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tiff" ContentType="image/tiff"/>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3.xml" ContentType="application/vnd.openxmlformats-officedocument.theme+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4.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5.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bookmarkIdSeed="4">
  <p:sldMasterIdLst>
    <p:sldMasterId id="2147483653" r:id="rId5"/>
    <p:sldMasterId id="2147483667" r:id="rId6"/>
    <p:sldMasterId id="2147483755" r:id="rId7"/>
    <p:sldMasterId id="2147483762" r:id="rId8"/>
    <p:sldMasterId id="2147483812" r:id="rId9"/>
  </p:sldMasterIdLst>
  <p:notesMasterIdLst>
    <p:notesMasterId r:id="rId40"/>
  </p:notesMasterIdLst>
  <p:sldIdLst>
    <p:sldId id="257" r:id="rId10"/>
    <p:sldId id="1009" r:id="rId11"/>
    <p:sldId id="723" r:id="rId12"/>
    <p:sldId id="2158" r:id="rId13"/>
    <p:sldId id="2166" r:id="rId14"/>
    <p:sldId id="2171" r:id="rId15"/>
    <p:sldId id="775" r:id="rId16"/>
    <p:sldId id="782" r:id="rId17"/>
    <p:sldId id="2173" r:id="rId18"/>
    <p:sldId id="2172" r:id="rId19"/>
    <p:sldId id="2174" r:id="rId20"/>
    <p:sldId id="742" r:id="rId21"/>
    <p:sldId id="735" r:id="rId22"/>
    <p:sldId id="2193" r:id="rId23"/>
    <p:sldId id="2183" r:id="rId24"/>
    <p:sldId id="2180" r:id="rId25"/>
    <p:sldId id="2184" r:id="rId26"/>
    <p:sldId id="2185" r:id="rId27"/>
    <p:sldId id="2181" r:id="rId28"/>
    <p:sldId id="2186" r:id="rId29"/>
    <p:sldId id="2187" r:id="rId30"/>
    <p:sldId id="2182" r:id="rId31"/>
    <p:sldId id="2188" r:id="rId32"/>
    <p:sldId id="2189" r:id="rId33"/>
    <p:sldId id="2190" r:id="rId34"/>
    <p:sldId id="2191" r:id="rId35"/>
    <p:sldId id="2192" r:id="rId36"/>
    <p:sldId id="2178" r:id="rId37"/>
    <p:sldId id="2179" r:id="rId38"/>
    <p:sldId id="2160" r:id="rId39"/>
  </p:sldIdLst>
  <p:sldSz cx="9144000" cy="6858000" type="screen4x3"/>
  <p:notesSz cx="6858000" cy="9144000"/>
  <p:defaultTextStyle>
    <a:defPPr>
      <a:defRPr lang="en-US"/>
    </a:defPPr>
    <a:lvl1pPr algn="l" rtl="0" eaLnBrk="0" fontAlgn="base" hangingPunct="0">
      <a:spcBef>
        <a:spcPct val="0"/>
      </a:spcBef>
      <a:spcAft>
        <a:spcPct val="0"/>
      </a:spcAft>
      <a:defRPr sz="2400" kern="1200">
        <a:solidFill>
          <a:schemeClr val="tx1"/>
        </a:solidFill>
        <a:latin typeface="Arial" panose="020B0604020202020204" pitchFamily="34" charset="0"/>
        <a:ea typeface="ヒラギノ角ゴ Pro W3" pitchFamily="14" charset="-128"/>
        <a:cs typeface="+mn-cs"/>
      </a:defRPr>
    </a:lvl1pPr>
    <a:lvl2pPr marL="457200" algn="l" rtl="0" eaLnBrk="0" fontAlgn="base" hangingPunct="0">
      <a:spcBef>
        <a:spcPct val="0"/>
      </a:spcBef>
      <a:spcAft>
        <a:spcPct val="0"/>
      </a:spcAft>
      <a:defRPr sz="2400" kern="1200">
        <a:solidFill>
          <a:schemeClr val="tx1"/>
        </a:solidFill>
        <a:latin typeface="Arial" panose="020B0604020202020204" pitchFamily="34" charset="0"/>
        <a:ea typeface="ヒラギノ角ゴ Pro W3" pitchFamily="14" charset="-128"/>
        <a:cs typeface="+mn-cs"/>
      </a:defRPr>
    </a:lvl2pPr>
    <a:lvl3pPr marL="914400" algn="l" rtl="0" eaLnBrk="0" fontAlgn="base" hangingPunct="0">
      <a:spcBef>
        <a:spcPct val="0"/>
      </a:spcBef>
      <a:spcAft>
        <a:spcPct val="0"/>
      </a:spcAft>
      <a:defRPr sz="2400" kern="1200">
        <a:solidFill>
          <a:schemeClr val="tx1"/>
        </a:solidFill>
        <a:latin typeface="Arial" panose="020B0604020202020204" pitchFamily="34" charset="0"/>
        <a:ea typeface="ヒラギノ角ゴ Pro W3" pitchFamily="14" charset="-128"/>
        <a:cs typeface="+mn-cs"/>
      </a:defRPr>
    </a:lvl3pPr>
    <a:lvl4pPr marL="1371600" algn="l" rtl="0" eaLnBrk="0" fontAlgn="base" hangingPunct="0">
      <a:spcBef>
        <a:spcPct val="0"/>
      </a:spcBef>
      <a:spcAft>
        <a:spcPct val="0"/>
      </a:spcAft>
      <a:defRPr sz="2400" kern="1200">
        <a:solidFill>
          <a:schemeClr val="tx1"/>
        </a:solidFill>
        <a:latin typeface="Arial" panose="020B0604020202020204" pitchFamily="34" charset="0"/>
        <a:ea typeface="ヒラギノ角ゴ Pro W3" pitchFamily="14" charset="-128"/>
        <a:cs typeface="+mn-cs"/>
      </a:defRPr>
    </a:lvl4pPr>
    <a:lvl5pPr marL="1828800" algn="l" rtl="0" eaLnBrk="0" fontAlgn="base" hangingPunct="0">
      <a:spcBef>
        <a:spcPct val="0"/>
      </a:spcBef>
      <a:spcAft>
        <a:spcPct val="0"/>
      </a:spcAft>
      <a:defRPr sz="2400" kern="1200">
        <a:solidFill>
          <a:schemeClr val="tx1"/>
        </a:solidFill>
        <a:latin typeface="Arial" panose="020B0604020202020204" pitchFamily="34" charset="0"/>
        <a:ea typeface="ヒラギノ角ゴ Pro W3" pitchFamily="14" charset="-128"/>
        <a:cs typeface="+mn-cs"/>
      </a:defRPr>
    </a:lvl5pPr>
    <a:lvl6pPr marL="2286000" algn="l" defTabSz="914400" rtl="0" eaLnBrk="1" latinLnBrk="0" hangingPunct="1">
      <a:defRPr sz="2400" kern="1200">
        <a:solidFill>
          <a:schemeClr val="tx1"/>
        </a:solidFill>
        <a:latin typeface="Arial" panose="020B0604020202020204" pitchFamily="34" charset="0"/>
        <a:ea typeface="ヒラギノ角ゴ Pro W3" pitchFamily="14" charset="-128"/>
        <a:cs typeface="+mn-cs"/>
      </a:defRPr>
    </a:lvl6pPr>
    <a:lvl7pPr marL="2743200" algn="l" defTabSz="914400" rtl="0" eaLnBrk="1" latinLnBrk="0" hangingPunct="1">
      <a:defRPr sz="2400" kern="1200">
        <a:solidFill>
          <a:schemeClr val="tx1"/>
        </a:solidFill>
        <a:latin typeface="Arial" panose="020B0604020202020204" pitchFamily="34" charset="0"/>
        <a:ea typeface="ヒラギノ角ゴ Pro W3" pitchFamily="14" charset="-128"/>
        <a:cs typeface="+mn-cs"/>
      </a:defRPr>
    </a:lvl7pPr>
    <a:lvl8pPr marL="3200400" algn="l" defTabSz="914400" rtl="0" eaLnBrk="1" latinLnBrk="0" hangingPunct="1">
      <a:defRPr sz="2400" kern="1200">
        <a:solidFill>
          <a:schemeClr val="tx1"/>
        </a:solidFill>
        <a:latin typeface="Arial" panose="020B0604020202020204" pitchFamily="34" charset="0"/>
        <a:ea typeface="ヒラギノ角ゴ Pro W3" pitchFamily="14" charset="-128"/>
        <a:cs typeface="+mn-cs"/>
      </a:defRPr>
    </a:lvl8pPr>
    <a:lvl9pPr marL="3657600" algn="l" defTabSz="914400" rtl="0" eaLnBrk="1" latinLnBrk="0" hangingPunct="1">
      <a:defRPr sz="2400" kern="1200">
        <a:solidFill>
          <a:schemeClr val="tx1"/>
        </a:solidFill>
        <a:latin typeface="Arial" panose="020B0604020202020204" pitchFamily="34" charset="0"/>
        <a:ea typeface="ヒラギノ角ゴ Pro W3" pitchFamily="14" charset="-128"/>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C91E5659-095A-24E4-67CB-D60AF9A10464}" name="Jessica Kakesa" initials="JK" userId="e7LUt2ScIgFKc0GUv4okc5xKz064aowdfyi+9CnPP3A=" providerId="None"/>
  <p188:author id="{7B3CBA64-74EB-B9EE-BB4E-8391A9118DB2}" name="Andrea Edman" initials="AE" userId="9jOo0ghAp/bTjjB9z4t4RDjAq21ztaJtRH8OFWq5Naw=" providerId="None"/>
  <p188:author id="{73166BA3-B244-96BA-F943-B60EA7630606}" name="Mamothena Mothupi" initials="MM" userId="S::Mamothena.Mothupi@rescue.org::2034d795-9fb7-4022-81d7-c8783693199e" providerId="AD"/>
</p188:authorLst>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77966" autoAdjust="0"/>
  </p:normalViewPr>
  <p:slideViewPr>
    <p:cSldViewPr>
      <p:cViewPr varScale="1">
        <p:scale>
          <a:sx n="86" d="100"/>
          <a:sy n="86" d="100"/>
        </p:scale>
        <p:origin x="2334" y="90"/>
      </p:cViewPr>
      <p:guideLst>
        <p:guide orient="horz" pos="2160"/>
        <p:guide pos="2880"/>
      </p:guideLst>
    </p:cSldViewPr>
  </p:slideViewPr>
  <p:outlineViewPr>
    <p:cViewPr>
      <p:scale>
        <a:sx n="33" d="100"/>
        <a:sy n="33" d="100"/>
      </p:scale>
      <p:origin x="0" y="0"/>
    </p:cViewPr>
  </p:outlineViewPr>
  <p:notesTextViewPr>
    <p:cViewPr>
      <p:scale>
        <a:sx n="3" d="2"/>
        <a:sy n="3" d="2"/>
      </p:scale>
      <p:origin x="0" y="0"/>
    </p:cViewPr>
  </p:notesTextViewPr>
  <p:sorterViewPr>
    <p:cViewPr>
      <p:scale>
        <a:sx n="66" d="100"/>
        <a:sy n="66"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4.xml"/><Relationship Id="rId18" Type="http://schemas.openxmlformats.org/officeDocument/2006/relationships/slide" Target="slides/slide9.xml"/><Relationship Id="rId26" Type="http://schemas.openxmlformats.org/officeDocument/2006/relationships/slide" Target="slides/slide17.xml"/><Relationship Id="rId39" Type="http://schemas.openxmlformats.org/officeDocument/2006/relationships/slide" Target="slides/slide30.xml"/><Relationship Id="rId21" Type="http://schemas.openxmlformats.org/officeDocument/2006/relationships/slide" Target="slides/slide12.xml"/><Relationship Id="rId34" Type="http://schemas.openxmlformats.org/officeDocument/2006/relationships/slide" Target="slides/slide25.xml"/><Relationship Id="rId42" Type="http://schemas.openxmlformats.org/officeDocument/2006/relationships/viewProps" Target="viewProps.xml"/><Relationship Id="rId7" Type="http://schemas.openxmlformats.org/officeDocument/2006/relationships/slideMaster" Target="slideMasters/slideMaster3.xml"/><Relationship Id="rId2" Type="http://schemas.openxmlformats.org/officeDocument/2006/relationships/customXml" Target="../customXml/item2.xml"/><Relationship Id="rId16" Type="http://schemas.openxmlformats.org/officeDocument/2006/relationships/slide" Target="slides/slide7.xml"/><Relationship Id="rId29" Type="http://schemas.openxmlformats.org/officeDocument/2006/relationships/slide" Target="slides/slide20.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2.xml"/><Relationship Id="rId24" Type="http://schemas.openxmlformats.org/officeDocument/2006/relationships/slide" Target="slides/slide15.xml"/><Relationship Id="rId32" Type="http://schemas.openxmlformats.org/officeDocument/2006/relationships/slide" Target="slides/slide23.xml"/><Relationship Id="rId37" Type="http://schemas.openxmlformats.org/officeDocument/2006/relationships/slide" Target="slides/slide28.xml"/><Relationship Id="rId40" Type="http://schemas.openxmlformats.org/officeDocument/2006/relationships/notesMaster" Target="notesMasters/notesMaster1.xml"/><Relationship Id="rId45" Type="http://schemas.microsoft.com/office/2018/10/relationships/authors" Target="authors.xml"/><Relationship Id="rId5" Type="http://schemas.openxmlformats.org/officeDocument/2006/relationships/slideMaster" Target="slideMasters/slideMaster1.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slide" Target="slides/slide19.xml"/><Relationship Id="rId36" Type="http://schemas.openxmlformats.org/officeDocument/2006/relationships/slide" Target="slides/slide27.xml"/><Relationship Id="rId10" Type="http://schemas.openxmlformats.org/officeDocument/2006/relationships/slide" Target="slides/slide1.xml"/><Relationship Id="rId19" Type="http://schemas.openxmlformats.org/officeDocument/2006/relationships/slide" Target="slides/slide10.xml"/><Relationship Id="rId31" Type="http://schemas.openxmlformats.org/officeDocument/2006/relationships/slide" Target="slides/slide22.xml"/><Relationship Id="rId44" Type="http://schemas.openxmlformats.org/officeDocument/2006/relationships/tableStyles" Target="tableStyles.xml"/><Relationship Id="rId4" Type="http://schemas.openxmlformats.org/officeDocument/2006/relationships/customXml" Target="../customXml/item4.xml"/><Relationship Id="rId9" Type="http://schemas.openxmlformats.org/officeDocument/2006/relationships/slideMaster" Target="slideMasters/slideMaster5.xml"/><Relationship Id="rId14" Type="http://schemas.openxmlformats.org/officeDocument/2006/relationships/slide" Target="slides/slide5.xml"/><Relationship Id="rId22" Type="http://schemas.openxmlformats.org/officeDocument/2006/relationships/slide" Target="slides/slide13.xml"/><Relationship Id="rId27" Type="http://schemas.openxmlformats.org/officeDocument/2006/relationships/slide" Target="slides/slide18.xml"/><Relationship Id="rId30" Type="http://schemas.openxmlformats.org/officeDocument/2006/relationships/slide" Target="slides/slide21.xml"/><Relationship Id="rId35" Type="http://schemas.openxmlformats.org/officeDocument/2006/relationships/slide" Target="slides/slide26.xml"/><Relationship Id="rId43" Type="http://schemas.openxmlformats.org/officeDocument/2006/relationships/theme" Target="theme/theme1.xml"/><Relationship Id="rId8" Type="http://schemas.openxmlformats.org/officeDocument/2006/relationships/slideMaster" Target="slideMasters/slideMaster4.xml"/><Relationship Id="rId3" Type="http://schemas.openxmlformats.org/officeDocument/2006/relationships/customXml" Target="../customXml/item3.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slide" Target="slides/slide16.xml"/><Relationship Id="rId33" Type="http://schemas.openxmlformats.org/officeDocument/2006/relationships/slide" Target="slides/slide24.xml"/><Relationship Id="rId38" Type="http://schemas.openxmlformats.org/officeDocument/2006/relationships/slide" Target="slides/slide29.xml"/><Relationship Id="rId20" Type="http://schemas.openxmlformats.org/officeDocument/2006/relationships/slide" Target="slides/slide11.xml"/><Relationship Id="rId41"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oleObject" Target="file:///C:\Users\elaines\Box\GD058%20-%20EmONC\Data\CAR%20HFA\CAR%20HFA%20data%20analysis.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file:///C:\Users\elaines\Box\GD058%20-%20EmONC\Data\CAR%20HFA\CAR%20HFA%20data%20analysis.xlsx"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file:///C:\Users\ibrahimalim\Desktop\Resume\Draft%20Analysis%20HF%20Assesments.xlsx"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file:///C:\Users\ibrahimalim\Desktop\Resume\Draft%20Analysis%20HF%20Assesments.xlsx" TargetMode="External"/><Relationship Id="rId2" Type="http://schemas.microsoft.com/office/2011/relationships/chartColorStyle" Target="colors4.xml"/><Relationship Id="rId1" Type="http://schemas.microsoft.com/office/2011/relationships/chartStyle" Target="styl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Capacity of BEmONC facilites to perform signal functions (n=8)</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spPr>
            <a:solidFill>
              <a:schemeClr val="accent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'signal functions'!$A$3:$A$9</c:f>
              <c:strCache>
                <c:ptCount val="7"/>
                <c:pt idx="0">
                  <c:v>parenteral antibiotic</c:v>
                </c:pt>
                <c:pt idx="1">
                  <c:v>administer uterotonic </c:v>
                </c:pt>
                <c:pt idx="2">
                  <c:v>administer anticonvulsant</c:v>
                </c:pt>
                <c:pt idx="3">
                  <c:v>manual removal of placenta</c:v>
                </c:pt>
                <c:pt idx="4">
                  <c:v>removal of retained product</c:v>
                </c:pt>
                <c:pt idx="5">
                  <c:v>perform assisted vaginal delivery</c:v>
                </c:pt>
                <c:pt idx="6">
                  <c:v>perform neonatal resuscitation</c:v>
                </c:pt>
              </c:strCache>
              <c:extLst/>
            </c:strRef>
          </c:cat>
          <c:val>
            <c:numRef>
              <c:f>'signal functions'!$B$3:$B$9</c:f>
              <c:extLst/>
            </c:numRef>
          </c:val>
          <c:extLst>
            <c:ext xmlns:c16="http://schemas.microsoft.com/office/drawing/2014/chart" uri="{C3380CC4-5D6E-409C-BE32-E72D297353CC}">
              <c16:uniqueId val="{00000000-DC15-4AF7-9A41-275C0F8B0DD2}"/>
            </c:ext>
          </c:extLst>
        </c:ser>
        <c:ser>
          <c:idx val="1"/>
          <c:order val="1"/>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'signal functions'!$A$3:$A$9</c:f>
              <c:strCache>
                <c:ptCount val="7"/>
                <c:pt idx="0">
                  <c:v>parenteral antibiotic</c:v>
                </c:pt>
                <c:pt idx="1">
                  <c:v>administer uterotonic </c:v>
                </c:pt>
                <c:pt idx="2">
                  <c:v>administer anticonvulsant</c:v>
                </c:pt>
                <c:pt idx="3">
                  <c:v>manual removal of placenta</c:v>
                </c:pt>
                <c:pt idx="4">
                  <c:v>removal of retained product</c:v>
                </c:pt>
                <c:pt idx="5">
                  <c:v>perform assisted vaginal delivery</c:v>
                </c:pt>
                <c:pt idx="6">
                  <c:v>perform neonatal resuscitation</c:v>
                </c:pt>
              </c:strCache>
              <c:extLst/>
            </c:strRef>
          </c:cat>
          <c:val>
            <c:numRef>
              <c:f>'signal functions'!$C$3:$C$9</c:f>
              <c:extLst/>
            </c:numRef>
          </c:val>
          <c:extLst>
            <c:ext xmlns:c16="http://schemas.microsoft.com/office/drawing/2014/chart" uri="{C3380CC4-5D6E-409C-BE32-E72D297353CC}">
              <c16:uniqueId val="{00000001-DC15-4AF7-9A41-275C0F8B0DD2}"/>
            </c:ext>
          </c:extLst>
        </c:ser>
        <c:ser>
          <c:idx val="2"/>
          <c:order val="2"/>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'signal functions'!$A$3:$A$9</c:f>
              <c:strCache>
                <c:ptCount val="7"/>
                <c:pt idx="0">
                  <c:v>parenteral antibiotic</c:v>
                </c:pt>
                <c:pt idx="1">
                  <c:v>administer uterotonic </c:v>
                </c:pt>
                <c:pt idx="2">
                  <c:v>administer anticonvulsant</c:v>
                </c:pt>
                <c:pt idx="3">
                  <c:v>manual removal of placenta</c:v>
                </c:pt>
                <c:pt idx="4">
                  <c:v>removal of retained product</c:v>
                </c:pt>
                <c:pt idx="5">
                  <c:v>perform assisted vaginal delivery</c:v>
                </c:pt>
                <c:pt idx="6">
                  <c:v>perform neonatal resuscitation</c:v>
                </c:pt>
              </c:strCache>
              <c:extLst/>
            </c:strRef>
          </c:cat>
          <c:val>
            <c:numRef>
              <c:f>'signal functions'!$D$3:$D$9</c:f>
              <c:extLst/>
            </c:numRef>
          </c:val>
          <c:extLst>
            <c:ext xmlns:c16="http://schemas.microsoft.com/office/drawing/2014/chart" uri="{C3380CC4-5D6E-409C-BE32-E72D297353CC}">
              <c16:uniqueId val="{00000002-DC15-4AF7-9A41-275C0F8B0DD2}"/>
            </c:ext>
          </c:extLst>
        </c:ser>
        <c:ser>
          <c:idx val="3"/>
          <c:order val="3"/>
          <c:spPr>
            <a:solidFill>
              <a:schemeClr val="accent6">
                <a:lumMod val="6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'signal functions'!$A$3:$A$9</c:f>
              <c:strCache>
                <c:ptCount val="7"/>
                <c:pt idx="0">
                  <c:v>parenteral antibiotic</c:v>
                </c:pt>
                <c:pt idx="1">
                  <c:v>administer uterotonic </c:v>
                </c:pt>
                <c:pt idx="2">
                  <c:v>administer anticonvulsant</c:v>
                </c:pt>
                <c:pt idx="3">
                  <c:v>manual removal of placenta</c:v>
                </c:pt>
                <c:pt idx="4">
                  <c:v>removal of retained product</c:v>
                </c:pt>
                <c:pt idx="5">
                  <c:v>perform assisted vaginal delivery</c:v>
                </c:pt>
                <c:pt idx="6">
                  <c:v>perform neonatal resuscitation</c:v>
                </c:pt>
              </c:strCache>
              <c:extLst/>
            </c:strRef>
          </c:cat>
          <c:val>
            <c:numRef>
              <c:f>'signal functions'!$E$3:$E$9</c:f>
              <c:extLst/>
            </c:numRef>
          </c:val>
          <c:extLst>
            <c:ext xmlns:c16="http://schemas.microsoft.com/office/drawing/2014/chart" uri="{C3380CC4-5D6E-409C-BE32-E72D297353CC}">
              <c16:uniqueId val="{00000003-DC15-4AF7-9A41-275C0F8B0DD2}"/>
            </c:ext>
          </c:extLst>
        </c:ser>
        <c:ser>
          <c:idx val="4"/>
          <c:order val="4"/>
          <c:spPr>
            <a:solidFill>
              <a:schemeClr val="accent5">
                <a:lumMod val="6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'signal functions'!$A$3:$A$9</c:f>
              <c:strCache>
                <c:ptCount val="7"/>
                <c:pt idx="0">
                  <c:v>parenteral antibiotic</c:v>
                </c:pt>
                <c:pt idx="1">
                  <c:v>administer uterotonic </c:v>
                </c:pt>
                <c:pt idx="2">
                  <c:v>administer anticonvulsant</c:v>
                </c:pt>
                <c:pt idx="3">
                  <c:v>manual removal of placenta</c:v>
                </c:pt>
                <c:pt idx="4">
                  <c:v>removal of retained product</c:v>
                </c:pt>
                <c:pt idx="5">
                  <c:v>perform assisted vaginal delivery</c:v>
                </c:pt>
                <c:pt idx="6">
                  <c:v>perform neonatal resuscitation</c:v>
                </c:pt>
              </c:strCache>
              <c:extLst/>
            </c:strRef>
          </c:cat>
          <c:val>
            <c:numRef>
              <c:f>'signal functions'!$F$3:$F$9</c:f>
              <c:extLst/>
            </c:numRef>
          </c:val>
          <c:extLst>
            <c:ext xmlns:c16="http://schemas.microsoft.com/office/drawing/2014/chart" uri="{C3380CC4-5D6E-409C-BE32-E72D297353CC}">
              <c16:uniqueId val="{00000004-DC15-4AF7-9A41-275C0F8B0DD2}"/>
            </c:ext>
          </c:extLst>
        </c:ser>
        <c:ser>
          <c:idx val="5"/>
          <c:order val="5"/>
          <c:spPr>
            <a:solidFill>
              <a:schemeClr val="accent4">
                <a:lumMod val="6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'signal functions'!$A$3:$A$9</c:f>
              <c:strCache>
                <c:ptCount val="7"/>
                <c:pt idx="0">
                  <c:v>parenteral antibiotic</c:v>
                </c:pt>
                <c:pt idx="1">
                  <c:v>administer uterotonic </c:v>
                </c:pt>
                <c:pt idx="2">
                  <c:v>administer anticonvulsant</c:v>
                </c:pt>
                <c:pt idx="3">
                  <c:v>manual removal of placenta</c:v>
                </c:pt>
                <c:pt idx="4">
                  <c:v>removal of retained product</c:v>
                </c:pt>
                <c:pt idx="5">
                  <c:v>perform assisted vaginal delivery</c:v>
                </c:pt>
                <c:pt idx="6">
                  <c:v>perform neonatal resuscitation</c:v>
                </c:pt>
              </c:strCache>
              <c:extLst/>
            </c:strRef>
          </c:cat>
          <c:val>
            <c:numRef>
              <c:f>'signal functions'!$G$3:$G$9</c:f>
              <c:extLst/>
            </c:numRef>
          </c:val>
          <c:extLst>
            <c:ext xmlns:c16="http://schemas.microsoft.com/office/drawing/2014/chart" uri="{C3380CC4-5D6E-409C-BE32-E72D297353CC}">
              <c16:uniqueId val="{00000005-DC15-4AF7-9A41-275C0F8B0DD2}"/>
            </c:ext>
          </c:extLst>
        </c:ser>
        <c:ser>
          <c:idx val="6"/>
          <c:order val="6"/>
          <c:spPr>
            <a:solidFill>
              <a:schemeClr val="accent6">
                <a:lumMod val="80000"/>
                <a:lumOff val="2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'signal functions'!$A$3:$A$9</c:f>
              <c:strCache>
                <c:ptCount val="7"/>
                <c:pt idx="0">
                  <c:v>parenteral antibiotic</c:v>
                </c:pt>
                <c:pt idx="1">
                  <c:v>administer uterotonic </c:v>
                </c:pt>
                <c:pt idx="2">
                  <c:v>administer anticonvulsant</c:v>
                </c:pt>
                <c:pt idx="3">
                  <c:v>manual removal of placenta</c:v>
                </c:pt>
                <c:pt idx="4">
                  <c:v>removal of retained product</c:v>
                </c:pt>
                <c:pt idx="5">
                  <c:v>perform assisted vaginal delivery</c:v>
                </c:pt>
                <c:pt idx="6">
                  <c:v>perform neonatal resuscitation</c:v>
                </c:pt>
              </c:strCache>
              <c:extLst/>
            </c:strRef>
          </c:cat>
          <c:val>
            <c:numRef>
              <c:f>'signal functions'!$H$3:$H$9</c:f>
              <c:extLst/>
            </c:numRef>
          </c:val>
          <c:extLst>
            <c:ext xmlns:c16="http://schemas.microsoft.com/office/drawing/2014/chart" uri="{C3380CC4-5D6E-409C-BE32-E72D297353CC}">
              <c16:uniqueId val="{00000006-DC15-4AF7-9A41-275C0F8B0DD2}"/>
            </c:ext>
          </c:extLst>
        </c:ser>
        <c:ser>
          <c:idx val="7"/>
          <c:order val="7"/>
          <c:spPr>
            <a:solidFill>
              <a:schemeClr val="accent5">
                <a:lumMod val="80000"/>
                <a:lumOff val="2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'signal functions'!$A$3:$A$9</c:f>
              <c:strCache>
                <c:ptCount val="7"/>
                <c:pt idx="0">
                  <c:v>parenteral antibiotic</c:v>
                </c:pt>
                <c:pt idx="1">
                  <c:v>administer uterotonic </c:v>
                </c:pt>
                <c:pt idx="2">
                  <c:v>administer anticonvulsant</c:v>
                </c:pt>
                <c:pt idx="3">
                  <c:v>manual removal of placenta</c:v>
                </c:pt>
                <c:pt idx="4">
                  <c:v>removal of retained product</c:v>
                </c:pt>
                <c:pt idx="5">
                  <c:v>perform assisted vaginal delivery</c:v>
                </c:pt>
                <c:pt idx="6">
                  <c:v>perform neonatal resuscitation</c:v>
                </c:pt>
              </c:strCache>
              <c:extLst/>
            </c:strRef>
          </c:cat>
          <c:val>
            <c:numRef>
              <c:f>'signal functions'!$I$3:$I$9</c:f>
              <c:extLst/>
            </c:numRef>
          </c:val>
          <c:extLst>
            <c:ext xmlns:c16="http://schemas.microsoft.com/office/drawing/2014/chart" uri="{C3380CC4-5D6E-409C-BE32-E72D297353CC}">
              <c16:uniqueId val="{00000007-DC15-4AF7-9A41-275C0F8B0DD2}"/>
            </c:ext>
          </c:extLst>
        </c:ser>
        <c:ser>
          <c:idx val="8"/>
          <c:order val="8"/>
          <c:spPr>
            <a:solidFill>
              <a:schemeClr val="accent4">
                <a:lumMod val="80000"/>
                <a:lumOff val="2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'signal functions'!$A$3:$A$9</c:f>
              <c:strCache>
                <c:ptCount val="7"/>
                <c:pt idx="0">
                  <c:v>parenteral antibiotic</c:v>
                </c:pt>
                <c:pt idx="1">
                  <c:v>administer uterotonic </c:v>
                </c:pt>
                <c:pt idx="2">
                  <c:v>administer anticonvulsant</c:v>
                </c:pt>
                <c:pt idx="3">
                  <c:v>manual removal of placenta</c:v>
                </c:pt>
                <c:pt idx="4">
                  <c:v>removal of retained product</c:v>
                </c:pt>
                <c:pt idx="5">
                  <c:v>perform assisted vaginal delivery</c:v>
                </c:pt>
                <c:pt idx="6">
                  <c:v>perform neonatal resuscitation</c:v>
                </c:pt>
              </c:strCache>
              <c:extLst/>
            </c:strRef>
          </c:cat>
          <c:val>
            <c:numRef>
              <c:f>'signal functions'!$J$3:$J$9</c:f>
              <c:numCache>
                <c:formatCode>0%</c:formatCode>
                <c:ptCount val="7"/>
                <c:pt idx="0">
                  <c:v>1</c:v>
                </c:pt>
                <c:pt idx="1">
                  <c:v>0.75</c:v>
                </c:pt>
                <c:pt idx="2">
                  <c:v>0.375</c:v>
                </c:pt>
                <c:pt idx="3">
                  <c:v>1</c:v>
                </c:pt>
                <c:pt idx="4">
                  <c:v>0.375</c:v>
                </c:pt>
                <c:pt idx="5">
                  <c:v>0</c:v>
                </c:pt>
                <c:pt idx="6">
                  <c:v>0.375</c:v>
                </c:pt>
              </c:numCache>
              <c:extLst/>
            </c:numRef>
          </c:val>
          <c:extLst>
            <c:ext xmlns:c16="http://schemas.microsoft.com/office/drawing/2014/chart" uri="{C3380CC4-5D6E-409C-BE32-E72D297353CC}">
              <c16:uniqueId val="{00000008-DC15-4AF7-9A41-275C0F8B0DD2}"/>
            </c:ext>
          </c:extLst>
        </c:ser>
        <c:dLbls>
          <c:dLblPos val="outEnd"/>
          <c:showLegendKey val="0"/>
          <c:showVal val="1"/>
          <c:showCatName val="0"/>
          <c:showSerName val="0"/>
          <c:showPercent val="0"/>
          <c:showBubbleSize val="0"/>
        </c:dLbls>
        <c:gapWidth val="219"/>
        <c:overlap val="-27"/>
        <c:axId val="550437744"/>
        <c:axId val="550439664"/>
      </c:barChart>
      <c:catAx>
        <c:axId val="5504377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550439664"/>
        <c:crosses val="autoZero"/>
        <c:auto val="1"/>
        <c:lblAlgn val="ctr"/>
        <c:lblOffset val="100"/>
        <c:noMultiLvlLbl val="0"/>
      </c:catAx>
      <c:valAx>
        <c:axId val="550439664"/>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550437744"/>
        <c:crosses val="autoZero"/>
        <c:crossBetween val="between"/>
        <c:majorUnit val="0.2"/>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Strategies for</a:t>
            </a:r>
            <a:r>
              <a:rPr lang="en-US" baseline="0"/>
              <a:t> Transporting Patients for Referral </a:t>
            </a:r>
            <a:r>
              <a:rPr lang="en-US"/>
              <a:t>(n=8)</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Sheet2!$B$2</c:f>
              <c:strCache>
                <c:ptCount val="1"/>
                <c:pt idx="0">
                  <c:v>b1</c:v>
                </c:pt>
              </c:strCache>
            </c:strRef>
          </c:tx>
          <c:spPr>
            <a:solidFill>
              <a:schemeClr val="accent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Sheet2!$A$3:$A$8</c:f>
              <c:strCache>
                <c:ptCount val="6"/>
                <c:pt idx="0">
                  <c:v>have its own means of transportation?</c:v>
                </c:pt>
                <c:pt idx="1">
                  <c:v>have agreements with private transport?</c:v>
                </c:pt>
                <c:pt idx="2">
                  <c:v>use vehicles from district office?</c:v>
                </c:pt>
                <c:pt idx="3">
                  <c:v>use vehicles from other NGOs?</c:v>
                </c:pt>
                <c:pt idx="4">
                  <c:v>use local council vehicles?</c:v>
                </c:pt>
                <c:pt idx="5">
                  <c:v>assume patients with arrange own transport?</c:v>
                </c:pt>
              </c:strCache>
            </c:strRef>
          </c:cat>
          <c:val>
            <c:numRef>
              <c:f>Sheet2!$B$3:$B$8</c:f>
            </c:numRef>
          </c:val>
          <c:extLst>
            <c:ext xmlns:c16="http://schemas.microsoft.com/office/drawing/2014/chart" uri="{C3380CC4-5D6E-409C-BE32-E72D297353CC}">
              <c16:uniqueId val="{00000000-2A57-4C11-8841-B6B470F1C3DD}"/>
            </c:ext>
          </c:extLst>
        </c:ser>
        <c:ser>
          <c:idx val="1"/>
          <c:order val="1"/>
          <c:tx>
            <c:strRef>
              <c:f>Sheet2!$C$2</c:f>
              <c:strCache>
                <c:ptCount val="1"/>
                <c:pt idx="0">
                  <c:v>b2</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Sheet2!$A$3:$A$8</c:f>
              <c:strCache>
                <c:ptCount val="6"/>
                <c:pt idx="0">
                  <c:v>have its own means of transportation?</c:v>
                </c:pt>
                <c:pt idx="1">
                  <c:v>have agreements with private transport?</c:v>
                </c:pt>
                <c:pt idx="2">
                  <c:v>use vehicles from district office?</c:v>
                </c:pt>
                <c:pt idx="3">
                  <c:v>use vehicles from other NGOs?</c:v>
                </c:pt>
                <c:pt idx="4">
                  <c:v>use local council vehicles?</c:v>
                </c:pt>
                <c:pt idx="5">
                  <c:v>assume patients with arrange own transport?</c:v>
                </c:pt>
              </c:strCache>
            </c:strRef>
          </c:cat>
          <c:val>
            <c:numRef>
              <c:f>Sheet2!$C$3:$C$8</c:f>
            </c:numRef>
          </c:val>
          <c:extLst>
            <c:ext xmlns:c16="http://schemas.microsoft.com/office/drawing/2014/chart" uri="{C3380CC4-5D6E-409C-BE32-E72D297353CC}">
              <c16:uniqueId val="{00000001-2A57-4C11-8841-B6B470F1C3DD}"/>
            </c:ext>
          </c:extLst>
        </c:ser>
        <c:ser>
          <c:idx val="2"/>
          <c:order val="2"/>
          <c:tx>
            <c:strRef>
              <c:f>Sheet2!$D$2</c:f>
              <c:strCache>
                <c:ptCount val="1"/>
                <c:pt idx="0">
                  <c:v>b3</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Sheet2!$A$3:$A$8</c:f>
              <c:strCache>
                <c:ptCount val="6"/>
                <c:pt idx="0">
                  <c:v>have its own means of transportation?</c:v>
                </c:pt>
                <c:pt idx="1">
                  <c:v>have agreements with private transport?</c:v>
                </c:pt>
                <c:pt idx="2">
                  <c:v>use vehicles from district office?</c:v>
                </c:pt>
                <c:pt idx="3">
                  <c:v>use vehicles from other NGOs?</c:v>
                </c:pt>
                <c:pt idx="4">
                  <c:v>use local council vehicles?</c:v>
                </c:pt>
                <c:pt idx="5">
                  <c:v>assume patients with arrange own transport?</c:v>
                </c:pt>
              </c:strCache>
            </c:strRef>
          </c:cat>
          <c:val>
            <c:numRef>
              <c:f>Sheet2!$D$3:$D$8</c:f>
            </c:numRef>
          </c:val>
          <c:extLst>
            <c:ext xmlns:c16="http://schemas.microsoft.com/office/drawing/2014/chart" uri="{C3380CC4-5D6E-409C-BE32-E72D297353CC}">
              <c16:uniqueId val="{00000002-2A57-4C11-8841-B6B470F1C3DD}"/>
            </c:ext>
          </c:extLst>
        </c:ser>
        <c:ser>
          <c:idx val="3"/>
          <c:order val="3"/>
          <c:tx>
            <c:strRef>
              <c:f>Sheet2!$E$2</c:f>
              <c:strCache>
                <c:ptCount val="1"/>
                <c:pt idx="0">
                  <c:v>b4</c:v>
                </c:pt>
              </c:strCache>
            </c:strRef>
          </c:tx>
          <c:spPr>
            <a:solidFill>
              <a:schemeClr val="accent6">
                <a:lumMod val="6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Sheet2!$A$3:$A$8</c:f>
              <c:strCache>
                <c:ptCount val="6"/>
                <c:pt idx="0">
                  <c:v>have its own means of transportation?</c:v>
                </c:pt>
                <c:pt idx="1">
                  <c:v>have agreements with private transport?</c:v>
                </c:pt>
                <c:pt idx="2">
                  <c:v>use vehicles from district office?</c:v>
                </c:pt>
                <c:pt idx="3">
                  <c:v>use vehicles from other NGOs?</c:v>
                </c:pt>
                <c:pt idx="4">
                  <c:v>use local council vehicles?</c:v>
                </c:pt>
                <c:pt idx="5">
                  <c:v>assume patients with arrange own transport?</c:v>
                </c:pt>
              </c:strCache>
            </c:strRef>
          </c:cat>
          <c:val>
            <c:numRef>
              <c:f>Sheet2!$E$3:$E$8</c:f>
            </c:numRef>
          </c:val>
          <c:extLst>
            <c:ext xmlns:c16="http://schemas.microsoft.com/office/drawing/2014/chart" uri="{C3380CC4-5D6E-409C-BE32-E72D297353CC}">
              <c16:uniqueId val="{00000003-2A57-4C11-8841-B6B470F1C3DD}"/>
            </c:ext>
          </c:extLst>
        </c:ser>
        <c:ser>
          <c:idx val="4"/>
          <c:order val="4"/>
          <c:tx>
            <c:strRef>
              <c:f>Sheet2!$F$2</c:f>
              <c:strCache>
                <c:ptCount val="1"/>
                <c:pt idx="0">
                  <c:v>b5</c:v>
                </c:pt>
              </c:strCache>
            </c:strRef>
          </c:tx>
          <c:spPr>
            <a:solidFill>
              <a:schemeClr val="accent5">
                <a:lumMod val="6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Sheet2!$A$3:$A$8</c:f>
              <c:strCache>
                <c:ptCount val="6"/>
                <c:pt idx="0">
                  <c:v>have its own means of transportation?</c:v>
                </c:pt>
                <c:pt idx="1">
                  <c:v>have agreements with private transport?</c:v>
                </c:pt>
                <c:pt idx="2">
                  <c:v>use vehicles from district office?</c:v>
                </c:pt>
                <c:pt idx="3">
                  <c:v>use vehicles from other NGOs?</c:v>
                </c:pt>
                <c:pt idx="4">
                  <c:v>use local council vehicles?</c:v>
                </c:pt>
                <c:pt idx="5">
                  <c:v>assume patients with arrange own transport?</c:v>
                </c:pt>
              </c:strCache>
            </c:strRef>
          </c:cat>
          <c:val>
            <c:numRef>
              <c:f>Sheet2!$F$3:$F$8</c:f>
            </c:numRef>
          </c:val>
          <c:extLst>
            <c:ext xmlns:c16="http://schemas.microsoft.com/office/drawing/2014/chart" uri="{C3380CC4-5D6E-409C-BE32-E72D297353CC}">
              <c16:uniqueId val="{00000004-2A57-4C11-8841-B6B470F1C3DD}"/>
            </c:ext>
          </c:extLst>
        </c:ser>
        <c:ser>
          <c:idx val="5"/>
          <c:order val="5"/>
          <c:tx>
            <c:strRef>
              <c:f>Sheet2!$G$2</c:f>
              <c:strCache>
                <c:ptCount val="1"/>
                <c:pt idx="0">
                  <c:v>b6</c:v>
                </c:pt>
              </c:strCache>
            </c:strRef>
          </c:tx>
          <c:spPr>
            <a:solidFill>
              <a:schemeClr val="accent4">
                <a:lumMod val="6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Sheet2!$A$3:$A$8</c:f>
              <c:strCache>
                <c:ptCount val="6"/>
                <c:pt idx="0">
                  <c:v>have its own means of transportation?</c:v>
                </c:pt>
                <c:pt idx="1">
                  <c:v>have agreements with private transport?</c:v>
                </c:pt>
                <c:pt idx="2">
                  <c:v>use vehicles from district office?</c:v>
                </c:pt>
                <c:pt idx="3">
                  <c:v>use vehicles from other NGOs?</c:v>
                </c:pt>
                <c:pt idx="4">
                  <c:v>use local council vehicles?</c:v>
                </c:pt>
                <c:pt idx="5">
                  <c:v>assume patients with arrange own transport?</c:v>
                </c:pt>
              </c:strCache>
            </c:strRef>
          </c:cat>
          <c:val>
            <c:numRef>
              <c:f>Sheet2!$G$3:$G$8</c:f>
            </c:numRef>
          </c:val>
          <c:extLst>
            <c:ext xmlns:c16="http://schemas.microsoft.com/office/drawing/2014/chart" uri="{C3380CC4-5D6E-409C-BE32-E72D297353CC}">
              <c16:uniqueId val="{00000005-2A57-4C11-8841-B6B470F1C3DD}"/>
            </c:ext>
          </c:extLst>
        </c:ser>
        <c:ser>
          <c:idx val="6"/>
          <c:order val="6"/>
          <c:tx>
            <c:strRef>
              <c:f>Sheet2!$H$2</c:f>
              <c:strCache>
                <c:ptCount val="1"/>
                <c:pt idx="0">
                  <c:v>b7</c:v>
                </c:pt>
              </c:strCache>
            </c:strRef>
          </c:tx>
          <c:spPr>
            <a:solidFill>
              <a:schemeClr val="accent6">
                <a:lumMod val="80000"/>
                <a:lumOff val="2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Sheet2!$A$3:$A$8</c:f>
              <c:strCache>
                <c:ptCount val="6"/>
                <c:pt idx="0">
                  <c:v>have its own means of transportation?</c:v>
                </c:pt>
                <c:pt idx="1">
                  <c:v>have agreements with private transport?</c:v>
                </c:pt>
                <c:pt idx="2">
                  <c:v>use vehicles from district office?</c:v>
                </c:pt>
                <c:pt idx="3">
                  <c:v>use vehicles from other NGOs?</c:v>
                </c:pt>
                <c:pt idx="4">
                  <c:v>use local council vehicles?</c:v>
                </c:pt>
                <c:pt idx="5">
                  <c:v>assume patients with arrange own transport?</c:v>
                </c:pt>
              </c:strCache>
            </c:strRef>
          </c:cat>
          <c:val>
            <c:numRef>
              <c:f>Sheet2!$H$3:$H$8</c:f>
            </c:numRef>
          </c:val>
          <c:extLst>
            <c:ext xmlns:c16="http://schemas.microsoft.com/office/drawing/2014/chart" uri="{C3380CC4-5D6E-409C-BE32-E72D297353CC}">
              <c16:uniqueId val="{00000006-2A57-4C11-8841-B6B470F1C3DD}"/>
            </c:ext>
          </c:extLst>
        </c:ser>
        <c:ser>
          <c:idx val="7"/>
          <c:order val="7"/>
          <c:tx>
            <c:strRef>
              <c:f>Sheet2!$I$2</c:f>
              <c:strCache>
                <c:ptCount val="1"/>
                <c:pt idx="0">
                  <c:v>b8</c:v>
                </c:pt>
              </c:strCache>
            </c:strRef>
          </c:tx>
          <c:spPr>
            <a:solidFill>
              <a:schemeClr val="accent5">
                <a:lumMod val="80000"/>
                <a:lumOff val="2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Sheet2!$A$3:$A$8</c:f>
              <c:strCache>
                <c:ptCount val="6"/>
                <c:pt idx="0">
                  <c:v>have its own means of transportation?</c:v>
                </c:pt>
                <c:pt idx="1">
                  <c:v>have agreements with private transport?</c:v>
                </c:pt>
                <c:pt idx="2">
                  <c:v>use vehicles from district office?</c:v>
                </c:pt>
                <c:pt idx="3">
                  <c:v>use vehicles from other NGOs?</c:v>
                </c:pt>
                <c:pt idx="4">
                  <c:v>use local council vehicles?</c:v>
                </c:pt>
                <c:pt idx="5">
                  <c:v>assume patients with arrange own transport?</c:v>
                </c:pt>
              </c:strCache>
            </c:strRef>
          </c:cat>
          <c:val>
            <c:numRef>
              <c:f>Sheet2!$I$3:$I$8</c:f>
            </c:numRef>
          </c:val>
          <c:extLst>
            <c:ext xmlns:c16="http://schemas.microsoft.com/office/drawing/2014/chart" uri="{C3380CC4-5D6E-409C-BE32-E72D297353CC}">
              <c16:uniqueId val="{00000007-2A57-4C11-8841-B6B470F1C3DD}"/>
            </c:ext>
          </c:extLst>
        </c:ser>
        <c:ser>
          <c:idx val="8"/>
          <c:order val="8"/>
          <c:tx>
            <c:strRef>
              <c:f>Sheet2!$J$2</c:f>
              <c:strCache>
                <c:ptCount val="1"/>
              </c:strCache>
            </c:strRef>
          </c:tx>
          <c:spPr>
            <a:solidFill>
              <a:schemeClr val="accent4">
                <a:lumMod val="80000"/>
                <a:lumOff val="2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Sheet2!$A$3:$A$8</c:f>
              <c:strCache>
                <c:ptCount val="6"/>
                <c:pt idx="0">
                  <c:v>have its own means of transportation?</c:v>
                </c:pt>
                <c:pt idx="1">
                  <c:v>have agreements with private transport?</c:v>
                </c:pt>
                <c:pt idx="2">
                  <c:v>use vehicles from district office?</c:v>
                </c:pt>
                <c:pt idx="3">
                  <c:v>use vehicles from other NGOs?</c:v>
                </c:pt>
                <c:pt idx="4">
                  <c:v>use local council vehicles?</c:v>
                </c:pt>
                <c:pt idx="5">
                  <c:v>assume patients with arrange own transport?</c:v>
                </c:pt>
              </c:strCache>
            </c:strRef>
          </c:cat>
          <c:val>
            <c:numRef>
              <c:f>Sheet2!$J$3:$J$8</c:f>
              <c:numCache>
                <c:formatCode>0%</c:formatCode>
                <c:ptCount val="6"/>
                <c:pt idx="0">
                  <c:v>0.25</c:v>
                </c:pt>
                <c:pt idx="1">
                  <c:v>0.625</c:v>
                </c:pt>
                <c:pt idx="2">
                  <c:v>0.125</c:v>
                </c:pt>
                <c:pt idx="3">
                  <c:v>0.25</c:v>
                </c:pt>
                <c:pt idx="4">
                  <c:v>0</c:v>
                </c:pt>
                <c:pt idx="5">
                  <c:v>0.625</c:v>
                </c:pt>
              </c:numCache>
            </c:numRef>
          </c:val>
          <c:extLst>
            <c:ext xmlns:c16="http://schemas.microsoft.com/office/drawing/2014/chart" uri="{C3380CC4-5D6E-409C-BE32-E72D297353CC}">
              <c16:uniqueId val="{00000008-2A57-4C11-8841-B6B470F1C3DD}"/>
            </c:ext>
          </c:extLst>
        </c:ser>
        <c:dLbls>
          <c:dLblPos val="outEnd"/>
          <c:showLegendKey val="0"/>
          <c:showVal val="1"/>
          <c:showCatName val="0"/>
          <c:showSerName val="0"/>
          <c:showPercent val="0"/>
          <c:showBubbleSize val="0"/>
        </c:dLbls>
        <c:gapWidth val="182"/>
        <c:axId val="1097216272"/>
        <c:axId val="1097217712"/>
      </c:barChart>
      <c:catAx>
        <c:axId val="10972162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097217712"/>
        <c:crosses val="autoZero"/>
        <c:auto val="1"/>
        <c:lblAlgn val="ctr"/>
        <c:lblOffset val="100"/>
        <c:noMultiLvlLbl val="0"/>
      </c:catAx>
      <c:valAx>
        <c:axId val="109721771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0972162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1"/>
          <c:order val="1"/>
          <c:spPr>
            <a:solidFill>
              <a:srgbClr val="FFC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(Indicators!$A$2,Indicators!$A$6:$A$10)</c:f>
              <c:strCache>
                <c:ptCount val="6"/>
                <c:pt idx="0">
                  <c:v>Parenteral Antibotic</c:v>
                </c:pt>
                <c:pt idx="1">
                  <c:v>Adminster anticonvulsand</c:v>
                </c:pt>
                <c:pt idx="2">
                  <c:v>manual removal of placenta</c:v>
                </c:pt>
                <c:pt idx="3">
                  <c:v>removal of retained product</c:v>
                </c:pt>
                <c:pt idx="4">
                  <c:v>perform assisted vaginal delivery</c:v>
                </c:pt>
                <c:pt idx="5">
                  <c:v>perform neonatal resuscitation</c:v>
                </c:pt>
              </c:strCache>
            </c:strRef>
          </c:cat>
          <c:val>
            <c:numRef>
              <c:f>(Indicators!$C$2,Indicators!$C$6:$C$10)</c:f>
              <c:numCache>
                <c:formatCode>0%</c:formatCode>
                <c:ptCount val="6"/>
                <c:pt idx="0">
                  <c:v>1</c:v>
                </c:pt>
                <c:pt idx="1">
                  <c:v>1</c:v>
                </c:pt>
                <c:pt idx="2">
                  <c:v>1</c:v>
                </c:pt>
                <c:pt idx="3">
                  <c:v>0.75</c:v>
                </c:pt>
                <c:pt idx="4">
                  <c:v>0</c:v>
                </c:pt>
                <c:pt idx="5">
                  <c:v>0.87</c:v>
                </c:pt>
              </c:numCache>
            </c:numRef>
          </c:val>
          <c:extLst>
            <c:ext xmlns:c16="http://schemas.microsoft.com/office/drawing/2014/chart" uri="{C3380CC4-5D6E-409C-BE32-E72D297353CC}">
              <c16:uniqueId val="{00000000-2318-4754-BF23-DDB936157308}"/>
            </c:ext>
          </c:extLst>
        </c:ser>
        <c:dLbls>
          <c:showLegendKey val="0"/>
          <c:showVal val="1"/>
          <c:showCatName val="0"/>
          <c:showSerName val="0"/>
          <c:showPercent val="0"/>
          <c:showBubbleSize val="0"/>
        </c:dLbls>
        <c:gapWidth val="150"/>
        <c:axId val="388566047"/>
        <c:axId val="11211696"/>
        <c:extLst>
          <c:ext xmlns:c15="http://schemas.microsoft.com/office/drawing/2012/chart" uri="{02D57815-91ED-43cb-92C2-25804820EDAC}">
            <c15:filteredBarSeries>
              <c15:ser>
                <c:idx val="0"/>
                <c:order val="0"/>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cat>
                  <c:strRef>
                    <c:extLst>
                      <c:ext uri="{02D57815-91ED-43cb-92C2-25804820EDAC}">
                        <c15:formulaRef>
                          <c15:sqref>(Indicators!$A$2,Indicators!$A$6:$A$10)</c15:sqref>
                        </c15:formulaRef>
                      </c:ext>
                    </c:extLst>
                    <c:strCache>
                      <c:ptCount val="6"/>
                      <c:pt idx="0">
                        <c:v>Parenteral Antibotic</c:v>
                      </c:pt>
                      <c:pt idx="1">
                        <c:v>Adminster anticonvulsand</c:v>
                      </c:pt>
                      <c:pt idx="2">
                        <c:v>manual removal of placenta</c:v>
                      </c:pt>
                      <c:pt idx="3">
                        <c:v>removal of retained product</c:v>
                      </c:pt>
                      <c:pt idx="4">
                        <c:v>perform assisted vaginal delivery</c:v>
                      </c:pt>
                      <c:pt idx="5">
                        <c:v>perform neonatal resuscitation</c:v>
                      </c:pt>
                    </c:strCache>
                  </c:strRef>
                </c:cat>
                <c:val>
                  <c:numRef>
                    <c:extLst>
                      <c:ext uri="{02D57815-91ED-43cb-92C2-25804820EDAC}">
                        <c15:formulaRef>
                          <c15:sqref>(Indicators!$B$2,Indicators!$B$6:$B$10)</c15:sqref>
                        </c15:formulaRef>
                      </c:ext>
                    </c:extLst>
                    <c:numCache>
                      <c:formatCode>General</c:formatCode>
                      <c:ptCount val="6"/>
                    </c:numCache>
                  </c:numRef>
                </c:val>
                <c:extLst>
                  <c:ext xmlns:c16="http://schemas.microsoft.com/office/drawing/2014/chart" uri="{C3380CC4-5D6E-409C-BE32-E72D297353CC}">
                    <c16:uniqueId val="{00000001-2318-4754-BF23-DDB936157308}"/>
                  </c:ext>
                </c:extLst>
              </c15:ser>
            </c15:filteredBarSeries>
          </c:ext>
        </c:extLst>
      </c:barChart>
      <c:catAx>
        <c:axId val="38856604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11211696"/>
        <c:crosses val="autoZero"/>
        <c:auto val="1"/>
        <c:lblAlgn val="ctr"/>
        <c:lblOffset val="100"/>
        <c:noMultiLvlLbl val="0"/>
      </c:catAx>
      <c:valAx>
        <c:axId val="11211696"/>
        <c:scaling>
          <c:orientation val="minMax"/>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388566047"/>
        <c:crosses val="autoZero"/>
        <c:crossBetween val="between"/>
      </c:valAx>
      <c:spPr>
        <a:noFill/>
        <a:ln>
          <a:solidFill>
            <a:schemeClr val="bg2"/>
          </a:solid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tx1"/>
      </a:solid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solidFill>
                <a:latin typeface="Arial" panose="020B0604020202020204" pitchFamily="34" charset="0"/>
                <a:ea typeface="+mn-ea"/>
                <a:cs typeface="Arial" panose="020B0604020202020204" pitchFamily="34" charset="0"/>
              </a:defRPr>
            </a:pPr>
            <a:r>
              <a:rPr lang="en-US" sz="800">
                <a:solidFill>
                  <a:schemeClr val="tx1"/>
                </a:solidFill>
                <a:latin typeface="Arial" panose="020B0604020202020204" pitchFamily="34" charset="0"/>
                <a:cs typeface="Arial" panose="020B0604020202020204" pitchFamily="34" charset="0"/>
              </a:rPr>
              <a:t>Adminitration of Uterotonics </a:t>
            </a:r>
          </a:p>
        </c:rich>
      </c:tx>
      <c:layout>
        <c:manualLayout>
          <c:xMode val="edge"/>
          <c:yMode val="edge"/>
          <c:x val="0.11460221550855992"/>
          <c:y val="0.88888878617205425"/>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solidFill>
              <a:latin typeface="Arial" panose="020B0604020202020204" pitchFamily="34" charset="0"/>
              <a:ea typeface="+mn-ea"/>
              <a:cs typeface="Arial" panose="020B0604020202020204" pitchFamily="34" charset="0"/>
            </a:defRPr>
          </a:pPr>
          <a:endParaRPr lang="en-US"/>
        </a:p>
      </c:txPr>
    </c:title>
    <c:autoTitleDeleted val="0"/>
    <c:plotArea>
      <c:layout>
        <c:manualLayout>
          <c:layoutTarget val="inner"/>
          <c:xMode val="edge"/>
          <c:yMode val="edge"/>
          <c:x val="8.4456036745406818E-2"/>
          <c:y val="0.17171296296296296"/>
          <c:w val="0.88498840769903764"/>
          <c:h val="0.44607512555207096"/>
        </c:manualLayout>
      </c:layout>
      <c:barChart>
        <c:barDir val="col"/>
        <c:grouping val="clustered"/>
        <c:varyColors val="0"/>
        <c:ser>
          <c:idx val="0"/>
          <c:order val="0"/>
          <c:spPr>
            <a:solidFill>
              <a:srgbClr val="FFC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Indicators!$B$3:$B$5</c:f>
              <c:strCache>
                <c:ptCount val="3"/>
                <c:pt idx="0">
                  <c:v>for induction</c:v>
                </c:pt>
                <c:pt idx="1">
                  <c:v>for prevention of PPH</c:v>
                </c:pt>
                <c:pt idx="2">
                  <c:v>for treatment of PPH</c:v>
                </c:pt>
              </c:strCache>
            </c:strRef>
          </c:cat>
          <c:val>
            <c:numRef>
              <c:f>Indicators!$C$3:$C$5</c:f>
              <c:numCache>
                <c:formatCode>0%</c:formatCode>
                <c:ptCount val="3"/>
                <c:pt idx="0">
                  <c:v>0</c:v>
                </c:pt>
                <c:pt idx="1">
                  <c:v>0.25</c:v>
                </c:pt>
                <c:pt idx="2">
                  <c:v>0.5</c:v>
                </c:pt>
              </c:numCache>
            </c:numRef>
          </c:val>
          <c:extLst>
            <c:ext xmlns:c16="http://schemas.microsoft.com/office/drawing/2014/chart" uri="{C3380CC4-5D6E-409C-BE32-E72D297353CC}">
              <c16:uniqueId val="{00000000-9C42-4F99-942B-534D5F0E6242}"/>
            </c:ext>
          </c:extLst>
        </c:ser>
        <c:dLbls>
          <c:showLegendKey val="0"/>
          <c:showVal val="1"/>
          <c:showCatName val="0"/>
          <c:showSerName val="0"/>
          <c:showPercent val="0"/>
          <c:showBubbleSize val="0"/>
        </c:dLbls>
        <c:gapWidth val="150"/>
        <c:axId val="388533103"/>
        <c:axId val="11241456"/>
      </c:barChart>
      <c:catAx>
        <c:axId val="38853310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11241456"/>
        <c:crosses val="autoZero"/>
        <c:auto val="1"/>
        <c:lblAlgn val="ctr"/>
        <c:lblOffset val="100"/>
        <c:noMultiLvlLbl val="0"/>
      </c:catAx>
      <c:valAx>
        <c:axId val="11241456"/>
        <c:scaling>
          <c:orientation val="minMax"/>
        </c:scaling>
        <c:delete val="1"/>
        <c:axPos val="l"/>
        <c:numFmt formatCode="0%" sourceLinked="1"/>
        <c:majorTickMark val="none"/>
        <c:minorTickMark val="none"/>
        <c:tickLblPos val="nextTo"/>
        <c:crossAx val="388533103"/>
        <c:crosses val="autoZero"/>
        <c:crossBetween val="between"/>
      </c:valAx>
      <c:spPr>
        <a:noFill/>
        <a:ln>
          <a:noFill/>
        </a:ln>
        <a:effectLst/>
      </c:spPr>
    </c:plotArea>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solidFill>
        <a:schemeClr val="tx1"/>
      </a:solid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290" name="Rectangle 1026">
            <a:extLst>
              <a:ext uri="{FF2B5EF4-FFF2-40B4-BE49-F238E27FC236}">
                <a16:creationId xmlns:a16="http://schemas.microsoft.com/office/drawing/2014/main" id="{9E0143B5-A789-4DE7-9213-80B577604D9B}"/>
              </a:ext>
            </a:extLst>
          </p:cNvPr>
          <p:cNvSpPr>
            <a:spLocks noGrp="1" noChangeArrowheads="1"/>
          </p:cNvSpPr>
          <p:nvPr>
            <p:ph type="hdr" sz="quarter"/>
          </p:nvPr>
        </p:nvSpPr>
        <p:spPr bwMode="auto">
          <a:xfrm>
            <a:off x="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200">
                <a:latin typeface="Arial" pitchFamily="-110" charset="0"/>
                <a:ea typeface="ヒラギノ角ゴ Pro W3" pitchFamily="-110" charset="-128"/>
                <a:cs typeface="ヒラギノ角ゴ Pro W3" pitchFamily="-110" charset="-128"/>
              </a:defRPr>
            </a:lvl1pPr>
          </a:lstStyle>
          <a:p>
            <a:pPr>
              <a:defRPr/>
            </a:pPr>
            <a:endParaRPr lang="en-US"/>
          </a:p>
        </p:txBody>
      </p:sp>
      <p:sp>
        <p:nvSpPr>
          <p:cNvPr id="12291" name="Rectangle 1027">
            <a:extLst>
              <a:ext uri="{FF2B5EF4-FFF2-40B4-BE49-F238E27FC236}">
                <a16:creationId xmlns:a16="http://schemas.microsoft.com/office/drawing/2014/main" id="{9E69BADF-D37A-490A-AF8C-D8DCEDBE18F4}"/>
              </a:ext>
            </a:extLst>
          </p:cNvPr>
          <p:cNvSpPr>
            <a:spLocks noGrp="1" noChangeArrowheads="1"/>
          </p:cNvSpPr>
          <p:nvPr>
            <p:ph type="dt" idx="1"/>
          </p:nvPr>
        </p:nvSpPr>
        <p:spPr bwMode="auto">
          <a:xfrm>
            <a:off x="388620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200">
                <a:latin typeface="Arial" pitchFamily="-110" charset="0"/>
                <a:ea typeface="ヒラギノ角ゴ Pro W3" pitchFamily="-110" charset="-128"/>
                <a:cs typeface="ヒラギノ角ゴ Pro W3" pitchFamily="-110" charset="-128"/>
              </a:defRPr>
            </a:lvl1pPr>
          </a:lstStyle>
          <a:p>
            <a:pPr>
              <a:defRPr/>
            </a:pPr>
            <a:endParaRPr lang="en-US"/>
          </a:p>
        </p:txBody>
      </p:sp>
      <p:sp>
        <p:nvSpPr>
          <p:cNvPr id="7172" name="Rectangle 1028">
            <a:extLst>
              <a:ext uri="{FF2B5EF4-FFF2-40B4-BE49-F238E27FC236}">
                <a16:creationId xmlns:a16="http://schemas.microsoft.com/office/drawing/2014/main" id="{06A4E8D8-088F-4757-9702-6334A734F33A}"/>
              </a:ext>
            </a:extLst>
          </p:cNvPr>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3" name="Rectangle 1029">
            <a:extLst>
              <a:ext uri="{FF2B5EF4-FFF2-40B4-BE49-F238E27FC236}">
                <a16:creationId xmlns:a16="http://schemas.microsoft.com/office/drawing/2014/main" id="{FA581048-5273-491B-97E6-8FFB4A562F2C}"/>
              </a:ext>
            </a:extLst>
          </p:cNvPr>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294" name="Rectangle 1030">
            <a:extLst>
              <a:ext uri="{FF2B5EF4-FFF2-40B4-BE49-F238E27FC236}">
                <a16:creationId xmlns:a16="http://schemas.microsoft.com/office/drawing/2014/main" id="{61E968DA-E974-4B28-AAAE-A31804A8D390}"/>
              </a:ext>
            </a:extLst>
          </p:cNvPr>
          <p:cNvSpPr>
            <a:spLocks noGrp="1" noChangeArrowheads="1"/>
          </p:cNvSpPr>
          <p:nvPr>
            <p:ph type="ftr" sz="quarter" idx="4"/>
          </p:nvPr>
        </p:nvSpPr>
        <p:spPr bwMode="auto">
          <a:xfrm>
            <a:off x="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defRPr sz="1200">
                <a:latin typeface="Arial" pitchFamily="-110" charset="0"/>
                <a:ea typeface="ヒラギノ角ゴ Pro W3" pitchFamily="-110" charset="-128"/>
                <a:cs typeface="ヒラギノ角ゴ Pro W3" pitchFamily="-110" charset="-128"/>
              </a:defRPr>
            </a:lvl1pPr>
          </a:lstStyle>
          <a:p>
            <a:pPr>
              <a:defRPr/>
            </a:pPr>
            <a:endParaRPr lang="en-US"/>
          </a:p>
        </p:txBody>
      </p:sp>
      <p:sp>
        <p:nvSpPr>
          <p:cNvPr id="12295" name="Rectangle 1031">
            <a:extLst>
              <a:ext uri="{FF2B5EF4-FFF2-40B4-BE49-F238E27FC236}">
                <a16:creationId xmlns:a16="http://schemas.microsoft.com/office/drawing/2014/main" id="{F5BE3191-B8B8-4CA5-9071-C5EDBBA5B2A0}"/>
              </a:ext>
            </a:extLst>
          </p:cNvPr>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a:defRPr sz="1200"/>
            </a:lvl1pPr>
          </a:lstStyle>
          <a:p>
            <a:pPr>
              <a:defRPr/>
            </a:pPr>
            <a:fld id="{A752AB9C-A2F5-4E85-8429-0D0F01D56165}"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pitchFamily="-110" charset="0"/>
        <a:ea typeface="ヒラギノ角ゴ Pro W3" pitchFamily="-110" charset="-128"/>
        <a:cs typeface="ヒラギノ角ゴ Pro W3" pitchFamily="-110" charset="-128"/>
      </a:defRPr>
    </a:lvl1pPr>
    <a:lvl2pPr marL="457200" algn="l" rtl="0" eaLnBrk="0" fontAlgn="base" hangingPunct="0">
      <a:spcBef>
        <a:spcPct val="30000"/>
      </a:spcBef>
      <a:spcAft>
        <a:spcPct val="0"/>
      </a:spcAft>
      <a:defRPr sz="1200" kern="1200">
        <a:solidFill>
          <a:schemeClr val="tx1"/>
        </a:solidFill>
        <a:latin typeface="Arial" pitchFamily="-110" charset="0"/>
        <a:ea typeface="ヒラギノ角ゴ Pro W3" pitchFamily="-110" charset="-128"/>
        <a:cs typeface="ヒラギノ角ゴ Pro W3" pitchFamily="-110" charset="-128"/>
      </a:defRPr>
    </a:lvl2pPr>
    <a:lvl3pPr marL="914400" algn="l" rtl="0" eaLnBrk="0" fontAlgn="base" hangingPunct="0">
      <a:spcBef>
        <a:spcPct val="30000"/>
      </a:spcBef>
      <a:spcAft>
        <a:spcPct val="0"/>
      </a:spcAft>
      <a:defRPr sz="1200" kern="1200">
        <a:solidFill>
          <a:schemeClr val="tx1"/>
        </a:solidFill>
        <a:latin typeface="Arial" pitchFamily="-110" charset="0"/>
        <a:ea typeface="ヒラギノ角ゴ Pro W3" pitchFamily="-110" charset="-128"/>
        <a:cs typeface="ヒラギノ角ゴ Pro W3" pitchFamily="-110" charset="-128"/>
      </a:defRPr>
    </a:lvl3pPr>
    <a:lvl4pPr marL="1371600" algn="l" rtl="0" eaLnBrk="0" fontAlgn="base" hangingPunct="0">
      <a:spcBef>
        <a:spcPct val="30000"/>
      </a:spcBef>
      <a:spcAft>
        <a:spcPct val="0"/>
      </a:spcAft>
      <a:defRPr sz="1200" kern="1200">
        <a:solidFill>
          <a:schemeClr val="tx1"/>
        </a:solidFill>
        <a:latin typeface="Arial" pitchFamily="-110" charset="0"/>
        <a:ea typeface="ヒラギノ角ゴ Pro W3" pitchFamily="-110" charset="-128"/>
        <a:cs typeface="ヒラギノ角ゴ Pro W3" pitchFamily="-110" charset="-128"/>
      </a:defRPr>
    </a:lvl4pPr>
    <a:lvl5pPr marL="1828800" algn="l" rtl="0" eaLnBrk="0" fontAlgn="base" hangingPunct="0">
      <a:spcBef>
        <a:spcPct val="30000"/>
      </a:spcBef>
      <a:spcAft>
        <a:spcPct val="0"/>
      </a:spcAft>
      <a:defRPr sz="1200" kern="1200">
        <a:solidFill>
          <a:schemeClr val="tx1"/>
        </a:solidFill>
        <a:latin typeface="Arial" pitchFamily="-110" charset="0"/>
        <a:ea typeface="ヒラギノ角ゴ Pro W3" pitchFamily="-110" charset="-128"/>
        <a:cs typeface="ヒラギノ角ゴ Pro W3" pitchFamily="-110" charset="-128"/>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1031">
            <a:extLst>
              <a:ext uri="{FF2B5EF4-FFF2-40B4-BE49-F238E27FC236}">
                <a16:creationId xmlns:a16="http://schemas.microsoft.com/office/drawing/2014/main" id="{FF8E99FD-48FA-4103-8392-01FF73D6E8E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ヒラギノ角ゴ Pro W3" pitchFamily="14" charset="-128"/>
              </a:defRPr>
            </a:lvl1pPr>
            <a:lvl2pPr marL="742950" indent="-285750">
              <a:defRPr sz="2400">
                <a:solidFill>
                  <a:schemeClr val="tx1"/>
                </a:solidFill>
                <a:latin typeface="Arial" panose="020B0604020202020204" pitchFamily="34" charset="0"/>
                <a:ea typeface="ヒラギノ角ゴ Pro W3" pitchFamily="14" charset="-128"/>
              </a:defRPr>
            </a:lvl2pPr>
            <a:lvl3pPr marL="1143000" indent="-228600">
              <a:defRPr sz="2400">
                <a:solidFill>
                  <a:schemeClr val="tx1"/>
                </a:solidFill>
                <a:latin typeface="Arial" panose="020B0604020202020204" pitchFamily="34" charset="0"/>
                <a:ea typeface="ヒラギノ角ゴ Pro W3" pitchFamily="14" charset="-128"/>
              </a:defRPr>
            </a:lvl3pPr>
            <a:lvl4pPr marL="1600200" indent="-228600">
              <a:defRPr sz="2400">
                <a:solidFill>
                  <a:schemeClr val="tx1"/>
                </a:solidFill>
                <a:latin typeface="Arial" panose="020B0604020202020204" pitchFamily="34" charset="0"/>
                <a:ea typeface="ヒラギノ角ゴ Pro W3" pitchFamily="14" charset="-128"/>
              </a:defRPr>
            </a:lvl4pPr>
            <a:lvl5pPr marL="2057400" indent="-228600">
              <a:defRPr sz="2400">
                <a:solidFill>
                  <a:schemeClr val="tx1"/>
                </a:solidFill>
                <a:latin typeface="Arial" panose="020B0604020202020204" pitchFamily="34" charset="0"/>
                <a:ea typeface="ヒラギノ角ゴ Pro W3" pitchFamily="1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ヒラギノ角ゴ Pro W3" pitchFamily="1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ヒラギノ角ゴ Pro W3" pitchFamily="1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ヒラギノ角ゴ Pro W3" pitchFamily="1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ヒラギノ角ゴ Pro W3" pitchFamily="14" charset="-128"/>
              </a:defRPr>
            </a:lvl9pPr>
          </a:lstStyle>
          <a:p>
            <a:fld id="{B7614EB5-3357-4EC1-B7EE-8293C7C52083}" type="slidenum">
              <a:rPr lang="en-US" altLang="en-US" sz="1200" smtClean="0"/>
              <a:pPr/>
              <a:t>1</a:t>
            </a:fld>
            <a:endParaRPr lang="en-US" altLang="en-US" sz="1200"/>
          </a:p>
        </p:txBody>
      </p:sp>
      <p:sp>
        <p:nvSpPr>
          <p:cNvPr id="9219" name="Rectangle 2">
            <a:extLst>
              <a:ext uri="{FF2B5EF4-FFF2-40B4-BE49-F238E27FC236}">
                <a16:creationId xmlns:a16="http://schemas.microsoft.com/office/drawing/2014/main" id="{D930B741-F57E-4FE9-A6DF-EC7FF4517A0A}"/>
              </a:ext>
            </a:extLst>
          </p:cNvPr>
          <p:cNvSpPr>
            <a:spLocks noGrp="1" noRot="1" noChangeAspect="1" noChangeArrowheads="1" noTextEdit="1"/>
          </p:cNvSpPr>
          <p:nvPr>
            <p:ph type="sldImg"/>
          </p:nvPr>
        </p:nvSpPr>
        <p:spPr>
          <a:ln/>
        </p:spPr>
      </p:sp>
      <p:sp>
        <p:nvSpPr>
          <p:cNvPr id="9220" name="Rectangle 3">
            <a:extLst>
              <a:ext uri="{FF2B5EF4-FFF2-40B4-BE49-F238E27FC236}">
                <a16:creationId xmlns:a16="http://schemas.microsoft.com/office/drawing/2014/main" id="{AF9FA6F9-86FF-48FE-87F9-8BD472F6E5F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ヒラギノ角ゴ Pro W3" pitchFamily="14" charset="-128"/>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a:solidFill>
                  <a:srgbClr val="000000"/>
                </a:solidFill>
                <a:highlight>
                  <a:srgbClr val="FFFFFF"/>
                </a:highlight>
                <a:latin typeface="Aptos" panose="020B0004020202020204" pitchFamily="34" charset="0"/>
              </a:rPr>
              <a:t>Referral focal point: This seemed to be a unique position, where a dedicated officer was hired by INGOs, placed directly within the facilities and given a mandate to coordinate referrals between BEmONC and CEmONC facilities, taking into consideration patient load/bed space, care needed, distance, and insecurity. </a:t>
            </a:r>
            <a:endParaRPr lang="en-US" dirty="0"/>
          </a:p>
        </p:txBody>
      </p:sp>
      <p:sp>
        <p:nvSpPr>
          <p:cNvPr id="4" name="Slide Number Placeholder 3"/>
          <p:cNvSpPr>
            <a:spLocks noGrp="1"/>
          </p:cNvSpPr>
          <p:nvPr>
            <p:ph type="sldNum" sz="quarter" idx="5"/>
          </p:nvPr>
        </p:nvSpPr>
        <p:spPr/>
        <p:txBody>
          <a:bodyPr/>
          <a:lstStyle/>
          <a:p>
            <a:pPr>
              <a:defRPr/>
            </a:pPr>
            <a:fld id="{A752AB9C-A2F5-4E85-8429-0D0F01D56165}" type="slidenum">
              <a:rPr lang="en-US" altLang="en-US" smtClean="0"/>
              <a:pPr>
                <a:defRPr/>
              </a:pPr>
              <a:t>18</a:t>
            </a:fld>
            <a:endParaRPr lang="en-US" altLang="en-US"/>
          </a:p>
        </p:txBody>
      </p:sp>
    </p:spTree>
    <p:extLst>
      <p:ext uri="{BB962C8B-B14F-4D97-AF65-F5344CB8AC3E}">
        <p14:creationId xmlns:p14="http://schemas.microsoft.com/office/powerpoint/2010/main" val="164644508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Standard 4: Communication with women and their families is effective and responds to their needs and preferences. </a:t>
            </a:r>
          </a:p>
          <a:p>
            <a:r>
              <a:rPr lang="en-US" dirty="0"/>
              <a:t>Quality statements:</a:t>
            </a:r>
          </a:p>
          <a:p>
            <a:r>
              <a:rPr lang="en-US" dirty="0"/>
              <a:t>4.1: All women and their families receive information about the care and have effective interactions with staff. </a:t>
            </a:r>
          </a:p>
          <a:p>
            <a:r>
              <a:rPr lang="en-US" dirty="0"/>
              <a:t>4.2: All women and their families experience coordinated care, with clear, accurate information exchange between relevant health and social care professionals.</a:t>
            </a:r>
            <a:endParaRPr lang="en-US" sz="1200" b="0" i="0" dirty="0">
              <a:solidFill>
                <a:srgbClr val="000000"/>
              </a:solidFill>
              <a:effectLst/>
              <a:highlight>
                <a:srgbClr val="FFFFFF"/>
              </a:highlight>
              <a:latin typeface="Aptos" panose="020B0004020202020204" pitchFamily="34" charset="0"/>
            </a:endParaRPr>
          </a:p>
          <a:p>
            <a:endParaRPr lang="en-US" sz="1200" b="0" i="0" dirty="0">
              <a:solidFill>
                <a:srgbClr val="000000"/>
              </a:solidFill>
              <a:effectLst/>
              <a:highlight>
                <a:srgbClr val="FFFFFF"/>
              </a:highlight>
              <a:latin typeface="Aptos" panose="020B0004020202020204" pitchFamily="34" charset="0"/>
            </a:endParaRPr>
          </a:p>
          <a:p>
            <a:r>
              <a:rPr lang="en-US" sz="1200" b="0" i="0" dirty="0">
                <a:solidFill>
                  <a:srgbClr val="000000"/>
                </a:solidFill>
                <a:effectLst/>
                <a:highlight>
                  <a:srgbClr val="FFFFFF"/>
                </a:highlight>
                <a:latin typeface="Aptos" panose="020B0004020202020204" pitchFamily="34" charset="0"/>
              </a:rPr>
              <a:t>with some saying that they weren’t especially familiar with the health system and therefore didn’t know what questions to ask or even that they were allowed to ask questions of the providers. </a:t>
            </a:r>
          </a:p>
          <a:p>
            <a:r>
              <a:rPr lang="en-US" sz="1200" b="0" i="0" dirty="0">
                <a:solidFill>
                  <a:srgbClr val="000000"/>
                </a:solidFill>
                <a:effectLst/>
                <a:highlight>
                  <a:srgbClr val="FFFFFF"/>
                </a:highlight>
                <a:latin typeface="Calibri" panose="020F0502020204030204" pitchFamily="34" charset="0"/>
              </a:rPr>
              <a:t>expressed acceptance for a situation such as a poor health outcome (e.g., the death of a newborn) or crediting God for allowing them to survive a risky health complication. Providers also invoked “God’s will” to express their hope that the conditions in their facility would one day improve</a:t>
            </a:r>
            <a:endParaRPr lang="en-US" dirty="0"/>
          </a:p>
        </p:txBody>
      </p:sp>
      <p:sp>
        <p:nvSpPr>
          <p:cNvPr id="4" name="Slide Number Placeholder 3"/>
          <p:cNvSpPr>
            <a:spLocks noGrp="1"/>
          </p:cNvSpPr>
          <p:nvPr>
            <p:ph type="sldNum" sz="quarter" idx="5"/>
          </p:nvPr>
        </p:nvSpPr>
        <p:spPr/>
        <p:txBody>
          <a:bodyPr/>
          <a:lstStyle/>
          <a:p>
            <a:pPr>
              <a:defRPr/>
            </a:pPr>
            <a:fld id="{A752AB9C-A2F5-4E85-8429-0D0F01D56165}" type="slidenum">
              <a:rPr lang="en-US" altLang="en-US" smtClean="0"/>
              <a:pPr>
                <a:defRPr/>
              </a:pPr>
              <a:t>19</a:t>
            </a:fld>
            <a:endParaRPr lang="en-US" altLang="en-US"/>
          </a:p>
        </p:txBody>
      </p:sp>
    </p:spTree>
    <p:extLst>
      <p:ext uri="{BB962C8B-B14F-4D97-AF65-F5344CB8AC3E}">
        <p14:creationId xmlns:p14="http://schemas.microsoft.com/office/powerpoint/2010/main" val="121069832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Standard 5: Women and newborns receive care with respect and preservation of their dignity. </a:t>
            </a:r>
            <a:endParaRPr lang="en-US" sz="1200" b="0" i="0" dirty="0">
              <a:solidFill>
                <a:srgbClr val="000000"/>
              </a:solidFill>
              <a:effectLst/>
              <a:highlight>
                <a:srgbClr val="FFFFFF"/>
              </a:highlight>
              <a:latin typeface="Calibri" panose="020F0502020204030204" pitchFamily="34" charset="0"/>
            </a:endParaRPr>
          </a:p>
          <a:p>
            <a:r>
              <a:rPr lang="en-US" dirty="0"/>
              <a:t>5.1: All women and newborns have privacy around the time of </a:t>
            </a:r>
            <a:r>
              <a:rPr lang="en-US" dirty="0" err="1"/>
              <a:t>labour</a:t>
            </a:r>
            <a:r>
              <a:rPr lang="en-US" dirty="0"/>
              <a:t> and childbirth, and their confidentiality is respected </a:t>
            </a:r>
          </a:p>
          <a:p>
            <a:r>
              <a:rPr lang="en-US" dirty="0"/>
              <a:t>5.2: No woman or newborn is subjected to mistreatment, such as physical, sexual or verbal abuse, discrimination, neglect, detainment, extortion or denial of services. </a:t>
            </a:r>
          </a:p>
          <a:p>
            <a:r>
              <a:rPr lang="en-US" dirty="0"/>
              <a:t>5.3: All women have informed choices in the services they receive, and the reasons for interventions or outcomes are clearly explained.</a:t>
            </a:r>
          </a:p>
        </p:txBody>
      </p:sp>
      <p:sp>
        <p:nvSpPr>
          <p:cNvPr id="4" name="Slide Number Placeholder 3"/>
          <p:cNvSpPr>
            <a:spLocks noGrp="1"/>
          </p:cNvSpPr>
          <p:nvPr>
            <p:ph type="sldNum" sz="quarter" idx="5"/>
          </p:nvPr>
        </p:nvSpPr>
        <p:spPr/>
        <p:txBody>
          <a:bodyPr/>
          <a:lstStyle/>
          <a:p>
            <a:pPr>
              <a:defRPr/>
            </a:pPr>
            <a:fld id="{A752AB9C-A2F5-4E85-8429-0D0F01D56165}" type="slidenum">
              <a:rPr lang="en-US" altLang="en-US" smtClean="0"/>
              <a:pPr>
                <a:defRPr/>
              </a:pPr>
              <a:t>20</a:t>
            </a:fld>
            <a:endParaRPr lang="en-US" altLang="en-US"/>
          </a:p>
        </p:txBody>
      </p:sp>
    </p:spTree>
    <p:extLst>
      <p:ext uri="{BB962C8B-B14F-4D97-AF65-F5344CB8AC3E}">
        <p14:creationId xmlns:p14="http://schemas.microsoft.com/office/powerpoint/2010/main" val="426354301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Standard 6: Every woman and her family are provided with emotional support that is sensitive to their needs and strengthens the woman’s capability. </a:t>
            </a:r>
          </a:p>
          <a:p>
            <a:r>
              <a:rPr lang="en-US" dirty="0"/>
              <a:t>Quality statements</a:t>
            </a:r>
          </a:p>
          <a:p>
            <a:r>
              <a:rPr lang="en-US" dirty="0"/>
              <a:t>6.1: Every woman is offered the option to experience </a:t>
            </a:r>
            <a:r>
              <a:rPr lang="en-US" dirty="0" err="1"/>
              <a:t>labour</a:t>
            </a:r>
            <a:r>
              <a:rPr lang="en-US" dirty="0"/>
              <a:t> and childbirth with the companion of her choice. </a:t>
            </a:r>
          </a:p>
          <a:p>
            <a:r>
              <a:rPr lang="en-US" dirty="0"/>
              <a:t>6.2: Every woman receives support to strengthens her capability during childbirth.</a:t>
            </a:r>
          </a:p>
        </p:txBody>
      </p:sp>
      <p:sp>
        <p:nvSpPr>
          <p:cNvPr id="4" name="Slide Number Placeholder 3"/>
          <p:cNvSpPr>
            <a:spLocks noGrp="1"/>
          </p:cNvSpPr>
          <p:nvPr>
            <p:ph type="sldNum" sz="quarter" idx="5"/>
          </p:nvPr>
        </p:nvSpPr>
        <p:spPr/>
        <p:txBody>
          <a:bodyPr/>
          <a:lstStyle/>
          <a:p>
            <a:pPr>
              <a:defRPr/>
            </a:pPr>
            <a:fld id="{A752AB9C-A2F5-4E85-8429-0D0F01D56165}" type="slidenum">
              <a:rPr lang="en-US" altLang="en-US" smtClean="0"/>
              <a:pPr>
                <a:defRPr/>
              </a:pPr>
              <a:t>21</a:t>
            </a:fld>
            <a:endParaRPr lang="en-US" altLang="en-US"/>
          </a:p>
        </p:txBody>
      </p:sp>
    </p:spTree>
    <p:extLst>
      <p:ext uri="{BB962C8B-B14F-4D97-AF65-F5344CB8AC3E}">
        <p14:creationId xmlns:p14="http://schemas.microsoft.com/office/powerpoint/2010/main" val="340678990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Standard 7: For every woman and newborn, competent, motivated staff are consistently available to provide routine care and manage complications.</a:t>
            </a:r>
          </a:p>
          <a:p>
            <a:endParaRPr lang="en-US" dirty="0"/>
          </a:p>
          <a:p>
            <a:r>
              <a:rPr lang="en-US" dirty="0"/>
              <a:t>7.1: Every woman and child has access at all times to at least one skilled birth attendant and support staff for routine care and management of complications. </a:t>
            </a:r>
          </a:p>
          <a:p>
            <a:r>
              <a:rPr lang="en-US" dirty="0"/>
              <a:t>7.2: The skilled birth attendants and support staff have appropriate competence and skills mix to meet the requirements of </a:t>
            </a:r>
            <a:r>
              <a:rPr lang="en-US" dirty="0" err="1"/>
              <a:t>labour</a:t>
            </a:r>
            <a:r>
              <a:rPr lang="en-US" dirty="0"/>
              <a:t>, childbirth and the early postnatal period.</a:t>
            </a:r>
          </a:p>
          <a:p>
            <a:r>
              <a:rPr lang="en-US" dirty="0"/>
              <a:t>7.3: Every health facility has managerial and clinical leadership that is collectively responsible for developing and implementing appropriate policies and fosters an environment that supports facility staff in continuous quality improvement.</a:t>
            </a:r>
          </a:p>
        </p:txBody>
      </p:sp>
      <p:sp>
        <p:nvSpPr>
          <p:cNvPr id="4" name="Slide Number Placeholder 3"/>
          <p:cNvSpPr>
            <a:spLocks noGrp="1"/>
          </p:cNvSpPr>
          <p:nvPr>
            <p:ph type="sldNum" sz="quarter" idx="5"/>
          </p:nvPr>
        </p:nvSpPr>
        <p:spPr/>
        <p:txBody>
          <a:bodyPr/>
          <a:lstStyle/>
          <a:p>
            <a:pPr>
              <a:defRPr/>
            </a:pPr>
            <a:fld id="{A752AB9C-A2F5-4E85-8429-0D0F01D56165}" type="slidenum">
              <a:rPr lang="en-US" altLang="en-US" smtClean="0"/>
              <a:pPr>
                <a:defRPr/>
              </a:pPr>
              <a:t>22</a:t>
            </a:fld>
            <a:endParaRPr lang="en-US" altLang="en-US"/>
          </a:p>
        </p:txBody>
      </p:sp>
    </p:spTree>
    <p:extLst>
      <p:ext uri="{BB962C8B-B14F-4D97-AF65-F5344CB8AC3E}">
        <p14:creationId xmlns:p14="http://schemas.microsoft.com/office/powerpoint/2010/main" val="86936807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Standard 8: The health facility has an appropriate physical environment, with adequate water, sanitation and energy supplies, medicines, supplies and equipment for routine maternal and newborn care and management of complications. </a:t>
            </a:r>
          </a:p>
          <a:p>
            <a:r>
              <a:rPr lang="en-US" dirty="0"/>
              <a:t>8.1: Water, energy, sanitation, hand hygiene and waste disposal facilities are functional, reliable, safe and sufficient to meet the needs of staff, women and their families. </a:t>
            </a:r>
          </a:p>
          <a:p>
            <a:r>
              <a:rPr lang="en-US" dirty="0"/>
              <a:t>8.2: Areas for </a:t>
            </a:r>
            <a:r>
              <a:rPr lang="en-US" dirty="0" err="1"/>
              <a:t>labour</a:t>
            </a:r>
            <a:r>
              <a:rPr lang="en-US" dirty="0"/>
              <a:t>, childbirth and postnatal care are designed, organized and maintained so that every woman and newborn can be cared for according to their needs in private, to facilitate the continuity of care. </a:t>
            </a:r>
          </a:p>
          <a:p>
            <a:r>
              <a:rPr lang="en-US" dirty="0"/>
              <a:t>8.3: An adequate stock of medicines, supplies and equipment is available for routine care and management of complications.</a:t>
            </a:r>
          </a:p>
          <a:p>
            <a:endParaRPr lang="en-US" dirty="0"/>
          </a:p>
          <a:p>
            <a:endParaRPr lang="en-US" dirty="0"/>
          </a:p>
          <a:p>
            <a:r>
              <a:rPr lang="en-US" sz="1200" b="0" i="0" dirty="0">
                <a:solidFill>
                  <a:srgbClr val="000000"/>
                </a:solidFill>
                <a:effectLst/>
                <a:highlight>
                  <a:srgbClr val="FFFFFF"/>
                </a:highlight>
                <a:latin typeface="Aptos" panose="020B0004020202020204" pitchFamily="34" charset="0"/>
              </a:rPr>
              <a:t>These services are offered or supported by INGOs, and include paying transport costs for referrals, providing safe delivery kits and newborn kits, and offering some medicines during follow up visits. </a:t>
            </a:r>
            <a:endParaRPr lang="en-US" dirty="0"/>
          </a:p>
        </p:txBody>
      </p:sp>
      <p:sp>
        <p:nvSpPr>
          <p:cNvPr id="4" name="Slide Number Placeholder 3"/>
          <p:cNvSpPr>
            <a:spLocks noGrp="1"/>
          </p:cNvSpPr>
          <p:nvPr>
            <p:ph type="sldNum" sz="quarter" idx="5"/>
          </p:nvPr>
        </p:nvSpPr>
        <p:spPr/>
        <p:txBody>
          <a:bodyPr/>
          <a:lstStyle/>
          <a:p>
            <a:pPr>
              <a:defRPr/>
            </a:pPr>
            <a:fld id="{A752AB9C-A2F5-4E85-8429-0D0F01D56165}" type="slidenum">
              <a:rPr lang="en-US" altLang="en-US" smtClean="0"/>
              <a:pPr>
                <a:defRPr/>
              </a:pPr>
              <a:t>23</a:t>
            </a:fld>
            <a:endParaRPr lang="en-US" altLang="en-US"/>
          </a:p>
        </p:txBody>
      </p:sp>
    </p:spTree>
    <p:extLst>
      <p:ext uri="{BB962C8B-B14F-4D97-AF65-F5344CB8AC3E}">
        <p14:creationId xmlns:p14="http://schemas.microsoft.com/office/powerpoint/2010/main" val="263048732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rtl="0" fontAlgn="base">
              <a:buFont typeface="+mj-lt"/>
              <a:buAutoNum type="arabicPeriod"/>
            </a:pPr>
            <a:r>
              <a:rPr lang="en-US" sz="1800" b="1" i="0" dirty="0">
                <a:solidFill>
                  <a:srgbClr val="000000"/>
                </a:solidFill>
                <a:effectLst/>
                <a:highlight>
                  <a:srgbClr val="FFFFFF"/>
                </a:highlight>
                <a:latin typeface="Calibri" panose="020F0502020204030204" pitchFamily="34" charset="0"/>
              </a:rPr>
              <a:t>Standardization of guidelines and tools</a:t>
            </a:r>
            <a:r>
              <a:rPr lang="en-US" sz="1800" b="0" i="0" dirty="0">
                <a:solidFill>
                  <a:srgbClr val="000000"/>
                </a:solidFill>
                <a:effectLst/>
                <a:highlight>
                  <a:srgbClr val="FFFFFF"/>
                </a:highlight>
                <a:latin typeface="Calibri" panose="020F0502020204030204" pitchFamily="34" charset="0"/>
              </a:rPr>
              <a:t>: stakeholders in both countries expressed a need for harmonized referral tools to be used by all partners that feed into national data systems. Initially, this might be supporting MOHs with developing national referral protocols, standard operating procedures for the use of ambulances, and guidelines for paramedics or ambulance drivers. In addition, this could include guidance for conducting referral audits; referral and counter-referral tools; and support for identifying and funding recommendations that emerge from mortality audits. Humanitarian agencies could then support dissemination and training on these guidelines and tools through health cluster and technical working groups.  </a:t>
            </a:r>
          </a:p>
          <a:p>
            <a:pPr algn="l" rtl="0" fontAlgn="base"/>
            <a:r>
              <a:rPr lang="en-US" sz="1800" b="0" i="0" dirty="0">
                <a:solidFill>
                  <a:srgbClr val="000000"/>
                </a:solidFill>
                <a:effectLst/>
                <a:highlight>
                  <a:srgbClr val="FFFFFF"/>
                </a:highlight>
                <a:latin typeface="Calibri" panose="020F0502020204030204" pitchFamily="34" charset="0"/>
              </a:rPr>
              <a:t> </a:t>
            </a:r>
            <a:endParaRPr lang="en-US" b="0" i="0" dirty="0">
              <a:solidFill>
                <a:srgbClr val="000000"/>
              </a:solidFill>
              <a:effectLst/>
              <a:highlight>
                <a:srgbClr val="FFFFFF"/>
              </a:highlight>
              <a:latin typeface="Calibri" panose="020F0502020204030204" pitchFamily="34" charset="0"/>
            </a:endParaRPr>
          </a:p>
          <a:p>
            <a:pPr algn="l" rtl="0" fontAlgn="base">
              <a:buFont typeface="+mj-lt"/>
              <a:buAutoNum type="arabicPeriod" startAt="2"/>
            </a:pPr>
            <a:r>
              <a:rPr lang="en-US" sz="1800" b="1" i="0" dirty="0">
                <a:solidFill>
                  <a:srgbClr val="000000"/>
                </a:solidFill>
                <a:effectLst/>
                <a:highlight>
                  <a:srgbClr val="FFFFFF"/>
                </a:highlight>
                <a:latin typeface="Calibri" panose="020F0502020204030204" pitchFamily="34" charset="0"/>
              </a:rPr>
              <a:t>Advocacy for increased resources</a:t>
            </a:r>
            <a:r>
              <a:rPr lang="en-US" sz="1800" b="0" i="0" dirty="0">
                <a:solidFill>
                  <a:srgbClr val="000000"/>
                </a:solidFill>
                <a:effectLst/>
                <a:highlight>
                  <a:srgbClr val="FFFFFF"/>
                </a:highlight>
                <a:latin typeface="Calibri" panose="020F0502020204030204" pitchFamily="34" charset="0"/>
              </a:rPr>
              <a:t>: as the evidence base for MNH continues to grow and innovative solutions emerge, there is a fear that resources are stagnating or even dwindling for delivering basic, routine medical care, and therefore consistent support for EmONC trainings and supplies is lacking. Ensuring that EmONC services are included within all international humanitarian appeals as a part of core primary health care services is critical, as well as advocating to donors to integrate EmONC support into programming investments. In addition, humanitarian agencies operating in protracted settings can do more to support MOHs in renovating/rehabilitating existing healthcare facilities, expanding or investing in maternity wards, and establishing low-resource specialized units, such as Kangaroo Mother Care wards, where feasible.  </a:t>
            </a:r>
          </a:p>
          <a:p>
            <a:endParaRPr lang="en-US" dirty="0"/>
          </a:p>
        </p:txBody>
      </p:sp>
      <p:sp>
        <p:nvSpPr>
          <p:cNvPr id="4" name="Slide Number Placeholder 3"/>
          <p:cNvSpPr>
            <a:spLocks noGrp="1"/>
          </p:cNvSpPr>
          <p:nvPr>
            <p:ph type="sldNum" sz="quarter" idx="5"/>
          </p:nvPr>
        </p:nvSpPr>
        <p:spPr/>
        <p:txBody>
          <a:bodyPr/>
          <a:lstStyle/>
          <a:p>
            <a:pPr>
              <a:defRPr/>
            </a:pPr>
            <a:fld id="{A752AB9C-A2F5-4E85-8429-0D0F01D56165}" type="slidenum">
              <a:rPr lang="en-US" altLang="en-US" smtClean="0"/>
              <a:pPr>
                <a:defRPr/>
              </a:pPr>
              <a:t>24</a:t>
            </a:fld>
            <a:endParaRPr lang="en-US" altLang="en-US"/>
          </a:p>
        </p:txBody>
      </p:sp>
    </p:spTree>
    <p:extLst>
      <p:ext uri="{BB962C8B-B14F-4D97-AF65-F5344CB8AC3E}">
        <p14:creationId xmlns:p14="http://schemas.microsoft.com/office/powerpoint/2010/main" val="53113797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800" b="1" i="0" dirty="0">
                <a:solidFill>
                  <a:srgbClr val="000000"/>
                </a:solidFill>
                <a:effectLst/>
                <a:highlight>
                  <a:srgbClr val="FFFFFF"/>
                </a:highlight>
                <a:latin typeface="Calibri" panose="020F0502020204030204" pitchFamily="34" charset="0"/>
              </a:rPr>
              <a:t>Capacity building</a:t>
            </a:r>
            <a:r>
              <a:rPr lang="en-US" sz="1800" b="0" i="0" dirty="0">
                <a:solidFill>
                  <a:srgbClr val="000000"/>
                </a:solidFill>
                <a:effectLst/>
                <a:highlight>
                  <a:srgbClr val="FFFFFF"/>
                </a:highlight>
                <a:latin typeface="Calibri" panose="020F0502020204030204" pitchFamily="34" charset="0"/>
              </a:rPr>
              <a:t>: in addition to strengthening infrastructure for EmONC, humanitarian agencies should offer routine trainings on EmONC both to responders and to providers operating within INGO-supported facilities, and should meaningfully look to engage women, lower-level cadres of workers, and providers operating in more rural or hard-to-reach facilities and districts. Furthermore, modules on respectful maternity care, patient communication, psychosocial support, and patient rights should be incorporated into pre- and in-service training curriculum. </a:t>
            </a:r>
            <a:endParaRPr lang="en-US" dirty="0"/>
          </a:p>
        </p:txBody>
      </p:sp>
      <p:sp>
        <p:nvSpPr>
          <p:cNvPr id="4" name="Slide Number Placeholder 3"/>
          <p:cNvSpPr>
            <a:spLocks noGrp="1"/>
          </p:cNvSpPr>
          <p:nvPr>
            <p:ph type="sldNum" sz="quarter" idx="5"/>
          </p:nvPr>
        </p:nvSpPr>
        <p:spPr/>
        <p:txBody>
          <a:bodyPr/>
          <a:lstStyle/>
          <a:p>
            <a:pPr>
              <a:defRPr/>
            </a:pPr>
            <a:fld id="{A752AB9C-A2F5-4E85-8429-0D0F01D56165}" type="slidenum">
              <a:rPr lang="en-US" altLang="en-US" smtClean="0"/>
              <a:pPr>
                <a:defRPr/>
              </a:pPr>
              <a:t>25</a:t>
            </a:fld>
            <a:endParaRPr lang="en-US" altLang="en-US"/>
          </a:p>
        </p:txBody>
      </p:sp>
    </p:spTree>
    <p:extLst>
      <p:ext uri="{BB962C8B-B14F-4D97-AF65-F5344CB8AC3E}">
        <p14:creationId xmlns:p14="http://schemas.microsoft.com/office/powerpoint/2010/main" val="385674146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rtl="0" fontAlgn="base">
              <a:buFont typeface="+mj-lt"/>
              <a:buAutoNum type="arabicPeriod" startAt="4"/>
            </a:pPr>
            <a:r>
              <a:rPr lang="en-US" sz="1800" b="1" i="0" dirty="0">
                <a:solidFill>
                  <a:srgbClr val="000000"/>
                </a:solidFill>
                <a:effectLst/>
                <a:highlight>
                  <a:srgbClr val="FFFFFF"/>
                </a:highlight>
                <a:latin typeface="Calibri" panose="020F0502020204030204" pitchFamily="34" charset="0"/>
              </a:rPr>
              <a:t>Mentorship</a:t>
            </a:r>
            <a:r>
              <a:rPr lang="en-US" sz="1800" b="0" i="0" dirty="0">
                <a:solidFill>
                  <a:srgbClr val="000000"/>
                </a:solidFill>
                <a:effectLst/>
                <a:highlight>
                  <a:srgbClr val="FFFFFF"/>
                </a:highlight>
                <a:latin typeface="Calibri" panose="020F0502020204030204" pitchFamily="34" charset="0"/>
              </a:rPr>
              <a:t>: In addition, in fluid responses where periods of unexpected insecurity can arise, it is imperative that all providers are prepared to respond rapidly to shifting needs and can deliver services to the full scope of their practice. Working with national actors to establish or support mentorship programs may be one solution – such programs could consider creating incentives for providers to rotate through more insecure areas or “hot spots”, creating centers of excellence at regional or district level, sponsorship programs for select providers to gain specialized skills, or establishing a pool of trained providers who can deliver trainings and refresher trainings as needed.  </a:t>
            </a:r>
          </a:p>
          <a:p>
            <a:pPr algn="l" rtl="0" fontAlgn="base">
              <a:buFont typeface="+mj-lt"/>
              <a:buAutoNum type="arabicPeriod" startAt="4"/>
            </a:pPr>
            <a:endParaRPr lang="en-US" sz="1800" b="0" i="0" dirty="0">
              <a:solidFill>
                <a:srgbClr val="000000"/>
              </a:solidFill>
              <a:effectLst/>
              <a:highlight>
                <a:srgbClr val="FFFFFF"/>
              </a:highlight>
              <a:latin typeface="Calibri" panose="020F0502020204030204" pitchFamily="34" charset="0"/>
            </a:endParaRPr>
          </a:p>
          <a:p>
            <a:pPr marL="342900" marR="0" lvl="0" indent="-342900" rtl="0">
              <a:spcBef>
                <a:spcPts val="0"/>
              </a:spcBef>
              <a:spcAft>
                <a:spcPts val="0"/>
              </a:spcAft>
              <a:buFont typeface="+mj-lt"/>
              <a:buAutoNum type="arabicPeriod"/>
            </a:pPr>
            <a:r>
              <a:rPr lang="en-US" sz="1800" b="1" dirty="0">
                <a:effectLst/>
                <a:latin typeface="Calibri" panose="020F0502020204030204" pitchFamily="34" charset="0"/>
                <a:ea typeface="Calibri" panose="020F0502020204030204" pitchFamily="34" charset="0"/>
                <a:cs typeface="Arial" panose="020B0604020202020204" pitchFamily="34" charset="0"/>
              </a:rPr>
              <a:t>Free and comprehensive services</a:t>
            </a:r>
            <a:r>
              <a:rPr lang="en-US" sz="1800" dirty="0">
                <a:effectLst/>
                <a:latin typeface="Calibri" panose="020F0502020204030204" pitchFamily="34" charset="0"/>
                <a:ea typeface="Calibri" panose="020F0502020204030204" pitchFamily="34" charset="0"/>
                <a:cs typeface="Arial" panose="020B0604020202020204" pitchFamily="34" charset="0"/>
              </a:rPr>
              <a:t>: Humanitarian actors must ensure that program budgets account for free delivery of EmONC services, and they need to support the required inputs for effective EmONC which includes drugs, medical supplies, telecommunications, and transportation. For example, equipping all facilities, including primary centers and those at lower level, with communication equipment (mobile or satellite phones, plus sufficient communication credit, and/or high-frequency radios) for referral management. Communication equipment should ideally also be available within ambulances or dedicated modes of transportation</a:t>
            </a:r>
            <a:r>
              <a:rPr lang="en-US" sz="1800" dirty="0">
                <a:effectLst/>
                <a:latin typeface="Calibri" panose="020F0502020204030204" pitchFamily="34" charset="0"/>
                <a:ea typeface="Calibri" panose="020F0502020204030204" pitchFamily="34" charset="0"/>
              </a:rPr>
              <a:t>  </a:t>
            </a:r>
            <a:r>
              <a:rPr lang="en-US" sz="1800" dirty="0">
                <a:effectLst/>
                <a:latin typeface="Calibri" panose="020F0502020204030204" pitchFamily="34" charset="0"/>
                <a:ea typeface="Calibri" panose="020F0502020204030204" pitchFamily="34" charset="0"/>
                <a:cs typeface="Arial" panose="020B0604020202020204" pitchFamily="34" charset="0"/>
              </a:rPr>
              <a:t>. </a:t>
            </a:r>
            <a:r>
              <a:rPr lang="en-US" sz="1800" dirty="0">
                <a:effectLst/>
                <a:latin typeface="Calibri" panose="020F0502020204030204" pitchFamily="34" charset="0"/>
                <a:ea typeface="Calibri" panose="020F0502020204030204" pitchFamily="34" charset="0"/>
                <a:cs typeface="Calibri" panose="020F0502020204030204" pitchFamily="34" charset="0"/>
              </a:rPr>
              <a:t>In addition, humanitarian agencies operating in protracted settings can do more to support MOHs in renovating/rehabilitating existing healthcare facilities, expanding or investing in maternity wards, and establishing low-resource specialized units, such as Kangaroo Mother Care wards, where feasible. </a:t>
            </a:r>
            <a:endParaRPr lang="en-US" sz="1800" dirty="0">
              <a:effectLst/>
              <a:latin typeface="Calibri" panose="020F0502020204030204" pitchFamily="34" charset="0"/>
              <a:ea typeface="Calibri" panose="020F0502020204030204" pitchFamily="34" charset="0"/>
            </a:endParaRPr>
          </a:p>
          <a:p>
            <a:pPr algn="l" rtl="0" fontAlgn="base">
              <a:buFont typeface="+mj-lt"/>
              <a:buAutoNum type="arabicPeriod" startAt="4"/>
            </a:pPr>
            <a:endParaRPr lang="en-US" sz="1800" b="0" i="0" dirty="0">
              <a:solidFill>
                <a:srgbClr val="000000"/>
              </a:solidFill>
              <a:effectLst/>
              <a:highlight>
                <a:srgbClr val="FFFFFF"/>
              </a:highlight>
              <a:latin typeface="Calibri" panose="020F0502020204030204" pitchFamily="34" charset="0"/>
            </a:endParaRPr>
          </a:p>
          <a:p>
            <a:pPr algn="l" rtl="0" fontAlgn="base"/>
            <a:r>
              <a:rPr lang="en-US" sz="1800" b="0" i="0" dirty="0">
                <a:solidFill>
                  <a:srgbClr val="000000"/>
                </a:solidFill>
                <a:effectLst/>
                <a:highlight>
                  <a:srgbClr val="FFFFFF"/>
                </a:highlight>
                <a:latin typeface="Calibri" panose="020F0502020204030204" pitchFamily="34" charset="0"/>
              </a:rPr>
              <a:t> </a:t>
            </a:r>
            <a:endParaRPr lang="en-US" b="0" i="0" dirty="0">
              <a:solidFill>
                <a:srgbClr val="000000"/>
              </a:solidFill>
              <a:effectLst/>
              <a:highlight>
                <a:srgbClr val="FFFFFF"/>
              </a:highlight>
              <a:latin typeface="Calibri" panose="020F0502020204030204" pitchFamily="34" charset="0"/>
            </a:endParaRPr>
          </a:p>
          <a:p>
            <a:pPr algn="l" rtl="0" fontAlgn="base">
              <a:buFont typeface="+mj-lt"/>
              <a:buAutoNum type="arabicPeriod" startAt="5"/>
            </a:pPr>
            <a:r>
              <a:rPr lang="en-US" sz="1800" b="1" i="0" dirty="0">
                <a:solidFill>
                  <a:srgbClr val="000000"/>
                </a:solidFill>
                <a:effectLst/>
                <a:highlight>
                  <a:srgbClr val="FFFFFF"/>
                </a:highlight>
                <a:latin typeface="Calibri" panose="020F0502020204030204" pitchFamily="34" charset="0"/>
              </a:rPr>
              <a:t>Physical infrastructure: </a:t>
            </a:r>
            <a:r>
              <a:rPr lang="en-US" sz="1800" b="0" i="0" dirty="0">
                <a:solidFill>
                  <a:srgbClr val="000000"/>
                </a:solidFill>
                <a:effectLst/>
                <a:highlight>
                  <a:srgbClr val="FFFFFF"/>
                </a:highlight>
                <a:latin typeface="Calibri" panose="020F0502020204030204" pitchFamily="34" charset="0"/>
              </a:rPr>
              <a:t>when responding through a localization strategy, humanitarian agencies must invest in sustainable solutions that will build resilience, rather than creating parallel health systems that may ultimately undermine local services. In addition to infrastructure investments – including establishing the types of facilities that the community needs (i.e. do they need a CEmONC or would a BEmONC be sufficient when taking into consideration global standards) – agencies should identify and support, through sustainable incentives, emergency transport systems in each community to support referral processes. In addition to procuring and equipping ambulances, and appropriately training paramedics or accompanying staff so that care can be provided in transit, there may also be need to explore less-costly transport options that would allow mother and baby to be referred together and are not as impacted by poor road conditions. </a:t>
            </a:r>
          </a:p>
          <a:p>
            <a:pPr algn="l" rtl="0" fontAlgn="base"/>
            <a:r>
              <a:rPr lang="en-US" sz="1800" b="0" i="0" dirty="0">
                <a:solidFill>
                  <a:srgbClr val="000000"/>
                </a:solidFill>
                <a:effectLst/>
                <a:highlight>
                  <a:srgbClr val="FFFFFF"/>
                </a:highlight>
                <a:latin typeface="Calibri" panose="020F0502020204030204" pitchFamily="34" charset="0"/>
              </a:rPr>
              <a:t> </a:t>
            </a:r>
            <a:endParaRPr lang="en-US" b="0" i="0" dirty="0">
              <a:solidFill>
                <a:srgbClr val="000000"/>
              </a:solidFill>
              <a:effectLst/>
              <a:highlight>
                <a:srgbClr val="FFFFFF"/>
              </a:highlight>
              <a:latin typeface="Calibri" panose="020F0502020204030204" pitchFamily="34" charset="0"/>
            </a:endParaRPr>
          </a:p>
          <a:p>
            <a:pPr algn="l" rtl="0" fontAlgn="base">
              <a:buFont typeface="+mj-lt"/>
              <a:buAutoNum type="arabicPeriod" startAt="6"/>
            </a:pPr>
            <a:r>
              <a:rPr lang="en-US" sz="1800" b="1" i="0" dirty="0">
                <a:solidFill>
                  <a:srgbClr val="000000"/>
                </a:solidFill>
                <a:effectLst/>
                <a:highlight>
                  <a:srgbClr val="FFFFFF"/>
                </a:highlight>
                <a:latin typeface="Calibri" panose="020F0502020204030204" pitchFamily="34" charset="0"/>
              </a:rPr>
              <a:t>WASH and Infection Prevention: </a:t>
            </a:r>
            <a:r>
              <a:rPr lang="en-US" sz="1800" b="0" i="0" dirty="0">
                <a:solidFill>
                  <a:srgbClr val="000000"/>
                </a:solidFill>
                <a:effectLst/>
                <a:highlight>
                  <a:srgbClr val="FFFF00"/>
                </a:highlight>
                <a:latin typeface="Calibri" panose="020F0502020204030204" pitchFamily="34" charset="0"/>
              </a:rPr>
              <a:t>While our study did not aim to measure cleanliness of facilities, clients nevertheless remarked on how the cleanliness of a facility impacted their experience. Need to better message on benefits of keeping mother and baby together to prevent infection</a:t>
            </a:r>
            <a:r>
              <a:rPr lang="en-US" sz="1800" b="0" i="0" dirty="0">
                <a:solidFill>
                  <a:srgbClr val="000000"/>
                </a:solidFill>
                <a:effectLst/>
                <a:highlight>
                  <a:srgbClr val="FFFFFF"/>
                </a:highlight>
                <a:latin typeface="Calibri" panose="020F0502020204030204" pitchFamily="34" charset="0"/>
              </a:rPr>
              <a:t> </a:t>
            </a:r>
          </a:p>
          <a:p>
            <a:pPr algn="l" rtl="0" fontAlgn="base"/>
            <a:r>
              <a:rPr lang="en-US" sz="1800" b="0" i="0" dirty="0">
                <a:solidFill>
                  <a:srgbClr val="000000"/>
                </a:solidFill>
                <a:effectLst/>
                <a:highlight>
                  <a:srgbClr val="FFFFFF"/>
                </a:highlight>
                <a:latin typeface="Calibri" panose="020F0502020204030204" pitchFamily="34" charset="0"/>
              </a:rPr>
              <a:t> </a:t>
            </a:r>
            <a:endParaRPr lang="en-US" b="0" i="0" dirty="0">
              <a:solidFill>
                <a:srgbClr val="000000"/>
              </a:solidFill>
              <a:effectLst/>
              <a:highlight>
                <a:srgbClr val="FFFFFF"/>
              </a:highlight>
              <a:latin typeface="Calibri" panose="020F0502020204030204" pitchFamily="34" charset="0"/>
            </a:endParaRPr>
          </a:p>
          <a:p>
            <a:pPr algn="l" rtl="0" fontAlgn="base">
              <a:buFont typeface="+mj-lt"/>
              <a:buAutoNum type="arabicPeriod" startAt="7"/>
            </a:pPr>
            <a:r>
              <a:rPr lang="en-US" sz="1800" b="1" i="0" dirty="0">
                <a:solidFill>
                  <a:srgbClr val="000000"/>
                </a:solidFill>
                <a:effectLst/>
                <a:highlight>
                  <a:srgbClr val="FFFFFF"/>
                </a:highlight>
                <a:latin typeface="Calibri" panose="020F0502020204030204" pitchFamily="34" charset="0"/>
              </a:rPr>
              <a:t>Referral mapping</a:t>
            </a:r>
            <a:r>
              <a:rPr lang="en-US" sz="1800" b="0" i="0" dirty="0">
                <a:solidFill>
                  <a:srgbClr val="000000"/>
                </a:solidFill>
                <a:effectLst/>
                <a:highlight>
                  <a:srgbClr val="FFFFFF"/>
                </a:highlight>
                <a:latin typeface="Calibri" panose="020F0502020204030204" pitchFamily="34" charset="0"/>
              </a:rPr>
              <a:t>: to inform system strengthening efforts, referral mappings should be included as routine assessments to take place at purposeful intervals throughout responses, including at the beginning and when new partners enter the sector. Referral pathway mappings should be conducted from community to tertiary level, and referral directories can be developed at sub-national levels and made available to all partners. They should indicate referral pathway(s) and alternatives/considerations, contact details of appropriate personnel at receiving facilities, services/care available at receiving facilities, cost of care considerations, and details for local pharmacies or drug shops, among other information. </a:t>
            </a:r>
          </a:p>
          <a:p>
            <a:endParaRPr lang="en-US" dirty="0"/>
          </a:p>
        </p:txBody>
      </p:sp>
      <p:sp>
        <p:nvSpPr>
          <p:cNvPr id="4" name="Slide Number Placeholder 3"/>
          <p:cNvSpPr>
            <a:spLocks noGrp="1"/>
          </p:cNvSpPr>
          <p:nvPr>
            <p:ph type="sldNum" sz="quarter" idx="5"/>
          </p:nvPr>
        </p:nvSpPr>
        <p:spPr/>
        <p:txBody>
          <a:bodyPr/>
          <a:lstStyle/>
          <a:p>
            <a:pPr>
              <a:defRPr/>
            </a:pPr>
            <a:fld id="{A752AB9C-A2F5-4E85-8429-0D0F01D56165}" type="slidenum">
              <a:rPr lang="en-US" altLang="en-US" smtClean="0"/>
              <a:pPr>
                <a:defRPr/>
              </a:pPr>
              <a:t>26</a:t>
            </a:fld>
            <a:endParaRPr lang="en-US" altLang="en-US"/>
          </a:p>
        </p:txBody>
      </p:sp>
    </p:spTree>
    <p:extLst>
      <p:ext uri="{BB962C8B-B14F-4D97-AF65-F5344CB8AC3E}">
        <p14:creationId xmlns:p14="http://schemas.microsoft.com/office/powerpoint/2010/main" val="165812933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rtl="0" fontAlgn="base">
              <a:buFont typeface="+mj-lt"/>
              <a:buAutoNum type="arabicPeriod" startAt="8"/>
            </a:pPr>
            <a:r>
              <a:rPr lang="en-US" sz="1800" b="1" i="0" dirty="0">
                <a:solidFill>
                  <a:srgbClr val="000000"/>
                </a:solidFill>
                <a:effectLst/>
                <a:highlight>
                  <a:srgbClr val="FFFFFF"/>
                </a:highlight>
                <a:latin typeface="Calibri" panose="020F0502020204030204" pitchFamily="34" charset="0"/>
              </a:rPr>
              <a:t>Community engagement</a:t>
            </a:r>
            <a:r>
              <a:rPr lang="en-US" sz="1800" b="0" i="0" dirty="0">
                <a:solidFill>
                  <a:srgbClr val="000000"/>
                </a:solidFill>
                <a:effectLst/>
                <a:highlight>
                  <a:srgbClr val="FFFFFF"/>
                </a:highlight>
                <a:latin typeface="Calibri" panose="020F0502020204030204" pitchFamily="34" charset="0"/>
              </a:rPr>
              <a:t>: numerous recommendations emerged for how to strengthen community awareness.  These include social and behavior change communication systems for patient education, raising awareness on danger sign recognition and care-seeking, and the importance of adhering to referrals. In addition, IEC materials and job aids can be developed that better reflect clients’ cultural norms and beliefs, engaging community and religious leaders to dispel myths and misconceptions about referrals and complications. In some settings, it may be appropriate to incorporate community health promoters – including community matrons, traditional birth attendants, and traditional healers – into the referral process to ensure prompt referral and early presentation of patients at the facility.   </a:t>
            </a:r>
          </a:p>
          <a:p>
            <a:pPr algn="l" rtl="0" fontAlgn="base"/>
            <a:r>
              <a:rPr lang="en-US" sz="1800" b="0" i="0" dirty="0">
                <a:solidFill>
                  <a:srgbClr val="000000"/>
                </a:solidFill>
                <a:effectLst/>
                <a:highlight>
                  <a:srgbClr val="FFFFFF"/>
                </a:highlight>
                <a:latin typeface="Calibri" panose="020F0502020204030204" pitchFamily="34" charset="0"/>
              </a:rPr>
              <a:t> </a:t>
            </a:r>
            <a:endParaRPr lang="en-US" b="0" i="0" dirty="0">
              <a:solidFill>
                <a:srgbClr val="000000"/>
              </a:solidFill>
              <a:effectLst/>
              <a:highlight>
                <a:srgbClr val="FFFFFF"/>
              </a:highlight>
              <a:latin typeface="Calibri" panose="020F0502020204030204" pitchFamily="34" charset="0"/>
            </a:endParaRPr>
          </a:p>
          <a:p>
            <a:pPr algn="l" rtl="0" fontAlgn="base">
              <a:buFont typeface="+mj-lt"/>
              <a:buAutoNum type="arabicPeriod" startAt="9"/>
            </a:pPr>
            <a:r>
              <a:rPr lang="en-US" sz="1800" b="1" i="0" dirty="0">
                <a:solidFill>
                  <a:srgbClr val="000000"/>
                </a:solidFill>
                <a:effectLst/>
                <a:highlight>
                  <a:srgbClr val="FFFFFF"/>
                </a:highlight>
                <a:latin typeface="Calibri" panose="020F0502020204030204" pitchFamily="34" charset="0"/>
              </a:rPr>
              <a:t>Innovative financing</a:t>
            </a:r>
            <a:r>
              <a:rPr lang="en-US" sz="1800" b="0" i="0" dirty="0">
                <a:solidFill>
                  <a:srgbClr val="000000"/>
                </a:solidFill>
                <a:effectLst/>
                <a:highlight>
                  <a:srgbClr val="FFFFFF"/>
                </a:highlight>
                <a:latin typeface="Calibri" panose="020F0502020204030204" pitchFamily="34" charset="0"/>
              </a:rPr>
              <a:t>: Findings from CAR in particular suggested that community mechanisms, such as pooled funds and community health insurance schemes, may be a solution for addressing resource limitations at facility level or supporting families facing financial restrictions. Similar solutions, including learning from cash and voucher programs, may be worth exploring. Disaster response funds that quickly deploy influxes of flexible funds to facilities or districts when insecurity occurs may be another solution that would allow for temporary rental of vehicles, hiring of extra paramedics/drivers, or counteract rising fuel costs. </a:t>
            </a:r>
          </a:p>
          <a:p>
            <a:pPr algn="l" rtl="0" fontAlgn="base"/>
            <a:r>
              <a:rPr lang="en-US" sz="1800" b="0" i="0" dirty="0">
                <a:solidFill>
                  <a:srgbClr val="000000"/>
                </a:solidFill>
                <a:effectLst/>
                <a:highlight>
                  <a:srgbClr val="FFFFFF"/>
                </a:highlight>
                <a:latin typeface="Calibri" panose="020F0502020204030204" pitchFamily="34" charset="0"/>
              </a:rPr>
              <a:t> </a:t>
            </a:r>
            <a:endParaRPr lang="en-US" b="0" i="0" dirty="0">
              <a:solidFill>
                <a:srgbClr val="000000"/>
              </a:solidFill>
              <a:effectLst/>
              <a:highlight>
                <a:srgbClr val="FFFFFF"/>
              </a:highlight>
              <a:latin typeface="Calibri" panose="020F0502020204030204" pitchFamily="34" charset="0"/>
            </a:endParaRPr>
          </a:p>
          <a:p>
            <a:pPr algn="l" rtl="0" fontAlgn="base">
              <a:buFont typeface="+mj-lt"/>
              <a:buAutoNum type="arabicPeriod" startAt="10"/>
            </a:pPr>
            <a:r>
              <a:rPr lang="en-US" sz="1800" b="1" i="0" dirty="0">
                <a:solidFill>
                  <a:srgbClr val="000000"/>
                </a:solidFill>
                <a:effectLst/>
                <a:highlight>
                  <a:srgbClr val="FFFFFF"/>
                </a:highlight>
                <a:latin typeface="Calibri" panose="020F0502020204030204" pitchFamily="34" charset="0"/>
              </a:rPr>
              <a:t>Humanitarian access</a:t>
            </a:r>
            <a:r>
              <a:rPr lang="en-US" sz="1800" b="0" i="0" dirty="0">
                <a:solidFill>
                  <a:srgbClr val="000000"/>
                </a:solidFill>
                <a:effectLst/>
                <a:highlight>
                  <a:srgbClr val="FFFFFF"/>
                </a:highlight>
                <a:latin typeface="Calibri" panose="020F0502020204030204" pitchFamily="34" charset="0"/>
              </a:rPr>
              <a:t>: humanitarian agencies, using the platform and gravitas of the health cluster, need to negotiate humanitarian access for referral cases in times of insecurity. They also need to equip all facilities, including primary centers and those at lower level, with communication equipment (mobile or satellite phones, plus sufficient communication credit, and/or high-frequency radios) for referral management. Communication equipment should ideally also be available within ambulances or dedicated modes of transportation. In addition, reflecting the immense burden that may be placed on a family when a mother, girl, or newborn is referred, WFP and actors should reflect this within food distributions, potentially allowing for extra rations to accompanying family members or companions.  </a:t>
            </a:r>
          </a:p>
          <a:p>
            <a:endParaRPr lang="en-US" dirty="0"/>
          </a:p>
        </p:txBody>
      </p:sp>
      <p:sp>
        <p:nvSpPr>
          <p:cNvPr id="4" name="Slide Number Placeholder 3"/>
          <p:cNvSpPr>
            <a:spLocks noGrp="1"/>
          </p:cNvSpPr>
          <p:nvPr>
            <p:ph type="sldNum" sz="quarter" idx="5"/>
          </p:nvPr>
        </p:nvSpPr>
        <p:spPr/>
        <p:txBody>
          <a:bodyPr/>
          <a:lstStyle/>
          <a:p>
            <a:pPr>
              <a:defRPr/>
            </a:pPr>
            <a:fld id="{A752AB9C-A2F5-4E85-8429-0D0F01D56165}" type="slidenum">
              <a:rPr lang="en-US" altLang="en-US" smtClean="0"/>
              <a:pPr>
                <a:defRPr/>
              </a:pPr>
              <a:t>27</a:t>
            </a:fld>
            <a:endParaRPr lang="en-US" altLang="en-US"/>
          </a:p>
        </p:txBody>
      </p:sp>
    </p:spTree>
    <p:extLst>
      <p:ext uri="{BB962C8B-B14F-4D97-AF65-F5344CB8AC3E}">
        <p14:creationId xmlns:p14="http://schemas.microsoft.com/office/powerpoint/2010/main" val="319794910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800" b="0" i="0" dirty="0">
                <a:solidFill>
                  <a:srgbClr val="000000"/>
                </a:solidFill>
                <a:effectLst/>
                <a:highlight>
                  <a:srgbClr val="FFFFFF"/>
                </a:highlight>
                <a:latin typeface="Calibri" panose="020F0502020204030204" pitchFamily="34" charset="0"/>
              </a:rPr>
              <a:t>Pattinson R, Kerber K, Buchmann E, Friberg IK, </a:t>
            </a:r>
            <a:r>
              <a:rPr lang="en-US" sz="1800" b="0" i="0" dirty="0" err="1">
                <a:solidFill>
                  <a:srgbClr val="000000"/>
                </a:solidFill>
                <a:effectLst/>
                <a:highlight>
                  <a:srgbClr val="FFFFFF"/>
                </a:highlight>
                <a:latin typeface="Calibri" panose="020F0502020204030204" pitchFamily="34" charset="0"/>
              </a:rPr>
              <a:t>Belizan</a:t>
            </a:r>
            <a:r>
              <a:rPr lang="en-US" sz="1800" b="0" i="0" dirty="0">
                <a:solidFill>
                  <a:srgbClr val="000000"/>
                </a:solidFill>
                <a:effectLst/>
                <a:highlight>
                  <a:srgbClr val="FFFFFF"/>
                </a:highlight>
                <a:latin typeface="Calibri" panose="020F0502020204030204" pitchFamily="34" charset="0"/>
              </a:rPr>
              <a:t> M, Lansky S, Weissman E, Mathai M, Rudan I, Walker N, Lawn JE; Lancet's Stillbirths Series steering committee. Stillbirths: how can health systems deliver for mothers and babies? Lancet. 2011 May 7;377(9777):1610-23. </a:t>
            </a:r>
            <a:r>
              <a:rPr lang="en-US" sz="1800" b="0" i="0" dirty="0" err="1">
                <a:solidFill>
                  <a:srgbClr val="000000"/>
                </a:solidFill>
                <a:effectLst/>
                <a:highlight>
                  <a:srgbClr val="FFFFFF"/>
                </a:highlight>
                <a:latin typeface="Calibri" panose="020F0502020204030204" pitchFamily="34" charset="0"/>
              </a:rPr>
              <a:t>doi</a:t>
            </a:r>
            <a:r>
              <a:rPr lang="en-US" sz="1800" b="0" i="0" dirty="0">
                <a:solidFill>
                  <a:srgbClr val="000000"/>
                </a:solidFill>
                <a:effectLst/>
                <a:highlight>
                  <a:srgbClr val="FFFFFF"/>
                </a:highlight>
                <a:latin typeface="Calibri" panose="020F0502020204030204" pitchFamily="34" charset="0"/>
              </a:rPr>
              <a:t>: 10.1016/S0140-6736(10)62306-9. </a:t>
            </a:r>
            <a:r>
              <a:rPr lang="en-US" sz="1800" b="0" i="0" dirty="0" err="1">
                <a:solidFill>
                  <a:srgbClr val="000000"/>
                </a:solidFill>
                <a:effectLst/>
                <a:highlight>
                  <a:srgbClr val="FFFFFF"/>
                </a:highlight>
                <a:latin typeface="Calibri" panose="020F0502020204030204" pitchFamily="34" charset="0"/>
              </a:rPr>
              <a:t>Epub</a:t>
            </a:r>
            <a:r>
              <a:rPr lang="en-US" sz="1800" b="0" i="0" dirty="0">
                <a:solidFill>
                  <a:srgbClr val="000000"/>
                </a:solidFill>
                <a:effectLst/>
                <a:highlight>
                  <a:srgbClr val="FFFFFF"/>
                </a:highlight>
                <a:latin typeface="Calibri" panose="020F0502020204030204" pitchFamily="34" charset="0"/>
              </a:rPr>
              <a:t> 2011 Apr 13. PMID: 21496910. </a:t>
            </a:r>
            <a:endParaRPr lang="en-US" dirty="0"/>
          </a:p>
        </p:txBody>
      </p:sp>
      <p:sp>
        <p:nvSpPr>
          <p:cNvPr id="4" name="Slide Number Placeholder 3"/>
          <p:cNvSpPr>
            <a:spLocks noGrp="1"/>
          </p:cNvSpPr>
          <p:nvPr>
            <p:ph type="sldNum" sz="quarter" idx="5"/>
          </p:nvPr>
        </p:nvSpPr>
        <p:spPr/>
        <p:txBody>
          <a:bodyPr/>
          <a:lstStyle/>
          <a:p>
            <a:pPr>
              <a:defRPr/>
            </a:pPr>
            <a:fld id="{A752AB9C-A2F5-4E85-8429-0D0F01D56165}" type="slidenum">
              <a:rPr lang="en-US" altLang="en-US" smtClean="0"/>
              <a:pPr>
                <a:defRPr/>
              </a:pPr>
              <a:t>3</a:t>
            </a:fld>
            <a:endParaRPr lang="en-US" altLang="en-US"/>
          </a:p>
        </p:txBody>
      </p:sp>
    </p:spTree>
    <p:extLst>
      <p:ext uri="{BB962C8B-B14F-4D97-AF65-F5344CB8AC3E}">
        <p14:creationId xmlns:p14="http://schemas.microsoft.com/office/powerpoint/2010/main" val="205895824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u="sng" dirty="0"/>
              <a:t>Map Data Source: </a:t>
            </a:r>
            <a:r>
              <a:rPr lang="en-US" b="1" dirty="0"/>
              <a:t>Maternal and Newborn Mortality in Humanitarian Settings Dashboard</a:t>
            </a:r>
            <a:r>
              <a:rPr lang="en-US" b="0" dirty="0"/>
              <a:t>. https://www.alignmnh.org/mnh-metrics-measurements/data-sources/ (scroll down on page and click on dashboard graphic to enlarge for full-screen interaction)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D3FA768-56A6-404D-9918-B94BB60C3DE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614812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8F3079-FD44-5C07-8773-1994EA5C390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C98EFF3-B855-CED3-AE66-95AF3200D8F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6D57ECA-5ECD-D00E-319D-CDF681F0048B}"/>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5A0C3D15-F25B-8AF2-D967-4568ACEA39A7}"/>
              </a:ext>
            </a:extLst>
          </p:cNvPr>
          <p:cNvSpPr>
            <a:spLocks noGrp="1"/>
          </p:cNvSpPr>
          <p:nvPr>
            <p:ph type="sldNum" sz="quarter" idx="5"/>
          </p:nvPr>
        </p:nvSpPr>
        <p:spPr/>
        <p:txBody>
          <a:bodyPr/>
          <a:lstStyle/>
          <a:p>
            <a:pPr>
              <a:defRPr/>
            </a:pPr>
            <a:fld id="{A752AB9C-A2F5-4E85-8429-0D0F01D56165}" type="slidenum">
              <a:rPr lang="en-US" altLang="en-US" smtClean="0"/>
              <a:pPr>
                <a:defRPr/>
              </a:pPr>
              <a:t>6</a:t>
            </a:fld>
            <a:endParaRPr lang="en-US" altLang="en-US"/>
          </a:p>
        </p:txBody>
      </p:sp>
    </p:spTree>
    <p:extLst>
      <p:ext uri="{BB962C8B-B14F-4D97-AF65-F5344CB8AC3E}">
        <p14:creationId xmlns:p14="http://schemas.microsoft.com/office/powerpoint/2010/main" val="335529078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8F3079-FD44-5C07-8773-1994EA5C390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C98EFF3-B855-CED3-AE66-95AF3200D8F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6D57ECA-5ECD-D00E-319D-CDF681F0048B}"/>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5A0C3D15-F25B-8AF2-D967-4568ACEA39A7}"/>
              </a:ext>
            </a:extLst>
          </p:cNvPr>
          <p:cNvSpPr>
            <a:spLocks noGrp="1"/>
          </p:cNvSpPr>
          <p:nvPr>
            <p:ph type="sldNum" sz="quarter" idx="5"/>
          </p:nvPr>
        </p:nvSpPr>
        <p:spPr/>
        <p:txBody>
          <a:bodyPr/>
          <a:lstStyle/>
          <a:p>
            <a:pPr>
              <a:defRPr/>
            </a:pPr>
            <a:fld id="{A752AB9C-A2F5-4E85-8429-0D0F01D56165}" type="slidenum">
              <a:rPr lang="en-US" altLang="en-US" smtClean="0"/>
              <a:pPr>
                <a:defRPr/>
              </a:pPr>
              <a:t>9</a:t>
            </a:fld>
            <a:endParaRPr lang="en-US" altLang="en-US"/>
          </a:p>
        </p:txBody>
      </p:sp>
    </p:spTree>
    <p:extLst>
      <p:ext uri="{BB962C8B-B14F-4D97-AF65-F5344CB8AC3E}">
        <p14:creationId xmlns:p14="http://schemas.microsoft.com/office/powerpoint/2010/main" val="89578470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spcBef>
                <a:spcPts val="0"/>
              </a:spcBef>
              <a:spcAft>
                <a:spcPts val="0"/>
              </a:spcAft>
            </a:pP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The research will be guided by the WHO framework for quality maternal and newborn health care (Figure 3), which identifies key domains along the continuum of care that may impact a client’s experience of care, including systems factors, facility readiness for provision of care, and health outcomes.</a:t>
            </a:r>
            <a:r>
              <a:rPr lang="en-US" sz="1800" baseline="300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It is linked to key outcomes in coverage/access to care, people-centeredness of care, and where measurable, health outcomes. While robustly observing and comprehensively measuring quality of care is  beyond the scope of this study, the WHO framework offers a conceptual framework for how to capture key elements of quality of care through two key multi-dimensional lenses: 'provision of care' - including observation of evidence-based practices, assessment of information systems and feedback loops, and the functionality of referral systems; and 'experience of care' - including effective communication, respect, dignity, and emotional support. The perspectives of providers and women are incorporated in this framework, and will be tailored to assess each component as it relates specifically to the referral process. </a:t>
            </a:r>
          </a:p>
          <a:p>
            <a:pPr marL="0" marR="0">
              <a:spcBef>
                <a:spcPts val="0"/>
              </a:spcBef>
              <a:spcAft>
                <a:spcPts val="0"/>
              </a:spcAft>
            </a:pPr>
            <a:endParaRPr lang="en-US" sz="1800" dirty="0">
              <a:effectLst/>
              <a:latin typeface="Times New Roman" panose="02020603050405020304" pitchFamily="18" charset="0"/>
              <a:ea typeface="Calibri" panose="020F0502020204030204" pitchFamily="34" charset="0"/>
              <a:cs typeface="Arial" panose="020B0604020202020204" pitchFamily="34" charset="0"/>
            </a:endParaRPr>
          </a:p>
          <a:p>
            <a:pPr marL="457200" indent="-457200">
              <a:spcBef>
                <a:spcPts val="0"/>
              </a:spcBef>
              <a:spcAft>
                <a:spcPts val="600"/>
              </a:spcAft>
              <a:buFont typeface="Arial" panose="020B0604020202020204" pitchFamily="34" charset="0"/>
              <a:buChar char="•"/>
            </a:pPr>
            <a:r>
              <a:rPr lang="en-US" sz="1800" dirty="0"/>
              <a:t>Codebook for </a:t>
            </a:r>
            <a:r>
              <a:rPr lang="en-US" sz="1800" dirty="0" err="1"/>
              <a:t>Dedoose</a:t>
            </a:r>
            <a:r>
              <a:rPr lang="en-US" sz="1800" dirty="0"/>
              <a:t> created with 90 codes, mapped against the QOC Framework and the Three Delays model</a:t>
            </a:r>
          </a:p>
          <a:p>
            <a:pPr marL="857250" lvl="1" indent="-457200">
              <a:spcBef>
                <a:spcPts val="0"/>
              </a:spcBef>
              <a:spcAft>
                <a:spcPts val="600"/>
              </a:spcAft>
              <a:buFont typeface="Arial" panose="020B0604020202020204" pitchFamily="34" charset="0"/>
              <a:buChar char="•"/>
            </a:pPr>
            <a:r>
              <a:rPr lang="en-US" sz="1800" dirty="0"/>
              <a:t>actionable information systems, competent motivated human resources, decision making factors, effective communication, essential physical resources available, evidence-based practice, functional referral system, respect and preservation of dignity </a:t>
            </a:r>
          </a:p>
          <a:p>
            <a:pPr marL="857250" lvl="1" indent="-457200">
              <a:spcBef>
                <a:spcPts val="0"/>
              </a:spcBef>
              <a:spcAft>
                <a:spcPts val="600"/>
              </a:spcAft>
              <a:buFont typeface="Arial" panose="020B0604020202020204" pitchFamily="34" charset="0"/>
              <a:buChar char="•"/>
            </a:pPr>
            <a:r>
              <a:rPr lang="en-US" sz="1800" dirty="0"/>
              <a:t>perception of quality, feedback / recommendations, 1</a:t>
            </a:r>
            <a:r>
              <a:rPr lang="en-US" sz="1800" baseline="30000" dirty="0"/>
              <a:t>st</a:t>
            </a:r>
            <a:r>
              <a:rPr lang="en-US" sz="1800" dirty="0"/>
              <a:t>/2</a:t>
            </a:r>
            <a:r>
              <a:rPr lang="en-US" sz="1800" baseline="30000" dirty="0"/>
              <a:t>nd</a:t>
            </a:r>
            <a:r>
              <a:rPr lang="en-US" sz="1800" dirty="0"/>
              <a:t>/3</a:t>
            </a:r>
            <a:r>
              <a:rPr lang="en-US" sz="1800" baseline="30000" dirty="0"/>
              <a:t>rd</a:t>
            </a:r>
            <a:r>
              <a:rPr lang="en-US" sz="1800" dirty="0"/>
              <a:t> delay</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752AB9C-A2F5-4E85-8429-0D0F01D56165}"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ヒラギノ角ゴ Pro W3" pitchFamily="1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13</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ヒラギノ角ゴ Pro W3" pitchFamily="14" charset="-128"/>
              <a:cs typeface="+mn-cs"/>
            </a:endParaRPr>
          </a:p>
        </p:txBody>
      </p:sp>
    </p:spTree>
    <p:extLst>
      <p:ext uri="{BB962C8B-B14F-4D97-AF65-F5344CB8AC3E}">
        <p14:creationId xmlns:p14="http://schemas.microsoft.com/office/powerpoint/2010/main" val="235133838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Standard 1: Every woman and newborn receives routine, evidence-based care and management of complications during </a:t>
            </a:r>
            <a:r>
              <a:rPr lang="en-US" dirty="0" err="1"/>
              <a:t>labour</a:t>
            </a:r>
            <a:r>
              <a:rPr lang="en-US" dirty="0"/>
              <a:t>, childbirth and the early postnatal period, according to WHO guidelines.</a:t>
            </a:r>
          </a:p>
          <a:p>
            <a:endParaRPr lang="en-US" dirty="0"/>
          </a:p>
          <a:p>
            <a:r>
              <a:rPr lang="en-US" dirty="0"/>
              <a:t>Standard 2: The health information system enables use of data to ensure early, appropriate action to improve the care of every woman and newborn. </a:t>
            </a:r>
          </a:p>
          <a:p>
            <a:r>
              <a:rPr lang="en-US" dirty="0"/>
              <a:t>Quality statements:</a:t>
            </a:r>
          </a:p>
          <a:p>
            <a:r>
              <a:rPr lang="en-US" dirty="0"/>
              <a:t>2.1: Every woman and newborn has a complete, accurate, standardized medical record during </a:t>
            </a:r>
            <a:r>
              <a:rPr lang="en-US" dirty="0" err="1"/>
              <a:t>labour</a:t>
            </a:r>
            <a:r>
              <a:rPr lang="en-US" dirty="0"/>
              <a:t>, childbirth and the early postnatal period. </a:t>
            </a:r>
          </a:p>
          <a:p>
            <a:r>
              <a:rPr lang="en-US" dirty="0"/>
              <a:t>2.2: Every health facility has a mechanism for data collection, analysis and feedback as part of its activities for monitoring and improving performance around the time of childbirth.</a:t>
            </a:r>
          </a:p>
        </p:txBody>
      </p:sp>
      <p:sp>
        <p:nvSpPr>
          <p:cNvPr id="4" name="Slide Number Placeholder 3"/>
          <p:cNvSpPr>
            <a:spLocks noGrp="1"/>
          </p:cNvSpPr>
          <p:nvPr>
            <p:ph type="sldNum" sz="quarter" idx="5"/>
          </p:nvPr>
        </p:nvSpPr>
        <p:spPr/>
        <p:txBody>
          <a:bodyPr/>
          <a:lstStyle/>
          <a:p>
            <a:pPr>
              <a:defRPr/>
            </a:pPr>
            <a:fld id="{A752AB9C-A2F5-4E85-8429-0D0F01D56165}" type="slidenum">
              <a:rPr lang="en-US" altLang="en-US" smtClean="0"/>
              <a:pPr>
                <a:defRPr/>
              </a:pPr>
              <a:t>15</a:t>
            </a:fld>
            <a:endParaRPr lang="en-US" altLang="en-US"/>
          </a:p>
        </p:txBody>
      </p:sp>
    </p:spTree>
    <p:extLst>
      <p:ext uri="{BB962C8B-B14F-4D97-AF65-F5344CB8AC3E}">
        <p14:creationId xmlns:p14="http://schemas.microsoft.com/office/powerpoint/2010/main" val="176939882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Standard 3: Every woman and newborn with condition(s) that cannot be dealt with effectively with the available resources is appropriately referred. </a:t>
            </a:r>
          </a:p>
          <a:p>
            <a:r>
              <a:rPr lang="en-US" dirty="0"/>
              <a:t>Quality statements:</a:t>
            </a:r>
          </a:p>
          <a:p>
            <a:r>
              <a:rPr lang="en-US" dirty="0"/>
              <a:t>3.1: Every woman and newborn is appropriately assessed on admission, during </a:t>
            </a:r>
            <a:r>
              <a:rPr lang="en-US" dirty="0" err="1"/>
              <a:t>labour</a:t>
            </a:r>
            <a:r>
              <a:rPr lang="en-US" dirty="0"/>
              <a:t> and in the early postnatal period to determine whether referral is required, and the decision to refer is made without delay. </a:t>
            </a:r>
          </a:p>
          <a:p>
            <a:r>
              <a:rPr lang="en-US" dirty="0"/>
              <a:t>3.2: For every woman and newborn who requires referral, the referral follows a pre-established plan that can be implemented without delay at any time. </a:t>
            </a:r>
          </a:p>
          <a:p>
            <a:r>
              <a:rPr lang="en-US" dirty="0"/>
              <a:t>3.3: For every woman and newborn referred within or between health facilities, there is appropriate information exchange and feedback to relevant health care staff.</a:t>
            </a:r>
          </a:p>
          <a:p>
            <a:endParaRPr lang="en-US" dirty="0"/>
          </a:p>
          <a:p>
            <a:r>
              <a:rPr lang="en-US" sz="1200" b="0" i="0" dirty="0">
                <a:solidFill>
                  <a:srgbClr val="000000"/>
                </a:solidFill>
                <a:effectLst/>
                <a:highlight>
                  <a:srgbClr val="FFFFFF"/>
                </a:highlight>
                <a:latin typeface="Calibri" panose="020F0502020204030204" pitchFamily="34" charset="0"/>
              </a:rPr>
              <a:t>For instance, rainy seasons could make the roads impassable and prolong transportation time. Insecurity placed clients in circumstances where communication with security or armed groups were necessary to obtain permissions or clearances to pass a checkpoint, thus lengthening referral time. Insecurity also impacted clients’ decision to accept a referral in terms of personal safety – with several noting that they didn’t want to travel at night, they were scared of road accidents or being stranded if on a motorbike, or were fearful that they wouldn’t be able to get back home once they made the trek to a referral facility. Similarly, providers considered insecurity when making a referral, with some choosing to do so proactively during the day to avoid risks of traveling at night.  to navigate a fractured and insecure health system.  </a:t>
            </a:r>
            <a:endParaRPr lang="en-US" dirty="0"/>
          </a:p>
        </p:txBody>
      </p:sp>
      <p:sp>
        <p:nvSpPr>
          <p:cNvPr id="4" name="Slide Number Placeholder 3"/>
          <p:cNvSpPr>
            <a:spLocks noGrp="1"/>
          </p:cNvSpPr>
          <p:nvPr>
            <p:ph type="sldNum" sz="quarter" idx="5"/>
          </p:nvPr>
        </p:nvSpPr>
        <p:spPr/>
        <p:txBody>
          <a:bodyPr/>
          <a:lstStyle/>
          <a:p>
            <a:pPr>
              <a:defRPr/>
            </a:pPr>
            <a:fld id="{A752AB9C-A2F5-4E85-8429-0D0F01D56165}" type="slidenum">
              <a:rPr lang="en-US" altLang="en-US" smtClean="0"/>
              <a:pPr>
                <a:defRPr/>
              </a:pPr>
              <a:t>16</a:t>
            </a:fld>
            <a:endParaRPr lang="en-US" altLang="en-US"/>
          </a:p>
        </p:txBody>
      </p:sp>
    </p:spTree>
    <p:extLst>
      <p:ext uri="{BB962C8B-B14F-4D97-AF65-F5344CB8AC3E}">
        <p14:creationId xmlns:p14="http://schemas.microsoft.com/office/powerpoint/2010/main" val="182484564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dirty="0">
                <a:solidFill>
                  <a:srgbClr val="000000"/>
                </a:solidFill>
                <a:effectLst/>
                <a:highlight>
                  <a:srgbClr val="FFFFFF"/>
                </a:highlight>
                <a:latin typeface="Calibri" panose="020F0502020204030204" pitchFamily="34" charset="0"/>
              </a:rPr>
              <a:t>In Nigeria, some providers shared that when a referral was critically needed, but they feared a client would decline due to financial costs, the provider would lie to the client and assure them that care would be free once they arrived at the receiving facility. Unsurprisingly, this led to a lack of trust among community members and could negatively impact future relationships with the health system. </a:t>
            </a:r>
            <a:endParaRPr lang="en-US" dirty="0"/>
          </a:p>
        </p:txBody>
      </p:sp>
      <p:sp>
        <p:nvSpPr>
          <p:cNvPr id="4" name="Slide Number Placeholder 3"/>
          <p:cNvSpPr>
            <a:spLocks noGrp="1"/>
          </p:cNvSpPr>
          <p:nvPr>
            <p:ph type="sldNum" sz="quarter" idx="5"/>
          </p:nvPr>
        </p:nvSpPr>
        <p:spPr/>
        <p:txBody>
          <a:bodyPr/>
          <a:lstStyle/>
          <a:p>
            <a:pPr>
              <a:defRPr/>
            </a:pPr>
            <a:fld id="{A752AB9C-A2F5-4E85-8429-0D0F01D56165}" type="slidenum">
              <a:rPr lang="en-US" altLang="en-US" smtClean="0"/>
              <a:pPr>
                <a:defRPr/>
              </a:pPr>
              <a:t>17</a:t>
            </a:fld>
            <a:endParaRPr lang="en-US" altLang="en-US"/>
          </a:p>
        </p:txBody>
      </p:sp>
    </p:spTree>
    <p:extLst>
      <p:ext uri="{BB962C8B-B14F-4D97-AF65-F5344CB8AC3E}">
        <p14:creationId xmlns:p14="http://schemas.microsoft.com/office/powerpoint/2010/main" val="321036323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5.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5.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Tree>
    <p:extLst>
      <p:ext uri="{BB962C8B-B14F-4D97-AF65-F5344CB8AC3E}">
        <p14:creationId xmlns:p14="http://schemas.microsoft.com/office/powerpoint/2010/main" val="320558787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021078622"/>
      </p:ext>
    </p:extLst>
  </p:cSld>
  <p:clrMapOvr>
    <a:masterClrMapping/>
  </p:clrMapOvr>
  <p:transition spd="slow"/>
</p:sldLayout>
</file>

<file path=ppt/slideLayouts/slideLayout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787504466"/>
      </p:ext>
    </p:extLst>
  </p:cSld>
  <p:clrMapOvr>
    <a:masterClrMapping/>
  </p:clrMapOvr>
  <p:transition spd="slow"/>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1" y="914400"/>
            <a:ext cx="3008313" cy="1162050"/>
          </a:xfrm>
        </p:spPr>
        <p:txBody>
          <a:bodyPr/>
          <a:lstStyle>
            <a:lvl1pPr algn="l">
              <a:defRPr sz="2100" b="1"/>
            </a:lvl1pPr>
          </a:lstStyle>
          <a:p>
            <a:r>
              <a:rPr lang="en-US" dirty="0"/>
              <a:t>Click to edit Master title style</a:t>
            </a:r>
          </a:p>
        </p:txBody>
      </p:sp>
      <p:sp>
        <p:nvSpPr>
          <p:cNvPr id="9" name="Content Placeholder 2"/>
          <p:cNvSpPr>
            <a:spLocks noGrp="1"/>
          </p:cNvSpPr>
          <p:nvPr>
            <p:ph idx="1"/>
          </p:nvPr>
        </p:nvSpPr>
        <p:spPr>
          <a:xfrm>
            <a:off x="3575050" y="914402"/>
            <a:ext cx="5111750" cy="5211763"/>
          </a:xfrm>
        </p:spPr>
        <p:txBody>
          <a:bodyPr/>
          <a:lstStyle>
            <a:lvl1pPr>
              <a:defRPr sz="2100"/>
            </a:lvl1pPr>
            <a:lvl2pPr>
              <a:defRPr sz="2100"/>
            </a:lvl2pPr>
            <a:lvl3pPr>
              <a:defRPr sz="1800"/>
            </a:lvl3pPr>
            <a:lvl4pPr>
              <a:defRPr sz="1500"/>
            </a:lvl4pPr>
            <a:lvl5pPr>
              <a:defRPr sz="1200"/>
            </a:lvl5pPr>
            <a:lvl6pPr>
              <a:defRPr sz="1500"/>
            </a:lvl6pPr>
            <a:lvl7pPr>
              <a:defRPr sz="1500"/>
            </a:lvl7pPr>
            <a:lvl8pPr>
              <a:defRPr sz="1500"/>
            </a:lvl8pPr>
            <a:lvl9pPr>
              <a:defRPr sz="15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3"/>
          <p:cNvSpPr>
            <a:spLocks noGrp="1"/>
          </p:cNvSpPr>
          <p:nvPr>
            <p:ph type="body" sz="half" idx="2"/>
          </p:nvPr>
        </p:nvSpPr>
        <p:spPr>
          <a:xfrm>
            <a:off x="457201" y="2057402"/>
            <a:ext cx="3008313" cy="4068763"/>
          </a:xfrm>
        </p:spPr>
        <p:txBody>
          <a:bodyPr/>
          <a:lstStyle>
            <a:lvl1pPr marL="0" indent="0">
              <a:buNone/>
              <a:defRPr sz="150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a:t>Click to edit Master text styles</a:t>
            </a:r>
          </a:p>
        </p:txBody>
      </p:sp>
    </p:spTree>
    <p:extLst>
      <p:ext uri="{BB962C8B-B14F-4D97-AF65-F5344CB8AC3E}">
        <p14:creationId xmlns:p14="http://schemas.microsoft.com/office/powerpoint/2010/main" val="3752224986"/>
      </p:ext>
    </p:extLst>
  </p:cSld>
  <p:clrMapOvr>
    <a:masterClrMapping/>
  </p:clrMapOvr>
  <p:transition spd="slow"/>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304800" y="914400"/>
            <a:ext cx="5486400" cy="4114800"/>
          </a:xfrm>
        </p:spPr>
        <p:txBody>
          <a:bodyPr lIns="0" tIns="0" rIns="0" bIns="0"/>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en-US" noProof="0"/>
          </a:p>
        </p:txBody>
      </p:sp>
      <p:sp>
        <p:nvSpPr>
          <p:cNvPr id="4" name="Text Placeholder 3"/>
          <p:cNvSpPr>
            <a:spLocks noGrp="1"/>
          </p:cNvSpPr>
          <p:nvPr>
            <p:ph type="body" sz="half" idx="2"/>
          </p:nvPr>
        </p:nvSpPr>
        <p:spPr>
          <a:xfrm>
            <a:off x="6019800" y="914400"/>
            <a:ext cx="2667000" cy="4114800"/>
          </a:xfrm>
        </p:spPr>
        <p:txBody>
          <a:bodyPr/>
          <a:lstStyle>
            <a:lvl1pPr marL="0" indent="0">
              <a:buNone/>
              <a:defRPr sz="150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a:t>Click to edit Master text styles</a:t>
            </a:r>
          </a:p>
        </p:txBody>
      </p:sp>
    </p:spTree>
    <p:extLst>
      <p:ext uri="{BB962C8B-B14F-4D97-AF65-F5344CB8AC3E}">
        <p14:creationId xmlns:p14="http://schemas.microsoft.com/office/powerpoint/2010/main" val="3111130874"/>
      </p:ext>
    </p:extLst>
  </p:cSld>
  <p:clrMapOvr>
    <a:masterClrMapping/>
  </p:clrMapOvr>
  <p:transition spd="slow"/>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Title &amp; Bullet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228600"/>
            <a:ext cx="8686800" cy="381000"/>
          </a:xfrm>
        </p:spPr>
        <p:txBody>
          <a:bodyPr/>
          <a:lstStyle/>
          <a:p>
            <a:r>
              <a:rPr lang="en-US" dirty="0"/>
              <a:t>Click to edit Master title style</a:t>
            </a:r>
          </a:p>
        </p:txBody>
      </p:sp>
      <p:sp>
        <p:nvSpPr>
          <p:cNvPr id="6" name="Text Placeholder 5"/>
          <p:cNvSpPr>
            <a:spLocks noGrp="1"/>
          </p:cNvSpPr>
          <p:nvPr>
            <p:ph type="body" sz="quarter" idx="10"/>
          </p:nvPr>
        </p:nvSpPr>
        <p:spPr>
          <a:xfrm>
            <a:off x="228600" y="838200"/>
            <a:ext cx="8686800" cy="5257800"/>
          </a:xfrm>
        </p:spPr>
        <p:txBody>
          <a:bodyPr/>
          <a:lstStyle>
            <a:lvl2pPr>
              <a:defRPr sz="900"/>
            </a:lvl2pPr>
            <a:lvl3pPr>
              <a:defRPr sz="788"/>
            </a:lvl3pPr>
            <a:lvl4pPr>
              <a:defRPr sz="788"/>
            </a:lvl4pPr>
            <a:lvl5pPr>
              <a:defRPr sz="788"/>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9294700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F28151-93AE-4455-9C04-AEB258C641BC}"/>
              </a:ext>
            </a:extLst>
          </p:cNvPr>
          <p:cNvSpPr>
            <a:spLocks noGrp="1"/>
          </p:cNvSpPr>
          <p:nvPr>
            <p:ph type="ctrTitle"/>
          </p:nvPr>
        </p:nvSpPr>
        <p:spPr>
          <a:xfrm>
            <a:off x="1143000" y="1122363"/>
            <a:ext cx="6858000" cy="2387600"/>
          </a:xfrm>
        </p:spPr>
        <p:txBody>
          <a:bodyPr anchor="b"/>
          <a:lstStyle>
            <a:lvl1pPr algn="ctr">
              <a:defRPr sz="4500"/>
            </a:lvl1pPr>
          </a:lstStyle>
          <a:p>
            <a:r>
              <a:rPr lang="en-US"/>
              <a:t>Click to edit Master title style</a:t>
            </a:r>
          </a:p>
        </p:txBody>
      </p:sp>
      <p:sp>
        <p:nvSpPr>
          <p:cNvPr id="3" name="Subtitle 2">
            <a:extLst>
              <a:ext uri="{FF2B5EF4-FFF2-40B4-BE49-F238E27FC236}">
                <a16:creationId xmlns:a16="http://schemas.microsoft.com/office/drawing/2014/main" id="{7B835607-1081-4048-8981-B6B4D3554936}"/>
              </a:ext>
            </a:extLst>
          </p:cNvPr>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a:extLst>
              <a:ext uri="{FF2B5EF4-FFF2-40B4-BE49-F238E27FC236}">
                <a16:creationId xmlns:a16="http://schemas.microsoft.com/office/drawing/2014/main" id="{DDFB98CF-C8FE-4667-8382-DC363528BD3E}"/>
              </a:ext>
            </a:extLst>
          </p:cNvPr>
          <p:cNvSpPr>
            <a:spLocks noGrp="1"/>
          </p:cNvSpPr>
          <p:nvPr>
            <p:ph type="dt" sz="half" idx="10"/>
          </p:nvPr>
        </p:nvSpPr>
        <p:spPr/>
        <p:txBody>
          <a:bodyPr/>
          <a:lstStyle/>
          <a:p>
            <a:fld id="{3BB76FAA-1450-4C05-8217-6125EC6A2983}" type="datetimeFigureOut">
              <a:rPr lang="en-US" smtClean="0"/>
              <a:t>7/23/2024</a:t>
            </a:fld>
            <a:endParaRPr lang="en-US"/>
          </a:p>
        </p:txBody>
      </p:sp>
      <p:sp>
        <p:nvSpPr>
          <p:cNvPr id="5" name="Footer Placeholder 4">
            <a:extLst>
              <a:ext uri="{FF2B5EF4-FFF2-40B4-BE49-F238E27FC236}">
                <a16:creationId xmlns:a16="http://schemas.microsoft.com/office/drawing/2014/main" id="{14FF80F1-E19A-46B9-888F-33AEAB2E4F9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83C0C15-4234-4AAD-9AC5-917A60C4257C}"/>
              </a:ext>
            </a:extLst>
          </p:cNvPr>
          <p:cNvSpPr>
            <a:spLocks noGrp="1"/>
          </p:cNvSpPr>
          <p:nvPr>
            <p:ph type="sldNum" sz="quarter" idx="12"/>
          </p:nvPr>
        </p:nvSpPr>
        <p:spPr/>
        <p:txBody>
          <a:bodyPr/>
          <a:lstStyle/>
          <a:p>
            <a:fld id="{698986E3-E585-4C27-AC9D-7AC8662FFD1B}" type="slidenum">
              <a:rPr lang="en-US" smtClean="0"/>
              <a:t>‹#›</a:t>
            </a:fld>
            <a:endParaRPr lang="en-US"/>
          </a:p>
        </p:txBody>
      </p:sp>
    </p:spTree>
    <p:extLst>
      <p:ext uri="{BB962C8B-B14F-4D97-AF65-F5344CB8AC3E}">
        <p14:creationId xmlns:p14="http://schemas.microsoft.com/office/powerpoint/2010/main" val="268948863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52FA7E-FD28-48D1-90A0-7C65B9D87AF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3B6BFC9-9A05-4812-8352-C26360F1231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7FF7D00-0A14-40DD-9581-37CB167964AD}"/>
              </a:ext>
            </a:extLst>
          </p:cNvPr>
          <p:cNvSpPr>
            <a:spLocks noGrp="1"/>
          </p:cNvSpPr>
          <p:nvPr>
            <p:ph type="dt" sz="half" idx="10"/>
          </p:nvPr>
        </p:nvSpPr>
        <p:spPr/>
        <p:txBody>
          <a:bodyPr/>
          <a:lstStyle/>
          <a:p>
            <a:fld id="{3BB76FAA-1450-4C05-8217-6125EC6A2983}" type="datetimeFigureOut">
              <a:rPr lang="en-US" smtClean="0"/>
              <a:t>7/23/2024</a:t>
            </a:fld>
            <a:endParaRPr lang="en-US"/>
          </a:p>
        </p:txBody>
      </p:sp>
      <p:sp>
        <p:nvSpPr>
          <p:cNvPr id="5" name="Footer Placeholder 4">
            <a:extLst>
              <a:ext uri="{FF2B5EF4-FFF2-40B4-BE49-F238E27FC236}">
                <a16:creationId xmlns:a16="http://schemas.microsoft.com/office/drawing/2014/main" id="{E9452C88-6A49-45CD-B867-7D9B440F8F2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65A5BE2-598A-49F8-8031-DC3FCB556E63}"/>
              </a:ext>
            </a:extLst>
          </p:cNvPr>
          <p:cNvSpPr>
            <a:spLocks noGrp="1"/>
          </p:cNvSpPr>
          <p:nvPr>
            <p:ph type="sldNum" sz="quarter" idx="12"/>
          </p:nvPr>
        </p:nvSpPr>
        <p:spPr/>
        <p:txBody>
          <a:bodyPr/>
          <a:lstStyle/>
          <a:p>
            <a:fld id="{698986E3-E585-4C27-AC9D-7AC8662FFD1B}" type="slidenum">
              <a:rPr lang="en-US" smtClean="0"/>
              <a:t>‹#›</a:t>
            </a:fld>
            <a:endParaRPr lang="en-US"/>
          </a:p>
        </p:txBody>
      </p:sp>
    </p:spTree>
    <p:extLst>
      <p:ext uri="{BB962C8B-B14F-4D97-AF65-F5344CB8AC3E}">
        <p14:creationId xmlns:p14="http://schemas.microsoft.com/office/powerpoint/2010/main" val="74368834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F017AD-418D-407A-8178-AC3D9F06A28C}"/>
              </a:ext>
            </a:extLst>
          </p:cNvPr>
          <p:cNvSpPr>
            <a:spLocks noGrp="1"/>
          </p:cNvSpPr>
          <p:nvPr>
            <p:ph type="title"/>
          </p:nvPr>
        </p:nvSpPr>
        <p:spPr>
          <a:xfrm>
            <a:off x="623888" y="1709739"/>
            <a:ext cx="7886700" cy="2852737"/>
          </a:xfrm>
        </p:spPr>
        <p:txBody>
          <a:bodyPr anchor="b"/>
          <a:lstStyle>
            <a:lvl1pPr>
              <a:defRPr sz="4500"/>
            </a:lvl1pPr>
          </a:lstStyle>
          <a:p>
            <a:r>
              <a:rPr lang="en-US"/>
              <a:t>Click to edit Master title style</a:t>
            </a:r>
          </a:p>
        </p:txBody>
      </p:sp>
      <p:sp>
        <p:nvSpPr>
          <p:cNvPr id="3" name="Text Placeholder 2">
            <a:extLst>
              <a:ext uri="{FF2B5EF4-FFF2-40B4-BE49-F238E27FC236}">
                <a16:creationId xmlns:a16="http://schemas.microsoft.com/office/drawing/2014/main" id="{AABDE4A9-B074-4A64-8734-93C6E0B122FE}"/>
              </a:ext>
            </a:extLst>
          </p:cNvPr>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02A91E8-398C-401A-B246-1E8AE745DFEE}"/>
              </a:ext>
            </a:extLst>
          </p:cNvPr>
          <p:cNvSpPr>
            <a:spLocks noGrp="1"/>
          </p:cNvSpPr>
          <p:nvPr>
            <p:ph type="dt" sz="half" idx="10"/>
          </p:nvPr>
        </p:nvSpPr>
        <p:spPr/>
        <p:txBody>
          <a:bodyPr/>
          <a:lstStyle/>
          <a:p>
            <a:fld id="{3BB76FAA-1450-4C05-8217-6125EC6A2983}" type="datetimeFigureOut">
              <a:rPr lang="en-US" smtClean="0"/>
              <a:t>7/23/2024</a:t>
            </a:fld>
            <a:endParaRPr lang="en-US"/>
          </a:p>
        </p:txBody>
      </p:sp>
      <p:sp>
        <p:nvSpPr>
          <p:cNvPr id="5" name="Footer Placeholder 4">
            <a:extLst>
              <a:ext uri="{FF2B5EF4-FFF2-40B4-BE49-F238E27FC236}">
                <a16:creationId xmlns:a16="http://schemas.microsoft.com/office/drawing/2014/main" id="{FDD8D95A-25BB-476C-B3B3-3982C02B2F2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D863348-DC8D-4AEE-A683-80B2A2C2AB37}"/>
              </a:ext>
            </a:extLst>
          </p:cNvPr>
          <p:cNvSpPr>
            <a:spLocks noGrp="1"/>
          </p:cNvSpPr>
          <p:nvPr>
            <p:ph type="sldNum" sz="quarter" idx="12"/>
          </p:nvPr>
        </p:nvSpPr>
        <p:spPr/>
        <p:txBody>
          <a:bodyPr/>
          <a:lstStyle/>
          <a:p>
            <a:fld id="{698986E3-E585-4C27-AC9D-7AC8662FFD1B}" type="slidenum">
              <a:rPr lang="en-US" smtClean="0"/>
              <a:t>‹#›</a:t>
            </a:fld>
            <a:endParaRPr lang="en-US"/>
          </a:p>
        </p:txBody>
      </p:sp>
    </p:spTree>
    <p:extLst>
      <p:ext uri="{BB962C8B-B14F-4D97-AF65-F5344CB8AC3E}">
        <p14:creationId xmlns:p14="http://schemas.microsoft.com/office/powerpoint/2010/main" val="384320906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356B04-4E93-4D25-AC43-2C073018948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A6B2885-60F8-43B4-8FF7-4C36AE5C702D}"/>
              </a:ext>
            </a:extLst>
          </p:cNvPr>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2DF8FCA4-4B8B-4244-84F5-0E01A6F67A97}"/>
              </a:ext>
            </a:extLst>
          </p:cNvPr>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3E35B25A-DC57-484B-B09C-6C93C3A8FCDD}"/>
              </a:ext>
            </a:extLst>
          </p:cNvPr>
          <p:cNvSpPr>
            <a:spLocks noGrp="1"/>
          </p:cNvSpPr>
          <p:nvPr>
            <p:ph type="dt" sz="half" idx="10"/>
          </p:nvPr>
        </p:nvSpPr>
        <p:spPr/>
        <p:txBody>
          <a:bodyPr/>
          <a:lstStyle/>
          <a:p>
            <a:fld id="{3BB76FAA-1450-4C05-8217-6125EC6A2983}" type="datetimeFigureOut">
              <a:rPr lang="en-US" smtClean="0"/>
              <a:t>7/23/2024</a:t>
            </a:fld>
            <a:endParaRPr lang="en-US"/>
          </a:p>
        </p:txBody>
      </p:sp>
      <p:sp>
        <p:nvSpPr>
          <p:cNvPr id="6" name="Footer Placeholder 5">
            <a:extLst>
              <a:ext uri="{FF2B5EF4-FFF2-40B4-BE49-F238E27FC236}">
                <a16:creationId xmlns:a16="http://schemas.microsoft.com/office/drawing/2014/main" id="{494D7A7F-5F2C-4B44-8839-93C1DC1659D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1B1F9D5-C9B2-417D-9A45-01F6DEB91033}"/>
              </a:ext>
            </a:extLst>
          </p:cNvPr>
          <p:cNvSpPr>
            <a:spLocks noGrp="1"/>
          </p:cNvSpPr>
          <p:nvPr>
            <p:ph type="sldNum" sz="quarter" idx="12"/>
          </p:nvPr>
        </p:nvSpPr>
        <p:spPr/>
        <p:txBody>
          <a:bodyPr/>
          <a:lstStyle/>
          <a:p>
            <a:fld id="{698986E3-E585-4C27-AC9D-7AC8662FFD1B}" type="slidenum">
              <a:rPr lang="en-US" smtClean="0"/>
              <a:t>‹#›</a:t>
            </a:fld>
            <a:endParaRPr lang="en-US"/>
          </a:p>
        </p:txBody>
      </p:sp>
    </p:spTree>
    <p:extLst>
      <p:ext uri="{BB962C8B-B14F-4D97-AF65-F5344CB8AC3E}">
        <p14:creationId xmlns:p14="http://schemas.microsoft.com/office/powerpoint/2010/main" val="110939252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F15791-BEDF-4618-87F6-95A223003EAB}"/>
              </a:ext>
            </a:extLst>
          </p:cNvPr>
          <p:cNvSpPr>
            <a:spLocks noGrp="1"/>
          </p:cNvSpPr>
          <p:nvPr>
            <p:ph type="title"/>
          </p:nvPr>
        </p:nvSpPr>
        <p:spPr>
          <a:xfrm>
            <a:off x="629841" y="365126"/>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7AAD7D01-2D2F-4152-B4BB-D3606B546392}"/>
              </a:ext>
            </a:extLst>
          </p:cNvPr>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id="{2A121435-9224-473F-B0F9-BB007A49F43E}"/>
              </a:ext>
            </a:extLst>
          </p:cNvPr>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49706913-1E23-4DA1-BB83-EFF1FB4BAB39}"/>
              </a:ext>
            </a:extLst>
          </p:cNvPr>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id="{22094F6B-1CC9-4EC1-91E5-7866E8ABDD49}"/>
              </a:ext>
            </a:extLst>
          </p:cNvPr>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173234DA-A174-4EE7-9D2F-15E6B0CD69BE}"/>
              </a:ext>
            </a:extLst>
          </p:cNvPr>
          <p:cNvSpPr>
            <a:spLocks noGrp="1"/>
          </p:cNvSpPr>
          <p:nvPr>
            <p:ph type="dt" sz="half" idx="10"/>
          </p:nvPr>
        </p:nvSpPr>
        <p:spPr/>
        <p:txBody>
          <a:bodyPr/>
          <a:lstStyle/>
          <a:p>
            <a:fld id="{3BB76FAA-1450-4C05-8217-6125EC6A2983}" type="datetimeFigureOut">
              <a:rPr lang="en-US" smtClean="0"/>
              <a:t>7/23/2024</a:t>
            </a:fld>
            <a:endParaRPr lang="en-US"/>
          </a:p>
        </p:txBody>
      </p:sp>
      <p:sp>
        <p:nvSpPr>
          <p:cNvPr id="8" name="Footer Placeholder 7">
            <a:extLst>
              <a:ext uri="{FF2B5EF4-FFF2-40B4-BE49-F238E27FC236}">
                <a16:creationId xmlns:a16="http://schemas.microsoft.com/office/drawing/2014/main" id="{089B0442-9A0C-4B45-96A2-23DC7C04B2E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6A93DB58-5A78-432D-BBE8-EB447716D913}"/>
              </a:ext>
            </a:extLst>
          </p:cNvPr>
          <p:cNvSpPr>
            <a:spLocks noGrp="1"/>
          </p:cNvSpPr>
          <p:nvPr>
            <p:ph type="sldNum" sz="quarter" idx="12"/>
          </p:nvPr>
        </p:nvSpPr>
        <p:spPr/>
        <p:txBody>
          <a:bodyPr/>
          <a:lstStyle/>
          <a:p>
            <a:fld id="{698986E3-E585-4C27-AC9D-7AC8662FFD1B}" type="slidenum">
              <a:rPr lang="en-US" smtClean="0"/>
              <a:t>‹#›</a:t>
            </a:fld>
            <a:endParaRPr lang="en-US"/>
          </a:p>
        </p:txBody>
      </p:sp>
    </p:spTree>
    <p:extLst>
      <p:ext uri="{BB962C8B-B14F-4D97-AF65-F5344CB8AC3E}">
        <p14:creationId xmlns:p14="http://schemas.microsoft.com/office/powerpoint/2010/main" val="229146235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mp; Bullet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228600"/>
            <a:ext cx="8686800" cy="381000"/>
          </a:xfrm>
        </p:spPr>
        <p:txBody>
          <a:bodyPr/>
          <a:lstStyle/>
          <a:p>
            <a:r>
              <a:rPr lang="en-US" dirty="0"/>
              <a:t>Click to edit Master title style</a:t>
            </a:r>
          </a:p>
        </p:txBody>
      </p:sp>
      <p:sp>
        <p:nvSpPr>
          <p:cNvPr id="6" name="Text Placeholder 5"/>
          <p:cNvSpPr>
            <a:spLocks noGrp="1"/>
          </p:cNvSpPr>
          <p:nvPr>
            <p:ph type="body" sz="quarter" idx="10"/>
          </p:nvPr>
        </p:nvSpPr>
        <p:spPr>
          <a:xfrm>
            <a:off x="228600" y="838200"/>
            <a:ext cx="8686800" cy="5257800"/>
          </a:xfrm>
        </p:spPr>
        <p:txBody>
          <a:bodyPr/>
          <a:lstStyle>
            <a:lvl2pPr>
              <a:defRPr sz="1200"/>
            </a:lvl2pPr>
            <a:lvl3pPr>
              <a:defRPr sz="1050"/>
            </a:lvl3pPr>
            <a:lvl4pPr>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64319963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7ACEB4-844A-439D-B56D-8AC6A2F294E7}"/>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558E2747-A59E-4EA1-9074-5E26E874E98F}"/>
              </a:ext>
            </a:extLst>
          </p:cNvPr>
          <p:cNvSpPr>
            <a:spLocks noGrp="1"/>
          </p:cNvSpPr>
          <p:nvPr>
            <p:ph type="dt" sz="half" idx="10"/>
          </p:nvPr>
        </p:nvSpPr>
        <p:spPr/>
        <p:txBody>
          <a:bodyPr/>
          <a:lstStyle/>
          <a:p>
            <a:fld id="{3BB76FAA-1450-4C05-8217-6125EC6A2983}" type="datetimeFigureOut">
              <a:rPr lang="en-US" smtClean="0"/>
              <a:t>7/23/2024</a:t>
            </a:fld>
            <a:endParaRPr lang="en-US"/>
          </a:p>
        </p:txBody>
      </p:sp>
      <p:sp>
        <p:nvSpPr>
          <p:cNvPr id="4" name="Footer Placeholder 3">
            <a:extLst>
              <a:ext uri="{FF2B5EF4-FFF2-40B4-BE49-F238E27FC236}">
                <a16:creationId xmlns:a16="http://schemas.microsoft.com/office/drawing/2014/main" id="{894C424F-6164-4F9A-8FCA-AFCBCEF5E96D}"/>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891411A9-4543-4C80-92EB-848C927508D1}"/>
              </a:ext>
            </a:extLst>
          </p:cNvPr>
          <p:cNvSpPr>
            <a:spLocks noGrp="1"/>
          </p:cNvSpPr>
          <p:nvPr>
            <p:ph type="sldNum" sz="quarter" idx="12"/>
          </p:nvPr>
        </p:nvSpPr>
        <p:spPr/>
        <p:txBody>
          <a:bodyPr/>
          <a:lstStyle/>
          <a:p>
            <a:fld id="{698986E3-E585-4C27-AC9D-7AC8662FFD1B}" type="slidenum">
              <a:rPr lang="en-US" smtClean="0"/>
              <a:t>‹#›</a:t>
            </a:fld>
            <a:endParaRPr lang="en-US"/>
          </a:p>
        </p:txBody>
      </p:sp>
    </p:spTree>
    <p:extLst>
      <p:ext uri="{BB962C8B-B14F-4D97-AF65-F5344CB8AC3E}">
        <p14:creationId xmlns:p14="http://schemas.microsoft.com/office/powerpoint/2010/main" val="10468091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62592A1-5AE9-49DC-85C7-D9E9B789BA68}"/>
              </a:ext>
            </a:extLst>
          </p:cNvPr>
          <p:cNvSpPr>
            <a:spLocks noGrp="1"/>
          </p:cNvSpPr>
          <p:nvPr>
            <p:ph type="dt" sz="half" idx="10"/>
          </p:nvPr>
        </p:nvSpPr>
        <p:spPr/>
        <p:txBody>
          <a:bodyPr/>
          <a:lstStyle/>
          <a:p>
            <a:fld id="{3BB76FAA-1450-4C05-8217-6125EC6A2983}" type="datetimeFigureOut">
              <a:rPr lang="en-US" smtClean="0"/>
              <a:t>7/23/2024</a:t>
            </a:fld>
            <a:endParaRPr lang="en-US"/>
          </a:p>
        </p:txBody>
      </p:sp>
      <p:sp>
        <p:nvSpPr>
          <p:cNvPr id="3" name="Footer Placeholder 2">
            <a:extLst>
              <a:ext uri="{FF2B5EF4-FFF2-40B4-BE49-F238E27FC236}">
                <a16:creationId xmlns:a16="http://schemas.microsoft.com/office/drawing/2014/main" id="{9C26242D-9DCF-42E4-A01A-DBED88275AA9}"/>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BBF2F284-C6E0-47BE-A0AA-AC82FE35C951}"/>
              </a:ext>
            </a:extLst>
          </p:cNvPr>
          <p:cNvSpPr>
            <a:spLocks noGrp="1"/>
          </p:cNvSpPr>
          <p:nvPr>
            <p:ph type="sldNum" sz="quarter" idx="12"/>
          </p:nvPr>
        </p:nvSpPr>
        <p:spPr/>
        <p:txBody>
          <a:bodyPr/>
          <a:lstStyle/>
          <a:p>
            <a:fld id="{698986E3-E585-4C27-AC9D-7AC8662FFD1B}" type="slidenum">
              <a:rPr lang="en-US" smtClean="0"/>
              <a:t>‹#›</a:t>
            </a:fld>
            <a:endParaRPr lang="en-US"/>
          </a:p>
        </p:txBody>
      </p:sp>
    </p:spTree>
    <p:extLst>
      <p:ext uri="{BB962C8B-B14F-4D97-AF65-F5344CB8AC3E}">
        <p14:creationId xmlns:p14="http://schemas.microsoft.com/office/powerpoint/2010/main" val="315659567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7E7C5D-1589-4940-B8B1-5F4A1C62EB82}"/>
              </a:ext>
            </a:extLst>
          </p:cNvPr>
          <p:cNvSpPr>
            <a:spLocks noGrp="1"/>
          </p:cNvSpPr>
          <p:nvPr>
            <p:ph type="title"/>
          </p:nvPr>
        </p:nvSpPr>
        <p:spPr>
          <a:xfrm>
            <a:off x="629841" y="457200"/>
            <a:ext cx="2949178" cy="1600200"/>
          </a:xfrm>
        </p:spPr>
        <p:txBody>
          <a:bodyPr anchor="b"/>
          <a:lstStyle>
            <a:lvl1pPr>
              <a:defRPr sz="2400"/>
            </a:lvl1pPr>
          </a:lstStyle>
          <a:p>
            <a:r>
              <a:rPr lang="en-US"/>
              <a:t>Click to edit Master title style</a:t>
            </a:r>
          </a:p>
        </p:txBody>
      </p:sp>
      <p:sp>
        <p:nvSpPr>
          <p:cNvPr id="3" name="Content Placeholder 2">
            <a:extLst>
              <a:ext uri="{FF2B5EF4-FFF2-40B4-BE49-F238E27FC236}">
                <a16:creationId xmlns:a16="http://schemas.microsoft.com/office/drawing/2014/main" id="{944C96FB-E4F3-46E9-AFC3-ADEF1C895942}"/>
              </a:ext>
            </a:extLst>
          </p:cNvPr>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7399FE56-73A4-4224-B7B3-6E66AFDEF513}"/>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5B3D77BA-CF77-4669-9530-A9362EAA3708}"/>
              </a:ext>
            </a:extLst>
          </p:cNvPr>
          <p:cNvSpPr>
            <a:spLocks noGrp="1"/>
          </p:cNvSpPr>
          <p:nvPr>
            <p:ph type="dt" sz="half" idx="10"/>
          </p:nvPr>
        </p:nvSpPr>
        <p:spPr/>
        <p:txBody>
          <a:bodyPr/>
          <a:lstStyle/>
          <a:p>
            <a:fld id="{3BB76FAA-1450-4C05-8217-6125EC6A2983}" type="datetimeFigureOut">
              <a:rPr lang="en-US" smtClean="0"/>
              <a:t>7/23/2024</a:t>
            </a:fld>
            <a:endParaRPr lang="en-US"/>
          </a:p>
        </p:txBody>
      </p:sp>
      <p:sp>
        <p:nvSpPr>
          <p:cNvPr id="6" name="Footer Placeholder 5">
            <a:extLst>
              <a:ext uri="{FF2B5EF4-FFF2-40B4-BE49-F238E27FC236}">
                <a16:creationId xmlns:a16="http://schemas.microsoft.com/office/drawing/2014/main" id="{AB03BD68-4ED1-47C7-83EB-20B2DE4188B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1F7B3FD-028A-48BD-9F3F-49260DBF2FBA}"/>
              </a:ext>
            </a:extLst>
          </p:cNvPr>
          <p:cNvSpPr>
            <a:spLocks noGrp="1"/>
          </p:cNvSpPr>
          <p:nvPr>
            <p:ph type="sldNum" sz="quarter" idx="12"/>
          </p:nvPr>
        </p:nvSpPr>
        <p:spPr/>
        <p:txBody>
          <a:bodyPr/>
          <a:lstStyle/>
          <a:p>
            <a:fld id="{698986E3-E585-4C27-AC9D-7AC8662FFD1B}" type="slidenum">
              <a:rPr lang="en-US" smtClean="0"/>
              <a:t>‹#›</a:t>
            </a:fld>
            <a:endParaRPr lang="en-US"/>
          </a:p>
        </p:txBody>
      </p:sp>
    </p:spTree>
    <p:extLst>
      <p:ext uri="{BB962C8B-B14F-4D97-AF65-F5344CB8AC3E}">
        <p14:creationId xmlns:p14="http://schemas.microsoft.com/office/powerpoint/2010/main" val="27412930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5752F3-CC2B-4A28-A5EA-E67336511990}"/>
              </a:ext>
            </a:extLst>
          </p:cNvPr>
          <p:cNvSpPr>
            <a:spLocks noGrp="1"/>
          </p:cNvSpPr>
          <p:nvPr>
            <p:ph type="title"/>
          </p:nvPr>
        </p:nvSpPr>
        <p:spPr>
          <a:xfrm>
            <a:off x="629841" y="457200"/>
            <a:ext cx="2949178" cy="1600200"/>
          </a:xfrm>
        </p:spPr>
        <p:txBody>
          <a:bodyPr anchor="b"/>
          <a:lstStyle>
            <a:lvl1pPr>
              <a:defRPr sz="2400"/>
            </a:lvl1pPr>
          </a:lstStyle>
          <a:p>
            <a:r>
              <a:rPr lang="en-US"/>
              <a:t>Click to edit Master title style</a:t>
            </a:r>
          </a:p>
        </p:txBody>
      </p:sp>
      <p:sp>
        <p:nvSpPr>
          <p:cNvPr id="3" name="Picture Placeholder 2">
            <a:extLst>
              <a:ext uri="{FF2B5EF4-FFF2-40B4-BE49-F238E27FC236}">
                <a16:creationId xmlns:a16="http://schemas.microsoft.com/office/drawing/2014/main" id="{016948DB-1A62-42F5-B42D-451456A396D7}"/>
              </a:ext>
            </a:extLst>
          </p:cNvPr>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a:extLst>
              <a:ext uri="{FF2B5EF4-FFF2-40B4-BE49-F238E27FC236}">
                <a16:creationId xmlns:a16="http://schemas.microsoft.com/office/drawing/2014/main" id="{B37E1259-1E4A-4370-BB4E-007776A4AE30}"/>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38E2441F-CBCA-4AD9-ABD4-F7B524AF0198}"/>
              </a:ext>
            </a:extLst>
          </p:cNvPr>
          <p:cNvSpPr>
            <a:spLocks noGrp="1"/>
          </p:cNvSpPr>
          <p:nvPr>
            <p:ph type="dt" sz="half" idx="10"/>
          </p:nvPr>
        </p:nvSpPr>
        <p:spPr/>
        <p:txBody>
          <a:bodyPr/>
          <a:lstStyle/>
          <a:p>
            <a:fld id="{3BB76FAA-1450-4C05-8217-6125EC6A2983}" type="datetimeFigureOut">
              <a:rPr lang="en-US" smtClean="0"/>
              <a:t>7/23/2024</a:t>
            </a:fld>
            <a:endParaRPr lang="en-US"/>
          </a:p>
        </p:txBody>
      </p:sp>
      <p:sp>
        <p:nvSpPr>
          <p:cNvPr id="6" name="Footer Placeholder 5">
            <a:extLst>
              <a:ext uri="{FF2B5EF4-FFF2-40B4-BE49-F238E27FC236}">
                <a16:creationId xmlns:a16="http://schemas.microsoft.com/office/drawing/2014/main" id="{69720349-9BF2-42AB-97CD-A11C83FF54D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A0FA6E8-968E-486A-932E-FD5E12562DEB}"/>
              </a:ext>
            </a:extLst>
          </p:cNvPr>
          <p:cNvSpPr>
            <a:spLocks noGrp="1"/>
          </p:cNvSpPr>
          <p:nvPr>
            <p:ph type="sldNum" sz="quarter" idx="12"/>
          </p:nvPr>
        </p:nvSpPr>
        <p:spPr/>
        <p:txBody>
          <a:bodyPr/>
          <a:lstStyle/>
          <a:p>
            <a:fld id="{698986E3-E585-4C27-AC9D-7AC8662FFD1B}" type="slidenum">
              <a:rPr lang="en-US" smtClean="0"/>
              <a:t>‹#›</a:t>
            </a:fld>
            <a:endParaRPr lang="en-US"/>
          </a:p>
        </p:txBody>
      </p:sp>
    </p:spTree>
    <p:extLst>
      <p:ext uri="{BB962C8B-B14F-4D97-AF65-F5344CB8AC3E}">
        <p14:creationId xmlns:p14="http://schemas.microsoft.com/office/powerpoint/2010/main" val="322620959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906A59-0B84-47E9-8843-E6CBB0E0524C}"/>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D95971A0-4EBB-419D-B906-ABD5B4274054}"/>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39FE824-040E-466B-A7A0-5F746D10A443}"/>
              </a:ext>
            </a:extLst>
          </p:cNvPr>
          <p:cNvSpPr>
            <a:spLocks noGrp="1"/>
          </p:cNvSpPr>
          <p:nvPr>
            <p:ph type="dt" sz="half" idx="10"/>
          </p:nvPr>
        </p:nvSpPr>
        <p:spPr/>
        <p:txBody>
          <a:bodyPr/>
          <a:lstStyle/>
          <a:p>
            <a:fld id="{3BB76FAA-1450-4C05-8217-6125EC6A2983}" type="datetimeFigureOut">
              <a:rPr lang="en-US" smtClean="0"/>
              <a:t>7/23/2024</a:t>
            </a:fld>
            <a:endParaRPr lang="en-US"/>
          </a:p>
        </p:txBody>
      </p:sp>
      <p:sp>
        <p:nvSpPr>
          <p:cNvPr id="5" name="Footer Placeholder 4">
            <a:extLst>
              <a:ext uri="{FF2B5EF4-FFF2-40B4-BE49-F238E27FC236}">
                <a16:creationId xmlns:a16="http://schemas.microsoft.com/office/drawing/2014/main" id="{F3EEFDF8-2307-401D-ADDE-6BB94F96779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6433B85-1558-4D1C-9758-8AED69473019}"/>
              </a:ext>
            </a:extLst>
          </p:cNvPr>
          <p:cNvSpPr>
            <a:spLocks noGrp="1"/>
          </p:cNvSpPr>
          <p:nvPr>
            <p:ph type="sldNum" sz="quarter" idx="12"/>
          </p:nvPr>
        </p:nvSpPr>
        <p:spPr/>
        <p:txBody>
          <a:bodyPr/>
          <a:lstStyle/>
          <a:p>
            <a:fld id="{698986E3-E585-4C27-AC9D-7AC8662FFD1B}" type="slidenum">
              <a:rPr lang="en-US" smtClean="0"/>
              <a:t>‹#›</a:t>
            </a:fld>
            <a:endParaRPr lang="en-US"/>
          </a:p>
        </p:txBody>
      </p:sp>
    </p:spTree>
    <p:extLst>
      <p:ext uri="{BB962C8B-B14F-4D97-AF65-F5344CB8AC3E}">
        <p14:creationId xmlns:p14="http://schemas.microsoft.com/office/powerpoint/2010/main" val="94844035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3A662DB6-DDA3-4042-9157-AC9AFC9E9D4C}"/>
              </a:ext>
            </a:extLst>
          </p:cNvPr>
          <p:cNvSpPr>
            <a:spLocks noGrp="1"/>
          </p:cNvSpPr>
          <p:nvPr>
            <p:ph type="title" orient="vert"/>
          </p:nvPr>
        </p:nvSpPr>
        <p:spPr>
          <a:xfrm>
            <a:off x="6543675" y="365125"/>
            <a:ext cx="1971675"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22EFF60-772E-4CAB-91E4-15C050CD8FFB}"/>
              </a:ext>
            </a:extLst>
          </p:cNvPr>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4EE57AC-E46A-43E0-A28B-E294F9CE134A}"/>
              </a:ext>
            </a:extLst>
          </p:cNvPr>
          <p:cNvSpPr>
            <a:spLocks noGrp="1"/>
          </p:cNvSpPr>
          <p:nvPr>
            <p:ph type="dt" sz="half" idx="10"/>
          </p:nvPr>
        </p:nvSpPr>
        <p:spPr/>
        <p:txBody>
          <a:bodyPr/>
          <a:lstStyle/>
          <a:p>
            <a:fld id="{3BB76FAA-1450-4C05-8217-6125EC6A2983}" type="datetimeFigureOut">
              <a:rPr lang="en-US" smtClean="0"/>
              <a:t>7/23/2024</a:t>
            </a:fld>
            <a:endParaRPr lang="en-US"/>
          </a:p>
        </p:txBody>
      </p:sp>
      <p:sp>
        <p:nvSpPr>
          <p:cNvPr id="5" name="Footer Placeholder 4">
            <a:extLst>
              <a:ext uri="{FF2B5EF4-FFF2-40B4-BE49-F238E27FC236}">
                <a16:creationId xmlns:a16="http://schemas.microsoft.com/office/drawing/2014/main" id="{2D1AE37E-8C59-4379-9610-7D189F046A2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575719C-7797-4958-8D38-49EA0C41BEEB}"/>
              </a:ext>
            </a:extLst>
          </p:cNvPr>
          <p:cNvSpPr>
            <a:spLocks noGrp="1"/>
          </p:cNvSpPr>
          <p:nvPr>
            <p:ph type="sldNum" sz="quarter" idx="12"/>
          </p:nvPr>
        </p:nvSpPr>
        <p:spPr/>
        <p:txBody>
          <a:bodyPr/>
          <a:lstStyle/>
          <a:p>
            <a:fld id="{698986E3-E585-4C27-AC9D-7AC8662FFD1B}" type="slidenum">
              <a:rPr lang="en-US" smtClean="0"/>
              <a:t>‹#›</a:t>
            </a:fld>
            <a:endParaRPr lang="en-US"/>
          </a:p>
        </p:txBody>
      </p:sp>
    </p:spTree>
    <p:extLst>
      <p:ext uri="{BB962C8B-B14F-4D97-AF65-F5344CB8AC3E}">
        <p14:creationId xmlns:p14="http://schemas.microsoft.com/office/powerpoint/2010/main" val="164703949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ext Slide - Three Bullets">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A229D042-8B65-9E48-B92D-1C1C692D80E7}"/>
              </a:ext>
            </a:extLst>
          </p:cNvPr>
          <p:cNvSpPr>
            <a:spLocks noGrp="1"/>
          </p:cNvSpPr>
          <p:nvPr>
            <p:ph type="sldNum" sz="quarter" idx="10"/>
          </p:nvPr>
        </p:nvSpPr>
        <p:spPr/>
        <p:txBody>
          <a:bodyPr/>
          <a:lstStyle/>
          <a:p>
            <a:fld id="{86CB4B4D-7CA3-9044-876B-883B54F8677D}" type="slidenum">
              <a:rPr lang="en-US" smtClean="0"/>
              <a:pPr/>
              <a:t>‹#›</a:t>
            </a:fld>
            <a:endParaRPr lang="en-US"/>
          </a:p>
        </p:txBody>
      </p:sp>
      <p:sp>
        <p:nvSpPr>
          <p:cNvPr id="5" name="Footer Placeholder 4">
            <a:extLst>
              <a:ext uri="{FF2B5EF4-FFF2-40B4-BE49-F238E27FC236}">
                <a16:creationId xmlns:a16="http://schemas.microsoft.com/office/drawing/2014/main" id="{27D96E9F-E926-6140-897D-2135F51CC88A}"/>
              </a:ext>
            </a:extLst>
          </p:cNvPr>
          <p:cNvSpPr>
            <a:spLocks noGrp="1"/>
          </p:cNvSpPr>
          <p:nvPr>
            <p:ph type="ftr" sz="quarter" idx="12"/>
          </p:nvPr>
        </p:nvSpPr>
        <p:spPr/>
        <p:txBody>
          <a:bodyPr/>
          <a:lstStyle/>
          <a:p>
            <a:r>
              <a:rPr lang="en-US"/>
              <a:t>Presentation Title</a:t>
            </a:r>
          </a:p>
        </p:txBody>
      </p:sp>
      <p:sp>
        <p:nvSpPr>
          <p:cNvPr id="18" name="Text Placeholder 17">
            <a:extLst>
              <a:ext uri="{FF2B5EF4-FFF2-40B4-BE49-F238E27FC236}">
                <a16:creationId xmlns:a16="http://schemas.microsoft.com/office/drawing/2014/main" id="{9C9BD821-B69A-F243-B645-DE4A07D2225E}"/>
              </a:ext>
            </a:extLst>
          </p:cNvPr>
          <p:cNvSpPr>
            <a:spLocks noGrp="1"/>
          </p:cNvSpPr>
          <p:nvPr>
            <p:ph type="body" sz="quarter" idx="13" hasCustomPrompt="1"/>
          </p:nvPr>
        </p:nvSpPr>
        <p:spPr>
          <a:xfrm>
            <a:off x="715547" y="1469986"/>
            <a:ext cx="7541419" cy="4629873"/>
          </a:xfrm>
        </p:spPr>
        <p:txBody>
          <a:bodyPr lIns="0"/>
          <a:lstStyle>
            <a:lvl1pPr marL="137160" marR="0" indent="-137160" algn="l" defTabSz="308610" rtl="0" eaLnBrk="1" fontAlgn="auto" latinLnBrk="0" hangingPunct="1">
              <a:lnSpc>
                <a:spcPct val="120000"/>
              </a:lnSpc>
              <a:spcBef>
                <a:spcPts val="2250"/>
              </a:spcBef>
              <a:spcAft>
                <a:spcPts val="0"/>
              </a:spcAft>
              <a:buClr>
                <a:schemeClr val="bg1"/>
              </a:buClr>
              <a:buSzTx/>
              <a:buFont typeface="Arial" panose="020B0604020202020204" pitchFamily="34" charset="0"/>
              <a:buChar char="•"/>
              <a:tabLst/>
              <a:defRPr>
                <a:latin typeface="Arial" panose="020B0604020202020204" pitchFamily="34" charset="0"/>
                <a:cs typeface="Arial" panose="020B0604020202020204" pitchFamily="34" charset="0"/>
              </a:defRPr>
            </a:lvl1pPr>
          </a:lstStyle>
          <a:p>
            <a:pPr marL="130969" marR="0" lvl="0" indent="-127397" algn="l" defTabSz="308610" rtl="0" eaLnBrk="1" fontAlgn="auto" latinLnBrk="0" hangingPunct="1">
              <a:lnSpc>
                <a:spcPct val="120000"/>
              </a:lnSpc>
              <a:spcBef>
                <a:spcPts val="2250"/>
              </a:spcBef>
              <a:spcAft>
                <a:spcPts val="0"/>
              </a:spcAft>
              <a:buClr>
                <a:schemeClr val="bg1"/>
              </a:buClr>
              <a:buSzTx/>
              <a:buFont typeface="Arial" panose="020B0604020202020204" pitchFamily="34" charset="0"/>
              <a:buChar char="•"/>
              <a:tabLst/>
              <a:defRPr/>
            </a:pPr>
            <a:r>
              <a:rPr lang="en-US" sz="1200"/>
              <a:t>Lorem ipsum dolor sit </a:t>
            </a:r>
            <a:r>
              <a:rPr lang="en-US" sz="1200" err="1"/>
              <a:t>amet</a:t>
            </a:r>
            <a:r>
              <a:rPr lang="en-US" sz="1200"/>
              <a:t>, </a:t>
            </a:r>
            <a:r>
              <a:rPr lang="en-US" sz="1200" err="1"/>
              <a:t>consectetur</a:t>
            </a:r>
            <a:r>
              <a:rPr lang="en-US" sz="1200"/>
              <a:t> </a:t>
            </a:r>
            <a:r>
              <a:rPr lang="en-US" sz="1200" err="1"/>
              <a:t>adipiscing</a:t>
            </a:r>
            <a:r>
              <a:rPr lang="en-US" sz="1200"/>
              <a:t> </a:t>
            </a:r>
            <a:r>
              <a:rPr lang="en-US" sz="1200" err="1"/>
              <a:t>elit</a:t>
            </a:r>
            <a:r>
              <a:rPr lang="en-US" sz="1200"/>
              <a:t>, sed do </a:t>
            </a:r>
            <a:r>
              <a:rPr lang="en-US" sz="1200" err="1"/>
              <a:t>eiusmod</a:t>
            </a:r>
            <a:r>
              <a:rPr lang="en-US" sz="1200"/>
              <a:t> </a:t>
            </a:r>
            <a:r>
              <a:rPr lang="en-US" sz="1200" err="1"/>
              <a:t>tempor</a:t>
            </a:r>
            <a:r>
              <a:rPr lang="en-US" sz="1200"/>
              <a:t> </a:t>
            </a:r>
            <a:r>
              <a:rPr lang="en-US" sz="1200" err="1"/>
              <a:t>incididunt</a:t>
            </a:r>
            <a:r>
              <a:rPr lang="en-US" sz="1200"/>
              <a:t> </a:t>
            </a:r>
            <a:r>
              <a:rPr lang="en-US" sz="1200" err="1"/>
              <a:t>ut</a:t>
            </a:r>
            <a:r>
              <a:rPr lang="en-US" sz="1200"/>
              <a:t> </a:t>
            </a:r>
            <a:r>
              <a:rPr lang="en-US" sz="1200" err="1"/>
              <a:t>labore</a:t>
            </a:r>
            <a:r>
              <a:rPr lang="en-US" sz="1200"/>
              <a:t> et dolore magna </a:t>
            </a:r>
            <a:r>
              <a:rPr lang="en-US" sz="1200" err="1"/>
              <a:t>aliqua</a:t>
            </a:r>
            <a:r>
              <a:rPr lang="en-US" sz="1200"/>
              <a:t>. Ut </a:t>
            </a:r>
            <a:r>
              <a:rPr lang="en-US" sz="1200" err="1"/>
              <a:t>enim</a:t>
            </a:r>
            <a:r>
              <a:rPr lang="en-US" sz="1200"/>
              <a:t> ad minim </a:t>
            </a:r>
            <a:r>
              <a:rPr lang="en-US" sz="1200" err="1"/>
              <a:t>veniam</a:t>
            </a:r>
            <a:r>
              <a:rPr lang="en-US" sz="1200"/>
              <a:t>, </a:t>
            </a:r>
            <a:r>
              <a:rPr lang="en-US" sz="1200" err="1"/>
              <a:t>quis</a:t>
            </a:r>
            <a:r>
              <a:rPr lang="en-US" sz="1200"/>
              <a:t> </a:t>
            </a:r>
            <a:r>
              <a:rPr lang="en-US" sz="1200" err="1"/>
              <a:t>nostrud</a:t>
            </a:r>
            <a:r>
              <a:rPr lang="en-US" sz="1200"/>
              <a:t> exercitation </a:t>
            </a:r>
            <a:r>
              <a:rPr lang="en-US" sz="1200" err="1"/>
              <a:t>ullamco</a:t>
            </a:r>
            <a:r>
              <a:rPr lang="en-US" sz="1200"/>
              <a:t> </a:t>
            </a:r>
            <a:r>
              <a:rPr lang="en-US" sz="1200" err="1"/>
              <a:t>laboris</a:t>
            </a:r>
            <a:r>
              <a:rPr lang="en-US" sz="1200"/>
              <a:t> nisi </a:t>
            </a:r>
            <a:r>
              <a:rPr lang="en-US" sz="1200" err="1"/>
              <a:t>ut</a:t>
            </a:r>
            <a:r>
              <a:rPr lang="en-US" sz="1200"/>
              <a:t> </a:t>
            </a:r>
            <a:r>
              <a:rPr lang="en-US" sz="1200" err="1"/>
              <a:t>aliquip</a:t>
            </a:r>
            <a:r>
              <a:rPr lang="en-US" sz="1200"/>
              <a:t> ex </a:t>
            </a:r>
            <a:r>
              <a:rPr lang="en-US" sz="1200" err="1"/>
              <a:t>ea</a:t>
            </a:r>
            <a:r>
              <a:rPr lang="en-US" sz="1200"/>
              <a:t> </a:t>
            </a:r>
            <a:r>
              <a:rPr lang="en-US" sz="1200" err="1"/>
              <a:t>commodo</a:t>
            </a:r>
            <a:r>
              <a:rPr lang="en-US" sz="1200"/>
              <a:t> </a:t>
            </a:r>
            <a:r>
              <a:rPr lang="en-US" sz="1200" err="1"/>
              <a:t>consequat</a:t>
            </a:r>
            <a:r>
              <a:rPr lang="en-US" sz="1200"/>
              <a:t>.</a:t>
            </a:r>
          </a:p>
          <a:p>
            <a:pPr marL="130969" marR="0" lvl="0" indent="-127397" algn="l" defTabSz="308610" rtl="0" eaLnBrk="1" fontAlgn="auto" latinLnBrk="0" hangingPunct="1">
              <a:lnSpc>
                <a:spcPct val="120000"/>
              </a:lnSpc>
              <a:spcBef>
                <a:spcPts val="2250"/>
              </a:spcBef>
              <a:spcAft>
                <a:spcPts val="0"/>
              </a:spcAft>
              <a:buClr>
                <a:schemeClr val="bg1"/>
              </a:buClr>
              <a:buSzTx/>
              <a:buFont typeface="Arial" panose="020B0604020202020204" pitchFamily="34" charset="0"/>
              <a:buChar char="•"/>
              <a:tabLst/>
              <a:defRPr/>
            </a:pPr>
            <a:r>
              <a:rPr lang="en-US" sz="1200"/>
              <a:t>Lorem ipsum dolor sit </a:t>
            </a:r>
            <a:r>
              <a:rPr lang="en-US" sz="1200" err="1"/>
              <a:t>amet</a:t>
            </a:r>
            <a:r>
              <a:rPr lang="en-US" sz="1200"/>
              <a:t>, </a:t>
            </a:r>
            <a:r>
              <a:rPr lang="en-US" sz="1200" err="1"/>
              <a:t>consectetur</a:t>
            </a:r>
            <a:r>
              <a:rPr lang="en-US" sz="1200"/>
              <a:t> </a:t>
            </a:r>
            <a:r>
              <a:rPr lang="en-US" sz="1200" err="1"/>
              <a:t>adipiscing</a:t>
            </a:r>
            <a:r>
              <a:rPr lang="en-US" sz="1200"/>
              <a:t> </a:t>
            </a:r>
            <a:r>
              <a:rPr lang="en-US" sz="1200" err="1"/>
              <a:t>elit</a:t>
            </a:r>
            <a:r>
              <a:rPr lang="en-US" sz="1200"/>
              <a:t>, sed do </a:t>
            </a:r>
            <a:r>
              <a:rPr lang="en-US" sz="1200" err="1"/>
              <a:t>eiusmod</a:t>
            </a:r>
            <a:r>
              <a:rPr lang="en-US" sz="1200"/>
              <a:t> </a:t>
            </a:r>
            <a:r>
              <a:rPr lang="en-US" sz="1200" err="1"/>
              <a:t>tempor</a:t>
            </a:r>
            <a:r>
              <a:rPr lang="en-US" sz="1200"/>
              <a:t> </a:t>
            </a:r>
            <a:r>
              <a:rPr lang="en-US" sz="1200" err="1"/>
              <a:t>incididunt</a:t>
            </a:r>
            <a:r>
              <a:rPr lang="en-US" sz="1200"/>
              <a:t> </a:t>
            </a:r>
            <a:r>
              <a:rPr lang="en-US" sz="1200" err="1"/>
              <a:t>ut</a:t>
            </a:r>
            <a:r>
              <a:rPr lang="en-US" sz="1200"/>
              <a:t> </a:t>
            </a:r>
            <a:r>
              <a:rPr lang="en-US" sz="1200" err="1"/>
              <a:t>labore</a:t>
            </a:r>
            <a:r>
              <a:rPr lang="en-US" sz="1200"/>
              <a:t> et dolore magna </a:t>
            </a:r>
            <a:r>
              <a:rPr lang="en-US" sz="1200" err="1"/>
              <a:t>aliqua</a:t>
            </a:r>
            <a:r>
              <a:rPr lang="en-US" sz="1200"/>
              <a:t>. Ut </a:t>
            </a:r>
            <a:r>
              <a:rPr lang="en-US" sz="1200" err="1"/>
              <a:t>enim</a:t>
            </a:r>
            <a:r>
              <a:rPr lang="en-US" sz="1200"/>
              <a:t> ad minim </a:t>
            </a:r>
            <a:r>
              <a:rPr lang="en-US" sz="1200" err="1"/>
              <a:t>veniam</a:t>
            </a:r>
            <a:r>
              <a:rPr lang="en-US" sz="1200"/>
              <a:t>, </a:t>
            </a:r>
            <a:r>
              <a:rPr lang="en-US" sz="1200" err="1"/>
              <a:t>quis</a:t>
            </a:r>
            <a:r>
              <a:rPr lang="en-US" sz="1200"/>
              <a:t> </a:t>
            </a:r>
            <a:r>
              <a:rPr lang="en-US" sz="1200" err="1"/>
              <a:t>nostrud</a:t>
            </a:r>
            <a:r>
              <a:rPr lang="en-US" sz="1200"/>
              <a:t> exercitation </a:t>
            </a:r>
            <a:r>
              <a:rPr lang="en-US" sz="1200" err="1"/>
              <a:t>ullamco</a:t>
            </a:r>
            <a:r>
              <a:rPr lang="en-US" sz="1200"/>
              <a:t> </a:t>
            </a:r>
            <a:r>
              <a:rPr lang="en-US" sz="1200" err="1"/>
              <a:t>laboris</a:t>
            </a:r>
            <a:r>
              <a:rPr lang="en-US" sz="1200"/>
              <a:t> nisi </a:t>
            </a:r>
            <a:r>
              <a:rPr lang="en-US" sz="1200" err="1"/>
              <a:t>ut</a:t>
            </a:r>
            <a:r>
              <a:rPr lang="en-US" sz="1200"/>
              <a:t> </a:t>
            </a:r>
            <a:r>
              <a:rPr lang="en-US" sz="1200" err="1"/>
              <a:t>aliquip</a:t>
            </a:r>
            <a:r>
              <a:rPr lang="en-US" sz="1200"/>
              <a:t> ex </a:t>
            </a:r>
            <a:r>
              <a:rPr lang="en-US" sz="1200" err="1"/>
              <a:t>ea</a:t>
            </a:r>
            <a:r>
              <a:rPr lang="en-US" sz="1200"/>
              <a:t> </a:t>
            </a:r>
            <a:r>
              <a:rPr lang="en-US" sz="1200" err="1"/>
              <a:t>commodo</a:t>
            </a:r>
            <a:r>
              <a:rPr lang="en-US" sz="1200"/>
              <a:t> </a:t>
            </a:r>
            <a:r>
              <a:rPr lang="en-US" sz="1200" err="1"/>
              <a:t>consequat</a:t>
            </a:r>
            <a:r>
              <a:rPr lang="en-US" sz="1200"/>
              <a:t>.</a:t>
            </a:r>
          </a:p>
          <a:p>
            <a:pPr marL="130969" marR="0" lvl="0" indent="-127397" algn="l" defTabSz="308610" rtl="0" eaLnBrk="1" fontAlgn="auto" latinLnBrk="0" hangingPunct="1">
              <a:lnSpc>
                <a:spcPct val="120000"/>
              </a:lnSpc>
              <a:spcBef>
                <a:spcPts val="2250"/>
              </a:spcBef>
              <a:spcAft>
                <a:spcPts val="0"/>
              </a:spcAft>
              <a:buClr>
                <a:schemeClr val="bg1"/>
              </a:buClr>
              <a:buSzTx/>
              <a:buFont typeface="Arial" panose="020B0604020202020204" pitchFamily="34" charset="0"/>
              <a:buChar char="•"/>
              <a:tabLst/>
              <a:defRPr/>
            </a:pPr>
            <a:r>
              <a:rPr lang="en-US" sz="1200"/>
              <a:t>Lorem ipsum dolor sit </a:t>
            </a:r>
            <a:r>
              <a:rPr lang="en-US" sz="1200" err="1"/>
              <a:t>amet</a:t>
            </a:r>
            <a:r>
              <a:rPr lang="en-US" sz="1200"/>
              <a:t>, </a:t>
            </a:r>
            <a:r>
              <a:rPr lang="en-US" sz="1200" err="1"/>
              <a:t>consectetur</a:t>
            </a:r>
            <a:r>
              <a:rPr lang="en-US" sz="1200"/>
              <a:t> </a:t>
            </a:r>
            <a:r>
              <a:rPr lang="en-US" sz="1200" err="1"/>
              <a:t>adipiscing</a:t>
            </a:r>
            <a:r>
              <a:rPr lang="en-US" sz="1200"/>
              <a:t> </a:t>
            </a:r>
            <a:r>
              <a:rPr lang="en-US" sz="1200" err="1"/>
              <a:t>elit</a:t>
            </a:r>
            <a:r>
              <a:rPr lang="en-US" sz="1200"/>
              <a:t>, sed do </a:t>
            </a:r>
            <a:r>
              <a:rPr lang="en-US" sz="1200" err="1"/>
              <a:t>eiusmod</a:t>
            </a:r>
            <a:r>
              <a:rPr lang="en-US" sz="1200"/>
              <a:t> </a:t>
            </a:r>
            <a:r>
              <a:rPr lang="en-US" sz="1200" err="1"/>
              <a:t>tempor</a:t>
            </a:r>
            <a:r>
              <a:rPr lang="en-US" sz="1200"/>
              <a:t> </a:t>
            </a:r>
            <a:r>
              <a:rPr lang="en-US" sz="1200" err="1"/>
              <a:t>incididunt</a:t>
            </a:r>
            <a:r>
              <a:rPr lang="en-US" sz="1200"/>
              <a:t> </a:t>
            </a:r>
            <a:r>
              <a:rPr lang="en-US" sz="1200" err="1"/>
              <a:t>ut</a:t>
            </a:r>
            <a:r>
              <a:rPr lang="en-US" sz="1200"/>
              <a:t> </a:t>
            </a:r>
            <a:r>
              <a:rPr lang="en-US" sz="1200" err="1"/>
              <a:t>labore</a:t>
            </a:r>
            <a:r>
              <a:rPr lang="en-US" sz="1200"/>
              <a:t> et dolore magna </a:t>
            </a:r>
            <a:r>
              <a:rPr lang="en-US" sz="1200" err="1"/>
              <a:t>aliqua</a:t>
            </a:r>
            <a:r>
              <a:rPr lang="en-US" sz="1200"/>
              <a:t>. Ut </a:t>
            </a:r>
            <a:r>
              <a:rPr lang="en-US" sz="1200" err="1"/>
              <a:t>enim</a:t>
            </a:r>
            <a:r>
              <a:rPr lang="en-US" sz="1200"/>
              <a:t> ad minim </a:t>
            </a:r>
            <a:r>
              <a:rPr lang="en-US" sz="1200" err="1"/>
              <a:t>veniam</a:t>
            </a:r>
            <a:r>
              <a:rPr lang="en-US" sz="1200"/>
              <a:t>, </a:t>
            </a:r>
            <a:r>
              <a:rPr lang="en-US" sz="1200" err="1"/>
              <a:t>quis</a:t>
            </a:r>
            <a:r>
              <a:rPr lang="en-US" sz="1200"/>
              <a:t> </a:t>
            </a:r>
            <a:r>
              <a:rPr lang="en-US" sz="1200" err="1"/>
              <a:t>nostrud</a:t>
            </a:r>
            <a:r>
              <a:rPr lang="en-US" sz="1200"/>
              <a:t> exercitation </a:t>
            </a:r>
            <a:r>
              <a:rPr lang="en-US" sz="1200" err="1"/>
              <a:t>ullamco</a:t>
            </a:r>
            <a:r>
              <a:rPr lang="en-US" sz="1200"/>
              <a:t> </a:t>
            </a:r>
            <a:r>
              <a:rPr lang="en-US" sz="1200" err="1"/>
              <a:t>laboris</a:t>
            </a:r>
            <a:r>
              <a:rPr lang="en-US" sz="1200"/>
              <a:t> nisi </a:t>
            </a:r>
            <a:r>
              <a:rPr lang="en-US" sz="1200" err="1"/>
              <a:t>ut</a:t>
            </a:r>
            <a:r>
              <a:rPr lang="en-US" sz="1200"/>
              <a:t> </a:t>
            </a:r>
            <a:r>
              <a:rPr lang="en-US" sz="1200" err="1"/>
              <a:t>aliquip</a:t>
            </a:r>
            <a:r>
              <a:rPr lang="en-US" sz="1200"/>
              <a:t> ex </a:t>
            </a:r>
            <a:r>
              <a:rPr lang="en-US" sz="1200" err="1"/>
              <a:t>ea</a:t>
            </a:r>
            <a:r>
              <a:rPr lang="en-US" sz="1200"/>
              <a:t> </a:t>
            </a:r>
            <a:r>
              <a:rPr lang="en-US" sz="1200" err="1"/>
              <a:t>commodo</a:t>
            </a:r>
            <a:r>
              <a:rPr lang="en-US" sz="1200"/>
              <a:t> </a:t>
            </a:r>
            <a:r>
              <a:rPr lang="en-US" sz="1200" err="1"/>
              <a:t>consequat</a:t>
            </a:r>
            <a:r>
              <a:rPr lang="en-US" sz="1200"/>
              <a:t>.</a:t>
            </a:r>
          </a:p>
          <a:p>
            <a:pPr lvl="0"/>
            <a:endParaRPr lang="en-US"/>
          </a:p>
        </p:txBody>
      </p:sp>
      <p:sp>
        <p:nvSpPr>
          <p:cNvPr id="19" name="Line">
            <a:extLst>
              <a:ext uri="{FF2B5EF4-FFF2-40B4-BE49-F238E27FC236}">
                <a16:creationId xmlns:a16="http://schemas.microsoft.com/office/drawing/2014/main" id="{B744B639-FE25-0243-B6AD-27DFF4448D0B}"/>
              </a:ext>
            </a:extLst>
          </p:cNvPr>
          <p:cNvSpPr/>
          <p:nvPr userDrawn="1"/>
        </p:nvSpPr>
        <p:spPr>
          <a:xfrm flipV="1">
            <a:off x="431240" y="536496"/>
            <a:ext cx="0" cy="559043"/>
          </a:xfrm>
          <a:prstGeom prst="line">
            <a:avLst/>
          </a:prstGeom>
          <a:ln w="190500">
            <a:solidFill>
              <a:schemeClr val="bg1"/>
            </a:solidFill>
            <a:miter lim="400000"/>
          </a:ln>
        </p:spPr>
        <p:txBody>
          <a:bodyPr lIns="0" tIns="0" rIns="0" bIns="0" anchor="ctr"/>
          <a:lstStyle/>
          <a:p>
            <a:pPr algn="ctr">
              <a:defRPr sz="3200" b="0" spc="0">
                <a:solidFill>
                  <a:srgbClr val="FFFFFF"/>
                </a:solidFill>
                <a:latin typeface="Helvetica 65 Medium"/>
                <a:ea typeface="Helvetica 65 Medium"/>
                <a:cs typeface="Helvetica 65 Medium"/>
                <a:sym typeface="Helvetica Neue Medium"/>
              </a:defRPr>
            </a:pPr>
            <a:endParaRPr sz="1200"/>
          </a:p>
        </p:txBody>
      </p:sp>
      <p:sp>
        <p:nvSpPr>
          <p:cNvPr id="29" name="Text Placeholder 27">
            <a:extLst>
              <a:ext uri="{FF2B5EF4-FFF2-40B4-BE49-F238E27FC236}">
                <a16:creationId xmlns:a16="http://schemas.microsoft.com/office/drawing/2014/main" id="{80C955DA-7302-9D4C-B048-66E5CE8E62A4}"/>
              </a:ext>
            </a:extLst>
          </p:cNvPr>
          <p:cNvSpPr>
            <a:spLocks noGrp="1"/>
          </p:cNvSpPr>
          <p:nvPr>
            <p:ph type="body" sz="quarter" idx="15" hasCustomPrompt="1"/>
          </p:nvPr>
        </p:nvSpPr>
        <p:spPr>
          <a:xfrm>
            <a:off x="715546" y="579370"/>
            <a:ext cx="7541417" cy="473293"/>
          </a:xfrm>
        </p:spPr>
        <p:txBody>
          <a:bodyPr vert="horz" wrap="square" lIns="0" tIns="0" rIns="0" bIns="0" rtlCol="0" anchor="t" anchorCtr="0">
            <a:normAutofit/>
          </a:bodyPr>
          <a:lstStyle>
            <a:lvl1pPr marL="0" indent="0">
              <a:buNone/>
              <a:defRPr kumimoji="0" lang="en-US" sz="2400" b="1" i="0" u="none" strike="noStrike" kern="0" cap="none" spc="-113" normalizeH="0" baseline="0" dirty="0" smtClean="0">
                <a:ln>
                  <a:noFill/>
                </a:ln>
                <a:solidFill>
                  <a:srgbClr val="000000"/>
                </a:solidFill>
                <a:effectLst/>
                <a:uLnTx/>
                <a:uFillTx/>
                <a:latin typeface="Arial Black" panose="020B0604020202020204" pitchFamily="34" charset="0"/>
                <a:cs typeface="Arial Black" panose="020B0604020202020204" pitchFamily="34" charset="0"/>
                <a:sym typeface="Arial"/>
              </a:defRPr>
            </a:lvl1pPr>
          </a:lstStyle>
          <a:p>
            <a:pPr marL="428625" marR="0" lvl="0" indent="-428625" defTabSz="309563" fontAlgn="auto">
              <a:lnSpc>
                <a:spcPct val="100000"/>
              </a:lnSpc>
              <a:spcBef>
                <a:spcPts val="0"/>
              </a:spcBef>
              <a:spcAft>
                <a:spcPts val="0"/>
              </a:spcAft>
              <a:buClr>
                <a:srgbClr val="FDC82F"/>
              </a:buClr>
              <a:buSzTx/>
            </a:pPr>
            <a:r>
              <a:rPr lang="en-US"/>
              <a:t>Header</a:t>
            </a:r>
          </a:p>
        </p:txBody>
      </p:sp>
    </p:spTree>
    <p:extLst>
      <p:ext uri="{BB962C8B-B14F-4D97-AF65-F5344CB8AC3E}">
        <p14:creationId xmlns:p14="http://schemas.microsoft.com/office/powerpoint/2010/main" val="1754344758"/>
      </p:ext>
    </p:extLst>
  </p:cSld>
  <p:clrMapOvr>
    <a:masterClrMapping/>
  </p:clrMapOvr>
  <p:extLst>
    <p:ext uri="{DCECCB84-F9BA-43D5-87BE-67443E8EF086}">
      <p15:sldGuideLst xmlns:p15="http://schemas.microsoft.com/office/powerpoint/2012/main">
        <p15:guide id="1" pos="600">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ext Slide - Six Titles">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A229D042-8B65-9E48-B92D-1C1C692D80E7}"/>
              </a:ext>
            </a:extLst>
          </p:cNvPr>
          <p:cNvSpPr>
            <a:spLocks noGrp="1"/>
          </p:cNvSpPr>
          <p:nvPr>
            <p:ph type="sldNum" sz="quarter" idx="10"/>
          </p:nvPr>
        </p:nvSpPr>
        <p:spPr/>
        <p:txBody>
          <a:bodyPr/>
          <a:lstStyle/>
          <a:p>
            <a:fld id="{86CB4B4D-7CA3-9044-876B-883B54F8677D}" type="slidenum">
              <a:rPr lang="en-US" smtClean="0"/>
              <a:pPr/>
              <a:t>‹#›</a:t>
            </a:fld>
            <a:endParaRPr lang="en-US"/>
          </a:p>
        </p:txBody>
      </p:sp>
      <p:sp>
        <p:nvSpPr>
          <p:cNvPr id="5" name="Footer Placeholder 4">
            <a:extLst>
              <a:ext uri="{FF2B5EF4-FFF2-40B4-BE49-F238E27FC236}">
                <a16:creationId xmlns:a16="http://schemas.microsoft.com/office/drawing/2014/main" id="{27D96E9F-E926-6140-897D-2135F51CC88A}"/>
              </a:ext>
            </a:extLst>
          </p:cNvPr>
          <p:cNvSpPr>
            <a:spLocks noGrp="1"/>
          </p:cNvSpPr>
          <p:nvPr>
            <p:ph type="ftr" sz="quarter" idx="12"/>
          </p:nvPr>
        </p:nvSpPr>
        <p:spPr/>
        <p:txBody>
          <a:bodyPr/>
          <a:lstStyle/>
          <a:p>
            <a:r>
              <a:rPr lang="en-US"/>
              <a:t>Presentation Title</a:t>
            </a:r>
          </a:p>
        </p:txBody>
      </p:sp>
      <p:sp>
        <p:nvSpPr>
          <p:cNvPr id="6" name="Text Placeholder 5">
            <a:extLst>
              <a:ext uri="{FF2B5EF4-FFF2-40B4-BE49-F238E27FC236}">
                <a16:creationId xmlns:a16="http://schemas.microsoft.com/office/drawing/2014/main" id="{54AF7B5A-99FC-5B4F-BBA3-A5D416CF5DFE}"/>
              </a:ext>
            </a:extLst>
          </p:cNvPr>
          <p:cNvSpPr>
            <a:spLocks noGrp="1"/>
          </p:cNvSpPr>
          <p:nvPr>
            <p:ph type="body" sz="quarter" idx="16" hasCustomPrompt="1"/>
          </p:nvPr>
        </p:nvSpPr>
        <p:spPr>
          <a:xfrm>
            <a:off x="714376" y="1655520"/>
            <a:ext cx="2248263" cy="253916"/>
          </a:xfrm>
          <a:ln w="12700">
            <a:miter lim="400000"/>
          </a:ln>
        </p:spPr>
        <p:txBody>
          <a:bodyPr wrap="square" lIns="0" tIns="0" rIns="0" bIns="0">
            <a:spAutoFit/>
          </a:bodyPr>
          <a:lstStyle>
            <a:lvl1pPr marL="0" indent="0">
              <a:buNone/>
              <a:defRPr kumimoji="0" lang="en-US" sz="1650" b="1" i="0" u="none" strike="noStrike" cap="none" spc="-75" normalizeH="0" baseline="0" dirty="0">
                <a:ln>
                  <a:noFill/>
                </a:ln>
                <a:solidFill>
                  <a:srgbClr val="000000"/>
                </a:solidFill>
                <a:effectLst/>
                <a:uFillTx/>
                <a:latin typeface="Arial Black" panose="020B0604020202020204" pitchFamily="34" charset="0"/>
                <a:cs typeface="Arial Black" panose="020B0604020202020204" pitchFamily="34" charset="0"/>
                <a:sym typeface="Arial"/>
              </a:defRPr>
            </a:lvl1pPr>
          </a:lstStyle>
          <a:p>
            <a:pPr marL="257175" marR="0" lvl="0" indent="-257175" defTabSz="309563" fontAlgn="auto" hangingPunct="0">
              <a:lnSpc>
                <a:spcPct val="100000"/>
              </a:lnSpc>
              <a:spcBef>
                <a:spcPts val="0"/>
              </a:spcBef>
              <a:spcAft>
                <a:spcPts val="0"/>
              </a:spcAft>
              <a:buClrTx/>
              <a:buSzTx/>
            </a:pPr>
            <a:r>
              <a:rPr lang="en-US"/>
              <a:t>Title</a:t>
            </a:r>
          </a:p>
        </p:txBody>
      </p:sp>
      <p:sp>
        <p:nvSpPr>
          <p:cNvPr id="37" name="Text Placeholder 5">
            <a:extLst>
              <a:ext uri="{FF2B5EF4-FFF2-40B4-BE49-F238E27FC236}">
                <a16:creationId xmlns:a16="http://schemas.microsoft.com/office/drawing/2014/main" id="{DA9FF5FB-3FAB-5847-AF40-839694D6B44B}"/>
              </a:ext>
            </a:extLst>
          </p:cNvPr>
          <p:cNvSpPr>
            <a:spLocks noGrp="1"/>
          </p:cNvSpPr>
          <p:nvPr>
            <p:ph type="body" sz="quarter" idx="17" hasCustomPrompt="1"/>
          </p:nvPr>
        </p:nvSpPr>
        <p:spPr>
          <a:xfrm>
            <a:off x="717144" y="2051450"/>
            <a:ext cx="2248263" cy="1186045"/>
          </a:xfrm>
        </p:spPr>
        <p:txBody>
          <a:bodyPr>
            <a:normAutofit/>
          </a:bodyPr>
          <a:lstStyle>
            <a:lvl1pPr marL="3572" indent="0">
              <a:buNone/>
              <a:defRPr kumimoji="0" lang="en-US" sz="1050" b="0" i="0" u="none" strike="noStrike" cap="none" spc="0" normalizeH="0" baseline="0" dirty="0">
                <a:ln>
                  <a:noFill/>
                </a:ln>
                <a:solidFill>
                  <a:srgbClr val="000000"/>
                </a:solidFill>
                <a:effectLst/>
                <a:uFillTx/>
                <a:latin typeface="Arial" panose="020B0604020202020204" pitchFamily="34" charset="0"/>
                <a:ea typeface="+mn-ea"/>
                <a:cs typeface="Arial" panose="020B0604020202020204" pitchFamily="34" charset="0"/>
                <a:sym typeface="Arial"/>
              </a:defRPr>
            </a:lvl1pPr>
          </a:lstStyle>
          <a:p>
            <a:r>
              <a:rPr lang="en-US" sz="1050" spc="0" baseline="0"/>
              <a:t>Lorem ipsum dolor sit </a:t>
            </a:r>
            <a:r>
              <a:rPr lang="en-US" sz="1050" spc="0" baseline="0" err="1"/>
              <a:t>amet</a:t>
            </a:r>
            <a:r>
              <a:rPr lang="en-US" sz="1050" spc="0" baseline="0"/>
              <a:t>, </a:t>
            </a:r>
            <a:r>
              <a:rPr lang="en-US" sz="1050" spc="0" baseline="0" err="1"/>
              <a:t>consectetur</a:t>
            </a:r>
            <a:r>
              <a:rPr lang="en-US" sz="1050" spc="0" baseline="0"/>
              <a:t> </a:t>
            </a:r>
            <a:r>
              <a:rPr lang="en-US" sz="1050" spc="0" baseline="0" err="1"/>
              <a:t>adipiscing</a:t>
            </a:r>
            <a:r>
              <a:rPr lang="en-US" sz="1050" spc="0" baseline="0"/>
              <a:t> </a:t>
            </a:r>
            <a:r>
              <a:rPr lang="en-US" sz="1050" spc="0" baseline="0" err="1"/>
              <a:t>elit</a:t>
            </a:r>
            <a:r>
              <a:rPr lang="en-US" sz="1050" spc="0" baseline="0"/>
              <a:t>, sed do </a:t>
            </a:r>
            <a:r>
              <a:rPr lang="en-US" sz="1050" spc="0" baseline="0" err="1"/>
              <a:t>eiusmod</a:t>
            </a:r>
            <a:r>
              <a:rPr lang="en-US" sz="1050" spc="0" baseline="0"/>
              <a:t> </a:t>
            </a:r>
            <a:r>
              <a:rPr lang="en-US" sz="1050" spc="0" baseline="0" err="1"/>
              <a:t>tempor</a:t>
            </a:r>
            <a:r>
              <a:rPr lang="en-US" sz="1050" spc="0" baseline="0"/>
              <a:t> </a:t>
            </a:r>
            <a:r>
              <a:rPr lang="en-US" sz="1050" spc="0" baseline="0" err="1"/>
              <a:t>incididunt</a:t>
            </a:r>
            <a:r>
              <a:rPr lang="en-US" sz="1050" spc="0" baseline="0"/>
              <a:t> </a:t>
            </a:r>
            <a:r>
              <a:rPr lang="en-US" sz="1050" spc="0" baseline="0" err="1"/>
              <a:t>ut</a:t>
            </a:r>
            <a:r>
              <a:rPr lang="en-US" sz="1050" spc="0" baseline="0"/>
              <a:t> </a:t>
            </a:r>
            <a:r>
              <a:rPr lang="en-US" sz="1050" spc="0" baseline="0" err="1"/>
              <a:t>labore</a:t>
            </a:r>
            <a:r>
              <a:rPr lang="en-US" sz="1050" spc="0" baseline="0"/>
              <a:t> et dolore magna </a:t>
            </a:r>
            <a:r>
              <a:rPr lang="en-US" sz="1050" spc="0" baseline="0" err="1"/>
              <a:t>aliqua</a:t>
            </a:r>
            <a:r>
              <a:rPr lang="en-US" sz="1050" spc="0" baseline="0"/>
              <a:t>.</a:t>
            </a:r>
          </a:p>
        </p:txBody>
      </p:sp>
      <p:sp>
        <p:nvSpPr>
          <p:cNvPr id="38" name="Text Placeholder 5">
            <a:extLst>
              <a:ext uri="{FF2B5EF4-FFF2-40B4-BE49-F238E27FC236}">
                <a16:creationId xmlns:a16="http://schemas.microsoft.com/office/drawing/2014/main" id="{C43EA89C-BC92-5246-97EE-9BF23C105DD5}"/>
              </a:ext>
            </a:extLst>
          </p:cNvPr>
          <p:cNvSpPr>
            <a:spLocks noGrp="1"/>
          </p:cNvSpPr>
          <p:nvPr>
            <p:ph type="body" sz="quarter" idx="18" hasCustomPrompt="1"/>
          </p:nvPr>
        </p:nvSpPr>
        <p:spPr>
          <a:xfrm>
            <a:off x="714376" y="3810413"/>
            <a:ext cx="2248263" cy="253916"/>
          </a:xfrm>
          <a:ln w="12700">
            <a:miter lim="400000"/>
          </a:ln>
        </p:spPr>
        <p:txBody>
          <a:bodyPr wrap="square" lIns="0" tIns="0" rIns="0" bIns="0">
            <a:spAutoFit/>
          </a:bodyPr>
          <a:lstStyle>
            <a:lvl1pPr marL="0" indent="0">
              <a:buNone/>
              <a:defRPr kumimoji="0" lang="en-US" sz="1650" b="1" i="0" u="none" strike="noStrike" cap="none" spc="-75" normalizeH="0" baseline="0" dirty="0">
                <a:ln>
                  <a:noFill/>
                </a:ln>
                <a:solidFill>
                  <a:srgbClr val="000000"/>
                </a:solidFill>
                <a:effectLst/>
                <a:uFillTx/>
                <a:latin typeface="Arial Black" panose="020B0604020202020204" pitchFamily="34" charset="0"/>
                <a:cs typeface="Arial Black" panose="020B0604020202020204" pitchFamily="34" charset="0"/>
                <a:sym typeface="Arial"/>
              </a:defRPr>
            </a:lvl1pPr>
          </a:lstStyle>
          <a:p>
            <a:pPr marL="257175" marR="0" lvl="0" indent="-257175" defTabSz="309563" fontAlgn="auto" hangingPunct="0">
              <a:lnSpc>
                <a:spcPct val="100000"/>
              </a:lnSpc>
              <a:spcBef>
                <a:spcPts val="0"/>
              </a:spcBef>
              <a:spcAft>
                <a:spcPts val="0"/>
              </a:spcAft>
              <a:buClrTx/>
              <a:buSzTx/>
            </a:pPr>
            <a:r>
              <a:rPr lang="en-US"/>
              <a:t>Title</a:t>
            </a:r>
          </a:p>
        </p:txBody>
      </p:sp>
      <p:sp>
        <p:nvSpPr>
          <p:cNvPr id="39" name="Text Placeholder 5">
            <a:extLst>
              <a:ext uri="{FF2B5EF4-FFF2-40B4-BE49-F238E27FC236}">
                <a16:creationId xmlns:a16="http://schemas.microsoft.com/office/drawing/2014/main" id="{87082AD9-7E28-324A-89F3-241C19BA1D78}"/>
              </a:ext>
            </a:extLst>
          </p:cNvPr>
          <p:cNvSpPr>
            <a:spLocks noGrp="1"/>
          </p:cNvSpPr>
          <p:nvPr>
            <p:ph type="body" sz="quarter" idx="19" hasCustomPrompt="1"/>
          </p:nvPr>
        </p:nvSpPr>
        <p:spPr>
          <a:xfrm>
            <a:off x="717144" y="4189088"/>
            <a:ext cx="2248263" cy="1186045"/>
          </a:xfrm>
        </p:spPr>
        <p:txBody>
          <a:bodyPr>
            <a:normAutofit/>
          </a:bodyPr>
          <a:lstStyle>
            <a:lvl1pPr marL="3572" indent="0">
              <a:buNone/>
              <a:defRPr kumimoji="0" lang="en-US" sz="1050" b="0" i="0" u="none" strike="noStrike" cap="none" spc="0" normalizeH="0" baseline="0" dirty="0">
                <a:ln>
                  <a:noFill/>
                </a:ln>
                <a:solidFill>
                  <a:srgbClr val="000000"/>
                </a:solidFill>
                <a:effectLst/>
                <a:uFillTx/>
                <a:latin typeface="Arial" panose="020B0604020202020204" pitchFamily="34" charset="0"/>
                <a:ea typeface="+mn-ea"/>
                <a:cs typeface="Arial" panose="020B0604020202020204" pitchFamily="34" charset="0"/>
                <a:sym typeface="Arial"/>
              </a:defRPr>
            </a:lvl1pPr>
          </a:lstStyle>
          <a:p>
            <a:r>
              <a:rPr lang="en-US" sz="1050" spc="0" baseline="0"/>
              <a:t>Lorem ipsum dolor sit </a:t>
            </a:r>
            <a:r>
              <a:rPr lang="en-US" sz="1050" spc="0" baseline="0" err="1"/>
              <a:t>amet</a:t>
            </a:r>
            <a:r>
              <a:rPr lang="en-US" sz="1050" spc="0" baseline="0"/>
              <a:t>, </a:t>
            </a:r>
            <a:r>
              <a:rPr lang="en-US" sz="1050" spc="0" baseline="0" err="1"/>
              <a:t>consectetur</a:t>
            </a:r>
            <a:r>
              <a:rPr lang="en-US" sz="1050" spc="0" baseline="0"/>
              <a:t> </a:t>
            </a:r>
            <a:r>
              <a:rPr lang="en-US" sz="1050" spc="0" baseline="0" err="1"/>
              <a:t>adipiscing</a:t>
            </a:r>
            <a:r>
              <a:rPr lang="en-US" sz="1050" spc="0" baseline="0"/>
              <a:t> </a:t>
            </a:r>
            <a:r>
              <a:rPr lang="en-US" sz="1050" spc="0" baseline="0" err="1"/>
              <a:t>elit</a:t>
            </a:r>
            <a:r>
              <a:rPr lang="en-US" sz="1050" spc="0" baseline="0"/>
              <a:t>, sed do </a:t>
            </a:r>
            <a:r>
              <a:rPr lang="en-US" sz="1050" spc="0" baseline="0" err="1"/>
              <a:t>eiusmod</a:t>
            </a:r>
            <a:r>
              <a:rPr lang="en-US" sz="1050" spc="0" baseline="0"/>
              <a:t> </a:t>
            </a:r>
            <a:r>
              <a:rPr lang="en-US" sz="1050" spc="0" baseline="0" err="1"/>
              <a:t>tempor</a:t>
            </a:r>
            <a:r>
              <a:rPr lang="en-US" sz="1050" spc="0" baseline="0"/>
              <a:t> </a:t>
            </a:r>
            <a:r>
              <a:rPr lang="en-US" sz="1050" spc="0" baseline="0" err="1"/>
              <a:t>incididunt</a:t>
            </a:r>
            <a:r>
              <a:rPr lang="en-US" sz="1050" spc="0" baseline="0"/>
              <a:t> </a:t>
            </a:r>
            <a:r>
              <a:rPr lang="en-US" sz="1050" spc="0" baseline="0" err="1"/>
              <a:t>ut</a:t>
            </a:r>
            <a:r>
              <a:rPr lang="en-US" sz="1050" spc="0" baseline="0"/>
              <a:t> </a:t>
            </a:r>
            <a:r>
              <a:rPr lang="en-US" sz="1050" spc="0" baseline="0" err="1"/>
              <a:t>labore</a:t>
            </a:r>
            <a:r>
              <a:rPr lang="en-US" sz="1050" spc="0" baseline="0"/>
              <a:t> et dolore magna </a:t>
            </a:r>
            <a:r>
              <a:rPr lang="en-US" sz="1050" spc="0" baseline="0" err="1"/>
              <a:t>aliqua</a:t>
            </a:r>
            <a:r>
              <a:rPr lang="en-US" sz="1050" spc="0" baseline="0"/>
              <a:t>.</a:t>
            </a:r>
          </a:p>
        </p:txBody>
      </p:sp>
      <p:sp>
        <p:nvSpPr>
          <p:cNvPr id="40" name="Text Placeholder 5">
            <a:extLst>
              <a:ext uri="{FF2B5EF4-FFF2-40B4-BE49-F238E27FC236}">
                <a16:creationId xmlns:a16="http://schemas.microsoft.com/office/drawing/2014/main" id="{6B9E6DD9-3ADC-E946-BFA9-5C81D653352B}"/>
              </a:ext>
            </a:extLst>
          </p:cNvPr>
          <p:cNvSpPr>
            <a:spLocks noGrp="1"/>
          </p:cNvSpPr>
          <p:nvPr>
            <p:ph type="body" sz="quarter" idx="20" hasCustomPrompt="1"/>
          </p:nvPr>
        </p:nvSpPr>
        <p:spPr>
          <a:xfrm>
            <a:off x="3580369" y="1655520"/>
            <a:ext cx="2248263" cy="253916"/>
          </a:xfrm>
          <a:ln w="12700">
            <a:miter lim="400000"/>
          </a:ln>
        </p:spPr>
        <p:txBody>
          <a:bodyPr wrap="square" lIns="0" tIns="0" rIns="0" bIns="0">
            <a:spAutoFit/>
          </a:bodyPr>
          <a:lstStyle>
            <a:lvl1pPr marL="0" indent="0">
              <a:buNone/>
              <a:defRPr kumimoji="0" lang="en-US" sz="1650" b="1" i="0" u="none" strike="noStrike" cap="none" spc="-75" normalizeH="0" baseline="0" dirty="0">
                <a:ln>
                  <a:noFill/>
                </a:ln>
                <a:solidFill>
                  <a:srgbClr val="000000"/>
                </a:solidFill>
                <a:effectLst/>
                <a:uFillTx/>
                <a:latin typeface="Arial Black" panose="020B0604020202020204" pitchFamily="34" charset="0"/>
                <a:cs typeface="Arial Black" panose="020B0604020202020204" pitchFamily="34" charset="0"/>
                <a:sym typeface="Arial"/>
              </a:defRPr>
            </a:lvl1pPr>
          </a:lstStyle>
          <a:p>
            <a:pPr marL="257175" marR="0" lvl="0" indent="-257175" defTabSz="309563" fontAlgn="auto" hangingPunct="0">
              <a:lnSpc>
                <a:spcPct val="100000"/>
              </a:lnSpc>
              <a:spcBef>
                <a:spcPts val="0"/>
              </a:spcBef>
              <a:spcAft>
                <a:spcPts val="0"/>
              </a:spcAft>
              <a:buClrTx/>
              <a:buSzTx/>
            </a:pPr>
            <a:r>
              <a:rPr lang="en-US"/>
              <a:t>Title</a:t>
            </a:r>
          </a:p>
        </p:txBody>
      </p:sp>
      <p:sp>
        <p:nvSpPr>
          <p:cNvPr id="41" name="Text Placeholder 5">
            <a:extLst>
              <a:ext uri="{FF2B5EF4-FFF2-40B4-BE49-F238E27FC236}">
                <a16:creationId xmlns:a16="http://schemas.microsoft.com/office/drawing/2014/main" id="{C6E985FB-479A-0A46-94BB-8EA25FF6A86A}"/>
              </a:ext>
            </a:extLst>
          </p:cNvPr>
          <p:cNvSpPr>
            <a:spLocks noGrp="1"/>
          </p:cNvSpPr>
          <p:nvPr>
            <p:ph type="body" sz="quarter" idx="21" hasCustomPrompt="1"/>
          </p:nvPr>
        </p:nvSpPr>
        <p:spPr>
          <a:xfrm>
            <a:off x="3580369" y="2051450"/>
            <a:ext cx="2248263" cy="1186045"/>
          </a:xfrm>
        </p:spPr>
        <p:txBody>
          <a:bodyPr>
            <a:normAutofit/>
          </a:bodyPr>
          <a:lstStyle>
            <a:lvl1pPr marL="3572" indent="0">
              <a:buNone/>
              <a:defRPr kumimoji="0" lang="en-US" sz="1050" b="0" i="0" u="none" strike="noStrike" cap="none" spc="0" normalizeH="0" baseline="0" dirty="0">
                <a:ln>
                  <a:noFill/>
                </a:ln>
                <a:solidFill>
                  <a:srgbClr val="000000"/>
                </a:solidFill>
                <a:effectLst/>
                <a:uFillTx/>
                <a:latin typeface="Arial" panose="020B0604020202020204" pitchFamily="34" charset="0"/>
                <a:ea typeface="+mn-ea"/>
                <a:cs typeface="Arial" panose="020B0604020202020204" pitchFamily="34" charset="0"/>
                <a:sym typeface="Arial"/>
              </a:defRPr>
            </a:lvl1pPr>
          </a:lstStyle>
          <a:p>
            <a:r>
              <a:rPr lang="en-US" sz="1050" spc="0" baseline="0"/>
              <a:t>Lorem ipsum dolor sit </a:t>
            </a:r>
            <a:r>
              <a:rPr lang="en-US" sz="1050" spc="0" baseline="0" err="1"/>
              <a:t>amet</a:t>
            </a:r>
            <a:r>
              <a:rPr lang="en-US" sz="1050" spc="0" baseline="0"/>
              <a:t>, </a:t>
            </a:r>
            <a:r>
              <a:rPr lang="en-US" sz="1050" spc="0" baseline="0" err="1"/>
              <a:t>consectetur</a:t>
            </a:r>
            <a:r>
              <a:rPr lang="en-US" sz="1050" spc="0" baseline="0"/>
              <a:t> </a:t>
            </a:r>
            <a:r>
              <a:rPr lang="en-US" sz="1050" spc="0" baseline="0" err="1"/>
              <a:t>adipiscing</a:t>
            </a:r>
            <a:r>
              <a:rPr lang="en-US" sz="1050" spc="0" baseline="0"/>
              <a:t> </a:t>
            </a:r>
            <a:r>
              <a:rPr lang="en-US" sz="1050" spc="0" baseline="0" err="1"/>
              <a:t>elit</a:t>
            </a:r>
            <a:r>
              <a:rPr lang="en-US" sz="1050" spc="0" baseline="0"/>
              <a:t>, sed do </a:t>
            </a:r>
            <a:r>
              <a:rPr lang="en-US" sz="1050" spc="0" baseline="0" err="1"/>
              <a:t>eiusmod</a:t>
            </a:r>
            <a:r>
              <a:rPr lang="en-US" sz="1050" spc="0" baseline="0"/>
              <a:t> </a:t>
            </a:r>
            <a:r>
              <a:rPr lang="en-US" sz="1050" spc="0" baseline="0" err="1"/>
              <a:t>tempor</a:t>
            </a:r>
            <a:r>
              <a:rPr lang="en-US" sz="1050" spc="0" baseline="0"/>
              <a:t> </a:t>
            </a:r>
            <a:r>
              <a:rPr lang="en-US" sz="1050" spc="0" baseline="0" err="1"/>
              <a:t>incididunt</a:t>
            </a:r>
            <a:r>
              <a:rPr lang="en-US" sz="1050" spc="0" baseline="0"/>
              <a:t> </a:t>
            </a:r>
            <a:r>
              <a:rPr lang="en-US" sz="1050" spc="0" baseline="0" err="1"/>
              <a:t>ut</a:t>
            </a:r>
            <a:r>
              <a:rPr lang="en-US" sz="1050" spc="0" baseline="0"/>
              <a:t> </a:t>
            </a:r>
            <a:r>
              <a:rPr lang="en-US" sz="1050" spc="0" baseline="0" err="1"/>
              <a:t>labore</a:t>
            </a:r>
            <a:r>
              <a:rPr lang="en-US" sz="1050" spc="0" baseline="0"/>
              <a:t> et dolore magna </a:t>
            </a:r>
            <a:r>
              <a:rPr lang="en-US" sz="1050" spc="0" baseline="0" err="1"/>
              <a:t>aliqua</a:t>
            </a:r>
            <a:r>
              <a:rPr lang="en-US" sz="1050" spc="0" baseline="0"/>
              <a:t>.</a:t>
            </a:r>
          </a:p>
        </p:txBody>
      </p:sp>
      <p:sp>
        <p:nvSpPr>
          <p:cNvPr id="42" name="Text Placeholder 5">
            <a:extLst>
              <a:ext uri="{FF2B5EF4-FFF2-40B4-BE49-F238E27FC236}">
                <a16:creationId xmlns:a16="http://schemas.microsoft.com/office/drawing/2014/main" id="{EECEFCC9-23C2-CA48-9F70-F1111EA31088}"/>
              </a:ext>
            </a:extLst>
          </p:cNvPr>
          <p:cNvSpPr>
            <a:spLocks noGrp="1"/>
          </p:cNvSpPr>
          <p:nvPr>
            <p:ph type="body" sz="quarter" idx="22" hasCustomPrompt="1"/>
          </p:nvPr>
        </p:nvSpPr>
        <p:spPr>
          <a:xfrm>
            <a:off x="3580369" y="3793158"/>
            <a:ext cx="2248263" cy="253916"/>
          </a:xfrm>
          <a:ln w="12700">
            <a:miter lim="400000"/>
          </a:ln>
        </p:spPr>
        <p:txBody>
          <a:bodyPr wrap="square" lIns="0" tIns="0" rIns="0" bIns="0">
            <a:spAutoFit/>
          </a:bodyPr>
          <a:lstStyle>
            <a:lvl1pPr marL="0" indent="0">
              <a:buNone/>
              <a:defRPr kumimoji="0" lang="en-US" sz="1650" b="1" i="0" u="none" strike="noStrike" cap="none" spc="-75" normalizeH="0" baseline="0" dirty="0">
                <a:ln>
                  <a:noFill/>
                </a:ln>
                <a:solidFill>
                  <a:srgbClr val="000000"/>
                </a:solidFill>
                <a:effectLst/>
                <a:uFillTx/>
                <a:latin typeface="Arial Black" panose="020B0604020202020204" pitchFamily="34" charset="0"/>
                <a:cs typeface="Arial Black" panose="020B0604020202020204" pitchFamily="34" charset="0"/>
                <a:sym typeface="Arial"/>
              </a:defRPr>
            </a:lvl1pPr>
          </a:lstStyle>
          <a:p>
            <a:pPr marL="257175" marR="0" lvl="0" indent="-257175" defTabSz="309563" fontAlgn="auto" hangingPunct="0">
              <a:lnSpc>
                <a:spcPct val="100000"/>
              </a:lnSpc>
              <a:spcBef>
                <a:spcPts val="0"/>
              </a:spcBef>
              <a:spcAft>
                <a:spcPts val="0"/>
              </a:spcAft>
              <a:buClrTx/>
              <a:buSzTx/>
            </a:pPr>
            <a:r>
              <a:rPr lang="en-US"/>
              <a:t>Title</a:t>
            </a:r>
          </a:p>
        </p:txBody>
      </p:sp>
      <p:sp>
        <p:nvSpPr>
          <p:cNvPr id="43" name="Text Placeholder 5">
            <a:extLst>
              <a:ext uri="{FF2B5EF4-FFF2-40B4-BE49-F238E27FC236}">
                <a16:creationId xmlns:a16="http://schemas.microsoft.com/office/drawing/2014/main" id="{3D7FE1C1-C263-CE49-A447-58CF7E60D843}"/>
              </a:ext>
            </a:extLst>
          </p:cNvPr>
          <p:cNvSpPr>
            <a:spLocks noGrp="1"/>
          </p:cNvSpPr>
          <p:nvPr>
            <p:ph type="body" sz="quarter" idx="23" hasCustomPrompt="1"/>
          </p:nvPr>
        </p:nvSpPr>
        <p:spPr>
          <a:xfrm>
            <a:off x="3580369" y="4189088"/>
            <a:ext cx="2248263" cy="1186045"/>
          </a:xfrm>
        </p:spPr>
        <p:txBody>
          <a:bodyPr>
            <a:normAutofit/>
          </a:bodyPr>
          <a:lstStyle>
            <a:lvl1pPr marL="3572" indent="0">
              <a:buNone/>
              <a:defRPr kumimoji="0" lang="en-US" sz="1050" b="0" i="0" u="none" strike="noStrike" cap="none" spc="0" normalizeH="0" baseline="0" dirty="0">
                <a:ln>
                  <a:noFill/>
                </a:ln>
                <a:solidFill>
                  <a:srgbClr val="000000"/>
                </a:solidFill>
                <a:effectLst/>
                <a:uFillTx/>
                <a:latin typeface="Arial" panose="020B0604020202020204" pitchFamily="34" charset="0"/>
                <a:ea typeface="+mn-ea"/>
                <a:cs typeface="Arial" panose="020B0604020202020204" pitchFamily="34" charset="0"/>
                <a:sym typeface="Arial"/>
              </a:defRPr>
            </a:lvl1pPr>
          </a:lstStyle>
          <a:p>
            <a:r>
              <a:rPr lang="en-US" sz="1050" spc="0" baseline="0"/>
              <a:t>Lorem ipsum dolor sit </a:t>
            </a:r>
            <a:r>
              <a:rPr lang="en-US" sz="1050" spc="0" baseline="0" err="1"/>
              <a:t>amet</a:t>
            </a:r>
            <a:r>
              <a:rPr lang="en-US" sz="1050" spc="0" baseline="0"/>
              <a:t>, </a:t>
            </a:r>
            <a:r>
              <a:rPr lang="en-US" sz="1050" spc="0" baseline="0" err="1"/>
              <a:t>consectetur</a:t>
            </a:r>
            <a:r>
              <a:rPr lang="en-US" sz="1050" spc="0" baseline="0"/>
              <a:t> </a:t>
            </a:r>
            <a:r>
              <a:rPr lang="en-US" sz="1050" spc="0" baseline="0" err="1"/>
              <a:t>adipiscing</a:t>
            </a:r>
            <a:r>
              <a:rPr lang="en-US" sz="1050" spc="0" baseline="0"/>
              <a:t> </a:t>
            </a:r>
            <a:r>
              <a:rPr lang="en-US" sz="1050" spc="0" baseline="0" err="1"/>
              <a:t>elit</a:t>
            </a:r>
            <a:r>
              <a:rPr lang="en-US" sz="1050" spc="0" baseline="0"/>
              <a:t>, sed do </a:t>
            </a:r>
            <a:r>
              <a:rPr lang="en-US" sz="1050" spc="0" baseline="0" err="1"/>
              <a:t>eiusmod</a:t>
            </a:r>
            <a:r>
              <a:rPr lang="en-US" sz="1050" spc="0" baseline="0"/>
              <a:t> </a:t>
            </a:r>
            <a:r>
              <a:rPr lang="en-US" sz="1050" spc="0" baseline="0" err="1"/>
              <a:t>tempor</a:t>
            </a:r>
            <a:r>
              <a:rPr lang="en-US" sz="1050" spc="0" baseline="0"/>
              <a:t> </a:t>
            </a:r>
            <a:r>
              <a:rPr lang="en-US" sz="1050" spc="0" baseline="0" err="1"/>
              <a:t>incididunt</a:t>
            </a:r>
            <a:r>
              <a:rPr lang="en-US" sz="1050" spc="0" baseline="0"/>
              <a:t> </a:t>
            </a:r>
            <a:r>
              <a:rPr lang="en-US" sz="1050" spc="0" baseline="0" err="1"/>
              <a:t>ut</a:t>
            </a:r>
            <a:r>
              <a:rPr lang="en-US" sz="1050" spc="0" baseline="0"/>
              <a:t> </a:t>
            </a:r>
            <a:r>
              <a:rPr lang="en-US" sz="1050" spc="0" baseline="0" err="1"/>
              <a:t>labore</a:t>
            </a:r>
            <a:r>
              <a:rPr lang="en-US" sz="1050" spc="0" baseline="0"/>
              <a:t> et dolore magna </a:t>
            </a:r>
            <a:r>
              <a:rPr lang="en-US" sz="1050" spc="0" baseline="0" err="1"/>
              <a:t>aliqua</a:t>
            </a:r>
            <a:r>
              <a:rPr lang="en-US" sz="1050" spc="0" baseline="0"/>
              <a:t>.</a:t>
            </a:r>
          </a:p>
        </p:txBody>
      </p:sp>
      <p:sp>
        <p:nvSpPr>
          <p:cNvPr id="44" name="Text Placeholder 5">
            <a:extLst>
              <a:ext uri="{FF2B5EF4-FFF2-40B4-BE49-F238E27FC236}">
                <a16:creationId xmlns:a16="http://schemas.microsoft.com/office/drawing/2014/main" id="{74D227F8-7BC4-484F-AEEE-ABF25BA3FBB6}"/>
              </a:ext>
            </a:extLst>
          </p:cNvPr>
          <p:cNvSpPr>
            <a:spLocks noGrp="1"/>
          </p:cNvSpPr>
          <p:nvPr>
            <p:ph type="body" sz="quarter" idx="24" hasCustomPrompt="1"/>
          </p:nvPr>
        </p:nvSpPr>
        <p:spPr>
          <a:xfrm>
            <a:off x="6440825" y="1655520"/>
            <a:ext cx="2248263" cy="253916"/>
          </a:xfrm>
          <a:ln w="12700">
            <a:miter lim="400000"/>
          </a:ln>
        </p:spPr>
        <p:txBody>
          <a:bodyPr wrap="square" lIns="0" tIns="0" rIns="0" bIns="0">
            <a:spAutoFit/>
          </a:bodyPr>
          <a:lstStyle>
            <a:lvl1pPr marL="0" indent="0">
              <a:buNone/>
              <a:defRPr kumimoji="0" lang="en-US" sz="1650" b="1" i="0" u="none" strike="noStrike" cap="none" spc="-75" normalizeH="0" baseline="0" dirty="0">
                <a:ln>
                  <a:noFill/>
                </a:ln>
                <a:solidFill>
                  <a:srgbClr val="000000"/>
                </a:solidFill>
                <a:effectLst/>
                <a:uFillTx/>
                <a:latin typeface="Arial Black" panose="020B0604020202020204" pitchFamily="34" charset="0"/>
                <a:cs typeface="Arial Black" panose="020B0604020202020204" pitchFamily="34" charset="0"/>
                <a:sym typeface="Arial"/>
              </a:defRPr>
            </a:lvl1pPr>
          </a:lstStyle>
          <a:p>
            <a:pPr marL="257175" marR="0" lvl="0" indent="-257175" defTabSz="309563" fontAlgn="auto" hangingPunct="0">
              <a:lnSpc>
                <a:spcPct val="100000"/>
              </a:lnSpc>
              <a:spcBef>
                <a:spcPts val="0"/>
              </a:spcBef>
              <a:spcAft>
                <a:spcPts val="0"/>
              </a:spcAft>
              <a:buClrTx/>
              <a:buSzTx/>
            </a:pPr>
            <a:r>
              <a:rPr lang="en-US"/>
              <a:t>Title</a:t>
            </a:r>
          </a:p>
        </p:txBody>
      </p:sp>
      <p:sp>
        <p:nvSpPr>
          <p:cNvPr id="45" name="Text Placeholder 5">
            <a:extLst>
              <a:ext uri="{FF2B5EF4-FFF2-40B4-BE49-F238E27FC236}">
                <a16:creationId xmlns:a16="http://schemas.microsoft.com/office/drawing/2014/main" id="{24CCCA10-D3E3-A348-AD0A-200D55E92F1E}"/>
              </a:ext>
            </a:extLst>
          </p:cNvPr>
          <p:cNvSpPr>
            <a:spLocks noGrp="1"/>
          </p:cNvSpPr>
          <p:nvPr>
            <p:ph type="body" sz="quarter" idx="25" hasCustomPrompt="1"/>
          </p:nvPr>
        </p:nvSpPr>
        <p:spPr>
          <a:xfrm>
            <a:off x="6443594" y="2051450"/>
            <a:ext cx="2248263" cy="1186045"/>
          </a:xfrm>
        </p:spPr>
        <p:txBody>
          <a:bodyPr>
            <a:normAutofit/>
          </a:bodyPr>
          <a:lstStyle>
            <a:lvl1pPr marL="3572" indent="0">
              <a:buNone/>
              <a:defRPr kumimoji="0" lang="en-US" sz="1050" b="0" i="0" u="none" strike="noStrike" cap="none" spc="0" normalizeH="0" baseline="0" dirty="0">
                <a:ln>
                  <a:noFill/>
                </a:ln>
                <a:solidFill>
                  <a:srgbClr val="000000"/>
                </a:solidFill>
                <a:effectLst/>
                <a:uFillTx/>
                <a:latin typeface="Arial" panose="020B0604020202020204" pitchFamily="34" charset="0"/>
                <a:ea typeface="+mn-ea"/>
                <a:cs typeface="Arial" panose="020B0604020202020204" pitchFamily="34" charset="0"/>
                <a:sym typeface="Arial"/>
              </a:defRPr>
            </a:lvl1pPr>
          </a:lstStyle>
          <a:p>
            <a:r>
              <a:rPr lang="en-US" sz="1050" spc="0" baseline="0"/>
              <a:t>Lorem ipsum dolor sit </a:t>
            </a:r>
            <a:r>
              <a:rPr lang="en-US" sz="1050" spc="0" baseline="0" err="1"/>
              <a:t>amet</a:t>
            </a:r>
            <a:r>
              <a:rPr lang="en-US" sz="1050" spc="0" baseline="0"/>
              <a:t>, </a:t>
            </a:r>
            <a:r>
              <a:rPr lang="en-US" sz="1050" spc="0" baseline="0" err="1"/>
              <a:t>consectetur</a:t>
            </a:r>
            <a:r>
              <a:rPr lang="en-US" sz="1050" spc="0" baseline="0"/>
              <a:t> </a:t>
            </a:r>
            <a:r>
              <a:rPr lang="en-US" sz="1050" spc="0" baseline="0" err="1"/>
              <a:t>adipiscing</a:t>
            </a:r>
            <a:r>
              <a:rPr lang="en-US" sz="1050" spc="0" baseline="0"/>
              <a:t> </a:t>
            </a:r>
            <a:r>
              <a:rPr lang="en-US" sz="1050" spc="0" baseline="0" err="1"/>
              <a:t>elit</a:t>
            </a:r>
            <a:r>
              <a:rPr lang="en-US" sz="1050" spc="0" baseline="0"/>
              <a:t>, sed do </a:t>
            </a:r>
            <a:r>
              <a:rPr lang="en-US" sz="1050" spc="0" baseline="0" err="1"/>
              <a:t>eiusmod</a:t>
            </a:r>
            <a:r>
              <a:rPr lang="en-US" sz="1050" spc="0" baseline="0"/>
              <a:t> </a:t>
            </a:r>
            <a:r>
              <a:rPr lang="en-US" sz="1050" spc="0" baseline="0" err="1"/>
              <a:t>tempor</a:t>
            </a:r>
            <a:r>
              <a:rPr lang="en-US" sz="1050" spc="0" baseline="0"/>
              <a:t> </a:t>
            </a:r>
            <a:r>
              <a:rPr lang="en-US" sz="1050" spc="0" baseline="0" err="1"/>
              <a:t>incididunt</a:t>
            </a:r>
            <a:r>
              <a:rPr lang="en-US" sz="1050" spc="0" baseline="0"/>
              <a:t> </a:t>
            </a:r>
            <a:r>
              <a:rPr lang="en-US" sz="1050" spc="0" baseline="0" err="1"/>
              <a:t>ut</a:t>
            </a:r>
            <a:r>
              <a:rPr lang="en-US" sz="1050" spc="0" baseline="0"/>
              <a:t> </a:t>
            </a:r>
            <a:r>
              <a:rPr lang="en-US" sz="1050" spc="0" baseline="0" err="1"/>
              <a:t>labore</a:t>
            </a:r>
            <a:r>
              <a:rPr lang="en-US" sz="1050" spc="0" baseline="0"/>
              <a:t> et dolore magna </a:t>
            </a:r>
            <a:r>
              <a:rPr lang="en-US" sz="1050" spc="0" baseline="0" err="1"/>
              <a:t>aliqua</a:t>
            </a:r>
            <a:r>
              <a:rPr lang="en-US" sz="1050" spc="0" baseline="0"/>
              <a:t>.</a:t>
            </a:r>
          </a:p>
        </p:txBody>
      </p:sp>
      <p:sp>
        <p:nvSpPr>
          <p:cNvPr id="46" name="Text Placeholder 5">
            <a:extLst>
              <a:ext uri="{FF2B5EF4-FFF2-40B4-BE49-F238E27FC236}">
                <a16:creationId xmlns:a16="http://schemas.microsoft.com/office/drawing/2014/main" id="{926198C5-CB41-9542-A55E-CEDFD5C51704}"/>
              </a:ext>
            </a:extLst>
          </p:cNvPr>
          <p:cNvSpPr>
            <a:spLocks noGrp="1"/>
          </p:cNvSpPr>
          <p:nvPr>
            <p:ph type="body" sz="quarter" idx="26" hasCustomPrompt="1"/>
          </p:nvPr>
        </p:nvSpPr>
        <p:spPr>
          <a:xfrm>
            <a:off x="6440825" y="3793158"/>
            <a:ext cx="2248263" cy="253916"/>
          </a:xfrm>
          <a:ln w="12700">
            <a:miter lim="400000"/>
          </a:ln>
        </p:spPr>
        <p:txBody>
          <a:bodyPr wrap="square" lIns="0" tIns="0" rIns="0" bIns="0">
            <a:spAutoFit/>
          </a:bodyPr>
          <a:lstStyle>
            <a:lvl1pPr marL="0" indent="0">
              <a:buNone/>
              <a:defRPr kumimoji="0" lang="en-US" sz="1650" b="1" i="0" u="none" strike="noStrike" cap="none" spc="-75" normalizeH="0" baseline="0" dirty="0">
                <a:ln>
                  <a:noFill/>
                </a:ln>
                <a:solidFill>
                  <a:srgbClr val="000000"/>
                </a:solidFill>
                <a:effectLst/>
                <a:uFillTx/>
                <a:latin typeface="Arial Black" panose="020B0604020202020204" pitchFamily="34" charset="0"/>
                <a:cs typeface="Arial Black" panose="020B0604020202020204" pitchFamily="34" charset="0"/>
                <a:sym typeface="Arial"/>
              </a:defRPr>
            </a:lvl1pPr>
          </a:lstStyle>
          <a:p>
            <a:pPr marL="257175" marR="0" lvl="0" indent="-257175" defTabSz="309563" fontAlgn="auto" hangingPunct="0">
              <a:lnSpc>
                <a:spcPct val="100000"/>
              </a:lnSpc>
              <a:spcBef>
                <a:spcPts val="0"/>
              </a:spcBef>
              <a:spcAft>
                <a:spcPts val="0"/>
              </a:spcAft>
              <a:buClrTx/>
              <a:buSzTx/>
            </a:pPr>
            <a:r>
              <a:rPr lang="en-US"/>
              <a:t>Title</a:t>
            </a:r>
          </a:p>
        </p:txBody>
      </p:sp>
      <p:sp>
        <p:nvSpPr>
          <p:cNvPr id="47" name="Text Placeholder 5">
            <a:extLst>
              <a:ext uri="{FF2B5EF4-FFF2-40B4-BE49-F238E27FC236}">
                <a16:creationId xmlns:a16="http://schemas.microsoft.com/office/drawing/2014/main" id="{E9248BDA-953E-3148-B41A-5179BCFBD85C}"/>
              </a:ext>
            </a:extLst>
          </p:cNvPr>
          <p:cNvSpPr>
            <a:spLocks noGrp="1"/>
          </p:cNvSpPr>
          <p:nvPr>
            <p:ph type="body" sz="quarter" idx="27" hasCustomPrompt="1"/>
          </p:nvPr>
        </p:nvSpPr>
        <p:spPr>
          <a:xfrm>
            <a:off x="6443594" y="4189088"/>
            <a:ext cx="2248263" cy="1186045"/>
          </a:xfrm>
        </p:spPr>
        <p:txBody>
          <a:bodyPr>
            <a:normAutofit/>
          </a:bodyPr>
          <a:lstStyle>
            <a:lvl1pPr marL="3572" indent="0">
              <a:buNone/>
              <a:defRPr kumimoji="0" lang="en-US" sz="1050" b="0" i="0" u="none" strike="noStrike" cap="none" spc="0" normalizeH="0" baseline="0" dirty="0">
                <a:ln>
                  <a:noFill/>
                </a:ln>
                <a:solidFill>
                  <a:srgbClr val="000000"/>
                </a:solidFill>
                <a:effectLst/>
                <a:uFillTx/>
                <a:latin typeface="Arial" panose="020B0604020202020204" pitchFamily="34" charset="0"/>
                <a:ea typeface="+mn-ea"/>
                <a:cs typeface="Arial" panose="020B0604020202020204" pitchFamily="34" charset="0"/>
                <a:sym typeface="Arial"/>
              </a:defRPr>
            </a:lvl1pPr>
          </a:lstStyle>
          <a:p>
            <a:r>
              <a:rPr lang="en-US" sz="1050" spc="0" baseline="0"/>
              <a:t>Lorem ipsum dolor sit </a:t>
            </a:r>
            <a:r>
              <a:rPr lang="en-US" sz="1050" spc="0" baseline="0" err="1"/>
              <a:t>amet</a:t>
            </a:r>
            <a:r>
              <a:rPr lang="en-US" sz="1050" spc="0" baseline="0"/>
              <a:t>, </a:t>
            </a:r>
            <a:r>
              <a:rPr lang="en-US" sz="1050" spc="0" baseline="0" err="1"/>
              <a:t>consectetur</a:t>
            </a:r>
            <a:r>
              <a:rPr lang="en-US" sz="1050" spc="0" baseline="0"/>
              <a:t> </a:t>
            </a:r>
            <a:r>
              <a:rPr lang="en-US" sz="1050" spc="0" baseline="0" err="1"/>
              <a:t>adipiscing</a:t>
            </a:r>
            <a:r>
              <a:rPr lang="en-US" sz="1050" spc="0" baseline="0"/>
              <a:t> </a:t>
            </a:r>
            <a:r>
              <a:rPr lang="en-US" sz="1050" spc="0" baseline="0" err="1"/>
              <a:t>elit</a:t>
            </a:r>
            <a:r>
              <a:rPr lang="en-US" sz="1050" spc="0" baseline="0"/>
              <a:t>, sed do </a:t>
            </a:r>
            <a:r>
              <a:rPr lang="en-US" sz="1050" spc="0" baseline="0" err="1"/>
              <a:t>eiusmod</a:t>
            </a:r>
            <a:r>
              <a:rPr lang="en-US" sz="1050" spc="0" baseline="0"/>
              <a:t> </a:t>
            </a:r>
            <a:r>
              <a:rPr lang="en-US" sz="1050" spc="0" baseline="0" err="1"/>
              <a:t>tempor</a:t>
            </a:r>
            <a:r>
              <a:rPr lang="en-US" sz="1050" spc="0" baseline="0"/>
              <a:t> </a:t>
            </a:r>
            <a:r>
              <a:rPr lang="en-US" sz="1050" spc="0" baseline="0" err="1"/>
              <a:t>incididunt</a:t>
            </a:r>
            <a:r>
              <a:rPr lang="en-US" sz="1050" spc="0" baseline="0"/>
              <a:t> </a:t>
            </a:r>
            <a:r>
              <a:rPr lang="en-US" sz="1050" spc="0" baseline="0" err="1"/>
              <a:t>ut</a:t>
            </a:r>
            <a:r>
              <a:rPr lang="en-US" sz="1050" spc="0" baseline="0"/>
              <a:t> </a:t>
            </a:r>
            <a:r>
              <a:rPr lang="en-US" sz="1050" spc="0" baseline="0" err="1"/>
              <a:t>labore</a:t>
            </a:r>
            <a:r>
              <a:rPr lang="en-US" sz="1050" spc="0" baseline="0"/>
              <a:t> et dolore magna </a:t>
            </a:r>
            <a:r>
              <a:rPr lang="en-US" sz="1050" spc="0" baseline="0" err="1"/>
              <a:t>aliqua</a:t>
            </a:r>
            <a:r>
              <a:rPr lang="en-US" sz="1050" spc="0" baseline="0"/>
              <a:t>.</a:t>
            </a:r>
          </a:p>
        </p:txBody>
      </p:sp>
      <p:sp>
        <p:nvSpPr>
          <p:cNvPr id="2" name="Line">
            <a:extLst>
              <a:ext uri="{FF2B5EF4-FFF2-40B4-BE49-F238E27FC236}">
                <a16:creationId xmlns:a16="http://schemas.microsoft.com/office/drawing/2014/main" id="{0A92409E-DDCA-421F-2541-F70015805A24}"/>
              </a:ext>
            </a:extLst>
          </p:cNvPr>
          <p:cNvSpPr/>
          <p:nvPr userDrawn="1"/>
        </p:nvSpPr>
        <p:spPr>
          <a:xfrm flipV="1">
            <a:off x="431240" y="536496"/>
            <a:ext cx="0" cy="559043"/>
          </a:xfrm>
          <a:prstGeom prst="line">
            <a:avLst/>
          </a:prstGeom>
          <a:ln w="190500">
            <a:solidFill>
              <a:schemeClr val="bg1"/>
            </a:solidFill>
            <a:miter lim="400000"/>
          </a:ln>
        </p:spPr>
        <p:txBody>
          <a:bodyPr lIns="0" tIns="0" rIns="0" bIns="0" anchor="ctr"/>
          <a:lstStyle/>
          <a:p>
            <a:pPr algn="ctr">
              <a:defRPr sz="3200" b="0" spc="0">
                <a:solidFill>
                  <a:srgbClr val="FFFFFF"/>
                </a:solidFill>
                <a:latin typeface="Helvetica 65 Medium"/>
                <a:ea typeface="Helvetica 65 Medium"/>
                <a:cs typeface="Helvetica 65 Medium"/>
                <a:sym typeface="Helvetica Neue Medium"/>
              </a:defRPr>
            </a:pPr>
            <a:endParaRPr sz="1200"/>
          </a:p>
        </p:txBody>
      </p:sp>
      <p:sp>
        <p:nvSpPr>
          <p:cNvPr id="4" name="Text Placeholder 27">
            <a:extLst>
              <a:ext uri="{FF2B5EF4-FFF2-40B4-BE49-F238E27FC236}">
                <a16:creationId xmlns:a16="http://schemas.microsoft.com/office/drawing/2014/main" id="{6CD5D39F-C399-BB06-103D-2CC1BEE8837B}"/>
              </a:ext>
            </a:extLst>
          </p:cNvPr>
          <p:cNvSpPr>
            <a:spLocks noGrp="1"/>
          </p:cNvSpPr>
          <p:nvPr>
            <p:ph type="body" sz="quarter" idx="15" hasCustomPrompt="1"/>
          </p:nvPr>
        </p:nvSpPr>
        <p:spPr>
          <a:xfrm>
            <a:off x="715546" y="579370"/>
            <a:ext cx="7541417" cy="473293"/>
          </a:xfrm>
        </p:spPr>
        <p:txBody>
          <a:bodyPr vert="horz" wrap="square" lIns="0" tIns="0" rIns="0" bIns="0" rtlCol="0" anchor="t" anchorCtr="0">
            <a:normAutofit/>
          </a:bodyPr>
          <a:lstStyle>
            <a:lvl1pPr marL="0" indent="0">
              <a:buNone/>
              <a:defRPr kumimoji="0" lang="en-US" sz="2400" b="1" i="0" u="none" strike="noStrike" kern="0" cap="none" spc="-113" normalizeH="0" baseline="0" dirty="0" smtClean="0">
                <a:ln>
                  <a:noFill/>
                </a:ln>
                <a:solidFill>
                  <a:srgbClr val="000000"/>
                </a:solidFill>
                <a:effectLst/>
                <a:uLnTx/>
                <a:uFillTx/>
                <a:latin typeface="Arial Black" panose="020B0604020202020204" pitchFamily="34" charset="0"/>
                <a:cs typeface="Arial Black" panose="020B0604020202020204" pitchFamily="34" charset="0"/>
                <a:sym typeface="Arial"/>
              </a:defRPr>
            </a:lvl1pPr>
          </a:lstStyle>
          <a:p>
            <a:pPr marL="428625" marR="0" lvl="0" indent="-428625" defTabSz="309563" fontAlgn="auto">
              <a:lnSpc>
                <a:spcPct val="100000"/>
              </a:lnSpc>
              <a:spcBef>
                <a:spcPts val="0"/>
              </a:spcBef>
              <a:spcAft>
                <a:spcPts val="0"/>
              </a:spcAft>
              <a:buClr>
                <a:srgbClr val="FDC82F"/>
              </a:buClr>
              <a:buSzTx/>
            </a:pPr>
            <a:r>
              <a:rPr lang="en-US"/>
              <a:t>Header</a:t>
            </a:r>
          </a:p>
        </p:txBody>
      </p:sp>
    </p:spTree>
    <p:extLst>
      <p:ext uri="{BB962C8B-B14F-4D97-AF65-F5344CB8AC3E}">
        <p14:creationId xmlns:p14="http://schemas.microsoft.com/office/powerpoint/2010/main" val="78107"/>
      </p:ext>
    </p:extLst>
  </p:cSld>
  <p:clrMapOvr>
    <a:masterClrMapping/>
  </p:clrMapOvr>
  <p:extLst>
    <p:ext uri="{DCECCB84-F9BA-43D5-87BE-67443E8EF086}">
      <p15:sldGuideLst xmlns:p15="http://schemas.microsoft.com/office/powerpoint/2012/main">
        <p15:guide id="1" pos="60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_Text Slide - 1 Title + 8 Sub">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4A8315FD-0E4D-B144-99DA-33170826D489}"/>
              </a:ext>
            </a:extLst>
          </p:cNvPr>
          <p:cNvSpPr>
            <a:spLocks noGrp="1"/>
          </p:cNvSpPr>
          <p:nvPr>
            <p:ph type="body" sz="quarter" idx="18" hasCustomPrompt="1"/>
          </p:nvPr>
        </p:nvSpPr>
        <p:spPr>
          <a:xfrm>
            <a:off x="903829" y="2887285"/>
            <a:ext cx="7467980" cy="201274"/>
          </a:xfrm>
        </p:spPr>
        <p:txBody>
          <a:bodyPr vert="horz" wrap="square" lIns="0" tIns="0" rIns="0" bIns="0" rtlCol="0">
            <a:spAutoFit/>
          </a:bodyPr>
          <a:lstStyle>
            <a:lvl1pPr marL="3572" indent="0">
              <a:buNone/>
              <a:defRPr kumimoji="0" lang="en-US" sz="1200" b="0" i="0" u="none" strike="noStrike" cap="none" spc="0" normalizeH="0" smtClean="0">
                <a:ln>
                  <a:noFill/>
                </a:ln>
                <a:solidFill>
                  <a:srgbClr val="000000"/>
                </a:solidFill>
                <a:effectLst/>
                <a:uFillTx/>
                <a:latin typeface="Arial" panose="020B0604020202020204" pitchFamily="34" charset="0"/>
              </a:defRPr>
            </a:lvl1pPr>
            <a:lvl2pPr>
              <a:defRPr lang="en-US" smtClean="0"/>
            </a:lvl2pPr>
            <a:lvl3pPr>
              <a:defRPr lang="en-US" smtClean="0"/>
            </a:lvl3pPr>
            <a:lvl4pPr>
              <a:defRPr lang="en-US" smtClean="0"/>
            </a:lvl4pPr>
            <a:lvl5pPr>
              <a:defRPr lang="en-US"/>
            </a:lvl5pPr>
          </a:lstStyle>
          <a:p>
            <a:pPr marL="130969" lvl="0" indent="-127397"/>
            <a:r>
              <a:rPr lang="en-US"/>
              <a:t>Sub-header Title</a:t>
            </a:r>
          </a:p>
        </p:txBody>
      </p:sp>
      <p:sp>
        <p:nvSpPr>
          <p:cNvPr id="6" name="Text Placeholder 5">
            <a:extLst>
              <a:ext uri="{FF2B5EF4-FFF2-40B4-BE49-F238E27FC236}">
                <a16:creationId xmlns:a16="http://schemas.microsoft.com/office/drawing/2014/main" id="{54AF7B5A-99FC-5B4F-BBA3-A5D416CF5DFE}"/>
              </a:ext>
            </a:extLst>
          </p:cNvPr>
          <p:cNvSpPr>
            <a:spLocks noGrp="1"/>
          </p:cNvSpPr>
          <p:nvPr>
            <p:ph type="body" sz="quarter" idx="16" hasCustomPrompt="1"/>
          </p:nvPr>
        </p:nvSpPr>
        <p:spPr>
          <a:xfrm>
            <a:off x="714375" y="1613921"/>
            <a:ext cx="7657435" cy="742829"/>
          </a:xfrm>
          <a:solidFill>
            <a:schemeClr val="bg1"/>
          </a:solidFill>
          <a:ln w="12700">
            <a:miter lim="400000"/>
          </a:ln>
        </p:spPr>
        <p:txBody>
          <a:bodyPr wrap="square" lIns="274320" tIns="0" rIns="0" bIns="0" anchor="ctr">
            <a:noAutofit/>
          </a:bodyPr>
          <a:lstStyle>
            <a:lvl1pPr marL="0" indent="0">
              <a:buNone/>
              <a:defRPr kumimoji="0" lang="en-US" sz="1650" b="1" i="0" u="none" strike="noStrike" cap="none" spc="-75" normalizeH="0" baseline="0" dirty="0">
                <a:ln>
                  <a:noFill/>
                </a:ln>
                <a:solidFill>
                  <a:srgbClr val="000000"/>
                </a:solidFill>
                <a:effectLst/>
                <a:uFillTx/>
                <a:latin typeface="Arial Black" panose="020B0604020202020204" pitchFamily="34" charset="0"/>
                <a:cs typeface="Arial Black" panose="020B0604020202020204" pitchFamily="34" charset="0"/>
                <a:sym typeface="Arial"/>
              </a:defRPr>
            </a:lvl1pPr>
          </a:lstStyle>
          <a:p>
            <a:pPr marL="257175" marR="0" lvl="0" indent="-257175" defTabSz="309563" fontAlgn="auto" hangingPunct="0">
              <a:lnSpc>
                <a:spcPct val="100000"/>
              </a:lnSpc>
              <a:spcBef>
                <a:spcPts val="0"/>
              </a:spcBef>
              <a:spcAft>
                <a:spcPts val="0"/>
              </a:spcAft>
              <a:buClrTx/>
              <a:buSzTx/>
            </a:pPr>
            <a:r>
              <a:rPr lang="en-US"/>
              <a:t>Title</a:t>
            </a:r>
          </a:p>
        </p:txBody>
      </p:sp>
      <p:sp>
        <p:nvSpPr>
          <p:cNvPr id="24" name="Straight Connector 3">
            <a:extLst>
              <a:ext uri="{FF2B5EF4-FFF2-40B4-BE49-F238E27FC236}">
                <a16:creationId xmlns:a16="http://schemas.microsoft.com/office/drawing/2014/main" id="{B898FABB-7D05-6C4D-9092-185EAF34FDB2}"/>
              </a:ext>
            </a:extLst>
          </p:cNvPr>
          <p:cNvSpPr/>
          <p:nvPr userDrawn="1"/>
        </p:nvSpPr>
        <p:spPr>
          <a:xfrm flipV="1">
            <a:off x="714375" y="3295182"/>
            <a:ext cx="7657434" cy="27323"/>
          </a:xfrm>
          <a:prstGeom prst="line">
            <a:avLst/>
          </a:prstGeom>
          <a:ln w="25400">
            <a:solidFill>
              <a:srgbClr val="D0D0CE"/>
            </a:solidFill>
            <a:miter/>
          </a:ln>
        </p:spPr>
        <p:txBody>
          <a:bodyPr lIns="17145" rIns="17145"/>
          <a:lstStyle/>
          <a:p>
            <a:pPr defTabSz="685663">
              <a:defRPr sz="3600" b="0" spc="0">
                <a:solidFill>
                  <a:srgbClr val="999999"/>
                </a:solidFill>
                <a:latin typeface="Calibri"/>
                <a:ea typeface="Calibri"/>
                <a:cs typeface="Calibri"/>
                <a:sym typeface="Calibri"/>
              </a:defRPr>
            </a:pPr>
            <a:endParaRPr sz="1350"/>
          </a:p>
        </p:txBody>
      </p:sp>
      <p:sp>
        <p:nvSpPr>
          <p:cNvPr id="25" name="Straight Connector 107">
            <a:extLst>
              <a:ext uri="{FF2B5EF4-FFF2-40B4-BE49-F238E27FC236}">
                <a16:creationId xmlns:a16="http://schemas.microsoft.com/office/drawing/2014/main" id="{7152E581-C02C-5A46-B8E3-666D964FB213}"/>
              </a:ext>
            </a:extLst>
          </p:cNvPr>
          <p:cNvSpPr/>
          <p:nvPr userDrawn="1"/>
        </p:nvSpPr>
        <p:spPr>
          <a:xfrm flipV="1">
            <a:off x="714375" y="3964257"/>
            <a:ext cx="7657434" cy="27322"/>
          </a:xfrm>
          <a:prstGeom prst="line">
            <a:avLst/>
          </a:prstGeom>
          <a:ln w="25400">
            <a:solidFill>
              <a:srgbClr val="D0D0CE"/>
            </a:solidFill>
            <a:miter/>
          </a:ln>
        </p:spPr>
        <p:txBody>
          <a:bodyPr lIns="17145" rIns="17145"/>
          <a:lstStyle/>
          <a:p>
            <a:pPr marL="0" indent="0" defTabSz="685663">
              <a:buFont typeface="Arial" panose="020B0604020202020204" pitchFamily="34" charset="0"/>
              <a:buNone/>
              <a:defRPr sz="3600" b="0" spc="0">
                <a:solidFill>
                  <a:srgbClr val="999999"/>
                </a:solidFill>
                <a:latin typeface="Calibri"/>
                <a:ea typeface="Calibri"/>
                <a:cs typeface="Calibri"/>
                <a:sym typeface="Calibri"/>
              </a:defRPr>
            </a:pPr>
            <a:endParaRPr sz="1350"/>
          </a:p>
        </p:txBody>
      </p:sp>
      <p:sp>
        <p:nvSpPr>
          <p:cNvPr id="26" name="Straight Connector 108">
            <a:extLst>
              <a:ext uri="{FF2B5EF4-FFF2-40B4-BE49-F238E27FC236}">
                <a16:creationId xmlns:a16="http://schemas.microsoft.com/office/drawing/2014/main" id="{4BF40585-81AD-A74B-BCD0-AD34EF4B6AEF}"/>
              </a:ext>
            </a:extLst>
          </p:cNvPr>
          <p:cNvSpPr/>
          <p:nvPr userDrawn="1"/>
        </p:nvSpPr>
        <p:spPr>
          <a:xfrm flipV="1">
            <a:off x="714375" y="4611028"/>
            <a:ext cx="7657434" cy="27322"/>
          </a:xfrm>
          <a:prstGeom prst="line">
            <a:avLst/>
          </a:prstGeom>
          <a:ln w="25400">
            <a:solidFill>
              <a:srgbClr val="D0D0CE"/>
            </a:solidFill>
            <a:miter/>
          </a:ln>
        </p:spPr>
        <p:txBody>
          <a:bodyPr lIns="17145" rIns="17145"/>
          <a:lstStyle/>
          <a:p>
            <a:pPr defTabSz="685663">
              <a:defRPr sz="3600" b="0" spc="0">
                <a:solidFill>
                  <a:srgbClr val="999999"/>
                </a:solidFill>
                <a:latin typeface="Calibri"/>
                <a:ea typeface="Calibri"/>
                <a:cs typeface="Calibri"/>
                <a:sym typeface="Calibri"/>
              </a:defRPr>
            </a:pPr>
            <a:endParaRPr sz="1350"/>
          </a:p>
        </p:txBody>
      </p:sp>
      <p:sp>
        <p:nvSpPr>
          <p:cNvPr id="30" name="Straight Connector 75">
            <a:extLst>
              <a:ext uri="{FF2B5EF4-FFF2-40B4-BE49-F238E27FC236}">
                <a16:creationId xmlns:a16="http://schemas.microsoft.com/office/drawing/2014/main" id="{198FC099-9741-9645-9637-F6E0DACD7F97}"/>
              </a:ext>
            </a:extLst>
          </p:cNvPr>
          <p:cNvSpPr/>
          <p:nvPr userDrawn="1"/>
        </p:nvSpPr>
        <p:spPr>
          <a:xfrm flipV="1">
            <a:off x="714375" y="5268079"/>
            <a:ext cx="7657434" cy="27321"/>
          </a:xfrm>
          <a:prstGeom prst="line">
            <a:avLst/>
          </a:prstGeom>
          <a:ln w="25400">
            <a:solidFill>
              <a:srgbClr val="D0D0CE"/>
            </a:solidFill>
            <a:miter/>
          </a:ln>
        </p:spPr>
        <p:txBody>
          <a:bodyPr lIns="17145" rIns="17145"/>
          <a:lstStyle/>
          <a:p>
            <a:pPr defTabSz="685663">
              <a:defRPr sz="3600" b="0" spc="0">
                <a:solidFill>
                  <a:srgbClr val="999999"/>
                </a:solidFill>
                <a:latin typeface="Calibri"/>
                <a:ea typeface="Calibri"/>
                <a:cs typeface="Calibri"/>
                <a:sym typeface="Calibri"/>
              </a:defRPr>
            </a:pPr>
            <a:endParaRPr sz="1350"/>
          </a:p>
        </p:txBody>
      </p:sp>
      <p:sp>
        <p:nvSpPr>
          <p:cNvPr id="3" name="Slide Number Placeholder 2">
            <a:extLst>
              <a:ext uri="{FF2B5EF4-FFF2-40B4-BE49-F238E27FC236}">
                <a16:creationId xmlns:a16="http://schemas.microsoft.com/office/drawing/2014/main" id="{A229D042-8B65-9E48-B92D-1C1C692D80E7}"/>
              </a:ext>
            </a:extLst>
          </p:cNvPr>
          <p:cNvSpPr>
            <a:spLocks noGrp="1"/>
          </p:cNvSpPr>
          <p:nvPr>
            <p:ph type="sldNum" sz="quarter" idx="10"/>
          </p:nvPr>
        </p:nvSpPr>
        <p:spPr/>
        <p:txBody>
          <a:bodyPr/>
          <a:lstStyle/>
          <a:p>
            <a:fld id="{86CB4B4D-7CA3-9044-876B-883B54F8677D}" type="slidenum">
              <a:rPr lang="en-US" smtClean="0"/>
              <a:pPr/>
              <a:t>‹#›</a:t>
            </a:fld>
            <a:endParaRPr lang="en-US"/>
          </a:p>
        </p:txBody>
      </p:sp>
      <p:sp>
        <p:nvSpPr>
          <p:cNvPr id="5" name="Footer Placeholder 4">
            <a:extLst>
              <a:ext uri="{FF2B5EF4-FFF2-40B4-BE49-F238E27FC236}">
                <a16:creationId xmlns:a16="http://schemas.microsoft.com/office/drawing/2014/main" id="{27D96E9F-E926-6140-897D-2135F51CC88A}"/>
              </a:ext>
            </a:extLst>
          </p:cNvPr>
          <p:cNvSpPr>
            <a:spLocks noGrp="1"/>
          </p:cNvSpPr>
          <p:nvPr>
            <p:ph type="ftr" sz="quarter" idx="12"/>
          </p:nvPr>
        </p:nvSpPr>
        <p:spPr/>
        <p:txBody>
          <a:bodyPr/>
          <a:lstStyle/>
          <a:p>
            <a:r>
              <a:rPr lang="en-US"/>
              <a:t>Presentation Title</a:t>
            </a:r>
          </a:p>
        </p:txBody>
      </p:sp>
      <p:sp>
        <p:nvSpPr>
          <p:cNvPr id="51" name="Text Placeholder 8">
            <a:extLst>
              <a:ext uri="{FF2B5EF4-FFF2-40B4-BE49-F238E27FC236}">
                <a16:creationId xmlns:a16="http://schemas.microsoft.com/office/drawing/2014/main" id="{212B0533-346E-CB49-B881-D82CE34043F9}"/>
              </a:ext>
            </a:extLst>
          </p:cNvPr>
          <p:cNvSpPr>
            <a:spLocks noGrp="1"/>
          </p:cNvSpPr>
          <p:nvPr>
            <p:ph type="body" sz="quarter" idx="19" hasCustomPrompt="1"/>
          </p:nvPr>
        </p:nvSpPr>
        <p:spPr>
          <a:xfrm>
            <a:off x="903829" y="3583682"/>
            <a:ext cx="7467980" cy="201274"/>
          </a:xfrm>
        </p:spPr>
        <p:txBody>
          <a:bodyPr vert="horz" wrap="square" lIns="0" tIns="0" rIns="0" bIns="0" rtlCol="0">
            <a:spAutoFit/>
          </a:bodyPr>
          <a:lstStyle>
            <a:lvl1pPr marL="3572" indent="0">
              <a:buNone/>
              <a:defRPr kumimoji="0" lang="en-US" sz="1200" b="0" i="0" u="none" strike="noStrike" cap="none" spc="0" normalizeH="0" smtClean="0">
                <a:ln>
                  <a:noFill/>
                </a:ln>
                <a:solidFill>
                  <a:srgbClr val="000000"/>
                </a:solidFill>
                <a:effectLst/>
                <a:uFillTx/>
                <a:latin typeface="Arial" panose="020B0604020202020204" pitchFamily="34" charset="0"/>
              </a:defRPr>
            </a:lvl1pPr>
            <a:lvl2pPr>
              <a:defRPr lang="en-US" smtClean="0"/>
            </a:lvl2pPr>
            <a:lvl3pPr>
              <a:defRPr lang="en-US" smtClean="0"/>
            </a:lvl3pPr>
            <a:lvl4pPr>
              <a:defRPr lang="en-US" smtClean="0"/>
            </a:lvl4pPr>
            <a:lvl5pPr>
              <a:defRPr lang="en-US"/>
            </a:lvl5pPr>
          </a:lstStyle>
          <a:p>
            <a:pPr marL="130969" lvl="0" indent="-127397"/>
            <a:r>
              <a:rPr lang="en-US"/>
              <a:t>Sub-header Title</a:t>
            </a:r>
          </a:p>
        </p:txBody>
      </p:sp>
      <p:sp>
        <p:nvSpPr>
          <p:cNvPr id="52" name="Text Placeholder 8">
            <a:extLst>
              <a:ext uri="{FF2B5EF4-FFF2-40B4-BE49-F238E27FC236}">
                <a16:creationId xmlns:a16="http://schemas.microsoft.com/office/drawing/2014/main" id="{6B789DCA-7D4B-AE40-9E0B-78CF9A653DA4}"/>
              </a:ext>
            </a:extLst>
          </p:cNvPr>
          <p:cNvSpPr>
            <a:spLocks noGrp="1"/>
          </p:cNvSpPr>
          <p:nvPr>
            <p:ph type="body" sz="quarter" idx="20" hasCustomPrompt="1"/>
          </p:nvPr>
        </p:nvSpPr>
        <p:spPr>
          <a:xfrm>
            <a:off x="903829" y="4243745"/>
            <a:ext cx="7467980" cy="201274"/>
          </a:xfrm>
        </p:spPr>
        <p:txBody>
          <a:bodyPr vert="horz" wrap="square" lIns="0" tIns="0" rIns="0" bIns="0" rtlCol="0">
            <a:spAutoFit/>
          </a:bodyPr>
          <a:lstStyle>
            <a:lvl1pPr marL="3572" indent="0">
              <a:buNone/>
              <a:defRPr kumimoji="0" lang="en-US" sz="1200" b="0" i="0" u="none" strike="noStrike" cap="none" spc="0" normalizeH="0" smtClean="0">
                <a:ln>
                  <a:noFill/>
                </a:ln>
                <a:solidFill>
                  <a:srgbClr val="000000"/>
                </a:solidFill>
                <a:effectLst/>
                <a:uFillTx/>
                <a:latin typeface="Arial" panose="020B0604020202020204" pitchFamily="34" charset="0"/>
              </a:defRPr>
            </a:lvl1pPr>
            <a:lvl2pPr>
              <a:defRPr lang="en-US" smtClean="0"/>
            </a:lvl2pPr>
            <a:lvl3pPr>
              <a:defRPr lang="en-US" smtClean="0"/>
            </a:lvl3pPr>
            <a:lvl4pPr>
              <a:defRPr lang="en-US" smtClean="0"/>
            </a:lvl4pPr>
            <a:lvl5pPr>
              <a:defRPr lang="en-US"/>
            </a:lvl5pPr>
          </a:lstStyle>
          <a:p>
            <a:pPr marL="130969" lvl="0" indent="-127397"/>
            <a:r>
              <a:rPr lang="en-US"/>
              <a:t>Sub-header Title</a:t>
            </a:r>
          </a:p>
        </p:txBody>
      </p:sp>
      <p:sp>
        <p:nvSpPr>
          <p:cNvPr id="53" name="Text Placeholder 8">
            <a:extLst>
              <a:ext uri="{FF2B5EF4-FFF2-40B4-BE49-F238E27FC236}">
                <a16:creationId xmlns:a16="http://schemas.microsoft.com/office/drawing/2014/main" id="{356BE4FF-6D42-334F-86D4-52E35D4C3E6F}"/>
              </a:ext>
            </a:extLst>
          </p:cNvPr>
          <p:cNvSpPr>
            <a:spLocks noGrp="1"/>
          </p:cNvSpPr>
          <p:nvPr>
            <p:ph type="body" sz="quarter" idx="21" hasCustomPrompt="1"/>
          </p:nvPr>
        </p:nvSpPr>
        <p:spPr>
          <a:xfrm>
            <a:off x="903829" y="4867475"/>
            <a:ext cx="7467980" cy="201274"/>
          </a:xfrm>
        </p:spPr>
        <p:txBody>
          <a:bodyPr vert="horz" wrap="square" lIns="0" tIns="0" rIns="0" bIns="0" rtlCol="0">
            <a:spAutoFit/>
          </a:bodyPr>
          <a:lstStyle>
            <a:lvl1pPr marL="3572" indent="0">
              <a:buNone/>
              <a:defRPr kumimoji="0" lang="en-US" sz="1200" b="0" i="0" u="none" strike="noStrike" cap="none" spc="0" normalizeH="0" smtClean="0">
                <a:ln>
                  <a:noFill/>
                </a:ln>
                <a:solidFill>
                  <a:srgbClr val="000000"/>
                </a:solidFill>
                <a:effectLst/>
                <a:uFillTx/>
                <a:latin typeface="Arial" panose="020B0604020202020204" pitchFamily="34" charset="0"/>
              </a:defRPr>
            </a:lvl1pPr>
            <a:lvl2pPr>
              <a:defRPr lang="en-US" smtClean="0"/>
            </a:lvl2pPr>
            <a:lvl3pPr>
              <a:defRPr lang="en-US" smtClean="0"/>
            </a:lvl3pPr>
            <a:lvl4pPr>
              <a:defRPr lang="en-US" smtClean="0"/>
            </a:lvl4pPr>
            <a:lvl5pPr>
              <a:defRPr lang="en-US"/>
            </a:lvl5pPr>
          </a:lstStyle>
          <a:p>
            <a:pPr marL="130969" lvl="0" indent="-127397"/>
            <a:r>
              <a:rPr lang="en-US"/>
              <a:t>Sub-header Title</a:t>
            </a:r>
          </a:p>
        </p:txBody>
      </p:sp>
      <p:sp>
        <p:nvSpPr>
          <p:cNvPr id="2" name="Line">
            <a:extLst>
              <a:ext uri="{FF2B5EF4-FFF2-40B4-BE49-F238E27FC236}">
                <a16:creationId xmlns:a16="http://schemas.microsoft.com/office/drawing/2014/main" id="{45CF20EB-44D2-B61D-757E-155473311BF5}"/>
              </a:ext>
            </a:extLst>
          </p:cNvPr>
          <p:cNvSpPr/>
          <p:nvPr userDrawn="1"/>
        </p:nvSpPr>
        <p:spPr>
          <a:xfrm flipV="1">
            <a:off x="431240" y="536496"/>
            <a:ext cx="0" cy="559043"/>
          </a:xfrm>
          <a:prstGeom prst="line">
            <a:avLst/>
          </a:prstGeom>
          <a:ln w="190500">
            <a:solidFill>
              <a:schemeClr val="bg1"/>
            </a:solidFill>
            <a:miter lim="400000"/>
          </a:ln>
        </p:spPr>
        <p:txBody>
          <a:bodyPr lIns="0" tIns="0" rIns="0" bIns="0" anchor="ctr"/>
          <a:lstStyle/>
          <a:p>
            <a:pPr algn="ctr">
              <a:defRPr sz="3200" b="0" spc="0">
                <a:solidFill>
                  <a:srgbClr val="FFFFFF"/>
                </a:solidFill>
                <a:latin typeface="Helvetica 65 Medium"/>
                <a:ea typeface="Helvetica 65 Medium"/>
                <a:cs typeface="Helvetica 65 Medium"/>
                <a:sym typeface="Helvetica Neue Medium"/>
              </a:defRPr>
            </a:pPr>
            <a:endParaRPr sz="1200"/>
          </a:p>
        </p:txBody>
      </p:sp>
      <p:sp>
        <p:nvSpPr>
          <p:cNvPr id="4" name="Text Placeholder 27">
            <a:extLst>
              <a:ext uri="{FF2B5EF4-FFF2-40B4-BE49-F238E27FC236}">
                <a16:creationId xmlns:a16="http://schemas.microsoft.com/office/drawing/2014/main" id="{65239E0D-2B06-6326-464A-7F88764D93DD}"/>
              </a:ext>
            </a:extLst>
          </p:cNvPr>
          <p:cNvSpPr>
            <a:spLocks noGrp="1"/>
          </p:cNvSpPr>
          <p:nvPr>
            <p:ph type="body" sz="quarter" idx="15" hasCustomPrompt="1"/>
          </p:nvPr>
        </p:nvSpPr>
        <p:spPr>
          <a:xfrm>
            <a:off x="715546" y="579370"/>
            <a:ext cx="7541417" cy="473293"/>
          </a:xfrm>
        </p:spPr>
        <p:txBody>
          <a:bodyPr vert="horz" wrap="square" lIns="0" tIns="0" rIns="0" bIns="0" rtlCol="0" anchor="t" anchorCtr="0">
            <a:normAutofit/>
          </a:bodyPr>
          <a:lstStyle>
            <a:lvl1pPr marL="0" indent="0">
              <a:buNone/>
              <a:defRPr kumimoji="0" lang="en-US" sz="2400" b="1" i="0" u="none" strike="noStrike" kern="0" cap="none" spc="-113" normalizeH="0" baseline="0" dirty="0" smtClean="0">
                <a:ln>
                  <a:noFill/>
                </a:ln>
                <a:solidFill>
                  <a:srgbClr val="000000"/>
                </a:solidFill>
                <a:effectLst/>
                <a:uLnTx/>
                <a:uFillTx/>
                <a:latin typeface="Arial Black" panose="020B0604020202020204" pitchFamily="34" charset="0"/>
                <a:cs typeface="Arial Black" panose="020B0604020202020204" pitchFamily="34" charset="0"/>
                <a:sym typeface="Arial"/>
              </a:defRPr>
            </a:lvl1pPr>
          </a:lstStyle>
          <a:p>
            <a:pPr marL="428625" marR="0" lvl="0" indent="-428625" defTabSz="309563" fontAlgn="auto">
              <a:lnSpc>
                <a:spcPct val="100000"/>
              </a:lnSpc>
              <a:spcBef>
                <a:spcPts val="0"/>
              </a:spcBef>
              <a:spcAft>
                <a:spcPts val="0"/>
              </a:spcAft>
              <a:buClr>
                <a:srgbClr val="FDC82F"/>
              </a:buClr>
              <a:buSzTx/>
            </a:pPr>
            <a:r>
              <a:rPr lang="en-US"/>
              <a:t>Header</a:t>
            </a:r>
          </a:p>
        </p:txBody>
      </p:sp>
    </p:spTree>
    <p:extLst>
      <p:ext uri="{BB962C8B-B14F-4D97-AF65-F5344CB8AC3E}">
        <p14:creationId xmlns:p14="http://schemas.microsoft.com/office/powerpoint/2010/main" val="2860004024"/>
      </p:ext>
    </p:extLst>
  </p:cSld>
  <p:clrMapOvr>
    <a:masterClrMapping/>
  </p:clrMapOvr>
  <p:extLst>
    <p:ext uri="{DCECCB84-F9BA-43D5-87BE-67443E8EF086}">
      <p15:sldGuideLst xmlns:p15="http://schemas.microsoft.com/office/powerpoint/2012/main">
        <p15:guide id="1" pos="600">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ext Slide - 1 Title + 8 Sub">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A229D042-8B65-9E48-B92D-1C1C692D80E7}"/>
              </a:ext>
            </a:extLst>
          </p:cNvPr>
          <p:cNvSpPr>
            <a:spLocks noGrp="1"/>
          </p:cNvSpPr>
          <p:nvPr>
            <p:ph type="sldNum" sz="quarter" idx="10"/>
          </p:nvPr>
        </p:nvSpPr>
        <p:spPr/>
        <p:txBody>
          <a:bodyPr/>
          <a:lstStyle/>
          <a:p>
            <a:fld id="{86CB4B4D-7CA3-9044-876B-883B54F8677D}" type="slidenum">
              <a:rPr lang="en-US" smtClean="0"/>
              <a:pPr/>
              <a:t>‹#›</a:t>
            </a:fld>
            <a:endParaRPr lang="en-US"/>
          </a:p>
        </p:txBody>
      </p:sp>
      <p:sp>
        <p:nvSpPr>
          <p:cNvPr id="5" name="Footer Placeholder 4">
            <a:extLst>
              <a:ext uri="{FF2B5EF4-FFF2-40B4-BE49-F238E27FC236}">
                <a16:creationId xmlns:a16="http://schemas.microsoft.com/office/drawing/2014/main" id="{27D96E9F-E926-6140-897D-2135F51CC88A}"/>
              </a:ext>
            </a:extLst>
          </p:cNvPr>
          <p:cNvSpPr>
            <a:spLocks noGrp="1"/>
          </p:cNvSpPr>
          <p:nvPr>
            <p:ph type="ftr" sz="quarter" idx="12"/>
          </p:nvPr>
        </p:nvSpPr>
        <p:spPr/>
        <p:txBody>
          <a:bodyPr/>
          <a:lstStyle/>
          <a:p>
            <a:r>
              <a:rPr lang="en-US"/>
              <a:t>Presentation Title</a:t>
            </a:r>
          </a:p>
        </p:txBody>
      </p:sp>
      <p:sp>
        <p:nvSpPr>
          <p:cNvPr id="2" name="Text Placeholder 5">
            <a:extLst>
              <a:ext uri="{FF2B5EF4-FFF2-40B4-BE49-F238E27FC236}">
                <a16:creationId xmlns:a16="http://schemas.microsoft.com/office/drawing/2014/main" id="{54403F15-28D3-76CE-EDD4-697E993321B6}"/>
              </a:ext>
            </a:extLst>
          </p:cNvPr>
          <p:cNvSpPr>
            <a:spLocks noGrp="1"/>
          </p:cNvSpPr>
          <p:nvPr>
            <p:ph type="body" sz="quarter" idx="16" hasCustomPrompt="1"/>
          </p:nvPr>
        </p:nvSpPr>
        <p:spPr>
          <a:xfrm>
            <a:off x="714375" y="1613921"/>
            <a:ext cx="7657435" cy="742829"/>
          </a:xfrm>
          <a:solidFill>
            <a:schemeClr val="bg1"/>
          </a:solidFill>
          <a:ln w="12700">
            <a:miter lim="400000"/>
          </a:ln>
        </p:spPr>
        <p:txBody>
          <a:bodyPr wrap="square" lIns="274320" tIns="0" rIns="0" bIns="0" anchor="ctr">
            <a:noAutofit/>
          </a:bodyPr>
          <a:lstStyle>
            <a:lvl1pPr marL="0" indent="0">
              <a:buNone/>
              <a:defRPr kumimoji="0" lang="en-US" sz="1650" b="1" i="0" u="none" strike="noStrike" cap="none" spc="-75" normalizeH="0" baseline="0" dirty="0">
                <a:ln>
                  <a:noFill/>
                </a:ln>
                <a:solidFill>
                  <a:srgbClr val="000000"/>
                </a:solidFill>
                <a:effectLst/>
                <a:uFillTx/>
                <a:latin typeface="Arial Black" panose="020B0604020202020204" pitchFamily="34" charset="0"/>
                <a:cs typeface="Arial Black" panose="020B0604020202020204" pitchFamily="34" charset="0"/>
                <a:sym typeface="Arial"/>
              </a:defRPr>
            </a:lvl1pPr>
          </a:lstStyle>
          <a:p>
            <a:pPr marL="257175" marR="0" lvl="0" indent="-257175" defTabSz="309563" fontAlgn="auto" hangingPunct="0">
              <a:lnSpc>
                <a:spcPct val="100000"/>
              </a:lnSpc>
              <a:spcBef>
                <a:spcPts val="0"/>
              </a:spcBef>
              <a:spcAft>
                <a:spcPts val="0"/>
              </a:spcAft>
              <a:buClrTx/>
              <a:buSzTx/>
            </a:pPr>
            <a:r>
              <a:rPr lang="en-US"/>
              <a:t>Title</a:t>
            </a:r>
          </a:p>
        </p:txBody>
      </p:sp>
      <p:sp>
        <p:nvSpPr>
          <p:cNvPr id="4" name="Line">
            <a:extLst>
              <a:ext uri="{FF2B5EF4-FFF2-40B4-BE49-F238E27FC236}">
                <a16:creationId xmlns:a16="http://schemas.microsoft.com/office/drawing/2014/main" id="{DF5B4367-3192-5CB9-7395-823A5A1AB1DF}"/>
              </a:ext>
            </a:extLst>
          </p:cNvPr>
          <p:cNvSpPr/>
          <p:nvPr userDrawn="1"/>
        </p:nvSpPr>
        <p:spPr>
          <a:xfrm flipV="1">
            <a:off x="431240" y="536496"/>
            <a:ext cx="0" cy="559043"/>
          </a:xfrm>
          <a:prstGeom prst="line">
            <a:avLst/>
          </a:prstGeom>
          <a:ln w="190500">
            <a:solidFill>
              <a:schemeClr val="bg1"/>
            </a:solidFill>
            <a:miter lim="400000"/>
          </a:ln>
        </p:spPr>
        <p:txBody>
          <a:bodyPr lIns="0" tIns="0" rIns="0" bIns="0" anchor="ctr"/>
          <a:lstStyle/>
          <a:p>
            <a:pPr algn="ctr">
              <a:defRPr sz="3200" b="0" spc="0">
                <a:solidFill>
                  <a:srgbClr val="FFFFFF"/>
                </a:solidFill>
                <a:latin typeface="Helvetica 65 Medium"/>
                <a:ea typeface="Helvetica 65 Medium"/>
                <a:cs typeface="Helvetica 65 Medium"/>
                <a:sym typeface="Helvetica Neue Medium"/>
              </a:defRPr>
            </a:pPr>
            <a:endParaRPr sz="1200"/>
          </a:p>
        </p:txBody>
      </p:sp>
      <p:sp>
        <p:nvSpPr>
          <p:cNvPr id="7" name="Text Placeholder 27">
            <a:extLst>
              <a:ext uri="{FF2B5EF4-FFF2-40B4-BE49-F238E27FC236}">
                <a16:creationId xmlns:a16="http://schemas.microsoft.com/office/drawing/2014/main" id="{B405F3A2-89CA-B017-12B8-5DCFB947A23F}"/>
              </a:ext>
            </a:extLst>
          </p:cNvPr>
          <p:cNvSpPr>
            <a:spLocks noGrp="1"/>
          </p:cNvSpPr>
          <p:nvPr>
            <p:ph type="body" sz="quarter" idx="15" hasCustomPrompt="1"/>
          </p:nvPr>
        </p:nvSpPr>
        <p:spPr>
          <a:xfrm>
            <a:off x="715546" y="579370"/>
            <a:ext cx="7541417" cy="473293"/>
          </a:xfrm>
        </p:spPr>
        <p:txBody>
          <a:bodyPr vert="horz" wrap="square" lIns="0" tIns="0" rIns="0" bIns="0" rtlCol="0" anchor="t" anchorCtr="0">
            <a:normAutofit/>
          </a:bodyPr>
          <a:lstStyle>
            <a:lvl1pPr marL="0" indent="0">
              <a:buNone/>
              <a:defRPr kumimoji="0" lang="en-US" sz="2400" b="1" i="0" u="none" strike="noStrike" kern="0" cap="none" spc="-113" normalizeH="0" baseline="0" dirty="0" smtClean="0">
                <a:ln>
                  <a:noFill/>
                </a:ln>
                <a:solidFill>
                  <a:srgbClr val="000000"/>
                </a:solidFill>
                <a:effectLst/>
                <a:uLnTx/>
                <a:uFillTx/>
                <a:latin typeface="Arial Black" panose="020B0604020202020204" pitchFamily="34" charset="0"/>
                <a:cs typeface="Arial Black" panose="020B0604020202020204" pitchFamily="34" charset="0"/>
                <a:sym typeface="Arial"/>
              </a:defRPr>
            </a:lvl1pPr>
          </a:lstStyle>
          <a:p>
            <a:pPr marL="428625" marR="0" lvl="0" indent="-428625" defTabSz="309563" fontAlgn="auto">
              <a:lnSpc>
                <a:spcPct val="100000"/>
              </a:lnSpc>
              <a:spcBef>
                <a:spcPts val="0"/>
              </a:spcBef>
              <a:spcAft>
                <a:spcPts val="0"/>
              </a:spcAft>
              <a:buClr>
                <a:srgbClr val="FDC82F"/>
              </a:buClr>
              <a:buSzTx/>
            </a:pPr>
            <a:r>
              <a:rPr lang="en-US"/>
              <a:t>Header</a:t>
            </a:r>
          </a:p>
        </p:txBody>
      </p:sp>
      <p:sp>
        <p:nvSpPr>
          <p:cNvPr id="8" name="Text Placeholder 8">
            <a:extLst>
              <a:ext uri="{FF2B5EF4-FFF2-40B4-BE49-F238E27FC236}">
                <a16:creationId xmlns:a16="http://schemas.microsoft.com/office/drawing/2014/main" id="{9CC6BD3B-7162-CB23-4147-9B8C8DD06E1B}"/>
              </a:ext>
            </a:extLst>
          </p:cNvPr>
          <p:cNvSpPr>
            <a:spLocks noGrp="1"/>
          </p:cNvSpPr>
          <p:nvPr>
            <p:ph type="body" sz="quarter" idx="18" hasCustomPrompt="1"/>
          </p:nvPr>
        </p:nvSpPr>
        <p:spPr>
          <a:xfrm>
            <a:off x="903830" y="2888206"/>
            <a:ext cx="2257425" cy="201274"/>
          </a:xfrm>
        </p:spPr>
        <p:txBody>
          <a:bodyPr vert="horz" wrap="square" lIns="0" tIns="0" rIns="0" bIns="0" rtlCol="0">
            <a:spAutoFit/>
          </a:bodyPr>
          <a:lstStyle>
            <a:lvl1pPr marL="3572" indent="0">
              <a:buNone/>
              <a:defRPr kumimoji="0" lang="en-US" sz="1200" b="0" i="0" u="none" strike="noStrike" cap="none" spc="0" normalizeH="0" smtClean="0">
                <a:ln>
                  <a:noFill/>
                </a:ln>
                <a:solidFill>
                  <a:srgbClr val="000000"/>
                </a:solidFill>
                <a:effectLst/>
                <a:uFillTx/>
                <a:latin typeface="Arial" panose="020B0604020202020204" pitchFamily="34" charset="0"/>
              </a:defRPr>
            </a:lvl1pPr>
            <a:lvl2pPr>
              <a:defRPr lang="en-US" smtClean="0"/>
            </a:lvl2pPr>
            <a:lvl3pPr>
              <a:defRPr lang="en-US" smtClean="0"/>
            </a:lvl3pPr>
            <a:lvl4pPr>
              <a:defRPr lang="en-US" smtClean="0"/>
            </a:lvl4pPr>
            <a:lvl5pPr>
              <a:defRPr lang="en-US"/>
            </a:lvl5pPr>
          </a:lstStyle>
          <a:p>
            <a:pPr marL="130969" lvl="0" indent="-127397"/>
            <a:r>
              <a:rPr lang="en-US"/>
              <a:t>Sub-header Title</a:t>
            </a:r>
          </a:p>
        </p:txBody>
      </p:sp>
      <p:sp>
        <p:nvSpPr>
          <p:cNvPr id="10" name="Straight Connector 3">
            <a:extLst>
              <a:ext uri="{FF2B5EF4-FFF2-40B4-BE49-F238E27FC236}">
                <a16:creationId xmlns:a16="http://schemas.microsoft.com/office/drawing/2014/main" id="{D40C99F1-720E-1571-22A5-8A25F96271B0}"/>
              </a:ext>
            </a:extLst>
          </p:cNvPr>
          <p:cNvSpPr/>
          <p:nvPr userDrawn="1"/>
        </p:nvSpPr>
        <p:spPr>
          <a:xfrm>
            <a:off x="714375" y="3323427"/>
            <a:ext cx="3647410" cy="1"/>
          </a:xfrm>
          <a:prstGeom prst="line">
            <a:avLst/>
          </a:prstGeom>
          <a:ln w="25400">
            <a:solidFill>
              <a:srgbClr val="D0D0CE"/>
            </a:solidFill>
            <a:miter/>
          </a:ln>
        </p:spPr>
        <p:txBody>
          <a:bodyPr lIns="17145" rIns="17145"/>
          <a:lstStyle/>
          <a:p>
            <a:pPr defTabSz="685663">
              <a:defRPr sz="3600" b="0" spc="0">
                <a:solidFill>
                  <a:srgbClr val="999999"/>
                </a:solidFill>
                <a:latin typeface="Calibri"/>
                <a:ea typeface="Calibri"/>
                <a:cs typeface="Calibri"/>
                <a:sym typeface="Calibri"/>
              </a:defRPr>
            </a:pPr>
            <a:endParaRPr sz="1350"/>
          </a:p>
        </p:txBody>
      </p:sp>
      <p:sp>
        <p:nvSpPr>
          <p:cNvPr id="11" name="Straight Connector 107">
            <a:extLst>
              <a:ext uri="{FF2B5EF4-FFF2-40B4-BE49-F238E27FC236}">
                <a16:creationId xmlns:a16="http://schemas.microsoft.com/office/drawing/2014/main" id="{37D618C2-78A5-6E2E-789C-BF85ED6F3987}"/>
              </a:ext>
            </a:extLst>
          </p:cNvPr>
          <p:cNvSpPr/>
          <p:nvPr userDrawn="1"/>
        </p:nvSpPr>
        <p:spPr>
          <a:xfrm>
            <a:off x="714375" y="3992501"/>
            <a:ext cx="3647410" cy="1"/>
          </a:xfrm>
          <a:prstGeom prst="line">
            <a:avLst/>
          </a:prstGeom>
          <a:ln w="25400">
            <a:solidFill>
              <a:srgbClr val="D0D0CE"/>
            </a:solidFill>
            <a:miter/>
          </a:ln>
        </p:spPr>
        <p:txBody>
          <a:bodyPr lIns="17145" rIns="17145"/>
          <a:lstStyle/>
          <a:p>
            <a:pPr marL="0" indent="0" defTabSz="685663">
              <a:buFont typeface="Arial" panose="020B0604020202020204" pitchFamily="34" charset="0"/>
              <a:buNone/>
              <a:defRPr sz="3600" b="0" spc="0">
                <a:solidFill>
                  <a:srgbClr val="999999"/>
                </a:solidFill>
                <a:latin typeface="Calibri"/>
                <a:ea typeface="Calibri"/>
                <a:cs typeface="Calibri"/>
                <a:sym typeface="Calibri"/>
              </a:defRPr>
            </a:pPr>
            <a:endParaRPr sz="1350"/>
          </a:p>
        </p:txBody>
      </p:sp>
      <p:sp>
        <p:nvSpPr>
          <p:cNvPr id="12" name="Straight Connector 108">
            <a:extLst>
              <a:ext uri="{FF2B5EF4-FFF2-40B4-BE49-F238E27FC236}">
                <a16:creationId xmlns:a16="http://schemas.microsoft.com/office/drawing/2014/main" id="{64173656-5AF1-53F9-DB28-8C7202F4ED29}"/>
              </a:ext>
            </a:extLst>
          </p:cNvPr>
          <p:cNvSpPr/>
          <p:nvPr userDrawn="1"/>
        </p:nvSpPr>
        <p:spPr>
          <a:xfrm>
            <a:off x="714375" y="4639272"/>
            <a:ext cx="3647410" cy="1"/>
          </a:xfrm>
          <a:prstGeom prst="line">
            <a:avLst/>
          </a:prstGeom>
          <a:ln w="25400">
            <a:solidFill>
              <a:srgbClr val="D0D0CE"/>
            </a:solidFill>
            <a:miter/>
          </a:ln>
        </p:spPr>
        <p:txBody>
          <a:bodyPr lIns="17145" rIns="17145"/>
          <a:lstStyle/>
          <a:p>
            <a:pPr defTabSz="685663">
              <a:defRPr sz="3600" b="0" spc="0">
                <a:solidFill>
                  <a:srgbClr val="999999"/>
                </a:solidFill>
                <a:latin typeface="Calibri"/>
                <a:ea typeface="Calibri"/>
                <a:cs typeface="Calibri"/>
                <a:sym typeface="Calibri"/>
              </a:defRPr>
            </a:pPr>
            <a:endParaRPr sz="1350"/>
          </a:p>
        </p:txBody>
      </p:sp>
      <p:sp>
        <p:nvSpPr>
          <p:cNvPr id="13" name="Straight Connector 75">
            <a:extLst>
              <a:ext uri="{FF2B5EF4-FFF2-40B4-BE49-F238E27FC236}">
                <a16:creationId xmlns:a16="http://schemas.microsoft.com/office/drawing/2014/main" id="{C39111DB-3B13-053B-42D3-B0D77B87EEF0}"/>
              </a:ext>
            </a:extLst>
          </p:cNvPr>
          <p:cNvSpPr/>
          <p:nvPr userDrawn="1"/>
        </p:nvSpPr>
        <p:spPr>
          <a:xfrm>
            <a:off x="714375" y="5296322"/>
            <a:ext cx="3647410" cy="1"/>
          </a:xfrm>
          <a:prstGeom prst="line">
            <a:avLst/>
          </a:prstGeom>
          <a:ln w="25400">
            <a:solidFill>
              <a:srgbClr val="D0D0CE"/>
            </a:solidFill>
            <a:miter/>
          </a:ln>
        </p:spPr>
        <p:txBody>
          <a:bodyPr lIns="17145" rIns="17145"/>
          <a:lstStyle/>
          <a:p>
            <a:pPr defTabSz="685663">
              <a:defRPr sz="3600" b="0" spc="0">
                <a:solidFill>
                  <a:srgbClr val="999999"/>
                </a:solidFill>
                <a:latin typeface="Calibri"/>
                <a:ea typeface="Calibri"/>
                <a:cs typeface="Calibri"/>
                <a:sym typeface="Calibri"/>
              </a:defRPr>
            </a:pPr>
            <a:endParaRPr sz="1350"/>
          </a:p>
        </p:txBody>
      </p:sp>
      <p:sp>
        <p:nvSpPr>
          <p:cNvPr id="14" name="Text Placeholder 8">
            <a:extLst>
              <a:ext uri="{FF2B5EF4-FFF2-40B4-BE49-F238E27FC236}">
                <a16:creationId xmlns:a16="http://schemas.microsoft.com/office/drawing/2014/main" id="{6605C2EA-25F7-2521-7D6D-D9B3DD561779}"/>
              </a:ext>
            </a:extLst>
          </p:cNvPr>
          <p:cNvSpPr>
            <a:spLocks noGrp="1"/>
          </p:cNvSpPr>
          <p:nvPr>
            <p:ph type="body" sz="quarter" idx="19" hasCustomPrompt="1"/>
          </p:nvPr>
        </p:nvSpPr>
        <p:spPr>
          <a:xfrm>
            <a:off x="903830" y="3584603"/>
            <a:ext cx="2257425" cy="201274"/>
          </a:xfrm>
        </p:spPr>
        <p:txBody>
          <a:bodyPr vert="horz" wrap="square" lIns="0" tIns="0" rIns="0" bIns="0" rtlCol="0">
            <a:spAutoFit/>
          </a:bodyPr>
          <a:lstStyle>
            <a:lvl1pPr marL="3572" indent="0">
              <a:buNone/>
              <a:defRPr kumimoji="0" lang="en-US" sz="1200" b="0" i="0" u="none" strike="noStrike" cap="none" spc="0" normalizeH="0" smtClean="0">
                <a:ln>
                  <a:noFill/>
                </a:ln>
                <a:solidFill>
                  <a:srgbClr val="000000"/>
                </a:solidFill>
                <a:effectLst/>
                <a:uFillTx/>
                <a:latin typeface="Arial" panose="020B0604020202020204" pitchFamily="34" charset="0"/>
              </a:defRPr>
            </a:lvl1pPr>
            <a:lvl2pPr>
              <a:defRPr lang="en-US" smtClean="0"/>
            </a:lvl2pPr>
            <a:lvl3pPr>
              <a:defRPr lang="en-US" smtClean="0"/>
            </a:lvl3pPr>
            <a:lvl4pPr>
              <a:defRPr lang="en-US" smtClean="0"/>
            </a:lvl4pPr>
            <a:lvl5pPr>
              <a:defRPr lang="en-US"/>
            </a:lvl5pPr>
          </a:lstStyle>
          <a:p>
            <a:pPr marL="130969" lvl="0" indent="-127397"/>
            <a:r>
              <a:rPr lang="en-US"/>
              <a:t>Sub-header Title</a:t>
            </a:r>
          </a:p>
        </p:txBody>
      </p:sp>
      <p:sp>
        <p:nvSpPr>
          <p:cNvPr id="15" name="Text Placeholder 8">
            <a:extLst>
              <a:ext uri="{FF2B5EF4-FFF2-40B4-BE49-F238E27FC236}">
                <a16:creationId xmlns:a16="http://schemas.microsoft.com/office/drawing/2014/main" id="{8D855A48-CF0A-FFB3-6BBA-5D12383B03BC}"/>
              </a:ext>
            </a:extLst>
          </p:cNvPr>
          <p:cNvSpPr>
            <a:spLocks noGrp="1"/>
          </p:cNvSpPr>
          <p:nvPr>
            <p:ph type="body" sz="quarter" idx="20" hasCustomPrompt="1"/>
          </p:nvPr>
        </p:nvSpPr>
        <p:spPr>
          <a:xfrm>
            <a:off x="903830" y="4244667"/>
            <a:ext cx="2257425" cy="201274"/>
          </a:xfrm>
        </p:spPr>
        <p:txBody>
          <a:bodyPr vert="horz" wrap="square" lIns="0" tIns="0" rIns="0" bIns="0" rtlCol="0">
            <a:spAutoFit/>
          </a:bodyPr>
          <a:lstStyle>
            <a:lvl1pPr marL="3572" indent="0">
              <a:buNone/>
              <a:defRPr kumimoji="0" lang="en-US" sz="1200" b="0" i="0" u="none" strike="noStrike" cap="none" spc="0" normalizeH="0" smtClean="0">
                <a:ln>
                  <a:noFill/>
                </a:ln>
                <a:solidFill>
                  <a:srgbClr val="000000"/>
                </a:solidFill>
                <a:effectLst/>
                <a:uFillTx/>
                <a:latin typeface="Arial" panose="020B0604020202020204" pitchFamily="34" charset="0"/>
              </a:defRPr>
            </a:lvl1pPr>
            <a:lvl2pPr>
              <a:defRPr lang="en-US" smtClean="0"/>
            </a:lvl2pPr>
            <a:lvl3pPr>
              <a:defRPr lang="en-US" smtClean="0"/>
            </a:lvl3pPr>
            <a:lvl4pPr>
              <a:defRPr lang="en-US" smtClean="0"/>
            </a:lvl4pPr>
            <a:lvl5pPr>
              <a:defRPr lang="en-US"/>
            </a:lvl5pPr>
          </a:lstStyle>
          <a:p>
            <a:pPr marL="130969" lvl="0" indent="-127397"/>
            <a:r>
              <a:rPr lang="en-US"/>
              <a:t>Sub-header Title</a:t>
            </a:r>
          </a:p>
        </p:txBody>
      </p:sp>
      <p:sp>
        <p:nvSpPr>
          <p:cNvPr id="16" name="Text Placeholder 8">
            <a:extLst>
              <a:ext uri="{FF2B5EF4-FFF2-40B4-BE49-F238E27FC236}">
                <a16:creationId xmlns:a16="http://schemas.microsoft.com/office/drawing/2014/main" id="{5A529E51-B521-80A7-8ED8-772A836D9574}"/>
              </a:ext>
            </a:extLst>
          </p:cNvPr>
          <p:cNvSpPr>
            <a:spLocks noGrp="1"/>
          </p:cNvSpPr>
          <p:nvPr>
            <p:ph type="body" sz="quarter" idx="21" hasCustomPrompt="1"/>
          </p:nvPr>
        </p:nvSpPr>
        <p:spPr>
          <a:xfrm>
            <a:off x="903830" y="4868397"/>
            <a:ext cx="2257425" cy="201274"/>
          </a:xfrm>
        </p:spPr>
        <p:txBody>
          <a:bodyPr vert="horz" wrap="square" lIns="0" tIns="0" rIns="0" bIns="0" rtlCol="0">
            <a:spAutoFit/>
          </a:bodyPr>
          <a:lstStyle>
            <a:lvl1pPr marL="3572" indent="0">
              <a:buNone/>
              <a:defRPr kumimoji="0" lang="en-US" sz="1200" b="0" i="0" u="none" strike="noStrike" cap="none" spc="0" normalizeH="0" smtClean="0">
                <a:ln>
                  <a:noFill/>
                </a:ln>
                <a:solidFill>
                  <a:srgbClr val="000000"/>
                </a:solidFill>
                <a:effectLst/>
                <a:uFillTx/>
                <a:latin typeface="Arial" panose="020B0604020202020204" pitchFamily="34" charset="0"/>
              </a:defRPr>
            </a:lvl1pPr>
            <a:lvl2pPr>
              <a:defRPr lang="en-US" smtClean="0"/>
            </a:lvl2pPr>
            <a:lvl3pPr>
              <a:defRPr lang="en-US" smtClean="0"/>
            </a:lvl3pPr>
            <a:lvl4pPr>
              <a:defRPr lang="en-US" smtClean="0"/>
            </a:lvl4pPr>
            <a:lvl5pPr>
              <a:defRPr lang="en-US"/>
            </a:lvl5pPr>
          </a:lstStyle>
          <a:p>
            <a:pPr marL="130969" lvl="0" indent="-127397"/>
            <a:r>
              <a:rPr lang="en-US"/>
              <a:t>Sub-header Title</a:t>
            </a:r>
          </a:p>
        </p:txBody>
      </p:sp>
      <p:sp>
        <p:nvSpPr>
          <p:cNvPr id="17" name="Text Placeholder 8">
            <a:extLst>
              <a:ext uri="{FF2B5EF4-FFF2-40B4-BE49-F238E27FC236}">
                <a16:creationId xmlns:a16="http://schemas.microsoft.com/office/drawing/2014/main" id="{052FBD3D-571E-4AA9-151E-61CE45AC55A2}"/>
              </a:ext>
            </a:extLst>
          </p:cNvPr>
          <p:cNvSpPr>
            <a:spLocks noGrp="1"/>
          </p:cNvSpPr>
          <p:nvPr>
            <p:ph type="body" sz="quarter" idx="22" hasCustomPrompt="1"/>
          </p:nvPr>
        </p:nvSpPr>
        <p:spPr>
          <a:xfrm>
            <a:off x="4913855" y="2888206"/>
            <a:ext cx="2257425" cy="201274"/>
          </a:xfrm>
        </p:spPr>
        <p:txBody>
          <a:bodyPr vert="horz" wrap="square" lIns="0" tIns="0" rIns="0" bIns="0" rtlCol="0">
            <a:spAutoFit/>
          </a:bodyPr>
          <a:lstStyle>
            <a:lvl1pPr marL="3572" indent="0">
              <a:buNone/>
              <a:defRPr kumimoji="0" lang="en-US" sz="1200" b="0" i="0" u="none" strike="noStrike" cap="none" spc="0" normalizeH="0" smtClean="0">
                <a:ln>
                  <a:noFill/>
                </a:ln>
                <a:solidFill>
                  <a:srgbClr val="000000"/>
                </a:solidFill>
                <a:effectLst/>
                <a:uFillTx/>
                <a:latin typeface="Arial" panose="020B0604020202020204" pitchFamily="34" charset="0"/>
              </a:defRPr>
            </a:lvl1pPr>
            <a:lvl2pPr>
              <a:defRPr lang="en-US" smtClean="0"/>
            </a:lvl2pPr>
            <a:lvl3pPr>
              <a:defRPr lang="en-US" smtClean="0"/>
            </a:lvl3pPr>
            <a:lvl4pPr>
              <a:defRPr lang="en-US" smtClean="0"/>
            </a:lvl4pPr>
            <a:lvl5pPr>
              <a:defRPr lang="en-US"/>
            </a:lvl5pPr>
          </a:lstStyle>
          <a:p>
            <a:pPr marL="130969" lvl="0" indent="-127397"/>
            <a:r>
              <a:rPr lang="en-US"/>
              <a:t>Sub-header Title</a:t>
            </a:r>
          </a:p>
        </p:txBody>
      </p:sp>
      <p:sp>
        <p:nvSpPr>
          <p:cNvPr id="18" name="Straight Connector 3">
            <a:extLst>
              <a:ext uri="{FF2B5EF4-FFF2-40B4-BE49-F238E27FC236}">
                <a16:creationId xmlns:a16="http://schemas.microsoft.com/office/drawing/2014/main" id="{DA9CE2FA-6AFD-21B2-0B6F-C74F228A41A4}"/>
              </a:ext>
            </a:extLst>
          </p:cNvPr>
          <p:cNvSpPr/>
          <p:nvPr userDrawn="1"/>
        </p:nvSpPr>
        <p:spPr>
          <a:xfrm>
            <a:off x="4724400" y="3323427"/>
            <a:ext cx="3647410" cy="1"/>
          </a:xfrm>
          <a:prstGeom prst="line">
            <a:avLst/>
          </a:prstGeom>
          <a:ln w="25400">
            <a:solidFill>
              <a:srgbClr val="D0D0CE"/>
            </a:solidFill>
            <a:miter/>
          </a:ln>
        </p:spPr>
        <p:txBody>
          <a:bodyPr lIns="17145" rIns="17145"/>
          <a:lstStyle/>
          <a:p>
            <a:pPr defTabSz="685663">
              <a:defRPr sz="3600" b="0" spc="0">
                <a:solidFill>
                  <a:srgbClr val="999999"/>
                </a:solidFill>
                <a:latin typeface="Calibri"/>
                <a:ea typeface="Calibri"/>
                <a:cs typeface="Calibri"/>
                <a:sym typeface="Calibri"/>
              </a:defRPr>
            </a:pPr>
            <a:endParaRPr sz="1350"/>
          </a:p>
        </p:txBody>
      </p:sp>
      <p:sp>
        <p:nvSpPr>
          <p:cNvPr id="20" name="Straight Connector 107">
            <a:extLst>
              <a:ext uri="{FF2B5EF4-FFF2-40B4-BE49-F238E27FC236}">
                <a16:creationId xmlns:a16="http://schemas.microsoft.com/office/drawing/2014/main" id="{BF7577A8-2FB4-757F-9B49-B0BD1518FEC8}"/>
              </a:ext>
            </a:extLst>
          </p:cNvPr>
          <p:cNvSpPr/>
          <p:nvPr userDrawn="1"/>
        </p:nvSpPr>
        <p:spPr>
          <a:xfrm>
            <a:off x="4724400" y="3992501"/>
            <a:ext cx="3647410" cy="1"/>
          </a:xfrm>
          <a:prstGeom prst="line">
            <a:avLst/>
          </a:prstGeom>
          <a:ln w="25400">
            <a:solidFill>
              <a:srgbClr val="D0D0CE"/>
            </a:solidFill>
            <a:miter/>
          </a:ln>
        </p:spPr>
        <p:txBody>
          <a:bodyPr lIns="17145" rIns="17145"/>
          <a:lstStyle/>
          <a:p>
            <a:pPr defTabSz="685663">
              <a:defRPr sz="3600" b="0" spc="0">
                <a:solidFill>
                  <a:srgbClr val="999999"/>
                </a:solidFill>
                <a:latin typeface="Calibri"/>
                <a:ea typeface="Calibri"/>
                <a:cs typeface="Calibri"/>
                <a:sym typeface="Calibri"/>
              </a:defRPr>
            </a:pPr>
            <a:endParaRPr sz="1350"/>
          </a:p>
        </p:txBody>
      </p:sp>
      <p:sp>
        <p:nvSpPr>
          <p:cNvPr id="21" name="Straight Connector 108">
            <a:extLst>
              <a:ext uri="{FF2B5EF4-FFF2-40B4-BE49-F238E27FC236}">
                <a16:creationId xmlns:a16="http://schemas.microsoft.com/office/drawing/2014/main" id="{3FC1EFEF-799E-52C1-41FD-3EF3590FD653}"/>
              </a:ext>
            </a:extLst>
          </p:cNvPr>
          <p:cNvSpPr/>
          <p:nvPr userDrawn="1"/>
        </p:nvSpPr>
        <p:spPr>
          <a:xfrm>
            <a:off x="4724400" y="4639272"/>
            <a:ext cx="3647410" cy="1"/>
          </a:xfrm>
          <a:prstGeom prst="line">
            <a:avLst/>
          </a:prstGeom>
          <a:ln w="25400">
            <a:solidFill>
              <a:srgbClr val="D0D0CE"/>
            </a:solidFill>
            <a:miter/>
          </a:ln>
        </p:spPr>
        <p:txBody>
          <a:bodyPr lIns="17145" rIns="17145"/>
          <a:lstStyle/>
          <a:p>
            <a:pPr defTabSz="685663">
              <a:defRPr sz="3600" b="0" spc="0">
                <a:solidFill>
                  <a:srgbClr val="999999"/>
                </a:solidFill>
                <a:latin typeface="Calibri"/>
                <a:ea typeface="Calibri"/>
                <a:cs typeface="Calibri"/>
                <a:sym typeface="Calibri"/>
              </a:defRPr>
            </a:pPr>
            <a:endParaRPr sz="1350"/>
          </a:p>
        </p:txBody>
      </p:sp>
      <p:sp>
        <p:nvSpPr>
          <p:cNvPr id="22" name="Straight Connector 75">
            <a:extLst>
              <a:ext uri="{FF2B5EF4-FFF2-40B4-BE49-F238E27FC236}">
                <a16:creationId xmlns:a16="http://schemas.microsoft.com/office/drawing/2014/main" id="{65A2F392-FCC3-93B3-60F9-2C886FBFBCA2}"/>
              </a:ext>
            </a:extLst>
          </p:cNvPr>
          <p:cNvSpPr/>
          <p:nvPr userDrawn="1"/>
        </p:nvSpPr>
        <p:spPr>
          <a:xfrm>
            <a:off x="4724400" y="5296322"/>
            <a:ext cx="3647410" cy="1"/>
          </a:xfrm>
          <a:prstGeom prst="line">
            <a:avLst/>
          </a:prstGeom>
          <a:ln w="25400">
            <a:solidFill>
              <a:srgbClr val="D0D0CE"/>
            </a:solidFill>
            <a:miter/>
          </a:ln>
        </p:spPr>
        <p:txBody>
          <a:bodyPr lIns="17145" rIns="17145"/>
          <a:lstStyle/>
          <a:p>
            <a:pPr defTabSz="685663">
              <a:defRPr sz="3600" b="0" spc="0">
                <a:solidFill>
                  <a:srgbClr val="999999"/>
                </a:solidFill>
                <a:latin typeface="Calibri"/>
                <a:ea typeface="Calibri"/>
                <a:cs typeface="Calibri"/>
                <a:sym typeface="Calibri"/>
              </a:defRPr>
            </a:pPr>
            <a:endParaRPr sz="1350"/>
          </a:p>
        </p:txBody>
      </p:sp>
      <p:sp>
        <p:nvSpPr>
          <p:cNvPr id="23" name="Text Placeholder 8">
            <a:extLst>
              <a:ext uri="{FF2B5EF4-FFF2-40B4-BE49-F238E27FC236}">
                <a16:creationId xmlns:a16="http://schemas.microsoft.com/office/drawing/2014/main" id="{5EC81A87-902D-995A-DB65-C59130A4F221}"/>
              </a:ext>
            </a:extLst>
          </p:cNvPr>
          <p:cNvSpPr>
            <a:spLocks noGrp="1"/>
          </p:cNvSpPr>
          <p:nvPr>
            <p:ph type="body" sz="quarter" idx="23" hasCustomPrompt="1"/>
          </p:nvPr>
        </p:nvSpPr>
        <p:spPr>
          <a:xfrm>
            <a:off x="4913855" y="3584603"/>
            <a:ext cx="2257425" cy="201274"/>
          </a:xfrm>
        </p:spPr>
        <p:txBody>
          <a:bodyPr vert="horz" wrap="square" lIns="0" tIns="0" rIns="0" bIns="0" rtlCol="0">
            <a:spAutoFit/>
          </a:bodyPr>
          <a:lstStyle>
            <a:lvl1pPr marL="3572" indent="0">
              <a:buNone/>
              <a:defRPr kumimoji="0" lang="en-US" sz="1200" b="0" i="0" u="none" strike="noStrike" cap="none" spc="0" normalizeH="0" smtClean="0">
                <a:ln>
                  <a:noFill/>
                </a:ln>
                <a:solidFill>
                  <a:srgbClr val="000000"/>
                </a:solidFill>
                <a:effectLst/>
                <a:uFillTx/>
                <a:latin typeface="Arial" panose="020B0604020202020204" pitchFamily="34" charset="0"/>
              </a:defRPr>
            </a:lvl1pPr>
            <a:lvl2pPr>
              <a:defRPr lang="en-US" smtClean="0"/>
            </a:lvl2pPr>
            <a:lvl3pPr>
              <a:defRPr lang="en-US" smtClean="0"/>
            </a:lvl3pPr>
            <a:lvl4pPr>
              <a:defRPr lang="en-US" smtClean="0"/>
            </a:lvl4pPr>
            <a:lvl5pPr>
              <a:defRPr lang="en-US"/>
            </a:lvl5pPr>
          </a:lstStyle>
          <a:p>
            <a:pPr marL="130969" lvl="0" indent="-127397"/>
            <a:r>
              <a:rPr lang="en-US"/>
              <a:t>Sub-header Title</a:t>
            </a:r>
          </a:p>
        </p:txBody>
      </p:sp>
      <p:sp>
        <p:nvSpPr>
          <p:cNvPr id="27" name="Text Placeholder 8">
            <a:extLst>
              <a:ext uri="{FF2B5EF4-FFF2-40B4-BE49-F238E27FC236}">
                <a16:creationId xmlns:a16="http://schemas.microsoft.com/office/drawing/2014/main" id="{C6F5D6F0-6CA7-0F4C-1830-A9CED86EC957}"/>
              </a:ext>
            </a:extLst>
          </p:cNvPr>
          <p:cNvSpPr>
            <a:spLocks noGrp="1"/>
          </p:cNvSpPr>
          <p:nvPr>
            <p:ph type="body" sz="quarter" idx="24" hasCustomPrompt="1"/>
          </p:nvPr>
        </p:nvSpPr>
        <p:spPr>
          <a:xfrm>
            <a:off x="4913855" y="4244667"/>
            <a:ext cx="2257425" cy="201274"/>
          </a:xfrm>
        </p:spPr>
        <p:txBody>
          <a:bodyPr vert="horz" wrap="square" lIns="0" tIns="0" rIns="0" bIns="0" rtlCol="0">
            <a:spAutoFit/>
          </a:bodyPr>
          <a:lstStyle>
            <a:lvl1pPr marL="3572" indent="0">
              <a:buNone/>
              <a:defRPr kumimoji="0" lang="en-US" sz="1200" b="0" i="0" u="none" strike="noStrike" cap="none" spc="0" normalizeH="0" smtClean="0">
                <a:ln>
                  <a:noFill/>
                </a:ln>
                <a:solidFill>
                  <a:srgbClr val="000000"/>
                </a:solidFill>
                <a:effectLst/>
                <a:uFillTx/>
                <a:latin typeface="Arial" panose="020B0604020202020204" pitchFamily="34" charset="0"/>
              </a:defRPr>
            </a:lvl1pPr>
            <a:lvl2pPr>
              <a:defRPr lang="en-US" smtClean="0"/>
            </a:lvl2pPr>
            <a:lvl3pPr>
              <a:defRPr lang="en-US" smtClean="0"/>
            </a:lvl3pPr>
            <a:lvl4pPr>
              <a:defRPr lang="en-US" smtClean="0"/>
            </a:lvl4pPr>
            <a:lvl5pPr>
              <a:defRPr lang="en-US"/>
            </a:lvl5pPr>
          </a:lstStyle>
          <a:p>
            <a:pPr marL="130969" lvl="0" indent="-127397"/>
            <a:r>
              <a:rPr lang="en-US"/>
              <a:t>Sub-header Title</a:t>
            </a:r>
          </a:p>
        </p:txBody>
      </p:sp>
      <p:sp>
        <p:nvSpPr>
          <p:cNvPr id="28" name="Text Placeholder 8">
            <a:extLst>
              <a:ext uri="{FF2B5EF4-FFF2-40B4-BE49-F238E27FC236}">
                <a16:creationId xmlns:a16="http://schemas.microsoft.com/office/drawing/2014/main" id="{78843E04-7CD5-C27E-E265-7FC74AFC3CCC}"/>
              </a:ext>
            </a:extLst>
          </p:cNvPr>
          <p:cNvSpPr>
            <a:spLocks noGrp="1"/>
          </p:cNvSpPr>
          <p:nvPr>
            <p:ph type="body" sz="quarter" idx="25" hasCustomPrompt="1"/>
          </p:nvPr>
        </p:nvSpPr>
        <p:spPr>
          <a:xfrm>
            <a:off x="4913855" y="4868397"/>
            <a:ext cx="2257425" cy="201274"/>
          </a:xfrm>
        </p:spPr>
        <p:txBody>
          <a:bodyPr vert="horz" wrap="square" lIns="0" tIns="0" rIns="0" bIns="0" rtlCol="0">
            <a:spAutoFit/>
          </a:bodyPr>
          <a:lstStyle>
            <a:lvl1pPr marL="3572" indent="0">
              <a:buNone/>
              <a:defRPr kumimoji="0" lang="en-US" sz="1200" b="0" i="0" u="none" strike="noStrike" cap="none" spc="0" normalizeH="0" smtClean="0">
                <a:ln>
                  <a:noFill/>
                </a:ln>
                <a:solidFill>
                  <a:srgbClr val="000000"/>
                </a:solidFill>
                <a:effectLst/>
                <a:uFillTx/>
                <a:latin typeface="Arial" panose="020B0604020202020204" pitchFamily="34" charset="0"/>
              </a:defRPr>
            </a:lvl1pPr>
            <a:lvl2pPr>
              <a:defRPr lang="en-US" smtClean="0"/>
            </a:lvl2pPr>
            <a:lvl3pPr>
              <a:defRPr lang="en-US" smtClean="0"/>
            </a:lvl3pPr>
            <a:lvl4pPr>
              <a:defRPr lang="en-US" smtClean="0"/>
            </a:lvl4pPr>
            <a:lvl5pPr>
              <a:defRPr lang="en-US"/>
            </a:lvl5pPr>
          </a:lstStyle>
          <a:p>
            <a:pPr marL="130969" lvl="0" indent="-127397"/>
            <a:r>
              <a:rPr lang="en-US"/>
              <a:t>Sub-header Title</a:t>
            </a:r>
          </a:p>
        </p:txBody>
      </p:sp>
    </p:spTree>
    <p:extLst>
      <p:ext uri="{BB962C8B-B14F-4D97-AF65-F5344CB8AC3E}">
        <p14:creationId xmlns:p14="http://schemas.microsoft.com/office/powerpoint/2010/main" val="3908907877"/>
      </p:ext>
    </p:extLst>
  </p:cSld>
  <p:clrMapOvr>
    <a:masterClrMapping/>
  </p:clrMapOvr>
  <p:extLst>
    <p:ext uri="{DCECCB84-F9BA-43D5-87BE-67443E8EF086}">
      <p15:sldGuideLst xmlns:p15="http://schemas.microsoft.com/office/powerpoint/2012/main">
        <p15:guide id="1" pos="600">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304800"/>
            <a:ext cx="8305800" cy="685800"/>
          </a:xfrm>
          <a:prstGeom prst="rect">
            <a:avLst/>
          </a:prstGeom>
        </p:spPr>
        <p:txBody>
          <a:bodyPr/>
          <a:lstStyle>
            <a:lvl1pPr>
              <a:defRPr sz="1800"/>
            </a:lvl1pPr>
          </a:lstStyle>
          <a:p>
            <a:r>
              <a:rPr lang="en-US" dirty="0"/>
              <a:t>Click to edit Master title style</a:t>
            </a:r>
          </a:p>
        </p:txBody>
      </p:sp>
      <p:sp>
        <p:nvSpPr>
          <p:cNvPr id="6" name="Content Placeholder 2"/>
          <p:cNvSpPr>
            <a:spLocks noGrp="1"/>
          </p:cNvSpPr>
          <p:nvPr>
            <p:ph sz="half" idx="1"/>
          </p:nvPr>
        </p:nvSpPr>
        <p:spPr>
          <a:xfrm>
            <a:off x="457200" y="1295400"/>
            <a:ext cx="4038600" cy="3886200"/>
          </a:xfrm>
          <a:prstGeom prst="rect">
            <a:avLst/>
          </a:prstGeom>
        </p:spPr>
        <p:txBody>
          <a:bodyPr/>
          <a:lstStyle>
            <a:lvl1pPr marL="0" indent="0">
              <a:defRPr sz="1500"/>
            </a:lvl1pPr>
            <a:lvl2pPr>
              <a:defRPr sz="1350"/>
            </a:lvl2pPr>
            <a:lvl3pPr>
              <a:defRPr sz="1200"/>
            </a:lvl3pPr>
            <a:lvl4pPr>
              <a:defRPr sz="1050"/>
            </a:lvl4pPr>
            <a:lvl5pPr>
              <a:defRPr sz="900"/>
            </a:lvl5pPr>
            <a:lvl6pPr>
              <a:defRPr sz="1350"/>
            </a:lvl6pPr>
            <a:lvl7pPr>
              <a:defRPr sz="1350"/>
            </a:lvl7pPr>
            <a:lvl8pPr>
              <a:defRPr sz="1350"/>
            </a:lvl8pPr>
            <a:lvl9pPr>
              <a:defRPr sz="135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Content Placeholder 2"/>
          <p:cNvSpPr>
            <a:spLocks noGrp="1"/>
          </p:cNvSpPr>
          <p:nvPr>
            <p:ph sz="half" idx="10"/>
          </p:nvPr>
        </p:nvSpPr>
        <p:spPr>
          <a:xfrm>
            <a:off x="4648200" y="1295400"/>
            <a:ext cx="4114800" cy="3886200"/>
          </a:xfrm>
          <a:prstGeom prst="rect">
            <a:avLst/>
          </a:prstGeom>
        </p:spPr>
        <p:txBody>
          <a:bodyPr/>
          <a:lstStyle>
            <a:lvl1pPr marL="0" indent="0">
              <a:defRPr sz="1500"/>
            </a:lvl1pPr>
            <a:lvl2pPr>
              <a:defRPr sz="1350"/>
            </a:lvl2pPr>
            <a:lvl3pPr>
              <a:defRPr sz="1200"/>
            </a:lvl3pPr>
            <a:lvl4pPr>
              <a:defRPr sz="1050"/>
            </a:lvl4pPr>
            <a:lvl5pPr>
              <a:defRPr sz="900"/>
            </a:lvl5pPr>
            <a:lvl6pPr>
              <a:defRPr sz="1350"/>
            </a:lvl6pPr>
            <a:lvl7pPr>
              <a:defRPr sz="1350"/>
            </a:lvl7pPr>
            <a:lvl8pPr>
              <a:defRPr sz="1350"/>
            </a:lvl8pPr>
            <a:lvl9pPr>
              <a:defRPr sz="135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91576337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ext Slide - 2 Title + 4 Sub">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54AF7B5A-99FC-5B4F-BBA3-A5D416CF5DFE}"/>
              </a:ext>
            </a:extLst>
          </p:cNvPr>
          <p:cNvSpPr>
            <a:spLocks noGrp="1"/>
          </p:cNvSpPr>
          <p:nvPr>
            <p:ph type="body" sz="quarter" idx="16" hasCustomPrompt="1"/>
          </p:nvPr>
        </p:nvSpPr>
        <p:spPr>
          <a:xfrm>
            <a:off x="714375" y="1622356"/>
            <a:ext cx="3647410" cy="742829"/>
          </a:xfrm>
          <a:solidFill>
            <a:schemeClr val="bg1"/>
          </a:solidFill>
          <a:ln w="12700">
            <a:miter lim="400000"/>
          </a:ln>
        </p:spPr>
        <p:txBody>
          <a:bodyPr wrap="square" lIns="274320" tIns="0" rIns="0" bIns="0" anchor="ctr">
            <a:normAutofit/>
          </a:bodyPr>
          <a:lstStyle>
            <a:lvl1pPr marL="0" indent="0">
              <a:buNone/>
              <a:defRPr kumimoji="0" lang="en-US" sz="1650" b="1" i="0" u="none" strike="noStrike" cap="none" spc="-75" normalizeH="0" baseline="0" dirty="0">
                <a:ln>
                  <a:noFill/>
                </a:ln>
                <a:solidFill>
                  <a:srgbClr val="000000"/>
                </a:solidFill>
                <a:effectLst/>
                <a:uFillTx/>
                <a:latin typeface="Arial Black" panose="020B0604020202020204" pitchFamily="34" charset="0"/>
                <a:cs typeface="Arial Black" panose="020B0604020202020204" pitchFamily="34" charset="0"/>
                <a:sym typeface="Arial"/>
              </a:defRPr>
            </a:lvl1pPr>
          </a:lstStyle>
          <a:p>
            <a:pPr marL="257175" marR="0" lvl="0" indent="-257175" defTabSz="309563" fontAlgn="auto" hangingPunct="0">
              <a:lnSpc>
                <a:spcPct val="100000"/>
              </a:lnSpc>
              <a:spcBef>
                <a:spcPts val="0"/>
              </a:spcBef>
              <a:spcAft>
                <a:spcPts val="0"/>
              </a:spcAft>
              <a:buClrTx/>
              <a:buSzTx/>
            </a:pPr>
            <a:r>
              <a:rPr lang="en-US"/>
              <a:t>Title</a:t>
            </a:r>
          </a:p>
        </p:txBody>
      </p:sp>
      <p:sp>
        <p:nvSpPr>
          <p:cNvPr id="3" name="Slide Number Placeholder 2">
            <a:extLst>
              <a:ext uri="{FF2B5EF4-FFF2-40B4-BE49-F238E27FC236}">
                <a16:creationId xmlns:a16="http://schemas.microsoft.com/office/drawing/2014/main" id="{A229D042-8B65-9E48-B92D-1C1C692D80E7}"/>
              </a:ext>
            </a:extLst>
          </p:cNvPr>
          <p:cNvSpPr>
            <a:spLocks noGrp="1"/>
          </p:cNvSpPr>
          <p:nvPr>
            <p:ph type="sldNum" sz="quarter" idx="10"/>
          </p:nvPr>
        </p:nvSpPr>
        <p:spPr/>
        <p:txBody>
          <a:bodyPr/>
          <a:lstStyle/>
          <a:p>
            <a:fld id="{86CB4B4D-7CA3-9044-876B-883B54F8677D}" type="slidenum">
              <a:rPr lang="en-US" smtClean="0"/>
              <a:pPr/>
              <a:t>‹#›</a:t>
            </a:fld>
            <a:endParaRPr lang="en-US"/>
          </a:p>
        </p:txBody>
      </p:sp>
      <p:sp>
        <p:nvSpPr>
          <p:cNvPr id="5" name="Footer Placeholder 4">
            <a:extLst>
              <a:ext uri="{FF2B5EF4-FFF2-40B4-BE49-F238E27FC236}">
                <a16:creationId xmlns:a16="http://schemas.microsoft.com/office/drawing/2014/main" id="{27D96E9F-E926-6140-897D-2135F51CC88A}"/>
              </a:ext>
            </a:extLst>
          </p:cNvPr>
          <p:cNvSpPr>
            <a:spLocks noGrp="1"/>
          </p:cNvSpPr>
          <p:nvPr>
            <p:ph type="ftr" sz="quarter" idx="12"/>
          </p:nvPr>
        </p:nvSpPr>
        <p:spPr/>
        <p:txBody>
          <a:bodyPr/>
          <a:lstStyle/>
          <a:p>
            <a:r>
              <a:rPr lang="en-US"/>
              <a:t>Presentation Title</a:t>
            </a:r>
          </a:p>
        </p:txBody>
      </p:sp>
      <p:sp>
        <p:nvSpPr>
          <p:cNvPr id="27" name="Text Placeholder 5">
            <a:extLst>
              <a:ext uri="{FF2B5EF4-FFF2-40B4-BE49-F238E27FC236}">
                <a16:creationId xmlns:a16="http://schemas.microsoft.com/office/drawing/2014/main" id="{F210FDBA-4364-9A41-A679-F8241BBD8777}"/>
              </a:ext>
            </a:extLst>
          </p:cNvPr>
          <p:cNvSpPr>
            <a:spLocks noGrp="1"/>
          </p:cNvSpPr>
          <p:nvPr>
            <p:ph type="body" sz="quarter" idx="26" hasCustomPrompt="1"/>
          </p:nvPr>
        </p:nvSpPr>
        <p:spPr>
          <a:xfrm>
            <a:off x="4724400" y="1616638"/>
            <a:ext cx="3647410" cy="742829"/>
          </a:xfrm>
          <a:solidFill>
            <a:schemeClr val="bg1"/>
          </a:solidFill>
          <a:ln w="12700">
            <a:miter lim="400000"/>
          </a:ln>
        </p:spPr>
        <p:txBody>
          <a:bodyPr wrap="square" lIns="274320" tIns="0" rIns="0" bIns="0" anchor="ctr">
            <a:normAutofit/>
          </a:bodyPr>
          <a:lstStyle>
            <a:lvl1pPr marL="0" indent="0">
              <a:buNone/>
              <a:defRPr kumimoji="0" lang="en-US" sz="1650" b="1" i="0" u="none" strike="noStrike" cap="none" spc="-75" normalizeH="0" baseline="0" dirty="0">
                <a:ln>
                  <a:noFill/>
                </a:ln>
                <a:solidFill>
                  <a:srgbClr val="000000"/>
                </a:solidFill>
                <a:effectLst/>
                <a:uFillTx/>
                <a:latin typeface="Arial Black" panose="020B0604020202020204" pitchFamily="34" charset="0"/>
                <a:cs typeface="Arial Black" panose="020B0604020202020204" pitchFamily="34" charset="0"/>
                <a:sym typeface="Arial"/>
              </a:defRPr>
            </a:lvl1pPr>
          </a:lstStyle>
          <a:p>
            <a:pPr marL="257175" marR="0" lvl="0" indent="-257175" defTabSz="309563" fontAlgn="auto" hangingPunct="0">
              <a:lnSpc>
                <a:spcPct val="100000"/>
              </a:lnSpc>
              <a:spcBef>
                <a:spcPts val="0"/>
              </a:spcBef>
              <a:spcAft>
                <a:spcPts val="0"/>
              </a:spcAft>
              <a:buClrTx/>
              <a:buSzTx/>
            </a:pPr>
            <a:r>
              <a:rPr lang="en-US"/>
              <a:t>Title</a:t>
            </a:r>
          </a:p>
        </p:txBody>
      </p:sp>
      <p:sp>
        <p:nvSpPr>
          <p:cNvPr id="4" name="Line">
            <a:extLst>
              <a:ext uri="{FF2B5EF4-FFF2-40B4-BE49-F238E27FC236}">
                <a16:creationId xmlns:a16="http://schemas.microsoft.com/office/drawing/2014/main" id="{D73F584F-4F49-AB27-941F-DBD7BBF80922}"/>
              </a:ext>
            </a:extLst>
          </p:cNvPr>
          <p:cNvSpPr/>
          <p:nvPr userDrawn="1"/>
        </p:nvSpPr>
        <p:spPr>
          <a:xfrm flipV="1">
            <a:off x="431240" y="536496"/>
            <a:ext cx="0" cy="559043"/>
          </a:xfrm>
          <a:prstGeom prst="line">
            <a:avLst/>
          </a:prstGeom>
          <a:ln w="190500">
            <a:solidFill>
              <a:schemeClr val="bg1"/>
            </a:solidFill>
            <a:miter lim="400000"/>
          </a:ln>
        </p:spPr>
        <p:txBody>
          <a:bodyPr lIns="0" tIns="0" rIns="0" bIns="0" anchor="ctr"/>
          <a:lstStyle/>
          <a:p>
            <a:pPr algn="ctr">
              <a:defRPr sz="3200" b="0" spc="0">
                <a:solidFill>
                  <a:srgbClr val="FFFFFF"/>
                </a:solidFill>
                <a:latin typeface="Helvetica 65 Medium"/>
                <a:ea typeface="Helvetica 65 Medium"/>
                <a:cs typeface="Helvetica 65 Medium"/>
                <a:sym typeface="Helvetica Neue Medium"/>
              </a:defRPr>
            </a:pPr>
            <a:endParaRPr sz="1200"/>
          </a:p>
        </p:txBody>
      </p:sp>
      <p:sp>
        <p:nvSpPr>
          <p:cNvPr id="7" name="Text Placeholder 27">
            <a:extLst>
              <a:ext uri="{FF2B5EF4-FFF2-40B4-BE49-F238E27FC236}">
                <a16:creationId xmlns:a16="http://schemas.microsoft.com/office/drawing/2014/main" id="{65537937-2A98-FA7F-F9BF-1E17F2FABBED}"/>
              </a:ext>
            </a:extLst>
          </p:cNvPr>
          <p:cNvSpPr>
            <a:spLocks noGrp="1"/>
          </p:cNvSpPr>
          <p:nvPr>
            <p:ph type="body" sz="quarter" idx="15" hasCustomPrompt="1"/>
          </p:nvPr>
        </p:nvSpPr>
        <p:spPr>
          <a:xfrm>
            <a:off x="715546" y="579370"/>
            <a:ext cx="7541417" cy="473293"/>
          </a:xfrm>
        </p:spPr>
        <p:txBody>
          <a:bodyPr vert="horz" wrap="square" lIns="0" tIns="0" rIns="0" bIns="0" rtlCol="0" anchor="t" anchorCtr="0">
            <a:normAutofit/>
          </a:bodyPr>
          <a:lstStyle>
            <a:lvl1pPr marL="0" indent="0">
              <a:buNone/>
              <a:defRPr kumimoji="0" lang="en-US" sz="2400" b="1" i="0" u="none" strike="noStrike" kern="0" cap="none" spc="-113" normalizeH="0" baseline="0" dirty="0" smtClean="0">
                <a:ln>
                  <a:noFill/>
                </a:ln>
                <a:solidFill>
                  <a:srgbClr val="000000"/>
                </a:solidFill>
                <a:effectLst/>
                <a:uLnTx/>
                <a:uFillTx/>
                <a:latin typeface="Arial Black" panose="020B0604020202020204" pitchFamily="34" charset="0"/>
                <a:cs typeface="Arial Black" panose="020B0604020202020204" pitchFamily="34" charset="0"/>
                <a:sym typeface="Arial"/>
              </a:defRPr>
            </a:lvl1pPr>
          </a:lstStyle>
          <a:p>
            <a:pPr marL="428625" marR="0" lvl="0" indent="-428625" defTabSz="309563" fontAlgn="auto">
              <a:lnSpc>
                <a:spcPct val="100000"/>
              </a:lnSpc>
              <a:spcBef>
                <a:spcPts val="0"/>
              </a:spcBef>
              <a:spcAft>
                <a:spcPts val="0"/>
              </a:spcAft>
              <a:buClr>
                <a:srgbClr val="FDC82F"/>
              </a:buClr>
              <a:buSzTx/>
            </a:pPr>
            <a:r>
              <a:rPr lang="en-US"/>
              <a:t>Header</a:t>
            </a:r>
          </a:p>
        </p:txBody>
      </p:sp>
      <p:sp>
        <p:nvSpPr>
          <p:cNvPr id="8" name="Text Placeholder 8">
            <a:extLst>
              <a:ext uri="{FF2B5EF4-FFF2-40B4-BE49-F238E27FC236}">
                <a16:creationId xmlns:a16="http://schemas.microsoft.com/office/drawing/2014/main" id="{2D936902-C76D-F345-CA9E-7274B9C16B91}"/>
              </a:ext>
            </a:extLst>
          </p:cNvPr>
          <p:cNvSpPr>
            <a:spLocks noGrp="1"/>
          </p:cNvSpPr>
          <p:nvPr>
            <p:ph type="body" sz="quarter" idx="18" hasCustomPrompt="1"/>
          </p:nvPr>
        </p:nvSpPr>
        <p:spPr>
          <a:xfrm>
            <a:off x="903830" y="2888206"/>
            <a:ext cx="2257425" cy="201274"/>
          </a:xfrm>
        </p:spPr>
        <p:txBody>
          <a:bodyPr vert="horz" wrap="square" lIns="0" tIns="0" rIns="0" bIns="0" rtlCol="0">
            <a:spAutoFit/>
          </a:bodyPr>
          <a:lstStyle>
            <a:lvl1pPr marL="3572" indent="0">
              <a:buNone/>
              <a:defRPr kumimoji="0" lang="en-US" sz="1200" b="0" i="0" u="none" strike="noStrike" cap="none" spc="0" normalizeH="0" smtClean="0">
                <a:ln>
                  <a:noFill/>
                </a:ln>
                <a:solidFill>
                  <a:srgbClr val="000000"/>
                </a:solidFill>
                <a:effectLst/>
                <a:uFillTx/>
                <a:latin typeface="Arial" panose="020B0604020202020204" pitchFamily="34" charset="0"/>
              </a:defRPr>
            </a:lvl1pPr>
            <a:lvl2pPr>
              <a:defRPr lang="en-US" smtClean="0"/>
            </a:lvl2pPr>
            <a:lvl3pPr>
              <a:defRPr lang="en-US" smtClean="0"/>
            </a:lvl3pPr>
            <a:lvl4pPr>
              <a:defRPr lang="en-US" smtClean="0"/>
            </a:lvl4pPr>
            <a:lvl5pPr>
              <a:defRPr lang="en-US"/>
            </a:lvl5pPr>
          </a:lstStyle>
          <a:p>
            <a:pPr marL="130969" lvl="0" indent="-127397"/>
            <a:r>
              <a:rPr lang="en-US"/>
              <a:t>Sub-header Title</a:t>
            </a:r>
          </a:p>
        </p:txBody>
      </p:sp>
      <p:sp>
        <p:nvSpPr>
          <p:cNvPr id="10" name="Straight Connector 3">
            <a:extLst>
              <a:ext uri="{FF2B5EF4-FFF2-40B4-BE49-F238E27FC236}">
                <a16:creationId xmlns:a16="http://schemas.microsoft.com/office/drawing/2014/main" id="{880478B3-671A-698F-B46B-A91FBD7CE736}"/>
              </a:ext>
            </a:extLst>
          </p:cNvPr>
          <p:cNvSpPr/>
          <p:nvPr userDrawn="1"/>
        </p:nvSpPr>
        <p:spPr>
          <a:xfrm>
            <a:off x="714375" y="3323427"/>
            <a:ext cx="3647410" cy="1"/>
          </a:xfrm>
          <a:prstGeom prst="line">
            <a:avLst/>
          </a:prstGeom>
          <a:ln w="25400">
            <a:solidFill>
              <a:srgbClr val="D0D0CE"/>
            </a:solidFill>
            <a:miter/>
          </a:ln>
        </p:spPr>
        <p:txBody>
          <a:bodyPr lIns="17145" rIns="17145"/>
          <a:lstStyle/>
          <a:p>
            <a:pPr defTabSz="685663">
              <a:defRPr sz="3600" b="0" spc="0">
                <a:solidFill>
                  <a:srgbClr val="999999"/>
                </a:solidFill>
                <a:latin typeface="Calibri"/>
                <a:ea typeface="Calibri"/>
                <a:cs typeface="Calibri"/>
                <a:sym typeface="Calibri"/>
              </a:defRPr>
            </a:pPr>
            <a:endParaRPr sz="1350"/>
          </a:p>
        </p:txBody>
      </p:sp>
      <p:sp>
        <p:nvSpPr>
          <p:cNvPr id="11" name="Straight Connector 107">
            <a:extLst>
              <a:ext uri="{FF2B5EF4-FFF2-40B4-BE49-F238E27FC236}">
                <a16:creationId xmlns:a16="http://schemas.microsoft.com/office/drawing/2014/main" id="{CDA76FB8-E7E3-B1CA-B3C9-C09C1C058942}"/>
              </a:ext>
            </a:extLst>
          </p:cNvPr>
          <p:cNvSpPr/>
          <p:nvPr userDrawn="1"/>
        </p:nvSpPr>
        <p:spPr>
          <a:xfrm>
            <a:off x="714375" y="3992501"/>
            <a:ext cx="3647410" cy="1"/>
          </a:xfrm>
          <a:prstGeom prst="line">
            <a:avLst/>
          </a:prstGeom>
          <a:ln w="25400">
            <a:solidFill>
              <a:srgbClr val="D0D0CE"/>
            </a:solidFill>
            <a:miter/>
          </a:ln>
        </p:spPr>
        <p:txBody>
          <a:bodyPr lIns="17145" rIns="17145"/>
          <a:lstStyle/>
          <a:p>
            <a:pPr marL="0" indent="0" defTabSz="685663">
              <a:buFont typeface="Arial" panose="020B0604020202020204" pitchFamily="34" charset="0"/>
              <a:buNone/>
              <a:defRPr sz="3600" b="0" spc="0">
                <a:solidFill>
                  <a:srgbClr val="999999"/>
                </a:solidFill>
                <a:latin typeface="Calibri"/>
                <a:ea typeface="Calibri"/>
                <a:cs typeface="Calibri"/>
                <a:sym typeface="Calibri"/>
              </a:defRPr>
            </a:pPr>
            <a:endParaRPr sz="1350"/>
          </a:p>
        </p:txBody>
      </p:sp>
      <p:sp>
        <p:nvSpPr>
          <p:cNvPr id="12" name="Straight Connector 108">
            <a:extLst>
              <a:ext uri="{FF2B5EF4-FFF2-40B4-BE49-F238E27FC236}">
                <a16:creationId xmlns:a16="http://schemas.microsoft.com/office/drawing/2014/main" id="{67C2E9AC-3FA8-3105-33F2-D68B5703350C}"/>
              </a:ext>
            </a:extLst>
          </p:cNvPr>
          <p:cNvSpPr/>
          <p:nvPr userDrawn="1"/>
        </p:nvSpPr>
        <p:spPr>
          <a:xfrm>
            <a:off x="714375" y="4639272"/>
            <a:ext cx="3647410" cy="1"/>
          </a:xfrm>
          <a:prstGeom prst="line">
            <a:avLst/>
          </a:prstGeom>
          <a:ln w="25400">
            <a:solidFill>
              <a:srgbClr val="D0D0CE"/>
            </a:solidFill>
            <a:miter/>
          </a:ln>
        </p:spPr>
        <p:txBody>
          <a:bodyPr lIns="17145" rIns="17145"/>
          <a:lstStyle/>
          <a:p>
            <a:pPr defTabSz="685663">
              <a:defRPr sz="3600" b="0" spc="0">
                <a:solidFill>
                  <a:srgbClr val="999999"/>
                </a:solidFill>
                <a:latin typeface="Calibri"/>
                <a:ea typeface="Calibri"/>
                <a:cs typeface="Calibri"/>
                <a:sym typeface="Calibri"/>
              </a:defRPr>
            </a:pPr>
            <a:endParaRPr sz="1350"/>
          </a:p>
        </p:txBody>
      </p:sp>
      <p:sp>
        <p:nvSpPr>
          <p:cNvPr id="13" name="Straight Connector 75">
            <a:extLst>
              <a:ext uri="{FF2B5EF4-FFF2-40B4-BE49-F238E27FC236}">
                <a16:creationId xmlns:a16="http://schemas.microsoft.com/office/drawing/2014/main" id="{FBA5180C-3D3F-787F-2182-B5F69B5667BD}"/>
              </a:ext>
            </a:extLst>
          </p:cNvPr>
          <p:cNvSpPr/>
          <p:nvPr userDrawn="1"/>
        </p:nvSpPr>
        <p:spPr>
          <a:xfrm>
            <a:off x="714375" y="5296322"/>
            <a:ext cx="3647410" cy="1"/>
          </a:xfrm>
          <a:prstGeom prst="line">
            <a:avLst/>
          </a:prstGeom>
          <a:ln w="25400">
            <a:solidFill>
              <a:srgbClr val="D0D0CE"/>
            </a:solidFill>
            <a:miter/>
          </a:ln>
        </p:spPr>
        <p:txBody>
          <a:bodyPr lIns="17145" rIns="17145"/>
          <a:lstStyle/>
          <a:p>
            <a:pPr defTabSz="685663">
              <a:defRPr sz="3600" b="0" spc="0">
                <a:solidFill>
                  <a:srgbClr val="999999"/>
                </a:solidFill>
                <a:latin typeface="Calibri"/>
                <a:ea typeface="Calibri"/>
                <a:cs typeface="Calibri"/>
                <a:sym typeface="Calibri"/>
              </a:defRPr>
            </a:pPr>
            <a:endParaRPr sz="1350"/>
          </a:p>
        </p:txBody>
      </p:sp>
      <p:sp>
        <p:nvSpPr>
          <p:cNvPr id="14" name="Text Placeholder 8">
            <a:extLst>
              <a:ext uri="{FF2B5EF4-FFF2-40B4-BE49-F238E27FC236}">
                <a16:creationId xmlns:a16="http://schemas.microsoft.com/office/drawing/2014/main" id="{E235EEB2-E44E-0284-112E-F3CC00360DA8}"/>
              </a:ext>
            </a:extLst>
          </p:cNvPr>
          <p:cNvSpPr>
            <a:spLocks noGrp="1"/>
          </p:cNvSpPr>
          <p:nvPr>
            <p:ph type="body" sz="quarter" idx="19" hasCustomPrompt="1"/>
          </p:nvPr>
        </p:nvSpPr>
        <p:spPr>
          <a:xfrm>
            <a:off x="903830" y="3584603"/>
            <a:ext cx="2257425" cy="201274"/>
          </a:xfrm>
        </p:spPr>
        <p:txBody>
          <a:bodyPr vert="horz" wrap="square" lIns="0" tIns="0" rIns="0" bIns="0" rtlCol="0">
            <a:spAutoFit/>
          </a:bodyPr>
          <a:lstStyle>
            <a:lvl1pPr marL="3572" indent="0">
              <a:buNone/>
              <a:defRPr kumimoji="0" lang="en-US" sz="1200" b="0" i="0" u="none" strike="noStrike" cap="none" spc="0" normalizeH="0" smtClean="0">
                <a:ln>
                  <a:noFill/>
                </a:ln>
                <a:solidFill>
                  <a:srgbClr val="000000"/>
                </a:solidFill>
                <a:effectLst/>
                <a:uFillTx/>
                <a:latin typeface="Arial" panose="020B0604020202020204" pitchFamily="34" charset="0"/>
              </a:defRPr>
            </a:lvl1pPr>
            <a:lvl2pPr>
              <a:defRPr lang="en-US" smtClean="0"/>
            </a:lvl2pPr>
            <a:lvl3pPr>
              <a:defRPr lang="en-US" smtClean="0"/>
            </a:lvl3pPr>
            <a:lvl4pPr>
              <a:defRPr lang="en-US" smtClean="0"/>
            </a:lvl4pPr>
            <a:lvl5pPr>
              <a:defRPr lang="en-US"/>
            </a:lvl5pPr>
          </a:lstStyle>
          <a:p>
            <a:pPr marL="130969" lvl="0" indent="-127397"/>
            <a:r>
              <a:rPr lang="en-US"/>
              <a:t>Sub-header Title</a:t>
            </a:r>
          </a:p>
        </p:txBody>
      </p:sp>
      <p:sp>
        <p:nvSpPr>
          <p:cNvPr id="15" name="Text Placeholder 8">
            <a:extLst>
              <a:ext uri="{FF2B5EF4-FFF2-40B4-BE49-F238E27FC236}">
                <a16:creationId xmlns:a16="http://schemas.microsoft.com/office/drawing/2014/main" id="{C01A8FEA-1966-CD14-CD02-5E14B512E67F}"/>
              </a:ext>
            </a:extLst>
          </p:cNvPr>
          <p:cNvSpPr>
            <a:spLocks noGrp="1"/>
          </p:cNvSpPr>
          <p:nvPr>
            <p:ph type="body" sz="quarter" idx="20" hasCustomPrompt="1"/>
          </p:nvPr>
        </p:nvSpPr>
        <p:spPr>
          <a:xfrm>
            <a:off x="903830" y="4244667"/>
            <a:ext cx="2257425" cy="201274"/>
          </a:xfrm>
        </p:spPr>
        <p:txBody>
          <a:bodyPr vert="horz" wrap="square" lIns="0" tIns="0" rIns="0" bIns="0" rtlCol="0">
            <a:spAutoFit/>
          </a:bodyPr>
          <a:lstStyle>
            <a:lvl1pPr marL="3572" indent="0">
              <a:buNone/>
              <a:defRPr kumimoji="0" lang="en-US" sz="1200" b="0" i="0" u="none" strike="noStrike" cap="none" spc="0" normalizeH="0" smtClean="0">
                <a:ln>
                  <a:noFill/>
                </a:ln>
                <a:solidFill>
                  <a:srgbClr val="000000"/>
                </a:solidFill>
                <a:effectLst/>
                <a:uFillTx/>
                <a:latin typeface="Arial" panose="020B0604020202020204" pitchFamily="34" charset="0"/>
              </a:defRPr>
            </a:lvl1pPr>
            <a:lvl2pPr>
              <a:defRPr lang="en-US" smtClean="0"/>
            </a:lvl2pPr>
            <a:lvl3pPr>
              <a:defRPr lang="en-US" smtClean="0"/>
            </a:lvl3pPr>
            <a:lvl4pPr>
              <a:defRPr lang="en-US" smtClean="0"/>
            </a:lvl4pPr>
            <a:lvl5pPr>
              <a:defRPr lang="en-US"/>
            </a:lvl5pPr>
          </a:lstStyle>
          <a:p>
            <a:pPr marL="130969" lvl="0" indent="-127397"/>
            <a:r>
              <a:rPr lang="en-US"/>
              <a:t>Sub-header Title</a:t>
            </a:r>
          </a:p>
        </p:txBody>
      </p:sp>
      <p:sp>
        <p:nvSpPr>
          <p:cNvPr id="16" name="Text Placeholder 8">
            <a:extLst>
              <a:ext uri="{FF2B5EF4-FFF2-40B4-BE49-F238E27FC236}">
                <a16:creationId xmlns:a16="http://schemas.microsoft.com/office/drawing/2014/main" id="{8C960E2A-5606-399C-4FE1-5C16BAFF341F}"/>
              </a:ext>
            </a:extLst>
          </p:cNvPr>
          <p:cNvSpPr>
            <a:spLocks noGrp="1"/>
          </p:cNvSpPr>
          <p:nvPr>
            <p:ph type="body" sz="quarter" idx="21" hasCustomPrompt="1"/>
          </p:nvPr>
        </p:nvSpPr>
        <p:spPr>
          <a:xfrm>
            <a:off x="903830" y="4868397"/>
            <a:ext cx="2257425" cy="201274"/>
          </a:xfrm>
        </p:spPr>
        <p:txBody>
          <a:bodyPr vert="horz" wrap="square" lIns="0" tIns="0" rIns="0" bIns="0" rtlCol="0">
            <a:spAutoFit/>
          </a:bodyPr>
          <a:lstStyle>
            <a:lvl1pPr marL="3572" indent="0">
              <a:buNone/>
              <a:defRPr kumimoji="0" lang="en-US" sz="1200" b="0" i="0" u="none" strike="noStrike" cap="none" spc="0" normalizeH="0" smtClean="0">
                <a:ln>
                  <a:noFill/>
                </a:ln>
                <a:solidFill>
                  <a:srgbClr val="000000"/>
                </a:solidFill>
                <a:effectLst/>
                <a:uFillTx/>
                <a:latin typeface="Arial" panose="020B0604020202020204" pitchFamily="34" charset="0"/>
              </a:defRPr>
            </a:lvl1pPr>
            <a:lvl2pPr>
              <a:defRPr lang="en-US" smtClean="0"/>
            </a:lvl2pPr>
            <a:lvl3pPr>
              <a:defRPr lang="en-US" smtClean="0"/>
            </a:lvl3pPr>
            <a:lvl4pPr>
              <a:defRPr lang="en-US" smtClean="0"/>
            </a:lvl4pPr>
            <a:lvl5pPr>
              <a:defRPr lang="en-US"/>
            </a:lvl5pPr>
          </a:lstStyle>
          <a:p>
            <a:pPr marL="130969" lvl="0" indent="-127397"/>
            <a:r>
              <a:rPr lang="en-US"/>
              <a:t>Sub-header Title</a:t>
            </a:r>
          </a:p>
        </p:txBody>
      </p:sp>
      <p:sp>
        <p:nvSpPr>
          <p:cNvPr id="17" name="Text Placeholder 8">
            <a:extLst>
              <a:ext uri="{FF2B5EF4-FFF2-40B4-BE49-F238E27FC236}">
                <a16:creationId xmlns:a16="http://schemas.microsoft.com/office/drawing/2014/main" id="{F901CDD5-4A03-307D-345C-624106C4341C}"/>
              </a:ext>
            </a:extLst>
          </p:cNvPr>
          <p:cNvSpPr>
            <a:spLocks noGrp="1"/>
          </p:cNvSpPr>
          <p:nvPr>
            <p:ph type="body" sz="quarter" idx="22" hasCustomPrompt="1"/>
          </p:nvPr>
        </p:nvSpPr>
        <p:spPr>
          <a:xfrm>
            <a:off x="4913855" y="2888206"/>
            <a:ext cx="2257425" cy="201274"/>
          </a:xfrm>
        </p:spPr>
        <p:txBody>
          <a:bodyPr vert="horz" wrap="square" lIns="0" tIns="0" rIns="0" bIns="0" rtlCol="0">
            <a:spAutoFit/>
          </a:bodyPr>
          <a:lstStyle>
            <a:lvl1pPr marL="3572" indent="0">
              <a:buNone/>
              <a:defRPr kumimoji="0" lang="en-US" sz="1200" b="0" i="0" u="none" strike="noStrike" cap="none" spc="0" normalizeH="0" smtClean="0">
                <a:ln>
                  <a:noFill/>
                </a:ln>
                <a:solidFill>
                  <a:srgbClr val="000000"/>
                </a:solidFill>
                <a:effectLst/>
                <a:uFillTx/>
                <a:latin typeface="Arial" panose="020B0604020202020204" pitchFamily="34" charset="0"/>
              </a:defRPr>
            </a:lvl1pPr>
            <a:lvl2pPr>
              <a:defRPr lang="en-US" smtClean="0"/>
            </a:lvl2pPr>
            <a:lvl3pPr>
              <a:defRPr lang="en-US" smtClean="0"/>
            </a:lvl3pPr>
            <a:lvl4pPr>
              <a:defRPr lang="en-US" smtClean="0"/>
            </a:lvl4pPr>
            <a:lvl5pPr>
              <a:defRPr lang="en-US"/>
            </a:lvl5pPr>
          </a:lstStyle>
          <a:p>
            <a:pPr marL="130969" lvl="0" indent="-127397"/>
            <a:r>
              <a:rPr lang="en-US"/>
              <a:t>Sub-header Title</a:t>
            </a:r>
          </a:p>
        </p:txBody>
      </p:sp>
      <p:sp>
        <p:nvSpPr>
          <p:cNvPr id="18" name="Straight Connector 3">
            <a:extLst>
              <a:ext uri="{FF2B5EF4-FFF2-40B4-BE49-F238E27FC236}">
                <a16:creationId xmlns:a16="http://schemas.microsoft.com/office/drawing/2014/main" id="{AA1522EF-14B8-75F8-51F8-5E973412CCDD}"/>
              </a:ext>
            </a:extLst>
          </p:cNvPr>
          <p:cNvSpPr/>
          <p:nvPr userDrawn="1"/>
        </p:nvSpPr>
        <p:spPr>
          <a:xfrm>
            <a:off x="4724400" y="3323427"/>
            <a:ext cx="3647410" cy="1"/>
          </a:xfrm>
          <a:prstGeom prst="line">
            <a:avLst/>
          </a:prstGeom>
          <a:ln w="25400">
            <a:solidFill>
              <a:srgbClr val="D0D0CE"/>
            </a:solidFill>
            <a:miter/>
          </a:ln>
        </p:spPr>
        <p:txBody>
          <a:bodyPr lIns="17145" rIns="17145"/>
          <a:lstStyle/>
          <a:p>
            <a:pPr defTabSz="685663">
              <a:defRPr sz="3600" b="0" spc="0">
                <a:solidFill>
                  <a:srgbClr val="999999"/>
                </a:solidFill>
                <a:latin typeface="Calibri"/>
                <a:ea typeface="Calibri"/>
                <a:cs typeface="Calibri"/>
                <a:sym typeface="Calibri"/>
              </a:defRPr>
            </a:pPr>
            <a:endParaRPr sz="1350"/>
          </a:p>
        </p:txBody>
      </p:sp>
      <p:sp>
        <p:nvSpPr>
          <p:cNvPr id="20" name="Straight Connector 107">
            <a:extLst>
              <a:ext uri="{FF2B5EF4-FFF2-40B4-BE49-F238E27FC236}">
                <a16:creationId xmlns:a16="http://schemas.microsoft.com/office/drawing/2014/main" id="{B49875C8-B5B4-BDAE-3971-0590130BC6A0}"/>
              </a:ext>
            </a:extLst>
          </p:cNvPr>
          <p:cNvSpPr/>
          <p:nvPr userDrawn="1"/>
        </p:nvSpPr>
        <p:spPr>
          <a:xfrm>
            <a:off x="4724400" y="3992501"/>
            <a:ext cx="3647410" cy="1"/>
          </a:xfrm>
          <a:prstGeom prst="line">
            <a:avLst/>
          </a:prstGeom>
          <a:ln w="25400">
            <a:solidFill>
              <a:srgbClr val="D0D0CE"/>
            </a:solidFill>
            <a:miter/>
          </a:ln>
        </p:spPr>
        <p:txBody>
          <a:bodyPr lIns="17145" rIns="17145"/>
          <a:lstStyle/>
          <a:p>
            <a:pPr defTabSz="685663">
              <a:defRPr sz="3600" b="0" spc="0">
                <a:solidFill>
                  <a:srgbClr val="999999"/>
                </a:solidFill>
                <a:latin typeface="Calibri"/>
                <a:ea typeface="Calibri"/>
                <a:cs typeface="Calibri"/>
                <a:sym typeface="Calibri"/>
              </a:defRPr>
            </a:pPr>
            <a:endParaRPr sz="1350"/>
          </a:p>
        </p:txBody>
      </p:sp>
      <p:sp>
        <p:nvSpPr>
          <p:cNvPr id="21" name="Straight Connector 108">
            <a:extLst>
              <a:ext uri="{FF2B5EF4-FFF2-40B4-BE49-F238E27FC236}">
                <a16:creationId xmlns:a16="http://schemas.microsoft.com/office/drawing/2014/main" id="{64787A31-91EE-8F2E-8D24-30ABDC637A75}"/>
              </a:ext>
            </a:extLst>
          </p:cNvPr>
          <p:cNvSpPr/>
          <p:nvPr userDrawn="1"/>
        </p:nvSpPr>
        <p:spPr>
          <a:xfrm>
            <a:off x="4724400" y="4639272"/>
            <a:ext cx="3647410" cy="1"/>
          </a:xfrm>
          <a:prstGeom prst="line">
            <a:avLst/>
          </a:prstGeom>
          <a:ln w="25400">
            <a:solidFill>
              <a:srgbClr val="D0D0CE"/>
            </a:solidFill>
            <a:miter/>
          </a:ln>
        </p:spPr>
        <p:txBody>
          <a:bodyPr lIns="17145" rIns="17145"/>
          <a:lstStyle/>
          <a:p>
            <a:pPr defTabSz="685663">
              <a:defRPr sz="3600" b="0" spc="0">
                <a:solidFill>
                  <a:srgbClr val="999999"/>
                </a:solidFill>
                <a:latin typeface="Calibri"/>
                <a:ea typeface="Calibri"/>
                <a:cs typeface="Calibri"/>
                <a:sym typeface="Calibri"/>
              </a:defRPr>
            </a:pPr>
            <a:endParaRPr sz="1350"/>
          </a:p>
        </p:txBody>
      </p:sp>
      <p:sp>
        <p:nvSpPr>
          <p:cNvPr id="22" name="Straight Connector 75">
            <a:extLst>
              <a:ext uri="{FF2B5EF4-FFF2-40B4-BE49-F238E27FC236}">
                <a16:creationId xmlns:a16="http://schemas.microsoft.com/office/drawing/2014/main" id="{4E4E7A89-AE51-ED88-C816-4D72B08E4B60}"/>
              </a:ext>
            </a:extLst>
          </p:cNvPr>
          <p:cNvSpPr/>
          <p:nvPr userDrawn="1"/>
        </p:nvSpPr>
        <p:spPr>
          <a:xfrm>
            <a:off x="4724400" y="5296322"/>
            <a:ext cx="3647410" cy="1"/>
          </a:xfrm>
          <a:prstGeom prst="line">
            <a:avLst/>
          </a:prstGeom>
          <a:ln w="25400">
            <a:solidFill>
              <a:srgbClr val="D0D0CE"/>
            </a:solidFill>
            <a:miter/>
          </a:ln>
        </p:spPr>
        <p:txBody>
          <a:bodyPr lIns="17145" rIns="17145"/>
          <a:lstStyle/>
          <a:p>
            <a:pPr defTabSz="685663">
              <a:defRPr sz="3600" b="0" spc="0">
                <a:solidFill>
                  <a:srgbClr val="999999"/>
                </a:solidFill>
                <a:latin typeface="Calibri"/>
                <a:ea typeface="Calibri"/>
                <a:cs typeface="Calibri"/>
                <a:sym typeface="Calibri"/>
              </a:defRPr>
            </a:pPr>
            <a:endParaRPr sz="1350"/>
          </a:p>
        </p:txBody>
      </p:sp>
      <p:sp>
        <p:nvSpPr>
          <p:cNvPr id="23" name="Text Placeholder 8">
            <a:extLst>
              <a:ext uri="{FF2B5EF4-FFF2-40B4-BE49-F238E27FC236}">
                <a16:creationId xmlns:a16="http://schemas.microsoft.com/office/drawing/2014/main" id="{59A8B9F8-E77D-9601-EA6C-861FF554D7D1}"/>
              </a:ext>
            </a:extLst>
          </p:cNvPr>
          <p:cNvSpPr>
            <a:spLocks noGrp="1"/>
          </p:cNvSpPr>
          <p:nvPr>
            <p:ph type="body" sz="quarter" idx="23" hasCustomPrompt="1"/>
          </p:nvPr>
        </p:nvSpPr>
        <p:spPr>
          <a:xfrm>
            <a:off x="4913855" y="3584603"/>
            <a:ext cx="2257425" cy="201274"/>
          </a:xfrm>
        </p:spPr>
        <p:txBody>
          <a:bodyPr vert="horz" wrap="square" lIns="0" tIns="0" rIns="0" bIns="0" rtlCol="0">
            <a:spAutoFit/>
          </a:bodyPr>
          <a:lstStyle>
            <a:lvl1pPr marL="3572" indent="0">
              <a:buNone/>
              <a:defRPr kumimoji="0" lang="en-US" sz="1200" b="0" i="0" u="none" strike="noStrike" cap="none" spc="0" normalizeH="0" smtClean="0">
                <a:ln>
                  <a:noFill/>
                </a:ln>
                <a:solidFill>
                  <a:srgbClr val="000000"/>
                </a:solidFill>
                <a:effectLst/>
                <a:uFillTx/>
                <a:latin typeface="Arial" panose="020B0604020202020204" pitchFamily="34" charset="0"/>
              </a:defRPr>
            </a:lvl1pPr>
            <a:lvl2pPr>
              <a:defRPr lang="en-US" smtClean="0"/>
            </a:lvl2pPr>
            <a:lvl3pPr>
              <a:defRPr lang="en-US" smtClean="0"/>
            </a:lvl3pPr>
            <a:lvl4pPr>
              <a:defRPr lang="en-US" smtClean="0"/>
            </a:lvl4pPr>
            <a:lvl5pPr>
              <a:defRPr lang="en-US"/>
            </a:lvl5pPr>
          </a:lstStyle>
          <a:p>
            <a:pPr marL="130969" lvl="0" indent="-127397"/>
            <a:r>
              <a:rPr lang="en-US"/>
              <a:t>Sub-header Title</a:t>
            </a:r>
          </a:p>
        </p:txBody>
      </p:sp>
      <p:sp>
        <p:nvSpPr>
          <p:cNvPr id="28" name="Text Placeholder 8">
            <a:extLst>
              <a:ext uri="{FF2B5EF4-FFF2-40B4-BE49-F238E27FC236}">
                <a16:creationId xmlns:a16="http://schemas.microsoft.com/office/drawing/2014/main" id="{92636329-5A69-5FF3-FABF-59E58CA65B4F}"/>
              </a:ext>
            </a:extLst>
          </p:cNvPr>
          <p:cNvSpPr>
            <a:spLocks noGrp="1"/>
          </p:cNvSpPr>
          <p:nvPr>
            <p:ph type="body" sz="quarter" idx="24" hasCustomPrompt="1"/>
          </p:nvPr>
        </p:nvSpPr>
        <p:spPr>
          <a:xfrm>
            <a:off x="4913855" y="4244667"/>
            <a:ext cx="2257425" cy="201274"/>
          </a:xfrm>
        </p:spPr>
        <p:txBody>
          <a:bodyPr vert="horz" wrap="square" lIns="0" tIns="0" rIns="0" bIns="0" rtlCol="0">
            <a:spAutoFit/>
          </a:bodyPr>
          <a:lstStyle>
            <a:lvl1pPr marL="3572" indent="0">
              <a:buNone/>
              <a:defRPr kumimoji="0" lang="en-US" sz="1200" b="0" i="0" u="none" strike="noStrike" cap="none" spc="0" normalizeH="0" smtClean="0">
                <a:ln>
                  <a:noFill/>
                </a:ln>
                <a:solidFill>
                  <a:srgbClr val="000000"/>
                </a:solidFill>
                <a:effectLst/>
                <a:uFillTx/>
                <a:latin typeface="Arial" panose="020B0604020202020204" pitchFamily="34" charset="0"/>
              </a:defRPr>
            </a:lvl1pPr>
            <a:lvl2pPr>
              <a:defRPr lang="en-US" smtClean="0"/>
            </a:lvl2pPr>
            <a:lvl3pPr>
              <a:defRPr lang="en-US" smtClean="0"/>
            </a:lvl3pPr>
            <a:lvl4pPr>
              <a:defRPr lang="en-US" smtClean="0"/>
            </a:lvl4pPr>
            <a:lvl5pPr>
              <a:defRPr lang="en-US"/>
            </a:lvl5pPr>
          </a:lstStyle>
          <a:p>
            <a:pPr marL="130969" lvl="0" indent="-127397"/>
            <a:r>
              <a:rPr lang="en-US"/>
              <a:t>Sub-header Title</a:t>
            </a:r>
          </a:p>
        </p:txBody>
      </p:sp>
      <p:sp>
        <p:nvSpPr>
          <p:cNvPr id="29" name="Text Placeholder 8">
            <a:extLst>
              <a:ext uri="{FF2B5EF4-FFF2-40B4-BE49-F238E27FC236}">
                <a16:creationId xmlns:a16="http://schemas.microsoft.com/office/drawing/2014/main" id="{F2089FA4-C64A-76D4-B594-75F4DF6B1C97}"/>
              </a:ext>
            </a:extLst>
          </p:cNvPr>
          <p:cNvSpPr>
            <a:spLocks noGrp="1"/>
          </p:cNvSpPr>
          <p:nvPr>
            <p:ph type="body" sz="quarter" idx="25" hasCustomPrompt="1"/>
          </p:nvPr>
        </p:nvSpPr>
        <p:spPr>
          <a:xfrm>
            <a:off x="4913855" y="4868397"/>
            <a:ext cx="2257425" cy="201274"/>
          </a:xfrm>
        </p:spPr>
        <p:txBody>
          <a:bodyPr vert="horz" wrap="square" lIns="0" tIns="0" rIns="0" bIns="0" rtlCol="0">
            <a:spAutoFit/>
          </a:bodyPr>
          <a:lstStyle>
            <a:lvl1pPr marL="3572" indent="0">
              <a:buNone/>
              <a:defRPr kumimoji="0" lang="en-US" sz="1200" b="0" i="0" u="none" strike="noStrike" cap="none" spc="0" normalizeH="0" smtClean="0">
                <a:ln>
                  <a:noFill/>
                </a:ln>
                <a:solidFill>
                  <a:srgbClr val="000000"/>
                </a:solidFill>
                <a:effectLst/>
                <a:uFillTx/>
                <a:latin typeface="Arial" panose="020B0604020202020204" pitchFamily="34" charset="0"/>
              </a:defRPr>
            </a:lvl1pPr>
            <a:lvl2pPr>
              <a:defRPr lang="en-US" smtClean="0"/>
            </a:lvl2pPr>
            <a:lvl3pPr>
              <a:defRPr lang="en-US" smtClean="0"/>
            </a:lvl3pPr>
            <a:lvl4pPr>
              <a:defRPr lang="en-US" smtClean="0"/>
            </a:lvl4pPr>
            <a:lvl5pPr>
              <a:defRPr lang="en-US"/>
            </a:lvl5pPr>
          </a:lstStyle>
          <a:p>
            <a:pPr marL="130969" lvl="0" indent="-127397"/>
            <a:r>
              <a:rPr lang="en-US"/>
              <a:t>Sub-header Title</a:t>
            </a:r>
          </a:p>
        </p:txBody>
      </p:sp>
    </p:spTree>
    <p:extLst>
      <p:ext uri="{BB962C8B-B14F-4D97-AF65-F5344CB8AC3E}">
        <p14:creationId xmlns:p14="http://schemas.microsoft.com/office/powerpoint/2010/main" val="2466101513"/>
      </p:ext>
    </p:extLst>
  </p:cSld>
  <p:clrMapOvr>
    <a:masterClrMapping/>
  </p:clrMapOvr>
  <p:extLst>
    <p:ext uri="{DCECCB84-F9BA-43D5-87BE-67443E8EF086}">
      <p15:sldGuideLst xmlns:p15="http://schemas.microsoft.com/office/powerpoint/2012/main">
        <p15:guide id="1" pos="600">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ext Slide - 3 Title Column">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2CD717E0-B61E-D24A-AC8C-828E81CE8095}"/>
              </a:ext>
            </a:extLst>
          </p:cNvPr>
          <p:cNvSpPr>
            <a:spLocks noGrp="1"/>
          </p:cNvSpPr>
          <p:nvPr>
            <p:ph type="body" sz="quarter" idx="17" hasCustomPrompt="1"/>
          </p:nvPr>
        </p:nvSpPr>
        <p:spPr>
          <a:xfrm>
            <a:off x="714375" y="2356749"/>
            <a:ext cx="2262189" cy="3232663"/>
          </a:xfrm>
          <a:solidFill>
            <a:srgbClr val="EFF1F8"/>
          </a:solidFill>
        </p:spPr>
        <p:txBody>
          <a:bodyPr lIns="274320" tIns="182880" rIns="274320" bIns="182880">
            <a:normAutofit/>
          </a:bodyPr>
          <a:lstStyle>
            <a:lvl1pPr marL="0" marR="0" indent="0" algn="l" defTabSz="309563" rtl="0" fontAlgn="auto" latinLnBrk="0" hangingPunct="0">
              <a:lnSpc>
                <a:spcPct val="120000"/>
              </a:lnSpc>
              <a:spcBef>
                <a:spcPts val="2250"/>
              </a:spcBef>
              <a:spcAft>
                <a:spcPts val="0"/>
              </a:spcAft>
              <a:buClrTx/>
              <a:buSzTx/>
              <a:buFontTx/>
              <a:buNone/>
              <a:tabLst/>
              <a:defRPr kumimoji="0" lang="en-US" sz="900" b="0" i="0" u="none" strike="noStrike" cap="none" spc="0" normalizeH="0" baseline="0" dirty="0" smtClean="0">
                <a:ln>
                  <a:noFill/>
                </a:ln>
                <a:solidFill>
                  <a:srgbClr val="000000"/>
                </a:solidFill>
                <a:effectLst/>
                <a:uFillTx/>
                <a:latin typeface="Arial" panose="020B0604020202020204" pitchFamily="34" charset="0"/>
                <a:ea typeface="+mn-ea"/>
                <a:cs typeface="Arial" panose="020B0604020202020204" pitchFamily="34" charset="0"/>
                <a:sym typeface="Arial"/>
              </a:defRPr>
            </a:lvl1pPr>
            <a:lvl2pPr marL="0" marR="0" indent="0" algn="l" defTabSz="309563" rtl="0" fontAlgn="auto" latinLnBrk="0" hangingPunct="0">
              <a:lnSpc>
                <a:spcPct val="120000"/>
              </a:lnSpc>
              <a:spcBef>
                <a:spcPts val="2250"/>
              </a:spcBef>
              <a:spcAft>
                <a:spcPts val="0"/>
              </a:spcAft>
              <a:buClrTx/>
              <a:buSzTx/>
              <a:buFontTx/>
              <a:buNone/>
              <a:tabLst/>
              <a:defRPr kumimoji="0" lang="en-US" sz="900" b="0" i="0" u="none" strike="noStrike" cap="none" spc="0" normalizeH="0" baseline="0" dirty="0" smtClean="0">
                <a:ln>
                  <a:noFill/>
                </a:ln>
                <a:solidFill>
                  <a:srgbClr val="000000"/>
                </a:solidFill>
                <a:effectLst/>
                <a:uFillTx/>
                <a:latin typeface="+mn-lt"/>
                <a:ea typeface="+mn-ea"/>
                <a:cs typeface="+mn-cs"/>
                <a:sym typeface="Arial"/>
              </a:defRPr>
            </a:lvl2pPr>
            <a:lvl3pPr marL="0" marR="0" indent="0" algn="l" defTabSz="309563" rtl="0" fontAlgn="auto" latinLnBrk="0" hangingPunct="0">
              <a:lnSpc>
                <a:spcPct val="120000"/>
              </a:lnSpc>
              <a:spcBef>
                <a:spcPts val="2250"/>
              </a:spcBef>
              <a:spcAft>
                <a:spcPts val="0"/>
              </a:spcAft>
              <a:buClrTx/>
              <a:buSzTx/>
              <a:buFontTx/>
              <a:buNone/>
              <a:tabLst/>
              <a:defRPr kumimoji="0" lang="en-US" sz="900" b="0" i="0" u="none" strike="noStrike" cap="none" spc="0" normalizeH="0" baseline="0" dirty="0" smtClean="0">
                <a:ln>
                  <a:noFill/>
                </a:ln>
                <a:solidFill>
                  <a:srgbClr val="000000"/>
                </a:solidFill>
                <a:effectLst/>
                <a:uFillTx/>
                <a:latin typeface="+mn-lt"/>
                <a:ea typeface="+mn-ea"/>
                <a:cs typeface="+mn-cs"/>
                <a:sym typeface="Arial"/>
              </a:defRPr>
            </a:lvl3pPr>
            <a:lvl4pPr marL="0" marR="0" indent="0" algn="l" defTabSz="309563" rtl="0" fontAlgn="auto" latinLnBrk="0" hangingPunct="0">
              <a:lnSpc>
                <a:spcPct val="120000"/>
              </a:lnSpc>
              <a:spcBef>
                <a:spcPts val="2250"/>
              </a:spcBef>
              <a:spcAft>
                <a:spcPts val="0"/>
              </a:spcAft>
              <a:buClrTx/>
              <a:buSzTx/>
              <a:buFontTx/>
              <a:buNone/>
              <a:tabLst/>
              <a:defRPr kumimoji="0" lang="en-US" sz="900" b="0" i="0" u="none" strike="noStrike" cap="none" spc="0" normalizeH="0" baseline="0" dirty="0" smtClean="0">
                <a:ln>
                  <a:noFill/>
                </a:ln>
                <a:solidFill>
                  <a:srgbClr val="000000"/>
                </a:solidFill>
                <a:effectLst/>
                <a:uFillTx/>
                <a:latin typeface="+mn-lt"/>
                <a:ea typeface="+mn-ea"/>
                <a:cs typeface="+mn-cs"/>
                <a:sym typeface="Arial"/>
              </a:defRPr>
            </a:lvl4pPr>
            <a:lvl5pPr marL="0" marR="0" indent="0" algn="l" defTabSz="309563" rtl="0" fontAlgn="auto" latinLnBrk="0" hangingPunct="0">
              <a:lnSpc>
                <a:spcPct val="120000"/>
              </a:lnSpc>
              <a:spcBef>
                <a:spcPts val="2250"/>
              </a:spcBef>
              <a:spcAft>
                <a:spcPts val="0"/>
              </a:spcAft>
              <a:buClrTx/>
              <a:buSzTx/>
              <a:buFontTx/>
              <a:buNone/>
              <a:tabLst/>
              <a:defRPr kumimoji="0" lang="en-US" sz="900" b="0" i="0" u="none" strike="noStrike" cap="none" spc="0" normalizeH="0" baseline="0" dirty="0">
                <a:ln>
                  <a:noFill/>
                </a:ln>
                <a:solidFill>
                  <a:srgbClr val="000000"/>
                </a:solidFill>
                <a:effectLst/>
                <a:uFillTx/>
                <a:latin typeface="+mn-lt"/>
                <a:ea typeface="+mn-ea"/>
                <a:cs typeface="+mn-cs"/>
                <a:sym typeface="Arial"/>
              </a:defRPr>
            </a:lvl5pPr>
          </a:lstStyle>
          <a:p>
            <a:r>
              <a:rPr lang="en-US" sz="900"/>
              <a:t>Lorem ipsum dolor sit </a:t>
            </a:r>
            <a:r>
              <a:rPr lang="en-US" sz="900" err="1"/>
              <a:t>amet</a:t>
            </a:r>
            <a:r>
              <a:rPr lang="en-US" sz="900"/>
              <a:t>, </a:t>
            </a:r>
            <a:r>
              <a:rPr lang="en-US" sz="900" err="1"/>
              <a:t>consectetur</a:t>
            </a:r>
            <a:r>
              <a:rPr lang="en-US" sz="900"/>
              <a:t> </a:t>
            </a:r>
            <a:r>
              <a:rPr lang="en-US" sz="900" err="1"/>
              <a:t>adipiscing</a:t>
            </a:r>
            <a:r>
              <a:rPr lang="en-US" sz="900"/>
              <a:t> </a:t>
            </a:r>
            <a:r>
              <a:rPr lang="en-US" sz="900" err="1"/>
              <a:t>elit</a:t>
            </a:r>
            <a:r>
              <a:rPr lang="en-US" sz="900"/>
              <a:t>, sed do </a:t>
            </a:r>
            <a:r>
              <a:rPr lang="en-US" sz="900" err="1"/>
              <a:t>eiusmod</a:t>
            </a:r>
            <a:r>
              <a:rPr lang="en-US" sz="900"/>
              <a:t> </a:t>
            </a:r>
            <a:r>
              <a:rPr lang="en-US" sz="900" err="1"/>
              <a:t>tempor</a:t>
            </a:r>
            <a:r>
              <a:rPr lang="en-US" sz="900"/>
              <a:t> </a:t>
            </a:r>
            <a:r>
              <a:rPr lang="en-US" sz="900" err="1"/>
              <a:t>incididunt</a:t>
            </a:r>
            <a:r>
              <a:rPr lang="en-US" sz="900"/>
              <a:t> </a:t>
            </a:r>
            <a:r>
              <a:rPr lang="en-US" sz="900" err="1"/>
              <a:t>ut</a:t>
            </a:r>
            <a:r>
              <a:rPr lang="en-US" sz="900"/>
              <a:t> </a:t>
            </a:r>
            <a:r>
              <a:rPr lang="en-US" sz="900" err="1"/>
              <a:t>labore</a:t>
            </a:r>
            <a:r>
              <a:rPr lang="en-US" sz="900"/>
              <a:t> et dolore magna </a:t>
            </a:r>
            <a:r>
              <a:rPr lang="en-US" sz="900" err="1"/>
              <a:t>aliqua</a:t>
            </a:r>
            <a:r>
              <a:rPr lang="en-US" sz="900"/>
              <a:t>. Ut </a:t>
            </a:r>
            <a:r>
              <a:rPr lang="en-US" sz="900" err="1"/>
              <a:t>enim</a:t>
            </a:r>
            <a:r>
              <a:rPr lang="en-US" sz="900"/>
              <a:t> ad minim </a:t>
            </a:r>
            <a:r>
              <a:rPr lang="en-US" sz="900" err="1"/>
              <a:t>veniam</a:t>
            </a:r>
            <a:r>
              <a:rPr lang="en-US" sz="900"/>
              <a:t>, </a:t>
            </a:r>
            <a:r>
              <a:rPr lang="en-US" sz="900" err="1"/>
              <a:t>quis</a:t>
            </a:r>
            <a:r>
              <a:rPr lang="en-US" sz="900"/>
              <a:t> </a:t>
            </a:r>
            <a:r>
              <a:rPr lang="en-US" sz="900" err="1"/>
              <a:t>nostrud</a:t>
            </a:r>
            <a:r>
              <a:rPr lang="en-US" sz="900"/>
              <a:t> exercitation </a:t>
            </a:r>
            <a:r>
              <a:rPr lang="en-US" sz="900" err="1"/>
              <a:t>ullamco</a:t>
            </a:r>
            <a:r>
              <a:rPr lang="en-US" sz="900"/>
              <a:t> </a:t>
            </a:r>
            <a:r>
              <a:rPr lang="en-US" sz="900" err="1"/>
              <a:t>laboris</a:t>
            </a:r>
            <a:r>
              <a:rPr lang="en-US" sz="900"/>
              <a:t> nisi </a:t>
            </a:r>
            <a:r>
              <a:rPr lang="en-US" sz="900" err="1"/>
              <a:t>ut</a:t>
            </a:r>
            <a:r>
              <a:rPr lang="en-US" sz="900"/>
              <a:t> </a:t>
            </a:r>
            <a:r>
              <a:rPr lang="en-US" sz="900" err="1"/>
              <a:t>aliquip</a:t>
            </a:r>
            <a:r>
              <a:rPr lang="en-US" sz="900"/>
              <a:t> ex </a:t>
            </a:r>
            <a:r>
              <a:rPr lang="en-US" sz="900" err="1"/>
              <a:t>ea</a:t>
            </a:r>
            <a:r>
              <a:rPr lang="en-US" sz="900"/>
              <a:t> </a:t>
            </a:r>
            <a:r>
              <a:rPr lang="en-US" sz="900" err="1"/>
              <a:t>commodo</a:t>
            </a:r>
            <a:r>
              <a:rPr lang="en-US" sz="900"/>
              <a:t> </a:t>
            </a:r>
            <a:r>
              <a:rPr lang="en-US" sz="900" err="1"/>
              <a:t>consequat</a:t>
            </a:r>
            <a:r>
              <a:rPr lang="en-US" sz="900"/>
              <a:t>. Duis </a:t>
            </a:r>
            <a:r>
              <a:rPr lang="en-US" sz="900" err="1"/>
              <a:t>aute</a:t>
            </a:r>
            <a:r>
              <a:rPr lang="en-US" sz="900"/>
              <a:t> </a:t>
            </a:r>
            <a:r>
              <a:rPr lang="en-US" sz="900" err="1"/>
              <a:t>irure</a:t>
            </a:r>
            <a:r>
              <a:rPr lang="en-US" sz="900"/>
              <a:t> dolor in </a:t>
            </a:r>
            <a:r>
              <a:rPr lang="en-US" sz="900" err="1"/>
              <a:t>reprehenderit</a:t>
            </a:r>
            <a:r>
              <a:rPr lang="en-US" sz="900"/>
              <a:t> in </a:t>
            </a:r>
            <a:r>
              <a:rPr lang="en-US" sz="900" err="1"/>
              <a:t>voluptate</a:t>
            </a:r>
            <a:r>
              <a:rPr lang="en-US" sz="900"/>
              <a:t> </a:t>
            </a:r>
            <a:r>
              <a:rPr lang="en-US" sz="900" err="1"/>
              <a:t>velit</a:t>
            </a:r>
            <a:r>
              <a:rPr lang="en-US" sz="900"/>
              <a:t> </a:t>
            </a:r>
            <a:r>
              <a:rPr lang="en-US" sz="900" err="1"/>
              <a:t>esse</a:t>
            </a:r>
            <a:r>
              <a:rPr lang="en-US" sz="900"/>
              <a:t> </a:t>
            </a:r>
            <a:r>
              <a:rPr lang="en-US" sz="900" err="1"/>
              <a:t>cillum</a:t>
            </a:r>
            <a:r>
              <a:rPr lang="en-US" sz="900"/>
              <a:t> dolore </a:t>
            </a:r>
            <a:r>
              <a:rPr lang="en-US" sz="900" err="1"/>
              <a:t>eu</a:t>
            </a:r>
            <a:r>
              <a:rPr lang="en-US" sz="900"/>
              <a:t> </a:t>
            </a:r>
            <a:r>
              <a:rPr lang="en-US" sz="900" err="1"/>
              <a:t>fugiat</a:t>
            </a:r>
            <a:r>
              <a:rPr lang="en-US" sz="900"/>
              <a:t> </a:t>
            </a:r>
            <a:r>
              <a:rPr lang="en-US" sz="900" err="1"/>
              <a:t>nulla</a:t>
            </a:r>
            <a:r>
              <a:rPr lang="en-US" sz="900"/>
              <a:t> </a:t>
            </a:r>
            <a:r>
              <a:rPr lang="en-US" sz="900" err="1"/>
              <a:t>pariatur</a:t>
            </a:r>
            <a:r>
              <a:rPr lang="en-US" sz="900"/>
              <a:t>. </a:t>
            </a:r>
            <a:r>
              <a:rPr lang="en-US" sz="900" err="1"/>
              <a:t>Excepteur</a:t>
            </a:r>
            <a:r>
              <a:rPr lang="en-US" sz="900"/>
              <a:t> </a:t>
            </a:r>
            <a:r>
              <a:rPr lang="en-US" sz="900" err="1"/>
              <a:t>sint</a:t>
            </a:r>
            <a:r>
              <a:rPr lang="en-US" sz="900"/>
              <a:t> </a:t>
            </a:r>
            <a:r>
              <a:rPr lang="en-US" sz="900" err="1"/>
              <a:t>occaecat</a:t>
            </a:r>
            <a:r>
              <a:rPr lang="en-US" sz="900"/>
              <a:t> </a:t>
            </a:r>
            <a:r>
              <a:rPr lang="en-US" sz="900" err="1"/>
              <a:t>cupidatat</a:t>
            </a:r>
            <a:r>
              <a:rPr lang="en-US" sz="900"/>
              <a:t> non </a:t>
            </a:r>
            <a:r>
              <a:rPr lang="en-US" sz="900" err="1"/>
              <a:t>proident</a:t>
            </a:r>
            <a:r>
              <a:rPr lang="en-US" sz="900"/>
              <a:t>.</a:t>
            </a:r>
          </a:p>
        </p:txBody>
      </p:sp>
      <p:sp>
        <p:nvSpPr>
          <p:cNvPr id="3" name="Slide Number Placeholder 2">
            <a:extLst>
              <a:ext uri="{FF2B5EF4-FFF2-40B4-BE49-F238E27FC236}">
                <a16:creationId xmlns:a16="http://schemas.microsoft.com/office/drawing/2014/main" id="{A229D042-8B65-9E48-B92D-1C1C692D80E7}"/>
              </a:ext>
            </a:extLst>
          </p:cNvPr>
          <p:cNvSpPr>
            <a:spLocks noGrp="1"/>
          </p:cNvSpPr>
          <p:nvPr>
            <p:ph type="sldNum" sz="quarter" idx="10"/>
          </p:nvPr>
        </p:nvSpPr>
        <p:spPr/>
        <p:txBody>
          <a:bodyPr/>
          <a:lstStyle/>
          <a:p>
            <a:fld id="{86CB4B4D-7CA3-9044-876B-883B54F8677D}" type="slidenum">
              <a:rPr lang="en-US" smtClean="0"/>
              <a:pPr/>
              <a:t>‹#›</a:t>
            </a:fld>
            <a:endParaRPr lang="en-US"/>
          </a:p>
        </p:txBody>
      </p:sp>
      <p:sp>
        <p:nvSpPr>
          <p:cNvPr id="5" name="Footer Placeholder 4">
            <a:extLst>
              <a:ext uri="{FF2B5EF4-FFF2-40B4-BE49-F238E27FC236}">
                <a16:creationId xmlns:a16="http://schemas.microsoft.com/office/drawing/2014/main" id="{27D96E9F-E926-6140-897D-2135F51CC88A}"/>
              </a:ext>
            </a:extLst>
          </p:cNvPr>
          <p:cNvSpPr>
            <a:spLocks noGrp="1"/>
          </p:cNvSpPr>
          <p:nvPr>
            <p:ph type="ftr" sz="quarter" idx="12"/>
          </p:nvPr>
        </p:nvSpPr>
        <p:spPr/>
        <p:txBody>
          <a:bodyPr/>
          <a:lstStyle/>
          <a:p>
            <a:r>
              <a:rPr lang="en-US"/>
              <a:t>Presentation Title</a:t>
            </a:r>
          </a:p>
        </p:txBody>
      </p:sp>
      <p:sp>
        <p:nvSpPr>
          <p:cNvPr id="32" name="Text Placeholder 5">
            <a:extLst>
              <a:ext uri="{FF2B5EF4-FFF2-40B4-BE49-F238E27FC236}">
                <a16:creationId xmlns:a16="http://schemas.microsoft.com/office/drawing/2014/main" id="{C7ABDDA7-1DD6-9F46-9133-51887FD8C736}"/>
              </a:ext>
            </a:extLst>
          </p:cNvPr>
          <p:cNvSpPr>
            <a:spLocks noGrp="1"/>
          </p:cNvSpPr>
          <p:nvPr>
            <p:ph type="body" sz="quarter" idx="16" hasCustomPrompt="1"/>
          </p:nvPr>
        </p:nvSpPr>
        <p:spPr>
          <a:xfrm>
            <a:off x="714375" y="1613920"/>
            <a:ext cx="2262189" cy="742829"/>
          </a:xfrm>
          <a:solidFill>
            <a:schemeClr val="bg1"/>
          </a:solidFill>
          <a:ln w="12700">
            <a:miter lim="400000"/>
          </a:ln>
        </p:spPr>
        <p:txBody>
          <a:bodyPr wrap="square" lIns="274320" tIns="0" rIns="0" bIns="0" anchor="ctr">
            <a:normAutofit/>
          </a:bodyPr>
          <a:lstStyle>
            <a:lvl1pPr marL="0" indent="0">
              <a:buNone/>
              <a:defRPr kumimoji="0" lang="en-US" sz="1650" b="1" i="0" u="none" strike="noStrike" cap="none" spc="-75" normalizeH="0" baseline="0" dirty="0">
                <a:ln>
                  <a:noFill/>
                </a:ln>
                <a:solidFill>
                  <a:srgbClr val="000000"/>
                </a:solidFill>
                <a:effectLst/>
                <a:uFillTx/>
                <a:latin typeface="Arial Black" panose="020B0604020202020204" pitchFamily="34" charset="0"/>
                <a:cs typeface="Arial Black" panose="020B0604020202020204" pitchFamily="34" charset="0"/>
                <a:sym typeface="Arial"/>
              </a:defRPr>
            </a:lvl1pPr>
          </a:lstStyle>
          <a:p>
            <a:pPr marL="257175" marR="0" lvl="0" indent="-257175" defTabSz="309563" fontAlgn="auto" hangingPunct="0">
              <a:lnSpc>
                <a:spcPct val="100000"/>
              </a:lnSpc>
              <a:spcBef>
                <a:spcPts val="0"/>
              </a:spcBef>
              <a:spcAft>
                <a:spcPts val="0"/>
              </a:spcAft>
              <a:buClrTx/>
              <a:buSzTx/>
            </a:pPr>
            <a:r>
              <a:rPr lang="en-US"/>
              <a:t>Title</a:t>
            </a:r>
          </a:p>
        </p:txBody>
      </p:sp>
      <p:sp>
        <p:nvSpPr>
          <p:cNvPr id="35" name="Text Placeholder 5">
            <a:extLst>
              <a:ext uri="{FF2B5EF4-FFF2-40B4-BE49-F238E27FC236}">
                <a16:creationId xmlns:a16="http://schemas.microsoft.com/office/drawing/2014/main" id="{B7B1125D-0765-F24B-BAA6-DAC19237C115}"/>
              </a:ext>
            </a:extLst>
          </p:cNvPr>
          <p:cNvSpPr>
            <a:spLocks noGrp="1"/>
          </p:cNvSpPr>
          <p:nvPr>
            <p:ph type="body" sz="quarter" idx="18" hasCustomPrompt="1"/>
          </p:nvPr>
        </p:nvSpPr>
        <p:spPr>
          <a:xfrm>
            <a:off x="3456704" y="2356749"/>
            <a:ext cx="2262189" cy="3232663"/>
          </a:xfrm>
          <a:solidFill>
            <a:srgbClr val="EFF1F8"/>
          </a:solidFill>
        </p:spPr>
        <p:txBody>
          <a:bodyPr lIns="274320" tIns="182880" rIns="274320" bIns="182880">
            <a:normAutofit/>
          </a:bodyPr>
          <a:lstStyle>
            <a:lvl1pPr marL="0" marR="0" indent="0" algn="l" defTabSz="309563" rtl="0" fontAlgn="auto" latinLnBrk="0" hangingPunct="0">
              <a:lnSpc>
                <a:spcPct val="120000"/>
              </a:lnSpc>
              <a:spcBef>
                <a:spcPts val="2250"/>
              </a:spcBef>
              <a:spcAft>
                <a:spcPts val="0"/>
              </a:spcAft>
              <a:buClrTx/>
              <a:buSzTx/>
              <a:buFontTx/>
              <a:buNone/>
              <a:tabLst/>
              <a:defRPr kumimoji="0" lang="en-US" sz="900" b="0" i="0" u="none" strike="noStrike" cap="none" spc="0" normalizeH="0" baseline="0" dirty="0" smtClean="0">
                <a:ln>
                  <a:noFill/>
                </a:ln>
                <a:solidFill>
                  <a:srgbClr val="000000"/>
                </a:solidFill>
                <a:effectLst/>
                <a:uFillTx/>
                <a:latin typeface="Arial" panose="020B0604020202020204" pitchFamily="34" charset="0"/>
                <a:ea typeface="+mn-ea"/>
                <a:cs typeface="Arial" panose="020B0604020202020204" pitchFamily="34" charset="0"/>
                <a:sym typeface="Arial"/>
              </a:defRPr>
            </a:lvl1pPr>
            <a:lvl2pPr marL="0" marR="0" indent="0" algn="l" defTabSz="309563" rtl="0" fontAlgn="auto" latinLnBrk="0" hangingPunct="0">
              <a:lnSpc>
                <a:spcPct val="120000"/>
              </a:lnSpc>
              <a:spcBef>
                <a:spcPts val="2250"/>
              </a:spcBef>
              <a:spcAft>
                <a:spcPts val="0"/>
              </a:spcAft>
              <a:buClrTx/>
              <a:buSzTx/>
              <a:buFontTx/>
              <a:buNone/>
              <a:tabLst/>
              <a:defRPr kumimoji="0" lang="en-US" sz="900" b="0" i="0" u="none" strike="noStrike" cap="none" spc="0" normalizeH="0" baseline="0" dirty="0" smtClean="0">
                <a:ln>
                  <a:noFill/>
                </a:ln>
                <a:solidFill>
                  <a:srgbClr val="000000"/>
                </a:solidFill>
                <a:effectLst/>
                <a:uFillTx/>
                <a:latin typeface="+mn-lt"/>
                <a:ea typeface="+mn-ea"/>
                <a:cs typeface="+mn-cs"/>
                <a:sym typeface="Arial"/>
              </a:defRPr>
            </a:lvl2pPr>
            <a:lvl3pPr marL="0" marR="0" indent="0" algn="l" defTabSz="309563" rtl="0" fontAlgn="auto" latinLnBrk="0" hangingPunct="0">
              <a:lnSpc>
                <a:spcPct val="120000"/>
              </a:lnSpc>
              <a:spcBef>
                <a:spcPts val="2250"/>
              </a:spcBef>
              <a:spcAft>
                <a:spcPts val="0"/>
              </a:spcAft>
              <a:buClrTx/>
              <a:buSzTx/>
              <a:buFontTx/>
              <a:buNone/>
              <a:tabLst/>
              <a:defRPr kumimoji="0" lang="en-US" sz="900" b="0" i="0" u="none" strike="noStrike" cap="none" spc="0" normalizeH="0" baseline="0" dirty="0" smtClean="0">
                <a:ln>
                  <a:noFill/>
                </a:ln>
                <a:solidFill>
                  <a:srgbClr val="000000"/>
                </a:solidFill>
                <a:effectLst/>
                <a:uFillTx/>
                <a:latin typeface="+mn-lt"/>
                <a:ea typeface="+mn-ea"/>
                <a:cs typeface="+mn-cs"/>
                <a:sym typeface="Arial"/>
              </a:defRPr>
            </a:lvl3pPr>
            <a:lvl4pPr marL="0" marR="0" indent="0" algn="l" defTabSz="309563" rtl="0" fontAlgn="auto" latinLnBrk="0" hangingPunct="0">
              <a:lnSpc>
                <a:spcPct val="120000"/>
              </a:lnSpc>
              <a:spcBef>
                <a:spcPts val="2250"/>
              </a:spcBef>
              <a:spcAft>
                <a:spcPts val="0"/>
              </a:spcAft>
              <a:buClrTx/>
              <a:buSzTx/>
              <a:buFontTx/>
              <a:buNone/>
              <a:tabLst/>
              <a:defRPr kumimoji="0" lang="en-US" sz="900" b="0" i="0" u="none" strike="noStrike" cap="none" spc="0" normalizeH="0" baseline="0" dirty="0" smtClean="0">
                <a:ln>
                  <a:noFill/>
                </a:ln>
                <a:solidFill>
                  <a:srgbClr val="000000"/>
                </a:solidFill>
                <a:effectLst/>
                <a:uFillTx/>
                <a:latin typeface="+mn-lt"/>
                <a:ea typeface="+mn-ea"/>
                <a:cs typeface="+mn-cs"/>
                <a:sym typeface="Arial"/>
              </a:defRPr>
            </a:lvl4pPr>
            <a:lvl5pPr marL="0" marR="0" indent="0" algn="l" defTabSz="309563" rtl="0" fontAlgn="auto" latinLnBrk="0" hangingPunct="0">
              <a:lnSpc>
                <a:spcPct val="120000"/>
              </a:lnSpc>
              <a:spcBef>
                <a:spcPts val="2250"/>
              </a:spcBef>
              <a:spcAft>
                <a:spcPts val="0"/>
              </a:spcAft>
              <a:buClrTx/>
              <a:buSzTx/>
              <a:buFontTx/>
              <a:buNone/>
              <a:tabLst/>
              <a:defRPr kumimoji="0" lang="en-US" sz="900" b="0" i="0" u="none" strike="noStrike" cap="none" spc="0" normalizeH="0" baseline="0" dirty="0">
                <a:ln>
                  <a:noFill/>
                </a:ln>
                <a:solidFill>
                  <a:srgbClr val="000000"/>
                </a:solidFill>
                <a:effectLst/>
                <a:uFillTx/>
                <a:latin typeface="+mn-lt"/>
                <a:ea typeface="+mn-ea"/>
                <a:cs typeface="+mn-cs"/>
                <a:sym typeface="Arial"/>
              </a:defRPr>
            </a:lvl5pPr>
          </a:lstStyle>
          <a:p>
            <a:r>
              <a:rPr lang="en-US" sz="900"/>
              <a:t>Lorem ipsum dolor sit </a:t>
            </a:r>
            <a:r>
              <a:rPr lang="en-US" sz="900" err="1"/>
              <a:t>amet</a:t>
            </a:r>
            <a:r>
              <a:rPr lang="en-US" sz="900"/>
              <a:t>, </a:t>
            </a:r>
            <a:r>
              <a:rPr lang="en-US" sz="900" err="1"/>
              <a:t>consectetur</a:t>
            </a:r>
            <a:r>
              <a:rPr lang="en-US" sz="900"/>
              <a:t> </a:t>
            </a:r>
            <a:r>
              <a:rPr lang="en-US" sz="900" err="1"/>
              <a:t>adipiscing</a:t>
            </a:r>
            <a:r>
              <a:rPr lang="en-US" sz="900"/>
              <a:t> </a:t>
            </a:r>
            <a:r>
              <a:rPr lang="en-US" sz="900" err="1"/>
              <a:t>elit</a:t>
            </a:r>
            <a:r>
              <a:rPr lang="en-US" sz="900"/>
              <a:t>, sed do </a:t>
            </a:r>
            <a:r>
              <a:rPr lang="en-US" sz="900" err="1"/>
              <a:t>eiusmod</a:t>
            </a:r>
            <a:r>
              <a:rPr lang="en-US" sz="900"/>
              <a:t> </a:t>
            </a:r>
            <a:r>
              <a:rPr lang="en-US" sz="900" err="1"/>
              <a:t>tempor</a:t>
            </a:r>
            <a:r>
              <a:rPr lang="en-US" sz="900"/>
              <a:t> </a:t>
            </a:r>
            <a:r>
              <a:rPr lang="en-US" sz="900" err="1"/>
              <a:t>incididunt</a:t>
            </a:r>
            <a:r>
              <a:rPr lang="en-US" sz="900"/>
              <a:t> </a:t>
            </a:r>
            <a:r>
              <a:rPr lang="en-US" sz="900" err="1"/>
              <a:t>ut</a:t>
            </a:r>
            <a:r>
              <a:rPr lang="en-US" sz="900"/>
              <a:t> </a:t>
            </a:r>
            <a:r>
              <a:rPr lang="en-US" sz="900" err="1"/>
              <a:t>labore</a:t>
            </a:r>
            <a:r>
              <a:rPr lang="en-US" sz="900"/>
              <a:t> et dolore magna </a:t>
            </a:r>
            <a:r>
              <a:rPr lang="en-US" sz="900" err="1"/>
              <a:t>aliqua</a:t>
            </a:r>
            <a:r>
              <a:rPr lang="en-US" sz="900"/>
              <a:t>. Ut </a:t>
            </a:r>
            <a:r>
              <a:rPr lang="en-US" sz="900" err="1"/>
              <a:t>enim</a:t>
            </a:r>
            <a:r>
              <a:rPr lang="en-US" sz="900"/>
              <a:t> ad minim </a:t>
            </a:r>
            <a:r>
              <a:rPr lang="en-US" sz="900" err="1"/>
              <a:t>veniam</a:t>
            </a:r>
            <a:r>
              <a:rPr lang="en-US" sz="900"/>
              <a:t>, </a:t>
            </a:r>
            <a:r>
              <a:rPr lang="en-US" sz="900" err="1"/>
              <a:t>quis</a:t>
            </a:r>
            <a:r>
              <a:rPr lang="en-US" sz="900"/>
              <a:t> </a:t>
            </a:r>
            <a:r>
              <a:rPr lang="en-US" sz="900" err="1"/>
              <a:t>nostrud</a:t>
            </a:r>
            <a:r>
              <a:rPr lang="en-US" sz="900"/>
              <a:t> exercitation </a:t>
            </a:r>
            <a:r>
              <a:rPr lang="en-US" sz="900" err="1"/>
              <a:t>ullamco</a:t>
            </a:r>
            <a:r>
              <a:rPr lang="en-US" sz="900"/>
              <a:t> </a:t>
            </a:r>
            <a:r>
              <a:rPr lang="en-US" sz="900" err="1"/>
              <a:t>laboris</a:t>
            </a:r>
            <a:r>
              <a:rPr lang="en-US" sz="900"/>
              <a:t> nisi </a:t>
            </a:r>
            <a:r>
              <a:rPr lang="en-US" sz="900" err="1"/>
              <a:t>ut</a:t>
            </a:r>
            <a:r>
              <a:rPr lang="en-US" sz="900"/>
              <a:t> </a:t>
            </a:r>
            <a:r>
              <a:rPr lang="en-US" sz="900" err="1"/>
              <a:t>aliquip</a:t>
            </a:r>
            <a:r>
              <a:rPr lang="en-US" sz="900"/>
              <a:t> ex </a:t>
            </a:r>
            <a:r>
              <a:rPr lang="en-US" sz="900" err="1"/>
              <a:t>ea</a:t>
            </a:r>
            <a:r>
              <a:rPr lang="en-US" sz="900"/>
              <a:t> </a:t>
            </a:r>
            <a:r>
              <a:rPr lang="en-US" sz="900" err="1"/>
              <a:t>commodo</a:t>
            </a:r>
            <a:r>
              <a:rPr lang="en-US" sz="900"/>
              <a:t> </a:t>
            </a:r>
            <a:r>
              <a:rPr lang="en-US" sz="900" err="1"/>
              <a:t>consequat</a:t>
            </a:r>
            <a:r>
              <a:rPr lang="en-US" sz="900"/>
              <a:t>. Duis </a:t>
            </a:r>
            <a:r>
              <a:rPr lang="en-US" sz="900" err="1"/>
              <a:t>aute</a:t>
            </a:r>
            <a:r>
              <a:rPr lang="en-US" sz="900"/>
              <a:t> </a:t>
            </a:r>
            <a:r>
              <a:rPr lang="en-US" sz="900" err="1"/>
              <a:t>irure</a:t>
            </a:r>
            <a:r>
              <a:rPr lang="en-US" sz="900"/>
              <a:t> dolor in </a:t>
            </a:r>
            <a:r>
              <a:rPr lang="en-US" sz="900" err="1"/>
              <a:t>reprehenderit</a:t>
            </a:r>
            <a:r>
              <a:rPr lang="en-US" sz="900"/>
              <a:t> in </a:t>
            </a:r>
            <a:r>
              <a:rPr lang="en-US" sz="900" err="1"/>
              <a:t>voluptate</a:t>
            </a:r>
            <a:r>
              <a:rPr lang="en-US" sz="900"/>
              <a:t> </a:t>
            </a:r>
            <a:r>
              <a:rPr lang="en-US" sz="900" err="1"/>
              <a:t>velit</a:t>
            </a:r>
            <a:r>
              <a:rPr lang="en-US" sz="900"/>
              <a:t> </a:t>
            </a:r>
            <a:r>
              <a:rPr lang="en-US" sz="900" err="1"/>
              <a:t>esse</a:t>
            </a:r>
            <a:r>
              <a:rPr lang="en-US" sz="900"/>
              <a:t> </a:t>
            </a:r>
            <a:r>
              <a:rPr lang="en-US" sz="900" err="1"/>
              <a:t>cillum</a:t>
            </a:r>
            <a:r>
              <a:rPr lang="en-US" sz="900"/>
              <a:t> dolore </a:t>
            </a:r>
            <a:r>
              <a:rPr lang="en-US" sz="900" err="1"/>
              <a:t>eu</a:t>
            </a:r>
            <a:r>
              <a:rPr lang="en-US" sz="900"/>
              <a:t> </a:t>
            </a:r>
            <a:r>
              <a:rPr lang="en-US" sz="900" err="1"/>
              <a:t>fugiat</a:t>
            </a:r>
            <a:r>
              <a:rPr lang="en-US" sz="900"/>
              <a:t> </a:t>
            </a:r>
            <a:r>
              <a:rPr lang="en-US" sz="900" err="1"/>
              <a:t>nulla</a:t>
            </a:r>
            <a:r>
              <a:rPr lang="en-US" sz="900"/>
              <a:t> </a:t>
            </a:r>
            <a:r>
              <a:rPr lang="en-US" sz="900" err="1"/>
              <a:t>pariatur</a:t>
            </a:r>
            <a:r>
              <a:rPr lang="en-US" sz="900"/>
              <a:t>. </a:t>
            </a:r>
            <a:r>
              <a:rPr lang="en-US" sz="900" err="1"/>
              <a:t>Excepteur</a:t>
            </a:r>
            <a:r>
              <a:rPr lang="en-US" sz="900"/>
              <a:t> </a:t>
            </a:r>
            <a:r>
              <a:rPr lang="en-US" sz="900" err="1"/>
              <a:t>sint</a:t>
            </a:r>
            <a:r>
              <a:rPr lang="en-US" sz="900"/>
              <a:t> </a:t>
            </a:r>
            <a:r>
              <a:rPr lang="en-US" sz="900" err="1"/>
              <a:t>occaecat</a:t>
            </a:r>
            <a:r>
              <a:rPr lang="en-US" sz="900"/>
              <a:t> </a:t>
            </a:r>
            <a:r>
              <a:rPr lang="en-US" sz="900" err="1"/>
              <a:t>cupidatat</a:t>
            </a:r>
            <a:r>
              <a:rPr lang="en-US" sz="900"/>
              <a:t> non </a:t>
            </a:r>
            <a:r>
              <a:rPr lang="en-US" sz="900" err="1"/>
              <a:t>proident</a:t>
            </a:r>
            <a:r>
              <a:rPr lang="en-US" sz="900"/>
              <a:t>.</a:t>
            </a:r>
          </a:p>
        </p:txBody>
      </p:sp>
      <p:sp>
        <p:nvSpPr>
          <p:cNvPr id="36" name="Text Placeholder 5">
            <a:extLst>
              <a:ext uri="{FF2B5EF4-FFF2-40B4-BE49-F238E27FC236}">
                <a16:creationId xmlns:a16="http://schemas.microsoft.com/office/drawing/2014/main" id="{E83575B0-9CA1-634E-80B1-4C67451DB301}"/>
              </a:ext>
            </a:extLst>
          </p:cNvPr>
          <p:cNvSpPr>
            <a:spLocks noGrp="1"/>
          </p:cNvSpPr>
          <p:nvPr>
            <p:ph type="body" sz="quarter" idx="19" hasCustomPrompt="1"/>
          </p:nvPr>
        </p:nvSpPr>
        <p:spPr>
          <a:xfrm>
            <a:off x="3456704" y="1613920"/>
            <a:ext cx="2262189" cy="742829"/>
          </a:xfrm>
          <a:solidFill>
            <a:schemeClr val="bg1"/>
          </a:solidFill>
          <a:ln w="12700">
            <a:miter lim="400000"/>
          </a:ln>
        </p:spPr>
        <p:txBody>
          <a:bodyPr wrap="square" lIns="274320" tIns="0" rIns="0" bIns="0" anchor="ctr">
            <a:normAutofit/>
          </a:bodyPr>
          <a:lstStyle>
            <a:lvl1pPr marL="0" indent="0">
              <a:buNone/>
              <a:defRPr kumimoji="0" lang="en-US" sz="1650" b="1" i="0" u="none" strike="noStrike" cap="none" spc="-75" normalizeH="0" baseline="0" dirty="0">
                <a:ln>
                  <a:noFill/>
                </a:ln>
                <a:solidFill>
                  <a:srgbClr val="000000"/>
                </a:solidFill>
                <a:effectLst/>
                <a:uFillTx/>
                <a:latin typeface="Arial Black" panose="020B0604020202020204" pitchFamily="34" charset="0"/>
                <a:cs typeface="Arial Black" panose="020B0604020202020204" pitchFamily="34" charset="0"/>
                <a:sym typeface="Arial"/>
              </a:defRPr>
            </a:lvl1pPr>
          </a:lstStyle>
          <a:p>
            <a:pPr marL="257175" marR="0" lvl="0" indent="-257175" defTabSz="309563" fontAlgn="auto" hangingPunct="0">
              <a:lnSpc>
                <a:spcPct val="100000"/>
              </a:lnSpc>
              <a:spcBef>
                <a:spcPts val="0"/>
              </a:spcBef>
              <a:spcAft>
                <a:spcPts val="0"/>
              </a:spcAft>
              <a:buClrTx/>
              <a:buSzTx/>
            </a:pPr>
            <a:r>
              <a:rPr lang="en-US"/>
              <a:t>Title</a:t>
            </a:r>
          </a:p>
        </p:txBody>
      </p:sp>
      <p:sp>
        <p:nvSpPr>
          <p:cNvPr id="37" name="Text Placeholder 5">
            <a:extLst>
              <a:ext uri="{FF2B5EF4-FFF2-40B4-BE49-F238E27FC236}">
                <a16:creationId xmlns:a16="http://schemas.microsoft.com/office/drawing/2014/main" id="{FB9302F9-0F85-9A40-8087-D9F8730D6C52}"/>
              </a:ext>
            </a:extLst>
          </p:cNvPr>
          <p:cNvSpPr>
            <a:spLocks noGrp="1"/>
          </p:cNvSpPr>
          <p:nvPr>
            <p:ph type="body" sz="quarter" idx="20" hasCustomPrompt="1"/>
          </p:nvPr>
        </p:nvSpPr>
        <p:spPr>
          <a:xfrm>
            <a:off x="6188958" y="2356749"/>
            <a:ext cx="2262189" cy="3232663"/>
          </a:xfrm>
          <a:solidFill>
            <a:srgbClr val="EFF1F8"/>
          </a:solidFill>
        </p:spPr>
        <p:txBody>
          <a:bodyPr lIns="274320" tIns="182880" rIns="274320" bIns="182880">
            <a:normAutofit/>
          </a:bodyPr>
          <a:lstStyle>
            <a:lvl1pPr marL="0" marR="0" indent="0" algn="l" defTabSz="309563" rtl="0" fontAlgn="auto" latinLnBrk="0" hangingPunct="0">
              <a:lnSpc>
                <a:spcPct val="120000"/>
              </a:lnSpc>
              <a:spcBef>
                <a:spcPts val="2250"/>
              </a:spcBef>
              <a:spcAft>
                <a:spcPts val="0"/>
              </a:spcAft>
              <a:buClrTx/>
              <a:buSzTx/>
              <a:buFontTx/>
              <a:buNone/>
              <a:tabLst/>
              <a:defRPr kumimoji="0" lang="en-US" sz="900" b="0" i="0" u="none" strike="noStrike" cap="none" spc="0" normalizeH="0" baseline="0" dirty="0" smtClean="0">
                <a:ln>
                  <a:noFill/>
                </a:ln>
                <a:solidFill>
                  <a:srgbClr val="000000"/>
                </a:solidFill>
                <a:effectLst/>
                <a:uFillTx/>
                <a:latin typeface="Arial" panose="020B0604020202020204" pitchFamily="34" charset="0"/>
                <a:ea typeface="+mn-ea"/>
                <a:cs typeface="Arial" panose="020B0604020202020204" pitchFamily="34" charset="0"/>
                <a:sym typeface="Arial"/>
              </a:defRPr>
            </a:lvl1pPr>
            <a:lvl2pPr marL="0" marR="0" indent="0" algn="l" defTabSz="309563" rtl="0" fontAlgn="auto" latinLnBrk="0" hangingPunct="0">
              <a:lnSpc>
                <a:spcPct val="120000"/>
              </a:lnSpc>
              <a:spcBef>
                <a:spcPts val="2250"/>
              </a:spcBef>
              <a:spcAft>
                <a:spcPts val="0"/>
              </a:spcAft>
              <a:buClrTx/>
              <a:buSzTx/>
              <a:buFontTx/>
              <a:buNone/>
              <a:tabLst/>
              <a:defRPr kumimoji="0" lang="en-US" sz="900" b="0" i="0" u="none" strike="noStrike" cap="none" spc="0" normalizeH="0" baseline="0" dirty="0" smtClean="0">
                <a:ln>
                  <a:noFill/>
                </a:ln>
                <a:solidFill>
                  <a:srgbClr val="000000"/>
                </a:solidFill>
                <a:effectLst/>
                <a:uFillTx/>
                <a:latin typeface="+mn-lt"/>
                <a:ea typeface="+mn-ea"/>
                <a:cs typeface="+mn-cs"/>
                <a:sym typeface="Arial"/>
              </a:defRPr>
            </a:lvl2pPr>
            <a:lvl3pPr marL="0" marR="0" indent="0" algn="l" defTabSz="309563" rtl="0" fontAlgn="auto" latinLnBrk="0" hangingPunct="0">
              <a:lnSpc>
                <a:spcPct val="120000"/>
              </a:lnSpc>
              <a:spcBef>
                <a:spcPts val="2250"/>
              </a:spcBef>
              <a:spcAft>
                <a:spcPts val="0"/>
              </a:spcAft>
              <a:buClrTx/>
              <a:buSzTx/>
              <a:buFontTx/>
              <a:buNone/>
              <a:tabLst/>
              <a:defRPr kumimoji="0" lang="en-US" sz="900" b="0" i="0" u="none" strike="noStrike" cap="none" spc="0" normalizeH="0" baseline="0" dirty="0" smtClean="0">
                <a:ln>
                  <a:noFill/>
                </a:ln>
                <a:solidFill>
                  <a:srgbClr val="000000"/>
                </a:solidFill>
                <a:effectLst/>
                <a:uFillTx/>
                <a:latin typeface="+mn-lt"/>
                <a:ea typeface="+mn-ea"/>
                <a:cs typeface="+mn-cs"/>
                <a:sym typeface="Arial"/>
              </a:defRPr>
            </a:lvl3pPr>
            <a:lvl4pPr marL="0" marR="0" indent="0" algn="l" defTabSz="309563" rtl="0" fontAlgn="auto" latinLnBrk="0" hangingPunct="0">
              <a:lnSpc>
                <a:spcPct val="120000"/>
              </a:lnSpc>
              <a:spcBef>
                <a:spcPts val="2250"/>
              </a:spcBef>
              <a:spcAft>
                <a:spcPts val="0"/>
              </a:spcAft>
              <a:buClrTx/>
              <a:buSzTx/>
              <a:buFontTx/>
              <a:buNone/>
              <a:tabLst/>
              <a:defRPr kumimoji="0" lang="en-US" sz="900" b="0" i="0" u="none" strike="noStrike" cap="none" spc="0" normalizeH="0" baseline="0" dirty="0" smtClean="0">
                <a:ln>
                  <a:noFill/>
                </a:ln>
                <a:solidFill>
                  <a:srgbClr val="000000"/>
                </a:solidFill>
                <a:effectLst/>
                <a:uFillTx/>
                <a:latin typeface="+mn-lt"/>
                <a:ea typeface="+mn-ea"/>
                <a:cs typeface="+mn-cs"/>
                <a:sym typeface="Arial"/>
              </a:defRPr>
            </a:lvl4pPr>
            <a:lvl5pPr marL="0" marR="0" indent="0" algn="l" defTabSz="309563" rtl="0" fontAlgn="auto" latinLnBrk="0" hangingPunct="0">
              <a:lnSpc>
                <a:spcPct val="120000"/>
              </a:lnSpc>
              <a:spcBef>
                <a:spcPts val="2250"/>
              </a:spcBef>
              <a:spcAft>
                <a:spcPts val="0"/>
              </a:spcAft>
              <a:buClrTx/>
              <a:buSzTx/>
              <a:buFontTx/>
              <a:buNone/>
              <a:tabLst/>
              <a:defRPr kumimoji="0" lang="en-US" sz="900" b="0" i="0" u="none" strike="noStrike" cap="none" spc="0" normalizeH="0" baseline="0" dirty="0">
                <a:ln>
                  <a:noFill/>
                </a:ln>
                <a:solidFill>
                  <a:srgbClr val="000000"/>
                </a:solidFill>
                <a:effectLst/>
                <a:uFillTx/>
                <a:latin typeface="+mn-lt"/>
                <a:ea typeface="+mn-ea"/>
                <a:cs typeface="+mn-cs"/>
                <a:sym typeface="Arial"/>
              </a:defRPr>
            </a:lvl5pPr>
          </a:lstStyle>
          <a:p>
            <a:r>
              <a:rPr lang="en-US" sz="900"/>
              <a:t>Lorem ipsum dolor sit </a:t>
            </a:r>
            <a:r>
              <a:rPr lang="en-US" sz="900" err="1"/>
              <a:t>amet</a:t>
            </a:r>
            <a:r>
              <a:rPr lang="en-US" sz="900"/>
              <a:t>, </a:t>
            </a:r>
            <a:r>
              <a:rPr lang="en-US" sz="900" err="1"/>
              <a:t>consectetur</a:t>
            </a:r>
            <a:r>
              <a:rPr lang="en-US" sz="900"/>
              <a:t> </a:t>
            </a:r>
            <a:r>
              <a:rPr lang="en-US" sz="900" err="1"/>
              <a:t>adipiscing</a:t>
            </a:r>
            <a:r>
              <a:rPr lang="en-US" sz="900"/>
              <a:t> </a:t>
            </a:r>
            <a:r>
              <a:rPr lang="en-US" sz="900" err="1"/>
              <a:t>elit</a:t>
            </a:r>
            <a:r>
              <a:rPr lang="en-US" sz="900"/>
              <a:t>, sed do </a:t>
            </a:r>
            <a:r>
              <a:rPr lang="en-US" sz="900" err="1"/>
              <a:t>eiusmod</a:t>
            </a:r>
            <a:r>
              <a:rPr lang="en-US" sz="900"/>
              <a:t> </a:t>
            </a:r>
            <a:r>
              <a:rPr lang="en-US" sz="900" err="1"/>
              <a:t>tempor</a:t>
            </a:r>
            <a:r>
              <a:rPr lang="en-US" sz="900"/>
              <a:t> </a:t>
            </a:r>
            <a:r>
              <a:rPr lang="en-US" sz="900" err="1"/>
              <a:t>incididunt</a:t>
            </a:r>
            <a:r>
              <a:rPr lang="en-US" sz="900"/>
              <a:t> </a:t>
            </a:r>
            <a:r>
              <a:rPr lang="en-US" sz="900" err="1"/>
              <a:t>ut</a:t>
            </a:r>
            <a:r>
              <a:rPr lang="en-US" sz="900"/>
              <a:t> </a:t>
            </a:r>
            <a:r>
              <a:rPr lang="en-US" sz="900" err="1"/>
              <a:t>labore</a:t>
            </a:r>
            <a:r>
              <a:rPr lang="en-US" sz="900"/>
              <a:t> et dolore magna </a:t>
            </a:r>
            <a:r>
              <a:rPr lang="en-US" sz="900" err="1"/>
              <a:t>aliqua</a:t>
            </a:r>
            <a:r>
              <a:rPr lang="en-US" sz="900"/>
              <a:t>. Ut </a:t>
            </a:r>
            <a:r>
              <a:rPr lang="en-US" sz="900" err="1"/>
              <a:t>enim</a:t>
            </a:r>
            <a:r>
              <a:rPr lang="en-US" sz="900"/>
              <a:t> ad minim </a:t>
            </a:r>
            <a:r>
              <a:rPr lang="en-US" sz="900" err="1"/>
              <a:t>veniam</a:t>
            </a:r>
            <a:r>
              <a:rPr lang="en-US" sz="900"/>
              <a:t>, </a:t>
            </a:r>
            <a:r>
              <a:rPr lang="en-US" sz="900" err="1"/>
              <a:t>quis</a:t>
            </a:r>
            <a:r>
              <a:rPr lang="en-US" sz="900"/>
              <a:t> </a:t>
            </a:r>
            <a:r>
              <a:rPr lang="en-US" sz="900" err="1"/>
              <a:t>nostrud</a:t>
            </a:r>
            <a:r>
              <a:rPr lang="en-US" sz="900"/>
              <a:t> exercitation </a:t>
            </a:r>
            <a:r>
              <a:rPr lang="en-US" sz="900" err="1"/>
              <a:t>ullamco</a:t>
            </a:r>
            <a:r>
              <a:rPr lang="en-US" sz="900"/>
              <a:t> </a:t>
            </a:r>
            <a:r>
              <a:rPr lang="en-US" sz="900" err="1"/>
              <a:t>laboris</a:t>
            </a:r>
            <a:r>
              <a:rPr lang="en-US" sz="900"/>
              <a:t> nisi </a:t>
            </a:r>
            <a:r>
              <a:rPr lang="en-US" sz="900" err="1"/>
              <a:t>ut</a:t>
            </a:r>
            <a:r>
              <a:rPr lang="en-US" sz="900"/>
              <a:t> </a:t>
            </a:r>
            <a:r>
              <a:rPr lang="en-US" sz="900" err="1"/>
              <a:t>aliquip</a:t>
            </a:r>
            <a:r>
              <a:rPr lang="en-US" sz="900"/>
              <a:t> ex </a:t>
            </a:r>
            <a:r>
              <a:rPr lang="en-US" sz="900" err="1"/>
              <a:t>ea</a:t>
            </a:r>
            <a:r>
              <a:rPr lang="en-US" sz="900"/>
              <a:t> </a:t>
            </a:r>
            <a:r>
              <a:rPr lang="en-US" sz="900" err="1"/>
              <a:t>commodo</a:t>
            </a:r>
            <a:r>
              <a:rPr lang="en-US" sz="900"/>
              <a:t> </a:t>
            </a:r>
            <a:r>
              <a:rPr lang="en-US" sz="900" err="1"/>
              <a:t>consequat</a:t>
            </a:r>
            <a:r>
              <a:rPr lang="en-US" sz="900"/>
              <a:t>. Duis </a:t>
            </a:r>
            <a:r>
              <a:rPr lang="en-US" sz="900" err="1"/>
              <a:t>aute</a:t>
            </a:r>
            <a:r>
              <a:rPr lang="en-US" sz="900"/>
              <a:t> </a:t>
            </a:r>
            <a:r>
              <a:rPr lang="en-US" sz="900" err="1"/>
              <a:t>irure</a:t>
            </a:r>
            <a:r>
              <a:rPr lang="en-US" sz="900"/>
              <a:t> dolor in </a:t>
            </a:r>
            <a:r>
              <a:rPr lang="en-US" sz="900" err="1"/>
              <a:t>reprehenderit</a:t>
            </a:r>
            <a:r>
              <a:rPr lang="en-US" sz="900"/>
              <a:t> in </a:t>
            </a:r>
            <a:r>
              <a:rPr lang="en-US" sz="900" err="1"/>
              <a:t>voluptate</a:t>
            </a:r>
            <a:r>
              <a:rPr lang="en-US" sz="900"/>
              <a:t> </a:t>
            </a:r>
            <a:r>
              <a:rPr lang="en-US" sz="900" err="1"/>
              <a:t>velit</a:t>
            </a:r>
            <a:r>
              <a:rPr lang="en-US" sz="900"/>
              <a:t> </a:t>
            </a:r>
            <a:r>
              <a:rPr lang="en-US" sz="900" err="1"/>
              <a:t>esse</a:t>
            </a:r>
            <a:r>
              <a:rPr lang="en-US" sz="900"/>
              <a:t> </a:t>
            </a:r>
            <a:r>
              <a:rPr lang="en-US" sz="900" err="1"/>
              <a:t>cillum</a:t>
            </a:r>
            <a:r>
              <a:rPr lang="en-US" sz="900"/>
              <a:t> dolore </a:t>
            </a:r>
            <a:r>
              <a:rPr lang="en-US" sz="900" err="1"/>
              <a:t>eu</a:t>
            </a:r>
            <a:r>
              <a:rPr lang="en-US" sz="900"/>
              <a:t> </a:t>
            </a:r>
            <a:r>
              <a:rPr lang="en-US" sz="900" err="1"/>
              <a:t>fugiat</a:t>
            </a:r>
            <a:r>
              <a:rPr lang="en-US" sz="900"/>
              <a:t> </a:t>
            </a:r>
            <a:r>
              <a:rPr lang="en-US" sz="900" err="1"/>
              <a:t>nulla</a:t>
            </a:r>
            <a:r>
              <a:rPr lang="en-US" sz="900"/>
              <a:t> </a:t>
            </a:r>
            <a:r>
              <a:rPr lang="en-US" sz="900" err="1"/>
              <a:t>pariatur</a:t>
            </a:r>
            <a:r>
              <a:rPr lang="en-US" sz="900"/>
              <a:t>. </a:t>
            </a:r>
            <a:r>
              <a:rPr lang="en-US" sz="900" err="1"/>
              <a:t>Excepteur</a:t>
            </a:r>
            <a:r>
              <a:rPr lang="en-US" sz="900"/>
              <a:t> </a:t>
            </a:r>
            <a:r>
              <a:rPr lang="en-US" sz="900" err="1"/>
              <a:t>sint</a:t>
            </a:r>
            <a:r>
              <a:rPr lang="en-US" sz="900"/>
              <a:t> </a:t>
            </a:r>
            <a:r>
              <a:rPr lang="en-US" sz="900" err="1"/>
              <a:t>occaecat</a:t>
            </a:r>
            <a:r>
              <a:rPr lang="en-US" sz="900"/>
              <a:t> </a:t>
            </a:r>
            <a:r>
              <a:rPr lang="en-US" sz="900" err="1"/>
              <a:t>cupidatat</a:t>
            </a:r>
            <a:r>
              <a:rPr lang="en-US" sz="900"/>
              <a:t> non </a:t>
            </a:r>
            <a:r>
              <a:rPr lang="en-US" sz="900" err="1"/>
              <a:t>proident</a:t>
            </a:r>
            <a:r>
              <a:rPr lang="en-US" sz="900"/>
              <a:t>.</a:t>
            </a:r>
          </a:p>
        </p:txBody>
      </p:sp>
      <p:sp>
        <p:nvSpPr>
          <p:cNvPr id="38" name="Text Placeholder 5">
            <a:extLst>
              <a:ext uri="{FF2B5EF4-FFF2-40B4-BE49-F238E27FC236}">
                <a16:creationId xmlns:a16="http://schemas.microsoft.com/office/drawing/2014/main" id="{934CC141-130A-524D-BEE2-91F44F3446B0}"/>
              </a:ext>
            </a:extLst>
          </p:cNvPr>
          <p:cNvSpPr>
            <a:spLocks noGrp="1"/>
          </p:cNvSpPr>
          <p:nvPr>
            <p:ph type="body" sz="quarter" idx="21" hasCustomPrompt="1"/>
          </p:nvPr>
        </p:nvSpPr>
        <p:spPr>
          <a:xfrm>
            <a:off x="6188958" y="1613920"/>
            <a:ext cx="2262189" cy="742829"/>
          </a:xfrm>
          <a:solidFill>
            <a:schemeClr val="bg1"/>
          </a:solidFill>
          <a:ln w="12700">
            <a:miter lim="400000"/>
          </a:ln>
        </p:spPr>
        <p:txBody>
          <a:bodyPr wrap="square" lIns="274320" tIns="0" rIns="0" bIns="0" anchor="ctr">
            <a:normAutofit/>
          </a:bodyPr>
          <a:lstStyle>
            <a:lvl1pPr marL="0" indent="0">
              <a:buNone/>
              <a:defRPr kumimoji="0" lang="en-US" sz="1650" b="1" i="0" u="none" strike="noStrike" cap="none" spc="-75" normalizeH="0" baseline="0" dirty="0">
                <a:ln>
                  <a:noFill/>
                </a:ln>
                <a:solidFill>
                  <a:srgbClr val="000000"/>
                </a:solidFill>
                <a:effectLst/>
                <a:uFillTx/>
                <a:latin typeface="Arial Black" panose="020B0604020202020204" pitchFamily="34" charset="0"/>
                <a:cs typeface="Arial Black" panose="020B0604020202020204" pitchFamily="34" charset="0"/>
                <a:sym typeface="Arial"/>
              </a:defRPr>
            </a:lvl1pPr>
          </a:lstStyle>
          <a:p>
            <a:pPr marL="257175" marR="0" lvl="0" indent="-257175" defTabSz="309563" fontAlgn="auto" hangingPunct="0">
              <a:lnSpc>
                <a:spcPct val="100000"/>
              </a:lnSpc>
              <a:spcBef>
                <a:spcPts val="0"/>
              </a:spcBef>
              <a:spcAft>
                <a:spcPts val="0"/>
              </a:spcAft>
              <a:buClrTx/>
              <a:buSzTx/>
            </a:pPr>
            <a:r>
              <a:rPr lang="en-US"/>
              <a:t>Title</a:t>
            </a:r>
          </a:p>
        </p:txBody>
      </p:sp>
      <p:sp>
        <p:nvSpPr>
          <p:cNvPr id="2" name="Line">
            <a:extLst>
              <a:ext uri="{FF2B5EF4-FFF2-40B4-BE49-F238E27FC236}">
                <a16:creationId xmlns:a16="http://schemas.microsoft.com/office/drawing/2014/main" id="{30056131-F2CE-668D-E9D1-1E08CF4DFD0B}"/>
              </a:ext>
            </a:extLst>
          </p:cNvPr>
          <p:cNvSpPr/>
          <p:nvPr userDrawn="1"/>
        </p:nvSpPr>
        <p:spPr>
          <a:xfrm flipV="1">
            <a:off x="431240" y="536496"/>
            <a:ext cx="0" cy="559043"/>
          </a:xfrm>
          <a:prstGeom prst="line">
            <a:avLst/>
          </a:prstGeom>
          <a:ln w="190500">
            <a:solidFill>
              <a:schemeClr val="bg1"/>
            </a:solidFill>
            <a:miter lim="400000"/>
          </a:ln>
        </p:spPr>
        <p:txBody>
          <a:bodyPr lIns="0" tIns="0" rIns="0" bIns="0" anchor="ctr"/>
          <a:lstStyle/>
          <a:p>
            <a:pPr algn="ctr">
              <a:defRPr sz="3200" b="0" spc="0">
                <a:solidFill>
                  <a:srgbClr val="FFFFFF"/>
                </a:solidFill>
                <a:latin typeface="Helvetica 65 Medium"/>
                <a:ea typeface="Helvetica 65 Medium"/>
                <a:cs typeface="Helvetica 65 Medium"/>
                <a:sym typeface="Helvetica Neue Medium"/>
              </a:defRPr>
            </a:pPr>
            <a:endParaRPr sz="1200"/>
          </a:p>
        </p:txBody>
      </p:sp>
      <p:sp>
        <p:nvSpPr>
          <p:cNvPr id="4" name="Text Placeholder 27">
            <a:extLst>
              <a:ext uri="{FF2B5EF4-FFF2-40B4-BE49-F238E27FC236}">
                <a16:creationId xmlns:a16="http://schemas.microsoft.com/office/drawing/2014/main" id="{3B9C1356-7FE1-276A-48A9-1BADBE426CC1}"/>
              </a:ext>
            </a:extLst>
          </p:cNvPr>
          <p:cNvSpPr>
            <a:spLocks noGrp="1"/>
          </p:cNvSpPr>
          <p:nvPr>
            <p:ph type="body" sz="quarter" idx="15" hasCustomPrompt="1"/>
          </p:nvPr>
        </p:nvSpPr>
        <p:spPr>
          <a:xfrm>
            <a:off x="715546" y="579370"/>
            <a:ext cx="7541417" cy="473293"/>
          </a:xfrm>
        </p:spPr>
        <p:txBody>
          <a:bodyPr vert="horz" wrap="square" lIns="0" tIns="0" rIns="0" bIns="0" rtlCol="0" anchor="t" anchorCtr="0">
            <a:normAutofit/>
          </a:bodyPr>
          <a:lstStyle>
            <a:lvl1pPr marL="0" indent="0">
              <a:buNone/>
              <a:defRPr kumimoji="0" lang="en-US" sz="2400" b="1" i="0" u="none" strike="noStrike" kern="0" cap="none" spc="-113" normalizeH="0" baseline="0" dirty="0" smtClean="0">
                <a:ln>
                  <a:noFill/>
                </a:ln>
                <a:solidFill>
                  <a:srgbClr val="000000"/>
                </a:solidFill>
                <a:effectLst/>
                <a:uLnTx/>
                <a:uFillTx/>
                <a:latin typeface="Arial Black" panose="020B0604020202020204" pitchFamily="34" charset="0"/>
                <a:cs typeface="Arial Black" panose="020B0604020202020204" pitchFamily="34" charset="0"/>
                <a:sym typeface="Arial"/>
              </a:defRPr>
            </a:lvl1pPr>
          </a:lstStyle>
          <a:p>
            <a:pPr marL="428625" marR="0" lvl="0" indent="-428625" defTabSz="309563" fontAlgn="auto">
              <a:lnSpc>
                <a:spcPct val="100000"/>
              </a:lnSpc>
              <a:spcBef>
                <a:spcPts val="0"/>
              </a:spcBef>
              <a:spcAft>
                <a:spcPts val="0"/>
              </a:spcAft>
              <a:buClr>
                <a:srgbClr val="FDC82F"/>
              </a:buClr>
              <a:buSzTx/>
            </a:pPr>
            <a:r>
              <a:rPr lang="en-US"/>
              <a:t>Header</a:t>
            </a:r>
          </a:p>
        </p:txBody>
      </p:sp>
    </p:spTree>
    <p:extLst>
      <p:ext uri="{BB962C8B-B14F-4D97-AF65-F5344CB8AC3E}">
        <p14:creationId xmlns:p14="http://schemas.microsoft.com/office/powerpoint/2010/main" val="3515796185"/>
      </p:ext>
    </p:extLst>
  </p:cSld>
  <p:clrMapOvr>
    <a:masterClrMapping/>
  </p:clrMapOvr>
  <p:extLst>
    <p:ext uri="{DCECCB84-F9BA-43D5-87BE-67443E8EF086}">
      <p15:sldGuideLst xmlns:p15="http://schemas.microsoft.com/office/powerpoint/2012/main">
        <p15:guide id="1" pos="600">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ext Slide - 4 Title Column">
    <p:spTree>
      <p:nvGrpSpPr>
        <p:cNvPr id="1" name=""/>
        <p:cNvGrpSpPr/>
        <p:nvPr/>
      </p:nvGrpSpPr>
      <p:grpSpPr>
        <a:xfrm>
          <a:off x="0" y="0"/>
          <a:ext cx="0" cy="0"/>
          <a:chOff x="0" y="0"/>
          <a:chExt cx="0" cy="0"/>
        </a:xfrm>
      </p:grpSpPr>
      <p:sp>
        <p:nvSpPr>
          <p:cNvPr id="48" name="Rectangle 50">
            <a:extLst>
              <a:ext uri="{FF2B5EF4-FFF2-40B4-BE49-F238E27FC236}">
                <a16:creationId xmlns:a16="http://schemas.microsoft.com/office/drawing/2014/main" id="{AF44EAD0-73FF-D144-9D4C-909490074B77}"/>
              </a:ext>
            </a:extLst>
          </p:cNvPr>
          <p:cNvSpPr/>
          <p:nvPr userDrawn="1"/>
        </p:nvSpPr>
        <p:spPr>
          <a:xfrm>
            <a:off x="382597" y="2752228"/>
            <a:ext cx="1959282" cy="2723553"/>
          </a:xfrm>
          <a:prstGeom prst="rect">
            <a:avLst/>
          </a:prstGeom>
          <a:solidFill>
            <a:srgbClr val="EFF1F7"/>
          </a:solidFill>
          <a:ln w="12700">
            <a:solidFill>
              <a:srgbClr val="EFF1F8"/>
            </a:solidFill>
            <a:miter lim="400000"/>
          </a:ln>
        </p:spPr>
        <p:txBody>
          <a:bodyPr lIns="17145" rIns="17145" anchor="ctr"/>
          <a:lstStyle/>
          <a:p>
            <a:pPr algn="ctr" defTabSz="685663">
              <a:defRPr sz="3600" b="0" spc="0">
                <a:solidFill>
                  <a:srgbClr val="FFFFFF"/>
                </a:solidFill>
                <a:latin typeface="Calibri"/>
                <a:ea typeface="Calibri"/>
                <a:cs typeface="Calibri"/>
                <a:sym typeface="Calibri"/>
              </a:defRPr>
            </a:pPr>
            <a:endParaRPr sz="1350"/>
          </a:p>
        </p:txBody>
      </p:sp>
      <p:sp>
        <p:nvSpPr>
          <p:cNvPr id="55" name="Rectangle 64">
            <a:extLst>
              <a:ext uri="{FF2B5EF4-FFF2-40B4-BE49-F238E27FC236}">
                <a16:creationId xmlns:a16="http://schemas.microsoft.com/office/drawing/2014/main" id="{F495CF21-4810-444C-A133-BEBA734B9F4A}"/>
              </a:ext>
            </a:extLst>
          </p:cNvPr>
          <p:cNvSpPr/>
          <p:nvPr userDrawn="1"/>
        </p:nvSpPr>
        <p:spPr>
          <a:xfrm>
            <a:off x="382597" y="1648638"/>
            <a:ext cx="1959282" cy="1103585"/>
          </a:xfrm>
          <a:prstGeom prst="rect">
            <a:avLst/>
          </a:prstGeom>
          <a:solidFill>
            <a:schemeClr val="bg1"/>
          </a:solidFill>
          <a:ln w="12700">
            <a:miter lim="400000"/>
          </a:ln>
        </p:spPr>
        <p:txBody>
          <a:bodyPr lIns="17145" rIns="17145" anchor="ctr"/>
          <a:lstStyle/>
          <a:p>
            <a:pPr algn="ctr" defTabSz="685663">
              <a:defRPr sz="3600" b="0" spc="0">
                <a:solidFill>
                  <a:srgbClr val="FFFFFF"/>
                </a:solidFill>
                <a:latin typeface="Calibri"/>
                <a:ea typeface="Calibri"/>
                <a:cs typeface="Calibri"/>
                <a:sym typeface="Calibri"/>
              </a:defRPr>
            </a:pPr>
            <a:endParaRPr sz="1350"/>
          </a:p>
        </p:txBody>
      </p:sp>
      <p:sp>
        <p:nvSpPr>
          <p:cNvPr id="56" name="Rectangle 65">
            <a:extLst>
              <a:ext uri="{FF2B5EF4-FFF2-40B4-BE49-F238E27FC236}">
                <a16:creationId xmlns:a16="http://schemas.microsoft.com/office/drawing/2014/main" id="{F940AF3A-9FB3-D147-8AFE-B5C7EA949EEA}"/>
              </a:ext>
            </a:extLst>
          </p:cNvPr>
          <p:cNvSpPr/>
          <p:nvPr userDrawn="1"/>
        </p:nvSpPr>
        <p:spPr>
          <a:xfrm>
            <a:off x="2544203" y="1648644"/>
            <a:ext cx="1959283" cy="1103585"/>
          </a:xfrm>
          <a:prstGeom prst="rect">
            <a:avLst/>
          </a:prstGeom>
          <a:solidFill>
            <a:schemeClr val="bg1"/>
          </a:solidFill>
          <a:ln w="12700">
            <a:miter lim="400000"/>
          </a:ln>
        </p:spPr>
        <p:txBody>
          <a:bodyPr lIns="17145" rIns="17145" anchor="ctr"/>
          <a:lstStyle/>
          <a:p>
            <a:pPr algn="ctr" defTabSz="685663">
              <a:defRPr sz="3600" b="0" spc="0">
                <a:solidFill>
                  <a:srgbClr val="FFFFFF"/>
                </a:solidFill>
                <a:latin typeface="Calibri"/>
                <a:ea typeface="Calibri"/>
                <a:cs typeface="Calibri"/>
                <a:sym typeface="Calibri"/>
              </a:defRPr>
            </a:pPr>
            <a:endParaRPr sz="1350"/>
          </a:p>
        </p:txBody>
      </p:sp>
      <p:sp>
        <p:nvSpPr>
          <p:cNvPr id="57" name="Rectangle 66">
            <a:extLst>
              <a:ext uri="{FF2B5EF4-FFF2-40B4-BE49-F238E27FC236}">
                <a16:creationId xmlns:a16="http://schemas.microsoft.com/office/drawing/2014/main" id="{757A6A99-D0BF-DA42-A1BA-50758320FFC1}"/>
              </a:ext>
            </a:extLst>
          </p:cNvPr>
          <p:cNvSpPr/>
          <p:nvPr userDrawn="1"/>
        </p:nvSpPr>
        <p:spPr>
          <a:xfrm>
            <a:off x="4705809" y="1648644"/>
            <a:ext cx="1959282" cy="1103585"/>
          </a:xfrm>
          <a:prstGeom prst="rect">
            <a:avLst/>
          </a:prstGeom>
          <a:solidFill>
            <a:schemeClr val="bg1"/>
          </a:solidFill>
          <a:ln w="12700">
            <a:miter lim="400000"/>
          </a:ln>
        </p:spPr>
        <p:txBody>
          <a:bodyPr lIns="17145" rIns="17145" anchor="ctr"/>
          <a:lstStyle/>
          <a:p>
            <a:pPr algn="ctr" defTabSz="685663">
              <a:defRPr sz="3600" b="0" spc="0">
                <a:solidFill>
                  <a:srgbClr val="FFFFFF"/>
                </a:solidFill>
                <a:latin typeface="Calibri"/>
                <a:ea typeface="Calibri"/>
                <a:cs typeface="Calibri"/>
                <a:sym typeface="Calibri"/>
              </a:defRPr>
            </a:pPr>
            <a:endParaRPr sz="1350"/>
          </a:p>
        </p:txBody>
      </p:sp>
      <p:sp>
        <p:nvSpPr>
          <p:cNvPr id="58" name="Rectangle 67">
            <a:extLst>
              <a:ext uri="{FF2B5EF4-FFF2-40B4-BE49-F238E27FC236}">
                <a16:creationId xmlns:a16="http://schemas.microsoft.com/office/drawing/2014/main" id="{32F954E4-F1A6-BF46-ADDD-EBF835A8751B}"/>
              </a:ext>
            </a:extLst>
          </p:cNvPr>
          <p:cNvSpPr/>
          <p:nvPr userDrawn="1"/>
        </p:nvSpPr>
        <p:spPr>
          <a:xfrm>
            <a:off x="6867415" y="1648644"/>
            <a:ext cx="1959282" cy="1103585"/>
          </a:xfrm>
          <a:prstGeom prst="rect">
            <a:avLst/>
          </a:prstGeom>
          <a:solidFill>
            <a:schemeClr val="bg1"/>
          </a:solidFill>
          <a:ln w="12700">
            <a:miter lim="400000"/>
          </a:ln>
        </p:spPr>
        <p:txBody>
          <a:bodyPr lIns="17145" rIns="17145" anchor="ctr"/>
          <a:lstStyle/>
          <a:p>
            <a:pPr algn="ctr" defTabSz="685663">
              <a:defRPr sz="3600" b="0" spc="0">
                <a:solidFill>
                  <a:srgbClr val="FFFFFF"/>
                </a:solidFill>
                <a:latin typeface="Calibri"/>
                <a:ea typeface="Calibri"/>
                <a:cs typeface="Calibri"/>
                <a:sym typeface="Calibri"/>
              </a:defRPr>
            </a:pPr>
            <a:endParaRPr sz="1350"/>
          </a:p>
        </p:txBody>
      </p:sp>
      <p:sp>
        <p:nvSpPr>
          <p:cNvPr id="3" name="Slide Number Placeholder 2">
            <a:extLst>
              <a:ext uri="{FF2B5EF4-FFF2-40B4-BE49-F238E27FC236}">
                <a16:creationId xmlns:a16="http://schemas.microsoft.com/office/drawing/2014/main" id="{A229D042-8B65-9E48-B92D-1C1C692D80E7}"/>
              </a:ext>
            </a:extLst>
          </p:cNvPr>
          <p:cNvSpPr>
            <a:spLocks noGrp="1"/>
          </p:cNvSpPr>
          <p:nvPr>
            <p:ph type="sldNum" sz="quarter" idx="10"/>
          </p:nvPr>
        </p:nvSpPr>
        <p:spPr/>
        <p:txBody>
          <a:bodyPr/>
          <a:lstStyle/>
          <a:p>
            <a:fld id="{86CB4B4D-7CA3-9044-876B-883B54F8677D}" type="slidenum">
              <a:rPr lang="en-US" smtClean="0"/>
              <a:pPr/>
              <a:t>‹#›</a:t>
            </a:fld>
            <a:endParaRPr lang="en-US"/>
          </a:p>
        </p:txBody>
      </p:sp>
      <p:sp>
        <p:nvSpPr>
          <p:cNvPr id="5" name="Footer Placeholder 4">
            <a:extLst>
              <a:ext uri="{FF2B5EF4-FFF2-40B4-BE49-F238E27FC236}">
                <a16:creationId xmlns:a16="http://schemas.microsoft.com/office/drawing/2014/main" id="{27D96E9F-E926-6140-897D-2135F51CC88A}"/>
              </a:ext>
            </a:extLst>
          </p:cNvPr>
          <p:cNvSpPr>
            <a:spLocks noGrp="1"/>
          </p:cNvSpPr>
          <p:nvPr>
            <p:ph type="ftr" sz="quarter" idx="12"/>
          </p:nvPr>
        </p:nvSpPr>
        <p:spPr/>
        <p:txBody>
          <a:bodyPr/>
          <a:lstStyle/>
          <a:p>
            <a:r>
              <a:rPr lang="en-US"/>
              <a:t>Presentation Title</a:t>
            </a:r>
          </a:p>
        </p:txBody>
      </p:sp>
      <p:sp>
        <p:nvSpPr>
          <p:cNvPr id="13" name="Text Placeholder 12">
            <a:extLst>
              <a:ext uri="{FF2B5EF4-FFF2-40B4-BE49-F238E27FC236}">
                <a16:creationId xmlns:a16="http://schemas.microsoft.com/office/drawing/2014/main" id="{BDD7A925-5B51-9541-A05E-C9BAF86A1B33}"/>
              </a:ext>
            </a:extLst>
          </p:cNvPr>
          <p:cNvSpPr>
            <a:spLocks noGrp="1"/>
          </p:cNvSpPr>
          <p:nvPr>
            <p:ph type="body" sz="quarter" idx="16" hasCustomPrompt="1"/>
          </p:nvPr>
        </p:nvSpPr>
        <p:spPr>
          <a:xfrm>
            <a:off x="644840" y="2883051"/>
            <a:ext cx="1434795" cy="535058"/>
          </a:xfrm>
        </p:spPr>
        <p:txBody>
          <a:bodyPr anchor="ctr">
            <a:normAutofit/>
          </a:bodyPr>
          <a:lstStyle>
            <a:lvl1pPr marL="0" marR="0" indent="0" algn="l" defTabSz="309563" rtl="0" fontAlgn="auto" latinLnBrk="0" hangingPunct="0">
              <a:lnSpc>
                <a:spcPct val="100000"/>
              </a:lnSpc>
              <a:spcBef>
                <a:spcPts val="0"/>
              </a:spcBef>
              <a:spcAft>
                <a:spcPts val="0"/>
              </a:spcAft>
              <a:buClrTx/>
              <a:buSzTx/>
              <a:buFont typeface="Arial" panose="020B0604020202020204" pitchFamily="34" charset="0"/>
              <a:buNone/>
              <a:tabLst/>
              <a:defRPr kumimoji="0" lang="en-US" sz="1350" b="1" i="0" u="none" strike="noStrike" cap="none" spc="-75" normalizeH="0" baseline="0" dirty="0" smtClean="0">
                <a:ln>
                  <a:noFill/>
                </a:ln>
                <a:solidFill>
                  <a:srgbClr val="000000"/>
                </a:solidFill>
                <a:effectLst/>
                <a:uFillTx/>
                <a:latin typeface="Arial Black" panose="020B0604020202020204" pitchFamily="34" charset="0"/>
                <a:ea typeface="+mn-ea"/>
                <a:cs typeface="Arial Black" panose="020B0604020202020204" pitchFamily="34" charset="0"/>
                <a:sym typeface="Arial"/>
              </a:defRPr>
            </a:lvl1pPr>
            <a:lvl2pPr marL="0" marR="0" indent="0" algn="l" defTabSz="309563" rtl="0" fontAlgn="auto" latinLnBrk="0" hangingPunct="0">
              <a:lnSpc>
                <a:spcPct val="100000"/>
              </a:lnSpc>
              <a:spcBef>
                <a:spcPts val="0"/>
              </a:spcBef>
              <a:spcAft>
                <a:spcPts val="0"/>
              </a:spcAft>
              <a:buClrTx/>
              <a:buSzTx/>
              <a:buFontTx/>
              <a:buNone/>
              <a:tabLst/>
              <a:defRPr kumimoji="0" lang="en-US" sz="1425" b="0" i="0" u="none" strike="noStrike" cap="none" spc="-57" normalizeH="0" baseline="0" dirty="0" smtClean="0">
                <a:ln>
                  <a:noFill/>
                </a:ln>
                <a:solidFill>
                  <a:srgbClr val="000000"/>
                </a:solidFill>
                <a:effectLst/>
                <a:uFillTx/>
                <a:latin typeface="+mn-lt"/>
                <a:ea typeface="+mn-ea"/>
                <a:cs typeface="+mn-cs"/>
                <a:sym typeface="Arial"/>
              </a:defRPr>
            </a:lvl2pPr>
            <a:lvl3pPr marL="0" marR="0" indent="0" algn="l" defTabSz="309563" rtl="0" fontAlgn="auto" latinLnBrk="0" hangingPunct="0">
              <a:lnSpc>
                <a:spcPct val="100000"/>
              </a:lnSpc>
              <a:spcBef>
                <a:spcPts val="0"/>
              </a:spcBef>
              <a:spcAft>
                <a:spcPts val="0"/>
              </a:spcAft>
              <a:buClrTx/>
              <a:buSzTx/>
              <a:buFontTx/>
              <a:buNone/>
              <a:tabLst/>
              <a:defRPr kumimoji="0" lang="en-US" sz="1425" b="0" i="0" u="none" strike="noStrike" cap="none" spc="-57" normalizeH="0" baseline="0" dirty="0" smtClean="0">
                <a:ln>
                  <a:noFill/>
                </a:ln>
                <a:solidFill>
                  <a:srgbClr val="000000"/>
                </a:solidFill>
                <a:effectLst/>
                <a:uFillTx/>
                <a:latin typeface="+mn-lt"/>
                <a:ea typeface="+mn-ea"/>
                <a:cs typeface="+mn-cs"/>
                <a:sym typeface="Arial"/>
              </a:defRPr>
            </a:lvl3pPr>
            <a:lvl4pPr marL="0" marR="0" indent="0" algn="l" defTabSz="309563" rtl="0" fontAlgn="auto" latinLnBrk="0" hangingPunct="0">
              <a:lnSpc>
                <a:spcPct val="100000"/>
              </a:lnSpc>
              <a:spcBef>
                <a:spcPts val="0"/>
              </a:spcBef>
              <a:spcAft>
                <a:spcPts val="0"/>
              </a:spcAft>
              <a:buClrTx/>
              <a:buSzTx/>
              <a:buFontTx/>
              <a:buNone/>
              <a:tabLst/>
              <a:defRPr kumimoji="0" lang="en-US" sz="1425" b="0" i="0" u="none" strike="noStrike" cap="none" spc="-57" normalizeH="0" baseline="0" dirty="0" smtClean="0">
                <a:ln>
                  <a:noFill/>
                </a:ln>
                <a:solidFill>
                  <a:srgbClr val="000000"/>
                </a:solidFill>
                <a:effectLst/>
                <a:uFillTx/>
                <a:latin typeface="+mn-lt"/>
                <a:ea typeface="+mn-ea"/>
                <a:cs typeface="+mn-cs"/>
                <a:sym typeface="Arial"/>
              </a:defRPr>
            </a:lvl4pPr>
            <a:lvl5pPr marL="0" marR="0" indent="0" algn="l" defTabSz="309563" rtl="0" fontAlgn="auto" latinLnBrk="0" hangingPunct="0">
              <a:lnSpc>
                <a:spcPct val="100000"/>
              </a:lnSpc>
              <a:spcBef>
                <a:spcPts val="0"/>
              </a:spcBef>
              <a:spcAft>
                <a:spcPts val="0"/>
              </a:spcAft>
              <a:buClrTx/>
              <a:buSzTx/>
              <a:buFontTx/>
              <a:buNone/>
              <a:tabLst/>
              <a:defRPr kumimoji="0" lang="en-US" sz="1425" b="0" i="0" u="none" strike="noStrike" cap="none" spc="-57" normalizeH="0" baseline="0" dirty="0">
                <a:ln>
                  <a:noFill/>
                </a:ln>
                <a:solidFill>
                  <a:srgbClr val="000000"/>
                </a:solidFill>
                <a:effectLst/>
                <a:uFillTx/>
                <a:latin typeface="+mn-lt"/>
                <a:ea typeface="+mn-ea"/>
                <a:cs typeface="+mn-cs"/>
                <a:sym typeface="Arial"/>
              </a:defRPr>
            </a:lvl5pPr>
          </a:lstStyle>
          <a:p>
            <a:r>
              <a:rPr lang="en-US" sz="1425"/>
              <a:t>Title one</a:t>
            </a:r>
          </a:p>
        </p:txBody>
      </p:sp>
      <p:sp>
        <p:nvSpPr>
          <p:cNvPr id="77" name="Rectangle 50">
            <a:extLst>
              <a:ext uri="{FF2B5EF4-FFF2-40B4-BE49-F238E27FC236}">
                <a16:creationId xmlns:a16="http://schemas.microsoft.com/office/drawing/2014/main" id="{E8BE7914-AD6F-6D43-9309-B4C6ABB348C2}"/>
              </a:ext>
            </a:extLst>
          </p:cNvPr>
          <p:cNvSpPr/>
          <p:nvPr userDrawn="1"/>
        </p:nvSpPr>
        <p:spPr>
          <a:xfrm>
            <a:off x="2544670" y="2752228"/>
            <a:ext cx="1959282" cy="2723553"/>
          </a:xfrm>
          <a:prstGeom prst="rect">
            <a:avLst/>
          </a:prstGeom>
          <a:solidFill>
            <a:srgbClr val="EFF1F7"/>
          </a:solidFill>
          <a:ln w="12700">
            <a:solidFill>
              <a:srgbClr val="EFF1F8"/>
            </a:solidFill>
            <a:miter lim="400000"/>
          </a:ln>
        </p:spPr>
        <p:txBody>
          <a:bodyPr lIns="17145" rIns="17145" anchor="ctr"/>
          <a:lstStyle/>
          <a:p>
            <a:pPr algn="ctr" defTabSz="685663">
              <a:defRPr sz="3600" b="0" spc="0">
                <a:solidFill>
                  <a:srgbClr val="FFFFFF"/>
                </a:solidFill>
                <a:latin typeface="Calibri"/>
                <a:ea typeface="Calibri"/>
                <a:cs typeface="Calibri"/>
                <a:sym typeface="Calibri"/>
              </a:defRPr>
            </a:pPr>
            <a:endParaRPr sz="1350"/>
          </a:p>
        </p:txBody>
      </p:sp>
      <p:sp>
        <p:nvSpPr>
          <p:cNvPr id="78" name="Text Placeholder 12">
            <a:extLst>
              <a:ext uri="{FF2B5EF4-FFF2-40B4-BE49-F238E27FC236}">
                <a16:creationId xmlns:a16="http://schemas.microsoft.com/office/drawing/2014/main" id="{11010C34-04F5-E743-8E2B-48493A46609C}"/>
              </a:ext>
            </a:extLst>
          </p:cNvPr>
          <p:cNvSpPr>
            <a:spLocks noGrp="1"/>
          </p:cNvSpPr>
          <p:nvPr>
            <p:ph type="body" sz="quarter" idx="18" hasCustomPrompt="1"/>
          </p:nvPr>
        </p:nvSpPr>
        <p:spPr>
          <a:xfrm>
            <a:off x="2806913" y="2883051"/>
            <a:ext cx="1434795" cy="535058"/>
          </a:xfrm>
        </p:spPr>
        <p:txBody>
          <a:bodyPr anchor="ctr">
            <a:normAutofit/>
          </a:bodyPr>
          <a:lstStyle>
            <a:lvl1pPr marL="0" marR="0" indent="0" algn="l" defTabSz="309563" rtl="0" fontAlgn="auto" latinLnBrk="0" hangingPunct="0">
              <a:lnSpc>
                <a:spcPct val="100000"/>
              </a:lnSpc>
              <a:spcBef>
                <a:spcPts val="0"/>
              </a:spcBef>
              <a:spcAft>
                <a:spcPts val="0"/>
              </a:spcAft>
              <a:buClrTx/>
              <a:buSzTx/>
              <a:buFont typeface="Arial" panose="020B0604020202020204" pitchFamily="34" charset="0"/>
              <a:buNone/>
              <a:tabLst/>
              <a:defRPr kumimoji="0" lang="en-US" sz="1350" b="1" i="0" u="none" strike="noStrike" cap="none" spc="-75" normalizeH="0" baseline="0" dirty="0" smtClean="0">
                <a:ln>
                  <a:noFill/>
                </a:ln>
                <a:solidFill>
                  <a:srgbClr val="000000"/>
                </a:solidFill>
                <a:effectLst/>
                <a:uFillTx/>
                <a:latin typeface="Arial Black" panose="020B0604020202020204" pitchFamily="34" charset="0"/>
                <a:ea typeface="+mn-ea"/>
                <a:cs typeface="Arial Black" panose="020B0604020202020204" pitchFamily="34" charset="0"/>
                <a:sym typeface="Arial"/>
              </a:defRPr>
            </a:lvl1pPr>
            <a:lvl2pPr marL="0" marR="0" indent="0" algn="l" defTabSz="309563" rtl="0" fontAlgn="auto" latinLnBrk="0" hangingPunct="0">
              <a:lnSpc>
                <a:spcPct val="100000"/>
              </a:lnSpc>
              <a:spcBef>
                <a:spcPts val="0"/>
              </a:spcBef>
              <a:spcAft>
                <a:spcPts val="0"/>
              </a:spcAft>
              <a:buClrTx/>
              <a:buSzTx/>
              <a:buFontTx/>
              <a:buNone/>
              <a:tabLst/>
              <a:defRPr kumimoji="0" lang="en-US" sz="1425" b="0" i="0" u="none" strike="noStrike" cap="none" spc="-57" normalizeH="0" baseline="0" dirty="0" smtClean="0">
                <a:ln>
                  <a:noFill/>
                </a:ln>
                <a:solidFill>
                  <a:srgbClr val="000000"/>
                </a:solidFill>
                <a:effectLst/>
                <a:uFillTx/>
                <a:latin typeface="+mn-lt"/>
                <a:ea typeface="+mn-ea"/>
                <a:cs typeface="+mn-cs"/>
                <a:sym typeface="Arial"/>
              </a:defRPr>
            </a:lvl2pPr>
            <a:lvl3pPr marL="0" marR="0" indent="0" algn="l" defTabSz="309563" rtl="0" fontAlgn="auto" latinLnBrk="0" hangingPunct="0">
              <a:lnSpc>
                <a:spcPct val="100000"/>
              </a:lnSpc>
              <a:spcBef>
                <a:spcPts val="0"/>
              </a:spcBef>
              <a:spcAft>
                <a:spcPts val="0"/>
              </a:spcAft>
              <a:buClrTx/>
              <a:buSzTx/>
              <a:buFontTx/>
              <a:buNone/>
              <a:tabLst/>
              <a:defRPr kumimoji="0" lang="en-US" sz="1425" b="0" i="0" u="none" strike="noStrike" cap="none" spc="-57" normalizeH="0" baseline="0" dirty="0" smtClean="0">
                <a:ln>
                  <a:noFill/>
                </a:ln>
                <a:solidFill>
                  <a:srgbClr val="000000"/>
                </a:solidFill>
                <a:effectLst/>
                <a:uFillTx/>
                <a:latin typeface="+mn-lt"/>
                <a:ea typeface="+mn-ea"/>
                <a:cs typeface="+mn-cs"/>
                <a:sym typeface="Arial"/>
              </a:defRPr>
            </a:lvl3pPr>
            <a:lvl4pPr marL="0" marR="0" indent="0" algn="l" defTabSz="309563" rtl="0" fontAlgn="auto" latinLnBrk="0" hangingPunct="0">
              <a:lnSpc>
                <a:spcPct val="100000"/>
              </a:lnSpc>
              <a:spcBef>
                <a:spcPts val="0"/>
              </a:spcBef>
              <a:spcAft>
                <a:spcPts val="0"/>
              </a:spcAft>
              <a:buClrTx/>
              <a:buSzTx/>
              <a:buFontTx/>
              <a:buNone/>
              <a:tabLst/>
              <a:defRPr kumimoji="0" lang="en-US" sz="1425" b="0" i="0" u="none" strike="noStrike" cap="none" spc="-57" normalizeH="0" baseline="0" dirty="0" smtClean="0">
                <a:ln>
                  <a:noFill/>
                </a:ln>
                <a:solidFill>
                  <a:srgbClr val="000000"/>
                </a:solidFill>
                <a:effectLst/>
                <a:uFillTx/>
                <a:latin typeface="+mn-lt"/>
                <a:ea typeface="+mn-ea"/>
                <a:cs typeface="+mn-cs"/>
                <a:sym typeface="Arial"/>
              </a:defRPr>
            </a:lvl4pPr>
            <a:lvl5pPr marL="0" marR="0" indent="0" algn="l" defTabSz="309563" rtl="0" fontAlgn="auto" latinLnBrk="0" hangingPunct="0">
              <a:lnSpc>
                <a:spcPct val="100000"/>
              </a:lnSpc>
              <a:spcBef>
                <a:spcPts val="0"/>
              </a:spcBef>
              <a:spcAft>
                <a:spcPts val="0"/>
              </a:spcAft>
              <a:buClrTx/>
              <a:buSzTx/>
              <a:buFontTx/>
              <a:buNone/>
              <a:tabLst/>
              <a:defRPr kumimoji="0" lang="en-US" sz="1425" b="0" i="0" u="none" strike="noStrike" cap="none" spc="-57" normalizeH="0" baseline="0" dirty="0">
                <a:ln>
                  <a:noFill/>
                </a:ln>
                <a:solidFill>
                  <a:srgbClr val="000000"/>
                </a:solidFill>
                <a:effectLst/>
                <a:uFillTx/>
                <a:latin typeface="+mn-lt"/>
                <a:ea typeface="+mn-ea"/>
                <a:cs typeface="+mn-cs"/>
                <a:sym typeface="Arial"/>
              </a:defRPr>
            </a:lvl5pPr>
          </a:lstStyle>
          <a:p>
            <a:r>
              <a:rPr lang="en-US" sz="1425"/>
              <a:t>Title one</a:t>
            </a:r>
          </a:p>
        </p:txBody>
      </p:sp>
      <p:sp>
        <p:nvSpPr>
          <p:cNvPr id="80" name="Rectangle 50">
            <a:extLst>
              <a:ext uri="{FF2B5EF4-FFF2-40B4-BE49-F238E27FC236}">
                <a16:creationId xmlns:a16="http://schemas.microsoft.com/office/drawing/2014/main" id="{791F8FA8-79EB-1F42-9266-EA825D0D5ABE}"/>
              </a:ext>
            </a:extLst>
          </p:cNvPr>
          <p:cNvSpPr/>
          <p:nvPr userDrawn="1"/>
        </p:nvSpPr>
        <p:spPr>
          <a:xfrm>
            <a:off x="4708194" y="2752228"/>
            <a:ext cx="1959282" cy="2723553"/>
          </a:xfrm>
          <a:prstGeom prst="rect">
            <a:avLst/>
          </a:prstGeom>
          <a:solidFill>
            <a:srgbClr val="EFF1F7"/>
          </a:solidFill>
          <a:ln w="12700">
            <a:solidFill>
              <a:srgbClr val="EFF1F8"/>
            </a:solidFill>
            <a:miter lim="400000"/>
          </a:ln>
        </p:spPr>
        <p:txBody>
          <a:bodyPr lIns="17145" rIns="17145" anchor="ctr"/>
          <a:lstStyle/>
          <a:p>
            <a:pPr algn="ctr" defTabSz="685663">
              <a:defRPr sz="3600" b="0" spc="0">
                <a:solidFill>
                  <a:srgbClr val="FFFFFF"/>
                </a:solidFill>
                <a:latin typeface="Calibri"/>
                <a:ea typeface="Calibri"/>
                <a:cs typeface="Calibri"/>
                <a:sym typeface="Calibri"/>
              </a:defRPr>
            </a:pPr>
            <a:endParaRPr sz="1350"/>
          </a:p>
        </p:txBody>
      </p:sp>
      <p:sp>
        <p:nvSpPr>
          <p:cNvPr id="81" name="Text Placeholder 12">
            <a:extLst>
              <a:ext uri="{FF2B5EF4-FFF2-40B4-BE49-F238E27FC236}">
                <a16:creationId xmlns:a16="http://schemas.microsoft.com/office/drawing/2014/main" id="{EF9E0B49-A4D3-614C-BA0F-7513E889BC66}"/>
              </a:ext>
            </a:extLst>
          </p:cNvPr>
          <p:cNvSpPr>
            <a:spLocks noGrp="1"/>
          </p:cNvSpPr>
          <p:nvPr>
            <p:ph type="body" sz="quarter" idx="20" hasCustomPrompt="1"/>
          </p:nvPr>
        </p:nvSpPr>
        <p:spPr>
          <a:xfrm>
            <a:off x="4970438" y="2883051"/>
            <a:ext cx="1434795" cy="535058"/>
          </a:xfrm>
        </p:spPr>
        <p:txBody>
          <a:bodyPr anchor="ctr">
            <a:normAutofit/>
          </a:bodyPr>
          <a:lstStyle>
            <a:lvl1pPr marL="0" marR="0" indent="0" algn="l" defTabSz="309563" rtl="0" fontAlgn="auto" latinLnBrk="0" hangingPunct="0">
              <a:lnSpc>
                <a:spcPct val="100000"/>
              </a:lnSpc>
              <a:spcBef>
                <a:spcPts val="0"/>
              </a:spcBef>
              <a:spcAft>
                <a:spcPts val="0"/>
              </a:spcAft>
              <a:buClrTx/>
              <a:buSzTx/>
              <a:buFont typeface="Arial" panose="020B0604020202020204" pitchFamily="34" charset="0"/>
              <a:buNone/>
              <a:tabLst/>
              <a:defRPr kumimoji="0" lang="en-US" sz="1350" b="1" i="0" u="none" strike="noStrike" cap="none" spc="-75" normalizeH="0" baseline="0" dirty="0" smtClean="0">
                <a:ln>
                  <a:noFill/>
                </a:ln>
                <a:solidFill>
                  <a:srgbClr val="000000"/>
                </a:solidFill>
                <a:effectLst/>
                <a:uFillTx/>
                <a:latin typeface="Arial Black" panose="020B0604020202020204" pitchFamily="34" charset="0"/>
                <a:ea typeface="+mn-ea"/>
                <a:cs typeface="Arial Black" panose="020B0604020202020204" pitchFamily="34" charset="0"/>
                <a:sym typeface="Arial"/>
              </a:defRPr>
            </a:lvl1pPr>
            <a:lvl2pPr marL="0" marR="0" indent="0" algn="l" defTabSz="309563" rtl="0" fontAlgn="auto" latinLnBrk="0" hangingPunct="0">
              <a:lnSpc>
                <a:spcPct val="100000"/>
              </a:lnSpc>
              <a:spcBef>
                <a:spcPts val="0"/>
              </a:spcBef>
              <a:spcAft>
                <a:spcPts val="0"/>
              </a:spcAft>
              <a:buClrTx/>
              <a:buSzTx/>
              <a:buFontTx/>
              <a:buNone/>
              <a:tabLst/>
              <a:defRPr kumimoji="0" lang="en-US" sz="1425" b="0" i="0" u="none" strike="noStrike" cap="none" spc="-57" normalizeH="0" baseline="0" dirty="0" smtClean="0">
                <a:ln>
                  <a:noFill/>
                </a:ln>
                <a:solidFill>
                  <a:srgbClr val="000000"/>
                </a:solidFill>
                <a:effectLst/>
                <a:uFillTx/>
                <a:latin typeface="+mn-lt"/>
                <a:ea typeface="+mn-ea"/>
                <a:cs typeface="+mn-cs"/>
                <a:sym typeface="Arial"/>
              </a:defRPr>
            </a:lvl2pPr>
            <a:lvl3pPr marL="0" marR="0" indent="0" algn="l" defTabSz="309563" rtl="0" fontAlgn="auto" latinLnBrk="0" hangingPunct="0">
              <a:lnSpc>
                <a:spcPct val="100000"/>
              </a:lnSpc>
              <a:spcBef>
                <a:spcPts val="0"/>
              </a:spcBef>
              <a:spcAft>
                <a:spcPts val="0"/>
              </a:spcAft>
              <a:buClrTx/>
              <a:buSzTx/>
              <a:buFontTx/>
              <a:buNone/>
              <a:tabLst/>
              <a:defRPr kumimoji="0" lang="en-US" sz="1425" b="0" i="0" u="none" strike="noStrike" cap="none" spc="-57" normalizeH="0" baseline="0" dirty="0" smtClean="0">
                <a:ln>
                  <a:noFill/>
                </a:ln>
                <a:solidFill>
                  <a:srgbClr val="000000"/>
                </a:solidFill>
                <a:effectLst/>
                <a:uFillTx/>
                <a:latin typeface="+mn-lt"/>
                <a:ea typeface="+mn-ea"/>
                <a:cs typeface="+mn-cs"/>
                <a:sym typeface="Arial"/>
              </a:defRPr>
            </a:lvl3pPr>
            <a:lvl4pPr marL="0" marR="0" indent="0" algn="l" defTabSz="309563" rtl="0" fontAlgn="auto" latinLnBrk="0" hangingPunct="0">
              <a:lnSpc>
                <a:spcPct val="100000"/>
              </a:lnSpc>
              <a:spcBef>
                <a:spcPts val="0"/>
              </a:spcBef>
              <a:spcAft>
                <a:spcPts val="0"/>
              </a:spcAft>
              <a:buClrTx/>
              <a:buSzTx/>
              <a:buFontTx/>
              <a:buNone/>
              <a:tabLst/>
              <a:defRPr kumimoji="0" lang="en-US" sz="1425" b="0" i="0" u="none" strike="noStrike" cap="none" spc="-57" normalizeH="0" baseline="0" dirty="0" smtClean="0">
                <a:ln>
                  <a:noFill/>
                </a:ln>
                <a:solidFill>
                  <a:srgbClr val="000000"/>
                </a:solidFill>
                <a:effectLst/>
                <a:uFillTx/>
                <a:latin typeface="+mn-lt"/>
                <a:ea typeface="+mn-ea"/>
                <a:cs typeface="+mn-cs"/>
                <a:sym typeface="Arial"/>
              </a:defRPr>
            </a:lvl4pPr>
            <a:lvl5pPr marL="0" marR="0" indent="0" algn="l" defTabSz="309563" rtl="0" fontAlgn="auto" latinLnBrk="0" hangingPunct="0">
              <a:lnSpc>
                <a:spcPct val="100000"/>
              </a:lnSpc>
              <a:spcBef>
                <a:spcPts val="0"/>
              </a:spcBef>
              <a:spcAft>
                <a:spcPts val="0"/>
              </a:spcAft>
              <a:buClrTx/>
              <a:buSzTx/>
              <a:buFontTx/>
              <a:buNone/>
              <a:tabLst/>
              <a:defRPr kumimoji="0" lang="en-US" sz="1425" b="0" i="0" u="none" strike="noStrike" cap="none" spc="-57" normalizeH="0" baseline="0" dirty="0">
                <a:ln>
                  <a:noFill/>
                </a:ln>
                <a:solidFill>
                  <a:srgbClr val="000000"/>
                </a:solidFill>
                <a:effectLst/>
                <a:uFillTx/>
                <a:latin typeface="+mn-lt"/>
                <a:ea typeface="+mn-ea"/>
                <a:cs typeface="+mn-cs"/>
                <a:sym typeface="Arial"/>
              </a:defRPr>
            </a:lvl5pPr>
          </a:lstStyle>
          <a:p>
            <a:r>
              <a:rPr lang="en-US" sz="1425"/>
              <a:t>Title one</a:t>
            </a:r>
          </a:p>
        </p:txBody>
      </p:sp>
      <p:sp>
        <p:nvSpPr>
          <p:cNvPr id="83" name="Rectangle 50">
            <a:extLst>
              <a:ext uri="{FF2B5EF4-FFF2-40B4-BE49-F238E27FC236}">
                <a16:creationId xmlns:a16="http://schemas.microsoft.com/office/drawing/2014/main" id="{51E7CEF9-54F6-C343-A4FC-0AD65B002EAA}"/>
              </a:ext>
            </a:extLst>
          </p:cNvPr>
          <p:cNvSpPr/>
          <p:nvPr userDrawn="1"/>
        </p:nvSpPr>
        <p:spPr>
          <a:xfrm>
            <a:off x="6865030" y="2752228"/>
            <a:ext cx="1959282" cy="2723553"/>
          </a:xfrm>
          <a:prstGeom prst="rect">
            <a:avLst/>
          </a:prstGeom>
          <a:solidFill>
            <a:srgbClr val="EFF1F7"/>
          </a:solidFill>
          <a:ln w="12700">
            <a:solidFill>
              <a:srgbClr val="EFF1F8"/>
            </a:solidFill>
            <a:miter lim="400000"/>
          </a:ln>
        </p:spPr>
        <p:txBody>
          <a:bodyPr lIns="17145" rIns="17145" anchor="ctr"/>
          <a:lstStyle/>
          <a:p>
            <a:pPr algn="ctr" defTabSz="685663">
              <a:defRPr sz="3600" b="0" spc="0">
                <a:solidFill>
                  <a:srgbClr val="FFFFFF"/>
                </a:solidFill>
                <a:latin typeface="Calibri"/>
                <a:ea typeface="Calibri"/>
                <a:cs typeface="Calibri"/>
                <a:sym typeface="Calibri"/>
              </a:defRPr>
            </a:pPr>
            <a:endParaRPr sz="1350"/>
          </a:p>
        </p:txBody>
      </p:sp>
      <p:sp>
        <p:nvSpPr>
          <p:cNvPr id="84" name="Text Placeholder 12">
            <a:extLst>
              <a:ext uri="{FF2B5EF4-FFF2-40B4-BE49-F238E27FC236}">
                <a16:creationId xmlns:a16="http://schemas.microsoft.com/office/drawing/2014/main" id="{84165BAB-07F5-8949-9D10-F394D6CA5757}"/>
              </a:ext>
            </a:extLst>
          </p:cNvPr>
          <p:cNvSpPr>
            <a:spLocks noGrp="1"/>
          </p:cNvSpPr>
          <p:nvPr>
            <p:ph type="body" sz="quarter" idx="22" hasCustomPrompt="1"/>
          </p:nvPr>
        </p:nvSpPr>
        <p:spPr>
          <a:xfrm>
            <a:off x="7127273" y="2883051"/>
            <a:ext cx="1434795" cy="535058"/>
          </a:xfrm>
        </p:spPr>
        <p:txBody>
          <a:bodyPr anchor="ctr">
            <a:normAutofit/>
          </a:bodyPr>
          <a:lstStyle>
            <a:lvl1pPr marL="0" marR="0" indent="0" algn="l" defTabSz="309563" rtl="0" fontAlgn="auto" latinLnBrk="0" hangingPunct="0">
              <a:lnSpc>
                <a:spcPct val="100000"/>
              </a:lnSpc>
              <a:spcBef>
                <a:spcPts val="0"/>
              </a:spcBef>
              <a:spcAft>
                <a:spcPts val="0"/>
              </a:spcAft>
              <a:buClrTx/>
              <a:buSzTx/>
              <a:buFont typeface="Arial" panose="020B0604020202020204" pitchFamily="34" charset="0"/>
              <a:buNone/>
              <a:tabLst/>
              <a:defRPr kumimoji="0" lang="en-US" sz="1350" b="1" i="0" u="none" strike="noStrike" cap="none" spc="-75" normalizeH="0" baseline="0" dirty="0" smtClean="0">
                <a:ln>
                  <a:noFill/>
                </a:ln>
                <a:solidFill>
                  <a:srgbClr val="000000"/>
                </a:solidFill>
                <a:effectLst/>
                <a:uFillTx/>
                <a:latin typeface="Arial Black" panose="020B0604020202020204" pitchFamily="34" charset="0"/>
                <a:ea typeface="+mn-ea"/>
                <a:cs typeface="Arial Black" panose="020B0604020202020204" pitchFamily="34" charset="0"/>
                <a:sym typeface="Arial"/>
              </a:defRPr>
            </a:lvl1pPr>
            <a:lvl2pPr marL="0" marR="0" indent="0" algn="l" defTabSz="309563" rtl="0" fontAlgn="auto" latinLnBrk="0" hangingPunct="0">
              <a:lnSpc>
                <a:spcPct val="100000"/>
              </a:lnSpc>
              <a:spcBef>
                <a:spcPts val="0"/>
              </a:spcBef>
              <a:spcAft>
                <a:spcPts val="0"/>
              </a:spcAft>
              <a:buClrTx/>
              <a:buSzTx/>
              <a:buFontTx/>
              <a:buNone/>
              <a:tabLst/>
              <a:defRPr kumimoji="0" lang="en-US" sz="1425" b="0" i="0" u="none" strike="noStrike" cap="none" spc="-57" normalizeH="0" baseline="0" dirty="0" smtClean="0">
                <a:ln>
                  <a:noFill/>
                </a:ln>
                <a:solidFill>
                  <a:srgbClr val="000000"/>
                </a:solidFill>
                <a:effectLst/>
                <a:uFillTx/>
                <a:latin typeface="+mn-lt"/>
                <a:ea typeface="+mn-ea"/>
                <a:cs typeface="+mn-cs"/>
                <a:sym typeface="Arial"/>
              </a:defRPr>
            </a:lvl2pPr>
            <a:lvl3pPr marL="0" marR="0" indent="0" algn="l" defTabSz="309563" rtl="0" fontAlgn="auto" latinLnBrk="0" hangingPunct="0">
              <a:lnSpc>
                <a:spcPct val="100000"/>
              </a:lnSpc>
              <a:spcBef>
                <a:spcPts val="0"/>
              </a:spcBef>
              <a:spcAft>
                <a:spcPts val="0"/>
              </a:spcAft>
              <a:buClrTx/>
              <a:buSzTx/>
              <a:buFontTx/>
              <a:buNone/>
              <a:tabLst/>
              <a:defRPr kumimoji="0" lang="en-US" sz="1425" b="0" i="0" u="none" strike="noStrike" cap="none" spc="-57" normalizeH="0" baseline="0" dirty="0" smtClean="0">
                <a:ln>
                  <a:noFill/>
                </a:ln>
                <a:solidFill>
                  <a:srgbClr val="000000"/>
                </a:solidFill>
                <a:effectLst/>
                <a:uFillTx/>
                <a:latin typeface="+mn-lt"/>
                <a:ea typeface="+mn-ea"/>
                <a:cs typeface="+mn-cs"/>
                <a:sym typeface="Arial"/>
              </a:defRPr>
            </a:lvl3pPr>
            <a:lvl4pPr marL="0" marR="0" indent="0" algn="l" defTabSz="309563" rtl="0" fontAlgn="auto" latinLnBrk="0" hangingPunct="0">
              <a:lnSpc>
                <a:spcPct val="100000"/>
              </a:lnSpc>
              <a:spcBef>
                <a:spcPts val="0"/>
              </a:spcBef>
              <a:spcAft>
                <a:spcPts val="0"/>
              </a:spcAft>
              <a:buClrTx/>
              <a:buSzTx/>
              <a:buFontTx/>
              <a:buNone/>
              <a:tabLst/>
              <a:defRPr kumimoji="0" lang="en-US" sz="1425" b="0" i="0" u="none" strike="noStrike" cap="none" spc="-57" normalizeH="0" baseline="0" dirty="0" smtClean="0">
                <a:ln>
                  <a:noFill/>
                </a:ln>
                <a:solidFill>
                  <a:srgbClr val="000000"/>
                </a:solidFill>
                <a:effectLst/>
                <a:uFillTx/>
                <a:latin typeface="+mn-lt"/>
                <a:ea typeface="+mn-ea"/>
                <a:cs typeface="+mn-cs"/>
                <a:sym typeface="Arial"/>
              </a:defRPr>
            </a:lvl4pPr>
            <a:lvl5pPr marL="0" marR="0" indent="0" algn="l" defTabSz="309563" rtl="0" fontAlgn="auto" latinLnBrk="0" hangingPunct="0">
              <a:lnSpc>
                <a:spcPct val="100000"/>
              </a:lnSpc>
              <a:spcBef>
                <a:spcPts val="0"/>
              </a:spcBef>
              <a:spcAft>
                <a:spcPts val="0"/>
              </a:spcAft>
              <a:buClrTx/>
              <a:buSzTx/>
              <a:buFontTx/>
              <a:buNone/>
              <a:tabLst/>
              <a:defRPr kumimoji="0" lang="en-US" sz="1425" b="0" i="0" u="none" strike="noStrike" cap="none" spc="-57" normalizeH="0" baseline="0" dirty="0">
                <a:ln>
                  <a:noFill/>
                </a:ln>
                <a:solidFill>
                  <a:srgbClr val="000000"/>
                </a:solidFill>
                <a:effectLst/>
                <a:uFillTx/>
                <a:latin typeface="+mn-lt"/>
                <a:ea typeface="+mn-ea"/>
                <a:cs typeface="+mn-cs"/>
                <a:sym typeface="Arial"/>
              </a:defRPr>
            </a:lvl5pPr>
          </a:lstStyle>
          <a:p>
            <a:r>
              <a:rPr lang="en-US" sz="1425"/>
              <a:t>Title one</a:t>
            </a:r>
          </a:p>
        </p:txBody>
      </p:sp>
      <p:sp>
        <p:nvSpPr>
          <p:cNvPr id="8" name="Text Placeholder 7">
            <a:extLst>
              <a:ext uri="{FF2B5EF4-FFF2-40B4-BE49-F238E27FC236}">
                <a16:creationId xmlns:a16="http://schemas.microsoft.com/office/drawing/2014/main" id="{9B62CCC2-FF99-F94A-859C-4C7D008791C6}"/>
              </a:ext>
            </a:extLst>
          </p:cNvPr>
          <p:cNvSpPr>
            <a:spLocks noGrp="1"/>
          </p:cNvSpPr>
          <p:nvPr>
            <p:ph type="body" sz="quarter" idx="28" hasCustomPrompt="1"/>
          </p:nvPr>
        </p:nvSpPr>
        <p:spPr>
          <a:xfrm>
            <a:off x="643196" y="3512648"/>
            <a:ext cx="1434795" cy="1764562"/>
          </a:xfrm>
        </p:spPr>
        <p:txBody>
          <a:bodyPr>
            <a:normAutofit/>
          </a:bodyPr>
          <a:lstStyle>
            <a:lvl1pPr marL="3572" indent="0" algn="l" defTabSz="308610" rtl="0" eaLnBrk="1" latinLnBrk="0" hangingPunct="1">
              <a:lnSpc>
                <a:spcPct val="120000"/>
              </a:lnSpc>
              <a:spcBef>
                <a:spcPts val="2250"/>
              </a:spcBef>
              <a:buClr>
                <a:schemeClr val="bg1"/>
              </a:buClr>
              <a:buFont typeface="Arial" panose="020B0604020202020204" pitchFamily="34" charset="0"/>
              <a:buNone/>
              <a:tabLst/>
              <a:defRPr lang="en-US" sz="900" kern="1200" baseline="0" dirty="0">
                <a:solidFill>
                  <a:schemeClr val="tx1"/>
                </a:solidFill>
                <a:latin typeface="Arial" panose="020B0604020202020204" pitchFamily="34" charset="0"/>
                <a:ea typeface="+mn-ea"/>
                <a:cs typeface="Arial" panose="020B0604020202020204" pitchFamily="34" charset="0"/>
              </a:defRPr>
            </a:lvl1pPr>
            <a:lvl2pPr marL="277225" indent="0">
              <a:buNone/>
              <a:defRPr/>
            </a:lvl2pPr>
            <a:lvl3pPr marL="482965" indent="0">
              <a:buNone/>
              <a:defRPr/>
            </a:lvl3pPr>
            <a:lvl4pPr marL="688705" indent="0">
              <a:buNone/>
              <a:defRPr/>
            </a:lvl4pPr>
            <a:lvl5pPr marL="963025" indent="0">
              <a:buNone/>
              <a:defRPr/>
            </a:lvl5pPr>
          </a:lstStyle>
          <a:p>
            <a:r>
              <a:rPr lang="en-US" sz="900"/>
              <a:t>Cras </a:t>
            </a:r>
            <a:r>
              <a:rPr lang="en-US" sz="900" err="1"/>
              <a:t>eu</a:t>
            </a:r>
            <a:r>
              <a:rPr lang="en-US" sz="900"/>
              <a:t> mi sit </a:t>
            </a:r>
            <a:r>
              <a:rPr lang="en-US" sz="900" err="1"/>
              <a:t>amet</a:t>
            </a:r>
            <a:r>
              <a:rPr lang="en-US" sz="900"/>
              <a:t> </a:t>
            </a:r>
            <a:r>
              <a:rPr lang="en-US" sz="900" err="1"/>
              <a:t>justo</a:t>
            </a:r>
            <a:r>
              <a:rPr lang="en-US" sz="900"/>
              <a:t> </a:t>
            </a:r>
            <a:r>
              <a:rPr lang="en-US" sz="900" err="1"/>
              <a:t>ullamcorper</a:t>
            </a:r>
            <a:r>
              <a:rPr lang="en-US" sz="900"/>
              <a:t> </a:t>
            </a:r>
            <a:r>
              <a:rPr lang="en-US" sz="900" err="1"/>
              <a:t>consectetur</a:t>
            </a:r>
            <a:r>
              <a:rPr lang="en-US" sz="900"/>
              <a:t> </a:t>
            </a:r>
            <a:r>
              <a:rPr lang="en-US" sz="900" err="1"/>
              <a:t>quis</a:t>
            </a:r>
            <a:r>
              <a:rPr lang="en-US" sz="900"/>
              <a:t> </a:t>
            </a:r>
            <a:r>
              <a:rPr lang="en-US" sz="900" err="1"/>
              <a:t>nec</a:t>
            </a:r>
            <a:r>
              <a:rPr lang="en-US" sz="900"/>
              <a:t> </a:t>
            </a:r>
            <a:r>
              <a:rPr lang="en-US" sz="900" err="1"/>
              <a:t>neque</a:t>
            </a:r>
            <a:r>
              <a:rPr lang="en-US" sz="900"/>
              <a:t>. Sed </a:t>
            </a:r>
            <a:r>
              <a:rPr lang="en-US" sz="900" err="1"/>
              <a:t>tellus</a:t>
            </a:r>
            <a:r>
              <a:rPr lang="en-US" sz="900"/>
              <a:t> </a:t>
            </a:r>
            <a:r>
              <a:rPr lang="en-US" sz="900" err="1"/>
              <a:t>sem</a:t>
            </a:r>
            <a:r>
              <a:rPr lang="en-US" sz="900"/>
              <a:t>, </a:t>
            </a:r>
            <a:r>
              <a:rPr lang="en-US" sz="900" err="1"/>
              <a:t>tempor</a:t>
            </a:r>
            <a:r>
              <a:rPr lang="en-US" sz="900"/>
              <a:t> </a:t>
            </a:r>
            <a:r>
              <a:rPr lang="en-US" sz="900" err="1"/>
              <a:t>eget</a:t>
            </a:r>
            <a:r>
              <a:rPr lang="en-US" sz="900"/>
              <a:t> </a:t>
            </a:r>
            <a:r>
              <a:rPr lang="en-US" sz="900" err="1"/>
              <a:t>condimentum</a:t>
            </a:r>
            <a:r>
              <a:rPr lang="en-US" sz="900"/>
              <a:t> ac, </a:t>
            </a:r>
            <a:r>
              <a:rPr lang="en-US" sz="900" err="1"/>
              <a:t>aliquam</a:t>
            </a:r>
            <a:r>
              <a:rPr lang="en-US" sz="900"/>
              <a:t> sed </a:t>
            </a:r>
            <a:r>
              <a:rPr lang="en-US" sz="900" err="1"/>
              <a:t>metus</a:t>
            </a:r>
            <a:r>
              <a:rPr lang="en-US" sz="900"/>
              <a:t>. </a:t>
            </a:r>
          </a:p>
        </p:txBody>
      </p:sp>
      <p:sp>
        <p:nvSpPr>
          <p:cNvPr id="32" name="Text Placeholder 7">
            <a:extLst>
              <a:ext uri="{FF2B5EF4-FFF2-40B4-BE49-F238E27FC236}">
                <a16:creationId xmlns:a16="http://schemas.microsoft.com/office/drawing/2014/main" id="{938D839D-7136-C340-AE79-7B98730468C5}"/>
              </a:ext>
            </a:extLst>
          </p:cNvPr>
          <p:cNvSpPr>
            <a:spLocks noGrp="1"/>
          </p:cNvSpPr>
          <p:nvPr>
            <p:ph type="body" sz="quarter" idx="29" hasCustomPrompt="1"/>
          </p:nvPr>
        </p:nvSpPr>
        <p:spPr>
          <a:xfrm>
            <a:off x="2806913" y="3512648"/>
            <a:ext cx="1434795" cy="1764562"/>
          </a:xfrm>
        </p:spPr>
        <p:txBody>
          <a:bodyPr>
            <a:normAutofit/>
          </a:bodyPr>
          <a:lstStyle>
            <a:lvl1pPr marL="3572" indent="0" algn="l" defTabSz="308610" rtl="0" eaLnBrk="1" latinLnBrk="0" hangingPunct="1">
              <a:lnSpc>
                <a:spcPct val="120000"/>
              </a:lnSpc>
              <a:spcBef>
                <a:spcPts val="2250"/>
              </a:spcBef>
              <a:buClr>
                <a:schemeClr val="bg1"/>
              </a:buClr>
              <a:buFont typeface="Arial" panose="020B0604020202020204" pitchFamily="34" charset="0"/>
              <a:buNone/>
              <a:tabLst/>
              <a:defRPr lang="en-US" sz="900" kern="1200" baseline="0" dirty="0">
                <a:solidFill>
                  <a:schemeClr val="tx1"/>
                </a:solidFill>
                <a:latin typeface="Arial" panose="020B0604020202020204" pitchFamily="34" charset="0"/>
                <a:ea typeface="+mn-ea"/>
                <a:cs typeface="Arial" panose="020B0604020202020204" pitchFamily="34" charset="0"/>
              </a:defRPr>
            </a:lvl1pPr>
            <a:lvl2pPr marL="277225" indent="0">
              <a:buNone/>
              <a:defRPr/>
            </a:lvl2pPr>
            <a:lvl3pPr marL="482965" indent="0">
              <a:buNone/>
              <a:defRPr/>
            </a:lvl3pPr>
            <a:lvl4pPr marL="688705" indent="0">
              <a:buNone/>
              <a:defRPr/>
            </a:lvl4pPr>
            <a:lvl5pPr marL="963025" indent="0">
              <a:buNone/>
              <a:defRPr/>
            </a:lvl5pPr>
          </a:lstStyle>
          <a:p>
            <a:r>
              <a:rPr lang="en-US" sz="900"/>
              <a:t>Cras </a:t>
            </a:r>
            <a:r>
              <a:rPr lang="en-US" sz="900" err="1"/>
              <a:t>eu</a:t>
            </a:r>
            <a:r>
              <a:rPr lang="en-US" sz="900"/>
              <a:t> mi sit </a:t>
            </a:r>
            <a:r>
              <a:rPr lang="en-US" sz="900" err="1"/>
              <a:t>amet</a:t>
            </a:r>
            <a:r>
              <a:rPr lang="en-US" sz="900"/>
              <a:t> </a:t>
            </a:r>
            <a:r>
              <a:rPr lang="en-US" sz="900" err="1"/>
              <a:t>justo</a:t>
            </a:r>
            <a:r>
              <a:rPr lang="en-US" sz="900"/>
              <a:t> </a:t>
            </a:r>
            <a:r>
              <a:rPr lang="en-US" sz="900" err="1"/>
              <a:t>ullamcorper</a:t>
            </a:r>
            <a:r>
              <a:rPr lang="en-US" sz="900"/>
              <a:t> </a:t>
            </a:r>
            <a:r>
              <a:rPr lang="en-US" sz="900" err="1"/>
              <a:t>consectetur</a:t>
            </a:r>
            <a:r>
              <a:rPr lang="en-US" sz="900"/>
              <a:t> </a:t>
            </a:r>
            <a:r>
              <a:rPr lang="en-US" sz="900" err="1"/>
              <a:t>quis</a:t>
            </a:r>
            <a:r>
              <a:rPr lang="en-US" sz="900"/>
              <a:t> </a:t>
            </a:r>
            <a:r>
              <a:rPr lang="en-US" sz="900" err="1"/>
              <a:t>nec</a:t>
            </a:r>
            <a:r>
              <a:rPr lang="en-US" sz="900"/>
              <a:t> </a:t>
            </a:r>
            <a:r>
              <a:rPr lang="en-US" sz="900" err="1"/>
              <a:t>neque</a:t>
            </a:r>
            <a:r>
              <a:rPr lang="en-US" sz="900"/>
              <a:t>. Sed </a:t>
            </a:r>
            <a:r>
              <a:rPr lang="en-US" sz="900" err="1"/>
              <a:t>tellus</a:t>
            </a:r>
            <a:r>
              <a:rPr lang="en-US" sz="900"/>
              <a:t> </a:t>
            </a:r>
            <a:r>
              <a:rPr lang="en-US" sz="900" err="1"/>
              <a:t>sem</a:t>
            </a:r>
            <a:r>
              <a:rPr lang="en-US" sz="900"/>
              <a:t>, </a:t>
            </a:r>
            <a:r>
              <a:rPr lang="en-US" sz="900" err="1"/>
              <a:t>tempor</a:t>
            </a:r>
            <a:r>
              <a:rPr lang="en-US" sz="900"/>
              <a:t> </a:t>
            </a:r>
            <a:r>
              <a:rPr lang="en-US" sz="900" err="1"/>
              <a:t>eget</a:t>
            </a:r>
            <a:r>
              <a:rPr lang="en-US" sz="900"/>
              <a:t> </a:t>
            </a:r>
            <a:r>
              <a:rPr lang="en-US" sz="900" err="1"/>
              <a:t>condimentum</a:t>
            </a:r>
            <a:r>
              <a:rPr lang="en-US" sz="900"/>
              <a:t> ac, </a:t>
            </a:r>
            <a:r>
              <a:rPr lang="en-US" sz="900" err="1"/>
              <a:t>aliquam</a:t>
            </a:r>
            <a:r>
              <a:rPr lang="en-US" sz="900"/>
              <a:t> sed </a:t>
            </a:r>
            <a:r>
              <a:rPr lang="en-US" sz="900" err="1"/>
              <a:t>metus</a:t>
            </a:r>
            <a:r>
              <a:rPr lang="en-US" sz="900"/>
              <a:t>. </a:t>
            </a:r>
          </a:p>
        </p:txBody>
      </p:sp>
      <p:sp>
        <p:nvSpPr>
          <p:cNvPr id="34" name="Text Placeholder 7">
            <a:extLst>
              <a:ext uri="{FF2B5EF4-FFF2-40B4-BE49-F238E27FC236}">
                <a16:creationId xmlns:a16="http://schemas.microsoft.com/office/drawing/2014/main" id="{66DA8565-47C7-724B-994F-1D05555890CE}"/>
              </a:ext>
            </a:extLst>
          </p:cNvPr>
          <p:cNvSpPr>
            <a:spLocks noGrp="1"/>
          </p:cNvSpPr>
          <p:nvPr>
            <p:ph type="body" sz="quarter" idx="30" hasCustomPrompt="1"/>
          </p:nvPr>
        </p:nvSpPr>
        <p:spPr>
          <a:xfrm>
            <a:off x="4968053" y="3512648"/>
            <a:ext cx="1434795" cy="1764562"/>
          </a:xfrm>
        </p:spPr>
        <p:txBody>
          <a:bodyPr>
            <a:normAutofit/>
          </a:bodyPr>
          <a:lstStyle>
            <a:lvl1pPr marL="3572" indent="0" algn="l" defTabSz="308610" rtl="0" eaLnBrk="1" latinLnBrk="0" hangingPunct="1">
              <a:lnSpc>
                <a:spcPct val="120000"/>
              </a:lnSpc>
              <a:spcBef>
                <a:spcPts val="2250"/>
              </a:spcBef>
              <a:buClr>
                <a:schemeClr val="bg1"/>
              </a:buClr>
              <a:buFont typeface="Arial" panose="020B0604020202020204" pitchFamily="34" charset="0"/>
              <a:buNone/>
              <a:tabLst/>
              <a:defRPr lang="en-US" sz="900" kern="1200" baseline="0" dirty="0">
                <a:solidFill>
                  <a:schemeClr val="tx1"/>
                </a:solidFill>
                <a:latin typeface="Arial" panose="020B0604020202020204" pitchFamily="34" charset="0"/>
                <a:ea typeface="+mn-ea"/>
                <a:cs typeface="Arial" panose="020B0604020202020204" pitchFamily="34" charset="0"/>
              </a:defRPr>
            </a:lvl1pPr>
            <a:lvl2pPr marL="277225" indent="0">
              <a:buNone/>
              <a:defRPr/>
            </a:lvl2pPr>
            <a:lvl3pPr marL="482965" indent="0">
              <a:buNone/>
              <a:defRPr/>
            </a:lvl3pPr>
            <a:lvl4pPr marL="688705" indent="0">
              <a:buNone/>
              <a:defRPr/>
            </a:lvl4pPr>
            <a:lvl5pPr marL="963025" indent="0">
              <a:buNone/>
              <a:defRPr/>
            </a:lvl5pPr>
          </a:lstStyle>
          <a:p>
            <a:r>
              <a:rPr lang="en-US" sz="900"/>
              <a:t>Cras </a:t>
            </a:r>
            <a:r>
              <a:rPr lang="en-US" sz="900" err="1"/>
              <a:t>eu</a:t>
            </a:r>
            <a:r>
              <a:rPr lang="en-US" sz="900"/>
              <a:t> mi sit </a:t>
            </a:r>
            <a:r>
              <a:rPr lang="en-US" sz="900" err="1"/>
              <a:t>amet</a:t>
            </a:r>
            <a:r>
              <a:rPr lang="en-US" sz="900"/>
              <a:t> </a:t>
            </a:r>
            <a:r>
              <a:rPr lang="en-US" sz="900" err="1"/>
              <a:t>justo</a:t>
            </a:r>
            <a:r>
              <a:rPr lang="en-US" sz="900"/>
              <a:t> </a:t>
            </a:r>
            <a:r>
              <a:rPr lang="en-US" sz="900" err="1"/>
              <a:t>ullamcorper</a:t>
            </a:r>
            <a:r>
              <a:rPr lang="en-US" sz="900"/>
              <a:t> </a:t>
            </a:r>
            <a:r>
              <a:rPr lang="en-US" sz="900" err="1"/>
              <a:t>consectetur</a:t>
            </a:r>
            <a:r>
              <a:rPr lang="en-US" sz="900"/>
              <a:t> </a:t>
            </a:r>
            <a:r>
              <a:rPr lang="en-US" sz="900" err="1"/>
              <a:t>quis</a:t>
            </a:r>
            <a:r>
              <a:rPr lang="en-US" sz="900"/>
              <a:t> </a:t>
            </a:r>
            <a:r>
              <a:rPr lang="en-US" sz="900" err="1"/>
              <a:t>nec</a:t>
            </a:r>
            <a:r>
              <a:rPr lang="en-US" sz="900"/>
              <a:t> </a:t>
            </a:r>
            <a:r>
              <a:rPr lang="en-US" sz="900" err="1"/>
              <a:t>neque</a:t>
            </a:r>
            <a:r>
              <a:rPr lang="en-US" sz="900"/>
              <a:t>. Sed </a:t>
            </a:r>
            <a:r>
              <a:rPr lang="en-US" sz="900" err="1"/>
              <a:t>tellus</a:t>
            </a:r>
            <a:r>
              <a:rPr lang="en-US" sz="900"/>
              <a:t> </a:t>
            </a:r>
            <a:r>
              <a:rPr lang="en-US" sz="900" err="1"/>
              <a:t>sem</a:t>
            </a:r>
            <a:r>
              <a:rPr lang="en-US" sz="900"/>
              <a:t>, </a:t>
            </a:r>
            <a:r>
              <a:rPr lang="en-US" sz="900" err="1"/>
              <a:t>tempor</a:t>
            </a:r>
            <a:r>
              <a:rPr lang="en-US" sz="900"/>
              <a:t> </a:t>
            </a:r>
            <a:r>
              <a:rPr lang="en-US" sz="900" err="1"/>
              <a:t>eget</a:t>
            </a:r>
            <a:r>
              <a:rPr lang="en-US" sz="900"/>
              <a:t> </a:t>
            </a:r>
            <a:r>
              <a:rPr lang="en-US" sz="900" err="1"/>
              <a:t>condimentum</a:t>
            </a:r>
            <a:r>
              <a:rPr lang="en-US" sz="900"/>
              <a:t> ac, </a:t>
            </a:r>
            <a:r>
              <a:rPr lang="en-US" sz="900" err="1"/>
              <a:t>aliquam</a:t>
            </a:r>
            <a:r>
              <a:rPr lang="en-US" sz="900"/>
              <a:t> sed </a:t>
            </a:r>
            <a:r>
              <a:rPr lang="en-US" sz="900" err="1"/>
              <a:t>metus</a:t>
            </a:r>
            <a:r>
              <a:rPr lang="en-US" sz="900"/>
              <a:t>. </a:t>
            </a:r>
          </a:p>
        </p:txBody>
      </p:sp>
      <p:sp>
        <p:nvSpPr>
          <p:cNvPr id="35" name="Text Placeholder 7">
            <a:extLst>
              <a:ext uri="{FF2B5EF4-FFF2-40B4-BE49-F238E27FC236}">
                <a16:creationId xmlns:a16="http://schemas.microsoft.com/office/drawing/2014/main" id="{7716C863-C5AE-7C4A-BA9B-AB92BD820E6B}"/>
              </a:ext>
            </a:extLst>
          </p:cNvPr>
          <p:cNvSpPr>
            <a:spLocks noGrp="1"/>
          </p:cNvSpPr>
          <p:nvPr>
            <p:ph type="body" sz="quarter" idx="31" hasCustomPrompt="1"/>
          </p:nvPr>
        </p:nvSpPr>
        <p:spPr>
          <a:xfrm>
            <a:off x="7127273" y="3512648"/>
            <a:ext cx="1434795" cy="1764562"/>
          </a:xfrm>
        </p:spPr>
        <p:txBody>
          <a:bodyPr>
            <a:normAutofit/>
          </a:bodyPr>
          <a:lstStyle>
            <a:lvl1pPr marL="3572" indent="0" algn="l" defTabSz="308610" rtl="0" eaLnBrk="1" latinLnBrk="0" hangingPunct="1">
              <a:lnSpc>
                <a:spcPct val="120000"/>
              </a:lnSpc>
              <a:spcBef>
                <a:spcPts val="2250"/>
              </a:spcBef>
              <a:buClr>
                <a:schemeClr val="bg1"/>
              </a:buClr>
              <a:buFont typeface="Arial" panose="020B0604020202020204" pitchFamily="34" charset="0"/>
              <a:buNone/>
              <a:tabLst/>
              <a:defRPr lang="en-US" sz="900" kern="1200" baseline="0" dirty="0">
                <a:solidFill>
                  <a:schemeClr val="tx1"/>
                </a:solidFill>
                <a:latin typeface="Arial" panose="020B0604020202020204" pitchFamily="34" charset="0"/>
                <a:ea typeface="+mn-ea"/>
                <a:cs typeface="Arial" panose="020B0604020202020204" pitchFamily="34" charset="0"/>
              </a:defRPr>
            </a:lvl1pPr>
            <a:lvl2pPr marL="277225" indent="0">
              <a:buNone/>
              <a:defRPr/>
            </a:lvl2pPr>
            <a:lvl3pPr marL="482965" indent="0">
              <a:buNone/>
              <a:defRPr/>
            </a:lvl3pPr>
            <a:lvl4pPr marL="688705" indent="0">
              <a:buNone/>
              <a:defRPr/>
            </a:lvl4pPr>
            <a:lvl5pPr marL="963025" indent="0">
              <a:buNone/>
              <a:defRPr/>
            </a:lvl5pPr>
          </a:lstStyle>
          <a:p>
            <a:r>
              <a:rPr lang="en-US" sz="900"/>
              <a:t>Cras </a:t>
            </a:r>
            <a:r>
              <a:rPr lang="en-US" sz="900" err="1"/>
              <a:t>eu</a:t>
            </a:r>
            <a:r>
              <a:rPr lang="en-US" sz="900"/>
              <a:t> mi sit </a:t>
            </a:r>
            <a:r>
              <a:rPr lang="en-US" sz="900" err="1"/>
              <a:t>amet</a:t>
            </a:r>
            <a:r>
              <a:rPr lang="en-US" sz="900"/>
              <a:t> </a:t>
            </a:r>
            <a:r>
              <a:rPr lang="en-US" sz="900" err="1"/>
              <a:t>justo</a:t>
            </a:r>
            <a:r>
              <a:rPr lang="en-US" sz="900"/>
              <a:t> </a:t>
            </a:r>
            <a:r>
              <a:rPr lang="en-US" sz="900" err="1"/>
              <a:t>ullamcorper</a:t>
            </a:r>
            <a:r>
              <a:rPr lang="en-US" sz="900"/>
              <a:t> </a:t>
            </a:r>
            <a:r>
              <a:rPr lang="en-US" sz="900" err="1"/>
              <a:t>consectetur</a:t>
            </a:r>
            <a:r>
              <a:rPr lang="en-US" sz="900"/>
              <a:t> </a:t>
            </a:r>
            <a:r>
              <a:rPr lang="en-US" sz="900" err="1"/>
              <a:t>quis</a:t>
            </a:r>
            <a:r>
              <a:rPr lang="en-US" sz="900"/>
              <a:t> </a:t>
            </a:r>
            <a:r>
              <a:rPr lang="en-US" sz="900" err="1"/>
              <a:t>nec</a:t>
            </a:r>
            <a:r>
              <a:rPr lang="en-US" sz="900"/>
              <a:t> </a:t>
            </a:r>
            <a:r>
              <a:rPr lang="en-US" sz="900" err="1"/>
              <a:t>neque</a:t>
            </a:r>
            <a:r>
              <a:rPr lang="en-US" sz="900"/>
              <a:t>. Sed </a:t>
            </a:r>
            <a:r>
              <a:rPr lang="en-US" sz="900" err="1"/>
              <a:t>tellus</a:t>
            </a:r>
            <a:r>
              <a:rPr lang="en-US" sz="900"/>
              <a:t> </a:t>
            </a:r>
            <a:r>
              <a:rPr lang="en-US" sz="900" err="1"/>
              <a:t>sem</a:t>
            </a:r>
            <a:r>
              <a:rPr lang="en-US" sz="900"/>
              <a:t>, </a:t>
            </a:r>
            <a:r>
              <a:rPr lang="en-US" sz="900" err="1"/>
              <a:t>tempor</a:t>
            </a:r>
            <a:r>
              <a:rPr lang="en-US" sz="900"/>
              <a:t> </a:t>
            </a:r>
            <a:r>
              <a:rPr lang="en-US" sz="900" err="1"/>
              <a:t>eget</a:t>
            </a:r>
            <a:r>
              <a:rPr lang="en-US" sz="900"/>
              <a:t> </a:t>
            </a:r>
            <a:r>
              <a:rPr lang="en-US" sz="900" err="1"/>
              <a:t>condimentum</a:t>
            </a:r>
            <a:r>
              <a:rPr lang="en-US" sz="900"/>
              <a:t> ac, </a:t>
            </a:r>
            <a:r>
              <a:rPr lang="en-US" sz="900" err="1"/>
              <a:t>aliquam</a:t>
            </a:r>
            <a:r>
              <a:rPr lang="en-US" sz="900"/>
              <a:t> sed </a:t>
            </a:r>
            <a:r>
              <a:rPr lang="en-US" sz="900" err="1"/>
              <a:t>metus</a:t>
            </a:r>
            <a:r>
              <a:rPr lang="en-US" sz="900"/>
              <a:t>. </a:t>
            </a:r>
          </a:p>
        </p:txBody>
      </p:sp>
      <p:sp>
        <p:nvSpPr>
          <p:cNvPr id="2" name="Line">
            <a:extLst>
              <a:ext uri="{FF2B5EF4-FFF2-40B4-BE49-F238E27FC236}">
                <a16:creationId xmlns:a16="http://schemas.microsoft.com/office/drawing/2014/main" id="{1A68A0B8-1007-4B41-8ABD-5660942ED5EC}"/>
              </a:ext>
            </a:extLst>
          </p:cNvPr>
          <p:cNvSpPr/>
          <p:nvPr userDrawn="1"/>
        </p:nvSpPr>
        <p:spPr>
          <a:xfrm flipV="1">
            <a:off x="431240" y="536496"/>
            <a:ext cx="0" cy="559043"/>
          </a:xfrm>
          <a:prstGeom prst="line">
            <a:avLst/>
          </a:prstGeom>
          <a:ln w="190500">
            <a:solidFill>
              <a:schemeClr val="bg1"/>
            </a:solidFill>
            <a:miter lim="400000"/>
          </a:ln>
        </p:spPr>
        <p:txBody>
          <a:bodyPr lIns="0" tIns="0" rIns="0" bIns="0" anchor="ctr"/>
          <a:lstStyle/>
          <a:p>
            <a:pPr algn="ctr">
              <a:defRPr sz="3200" b="0" spc="0">
                <a:solidFill>
                  <a:srgbClr val="FFFFFF"/>
                </a:solidFill>
                <a:latin typeface="Helvetica 65 Medium"/>
                <a:ea typeface="Helvetica 65 Medium"/>
                <a:cs typeface="Helvetica 65 Medium"/>
                <a:sym typeface="Helvetica Neue Medium"/>
              </a:defRPr>
            </a:pPr>
            <a:endParaRPr sz="1200"/>
          </a:p>
        </p:txBody>
      </p:sp>
      <p:sp>
        <p:nvSpPr>
          <p:cNvPr id="4" name="Text Placeholder 27">
            <a:extLst>
              <a:ext uri="{FF2B5EF4-FFF2-40B4-BE49-F238E27FC236}">
                <a16:creationId xmlns:a16="http://schemas.microsoft.com/office/drawing/2014/main" id="{0A2E98CE-04B3-4FC8-BCD4-152D041E44D2}"/>
              </a:ext>
            </a:extLst>
          </p:cNvPr>
          <p:cNvSpPr>
            <a:spLocks noGrp="1"/>
          </p:cNvSpPr>
          <p:nvPr>
            <p:ph type="body" sz="quarter" idx="15" hasCustomPrompt="1"/>
          </p:nvPr>
        </p:nvSpPr>
        <p:spPr>
          <a:xfrm>
            <a:off x="715546" y="579370"/>
            <a:ext cx="7541417" cy="473293"/>
          </a:xfrm>
        </p:spPr>
        <p:txBody>
          <a:bodyPr vert="horz" wrap="square" lIns="0" tIns="0" rIns="0" bIns="0" rtlCol="0" anchor="t" anchorCtr="0">
            <a:normAutofit/>
          </a:bodyPr>
          <a:lstStyle>
            <a:lvl1pPr marL="0" indent="0">
              <a:buNone/>
              <a:defRPr kumimoji="0" lang="en-US" sz="2400" b="1" i="0" u="none" strike="noStrike" kern="0" cap="none" spc="-113" normalizeH="0" baseline="0" dirty="0" smtClean="0">
                <a:ln>
                  <a:noFill/>
                </a:ln>
                <a:solidFill>
                  <a:srgbClr val="000000"/>
                </a:solidFill>
                <a:effectLst/>
                <a:uLnTx/>
                <a:uFillTx/>
                <a:latin typeface="Arial Black" panose="020B0604020202020204" pitchFamily="34" charset="0"/>
                <a:cs typeface="Arial Black" panose="020B0604020202020204" pitchFamily="34" charset="0"/>
                <a:sym typeface="Arial"/>
              </a:defRPr>
            </a:lvl1pPr>
          </a:lstStyle>
          <a:p>
            <a:pPr marL="428625" marR="0" lvl="0" indent="-428625" defTabSz="309563" fontAlgn="auto">
              <a:lnSpc>
                <a:spcPct val="100000"/>
              </a:lnSpc>
              <a:spcBef>
                <a:spcPts val="0"/>
              </a:spcBef>
              <a:spcAft>
                <a:spcPts val="0"/>
              </a:spcAft>
              <a:buClr>
                <a:srgbClr val="FDC82F"/>
              </a:buClr>
              <a:buSzTx/>
            </a:pPr>
            <a:r>
              <a:rPr lang="en-US"/>
              <a:t>Header</a:t>
            </a:r>
          </a:p>
        </p:txBody>
      </p:sp>
    </p:spTree>
    <p:extLst>
      <p:ext uri="{BB962C8B-B14F-4D97-AF65-F5344CB8AC3E}">
        <p14:creationId xmlns:p14="http://schemas.microsoft.com/office/powerpoint/2010/main" val="3226045165"/>
      </p:ext>
    </p:extLst>
  </p:cSld>
  <p:clrMapOvr>
    <a:masterClrMapping/>
  </p:clrMapOvr>
  <p:extLst>
    <p:ext uri="{DCECCB84-F9BA-43D5-87BE-67443E8EF086}">
      <p15:sldGuideLst xmlns:p15="http://schemas.microsoft.com/office/powerpoint/2012/main">
        <p15:guide id="1" pos="600">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ext Slide - Box Callout">
    <p:spTree>
      <p:nvGrpSpPr>
        <p:cNvPr id="1" name=""/>
        <p:cNvGrpSpPr/>
        <p:nvPr/>
      </p:nvGrpSpPr>
      <p:grpSpPr>
        <a:xfrm>
          <a:off x="0" y="0"/>
          <a:ext cx="0" cy="0"/>
          <a:chOff x="0" y="0"/>
          <a:chExt cx="0" cy="0"/>
        </a:xfrm>
      </p:grpSpPr>
      <p:sp>
        <p:nvSpPr>
          <p:cNvPr id="16" name="Text Placeholder 15">
            <a:extLst>
              <a:ext uri="{FF2B5EF4-FFF2-40B4-BE49-F238E27FC236}">
                <a16:creationId xmlns:a16="http://schemas.microsoft.com/office/drawing/2014/main" id="{FAF142C5-1E38-CF4E-B901-3C714F5EC7A6}"/>
              </a:ext>
            </a:extLst>
          </p:cNvPr>
          <p:cNvSpPr>
            <a:spLocks noGrp="1"/>
          </p:cNvSpPr>
          <p:nvPr>
            <p:ph type="body" sz="quarter" idx="18" hasCustomPrompt="1"/>
          </p:nvPr>
        </p:nvSpPr>
        <p:spPr>
          <a:xfrm>
            <a:off x="5022056" y="1579359"/>
            <a:ext cx="3644819" cy="3890538"/>
          </a:xfrm>
          <a:solidFill>
            <a:schemeClr val="bg1"/>
          </a:solidFill>
        </p:spPr>
        <p:txBody>
          <a:bodyPr lIns="274320" tIns="91440" rIns="274320" bIns="91440" anchor="ctr" anchorCtr="0">
            <a:normAutofit/>
          </a:bodyPr>
          <a:lstStyle>
            <a:lvl1pPr marL="260747" marR="0" indent="-257175" algn="l" defTabSz="308610" rtl="0" eaLnBrk="1" fontAlgn="ctr" latinLnBrk="0" hangingPunct="1">
              <a:lnSpc>
                <a:spcPct val="120000"/>
              </a:lnSpc>
              <a:spcBef>
                <a:spcPts val="900"/>
              </a:spcBef>
              <a:spcAft>
                <a:spcPts val="0"/>
              </a:spcAft>
              <a:buClr>
                <a:schemeClr val="tx1"/>
              </a:buClr>
              <a:buSzTx/>
              <a:buFont typeface="+mj-lt"/>
              <a:buAutoNum type="arabicPeriod"/>
              <a:tabLst/>
              <a:defRPr sz="1050">
                <a:latin typeface="Arial" panose="020B0604020202020204" pitchFamily="34" charset="0"/>
                <a:cs typeface="Arial" panose="020B0604020202020204" pitchFamily="34" charset="0"/>
              </a:defRPr>
            </a:lvl1pPr>
            <a:lvl2pPr marL="277225" indent="0">
              <a:buNone/>
              <a:defRPr sz="1050">
                <a:latin typeface="Arial" panose="020B0604020202020204" pitchFamily="34" charset="0"/>
                <a:cs typeface="Arial" panose="020B0604020202020204" pitchFamily="34" charset="0"/>
              </a:defRPr>
            </a:lvl2pPr>
            <a:lvl3pPr marL="482965" indent="0">
              <a:buNone/>
              <a:defRPr sz="1050">
                <a:latin typeface="Arial" panose="020B0604020202020204" pitchFamily="34" charset="0"/>
                <a:cs typeface="Arial" panose="020B0604020202020204" pitchFamily="34" charset="0"/>
              </a:defRPr>
            </a:lvl3pPr>
            <a:lvl4pPr marL="688705" indent="0">
              <a:buNone/>
              <a:defRPr sz="1050">
                <a:latin typeface="Arial" panose="020B0604020202020204" pitchFamily="34" charset="0"/>
                <a:cs typeface="Arial" panose="020B0604020202020204" pitchFamily="34" charset="0"/>
              </a:defRPr>
            </a:lvl4pPr>
            <a:lvl5pPr marL="963025" indent="0">
              <a:buNone/>
              <a:defRPr sz="1050">
                <a:latin typeface="Arial" panose="020B0604020202020204" pitchFamily="34" charset="0"/>
                <a:cs typeface="Arial" panose="020B0604020202020204" pitchFamily="34" charset="0"/>
              </a:defRPr>
            </a:lvl5pPr>
          </a:lstStyle>
          <a:p>
            <a:pPr lvl="0"/>
            <a:r>
              <a:rPr lang="en-US" sz="1050" kern="1200" baseline="0" err="1">
                <a:solidFill>
                  <a:schemeClr val="tx1"/>
                </a:solidFill>
                <a:latin typeface="Arial" panose="020B0604020202020204" pitchFamily="34" charset="0"/>
                <a:ea typeface="+mn-ea"/>
                <a:cs typeface="Arial" panose="020B0604020202020204" pitchFamily="34" charset="0"/>
              </a:rPr>
              <a:t>Nullam</a:t>
            </a:r>
            <a:r>
              <a:rPr lang="en-US" sz="1050" kern="1200" baseline="0">
                <a:solidFill>
                  <a:schemeClr val="tx1"/>
                </a:solidFill>
                <a:latin typeface="Arial" panose="020B0604020202020204" pitchFamily="34" charset="0"/>
                <a:ea typeface="+mn-ea"/>
                <a:cs typeface="Arial" panose="020B0604020202020204" pitchFamily="34" charset="0"/>
              </a:rPr>
              <a:t> vitae </a:t>
            </a:r>
            <a:r>
              <a:rPr lang="en-US" sz="1050" kern="1200" baseline="0" err="1">
                <a:solidFill>
                  <a:schemeClr val="tx1"/>
                </a:solidFill>
                <a:latin typeface="Arial" panose="020B0604020202020204" pitchFamily="34" charset="0"/>
                <a:ea typeface="+mn-ea"/>
                <a:cs typeface="Arial" panose="020B0604020202020204" pitchFamily="34" charset="0"/>
              </a:rPr>
              <a:t>tortor</a:t>
            </a:r>
            <a:r>
              <a:rPr lang="en-US" sz="1050" kern="1200" baseline="0">
                <a:solidFill>
                  <a:schemeClr val="tx1"/>
                </a:solidFill>
                <a:latin typeface="Arial" panose="020B0604020202020204" pitchFamily="34" charset="0"/>
                <a:ea typeface="+mn-ea"/>
                <a:cs typeface="Arial" panose="020B0604020202020204" pitchFamily="34" charset="0"/>
              </a:rPr>
              <a:t> id </a:t>
            </a:r>
            <a:r>
              <a:rPr lang="en-US" sz="1050" kern="1200" baseline="0" err="1">
                <a:solidFill>
                  <a:schemeClr val="tx1"/>
                </a:solidFill>
                <a:latin typeface="Arial" panose="020B0604020202020204" pitchFamily="34" charset="0"/>
                <a:ea typeface="+mn-ea"/>
                <a:cs typeface="Arial" panose="020B0604020202020204" pitchFamily="34" charset="0"/>
              </a:rPr>
              <a:t>tortor</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mattis</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scelerisque</a:t>
            </a:r>
            <a:r>
              <a:rPr lang="en-US" sz="1050" kern="1200" baseline="0">
                <a:solidFill>
                  <a:schemeClr val="tx1"/>
                </a:solidFill>
                <a:latin typeface="Arial" panose="020B0604020202020204" pitchFamily="34" charset="0"/>
                <a:ea typeface="+mn-ea"/>
                <a:cs typeface="Arial" panose="020B0604020202020204" pitchFamily="34" charset="0"/>
              </a:rPr>
              <a:t>. Sed </a:t>
            </a:r>
            <a:r>
              <a:rPr lang="en-US" sz="1050" kern="1200" baseline="0" err="1">
                <a:solidFill>
                  <a:schemeClr val="tx1"/>
                </a:solidFill>
                <a:latin typeface="Arial" panose="020B0604020202020204" pitchFamily="34" charset="0"/>
                <a:ea typeface="+mn-ea"/>
                <a:cs typeface="Arial" panose="020B0604020202020204" pitchFamily="34" charset="0"/>
              </a:rPr>
              <a:t>eu</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orci</a:t>
            </a:r>
            <a:r>
              <a:rPr lang="en-US" sz="1050" kern="1200" baseline="0">
                <a:solidFill>
                  <a:schemeClr val="tx1"/>
                </a:solidFill>
                <a:latin typeface="Arial" panose="020B0604020202020204" pitchFamily="34" charset="0"/>
                <a:ea typeface="+mn-ea"/>
                <a:cs typeface="Arial" panose="020B0604020202020204" pitchFamily="34" charset="0"/>
              </a:rPr>
              <a:t> gravida, </a:t>
            </a:r>
            <a:r>
              <a:rPr lang="en-US" sz="1050" kern="1200" baseline="0" err="1">
                <a:solidFill>
                  <a:schemeClr val="tx1"/>
                </a:solidFill>
                <a:latin typeface="Arial" panose="020B0604020202020204" pitchFamily="34" charset="0"/>
                <a:ea typeface="+mn-ea"/>
                <a:cs typeface="Arial" panose="020B0604020202020204" pitchFamily="34" charset="0"/>
              </a:rPr>
              <a:t>tincidunt</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quam</a:t>
            </a:r>
            <a:r>
              <a:rPr lang="en-US" sz="1050" kern="1200" baseline="0">
                <a:solidFill>
                  <a:schemeClr val="tx1"/>
                </a:solidFill>
                <a:latin typeface="Arial" panose="020B0604020202020204" pitchFamily="34" charset="0"/>
                <a:ea typeface="+mn-ea"/>
                <a:cs typeface="Arial" panose="020B0604020202020204" pitchFamily="34" charset="0"/>
              </a:rPr>
              <a:t> id, </a:t>
            </a:r>
            <a:r>
              <a:rPr lang="en-US" sz="1050" kern="1200" baseline="0" err="1">
                <a:solidFill>
                  <a:schemeClr val="tx1"/>
                </a:solidFill>
                <a:latin typeface="Arial" panose="020B0604020202020204" pitchFamily="34" charset="0"/>
                <a:ea typeface="+mn-ea"/>
                <a:cs typeface="Arial" panose="020B0604020202020204" pitchFamily="34" charset="0"/>
              </a:rPr>
              <a:t>interdum</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nibh</a:t>
            </a:r>
            <a:r>
              <a:rPr lang="en-US" sz="1050" kern="1200" baseline="0">
                <a:solidFill>
                  <a:schemeClr val="tx1"/>
                </a:solidFill>
                <a:latin typeface="Arial" panose="020B0604020202020204" pitchFamily="34" charset="0"/>
                <a:ea typeface="+mn-ea"/>
                <a:cs typeface="Arial" panose="020B0604020202020204" pitchFamily="34" charset="0"/>
              </a:rPr>
              <a:t>. Integer </a:t>
            </a:r>
            <a:r>
              <a:rPr lang="en-US" sz="1050" kern="1200" baseline="0" err="1">
                <a:solidFill>
                  <a:schemeClr val="tx1"/>
                </a:solidFill>
                <a:latin typeface="Arial" panose="020B0604020202020204" pitchFamily="34" charset="0"/>
                <a:ea typeface="+mn-ea"/>
                <a:cs typeface="Arial" panose="020B0604020202020204" pitchFamily="34" charset="0"/>
              </a:rPr>
              <a:t>consectetur</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dignissim</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sollicitudin</a:t>
            </a:r>
            <a:r>
              <a:rPr lang="en-US" sz="1050" kern="1200" baseline="0">
                <a:solidFill>
                  <a:schemeClr val="tx1"/>
                </a:solidFill>
                <a:latin typeface="Arial" panose="020B0604020202020204" pitchFamily="34" charset="0"/>
                <a:ea typeface="+mn-ea"/>
                <a:cs typeface="Arial" panose="020B0604020202020204" pitchFamily="34" charset="0"/>
              </a:rPr>
              <a:t>.</a:t>
            </a:r>
          </a:p>
          <a:p>
            <a:pPr marL="260747" marR="0" lvl="0" indent="-257175" algn="l" defTabSz="308610" rtl="0" eaLnBrk="1" fontAlgn="auto" latinLnBrk="0" hangingPunct="1">
              <a:lnSpc>
                <a:spcPct val="120000"/>
              </a:lnSpc>
              <a:spcBef>
                <a:spcPts val="2250"/>
              </a:spcBef>
              <a:spcAft>
                <a:spcPts val="0"/>
              </a:spcAft>
              <a:buClr>
                <a:schemeClr val="tx1"/>
              </a:buClr>
              <a:buSzTx/>
              <a:buFont typeface="+mj-lt"/>
              <a:buAutoNum type="arabicPeriod"/>
              <a:tabLst/>
              <a:defRPr/>
            </a:pPr>
            <a:r>
              <a:rPr lang="en-US" sz="1050" kern="1200" baseline="0">
                <a:solidFill>
                  <a:schemeClr val="tx1"/>
                </a:solidFill>
                <a:latin typeface="Arial" panose="020B0604020202020204" pitchFamily="34" charset="0"/>
                <a:ea typeface="+mn-ea"/>
                <a:cs typeface="Arial" panose="020B0604020202020204" pitchFamily="34" charset="0"/>
              </a:rPr>
              <a:t>Vestibulum </a:t>
            </a:r>
            <a:r>
              <a:rPr lang="en-US" sz="1050" kern="1200" baseline="0" err="1">
                <a:solidFill>
                  <a:schemeClr val="tx1"/>
                </a:solidFill>
                <a:latin typeface="Arial" panose="020B0604020202020204" pitchFamily="34" charset="0"/>
                <a:ea typeface="+mn-ea"/>
                <a:cs typeface="Arial" panose="020B0604020202020204" pitchFamily="34" charset="0"/>
              </a:rPr>
              <a:t>enim</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odio</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vulputate</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ultrices</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imperdiet</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volutpat</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imperdiet</a:t>
            </a:r>
            <a:r>
              <a:rPr lang="en-US" sz="1050" kern="1200" baseline="0">
                <a:solidFill>
                  <a:schemeClr val="tx1"/>
                </a:solidFill>
                <a:latin typeface="Arial" panose="020B0604020202020204" pitchFamily="34" charset="0"/>
                <a:ea typeface="+mn-ea"/>
                <a:cs typeface="Arial" panose="020B0604020202020204" pitchFamily="34" charset="0"/>
              </a:rPr>
              <a:t> vitae </a:t>
            </a:r>
            <a:r>
              <a:rPr lang="en-US" sz="1050" kern="1200" baseline="0" err="1">
                <a:solidFill>
                  <a:schemeClr val="tx1"/>
                </a:solidFill>
                <a:latin typeface="Arial" panose="020B0604020202020204" pitchFamily="34" charset="0"/>
                <a:ea typeface="+mn-ea"/>
                <a:cs typeface="Arial" panose="020B0604020202020204" pitchFamily="34" charset="0"/>
              </a:rPr>
              <a:t>odio</a:t>
            </a:r>
            <a:r>
              <a:rPr lang="en-US" sz="1050" kern="1200" baseline="0">
                <a:solidFill>
                  <a:schemeClr val="tx1"/>
                </a:solidFill>
                <a:latin typeface="Arial" panose="020B0604020202020204" pitchFamily="34" charset="0"/>
                <a:ea typeface="+mn-ea"/>
                <a:cs typeface="Arial" panose="020B0604020202020204" pitchFamily="34" charset="0"/>
              </a:rPr>
              <a:t>. </a:t>
            </a:r>
          </a:p>
          <a:p>
            <a:pPr marL="260747" marR="0" lvl="0" indent="-257175" algn="l" defTabSz="308610" rtl="0" eaLnBrk="1" fontAlgn="auto" latinLnBrk="0" hangingPunct="1">
              <a:lnSpc>
                <a:spcPct val="120000"/>
              </a:lnSpc>
              <a:spcBef>
                <a:spcPts val="2250"/>
              </a:spcBef>
              <a:spcAft>
                <a:spcPts val="0"/>
              </a:spcAft>
              <a:buClr>
                <a:schemeClr val="tx1"/>
              </a:buClr>
              <a:buSzTx/>
              <a:buFont typeface="+mj-lt"/>
              <a:buAutoNum type="arabicPeriod"/>
              <a:tabLst/>
              <a:defRPr/>
            </a:pPr>
            <a:r>
              <a:rPr lang="en-US" sz="1050" kern="1200" baseline="0">
                <a:solidFill>
                  <a:schemeClr val="tx1"/>
                </a:solidFill>
                <a:latin typeface="Arial" panose="020B0604020202020204" pitchFamily="34" charset="0"/>
                <a:ea typeface="+mn-ea"/>
                <a:cs typeface="Arial" panose="020B0604020202020204" pitchFamily="34" charset="0"/>
              </a:rPr>
              <a:t>Cras </a:t>
            </a:r>
            <a:r>
              <a:rPr lang="en-US" sz="1050" kern="1200" baseline="0" err="1">
                <a:solidFill>
                  <a:schemeClr val="tx1"/>
                </a:solidFill>
                <a:latin typeface="Arial" panose="020B0604020202020204" pitchFamily="34" charset="0"/>
                <a:ea typeface="+mn-ea"/>
                <a:cs typeface="Arial" panose="020B0604020202020204" pitchFamily="34" charset="0"/>
              </a:rPr>
              <a:t>eu</a:t>
            </a:r>
            <a:r>
              <a:rPr lang="en-US" sz="1050" kern="1200" baseline="0">
                <a:solidFill>
                  <a:schemeClr val="tx1"/>
                </a:solidFill>
                <a:latin typeface="Arial" panose="020B0604020202020204" pitchFamily="34" charset="0"/>
                <a:ea typeface="+mn-ea"/>
                <a:cs typeface="Arial" panose="020B0604020202020204" pitchFamily="34" charset="0"/>
              </a:rPr>
              <a:t> mi sit </a:t>
            </a:r>
            <a:r>
              <a:rPr lang="en-US" sz="1050" kern="1200" baseline="0" err="1">
                <a:solidFill>
                  <a:schemeClr val="tx1"/>
                </a:solidFill>
                <a:latin typeface="Arial" panose="020B0604020202020204" pitchFamily="34" charset="0"/>
                <a:ea typeface="+mn-ea"/>
                <a:cs typeface="Arial" panose="020B0604020202020204" pitchFamily="34" charset="0"/>
              </a:rPr>
              <a:t>amet</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justo</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ullamcorper</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consectetur</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quis</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nec</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neque</a:t>
            </a:r>
            <a:r>
              <a:rPr lang="en-US" sz="1050" kern="1200" baseline="0">
                <a:solidFill>
                  <a:schemeClr val="tx1"/>
                </a:solidFill>
                <a:latin typeface="Arial" panose="020B0604020202020204" pitchFamily="34" charset="0"/>
                <a:ea typeface="+mn-ea"/>
                <a:cs typeface="Arial" panose="020B0604020202020204" pitchFamily="34" charset="0"/>
              </a:rPr>
              <a:t>. Sed </a:t>
            </a:r>
            <a:r>
              <a:rPr lang="en-US" sz="1050" kern="1200" baseline="0" err="1">
                <a:solidFill>
                  <a:schemeClr val="tx1"/>
                </a:solidFill>
                <a:latin typeface="Arial" panose="020B0604020202020204" pitchFamily="34" charset="0"/>
                <a:ea typeface="+mn-ea"/>
                <a:cs typeface="Arial" panose="020B0604020202020204" pitchFamily="34" charset="0"/>
              </a:rPr>
              <a:t>tellus</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sem</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tempor</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eget</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condimentum</a:t>
            </a:r>
            <a:r>
              <a:rPr lang="en-US" sz="1050" kern="1200" baseline="0">
                <a:solidFill>
                  <a:schemeClr val="tx1"/>
                </a:solidFill>
                <a:latin typeface="Arial" panose="020B0604020202020204" pitchFamily="34" charset="0"/>
                <a:ea typeface="+mn-ea"/>
                <a:cs typeface="Arial" panose="020B0604020202020204" pitchFamily="34" charset="0"/>
              </a:rPr>
              <a:t> ac, </a:t>
            </a:r>
            <a:r>
              <a:rPr lang="en-US" sz="1050" kern="1200" baseline="0" err="1">
                <a:solidFill>
                  <a:schemeClr val="tx1"/>
                </a:solidFill>
                <a:latin typeface="Arial" panose="020B0604020202020204" pitchFamily="34" charset="0"/>
                <a:ea typeface="+mn-ea"/>
                <a:cs typeface="Arial" panose="020B0604020202020204" pitchFamily="34" charset="0"/>
              </a:rPr>
              <a:t>aliquam</a:t>
            </a:r>
            <a:r>
              <a:rPr lang="en-US" sz="1050" kern="1200" baseline="0">
                <a:solidFill>
                  <a:schemeClr val="tx1"/>
                </a:solidFill>
                <a:latin typeface="Arial" panose="020B0604020202020204" pitchFamily="34" charset="0"/>
                <a:ea typeface="+mn-ea"/>
                <a:cs typeface="Arial" panose="020B0604020202020204" pitchFamily="34" charset="0"/>
              </a:rPr>
              <a:t> sed </a:t>
            </a:r>
            <a:r>
              <a:rPr lang="en-US" sz="1050" kern="1200" baseline="0" err="1">
                <a:solidFill>
                  <a:schemeClr val="tx1"/>
                </a:solidFill>
                <a:latin typeface="Arial" panose="020B0604020202020204" pitchFamily="34" charset="0"/>
                <a:ea typeface="+mn-ea"/>
                <a:cs typeface="Arial" panose="020B0604020202020204" pitchFamily="34" charset="0"/>
              </a:rPr>
              <a:t>metus</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Interdum</a:t>
            </a:r>
            <a:r>
              <a:rPr lang="en-US" sz="1050" kern="1200" baseline="0">
                <a:solidFill>
                  <a:schemeClr val="tx1"/>
                </a:solidFill>
                <a:latin typeface="Arial" panose="020B0604020202020204" pitchFamily="34" charset="0"/>
                <a:ea typeface="+mn-ea"/>
                <a:cs typeface="Arial" panose="020B0604020202020204" pitchFamily="34" charset="0"/>
              </a:rPr>
              <a:t> et </a:t>
            </a:r>
            <a:r>
              <a:rPr lang="en-US" sz="1050" kern="1200" baseline="0" err="1">
                <a:solidFill>
                  <a:schemeClr val="tx1"/>
                </a:solidFill>
                <a:latin typeface="Arial" panose="020B0604020202020204" pitchFamily="34" charset="0"/>
                <a:ea typeface="+mn-ea"/>
                <a:cs typeface="Arial" panose="020B0604020202020204" pitchFamily="34" charset="0"/>
              </a:rPr>
              <a:t>malesuada</a:t>
            </a:r>
            <a:r>
              <a:rPr lang="en-US" sz="1050" kern="1200" baseline="0">
                <a:solidFill>
                  <a:schemeClr val="tx1"/>
                </a:solidFill>
                <a:latin typeface="Arial" panose="020B0604020202020204" pitchFamily="34" charset="0"/>
                <a:ea typeface="+mn-ea"/>
                <a:cs typeface="Arial" panose="020B0604020202020204" pitchFamily="34" charset="0"/>
              </a:rPr>
              <a:t> fames ac ante ipsum </a:t>
            </a:r>
            <a:r>
              <a:rPr lang="en-US" sz="1050" kern="1200" baseline="0" err="1">
                <a:solidFill>
                  <a:schemeClr val="tx1"/>
                </a:solidFill>
                <a:latin typeface="Arial" panose="020B0604020202020204" pitchFamily="34" charset="0"/>
                <a:ea typeface="+mn-ea"/>
                <a:cs typeface="Arial" panose="020B0604020202020204" pitchFamily="34" charset="0"/>
              </a:rPr>
              <a:t>primis</a:t>
            </a:r>
            <a:r>
              <a:rPr lang="en-US" sz="1050" kern="1200" baseline="0">
                <a:solidFill>
                  <a:schemeClr val="tx1"/>
                </a:solidFill>
                <a:latin typeface="Arial" panose="020B0604020202020204" pitchFamily="34" charset="0"/>
                <a:ea typeface="+mn-ea"/>
                <a:cs typeface="Arial" panose="020B0604020202020204" pitchFamily="34" charset="0"/>
              </a:rPr>
              <a:t> in </a:t>
            </a:r>
            <a:r>
              <a:rPr lang="en-US" sz="1050" kern="1200" baseline="0" err="1">
                <a:solidFill>
                  <a:schemeClr val="tx1"/>
                </a:solidFill>
                <a:latin typeface="Arial" panose="020B0604020202020204" pitchFamily="34" charset="0"/>
                <a:ea typeface="+mn-ea"/>
                <a:cs typeface="Arial" panose="020B0604020202020204" pitchFamily="34" charset="0"/>
              </a:rPr>
              <a:t>faucibus</a:t>
            </a:r>
            <a:r>
              <a:rPr lang="en-US" sz="1050" kern="1200" baseline="0">
                <a:solidFill>
                  <a:schemeClr val="tx1"/>
                </a:solidFill>
                <a:latin typeface="Arial" panose="020B0604020202020204" pitchFamily="34" charset="0"/>
                <a:ea typeface="+mn-ea"/>
                <a:cs typeface="Arial" panose="020B0604020202020204" pitchFamily="34" charset="0"/>
              </a:rPr>
              <a:t>.</a:t>
            </a:r>
          </a:p>
        </p:txBody>
      </p:sp>
      <p:sp>
        <p:nvSpPr>
          <p:cNvPr id="3" name="Slide Number Placeholder 2">
            <a:extLst>
              <a:ext uri="{FF2B5EF4-FFF2-40B4-BE49-F238E27FC236}">
                <a16:creationId xmlns:a16="http://schemas.microsoft.com/office/drawing/2014/main" id="{A229D042-8B65-9E48-B92D-1C1C692D80E7}"/>
              </a:ext>
            </a:extLst>
          </p:cNvPr>
          <p:cNvSpPr>
            <a:spLocks noGrp="1"/>
          </p:cNvSpPr>
          <p:nvPr>
            <p:ph type="sldNum" sz="quarter" idx="10"/>
          </p:nvPr>
        </p:nvSpPr>
        <p:spPr/>
        <p:txBody>
          <a:bodyPr/>
          <a:lstStyle/>
          <a:p>
            <a:fld id="{86CB4B4D-7CA3-9044-876B-883B54F8677D}" type="slidenum">
              <a:rPr lang="en-US" smtClean="0"/>
              <a:pPr/>
              <a:t>‹#›</a:t>
            </a:fld>
            <a:endParaRPr lang="en-US"/>
          </a:p>
        </p:txBody>
      </p:sp>
      <p:sp>
        <p:nvSpPr>
          <p:cNvPr id="5" name="Footer Placeholder 4">
            <a:extLst>
              <a:ext uri="{FF2B5EF4-FFF2-40B4-BE49-F238E27FC236}">
                <a16:creationId xmlns:a16="http://schemas.microsoft.com/office/drawing/2014/main" id="{27D96E9F-E926-6140-897D-2135F51CC88A}"/>
              </a:ext>
            </a:extLst>
          </p:cNvPr>
          <p:cNvSpPr>
            <a:spLocks noGrp="1"/>
          </p:cNvSpPr>
          <p:nvPr>
            <p:ph type="ftr" sz="quarter" idx="12"/>
          </p:nvPr>
        </p:nvSpPr>
        <p:spPr/>
        <p:txBody>
          <a:bodyPr/>
          <a:lstStyle/>
          <a:p>
            <a:r>
              <a:rPr lang="en-US"/>
              <a:t>Presentation Title</a:t>
            </a:r>
          </a:p>
        </p:txBody>
      </p:sp>
      <p:sp>
        <p:nvSpPr>
          <p:cNvPr id="8" name="Text Placeholder 7">
            <a:extLst>
              <a:ext uri="{FF2B5EF4-FFF2-40B4-BE49-F238E27FC236}">
                <a16:creationId xmlns:a16="http://schemas.microsoft.com/office/drawing/2014/main" id="{409D847A-AAC4-6A4B-8513-F9E8AFAEB505}"/>
              </a:ext>
            </a:extLst>
          </p:cNvPr>
          <p:cNvSpPr>
            <a:spLocks noGrp="1"/>
          </p:cNvSpPr>
          <p:nvPr>
            <p:ph type="body" sz="quarter" idx="17" hasCustomPrompt="1"/>
          </p:nvPr>
        </p:nvSpPr>
        <p:spPr>
          <a:xfrm>
            <a:off x="714375" y="1575940"/>
            <a:ext cx="4041821" cy="4014906"/>
          </a:xfrm>
        </p:spPr>
        <p:txBody>
          <a:bodyPr>
            <a:noAutofit/>
          </a:bodyPr>
          <a:lstStyle>
            <a:lvl1pPr marL="0" indent="0">
              <a:spcBef>
                <a:spcPts val="900"/>
              </a:spcBef>
              <a:buNone/>
              <a:defRPr sz="1050">
                <a:latin typeface="Arial" panose="020B0604020202020204" pitchFamily="34" charset="0"/>
                <a:cs typeface="Arial" panose="020B0604020202020204" pitchFamily="34" charset="0"/>
              </a:defRPr>
            </a:lvl1pPr>
            <a:lvl2pPr marL="277225" indent="0">
              <a:buNone/>
              <a:defRPr sz="1050">
                <a:latin typeface="Arial" panose="020B0604020202020204" pitchFamily="34" charset="0"/>
                <a:cs typeface="Arial" panose="020B0604020202020204" pitchFamily="34" charset="0"/>
              </a:defRPr>
            </a:lvl2pPr>
            <a:lvl3pPr marL="482965" indent="0">
              <a:buNone/>
              <a:defRPr sz="1050">
                <a:latin typeface="Arial" panose="020B0604020202020204" pitchFamily="34" charset="0"/>
                <a:cs typeface="Arial" panose="020B0604020202020204" pitchFamily="34" charset="0"/>
              </a:defRPr>
            </a:lvl3pPr>
            <a:lvl4pPr marL="688705" indent="0">
              <a:buNone/>
              <a:defRPr sz="1050">
                <a:latin typeface="Arial" panose="020B0604020202020204" pitchFamily="34" charset="0"/>
                <a:cs typeface="Arial" panose="020B0604020202020204" pitchFamily="34" charset="0"/>
              </a:defRPr>
            </a:lvl4pPr>
            <a:lvl5pPr marL="963025" indent="0">
              <a:buNone/>
              <a:defRPr sz="1050">
                <a:latin typeface="Arial" panose="020B0604020202020204" pitchFamily="34" charset="0"/>
                <a:cs typeface="Arial" panose="020B0604020202020204" pitchFamily="34" charset="0"/>
              </a:defRPr>
            </a:lvl5pPr>
          </a:lstStyle>
          <a:p>
            <a:pPr lvl="0"/>
            <a:r>
              <a:rPr lang="en-US" b="0" baseline="0"/>
              <a:t>Lorem ipsum </a:t>
            </a:r>
            <a:r>
              <a:rPr lang="en-US" b="0" spc="0" baseline="0"/>
              <a:t>dolor</a:t>
            </a:r>
            <a:r>
              <a:rPr lang="en-US" b="0" baseline="0"/>
              <a:t> sit </a:t>
            </a:r>
            <a:r>
              <a:rPr lang="en-US" b="0" baseline="0" err="1"/>
              <a:t>amet</a:t>
            </a:r>
            <a:r>
              <a:rPr lang="en-US" b="0" baseline="0"/>
              <a:t>, </a:t>
            </a:r>
            <a:r>
              <a:rPr lang="en-US" b="0" baseline="0" err="1"/>
              <a:t>consectetur</a:t>
            </a:r>
            <a:r>
              <a:rPr lang="en-US" b="0" baseline="0"/>
              <a:t> </a:t>
            </a:r>
            <a:r>
              <a:rPr lang="en-US" b="0" baseline="0" err="1"/>
              <a:t>adipiscing</a:t>
            </a:r>
            <a:r>
              <a:rPr lang="en-US" b="0" baseline="0"/>
              <a:t> </a:t>
            </a:r>
            <a:r>
              <a:rPr lang="en-US" b="0" baseline="0" err="1"/>
              <a:t>elit</a:t>
            </a:r>
            <a:r>
              <a:rPr lang="en-US" b="0" baseline="0"/>
              <a:t>, sed do </a:t>
            </a:r>
            <a:r>
              <a:rPr lang="en-US" b="0" baseline="0" err="1"/>
              <a:t>eiusmod</a:t>
            </a:r>
            <a:r>
              <a:rPr lang="en-US" b="0" baseline="0"/>
              <a:t> </a:t>
            </a:r>
            <a:r>
              <a:rPr lang="en-US" b="0" baseline="0" err="1"/>
              <a:t>tempor</a:t>
            </a:r>
            <a:r>
              <a:rPr lang="en-US" b="0" baseline="0"/>
              <a:t> </a:t>
            </a:r>
            <a:r>
              <a:rPr lang="en-US" b="0" baseline="0" err="1"/>
              <a:t>incididunt</a:t>
            </a:r>
            <a:r>
              <a:rPr lang="en-US" b="0" baseline="0"/>
              <a:t> </a:t>
            </a:r>
            <a:r>
              <a:rPr lang="en-US" b="0" baseline="0" err="1"/>
              <a:t>ut</a:t>
            </a:r>
            <a:r>
              <a:rPr lang="en-US" b="0" baseline="0"/>
              <a:t> </a:t>
            </a:r>
            <a:r>
              <a:rPr lang="en-US" b="0" baseline="0" err="1"/>
              <a:t>labore</a:t>
            </a:r>
            <a:r>
              <a:rPr lang="en-US" b="0" baseline="0"/>
              <a:t> et dolore magna </a:t>
            </a:r>
            <a:r>
              <a:rPr lang="en-US" b="0" baseline="0" err="1"/>
              <a:t>aliqua</a:t>
            </a:r>
            <a:r>
              <a:rPr lang="en-US" b="0" baseline="0"/>
              <a:t>. Ut </a:t>
            </a:r>
            <a:r>
              <a:rPr lang="en-US" b="0" baseline="0" err="1"/>
              <a:t>enim</a:t>
            </a:r>
            <a:r>
              <a:rPr lang="en-US" b="0" baseline="0"/>
              <a:t> ad minim </a:t>
            </a:r>
            <a:r>
              <a:rPr lang="en-US" b="0" baseline="0" err="1"/>
              <a:t>veniam</a:t>
            </a:r>
            <a:r>
              <a:rPr lang="en-US" b="0" baseline="0"/>
              <a:t>, </a:t>
            </a:r>
            <a:r>
              <a:rPr lang="en-US" b="0" baseline="0" err="1"/>
              <a:t>quis</a:t>
            </a:r>
            <a:r>
              <a:rPr lang="en-US" b="0" baseline="0"/>
              <a:t> </a:t>
            </a:r>
            <a:r>
              <a:rPr lang="en-US" b="0" baseline="0" err="1"/>
              <a:t>nostrud</a:t>
            </a:r>
            <a:r>
              <a:rPr lang="en-US" b="0" baseline="0"/>
              <a:t> exercitation </a:t>
            </a:r>
            <a:r>
              <a:rPr lang="en-US" b="0" baseline="0" err="1"/>
              <a:t>ullamco</a:t>
            </a:r>
            <a:r>
              <a:rPr lang="en-US" b="0" baseline="0"/>
              <a:t> </a:t>
            </a:r>
            <a:r>
              <a:rPr lang="en-US" b="0" baseline="0" err="1"/>
              <a:t>laboris</a:t>
            </a:r>
            <a:r>
              <a:rPr lang="en-US" b="0" baseline="0"/>
              <a:t> nisi </a:t>
            </a:r>
            <a:r>
              <a:rPr lang="en-US" b="0" baseline="0" err="1"/>
              <a:t>ut</a:t>
            </a:r>
            <a:r>
              <a:rPr lang="en-US" b="0" baseline="0"/>
              <a:t> </a:t>
            </a:r>
            <a:r>
              <a:rPr lang="en-US" b="0" baseline="0" err="1"/>
              <a:t>aliquip</a:t>
            </a:r>
            <a:r>
              <a:rPr lang="en-US" b="0" baseline="0"/>
              <a:t> ex </a:t>
            </a:r>
            <a:r>
              <a:rPr lang="en-US" b="0" baseline="0" err="1"/>
              <a:t>ea</a:t>
            </a:r>
            <a:r>
              <a:rPr lang="en-US" b="0" baseline="0"/>
              <a:t> </a:t>
            </a:r>
            <a:r>
              <a:rPr lang="en-US" b="0" baseline="0" err="1"/>
              <a:t>commodo</a:t>
            </a:r>
            <a:r>
              <a:rPr lang="en-US" b="0" baseline="0"/>
              <a:t> </a:t>
            </a:r>
            <a:r>
              <a:rPr lang="en-US" b="0" baseline="0" err="1"/>
              <a:t>consequat</a:t>
            </a:r>
            <a:r>
              <a:rPr lang="en-US" b="0" baseline="0"/>
              <a:t>. Duis </a:t>
            </a:r>
            <a:r>
              <a:rPr lang="en-US" b="0" baseline="0" err="1"/>
              <a:t>aute</a:t>
            </a:r>
            <a:r>
              <a:rPr lang="en-US" b="0" baseline="0"/>
              <a:t> </a:t>
            </a:r>
            <a:r>
              <a:rPr lang="en-US" b="0" baseline="0" err="1"/>
              <a:t>irure</a:t>
            </a:r>
            <a:r>
              <a:rPr lang="en-US" b="0" baseline="0"/>
              <a:t> dolor in </a:t>
            </a:r>
            <a:r>
              <a:rPr lang="en-US" b="0" baseline="0" err="1"/>
              <a:t>reprehenderit</a:t>
            </a:r>
            <a:r>
              <a:rPr lang="en-US" b="0" baseline="0"/>
              <a:t> in </a:t>
            </a:r>
            <a:r>
              <a:rPr lang="en-US" b="0" baseline="0" err="1"/>
              <a:t>voluptate</a:t>
            </a:r>
            <a:r>
              <a:rPr lang="en-US" b="0" baseline="0"/>
              <a:t> </a:t>
            </a:r>
            <a:r>
              <a:rPr lang="en-US" b="0" baseline="0" err="1"/>
              <a:t>velit</a:t>
            </a:r>
            <a:r>
              <a:rPr lang="en-US" b="0" baseline="0"/>
              <a:t> </a:t>
            </a:r>
            <a:r>
              <a:rPr lang="en-US" b="0" baseline="0" err="1"/>
              <a:t>esse</a:t>
            </a:r>
            <a:r>
              <a:rPr lang="en-US" b="0" baseline="0"/>
              <a:t> </a:t>
            </a:r>
            <a:r>
              <a:rPr lang="en-US" b="0" baseline="0" err="1"/>
              <a:t>cillum</a:t>
            </a:r>
            <a:r>
              <a:rPr lang="en-US" b="0" baseline="0"/>
              <a:t> dolore </a:t>
            </a:r>
            <a:r>
              <a:rPr lang="en-US" b="0" baseline="0" err="1"/>
              <a:t>eu</a:t>
            </a:r>
            <a:r>
              <a:rPr lang="en-US" b="0" baseline="0"/>
              <a:t> </a:t>
            </a:r>
            <a:r>
              <a:rPr lang="en-US" b="0" baseline="0" err="1"/>
              <a:t>fugiat</a:t>
            </a:r>
            <a:r>
              <a:rPr lang="en-US" b="0" baseline="0"/>
              <a:t> </a:t>
            </a:r>
            <a:r>
              <a:rPr lang="en-US" b="0" baseline="0" err="1"/>
              <a:t>nulla</a:t>
            </a:r>
            <a:r>
              <a:rPr lang="en-US" b="0" baseline="0"/>
              <a:t> </a:t>
            </a:r>
            <a:r>
              <a:rPr lang="en-US" b="0" baseline="0" err="1"/>
              <a:t>pariatur</a:t>
            </a:r>
            <a:r>
              <a:rPr lang="en-US" b="0" baseline="0"/>
              <a:t>. </a:t>
            </a:r>
            <a:r>
              <a:rPr lang="en-US" b="0" baseline="0" err="1"/>
              <a:t>Excepteur</a:t>
            </a:r>
            <a:r>
              <a:rPr lang="en-US" b="0" baseline="0"/>
              <a:t> </a:t>
            </a:r>
            <a:r>
              <a:rPr lang="en-US" b="0" baseline="0" err="1"/>
              <a:t>sint</a:t>
            </a:r>
            <a:r>
              <a:rPr lang="en-US" b="0" baseline="0"/>
              <a:t> </a:t>
            </a:r>
            <a:r>
              <a:rPr lang="en-US" b="0" baseline="0" err="1"/>
              <a:t>occaecat</a:t>
            </a:r>
            <a:r>
              <a:rPr lang="en-US" b="0" baseline="0"/>
              <a:t> </a:t>
            </a:r>
            <a:r>
              <a:rPr lang="en-US" b="0" baseline="0" err="1"/>
              <a:t>cupidatat</a:t>
            </a:r>
            <a:r>
              <a:rPr lang="en-US" b="0" baseline="0"/>
              <a:t> non </a:t>
            </a:r>
            <a:r>
              <a:rPr lang="en-US" b="0" baseline="0" err="1"/>
              <a:t>proident</a:t>
            </a:r>
            <a:r>
              <a:rPr lang="en-US" b="0" baseline="0"/>
              <a:t>, sunt in culpa qui </a:t>
            </a:r>
            <a:r>
              <a:rPr lang="en-US" b="0" baseline="0" err="1"/>
              <a:t>officia</a:t>
            </a:r>
            <a:r>
              <a:rPr lang="en-US" b="0" baseline="0"/>
              <a:t> </a:t>
            </a:r>
            <a:r>
              <a:rPr lang="en-US" b="0" baseline="0" err="1"/>
              <a:t>deserunt</a:t>
            </a:r>
            <a:r>
              <a:rPr lang="en-US" b="0" baseline="0"/>
              <a:t> </a:t>
            </a:r>
            <a:r>
              <a:rPr lang="en-US" b="0" baseline="0" err="1"/>
              <a:t>mollit</a:t>
            </a:r>
            <a:r>
              <a:rPr lang="en-US" b="0" baseline="0"/>
              <a:t> </a:t>
            </a:r>
            <a:r>
              <a:rPr lang="en-US" b="0" baseline="0" err="1"/>
              <a:t>anim</a:t>
            </a:r>
            <a:r>
              <a:rPr lang="en-US" b="0" baseline="0"/>
              <a:t> id </a:t>
            </a:r>
            <a:r>
              <a:rPr lang="en-US" b="0" baseline="0" err="1"/>
              <a:t>est</a:t>
            </a:r>
            <a:r>
              <a:rPr lang="en-US" b="0" baseline="0"/>
              <a:t> </a:t>
            </a:r>
            <a:r>
              <a:rPr lang="en-US" b="0" baseline="0" err="1"/>
              <a:t>laborum</a:t>
            </a:r>
            <a:r>
              <a:rPr lang="en-US" b="0" baseline="0"/>
              <a:t>.</a:t>
            </a:r>
          </a:p>
          <a:p>
            <a:pPr lvl="0"/>
            <a:r>
              <a:rPr lang="en-US" b="0" baseline="0" err="1"/>
              <a:t>Nullam</a:t>
            </a:r>
            <a:r>
              <a:rPr lang="en-US" b="0" baseline="0"/>
              <a:t> vitae </a:t>
            </a:r>
            <a:r>
              <a:rPr lang="en-US" b="0" baseline="0" err="1"/>
              <a:t>tortor</a:t>
            </a:r>
            <a:r>
              <a:rPr lang="en-US" b="0" baseline="0"/>
              <a:t> id </a:t>
            </a:r>
            <a:r>
              <a:rPr lang="en-US" b="0" baseline="0" err="1"/>
              <a:t>tortor</a:t>
            </a:r>
            <a:r>
              <a:rPr lang="en-US" b="0" baseline="0"/>
              <a:t> </a:t>
            </a:r>
            <a:r>
              <a:rPr lang="en-US" b="0" baseline="0" err="1"/>
              <a:t>mattis</a:t>
            </a:r>
            <a:r>
              <a:rPr lang="en-US" b="0" baseline="0"/>
              <a:t> </a:t>
            </a:r>
            <a:r>
              <a:rPr lang="en-US" b="0" baseline="0" err="1"/>
              <a:t>scelerisque</a:t>
            </a:r>
            <a:r>
              <a:rPr lang="en-US" b="0" baseline="0"/>
              <a:t>. Sed </a:t>
            </a:r>
            <a:r>
              <a:rPr lang="en-US" b="0" baseline="0" err="1"/>
              <a:t>eu</a:t>
            </a:r>
            <a:r>
              <a:rPr lang="en-US" b="0" baseline="0"/>
              <a:t> </a:t>
            </a:r>
            <a:r>
              <a:rPr lang="en-US" b="0" baseline="0" err="1"/>
              <a:t>orci</a:t>
            </a:r>
            <a:r>
              <a:rPr lang="en-US" b="0" baseline="0"/>
              <a:t> gravida, </a:t>
            </a:r>
            <a:r>
              <a:rPr lang="en-US" b="0" baseline="0" err="1"/>
              <a:t>tincidunt</a:t>
            </a:r>
            <a:r>
              <a:rPr lang="en-US" b="0" baseline="0"/>
              <a:t> </a:t>
            </a:r>
            <a:r>
              <a:rPr lang="en-US" b="0" baseline="0" err="1"/>
              <a:t>quam</a:t>
            </a:r>
            <a:r>
              <a:rPr lang="en-US" b="0" baseline="0"/>
              <a:t> id, </a:t>
            </a:r>
            <a:r>
              <a:rPr lang="en-US" b="0" baseline="0" err="1"/>
              <a:t>interdum</a:t>
            </a:r>
            <a:r>
              <a:rPr lang="en-US" b="0" baseline="0"/>
              <a:t> </a:t>
            </a:r>
            <a:r>
              <a:rPr lang="en-US" b="0" baseline="0" err="1"/>
              <a:t>nibh</a:t>
            </a:r>
            <a:r>
              <a:rPr lang="en-US" b="0" baseline="0"/>
              <a:t>. Integer </a:t>
            </a:r>
            <a:r>
              <a:rPr lang="en-US" b="0" baseline="0" err="1"/>
              <a:t>consectetur</a:t>
            </a:r>
            <a:r>
              <a:rPr lang="en-US" b="0" baseline="0"/>
              <a:t> </a:t>
            </a:r>
            <a:r>
              <a:rPr lang="en-US" b="0" baseline="0" err="1"/>
              <a:t>dignissim</a:t>
            </a:r>
            <a:r>
              <a:rPr lang="en-US" b="0" baseline="0"/>
              <a:t> </a:t>
            </a:r>
            <a:r>
              <a:rPr lang="en-US" b="0" baseline="0" err="1"/>
              <a:t>sollicitudin</a:t>
            </a:r>
            <a:r>
              <a:rPr lang="en-US" b="0" baseline="0"/>
              <a:t>. Vestibulum </a:t>
            </a:r>
            <a:r>
              <a:rPr lang="en-US" b="0" baseline="0" err="1"/>
              <a:t>enim</a:t>
            </a:r>
            <a:r>
              <a:rPr lang="en-US" b="0" baseline="0"/>
              <a:t> </a:t>
            </a:r>
            <a:r>
              <a:rPr lang="en-US" b="0" baseline="0" err="1"/>
              <a:t>odio</a:t>
            </a:r>
            <a:r>
              <a:rPr lang="en-US" b="0" baseline="0"/>
              <a:t>, </a:t>
            </a:r>
            <a:r>
              <a:rPr lang="en-US" b="0" baseline="0" err="1"/>
              <a:t>vulputate</a:t>
            </a:r>
            <a:r>
              <a:rPr lang="en-US" b="0" baseline="0"/>
              <a:t> </a:t>
            </a:r>
            <a:r>
              <a:rPr lang="en-US" b="0" baseline="0" err="1"/>
              <a:t>ultrices</a:t>
            </a:r>
            <a:r>
              <a:rPr lang="en-US" b="0" baseline="0"/>
              <a:t> </a:t>
            </a:r>
            <a:r>
              <a:rPr lang="en-US" b="0" baseline="0" err="1"/>
              <a:t>imperdiet</a:t>
            </a:r>
            <a:r>
              <a:rPr lang="en-US" b="0" baseline="0"/>
              <a:t> </a:t>
            </a:r>
            <a:r>
              <a:rPr lang="en-US" b="0" baseline="0" err="1"/>
              <a:t>volutpat</a:t>
            </a:r>
            <a:r>
              <a:rPr lang="en-US" b="0" baseline="0"/>
              <a:t>, </a:t>
            </a:r>
            <a:r>
              <a:rPr lang="en-US" b="0" baseline="0" err="1"/>
              <a:t>imperdiet</a:t>
            </a:r>
            <a:r>
              <a:rPr lang="en-US" b="0" baseline="0"/>
              <a:t> vitae </a:t>
            </a:r>
            <a:r>
              <a:rPr lang="en-US" b="0" baseline="0" err="1"/>
              <a:t>odio</a:t>
            </a:r>
            <a:r>
              <a:rPr lang="en-US" b="0" baseline="0"/>
              <a:t>. </a:t>
            </a:r>
          </a:p>
          <a:p>
            <a:pPr lvl="0"/>
            <a:r>
              <a:rPr lang="en-US" b="0" baseline="0"/>
              <a:t>Cras </a:t>
            </a:r>
            <a:r>
              <a:rPr lang="en-US" b="0" baseline="0" err="1"/>
              <a:t>eu</a:t>
            </a:r>
            <a:r>
              <a:rPr lang="en-US" b="0" baseline="0"/>
              <a:t> mi sit </a:t>
            </a:r>
            <a:r>
              <a:rPr lang="en-US" b="0" baseline="0" err="1"/>
              <a:t>amet</a:t>
            </a:r>
            <a:r>
              <a:rPr lang="en-US" b="0" baseline="0"/>
              <a:t> </a:t>
            </a:r>
            <a:r>
              <a:rPr lang="en-US" b="0" baseline="0" err="1"/>
              <a:t>justo</a:t>
            </a:r>
            <a:r>
              <a:rPr lang="en-US" b="0" baseline="0"/>
              <a:t> </a:t>
            </a:r>
            <a:r>
              <a:rPr lang="en-US" b="0" baseline="0" err="1"/>
              <a:t>ullamcorper</a:t>
            </a:r>
            <a:r>
              <a:rPr lang="en-US" b="0" baseline="0"/>
              <a:t> </a:t>
            </a:r>
            <a:r>
              <a:rPr lang="en-US" b="0" baseline="0" err="1"/>
              <a:t>consectetur</a:t>
            </a:r>
            <a:r>
              <a:rPr lang="en-US" b="0" baseline="0"/>
              <a:t> </a:t>
            </a:r>
            <a:r>
              <a:rPr lang="en-US" b="0" baseline="0" err="1"/>
              <a:t>quis</a:t>
            </a:r>
            <a:r>
              <a:rPr lang="en-US" b="0" baseline="0"/>
              <a:t> </a:t>
            </a:r>
            <a:r>
              <a:rPr lang="en-US" b="0" baseline="0" err="1"/>
              <a:t>nec</a:t>
            </a:r>
            <a:r>
              <a:rPr lang="en-US" b="0" baseline="0"/>
              <a:t> </a:t>
            </a:r>
            <a:r>
              <a:rPr lang="en-US" b="0" baseline="0" err="1"/>
              <a:t>neque</a:t>
            </a:r>
            <a:r>
              <a:rPr lang="en-US" b="0" baseline="0"/>
              <a:t>. Sed </a:t>
            </a:r>
            <a:r>
              <a:rPr lang="en-US" b="0" baseline="0" err="1"/>
              <a:t>tellus</a:t>
            </a:r>
            <a:r>
              <a:rPr lang="en-US" b="0" baseline="0"/>
              <a:t> </a:t>
            </a:r>
            <a:r>
              <a:rPr lang="en-US" b="0" baseline="0" err="1"/>
              <a:t>sem</a:t>
            </a:r>
            <a:r>
              <a:rPr lang="en-US" b="0" baseline="0"/>
              <a:t>, </a:t>
            </a:r>
            <a:r>
              <a:rPr lang="en-US" b="0" baseline="0" err="1"/>
              <a:t>tempor</a:t>
            </a:r>
            <a:r>
              <a:rPr lang="en-US" b="0" baseline="0"/>
              <a:t> </a:t>
            </a:r>
            <a:r>
              <a:rPr lang="en-US" b="0" baseline="0" err="1"/>
              <a:t>eget</a:t>
            </a:r>
            <a:r>
              <a:rPr lang="en-US" b="0" baseline="0"/>
              <a:t> </a:t>
            </a:r>
            <a:r>
              <a:rPr lang="en-US" b="0" baseline="0" err="1"/>
              <a:t>condimentum</a:t>
            </a:r>
            <a:r>
              <a:rPr lang="en-US" b="0" baseline="0"/>
              <a:t> ac, </a:t>
            </a:r>
            <a:r>
              <a:rPr lang="en-US" b="0" baseline="0" err="1"/>
              <a:t>aliquam</a:t>
            </a:r>
            <a:r>
              <a:rPr lang="en-US" b="0" baseline="0"/>
              <a:t> sed </a:t>
            </a:r>
            <a:r>
              <a:rPr lang="en-US" b="0" baseline="0" err="1"/>
              <a:t>metus</a:t>
            </a:r>
            <a:r>
              <a:rPr lang="en-US" b="0" baseline="0"/>
              <a:t>. </a:t>
            </a:r>
            <a:r>
              <a:rPr lang="en-US" b="0" baseline="0" err="1"/>
              <a:t>Interdum</a:t>
            </a:r>
            <a:r>
              <a:rPr lang="en-US" b="0" baseline="0"/>
              <a:t> et </a:t>
            </a:r>
            <a:r>
              <a:rPr lang="en-US" b="0" baseline="0" err="1"/>
              <a:t>malesuada</a:t>
            </a:r>
            <a:r>
              <a:rPr lang="en-US" b="0" baseline="0"/>
              <a:t> fames ac ante ipsum </a:t>
            </a:r>
            <a:r>
              <a:rPr lang="en-US" b="0" baseline="0" err="1"/>
              <a:t>primis</a:t>
            </a:r>
            <a:r>
              <a:rPr lang="en-US" b="0" baseline="0"/>
              <a:t> in </a:t>
            </a:r>
            <a:r>
              <a:rPr lang="en-US" b="0" baseline="0" err="1"/>
              <a:t>faucibus</a:t>
            </a:r>
            <a:r>
              <a:rPr lang="en-US" b="0" baseline="0"/>
              <a:t>.</a:t>
            </a:r>
          </a:p>
        </p:txBody>
      </p:sp>
      <p:sp>
        <p:nvSpPr>
          <p:cNvPr id="2" name="Line">
            <a:extLst>
              <a:ext uri="{FF2B5EF4-FFF2-40B4-BE49-F238E27FC236}">
                <a16:creationId xmlns:a16="http://schemas.microsoft.com/office/drawing/2014/main" id="{68B81830-B891-B04D-6C1B-1BC8B5381813}"/>
              </a:ext>
            </a:extLst>
          </p:cNvPr>
          <p:cNvSpPr/>
          <p:nvPr userDrawn="1"/>
        </p:nvSpPr>
        <p:spPr>
          <a:xfrm flipV="1">
            <a:off x="431240" y="536496"/>
            <a:ext cx="0" cy="559043"/>
          </a:xfrm>
          <a:prstGeom prst="line">
            <a:avLst/>
          </a:prstGeom>
          <a:ln w="190500">
            <a:solidFill>
              <a:schemeClr val="bg1"/>
            </a:solidFill>
            <a:miter lim="400000"/>
          </a:ln>
        </p:spPr>
        <p:txBody>
          <a:bodyPr lIns="0" tIns="0" rIns="0" bIns="0" anchor="ctr"/>
          <a:lstStyle/>
          <a:p>
            <a:pPr algn="ctr">
              <a:defRPr sz="3200" b="0" spc="0">
                <a:solidFill>
                  <a:srgbClr val="FFFFFF"/>
                </a:solidFill>
                <a:latin typeface="Helvetica 65 Medium"/>
                <a:ea typeface="Helvetica 65 Medium"/>
                <a:cs typeface="Helvetica 65 Medium"/>
                <a:sym typeface="Helvetica Neue Medium"/>
              </a:defRPr>
            </a:pPr>
            <a:endParaRPr sz="1200"/>
          </a:p>
        </p:txBody>
      </p:sp>
      <p:sp>
        <p:nvSpPr>
          <p:cNvPr id="4" name="Text Placeholder 27">
            <a:extLst>
              <a:ext uri="{FF2B5EF4-FFF2-40B4-BE49-F238E27FC236}">
                <a16:creationId xmlns:a16="http://schemas.microsoft.com/office/drawing/2014/main" id="{0509416F-BAB4-08F2-E3E1-135809E4982F}"/>
              </a:ext>
            </a:extLst>
          </p:cNvPr>
          <p:cNvSpPr>
            <a:spLocks noGrp="1"/>
          </p:cNvSpPr>
          <p:nvPr>
            <p:ph type="body" sz="quarter" idx="15" hasCustomPrompt="1"/>
          </p:nvPr>
        </p:nvSpPr>
        <p:spPr>
          <a:xfrm>
            <a:off x="715546" y="579370"/>
            <a:ext cx="7541417" cy="473293"/>
          </a:xfrm>
        </p:spPr>
        <p:txBody>
          <a:bodyPr vert="horz" wrap="square" lIns="0" tIns="0" rIns="0" bIns="0" rtlCol="0" anchor="t" anchorCtr="0">
            <a:normAutofit/>
          </a:bodyPr>
          <a:lstStyle>
            <a:lvl1pPr marL="0" indent="0">
              <a:buNone/>
              <a:defRPr kumimoji="0" lang="en-US" sz="2400" b="1" i="0" u="none" strike="noStrike" kern="0" cap="none" spc="-113" normalizeH="0" baseline="0" dirty="0" smtClean="0">
                <a:ln>
                  <a:noFill/>
                </a:ln>
                <a:solidFill>
                  <a:srgbClr val="000000"/>
                </a:solidFill>
                <a:effectLst/>
                <a:uLnTx/>
                <a:uFillTx/>
                <a:latin typeface="Arial Black" panose="020B0604020202020204" pitchFamily="34" charset="0"/>
                <a:cs typeface="Arial Black" panose="020B0604020202020204" pitchFamily="34" charset="0"/>
                <a:sym typeface="Arial"/>
              </a:defRPr>
            </a:lvl1pPr>
          </a:lstStyle>
          <a:p>
            <a:pPr marL="428625" marR="0" lvl="0" indent="-428625" defTabSz="309563" fontAlgn="auto">
              <a:lnSpc>
                <a:spcPct val="100000"/>
              </a:lnSpc>
              <a:spcBef>
                <a:spcPts val="0"/>
              </a:spcBef>
              <a:spcAft>
                <a:spcPts val="0"/>
              </a:spcAft>
              <a:buClr>
                <a:srgbClr val="FDC82F"/>
              </a:buClr>
              <a:buSzTx/>
            </a:pPr>
            <a:r>
              <a:rPr lang="en-US"/>
              <a:t>Header</a:t>
            </a:r>
          </a:p>
        </p:txBody>
      </p:sp>
    </p:spTree>
    <p:extLst>
      <p:ext uri="{BB962C8B-B14F-4D97-AF65-F5344CB8AC3E}">
        <p14:creationId xmlns:p14="http://schemas.microsoft.com/office/powerpoint/2010/main" val="544843343"/>
      </p:ext>
    </p:extLst>
  </p:cSld>
  <p:clrMapOvr>
    <a:masterClrMapping/>
  </p:clrMapOvr>
  <p:extLst>
    <p:ext uri="{DCECCB84-F9BA-43D5-87BE-67443E8EF086}">
      <p15:sldGuideLst xmlns:p15="http://schemas.microsoft.com/office/powerpoint/2012/main">
        <p15:guide id="1" pos="60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ext Break - Quote">
    <p:bg>
      <p:bgPr>
        <a:solidFill>
          <a:schemeClr val="tx1"/>
        </a:solidFill>
        <a:effectLst/>
      </p:bgPr>
    </p:bg>
    <p:spTree>
      <p:nvGrpSpPr>
        <p:cNvPr id="1" name=""/>
        <p:cNvGrpSpPr/>
        <p:nvPr/>
      </p:nvGrpSpPr>
      <p:grpSpPr>
        <a:xfrm>
          <a:off x="0" y="0"/>
          <a:ext cx="0" cy="0"/>
          <a:chOff x="0" y="0"/>
          <a:chExt cx="0" cy="0"/>
        </a:xfrm>
      </p:grpSpPr>
      <p:sp>
        <p:nvSpPr>
          <p:cNvPr id="22" name="Lorem ipsum dolor sit amet.">
            <a:extLst>
              <a:ext uri="{FF2B5EF4-FFF2-40B4-BE49-F238E27FC236}">
                <a16:creationId xmlns:a16="http://schemas.microsoft.com/office/drawing/2014/main" id="{F66C8BB4-7C32-0B41-B7C8-9022CD7E5604}"/>
              </a:ext>
            </a:extLst>
          </p:cNvPr>
          <p:cNvSpPr txBox="1"/>
          <p:nvPr userDrawn="1"/>
        </p:nvSpPr>
        <p:spPr>
          <a:xfrm>
            <a:off x="716902" y="2500045"/>
            <a:ext cx="7984184" cy="674544"/>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square" lIns="19050" tIns="19050" rIns="19050" bIns="19050">
            <a:spAutoFit/>
          </a:bodyPr>
          <a:lstStyle>
            <a:lvl1pPr>
              <a:lnSpc>
                <a:spcPct val="90000"/>
              </a:lnSpc>
              <a:defRPr sz="12000" b="0" spc="-239">
                <a:solidFill>
                  <a:srgbClr val="FFFFFF"/>
                </a:solidFill>
              </a:defRPr>
            </a:lvl1pPr>
          </a:lstStyle>
          <a:p>
            <a:endParaRPr sz="4500">
              <a:solidFill>
                <a:schemeClr val="bg2"/>
              </a:solidFill>
            </a:endParaRPr>
          </a:p>
        </p:txBody>
      </p:sp>
      <p:sp>
        <p:nvSpPr>
          <p:cNvPr id="13" name="— Name, Title">
            <a:extLst>
              <a:ext uri="{FF2B5EF4-FFF2-40B4-BE49-F238E27FC236}">
                <a16:creationId xmlns:a16="http://schemas.microsoft.com/office/drawing/2014/main" id="{4FC9A9B4-F39C-BE4B-A68F-72E44EB32FFD}"/>
              </a:ext>
            </a:extLst>
          </p:cNvPr>
          <p:cNvSpPr txBox="1"/>
          <p:nvPr userDrawn="1"/>
        </p:nvSpPr>
        <p:spPr>
          <a:xfrm>
            <a:off x="720089" y="4383195"/>
            <a:ext cx="6858000" cy="333425"/>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19050" anchor="ctr" anchorCtr="0">
            <a:noAutofit/>
          </a:bodyPr>
          <a:lstStyle>
            <a:lvl1pPr>
              <a:defRPr sz="5000" b="0" i="1" spc="-100">
                <a:solidFill>
                  <a:srgbClr val="FFFFFF"/>
                </a:solidFill>
              </a:defRPr>
            </a:lvl1pPr>
          </a:lstStyle>
          <a:p>
            <a:r>
              <a:rPr sz="1500" spc="0" baseline="0"/>
              <a:t>— Name, Title </a:t>
            </a:r>
          </a:p>
        </p:txBody>
      </p:sp>
      <p:pic>
        <p:nvPicPr>
          <p:cNvPr id="3" name="Picture 2">
            <a:extLst>
              <a:ext uri="{FF2B5EF4-FFF2-40B4-BE49-F238E27FC236}">
                <a16:creationId xmlns:a16="http://schemas.microsoft.com/office/drawing/2014/main" id="{0C90AE21-4FAA-5C4B-A31C-9DCF8A295F0C}"/>
              </a:ext>
            </a:extLst>
          </p:cNvPr>
          <p:cNvPicPr>
            <a:picLocks noChangeAspect="1"/>
          </p:cNvPicPr>
          <p:nvPr userDrawn="1"/>
        </p:nvPicPr>
        <p:blipFill>
          <a:blip r:embed="rId2"/>
          <a:stretch>
            <a:fillRect/>
          </a:stretch>
        </p:blipFill>
        <p:spPr>
          <a:xfrm>
            <a:off x="742931" y="1468828"/>
            <a:ext cx="436646" cy="568414"/>
          </a:xfrm>
          <a:prstGeom prst="rect">
            <a:avLst/>
          </a:prstGeom>
        </p:spPr>
      </p:pic>
      <p:sp>
        <p:nvSpPr>
          <p:cNvPr id="15" name="Lorem ipsum dolor sit amet, consectetur.">
            <a:extLst>
              <a:ext uri="{FF2B5EF4-FFF2-40B4-BE49-F238E27FC236}">
                <a16:creationId xmlns:a16="http://schemas.microsoft.com/office/drawing/2014/main" id="{BE566C03-84A6-374B-B7E3-D7E9DA5E51A8}"/>
              </a:ext>
            </a:extLst>
          </p:cNvPr>
          <p:cNvSpPr txBox="1">
            <a:spLocks noGrp="1"/>
          </p:cNvSpPr>
          <p:nvPr>
            <p:ph type="body" sz="quarter" idx="14" hasCustomPrompt="1"/>
          </p:nvPr>
        </p:nvSpPr>
        <p:spPr>
          <a:xfrm>
            <a:off x="720089" y="2321884"/>
            <a:ext cx="6858000" cy="1776668"/>
          </a:xfrm>
          <a:prstGeom prst="rect">
            <a:avLst/>
          </a:prstGeom>
        </p:spPr>
        <p:txBody>
          <a:bodyPr wrap="square" lIns="0" tIns="0" rIns="0" bIns="0" anchor="t">
            <a:noAutofit/>
          </a:bodyPr>
          <a:lstStyle>
            <a:lvl1pPr marL="0" marR="0" indent="0" algn="l" defTabSz="308610" rtl="0" eaLnBrk="1" fontAlgn="auto" latinLnBrk="0" hangingPunct="1">
              <a:lnSpc>
                <a:spcPct val="90000"/>
              </a:lnSpc>
              <a:spcBef>
                <a:spcPts val="0"/>
              </a:spcBef>
              <a:spcAft>
                <a:spcPts val="0"/>
              </a:spcAft>
              <a:buClr>
                <a:schemeClr val="bg1"/>
              </a:buClr>
              <a:buSzTx/>
              <a:buFont typeface="Arial" panose="020B0604020202020204" pitchFamily="34" charset="0"/>
              <a:buNone/>
              <a:tabLst/>
              <a:defRPr sz="3300" b="1" i="0" spc="-113" baseline="0">
                <a:solidFill>
                  <a:srgbClr val="FFFFFF"/>
                </a:solidFill>
                <a:latin typeface="Arial Black" panose="020B0604020202020204" pitchFamily="34" charset="0"/>
                <a:cs typeface="Arial Black" panose="020B0604020202020204" pitchFamily="34" charset="0"/>
              </a:defRPr>
            </a:lvl1pPr>
          </a:lstStyle>
          <a:p>
            <a:pPr marL="0" marR="0" lvl="0" indent="0" algn="l" defTabSz="308610" rtl="0" eaLnBrk="1" fontAlgn="auto" latinLnBrk="0" hangingPunct="1">
              <a:lnSpc>
                <a:spcPct val="90000"/>
              </a:lnSpc>
              <a:spcBef>
                <a:spcPts val="0"/>
              </a:spcBef>
              <a:spcAft>
                <a:spcPts val="0"/>
              </a:spcAft>
              <a:buClr>
                <a:schemeClr val="bg1"/>
              </a:buClr>
              <a:buSzTx/>
              <a:buFont typeface="Arial" panose="020B0604020202020204" pitchFamily="34" charset="0"/>
              <a:buNone/>
              <a:tabLst/>
              <a:defRPr/>
            </a:pPr>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a:t>
            </a:r>
          </a:p>
          <a:p>
            <a:pPr marL="0" marR="0" lvl="0" indent="0" algn="l" defTabSz="308610" rtl="0" eaLnBrk="1" fontAlgn="auto" latinLnBrk="0" hangingPunct="1">
              <a:lnSpc>
                <a:spcPct val="90000"/>
              </a:lnSpc>
              <a:spcBef>
                <a:spcPts val="0"/>
              </a:spcBef>
              <a:spcAft>
                <a:spcPts val="0"/>
              </a:spcAft>
              <a:buClr>
                <a:schemeClr val="bg1"/>
              </a:buClr>
              <a:buSzTx/>
              <a:buFont typeface="Arial" panose="020B0604020202020204" pitchFamily="34" charset="0"/>
              <a:buNone/>
              <a:tabLst/>
              <a:defRPr/>
            </a:pPr>
            <a:r>
              <a:rPr lang="en-US"/>
              <a:t>sed do </a:t>
            </a:r>
            <a:r>
              <a:rPr lang="en-US" err="1"/>
              <a:t>eiusmod</a:t>
            </a:r>
            <a:r>
              <a:rPr lang="en-US"/>
              <a:t> </a:t>
            </a:r>
            <a:r>
              <a:rPr lang="en-US" err="1"/>
              <a:t>tempor</a:t>
            </a:r>
            <a:r>
              <a:rPr lang="en-US"/>
              <a:t>.</a:t>
            </a:r>
            <a:endParaRPr/>
          </a:p>
        </p:txBody>
      </p:sp>
    </p:spTree>
    <p:extLst>
      <p:ext uri="{BB962C8B-B14F-4D97-AF65-F5344CB8AC3E}">
        <p14:creationId xmlns:p14="http://schemas.microsoft.com/office/powerpoint/2010/main" val="2735900567"/>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ext Slide - Three Bullets - Crisis Watch">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A229D042-8B65-9E48-B92D-1C1C692D80E7}"/>
              </a:ext>
            </a:extLst>
          </p:cNvPr>
          <p:cNvSpPr>
            <a:spLocks noGrp="1"/>
          </p:cNvSpPr>
          <p:nvPr>
            <p:ph type="sldNum" sz="quarter" idx="10"/>
          </p:nvPr>
        </p:nvSpPr>
        <p:spPr/>
        <p:txBody>
          <a:bodyPr/>
          <a:lstStyle/>
          <a:p>
            <a:fld id="{86CB4B4D-7CA3-9044-876B-883B54F8677D}" type="slidenum">
              <a:rPr lang="en-US" smtClean="0"/>
              <a:pPr/>
              <a:t>‹#›</a:t>
            </a:fld>
            <a:endParaRPr lang="en-US"/>
          </a:p>
        </p:txBody>
      </p:sp>
      <p:sp>
        <p:nvSpPr>
          <p:cNvPr id="5" name="Footer Placeholder 4">
            <a:extLst>
              <a:ext uri="{FF2B5EF4-FFF2-40B4-BE49-F238E27FC236}">
                <a16:creationId xmlns:a16="http://schemas.microsoft.com/office/drawing/2014/main" id="{27D96E9F-E926-6140-897D-2135F51CC88A}"/>
              </a:ext>
            </a:extLst>
          </p:cNvPr>
          <p:cNvSpPr>
            <a:spLocks noGrp="1"/>
          </p:cNvSpPr>
          <p:nvPr>
            <p:ph type="ftr" sz="quarter" idx="12"/>
          </p:nvPr>
        </p:nvSpPr>
        <p:spPr/>
        <p:txBody>
          <a:bodyPr/>
          <a:lstStyle/>
          <a:p>
            <a:r>
              <a:rPr lang="en-US"/>
              <a:t>Presentation Title</a:t>
            </a:r>
          </a:p>
        </p:txBody>
      </p:sp>
      <p:pic>
        <p:nvPicPr>
          <p:cNvPr id="9" name="Image">
            <a:extLst>
              <a:ext uri="{FF2B5EF4-FFF2-40B4-BE49-F238E27FC236}">
                <a16:creationId xmlns:a16="http://schemas.microsoft.com/office/drawing/2014/main" id="{7B705364-1F3A-AD4B-821E-B547758C4AA0}"/>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99575" y="536495"/>
            <a:ext cx="205740" cy="274320"/>
          </a:xfrm>
          <a:prstGeom prst="rect">
            <a:avLst/>
          </a:prstGeom>
        </p:spPr>
      </p:pic>
      <p:sp>
        <p:nvSpPr>
          <p:cNvPr id="7" name="Text Placeholder 6">
            <a:extLst>
              <a:ext uri="{FF2B5EF4-FFF2-40B4-BE49-F238E27FC236}">
                <a16:creationId xmlns:a16="http://schemas.microsoft.com/office/drawing/2014/main" id="{37DC2784-5B92-524D-A294-FE20BE2D71FA}"/>
              </a:ext>
            </a:extLst>
          </p:cNvPr>
          <p:cNvSpPr>
            <a:spLocks noGrp="1"/>
          </p:cNvSpPr>
          <p:nvPr>
            <p:ph type="body" sz="quarter" idx="16" hasCustomPrompt="1"/>
          </p:nvPr>
        </p:nvSpPr>
        <p:spPr>
          <a:xfrm>
            <a:off x="719309" y="1648809"/>
            <a:ext cx="7541419" cy="4140297"/>
          </a:xfrm>
        </p:spPr>
        <p:txBody>
          <a:bodyPr/>
          <a:lstStyle>
            <a:lvl1pPr marL="3572" marR="0" indent="0" algn="l" defTabSz="308610" rtl="0" eaLnBrk="1" fontAlgn="auto" latinLnBrk="0" hangingPunct="1">
              <a:lnSpc>
                <a:spcPct val="120000"/>
              </a:lnSpc>
              <a:spcBef>
                <a:spcPts val="2250"/>
              </a:spcBef>
              <a:spcAft>
                <a:spcPts val="0"/>
              </a:spcAft>
              <a:buClr>
                <a:srgbClr val="F93822"/>
              </a:buClr>
              <a:buSzTx/>
              <a:buFont typeface="Arial" panose="020B0604020202020204" pitchFamily="34" charset="0"/>
              <a:buNone/>
              <a:tabLst/>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marL="130969" marR="0" lvl="0" indent="-127397" algn="l" defTabSz="308610" rtl="0" eaLnBrk="1" fontAlgn="auto" latinLnBrk="0" hangingPunct="1">
              <a:lnSpc>
                <a:spcPct val="120000"/>
              </a:lnSpc>
              <a:spcBef>
                <a:spcPts val="2250"/>
              </a:spcBef>
              <a:spcAft>
                <a:spcPts val="0"/>
              </a:spcAft>
              <a:buClr>
                <a:srgbClr val="F93822"/>
              </a:buClr>
              <a:buSzTx/>
              <a:buFont typeface="Arial" panose="020B0604020202020204" pitchFamily="34" charset="0"/>
              <a:buChar char="•"/>
              <a:tabLst/>
              <a:defRPr/>
            </a:pPr>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ullamco</a:t>
            </a:r>
            <a:r>
              <a:rPr lang="en-US"/>
              <a:t> </a:t>
            </a:r>
            <a:r>
              <a:rPr lang="en-US" err="1"/>
              <a:t>laboris</a:t>
            </a:r>
            <a:r>
              <a:rPr lang="en-US"/>
              <a:t> nisi </a:t>
            </a:r>
            <a:r>
              <a:rPr lang="en-US" err="1"/>
              <a:t>ut</a:t>
            </a:r>
            <a:r>
              <a:rPr lang="en-US"/>
              <a:t> </a:t>
            </a:r>
            <a:r>
              <a:rPr lang="en-US" err="1"/>
              <a:t>aliquip</a:t>
            </a:r>
            <a:r>
              <a:rPr lang="en-US"/>
              <a:t> ex </a:t>
            </a:r>
            <a:r>
              <a:rPr lang="en-US" err="1"/>
              <a:t>ea</a:t>
            </a:r>
            <a:r>
              <a:rPr lang="en-US"/>
              <a:t> </a:t>
            </a:r>
            <a:r>
              <a:rPr lang="en-US" err="1"/>
              <a:t>commodo</a:t>
            </a:r>
            <a:r>
              <a:rPr lang="en-US"/>
              <a:t> </a:t>
            </a:r>
            <a:r>
              <a:rPr lang="en-US" err="1"/>
              <a:t>consequat</a:t>
            </a:r>
            <a:r>
              <a:rPr lang="en-US"/>
              <a:t>.</a:t>
            </a:r>
          </a:p>
          <a:p>
            <a:pPr marL="130969" marR="0" lvl="0" indent="-127397" algn="l" defTabSz="308610" rtl="0" eaLnBrk="1" fontAlgn="auto" latinLnBrk="0" hangingPunct="1">
              <a:lnSpc>
                <a:spcPct val="120000"/>
              </a:lnSpc>
              <a:spcBef>
                <a:spcPts val="2250"/>
              </a:spcBef>
              <a:spcAft>
                <a:spcPts val="0"/>
              </a:spcAft>
              <a:buClr>
                <a:srgbClr val="F93822"/>
              </a:buClr>
              <a:buSzTx/>
              <a:buFont typeface="Arial" panose="020B0604020202020204" pitchFamily="34" charset="0"/>
              <a:buChar char="•"/>
              <a:tabLst/>
              <a:defRPr/>
            </a:pPr>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ullamco</a:t>
            </a:r>
            <a:r>
              <a:rPr lang="en-US"/>
              <a:t> </a:t>
            </a:r>
            <a:r>
              <a:rPr lang="en-US" err="1"/>
              <a:t>laboris</a:t>
            </a:r>
            <a:r>
              <a:rPr lang="en-US"/>
              <a:t> nisi </a:t>
            </a:r>
            <a:r>
              <a:rPr lang="en-US" err="1"/>
              <a:t>ut</a:t>
            </a:r>
            <a:r>
              <a:rPr lang="en-US"/>
              <a:t> </a:t>
            </a:r>
            <a:r>
              <a:rPr lang="en-US" err="1"/>
              <a:t>aliquip</a:t>
            </a:r>
            <a:r>
              <a:rPr lang="en-US"/>
              <a:t> ex </a:t>
            </a:r>
            <a:r>
              <a:rPr lang="en-US" err="1"/>
              <a:t>ea</a:t>
            </a:r>
            <a:r>
              <a:rPr lang="en-US"/>
              <a:t> </a:t>
            </a:r>
            <a:r>
              <a:rPr lang="en-US" err="1"/>
              <a:t>commodo</a:t>
            </a:r>
            <a:r>
              <a:rPr lang="en-US"/>
              <a:t> </a:t>
            </a:r>
            <a:r>
              <a:rPr lang="en-US" err="1"/>
              <a:t>consequat</a:t>
            </a:r>
            <a:r>
              <a:rPr lang="en-US"/>
              <a:t>.</a:t>
            </a:r>
          </a:p>
          <a:p>
            <a:pPr marL="130969" marR="0" lvl="0" indent="-127397" algn="l" defTabSz="308610" rtl="0" eaLnBrk="1" fontAlgn="auto" latinLnBrk="0" hangingPunct="1">
              <a:lnSpc>
                <a:spcPct val="120000"/>
              </a:lnSpc>
              <a:spcBef>
                <a:spcPts val="2250"/>
              </a:spcBef>
              <a:spcAft>
                <a:spcPts val="0"/>
              </a:spcAft>
              <a:buClr>
                <a:srgbClr val="F93822"/>
              </a:buClr>
              <a:buSzTx/>
              <a:buFont typeface="Arial" panose="020B0604020202020204" pitchFamily="34" charset="0"/>
              <a:buChar char="•"/>
              <a:tabLst/>
              <a:defRPr/>
            </a:pPr>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 magna </a:t>
            </a:r>
            <a:r>
              <a:rPr lang="en-US" err="1"/>
              <a:t>aliqua</a:t>
            </a:r>
            <a:r>
              <a:rPr lang="en-US"/>
              <a:t>. Ut </a:t>
            </a:r>
            <a:r>
              <a:rPr lang="en-US" err="1"/>
              <a:t>enim</a:t>
            </a:r>
            <a:r>
              <a:rPr lang="en-US"/>
              <a:t> ad minim </a:t>
            </a:r>
            <a:r>
              <a:rPr lang="en-US" err="1"/>
              <a:t>veniam</a:t>
            </a:r>
            <a:r>
              <a:rPr lang="en-US"/>
              <a:t>, </a:t>
            </a:r>
            <a:r>
              <a:rPr lang="en-US" err="1"/>
              <a:t>quis</a:t>
            </a:r>
            <a:r>
              <a:rPr lang="en-US"/>
              <a:t> </a:t>
            </a:r>
            <a:r>
              <a:rPr lang="en-US" err="1"/>
              <a:t>nostrud</a:t>
            </a:r>
            <a:r>
              <a:rPr lang="en-US"/>
              <a:t> exercitation </a:t>
            </a:r>
            <a:r>
              <a:rPr lang="en-US" err="1"/>
              <a:t>ullamco</a:t>
            </a:r>
            <a:r>
              <a:rPr lang="en-US"/>
              <a:t> </a:t>
            </a:r>
            <a:r>
              <a:rPr lang="en-US" err="1"/>
              <a:t>laboris</a:t>
            </a:r>
            <a:r>
              <a:rPr lang="en-US"/>
              <a:t> nisi </a:t>
            </a:r>
            <a:r>
              <a:rPr lang="en-US" err="1"/>
              <a:t>ut</a:t>
            </a:r>
            <a:r>
              <a:rPr lang="en-US"/>
              <a:t> </a:t>
            </a:r>
            <a:r>
              <a:rPr lang="en-US" err="1"/>
              <a:t>aliquip</a:t>
            </a:r>
            <a:r>
              <a:rPr lang="en-US"/>
              <a:t> ex </a:t>
            </a:r>
            <a:r>
              <a:rPr lang="en-US" err="1"/>
              <a:t>ea</a:t>
            </a:r>
            <a:r>
              <a:rPr lang="en-US"/>
              <a:t> </a:t>
            </a:r>
            <a:r>
              <a:rPr lang="en-US" err="1"/>
              <a:t>commodo</a:t>
            </a:r>
            <a:r>
              <a:rPr lang="en-US"/>
              <a:t> </a:t>
            </a:r>
            <a:r>
              <a:rPr lang="en-US" err="1"/>
              <a:t>consequat</a:t>
            </a:r>
            <a:r>
              <a:rPr lang="en-US"/>
              <a:t>.</a:t>
            </a:r>
          </a:p>
        </p:txBody>
      </p:sp>
      <p:sp>
        <p:nvSpPr>
          <p:cNvPr id="15" name="Text Placeholder 27">
            <a:extLst>
              <a:ext uri="{FF2B5EF4-FFF2-40B4-BE49-F238E27FC236}">
                <a16:creationId xmlns:a16="http://schemas.microsoft.com/office/drawing/2014/main" id="{2AE2A866-163A-564A-B80A-91C1194DDB54}"/>
              </a:ext>
            </a:extLst>
          </p:cNvPr>
          <p:cNvSpPr>
            <a:spLocks noGrp="1"/>
          </p:cNvSpPr>
          <p:nvPr>
            <p:ph type="body" sz="quarter" idx="17" hasCustomPrompt="1"/>
          </p:nvPr>
        </p:nvSpPr>
        <p:spPr>
          <a:xfrm>
            <a:off x="954312" y="530451"/>
            <a:ext cx="7301473" cy="201274"/>
          </a:xfrm>
        </p:spPr>
        <p:txBody>
          <a:bodyPr wrap="square">
            <a:spAutoFit/>
          </a:bodyPr>
          <a:lstStyle>
            <a:lvl1pPr marL="3572" indent="0">
              <a:buNone/>
              <a:defRPr sz="1200">
                <a:solidFill>
                  <a:srgbClr val="F93822"/>
                </a:solidFill>
                <a:latin typeface="Arial" panose="020B0604020202020204" pitchFamily="34" charset="0"/>
                <a:cs typeface="Arial" panose="020B0604020202020204" pitchFamily="34" charset="0"/>
              </a:defRPr>
            </a:lvl1pPr>
          </a:lstStyle>
          <a:p>
            <a:pPr lvl="0"/>
            <a:r>
              <a:rPr lang="en-US"/>
              <a:t>Crisis Watch</a:t>
            </a:r>
          </a:p>
        </p:txBody>
      </p:sp>
      <p:sp>
        <p:nvSpPr>
          <p:cNvPr id="2" name="Line">
            <a:extLst>
              <a:ext uri="{FF2B5EF4-FFF2-40B4-BE49-F238E27FC236}">
                <a16:creationId xmlns:a16="http://schemas.microsoft.com/office/drawing/2014/main" id="{8E9ADFC6-35EF-F06A-E35B-60F00A13AFDC}"/>
              </a:ext>
            </a:extLst>
          </p:cNvPr>
          <p:cNvSpPr/>
          <p:nvPr userDrawn="1"/>
        </p:nvSpPr>
        <p:spPr>
          <a:xfrm flipV="1">
            <a:off x="431239" y="536494"/>
            <a:ext cx="1" cy="764422"/>
          </a:xfrm>
          <a:prstGeom prst="line">
            <a:avLst/>
          </a:prstGeom>
          <a:ln w="190500">
            <a:solidFill>
              <a:srgbClr val="F93822"/>
            </a:solidFill>
            <a:miter lim="400000"/>
          </a:ln>
        </p:spPr>
        <p:txBody>
          <a:bodyPr lIns="0" tIns="0" rIns="0" bIns="0" anchor="ctr"/>
          <a:lstStyle/>
          <a:p>
            <a:pPr algn="ctr">
              <a:defRPr sz="3200" b="0" spc="0">
                <a:solidFill>
                  <a:srgbClr val="FFFFFF"/>
                </a:solidFill>
                <a:latin typeface="Helvetica 65 Medium"/>
                <a:ea typeface="Helvetica 65 Medium"/>
                <a:cs typeface="Helvetica 65 Medium"/>
                <a:sym typeface="Helvetica Neue Medium"/>
              </a:defRPr>
            </a:pPr>
            <a:endParaRPr sz="1200">
              <a:highlight>
                <a:srgbClr val="FFFF00"/>
              </a:highlight>
            </a:endParaRPr>
          </a:p>
        </p:txBody>
      </p:sp>
      <p:sp>
        <p:nvSpPr>
          <p:cNvPr id="4" name="Text Placeholder 27">
            <a:extLst>
              <a:ext uri="{FF2B5EF4-FFF2-40B4-BE49-F238E27FC236}">
                <a16:creationId xmlns:a16="http://schemas.microsoft.com/office/drawing/2014/main" id="{D2BABF59-9506-C87F-2BFD-70CA889C7BB9}"/>
              </a:ext>
            </a:extLst>
          </p:cNvPr>
          <p:cNvSpPr>
            <a:spLocks noGrp="1"/>
          </p:cNvSpPr>
          <p:nvPr>
            <p:ph type="body" sz="quarter" idx="15" hasCustomPrompt="1"/>
          </p:nvPr>
        </p:nvSpPr>
        <p:spPr>
          <a:xfrm>
            <a:off x="715546" y="827625"/>
            <a:ext cx="7541417" cy="473293"/>
          </a:xfrm>
        </p:spPr>
        <p:txBody>
          <a:bodyPr vert="horz" wrap="square" lIns="0" tIns="0" rIns="0" bIns="0" rtlCol="0" anchor="t" anchorCtr="0">
            <a:normAutofit/>
          </a:bodyPr>
          <a:lstStyle>
            <a:lvl1pPr marL="0" indent="0">
              <a:buNone/>
              <a:defRPr kumimoji="0" lang="en-US" sz="2400" b="1" i="0" u="none" strike="noStrike" kern="0" cap="none" spc="-113" normalizeH="0" baseline="0" dirty="0" smtClean="0">
                <a:ln>
                  <a:noFill/>
                </a:ln>
                <a:solidFill>
                  <a:srgbClr val="000000"/>
                </a:solidFill>
                <a:effectLst/>
                <a:uLnTx/>
                <a:uFillTx/>
                <a:latin typeface="Arial Black" panose="020B0604020202020204" pitchFamily="34" charset="0"/>
                <a:cs typeface="Arial Black" panose="020B0604020202020204" pitchFamily="34" charset="0"/>
                <a:sym typeface="Arial"/>
              </a:defRPr>
            </a:lvl1pPr>
          </a:lstStyle>
          <a:p>
            <a:pPr marL="428625" marR="0" lvl="0" indent="-428625" algn="l" defTabSz="309563" rtl="0" eaLnBrk="1" fontAlgn="auto" latinLnBrk="0" hangingPunct="1">
              <a:lnSpc>
                <a:spcPct val="100000"/>
              </a:lnSpc>
              <a:spcBef>
                <a:spcPts val="0"/>
              </a:spcBef>
              <a:spcAft>
                <a:spcPts val="0"/>
              </a:spcAft>
              <a:buClr>
                <a:srgbClr val="FDC82F"/>
              </a:buClr>
              <a:buSzTx/>
              <a:buFont typeface="Arial" panose="020B0604020202020204" pitchFamily="34" charset="0"/>
              <a:buNone/>
              <a:tabLst/>
              <a:defRPr/>
            </a:pPr>
            <a:r>
              <a:rPr lang="en-US"/>
              <a:t>Crisis Header</a:t>
            </a:r>
          </a:p>
        </p:txBody>
      </p:sp>
    </p:spTree>
    <p:extLst>
      <p:ext uri="{BB962C8B-B14F-4D97-AF65-F5344CB8AC3E}">
        <p14:creationId xmlns:p14="http://schemas.microsoft.com/office/powerpoint/2010/main" val="3145515125"/>
      </p:ext>
    </p:extLst>
  </p:cSld>
  <p:clrMapOvr>
    <a:masterClrMapping/>
  </p:clrMapOvr>
  <p:extLst>
    <p:ext uri="{DCECCB84-F9BA-43D5-87BE-67443E8EF086}">
      <p15:sldGuideLst xmlns:p15="http://schemas.microsoft.com/office/powerpoint/2012/main">
        <p15:guide id="1" pos="600">
          <p15:clr>
            <a:srgbClr val="FBAE4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ext Slide - Box Callout - Crisis">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A229D042-8B65-9E48-B92D-1C1C692D80E7}"/>
              </a:ext>
            </a:extLst>
          </p:cNvPr>
          <p:cNvSpPr>
            <a:spLocks noGrp="1"/>
          </p:cNvSpPr>
          <p:nvPr>
            <p:ph type="sldNum" sz="quarter" idx="10"/>
          </p:nvPr>
        </p:nvSpPr>
        <p:spPr/>
        <p:txBody>
          <a:bodyPr/>
          <a:lstStyle/>
          <a:p>
            <a:fld id="{86CB4B4D-7CA3-9044-876B-883B54F8677D}" type="slidenum">
              <a:rPr lang="en-US" smtClean="0"/>
              <a:pPr/>
              <a:t>‹#›</a:t>
            </a:fld>
            <a:endParaRPr lang="en-US"/>
          </a:p>
        </p:txBody>
      </p:sp>
      <p:sp>
        <p:nvSpPr>
          <p:cNvPr id="5" name="Footer Placeholder 4">
            <a:extLst>
              <a:ext uri="{FF2B5EF4-FFF2-40B4-BE49-F238E27FC236}">
                <a16:creationId xmlns:a16="http://schemas.microsoft.com/office/drawing/2014/main" id="{27D96E9F-E926-6140-897D-2135F51CC88A}"/>
              </a:ext>
            </a:extLst>
          </p:cNvPr>
          <p:cNvSpPr>
            <a:spLocks noGrp="1"/>
          </p:cNvSpPr>
          <p:nvPr>
            <p:ph type="ftr" sz="quarter" idx="12"/>
          </p:nvPr>
        </p:nvSpPr>
        <p:spPr/>
        <p:txBody>
          <a:bodyPr/>
          <a:lstStyle/>
          <a:p>
            <a:r>
              <a:rPr lang="en-US"/>
              <a:t>Presentation Title</a:t>
            </a:r>
          </a:p>
        </p:txBody>
      </p:sp>
      <p:sp>
        <p:nvSpPr>
          <p:cNvPr id="8" name="Text Placeholder 7">
            <a:extLst>
              <a:ext uri="{FF2B5EF4-FFF2-40B4-BE49-F238E27FC236}">
                <a16:creationId xmlns:a16="http://schemas.microsoft.com/office/drawing/2014/main" id="{409D847A-AAC4-6A4B-8513-F9E8AFAEB505}"/>
              </a:ext>
            </a:extLst>
          </p:cNvPr>
          <p:cNvSpPr>
            <a:spLocks noGrp="1"/>
          </p:cNvSpPr>
          <p:nvPr>
            <p:ph type="body" sz="quarter" idx="17" hasCustomPrompt="1"/>
          </p:nvPr>
        </p:nvSpPr>
        <p:spPr>
          <a:xfrm>
            <a:off x="714375" y="1655825"/>
            <a:ext cx="4041821" cy="4014906"/>
          </a:xfrm>
        </p:spPr>
        <p:txBody>
          <a:bodyPr>
            <a:noAutofit/>
          </a:bodyPr>
          <a:lstStyle>
            <a:lvl1pPr marL="137160" indent="-137160">
              <a:spcBef>
                <a:spcPts val="900"/>
              </a:spcBef>
              <a:buClr>
                <a:srgbClr val="F93822"/>
              </a:buClr>
              <a:buFont typeface="Arial" panose="020B0604020202020204" pitchFamily="34" charset="0"/>
              <a:buChar char="•"/>
              <a:defRPr sz="1050">
                <a:latin typeface="Arial" panose="020B0604020202020204" pitchFamily="34" charset="0"/>
                <a:cs typeface="Arial" panose="020B0604020202020204" pitchFamily="34" charset="0"/>
              </a:defRPr>
            </a:lvl1pPr>
            <a:lvl2pPr marL="277225" indent="0">
              <a:buNone/>
              <a:defRPr sz="1050">
                <a:latin typeface="Arial" panose="020B0604020202020204" pitchFamily="34" charset="0"/>
                <a:cs typeface="Arial" panose="020B0604020202020204" pitchFamily="34" charset="0"/>
              </a:defRPr>
            </a:lvl2pPr>
            <a:lvl3pPr marL="482965" indent="0">
              <a:buNone/>
              <a:defRPr sz="1050">
                <a:latin typeface="Arial" panose="020B0604020202020204" pitchFamily="34" charset="0"/>
                <a:cs typeface="Arial" panose="020B0604020202020204" pitchFamily="34" charset="0"/>
              </a:defRPr>
            </a:lvl3pPr>
            <a:lvl4pPr marL="688705" indent="0">
              <a:buNone/>
              <a:defRPr sz="1050">
                <a:latin typeface="Arial" panose="020B0604020202020204" pitchFamily="34" charset="0"/>
                <a:cs typeface="Arial" panose="020B0604020202020204" pitchFamily="34" charset="0"/>
              </a:defRPr>
            </a:lvl4pPr>
            <a:lvl5pPr marL="963025" indent="0">
              <a:buNone/>
              <a:defRPr sz="1050">
                <a:latin typeface="Arial" panose="020B0604020202020204" pitchFamily="34" charset="0"/>
                <a:cs typeface="Arial" panose="020B0604020202020204" pitchFamily="34" charset="0"/>
              </a:defRPr>
            </a:lvl5pPr>
          </a:lstStyle>
          <a:p>
            <a:pPr lvl="0"/>
            <a:r>
              <a:rPr lang="en-US" b="0" baseline="0"/>
              <a:t>Lorem ipsum </a:t>
            </a:r>
            <a:r>
              <a:rPr lang="en-US" b="0" spc="0" baseline="0"/>
              <a:t>dolor</a:t>
            </a:r>
            <a:r>
              <a:rPr lang="en-US" b="0" baseline="0"/>
              <a:t> sit </a:t>
            </a:r>
            <a:r>
              <a:rPr lang="en-US" b="0" baseline="0" err="1"/>
              <a:t>amet</a:t>
            </a:r>
            <a:r>
              <a:rPr lang="en-US" b="0" baseline="0"/>
              <a:t>, </a:t>
            </a:r>
            <a:r>
              <a:rPr lang="en-US" b="0" baseline="0" err="1"/>
              <a:t>consectetur</a:t>
            </a:r>
            <a:r>
              <a:rPr lang="en-US" b="0" baseline="0"/>
              <a:t> </a:t>
            </a:r>
            <a:r>
              <a:rPr lang="en-US" b="0" baseline="0" err="1"/>
              <a:t>adipiscing</a:t>
            </a:r>
            <a:r>
              <a:rPr lang="en-US" b="0" baseline="0"/>
              <a:t> </a:t>
            </a:r>
            <a:r>
              <a:rPr lang="en-US" b="0" baseline="0" err="1"/>
              <a:t>elit</a:t>
            </a:r>
            <a:r>
              <a:rPr lang="en-US" b="0" baseline="0"/>
              <a:t>, sed do </a:t>
            </a:r>
            <a:r>
              <a:rPr lang="en-US" b="0" baseline="0" err="1"/>
              <a:t>eiusmod</a:t>
            </a:r>
            <a:r>
              <a:rPr lang="en-US" b="0" baseline="0"/>
              <a:t> </a:t>
            </a:r>
            <a:r>
              <a:rPr lang="en-US" b="0" baseline="0" err="1"/>
              <a:t>tempor</a:t>
            </a:r>
            <a:r>
              <a:rPr lang="en-US" b="0" baseline="0"/>
              <a:t> </a:t>
            </a:r>
            <a:r>
              <a:rPr lang="en-US" b="0" baseline="0" err="1"/>
              <a:t>incididunt</a:t>
            </a:r>
            <a:r>
              <a:rPr lang="en-US" b="0" baseline="0"/>
              <a:t> </a:t>
            </a:r>
            <a:r>
              <a:rPr lang="en-US" b="0" baseline="0" err="1"/>
              <a:t>ut</a:t>
            </a:r>
            <a:r>
              <a:rPr lang="en-US" b="0" baseline="0"/>
              <a:t> </a:t>
            </a:r>
            <a:r>
              <a:rPr lang="en-US" b="0" baseline="0" err="1"/>
              <a:t>labore</a:t>
            </a:r>
            <a:r>
              <a:rPr lang="en-US" b="0" baseline="0"/>
              <a:t> et dolore magna </a:t>
            </a:r>
            <a:r>
              <a:rPr lang="en-US" b="0" baseline="0" err="1"/>
              <a:t>aliqua</a:t>
            </a:r>
            <a:r>
              <a:rPr lang="en-US" b="0" baseline="0"/>
              <a:t>. Ut </a:t>
            </a:r>
            <a:r>
              <a:rPr lang="en-US" b="0" baseline="0" err="1"/>
              <a:t>enim</a:t>
            </a:r>
            <a:r>
              <a:rPr lang="en-US" b="0" baseline="0"/>
              <a:t> ad minim </a:t>
            </a:r>
            <a:r>
              <a:rPr lang="en-US" b="0" baseline="0" err="1"/>
              <a:t>veniam</a:t>
            </a:r>
            <a:r>
              <a:rPr lang="en-US" b="0" baseline="0"/>
              <a:t>, </a:t>
            </a:r>
            <a:r>
              <a:rPr lang="en-US" b="0" baseline="0" err="1"/>
              <a:t>quis</a:t>
            </a:r>
            <a:r>
              <a:rPr lang="en-US" b="0" baseline="0"/>
              <a:t> </a:t>
            </a:r>
            <a:r>
              <a:rPr lang="en-US" b="0" baseline="0" err="1"/>
              <a:t>nostrud</a:t>
            </a:r>
            <a:r>
              <a:rPr lang="en-US" b="0" baseline="0"/>
              <a:t> exercitation </a:t>
            </a:r>
            <a:r>
              <a:rPr lang="en-US" b="0" baseline="0" err="1"/>
              <a:t>ullamco</a:t>
            </a:r>
            <a:r>
              <a:rPr lang="en-US" b="0" baseline="0"/>
              <a:t> </a:t>
            </a:r>
            <a:r>
              <a:rPr lang="en-US" b="0" baseline="0" err="1"/>
              <a:t>laboris</a:t>
            </a:r>
            <a:r>
              <a:rPr lang="en-US" b="0" baseline="0"/>
              <a:t> nisi </a:t>
            </a:r>
            <a:r>
              <a:rPr lang="en-US" b="0" baseline="0" err="1"/>
              <a:t>ut</a:t>
            </a:r>
            <a:r>
              <a:rPr lang="en-US" b="0" baseline="0"/>
              <a:t> </a:t>
            </a:r>
            <a:r>
              <a:rPr lang="en-US" b="0" baseline="0" err="1"/>
              <a:t>aliquip</a:t>
            </a:r>
            <a:r>
              <a:rPr lang="en-US" b="0" baseline="0"/>
              <a:t> ex </a:t>
            </a:r>
            <a:r>
              <a:rPr lang="en-US" b="0" baseline="0" err="1"/>
              <a:t>ea</a:t>
            </a:r>
            <a:r>
              <a:rPr lang="en-US" b="0" baseline="0"/>
              <a:t> </a:t>
            </a:r>
            <a:r>
              <a:rPr lang="en-US" b="0" baseline="0" err="1"/>
              <a:t>commodo</a:t>
            </a:r>
            <a:r>
              <a:rPr lang="en-US" b="0" baseline="0"/>
              <a:t> </a:t>
            </a:r>
            <a:r>
              <a:rPr lang="en-US" b="0" baseline="0" err="1"/>
              <a:t>consequat</a:t>
            </a:r>
            <a:r>
              <a:rPr lang="en-US" b="0" baseline="0"/>
              <a:t>. Duis </a:t>
            </a:r>
            <a:r>
              <a:rPr lang="en-US" b="0" baseline="0" err="1"/>
              <a:t>aute</a:t>
            </a:r>
            <a:r>
              <a:rPr lang="en-US" b="0" baseline="0"/>
              <a:t> </a:t>
            </a:r>
            <a:r>
              <a:rPr lang="en-US" b="0" baseline="0" err="1"/>
              <a:t>irure</a:t>
            </a:r>
            <a:r>
              <a:rPr lang="en-US" b="0" baseline="0"/>
              <a:t> dolor in </a:t>
            </a:r>
            <a:r>
              <a:rPr lang="en-US" b="0" baseline="0" err="1"/>
              <a:t>reprehenderit</a:t>
            </a:r>
            <a:r>
              <a:rPr lang="en-US" b="0" baseline="0"/>
              <a:t> in </a:t>
            </a:r>
            <a:r>
              <a:rPr lang="en-US" b="0" baseline="0" err="1"/>
              <a:t>voluptate</a:t>
            </a:r>
            <a:r>
              <a:rPr lang="en-US" b="0" baseline="0"/>
              <a:t> </a:t>
            </a:r>
            <a:r>
              <a:rPr lang="en-US" b="0" baseline="0" err="1"/>
              <a:t>velit</a:t>
            </a:r>
            <a:r>
              <a:rPr lang="en-US" b="0" baseline="0"/>
              <a:t> </a:t>
            </a:r>
            <a:r>
              <a:rPr lang="en-US" b="0" baseline="0" err="1"/>
              <a:t>esse</a:t>
            </a:r>
            <a:r>
              <a:rPr lang="en-US" b="0" baseline="0"/>
              <a:t> </a:t>
            </a:r>
            <a:r>
              <a:rPr lang="en-US" b="0" baseline="0" err="1"/>
              <a:t>cillum</a:t>
            </a:r>
            <a:r>
              <a:rPr lang="en-US" b="0" baseline="0"/>
              <a:t> dolore </a:t>
            </a:r>
            <a:r>
              <a:rPr lang="en-US" b="0" baseline="0" err="1"/>
              <a:t>eu</a:t>
            </a:r>
            <a:r>
              <a:rPr lang="en-US" b="0" baseline="0"/>
              <a:t> </a:t>
            </a:r>
            <a:r>
              <a:rPr lang="en-US" b="0" baseline="0" err="1"/>
              <a:t>fugiat</a:t>
            </a:r>
            <a:r>
              <a:rPr lang="en-US" b="0" baseline="0"/>
              <a:t> </a:t>
            </a:r>
            <a:r>
              <a:rPr lang="en-US" b="0" baseline="0" err="1"/>
              <a:t>nulla</a:t>
            </a:r>
            <a:r>
              <a:rPr lang="en-US" b="0" baseline="0"/>
              <a:t> </a:t>
            </a:r>
            <a:r>
              <a:rPr lang="en-US" b="0" baseline="0" err="1"/>
              <a:t>pariatur</a:t>
            </a:r>
            <a:r>
              <a:rPr lang="en-US" b="0" baseline="0"/>
              <a:t>. </a:t>
            </a:r>
            <a:r>
              <a:rPr lang="en-US" b="0" baseline="0" err="1"/>
              <a:t>Excepteur</a:t>
            </a:r>
            <a:r>
              <a:rPr lang="en-US" b="0" baseline="0"/>
              <a:t> </a:t>
            </a:r>
            <a:r>
              <a:rPr lang="en-US" b="0" baseline="0" err="1"/>
              <a:t>sint</a:t>
            </a:r>
            <a:r>
              <a:rPr lang="en-US" b="0" baseline="0"/>
              <a:t> </a:t>
            </a:r>
            <a:r>
              <a:rPr lang="en-US" b="0" baseline="0" err="1"/>
              <a:t>occaecat</a:t>
            </a:r>
            <a:r>
              <a:rPr lang="en-US" b="0" baseline="0"/>
              <a:t> </a:t>
            </a:r>
            <a:r>
              <a:rPr lang="en-US" b="0" baseline="0" err="1"/>
              <a:t>cupidatat</a:t>
            </a:r>
            <a:r>
              <a:rPr lang="en-US" b="0" baseline="0"/>
              <a:t> non </a:t>
            </a:r>
            <a:r>
              <a:rPr lang="en-US" b="0" baseline="0" err="1"/>
              <a:t>proident</a:t>
            </a:r>
            <a:r>
              <a:rPr lang="en-US" b="0" baseline="0"/>
              <a:t>, sunt in culpa qui </a:t>
            </a:r>
            <a:r>
              <a:rPr lang="en-US" b="0" baseline="0" err="1"/>
              <a:t>officia</a:t>
            </a:r>
            <a:r>
              <a:rPr lang="en-US" b="0" baseline="0"/>
              <a:t> </a:t>
            </a:r>
            <a:r>
              <a:rPr lang="en-US" b="0" baseline="0" err="1"/>
              <a:t>deserunt</a:t>
            </a:r>
            <a:r>
              <a:rPr lang="en-US" b="0" baseline="0"/>
              <a:t> </a:t>
            </a:r>
            <a:r>
              <a:rPr lang="en-US" b="0" baseline="0" err="1"/>
              <a:t>mollit</a:t>
            </a:r>
            <a:r>
              <a:rPr lang="en-US" b="0" baseline="0"/>
              <a:t> </a:t>
            </a:r>
            <a:r>
              <a:rPr lang="en-US" b="0" baseline="0" err="1"/>
              <a:t>anim</a:t>
            </a:r>
            <a:r>
              <a:rPr lang="en-US" b="0" baseline="0"/>
              <a:t> id </a:t>
            </a:r>
            <a:r>
              <a:rPr lang="en-US" b="0" baseline="0" err="1"/>
              <a:t>est</a:t>
            </a:r>
            <a:r>
              <a:rPr lang="en-US" b="0" baseline="0"/>
              <a:t> </a:t>
            </a:r>
            <a:r>
              <a:rPr lang="en-US" b="0" baseline="0" err="1"/>
              <a:t>laborum</a:t>
            </a:r>
            <a:r>
              <a:rPr lang="en-US" b="0" baseline="0"/>
              <a:t>.</a:t>
            </a:r>
          </a:p>
          <a:p>
            <a:pPr lvl="0"/>
            <a:r>
              <a:rPr lang="en-US" b="0" baseline="0" err="1"/>
              <a:t>Nullam</a:t>
            </a:r>
            <a:r>
              <a:rPr lang="en-US" b="0" baseline="0"/>
              <a:t> vitae </a:t>
            </a:r>
            <a:r>
              <a:rPr lang="en-US" b="0" baseline="0" err="1"/>
              <a:t>tortor</a:t>
            </a:r>
            <a:r>
              <a:rPr lang="en-US" b="0" baseline="0"/>
              <a:t> id </a:t>
            </a:r>
            <a:r>
              <a:rPr lang="en-US" b="0" baseline="0" err="1"/>
              <a:t>tortor</a:t>
            </a:r>
            <a:r>
              <a:rPr lang="en-US" b="0" baseline="0"/>
              <a:t> </a:t>
            </a:r>
            <a:r>
              <a:rPr lang="en-US" b="0" baseline="0" err="1"/>
              <a:t>mattis</a:t>
            </a:r>
            <a:r>
              <a:rPr lang="en-US" b="0" baseline="0"/>
              <a:t> </a:t>
            </a:r>
            <a:r>
              <a:rPr lang="en-US" b="0" baseline="0" err="1"/>
              <a:t>scelerisque</a:t>
            </a:r>
            <a:r>
              <a:rPr lang="en-US" b="0" baseline="0"/>
              <a:t>. Sed </a:t>
            </a:r>
            <a:r>
              <a:rPr lang="en-US" b="0" baseline="0" err="1"/>
              <a:t>eu</a:t>
            </a:r>
            <a:r>
              <a:rPr lang="en-US" b="0" baseline="0"/>
              <a:t> </a:t>
            </a:r>
            <a:r>
              <a:rPr lang="en-US" b="0" baseline="0" err="1"/>
              <a:t>orci</a:t>
            </a:r>
            <a:r>
              <a:rPr lang="en-US" b="0" baseline="0"/>
              <a:t> gravida, </a:t>
            </a:r>
            <a:r>
              <a:rPr lang="en-US" b="0" baseline="0" err="1"/>
              <a:t>tincidunt</a:t>
            </a:r>
            <a:r>
              <a:rPr lang="en-US" b="0" baseline="0"/>
              <a:t> </a:t>
            </a:r>
            <a:r>
              <a:rPr lang="en-US" b="0" baseline="0" err="1"/>
              <a:t>quam</a:t>
            </a:r>
            <a:r>
              <a:rPr lang="en-US" b="0" baseline="0"/>
              <a:t> id, </a:t>
            </a:r>
            <a:r>
              <a:rPr lang="en-US" b="0" baseline="0" err="1"/>
              <a:t>interdum</a:t>
            </a:r>
            <a:r>
              <a:rPr lang="en-US" b="0" baseline="0"/>
              <a:t> </a:t>
            </a:r>
            <a:r>
              <a:rPr lang="en-US" b="0" baseline="0" err="1"/>
              <a:t>nibh</a:t>
            </a:r>
            <a:r>
              <a:rPr lang="en-US" b="0" baseline="0"/>
              <a:t>. Integer </a:t>
            </a:r>
            <a:r>
              <a:rPr lang="en-US" b="0" baseline="0" err="1"/>
              <a:t>consectetur</a:t>
            </a:r>
            <a:r>
              <a:rPr lang="en-US" b="0" baseline="0"/>
              <a:t> </a:t>
            </a:r>
            <a:r>
              <a:rPr lang="en-US" b="0" baseline="0" err="1"/>
              <a:t>dignissim</a:t>
            </a:r>
            <a:r>
              <a:rPr lang="en-US" b="0" baseline="0"/>
              <a:t> </a:t>
            </a:r>
            <a:r>
              <a:rPr lang="en-US" b="0" baseline="0" err="1"/>
              <a:t>sollicitudin</a:t>
            </a:r>
            <a:r>
              <a:rPr lang="en-US" b="0" baseline="0"/>
              <a:t>. Vestibulum </a:t>
            </a:r>
            <a:r>
              <a:rPr lang="en-US" b="0" baseline="0" err="1"/>
              <a:t>enim</a:t>
            </a:r>
            <a:r>
              <a:rPr lang="en-US" b="0" baseline="0"/>
              <a:t> </a:t>
            </a:r>
            <a:r>
              <a:rPr lang="en-US" b="0" baseline="0" err="1"/>
              <a:t>odio</a:t>
            </a:r>
            <a:r>
              <a:rPr lang="en-US" b="0" baseline="0"/>
              <a:t>, </a:t>
            </a:r>
            <a:r>
              <a:rPr lang="en-US" b="0" baseline="0" err="1"/>
              <a:t>vulputate</a:t>
            </a:r>
            <a:r>
              <a:rPr lang="en-US" b="0" baseline="0"/>
              <a:t> </a:t>
            </a:r>
            <a:r>
              <a:rPr lang="en-US" b="0" baseline="0" err="1"/>
              <a:t>ultrices</a:t>
            </a:r>
            <a:r>
              <a:rPr lang="en-US" b="0" baseline="0"/>
              <a:t> </a:t>
            </a:r>
            <a:r>
              <a:rPr lang="en-US" b="0" baseline="0" err="1"/>
              <a:t>imperdiet</a:t>
            </a:r>
            <a:r>
              <a:rPr lang="en-US" b="0" baseline="0"/>
              <a:t> </a:t>
            </a:r>
            <a:r>
              <a:rPr lang="en-US" b="0" baseline="0" err="1"/>
              <a:t>volutpat</a:t>
            </a:r>
            <a:r>
              <a:rPr lang="en-US" b="0" baseline="0"/>
              <a:t>, </a:t>
            </a:r>
            <a:r>
              <a:rPr lang="en-US" b="0" baseline="0" err="1"/>
              <a:t>imperdiet</a:t>
            </a:r>
            <a:r>
              <a:rPr lang="en-US" b="0" baseline="0"/>
              <a:t> vitae </a:t>
            </a:r>
            <a:r>
              <a:rPr lang="en-US" b="0" baseline="0" err="1"/>
              <a:t>odio</a:t>
            </a:r>
            <a:r>
              <a:rPr lang="en-US" b="0" baseline="0"/>
              <a:t>. </a:t>
            </a:r>
          </a:p>
          <a:p>
            <a:pPr lvl="0"/>
            <a:r>
              <a:rPr lang="en-US" b="0" baseline="0"/>
              <a:t>Cras </a:t>
            </a:r>
            <a:r>
              <a:rPr lang="en-US" b="0" baseline="0" err="1"/>
              <a:t>eu</a:t>
            </a:r>
            <a:r>
              <a:rPr lang="en-US" b="0" baseline="0"/>
              <a:t> mi sit </a:t>
            </a:r>
            <a:r>
              <a:rPr lang="en-US" b="0" baseline="0" err="1"/>
              <a:t>amet</a:t>
            </a:r>
            <a:r>
              <a:rPr lang="en-US" b="0" baseline="0"/>
              <a:t> </a:t>
            </a:r>
            <a:r>
              <a:rPr lang="en-US" b="0" baseline="0" err="1"/>
              <a:t>justo</a:t>
            </a:r>
            <a:r>
              <a:rPr lang="en-US" b="0" baseline="0"/>
              <a:t> </a:t>
            </a:r>
            <a:r>
              <a:rPr lang="en-US" b="0" baseline="0" err="1"/>
              <a:t>ullamcorper</a:t>
            </a:r>
            <a:r>
              <a:rPr lang="en-US" b="0" baseline="0"/>
              <a:t> </a:t>
            </a:r>
            <a:r>
              <a:rPr lang="en-US" b="0" baseline="0" err="1"/>
              <a:t>consectetur</a:t>
            </a:r>
            <a:r>
              <a:rPr lang="en-US" b="0" baseline="0"/>
              <a:t> </a:t>
            </a:r>
            <a:r>
              <a:rPr lang="en-US" b="0" baseline="0" err="1"/>
              <a:t>quis</a:t>
            </a:r>
            <a:r>
              <a:rPr lang="en-US" b="0" baseline="0"/>
              <a:t> </a:t>
            </a:r>
            <a:r>
              <a:rPr lang="en-US" b="0" baseline="0" err="1"/>
              <a:t>nec</a:t>
            </a:r>
            <a:r>
              <a:rPr lang="en-US" b="0" baseline="0"/>
              <a:t> </a:t>
            </a:r>
            <a:r>
              <a:rPr lang="en-US" b="0" baseline="0" err="1"/>
              <a:t>neque</a:t>
            </a:r>
            <a:r>
              <a:rPr lang="en-US" b="0" baseline="0"/>
              <a:t>. Sed </a:t>
            </a:r>
            <a:r>
              <a:rPr lang="en-US" b="0" baseline="0" err="1"/>
              <a:t>tellus</a:t>
            </a:r>
            <a:r>
              <a:rPr lang="en-US" b="0" baseline="0"/>
              <a:t> </a:t>
            </a:r>
            <a:r>
              <a:rPr lang="en-US" b="0" baseline="0" err="1"/>
              <a:t>sem</a:t>
            </a:r>
            <a:r>
              <a:rPr lang="en-US" b="0" baseline="0"/>
              <a:t>, </a:t>
            </a:r>
            <a:r>
              <a:rPr lang="en-US" b="0" baseline="0" err="1"/>
              <a:t>tempor</a:t>
            </a:r>
            <a:r>
              <a:rPr lang="en-US" b="0" baseline="0"/>
              <a:t> </a:t>
            </a:r>
            <a:r>
              <a:rPr lang="en-US" b="0" baseline="0" err="1"/>
              <a:t>eget</a:t>
            </a:r>
            <a:r>
              <a:rPr lang="en-US" b="0" baseline="0"/>
              <a:t> </a:t>
            </a:r>
            <a:r>
              <a:rPr lang="en-US" b="0" baseline="0" err="1"/>
              <a:t>condimentum</a:t>
            </a:r>
            <a:r>
              <a:rPr lang="en-US" b="0" baseline="0"/>
              <a:t> ac, </a:t>
            </a:r>
            <a:r>
              <a:rPr lang="en-US" b="0" baseline="0" err="1"/>
              <a:t>aliquam</a:t>
            </a:r>
            <a:r>
              <a:rPr lang="en-US" b="0" baseline="0"/>
              <a:t> sed </a:t>
            </a:r>
            <a:r>
              <a:rPr lang="en-US" b="0" baseline="0" err="1"/>
              <a:t>metus</a:t>
            </a:r>
            <a:r>
              <a:rPr lang="en-US" b="0" baseline="0"/>
              <a:t>. </a:t>
            </a:r>
            <a:r>
              <a:rPr lang="en-US" b="0" baseline="0" err="1"/>
              <a:t>Interdum</a:t>
            </a:r>
            <a:r>
              <a:rPr lang="en-US" b="0" baseline="0"/>
              <a:t> et </a:t>
            </a:r>
            <a:r>
              <a:rPr lang="en-US" b="0" baseline="0" err="1"/>
              <a:t>malesuada</a:t>
            </a:r>
            <a:r>
              <a:rPr lang="en-US" b="0" baseline="0"/>
              <a:t> fames ac ante ipsum </a:t>
            </a:r>
            <a:r>
              <a:rPr lang="en-US" b="0" baseline="0" err="1"/>
              <a:t>primis</a:t>
            </a:r>
            <a:r>
              <a:rPr lang="en-US" b="0" baseline="0"/>
              <a:t> in </a:t>
            </a:r>
            <a:r>
              <a:rPr lang="en-US" b="0" baseline="0" err="1"/>
              <a:t>faucibus</a:t>
            </a:r>
            <a:r>
              <a:rPr lang="en-US" b="0" baseline="0"/>
              <a:t>.</a:t>
            </a:r>
          </a:p>
        </p:txBody>
      </p:sp>
      <p:sp>
        <p:nvSpPr>
          <p:cNvPr id="15" name="Text Placeholder 15">
            <a:extLst>
              <a:ext uri="{FF2B5EF4-FFF2-40B4-BE49-F238E27FC236}">
                <a16:creationId xmlns:a16="http://schemas.microsoft.com/office/drawing/2014/main" id="{878E0DD7-2C18-684B-B9F8-87F0D1DC555A}"/>
              </a:ext>
            </a:extLst>
          </p:cNvPr>
          <p:cNvSpPr>
            <a:spLocks noGrp="1"/>
          </p:cNvSpPr>
          <p:nvPr>
            <p:ph type="body" sz="quarter" idx="18" hasCustomPrompt="1"/>
          </p:nvPr>
        </p:nvSpPr>
        <p:spPr>
          <a:xfrm>
            <a:off x="5022056" y="1659244"/>
            <a:ext cx="3644819" cy="3890538"/>
          </a:xfrm>
          <a:solidFill>
            <a:srgbClr val="F93822"/>
          </a:solidFill>
        </p:spPr>
        <p:txBody>
          <a:bodyPr lIns="274320" tIns="91440" rIns="274320" bIns="91440" anchor="ctr" anchorCtr="0">
            <a:normAutofit/>
          </a:bodyPr>
          <a:lstStyle>
            <a:lvl1pPr marL="260747" marR="0" indent="-257175" algn="l" defTabSz="308610" rtl="0" eaLnBrk="1" fontAlgn="ctr" latinLnBrk="0" hangingPunct="1">
              <a:lnSpc>
                <a:spcPct val="120000"/>
              </a:lnSpc>
              <a:spcBef>
                <a:spcPts val="900"/>
              </a:spcBef>
              <a:spcAft>
                <a:spcPts val="0"/>
              </a:spcAft>
              <a:buClr>
                <a:schemeClr val="bg2"/>
              </a:buClr>
              <a:buSzTx/>
              <a:buFont typeface="+mj-lt"/>
              <a:buAutoNum type="arabicPeriod"/>
              <a:tabLst/>
              <a:defRPr sz="1050">
                <a:solidFill>
                  <a:schemeClr val="bg2"/>
                </a:solidFill>
                <a:latin typeface="Arial" panose="020B0604020202020204" pitchFamily="34" charset="0"/>
                <a:cs typeface="Arial" panose="020B0604020202020204" pitchFamily="34" charset="0"/>
              </a:defRPr>
            </a:lvl1pPr>
            <a:lvl2pPr marL="277225" indent="0">
              <a:buNone/>
              <a:defRPr sz="1050">
                <a:latin typeface="Arial" panose="020B0604020202020204" pitchFamily="34" charset="0"/>
                <a:cs typeface="Arial" panose="020B0604020202020204" pitchFamily="34" charset="0"/>
              </a:defRPr>
            </a:lvl2pPr>
            <a:lvl3pPr marL="482965" indent="0">
              <a:buNone/>
              <a:defRPr sz="1050">
                <a:latin typeface="Arial" panose="020B0604020202020204" pitchFamily="34" charset="0"/>
                <a:cs typeface="Arial" panose="020B0604020202020204" pitchFamily="34" charset="0"/>
              </a:defRPr>
            </a:lvl3pPr>
            <a:lvl4pPr marL="688705" indent="0">
              <a:buNone/>
              <a:defRPr sz="1050">
                <a:latin typeface="Arial" panose="020B0604020202020204" pitchFamily="34" charset="0"/>
                <a:cs typeface="Arial" panose="020B0604020202020204" pitchFamily="34" charset="0"/>
              </a:defRPr>
            </a:lvl4pPr>
            <a:lvl5pPr marL="963025" indent="0">
              <a:buNone/>
              <a:defRPr sz="1050">
                <a:latin typeface="Arial" panose="020B0604020202020204" pitchFamily="34" charset="0"/>
                <a:cs typeface="Arial" panose="020B0604020202020204" pitchFamily="34" charset="0"/>
              </a:defRPr>
            </a:lvl5pPr>
          </a:lstStyle>
          <a:p>
            <a:pPr lvl="0"/>
            <a:r>
              <a:rPr lang="en-US" sz="1050" kern="1200" baseline="0" err="1">
                <a:solidFill>
                  <a:schemeClr val="tx1"/>
                </a:solidFill>
                <a:latin typeface="Arial" panose="020B0604020202020204" pitchFamily="34" charset="0"/>
                <a:ea typeface="+mn-ea"/>
                <a:cs typeface="Arial" panose="020B0604020202020204" pitchFamily="34" charset="0"/>
              </a:rPr>
              <a:t>Nullam</a:t>
            </a:r>
            <a:r>
              <a:rPr lang="en-US" sz="1050" kern="1200" baseline="0">
                <a:solidFill>
                  <a:schemeClr val="tx1"/>
                </a:solidFill>
                <a:latin typeface="Arial" panose="020B0604020202020204" pitchFamily="34" charset="0"/>
                <a:ea typeface="+mn-ea"/>
                <a:cs typeface="Arial" panose="020B0604020202020204" pitchFamily="34" charset="0"/>
              </a:rPr>
              <a:t> vitae </a:t>
            </a:r>
            <a:r>
              <a:rPr lang="en-US" sz="1050" kern="1200" baseline="0" err="1">
                <a:solidFill>
                  <a:schemeClr val="tx1"/>
                </a:solidFill>
                <a:latin typeface="Arial" panose="020B0604020202020204" pitchFamily="34" charset="0"/>
                <a:ea typeface="+mn-ea"/>
                <a:cs typeface="Arial" panose="020B0604020202020204" pitchFamily="34" charset="0"/>
              </a:rPr>
              <a:t>tortor</a:t>
            </a:r>
            <a:r>
              <a:rPr lang="en-US" sz="1050" kern="1200" baseline="0">
                <a:solidFill>
                  <a:schemeClr val="tx1"/>
                </a:solidFill>
                <a:latin typeface="Arial" panose="020B0604020202020204" pitchFamily="34" charset="0"/>
                <a:ea typeface="+mn-ea"/>
                <a:cs typeface="Arial" panose="020B0604020202020204" pitchFamily="34" charset="0"/>
              </a:rPr>
              <a:t> id </a:t>
            </a:r>
            <a:r>
              <a:rPr lang="en-US" sz="1050" kern="1200" baseline="0" err="1">
                <a:solidFill>
                  <a:schemeClr val="tx1"/>
                </a:solidFill>
                <a:latin typeface="Arial" panose="020B0604020202020204" pitchFamily="34" charset="0"/>
                <a:ea typeface="+mn-ea"/>
                <a:cs typeface="Arial" panose="020B0604020202020204" pitchFamily="34" charset="0"/>
              </a:rPr>
              <a:t>tortor</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mattis</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scelerisque</a:t>
            </a:r>
            <a:r>
              <a:rPr lang="en-US" sz="1050" kern="1200" baseline="0">
                <a:solidFill>
                  <a:schemeClr val="tx1"/>
                </a:solidFill>
                <a:latin typeface="Arial" panose="020B0604020202020204" pitchFamily="34" charset="0"/>
                <a:ea typeface="+mn-ea"/>
                <a:cs typeface="Arial" panose="020B0604020202020204" pitchFamily="34" charset="0"/>
              </a:rPr>
              <a:t>. Sed </a:t>
            </a:r>
            <a:r>
              <a:rPr lang="en-US" sz="1050" kern="1200" baseline="0" err="1">
                <a:solidFill>
                  <a:schemeClr val="tx1"/>
                </a:solidFill>
                <a:latin typeface="Arial" panose="020B0604020202020204" pitchFamily="34" charset="0"/>
                <a:ea typeface="+mn-ea"/>
                <a:cs typeface="Arial" panose="020B0604020202020204" pitchFamily="34" charset="0"/>
              </a:rPr>
              <a:t>eu</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orci</a:t>
            </a:r>
            <a:r>
              <a:rPr lang="en-US" sz="1050" kern="1200" baseline="0">
                <a:solidFill>
                  <a:schemeClr val="tx1"/>
                </a:solidFill>
                <a:latin typeface="Arial" panose="020B0604020202020204" pitchFamily="34" charset="0"/>
                <a:ea typeface="+mn-ea"/>
                <a:cs typeface="Arial" panose="020B0604020202020204" pitchFamily="34" charset="0"/>
              </a:rPr>
              <a:t> gravida, </a:t>
            </a:r>
            <a:r>
              <a:rPr lang="en-US" sz="1050" kern="1200" baseline="0" err="1">
                <a:solidFill>
                  <a:schemeClr val="tx1"/>
                </a:solidFill>
                <a:latin typeface="Arial" panose="020B0604020202020204" pitchFamily="34" charset="0"/>
                <a:ea typeface="+mn-ea"/>
                <a:cs typeface="Arial" panose="020B0604020202020204" pitchFamily="34" charset="0"/>
              </a:rPr>
              <a:t>tincidunt</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quam</a:t>
            </a:r>
            <a:r>
              <a:rPr lang="en-US" sz="1050" kern="1200" baseline="0">
                <a:solidFill>
                  <a:schemeClr val="tx1"/>
                </a:solidFill>
                <a:latin typeface="Arial" panose="020B0604020202020204" pitchFamily="34" charset="0"/>
                <a:ea typeface="+mn-ea"/>
                <a:cs typeface="Arial" panose="020B0604020202020204" pitchFamily="34" charset="0"/>
              </a:rPr>
              <a:t> id, </a:t>
            </a:r>
            <a:r>
              <a:rPr lang="en-US" sz="1050" kern="1200" baseline="0" err="1">
                <a:solidFill>
                  <a:schemeClr val="tx1"/>
                </a:solidFill>
                <a:latin typeface="Arial" panose="020B0604020202020204" pitchFamily="34" charset="0"/>
                <a:ea typeface="+mn-ea"/>
                <a:cs typeface="Arial" panose="020B0604020202020204" pitchFamily="34" charset="0"/>
              </a:rPr>
              <a:t>interdum</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nibh</a:t>
            </a:r>
            <a:r>
              <a:rPr lang="en-US" sz="1050" kern="1200" baseline="0">
                <a:solidFill>
                  <a:schemeClr val="tx1"/>
                </a:solidFill>
                <a:latin typeface="Arial" panose="020B0604020202020204" pitchFamily="34" charset="0"/>
                <a:ea typeface="+mn-ea"/>
                <a:cs typeface="Arial" panose="020B0604020202020204" pitchFamily="34" charset="0"/>
              </a:rPr>
              <a:t>. Integer </a:t>
            </a:r>
            <a:r>
              <a:rPr lang="en-US" sz="1050" kern="1200" baseline="0" err="1">
                <a:solidFill>
                  <a:schemeClr val="tx1"/>
                </a:solidFill>
                <a:latin typeface="Arial" panose="020B0604020202020204" pitchFamily="34" charset="0"/>
                <a:ea typeface="+mn-ea"/>
                <a:cs typeface="Arial" panose="020B0604020202020204" pitchFamily="34" charset="0"/>
              </a:rPr>
              <a:t>consectetur</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dignissim</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sollicitudin</a:t>
            </a:r>
            <a:r>
              <a:rPr lang="en-US" sz="1050" kern="1200" baseline="0">
                <a:solidFill>
                  <a:schemeClr val="tx1"/>
                </a:solidFill>
                <a:latin typeface="Arial" panose="020B0604020202020204" pitchFamily="34" charset="0"/>
                <a:ea typeface="+mn-ea"/>
                <a:cs typeface="Arial" panose="020B0604020202020204" pitchFamily="34" charset="0"/>
              </a:rPr>
              <a:t>.</a:t>
            </a:r>
          </a:p>
          <a:p>
            <a:pPr marL="260747" marR="0" lvl="0" indent="-257175" algn="l" defTabSz="308610" rtl="0" eaLnBrk="1" fontAlgn="auto" latinLnBrk="0" hangingPunct="1">
              <a:lnSpc>
                <a:spcPct val="120000"/>
              </a:lnSpc>
              <a:spcBef>
                <a:spcPts val="2250"/>
              </a:spcBef>
              <a:spcAft>
                <a:spcPts val="0"/>
              </a:spcAft>
              <a:buClr>
                <a:schemeClr val="tx1"/>
              </a:buClr>
              <a:buSzTx/>
              <a:buFont typeface="+mj-lt"/>
              <a:buAutoNum type="arabicPeriod"/>
              <a:tabLst/>
              <a:defRPr/>
            </a:pPr>
            <a:r>
              <a:rPr lang="en-US" sz="1050" kern="1200" baseline="0">
                <a:solidFill>
                  <a:schemeClr val="tx1"/>
                </a:solidFill>
                <a:latin typeface="Arial" panose="020B0604020202020204" pitchFamily="34" charset="0"/>
                <a:ea typeface="+mn-ea"/>
                <a:cs typeface="Arial" panose="020B0604020202020204" pitchFamily="34" charset="0"/>
              </a:rPr>
              <a:t>Vestibulum </a:t>
            </a:r>
            <a:r>
              <a:rPr lang="en-US" sz="1050" kern="1200" baseline="0" err="1">
                <a:solidFill>
                  <a:schemeClr val="tx1"/>
                </a:solidFill>
                <a:latin typeface="Arial" panose="020B0604020202020204" pitchFamily="34" charset="0"/>
                <a:ea typeface="+mn-ea"/>
                <a:cs typeface="Arial" panose="020B0604020202020204" pitchFamily="34" charset="0"/>
              </a:rPr>
              <a:t>enim</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odio</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vulputate</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ultrices</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imperdiet</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volutpat</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imperdiet</a:t>
            </a:r>
            <a:r>
              <a:rPr lang="en-US" sz="1050" kern="1200" baseline="0">
                <a:solidFill>
                  <a:schemeClr val="tx1"/>
                </a:solidFill>
                <a:latin typeface="Arial" panose="020B0604020202020204" pitchFamily="34" charset="0"/>
                <a:ea typeface="+mn-ea"/>
                <a:cs typeface="Arial" panose="020B0604020202020204" pitchFamily="34" charset="0"/>
              </a:rPr>
              <a:t> vitae </a:t>
            </a:r>
            <a:r>
              <a:rPr lang="en-US" sz="1050" kern="1200" baseline="0" err="1">
                <a:solidFill>
                  <a:schemeClr val="tx1"/>
                </a:solidFill>
                <a:latin typeface="Arial" panose="020B0604020202020204" pitchFamily="34" charset="0"/>
                <a:ea typeface="+mn-ea"/>
                <a:cs typeface="Arial" panose="020B0604020202020204" pitchFamily="34" charset="0"/>
              </a:rPr>
              <a:t>odio</a:t>
            </a:r>
            <a:r>
              <a:rPr lang="en-US" sz="1050" kern="1200" baseline="0">
                <a:solidFill>
                  <a:schemeClr val="tx1"/>
                </a:solidFill>
                <a:latin typeface="Arial" panose="020B0604020202020204" pitchFamily="34" charset="0"/>
                <a:ea typeface="+mn-ea"/>
                <a:cs typeface="Arial" panose="020B0604020202020204" pitchFamily="34" charset="0"/>
              </a:rPr>
              <a:t>. </a:t>
            </a:r>
          </a:p>
          <a:p>
            <a:pPr marL="260747" marR="0" lvl="0" indent="-257175" algn="l" defTabSz="308610" rtl="0" eaLnBrk="1" fontAlgn="auto" latinLnBrk="0" hangingPunct="1">
              <a:lnSpc>
                <a:spcPct val="120000"/>
              </a:lnSpc>
              <a:spcBef>
                <a:spcPts val="2250"/>
              </a:spcBef>
              <a:spcAft>
                <a:spcPts val="0"/>
              </a:spcAft>
              <a:buClr>
                <a:schemeClr val="tx1"/>
              </a:buClr>
              <a:buSzTx/>
              <a:buFont typeface="+mj-lt"/>
              <a:buAutoNum type="arabicPeriod"/>
              <a:tabLst/>
              <a:defRPr/>
            </a:pPr>
            <a:r>
              <a:rPr lang="en-US" sz="1050" kern="1200" baseline="0">
                <a:solidFill>
                  <a:schemeClr val="tx1"/>
                </a:solidFill>
                <a:latin typeface="Arial" panose="020B0604020202020204" pitchFamily="34" charset="0"/>
                <a:ea typeface="+mn-ea"/>
                <a:cs typeface="Arial" panose="020B0604020202020204" pitchFamily="34" charset="0"/>
              </a:rPr>
              <a:t>Cras </a:t>
            </a:r>
            <a:r>
              <a:rPr lang="en-US" sz="1050" kern="1200" baseline="0" err="1">
                <a:solidFill>
                  <a:schemeClr val="tx1"/>
                </a:solidFill>
                <a:latin typeface="Arial" panose="020B0604020202020204" pitchFamily="34" charset="0"/>
                <a:ea typeface="+mn-ea"/>
                <a:cs typeface="Arial" panose="020B0604020202020204" pitchFamily="34" charset="0"/>
              </a:rPr>
              <a:t>eu</a:t>
            </a:r>
            <a:r>
              <a:rPr lang="en-US" sz="1050" kern="1200" baseline="0">
                <a:solidFill>
                  <a:schemeClr val="tx1"/>
                </a:solidFill>
                <a:latin typeface="Arial" panose="020B0604020202020204" pitchFamily="34" charset="0"/>
                <a:ea typeface="+mn-ea"/>
                <a:cs typeface="Arial" panose="020B0604020202020204" pitchFamily="34" charset="0"/>
              </a:rPr>
              <a:t> mi sit </a:t>
            </a:r>
            <a:r>
              <a:rPr lang="en-US" sz="1050" kern="1200" baseline="0" err="1">
                <a:solidFill>
                  <a:schemeClr val="tx1"/>
                </a:solidFill>
                <a:latin typeface="Arial" panose="020B0604020202020204" pitchFamily="34" charset="0"/>
                <a:ea typeface="+mn-ea"/>
                <a:cs typeface="Arial" panose="020B0604020202020204" pitchFamily="34" charset="0"/>
              </a:rPr>
              <a:t>amet</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justo</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ullamcorper</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consectetur</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quis</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nec</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neque</a:t>
            </a:r>
            <a:r>
              <a:rPr lang="en-US" sz="1050" kern="1200" baseline="0">
                <a:solidFill>
                  <a:schemeClr val="tx1"/>
                </a:solidFill>
                <a:latin typeface="Arial" panose="020B0604020202020204" pitchFamily="34" charset="0"/>
                <a:ea typeface="+mn-ea"/>
                <a:cs typeface="Arial" panose="020B0604020202020204" pitchFamily="34" charset="0"/>
              </a:rPr>
              <a:t>. Sed </a:t>
            </a:r>
            <a:r>
              <a:rPr lang="en-US" sz="1050" kern="1200" baseline="0" err="1">
                <a:solidFill>
                  <a:schemeClr val="tx1"/>
                </a:solidFill>
                <a:latin typeface="Arial" panose="020B0604020202020204" pitchFamily="34" charset="0"/>
                <a:ea typeface="+mn-ea"/>
                <a:cs typeface="Arial" panose="020B0604020202020204" pitchFamily="34" charset="0"/>
              </a:rPr>
              <a:t>tellus</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sem</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tempor</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eget</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condimentum</a:t>
            </a:r>
            <a:r>
              <a:rPr lang="en-US" sz="1050" kern="1200" baseline="0">
                <a:solidFill>
                  <a:schemeClr val="tx1"/>
                </a:solidFill>
                <a:latin typeface="Arial" panose="020B0604020202020204" pitchFamily="34" charset="0"/>
                <a:ea typeface="+mn-ea"/>
                <a:cs typeface="Arial" panose="020B0604020202020204" pitchFamily="34" charset="0"/>
              </a:rPr>
              <a:t> ac, </a:t>
            </a:r>
            <a:r>
              <a:rPr lang="en-US" sz="1050" kern="1200" baseline="0" err="1">
                <a:solidFill>
                  <a:schemeClr val="tx1"/>
                </a:solidFill>
                <a:latin typeface="Arial" panose="020B0604020202020204" pitchFamily="34" charset="0"/>
                <a:ea typeface="+mn-ea"/>
                <a:cs typeface="Arial" panose="020B0604020202020204" pitchFamily="34" charset="0"/>
              </a:rPr>
              <a:t>aliquam</a:t>
            </a:r>
            <a:r>
              <a:rPr lang="en-US" sz="1050" kern="1200" baseline="0">
                <a:solidFill>
                  <a:schemeClr val="tx1"/>
                </a:solidFill>
                <a:latin typeface="Arial" panose="020B0604020202020204" pitchFamily="34" charset="0"/>
                <a:ea typeface="+mn-ea"/>
                <a:cs typeface="Arial" panose="020B0604020202020204" pitchFamily="34" charset="0"/>
              </a:rPr>
              <a:t> sed </a:t>
            </a:r>
            <a:r>
              <a:rPr lang="en-US" sz="1050" kern="1200" baseline="0" err="1">
                <a:solidFill>
                  <a:schemeClr val="tx1"/>
                </a:solidFill>
                <a:latin typeface="Arial" panose="020B0604020202020204" pitchFamily="34" charset="0"/>
                <a:ea typeface="+mn-ea"/>
                <a:cs typeface="Arial" panose="020B0604020202020204" pitchFamily="34" charset="0"/>
              </a:rPr>
              <a:t>metus</a:t>
            </a:r>
            <a:r>
              <a:rPr lang="en-US" sz="1050" kern="1200" baseline="0">
                <a:solidFill>
                  <a:schemeClr val="tx1"/>
                </a:solidFill>
                <a:latin typeface="Arial" panose="020B0604020202020204" pitchFamily="34" charset="0"/>
                <a:ea typeface="+mn-ea"/>
                <a:cs typeface="Arial" panose="020B0604020202020204" pitchFamily="34" charset="0"/>
              </a:rPr>
              <a:t>. </a:t>
            </a:r>
            <a:r>
              <a:rPr lang="en-US" sz="1050" kern="1200" baseline="0" err="1">
                <a:solidFill>
                  <a:schemeClr val="tx1"/>
                </a:solidFill>
                <a:latin typeface="Arial" panose="020B0604020202020204" pitchFamily="34" charset="0"/>
                <a:ea typeface="+mn-ea"/>
                <a:cs typeface="Arial" panose="020B0604020202020204" pitchFamily="34" charset="0"/>
              </a:rPr>
              <a:t>Interdum</a:t>
            </a:r>
            <a:r>
              <a:rPr lang="en-US" sz="1050" kern="1200" baseline="0">
                <a:solidFill>
                  <a:schemeClr val="tx1"/>
                </a:solidFill>
                <a:latin typeface="Arial" panose="020B0604020202020204" pitchFamily="34" charset="0"/>
                <a:ea typeface="+mn-ea"/>
                <a:cs typeface="Arial" panose="020B0604020202020204" pitchFamily="34" charset="0"/>
              </a:rPr>
              <a:t> et </a:t>
            </a:r>
            <a:r>
              <a:rPr lang="en-US" sz="1050" kern="1200" baseline="0" err="1">
                <a:solidFill>
                  <a:schemeClr val="tx1"/>
                </a:solidFill>
                <a:latin typeface="Arial" panose="020B0604020202020204" pitchFamily="34" charset="0"/>
                <a:ea typeface="+mn-ea"/>
                <a:cs typeface="Arial" panose="020B0604020202020204" pitchFamily="34" charset="0"/>
              </a:rPr>
              <a:t>malesuada</a:t>
            </a:r>
            <a:r>
              <a:rPr lang="en-US" sz="1050" kern="1200" baseline="0">
                <a:solidFill>
                  <a:schemeClr val="tx1"/>
                </a:solidFill>
                <a:latin typeface="Arial" panose="020B0604020202020204" pitchFamily="34" charset="0"/>
                <a:ea typeface="+mn-ea"/>
                <a:cs typeface="Arial" panose="020B0604020202020204" pitchFamily="34" charset="0"/>
              </a:rPr>
              <a:t> fames ac ante ipsum </a:t>
            </a:r>
            <a:r>
              <a:rPr lang="en-US" sz="1050" kern="1200" baseline="0" err="1">
                <a:solidFill>
                  <a:schemeClr val="tx1"/>
                </a:solidFill>
                <a:latin typeface="Arial" panose="020B0604020202020204" pitchFamily="34" charset="0"/>
                <a:ea typeface="+mn-ea"/>
                <a:cs typeface="Arial" panose="020B0604020202020204" pitchFamily="34" charset="0"/>
              </a:rPr>
              <a:t>primis</a:t>
            </a:r>
            <a:r>
              <a:rPr lang="en-US" sz="1050" kern="1200" baseline="0">
                <a:solidFill>
                  <a:schemeClr val="tx1"/>
                </a:solidFill>
                <a:latin typeface="Arial" panose="020B0604020202020204" pitchFamily="34" charset="0"/>
                <a:ea typeface="+mn-ea"/>
                <a:cs typeface="Arial" panose="020B0604020202020204" pitchFamily="34" charset="0"/>
              </a:rPr>
              <a:t> in </a:t>
            </a:r>
            <a:r>
              <a:rPr lang="en-US" sz="1050" kern="1200" baseline="0" err="1">
                <a:solidFill>
                  <a:schemeClr val="tx1"/>
                </a:solidFill>
                <a:latin typeface="Arial" panose="020B0604020202020204" pitchFamily="34" charset="0"/>
                <a:ea typeface="+mn-ea"/>
                <a:cs typeface="Arial" panose="020B0604020202020204" pitchFamily="34" charset="0"/>
              </a:rPr>
              <a:t>faucibus</a:t>
            </a:r>
            <a:r>
              <a:rPr lang="en-US" sz="1050" kern="1200" baseline="0">
                <a:solidFill>
                  <a:schemeClr val="tx1"/>
                </a:solidFill>
                <a:latin typeface="Arial" panose="020B0604020202020204" pitchFamily="34" charset="0"/>
                <a:ea typeface="+mn-ea"/>
                <a:cs typeface="Arial" panose="020B0604020202020204" pitchFamily="34" charset="0"/>
              </a:rPr>
              <a:t>.</a:t>
            </a:r>
          </a:p>
        </p:txBody>
      </p:sp>
      <p:pic>
        <p:nvPicPr>
          <p:cNvPr id="2" name="Image">
            <a:extLst>
              <a:ext uri="{FF2B5EF4-FFF2-40B4-BE49-F238E27FC236}">
                <a16:creationId xmlns:a16="http://schemas.microsoft.com/office/drawing/2014/main" id="{D7704469-74A0-8965-6DD7-5A4D47A9383D}"/>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99575" y="536495"/>
            <a:ext cx="205740" cy="274320"/>
          </a:xfrm>
          <a:prstGeom prst="rect">
            <a:avLst/>
          </a:prstGeom>
        </p:spPr>
      </p:pic>
      <p:sp>
        <p:nvSpPr>
          <p:cNvPr id="4" name="Text Placeholder 27">
            <a:extLst>
              <a:ext uri="{FF2B5EF4-FFF2-40B4-BE49-F238E27FC236}">
                <a16:creationId xmlns:a16="http://schemas.microsoft.com/office/drawing/2014/main" id="{9D8ADBE5-7600-5378-8345-6CBF58838A3E}"/>
              </a:ext>
            </a:extLst>
          </p:cNvPr>
          <p:cNvSpPr>
            <a:spLocks noGrp="1"/>
          </p:cNvSpPr>
          <p:nvPr>
            <p:ph type="body" sz="quarter" idx="19" hasCustomPrompt="1"/>
          </p:nvPr>
        </p:nvSpPr>
        <p:spPr>
          <a:xfrm>
            <a:off x="954312" y="530451"/>
            <a:ext cx="7301473" cy="201274"/>
          </a:xfrm>
        </p:spPr>
        <p:txBody>
          <a:bodyPr wrap="square">
            <a:spAutoFit/>
          </a:bodyPr>
          <a:lstStyle>
            <a:lvl1pPr marL="3572" indent="0">
              <a:buNone/>
              <a:defRPr sz="1200">
                <a:solidFill>
                  <a:srgbClr val="F93822"/>
                </a:solidFill>
                <a:latin typeface="Arial" panose="020B0604020202020204" pitchFamily="34" charset="0"/>
                <a:cs typeface="Arial" panose="020B0604020202020204" pitchFamily="34" charset="0"/>
              </a:defRPr>
            </a:lvl1pPr>
          </a:lstStyle>
          <a:p>
            <a:pPr lvl="0"/>
            <a:r>
              <a:rPr lang="en-US"/>
              <a:t>Crisis Watch</a:t>
            </a:r>
          </a:p>
        </p:txBody>
      </p:sp>
      <p:sp>
        <p:nvSpPr>
          <p:cNvPr id="6" name="Line">
            <a:extLst>
              <a:ext uri="{FF2B5EF4-FFF2-40B4-BE49-F238E27FC236}">
                <a16:creationId xmlns:a16="http://schemas.microsoft.com/office/drawing/2014/main" id="{BC31A86A-A84E-C68E-7083-F56B701C090A}"/>
              </a:ext>
            </a:extLst>
          </p:cNvPr>
          <p:cNvSpPr/>
          <p:nvPr userDrawn="1"/>
        </p:nvSpPr>
        <p:spPr>
          <a:xfrm flipV="1">
            <a:off x="431239" y="536494"/>
            <a:ext cx="1" cy="764422"/>
          </a:xfrm>
          <a:prstGeom prst="line">
            <a:avLst/>
          </a:prstGeom>
          <a:ln w="190500">
            <a:solidFill>
              <a:srgbClr val="F93822"/>
            </a:solidFill>
            <a:miter lim="400000"/>
          </a:ln>
        </p:spPr>
        <p:txBody>
          <a:bodyPr lIns="0" tIns="0" rIns="0" bIns="0" anchor="ctr"/>
          <a:lstStyle/>
          <a:p>
            <a:pPr algn="ctr">
              <a:defRPr sz="3200" b="0" spc="0">
                <a:solidFill>
                  <a:srgbClr val="FFFFFF"/>
                </a:solidFill>
                <a:latin typeface="Helvetica 65 Medium"/>
                <a:ea typeface="Helvetica 65 Medium"/>
                <a:cs typeface="Helvetica 65 Medium"/>
                <a:sym typeface="Helvetica Neue Medium"/>
              </a:defRPr>
            </a:pPr>
            <a:endParaRPr sz="1200">
              <a:highlight>
                <a:srgbClr val="FFFF00"/>
              </a:highlight>
            </a:endParaRPr>
          </a:p>
        </p:txBody>
      </p:sp>
      <p:sp>
        <p:nvSpPr>
          <p:cNvPr id="7" name="Text Placeholder 27">
            <a:extLst>
              <a:ext uri="{FF2B5EF4-FFF2-40B4-BE49-F238E27FC236}">
                <a16:creationId xmlns:a16="http://schemas.microsoft.com/office/drawing/2014/main" id="{5F344AF0-CAC5-E050-3D9F-0B81CDEC924E}"/>
              </a:ext>
            </a:extLst>
          </p:cNvPr>
          <p:cNvSpPr>
            <a:spLocks noGrp="1"/>
          </p:cNvSpPr>
          <p:nvPr>
            <p:ph type="body" sz="quarter" idx="15" hasCustomPrompt="1"/>
          </p:nvPr>
        </p:nvSpPr>
        <p:spPr>
          <a:xfrm>
            <a:off x="715546" y="827625"/>
            <a:ext cx="7541417" cy="473293"/>
          </a:xfrm>
        </p:spPr>
        <p:txBody>
          <a:bodyPr vert="horz" wrap="square" lIns="0" tIns="0" rIns="0" bIns="0" rtlCol="0" anchor="t" anchorCtr="0">
            <a:normAutofit/>
          </a:bodyPr>
          <a:lstStyle>
            <a:lvl1pPr marL="0" indent="0">
              <a:buNone/>
              <a:defRPr kumimoji="0" lang="en-US" sz="2400" b="1" i="0" u="none" strike="noStrike" kern="0" cap="none" spc="-113" normalizeH="0" baseline="0" dirty="0" smtClean="0">
                <a:ln>
                  <a:noFill/>
                </a:ln>
                <a:solidFill>
                  <a:srgbClr val="000000"/>
                </a:solidFill>
                <a:effectLst/>
                <a:uLnTx/>
                <a:uFillTx/>
                <a:latin typeface="Arial Black" panose="020B0604020202020204" pitchFamily="34" charset="0"/>
                <a:cs typeface="Arial Black" panose="020B0604020202020204" pitchFamily="34" charset="0"/>
                <a:sym typeface="Arial"/>
              </a:defRPr>
            </a:lvl1pPr>
          </a:lstStyle>
          <a:p>
            <a:pPr marL="428625" marR="0" lvl="0" indent="-428625" algn="l" defTabSz="309563" rtl="0" eaLnBrk="1" fontAlgn="auto" latinLnBrk="0" hangingPunct="1">
              <a:lnSpc>
                <a:spcPct val="100000"/>
              </a:lnSpc>
              <a:spcBef>
                <a:spcPts val="0"/>
              </a:spcBef>
              <a:spcAft>
                <a:spcPts val="0"/>
              </a:spcAft>
              <a:buClr>
                <a:srgbClr val="FDC82F"/>
              </a:buClr>
              <a:buSzTx/>
              <a:buFont typeface="Arial" panose="020B0604020202020204" pitchFamily="34" charset="0"/>
              <a:buNone/>
              <a:tabLst/>
              <a:defRPr/>
            </a:pPr>
            <a:r>
              <a:rPr lang="en-US"/>
              <a:t>Crisis Header</a:t>
            </a:r>
          </a:p>
        </p:txBody>
      </p:sp>
    </p:spTree>
    <p:extLst>
      <p:ext uri="{BB962C8B-B14F-4D97-AF65-F5344CB8AC3E}">
        <p14:creationId xmlns:p14="http://schemas.microsoft.com/office/powerpoint/2010/main" val="1849741760"/>
      </p:ext>
    </p:extLst>
  </p:cSld>
  <p:clrMapOvr>
    <a:masterClrMapping/>
  </p:clrMapOvr>
  <p:extLst>
    <p:ext uri="{DCECCB84-F9BA-43D5-87BE-67443E8EF086}">
      <p15:sldGuideLst xmlns:p15="http://schemas.microsoft.com/office/powerpoint/2012/main">
        <p15:guide id="1" pos="600">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Text Break - Black">
    <p:bg>
      <p:bgPr>
        <a:solidFill>
          <a:schemeClr val="tx1"/>
        </a:solidFill>
        <a:effectLst/>
      </p:bgPr>
    </p:bg>
    <p:spTree>
      <p:nvGrpSpPr>
        <p:cNvPr id="1" name=""/>
        <p:cNvGrpSpPr/>
        <p:nvPr/>
      </p:nvGrpSpPr>
      <p:grpSpPr>
        <a:xfrm>
          <a:off x="0" y="0"/>
          <a:ext cx="0" cy="0"/>
          <a:chOff x="0" y="0"/>
          <a:chExt cx="0" cy="0"/>
        </a:xfrm>
      </p:grpSpPr>
      <p:sp>
        <p:nvSpPr>
          <p:cNvPr id="20" name="Line">
            <a:extLst>
              <a:ext uri="{FF2B5EF4-FFF2-40B4-BE49-F238E27FC236}">
                <a16:creationId xmlns:a16="http://schemas.microsoft.com/office/drawing/2014/main" id="{4791EC49-0065-9A4E-B686-BE4283865214}"/>
              </a:ext>
            </a:extLst>
          </p:cNvPr>
          <p:cNvSpPr/>
          <p:nvPr userDrawn="1"/>
        </p:nvSpPr>
        <p:spPr>
          <a:xfrm flipV="1">
            <a:off x="442913" y="2776728"/>
            <a:ext cx="1" cy="914400"/>
          </a:xfrm>
          <a:prstGeom prst="line">
            <a:avLst/>
          </a:prstGeom>
          <a:ln w="190500">
            <a:solidFill>
              <a:schemeClr val="bg1"/>
            </a:solidFill>
            <a:miter lim="400000"/>
          </a:ln>
        </p:spPr>
        <p:txBody>
          <a:bodyPr lIns="0" tIns="0" rIns="0" bIns="0" anchor="ctr"/>
          <a:lstStyle/>
          <a:p>
            <a:pPr algn="ctr">
              <a:defRPr sz="3200" b="0" spc="0">
                <a:solidFill>
                  <a:srgbClr val="FFFFFF"/>
                </a:solidFill>
                <a:latin typeface="Helvetica 65 Medium"/>
                <a:ea typeface="Helvetica 65 Medium"/>
                <a:cs typeface="Helvetica 65 Medium"/>
                <a:sym typeface="Helvetica Neue Medium"/>
              </a:defRPr>
            </a:pPr>
            <a:endParaRPr sz="1200"/>
          </a:p>
        </p:txBody>
      </p:sp>
      <p:sp>
        <p:nvSpPr>
          <p:cNvPr id="22" name="Lorem ipsum dolor sit amet.">
            <a:extLst>
              <a:ext uri="{FF2B5EF4-FFF2-40B4-BE49-F238E27FC236}">
                <a16:creationId xmlns:a16="http://schemas.microsoft.com/office/drawing/2014/main" id="{F66C8BB4-7C32-0B41-B7C8-9022CD7E5604}"/>
              </a:ext>
            </a:extLst>
          </p:cNvPr>
          <p:cNvSpPr txBox="1"/>
          <p:nvPr userDrawn="1"/>
        </p:nvSpPr>
        <p:spPr>
          <a:xfrm>
            <a:off x="716902" y="2500045"/>
            <a:ext cx="7984184" cy="6745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9050" tIns="19050" rIns="19050" bIns="19050">
            <a:spAutoFit/>
          </a:bodyPr>
          <a:lstStyle>
            <a:lvl1pPr>
              <a:lnSpc>
                <a:spcPct val="90000"/>
              </a:lnSpc>
              <a:defRPr sz="12000" b="0" spc="-239">
                <a:solidFill>
                  <a:srgbClr val="FFFFFF"/>
                </a:solidFill>
              </a:defRPr>
            </a:lvl1pPr>
          </a:lstStyle>
          <a:p>
            <a:endParaRPr sz="4500">
              <a:solidFill>
                <a:schemeClr val="bg2"/>
              </a:solidFill>
            </a:endParaRPr>
          </a:p>
        </p:txBody>
      </p:sp>
      <p:sp>
        <p:nvSpPr>
          <p:cNvPr id="28" name="Lorem ipsum dolor sit amet, consectetur.">
            <a:extLst>
              <a:ext uri="{FF2B5EF4-FFF2-40B4-BE49-F238E27FC236}">
                <a16:creationId xmlns:a16="http://schemas.microsoft.com/office/drawing/2014/main" id="{F9E19B60-304E-C241-BA6F-7BF2F369F631}"/>
              </a:ext>
            </a:extLst>
          </p:cNvPr>
          <p:cNvSpPr txBox="1">
            <a:spLocks noGrp="1"/>
          </p:cNvSpPr>
          <p:nvPr>
            <p:ph type="body" sz="quarter" idx="13" hasCustomPrompt="1"/>
          </p:nvPr>
        </p:nvSpPr>
        <p:spPr>
          <a:xfrm>
            <a:off x="716902" y="2788737"/>
            <a:ext cx="6858000" cy="914400"/>
          </a:xfrm>
          <a:prstGeom prst="rect">
            <a:avLst/>
          </a:prstGeom>
        </p:spPr>
        <p:txBody>
          <a:bodyPr wrap="square" lIns="0" tIns="0" rIns="0" bIns="0" anchor="ctr">
            <a:noAutofit/>
          </a:bodyPr>
          <a:lstStyle>
            <a:lvl1pPr marL="0" marR="0" indent="0" algn="l" defTabSz="308610" rtl="0" eaLnBrk="1" fontAlgn="auto" latinLnBrk="0" hangingPunct="1">
              <a:lnSpc>
                <a:spcPct val="90000"/>
              </a:lnSpc>
              <a:spcBef>
                <a:spcPts val="0"/>
              </a:spcBef>
              <a:spcAft>
                <a:spcPts val="0"/>
              </a:spcAft>
              <a:buClr>
                <a:schemeClr val="bg1"/>
              </a:buClr>
              <a:buSzTx/>
              <a:buFont typeface="Arial" panose="020B0604020202020204" pitchFamily="34" charset="0"/>
              <a:buNone/>
              <a:tabLst/>
              <a:defRPr sz="3750" b="1" i="0" spc="-113" baseline="0">
                <a:solidFill>
                  <a:srgbClr val="FFFFFF"/>
                </a:solidFill>
                <a:latin typeface="Arial Black" panose="020B0604020202020204" pitchFamily="34" charset="0"/>
                <a:cs typeface="Arial Black" panose="020B0604020202020204" pitchFamily="34" charset="0"/>
              </a:defRPr>
            </a:lvl1pPr>
          </a:lstStyle>
          <a:p>
            <a:pPr marL="0" marR="0" lvl="0" indent="0" algn="l" defTabSz="308610" rtl="0" eaLnBrk="1" fontAlgn="auto" latinLnBrk="0" hangingPunct="1">
              <a:lnSpc>
                <a:spcPct val="90000"/>
              </a:lnSpc>
              <a:spcBef>
                <a:spcPts val="0"/>
              </a:spcBef>
              <a:spcAft>
                <a:spcPts val="0"/>
              </a:spcAft>
              <a:buClr>
                <a:schemeClr val="bg1"/>
              </a:buClr>
              <a:buSzTx/>
              <a:buFont typeface="Arial" panose="020B0604020202020204" pitchFamily="34" charset="0"/>
              <a:buNone/>
              <a:tabLst/>
              <a:defRPr/>
            </a:pPr>
            <a:r>
              <a:rPr lang="en-US"/>
              <a:t>Section Title Here</a:t>
            </a:r>
            <a:endParaRPr/>
          </a:p>
        </p:txBody>
      </p:sp>
    </p:spTree>
    <p:extLst>
      <p:ext uri="{BB962C8B-B14F-4D97-AF65-F5344CB8AC3E}">
        <p14:creationId xmlns:p14="http://schemas.microsoft.com/office/powerpoint/2010/main" val="3967279814"/>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FDC41273-8C89-4D3B-8B70-2AFEEA3CCADC}"/>
              </a:ext>
            </a:extLst>
          </p:cNvPr>
          <p:cNvSpPr>
            <a:spLocks noGrp="1"/>
          </p:cNvSpPr>
          <p:nvPr>
            <p:ph type="dt" sz="half" idx="10"/>
          </p:nvPr>
        </p:nvSpPr>
        <p:spPr>
          <a:xfrm>
            <a:off x="628650" y="6356350"/>
            <a:ext cx="2057400" cy="365125"/>
          </a:xfrm>
          <a:prstGeom prst="rect">
            <a:avLst/>
          </a:prstGeom>
        </p:spPr>
        <p:txBody>
          <a:bodyPr/>
          <a:lstStyle>
            <a:lvl1pPr>
              <a:defRPr>
                <a:solidFill>
                  <a:prstClr val="black"/>
                </a:solidFill>
              </a:defRPr>
            </a:lvl1pPr>
          </a:lstStyle>
          <a:p>
            <a:pPr>
              <a:defRPr/>
            </a:pPr>
            <a:fld id="{422B0816-05F7-47F2-A442-CD112983B9CF}" type="datetime1">
              <a:rPr lang="en-US"/>
              <a:pPr>
                <a:defRPr/>
              </a:pPr>
              <a:t>7/23/2024</a:t>
            </a:fld>
            <a:endParaRPr lang="en-US"/>
          </a:p>
        </p:txBody>
      </p:sp>
      <p:sp>
        <p:nvSpPr>
          <p:cNvPr id="3" name="Footer Placeholder 4">
            <a:extLst>
              <a:ext uri="{FF2B5EF4-FFF2-40B4-BE49-F238E27FC236}">
                <a16:creationId xmlns:a16="http://schemas.microsoft.com/office/drawing/2014/main" id="{98687B6C-ED7B-4C57-B284-E0A60123B1C2}"/>
              </a:ext>
            </a:extLst>
          </p:cNvPr>
          <p:cNvSpPr>
            <a:spLocks noGrp="1"/>
          </p:cNvSpPr>
          <p:nvPr>
            <p:ph type="ftr" sz="quarter" idx="11"/>
          </p:nvPr>
        </p:nvSpPr>
        <p:spPr>
          <a:xfrm>
            <a:off x="3028950" y="6356350"/>
            <a:ext cx="3086100" cy="365125"/>
          </a:xfrm>
          <a:prstGeom prst="rect">
            <a:avLst/>
          </a:prstGeom>
        </p:spPr>
        <p:txBody>
          <a:bodyPr/>
          <a:lstStyle>
            <a:lvl1pPr>
              <a:defRPr>
                <a:solidFill>
                  <a:prstClr val="black"/>
                </a:solidFill>
              </a:defRPr>
            </a:lvl1pPr>
          </a:lstStyle>
          <a:p>
            <a:pPr>
              <a:defRPr/>
            </a:pPr>
            <a:endParaRPr lang="en-US"/>
          </a:p>
        </p:txBody>
      </p:sp>
      <p:sp>
        <p:nvSpPr>
          <p:cNvPr id="4" name="Slide Number Placeholder 5">
            <a:extLst>
              <a:ext uri="{FF2B5EF4-FFF2-40B4-BE49-F238E27FC236}">
                <a16:creationId xmlns:a16="http://schemas.microsoft.com/office/drawing/2014/main" id="{6850C310-1AE6-419F-A3A9-C5C1DE693474}"/>
              </a:ext>
            </a:extLst>
          </p:cNvPr>
          <p:cNvSpPr>
            <a:spLocks noGrp="1"/>
          </p:cNvSpPr>
          <p:nvPr>
            <p:ph type="sldNum" sz="quarter" idx="12"/>
          </p:nvPr>
        </p:nvSpPr>
        <p:spPr>
          <a:xfrm>
            <a:off x="6457950" y="6356350"/>
            <a:ext cx="2057400" cy="365125"/>
          </a:xfrm>
          <a:prstGeom prst="rect">
            <a:avLst/>
          </a:prstGeom>
        </p:spPr>
        <p:txBody>
          <a:bodyPr vert="horz" wrap="square" lIns="91440" tIns="45720" rIns="91440" bIns="45720" numCol="1" anchor="t" anchorCtr="0" compatLnSpc="1">
            <a:prstTxWarp prst="textNoShape">
              <a:avLst/>
            </a:prstTxWarp>
          </a:bodyPr>
          <a:lstStyle>
            <a:lvl1pPr>
              <a:defRPr>
                <a:solidFill>
                  <a:srgbClr val="000000"/>
                </a:solidFill>
              </a:defRPr>
            </a:lvl1pPr>
          </a:lstStyle>
          <a:p>
            <a:pPr>
              <a:defRPr/>
            </a:pPr>
            <a:fld id="{24FEE150-628D-4109-8EBF-957B6420F178}" type="slidenum">
              <a:rPr lang="en-US" altLang="en-US"/>
              <a:pPr>
                <a:defRPr/>
              </a:pPr>
              <a:t>‹#›</a:t>
            </a:fld>
            <a:endParaRPr lang="en-US" altLang="en-US"/>
          </a:p>
        </p:txBody>
      </p:sp>
    </p:spTree>
    <p:extLst>
      <p:ext uri="{BB962C8B-B14F-4D97-AF65-F5344CB8AC3E}">
        <p14:creationId xmlns:p14="http://schemas.microsoft.com/office/powerpoint/2010/main" val="383865196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914400"/>
            <a:ext cx="8229600" cy="609600"/>
          </a:xfrm>
        </p:spPr>
        <p:txBody>
          <a:bodyPr/>
          <a:lstStyle/>
          <a:p>
            <a:r>
              <a:rPr lang="en-US" dirty="0"/>
              <a:t>Click to edit Master title style</a:t>
            </a:r>
          </a:p>
        </p:txBody>
      </p:sp>
      <p:sp>
        <p:nvSpPr>
          <p:cNvPr id="5" name="Text Placeholder 4"/>
          <p:cNvSpPr>
            <a:spLocks noGrp="1"/>
          </p:cNvSpPr>
          <p:nvPr>
            <p:ph type="body" sz="quarter" idx="10"/>
          </p:nvPr>
        </p:nvSpPr>
        <p:spPr>
          <a:xfrm>
            <a:off x="457200" y="1524000"/>
            <a:ext cx="8229600" cy="1295400"/>
          </a:xfrm>
        </p:spPr>
        <p:txBody>
          <a:bodyPr/>
          <a:lstStyle>
            <a:lvl1pPr>
              <a:defRPr sz="2800" baseline="0"/>
            </a:lvl1pPr>
          </a:lstStyle>
          <a:p>
            <a:pPr lvl="0"/>
            <a:r>
              <a:rPr lang="en-US"/>
              <a:t>Click to edit Master text styles</a:t>
            </a:r>
          </a:p>
        </p:txBody>
      </p:sp>
    </p:spTree>
    <p:extLst>
      <p:ext uri="{BB962C8B-B14F-4D97-AF65-F5344CB8AC3E}">
        <p14:creationId xmlns:p14="http://schemas.microsoft.com/office/powerpoint/2010/main" val="372480018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sz="half" idx="1"/>
          </p:nvPr>
        </p:nvSpPr>
        <p:spPr>
          <a:xfrm>
            <a:off x="457200" y="2057400"/>
            <a:ext cx="4038600" cy="3124200"/>
          </a:xfrm>
        </p:spPr>
        <p:txBody>
          <a:bodyPr/>
          <a:lstStyle>
            <a:lvl1pPr marL="0" indent="0">
              <a:defRPr sz="2800"/>
            </a:lvl1pPr>
            <a:lvl2pPr>
              <a:defRPr sz="2400"/>
            </a:lvl2pPr>
            <a:lvl3pPr>
              <a:defRPr sz="2000"/>
            </a:lvl3pPr>
            <a:lvl4pPr>
              <a:defRPr sz="1800"/>
            </a:lvl4pPr>
            <a:lvl5pPr>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2"/>
          <p:cNvSpPr>
            <a:spLocks noGrp="1"/>
          </p:cNvSpPr>
          <p:nvPr>
            <p:ph sz="half" idx="10"/>
          </p:nvPr>
        </p:nvSpPr>
        <p:spPr>
          <a:xfrm>
            <a:off x="4648200" y="2057400"/>
            <a:ext cx="4038600" cy="3124200"/>
          </a:xfrm>
        </p:spPr>
        <p:txBody>
          <a:bodyPr/>
          <a:lstStyle>
            <a:lvl1pPr marL="0" indent="0">
              <a:defRPr sz="2800"/>
            </a:lvl1pPr>
            <a:lvl2pPr>
              <a:defRPr sz="2400"/>
            </a:lvl2pPr>
            <a:lvl3pPr>
              <a:defRPr sz="2000"/>
            </a:lvl3pPr>
            <a:lvl4pPr>
              <a:defRPr sz="1800"/>
            </a:lvl4pPr>
            <a:lvl5pPr>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51733041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457200" y="914400"/>
            <a:ext cx="5486400" cy="4114800"/>
          </a:xfrm>
        </p:spPr>
        <p:txBody>
          <a:bodyPr rIns="0"/>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6096000" y="914400"/>
            <a:ext cx="2667000" cy="411480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166017376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243004490"/>
      </p:ext>
    </p:extLst>
  </p:cSld>
  <p:clrMapOvr>
    <a:masterClrMapping/>
  </p:clrMapOvr>
  <p:transition spd="slow"/>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lIns="0" tIns="0" rIns="0" bIns="0"/>
          <a:lstStyle/>
          <a:p>
            <a:r>
              <a:rPr lang="en-US" dirty="0"/>
              <a:t>Click to edit Master title style</a:t>
            </a:r>
          </a:p>
        </p:txBody>
      </p:sp>
      <p:sp>
        <p:nvSpPr>
          <p:cNvPr id="6" name="Content Placeholder 2"/>
          <p:cNvSpPr>
            <a:spLocks noGrp="1"/>
          </p:cNvSpPr>
          <p:nvPr>
            <p:ph sz="half" idx="1"/>
          </p:nvPr>
        </p:nvSpPr>
        <p:spPr>
          <a:xfrm>
            <a:off x="457200" y="2057400"/>
            <a:ext cx="4038600" cy="3124200"/>
          </a:xfrm>
        </p:spPr>
        <p:txBody>
          <a:bodyPr/>
          <a:lstStyle>
            <a:lvl1pPr marL="0" indent="0">
              <a:defRPr sz="2100"/>
            </a:lvl1pPr>
            <a:lvl2pPr>
              <a:defRPr sz="1800"/>
            </a:lvl2pPr>
            <a:lvl3pPr>
              <a:defRPr sz="1500"/>
            </a:lvl3pPr>
            <a:lvl4pPr>
              <a:defRPr sz="1350"/>
            </a:lvl4pPr>
            <a:lvl5pPr>
              <a:defRPr sz="1200"/>
            </a:lvl5pPr>
            <a:lvl6pPr>
              <a:defRPr sz="1350"/>
            </a:lvl6pPr>
            <a:lvl7pPr>
              <a:defRPr sz="1350"/>
            </a:lvl7pPr>
            <a:lvl8pPr>
              <a:defRPr sz="1350"/>
            </a:lvl8pPr>
            <a:lvl9pPr>
              <a:defRPr sz="135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Content Placeholder 2"/>
          <p:cNvSpPr>
            <a:spLocks noGrp="1"/>
          </p:cNvSpPr>
          <p:nvPr>
            <p:ph sz="half" idx="10"/>
          </p:nvPr>
        </p:nvSpPr>
        <p:spPr>
          <a:xfrm>
            <a:off x="4648200" y="2057400"/>
            <a:ext cx="4038600" cy="3124200"/>
          </a:xfrm>
        </p:spPr>
        <p:txBody>
          <a:bodyPr/>
          <a:lstStyle>
            <a:lvl1pPr marL="0" indent="0">
              <a:defRPr sz="2100"/>
            </a:lvl1pPr>
            <a:lvl2pPr>
              <a:defRPr sz="1800"/>
            </a:lvl2pPr>
            <a:lvl3pPr>
              <a:defRPr sz="1500"/>
            </a:lvl3pPr>
            <a:lvl4pPr>
              <a:defRPr sz="1350"/>
            </a:lvl4pPr>
            <a:lvl5pPr>
              <a:defRPr sz="1200"/>
            </a:lvl5pPr>
            <a:lvl6pPr>
              <a:defRPr sz="1350"/>
            </a:lvl6pPr>
            <a:lvl7pPr>
              <a:defRPr sz="1350"/>
            </a:lvl7pPr>
            <a:lvl8pPr>
              <a:defRPr sz="1350"/>
            </a:lvl8pPr>
            <a:lvl9pPr>
              <a:defRPr sz="135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65796656"/>
      </p:ext>
    </p:extLst>
  </p:cSld>
  <p:clrMapOvr>
    <a:masterClrMapping/>
  </p:clrMapOvr>
  <p:transition spd="slow"/>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tags" Target="../tags/tag1.xml"/><Relationship Id="rId3" Type="http://schemas.openxmlformats.org/officeDocument/2006/relationships/slideLayout" Target="../slideLayouts/slideLayout4.xml"/><Relationship Id="rId7" Type="http://schemas.openxmlformats.org/officeDocument/2006/relationships/theme" Target="../theme/theme2.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slideLayout" Target="../slideLayouts/slideLayout7.xml"/><Relationship Id="rId11" Type="http://schemas.openxmlformats.org/officeDocument/2006/relationships/image" Target="../media/image3.png"/><Relationship Id="rId5" Type="http://schemas.openxmlformats.org/officeDocument/2006/relationships/slideLayout" Target="../slideLayouts/slideLayout6.xml"/><Relationship Id="rId10" Type="http://schemas.openxmlformats.org/officeDocument/2006/relationships/image" Target="../media/image2.emf"/><Relationship Id="rId4" Type="http://schemas.openxmlformats.org/officeDocument/2006/relationships/slideLayout" Target="../slideLayouts/slideLayout5.xml"/><Relationship Id="rId9" Type="http://schemas.openxmlformats.org/officeDocument/2006/relationships/oleObject" Target="../embeddings/oleObject1.bin"/></Relationships>
</file>

<file path=ppt/slideMasters/_rels/slideMaster3.xml.rels><?xml version="1.0" encoding="UTF-8" standalone="yes"?>
<Relationships xmlns="http://schemas.openxmlformats.org/package/2006/relationships"><Relationship Id="rId8" Type="http://schemas.openxmlformats.org/officeDocument/2006/relationships/theme" Target="../theme/theme3.xml"/><Relationship Id="rId3" Type="http://schemas.openxmlformats.org/officeDocument/2006/relationships/slideLayout" Target="../slideLayouts/slideLayout10.xml"/><Relationship Id="rId7" Type="http://schemas.openxmlformats.org/officeDocument/2006/relationships/slideLayout" Target="../slideLayouts/slideLayout14.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 Id="rId9" Type="http://schemas.openxmlformats.org/officeDocument/2006/relationships/image" Target="../media/image3.pn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22.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theme" Target="../theme/theme4.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33.xml"/><Relationship Id="rId13" Type="http://schemas.openxmlformats.org/officeDocument/2006/relationships/theme" Target="../theme/theme5.xml"/><Relationship Id="rId3" Type="http://schemas.openxmlformats.org/officeDocument/2006/relationships/slideLayout" Target="../slideLayouts/slideLayout28.xml"/><Relationship Id="rId7" Type="http://schemas.openxmlformats.org/officeDocument/2006/relationships/slideLayout" Target="../slideLayouts/slideLayout32.xml"/><Relationship Id="rId12" Type="http://schemas.openxmlformats.org/officeDocument/2006/relationships/slideLayout" Target="../slideLayouts/slideLayout37.xml"/><Relationship Id="rId2" Type="http://schemas.openxmlformats.org/officeDocument/2006/relationships/slideLayout" Target="../slideLayouts/slideLayout27.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5" Type="http://schemas.openxmlformats.org/officeDocument/2006/relationships/slideLayout" Target="../slideLayouts/slideLayout30.xml"/><Relationship Id="rId10" Type="http://schemas.openxmlformats.org/officeDocument/2006/relationships/slideLayout" Target="../slideLayouts/slideLayout35.xml"/><Relationship Id="rId4" Type="http://schemas.openxmlformats.org/officeDocument/2006/relationships/slideLayout" Target="../slideLayouts/slideLayout29.xml"/><Relationship Id="rId9" Type="http://schemas.openxmlformats.org/officeDocument/2006/relationships/slideLayout" Target="../slideLayouts/slideLayout34.xml"/><Relationship Id="rId14" Type="http://schemas.openxmlformats.org/officeDocument/2006/relationships/image" Target="../media/image4.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3">
            <a:extLst>
              <a:ext uri="{FF2B5EF4-FFF2-40B4-BE49-F238E27FC236}">
                <a16:creationId xmlns:a16="http://schemas.microsoft.com/office/drawing/2014/main" id="{2D90CA82-A821-404A-BDC8-46C58F2A26BD}"/>
              </a:ext>
            </a:extLst>
          </p:cNvPr>
          <p:cNvSpPr>
            <a:spLocks noChangeArrowheads="1"/>
          </p:cNvSpPr>
          <p:nvPr userDrawn="1"/>
        </p:nvSpPr>
        <p:spPr bwMode="auto">
          <a:xfrm>
            <a:off x="228600" y="228600"/>
            <a:ext cx="8686800" cy="6400800"/>
          </a:xfrm>
          <a:prstGeom prst="rect">
            <a:avLst/>
          </a:prstGeom>
          <a:solidFill>
            <a:srgbClr val="FDC82F"/>
          </a:solidFill>
          <a:ln>
            <a:noFill/>
          </a:ln>
        </p:spPr>
        <p:txBody>
          <a:bodyPr wrap="none" anchor="ctr"/>
          <a:lstStyle>
            <a:lvl1pPr>
              <a:defRPr sz="2400">
                <a:solidFill>
                  <a:schemeClr val="tx1"/>
                </a:solidFill>
                <a:latin typeface="Arial" panose="020B0604020202020204" pitchFamily="34" charset="0"/>
                <a:ea typeface="ヒラギノ角ゴ Pro W3" pitchFamily="14" charset="-128"/>
              </a:defRPr>
            </a:lvl1pPr>
            <a:lvl2pPr marL="742950" indent="-285750">
              <a:defRPr sz="2400">
                <a:solidFill>
                  <a:schemeClr val="tx1"/>
                </a:solidFill>
                <a:latin typeface="Arial" panose="020B0604020202020204" pitchFamily="34" charset="0"/>
                <a:ea typeface="ヒラギノ角ゴ Pro W3" pitchFamily="14" charset="-128"/>
              </a:defRPr>
            </a:lvl2pPr>
            <a:lvl3pPr marL="1143000" indent="-228600">
              <a:defRPr sz="2400">
                <a:solidFill>
                  <a:schemeClr val="tx1"/>
                </a:solidFill>
                <a:latin typeface="Arial" panose="020B0604020202020204" pitchFamily="34" charset="0"/>
                <a:ea typeface="ヒラギノ角ゴ Pro W3" pitchFamily="14" charset="-128"/>
              </a:defRPr>
            </a:lvl3pPr>
            <a:lvl4pPr marL="1600200" indent="-228600">
              <a:defRPr sz="2400">
                <a:solidFill>
                  <a:schemeClr val="tx1"/>
                </a:solidFill>
                <a:latin typeface="Arial" panose="020B0604020202020204" pitchFamily="34" charset="0"/>
                <a:ea typeface="ヒラギノ角ゴ Pro W3" pitchFamily="14" charset="-128"/>
              </a:defRPr>
            </a:lvl4pPr>
            <a:lvl5pPr marL="2057400" indent="-228600">
              <a:defRPr sz="2400">
                <a:solidFill>
                  <a:schemeClr val="tx1"/>
                </a:solidFill>
                <a:latin typeface="Arial" panose="020B0604020202020204" pitchFamily="34" charset="0"/>
                <a:ea typeface="ヒラギノ角ゴ Pro W3" pitchFamily="1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ヒラギノ角ゴ Pro W3" pitchFamily="1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ヒラギノ角ゴ Pro W3" pitchFamily="1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ヒラギノ角ゴ Pro W3" pitchFamily="1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ヒラギノ角ゴ Pro W3" pitchFamily="14" charset="-128"/>
              </a:defRPr>
            </a:lvl9pPr>
          </a:lstStyle>
          <a:p>
            <a:pPr>
              <a:defRPr/>
            </a:pPr>
            <a:endParaRPr lang="en-US" altLang="en-US"/>
          </a:p>
        </p:txBody>
      </p:sp>
      <p:pic>
        <p:nvPicPr>
          <p:cNvPr id="3075" name="Picture 4" descr="irc_logo_rgb">
            <a:extLst>
              <a:ext uri="{FF2B5EF4-FFF2-40B4-BE49-F238E27FC236}">
                <a16:creationId xmlns:a16="http://schemas.microsoft.com/office/drawing/2014/main" id="{A8E501C2-1203-476A-8D95-B37DC5494459}"/>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l="331" t="249" r="331" b="249"/>
          <a:stretch>
            <a:fillRect/>
          </a:stretch>
        </p:blipFill>
        <p:spPr bwMode="auto">
          <a:xfrm>
            <a:off x="228600" y="228600"/>
            <a:ext cx="1944688" cy="25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3">
            <a:extLst>
              <a:ext uri="{FF2B5EF4-FFF2-40B4-BE49-F238E27FC236}">
                <a16:creationId xmlns:a16="http://schemas.microsoft.com/office/drawing/2014/main" id="{B4966A39-26F7-45A2-BB14-10E69BE52CFA}"/>
              </a:ext>
            </a:extLst>
          </p:cNvPr>
          <p:cNvSpPr>
            <a:spLocks noGrp="1" noChangeArrowheads="1"/>
          </p:cNvSpPr>
          <p:nvPr>
            <p:ph type="title"/>
          </p:nvPr>
        </p:nvSpPr>
        <p:spPr bwMode="auto">
          <a:xfrm>
            <a:off x="457200" y="4114800"/>
            <a:ext cx="8305800" cy="15240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dirty="0"/>
              <a:t>Click to edit Master title style</a:t>
            </a:r>
          </a:p>
        </p:txBody>
      </p:sp>
      <p:sp>
        <p:nvSpPr>
          <p:cNvPr id="3077" name="Text Box 8">
            <a:extLst>
              <a:ext uri="{FF2B5EF4-FFF2-40B4-BE49-F238E27FC236}">
                <a16:creationId xmlns:a16="http://schemas.microsoft.com/office/drawing/2014/main" id="{6C394144-459B-4E39-BAC3-B0896A0EFB60}"/>
              </a:ext>
            </a:extLst>
          </p:cNvPr>
          <p:cNvSpPr txBox="1">
            <a:spLocks noChangeArrowheads="1"/>
          </p:cNvSpPr>
          <p:nvPr userDrawn="1"/>
        </p:nvSpPr>
        <p:spPr bwMode="auto">
          <a:xfrm>
            <a:off x="457200" y="6400800"/>
            <a:ext cx="2971800" cy="153988"/>
          </a:xfrm>
          <a:prstGeom prst="rect">
            <a:avLst/>
          </a:prstGeom>
          <a:noFill/>
          <a:ln>
            <a:noFill/>
          </a:ln>
        </p:spPr>
        <p:txBody>
          <a:bodyPr lIns="0" tIns="0" rIns="0" bIns="0" anchor="b">
            <a:spAutoFit/>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defRPr>
            </a:lvl2pPr>
            <a:lvl3pPr marL="1143000" indent="-228600">
              <a:defRPr sz="2400">
                <a:solidFill>
                  <a:schemeClr val="tx1"/>
                </a:solidFill>
                <a:latin typeface="Arial" charset="0"/>
                <a:ea typeface="ヒラギノ角ゴ Pro W3" charset="0"/>
              </a:defRPr>
            </a:lvl3pPr>
            <a:lvl4pPr marL="1600200" indent="-228600">
              <a:defRPr sz="2400">
                <a:solidFill>
                  <a:schemeClr val="tx1"/>
                </a:solidFill>
                <a:latin typeface="Arial" charset="0"/>
                <a:ea typeface="ヒラギノ角ゴ Pro W3" charset="0"/>
              </a:defRPr>
            </a:lvl4pPr>
            <a:lvl5pPr marL="2057400" indent="-228600">
              <a:defRPr sz="2400">
                <a:solidFill>
                  <a:schemeClr val="tx1"/>
                </a:solidFill>
                <a:latin typeface="Arial" charset="0"/>
                <a:ea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defRPr>
            </a:lvl9pPr>
          </a:lstStyle>
          <a:p>
            <a:pPr>
              <a:spcBef>
                <a:spcPct val="50000"/>
              </a:spcBef>
              <a:defRPr/>
            </a:pPr>
            <a:r>
              <a:rPr lang="en-US" sz="1000" b="1" dirty="0">
                <a:cs typeface="Arial" charset="0"/>
              </a:rPr>
              <a:t>Rescue.org</a:t>
            </a:r>
            <a:endParaRPr lang="en-US" sz="1000" dirty="0">
              <a:cs typeface="Arial" charset="0"/>
            </a:endParaRPr>
          </a:p>
        </p:txBody>
      </p:sp>
    </p:spTree>
  </p:cSld>
  <p:clrMap bg1="lt1" tx1="dk1" bg2="lt2" tx2="dk2" accent1="accent1" accent2="accent2" accent3="accent3" accent4="accent4" accent5="accent5" accent6="accent6" hlink="hlink" folHlink="folHlink"/>
  <p:sldLayoutIdLst>
    <p:sldLayoutId id="2147483743" r:id="rId1"/>
  </p:sldLayoutIdLst>
  <p:txStyles>
    <p:titleStyle>
      <a:lvl1pPr algn="l" rtl="0" eaLnBrk="0" fontAlgn="base" hangingPunct="0">
        <a:spcBef>
          <a:spcPct val="0"/>
        </a:spcBef>
        <a:spcAft>
          <a:spcPct val="0"/>
        </a:spcAft>
        <a:defRPr sz="3600" b="1" spc="-100">
          <a:solidFill>
            <a:schemeClr val="tx1"/>
          </a:solidFill>
          <a:latin typeface="+mj-lt"/>
          <a:ea typeface="MS PGothic" panose="020B0600070205080204" pitchFamily="34" charset="-128"/>
          <a:cs typeface="ＭＳ Ｐゴシック" pitchFamily="-107" charset="-128"/>
        </a:defRPr>
      </a:lvl1pPr>
      <a:lvl2pPr algn="l" rtl="0" eaLnBrk="0" fontAlgn="base" hangingPunct="0">
        <a:spcBef>
          <a:spcPct val="0"/>
        </a:spcBef>
        <a:spcAft>
          <a:spcPct val="0"/>
        </a:spcAft>
        <a:defRPr sz="3600" b="1">
          <a:solidFill>
            <a:schemeClr val="tx1"/>
          </a:solidFill>
          <a:latin typeface="Arial" pitchFamily="-107" charset="0"/>
          <a:ea typeface="MS PGothic" panose="020B0600070205080204" pitchFamily="34" charset="-128"/>
          <a:cs typeface="ＭＳ Ｐゴシック" pitchFamily="-107" charset="-128"/>
        </a:defRPr>
      </a:lvl2pPr>
      <a:lvl3pPr algn="l" rtl="0" eaLnBrk="0" fontAlgn="base" hangingPunct="0">
        <a:spcBef>
          <a:spcPct val="0"/>
        </a:spcBef>
        <a:spcAft>
          <a:spcPct val="0"/>
        </a:spcAft>
        <a:defRPr sz="3600" b="1">
          <a:solidFill>
            <a:schemeClr val="tx1"/>
          </a:solidFill>
          <a:latin typeface="Arial" pitchFamily="-107" charset="0"/>
          <a:ea typeface="MS PGothic" panose="020B0600070205080204" pitchFamily="34" charset="-128"/>
          <a:cs typeface="ＭＳ Ｐゴシック" pitchFamily="-107" charset="-128"/>
        </a:defRPr>
      </a:lvl3pPr>
      <a:lvl4pPr algn="l" rtl="0" eaLnBrk="0" fontAlgn="base" hangingPunct="0">
        <a:spcBef>
          <a:spcPct val="0"/>
        </a:spcBef>
        <a:spcAft>
          <a:spcPct val="0"/>
        </a:spcAft>
        <a:defRPr sz="3600" b="1">
          <a:solidFill>
            <a:schemeClr val="tx1"/>
          </a:solidFill>
          <a:latin typeface="Arial" pitchFamily="-107" charset="0"/>
          <a:ea typeface="MS PGothic" panose="020B0600070205080204" pitchFamily="34" charset="-128"/>
          <a:cs typeface="ＭＳ Ｐゴシック" pitchFamily="-107" charset="-128"/>
        </a:defRPr>
      </a:lvl4pPr>
      <a:lvl5pPr algn="l" rtl="0" eaLnBrk="0" fontAlgn="base" hangingPunct="0">
        <a:spcBef>
          <a:spcPct val="0"/>
        </a:spcBef>
        <a:spcAft>
          <a:spcPct val="0"/>
        </a:spcAft>
        <a:defRPr sz="3600" b="1">
          <a:solidFill>
            <a:schemeClr val="tx1"/>
          </a:solidFill>
          <a:latin typeface="Arial" pitchFamily="-107" charset="0"/>
          <a:ea typeface="MS PGothic" panose="020B0600070205080204" pitchFamily="34" charset="-128"/>
          <a:cs typeface="ＭＳ Ｐゴシック" pitchFamily="-107" charset="-128"/>
        </a:defRPr>
      </a:lvl5pPr>
      <a:lvl6pPr marL="457200" algn="l" rtl="0" fontAlgn="base">
        <a:spcBef>
          <a:spcPct val="0"/>
        </a:spcBef>
        <a:spcAft>
          <a:spcPct val="0"/>
        </a:spcAft>
        <a:defRPr sz="3400">
          <a:solidFill>
            <a:srgbClr val="FDC82F"/>
          </a:solidFill>
          <a:latin typeface="Akzidenz Grotesk BE Super" pitchFamily="-110" charset="0"/>
          <a:ea typeface="ヒラギノ角ゴ Pro W3" pitchFamily="-110" charset="-128"/>
          <a:cs typeface="ヒラギノ角ゴ Pro W3" pitchFamily="-110" charset="-128"/>
        </a:defRPr>
      </a:lvl6pPr>
      <a:lvl7pPr marL="914400" algn="l" rtl="0" fontAlgn="base">
        <a:spcBef>
          <a:spcPct val="0"/>
        </a:spcBef>
        <a:spcAft>
          <a:spcPct val="0"/>
        </a:spcAft>
        <a:defRPr sz="3400">
          <a:solidFill>
            <a:srgbClr val="FDC82F"/>
          </a:solidFill>
          <a:latin typeface="Akzidenz Grotesk BE Super" pitchFamily="-110" charset="0"/>
          <a:ea typeface="ヒラギノ角ゴ Pro W3" pitchFamily="-110" charset="-128"/>
          <a:cs typeface="ヒラギノ角ゴ Pro W3" pitchFamily="-110" charset="-128"/>
        </a:defRPr>
      </a:lvl7pPr>
      <a:lvl8pPr marL="1371600" algn="l" rtl="0" fontAlgn="base">
        <a:spcBef>
          <a:spcPct val="0"/>
        </a:spcBef>
        <a:spcAft>
          <a:spcPct val="0"/>
        </a:spcAft>
        <a:defRPr sz="3400">
          <a:solidFill>
            <a:srgbClr val="FDC82F"/>
          </a:solidFill>
          <a:latin typeface="Akzidenz Grotesk BE Super" pitchFamily="-110" charset="0"/>
          <a:ea typeface="ヒラギノ角ゴ Pro W3" pitchFamily="-110" charset="-128"/>
          <a:cs typeface="ヒラギノ角ゴ Pro W3" pitchFamily="-110" charset="-128"/>
        </a:defRPr>
      </a:lvl8pPr>
      <a:lvl9pPr marL="1828800" algn="l" rtl="0" fontAlgn="base">
        <a:spcBef>
          <a:spcPct val="0"/>
        </a:spcBef>
        <a:spcAft>
          <a:spcPct val="0"/>
        </a:spcAft>
        <a:defRPr sz="3400">
          <a:solidFill>
            <a:srgbClr val="FDC82F"/>
          </a:solidFill>
          <a:latin typeface="Akzidenz Grotesk BE Super" pitchFamily="-110" charset="0"/>
          <a:ea typeface="ヒラギノ角ゴ Pro W3" pitchFamily="-110" charset="-128"/>
          <a:cs typeface="ヒラギノ角ゴ Pro W3" pitchFamily="-110" charset="-128"/>
        </a:defRPr>
      </a:lvl9pPr>
    </p:titleStyle>
    <p:bodyStyle>
      <a:lvl1pPr marL="342900" indent="-342900" algn="l" rtl="0" eaLnBrk="0" fontAlgn="base" hangingPunct="0">
        <a:spcBef>
          <a:spcPct val="20000"/>
        </a:spcBef>
        <a:spcAft>
          <a:spcPct val="0"/>
        </a:spcAft>
        <a:defRPr sz="3200">
          <a:solidFill>
            <a:schemeClr val="tx1"/>
          </a:solidFill>
          <a:latin typeface="+mn-lt"/>
          <a:ea typeface="MS PGothic" panose="020B0600070205080204" pitchFamily="34" charset="-128"/>
          <a:cs typeface="ＭＳ Ｐゴシック" pitchFamily="-107" charset="-128"/>
        </a:defRPr>
      </a:lvl1pPr>
      <a:lvl2pPr marL="742950" indent="-285750" algn="l" rtl="0" eaLnBrk="0" fontAlgn="base" hangingPunct="0">
        <a:spcBef>
          <a:spcPct val="20000"/>
        </a:spcBef>
        <a:spcAft>
          <a:spcPct val="0"/>
        </a:spcAft>
        <a:buFont typeface="Times" panose="02020603050405020304" pitchFamily="18" charset="0"/>
        <a:buChar char="•"/>
        <a:defRPr sz="2800">
          <a:solidFill>
            <a:schemeClr val="tx1"/>
          </a:solidFill>
          <a:latin typeface="+mn-lt"/>
          <a:ea typeface="MS PGothic" panose="020B0600070205080204" pitchFamily="34" charset="-128"/>
          <a:cs typeface="ＭＳ Ｐゴシック"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panose="020B0600070205080204" pitchFamily="34" charset="-128"/>
          <a:cs typeface="ＭＳ Ｐゴシック" charset="0"/>
        </a:defRPr>
      </a:lvl3pPr>
      <a:lvl4pPr marL="1600200" indent="-228600" algn="l" rtl="0" eaLnBrk="0" fontAlgn="base" hangingPunct="0">
        <a:spcBef>
          <a:spcPct val="20000"/>
        </a:spcBef>
        <a:spcAft>
          <a:spcPct val="0"/>
        </a:spcAft>
        <a:buFont typeface="Times" panose="02020603050405020304" pitchFamily="18" charset="0"/>
        <a:buChar char="•"/>
        <a:defRPr sz="2000">
          <a:solidFill>
            <a:schemeClr val="tx1"/>
          </a:solidFill>
          <a:latin typeface="+mn-lt"/>
          <a:ea typeface="MS PGothic" panose="020B0600070205080204" pitchFamily="34" charset="-128"/>
          <a:cs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panose="020B0600070205080204" pitchFamily="34" charset="-128"/>
          <a:cs typeface="ＭＳ Ｐゴシック"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4098" name="Object 2" hidden="1">
            <a:extLst>
              <a:ext uri="{FF2B5EF4-FFF2-40B4-BE49-F238E27FC236}">
                <a16:creationId xmlns:a16="http://schemas.microsoft.com/office/drawing/2014/main" id="{76631DBC-F07B-4793-B7DE-F3376426E19E}"/>
              </a:ext>
            </a:extLst>
          </p:cNvPr>
          <p:cNvGraphicFramePr>
            <a:graphicFrameLocks noChangeAspect="1"/>
          </p:cNvGraphicFramePr>
          <p:nvPr userDrawn="1">
            <p:custDataLst>
              <p:tags r:id="rId8"/>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9" imgW="360" imgH="360" progId="TCLayout.ActiveDocument.1">
                  <p:embed/>
                </p:oleObj>
              </mc:Choice>
              <mc:Fallback>
                <p:oleObj name="think-cell Slide" r:id="rId9" imgW="360" imgH="360" progId="TCLayout.ActiveDocument.1">
                  <p:embed/>
                  <p:pic>
                    <p:nvPicPr>
                      <p:cNvPr id="4098" name="Object 2" hidden="1">
                        <a:extLst>
                          <a:ext uri="{FF2B5EF4-FFF2-40B4-BE49-F238E27FC236}">
                            <a16:creationId xmlns:a16="http://schemas.microsoft.com/office/drawing/2014/main" id="{76631DBC-F07B-4793-B7DE-F3376426E19E}"/>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4099" name="Rectangle 3">
            <a:extLst>
              <a:ext uri="{FF2B5EF4-FFF2-40B4-BE49-F238E27FC236}">
                <a16:creationId xmlns:a16="http://schemas.microsoft.com/office/drawing/2014/main" id="{09D0D40C-AD95-4408-8C21-AE67910EEFD4}"/>
              </a:ext>
            </a:extLst>
          </p:cNvPr>
          <p:cNvSpPr>
            <a:spLocks noGrp="1" noChangeArrowheads="1"/>
          </p:cNvSpPr>
          <p:nvPr>
            <p:ph type="title"/>
          </p:nvPr>
        </p:nvSpPr>
        <p:spPr bwMode="auto">
          <a:xfrm>
            <a:off x="228600" y="228600"/>
            <a:ext cx="86868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4100" name="Rectangle 4">
            <a:extLst>
              <a:ext uri="{FF2B5EF4-FFF2-40B4-BE49-F238E27FC236}">
                <a16:creationId xmlns:a16="http://schemas.microsoft.com/office/drawing/2014/main" id="{F09596F0-7D23-413A-B2FA-1865EACC143D}"/>
              </a:ext>
            </a:extLst>
          </p:cNvPr>
          <p:cNvSpPr>
            <a:spLocks noGrp="1" noChangeArrowheads="1"/>
          </p:cNvSpPr>
          <p:nvPr>
            <p:ph type="body" idx="1"/>
          </p:nvPr>
        </p:nvSpPr>
        <p:spPr bwMode="auto">
          <a:xfrm>
            <a:off x="228600" y="838200"/>
            <a:ext cx="8686800" cy="525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Text</a:t>
            </a:r>
          </a:p>
        </p:txBody>
      </p:sp>
      <p:sp>
        <p:nvSpPr>
          <p:cNvPr id="4101" name="Rectangle 3">
            <a:extLst>
              <a:ext uri="{FF2B5EF4-FFF2-40B4-BE49-F238E27FC236}">
                <a16:creationId xmlns:a16="http://schemas.microsoft.com/office/drawing/2014/main" id="{47393497-3074-4118-9640-694A0DC18EF1}"/>
              </a:ext>
            </a:extLst>
          </p:cNvPr>
          <p:cNvSpPr>
            <a:spLocks noChangeArrowheads="1"/>
          </p:cNvSpPr>
          <p:nvPr/>
        </p:nvSpPr>
        <p:spPr bwMode="auto">
          <a:xfrm>
            <a:off x="0" y="6272213"/>
            <a:ext cx="9144000" cy="585787"/>
          </a:xfrm>
          <a:prstGeom prst="rect">
            <a:avLst/>
          </a:prstGeom>
          <a:solidFill>
            <a:srgbClr val="FDC82F"/>
          </a:solidFill>
          <a:ln>
            <a:noFill/>
          </a:ln>
        </p:spPr>
        <p:txBody>
          <a:bodyPr wrap="none" anchor="ctr"/>
          <a:lstStyle>
            <a:lvl1pPr>
              <a:defRPr sz="2400">
                <a:solidFill>
                  <a:schemeClr val="tx1"/>
                </a:solidFill>
                <a:latin typeface="Arial" panose="020B0604020202020204" pitchFamily="34" charset="0"/>
                <a:ea typeface="ヒラギノ角ゴ Pro W3" pitchFamily="14" charset="-128"/>
              </a:defRPr>
            </a:lvl1pPr>
            <a:lvl2pPr marL="742950" indent="-285750">
              <a:defRPr sz="2400">
                <a:solidFill>
                  <a:schemeClr val="tx1"/>
                </a:solidFill>
                <a:latin typeface="Arial" panose="020B0604020202020204" pitchFamily="34" charset="0"/>
                <a:ea typeface="ヒラギノ角ゴ Pro W3" pitchFamily="14" charset="-128"/>
              </a:defRPr>
            </a:lvl2pPr>
            <a:lvl3pPr marL="1143000" indent="-228600">
              <a:defRPr sz="2400">
                <a:solidFill>
                  <a:schemeClr val="tx1"/>
                </a:solidFill>
                <a:latin typeface="Arial" panose="020B0604020202020204" pitchFamily="34" charset="0"/>
                <a:ea typeface="ヒラギノ角ゴ Pro W3" pitchFamily="14" charset="-128"/>
              </a:defRPr>
            </a:lvl3pPr>
            <a:lvl4pPr marL="1600200" indent="-228600">
              <a:defRPr sz="2400">
                <a:solidFill>
                  <a:schemeClr val="tx1"/>
                </a:solidFill>
                <a:latin typeface="Arial" panose="020B0604020202020204" pitchFamily="34" charset="0"/>
                <a:ea typeface="ヒラギノ角ゴ Pro W3" pitchFamily="14" charset="-128"/>
              </a:defRPr>
            </a:lvl4pPr>
            <a:lvl5pPr marL="2057400" indent="-228600">
              <a:defRPr sz="2400">
                <a:solidFill>
                  <a:schemeClr val="tx1"/>
                </a:solidFill>
                <a:latin typeface="Arial" panose="020B0604020202020204" pitchFamily="34" charset="0"/>
                <a:ea typeface="ヒラギノ角ゴ Pro W3" pitchFamily="1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ヒラギノ角ゴ Pro W3" pitchFamily="1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ヒラギノ角ゴ Pro W3" pitchFamily="1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ヒラギノ角ゴ Pro W3" pitchFamily="1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ヒラギノ角ゴ Pro W3" pitchFamily="14" charset="-128"/>
              </a:defRPr>
            </a:lvl9pPr>
          </a:lstStyle>
          <a:p>
            <a:pPr>
              <a:defRPr/>
            </a:pPr>
            <a:endParaRPr lang="en-US" altLang="en-US" sz="1800">
              <a:solidFill>
                <a:srgbClr val="000000"/>
              </a:solidFill>
            </a:endParaRPr>
          </a:p>
        </p:txBody>
      </p:sp>
      <p:pic>
        <p:nvPicPr>
          <p:cNvPr id="4102" name="Picture 6" descr="irc_logo_rgb">
            <a:extLst>
              <a:ext uri="{FF2B5EF4-FFF2-40B4-BE49-F238E27FC236}">
                <a16:creationId xmlns:a16="http://schemas.microsoft.com/office/drawing/2014/main" id="{FDD008E1-4485-4DEF-B2FF-1A647F4B2236}"/>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686800" y="6307138"/>
            <a:ext cx="412750" cy="550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0" name="Text Box 8">
            <a:extLst>
              <a:ext uri="{FF2B5EF4-FFF2-40B4-BE49-F238E27FC236}">
                <a16:creationId xmlns:a16="http://schemas.microsoft.com/office/drawing/2014/main" id="{49D08119-67F4-4FFD-B60E-E3D7D7070182}"/>
              </a:ext>
            </a:extLst>
          </p:cNvPr>
          <p:cNvSpPr txBox="1">
            <a:spLocks noChangeArrowheads="1"/>
          </p:cNvSpPr>
          <p:nvPr/>
        </p:nvSpPr>
        <p:spPr bwMode="auto">
          <a:xfrm>
            <a:off x="76200" y="6505575"/>
            <a:ext cx="762000" cy="115888"/>
          </a:xfrm>
          <a:prstGeom prst="rect">
            <a:avLst/>
          </a:prstGeom>
          <a:noFill/>
          <a:ln>
            <a:noFill/>
          </a:ln>
        </p:spPr>
        <p:txBody>
          <a:bodyPr lIns="0" tIns="0" rIns="0" bIns="0">
            <a:spAutoFit/>
          </a:bodyPr>
          <a:lstStyle>
            <a:lvl1pPr>
              <a:defRPr sz="2400">
                <a:solidFill>
                  <a:schemeClr val="tx1"/>
                </a:solidFill>
                <a:latin typeface="Arial" panose="020B0604020202020204" pitchFamily="34" charset="0"/>
                <a:ea typeface="ヒラギノ角ゴ Pro W3" pitchFamily="14" charset="-128"/>
              </a:defRPr>
            </a:lvl1pPr>
            <a:lvl2pPr marL="742950" indent="-285750">
              <a:defRPr sz="2400">
                <a:solidFill>
                  <a:schemeClr val="tx1"/>
                </a:solidFill>
                <a:latin typeface="Arial" panose="020B0604020202020204" pitchFamily="34" charset="0"/>
                <a:ea typeface="ヒラギノ角ゴ Pro W3" pitchFamily="14" charset="-128"/>
              </a:defRPr>
            </a:lvl2pPr>
            <a:lvl3pPr marL="1143000" indent="-228600">
              <a:defRPr sz="2400">
                <a:solidFill>
                  <a:schemeClr val="tx1"/>
                </a:solidFill>
                <a:latin typeface="Arial" panose="020B0604020202020204" pitchFamily="34" charset="0"/>
                <a:ea typeface="ヒラギノ角ゴ Pro W3" pitchFamily="14" charset="-128"/>
              </a:defRPr>
            </a:lvl3pPr>
            <a:lvl4pPr marL="1600200" indent="-228600">
              <a:defRPr sz="2400">
                <a:solidFill>
                  <a:schemeClr val="tx1"/>
                </a:solidFill>
                <a:latin typeface="Arial" panose="020B0604020202020204" pitchFamily="34" charset="0"/>
                <a:ea typeface="ヒラギノ角ゴ Pro W3" pitchFamily="14" charset="-128"/>
              </a:defRPr>
            </a:lvl4pPr>
            <a:lvl5pPr marL="2057400" indent="-228600">
              <a:defRPr sz="2400">
                <a:solidFill>
                  <a:schemeClr val="tx1"/>
                </a:solidFill>
                <a:latin typeface="Arial" panose="020B0604020202020204" pitchFamily="34" charset="0"/>
                <a:ea typeface="ヒラギノ角ゴ Pro W3" pitchFamily="1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ヒラギノ角ゴ Pro W3" pitchFamily="1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ヒラギノ角ゴ Pro W3" pitchFamily="1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ヒラギノ角ゴ Pro W3" pitchFamily="1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ヒラギノ角ゴ Pro W3" pitchFamily="14" charset="-128"/>
              </a:defRPr>
            </a:lvl9pPr>
          </a:lstStyle>
          <a:p>
            <a:pPr>
              <a:spcBef>
                <a:spcPct val="50000"/>
              </a:spcBef>
              <a:defRPr/>
            </a:pPr>
            <a:fld id="{8CA7D906-63CE-4055-9A29-A7E7F3993316}" type="slidenum">
              <a:rPr lang="en-US" altLang="en-US" sz="700" b="1" smtClean="0">
                <a:solidFill>
                  <a:srgbClr val="000000"/>
                </a:solidFill>
                <a:cs typeface="Arial" panose="020B0604020202020204" pitchFamily="34" charset="0"/>
              </a:rPr>
              <a:pPr>
                <a:spcBef>
                  <a:spcPct val="50000"/>
                </a:spcBef>
                <a:defRPr/>
              </a:pPr>
              <a:t>‹#›</a:t>
            </a:fld>
            <a:endParaRPr lang="en-US" altLang="en-US" sz="700" b="1">
              <a:solidFill>
                <a:srgbClr val="000000"/>
              </a:solidFill>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744" r:id="rId1"/>
    <p:sldLayoutId id="2147483745" r:id="rId2"/>
    <p:sldLayoutId id="2147483747" r:id="rId3"/>
    <p:sldLayoutId id="2147483749" r:id="rId4"/>
    <p:sldLayoutId id="2147483751" r:id="rId5"/>
    <p:sldLayoutId id="2147483754" r:id="rId6"/>
  </p:sldLayoutIdLst>
  <p:txStyles>
    <p:titleStyle>
      <a:lvl1pPr algn="l" rtl="0" eaLnBrk="0" fontAlgn="base" hangingPunct="0">
        <a:spcBef>
          <a:spcPct val="0"/>
        </a:spcBef>
        <a:spcAft>
          <a:spcPct val="0"/>
        </a:spcAft>
        <a:defRPr sz="1300" b="1">
          <a:solidFill>
            <a:schemeClr val="tx1"/>
          </a:solidFill>
          <a:latin typeface="+mj-lt"/>
          <a:ea typeface="MS PGothic" pitchFamily="34" charset="-128"/>
          <a:cs typeface="Arial"/>
        </a:defRPr>
      </a:lvl1pPr>
      <a:lvl2pPr algn="l" rtl="0" eaLnBrk="0" fontAlgn="base" hangingPunct="0">
        <a:spcBef>
          <a:spcPct val="0"/>
        </a:spcBef>
        <a:spcAft>
          <a:spcPct val="0"/>
        </a:spcAft>
        <a:defRPr sz="1300" b="1">
          <a:solidFill>
            <a:schemeClr val="tx1"/>
          </a:solidFill>
          <a:latin typeface="Arial" pitchFamily="-107" charset="0"/>
          <a:ea typeface="MS PGothic" pitchFamily="34" charset="-128"/>
          <a:cs typeface="Arial" pitchFamily="34" charset="0"/>
        </a:defRPr>
      </a:lvl2pPr>
      <a:lvl3pPr algn="l" rtl="0" eaLnBrk="0" fontAlgn="base" hangingPunct="0">
        <a:spcBef>
          <a:spcPct val="0"/>
        </a:spcBef>
        <a:spcAft>
          <a:spcPct val="0"/>
        </a:spcAft>
        <a:defRPr sz="1300" b="1">
          <a:solidFill>
            <a:schemeClr val="tx1"/>
          </a:solidFill>
          <a:latin typeface="Arial" pitchFamily="-107" charset="0"/>
          <a:ea typeface="MS PGothic" pitchFamily="34" charset="-128"/>
          <a:cs typeface="Arial" pitchFamily="34" charset="0"/>
        </a:defRPr>
      </a:lvl3pPr>
      <a:lvl4pPr algn="l" rtl="0" eaLnBrk="0" fontAlgn="base" hangingPunct="0">
        <a:spcBef>
          <a:spcPct val="0"/>
        </a:spcBef>
        <a:spcAft>
          <a:spcPct val="0"/>
        </a:spcAft>
        <a:defRPr sz="1300" b="1">
          <a:solidFill>
            <a:schemeClr val="tx1"/>
          </a:solidFill>
          <a:latin typeface="Arial" pitchFamily="-107" charset="0"/>
          <a:ea typeface="MS PGothic" pitchFamily="34" charset="-128"/>
          <a:cs typeface="Arial" pitchFamily="34" charset="0"/>
        </a:defRPr>
      </a:lvl4pPr>
      <a:lvl5pPr algn="l" rtl="0" eaLnBrk="0" fontAlgn="base" hangingPunct="0">
        <a:spcBef>
          <a:spcPct val="0"/>
        </a:spcBef>
        <a:spcAft>
          <a:spcPct val="0"/>
        </a:spcAft>
        <a:defRPr sz="1300" b="1">
          <a:solidFill>
            <a:schemeClr val="tx1"/>
          </a:solidFill>
          <a:latin typeface="Arial" pitchFamily="-107" charset="0"/>
          <a:ea typeface="MS PGothic" pitchFamily="34" charset="-128"/>
          <a:cs typeface="Arial" pitchFamily="34" charset="0"/>
        </a:defRPr>
      </a:lvl5pPr>
      <a:lvl6pPr marL="3429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6pPr>
      <a:lvl7pPr marL="6858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7pPr>
      <a:lvl8pPr marL="10287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8pPr>
      <a:lvl9pPr marL="13716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9pPr>
    </p:titleStyle>
    <p:bodyStyle>
      <a:lvl1pPr marL="173038" indent="-173038" algn="l" rtl="0" eaLnBrk="0" fontAlgn="base" hangingPunct="0">
        <a:spcBef>
          <a:spcPct val="0"/>
        </a:spcBef>
        <a:spcAft>
          <a:spcPts val="225"/>
        </a:spcAft>
        <a:buFont typeface="Arial" panose="020B0604020202020204" pitchFamily="34" charset="0"/>
        <a:buChar char="•"/>
        <a:defRPr sz="1200">
          <a:solidFill>
            <a:schemeClr val="tx1"/>
          </a:solidFill>
          <a:latin typeface="+mj-lt"/>
          <a:ea typeface="MS PGothic" pitchFamily="34" charset="-128"/>
          <a:cs typeface="Calibri" panose="020F0502020204030204" pitchFamily="34" charset="0"/>
        </a:defRPr>
      </a:lvl1pPr>
      <a:lvl2pPr marL="388938" indent="-168275" algn="l" rtl="0" eaLnBrk="0" fontAlgn="base" hangingPunct="0">
        <a:spcBef>
          <a:spcPct val="0"/>
        </a:spcBef>
        <a:spcAft>
          <a:spcPts val="225"/>
        </a:spcAft>
        <a:buFont typeface="Calibri" panose="020F0502020204030204" pitchFamily="34" charset="0"/>
        <a:buChar char="-"/>
        <a:defRPr sz="1300">
          <a:solidFill>
            <a:schemeClr val="tx1"/>
          </a:solidFill>
          <a:latin typeface="+mj-lt"/>
          <a:ea typeface="MS PGothic" pitchFamily="34" charset="-128"/>
          <a:cs typeface="Calibri" panose="020F0502020204030204" pitchFamily="34" charset="0"/>
        </a:defRPr>
      </a:lvl2pPr>
      <a:lvl3pPr marL="600075" indent="-171450" algn="l" rtl="0" eaLnBrk="0" fontAlgn="base" hangingPunct="0">
        <a:spcBef>
          <a:spcPct val="0"/>
        </a:spcBef>
        <a:spcAft>
          <a:spcPts val="225"/>
        </a:spcAft>
        <a:buFont typeface="Wingdings" panose="05000000000000000000" pitchFamily="2" charset="2"/>
        <a:buChar char="§"/>
        <a:defRPr sz="1200">
          <a:solidFill>
            <a:schemeClr val="tx1"/>
          </a:solidFill>
          <a:latin typeface="+mj-lt"/>
          <a:ea typeface="MS PGothic" pitchFamily="34" charset="-128"/>
          <a:cs typeface="Calibri" panose="020F0502020204030204" pitchFamily="34" charset="0"/>
        </a:defRPr>
      </a:lvl3pPr>
      <a:lvl4pPr marL="769938" indent="-171450" algn="l" rtl="0" eaLnBrk="0" fontAlgn="base" hangingPunct="0">
        <a:spcBef>
          <a:spcPct val="0"/>
        </a:spcBef>
        <a:spcAft>
          <a:spcPts val="225"/>
        </a:spcAft>
        <a:buFont typeface="Wingdings" panose="05000000000000000000" pitchFamily="2" charset="2"/>
        <a:buChar char="Ø"/>
        <a:defRPr sz="900">
          <a:solidFill>
            <a:schemeClr val="tx1"/>
          </a:solidFill>
          <a:latin typeface="+mj-lt"/>
          <a:ea typeface="MS PGothic" pitchFamily="34" charset="-128"/>
          <a:cs typeface="Calibri" panose="020F0502020204030204" pitchFamily="34" charset="0"/>
        </a:defRPr>
      </a:lvl4pPr>
      <a:lvl5pPr marL="938213" indent="-171450" algn="l" rtl="0" eaLnBrk="0" fontAlgn="base" hangingPunct="0">
        <a:spcBef>
          <a:spcPct val="0"/>
        </a:spcBef>
        <a:spcAft>
          <a:spcPts val="225"/>
        </a:spcAft>
        <a:buFont typeface="Courier New" panose="02070309020205020404" pitchFamily="49" charset="0"/>
        <a:buChar char="o"/>
        <a:defRPr sz="700">
          <a:solidFill>
            <a:schemeClr val="tx1"/>
          </a:solidFill>
          <a:latin typeface="+mj-lt"/>
          <a:ea typeface="MS PGothic" pitchFamily="34" charset="-128"/>
          <a:cs typeface="Calibri" panose="020F0502020204030204" pitchFamily="34" charset="0"/>
        </a:defRPr>
      </a:lvl5pPr>
      <a:lvl6pPr marL="1885950" indent="-171450" algn="l" rtl="0" fontAlgn="base">
        <a:spcBef>
          <a:spcPct val="20000"/>
        </a:spcBef>
        <a:spcAft>
          <a:spcPct val="0"/>
        </a:spcAft>
        <a:buChar char="»"/>
        <a:defRPr sz="1500">
          <a:solidFill>
            <a:schemeClr val="tx1"/>
          </a:solidFill>
          <a:latin typeface="+mn-lt"/>
          <a:ea typeface="+mn-ea"/>
          <a:cs typeface="+mn-cs"/>
        </a:defRPr>
      </a:lvl6pPr>
      <a:lvl7pPr marL="2228850" indent="-171450" algn="l" rtl="0" fontAlgn="base">
        <a:spcBef>
          <a:spcPct val="20000"/>
        </a:spcBef>
        <a:spcAft>
          <a:spcPct val="0"/>
        </a:spcAft>
        <a:buChar char="»"/>
        <a:defRPr sz="1500">
          <a:solidFill>
            <a:schemeClr val="tx1"/>
          </a:solidFill>
          <a:latin typeface="+mn-lt"/>
          <a:ea typeface="+mn-ea"/>
          <a:cs typeface="+mn-cs"/>
        </a:defRPr>
      </a:lvl7pPr>
      <a:lvl8pPr marL="2571750" indent="-171450" algn="l" rtl="0" fontAlgn="base">
        <a:spcBef>
          <a:spcPct val="20000"/>
        </a:spcBef>
        <a:spcAft>
          <a:spcPct val="0"/>
        </a:spcAft>
        <a:buChar char="»"/>
        <a:defRPr sz="1500">
          <a:solidFill>
            <a:schemeClr val="tx1"/>
          </a:solidFill>
          <a:latin typeface="+mn-lt"/>
          <a:ea typeface="+mn-ea"/>
          <a:cs typeface="+mn-cs"/>
        </a:defRPr>
      </a:lvl8pPr>
      <a:lvl9pPr marL="2914650" indent="-171450" algn="l" rtl="0" fontAlgn="base">
        <a:spcBef>
          <a:spcPct val="20000"/>
        </a:spcBef>
        <a:spcAft>
          <a:spcPct val="0"/>
        </a:spcAft>
        <a:buChar char="»"/>
        <a:defRPr sz="1500">
          <a:solidFill>
            <a:schemeClr val="tx1"/>
          </a:solidFill>
          <a:latin typeface="+mn-lt"/>
          <a:ea typeface="+mn-ea"/>
          <a:cs typeface="+mn-cs"/>
        </a:defRPr>
      </a:lvl9pPr>
    </p:bodyStyle>
    <p:other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3"/>
          <p:cNvSpPr>
            <a:spLocks noGrp="1" noChangeArrowheads="1"/>
          </p:cNvSpPr>
          <p:nvPr>
            <p:ph type="title"/>
          </p:nvPr>
        </p:nvSpPr>
        <p:spPr bwMode="auto">
          <a:xfrm>
            <a:off x="457200" y="914400"/>
            <a:ext cx="8305800" cy="1219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2051" name="Rectangle 4"/>
          <p:cNvSpPr>
            <a:spLocks noGrp="1" noChangeArrowheads="1"/>
          </p:cNvSpPr>
          <p:nvPr>
            <p:ph type="body" idx="1"/>
          </p:nvPr>
        </p:nvSpPr>
        <p:spPr bwMode="auto">
          <a:xfrm>
            <a:off x="457200" y="2133600"/>
            <a:ext cx="8305800" cy="34290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52" name="Rectangle 3"/>
          <p:cNvSpPr>
            <a:spLocks noChangeArrowheads="1"/>
          </p:cNvSpPr>
          <p:nvPr userDrawn="1"/>
        </p:nvSpPr>
        <p:spPr bwMode="auto">
          <a:xfrm>
            <a:off x="228600" y="5715000"/>
            <a:ext cx="8686800" cy="914400"/>
          </a:xfrm>
          <a:prstGeom prst="rect">
            <a:avLst/>
          </a:prstGeom>
          <a:solidFill>
            <a:srgbClr val="FDC82F"/>
          </a:solidFill>
          <a:ln w="9525">
            <a:noFill/>
            <a:miter lim="800000"/>
            <a:headEnd/>
            <a:tailEnd/>
          </a:ln>
        </p:spPr>
        <p:txBody>
          <a:bodyPr wrap="none" anchor="ctr"/>
          <a:lstStyle/>
          <a:p>
            <a:pPr eaLnBrk="0" fontAlgn="base" hangingPunct="0">
              <a:spcBef>
                <a:spcPct val="0"/>
              </a:spcBef>
              <a:spcAft>
                <a:spcPct val="0"/>
              </a:spcAft>
              <a:defRPr/>
            </a:pPr>
            <a:endParaRPr lang="en-US" sz="1800">
              <a:solidFill>
                <a:prstClr val="black"/>
              </a:solidFill>
              <a:ea typeface="ヒラギノ角ゴ Pro W3" pitchFamily="14" charset="-128"/>
            </a:endParaRPr>
          </a:p>
        </p:txBody>
      </p:sp>
      <p:pic>
        <p:nvPicPr>
          <p:cNvPr id="2053" name="Picture 6" descr="irc_logo_rgb"/>
          <p:cNvPicPr>
            <a:picLocks noChangeAspect="1" noChangeArrowheads="1"/>
          </p:cNvPicPr>
          <p:nvPr userDrawn="1"/>
        </p:nvPicPr>
        <p:blipFill>
          <a:blip r:embed="rId9"/>
          <a:srcRect/>
          <a:stretch>
            <a:fillRect/>
          </a:stretch>
        </p:blipFill>
        <p:spPr bwMode="auto">
          <a:xfrm>
            <a:off x="8229600" y="5715000"/>
            <a:ext cx="685800" cy="914400"/>
          </a:xfrm>
          <a:prstGeom prst="rect">
            <a:avLst/>
          </a:prstGeom>
          <a:noFill/>
          <a:ln w="9525">
            <a:noFill/>
            <a:miter lim="800000"/>
            <a:headEnd/>
            <a:tailEnd/>
          </a:ln>
        </p:spPr>
      </p:pic>
      <p:sp>
        <p:nvSpPr>
          <p:cNvPr id="10" name="Text Box 8"/>
          <p:cNvSpPr txBox="1">
            <a:spLocks noChangeArrowheads="1"/>
          </p:cNvSpPr>
          <p:nvPr userDrawn="1"/>
        </p:nvSpPr>
        <p:spPr bwMode="auto">
          <a:xfrm>
            <a:off x="457200" y="5867400"/>
            <a:ext cx="762000" cy="115416"/>
          </a:xfrm>
          <a:prstGeom prst="rect">
            <a:avLst/>
          </a:prstGeom>
          <a:noFill/>
          <a:ln w="9525">
            <a:noFill/>
            <a:miter lim="800000"/>
            <a:headEnd/>
            <a:tailEnd/>
          </a:ln>
        </p:spPr>
        <p:txBody>
          <a:bodyPr lIns="0" tIns="0" rIns="0" bIns="0">
            <a:spAutoFit/>
          </a:bodyPr>
          <a:lstStyle/>
          <a:p>
            <a:pPr eaLnBrk="0" fontAlgn="base" hangingPunct="0">
              <a:spcBef>
                <a:spcPct val="50000"/>
              </a:spcBef>
              <a:spcAft>
                <a:spcPct val="0"/>
              </a:spcAft>
              <a:defRPr/>
            </a:pPr>
            <a:fld id="{561179C1-0FC9-446B-9119-969B4F5C4736}" type="slidenum">
              <a:rPr lang="en-US" sz="750" b="1">
                <a:solidFill>
                  <a:prstClr val="black"/>
                </a:solidFill>
                <a:ea typeface="ヒラギノ角ゴ Pro W3" pitchFamily="14" charset="-128"/>
                <a:cs typeface="Arial" pitchFamily="34" charset="0"/>
              </a:rPr>
              <a:pPr eaLnBrk="0" fontAlgn="base" hangingPunct="0">
                <a:spcBef>
                  <a:spcPct val="50000"/>
                </a:spcBef>
                <a:spcAft>
                  <a:spcPct val="0"/>
                </a:spcAft>
                <a:defRPr/>
              </a:pPr>
              <a:t>‹#›</a:t>
            </a:fld>
            <a:endParaRPr lang="en-US" sz="750" b="1">
              <a:solidFill>
                <a:prstClr val="black"/>
              </a:solidFill>
              <a:ea typeface="ヒラギノ角ゴ Pro W3" pitchFamily="14" charset="-128"/>
              <a:cs typeface="Arial" pitchFamily="34" charset="0"/>
            </a:endParaRPr>
          </a:p>
        </p:txBody>
      </p:sp>
      <p:sp>
        <p:nvSpPr>
          <p:cNvPr id="2055" name="Text Box 8"/>
          <p:cNvSpPr txBox="1">
            <a:spLocks noChangeArrowheads="1"/>
          </p:cNvSpPr>
          <p:nvPr userDrawn="1"/>
        </p:nvSpPr>
        <p:spPr bwMode="auto">
          <a:xfrm>
            <a:off x="457200" y="6439372"/>
            <a:ext cx="2971800" cy="115416"/>
          </a:xfrm>
          <a:prstGeom prst="rect">
            <a:avLst/>
          </a:prstGeom>
          <a:noFill/>
          <a:ln>
            <a:noFill/>
          </a:ln>
          <a:extLst>
            <a:ext uri="{909E8E84-426E-40dd-AFC4-6F175D3DCCD1}"/>
            <a:ext uri="{91240B29-F687-4f45-9708-019B960494DF}"/>
          </a:extLst>
        </p:spPr>
        <p:txBody>
          <a:bodyPr lIns="0" tIns="0" rIns="0" bIns="0" anchor="b">
            <a:spAutoFit/>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defRPr>
            </a:lvl2pPr>
            <a:lvl3pPr marL="1143000" indent="-228600">
              <a:defRPr sz="2400">
                <a:solidFill>
                  <a:schemeClr val="tx1"/>
                </a:solidFill>
                <a:latin typeface="Arial" charset="0"/>
                <a:ea typeface="ヒラギノ角ゴ Pro W3" charset="0"/>
              </a:defRPr>
            </a:lvl3pPr>
            <a:lvl4pPr marL="1600200" indent="-228600">
              <a:defRPr sz="2400">
                <a:solidFill>
                  <a:schemeClr val="tx1"/>
                </a:solidFill>
                <a:latin typeface="Arial" charset="0"/>
                <a:ea typeface="ヒラギノ角ゴ Pro W3" charset="0"/>
              </a:defRPr>
            </a:lvl4pPr>
            <a:lvl5pPr marL="2057400" indent="-228600">
              <a:defRPr sz="2400">
                <a:solidFill>
                  <a:schemeClr val="tx1"/>
                </a:solidFill>
                <a:latin typeface="Arial" charset="0"/>
                <a:ea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defRPr>
            </a:lvl9pPr>
          </a:lstStyle>
          <a:p>
            <a:pPr eaLnBrk="0" fontAlgn="base" hangingPunct="0">
              <a:spcBef>
                <a:spcPct val="50000"/>
              </a:spcBef>
              <a:spcAft>
                <a:spcPct val="0"/>
              </a:spcAft>
              <a:defRPr/>
            </a:pPr>
            <a:r>
              <a:rPr lang="en-US" sz="750" b="1">
                <a:solidFill>
                  <a:prstClr val="black"/>
                </a:solidFill>
                <a:cs typeface="Arial" charset="0"/>
              </a:rPr>
              <a:t>From Harm to Home </a:t>
            </a:r>
            <a:r>
              <a:rPr lang="en-US" sz="750">
                <a:solidFill>
                  <a:prstClr val="black"/>
                </a:solidFill>
                <a:cs typeface="Arial" charset="0"/>
              </a:rPr>
              <a:t>|</a:t>
            </a:r>
            <a:r>
              <a:rPr lang="en-US" sz="750" b="1">
                <a:solidFill>
                  <a:prstClr val="black"/>
                </a:solidFill>
                <a:cs typeface="Arial" charset="0"/>
              </a:rPr>
              <a:t> Rescue.org</a:t>
            </a:r>
            <a:endParaRPr lang="en-US" sz="750">
              <a:solidFill>
                <a:prstClr val="black"/>
              </a:solidFill>
              <a:cs typeface="Arial" charset="0"/>
            </a:endParaRPr>
          </a:p>
        </p:txBody>
      </p:sp>
    </p:spTree>
    <p:extLst>
      <p:ext uri="{BB962C8B-B14F-4D97-AF65-F5344CB8AC3E}">
        <p14:creationId xmlns:p14="http://schemas.microsoft.com/office/powerpoint/2010/main" val="3240379600"/>
      </p:ext>
    </p:extLst>
  </p:cSld>
  <p:clrMap bg1="lt1" tx1="dk1" bg2="lt2" tx2="dk2" accent1="accent1" accent2="accent2" accent3="accent3" accent4="accent4" accent5="accent5" accent6="accent6" hlink="hlink" folHlink="folHlink"/>
  <p:sldLayoutIdLst>
    <p:sldLayoutId id="2147483756" r:id="rId1"/>
    <p:sldLayoutId id="2147483757" r:id="rId2"/>
    <p:sldLayoutId id="2147483758" r:id="rId3"/>
    <p:sldLayoutId id="2147483759" r:id="rId4"/>
    <p:sldLayoutId id="2147483760" r:id="rId5"/>
    <p:sldLayoutId id="2147483761" r:id="rId6"/>
    <p:sldLayoutId id="2147483825" r:id="rId7"/>
  </p:sldLayoutIdLst>
  <p:transition spd="slow"/>
  <p:hf sldNum="0" hdr="0" ftr="0"/>
  <p:txStyles>
    <p:titleStyle>
      <a:lvl1pPr algn="l" rtl="0" eaLnBrk="0" fontAlgn="base" hangingPunct="0">
        <a:spcBef>
          <a:spcPct val="0"/>
        </a:spcBef>
        <a:spcAft>
          <a:spcPct val="0"/>
        </a:spcAft>
        <a:defRPr sz="2700">
          <a:solidFill>
            <a:schemeClr val="tx1"/>
          </a:solidFill>
          <a:latin typeface="Arial"/>
          <a:ea typeface="MS PGothic" pitchFamily="34" charset="-128"/>
          <a:cs typeface="Arial"/>
        </a:defRPr>
      </a:lvl1pPr>
      <a:lvl2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2pPr>
      <a:lvl3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3pPr>
      <a:lvl4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4pPr>
      <a:lvl5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5pPr>
      <a:lvl6pPr marL="3429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6pPr>
      <a:lvl7pPr marL="6858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7pPr>
      <a:lvl8pPr marL="10287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8pPr>
      <a:lvl9pPr marL="13716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9pPr>
    </p:titleStyle>
    <p:bodyStyle>
      <a:lvl1pPr marL="257175" indent="-257175" algn="l" rtl="0" eaLnBrk="0" fontAlgn="base" hangingPunct="0">
        <a:spcBef>
          <a:spcPct val="20000"/>
        </a:spcBef>
        <a:spcAft>
          <a:spcPct val="0"/>
        </a:spcAft>
        <a:defRPr sz="2100">
          <a:solidFill>
            <a:schemeClr val="tx1"/>
          </a:solidFill>
          <a:latin typeface="+mn-lt"/>
          <a:ea typeface="MS PGothic" pitchFamily="34" charset="-128"/>
          <a:cs typeface="ＭＳ Ｐゴシック" pitchFamily="-107" charset="-128"/>
        </a:defRPr>
      </a:lvl1pPr>
      <a:lvl2pPr marL="557213" indent="-214313" algn="l" rtl="0" eaLnBrk="0" fontAlgn="base" hangingPunct="0">
        <a:spcBef>
          <a:spcPct val="20000"/>
        </a:spcBef>
        <a:spcAft>
          <a:spcPct val="0"/>
        </a:spcAft>
        <a:buFont typeface="Times" pitchFamily="14" charset="0"/>
        <a:buChar char="•"/>
        <a:defRPr sz="2100">
          <a:solidFill>
            <a:schemeClr val="tx1"/>
          </a:solidFill>
          <a:latin typeface="+mn-lt"/>
          <a:ea typeface="MS PGothic" pitchFamily="34" charset="-128"/>
          <a:cs typeface="ＭＳ Ｐゴシック" charset="0"/>
        </a:defRPr>
      </a:lvl2pPr>
      <a:lvl3pPr marL="857250" indent="-171450" algn="l" rtl="0" eaLnBrk="0" fontAlgn="base" hangingPunct="0">
        <a:spcBef>
          <a:spcPct val="20000"/>
        </a:spcBef>
        <a:spcAft>
          <a:spcPct val="0"/>
        </a:spcAft>
        <a:buChar char="–"/>
        <a:defRPr sz="1800">
          <a:solidFill>
            <a:schemeClr val="tx1"/>
          </a:solidFill>
          <a:latin typeface="+mn-lt"/>
          <a:ea typeface="MS PGothic" pitchFamily="34" charset="-128"/>
          <a:cs typeface="ＭＳ Ｐゴシック" charset="0"/>
        </a:defRPr>
      </a:lvl3pPr>
      <a:lvl4pPr marL="1200150" indent="-171450" algn="l" rtl="0" eaLnBrk="0" fontAlgn="base" hangingPunct="0">
        <a:spcBef>
          <a:spcPct val="20000"/>
        </a:spcBef>
        <a:spcAft>
          <a:spcPct val="0"/>
        </a:spcAft>
        <a:buFont typeface="Times" pitchFamily="14" charset="0"/>
        <a:buChar char="•"/>
        <a:defRPr sz="1500">
          <a:solidFill>
            <a:schemeClr val="tx1"/>
          </a:solidFill>
          <a:latin typeface="+mn-lt"/>
          <a:ea typeface="MS PGothic" pitchFamily="34" charset="-128"/>
          <a:cs typeface="ＭＳ Ｐゴシック" charset="0"/>
        </a:defRPr>
      </a:lvl4pPr>
      <a:lvl5pPr marL="1543050" indent="-171450" algn="l" rtl="0" eaLnBrk="0" fontAlgn="base" hangingPunct="0">
        <a:spcBef>
          <a:spcPct val="20000"/>
        </a:spcBef>
        <a:spcAft>
          <a:spcPct val="0"/>
        </a:spcAft>
        <a:buChar char="»"/>
        <a:defRPr sz="1200">
          <a:solidFill>
            <a:schemeClr val="tx1"/>
          </a:solidFill>
          <a:latin typeface="+mn-lt"/>
          <a:ea typeface="MS PGothic" pitchFamily="34" charset="-128"/>
          <a:cs typeface="ＭＳ Ｐゴシック" charset="0"/>
        </a:defRPr>
      </a:lvl5pPr>
      <a:lvl6pPr marL="1885950" indent="-171450" algn="l" rtl="0" fontAlgn="base">
        <a:spcBef>
          <a:spcPct val="20000"/>
        </a:spcBef>
        <a:spcAft>
          <a:spcPct val="0"/>
        </a:spcAft>
        <a:buChar char="»"/>
        <a:defRPr sz="1500">
          <a:solidFill>
            <a:schemeClr val="tx1"/>
          </a:solidFill>
          <a:latin typeface="+mn-lt"/>
          <a:ea typeface="+mn-ea"/>
          <a:cs typeface="+mn-cs"/>
        </a:defRPr>
      </a:lvl6pPr>
      <a:lvl7pPr marL="2228850" indent="-171450" algn="l" rtl="0" fontAlgn="base">
        <a:spcBef>
          <a:spcPct val="20000"/>
        </a:spcBef>
        <a:spcAft>
          <a:spcPct val="0"/>
        </a:spcAft>
        <a:buChar char="»"/>
        <a:defRPr sz="1500">
          <a:solidFill>
            <a:schemeClr val="tx1"/>
          </a:solidFill>
          <a:latin typeface="+mn-lt"/>
          <a:ea typeface="+mn-ea"/>
          <a:cs typeface="+mn-cs"/>
        </a:defRPr>
      </a:lvl7pPr>
      <a:lvl8pPr marL="2571750" indent="-171450" algn="l" rtl="0" fontAlgn="base">
        <a:spcBef>
          <a:spcPct val="20000"/>
        </a:spcBef>
        <a:spcAft>
          <a:spcPct val="0"/>
        </a:spcAft>
        <a:buChar char="»"/>
        <a:defRPr sz="1500">
          <a:solidFill>
            <a:schemeClr val="tx1"/>
          </a:solidFill>
          <a:latin typeface="+mn-lt"/>
          <a:ea typeface="+mn-ea"/>
          <a:cs typeface="+mn-cs"/>
        </a:defRPr>
      </a:lvl8pPr>
      <a:lvl9pPr marL="2914650" indent="-171450" algn="l" rtl="0" fontAlgn="base">
        <a:spcBef>
          <a:spcPct val="20000"/>
        </a:spcBef>
        <a:spcAft>
          <a:spcPct val="0"/>
        </a:spcAft>
        <a:buChar char="»"/>
        <a:defRPr sz="1500">
          <a:solidFill>
            <a:schemeClr val="tx1"/>
          </a:solidFill>
          <a:latin typeface="+mn-lt"/>
          <a:ea typeface="+mn-ea"/>
          <a:cs typeface="+mn-cs"/>
        </a:defRPr>
      </a:lvl9pPr>
    </p:bodyStyle>
    <p:other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24EE2A1-26D7-4CA4-A6F2-EC4A440A8F81}"/>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40FC7466-F97E-405D-B76D-CF582DF9F8A6}"/>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E4B30ED-B6CD-4E1D-BBA3-0D373C31266E}"/>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3BB76FAA-1450-4C05-8217-6125EC6A2983}" type="datetimeFigureOut">
              <a:rPr lang="en-US" smtClean="0"/>
              <a:t>7/23/2024</a:t>
            </a:fld>
            <a:endParaRPr lang="en-US"/>
          </a:p>
        </p:txBody>
      </p:sp>
      <p:sp>
        <p:nvSpPr>
          <p:cNvPr id="5" name="Footer Placeholder 4">
            <a:extLst>
              <a:ext uri="{FF2B5EF4-FFF2-40B4-BE49-F238E27FC236}">
                <a16:creationId xmlns:a16="http://schemas.microsoft.com/office/drawing/2014/main" id="{C50487A1-F8BF-470F-BA1B-A74F16B50091}"/>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24D6854F-B215-4FDF-B1AA-AC27B67798CC}"/>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698986E3-E585-4C27-AC9D-7AC8662FFD1B}" type="slidenum">
              <a:rPr lang="en-US" smtClean="0"/>
              <a:t>‹#›</a:t>
            </a:fld>
            <a:endParaRPr lang="en-US"/>
          </a:p>
        </p:txBody>
      </p:sp>
    </p:spTree>
    <p:extLst>
      <p:ext uri="{BB962C8B-B14F-4D97-AF65-F5344CB8AC3E}">
        <p14:creationId xmlns:p14="http://schemas.microsoft.com/office/powerpoint/2010/main" val="3736868721"/>
      </p:ext>
    </p:extLst>
  </p:cSld>
  <p:clrMap bg1="lt1" tx1="dk1" bg2="lt2" tx2="dk2" accent1="accent1" accent2="accent2" accent3="accent3" accent4="accent4" accent5="accent5" accent6="accent6" hlink="hlink" folHlink="folHlink"/>
  <p:sldLayoutIdLst>
    <p:sldLayoutId id="2147483763" r:id="rId1"/>
    <p:sldLayoutId id="2147483764" r:id="rId2"/>
    <p:sldLayoutId id="2147483765" r:id="rId3"/>
    <p:sldLayoutId id="2147483766" r:id="rId4"/>
    <p:sldLayoutId id="2147483767" r:id="rId5"/>
    <p:sldLayoutId id="2147483768" r:id="rId6"/>
    <p:sldLayoutId id="2147483769" r:id="rId7"/>
    <p:sldLayoutId id="2147483770" r:id="rId8"/>
    <p:sldLayoutId id="2147483771" r:id="rId9"/>
    <p:sldLayoutId id="2147483772" r:id="rId10"/>
    <p:sldLayoutId id="2147483773"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7" name="Slide Number">
            <a:extLst>
              <a:ext uri="{FF2B5EF4-FFF2-40B4-BE49-F238E27FC236}">
                <a16:creationId xmlns:a16="http://schemas.microsoft.com/office/drawing/2014/main" id="{589EC2C5-3BAA-4449-809C-3D5ACE1C9894}"/>
              </a:ext>
            </a:extLst>
          </p:cNvPr>
          <p:cNvSpPr txBox="1">
            <a:spLocks noGrp="1"/>
          </p:cNvSpPr>
          <p:nvPr>
            <p:ph type="sldNum" sz="quarter" idx="4"/>
          </p:nvPr>
        </p:nvSpPr>
        <p:spPr>
          <a:xfrm>
            <a:off x="8870497" y="6515741"/>
            <a:ext cx="278234" cy="176906"/>
          </a:xfrm>
          <a:prstGeom prst="rect">
            <a:avLst/>
          </a:prstGeom>
          <a:ln w="12700">
            <a:miter lim="400000"/>
          </a:ln>
        </p:spPr>
        <p:txBody>
          <a:bodyPr wrap="none" lIns="0" tIns="0" rIns="0" bIns="0" anchor="ctr">
            <a:noAutofit/>
          </a:bodyPr>
          <a:lstStyle>
            <a:lvl1pPr algn="l">
              <a:defRPr sz="675" b="0" i="0" spc="0">
                <a:latin typeface="Arial" panose="020B0604020202020204" pitchFamily="34" charset="0"/>
              </a:defRPr>
            </a:lvl1pPr>
          </a:lstStyle>
          <a:p>
            <a:fld id="{86CB4B4D-7CA3-9044-876B-883B54F8677D}" type="slidenum">
              <a:rPr lang="en-US" smtClean="0"/>
              <a:pPr/>
              <a:t>‹#›</a:t>
            </a:fld>
            <a:endParaRPr lang="en-US"/>
          </a:p>
        </p:txBody>
      </p:sp>
      <p:sp>
        <p:nvSpPr>
          <p:cNvPr id="11" name="|">
            <a:extLst>
              <a:ext uri="{FF2B5EF4-FFF2-40B4-BE49-F238E27FC236}">
                <a16:creationId xmlns:a16="http://schemas.microsoft.com/office/drawing/2014/main" id="{67AB33FC-1350-1243-8B3A-FC18B304B09C}"/>
              </a:ext>
            </a:extLst>
          </p:cNvPr>
          <p:cNvSpPr txBox="1"/>
          <p:nvPr userDrawn="1"/>
        </p:nvSpPr>
        <p:spPr>
          <a:xfrm>
            <a:off x="8748679" y="6538695"/>
            <a:ext cx="60914" cy="1319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19050" tIns="19050" rIns="19050" bIns="19050" anchor="ctr">
            <a:spAutoFit/>
          </a:bodyPr>
          <a:lstStyle>
            <a:lvl1pPr algn="r">
              <a:lnSpc>
                <a:spcPct val="90000"/>
              </a:lnSpc>
              <a:defRPr sz="1800" b="0" spc="0"/>
            </a:lvl1pPr>
          </a:lstStyle>
          <a:p>
            <a:r>
              <a:rPr sz="675" b="0" i="0">
                <a:latin typeface="Arial" panose="020B0604020202020204" pitchFamily="34" charset="0"/>
              </a:rPr>
              <a:t>|</a:t>
            </a:r>
          </a:p>
        </p:txBody>
      </p:sp>
      <p:sp>
        <p:nvSpPr>
          <p:cNvPr id="17" name="Footer Placeholder 16">
            <a:extLst>
              <a:ext uri="{FF2B5EF4-FFF2-40B4-BE49-F238E27FC236}">
                <a16:creationId xmlns:a16="http://schemas.microsoft.com/office/drawing/2014/main" id="{61700A39-9FEA-C644-9753-C0C152A10321}"/>
              </a:ext>
            </a:extLst>
          </p:cNvPr>
          <p:cNvSpPr>
            <a:spLocks noGrp="1"/>
          </p:cNvSpPr>
          <p:nvPr>
            <p:ph type="ftr" sz="quarter" idx="3"/>
          </p:nvPr>
        </p:nvSpPr>
        <p:spPr>
          <a:xfrm>
            <a:off x="431239" y="6515742"/>
            <a:ext cx="4419787" cy="168913"/>
          </a:xfrm>
          <a:prstGeom prst="rect">
            <a:avLst/>
          </a:prstGeom>
        </p:spPr>
        <p:txBody>
          <a:bodyPr vert="horz" lIns="0" tIns="0" rIns="0" bIns="0" rtlCol="0" anchor="ctr"/>
          <a:lstStyle>
            <a:lvl1pPr algn="l">
              <a:defRPr sz="675" b="0" spc="0" baseline="0">
                <a:solidFill>
                  <a:schemeClr val="tx1"/>
                </a:solidFill>
              </a:defRPr>
            </a:lvl1pPr>
          </a:lstStyle>
          <a:p>
            <a:r>
              <a:rPr lang="en-US"/>
              <a:t>Presentation Title</a:t>
            </a:r>
          </a:p>
        </p:txBody>
      </p:sp>
      <p:sp>
        <p:nvSpPr>
          <p:cNvPr id="13" name="Text Placeholder 2">
            <a:extLst>
              <a:ext uri="{FF2B5EF4-FFF2-40B4-BE49-F238E27FC236}">
                <a16:creationId xmlns:a16="http://schemas.microsoft.com/office/drawing/2014/main" id="{2F38FB70-E195-E547-A401-59985AFCB657}"/>
              </a:ext>
            </a:extLst>
          </p:cNvPr>
          <p:cNvSpPr>
            <a:spLocks noGrp="1"/>
          </p:cNvSpPr>
          <p:nvPr>
            <p:ph type="body" idx="1"/>
          </p:nvPr>
        </p:nvSpPr>
        <p:spPr>
          <a:xfrm>
            <a:off x="628650" y="1825625"/>
            <a:ext cx="7886700" cy="4019590"/>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16" name="RGB-Arrow.png" descr="RGB-Arrow.png">
            <a:extLst>
              <a:ext uri="{FF2B5EF4-FFF2-40B4-BE49-F238E27FC236}">
                <a16:creationId xmlns:a16="http://schemas.microsoft.com/office/drawing/2014/main" id="{8C27740F-FD8C-9048-A6DA-89D275978E6B}"/>
              </a:ext>
            </a:extLst>
          </p:cNvPr>
          <p:cNvPicPr>
            <a:picLocks noChangeAspect="1"/>
          </p:cNvPicPr>
          <p:nvPr userDrawn="1"/>
        </p:nvPicPr>
        <p:blipFill>
          <a:blip r:embed="rId14" cstate="print">
            <a:extLst>
              <a:ext uri="{28A0092B-C50C-407E-A947-70E740481C1C}">
                <a14:useLocalDpi xmlns:a14="http://schemas.microsoft.com/office/drawing/2010/main"/>
              </a:ext>
            </a:extLst>
          </a:blip>
          <a:stretch>
            <a:fillRect/>
          </a:stretch>
        </p:blipFill>
        <p:spPr>
          <a:xfrm>
            <a:off x="155169" y="6520218"/>
            <a:ext cx="126570" cy="168912"/>
          </a:xfrm>
          <a:prstGeom prst="rect">
            <a:avLst/>
          </a:prstGeom>
          <a:ln w="12700">
            <a:miter lim="400000"/>
          </a:ln>
        </p:spPr>
      </p:pic>
    </p:spTree>
    <p:extLst>
      <p:ext uri="{BB962C8B-B14F-4D97-AF65-F5344CB8AC3E}">
        <p14:creationId xmlns:p14="http://schemas.microsoft.com/office/powerpoint/2010/main" val="3553039761"/>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 id="2147483824" r:id="rId12"/>
  </p:sldLayoutIdLst>
  <p:hf hdr="0"/>
  <p:txStyles>
    <p:titleStyle>
      <a:lvl1pPr algn="ctr" defTabSz="685800" rtl="0" eaLnBrk="1" latinLnBrk="0" hangingPunct="1">
        <a:lnSpc>
          <a:spcPct val="90000"/>
        </a:lnSpc>
        <a:spcBef>
          <a:spcPct val="0"/>
        </a:spcBef>
        <a:buNone/>
        <a:defRPr sz="3750" kern="1200" baseline="0">
          <a:solidFill>
            <a:schemeClr val="tx1"/>
          </a:solidFill>
          <a:latin typeface="Arial" panose="020B0604020202020204" pitchFamily="34" charset="0"/>
          <a:ea typeface="+mj-ea"/>
          <a:cs typeface="Arial" panose="020B0604020202020204" pitchFamily="34" charset="0"/>
        </a:defRPr>
      </a:lvl1pPr>
    </p:titleStyle>
    <p:bodyStyle>
      <a:lvl1pPr marL="130969" indent="-127397" algn="l" defTabSz="308610" rtl="0" eaLnBrk="1" latinLnBrk="0" hangingPunct="1">
        <a:lnSpc>
          <a:spcPct val="120000"/>
        </a:lnSpc>
        <a:spcBef>
          <a:spcPts val="2250"/>
        </a:spcBef>
        <a:buClr>
          <a:schemeClr val="bg1"/>
        </a:buClr>
        <a:buFont typeface="Arial" panose="020B0604020202020204" pitchFamily="34" charset="0"/>
        <a:buChar char="•"/>
        <a:tabLst/>
        <a:defRPr sz="1200" kern="1200" baseline="0">
          <a:solidFill>
            <a:schemeClr val="tx1"/>
          </a:solidFill>
          <a:latin typeface="+mn-lt"/>
          <a:ea typeface="+mn-ea"/>
          <a:cs typeface="Arial" panose="020B0604020202020204" pitchFamily="34" charset="0"/>
        </a:defRPr>
      </a:lvl1pPr>
      <a:lvl2pPr marL="404622" indent="-127397" algn="l" defTabSz="308610" rtl="0" eaLnBrk="1" latinLnBrk="0" hangingPunct="1">
        <a:lnSpc>
          <a:spcPct val="120000"/>
        </a:lnSpc>
        <a:spcBef>
          <a:spcPts val="2250"/>
        </a:spcBef>
        <a:buClr>
          <a:schemeClr val="bg1"/>
        </a:buClr>
        <a:buFont typeface="Arial" panose="020B0604020202020204" pitchFamily="34" charset="0"/>
        <a:buChar char="•"/>
        <a:tabLst/>
        <a:defRPr sz="1200" kern="1200" baseline="0">
          <a:solidFill>
            <a:schemeClr val="tx1"/>
          </a:solidFill>
          <a:latin typeface="+mn-lt"/>
          <a:ea typeface="+mn-ea"/>
          <a:cs typeface="Arial" panose="020B0604020202020204" pitchFamily="34" charset="0"/>
        </a:defRPr>
      </a:lvl2pPr>
      <a:lvl3pPr marL="610362" indent="-127397" algn="l" defTabSz="308610" rtl="0" eaLnBrk="1" latinLnBrk="0" hangingPunct="1">
        <a:lnSpc>
          <a:spcPct val="120000"/>
        </a:lnSpc>
        <a:spcBef>
          <a:spcPts val="2250"/>
        </a:spcBef>
        <a:buClr>
          <a:schemeClr val="bg1"/>
        </a:buClr>
        <a:buFont typeface="Arial" panose="020B0604020202020204" pitchFamily="34" charset="0"/>
        <a:buChar char="•"/>
        <a:tabLst/>
        <a:defRPr sz="1200" kern="1200" baseline="0">
          <a:solidFill>
            <a:schemeClr val="tx1"/>
          </a:solidFill>
          <a:latin typeface="+mn-lt"/>
          <a:ea typeface="+mn-ea"/>
          <a:cs typeface="Arial" panose="020B0604020202020204" pitchFamily="34" charset="0"/>
        </a:defRPr>
      </a:lvl3pPr>
      <a:lvl4pPr marL="816102" indent="-127397" algn="l" defTabSz="308610" rtl="0" eaLnBrk="1" latinLnBrk="0" hangingPunct="1">
        <a:lnSpc>
          <a:spcPct val="120000"/>
        </a:lnSpc>
        <a:spcBef>
          <a:spcPts val="2250"/>
        </a:spcBef>
        <a:buClr>
          <a:schemeClr val="bg1"/>
        </a:buClr>
        <a:buFont typeface="Arial" panose="020B0604020202020204" pitchFamily="34" charset="0"/>
        <a:buChar char="•"/>
        <a:tabLst/>
        <a:defRPr sz="1200" kern="1200" baseline="0">
          <a:solidFill>
            <a:schemeClr val="tx1"/>
          </a:solidFill>
          <a:latin typeface="+mn-lt"/>
          <a:ea typeface="+mn-ea"/>
          <a:cs typeface="Arial" panose="020B0604020202020204" pitchFamily="34" charset="0"/>
        </a:defRPr>
      </a:lvl4pPr>
      <a:lvl5pPr marL="1090422" indent="-127397" algn="l" defTabSz="308610" rtl="0" eaLnBrk="1" latinLnBrk="0" hangingPunct="1">
        <a:lnSpc>
          <a:spcPct val="120000"/>
        </a:lnSpc>
        <a:spcBef>
          <a:spcPts val="2250"/>
        </a:spcBef>
        <a:buClr>
          <a:schemeClr val="bg1"/>
        </a:buClr>
        <a:buFont typeface="Arial" panose="020B0604020202020204" pitchFamily="34" charset="0"/>
        <a:buChar char="•"/>
        <a:tabLst/>
        <a:defRPr sz="1200" kern="1200" baseline="0">
          <a:solidFill>
            <a:schemeClr val="tx1"/>
          </a:solidFill>
          <a:latin typeface="+mn-lt"/>
          <a:ea typeface="+mn-ea"/>
          <a:cs typeface="Arial" panose="020B0604020202020204" pitchFamily="34"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p15:clr>
            <a:srgbClr val="F26B43"/>
          </p15:clr>
        </p15:guide>
        <p15:guide id="2" orient="horz" pos="2160">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chart" Target="../charts/chart3.xml"/><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6.xml"/><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8.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8.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8.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8.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8.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8.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8.xml"/></Relationships>
</file>

<file path=ppt/slides/_rels/slide30.xml.rels><?xml version="1.0" encoding="UTF-8" standalone="yes"?>
<Relationships xmlns="http://schemas.openxmlformats.org/package/2006/relationships"><Relationship Id="rId3" Type="http://schemas.openxmlformats.org/officeDocument/2006/relationships/hyperlink" Target="mailto:Mamothena.Mothupi@rescue.org" TargetMode="External"/><Relationship Id="rId2" Type="http://schemas.openxmlformats.org/officeDocument/2006/relationships/hyperlink" Target="mailto:Elaine.Scudder@rescue.org" TargetMode="External"/><Relationship Id="rId1" Type="http://schemas.openxmlformats.org/officeDocument/2006/relationships/slideLayout" Target="../slideLayouts/slideLayout8.xml"/><Relationship Id="rId5" Type="http://schemas.openxmlformats.org/officeDocument/2006/relationships/hyperlink" Target="mailto:Ibrahim.Balami@rescue.org" TargetMode="External"/><Relationship Id="rId4" Type="http://schemas.openxmlformats.org/officeDocument/2006/relationships/hyperlink" Target="mailto:Demfack.BernardBrisse@rescue.org" TargetMode="External"/></Relationships>
</file>

<file path=ppt/slides/_rels/slide4.xml.rels><?xml version="1.0" encoding="UTF-8" standalone="yes"?>
<Relationships xmlns="http://schemas.openxmlformats.org/package/2006/relationships"><Relationship Id="rId3" Type="http://schemas.openxmlformats.org/officeDocument/2006/relationships/image" Target="../media/image8.tiff"/><Relationship Id="rId2" Type="http://schemas.openxmlformats.org/officeDocument/2006/relationships/notesSlide" Target="../notesSlides/notesSlide3.xml"/><Relationship Id="rId1" Type="http://schemas.openxmlformats.org/officeDocument/2006/relationships/slideLayout" Target="../slideLayouts/slideLayout21.xml"/></Relationships>
</file>

<file path=ppt/slides/_rels/slide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1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a:extLst>
              <a:ext uri="{FF2B5EF4-FFF2-40B4-BE49-F238E27FC236}">
                <a16:creationId xmlns:a16="http://schemas.microsoft.com/office/drawing/2014/main" id="{5C513080-C4B2-49AB-BC13-A2DDAF23E225}"/>
              </a:ext>
            </a:extLst>
          </p:cNvPr>
          <p:cNvSpPr>
            <a:spLocks noGrp="1" noChangeArrowheads="1"/>
          </p:cNvSpPr>
          <p:nvPr>
            <p:ph type="title"/>
          </p:nvPr>
        </p:nvSpPr>
        <p:spPr>
          <a:xfrm>
            <a:off x="419100" y="2875156"/>
            <a:ext cx="8305800" cy="2687444"/>
          </a:xfrm>
        </p:spPr>
        <p:txBody>
          <a:bodyPr/>
          <a:lstStyle/>
          <a:p>
            <a:pPr>
              <a:spcBef>
                <a:spcPts val="600"/>
              </a:spcBef>
              <a:spcAft>
                <a:spcPts val="1200"/>
              </a:spcAft>
              <a:defRPr/>
            </a:pPr>
            <a:r>
              <a:rPr lang="en-US" sz="3200" dirty="0"/>
              <a:t>Understanding the referral pathway from BEmONC to CEmONC in humanitarian settings: Findings presented to GHC</a:t>
            </a:r>
            <a:br>
              <a:rPr lang="en-US" dirty="0"/>
            </a:br>
            <a:br>
              <a:rPr lang="en-US" dirty="0"/>
            </a:br>
            <a:r>
              <a:rPr lang="en-US" sz="2400" dirty="0"/>
              <a:t>24 July 2024</a:t>
            </a:r>
            <a:br>
              <a:rPr lang="en-US" sz="2400" dirty="0"/>
            </a:br>
            <a:br>
              <a:rPr lang="en-US" sz="2400" dirty="0"/>
            </a:br>
            <a:r>
              <a:rPr lang="en-US" sz="800" b="0" dirty="0"/>
              <a:t>This study is made possible by the generous support of the American people through the United States Agency for International Development (USAID). The contents are the responsibility of International Rescue Committee and do not necessarily reflect the views of USAID or the United States Government.</a:t>
            </a:r>
            <a:br>
              <a:rPr lang="en-US" sz="3600" dirty="0"/>
            </a:br>
            <a:endParaRPr lang="en-US" dirty="0"/>
          </a:p>
        </p:txBody>
      </p:sp>
      <p:pic>
        <p:nvPicPr>
          <p:cNvPr id="3" name="Picture 2" descr="Logo&#10;&#10;Description automatically generated">
            <a:extLst>
              <a:ext uri="{FF2B5EF4-FFF2-40B4-BE49-F238E27FC236}">
                <a16:creationId xmlns:a16="http://schemas.microsoft.com/office/drawing/2014/main" id="{654EB4CF-2CCD-7A3A-0AB0-0D4EDF329F41}"/>
              </a:ext>
            </a:extLst>
          </p:cNvPr>
          <p:cNvPicPr>
            <a:picLocks noChangeAspect="1"/>
          </p:cNvPicPr>
          <p:nvPr/>
        </p:nvPicPr>
        <p:blipFill>
          <a:blip r:embed="rId3"/>
          <a:stretch>
            <a:fillRect/>
          </a:stretch>
        </p:blipFill>
        <p:spPr>
          <a:xfrm>
            <a:off x="3962400" y="533400"/>
            <a:ext cx="5288946" cy="2057400"/>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678E8CE-93CD-3D1F-7F68-C8A9B86437CC}"/>
              </a:ext>
            </a:extLst>
          </p:cNvPr>
          <p:cNvSpPr>
            <a:spLocks noGrp="1"/>
          </p:cNvSpPr>
          <p:nvPr>
            <p:ph type="title"/>
          </p:nvPr>
        </p:nvSpPr>
        <p:spPr>
          <a:xfrm>
            <a:off x="345845" y="268517"/>
            <a:ext cx="8609428" cy="457200"/>
          </a:xfrm>
          <a:solidFill>
            <a:srgbClr val="FFC000"/>
          </a:solidFill>
        </p:spPr>
        <p:txBody>
          <a:bodyPr>
            <a:normAutofit/>
          </a:bodyPr>
          <a:lstStyle/>
          <a:p>
            <a:r>
              <a:rPr lang="en-US" sz="2000" b="1" dirty="0">
                <a:ea typeface="MS PGothic"/>
              </a:rPr>
              <a:t>Capacity of Nigeria BEmONC Facilities to Perform Signal Functions</a:t>
            </a:r>
          </a:p>
        </p:txBody>
      </p:sp>
      <p:sp>
        <p:nvSpPr>
          <p:cNvPr id="8" name="TextBox 7">
            <a:extLst>
              <a:ext uri="{FF2B5EF4-FFF2-40B4-BE49-F238E27FC236}">
                <a16:creationId xmlns:a16="http://schemas.microsoft.com/office/drawing/2014/main" id="{8D085501-4876-1EBB-5DFD-1A349CBE82DE}"/>
              </a:ext>
            </a:extLst>
          </p:cNvPr>
          <p:cNvSpPr txBox="1"/>
          <p:nvPr/>
        </p:nvSpPr>
        <p:spPr>
          <a:xfrm>
            <a:off x="293091" y="838200"/>
            <a:ext cx="2534856" cy="4362733"/>
          </a:xfrm>
          <a:prstGeom prst="rect">
            <a:avLst/>
          </a:prstGeom>
          <a:noFill/>
        </p:spPr>
        <p:txBody>
          <a:bodyPr wrap="square" lIns="68580" tIns="34290" rIns="68580" bIns="34290" rtlCol="0" anchor="t">
            <a:spAutoFit/>
          </a:bodyPr>
          <a:lstStyle/>
          <a:p>
            <a:pPr marL="213995" indent="-213995">
              <a:buFont typeface="Arial" panose="020B0604020202020204" pitchFamily="34" charset="0"/>
              <a:buChar char="•"/>
            </a:pPr>
            <a:r>
              <a:rPr lang="en-US" sz="1550" b="1" dirty="0">
                <a:latin typeface="Arial"/>
                <a:ea typeface="ヒラギノ角ゴ Pro W3"/>
                <a:cs typeface="Arial"/>
              </a:rPr>
              <a:t>Assisted vaginal delivery </a:t>
            </a:r>
            <a:r>
              <a:rPr lang="en-US" sz="1550" dirty="0">
                <a:latin typeface="Arial"/>
                <a:ea typeface="ヒラギノ角ゴ Pro W3"/>
                <a:cs typeface="Arial"/>
              </a:rPr>
              <a:t>– reasons for not performing are mainly lack of training and confidence of providers</a:t>
            </a:r>
          </a:p>
          <a:p>
            <a:pPr marL="213995" indent="-213995">
              <a:buFont typeface="Arial" panose="020B0604020202020204" pitchFamily="34" charset="0"/>
              <a:buChar char="•"/>
            </a:pPr>
            <a:r>
              <a:rPr lang="en-US" sz="1550" b="1" dirty="0">
                <a:latin typeface="Arial"/>
                <a:ea typeface="ヒラギノ角ゴ Pro W3"/>
                <a:cs typeface="Arial"/>
              </a:rPr>
              <a:t>Removal of retained products </a:t>
            </a:r>
            <a:r>
              <a:rPr lang="en-US" sz="1550" dirty="0">
                <a:latin typeface="Arial"/>
                <a:ea typeface="ヒラギノ角ゴ Pro W3"/>
                <a:cs typeface="Arial"/>
              </a:rPr>
              <a:t>– reasons for inability to perform range from lack of equipment or supplies to training</a:t>
            </a:r>
          </a:p>
          <a:p>
            <a:pPr marL="213995" indent="-213995">
              <a:buFont typeface="Arial" panose="020B0604020202020204" pitchFamily="34" charset="0"/>
              <a:buChar char="•"/>
            </a:pPr>
            <a:r>
              <a:rPr lang="en-US" sz="1550" b="1" dirty="0">
                <a:latin typeface="Arial"/>
                <a:ea typeface="ヒラギノ角ゴ Pro W3"/>
                <a:cs typeface="Arial"/>
              </a:rPr>
              <a:t>Neonatal resuscitation </a:t>
            </a:r>
            <a:r>
              <a:rPr lang="en-US" sz="1550" dirty="0">
                <a:latin typeface="Arial"/>
                <a:ea typeface="ヒラギノ角ゴ Pro W3"/>
                <a:cs typeface="Arial"/>
              </a:rPr>
              <a:t>– One </a:t>
            </a:r>
            <a:r>
              <a:rPr lang="en-US" sz="1550" err="1">
                <a:latin typeface="Arial"/>
                <a:ea typeface="ヒラギノ角ゴ Pro W3"/>
                <a:cs typeface="Arial"/>
              </a:rPr>
              <a:t>BEmONC</a:t>
            </a:r>
            <a:r>
              <a:rPr lang="en-US" sz="1550" dirty="0">
                <a:latin typeface="Arial"/>
                <a:ea typeface="ヒラギノ角ゴ Pro W3"/>
                <a:cs typeface="Arial"/>
              </a:rPr>
              <a:t> facility (</a:t>
            </a:r>
            <a:r>
              <a:rPr lang="en-US" sz="1550" err="1">
                <a:latin typeface="Arial"/>
                <a:ea typeface="ヒラギノ角ゴ Pro W3"/>
                <a:cs typeface="Arial"/>
              </a:rPr>
              <a:t>Nyakire</a:t>
            </a:r>
            <a:r>
              <a:rPr lang="en-US" sz="1550" dirty="0">
                <a:latin typeface="Arial"/>
                <a:ea typeface="ヒラギノ角ゴ Pro W3"/>
                <a:cs typeface="Arial"/>
              </a:rPr>
              <a:t>, Yobe state) is not performing neonatal resuscitation due to lack of proper training for health providers</a:t>
            </a:r>
          </a:p>
        </p:txBody>
      </p:sp>
      <p:sp>
        <p:nvSpPr>
          <p:cNvPr id="9" name="TextBox 8">
            <a:extLst>
              <a:ext uri="{FF2B5EF4-FFF2-40B4-BE49-F238E27FC236}">
                <a16:creationId xmlns:a16="http://schemas.microsoft.com/office/drawing/2014/main" id="{C2A0F0E8-2DF1-0D08-39F4-664867FB243E}"/>
              </a:ext>
            </a:extLst>
          </p:cNvPr>
          <p:cNvSpPr txBox="1"/>
          <p:nvPr/>
        </p:nvSpPr>
        <p:spPr>
          <a:xfrm>
            <a:off x="2833523" y="4895060"/>
            <a:ext cx="6121750" cy="523220"/>
          </a:xfrm>
          <a:prstGeom prst="rect">
            <a:avLst/>
          </a:prstGeom>
          <a:noFill/>
        </p:spPr>
        <p:txBody>
          <a:bodyPr wrap="square" rtlCol="0">
            <a:spAutoFit/>
          </a:bodyPr>
          <a:lstStyle/>
          <a:p>
            <a:pPr algn="ctr"/>
            <a:r>
              <a:rPr lang="en-US" sz="1400" i="1" dirty="0">
                <a:cs typeface="Arial" panose="020B0604020202020204" pitchFamily="34" charset="0"/>
              </a:rPr>
              <a:t>The two CEmONC facilities assessed optimally performed </a:t>
            </a:r>
            <a:br>
              <a:rPr lang="en-US" sz="1400" i="1" dirty="0">
                <a:cs typeface="Arial" panose="020B0604020202020204" pitchFamily="34" charset="0"/>
              </a:rPr>
            </a:br>
            <a:r>
              <a:rPr lang="en-US" sz="1400" i="1" dirty="0">
                <a:cs typeface="Arial" panose="020B0604020202020204" pitchFamily="34" charset="0"/>
              </a:rPr>
              <a:t>all nine signal functions</a:t>
            </a:r>
          </a:p>
        </p:txBody>
      </p:sp>
      <p:graphicFrame>
        <p:nvGraphicFramePr>
          <p:cNvPr id="4" name="Chart 3">
            <a:extLst>
              <a:ext uri="{FF2B5EF4-FFF2-40B4-BE49-F238E27FC236}">
                <a16:creationId xmlns:a16="http://schemas.microsoft.com/office/drawing/2014/main" id="{F11443BC-3D63-AE54-8DC1-81347180631B}"/>
              </a:ext>
            </a:extLst>
          </p:cNvPr>
          <p:cNvGraphicFramePr/>
          <p:nvPr>
            <p:extLst>
              <p:ext uri="{D42A27DB-BD31-4B8C-83A1-F6EECF244321}">
                <p14:modId xmlns:p14="http://schemas.microsoft.com/office/powerpoint/2010/main" val="3220162616"/>
              </p:ext>
            </p:extLst>
          </p:nvPr>
        </p:nvGraphicFramePr>
        <p:xfrm>
          <a:off x="3104751" y="1826209"/>
          <a:ext cx="3747834" cy="268017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Chart 4">
            <a:extLst>
              <a:ext uri="{FF2B5EF4-FFF2-40B4-BE49-F238E27FC236}">
                <a16:creationId xmlns:a16="http://schemas.microsoft.com/office/drawing/2014/main" id="{CFB89AE8-7312-E366-E6AF-866EE3E40F89}"/>
              </a:ext>
            </a:extLst>
          </p:cNvPr>
          <p:cNvGraphicFramePr/>
          <p:nvPr>
            <p:extLst>
              <p:ext uri="{D42A27DB-BD31-4B8C-83A1-F6EECF244321}">
                <p14:modId xmlns:p14="http://schemas.microsoft.com/office/powerpoint/2010/main" val="4029378971"/>
              </p:ext>
            </p:extLst>
          </p:nvPr>
        </p:nvGraphicFramePr>
        <p:xfrm>
          <a:off x="6943231" y="1826209"/>
          <a:ext cx="1921394" cy="2680170"/>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a:extLst>
              <a:ext uri="{FF2B5EF4-FFF2-40B4-BE49-F238E27FC236}">
                <a16:creationId xmlns:a16="http://schemas.microsoft.com/office/drawing/2014/main" id="{2B6F89EF-A2E1-EB33-2966-ACE66E9534E5}"/>
              </a:ext>
            </a:extLst>
          </p:cNvPr>
          <p:cNvSpPr txBox="1"/>
          <p:nvPr/>
        </p:nvSpPr>
        <p:spPr>
          <a:xfrm>
            <a:off x="3619750" y="1198470"/>
            <a:ext cx="4772649" cy="438582"/>
          </a:xfrm>
          <a:prstGeom prst="rect">
            <a:avLst/>
          </a:prstGeom>
          <a:noFill/>
        </p:spPr>
        <p:txBody>
          <a:bodyPr wrap="square" lIns="68580" tIns="34290" rIns="68580" bIns="34290" rtlCol="0" anchor="t">
            <a:spAutoFit/>
          </a:bodyPr>
          <a:lstStyle/>
          <a:p>
            <a:pPr algn="ctr"/>
            <a:r>
              <a:rPr lang="en-US" sz="1200" b="1" dirty="0">
                <a:cs typeface="Arial" panose="020B0604020202020204" pitchFamily="34" charset="0"/>
              </a:rPr>
              <a:t>Capacity of BEmONC Facilities to Perform Signal Functions (n=8) </a:t>
            </a:r>
            <a:endParaRPr lang="en-US" sz="1800" dirty="0"/>
          </a:p>
        </p:txBody>
      </p:sp>
      <p:sp>
        <p:nvSpPr>
          <p:cNvPr id="10" name="Rectangle 9">
            <a:extLst>
              <a:ext uri="{FF2B5EF4-FFF2-40B4-BE49-F238E27FC236}">
                <a16:creationId xmlns:a16="http://schemas.microsoft.com/office/drawing/2014/main" id="{A5D136CA-53F2-2E42-F12E-A7BC6723B62F}"/>
              </a:ext>
            </a:extLst>
          </p:cNvPr>
          <p:cNvSpPr/>
          <p:nvPr/>
        </p:nvSpPr>
        <p:spPr>
          <a:xfrm>
            <a:off x="2971799" y="1066800"/>
            <a:ext cx="5983473" cy="3733800"/>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800"/>
          </a:p>
        </p:txBody>
      </p:sp>
    </p:spTree>
    <p:extLst>
      <p:ext uri="{BB962C8B-B14F-4D97-AF65-F5344CB8AC3E}">
        <p14:creationId xmlns:p14="http://schemas.microsoft.com/office/powerpoint/2010/main" val="39223033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678E8CE-93CD-3D1F-7F68-C8A9B86437CC}"/>
              </a:ext>
            </a:extLst>
          </p:cNvPr>
          <p:cNvSpPr>
            <a:spLocks noGrp="1"/>
          </p:cNvSpPr>
          <p:nvPr>
            <p:ph type="title"/>
          </p:nvPr>
        </p:nvSpPr>
        <p:spPr>
          <a:xfrm>
            <a:off x="267286" y="259467"/>
            <a:ext cx="8609428" cy="457200"/>
          </a:xfrm>
          <a:solidFill>
            <a:srgbClr val="FFC000"/>
          </a:solidFill>
        </p:spPr>
        <p:txBody>
          <a:bodyPr>
            <a:normAutofit/>
          </a:bodyPr>
          <a:lstStyle/>
          <a:p>
            <a:r>
              <a:rPr lang="en-GB" sz="2000" b="1" dirty="0">
                <a:ea typeface="Calibri"/>
              </a:rPr>
              <a:t>Transport of Referrals</a:t>
            </a:r>
            <a:endParaRPr lang="en-US" sz="2000" b="1">
              <a:ea typeface="Calibri"/>
            </a:endParaRPr>
          </a:p>
        </p:txBody>
      </p:sp>
      <p:sp>
        <p:nvSpPr>
          <p:cNvPr id="6" name="TextBox 5">
            <a:extLst>
              <a:ext uri="{FF2B5EF4-FFF2-40B4-BE49-F238E27FC236}">
                <a16:creationId xmlns:a16="http://schemas.microsoft.com/office/drawing/2014/main" id="{D5465C38-EA58-5F4E-DCE6-5F042EAD700F}"/>
              </a:ext>
            </a:extLst>
          </p:cNvPr>
          <p:cNvSpPr txBox="1"/>
          <p:nvPr/>
        </p:nvSpPr>
        <p:spPr>
          <a:xfrm>
            <a:off x="266700" y="1309023"/>
            <a:ext cx="2036158" cy="3393237"/>
          </a:xfrm>
          <a:prstGeom prst="rect">
            <a:avLst/>
          </a:prstGeom>
          <a:noFill/>
        </p:spPr>
        <p:txBody>
          <a:bodyPr wrap="square" lIns="68580" tIns="34290" rIns="68580" bIns="34290" rtlCol="0" anchor="t">
            <a:spAutoFit/>
          </a:bodyPr>
          <a:lstStyle/>
          <a:p>
            <a:pPr marL="214313" indent="-214313">
              <a:buFont typeface="Arial" panose="020B0604020202020204" pitchFamily="34" charset="0"/>
              <a:buChar char="•"/>
              <a:tabLst>
                <a:tab pos="657225" algn="l"/>
              </a:tabLst>
            </a:pPr>
            <a:r>
              <a:rPr lang="en-GB" sz="1800" dirty="0">
                <a:latin typeface="Arial"/>
                <a:ea typeface="Calibri" panose="020F0502020204030204" pitchFamily="34" charset="0"/>
                <a:cs typeface="Arial"/>
              </a:rPr>
              <a:t>5 facilities have means of transporting patients on referrals</a:t>
            </a:r>
            <a:endParaRPr lang="en-GB" sz="1350" dirty="0">
              <a:ea typeface="Calibri" panose="020F0502020204030204" pitchFamily="34" charset="0"/>
              <a:cs typeface="Arial" panose="020B0604020202020204" pitchFamily="34" charset="0"/>
            </a:endParaRPr>
          </a:p>
          <a:p>
            <a:pPr marL="214313" indent="-214313">
              <a:buFont typeface="Arial" panose="020B0604020202020204" pitchFamily="34" charset="0"/>
              <a:buChar char="•"/>
              <a:tabLst>
                <a:tab pos="657225" algn="l"/>
              </a:tabLst>
            </a:pPr>
            <a:r>
              <a:rPr lang="en-GB" sz="1800" dirty="0">
                <a:latin typeface="Arial"/>
                <a:ea typeface="Calibri" panose="020F0502020204030204" pitchFamily="34" charset="0"/>
                <a:cs typeface="Arial"/>
              </a:rPr>
              <a:t>3 facilities (all in Yobe) have no form of transportation dedicated to the facility</a:t>
            </a:r>
          </a:p>
          <a:p>
            <a:pPr marL="214313" indent="-214313">
              <a:buFont typeface="Arial" panose="020B0604020202020204" pitchFamily="34" charset="0"/>
              <a:buChar char="•"/>
              <a:tabLst>
                <a:tab pos="657225" algn="l"/>
              </a:tabLst>
            </a:pPr>
            <a:endParaRPr lang="en-GB" sz="1800" dirty="0">
              <a:ea typeface="Calibri" panose="020F0502020204030204" pitchFamily="34" charset="0"/>
              <a:cs typeface="Arial" panose="020B0604020202020204" pitchFamily="34" charset="0"/>
            </a:endParaRPr>
          </a:p>
        </p:txBody>
      </p:sp>
      <p:pic>
        <p:nvPicPr>
          <p:cNvPr id="8" name="Picture 7">
            <a:extLst>
              <a:ext uri="{FF2B5EF4-FFF2-40B4-BE49-F238E27FC236}">
                <a16:creationId xmlns:a16="http://schemas.microsoft.com/office/drawing/2014/main" id="{2DB96B62-1C59-3A4B-9F77-E5B3D4690A0C}"/>
              </a:ext>
            </a:extLst>
          </p:cNvPr>
          <p:cNvPicPr>
            <a:picLocks noChangeAspect="1"/>
          </p:cNvPicPr>
          <p:nvPr/>
        </p:nvPicPr>
        <p:blipFill>
          <a:blip r:embed="rId2"/>
          <a:stretch>
            <a:fillRect/>
          </a:stretch>
        </p:blipFill>
        <p:spPr>
          <a:xfrm>
            <a:off x="2565145" y="1309023"/>
            <a:ext cx="6213764" cy="3792696"/>
          </a:xfrm>
          <a:prstGeom prst="rect">
            <a:avLst/>
          </a:prstGeom>
        </p:spPr>
      </p:pic>
      <p:sp>
        <p:nvSpPr>
          <p:cNvPr id="10" name="TextBox 2">
            <a:extLst>
              <a:ext uri="{FF2B5EF4-FFF2-40B4-BE49-F238E27FC236}">
                <a16:creationId xmlns:a16="http://schemas.microsoft.com/office/drawing/2014/main" id="{09DAB271-482B-FE44-90BD-F4CFF5892702}"/>
              </a:ext>
            </a:extLst>
          </p:cNvPr>
          <p:cNvSpPr txBox="1"/>
          <p:nvPr/>
        </p:nvSpPr>
        <p:spPr>
          <a:xfrm>
            <a:off x="6019800" y="5138890"/>
            <a:ext cx="2763806" cy="196208"/>
          </a:xfrm>
          <a:prstGeom prst="rect">
            <a:avLst/>
          </a:prstGeom>
          <a:noFill/>
        </p:spPr>
        <p:txBody>
          <a:bodyPr wrap="square" lIns="68580" tIns="34290" rIns="68580" bIns="34290" rtlCol="0" anchor="t">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825" i="1" dirty="0">
                <a:latin typeface="Arial"/>
                <a:cs typeface="Arial"/>
              </a:rPr>
              <a:t>N = 8 </a:t>
            </a:r>
            <a:r>
              <a:rPr lang="en-US" sz="825" i="1" dirty="0" err="1">
                <a:latin typeface="Arial"/>
                <a:cs typeface="Arial"/>
              </a:rPr>
              <a:t>BEmONC</a:t>
            </a:r>
            <a:r>
              <a:rPr lang="en-US" sz="825" i="1" dirty="0">
                <a:latin typeface="Arial"/>
                <a:cs typeface="Arial"/>
              </a:rPr>
              <a:t> facilities</a:t>
            </a:r>
          </a:p>
        </p:txBody>
      </p:sp>
    </p:spTree>
    <p:extLst>
      <p:ext uri="{BB962C8B-B14F-4D97-AF65-F5344CB8AC3E}">
        <p14:creationId xmlns:p14="http://schemas.microsoft.com/office/powerpoint/2010/main" val="391774558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C0117251-9FA9-BE3B-2864-DBDEACAFA23F}"/>
              </a:ext>
            </a:extLst>
          </p:cNvPr>
          <p:cNvSpPr txBox="1"/>
          <p:nvPr/>
        </p:nvSpPr>
        <p:spPr>
          <a:xfrm>
            <a:off x="760606" y="480762"/>
            <a:ext cx="7992869" cy="553998"/>
          </a:xfrm>
          <a:prstGeom prst="rect">
            <a:avLst/>
          </a:prstGeom>
          <a:noFill/>
        </p:spPr>
        <p:txBody>
          <a:bodyPr wrap="square" lIns="91440" tIns="45720" rIns="91440" bIns="45720" rtlCol="0" anchor="t">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prstClr val="black"/>
                </a:solidFill>
                <a:effectLst/>
                <a:uLnTx/>
                <a:uFillTx/>
                <a:latin typeface="Arial"/>
                <a:ea typeface="ヒラギノ角ゴ Pro W3"/>
                <a:cs typeface="Arial"/>
              </a:rPr>
              <a:t>STUDY OBJECTIVES</a:t>
            </a:r>
            <a:endParaRPr lang="en-US" sz="3000" b="1" i="0" u="none" strike="noStrike" kern="1200" cap="none" spc="0" normalizeH="0" baseline="0" noProof="0" dirty="0">
              <a:ln>
                <a:noFill/>
              </a:ln>
              <a:solidFill>
                <a:prstClr val="black"/>
              </a:solidFill>
              <a:effectLst/>
              <a:uLnTx/>
              <a:uFillTx/>
              <a:latin typeface="Arial"/>
              <a:ea typeface="ヒラギノ角ゴ Pro W3"/>
              <a:cs typeface="Arial"/>
            </a:endParaRPr>
          </a:p>
        </p:txBody>
      </p:sp>
      <p:sp>
        <p:nvSpPr>
          <p:cNvPr id="9" name="Rectangle 8">
            <a:extLst>
              <a:ext uri="{FF2B5EF4-FFF2-40B4-BE49-F238E27FC236}">
                <a16:creationId xmlns:a16="http://schemas.microsoft.com/office/drawing/2014/main" id="{CC2D39A0-AF18-6272-ABBE-F492063F0EF0}"/>
              </a:ext>
            </a:extLst>
          </p:cNvPr>
          <p:cNvSpPr/>
          <p:nvPr/>
        </p:nvSpPr>
        <p:spPr>
          <a:xfrm>
            <a:off x="752940" y="1580158"/>
            <a:ext cx="7109835" cy="125275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Raleway" pitchFamily="2" charset="0"/>
              <a:ea typeface="+mn-ea"/>
              <a:cs typeface="+mn-cs"/>
            </a:endParaRPr>
          </a:p>
        </p:txBody>
      </p:sp>
      <p:sp>
        <p:nvSpPr>
          <p:cNvPr id="11" name="TextBox 10">
            <a:extLst>
              <a:ext uri="{FF2B5EF4-FFF2-40B4-BE49-F238E27FC236}">
                <a16:creationId xmlns:a16="http://schemas.microsoft.com/office/drawing/2014/main" id="{1C6E2C48-CF87-65E4-B883-93F19714359C}"/>
              </a:ext>
            </a:extLst>
          </p:cNvPr>
          <p:cNvSpPr txBox="1"/>
          <p:nvPr/>
        </p:nvSpPr>
        <p:spPr>
          <a:xfrm>
            <a:off x="876942" y="1710246"/>
            <a:ext cx="6851048" cy="992579"/>
          </a:xfrm>
          <a:prstGeom prst="rect">
            <a:avLst/>
          </a:prstGeom>
          <a:noFill/>
        </p:spPr>
        <p:txBody>
          <a:bodyPr wrap="square" lIns="68580" tIns="34290" rIns="68580" bIns="34290" anchor="t">
            <a:spAutoFit/>
          </a:bodyPr>
          <a:lstStyle/>
          <a:p>
            <a:pPr>
              <a:spcBef>
                <a:spcPts val="1200"/>
              </a:spcBef>
              <a:spcAft>
                <a:spcPts val="600"/>
              </a:spcAft>
              <a:defRPr/>
            </a:pPr>
            <a:r>
              <a:rPr kumimoji="0" lang="en-US" sz="2000" b="1" i="0" u="none" strike="noStrike" kern="1200" cap="none" spc="0" normalizeH="0" baseline="0" noProof="0" dirty="0">
                <a:ln>
                  <a:noFill/>
                </a:ln>
                <a:solidFill>
                  <a:prstClr val="black"/>
                </a:solidFill>
                <a:effectLst/>
                <a:uLnTx/>
                <a:uFillTx/>
                <a:latin typeface="Arial"/>
                <a:ea typeface="ヒラギノ角ゴ Pro W3"/>
                <a:cs typeface="Arial"/>
              </a:rPr>
              <a:t>Document the care-seeking and referral experiences </a:t>
            </a:r>
            <a:r>
              <a:rPr kumimoji="0" lang="en-US" sz="2000" b="0" i="0" u="none" strike="noStrike" kern="1200" cap="none" spc="0" normalizeH="0" baseline="0" noProof="0" dirty="0">
                <a:ln>
                  <a:noFill/>
                </a:ln>
                <a:solidFill>
                  <a:prstClr val="black"/>
                </a:solidFill>
                <a:effectLst/>
                <a:uLnTx/>
                <a:uFillTx/>
                <a:latin typeface="Arial"/>
                <a:ea typeface="ヒラギノ角ゴ Pro W3"/>
                <a:cs typeface="Arial"/>
              </a:rPr>
              <a:t>and perspectives of women and girls who were referred to or directly sought care at CEmONC facilities.</a:t>
            </a:r>
            <a:r>
              <a:rPr lang="en-US" sz="2000" dirty="0">
                <a:solidFill>
                  <a:prstClr val="black"/>
                </a:solidFill>
                <a:latin typeface="Arial"/>
                <a:ea typeface="ヒラギノ角ゴ Pro W3"/>
                <a:cs typeface="Arial"/>
              </a:rPr>
              <a:t> </a:t>
            </a:r>
            <a:endParaRPr lang="en-US" sz="2000" b="0" i="0" u="none" strike="noStrike" kern="1200" cap="none" spc="0" normalizeH="0" baseline="0" noProof="0" dirty="0">
              <a:ln>
                <a:noFill/>
              </a:ln>
              <a:solidFill>
                <a:prstClr val="black"/>
              </a:solidFill>
              <a:effectLst/>
              <a:uLnTx/>
              <a:uFillTx/>
              <a:latin typeface="Arial"/>
              <a:ea typeface="ヒラギノ角ゴ Pro W3" pitchFamily="14" charset="-128"/>
              <a:cs typeface="Arial"/>
            </a:endParaRPr>
          </a:p>
        </p:txBody>
      </p:sp>
      <p:sp>
        <p:nvSpPr>
          <p:cNvPr id="13" name="Rectangle 12">
            <a:extLst>
              <a:ext uri="{FF2B5EF4-FFF2-40B4-BE49-F238E27FC236}">
                <a16:creationId xmlns:a16="http://schemas.microsoft.com/office/drawing/2014/main" id="{0C0CC439-ACCF-5A9A-29D4-D245125FEEF8}"/>
              </a:ext>
            </a:extLst>
          </p:cNvPr>
          <p:cNvSpPr/>
          <p:nvPr/>
        </p:nvSpPr>
        <p:spPr>
          <a:xfrm>
            <a:off x="789782" y="3114675"/>
            <a:ext cx="7120618" cy="141589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Raleway" pitchFamily="2" charset="0"/>
              <a:ea typeface="+mn-ea"/>
              <a:cs typeface="+mn-cs"/>
            </a:endParaRPr>
          </a:p>
        </p:txBody>
      </p:sp>
      <p:sp>
        <p:nvSpPr>
          <p:cNvPr id="15" name="TextBox 14">
            <a:extLst>
              <a:ext uri="{FF2B5EF4-FFF2-40B4-BE49-F238E27FC236}">
                <a16:creationId xmlns:a16="http://schemas.microsoft.com/office/drawing/2014/main" id="{7E43D343-93F2-102A-B8DF-95807B7EDD8F}"/>
              </a:ext>
            </a:extLst>
          </p:cNvPr>
          <p:cNvSpPr txBox="1"/>
          <p:nvPr/>
        </p:nvSpPr>
        <p:spPr>
          <a:xfrm>
            <a:off x="924567" y="3172444"/>
            <a:ext cx="6851048" cy="1300356"/>
          </a:xfrm>
          <a:prstGeom prst="rect">
            <a:avLst/>
          </a:prstGeom>
          <a:noFill/>
        </p:spPr>
        <p:txBody>
          <a:bodyPr wrap="square" lIns="68580" tIns="34290" rIns="68580" bIns="34290" anchor="t">
            <a:spAutoFit/>
          </a:bodyPr>
          <a:lstStyle/>
          <a:p>
            <a:pPr marL="0" marR="0" lvl="0" indent="0" algn="l" defTabSz="914400" rtl="0" eaLnBrk="0" fontAlgn="base" latinLnBrk="0" hangingPunct="0">
              <a:lnSpc>
                <a:spcPct val="100000"/>
              </a:lnSpc>
              <a:spcBef>
                <a:spcPts val="1200"/>
              </a:spcBef>
              <a:spcAft>
                <a:spcPts val="60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rial"/>
                <a:ea typeface="ヒラギノ角ゴ Pro W3"/>
                <a:cs typeface="Arial"/>
              </a:rPr>
              <a:t>Describe provider perspectives of and experience with the referral system, and </a:t>
            </a:r>
            <a:r>
              <a:rPr kumimoji="0" lang="en-US" sz="2000" b="1" i="0" u="none" strike="noStrike" kern="1200" cap="none" spc="0" normalizeH="0" baseline="0" noProof="0" dirty="0">
                <a:ln>
                  <a:noFill/>
                </a:ln>
                <a:solidFill>
                  <a:prstClr val="black"/>
                </a:solidFill>
                <a:effectLst/>
                <a:uLnTx/>
                <a:uFillTx/>
                <a:latin typeface="Arial"/>
                <a:ea typeface="ヒラギノ角ゴ Pro W3"/>
                <a:cs typeface="Arial"/>
              </a:rPr>
              <a:t>identify barriers and facilitators to providing quality care </a:t>
            </a:r>
            <a:r>
              <a:rPr kumimoji="0" lang="en-US" sz="2000" b="0" i="0" u="none" strike="noStrike" kern="1200" cap="none" spc="0" normalizeH="0" baseline="0" noProof="0" dirty="0">
                <a:ln>
                  <a:noFill/>
                </a:ln>
                <a:solidFill>
                  <a:prstClr val="black"/>
                </a:solidFill>
                <a:effectLst/>
                <a:uLnTx/>
                <a:uFillTx/>
                <a:latin typeface="Arial"/>
                <a:ea typeface="ヒラギノ角ゴ Pro W3"/>
                <a:cs typeface="Arial"/>
              </a:rPr>
              <a:t>to women with obstetric complications at both BEmONC and CEmONC facilities.</a:t>
            </a:r>
            <a:endParaRPr lang="en-US" sz="2000" b="0" i="0" u="none" strike="noStrike" kern="1200" cap="none" spc="0" normalizeH="0" baseline="0" noProof="0" dirty="0">
              <a:ln>
                <a:noFill/>
              </a:ln>
              <a:solidFill>
                <a:prstClr val="black"/>
              </a:solidFill>
              <a:effectLst/>
              <a:uLnTx/>
              <a:uFillTx/>
              <a:latin typeface="Arial"/>
              <a:ea typeface="ヒラギノ角ゴ Pro W3"/>
              <a:cs typeface="Arial"/>
            </a:endParaRPr>
          </a:p>
        </p:txBody>
      </p:sp>
      <p:sp>
        <p:nvSpPr>
          <p:cNvPr id="17" name="Rectangle 16">
            <a:extLst>
              <a:ext uri="{FF2B5EF4-FFF2-40B4-BE49-F238E27FC236}">
                <a16:creationId xmlns:a16="http://schemas.microsoft.com/office/drawing/2014/main" id="{D23D6761-D2D5-BB57-85A1-88798587FFBD}"/>
              </a:ext>
            </a:extLst>
          </p:cNvPr>
          <p:cNvSpPr/>
          <p:nvPr/>
        </p:nvSpPr>
        <p:spPr>
          <a:xfrm>
            <a:off x="320893" y="391613"/>
            <a:ext cx="86796" cy="73229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26262583"/>
      </p:ext>
    </p:extLst>
  </p:cSld>
  <p:clrMapOvr>
    <a:masterClrMapping/>
  </p:clrMapOvr>
  <p:transition spd="slow"/>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9A29F67B-F97C-853B-2415-6734F10F56D7}"/>
              </a:ext>
            </a:extLst>
          </p:cNvPr>
          <p:cNvSpPr>
            <a:spLocks noGrp="1"/>
          </p:cNvSpPr>
          <p:nvPr>
            <p:ph type="title"/>
          </p:nvPr>
        </p:nvSpPr>
        <p:spPr>
          <a:xfrm>
            <a:off x="419100" y="123618"/>
            <a:ext cx="8305800" cy="776391"/>
          </a:xfrm>
        </p:spPr>
        <p:txBody>
          <a:bodyPr/>
          <a:lstStyle/>
          <a:p>
            <a:pPr algn="ctr"/>
            <a:r>
              <a:rPr lang="en-US" sz="2400" b="1" dirty="0">
                <a:effectLst/>
                <a:ea typeface="Calibri"/>
              </a:rPr>
              <a:t>The WHO Framework for </a:t>
            </a:r>
            <a:r>
              <a:rPr lang="en-US" sz="2400" b="1" dirty="0">
                <a:ea typeface="Calibri"/>
              </a:rPr>
              <a:t>the </a:t>
            </a:r>
            <a:r>
              <a:rPr lang="en-US" sz="2400" b="1" dirty="0">
                <a:effectLst/>
                <a:ea typeface="Calibri"/>
              </a:rPr>
              <a:t>Quality of Maternal and Newborn Health Care</a:t>
            </a:r>
            <a:endParaRPr lang="en-US" sz="3200" b="1" dirty="0">
              <a:ea typeface="Calibri"/>
            </a:endParaRPr>
          </a:p>
        </p:txBody>
      </p:sp>
      <p:pic>
        <p:nvPicPr>
          <p:cNvPr id="1028" name="Picture 4" descr="A diagram of health care&#10;&#10;Description automatically generated">
            <a:extLst>
              <a:ext uri="{FF2B5EF4-FFF2-40B4-BE49-F238E27FC236}">
                <a16:creationId xmlns:a16="http://schemas.microsoft.com/office/drawing/2014/main" id="{7787ACD9-F03E-88CC-1BF9-F0213A2317F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09650" y="1071159"/>
            <a:ext cx="7124700" cy="566322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21964817"/>
      </p:ext>
    </p:extLst>
  </p:cSld>
  <p:clrMapOvr>
    <a:masterClrMapping/>
  </p:clrMapOvr>
  <p:transition spd="slow"/>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681AA876-E0B2-8E8A-ED7D-E00B00C12AB6}"/>
              </a:ext>
            </a:extLst>
          </p:cNvPr>
          <p:cNvGraphicFramePr>
            <a:graphicFrameLocks noGrp="1"/>
          </p:cNvGraphicFramePr>
          <p:nvPr/>
        </p:nvGraphicFramePr>
        <p:xfrm>
          <a:off x="470262" y="1111250"/>
          <a:ext cx="8146569" cy="3018806"/>
        </p:xfrm>
        <a:graphic>
          <a:graphicData uri="http://schemas.openxmlformats.org/drawingml/2006/table">
            <a:tbl>
              <a:tblPr firstRow="1" firstCol="1" bandRow="1">
                <a:tableStyleId>{5C22544A-7EE6-4342-B048-85BDC9FD1C3A}</a:tableStyleId>
              </a:tblPr>
              <a:tblGrid>
                <a:gridCol w="2272938">
                  <a:extLst>
                    <a:ext uri="{9D8B030D-6E8A-4147-A177-3AD203B41FA5}">
                      <a16:colId xmlns:a16="http://schemas.microsoft.com/office/drawing/2014/main" val="3194089407"/>
                    </a:ext>
                  </a:extLst>
                </a:gridCol>
                <a:gridCol w="1295400">
                  <a:extLst>
                    <a:ext uri="{9D8B030D-6E8A-4147-A177-3AD203B41FA5}">
                      <a16:colId xmlns:a16="http://schemas.microsoft.com/office/drawing/2014/main" val="2604705252"/>
                    </a:ext>
                  </a:extLst>
                </a:gridCol>
                <a:gridCol w="2209800">
                  <a:extLst>
                    <a:ext uri="{9D8B030D-6E8A-4147-A177-3AD203B41FA5}">
                      <a16:colId xmlns:a16="http://schemas.microsoft.com/office/drawing/2014/main" val="3810512568"/>
                    </a:ext>
                  </a:extLst>
                </a:gridCol>
                <a:gridCol w="1295400">
                  <a:extLst>
                    <a:ext uri="{9D8B030D-6E8A-4147-A177-3AD203B41FA5}">
                      <a16:colId xmlns:a16="http://schemas.microsoft.com/office/drawing/2014/main" val="2959666813"/>
                    </a:ext>
                  </a:extLst>
                </a:gridCol>
                <a:gridCol w="1073031">
                  <a:extLst>
                    <a:ext uri="{9D8B030D-6E8A-4147-A177-3AD203B41FA5}">
                      <a16:colId xmlns:a16="http://schemas.microsoft.com/office/drawing/2014/main" val="4293351969"/>
                    </a:ext>
                  </a:extLst>
                </a:gridCol>
              </a:tblGrid>
              <a:tr h="1066734">
                <a:tc>
                  <a:txBody>
                    <a:bodyPr/>
                    <a:lstStyle/>
                    <a:p>
                      <a:pPr marL="57150" marR="0">
                        <a:spcBef>
                          <a:spcPts val="0"/>
                        </a:spcBef>
                        <a:spcAft>
                          <a:spcPts val="0"/>
                        </a:spcAft>
                      </a:pPr>
                      <a:r>
                        <a:rPr lang="en-US" sz="1800" b="0" dirty="0">
                          <a:effectLst/>
                        </a:rPr>
                        <a:t>Study Population</a:t>
                      </a:r>
                      <a:endParaRPr lang="en-US" sz="18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5061" marR="15061" marT="0" marB="0"/>
                </a:tc>
                <a:tc>
                  <a:txBody>
                    <a:bodyPr/>
                    <a:lstStyle/>
                    <a:p>
                      <a:pPr marL="57150" marR="0">
                        <a:spcBef>
                          <a:spcPts val="0"/>
                        </a:spcBef>
                        <a:spcAft>
                          <a:spcPts val="0"/>
                        </a:spcAft>
                      </a:pPr>
                      <a:r>
                        <a:rPr lang="en-US" sz="1800" b="0" dirty="0">
                          <a:effectLst/>
                        </a:rPr>
                        <a:t>Method</a:t>
                      </a:r>
                      <a:endParaRPr lang="en-US" sz="18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5061" marR="15061" marT="0" marB="0"/>
                </a:tc>
                <a:tc>
                  <a:txBody>
                    <a:bodyPr/>
                    <a:lstStyle/>
                    <a:p>
                      <a:pPr marL="57150" marR="0">
                        <a:spcBef>
                          <a:spcPts val="0"/>
                        </a:spcBef>
                        <a:spcAft>
                          <a:spcPts val="0"/>
                        </a:spcAft>
                      </a:pPr>
                      <a:r>
                        <a:rPr lang="en-US" sz="1800" b="0" dirty="0">
                          <a:effectLst/>
                        </a:rPr>
                        <a:t>Minimum number, until saturation</a:t>
                      </a:r>
                      <a:endParaRPr lang="en-US" sz="18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5061" marR="15061" marT="0" marB="0"/>
                </a:tc>
                <a:tc>
                  <a:txBody>
                    <a:bodyPr/>
                    <a:lstStyle/>
                    <a:p>
                      <a:pPr marL="57150" marR="0">
                        <a:spcBef>
                          <a:spcPts val="0"/>
                        </a:spcBef>
                        <a:spcAft>
                          <a:spcPts val="0"/>
                        </a:spcAft>
                      </a:pPr>
                      <a:r>
                        <a:rPr lang="en-US" sz="1800" b="0" dirty="0">
                          <a:effectLst/>
                          <a:latin typeface="Times New Roman" panose="02020603050405020304" pitchFamily="18" charset="0"/>
                          <a:ea typeface="Calibri" panose="020F0502020204030204" pitchFamily="34" charset="0"/>
                          <a:cs typeface="Times New Roman" panose="02020603050405020304" pitchFamily="18" charset="0"/>
                        </a:rPr>
                        <a:t>Nigeria (n=66)</a:t>
                      </a:r>
                    </a:p>
                  </a:txBody>
                  <a:tcPr marL="15061" marR="15061" marT="0" marB="0"/>
                </a:tc>
                <a:tc>
                  <a:txBody>
                    <a:bodyPr/>
                    <a:lstStyle/>
                    <a:p>
                      <a:pPr marL="57150" marR="0">
                        <a:spcBef>
                          <a:spcPts val="0"/>
                        </a:spcBef>
                        <a:spcAft>
                          <a:spcPts val="0"/>
                        </a:spcAft>
                      </a:pPr>
                      <a:r>
                        <a:rPr lang="en-US" sz="1800" b="0" dirty="0">
                          <a:effectLst/>
                          <a:latin typeface="Times New Roman" panose="02020603050405020304" pitchFamily="18" charset="0"/>
                          <a:ea typeface="Calibri" panose="020F0502020204030204" pitchFamily="34" charset="0"/>
                          <a:cs typeface="Times New Roman" panose="02020603050405020304" pitchFamily="18" charset="0"/>
                        </a:rPr>
                        <a:t>CAR (n = 80)</a:t>
                      </a:r>
                    </a:p>
                  </a:txBody>
                  <a:tcPr marL="15061" marR="15061" marT="0" marB="0"/>
                </a:tc>
                <a:extLst>
                  <a:ext uri="{0D108BD9-81ED-4DB2-BD59-A6C34878D82A}">
                    <a16:rowId xmlns:a16="http://schemas.microsoft.com/office/drawing/2014/main" val="3901585065"/>
                  </a:ext>
                </a:extLst>
              </a:tr>
              <a:tr h="401315">
                <a:tc>
                  <a:txBody>
                    <a:bodyPr/>
                    <a:lstStyle/>
                    <a:p>
                      <a:pPr marL="57150" marR="0">
                        <a:spcBef>
                          <a:spcPts val="0"/>
                        </a:spcBef>
                        <a:spcAft>
                          <a:spcPts val="0"/>
                        </a:spcAft>
                      </a:pPr>
                      <a:r>
                        <a:rPr lang="en-US" sz="1600" b="0" dirty="0">
                          <a:effectLst/>
                        </a:rPr>
                        <a:t>BEmONC providers</a:t>
                      </a:r>
                      <a:endParaRPr lang="en-US" sz="16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5061" marR="15061" marT="0" marB="0"/>
                </a:tc>
                <a:tc>
                  <a:txBody>
                    <a:bodyPr/>
                    <a:lstStyle/>
                    <a:p>
                      <a:pPr marL="57150" marR="0">
                        <a:spcBef>
                          <a:spcPts val="0"/>
                        </a:spcBef>
                        <a:spcAft>
                          <a:spcPts val="0"/>
                        </a:spcAft>
                      </a:pPr>
                      <a:r>
                        <a:rPr lang="en-US" sz="1800">
                          <a:effectLst/>
                        </a:rPr>
                        <a:t>IDI </a:t>
                      </a:r>
                      <a:endParaRPr lang="en-US" sz="1800">
                        <a:effectLst/>
                        <a:latin typeface="Times New Roman" panose="02020603050405020304" pitchFamily="18" charset="0"/>
                        <a:ea typeface="Calibri" panose="020F0502020204030204" pitchFamily="34" charset="0"/>
                        <a:cs typeface="Times New Roman" panose="02020603050405020304" pitchFamily="18" charset="0"/>
                      </a:endParaRPr>
                    </a:p>
                  </a:txBody>
                  <a:tcPr marL="15061" marR="15061" marT="0" marB="0"/>
                </a:tc>
                <a:tc>
                  <a:txBody>
                    <a:bodyPr/>
                    <a:lstStyle/>
                    <a:p>
                      <a:pPr marL="57150" marR="0">
                        <a:spcBef>
                          <a:spcPts val="0"/>
                        </a:spcBef>
                        <a:spcAft>
                          <a:spcPts val="0"/>
                        </a:spcAft>
                      </a:pPr>
                      <a:r>
                        <a:rPr lang="en-US" sz="1800" dirty="0">
                          <a:effectLst/>
                        </a:rPr>
                        <a:t>32 interviews (39)</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5061" marR="15061" marT="0" marB="0"/>
                </a:tc>
                <a:tc>
                  <a:txBody>
                    <a:bodyPr/>
                    <a:lstStyle/>
                    <a:p>
                      <a:pPr marL="57150" marR="0">
                        <a:spcBef>
                          <a:spcPts val="0"/>
                        </a:spcBef>
                        <a:spcAft>
                          <a:spcPts val="0"/>
                        </a:spcAft>
                      </a:pPr>
                      <a:r>
                        <a:rPr lang="en-US" sz="1800" kern="1200" dirty="0">
                          <a:solidFill>
                            <a:schemeClr val="dk1"/>
                          </a:solidFill>
                          <a:effectLst/>
                          <a:latin typeface="+mn-lt"/>
                          <a:ea typeface="+mn-ea"/>
                          <a:cs typeface="+mn-cs"/>
                        </a:rPr>
                        <a:t>18</a:t>
                      </a:r>
                    </a:p>
                  </a:txBody>
                  <a:tcPr marL="15061" marR="15061" marT="0" marB="0"/>
                </a:tc>
                <a:tc>
                  <a:txBody>
                    <a:bodyPr/>
                    <a:lstStyle/>
                    <a:p>
                      <a:pPr marL="57150" marR="0">
                        <a:spcBef>
                          <a:spcPts val="0"/>
                        </a:spcBef>
                        <a:spcAft>
                          <a:spcPts val="0"/>
                        </a:spcAft>
                      </a:pPr>
                      <a:r>
                        <a:rPr lang="en-US" sz="1800" kern="1200" dirty="0">
                          <a:solidFill>
                            <a:schemeClr val="dk1"/>
                          </a:solidFill>
                          <a:effectLst/>
                          <a:latin typeface="+mn-lt"/>
                          <a:ea typeface="+mn-ea"/>
                          <a:cs typeface="+mn-cs"/>
                        </a:rPr>
                        <a:t>21</a:t>
                      </a:r>
                    </a:p>
                  </a:txBody>
                  <a:tcPr marL="15061" marR="15061" marT="0" marB="0"/>
                </a:tc>
                <a:extLst>
                  <a:ext uri="{0D108BD9-81ED-4DB2-BD59-A6C34878D82A}">
                    <a16:rowId xmlns:a16="http://schemas.microsoft.com/office/drawing/2014/main" val="3744124237"/>
                  </a:ext>
                </a:extLst>
              </a:tr>
              <a:tr h="401315">
                <a:tc>
                  <a:txBody>
                    <a:bodyPr/>
                    <a:lstStyle/>
                    <a:p>
                      <a:pPr marL="57150" marR="0">
                        <a:spcBef>
                          <a:spcPts val="0"/>
                        </a:spcBef>
                        <a:spcAft>
                          <a:spcPts val="0"/>
                        </a:spcAft>
                      </a:pPr>
                      <a:r>
                        <a:rPr lang="en-US" sz="1600" b="0" dirty="0">
                          <a:effectLst/>
                        </a:rPr>
                        <a:t>CEmONC providers</a:t>
                      </a:r>
                      <a:endParaRPr lang="en-US" sz="16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5061" marR="15061" marT="0" marB="0"/>
                </a:tc>
                <a:tc>
                  <a:txBody>
                    <a:bodyPr/>
                    <a:lstStyle/>
                    <a:p>
                      <a:pPr marL="57150" marR="0">
                        <a:spcBef>
                          <a:spcPts val="0"/>
                        </a:spcBef>
                        <a:spcAft>
                          <a:spcPts val="0"/>
                        </a:spcAft>
                      </a:pPr>
                      <a:r>
                        <a:rPr lang="en-US" sz="1800" dirty="0">
                          <a:effectLst/>
                        </a:rPr>
                        <a:t>IDI </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5061" marR="15061" marT="0" marB="0"/>
                </a:tc>
                <a:tc>
                  <a:txBody>
                    <a:bodyPr/>
                    <a:lstStyle/>
                    <a:p>
                      <a:pPr marL="57150" marR="0">
                        <a:spcBef>
                          <a:spcPts val="0"/>
                        </a:spcBef>
                        <a:spcAft>
                          <a:spcPts val="0"/>
                        </a:spcAft>
                      </a:pPr>
                      <a:r>
                        <a:rPr lang="en-US" sz="1800" dirty="0">
                          <a:effectLst/>
                        </a:rPr>
                        <a:t>20 interviews (23)</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5061" marR="15061" marT="0" marB="0"/>
                </a:tc>
                <a:tc>
                  <a:txBody>
                    <a:bodyPr/>
                    <a:lstStyle/>
                    <a:p>
                      <a:pPr marL="57150" marR="0">
                        <a:spcBef>
                          <a:spcPts val="0"/>
                        </a:spcBef>
                        <a:spcAft>
                          <a:spcPts val="0"/>
                        </a:spcAft>
                      </a:pPr>
                      <a:r>
                        <a:rPr lang="en-US" sz="1800" kern="1200" dirty="0">
                          <a:solidFill>
                            <a:schemeClr val="dk1"/>
                          </a:solidFill>
                          <a:effectLst/>
                          <a:latin typeface="+mn-lt"/>
                          <a:ea typeface="+mn-ea"/>
                          <a:cs typeface="+mn-cs"/>
                        </a:rPr>
                        <a:t>14</a:t>
                      </a:r>
                    </a:p>
                  </a:txBody>
                  <a:tcPr marL="15061" marR="15061" marT="0" marB="0"/>
                </a:tc>
                <a:tc>
                  <a:txBody>
                    <a:bodyPr/>
                    <a:lstStyle/>
                    <a:p>
                      <a:pPr marL="57150" marR="0">
                        <a:spcBef>
                          <a:spcPts val="0"/>
                        </a:spcBef>
                        <a:spcAft>
                          <a:spcPts val="0"/>
                        </a:spcAft>
                      </a:pPr>
                      <a:r>
                        <a:rPr lang="en-US" sz="1800" kern="1200" dirty="0">
                          <a:solidFill>
                            <a:schemeClr val="dk1"/>
                          </a:solidFill>
                          <a:effectLst/>
                          <a:latin typeface="+mn-lt"/>
                          <a:ea typeface="+mn-ea"/>
                          <a:cs typeface="+mn-cs"/>
                        </a:rPr>
                        <a:t>9</a:t>
                      </a:r>
                    </a:p>
                  </a:txBody>
                  <a:tcPr marL="15061" marR="15061" marT="0" marB="0"/>
                </a:tc>
                <a:extLst>
                  <a:ext uri="{0D108BD9-81ED-4DB2-BD59-A6C34878D82A}">
                    <a16:rowId xmlns:a16="http://schemas.microsoft.com/office/drawing/2014/main" val="870505905"/>
                  </a:ext>
                </a:extLst>
              </a:tr>
              <a:tr h="574721">
                <a:tc>
                  <a:txBody>
                    <a:bodyPr/>
                    <a:lstStyle/>
                    <a:p>
                      <a:pPr marL="57150" marR="0">
                        <a:spcBef>
                          <a:spcPts val="0"/>
                        </a:spcBef>
                        <a:spcAft>
                          <a:spcPts val="0"/>
                        </a:spcAft>
                      </a:pPr>
                      <a:r>
                        <a:rPr lang="en-US" sz="1600" b="0" dirty="0">
                          <a:effectLst/>
                        </a:rPr>
                        <a:t>Clients – referral pathway users</a:t>
                      </a:r>
                      <a:endParaRPr lang="en-US" sz="16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5061" marR="15061" marT="0" marB="0"/>
                </a:tc>
                <a:tc>
                  <a:txBody>
                    <a:bodyPr/>
                    <a:lstStyle/>
                    <a:p>
                      <a:pPr marL="57150" marR="0">
                        <a:spcBef>
                          <a:spcPts val="0"/>
                        </a:spcBef>
                        <a:spcAft>
                          <a:spcPts val="0"/>
                        </a:spcAft>
                      </a:pPr>
                      <a:r>
                        <a:rPr lang="en-US" sz="1800">
                          <a:effectLst/>
                        </a:rPr>
                        <a:t>IDI </a:t>
                      </a:r>
                      <a:endParaRPr lang="en-US" sz="1800">
                        <a:effectLst/>
                        <a:latin typeface="Times New Roman" panose="02020603050405020304" pitchFamily="18" charset="0"/>
                        <a:ea typeface="Calibri" panose="020F0502020204030204" pitchFamily="34" charset="0"/>
                        <a:cs typeface="Times New Roman" panose="02020603050405020304" pitchFamily="18" charset="0"/>
                      </a:endParaRPr>
                    </a:p>
                  </a:txBody>
                  <a:tcPr marL="15061" marR="15061" marT="0" marB="0"/>
                </a:tc>
                <a:tc>
                  <a:txBody>
                    <a:bodyPr/>
                    <a:lstStyle/>
                    <a:p>
                      <a:pPr marL="57150" marR="0">
                        <a:spcBef>
                          <a:spcPts val="0"/>
                        </a:spcBef>
                        <a:spcAft>
                          <a:spcPts val="0"/>
                        </a:spcAft>
                      </a:pPr>
                      <a:r>
                        <a:rPr lang="en-US" sz="1800" dirty="0">
                          <a:effectLst/>
                        </a:rPr>
                        <a:t>50 interviews</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5061" marR="15061" marT="0" marB="0"/>
                </a:tc>
                <a:tc rowSpan="2">
                  <a:txBody>
                    <a:bodyPr/>
                    <a:lstStyle/>
                    <a:p>
                      <a:pPr marL="57150" marR="0">
                        <a:spcBef>
                          <a:spcPts val="0"/>
                        </a:spcBef>
                        <a:spcAft>
                          <a:spcPts val="0"/>
                        </a:spcAft>
                      </a:pPr>
                      <a:r>
                        <a:rPr lang="en-US" sz="1800" kern="1200" dirty="0">
                          <a:solidFill>
                            <a:schemeClr val="dk1"/>
                          </a:solidFill>
                          <a:effectLst/>
                          <a:latin typeface="+mn-lt"/>
                          <a:ea typeface="+mn-ea"/>
                          <a:cs typeface="+mn-cs"/>
                        </a:rPr>
                        <a:t>34 (23B / 11C)</a:t>
                      </a:r>
                    </a:p>
                  </a:txBody>
                  <a:tcPr marL="15061" marR="15061" marT="0" marB="0"/>
                </a:tc>
                <a:tc>
                  <a:txBody>
                    <a:bodyPr/>
                    <a:lstStyle/>
                    <a:p>
                      <a:pPr marL="57150" marR="0">
                        <a:spcBef>
                          <a:spcPts val="0"/>
                        </a:spcBef>
                        <a:spcAft>
                          <a:spcPts val="0"/>
                        </a:spcAft>
                      </a:pPr>
                      <a:r>
                        <a:rPr lang="en-US" sz="1800" kern="1200" dirty="0">
                          <a:solidFill>
                            <a:schemeClr val="dk1"/>
                          </a:solidFill>
                          <a:effectLst/>
                          <a:latin typeface="+mn-lt"/>
                          <a:ea typeface="+mn-ea"/>
                          <a:cs typeface="+mn-cs"/>
                        </a:rPr>
                        <a:t>38</a:t>
                      </a:r>
                    </a:p>
                  </a:txBody>
                  <a:tcPr marL="15061" marR="15061" marT="0" marB="0"/>
                </a:tc>
                <a:extLst>
                  <a:ext uri="{0D108BD9-81ED-4DB2-BD59-A6C34878D82A}">
                    <a16:rowId xmlns:a16="http://schemas.microsoft.com/office/drawing/2014/main" val="871624829"/>
                  </a:ext>
                </a:extLst>
              </a:tr>
              <a:tr h="574721">
                <a:tc>
                  <a:txBody>
                    <a:bodyPr/>
                    <a:lstStyle/>
                    <a:p>
                      <a:pPr marL="57150" marR="0">
                        <a:spcBef>
                          <a:spcPts val="0"/>
                        </a:spcBef>
                        <a:spcAft>
                          <a:spcPts val="0"/>
                        </a:spcAft>
                      </a:pPr>
                      <a:r>
                        <a:rPr lang="en-US" sz="1600" b="0">
                          <a:effectLst/>
                        </a:rPr>
                        <a:t>Clients – non-users of the referral pathway </a:t>
                      </a:r>
                      <a:endParaRPr lang="en-US" sz="1600" b="0">
                        <a:effectLst/>
                        <a:latin typeface="Times New Roman" panose="02020603050405020304" pitchFamily="18" charset="0"/>
                        <a:ea typeface="Calibri" panose="020F0502020204030204" pitchFamily="34" charset="0"/>
                        <a:cs typeface="Times New Roman" panose="02020603050405020304" pitchFamily="18" charset="0"/>
                      </a:endParaRPr>
                    </a:p>
                  </a:txBody>
                  <a:tcPr marL="15061" marR="15061" marT="0" marB="0"/>
                </a:tc>
                <a:tc>
                  <a:txBody>
                    <a:bodyPr/>
                    <a:lstStyle/>
                    <a:p>
                      <a:pPr marL="57150" marR="0">
                        <a:spcBef>
                          <a:spcPts val="0"/>
                        </a:spcBef>
                        <a:spcAft>
                          <a:spcPts val="0"/>
                        </a:spcAft>
                      </a:pPr>
                      <a:r>
                        <a:rPr lang="en-US" sz="1800" dirty="0">
                          <a:effectLst/>
                        </a:rPr>
                        <a:t>IDI</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5061" marR="15061" marT="0" marB="0"/>
                </a:tc>
                <a:tc>
                  <a:txBody>
                    <a:bodyPr/>
                    <a:lstStyle/>
                    <a:p>
                      <a:pPr marL="57150" marR="0">
                        <a:spcBef>
                          <a:spcPts val="0"/>
                        </a:spcBef>
                        <a:spcAft>
                          <a:spcPts val="0"/>
                        </a:spcAft>
                      </a:pPr>
                      <a:r>
                        <a:rPr lang="en-US" sz="1800" dirty="0">
                          <a:effectLst/>
                        </a:rPr>
                        <a:t>25 interviews</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5061" marR="15061" marT="0" marB="0"/>
                </a:tc>
                <a:tc vMerge="1">
                  <a:txBody>
                    <a:bodyPr/>
                    <a:lstStyle/>
                    <a:p>
                      <a:pPr marL="57150" marR="0">
                        <a:spcBef>
                          <a:spcPts val="0"/>
                        </a:spcBef>
                        <a:spcAft>
                          <a:spcPts val="0"/>
                        </a:spcAft>
                      </a:pP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5061" marR="15061" marT="0" marB="0"/>
                </a:tc>
                <a:tc>
                  <a:txBody>
                    <a:bodyPr/>
                    <a:lstStyle/>
                    <a:p>
                      <a:pPr marL="57150" marR="0">
                        <a:spcBef>
                          <a:spcPts val="0"/>
                        </a:spcBef>
                        <a:spcAft>
                          <a:spcPts val="0"/>
                        </a:spcAft>
                      </a:pPr>
                      <a:r>
                        <a:rPr lang="en-US" sz="1800" kern="1200" dirty="0">
                          <a:solidFill>
                            <a:schemeClr val="dk1"/>
                          </a:solidFill>
                          <a:effectLst/>
                          <a:latin typeface="+mn-lt"/>
                          <a:ea typeface="+mn-ea"/>
                          <a:cs typeface="+mn-cs"/>
                        </a:rPr>
                        <a:t>12</a:t>
                      </a:r>
                    </a:p>
                  </a:txBody>
                  <a:tcPr marL="15061" marR="15061" marT="0" marB="0"/>
                </a:tc>
                <a:extLst>
                  <a:ext uri="{0D108BD9-81ED-4DB2-BD59-A6C34878D82A}">
                    <a16:rowId xmlns:a16="http://schemas.microsoft.com/office/drawing/2014/main" val="2318036305"/>
                  </a:ext>
                </a:extLst>
              </a:tr>
            </a:tbl>
          </a:graphicData>
        </a:graphic>
      </p:graphicFrame>
      <p:sp>
        <p:nvSpPr>
          <p:cNvPr id="5" name="Title 1">
            <a:extLst>
              <a:ext uri="{FF2B5EF4-FFF2-40B4-BE49-F238E27FC236}">
                <a16:creationId xmlns:a16="http://schemas.microsoft.com/office/drawing/2014/main" id="{8A552B81-B5A5-F418-0454-27C6771FA7BA}"/>
              </a:ext>
            </a:extLst>
          </p:cNvPr>
          <p:cNvSpPr txBox="1">
            <a:spLocks/>
          </p:cNvSpPr>
          <p:nvPr/>
        </p:nvSpPr>
        <p:spPr bwMode="auto">
          <a:xfrm>
            <a:off x="238711" y="307092"/>
            <a:ext cx="8609428" cy="457200"/>
          </a:xfrm>
          <a:prstGeom prst="rect">
            <a:avLst/>
          </a:prstGeom>
          <a:solidFill>
            <a:srgbClr val="FFC000"/>
          </a:solidFill>
          <a:ln w="9525">
            <a:noFill/>
            <a:miter lim="800000"/>
            <a:headEnd/>
            <a:tailEnd/>
          </a:ln>
        </p:spPr>
        <p:txBody>
          <a:bodyPr vert="horz" wrap="square" lIns="0" tIns="0" rIns="0" bIns="0" numCol="1" anchor="t" anchorCtr="0" compatLnSpc="1">
            <a:prstTxWarp prst="textNoShape">
              <a:avLst/>
            </a:prstTxWarp>
            <a:normAutofit/>
          </a:bodyPr>
          <a:lstStyle>
            <a:lvl1pPr algn="l" rtl="0" eaLnBrk="0" fontAlgn="base" hangingPunct="0">
              <a:spcBef>
                <a:spcPct val="0"/>
              </a:spcBef>
              <a:spcAft>
                <a:spcPct val="0"/>
              </a:spcAft>
              <a:defRPr sz="2700">
                <a:solidFill>
                  <a:schemeClr val="tx1"/>
                </a:solidFill>
                <a:latin typeface="Arial"/>
                <a:ea typeface="MS PGothic" pitchFamily="34" charset="-128"/>
                <a:cs typeface="Arial"/>
              </a:defRPr>
            </a:lvl1pPr>
            <a:lvl2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2pPr>
            <a:lvl3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3pPr>
            <a:lvl4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4pPr>
            <a:lvl5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5pPr>
            <a:lvl6pPr marL="3429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6pPr>
            <a:lvl7pPr marL="6858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7pPr>
            <a:lvl8pPr marL="10287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8pPr>
            <a:lvl9pPr marL="13716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9pPr>
          </a:lstStyle>
          <a:p>
            <a:r>
              <a:rPr lang="en-GB" sz="2000" b="1" kern="0" dirty="0">
                <a:ea typeface="Calibri"/>
              </a:rPr>
              <a:t>Summary of Study Participants by Method - Total</a:t>
            </a:r>
          </a:p>
        </p:txBody>
      </p:sp>
    </p:spTree>
    <p:extLst>
      <p:ext uri="{BB962C8B-B14F-4D97-AF65-F5344CB8AC3E}">
        <p14:creationId xmlns:p14="http://schemas.microsoft.com/office/powerpoint/2010/main" val="2043560374"/>
      </p:ext>
    </p:extLst>
  </p:cSld>
  <p:clrMapOvr>
    <a:masterClrMapping/>
  </p:clrMapOvr>
  <p:transition spd="slow"/>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a:extLst>
              <a:ext uri="{FF2B5EF4-FFF2-40B4-BE49-F238E27FC236}">
                <a16:creationId xmlns:a16="http://schemas.microsoft.com/office/drawing/2014/main" id="{E39C2D7E-592D-89D0-D8C0-342F4C2FE0E1}"/>
              </a:ext>
            </a:extLst>
          </p:cNvPr>
          <p:cNvSpPr>
            <a:spLocks noGrp="1"/>
          </p:cNvSpPr>
          <p:nvPr>
            <p:ph idx="1"/>
          </p:nvPr>
        </p:nvSpPr>
        <p:spPr>
          <a:xfrm>
            <a:off x="276225" y="1009650"/>
            <a:ext cx="8601075" cy="4343400"/>
          </a:xfrm>
        </p:spPr>
        <p:txBody>
          <a:bodyPr/>
          <a:lstStyle/>
          <a:p>
            <a:pPr marL="342900" indent="-342900">
              <a:spcBef>
                <a:spcPts val="600"/>
              </a:spcBef>
              <a:buFont typeface="Arial" panose="020B0604020202020204" pitchFamily="34" charset="0"/>
              <a:buChar char="•"/>
            </a:pPr>
            <a:r>
              <a:rPr lang="en-US" sz="1800" dirty="0">
                <a:solidFill>
                  <a:srgbClr val="000000"/>
                </a:solidFill>
                <a:highlight>
                  <a:srgbClr val="FFFFFF"/>
                </a:highlight>
                <a:latin typeface="Arial"/>
                <a:ea typeface="MS PGothic"/>
              </a:rPr>
              <a:t>Provider skills and knowledge retention was an ongoing challenge, with Nigeria respondents reporting their most recent training was anywhere from 6 months to 4 years ago, and some in CAR reporting never receiving specialized training </a:t>
            </a:r>
            <a:endParaRPr lang="en-US" sz="1800" dirty="0">
              <a:solidFill>
                <a:srgbClr val="000000"/>
              </a:solidFill>
              <a:highlight>
                <a:srgbClr val="FFFFFF"/>
              </a:highlight>
              <a:latin typeface="Arial"/>
            </a:endParaRPr>
          </a:p>
          <a:p>
            <a:pPr marL="642620" lvl="1" indent="-342900">
              <a:spcBef>
                <a:spcPts val="600"/>
              </a:spcBef>
            </a:pPr>
            <a:r>
              <a:rPr lang="en-US" sz="1800" dirty="0">
                <a:solidFill>
                  <a:srgbClr val="000000"/>
                </a:solidFill>
                <a:highlight>
                  <a:srgbClr val="FFFFFF"/>
                </a:highlight>
                <a:latin typeface="Arial"/>
                <a:ea typeface="MS PGothic"/>
              </a:rPr>
              <a:t>Respondents in both countries requested for more training, more regional deployment, more localized investment</a:t>
            </a:r>
          </a:p>
          <a:p>
            <a:pPr marL="342900" indent="-342900">
              <a:spcBef>
                <a:spcPts val="600"/>
              </a:spcBef>
              <a:buFont typeface="Arial" panose="020B0604020202020204" pitchFamily="34" charset="0"/>
              <a:buChar char="•"/>
            </a:pPr>
            <a:r>
              <a:rPr lang="en-US" sz="1800" dirty="0">
                <a:solidFill>
                  <a:srgbClr val="000000"/>
                </a:solidFill>
                <a:highlight>
                  <a:srgbClr val="FFFFFF"/>
                </a:highlight>
                <a:latin typeface="Arial"/>
                <a:ea typeface="MS PGothic"/>
              </a:rPr>
              <a:t>Providers identified the absence of standard policy on the referral process as a major challenge - led to confusion and arbitrary or subjective decisions about when and how to refer a patient</a:t>
            </a:r>
          </a:p>
          <a:p>
            <a:pPr marL="342900" indent="-342900">
              <a:spcBef>
                <a:spcPts val="600"/>
              </a:spcBef>
              <a:buFont typeface="Arial" panose="020B0604020202020204" pitchFamily="34" charset="0"/>
              <a:buChar char="•"/>
            </a:pPr>
            <a:r>
              <a:rPr lang="en-US" sz="1800" dirty="0">
                <a:solidFill>
                  <a:srgbClr val="000000"/>
                </a:solidFill>
                <a:highlight>
                  <a:srgbClr val="FFFFFF"/>
                </a:highlight>
                <a:latin typeface="Arial"/>
                <a:ea typeface="MS PGothic"/>
              </a:rPr>
              <a:t>A lack of guidance on conducting mortality audits meant there wasn’t consistency or clarity on how to consider the role the referral pathway played in impacting a fatality, nor were there guiding documents on how to audit a referral itself or effectively monitor a referral pathway</a:t>
            </a:r>
          </a:p>
          <a:p>
            <a:pPr marL="642620" lvl="1" indent="-342900">
              <a:spcBef>
                <a:spcPts val="600"/>
              </a:spcBef>
            </a:pPr>
            <a:r>
              <a:rPr lang="en-US" sz="1800" dirty="0">
                <a:solidFill>
                  <a:srgbClr val="000000"/>
                </a:solidFill>
                <a:highlight>
                  <a:srgbClr val="FFFFFF"/>
                </a:highlight>
                <a:latin typeface="Arial"/>
                <a:ea typeface="MS PGothic"/>
              </a:rPr>
              <a:t>This appeared to be the primary cause of delayed referrals in CAR, according to providers </a:t>
            </a:r>
          </a:p>
        </p:txBody>
      </p:sp>
      <p:sp>
        <p:nvSpPr>
          <p:cNvPr id="3" name="Title 1">
            <a:extLst>
              <a:ext uri="{FF2B5EF4-FFF2-40B4-BE49-F238E27FC236}">
                <a16:creationId xmlns:a16="http://schemas.microsoft.com/office/drawing/2014/main" id="{79AAFA75-7089-E101-8A3B-BADDE543F2D2}"/>
              </a:ext>
            </a:extLst>
          </p:cNvPr>
          <p:cNvSpPr txBox="1">
            <a:spLocks/>
          </p:cNvSpPr>
          <p:nvPr/>
        </p:nvSpPr>
        <p:spPr bwMode="auto">
          <a:xfrm>
            <a:off x="267286" y="230892"/>
            <a:ext cx="8609428" cy="609600"/>
          </a:xfrm>
          <a:prstGeom prst="rect">
            <a:avLst/>
          </a:prstGeom>
          <a:solidFill>
            <a:srgbClr val="FFC000"/>
          </a:solidFill>
          <a:ln w="9525">
            <a:noFill/>
            <a:miter lim="800000"/>
            <a:headEnd/>
            <a:tailEnd/>
          </a:ln>
        </p:spPr>
        <p:txBody>
          <a:bodyPr vert="horz" wrap="square" lIns="0" tIns="0" rIns="0" bIns="0" numCol="1" anchor="t" anchorCtr="0" compatLnSpc="1">
            <a:prstTxWarp prst="textNoShape">
              <a:avLst/>
            </a:prstTxWarp>
            <a:noAutofit/>
          </a:bodyPr>
          <a:lstStyle>
            <a:lvl1pPr algn="l" rtl="0" eaLnBrk="0" fontAlgn="base" hangingPunct="0">
              <a:spcBef>
                <a:spcPct val="0"/>
              </a:spcBef>
              <a:spcAft>
                <a:spcPct val="0"/>
              </a:spcAft>
              <a:defRPr sz="2700">
                <a:solidFill>
                  <a:schemeClr val="tx1"/>
                </a:solidFill>
                <a:latin typeface="Arial"/>
                <a:ea typeface="MS PGothic" pitchFamily="34" charset="-128"/>
                <a:cs typeface="Arial"/>
              </a:defRPr>
            </a:lvl1pPr>
            <a:lvl2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2pPr>
            <a:lvl3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3pPr>
            <a:lvl4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4pPr>
            <a:lvl5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5pPr>
            <a:lvl6pPr marL="3429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6pPr>
            <a:lvl7pPr marL="6858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7pPr>
            <a:lvl8pPr marL="10287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8pPr>
            <a:lvl9pPr marL="13716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9pPr>
          </a:lstStyle>
          <a:p>
            <a:r>
              <a:rPr lang="en-GB" sz="2000" b="1" kern="0" dirty="0">
                <a:ea typeface="Calibri"/>
              </a:rPr>
              <a:t>Provision of Care: </a:t>
            </a:r>
            <a:r>
              <a:rPr lang="en-US" sz="2000" b="1" kern="0" dirty="0">
                <a:ea typeface="Calibri"/>
              </a:rPr>
              <a:t>evidence-based practices &amp; actionable information systems</a:t>
            </a:r>
            <a:br>
              <a:rPr lang="en-US" sz="2000" b="1" kern="0" dirty="0">
                <a:ea typeface="Calibri"/>
              </a:rPr>
            </a:br>
            <a:r>
              <a:rPr lang="en-US" sz="2000" b="1" kern="0" dirty="0">
                <a:ea typeface="Calibri"/>
              </a:rPr>
              <a:t> </a:t>
            </a:r>
            <a:endParaRPr lang="en-GB" sz="2000" b="1" kern="0" dirty="0">
              <a:ea typeface="Calibri"/>
            </a:endParaRPr>
          </a:p>
          <a:p>
            <a:endParaRPr lang="en-GB" sz="2000" b="1" kern="0" dirty="0">
              <a:ea typeface="Calibri"/>
            </a:endParaRPr>
          </a:p>
        </p:txBody>
      </p:sp>
    </p:spTree>
    <p:extLst>
      <p:ext uri="{BB962C8B-B14F-4D97-AF65-F5344CB8AC3E}">
        <p14:creationId xmlns:p14="http://schemas.microsoft.com/office/powerpoint/2010/main" val="2395567423"/>
      </p:ext>
    </p:extLst>
  </p:cSld>
  <p:clrMapOvr>
    <a:masterClrMapping/>
  </p:clrMapOvr>
  <p:transition spd="slow"/>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a:extLst>
              <a:ext uri="{FF2B5EF4-FFF2-40B4-BE49-F238E27FC236}">
                <a16:creationId xmlns:a16="http://schemas.microsoft.com/office/drawing/2014/main" id="{E39C2D7E-592D-89D0-D8C0-342F4C2FE0E1}"/>
              </a:ext>
            </a:extLst>
          </p:cNvPr>
          <p:cNvSpPr>
            <a:spLocks noGrp="1"/>
          </p:cNvSpPr>
          <p:nvPr>
            <p:ph idx="1"/>
          </p:nvPr>
        </p:nvSpPr>
        <p:spPr>
          <a:xfrm>
            <a:off x="361950" y="762000"/>
            <a:ext cx="5143500" cy="4648200"/>
          </a:xfrm>
        </p:spPr>
        <p:txBody>
          <a:bodyPr/>
          <a:lstStyle/>
          <a:p>
            <a:pPr marL="342900" indent="-342900">
              <a:spcBef>
                <a:spcPts val="600"/>
              </a:spcBef>
              <a:buFont typeface="Arial" panose="020B0604020202020204" pitchFamily="34" charset="0"/>
              <a:buChar char="•"/>
            </a:pPr>
            <a:r>
              <a:rPr lang="en-US" sz="1600" b="0" i="0" dirty="0">
                <a:solidFill>
                  <a:srgbClr val="000000"/>
                </a:solidFill>
                <a:effectLst/>
                <a:highlight>
                  <a:srgbClr val="FFFFFF"/>
                </a:highlight>
                <a:latin typeface="Arial"/>
                <a:ea typeface="MS PGothic"/>
              </a:rPr>
              <a:t>Due to hampered telecommunications, limited or no mentorship programs, and an absence of standardized referral forms, very little communication occurred between facilities to discuss or alert about incoming referrals, and feedback loops were broken or nonexistent</a:t>
            </a:r>
          </a:p>
          <a:p>
            <a:pPr marL="642620" lvl="1" indent="-342900">
              <a:spcBef>
                <a:spcPts val="600"/>
              </a:spcBef>
              <a:buFont typeface="Arial" panose="020B0604020202020204" pitchFamily="34" charset="0"/>
              <a:buChar char="•"/>
            </a:pPr>
            <a:r>
              <a:rPr lang="en-US" sz="1600" b="0" i="0" dirty="0">
                <a:solidFill>
                  <a:srgbClr val="000000"/>
                </a:solidFill>
                <a:effectLst/>
                <a:highlight>
                  <a:srgbClr val="FFFFFF"/>
                </a:highlight>
                <a:latin typeface="Arial"/>
                <a:ea typeface="MS PGothic"/>
              </a:rPr>
              <a:t>A few motivated providers noted efforts to follow up directly with families to learn of referral outcomes or to encourage follow up visits</a:t>
            </a:r>
          </a:p>
          <a:p>
            <a:pPr marL="342900" indent="-342900">
              <a:spcBef>
                <a:spcPts val="600"/>
              </a:spcBef>
              <a:buFont typeface="Arial" panose="020B0604020202020204" pitchFamily="34" charset="0"/>
              <a:buChar char="•"/>
            </a:pPr>
            <a:r>
              <a:rPr lang="en-US" sz="1600" b="0" i="0" dirty="0">
                <a:solidFill>
                  <a:srgbClr val="000000"/>
                </a:solidFill>
                <a:effectLst/>
                <a:highlight>
                  <a:srgbClr val="FFFFFF"/>
                </a:highlight>
                <a:latin typeface="Arial"/>
                <a:ea typeface="MS PGothic"/>
              </a:rPr>
              <a:t>Once a decision to refer was made, both clients and providers noted that the season/weather, time of day, and insecurity all affected the duration of referral</a:t>
            </a:r>
            <a:r>
              <a:rPr lang="en-US" sz="1600" dirty="0">
                <a:solidFill>
                  <a:srgbClr val="000000"/>
                </a:solidFill>
                <a:highlight>
                  <a:srgbClr val="FFFFFF"/>
                </a:highlight>
                <a:latin typeface="Arial"/>
                <a:ea typeface="MS PGothic"/>
              </a:rPr>
              <a:t> </a:t>
            </a:r>
            <a:endParaRPr lang="en-US" sz="1600" b="0" i="0" dirty="0">
              <a:solidFill>
                <a:srgbClr val="000000"/>
              </a:solidFill>
              <a:effectLst/>
              <a:highlight>
                <a:srgbClr val="FFFFFF"/>
              </a:highlight>
              <a:latin typeface="Arial"/>
            </a:endParaRPr>
          </a:p>
        </p:txBody>
      </p:sp>
      <p:sp>
        <p:nvSpPr>
          <p:cNvPr id="7" name="Rectangle 6">
            <a:extLst>
              <a:ext uri="{FF2B5EF4-FFF2-40B4-BE49-F238E27FC236}">
                <a16:creationId xmlns:a16="http://schemas.microsoft.com/office/drawing/2014/main" id="{D48F6A6A-F8CB-3457-555C-FD8A96079594}"/>
              </a:ext>
            </a:extLst>
          </p:cNvPr>
          <p:cNvSpPr/>
          <p:nvPr/>
        </p:nvSpPr>
        <p:spPr bwMode="auto">
          <a:xfrm>
            <a:off x="5502198" y="1190625"/>
            <a:ext cx="3267075" cy="2933700"/>
          </a:xfrm>
          <a:prstGeom prst="rect">
            <a:avLst/>
          </a:prstGeom>
          <a:solidFill>
            <a:schemeClr val="bg2">
              <a:lumMod val="20000"/>
              <a:lumOff val="8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lang="en-US" sz="1500" i="1" dirty="0">
                <a:solidFill>
                  <a:srgbClr val="000000"/>
                </a:solidFill>
                <a:latin typeface="Arial"/>
                <a:ea typeface="MS PGothic"/>
                <a:cs typeface="Arial"/>
              </a:rPr>
              <a:t>"For us, even if there is a security problem, i.e. there is a presence of armed men in the village or on the road and a referral is necessary, we take the decision to refer the person. But it’s … delayed by the patient's relatives. Often, in such cases, we report the situation to those in charge of the armed men to ask for their indulgence so that the patient can be referred."  </a:t>
            </a:r>
            <a:r>
              <a:rPr lang="en-US" sz="1500" dirty="0">
                <a:solidFill>
                  <a:srgbClr val="000000"/>
                </a:solidFill>
                <a:latin typeface="Arial"/>
                <a:ea typeface="MS PGothic"/>
                <a:cs typeface="Arial"/>
              </a:rPr>
              <a:t>BEmONC provider, CAR</a:t>
            </a:r>
          </a:p>
        </p:txBody>
      </p:sp>
      <p:sp>
        <p:nvSpPr>
          <p:cNvPr id="8" name="Rectangle 7">
            <a:extLst>
              <a:ext uri="{FF2B5EF4-FFF2-40B4-BE49-F238E27FC236}">
                <a16:creationId xmlns:a16="http://schemas.microsoft.com/office/drawing/2014/main" id="{2DC33B15-AC76-6F21-DF90-9C833E6DBB1A}"/>
              </a:ext>
            </a:extLst>
          </p:cNvPr>
          <p:cNvSpPr/>
          <p:nvPr/>
        </p:nvSpPr>
        <p:spPr bwMode="auto">
          <a:xfrm>
            <a:off x="607741" y="4539476"/>
            <a:ext cx="8162925" cy="1028700"/>
          </a:xfrm>
          <a:prstGeom prst="rect">
            <a:avLst/>
          </a:prstGeom>
          <a:solidFill>
            <a:schemeClr val="bg2">
              <a:lumMod val="20000"/>
              <a:lumOff val="8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lang="en-US" sz="1500" b="0" i="1" dirty="0">
                <a:solidFill>
                  <a:srgbClr val="000000"/>
                </a:solidFill>
                <a:effectLst/>
                <a:latin typeface="Arial"/>
                <a:ea typeface="ヒラギノ角ゴ Pro W3"/>
                <a:cs typeface="Arial"/>
              </a:rPr>
              <a:t>"It can even take up to three hours because of the time needed to collect money and find the motorcycle. What's more, the motorcycle cab has to be paid first before it can transport the patient. Finally, insecurity, the season, etc. can have a significant impact on this time"</a:t>
            </a:r>
            <a:r>
              <a:rPr lang="en-US" sz="1500" b="0" i="0" dirty="0">
                <a:solidFill>
                  <a:srgbClr val="000000"/>
                </a:solidFill>
                <a:effectLst/>
                <a:latin typeface="Arial"/>
                <a:ea typeface="ヒラギノ角ゴ Pro W3"/>
                <a:cs typeface="Arial"/>
              </a:rPr>
              <a:t>  BEmONC provider, CAR </a:t>
            </a:r>
            <a:endParaRPr lang="en-US" sz="1500" dirty="0">
              <a:solidFill>
                <a:srgbClr val="000000"/>
              </a:solidFill>
              <a:latin typeface="Arial"/>
              <a:ea typeface="ヒラギノ角ゴ Pro W3"/>
              <a:cs typeface="Arial"/>
            </a:endParaRPr>
          </a:p>
        </p:txBody>
      </p:sp>
      <p:sp>
        <p:nvSpPr>
          <p:cNvPr id="3" name="Title 1">
            <a:extLst>
              <a:ext uri="{FF2B5EF4-FFF2-40B4-BE49-F238E27FC236}">
                <a16:creationId xmlns:a16="http://schemas.microsoft.com/office/drawing/2014/main" id="{9BE34A32-C720-960C-DCFC-DABBE3EAACA5}"/>
              </a:ext>
            </a:extLst>
          </p:cNvPr>
          <p:cNvSpPr txBox="1">
            <a:spLocks/>
          </p:cNvSpPr>
          <p:nvPr/>
        </p:nvSpPr>
        <p:spPr bwMode="auto">
          <a:xfrm>
            <a:off x="267286" y="221367"/>
            <a:ext cx="8609428" cy="419100"/>
          </a:xfrm>
          <a:prstGeom prst="rect">
            <a:avLst/>
          </a:prstGeom>
          <a:solidFill>
            <a:srgbClr val="FFC000"/>
          </a:solidFill>
          <a:ln w="9525">
            <a:noFill/>
            <a:miter lim="800000"/>
            <a:headEnd/>
            <a:tailEnd/>
          </a:ln>
        </p:spPr>
        <p:txBody>
          <a:bodyPr vert="horz" wrap="square" lIns="0" tIns="0" rIns="0" bIns="0" numCol="1" anchor="t" anchorCtr="0" compatLnSpc="1">
            <a:prstTxWarp prst="textNoShape">
              <a:avLst/>
            </a:prstTxWarp>
            <a:noAutofit/>
          </a:bodyPr>
          <a:lstStyle>
            <a:lvl1pPr algn="l" rtl="0" eaLnBrk="0" fontAlgn="base" hangingPunct="0">
              <a:spcBef>
                <a:spcPct val="0"/>
              </a:spcBef>
              <a:spcAft>
                <a:spcPct val="0"/>
              </a:spcAft>
              <a:defRPr sz="2700">
                <a:solidFill>
                  <a:schemeClr val="tx1"/>
                </a:solidFill>
                <a:latin typeface="Arial"/>
                <a:ea typeface="MS PGothic" pitchFamily="34" charset="-128"/>
                <a:cs typeface="Arial"/>
              </a:defRPr>
            </a:lvl1pPr>
            <a:lvl2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2pPr>
            <a:lvl3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3pPr>
            <a:lvl4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4pPr>
            <a:lvl5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5pPr>
            <a:lvl6pPr marL="3429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6pPr>
            <a:lvl7pPr marL="6858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7pPr>
            <a:lvl8pPr marL="10287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8pPr>
            <a:lvl9pPr marL="13716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9pPr>
          </a:lstStyle>
          <a:p>
            <a:r>
              <a:rPr lang="en-GB" sz="2000" b="1" kern="0" dirty="0">
                <a:ea typeface="Calibri"/>
              </a:rPr>
              <a:t>Provision of Care: effective referral systems</a:t>
            </a:r>
            <a:br>
              <a:rPr lang="en-US" sz="2000" b="1" kern="0" dirty="0">
                <a:ea typeface="Calibri"/>
              </a:rPr>
            </a:br>
            <a:r>
              <a:rPr lang="en-US" sz="2000" b="1" kern="0" dirty="0">
                <a:ea typeface="Calibri"/>
              </a:rPr>
              <a:t> </a:t>
            </a:r>
            <a:endParaRPr lang="en-GB" sz="2000" b="1" kern="0" dirty="0">
              <a:ea typeface="Calibri"/>
            </a:endParaRPr>
          </a:p>
          <a:p>
            <a:endParaRPr lang="en-GB" sz="2000" b="1" kern="0" dirty="0">
              <a:ea typeface="Calibri"/>
            </a:endParaRPr>
          </a:p>
        </p:txBody>
      </p:sp>
    </p:spTree>
    <p:extLst>
      <p:ext uri="{BB962C8B-B14F-4D97-AF65-F5344CB8AC3E}">
        <p14:creationId xmlns:p14="http://schemas.microsoft.com/office/powerpoint/2010/main" val="100465212"/>
      </p:ext>
    </p:extLst>
  </p:cSld>
  <p:clrMapOvr>
    <a:masterClrMapping/>
  </p:clrMapOvr>
  <p:transition spd="slow"/>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a:extLst>
              <a:ext uri="{FF2B5EF4-FFF2-40B4-BE49-F238E27FC236}">
                <a16:creationId xmlns:a16="http://schemas.microsoft.com/office/drawing/2014/main" id="{E39C2D7E-592D-89D0-D8C0-342F4C2FE0E1}"/>
              </a:ext>
            </a:extLst>
          </p:cNvPr>
          <p:cNvSpPr>
            <a:spLocks noGrp="1"/>
          </p:cNvSpPr>
          <p:nvPr>
            <p:ph idx="1"/>
          </p:nvPr>
        </p:nvSpPr>
        <p:spPr>
          <a:xfrm>
            <a:off x="352425" y="838200"/>
            <a:ext cx="5867400" cy="4648200"/>
          </a:xfrm>
        </p:spPr>
        <p:txBody>
          <a:bodyPr/>
          <a:lstStyle/>
          <a:p>
            <a:pPr marL="342900" indent="-342900">
              <a:spcBef>
                <a:spcPts val="600"/>
              </a:spcBef>
              <a:buFont typeface="Arial" panose="020B0604020202020204" pitchFamily="34" charset="0"/>
              <a:buChar char="•"/>
            </a:pPr>
            <a:r>
              <a:rPr lang="en-US" sz="1700" b="0" i="0" dirty="0">
                <a:solidFill>
                  <a:srgbClr val="000000"/>
                </a:solidFill>
                <a:effectLst/>
                <a:latin typeface="Arial"/>
                <a:ea typeface="MS PGothic"/>
              </a:rPr>
              <a:t>Financial considerations played a prominent role for clients as they engaged with the referral system</a:t>
            </a:r>
          </a:p>
          <a:p>
            <a:pPr marL="342900" indent="-342900">
              <a:spcBef>
                <a:spcPts val="600"/>
              </a:spcBef>
              <a:buFont typeface="Arial" panose="020B0604020202020204" pitchFamily="34" charset="0"/>
              <a:buChar char="•"/>
            </a:pPr>
            <a:r>
              <a:rPr lang="en-US" sz="1700" b="0" i="0" dirty="0">
                <a:solidFill>
                  <a:srgbClr val="000000"/>
                </a:solidFill>
                <a:effectLst/>
                <a:highlight>
                  <a:srgbClr val="FFFFFF"/>
                </a:highlight>
                <a:latin typeface="Arial"/>
                <a:ea typeface="MS PGothic"/>
              </a:rPr>
              <a:t>While both countries theoretically have policies to offer some MNH services for free, the implementation of those policies varied, and clients were wary about when they would have to pay for what</a:t>
            </a:r>
          </a:p>
          <a:p>
            <a:pPr marL="342900" indent="-342900">
              <a:spcBef>
                <a:spcPts val="600"/>
              </a:spcBef>
              <a:buFont typeface="Arial" panose="020B0604020202020204" pitchFamily="34" charset="0"/>
              <a:buChar char="•"/>
            </a:pPr>
            <a:r>
              <a:rPr lang="en-US" sz="1700" b="0" i="0" dirty="0">
                <a:solidFill>
                  <a:srgbClr val="000000"/>
                </a:solidFill>
                <a:effectLst/>
                <a:highlight>
                  <a:srgbClr val="FFFFFF"/>
                </a:highlight>
                <a:latin typeface="Arial"/>
                <a:ea typeface="MS PGothic"/>
              </a:rPr>
              <a:t>Some clients shared stories of going into debt unexpectedly or the financial implications of a referral leaving them no choice but to decline</a:t>
            </a:r>
          </a:p>
          <a:p>
            <a:pPr marL="342900" indent="-342900">
              <a:spcBef>
                <a:spcPts val="600"/>
              </a:spcBef>
              <a:buFont typeface="Arial" panose="020B0604020202020204" pitchFamily="34" charset="0"/>
              <a:buChar char="•"/>
            </a:pPr>
            <a:r>
              <a:rPr lang="en-US" sz="1700" b="0" i="0" dirty="0">
                <a:solidFill>
                  <a:srgbClr val="000000"/>
                </a:solidFill>
                <a:effectLst/>
                <a:highlight>
                  <a:srgbClr val="FFFFFF"/>
                </a:highlight>
                <a:latin typeface="Arial"/>
                <a:ea typeface="MS PGothic"/>
              </a:rPr>
              <a:t>In a few extreme cases in CAR, clients reported facilities and providers kidnapping them until their hospital bills were paid</a:t>
            </a:r>
          </a:p>
          <a:p>
            <a:pPr marL="342900" indent="-342900">
              <a:spcBef>
                <a:spcPts val="600"/>
              </a:spcBef>
              <a:buFont typeface="Arial" panose="020B0604020202020204" pitchFamily="34" charset="0"/>
              <a:buChar char="•"/>
            </a:pPr>
            <a:r>
              <a:rPr lang="en-US" sz="1700" b="0" i="0" dirty="0">
                <a:solidFill>
                  <a:srgbClr val="000000"/>
                </a:solidFill>
                <a:effectLst/>
                <a:highlight>
                  <a:srgbClr val="FFFFFF"/>
                </a:highlight>
                <a:latin typeface="Arial"/>
                <a:ea typeface="MS PGothic"/>
              </a:rPr>
              <a:t>High prices of fuel, drugs, and equipment were often noted by clients and providers alike, with care being delayed in some cases until clients could purchase both drugs and commodities: for example, medical gloves for doctors</a:t>
            </a:r>
          </a:p>
        </p:txBody>
      </p:sp>
      <p:sp>
        <p:nvSpPr>
          <p:cNvPr id="7" name="Rectangle 6">
            <a:extLst>
              <a:ext uri="{FF2B5EF4-FFF2-40B4-BE49-F238E27FC236}">
                <a16:creationId xmlns:a16="http://schemas.microsoft.com/office/drawing/2014/main" id="{D48F6A6A-F8CB-3457-555C-FD8A96079594}"/>
              </a:ext>
            </a:extLst>
          </p:cNvPr>
          <p:cNvSpPr/>
          <p:nvPr/>
        </p:nvSpPr>
        <p:spPr bwMode="auto">
          <a:xfrm>
            <a:off x="6334125" y="2085975"/>
            <a:ext cx="2375210" cy="2149165"/>
          </a:xfrm>
          <a:prstGeom prst="rect">
            <a:avLst/>
          </a:prstGeom>
          <a:solidFill>
            <a:schemeClr val="bg2">
              <a:lumMod val="20000"/>
              <a:lumOff val="8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lang="en-US" sz="1600" b="0" i="1" dirty="0">
                <a:solidFill>
                  <a:srgbClr val="000000"/>
                </a:solidFill>
                <a:effectLst/>
                <a:latin typeface="Arial"/>
                <a:ea typeface="ヒラギノ角ゴ Pro W3"/>
                <a:cs typeface="Arial"/>
              </a:rPr>
              <a:t>“When they said we should go [to the referral facility, because] they can’t treat us, we went back home for two days because we don’t have money.”</a:t>
            </a:r>
            <a:r>
              <a:rPr lang="en-US" sz="1600" b="0" i="0" dirty="0">
                <a:solidFill>
                  <a:srgbClr val="000000"/>
                </a:solidFill>
                <a:effectLst/>
                <a:latin typeface="Arial"/>
                <a:ea typeface="ヒラギノ角ゴ Pro W3"/>
                <a:cs typeface="Arial"/>
              </a:rPr>
              <a:t> BEmONC client, Nigeria </a:t>
            </a:r>
            <a:endParaRPr lang="en-US" sz="1600" i="1">
              <a:solidFill>
                <a:srgbClr val="000000"/>
              </a:solidFill>
              <a:latin typeface="Arial"/>
              <a:ea typeface="ヒラギノ角ゴ Pro W3"/>
              <a:cs typeface="Arial"/>
            </a:endParaRPr>
          </a:p>
        </p:txBody>
      </p:sp>
      <p:sp>
        <p:nvSpPr>
          <p:cNvPr id="10" name="Title 1">
            <a:extLst>
              <a:ext uri="{FF2B5EF4-FFF2-40B4-BE49-F238E27FC236}">
                <a16:creationId xmlns:a16="http://schemas.microsoft.com/office/drawing/2014/main" id="{0032C2AE-4F07-299B-ED53-A0DDB40DCEFD}"/>
              </a:ext>
            </a:extLst>
          </p:cNvPr>
          <p:cNvSpPr txBox="1">
            <a:spLocks/>
          </p:cNvSpPr>
          <p:nvPr/>
        </p:nvSpPr>
        <p:spPr bwMode="auto">
          <a:xfrm>
            <a:off x="267286" y="221367"/>
            <a:ext cx="8609428" cy="419100"/>
          </a:xfrm>
          <a:prstGeom prst="rect">
            <a:avLst/>
          </a:prstGeom>
          <a:solidFill>
            <a:srgbClr val="FFC000"/>
          </a:solidFill>
          <a:ln w="9525">
            <a:noFill/>
            <a:miter lim="800000"/>
            <a:headEnd/>
            <a:tailEnd/>
          </a:ln>
        </p:spPr>
        <p:txBody>
          <a:bodyPr vert="horz" wrap="square" lIns="0" tIns="0" rIns="0" bIns="0" numCol="1" anchor="t" anchorCtr="0" compatLnSpc="1">
            <a:prstTxWarp prst="textNoShape">
              <a:avLst/>
            </a:prstTxWarp>
            <a:noAutofit/>
          </a:bodyPr>
          <a:lstStyle>
            <a:lvl1pPr algn="l" rtl="0" eaLnBrk="0" fontAlgn="base" hangingPunct="0">
              <a:spcBef>
                <a:spcPct val="0"/>
              </a:spcBef>
              <a:spcAft>
                <a:spcPct val="0"/>
              </a:spcAft>
              <a:defRPr sz="2700">
                <a:solidFill>
                  <a:schemeClr val="tx1"/>
                </a:solidFill>
                <a:latin typeface="Arial"/>
                <a:ea typeface="MS PGothic" pitchFamily="34" charset="-128"/>
                <a:cs typeface="Arial"/>
              </a:defRPr>
            </a:lvl1pPr>
            <a:lvl2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2pPr>
            <a:lvl3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3pPr>
            <a:lvl4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4pPr>
            <a:lvl5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5pPr>
            <a:lvl6pPr marL="3429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6pPr>
            <a:lvl7pPr marL="6858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7pPr>
            <a:lvl8pPr marL="10287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8pPr>
            <a:lvl9pPr marL="13716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9pPr>
          </a:lstStyle>
          <a:p>
            <a:r>
              <a:rPr lang="en-GB" sz="2000" b="1" kern="0" dirty="0">
                <a:ea typeface="Calibri"/>
              </a:rPr>
              <a:t>Provision of Care: effective referral systems</a:t>
            </a:r>
            <a:br>
              <a:rPr lang="en-US" sz="2000" b="1" kern="0" dirty="0">
                <a:ea typeface="Calibri"/>
              </a:rPr>
            </a:br>
            <a:r>
              <a:rPr lang="en-US" sz="2000" b="1" kern="0" dirty="0">
                <a:ea typeface="Calibri"/>
              </a:rPr>
              <a:t> </a:t>
            </a:r>
            <a:endParaRPr lang="en-GB" sz="2000" b="1" kern="0" dirty="0">
              <a:ea typeface="Calibri"/>
            </a:endParaRPr>
          </a:p>
          <a:p>
            <a:endParaRPr lang="en-GB" sz="2000" b="1" kern="0" dirty="0">
              <a:ea typeface="Calibri"/>
            </a:endParaRPr>
          </a:p>
        </p:txBody>
      </p:sp>
    </p:spTree>
    <p:extLst>
      <p:ext uri="{BB962C8B-B14F-4D97-AF65-F5344CB8AC3E}">
        <p14:creationId xmlns:p14="http://schemas.microsoft.com/office/powerpoint/2010/main" val="1946339767"/>
      </p:ext>
    </p:extLst>
  </p:cSld>
  <p:clrMapOvr>
    <a:masterClrMapping/>
  </p:clrMapOvr>
  <p:transition spd="slow"/>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a:extLst>
              <a:ext uri="{FF2B5EF4-FFF2-40B4-BE49-F238E27FC236}">
                <a16:creationId xmlns:a16="http://schemas.microsoft.com/office/drawing/2014/main" id="{E39C2D7E-592D-89D0-D8C0-342F4C2FE0E1}"/>
              </a:ext>
            </a:extLst>
          </p:cNvPr>
          <p:cNvSpPr>
            <a:spLocks noGrp="1"/>
          </p:cNvSpPr>
          <p:nvPr>
            <p:ph idx="1"/>
          </p:nvPr>
        </p:nvSpPr>
        <p:spPr>
          <a:xfrm>
            <a:off x="304800" y="847725"/>
            <a:ext cx="5867400" cy="4648200"/>
          </a:xfrm>
        </p:spPr>
        <p:txBody>
          <a:bodyPr/>
          <a:lstStyle/>
          <a:p>
            <a:pPr marL="342900" indent="-342900">
              <a:spcBef>
                <a:spcPts val="600"/>
              </a:spcBef>
              <a:buFont typeface="Arial" panose="020B0604020202020204" pitchFamily="34" charset="0"/>
              <a:buChar char="•"/>
            </a:pPr>
            <a:r>
              <a:rPr lang="en-US" sz="1700" b="0" i="0" dirty="0">
                <a:solidFill>
                  <a:srgbClr val="000000"/>
                </a:solidFill>
                <a:effectLst/>
                <a:highlight>
                  <a:srgbClr val="FFFFFF"/>
                </a:highlight>
                <a:latin typeface="Arial"/>
                <a:ea typeface="MS PGothic"/>
              </a:rPr>
              <a:t>The engagement of the community was an additional influential factor noted by both providers and clients.</a:t>
            </a:r>
            <a:r>
              <a:rPr lang="en-US" sz="1700" dirty="0">
                <a:solidFill>
                  <a:srgbClr val="000000"/>
                </a:solidFill>
                <a:highlight>
                  <a:srgbClr val="FFFFFF"/>
                </a:highlight>
                <a:latin typeface="Arial"/>
                <a:ea typeface="MS PGothic"/>
              </a:rPr>
              <a:t> </a:t>
            </a:r>
            <a:endParaRPr lang="en-US" sz="1700" b="0" i="0" dirty="0">
              <a:solidFill>
                <a:srgbClr val="000000"/>
              </a:solidFill>
              <a:effectLst/>
              <a:highlight>
                <a:srgbClr val="FFFFFF"/>
              </a:highlight>
              <a:latin typeface="Arial"/>
            </a:endParaRPr>
          </a:p>
          <a:p>
            <a:pPr marL="342900" indent="-342900">
              <a:spcBef>
                <a:spcPts val="600"/>
              </a:spcBef>
              <a:buFont typeface="Arial" panose="020B0604020202020204" pitchFamily="34" charset="0"/>
              <a:buChar char="•"/>
            </a:pPr>
            <a:r>
              <a:rPr lang="en-US" sz="1700" b="0" i="0" dirty="0">
                <a:solidFill>
                  <a:srgbClr val="000000"/>
                </a:solidFill>
                <a:effectLst/>
                <a:highlight>
                  <a:srgbClr val="FFFFFF"/>
                </a:highlight>
                <a:latin typeface="Arial"/>
                <a:ea typeface="MS PGothic"/>
              </a:rPr>
              <a:t>In CAR, the existence of a community mechanism with strong involvement of local authorities helped convince patients to accept referral.</a:t>
            </a:r>
            <a:r>
              <a:rPr lang="en-US" sz="1700" dirty="0">
                <a:solidFill>
                  <a:srgbClr val="000000"/>
                </a:solidFill>
                <a:highlight>
                  <a:srgbClr val="FFFFFF"/>
                </a:highlight>
                <a:latin typeface="Arial"/>
                <a:ea typeface="MS PGothic"/>
              </a:rPr>
              <a:t> </a:t>
            </a:r>
            <a:endParaRPr lang="en-US" sz="1700" b="0" i="0" dirty="0">
              <a:solidFill>
                <a:srgbClr val="000000"/>
              </a:solidFill>
              <a:effectLst/>
              <a:highlight>
                <a:srgbClr val="FFFFFF"/>
              </a:highlight>
              <a:latin typeface="Arial"/>
            </a:endParaRPr>
          </a:p>
          <a:p>
            <a:pPr marL="342900" indent="-342900">
              <a:spcBef>
                <a:spcPts val="600"/>
              </a:spcBef>
              <a:buFont typeface="Arial" panose="020B0604020202020204" pitchFamily="34" charset="0"/>
              <a:buChar char="•"/>
            </a:pPr>
            <a:r>
              <a:rPr lang="en-US" sz="1700" b="0" i="0" dirty="0">
                <a:solidFill>
                  <a:srgbClr val="000000"/>
                </a:solidFill>
                <a:effectLst/>
                <a:highlight>
                  <a:srgbClr val="FFFFFF"/>
                </a:highlight>
                <a:latin typeface="Arial"/>
                <a:ea typeface="MS PGothic"/>
              </a:rPr>
              <a:t>In Nigeria, the study heard several notable references to religious beliefs within the community influencing decisions – for example, reference to jinn, the belief in spirits or demons</a:t>
            </a:r>
          </a:p>
          <a:p>
            <a:pPr marL="342900" indent="-342900">
              <a:spcBef>
                <a:spcPts val="600"/>
              </a:spcBef>
              <a:buFont typeface="Arial" panose="020B0604020202020204" pitchFamily="34" charset="0"/>
              <a:buChar char="•"/>
            </a:pPr>
            <a:r>
              <a:rPr lang="en-US" sz="1700" dirty="0">
                <a:solidFill>
                  <a:srgbClr val="000000"/>
                </a:solidFill>
                <a:highlight>
                  <a:srgbClr val="FFFFFF"/>
                </a:highlight>
                <a:latin typeface="Arial"/>
                <a:ea typeface="MS PGothic"/>
              </a:rPr>
              <a:t>A major notable difference between the two countries was the existence of referral focal points in Nigeria. Several providers remarked that in the midst of broken communication channels and opaque referral processes, being able to communicate with a referral focal point helped create a smooth process and eased concerns.  </a:t>
            </a:r>
          </a:p>
        </p:txBody>
      </p:sp>
      <p:sp>
        <p:nvSpPr>
          <p:cNvPr id="7" name="Rectangle 6">
            <a:extLst>
              <a:ext uri="{FF2B5EF4-FFF2-40B4-BE49-F238E27FC236}">
                <a16:creationId xmlns:a16="http://schemas.microsoft.com/office/drawing/2014/main" id="{D48F6A6A-F8CB-3457-555C-FD8A96079594}"/>
              </a:ext>
            </a:extLst>
          </p:cNvPr>
          <p:cNvSpPr/>
          <p:nvPr/>
        </p:nvSpPr>
        <p:spPr bwMode="auto">
          <a:xfrm>
            <a:off x="6324600" y="1714500"/>
            <a:ext cx="2590800" cy="2209800"/>
          </a:xfrm>
          <a:prstGeom prst="rect">
            <a:avLst/>
          </a:prstGeom>
          <a:solidFill>
            <a:schemeClr val="bg2">
              <a:lumMod val="20000"/>
              <a:lumOff val="8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lang="en-US" sz="1600" b="0" i="1" dirty="0">
                <a:solidFill>
                  <a:srgbClr val="000000"/>
                </a:solidFill>
                <a:effectLst/>
                <a:latin typeface="Arial"/>
                <a:ea typeface="ヒラギノ角ゴ Pro W3"/>
                <a:cs typeface="Arial"/>
              </a:rPr>
              <a:t>“…others [were] saying that we should not go to hospital because of how my blood is draining fast; they say it is the act of witchcraft and the rest, but we did not listen to them”.</a:t>
            </a:r>
            <a:r>
              <a:rPr lang="en-US" sz="1600" b="0" i="0" dirty="0">
                <a:solidFill>
                  <a:srgbClr val="000000"/>
                </a:solidFill>
                <a:effectLst/>
                <a:latin typeface="Arial"/>
                <a:ea typeface="ヒラギノ角ゴ Pro W3"/>
                <a:cs typeface="Arial"/>
              </a:rPr>
              <a:t> CEmONC client, Nigeria </a:t>
            </a:r>
            <a:endParaRPr lang="en-US" sz="1600" i="1" dirty="0">
              <a:solidFill>
                <a:srgbClr val="000000"/>
              </a:solidFill>
              <a:latin typeface="Arial"/>
              <a:ea typeface="ヒラギノ角ゴ Pro W3"/>
              <a:cs typeface="Arial"/>
            </a:endParaRPr>
          </a:p>
        </p:txBody>
      </p:sp>
      <p:sp>
        <p:nvSpPr>
          <p:cNvPr id="3" name="Title 1">
            <a:extLst>
              <a:ext uri="{FF2B5EF4-FFF2-40B4-BE49-F238E27FC236}">
                <a16:creationId xmlns:a16="http://schemas.microsoft.com/office/drawing/2014/main" id="{FBF331AC-F01B-DDC8-5E2A-EC52EBFD3761}"/>
              </a:ext>
            </a:extLst>
          </p:cNvPr>
          <p:cNvSpPr txBox="1">
            <a:spLocks/>
          </p:cNvSpPr>
          <p:nvPr/>
        </p:nvSpPr>
        <p:spPr bwMode="auto">
          <a:xfrm>
            <a:off x="305386" y="211842"/>
            <a:ext cx="8609428" cy="419100"/>
          </a:xfrm>
          <a:prstGeom prst="rect">
            <a:avLst/>
          </a:prstGeom>
          <a:solidFill>
            <a:srgbClr val="FFC000"/>
          </a:solidFill>
          <a:ln w="9525">
            <a:noFill/>
            <a:miter lim="800000"/>
            <a:headEnd/>
            <a:tailEnd/>
          </a:ln>
        </p:spPr>
        <p:txBody>
          <a:bodyPr vert="horz" wrap="square" lIns="0" tIns="0" rIns="0" bIns="0" numCol="1" anchor="t" anchorCtr="0" compatLnSpc="1">
            <a:prstTxWarp prst="textNoShape">
              <a:avLst/>
            </a:prstTxWarp>
            <a:noAutofit/>
          </a:bodyPr>
          <a:lstStyle>
            <a:lvl1pPr algn="l" rtl="0" eaLnBrk="0" fontAlgn="base" hangingPunct="0">
              <a:spcBef>
                <a:spcPct val="0"/>
              </a:spcBef>
              <a:spcAft>
                <a:spcPct val="0"/>
              </a:spcAft>
              <a:defRPr sz="2700">
                <a:solidFill>
                  <a:schemeClr val="tx1"/>
                </a:solidFill>
                <a:latin typeface="Arial"/>
                <a:ea typeface="MS PGothic" pitchFamily="34" charset="-128"/>
                <a:cs typeface="Arial"/>
              </a:defRPr>
            </a:lvl1pPr>
            <a:lvl2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2pPr>
            <a:lvl3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3pPr>
            <a:lvl4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4pPr>
            <a:lvl5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5pPr>
            <a:lvl6pPr marL="3429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6pPr>
            <a:lvl7pPr marL="6858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7pPr>
            <a:lvl8pPr marL="10287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8pPr>
            <a:lvl9pPr marL="13716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9pPr>
          </a:lstStyle>
          <a:p>
            <a:r>
              <a:rPr lang="en-GB" sz="2000" b="1" kern="0" dirty="0">
                <a:ea typeface="Calibri"/>
              </a:rPr>
              <a:t>Provision of Care: effective referral systems</a:t>
            </a:r>
            <a:br>
              <a:rPr lang="en-US" sz="2000" b="1" kern="0" dirty="0">
                <a:ea typeface="Calibri"/>
              </a:rPr>
            </a:br>
            <a:r>
              <a:rPr lang="en-US" sz="2000" b="1" kern="0" dirty="0">
                <a:ea typeface="Calibri"/>
              </a:rPr>
              <a:t> </a:t>
            </a:r>
            <a:endParaRPr lang="en-GB" sz="2000" b="1" kern="0" dirty="0">
              <a:ea typeface="Calibri"/>
            </a:endParaRPr>
          </a:p>
          <a:p>
            <a:endParaRPr lang="en-GB" sz="2000" b="1" kern="0" dirty="0">
              <a:ea typeface="Calibri"/>
            </a:endParaRPr>
          </a:p>
        </p:txBody>
      </p:sp>
    </p:spTree>
    <p:extLst>
      <p:ext uri="{BB962C8B-B14F-4D97-AF65-F5344CB8AC3E}">
        <p14:creationId xmlns:p14="http://schemas.microsoft.com/office/powerpoint/2010/main" val="1333182520"/>
      </p:ext>
    </p:extLst>
  </p:cSld>
  <p:clrMapOvr>
    <a:masterClrMapping/>
  </p:clrMapOvr>
  <p:transition spd="slow"/>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a:extLst>
              <a:ext uri="{FF2B5EF4-FFF2-40B4-BE49-F238E27FC236}">
                <a16:creationId xmlns:a16="http://schemas.microsoft.com/office/drawing/2014/main" id="{E39C2D7E-592D-89D0-D8C0-342F4C2FE0E1}"/>
              </a:ext>
            </a:extLst>
          </p:cNvPr>
          <p:cNvSpPr>
            <a:spLocks noGrp="1"/>
          </p:cNvSpPr>
          <p:nvPr>
            <p:ph idx="1"/>
          </p:nvPr>
        </p:nvSpPr>
        <p:spPr>
          <a:xfrm>
            <a:off x="304800" y="762000"/>
            <a:ext cx="8553450" cy="4800600"/>
          </a:xfrm>
        </p:spPr>
        <p:txBody>
          <a:bodyPr/>
          <a:lstStyle/>
          <a:p>
            <a:pPr marL="0" indent="0">
              <a:spcBef>
                <a:spcPts val="1200"/>
              </a:spcBef>
            </a:pPr>
            <a:r>
              <a:rPr lang="en-US" sz="1600" b="0" i="0" dirty="0">
                <a:solidFill>
                  <a:srgbClr val="000000"/>
                </a:solidFill>
                <a:effectLst/>
                <a:latin typeface="Arial"/>
                <a:ea typeface="MS PGothic"/>
              </a:rPr>
              <a:t>Based on what was heard from clients, communication styles can overwhelmingly be improved between providers and clients</a:t>
            </a:r>
          </a:p>
          <a:p>
            <a:pPr marL="285750" indent="-285750">
              <a:spcBef>
                <a:spcPts val="1200"/>
              </a:spcBef>
              <a:buFont typeface="Arial" panose="020B0604020202020204" pitchFamily="34" charset="0"/>
              <a:buChar char="•"/>
            </a:pPr>
            <a:r>
              <a:rPr lang="en-US" sz="1600" b="0" i="0" dirty="0">
                <a:solidFill>
                  <a:srgbClr val="000000"/>
                </a:solidFill>
                <a:effectLst/>
                <a:highlight>
                  <a:srgbClr val="FFFFFF"/>
                </a:highlight>
                <a:latin typeface="Arial"/>
                <a:ea typeface="MS PGothic"/>
              </a:rPr>
              <a:t>Many clients remarked on not fully understanding why they were being referred, what care had been provided to them or would be provided to them during their care-seeking journey, and what the implications or options would be for referral.</a:t>
            </a:r>
            <a:r>
              <a:rPr lang="en-US" sz="1600" dirty="0">
                <a:solidFill>
                  <a:srgbClr val="000000"/>
                </a:solidFill>
                <a:highlight>
                  <a:srgbClr val="FFFFFF"/>
                </a:highlight>
                <a:latin typeface="Arial"/>
                <a:ea typeface="MS PGothic"/>
              </a:rPr>
              <a:t> </a:t>
            </a:r>
            <a:endParaRPr lang="en-US" sz="1600" b="0" i="0" dirty="0">
              <a:solidFill>
                <a:srgbClr val="000000"/>
              </a:solidFill>
              <a:effectLst/>
              <a:highlight>
                <a:srgbClr val="FFFFFF"/>
              </a:highlight>
              <a:latin typeface="Arial"/>
            </a:endParaRPr>
          </a:p>
          <a:p>
            <a:pPr marL="285750" indent="-285750">
              <a:spcBef>
                <a:spcPts val="1200"/>
              </a:spcBef>
              <a:buFont typeface="Arial" panose="020B0604020202020204" pitchFamily="34" charset="0"/>
              <a:buChar char="•"/>
            </a:pPr>
            <a:r>
              <a:rPr lang="en-US" sz="1600" b="0" i="0" dirty="0">
                <a:solidFill>
                  <a:srgbClr val="000000"/>
                </a:solidFill>
                <a:effectLst/>
                <a:highlight>
                  <a:srgbClr val="FFFFFF"/>
                </a:highlight>
                <a:latin typeface="Arial"/>
                <a:ea typeface="MS PGothic"/>
              </a:rPr>
              <a:t>This lack of direct provider-client communication became a severe issue when arriving at a CEmONC facility, as clients had very limited information to share about their cases and almost no documentation, leading to delays, replication of certain tests or interventions, and sometimes even conflicting diagnoses. This of course led to frustrations, dissatisfaction, and increased costs</a:t>
            </a:r>
          </a:p>
          <a:p>
            <a:pPr marL="285750" indent="-285750">
              <a:spcBef>
                <a:spcPts val="1200"/>
              </a:spcBef>
              <a:buFont typeface="Arial" panose="020B0604020202020204" pitchFamily="34" charset="0"/>
              <a:buChar char="•"/>
            </a:pPr>
            <a:r>
              <a:rPr lang="en-US" sz="1600" b="0" i="0" dirty="0">
                <a:solidFill>
                  <a:srgbClr val="000000"/>
                </a:solidFill>
                <a:effectLst/>
                <a:highlight>
                  <a:srgbClr val="FFFFFF"/>
                </a:highlight>
                <a:latin typeface="Arial"/>
                <a:ea typeface="MS PGothic"/>
              </a:rPr>
              <a:t>Clients and providers alike invoked “God” and “God’s will” when processing diagnoses and outcomes, </a:t>
            </a:r>
            <a:r>
              <a:rPr lang="en-US" sz="1600" dirty="0">
                <a:solidFill>
                  <a:srgbClr val="000000"/>
                </a:solidFill>
                <a:highlight>
                  <a:srgbClr val="FFFFFF"/>
                </a:highlight>
                <a:latin typeface="Arial"/>
                <a:ea typeface="MS PGothic"/>
              </a:rPr>
              <a:t>or </a:t>
            </a:r>
            <a:r>
              <a:rPr lang="en-US" sz="1600" b="0" i="0" dirty="0">
                <a:solidFill>
                  <a:srgbClr val="000000"/>
                </a:solidFill>
                <a:effectLst/>
                <a:highlight>
                  <a:srgbClr val="FFFFFF"/>
                </a:highlight>
                <a:latin typeface="Arial"/>
                <a:ea typeface="MS PGothic"/>
              </a:rPr>
              <a:t>expressing hopes that conditions would one day improve</a:t>
            </a:r>
          </a:p>
          <a:p>
            <a:pPr marL="285750" indent="-285750">
              <a:spcBef>
                <a:spcPts val="1200"/>
              </a:spcBef>
              <a:buFont typeface="Arial" panose="020B0604020202020204" pitchFamily="34" charset="0"/>
              <a:buChar char="•"/>
            </a:pPr>
            <a:r>
              <a:rPr lang="en-US" sz="1600" dirty="0">
                <a:solidFill>
                  <a:srgbClr val="000000"/>
                </a:solidFill>
                <a:highlight>
                  <a:srgbClr val="FFFFFF"/>
                </a:highlight>
                <a:latin typeface="Arial"/>
                <a:ea typeface="MS PGothic"/>
              </a:rPr>
              <a:t>Fear of referral was observed for a myriad of reasons, including: previous poor experiences in a health facility, beliefs that referrals predicted a poor health experience was imminent for a client or their newborn, assumptions about overmedicalization or unnecessary medical interventions like surgery at higher-level facilities, or concerns about being able to return home after the referral</a:t>
            </a:r>
          </a:p>
          <a:p>
            <a:pPr marL="285750" indent="-285750">
              <a:spcBef>
                <a:spcPts val="1200"/>
              </a:spcBef>
              <a:buFont typeface="Arial" panose="020B0604020202020204" pitchFamily="34" charset="0"/>
              <a:buChar char="•"/>
            </a:pPr>
            <a:endParaRPr lang="en-US" sz="1600" b="0" i="0" dirty="0">
              <a:solidFill>
                <a:srgbClr val="000000"/>
              </a:solidFill>
              <a:effectLst/>
              <a:highlight>
                <a:srgbClr val="FFFFFF"/>
              </a:highlight>
              <a:latin typeface="Arial"/>
            </a:endParaRPr>
          </a:p>
        </p:txBody>
      </p:sp>
      <p:sp>
        <p:nvSpPr>
          <p:cNvPr id="3" name="Title 1">
            <a:extLst>
              <a:ext uri="{FF2B5EF4-FFF2-40B4-BE49-F238E27FC236}">
                <a16:creationId xmlns:a16="http://schemas.microsoft.com/office/drawing/2014/main" id="{BD29E890-ACB7-DBE1-D380-C97CD4EDEFF2}"/>
              </a:ext>
            </a:extLst>
          </p:cNvPr>
          <p:cNvSpPr txBox="1">
            <a:spLocks/>
          </p:cNvSpPr>
          <p:nvPr/>
        </p:nvSpPr>
        <p:spPr bwMode="auto">
          <a:xfrm>
            <a:off x="305386" y="230892"/>
            <a:ext cx="8609428" cy="419100"/>
          </a:xfrm>
          <a:prstGeom prst="rect">
            <a:avLst/>
          </a:prstGeom>
          <a:solidFill>
            <a:srgbClr val="FFC000"/>
          </a:solidFill>
          <a:ln w="9525">
            <a:noFill/>
            <a:miter lim="800000"/>
            <a:headEnd/>
            <a:tailEnd/>
          </a:ln>
        </p:spPr>
        <p:txBody>
          <a:bodyPr vert="horz" wrap="square" lIns="0" tIns="0" rIns="0" bIns="0" numCol="1" anchor="t" anchorCtr="0" compatLnSpc="1">
            <a:prstTxWarp prst="textNoShape">
              <a:avLst/>
            </a:prstTxWarp>
            <a:noAutofit/>
          </a:bodyPr>
          <a:lstStyle>
            <a:lvl1pPr algn="l" rtl="0" eaLnBrk="0" fontAlgn="base" hangingPunct="0">
              <a:spcBef>
                <a:spcPct val="0"/>
              </a:spcBef>
              <a:spcAft>
                <a:spcPct val="0"/>
              </a:spcAft>
              <a:defRPr sz="2700">
                <a:solidFill>
                  <a:schemeClr val="tx1"/>
                </a:solidFill>
                <a:latin typeface="Arial"/>
                <a:ea typeface="MS PGothic" pitchFamily="34" charset="-128"/>
                <a:cs typeface="Arial"/>
              </a:defRPr>
            </a:lvl1pPr>
            <a:lvl2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2pPr>
            <a:lvl3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3pPr>
            <a:lvl4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4pPr>
            <a:lvl5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5pPr>
            <a:lvl6pPr marL="3429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6pPr>
            <a:lvl7pPr marL="6858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7pPr>
            <a:lvl8pPr marL="10287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8pPr>
            <a:lvl9pPr marL="13716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9pPr>
          </a:lstStyle>
          <a:p>
            <a:r>
              <a:rPr lang="en-GB" sz="2000" b="1" kern="0" dirty="0">
                <a:ea typeface="Calibri"/>
              </a:rPr>
              <a:t>Experience of Care: effective communication</a:t>
            </a:r>
            <a:br>
              <a:rPr lang="en-US" sz="2000" b="1" kern="0" dirty="0">
                <a:ea typeface="Calibri"/>
              </a:rPr>
            </a:br>
            <a:r>
              <a:rPr lang="en-US" sz="2000" b="1" kern="0" dirty="0">
                <a:ea typeface="Calibri"/>
              </a:rPr>
              <a:t> </a:t>
            </a:r>
            <a:endParaRPr lang="en-GB" sz="2000" b="1" kern="0">
              <a:ea typeface="Calibri"/>
            </a:endParaRPr>
          </a:p>
          <a:p>
            <a:endParaRPr lang="en-GB" sz="2000" b="1" kern="0" dirty="0">
              <a:ea typeface="Calibri"/>
            </a:endParaRPr>
          </a:p>
        </p:txBody>
      </p:sp>
    </p:spTree>
    <p:extLst>
      <p:ext uri="{BB962C8B-B14F-4D97-AF65-F5344CB8AC3E}">
        <p14:creationId xmlns:p14="http://schemas.microsoft.com/office/powerpoint/2010/main" val="2658738843"/>
      </p:ext>
    </p:extLst>
  </p:cSld>
  <p:clrMapOvr>
    <a:masterClrMapping/>
  </p:clrMapOvr>
  <p:transition spd="slow"/>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95758B25-9F62-7F11-59AF-AD25D7F4612C}"/>
              </a:ext>
            </a:extLst>
          </p:cNvPr>
          <p:cNvSpPr>
            <a:spLocks noGrp="1"/>
          </p:cNvSpPr>
          <p:nvPr>
            <p:ph type="title"/>
          </p:nvPr>
        </p:nvSpPr>
        <p:spPr>
          <a:xfrm>
            <a:off x="457200" y="228600"/>
            <a:ext cx="8305800" cy="609600"/>
          </a:xfrm>
        </p:spPr>
        <p:txBody>
          <a:bodyPr/>
          <a:lstStyle/>
          <a:p>
            <a:r>
              <a:rPr lang="en-US" dirty="0"/>
              <a:t>Questions for discussion</a:t>
            </a:r>
          </a:p>
        </p:txBody>
      </p:sp>
      <p:sp>
        <p:nvSpPr>
          <p:cNvPr id="6" name="Content Placeholder 5">
            <a:extLst>
              <a:ext uri="{FF2B5EF4-FFF2-40B4-BE49-F238E27FC236}">
                <a16:creationId xmlns:a16="http://schemas.microsoft.com/office/drawing/2014/main" id="{1B4E1372-8A6B-D4EB-0E89-71FD9A26DE58}"/>
              </a:ext>
            </a:extLst>
          </p:cNvPr>
          <p:cNvSpPr>
            <a:spLocks noGrp="1"/>
          </p:cNvSpPr>
          <p:nvPr>
            <p:ph idx="1"/>
          </p:nvPr>
        </p:nvSpPr>
        <p:spPr>
          <a:xfrm>
            <a:off x="457200" y="1143000"/>
            <a:ext cx="8305800" cy="4419600"/>
          </a:xfrm>
        </p:spPr>
        <p:txBody>
          <a:bodyPr/>
          <a:lstStyle/>
          <a:p>
            <a:pPr marL="342900" indent="-342900">
              <a:spcAft>
                <a:spcPts val="1200"/>
              </a:spcAft>
              <a:buFont typeface="Arial" panose="020B0604020202020204" pitchFamily="34" charset="0"/>
              <a:buChar char="•"/>
            </a:pPr>
            <a:r>
              <a:rPr lang="en-US" dirty="0"/>
              <a:t>What about this is interesting? What resonates? What does not?</a:t>
            </a:r>
          </a:p>
          <a:p>
            <a:pPr marL="342900" indent="-342900">
              <a:spcAft>
                <a:spcPts val="1200"/>
              </a:spcAft>
              <a:buFont typeface="Arial" panose="020B0604020202020204" pitchFamily="34" charset="0"/>
              <a:buChar char="•"/>
            </a:pPr>
            <a:r>
              <a:rPr lang="en-US" dirty="0"/>
              <a:t>What recommendations emerge to you for:</a:t>
            </a:r>
          </a:p>
          <a:p>
            <a:pPr marL="642938" lvl="1" indent="-342900">
              <a:spcAft>
                <a:spcPts val="1200"/>
              </a:spcAft>
              <a:buFont typeface="Arial" panose="020B0604020202020204" pitchFamily="34" charset="0"/>
              <a:buChar char="•"/>
            </a:pPr>
            <a:r>
              <a:rPr lang="en-US" dirty="0"/>
              <a:t>The humanitarian sector</a:t>
            </a:r>
          </a:p>
          <a:p>
            <a:pPr marL="642938" lvl="1" indent="-342900">
              <a:spcAft>
                <a:spcPts val="1200"/>
              </a:spcAft>
              <a:buFont typeface="Arial" panose="020B0604020202020204" pitchFamily="34" charset="0"/>
              <a:buChar char="•"/>
            </a:pPr>
            <a:r>
              <a:rPr lang="en-US" dirty="0"/>
              <a:t>The donor community</a:t>
            </a:r>
          </a:p>
          <a:p>
            <a:pPr marL="642938" lvl="1" indent="-342900">
              <a:spcAft>
                <a:spcPts val="1200"/>
              </a:spcAft>
              <a:buFont typeface="Arial" panose="020B0604020202020204" pitchFamily="34" charset="0"/>
              <a:buChar char="•"/>
            </a:pPr>
            <a:r>
              <a:rPr lang="en-US" dirty="0"/>
              <a:t>Policymakers at global level</a:t>
            </a:r>
          </a:p>
          <a:p>
            <a:pPr marL="342900" indent="-342900">
              <a:spcAft>
                <a:spcPts val="1200"/>
              </a:spcAft>
              <a:buFont typeface="Arial" panose="020B0604020202020204" pitchFamily="34" charset="0"/>
              <a:buChar char="•"/>
            </a:pPr>
            <a:r>
              <a:rPr lang="en-US" dirty="0"/>
              <a:t>Who needs to know this information? And how?</a:t>
            </a:r>
          </a:p>
          <a:p>
            <a:pPr marL="0" indent="0">
              <a:spcAft>
                <a:spcPts val="1200"/>
              </a:spcAft>
            </a:pPr>
            <a:endParaRPr lang="en-US" dirty="0"/>
          </a:p>
        </p:txBody>
      </p:sp>
    </p:spTree>
    <p:extLst>
      <p:ext uri="{BB962C8B-B14F-4D97-AF65-F5344CB8AC3E}">
        <p14:creationId xmlns:p14="http://schemas.microsoft.com/office/powerpoint/2010/main" val="1259308873"/>
      </p:ext>
    </p:extLst>
  </p:cSld>
  <p:clrMapOvr>
    <a:masterClrMapping/>
  </p:clrMapOvr>
  <p:transition spd="slow"/>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a:extLst>
              <a:ext uri="{FF2B5EF4-FFF2-40B4-BE49-F238E27FC236}">
                <a16:creationId xmlns:a16="http://schemas.microsoft.com/office/drawing/2014/main" id="{E39C2D7E-592D-89D0-D8C0-342F4C2FE0E1}"/>
              </a:ext>
            </a:extLst>
          </p:cNvPr>
          <p:cNvSpPr>
            <a:spLocks noGrp="1"/>
          </p:cNvSpPr>
          <p:nvPr>
            <p:ph idx="1"/>
          </p:nvPr>
        </p:nvSpPr>
        <p:spPr>
          <a:xfrm>
            <a:off x="266700" y="762000"/>
            <a:ext cx="5410200" cy="4800600"/>
          </a:xfrm>
        </p:spPr>
        <p:txBody>
          <a:bodyPr/>
          <a:lstStyle/>
          <a:p>
            <a:pPr marL="0" indent="0">
              <a:spcBef>
                <a:spcPts val="600"/>
              </a:spcBef>
            </a:pPr>
            <a:r>
              <a:rPr lang="en-US" sz="1700" b="0" i="0" dirty="0">
                <a:solidFill>
                  <a:srgbClr val="000000"/>
                </a:solidFill>
                <a:effectLst/>
                <a:highlight>
                  <a:srgbClr val="FFFFFF"/>
                </a:highlight>
                <a:latin typeface="Arial"/>
                <a:ea typeface="MS PGothic"/>
              </a:rPr>
              <a:t>Respectful care issues were prominent in both countries</a:t>
            </a:r>
          </a:p>
          <a:p>
            <a:pPr marL="285750" indent="-285750">
              <a:spcBef>
                <a:spcPts val="600"/>
              </a:spcBef>
              <a:buFont typeface="Arial" panose="020B0604020202020204" pitchFamily="34" charset="0"/>
              <a:buChar char="•"/>
            </a:pPr>
            <a:r>
              <a:rPr lang="en-US" sz="1700" b="0" i="0" dirty="0">
                <a:solidFill>
                  <a:srgbClr val="000000"/>
                </a:solidFill>
                <a:effectLst/>
                <a:highlight>
                  <a:srgbClr val="FFFFFF"/>
                </a:highlight>
                <a:latin typeface="Arial"/>
                <a:ea typeface="MS PGothic"/>
              </a:rPr>
              <a:t>There were reports of mistreatment, disregarding clients’ wishes, including ignoring requests to be referred, lying or tricking clients, and verbal abuse</a:t>
            </a:r>
          </a:p>
          <a:p>
            <a:pPr marL="285750" indent="-285750">
              <a:spcBef>
                <a:spcPts val="600"/>
              </a:spcBef>
              <a:buFont typeface="Arial" panose="020B0604020202020204" pitchFamily="34" charset="0"/>
              <a:buChar char="•"/>
            </a:pPr>
            <a:r>
              <a:rPr lang="en-US" sz="1700" b="0" i="0" dirty="0">
                <a:solidFill>
                  <a:srgbClr val="000000"/>
                </a:solidFill>
                <a:effectLst/>
                <a:highlight>
                  <a:srgbClr val="FFFFFF"/>
                </a:highlight>
                <a:latin typeface="Arial"/>
                <a:ea typeface="MS PGothic"/>
              </a:rPr>
              <a:t>Interestingly, clients in CAR primarily preferred care at CEmONC centers, believing it to be more efficient and higher quality, while clients in Nigeria overwhelming preferred to receive care at BEmONC centers, finding them to be more personal and responsive.</a:t>
            </a:r>
            <a:r>
              <a:rPr lang="en-US" sz="1700" dirty="0">
                <a:solidFill>
                  <a:srgbClr val="000000"/>
                </a:solidFill>
                <a:highlight>
                  <a:srgbClr val="FFFFFF"/>
                </a:highlight>
                <a:latin typeface="Arial"/>
                <a:ea typeface="MS PGothic"/>
              </a:rPr>
              <a:t> </a:t>
            </a:r>
            <a:endParaRPr lang="en-US" sz="1700" b="0" i="0">
              <a:solidFill>
                <a:srgbClr val="000000"/>
              </a:solidFill>
              <a:effectLst/>
              <a:highlight>
                <a:srgbClr val="FFFFFF"/>
              </a:highlight>
              <a:latin typeface="Arial"/>
            </a:endParaRPr>
          </a:p>
          <a:p>
            <a:pPr marL="285750" indent="-285750">
              <a:spcBef>
                <a:spcPts val="600"/>
              </a:spcBef>
              <a:buFont typeface="Arial" panose="020B0604020202020204" pitchFamily="34" charset="0"/>
              <a:buChar char="•"/>
            </a:pPr>
            <a:r>
              <a:rPr lang="en-US" sz="1700" b="0" i="0" dirty="0">
                <a:solidFill>
                  <a:srgbClr val="000000"/>
                </a:solidFill>
                <a:effectLst/>
                <a:highlight>
                  <a:srgbClr val="FFFFFF"/>
                </a:highlight>
                <a:latin typeface="Arial"/>
                <a:ea typeface="MS PGothic"/>
              </a:rPr>
              <a:t>Notably, respondents in both countries were overwhelmingly disappointed by the cleanliness of facilities, abhorring a lack of soap and latrines, and in some instances suggesting that the cleanliness of a facility would influence their decision about referral</a:t>
            </a:r>
          </a:p>
        </p:txBody>
      </p:sp>
      <p:sp>
        <p:nvSpPr>
          <p:cNvPr id="2" name="Rectangle 1">
            <a:extLst>
              <a:ext uri="{FF2B5EF4-FFF2-40B4-BE49-F238E27FC236}">
                <a16:creationId xmlns:a16="http://schemas.microsoft.com/office/drawing/2014/main" id="{03F645DC-129C-2EE5-DC25-92D082A7B6CE}"/>
              </a:ext>
            </a:extLst>
          </p:cNvPr>
          <p:cNvSpPr/>
          <p:nvPr/>
        </p:nvSpPr>
        <p:spPr bwMode="auto">
          <a:xfrm>
            <a:off x="5762625" y="765717"/>
            <a:ext cx="3105150" cy="1596483"/>
          </a:xfrm>
          <a:prstGeom prst="rect">
            <a:avLst/>
          </a:prstGeom>
          <a:solidFill>
            <a:schemeClr val="bg2">
              <a:lumMod val="20000"/>
              <a:lumOff val="8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l" rtl="0" fontAlgn="base"/>
            <a:r>
              <a:rPr lang="en-US" sz="1400" b="0" i="1" dirty="0">
                <a:solidFill>
                  <a:srgbClr val="000000"/>
                </a:solidFill>
                <a:effectLst/>
                <a:latin typeface="Arial"/>
                <a:ea typeface="ヒラギノ角ゴ Pro W3"/>
                <a:cs typeface="Arial"/>
              </a:rPr>
              <a:t>“To be honest, I wasn’t happy because I prefer to deliver here since this is the place that I do my antenatal and they really give me maximum attention and care here than the general hospital."</a:t>
            </a:r>
            <a:r>
              <a:rPr lang="en-US" sz="1400" b="0" i="0" dirty="0">
                <a:solidFill>
                  <a:srgbClr val="000000"/>
                </a:solidFill>
                <a:effectLst/>
                <a:latin typeface="Arial"/>
                <a:ea typeface="ヒラギノ角ゴ Pro W3"/>
                <a:cs typeface="Arial"/>
              </a:rPr>
              <a:t> BEmONC client, Nigeria </a:t>
            </a:r>
          </a:p>
          <a:p>
            <a:pPr marL="0" marR="0" indent="0" algn="l" defTabSz="914400" rtl="0" eaLnBrk="0" fontAlgn="base" latinLnBrk="0" hangingPunct="0">
              <a:lnSpc>
                <a:spcPct val="100000"/>
              </a:lnSpc>
              <a:spcBef>
                <a:spcPct val="0"/>
              </a:spcBef>
              <a:spcAft>
                <a:spcPct val="0"/>
              </a:spcAft>
              <a:buClrTx/>
              <a:buSzTx/>
              <a:buFontTx/>
              <a:buNone/>
              <a:tabLst/>
            </a:pPr>
            <a:endParaRPr lang="en-US" sz="1400" i="1" dirty="0">
              <a:solidFill>
                <a:srgbClr val="000000"/>
              </a:solidFill>
              <a:latin typeface="Arial"/>
              <a:ea typeface="MS PGothic" pitchFamily="34" charset="-128"/>
              <a:cs typeface="Arial"/>
            </a:endParaRPr>
          </a:p>
        </p:txBody>
      </p:sp>
      <p:sp>
        <p:nvSpPr>
          <p:cNvPr id="7" name="Rectangle 6">
            <a:extLst>
              <a:ext uri="{FF2B5EF4-FFF2-40B4-BE49-F238E27FC236}">
                <a16:creationId xmlns:a16="http://schemas.microsoft.com/office/drawing/2014/main" id="{25C82B4F-AB78-0357-30B5-5E9FFECF0A64}"/>
              </a:ext>
            </a:extLst>
          </p:cNvPr>
          <p:cNvSpPr/>
          <p:nvPr/>
        </p:nvSpPr>
        <p:spPr bwMode="auto">
          <a:xfrm>
            <a:off x="5753100" y="2552700"/>
            <a:ext cx="3095625" cy="3028950"/>
          </a:xfrm>
          <a:prstGeom prst="rect">
            <a:avLst/>
          </a:prstGeom>
          <a:solidFill>
            <a:schemeClr val="bg2">
              <a:lumMod val="20000"/>
              <a:lumOff val="8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l" rtl="0" fontAlgn="base"/>
            <a:r>
              <a:rPr lang="en-US" sz="1400" b="0" i="1" dirty="0">
                <a:solidFill>
                  <a:srgbClr val="000000"/>
                </a:solidFill>
                <a:effectLst/>
                <a:latin typeface="Arial"/>
                <a:ea typeface="ヒラギノ角ゴ Pro W3"/>
                <a:cs typeface="Arial"/>
              </a:rPr>
              <a:t>"When I arrived at the facility to give birth, the matron refused to deliver me. She said that the midwife had given instructions that no one was to deliver me because I had refused the transfer. I said I was sorry and took a loincloth to lie on the floor. Then I started pushing the baby. That's when the matron came to deliver me. With God's grace, the delivery went well, but it was the child who was sick. We were transferred to the next level."</a:t>
            </a:r>
            <a:r>
              <a:rPr lang="en-US" sz="1400" b="0" i="0" dirty="0">
                <a:solidFill>
                  <a:srgbClr val="000000"/>
                </a:solidFill>
                <a:effectLst/>
                <a:latin typeface="Arial"/>
                <a:ea typeface="ヒラギノ角ゴ Pro W3"/>
                <a:cs typeface="Arial"/>
              </a:rPr>
              <a:t> –client, CAR </a:t>
            </a:r>
          </a:p>
          <a:p>
            <a:pPr marL="0" marR="0" indent="0" algn="l" defTabSz="914400" rtl="0" eaLnBrk="0" fontAlgn="base" latinLnBrk="0" hangingPunct="0">
              <a:lnSpc>
                <a:spcPct val="100000"/>
              </a:lnSpc>
              <a:spcBef>
                <a:spcPct val="0"/>
              </a:spcBef>
              <a:spcAft>
                <a:spcPct val="0"/>
              </a:spcAft>
              <a:buClrTx/>
              <a:buSzTx/>
              <a:buFontTx/>
              <a:buNone/>
              <a:tabLst/>
            </a:pPr>
            <a:endParaRPr lang="en-US" sz="1400" i="1" dirty="0">
              <a:solidFill>
                <a:srgbClr val="000000"/>
              </a:solidFill>
              <a:latin typeface="Arial"/>
              <a:ea typeface="MS PGothic" pitchFamily="34" charset="-128"/>
              <a:cs typeface="Arial"/>
            </a:endParaRPr>
          </a:p>
        </p:txBody>
      </p:sp>
      <p:sp>
        <p:nvSpPr>
          <p:cNvPr id="4" name="Title 1">
            <a:extLst>
              <a:ext uri="{FF2B5EF4-FFF2-40B4-BE49-F238E27FC236}">
                <a16:creationId xmlns:a16="http://schemas.microsoft.com/office/drawing/2014/main" id="{567063BD-543C-BE9D-9421-F5ACBA46EF21}"/>
              </a:ext>
            </a:extLst>
          </p:cNvPr>
          <p:cNvSpPr txBox="1">
            <a:spLocks/>
          </p:cNvSpPr>
          <p:nvPr/>
        </p:nvSpPr>
        <p:spPr bwMode="auto">
          <a:xfrm>
            <a:off x="267286" y="183267"/>
            <a:ext cx="8609428" cy="419100"/>
          </a:xfrm>
          <a:prstGeom prst="rect">
            <a:avLst/>
          </a:prstGeom>
          <a:solidFill>
            <a:srgbClr val="FFC000"/>
          </a:solidFill>
          <a:ln w="9525">
            <a:noFill/>
            <a:miter lim="800000"/>
            <a:headEnd/>
            <a:tailEnd/>
          </a:ln>
        </p:spPr>
        <p:txBody>
          <a:bodyPr vert="horz" wrap="square" lIns="0" tIns="0" rIns="0" bIns="0" numCol="1" anchor="t" anchorCtr="0" compatLnSpc="1">
            <a:prstTxWarp prst="textNoShape">
              <a:avLst/>
            </a:prstTxWarp>
            <a:noAutofit/>
          </a:bodyPr>
          <a:lstStyle>
            <a:lvl1pPr algn="l" rtl="0" eaLnBrk="0" fontAlgn="base" hangingPunct="0">
              <a:spcBef>
                <a:spcPct val="0"/>
              </a:spcBef>
              <a:spcAft>
                <a:spcPct val="0"/>
              </a:spcAft>
              <a:defRPr sz="2700">
                <a:solidFill>
                  <a:schemeClr val="tx1"/>
                </a:solidFill>
                <a:latin typeface="Arial"/>
                <a:ea typeface="MS PGothic" pitchFamily="34" charset="-128"/>
                <a:cs typeface="Arial"/>
              </a:defRPr>
            </a:lvl1pPr>
            <a:lvl2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2pPr>
            <a:lvl3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3pPr>
            <a:lvl4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4pPr>
            <a:lvl5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5pPr>
            <a:lvl6pPr marL="3429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6pPr>
            <a:lvl7pPr marL="6858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7pPr>
            <a:lvl8pPr marL="10287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8pPr>
            <a:lvl9pPr marL="13716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9pPr>
          </a:lstStyle>
          <a:p>
            <a:r>
              <a:rPr lang="en-GB" sz="2000" b="1" kern="0" dirty="0">
                <a:ea typeface="Calibri"/>
              </a:rPr>
              <a:t>Experience of Care: respectful care</a:t>
            </a:r>
            <a:br>
              <a:rPr lang="en-US" sz="2000" b="1" kern="0" dirty="0">
                <a:ea typeface="Calibri"/>
              </a:rPr>
            </a:br>
            <a:r>
              <a:rPr lang="en-US" sz="2000" b="1" kern="0" dirty="0">
                <a:ea typeface="Calibri"/>
              </a:rPr>
              <a:t> </a:t>
            </a:r>
            <a:endParaRPr lang="en-GB" sz="2000" b="1" kern="0" dirty="0">
              <a:ea typeface="Calibri"/>
            </a:endParaRPr>
          </a:p>
          <a:p>
            <a:endParaRPr lang="en-GB" sz="2000" b="1" kern="0" dirty="0">
              <a:ea typeface="Calibri"/>
            </a:endParaRPr>
          </a:p>
        </p:txBody>
      </p:sp>
    </p:spTree>
    <p:extLst>
      <p:ext uri="{BB962C8B-B14F-4D97-AF65-F5344CB8AC3E}">
        <p14:creationId xmlns:p14="http://schemas.microsoft.com/office/powerpoint/2010/main" val="2376371655"/>
      </p:ext>
    </p:extLst>
  </p:cSld>
  <p:clrMapOvr>
    <a:masterClrMapping/>
  </p:clrMapOvr>
  <p:transition spd="slow"/>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a:extLst>
              <a:ext uri="{FF2B5EF4-FFF2-40B4-BE49-F238E27FC236}">
                <a16:creationId xmlns:a16="http://schemas.microsoft.com/office/drawing/2014/main" id="{E39C2D7E-592D-89D0-D8C0-342F4C2FE0E1}"/>
              </a:ext>
            </a:extLst>
          </p:cNvPr>
          <p:cNvSpPr>
            <a:spLocks noGrp="1"/>
          </p:cNvSpPr>
          <p:nvPr>
            <p:ph idx="1"/>
          </p:nvPr>
        </p:nvSpPr>
        <p:spPr>
          <a:xfrm>
            <a:off x="381000" y="762000"/>
            <a:ext cx="8458200" cy="4800600"/>
          </a:xfrm>
        </p:spPr>
        <p:txBody>
          <a:bodyPr/>
          <a:lstStyle/>
          <a:p>
            <a:pPr marL="0" indent="0">
              <a:spcBef>
                <a:spcPts val="600"/>
              </a:spcBef>
            </a:pPr>
            <a:r>
              <a:rPr lang="en-US" sz="1600" b="0" i="0" dirty="0">
                <a:solidFill>
                  <a:srgbClr val="000000"/>
                </a:solidFill>
                <a:effectLst/>
                <a:highlight>
                  <a:srgbClr val="FFFFFF"/>
                </a:highlight>
                <a:latin typeface="Arial"/>
                <a:ea typeface="MS PGothic"/>
              </a:rPr>
              <a:t>We did ask about companionship during the experience, but responses were limited and further exploration was outside the remit of this study. That said:</a:t>
            </a:r>
          </a:p>
          <a:p>
            <a:pPr marL="285750" indent="-285750">
              <a:spcBef>
                <a:spcPts val="600"/>
              </a:spcBef>
              <a:buFont typeface="Arial" panose="020B0604020202020204" pitchFamily="34" charset="0"/>
              <a:buChar char="•"/>
            </a:pPr>
            <a:r>
              <a:rPr lang="en-US" sz="1600" b="0" i="0" dirty="0">
                <a:solidFill>
                  <a:srgbClr val="000000"/>
                </a:solidFill>
                <a:effectLst/>
                <a:highlight>
                  <a:srgbClr val="FFFFFF"/>
                </a:highlight>
                <a:latin typeface="Arial"/>
                <a:ea typeface="MS PGothic"/>
              </a:rPr>
              <a:t>Several clients spoke to the role their families and friends played in providing consent, receiving health counseling, organizing transport, caring for dependents during their experience, and offering overall emotional support</a:t>
            </a:r>
          </a:p>
          <a:p>
            <a:pPr marL="285750" indent="-285750">
              <a:spcBef>
                <a:spcPts val="600"/>
              </a:spcBef>
              <a:buFont typeface="Arial" panose="020B0604020202020204" pitchFamily="34" charset="0"/>
              <a:buChar char="•"/>
            </a:pPr>
            <a:r>
              <a:rPr lang="en-US" sz="1600" dirty="0">
                <a:solidFill>
                  <a:srgbClr val="000000"/>
                </a:solidFill>
                <a:highlight>
                  <a:srgbClr val="FFFFFF"/>
                </a:highlight>
                <a:latin typeface="Arial"/>
                <a:ea typeface="MS PGothic"/>
              </a:rPr>
              <a:t>Providers expressed similar appreciation for this role, especially for patients who were “unconscious” or “out of sorts”</a:t>
            </a:r>
          </a:p>
          <a:p>
            <a:pPr marL="285750" indent="-285750">
              <a:spcBef>
                <a:spcPts val="600"/>
              </a:spcBef>
              <a:buFont typeface="Arial" panose="020B0604020202020204" pitchFamily="34" charset="0"/>
              <a:buChar char="•"/>
            </a:pPr>
            <a:r>
              <a:rPr lang="en-US" sz="1600" b="0" i="0" dirty="0">
                <a:solidFill>
                  <a:srgbClr val="000000"/>
                </a:solidFill>
                <a:effectLst/>
                <a:highlight>
                  <a:srgbClr val="FFFFFF"/>
                </a:highlight>
                <a:latin typeface="Arial"/>
                <a:ea typeface="MS PGothic"/>
              </a:rPr>
              <a:t>This overall suggests that providers &amp; clients agree on the value add of a companion, even if the situation does not easily allow</a:t>
            </a:r>
          </a:p>
          <a:p>
            <a:pPr marL="285750" indent="-285750">
              <a:spcBef>
                <a:spcPts val="600"/>
              </a:spcBef>
              <a:buFont typeface="Arial" panose="020B0604020202020204" pitchFamily="34" charset="0"/>
              <a:buChar char="•"/>
            </a:pPr>
            <a:r>
              <a:rPr lang="en-US" sz="1600" b="0" i="0" dirty="0">
                <a:solidFill>
                  <a:srgbClr val="000000"/>
                </a:solidFill>
                <a:effectLst/>
                <a:highlight>
                  <a:srgbClr val="FFFFFF"/>
                </a:highlight>
                <a:latin typeface="Arial"/>
                <a:ea typeface="MS PGothic"/>
              </a:rPr>
              <a:t>Transportation methods frequently require separation of mother and baby. Yet, interestingly, many respondents from both countries stressed that separation rarely happens, seemingly seeing these instances as acceptable exceptions.</a:t>
            </a:r>
            <a:r>
              <a:rPr lang="en-US" sz="1600" dirty="0">
                <a:solidFill>
                  <a:srgbClr val="000000"/>
                </a:solidFill>
                <a:highlight>
                  <a:srgbClr val="FFFFFF"/>
                </a:highlight>
                <a:latin typeface="Arial"/>
                <a:ea typeface="MS PGothic"/>
              </a:rPr>
              <a:t> </a:t>
            </a:r>
            <a:endParaRPr lang="en-US" sz="1600" b="0" i="0" dirty="0">
              <a:solidFill>
                <a:srgbClr val="000000"/>
              </a:solidFill>
              <a:effectLst/>
              <a:highlight>
                <a:srgbClr val="FFFFFF"/>
              </a:highlight>
              <a:latin typeface="Arial"/>
            </a:endParaRPr>
          </a:p>
          <a:p>
            <a:pPr marL="285750" indent="-285750">
              <a:spcBef>
                <a:spcPts val="600"/>
              </a:spcBef>
              <a:buFont typeface="Arial" panose="020B0604020202020204" pitchFamily="34" charset="0"/>
              <a:buChar char="•"/>
            </a:pPr>
            <a:r>
              <a:rPr lang="en-US" sz="1600" b="0" i="0" dirty="0">
                <a:solidFill>
                  <a:srgbClr val="000000"/>
                </a:solidFill>
                <a:effectLst/>
                <a:highlight>
                  <a:srgbClr val="FFFFFF"/>
                </a:highlight>
                <a:latin typeface="Arial"/>
                <a:ea typeface="MS PGothic"/>
              </a:rPr>
              <a:t>That said, in Nigeria at least, it also seemed common that when separated, an emphasis was placed on trying to bring them together again as soon as possible</a:t>
            </a:r>
            <a:endParaRPr lang="en-US" sz="1400" b="0" i="0" dirty="0">
              <a:solidFill>
                <a:srgbClr val="000000"/>
              </a:solidFill>
              <a:effectLst/>
              <a:highlight>
                <a:srgbClr val="FFFFFF"/>
              </a:highlight>
              <a:latin typeface="Arial"/>
              <a:ea typeface="MS PGothic"/>
            </a:endParaRPr>
          </a:p>
        </p:txBody>
      </p:sp>
      <p:sp>
        <p:nvSpPr>
          <p:cNvPr id="8" name="Rectangle 7">
            <a:extLst>
              <a:ext uri="{FF2B5EF4-FFF2-40B4-BE49-F238E27FC236}">
                <a16:creationId xmlns:a16="http://schemas.microsoft.com/office/drawing/2014/main" id="{F159535F-4C0F-4FDB-48A1-C30A4F03859C}"/>
              </a:ext>
            </a:extLst>
          </p:cNvPr>
          <p:cNvSpPr/>
          <p:nvPr/>
        </p:nvSpPr>
        <p:spPr bwMode="auto">
          <a:xfrm>
            <a:off x="342900" y="4800600"/>
            <a:ext cx="8458200" cy="762000"/>
          </a:xfrm>
          <a:prstGeom prst="rect">
            <a:avLst/>
          </a:prstGeom>
          <a:solidFill>
            <a:schemeClr val="bg2">
              <a:lumMod val="20000"/>
              <a:lumOff val="8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l" rtl="0" fontAlgn="base">
              <a:spcBef>
                <a:spcPts val="0"/>
              </a:spcBef>
              <a:spcAft>
                <a:spcPts val="0"/>
              </a:spcAft>
            </a:pPr>
            <a:r>
              <a:rPr lang="en-US" sz="1400" b="0" i="1" dirty="0">
                <a:solidFill>
                  <a:srgbClr val="000000"/>
                </a:solidFill>
                <a:effectLst/>
                <a:latin typeface="Arial"/>
                <a:ea typeface="ヒラギノ角ゴ Pro W3"/>
                <a:cs typeface="Arial"/>
              </a:rPr>
              <a:t>"Yes, mothers are often separated from their babies. If the mother is seriously ill… we can't wait for the baby to be treated before referring the woman. We take a motorcycle to refer her and the baby can follow afterwards."</a:t>
            </a:r>
            <a:r>
              <a:rPr lang="en-US" sz="1400" b="0" i="0" dirty="0">
                <a:solidFill>
                  <a:srgbClr val="000000"/>
                </a:solidFill>
                <a:effectLst/>
                <a:latin typeface="Arial"/>
                <a:ea typeface="ヒラギノ角ゴ Pro W3"/>
                <a:cs typeface="Arial"/>
              </a:rPr>
              <a:t>  CEmONC provider, CAR </a:t>
            </a:r>
            <a:endParaRPr lang="en-US" sz="1400" i="1" dirty="0">
              <a:solidFill>
                <a:srgbClr val="000000"/>
              </a:solidFill>
              <a:latin typeface="Arial"/>
              <a:ea typeface="ヒラギノ角ゴ Pro W3"/>
              <a:cs typeface="Arial"/>
            </a:endParaRPr>
          </a:p>
        </p:txBody>
      </p:sp>
      <p:sp>
        <p:nvSpPr>
          <p:cNvPr id="3" name="Title 1">
            <a:extLst>
              <a:ext uri="{FF2B5EF4-FFF2-40B4-BE49-F238E27FC236}">
                <a16:creationId xmlns:a16="http://schemas.microsoft.com/office/drawing/2014/main" id="{0016961C-BD2A-EEFC-46D0-7CCEDC707B90}"/>
              </a:ext>
            </a:extLst>
          </p:cNvPr>
          <p:cNvSpPr txBox="1">
            <a:spLocks/>
          </p:cNvSpPr>
          <p:nvPr/>
        </p:nvSpPr>
        <p:spPr bwMode="auto">
          <a:xfrm>
            <a:off x="305386" y="221367"/>
            <a:ext cx="8609428" cy="419100"/>
          </a:xfrm>
          <a:prstGeom prst="rect">
            <a:avLst/>
          </a:prstGeom>
          <a:solidFill>
            <a:srgbClr val="FFC000"/>
          </a:solidFill>
          <a:ln w="9525">
            <a:noFill/>
            <a:miter lim="800000"/>
            <a:headEnd/>
            <a:tailEnd/>
          </a:ln>
        </p:spPr>
        <p:txBody>
          <a:bodyPr vert="horz" wrap="square" lIns="0" tIns="0" rIns="0" bIns="0" numCol="1" anchor="t" anchorCtr="0" compatLnSpc="1">
            <a:prstTxWarp prst="textNoShape">
              <a:avLst/>
            </a:prstTxWarp>
            <a:noAutofit/>
          </a:bodyPr>
          <a:lstStyle>
            <a:lvl1pPr algn="l" rtl="0" eaLnBrk="0" fontAlgn="base" hangingPunct="0">
              <a:spcBef>
                <a:spcPct val="0"/>
              </a:spcBef>
              <a:spcAft>
                <a:spcPct val="0"/>
              </a:spcAft>
              <a:defRPr sz="2700">
                <a:solidFill>
                  <a:schemeClr val="tx1"/>
                </a:solidFill>
                <a:latin typeface="Arial"/>
                <a:ea typeface="MS PGothic" pitchFamily="34" charset="-128"/>
                <a:cs typeface="Arial"/>
              </a:defRPr>
            </a:lvl1pPr>
            <a:lvl2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2pPr>
            <a:lvl3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3pPr>
            <a:lvl4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4pPr>
            <a:lvl5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5pPr>
            <a:lvl6pPr marL="3429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6pPr>
            <a:lvl7pPr marL="6858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7pPr>
            <a:lvl8pPr marL="10287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8pPr>
            <a:lvl9pPr marL="13716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9pPr>
          </a:lstStyle>
          <a:p>
            <a:r>
              <a:rPr lang="en-GB" sz="2000" b="1" kern="0" dirty="0">
                <a:ea typeface="Calibri"/>
              </a:rPr>
              <a:t>Experience of Care: emotional support</a:t>
            </a:r>
            <a:br>
              <a:rPr lang="en-US" sz="2000" b="1" kern="0" dirty="0">
                <a:ea typeface="Calibri"/>
              </a:rPr>
            </a:br>
            <a:r>
              <a:rPr lang="en-US" sz="2000" b="1" kern="0" dirty="0">
                <a:ea typeface="Calibri"/>
              </a:rPr>
              <a:t> </a:t>
            </a:r>
            <a:endParaRPr lang="en-GB" sz="2000" b="1" kern="0" dirty="0">
              <a:ea typeface="Calibri"/>
            </a:endParaRPr>
          </a:p>
          <a:p>
            <a:endParaRPr lang="en-GB" sz="2000" b="1" kern="0" dirty="0">
              <a:ea typeface="Calibri"/>
            </a:endParaRPr>
          </a:p>
        </p:txBody>
      </p:sp>
    </p:spTree>
    <p:extLst>
      <p:ext uri="{BB962C8B-B14F-4D97-AF65-F5344CB8AC3E}">
        <p14:creationId xmlns:p14="http://schemas.microsoft.com/office/powerpoint/2010/main" val="3127091111"/>
      </p:ext>
    </p:extLst>
  </p:cSld>
  <p:clrMapOvr>
    <a:masterClrMapping/>
  </p:clrMapOvr>
  <p:transition spd="slow"/>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a:extLst>
              <a:ext uri="{FF2B5EF4-FFF2-40B4-BE49-F238E27FC236}">
                <a16:creationId xmlns:a16="http://schemas.microsoft.com/office/drawing/2014/main" id="{E39C2D7E-592D-89D0-D8C0-342F4C2FE0E1}"/>
              </a:ext>
            </a:extLst>
          </p:cNvPr>
          <p:cNvSpPr>
            <a:spLocks noGrp="1"/>
          </p:cNvSpPr>
          <p:nvPr>
            <p:ph idx="1"/>
          </p:nvPr>
        </p:nvSpPr>
        <p:spPr>
          <a:xfrm>
            <a:off x="457200" y="762000"/>
            <a:ext cx="8305800" cy="4800600"/>
          </a:xfrm>
        </p:spPr>
        <p:txBody>
          <a:bodyPr/>
          <a:lstStyle/>
          <a:p>
            <a:pPr marL="0" indent="0"/>
            <a:r>
              <a:rPr lang="en-US" sz="1700" b="0" i="0" dirty="0">
                <a:solidFill>
                  <a:srgbClr val="000000"/>
                </a:solidFill>
                <a:effectLst/>
                <a:highlight>
                  <a:srgbClr val="FFFFFF"/>
                </a:highlight>
                <a:latin typeface="Arial"/>
                <a:ea typeface="MS PGothic"/>
              </a:rPr>
              <a:t>Severe insufficiencies regarding available human and physical resources were reported in Nigeria and CAR</a:t>
            </a:r>
            <a:endParaRPr lang="en-US" sz="1700" dirty="0">
              <a:solidFill>
                <a:srgbClr val="000000"/>
              </a:solidFill>
              <a:highlight>
                <a:srgbClr val="FFFFFF"/>
              </a:highlight>
              <a:latin typeface="Arial"/>
              <a:ea typeface="MS PGothic"/>
            </a:endParaRPr>
          </a:p>
          <a:p>
            <a:pPr marL="285750" indent="-285750">
              <a:buFont typeface="Arial" panose="020B0604020202020204" pitchFamily="34" charset="0"/>
              <a:buChar char="•"/>
            </a:pPr>
            <a:r>
              <a:rPr lang="en-US" sz="1700" b="0" i="0" dirty="0">
                <a:solidFill>
                  <a:srgbClr val="000000"/>
                </a:solidFill>
                <a:effectLst/>
                <a:highlight>
                  <a:srgbClr val="FFFFFF"/>
                </a:highlight>
                <a:latin typeface="Arial"/>
                <a:ea typeface="MS PGothic"/>
              </a:rPr>
              <a:t>A lack of adequate means of transportation for referrals – as well as a lack of qualified healthcare providers to accompany patients during transportation – was frequently referenced</a:t>
            </a:r>
          </a:p>
          <a:p>
            <a:pPr marL="285750" indent="-285750">
              <a:buFont typeface="Arial" panose="020B0604020202020204" pitchFamily="34" charset="0"/>
              <a:buChar char="•"/>
            </a:pPr>
            <a:r>
              <a:rPr lang="en-US" sz="1700" b="0" i="0" dirty="0">
                <a:solidFill>
                  <a:srgbClr val="000000"/>
                </a:solidFill>
                <a:effectLst/>
                <a:highlight>
                  <a:srgbClr val="FFFFFF"/>
                </a:highlight>
                <a:latin typeface="Arial"/>
                <a:ea typeface="MS PGothic"/>
              </a:rPr>
              <a:t>Respondents noted a lack of available qualified providers at facilities overall, particularly a lack of female providers</a:t>
            </a:r>
          </a:p>
          <a:p>
            <a:pPr marL="285750" indent="-285750">
              <a:buFont typeface="Arial" panose="020B0604020202020204" pitchFamily="34" charset="0"/>
              <a:buChar char="•"/>
            </a:pPr>
            <a:r>
              <a:rPr lang="en-US" sz="1700" dirty="0">
                <a:solidFill>
                  <a:srgbClr val="000000"/>
                </a:solidFill>
                <a:highlight>
                  <a:srgbClr val="FFFFFF"/>
                </a:highlight>
                <a:latin typeface="Arial"/>
                <a:ea typeface="MS PGothic"/>
              </a:rPr>
              <a:t>C</a:t>
            </a:r>
            <a:r>
              <a:rPr lang="en-US" sz="1700" b="0" i="0" dirty="0">
                <a:solidFill>
                  <a:srgbClr val="000000"/>
                </a:solidFill>
                <a:effectLst/>
                <a:highlight>
                  <a:srgbClr val="FFFFFF"/>
                </a:highlight>
                <a:latin typeface="Arial"/>
                <a:ea typeface="MS PGothic"/>
              </a:rPr>
              <a:t>lients also noted a preference to receive care from doctors, as there is a belief that the highest trained provider will deliver the best care</a:t>
            </a:r>
            <a:r>
              <a:rPr lang="en-US" sz="1700" dirty="0">
                <a:solidFill>
                  <a:srgbClr val="000000"/>
                </a:solidFill>
                <a:highlight>
                  <a:srgbClr val="FFFFFF"/>
                </a:highlight>
                <a:latin typeface="Arial"/>
                <a:ea typeface="MS PGothic"/>
              </a:rPr>
              <a:t> </a:t>
            </a:r>
            <a:endParaRPr lang="en-US" sz="1700">
              <a:latin typeface="Arial"/>
            </a:endParaRPr>
          </a:p>
          <a:p>
            <a:pPr marL="285750" indent="-285750">
              <a:buFont typeface="Arial" panose="020B0604020202020204" pitchFamily="34" charset="0"/>
              <a:buChar char="•"/>
            </a:pPr>
            <a:r>
              <a:rPr lang="en-US" sz="1700" b="0" i="0" dirty="0">
                <a:solidFill>
                  <a:srgbClr val="000000"/>
                </a:solidFill>
                <a:effectLst/>
                <a:highlight>
                  <a:srgbClr val="FFFFFF"/>
                </a:highlight>
                <a:latin typeface="Arial"/>
                <a:ea typeface="MS PGothic"/>
              </a:rPr>
              <a:t>Paramedics / drivers were often unavailable and program data shows that very few receive any specialized medical training (or training for insecure situations)</a:t>
            </a:r>
          </a:p>
        </p:txBody>
      </p:sp>
      <p:sp>
        <p:nvSpPr>
          <p:cNvPr id="2" name="Rectangle 1">
            <a:extLst>
              <a:ext uri="{FF2B5EF4-FFF2-40B4-BE49-F238E27FC236}">
                <a16:creationId xmlns:a16="http://schemas.microsoft.com/office/drawing/2014/main" id="{81581B39-8B41-0C52-6639-75E41C023F5F}"/>
              </a:ext>
            </a:extLst>
          </p:cNvPr>
          <p:cNvSpPr/>
          <p:nvPr/>
        </p:nvSpPr>
        <p:spPr bwMode="auto">
          <a:xfrm>
            <a:off x="590550" y="4038600"/>
            <a:ext cx="8039100" cy="1524000"/>
          </a:xfrm>
          <a:prstGeom prst="rect">
            <a:avLst/>
          </a:prstGeom>
          <a:solidFill>
            <a:schemeClr val="bg2">
              <a:lumMod val="20000"/>
              <a:lumOff val="8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l" rtl="0" fontAlgn="base"/>
            <a:r>
              <a:rPr lang="en-US" sz="1600" b="0" i="1" dirty="0">
                <a:solidFill>
                  <a:srgbClr val="000000"/>
                </a:solidFill>
                <a:effectLst/>
                <a:latin typeface="Arial"/>
                <a:ea typeface="ヒラギノ角ゴ Pro W3"/>
                <a:cs typeface="Arial"/>
              </a:rPr>
              <a:t>“Seriously, the quality of care there is something else, and it’s not satisfying, because some days it's luck to meet the doctor present; you meet only him sometimes; sometimes he is performing theater; even if you refer, you have to wait. You see, that’s a challenge, and there is a serious gap. They lack enough manpower, and sometimes their activities are not properly documented, and you see, without documentation, there is no proper feedback.”</a:t>
            </a:r>
            <a:r>
              <a:rPr lang="en-US" sz="1600" b="0" i="0" dirty="0">
                <a:solidFill>
                  <a:srgbClr val="000000"/>
                </a:solidFill>
                <a:effectLst/>
                <a:latin typeface="Arial"/>
                <a:ea typeface="ヒラギノ角ゴ Pro W3"/>
                <a:cs typeface="Arial"/>
              </a:rPr>
              <a:t> BEmONC Provider​, Nigeria </a:t>
            </a:r>
            <a:endParaRPr lang="en-US" sz="1600" i="1">
              <a:solidFill>
                <a:srgbClr val="000000"/>
              </a:solidFill>
              <a:latin typeface="Arial"/>
              <a:ea typeface="ヒラギノ角ゴ Pro W3"/>
              <a:cs typeface="Arial"/>
            </a:endParaRPr>
          </a:p>
        </p:txBody>
      </p:sp>
      <p:sp>
        <p:nvSpPr>
          <p:cNvPr id="4" name="Title 1">
            <a:extLst>
              <a:ext uri="{FF2B5EF4-FFF2-40B4-BE49-F238E27FC236}">
                <a16:creationId xmlns:a16="http://schemas.microsoft.com/office/drawing/2014/main" id="{33D523BD-F082-4D76-DFA2-6B4D2698E551}"/>
              </a:ext>
            </a:extLst>
          </p:cNvPr>
          <p:cNvSpPr txBox="1">
            <a:spLocks/>
          </p:cNvSpPr>
          <p:nvPr/>
        </p:nvSpPr>
        <p:spPr bwMode="auto">
          <a:xfrm>
            <a:off x="267286" y="221367"/>
            <a:ext cx="8609428" cy="419100"/>
          </a:xfrm>
          <a:prstGeom prst="rect">
            <a:avLst/>
          </a:prstGeom>
          <a:solidFill>
            <a:srgbClr val="FFC000"/>
          </a:solidFill>
          <a:ln w="9525">
            <a:noFill/>
            <a:miter lim="800000"/>
            <a:headEnd/>
            <a:tailEnd/>
          </a:ln>
        </p:spPr>
        <p:txBody>
          <a:bodyPr vert="horz" wrap="square" lIns="0" tIns="0" rIns="0" bIns="0" numCol="1" anchor="t" anchorCtr="0" compatLnSpc="1">
            <a:prstTxWarp prst="textNoShape">
              <a:avLst/>
            </a:prstTxWarp>
            <a:noAutofit/>
          </a:bodyPr>
          <a:lstStyle>
            <a:lvl1pPr algn="l" rtl="0" eaLnBrk="0" fontAlgn="base" hangingPunct="0">
              <a:spcBef>
                <a:spcPct val="0"/>
              </a:spcBef>
              <a:spcAft>
                <a:spcPct val="0"/>
              </a:spcAft>
              <a:defRPr sz="2700">
                <a:solidFill>
                  <a:schemeClr val="tx1"/>
                </a:solidFill>
                <a:latin typeface="Arial"/>
                <a:ea typeface="MS PGothic" pitchFamily="34" charset="-128"/>
                <a:cs typeface="Arial"/>
              </a:defRPr>
            </a:lvl1pPr>
            <a:lvl2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2pPr>
            <a:lvl3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3pPr>
            <a:lvl4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4pPr>
            <a:lvl5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5pPr>
            <a:lvl6pPr marL="3429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6pPr>
            <a:lvl7pPr marL="6858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7pPr>
            <a:lvl8pPr marL="10287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8pPr>
            <a:lvl9pPr marL="13716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9pPr>
          </a:lstStyle>
          <a:p>
            <a:r>
              <a:rPr lang="en-GB" sz="2000" b="1" kern="0" dirty="0">
                <a:ea typeface="Calibri"/>
              </a:rPr>
              <a:t>Competent, motivated human resource</a:t>
            </a:r>
            <a:br>
              <a:rPr lang="en-US" sz="2000" b="1" kern="0" dirty="0">
                <a:ea typeface="Calibri"/>
              </a:rPr>
            </a:br>
            <a:r>
              <a:rPr lang="en-US" sz="2000" b="1" kern="0" dirty="0">
                <a:ea typeface="Calibri"/>
              </a:rPr>
              <a:t> </a:t>
            </a:r>
            <a:endParaRPr lang="en-GB" sz="2000" b="1" kern="0" dirty="0">
              <a:ea typeface="Calibri"/>
            </a:endParaRPr>
          </a:p>
          <a:p>
            <a:endParaRPr lang="en-GB" sz="2000" b="1" kern="0" dirty="0">
              <a:ea typeface="Calibri"/>
            </a:endParaRPr>
          </a:p>
        </p:txBody>
      </p:sp>
    </p:spTree>
    <p:extLst>
      <p:ext uri="{BB962C8B-B14F-4D97-AF65-F5344CB8AC3E}">
        <p14:creationId xmlns:p14="http://schemas.microsoft.com/office/powerpoint/2010/main" val="4091902690"/>
      </p:ext>
    </p:extLst>
  </p:cSld>
  <p:clrMapOvr>
    <a:masterClrMapping/>
  </p:clrMapOvr>
  <p:transition spd="slow"/>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a:extLst>
              <a:ext uri="{FF2B5EF4-FFF2-40B4-BE49-F238E27FC236}">
                <a16:creationId xmlns:a16="http://schemas.microsoft.com/office/drawing/2014/main" id="{E39C2D7E-592D-89D0-D8C0-342F4C2FE0E1}"/>
              </a:ext>
            </a:extLst>
          </p:cNvPr>
          <p:cNvSpPr>
            <a:spLocks noGrp="1"/>
          </p:cNvSpPr>
          <p:nvPr>
            <p:ph idx="1"/>
          </p:nvPr>
        </p:nvSpPr>
        <p:spPr>
          <a:xfrm>
            <a:off x="457200" y="914400"/>
            <a:ext cx="8305800" cy="4648200"/>
          </a:xfrm>
        </p:spPr>
        <p:txBody>
          <a:bodyPr/>
          <a:lstStyle/>
          <a:p>
            <a:pPr marL="342900" indent="-342900">
              <a:spcBef>
                <a:spcPts val="1200"/>
              </a:spcBef>
              <a:buFont typeface="Arial" panose="020B0604020202020204" pitchFamily="34" charset="0"/>
              <a:buChar char="•"/>
            </a:pPr>
            <a:r>
              <a:rPr lang="en-US" sz="1600" b="0" i="0" dirty="0">
                <a:solidFill>
                  <a:srgbClr val="000000"/>
                </a:solidFill>
                <a:effectLst/>
                <a:highlight>
                  <a:srgbClr val="FFFFFF"/>
                </a:highlight>
                <a:latin typeface="Arial"/>
                <a:ea typeface="MS PGothic"/>
              </a:rPr>
              <a:t>Financial difficulties impacted the ability to procure transportation in both Nigeria and CAR, and in the rare instances where transportation was provided by a facility, the quality of care during transportation was described as poor or nonexistent</a:t>
            </a:r>
          </a:p>
          <a:p>
            <a:pPr marL="342900" indent="-342900">
              <a:spcBef>
                <a:spcPts val="1200"/>
              </a:spcBef>
              <a:buFont typeface="Arial" panose="020B0604020202020204" pitchFamily="34" charset="0"/>
              <a:buChar char="•"/>
            </a:pPr>
            <a:r>
              <a:rPr lang="en-US" sz="1600" b="0" i="0" dirty="0">
                <a:solidFill>
                  <a:srgbClr val="000000"/>
                </a:solidFill>
                <a:effectLst/>
                <a:highlight>
                  <a:srgbClr val="FFFFFF"/>
                </a:highlight>
                <a:latin typeface="Arial"/>
                <a:ea typeface="MS PGothic"/>
              </a:rPr>
              <a:t>A shortage of medicines and the cost of medicines was among the top complaints from clients in both countries, with some noting that they had to stop along the referral pathway between facilities to buy necessary supplies</a:t>
            </a:r>
          </a:p>
          <a:p>
            <a:pPr marL="342900" indent="-342900">
              <a:spcBef>
                <a:spcPts val="1200"/>
              </a:spcBef>
              <a:buFont typeface="Arial" panose="020B0604020202020204" pitchFamily="34" charset="0"/>
              <a:buChar char="•"/>
            </a:pPr>
            <a:r>
              <a:rPr lang="en-US" sz="1600" b="0" i="0" dirty="0">
                <a:solidFill>
                  <a:srgbClr val="000000"/>
                </a:solidFill>
                <a:effectLst/>
                <a:highlight>
                  <a:srgbClr val="FFFFFF"/>
                </a:highlight>
                <a:latin typeface="Arial"/>
                <a:ea typeface="MS PGothic"/>
              </a:rPr>
              <a:t>In CAR, clients expressed gratitude for some of the complimentary services that were available in a handful of BEmONC facilities, and these incentives were found to motivate people to seek treatment </a:t>
            </a:r>
            <a:r>
              <a:rPr lang="en-US" sz="1600" dirty="0">
                <a:solidFill>
                  <a:srgbClr val="000000"/>
                </a:solidFill>
                <a:highlight>
                  <a:srgbClr val="FFFFFF"/>
                </a:highlight>
                <a:latin typeface="Arial"/>
                <a:ea typeface="MS PGothic"/>
              </a:rPr>
              <a:t>and</a:t>
            </a:r>
            <a:r>
              <a:rPr lang="en-US" sz="1600" b="0" i="0" dirty="0">
                <a:solidFill>
                  <a:srgbClr val="000000"/>
                </a:solidFill>
                <a:effectLst/>
                <a:highlight>
                  <a:srgbClr val="FFFFFF"/>
                </a:highlight>
                <a:latin typeface="Arial"/>
                <a:ea typeface="MS PGothic"/>
              </a:rPr>
              <a:t> to adhere to the referral pathway</a:t>
            </a:r>
          </a:p>
          <a:p>
            <a:pPr marL="342900" indent="-342900">
              <a:spcBef>
                <a:spcPts val="1200"/>
              </a:spcBef>
              <a:buFont typeface="Arial" panose="020B0604020202020204" pitchFamily="34" charset="0"/>
              <a:buChar char="•"/>
            </a:pPr>
            <a:r>
              <a:rPr lang="en-US" sz="1600" b="0" i="0" dirty="0">
                <a:solidFill>
                  <a:srgbClr val="000000"/>
                </a:solidFill>
                <a:effectLst/>
                <a:highlight>
                  <a:srgbClr val="FFFFFF"/>
                </a:highlight>
                <a:latin typeface="Arial"/>
                <a:ea typeface="MS PGothic"/>
              </a:rPr>
              <a:t>Respondents repeatedly referenced poor cleanliness of facilities, including a lack of soap and toilets</a:t>
            </a:r>
            <a:r>
              <a:rPr lang="en-US" sz="1600" dirty="0">
                <a:solidFill>
                  <a:srgbClr val="000000"/>
                </a:solidFill>
                <a:highlight>
                  <a:srgbClr val="FFFFFF"/>
                </a:highlight>
                <a:latin typeface="Arial"/>
                <a:ea typeface="MS PGothic"/>
              </a:rPr>
              <a:t> </a:t>
            </a:r>
            <a:endParaRPr lang="en-US" sz="1600" b="0" i="0" dirty="0">
              <a:solidFill>
                <a:srgbClr val="000000"/>
              </a:solidFill>
              <a:effectLst/>
              <a:highlight>
                <a:srgbClr val="FFFFFF"/>
              </a:highlight>
              <a:latin typeface="Arial"/>
            </a:endParaRPr>
          </a:p>
        </p:txBody>
      </p:sp>
      <p:sp>
        <p:nvSpPr>
          <p:cNvPr id="3" name="Title 1">
            <a:extLst>
              <a:ext uri="{FF2B5EF4-FFF2-40B4-BE49-F238E27FC236}">
                <a16:creationId xmlns:a16="http://schemas.microsoft.com/office/drawing/2014/main" id="{B1DF47CF-9E6B-6771-7435-44748E44F817}"/>
              </a:ext>
            </a:extLst>
          </p:cNvPr>
          <p:cNvSpPr txBox="1">
            <a:spLocks/>
          </p:cNvSpPr>
          <p:nvPr/>
        </p:nvSpPr>
        <p:spPr bwMode="auto">
          <a:xfrm>
            <a:off x="267286" y="297567"/>
            <a:ext cx="8609428" cy="419100"/>
          </a:xfrm>
          <a:prstGeom prst="rect">
            <a:avLst/>
          </a:prstGeom>
          <a:solidFill>
            <a:srgbClr val="FFC000"/>
          </a:solidFill>
          <a:ln w="9525">
            <a:noFill/>
            <a:miter lim="800000"/>
            <a:headEnd/>
            <a:tailEnd/>
          </a:ln>
        </p:spPr>
        <p:txBody>
          <a:bodyPr vert="horz" wrap="square" lIns="0" tIns="0" rIns="0" bIns="0" numCol="1" anchor="t" anchorCtr="0" compatLnSpc="1">
            <a:prstTxWarp prst="textNoShape">
              <a:avLst/>
            </a:prstTxWarp>
            <a:noAutofit/>
          </a:bodyPr>
          <a:lstStyle>
            <a:lvl1pPr algn="l" rtl="0" eaLnBrk="0" fontAlgn="base" hangingPunct="0">
              <a:spcBef>
                <a:spcPct val="0"/>
              </a:spcBef>
              <a:spcAft>
                <a:spcPct val="0"/>
              </a:spcAft>
              <a:defRPr sz="2700">
                <a:solidFill>
                  <a:schemeClr val="tx1"/>
                </a:solidFill>
                <a:latin typeface="Arial"/>
                <a:ea typeface="MS PGothic" pitchFamily="34" charset="-128"/>
                <a:cs typeface="Arial"/>
              </a:defRPr>
            </a:lvl1pPr>
            <a:lvl2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2pPr>
            <a:lvl3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3pPr>
            <a:lvl4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4pPr>
            <a:lvl5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5pPr>
            <a:lvl6pPr marL="3429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6pPr>
            <a:lvl7pPr marL="6858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7pPr>
            <a:lvl8pPr marL="10287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8pPr>
            <a:lvl9pPr marL="13716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9pPr>
          </a:lstStyle>
          <a:p>
            <a:r>
              <a:rPr lang="en-US" sz="2000" b="1" kern="0" dirty="0">
                <a:ea typeface="Calibri"/>
              </a:rPr>
              <a:t>Essential physical resources available</a:t>
            </a:r>
            <a:br>
              <a:rPr lang="en-US" sz="2000" b="1" kern="0" dirty="0">
                <a:ea typeface="Calibri"/>
              </a:rPr>
            </a:br>
            <a:r>
              <a:rPr lang="en-US" sz="2000" b="1" kern="0" dirty="0">
                <a:ea typeface="Calibri"/>
              </a:rPr>
              <a:t> </a:t>
            </a:r>
            <a:endParaRPr lang="en-GB" sz="2000" b="1" kern="0" dirty="0">
              <a:ea typeface="Calibri"/>
            </a:endParaRPr>
          </a:p>
          <a:p>
            <a:endParaRPr lang="en-GB" sz="2000" b="1" kern="0" dirty="0">
              <a:ea typeface="Calibri"/>
            </a:endParaRPr>
          </a:p>
        </p:txBody>
      </p:sp>
    </p:spTree>
    <p:extLst>
      <p:ext uri="{BB962C8B-B14F-4D97-AF65-F5344CB8AC3E}">
        <p14:creationId xmlns:p14="http://schemas.microsoft.com/office/powerpoint/2010/main" val="1327615872"/>
      </p:ext>
    </p:extLst>
  </p:cSld>
  <p:clrMapOvr>
    <a:masterClrMapping/>
  </p:clrMapOvr>
  <p:transition spd="slow"/>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a:extLst>
              <a:ext uri="{FF2B5EF4-FFF2-40B4-BE49-F238E27FC236}">
                <a16:creationId xmlns:a16="http://schemas.microsoft.com/office/drawing/2014/main" id="{E39C2D7E-592D-89D0-D8C0-342F4C2FE0E1}"/>
              </a:ext>
            </a:extLst>
          </p:cNvPr>
          <p:cNvSpPr>
            <a:spLocks noGrp="1"/>
          </p:cNvSpPr>
          <p:nvPr>
            <p:ph idx="1"/>
          </p:nvPr>
        </p:nvSpPr>
        <p:spPr>
          <a:xfrm>
            <a:off x="419100" y="2209800"/>
            <a:ext cx="8305800" cy="3276600"/>
          </a:xfrm>
        </p:spPr>
        <p:txBody>
          <a:bodyPr/>
          <a:lstStyle/>
          <a:p>
            <a:pPr marL="342900" indent="-342900">
              <a:spcBef>
                <a:spcPts val="1200"/>
              </a:spcBef>
              <a:buAutoNum type="arabicPeriod"/>
            </a:pPr>
            <a:r>
              <a:rPr lang="en-US" sz="1800" b="1" i="0" dirty="0">
                <a:solidFill>
                  <a:srgbClr val="000000"/>
                </a:solidFill>
                <a:effectLst/>
                <a:highlight>
                  <a:srgbClr val="FFFFFF"/>
                </a:highlight>
                <a:latin typeface="Arial"/>
                <a:ea typeface="MS PGothic"/>
              </a:rPr>
              <a:t>Standardization of Guidelines and Tools</a:t>
            </a:r>
            <a:r>
              <a:rPr lang="en-US" sz="1800" b="0" i="0" dirty="0">
                <a:solidFill>
                  <a:srgbClr val="000000"/>
                </a:solidFill>
                <a:effectLst/>
                <a:highlight>
                  <a:srgbClr val="FFFFFF"/>
                </a:highlight>
                <a:latin typeface="Arial"/>
                <a:ea typeface="MS PGothic"/>
              </a:rPr>
              <a:t>: this might be supporting MOHs with developing national referral protocols, standard operating procedures for the use of ambulances, and guidelines for paramedics or ambulance drivers. In addition, this could include guidance for conducting referral audits; referral and counter-referral tools; and support for identifying and funding recommendations that emerge from mortality audits</a:t>
            </a:r>
          </a:p>
          <a:p>
            <a:pPr marL="342900" indent="-342900">
              <a:spcBef>
                <a:spcPts val="1200"/>
              </a:spcBef>
              <a:buAutoNum type="arabicPeriod"/>
            </a:pPr>
            <a:r>
              <a:rPr lang="en-US" sz="1800" b="1" dirty="0">
                <a:solidFill>
                  <a:srgbClr val="000000"/>
                </a:solidFill>
                <a:highlight>
                  <a:srgbClr val="FFFFFF"/>
                </a:highlight>
                <a:latin typeface="Arial"/>
                <a:ea typeface="MS PGothic"/>
              </a:rPr>
              <a:t>Advocacy for Increased Resources</a:t>
            </a:r>
            <a:r>
              <a:rPr lang="en-US" sz="1800" dirty="0">
                <a:solidFill>
                  <a:srgbClr val="000000"/>
                </a:solidFill>
                <a:highlight>
                  <a:srgbClr val="FFFFFF"/>
                </a:highlight>
                <a:latin typeface="Arial"/>
                <a:ea typeface="MS PGothic"/>
              </a:rPr>
              <a:t>: </a:t>
            </a:r>
            <a:r>
              <a:rPr lang="en-US" sz="1800" b="0" i="0" dirty="0">
                <a:solidFill>
                  <a:srgbClr val="000000"/>
                </a:solidFill>
                <a:effectLst/>
                <a:highlight>
                  <a:srgbClr val="FFFFFF"/>
                </a:highlight>
                <a:latin typeface="Arial"/>
                <a:ea typeface="MS PGothic"/>
              </a:rPr>
              <a:t>Ensuring that EmONC services are included within all international humanitarian appeals as a part of core primary health care services is critical, as well as advocating to donors to integrate EmONC support into programming investments</a:t>
            </a:r>
            <a:endParaRPr lang="en-US" sz="1800" dirty="0">
              <a:solidFill>
                <a:srgbClr val="000000"/>
              </a:solidFill>
              <a:highlight>
                <a:srgbClr val="FFFFFF"/>
              </a:highlight>
              <a:latin typeface="Arial"/>
              <a:ea typeface="MS PGothic"/>
            </a:endParaRPr>
          </a:p>
          <a:p>
            <a:pPr marL="342900" indent="-342900">
              <a:spcBef>
                <a:spcPts val="1200"/>
              </a:spcBef>
              <a:buAutoNum type="arabicPeriod"/>
            </a:pPr>
            <a:endParaRPr lang="en-US" sz="1600" b="0" i="0" dirty="0">
              <a:solidFill>
                <a:srgbClr val="000000"/>
              </a:solidFill>
              <a:effectLst/>
              <a:highlight>
                <a:srgbClr val="FFFFFF"/>
              </a:highlight>
              <a:latin typeface="Arial"/>
            </a:endParaRPr>
          </a:p>
        </p:txBody>
      </p:sp>
      <p:sp>
        <p:nvSpPr>
          <p:cNvPr id="2" name="Rectangle 1">
            <a:extLst>
              <a:ext uri="{FF2B5EF4-FFF2-40B4-BE49-F238E27FC236}">
                <a16:creationId xmlns:a16="http://schemas.microsoft.com/office/drawing/2014/main" id="{B52C7F3A-C8E7-B693-8F32-A6BDB922CBDD}"/>
              </a:ext>
            </a:extLst>
          </p:cNvPr>
          <p:cNvSpPr/>
          <p:nvPr/>
        </p:nvSpPr>
        <p:spPr bwMode="auto">
          <a:xfrm>
            <a:off x="457200" y="762000"/>
            <a:ext cx="8039100" cy="1219200"/>
          </a:xfrm>
          <a:prstGeom prst="rect">
            <a:avLst/>
          </a:prstGeom>
          <a:solidFill>
            <a:schemeClr val="bg2">
              <a:lumMod val="20000"/>
              <a:lumOff val="8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indent="0">
              <a:spcBef>
                <a:spcPts val="1200"/>
              </a:spcBef>
            </a:pPr>
            <a:r>
              <a:rPr lang="en-US" sz="1600" b="0" i="1" dirty="0">
                <a:solidFill>
                  <a:srgbClr val="000000"/>
                </a:solidFill>
                <a:effectLst/>
                <a:latin typeface="Arial"/>
                <a:ea typeface="ヒラギノ角ゴ Pro W3"/>
                <a:cs typeface="Arial"/>
              </a:rPr>
              <a:t>"What I would like care providers or decision-makers to know is that women suffer severely... when it comes to transfers for obstetrical complications and neonatal care, that they think about improving conditions to alleviate cases and that they send qualified personnel to our health facilities.”</a:t>
            </a:r>
            <a:r>
              <a:rPr lang="en-US" sz="1600" b="0" i="0" dirty="0">
                <a:solidFill>
                  <a:srgbClr val="000000"/>
                </a:solidFill>
                <a:effectLst/>
                <a:latin typeface="Arial"/>
                <a:ea typeface="ヒラギノ角ゴ Pro W3"/>
                <a:cs typeface="Arial"/>
              </a:rPr>
              <a:t> –client, CAR  </a:t>
            </a:r>
          </a:p>
        </p:txBody>
      </p:sp>
      <p:sp>
        <p:nvSpPr>
          <p:cNvPr id="4" name="Title 1">
            <a:extLst>
              <a:ext uri="{FF2B5EF4-FFF2-40B4-BE49-F238E27FC236}">
                <a16:creationId xmlns:a16="http://schemas.microsoft.com/office/drawing/2014/main" id="{964A8984-C5F6-9CF1-8499-726F5B132C11}"/>
              </a:ext>
            </a:extLst>
          </p:cNvPr>
          <p:cNvSpPr txBox="1">
            <a:spLocks/>
          </p:cNvSpPr>
          <p:nvPr/>
        </p:nvSpPr>
        <p:spPr bwMode="auto">
          <a:xfrm>
            <a:off x="267286" y="221367"/>
            <a:ext cx="8609428" cy="419100"/>
          </a:xfrm>
          <a:prstGeom prst="rect">
            <a:avLst/>
          </a:prstGeom>
          <a:solidFill>
            <a:srgbClr val="FFC000"/>
          </a:solidFill>
          <a:ln w="9525">
            <a:noFill/>
            <a:miter lim="800000"/>
            <a:headEnd/>
            <a:tailEnd/>
          </a:ln>
        </p:spPr>
        <p:txBody>
          <a:bodyPr vert="horz" wrap="square" lIns="0" tIns="0" rIns="0" bIns="0" numCol="1" anchor="t" anchorCtr="0" compatLnSpc="1">
            <a:prstTxWarp prst="textNoShape">
              <a:avLst/>
            </a:prstTxWarp>
            <a:noAutofit/>
          </a:bodyPr>
          <a:lstStyle>
            <a:lvl1pPr algn="l" rtl="0" eaLnBrk="0" fontAlgn="base" hangingPunct="0">
              <a:spcBef>
                <a:spcPct val="0"/>
              </a:spcBef>
              <a:spcAft>
                <a:spcPct val="0"/>
              </a:spcAft>
              <a:defRPr sz="2700">
                <a:solidFill>
                  <a:schemeClr val="tx1"/>
                </a:solidFill>
                <a:latin typeface="Arial"/>
                <a:ea typeface="MS PGothic" pitchFamily="34" charset="-128"/>
                <a:cs typeface="Arial"/>
              </a:defRPr>
            </a:lvl1pPr>
            <a:lvl2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2pPr>
            <a:lvl3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3pPr>
            <a:lvl4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4pPr>
            <a:lvl5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5pPr>
            <a:lvl6pPr marL="3429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6pPr>
            <a:lvl7pPr marL="6858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7pPr>
            <a:lvl8pPr marL="10287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8pPr>
            <a:lvl9pPr marL="13716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9pPr>
          </a:lstStyle>
          <a:p>
            <a:r>
              <a:rPr lang="en-GB" sz="2000" b="1" kern="0" dirty="0">
                <a:ea typeface="Calibri"/>
              </a:rPr>
              <a:t>Recommendations for GHC community</a:t>
            </a:r>
            <a:endParaRPr lang="en-US" dirty="0"/>
          </a:p>
          <a:p>
            <a:endParaRPr lang="en-GB" sz="2000" b="1" kern="0" dirty="0">
              <a:ea typeface="Calibri"/>
            </a:endParaRPr>
          </a:p>
        </p:txBody>
      </p:sp>
    </p:spTree>
    <p:extLst>
      <p:ext uri="{BB962C8B-B14F-4D97-AF65-F5344CB8AC3E}">
        <p14:creationId xmlns:p14="http://schemas.microsoft.com/office/powerpoint/2010/main" val="3737759790"/>
      </p:ext>
    </p:extLst>
  </p:cSld>
  <p:clrMapOvr>
    <a:masterClrMapping/>
  </p:clrMapOvr>
  <p:transition spd="slow"/>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a:extLst>
              <a:ext uri="{FF2B5EF4-FFF2-40B4-BE49-F238E27FC236}">
                <a16:creationId xmlns:a16="http://schemas.microsoft.com/office/drawing/2014/main" id="{E39C2D7E-592D-89D0-D8C0-342F4C2FE0E1}"/>
              </a:ext>
            </a:extLst>
          </p:cNvPr>
          <p:cNvSpPr>
            <a:spLocks noGrp="1"/>
          </p:cNvSpPr>
          <p:nvPr>
            <p:ph idx="1"/>
          </p:nvPr>
        </p:nvSpPr>
        <p:spPr>
          <a:xfrm>
            <a:off x="477644" y="876300"/>
            <a:ext cx="8305800" cy="3276600"/>
          </a:xfrm>
        </p:spPr>
        <p:txBody>
          <a:bodyPr/>
          <a:lstStyle/>
          <a:p>
            <a:pPr marL="342900" indent="-342900">
              <a:spcBef>
                <a:spcPts val="1200"/>
              </a:spcBef>
              <a:buFont typeface="+mj-lt"/>
              <a:buAutoNum type="arabicPeriod" startAt="3"/>
            </a:pPr>
            <a:r>
              <a:rPr lang="en-US" sz="1800" b="1" i="0" dirty="0">
                <a:solidFill>
                  <a:srgbClr val="000000"/>
                </a:solidFill>
                <a:effectLst/>
                <a:highlight>
                  <a:srgbClr val="FFFFFF"/>
                </a:highlight>
                <a:latin typeface="Arial"/>
                <a:ea typeface="MS PGothic"/>
              </a:rPr>
              <a:t>Capacity building</a:t>
            </a:r>
            <a:r>
              <a:rPr lang="en-US" sz="1800" b="0" i="0" dirty="0">
                <a:solidFill>
                  <a:srgbClr val="000000"/>
                </a:solidFill>
                <a:effectLst/>
                <a:highlight>
                  <a:srgbClr val="FFFFFF"/>
                </a:highlight>
                <a:latin typeface="Arial"/>
                <a:ea typeface="MS PGothic"/>
              </a:rPr>
              <a:t>:</a:t>
            </a:r>
            <a:endParaRPr lang="en-US">
              <a:solidFill>
                <a:srgbClr val="000000"/>
              </a:solidFill>
              <a:latin typeface="Arial"/>
            </a:endParaRPr>
          </a:p>
          <a:p>
            <a:pPr marL="642620" lvl="1" indent="-213995">
              <a:spcBef>
                <a:spcPts val="1200"/>
              </a:spcBef>
              <a:buFont typeface="Arial"/>
              <a:buChar char="•"/>
            </a:pPr>
            <a:r>
              <a:rPr lang="en-US" sz="1800" b="0" i="0" dirty="0">
                <a:solidFill>
                  <a:srgbClr val="000000"/>
                </a:solidFill>
                <a:effectLst/>
                <a:highlight>
                  <a:srgbClr val="FFFFFF"/>
                </a:highlight>
                <a:latin typeface="Arial"/>
                <a:ea typeface="MS PGothic"/>
              </a:rPr>
              <a:t>in addition to strengthening infrastructure for </a:t>
            </a:r>
            <a:r>
              <a:rPr lang="en-US" sz="1800" b="0" i="0" err="1">
                <a:solidFill>
                  <a:srgbClr val="000000"/>
                </a:solidFill>
                <a:effectLst/>
                <a:highlight>
                  <a:srgbClr val="FFFFFF"/>
                </a:highlight>
                <a:latin typeface="Arial"/>
                <a:ea typeface="MS PGothic"/>
              </a:rPr>
              <a:t>EmONC</a:t>
            </a:r>
            <a:r>
              <a:rPr lang="en-US" sz="1800" b="0" i="0" dirty="0">
                <a:solidFill>
                  <a:srgbClr val="000000"/>
                </a:solidFill>
                <a:effectLst/>
                <a:highlight>
                  <a:srgbClr val="FFFFFF"/>
                </a:highlight>
                <a:latin typeface="Arial"/>
                <a:ea typeface="MS PGothic"/>
              </a:rPr>
              <a:t>, humanitarian agencies should offer routine trainings on EmONC both to responders </a:t>
            </a:r>
            <a:r>
              <a:rPr lang="en-US" sz="1800" b="0" i="0">
                <a:solidFill>
                  <a:srgbClr val="000000"/>
                </a:solidFill>
                <a:effectLst/>
                <a:highlight>
                  <a:srgbClr val="FFFFFF"/>
                </a:highlight>
                <a:latin typeface="Arial"/>
                <a:ea typeface="MS PGothic"/>
              </a:rPr>
              <a:t>and to providers operating within INGO-supported </a:t>
            </a:r>
            <a:r>
              <a:rPr lang="en-US" sz="1800">
                <a:solidFill>
                  <a:srgbClr val="000000"/>
                </a:solidFill>
                <a:highlight>
                  <a:srgbClr val="FFFFFF"/>
                </a:highlight>
                <a:latin typeface="Arial"/>
                <a:ea typeface="MS PGothic"/>
              </a:rPr>
              <a:t>facilities</a:t>
            </a:r>
            <a:endParaRPr lang="en-US">
              <a:solidFill>
                <a:srgbClr val="000000"/>
              </a:solidFill>
              <a:latin typeface="Arial"/>
            </a:endParaRPr>
          </a:p>
          <a:p>
            <a:pPr marL="642620" lvl="1" indent="-213995">
              <a:spcBef>
                <a:spcPts val="1200"/>
              </a:spcBef>
              <a:buFont typeface="Arial"/>
              <a:buChar char="•"/>
            </a:pPr>
            <a:r>
              <a:rPr lang="en-US" sz="1800" dirty="0">
                <a:solidFill>
                  <a:srgbClr val="000000"/>
                </a:solidFill>
                <a:highlight>
                  <a:srgbClr val="FFFFFF"/>
                </a:highlight>
                <a:latin typeface="Arial"/>
                <a:ea typeface="MS PGothic"/>
              </a:rPr>
              <a:t>should</a:t>
            </a:r>
            <a:r>
              <a:rPr lang="en-US" sz="1800" b="0" i="0" dirty="0">
                <a:solidFill>
                  <a:srgbClr val="000000"/>
                </a:solidFill>
                <a:effectLst/>
                <a:highlight>
                  <a:srgbClr val="FFFFFF"/>
                </a:highlight>
                <a:latin typeface="Arial"/>
                <a:ea typeface="MS PGothic"/>
              </a:rPr>
              <a:t> meaningfully look to engage women, lower-level cadres of workers, and providers operating in more rural or hard-to-reach facilities and </a:t>
            </a:r>
            <a:r>
              <a:rPr lang="en-US" sz="1800" dirty="0">
                <a:solidFill>
                  <a:srgbClr val="000000"/>
                </a:solidFill>
                <a:highlight>
                  <a:srgbClr val="FFFFFF"/>
                </a:highlight>
                <a:latin typeface="Arial"/>
                <a:ea typeface="MS PGothic"/>
              </a:rPr>
              <a:t>districts</a:t>
            </a:r>
            <a:endParaRPr lang="en-US" sz="1600">
              <a:solidFill>
                <a:srgbClr val="000000"/>
              </a:solidFill>
              <a:highlight>
                <a:srgbClr val="FFFFFF"/>
              </a:highlight>
              <a:latin typeface="Arial"/>
              <a:ea typeface="MS PGothic"/>
            </a:endParaRPr>
          </a:p>
          <a:p>
            <a:pPr marL="642620" lvl="1" indent="-213995">
              <a:spcBef>
                <a:spcPts val="1200"/>
              </a:spcBef>
              <a:buFont typeface="Arial"/>
              <a:buChar char="•"/>
            </a:pPr>
            <a:r>
              <a:rPr lang="en-US" sz="1800" dirty="0">
                <a:solidFill>
                  <a:srgbClr val="000000"/>
                </a:solidFill>
                <a:highlight>
                  <a:srgbClr val="FFFFFF"/>
                </a:highlight>
                <a:latin typeface="Arial"/>
                <a:ea typeface="MS PGothic"/>
              </a:rPr>
              <a:t>modules</a:t>
            </a:r>
            <a:r>
              <a:rPr lang="en-US" sz="1800" b="0" i="0" dirty="0">
                <a:solidFill>
                  <a:srgbClr val="000000"/>
                </a:solidFill>
                <a:effectLst/>
                <a:highlight>
                  <a:srgbClr val="FFFFFF"/>
                </a:highlight>
                <a:latin typeface="Arial"/>
                <a:ea typeface="MS PGothic"/>
              </a:rPr>
              <a:t> on respectful maternity care, patient communication, psychosocial support, and patient rights should be incorporated into pre- and in-service training curriculum</a:t>
            </a:r>
            <a:endParaRPr lang="en-US" sz="1600">
              <a:solidFill>
                <a:srgbClr val="000000"/>
              </a:solidFill>
              <a:highlight>
                <a:srgbClr val="FFFFFF"/>
              </a:highlight>
              <a:latin typeface="Arial"/>
              <a:ea typeface="MS PGothic"/>
            </a:endParaRPr>
          </a:p>
          <a:p>
            <a:pPr marL="342900" indent="-342900">
              <a:spcBef>
                <a:spcPts val="1200"/>
              </a:spcBef>
              <a:buAutoNum type="arabicPeriod"/>
            </a:pPr>
            <a:endParaRPr lang="en-US" sz="1600" b="0" i="0" dirty="0">
              <a:solidFill>
                <a:srgbClr val="000000"/>
              </a:solidFill>
              <a:effectLst/>
              <a:highlight>
                <a:srgbClr val="FFFFFF"/>
              </a:highlight>
              <a:latin typeface="Arial"/>
            </a:endParaRPr>
          </a:p>
        </p:txBody>
      </p:sp>
      <p:sp>
        <p:nvSpPr>
          <p:cNvPr id="2" name="Rectangle 1">
            <a:extLst>
              <a:ext uri="{FF2B5EF4-FFF2-40B4-BE49-F238E27FC236}">
                <a16:creationId xmlns:a16="http://schemas.microsoft.com/office/drawing/2014/main" id="{B52C7F3A-C8E7-B693-8F32-A6BDB922CBDD}"/>
              </a:ext>
            </a:extLst>
          </p:cNvPr>
          <p:cNvSpPr/>
          <p:nvPr/>
        </p:nvSpPr>
        <p:spPr bwMode="auto">
          <a:xfrm>
            <a:off x="610994" y="4333875"/>
            <a:ext cx="8039100" cy="1219200"/>
          </a:xfrm>
          <a:prstGeom prst="rect">
            <a:avLst/>
          </a:prstGeom>
          <a:solidFill>
            <a:schemeClr val="bg2">
              <a:lumMod val="20000"/>
              <a:lumOff val="8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indent="0">
              <a:spcBef>
                <a:spcPts val="1200"/>
              </a:spcBef>
            </a:pPr>
            <a:r>
              <a:rPr lang="en-US" sz="1600" b="0" i="1" dirty="0">
                <a:solidFill>
                  <a:srgbClr val="000000"/>
                </a:solidFill>
                <a:effectLst/>
                <a:latin typeface="Arial"/>
                <a:ea typeface="ヒラギノ角ゴ Pro W3"/>
                <a:cs typeface="Arial"/>
              </a:rPr>
              <a:t>"…I need training of my staffs, especially those who are working in labor room antenatal and postnatal. Yes, because they did not know anything about the BEmONC - that is what they told to me yesterday, so I also appealing to you people so that we need a training on BEmONC”</a:t>
            </a:r>
            <a:r>
              <a:rPr lang="en-US" sz="1600" b="0" i="0" dirty="0">
                <a:solidFill>
                  <a:srgbClr val="000000"/>
                </a:solidFill>
                <a:effectLst/>
                <a:latin typeface="Arial"/>
                <a:ea typeface="ヒラギノ角ゴ Pro W3"/>
                <a:cs typeface="Arial"/>
              </a:rPr>
              <a:t>  BEmONC Provider, Nigeria  </a:t>
            </a:r>
          </a:p>
        </p:txBody>
      </p:sp>
      <p:sp>
        <p:nvSpPr>
          <p:cNvPr id="8" name="Title 1">
            <a:extLst>
              <a:ext uri="{FF2B5EF4-FFF2-40B4-BE49-F238E27FC236}">
                <a16:creationId xmlns:a16="http://schemas.microsoft.com/office/drawing/2014/main" id="{24170FDF-B43E-4F9C-0A4A-3B9762F43B8F}"/>
              </a:ext>
            </a:extLst>
          </p:cNvPr>
          <p:cNvSpPr txBox="1">
            <a:spLocks/>
          </p:cNvSpPr>
          <p:nvPr/>
        </p:nvSpPr>
        <p:spPr bwMode="auto">
          <a:xfrm>
            <a:off x="267286" y="221367"/>
            <a:ext cx="8609428" cy="419100"/>
          </a:xfrm>
          <a:prstGeom prst="rect">
            <a:avLst/>
          </a:prstGeom>
          <a:solidFill>
            <a:srgbClr val="FFC000"/>
          </a:solidFill>
          <a:ln w="9525">
            <a:noFill/>
            <a:miter lim="800000"/>
            <a:headEnd/>
            <a:tailEnd/>
          </a:ln>
        </p:spPr>
        <p:txBody>
          <a:bodyPr vert="horz" wrap="square" lIns="0" tIns="0" rIns="0" bIns="0" numCol="1" anchor="t" anchorCtr="0" compatLnSpc="1">
            <a:prstTxWarp prst="textNoShape">
              <a:avLst/>
            </a:prstTxWarp>
            <a:noAutofit/>
          </a:bodyPr>
          <a:lstStyle>
            <a:lvl1pPr algn="l" rtl="0" eaLnBrk="0" fontAlgn="base" hangingPunct="0">
              <a:spcBef>
                <a:spcPct val="0"/>
              </a:spcBef>
              <a:spcAft>
                <a:spcPct val="0"/>
              </a:spcAft>
              <a:defRPr sz="2700">
                <a:solidFill>
                  <a:schemeClr val="tx1"/>
                </a:solidFill>
                <a:latin typeface="Arial"/>
                <a:ea typeface="MS PGothic" pitchFamily="34" charset="-128"/>
                <a:cs typeface="Arial"/>
              </a:defRPr>
            </a:lvl1pPr>
            <a:lvl2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2pPr>
            <a:lvl3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3pPr>
            <a:lvl4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4pPr>
            <a:lvl5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5pPr>
            <a:lvl6pPr marL="3429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6pPr>
            <a:lvl7pPr marL="6858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7pPr>
            <a:lvl8pPr marL="10287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8pPr>
            <a:lvl9pPr marL="13716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9pPr>
          </a:lstStyle>
          <a:p>
            <a:r>
              <a:rPr lang="en-GB" sz="2000" b="1" kern="0" dirty="0">
                <a:ea typeface="Calibri"/>
              </a:rPr>
              <a:t>Recommendations for GHC community</a:t>
            </a:r>
            <a:endParaRPr lang="en-US" dirty="0"/>
          </a:p>
          <a:p>
            <a:endParaRPr lang="en-GB" sz="2000" b="1" kern="0" dirty="0">
              <a:ea typeface="Calibri"/>
            </a:endParaRPr>
          </a:p>
        </p:txBody>
      </p:sp>
    </p:spTree>
    <p:extLst>
      <p:ext uri="{BB962C8B-B14F-4D97-AF65-F5344CB8AC3E}">
        <p14:creationId xmlns:p14="http://schemas.microsoft.com/office/powerpoint/2010/main" val="215903576"/>
      </p:ext>
    </p:extLst>
  </p:cSld>
  <p:clrMapOvr>
    <a:masterClrMapping/>
  </p:clrMapOvr>
  <p:transition spd="slow"/>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a:extLst>
              <a:ext uri="{FF2B5EF4-FFF2-40B4-BE49-F238E27FC236}">
                <a16:creationId xmlns:a16="http://schemas.microsoft.com/office/drawing/2014/main" id="{E39C2D7E-592D-89D0-D8C0-342F4C2FE0E1}"/>
              </a:ext>
            </a:extLst>
          </p:cNvPr>
          <p:cNvSpPr>
            <a:spLocks noGrp="1"/>
          </p:cNvSpPr>
          <p:nvPr>
            <p:ph idx="1"/>
          </p:nvPr>
        </p:nvSpPr>
        <p:spPr>
          <a:xfrm>
            <a:off x="477644" y="876300"/>
            <a:ext cx="8305800" cy="3276600"/>
          </a:xfrm>
        </p:spPr>
        <p:txBody>
          <a:bodyPr/>
          <a:lstStyle/>
          <a:p>
            <a:pPr marL="342900" indent="-342900">
              <a:spcBef>
                <a:spcPts val="1200"/>
              </a:spcBef>
              <a:buFont typeface="+mj-lt"/>
              <a:buAutoNum type="arabicPeriod" startAt="4"/>
            </a:pPr>
            <a:r>
              <a:rPr lang="en-US" sz="1600" b="1" dirty="0">
                <a:solidFill>
                  <a:srgbClr val="000000"/>
                </a:solidFill>
                <a:highlight>
                  <a:srgbClr val="FFFFFF"/>
                </a:highlight>
                <a:latin typeface="Arial"/>
                <a:ea typeface="MS PGothic"/>
              </a:rPr>
              <a:t>Mentorship: </a:t>
            </a:r>
            <a:r>
              <a:rPr lang="en-US" sz="1600" dirty="0">
                <a:solidFill>
                  <a:srgbClr val="000000"/>
                </a:solidFill>
                <a:highlight>
                  <a:srgbClr val="FFFFFF"/>
                </a:highlight>
                <a:latin typeface="Arial"/>
                <a:ea typeface="MS PGothic"/>
              </a:rPr>
              <a:t>w</a:t>
            </a:r>
            <a:r>
              <a:rPr lang="en-US" sz="1600" b="0" i="0" dirty="0">
                <a:solidFill>
                  <a:srgbClr val="000000"/>
                </a:solidFill>
                <a:effectLst/>
                <a:highlight>
                  <a:srgbClr val="FFFFFF"/>
                </a:highlight>
                <a:latin typeface="Arial"/>
                <a:ea typeface="MS PGothic"/>
              </a:rPr>
              <a:t>orking with national actors to establish mentorship programs – creating incentives for providers to rotate through more insecure areas or “hot spots”, creating centers of excellence at regional or district level, sponsorship programs for select providers to gain specialized skills, or establishing a pool of trained providers who can deliver trainings and refresher trainings as needed </a:t>
            </a:r>
            <a:endParaRPr lang="en-US" sz="1600" b="1" i="0" dirty="0">
              <a:solidFill>
                <a:srgbClr val="000000"/>
              </a:solidFill>
              <a:effectLst/>
              <a:highlight>
                <a:srgbClr val="FFFFFF"/>
              </a:highlight>
              <a:latin typeface="Arial"/>
              <a:ea typeface="MS PGothic"/>
            </a:endParaRPr>
          </a:p>
          <a:p>
            <a:pPr marL="342900" indent="-342900">
              <a:spcBef>
                <a:spcPts val="1200"/>
              </a:spcBef>
              <a:buFont typeface="+mj-lt"/>
              <a:buAutoNum type="arabicPeriod" startAt="4"/>
            </a:pPr>
            <a:r>
              <a:rPr lang="en-US" sz="1600" b="1" dirty="0">
                <a:solidFill>
                  <a:srgbClr val="000000"/>
                </a:solidFill>
                <a:highlight>
                  <a:srgbClr val="FFFFFF"/>
                </a:highlight>
                <a:latin typeface="Arial"/>
                <a:ea typeface="MS PGothic"/>
              </a:rPr>
              <a:t>Free and comprehensive services</a:t>
            </a:r>
          </a:p>
          <a:p>
            <a:pPr marL="342900" indent="-342900">
              <a:spcBef>
                <a:spcPts val="1200"/>
              </a:spcBef>
              <a:buFont typeface="+mj-lt"/>
              <a:buAutoNum type="arabicPeriod" startAt="4"/>
            </a:pPr>
            <a:r>
              <a:rPr lang="en-US" sz="1600" b="1" dirty="0">
                <a:solidFill>
                  <a:srgbClr val="000000"/>
                </a:solidFill>
                <a:highlight>
                  <a:srgbClr val="FFFFFF"/>
                </a:highlight>
                <a:latin typeface="Arial"/>
                <a:ea typeface="MS PGothic"/>
              </a:rPr>
              <a:t>Physical infrastructure &amp; transportation</a:t>
            </a:r>
          </a:p>
          <a:p>
            <a:pPr marL="342900" indent="-342900">
              <a:spcBef>
                <a:spcPts val="1200"/>
              </a:spcBef>
              <a:buFont typeface="+mj-lt"/>
              <a:buAutoNum type="arabicPeriod" startAt="4"/>
            </a:pPr>
            <a:r>
              <a:rPr lang="en-US" sz="1600" b="1" dirty="0">
                <a:solidFill>
                  <a:srgbClr val="000000"/>
                </a:solidFill>
                <a:highlight>
                  <a:srgbClr val="FFFFFF"/>
                </a:highlight>
                <a:latin typeface="Arial"/>
                <a:ea typeface="MS PGothic"/>
              </a:rPr>
              <a:t>WASH &amp; infection prevention</a:t>
            </a:r>
          </a:p>
          <a:p>
            <a:pPr marL="342900" indent="-342900">
              <a:spcBef>
                <a:spcPts val="1200"/>
              </a:spcBef>
              <a:buFont typeface="+mj-lt"/>
              <a:buAutoNum type="arabicPeriod" startAt="4"/>
            </a:pPr>
            <a:r>
              <a:rPr lang="en-US" sz="1600" b="1" dirty="0">
                <a:solidFill>
                  <a:srgbClr val="000000"/>
                </a:solidFill>
                <a:highlight>
                  <a:srgbClr val="FFFFFF"/>
                </a:highlight>
                <a:latin typeface="Arial"/>
                <a:ea typeface="MS PGothic"/>
              </a:rPr>
              <a:t>Referral mapping: </a:t>
            </a:r>
            <a:r>
              <a:rPr lang="en-US" sz="1600" b="0" i="0" dirty="0">
                <a:solidFill>
                  <a:srgbClr val="000000"/>
                </a:solidFill>
                <a:effectLst/>
                <a:highlight>
                  <a:srgbClr val="FFFFFF"/>
                </a:highlight>
                <a:latin typeface="Arial"/>
                <a:ea typeface="MS PGothic"/>
              </a:rPr>
              <a:t>to inform system strengthening efforts, referral mappings should be included as routine assessments to take place at purposeful intervals throughout responses, including at the beginning and when new partners enter the sector. </a:t>
            </a:r>
            <a:br>
              <a:rPr lang="en-US" sz="1600" b="0" i="0" dirty="0">
                <a:effectLst/>
                <a:highlight>
                  <a:srgbClr val="FFFFFF"/>
                </a:highlight>
                <a:latin typeface="Arial"/>
              </a:rPr>
            </a:br>
            <a:br>
              <a:rPr lang="en-US" sz="1600" b="0" i="0" dirty="0">
                <a:effectLst/>
                <a:highlight>
                  <a:srgbClr val="FFFFFF"/>
                </a:highlight>
                <a:latin typeface="Arial"/>
              </a:rPr>
            </a:br>
            <a:r>
              <a:rPr lang="en-US" sz="1600" b="0" i="0" dirty="0">
                <a:solidFill>
                  <a:srgbClr val="000000"/>
                </a:solidFill>
                <a:effectLst/>
                <a:highlight>
                  <a:srgbClr val="FFFFFF"/>
                </a:highlight>
                <a:latin typeface="Arial"/>
                <a:ea typeface="MS PGothic"/>
              </a:rPr>
              <a:t>Referral pathway mappings should be conducted from community to tertiary level; </a:t>
            </a:r>
            <a:r>
              <a:rPr lang="en-US" sz="1600" dirty="0">
                <a:solidFill>
                  <a:srgbClr val="000000"/>
                </a:solidFill>
                <a:highlight>
                  <a:srgbClr val="FFFFFF"/>
                </a:highlight>
                <a:latin typeface="Arial"/>
                <a:ea typeface="MS PGothic"/>
              </a:rPr>
              <a:t>t</a:t>
            </a:r>
            <a:r>
              <a:rPr lang="en-US" sz="1600" b="0" i="0" dirty="0">
                <a:solidFill>
                  <a:srgbClr val="000000"/>
                </a:solidFill>
                <a:effectLst/>
                <a:highlight>
                  <a:srgbClr val="FFFFFF"/>
                </a:highlight>
                <a:latin typeface="Arial"/>
                <a:ea typeface="MS PGothic"/>
              </a:rPr>
              <a:t>hey should indicate referral pathway(s) and alternatives/considerations, contact details of appropriate personnel at receiving facilities, services/care available at receiving facilities, cost of care considerations, and details for local pharmacies or drug shops, among other information. </a:t>
            </a:r>
          </a:p>
          <a:p>
            <a:pPr algn="l" rtl="0" fontAlgn="base"/>
            <a:endParaRPr lang="en-US" sz="1600" b="0" i="0" dirty="0">
              <a:solidFill>
                <a:srgbClr val="000000"/>
              </a:solidFill>
              <a:effectLst/>
              <a:highlight>
                <a:srgbClr val="FFFFFF"/>
              </a:highlight>
              <a:latin typeface="Arial"/>
              <a:ea typeface="MS PGothic"/>
            </a:endParaRPr>
          </a:p>
          <a:p>
            <a:pPr marL="0" indent="0">
              <a:spcBef>
                <a:spcPts val="1200"/>
              </a:spcBef>
            </a:pPr>
            <a:endParaRPr lang="en-US" sz="1600" dirty="0">
              <a:solidFill>
                <a:srgbClr val="000000"/>
              </a:solidFill>
              <a:highlight>
                <a:srgbClr val="FFFFFF"/>
              </a:highlight>
              <a:latin typeface="Arial"/>
            </a:endParaRPr>
          </a:p>
          <a:p>
            <a:pPr marL="342900" indent="-342900">
              <a:spcBef>
                <a:spcPts val="1200"/>
              </a:spcBef>
              <a:buAutoNum type="arabicPeriod"/>
            </a:pPr>
            <a:endParaRPr lang="en-US" sz="1600" b="0" i="0" dirty="0">
              <a:solidFill>
                <a:srgbClr val="000000"/>
              </a:solidFill>
              <a:effectLst/>
              <a:highlight>
                <a:srgbClr val="FFFFFF"/>
              </a:highlight>
              <a:latin typeface="Arial"/>
            </a:endParaRPr>
          </a:p>
        </p:txBody>
      </p:sp>
      <p:sp>
        <p:nvSpPr>
          <p:cNvPr id="7" name="Title 1">
            <a:extLst>
              <a:ext uri="{FF2B5EF4-FFF2-40B4-BE49-F238E27FC236}">
                <a16:creationId xmlns:a16="http://schemas.microsoft.com/office/drawing/2014/main" id="{9A6806F6-5577-1240-F0B0-5965C14A77AA}"/>
              </a:ext>
            </a:extLst>
          </p:cNvPr>
          <p:cNvSpPr txBox="1">
            <a:spLocks/>
          </p:cNvSpPr>
          <p:nvPr/>
        </p:nvSpPr>
        <p:spPr bwMode="auto">
          <a:xfrm>
            <a:off x="267286" y="221367"/>
            <a:ext cx="8609428" cy="419100"/>
          </a:xfrm>
          <a:prstGeom prst="rect">
            <a:avLst/>
          </a:prstGeom>
          <a:solidFill>
            <a:srgbClr val="FFC000"/>
          </a:solidFill>
          <a:ln w="9525">
            <a:noFill/>
            <a:miter lim="800000"/>
            <a:headEnd/>
            <a:tailEnd/>
          </a:ln>
        </p:spPr>
        <p:txBody>
          <a:bodyPr vert="horz" wrap="square" lIns="0" tIns="0" rIns="0" bIns="0" numCol="1" anchor="t" anchorCtr="0" compatLnSpc="1">
            <a:prstTxWarp prst="textNoShape">
              <a:avLst/>
            </a:prstTxWarp>
            <a:noAutofit/>
          </a:bodyPr>
          <a:lstStyle>
            <a:lvl1pPr algn="l" rtl="0" eaLnBrk="0" fontAlgn="base" hangingPunct="0">
              <a:spcBef>
                <a:spcPct val="0"/>
              </a:spcBef>
              <a:spcAft>
                <a:spcPct val="0"/>
              </a:spcAft>
              <a:defRPr sz="2700">
                <a:solidFill>
                  <a:schemeClr val="tx1"/>
                </a:solidFill>
                <a:latin typeface="Arial"/>
                <a:ea typeface="MS PGothic" pitchFamily="34" charset="-128"/>
                <a:cs typeface="Arial"/>
              </a:defRPr>
            </a:lvl1pPr>
            <a:lvl2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2pPr>
            <a:lvl3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3pPr>
            <a:lvl4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4pPr>
            <a:lvl5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5pPr>
            <a:lvl6pPr marL="3429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6pPr>
            <a:lvl7pPr marL="6858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7pPr>
            <a:lvl8pPr marL="10287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8pPr>
            <a:lvl9pPr marL="13716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9pPr>
          </a:lstStyle>
          <a:p>
            <a:r>
              <a:rPr lang="en-GB" sz="2000" b="1" kern="0" dirty="0">
                <a:ea typeface="Calibri"/>
              </a:rPr>
              <a:t>Recommendations for GHC community</a:t>
            </a:r>
            <a:endParaRPr lang="en-US" dirty="0"/>
          </a:p>
          <a:p>
            <a:endParaRPr lang="en-GB" sz="2000" b="1" kern="0" dirty="0">
              <a:ea typeface="Calibri"/>
            </a:endParaRPr>
          </a:p>
        </p:txBody>
      </p:sp>
    </p:spTree>
    <p:extLst>
      <p:ext uri="{BB962C8B-B14F-4D97-AF65-F5344CB8AC3E}">
        <p14:creationId xmlns:p14="http://schemas.microsoft.com/office/powerpoint/2010/main" val="3255778503"/>
      </p:ext>
    </p:extLst>
  </p:cSld>
  <p:clrMapOvr>
    <a:masterClrMapping/>
  </p:clrMapOvr>
  <p:transition spd="slow"/>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a:extLst>
              <a:ext uri="{FF2B5EF4-FFF2-40B4-BE49-F238E27FC236}">
                <a16:creationId xmlns:a16="http://schemas.microsoft.com/office/drawing/2014/main" id="{E39C2D7E-592D-89D0-D8C0-342F4C2FE0E1}"/>
              </a:ext>
            </a:extLst>
          </p:cNvPr>
          <p:cNvSpPr>
            <a:spLocks noGrp="1"/>
          </p:cNvSpPr>
          <p:nvPr>
            <p:ph idx="1"/>
          </p:nvPr>
        </p:nvSpPr>
        <p:spPr>
          <a:xfrm>
            <a:off x="420494" y="809625"/>
            <a:ext cx="8477250" cy="5067300"/>
          </a:xfrm>
        </p:spPr>
        <p:txBody>
          <a:bodyPr/>
          <a:lstStyle/>
          <a:p>
            <a:pPr marL="342900" indent="-342900">
              <a:spcBef>
                <a:spcPts val="1200"/>
              </a:spcBef>
              <a:buFont typeface="+mj-lt"/>
              <a:buAutoNum type="arabicPeriod" startAt="9"/>
            </a:pPr>
            <a:r>
              <a:rPr lang="en-US" sz="1600" b="1" dirty="0">
                <a:solidFill>
                  <a:srgbClr val="000000"/>
                </a:solidFill>
                <a:highlight>
                  <a:srgbClr val="FFFFFF"/>
                </a:highlight>
                <a:latin typeface="Arial"/>
                <a:ea typeface="MS PGothic"/>
              </a:rPr>
              <a:t>Community engagement: </a:t>
            </a:r>
            <a:endParaRPr lang="en-US" sz="1600" b="1" dirty="0">
              <a:solidFill>
                <a:srgbClr val="000000"/>
              </a:solidFill>
              <a:highlight>
                <a:srgbClr val="FFFFFF"/>
              </a:highlight>
              <a:latin typeface="Arial"/>
            </a:endParaRPr>
          </a:p>
          <a:p>
            <a:pPr marL="642620" lvl="1" indent="-342900">
              <a:spcBef>
                <a:spcPts val="1200"/>
              </a:spcBef>
            </a:pPr>
            <a:r>
              <a:rPr lang="en-US" sz="1600" b="0" i="0" dirty="0">
                <a:solidFill>
                  <a:srgbClr val="000000"/>
                </a:solidFill>
                <a:effectLst/>
                <a:highlight>
                  <a:srgbClr val="FFFFFF"/>
                </a:highlight>
                <a:latin typeface="Arial"/>
                <a:ea typeface="MS PGothic"/>
              </a:rPr>
              <a:t>SBCC systems for patient education, raising awareness on danger sign recognition and care-seeking, and the importance of adhering to referrals</a:t>
            </a:r>
            <a:endParaRPr lang="en-US" sz="1600" dirty="0">
              <a:solidFill>
                <a:srgbClr val="000000"/>
              </a:solidFill>
              <a:highlight>
                <a:srgbClr val="FFFFFF"/>
              </a:highlight>
              <a:latin typeface="Arial"/>
              <a:ea typeface="MS PGothic"/>
            </a:endParaRPr>
          </a:p>
          <a:p>
            <a:pPr marL="642620" lvl="1" indent="-342900">
              <a:spcBef>
                <a:spcPts val="1200"/>
              </a:spcBef>
            </a:pPr>
            <a:r>
              <a:rPr lang="en-US" sz="1600" b="0" i="0" dirty="0">
                <a:solidFill>
                  <a:srgbClr val="000000"/>
                </a:solidFill>
                <a:effectLst/>
                <a:highlight>
                  <a:srgbClr val="FFFFFF"/>
                </a:highlight>
                <a:latin typeface="Arial"/>
                <a:ea typeface="MS PGothic"/>
              </a:rPr>
              <a:t>IEC materials and job aids that better reflect cultural norms and beliefs, engaging community and religious leaders to dispel myths and misconceptions about referrals</a:t>
            </a:r>
            <a:r>
              <a:rPr lang="en-US" sz="1600" dirty="0">
                <a:solidFill>
                  <a:srgbClr val="000000"/>
                </a:solidFill>
                <a:highlight>
                  <a:srgbClr val="FFFFFF"/>
                </a:highlight>
                <a:latin typeface="Arial"/>
                <a:ea typeface="MS PGothic"/>
              </a:rPr>
              <a:t> </a:t>
            </a:r>
            <a:endParaRPr lang="en-US" sz="1600" b="0" i="0" dirty="0">
              <a:solidFill>
                <a:srgbClr val="000000"/>
              </a:solidFill>
              <a:effectLst/>
              <a:highlight>
                <a:srgbClr val="FFFFFF"/>
              </a:highlight>
              <a:latin typeface="Arial"/>
            </a:endParaRPr>
          </a:p>
          <a:p>
            <a:pPr marL="642620" lvl="1" indent="-342900">
              <a:spcBef>
                <a:spcPts val="1200"/>
              </a:spcBef>
            </a:pPr>
            <a:r>
              <a:rPr lang="en-US" sz="1600" dirty="0">
                <a:solidFill>
                  <a:srgbClr val="000000"/>
                </a:solidFill>
                <a:highlight>
                  <a:srgbClr val="FFFFFF"/>
                </a:highlight>
                <a:latin typeface="Arial"/>
                <a:ea typeface="MS PGothic"/>
              </a:rPr>
              <a:t>In some settings, </a:t>
            </a:r>
            <a:r>
              <a:rPr lang="en-US" sz="1600" b="0" i="0" dirty="0">
                <a:solidFill>
                  <a:srgbClr val="000000"/>
                </a:solidFill>
                <a:effectLst/>
                <a:highlight>
                  <a:srgbClr val="FFFFFF"/>
                </a:highlight>
                <a:latin typeface="Arial"/>
                <a:ea typeface="MS PGothic"/>
              </a:rPr>
              <a:t>it may be appropriate to incorporate community health promoters – including community matrons, traditional birth attendants, and traditional healers – into the referral process to ensure prompt referral</a:t>
            </a:r>
            <a:r>
              <a:rPr lang="en-US" sz="1600" dirty="0">
                <a:solidFill>
                  <a:srgbClr val="000000"/>
                </a:solidFill>
                <a:highlight>
                  <a:srgbClr val="FFFFFF"/>
                </a:highlight>
                <a:latin typeface="Arial"/>
                <a:ea typeface="MS PGothic"/>
              </a:rPr>
              <a:t> </a:t>
            </a:r>
            <a:endParaRPr lang="en-US" sz="1600" b="0" i="0" dirty="0">
              <a:solidFill>
                <a:srgbClr val="000000"/>
              </a:solidFill>
              <a:effectLst/>
              <a:highlight>
                <a:srgbClr val="FFFFFF"/>
              </a:highlight>
              <a:latin typeface="Arial"/>
            </a:endParaRPr>
          </a:p>
          <a:p>
            <a:pPr marL="342900" indent="-342900">
              <a:spcBef>
                <a:spcPts val="1200"/>
              </a:spcBef>
              <a:buFont typeface="+mj-lt"/>
              <a:buAutoNum type="arabicPeriod" startAt="9"/>
            </a:pPr>
            <a:r>
              <a:rPr lang="en-US" sz="1600" b="1" i="0" dirty="0">
                <a:solidFill>
                  <a:srgbClr val="000000"/>
                </a:solidFill>
                <a:effectLst/>
                <a:highlight>
                  <a:srgbClr val="FFFFFF"/>
                </a:highlight>
                <a:latin typeface="Arial"/>
                <a:ea typeface="MS PGothic"/>
              </a:rPr>
              <a:t>Innovative financing: </a:t>
            </a:r>
            <a:r>
              <a:rPr lang="en-US" sz="1600" b="0" i="0" dirty="0">
                <a:solidFill>
                  <a:srgbClr val="000000"/>
                </a:solidFill>
                <a:effectLst/>
                <a:latin typeface="Arial"/>
                <a:ea typeface="MS PGothic"/>
              </a:rPr>
              <a:t>Findings from CAR in particular suggested that community mechanisms, such as pooled funds and community health insurance schemes, may be a solution for addressing resource limitations. Similar solutions, including learning from cash and voucher programs or using disaster response funds, may be worth exploring</a:t>
            </a:r>
            <a:endParaRPr lang="en-US" sz="1600" dirty="0">
              <a:solidFill>
                <a:srgbClr val="000000"/>
              </a:solidFill>
              <a:latin typeface="Arial"/>
              <a:ea typeface="MS PGothic"/>
            </a:endParaRPr>
          </a:p>
          <a:p>
            <a:pPr marL="342900" indent="-342900">
              <a:spcBef>
                <a:spcPts val="1200"/>
              </a:spcBef>
              <a:buFont typeface="+mj-lt"/>
              <a:buAutoNum type="arabicPeriod" startAt="9"/>
            </a:pPr>
            <a:r>
              <a:rPr lang="en-US" sz="1600" b="1" dirty="0">
                <a:solidFill>
                  <a:srgbClr val="000000"/>
                </a:solidFill>
                <a:highlight>
                  <a:srgbClr val="FFFFFF"/>
                </a:highlight>
                <a:latin typeface="Arial"/>
                <a:ea typeface="MS PGothic"/>
              </a:rPr>
              <a:t>Humanitarian access: </a:t>
            </a:r>
            <a:r>
              <a:rPr lang="en-US" sz="1600" dirty="0">
                <a:solidFill>
                  <a:srgbClr val="000000"/>
                </a:solidFill>
                <a:highlight>
                  <a:srgbClr val="FFFFFF"/>
                </a:highlight>
                <a:latin typeface="Arial"/>
                <a:ea typeface="MS PGothic"/>
              </a:rPr>
              <a:t>h</a:t>
            </a:r>
            <a:r>
              <a:rPr lang="en-US" sz="1600" b="0" i="0" dirty="0">
                <a:solidFill>
                  <a:srgbClr val="000000"/>
                </a:solidFill>
                <a:effectLst/>
                <a:latin typeface="Arial"/>
                <a:ea typeface="MS PGothic"/>
              </a:rPr>
              <a:t>umanitarian agencies, using the platform and gravitas of the health cluster, need to negotiate humanitarian access for referral cases in times of insecurity</a:t>
            </a:r>
            <a:endParaRPr lang="en-US" sz="1600" b="0" i="0" dirty="0">
              <a:solidFill>
                <a:srgbClr val="000000"/>
              </a:solidFill>
              <a:effectLst/>
              <a:highlight>
                <a:srgbClr val="FFFFFF"/>
              </a:highlight>
              <a:latin typeface="Arial"/>
              <a:ea typeface="MS PGothic"/>
            </a:endParaRPr>
          </a:p>
          <a:p>
            <a:pPr marL="0" indent="0">
              <a:spcBef>
                <a:spcPts val="1200"/>
              </a:spcBef>
            </a:pPr>
            <a:endParaRPr lang="en-US" sz="1600" dirty="0">
              <a:solidFill>
                <a:srgbClr val="000000"/>
              </a:solidFill>
              <a:highlight>
                <a:srgbClr val="FFFFFF"/>
              </a:highlight>
              <a:latin typeface="Arial"/>
            </a:endParaRPr>
          </a:p>
          <a:p>
            <a:pPr marL="342900" indent="-342900">
              <a:spcBef>
                <a:spcPts val="1200"/>
              </a:spcBef>
              <a:buAutoNum type="arabicPeriod"/>
            </a:pPr>
            <a:endParaRPr lang="en-US" sz="1600" b="0" i="0" dirty="0">
              <a:solidFill>
                <a:srgbClr val="000000"/>
              </a:solidFill>
              <a:effectLst/>
              <a:highlight>
                <a:srgbClr val="FFFFFF"/>
              </a:highlight>
              <a:latin typeface="Arial"/>
            </a:endParaRPr>
          </a:p>
        </p:txBody>
      </p:sp>
      <p:sp>
        <p:nvSpPr>
          <p:cNvPr id="3" name="Title 1">
            <a:extLst>
              <a:ext uri="{FF2B5EF4-FFF2-40B4-BE49-F238E27FC236}">
                <a16:creationId xmlns:a16="http://schemas.microsoft.com/office/drawing/2014/main" id="{937DB561-5C77-FC06-E318-5529F3047AC4}"/>
              </a:ext>
            </a:extLst>
          </p:cNvPr>
          <p:cNvSpPr txBox="1">
            <a:spLocks/>
          </p:cNvSpPr>
          <p:nvPr/>
        </p:nvSpPr>
        <p:spPr bwMode="auto">
          <a:xfrm>
            <a:off x="305386" y="278517"/>
            <a:ext cx="8609428" cy="419100"/>
          </a:xfrm>
          <a:prstGeom prst="rect">
            <a:avLst/>
          </a:prstGeom>
          <a:solidFill>
            <a:srgbClr val="FFC000"/>
          </a:solidFill>
          <a:ln w="9525">
            <a:noFill/>
            <a:miter lim="800000"/>
            <a:headEnd/>
            <a:tailEnd/>
          </a:ln>
        </p:spPr>
        <p:txBody>
          <a:bodyPr vert="horz" wrap="square" lIns="0" tIns="0" rIns="0" bIns="0" numCol="1" anchor="t" anchorCtr="0" compatLnSpc="1">
            <a:prstTxWarp prst="textNoShape">
              <a:avLst/>
            </a:prstTxWarp>
            <a:noAutofit/>
          </a:bodyPr>
          <a:lstStyle>
            <a:lvl1pPr algn="l" rtl="0" eaLnBrk="0" fontAlgn="base" hangingPunct="0">
              <a:spcBef>
                <a:spcPct val="0"/>
              </a:spcBef>
              <a:spcAft>
                <a:spcPct val="0"/>
              </a:spcAft>
              <a:defRPr sz="2700">
                <a:solidFill>
                  <a:schemeClr val="tx1"/>
                </a:solidFill>
                <a:latin typeface="Arial"/>
                <a:ea typeface="MS PGothic" pitchFamily="34" charset="-128"/>
                <a:cs typeface="Arial"/>
              </a:defRPr>
            </a:lvl1pPr>
            <a:lvl2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2pPr>
            <a:lvl3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3pPr>
            <a:lvl4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4pPr>
            <a:lvl5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5pPr>
            <a:lvl6pPr marL="3429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6pPr>
            <a:lvl7pPr marL="6858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7pPr>
            <a:lvl8pPr marL="10287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8pPr>
            <a:lvl9pPr marL="13716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9pPr>
          </a:lstStyle>
          <a:p>
            <a:r>
              <a:rPr lang="en-GB" sz="2000" b="1" kern="0" dirty="0">
                <a:ea typeface="Calibri"/>
              </a:rPr>
              <a:t>Recommendations for GHC community</a:t>
            </a:r>
            <a:endParaRPr lang="en-US" dirty="0"/>
          </a:p>
          <a:p>
            <a:endParaRPr lang="en-GB" sz="2000" b="1" kern="0" dirty="0">
              <a:ea typeface="Calibri"/>
            </a:endParaRPr>
          </a:p>
        </p:txBody>
      </p:sp>
    </p:spTree>
    <p:extLst>
      <p:ext uri="{BB962C8B-B14F-4D97-AF65-F5344CB8AC3E}">
        <p14:creationId xmlns:p14="http://schemas.microsoft.com/office/powerpoint/2010/main" val="3726043333"/>
      </p:ext>
    </p:extLst>
  </p:cSld>
  <p:clrMapOvr>
    <a:masterClrMapping/>
  </p:clrMapOvr>
  <p:transition spd="slow"/>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a:extLst>
              <a:ext uri="{FF2B5EF4-FFF2-40B4-BE49-F238E27FC236}">
                <a16:creationId xmlns:a16="http://schemas.microsoft.com/office/drawing/2014/main" id="{B9D9C389-E5E1-716E-87B2-A18A2613EA34}"/>
              </a:ext>
            </a:extLst>
          </p:cNvPr>
          <p:cNvSpPr>
            <a:spLocks noGrp="1"/>
          </p:cNvSpPr>
          <p:nvPr>
            <p:ph idx="1"/>
          </p:nvPr>
        </p:nvSpPr>
        <p:spPr>
          <a:xfrm>
            <a:off x="419100" y="876300"/>
            <a:ext cx="8439150" cy="5105400"/>
          </a:xfrm>
        </p:spPr>
        <p:txBody>
          <a:bodyPr/>
          <a:lstStyle/>
          <a:p>
            <a:pPr marL="285750" indent="-285750">
              <a:spcBef>
                <a:spcPts val="1200"/>
              </a:spcBef>
              <a:buFont typeface="Arial" panose="020B0604020202020204" pitchFamily="34" charset="0"/>
              <a:buChar char="•"/>
            </a:pPr>
            <a:r>
              <a:rPr lang="en-US" sz="1600" dirty="0">
                <a:latin typeface="Arial"/>
                <a:ea typeface="MS PGothic"/>
              </a:rPr>
              <a:t>Establishing referral protocols for psychosocial support and training data collectors in trauma-informed methods was important (4 client interviews halted)</a:t>
            </a:r>
          </a:p>
          <a:p>
            <a:pPr marL="285750" indent="-285750">
              <a:spcBef>
                <a:spcPts val="1200"/>
              </a:spcBef>
              <a:buFont typeface="Arial" panose="020B0604020202020204" pitchFamily="34" charset="0"/>
              <a:buChar char="•"/>
            </a:pPr>
            <a:r>
              <a:rPr lang="en-US" sz="1600" dirty="0">
                <a:latin typeface="Arial"/>
                <a:ea typeface="MS PGothic"/>
              </a:rPr>
              <a:t>Both countries experienced difficulties in identifying non-traditional users, partly due to the strong community engagement mechanism in CAR and an acceptance in Nigeria that a referral may suggest a life-threatening complication that should be taken seriously</a:t>
            </a:r>
          </a:p>
          <a:p>
            <a:pPr marL="285750" indent="-285750">
              <a:spcBef>
                <a:spcPts val="1200"/>
              </a:spcBef>
              <a:buFont typeface="Arial" panose="020B0604020202020204" pitchFamily="34" charset="0"/>
              <a:buChar char="•"/>
            </a:pPr>
            <a:r>
              <a:rPr lang="en-US" sz="1600" dirty="0">
                <a:latin typeface="Arial"/>
                <a:ea typeface="MS PGothic"/>
              </a:rPr>
              <a:t>The study did encounter some refusals to participate, partly due to a lack of incentives for clients and due to a fear of job security or reprisal by providers</a:t>
            </a:r>
          </a:p>
          <a:p>
            <a:pPr marL="285750" indent="-285750">
              <a:spcBef>
                <a:spcPts val="1200"/>
              </a:spcBef>
              <a:buFont typeface="Arial" panose="020B0604020202020204" pitchFamily="34" charset="0"/>
              <a:buChar char="•"/>
            </a:pPr>
            <a:r>
              <a:rPr lang="en-US" sz="1600" dirty="0">
                <a:latin typeface="Arial"/>
                <a:ea typeface="MS PGothic"/>
              </a:rPr>
              <a:t>Despite translating tools into local languages, we found that for such scientific topics, some respondents were most comfortable speaking in further sub-dialects</a:t>
            </a:r>
          </a:p>
          <a:p>
            <a:pPr marL="285750" indent="-285750">
              <a:spcBef>
                <a:spcPts val="1200"/>
              </a:spcBef>
              <a:buFont typeface="Arial" panose="020B0604020202020204" pitchFamily="34" charset="0"/>
              <a:buChar char="•"/>
            </a:pPr>
            <a:r>
              <a:rPr lang="en-US" sz="1600" dirty="0">
                <a:latin typeface="Arial"/>
                <a:ea typeface="MS PGothic"/>
              </a:rPr>
              <a:t>Data collection encountered challenges with instability, including the abrupt closing of one facility in Nigeria due to a lack of funding, and increased insecurity in </a:t>
            </a:r>
            <a:r>
              <a:rPr lang="en-US" sz="1600" err="1">
                <a:latin typeface="Arial"/>
                <a:ea typeface="MS PGothic"/>
              </a:rPr>
              <a:t>Zémio</a:t>
            </a:r>
            <a:r>
              <a:rPr lang="en-US" sz="1600" dirty="0">
                <a:latin typeface="Arial"/>
                <a:ea typeface="MS PGothic"/>
              </a:rPr>
              <a:t> (CAR) that threatened safety of data collectors and challenged access to rural sites</a:t>
            </a:r>
          </a:p>
          <a:p>
            <a:pPr marL="285750" indent="-285750">
              <a:spcBef>
                <a:spcPts val="1200"/>
              </a:spcBef>
              <a:buFont typeface="Arial" panose="020B0604020202020204" pitchFamily="34" charset="0"/>
              <a:buChar char="•"/>
            </a:pPr>
            <a:r>
              <a:rPr lang="en-US" sz="1600" dirty="0">
                <a:latin typeface="Arial"/>
                <a:ea typeface="MS PGothic"/>
              </a:rPr>
              <a:t>In Nigeria, the study only covered IRC managed or -supported to some degree BEmONC facilities, which may have influenced results</a:t>
            </a:r>
          </a:p>
        </p:txBody>
      </p:sp>
      <p:sp>
        <p:nvSpPr>
          <p:cNvPr id="3" name="Title 1">
            <a:extLst>
              <a:ext uri="{FF2B5EF4-FFF2-40B4-BE49-F238E27FC236}">
                <a16:creationId xmlns:a16="http://schemas.microsoft.com/office/drawing/2014/main" id="{C8CB6B45-1ABB-7E17-50B3-350447448008}"/>
              </a:ext>
            </a:extLst>
          </p:cNvPr>
          <p:cNvSpPr txBox="1">
            <a:spLocks/>
          </p:cNvSpPr>
          <p:nvPr/>
        </p:nvSpPr>
        <p:spPr bwMode="auto">
          <a:xfrm>
            <a:off x="267286" y="307092"/>
            <a:ext cx="8609428" cy="419100"/>
          </a:xfrm>
          <a:prstGeom prst="rect">
            <a:avLst/>
          </a:prstGeom>
          <a:solidFill>
            <a:srgbClr val="FFC000"/>
          </a:solidFill>
          <a:ln w="9525">
            <a:noFill/>
            <a:miter lim="800000"/>
            <a:headEnd/>
            <a:tailEnd/>
          </a:ln>
        </p:spPr>
        <p:txBody>
          <a:bodyPr vert="horz" wrap="square" lIns="0" tIns="0" rIns="0" bIns="0" numCol="1" anchor="t" anchorCtr="0" compatLnSpc="1">
            <a:prstTxWarp prst="textNoShape">
              <a:avLst/>
            </a:prstTxWarp>
            <a:noAutofit/>
          </a:bodyPr>
          <a:lstStyle>
            <a:lvl1pPr algn="l" rtl="0" eaLnBrk="0" fontAlgn="base" hangingPunct="0">
              <a:spcBef>
                <a:spcPct val="0"/>
              </a:spcBef>
              <a:spcAft>
                <a:spcPct val="0"/>
              </a:spcAft>
              <a:defRPr sz="2700">
                <a:solidFill>
                  <a:schemeClr val="tx1"/>
                </a:solidFill>
                <a:latin typeface="Arial"/>
                <a:ea typeface="MS PGothic" pitchFamily="34" charset="-128"/>
                <a:cs typeface="Arial"/>
              </a:defRPr>
            </a:lvl1pPr>
            <a:lvl2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2pPr>
            <a:lvl3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3pPr>
            <a:lvl4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4pPr>
            <a:lvl5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5pPr>
            <a:lvl6pPr marL="3429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6pPr>
            <a:lvl7pPr marL="6858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7pPr>
            <a:lvl8pPr marL="10287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8pPr>
            <a:lvl9pPr marL="13716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9pPr>
          </a:lstStyle>
          <a:p>
            <a:r>
              <a:rPr lang="en-GB" sz="2000" b="1" kern="0" dirty="0">
                <a:ea typeface="Calibri"/>
              </a:rPr>
              <a:t>Lessons learned during data collection</a:t>
            </a:r>
            <a:endParaRPr lang="en-US" dirty="0"/>
          </a:p>
          <a:p>
            <a:endParaRPr lang="en-GB" sz="2000" b="1" kern="0" dirty="0">
              <a:ea typeface="Calibri"/>
            </a:endParaRPr>
          </a:p>
        </p:txBody>
      </p:sp>
    </p:spTree>
    <p:extLst>
      <p:ext uri="{BB962C8B-B14F-4D97-AF65-F5344CB8AC3E}">
        <p14:creationId xmlns:p14="http://schemas.microsoft.com/office/powerpoint/2010/main" val="3340780925"/>
      </p:ext>
    </p:extLst>
  </p:cSld>
  <p:clrMapOvr>
    <a:masterClrMapping/>
  </p:clrMapOvr>
  <p:transition spd="slow"/>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a:extLst>
              <a:ext uri="{FF2B5EF4-FFF2-40B4-BE49-F238E27FC236}">
                <a16:creationId xmlns:a16="http://schemas.microsoft.com/office/drawing/2014/main" id="{C095EB20-BB7C-FCED-8461-9D5AC47BE3EC}"/>
              </a:ext>
            </a:extLst>
          </p:cNvPr>
          <p:cNvSpPr>
            <a:spLocks noGrp="1"/>
          </p:cNvSpPr>
          <p:nvPr>
            <p:ph idx="1"/>
          </p:nvPr>
        </p:nvSpPr>
        <p:spPr>
          <a:xfrm>
            <a:off x="457200" y="990600"/>
            <a:ext cx="8305800" cy="4572000"/>
          </a:xfrm>
        </p:spPr>
        <p:txBody>
          <a:bodyPr/>
          <a:lstStyle/>
          <a:p>
            <a:pPr marL="342900" indent="-342900">
              <a:spcBef>
                <a:spcPts val="1200"/>
              </a:spcBef>
              <a:buFont typeface="Arial" panose="020B0604020202020204" pitchFamily="34" charset="0"/>
              <a:buChar char="•"/>
            </a:pPr>
            <a:r>
              <a:rPr lang="en-US" sz="2000" dirty="0">
                <a:latin typeface="Arial"/>
                <a:ea typeface="MS PGothic"/>
              </a:rPr>
              <a:t>Research questions only took into consideration clients who had decided to engage with the formal health system and was not able to examine decision-making perspectives or experiences from community level to the facility. </a:t>
            </a:r>
            <a:endParaRPr lang="en-US" sz="2000" dirty="0">
              <a:latin typeface="Arial"/>
            </a:endParaRPr>
          </a:p>
          <a:p>
            <a:pPr marL="342900" indent="-342900">
              <a:spcBef>
                <a:spcPts val="1200"/>
              </a:spcBef>
              <a:buFont typeface="Arial" panose="020B0604020202020204" pitchFamily="34" charset="0"/>
              <a:buChar char="•"/>
            </a:pPr>
            <a:r>
              <a:rPr lang="en-US" sz="2000" dirty="0">
                <a:latin typeface="Arial"/>
                <a:ea typeface="MS PGothic"/>
              </a:rPr>
              <a:t>Both countries faced challenges with identifying particularly vulnerable clients, such as survivors of sexual assault, unmarried women, or adolescent, and while the study intended to capture perspectives from those who sought EmONC care for all obstetric emergencies, the majority of respondents had sought care for pregnancy-related or newborn services. Therefore, it is unlikely that these results can be generalized for all clients seeking EmONC services</a:t>
            </a:r>
          </a:p>
          <a:p>
            <a:pPr marL="342900" indent="-342900">
              <a:spcBef>
                <a:spcPts val="1200"/>
              </a:spcBef>
              <a:buFont typeface="Arial" panose="020B0604020202020204" pitchFamily="34" charset="0"/>
              <a:buChar char="•"/>
            </a:pPr>
            <a:r>
              <a:rPr lang="en-US" sz="2000" dirty="0">
                <a:latin typeface="Arial"/>
                <a:ea typeface="MS PGothic"/>
              </a:rPr>
              <a:t>Findings could be further strengthened by quantitative methods that reviewed patient files and registers. </a:t>
            </a:r>
            <a:endParaRPr lang="en-US" sz="2000" dirty="0">
              <a:latin typeface="Arial"/>
            </a:endParaRPr>
          </a:p>
        </p:txBody>
      </p:sp>
      <p:sp>
        <p:nvSpPr>
          <p:cNvPr id="7" name="Title 1">
            <a:extLst>
              <a:ext uri="{FF2B5EF4-FFF2-40B4-BE49-F238E27FC236}">
                <a16:creationId xmlns:a16="http://schemas.microsoft.com/office/drawing/2014/main" id="{C89D0B06-4EA0-C484-E33A-4B163C72B368}"/>
              </a:ext>
            </a:extLst>
          </p:cNvPr>
          <p:cNvSpPr txBox="1">
            <a:spLocks/>
          </p:cNvSpPr>
          <p:nvPr/>
        </p:nvSpPr>
        <p:spPr bwMode="auto">
          <a:xfrm>
            <a:off x="267286" y="221367"/>
            <a:ext cx="8609428" cy="419100"/>
          </a:xfrm>
          <a:prstGeom prst="rect">
            <a:avLst/>
          </a:prstGeom>
          <a:solidFill>
            <a:srgbClr val="FFC000"/>
          </a:solidFill>
          <a:ln w="9525">
            <a:noFill/>
            <a:miter lim="800000"/>
            <a:headEnd/>
            <a:tailEnd/>
          </a:ln>
        </p:spPr>
        <p:txBody>
          <a:bodyPr vert="horz" wrap="square" lIns="0" tIns="0" rIns="0" bIns="0" numCol="1" anchor="t" anchorCtr="0" compatLnSpc="1">
            <a:prstTxWarp prst="textNoShape">
              <a:avLst/>
            </a:prstTxWarp>
            <a:noAutofit/>
          </a:bodyPr>
          <a:lstStyle>
            <a:lvl1pPr algn="l" rtl="0" eaLnBrk="0" fontAlgn="base" hangingPunct="0">
              <a:spcBef>
                <a:spcPct val="0"/>
              </a:spcBef>
              <a:spcAft>
                <a:spcPct val="0"/>
              </a:spcAft>
              <a:defRPr sz="2700">
                <a:solidFill>
                  <a:schemeClr val="tx1"/>
                </a:solidFill>
                <a:latin typeface="Arial"/>
                <a:ea typeface="MS PGothic" pitchFamily="34" charset="-128"/>
                <a:cs typeface="Arial"/>
              </a:defRPr>
            </a:lvl1pPr>
            <a:lvl2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2pPr>
            <a:lvl3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3pPr>
            <a:lvl4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4pPr>
            <a:lvl5pPr algn="l" rtl="0" eaLnBrk="0" fontAlgn="base" hangingPunct="0">
              <a:spcBef>
                <a:spcPct val="0"/>
              </a:spcBef>
              <a:spcAft>
                <a:spcPct val="0"/>
              </a:spcAft>
              <a:defRPr sz="2700">
                <a:solidFill>
                  <a:schemeClr val="tx1"/>
                </a:solidFill>
                <a:latin typeface="Arial" pitchFamily="-107" charset="0"/>
                <a:ea typeface="MS PGothic" pitchFamily="34" charset="-128"/>
                <a:cs typeface="Arial" pitchFamily="34" charset="0"/>
              </a:defRPr>
            </a:lvl5pPr>
            <a:lvl6pPr marL="3429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6pPr>
            <a:lvl7pPr marL="6858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7pPr>
            <a:lvl8pPr marL="10287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8pPr>
            <a:lvl9pPr marL="1371600" algn="l" rtl="0" fontAlgn="base">
              <a:spcBef>
                <a:spcPct val="0"/>
              </a:spcBef>
              <a:spcAft>
                <a:spcPct val="0"/>
              </a:spcAft>
              <a:defRPr sz="2550">
                <a:solidFill>
                  <a:schemeClr val="tx1"/>
                </a:solidFill>
                <a:latin typeface="Akzidenz Grotesk BE Super" pitchFamily="-110" charset="0"/>
                <a:ea typeface="ヒラギノ角ゴ Pro W3" pitchFamily="-110" charset="-128"/>
                <a:cs typeface="ヒラギノ角ゴ Pro W3" pitchFamily="-110" charset="-128"/>
              </a:defRPr>
            </a:lvl9pPr>
          </a:lstStyle>
          <a:p>
            <a:r>
              <a:rPr lang="en-GB" sz="2000" b="1" kern="0" dirty="0">
                <a:ea typeface="Calibri"/>
              </a:rPr>
              <a:t>Limitations</a:t>
            </a:r>
            <a:endParaRPr lang="en-US" dirty="0"/>
          </a:p>
          <a:p>
            <a:endParaRPr lang="en-GB" sz="2000" b="1" kern="0" dirty="0">
              <a:ea typeface="Calibri"/>
            </a:endParaRPr>
          </a:p>
        </p:txBody>
      </p:sp>
    </p:spTree>
    <p:extLst>
      <p:ext uri="{BB962C8B-B14F-4D97-AF65-F5344CB8AC3E}">
        <p14:creationId xmlns:p14="http://schemas.microsoft.com/office/powerpoint/2010/main" val="666581724"/>
      </p:ext>
    </p:extLst>
  </p:cSld>
  <p:clrMapOvr>
    <a:masterClrMapping/>
  </p:clrMapOvr>
  <p:transition spd="slow"/>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45701344-4EC2-DC64-AA89-E90F266CE5F9}"/>
              </a:ext>
            </a:extLst>
          </p:cNvPr>
          <p:cNvSpPr>
            <a:spLocks noGrp="1"/>
          </p:cNvSpPr>
          <p:nvPr>
            <p:ph idx="1"/>
          </p:nvPr>
        </p:nvSpPr>
        <p:spPr>
          <a:xfrm>
            <a:off x="304800" y="1371600"/>
            <a:ext cx="8534400" cy="4190999"/>
          </a:xfrm>
        </p:spPr>
        <p:txBody>
          <a:bodyPr>
            <a:noAutofit/>
          </a:bodyPr>
          <a:lstStyle/>
          <a:p>
            <a:pPr marL="0" indent="0">
              <a:lnSpc>
                <a:spcPct val="150000"/>
              </a:lnSpc>
              <a:spcBef>
                <a:spcPts val="0"/>
              </a:spcBef>
              <a:spcAft>
                <a:spcPts val="0"/>
              </a:spcAft>
            </a:pPr>
            <a:r>
              <a:rPr lang="en-US" sz="2000" b="1" i="0" dirty="0">
                <a:solidFill>
                  <a:srgbClr val="000000"/>
                </a:solidFill>
                <a:effectLst/>
                <a:latin typeface="Arial"/>
                <a:ea typeface="MS PGothic"/>
              </a:rPr>
              <a:t>Why</a:t>
            </a:r>
            <a:r>
              <a:rPr lang="en-US" sz="2000" b="0" i="0" dirty="0">
                <a:solidFill>
                  <a:srgbClr val="000000"/>
                </a:solidFill>
                <a:effectLst/>
                <a:latin typeface="Arial"/>
                <a:ea typeface="MS PGothic"/>
              </a:rPr>
              <a:t>: Obstetric referral is critical to ensuring access to appropriate and timely EmONC services, and it can potentially decrease neonatal mortality by 18%, stillbirths by 27%, and maternal deaths by 50%</a:t>
            </a:r>
          </a:p>
          <a:p>
            <a:pPr marL="0" indent="0">
              <a:lnSpc>
                <a:spcPct val="150000"/>
              </a:lnSpc>
              <a:spcBef>
                <a:spcPts val="0"/>
              </a:spcBef>
              <a:spcAft>
                <a:spcPts val="0"/>
              </a:spcAft>
            </a:pPr>
            <a:endParaRPr lang="en-US" sz="2000" dirty="0">
              <a:solidFill>
                <a:srgbClr val="000000"/>
              </a:solidFill>
              <a:latin typeface="Arial"/>
              <a:ea typeface="Calibri" panose="020F0502020204030204" pitchFamily="34" charset="0"/>
              <a:cs typeface="Times New Roman" panose="02020603050405020304" pitchFamily="18" charset="0"/>
            </a:endParaRPr>
          </a:p>
          <a:p>
            <a:pPr marL="0" indent="0">
              <a:lnSpc>
                <a:spcPct val="150000"/>
              </a:lnSpc>
              <a:spcBef>
                <a:spcPts val="0"/>
              </a:spcBef>
              <a:spcAft>
                <a:spcPts val="0"/>
              </a:spcAft>
            </a:pPr>
            <a:r>
              <a:rPr lang="en-US" sz="2000" b="1" dirty="0">
                <a:latin typeface="Arial"/>
                <a:ea typeface="Calibri"/>
                <a:cs typeface="Times New Roman"/>
              </a:rPr>
              <a:t>Goal</a:t>
            </a:r>
            <a:r>
              <a:rPr lang="en-US" sz="2000" dirty="0">
                <a:latin typeface="Arial"/>
                <a:ea typeface="Calibri"/>
                <a:cs typeface="Times New Roman"/>
              </a:rPr>
              <a:t>: to </a:t>
            </a:r>
            <a:r>
              <a:rPr lang="en-US" sz="2000" b="1" dirty="0">
                <a:latin typeface="Arial"/>
                <a:ea typeface="Calibri"/>
                <a:cs typeface="Times New Roman"/>
              </a:rPr>
              <a:t>examine practices and experiences of care along the referral pathway from BEmONC to CEmONC</a:t>
            </a:r>
            <a:r>
              <a:rPr lang="en-US" sz="2000" dirty="0">
                <a:latin typeface="Arial"/>
                <a:ea typeface="Calibri"/>
                <a:cs typeface="Times New Roman"/>
              </a:rPr>
              <a:t>, and </a:t>
            </a:r>
            <a:r>
              <a:rPr lang="en-US" sz="2000" b="1" dirty="0">
                <a:latin typeface="Arial"/>
                <a:ea typeface="Calibri"/>
                <a:cs typeface="Times New Roman"/>
              </a:rPr>
              <a:t>identify</a:t>
            </a:r>
            <a:r>
              <a:rPr lang="en-US" sz="2000" b="1" dirty="0">
                <a:latin typeface="Arial"/>
                <a:ea typeface="Arial" panose="020B0604020202020204" pitchFamily="34" charset="0"/>
                <a:cs typeface="Times New Roman"/>
              </a:rPr>
              <a:t> recommendations for strengthening referrals and improving experiences of care for clients,</a:t>
            </a:r>
            <a:r>
              <a:rPr lang="en-US" sz="2000" dirty="0">
                <a:latin typeface="Arial"/>
                <a:ea typeface="Arial" panose="020B0604020202020204" pitchFamily="34" charset="0"/>
                <a:cs typeface="Times New Roman"/>
              </a:rPr>
              <a:t> particularly those seeking care for obstetric complications. </a:t>
            </a:r>
            <a:endParaRPr lang="en-US" sz="2000">
              <a:latin typeface="Arial"/>
            </a:endParaRPr>
          </a:p>
        </p:txBody>
      </p:sp>
      <p:sp>
        <p:nvSpPr>
          <p:cNvPr id="2" name="Title 1">
            <a:extLst>
              <a:ext uri="{FF2B5EF4-FFF2-40B4-BE49-F238E27FC236}">
                <a16:creationId xmlns:a16="http://schemas.microsoft.com/office/drawing/2014/main" id="{11648E18-904D-11DC-6703-B7B5802419F7}"/>
              </a:ext>
            </a:extLst>
          </p:cNvPr>
          <p:cNvSpPr>
            <a:spLocks noGrp="1"/>
          </p:cNvSpPr>
          <p:nvPr>
            <p:ph type="title"/>
          </p:nvPr>
        </p:nvSpPr>
        <p:spPr>
          <a:xfrm>
            <a:off x="419100" y="241913"/>
            <a:ext cx="8305800" cy="796413"/>
          </a:xfrm>
        </p:spPr>
        <p:txBody>
          <a:bodyPr/>
          <a:lstStyle/>
          <a:p>
            <a:r>
              <a:rPr lang="en-US" sz="3200" b="1" dirty="0">
                <a:ea typeface="MS PGothic"/>
              </a:rPr>
              <a:t>Study Overview</a:t>
            </a:r>
          </a:p>
        </p:txBody>
      </p:sp>
    </p:spTree>
    <p:extLst>
      <p:ext uri="{BB962C8B-B14F-4D97-AF65-F5344CB8AC3E}">
        <p14:creationId xmlns:p14="http://schemas.microsoft.com/office/powerpoint/2010/main" val="313248328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85D61B-332E-A22F-1DF0-4DE27CFF31C0}"/>
              </a:ext>
            </a:extLst>
          </p:cNvPr>
          <p:cNvSpPr>
            <a:spLocks noGrp="1"/>
          </p:cNvSpPr>
          <p:nvPr>
            <p:ph type="title"/>
          </p:nvPr>
        </p:nvSpPr>
        <p:spPr>
          <a:xfrm>
            <a:off x="457200" y="1000125"/>
            <a:ext cx="8305800" cy="1219200"/>
          </a:xfrm>
        </p:spPr>
        <p:txBody>
          <a:bodyPr/>
          <a:lstStyle/>
          <a:p>
            <a:pPr algn="ctr"/>
            <a:r>
              <a:rPr lang="en-US" sz="3600" b="1" dirty="0">
                <a:ea typeface="MS PGothic"/>
              </a:rPr>
              <a:t>Thank you!</a:t>
            </a:r>
          </a:p>
        </p:txBody>
      </p:sp>
      <p:sp>
        <p:nvSpPr>
          <p:cNvPr id="5" name="Content Placeholder 4">
            <a:extLst>
              <a:ext uri="{FF2B5EF4-FFF2-40B4-BE49-F238E27FC236}">
                <a16:creationId xmlns:a16="http://schemas.microsoft.com/office/drawing/2014/main" id="{BF0454AC-C1C1-815A-4189-49EFDB463E2B}"/>
              </a:ext>
            </a:extLst>
          </p:cNvPr>
          <p:cNvSpPr>
            <a:spLocks noGrp="1"/>
          </p:cNvSpPr>
          <p:nvPr>
            <p:ph idx="1"/>
          </p:nvPr>
        </p:nvSpPr>
        <p:spPr>
          <a:xfrm>
            <a:off x="457200" y="2428875"/>
            <a:ext cx="8305800" cy="3429000"/>
          </a:xfrm>
        </p:spPr>
        <p:txBody>
          <a:bodyPr/>
          <a:lstStyle/>
          <a:p>
            <a:r>
              <a:rPr lang="en-US" dirty="0"/>
              <a:t>Elaine Scudder </a:t>
            </a:r>
            <a:r>
              <a:rPr lang="en-US" dirty="0">
                <a:hlinkClick r:id="rId2"/>
              </a:rPr>
              <a:t>Elaine.Scudder@rescue.org</a:t>
            </a:r>
            <a:r>
              <a:rPr lang="en-US" dirty="0"/>
              <a:t> </a:t>
            </a:r>
          </a:p>
          <a:p>
            <a:r>
              <a:rPr lang="en-US" dirty="0"/>
              <a:t>Mamothena Mothupi </a:t>
            </a:r>
            <a:r>
              <a:rPr lang="en-US" dirty="0">
                <a:hlinkClick r:id="rId3"/>
              </a:rPr>
              <a:t>Mamothena.Mothupi@rescue.org</a:t>
            </a:r>
            <a:endParaRPr lang="en-US" dirty="0"/>
          </a:p>
          <a:p>
            <a:r>
              <a:rPr lang="en-US" dirty="0"/>
              <a:t>CAR: Demfack Bernard Brisse </a:t>
            </a:r>
            <a:r>
              <a:rPr lang="en-US" dirty="0">
                <a:hlinkClick r:id="rId4"/>
              </a:rPr>
              <a:t>Demfack.BernardBrisse@rescue.org</a:t>
            </a:r>
            <a:endParaRPr lang="en-US" dirty="0"/>
          </a:p>
          <a:p>
            <a:r>
              <a:rPr lang="en-US" dirty="0"/>
              <a:t>Nigeria: Ibrahim Balami </a:t>
            </a:r>
            <a:r>
              <a:rPr lang="en-US" dirty="0">
                <a:hlinkClick r:id="rId5"/>
              </a:rPr>
              <a:t>Ibrahim.Balami@rescue.org</a:t>
            </a:r>
            <a:endParaRPr lang="en-US" dirty="0"/>
          </a:p>
          <a:p>
            <a:endParaRPr lang="en-US" dirty="0"/>
          </a:p>
          <a:p>
            <a:endParaRPr lang="en-US" dirty="0"/>
          </a:p>
          <a:p>
            <a:pPr marL="0">
              <a:spcBef>
                <a:spcPts val="1400"/>
              </a:spcBef>
              <a:spcAft>
                <a:spcPts val="0"/>
              </a:spcAft>
            </a:pPr>
            <a:r>
              <a:rPr lang="en-US" sz="1200" i="1" dirty="0">
                <a:ea typeface="MS PGothic"/>
              </a:rPr>
              <a:t>This study is made possible by the generous support of the American people through the United States Agency for International Development (USAID). The contents are the responsibility of International Rescue Committee and do not necessarily reflect the views of USAID or the United States Government.</a:t>
            </a:r>
          </a:p>
        </p:txBody>
      </p:sp>
    </p:spTree>
    <p:extLst>
      <p:ext uri="{BB962C8B-B14F-4D97-AF65-F5344CB8AC3E}">
        <p14:creationId xmlns:p14="http://schemas.microsoft.com/office/powerpoint/2010/main" val="2925184166"/>
      </p:ext>
    </p:extLst>
  </p:cSld>
  <p:clrMapOvr>
    <a:masterClrMapping/>
  </p:clrMapOvr>
  <p:transition spd="slow"/>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09C02C0-65C3-4666-A2F2-9EEDBDBD6C59}"/>
              </a:ext>
            </a:extLst>
          </p:cNvPr>
          <p:cNvSpPr/>
          <p:nvPr/>
        </p:nvSpPr>
        <p:spPr>
          <a:xfrm>
            <a:off x="0" y="5346384"/>
            <a:ext cx="9144000" cy="34289"/>
          </a:xfrm>
          <a:prstGeom prst="rect">
            <a:avLst/>
          </a:prstGeom>
          <a:solidFill>
            <a:srgbClr val="B7533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defRPr/>
            </a:pPr>
            <a:endParaRPr lang="en-US" sz="1350">
              <a:solidFill>
                <a:prstClr val="white"/>
              </a:solidFill>
              <a:latin typeface="Calibri" panose="020F0502020204030204"/>
            </a:endParaRPr>
          </a:p>
        </p:txBody>
      </p:sp>
      <p:pic>
        <p:nvPicPr>
          <p:cNvPr id="8" name="Picture 7" descr="A close up of a logo&#10;&#10;Description automatically generated">
            <a:extLst>
              <a:ext uri="{FF2B5EF4-FFF2-40B4-BE49-F238E27FC236}">
                <a16:creationId xmlns:a16="http://schemas.microsoft.com/office/drawing/2014/main" id="{BA942E61-D7B8-4F8F-86EE-8982652B8F6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386138" y="5512961"/>
            <a:ext cx="2564606" cy="390666"/>
          </a:xfrm>
          <a:prstGeom prst="rect">
            <a:avLst/>
          </a:prstGeom>
          <a:ln>
            <a:solidFill>
              <a:schemeClr val="bg1"/>
            </a:solidFill>
          </a:ln>
        </p:spPr>
      </p:pic>
      <p:grpSp>
        <p:nvGrpSpPr>
          <p:cNvPr id="5" name="Group 4">
            <a:extLst>
              <a:ext uri="{FF2B5EF4-FFF2-40B4-BE49-F238E27FC236}">
                <a16:creationId xmlns:a16="http://schemas.microsoft.com/office/drawing/2014/main" id="{CDBA90E5-609B-4A3E-9048-BC42A4C3DCB9}"/>
              </a:ext>
            </a:extLst>
          </p:cNvPr>
          <p:cNvGrpSpPr/>
          <p:nvPr/>
        </p:nvGrpSpPr>
        <p:grpSpPr>
          <a:xfrm>
            <a:off x="115491" y="999943"/>
            <a:ext cx="8913019" cy="4280297"/>
            <a:chOff x="153987" y="655550"/>
            <a:chExt cx="11884025" cy="5707063"/>
          </a:xfrm>
        </p:grpSpPr>
        <p:grpSp>
          <p:nvGrpSpPr>
            <p:cNvPr id="6" name="Group 205">
              <a:extLst>
                <a:ext uri="{FF2B5EF4-FFF2-40B4-BE49-F238E27FC236}">
                  <a16:creationId xmlns:a16="http://schemas.microsoft.com/office/drawing/2014/main" id="{FF697228-E9A9-4740-A8B7-E1C7CB7B55DA}"/>
                </a:ext>
              </a:extLst>
            </p:cNvPr>
            <p:cNvGrpSpPr>
              <a:grpSpLocks/>
            </p:cNvGrpSpPr>
            <p:nvPr/>
          </p:nvGrpSpPr>
          <p:grpSpPr bwMode="auto">
            <a:xfrm>
              <a:off x="153987" y="655550"/>
              <a:ext cx="11650663" cy="5707063"/>
              <a:chOff x="54" y="400"/>
              <a:chExt cx="7339" cy="3595"/>
            </a:xfrm>
            <a:solidFill>
              <a:schemeClr val="tx1">
                <a:lumMod val="50000"/>
                <a:lumOff val="50000"/>
              </a:schemeClr>
            </a:solidFill>
          </p:grpSpPr>
          <p:sp>
            <p:nvSpPr>
              <p:cNvPr id="3084" name="Freeform 5">
                <a:extLst>
                  <a:ext uri="{FF2B5EF4-FFF2-40B4-BE49-F238E27FC236}">
                    <a16:creationId xmlns:a16="http://schemas.microsoft.com/office/drawing/2014/main" id="{3887C381-D7AF-45E7-A58D-AF0D830F24D6}"/>
                  </a:ext>
                </a:extLst>
              </p:cNvPr>
              <p:cNvSpPr>
                <a:spLocks/>
              </p:cNvSpPr>
              <p:nvPr/>
            </p:nvSpPr>
            <p:spPr bwMode="auto">
              <a:xfrm>
                <a:off x="2056" y="2564"/>
                <a:ext cx="4" cy="10"/>
              </a:xfrm>
              <a:custGeom>
                <a:avLst/>
                <a:gdLst>
                  <a:gd name="T0" fmla="*/ 0 w 4"/>
                  <a:gd name="T1" fmla="*/ 0 h 10"/>
                  <a:gd name="T2" fmla="*/ 4 w 4"/>
                  <a:gd name="T3" fmla="*/ 3 h 10"/>
                  <a:gd name="T4" fmla="*/ 4 w 4"/>
                  <a:gd name="T5" fmla="*/ 0 h 10"/>
                  <a:gd name="T6" fmla="*/ 0 w 4"/>
                  <a:gd name="T7" fmla="*/ 3 h 10"/>
                  <a:gd name="T8" fmla="*/ 0 w 4"/>
                  <a:gd name="T9" fmla="*/ 7 h 10"/>
                  <a:gd name="T10" fmla="*/ 4 w 4"/>
                  <a:gd name="T11" fmla="*/ 10 h 10"/>
                  <a:gd name="T12" fmla="*/ 4 w 4"/>
                  <a:gd name="T13" fmla="*/ 3 h 10"/>
                  <a:gd name="T14" fmla="*/ 0 w 4"/>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0">
                    <a:moveTo>
                      <a:pt x="0" y="0"/>
                    </a:moveTo>
                    <a:lnTo>
                      <a:pt x="4" y="3"/>
                    </a:lnTo>
                    <a:lnTo>
                      <a:pt x="4" y="0"/>
                    </a:lnTo>
                    <a:lnTo>
                      <a:pt x="0" y="3"/>
                    </a:lnTo>
                    <a:lnTo>
                      <a:pt x="0" y="7"/>
                    </a:lnTo>
                    <a:lnTo>
                      <a:pt x="4" y="10"/>
                    </a:lnTo>
                    <a:lnTo>
                      <a:pt x="4" y="3"/>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85" name="Freeform 6">
                <a:extLst>
                  <a:ext uri="{FF2B5EF4-FFF2-40B4-BE49-F238E27FC236}">
                    <a16:creationId xmlns:a16="http://schemas.microsoft.com/office/drawing/2014/main" id="{DA73D38D-4E8F-450E-928E-172C1C3BE02E}"/>
                  </a:ext>
                </a:extLst>
              </p:cNvPr>
              <p:cNvSpPr>
                <a:spLocks/>
              </p:cNvSpPr>
              <p:nvPr/>
            </p:nvSpPr>
            <p:spPr bwMode="auto">
              <a:xfrm>
                <a:off x="2128" y="2341"/>
                <a:ext cx="43" cy="15"/>
              </a:xfrm>
              <a:custGeom>
                <a:avLst/>
                <a:gdLst>
                  <a:gd name="T0" fmla="*/ 25 w 43"/>
                  <a:gd name="T1" fmla="*/ 0 h 15"/>
                  <a:gd name="T2" fmla="*/ 25 w 43"/>
                  <a:gd name="T3" fmla="*/ 0 h 15"/>
                  <a:gd name="T4" fmla="*/ 29 w 43"/>
                  <a:gd name="T5" fmla="*/ 4 h 15"/>
                  <a:gd name="T6" fmla="*/ 32 w 43"/>
                  <a:gd name="T7" fmla="*/ 4 h 15"/>
                  <a:gd name="T8" fmla="*/ 39 w 43"/>
                  <a:gd name="T9" fmla="*/ 4 h 15"/>
                  <a:gd name="T10" fmla="*/ 43 w 43"/>
                  <a:gd name="T11" fmla="*/ 11 h 15"/>
                  <a:gd name="T12" fmla="*/ 39 w 43"/>
                  <a:gd name="T13" fmla="*/ 15 h 15"/>
                  <a:gd name="T14" fmla="*/ 32 w 43"/>
                  <a:gd name="T15" fmla="*/ 11 h 15"/>
                  <a:gd name="T16" fmla="*/ 29 w 43"/>
                  <a:gd name="T17" fmla="*/ 15 h 15"/>
                  <a:gd name="T18" fmla="*/ 25 w 43"/>
                  <a:gd name="T19" fmla="*/ 15 h 15"/>
                  <a:gd name="T20" fmla="*/ 25 w 43"/>
                  <a:gd name="T21" fmla="*/ 15 h 15"/>
                  <a:gd name="T22" fmla="*/ 21 w 43"/>
                  <a:gd name="T23" fmla="*/ 15 h 15"/>
                  <a:gd name="T24" fmla="*/ 18 w 43"/>
                  <a:gd name="T25" fmla="*/ 15 h 15"/>
                  <a:gd name="T26" fmla="*/ 14 w 43"/>
                  <a:gd name="T27" fmla="*/ 15 h 15"/>
                  <a:gd name="T28" fmla="*/ 7 w 43"/>
                  <a:gd name="T29" fmla="*/ 7 h 15"/>
                  <a:gd name="T30" fmla="*/ 3 w 43"/>
                  <a:gd name="T31" fmla="*/ 7 h 15"/>
                  <a:gd name="T32" fmla="*/ 0 w 43"/>
                  <a:gd name="T33" fmla="*/ 4 h 15"/>
                  <a:gd name="T34" fmla="*/ 0 w 43"/>
                  <a:gd name="T35" fmla="*/ 0 h 15"/>
                  <a:gd name="T36" fmla="*/ 11 w 43"/>
                  <a:gd name="T37" fmla="*/ 0 h 15"/>
                  <a:gd name="T38" fmla="*/ 14 w 43"/>
                  <a:gd name="T39" fmla="*/ 0 h 15"/>
                  <a:gd name="T40" fmla="*/ 18 w 43"/>
                  <a:gd name="T41" fmla="*/ 0 h 15"/>
                  <a:gd name="T42" fmla="*/ 25 w 43"/>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15">
                    <a:moveTo>
                      <a:pt x="25" y="0"/>
                    </a:moveTo>
                    <a:lnTo>
                      <a:pt x="25" y="0"/>
                    </a:lnTo>
                    <a:lnTo>
                      <a:pt x="29" y="4"/>
                    </a:lnTo>
                    <a:lnTo>
                      <a:pt x="32" y="4"/>
                    </a:lnTo>
                    <a:lnTo>
                      <a:pt x="39" y="4"/>
                    </a:lnTo>
                    <a:lnTo>
                      <a:pt x="43" y="11"/>
                    </a:lnTo>
                    <a:lnTo>
                      <a:pt x="39" y="15"/>
                    </a:lnTo>
                    <a:lnTo>
                      <a:pt x="32" y="11"/>
                    </a:lnTo>
                    <a:lnTo>
                      <a:pt x="29" y="15"/>
                    </a:lnTo>
                    <a:lnTo>
                      <a:pt x="25" y="15"/>
                    </a:lnTo>
                    <a:lnTo>
                      <a:pt x="25" y="15"/>
                    </a:lnTo>
                    <a:lnTo>
                      <a:pt x="21" y="15"/>
                    </a:lnTo>
                    <a:lnTo>
                      <a:pt x="18" y="15"/>
                    </a:lnTo>
                    <a:lnTo>
                      <a:pt x="14" y="15"/>
                    </a:lnTo>
                    <a:lnTo>
                      <a:pt x="7" y="7"/>
                    </a:lnTo>
                    <a:lnTo>
                      <a:pt x="3" y="7"/>
                    </a:lnTo>
                    <a:lnTo>
                      <a:pt x="0" y="4"/>
                    </a:lnTo>
                    <a:lnTo>
                      <a:pt x="0" y="0"/>
                    </a:lnTo>
                    <a:lnTo>
                      <a:pt x="11" y="0"/>
                    </a:lnTo>
                    <a:lnTo>
                      <a:pt x="14" y="0"/>
                    </a:lnTo>
                    <a:lnTo>
                      <a:pt x="18" y="0"/>
                    </a:lnTo>
                    <a:lnTo>
                      <a:pt x="25"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86" name="Freeform 7">
                <a:extLst>
                  <a:ext uri="{FF2B5EF4-FFF2-40B4-BE49-F238E27FC236}">
                    <a16:creationId xmlns:a16="http://schemas.microsoft.com/office/drawing/2014/main" id="{D16DF08F-74BC-4A15-AFD9-53ADD6DE4F36}"/>
                  </a:ext>
                </a:extLst>
              </p:cNvPr>
              <p:cNvSpPr>
                <a:spLocks/>
              </p:cNvSpPr>
              <p:nvPr/>
            </p:nvSpPr>
            <p:spPr bwMode="auto">
              <a:xfrm>
                <a:off x="2210" y="3629"/>
                <a:ext cx="18" cy="40"/>
              </a:xfrm>
              <a:custGeom>
                <a:avLst/>
                <a:gdLst>
                  <a:gd name="T0" fmla="*/ 11 w 18"/>
                  <a:gd name="T1" fmla="*/ 0 h 40"/>
                  <a:gd name="T2" fmla="*/ 11 w 18"/>
                  <a:gd name="T3" fmla="*/ 0 h 40"/>
                  <a:gd name="T4" fmla="*/ 11 w 18"/>
                  <a:gd name="T5" fmla="*/ 4 h 40"/>
                  <a:gd name="T6" fmla="*/ 15 w 18"/>
                  <a:gd name="T7" fmla="*/ 4 h 40"/>
                  <a:gd name="T8" fmla="*/ 15 w 18"/>
                  <a:gd name="T9" fmla="*/ 4 h 40"/>
                  <a:gd name="T10" fmla="*/ 18 w 18"/>
                  <a:gd name="T11" fmla="*/ 7 h 40"/>
                  <a:gd name="T12" fmla="*/ 18 w 18"/>
                  <a:gd name="T13" fmla="*/ 11 h 40"/>
                  <a:gd name="T14" fmla="*/ 18 w 18"/>
                  <a:gd name="T15" fmla="*/ 14 h 40"/>
                  <a:gd name="T16" fmla="*/ 18 w 18"/>
                  <a:gd name="T17" fmla="*/ 14 h 40"/>
                  <a:gd name="T18" fmla="*/ 15 w 18"/>
                  <a:gd name="T19" fmla="*/ 14 h 40"/>
                  <a:gd name="T20" fmla="*/ 15 w 18"/>
                  <a:gd name="T21" fmla="*/ 18 h 40"/>
                  <a:gd name="T22" fmla="*/ 15 w 18"/>
                  <a:gd name="T23" fmla="*/ 18 h 40"/>
                  <a:gd name="T24" fmla="*/ 11 w 18"/>
                  <a:gd name="T25" fmla="*/ 22 h 40"/>
                  <a:gd name="T26" fmla="*/ 11 w 18"/>
                  <a:gd name="T27" fmla="*/ 22 h 40"/>
                  <a:gd name="T28" fmla="*/ 15 w 18"/>
                  <a:gd name="T29" fmla="*/ 25 h 40"/>
                  <a:gd name="T30" fmla="*/ 15 w 18"/>
                  <a:gd name="T31" fmla="*/ 25 h 40"/>
                  <a:gd name="T32" fmla="*/ 15 w 18"/>
                  <a:gd name="T33" fmla="*/ 25 h 40"/>
                  <a:gd name="T34" fmla="*/ 15 w 18"/>
                  <a:gd name="T35" fmla="*/ 29 h 40"/>
                  <a:gd name="T36" fmla="*/ 15 w 18"/>
                  <a:gd name="T37" fmla="*/ 29 h 40"/>
                  <a:gd name="T38" fmla="*/ 15 w 18"/>
                  <a:gd name="T39" fmla="*/ 32 h 40"/>
                  <a:gd name="T40" fmla="*/ 15 w 18"/>
                  <a:gd name="T41" fmla="*/ 36 h 40"/>
                  <a:gd name="T42" fmla="*/ 11 w 18"/>
                  <a:gd name="T43" fmla="*/ 36 h 40"/>
                  <a:gd name="T44" fmla="*/ 15 w 18"/>
                  <a:gd name="T45" fmla="*/ 40 h 40"/>
                  <a:gd name="T46" fmla="*/ 11 w 18"/>
                  <a:gd name="T47" fmla="*/ 40 h 40"/>
                  <a:gd name="T48" fmla="*/ 7 w 18"/>
                  <a:gd name="T49" fmla="*/ 40 h 40"/>
                  <a:gd name="T50" fmla="*/ 0 w 18"/>
                  <a:gd name="T51" fmla="*/ 40 h 40"/>
                  <a:gd name="T52" fmla="*/ 0 w 18"/>
                  <a:gd name="T53" fmla="*/ 36 h 40"/>
                  <a:gd name="T54" fmla="*/ 0 w 18"/>
                  <a:gd name="T55" fmla="*/ 32 h 40"/>
                  <a:gd name="T56" fmla="*/ 4 w 18"/>
                  <a:gd name="T57" fmla="*/ 25 h 40"/>
                  <a:gd name="T58" fmla="*/ 4 w 18"/>
                  <a:gd name="T59" fmla="*/ 11 h 40"/>
                  <a:gd name="T60" fmla="*/ 4 w 18"/>
                  <a:gd name="T61" fmla="*/ 7 h 40"/>
                  <a:gd name="T62" fmla="*/ 4 w 18"/>
                  <a:gd name="T63" fmla="*/ 4 h 40"/>
                  <a:gd name="T64" fmla="*/ 4 w 18"/>
                  <a:gd name="T65" fmla="*/ 4 h 40"/>
                  <a:gd name="T66" fmla="*/ 7 w 18"/>
                  <a:gd name="T67" fmla="*/ 4 h 40"/>
                  <a:gd name="T68" fmla="*/ 11 w 18"/>
                  <a:gd name="T6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40">
                    <a:moveTo>
                      <a:pt x="11" y="0"/>
                    </a:moveTo>
                    <a:lnTo>
                      <a:pt x="11" y="0"/>
                    </a:lnTo>
                    <a:lnTo>
                      <a:pt x="11" y="4"/>
                    </a:lnTo>
                    <a:lnTo>
                      <a:pt x="15" y="4"/>
                    </a:lnTo>
                    <a:lnTo>
                      <a:pt x="15" y="4"/>
                    </a:lnTo>
                    <a:lnTo>
                      <a:pt x="18" y="7"/>
                    </a:lnTo>
                    <a:lnTo>
                      <a:pt x="18" y="11"/>
                    </a:lnTo>
                    <a:lnTo>
                      <a:pt x="18" y="14"/>
                    </a:lnTo>
                    <a:lnTo>
                      <a:pt x="18" y="14"/>
                    </a:lnTo>
                    <a:lnTo>
                      <a:pt x="15" y="14"/>
                    </a:lnTo>
                    <a:lnTo>
                      <a:pt x="15" y="18"/>
                    </a:lnTo>
                    <a:lnTo>
                      <a:pt x="15" y="18"/>
                    </a:lnTo>
                    <a:lnTo>
                      <a:pt x="11" y="22"/>
                    </a:lnTo>
                    <a:lnTo>
                      <a:pt x="11" y="22"/>
                    </a:lnTo>
                    <a:lnTo>
                      <a:pt x="15" y="25"/>
                    </a:lnTo>
                    <a:lnTo>
                      <a:pt x="15" y="25"/>
                    </a:lnTo>
                    <a:lnTo>
                      <a:pt x="15" y="25"/>
                    </a:lnTo>
                    <a:lnTo>
                      <a:pt x="15" y="29"/>
                    </a:lnTo>
                    <a:lnTo>
                      <a:pt x="15" y="29"/>
                    </a:lnTo>
                    <a:lnTo>
                      <a:pt x="15" y="32"/>
                    </a:lnTo>
                    <a:lnTo>
                      <a:pt x="15" y="36"/>
                    </a:lnTo>
                    <a:lnTo>
                      <a:pt x="11" y="36"/>
                    </a:lnTo>
                    <a:lnTo>
                      <a:pt x="15" y="40"/>
                    </a:lnTo>
                    <a:lnTo>
                      <a:pt x="11" y="40"/>
                    </a:lnTo>
                    <a:lnTo>
                      <a:pt x="7" y="40"/>
                    </a:lnTo>
                    <a:lnTo>
                      <a:pt x="0" y="40"/>
                    </a:lnTo>
                    <a:lnTo>
                      <a:pt x="0" y="36"/>
                    </a:lnTo>
                    <a:lnTo>
                      <a:pt x="0" y="32"/>
                    </a:lnTo>
                    <a:lnTo>
                      <a:pt x="4" y="25"/>
                    </a:lnTo>
                    <a:lnTo>
                      <a:pt x="4" y="11"/>
                    </a:lnTo>
                    <a:lnTo>
                      <a:pt x="4" y="7"/>
                    </a:lnTo>
                    <a:lnTo>
                      <a:pt x="4" y="4"/>
                    </a:lnTo>
                    <a:lnTo>
                      <a:pt x="4" y="4"/>
                    </a:lnTo>
                    <a:lnTo>
                      <a:pt x="7" y="4"/>
                    </a:lnTo>
                    <a:lnTo>
                      <a:pt x="11"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87" name="Freeform 8">
                <a:extLst>
                  <a:ext uri="{FF2B5EF4-FFF2-40B4-BE49-F238E27FC236}">
                    <a16:creationId xmlns:a16="http://schemas.microsoft.com/office/drawing/2014/main" id="{E7E828E9-17EF-458A-ACEF-27F6F6203268}"/>
                  </a:ext>
                </a:extLst>
              </p:cNvPr>
              <p:cNvSpPr>
                <a:spLocks/>
              </p:cNvSpPr>
              <p:nvPr/>
            </p:nvSpPr>
            <p:spPr bwMode="auto">
              <a:xfrm>
                <a:off x="2228" y="3694"/>
                <a:ext cx="14" cy="14"/>
              </a:xfrm>
              <a:custGeom>
                <a:avLst/>
                <a:gdLst>
                  <a:gd name="T0" fmla="*/ 11 w 14"/>
                  <a:gd name="T1" fmla="*/ 0 h 14"/>
                  <a:gd name="T2" fmla="*/ 11 w 14"/>
                  <a:gd name="T3" fmla="*/ 0 h 14"/>
                  <a:gd name="T4" fmla="*/ 14 w 14"/>
                  <a:gd name="T5" fmla="*/ 3 h 14"/>
                  <a:gd name="T6" fmla="*/ 14 w 14"/>
                  <a:gd name="T7" fmla="*/ 3 h 14"/>
                  <a:gd name="T8" fmla="*/ 14 w 14"/>
                  <a:gd name="T9" fmla="*/ 7 h 14"/>
                  <a:gd name="T10" fmla="*/ 14 w 14"/>
                  <a:gd name="T11" fmla="*/ 7 h 14"/>
                  <a:gd name="T12" fmla="*/ 14 w 14"/>
                  <a:gd name="T13" fmla="*/ 10 h 14"/>
                  <a:gd name="T14" fmla="*/ 11 w 14"/>
                  <a:gd name="T15" fmla="*/ 14 h 14"/>
                  <a:gd name="T16" fmla="*/ 7 w 14"/>
                  <a:gd name="T17" fmla="*/ 14 h 14"/>
                  <a:gd name="T18" fmla="*/ 4 w 14"/>
                  <a:gd name="T19" fmla="*/ 14 h 14"/>
                  <a:gd name="T20" fmla="*/ 4 w 14"/>
                  <a:gd name="T21" fmla="*/ 10 h 14"/>
                  <a:gd name="T22" fmla="*/ 0 w 14"/>
                  <a:gd name="T23" fmla="*/ 7 h 14"/>
                  <a:gd name="T24" fmla="*/ 0 w 14"/>
                  <a:gd name="T25" fmla="*/ 7 h 14"/>
                  <a:gd name="T26" fmla="*/ 4 w 14"/>
                  <a:gd name="T27" fmla="*/ 3 h 14"/>
                  <a:gd name="T28" fmla="*/ 11 w 14"/>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4">
                    <a:moveTo>
                      <a:pt x="11" y="0"/>
                    </a:moveTo>
                    <a:lnTo>
                      <a:pt x="11" y="0"/>
                    </a:lnTo>
                    <a:lnTo>
                      <a:pt x="14" y="3"/>
                    </a:lnTo>
                    <a:lnTo>
                      <a:pt x="14" y="3"/>
                    </a:lnTo>
                    <a:lnTo>
                      <a:pt x="14" y="7"/>
                    </a:lnTo>
                    <a:lnTo>
                      <a:pt x="14" y="7"/>
                    </a:lnTo>
                    <a:lnTo>
                      <a:pt x="14" y="10"/>
                    </a:lnTo>
                    <a:lnTo>
                      <a:pt x="11" y="14"/>
                    </a:lnTo>
                    <a:lnTo>
                      <a:pt x="7" y="14"/>
                    </a:lnTo>
                    <a:lnTo>
                      <a:pt x="4" y="14"/>
                    </a:lnTo>
                    <a:lnTo>
                      <a:pt x="4" y="10"/>
                    </a:lnTo>
                    <a:lnTo>
                      <a:pt x="0" y="7"/>
                    </a:lnTo>
                    <a:lnTo>
                      <a:pt x="0" y="7"/>
                    </a:lnTo>
                    <a:lnTo>
                      <a:pt x="4" y="3"/>
                    </a:lnTo>
                    <a:lnTo>
                      <a:pt x="11"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88" name="Freeform 9">
                <a:extLst>
                  <a:ext uri="{FF2B5EF4-FFF2-40B4-BE49-F238E27FC236}">
                    <a16:creationId xmlns:a16="http://schemas.microsoft.com/office/drawing/2014/main" id="{28A2498C-CDD7-4D33-BE6B-5B3911B41B99}"/>
                  </a:ext>
                </a:extLst>
              </p:cNvPr>
              <p:cNvSpPr>
                <a:spLocks/>
              </p:cNvSpPr>
              <p:nvPr/>
            </p:nvSpPr>
            <p:spPr bwMode="auto">
              <a:xfrm>
                <a:off x="2210" y="3701"/>
                <a:ext cx="7" cy="3"/>
              </a:xfrm>
              <a:custGeom>
                <a:avLst/>
                <a:gdLst>
                  <a:gd name="T0" fmla="*/ 0 w 7"/>
                  <a:gd name="T1" fmla="*/ 0 h 3"/>
                  <a:gd name="T2" fmla="*/ 4 w 7"/>
                  <a:gd name="T3" fmla="*/ 0 h 3"/>
                  <a:gd name="T4" fmla="*/ 7 w 7"/>
                  <a:gd name="T5" fmla="*/ 0 h 3"/>
                  <a:gd name="T6" fmla="*/ 7 w 7"/>
                  <a:gd name="T7" fmla="*/ 0 h 3"/>
                  <a:gd name="T8" fmla="*/ 4 w 7"/>
                  <a:gd name="T9" fmla="*/ 3 h 3"/>
                  <a:gd name="T10" fmla="*/ 0 w 7"/>
                  <a:gd name="T11" fmla="*/ 0 h 3"/>
                  <a:gd name="T12" fmla="*/ 0 w 7"/>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0" y="0"/>
                    </a:moveTo>
                    <a:lnTo>
                      <a:pt x="4" y="0"/>
                    </a:lnTo>
                    <a:lnTo>
                      <a:pt x="7" y="0"/>
                    </a:lnTo>
                    <a:lnTo>
                      <a:pt x="7" y="0"/>
                    </a:lnTo>
                    <a:lnTo>
                      <a:pt x="4" y="3"/>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89" name="Freeform 10">
                <a:extLst>
                  <a:ext uri="{FF2B5EF4-FFF2-40B4-BE49-F238E27FC236}">
                    <a16:creationId xmlns:a16="http://schemas.microsoft.com/office/drawing/2014/main" id="{1EA25E82-D561-4C0A-9935-5C5844EDCBAE}"/>
                  </a:ext>
                </a:extLst>
              </p:cNvPr>
              <p:cNvSpPr>
                <a:spLocks/>
              </p:cNvSpPr>
              <p:nvPr/>
            </p:nvSpPr>
            <p:spPr bwMode="auto">
              <a:xfrm>
                <a:off x="2210" y="3708"/>
                <a:ext cx="7" cy="4"/>
              </a:xfrm>
              <a:custGeom>
                <a:avLst/>
                <a:gdLst>
                  <a:gd name="T0" fmla="*/ 4 w 7"/>
                  <a:gd name="T1" fmla="*/ 4 h 4"/>
                  <a:gd name="T2" fmla="*/ 0 w 7"/>
                  <a:gd name="T3" fmla="*/ 0 h 4"/>
                  <a:gd name="T4" fmla="*/ 0 w 7"/>
                  <a:gd name="T5" fmla="*/ 0 h 4"/>
                  <a:gd name="T6" fmla="*/ 4 w 7"/>
                  <a:gd name="T7" fmla="*/ 0 h 4"/>
                  <a:gd name="T8" fmla="*/ 7 w 7"/>
                  <a:gd name="T9" fmla="*/ 0 h 4"/>
                  <a:gd name="T10" fmla="*/ 7 w 7"/>
                  <a:gd name="T11" fmla="*/ 0 h 4"/>
                  <a:gd name="T12" fmla="*/ 7 w 7"/>
                  <a:gd name="T13" fmla="*/ 0 h 4"/>
                  <a:gd name="T14" fmla="*/ 4 w 7"/>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4" y="4"/>
                    </a:moveTo>
                    <a:lnTo>
                      <a:pt x="0" y="0"/>
                    </a:lnTo>
                    <a:lnTo>
                      <a:pt x="0" y="0"/>
                    </a:lnTo>
                    <a:lnTo>
                      <a:pt x="4" y="0"/>
                    </a:lnTo>
                    <a:lnTo>
                      <a:pt x="7" y="0"/>
                    </a:lnTo>
                    <a:lnTo>
                      <a:pt x="7" y="0"/>
                    </a:lnTo>
                    <a:lnTo>
                      <a:pt x="7" y="0"/>
                    </a:lnTo>
                    <a:lnTo>
                      <a:pt x="4"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90" name="Freeform 11">
                <a:extLst>
                  <a:ext uri="{FF2B5EF4-FFF2-40B4-BE49-F238E27FC236}">
                    <a16:creationId xmlns:a16="http://schemas.microsoft.com/office/drawing/2014/main" id="{9CB05234-1A8F-47CB-B88E-D8AE3B82FEF3}"/>
                  </a:ext>
                </a:extLst>
              </p:cNvPr>
              <p:cNvSpPr>
                <a:spLocks/>
              </p:cNvSpPr>
              <p:nvPr/>
            </p:nvSpPr>
            <p:spPr bwMode="auto">
              <a:xfrm>
                <a:off x="2214" y="3712"/>
                <a:ext cx="7" cy="3"/>
              </a:xfrm>
              <a:custGeom>
                <a:avLst/>
                <a:gdLst>
                  <a:gd name="T0" fmla="*/ 0 w 7"/>
                  <a:gd name="T1" fmla="*/ 0 h 3"/>
                  <a:gd name="T2" fmla="*/ 0 w 7"/>
                  <a:gd name="T3" fmla="*/ 0 h 3"/>
                  <a:gd name="T4" fmla="*/ 0 w 7"/>
                  <a:gd name="T5" fmla="*/ 0 h 3"/>
                  <a:gd name="T6" fmla="*/ 7 w 7"/>
                  <a:gd name="T7" fmla="*/ 0 h 3"/>
                  <a:gd name="T8" fmla="*/ 7 w 7"/>
                  <a:gd name="T9" fmla="*/ 3 h 3"/>
                  <a:gd name="T10" fmla="*/ 7 w 7"/>
                  <a:gd name="T11" fmla="*/ 3 h 3"/>
                  <a:gd name="T12" fmla="*/ 7 w 7"/>
                  <a:gd name="T13" fmla="*/ 3 h 3"/>
                  <a:gd name="T14" fmla="*/ 3 w 7"/>
                  <a:gd name="T15" fmla="*/ 0 h 3"/>
                  <a:gd name="T16" fmla="*/ 0 w 7"/>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0" y="0"/>
                    </a:moveTo>
                    <a:lnTo>
                      <a:pt x="0" y="0"/>
                    </a:lnTo>
                    <a:lnTo>
                      <a:pt x="0" y="0"/>
                    </a:lnTo>
                    <a:lnTo>
                      <a:pt x="7" y="0"/>
                    </a:lnTo>
                    <a:lnTo>
                      <a:pt x="7" y="3"/>
                    </a:lnTo>
                    <a:lnTo>
                      <a:pt x="7" y="3"/>
                    </a:lnTo>
                    <a:lnTo>
                      <a:pt x="7" y="3"/>
                    </a:lnTo>
                    <a:lnTo>
                      <a:pt x="3"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91" name="Freeform 12">
                <a:extLst>
                  <a:ext uri="{FF2B5EF4-FFF2-40B4-BE49-F238E27FC236}">
                    <a16:creationId xmlns:a16="http://schemas.microsoft.com/office/drawing/2014/main" id="{BE747C23-771D-4922-B47C-D554E56FD20B}"/>
                  </a:ext>
                </a:extLst>
              </p:cNvPr>
              <p:cNvSpPr>
                <a:spLocks/>
              </p:cNvSpPr>
              <p:nvPr/>
            </p:nvSpPr>
            <p:spPr bwMode="auto">
              <a:xfrm>
                <a:off x="2214" y="3715"/>
                <a:ext cx="7" cy="4"/>
              </a:xfrm>
              <a:custGeom>
                <a:avLst/>
                <a:gdLst>
                  <a:gd name="T0" fmla="*/ 0 w 7"/>
                  <a:gd name="T1" fmla="*/ 0 h 4"/>
                  <a:gd name="T2" fmla="*/ 3 w 7"/>
                  <a:gd name="T3" fmla="*/ 0 h 4"/>
                  <a:gd name="T4" fmla="*/ 7 w 7"/>
                  <a:gd name="T5" fmla="*/ 4 h 4"/>
                  <a:gd name="T6" fmla="*/ 3 w 7"/>
                  <a:gd name="T7" fmla="*/ 4 h 4"/>
                  <a:gd name="T8" fmla="*/ 0 w 7"/>
                  <a:gd name="T9" fmla="*/ 0 h 4"/>
                </a:gdLst>
                <a:ahLst/>
                <a:cxnLst>
                  <a:cxn ang="0">
                    <a:pos x="T0" y="T1"/>
                  </a:cxn>
                  <a:cxn ang="0">
                    <a:pos x="T2" y="T3"/>
                  </a:cxn>
                  <a:cxn ang="0">
                    <a:pos x="T4" y="T5"/>
                  </a:cxn>
                  <a:cxn ang="0">
                    <a:pos x="T6" y="T7"/>
                  </a:cxn>
                  <a:cxn ang="0">
                    <a:pos x="T8" y="T9"/>
                  </a:cxn>
                </a:cxnLst>
                <a:rect l="0" t="0" r="r" b="b"/>
                <a:pathLst>
                  <a:path w="7" h="4">
                    <a:moveTo>
                      <a:pt x="0" y="0"/>
                    </a:moveTo>
                    <a:lnTo>
                      <a:pt x="3" y="0"/>
                    </a:lnTo>
                    <a:lnTo>
                      <a:pt x="7" y="4"/>
                    </a:lnTo>
                    <a:lnTo>
                      <a:pt x="3"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92" name="Freeform 13">
                <a:extLst>
                  <a:ext uri="{FF2B5EF4-FFF2-40B4-BE49-F238E27FC236}">
                    <a16:creationId xmlns:a16="http://schemas.microsoft.com/office/drawing/2014/main" id="{61DD321A-2FA9-41C1-ABF4-593D3ECFD1E9}"/>
                  </a:ext>
                </a:extLst>
              </p:cNvPr>
              <p:cNvSpPr>
                <a:spLocks/>
              </p:cNvSpPr>
              <p:nvPr/>
            </p:nvSpPr>
            <p:spPr bwMode="auto">
              <a:xfrm>
                <a:off x="2221" y="3730"/>
                <a:ext cx="0" cy="3"/>
              </a:xfrm>
              <a:custGeom>
                <a:avLst/>
                <a:gdLst>
                  <a:gd name="T0" fmla="*/ 0 h 3"/>
                  <a:gd name="T1" fmla="*/ 0 h 3"/>
                  <a:gd name="T2" fmla="*/ 0 h 3"/>
                  <a:gd name="T3" fmla="*/ 3 h 3"/>
                  <a:gd name="T4" fmla="*/ 3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93" name="Freeform 14">
                <a:extLst>
                  <a:ext uri="{FF2B5EF4-FFF2-40B4-BE49-F238E27FC236}">
                    <a16:creationId xmlns:a16="http://schemas.microsoft.com/office/drawing/2014/main" id="{01EC3379-F1B9-4D45-B8F2-6C47EBAEE3AC}"/>
                  </a:ext>
                </a:extLst>
              </p:cNvPr>
              <p:cNvSpPr>
                <a:spLocks/>
              </p:cNvSpPr>
              <p:nvPr/>
            </p:nvSpPr>
            <p:spPr bwMode="auto">
              <a:xfrm>
                <a:off x="2203" y="3776"/>
                <a:ext cx="7" cy="4"/>
              </a:xfrm>
              <a:custGeom>
                <a:avLst/>
                <a:gdLst>
                  <a:gd name="T0" fmla="*/ 7 w 7"/>
                  <a:gd name="T1" fmla="*/ 4 h 4"/>
                  <a:gd name="T2" fmla="*/ 4 w 7"/>
                  <a:gd name="T3" fmla="*/ 4 h 4"/>
                  <a:gd name="T4" fmla="*/ 0 w 7"/>
                  <a:gd name="T5" fmla="*/ 4 h 4"/>
                  <a:gd name="T6" fmla="*/ 0 w 7"/>
                  <a:gd name="T7" fmla="*/ 0 h 4"/>
                  <a:gd name="T8" fmla="*/ 4 w 7"/>
                  <a:gd name="T9" fmla="*/ 0 h 4"/>
                  <a:gd name="T10" fmla="*/ 4 w 7"/>
                  <a:gd name="T11" fmla="*/ 0 h 4"/>
                  <a:gd name="T12" fmla="*/ 7 w 7"/>
                  <a:gd name="T13" fmla="*/ 0 h 4"/>
                  <a:gd name="T14" fmla="*/ 7 w 7"/>
                  <a:gd name="T15" fmla="*/ 4 h 4"/>
                  <a:gd name="T16" fmla="*/ 7 w 7"/>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7" y="4"/>
                    </a:moveTo>
                    <a:lnTo>
                      <a:pt x="4" y="4"/>
                    </a:lnTo>
                    <a:lnTo>
                      <a:pt x="0" y="4"/>
                    </a:lnTo>
                    <a:lnTo>
                      <a:pt x="0" y="0"/>
                    </a:lnTo>
                    <a:lnTo>
                      <a:pt x="4" y="0"/>
                    </a:lnTo>
                    <a:lnTo>
                      <a:pt x="4" y="0"/>
                    </a:lnTo>
                    <a:lnTo>
                      <a:pt x="7" y="0"/>
                    </a:lnTo>
                    <a:lnTo>
                      <a:pt x="7" y="4"/>
                    </a:lnTo>
                    <a:lnTo>
                      <a:pt x="7"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94" name="Freeform 15">
                <a:extLst>
                  <a:ext uri="{FF2B5EF4-FFF2-40B4-BE49-F238E27FC236}">
                    <a16:creationId xmlns:a16="http://schemas.microsoft.com/office/drawing/2014/main" id="{17010215-F22A-4DBF-8E2A-4FE9BE82ED58}"/>
                  </a:ext>
                </a:extLst>
              </p:cNvPr>
              <p:cNvSpPr>
                <a:spLocks/>
              </p:cNvSpPr>
              <p:nvPr/>
            </p:nvSpPr>
            <p:spPr bwMode="auto">
              <a:xfrm>
                <a:off x="2189" y="3780"/>
                <a:ext cx="7" cy="3"/>
              </a:xfrm>
              <a:custGeom>
                <a:avLst/>
                <a:gdLst>
                  <a:gd name="T0" fmla="*/ 7 w 7"/>
                  <a:gd name="T1" fmla="*/ 0 h 3"/>
                  <a:gd name="T2" fmla="*/ 7 w 7"/>
                  <a:gd name="T3" fmla="*/ 0 h 3"/>
                  <a:gd name="T4" fmla="*/ 7 w 7"/>
                  <a:gd name="T5" fmla="*/ 3 h 3"/>
                  <a:gd name="T6" fmla="*/ 3 w 7"/>
                  <a:gd name="T7" fmla="*/ 3 h 3"/>
                  <a:gd name="T8" fmla="*/ 0 w 7"/>
                  <a:gd name="T9" fmla="*/ 0 h 3"/>
                  <a:gd name="T10" fmla="*/ 3 w 7"/>
                  <a:gd name="T11" fmla="*/ 0 h 3"/>
                  <a:gd name="T12" fmla="*/ 7 w 7"/>
                  <a:gd name="T13" fmla="*/ 0 h 3"/>
                  <a:gd name="T14" fmla="*/ 7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7" y="0"/>
                    </a:moveTo>
                    <a:lnTo>
                      <a:pt x="7" y="0"/>
                    </a:lnTo>
                    <a:lnTo>
                      <a:pt x="7" y="3"/>
                    </a:lnTo>
                    <a:lnTo>
                      <a:pt x="3" y="3"/>
                    </a:lnTo>
                    <a:lnTo>
                      <a:pt x="0" y="0"/>
                    </a:lnTo>
                    <a:lnTo>
                      <a:pt x="3" y="0"/>
                    </a:lnTo>
                    <a:lnTo>
                      <a:pt x="7" y="0"/>
                    </a:lnTo>
                    <a:lnTo>
                      <a:pt x="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95" name="Freeform 16">
                <a:extLst>
                  <a:ext uri="{FF2B5EF4-FFF2-40B4-BE49-F238E27FC236}">
                    <a16:creationId xmlns:a16="http://schemas.microsoft.com/office/drawing/2014/main" id="{EF8C6C43-086B-4F12-870F-6FA55634090B}"/>
                  </a:ext>
                </a:extLst>
              </p:cNvPr>
              <p:cNvSpPr>
                <a:spLocks/>
              </p:cNvSpPr>
              <p:nvPr/>
            </p:nvSpPr>
            <p:spPr bwMode="auto">
              <a:xfrm>
                <a:off x="2192" y="3787"/>
                <a:ext cx="7" cy="7"/>
              </a:xfrm>
              <a:custGeom>
                <a:avLst/>
                <a:gdLst>
                  <a:gd name="T0" fmla="*/ 0 w 7"/>
                  <a:gd name="T1" fmla="*/ 0 h 7"/>
                  <a:gd name="T2" fmla="*/ 0 w 7"/>
                  <a:gd name="T3" fmla="*/ 0 h 7"/>
                  <a:gd name="T4" fmla="*/ 7 w 7"/>
                  <a:gd name="T5" fmla="*/ 4 h 7"/>
                  <a:gd name="T6" fmla="*/ 7 w 7"/>
                  <a:gd name="T7" fmla="*/ 4 h 7"/>
                  <a:gd name="T8" fmla="*/ 7 w 7"/>
                  <a:gd name="T9" fmla="*/ 7 h 7"/>
                  <a:gd name="T10" fmla="*/ 7 w 7"/>
                  <a:gd name="T11" fmla="*/ 7 h 7"/>
                  <a:gd name="T12" fmla="*/ 7 w 7"/>
                  <a:gd name="T13" fmla="*/ 7 h 7"/>
                  <a:gd name="T14" fmla="*/ 0 w 7"/>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0" y="0"/>
                    </a:moveTo>
                    <a:lnTo>
                      <a:pt x="0" y="0"/>
                    </a:lnTo>
                    <a:lnTo>
                      <a:pt x="7" y="4"/>
                    </a:lnTo>
                    <a:lnTo>
                      <a:pt x="7" y="4"/>
                    </a:lnTo>
                    <a:lnTo>
                      <a:pt x="7" y="7"/>
                    </a:lnTo>
                    <a:lnTo>
                      <a:pt x="7" y="7"/>
                    </a:lnTo>
                    <a:lnTo>
                      <a:pt x="7" y="7"/>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96" name="Freeform 17">
                <a:extLst>
                  <a:ext uri="{FF2B5EF4-FFF2-40B4-BE49-F238E27FC236}">
                    <a16:creationId xmlns:a16="http://schemas.microsoft.com/office/drawing/2014/main" id="{B753F6B7-13EC-470D-8B3B-7C7DBD9567BD}"/>
                  </a:ext>
                </a:extLst>
              </p:cNvPr>
              <p:cNvSpPr>
                <a:spLocks/>
              </p:cNvSpPr>
              <p:nvPr/>
            </p:nvSpPr>
            <p:spPr bwMode="auto">
              <a:xfrm>
                <a:off x="2189" y="3787"/>
                <a:ext cx="7" cy="14"/>
              </a:xfrm>
              <a:custGeom>
                <a:avLst/>
                <a:gdLst>
                  <a:gd name="T0" fmla="*/ 0 w 7"/>
                  <a:gd name="T1" fmla="*/ 4 h 14"/>
                  <a:gd name="T2" fmla="*/ 0 w 7"/>
                  <a:gd name="T3" fmla="*/ 0 h 14"/>
                  <a:gd name="T4" fmla="*/ 0 w 7"/>
                  <a:gd name="T5" fmla="*/ 0 h 14"/>
                  <a:gd name="T6" fmla="*/ 3 w 7"/>
                  <a:gd name="T7" fmla="*/ 11 h 14"/>
                  <a:gd name="T8" fmla="*/ 7 w 7"/>
                  <a:gd name="T9" fmla="*/ 11 h 14"/>
                  <a:gd name="T10" fmla="*/ 7 w 7"/>
                  <a:gd name="T11" fmla="*/ 14 h 14"/>
                  <a:gd name="T12" fmla="*/ 7 w 7"/>
                  <a:gd name="T13" fmla="*/ 14 h 14"/>
                  <a:gd name="T14" fmla="*/ 3 w 7"/>
                  <a:gd name="T15" fmla="*/ 14 h 14"/>
                  <a:gd name="T16" fmla="*/ 3 w 7"/>
                  <a:gd name="T17" fmla="*/ 11 h 14"/>
                  <a:gd name="T18" fmla="*/ 0 w 7"/>
                  <a:gd name="T19" fmla="*/ 7 h 14"/>
                  <a:gd name="T20" fmla="*/ 0 w 7"/>
                  <a:gd name="T2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4">
                    <a:moveTo>
                      <a:pt x="0" y="4"/>
                    </a:moveTo>
                    <a:lnTo>
                      <a:pt x="0" y="0"/>
                    </a:lnTo>
                    <a:lnTo>
                      <a:pt x="0" y="0"/>
                    </a:lnTo>
                    <a:lnTo>
                      <a:pt x="3" y="11"/>
                    </a:lnTo>
                    <a:lnTo>
                      <a:pt x="7" y="11"/>
                    </a:lnTo>
                    <a:lnTo>
                      <a:pt x="7" y="14"/>
                    </a:lnTo>
                    <a:lnTo>
                      <a:pt x="7" y="14"/>
                    </a:lnTo>
                    <a:lnTo>
                      <a:pt x="3" y="14"/>
                    </a:lnTo>
                    <a:lnTo>
                      <a:pt x="3" y="11"/>
                    </a:lnTo>
                    <a:lnTo>
                      <a:pt x="0" y="7"/>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97" name="Freeform 18">
                <a:extLst>
                  <a:ext uri="{FF2B5EF4-FFF2-40B4-BE49-F238E27FC236}">
                    <a16:creationId xmlns:a16="http://schemas.microsoft.com/office/drawing/2014/main" id="{B1F396EE-397F-46E6-BAA6-C292B8B3F407}"/>
                  </a:ext>
                </a:extLst>
              </p:cNvPr>
              <p:cNvSpPr>
                <a:spLocks/>
              </p:cNvSpPr>
              <p:nvPr/>
            </p:nvSpPr>
            <p:spPr bwMode="auto">
              <a:xfrm>
                <a:off x="2196" y="3798"/>
                <a:ext cx="11" cy="3"/>
              </a:xfrm>
              <a:custGeom>
                <a:avLst/>
                <a:gdLst>
                  <a:gd name="T0" fmla="*/ 3 w 11"/>
                  <a:gd name="T1" fmla="*/ 0 h 3"/>
                  <a:gd name="T2" fmla="*/ 7 w 11"/>
                  <a:gd name="T3" fmla="*/ 0 h 3"/>
                  <a:gd name="T4" fmla="*/ 7 w 11"/>
                  <a:gd name="T5" fmla="*/ 3 h 3"/>
                  <a:gd name="T6" fmla="*/ 11 w 11"/>
                  <a:gd name="T7" fmla="*/ 3 h 3"/>
                  <a:gd name="T8" fmla="*/ 11 w 11"/>
                  <a:gd name="T9" fmla="*/ 3 h 3"/>
                  <a:gd name="T10" fmla="*/ 7 w 11"/>
                  <a:gd name="T11" fmla="*/ 3 h 3"/>
                  <a:gd name="T12" fmla="*/ 3 w 11"/>
                  <a:gd name="T13" fmla="*/ 3 h 3"/>
                  <a:gd name="T14" fmla="*/ 3 w 11"/>
                  <a:gd name="T15" fmla="*/ 0 h 3"/>
                  <a:gd name="T16" fmla="*/ 0 w 11"/>
                  <a:gd name="T17" fmla="*/ 0 h 3"/>
                  <a:gd name="T18" fmla="*/ 3 w 11"/>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3">
                    <a:moveTo>
                      <a:pt x="3" y="0"/>
                    </a:moveTo>
                    <a:lnTo>
                      <a:pt x="7" y="0"/>
                    </a:lnTo>
                    <a:lnTo>
                      <a:pt x="7" y="3"/>
                    </a:lnTo>
                    <a:lnTo>
                      <a:pt x="11" y="3"/>
                    </a:lnTo>
                    <a:lnTo>
                      <a:pt x="11" y="3"/>
                    </a:lnTo>
                    <a:lnTo>
                      <a:pt x="7" y="3"/>
                    </a:lnTo>
                    <a:lnTo>
                      <a:pt x="3" y="3"/>
                    </a:lnTo>
                    <a:lnTo>
                      <a:pt x="3" y="0"/>
                    </a:lnTo>
                    <a:lnTo>
                      <a:pt x="0" y="0"/>
                    </a:lnTo>
                    <a:lnTo>
                      <a:pt x="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98" name="Freeform 19">
                <a:extLst>
                  <a:ext uri="{FF2B5EF4-FFF2-40B4-BE49-F238E27FC236}">
                    <a16:creationId xmlns:a16="http://schemas.microsoft.com/office/drawing/2014/main" id="{62EF39E2-B71E-43F6-AAC6-969118F45F3D}"/>
                  </a:ext>
                </a:extLst>
              </p:cNvPr>
              <p:cNvSpPr>
                <a:spLocks/>
              </p:cNvSpPr>
              <p:nvPr/>
            </p:nvSpPr>
            <p:spPr bwMode="auto">
              <a:xfrm>
                <a:off x="2185" y="3798"/>
                <a:ext cx="7" cy="7"/>
              </a:xfrm>
              <a:custGeom>
                <a:avLst/>
                <a:gdLst>
                  <a:gd name="T0" fmla="*/ 4 w 7"/>
                  <a:gd name="T1" fmla="*/ 3 h 7"/>
                  <a:gd name="T2" fmla="*/ 0 w 7"/>
                  <a:gd name="T3" fmla="*/ 0 h 7"/>
                  <a:gd name="T4" fmla="*/ 4 w 7"/>
                  <a:gd name="T5" fmla="*/ 0 h 7"/>
                  <a:gd name="T6" fmla="*/ 4 w 7"/>
                  <a:gd name="T7" fmla="*/ 0 h 7"/>
                  <a:gd name="T8" fmla="*/ 7 w 7"/>
                  <a:gd name="T9" fmla="*/ 3 h 7"/>
                  <a:gd name="T10" fmla="*/ 4 w 7"/>
                  <a:gd name="T11" fmla="*/ 7 h 7"/>
                  <a:gd name="T12" fmla="*/ 4 w 7"/>
                  <a:gd name="T13" fmla="*/ 7 h 7"/>
                  <a:gd name="T14" fmla="*/ 0 w 7"/>
                  <a:gd name="T15" fmla="*/ 7 h 7"/>
                  <a:gd name="T16" fmla="*/ 4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4" y="3"/>
                    </a:moveTo>
                    <a:lnTo>
                      <a:pt x="0" y="0"/>
                    </a:lnTo>
                    <a:lnTo>
                      <a:pt x="4" y="0"/>
                    </a:lnTo>
                    <a:lnTo>
                      <a:pt x="4" y="0"/>
                    </a:lnTo>
                    <a:lnTo>
                      <a:pt x="7" y="3"/>
                    </a:lnTo>
                    <a:lnTo>
                      <a:pt x="4" y="7"/>
                    </a:lnTo>
                    <a:lnTo>
                      <a:pt x="4" y="7"/>
                    </a:lnTo>
                    <a:lnTo>
                      <a:pt x="0" y="7"/>
                    </a:lnTo>
                    <a:lnTo>
                      <a:pt x="4"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99" name="Freeform 20">
                <a:extLst>
                  <a:ext uri="{FF2B5EF4-FFF2-40B4-BE49-F238E27FC236}">
                    <a16:creationId xmlns:a16="http://schemas.microsoft.com/office/drawing/2014/main" id="{87205916-B2FB-412B-8B84-F685226B2A8D}"/>
                  </a:ext>
                </a:extLst>
              </p:cNvPr>
              <p:cNvSpPr>
                <a:spLocks/>
              </p:cNvSpPr>
              <p:nvPr/>
            </p:nvSpPr>
            <p:spPr bwMode="auto">
              <a:xfrm>
                <a:off x="2192" y="3805"/>
                <a:ext cx="15" cy="36"/>
              </a:xfrm>
              <a:custGeom>
                <a:avLst/>
                <a:gdLst>
                  <a:gd name="T0" fmla="*/ 4 w 15"/>
                  <a:gd name="T1" fmla="*/ 7 h 36"/>
                  <a:gd name="T2" fmla="*/ 4 w 15"/>
                  <a:gd name="T3" fmla="*/ 7 h 36"/>
                  <a:gd name="T4" fmla="*/ 4 w 15"/>
                  <a:gd name="T5" fmla="*/ 3 h 36"/>
                  <a:gd name="T6" fmla="*/ 4 w 15"/>
                  <a:gd name="T7" fmla="*/ 3 h 36"/>
                  <a:gd name="T8" fmla="*/ 7 w 15"/>
                  <a:gd name="T9" fmla="*/ 0 h 36"/>
                  <a:gd name="T10" fmla="*/ 7 w 15"/>
                  <a:gd name="T11" fmla="*/ 0 h 36"/>
                  <a:gd name="T12" fmla="*/ 11 w 15"/>
                  <a:gd name="T13" fmla="*/ 0 h 36"/>
                  <a:gd name="T14" fmla="*/ 15 w 15"/>
                  <a:gd name="T15" fmla="*/ 3 h 36"/>
                  <a:gd name="T16" fmla="*/ 15 w 15"/>
                  <a:gd name="T17" fmla="*/ 7 h 36"/>
                  <a:gd name="T18" fmla="*/ 15 w 15"/>
                  <a:gd name="T19" fmla="*/ 11 h 36"/>
                  <a:gd name="T20" fmla="*/ 15 w 15"/>
                  <a:gd name="T21" fmla="*/ 18 h 36"/>
                  <a:gd name="T22" fmla="*/ 15 w 15"/>
                  <a:gd name="T23" fmla="*/ 29 h 36"/>
                  <a:gd name="T24" fmla="*/ 15 w 15"/>
                  <a:gd name="T25" fmla="*/ 32 h 36"/>
                  <a:gd name="T26" fmla="*/ 15 w 15"/>
                  <a:gd name="T27" fmla="*/ 36 h 36"/>
                  <a:gd name="T28" fmla="*/ 11 w 15"/>
                  <a:gd name="T29" fmla="*/ 36 h 36"/>
                  <a:gd name="T30" fmla="*/ 7 w 15"/>
                  <a:gd name="T31" fmla="*/ 32 h 36"/>
                  <a:gd name="T32" fmla="*/ 7 w 15"/>
                  <a:gd name="T33" fmla="*/ 25 h 36"/>
                  <a:gd name="T34" fmla="*/ 7 w 15"/>
                  <a:gd name="T35" fmla="*/ 21 h 36"/>
                  <a:gd name="T36" fmla="*/ 7 w 15"/>
                  <a:gd name="T37" fmla="*/ 21 h 36"/>
                  <a:gd name="T38" fmla="*/ 4 w 15"/>
                  <a:gd name="T39" fmla="*/ 18 h 36"/>
                  <a:gd name="T40" fmla="*/ 0 w 15"/>
                  <a:gd name="T41" fmla="*/ 14 h 36"/>
                  <a:gd name="T42" fmla="*/ 0 w 15"/>
                  <a:gd name="T43" fmla="*/ 14 h 36"/>
                  <a:gd name="T44" fmla="*/ 4 w 15"/>
                  <a:gd name="T45" fmla="*/ 14 h 36"/>
                  <a:gd name="T46" fmla="*/ 4 w 15"/>
                  <a:gd name="T47" fmla="*/ 14 h 36"/>
                  <a:gd name="T48" fmla="*/ 4 w 15"/>
                  <a:gd name="T49" fmla="*/ 11 h 36"/>
                  <a:gd name="T50" fmla="*/ 4 w 15"/>
                  <a:gd name="T51" fmla="*/ 11 h 36"/>
                  <a:gd name="T52" fmla="*/ 0 w 15"/>
                  <a:gd name="T53" fmla="*/ 11 h 36"/>
                  <a:gd name="T54" fmla="*/ 0 w 15"/>
                  <a:gd name="T55" fmla="*/ 7 h 36"/>
                  <a:gd name="T56" fmla="*/ 4 w 15"/>
                  <a:gd name="T57" fmla="*/ 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 h="36">
                    <a:moveTo>
                      <a:pt x="4" y="7"/>
                    </a:moveTo>
                    <a:lnTo>
                      <a:pt x="4" y="7"/>
                    </a:lnTo>
                    <a:lnTo>
                      <a:pt x="4" y="3"/>
                    </a:lnTo>
                    <a:lnTo>
                      <a:pt x="4" y="3"/>
                    </a:lnTo>
                    <a:lnTo>
                      <a:pt x="7" y="0"/>
                    </a:lnTo>
                    <a:lnTo>
                      <a:pt x="7" y="0"/>
                    </a:lnTo>
                    <a:lnTo>
                      <a:pt x="11" y="0"/>
                    </a:lnTo>
                    <a:lnTo>
                      <a:pt x="15" y="3"/>
                    </a:lnTo>
                    <a:lnTo>
                      <a:pt x="15" y="7"/>
                    </a:lnTo>
                    <a:lnTo>
                      <a:pt x="15" y="11"/>
                    </a:lnTo>
                    <a:lnTo>
                      <a:pt x="15" y="18"/>
                    </a:lnTo>
                    <a:lnTo>
                      <a:pt x="15" y="29"/>
                    </a:lnTo>
                    <a:lnTo>
                      <a:pt x="15" y="32"/>
                    </a:lnTo>
                    <a:lnTo>
                      <a:pt x="15" y="36"/>
                    </a:lnTo>
                    <a:lnTo>
                      <a:pt x="11" y="36"/>
                    </a:lnTo>
                    <a:lnTo>
                      <a:pt x="7" y="32"/>
                    </a:lnTo>
                    <a:lnTo>
                      <a:pt x="7" y="25"/>
                    </a:lnTo>
                    <a:lnTo>
                      <a:pt x="7" y="21"/>
                    </a:lnTo>
                    <a:lnTo>
                      <a:pt x="7" y="21"/>
                    </a:lnTo>
                    <a:lnTo>
                      <a:pt x="4" y="18"/>
                    </a:lnTo>
                    <a:lnTo>
                      <a:pt x="0" y="14"/>
                    </a:lnTo>
                    <a:lnTo>
                      <a:pt x="0" y="14"/>
                    </a:lnTo>
                    <a:lnTo>
                      <a:pt x="4" y="14"/>
                    </a:lnTo>
                    <a:lnTo>
                      <a:pt x="4" y="14"/>
                    </a:lnTo>
                    <a:lnTo>
                      <a:pt x="4" y="11"/>
                    </a:lnTo>
                    <a:lnTo>
                      <a:pt x="4" y="11"/>
                    </a:lnTo>
                    <a:lnTo>
                      <a:pt x="0" y="11"/>
                    </a:lnTo>
                    <a:lnTo>
                      <a:pt x="0" y="7"/>
                    </a:lnTo>
                    <a:lnTo>
                      <a:pt x="4"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00" name="Freeform 21">
                <a:extLst>
                  <a:ext uri="{FF2B5EF4-FFF2-40B4-BE49-F238E27FC236}">
                    <a16:creationId xmlns:a16="http://schemas.microsoft.com/office/drawing/2014/main" id="{065931EF-ED29-4531-A327-3B7415B86A13}"/>
                  </a:ext>
                </a:extLst>
              </p:cNvPr>
              <p:cNvSpPr>
                <a:spLocks/>
              </p:cNvSpPr>
              <p:nvPr/>
            </p:nvSpPr>
            <p:spPr bwMode="auto">
              <a:xfrm>
                <a:off x="2185" y="3830"/>
                <a:ext cx="7" cy="4"/>
              </a:xfrm>
              <a:custGeom>
                <a:avLst/>
                <a:gdLst>
                  <a:gd name="T0" fmla="*/ 0 w 7"/>
                  <a:gd name="T1" fmla="*/ 0 h 4"/>
                  <a:gd name="T2" fmla="*/ 0 w 7"/>
                  <a:gd name="T3" fmla="*/ 0 h 4"/>
                  <a:gd name="T4" fmla="*/ 0 w 7"/>
                  <a:gd name="T5" fmla="*/ 0 h 4"/>
                  <a:gd name="T6" fmla="*/ 4 w 7"/>
                  <a:gd name="T7" fmla="*/ 0 h 4"/>
                  <a:gd name="T8" fmla="*/ 4 w 7"/>
                  <a:gd name="T9" fmla="*/ 4 h 4"/>
                  <a:gd name="T10" fmla="*/ 7 w 7"/>
                  <a:gd name="T11" fmla="*/ 4 h 4"/>
                  <a:gd name="T12" fmla="*/ 7 w 7"/>
                  <a:gd name="T13" fmla="*/ 4 h 4"/>
                  <a:gd name="T14" fmla="*/ 4 w 7"/>
                  <a:gd name="T15" fmla="*/ 4 h 4"/>
                  <a:gd name="T16" fmla="*/ 0 w 7"/>
                  <a:gd name="T17" fmla="*/ 4 h 4"/>
                  <a:gd name="T18" fmla="*/ 0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0" y="0"/>
                    </a:moveTo>
                    <a:lnTo>
                      <a:pt x="0" y="0"/>
                    </a:lnTo>
                    <a:lnTo>
                      <a:pt x="0" y="0"/>
                    </a:lnTo>
                    <a:lnTo>
                      <a:pt x="4" y="0"/>
                    </a:lnTo>
                    <a:lnTo>
                      <a:pt x="4" y="4"/>
                    </a:lnTo>
                    <a:lnTo>
                      <a:pt x="7" y="4"/>
                    </a:lnTo>
                    <a:lnTo>
                      <a:pt x="7" y="4"/>
                    </a:lnTo>
                    <a:lnTo>
                      <a:pt x="4" y="4"/>
                    </a:lnTo>
                    <a:lnTo>
                      <a:pt x="0"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01" name="Freeform 22">
                <a:extLst>
                  <a:ext uri="{FF2B5EF4-FFF2-40B4-BE49-F238E27FC236}">
                    <a16:creationId xmlns:a16="http://schemas.microsoft.com/office/drawing/2014/main" id="{F1AB92B8-D5FC-437C-AD39-BABEF7C72960}"/>
                  </a:ext>
                </a:extLst>
              </p:cNvPr>
              <p:cNvSpPr>
                <a:spLocks/>
              </p:cNvSpPr>
              <p:nvPr/>
            </p:nvSpPr>
            <p:spPr bwMode="auto">
              <a:xfrm>
                <a:off x="2189" y="3844"/>
                <a:ext cx="10" cy="8"/>
              </a:xfrm>
              <a:custGeom>
                <a:avLst/>
                <a:gdLst>
                  <a:gd name="T0" fmla="*/ 0 w 10"/>
                  <a:gd name="T1" fmla="*/ 4 h 8"/>
                  <a:gd name="T2" fmla="*/ 0 w 10"/>
                  <a:gd name="T3" fmla="*/ 0 h 8"/>
                  <a:gd name="T4" fmla="*/ 0 w 10"/>
                  <a:gd name="T5" fmla="*/ 0 h 8"/>
                  <a:gd name="T6" fmla="*/ 3 w 10"/>
                  <a:gd name="T7" fmla="*/ 0 h 8"/>
                  <a:gd name="T8" fmla="*/ 7 w 10"/>
                  <a:gd name="T9" fmla="*/ 0 h 8"/>
                  <a:gd name="T10" fmla="*/ 10 w 10"/>
                  <a:gd name="T11" fmla="*/ 0 h 8"/>
                  <a:gd name="T12" fmla="*/ 10 w 10"/>
                  <a:gd name="T13" fmla="*/ 0 h 8"/>
                  <a:gd name="T14" fmla="*/ 10 w 10"/>
                  <a:gd name="T15" fmla="*/ 4 h 8"/>
                  <a:gd name="T16" fmla="*/ 7 w 10"/>
                  <a:gd name="T17" fmla="*/ 8 h 8"/>
                  <a:gd name="T18" fmla="*/ 3 w 10"/>
                  <a:gd name="T19" fmla="*/ 8 h 8"/>
                  <a:gd name="T20" fmla="*/ 3 w 10"/>
                  <a:gd name="T21" fmla="*/ 4 h 8"/>
                  <a:gd name="T22" fmla="*/ 0 w 10"/>
                  <a:gd name="T23" fmla="*/ 8 h 8"/>
                  <a:gd name="T24" fmla="*/ 0 w 10"/>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0" y="4"/>
                    </a:moveTo>
                    <a:lnTo>
                      <a:pt x="0" y="0"/>
                    </a:lnTo>
                    <a:lnTo>
                      <a:pt x="0" y="0"/>
                    </a:lnTo>
                    <a:lnTo>
                      <a:pt x="3" y="0"/>
                    </a:lnTo>
                    <a:lnTo>
                      <a:pt x="7" y="0"/>
                    </a:lnTo>
                    <a:lnTo>
                      <a:pt x="10" y="0"/>
                    </a:lnTo>
                    <a:lnTo>
                      <a:pt x="10" y="0"/>
                    </a:lnTo>
                    <a:lnTo>
                      <a:pt x="10" y="4"/>
                    </a:lnTo>
                    <a:lnTo>
                      <a:pt x="7" y="8"/>
                    </a:lnTo>
                    <a:lnTo>
                      <a:pt x="3" y="8"/>
                    </a:lnTo>
                    <a:lnTo>
                      <a:pt x="3" y="4"/>
                    </a:lnTo>
                    <a:lnTo>
                      <a:pt x="0" y="8"/>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02" name="Freeform 23">
                <a:extLst>
                  <a:ext uri="{FF2B5EF4-FFF2-40B4-BE49-F238E27FC236}">
                    <a16:creationId xmlns:a16="http://schemas.microsoft.com/office/drawing/2014/main" id="{F4D2B7DC-7C20-4640-B7C3-7D0773F0A1D7}"/>
                  </a:ext>
                </a:extLst>
              </p:cNvPr>
              <p:cNvSpPr>
                <a:spLocks/>
              </p:cNvSpPr>
              <p:nvPr/>
            </p:nvSpPr>
            <p:spPr bwMode="auto">
              <a:xfrm>
                <a:off x="2203" y="3848"/>
                <a:ext cx="11" cy="14"/>
              </a:xfrm>
              <a:custGeom>
                <a:avLst/>
                <a:gdLst>
                  <a:gd name="T0" fmla="*/ 4 w 11"/>
                  <a:gd name="T1" fmla="*/ 11 h 14"/>
                  <a:gd name="T2" fmla="*/ 4 w 11"/>
                  <a:gd name="T3" fmla="*/ 7 h 14"/>
                  <a:gd name="T4" fmla="*/ 4 w 11"/>
                  <a:gd name="T5" fmla="*/ 7 h 14"/>
                  <a:gd name="T6" fmla="*/ 0 w 11"/>
                  <a:gd name="T7" fmla="*/ 4 h 14"/>
                  <a:gd name="T8" fmla="*/ 0 w 11"/>
                  <a:gd name="T9" fmla="*/ 0 h 14"/>
                  <a:gd name="T10" fmla="*/ 0 w 11"/>
                  <a:gd name="T11" fmla="*/ 0 h 14"/>
                  <a:gd name="T12" fmla="*/ 4 w 11"/>
                  <a:gd name="T13" fmla="*/ 4 h 14"/>
                  <a:gd name="T14" fmla="*/ 7 w 11"/>
                  <a:gd name="T15" fmla="*/ 7 h 14"/>
                  <a:gd name="T16" fmla="*/ 7 w 11"/>
                  <a:gd name="T17" fmla="*/ 7 h 14"/>
                  <a:gd name="T18" fmla="*/ 11 w 11"/>
                  <a:gd name="T19" fmla="*/ 14 h 14"/>
                  <a:gd name="T20" fmla="*/ 11 w 11"/>
                  <a:gd name="T21" fmla="*/ 14 h 14"/>
                  <a:gd name="T22" fmla="*/ 4 w 11"/>
                  <a:gd name="T23"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4">
                    <a:moveTo>
                      <a:pt x="4" y="11"/>
                    </a:moveTo>
                    <a:lnTo>
                      <a:pt x="4" y="7"/>
                    </a:lnTo>
                    <a:lnTo>
                      <a:pt x="4" y="7"/>
                    </a:lnTo>
                    <a:lnTo>
                      <a:pt x="0" y="4"/>
                    </a:lnTo>
                    <a:lnTo>
                      <a:pt x="0" y="0"/>
                    </a:lnTo>
                    <a:lnTo>
                      <a:pt x="0" y="0"/>
                    </a:lnTo>
                    <a:lnTo>
                      <a:pt x="4" y="4"/>
                    </a:lnTo>
                    <a:lnTo>
                      <a:pt x="7" y="7"/>
                    </a:lnTo>
                    <a:lnTo>
                      <a:pt x="7" y="7"/>
                    </a:lnTo>
                    <a:lnTo>
                      <a:pt x="11" y="14"/>
                    </a:lnTo>
                    <a:lnTo>
                      <a:pt x="11" y="14"/>
                    </a:lnTo>
                    <a:lnTo>
                      <a:pt x="4" y="11"/>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03" name="Freeform 24">
                <a:extLst>
                  <a:ext uri="{FF2B5EF4-FFF2-40B4-BE49-F238E27FC236}">
                    <a16:creationId xmlns:a16="http://schemas.microsoft.com/office/drawing/2014/main" id="{900F534C-D972-435E-8D35-D7140E4FCEE7}"/>
                  </a:ext>
                </a:extLst>
              </p:cNvPr>
              <p:cNvSpPr>
                <a:spLocks/>
              </p:cNvSpPr>
              <p:nvPr/>
            </p:nvSpPr>
            <p:spPr bwMode="auto">
              <a:xfrm>
                <a:off x="2199" y="3855"/>
                <a:ext cx="11" cy="14"/>
              </a:xfrm>
              <a:custGeom>
                <a:avLst/>
                <a:gdLst>
                  <a:gd name="T0" fmla="*/ 11 w 11"/>
                  <a:gd name="T1" fmla="*/ 11 h 14"/>
                  <a:gd name="T2" fmla="*/ 8 w 11"/>
                  <a:gd name="T3" fmla="*/ 14 h 14"/>
                  <a:gd name="T4" fmla="*/ 8 w 11"/>
                  <a:gd name="T5" fmla="*/ 14 h 14"/>
                  <a:gd name="T6" fmla="*/ 4 w 11"/>
                  <a:gd name="T7" fmla="*/ 14 h 14"/>
                  <a:gd name="T8" fmla="*/ 0 w 11"/>
                  <a:gd name="T9" fmla="*/ 7 h 14"/>
                  <a:gd name="T10" fmla="*/ 0 w 11"/>
                  <a:gd name="T11" fmla="*/ 0 h 14"/>
                  <a:gd name="T12" fmla="*/ 0 w 11"/>
                  <a:gd name="T13" fmla="*/ 4 h 14"/>
                  <a:gd name="T14" fmla="*/ 8 w 11"/>
                  <a:gd name="T15" fmla="*/ 4 h 14"/>
                  <a:gd name="T16" fmla="*/ 11 w 11"/>
                  <a:gd name="T1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4">
                    <a:moveTo>
                      <a:pt x="11" y="11"/>
                    </a:moveTo>
                    <a:lnTo>
                      <a:pt x="8" y="14"/>
                    </a:lnTo>
                    <a:lnTo>
                      <a:pt x="8" y="14"/>
                    </a:lnTo>
                    <a:lnTo>
                      <a:pt x="4" y="14"/>
                    </a:lnTo>
                    <a:lnTo>
                      <a:pt x="0" y="7"/>
                    </a:lnTo>
                    <a:lnTo>
                      <a:pt x="0" y="0"/>
                    </a:lnTo>
                    <a:lnTo>
                      <a:pt x="0" y="4"/>
                    </a:lnTo>
                    <a:lnTo>
                      <a:pt x="8" y="4"/>
                    </a:lnTo>
                    <a:lnTo>
                      <a:pt x="11" y="11"/>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04" name="Freeform 25">
                <a:extLst>
                  <a:ext uri="{FF2B5EF4-FFF2-40B4-BE49-F238E27FC236}">
                    <a16:creationId xmlns:a16="http://schemas.microsoft.com/office/drawing/2014/main" id="{18422DFD-E31F-4124-AACE-4F6A668EE66B}"/>
                  </a:ext>
                </a:extLst>
              </p:cNvPr>
              <p:cNvSpPr>
                <a:spLocks/>
              </p:cNvSpPr>
              <p:nvPr/>
            </p:nvSpPr>
            <p:spPr bwMode="auto">
              <a:xfrm>
                <a:off x="2199" y="3869"/>
                <a:ext cx="8" cy="8"/>
              </a:xfrm>
              <a:custGeom>
                <a:avLst/>
                <a:gdLst>
                  <a:gd name="T0" fmla="*/ 0 w 8"/>
                  <a:gd name="T1" fmla="*/ 8 h 8"/>
                  <a:gd name="T2" fmla="*/ 0 w 8"/>
                  <a:gd name="T3" fmla="*/ 4 h 8"/>
                  <a:gd name="T4" fmla="*/ 4 w 8"/>
                  <a:gd name="T5" fmla="*/ 0 h 8"/>
                  <a:gd name="T6" fmla="*/ 4 w 8"/>
                  <a:gd name="T7" fmla="*/ 0 h 8"/>
                  <a:gd name="T8" fmla="*/ 8 w 8"/>
                  <a:gd name="T9" fmla="*/ 8 h 8"/>
                  <a:gd name="T10" fmla="*/ 4 w 8"/>
                  <a:gd name="T11" fmla="*/ 8 h 8"/>
                  <a:gd name="T12" fmla="*/ 0 w 8"/>
                  <a:gd name="T13" fmla="*/ 8 h 8"/>
                  <a:gd name="T14" fmla="*/ 0 w 8"/>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8">
                    <a:moveTo>
                      <a:pt x="0" y="8"/>
                    </a:moveTo>
                    <a:lnTo>
                      <a:pt x="0" y="4"/>
                    </a:lnTo>
                    <a:lnTo>
                      <a:pt x="4" y="0"/>
                    </a:lnTo>
                    <a:lnTo>
                      <a:pt x="4" y="0"/>
                    </a:lnTo>
                    <a:lnTo>
                      <a:pt x="8" y="8"/>
                    </a:lnTo>
                    <a:lnTo>
                      <a:pt x="4" y="8"/>
                    </a:lnTo>
                    <a:lnTo>
                      <a:pt x="0" y="8"/>
                    </a:lnTo>
                    <a:lnTo>
                      <a:pt x="0" y="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05" name="Freeform 26">
                <a:extLst>
                  <a:ext uri="{FF2B5EF4-FFF2-40B4-BE49-F238E27FC236}">
                    <a16:creationId xmlns:a16="http://schemas.microsoft.com/office/drawing/2014/main" id="{6217F5CC-05A5-4628-9651-0E36896DEB18}"/>
                  </a:ext>
                </a:extLst>
              </p:cNvPr>
              <p:cNvSpPr>
                <a:spLocks/>
              </p:cNvSpPr>
              <p:nvPr/>
            </p:nvSpPr>
            <p:spPr bwMode="auto">
              <a:xfrm>
                <a:off x="2196" y="3884"/>
                <a:ext cx="3" cy="14"/>
              </a:xfrm>
              <a:custGeom>
                <a:avLst/>
                <a:gdLst>
                  <a:gd name="T0" fmla="*/ 3 w 3"/>
                  <a:gd name="T1" fmla="*/ 14 h 14"/>
                  <a:gd name="T2" fmla="*/ 0 w 3"/>
                  <a:gd name="T3" fmla="*/ 11 h 14"/>
                  <a:gd name="T4" fmla="*/ 0 w 3"/>
                  <a:gd name="T5" fmla="*/ 7 h 14"/>
                  <a:gd name="T6" fmla="*/ 3 w 3"/>
                  <a:gd name="T7" fmla="*/ 3 h 14"/>
                  <a:gd name="T8" fmla="*/ 3 w 3"/>
                  <a:gd name="T9" fmla="*/ 3 h 14"/>
                  <a:gd name="T10" fmla="*/ 3 w 3"/>
                  <a:gd name="T11" fmla="*/ 0 h 14"/>
                  <a:gd name="T12" fmla="*/ 3 w 3"/>
                  <a:gd name="T13" fmla="*/ 0 h 14"/>
                  <a:gd name="T14" fmla="*/ 3 w 3"/>
                  <a:gd name="T15" fmla="*/ 7 h 14"/>
                  <a:gd name="T16" fmla="*/ 3 w 3"/>
                  <a:gd name="T17" fmla="*/ 14 h 14"/>
                  <a:gd name="T18" fmla="*/ 3 w 3"/>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4">
                    <a:moveTo>
                      <a:pt x="3" y="14"/>
                    </a:moveTo>
                    <a:lnTo>
                      <a:pt x="0" y="11"/>
                    </a:lnTo>
                    <a:lnTo>
                      <a:pt x="0" y="7"/>
                    </a:lnTo>
                    <a:lnTo>
                      <a:pt x="3" y="3"/>
                    </a:lnTo>
                    <a:lnTo>
                      <a:pt x="3" y="3"/>
                    </a:lnTo>
                    <a:lnTo>
                      <a:pt x="3" y="0"/>
                    </a:lnTo>
                    <a:lnTo>
                      <a:pt x="3" y="0"/>
                    </a:lnTo>
                    <a:lnTo>
                      <a:pt x="3" y="7"/>
                    </a:lnTo>
                    <a:lnTo>
                      <a:pt x="3" y="14"/>
                    </a:lnTo>
                    <a:lnTo>
                      <a:pt x="3" y="1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06" name="Freeform 27">
                <a:extLst>
                  <a:ext uri="{FF2B5EF4-FFF2-40B4-BE49-F238E27FC236}">
                    <a16:creationId xmlns:a16="http://schemas.microsoft.com/office/drawing/2014/main" id="{7785E7C8-251B-4903-BDF8-54F9438C63B4}"/>
                  </a:ext>
                </a:extLst>
              </p:cNvPr>
              <p:cNvSpPr>
                <a:spLocks/>
              </p:cNvSpPr>
              <p:nvPr/>
            </p:nvSpPr>
            <p:spPr bwMode="auto">
              <a:xfrm>
                <a:off x="2214" y="3880"/>
                <a:ext cx="7" cy="11"/>
              </a:xfrm>
              <a:custGeom>
                <a:avLst/>
                <a:gdLst>
                  <a:gd name="T0" fmla="*/ 3 w 7"/>
                  <a:gd name="T1" fmla="*/ 4 h 11"/>
                  <a:gd name="T2" fmla="*/ 7 w 7"/>
                  <a:gd name="T3" fmla="*/ 11 h 11"/>
                  <a:gd name="T4" fmla="*/ 3 w 7"/>
                  <a:gd name="T5" fmla="*/ 7 h 11"/>
                  <a:gd name="T6" fmla="*/ 0 w 7"/>
                  <a:gd name="T7" fmla="*/ 7 h 11"/>
                  <a:gd name="T8" fmla="*/ 0 w 7"/>
                  <a:gd name="T9" fmla="*/ 4 h 11"/>
                  <a:gd name="T10" fmla="*/ 0 w 7"/>
                  <a:gd name="T11" fmla="*/ 0 h 11"/>
                  <a:gd name="T12" fmla="*/ 0 w 7"/>
                  <a:gd name="T13" fmla="*/ 0 h 11"/>
                  <a:gd name="T14" fmla="*/ 3 w 7"/>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1">
                    <a:moveTo>
                      <a:pt x="3" y="4"/>
                    </a:moveTo>
                    <a:lnTo>
                      <a:pt x="7" y="11"/>
                    </a:lnTo>
                    <a:lnTo>
                      <a:pt x="3" y="7"/>
                    </a:lnTo>
                    <a:lnTo>
                      <a:pt x="0" y="7"/>
                    </a:lnTo>
                    <a:lnTo>
                      <a:pt x="0" y="4"/>
                    </a:lnTo>
                    <a:lnTo>
                      <a:pt x="0" y="0"/>
                    </a:lnTo>
                    <a:lnTo>
                      <a:pt x="0" y="0"/>
                    </a:lnTo>
                    <a:lnTo>
                      <a:pt x="3"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07" name="Freeform 28">
                <a:extLst>
                  <a:ext uri="{FF2B5EF4-FFF2-40B4-BE49-F238E27FC236}">
                    <a16:creationId xmlns:a16="http://schemas.microsoft.com/office/drawing/2014/main" id="{2D738543-5AF5-49F0-BFD3-158F4B82B9ED}"/>
                  </a:ext>
                </a:extLst>
              </p:cNvPr>
              <p:cNvSpPr>
                <a:spLocks/>
              </p:cNvSpPr>
              <p:nvPr/>
            </p:nvSpPr>
            <p:spPr bwMode="auto">
              <a:xfrm>
                <a:off x="2217" y="3877"/>
                <a:ext cx="8" cy="7"/>
              </a:xfrm>
              <a:custGeom>
                <a:avLst/>
                <a:gdLst>
                  <a:gd name="T0" fmla="*/ 4 w 8"/>
                  <a:gd name="T1" fmla="*/ 3 h 7"/>
                  <a:gd name="T2" fmla="*/ 8 w 8"/>
                  <a:gd name="T3" fmla="*/ 3 h 7"/>
                  <a:gd name="T4" fmla="*/ 8 w 8"/>
                  <a:gd name="T5" fmla="*/ 7 h 7"/>
                  <a:gd name="T6" fmla="*/ 4 w 8"/>
                  <a:gd name="T7" fmla="*/ 3 h 7"/>
                  <a:gd name="T8" fmla="*/ 0 w 8"/>
                  <a:gd name="T9" fmla="*/ 3 h 7"/>
                  <a:gd name="T10" fmla="*/ 0 w 8"/>
                  <a:gd name="T11" fmla="*/ 0 h 7"/>
                  <a:gd name="T12" fmla="*/ 4 w 8"/>
                  <a:gd name="T13" fmla="*/ 3 h 7"/>
                  <a:gd name="T14" fmla="*/ 4 w 8"/>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4" y="3"/>
                    </a:moveTo>
                    <a:lnTo>
                      <a:pt x="8" y="3"/>
                    </a:lnTo>
                    <a:lnTo>
                      <a:pt x="8" y="7"/>
                    </a:lnTo>
                    <a:lnTo>
                      <a:pt x="4" y="3"/>
                    </a:lnTo>
                    <a:lnTo>
                      <a:pt x="0" y="3"/>
                    </a:lnTo>
                    <a:lnTo>
                      <a:pt x="0" y="0"/>
                    </a:lnTo>
                    <a:lnTo>
                      <a:pt x="4" y="3"/>
                    </a:lnTo>
                    <a:lnTo>
                      <a:pt x="4"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08" name="Freeform 29">
                <a:extLst>
                  <a:ext uri="{FF2B5EF4-FFF2-40B4-BE49-F238E27FC236}">
                    <a16:creationId xmlns:a16="http://schemas.microsoft.com/office/drawing/2014/main" id="{95354172-073A-4783-832B-320BB9456441}"/>
                  </a:ext>
                </a:extLst>
              </p:cNvPr>
              <p:cNvSpPr>
                <a:spLocks/>
              </p:cNvSpPr>
              <p:nvPr/>
            </p:nvSpPr>
            <p:spPr bwMode="auto">
              <a:xfrm>
                <a:off x="2225" y="3895"/>
                <a:ext cx="43" cy="39"/>
              </a:xfrm>
              <a:custGeom>
                <a:avLst/>
                <a:gdLst>
                  <a:gd name="T0" fmla="*/ 3 w 43"/>
                  <a:gd name="T1" fmla="*/ 3 h 39"/>
                  <a:gd name="T2" fmla="*/ 3 w 43"/>
                  <a:gd name="T3" fmla="*/ 3 h 39"/>
                  <a:gd name="T4" fmla="*/ 7 w 43"/>
                  <a:gd name="T5" fmla="*/ 3 h 39"/>
                  <a:gd name="T6" fmla="*/ 10 w 43"/>
                  <a:gd name="T7" fmla="*/ 3 h 39"/>
                  <a:gd name="T8" fmla="*/ 14 w 43"/>
                  <a:gd name="T9" fmla="*/ 7 h 39"/>
                  <a:gd name="T10" fmla="*/ 14 w 43"/>
                  <a:gd name="T11" fmla="*/ 7 h 39"/>
                  <a:gd name="T12" fmla="*/ 14 w 43"/>
                  <a:gd name="T13" fmla="*/ 0 h 39"/>
                  <a:gd name="T14" fmla="*/ 17 w 43"/>
                  <a:gd name="T15" fmla="*/ 0 h 39"/>
                  <a:gd name="T16" fmla="*/ 21 w 43"/>
                  <a:gd name="T17" fmla="*/ 3 h 39"/>
                  <a:gd name="T18" fmla="*/ 17 w 43"/>
                  <a:gd name="T19" fmla="*/ 10 h 39"/>
                  <a:gd name="T20" fmla="*/ 17 w 43"/>
                  <a:gd name="T21" fmla="*/ 18 h 39"/>
                  <a:gd name="T22" fmla="*/ 21 w 43"/>
                  <a:gd name="T23" fmla="*/ 21 h 39"/>
                  <a:gd name="T24" fmla="*/ 28 w 43"/>
                  <a:gd name="T25" fmla="*/ 18 h 39"/>
                  <a:gd name="T26" fmla="*/ 39 w 43"/>
                  <a:gd name="T27" fmla="*/ 18 h 39"/>
                  <a:gd name="T28" fmla="*/ 43 w 43"/>
                  <a:gd name="T29" fmla="*/ 21 h 39"/>
                  <a:gd name="T30" fmla="*/ 35 w 43"/>
                  <a:gd name="T31" fmla="*/ 28 h 39"/>
                  <a:gd name="T32" fmla="*/ 28 w 43"/>
                  <a:gd name="T33" fmla="*/ 28 h 39"/>
                  <a:gd name="T34" fmla="*/ 28 w 43"/>
                  <a:gd name="T35" fmla="*/ 32 h 39"/>
                  <a:gd name="T36" fmla="*/ 25 w 43"/>
                  <a:gd name="T37" fmla="*/ 32 h 39"/>
                  <a:gd name="T38" fmla="*/ 25 w 43"/>
                  <a:gd name="T39" fmla="*/ 35 h 39"/>
                  <a:gd name="T40" fmla="*/ 21 w 43"/>
                  <a:gd name="T41" fmla="*/ 39 h 39"/>
                  <a:gd name="T42" fmla="*/ 21 w 43"/>
                  <a:gd name="T43" fmla="*/ 39 h 39"/>
                  <a:gd name="T44" fmla="*/ 10 w 43"/>
                  <a:gd name="T45" fmla="*/ 32 h 39"/>
                  <a:gd name="T46" fmla="*/ 17 w 43"/>
                  <a:gd name="T47" fmla="*/ 32 h 39"/>
                  <a:gd name="T48" fmla="*/ 17 w 43"/>
                  <a:gd name="T49" fmla="*/ 28 h 39"/>
                  <a:gd name="T50" fmla="*/ 14 w 43"/>
                  <a:gd name="T51" fmla="*/ 25 h 39"/>
                  <a:gd name="T52" fmla="*/ 14 w 43"/>
                  <a:gd name="T53" fmla="*/ 28 h 39"/>
                  <a:gd name="T54" fmla="*/ 7 w 43"/>
                  <a:gd name="T55" fmla="*/ 25 h 39"/>
                  <a:gd name="T56" fmla="*/ 3 w 43"/>
                  <a:gd name="T57" fmla="*/ 21 h 39"/>
                  <a:gd name="T58" fmla="*/ 3 w 43"/>
                  <a:gd name="T59" fmla="*/ 18 h 39"/>
                  <a:gd name="T60" fmla="*/ 0 w 43"/>
                  <a:gd name="T61" fmla="*/ 18 h 39"/>
                  <a:gd name="T62" fmla="*/ 0 w 43"/>
                  <a:gd name="T63" fmla="*/ 14 h 39"/>
                  <a:gd name="T64" fmla="*/ 0 w 43"/>
                  <a:gd name="T65"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39">
                    <a:moveTo>
                      <a:pt x="0" y="3"/>
                    </a:moveTo>
                    <a:lnTo>
                      <a:pt x="3" y="3"/>
                    </a:lnTo>
                    <a:lnTo>
                      <a:pt x="3" y="3"/>
                    </a:lnTo>
                    <a:lnTo>
                      <a:pt x="3" y="3"/>
                    </a:lnTo>
                    <a:lnTo>
                      <a:pt x="3" y="3"/>
                    </a:lnTo>
                    <a:lnTo>
                      <a:pt x="7" y="3"/>
                    </a:lnTo>
                    <a:lnTo>
                      <a:pt x="7" y="3"/>
                    </a:lnTo>
                    <a:lnTo>
                      <a:pt x="10" y="3"/>
                    </a:lnTo>
                    <a:lnTo>
                      <a:pt x="14" y="3"/>
                    </a:lnTo>
                    <a:lnTo>
                      <a:pt x="14" y="7"/>
                    </a:lnTo>
                    <a:lnTo>
                      <a:pt x="14" y="7"/>
                    </a:lnTo>
                    <a:lnTo>
                      <a:pt x="14" y="7"/>
                    </a:lnTo>
                    <a:lnTo>
                      <a:pt x="17" y="3"/>
                    </a:lnTo>
                    <a:lnTo>
                      <a:pt x="14" y="0"/>
                    </a:lnTo>
                    <a:lnTo>
                      <a:pt x="14" y="0"/>
                    </a:lnTo>
                    <a:lnTo>
                      <a:pt x="17" y="0"/>
                    </a:lnTo>
                    <a:lnTo>
                      <a:pt x="17" y="0"/>
                    </a:lnTo>
                    <a:lnTo>
                      <a:pt x="21" y="3"/>
                    </a:lnTo>
                    <a:lnTo>
                      <a:pt x="21" y="7"/>
                    </a:lnTo>
                    <a:lnTo>
                      <a:pt x="17" y="10"/>
                    </a:lnTo>
                    <a:lnTo>
                      <a:pt x="14" y="14"/>
                    </a:lnTo>
                    <a:lnTo>
                      <a:pt x="17" y="18"/>
                    </a:lnTo>
                    <a:lnTo>
                      <a:pt x="21" y="18"/>
                    </a:lnTo>
                    <a:lnTo>
                      <a:pt x="21" y="21"/>
                    </a:lnTo>
                    <a:lnTo>
                      <a:pt x="25" y="21"/>
                    </a:lnTo>
                    <a:lnTo>
                      <a:pt x="28" y="18"/>
                    </a:lnTo>
                    <a:lnTo>
                      <a:pt x="32" y="18"/>
                    </a:lnTo>
                    <a:lnTo>
                      <a:pt x="39" y="18"/>
                    </a:lnTo>
                    <a:lnTo>
                      <a:pt x="43" y="18"/>
                    </a:lnTo>
                    <a:lnTo>
                      <a:pt x="43" y="21"/>
                    </a:lnTo>
                    <a:lnTo>
                      <a:pt x="43" y="21"/>
                    </a:lnTo>
                    <a:lnTo>
                      <a:pt x="35" y="28"/>
                    </a:lnTo>
                    <a:lnTo>
                      <a:pt x="32" y="28"/>
                    </a:lnTo>
                    <a:lnTo>
                      <a:pt x="28" y="28"/>
                    </a:lnTo>
                    <a:lnTo>
                      <a:pt x="28" y="28"/>
                    </a:lnTo>
                    <a:lnTo>
                      <a:pt x="28" y="32"/>
                    </a:lnTo>
                    <a:lnTo>
                      <a:pt x="28" y="32"/>
                    </a:lnTo>
                    <a:lnTo>
                      <a:pt x="25" y="32"/>
                    </a:lnTo>
                    <a:lnTo>
                      <a:pt x="21" y="32"/>
                    </a:lnTo>
                    <a:lnTo>
                      <a:pt x="25" y="35"/>
                    </a:lnTo>
                    <a:lnTo>
                      <a:pt x="21" y="35"/>
                    </a:lnTo>
                    <a:lnTo>
                      <a:pt x="21" y="39"/>
                    </a:lnTo>
                    <a:lnTo>
                      <a:pt x="25" y="39"/>
                    </a:lnTo>
                    <a:lnTo>
                      <a:pt x="21" y="39"/>
                    </a:lnTo>
                    <a:lnTo>
                      <a:pt x="10" y="32"/>
                    </a:lnTo>
                    <a:lnTo>
                      <a:pt x="10" y="32"/>
                    </a:lnTo>
                    <a:lnTo>
                      <a:pt x="14" y="32"/>
                    </a:lnTo>
                    <a:lnTo>
                      <a:pt x="17" y="32"/>
                    </a:lnTo>
                    <a:lnTo>
                      <a:pt x="17" y="32"/>
                    </a:lnTo>
                    <a:lnTo>
                      <a:pt x="17" y="28"/>
                    </a:lnTo>
                    <a:lnTo>
                      <a:pt x="17" y="28"/>
                    </a:lnTo>
                    <a:lnTo>
                      <a:pt x="14" y="25"/>
                    </a:lnTo>
                    <a:lnTo>
                      <a:pt x="14" y="25"/>
                    </a:lnTo>
                    <a:lnTo>
                      <a:pt x="14" y="28"/>
                    </a:lnTo>
                    <a:lnTo>
                      <a:pt x="7" y="25"/>
                    </a:lnTo>
                    <a:lnTo>
                      <a:pt x="7" y="25"/>
                    </a:lnTo>
                    <a:lnTo>
                      <a:pt x="7" y="25"/>
                    </a:lnTo>
                    <a:lnTo>
                      <a:pt x="3" y="21"/>
                    </a:lnTo>
                    <a:lnTo>
                      <a:pt x="3" y="21"/>
                    </a:lnTo>
                    <a:lnTo>
                      <a:pt x="3" y="18"/>
                    </a:lnTo>
                    <a:lnTo>
                      <a:pt x="3" y="18"/>
                    </a:lnTo>
                    <a:lnTo>
                      <a:pt x="0" y="18"/>
                    </a:lnTo>
                    <a:lnTo>
                      <a:pt x="0" y="18"/>
                    </a:lnTo>
                    <a:lnTo>
                      <a:pt x="0" y="14"/>
                    </a:lnTo>
                    <a:lnTo>
                      <a:pt x="0" y="10"/>
                    </a:lnTo>
                    <a:lnTo>
                      <a:pt x="0" y="7"/>
                    </a:lnTo>
                    <a:lnTo>
                      <a:pt x="0"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09" name="Freeform 30">
                <a:extLst>
                  <a:ext uri="{FF2B5EF4-FFF2-40B4-BE49-F238E27FC236}">
                    <a16:creationId xmlns:a16="http://schemas.microsoft.com/office/drawing/2014/main" id="{6C675AA4-42F2-45E1-A27C-9AA5ABE44A40}"/>
                  </a:ext>
                </a:extLst>
              </p:cNvPr>
              <p:cNvSpPr>
                <a:spLocks/>
              </p:cNvSpPr>
              <p:nvPr/>
            </p:nvSpPr>
            <p:spPr bwMode="auto">
              <a:xfrm>
                <a:off x="2217" y="3905"/>
                <a:ext cx="8" cy="8"/>
              </a:xfrm>
              <a:custGeom>
                <a:avLst/>
                <a:gdLst>
                  <a:gd name="T0" fmla="*/ 4 w 8"/>
                  <a:gd name="T1" fmla="*/ 0 h 8"/>
                  <a:gd name="T2" fmla="*/ 8 w 8"/>
                  <a:gd name="T3" fmla="*/ 0 h 8"/>
                  <a:gd name="T4" fmla="*/ 8 w 8"/>
                  <a:gd name="T5" fmla="*/ 4 h 8"/>
                  <a:gd name="T6" fmla="*/ 4 w 8"/>
                  <a:gd name="T7" fmla="*/ 8 h 8"/>
                  <a:gd name="T8" fmla="*/ 4 w 8"/>
                  <a:gd name="T9" fmla="*/ 8 h 8"/>
                  <a:gd name="T10" fmla="*/ 4 w 8"/>
                  <a:gd name="T11" fmla="*/ 8 h 8"/>
                  <a:gd name="T12" fmla="*/ 4 w 8"/>
                  <a:gd name="T13" fmla="*/ 4 h 8"/>
                  <a:gd name="T14" fmla="*/ 4 w 8"/>
                  <a:gd name="T15" fmla="*/ 4 h 8"/>
                  <a:gd name="T16" fmla="*/ 4 w 8"/>
                  <a:gd name="T17" fmla="*/ 4 h 8"/>
                  <a:gd name="T18" fmla="*/ 0 w 8"/>
                  <a:gd name="T19" fmla="*/ 4 h 8"/>
                  <a:gd name="T20" fmla="*/ 0 w 8"/>
                  <a:gd name="T21" fmla="*/ 4 h 8"/>
                  <a:gd name="T22" fmla="*/ 0 w 8"/>
                  <a:gd name="T23" fmla="*/ 0 h 8"/>
                  <a:gd name="T24" fmla="*/ 4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0"/>
                    </a:moveTo>
                    <a:lnTo>
                      <a:pt x="8" y="0"/>
                    </a:lnTo>
                    <a:lnTo>
                      <a:pt x="8" y="4"/>
                    </a:lnTo>
                    <a:lnTo>
                      <a:pt x="4" y="8"/>
                    </a:lnTo>
                    <a:lnTo>
                      <a:pt x="4" y="8"/>
                    </a:lnTo>
                    <a:lnTo>
                      <a:pt x="4" y="8"/>
                    </a:lnTo>
                    <a:lnTo>
                      <a:pt x="4" y="4"/>
                    </a:lnTo>
                    <a:lnTo>
                      <a:pt x="4" y="4"/>
                    </a:lnTo>
                    <a:lnTo>
                      <a:pt x="4" y="4"/>
                    </a:lnTo>
                    <a:lnTo>
                      <a:pt x="0" y="4"/>
                    </a:lnTo>
                    <a:lnTo>
                      <a:pt x="0" y="4"/>
                    </a:lnTo>
                    <a:lnTo>
                      <a:pt x="0"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10" name="Freeform 31">
                <a:extLst>
                  <a:ext uri="{FF2B5EF4-FFF2-40B4-BE49-F238E27FC236}">
                    <a16:creationId xmlns:a16="http://schemas.microsoft.com/office/drawing/2014/main" id="{F846C25B-D2A3-49ED-BD28-2C5B80AA4E24}"/>
                  </a:ext>
                </a:extLst>
              </p:cNvPr>
              <p:cNvSpPr>
                <a:spLocks/>
              </p:cNvSpPr>
              <p:nvPr/>
            </p:nvSpPr>
            <p:spPr bwMode="auto">
              <a:xfrm>
                <a:off x="2203" y="3913"/>
                <a:ext cx="32" cy="17"/>
              </a:xfrm>
              <a:custGeom>
                <a:avLst/>
                <a:gdLst>
                  <a:gd name="T0" fmla="*/ 0 w 32"/>
                  <a:gd name="T1" fmla="*/ 0 h 17"/>
                  <a:gd name="T2" fmla="*/ 0 w 32"/>
                  <a:gd name="T3" fmla="*/ 0 h 17"/>
                  <a:gd name="T4" fmla="*/ 4 w 32"/>
                  <a:gd name="T5" fmla="*/ 3 h 17"/>
                  <a:gd name="T6" fmla="*/ 22 w 32"/>
                  <a:gd name="T7" fmla="*/ 10 h 17"/>
                  <a:gd name="T8" fmla="*/ 25 w 32"/>
                  <a:gd name="T9" fmla="*/ 14 h 17"/>
                  <a:gd name="T10" fmla="*/ 25 w 32"/>
                  <a:gd name="T11" fmla="*/ 14 h 17"/>
                  <a:gd name="T12" fmla="*/ 25 w 32"/>
                  <a:gd name="T13" fmla="*/ 14 h 17"/>
                  <a:gd name="T14" fmla="*/ 25 w 32"/>
                  <a:gd name="T15" fmla="*/ 14 h 17"/>
                  <a:gd name="T16" fmla="*/ 29 w 32"/>
                  <a:gd name="T17" fmla="*/ 14 h 17"/>
                  <a:gd name="T18" fmla="*/ 32 w 32"/>
                  <a:gd name="T19" fmla="*/ 17 h 17"/>
                  <a:gd name="T20" fmla="*/ 32 w 32"/>
                  <a:gd name="T21" fmla="*/ 17 h 17"/>
                  <a:gd name="T22" fmla="*/ 29 w 32"/>
                  <a:gd name="T23" fmla="*/ 17 h 17"/>
                  <a:gd name="T24" fmla="*/ 25 w 32"/>
                  <a:gd name="T25" fmla="*/ 17 h 17"/>
                  <a:gd name="T26" fmla="*/ 22 w 32"/>
                  <a:gd name="T27" fmla="*/ 14 h 17"/>
                  <a:gd name="T28" fmla="*/ 18 w 32"/>
                  <a:gd name="T29" fmla="*/ 10 h 17"/>
                  <a:gd name="T30" fmla="*/ 18 w 32"/>
                  <a:gd name="T31" fmla="*/ 10 h 17"/>
                  <a:gd name="T32" fmla="*/ 18 w 32"/>
                  <a:gd name="T33" fmla="*/ 14 h 17"/>
                  <a:gd name="T34" fmla="*/ 18 w 32"/>
                  <a:gd name="T35" fmla="*/ 14 h 17"/>
                  <a:gd name="T36" fmla="*/ 11 w 32"/>
                  <a:gd name="T37" fmla="*/ 10 h 17"/>
                  <a:gd name="T38" fmla="*/ 4 w 32"/>
                  <a:gd name="T39" fmla="*/ 7 h 17"/>
                  <a:gd name="T40" fmla="*/ 4 w 32"/>
                  <a:gd name="T41" fmla="*/ 7 h 17"/>
                  <a:gd name="T42" fmla="*/ 0 w 32"/>
                  <a:gd name="T4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17">
                    <a:moveTo>
                      <a:pt x="0" y="0"/>
                    </a:moveTo>
                    <a:lnTo>
                      <a:pt x="0" y="0"/>
                    </a:lnTo>
                    <a:lnTo>
                      <a:pt x="4" y="3"/>
                    </a:lnTo>
                    <a:lnTo>
                      <a:pt x="22" y="10"/>
                    </a:lnTo>
                    <a:lnTo>
                      <a:pt x="25" y="14"/>
                    </a:lnTo>
                    <a:lnTo>
                      <a:pt x="25" y="14"/>
                    </a:lnTo>
                    <a:lnTo>
                      <a:pt x="25" y="14"/>
                    </a:lnTo>
                    <a:lnTo>
                      <a:pt x="25" y="14"/>
                    </a:lnTo>
                    <a:lnTo>
                      <a:pt x="29" y="14"/>
                    </a:lnTo>
                    <a:lnTo>
                      <a:pt x="32" y="17"/>
                    </a:lnTo>
                    <a:lnTo>
                      <a:pt x="32" y="17"/>
                    </a:lnTo>
                    <a:lnTo>
                      <a:pt x="29" y="17"/>
                    </a:lnTo>
                    <a:lnTo>
                      <a:pt x="25" y="17"/>
                    </a:lnTo>
                    <a:lnTo>
                      <a:pt x="22" y="14"/>
                    </a:lnTo>
                    <a:lnTo>
                      <a:pt x="18" y="10"/>
                    </a:lnTo>
                    <a:lnTo>
                      <a:pt x="18" y="10"/>
                    </a:lnTo>
                    <a:lnTo>
                      <a:pt x="18" y="14"/>
                    </a:lnTo>
                    <a:lnTo>
                      <a:pt x="18" y="14"/>
                    </a:lnTo>
                    <a:lnTo>
                      <a:pt x="11" y="10"/>
                    </a:lnTo>
                    <a:lnTo>
                      <a:pt x="4" y="7"/>
                    </a:lnTo>
                    <a:lnTo>
                      <a:pt x="4" y="7"/>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11" name="Freeform 32">
                <a:extLst>
                  <a:ext uri="{FF2B5EF4-FFF2-40B4-BE49-F238E27FC236}">
                    <a16:creationId xmlns:a16="http://schemas.microsoft.com/office/drawing/2014/main" id="{05602777-0A9B-410E-AF59-70F523A1822A}"/>
                  </a:ext>
                </a:extLst>
              </p:cNvPr>
              <p:cNvSpPr>
                <a:spLocks/>
              </p:cNvSpPr>
              <p:nvPr/>
            </p:nvSpPr>
            <p:spPr bwMode="auto">
              <a:xfrm>
                <a:off x="2203" y="3884"/>
                <a:ext cx="4" cy="11"/>
              </a:xfrm>
              <a:custGeom>
                <a:avLst/>
                <a:gdLst>
                  <a:gd name="T0" fmla="*/ 0 w 4"/>
                  <a:gd name="T1" fmla="*/ 0 h 11"/>
                  <a:gd name="T2" fmla="*/ 4 w 4"/>
                  <a:gd name="T3" fmla="*/ 3 h 11"/>
                  <a:gd name="T4" fmla="*/ 4 w 4"/>
                  <a:gd name="T5" fmla="*/ 11 h 11"/>
                  <a:gd name="T6" fmla="*/ 0 w 4"/>
                  <a:gd name="T7" fmla="*/ 11 h 11"/>
                  <a:gd name="T8" fmla="*/ 0 w 4"/>
                  <a:gd name="T9" fmla="*/ 11 h 11"/>
                  <a:gd name="T10" fmla="*/ 0 w 4"/>
                  <a:gd name="T11" fmla="*/ 11 h 11"/>
                  <a:gd name="T12" fmla="*/ 0 w 4"/>
                  <a:gd name="T13" fmla="*/ 7 h 11"/>
                  <a:gd name="T14" fmla="*/ 0 w 4"/>
                  <a:gd name="T15" fmla="*/ 7 h 11"/>
                  <a:gd name="T16" fmla="*/ 0 w 4"/>
                  <a:gd name="T17" fmla="*/ 3 h 11"/>
                  <a:gd name="T18" fmla="*/ 0 w 4"/>
                  <a:gd name="T19" fmla="*/ 3 h 11"/>
                  <a:gd name="T20" fmla="*/ 0 w 4"/>
                  <a:gd name="T21" fmla="*/ 3 h 11"/>
                  <a:gd name="T22" fmla="*/ 0 w 4"/>
                  <a:gd name="T23" fmla="*/ 0 h 11"/>
                  <a:gd name="T24" fmla="*/ 0 w 4"/>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1">
                    <a:moveTo>
                      <a:pt x="0" y="0"/>
                    </a:moveTo>
                    <a:lnTo>
                      <a:pt x="4" y="3"/>
                    </a:lnTo>
                    <a:lnTo>
                      <a:pt x="4" y="11"/>
                    </a:lnTo>
                    <a:lnTo>
                      <a:pt x="0" y="11"/>
                    </a:lnTo>
                    <a:lnTo>
                      <a:pt x="0" y="11"/>
                    </a:lnTo>
                    <a:lnTo>
                      <a:pt x="0" y="11"/>
                    </a:lnTo>
                    <a:lnTo>
                      <a:pt x="0" y="7"/>
                    </a:lnTo>
                    <a:lnTo>
                      <a:pt x="0" y="7"/>
                    </a:lnTo>
                    <a:lnTo>
                      <a:pt x="0" y="3"/>
                    </a:lnTo>
                    <a:lnTo>
                      <a:pt x="0" y="3"/>
                    </a:lnTo>
                    <a:lnTo>
                      <a:pt x="0" y="3"/>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12" name="Freeform 33">
                <a:extLst>
                  <a:ext uri="{FF2B5EF4-FFF2-40B4-BE49-F238E27FC236}">
                    <a16:creationId xmlns:a16="http://schemas.microsoft.com/office/drawing/2014/main" id="{B8B78A8D-4B5D-470C-82F0-900EE99D7243}"/>
                  </a:ext>
                </a:extLst>
              </p:cNvPr>
              <p:cNvSpPr>
                <a:spLocks/>
              </p:cNvSpPr>
              <p:nvPr/>
            </p:nvSpPr>
            <p:spPr bwMode="auto">
              <a:xfrm>
                <a:off x="2225" y="3930"/>
                <a:ext cx="28" cy="22"/>
              </a:xfrm>
              <a:custGeom>
                <a:avLst/>
                <a:gdLst>
                  <a:gd name="T0" fmla="*/ 0 w 28"/>
                  <a:gd name="T1" fmla="*/ 0 h 22"/>
                  <a:gd name="T2" fmla="*/ 3 w 28"/>
                  <a:gd name="T3" fmla="*/ 0 h 22"/>
                  <a:gd name="T4" fmla="*/ 3 w 28"/>
                  <a:gd name="T5" fmla="*/ 0 h 22"/>
                  <a:gd name="T6" fmla="*/ 3 w 28"/>
                  <a:gd name="T7" fmla="*/ 4 h 22"/>
                  <a:gd name="T8" fmla="*/ 7 w 28"/>
                  <a:gd name="T9" fmla="*/ 4 h 22"/>
                  <a:gd name="T10" fmla="*/ 10 w 28"/>
                  <a:gd name="T11" fmla="*/ 4 h 22"/>
                  <a:gd name="T12" fmla="*/ 10 w 28"/>
                  <a:gd name="T13" fmla="*/ 4 h 22"/>
                  <a:gd name="T14" fmla="*/ 10 w 28"/>
                  <a:gd name="T15" fmla="*/ 4 h 22"/>
                  <a:gd name="T16" fmla="*/ 10 w 28"/>
                  <a:gd name="T17" fmla="*/ 4 h 22"/>
                  <a:gd name="T18" fmla="*/ 14 w 28"/>
                  <a:gd name="T19" fmla="*/ 4 h 22"/>
                  <a:gd name="T20" fmla="*/ 14 w 28"/>
                  <a:gd name="T21" fmla="*/ 4 h 22"/>
                  <a:gd name="T22" fmla="*/ 14 w 28"/>
                  <a:gd name="T23" fmla="*/ 4 h 22"/>
                  <a:gd name="T24" fmla="*/ 17 w 28"/>
                  <a:gd name="T25" fmla="*/ 8 h 22"/>
                  <a:gd name="T26" fmla="*/ 21 w 28"/>
                  <a:gd name="T27" fmla="*/ 8 h 22"/>
                  <a:gd name="T28" fmla="*/ 21 w 28"/>
                  <a:gd name="T29" fmla="*/ 8 h 22"/>
                  <a:gd name="T30" fmla="*/ 25 w 28"/>
                  <a:gd name="T31" fmla="*/ 8 h 22"/>
                  <a:gd name="T32" fmla="*/ 25 w 28"/>
                  <a:gd name="T33" fmla="*/ 8 h 22"/>
                  <a:gd name="T34" fmla="*/ 28 w 28"/>
                  <a:gd name="T35" fmla="*/ 11 h 22"/>
                  <a:gd name="T36" fmla="*/ 28 w 28"/>
                  <a:gd name="T37" fmla="*/ 11 h 22"/>
                  <a:gd name="T38" fmla="*/ 28 w 28"/>
                  <a:gd name="T39" fmla="*/ 15 h 22"/>
                  <a:gd name="T40" fmla="*/ 25 w 28"/>
                  <a:gd name="T41" fmla="*/ 15 h 22"/>
                  <a:gd name="T42" fmla="*/ 25 w 28"/>
                  <a:gd name="T43" fmla="*/ 18 h 22"/>
                  <a:gd name="T44" fmla="*/ 25 w 28"/>
                  <a:gd name="T45" fmla="*/ 22 h 22"/>
                  <a:gd name="T46" fmla="*/ 21 w 28"/>
                  <a:gd name="T47" fmla="*/ 18 h 22"/>
                  <a:gd name="T48" fmla="*/ 21 w 28"/>
                  <a:gd name="T49" fmla="*/ 18 h 22"/>
                  <a:gd name="T50" fmla="*/ 21 w 28"/>
                  <a:gd name="T51" fmla="*/ 18 h 22"/>
                  <a:gd name="T52" fmla="*/ 21 w 28"/>
                  <a:gd name="T53" fmla="*/ 22 h 22"/>
                  <a:gd name="T54" fmla="*/ 17 w 28"/>
                  <a:gd name="T55" fmla="*/ 22 h 22"/>
                  <a:gd name="T56" fmla="*/ 17 w 28"/>
                  <a:gd name="T57" fmla="*/ 22 h 22"/>
                  <a:gd name="T58" fmla="*/ 14 w 28"/>
                  <a:gd name="T59" fmla="*/ 22 h 22"/>
                  <a:gd name="T60" fmla="*/ 14 w 28"/>
                  <a:gd name="T61" fmla="*/ 22 h 22"/>
                  <a:gd name="T62" fmla="*/ 17 w 28"/>
                  <a:gd name="T63" fmla="*/ 18 h 22"/>
                  <a:gd name="T64" fmla="*/ 10 w 28"/>
                  <a:gd name="T65" fmla="*/ 18 h 22"/>
                  <a:gd name="T66" fmla="*/ 7 w 28"/>
                  <a:gd name="T67" fmla="*/ 18 h 22"/>
                  <a:gd name="T68" fmla="*/ 7 w 28"/>
                  <a:gd name="T69" fmla="*/ 18 h 22"/>
                  <a:gd name="T70" fmla="*/ 7 w 28"/>
                  <a:gd name="T71" fmla="*/ 15 h 22"/>
                  <a:gd name="T72" fmla="*/ 7 w 28"/>
                  <a:gd name="T73" fmla="*/ 11 h 22"/>
                  <a:gd name="T74" fmla="*/ 3 w 28"/>
                  <a:gd name="T75" fmla="*/ 11 h 22"/>
                  <a:gd name="T76" fmla="*/ 3 w 28"/>
                  <a:gd name="T77" fmla="*/ 8 h 22"/>
                  <a:gd name="T78" fmla="*/ 0 w 28"/>
                  <a:gd name="T79" fmla="*/ 4 h 22"/>
                  <a:gd name="T80" fmla="*/ 0 w 28"/>
                  <a:gd name="T81" fmla="*/ 0 h 22"/>
                  <a:gd name="T82" fmla="*/ 0 w 28"/>
                  <a:gd name="T8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22">
                    <a:moveTo>
                      <a:pt x="0" y="0"/>
                    </a:moveTo>
                    <a:lnTo>
                      <a:pt x="3" y="0"/>
                    </a:lnTo>
                    <a:lnTo>
                      <a:pt x="3" y="0"/>
                    </a:lnTo>
                    <a:lnTo>
                      <a:pt x="3" y="4"/>
                    </a:lnTo>
                    <a:lnTo>
                      <a:pt x="7" y="4"/>
                    </a:lnTo>
                    <a:lnTo>
                      <a:pt x="10" y="4"/>
                    </a:lnTo>
                    <a:lnTo>
                      <a:pt x="10" y="4"/>
                    </a:lnTo>
                    <a:lnTo>
                      <a:pt x="10" y="4"/>
                    </a:lnTo>
                    <a:lnTo>
                      <a:pt x="10" y="4"/>
                    </a:lnTo>
                    <a:lnTo>
                      <a:pt x="14" y="4"/>
                    </a:lnTo>
                    <a:lnTo>
                      <a:pt x="14" y="4"/>
                    </a:lnTo>
                    <a:lnTo>
                      <a:pt x="14" y="4"/>
                    </a:lnTo>
                    <a:lnTo>
                      <a:pt x="17" y="8"/>
                    </a:lnTo>
                    <a:lnTo>
                      <a:pt x="21" y="8"/>
                    </a:lnTo>
                    <a:lnTo>
                      <a:pt x="21" y="8"/>
                    </a:lnTo>
                    <a:lnTo>
                      <a:pt x="25" y="8"/>
                    </a:lnTo>
                    <a:lnTo>
                      <a:pt x="25" y="8"/>
                    </a:lnTo>
                    <a:lnTo>
                      <a:pt x="28" y="11"/>
                    </a:lnTo>
                    <a:lnTo>
                      <a:pt x="28" y="11"/>
                    </a:lnTo>
                    <a:lnTo>
                      <a:pt x="28" y="15"/>
                    </a:lnTo>
                    <a:lnTo>
                      <a:pt x="25" y="15"/>
                    </a:lnTo>
                    <a:lnTo>
                      <a:pt x="25" y="18"/>
                    </a:lnTo>
                    <a:lnTo>
                      <a:pt x="25" y="22"/>
                    </a:lnTo>
                    <a:lnTo>
                      <a:pt x="21" y="18"/>
                    </a:lnTo>
                    <a:lnTo>
                      <a:pt x="21" y="18"/>
                    </a:lnTo>
                    <a:lnTo>
                      <a:pt x="21" y="18"/>
                    </a:lnTo>
                    <a:lnTo>
                      <a:pt x="21" y="22"/>
                    </a:lnTo>
                    <a:lnTo>
                      <a:pt x="17" y="22"/>
                    </a:lnTo>
                    <a:lnTo>
                      <a:pt x="17" y="22"/>
                    </a:lnTo>
                    <a:lnTo>
                      <a:pt x="14" y="22"/>
                    </a:lnTo>
                    <a:lnTo>
                      <a:pt x="14" y="22"/>
                    </a:lnTo>
                    <a:lnTo>
                      <a:pt x="17" y="18"/>
                    </a:lnTo>
                    <a:lnTo>
                      <a:pt x="10" y="18"/>
                    </a:lnTo>
                    <a:lnTo>
                      <a:pt x="7" y="18"/>
                    </a:lnTo>
                    <a:lnTo>
                      <a:pt x="7" y="18"/>
                    </a:lnTo>
                    <a:lnTo>
                      <a:pt x="7" y="15"/>
                    </a:lnTo>
                    <a:lnTo>
                      <a:pt x="7" y="11"/>
                    </a:lnTo>
                    <a:lnTo>
                      <a:pt x="3" y="11"/>
                    </a:lnTo>
                    <a:lnTo>
                      <a:pt x="3" y="8"/>
                    </a:lnTo>
                    <a:lnTo>
                      <a:pt x="0" y="4"/>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13" name="Freeform 34">
                <a:extLst>
                  <a:ext uri="{FF2B5EF4-FFF2-40B4-BE49-F238E27FC236}">
                    <a16:creationId xmlns:a16="http://schemas.microsoft.com/office/drawing/2014/main" id="{D64B91C8-5DB0-4E2E-8892-CD57D73C1CB6}"/>
                  </a:ext>
                </a:extLst>
              </p:cNvPr>
              <p:cNvSpPr>
                <a:spLocks/>
              </p:cNvSpPr>
              <p:nvPr/>
            </p:nvSpPr>
            <p:spPr bwMode="auto">
              <a:xfrm>
                <a:off x="2253" y="3945"/>
                <a:ext cx="25" cy="14"/>
              </a:xfrm>
              <a:custGeom>
                <a:avLst/>
                <a:gdLst>
                  <a:gd name="T0" fmla="*/ 7 w 25"/>
                  <a:gd name="T1" fmla="*/ 0 h 14"/>
                  <a:gd name="T2" fmla="*/ 7 w 25"/>
                  <a:gd name="T3" fmla="*/ 0 h 14"/>
                  <a:gd name="T4" fmla="*/ 7 w 25"/>
                  <a:gd name="T5" fmla="*/ 0 h 14"/>
                  <a:gd name="T6" fmla="*/ 11 w 25"/>
                  <a:gd name="T7" fmla="*/ 0 h 14"/>
                  <a:gd name="T8" fmla="*/ 11 w 25"/>
                  <a:gd name="T9" fmla="*/ 3 h 14"/>
                  <a:gd name="T10" fmla="*/ 11 w 25"/>
                  <a:gd name="T11" fmla="*/ 3 h 14"/>
                  <a:gd name="T12" fmla="*/ 11 w 25"/>
                  <a:gd name="T13" fmla="*/ 3 h 14"/>
                  <a:gd name="T14" fmla="*/ 11 w 25"/>
                  <a:gd name="T15" fmla="*/ 7 h 14"/>
                  <a:gd name="T16" fmla="*/ 11 w 25"/>
                  <a:gd name="T17" fmla="*/ 3 h 14"/>
                  <a:gd name="T18" fmla="*/ 15 w 25"/>
                  <a:gd name="T19" fmla="*/ 3 h 14"/>
                  <a:gd name="T20" fmla="*/ 15 w 25"/>
                  <a:gd name="T21" fmla="*/ 3 h 14"/>
                  <a:gd name="T22" fmla="*/ 18 w 25"/>
                  <a:gd name="T23" fmla="*/ 3 h 14"/>
                  <a:gd name="T24" fmla="*/ 18 w 25"/>
                  <a:gd name="T25" fmla="*/ 3 h 14"/>
                  <a:gd name="T26" fmla="*/ 22 w 25"/>
                  <a:gd name="T27" fmla="*/ 7 h 14"/>
                  <a:gd name="T28" fmla="*/ 22 w 25"/>
                  <a:gd name="T29" fmla="*/ 7 h 14"/>
                  <a:gd name="T30" fmla="*/ 22 w 25"/>
                  <a:gd name="T31" fmla="*/ 7 h 14"/>
                  <a:gd name="T32" fmla="*/ 25 w 25"/>
                  <a:gd name="T33" fmla="*/ 11 h 14"/>
                  <a:gd name="T34" fmla="*/ 25 w 25"/>
                  <a:gd name="T35" fmla="*/ 11 h 14"/>
                  <a:gd name="T36" fmla="*/ 22 w 25"/>
                  <a:gd name="T37" fmla="*/ 14 h 14"/>
                  <a:gd name="T38" fmla="*/ 22 w 25"/>
                  <a:gd name="T39" fmla="*/ 14 h 14"/>
                  <a:gd name="T40" fmla="*/ 18 w 25"/>
                  <a:gd name="T41" fmla="*/ 11 h 14"/>
                  <a:gd name="T42" fmla="*/ 11 w 25"/>
                  <a:gd name="T43" fmla="*/ 11 h 14"/>
                  <a:gd name="T44" fmla="*/ 11 w 25"/>
                  <a:gd name="T45" fmla="*/ 11 h 14"/>
                  <a:gd name="T46" fmla="*/ 11 w 25"/>
                  <a:gd name="T47" fmla="*/ 11 h 14"/>
                  <a:gd name="T48" fmla="*/ 11 w 25"/>
                  <a:gd name="T49" fmla="*/ 11 h 14"/>
                  <a:gd name="T50" fmla="*/ 7 w 25"/>
                  <a:gd name="T51" fmla="*/ 11 h 14"/>
                  <a:gd name="T52" fmla="*/ 7 w 25"/>
                  <a:gd name="T53" fmla="*/ 11 h 14"/>
                  <a:gd name="T54" fmla="*/ 4 w 25"/>
                  <a:gd name="T55" fmla="*/ 7 h 14"/>
                  <a:gd name="T56" fmla="*/ 4 w 25"/>
                  <a:gd name="T57" fmla="*/ 7 h 14"/>
                  <a:gd name="T58" fmla="*/ 4 w 25"/>
                  <a:gd name="T59" fmla="*/ 7 h 14"/>
                  <a:gd name="T60" fmla="*/ 0 w 25"/>
                  <a:gd name="T61" fmla="*/ 3 h 14"/>
                  <a:gd name="T62" fmla="*/ 4 w 25"/>
                  <a:gd name="T63" fmla="*/ 3 h 14"/>
                  <a:gd name="T64" fmla="*/ 4 w 25"/>
                  <a:gd name="T65" fmla="*/ 0 h 14"/>
                  <a:gd name="T66" fmla="*/ 7 w 25"/>
                  <a:gd name="T67" fmla="*/ 0 h 14"/>
                  <a:gd name="T68" fmla="*/ 7 w 25"/>
                  <a:gd name="T6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14">
                    <a:moveTo>
                      <a:pt x="7" y="0"/>
                    </a:moveTo>
                    <a:lnTo>
                      <a:pt x="7" y="0"/>
                    </a:lnTo>
                    <a:lnTo>
                      <a:pt x="7" y="0"/>
                    </a:lnTo>
                    <a:lnTo>
                      <a:pt x="11" y="0"/>
                    </a:lnTo>
                    <a:lnTo>
                      <a:pt x="11" y="3"/>
                    </a:lnTo>
                    <a:lnTo>
                      <a:pt x="11" y="3"/>
                    </a:lnTo>
                    <a:lnTo>
                      <a:pt x="11" y="3"/>
                    </a:lnTo>
                    <a:lnTo>
                      <a:pt x="11" y="7"/>
                    </a:lnTo>
                    <a:lnTo>
                      <a:pt x="11" y="3"/>
                    </a:lnTo>
                    <a:lnTo>
                      <a:pt x="15" y="3"/>
                    </a:lnTo>
                    <a:lnTo>
                      <a:pt x="15" y="3"/>
                    </a:lnTo>
                    <a:lnTo>
                      <a:pt x="18" y="3"/>
                    </a:lnTo>
                    <a:lnTo>
                      <a:pt x="18" y="3"/>
                    </a:lnTo>
                    <a:lnTo>
                      <a:pt x="22" y="7"/>
                    </a:lnTo>
                    <a:lnTo>
                      <a:pt x="22" y="7"/>
                    </a:lnTo>
                    <a:lnTo>
                      <a:pt x="22" y="7"/>
                    </a:lnTo>
                    <a:lnTo>
                      <a:pt x="25" y="11"/>
                    </a:lnTo>
                    <a:lnTo>
                      <a:pt x="25" y="11"/>
                    </a:lnTo>
                    <a:lnTo>
                      <a:pt x="22" y="14"/>
                    </a:lnTo>
                    <a:lnTo>
                      <a:pt x="22" y="14"/>
                    </a:lnTo>
                    <a:lnTo>
                      <a:pt x="18" y="11"/>
                    </a:lnTo>
                    <a:lnTo>
                      <a:pt x="11" y="11"/>
                    </a:lnTo>
                    <a:lnTo>
                      <a:pt x="11" y="11"/>
                    </a:lnTo>
                    <a:lnTo>
                      <a:pt x="11" y="11"/>
                    </a:lnTo>
                    <a:lnTo>
                      <a:pt x="11" y="11"/>
                    </a:lnTo>
                    <a:lnTo>
                      <a:pt x="7" y="11"/>
                    </a:lnTo>
                    <a:lnTo>
                      <a:pt x="7" y="11"/>
                    </a:lnTo>
                    <a:lnTo>
                      <a:pt x="4" y="7"/>
                    </a:lnTo>
                    <a:lnTo>
                      <a:pt x="4" y="7"/>
                    </a:lnTo>
                    <a:lnTo>
                      <a:pt x="4" y="7"/>
                    </a:lnTo>
                    <a:lnTo>
                      <a:pt x="0" y="3"/>
                    </a:lnTo>
                    <a:lnTo>
                      <a:pt x="4" y="3"/>
                    </a:lnTo>
                    <a:lnTo>
                      <a:pt x="4" y="0"/>
                    </a:lnTo>
                    <a:lnTo>
                      <a:pt x="7" y="0"/>
                    </a:lnTo>
                    <a:lnTo>
                      <a:pt x="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14" name="Freeform 35">
                <a:extLst>
                  <a:ext uri="{FF2B5EF4-FFF2-40B4-BE49-F238E27FC236}">
                    <a16:creationId xmlns:a16="http://schemas.microsoft.com/office/drawing/2014/main" id="{479B10BC-04A7-493D-A290-1FA84671CD63}"/>
                  </a:ext>
                </a:extLst>
              </p:cNvPr>
              <p:cNvSpPr>
                <a:spLocks/>
              </p:cNvSpPr>
              <p:nvPr/>
            </p:nvSpPr>
            <p:spPr bwMode="auto">
              <a:xfrm>
                <a:off x="2282" y="3938"/>
                <a:ext cx="11" cy="18"/>
              </a:xfrm>
              <a:custGeom>
                <a:avLst/>
                <a:gdLst>
                  <a:gd name="T0" fmla="*/ 3 w 11"/>
                  <a:gd name="T1" fmla="*/ 0 h 18"/>
                  <a:gd name="T2" fmla="*/ 7 w 11"/>
                  <a:gd name="T3" fmla="*/ 0 h 18"/>
                  <a:gd name="T4" fmla="*/ 7 w 11"/>
                  <a:gd name="T5" fmla="*/ 3 h 18"/>
                  <a:gd name="T6" fmla="*/ 7 w 11"/>
                  <a:gd name="T7" fmla="*/ 7 h 18"/>
                  <a:gd name="T8" fmla="*/ 7 w 11"/>
                  <a:gd name="T9" fmla="*/ 10 h 18"/>
                  <a:gd name="T10" fmla="*/ 7 w 11"/>
                  <a:gd name="T11" fmla="*/ 14 h 18"/>
                  <a:gd name="T12" fmla="*/ 7 w 11"/>
                  <a:gd name="T13" fmla="*/ 14 h 18"/>
                  <a:gd name="T14" fmla="*/ 3 w 11"/>
                  <a:gd name="T15" fmla="*/ 10 h 18"/>
                  <a:gd name="T16" fmla="*/ 3 w 11"/>
                  <a:gd name="T17" fmla="*/ 10 h 18"/>
                  <a:gd name="T18" fmla="*/ 3 w 11"/>
                  <a:gd name="T19" fmla="*/ 14 h 18"/>
                  <a:gd name="T20" fmla="*/ 3 w 11"/>
                  <a:gd name="T21" fmla="*/ 14 h 18"/>
                  <a:gd name="T22" fmla="*/ 7 w 11"/>
                  <a:gd name="T23" fmla="*/ 18 h 18"/>
                  <a:gd name="T24" fmla="*/ 7 w 11"/>
                  <a:gd name="T25" fmla="*/ 18 h 18"/>
                  <a:gd name="T26" fmla="*/ 11 w 11"/>
                  <a:gd name="T27" fmla="*/ 18 h 18"/>
                  <a:gd name="T28" fmla="*/ 7 w 11"/>
                  <a:gd name="T29" fmla="*/ 18 h 18"/>
                  <a:gd name="T30" fmla="*/ 3 w 11"/>
                  <a:gd name="T31" fmla="*/ 18 h 18"/>
                  <a:gd name="T32" fmla="*/ 0 w 11"/>
                  <a:gd name="T33" fmla="*/ 14 h 18"/>
                  <a:gd name="T34" fmla="*/ 0 w 11"/>
                  <a:gd name="T35" fmla="*/ 10 h 18"/>
                  <a:gd name="T36" fmla="*/ 0 w 11"/>
                  <a:gd name="T37" fmla="*/ 10 h 18"/>
                  <a:gd name="T38" fmla="*/ 0 w 11"/>
                  <a:gd name="T39" fmla="*/ 7 h 18"/>
                  <a:gd name="T40" fmla="*/ 0 w 11"/>
                  <a:gd name="T41" fmla="*/ 7 h 18"/>
                  <a:gd name="T42" fmla="*/ 3 w 11"/>
                  <a:gd name="T43" fmla="*/ 7 h 18"/>
                  <a:gd name="T44" fmla="*/ 3 w 11"/>
                  <a:gd name="T45" fmla="*/ 7 h 18"/>
                  <a:gd name="T46" fmla="*/ 3 w 11"/>
                  <a:gd name="T47" fmla="*/ 3 h 18"/>
                  <a:gd name="T48" fmla="*/ 3 w 11"/>
                  <a:gd name="T49" fmla="*/ 3 h 18"/>
                  <a:gd name="T50" fmla="*/ 3 w 11"/>
                  <a:gd name="T5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 h="18">
                    <a:moveTo>
                      <a:pt x="3" y="0"/>
                    </a:moveTo>
                    <a:lnTo>
                      <a:pt x="7" y="0"/>
                    </a:lnTo>
                    <a:lnTo>
                      <a:pt x="7" y="3"/>
                    </a:lnTo>
                    <a:lnTo>
                      <a:pt x="7" y="7"/>
                    </a:lnTo>
                    <a:lnTo>
                      <a:pt x="7" y="10"/>
                    </a:lnTo>
                    <a:lnTo>
                      <a:pt x="7" y="14"/>
                    </a:lnTo>
                    <a:lnTo>
                      <a:pt x="7" y="14"/>
                    </a:lnTo>
                    <a:lnTo>
                      <a:pt x="3" y="10"/>
                    </a:lnTo>
                    <a:lnTo>
                      <a:pt x="3" y="10"/>
                    </a:lnTo>
                    <a:lnTo>
                      <a:pt x="3" y="14"/>
                    </a:lnTo>
                    <a:lnTo>
                      <a:pt x="3" y="14"/>
                    </a:lnTo>
                    <a:lnTo>
                      <a:pt x="7" y="18"/>
                    </a:lnTo>
                    <a:lnTo>
                      <a:pt x="7" y="18"/>
                    </a:lnTo>
                    <a:lnTo>
                      <a:pt x="11" y="18"/>
                    </a:lnTo>
                    <a:lnTo>
                      <a:pt x="7" y="18"/>
                    </a:lnTo>
                    <a:lnTo>
                      <a:pt x="3" y="18"/>
                    </a:lnTo>
                    <a:lnTo>
                      <a:pt x="0" y="14"/>
                    </a:lnTo>
                    <a:lnTo>
                      <a:pt x="0" y="10"/>
                    </a:lnTo>
                    <a:lnTo>
                      <a:pt x="0" y="10"/>
                    </a:lnTo>
                    <a:lnTo>
                      <a:pt x="0" y="7"/>
                    </a:lnTo>
                    <a:lnTo>
                      <a:pt x="0" y="7"/>
                    </a:lnTo>
                    <a:lnTo>
                      <a:pt x="3" y="7"/>
                    </a:lnTo>
                    <a:lnTo>
                      <a:pt x="3" y="7"/>
                    </a:lnTo>
                    <a:lnTo>
                      <a:pt x="3" y="3"/>
                    </a:lnTo>
                    <a:lnTo>
                      <a:pt x="3" y="3"/>
                    </a:lnTo>
                    <a:lnTo>
                      <a:pt x="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15" name="Freeform 36">
                <a:extLst>
                  <a:ext uri="{FF2B5EF4-FFF2-40B4-BE49-F238E27FC236}">
                    <a16:creationId xmlns:a16="http://schemas.microsoft.com/office/drawing/2014/main" id="{B1836029-EC67-477B-88C9-CF9ABB5A2FE8}"/>
                  </a:ext>
                </a:extLst>
              </p:cNvPr>
              <p:cNvSpPr>
                <a:spLocks/>
              </p:cNvSpPr>
              <p:nvPr/>
            </p:nvSpPr>
            <p:spPr bwMode="auto">
              <a:xfrm>
                <a:off x="2278" y="3977"/>
                <a:ext cx="4" cy="4"/>
              </a:xfrm>
              <a:custGeom>
                <a:avLst/>
                <a:gdLst>
                  <a:gd name="T0" fmla="*/ 0 w 4"/>
                  <a:gd name="T1" fmla="*/ 4 h 4"/>
                  <a:gd name="T2" fmla="*/ 0 w 4"/>
                  <a:gd name="T3" fmla="*/ 0 h 4"/>
                  <a:gd name="T4" fmla="*/ 0 w 4"/>
                  <a:gd name="T5" fmla="*/ 0 h 4"/>
                  <a:gd name="T6" fmla="*/ 0 w 4"/>
                  <a:gd name="T7" fmla="*/ 0 h 4"/>
                  <a:gd name="T8" fmla="*/ 4 w 4"/>
                  <a:gd name="T9" fmla="*/ 0 h 4"/>
                  <a:gd name="T10" fmla="*/ 4 w 4"/>
                  <a:gd name="T11" fmla="*/ 0 h 4"/>
                  <a:gd name="T12" fmla="*/ 4 w 4"/>
                  <a:gd name="T13" fmla="*/ 4 h 4"/>
                  <a:gd name="T14" fmla="*/ 4 w 4"/>
                  <a:gd name="T15" fmla="*/ 4 h 4"/>
                  <a:gd name="T16" fmla="*/ 4 w 4"/>
                  <a:gd name="T17" fmla="*/ 4 h 4"/>
                  <a:gd name="T18" fmla="*/ 0 w 4"/>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4"/>
                    </a:moveTo>
                    <a:lnTo>
                      <a:pt x="0" y="0"/>
                    </a:lnTo>
                    <a:lnTo>
                      <a:pt x="0" y="0"/>
                    </a:lnTo>
                    <a:lnTo>
                      <a:pt x="0" y="0"/>
                    </a:lnTo>
                    <a:lnTo>
                      <a:pt x="4" y="0"/>
                    </a:lnTo>
                    <a:lnTo>
                      <a:pt x="4" y="0"/>
                    </a:lnTo>
                    <a:lnTo>
                      <a:pt x="4" y="4"/>
                    </a:lnTo>
                    <a:lnTo>
                      <a:pt x="4" y="4"/>
                    </a:lnTo>
                    <a:lnTo>
                      <a:pt x="4" y="4"/>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16" name="Freeform 37">
                <a:extLst>
                  <a:ext uri="{FF2B5EF4-FFF2-40B4-BE49-F238E27FC236}">
                    <a16:creationId xmlns:a16="http://schemas.microsoft.com/office/drawing/2014/main" id="{51325782-6B09-4197-B40F-65F543BDAFAE}"/>
                  </a:ext>
                </a:extLst>
              </p:cNvPr>
              <p:cNvSpPr>
                <a:spLocks/>
              </p:cNvSpPr>
              <p:nvPr/>
            </p:nvSpPr>
            <p:spPr bwMode="auto">
              <a:xfrm>
                <a:off x="2285" y="3981"/>
                <a:ext cx="8" cy="3"/>
              </a:xfrm>
              <a:custGeom>
                <a:avLst/>
                <a:gdLst>
                  <a:gd name="T0" fmla="*/ 8 w 8"/>
                  <a:gd name="T1" fmla="*/ 3 h 3"/>
                  <a:gd name="T2" fmla="*/ 4 w 8"/>
                  <a:gd name="T3" fmla="*/ 3 h 3"/>
                  <a:gd name="T4" fmla="*/ 4 w 8"/>
                  <a:gd name="T5" fmla="*/ 3 h 3"/>
                  <a:gd name="T6" fmla="*/ 0 w 8"/>
                  <a:gd name="T7" fmla="*/ 0 h 3"/>
                  <a:gd name="T8" fmla="*/ 0 w 8"/>
                  <a:gd name="T9" fmla="*/ 0 h 3"/>
                  <a:gd name="T10" fmla="*/ 0 w 8"/>
                  <a:gd name="T11" fmla="*/ 0 h 3"/>
                  <a:gd name="T12" fmla="*/ 4 w 8"/>
                  <a:gd name="T13" fmla="*/ 0 h 3"/>
                  <a:gd name="T14" fmla="*/ 8 w 8"/>
                  <a:gd name="T15" fmla="*/ 0 h 3"/>
                  <a:gd name="T16" fmla="*/ 8 w 8"/>
                  <a:gd name="T17" fmla="*/ 0 h 3"/>
                  <a:gd name="T18" fmla="*/ 8 w 8"/>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
                    <a:moveTo>
                      <a:pt x="8" y="3"/>
                    </a:moveTo>
                    <a:lnTo>
                      <a:pt x="4" y="3"/>
                    </a:lnTo>
                    <a:lnTo>
                      <a:pt x="4" y="3"/>
                    </a:lnTo>
                    <a:lnTo>
                      <a:pt x="0" y="0"/>
                    </a:lnTo>
                    <a:lnTo>
                      <a:pt x="0" y="0"/>
                    </a:lnTo>
                    <a:lnTo>
                      <a:pt x="0" y="0"/>
                    </a:lnTo>
                    <a:lnTo>
                      <a:pt x="4" y="0"/>
                    </a:lnTo>
                    <a:lnTo>
                      <a:pt x="8" y="0"/>
                    </a:lnTo>
                    <a:lnTo>
                      <a:pt x="8" y="0"/>
                    </a:lnTo>
                    <a:lnTo>
                      <a:pt x="8"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17" name="Freeform 38">
                <a:extLst>
                  <a:ext uri="{FF2B5EF4-FFF2-40B4-BE49-F238E27FC236}">
                    <a16:creationId xmlns:a16="http://schemas.microsoft.com/office/drawing/2014/main" id="{EC22E652-D63A-40CA-8DB5-CD0D03AACECE}"/>
                  </a:ext>
                </a:extLst>
              </p:cNvPr>
              <p:cNvSpPr>
                <a:spLocks/>
              </p:cNvSpPr>
              <p:nvPr/>
            </p:nvSpPr>
            <p:spPr bwMode="auto">
              <a:xfrm>
                <a:off x="2303" y="3973"/>
                <a:ext cx="11" cy="4"/>
              </a:xfrm>
              <a:custGeom>
                <a:avLst/>
                <a:gdLst>
                  <a:gd name="T0" fmla="*/ 11 w 11"/>
                  <a:gd name="T1" fmla="*/ 4 h 4"/>
                  <a:gd name="T2" fmla="*/ 11 w 11"/>
                  <a:gd name="T3" fmla="*/ 4 h 4"/>
                  <a:gd name="T4" fmla="*/ 4 w 11"/>
                  <a:gd name="T5" fmla="*/ 4 h 4"/>
                  <a:gd name="T6" fmla="*/ 0 w 11"/>
                  <a:gd name="T7" fmla="*/ 4 h 4"/>
                  <a:gd name="T8" fmla="*/ 0 w 11"/>
                  <a:gd name="T9" fmla="*/ 4 h 4"/>
                  <a:gd name="T10" fmla="*/ 0 w 11"/>
                  <a:gd name="T11" fmla="*/ 4 h 4"/>
                  <a:gd name="T12" fmla="*/ 0 w 11"/>
                  <a:gd name="T13" fmla="*/ 0 h 4"/>
                  <a:gd name="T14" fmla="*/ 0 w 11"/>
                  <a:gd name="T15" fmla="*/ 0 h 4"/>
                  <a:gd name="T16" fmla="*/ 0 w 11"/>
                  <a:gd name="T17" fmla="*/ 0 h 4"/>
                  <a:gd name="T18" fmla="*/ 4 w 11"/>
                  <a:gd name="T19" fmla="*/ 0 h 4"/>
                  <a:gd name="T20" fmla="*/ 11 w 11"/>
                  <a:gd name="T21" fmla="*/ 0 h 4"/>
                  <a:gd name="T22" fmla="*/ 11 w 11"/>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4">
                    <a:moveTo>
                      <a:pt x="11" y="4"/>
                    </a:moveTo>
                    <a:lnTo>
                      <a:pt x="11" y="4"/>
                    </a:lnTo>
                    <a:lnTo>
                      <a:pt x="4" y="4"/>
                    </a:lnTo>
                    <a:lnTo>
                      <a:pt x="0" y="4"/>
                    </a:lnTo>
                    <a:lnTo>
                      <a:pt x="0" y="4"/>
                    </a:lnTo>
                    <a:lnTo>
                      <a:pt x="0" y="4"/>
                    </a:lnTo>
                    <a:lnTo>
                      <a:pt x="0" y="0"/>
                    </a:lnTo>
                    <a:lnTo>
                      <a:pt x="0" y="0"/>
                    </a:lnTo>
                    <a:lnTo>
                      <a:pt x="0" y="0"/>
                    </a:lnTo>
                    <a:lnTo>
                      <a:pt x="4" y="0"/>
                    </a:lnTo>
                    <a:lnTo>
                      <a:pt x="11" y="0"/>
                    </a:lnTo>
                    <a:lnTo>
                      <a:pt x="11"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18" name="Freeform 39">
                <a:extLst>
                  <a:ext uri="{FF2B5EF4-FFF2-40B4-BE49-F238E27FC236}">
                    <a16:creationId xmlns:a16="http://schemas.microsoft.com/office/drawing/2014/main" id="{9468BD63-85C5-4698-BC74-CC575D1A85C0}"/>
                  </a:ext>
                </a:extLst>
              </p:cNvPr>
              <p:cNvSpPr>
                <a:spLocks/>
              </p:cNvSpPr>
              <p:nvPr/>
            </p:nvSpPr>
            <p:spPr bwMode="auto">
              <a:xfrm>
                <a:off x="2300" y="3977"/>
                <a:ext cx="39" cy="18"/>
              </a:xfrm>
              <a:custGeom>
                <a:avLst/>
                <a:gdLst>
                  <a:gd name="T0" fmla="*/ 0 w 39"/>
                  <a:gd name="T1" fmla="*/ 4 h 18"/>
                  <a:gd name="T2" fmla="*/ 0 w 39"/>
                  <a:gd name="T3" fmla="*/ 4 h 18"/>
                  <a:gd name="T4" fmla="*/ 7 w 39"/>
                  <a:gd name="T5" fmla="*/ 4 h 18"/>
                  <a:gd name="T6" fmla="*/ 18 w 39"/>
                  <a:gd name="T7" fmla="*/ 0 h 18"/>
                  <a:gd name="T8" fmla="*/ 21 w 39"/>
                  <a:gd name="T9" fmla="*/ 0 h 18"/>
                  <a:gd name="T10" fmla="*/ 28 w 39"/>
                  <a:gd name="T11" fmla="*/ 0 h 18"/>
                  <a:gd name="T12" fmla="*/ 32 w 39"/>
                  <a:gd name="T13" fmla="*/ 0 h 18"/>
                  <a:gd name="T14" fmla="*/ 32 w 39"/>
                  <a:gd name="T15" fmla="*/ 0 h 18"/>
                  <a:gd name="T16" fmla="*/ 36 w 39"/>
                  <a:gd name="T17" fmla="*/ 4 h 18"/>
                  <a:gd name="T18" fmla="*/ 28 w 39"/>
                  <a:gd name="T19" fmla="*/ 4 h 18"/>
                  <a:gd name="T20" fmla="*/ 28 w 39"/>
                  <a:gd name="T21" fmla="*/ 4 h 18"/>
                  <a:gd name="T22" fmla="*/ 21 w 39"/>
                  <a:gd name="T23" fmla="*/ 0 h 18"/>
                  <a:gd name="T24" fmla="*/ 21 w 39"/>
                  <a:gd name="T25" fmla="*/ 4 h 18"/>
                  <a:gd name="T26" fmla="*/ 25 w 39"/>
                  <a:gd name="T27" fmla="*/ 4 h 18"/>
                  <a:gd name="T28" fmla="*/ 32 w 39"/>
                  <a:gd name="T29" fmla="*/ 4 h 18"/>
                  <a:gd name="T30" fmla="*/ 36 w 39"/>
                  <a:gd name="T31" fmla="*/ 7 h 18"/>
                  <a:gd name="T32" fmla="*/ 36 w 39"/>
                  <a:gd name="T33" fmla="*/ 7 h 18"/>
                  <a:gd name="T34" fmla="*/ 36 w 39"/>
                  <a:gd name="T35" fmla="*/ 7 h 18"/>
                  <a:gd name="T36" fmla="*/ 28 w 39"/>
                  <a:gd name="T37" fmla="*/ 7 h 18"/>
                  <a:gd name="T38" fmla="*/ 28 w 39"/>
                  <a:gd name="T39" fmla="*/ 7 h 18"/>
                  <a:gd name="T40" fmla="*/ 28 w 39"/>
                  <a:gd name="T41" fmla="*/ 11 h 18"/>
                  <a:gd name="T42" fmla="*/ 36 w 39"/>
                  <a:gd name="T43" fmla="*/ 11 h 18"/>
                  <a:gd name="T44" fmla="*/ 36 w 39"/>
                  <a:gd name="T45" fmla="*/ 11 h 18"/>
                  <a:gd name="T46" fmla="*/ 39 w 39"/>
                  <a:gd name="T47" fmla="*/ 14 h 18"/>
                  <a:gd name="T48" fmla="*/ 39 w 39"/>
                  <a:gd name="T49" fmla="*/ 14 h 18"/>
                  <a:gd name="T50" fmla="*/ 39 w 39"/>
                  <a:gd name="T51" fmla="*/ 18 h 18"/>
                  <a:gd name="T52" fmla="*/ 39 w 39"/>
                  <a:gd name="T53" fmla="*/ 18 h 18"/>
                  <a:gd name="T54" fmla="*/ 39 w 39"/>
                  <a:gd name="T55" fmla="*/ 18 h 18"/>
                  <a:gd name="T56" fmla="*/ 39 w 39"/>
                  <a:gd name="T57" fmla="*/ 18 h 18"/>
                  <a:gd name="T58" fmla="*/ 39 w 39"/>
                  <a:gd name="T59" fmla="*/ 18 h 18"/>
                  <a:gd name="T60" fmla="*/ 36 w 39"/>
                  <a:gd name="T61" fmla="*/ 18 h 18"/>
                  <a:gd name="T62" fmla="*/ 36 w 39"/>
                  <a:gd name="T63" fmla="*/ 14 h 18"/>
                  <a:gd name="T64" fmla="*/ 36 w 39"/>
                  <a:gd name="T65" fmla="*/ 14 h 18"/>
                  <a:gd name="T66" fmla="*/ 32 w 39"/>
                  <a:gd name="T67" fmla="*/ 11 h 18"/>
                  <a:gd name="T68" fmla="*/ 25 w 39"/>
                  <a:gd name="T69" fmla="*/ 14 h 18"/>
                  <a:gd name="T70" fmla="*/ 25 w 39"/>
                  <a:gd name="T71" fmla="*/ 11 h 18"/>
                  <a:gd name="T72" fmla="*/ 25 w 39"/>
                  <a:gd name="T73" fmla="*/ 11 h 18"/>
                  <a:gd name="T74" fmla="*/ 21 w 39"/>
                  <a:gd name="T75" fmla="*/ 11 h 18"/>
                  <a:gd name="T76" fmla="*/ 21 w 39"/>
                  <a:gd name="T77" fmla="*/ 7 h 18"/>
                  <a:gd name="T78" fmla="*/ 18 w 39"/>
                  <a:gd name="T79" fmla="*/ 7 h 18"/>
                  <a:gd name="T80" fmla="*/ 14 w 39"/>
                  <a:gd name="T81" fmla="*/ 7 h 18"/>
                  <a:gd name="T82" fmla="*/ 14 w 39"/>
                  <a:gd name="T83" fmla="*/ 7 h 18"/>
                  <a:gd name="T84" fmla="*/ 14 w 39"/>
                  <a:gd name="T85" fmla="*/ 11 h 18"/>
                  <a:gd name="T86" fmla="*/ 18 w 39"/>
                  <a:gd name="T87" fmla="*/ 14 h 18"/>
                  <a:gd name="T88" fmla="*/ 10 w 39"/>
                  <a:gd name="T89" fmla="*/ 14 h 18"/>
                  <a:gd name="T90" fmla="*/ 10 w 39"/>
                  <a:gd name="T91" fmla="*/ 14 h 18"/>
                  <a:gd name="T92" fmla="*/ 10 w 39"/>
                  <a:gd name="T93" fmla="*/ 11 h 18"/>
                  <a:gd name="T94" fmla="*/ 7 w 39"/>
                  <a:gd name="T95" fmla="*/ 11 h 18"/>
                  <a:gd name="T96" fmla="*/ 7 w 39"/>
                  <a:gd name="T97" fmla="*/ 7 h 18"/>
                  <a:gd name="T98" fmla="*/ 10 w 39"/>
                  <a:gd name="T99" fmla="*/ 7 h 18"/>
                  <a:gd name="T100" fmla="*/ 10 w 39"/>
                  <a:gd name="T101" fmla="*/ 7 h 18"/>
                  <a:gd name="T102" fmla="*/ 10 w 39"/>
                  <a:gd name="T103" fmla="*/ 4 h 18"/>
                  <a:gd name="T104" fmla="*/ 10 w 39"/>
                  <a:gd name="T105" fmla="*/ 7 h 18"/>
                  <a:gd name="T106" fmla="*/ 7 w 39"/>
                  <a:gd name="T107" fmla="*/ 7 h 18"/>
                  <a:gd name="T108" fmla="*/ 3 w 39"/>
                  <a:gd name="T109" fmla="*/ 7 h 18"/>
                  <a:gd name="T110" fmla="*/ 0 w 39"/>
                  <a:gd name="T111" fmla="*/ 7 h 18"/>
                  <a:gd name="T112" fmla="*/ 0 w 39"/>
                  <a:gd name="T113" fmla="*/ 4 h 18"/>
                  <a:gd name="T114" fmla="*/ 0 w 39"/>
                  <a:gd name="T11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 h="18">
                    <a:moveTo>
                      <a:pt x="0" y="4"/>
                    </a:moveTo>
                    <a:lnTo>
                      <a:pt x="0" y="4"/>
                    </a:lnTo>
                    <a:lnTo>
                      <a:pt x="7" y="4"/>
                    </a:lnTo>
                    <a:lnTo>
                      <a:pt x="18" y="0"/>
                    </a:lnTo>
                    <a:lnTo>
                      <a:pt x="21" y="0"/>
                    </a:lnTo>
                    <a:lnTo>
                      <a:pt x="28" y="0"/>
                    </a:lnTo>
                    <a:lnTo>
                      <a:pt x="32" y="0"/>
                    </a:lnTo>
                    <a:lnTo>
                      <a:pt x="32" y="0"/>
                    </a:lnTo>
                    <a:lnTo>
                      <a:pt x="36" y="4"/>
                    </a:lnTo>
                    <a:lnTo>
                      <a:pt x="28" y="4"/>
                    </a:lnTo>
                    <a:lnTo>
                      <a:pt x="28" y="4"/>
                    </a:lnTo>
                    <a:lnTo>
                      <a:pt x="21" y="0"/>
                    </a:lnTo>
                    <a:lnTo>
                      <a:pt x="21" y="4"/>
                    </a:lnTo>
                    <a:lnTo>
                      <a:pt x="25" y="4"/>
                    </a:lnTo>
                    <a:lnTo>
                      <a:pt x="32" y="4"/>
                    </a:lnTo>
                    <a:lnTo>
                      <a:pt x="36" y="7"/>
                    </a:lnTo>
                    <a:lnTo>
                      <a:pt x="36" y="7"/>
                    </a:lnTo>
                    <a:lnTo>
                      <a:pt x="36" y="7"/>
                    </a:lnTo>
                    <a:lnTo>
                      <a:pt x="28" y="7"/>
                    </a:lnTo>
                    <a:lnTo>
                      <a:pt x="28" y="7"/>
                    </a:lnTo>
                    <a:lnTo>
                      <a:pt x="28" y="11"/>
                    </a:lnTo>
                    <a:lnTo>
                      <a:pt x="36" y="11"/>
                    </a:lnTo>
                    <a:lnTo>
                      <a:pt x="36" y="11"/>
                    </a:lnTo>
                    <a:lnTo>
                      <a:pt x="39" y="14"/>
                    </a:lnTo>
                    <a:lnTo>
                      <a:pt x="39" y="14"/>
                    </a:lnTo>
                    <a:lnTo>
                      <a:pt x="39" y="18"/>
                    </a:lnTo>
                    <a:lnTo>
                      <a:pt x="39" y="18"/>
                    </a:lnTo>
                    <a:lnTo>
                      <a:pt x="39" y="18"/>
                    </a:lnTo>
                    <a:lnTo>
                      <a:pt x="39" y="18"/>
                    </a:lnTo>
                    <a:lnTo>
                      <a:pt x="39" y="18"/>
                    </a:lnTo>
                    <a:lnTo>
                      <a:pt x="36" y="18"/>
                    </a:lnTo>
                    <a:lnTo>
                      <a:pt x="36" y="14"/>
                    </a:lnTo>
                    <a:lnTo>
                      <a:pt x="36" y="14"/>
                    </a:lnTo>
                    <a:lnTo>
                      <a:pt x="32" y="11"/>
                    </a:lnTo>
                    <a:lnTo>
                      <a:pt x="25" y="14"/>
                    </a:lnTo>
                    <a:lnTo>
                      <a:pt x="25" y="11"/>
                    </a:lnTo>
                    <a:lnTo>
                      <a:pt x="25" y="11"/>
                    </a:lnTo>
                    <a:lnTo>
                      <a:pt x="21" y="11"/>
                    </a:lnTo>
                    <a:lnTo>
                      <a:pt x="21" y="7"/>
                    </a:lnTo>
                    <a:lnTo>
                      <a:pt x="18" y="7"/>
                    </a:lnTo>
                    <a:lnTo>
                      <a:pt x="14" y="7"/>
                    </a:lnTo>
                    <a:lnTo>
                      <a:pt x="14" y="7"/>
                    </a:lnTo>
                    <a:lnTo>
                      <a:pt x="14" y="11"/>
                    </a:lnTo>
                    <a:lnTo>
                      <a:pt x="18" y="14"/>
                    </a:lnTo>
                    <a:lnTo>
                      <a:pt x="10" y="14"/>
                    </a:lnTo>
                    <a:lnTo>
                      <a:pt x="10" y="14"/>
                    </a:lnTo>
                    <a:lnTo>
                      <a:pt x="10" y="11"/>
                    </a:lnTo>
                    <a:lnTo>
                      <a:pt x="7" y="11"/>
                    </a:lnTo>
                    <a:lnTo>
                      <a:pt x="7" y="7"/>
                    </a:lnTo>
                    <a:lnTo>
                      <a:pt x="10" y="7"/>
                    </a:lnTo>
                    <a:lnTo>
                      <a:pt x="10" y="7"/>
                    </a:lnTo>
                    <a:lnTo>
                      <a:pt x="10" y="4"/>
                    </a:lnTo>
                    <a:lnTo>
                      <a:pt x="10" y="7"/>
                    </a:lnTo>
                    <a:lnTo>
                      <a:pt x="7" y="7"/>
                    </a:lnTo>
                    <a:lnTo>
                      <a:pt x="3" y="7"/>
                    </a:lnTo>
                    <a:lnTo>
                      <a:pt x="0" y="7"/>
                    </a:lnTo>
                    <a:lnTo>
                      <a:pt x="0" y="4"/>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19" name="Freeform 40">
                <a:extLst>
                  <a:ext uri="{FF2B5EF4-FFF2-40B4-BE49-F238E27FC236}">
                    <a16:creationId xmlns:a16="http://schemas.microsoft.com/office/drawing/2014/main" id="{C7DBDDA6-6E0B-44D6-AE92-4E21C9D9CF03}"/>
                  </a:ext>
                </a:extLst>
              </p:cNvPr>
              <p:cNvSpPr>
                <a:spLocks/>
              </p:cNvSpPr>
              <p:nvPr/>
            </p:nvSpPr>
            <p:spPr bwMode="auto">
              <a:xfrm>
                <a:off x="2332" y="3973"/>
                <a:ext cx="25" cy="11"/>
              </a:xfrm>
              <a:custGeom>
                <a:avLst/>
                <a:gdLst>
                  <a:gd name="T0" fmla="*/ 4 w 25"/>
                  <a:gd name="T1" fmla="*/ 4 h 11"/>
                  <a:gd name="T2" fmla="*/ 4 w 25"/>
                  <a:gd name="T3" fmla="*/ 4 h 11"/>
                  <a:gd name="T4" fmla="*/ 4 w 25"/>
                  <a:gd name="T5" fmla="*/ 4 h 11"/>
                  <a:gd name="T6" fmla="*/ 0 w 25"/>
                  <a:gd name="T7" fmla="*/ 0 h 11"/>
                  <a:gd name="T8" fmla="*/ 11 w 25"/>
                  <a:gd name="T9" fmla="*/ 0 h 11"/>
                  <a:gd name="T10" fmla="*/ 18 w 25"/>
                  <a:gd name="T11" fmla="*/ 0 h 11"/>
                  <a:gd name="T12" fmla="*/ 25 w 25"/>
                  <a:gd name="T13" fmla="*/ 4 h 11"/>
                  <a:gd name="T14" fmla="*/ 25 w 25"/>
                  <a:gd name="T15" fmla="*/ 4 h 11"/>
                  <a:gd name="T16" fmla="*/ 25 w 25"/>
                  <a:gd name="T17" fmla="*/ 8 h 11"/>
                  <a:gd name="T18" fmla="*/ 25 w 25"/>
                  <a:gd name="T19" fmla="*/ 8 h 11"/>
                  <a:gd name="T20" fmla="*/ 25 w 25"/>
                  <a:gd name="T21" fmla="*/ 11 h 11"/>
                  <a:gd name="T22" fmla="*/ 25 w 25"/>
                  <a:gd name="T23" fmla="*/ 11 h 11"/>
                  <a:gd name="T24" fmla="*/ 21 w 25"/>
                  <a:gd name="T25" fmla="*/ 11 h 11"/>
                  <a:gd name="T26" fmla="*/ 21 w 25"/>
                  <a:gd name="T27" fmla="*/ 11 h 11"/>
                  <a:gd name="T28" fmla="*/ 21 w 25"/>
                  <a:gd name="T29" fmla="*/ 11 h 11"/>
                  <a:gd name="T30" fmla="*/ 18 w 25"/>
                  <a:gd name="T31" fmla="*/ 11 h 11"/>
                  <a:gd name="T32" fmla="*/ 18 w 25"/>
                  <a:gd name="T33" fmla="*/ 11 h 11"/>
                  <a:gd name="T34" fmla="*/ 14 w 25"/>
                  <a:gd name="T35" fmla="*/ 11 h 11"/>
                  <a:gd name="T36" fmla="*/ 14 w 25"/>
                  <a:gd name="T37" fmla="*/ 11 h 11"/>
                  <a:gd name="T38" fmla="*/ 14 w 25"/>
                  <a:gd name="T39" fmla="*/ 11 h 11"/>
                  <a:gd name="T40" fmla="*/ 14 w 25"/>
                  <a:gd name="T41" fmla="*/ 11 h 11"/>
                  <a:gd name="T42" fmla="*/ 14 w 25"/>
                  <a:gd name="T43" fmla="*/ 11 h 11"/>
                  <a:gd name="T44" fmla="*/ 7 w 25"/>
                  <a:gd name="T45" fmla="*/ 8 h 11"/>
                  <a:gd name="T46" fmla="*/ 7 w 25"/>
                  <a:gd name="T47" fmla="*/ 8 h 11"/>
                  <a:gd name="T48" fmla="*/ 4 w 25"/>
                  <a:gd name="T4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11">
                    <a:moveTo>
                      <a:pt x="4" y="4"/>
                    </a:moveTo>
                    <a:lnTo>
                      <a:pt x="4" y="4"/>
                    </a:lnTo>
                    <a:lnTo>
                      <a:pt x="4" y="4"/>
                    </a:lnTo>
                    <a:lnTo>
                      <a:pt x="0" y="0"/>
                    </a:lnTo>
                    <a:lnTo>
                      <a:pt x="11" y="0"/>
                    </a:lnTo>
                    <a:lnTo>
                      <a:pt x="18" y="0"/>
                    </a:lnTo>
                    <a:lnTo>
                      <a:pt x="25" y="4"/>
                    </a:lnTo>
                    <a:lnTo>
                      <a:pt x="25" y="4"/>
                    </a:lnTo>
                    <a:lnTo>
                      <a:pt x="25" y="8"/>
                    </a:lnTo>
                    <a:lnTo>
                      <a:pt x="25" y="8"/>
                    </a:lnTo>
                    <a:lnTo>
                      <a:pt x="25" y="11"/>
                    </a:lnTo>
                    <a:lnTo>
                      <a:pt x="25" y="11"/>
                    </a:lnTo>
                    <a:lnTo>
                      <a:pt x="21" y="11"/>
                    </a:lnTo>
                    <a:lnTo>
                      <a:pt x="21" y="11"/>
                    </a:lnTo>
                    <a:lnTo>
                      <a:pt x="21" y="11"/>
                    </a:lnTo>
                    <a:lnTo>
                      <a:pt x="18" y="11"/>
                    </a:lnTo>
                    <a:lnTo>
                      <a:pt x="18" y="11"/>
                    </a:lnTo>
                    <a:lnTo>
                      <a:pt x="14" y="11"/>
                    </a:lnTo>
                    <a:lnTo>
                      <a:pt x="14" y="11"/>
                    </a:lnTo>
                    <a:lnTo>
                      <a:pt x="14" y="11"/>
                    </a:lnTo>
                    <a:lnTo>
                      <a:pt x="14" y="11"/>
                    </a:lnTo>
                    <a:lnTo>
                      <a:pt x="14" y="11"/>
                    </a:lnTo>
                    <a:lnTo>
                      <a:pt x="7" y="8"/>
                    </a:lnTo>
                    <a:lnTo>
                      <a:pt x="7" y="8"/>
                    </a:lnTo>
                    <a:lnTo>
                      <a:pt x="4"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20" name="Freeform 41">
                <a:extLst>
                  <a:ext uri="{FF2B5EF4-FFF2-40B4-BE49-F238E27FC236}">
                    <a16:creationId xmlns:a16="http://schemas.microsoft.com/office/drawing/2014/main" id="{644E2A7C-9F38-482A-B115-02A498674FE6}"/>
                  </a:ext>
                </a:extLst>
              </p:cNvPr>
              <p:cNvSpPr>
                <a:spLocks/>
              </p:cNvSpPr>
              <p:nvPr/>
            </p:nvSpPr>
            <p:spPr bwMode="auto">
              <a:xfrm>
                <a:off x="2368" y="3981"/>
                <a:ext cx="3" cy="3"/>
              </a:xfrm>
              <a:custGeom>
                <a:avLst/>
                <a:gdLst>
                  <a:gd name="T0" fmla="*/ 0 w 3"/>
                  <a:gd name="T1" fmla="*/ 3 h 3"/>
                  <a:gd name="T2" fmla="*/ 3 w 3"/>
                  <a:gd name="T3" fmla="*/ 0 h 3"/>
                  <a:gd name="T4" fmla="*/ 3 w 3"/>
                  <a:gd name="T5" fmla="*/ 3 h 3"/>
                  <a:gd name="T6" fmla="*/ 3 w 3"/>
                  <a:gd name="T7" fmla="*/ 3 h 3"/>
                  <a:gd name="T8" fmla="*/ 0 w 3"/>
                  <a:gd name="T9" fmla="*/ 3 h 3"/>
                  <a:gd name="T10" fmla="*/ 0 w 3"/>
                  <a:gd name="T11" fmla="*/ 3 h 3"/>
                  <a:gd name="T12" fmla="*/ 0 w 3"/>
                  <a:gd name="T13" fmla="*/ 3 h 3"/>
                  <a:gd name="T14" fmla="*/ 0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3"/>
                    </a:moveTo>
                    <a:lnTo>
                      <a:pt x="3" y="0"/>
                    </a:lnTo>
                    <a:lnTo>
                      <a:pt x="3" y="3"/>
                    </a:lnTo>
                    <a:lnTo>
                      <a:pt x="3" y="3"/>
                    </a:lnTo>
                    <a:lnTo>
                      <a:pt x="0" y="3"/>
                    </a:lnTo>
                    <a:lnTo>
                      <a:pt x="0" y="3"/>
                    </a:lnTo>
                    <a:lnTo>
                      <a:pt x="0" y="3"/>
                    </a:lnTo>
                    <a:lnTo>
                      <a:pt x="0"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21" name="Freeform 42">
                <a:extLst>
                  <a:ext uri="{FF2B5EF4-FFF2-40B4-BE49-F238E27FC236}">
                    <a16:creationId xmlns:a16="http://schemas.microsoft.com/office/drawing/2014/main" id="{7F5FC241-8F98-426A-BC2D-DBDDD4C13DBD}"/>
                  </a:ext>
                </a:extLst>
              </p:cNvPr>
              <p:cNvSpPr>
                <a:spLocks/>
              </p:cNvSpPr>
              <p:nvPr/>
            </p:nvSpPr>
            <p:spPr bwMode="auto">
              <a:xfrm>
                <a:off x="2357" y="3977"/>
                <a:ext cx="7" cy="4"/>
              </a:xfrm>
              <a:custGeom>
                <a:avLst/>
                <a:gdLst>
                  <a:gd name="T0" fmla="*/ 7 w 7"/>
                  <a:gd name="T1" fmla="*/ 4 h 4"/>
                  <a:gd name="T2" fmla="*/ 7 w 7"/>
                  <a:gd name="T3" fmla="*/ 4 h 4"/>
                  <a:gd name="T4" fmla="*/ 4 w 7"/>
                  <a:gd name="T5" fmla="*/ 0 h 4"/>
                  <a:gd name="T6" fmla="*/ 0 w 7"/>
                  <a:gd name="T7" fmla="*/ 0 h 4"/>
                  <a:gd name="T8" fmla="*/ 0 w 7"/>
                  <a:gd name="T9" fmla="*/ 0 h 4"/>
                  <a:gd name="T10" fmla="*/ 7 w 7"/>
                  <a:gd name="T11" fmla="*/ 0 h 4"/>
                  <a:gd name="T12" fmla="*/ 7 w 7"/>
                  <a:gd name="T13" fmla="*/ 0 h 4"/>
                  <a:gd name="T14" fmla="*/ 7 w 7"/>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7" y="4"/>
                    </a:moveTo>
                    <a:lnTo>
                      <a:pt x="7" y="4"/>
                    </a:lnTo>
                    <a:lnTo>
                      <a:pt x="4" y="0"/>
                    </a:lnTo>
                    <a:lnTo>
                      <a:pt x="0" y="0"/>
                    </a:lnTo>
                    <a:lnTo>
                      <a:pt x="0" y="0"/>
                    </a:lnTo>
                    <a:lnTo>
                      <a:pt x="7" y="0"/>
                    </a:lnTo>
                    <a:lnTo>
                      <a:pt x="7" y="0"/>
                    </a:lnTo>
                    <a:lnTo>
                      <a:pt x="7"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22" name="Freeform 43">
                <a:extLst>
                  <a:ext uri="{FF2B5EF4-FFF2-40B4-BE49-F238E27FC236}">
                    <a16:creationId xmlns:a16="http://schemas.microsoft.com/office/drawing/2014/main" id="{1C7CEFD5-91E3-435D-92BB-5F26F93223D8}"/>
                  </a:ext>
                </a:extLst>
              </p:cNvPr>
              <p:cNvSpPr>
                <a:spLocks/>
              </p:cNvSpPr>
              <p:nvPr/>
            </p:nvSpPr>
            <p:spPr bwMode="auto">
              <a:xfrm>
                <a:off x="2361" y="3984"/>
                <a:ext cx="3" cy="4"/>
              </a:xfrm>
              <a:custGeom>
                <a:avLst/>
                <a:gdLst>
                  <a:gd name="T0" fmla="*/ 3 w 3"/>
                  <a:gd name="T1" fmla="*/ 4 h 4"/>
                  <a:gd name="T2" fmla="*/ 0 w 3"/>
                  <a:gd name="T3" fmla="*/ 4 h 4"/>
                  <a:gd name="T4" fmla="*/ 0 w 3"/>
                  <a:gd name="T5" fmla="*/ 0 h 4"/>
                  <a:gd name="T6" fmla="*/ 0 w 3"/>
                  <a:gd name="T7" fmla="*/ 0 h 4"/>
                  <a:gd name="T8" fmla="*/ 0 w 3"/>
                  <a:gd name="T9" fmla="*/ 0 h 4"/>
                  <a:gd name="T10" fmla="*/ 3 w 3"/>
                  <a:gd name="T11" fmla="*/ 0 h 4"/>
                  <a:gd name="T12" fmla="*/ 3 w 3"/>
                  <a:gd name="T13" fmla="*/ 0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lnTo>
                      <a:pt x="0" y="4"/>
                    </a:lnTo>
                    <a:lnTo>
                      <a:pt x="0" y="0"/>
                    </a:lnTo>
                    <a:lnTo>
                      <a:pt x="0" y="0"/>
                    </a:lnTo>
                    <a:lnTo>
                      <a:pt x="0" y="0"/>
                    </a:lnTo>
                    <a:lnTo>
                      <a:pt x="3" y="0"/>
                    </a:lnTo>
                    <a:lnTo>
                      <a:pt x="3" y="0"/>
                    </a:lnTo>
                    <a:lnTo>
                      <a:pt x="3"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23" name="Freeform 44">
                <a:extLst>
                  <a:ext uri="{FF2B5EF4-FFF2-40B4-BE49-F238E27FC236}">
                    <a16:creationId xmlns:a16="http://schemas.microsoft.com/office/drawing/2014/main" id="{408B4D2C-EBE3-42FD-842B-7447378D4048}"/>
                  </a:ext>
                </a:extLst>
              </p:cNvPr>
              <p:cNvSpPr>
                <a:spLocks/>
              </p:cNvSpPr>
              <p:nvPr/>
            </p:nvSpPr>
            <p:spPr bwMode="auto">
              <a:xfrm>
                <a:off x="1859" y="2721"/>
                <a:ext cx="15" cy="26"/>
              </a:xfrm>
              <a:custGeom>
                <a:avLst/>
                <a:gdLst>
                  <a:gd name="T0" fmla="*/ 4 w 15"/>
                  <a:gd name="T1" fmla="*/ 0 h 26"/>
                  <a:gd name="T2" fmla="*/ 7 w 15"/>
                  <a:gd name="T3" fmla="*/ 8 h 26"/>
                  <a:gd name="T4" fmla="*/ 11 w 15"/>
                  <a:gd name="T5" fmla="*/ 11 h 26"/>
                  <a:gd name="T6" fmla="*/ 15 w 15"/>
                  <a:gd name="T7" fmla="*/ 18 h 26"/>
                  <a:gd name="T8" fmla="*/ 15 w 15"/>
                  <a:gd name="T9" fmla="*/ 22 h 26"/>
                  <a:gd name="T10" fmla="*/ 11 w 15"/>
                  <a:gd name="T11" fmla="*/ 26 h 26"/>
                  <a:gd name="T12" fmla="*/ 4 w 15"/>
                  <a:gd name="T13" fmla="*/ 26 h 26"/>
                  <a:gd name="T14" fmla="*/ 4 w 15"/>
                  <a:gd name="T15" fmla="*/ 22 h 26"/>
                  <a:gd name="T16" fmla="*/ 0 w 15"/>
                  <a:gd name="T17" fmla="*/ 22 h 26"/>
                  <a:gd name="T18" fmla="*/ 0 w 15"/>
                  <a:gd name="T19" fmla="*/ 18 h 26"/>
                  <a:gd name="T20" fmla="*/ 0 w 15"/>
                  <a:gd name="T21" fmla="*/ 18 h 26"/>
                  <a:gd name="T22" fmla="*/ 4 w 15"/>
                  <a:gd name="T23" fmla="*/ 15 h 26"/>
                  <a:gd name="T24" fmla="*/ 7 w 15"/>
                  <a:gd name="T25" fmla="*/ 15 h 26"/>
                  <a:gd name="T26" fmla="*/ 7 w 15"/>
                  <a:gd name="T27" fmla="*/ 11 h 26"/>
                  <a:gd name="T28" fmla="*/ 4 w 15"/>
                  <a:gd name="T29" fmla="*/ 8 h 26"/>
                  <a:gd name="T30" fmla="*/ 4 w 15"/>
                  <a:gd name="T31" fmla="*/ 8 h 26"/>
                  <a:gd name="T32" fmla="*/ 4 w 15"/>
                  <a:gd name="T33" fmla="*/ 4 h 26"/>
                  <a:gd name="T34" fmla="*/ 0 w 15"/>
                  <a:gd name="T35" fmla="*/ 4 h 26"/>
                  <a:gd name="T36" fmla="*/ 0 w 15"/>
                  <a:gd name="T37" fmla="*/ 4 h 26"/>
                  <a:gd name="T38" fmla="*/ 0 w 15"/>
                  <a:gd name="T39" fmla="*/ 0 h 26"/>
                  <a:gd name="T40" fmla="*/ 4 w 15"/>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6">
                    <a:moveTo>
                      <a:pt x="4" y="0"/>
                    </a:moveTo>
                    <a:lnTo>
                      <a:pt x="7" y="8"/>
                    </a:lnTo>
                    <a:lnTo>
                      <a:pt x="11" y="11"/>
                    </a:lnTo>
                    <a:lnTo>
                      <a:pt x="15" y="18"/>
                    </a:lnTo>
                    <a:lnTo>
                      <a:pt x="15" y="22"/>
                    </a:lnTo>
                    <a:lnTo>
                      <a:pt x="11" y="26"/>
                    </a:lnTo>
                    <a:lnTo>
                      <a:pt x="4" y="26"/>
                    </a:lnTo>
                    <a:lnTo>
                      <a:pt x="4" y="22"/>
                    </a:lnTo>
                    <a:lnTo>
                      <a:pt x="0" y="22"/>
                    </a:lnTo>
                    <a:lnTo>
                      <a:pt x="0" y="18"/>
                    </a:lnTo>
                    <a:lnTo>
                      <a:pt x="0" y="18"/>
                    </a:lnTo>
                    <a:lnTo>
                      <a:pt x="4" y="15"/>
                    </a:lnTo>
                    <a:lnTo>
                      <a:pt x="7" y="15"/>
                    </a:lnTo>
                    <a:lnTo>
                      <a:pt x="7" y="11"/>
                    </a:lnTo>
                    <a:lnTo>
                      <a:pt x="4" y="8"/>
                    </a:lnTo>
                    <a:lnTo>
                      <a:pt x="4" y="8"/>
                    </a:lnTo>
                    <a:lnTo>
                      <a:pt x="4" y="4"/>
                    </a:lnTo>
                    <a:lnTo>
                      <a:pt x="0" y="4"/>
                    </a:lnTo>
                    <a:lnTo>
                      <a:pt x="0" y="4"/>
                    </a:lnTo>
                    <a:lnTo>
                      <a:pt x="0"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24" name="Freeform 45">
                <a:extLst>
                  <a:ext uri="{FF2B5EF4-FFF2-40B4-BE49-F238E27FC236}">
                    <a16:creationId xmlns:a16="http://schemas.microsoft.com/office/drawing/2014/main" id="{8631582F-BA59-4DF2-9CCF-1B732AD88F0B}"/>
                  </a:ext>
                </a:extLst>
              </p:cNvPr>
              <p:cNvSpPr>
                <a:spLocks/>
              </p:cNvSpPr>
              <p:nvPr/>
            </p:nvSpPr>
            <p:spPr bwMode="auto">
              <a:xfrm>
                <a:off x="1874" y="2729"/>
                <a:ext cx="3" cy="3"/>
              </a:xfrm>
              <a:custGeom>
                <a:avLst/>
                <a:gdLst>
                  <a:gd name="T0" fmla="*/ 3 w 3"/>
                  <a:gd name="T1" fmla="*/ 0 h 3"/>
                  <a:gd name="T2" fmla="*/ 0 w 3"/>
                  <a:gd name="T3" fmla="*/ 0 h 3"/>
                  <a:gd name="T4" fmla="*/ 0 w 3"/>
                  <a:gd name="T5" fmla="*/ 0 h 3"/>
                  <a:gd name="T6" fmla="*/ 0 w 3"/>
                  <a:gd name="T7" fmla="*/ 3 h 3"/>
                  <a:gd name="T8" fmla="*/ 3 w 3"/>
                  <a:gd name="T9" fmla="*/ 3 h 3"/>
                  <a:gd name="T10" fmla="*/ 3 w 3"/>
                  <a:gd name="T11" fmla="*/ 3 h 3"/>
                  <a:gd name="T12" fmla="*/ 3 w 3"/>
                  <a:gd name="T13" fmla="*/ 0 h 3"/>
                  <a:gd name="T14" fmla="*/ 3 w 3"/>
                  <a:gd name="T15" fmla="*/ 0 h 3"/>
                  <a:gd name="T16" fmla="*/ 3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0"/>
                    </a:moveTo>
                    <a:lnTo>
                      <a:pt x="0" y="0"/>
                    </a:lnTo>
                    <a:lnTo>
                      <a:pt x="0" y="0"/>
                    </a:lnTo>
                    <a:lnTo>
                      <a:pt x="0" y="3"/>
                    </a:lnTo>
                    <a:lnTo>
                      <a:pt x="3" y="3"/>
                    </a:lnTo>
                    <a:lnTo>
                      <a:pt x="3" y="3"/>
                    </a:lnTo>
                    <a:lnTo>
                      <a:pt x="3" y="0"/>
                    </a:lnTo>
                    <a:lnTo>
                      <a:pt x="3" y="0"/>
                    </a:lnTo>
                    <a:lnTo>
                      <a:pt x="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25" name="Freeform 46">
                <a:extLst>
                  <a:ext uri="{FF2B5EF4-FFF2-40B4-BE49-F238E27FC236}">
                    <a16:creationId xmlns:a16="http://schemas.microsoft.com/office/drawing/2014/main" id="{04526DCD-CEB2-48CC-BDD5-3ACB9502999C}"/>
                  </a:ext>
                </a:extLst>
              </p:cNvPr>
              <p:cNvSpPr>
                <a:spLocks/>
              </p:cNvSpPr>
              <p:nvPr/>
            </p:nvSpPr>
            <p:spPr bwMode="auto">
              <a:xfrm>
                <a:off x="1881" y="2732"/>
                <a:ext cx="7" cy="7"/>
              </a:xfrm>
              <a:custGeom>
                <a:avLst/>
                <a:gdLst>
                  <a:gd name="T0" fmla="*/ 7 w 7"/>
                  <a:gd name="T1" fmla="*/ 0 h 7"/>
                  <a:gd name="T2" fmla="*/ 7 w 7"/>
                  <a:gd name="T3" fmla="*/ 4 h 7"/>
                  <a:gd name="T4" fmla="*/ 3 w 7"/>
                  <a:gd name="T5" fmla="*/ 7 h 7"/>
                  <a:gd name="T6" fmla="*/ 0 w 7"/>
                  <a:gd name="T7" fmla="*/ 7 h 7"/>
                  <a:gd name="T8" fmla="*/ 0 w 7"/>
                  <a:gd name="T9" fmla="*/ 4 h 7"/>
                  <a:gd name="T10" fmla="*/ 0 w 7"/>
                  <a:gd name="T11" fmla="*/ 4 h 7"/>
                  <a:gd name="T12" fmla="*/ 3 w 7"/>
                  <a:gd name="T13" fmla="*/ 0 h 7"/>
                  <a:gd name="T14" fmla="*/ 3 w 7"/>
                  <a:gd name="T15" fmla="*/ 0 h 7"/>
                  <a:gd name="T16" fmla="*/ 7 w 7"/>
                  <a:gd name="T17" fmla="*/ 0 h 7"/>
                  <a:gd name="T18" fmla="*/ 7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0"/>
                    </a:moveTo>
                    <a:lnTo>
                      <a:pt x="7" y="4"/>
                    </a:lnTo>
                    <a:lnTo>
                      <a:pt x="3" y="7"/>
                    </a:lnTo>
                    <a:lnTo>
                      <a:pt x="0" y="7"/>
                    </a:lnTo>
                    <a:lnTo>
                      <a:pt x="0" y="4"/>
                    </a:lnTo>
                    <a:lnTo>
                      <a:pt x="0" y="4"/>
                    </a:lnTo>
                    <a:lnTo>
                      <a:pt x="3" y="0"/>
                    </a:lnTo>
                    <a:lnTo>
                      <a:pt x="3" y="0"/>
                    </a:lnTo>
                    <a:lnTo>
                      <a:pt x="7" y="0"/>
                    </a:lnTo>
                    <a:lnTo>
                      <a:pt x="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26" name="Freeform 47">
                <a:extLst>
                  <a:ext uri="{FF2B5EF4-FFF2-40B4-BE49-F238E27FC236}">
                    <a16:creationId xmlns:a16="http://schemas.microsoft.com/office/drawing/2014/main" id="{519EC9F7-DD83-47BF-98AD-993B29FB96AA}"/>
                  </a:ext>
                </a:extLst>
              </p:cNvPr>
              <p:cNvSpPr>
                <a:spLocks/>
              </p:cNvSpPr>
              <p:nvPr/>
            </p:nvSpPr>
            <p:spPr bwMode="auto">
              <a:xfrm>
                <a:off x="1899" y="2739"/>
                <a:ext cx="7" cy="4"/>
              </a:xfrm>
              <a:custGeom>
                <a:avLst/>
                <a:gdLst>
                  <a:gd name="T0" fmla="*/ 3 w 7"/>
                  <a:gd name="T1" fmla="*/ 0 h 4"/>
                  <a:gd name="T2" fmla="*/ 7 w 7"/>
                  <a:gd name="T3" fmla="*/ 0 h 4"/>
                  <a:gd name="T4" fmla="*/ 7 w 7"/>
                  <a:gd name="T5" fmla="*/ 0 h 4"/>
                  <a:gd name="T6" fmla="*/ 3 w 7"/>
                  <a:gd name="T7" fmla="*/ 0 h 4"/>
                  <a:gd name="T8" fmla="*/ 3 w 7"/>
                  <a:gd name="T9" fmla="*/ 4 h 4"/>
                  <a:gd name="T10" fmla="*/ 0 w 7"/>
                  <a:gd name="T11" fmla="*/ 4 h 4"/>
                  <a:gd name="T12" fmla="*/ 0 w 7"/>
                  <a:gd name="T13" fmla="*/ 4 h 4"/>
                  <a:gd name="T14" fmla="*/ 0 w 7"/>
                  <a:gd name="T15" fmla="*/ 0 h 4"/>
                  <a:gd name="T16" fmla="*/ 3 w 7"/>
                  <a:gd name="T17" fmla="*/ 0 h 4"/>
                  <a:gd name="T18" fmla="*/ 3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3" y="0"/>
                    </a:moveTo>
                    <a:lnTo>
                      <a:pt x="7" y="0"/>
                    </a:lnTo>
                    <a:lnTo>
                      <a:pt x="7" y="0"/>
                    </a:lnTo>
                    <a:lnTo>
                      <a:pt x="3" y="0"/>
                    </a:lnTo>
                    <a:lnTo>
                      <a:pt x="3" y="4"/>
                    </a:lnTo>
                    <a:lnTo>
                      <a:pt x="0" y="4"/>
                    </a:lnTo>
                    <a:lnTo>
                      <a:pt x="0" y="4"/>
                    </a:lnTo>
                    <a:lnTo>
                      <a:pt x="0" y="0"/>
                    </a:lnTo>
                    <a:lnTo>
                      <a:pt x="3" y="0"/>
                    </a:lnTo>
                    <a:lnTo>
                      <a:pt x="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27" name="Freeform 48">
                <a:extLst>
                  <a:ext uri="{FF2B5EF4-FFF2-40B4-BE49-F238E27FC236}">
                    <a16:creationId xmlns:a16="http://schemas.microsoft.com/office/drawing/2014/main" id="{4DFD3C35-5FB6-4076-AE88-04F46CE8865E}"/>
                  </a:ext>
                </a:extLst>
              </p:cNvPr>
              <p:cNvSpPr>
                <a:spLocks/>
              </p:cNvSpPr>
              <p:nvPr/>
            </p:nvSpPr>
            <p:spPr bwMode="auto">
              <a:xfrm>
                <a:off x="1856" y="2729"/>
                <a:ext cx="7" cy="3"/>
              </a:xfrm>
              <a:custGeom>
                <a:avLst/>
                <a:gdLst>
                  <a:gd name="T0" fmla="*/ 7 w 7"/>
                  <a:gd name="T1" fmla="*/ 0 h 3"/>
                  <a:gd name="T2" fmla="*/ 7 w 7"/>
                  <a:gd name="T3" fmla="*/ 3 h 3"/>
                  <a:gd name="T4" fmla="*/ 7 w 7"/>
                  <a:gd name="T5" fmla="*/ 3 h 3"/>
                  <a:gd name="T6" fmla="*/ 3 w 7"/>
                  <a:gd name="T7" fmla="*/ 3 h 3"/>
                  <a:gd name="T8" fmla="*/ 3 w 7"/>
                  <a:gd name="T9" fmla="*/ 3 h 3"/>
                  <a:gd name="T10" fmla="*/ 0 w 7"/>
                  <a:gd name="T11" fmla="*/ 3 h 3"/>
                  <a:gd name="T12" fmla="*/ 3 w 7"/>
                  <a:gd name="T13" fmla="*/ 0 h 3"/>
                  <a:gd name="T14" fmla="*/ 7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7" y="0"/>
                    </a:moveTo>
                    <a:lnTo>
                      <a:pt x="7" y="3"/>
                    </a:lnTo>
                    <a:lnTo>
                      <a:pt x="7" y="3"/>
                    </a:lnTo>
                    <a:lnTo>
                      <a:pt x="3" y="3"/>
                    </a:lnTo>
                    <a:lnTo>
                      <a:pt x="3" y="3"/>
                    </a:lnTo>
                    <a:lnTo>
                      <a:pt x="0" y="3"/>
                    </a:lnTo>
                    <a:lnTo>
                      <a:pt x="3" y="0"/>
                    </a:lnTo>
                    <a:lnTo>
                      <a:pt x="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28" name="Freeform 49">
                <a:extLst>
                  <a:ext uri="{FF2B5EF4-FFF2-40B4-BE49-F238E27FC236}">
                    <a16:creationId xmlns:a16="http://schemas.microsoft.com/office/drawing/2014/main" id="{22DEAF17-A551-490C-AF66-CDF8018AE232}"/>
                  </a:ext>
                </a:extLst>
              </p:cNvPr>
              <p:cNvSpPr>
                <a:spLocks/>
              </p:cNvSpPr>
              <p:nvPr/>
            </p:nvSpPr>
            <p:spPr bwMode="auto">
              <a:xfrm>
                <a:off x="4123" y="1308"/>
                <a:ext cx="11" cy="14"/>
              </a:xfrm>
              <a:custGeom>
                <a:avLst/>
                <a:gdLst>
                  <a:gd name="T0" fmla="*/ 7 w 11"/>
                  <a:gd name="T1" fmla="*/ 4 h 14"/>
                  <a:gd name="T2" fmla="*/ 7 w 11"/>
                  <a:gd name="T3" fmla="*/ 4 h 14"/>
                  <a:gd name="T4" fmla="*/ 4 w 11"/>
                  <a:gd name="T5" fmla="*/ 0 h 14"/>
                  <a:gd name="T6" fmla="*/ 4 w 11"/>
                  <a:gd name="T7" fmla="*/ 4 h 14"/>
                  <a:gd name="T8" fmla="*/ 4 w 11"/>
                  <a:gd name="T9" fmla="*/ 4 h 14"/>
                  <a:gd name="T10" fmla="*/ 4 w 11"/>
                  <a:gd name="T11" fmla="*/ 7 h 14"/>
                  <a:gd name="T12" fmla="*/ 0 w 11"/>
                  <a:gd name="T13" fmla="*/ 7 h 14"/>
                  <a:gd name="T14" fmla="*/ 0 w 11"/>
                  <a:gd name="T15" fmla="*/ 7 h 14"/>
                  <a:gd name="T16" fmla="*/ 0 w 11"/>
                  <a:gd name="T17" fmla="*/ 11 h 14"/>
                  <a:gd name="T18" fmla="*/ 7 w 11"/>
                  <a:gd name="T19" fmla="*/ 11 h 14"/>
                  <a:gd name="T20" fmla="*/ 11 w 11"/>
                  <a:gd name="T21" fmla="*/ 14 h 14"/>
                  <a:gd name="T22" fmla="*/ 11 w 11"/>
                  <a:gd name="T23" fmla="*/ 11 h 14"/>
                  <a:gd name="T24" fmla="*/ 7 w 11"/>
                  <a:gd name="T25" fmla="*/ 11 h 14"/>
                  <a:gd name="T26" fmla="*/ 7 w 11"/>
                  <a:gd name="T27" fmla="*/ 7 h 14"/>
                  <a:gd name="T28" fmla="*/ 11 w 11"/>
                  <a:gd name="T29" fmla="*/ 7 h 14"/>
                  <a:gd name="T30" fmla="*/ 11 w 11"/>
                  <a:gd name="T31" fmla="*/ 7 h 14"/>
                  <a:gd name="T32" fmla="*/ 11 w 11"/>
                  <a:gd name="T33" fmla="*/ 4 h 14"/>
                  <a:gd name="T34" fmla="*/ 7 w 11"/>
                  <a:gd name="T3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4">
                    <a:moveTo>
                      <a:pt x="7" y="4"/>
                    </a:moveTo>
                    <a:lnTo>
                      <a:pt x="7" y="4"/>
                    </a:lnTo>
                    <a:lnTo>
                      <a:pt x="4" y="0"/>
                    </a:lnTo>
                    <a:lnTo>
                      <a:pt x="4" y="4"/>
                    </a:lnTo>
                    <a:lnTo>
                      <a:pt x="4" y="4"/>
                    </a:lnTo>
                    <a:lnTo>
                      <a:pt x="4" y="7"/>
                    </a:lnTo>
                    <a:lnTo>
                      <a:pt x="0" y="7"/>
                    </a:lnTo>
                    <a:lnTo>
                      <a:pt x="0" y="7"/>
                    </a:lnTo>
                    <a:lnTo>
                      <a:pt x="0" y="11"/>
                    </a:lnTo>
                    <a:lnTo>
                      <a:pt x="7" y="11"/>
                    </a:lnTo>
                    <a:lnTo>
                      <a:pt x="11" y="14"/>
                    </a:lnTo>
                    <a:lnTo>
                      <a:pt x="11" y="11"/>
                    </a:lnTo>
                    <a:lnTo>
                      <a:pt x="7" y="11"/>
                    </a:lnTo>
                    <a:lnTo>
                      <a:pt x="7" y="7"/>
                    </a:lnTo>
                    <a:lnTo>
                      <a:pt x="11" y="7"/>
                    </a:lnTo>
                    <a:lnTo>
                      <a:pt x="11" y="7"/>
                    </a:lnTo>
                    <a:lnTo>
                      <a:pt x="11" y="4"/>
                    </a:lnTo>
                    <a:lnTo>
                      <a:pt x="7"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29" name="Freeform 50">
                <a:extLst>
                  <a:ext uri="{FF2B5EF4-FFF2-40B4-BE49-F238E27FC236}">
                    <a16:creationId xmlns:a16="http://schemas.microsoft.com/office/drawing/2014/main" id="{634EE5A1-161E-481D-B806-7A4E3E9045C9}"/>
                  </a:ext>
                </a:extLst>
              </p:cNvPr>
              <p:cNvSpPr>
                <a:spLocks/>
              </p:cNvSpPr>
              <p:nvPr/>
            </p:nvSpPr>
            <p:spPr bwMode="auto">
              <a:xfrm>
                <a:off x="4166" y="1315"/>
                <a:ext cx="4" cy="4"/>
              </a:xfrm>
              <a:custGeom>
                <a:avLst/>
                <a:gdLst>
                  <a:gd name="T0" fmla="*/ 4 w 4"/>
                  <a:gd name="T1" fmla="*/ 0 h 4"/>
                  <a:gd name="T2" fmla="*/ 0 w 4"/>
                  <a:gd name="T3" fmla="*/ 0 h 4"/>
                  <a:gd name="T4" fmla="*/ 0 w 4"/>
                  <a:gd name="T5" fmla="*/ 0 h 4"/>
                  <a:gd name="T6" fmla="*/ 0 w 4"/>
                  <a:gd name="T7" fmla="*/ 4 h 4"/>
                  <a:gd name="T8" fmla="*/ 0 w 4"/>
                  <a:gd name="T9" fmla="*/ 4 h 4"/>
                  <a:gd name="T10" fmla="*/ 4 w 4"/>
                  <a:gd name="T11" fmla="*/ 4 h 4"/>
                  <a:gd name="T12" fmla="*/ 4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0"/>
                    </a:moveTo>
                    <a:lnTo>
                      <a:pt x="0" y="0"/>
                    </a:lnTo>
                    <a:lnTo>
                      <a:pt x="0" y="0"/>
                    </a:lnTo>
                    <a:lnTo>
                      <a:pt x="0" y="4"/>
                    </a:lnTo>
                    <a:lnTo>
                      <a:pt x="0" y="4"/>
                    </a:lnTo>
                    <a:lnTo>
                      <a:pt x="4" y="4"/>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30" name="Freeform 51">
                <a:extLst>
                  <a:ext uri="{FF2B5EF4-FFF2-40B4-BE49-F238E27FC236}">
                    <a16:creationId xmlns:a16="http://schemas.microsoft.com/office/drawing/2014/main" id="{984551C7-3C11-45E5-BC84-22D216B89C38}"/>
                  </a:ext>
                </a:extLst>
              </p:cNvPr>
              <p:cNvSpPr>
                <a:spLocks/>
              </p:cNvSpPr>
              <p:nvPr/>
            </p:nvSpPr>
            <p:spPr bwMode="auto">
              <a:xfrm>
                <a:off x="4177" y="1315"/>
                <a:ext cx="10" cy="7"/>
              </a:xfrm>
              <a:custGeom>
                <a:avLst/>
                <a:gdLst>
                  <a:gd name="T0" fmla="*/ 7 w 10"/>
                  <a:gd name="T1" fmla="*/ 7 h 7"/>
                  <a:gd name="T2" fmla="*/ 10 w 10"/>
                  <a:gd name="T3" fmla="*/ 4 h 7"/>
                  <a:gd name="T4" fmla="*/ 10 w 10"/>
                  <a:gd name="T5" fmla="*/ 4 h 7"/>
                  <a:gd name="T6" fmla="*/ 10 w 10"/>
                  <a:gd name="T7" fmla="*/ 0 h 7"/>
                  <a:gd name="T8" fmla="*/ 10 w 10"/>
                  <a:gd name="T9" fmla="*/ 0 h 7"/>
                  <a:gd name="T10" fmla="*/ 3 w 10"/>
                  <a:gd name="T11" fmla="*/ 0 h 7"/>
                  <a:gd name="T12" fmla="*/ 3 w 10"/>
                  <a:gd name="T13" fmla="*/ 4 h 7"/>
                  <a:gd name="T14" fmla="*/ 3 w 10"/>
                  <a:gd name="T15" fmla="*/ 4 h 7"/>
                  <a:gd name="T16" fmla="*/ 0 w 10"/>
                  <a:gd name="T17" fmla="*/ 7 h 7"/>
                  <a:gd name="T18" fmla="*/ 3 w 10"/>
                  <a:gd name="T19" fmla="*/ 4 h 7"/>
                  <a:gd name="T20" fmla="*/ 7 w 10"/>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7">
                    <a:moveTo>
                      <a:pt x="7" y="7"/>
                    </a:moveTo>
                    <a:lnTo>
                      <a:pt x="10" y="4"/>
                    </a:lnTo>
                    <a:lnTo>
                      <a:pt x="10" y="4"/>
                    </a:lnTo>
                    <a:lnTo>
                      <a:pt x="10" y="0"/>
                    </a:lnTo>
                    <a:lnTo>
                      <a:pt x="10" y="0"/>
                    </a:lnTo>
                    <a:lnTo>
                      <a:pt x="3" y="0"/>
                    </a:lnTo>
                    <a:lnTo>
                      <a:pt x="3" y="4"/>
                    </a:lnTo>
                    <a:lnTo>
                      <a:pt x="3" y="4"/>
                    </a:lnTo>
                    <a:lnTo>
                      <a:pt x="0" y="7"/>
                    </a:lnTo>
                    <a:lnTo>
                      <a:pt x="3" y="4"/>
                    </a:lnTo>
                    <a:lnTo>
                      <a:pt x="7"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31" name="Freeform 52">
                <a:extLst>
                  <a:ext uri="{FF2B5EF4-FFF2-40B4-BE49-F238E27FC236}">
                    <a16:creationId xmlns:a16="http://schemas.microsoft.com/office/drawing/2014/main" id="{862C0B1F-C4BC-4B0E-8588-BF2A88A8DC47}"/>
                  </a:ext>
                </a:extLst>
              </p:cNvPr>
              <p:cNvSpPr>
                <a:spLocks/>
              </p:cNvSpPr>
              <p:nvPr/>
            </p:nvSpPr>
            <p:spPr bwMode="auto">
              <a:xfrm>
                <a:off x="3980" y="1900"/>
                <a:ext cx="64" cy="39"/>
              </a:xfrm>
              <a:custGeom>
                <a:avLst/>
                <a:gdLst>
                  <a:gd name="T0" fmla="*/ 64 w 64"/>
                  <a:gd name="T1" fmla="*/ 0 h 39"/>
                  <a:gd name="T2" fmla="*/ 61 w 64"/>
                  <a:gd name="T3" fmla="*/ 0 h 39"/>
                  <a:gd name="T4" fmla="*/ 61 w 64"/>
                  <a:gd name="T5" fmla="*/ 0 h 39"/>
                  <a:gd name="T6" fmla="*/ 61 w 64"/>
                  <a:gd name="T7" fmla="*/ 3 h 39"/>
                  <a:gd name="T8" fmla="*/ 57 w 64"/>
                  <a:gd name="T9" fmla="*/ 11 h 39"/>
                  <a:gd name="T10" fmla="*/ 53 w 64"/>
                  <a:gd name="T11" fmla="*/ 21 h 39"/>
                  <a:gd name="T12" fmla="*/ 53 w 64"/>
                  <a:gd name="T13" fmla="*/ 21 h 39"/>
                  <a:gd name="T14" fmla="*/ 53 w 64"/>
                  <a:gd name="T15" fmla="*/ 25 h 39"/>
                  <a:gd name="T16" fmla="*/ 53 w 64"/>
                  <a:gd name="T17" fmla="*/ 25 h 39"/>
                  <a:gd name="T18" fmla="*/ 57 w 64"/>
                  <a:gd name="T19" fmla="*/ 29 h 39"/>
                  <a:gd name="T20" fmla="*/ 53 w 64"/>
                  <a:gd name="T21" fmla="*/ 36 h 39"/>
                  <a:gd name="T22" fmla="*/ 53 w 64"/>
                  <a:gd name="T23" fmla="*/ 39 h 39"/>
                  <a:gd name="T24" fmla="*/ 46 w 64"/>
                  <a:gd name="T25" fmla="*/ 39 h 39"/>
                  <a:gd name="T26" fmla="*/ 43 w 64"/>
                  <a:gd name="T27" fmla="*/ 36 h 39"/>
                  <a:gd name="T28" fmla="*/ 39 w 64"/>
                  <a:gd name="T29" fmla="*/ 36 h 39"/>
                  <a:gd name="T30" fmla="*/ 36 w 64"/>
                  <a:gd name="T31" fmla="*/ 32 h 39"/>
                  <a:gd name="T32" fmla="*/ 32 w 64"/>
                  <a:gd name="T33" fmla="*/ 29 h 39"/>
                  <a:gd name="T34" fmla="*/ 28 w 64"/>
                  <a:gd name="T35" fmla="*/ 29 h 39"/>
                  <a:gd name="T36" fmla="*/ 25 w 64"/>
                  <a:gd name="T37" fmla="*/ 29 h 39"/>
                  <a:gd name="T38" fmla="*/ 21 w 64"/>
                  <a:gd name="T39" fmla="*/ 25 h 39"/>
                  <a:gd name="T40" fmla="*/ 18 w 64"/>
                  <a:gd name="T41" fmla="*/ 21 h 39"/>
                  <a:gd name="T42" fmla="*/ 14 w 64"/>
                  <a:gd name="T43" fmla="*/ 21 h 39"/>
                  <a:gd name="T44" fmla="*/ 10 w 64"/>
                  <a:gd name="T45" fmla="*/ 18 h 39"/>
                  <a:gd name="T46" fmla="*/ 3 w 64"/>
                  <a:gd name="T47" fmla="*/ 18 h 39"/>
                  <a:gd name="T48" fmla="*/ 0 w 64"/>
                  <a:gd name="T49" fmla="*/ 14 h 39"/>
                  <a:gd name="T50" fmla="*/ 0 w 64"/>
                  <a:gd name="T51" fmla="*/ 11 h 39"/>
                  <a:gd name="T52" fmla="*/ 0 w 64"/>
                  <a:gd name="T53" fmla="*/ 7 h 39"/>
                  <a:gd name="T54" fmla="*/ 0 w 64"/>
                  <a:gd name="T55" fmla="*/ 7 h 39"/>
                  <a:gd name="T56" fmla="*/ 3 w 64"/>
                  <a:gd name="T57" fmla="*/ 3 h 39"/>
                  <a:gd name="T58" fmla="*/ 3 w 64"/>
                  <a:gd name="T59" fmla="*/ 3 h 39"/>
                  <a:gd name="T60" fmla="*/ 7 w 64"/>
                  <a:gd name="T61" fmla="*/ 7 h 39"/>
                  <a:gd name="T62" fmla="*/ 10 w 64"/>
                  <a:gd name="T63" fmla="*/ 7 h 39"/>
                  <a:gd name="T64" fmla="*/ 14 w 64"/>
                  <a:gd name="T65" fmla="*/ 3 h 39"/>
                  <a:gd name="T66" fmla="*/ 21 w 64"/>
                  <a:gd name="T67" fmla="*/ 7 h 39"/>
                  <a:gd name="T68" fmla="*/ 25 w 64"/>
                  <a:gd name="T69" fmla="*/ 7 h 39"/>
                  <a:gd name="T70" fmla="*/ 28 w 64"/>
                  <a:gd name="T71" fmla="*/ 7 h 39"/>
                  <a:gd name="T72" fmla="*/ 28 w 64"/>
                  <a:gd name="T73" fmla="*/ 7 h 39"/>
                  <a:gd name="T74" fmla="*/ 39 w 64"/>
                  <a:gd name="T75" fmla="*/ 7 h 39"/>
                  <a:gd name="T76" fmla="*/ 43 w 64"/>
                  <a:gd name="T77" fmla="*/ 3 h 39"/>
                  <a:gd name="T78" fmla="*/ 46 w 64"/>
                  <a:gd name="T79" fmla="*/ 3 h 39"/>
                  <a:gd name="T80" fmla="*/ 53 w 64"/>
                  <a:gd name="T81" fmla="*/ 3 h 39"/>
                  <a:gd name="T82" fmla="*/ 57 w 64"/>
                  <a:gd name="T83" fmla="*/ 0 h 39"/>
                  <a:gd name="T84" fmla="*/ 61 w 64"/>
                  <a:gd name="T85" fmla="*/ 0 h 39"/>
                  <a:gd name="T86" fmla="*/ 64 w 64"/>
                  <a:gd name="T8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39">
                    <a:moveTo>
                      <a:pt x="64" y="0"/>
                    </a:moveTo>
                    <a:lnTo>
                      <a:pt x="61" y="0"/>
                    </a:lnTo>
                    <a:lnTo>
                      <a:pt x="61" y="0"/>
                    </a:lnTo>
                    <a:lnTo>
                      <a:pt x="61" y="3"/>
                    </a:lnTo>
                    <a:lnTo>
                      <a:pt x="57" y="11"/>
                    </a:lnTo>
                    <a:lnTo>
                      <a:pt x="53" y="21"/>
                    </a:lnTo>
                    <a:lnTo>
                      <a:pt x="53" y="21"/>
                    </a:lnTo>
                    <a:lnTo>
                      <a:pt x="53" y="25"/>
                    </a:lnTo>
                    <a:lnTo>
                      <a:pt x="53" y="25"/>
                    </a:lnTo>
                    <a:lnTo>
                      <a:pt x="57" y="29"/>
                    </a:lnTo>
                    <a:lnTo>
                      <a:pt x="53" y="36"/>
                    </a:lnTo>
                    <a:lnTo>
                      <a:pt x="53" y="39"/>
                    </a:lnTo>
                    <a:lnTo>
                      <a:pt x="46" y="39"/>
                    </a:lnTo>
                    <a:lnTo>
                      <a:pt x="43" y="36"/>
                    </a:lnTo>
                    <a:lnTo>
                      <a:pt x="39" y="36"/>
                    </a:lnTo>
                    <a:lnTo>
                      <a:pt x="36" y="32"/>
                    </a:lnTo>
                    <a:lnTo>
                      <a:pt x="32" y="29"/>
                    </a:lnTo>
                    <a:lnTo>
                      <a:pt x="28" y="29"/>
                    </a:lnTo>
                    <a:lnTo>
                      <a:pt x="25" y="29"/>
                    </a:lnTo>
                    <a:lnTo>
                      <a:pt x="21" y="25"/>
                    </a:lnTo>
                    <a:lnTo>
                      <a:pt x="18" y="21"/>
                    </a:lnTo>
                    <a:lnTo>
                      <a:pt x="14" y="21"/>
                    </a:lnTo>
                    <a:lnTo>
                      <a:pt x="10" y="18"/>
                    </a:lnTo>
                    <a:lnTo>
                      <a:pt x="3" y="18"/>
                    </a:lnTo>
                    <a:lnTo>
                      <a:pt x="0" y="14"/>
                    </a:lnTo>
                    <a:lnTo>
                      <a:pt x="0" y="11"/>
                    </a:lnTo>
                    <a:lnTo>
                      <a:pt x="0" y="7"/>
                    </a:lnTo>
                    <a:lnTo>
                      <a:pt x="0" y="7"/>
                    </a:lnTo>
                    <a:lnTo>
                      <a:pt x="3" y="3"/>
                    </a:lnTo>
                    <a:lnTo>
                      <a:pt x="3" y="3"/>
                    </a:lnTo>
                    <a:lnTo>
                      <a:pt x="7" y="7"/>
                    </a:lnTo>
                    <a:lnTo>
                      <a:pt x="10" y="7"/>
                    </a:lnTo>
                    <a:lnTo>
                      <a:pt x="14" y="3"/>
                    </a:lnTo>
                    <a:lnTo>
                      <a:pt x="21" y="7"/>
                    </a:lnTo>
                    <a:lnTo>
                      <a:pt x="25" y="7"/>
                    </a:lnTo>
                    <a:lnTo>
                      <a:pt x="28" y="7"/>
                    </a:lnTo>
                    <a:lnTo>
                      <a:pt x="28" y="7"/>
                    </a:lnTo>
                    <a:lnTo>
                      <a:pt x="39" y="7"/>
                    </a:lnTo>
                    <a:lnTo>
                      <a:pt x="43" y="3"/>
                    </a:lnTo>
                    <a:lnTo>
                      <a:pt x="46" y="3"/>
                    </a:lnTo>
                    <a:lnTo>
                      <a:pt x="53" y="3"/>
                    </a:lnTo>
                    <a:lnTo>
                      <a:pt x="57" y="0"/>
                    </a:lnTo>
                    <a:lnTo>
                      <a:pt x="61" y="0"/>
                    </a:lnTo>
                    <a:lnTo>
                      <a:pt x="6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32" name="Freeform 53">
                <a:extLst>
                  <a:ext uri="{FF2B5EF4-FFF2-40B4-BE49-F238E27FC236}">
                    <a16:creationId xmlns:a16="http://schemas.microsoft.com/office/drawing/2014/main" id="{718BB6C9-EB75-4D29-BA17-983145663BFF}"/>
                  </a:ext>
                </a:extLst>
              </p:cNvPr>
              <p:cNvSpPr>
                <a:spLocks/>
              </p:cNvSpPr>
              <p:nvPr/>
            </p:nvSpPr>
            <p:spPr bwMode="auto">
              <a:xfrm>
                <a:off x="3894" y="1828"/>
                <a:ext cx="28" cy="58"/>
              </a:xfrm>
              <a:custGeom>
                <a:avLst/>
                <a:gdLst>
                  <a:gd name="T0" fmla="*/ 18 w 28"/>
                  <a:gd name="T1" fmla="*/ 0 h 58"/>
                  <a:gd name="T2" fmla="*/ 21 w 28"/>
                  <a:gd name="T3" fmla="*/ 0 h 58"/>
                  <a:gd name="T4" fmla="*/ 21 w 28"/>
                  <a:gd name="T5" fmla="*/ 4 h 58"/>
                  <a:gd name="T6" fmla="*/ 25 w 28"/>
                  <a:gd name="T7" fmla="*/ 4 h 58"/>
                  <a:gd name="T8" fmla="*/ 25 w 28"/>
                  <a:gd name="T9" fmla="*/ 7 h 58"/>
                  <a:gd name="T10" fmla="*/ 28 w 28"/>
                  <a:gd name="T11" fmla="*/ 14 h 58"/>
                  <a:gd name="T12" fmla="*/ 28 w 28"/>
                  <a:gd name="T13" fmla="*/ 22 h 58"/>
                  <a:gd name="T14" fmla="*/ 28 w 28"/>
                  <a:gd name="T15" fmla="*/ 25 h 58"/>
                  <a:gd name="T16" fmla="*/ 28 w 28"/>
                  <a:gd name="T17" fmla="*/ 36 h 58"/>
                  <a:gd name="T18" fmla="*/ 28 w 28"/>
                  <a:gd name="T19" fmla="*/ 47 h 58"/>
                  <a:gd name="T20" fmla="*/ 25 w 28"/>
                  <a:gd name="T21" fmla="*/ 50 h 58"/>
                  <a:gd name="T22" fmla="*/ 25 w 28"/>
                  <a:gd name="T23" fmla="*/ 50 h 58"/>
                  <a:gd name="T24" fmla="*/ 25 w 28"/>
                  <a:gd name="T25" fmla="*/ 54 h 58"/>
                  <a:gd name="T26" fmla="*/ 18 w 28"/>
                  <a:gd name="T27" fmla="*/ 50 h 58"/>
                  <a:gd name="T28" fmla="*/ 18 w 28"/>
                  <a:gd name="T29" fmla="*/ 54 h 58"/>
                  <a:gd name="T30" fmla="*/ 14 w 28"/>
                  <a:gd name="T31" fmla="*/ 58 h 58"/>
                  <a:gd name="T32" fmla="*/ 14 w 28"/>
                  <a:gd name="T33" fmla="*/ 58 h 58"/>
                  <a:gd name="T34" fmla="*/ 11 w 28"/>
                  <a:gd name="T35" fmla="*/ 58 h 58"/>
                  <a:gd name="T36" fmla="*/ 7 w 28"/>
                  <a:gd name="T37" fmla="*/ 58 h 58"/>
                  <a:gd name="T38" fmla="*/ 3 w 28"/>
                  <a:gd name="T39" fmla="*/ 50 h 58"/>
                  <a:gd name="T40" fmla="*/ 3 w 28"/>
                  <a:gd name="T41" fmla="*/ 50 h 58"/>
                  <a:gd name="T42" fmla="*/ 3 w 28"/>
                  <a:gd name="T43" fmla="*/ 47 h 58"/>
                  <a:gd name="T44" fmla="*/ 3 w 28"/>
                  <a:gd name="T45" fmla="*/ 43 h 58"/>
                  <a:gd name="T46" fmla="*/ 3 w 28"/>
                  <a:gd name="T47" fmla="*/ 36 h 58"/>
                  <a:gd name="T48" fmla="*/ 3 w 28"/>
                  <a:gd name="T49" fmla="*/ 36 h 58"/>
                  <a:gd name="T50" fmla="*/ 3 w 28"/>
                  <a:gd name="T51" fmla="*/ 32 h 58"/>
                  <a:gd name="T52" fmla="*/ 3 w 28"/>
                  <a:gd name="T53" fmla="*/ 32 h 58"/>
                  <a:gd name="T54" fmla="*/ 3 w 28"/>
                  <a:gd name="T55" fmla="*/ 29 h 58"/>
                  <a:gd name="T56" fmla="*/ 3 w 28"/>
                  <a:gd name="T57" fmla="*/ 29 h 58"/>
                  <a:gd name="T58" fmla="*/ 3 w 28"/>
                  <a:gd name="T59" fmla="*/ 25 h 58"/>
                  <a:gd name="T60" fmla="*/ 3 w 28"/>
                  <a:gd name="T61" fmla="*/ 22 h 58"/>
                  <a:gd name="T62" fmla="*/ 3 w 28"/>
                  <a:gd name="T63" fmla="*/ 18 h 58"/>
                  <a:gd name="T64" fmla="*/ 0 w 28"/>
                  <a:gd name="T65" fmla="*/ 18 h 58"/>
                  <a:gd name="T66" fmla="*/ 0 w 28"/>
                  <a:gd name="T67" fmla="*/ 18 h 58"/>
                  <a:gd name="T68" fmla="*/ 0 w 28"/>
                  <a:gd name="T69" fmla="*/ 14 h 58"/>
                  <a:gd name="T70" fmla="*/ 0 w 28"/>
                  <a:gd name="T71" fmla="*/ 7 h 58"/>
                  <a:gd name="T72" fmla="*/ 0 w 28"/>
                  <a:gd name="T73" fmla="*/ 7 h 58"/>
                  <a:gd name="T74" fmla="*/ 3 w 28"/>
                  <a:gd name="T75" fmla="*/ 11 h 58"/>
                  <a:gd name="T76" fmla="*/ 7 w 28"/>
                  <a:gd name="T77" fmla="*/ 11 h 58"/>
                  <a:gd name="T78" fmla="*/ 14 w 28"/>
                  <a:gd name="T79" fmla="*/ 4 h 58"/>
                  <a:gd name="T80" fmla="*/ 14 w 28"/>
                  <a:gd name="T81" fmla="*/ 4 h 58"/>
                  <a:gd name="T82" fmla="*/ 18 w 28"/>
                  <a:gd name="T8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58">
                    <a:moveTo>
                      <a:pt x="18" y="0"/>
                    </a:moveTo>
                    <a:lnTo>
                      <a:pt x="21" y="0"/>
                    </a:lnTo>
                    <a:lnTo>
                      <a:pt x="21" y="4"/>
                    </a:lnTo>
                    <a:lnTo>
                      <a:pt x="25" y="4"/>
                    </a:lnTo>
                    <a:lnTo>
                      <a:pt x="25" y="7"/>
                    </a:lnTo>
                    <a:lnTo>
                      <a:pt x="28" y="14"/>
                    </a:lnTo>
                    <a:lnTo>
                      <a:pt x="28" y="22"/>
                    </a:lnTo>
                    <a:lnTo>
                      <a:pt x="28" y="25"/>
                    </a:lnTo>
                    <a:lnTo>
                      <a:pt x="28" y="36"/>
                    </a:lnTo>
                    <a:lnTo>
                      <a:pt x="28" y="47"/>
                    </a:lnTo>
                    <a:lnTo>
                      <a:pt x="25" y="50"/>
                    </a:lnTo>
                    <a:lnTo>
                      <a:pt x="25" y="50"/>
                    </a:lnTo>
                    <a:lnTo>
                      <a:pt x="25" y="54"/>
                    </a:lnTo>
                    <a:lnTo>
                      <a:pt x="18" y="50"/>
                    </a:lnTo>
                    <a:lnTo>
                      <a:pt x="18" y="54"/>
                    </a:lnTo>
                    <a:lnTo>
                      <a:pt x="14" y="58"/>
                    </a:lnTo>
                    <a:lnTo>
                      <a:pt x="14" y="58"/>
                    </a:lnTo>
                    <a:lnTo>
                      <a:pt x="11" y="58"/>
                    </a:lnTo>
                    <a:lnTo>
                      <a:pt x="7" y="58"/>
                    </a:lnTo>
                    <a:lnTo>
                      <a:pt x="3" y="50"/>
                    </a:lnTo>
                    <a:lnTo>
                      <a:pt x="3" y="50"/>
                    </a:lnTo>
                    <a:lnTo>
                      <a:pt x="3" y="47"/>
                    </a:lnTo>
                    <a:lnTo>
                      <a:pt x="3" y="43"/>
                    </a:lnTo>
                    <a:lnTo>
                      <a:pt x="3" y="36"/>
                    </a:lnTo>
                    <a:lnTo>
                      <a:pt x="3" y="36"/>
                    </a:lnTo>
                    <a:lnTo>
                      <a:pt x="3" y="32"/>
                    </a:lnTo>
                    <a:lnTo>
                      <a:pt x="3" y="32"/>
                    </a:lnTo>
                    <a:lnTo>
                      <a:pt x="3" y="29"/>
                    </a:lnTo>
                    <a:lnTo>
                      <a:pt x="3" y="29"/>
                    </a:lnTo>
                    <a:lnTo>
                      <a:pt x="3" y="25"/>
                    </a:lnTo>
                    <a:lnTo>
                      <a:pt x="3" y="22"/>
                    </a:lnTo>
                    <a:lnTo>
                      <a:pt x="3" y="18"/>
                    </a:lnTo>
                    <a:lnTo>
                      <a:pt x="0" y="18"/>
                    </a:lnTo>
                    <a:lnTo>
                      <a:pt x="0" y="18"/>
                    </a:lnTo>
                    <a:lnTo>
                      <a:pt x="0" y="14"/>
                    </a:lnTo>
                    <a:lnTo>
                      <a:pt x="0" y="7"/>
                    </a:lnTo>
                    <a:lnTo>
                      <a:pt x="0" y="7"/>
                    </a:lnTo>
                    <a:lnTo>
                      <a:pt x="3" y="11"/>
                    </a:lnTo>
                    <a:lnTo>
                      <a:pt x="7" y="11"/>
                    </a:lnTo>
                    <a:lnTo>
                      <a:pt x="14" y="4"/>
                    </a:lnTo>
                    <a:lnTo>
                      <a:pt x="14" y="4"/>
                    </a:lnTo>
                    <a:lnTo>
                      <a:pt x="18"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33" name="Freeform 54">
                <a:extLst>
                  <a:ext uri="{FF2B5EF4-FFF2-40B4-BE49-F238E27FC236}">
                    <a16:creationId xmlns:a16="http://schemas.microsoft.com/office/drawing/2014/main" id="{83A293E2-2AB3-459E-BF61-F941EBE978D2}"/>
                  </a:ext>
                </a:extLst>
              </p:cNvPr>
              <p:cNvSpPr>
                <a:spLocks/>
              </p:cNvSpPr>
              <p:nvPr/>
            </p:nvSpPr>
            <p:spPr bwMode="auto">
              <a:xfrm>
                <a:off x="4223" y="1842"/>
                <a:ext cx="7" cy="4"/>
              </a:xfrm>
              <a:custGeom>
                <a:avLst/>
                <a:gdLst>
                  <a:gd name="T0" fmla="*/ 4 w 7"/>
                  <a:gd name="T1" fmla="*/ 4 h 4"/>
                  <a:gd name="T2" fmla="*/ 7 w 7"/>
                  <a:gd name="T3" fmla="*/ 4 h 4"/>
                  <a:gd name="T4" fmla="*/ 7 w 7"/>
                  <a:gd name="T5" fmla="*/ 0 h 4"/>
                  <a:gd name="T6" fmla="*/ 7 w 7"/>
                  <a:gd name="T7" fmla="*/ 0 h 4"/>
                  <a:gd name="T8" fmla="*/ 4 w 7"/>
                  <a:gd name="T9" fmla="*/ 0 h 4"/>
                  <a:gd name="T10" fmla="*/ 0 w 7"/>
                  <a:gd name="T11" fmla="*/ 0 h 4"/>
                  <a:gd name="T12" fmla="*/ 0 w 7"/>
                  <a:gd name="T13" fmla="*/ 4 h 4"/>
                  <a:gd name="T14" fmla="*/ 4 w 7"/>
                  <a:gd name="T15" fmla="*/ 4 h 4"/>
                  <a:gd name="T16" fmla="*/ 4 w 7"/>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4" y="4"/>
                    </a:moveTo>
                    <a:lnTo>
                      <a:pt x="7" y="4"/>
                    </a:lnTo>
                    <a:lnTo>
                      <a:pt x="7" y="0"/>
                    </a:lnTo>
                    <a:lnTo>
                      <a:pt x="7" y="0"/>
                    </a:lnTo>
                    <a:lnTo>
                      <a:pt x="4" y="0"/>
                    </a:lnTo>
                    <a:lnTo>
                      <a:pt x="0" y="0"/>
                    </a:lnTo>
                    <a:lnTo>
                      <a:pt x="0" y="4"/>
                    </a:lnTo>
                    <a:lnTo>
                      <a:pt x="4" y="4"/>
                    </a:lnTo>
                    <a:lnTo>
                      <a:pt x="4"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34" name="Freeform 55">
                <a:extLst>
                  <a:ext uri="{FF2B5EF4-FFF2-40B4-BE49-F238E27FC236}">
                    <a16:creationId xmlns:a16="http://schemas.microsoft.com/office/drawing/2014/main" id="{E0131459-61B1-4A5D-B5F6-AF0870AD609D}"/>
                  </a:ext>
                </a:extLst>
              </p:cNvPr>
              <p:cNvSpPr>
                <a:spLocks/>
              </p:cNvSpPr>
              <p:nvPr/>
            </p:nvSpPr>
            <p:spPr bwMode="auto">
              <a:xfrm>
                <a:off x="4234" y="1860"/>
                <a:ext cx="7" cy="4"/>
              </a:xfrm>
              <a:custGeom>
                <a:avLst/>
                <a:gdLst>
                  <a:gd name="T0" fmla="*/ 7 w 7"/>
                  <a:gd name="T1" fmla="*/ 0 h 4"/>
                  <a:gd name="T2" fmla="*/ 7 w 7"/>
                  <a:gd name="T3" fmla="*/ 0 h 4"/>
                  <a:gd name="T4" fmla="*/ 7 w 7"/>
                  <a:gd name="T5" fmla="*/ 0 h 4"/>
                  <a:gd name="T6" fmla="*/ 4 w 7"/>
                  <a:gd name="T7" fmla="*/ 0 h 4"/>
                  <a:gd name="T8" fmla="*/ 0 w 7"/>
                  <a:gd name="T9" fmla="*/ 0 h 4"/>
                  <a:gd name="T10" fmla="*/ 0 w 7"/>
                  <a:gd name="T11" fmla="*/ 4 h 4"/>
                  <a:gd name="T12" fmla="*/ 4 w 7"/>
                  <a:gd name="T13" fmla="*/ 4 h 4"/>
                  <a:gd name="T14" fmla="*/ 4 w 7"/>
                  <a:gd name="T15" fmla="*/ 4 h 4"/>
                  <a:gd name="T16" fmla="*/ 7 w 7"/>
                  <a:gd name="T17" fmla="*/ 4 h 4"/>
                  <a:gd name="T18" fmla="*/ 7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7" y="0"/>
                    </a:moveTo>
                    <a:lnTo>
                      <a:pt x="7" y="0"/>
                    </a:lnTo>
                    <a:lnTo>
                      <a:pt x="7" y="0"/>
                    </a:lnTo>
                    <a:lnTo>
                      <a:pt x="4" y="0"/>
                    </a:lnTo>
                    <a:lnTo>
                      <a:pt x="0" y="0"/>
                    </a:lnTo>
                    <a:lnTo>
                      <a:pt x="0" y="4"/>
                    </a:lnTo>
                    <a:lnTo>
                      <a:pt x="4" y="4"/>
                    </a:lnTo>
                    <a:lnTo>
                      <a:pt x="4" y="4"/>
                    </a:lnTo>
                    <a:lnTo>
                      <a:pt x="7" y="4"/>
                    </a:lnTo>
                    <a:lnTo>
                      <a:pt x="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35" name="Freeform 56">
                <a:extLst>
                  <a:ext uri="{FF2B5EF4-FFF2-40B4-BE49-F238E27FC236}">
                    <a16:creationId xmlns:a16="http://schemas.microsoft.com/office/drawing/2014/main" id="{F8780C1D-FF0E-4262-8868-00FE67499C6F}"/>
                  </a:ext>
                </a:extLst>
              </p:cNvPr>
              <p:cNvSpPr>
                <a:spLocks/>
              </p:cNvSpPr>
              <p:nvPr/>
            </p:nvSpPr>
            <p:spPr bwMode="auto">
              <a:xfrm>
                <a:off x="4252" y="1875"/>
                <a:ext cx="14" cy="11"/>
              </a:xfrm>
              <a:custGeom>
                <a:avLst/>
                <a:gdLst>
                  <a:gd name="T0" fmla="*/ 14 w 14"/>
                  <a:gd name="T1" fmla="*/ 7 h 11"/>
                  <a:gd name="T2" fmla="*/ 14 w 14"/>
                  <a:gd name="T3" fmla="*/ 7 h 11"/>
                  <a:gd name="T4" fmla="*/ 14 w 14"/>
                  <a:gd name="T5" fmla="*/ 3 h 11"/>
                  <a:gd name="T6" fmla="*/ 11 w 14"/>
                  <a:gd name="T7" fmla="*/ 0 h 11"/>
                  <a:gd name="T8" fmla="*/ 0 w 14"/>
                  <a:gd name="T9" fmla="*/ 3 h 11"/>
                  <a:gd name="T10" fmla="*/ 0 w 14"/>
                  <a:gd name="T11" fmla="*/ 7 h 11"/>
                  <a:gd name="T12" fmla="*/ 4 w 14"/>
                  <a:gd name="T13" fmla="*/ 7 h 11"/>
                  <a:gd name="T14" fmla="*/ 7 w 14"/>
                  <a:gd name="T15" fmla="*/ 3 h 11"/>
                  <a:gd name="T16" fmla="*/ 7 w 14"/>
                  <a:gd name="T17" fmla="*/ 3 h 11"/>
                  <a:gd name="T18" fmla="*/ 7 w 14"/>
                  <a:gd name="T19" fmla="*/ 7 h 11"/>
                  <a:gd name="T20" fmla="*/ 11 w 14"/>
                  <a:gd name="T21" fmla="*/ 11 h 11"/>
                  <a:gd name="T22" fmla="*/ 11 w 14"/>
                  <a:gd name="T23" fmla="*/ 7 h 11"/>
                  <a:gd name="T24" fmla="*/ 11 w 14"/>
                  <a:gd name="T25" fmla="*/ 7 h 11"/>
                  <a:gd name="T26" fmla="*/ 14 w 14"/>
                  <a:gd name="T2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1">
                    <a:moveTo>
                      <a:pt x="14" y="7"/>
                    </a:moveTo>
                    <a:lnTo>
                      <a:pt x="14" y="7"/>
                    </a:lnTo>
                    <a:lnTo>
                      <a:pt x="14" y="3"/>
                    </a:lnTo>
                    <a:lnTo>
                      <a:pt x="11" y="0"/>
                    </a:lnTo>
                    <a:lnTo>
                      <a:pt x="0" y="3"/>
                    </a:lnTo>
                    <a:lnTo>
                      <a:pt x="0" y="7"/>
                    </a:lnTo>
                    <a:lnTo>
                      <a:pt x="4" y="7"/>
                    </a:lnTo>
                    <a:lnTo>
                      <a:pt x="7" y="3"/>
                    </a:lnTo>
                    <a:lnTo>
                      <a:pt x="7" y="3"/>
                    </a:lnTo>
                    <a:lnTo>
                      <a:pt x="7" y="7"/>
                    </a:lnTo>
                    <a:lnTo>
                      <a:pt x="11" y="11"/>
                    </a:lnTo>
                    <a:lnTo>
                      <a:pt x="11" y="7"/>
                    </a:lnTo>
                    <a:lnTo>
                      <a:pt x="11" y="7"/>
                    </a:lnTo>
                    <a:lnTo>
                      <a:pt x="14"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36" name="Freeform 57">
                <a:extLst>
                  <a:ext uri="{FF2B5EF4-FFF2-40B4-BE49-F238E27FC236}">
                    <a16:creationId xmlns:a16="http://schemas.microsoft.com/office/drawing/2014/main" id="{800D9878-762D-4BE6-BAAE-1B1E4584F88F}"/>
                  </a:ext>
                </a:extLst>
              </p:cNvPr>
              <p:cNvSpPr>
                <a:spLocks/>
              </p:cNvSpPr>
              <p:nvPr/>
            </p:nvSpPr>
            <p:spPr bwMode="auto">
              <a:xfrm>
                <a:off x="4252" y="1893"/>
                <a:ext cx="7" cy="10"/>
              </a:xfrm>
              <a:custGeom>
                <a:avLst/>
                <a:gdLst>
                  <a:gd name="T0" fmla="*/ 4 w 7"/>
                  <a:gd name="T1" fmla="*/ 10 h 10"/>
                  <a:gd name="T2" fmla="*/ 4 w 7"/>
                  <a:gd name="T3" fmla="*/ 7 h 10"/>
                  <a:gd name="T4" fmla="*/ 7 w 7"/>
                  <a:gd name="T5" fmla="*/ 3 h 10"/>
                  <a:gd name="T6" fmla="*/ 4 w 7"/>
                  <a:gd name="T7" fmla="*/ 0 h 10"/>
                  <a:gd name="T8" fmla="*/ 0 w 7"/>
                  <a:gd name="T9" fmla="*/ 0 h 10"/>
                  <a:gd name="T10" fmla="*/ 0 w 7"/>
                  <a:gd name="T11" fmla="*/ 3 h 10"/>
                  <a:gd name="T12" fmla="*/ 4 w 7"/>
                  <a:gd name="T13" fmla="*/ 7 h 10"/>
                  <a:gd name="T14" fmla="*/ 0 w 7"/>
                  <a:gd name="T15" fmla="*/ 7 h 10"/>
                  <a:gd name="T16" fmla="*/ 0 w 7"/>
                  <a:gd name="T17" fmla="*/ 10 h 10"/>
                  <a:gd name="T18" fmla="*/ 4 w 7"/>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0">
                    <a:moveTo>
                      <a:pt x="4" y="10"/>
                    </a:moveTo>
                    <a:lnTo>
                      <a:pt x="4" y="7"/>
                    </a:lnTo>
                    <a:lnTo>
                      <a:pt x="7" y="3"/>
                    </a:lnTo>
                    <a:lnTo>
                      <a:pt x="4" y="0"/>
                    </a:lnTo>
                    <a:lnTo>
                      <a:pt x="0" y="0"/>
                    </a:lnTo>
                    <a:lnTo>
                      <a:pt x="0" y="3"/>
                    </a:lnTo>
                    <a:lnTo>
                      <a:pt x="4" y="7"/>
                    </a:lnTo>
                    <a:lnTo>
                      <a:pt x="0" y="7"/>
                    </a:lnTo>
                    <a:lnTo>
                      <a:pt x="0" y="10"/>
                    </a:lnTo>
                    <a:lnTo>
                      <a:pt x="4" y="1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37" name="Freeform 58">
                <a:extLst>
                  <a:ext uri="{FF2B5EF4-FFF2-40B4-BE49-F238E27FC236}">
                    <a16:creationId xmlns:a16="http://schemas.microsoft.com/office/drawing/2014/main" id="{556871AE-0AAD-4DEC-AF43-11CBF263754E}"/>
                  </a:ext>
                </a:extLst>
              </p:cNvPr>
              <p:cNvSpPr>
                <a:spLocks/>
              </p:cNvSpPr>
              <p:nvPr/>
            </p:nvSpPr>
            <p:spPr bwMode="auto">
              <a:xfrm>
                <a:off x="4291" y="1943"/>
                <a:ext cx="11" cy="14"/>
              </a:xfrm>
              <a:custGeom>
                <a:avLst/>
                <a:gdLst>
                  <a:gd name="T0" fmla="*/ 8 w 11"/>
                  <a:gd name="T1" fmla="*/ 11 h 14"/>
                  <a:gd name="T2" fmla="*/ 8 w 11"/>
                  <a:gd name="T3" fmla="*/ 11 h 14"/>
                  <a:gd name="T4" fmla="*/ 8 w 11"/>
                  <a:gd name="T5" fmla="*/ 7 h 14"/>
                  <a:gd name="T6" fmla="*/ 11 w 11"/>
                  <a:gd name="T7" fmla="*/ 4 h 14"/>
                  <a:gd name="T8" fmla="*/ 11 w 11"/>
                  <a:gd name="T9" fmla="*/ 0 h 14"/>
                  <a:gd name="T10" fmla="*/ 4 w 11"/>
                  <a:gd name="T11" fmla="*/ 4 h 14"/>
                  <a:gd name="T12" fmla="*/ 0 w 11"/>
                  <a:gd name="T13" fmla="*/ 7 h 14"/>
                  <a:gd name="T14" fmla="*/ 0 w 11"/>
                  <a:gd name="T15" fmla="*/ 11 h 14"/>
                  <a:gd name="T16" fmla="*/ 0 w 11"/>
                  <a:gd name="T17" fmla="*/ 14 h 14"/>
                  <a:gd name="T18" fmla="*/ 8 w 11"/>
                  <a:gd name="T19"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4">
                    <a:moveTo>
                      <a:pt x="8" y="11"/>
                    </a:moveTo>
                    <a:lnTo>
                      <a:pt x="8" y="11"/>
                    </a:lnTo>
                    <a:lnTo>
                      <a:pt x="8" y="7"/>
                    </a:lnTo>
                    <a:lnTo>
                      <a:pt x="11" y="4"/>
                    </a:lnTo>
                    <a:lnTo>
                      <a:pt x="11" y="0"/>
                    </a:lnTo>
                    <a:lnTo>
                      <a:pt x="4" y="4"/>
                    </a:lnTo>
                    <a:lnTo>
                      <a:pt x="0" y="7"/>
                    </a:lnTo>
                    <a:lnTo>
                      <a:pt x="0" y="11"/>
                    </a:lnTo>
                    <a:lnTo>
                      <a:pt x="0" y="14"/>
                    </a:lnTo>
                    <a:lnTo>
                      <a:pt x="8" y="11"/>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38" name="Freeform 59">
                <a:extLst>
                  <a:ext uri="{FF2B5EF4-FFF2-40B4-BE49-F238E27FC236}">
                    <a16:creationId xmlns:a16="http://schemas.microsoft.com/office/drawing/2014/main" id="{EBCCF0F7-2F9D-49E8-9C53-5CBDF4C41EB5}"/>
                  </a:ext>
                </a:extLst>
              </p:cNvPr>
              <p:cNvSpPr>
                <a:spLocks/>
              </p:cNvSpPr>
              <p:nvPr/>
            </p:nvSpPr>
            <p:spPr bwMode="auto">
              <a:xfrm>
                <a:off x="4205" y="1964"/>
                <a:ext cx="58" cy="18"/>
              </a:xfrm>
              <a:custGeom>
                <a:avLst/>
                <a:gdLst>
                  <a:gd name="T0" fmla="*/ 29 w 58"/>
                  <a:gd name="T1" fmla="*/ 4 h 18"/>
                  <a:gd name="T2" fmla="*/ 29 w 58"/>
                  <a:gd name="T3" fmla="*/ 4 h 18"/>
                  <a:gd name="T4" fmla="*/ 18 w 58"/>
                  <a:gd name="T5" fmla="*/ 8 h 18"/>
                  <a:gd name="T6" fmla="*/ 15 w 58"/>
                  <a:gd name="T7" fmla="*/ 4 h 18"/>
                  <a:gd name="T8" fmla="*/ 11 w 58"/>
                  <a:gd name="T9" fmla="*/ 4 h 18"/>
                  <a:gd name="T10" fmla="*/ 15 w 58"/>
                  <a:gd name="T11" fmla="*/ 0 h 18"/>
                  <a:gd name="T12" fmla="*/ 11 w 58"/>
                  <a:gd name="T13" fmla="*/ 0 h 18"/>
                  <a:gd name="T14" fmla="*/ 8 w 58"/>
                  <a:gd name="T15" fmla="*/ 0 h 18"/>
                  <a:gd name="T16" fmla="*/ 4 w 58"/>
                  <a:gd name="T17" fmla="*/ 0 h 18"/>
                  <a:gd name="T18" fmla="*/ 4 w 58"/>
                  <a:gd name="T19" fmla="*/ 0 h 18"/>
                  <a:gd name="T20" fmla="*/ 4 w 58"/>
                  <a:gd name="T21" fmla="*/ 4 h 18"/>
                  <a:gd name="T22" fmla="*/ 0 w 58"/>
                  <a:gd name="T23" fmla="*/ 0 h 18"/>
                  <a:gd name="T24" fmla="*/ 0 w 58"/>
                  <a:gd name="T25" fmla="*/ 11 h 18"/>
                  <a:gd name="T26" fmla="*/ 0 w 58"/>
                  <a:gd name="T27" fmla="*/ 8 h 18"/>
                  <a:gd name="T28" fmla="*/ 4 w 58"/>
                  <a:gd name="T29" fmla="*/ 11 h 18"/>
                  <a:gd name="T30" fmla="*/ 8 w 58"/>
                  <a:gd name="T31" fmla="*/ 8 h 18"/>
                  <a:gd name="T32" fmla="*/ 15 w 58"/>
                  <a:gd name="T33" fmla="*/ 8 h 18"/>
                  <a:gd name="T34" fmla="*/ 18 w 58"/>
                  <a:gd name="T35" fmla="*/ 11 h 18"/>
                  <a:gd name="T36" fmla="*/ 22 w 58"/>
                  <a:gd name="T37" fmla="*/ 11 h 18"/>
                  <a:gd name="T38" fmla="*/ 25 w 58"/>
                  <a:gd name="T39" fmla="*/ 15 h 18"/>
                  <a:gd name="T40" fmla="*/ 25 w 58"/>
                  <a:gd name="T41" fmla="*/ 18 h 18"/>
                  <a:gd name="T42" fmla="*/ 33 w 58"/>
                  <a:gd name="T43" fmla="*/ 15 h 18"/>
                  <a:gd name="T44" fmla="*/ 36 w 58"/>
                  <a:gd name="T45" fmla="*/ 15 h 18"/>
                  <a:gd name="T46" fmla="*/ 40 w 58"/>
                  <a:gd name="T47" fmla="*/ 15 h 18"/>
                  <a:gd name="T48" fmla="*/ 43 w 58"/>
                  <a:gd name="T49" fmla="*/ 15 h 18"/>
                  <a:gd name="T50" fmla="*/ 47 w 58"/>
                  <a:gd name="T51" fmla="*/ 15 h 18"/>
                  <a:gd name="T52" fmla="*/ 51 w 58"/>
                  <a:gd name="T53" fmla="*/ 15 h 18"/>
                  <a:gd name="T54" fmla="*/ 54 w 58"/>
                  <a:gd name="T55" fmla="*/ 15 h 18"/>
                  <a:gd name="T56" fmla="*/ 58 w 58"/>
                  <a:gd name="T57" fmla="*/ 11 h 18"/>
                  <a:gd name="T58" fmla="*/ 54 w 58"/>
                  <a:gd name="T59" fmla="*/ 8 h 18"/>
                  <a:gd name="T60" fmla="*/ 54 w 58"/>
                  <a:gd name="T61" fmla="*/ 11 h 18"/>
                  <a:gd name="T62" fmla="*/ 51 w 58"/>
                  <a:gd name="T63" fmla="*/ 11 h 18"/>
                  <a:gd name="T64" fmla="*/ 47 w 58"/>
                  <a:gd name="T65" fmla="*/ 11 h 18"/>
                  <a:gd name="T66" fmla="*/ 47 w 58"/>
                  <a:gd name="T67" fmla="*/ 11 h 18"/>
                  <a:gd name="T68" fmla="*/ 43 w 58"/>
                  <a:gd name="T69" fmla="*/ 8 h 18"/>
                  <a:gd name="T70" fmla="*/ 40 w 58"/>
                  <a:gd name="T71" fmla="*/ 8 h 18"/>
                  <a:gd name="T72" fmla="*/ 33 w 58"/>
                  <a:gd name="T73" fmla="*/ 8 h 18"/>
                  <a:gd name="T74" fmla="*/ 29 w 58"/>
                  <a:gd name="T75" fmla="*/ 8 h 18"/>
                  <a:gd name="T76" fmla="*/ 29 w 58"/>
                  <a:gd name="T7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 h="18">
                    <a:moveTo>
                      <a:pt x="29" y="4"/>
                    </a:moveTo>
                    <a:lnTo>
                      <a:pt x="29" y="4"/>
                    </a:lnTo>
                    <a:lnTo>
                      <a:pt x="18" y="8"/>
                    </a:lnTo>
                    <a:lnTo>
                      <a:pt x="15" y="4"/>
                    </a:lnTo>
                    <a:lnTo>
                      <a:pt x="11" y="4"/>
                    </a:lnTo>
                    <a:lnTo>
                      <a:pt x="15" y="0"/>
                    </a:lnTo>
                    <a:lnTo>
                      <a:pt x="11" y="0"/>
                    </a:lnTo>
                    <a:lnTo>
                      <a:pt x="8" y="0"/>
                    </a:lnTo>
                    <a:lnTo>
                      <a:pt x="4" y="0"/>
                    </a:lnTo>
                    <a:lnTo>
                      <a:pt x="4" y="0"/>
                    </a:lnTo>
                    <a:lnTo>
                      <a:pt x="4" y="4"/>
                    </a:lnTo>
                    <a:lnTo>
                      <a:pt x="0" y="0"/>
                    </a:lnTo>
                    <a:lnTo>
                      <a:pt x="0" y="11"/>
                    </a:lnTo>
                    <a:lnTo>
                      <a:pt x="0" y="8"/>
                    </a:lnTo>
                    <a:lnTo>
                      <a:pt x="4" y="11"/>
                    </a:lnTo>
                    <a:lnTo>
                      <a:pt x="8" y="8"/>
                    </a:lnTo>
                    <a:lnTo>
                      <a:pt x="15" y="8"/>
                    </a:lnTo>
                    <a:lnTo>
                      <a:pt x="18" y="11"/>
                    </a:lnTo>
                    <a:lnTo>
                      <a:pt x="22" y="11"/>
                    </a:lnTo>
                    <a:lnTo>
                      <a:pt x="25" y="15"/>
                    </a:lnTo>
                    <a:lnTo>
                      <a:pt x="25" y="18"/>
                    </a:lnTo>
                    <a:lnTo>
                      <a:pt x="33" y="15"/>
                    </a:lnTo>
                    <a:lnTo>
                      <a:pt x="36" y="15"/>
                    </a:lnTo>
                    <a:lnTo>
                      <a:pt x="40" y="15"/>
                    </a:lnTo>
                    <a:lnTo>
                      <a:pt x="43" y="15"/>
                    </a:lnTo>
                    <a:lnTo>
                      <a:pt x="47" y="15"/>
                    </a:lnTo>
                    <a:lnTo>
                      <a:pt x="51" y="15"/>
                    </a:lnTo>
                    <a:lnTo>
                      <a:pt x="54" y="15"/>
                    </a:lnTo>
                    <a:lnTo>
                      <a:pt x="58" y="11"/>
                    </a:lnTo>
                    <a:lnTo>
                      <a:pt x="54" y="8"/>
                    </a:lnTo>
                    <a:lnTo>
                      <a:pt x="54" y="11"/>
                    </a:lnTo>
                    <a:lnTo>
                      <a:pt x="51" y="11"/>
                    </a:lnTo>
                    <a:lnTo>
                      <a:pt x="47" y="11"/>
                    </a:lnTo>
                    <a:lnTo>
                      <a:pt x="47" y="11"/>
                    </a:lnTo>
                    <a:lnTo>
                      <a:pt x="43" y="8"/>
                    </a:lnTo>
                    <a:lnTo>
                      <a:pt x="40" y="8"/>
                    </a:lnTo>
                    <a:lnTo>
                      <a:pt x="33" y="8"/>
                    </a:lnTo>
                    <a:lnTo>
                      <a:pt x="29" y="8"/>
                    </a:lnTo>
                    <a:lnTo>
                      <a:pt x="29"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39" name="Freeform 60">
                <a:extLst>
                  <a:ext uri="{FF2B5EF4-FFF2-40B4-BE49-F238E27FC236}">
                    <a16:creationId xmlns:a16="http://schemas.microsoft.com/office/drawing/2014/main" id="{C7A869F2-A172-4C7C-8AD3-7E4F25BA2E64}"/>
                  </a:ext>
                </a:extLst>
              </p:cNvPr>
              <p:cNvSpPr>
                <a:spLocks/>
              </p:cNvSpPr>
              <p:nvPr/>
            </p:nvSpPr>
            <p:spPr bwMode="auto">
              <a:xfrm>
                <a:off x="4227" y="1907"/>
                <a:ext cx="7" cy="11"/>
              </a:xfrm>
              <a:custGeom>
                <a:avLst/>
                <a:gdLst>
                  <a:gd name="T0" fmla="*/ 7 w 7"/>
                  <a:gd name="T1" fmla="*/ 11 h 11"/>
                  <a:gd name="T2" fmla="*/ 7 w 7"/>
                  <a:gd name="T3" fmla="*/ 7 h 11"/>
                  <a:gd name="T4" fmla="*/ 7 w 7"/>
                  <a:gd name="T5" fmla="*/ 4 h 11"/>
                  <a:gd name="T6" fmla="*/ 7 w 7"/>
                  <a:gd name="T7" fmla="*/ 4 h 11"/>
                  <a:gd name="T8" fmla="*/ 3 w 7"/>
                  <a:gd name="T9" fmla="*/ 4 h 11"/>
                  <a:gd name="T10" fmla="*/ 0 w 7"/>
                  <a:gd name="T11" fmla="*/ 0 h 11"/>
                  <a:gd name="T12" fmla="*/ 0 w 7"/>
                  <a:gd name="T13" fmla="*/ 4 h 11"/>
                  <a:gd name="T14" fmla="*/ 3 w 7"/>
                  <a:gd name="T15" fmla="*/ 4 h 11"/>
                  <a:gd name="T16" fmla="*/ 3 w 7"/>
                  <a:gd name="T17" fmla="*/ 7 h 11"/>
                  <a:gd name="T18" fmla="*/ 7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7" y="11"/>
                    </a:moveTo>
                    <a:lnTo>
                      <a:pt x="7" y="7"/>
                    </a:lnTo>
                    <a:lnTo>
                      <a:pt x="7" y="4"/>
                    </a:lnTo>
                    <a:lnTo>
                      <a:pt x="7" y="4"/>
                    </a:lnTo>
                    <a:lnTo>
                      <a:pt x="3" y="4"/>
                    </a:lnTo>
                    <a:lnTo>
                      <a:pt x="0" y="0"/>
                    </a:lnTo>
                    <a:lnTo>
                      <a:pt x="0" y="4"/>
                    </a:lnTo>
                    <a:lnTo>
                      <a:pt x="3" y="4"/>
                    </a:lnTo>
                    <a:lnTo>
                      <a:pt x="3" y="7"/>
                    </a:lnTo>
                    <a:lnTo>
                      <a:pt x="7" y="11"/>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40" name="Freeform 61">
                <a:extLst>
                  <a:ext uri="{FF2B5EF4-FFF2-40B4-BE49-F238E27FC236}">
                    <a16:creationId xmlns:a16="http://schemas.microsoft.com/office/drawing/2014/main" id="{0F60C9C9-3E77-4DA9-A0C6-362FB2C01FE1}"/>
                  </a:ext>
                </a:extLst>
              </p:cNvPr>
              <p:cNvSpPr>
                <a:spLocks/>
              </p:cNvSpPr>
              <p:nvPr/>
            </p:nvSpPr>
            <p:spPr bwMode="auto">
              <a:xfrm>
                <a:off x="4241" y="1929"/>
                <a:ext cx="4" cy="3"/>
              </a:xfrm>
              <a:custGeom>
                <a:avLst/>
                <a:gdLst>
                  <a:gd name="T0" fmla="*/ 4 w 4"/>
                  <a:gd name="T1" fmla="*/ 3 h 3"/>
                  <a:gd name="T2" fmla="*/ 4 w 4"/>
                  <a:gd name="T3" fmla="*/ 3 h 3"/>
                  <a:gd name="T4" fmla="*/ 4 w 4"/>
                  <a:gd name="T5" fmla="*/ 0 h 3"/>
                  <a:gd name="T6" fmla="*/ 4 w 4"/>
                  <a:gd name="T7" fmla="*/ 0 h 3"/>
                  <a:gd name="T8" fmla="*/ 0 w 4"/>
                  <a:gd name="T9" fmla="*/ 0 h 3"/>
                  <a:gd name="T10" fmla="*/ 0 w 4"/>
                  <a:gd name="T11" fmla="*/ 3 h 3"/>
                  <a:gd name="T12" fmla="*/ 4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3"/>
                    </a:moveTo>
                    <a:lnTo>
                      <a:pt x="4" y="3"/>
                    </a:lnTo>
                    <a:lnTo>
                      <a:pt x="4" y="0"/>
                    </a:lnTo>
                    <a:lnTo>
                      <a:pt x="4" y="0"/>
                    </a:lnTo>
                    <a:lnTo>
                      <a:pt x="0" y="0"/>
                    </a:lnTo>
                    <a:lnTo>
                      <a:pt x="0" y="3"/>
                    </a:lnTo>
                    <a:lnTo>
                      <a:pt x="4"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41" name="Freeform 62">
                <a:extLst>
                  <a:ext uri="{FF2B5EF4-FFF2-40B4-BE49-F238E27FC236}">
                    <a16:creationId xmlns:a16="http://schemas.microsoft.com/office/drawing/2014/main" id="{3E3F5DB3-7D8A-4BB5-B7BB-BE197BD45424}"/>
                  </a:ext>
                </a:extLst>
              </p:cNvPr>
              <p:cNvSpPr>
                <a:spLocks/>
              </p:cNvSpPr>
              <p:nvPr/>
            </p:nvSpPr>
            <p:spPr bwMode="auto">
              <a:xfrm>
                <a:off x="4155" y="1900"/>
                <a:ext cx="47" cy="47"/>
              </a:xfrm>
              <a:custGeom>
                <a:avLst/>
                <a:gdLst>
                  <a:gd name="T0" fmla="*/ 18 w 47"/>
                  <a:gd name="T1" fmla="*/ 0 h 47"/>
                  <a:gd name="T2" fmla="*/ 15 w 47"/>
                  <a:gd name="T3" fmla="*/ 0 h 47"/>
                  <a:gd name="T4" fmla="*/ 7 w 47"/>
                  <a:gd name="T5" fmla="*/ 3 h 47"/>
                  <a:gd name="T6" fmla="*/ 7 w 47"/>
                  <a:gd name="T7" fmla="*/ 3 h 47"/>
                  <a:gd name="T8" fmla="*/ 0 w 47"/>
                  <a:gd name="T9" fmla="*/ 11 h 47"/>
                  <a:gd name="T10" fmla="*/ 0 w 47"/>
                  <a:gd name="T11" fmla="*/ 14 h 47"/>
                  <a:gd name="T12" fmla="*/ 4 w 47"/>
                  <a:gd name="T13" fmla="*/ 18 h 47"/>
                  <a:gd name="T14" fmla="*/ 7 w 47"/>
                  <a:gd name="T15" fmla="*/ 21 h 47"/>
                  <a:gd name="T16" fmla="*/ 11 w 47"/>
                  <a:gd name="T17" fmla="*/ 25 h 47"/>
                  <a:gd name="T18" fmla="*/ 11 w 47"/>
                  <a:gd name="T19" fmla="*/ 29 h 47"/>
                  <a:gd name="T20" fmla="*/ 11 w 47"/>
                  <a:gd name="T21" fmla="*/ 36 h 47"/>
                  <a:gd name="T22" fmla="*/ 11 w 47"/>
                  <a:gd name="T23" fmla="*/ 36 h 47"/>
                  <a:gd name="T24" fmla="*/ 15 w 47"/>
                  <a:gd name="T25" fmla="*/ 39 h 47"/>
                  <a:gd name="T26" fmla="*/ 15 w 47"/>
                  <a:gd name="T27" fmla="*/ 32 h 47"/>
                  <a:gd name="T28" fmla="*/ 18 w 47"/>
                  <a:gd name="T29" fmla="*/ 32 h 47"/>
                  <a:gd name="T30" fmla="*/ 22 w 47"/>
                  <a:gd name="T31" fmla="*/ 32 h 47"/>
                  <a:gd name="T32" fmla="*/ 22 w 47"/>
                  <a:gd name="T33" fmla="*/ 36 h 47"/>
                  <a:gd name="T34" fmla="*/ 25 w 47"/>
                  <a:gd name="T35" fmla="*/ 43 h 47"/>
                  <a:gd name="T36" fmla="*/ 25 w 47"/>
                  <a:gd name="T37" fmla="*/ 47 h 47"/>
                  <a:gd name="T38" fmla="*/ 29 w 47"/>
                  <a:gd name="T39" fmla="*/ 47 h 47"/>
                  <a:gd name="T40" fmla="*/ 29 w 47"/>
                  <a:gd name="T41" fmla="*/ 39 h 47"/>
                  <a:gd name="T42" fmla="*/ 32 w 47"/>
                  <a:gd name="T43" fmla="*/ 36 h 47"/>
                  <a:gd name="T44" fmla="*/ 36 w 47"/>
                  <a:gd name="T45" fmla="*/ 39 h 47"/>
                  <a:gd name="T46" fmla="*/ 36 w 47"/>
                  <a:gd name="T47" fmla="*/ 43 h 47"/>
                  <a:gd name="T48" fmla="*/ 40 w 47"/>
                  <a:gd name="T49" fmla="*/ 43 h 47"/>
                  <a:gd name="T50" fmla="*/ 40 w 47"/>
                  <a:gd name="T51" fmla="*/ 36 h 47"/>
                  <a:gd name="T52" fmla="*/ 36 w 47"/>
                  <a:gd name="T53" fmla="*/ 29 h 47"/>
                  <a:gd name="T54" fmla="*/ 36 w 47"/>
                  <a:gd name="T55" fmla="*/ 21 h 47"/>
                  <a:gd name="T56" fmla="*/ 32 w 47"/>
                  <a:gd name="T57" fmla="*/ 18 h 47"/>
                  <a:gd name="T58" fmla="*/ 40 w 47"/>
                  <a:gd name="T59" fmla="*/ 21 h 47"/>
                  <a:gd name="T60" fmla="*/ 40 w 47"/>
                  <a:gd name="T61" fmla="*/ 25 h 47"/>
                  <a:gd name="T62" fmla="*/ 43 w 47"/>
                  <a:gd name="T63" fmla="*/ 25 h 47"/>
                  <a:gd name="T64" fmla="*/ 47 w 47"/>
                  <a:gd name="T65" fmla="*/ 21 h 47"/>
                  <a:gd name="T66" fmla="*/ 47 w 47"/>
                  <a:gd name="T67" fmla="*/ 21 h 47"/>
                  <a:gd name="T68" fmla="*/ 47 w 47"/>
                  <a:gd name="T69" fmla="*/ 18 h 47"/>
                  <a:gd name="T70" fmla="*/ 43 w 47"/>
                  <a:gd name="T71" fmla="*/ 18 h 47"/>
                  <a:gd name="T72" fmla="*/ 40 w 47"/>
                  <a:gd name="T73" fmla="*/ 11 h 47"/>
                  <a:gd name="T74" fmla="*/ 40 w 47"/>
                  <a:gd name="T75" fmla="*/ 11 h 47"/>
                  <a:gd name="T76" fmla="*/ 36 w 47"/>
                  <a:gd name="T77" fmla="*/ 7 h 47"/>
                  <a:gd name="T78" fmla="*/ 29 w 47"/>
                  <a:gd name="T79" fmla="*/ 3 h 47"/>
                  <a:gd name="T80" fmla="*/ 22 w 47"/>
                  <a:gd name="T81" fmla="*/ 3 h 47"/>
                  <a:gd name="T82" fmla="*/ 22 w 47"/>
                  <a:gd name="T83" fmla="*/ 3 h 47"/>
                  <a:gd name="T84" fmla="*/ 18 w 47"/>
                  <a:gd name="T8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47">
                    <a:moveTo>
                      <a:pt x="18" y="0"/>
                    </a:moveTo>
                    <a:lnTo>
                      <a:pt x="15" y="0"/>
                    </a:lnTo>
                    <a:lnTo>
                      <a:pt x="7" y="3"/>
                    </a:lnTo>
                    <a:lnTo>
                      <a:pt x="7" y="3"/>
                    </a:lnTo>
                    <a:lnTo>
                      <a:pt x="0" y="11"/>
                    </a:lnTo>
                    <a:lnTo>
                      <a:pt x="0" y="14"/>
                    </a:lnTo>
                    <a:lnTo>
                      <a:pt x="4" y="18"/>
                    </a:lnTo>
                    <a:lnTo>
                      <a:pt x="7" y="21"/>
                    </a:lnTo>
                    <a:lnTo>
                      <a:pt x="11" y="25"/>
                    </a:lnTo>
                    <a:lnTo>
                      <a:pt x="11" y="29"/>
                    </a:lnTo>
                    <a:lnTo>
                      <a:pt x="11" y="36"/>
                    </a:lnTo>
                    <a:lnTo>
                      <a:pt x="11" y="36"/>
                    </a:lnTo>
                    <a:lnTo>
                      <a:pt x="15" y="39"/>
                    </a:lnTo>
                    <a:lnTo>
                      <a:pt x="15" y="32"/>
                    </a:lnTo>
                    <a:lnTo>
                      <a:pt x="18" y="32"/>
                    </a:lnTo>
                    <a:lnTo>
                      <a:pt x="22" y="32"/>
                    </a:lnTo>
                    <a:lnTo>
                      <a:pt x="22" y="36"/>
                    </a:lnTo>
                    <a:lnTo>
                      <a:pt x="25" y="43"/>
                    </a:lnTo>
                    <a:lnTo>
                      <a:pt x="25" y="47"/>
                    </a:lnTo>
                    <a:lnTo>
                      <a:pt x="29" y="47"/>
                    </a:lnTo>
                    <a:lnTo>
                      <a:pt x="29" y="39"/>
                    </a:lnTo>
                    <a:lnTo>
                      <a:pt x="32" y="36"/>
                    </a:lnTo>
                    <a:lnTo>
                      <a:pt x="36" y="39"/>
                    </a:lnTo>
                    <a:lnTo>
                      <a:pt x="36" y="43"/>
                    </a:lnTo>
                    <a:lnTo>
                      <a:pt x="40" y="43"/>
                    </a:lnTo>
                    <a:lnTo>
                      <a:pt x="40" y="36"/>
                    </a:lnTo>
                    <a:lnTo>
                      <a:pt x="36" y="29"/>
                    </a:lnTo>
                    <a:lnTo>
                      <a:pt x="36" y="21"/>
                    </a:lnTo>
                    <a:lnTo>
                      <a:pt x="32" y="18"/>
                    </a:lnTo>
                    <a:lnTo>
                      <a:pt x="40" y="21"/>
                    </a:lnTo>
                    <a:lnTo>
                      <a:pt x="40" y="25"/>
                    </a:lnTo>
                    <a:lnTo>
                      <a:pt x="43" y="25"/>
                    </a:lnTo>
                    <a:lnTo>
                      <a:pt x="47" y="21"/>
                    </a:lnTo>
                    <a:lnTo>
                      <a:pt x="47" y="21"/>
                    </a:lnTo>
                    <a:lnTo>
                      <a:pt x="47" y="18"/>
                    </a:lnTo>
                    <a:lnTo>
                      <a:pt x="43" y="18"/>
                    </a:lnTo>
                    <a:lnTo>
                      <a:pt x="40" y="11"/>
                    </a:lnTo>
                    <a:lnTo>
                      <a:pt x="40" y="11"/>
                    </a:lnTo>
                    <a:lnTo>
                      <a:pt x="36" y="7"/>
                    </a:lnTo>
                    <a:lnTo>
                      <a:pt x="29" y="3"/>
                    </a:lnTo>
                    <a:lnTo>
                      <a:pt x="22" y="3"/>
                    </a:lnTo>
                    <a:lnTo>
                      <a:pt x="22" y="3"/>
                    </a:lnTo>
                    <a:lnTo>
                      <a:pt x="18"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42" name="Freeform 63">
                <a:extLst>
                  <a:ext uri="{FF2B5EF4-FFF2-40B4-BE49-F238E27FC236}">
                    <a16:creationId xmlns:a16="http://schemas.microsoft.com/office/drawing/2014/main" id="{58B16BB7-FFC9-4E67-8B8E-BDFD4BCB5E79}"/>
                  </a:ext>
                </a:extLst>
              </p:cNvPr>
              <p:cNvSpPr>
                <a:spLocks/>
              </p:cNvSpPr>
              <p:nvPr/>
            </p:nvSpPr>
            <p:spPr bwMode="auto">
              <a:xfrm>
                <a:off x="4141" y="1900"/>
                <a:ext cx="7" cy="7"/>
              </a:xfrm>
              <a:custGeom>
                <a:avLst/>
                <a:gdLst>
                  <a:gd name="T0" fmla="*/ 7 w 7"/>
                  <a:gd name="T1" fmla="*/ 7 h 7"/>
                  <a:gd name="T2" fmla="*/ 7 w 7"/>
                  <a:gd name="T3" fmla="*/ 3 h 7"/>
                  <a:gd name="T4" fmla="*/ 4 w 7"/>
                  <a:gd name="T5" fmla="*/ 0 h 7"/>
                  <a:gd name="T6" fmla="*/ 4 w 7"/>
                  <a:gd name="T7" fmla="*/ 0 h 7"/>
                  <a:gd name="T8" fmla="*/ 4 w 7"/>
                  <a:gd name="T9" fmla="*/ 0 h 7"/>
                  <a:gd name="T10" fmla="*/ 0 w 7"/>
                  <a:gd name="T11" fmla="*/ 3 h 7"/>
                  <a:gd name="T12" fmla="*/ 4 w 7"/>
                  <a:gd name="T13" fmla="*/ 3 h 7"/>
                  <a:gd name="T14" fmla="*/ 4 w 7"/>
                  <a:gd name="T15" fmla="*/ 7 h 7"/>
                  <a:gd name="T16" fmla="*/ 7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7"/>
                    </a:moveTo>
                    <a:lnTo>
                      <a:pt x="7" y="3"/>
                    </a:lnTo>
                    <a:lnTo>
                      <a:pt x="4" y="0"/>
                    </a:lnTo>
                    <a:lnTo>
                      <a:pt x="4" y="0"/>
                    </a:lnTo>
                    <a:lnTo>
                      <a:pt x="4" y="0"/>
                    </a:lnTo>
                    <a:lnTo>
                      <a:pt x="0" y="3"/>
                    </a:lnTo>
                    <a:lnTo>
                      <a:pt x="4" y="3"/>
                    </a:lnTo>
                    <a:lnTo>
                      <a:pt x="4" y="7"/>
                    </a:lnTo>
                    <a:lnTo>
                      <a:pt x="7"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43" name="Freeform 64">
                <a:extLst>
                  <a:ext uri="{FF2B5EF4-FFF2-40B4-BE49-F238E27FC236}">
                    <a16:creationId xmlns:a16="http://schemas.microsoft.com/office/drawing/2014/main" id="{1854E78A-BB65-4D25-A289-F61EB21712D2}"/>
                  </a:ext>
                </a:extLst>
              </p:cNvPr>
              <p:cNvSpPr>
                <a:spLocks/>
              </p:cNvSpPr>
              <p:nvPr/>
            </p:nvSpPr>
            <p:spPr bwMode="auto">
              <a:xfrm>
                <a:off x="4195" y="1882"/>
                <a:ext cx="32" cy="29"/>
              </a:xfrm>
              <a:custGeom>
                <a:avLst/>
                <a:gdLst>
                  <a:gd name="T0" fmla="*/ 32 w 32"/>
                  <a:gd name="T1" fmla="*/ 25 h 29"/>
                  <a:gd name="T2" fmla="*/ 32 w 32"/>
                  <a:gd name="T3" fmla="*/ 25 h 29"/>
                  <a:gd name="T4" fmla="*/ 32 w 32"/>
                  <a:gd name="T5" fmla="*/ 21 h 29"/>
                  <a:gd name="T6" fmla="*/ 25 w 32"/>
                  <a:gd name="T7" fmla="*/ 21 h 29"/>
                  <a:gd name="T8" fmla="*/ 25 w 32"/>
                  <a:gd name="T9" fmla="*/ 14 h 29"/>
                  <a:gd name="T10" fmla="*/ 25 w 32"/>
                  <a:gd name="T11" fmla="*/ 14 h 29"/>
                  <a:gd name="T12" fmla="*/ 21 w 32"/>
                  <a:gd name="T13" fmla="*/ 11 h 29"/>
                  <a:gd name="T14" fmla="*/ 14 w 32"/>
                  <a:gd name="T15" fmla="*/ 11 h 29"/>
                  <a:gd name="T16" fmla="*/ 10 w 32"/>
                  <a:gd name="T17" fmla="*/ 7 h 29"/>
                  <a:gd name="T18" fmla="*/ 7 w 32"/>
                  <a:gd name="T19" fmla="*/ 4 h 29"/>
                  <a:gd name="T20" fmla="*/ 7 w 32"/>
                  <a:gd name="T21" fmla="*/ 0 h 29"/>
                  <a:gd name="T22" fmla="*/ 3 w 32"/>
                  <a:gd name="T23" fmla="*/ 0 h 29"/>
                  <a:gd name="T24" fmla="*/ 0 w 32"/>
                  <a:gd name="T25" fmla="*/ 4 h 29"/>
                  <a:gd name="T26" fmla="*/ 0 w 32"/>
                  <a:gd name="T27" fmla="*/ 7 h 29"/>
                  <a:gd name="T28" fmla="*/ 3 w 32"/>
                  <a:gd name="T29" fmla="*/ 7 h 29"/>
                  <a:gd name="T30" fmla="*/ 7 w 32"/>
                  <a:gd name="T31" fmla="*/ 11 h 29"/>
                  <a:gd name="T32" fmla="*/ 10 w 32"/>
                  <a:gd name="T33" fmla="*/ 11 h 29"/>
                  <a:gd name="T34" fmla="*/ 10 w 32"/>
                  <a:gd name="T35" fmla="*/ 14 h 29"/>
                  <a:gd name="T36" fmla="*/ 14 w 32"/>
                  <a:gd name="T37" fmla="*/ 18 h 29"/>
                  <a:gd name="T38" fmla="*/ 18 w 32"/>
                  <a:gd name="T39" fmla="*/ 18 h 29"/>
                  <a:gd name="T40" fmla="*/ 21 w 32"/>
                  <a:gd name="T41" fmla="*/ 21 h 29"/>
                  <a:gd name="T42" fmla="*/ 25 w 32"/>
                  <a:gd name="T43" fmla="*/ 21 h 29"/>
                  <a:gd name="T44" fmla="*/ 25 w 32"/>
                  <a:gd name="T45" fmla="*/ 25 h 29"/>
                  <a:gd name="T46" fmla="*/ 25 w 32"/>
                  <a:gd name="T47" fmla="*/ 25 h 29"/>
                  <a:gd name="T48" fmla="*/ 32 w 32"/>
                  <a:gd name="T49" fmla="*/ 29 h 29"/>
                  <a:gd name="T50" fmla="*/ 32 w 32"/>
                  <a:gd name="T51"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29">
                    <a:moveTo>
                      <a:pt x="32" y="25"/>
                    </a:moveTo>
                    <a:lnTo>
                      <a:pt x="32" y="25"/>
                    </a:lnTo>
                    <a:lnTo>
                      <a:pt x="32" y="21"/>
                    </a:lnTo>
                    <a:lnTo>
                      <a:pt x="25" y="21"/>
                    </a:lnTo>
                    <a:lnTo>
                      <a:pt x="25" y="14"/>
                    </a:lnTo>
                    <a:lnTo>
                      <a:pt x="25" y="14"/>
                    </a:lnTo>
                    <a:lnTo>
                      <a:pt x="21" y="11"/>
                    </a:lnTo>
                    <a:lnTo>
                      <a:pt x="14" y="11"/>
                    </a:lnTo>
                    <a:lnTo>
                      <a:pt x="10" y="7"/>
                    </a:lnTo>
                    <a:lnTo>
                      <a:pt x="7" y="4"/>
                    </a:lnTo>
                    <a:lnTo>
                      <a:pt x="7" y="0"/>
                    </a:lnTo>
                    <a:lnTo>
                      <a:pt x="3" y="0"/>
                    </a:lnTo>
                    <a:lnTo>
                      <a:pt x="0" y="4"/>
                    </a:lnTo>
                    <a:lnTo>
                      <a:pt x="0" y="7"/>
                    </a:lnTo>
                    <a:lnTo>
                      <a:pt x="3" y="7"/>
                    </a:lnTo>
                    <a:lnTo>
                      <a:pt x="7" y="11"/>
                    </a:lnTo>
                    <a:lnTo>
                      <a:pt x="10" y="11"/>
                    </a:lnTo>
                    <a:lnTo>
                      <a:pt x="10" y="14"/>
                    </a:lnTo>
                    <a:lnTo>
                      <a:pt x="14" y="18"/>
                    </a:lnTo>
                    <a:lnTo>
                      <a:pt x="18" y="18"/>
                    </a:lnTo>
                    <a:lnTo>
                      <a:pt x="21" y="21"/>
                    </a:lnTo>
                    <a:lnTo>
                      <a:pt x="25" y="21"/>
                    </a:lnTo>
                    <a:lnTo>
                      <a:pt x="25" y="25"/>
                    </a:lnTo>
                    <a:lnTo>
                      <a:pt x="25" y="25"/>
                    </a:lnTo>
                    <a:lnTo>
                      <a:pt x="32" y="29"/>
                    </a:lnTo>
                    <a:lnTo>
                      <a:pt x="32" y="25"/>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44" name="Freeform 65">
                <a:extLst>
                  <a:ext uri="{FF2B5EF4-FFF2-40B4-BE49-F238E27FC236}">
                    <a16:creationId xmlns:a16="http://schemas.microsoft.com/office/drawing/2014/main" id="{25B073B3-C040-4BA2-8150-F45D299B6F29}"/>
                  </a:ext>
                </a:extLst>
              </p:cNvPr>
              <p:cNvSpPr>
                <a:spLocks/>
              </p:cNvSpPr>
              <p:nvPr/>
            </p:nvSpPr>
            <p:spPr bwMode="auto">
              <a:xfrm>
                <a:off x="4127" y="1864"/>
                <a:ext cx="7" cy="11"/>
              </a:xfrm>
              <a:custGeom>
                <a:avLst/>
                <a:gdLst>
                  <a:gd name="T0" fmla="*/ 7 w 7"/>
                  <a:gd name="T1" fmla="*/ 11 h 11"/>
                  <a:gd name="T2" fmla="*/ 7 w 7"/>
                  <a:gd name="T3" fmla="*/ 11 h 11"/>
                  <a:gd name="T4" fmla="*/ 3 w 7"/>
                  <a:gd name="T5" fmla="*/ 4 h 11"/>
                  <a:gd name="T6" fmla="*/ 0 w 7"/>
                  <a:gd name="T7" fmla="*/ 0 h 11"/>
                  <a:gd name="T8" fmla="*/ 0 w 7"/>
                  <a:gd name="T9" fmla="*/ 4 h 11"/>
                  <a:gd name="T10" fmla="*/ 3 w 7"/>
                  <a:gd name="T11" fmla="*/ 7 h 11"/>
                  <a:gd name="T12" fmla="*/ 3 w 7"/>
                  <a:gd name="T13" fmla="*/ 11 h 11"/>
                  <a:gd name="T14" fmla="*/ 7 w 7"/>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1">
                    <a:moveTo>
                      <a:pt x="7" y="11"/>
                    </a:moveTo>
                    <a:lnTo>
                      <a:pt x="7" y="11"/>
                    </a:lnTo>
                    <a:lnTo>
                      <a:pt x="3" y="4"/>
                    </a:lnTo>
                    <a:lnTo>
                      <a:pt x="0" y="0"/>
                    </a:lnTo>
                    <a:lnTo>
                      <a:pt x="0" y="4"/>
                    </a:lnTo>
                    <a:lnTo>
                      <a:pt x="3" y="7"/>
                    </a:lnTo>
                    <a:lnTo>
                      <a:pt x="3" y="11"/>
                    </a:lnTo>
                    <a:lnTo>
                      <a:pt x="7" y="11"/>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45" name="Freeform 66">
                <a:extLst>
                  <a:ext uri="{FF2B5EF4-FFF2-40B4-BE49-F238E27FC236}">
                    <a16:creationId xmlns:a16="http://schemas.microsoft.com/office/drawing/2014/main" id="{08FADB5A-0B90-443B-9E5B-A976344C9B52}"/>
                  </a:ext>
                </a:extLst>
              </p:cNvPr>
              <p:cNvSpPr>
                <a:spLocks/>
              </p:cNvSpPr>
              <p:nvPr/>
            </p:nvSpPr>
            <p:spPr bwMode="auto">
              <a:xfrm>
                <a:off x="4850" y="2158"/>
                <a:ext cx="18" cy="11"/>
              </a:xfrm>
              <a:custGeom>
                <a:avLst/>
                <a:gdLst>
                  <a:gd name="T0" fmla="*/ 18 w 18"/>
                  <a:gd name="T1" fmla="*/ 0 h 11"/>
                  <a:gd name="T2" fmla="*/ 18 w 18"/>
                  <a:gd name="T3" fmla="*/ 0 h 11"/>
                  <a:gd name="T4" fmla="*/ 11 w 18"/>
                  <a:gd name="T5" fmla="*/ 0 h 11"/>
                  <a:gd name="T6" fmla="*/ 11 w 18"/>
                  <a:gd name="T7" fmla="*/ 4 h 11"/>
                  <a:gd name="T8" fmla="*/ 7 w 18"/>
                  <a:gd name="T9" fmla="*/ 7 h 11"/>
                  <a:gd name="T10" fmla="*/ 0 w 18"/>
                  <a:gd name="T11" fmla="*/ 11 h 11"/>
                  <a:gd name="T12" fmla="*/ 0 w 18"/>
                  <a:gd name="T13" fmla="*/ 11 h 11"/>
                  <a:gd name="T14" fmla="*/ 11 w 18"/>
                  <a:gd name="T15" fmla="*/ 7 h 11"/>
                  <a:gd name="T16" fmla="*/ 18 w 1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18" y="0"/>
                    </a:moveTo>
                    <a:lnTo>
                      <a:pt x="18" y="0"/>
                    </a:lnTo>
                    <a:lnTo>
                      <a:pt x="11" y="0"/>
                    </a:lnTo>
                    <a:lnTo>
                      <a:pt x="11" y="4"/>
                    </a:lnTo>
                    <a:lnTo>
                      <a:pt x="7" y="7"/>
                    </a:lnTo>
                    <a:lnTo>
                      <a:pt x="0" y="11"/>
                    </a:lnTo>
                    <a:lnTo>
                      <a:pt x="0" y="11"/>
                    </a:lnTo>
                    <a:lnTo>
                      <a:pt x="11" y="7"/>
                    </a:lnTo>
                    <a:lnTo>
                      <a:pt x="18"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46" name="Freeform 67">
                <a:extLst>
                  <a:ext uri="{FF2B5EF4-FFF2-40B4-BE49-F238E27FC236}">
                    <a16:creationId xmlns:a16="http://schemas.microsoft.com/office/drawing/2014/main" id="{CE7E84B0-76AD-40BA-AAD4-47EFD8FFC580}"/>
                  </a:ext>
                </a:extLst>
              </p:cNvPr>
              <p:cNvSpPr>
                <a:spLocks/>
              </p:cNvSpPr>
              <p:nvPr/>
            </p:nvSpPr>
            <p:spPr bwMode="auto">
              <a:xfrm>
                <a:off x="6358" y="1993"/>
                <a:ext cx="4" cy="7"/>
              </a:xfrm>
              <a:custGeom>
                <a:avLst/>
                <a:gdLst>
                  <a:gd name="T0" fmla="*/ 0 w 4"/>
                  <a:gd name="T1" fmla="*/ 0 h 7"/>
                  <a:gd name="T2" fmla="*/ 0 w 4"/>
                  <a:gd name="T3" fmla="*/ 4 h 7"/>
                  <a:gd name="T4" fmla="*/ 0 w 4"/>
                  <a:gd name="T5" fmla="*/ 7 h 7"/>
                  <a:gd name="T6" fmla="*/ 4 w 4"/>
                  <a:gd name="T7" fmla="*/ 4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lnTo>
                      <a:pt x="0" y="4"/>
                    </a:lnTo>
                    <a:lnTo>
                      <a:pt x="0" y="7"/>
                    </a:lnTo>
                    <a:lnTo>
                      <a:pt x="4"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47" name="Freeform 68">
                <a:extLst>
                  <a:ext uri="{FF2B5EF4-FFF2-40B4-BE49-F238E27FC236}">
                    <a16:creationId xmlns:a16="http://schemas.microsoft.com/office/drawing/2014/main" id="{EB412957-4AB4-4B85-9354-22C670163788}"/>
                  </a:ext>
                </a:extLst>
              </p:cNvPr>
              <p:cNvSpPr>
                <a:spLocks/>
              </p:cNvSpPr>
              <p:nvPr/>
            </p:nvSpPr>
            <p:spPr bwMode="auto">
              <a:xfrm>
                <a:off x="6362" y="1986"/>
                <a:ext cx="3" cy="7"/>
              </a:xfrm>
              <a:custGeom>
                <a:avLst/>
                <a:gdLst>
                  <a:gd name="T0" fmla="*/ 0 w 3"/>
                  <a:gd name="T1" fmla="*/ 0 h 7"/>
                  <a:gd name="T2" fmla="*/ 3 w 3"/>
                  <a:gd name="T3" fmla="*/ 4 h 7"/>
                  <a:gd name="T4" fmla="*/ 3 w 3"/>
                  <a:gd name="T5" fmla="*/ 7 h 7"/>
                  <a:gd name="T6" fmla="*/ 0 w 3"/>
                  <a:gd name="T7" fmla="*/ 7 h 7"/>
                  <a:gd name="T8" fmla="*/ 0 w 3"/>
                  <a:gd name="T9" fmla="*/ 7 h 7"/>
                  <a:gd name="T10" fmla="*/ 0 w 3"/>
                  <a:gd name="T11" fmla="*/ 4 h 7"/>
                  <a:gd name="T12" fmla="*/ 0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0" y="0"/>
                    </a:moveTo>
                    <a:lnTo>
                      <a:pt x="3" y="4"/>
                    </a:lnTo>
                    <a:lnTo>
                      <a:pt x="3" y="7"/>
                    </a:lnTo>
                    <a:lnTo>
                      <a:pt x="0" y="7"/>
                    </a:lnTo>
                    <a:lnTo>
                      <a:pt x="0" y="7"/>
                    </a:lnTo>
                    <a:lnTo>
                      <a:pt x="0"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48" name="Freeform 69">
                <a:extLst>
                  <a:ext uri="{FF2B5EF4-FFF2-40B4-BE49-F238E27FC236}">
                    <a16:creationId xmlns:a16="http://schemas.microsoft.com/office/drawing/2014/main" id="{BC3E90A2-EB32-4905-AD6A-8827F50B6E14}"/>
                  </a:ext>
                </a:extLst>
              </p:cNvPr>
              <p:cNvSpPr>
                <a:spLocks/>
              </p:cNvSpPr>
              <p:nvPr/>
            </p:nvSpPr>
            <p:spPr bwMode="auto">
              <a:xfrm>
                <a:off x="6390" y="1918"/>
                <a:ext cx="4" cy="3"/>
              </a:xfrm>
              <a:custGeom>
                <a:avLst/>
                <a:gdLst>
                  <a:gd name="T0" fmla="*/ 4 w 4"/>
                  <a:gd name="T1" fmla="*/ 0 h 3"/>
                  <a:gd name="T2" fmla="*/ 0 w 4"/>
                  <a:gd name="T3" fmla="*/ 3 h 3"/>
                  <a:gd name="T4" fmla="*/ 0 w 4"/>
                  <a:gd name="T5" fmla="*/ 3 h 3"/>
                  <a:gd name="T6" fmla="*/ 4 w 4"/>
                  <a:gd name="T7" fmla="*/ 3 h 3"/>
                  <a:gd name="T8" fmla="*/ 4 w 4"/>
                  <a:gd name="T9" fmla="*/ 3 h 3"/>
                  <a:gd name="T10" fmla="*/ 4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4" y="0"/>
                    </a:moveTo>
                    <a:lnTo>
                      <a:pt x="0" y="3"/>
                    </a:lnTo>
                    <a:lnTo>
                      <a:pt x="0" y="3"/>
                    </a:lnTo>
                    <a:lnTo>
                      <a:pt x="4" y="3"/>
                    </a:lnTo>
                    <a:lnTo>
                      <a:pt x="4" y="3"/>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49" name="Freeform 70">
                <a:extLst>
                  <a:ext uri="{FF2B5EF4-FFF2-40B4-BE49-F238E27FC236}">
                    <a16:creationId xmlns:a16="http://schemas.microsoft.com/office/drawing/2014/main" id="{FE07D041-3E20-411E-8065-F8847517725F}"/>
                  </a:ext>
                </a:extLst>
              </p:cNvPr>
              <p:cNvSpPr>
                <a:spLocks/>
              </p:cNvSpPr>
              <p:nvPr/>
            </p:nvSpPr>
            <p:spPr bwMode="auto">
              <a:xfrm>
                <a:off x="6297" y="2015"/>
                <a:ext cx="15" cy="7"/>
              </a:xfrm>
              <a:custGeom>
                <a:avLst/>
                <a:gdLst>
                  <a:gd name="T0" fmla="*/ 4 w 15"/>
                  <a:gd name="T1" fmla="*/ 0 h 7"/>
                  <a:gd name="T2" fmla="*/ 0 w 15"/>
                  <a:gd name="T3" fmla="*/ 3 h 7"/>
                  <a:gd name="T4" fmla="*/ 0 w 15"/>
                  <a:gd name="T5" fmla="*/ 7 h 7"/>
                  <a:gd name="T6" fmla="*/ 4 w 15"/>
                  <a:gd name="T7" fmla="*/ 7 h 7"/>
                  <a:gd name="T8" fmla="*/ 11 w 15"/>
                  <a:gd name="T9" fmla="*/ 3 h 7"/>
                  <a:gd name="T10" fmla="*/ 15 w 15"/>
                  <a:gd name="T11" fmla="*/ 0 h 7"/>
                  <a:gd name="T12" fmla="*/ 15 w 15"/>
                  <a:gd name="T13" fmla="*/ 0 h 7"/>
                  <a:gd name="T14" fmla="*/ 8 w 15"/>
                  <a:gd name="T15" fmla="*/ 0 h 7"/>
                  <a:gd name="T16" fmla="*/ 4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4" y="0"/>
                    </a:moveTo>
                    <a:lnTo>
                      <a:pt x="0" y="3"/>
                    </a:lnTo>
                    <a:lnTo>
                      <a:pt x="0" y="7"/>
                    </a:lnTo>
                    <a:lnTo>
                      <a:pt x="4" y="7"/>
                    </a:lnTo>
                    <a:lnTo>
                      <a:pt x="11" y="3"/>
                    </a:lnTo>
                    <a:lnTo>
                      <a:pt x="15" y="0"/>
                    </a:lnTo>
                    <a:lnTo>
                      <a:pt x="15" y="0"/>
                    </a:lnTo>
                    <a:lnTo>
                      <a:pt x="8"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50" name="Freeform 71">
                <a:extLst>
                  <a:ext uri="{FF2B5EF4-FFF2-40B4-BE49-F238E27FC236}">
                    <a16:creationId xmlns:a16="http://schemas.microsoft.com/office/drawing/2014/main" id="{C060116B-BDBF-445E-818F-2F3C341A0C76}"/>
                  </a:ext>
                </a:extLst>
              </p:cNvPr>
              <p:cNvSpPr>
                <a:spLocks/>
              </p:cNvSpPr>
              <p:nvPr/>
            </p:nvSpPr>
            <p:spPr bwMode="auto">
              <a:xfrm>
                <a:off x="6373" y="2958"/>
                <a:ext cx="10" cy="7"/>
              </a:xfrm>
              <a:custGeom>
                <a:avLst/>
                <a:gdLst>
                  <a:gd name="T0" fmla="*/ 3 w 10"/>
                  <a:gd name="T1" fmla="*/ 7 h 7"/>
                  <a:gd name="T2" fmla="*/ 3 w 10"/>
                  <a:gd name="T3" fmla="*/ 7 h 7"/>
                  <a:gd name="T4" fmla="*/ 0 w 10"/>
                  <a:gd name="T5" fmla="*/ 4 h 7"/>
                  <a:gd name="T6" fmla="*/ 3 w 10"/>
                  <a:gd name="T7" fmla="*/ 4 h 7"/>
                  <a:gd name="T8" fmla="*/ 3 w 10"/>
                  <a:gd name="T9" fmla="*/ 0 h 7"/>
                  <a:gd name="T10" fmla="*/ 3 w 10"/>
                  <a:gd name="T11" fmla="*/ 0 h 7"/>
                  <a:gd name="T12" fmla="*/ 7 w 10"/>
                  <a:gd name="T13" fmla="*/ 0 h 7"/>
                  <a:gd name="T14" fmla="*/ 7 w 10"/>
                  <a:gd name="T15" fmla="*/ 4 h 7"/>
                  <a:gd name="T16" fmla="*/ 7 w 10"/>
                  <a:gd name="T17" fmla="*/ 4 h 7"/>
                  <a:gd name="T18" fmla="*/ 10 w 10"/>
                  <a:gd name="T19" fmla="*/ 7 h 7"/>
                  <a:gd name="T20" fmla="*/ 3 w 10"/>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7">
                    <a:moveTo>
                      <a:pt x="3" y="7"/>
                    </a:moveTo>
                    <a:lnTo>
                      <a:pt x="3" y="7"/>
                    </a:lnTo>
                    <a:lnTo>
                      <a:pt x="0" y="4"/>
                    </a:lnTo>
                    <a:lnTo>
                      <a:pt x="3" y="4"/>
                    </a:lnTo>
                    <a:lnTo>
                      <a:pt x="3" y="0"/>
                    </a:lnTo>
                    <a:lnTo>
                      <a:pt x="3" y="0"/>
                    </a:lnTo>
                    <a:lnTo>
                      <a:pt x="7" y="0"/>
                    </a:lnTo>
                    <a:lnTo>
                      <a:pt x="7" y="4"/>
                    </a:lnTo>
                    <a:lnTo>
                      <a:pt x="7" y="4"/>
                    </a:lnTo>
                    <a:lnTo>
                      <a:pt x="10" y="7"/>
                    </a:lnTo>
                    <a:lnTo>
                      <a:pt x="3"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51" name="Freeform 72">
                <a:extLst>
                  <a:ext uri="{FF2B5EF4-FFF2-40B4-BE49-F238E27FC236}">
                    <a16:creationId xmlns:a16="http://schemas.microsoft.com/office/drawing/2014/main" id="{C88558D1-AD55-4E03-A05D-9ED7CDD9C5A5}"/>
                  </a:ext>
                </a:extLst>
              </p:cNvPr>
              <p:cNvSpPr>
                <a:spLocks/>
              </p:cNvSpPr>
              <p:nvPr/>
            </p:nvSpPr>
            <p:spPr bwMode="auto">
              <a:xfrm>
                <a:off x="6380" y="2955"/>
                <a:ext cx="21" cy="10"/>
              </a:xfrm>
              <a:custGeom>
                <a:avLst/>
                <a:gdLst>
                  <a:gd name="T0" fmla="*/ 0 w 21"/>
                  <a:gd name="T1" fmla="*/ 0 h 10"/>
                  <a:gd name="T2" fmla="*/ 0 w 21"/>
                  <a:gd name="T3" fmla="*/ 0 h 10"/>
                  <a:gd name="T4" fmla="*/ 3 w 21"/>
                  <a:gd name="T5" fmla="*/ 0 h 10"/>
                  <a:gd name="T6" fmla="*/ 3 w 21"/>
                  <a:gd name="T7" fmla="*/ 3 h 10"/>
                  <a:gd name="T8" fmla="*/ 7 w 21"/>
                  <a:gd name="T9" fmla="*/ 3 h 10"/>
                  <a:gd name="T10" fmla="*/ 10 w 21"/>
                  <a:gd name="T11" fmla="*/ 3 h 10"/>
                  <a:gd name="T12" fmla="*/ 14 w 21"/>
                  <a:gd name="T13" fmla="*/ 3 h 10"/>
                  <a:gd name="T14" fmla="*/ 18 w 21"/>
                  <a:gd name="T15" fmla="*/ 0 h 10"/>
                  <a:gd name="T16" fmla="*/ 21 w 21"/>
                  <a:gd name="T17" fmla="*/ 0 h 10"/>
                  <a:gd name="T18" fmla="*/ 21 w 21"/>
                  <a:gd name="T19" fmla="*/ 3 h 10"/>
                  <a:gd name="T20" fmla="*/ 21 w 21"/>
                  <a:gd name="T21" fmla="*/ 7 h 10"/>
                  <a:gd name="T22" fmla="*/ 21 w 21"/>
                  <a:gd name="T23" fmla="*/ 10 h 10"/>
                  <a:gd name="T24" fmla="*/ 14 w 21"/>
                  <a:gd name="T25" fmla="*/ 10 h 10"/>
                  <a:gd name="T26" fmla="*/ 10 w 21"/>
                  <a:gd name="T27" fmla="*/ 10 h 10"/>
                  <a:gd name="T28" fmla="*/ 10 w 21"/>
                  <a:gd name="T29" fmla="*/ 10 h 10"/>
                  <a:gd name="T30" fmla="*/ 3 w 21"/>
                  <a:gd name="T31" fmla="*/ 7 h 10"/>
                  <a:gd name="T32" fmla="*/ 0 w 21"/>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0">
                    <a:moveTo>
                      <a:pt x="0" y="0"/>
                    </a:moveTo>
                    <a:lnTo>
                      <a:pt x="0" y="0"/>
                    </a:lnTo>
                    <a:lnTo>
                      <a:pt x="3" y="0"/>
                    </a:lnTo>
                    <a:lnTo>
                      <a:pt x="3" y="3"/>
                    </a:lnTo>
                    <a:lnTo>
                      <a:pt x="7" y="3"/>
                    </a:lnTo>
                    <a:lnTo>
                      <a:pt x="10" y="3"/>
                    </a:lnTo>
                    <a:lnTo>
                      <a:pt x="14" y="3"/>
                    </a:lnTo>
                    <a:lnTo>
                      <a:pt x="18" y="0"/>
                    </a:lnTo>
                    <a:lnTo>
                      <a:pt x="21" y="0"/>
                    </a:lnTo>
                    <a:lnTo>
                      <a:pt x="21" y="3"/>
                    </a:lnTo>
                    <a:lnTo>
                      <a:pt x="21" y="7"/>
                    </a:lnTo>
                    <a:lnTo>
                      <a:pt x="21" y="10"/>
                    </a:lnTo>
                    <a:lnTo>
                      <a:pt x="14" y="10"/>
                    </a:lnTo>
                    <a:lnTo>
                      <a:pt x="10" y="10"/>
                    </a:lnTo>
                    <a:lnTo>
                      <a:pt x="10" y="10"/>
                    </a:lnTo>
                    <a:lnTo>
                      <a:pt x="3" y="7"/>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52" name="Freeform 73">
                <a:extLst>
                  <a:ext uri="{FF2B5EF4-FFF2-40B4-BE49-F238E27FC236}">
                    <a16:creationId xmlns:a16="http://schemas.microsoft.com/office/drawing/2014/main" id="{990B0ED6-7332-426D-A6D3-904EAA50F8C7}"/>
                  </a:ext>
                </a:extLst>
              </p:cNvPr>
              <p:cNvSpPr>
                <a:spLocks/>
              </p:cNvSpPr>
              <p:nvPr/>
            </p:nvSpPr>
            <p:spPr bwMode="auto">
              <a:xfrm>
                <a:off x="6505" y="2951"/>
                <a:ext cx="4" cy="7"/>
              </a:xfrm>
              <a:custGeom>
                <a:avLst/>
                <a:gdLst>
                  <a:gd name="T0" fmla="*/ 0 w 4"/>
                  <a:gd name="T1" fmla="*/ 7 h 7"/>
                  <a:gd name="T2" fmla="*/ 0 w 4"/>
                  <a:gd name="T3" fmla="*/ 7 h 7"/>
                  <a:gd name="T4" fmla="*/ 0 w 4"/>
                  <a:gd name="T5" fmla="*/ 4 h 7"/>
                  <a:gd name="T6" fmla="*/ 4 w 4"/>
                  <a:gd name="T7" fmla="*/ 0 h 7"/>
                  <a:gd name="T8" fmla="*/ 4 w 4"/>
                  <a:gd name="T9" fmla="*/ 0 h 7"/>
                  <a:gd name="T10" fmla="*/ 4 w 4"/>
                  <a:gd name="T11" fmla="*/ 4 h 7"/>
                  <a:gd name="T12" fmla="*/ 0 w 4"/>
                  <a:gd name="T13" fmla="*/ 7 h 7"/>
                  <a:gd name="T14" fmla="*/ 0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0" y="7"/>
                    </a:moveTo>
                    <a:lnTo>
                      <a:pt x="0" y="7"/>
                    </a:lnTo>
                    <a:lnTo>
                      <a:pt x="0" y="4"/>
                    </a:lnTo>
                    <a:lnTo>
                      <a:pt x="4" y="0"/>
                    </a:lnTo>
                    <a:lnTo>
                      <a:pt x="4" y="0"/>
                    </a:lnTo>
                    <a:lnTo>
                      <a:pt x="4" y="4"/>
                    </a:lnTo>
                    <a:lnTo>
                      <a:pt x="0" y="7"/>
                    </a:lnTo>
                    <a:lnTo>
                      <a:pt x="0"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53" name="Freeform 74">
                <a:extLst>
                  <a:ext uri="{FF2B5EF4-FFF2-40B4-BE49-F238E27FC236}">
                    <a16:creationId xmlns:a16="http://schemas.microsoft.com/office/drawing/2014/main" id="{429DB046-E54E-4345-8253-16C5721C6F28}"/>
                  </a:ext>
                </a:extLst>
              </p:cNvPr>
              <p:cNvSpPr>
                <a:spLocks/>
              </p:cNvSpPr>
              <p:nvPr/>
            </p:nvSpPr>
            <p:spPr bwMode="auto">
              <a:xfrm>
                <a:off x="6505" y="3005"/>
                <a:ext cx="11" cy="14"/>
              </a:xfrm>
              <a:custGeom>
                <a:avLst/>
                <a:gdLst>
                  <a:gd name="T0" fmla="*/ 0 w 11"/>
                  <a:gd name="T1" fmla="*/ 3 h 14"/>
                  <a:gd name="T2" fmla="*/ 0 w 11"/>
                  <a:gd name="T3" fmla="*/ 3 h 14"/>
                  <a:gd name="T4" fmla="*/ 0 w 11"/>
                  <a:gd name="T5" fmla="*/ 3 h 14"/>
                  <a:gd name="T6" fmla="*/ 4 w 11"/>
                  <a:gd name="T7" fmla="*/ 0 h 14"/>
                  <a:gd name="T8" fmla="*/ 4 w 11"/>
                  <a:gd name="T9" fmla="*/ 3 h 14"/>
                  <a:gd name="T10" fmla="*/ 7 w 11"/>
                  <a:gd name="T11" fmla="*/ 0 h 14"/>
                  <a:gd name="T12" fmla="*/ 7 w 11"/>
                  <a:gd name="T13" fmla="*/ 11 h 14"/>
                  <a:gd name="T14" fmla="*/ 11 w 11"/>
                  <a:gd name="T15" fmla="*/ 11 h 14"/>
                  <a:gd name="T16" fmla="*/ 7 w 11"/>
                  <a:gd name="T17" fmla="*/ 14 h 14"/>
                  <a:gd name="T18" fmla="*/ 0 w 11"/>
                  <a:gd name="T19" fmla="*/ 11 h 14"/>
                  <a:gd name="T20" fmla="*/ 0 w 11"/>
                  <a:gd name="T21" fmla="*/ 11 h 14"/>
                  <a:gd name="T22" fmla="*/ 0 w 11"/>
                  <a:gd name="T23"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4">
                    <a:moveTo>
                      <a:pt x="0" y="3"/>
                    </a:moveTo>
                    <a:lnTo>
                      <a:pt x="0" y="3"/>
                    </a:lnTo>
                    <a:lnTo>
                      <a:pt x="0" y="3"/>
                    </a:lnTo>
                    <a:lnTo>
                      <a:pt x="4" y="0"/>
                    </a:lnTo>
                    <a:lnTo>
                      <a:pt x="4" y="3"/>
                    </a:lnTo>
                    <a:lnTo>
                      <a:pt x="7" y="0"/>
                    </a:lnTo>
                    <a:lnTo>
                      <a:pt x="7" y="11"/>
                    </a:lnTo>
                    <a:lnTo>
                      <a:pt x="11" y="11"/>
                    </a:lnTo>
                    <a:lnTo>
                      <a:pt x="7" y="14"/>
                    </a:lnTo>
                    <a:lnTo>
                      <a:pt x="0" y="11"/>
                    </a:lnTo>
                    <a:lnTo>
                      <a:pt x="0" y="11"/>
                    </a:lnTo>
                    <a:lnTo>
                      <a:pt x="0"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54" name="Freeform 75">
                <a:extLst>
                  <a:ext uri="{FF2B5EF4-FFF2-40B4-BE49-F238E27FC236}">
                    <a16:creationId xmlns:a16="http://schemas.microsoft.com/office/drawing/2014/main" id="{8EC60061-117A-4172-A004-F9FD426FCC61}"/>
                  </a:ext>
                </a:extLst>
              </p:cNvPr>
              <p:cNvSpPr>
                <a:spLocks/>
              </p:cNvSpPr>
              <p:nvPr/>
            </p:nvSpPr>
            <p:spPr bwMode="auto">
              <a:xfrm>
                <a:off x="6562" y="3062"/>
                <a:ext cx="11" cy="7"/>
              </a:xfrm>
              <a:custGeom>
                <a:avLst/>
                <a:gdLst>
                  <a:gd name="T0" fmla="*/ 8 w 11"/>
                  <a:gd name="T1" fmla="*/ 0 h 7"/>
                  <a:gd name="T2" fmla="*/ 11 w 11"/>
                  <a:gd name="T3" fmla="*/ 0 h 7"/>
                  <a:gd name="T4" fmla="*/ 11 w 11"/>
                  <a:gd name="T5" fmla="*/ 4 h 7"/>
                  <a:gd name="T6" fmla="*/ 11 w 11"/>
                  <a:gd name="T7" fmla="*/ 4 h 7"/>
                  <a:gd name="T8" fmla="*/ 8 w 11"/>
                  <a:gd name="T9" fmla="*/ 4 h 7"/>
                  <a:gd name="T10" fmla="*/ 8 w 11"/>
                  <a:gd name="T11" fmla="*/ 4 h 7"/>
                  <a:gd name="T12" fmla="*/ 4 w 11"/>
                  <a:gd name="T13" fmla="*/ 4 h 7"/>
                  <a:gd name="T14" fmla="*/ 0 w 11"/>
                  <a:gd name="T15" fmla="*/ 7 h 7"/>
                  <a:gd name="T16" fmla="*/ 0 w 11"/>
                  <a:gd name="T17" fmla="*/ 4 h 7"/>
                  <a:gd name="T18" fmla="*/ 4 w 11"/>
                  <a:gd name="T19" fmla="*/ 0 h 7"/>
                  <a:gd name="T20" fmla="*/ 4 w 11"/>
                  <a:gd name="T21" fmla="*/ 0 h 7"/>
                  <a:gd name="T22" fmla="*/ 4 w 11"/>
                  <a:gd name="T23" fmla="*/ 0 h 7"/>
                  <a:gd name="T24" fmla="*/ 8 w 11"/>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
                    <a:moveTo>
                      <a:pt x="8" y="0"/>
                    </a:moveTo>
                    <a:lnTo>
                      <a:pt x="11" y="0"/>
                    </a:lnTo>
                    <a:lnTo>
                      <a:pt x="11" y="4"/>
                    </a:lnTo>
                    <a:lnTo>
                      <a:pt x="11" y="4"/>
                    </a:lnTo>
                    <a:lnTo>
                      <a:pt x="8" y="4"/>
                    </a:lnTo>
                    <a:lnTo>
                      <a:pt x="8" y="4"/>
                    </a:lnTo>
                    <a:lnTo>
                      <a:pt x="4" y="4"/>
                    </a:lnTo>
                    <a:lnTo>
                      <a:pt x="0" y="7"/>
                    </a:lnTo>
                    <a:lnTo>
                      <a:pt x="0" y="4"/>
                    </a:lnTo>
                    <a:lnTo>
                      <a:pt x="4" y="0"/>
                    </a:lnTo>
                    <a:lnTo>
                      <a:pt x="4" y="0"/>
                    </a:lnTo>
                    <a:lnTo>
                      <a:pt x="4" y="0"/>
                    </a:lnTo>
                    <a:lnTo>
                      <a:pt x="8"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55" name="Freeform 76">
                <a:extLst>
                  <a:ext uri="{FF2B5EF4-FFF2-40B4-BE49-F238E27FC236}">
                    <a16:creationId xmlns:a16="http://schemas.microsoft.com/office/drawing/2014/main" id="{81762CDE-98D5-4A4D-A4BA-623911C66D4D}"/>
                  </a:ext>
                </a:extLst>
              </p:cNvPr>
              <p:cNvSpPr>
                <a:spLocks/>
              </p:cNvSpPr>
              <p:nvPr/>
            </p:nvSpPr>
            <p:spPr bwMode="auto">
              <a:xfrm>
                <a:off x="6842" y="3238"/>
                <a:ext cx="7" cy="22"/>
              </a:xfrm>
              <a:custGeom>
                <a:avLst/>
                <a:gdLst>
                  <a:gd name="T0" fmla="*/ 3 w 7"/>
                  <a:gd name="T1" fmla="*/ 0 h 22"/>
                  <a:gd name="T2" fmla="*/ 3 w 7"/>
                  <a:gd name="T3" fmla="*/ 0 h 22"/>
                  <a:gd name="T4" fmla="*/ 7 w 7"/>
                  <a:gd name="T5" fmla="*/ 7 h 22"/>
                  <a:gd name="T6" fmla="*/ 7 w 7"/>
                  <a:gd name="T7" fmla="*/ 11 h 22"/>
                  <a:gd name="T8" fmla="*/ 3 w 7"/>
                  <a:gd name="T9" fmla="*/ 18 h 22"/>
                  <a:gd name="T10" fmla="*/ 3 w 7"/>
                  <a:gd name="T11" fmla="*/ 22 h 22"/>
                  <a:gd name="T12" fmla="*/ 0 w 7"/>
                  <a:gd name="T13" fmla="*/ 22 h 22"/>
                  <a:gd name="T14" fmla="*/ 0 w 7"/>
                  <a:gd name="T15" fmla="*/ 18 h 22"/>
                  <a:gd name="T16" fmla="*/ 0 w 7"/>
                  <a:gd name="T17" fmla="*/ 11 h 22"/>
                  <a:gd name="T18" fmla="*/ 3 w 7"/>
                  <a:gd name="T19" fmla="*/ 7 h 22"/>
                  <a:gd name="T20" fmla="*/ 3 w 7"/>
                  <a:gd name="T21" fmla="*/ 4 h 22"/>
                  <a:gd name="T22" fmla="*/ 3 w 7"/>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2">
                    <a:moveTo>
                      <a:pt x="3" y="0"/>
                    </a:moveTo>
                    <a:lnTo>
                      <a:pt x="3" y="0"/>
                    </a:lnTo>
                    <a:lnTo>
                      <a:pt x="7" y="7"/>
                    </a:lnTo>
                    <a:lnTo>
                      <a:pt x="7" y="11"/>
                    </a:lnTo>
                    <a:lnTo>
                      <a:pt x="3" y="18"/>
                    </a:lnTo>
                    <a:lnTo>
                      <a:pt x="3" y="22"/>
                    </a:lnTo>
                    <a:lnTo>
                      <a:pt x="0" y="22"/>
                    </a:lnTo>
                    <a:lnTo>
                      <a:pt x="0" y="18"/>
                    </a:lnTo>
                    <a:lnTo>
                      <a:pt x="0" y="11"/>
                    </a:lnTo>
                    <a:lnTo>
                      <a:pt x="3" y="7"/>
                    </a:lnTo>
                    <a:lnTo>
                      <a:pt x="3" y="4"/>
                    </a:lnTo>
                    <a:lnTo>
                      <a:pt x="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56" name="Freeform 77">
                <a:extLst>
                  <a:ext uri="{FF2B5EF4-FFF2-40B4-BE49-F238E27FC236}">
                    <a16:creationId xmlns:a16="http://schemas.microsoft.com/office/drawing/2014/main" id="{96991391-6F0D-47CD-9FB6-AC834502EE4A}"/>
                  </a:ext>
                </a:extLst>
              </p:cNvPr>
              <p:cNvSpPr>
                <a:spLocks/>
              </p:cNvSpPr>
              <p:nvPr/>
            </p:nvSpPr>
            <p:spPr bwMode="auto">
              <a:xfrm>
                <a:off x="6853" y="3295"/>
                <a:ext cx="0" cy="8"/>
              </a:xfrm>
              <a:custGeom>
                <a:avLst/>
                <a:gdLst>
                  <a:gd name="T0" fmla="*/ 0 h 8"/>
                  <a:gd name="T1" fmla="*/ 0 h 8"/>
                  <a:gd name="T2" fmla="*/ 0 h 8"/>
                  <a:gd name="T3" fmla="*/ 4 h 8"/>
                  <a:gd name="T4" fmla="*/ 8 h 8"/>
                  <a:gd name="T5" fmla="*/ 8 h 8"/>
                  <a:gd name="T6" fmla="*/ 4 h 8"/>
                  <a:gd name="T7" fmla="*/ 0 h 8"/>
                  <a:gd name="T8" fmla="*/ 4 h 8"/>
                  <a:gd name="T9" fmla="*/ 0 h 8"/>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8">
                    <a:moveTo>
                      <a:pt x="0" y="0"/>
                    </a:moveTo>
                    <a:lnTo>
                      <a:pt x="0" y="0"/>
                    </a:lnTo>
                    <a:lnTo>
                      <a:pt x="0" y="0"/>
                    </a:lnTo>
                    <a:lnTo>
                      <a:pt x="0" y="4"/>
                    </a:lnTo>
                    <a:lnTo>
                      <a:pt x="0" y="8"/>
                    </a:lnTo>
                    <a:lnTo>
                      <a:pt x="0" y="8"/>
                    </a:lnTo>
                    <a:lnTo>
                      <a:pt x="0" y="4"/>
                    </a:lnTo>
                    <a:lnTo>
                      <a:pt x="0" y="0"/>
                    </a:lnTo>
                    <a:lnTo>
                      <a:pt x="0"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57" name="Freeform 78">
                <a:extLst>
                  <a:ext uri="{FF2B5EF4-FFF2-40B4-BE49-F238E27FC236}">
                    <a16:creationId xmlns:a16="http://schemas.microsoft.com/office/drawing/2014/main" id="{944B8D59-CE4B-4C05-9597-F7F5C3B64583}"/>
                  </a:ext>
                </a:extLst>
              </p:cNvPr>
              <p:cNvSpPr>
                <a:spLocks/>
              </p:cNvSpPr>
              <p:nvPr/>
            </p:nvSpPr>
            <p:spPr bwMode="auto">
              <a:xfrm>
                <a:off x="6509" y="3482"/>
                <a:ext cx="32" cy="11"/>
              </a:xfrm>
              <a:custGeom>
                <a:avLst/>
                <a:gdLst>
                  <a:gd name="T0" fmla="*/ 0 w 32"/>
                  <a:gd name="T1" fmla="*/ 4 h 11"/>
                  <a:gd name="T2" fmla="*/ 0 w 32"/>
                  <a:gd name="T3" fmla="*/ 4 h 11"/>
                  <a:gd name="T4" fmla="*/ 3 w 32"/>
                  <a:gd name="T5" fmla="*/ 4 h 11"/>
                  <a:gd name="T6" fmla="*/ 14 w 32"/>
                  <a:gd name="T7" fmla="*/ 0 h 11"/>
                  <a:gd name="T8" fmla="*/ 18 w 32"/>
                  <a:gd name="T9" fmla="*/ 0 h 11"/>
                  <a:gd name="T10" fmla="*/ 21 w 32"/>
                  <a:gd name="T11" fmla="*/ 4 h 11"/>
                  <a:gd name="T12" fmla="*/ 25 w 32"/>
                  <a:gd name="T13" fmla="*/ 4 h 11"/>
                  <a:gd name="T14" fmla="*/ 28 w 32"/>
                  <a:gd name="T15" fmla="*/ 4 h 11"/>
                  <a:gd name="T16" fmla="*/ 32 w 32"/>
                  <a:gd name="T17" fmla="*/ 7 h 11"/>
                  <a:gd name="T18" fmla="*/ 25 w 32"/>
                  <a:gd name="T19" fmla="*/ 7 h 11"/>
                  <a:gd name="T20" fmla="*/ 21 w 32"/>
                  <a:gd name="T21" fmla="*/ 7 h 11"/>
                  <a:gd name="T22" fmla="*/ 21 w 32"/>
                  <a:gd name="T23" fmla="*/ 11 h 11"/>
                  <a:gd name="T24" fmla="*/ 18 w 32"/>
                  <a:gd name="T25" fmla="*/ 11 h 11"/>
                  <a:gd name="T26" fmla="*/ 14 w 32"/>
                  <a:gd name="T27" fmla="*/ 11 h 11"/>
                  <a:gd name="T28" fmla="*/ 7 w 32"/>
                  <a:gd name="T29" fmla="*/ 11 h 11"/>
                  <a:gd name="T30" fmla="*/ 0 w 32"/>
                  <a:gd name="T31" fmla="*/ 11 h 11"/>
                  <a:gd name="T32" fmla="*/ 0 w 32"/>
                  <a:gd name="T33" fmla="*/ 7 h 11"/>
                  <a:gd name="T34" fmla="*/ 0 w 32"/>
                  <a:gd name="T3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11">
                    <a:moveTo>
                      <a:pt x="0" y="4"/>
                    </a:moveTo>
                    <a:lnTo>
                      <a:pt x="0" y="4"/>
                    </a:lnTo>
                    <a:lnTo>
                      <a:pt x="3" y="4"/>
                    </a:lnTo>
                    <a:lnTo>
                      <a:pt x="14" y="0"/>
                    </a:lnTo>
                    <a:lnTo>
                      <a:pt x="18" y="0"/>
                    </a:lnTo>
                    <a:lnTo>
                      <a:pt x="21" y="4"/>
                    </a:lnTo>
                    <a:lnTo>
                      <a:pt x="25" y="4"/>
                    </a:lnTo>
                    <a:lnTo>
                      <a:pt x="28" y="4"/>
                    </a:lnTo>
                    <a:lnTo>
                      <a:pt x="32" y="7"/>
                    </a:lnTo>
                    <a:lnTo>
                      <a:pt x="25" y="7"/>
                    </a:lnTo>
                    <a:lnTo>
                      <a:pt x="21" y="7"/>
                    </a:lnTo>
                    <a:lnTo>
                      <a:pt x="21" y="11"/>
                    </a:lnTo>
                    <a:lnTo>
                      <a:pt x="18" y="11"/>
                    </a:lnTo>
                    <a:lnTo>
                      <a:pt x="14" y="11"/>
                    </a:lnTo>
                    <a:lnTo>
                      <a:pt x="7" y="11"/>
                    </a:lnTo>
                    <a:lnTo>
                      <a:pt x="0" y="11"/>
                    </a:lnTo>
                    <a:lnTo>
                      <a:pt x="0" y="7"/>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58" name="Freeform 79">
                <a:extLst>
                  <a:ext uri="{FF2B5EF4-FFF2-40B4-BE49-F238E27FC236}">
                    <a16:creationId xmlns:a16="http://schemas.microsoft.com/office/drawing/2014/main" id="{FB36EFC1-8A62-463F-908D-B2A428738A52}"/>
                  </a:ext>
                </a:extLst>
              </p:cNvPr>
              <p:cNvSpPr>
                <a:spLocks/>
              </p:cNvSpPr>
              <p:nvPr/>
            </p:nvSpPr>
            <p:spPr bwMode="auto">
              <a:xfrm>
                <a:off x="6738" y="3579"/>
                <a:ext cx="11" cy="14"/>
              </a:xfrm>
              <a:custGeom>
                <a:avLst/>
                <a:gdLst>
                  <a:gd name="T0" fmla="*/ 0 w 11"/>
                  <a:gd name="T1" fmla="*/ 3 h 14"/>
                  <a:gd name="T2" fmla="*/ 4 w 11"/>
                  <a:gd name="T3" fmla="*/ 0 h 14"/>
                  <a:gd name="T4" fmla="*/ 11 w 11"/>
                  <a:gd name="T5" fmla="*/ 7 h 14"/>
                  <a:gd name="T6" fmla="*/ 11 w 11"/>
                  <a:gd name="T7" fmla="*/ 11 h 14"/>
                  <a:gd name="T8" fmla="*/ 11 w 11"/>
                  <a:gd name="T9" fmla="*/ 11 h 14"/>
                  <a:gd name="T10" fmla="*/ 7 w 11"/>
                  <a:gd name="T11" fmla="*/ 14 h 14"/>
                  <a:gd name="T12" fmla="*/ 7 w 11"/>
                  <a:gd name="T13" fmla="*/ 11 h 14"/>
                  <a:gd name="T14" fmla="*/ 4 w 11"/>
                  <a:gd name="T15" fmla="*/ 7 h 14"/>
                  <a:gd name="T16" fmla="*/ 0 w 11"/>
                  <a:gd name="T17" fmla="*/ 3 h 14"/>
                  <a:gd name="T18" fmla="*/ 0 w 11"/>
                  <a:gd name="T1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4">
                    <a:moveTo>
                      <a:pt x="0" y="3"/>
                    </a:moveTo>
                    <a:lnTo>
                      <a:pt x="4" y="0"/>
                    </a:lnTo>
                    <a:lnTo>
                      <a:pt x="11" y="7"/>
                    </a:lnTo>
                    <a:lnTo>
                      <a:pt x="11" y="11"/>
                    </a:lnTo>
                    <a:lnTo>
                      <a:pt x="11" y="11"/>
                    </a:lnTo>
                    <a:lnTo>
                      <a:pt x="7" y="14"/>
                    </a:lnTo>
                    <a:lnTo>
                      <a:pt x="7" y="11"/>
                    </a:lnTo>
                    <a:lnTo>
                      <a:pt x="4" y="7"/>
                    </a:lnTo>
                    <a:lnTo>
                      <a:pt x="0" y="3"/>
                    </a:lnTo>
                    <a:lnTo>
                      <a:pt x="0"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59" name="Freeform 80">
                <a:extLst>
                  <a:ext uri="{FF2B5EF4-FFF2-40B4-BE49-F238E27FC236}">
                    <a16:creationId xmlns:a16="http://schemas.microsoft.com/office/drawing/2014/main" id="{5FE88AB9-FFB7-4008-B6EE-4041F9397166}"/>
                  </a:ext>
                </a:extLst>
              </p:cNvPr>
              <p:cNvSpPr>
                <a:spLocks/>
              </p:cNvSpPr>
              <p:nvPr/>
            </p:nvSpPr>
            <p:spPr bwMode="auto">
              <a:xfrm>
                <a:off x="6742" y="3593"/>
                <a:ext cx="10" cy="4"/>
              </a:xfrm>
              <a:custGeom>
                <a:avLst/>
                <a:gdLst>
                  <a:gd name="T0" fmla="*/ 3 w 10"/>
                  <a:gd name="T1" fmla="*/ 4 h 4"/>
                  <a:gd name="T2" fmla="*/ 0 w 10"/>
                  <a:gd name="T3" fmla="*/ 0 h 4"/>
                  <a:gd name="T4" fmla="*/ 7 w 10"/>
                  <a:gd name="T5" fmla="*/ 0 h 4"/>
                  <a:gd name="T6" fmla="*/ 10 w 10"/>
                  <a:gd name="T7" fmla="*/ 0 h 4"/>
                  <a:gd name="T8" fmla="*/ 10 w 10"/>
                  <a:gd name="T9" fmla="*/ 4 h 4"/>
                  <a:gd name="T10" fmla="*/ 7 w 10"/>
                  <a:gd name="T11" fmla="*/ 4 h 4"/>
                  <a:gd name="T12" fmla="*/ 3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3" y="4"/>
                    </a:moveTo>
                    <a:lnTo>
                      <a:pt x="0" y="0"/>
                    </a:lnTo>
                    <a:lnTo>
                      <a:pt x="7" y="0"/>
                    </a:lnTo>
                    <a:lnTo>
                      <a:pt x="10" y="0"/>
                    </a:lnTo>
                    <a:lnTo>
                      <a:pt x="10" y="4"/>
                    </a:lnTo>
                    <a:lnTo>
                      <a:pt x="7" y="4"/>
                    </a:lnTo>
                    <a:lnTo>
                      <a:pt x="3"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60" name="Freeform 81">
                <a:extLst>
                  <a:ext uri="{FF2B5EF4-FFF2-40B4-BE49-F238E27FC236}">
                    <a16:creationId xmlns:a16="http://schemas.microsoft.com/office/drawing/2014/main" id="{06413F79-C59C-4DF5-A047-D6FFA7FFF6E8}"/>
                  </a:ext>
                </a:extLst>
              </p:cNvPr>
              <p:cNvSpPr>
                <a:spLocks/>
              </p:cNvSpPr>
              <p:nvPr/>
            </p:nvSpPr>
            <p:spPr bwMode="auto">
              <a:xfrm>
                <a:off x="6677" y="3600"/>
                <a:ext cx="72" cy="76"/>
              </a:xfrm>
              <a:custGeom>
                <a:avLst/>
                <a:gdLst>
                  <a:gd name="T0" fmla="*/ 0 w 72"/>
                  <a:gd name="T1" fmla="*/ 4 h 76"/>
                  <a:gd name="T2" fmla="*/ 7 w 72"/>
                  <a:gd name="T3" fmla="*/ 8 h 76"/>
                  <a:gd name="T4" fmla="*/ 11 w 72"/>
                  <a:gd name="T5" fmla="*/ 4 h 76"/>
                  <a:gd name="T6" fmla="*/ 25 w 72"/>
                  <a:gd name="T7" fmla="*/ 11 h 76"/>
                  <a:gd name="T8" fmla="*/ 36 w 72"/>
                  <a:gd name="T9" fmla="*/ 15 h 76"/>
                  <a:gd name="T10" fmla="*/ 47 w 72"/>
                  <a:gd name="T11" fmla="*/ 11 h 76"/>
                  <a:gd name="T12" fmla="*/ 54 w 72"/>
                  <a:gd name="T13" fmla="*/ 11 h 76"/>
                  <a:gd name="T14" fmla="*/ 61 w 72"/>
                  <a:gd name="T15" fmla="*/ 8 h 76"/>
                  <a:gd name="T16" fmla="*/ 65 w 72"/>
                  <a:gd name="T17" fmla="*/ 4 h 76"/>
                  <a:gd name="T18" fmla="*/ 72 w 72"/>
                  <a:gd name="T19" fmla="*/ 8 h 76"/>
                  <a:gd name="T20" fmla="*/ 72 w 72"/>
                  <a:gd name="T21" fmla="*/ 22 h 76"/>
                  <a:gd name="T22" fmla="*/ 72 w 72"/>
                  <a:gd name="T23" fmla="*/ 29 h 76"/>
                  <a:gd name="T24" fmla="*/ 72 w 72"/>
                  <a:gd name="T25" fmla="*/ 40 h 76"/>
                  <a:gd name="T26" fmla="*/ 72 w 72"/>
                  <a:gd name="T27" fmla="*/ 40 h 76"/>
                  <a:gd name="T28" fmla="*/ 72 w 72"/>
                  <a:gd name="T29" fmla="*/ 33 h 76"/>
                  <a:gd name="T30" fmla="*/ 65 w 72"/>
                  <a:gd name="T31" fmla="*/ 43 h 76"/>
                  <a:gd name="T32" fmla="*/ 65 w 72"/>
                  <a:gd name="T33" fmla="*/ 47 h 76"/>
                  <a:gd name="T34" fmla="*/ 61 w 72"/>
                  <a:gd name="T35" fmla="*/ 54 h 76"/>
                  <a:gd name="T36" fmla="*/ 57 w 72"/>
                  <a:gd name="T37" fmla="*/ 54 h 76"/>
                  <a:gd name="T38" fmla="*/ 54 w 72"/>
                  <a:gd name="T39" fmla="*/ 58 h 76"/>
                  <a:gd name="T40" fmla="*/ 50 w 72"/>
                  <a:gd name="T41" fmla="*/ 61 h 76"/>
                  <a:gd name="T42" fmla="*/ 50 w 72"/>
                  <a:gd name="T43" fmla="*/ 65 h 76"/>
                  <a:gd name="T44" fmla="*/ 47 w 72"/>
                  <a:gd name="T45" fmla="*/ 65 h 76"/>
                  <a:gd name="T46" fmla="*/ 43 w 72"/>
                  <a:gd name="T47" fmla="*/ 72 h 76"/>
                  <a:gd name="T48" fmla="*/ 39 w 72"/>
                  <a:gd name="T49" fmla="*/ 76 h 76"/>
                  <a:gd name="T50" fmla="*/ 36 w 72"/>
                  <a:gd name="T51" fmla="*/ 72 h 76"/>
                  <a:gd name="T52" fmla="*/ 29 w 72"/>
                  <a:gd name="T53" fmla="*/ 72 h 76"/>
                  <a:gd name="T54" fmla="*/ 25 w 72"/>
                  <a:gd name="T55" fmla="*/ 69 h 76"/>
                  <a:gd name="T56" fmla="*/ 29 w 72"/>
                  <a:gd name="T57" fmla="*/ 65 h 76"/>
                  <a:gd name="T58" fmla="*/ 22 w 72"/>
                  <a:gd name="T59" fmla="*/ 65 h 76"/>
                  <a:gd name="T60" fmla="*/ 14 w 72"/>
                  <a:gd name="T61" fmla="*/ 54 h 76"/>
                  <a:gd name="T62" fmla="*/ 7 w 72"/>
                  <a:gd name="T63" fmla="*/ 36 h 76"/>
                  <a:gd name="T64" fmla="*/ 14 w 72"/>
                  <a:gd name="T65" fmla="*/ 40 h 76"/>
                  <a:gd name="T66" fmla="*/ 7 w 72"/>
                  <a:gd name="T67" fmla="*/ 33 h 76"/>
                  <a:gd name="T68" fmla="*/ 0 w 72"/>
                  <a:gd name="T69" fmla="*/ 1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 h="76">
                    <a:moveTo>
                      <a:pt x="0" y="0"/>
                    </a:moveTo>
                    <a:lnTo>
                      <a:pt x="0" y="4"/>
                    </a:lnTo>
                    <a:lnTo>
                      <a:pt x="4" y="4"/>
                    </a:lnTo>
                    <a:lnTo>
                      <a:pt x="7" y="8"/>
                    </a:lnTo>
                    <a:lnTo>
                      <a:pt x="7" y="4"/>
                    </a:lnTo>
                    <a:lnTo>
                      <a:pt x="11" y="4"/>
                    </a:lnTo>
                    <a:lnTo>
                      <a:pt x="14" y="8"/>
                    </a:lnTo>
                    <a:lnTo>
                      <a:pt x="25" y="11"/>
                    </a:lnTo>
                    <a:lnTo>
                      <a:pt x="36" y="15"/>
                    </a:lnTo>
                    <a:lnTo>
                      <a:pt x="36" y="15"/>
                    </a:lnTo>
                    <a:lnTo>
                      <a:pt x="43" y="11"/>
                    </a:lnTo>
                    <a:lnTo>
                      <a:pt x="47" y="11"/>
                    </a:lnTo>
                    <a:lnTo>
                      <a:pt x="50" y="11"/>
                    </a:lnTo>
                    <a:lnTo>
                      <a:pt x="54" y="11"/>
                    </a:lnTo>
                    <a:lnTo>
                      <a:pt x="57" y="8"/>
                    </a:lnTo>
                    <a:lnTo>
                      <a:pt x="61" y="8"/>
                    </a:lnTo>
                    <a:lnTo>
                      <a:pt x="61" y="8"/>
                    </a:lnTo>
                    <a:lnTo>
                      <a:pt x="65" y="4"/>
                    </a:lnTo>
                    <a:lnTo>
                      <a:pt x="68" y="4"/>
                    </a:lnTo>
                    <a:lnTo>
                      <a:pt x="72" y="8"/>
                    </a:lnTo>
                    <a:lnTo>
                      <a:pt x="72" y="18"/>
                    </a:lnTo>
                    <a:lnTo>
                      <a:pt x="72" y="22"/>
                    </a:lnTo>
                    <a:lnTo>
                      <a:pt x="72" y="26"/>
                    </a:lnTo>
                    <a:lnTo>
                      <a:pt x="72" y="29"/>
                    </a:lnTo>
                    <a:lnTo>
                      <a:pt x="72" y="36"/>
                    </a:lnTo>
                    <a:lnTo>
                      <a:pt x="72" y="40"/>
                    </a:lnTo>
                    <a:lnTo>
                      <a:pt x="72" y="43"/>
                    </a:lnTo>
                    <a:lnTo>
                      <a:pt x="72" y="40"/>
                    </a:lnTo>
                    <a:lnTo>
                      <a:pt x="72" y="36"/>
                    </a:lnTo>
                    <a:lnTo>
                      <a:pt x="72" y="33"/>
                    </a:lnTo>
                    <a:lnTo>
                      <a:pt x="68" y="36"/>
                    </a:lnTo>
                    <a:lnTo>
                      <a:pt x="65" y="43"/>
                    </a:lnTo>
                    <a:lnTo>
                      <a:pt x="65" y="47"/>
                    </a:lnTo>
                    <a:lnTo>
                      <a:pt x="65" y="47"/>
                    </a:lnTo>
                    <a:lnTo>
                      <a:pt x="65" y="54"/>
                    </a:lnTo>
                    <a:lnTo>
                      <a:pt x="61" y="54"/>
                    </a:lnTo>
                    <a:lnTo>
                      <a:pt x="61" y="54"/>
                    </a:lnTo>
                    <a:lnTo>
                      <a:pt x="57" y="54"/>
                    </a:lnTo>
                    <a:lnTo>
                      <a:pt x="54" y="54"/>
                    </a:lnTo>
                    <a:lnTo>
                      <a:pt x="54" y="58"/>
                    </a:lnTo>
                    <a:lnTo>
                      <a:pt x="54" y="61"/>
                    </a:lnTo>
                    <a:lnTo>
                      <a:pt x="50" y="61"/>
                    </a:lnTo>
                    <a:lnTo>
                      <a:pt x="50" y="65"/>
                    </a:lnTo>
                    <a:lnTo>
                      <a:pt x="50" y="65"/>
                    </a:lnTo>
                    <a:lnTo>
                      <a:pt x="47" y="61"/>
                    </a:lnTo>
                    <a:lnTo>
                      <a:pt x="47" y="65"/>
                    </a:lnTo>
                    <a:lnTo>
                      <a:pt x="43" y="69"/>
                    </a:lnTo>
                    <a:lnTo>
                      <a:pt x="43" y="72"/>
                    </a:lnTo>
                    <a:lnTo>
                      <a:pt x="43" y="72"/>
                    </a:lnTo>
                    <a:lnTo>
                      <a:pt x="39" y="76"/>
                    </a:lnTo>
                    <a:lnTo>
                      <a:pt x="36" y="72"/>
                    </a:lnTo>
                    <a:lnTo>
                      <a:pt x="36" y="72"/>
                    </a:lnTo>
                    <a:lnTo>
                      <a:pt x="32" y="72"/>
                    </a:lnTo>
                    <a:lnTo>
                      <a:pt x="29" y="72"/>
                    </a:lnTo>
                    <a:lnTo>
                      <a:pt x="25" y="72"/>
                    </a:lnTo>
                    <a:lnTo>
                      <a:pt x="25" y="69"/>
                    </a:lnTo>
                    <a:lnTo>
                      <a:pt x="25" y="69"/>
                    </a:lnTo>
                    <a:lnTo>
                      <a:pt x="29" y="65"/>
                    </a:lnTo>
                    <a:lnTo>
                      <a:pt x="25" y="65"/>
                    </a:lnTo>
                    <a:lnTo>
                      <a:pt x="22" y="65"/>
                    </a:lnTo>
                    <a:lnTo>
                      <a:pt x="18" y="58"/>
                    </a:lnTo>
                    <a:lnTo>
                      <a:pt x="14" y="54"/>
                    </a:lnTo>
                    <a:lnTo>
                      <a:pt x="11" y="54"/>
                    </a:lnTo>
                    <a:lnTo>
                      <a:pt x="7" y="36"/>
                    </a:lnTo>
                    <a:lnTo>
                      <a:pt x="11" y="43"/>
                    </a:lnTo>
                    <a:lnTo>
                      <a:pt x="14" y="40"/>
                    </a:lnTo>
                    <a:lnTo>
                      <a:pt x="11" y="40"/>
                    </a:lnTo>
                    <a:lnTo>
                      <a:pt x="7" y="33"/>
                    </a:lnTo>
                    <a:lnTo>
                      <a:pt x="0" y="15"/>
                    </a:lnTo>
                    <a:lnTo>
                      <a:pt x="0" y="11"/>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61" name="Freeform 82">
                <a:extLst>
                  <a:ext uri="{FF2B5EF4-FFF2-40B4-BE49-F238E27FC236}">
                    <a16:creationId xmlns:a16="http://schemas.microsoft.com/office/drawing/2014/main" id="{F2E0A7DC-304E-4C6C-AF53-1CB3877E9C13}"/>
                  </a:ext>
                </a:extLst>
              </p:cNvPr>
              <p:cNvSpPr>
                <a:spLocks/>
              </p:cNvSpPr>
              <p:nvPr/>
            </p:nvSpPr>
            <p:spPr bwMode="auto">
              <a:xfrm>
                <a:off x="6032" y="2944"/>
                <a:ext cx="824" cy="621"/>
              </a:xfrm>
              <a:custGeom>
                <a:avLst/>
                <a:gdLst>
                  <a:gd name="T0" fmla="*/ 29 w 824"/>
                  <a:gd name="T1" fmla="*/ 233 h 621"/>
                  <a:gd name="T2" fmla="*/ 72 w 824"/>
                  <a:gd name="T3" fmla="*/ 204 h 621"/>
                  <a:gd name="T4" fmla="*/ 133 w 824"/>
                  <a:gd name="T5" fmla="*/ 190 h 621"/>
                  <a:gd name="T6" fmla="*/ 183 w 824"/>
                  <a:gd name="T7" fmla="*/ 154 h 621"/>
                  <a:gd name="T8" fmla="*/ 197 w 824"/>
                  <a:gd name="T9" fmla="*/ 122 h 621"/>
                  <a:gd name="T10" fmla="*/ 208 w 824"/>
                  <a:gd name="T11" fmla="*/ 118 h 621"/>
                  <a:gd name="T12" fmla="*/ 233 w 824"/>
                  <a:gd name="T13" fmla="*/ 97 h 621"/>
                  <a:gd name="T14" fmla="*/ 255 w 824"/>
                  <a:gd name="T15" fmla="*/ 82 h 621"/>
                  <a:gd name="T16" fmla="*/ 273 w 824"/>
                  <a:gd name="T17" fmla="*/ 68 h 621"/>
                  <a:gd name="T18" fmla="*/ 301 w 824"/>
                  <a:gd name="T19" fmla="*/ 93 h 621"/>
                  <a:gd name="T20" fmla="*/ 333 w 824"/>
                  <a:gd name="T21" fmla="*/ 93 h 621"/>
                  <a:gd name="T22" fmla="*/ 341 w 824"/>
                  <a:gd name="T23" fmla="*/ 57 h 621"/>
                  <a:gd name="T24" fmla="*/ 362 w 824"/>
                  <a:gd name="T25" fmla="*/ 39 h 621"/>
                  <a:gd name="T26" fmla="*/ 387 w 824"/>
                  <a:gd name="T27" fmla="*/ 18 h 621"/>
                  <a:gd name="T28" fmla="*/ 387 w 824"/>
                  <a:gd name="T29" fmla="*/ 11 h 621"/>
                  <a:gd name="T30" fmla="*/ 412 w 824"/>
                  <a:gd name="T31" fmla="*/ 21 h 621"/>
                  <a:gd name="T32" fmla="*/ 448 w 824"/>
                  <a:gd name="T33" fmla="*/ 32 h 621"/>
                  <a:gd name="T34" fmla="*/ 470 w 824"/>
                  <a:gd name="T35" fmla="*/ 32 h 621"/>
                  <a:gd name="T36" fmla="*/ 473 w 824"/>
                  <a:gd name="T37" fmla="*/ 43 h 621"/>
                  <a:gd name="T38" fmla="*/ 462 w 824"/>
                  <a:gd name="T39" fmla="*/ 61 h 621"/>
                  <a:gd name="T40" fmla="*/ 470 w 824"/>
                  <a:gd name="T41" fmla="*/ 97 h 621"/>
                  <a:gd name="T42" fmla="*/ 513 w 824"/>
                  <a:gd name="T43" fmla="*/ 125 h 621"/>
                  <a:gd name="T44" fmla="*/ 577 w 824"/>
                  <a:gd name="T45" fmla="*/ 100 h 621"/>
                  <a:gd name="T46" fmla="*/ 584 w 824"/>
                  <a:gd name="T47" fmla="*/ 25 h 621"/>
                  <a:gd name="T48" fmla="*/ 602 w 824"/>
                  <a:gd name="T49" fmla="*/ 3 h 621"/>
                  <a:gd name="T50" fmla="*/ 616 w 824"/>
                  <a:gd name="T51" fmla="*/ 61 h 621"/>
                  <a:gd name="T52" fmla="*/ 652 w 824"/>
                  <a:gd name="T53" fmla="*/ 93 h 621"/>
                  <a:gd name="T54" fmla="*/ 670 w 824"/>
                  <a:gd name="T55" fmla="*/ 154 h 621"/>
                  <a:gd name="T56" fmla="*/ 688 w 824"/>
                  <a:gd name="T57" fmla="*/ 179 h 621"/>
                  <a:gd name="T58" fmla="*/ 724 w 824"/>
                  <a:gd name="T59" fmla="*/ 197 h 621"/>
                  <a:gd name="T60" fmla="*/ 738 w 824"/>
                  <a:gd name="T61" fmla="*/ 237 h 621"/>
                  <a:gd name="T62" fmla="*/ 763 w 824"/>
                  <a:gd name="T63" fmla="*/ 244 h 621"/>
                  <a:gd name="T64" fmla="*/ 792 w 824"/>
                  <a:gd name="T65" fmla="*/ 290 h 621"/>
                  <a:gd name="T66" fmla="*/ 813 w 824"/>
                  <a:gd name="T67" fmla="*/ 334 h 621"/>
                  <a:gd name="T68" fmla="*/ 817 w 824"/>
                  <a:gd name="T69" fmla="*/ 398 h 621"/>
                  <a:gd name="T70" fmla="*/ 799 w 824"/>
                  <a:gd name="T71" fmla="*/ 466 h 621"/>
                  <a:gd name="T72" fmla="*/ 774 w 824"/>
                  <a:gd name="T73" fmla="*/ 495 h 621"/>
                  <a:gd name="T74" fmla="*/ 756 w 824"/>
                  <a:gd name="T75" fmla="*/ 542 h 621"/>
                  <a:gd name="T76" fmla="*/ 745 w 824"/>
                  <a:gd name="T77" fmla="*/ 585 h 621"/>
                  <a:gd name="T78" fmla="*/ 677 w 824"/>
                  <a:gd name="T79" fmla="*/ 610 h 621"/>
                  <a:gd name="T80" fmla="*/ 663 w 824"/>
                  <a:gd name="T81" fmla="*/ 610 h 621"/>
                  <a:gd name="T82" fmla="*/ 638 w 824"/>
                  <a:gd name="T83" fmla="*/ 595 h 621"/>
                  <a:gd name="T84" fmla="*/ 584 w 824"/>
                  <a:gd name="T85" fmla="*/ 599 h 621"/>
                  <a:gd name="T86" fmla="*/ 538 w 824"/>
                  <a:gd name="T87" fmla="*/ 552 h 621"/>
                  <a:gd name="T88" fmla="*/ 509 w 824"/>
                  <a:gd name="T89" fmla="*/ 509 h 621"/>
                  <a:gd name="T90" fmla="*/ 495 w 824"/>
                  <a:gd name="T91" fmla="*/ 520 h 621"/>
                  <a:gd name="T92" fmla="*/ 505 w 824"/>
                  <a:gd name="T93" fmla="*/ 477 h 621"/>
                  <a:gd name="T94" fmla="*/ 484 w 824"/>
                  <a:gd name="T95" fmla="*/ 495 h 621"/>
                  <a:gd name="T96" fmla="*/ 452 w 824"/>
                  <a:gd name="T97" fmla="*/ 516 h 621"/>
                  <a:gd name="T98" fmla="*/ 437 w 824"/>
                  <a:gd name="T99" fmla="*/ 484 h 621"/>
                  <a:gd name="T100" fmla="*/ 394 w 824"/>
                  <a:gd name="T101" fmla="*/ 455 h 621"/>
                  <a:gd name="T102" fmla="*/ 287 w 824"/>
                  <a:gd name="T103" fmla="*/ 459 h 621"/>
                  <a:gd name="T104" fmla="*/ 215 w 824"/>
                  <a:gd name="T105" fmla="*/ 488 h 621"/>
                  <a:gd name="T106" fmla="*/ 154 w 824"/>
                  <a:gd name="T107" fmla="*/ 499 h 621"/>
                  <a:gd name="T108" fmla="*/ 101 w 824"/>
                  <a:gd name="T109" fmla="*/ 524 h 621"/>
                  <a:gd name="T110" fmla="*/ 47 w 824"/>
                  <a:gd name="T111" fmla="*/ 509 h 621"/>
                  <a:gd name="T112" fmla="*/ 50 w 824"/>
                  <a:gd name="T113" fmla="*/ 466 h 621"/>
                  <a:gd name="T114" fmla="*/ 22 w 824"/>
                  <a:gd name="T115" fmla="*/ 373 h 621"/>
                  <a:gd name="T116" fmla="*/ 4 w 824"/>
                  <a:gd name="T117" fmla="*/ 326 h 621"/>
                  <a:gd name="T118" fmla="*/ 11 w 824"/>
                  <a:gd name="T119" fmla="*/ 323 h 621"/>
                  <a:gd name="T120" fmla="*/ 0 w 824"/>
                  <a:gd name="T121" fmla="*/ 27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4" h="621">
                    <a:moveTo>
                      <a:pt x="15" y="233"/>
                    </a:moveTo>
                    <a:lnTo>
                      <a:pt x="18" y="229"/>
                    </a:lnTo>
                    <a:lnTo>
                      <a:pt x="18" y="237"/>
                    </a:lnTo>
                    <a:lnTo>
                      <a:pt x="18" y="237"/>
                    </a:lnTo>
                    <a:lnTo>
                      <a:pt x="15" y="240"/>
                    </a:lnTo>
                    <a:lnTo>
                      <a:pt x="15" y="240"/>
                    </a:lnTo>
                    <a:lnTo>
                      <a:pt x="18" y="240"/>
                    </a:lnTo>
                    <a:lnTo>
                      <a:pt x="15" y="244"/>
                    </a:lnTo>
                    <a:lnTo>
                      <a:pt x="15" y="247"/>
                    </a:lnTo>
                    <a:lnTo>
                      <a:pt x="18" y="247"/>
                    </a:lnTo>
                    <a:lnTo>
                      <a:pt x="22" y="244"/>
                    </a:lnTo>
                    <a:lnTo>
                      <a:pt x="22" y="240"/>
                    </a:lnTo>
                    <a:lnTo>
                      <a:pt x="25" y="233"/>
                    </a:lnTo>
                    <a:lnTo>
                      <a:pt x="29" y="233"/>
                    </a:lnTo>
                    <a:lnTo>
                      <a:pt x="33" y="229"/>
                    </a:lnTo>
                    <a:lnTo>
                      <a:pt x="33" y="229"/>
                    </a:lnTo>
                    <a:lnTo>
                      <a:pt x="36" y="226"/>
                    </a:lnTo>
                    <a:lnTo>
                      <a:pt x="43" y="226"/>
                    </a:lnTo>
                    <a:lnTo>
                      <a:pt x="47" y="222"/>
                    </a:lnTo>
                    <a:lnTo>
                      <a:pt x="47" y="219"/>
                    </a:lnTo>
                    <a:lnTo>
                      <a:pt x="50" y="219"/>
                    </a:lnTo>
                    <a:lnTo>
                      <a:pt x="54" y="215"/>
                    </a:lnTo>
                    <a:lnTo>
                      <a:pt x="58" y="212"/>
                    </a:lnTo>
                    <a:lnTo>
                      <a:pt x="61" y="212"/>
                    </a:lnTo>
                    <a:lnTo>
                      <a:pt x="65" y="208"/>
                    </a:lnTo>
                    <a:lnTo>
                      <a:pt x="68" y="204"/>
                    </a:lnTo>
                    <a:lnTo>
                      <a:pt x="72" y="204"/>
                    </a:lnTo>
                    <a:lnTo>
                      <a:pt x="72" y="204"/>
                    </a:lnTo>
                    <a:lnTo>
                      <a:pt x="79" y="204"/>
                    </a:lnTo>
                    <a:lnTo>
                      <a:pt x="83" y="208"/>
                    </a:lnTo>
                    <a:lnTo>
                      <a:pt x="86" y="208"/>
                    </a:lnTo>
                    <a:lnTo>
                      <a:pt x="90" y="208"/>
                    </a:lnTo>
                    <a:lnTo>
                      <a:pt x="90" y="204"/>
                    </a:lnTo>
                    <a:lnTo>
                      <a:pt x="97" y="201"/>
                    </a:lnTo>
                    <a:lnTo>
                      <a:pt x="101" y="201"/>
                    </a:lnTo>
                    <a:lnTo>
                      <a:pt x="104" y="201"/>
                    </a:lnTo>
                    <a:lnTo>
                      <a:pt x="108" y="201"/>
                    </a:lnTo>
                    <a:lnTo>
                      <a:pt x="111" y="197"/>
                    </a:lnTo>
                    <a:lnTo>
                      <a:pt x="118" y="190"/>
                    </a:lnTo>
                    <a:lnTo>
                      <a:pt x="122" y="190"/>
                    </a:lnTo>
                    <a:lnTo>
                      <a:pt x="126" y="194"/>
                    </a:lnTo>
                    <a:lnTo>
                      <a:pt x="133" y="190"/>
                    </a:lnTo>
                    <a:lnTo>
                      <a:pt x="136" y="190"/>
                    </a:lnTo>
                    <a:lnTo>
                      <a:pt x="140" y="190"/>
                    </a:lnTo>
                    <a:lnTo>
                      <a:pt x="144" y="190"/>
                    </a:lnTo>
                    <a:lnTo>
                      <a:pt x="151" y="186"/>
                    </a:lnTo>
                    <a:lnTo>
                      <a:pt x="158" y="186"/>
                    </a:lnTo>
                    <a:lnTo>
                      <a:pt x="158" y="183"/>
                    </a:lnTo>
                    <a:lnTo>
                      <a:pt x="169" y="176"/>
                    </a:lnTo>
                    <a:lnTo>
                      <a:pt x="169" y="172"/>
                    </a:lnTo>
                    <a:lnTo>
                      <a:pt x="169" y="168"/>
                    </a:lnTo>
                    <a:lnTo>
                      <a:pt x="172" y="165"/>
                    </a:lnTo>
                    <a:lnTo>
                      <a:pt x="172" y="165"/>
                    </a:lnTo>
                    <a:lnTo>
                      <a:pt x="172" y="161"/>
                    </a:lnTo>
                    <a:lnTo>
                      <a:pt x="176" y="161"/>
                    </a:lnTo>
                    <a:lnTo>
                      <a:pt x="183" y="154"/>
                    </a:lnTo>
                    <a:lnTo>
                      <a:pt x="183" y="151"/>
                    </a:lnTo>
                    <a:lnTo>
                      <a:pt x="183" y="151"/>
                    </a:lnTo>
                    <a:lnTo>
                      <a:pt x="179" y="140"/>
                    </a:lnTo>
                    <a:lnTo>
                      <a:pt x="179" y="136"/>
                    </a:lnTo>
                    <a:lnTo>
                      <a:pt x="183" y="129"/>
                    </a:lnTo>
                    <a:lnTo>
                      <a:pt x="187" y="129"/>
                    </a:lnTo>
                    <a:lnTo>
                      <a:pt x="187" y="129"/>
                    </a:lnTo>
                    <a:lnTo>
                      <a:pt x="190" y="125"/>
                    </a:lnTo>
                    <a:lnTo>
                      <a:pt x="194" y="125"/>
                    </a:lnTo>
                    <a:lnTo>
                      <a:pt x="194" y="125"/>
                    </a:lnTo>
                    <a:lnTo>
                      <a:pt x="194" y="122"/>
                    </a:lnTo>
                    <a:lnTo>
                      <a:pt x="194" y="118"/>
                    </a:lnTo>
                    <a:lnTo>
                      <a:pt x="197" y="118"/>
                    </a:lnTo>
                    <a:lnTo>
                      <a:pt x="197" y="122"/>
                    </a:lnTo>
                    <a:lnTo>
                      <a:pt x="197" y="122"/>
                    </a:lnTo>
                    <a:lnTo>
                      <a:pt x="201" y="129"/>
                    </a:lnTo>
                    <a:lnTo>
                      <a:pt x="204" y="133"/>
                    </a:lnTo>
                    <a:lnTo>
                      <a:pt x="204" y="136"/>
                    </a:lnTo>
                    <a:lnTo>
                      <a:pt x="208" y="140"/>
                    </a:lnTo>
                    <a:lnTo>
                      <a:pt x="208" y="140"/>
                    </a:lnTo>
                    <a:lnTo>
                      <a:pt x="212" y="136"/>
                    </a:lnTo>
                    <a:lnTo>
                      <a:pt x="212" y="133"/>
                    </a:lnTo>
                    <a:lnTo>
                      <a:pt x="212" y="133"/>
                    </a:lnTo>
                    <a:lnTo>
                      <a:pt x="215" y="133"/>
                    </a:lnTo>
                    <a:lnTo>
                      <a:pt x="212" y="125"/>
                    </a:lnTo>
                    <a:lnTo>
                      <a:pt x="212" y="122"/>
                    </a:lnTo>
                    <a:lnTo>
                      <a:pt x="208" y="122"/>
                    </a:lnTo>
                    <a:lnTo>
                      <a:pt x="208" y="118"/>
                    </a:lnTo>
                    <a:lnTo>
                      <a:pt x="208" y="115"/>
                    </a:lnTo>
                    <a:lnTo>
                      <a:pt x="212" y="111"/>
                    </a:lnTo>
                    <a:lnTo>
                      <a:pt x="215" y="115"/>
                    </a:lnTo>
                    <a:lnTo>
                      <a:pt x="219" y="111"/>
                    </a:lnTo>
                    <a:lnTo>
                      <a:pt x="222" y="118"/>
                    </a:lnTo>
                    <a:lnTo>
                      <a:pt x="230" y="118"/>
                    </a:lnTo>
                    <a:lnTo>
                      <a:pt x="230" y="118"/>
                    </a:lnTo>
                    <a:lnTo>
                      <a:pt x="226" y="115"/>
                    </a:lnTo>
                    <a:lnTo>
                      <a:pt x="226" y="111"/>
                    </a:lnTo>
                    <a:lnTo>
                      <a:pt x="230" y="107"/>
                    </a:lnTo>
                    <a:lnTo>
                      <a:pt x="230" y="104"/>
                    </a:lnTo>
                    <a:lnTo>
                      <a:pt x="230" y="100"/>
                    </a:lnTo>
                    <a:lnTo>
                      <a:pt x="230" y="97"/>
                    </a:lnTo>
                    <a:lnTo>
                      <a:pt x="233" y="97"/>
                    </a:lnTo>
                    <a:lnTo>
                      <a:pt x="237" y="97"/>
                    </a:lnTo>
                    <a:lnTo>
                      <a:pt x="240" y="97"/>
                    </a:lnTo>
                    <a:lnTo>
                      <a:pt x="237" y="93"/>
                    </a:lnTo>
                    <a:lnTo>
                      <a:pt x="237" y="90"/>
                    </a:lnTo>
                    <a:lnTo>
                      <a:pt x="240" y="90"/>
                    </a:lnTo>
                    <a:lnTo>
                      <a:pt x="244" y="90"/>
                    </a:lnTo>
                    <a:lnTo>
                      <a:pt x="244" y="90"/>
                    </a:lnTo>
                    <a:lnTo>
                      <a:pt x="244" y="86"/>
                    </a:lnTo>
                    <a:lnTo>
                      <a:pt x="244" y="82"/>
                    </a:lnTo>
                    <a:lnTo>
                      <a:pt x="247" y="79"/>
                    </a:lnTo>
                    <a:lnTo>
                      <a:pt x="247" y="79"/>
                    </a:lnTo>
                    <a:lnTo>
                      <a:pt x="251" y="79"/>
                    </a:lnTo>
                    <a:lnTo>
                      <a:pt x="255" y="79"/>
                    </a:lnTo>
                    <a:lnTo>
                      <a:pt x="255" y="82"/>
                    </a:lnTo>
                    <a:lnTo>
                      <a:pt x="255" y="79"/>
                    </a:lnTo>
                    <a:lnTo>
                      <a:pt x="258" y="79"/>
                    </a:lnTo>
                    <a:lnTo>
                      <a:pt x="262" y="75"/>
                    </a:lnTo>
                    <a:lnTo>
                      <a:pt x="262" y="72"/>
                    </a:lnTo>
                    <a:lnTo>
                      <a:pt x="258" y="68"/>
                    </a:lnTo>
                    <a:lnTo>
                      <a:pt x="258" y="68"/>
                    </a:lnTo>
                    <a:lnTo>
                      <a:pt x="262" y="68"/>
                    </a:lnTo>
                    <a:lnTo>
                      <a:pt x="262" y="72"/>
                    </a:lnTo>
                    <a:lnTo>
                      <a:pt x="265" y="72"/>
                    </a:lnTo>
                    <a:lnTo>
                      <a:pt x="265" y="68"/>
                    </a:lnTo>
                    <a:lnTo>
                      <a:pt x="265" y="68"/>
                    </a:lnTo>
                    <a:lnTo>
                      <a:pt x="269" y="72"/>
                    </a:lnTo>
                    <a:lnTo>
                      <a:pt x="269" y="72"/>
                    </a:lnTo>
                    <a:lnTo>
                      <a:pt x="273" y="68"/>
                    </a:lnTo>
                    <a:lnTo>
                      <a:pt x="276" y="68"/>
                    </a:lnTo>
                    <a:lnTo>
                      <a:pt x="273" y="64"/>
                    </a:lnTo>
                    <a:lnTo>
                      <a:pt x="276" y="64"/>
                    </a:lnTo>
                    <a:lnTo>
                      <a:pt x="280" y="64"/>
                    </a:lnTo>
                    <a:lnTo>
                      <a:pt x="283" y="64"/>
                    </a:lnTo>
                    <a:lnTo>
                      <a:pt x="287" y="64"/>
                    </a:lnTo>
                    <a:lnTo>
                      <a:pt x="290" y="68"/>
                    </a:lnTo>
                    <a:lnTo>
                      <a:pt x="290" y="72"/>
                    </a:lnTo>
                    <a:lnTo>
                      <a:pt x="298" y="79"/>
                    </a:lnTo>
                    <a:lnTo>
                      <a:pt x="301" y="82"/>
                    </a:lnTo>
                    <a:lnTo>
                      <a:pt x="301" y="90"/>
                    </a:lnTo>
                    <a:lnTo>
                      <a:pt x="301" y="93"/>
                    </a:lnTo>
                    <a:lnTo>
                      <a:pt x="301" y="93"/>
                    </a:lnTo>
                    <a:lnTo>
                      <a:pt x="301" y="93"/>
                    </a:lnTo>
                    <a:lnTo>
                      <a:pt x="305" y="93"/>
                    </a:lnTo>
                    <a:lnTo>
                      <a:pt x="305" y="90"/>
                    </a:lnTo>
                    <a:lnTo>
                      <a:pt x="305" y="90"/>
                    </a:lnTo>
                    <a:lnTo>
                      <a:pt x="305" y="86"/>
                    </a:lnTo>
                    <a:lnTo>
                      <a:pt x="308" y="86"/>
                    </a:lnTo>
                    <a:lnTo>
                      <a:pt x="308" y="86"/>
                    </a:lnTo>
                    <a:lnTo>
                      <a:pt x="308" y="86"/>
                    </a:lnTo>
                    <a:lnTo>
                      <a:pt x="308" y="86"/>
                    </a:lnTo>
                    <a:lnTo>
                      <a:pt x="312" y="82"/>
                    </a:lnTo>
                    <a:lnTo>
                      <a:pt x="315" y="86"/>
                    </a:lnTo>
                    <a:lnTo>
                      <a:pt x="319" y="86"/>
                    </a:lnTo>
                    <a:lnTo>
                      <a:pt x="323" y="86"/>
                    </a:lnTo>
                    <a:lnTo>
                      <a:pt x="326" y="86"/>
                    </a:lnTo>
                    <a:lnTo>
                      <a:pt x="333" y="93"/>
                    </a:lnTo>
                    <a:lnTo>
                      <a:pt x="333" y="93"/>
                    </a:lnTo>
                    <a:lnTo>
                      <a:pt x="333" y="90"/>
                    </a:lnTo>
                    <a:lnTo>
                      <a:pt x="333" y="86"/>
                    </a:lnTo>
                    <a:lnTo>
                      <a:pt x="337" y="86"/>
                    </a:lnTo>
                    <a:lnTo>
                      <a:pt x="337" y="86"/>
                    </a:lnTo>
                    <a:lnTo>
                      <a:pt x="330" y="79"/>
                    </a:lnTo>
                    <a:lnTo>
                      <a:pt x="326" y="75"/>
                    </a:lnTo>
                    <a:lnTo>
                      <a:pt x="330" y="68"/>
                    </a:lnTo>
                    <a:lnTo>
                      <a:pt x="330" y="68"/>
                    </a:lnTo>
                    <a:lnTo>
                      <a:pt x="333" y="68"/>
                    </a:lnTo>
                    <a:lnTo>
                      <a:pt x="337" y="61"/>
                    </a:lnTo>
                    <a:lnTo>
                      <a:pt x="337" y="61"/>
                    </a:lnTo>
                    <a:lnTo>
                      <a:pt x="337" y="57"/>
                    </a:lnTo>
                    <a:lnTo>
                      <a:pt x="341" y="57"/>
                    </a:lnTo>
                    <a:lnTo>
                      <a:pt x="344" y="57"/>
                    </a:lnTo>
                    <a:lnTo>
                      <a:pt x="348" y="54"/>
                    </a:lnTo>
                    <a:lnTo>
                      <a:pt x="348" y="50"/>
                    </a:lnTo>
                    <a:lnTo>
                      <a:pt x="344" y="50"/>
                    </a:lnTo>
                    <a:lnTo>
                      <a:pt x="344" y="50"/>
                    </a:lnTo>
                    <a:lnTo>
                      <a:pt x="344" y="47"/>
                    </a:lnTo>
                    <a:lnTo>
                      <a:pt x="348" y="43"/>
                    </a:lnTo>
                    <a:lnTo>
                      <a:pt x="351" y="39"/>
                    </a:lnTo>
                    <a:lnTo>
                      <a:pt x="351" y="39"/>
                    </a:lnTo>
                    <a:lnTo>
                      <a:pt x="355" y="36"/>
                    </a:lnTo>
                    <a:lnTo>
                      <a:pt x="355" y="36"/>
                    </a:lnTo>
                    <a:lnTo>
                      <a:pt x="358" y="39"/>
                    </a:lnTo>
                    <a:lnTo>
                      <a:pt x="362" y="43"/>
                    </a:lnTo>
                    <a:lnTo>
                      <a:pt x="362" y="39"/>
                    </a:lnTo>
                    <a:lnTo>
                      <a:pt x="358" y="36"/>
                    </a:lnTo>
                    <a:lnTo>
                      <a:pt x="358" y="36"/>
                    </a:lnTo>
                    <a:lnTo>
                      <a:pt x="362" y="32"/>
                    </a:lnTo>
                    <a:lnTo>
                      <a:pt x="366" y="32"/>
                    </a:lnTo>
                    <a:lnTo>
                      <a:pt x="366" y="32"/>
                    </a:lnTo>
                    <a:lnTo>
                      <a:pt x="373" y="32"/>
                    </a:lnTo>
                    <a:lnTo>
                      <a:pt x="376" y="32"/>
                    </a:lnTo>
                    <a:lnTo>
                      <a:pt x="380" y="32"/>
                    </a:lnTo>
                    <a:lnTo>
                      <a:pt x="384" y="32"/>
                    </a:lnTo>
                    <a:lnTo>
                      <a:pt x="391" y="29"/>
                    </a:lnTo>
                    <a:lnTo>
                      <a:pt x="394" y="29"/>
                    </a:lnTo>
                    <a:lnTo>
                      <a:pt x="394" y="18"/>
                    </a:lnTo>
                    <a:lnTo>
                      <a:pt x="391" y="18"/>
                    </a:lnTo>
                    <a:lnTo>
                      <a:pt x="387" y="18"/>
                    </a:lnTo>
                    <a:lnTo>
                      <a:pt x="384" y="18"/>
                    </a:lnTo>
                    <a:lnTo>
                      <a:pt x="384" y="14"/>
                    </a:lnTo>
                    <a:lnTo>
                      <a:pt x="380" y="14"/>
                    </a:lnTo>
                    <a:lnTo>
                      <a:pt x="376" y="11"/>
                    </a:lnTo>
                    <a:lnTo>
                      <a:pt x="376" y="11"/>
                    </a:lnTo>
                    <a:lnTo>
                      <a:pt x="376" y="11"/>
                    </a:lnTo>
                    <a:lnTo>
                      <a:pt x="380" y="11"/>
                    </a:lnTo>
                    <a:lnTo>
                      <a:pt x="380" y="11"/>
                    </a:lnTo>
                    <a:lnTo>
                      <a:pt x="380" y="7"/>
                    </a:lnTo>
                    <a:lnTo>
                      <a:pt x="384" y="11"/>
                    </a:lnTo>
                    <a:lnTo>
                      <a:pt x="384" y="14"/>
                    </a:lnTo>
                    <a:lnTo>
                      <a:pt x="384" y="14"/>
                    </a:lnTo>
                    <a:lnTo>
                      <a:pt x="384" y="11"/>
                    </a:lnTo>
                    <a:lnTo>
                      <a:pt x="387" y="11"/>
                    </a:lnTo>
                    <a:lnTo>
                      <a:pt x="387" y="11"/>
                    </a:lnTo>
                    <a:lnTo>
                      <a:pt x="391" y="11"/>
                    </a:lnTo>
                    <a:lnTo>
                      <a:pt x="391" y="14"/>
                    </a:lnTo>
                    <a:lnTo>
                      <a:pt x="391" y="14"/>
                    </a:lnTo>
                    <a:lnTo>
                      <a:pt x="394" y="18"/>
                    </a:lnTo>
                    <a:lnTo>
                      <a:pt x="398" y="14"/>
                    </a:lnTo>
                    <a:lnTo>
                      <a:pt x="398" y="14"/>
                    </a:lnTo>
                    <a:lnTo>
                      <a:pt x="401" y="14"/>
                    </a:lnTo>
                    <a:lnTo>
                      <a:pt x="401" y="18"/>
                    </a:lnTo>
                    <a:lnTo>
                      <a:pt x="405" y="21"/>
                    </a:lnTo>
                    <a:lnTo>
                      <a:pt x="409" y="21"/>
                    </a:lnTo>
                    <a:lnTo>
                      <a:pt x="412" y="21"/>
                    </a:lnTo>
                    <a:lnTo>
                      <a:pt x="412" y="21"/>
                    </a:lnTo>
                    <a:lnTo>
                      <a:pt x="412" y="21"/>
                    </a:lnTo>
                    <a:lnTo>
                      <a:pt x="416" y="21"/>
                    </a:lnTo>
                    <a:lnTo>
                      <a:pt x="416" y="21"/>
                    </a:lnTo>
                    <a:lnTo>
                      <a:pt x="416" y="21"/>
                    </a:lnTo>
                    <a:lnTo>
                      <a:pt x="419" y="25"/>
                    </a:lnTo>
                    <a:lnTo>
                      <a:pt x="423" y="25"/>
                    </a:lnTo>
                    <a:lnTo>
                      <a:pt x="427" y="29"/>
                    </a:lnTo>
                    <a:lnTo>
                      <a:pt x="430" y="25"/>
                    </a:lnTo>
                    <a:lnTo>
                      <a:pt x="434" y="29"/>
                    </a:lnTo>
                    <a:lnTo>
                      <a:pt x="437" y="25"/>
                    </a:lnTo>
                    <a:lnTo>
                      <a:pt x="437" y="25"/>
                    </a:lnTo>
                    <a:lnTo>
                      <a:pt x="437" y="29"/>
                    </a:lnTo>
                    <a:lnTo>
                      <a:pt x="444" y="29"/>
                    </a:lnTo>
                    <a:lnTo>
                      <a:pt x="444" y="29"/>
                    </a:lnTo>
                    <a:lnTo>
                      <a:pt x="448" y="32"/>
                    </a:lnTo>
                    <a:lnTo>
                      <a:pt x="452" y="29"/>
                    </a:lnTo>
                    <a:lnTo>
                      <a:pt x="452" y="29"/>
                    </a:lnTo>
                    <a:lnTo>
                      <a:pt x="455" y="25"/>
                    </a:lnTo>
                    <a:lnTo>
                      <a:pt x="459" y="25"/>
                    </a:lnTo>
                    <a:lnTo>
                      <a:pt x="462" y="25"/>
                    </a:lnTo>
                    <a:lnTo>
                      <a:pt x="459" y="29"/>
                    </a:lnTo>
                    <a:lnTo>
                      <a:pt x="459" y="29"/>
                    </a:lnTo>
                    <a:lnTo>
                      <a:pt x="462" y="32"/>
                    </a:lnTo>
                    <a:lnTo>
                      <a:pt x="462" y="29"/>
                    </a:lnTo>
                    <a:lnTo>
                      <a:pt x="462" y="29"/>
                    </a:lnTo>
                    <a:lnTo>
                      <a:pt x="462" y="36"/>
                    </a:lnTo>
                    <a:lnTo>
                      <a:pt x="462" y="39"/>
                    </a:lnTo>
                    <a:lnTo>
                      <a:pt x="466" y="36"/>
                    </a:lnTo>
                    <a:lnTo>
                      <a:pt x="470" y="32"/>
                    </a:lnTo>
                    <a:lnTo>
                      <a:pt x="470" y="32"/>
                    </a:lnTo>
                    <a:lnTo>
                      <a:pt x="470" y="29"/>
                    </a:lnTo>
                    <a:lnTo>
                      <a:pt x="473" y="25"/>
                    </a:lnTo>
                    <a:lnTo>
                      <a:pt x="473" y="25"/>
                    </a:lnTo>
                    <a:lnTo>
                      <a:pt x="473" y="29"/>
                    </a:lnTo>
                    <a:lnTo>
                      <a:pt x="473" y="32"/>
                    </a:lnTo>
                    <a:lnTo>
                      <a:pt x="477" y="32"/>
                    </a:lnTo>
                    <a:lnTo>
                      <a:pt x="480" y="32"/>
                    </a:lnTo>
                    <a:lnTo>
                      <a:pt x="480" y="32"/>
                    </a:lnTo>
                    <a:lnTo>
                      <a:pt x="480" y="36"/>
                    </a:lnTo>
                    <a:lnTo>
                      <a:pt x="480" y="39"/>
                    </a:lnTo>
                    <a:lnTo>
                      <a:pt x="477" y="43"/>
                    </a:lnTo>
                    <a:lnTo>
                      <a:pt x="477" y="43"/>
                    </a:lnTo>
                    <a:lnTo>
                      <a:pt x="473" y="43"/>
                    </a:lnTo>
                    <a:lnTo>
                      <a:pt x="473" y="43"/>
                    </a:lnTo>
                    <a:lnTo>
                      <a:pt x="477" y="47"/>
                    </a:lnTo>
                    <a:lnTo>
                      <a:pt x="473" y="50"/>
                    </a:lnTo>
                    <a:lnTo>
                      <a:pt x="473" y="50"/>
                    </a:lnTo>
                    <a:lnTo>
                      <a:pt x="470" y="50"/>
                    </a:lnTo>
                    <a:lnTo>
                      <a:pt x="470" y="50"/>
                    </a:lnTo>
                    <a:lnTo>
                      <a:pt x="466" y="50"/>
                    </a:lnTo>
                    <a:lnTo>
                      <a:pt x="466" y="54"/>
                    </a:lnTo>
                    <a:lnTo>
                      <a:pt x="466" y="57"/>
                    </a:lnTo>
                    <a:lnTo>
                      <a:pt x="466" y="54"/>
                    </a:lnTo>
                    <a:lnTo>
                      <a:pt x="466" y="54"/>
                    </a:lnTo>
                    <a:lnTo>
                      <a:pt x="462" y="54"/>
                    </a:lnTo>
                    <a:lnTo>
                      <a:pt x="462" y="57"/>
                    </a:lnTo>
                    <a:lnTo>
                      <a:pt x="462" y="61"/>
                    </a:lnTo>
                    <a:lnTo>
                      <a:pt x="462" y="61"/>
                    </a:lnTo>
                    <a:lnTo>
                      <a:pt x="466" y="61"/>
                    </a:lnTo>
                    <a:lnTo>
                      <a:pt x="462" y="68"/>
                    </a:lnTo>
                    <a:lnTo>
                      <a:pt x="462" y="68"/>
                    </a:lnTo>
                    <a:lnTo>
                      <a:pt x="459" y="75"/>
                    </a:lnTo>
                    <a:lnTo>
                      <a:pt x="459" y="82"/>
                    </a:lnTo>
                    <a:lnTo>
                      <a:pt x="455" y="82"/>
                    </a:lnTo>
                    <a:lnTo>
                      <a:pt x="455" y="86"/>
                    </a:lnTo>
                    <a:lnTo>
                      <a:pt x="455" y="90"/>
                    </a:lnTo>
                    <a:lnTo>
                      <a:pt x="459" y="90"/>
                    </a:lnTo>
                    <a:lnTo>
                      <a:pt x="459" y="93"/>
                    </a:lnTo>
                    <a:lnTo>
                      <a:pt x="462" y="93"/>
                    </a:lnTo>
                    <a:lnTo>
                      <a:pt x="466" y="93"/>
                    </a:lnTo>
                    <a:lnTo>
                      <a:pt x="470" y="97"/>
                    </a:lnTo>
                    <a:lnTo>
                      <a:pt x="473" y="100"/>
                    </a:lnTo>
                    <a:lnTo>
                      <a:pt x="473" y="104"/>
                    </a:lnTo>
                    <a:lnTo>
                      <a:pt x="473" y="107"/>
                    </a:lnTo>
                    <a:lnTo>
                      <a:pt x="477" y="107"/>
                    </a:lnTo>
                    <a:lnTo>
                      <a:pt x="484" y="107"/>
                    </a:lnTo>
                    <a:lnTo>
                      <a:pt x="491" y="107"/>
                    </a:lnTo>
                    <a:lnTo>
                      <a:pt x="491" y="111"/>
                    </a:lnTo>
                    <a:lnTo>
                      <a:pt x="495" y="115"/>
                    </a:lnTo>
                    <a:lnTo>
                      <a:pt x="498" y="115"/>
                    </a:lnTo>
                    <a:lnTo>
                      <a:pt x="502" y="118"/>
                    </a:lnTo>
                    <a:lnTo>
                      <a:pt x="505" y="118"/>
                    </a:lnTo>
                    <a:lnTo>
                      <a:pt x="509" y="122"/>
                    </a:lnTo>
                    <a:lnTo>
                      <a:pt x="509" y="122"/>
                    </a:lnTo>
                    <a:lnTo>
                      <a:pt x="513" y="125"/>
                    </a:lnTo>
                    <a:lnTo>
                      <a:pt x="523" y="125"/>
                    </a:lnTo>
                    <a:lnTo>
                      <a:pt x="527" y="129"/>
                    </a:lnTo>
                    <a:lnTo>
                      <a:pt x="527" y="133"/>
                    </a:lnTo>
                    <a:lnTo>
                      <a:pt x="530" y="136"/>
                    </a:lnTo>
                    <a:lnTo>
                      <a:pt x="541" y="143"/>
                    </a:lnTo>
                    <a:lnTo>
                      <a:pt x="548" y="147"/>
                    </a:lnTo>
                    <a:lnTo>
                      <a:pt x="552" y="143"/>
                    </a:lnTo>
                    <a:lnTo>
                      <a:pt x="555" y="143"/>
                    </a:lnTo>
                    <a:lnTo>
                      <a:pt x="563" y="140"/>
                    </a:lnTo>
                    <a:lnTo>
                      <a:pt x="563" y="140"/>
                    </a:lnTo>
                    <a:lnTo>
                      <a:pt x="566" y="129"/>
                    </a:lnTo>
                    <a:lnTo>
                      <a:pt x="570" y="122"/>
                    </a:lnTo>
                    <a:lnTo>
                      <a:pt x="573" y="104"/>
                    </a:lnTo>
                    <a:lnTo>
                      <a:pt x="577" y="100"/>
                    </a:lnTo>
                    <a:lnTo>
                      <a:pt x="577" y="93"/>
                    </a:lnTo>
                    <a:lnTo>
                      <a:pt x="577" y="90"/>
                    </a:lnTo>
                    <a:lnTo>
                      <a:pt x="577" y="86"/>
                    </a:lnTo>
                    <a:lnTo>
                      <a:pt x="577" y="79"/>
                    </a:lnTo>
                    <a:lnTo>
                      <a:pt x="577" y="72"/>
                    </a:lnTo>
                    <a:lnTo>
                      <a:pt x="577" y="61"/>
                    </a:lnTo>
                    <a:lnTo>
                      <a:pt x="581" y="54"/>
                    </a:lnTo>
                    <a:lnTo>
                      <a:pt x="577" y="47"/>
                    </a:lnTo>
                    <a:lnTo>
                      <a:pt x="581" y="43"/>
                    </a:lnTo>
                    <a:lnTo>
                      <a:pt x="581" y="39"/>
                    </a:lnTo>
                    <a:lnTo>
                      <a:pt x="577" y="39"/>
                    </a:lnTo>
                    <a:lnTo>
                      <a:pt x="577" y="32"/>
                    </a:lnTo>
                    <a:lnTo>
                      <a:pt x="581" y="29"/>
                    </a:lnTo>
                    <a:lnTo>
                      <a:pt x="584" y="25"/>
                    </a:lnTo>
                    <a:lnTo>
                      <a:pt x="584" y="21"/>
                    </a:lnTo>
                    <a:lnTo>
                      <a:pt x="588" y="14"/>
                    </a:lnTo>
                    <a:lnTo>
                      <a:pt x="591" y="11"/>
                    </a:lnTo>
                    <a:lnTo>
                      <a:pt x="591" y="3"/>
                    </a:lnTo>
                    <a:lnTo>
                      <a:pt x="591" y="3"/>
                    </a:lnTo>
                    <a:lnTo>
                      <a:pt x="595" y="3"/>
                    </a:lnTo>
                    <a:lnTo>
                      <a:pt x="595" y="3"/>
                    </a:lnTo>
                    <a:lnTo>
                      <a:pt x="598" y="0"/>
                    </a:lnTo>
                    <a:lnTo>
                      <a:pt x="598" y="0"/>
                    </a:lnTo>
                    <a:lnTo>
                      <a:pt x="602" y="0"/>
                    </a:lnTo>
                    <a:lnTo>
                      <a:pt x="602" y="0"/>
                    </a:lnTo>
                    <a:lnTo>
                      <a:pt x="602" y="3"/>
                    </a:lnTo>
                    <a:lnTo>
                      <a:pt x="602" y="3"/>
                    </a:lnTo>
                    <a:lnTo>
                      <a:pt x="602" y="3"/>
                    </a:lnTo>
                    <a:lnTo>
                      <a:pt x="602" y="11"/>
                    </a:lnTo>
                    <a:lnTo>
                      <a:pt x="602" y="21"/>
                    </a:lnTo>
                    <a:lnTo>
                      <a:pt x="606" y="25"/>
                    </a:lnTo>
                    <a:lnTo>
                      <a:pt x="609" y="25"/>
                    </a:lnTo>
                    <a:lnTo>
                      <a:pt x="609" y="25"/>
                    </a:lnTo>
                    <a:lnTo>
                      <a:pt x="609" y="32"/>
                    </a:lnTo>
                    <a:lnTo>
                      <a:pt x="609" y="32"/>
                    </a:lnTo>
                    <a:lnTo>
                      <a:pt x="613" y="36"/>
                    </a:lnTo>
                    <a:lnTo>
                      <a:pt x="613" y="39"/>
                    </a:lnTo>
                    <a:lnTo>
                      <a:pt x="613" y="43"/>
                    </a:lnTo>
                    <a:lnTo>
                      <a:pt x="616" y="43"/>
                    </a:lnTo>
                    <a:lnTo>
                      <a:pt x="616" y="50"/>
                    </a:lnTo>
                    <a:lnTo>
                      <a:pt x="620" y="54"/>
                    </a:lnTo>
                    <a:lnTo>
                      <a:pt x="616" y="61"/>
                    </a:lnTo>
                    <a:lnTo>
                      <a:pt x="620" y="64"/>
                    </a:lnTo>
                    <a:lnTo>
                      <a:pt x="620" y="68"/>
                    </a:lnTo>
                    <a:lnTo>
                      <a:pt x="620" y="72"/>
                    </a:lnTo>
                    <a:lnTo>
                      <a:pt x="624" y="75"/>
                    </a:lnTo>
                    <a:lnTo>
                      <a:pt x="627" y="75"/>
                    </a:lnTo>
                    <a:lnTo>
                      <a:pt x="634" y="72"/>
                    </a:lnTo>
                    <a:lnTo>
                      <a:pt x="634" y="72"/>
                    </a:lnTo>
                    <a:lnTo>
                      <a:pt x="638" y="72"/>
                    </a:lnTo>
                    <a:lnTo>
                      <a:pt x="641" y="79"/>
                    </a:lnTo>
                    <a:lnTo>
                      <a:pt x="645" y="79"/>
                    </a:lnTo>
                    <a:lnTo>
                      <a:pt x="649" y="82"/>
                    </a:lnTo>
                    <a:lnTo>
                      <a:pt x="652" y="86"/>
                    </a:lnTo>
                    <a:lnTo>
                      <a:pt x="656" y="90"/>
                    </a:lnTo>
                    <a:lnTo>
                      <a:pt x="652" y="93"/>
                    </a:lnTo>
                    <a:lnTo>
                      <a:pt x="656" y="93"/>
                    </a:lnTo>
                    <a:lnTo>
                      <a:pt x="652" y="100"/>
                    </a:lnTo>
                    <a:lnTo>
                      <a:pt x="656" y="104"/>
                    </a:lnTo>
                    <a:lnTo>
                      <a:pt x="656" y="107"/>
                    </a:lnTo>
                    <a:lnTo>
                      <a:pt x="656" y="111"/>
                    </a:lnTo>
                    <a:lnTo>
                      <a:pt x="656" y="118"/>
                    </a:lnTo>
                    <a:lnTo>
                      <a:pt x="659" y="122"/>
                    </a:lnTo>
                    <a:lnTo>
                      <a:pt x="663" y="129"/>
                    </a:lnTo>
                    <a:lnTo>
                      <a:pt x="667" y="129"/>
                    </a:lnTo>
                    <a:lnTo>
                      <a:pt x="667" y="133"/>
                    </a:lnTo>
                    <a:lnTo>
                      <a:pt x="670" y="140"/>
                    </a:lnTo>
                    <a:lnTo>
                      <a:pt x="670" y="143"/>
                    </a:lnTo>
                    <a:lnTo>
                      <a:pt x="670" y="151"/>
                    </a:lnTo>
                    <a:lnTo>
                      <a:pt x="670" y="154"/>
                    </a:lnTo>
                    <a:lnTo>
                      <a:pt x="670" y="158"/>
                    </a:lnTo>
                    <a:lnTo>
                      <a:pt x="670" y="161"/>
                    </a:lnTo>
                    <a:lnTo>
                      <a:pt x="674" y="161"/>
                    </a:lnTo>
                    <a:lnTo>
                      <a:pt x="674" y="161"/>
                    </a:lnTo>
                    <a:lnTo>
                      <a:pt x="674" y="165"/>
                    </a:lnTo>
                    <a:lnTo>
                      <a:pt x="677" y="165"/>
                    </a:lnTo>
                    <a:lnTo>
                      <a:pt x="677" y="165"/>
                    </a:lnTo>
                    <a:lnTo>
                      <a:pt x="674" y="165"/>
                    </a:lnTo>
                    <a:lnTo>
                      <a:pt x="674" y="168"/>
                    </a:lnTo>
                    <a:lnTo>
                      <a:pt x="674" y="168"/>
                    </a:lnTo>
                    <a:lnTo>
                      <a:pt x="677" y="172"/>
                    </a:lnTo>
                    <a:lnTo>
                      <a:pt x="681" y="176"/>
                    </a:lnTo>
                    <a:lnTo>
                      <a:pt x="684" y="176"/>
                    </a:lnTo>
                    <a:lnTo>
                      <a:pt x="688" y="179"/>
                    </a:lnTo>
                    <a:lnTo>
                      <a:pt x="695" y="179"/>
                    </a:lnTo>
                    <a:lnTo>
                      <a:pt x="695" y="179"/>
                    </a:lnTo>
                    <a:lnTo>
                      <a:pt x="699" y="179"/>
                    </a:lnTo>
                    <a:lnTo>
                      <a:pt x="699" y="183"/>
                    </a:lnTo>
                    <a:lnTo>
                      <a:pt x="699" y="186"/>
                    </a:lnTo>
                    <a:lnTo>
                      <a:pt x="702" y="190"/>
                    </a:lnTo>
                    <a:lnTo>
                      <a:pt x="706" y="186"/>
                    </a:lnTo>
                    <a:lnTo>
                      <a:pt x="710" y="190"/>
                    </a:lnTo>
                    <a:lnTo>
                      <a:pt x="713" y="190"/>
                    </a:lnTo>
                    <a:lnTo>
                      <a:pt x="713" y="194"/>
                    </a:lnTo>
                    <a:lnTo>
                      <a:pt x="717" y="197"/>
                    </a:lnTo>
                    <a:lnTo>
                      <a:pt x="720" y="194"/>
                    </a:lnTo>
                    <a:lnTo>
                      <a:pt x="720" y="197"/>
                    </a:lnTo>
                    <a:lnTo>
                      <a:pt x="724" y="197"/>
                    </a:lnTo>
                    <a:lnTo>
                      <a:pt x="727" y="201"/>
                    </a:lnTo>
                    <a:lnTo>
                      <a:pt x="727" y="204"/>
                    </a:lnTo>
                    <a:lnTo>
                      <a:pt x="724" y="204"/>
                    </a:lnTo>
                    <a:lnTo>
                      <a:pt x="724" y="208"/>
                    </a:lnTo>
                    <a:lnTo>
                      <a:pt x="727" y="212"/>
                    </a:lnTo>
                    <a:lnTo>
                      <a:pt x="731" y="212"/>
                    </a:lnTo>
                    <a:lnTo>
                      <a:pt x="731" y="212"/>
                    </a:lnTo>
                    <a:lnTo>
                      <a:pt x="735" y="215"/>
                    </a:lnTo>
                    <a:lnTo>
                      <a:pt x="735" y="219"/>
                    </a:lnTo>
                    <a:lnTo>
                      <a:pt x="735" y="222"/>
                    </a:lnTo>
                    <a:lnTo>
                      <a:pt x="735" y="222"/>
                    </a:lnTo>
                    <a:lnTo>
                      <a:pt x="738" y="226"/>
                    </a:lnTo>
                    <a:lnTo>
                      <a:pt x="738" y="226"/>
                    </a:lnTo>
                    <a:lnTo>
                      <a:pt x="738" y="237"/>
                    </a:lnTo>
                    <a:lnTo>
                      <a:pt x="742" y="237"/>
                    </a:lnTo>
                    <a:lnTo>
                      <a:pt x="742" y="240"/>
                    </a:lnTo>
                    <a:lnTo>
                      <a:pt x="742" y="244"/>
                    </a:lnTo>
                    <a:lnTo>
                      <a:pt x="745" y="247"/>
                    </a:lnTo>
                    <a:lnTo>
                      <a:pt x="745" y="247"/>
                    </a:lnTo>
                    <a:lnTo>
                      <a:pt x="745" y="244"/>
                    </a:lnTo>
                    <a:lnTo>
                      <a:pt x="749" y="244"/>
                    </a:lnTo>
                    <a:lnTo>
                      <a:pt x="749" y="240"/>
                    </a:lnTo>
                    <a:lnTo>
                      <a:pt x="753" y="237"/>
                    </a:lnTo>
                    <a:lnTo>
                      <a:pt x="753" y="240"/>
                    </a:lnTo>
                    <a:lnTo>
                      <a:pt x="753" y="244"/>
                    </a:lnTo>
                    <a:lnTo>
                      <a:pt x="760" y="244"/>
                    </a:lnTo>
                    <a:lnTo>
                      <a:pt x="760" y="247"/>
                    </a:lnTo>
                    <a:lnTo>
                      <a:pt x="763" y="244"/>
                    </a:lnTo>
                    <a:lnTo>
                      <a:pt x="763" y="244"/>
                    </a:lnTo>
                    <a:lnTo>
                      <a:pt x="763" y="247"/>
                    </a:lnTo>
                    <a:lnTo>
                      <a:pt x="763" y="247"/>
                    </a:lnTo>
                    <a:lnTo>
                      <a:pt x="767" y="251"/>
                    </a:lnTo>
                    <a:lnTo>
                      <a:pt x="767" y="262"/>
                    </a:lnTo>
                    <a:lnTo>
                      <a:pt x="767" y="269"/>
                    </a:lnTo>
                    <a:lnTo>
                      <a:pt x="770" y="273"/>
                    </a:lnTo>
                    <a:lnTo>
                      <a:pt x="774" y="273"/>
                    </a:lnTo>
                    <a:lnTo>
                      <a:pt x="778" y="280"/>
                    </a:lnTo>
                    <a:lnTo>
                      <a:pt x="785" y="280"/>
                    </a:lnTo>
                    <a:lnTo>
                      <a:pt x="785" y="280"/>
                    </a:lnTo>
                    <a:lnTo>
                      <a:pt x="788" y="283"/>
                    </a:lnTo>
                    <a:lnTo>
                      <a:pt x="792" y="287"/>
                    </a:lnTo>
                    <a:lnTo>
                      <a:pt x="792" y="290"/>
                    </a:lnTo>
                    <a:lnTo>
                      <a:pt x="795" y="294"/>
                    </a:lnTo>
                    <a:lnTo>
                      <a:pt x="799" y="294"/>
                    </a:lnTo>
                    <a:lnTo>
                      <a:pt x="799" y="294"/>
                    </a:lnTo>
                    <a:lnTo>
                      <a:pt x="803" y="301"/>
                    </a:lnTo>
                    <a:lnTo>
                      <a:pt x="803" y="305"/>
                    </a:lnTo>
                    <a:lnTo>
                      <a:pt x="806" y="305"/>
                    </a:lnTo>
                    <a:lnTo>
                      <a:pt x="806" y="308"/>
                    </a:lnTo>
                    <a:lnTo>
                      <a:pt x="810" y="316"/>
                    </a:lnTo>
                    <a:lnTo>
                      <a:pt x="810" y="319"/>
                    </a:lnTo>
                    <a:lnTo>
                      <a:pt x="810" y="319"/>
                    </a:lnTo>
                    <a:lnTo>
                      <a:pt x="813" y="319"/>
                    </a:lnTo>
                    <a:lnTo>
                      <a:pt x="813" y="323"/>
                    </a:lnTo>
                    <a:lnTo>
                      <a:pt x="813" y="330"/>
                    </a:lnTo>
                    <a:lnTo>
                      <a:pt x="813" y="334"/>
                    </a:lnTo>
                    <a:lnTo>
                      <a:pt x="813" y="344"/>
                    </a:lnTo>
                    <a:lnTo>
                      <a:pt x="817" y="344"/>
                    </a:lnTo>
                    <a:lnTo>
                      <a:pt x="813" y="344"/>
                    </a:lnTo>
                    <a:lnTo>
                      <a:pt x="813" y="348"/>
                    </a:lnTo>
                    <a:lnTo>
                      <a:pt x="813" y="348"/>
                    </a:lnTo>
                    <a:lnTo>
                      <a:pt x="813" y="351"/>
                    </a:lnTo>
                    <a:lnTo>
                      <a:pt x="817" y="351"/>
                    </a:lnTo>
                    <a:lnTo>
                      <a:pt x="817" y="359"/>
                    </a:lnTo>
                    <a:lnTo>
                      <a:pt x="821" y="362"/>
                    </a:lnTo>
                    <a:lnTo>
                      <a:pt x="824" y="373"/>
                    </a:lnTo>
                    <a:lnTo>
                      <a:pt x="824" y="384"/>
                    </a:lnTo>
                    <a:lnTo>
                      <a:pt x="821" y="387"/>
                    </a:lnTo>
                    <a:lnTo>
                      <a:pt x="821" y="391"/>
                    </a:lnTo>
                    <a:lnTo>
                      <a:pt x="817" y="398"/>
                    </a:lnTo>
                    <a:lnTo>
                      <a:pt x="817" y="405"/>
                    </a:lnTo>
                    <a:lnTo>
                      <a:pt x="817" y="416"/>
                    </a:lnTo>
                    <a:lnTo>
                      <a:pt x="817" y="416"/>
                    </a:lnTo>
                    <a:lnTo>
                      <a:pt x="813" y="423"/>
                    </a:lnTo>
                    <a:lnTo>
                      <a:pt x="813" y="430"/>
                    </a:lnTo>
                    <a:lnTo>
                      <a:pt x="813" y="438"/>
                    </a:lnTo>
                    <a:lnTo>
                      <a:pt x="810" y="438"/>
                    </a:lnTo>
                    <a:lnTo>
                      <a:pt x="810" y="441"/>
                    </a:lnTo>
                    <a:lnTo>
                      <a:pt x="806" y="455"/>
                    </a:lnTo>
                    <a:lnTo>
                      <a:pt x="803" y="455"/>
                    </a:lnTo>
                    <a:lnTo>
                      <a:pt x="803" y="459"/>
                    </a:lnTo>
                    <a:lnTo>
                      <a:pt x="799" y="463"/>
                    </a:lnTo>
                    <a:lnTo>
                      <a:pt x="799" y="463"/>
                    </a:lnTo>
                    <a:lnTo>
                      <a:pt x="799" y="466"/>
                    </a:lnTo>
                    <a:lnTo>
                      <a:pt x="799" y="466"/>
                    </a:lnTo>
                    <a:lnTo>
                      <a:pt x="795" y="470"/>
                    </a:lnTo>
                    <a:lnTo>
                      <a:pt x="792" y="470"/>
                    </a:lnTo>
                    <a:lnTo>
                      <a:pt x="792" y="473"/>
                    </a:lnTo>
                    <a:lnTo>
                      <a:pt x="795" y="473"/>
                    </a:lnTo>
                    <a:lnTo>
                      <a:pt x="792" y="473"/>
                    </a:lnTo>
                    <a:lnTo>
                      <a:pt x="788" y="477"/>
                    </a:lnTo>
                    <a:lnTo>
                      <a:pt x="788" y="481"/>
                    </a:lnTo>
                    <a:lnTo>
                      <a:pt x="785" y="481"/>
                    </a:lnTo>
                    <a:lnTo>
                      <a:pt x="781" y="488"/>
                    </a:lnTo>
                    <a:lnTo>
                      <a:pt x="781" y="491"/>
                    </a:lnTo>
                    <a:lnTo>
                      <a:pt x="778" y="491"/>
                    </a:lnTo>
                    <a:lnTo>
                      <a:pt x="778" y="491"/>
                    </a:lnTo>
                    <a:lnTo>
                      <a:pt x="774" y="495"/>
                    </a:lnTo>
                    <a:lnTo>
                      <a:pt x="778" y="495"/>
                    </a:lnTo>
                    <a:lnTo>
                      <a:pt x="778" y="499"/>
                    </a:lnTo>
                    <a:lnTo>
                      <a:pt x="774" y="502"/>
                    </a:lnTo>
                    <a:lnTo>
                      <a:pt x="774" y="502"/>
                    </a:lnTo>
                    <a:lnTo>
                      <a:pt x="774" y="506"/>
                    </a:lnTo>
                    <a:lnTo>
                      <a:pt x="770" y="509"/>
                    </a:lnTo>
                    <a:lnTo>
                      <a:pt x="767" y="527"/>
                    </a:lnTo>
                    <a:lnTo>
                      <a:pt x="767" y="531"/>
                    </a:lnTo>
                    <a:lnTo>
                      <a:pt x="763" y="527"/>
                    </a:lnTo>
                    <a:lnTo>
                      <a:pt x="760" y="534"/>
                    </a:lnTo>
                    <a:lnTo>
                      <a:pt x="760" y="534"/>
                    </a:lnTo>
                    <a:lnTo>
                      <a:pt x="756" y="538"/>
                    </a:lnTo>
                    <a:lnTo>
                      <a:pt x="756" y="542"/>
                    </a:lnTo>
                    <a:lnTo>
                      <a:pt x="756" y="542"/>
                    </a:lnTo>
                    <a:lnTo>
                      <a:pt x="756" y="549"/>
                    </a:lnTo>
                    <a:lnTo>
                      <a:pt x="753" y="552"/>
                    </a:lnTo>
                    <a:lnTo>
                      <a:pt x="756" y="556"/>
                    </a:lnTo>
                    <a:lnTo>
                      <a:pt x="753" y="560"/>
                    </a:lnTo>
                    <a:lnTo>
                      <a:pt x="753" y="563"/>
                    </a:lnTo>
                    <a:lnTo>
                      <a:pt x="749" y="567"/>
                    </a:lnTo>
                    <a:lnTo>
                      <a:pt x="749" y="570"/>
                    </a:lnTo>
                    <a:lnTo>
                      <a:pt x="749" y="574"/>
                    </a:lnTo>
                    <a:lnTo>
                      <a:pt x="753" y="577"/>
                    </a:lnTo>
                    <a:lnTo>
                      <a:pt x="753" y="581"/>
                    </a:lnTo>
                    <a:lnTo>
                      <a:pt x="749" y="581"/>
                    </a:lnTo>
                    <a:lnTo>
                      <a:pt x="749" y="585"/>
                    </a:lnTo>
                    <a:lnTo>
                      <a:pt x="745" y="585"/>
                    </a:lnTo>
                    <a:lnTo>
                      <a:pt x="745" y="585"/>
                    </a:lnTo>
                    <a:lnTo>
                      <a:pt x="745" y="588"/>
                    </a:lnTo>
                    <a:lnTo>
                      <a:pt x="738" y="588"/>
                    </a:lnTo>
                    <a:lnTo>
                      <a:pt x="717" y="592"/>
                    </a:lnTo>
                    <a:lnTo>
                      <a:pt x="713" y="592"/>
                    </a:lnTo>
                    <a:lnTo>
                      <a:pt x="702" y="595"/>
                    </a:lnTo>
                    <a:lnTo>
                      <a:pt x="702" y="599"/>
                    </a:lnTo>
                    <a:lnTo>
                      <a:pt x="695" y="603"/>
                    </a:lnTo>
                    <a:lnTo>
                      <a:pt x="692" y="603"/>
                    </a:lnTo>
                    <a:lnTo>
                      <a:pt x="692" y="606"/>
                    </a:lnTo>
                    <a:lnTo>
                      <a:pt x="688" y="610"/>
                    </a:lnTo>
                    <a:lnTo>
                      <a:pt x="684" y="610"/>
                    </a:lnTo>
                    <a:lnTo>
                      <a:pt x="684" y="610"/>
                    </a:lnTo>
                    <a:lnTo>
                      <a:pt x="677" y="610"/>
                    </a:lnTo>
                    <a:lnTo>
                      <a:pt x="677" y="610"/>
                    </a:lnTo>
                    <a:lnTo>
                      <a:pt x="674" y="610"/>
                    </a:lnTo>
                    <a:lnTo>
                      <a:pt x="674" y="613"/>
                    </a:lnTo>
                    <a:lnTo>
                      <a:pt x="677" y="617"/>
                    </a:lnTo>
                    <a:lnTo>
                      <a:pt x="677" y="613"/>
                    </a:lnTo>
                    <a:lnTo>
                      <a:pt x="681" y="613"/>
                    </a:lnTo>
                    <a:lnTo>
                      <a:pt x="681" y="613"/>
                    </a:lnTo>
                    <a:lnTo>
                      <a:pt x="681" y="617"/>
                    </a:lnTo>
                    <a:lnTo>
                      <a:pt x="681" y="621"/>
                    </a:lnTo>
                    <a:lnTo>
                      <a:pt x="677" y="621"/>
                    </a:lnTo>
                    <a:lnTo>
                      <a:pt x="674" y="613"/>
                    </a:lnTo>
                    <a:lnTo>
                      <a:pt x="670" y="613"/>
                    </a:lnTo>
                    <a:lnTo>
                      <a:pt x="667" y="613"/>
                    </a:lnTo>
                    <a:lnTo>
                      <a:pt x="667" y="610"/>
                    </a:lnTo>
                    <a:lnTo>
                      <a:pt x="663" y="610"/>
                    </a:lnTo>
                    <a:lnTo>
                      <a:pt x="659" y="606"/>
                    </a:lnTo>
                    <a:lnTo>
                      <a:pt x="659" y="606"/>
                    </a:lnTo>
                    <a:lnTo>
                      <a:pt x="659" y="603"/>
                    </a:lnTo>
                    <a:lnTo>
                      <a:pt x="656" y="599"/>
                    </a:lnTo>
                    <a:lnTo>
                      <a:pt x="652" y="603"/>
                    </a:lnTo>
                    <a:lnTo>
                      <a:pt x="649" y="603"/>
                    </a:lnTo>
                    <a:lnTo>
                      <a:pt x="645" y="603"/>
                    </a:lnTo>
                    <a:lnTo>
                      <a:pt x="645" y="603"/>
                    </a:lnTo>
                    <a:lnTo>
                      <a:pt x="649" y="603"/>
                    </a:lnTo>
                    <a:lnTo>
                      <a:pt x="649" y="595"/>
                    </a:lnTo>
                    <a:lnTo>
                      <a:pt x="649" y="592"/>
                    </a:lnTo>
                    <a:lnTo>
                      <a:pt x="645" y="592"/>
                    </a:lnTo>
                    <a:lnTo>
                      <a:pt x="641" y="595"/>
                    </a:lnTo>
                    <a:lnTo>
                      <a:pt x="638" y="595"/>
                    </a:lnTo>
                    <a:lnTo>
                      <a:pt x="641" y="599"/>
                    </a:lnTo>
                    <a:lnTo>
                      <a:pt x="641" y="599"/>
                    </a:lnTo>
                    <a:lnTo>
                      <a:pt x="638" y="599"/>
                    </a:lnTo>
                    <a:lnTo>
                      <a:pt x="634" y="603"/>
                    </a:lnTo>
                    <a:lnTo>
                      <a:pt x="631" y="606"/>
                    </a:lnTo>
                    <a:lnTo>
                      <a:pt x="627" y="610"/>
                    </a:lnTo>
                    <a:lnTo>
                      <a:pt x="620" y="613"/>
                    </a:lnTo>
                    <a:lnTo>
                      <a:pt x="616" y="613"/>
                    </a:lnTo>
                    <a:lnTo>
                      <a:pt x="613" y="613"/>
                    </a:lnTo>
                    <a:lnTo>
                      <a:pt x="606" y="610"/>
                    </a:lnTo>
                    <a:lnTo>
                      <a:pt x="598" y="606"/>
                    </a:lnTo>
                    <a:lnTo>
                      <a:pt x="595" y="603"/>
                    </a:lnTo>
                    <a:lnTo>
                      <a:pt x="591" y="603"/>
                    </a:lnTo>
                    <a:lnTo>
                      <a:pt x="584" y="599"/>
                    </a:lnTo>
                    <a:lnTo>
                      <a:pt x="581" y="603"/>
                    </a:lnTo>
                    <a:lnTo>
                      <a:pt x="577" y="603"/>
                    </a:lnTo>
                    <a:lnTo>
                      <a:pt x="573" y="599"/>
                    </a:lnTo>
                    <a:lnTo>
                      <a:pt x="566" y="595"/>
                    </a:lnTo>
                    <a:lnTo>
                      <a:pt x="559" y="595"/>
                    </a:lnTo>
                    <a:lnTo>
                      <a:pt x="555" y="592"/>
                    </a:lnTo>
                    <a:lnTo>
                      <a:pt x="552" y="588"/>
                    </a:lnTo>
                    <a:lnTo>
                      <a:pt x="548" y="585"/>
                    </a:lnTo>
                    <a:lnTo>
                      <a:pt x="545" y="581"/>
                    </a:lnTo>
                    <a:lnTo>
                      <a:pt x="541" y="570"/>
                    </a:lnTo>
                    <a:lnTo>
                      <a:pt x="541" y="570"/>
                    </a:lnTo>
                    <a:lnTo>
                      <a:pt x="541" y="567"/>
                    </a:lnTo>
                    <a:lnTo>
                      <a:pt x="541" y="560"/>
                    </a:lnTo>
                    <a:lnTo>
                      <a:pt x="538" y="552"/>
                    </a:lnTo>
                    <a:lnTo>
                      <a:pt x="530" y="542"/>
                    </a:lnTo>
                    <a:lnTo>
                      <a:pt x="534" y="534"/>
                    </a:lnTo>
                    <a:lnTo>
                      <a:pt x="534" y="534"/>
                    </a:lnTo>
                    <a:lnTo>
                      <a:pt x="527" y="534"/>
                    </a:lnTo>
                    <a:lnTo>
                      <a:pt x="520" y="538"/>
                    </a:lnTo>
                    <a:lnTo>
                      <a:pt x="516" y="538"/>
                    </a:lnTo>
                    <a:lnTo>
                      <a:pt x="513" y="538"/>
                    </a:lnTo>
                    <a:lnTo>
                      <a:pt x="509" y="538"/>
                    </a:lnTo>
                    <a:lnTo>
                      <a:pt x="513" y="534"/>
                    </a:lnTo>
                    <a:lnTo>
                      <a:pt x="513" y="531"/>
                    </a:lnTo>
                    <a:lnTo>
                      <a:pt x="516" y="524"/>
                    </a:lnTo>
                    <a:lnTo>
                      <a:pt x="516" y="520"/>
                    </a:lnTo>
                    <a:lnTo>
                      <a:pt x="513" y="513"/>
                    </a:lnTo>
                    <a:lnTo>
                      <a:pt x="509" y="509"/>
                    </a:lnTo>
                    <a:lnTo>
                      <a:pt x="509" y="506"/>
                    </a:lnTo>
                    <a:lnTo>
                      <a:pt x="502" y="513"/>
                    </a:lnTo>
                    <a:lnTo>
                      <a:pt x="502" y="520"/>
                    </a:lnTo>
                    <a:lnTo>
                      <a:pt x="502" y="524"/>
                    </a:lnTo>
                    <a:lnTo>
                      <a:pt x="502" y="527"/>
                    </a:lnTo>
                    <a:lnTo>
                      <a:pt x="502" y="527"/>
                    </a:lnTo>
                    <a:lnTo>
                      <a:pt x="498" y="527"/>
                    </a:lnTo>
                    <a:lnTo>
                      <a:pt x="491" y="527"/>
                    </a:lnTo>
                    <a:lnTo>
                      <a:pt x="487" y="527"/>
                    </a:lnTo>
                    <a:lnTo>
                      <a:pt x="484" y="531"/>
                    </a:lnTo>
                    <a:lnTo>
                      <a:pt x="484" y="527"/>
                    </a:lnTo>
                    <a:lnTo>
                      <a:pt x="484" y="524"/>
                    </a:lnTo>
                    <a:lnTo>
                      <a:pt x="487" y="524"/>
                    </a:lnTo>
                    <a:lnTo>
                      <a:pt x="495" y="520"/>
                    </a:lnTo>
                    <a:lnTo>
                      <a:pt x="495" y="516"/>
                    </a:lnTo>
                    <a:lnTo>
                      <a:pt x="495" y="513"/>
                    </a:lnTo>
                    <a:lnTo>
                      <a:pt x="495" y="509"/>
                    </a:lnTo>
                    <a:lnTo>
                      <a:pt x="495" y="509"/>
                    </a:lnTo>
                    <a:lnTo>
                      <a:pt x="495" y="509"/>
                    </a:lnTo>
                    <a:lnTo>
                      <a:pt x="495" y="506"/>
                    </a:lnTo>
                    <a:lnTo>
                      <a:pt x="498" y="499"/>
                    </a:lnTo>
                    <a:lnTo>
                      <a:pt x="498" y="495"/>
                    </a:lnTo>
                    <a:lnTo>
                      <a:pt x="502" y="495"/>
                    </a:lnTo>
                    <a:lnTo>
                      <a:pt x="502" y="491"/>
                    </a:lnTo>
                    <a:lnTo>
                      <a:pt x="502" y="481"/>
                    </a:lnTo>
                    <a:lnTo>
                      <a:pt x="505" y="481"/>
                    </a:lnTo>
                    <a:lnTo>
                      <a:pt x="505" y="481"/>
                    </a:lnTo>
                    <a:lnTo>
                      <a:pt x="505" y="477"/>
                    </a:lnTo>
                    <a:lnTo>
                      <a:pt x="505" y="473"/>
                    </a:lnTo>
                    <a:lnTo>
                      <a:pt x="502" y="473"/>
                    </a:lnTo>
                    <a:lnTo>
                      <a:pt x="502" y="470"/>
                    </a:lnTo>
                    <a:lnTo>
                      <a:pt x="502" y="466"/>
                    </a:lnTo>
                    <a:lnTo>
                      <a:pt x="498" y="470"/>
                    </a:lnTo>
                    <a:lnTo>
                      <a:pt x="498" y="477"/>
                    </a:lnTo>
                    <a:lnTo>
                      <a:pt x="498" y="477"/>
                    </a:lnTo>
                    <a:lnTo>
                      <a:pt x="495" y="481"/>
                    </a:lnTo>
                    <a:lnTo>
                      <a:pt x="495" y="484"/>
                    </a:lnTo>
                    <a:lnTo>
                      <a:pt x="491" y="488"/>
                    </a:lnTo>
                    <a:lnTo>
                      <a:pt x="491" y="491"/>
                    </a:lnTo>
                    <a:lnTo>
                      <a:pt x="487" y="495"/>
                    </a:lnTo>
                    <a:lnTo>
                      <a:pt x="484" y="495"/>
                    </a:lnTo>
                    <a:lnTo>
                      <a:pt x="484" y="495"/>
                    </a:lnTo>
                    <a:lnTo>
                      <a:pt x="484" y="499"/>
                    </a:lnTo>
                    <a:lnTo>
                      <a:pt x="477" y="499"/>
                    </a:lnTo>
                    <a:lnTo>
                      <a:pt x="477" y="502"/>
                    </a:lnTo>
                    <a:lnTo>
                      <a:pt x="473" y="502"/>
                    </a:lnTo>
                    <a:lnTo>
                      <a:pt x="470" y="509"/>
                    </a:lnTo>
                    <a:lnTo>
                      <a:pt x="466" y="513"/>
                    </a:lnTo>
                    <a:lnTo>
                      <a:pt x="462" y="513"/>
                    </a:lnTo>
                    <a:lnTo>
                      <a:pt x="462" y="520"/>
                    </a:lnTo>
                    <a:lnTo>
                      <a:pt x="462" y="520"/>
                    </a:lnTo>
                    <a:lnTo>
                      <a:pt x="462" y="524"/>
                    </a:lnTo>
                    <a:lnTo>
                      <a:pt x="462" y="524"/>
                    </a:lnTo>
                    <a:lnTo>
                      <a:pt x="459" y="524"/>
                    </a:lnTo>
                    <a:lnTo>
                      <a:pt x="455" y="520"/>
                    </a:lnTo>
                    <a:lnTo>
                      <a:pt x="452" y="516"/>
                    </a:lnTo>
                    <a:lnTo>
                      <a:pt x="452" y="516"/>
                    </a:lnTo>
                    <a:lnTo>
                      <a:pt x="448" y="516"/>
                    </a:lnTo>
                    <a:lnTo>
                      <a:pt x="448" y="513"/>
                    </a:lnTo>
                    <a:lnTo>
                      <a:pt x="452" y="516"/>
                    </a:lnTo>
                    <a:lnTo>
                      <a:pt x="452" y="513"/>
                    </a:lnTo>
                    <a:lnTo>
                      <a:pt x="452" y="506"/>
                    </a:lnTo>
                    <a:lnTo>
                      <a:pt x="452" y="506"/>
                    </a:lnTo>
                    <a:lnTo>
                      <a:pt x="448" y="499"/>
                    </a:lnTo>
                    <a:lnTo>
                      <a:pt x="448" y="495"/>
                    </a:lnTo>
                    <a:lnTo>
                      <a:pt x="444" y="495"/>
                    </a:lnTo>
                    <a:lnTo>
                      <a:pt x="441" y="488"/>
                    </a:lnTo>
                    <a:lnTo>
                      <a:pt x="441" y="484"/>
                    </a:lnTo>
                    <a:lnTo>
                      <a:pt x="437" y="484"/>
                    </a:lnTo>
                    <a:lnTo>
                      <a:pt x="437" y="484"/>
                    </a:lnTo>
                    <a:lnTo>
                      <a:pt x="430" y="481"/>
                    </a:lnTo>
                    <a:lnTo>
                      <a:pt x="430" y="481"/>
                    </a:lnTo>
                    <a:lnTo>
                      <a:pt x="427" y="477"/>
                    </a:lnTo>
                    <a:lnTo>
                      <a:pt x="427" y="473"/>
                    </a:lnTo>
                    <a:lnTo>
                      <a:pt x="427" y="473"/>
                    </a:lnTo>
                    <a:lnTo>
                      <a:pt x="430" y="466"/>
                    </a:lnTo>
                    <a:lnTo>
                      <a:pt x="419" y="466"/>
                    </a:lnTo>
                    <a:lnTo>
                      <a:pt x="412" y="459"/>
                    </a:lnTo>
                    <a:lnTo>
                      <a:pt x="412" y="459"/>
                    </a:lnTo>
                    <a:lnTo>
                      <a:pt x="412" y="459"/>
                    </a:lnTo>
                    <a:lnTo>
                      <a:pt x="409" y="459"/>
                    </a:lnTo>
                    <a:lnTo>
                      <a:pt x="405" y="459"/>
                    </a:lnTo>
                    <a:lnTo>
                      <a:pt x="394" y="455"/>
                    </a:lnTo>
                    <a:lnTo>
                      <a:pt x="394" y="455"/>
                    </a:lnTo>
                    <a:lnTo>
                      <a:pt x="391" y="455"/>
                    </a:lnTo>
                    <a:lnTo>
                      <a:pt x="391" y="455"/>
                    </a:lnTo>
                    <a:lnTo>
                      <a:pt x="387" y="455"/>
                    </a:lnTo>
                    <a:lnTo>
                      <a:pt x="376" y="448"/>
                    </a:lnTo>
                    <a:lnTo>
                      <a:pt x="373" y="445"/>
                    </a:lnTo>
                    <a:lnTo>
                      <a:pt x="369" y="445"/>
                    </a:lnTo>
                    <a:lnTo>
                      <a:pt x="362" y="445"/>
                    </a:lnTo>
                    <a:lnTo>
                      <a:pt x="348" y="445"/>
                    </a:lnTo>
                    <a:lnTo>
                      <a:pt x="333" y="445"/>
                    </a:lnTo>
                    <a:lnTo>
                      <a:pt x="326" y="445"/>
                    </a:lnTo>
                    <a:lnTo>
                      <a:pt x="312" y="452"/>
                    </a:lnTo>
                    <a:lnTo>
                      <a:pt x="305" y="455"/>
                    </a:lnTo>
                    <a:lnTo>
                      <a:pt x="294" y="459"/>
                    </a:lnTo>
                    <a:lnTo>
                      <a:pt x="287" y="459"/>
                    </a:lnTo>
                    <a:lnTo>
                      <a:pt x="280" y="463"/>
                    </a:lnTo>
                    <a:lnTo>
                      <a:pt x="269" y="463"/>
                    </a:lnTo>
                    <a:lnTo>
                      <a:pt x="262" y="459"/>
                    </a:lnTo>
                    <a:lnTo>
                      <a:pt x="258" y="463"/>
                    </a:lnTo>
                    <a:lnTo>
                      <a:pt x="255" y="466"/>
                    </a:lnTo>
                    <a:lnTo>
                      <a:pt x="244" y="470"/>
                    </a:lnTo>
                    <a:lnTo>
                      <a:pt x="237" y="470"/>
                    </a:lnTo>
                    <a:lnTo>
                      <a:pt x="233" y="473"/>
                    </a:lnTo>
                    <a:lnTo>
                      <a:pt x="230" y="473"/>
                    </a:lnTo>
                    <a:lnTo>
                      <a:pt x="226" y="477"/>
                    </a:lnTo>
                    <a:lnTo>
                      <a:pt x="222" y="477"/>
                    </a:lnTo>
                    <a:lnTo>
                      <a:pt x="219" y="481"/>
                    </a:lnTo>
                    <a:lnTo>
                      <a:pt x="219" y="488"/>
                    </a:lnTo>
                    <a:lnTo>
                      <a:pt x="215" y="488"/>
                    </a:lnTo>
                    <a:lnTo>
                      <a:pt x="215" y="491"/>
                    </a:lnTo>
                    <a:lnTo>
                      <a:pt x="212" y="495"/>
                    </a:lnTo>
                    <a:lnTo>
                      <a:pt x="204" y="499"/>
                    </a:lnTo>
                    <a:lnTo>
                      <a:pt x="204" y="499"/>
                    </a:lnTo>
                    <a:lnTo>
                      <a:pt x="201" y="495"/>
                    </a:lnTo>
                    <a:lnTo>
                      <a:pt x="190" y="499"/>
                    </a:lnTo>
                    <a:lnTo>
                      <a:pt x="183" y="499"/>
                    </a:lnTo>
                    <a:lnTo>
                      <a:pt x="179" y="499"/>
                    </a:lnTo>
                    <a:lnTo>
                      <a:pt x="179" y="495"/>
                    </a:lnTo>
                    <a:lnTo>
                      <a:pt x="176" y="495"/>
                    </a:lnTo>
                    <a:lnTo>
                      <a:pt x="172" y="499"/>
                    </a:lnTo>
                    <a:lnTo>
                      <a:pt x="165" y="495"/>
                    </a:lnTo>
                    <a:lnTo>
                      <a:pt x="161" y="495"/>
                    </a:lnTo>
                    <a:lnTo>
                      <a:pt x="154" y="499"/>
                    </a:lnTo>
                    <a:lnTo>
                      <a:pt x="140" y="499"/>
                    </a:lnTo>
                    <a:lnTo>
                      <a:pt x="133" y="499"/>
                    </a:lnTo>
                    <a:lnTo>
                      <a:pt x="129" y="502"/>
                    </a:lnTo>
                    <a:lnTo>
                      <a:pt x="129" y="506"/>
                    </a:lnTo>
                    <a:lnTo>
                      <a:pt x="129" y="506"/>
                    </a:lnTo>
                    <a:lnTo>
                      <a:pt x="129" y="506"/>
                    </a:lnTo>
                    <a:lnTo>
                      <a:pt x="126" y="509"/>
                    </a:lnTo>
                    <a:lnTo>
                      <a:pt x="122" y="509"/>
                    </a:lnTo>
                    <a:lnTo>
                      <a:pt x="115" y="513"/>
                    </a:lnTo>
                    <a:lnTo>
                      <a:pt x="111" y="516"/>
                    </a:lnTo>
                    <a:lnTo>
                      <a:pt x="108" y="516"/>
                    </a:lnTo>
                    <a:lnTo>
                      <a:pt x="104" y="520"/>
                    </a:lnTo>
                    <a:lnTo>
                      <a:pt x="104" y="524"/>
                    </a:lnTo>
                    <a:lnTo>
                      <a:pt x="101" y="524"/>
                    </a:lnTo>
                    <a:lnTo>
                      <a:pt x="97" y="524"/>
                    </a:lnTo>
                    <a:lnTo>
                      <a:pt x="97" y="527"/>
                    </a:lnTo>
                    <a:lnTo>
                      <a:pt x="93" y="524"/>
                    </a:lnTo>
                    <a:lnTo>
                      <a:pt x="90" y="527"/>
                    </a:lnTo>
                    <a:lnTo>
                      <a:pt x="86" y="524"/>
                    </a:lnTo>
                    <a:lnTo>
                      <a:pt x="75" y="524"/>
                    </a:lnTo>
                    <a:lnTo>
                      <a:pt x="68" y="524"/>
                    </a:lnTo>
                    <a:lnTo>
                      <a:pt x="68" y="520"/>
                    </a:lnTo>
                    <a:lnTo>
                      <a:pt x="65" y="520"/>
                    </a:lnTo>
                    <a:lnTo>
                      <a:pt x="65" y="520"/>
                    </a:lnTo>
                    <a:lnTo>
                      <a:pt x="61" y="520"/>
                    </a:lnTo>
                    <a:lnTo>
                      <a:pt x="54" y="513"/>
                    </a:lnTo>
                    <a:lnTo>
                      <a:pt x="50" y="509"/>
                    </a:lnTo>
                    <a:lnTo>
                      <a:pt x="47" y="509"/>
                    </a:lnTo>
                    <a:lnTo>
                      <a:pt x="43" y="506"/>
                    </a:lnTo>
                    <a:lnTo>
                      <a:pt x="40" y="506"/>
                    </a:lnTo>
                    <a:lnTo>
                      <a:pt x="40" y="495"/>
                    </a:lnTo>
                    <a:lnTo>
                      <a:pt x="40" y="491"/>
                    </a:lnTo>
                    <a:lnTo>
                      <a:pt x="40" y="491"/>
                    </a:lnTo>
                    <a:lnTo>
                      <a:pt x="43" y="491"/>
                    </a:lnTo>
                    <a:lnTo>
                      <a:pt x="47" y="491"/>
                    </a:lnTo>
                    <a:lnTo>
                      <a:pt x="50" y="484"/>
                    </a:lnTo>
                    <a:lnTo>
                      <a:pt x="50" y="481"/>
                    </a:lnTo>
                    <a:lnTo>
                      <a:pt x="50" y="477"/>
                    </a:lnTo>
                    <a:lnTo>
                      <a:pt x="50" y="473"/>
                    </a:lnTo>
                    <a:lnTo>
                      <a:pt x="50" y="466"/>
                    </a:lnTo>
                    <a:lnTo>
                      <a:pt x="50" y="470"/>
                    </a:lnTo>
                    <a:lnTo>
                      <a:pt x="50" y="466"/>
                    </a:lnTo>
                    <a:lnTo>
                      <a:pt x="50" y="459"/>
                    </a:lnTo>
                    <a:lnTo>
                      <a:pt x="50" y="452"/>
                    </a:lnTo>
                    <a:lnTo>
                      <a:pt x="50" y="448"/>
                    </a:lnTo>
                    <a:lnTo>
                      <a:pt x="43" y="434"/>
                    </a:lnTo>
                    <a:lnTo>
                      <a:pt x="43" y="430"/>
                    </a:lnTo>
                    <a:lnTo>
                      <a:pt x="43" y="427"/>
                    </a:lnTo>
                    <a:lnTo>
                      <a:pt x="40" y="423"/>
                    </a:lnTo>
                    <a:lnTo>
                      <a:pt x="36" y="420"/>
                    </a:lnTo>
                    <a:lnTo>
                      <a:pt x="36" y="409"/>
                    </a:lnTo>
                    <a:lnTo>
                      <a:pt x="36" y="398"/>
                    </a:lnTo>
                    <a:lnTo>
                      <a:pt x="33" y="395"/>
                    </a:lnTo>
                    <a:lnTo>
                      <a:pt x="29" y="384"/>
                    </a:lnTo>
                    <a:lnTo>
                      <a:pt x="25" y="377"/>
                    </a:lnTo>
                    <a:lnTo>
                      <a:pt x="22" y="373"/>
                    </a:lnTo>
                    <a:lnTo>
                      <a:pt x="18" y="366"/>
                    </a:lnTo>
                    <a:lnTo>
                      <a:pt x="18" y="359"/>
                    </a:lnTo>
                    <a:lnTo>
                      <a:pt x="15" y="351"/>
                    </a:lnTo>
                    <a:lnTo>
                      <a:pt x="15" y="344"/>
                    </a:lnTo>
                    <a:lnTo>
                      <a:pt x="11" y="341"/>
                    </a:lnTo>
                    <a:lnTo>
                      <a:pt x="7" y="337"/>
                    </a:lnTo>
                    <a:lnTo>
                      <a:pt x="4" y="337"/>
                    </a:lnTo>
                    <a:lnTo>
                      <a:pt x="4" y="334"/>
                    </a:lnTo>
                    <a:lnTo>
                      <a:pt x="0" y="330"/>
                    </a:lnTo>
                    <a:lnTo>
                      <a:pt x="0" y="326"/>
                    </a:lnTo>
                    <a:lnTo>
                      <a:pt x="0" y="326"/>
                    </a:lnTo>
                    <a:lnTo>
                      <a:pt x="0" y="326"/>
                    </a:lnTo>
                    <a:lnTo>
                      <a:pt x="0" y="326"/>
                    </a:lnTo>
                    <a:lnTo>
                      <a:pt x="4" y="326"/>
                    </a:lnTo>
                    <a:lnTo>
                      <a:pt x="4" y="330"/>
                    </a:lnTo>
                    <a:lnTo>
                      <a:pt x="4" y="334"/>
                    </a:lnTo>
                    <a:lnTo>
                      <a:pt x="7" y="334"/>
                    </a:lnTo>
                    <a:lnTo>
                      <a:pt x="7" y="334"/>
                    </a:lnTo>
                    <a:lnTo>
                      <a:pt x="11" y="337"/>
                    </a:lnTo>
                    <a:lnTo>
                      <a:pt x="11" y="334"/>
                    </a:lnTo>
                    <a:lnTo>
                      <a:pt x="11" y="330"/>
                    </a:lnTo>
                    <a:lnTo>
                      <a:pt x="7" y="326"/>
                    </a:lnTo>
                    <a:lnTo>
                      <a:pt x="4" y="316"/>
                    </a:lnTo>
                    <a:lnTo>
                      <a:pt x="4" y="312"/>
                    </a:lnTo>
                    <a:lnTo>
                      <a:pt x="4" y="316"/>
                    </a:lnTo>
                    <a:lnTo>
                      <a:pt x="7" y="319"/>
                    </a:lnTo>
                    <a:lnTo>
                      <a:pt x="7" y="326"/>
                    </a:lnTo>
                    <a:lnTo>
                      <a:pt x="11" y="323"/>
                    </a:lnTo>
                    <a:lnTo>
                      <a:pt x="15" y="326"/>
                    </a:lnTo>
                    <a:lnTo>
                      <a:pt x="15" y="330"/>
                    </a:lnTo>
                    <a:lnTo>
                      <a:pt x="15" y="330"/>
                    </a:lnTo>
                    <a:lnTo>
                      <a:pt x="18" y="326"/>
                    </a:lnTo>
                    <a:lnTo>
                      <a:pt x="18" y="323"/>
                    </a:lnTo>
                    <a:lnTo>
                      <a:pt x="18" y="316"/>
                    </a:lnTo>
                    <a:lnTo>
                      <a:pt x="15" y="316"/>
                    </a:lnTo>
                    <a:lnTo>
                      <a:pt x="15" y="308"/>
                    </a:lnTo>
                    <a:lnTo>
                      <a:pt x="11" y="312"/>
                    </a:lnTo>
                    <a:lnTo>
                      <a:pt x="15" y="308"/>
                    </a:lnTo>
                    <a:lnTo>
                      <a:pt x="11" y="305"/>
                    </a:lnTo>
                    <a:lnTo>
                      <a:pt x="7" y="298"/>
                    </a:lnTo>
                    <a:lnTo>
                      <a:pt x="0" y="287"/>
                    </a:lnTo>
                    <a:lnTo>
                      <a:pt x="0" y="276"/>
                    </a:lnTo>
                    <a:lnTo>
                      <a:pt x="4" y="273"/>
                    </a:lnTo>
                    <a:lnTo>
                      <a:pt x="7" y="269"/>
                    </a:lnTo>
                    <a:lnTo>
                      <a:pt x="11" y="265"/>
                    </a:lnTo>
                    <a:lnTo>
                      <a:pt x="11" y="262"/>
                    </a:lnTo>
                    <a:lnTo>
                      <a:pt x="11" y="255"/>
                    </a:lnTo>
                    <a:lnTo>
                      <a:pt x="7" y="251"/>
                    </a:lnTo>
                    <a:lnTo>
                      <a:pt x="7" y="244"/>
                    </a:lnTo>
                    <a:lnTo>
                      <a:pt x="11" y="240"/>
                    </a:lnTo>
                    <a:lnTo>
                      <a:pt x="15" y="233"/>
                    </a:lnTo>
                    <a:lnTo>
                      <a:pt x="15" y="23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62" name="Freeform 83">
                <a:extLst>
                  <a:ext uri="{FF2B5EF4-FFF2-40B4-BE49-F238E27FC236}">
                    <a16:creationId xmlns:a16="http://schemas.microsoft.com/office/drawing/2014/main" id="{5CCA0ACF-3BDA-43CD-A0D6-750EA0DEC3C6}"/>
                  </a:ext>
                </a:extLst>
              </p:cNvPr>
              <p:cNvSpPr>
                <a:spLocks/>
              </p:cNvSpPr>
              <p:nvPr/>
            </p:nvSpPr>
            <p:spPr bwMode="auto">
              <a:xfrm>
                <a:off x="4059" y="3281"/>
                <a:ext cx="336" cy="179"/>
              </a:xfrm>
              <a:custGeom>
                <a:avLst/>
                <a:gdLst>
                  <a:gd name="T0" fmla="*/ 3 w 336"/>
                  <a:gd name="T1" fmla="*/ 47 h 179"/>
                  <a:gd name="T2" fmla="*/ 3 w 336"/>
                  <a:gd name="T3" fmla="*/ 50 h 179"/>
                  <a:gd name="T4" fmla="*/ 10 w 336"/>
                  <a:gd name="T5" fmla="*/ 65 h 179"/>
                  <a:gd name="T6" fmla="*/ 21 w 336"/>
                  <a:gd name="T7" fmla="*/ 90 h 179"/>
                  <a:gd name="T8" fmla="*/ 25 w 336"/>
                  <a:gd name="T9" fmla="*/ 97 h 179"/>
                  <a:gd name="T10" fmla="*/ 35 w 336"/>
                  <a:gd name="T11" fmla="*/ 111 h 179"/>
                  <a:gd name="T12" fmla="*/ 39 w 336"/>
                  <a:gd name="T13" fmla="*/ 133 h 179"/>
                  <a:gd name="T14" fmla="*/ 32 w 336"/>
                  <a:gd name="T15" fmla="*/ 136 h 179"/>
                  <a:gd name="T16" fmla="*/ 28 w 336"/>
                  <a:gd name="T17" fmla="*/ 140 h 179"/>
                  <a:gd name="T18" fmla="*/ 32 w 336"/>
                  <a:gd name="T19" fmla="*/ 144 h 179"/>
                  <a:gd name="T20" fmla="*/ 32 w 336"/>
                  <a:gd name="T21" fmla="*/ 147 h 179"/>
                  <a:gd name="T22" fmla="*/ 35 w 336"/>
                  <a:gd name="T23" fmla="*/ 151 h 179"/>
                  <a:gd name="T24" fmla="*/ 39 w 336"/>
                  <a:gd name="T25" fmla="*/ 158 h 179"/>
                  <a:gd name="T26" fmla="*/ 39 w 336"/>
                  <a:gd name="T27" fmla="*/ 165 h 179"/>
                  <a:gd name="T28" fmla="*/ 39 w 336"/>
                  <a:gd name="T29" fmla="*/ 169 h 179"/>
                  <a:gd name="T30" fmla="*/ 43 w 336"/>
                  <a:gd name="T31" fmla="*/ 172 h 179"/>
                  <a:gd name="T32" fmla="*/ 43 w 336"/>
                  <a:gd name="T33" fmla="*/ 169 h 179"/>
                  <a:gd name="T34" fmla="*/ 46 w 336"/>
                  <a:gd name="T35" fmla="*/ 165 h 179"/>
                  <a:gd name="T36" fmla="*/ 50 w 336"/>
                  <a:gd name="T37" fmla="*/ 172 h 179"/>
                  <a:gd name="T38" fmla="*/ 50 w 336"/>
                  <a:gd name="T39" fmla="*/ 172 h 179"/>
                  <a:gd name="T40" fmla="*/ 60 w 336"/>
                  <a:gd name="T41" fmla="*/ 176 h 179"/>
                  <a:gd name="T42" fmla="*/ 64 w 336"/>
                  <a:gd name="T43" fmla="*/ 179 h 179"/>
                  <a:gd name="T44" fmla="*/ 68 w 336"/>
                  <a:gd name="T45" fmla="*/ 179 h 179"/>
                  <a:gd name="T46" fmla="*/ 78 w 336"/>
                  <a:gd name="T47" fmla="*/ 179 h 179"/>
                  <a:gd name="T48" fmla="*/ 86 w 336"/>
                  <a:gd name="T49" fmla="*/ 176 h 179"/>
                  <a:gd name="T50" fmla="*/ 93 w 336"/>
                  <a:gd name="T51" fmla="*/ 172 h 179"/>
                  <a:gd name="T52" fmla="*/ 100 w 336"/>
                  <a:gd name="T53" fmla="*/ 172 h 179"/>
                  <a:gd name="T54" fmla="*/ 111 w 336"/>
                  <a:gd name="T55" fmla="*/ 172 h 179"/>
                  <a:gd name="T56" fmla="*/ 114 w 336"/>
                  <a:gd name="T57" fmla="*/ 169 h 179"/>
                  <a:gd name="T58" fmla="*/ 118 w 336"/>
                  <a:gd name="T59" fmla="*/ 165 h 179"/>
                  <a:gd name="T60" fmla="*/ 128 w 336"/>
                  <a:gd name="T61" fmla="*/ 165 h 179"/>
                  <a:gd name="T62" fmla="*/ 139 w 336"/>
                  <a:gd name="T63" fmla="*/ 169 h 179"/>
                  <a:gd name="T64" fmla="*/ 146 w 336"/>
                  <a:gd name="T65" fmla="*/ 165 h 179"/>
                  <a:gd name="T66" fmla="*/ 168 w 336"/>
                  <a:gd name="T67" fmla="*/ 169 h 179"/>
                  <a:gd name="T68" fmla="*/ 175 w 336"/>
                  <a:gd name="T69" fmla="*/ 165 h 179"/>
                  <a:gd name="T70" fmla="*/ 182 w 336"/>
                  <a:gd name="T71" fmla="*/ 165 h 179"/>
                  <a:gd name="T72" fmla="*/ 189 w 336"/>
                  <a:gd name="T73" fmla="*/ 165 h 179"/>
                  <a:gd name="T74" fmla="*/ 189 w 336"/>
                  <a:gd name="T75" fmla="*/ 158 h 179"/>
                  <a:gd name="T76" fmla="*/ 200 w 336"/>
                  <a:gd name="T77" fmla="*/ 158 h 179"/>
                  <a:gd name="T78" fmla="*/ 211 w 336"/>
                  <a:gd name="T79" fmla="*/ 158 h 179"/>
                  <a:gd name="T80" fmla="*/ 232 w 336"/>
                  <a:gd name="T81" fmla="*/ 144 h 179"/>
                  <a:gd name="T82" fmla="*/ 240 w 336"/>
                  <a:gd name="T83" fmla="*/ 136 h 179"/>
                  <a:gd name="T84" fmla="*/ 257 w 336"/>
                  <a:gd name="T85" fmla="*/ 122 h 179"/>
                  <a:gd name="T86" fmla="*/ 265 w 336"/>
                  <a:gd name="T87" fmla="*/ 111 h 179"/>
                  <a:gd name="T88" fmla="*/ 279 w 336"/>
                  <a:gd name="T89" fmla="*/ 101 h 179"/>
                  <a:gd name="T90" fmla="*/ 290 w 336"/>
                  <a:gd name="T91" fmla="*/ 86 h 179"/>
                  <a:gd name="T92" fmla="*/ 297 w 336"/>
                  <a:gd name="T93" fmla="*/ 68 h 179"/>
                  <a:gd name="T94" fmla="*/ 300 w 336"/>
                  <a:gd name="T95" fmla="*/ 61 h 179"/>
                  <a:gd name="T96" fmla="*/ 308 w 336"/>
                  <a:gd name="T97" fmla="*/ 54 h 179"/>
                  <a:gd name="T98" fmla="*/ 315 w 336"/>
                  <a:gd name="T99" fmla="*/ 50 h 179"/>
                  <a:gd name="T100" fmla="*/ 326 w 336"/>
                  <a:gd name="T101" fmla="*/ 40 h 179"/>
                  <a:gd name="T102" fmla="*/ 329 w 336"/>
                  <a:gd name="T103" fmla="*/ 25 h 179"/>
                  <a:gd name="T104" fmla="*/ 333 w 336"/>
                  <a:gd name="T105" fmla="*/ 14 h 179"/>
                  <a:gd name="T106" fmla="*/ 333 w 336"/>
                  <a:gd name="T107" fmla="*/ 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6" h="179">
                    <a:moveTo>
                      <a:pt x="0" y="43"/>
                    </a:moveTo>
                    <a:lnTo>
                      <a:pt x="3" y="47"/>
                    </a:lnTo>
                    <a:lnTo>
                      <a:pt x="3" y="47"/>
                    </a:lnTo>
                    <a:lnTo>
                      <a:pt x="3" y="50"/>
                    </a:lnTo>
                    <a:lnTo>
                      <a:pt x="7" y="54"/>
                    </a:lnTo>
                    <a:lnTo>
                      <a:pt x="10" y="65"/>
                    </a:lnTo>
                    <a:lnTo>
                      <a:pt x="14" y="75"/>
                    </a:lnTo>
                    <a:lnTo>
                      <a:pt x="21" y="90"/>
                    </a:lnTo>
                    <a:lnTo>
                      <a:pt x="21" y="93"/>
                    </a:lnTo>
                    <a:lnTo>
                      <a:pt x="25" y="97"/>
                    </a:lnTo>
                    <a:lnTo>
                      <a:pt x="28" y="101"/>
                    </a:lnTo>
                    <a:lnTo>
                      <a:pt x="35" y="111"/>
                    </a:lnTo>
                    <a:lnTo>
                      <a:pt x="35" y="118"/>
                    </a:lnTo>
                    <a:lnTo>
                      <a:pt x="39" y="133"/>
                    </a:lnTo>
                    <a:lnTo>
                      <a:pt x="35" y="136"/>
                    </a:lnTo>
                    <a:lnTo>
                      <a:pt x="32" y="136"/>
                    </a:lnTo>
                    <a:lnTo>
                      <a:pt x="28" y="136"/>
                    </a:lnTo>
                    <a:lnTo>
                      <a:pt x="28" y="140"/>
                    </a:lnTo>
                    <a:lnTo>
                      <a:pt x="28" y="140"/>
                    </a:lnTo>
                    <a:lnTo>
                      <a:pt x="32" y="144"/>
                    </a:lnTo>
                    <a:lnTo>
                      <a:pt x="32" y="147"/>
                    </a:lnTo>
                    <a:lnTo>
                      <a:pt x="32" y="147"/>
                    </a:lnTo>
                    <a:lnTo>
                      <a:pt x="35" y="151"/>
                    </a:lnTo>
                    <a:lnTo>
                      <a:pt x="35" y="151"/>
                    </a:lnTo>
                    <a:lnTo>
                      <a:pt x="39" y="154"/>
                    </a:lnTo>
                    <a:lnTo>
                      <a:pt x="39" y="158"/>
                    </a:lnTo>
                    <a:lnTo>
                      <a:pt x="43" y="162"/>
                    </a:lnTo>
                    <a:lnTo>
                      <a:pt x="39" y="165"/>
                    </a:lnTo>
                    <a:lnTo>
                      <a:pt x="39" y="165"/>
                    </a:lnTo>
                    <a:lnTo>
                      <a:pt x="39" y="169"/>
                    </a:lnTo>
                    <a:lnTo>
                      <a:pt x="43" y="172"/>
                    </a:lnTo>
                    <a:lnTo>
                      <a:pt x="43" y="172"/>
                    </a:lnTo>
                    <a:lnTo>
                      <a:pt x="43" y="172"/>
                    </a:lnTo>
                    <a:lnTo>
                      <a:pt x="43" y="169"/>
                    </a:lnTo>
                    <a:lnTo>
                      <a:pt x="43" y="165"/>
                    </a:lnTo>
                    <a:lnTo>
                      <a:pt x="46" y="165"/>
                    </a:lnTo>
                    <a:lnTo>
                      <a:pt x="50" y="165"/>
                    </a:lnTo>
                    <a:lnTo>
                      <a:pt x="50" y="172"/>
                    </a:lnTo>
                    <a:lnTo>
                      <a:pt x="50" y="172"/>
                    </a:lnTo>
                    <a:lnTo>
                      <a:pt x="50" y="172"/>
                    </a:lnTo>
                    <a:lnTo>
                      <a:pt x="57" y="172"/>
                    </a:lnTo>
                    <a:lnTo>
                      <a:pt x="60" y="176"/>
                    </a:lnTo>
                    <a:lnTo>
                      <a:pt x="57" y="179"/>
                    </a:lnTo>
                    <a:lnTo>
                      <a:pt x="64" y="179"/>
                    </a:lnTo>
                    <a:lnTo>
                      <a:pt x="68" y="179"/>
                    </a:lnTo>
                    <a:lnTo>
                      <a:pt x="68" y="179"/>
                    </a:lnTo>
                    <a:lnTo>
                      <a:pt x="75" y="179"/>
                    </a:lnTo>
                    <a:lnTo>
                      <a:pt x="78" y="179"/>
                    </a:lnTo>
                    <a:lnTo>
                      <a:pt x="82" y="176"/>
                    </a:lnTo>
                    <a:lnTo>
                      <a:pt x="86" y="176"/>
                    </a:lnTo>
                    <a:lnTo>
                      <a:pt x="89" y="172"/>
                    </a:lnTo>
                    <a:lnTo>
                      <a:pt x="93" y="172"/>
                    </a:lnTo>
                    <a:lnTo>
                      <a:pt x="100" y="176"/>
                    </a:lnTo>
                    <a:lnTo>
                      <a:pt x="100" y="172"/>
                    </a:lnTo>
                    <a:lnTo>
                      <a:pt x="107" y="172"/>
                    </a:lnTo>
                    <a:lnTo>
                      <a:pt x="111" y="172"/>
                    </a:lnTo>
                    <a:lnTo>
                      <a:pt x="111" y="169"/>
                    </a:lnTo>
                    <a:lnTo>
                      <a:pt x="114" y="169"/>
                    </a:lnTo>
                    <a:lnTo>
                      <a:pt x="118" y="169"/>
                    </a:lnTo>
                    <a:lnTo>
                      <a:pt x="118" y="165"/>
                    </a:lnTo>
                    <a:lnTo>
                      <a:pt x="125" y="165"/>
                    </a:lnTo>
                    <a:lnTo>
                      <a:pt x="128" y="165"/>
                    </a:lnTo>
                    <a:lnTo>
                      <a:pt x="136" y="169"/>
                    </a:lnTo>
                    <a:lnTo>
                      <a:pt x="139" y="169"/>
                    </a:lnTo>
                    <a:lnTo>
                      <a:pt x="143" y="165"/>
                    </a:lnTo>
                    <a:lnTo>
                      <a:pt x="146" y="165"/>
                    </a:lnTo>
                    <a:lnTo>
                      <a:pt x="154" y="165"/>
                    </a:lnTo>
                    <a:lnTo>
                      <a:pt x="168" y="169"/>
                    </a:lnTo>
                    <a:lnTo>
                      <a:pt x="171" y="169"/>
                    </a:lnTo>
                    <a:lnTo>
                      <a:pt x="175" y="165"/>
                    </a:lnTo>
                    <a:lnTo>
                      <a:pt x="179" y="165"/>
                    </a:lnTo>
                    <a:lnTo>
                      <a:pt x="182" y="165"/>
                    </a:lnTo>
                    <a:lnTo>
                      <a:pt x="189" y="165"/>
                    </a:lnTo>
                    <a:lnTo>
                      <a:pt x="189" y="165"/>
                    </a:lnTo>
                    <a:lnTo>
                      <a:pt x="189" y="162"/>
                    </a:lnTo>
                    <a:lnTo>
                      <a:pt x="189" y="158"/>
                    </a:lnTo>
                    <a:lnTo>
                      <a:pt x="193" y="158"/>
                    </a:lnTo>
                    <a:lnTo>
                      <a:pt x="200" y="158"/>
                    </a:lnTo>
                    <a:lnTo>
                      <a:pt x="207" y="158"/>
                    </a:lnTo>
                    <a:lnTo>
                      <a:pt x="211" y="158"/>
                    </a:lnTo>
                    <a:lnTo>
                      <a:pt x="218" y="154"/>
                    </a:lnTo>
                    <a:lnTo>
                      <a:pt x="232" y="144"/>
                    </a:lnTo>
                    <a:lnTo>
                      <a:pt x="236" y="144"/>
                    </a:lnTo>
                    <a:lnTo>
                      <a:pt x="240" y="136"/>
                    </a:lnTo>
                    <a:lnTo>
                      <a:pt x="247" y="133"/>
                    </a:lnTo>
                    <a:lnTo>
                      <a:pt x="257" y="122"/>
                    </a:lnTo>
                    <a:lnTo>
                      <a:pt x="265" y="115"/>
                    </a:lnTo>
                    <a:lnTo>
                      <a:pt x="265" y="111"/>
                    </a:lnTo>
                    <a:lnTo>
                      <a:pt x="268" y="108"/>
                    </a:lnTo>
                    <a:lnTo>
                      <a:pt x="279" y="101"/>
                    </a:lnTo>
                    <a:lnTo>
                      <a:pt x="286" y="90"/>
                    </a:lnTo>
                    <a:lnTo>
                      <a:pt x="290" y="86"/>
                    </a:lnTo>
                    <a:lnTo>
                      <a:pt x="297" y="72"/>
                    </a:lnTo>
                    <a:lnTo>
                      <a:pt x="297" y="68"/>
                    </a:lnTo>
                    <a:lnTo>
                      <a:pt x="300" y="65"/>
                    </a:lnTo>
                    <a:lnTo>
                      <a:pt x="300" y="61"/>
                    </a:lnTo>
                    <a:lnTo>
                      <a:pt x="304" y="58"/>
                    </a:lnTo>
                    <a:lnTo>
                      <a:pt x="308" y="54"/>
                    </a:lnTo>
                    <a:lnTo>
                      <a:pt x="311" y="50"/>
                    </a:lnTo>
                    <a:lnTo>
                      <a:pt x="315" y="50"/>
                    </a:lnTo>
                    <a:lnTo>
                      <a:pt x="322" y="43"/>
                    </a:lnTo>
                    <a:lnTo>
                      <a:pt x="326" y="40"/>
                    </a:lnTo>
                    <a:lnTo>
                      <a:pt x="329" y="29"/>
                    </a:lnTo>
                    <a:lnTo>
                      <a:pt x="329" y="25"/>
                    </a:lnTo>
                    <a:lnTo>
                      <a:pt x="333" y="18"/>
                    </a:lnTo>
                    <a:lnTo>
                      <a:pt x="333" y="14"/>
                    </a:lnTo>
                    <a:lnTo>
                      <a:pt x="333" y="11"/>
                    </a:lnTo>
                    <a:lnTo>
                      <a:pt x="333" y="7"/>
                    </a:lnTo>
                    <a:lnTo>
                      <a:pt x="336"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63" name="Freeform 84">
                <a:extLst>
                  <a:ext uri="{FF2B5EF4-FFF2-40B4-BE49-F238E27FC236}">
                    <a16:creationId xmlns:a16="http://schemas.microsoft.com/office/drawing/2014/main" id="{DC30C0A2-A056-48F6-A050-F2510238F6BE}"/>
                  </a:ext>
                </a:extLst>
              </p:cNvPr>
              <p:cNvSpPr>
                <a:spLocks/>
              </p:cNvSpPr>
              <p:nvPr/>
            </p:nvSpPr>
            <p:spPr bwMode="auto">
              <a:xfrm>
                <a:off x="2017" y="2413"/>
                <a:ext cx="11" cy="86"/>
              </a:xfrm>
              <a:custGeom>
                <a:avLst/>
                <a:gdLst>
                  <a:gd name="T0" fmla="*/ 3 w 11"/>
                  <a:gd name="T1" fmla="*/ 86 h 86"/>
                  <a:gd name="T2" fmla="*/ 3 w 11"/>
                  <a:gd name="T3" fmla="*/ 86 h 86"/>
                  <a:gd name="T4" fmla="*/ 3 w 11"/>
                  <a:gd name="T5" fmla="*/ 82 h 86"/>
                  <a:gd name="T6" fmla="*/ 0 w 11"/>
                  <a:gd name="T7" fmla="*/ 79 h 86"/>
                  <a:gd name="T8" fmla="*/ 0 w 11"/>
                  <a:gd name="T9" fmla="*/ 75 h 86"/>
                  <a:gd name="T10" fmla="*/ 0 w 11"/>
                  <a:gd name="T11" fmla="*/ 72 h 86"/>
                  <a:gd name="T12" fmla="*/ 0 w 11"/>
                  <a:gd name="T13" fmla="*/ 68 h 86"/>
                  <a:gd name="T14" fmla="*/ 3 w 11"/>
                  <a:gd name="T15" fmla="*/ 57 h 86"/>
                  <a:gd name="T16" fmla="*/ 3 w 11"/>
                  <a:gd name="T17" fmla="*/ 43 h 86"/>
                  <a:gd name="T18" fmla="*/ 3 w 11"/>
                  <a:gd name="T19" fmla="*/ 32 h 86"/>
                  <a:gd name="T20" fmla="*/ 11 w 11"/>
                  <a:gd name="T21" fmla="*/ 18 h 86"/>
                  <a:gd name="T22" fmla="*/ 11 w 11"/>
                  <a:gd name="T23" fmla="*/ 11 h 86"/>
                  <a:gd name="T24" fmla="*/ 11 w 11"/>
                  <a:gd name="T2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86">
                    <a:moveTo>
                      <a:pt x="3" y="86"/>
                    </a:moveTo>
                    <a:lnTo>
                      <a:pt x="3" y="86"/>
                    </a:lnTo>
                    <a:lnTo>
                      <a:pt x="3" y="82"/>
                    </a:lnTo>
                    <a:lnTo>
                      <a:pt x="0" y="79"/>
                    </a:lnTo>
                    <a:lnTo>
                      <a:pt x="0" y="75"/>
                    </a:lnTo>
                    <a:lnTo>
                      <a:pt x="0" y="72"/>
                    </a:lnTo>
                    <a:lnTo>
                      <a:pt x="0" y="68"/>
                    </a:lnTo>
                    <a:lnTo>
                      <a:pt x="3" y="57"/>
                    </a:lnTo>
                    <a:lnTo>
                      <a:pt x="3" y="43"/>
                    </a:lnTo>
                    <a:lnTo>
                      <a:pt x="3" y="32"/>
                    </a:lnTo>
                    <a:lnTo>
                      <a:pt x="11" y="18"/>
                    </a:lnTo>
                    <a:lnTo>
                      <a:pt x="11" y="11"/>
                    </a:lnTo>
                    <a:lnTo>
                      <a:pt x="11"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64" name="Freeform 85">
                <a:extLst>
                  <a:ext uri="{FF2B5EF4-FFF2-40B4-BE49-F238E27FC236}">
                    <a16:creationId xmlns:a16="http://schemas.microsoft.com/office/drawing/2014/main" id="{926DF723-74E8-4D0F-85CB-2CAEFC1F13C7}"/>
                  </a:ext>
                </a:extLst>
              </p:cNvPr>
              <p:cNvSpPr>
                <a:spLocks/>
              </p:cNvSpPr>
              <p:nvPr/>
            </p:nvSpPr>
            <p:spPr bwMode="auto">
              <a:xfrm>
                <a:off x="1942" y="2456"/>
                <a:ext cx="35" cy="39"/>
              </a:xfrm>
              <a:custGeom>
                <a:avLst/>
                <a:gdLst>
                  <a:gd name="T0" fmla="*/ 3 w 35"/>
                  <a:gd name="T1" fmla="*/ 0 h 39"/>
                  <a:gd name="T2" fmla="*/ 0 w 35"/>
                  <a:gd name="T3" fmla="*/ 0 h 39"/>
                  <a:gd name="T4" fmla="*/ 0 w 35"/>
                  <a:gd name="T5" fmla="*/ 0 h 39"/>
                  <a:gd name="T6" fmla="*/ 0 w 35"/>
                  <a:gd name="T7" fmla="*/ 4 h 39"/>
                  <a:gd name="T8" fmla="*/ 3 w 35"/>
                  <a:gd name="T9" fmla="*/ 7 h 39"/>
                  <a:gd name="T10" fmla="*/ 7 w 35"/>
                  <a:gd name="T11" fmla="*/ 11 h 39"/>
                  <a:gd name="T12" fmla="*/ 14 w 35"/>
                  <a:gd name="T13" fmla="*/ 18 h 39"/>
                  <a:gd name="T14" fmla="*/ 17 w 35"/>
                  <a:gd name="T15" fmla="*/ 25 h 39"/>
                  <a:gd name="T16" fmla="*/ 21 w 35"/>
                  <a:gd name="T17" fmla="*/ 29 h 39"/>
                  <a:gd name="T18" fmla="*/ 25 w 35"/>
                  <a:gd name="T19" fmla="*/ 29 h 39"/>
                  <a:gd name="T20" fmla="*/ 28 w 35"/>
                  <a:gd name="T21" fmla="*/ 32 h 39"/>
                  <a:gd name="T22" fmla="*/ 32 w 35"/>
                  <a:gd name="T23" fmla="*/ 36 h 39"/>
                  <a:gd name="T24" fmla="*/ 35 w 35"/>
                  <a:gd name="T25" fmla="*/ 39 h 39"/>
                  <a:gd name="T26" fmla="*/ 35 w 35"/>
                  <a:gd name="T27" fmla="*/ 39 h 39"/>
                  <a:gd name="T28" fmla="*/ 35 w 35"/>
                  <a:gd name="T2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9">
                    <a:moveTo>
                      <a:pt x="3" y="0"/>
                    </a:moveTo>
                    <a:lnTo>
                      <a:pt x="0" y="0"/>
                    </a:lnTo>
                    <a:lnTo>
                      <a:pt x="0" y="0"/>
                    </a:lnTo>
                    <a:lnTo>
                      <a:pt x="0" y="4"/>
                    </a:lnTo>
                    <a:lnTo>
                      <a:pt x="3" y="7"/>
                    </a:lnTo>
                    <a:lnTo>
                      <a:pt x="7" y="11"/>
                    </a:lnTo>
                    <a:lnTo>
                      <a:pt x="14" y="18"/>
                    </a:lnTo>
                    <a:lnTo>
                      <a:pt x="17" y="25"/>
                    </a:lnTo>
                    <a:lnTo>
                      <a:pt x="21" y="29"/>
                    </a:lnTo>
                    <a:lnTo>
                      <a:pt x="25" y="29"/>
                    </a:lnTo>
                    <a:lnTo>
                      <a:pt x="28" y="32"/>
                    </a:lnTo>
                    <a:lnTo>
                      <a:pt x="32" y="36"/>
                    </a:lnTo>
                    <a:lnTo>
                      <a:pt x="35" y="39"/>
                    </a:lnTo>
                    <a:lnTo>
                      <a:pt x="35" y="39"/>
                    </a:lnTo>
                    <a:lnTo>
                      <a:pt x="35" y="39"/>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65" name="Freeform 86">
                <a:extLst>
                  <a:ext uri="{FF2B5EF4-FFF2-40B4-BE49-F238E27FC236}">
                    <a16:creationId xmlns:a16="http://schemas.microsoft.com/office/drawing/2014/main" id="{02E22C2B-5D7A-49C8-A073-667DBFF8D6AD}"/>
                  </a:ext>
                </a:extLst>
              </p:cNvPr>
              <p:cNvSpPr>
                <a:spLocks/>
              </p:cNvSpPr>
              <p:nvPr/>
            </p:nvSpPr>
            <p:spPr bwMode="auto">
              <a:xfrm>
                <a:off x="2042" y="2528"/>
                <a:ext cx="104" cy="18"/>
              </a:xfrm>
              <a:custGeom>
                <a:avLst/>
                <a:gdLst>
                  <a:gd name="T0" fmla="*/ 104 w 104"/>
                  <a:gd name="T1" fmla="*/ 18 h 18"/>
                  <a:gd name="T2" fmla="*/ 100 w 104"/>
                  <a:gd name="T3" fmla="*/ 14 h 18"/>
                  <a:gd name="T4" fmla="*/ 97 w 104"/>
                  <a:gd name="T5" fmla="*/ 10 h 18"/>
                  <a:gd name="T6" fmla="*/ 97 w 104"/>
                  <a:gd name="T7" fmla="*/ 10 h 18"/>
                  <a:gd name="T8" fmla="*/ 89 w 104"/>
                  <a:gd name="T9" fmla="*/ 3 h 18"/>
                  <a:gd name="T10" fmla="*/ 86 w 104"/>
                  <a:gd name="T11" fmla="*/ 3 h 18"/>
                  <a:gd name="T12" fmla="*/ 82 w 104"/>
                  <a:gd name="T13" fmla="*/ 3 h 18"/>
                  <a:gd name="T14" fmla="*/ 75 w 104"/>
                  <a:gd name="T15" fmla="*/ 3 h 18"/>
                  <a:gd name="T16" fmla="*/ 72 w 104"/>
                  <a:gd name="T17" fmla="*/ 0 h 18"/>
                  <a:gd name="T18" fmla="*/ 68 w 104"/>
                  <a:gd name="T19" fmla="*/ 0 h 18"/>
                  <a:gd name="T20" fmla="*/ 61 w 104"/>
                  <a:gd name="T21" fmla="*/ 0 h 18"/>
                  <a:gd name="T22" fmla="*/ 61 w 104"/>
                  <a:gd name="T23" fmla="*/ 0 h 18"/>
                  <a:gd name="T24" fmla="*/ 57 w 104"/>
                  <a:gd name="T25" fmla="*/ 0 h 18"/>
                  <a:gd name="T26" fmla="*/ 57 w 104"/>
                  <a:gd name="T27" fmla="*/ 3 h 18"/>
                  <a:gd name="T28" fmla="*/ 57 w 104"/>
                  <a:gd name="T29" fmla="*/ 7 h 18"/>
                  <a:gd name="T30" fmla="*/ 54 w 104"/>
                  <a:gd name="T31" fmla="*/ 10 h 18"/>
                  <a:gd name="T32" fmla="*/ 54 w 104"/>
                  <a:gd name="T33" fmla="*/ 10 h 18"/>
                  <a:gd name="T34" fmla="*/ 54 w 104"/>
                  <a:gd name="T35" fmla="*/ 7 h 18"/>
                  <a:gd name="T36" fmla="*/ 50 w 104"/>
                  <a:gd name="T37" fmla="*/ 7 h 18"/>
                  <a:gd name="T38" fmla="*/ 50 w 104"/>
                  <a:gd name="T39" fmla="*/ 7 h 18"/>
                  <a:gd name="T40" fmla="*/ 43 w 104"/>
                  <a:gd name="T41" fmla="*/ 10 h 18"/>
                  <a:gd name="T42" fmla="*/ 36 w 104"/>
                  <a:gd name="T43" fmla="*/ 10 h 18"/>
                  <a:gd name="T44" fmla="*/ 36 w 104"/>
                  <a:gd name="T45" fmla="*/ 10 h 18"/>
                  <a:gd name="T46" fmla="*/ 32 w 104"/>
                  <a:gd name="T47" fmla="*/ 14 h 18"/>
                  <a:gd name="T48" fmla="*/ 32 w 104"/>
                  <a:gd name="T49" fmla="*/ 14 h 18"/>
                  <a:gd name="T50" fmla="*/ 29 w 104"/>
                  <a:gd name="T51" fmla="*/ 14 h 18"/>
                  <a:gd name="T52" fmla="*/ 25 w 104"/>
                  <a:gd name="T53" fmla="*/ 14 h 18"/>
                  <a:gd name="T54" fmla="*/ 18 w 104"/>
                  <a:gd name="T55" fmla="*/ 10 h 18"/>
                  <a:gd name="T56" fmla="*/ 18 w 104"/>
                  <a:gd name="T57" fmla="*/ 10 h 18"/>
                  <a:gd name="T58" fmla="*/ 7 w 104"/>
                  <a:gd name="T59" fmla="*/ 10 h 18"/>
                  <a:gd name="T60" fmla="*/ 7 w 104"/>
                  <a:gd name="T61" fmla="*/ 7 h 18"/>
                  <a:gd name="T62" fmla="*/ 7 w 104"/>
                  <a:gd name="T63" fmla="*/ 7 h 18"/>
                  <a:gd name="T64" fmla="*/ 7 w 104"/>
                  <a:gd name="T65" fmla="*/ 3 h 18"/>
                  <a:gd name="T66" fmla="*/ 3 w 104"/>
                  <a:gd name="T67" fmla="*/ 0 h 18"/>
                  <a:gd name="T68" fmla="*/ 3 w 104"/>
                  <a:gd name="T69" fmla="*/ 0 h 18"/>
                  <a:gd name="T70" fmla="*/ 0 w 104"/>
                  <a:gd name="T71" fmla="*/ 0 h 18"/>
                  <a:gd name="T72" fmla="*/ 0 w 104"/>
                  <a:gd name="T7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18">
                    <a:moveTo>
                      <a:pt x="104" y="18"/>
                    </a:moveTo>
                    <a:lnTo>
                      <a:pt x="100" y="14"/>
                    </a:lnTo>
                    <a:lnTo>
                      <a:pt x="97" y="10"/>
                    </a:lnTo>
                    <a:lnTo>
                      <a:pt x="97" y="10"/>
                    </a:lnTo>
                    <a:lnTo>
                      <a:pt x="89" y="3"/>
                    </a:lnTo>
                    <a:lnTo>
                      <a:pt x="86" y="3"/>
                    </a:lnTo>
                    <a:lnTo>
                      <a:pt x="82" y="3"/>
                    </a:lnTo>
                    <a:lnTo>
                      <a:pt x="75" y="3"/>
                    </a:lnTo>
                    <a:lnTo>
                      <a:pt x="72" y="0"/>
                    </a:lnTo>
                    <a:lnTo>
                      <a:pt x="68" y="0"/>
                    </a:lnTo>
                    <a:lnTo>
                      <a:pt x="61" y="0"/>
                    </a:lnTo>
                    <a:lnTo>
                      <a:pt x="61" y="0"/>
                    </a:lnTo>
                    <a:lnTo>
                      <a:pt x="57" y="0"/>
                    </a:lnTo>
                    <a:lnTo>
                      <a:pt x="57" y="3"/>
                    </a:lnTo>
                    <a:lnTo>
                      <a:pt x="57" y="7"/>
                    </a:lnTo>
                    <a:lnTo>
                      <a:pt x="54" y="10"/>
                    </a:lnTo>
                    <a:lnTo>
                      <a:pt x="54" y="10"/>
                    </a:lnTo>
                    <a:lnTo>
                      <a:pt x="54" y="7"/>
                    </a:lnTo>
                    <a:lnTo>
                      <a:pt x="50" y="7"/>
                    </a:lnTo>
                    <a:lnTo>
                      <a:pt x="50" y="7"/>
                    </a:lnTo>
                    <a:lnTo>
                      <a:pt x="43" y="10"/>
                    </a:lnTo>
                    <a:lnTo>
                      <a:pt x="36" y="10"/>
                    </a:lnTo>
                    <a:lnTo>
                      <a:pt x="36" y="10"/>
                    </a:lnTo>
                    <a:lnTo>
                      <a:pt x="32" y="14"/>
                    </a:lnTo>
                    <a:lnTo>
                      <a:pt x="32" y="14"/>
                    </a:lnTo>
                    <a:lnTo>
                      <a:pt x="29" y="14"/>
                    </a:lnTo>
                    <a:lnTo>
                      <a:pt x="25" y="14"/>
                    </a:lnTo>
                    <a:lnTo>
                      <a:pt x="18" y="10"/>
                    </a:lnTo>
                    <a:lnTo>
                      <a:pt x="18" y="10"/>
                    </a:lnTo>
                    <a:lnTo>
                      <a:pt x="7" y="10"/>
                    </a:lnTo>
                    <a:lnTo>
                      <a:pt x="7" y="7"/>
                    </a:lnTo>
                    <a:lnTo>
                      <a:pt x="7" y="7"/>
                    </a:lnTo>
                    <a:lnTo>
                      <a:pt x="7" y="3"/>
                    </a:lnTo>
                    <a:lnTo>
                      <a:pt x="3" y="0"/>
                    </a:lnTo>
                    <a:lnTo>
                      <a:pt x="3"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66" name="Freeform 87">
                <a:extLst>
                  <a:ext uri="{FF2B5EF4-FFF2-40B4-BE49-F238E27FC236}">
                    <a16:creationId xmlns:a16="http://schemas.microsoft.com/office/drawing/2014/main" id="{C6BABA3E-09DD-45E7-932D-6A6949C78C4B}"/>
                  </a:ext>
                </a:extLst>
              </p:cNvPr>
              <p:cNvSpPr>
                <a:spLocks/>
              </p:cNvSpPr>
              <p:nvPr/>
            </p:nvSpPr>
            <p:spPr bwMode="auto">
              <a:xfrm>
                <a:off x="2031" y="2538"/>
                <a:ext cx="108" cy="36"/>
              </a:xfrm>
              <a:custGeom>
                <a:avLst/>
                <a:gdLst>
                  <a:gd name="T0" fmla="*/ 0 w 108"/>
                  <a:gd name="T1" fmla="*/ 15 h 36"/>
                  <a:gd name="T2" fmla="*/ 4 w 108"/>
                  <a:gd name="T3" fmla="*/ 18 h 36"/>
                  <a:gd name="T4" fmla="*/ 4 w 108"/>
                  <a:gd name="T5" fmla="*/ 18 h 36"/>
                  <a:gd name="T6" fmla="*/ 7 w 108"/>
                  <a:gd name="T7" fmla="*/ 15 h 36"/>
                  <a:gd name="T8" fmla="*/ 7 w 108"/>
                  <a:gd name="T9" fmla="*/ 15 h 36"/>
                  <a:gd name="T10" fmla="*/ 11 w 108"/>
                  <a:gd name="T11" fmla="*/ 15 h 36"/>
                  <a:gd name="T12" fmla="*/ 18 w 108"/>
                  <a:gd name="T13" fmla="*/ 15 h 36"/>
                  <a:gd name="T14" fmla="*/ 18 w 108"/>
                  <a:gd name="T15" fmla="*/ 15 h 36"/>
                  <a:gd name="T16" fmla="*/ 25 w 108"/>
                  <a:gd name="T17" fmla="*/ 18 h 36"/>
                  <a:gd name="T18" fmla="*/ 29 w 108"/>
                  <a:gd name="T19" fmla="*/ 18 h 36"/>
                  <a:gd name="T20" fmla="*/ 29 w 108"/>
                  <a:gd name="T21" fmla="*/ 18 h 36"/>
                  <a:gd name="T22" fmla="*/ 29 w 108"/>
                  <a:gd name="T23" fmla="*/ 22 h 36"/>
                  <a:gd name="T24" fmla="*/ 32 w 108"/>
                  <a:gd name="T25" fmla="*/ 22 h 36"/>
                  <a:gd name="T26" fmla="*/ 32 w 108"/>
                  <a:gd name="T27" fmla="*/ 26 h 36"/>
                  <a:gd name="T28" fmla="*/ 36 w 108"/>
                  <a:gd name="T29" fmla="*/ 29 h 36"/>
                  <a:gd name="T30" fmla="*/ 40 w 108"/>
                  <a:gd name="T31" fmla="*/ 29 h 36"/>
                  <a:gd name="T32" fmla="*/ 40 w 108"/>
                  <a:gd name="T33" fmla="*/ 26 h 36"/>
                  <a:gd name="T34" fmla="*/ 43 w 108"/>
                  <a:gd name="T35" fmla="*/ 26 h 36"/>
                  <a:gd name="T36" fmla="*/ 43 w 108"/>
                  <a:gd name="T37" fmla="*/ 29 h 36"/>
                  <a:gd name="T38" fmla="*/ 43 w 108"/>
                  <a:gd name="T39" fmla="*/ 33 h 36"/>
                  <a:gd name="T40" fmla="*/ 47 w 108"/>
                  <a:gd name="T41" fmla="*/ 36 h 36"/>
                  <a:gd name="T42" fmla="*/ 47 w 108"/>
                  <a:gd name="T43" fmla="*/ 36 h 36"/>
                  <a:gd name="T44" fmla="*/ 50 w 108"/>
                  <a:gd name="T45" fmla="*/ 36 h 36"/>
                  <a:gd name="T46" fmla="*/ 54 w 108"/>
                  <a:gd name="T47" fmla="*/ 36 h 36"/>
                  <a:gd name="T48" fmla="*/ 57 w 108"/>
                  <a:gd name="T49" fmla="*/ 33 h 36"/>
                  <a:gd name="T50" fmla="*/ 61 w 108"/>
                  <a:gd name="T51" fmla="*/ 33 h 36"/>
                  <a:gd name="T52" fmla="*/ 61 w 108"/>
                  <a:gd name="T53" fmla="*/ 29 h 36"/>
                  <a:gd name="T54" fmla="*/ 57 w 108"/>
                  <a:gd name="T55" fmla="*/ 29 h 36"/>
                  <a:gd name="T56" fmla="*/ 57 w 108"/>
                  <a:gd name="T57" fmla="*/ 26 h 36"/>
                  <a:gd name="T58" fmla="*/ 54 w 108"/>
                  <a:gd name="T59" fmla="*/ 22 h 36"/>
                  <a:gd name="T60" fmla="*/ 54 w 108"/>
                  <a:gd name="T61" fmla="*/ 22 h 36"/>
                  <a:gd name="T62" fmla="*/ 54 w 108"/>
                  <a:gd name="T63" fmla="*/ 22 h 36"/>
                  <a:gd name="T64" fmla="*/ 54 w 108"/>
                  <a:gd name="T65" fmla="*/ 18 h 36"/>
                  <a:gd name="T66" fmla="*/ 57 w 108"/>
                  <a:gd name="T67" fmla="*/ 15 h 36"/>
                  <a:gd name="T68" fmla="*/ 61 w 108"/>
                  <a:gd name="T69" fmla="*/ 15 h 36"/>
                  <a:gd name="T70" fmla="*/ 61 w 108"/>
                  <a:gd name="T71" fmla="*/ 15 h 36"/>
                  <a:gd name="T72" fmla="*/ 65 w 108"/>
                  <a:gd name="T73" fmla="*/ 11 h 36"/>
                  <a:gd name="T74" fmla="*/ 68 w 108"/>
                  <a:gd name="T75" fmla="*/ 8 h 36"/>
                  <a:gd name="T76" fmla="*/ 72 w 108"/>
                  <a:gd name="T77" fmla="*/ 4 h 36"/>
                  <a:gd name="T78" fmla="*/ 72 w 108"/>
                  <a:gd name="T79" fmla="*/ 4 h 36"/>
                  <a:gd name="T80" fmla="*/ 72 w 108"/>
                  <a:gd name="T81" fmla="*/ 0 h 36"/>
                  <a:gd name="T82" fmla="*/ 75 w 108"/>
                  <a:gd name="T83" fmla="*/ 0 h 36"/>
                  <a:gd name="T84" fmla="*/ 79 w 108"/>
                  <a:gd name="T85" fmla="*/ 0 h 36"/>
                  <a:gd name="T86" fmla="*/ 79 w 108"/>
                  <a:gd name="T87" fmla="*/ 0 h 36"/>
                  <a:gd name="T88" fmla="*/ 86 w 108"/>
                  <a:gd name="T89" fmla="*/ 4 h 36"/>
                  <a:gd name="T90" fmla="*/ 93 w 108"/>
                  <a:gd name="T91" fmla="*/ 8 h 36"/>
                  <a:gd name="T92" fmla="*/ 97 w 108"/>
                  <a:gd name="T93" fmla="*/ 11 h 36"/>
                  <a:gd name="T94" fmla="*/ 100 w 108"/>
                  <a:gd name="T95" fmla="*/ 11 h 36"/>
                  <a:gd name="T96" fmla="*/ 100 w 108"/>
                  <a:gd name="T97" fmla="*/ 11 h 36"/>
                  <a:gd name="T98" fmla="*/ 104 w 108"/>
                  <a:gd name="T99" fmla="*/ 15 h 36"/>
                  <a:gd name="T100" fmla="*/ 104 w 108"/>
                  <a:gd name="T101" fmla="*/ 15 h 36"/>
                  <a:gd name="T102" fmla="*/ 100 w 108"/>
                  <a:gd name="T103" fmla="*/ 15 h 36"/>
                  <a:gd name="T104" fmla="*/ 97 w 108"/>
                  <a:gd name="T105" fmla="*/ 18 h 36"/>
                  <a:gd name="T106" fmla="*/ 97 w 108"/>
                  <a:gd name="T107" fmla="*/ 18 h 36"/>
                  <a:gd name="T108" fmla="*/ 97 w 108"/>
                  <a:gd name="T109" fmla="*/ 22 h 36"/>
                  <a:gd name="T110" fmla="*/ 97 w 108"/>
                  <a:gd name="T111" fmla="*/ 26 h 36"/>
                  <a:gd name="T112" fmla="*/ 100 w 108"/>
                  <a:gd name="T113" fmla="*/ 29 h 36"/>
                  <a:gd name="T114" fmla="*/ 104 w 108"/>
                  <a:gd name="T115" fmla="*/ 33 h 36"/>
                  <a:gd name="T116" fmla="*/ 108 w 108"/>
                  <a:gd name="T11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8" h="36">
                    <a:moveTo>
                      <a:pt x="0" y="15"/>
                    </a:moveTo>
                    <a:lnTo>
                      <a:pt x="4" y="18"/>
                    </a:lnTo>
                    <a:lnTo>
                      <a:pt x="4" y="18"/>
                    </a:lnTo>
                    <a:lnTo>
                      <a:pt x="7" y="15"/>
                    </a:lnTo>
                    <a:lnTo>
                      <a:pt x="7" y="15"/>
                    </a:lnTo>
                    <a:lnTo>
                      <a:pt x="11" y="15"/>
                    </a:lnTo>
                    <a:lnTo>
                      <a:pt x="18" y="15"/>
                    </a:lnTo>
                    <a:lnTo>
                      <a:pt x="18" y="15"/>
                    </a:lnTo>
                    <a:lnTo>
                      <a:pt x="25" y="18"/>
                    </a:lnTo>
                    <a:lnTo>
                      <a:pt x="29" y="18"/>
                    </a:lnTo>
                    <a:lnTo>
                      <a:pt x="29" y="18"/>
                    </a:lnTo>
                    <a:lnTo>
                      <a:pt x="29" y="22"/>
                    </a:lnTo>
                    <a:lnTo>
                      <a:pt x="32" y="22"/>
                    </a:lnTo>
                    <a:lnTo>
                      <a:pt x="32" y="26"/>
                    </a:lnTo>
                    <a:lnTo>
                      <a:pt x="36" y="29"/>
                    </a:lnTo>
                    <a:lnTo>
                      <a:pt x="40" y="29"/>
                    </a:lnTo>
                    <a:lnTo>
                      <a:pt x="40" y="26"/>
                    </a:lnTo>
                    <a:lnTo>
                      <a:pt x="43" y="26"/>
                    </a:lnTo>
                    <a:lnTo>
                      <a:pt x="43" y="29"/>
                    </a:lnTo>
                    <a:lnTo>
                      <a:pt x="43" y="33"/>
                    </a:lnTo>
                    <a:lnTo>
                      <a:pt x="47" y="36"/>
                    </a:lnTo>
                    <a:lnTo>
                      <a:pt x="47" y="36"/>
                    </a:lnTo>
                    <a:lnTo>
                      <a:pt x="50" y="36"/>
                    </a:lnTo>
                    <a:lnTo>
                      <a:pt x="54" y="36"/>
                    </a:lnTo>
                    <a:lnTo>
                      <a:pt x="57" y="33"/>
                    </a:lnTo>
                    <a:lnTo>
                      <a:pt x="61" y="33"/>
                    </a:lnTo>
                    <a:lnTo>
                      <a:pt x="61" y="29"/>
                    </a:lnTo>
                    <a:lnTo>
                      <a:pt x="57" y="29"/>
                    </a:lnTo>
                    <a:lnTo>
                      <a:pt x="57" y="26"/>
                    </a:lnTo>
                    <a:lnTo>
                      <a:pt x="54" y="22"/>
                    </a:lnTo>
                    <a:lnTo>
                      <a:pt x="54" y="22"/>
                    </a:lnTo>
                    <a:lnTo>
                      <a:pt x="54" y="22"/>
                    </a:lnTo>
                    <a:lnTo>
                      <a:pt x="54" y="18"/>
                    </a:lnTo>
                    <a:lnTo>
                      <a:pt x="57" y="15"/>
                    </a:lnTo>
                    <a:lnTo>
                      <a:pt x="61" y="15"/>
                    </a:lnTo>
                    <a:lnTo>
                      <a:pt x="61" y="15"/>
                    </a:lnTo>
                    <a:lnTo>
                      <a:pt x="65" y="11"/>
                    </a:lnTo>
                    <a:lnTo>
                      <a:pt x="68" y="8"/>
                    </a:lnTo>
                    <a:lnTo>
                      <a:pt x="72" y="4"/>
                    </a:lnTo>
                    <a:lnTo>
                      <a:pt x="72" y="4"/>
                    </a:lnTo>
                    <a:lnTo>
                      <a:pt x="72" y="0"/>
                    </a:lnTo>
                    <a:lnTo>
                      <a:pt x="75" y="0"/>
                    </a:lnTo>
                    <a:lnTo>
                      <a:pt x="79" y="0"/>
                    </a:lnTo>
                    <a:lnTo>
                      <a:pt x="79" y="0"/>
                    </a:lnTo>
                    <a:lnTo>
                      <a:pt x="86" y="4"/>
                    </a:lnTo>
                    <a:lnTo>
                      <a:pt x="93" y="8"/>
                    </a:lnTo>
                    <a:lnTo>
                      <a:pt x="97" y="11"/>
                    </a:lnTo>
                    <a:lnTo>
                      <a:pt x="100" y="11"/>
                    </a:lnTo>
                    <a:lnTo>
                      <a:pt x="100" y="11"/>
                    </a:lnTo>
                    <a:lnTo>
                      <a:pt x="104" y="15"/>
                    </a:lnTo>
                    <a:lnTo>
                      <a:pt x="104" y="15"/>
                    </a:lnTo>
                    <a:lnTo>
                      <a:pt x="100" y="15"/>
                    </a:lnTo>
                    <a:lnTo>
                      <a:pt x="97" y="18"/>
                    </a:lnTo>
                    <a:lnTo>
                      <a:pt x="97" y="18"/>
                    </a:lnTo>
                    <a:lnTo>
                      <a:pt x="97" y="22"/>
                    </a:lnTo>
                    <a:lnTo>
                      <a:pt x="97" y="26"/>
                    </a:lnTo>
                    <a:lnTo>
                      <a:pt x="100" y="29"/>
                    </a:lnTo>
                    <a:lnTo>
                      <a:pt x="104" y="33"/>
                    </a:lnTo>
                    <a:lnTo>
                      <a:pt x="108" y="36"/>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67" name="Freeform 88">
                <a:extLst>
                  <a:ext uri="{FF2B5EF4-FFF2-40B4-BE49-F238E27FC236}">
                    <a16:creationId xmlns:a16="http://schemas.microsoft.com/office/drawing/2014/main" id="{1C284537-F990-47AE-8286-98EAC9E833AC}"/>
                  </a:ext>
                </a:extLst>
              </p:cNvPr>
              <p:cNvSpPr>
                <a:spLocks/>
              </p:cNvSpPr>
              <p:nvPr/>
            </p:nvSpPr>
            <p:spPr bwMode="auto">
              <a:xfrm>
                <a:off x="1913" y="2395"/>
                <a:ext cx="11" cy="4"/>
              </a:xfrm>
              <a:custGeom>
                <a:avLst/>
                <a:gdLst>
                  <a:gd name="T0" fmla="*/ 11 w 11"/>
                  <a:gd name="T1" fmla="*/ 4 h 4"/>
                  <a:gd name="T2" fmla="*/ 11 w 11"/>
                  <a:gd name="T3" fmla="*/ 4 h 4"/>
                  <a:gd name="T4" fmla="*/ 11 w 11"/>
                  <a:gd name="T5" fmla="*/ 4 h 4"/>
                  <a:gd name="T6" fmla="*/ 11 w 11"/>
                  <a:gd name="T7" fmla="*/ 4 h 4"/>
                  <a:gd name="T8" fmla="*/ 11 w 11"/>
                  <a:gd name="T9" fmla="*/ 4 h 4"/>
                  <a:gd name="T10" fmla="*/ 7 w 11"/>
                  <a:gd name="T11" fmla="*/ 4 h 4"/>
                  <a:gd name="T12" fmla="*/ 4 w 11"/>
                  <a:gd name="T13" fmla="*/ 4 h 4"/>
                  <a:gd name="T14" fmla="*/ 4 w 11"/>
                  <a:gd name="T15" fmla="*/ 4 h 4"/>
                  <a:gd name="T16" fmla="*/ 0 w 11"/>
                  <a:gd name="T17" fmla="*/ 4 h 4"/>
                  <a:gd name="T18" fmla="*/ 0 w 11"/>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
                    <a:moveTo>
                      <a:pt x="11" y="4"/>
                    </a:moveTo>
                    <a:lnTo>
                      <a:pt x="11" y="4"/>
                    </a:lnTo>
                    <a:lnTo>
                      <a:pt x="11" y="4"/>
                    </a:lnTo>
                    <a:lnTo>
                      <a:pt x="11" y="4"/>
                    </a:lnTo>
                    <a:lnTo>
                      <a:pt x="11" y="4"/>
                    </a:lnTo>
                    <a:lnTo>
                      <a:pt x="7" y="4"/>
                    </a:lnTo>
                    <a:lnTo>
                      <a:pt x="4" y="4"/>
                    </a:lnTo>
                    <a:lnTo>
                      <a:pt x="4" y="4"/>
                    </a:lnTo>
                    <a:lnTo>
                      <a:pt x="0"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68" name="Freeform 89">
                <a:extLst>
                  <a:ext uri="{FF2B5EF4-FFF2-40B4-BE49-F238E27FC236}">
                    <a16:creationId xmlns:a16="http://schemas.microsoft.com/office/drawing/2014/main" id="{D0EDF208-8117-4302-A647-CCB1ABA29BB2}"/>
                  </a:ext>
                </a:extLst>
              </p:cNvPr>
              <p:cNvSpPr>
                <a:spLocks/>
              </p:cNvSpPr>
              <p:nvPr/>
            </p:nvSpPr>
            <p:spPr bwMode="auto">
              <a:xfrm>
                <a:off x="1845" y="2424"/>
                <a:ext cx="43" cy="18"/>
              </a:xfrm>
              <a:custGeom>
                <a:avLst/>
                <a:gdLst>
                  <a:gd name="T0" fmla="*/ 0 w 43"/>
                  <a:gd name="T1" fmla="*/ 0 h 18"/>
                  <a:gd name="T2" fmla="*/ 0 w 43"/>
                  <a:gd name="T3" fmla="*/ 0 h 18"/>
                  <a:gd name="T4" fmla="*/ 3 w 43"/>
                  <a:gd name="T5" fmla="*/ 3 h 18"/>
                  <a:gd name="T6" fmla="*/ 3 w 43"/>
                  <a:gd name="T7" fmla="*/ 3 h 18"/>
                  <a:gd name="T8" fmla="*/ 7 w 43"/>
                  <a:gd name="T9" fmla="*/ 3 h 18"/>
                  <a:gd name="T10" fmla="*/ 7 w 43"/>
                  <a:gd name="T11" fmla="*/ 3 h 18"/>
                  <a:gd name="T12" fmla="*/ 11 w 43"/>
                  <a:gd name="T13" fmla="*/ 10 h 18"/>
                  <a:gd name="T14" fmla="*/ 14 w 43"/>
                  <a:gd name="T15" fmla="*/ 10 h 18"/>
                  <a:gd name="T16" fmla="*/ 18 w 43"/>
                  <a:gd name="T17" fmla="*/ 10 h 18"/>
                  <a:gd name="T18" fmla="*/ 21 w 43"/>
                  <a:gd name="T19" fmla="*/ 14 h 18"/>
                  <a:gd name="T20" fmla="*/ 25 w 43"/>
                  <a:gd name="T21" fmla="*/ 14 h 18"/>
                  <a:gd name="T22" fmla="*/ 32 w 43"/>
                  <a:gd name="T23" fmla="*/ 14 h 18"/>
                  <a:gd name="T24" fmla="*/ 36 w 43"/>
                  <a:gd name="T25" fmla="*/ 14 h 18"/>
                  <a:gd name="T26" fmla="*/ 43 w 43"/>
                  <a:gd name="T27" fmla="*/ 14 h 18"/>
                  <a:gd name="T28" fmla="*/ 43 w 43"/>
                  <a:gd name="T2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18">
                    <a:moveTo>
                      <a:pt x="0" y="0"/>
                    </a:moveTo>
                    <a:lnTo>
                      <a:pt x="0" y="0"/>
                    </a:lnTo>
                    <a:lnTo>
                      <a:pt x="3" y="3"/>
                    </a:lnTo>
                    <a:lnTo>
                      <a:pt x="3" y="3"/>
                    </a:lnTo>
                    <a:lnTo>
                      <a:pt x="7" y="3"/>
                    </a:lnTo>
                    <a:lnTo>
                      <a:pt x="7" y="3"/>
                    </a:lnTo>
                    <a:lnTo>
                      <a:pt x="11" y="10"/>
                    </a:lnTo>
                    <a:lnTo>
                      <a:pt x="14" y="10"/>
                    </a:lnTo>
                    <a:lnTo>
                      <a:pt x="18" y="10"/>
                    </a:lnTo>
                    <a:lnTo>
                      <a:pt x="21" y="14"/>
                    </a:lnTo>
                    <a:lnTo>
                      <a:pt x="25" y="14"/>
                    </a:lnTo>
                    <a:lnTo>
                      <a:pt x="32" y="14"/>
                    </a:lnTo>
                    <a:lnTo>
                      <a:pt x="36" y="14"/>
                    </a:lnTo>
                    <a:lnTo>
                      <a:pt x="43" y="14"/>
                    </a:lnTo>
                    <a:lnTo>
                      <a:pt x="43" y="1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69" name="Freeform 90">
                <a:extLst>
                  <a:ext uri="{FF2B5EF4-FFF2-40B4-BE49-F238E27FC236}">
                    <a16:creationId xmlns:a16="http://schemas.microsoft.com/office/drawing/2014/main" id="{A85616ED-0F5F-4B12-AD9B-6AD7A28F61C8}"/>
                  </a:ext>
                </a:extLst>
              </p:cNvPr>
              <p:cNvSpPr>
                <a:spLocks/>
              </p:cNvSpPr>
              <p:nvPr/>
            </p:nvSpPr>
            <p:spPr bwMode="auto">
              <a:xfrm>
                <a:off x="2260" y="2312"/>
                <a:ext cx="72" cy="47"/>
              </a:xfrm>
              <a:custGeom>
                <a:avLst/>
                <a:gdLst>
                  <a:gd name="T0" fmla="*/ 0 w 72"/>
                  <a:gd name="T1" fmla="*/ 0 h 47"/>
                  <a:gd name="T2" fmla="*/ 4 w 72"/>
                  <a:gd name="T3" fmla="*/ 0 h 47"/>
                  <a:gd name="T4" fmla="*/ 4 w 72"/>
                  <a:gd name="T5" fmla="*/ 0 h 47"/>
                  <a:gd name="T6" fmla="*/ 8 w 72"/>
                  <a:gd name="T7" fmla="*/ 0 h 47"/>
                  <a:gd name="T8" fmla="*/ 11 w 72"/>
                  <a:gd name="T9" fmla="*/ 0 h 47"/>
                  <a:gd name="T10" fmla="*/ 22 w 72"/>
                  <a:gd name="T11" fmla="*/ 0 h 47"/>
                  <a:gd name="T12" fmla="*/ 29 w 72"/>
                  <a:gd name="T13" fmla="*/ 0 h 47"/>
                  <a:gd name="T14" fmla="*/ 33 w 72"/>
                  <a:gd name="T15" fmla="*/ 4 h 47"/>
                  <a:gd name="T16" fmla="*/ 40 w 72"/>
                  <a:gd name="T17" fmla="*/ 4 h 47"/>
                  <a:gd name="T18" fmla="*/ 40 w 72"/>
                  <a:gd name="T19" fmla="*/ 4 h 47"/>
                  <a:gd name="T20" fmla="*/ 43 w 72"/>
                  <a:gd name="T21" fmla="*/ 11 h 47"/>
                  <a:gd name="T22" fmla="*/ 43 w 72"/>
                  <a:gd name="T23" fmla="*/ 11 h 47"/>
                  <a:gd name="T24" fmla="*/ 47 w 72"/>
                  <a:gd name="T25" fmla="*/ 11 h 47"/>
                  <a:gd name="T26" fmla="*/ 54 w 72"/>
                  <a:gd name="T27" fmla="*/ 11 h 47"/>
                  <a:gd name="T28" fmla="*/ 54 w 72"/>
                  <a:gd name="T29" fmla="*/ 11 h 47"/>
                  <a:gd name="T30" fmla="*/ 54 w 72"/>
                  <a:gd name="T31" fmla="*/ 15 h 47"/>
                  <a:gd name="T32" fmla="*/ 50 w 72"/>
                  <a:gd name="T33" fmla="*/ 15 h 47"/>
                  <a:gd name="T34" fmla="*/ 47 w 72"/>
                  <a:gd name="T35" fmla="*/ 15 h 47"/>
                  <a:gd name="T36" fmla="*/ 47 w 72"/>
                  <a:gd name="T37" fmla="*/ 15 h 47"/>
                  <a:gd name="T38" fmla="*/ 50 w 72"/>
                  <a:gd name="T39" fmla="*/ 18 h 47"/>
                  <a:gd name="T40" fmla="*/ 61 w 72"/>
                  <a:gd name="T41" fmla="*/ 18 h 47"/>
                  <a:gd name="T42" fmla="*/ 65 w 72"/>
                  <a:gd name="T43" fmla="*/ 22 h 47"/>
                  <a:gd name="T44" fmla="*/ 68 w 72"/>
                  <a:gd name="T45" fmla="*/ 22 h 47"/>
                  <a:gd name="T46" fmla="*/ 72 w 72"/>
                  <a:gd name="T47" fmla="*/ 26 h 47"/>
                  <a:gd name="T48" fmla="*/ 72 w 72"/>
                  <a:gd name="T49" fmla="*/ 26 h 47"/>
                  <a:gd name="T50" fmla="*/ 72 w 72"/>
                  <a:gd name="T51" fmla="*/ 29 h 47"/>
                  <a:gd name="T52" fmla="*/ 68 w 72"/>
                  <a:gd name="T53" fmla="*/ 33 h 47"/>
                  <a:gd name="T54" fmla="*/ 65 w 72"/>
                  <a:gd name="T55" fmla="*/ 33 h 47"/>
                  <a:gd name="T56" fmla="*/ 65 w 72"/>
                  <a:gd name="T57" fmla="*/ 33 h 47"/>
                  <a:gd name="T58" fmla="*/ 61 w 72"/>
                  <a:gd name="T59" fmla="*/ 33 h 47"/>
                  <a:gd name="T60" fmla="*/ 58 w 72"/>
                  <a:gd name="T61" fmla="*/ 29 h 47"/>
                  <a:gd name="T62" fmla="*/ 47 w 72"/>
                  <a:gd name="T63" fmla="*/ 29 h 47"/>
                  <a:gd name="T64" fmla="*/ 40 w 72"/>
                  <a:gd name="T65" fmla="*/ 29 h 47"/>
                  <a:gd name="T66" fmla="*/ 36 w 72"/>
                  <a:gd name="T67" fmla="*/ 33 h 47"/>
                  <a:gd name="T68" fmla="*/ 36 w 72"/>
                  <a:gd name="T69" fmla="*/ 33 h 47"/>
                  <a:gd name="T70" fmla="*/ 36 w 72"/>
                  <a:gd name="T71" fmla="*/ 33 h 47"/>
                  <a:gd name="T72" fmla="*/ 33 w 72"/>
                  <a:gd name="T73" fmla="*/ 36 h 47"/>
                  <a:gd name="T74" fmla="*/ 25 w 72"/>
                  <a:gd name="T75" fmla="*/ 36 h 47"/>
                  <a:gd name="T76" fmla="*/ 25 w 72"/>
                  <a:gd name="T77" fmla="*/ 33 h 47"/>
                  <a:gd name="T78" fmla="*/ 25 w 72"/>
                  <a:gd name="T79" fmla="*/ 33 h 47"/>
                  <a:gd name="T80" fmla="*/ 22 w 72"/>
                  <a:gd name="T81" fmla="*/ 33 h 47"/>
                  <a:gd name="T82" fmla="*/ 18 w 72"/>
                  <a:gd name="T83" fmla="*/ 33 h 47"/>
                  <a:gd name="T84" fmla="*/ 18 w 72"/>
                  <a:gd name="T85" fmla="*/ 33 h 47"/>
                  <a:gd name="T86" fmla="*/ 15 w 72"/>
                  <a:gd name="T87" fmla="*/ 36 h 47"/>
                  <a:gd name="T88" fmla="*/ 15 w 72"/>
                  <a:gd name="T89" fmla="*/ 40 h 47"/>
                  <a:gd name="T90" fmla="*/ 11 w 72"/>
                  <a:gd name="T91" fmla="*/ 44 h 47"/>
                  <a:gd name="T92" fmla="*/ 11 w 72"/>
                  <a:gd name="T93" fmla="*/ 44 h 47"/>
                  <a:gd name="T94" fmla="*/ 8 w 72"/>
                  <a:gd name="T95" fmla="*/ 47 h 47"/>
                  <a:gd name="T96" fmla="*/ 8 w 72"/>
                  <a:gd name="T97" fmla="*/ 47 h 47"/>
                  <a:gd name="T98" fmla="*/ 8 w 72"/>
                  <a:gd name="T99" fmla="*/ 47 h 47"/>
                  <a:gd name="T100" fmla="*/ 4 w 72"/>
                  <a:gd name="T101" fmla="*/ 44 h 47"/>
                  <a:gd name="T102" fmla="*/ 4 w 72"/>
                  <a:gd name="T103" fmla="*/ 44 h 47"/>
                  <a:gd name="T104" fmla="*/ 4 w 72"/>
                  <a:gd name="T105" fmla="*/ 40 h 47"/>
                  <a:gd name="T106" fmla="*/ 4 w 72"/>
                  <a:gd name="T107" fmla="*/ 4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 h="47">
                    <a:moveTo>
                      <a:pt x="0" y="0"/>
                    </a:moveTo>
                    <a:lnTo>
                      <a:pt x="4" y="0"/>
                    </a:lnTo>
                    <a:lnTo>
                      <a:pt x="4" y="0"/>
                    </a:lnTo>
                    <a:lnTo>
                      <a:pt x="8" y="0"/>
                    </a:lnTo>
                    <a:lnTo>
                      <a:pt x="11" y="0"/>
                    </a:lnTo>
                    <a:lnTo>
                      <a:pt x="22" y="0"/>
                    </a:lnTo>
                    <a:lnTo>
                      <a:pt x="29" y="0"/>
                    </a:lnTo>
                    <a:lnTo>
                      <a:pt x="33" y="4"/>
                    </a:lnTo>
                    <a:lnTo>
                      <a:pt x="40" y="4"/>
                    </a:lnTo>
                    <a:lnTo>
                      <a:pt x="40" y="4"/>
                    </a:lnTo>
                    <a:lnTo>
                      <a:pt x="43" y="11"/>
                    </a:lnTo>
                    <a:lnTo>
                      <a:pt x="43" y="11"/>
                    </a:lnTo>
                    <a:lnTo>
                      <a:pt x="47" y="11"/>
                    </a:lnTo>
                    <a:lnTo>
                      <a:pt x="54" y="11"/>
                    </a:lnTo>
                    <a:lnTo>
                      <a:pt x="54" y="11"/>
                    </a:lnTo>
                    <a:lnTo>
                      <a:pt x="54" y="15"/>
                    </a:lnTo>
                    <a:lnTo>
                      <a:pt x="50" y="15"/>
                    </a:lnTo>
                    <a:lnTo>
                      <a:pt x="47" y="15"/>
                    </a:lnTo>
                    <a:lnTo>
                      <a:pt x="47" y="15"/>
                    </a:lnTo>
                    <a:lnTo>
                      <a:pt x="50" y="18"/>
                    </a:lnTo>
                    <a:lnTo>
                      <a:pt x="61" y="18"/>
                    </a:lnTo>
                    <a:lnTo>
                      <a:pt x="65" y="22"/>
                    </a:lnTo>
                    <a:lnTo>
                      <a:pt x="68" y="22"/>
                    </a:lnTo>
                    <a:lnTo>
                      <a:pt x="72" y="26"/>
                    </a:lnTo>
                    <a:lnTo>
                      <a:pt x="72" y="26"/>
                    </a:lnTo>
                    <a:lnTo>
                      <a:pt x="72" y="29"/>
                    </a:lnTo>
                    <a:lnTo>
                      <a:pt x="68" y="33"/>
                    </a:lnTo>
                    <a:lnTo>
                      <a:pt x="65" y="33"/>
                    </a:lnTo>
                    <a:lnTo>
                      <a:pt x="65" y="33"/>
                    </a:lnTo>
                    <a:lnTo>
                      <a:pt x="61" y="33"/>
                    </a:lnTo>
                    <a:lnTo>
                      <a:pt x="58" y="29"/>
                    </a:lnTo>
                    <a:lnTo>
                      <a:pt x="47" y="29"/>
                    </a:lnTo>
                    <a:lnTo>
                      <a:pt x="40" y="29"/>
                    </a:lnTo>
                    <a:lnTo>
                      <a:pt x="36" y="33"/>
                    </a:lnTo>
                    <a:lnTo>
                      <a:pt x="36" y="33"/>
                    </a:lnTo>
                    <a:lnTo>
                      <a:pt x="36" y="33"/>
                    </a:lnTo>
                    <a:lnTo>
                      <a:pt x="33" y="36"/>
                    </a:lnTo>
                    <a:lnTo>
                      <a:pt x="25" y="36"/>
                    </a:lnTo>
                    <a:lnTo>
                      <a:pt x="25" y="33"/>
                    </a:lnTo>
                    <a:lnTo>
                      <a:pt x="25" y="33"/>
                    </a:lnTo>
                    <a:lnTo>
                      <a:pt x="22" y="33"/>
                    </a:lnTo>
                    <a:lnTo>
                      <a:pt x="18" y="33"/>
                    </a:lnTo>
                    <a:lnTo>
                      <a:pt x="18" y="33"/>
                    </a:lnTo>
                    <a:lnTo>
                      <a:pt x="15" y="36"/>
                    </a:lnTo>
                    <a:lnTo>
                      <a:pt x="15" y="40"/>
                    </a:lnTo>
                    <a:lnTo>
                      <a:pt x="11" y="44"/>
                    </a:lnTo>
                    <a:lnTo>
                      <a:pt x="11" y="44"/>
                    </a:lnTo>
                    <a:lnTo>
                      <a:pt x="8" y="47"/>
                    </a:lnTo>
                    <a:lnTo>
                      <a:pt x="8" y="47"/>
                    </a:lnTo>
                    <a:lnTo>
                      <a:pt x="8" y="47"/>
                    </a:lnTo>
                    <a:lnTo>
                      <a:pt x="4" y="44"/>
                    </a:lnTo>
                    <a:lnTo>
                      <a:pt x="4" y="44"/>
                    </a:lnTo>
                    <a:lnTo>
                      <a:pt x="4" y="40"/>
                    </a:lnTo>
                    <a:lnTo>
                      <a:pt x="4" y="4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70" name="Freeform 91">
                <a:extLst>
                  <a:ext uri="{FF2B5EF4-FFF2-40B4-BE49-F238E27FC236}">
                    <a16:creationId xmlns:a16="http://schemas.microsoft.com/office/drawing/2014/main" id="{94929FAD-BE40-4C4C-9592-24E85B3AAC26}"/>
                  </a:ext>
                </a:extLst>
              </p:cNvPr>
              <p:cNvSpPr>
                <a:spLocks/>
              </p:cNvSpPr>
              <p:nvPr/>
            </p:nvSpPr>
            <p:spPr bwMode="auto">
              <a:xfrm>
                <a:off x="2257" y="2474"/>
                <a:ext cx="250" cy="79"/>
              </a:xfrm>
              <a:custGeom>
                <a:avLst/>
                <a:gdLst>
                  <a:gd name="T0" fmla="*/ 7 w 250"/>
                  <a:gd name="T1" fmla="*/ 11 h 79"/>
                  <a:gd name="T2" fmla="*/ 3 w 250"/>
                  <a:gd name="T3" fmla="*/ 18 h 79"/>
                  <a:gd name="T4" fmla="*/ 11 w 250"/>
                  <a:gd name="T5" fmla="*/ 25 h 79"/>
                  <a:gd name="T6" fmla="*/ 11 w 250"/>
                  <a:gd name="T7" fmla="*/ 29 h 79"/>
                  <a:gd name="T8" fmla="*/ 3 w 250"/>
                  <a:gd name="T9" fmla="*/ 39 h 79"/>
                  <a:gd name="T10" fmla="*/ 0 w 250"/>
                  <a:gd name="T11" fmla="*/ 47 h 79"/>
                  <a:gd name="T12" fmla="*/ 7 w 250"/>
                  <a:gd name="T13" fmla="*/ 54 h 79"/>
                  <a:gd name="T14" fmla="*/ 11 w 250"/>
                  <a:gd name="T15" fmla="*/ 64 h 79"/>
                  <a:gd name="T16" fmla="*/ 18 w 250"/>
                  <a:gd name="T17" fmla="*/ 61 h 79"/>
                  <a:gd name="T18" fmla="*/ 21 w 250"/>
                  <a:gd name="T19" fmla="*/ 54 h 79"/>
                  <a:gd name="T20" fmla="*/ 14 w 250"/>
                  <a:gd name="T21" fmla="*/ 39 h 79"/>
                  <a:gd name="T22" fmla="*/ 14 w 250"/>
                  <a:gd name="T23" fmla="*/ 25 h 79"/>
                  <a:gd name="T24" fmla="*/ 18 w 250"/>
                  <a:gd name="T25" fmla="*/ 21 h 79"/>
                  <a:gd name="T26" fmla="*/ 46 w 250"/>
                  <a:gd name="T27" fmla="*/ 14 h 79"/>
                  <a:gd name="T28" fmla="*/ 43 w 250"/>
                  <a:gd name="T29" fmla="*/ 11 h 79"/>
                  <a:gd name="T30" fmla="*/ 36 w 250"/>
                  <a:gd name="T31" fmla="*/ 7 h 79"/>
                  <a:gd name="T32" fmla="*/ 39 w 250"/>
                  <a:gd name="T33" fmla="*/ 0 h 79"/>
                  <a:gd name="T34" fmla="*/ 43 w 250"/>
                  <a:gd name="T35" fmla="*/ 0 h 79"/>
                  <a:gd name="T36" fmla="*/ 50 w 250"/>
                  <a:gd name="T37" fmla="*/ 11 h 79"/>
                  <a:gd name="T38" fmla="*/ 64 w 250"/>
                  <a:gd name="T39" fmla="*/ 14 h 79"/>
                  <a:gd name="T40" fmla="*/ 75 w 250"/>
                  <a:gd name="T41" fmla="*/ 18 h 79"/>
                  <a:gd name="T42" fmla="*/ 79 w 250"/>
                  <a:gd name="T43" fmla="*/ 32 h 79"/>
                  <a:gd name="T44" fmla="*/ 86 w 250"/>
                  <a:gd name="T45" fmla="*/ 32 h 79"/>
                  <a:gd name="T46" fmla="*/ 111 w 250"/>
                  <a:gd name="T47" fmla="*/ 32 h 79"/>
                  <a:gd name="T48" fmla="*/ 122 w 250"/>
                  <a:gd name="T49" fmla="*/ 32 h 79"/>
                  <a:gd name="T50" fmla="*/ 125 w 250"/>
                  <a:gd name="T51" fmla="*/ 39 h 79"/>
                  <a:gd name="T52" fmla="*/ 139 w 250"/>
                  <a:gd name="T53" fmla="*/ 43 h 79"/>
                  <a:gd name="T54" fmla="*/ 157 w 250"/>
                  <a:gd name="T55" fmla="*/ 36 h 79"/>
                  <a:gd name="T56" fmla="*/ 168 w 250"/>
                  <a:gd name="T57" fmla="*/ 32 h 79"/>
                  <a:gd name="T58" fmla="*/ 157 w 250"/>
                  <a:gd name="T59" fmla="*/ 32 h 79"/>
                  <a:gd name="T60" fmla="*/ 168 w 250"/>
                  <a:gd name="T61" fmla="*/ 29 h 79"/>
                  <a:gd name="T62" fmla="*/ 204 w 250"/>
                  <a:gd name="T63" fmla="*/ 32 h 79"/>
                  <a:gd name="T64" fmla="*/ 197 w 250"/>
                  <a:gd name="T65" fmla="*/ 32 h 79"/>
                  <a:gd name="T66" fmla="*/ 186 w 250"/>
                  <a:gd name="T67" fmla="*/ 36 h 79"/>
                  <a:gd name="T68" fmla="*/ 190 w 250"/>
                  <a:gd name="T69" fmla="*/ 39 h 79"/>
                  <a:gd name="T70" fmla="*/ 193 w 250"/>
                  <a:gd name="T71" fmla="*/ 43 h 79"/>
                  <a:gd name="T72" fmla="*/ 197 w 250"/>
                  <a:gd name="T73" fmla="*/ 50 h 79"/>
                  <a:gd name="T74" fmla="*/ 218 w 250"/>
                  <a:gd name="T75" fmla="*/ 54 h 79"/>
                  <a:gd name="T76" fmla="*/ 229 w 250"/>
                  <a:gd name="T77" fmla="*/ 64 h 79"/>
                  <a:gd name="T78" fmla="*/ 229 w 250"/>
                  <a:gd name="T79" fmla="*/ 72 h 79"/>
                  <a:gd name="T80" fmla="*/ 225 w 250"/>
                  <a:gd name="T81" fmla="*/ 75 h 79"/>
                  <a:gd name="T82" fmla="*/ 233 w 250"/>
                  <a:gd name="T83" fmla="*/ 79 h 79"/>
                  <a:gd name="T84" fmla="*/ 236 w 250"/>
                  <a:gd name="T85" fmla="*/ 75 h 79"/>
                  <a:gd name="T86" fmla="*/ 247 w 250"/>
                  <a:gd name="T87" fmla="*/ 7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0" h="79">
                    <a:moveTo>
                      <a:pt x="14" y="7"/>
                    </a:moveTo>
                    <a:lnTo>
                      <a:pt x="11" y="11"/>
                    </a:lnTo>
                    <a:lnTo>
                      <a:pt x="7" y="11"/>
                    </a:lnTo>
                    <a:lnTo>
                      <a:pt x="3" y="11"/>
                    </a:lnTo>
                    <a:lnTo>
                      <a:pt x="3" y="14"/>
                    </a:lnTo>
                    <a:lnTo>
                      <a:pt x="3" y="18"/>
                    </a:lnTo>
                    <a:lnTo>
                      <a:pt x="7" y="18"/>
                    </a:lnTo>
                    <a:lnTo>
                      <a:pt x="7" y="21"/>
                    </a:lnTo>
                    <a:lnTo>
                      <a:pt x="11" y="25"/>
                    </a:lnTo>
                    <a:lnTo>
                      <a:pt x="7" y="25"/>
                    </a:lnTo>
                    <a:lnTo>
                      <a:pt x="7" y="25"/>
                    </a:lnTo>
                    <a:lnTo>
                      <a:pt x="11" y="29"/>
                    </a:lnTo>
                    <a:lnTo>
                      <a:pt x="11" y="29"/>
                    </a:lnTo>
                    <a:lnTo>
                      <a:pt x="7" y="36"/>
                    </a:lnTo>
                    <a:lnTo>
                      <a:pt x="3" y="39"/>
                    </a:lnTo>
                    <a:lnTo>
                      <a:pt x="0" y="39"/>
                    </a:lnTo>
                    <a:lnTo>
                      <a:pt x="0" y="43"/>
                    </a:lnTo>
                    <a:lnTo>
                      <a:pt x="0" y="47"/>
                    </a:lnTo>
                    <a:lnTo>
                      <a:pt x="0" y="50"/>
                    </a:lnTo>
                    <a:lnTo>
                      <a:pt x="3" y="54"/>
                    </a:lnTo>
                    <a:lnTo>
                      <a:pt x="7" y="54"/>
                    </a:lnTo>
                    <a:lnTo>
                      <a:pt x="7" y="61"/>
                    </a:lnTo>
                    <a:lnTo>
                      <a:pt x="11" y="64"/>
                    </a:lnTo>
                    <a:lnTo>
                      <a:pt x="11" y="64"/>
                    </a:lnTo>
                    <a:lnTo>
                      <a:pt x="14" y="64"/>
                    </a:lnTo>
                    <a:lnTo>
                      <a:pt x="14" y="64"/>
                    </a:lnTo>
                    <a:lnTo>
                      <a:pt x="18" y="61"/>
                    </a:lnTo>
                    <a:lnTo>
                      <a:pt x="21" y="57"/>
                    </a:lnTo>
                    <a:lnTo>
                      <a:pt x="21" y="57"/>
                    </a:lnTo>
                    <a:lnTo>
                      <a:pt x="21" y="54"/>
                    </a:lnTo>
                    <a:lnTo>
                      <a:pt x="21" y="50"/>
                    </a:lnTo>
                    <a:lnTo>
                      <a:pt x="18" y="43"/>
                    </a:lnTo>
                    <a:lnTo>
                      <a:pt x="14" y="39"/>
                    </a:lnTo>
                    <a:lnTo>
                      <a:pt x="11" y="36"/>
                    </a:lnTo>
                    <a:lnTo>
                      <a:pt x="11" y="29"/>
                    </a:lnTo>
                    <a:lnTo>
                      <a:pt x="14" y="25"/>
                    </a:lnTo>
                    <a:lnTo>
                      <a:pt x="14" y="25"/>
                    </a:lnTo>
                    <a:lnTo>
                      <a:pt x="14" y="25"/>
                    </a:lnTo>
                    <a:lnTo>
                      <a:pt x="18" y="21"/>
                    </a:lnTo>
                    <a:lnTo>
                      <a:pt x="25" y="18"/>
                    </a:lnTo>
                    <a:lnTo>
                      <a:pt x="39" y="14"/>
                    </a:lnTo>
                    <a:lnTo>
                      <a:pt x="46" y="14"/>
                    </a:lnTo>
                    <a:lnTo>
                      <a:pt x="46" y="11"/>
                    </a:lnTo>
                    <a:lnTo>
                      <a:pt x="46" y="11"/>
                    </a:lnTo>
                    <a:lnTo>
                      <a:pt x="43" y="11"/>
                    </a:lnTo>
                    <a:lnTo>
                      <a:pt x="39" y="11"/>
                    </a:lnTo>
                    <a:lnTo>
                      <a:pt x="36" y="7"/>
                    </a:lnTo>
                    <a:lnTo>
                      <a:pt x="36" y="7"/>
                    </a:lnTo>
                    <a:lnTo>
                      <a:pt x="36" y="7"/>
                    </a:lnTo>
                    <a:lnTo>
                      <a:pt x="36" y="3"/>
                    </a:lnTo>
                    <a:lnTo>
                      <a:pt x="39" y="0"/>
                    </a:lnTo>
                    <a:lnTo>
                      <a:pt x="43" y="0"/>
                    </a:lnTo>
                    <a:lnTo>
                      <a:pt x="43" y="0"/>
                    </a:lnTo>
                    <a:lnTo>
                      <a:pt x="43" y="0"/>
                    </a:lnTo>
                    <a:lnTo>
                      <a:pt x="46" y="0"/>
                    </a:lnTo>
                    <a:lnTo>
                      <a:pt x="46" y="11"/>
                    </a:lnTo>
                    <a:lnTo>
                      <a:pt x="50" y="11"/>
                    </a:lnTo>
                    <a:lnTo>
                      <a:pt x="50" y="14"/>
                    </a:lnTo>
                    <a:lnTo>
                      <a:pt x="57" y="14"/>
                    </a:lnTo>
                    <a:lnTo>
                      <a:pt x="64" y="14"/>
                    </a:lnTo>
                    <a:lnTo>
                      <a:pt x="64" y="14"/>
                    </a:lnTo>
                    <a:lnTo>
                      <a:pt x="71" y="18"/>
                    </a:lnTo>
                    <a:lnTo>
                      <a:pt x="75" y="18"/>
                    </a:lnTo>
                    <a:lnTo>
                      <a:pt x="75" y="21"/>
                    </a:lnTo>
                    <a:lnTo>
                      <a:pt x="79" y="29"/>
                    </a:lnTo>
                    <a:lnTo>
                      <a:pt x="79" y="32"/>
                    </a:lnTo>
                    <a:lnTo>
                      <a:pt x="79" y="32"/>
                    </a:lnTo>
                    <a:lnTo>
                      <a:pt x="82" y="36"/>
                    </a:lnTo>
                    <a:lnTo>
                      <a:pt x="86" y="32"/>
                    </a:lnTo>
                    <a:lnTo>
                      <a:pt x="96" y="32"/>
                    </a:lnTo>
                    <a:lnTo>
                      <a:pt x="100" y="32"/>
                    </a:lnTo>
                    <a:lnTo>
                      <a:pt x="111" y="32"/>
                    </a:lnTo>
                    <a:lnTo>
                      <a:pt x="122" y="32"/>
                    </a:lnTo>
                    <a:lnTo>
                      <a:pt x="122" y="32"/>
                    </a:lnTo>
                    <a:lnTo>
                      <a:pt x="122" y="32"/>
                    </a:lnTo>
                    <a:lnTo>
                      <a:pt x="125" y="36"/>
                    </a:lnTo>
                    <a:lnTo>
                      <a:pt x="125" y="36"/>
                    </a:lnTo>
                    <a:lnTo>
                      <a:pt x="125" y="39"/>
                    </a:lnTo>
                    <a:lnTo>
                      <a:pt x="129" y="39"/>
                    </a:lnTo>
                    <a:lnTo>
                      <a:pt x="132" y="43"/>
                    </a:lnTo>
                    <a:lnTo>
                      <a:pt x="139" y="43"/>
                    </a:lnTo>
                    <a:lnTo>
                      <a:pt x="150" y="39"/>
                    </a:lnTo>
                    <a:lnTo>
                      <a:pt x="154" y="39"/>
                    </a:lnTo>
                    <a:lnTo>
                      <a:pt x="157" y="36"/>
                    </a:lnTo>
                    <a:lnTo>
                      <a:pt x="165" y="36"/>
                    </a:lnTo>
                    <a:lnTo>
                      <a:pt x="168" y="36"/>
                    </a:lnTo>
                    <a:lnTo>
                      <a:pt x="168" y="32"/>
                    </a:lnTo>
                    <a:lnTo>
                      <a:pt x="168" y="32"/>
                    </a:lnTo>
                    <a:lnTo>
                      <a:pt x="161" y="32"/>
                    </a:lnTo>
                    <a:lnTo>
                      <a:pt x="157" y="32"/>
                    </a:lnTo>
                    <a:lnTo>
                      <a:pt x="157" y="32"/>
                    </a:lnTo>
                    <a:lnTo>
                      <a:pt x="161" y="29"/>
                    </a:lnTo>
                    <a:lnTo>
                      <a:pt x="168" y="29"/>
                    </a:lnTo>
                    <a:lnTo>
                      <a:pt x="200" y="29"/>
                    </a:lnTo>
                    <a:lnTo>
                      <a:pt x="204" y="32"/>
                    </a:lnTo>
                    <a:lnTo>
                      <a:pt x="204" y="32"/>
                    </a:lnTo>
                    <a:lnTo>
                      <a:pt x="204" y="32"/>
                    </a:lnTo>
                    <a:lnTo>
                      <a:pt x="200" y="32"/>
                    </a:lnTo>
                    <a:lnTo>
                      <a:pt x="197" y="32"/>
                    </a:lnTo>
                    <a:lnTo>
                      <a:pt x="197" y="32"/>
                    </a:lnTo>
                    <a:lnTo>
                      <a:pt x="193" y="32"/>
                    </a:lnTo>
                    <a:lnTo>
                      <a:pt x="186" y="36"/>
                    </a:lnTo>
                    <a:lnTo>
                      <a:pt x="186" y="36"/>
                    </a:lnTo>
                    <a:lnTo>
                      <a:pt x="186" y="36"/>
                    </a:lnTo>
                    <a:lnTo>
                      <a:pt x="190" y="39"/>
                    </a:lnTo>
                    <a:lnTo>
                      <a:pt x="190" y="39"/>
                    </a:lnTo>
                    <a:lnTo>
                      <a:pt x="193" y="39"/>
                    </a:lnTo>
                    <a:lnTo>
                      <a:pt x="193" y="43"/>
                    </a:lnTo>
                    <a:lnTo>
                      <a:pt x="197" y="43"/>
                    </a:lnTo>
                    <a:lnTo>
                      <a:pt x="197" y="47"/>
                    </a:lnTo>
                    <a:lnTo>
                      <a:pt x="197" y="50"/>
                    </a:lnTo>
                    <a:lnTo>
                      <a:pt x="204" y="47"/>
                    </a:lnTo>
                    <a:lnTo>
                      <a:pt x="211" y="50"/>
                    </a:lnTo>
                    <a:lnTo>
                      <a:pt x="218" y="54"/>
                    </a:lnTo>
                    <a:lnTo>
                      <a:pt x="222" y="54"/>
                    </a:lnTo>
                    <a:lnTo>
                      <a:pt x="225" y="57"/>
                    </a:lnTo>
                    <a:lnTo>
                      <a:pt x="229" y="64"/>
                    </a:lnTo>
                    <a:lnTo>
                      <a:pt x="229" y="64"/>
                    </a:lnTo>
                    <a:lnTo>
                      <a:pt x="229" y="72"/>
                    </a:lnTo>
                    <a:lnTo>
                      <a:pt x="229" y="72"/>
                    </a:lnTo>
                    <a:lnTo>
                      <a:pt x="229" y="72"/>
                    </a:lnTo>
                    <a:lnTo>
                      <a:pt x="225" y="75"/>
                    </a:lnTo>
                    <a:lnTo>
                      <a:pt x="225" y="75"/>
                    </a:lnTo>
                    <a:lnTo>
                      <a:pt x="225" y="75"/>
                    </a:lnTo>
                    <a:lnTo>
                      <a:pt x="229" y="75"/>
                    </a:lnTo>
                    <a:lnTo>
                      <a:pt x="233" y="79"/>
                    </a:lnTo>
                    <a:lnTo>
                      <a:pt x="233" y="79"/>
                    </a:lnTo>
                    <a:lnTo>
                      <a:pt x="236" y="75"/>
                    </a:lnTo>
                    <a:lnTo>
                      <a:pt x="236" y="75"/>
                    </a:lnTo>
                    <a:lnTo>
                      <a:pt x="240" y="72"/>
                    </a:lnTo>
                    <a:lnTo>
                      <a:pt x="243" y="75"/>
                    </a:lnTo>
                    <a:lnTo>
                      <a:pt x="247" y="75"/>
                    </a:lnTo>
                    <a:lnTo>
                      <a:pt x="250" y="79"/>
                    </a:lnTo>
                    <a:lnTo>
                      <a:pt x="250" y="79"/>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71" name="Freeform 92">
                <a:extLst>
                  <a:ext uri="{FF2B5EF4-FFF2-40B4-BE49-F238E27FC236}">
                    <a16:creationId xmlns:a16="http://schemas.microsoft.com/office/drawing/2014/main" id="{75FFA418-580A-48FA-BDB5-1BA0D91A7EC9}"/>
                  </a:ext>
                </a:extLst>
              </p:cNvPr>
              <p:cNvSpPr>
                <a:spLocks/>
              </p:cNvSpPr>
              <p:nvPr/>
            </p:nvSpPr>
            <p:spPr bwMode="auto">
              <a:xfrm>
                <a:off x="2078" y="2696"/>
                <a:ext cx="39" cy="97"/>
              </a:xfrm>
              <a:custGeom>
                <a:avLst/>
                <a:gdLst>
                  <a:gd name="T0" fmla="*/ 10 w 39"/>
                  <a:gd name="T1" fmla="*/ 97 h 97"/>
                  <a:gd name="T2" fmla="*/ 10 w 39"/>
                  <a:gd name="T3" fmla="*/ 97 h 97"/>
                  <a:gd name="T4" fmla="*/ 14 w 39"/>
                  <a:gd name="T5" fmla="*/ 97 h 97"/>
                  <a:gd name="T6" fmla="*/ 18 w 39"/>
                  <a:gd name="T7" fmla="*/ 94 h 97"/>
                  <a:gd name="T8" fmla="*/ 18 w 39"/>
                  <a:gd name="T9" fmla="*/ 90 h 97"/>
                  <a:gd name="T10" fmla="*/ 18 w 39"/>
                  <a:gd name="T11" fmla="*/ 90 h 97"/>
                  <a:gd name="T12" fmla="*/ 21 w 39"/>
                  <a:gd name="T13" fmla="*/ 79 h 97"/>
                  <a:gd name="T14" fmla="*/ 21 w 39"/>
                  <a:gd name="T15" fmla="*/ 79 h 97"/>
                  <a:gd name="T16" fmla="*/ 18 w 39"/>
                  <a:gd name="T17" fmla="*/ 76 h 97"/>
                  <a:gd name="T18" fmla="*/ 18 w 39"/>
                  <a:gd name="T19" fmla="*/ 72 h 97"/>
                  <a:gd name="T20" fmla="*/ 14 w 39"/>
                  <a:gd name="T21" fmla="*/ 76 h 97"/>
                  <a:gd name="T22" fmla="*/ 14 w 39"/>
                  <a:gd name="T23" fmla="*/ 79 h 97"/>
                  <a:gd name="T24" fmla="*/ 10 w 39"/>
                  <a:gd name="T25" fmla="*/ 83 h 97"/>
                  <a:gd name="T26" fmla="*/ 7 w 39"/>
                  <a:gd name="T27" fmla="*/ 83 h 97"/>
                  <a:gd name="T28" fmla="*/ 7 w 39"/>
                  <a:gd name="T29" fmla="*/ 79 h 97"/>
                  <a:gd name="T30" fmla="*/ 3 w 39"/>
                  <a:gd name="T31" fmla="*/ 79 h 97"/>
                  <a:gd name="T32" fmla="*/ 0 w 39"/>
                  <a:gd name="T33" fmla="*/ 76 h 97"/>
                  <a:gd name="T34" fmla="*/ 0 w 39"/>
                  <a:gd name="T35" fmla="*/ 65 h 97"/>
                  <a:gd name="T36" fmla="*/ 0 w 39"/>
                  <a:gd name="T37" fmla="*/ 61 h 97"/>
                  <a:gd name="T38" fmla="*/ 0 w 39"/>
                  <a:gd name="T39" fmla="*/ 58 h 97"/>
                  <a:gd name="T40" fmla="*/ 0 w 39"/>
                  <a:gd name="T41" fmla="*/ 51 h 97"/>
                  <a:gd name="T42" fmla="*/ 0 w 39"/>
                  <a:gd name="T43" fmla="*/ 47 h 97"/>
                  <a:gd name="T44" fmla="*/ 3 w 39"/>
                  <a:gd name="T45" fmla="*/ 47 h 97"/>
                  <a:gd name="T46" fmla="*/ 7 w 39"/>
                  <a:gd name="T47" fmla="*/ 43 h 97"/>
                  <a:gd name="T48" fmla="*/ 7 w 39"/>
                  <a:gd name="T49" fmla="*/ 36 h 97"/>
                  <a:gd name="T50" fmla="*/ 10 w 39"/>
                  <a:gd name="T51" fmla="*/ 33 h 97"/>
                  <a:gd name="T52" fmla="*/ 14 w 39"/>
                  <a:gd name="T53" fmla="*/ 29 h 97"/>
                  <a:gd name="T54" fmla="*/ 14 w 39"/>
                  <a:gd name="T55" fmla="*/ 25 h 97"/>
                  <a:gd name="T56" fmla="*/ 14 w 39"/>
                  <a:gd name="T57" fmla="*/ 22 h 97"/>
                  <a:gd name="T58" fmla="*/ 14 w 39"/>
                  <a:gd name="T59" fmla="*/ 18 h 97"/>
                  <a:gd name="T60" fmla="*/ 14 w 39"/>
                  <a:gd name="T61" fmla="*/ 11 h 97"/>
                  <a:gd name="T62" fmla="*/ 18 w 39"/>
                  <a:gd name="T63" fmla="*/ 11 h 97"/>
                  <a:gd name="T64" fmla="*/ 25 w 39"/>
                  <a:gd name="T65" fmla="*/ 11 h 97"/>
                  <a:gd name="T66" fmla="*/ 25 w 39"/>
                  <a:gd name="T67" fmla="*/ 11 h 97"/>
                  <a:gd name="T68" fmla="*/ 25 w 39"/>
                  <a:gd name="T69" fmla="*/ 11 h 97"/>
                  <a:gd name="T70" fmla="*/ 28 w 39"/>
                  <a:gd name="T71" fmla="*/ 4 h 97"/>
                  <a:gd name="T72" fmla="*/ 32 w 39"/>
                  <a:gd name="T73" fmla="*/ 4 h 97"/>
                  <a:gd name="T74" fmla="*/ 36 w 39"/>
                  <a:gd name="T75" fmla="*/ 4 h 97"/>
                  <a:gd name="T76" fmla="*/ 36 w 39"/>
                  <a:gd name="T77" fmla="*/ 4 h 97"/>
                  <a:gd name="T78" fmla="*/ 39 w 39"/>
                  <a:gd name="T79" fmla="*/ 0 h 97"/>
                  <a:gd name="T80" fmla="*/ 39 w 39"/>
                  <a:gd name="T8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 h="97">
                    <a:moveTo>
                      <a:pt x="10" y="97"/>
                    </a:moveTo>
                    <a:lnTo>
                      <a:pt x="10" y="97"/>
                    </a:lnTo>
                    <a:lnTo>
                      <a:pt x="14" y="97"/>
                    </a:lnTo>
                    <a:lnTo>
                      <a:pt x="18" y="94"/>
                    </a:lnTo>
                    <a:lnTo>
                      <a:pt x="18" y="90"/>
                    </a:lnTo>
                    <a:lnTo>
                      <a:pt x="18" y="90"/>
                    </a:lnTo>
                    <a:lnTo>
                      <a:pt x="21" y="79"/>
                    </a:lnTo>
                    <a:lnTo>
                      <a:pt x="21" y="79"/>
                    </a:lnTo>
                    <a:lnTo>
                      <a:pt x="18" y="76"/>
                    </a:lnTo>
                    <a:lnTo>
                      <a:pt x="18" y="72"/>
                    </a:lnTo>
                    <a:lnTo>
                      <a:pt x="14" y="76"/>
                    </a:lnTo>
                    <a:lnTo>
                      <a:pt x="14" y="79"/>
                    </a:lnTo>
                    <a:lnTo>
                      <a:pt x="10" y="83"/>
                    </a:lnTo>
                    <a:lnTo>
                      <a:pt x="7" y="83"/>
                    </a:lnTo>
                    <a:lnTo>
                      <a:pt x="7" y="79"/>
                    </a:lnTo>
                    <a:lnTo>
                      <a:pt x="3" y="79"/>
                    </a:lnTo>
                    <a:lnTo>
                      <a:pt x="0" y="76"/>
                    </a:lnTo>
                    <a:lnTo>
                      <a:pt x="0" y="65"/>
                    </a:lnTo>
                    <a:lnTo>
                      <a:pt x="0" y="61"/>
                    </a:lnTo>
                    <a:lnTo>
                      <a:pt x="0" y="58"/>
                    </a:lnTo>
                    <a:lnTo>
                      <a:pt x="0" y="51"/>
                    </a:lnTo>
                    <a:lnTo>
                      <a:pt x="0" y="47"/>
                    </a:lnTo>
                    <a:lnTo>
                      <a:pt x="3" y="47"/>
                    </a:lnTo>
                    <a:lnTo>
                      <a:pt x="7" y="43"/>
                    </a:lnTo>
                    <a:lnTo>
                      <a:pt x="7" y="36"/>
                    </a:lnTo>
                    <a:lnTo>
                      <a:pt x="10" y="33"/>
                    </a:lnTo>
                    <a:lnTo>
                      <a:pt x="14" y="29"/>
                    </a:lnTo>
                    <a:lnTo>
                      <a:pt x="14" y="25"/>
                    </a:lnTo>
                    <a:lnTo>
                      <a:pt x="14" y="22"/>
                    </a:lnTo>
                    <a:lnTo>
                      <a:pt x="14" y="18"/>
                    </a:lnTo>
                    <a:lnTo>
                      <a:pt x="14" y="11"/>
                    </a:lnTo>
                    <a:lnTo>
                      <a:pt x="18" y="11"/>
                    </a:lnTo>
                    <a:lnTo>
                      <a:pt x="25" y="11"/>
                    </a:lnTo>
                    <a:lnTo>
                      <a:pt x="25" y="11"/>
                    </a:lnTo>
                    <a:lnTo>
                      <a:pt x="25" y="11"/>
                    </a:lnTo>
                    <a:lnTo>
                      <a:pt x="28" y="4"/>
                    </a:lnTo>
                    <a:lnTo>
                      <a:pt x="32" y="4"/>
                    </a:lnTo>
                    <a:lnTo>
                      <a:pt x="36" y="4"/>
                    </a:lnTo>
                    <a:lnTo>
                      <a:pt x="36" y="4"/>
                    </a:lnTo>
                    <a:lnTo>
                      <a:pt x="39" y="0"/>
                    </a:lnTo>
                    <a:lnTo>
                      <a:pt x="39"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72" name="Freeform 93">
                <a:extLst>
                  <a:ext uri="{FF2B5EF4-FFF2-40B4-BE49-F238E27FC236}">
                    <a16:creationId xmlns:a16="http://schemas.microsoft.com/office/drawing/2014/main" id="{600FC77A-ED32-4BAF-98BE-1CBA7D46029C}"/>
                  </a:ext>
                </a:extLst>
              </p:cNvPr>
              <p:cNvSpPr>
                <a:spLocks/>
              </p:cNvSpPr>
              <p:nvPr/>
            </p:nvSpPr>
            <p:spPr bwMode="auto">
              <a:xfrm>
                <a:off x="2185" y="3098"/>
                <a:ext cx="147" cy="847"/>
              </a:xfrm>
              <a:custGeom>
                <a:avLst/>
                <a:gdLst>
                  <a:gd name="T0" fmla="*/ 129 w 147"/>
                  <a:gd name="T1" fmla="*/ 800 h 847"/>
                  <a:gd name="T2" fmla="*/ 104 w 147"/>
                  <a:gd name="T3" fmla="*/ 815 h 847"/>
                  <a:gd name="T4" fmla="*/ 93 w 147"/>
                  <a:gd name="T5" fmla="*/ 843 h 847"/>
                  <a:gd name="T6" fmla="*/ 68 w 147"/>
                  <a:gd name="T7" fmla="*/ 840 h 847"/>
                  <a:gd name="T8" fmla="*/ 75 w 147"/>
                  <a:gd name="T9" fmla="*/ 832 h 847"/>
                  <a:gd name="T10" fmla="*/ 86 w 147"/>
                  <a:gd name="T11" fmla="*/ 818 h 847"/>
                  <a:gd name="T12" fmla="*/ 65 w 147"/>
                  <a:gd name="T13" fmla="*/ 811 h 847"/>
                  <a:gd name="T14" fmla="*/ 65 w 147"/>
                  <a:gd name="T15" fmla="*/ 800 h 847"/>
                  <a:gd name="T16" fmla="*/ 50 w 147"/>
                  <a:gd name="T17" fmla="*/ 779 h 847"/>
                  <a:gd name="T18" fmla="*/ 50 w 147"/>
                  <a:gd name="T19" fmla="*/ 786 h 847"/>
                  <a:gd name="T20" fmla="*/ 43 w 147"/>
                  <a:gd name="T21" fmla="*/ 786 h 847"/>
                  <a:gd name="T22" fmla="*/ 43 w 147"/>
                  <a:gd name="T23" fmla="*/ 786 h 847"/>
                  <a:gd name="T24" fmla="*/ 36 w 147"/>
                  <a:gd name="T25" fmla="*/ 761 h 847"/>
                  <a:gd name="T26" fmla="*/ 36 w 147"/>
                  <a:gd name="T27" fmla="*/ 757 h 847"/>
                  <a:gd name="T28" fmla="*/ 25 w 147"/>
                  <a:gd name="T29" fmla="*/ 743 h 847"/>
                  <a:gd name="T30" fmla="*/ 36 w 147"/>
                  <a:gd name="T31" fmla="*/ 728 h 847"/>
                  <a:gd name="T32" fmla="*/ 29 w 147"/>
                  <a:gd name="T33" fmla="*/ 728 h 847"/>
                  <a:gd name="T34" fmla="*/ 25 w 147"/>
                  <a:gd name="T35" fmla="*/ 707 h 847"/>
                  <a:gd name="T36" fmla="*/ 25 w 147"/>
                  <a:gd name="T37" fmla="*/ 700 h 847"/>
                  <a:gd name="T38" fmla="*/ 29 w 147"/>
                  <a:gd name="T39" fmla="*/ 696 h 847"/>
                  <a:gd name="T40" fmla="*/ 40 w 147"/>
                  <a:gd name="T41" fmla="*/ 685 h 847"/>
                  <a:gd name="T42" fmla="*/ 32 w 147"/>
                  <a:gd name="T43" fmla="*/ 678 h 847"/>
                  <a:gd name="T44" fmla="*/ 29 w 147"/>
                  <a:gd name="T45" fmla="*/ 664 h 847"/>
                  <a:gd name="T46" fmla="*/ 22 w 147"/>
                  <a:gd name="T47" fmla="*/ 657 h 847"/>
                  <a:gd name="T48" fmla="*/ 4 w 147"/>
                  <a:gd name="T49" fmla="*/ 657 h 847"/>
                  <a:gd name="T50" fmla="*/ 7 w 147"/>
                  <a:gd name="T51" fmla="*/ 646 h 847"/>
                  <a:gd name="T52" fmla="*/ 11 w 147"/>
                  <a:gd name="T53" fmla="*/ 639 h 847"/>
                  <a:gd name="T54" fmla="*/ 29 w 147"/>
                  <a:gd name="T55" fmla="*/ 635 h 847"/>
                  <a:gd name="T56" fmla="*/ 29 w 147"/>
                  <a:gd name="T57" fmla="*/ 646 h 847"/>
                  <a:gd name="T58" fmla="*/ 36 w 147"/>
                  <a:gd name="T59" fmla="*/ 649 h 847"/>
                  <a:gd name="T60" fmla="*/ 43 w 147"/>
                  <a:gd name="T61" fmla="*/ 639 h 847"/>
                  <a:gd name="T62" fmla="*/ 40 w 147"/>
                  <a:gd name="T63" fmla="*/ 635 h 847"/>
                  <a:gd name="T64" fmla="*/ 50 w 147"/>
                  <a:gd name="T65" fmla="*/ 628 h 847"/>
                  <a:gd name="T66" fmla="*/ 47 w 147"/>
                  <a:gd name="T67" fmla="*/ 621 h 847"/>
                  <a:gd name="T68" fmla="*/ 47 w 147"/>
                  <a:gd name="T69" fmla="*/ 617 h 847"/>
                  <a:gd name="T70" fmla="*/ 57 w 147"/>
                  <a:gd name="T71" fmla="*/ 606 h 847"/>
                  <a:gd name="T72" fmla="*/ 47 w 147"/>
                  <a:gd name="T73" fmla="*/ 592 h 847"/>
                  <a:gd name="T74" fmla="*/ 54 w 147"/>
                  <a:gd name="T75" fmla="*/ 581 h 847"/>
                  <a:gd name="T76" fmla="*/ 54 w 147"/>
                  <a:gd name="T77" fmla="*/ 567 h 847"/>
                  <a:gd name="T78" fmla="*/ 61 w 147"/>
                  <a:gd name="T79" fmla="*/ 542 h 847"/>
                  <a:gd name="T80" fmla="*/ 57 w 147"/>
                  <a:gd name="T81" fmla="*/ 535 h 847"/>
                  <a:gd name="T82" fmla="*/ 57 w 147"/>
                  <a:gd name="T83" fmla="*/ 528 h 847"/>
                  <a:gd name="T84" fmla="*/ 40 w 147"/>
                  <a:gd name="T85" fmla="*/ 531 h 847"/>
                  <a:gd name="T86" fmla="*/ 36 w 147"/>
                  <a:gd name="T87" fmla="*/ 506 h 847"/>
                  <a:gd name="T88" fmla="*/ 43 w 147"/>
                  <a:gd name="T89" fmla="*/ 467 h 847"/>
                  <a:gd name="T90" fmla="*/ 40 w 147"/>
                  <a:gd name="T91" fmla="*/ 438 h 847"/>
                  <a:gd name="T92" fmla="*/ 50 w 147"/>
                  <a:gd name="T93" fmla="*/ 409 h 847"/>
                  <a:gd name="T94" fmla="*/ 61 w 147"/>
                  <a:gd name="T95" fmla="*/ 384 h 847"/>
                  <a:gd name="T96" fmla="*/ 79 w 147"/>
                  <a:gd name="T97" fmla="*/ 341 h 847"/>
                  <a:gd name="T98" fmla="*/ 79 w 147"/>
                  <a:gd name="T99" fmla="*/ 284 h 847"/>
                  <a:gd name="T100" fmla="*/ 83 w 147"/>
                  <a:gd name="T101" fmla="*/ 241 h 847"/>
                  <a:gd name="T102" fmla="*/ 93 w 147"/>
                  <a:gd name="T103" fmla="*/ 201 h 847"/>
                  <a:gd name="T104" fmla="*/ 97 w 147"/>
                  <a:gd name="T105" fmla="*/ 172 h 847"/>
                  <a:gd name="T106" fmla="*/ 104 w 147"/>
                  <a:gd name="T107" fmla="*/ 147 h 847"/>
                  <a:gd name="T108" fmla="*/ 100 w 147"/>
                  <a:gd name="T109" fmla="*/ 104 h 847"/>
                  <a:gd name="T110" fmla="*/ 111 w 147"/>
                  <a:gd name="T111" fmla="*/ 72 h 847"/>
                  <a:gd name="T112" fmla="*/ 108 w 147"/>
                  <a:gd name="T113" fmla="*/ 22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7" h="847">
                    <a:moveTo>
                      <a:pt x="147" y="804"/>
                    </a:moveTo>
                    <a:lnTo>
                      <a:pt x="147" y="804"/>
                    </a:lnTo>
                    <a:lnTo>
                      <a:pt x="147" y="804"/>
                    </a:lnTo>
                    <a:lnTo>
                      <a:pt x="140" y="804"/>
                    </a:lnTo>
                    <a:lnTo>
                      <a:pt x="136" y="804"/>
                    </a:lnTo>
                    <a:lnTo>
                      <a:pt x="133" y="800"/>
                    </a:lnTo>
                    <a:lnTo>
                      <a:pt x="129" y="800"/>
                    </a:lnTo>
                    <a:lnTo>
                      <a:pt x="125" y="804"/>
                    </a:lnTo>
                    <a:lnTo>
                      <a:pt x="122" y="807"/>
                    </a:lnTo>
                    <a:lnTo>
                      <a:pt x="122" y="807"/>
                    </a:lnTo>
                    <a:lnTo>
                      <a:pt x="115" y="807"/>
                    </a:lnTo>
                    <a:lnTo>
                      <a:pt x="108" y="811"/>
                    </a:lnTo>
                    <a:lnTo>
                      <a:pt x="108" y="815"/>
                    </a:lnTo>
                    <a:lnTo>
                      <a:pt x="104" y="815"/>
                    </a:lnTo>
                    <a:lnTo>
                      <a:pt x="100" y="815"/>
                    </a:lnTo>
                    <a:lnTo>
                      <a:pt x="100" y="815"/>
                    </a:lnTo>
                    <a:lnTo>
                      <a:pt x="97" y="815"/>
                    </a:lnTo>
                    <a:lnTo>
                      <a:pt x="97" y="822"/>
                    </a:lnTo>
                    <a:lnTo>
                      <a:pt x="93" y="829"/>
                    </a:lnTo>
                    <a:lnTo>
                      <a:pt x="93" y="840"/>
                    </a:lnTo>
                    <a:lnTo>
                      <a:pt x="93" y="843"/>
                    </a:lnTo>
                    <a:lnTo>
                      <a:pt x="90" y="843"/>
                    </a:lnTo>
                    <a:lnTo>
                      <a:pt x="90" y="847"/>
                    </a:lnTo>
                    <a:lnTo>
                      <a:pt x="90" y="847"/>
                    </a:lnTo>
                    <a:lnTo>
                      <a:pt x="83" y="843"/>
                    </a:lnTo>
                    <a:lnTo>
                      <a:pt x="79" y="843"/>
                    </a:lnTo>
                    <a:lnTo>
                      <a:pt x="72" y="840"/>
                    </a:lnTo>
                    <a:lnTo>
                      <a:pt x="68" y="840"/>
                    </a:lnTo>
                    <a:lnTo>
                      <a:pt x="68" y="836"/>
                    </a:lnTo>
                    <a:lnTo>
                      <a:pt x="68" y="832"/>
                    </a:lnTo>
                    <a:lnTo>
                      <a:pt x="68" y="829"/>
                    </a:lnTo>
                    <a:lnTo>
                      <a:pt x="72" y="832"/>
                    </a:lnTo>
                    <a:lnTo>
                      <a:pt x="72" y="836"/>
                    </a:lnTo>
                    <a:lnTo>
                      <a:pt x="72" y="832"/>
                    </a:lnTo>
                    <a:lnTo>
                      <a:pt x="75" y="832"/>
                    </a:lnTo>
                    <a:lnTo>
                      <a:pt x="75" y="829"/>
                    </a:lnTo>
                    <a:lnTo>
                      <a:pt x="83" y="829"/>
                    </a:lnTo>
                    <a:lnTo>
                      <a:pt x="86" y="825"/>
                    </a:lnTo>
                    <a:lnTo>
                      <a:pt x="90" y="825"/>
                    </a:lnTo>
                    <a:lnTo>
                      <a:pt x="90" y="822"/>
                    </a:lnTo>
                    <a:lnTo>
                      <a:pt x="90" y="818"/>
                    </a:lnTo>
                    <a:lnTo>
                      <a:pt x="86" y="818"/>
                    </a:lnTo>
                    <a:lnTo>
                      <a:pt x="86" y="815"/>
                    </a:lnTo>
                    <a:lnTo>
                      <a:pt x="83" y="811"/>
                    </a:lnTo>
                    <a:lnTo>
                      <a:pt x="79" y="811"/>
                    </a:lnTo>
                    <a:lnTo>
                      <a:pt x="72" y="811"/>
                    </a:lnTo>
                    <a:lnTo>
                      <a:pt x="65" y="811"/>
                    </a:lnTo>
                    <a:lnTo>
                      <a:pt x="65" y="815"/>
                    </a:lnTo>
                    <a:lnTo>
                      <a:pt x="65" y="811"/>
                    </a:lnTo>
                    <a:lnTo>
                      <a:pt x="61" y="811"/>
                    </a:lnTo>
                    <a:lnTo>
                      <a:pt x="57" y="811"/>
                    </a:lnTo>
                    <a:lnTo>
                      <a:pt x="57" y="807"/>
                    </a:lnTo>
                    <a:lnTo>
                      <a:pt x="57" y="807"/>
                    </a:lnTo>
                    <a:lnTo>
                      <a:pt x="61" y="804"/>
                    </a:lnTo>
                    <a:lnTo>
                      <a:pt x="65" y="804"/>
                    </a:lnTo>
                    <a:lnTo>
                      <a:pt x="65" y="800"/>
                    </a:lnTo>
                    <a:lnTo>
                      <a:pt x="61" y="797"/>
                    </a:lnTo>
                    <a:lnTo>
                      <a:pt x="61" y="793"/>
                    </a:lnTo>
                    <a:lnTo>
                      <a:pt x="65" y="793"/>
                    </a:lnTo>
                    <a:lnTo>
                      <a:pt x="61" y="789"/>
                    </a:lnTo>
                    <a:lnTo>
                      <a:pt x="61" y="786"/>
                    </a:lnTo>
                    <a:lnTo>
                      <a:pt x="54" y="782"/>
                    </a:lnTo>
                    <a:lnTo>
                      <a:pt x="50" y="779"/>
                    </a:lnTo>
                    <a:lnTo>
                      <a:pt x="47" y="779"/>
                    </a:lnTo>
                    <a:lnTo>
                      <a:pt x="61" y="786"/>
                    </a:lnTo>
                    <a:lnTo>
                      <a:pt x="61" y="789"/>
                    </a:lnTo>
                    <a:lnTo>
                      <a:pt x="57" y="789"/>
                    </a:lnTo>
                    <a:lnTo>
                      <a:pt x="54" y="789"/>
                    </a:lnTo>
                    <a:lnTo>
                      <a:pt x="50" y="786"/>
                    </a:lnTo>
                    <a:lnTo>
                      <a:pt x="50" y="786"/>
                    </a:lnTo>
                    <a:lnTo>
                      <a:pt x="54" y="793"/>
                    </a:lnTo>
                    <a:lnTo>
                      <a:pt x="50" y="793"/>
                    </a:lnTo>
                    <a:lnTo>
                      <a:pt x="50" y="797"/>
                    </a:lnTo>
                    <a:lnTo>
                      <a:pt x="47" y="793"/>
                    </a:lnTo>
                    <a:lnTo>
                      <a:pt x="47" y="793"/>
                    </a:lnTo>
                    <a:lnTo>
                      <a:pt x="47" y="789"/>
                    </a:lnTo>
                    <a:lnTo>
                      <a:pt x="43" y="786"/>
                    </a:lnTo>
                    <a:lnTo>
                      <a:pt x="47" y="789"/>
                    </a:lnTo>
                    <a:lnTo>
                      <a:pt x="47" y="793"/>
                    </a:lnTo>
                    <a:lnTo>
                      <a:pt x="47" y="797"/>
                    </a:lnTo>
                    <a:lnTo>
                      <a:pt x="43" y="797"/>
                    </a:lnTo>
                    <a:lnTo>
                      <a:pt x="43" y="797"/>
                    </a:lnTo>
                    <a:lnTo>
                      <a:pt x="40" y="793"/>
                    </a:lnTo>
                    <a:lnTo>
                      <a:pt x="43" y="786"/>
                    </a:lnTo>
                    <a:lnTo>
                      <a:pt x="40" y="779"/>
                    </a:lnTo>
                    <a:lnTo>
                      <a:pt x="29" y="771"/>
                    </a:lnTo>
                    <a:lnTo>
                      <a:pt x="29" y="768"/>
                    </a:lnTo>
                    <a:lnTo>
                      <a:pt x="29" y="764"/>
                    </a:lnTo>
                    <a:lnTo>
                      <a:pt x="36" y="764"/>
                    </a:lnTo>
                    <a:lnTo>
                      <a:pt x="40" y="764"/>
                    </a:lnTo>
                    <a:lnTo>
                      <a:pt x="36" y="761"/>
                    </a:lnTo>
                    <a:lnTo>
                      <a:pt x="36" y="761"/>
                    </a:lnTo>
                    <a:lnTo>
                      <a:pt x="36" y="761"/>
                    </a:lnTo>
                    <a:lnTo>
                      <a:pt x="32" y="761"/>
                    </a:lnTo>
                    <a:lnTo>
                      <a:pt x="32" y="761"/>
                    </a:lnTo>
                    <a:lnTo>
                      <a:pt x="29" y="757"/>
                    </a:lnTo>
                    <a:lnTo>
                      <a:pt x="29" y="754"/>
                    </a:lnTo>
                    <a:lnTo>
                      <a:pt x="36" y="757"/>
                    </a:lnTo>
                    <a:lnTo>
                      <a:pt x="32" y="754"/>
                    </a:lnTo>
                    <a:lnTo>
                      <a:pt x="32" y="754"/>
                    </a:lnTo>
                    <a:lnTo>
                      <a:pt x="29" y="754"/>
                    </a:lnTo>
                    <a:lnTo>
                      <a:pt x="25" y="750"/>
                    </a:lnTo>
                    <a:lnTo>
                      <a:pt x="22" y="750"/>
                    </a:lnTo>
                    <a:lnTo>
                      <a:pt x="22" y="746"/>
                    </a:lnTo>
                    <a:lnTo>
                      <a:pt x="25" y="743"/>
                    </a:lnTo>
                    <a:lnTo>
                      <a:pt x="25" y="736"/>
                    </a:lnTo>
                    <a:lnTo>
                      <a:pt x="25" y="736"/>
                    </a:lnTo>
                    <a:lnTo>
                      <a:pt x="25" y="732"/>
                    </a:lnTo>
                    <a:lnTo>
                      <a:pt x="32" y="728"/>
                    </a:lnTo>
                    <a:lnTo>
                      <a:pt x="36" y="732"/>
                    </a:lnTo>
                    <a:lnTo>
                      <a:pt x="36" y="732"/>
                    </a:lnTo>
                    <a:lnTo>
                      <a:pt x="36" y="728"/>
                    </a:lnTo>
                    <a:lnTo>
                      <a:pt x="32" y="728"/>
                    </a:lnTo>
                    <a:lnTo>
                      <a:pt x="32" y="728"/>
                    </a:lnTo>
                    <a:lnTo>
                      <a:pt x="36" y="718"/>
                    </a:lnTo>
                    <a:lnTo>
                      <a:pt x="36" y="718"/>
                    </a:lnTo>
                    <a:lnTo>
                      <a:pt x="32" y="721"/>
                    </a:lnTo>
                    <a:lnTo>
                      <a:pt x="32" y="725"/>
                    </a:lnTo>
                    <a:lnTo>
                      <a:pt x="29" y="728"/>
                    </a:lnTo>
                    <a:lnTo>
                      <a:pt x="25" y="725"/>
                    </a:lnTo>
                    <a:lnTo>
                      <a:pt x="25" y="725"/>
                    </a:lnTo>
                    <a:lnTo>
                      <a:pt x="25" y="718"/>
                    </a:lnTo>
                    <a:lnTo>
                      <a:pt x="25" y="710"/>
                    </a:lnTo>
                    <a:lnTo>
                      <a:pt x="29" y="707"/>
                    </a:lnTo>
                    <a:lnTo>
                      <a:pt x="29" y="707"/>
                    </a:lnTo>
                    <a:lnTo>
                      <a:pt x="25" y="707"/>
                    </a:lnTo>
                    <a:lnTo>
                      <a:pt x="29" y="703"/>
                    </a:lnTo>
                    <a:lnTo>
                      <a:pt x="32" y="700"/>
                    </a:lnTo>
                    <a:lnTo>
                      <a:pt x="36" y="703"/>
                    </a:lnTo>
                    <a:lnTo>
                      <a:pt x="36" y="700"/>
                    </a:lnTo>
                    <a:lnTo>
                      <a:pt x="36" y="696"/>
                    </a:lnTo>
                    <a:lnTo>
                      <a:pt x="32" y="700"/>
                    </a:lnTo>
                    <a:lnTo>
                      <a:pt x="25" y="700"/>
                    </a:lnTo>
                    <a:lnTo>
                      <a:pt x="25" y="700"/>
                    </a:lnTo>
                    <a:lnTo>
                      <a:pt x="25" y="696"/>
                    </a:lnTo>
                    <a:lnTo>
                      <a:pt x="22" y="693"/>
                    </a:lnTo>
                    <a:lnTo>
                      <a:pt x="22" y="689"/>
                    </a:lnTo>
                    <a:lnTo>
                      <a:pt x="25" y="689"/>
                    </a:lnTo>
                    <a:lnTo>
                      <a:pt x="25" y="693"/>
                    </a:lnTo>
                    <a:lnTo>
                      <a:pt x="29" y="696"/>
                    </a:lnTo>
                    <a:lnTo>
                      <a:pt x="29" y="689"/>
                    </a:lnTo>
                    <a:lnTo>
                      <a:pt x="29" y="689"/>
                    </a:lnTo>
                    <a:lnTo>
                      <a:pt x="36" y="689"/>
                    </a:lnTo>
                    <a:lnTo>
                      <a:pt x="43" y="693"/>
                    </a:lnTo>
                    <a:lnTo>
                      <a:pt x="47" y="693"/>
                    </a:lnTo>
                    <a:lnTo>
                      <a:pt x="40" y="693"/>
                    </a:lnTo>
                    <a:lnTo>
                      <a:pt x="40" y="685"/>
                    </a:lnTo>
                    <a:lnTo>
                      <a:pt x="36" y="682"/>
                    </a:lnTo>
                    <a:lnTo>
                      <a:pt x="36" y="682"/>
                    </a:lnTo>
                    <a:lnTo>
                      <a:pt x="36" y="682"/>
                    </a:lnTo>
                    <a:lnTo>
                      <a:pt x="29" y="682"/>
                    </a:lnTo>
                    <a:lnTo>
                      <a:pt x="29" y="682"/>
                    </a:lnTo>
                    <a:lnTo>
                      <a:pt x="29" y="678"/>
                    </a:lnTo>
                    <a:lnTo>
                      <a:pt x="32" y="678"/>
                    </a:lnTo>
                    <a:lnTo>
                      <a:pt x="29" y="678"/>
                    </a:lnTo>
                    <a:lnTo>
                      <a:pt x="25" y="675"/>
                    </a:lnTo>
                    <a:lnTo>
                      <a:pt x="22" y="675"/>
                    </a:lnTo>
                    <a:lnTo>
                      <a:pt x="25" y="671"/>
                    </a:lnTo>
                    <a:lnTo>
                      <a:pt x="29" y="667"/>
                    </a:lnTo>
                    <a:lnTo>
                      <a:pt x="32" y="667"/>
                    </a:lnTo>
                    <a:lnTo>
                      <a:pt x="29" y="664"/>
                    </a:lnTo>
                    <a:lnTo>
                      <a:pt x="32" y="664"/>
                    </a:lnTo>
                    <a:lnTo>
                      <a:pt x="32" y="660"/>
                    </a:lnTo>
                    <a:lnTo>
                      <a:pt x="29" y="660"/>
                    </a:lnTo>
                    <a:lnTo>
                      <a:pt x="29" y="657"/>
                    </a:lnTo>
                    <a:lnTo>
                      <a:pt x="25" y="657"/>
                    </a:lnTo>
                    <a:lnTo>
                      <a:pt x="22" y="657"/>
                    </a:lnTo>
                    <a:lnTo>
                      <a:pt x="22" y="657"/>
                    </a:lnTo>
                    <a:lnTo>
                      <a:pt x="18" y="657"/>
                    </a:lnTo>
                    <a:lnTo>
                      <a:pt x="11" y="657"/>
                    </a:lnTo>
                    <a:lnTo>
                      <a:pt x="11" y="653"/>
                    </a:lnTo>
                    <a:lnTo>
                      <a:pt x="7" y="653"/>
                    </a:lnTo>
                    <a:lnTo>
                      <a:pt x="4" y="653"/>
                    </a:lnTo>
                    <a:lnTo>
                      <a:pt x="4" y="657"/>
                    </a:lnTo>
                    <a:lnTo>
                      <a:pt x="4" y="657"/>
                    </a:lnTo>
                    <a:lnTo>
                      <a:pt x="4" y="660"/>
                    </a:lnTo>
                    <a:lnTo>
                      <a:pt x="4" y="660"/>
                    </a:lnTo>
                    <a:lnTo>
                      <a:pt x="0" y="660"/>
                    </a:lnTo>
                    <a:lnTo>
                      <a:pt x="0" y="657"/>
                    </a:lnTo>
                    <a:lnTo>
                      <a:pt x="0" y="653"/>
                    </a:lnTo>
                    <a:lnTo>
                      <a:pt x="4" y="649"/>
                    </a:lnTo>
                    <a:lnTo>
                      <a:pt x="7" y="646"/>
                    </a:lnTo>
                    <a:lnTo>
                      <a:pt x="11" y="642"/>
                    </a:lnTo>
                    <a:lnTo>
                      <a:pt x="14" y="642"/>
                    </a:lnTo>
                    <a:lnTo>
                      <a:pt x="18" y="642"/>
                    </a:lnTo>
                    <a:lnTo>
                      <a:pt x="18" y="639"/>
                    </a:lnTo>
                    <a:lnTo>
                      <a:pt x="14" y="639"/>
                    </a:lnTo>
                    <a:lnTo>
                      <a:pt x="14" y="639"/>
                    </a:lnTo>
                    <a:lnTo>
                      <a:pt x="11" y="639"/>
                    </a:lnTo>
                    <a:lnTo>
                      <a:pt x="11" y="639"/>
                    </a:lnTo>
                    <a:lnTo>
                      <a:pt x="11" y="635"/>
                    </a:lnTo>
                    <a:lnTo>
                      <a:pt x="18" y="635"/>
                    </a:lnTo>
                    <a:lnTo>
                      <a:pt x="22" y="635"/>
                    </a:lnTo>
                    <a:lnTo>
                      <a:pt x="22" y="635"/>
                    </a:lnTo>
                    <a:lnTo>
                      <a:pt x="25" y="635"/>
                    </a:lnTo>
                    <a:lnTo>
                      <a:pt x="29" y="635"/>
                    </a:lnTo>
                    <a:lnTo>
                      <a:pt x="29" y="635"/>
                    </a:lnTo>
                    <a:lnTo>
                      <a:pt x="29" y="639"/>
                    </a:lnTo>
                    <a:lnTo>
                      <a:pt x="29" y="639"/>
                    </a:lnTo>
                    <a:lnTo>
                      <a:pt x="29" y="639"/>
                    </a:lnTo>
                    <a:lnTo>
                      <a:pt x="32" y="642"/>
                    </a:lnTo>
                    <a:lnTo>
                      <a:pt x="29" y="642"/>
                    </a:lnTo>
                    <a:lnTo>
                      <a:pt x="29" y="646"/>
                    </a:lnTo>
                    <a:lnTo>
                      <a:pt x="29" y="649"/>
                    </a:lnTo>
                    <a:lnTo>
                      <a:pt x="32" y="649"/>
                    </a:lnTo>
                    <a:lnTo>
                      <a:pt x="32" y="646"/>
                    </a:lnTo>
                    <a:lnTo>
                      <a:pt x="36" y="642"/>
                    </a:lnTo>
                    <a:lnTo>
                      <a:pt x="36" y="646"/>
                    </a:lnTo>
                    <a:lnTo>
                      <a:pt x="36" y="649"/>
                    </a:lnTo>
                    <a:lnTo>
                      <a:pt x="36" y="649"/>
                    </a:lnTo>
                    <a:lnTo>
                      <a:pt x="36" y="649"/>
                    </a:lnTo>
                    <a:lnTo>
                      <a:pt x="36" y="646"/>
                    </a:lnTo>
                    <a:lnTo>
                      <a:pt x="40" y="646"/>
                    </a:lnTo>
                    <a:lnTo>
                      <a:pt x="43" y="646"/>
                    </a:lnTo>
                    <a:lnTo>
                      <a:pt x="43" y="642"/>
                    </a:lnTo>
                    <a:lnTo>
                      <a:pt x="43" y="642"/>
                    </a:lnTo>
                    <a:lnTo>
                      <a:pt x="43" y="639"/>
                    </a:lnTo>
                    <a:lnTo>
                      <a:pt x="47" y="635"/>
                    </a:lnTo>
                    <a:lnTo>
                      <a:pt x="47" y="632"/>
                    </a:lnTo>
                    <a:lnTo>
                      <a:pt x="43" y="635"/>
                    </a:lnTo>
                    <a:lnTo>
                      <a:pt x="43" y="635"/>
                    </a:lnTo>
                    <a:lnTo>
                      <a:pt x="43" y="639"/>
                    </a:lnTo>
                    <a:lnTo>
                      <a:pt x="40" y="642"/>
                    </a:lnTo>
                    <a:lnTo>
                      <a:pt x="40" y="635"/>
                    </a:lnTo>
                    <a:lnTo>
                      <a:pt x="43" y="632"/>
                    </a:lnTo>
                    <a:lnTo>
                      <a:pt x="43" y="632"/>
                    </a:lnTo>
                    <a:lnTo>
                      <a:pt x="47" y="632"/>
                    </a:lnTo>
                    <a:lnTo>
                      <a:pt x="43" y="632"/>
                    </a:lnTo>
                    <a:lnTo>
                      <a:pt x="43" y="628"/>
                    </a:lnTo>
                    <a:lnTo>
                      <a:pt x="47" y="628"/>
                    </a:lnTo>
                    <a:lnTo>
                      <a:pt x="50" y="628"/>
                    </a:lnTo>
                    <a:lnTo>
                      <a:pt x="50" y="624"/>
                    </a:lnTo>
                    <a:lnTo>
                      <a:pt x="47" y="624"/>
                    </a:lnTo>
                    <a:lnTo>
                      <a:pt x="43" y="628"/>
                    </a:lnTo>
                    <a:lnTo>
                      <a:pt x="43" y="624"/>
                    </a:lnTo>
                    <a:lnTo>
                      <a:pt x="43" y="621"/>
                    </a:lnTo>
                    <a:lnTo>
                      <a:pt x="47" y="621"/>
                    </a:lnTo>
                    <a:lnTo>
                      <a:pt x="47" y="621"/>
                    </a:lnTo>
                    <a:lnTo>
                      <a:pt x="50" y="621"/>
                    </a:lnTo>
                    <a:lnTo>
                      <a:pt x="50" y="624"/>
                    </a:lnTo>
                    <a:lnTo>
                      <a:pt x="54" y="624"/>
                    </a:lnTo>
                    <a:lnTo>
                      <a:pt x="57" y="624"/>
                    </a:lnTo>
                    <a:lnTo>
                      <a:pt x="54" y="621"/>
                    </a:lnTo>
                    <a:lnTo>
                      <a:pt x="54" y="621"/>
                    </a:lnTo>
                    <a:lnTo>
                      <a:pt x="47" y="617"/>
                    </a:lnTo>
                    <a:lnTo>
                      <a:pt x="43" y="617"/>
                    </a:lnTo>
                    <a:lnTo>
                      <a:pt x="47" y="614"/>
                    </a:lnTo>
                    <a:lnTo>
                      <a:pt x="47" y="614"/>
                    </a:lnTo>
                    <a:lnTo>
                      <a:pt x="47" y="614"/>
                    </a:lnTo>
                    <a:lnTo>
                      <a:pt x="50" y="614"/>
                    </a:lnTo>
                    <a:lnTo>
                      <a:pt x="54" y="610"/>
                    </a:lnTo>
                    <a:lnTo>
                      <a:pt x="57" y="606"/>
                    </a:lnTo>
                    <a:lnTo>
                      <a:pt x="57" y="606"/>
                    </a:lnTo>
                    <a:lnTo>
                      <a:pt x="57" y="599"/>
                    </a:lnTo>
                    <a:lnTo>
                      <a:pt x="57" y="596"/>
                    </a:lnTo>
                    <a:lnTo>
                      <a:pt x="54" y="596"/>
                    </a:lnTo>
                    <a:lnTo>
                      <a:pt x="50" y="592"/>
                    </a:lnTo>
                    <a:lnTo>
                      <a:pt x="47" y="592"/>
                    </a:lnTo>
                    <a:lnTo>
                      <a:pt x="47" y="592"/>
                    </a:lnTo>
                    <a:lnTo>
                      <a:pt x="47" y="588"/>
                    </a:lnTo>
                    <a:lnTo>
                      <a:pt x="47" y="588"/>
                    </a:lnTo>
                    <a:lnTo>
                      <a:pt x="47" y="588"/>
                    </a:lnTo>
                    <a:lnTo>
                      <a:pt x="50" y="588"/>
                    </a:lnTo>
                    <a:lnTo>
                      <a:pt x="50" y="585"/>
                    </a:lnTo>
                    <a:lnTo>
                      <a:pt x="54" y="581"/>
                    </a:lnTo>
                    <a:lnTo>
                      <a:pt x="54" y="581"/>
                    </a:lnTo>
                    <a:lnTo>
                      <a:pt x="54" y="578"/>
                    </a:lnTo>
                    <a:lnTo>
                      <a:pt x="54" y="578"/>
                    </a:lnTo>
                    <a:lnTo>
                      <a:pt x="54" y="574"/>
                    </a:lnTo>
                    <a:lnTo>
                      <a:pt x="50" y="574"/>
                    </a:lnTo>
                    <a:lnTo>
                      <a:pt x="54" y="571"/>
                    </a:lnTo>
                    <a:lnTo>
                      <a:pt x="54" y="571"/>
                    </a:lnTo>
                    <a:lnTo>
                      <a:pt x="54" y="567"/>
                    </a:lnTo>
                    <a:lnTo>
                      <a:pt x="57" y="560"/>
                    </a:lnTo>
                    <a:lnTo>
                      <a:pt x="57" y="556"/>
                    </a:lnTo>
                    <a:lnTo>
                      <a:pt x="57" y="553"/>
                    </a:lnTo>
                    <a:lnTo>
                      <a:pt x="61" y="553"/>
                    </a:lnTo>
                    <a:lnTo>
                      <a:pt x="61" y="549"/>
                    </a:lnTo>
                    <a:lnTo>
                      <a:pt x="57" y="545"/>
                    </a:lnTo>
                    <a:lnTo>
                      <a:pt x="61" y="542"/>
                    </a:lnTo>
                    <a:lnTo>
                      <a:pt x="61" y="545"/>
                    </a:lnTo>
                    <a:lnTo>
                      <a:pt x="65" y="549"/>
                    </a:lnTo>
                    <a:lnTo>
                      <a:pt x="65" y="545"/>
                    </a:lnTo>
                    <a:lnTo>
                      <a:pt x="65" y="538"/>
                    </a:lnTo>
                    <a:lnTo>
                      <a:pt x="61" y="538"/>
                    </a:lnTo>
                    <a:lnTo>
                      <a:pt x="57" y="535"/>
                    </a:lnTo>
                    <a:lnTo>
                      <a:pt x="57" y="535"/>
                    </a:lnTo>
                    <a:lnTo>
                      <a:pt x="61" y="531"/>
                    </a:lnTo>
                    <a:lnTo>
                      <a:pt x="65" y="531"/>
                    </a:lnTo>
                    <a:lnTo>
                      <a:pt x="65" y="528"/>
                    </a:lnTo>
                    <a:lnTo>
                      <a:pt x="65" y="528"/>
                    </a:lnTo>
                    <a:lnTo>
                      <a:pt x="65" y="528"/>
                    </a:lnTo>
                    <a:lnTo>
                      <a:pt x="61" y="528"/>
                    </a:lnTo>
                    <a:lnTo>
                      <a:pt x="57" y="528"/>
                    </a:lnTo>
                    <a:lnTo>
                      <a:pt x="57" y="524"/>
                    </a:lnTo>
                    <a:lnTo>
                      <a:pt x="54" y="524"/>
                    </a:lnTo>
                    <a:lnTo>
                      <a:pt x="50" y="528"/>
                    </a:lnTo>
                    <a:lnTo>
                      <a:pt x="50" y="528"/>
                    </a:lnTo>
                    <a:lnTo>
                      <a:pt x="47" y="531"/>
                    </a:lnTo>
                    <a:lnTo>
                      <a:pt x="43" y="531"/>
                    </a:lnTo>
                    <a:lnTo>
                      <a:pt x="40" y="531"/>
                    </a:lnTo>
                    <a:lnTo>
                      <a:pt x="40" y="528"/>
                    </a:lnTo>
                    <a:lnTo>
                      <a:pt x="36" y="524"/>
                    </a:lnTo>
                    <a:lnTo>
                      <a:pt x="36" y="524"/>
                    </a:lnTo>
                    <a:lnTo>
                      <a:pt x="36" y="524"/>
                    </a:lnTo>
                    <a:lnTo>
                      <a:pt x="36" y="520"/>
                    </a:lnTo>
                    <a:lnTo>
                      <a:pt x="36" y="513"/>
                    </a:lnTo>
                    <a:lnTo>
                      <a:pt x="36" y="506"/>
                    </a:lnTo>
                    <a:lnTo>
                      <a:pt x="36" y="502"/>
                    </a:lnTo>
                    <a:lnTo>
                      <a:pt x="40" y="484"/>
                    </a:lnTo>
                    <a:lnTo>
                      <a:pt x="43" y="484"/>
                    </a:lnTo>
                    <a:lnTo>
                      <a:pt x="43" y="481"/>
                    </a:lnTo>
                    <a:lnTo>
                      <a:pt x="43" y="481"/>
                    </a:lnTo>
                    <a:lnTo>
                      <a:pt x="47" y="477"/>
                    </a:lnTo>
                    <a:lnTo>
                      <a:pt x="43" y="467"/>
                    </a:lnTo>
                    <a:lnTo>
                      <a:pt x="43" y="459"/>
                    </a:lnTo>
                    <a:lnTo>
                      <a:pt x="40" y="456"/>
                    </a:lnTo>
                    <a:lnTo>
                      <a:pt x="40" y="452"/>
                    </a:lnTo>
                    <a:lnTo>
                      <a:pt x="40" y="452"/>
                    </a:lnTo>
                    <a:lnTo>
                      <a:pt x="43" y="445"/>
                    </a:lnTo>
                    <a:lnTo>
                      <a:pt x="40" y="441"/>
                    </a:lnTo>
                    <a:lnTo>
                      <a:pt x="40" y="438"/>
                    </a:lnTo>
                    <a:lnTo>
                      <a:pt x="40" y="431"/>
                    </a:lnTo>
                    <a:lnTo>
                      <a:pt x="40" y="423"/>
                    </a:lnTo>
                    <a:lnTo>
                      <a:pt x="43" y="420"/>
                    </a:lnTo>
                    <a:lnTo>
                      <a:pt x="47" y="423"/>
                    </a:lnTo>
                    <a:lnTo>
                      <a:pt x="47" y="420"/>
                    </a:lnTo>
                    <a:lnTo>
                      <a:pt x="47" y="409"/>
                    </a:lnTo>
                    <a:lnTo>
                      <a:pt x="50" y="409"/>
                    </a:lnTo>
                    <a:lnTo>
                      <a:pt x="50" y="409"/>
                    </a:lnTo>
                    <a:lnTo>
                      <a:pt x="54" y="409"/>
                    </a:lnTo>
                    <a:lnTo>
                      <a:pt x="54" y="402"/>
                    </a:lnTo>
                    <a:lnTo>
                      <a:pt x="57" y="395"/>
                    </a:lnTo>
                    <a:lnTo>
                      <a:pt x="57" y="391"/>
                    </a:lnTo>
                    <a:lnTo>
                      <a:pt x="61" y="388"/>
                    </a:lnTo>
                    <a:lnTo>
                      <a:pt x="61" y="384"/>
                    </a:lnTo>
                    <a:lnTo>
                      <a:pt x="68" y="373"/>
                    </a:lnTo>
                    <a:lnTo>
                      <a:pt x="68" y="370"/>
                    </a:lnTo>
                    <a:lnTo>
                      <a:pt x="72" y="359"/>
                    </a:lnTo>
                    <a:lnTo>
                      <a:pt x="72" y="355"/>
                    </a:lnTo>
                    <a:lnTo>
                      <a:pt x="72" y="355"/>
                    </a:lnTo>
                    <a:lnTo>
                      <a:pt x="75" y="345"/>
                    </a:lnTo>
                    <a:lnTo>
                      <a:pt x="79" y="341"/>
                    </a:lnTo>
                    <a:lnTo>
                      <a:pt x="79" y="330"/>
                    </a:lnTo>
                    <a:lnTo>
                      <a:pt x="83" y="323"/>
                    </a:lnTo>
                    <a:lnTo>
                      <a:pt x="83" y="319"/>
                    </a:lnTo>
                    <a:lnTo>
                      <a:pt x="83" y="312"/>
                    </a:lnTo>
                    <a:lnTo>
                      <a:pt x="79" y="305"/>
                    </a:lnTo>
                    <a:lnTo>
                      <a:pt x="79" y="294"/>
                    </a:lnTo>
                    <a:lnTo>
                      <a:pt x="79" y="284"/>
                    </a:lnTo>
                    <a:lnTo>
                      <a:pt x="79" y="273"/>
                    </a:lnTo>
                    <a:lnTo>
                      <a:pt x="79" y="262"/>
                    </a:lnTo>
                    <a:lnTo>
                      <a:pt x="83" y="262"/>
                    </a:lnTo>
                    <a:lnTo>
                      <a:pt x="86" y="255"/>
                    </a:lnTo>
                    <a:lnTo>
                      <a:pt x="83" y="251"/>
                    </a:lnTo>
                    <a:lnTo>
                      <a:pt x="83" y="248"/>
                    </a:lnTo>
                    <a:lnTo>
                      <a:pt x="83" y="241"/>
                    </a:lnTo>
                    <a:lnTo>
                      <a:pt x="79" y="237"/>
                    </a:lnTo>
                    <a:lnTo>
                      <a:pt x="83" y="237"/>
                    </a:lnTo>
                    <a:lnTo>
                      <a:pt x="83" y="233"/>
                    </a:lnTo>
                    <a:lnTo>
                      <a:pt x="86" y="226"/>
                    </a:lnTo>
                    <a:lnTo>
                      <a:pt x="86" y="219"/>
                    </a:lnTo>
                    <a:lnTo>
                      <a:pt x="90" y="208"/>
                    </a:lnTo>
                    <a:lnTo>
                      <a:pt x="93" y="201"/>
                    </a:lnTo>
                    <a:lnTo>
                      <a:pt x="93" y="194"/>
                    </a:lnTo>
                    <a:lnTo>
                      <a:pt x="93" y="194"/>
                    </a:lnTo>
                    <a:lnTo>
                      <a:pt x="97" y="190"/>
                    </a:lnTo>
                    <a:lnTo>
                      <a:pt x="97" y="187"/>
                    </a:lnTo>
                    <a:lnTo>
                      <a:pt x="97" y="180"/>
                    </a:lnTo>
                    <a:lnTo>
                      <a:pt x="97" y="176"/>
                    </a:lnTo>
                    <a:lnTo>
                      <a:pt x="97" y="172"/>
                    </a:lnTo>
                    <a:lnTo>
                      <a:pt x="97" y="169"/>
                    </a:lnTo>
                    <a:lnTo>
                      <a:pt x="97" y="162"/>
                    </a:lnTo>
                    <a:lnTo>
                      <a:pt x="97" y="162"/>
                    </a:lnTo>
                    <a:lnTo>
                      <a:pt x="100" y="158"/>
                    </a:lnTo>
                    <a:lnTo>
                      <a:pt x="100" y="154"/>
                    </a:lnTo>
                    <a:lnTo>
                      <a:pt x="104" y="151"/>
                    </a:lnTo>
                    <a:lnTo>
                      <a:pt x="104" y="147"/>
                    </a:lnTo>
                    <a:lnTo>
                      <a:pt x="100" y="140"/>
                    </a:lnTo>
                    <a:lnTo>
                      <a:pt x="100" y="122"/>
                    </a:lnTo>
                    <a:lnTo>
                      <a:pt x="104" y="119"/>
                    </a:lnTo>
                    <a:lnTo>
                      <a:pt x="104" y="115"/>
                    </a:lnTo>
                    <a:lnTo>
                      <a:pt x="100" y="111"/>
                    </a:lnTo>
                    <a:lnTo>
                      <a:pt x="100" y="111"/>
                    </a:lnTo>
                    <a:lnTo>
                      <a:pt x="100" y="104"/>
                    </a:lnTo>
                    <a:lnTo>
                      <a:pt x="104" y="104"/>
                    </a:lnTo>
                    <a:lnTo>
                      <a:pt x="104" y="104"/>
                    </a:lnTo>
                    <a:lnTo>
                      <a:pt x="108" y="101"/>
                    </a:lnTo>
                    <a:lnTo>
                      <a:pt x="108" y="86"/>
                    </a:lnTo>
                    <a:lnTo>
                      <a:pt x="108" y="79"/>
                    </a:lnTo>
                    <a:lnTo>
                      <a:pt x="108" y="75"/>
                    </a:lnTo>
                    <a:lnTo>
                      <a:pt x="111" y="72"/>
                    </a:lnTo>
                    <a:lnTo>
                      <a:pt x="111" y="68"/>
                    </a:lnTo>
                    <a:lnTo>
                      <a:pt x="111" y="68"/>
                    </a:lnTo>
                    <a:lnTo>
                      <a:pt x="108" y="58"/>
                    </a:lnTo>
                    <a:lnTo>
                      <a:pt x="108" y="40"/>
                    </a:lnTo>
                    <a:lnTo>
                      <a:pt x="108" y="36"/>
                    </a:lnTo>
                    <a:lnTo>
                      <a:pt x="108" y="32"/>
                    </a:lnTo>
                    <a:lnTo>
                      <a:pt x="108" y="22"/>
                    </a:lnTo>
                    <a:lnTo>
                      <a:pt x="104" y="7"/>
                    </a:lnTo>
                    <a:lnTo>
                      <a:pt x="10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73" name="Freeform 94">
                <a:extLst>
                  <a:ext uri="{FF2B5EF4-FFF2-40B4-BE49-F238E27FC236}">
                    <a16:creationId xmlns:a16="http://schemas.microsoft.com/office/drawing/2014/main" id="{7FFAE05C-E952-4EF0-ACB8-7018F36217F9}"/>
                  </a:ext>
                </a:extLst>
              </p:cNvPr>
              <p:cNvSpPr>
                <a:spLocks/>
              </p:cNvSpPr>
              <p:nvPr/>
            </p:nvSpPr>
            <p:spPr bwMode="auto">
              <a:xfrm>
                <a:off x="2271" y="3905"/>
                <a:ext cx="57" cy="72"/>
              </a:xfrm>
              <a:custGeom>
                <a:avLst/>
                <a:gdLst>
                  <a:gd name="T0" fmla="*/ 50 w 57"/>
                  <a:gd name="T1" fmla="*/ 68 h 72"/>
                  <a:gd name="T2" fmla="*/ 50 w 57"/>
                  <a:gd name="T3" fmla="*/ 68 h 72"/>
                  <a:gd name="T4" fmla="*/ 43 w 57"/>
                  <a:gd name="T5" fmla="*/ 68 h 72"/>
                  <a:gd name="T6" fmla="*/ 29 w 57"/>
                  <a:gd name="T7" fmla="*/ 68 h 72"/>
                  <a:gd name="T8" fmla="*/ 22 w 57"/>
                  <a:gd name="T9" fmla="*/ 68 h 72"/>
                  <a:gd name="T10" fmla="*/ 11 w 57"/>
                  <a:gd name="T11" fmla="*/ 65 h 72"/>
                  <a:gd name="T12" fmla="*/ 11 w 57"/>
                  <a:gd name="T13" fmla="*/ 65 h 72"/>
                  <a:gd name="T14" fmla="*/ 7 w 57"/>
                  <a:gd name="T15" fmla="*/ 65 h 72"/>
                  <a:gd name="T16" fmla="*/ 11 w 57"/>
                  <a:gd name="T17" fmla="*/ 61 h 72"/>
                  <a:gd name="T18" fmla="*/ 4 w 57"/>
                  <a:gd name="T19" fmla="*/ 61 h 72"/>
                  <a:gd name="T20" fmla="*/ 0 w 57"/>
                  <a:gd name="T21" fmla="*/ 61 h 72"/>
                  <a:gd name="T22" fmla="*/ 0 w 57"/>
                  <a:gd name="T23" fmla="*/ 58 h 72"/>
                  <a:gd name="T24" fmla="*/ 4 w 57"/>
                  <a:gd name="T25" fmla="*/ 54 h 72"/>
                  <a:gd name="T26" fmla="*/ 11 w 57"/>
                  <a:gd name="T27" fmla="*/ 54 h 72"/>
                  <a:gd name="T28" fmla="*/ 14 w 57"/>
                  <a:gd name="T29" fmla="*/ 54 h 72"/>
                  <a:gd name="T30" fmla="*/ 7 w 57"/>
                  <a:gd name="T31" fmla="*/ 51 h 72"/>
                  <a:gd name="T32" fmla="*/ 14 w 57"/>
                  <a:gd name="T33" fmla="*/ 51 h 72"/>
                  <a:gd name="T34" fmla="*/ 22 w 57"/>
                  <a:gd name="T35" fmla="*/ 58 h 72"/>
                  <a:gd name="T36" fmla="*/ 25 w 57"/>
                  <a:gd name="T37" fmla="*/ 54 h 72"/>
                  <a:gd name="T38" fmla="*/ 22 w 57"/>
                  <a:gd name="T39" fmla="*/ 51 h 72"/>
                  <a:gd name="T40" fmla="*/ 29 w 57"/>
                  <a:gd name="T41" fmla="*/ 54 h 72"/>
                  <a:gd name="T42" fmla="*/ 32 w 57"/>
                  <a:gd name="T43" fmla="*/ 51 h 72"/>
                  <a:gd name="T44" fmla="*/ 36 w 57"/>
                  <a:gd name="T45" fmla="*/ 54 h 72"/>
                  <a:gd name="T46" fmla="*/ 39 w 57"/>
                  <a:gd name="T47" fmla="*/ 51 h 72"/>
                  <a:gd name="T48" fmla="*/ 25 w 57"/>
                  <a:gd name="T49" fmla="*/ 47 h 72"/>
                  <a:gd name="T50" fmla="*/ 25 w 57"/>
                  <a:gd name="T51" fmla="*/ 36 h 72"/>
                  <a:gd name="T52" fmla="*/ 29 w 57"/>
                  <a:gd name="T53" fmla="*/ 33 h 72"/>
                  <a:gd name="T54" fmla="*/ 39 w 57"/>
                  <a:gd name="T55" fmla="*/ 25 h 72"/>
                  <a:gd name="T56" fmla="*/ 36 w 57"/>
                  <a:gd name="T57" fmla="*/ 25 h 72"/>
                  <a:gd name="T58" fmla="*/ 25 w 57"/>
                  <a:gd name="T59" fmla="*/ 29 h 72"/>
                  <a:gd name="T60" fmla="*/ 18 w 57"/>
                  <a:gd name="T61" fmla="*/ 22 h 72"/>
                  <a:gd name="T62" fmla="*/ 18 w 57"/>
                  <a:gd name="T63" fmla="*/ 15 h 72"/>
                  <a:gd name="T64" fmla="*/ 22 w 57"/>
                  <a:gd name="T65" fmla="*/ 15 h 72"/>
                  <a:gd name="T66" fmla="*/ 25 w 57"/>
                  <a:gd name="T67" fmla="*/ 15 h 72"/>
                  <a:gd name="T68" fmla="*/ 22 w 57"/>
                  <a:gd name="T69" fmla="*/ 11 h 72"/>
                  <a:gd name="T70" fmla="*/ 25 w 57"/>
                  <a:gd name="T71" fmla="*/ 8 h 72"/>
                  <a:gd name="T72" fmla="*/ 29 w 57"/>
                  <a:gd name="T73" fmla="*/ 8 h 72"/>
                  <a:gd name="T74" fmla="*/ 36 w 57"/>
                  <a:gd name="T75" fmla="*/ 0 h 72"/>
                  <a:gd name="T76" fmla="*/ 43 w 57"/>
                  <a:gd name="T77" fmla="*/ 4 h 72"/>
                  <a:gd name="T78" fmla="*/ 50 w 57"/>
                  <a:gd name="T79" fmla="*/ 4 h 72"/>
                  <a:gd name="T80" fmla="*/ 54 w 57"/>
                  <a:gd name="T81"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7" h="72">
                    <a:moveTo>
                      <a:pt x="57" y="68"/>
                    </a:moveTo>
                    <a:lnTo>
                      <a:pt x="50" y="68"/>
                    </a:lnTo>
                    <a:lnTo>
                      <a:pt x="54" y="68"/>
                    </a:lnTo>
                    <a:lnTo>
                      <a:pt x="50" y="68"/>
                    </a:lnTo>
                    <a:lnTo>
                      <a:pt x="47" y="72"/>
                    </a:lnTo>
                    <a:lnTo>
                      <a:pt x="43" y="68"/>
                    </a:lnTo>
                    <a:lnTo>
                      <a:pt x="36" y="68"/>
                    </a:lnTo>
                    <a:lnTo>
                      <a:pt x="29" y="68"/>
                    </a:lnTo>
                    <a:lnTo>
                      <a:pt x="29" y="68"/>
                    </a:lnTo>
                    <a:lnTo>
                      <a:pt x="22" y="68"/>
                    </a:lnTo>
                    <a:lnTo>
                      <a:pt x="14" y="65"/>
                    </a:lnTo>
                    <a:lnTo>
                      <a:pt x="11" y="65"/>
                    </a:lnTo>
                    <a:lnTo>
                      <a:pt x="11" y="65"/>
                    </a:lnTo>
                    <a:lnTo>
                      <a:pt x="11" y="65"/>
                    </a:lnTo>
                    <a:lnTo>
                      <a:pt x="11" y="65"/>
                    </a:lnTo>
                    <a:lnTo>
                      <a:pt x="7" y="65"/>
                    </a:lnTo>
                    <a:lnTo>
                      <a:pt x="7" y="65"/>
                    </a:lnTo>
                    <a:lnTo>
                      <a:pt x="11" y="61"/>
                    </a:lnTo>
                    <a:lnTo>
                      <a:pt x="4" y="61"/>
                    </a:lnTo>
                    <a:lnTo>
                      <a:pt x="4" y="61"/>
                    </a:lnTo>
                    <a:lnTo>
                      <a:pt x="0" y="61"/>
                    </a:lnTo>
                    <a:lnTo>
                      <a:pt x="0" y="61"/>
                    </a:lnTo>
                    <a:lnTo>
                      <a:pt x="0" y="58"/>
                    </a:lnTo>
                    <a:lnTo>
                      <a:pt x="0" y="58"/>
                    </a:lnTo>
                    <a:lnTo>
                      <a:pt x="4" y="58"/>
                    </a:lnTo>
                    <a:lnTo>
                      <a:pt x="4" y="54"/>
                    </a:lnTo>
                    <a:lnTo>
                      <a:pt x="7" y="54"/>
                    </a:lnTo>
                    <a:lnTo>
                      <a:pt x="11" y="54"/>
                    </a:lnTo>
                    <a:lnTo>
                      <a:pt x="11" y="54"/>
                    </a:lnTo>
                    <a:lnTo>
                      <a:pt x="14" y="54"/>
                    </a:lnTo>
                    <a:lnTo>
                      <a:pt x="11" y="51"/>
                    </a:lnTo>
                    <a:lnTo>
                      <a:pt x="7" y="51"/>
                    </a:lnTo>
                    <a:lnTo>
                      <a:pt x="7" y="47"/>
                    </a:lnTo>
                    <a:lnTo>
                      <a:pt x="14" y="51"/>
                    </a:lnTo>
                    <a:lnTo>
                      <a:pt x="22" y="54"/>
                    </a:lnTo>
                    <a:lnTo>
                      <a:pt x="22" y="58"/>
                    </a:lnTo>
                    <a:lnTo>
                      <a:pt x="25" y="54"/>
                    </a:lnTo>
                    <a:lnTo>
                      <a:pt x="25" y="54"/>
                    </a:lnTo>
                    <a:lnTo>
                      <a:pt x="22" y="54"/>
                    </a:lnTo>
                    <a:lnTo>
                      <a:pt x="22" y="51"/>
                    </a:lnTo>
                    <a:lnTo>
                      <a:pt x="25" y="51"/>
                    </a:lnTo>
                    <a:lnTo>
                      <a:pt x="29" y="54"/>
                    </a:lnTo>
                    <a:lnTo>
                      <a:pt x="29" y="51"/>
                    </a:lnTo>
                    <a:lnTo>
                      <a:pt x="32" y="51"/>
                    </a:lnTo>
                    <a:lnTo>
                      <a:pt x="36" y="54"/>
                    </a:lnTo>
                    <a:lnTo>
                      <a:pt x="36" y="54"/>
                    </a:lnTo>
                    <a:lnTo>
                      <a:pt x="39" y="54"/>
                    </a:lnTo>
                    <a:lnTo>
                      <a:pt x="39" y="51"/>
                    </a:lnTo>
                    <a:lnTo>
                      <a:pt x="29" y="47"/>
                    </a:lnTo>
                    <a:lnTo>
                      <a:pt x="25" y="47"/>
                    </a:lnTo>
                    <a:lnTo>
                      <a:pt x="25" y="36"/>
                    </a:lnTo>
                    <a:lnTo>
                      <a:pt x="25" y="36"/>
                    </a:lnTo>
                    <a:lnTo>
                      <a:pt x="29" y="36"/>
                    </a:lnTo>
                    <a:lnTo>
                      <a:pt x="29" y="33"/>
                    </a:lnTo>
                    <a:lnTo>
                      <a:pt x="39" y="33"/>
                    </a:lnTo>
                    <a:lnTo>
                      <a:pt x="39" y="25"/>
                    </a:lnTo>
                    <a:lnTo>
                      <a:pt x="39" y="25"/>
                    </a:lnTo>
                    <a:lnTo>
                      <a:pt x="36" y="25"/>
                    </a:lnTo>
                    <a:lnTo>
                      <a:pt x="32" y="25"/>
                    </a:lnTo>
                    <a:lnTo>
                      <a:pt x="25" y="29"/>
                    </a:lnTo>
                    <a:lnTo>
                      <a:pt x="18" y="25"/>
                    </a:lnTo>
                    <a:lnTo>
                      <a:pt x="18" y="22"/>
                    </a:lnTo>
                    <a:lnTo>
                      <a:pt x="18" y="18"/>
                    </a:lnTo>
                    <a:lnTo>
                      <a:pt x="18" y="15"/>
                    </a:lnTo>
                    <a:lnTo>
                      <a:pt x="22" y="15"/>
                    </a:lnTo>
                    <a:lnTo>
                      <a:pt x="22" y="15"/>
                    </a:lnTo>
                    <a:lnTo>
                      <a:pt x="25" y="15"/>
                    </a:lnTo>
                    <a:lnTo>
                      <a:pt x="25" y="15"/>
                    </a:lnTo>
                    <a:lnTo>
                      <a:pt x="22" y="11"/>
                    </a:lnTo>
                    <a:lnTo>
                      <a:pt x="22" y="11"/>
                    </a:lnTo>
                    <a:lnTo>
                      <a:pt x="18" y="8"/>
                    </a:lnTo>
                    <a:lnTo>
                      <a:pt x="25" y="8"/>
                    </a:lnTo>
                    <a:lnTo>
                      <a:pt x="29" y="11"/>
                    </a:lnTo>
                    <a:lnTo>
                      <a:pt x="29" y="8"/>
                    </a:lnTo>
                    <a:lnTo>
                      <a:pt x="32" y="8"/>
                    </a:lnTo>
                    <a:lnTo>
                      <a:pt x="36" y="0"/>
                    </a:lnTo>
                    <a:lnTo>
                      <a:pt x="39" y="0"/>
                    </a:lnTo>
                    <a:lnTo>
                      <a:pt x="43" y="4"/>
                    </a:lnTo>
                    <a:lnTo>
                      <a:pt x="47" y="4"/>
                    </a:lnTo>
                    <a:lnTo>
                      <a:pt x="50" y="4"/>
                    </a:lnTo>
                    <a:lnTo>
                      <a:pt x="54" y="4"/>
                    </a:lnTo>
                    <a:lnTo>
                      <a:pt x="54" y="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74" name="Freeform 95">
                <a:extLst>
                  <a:ext uri="{FF2B5EF4-FFF2-40B4-BE49-F238E27FC236}">
                    <a16:creationId xmlns:a16="http://schemas.microsoft.com/office/drawing/2014/main" id="{37098D10-AA18-4BC5-9A6C-DF8A11B4B537}"/>
                  </a:ext>
                </a:extLst>
              </p:cNvPr>
              <p:cNvSpPr>
                <a:spLocks/>
              </p:cNvSpPr>
              <p:nvPr/>
            </p:nvSpPr>
            <p:spPr bwMode="auto">
              <a:xfrm>
                <a:off x="4152" y="1132"/>
                <a:ext cx="136" cy="194"/>
              </a:xfrm>
              <a:custGeom>
                <a:avLst/>
                <a:gdLst>
                  <a:gd name="T0" fmla="*/ 64 w 136"/>
                  <a:gd name="T1" fmla="*/ 4 h 194"/>
                  <a:gd name="T2" fmla="*/ 68 w 136"/>
                  <a:gd name="T3" fmla="*/ 4 h 194"/>
                  <a:gd name="T4" fmla="*/ 71 w 136"/>
                  <a:gd name="T5" fmla="*/ 4 h 194"/>
                  <a:gd name="T6" fmla="*/ 75 w 136"/>
                  <a:gd name="T7" fmla="*/ 7 h 194"/>
                  <a:gd name="T8" fmla="*/ 89 w 136"/>
                  <a:gd name="T9" fmla="*/ 18 h 194"/>
                  <a:gd name="T10" fmla="*/ 89 w 136"/>
                  <a:gd name="T11" fmla="*/ 29 h 194"/>
                  <a:gd name="T12" fmla="*/ 89 w 136"/>
                  <a:gd name="T13" fmla="*/ 32 h 194"/>
                  <a:gd name="T14" fmla="*/ 89 w 136"/>
                  <a:gd name="T15" fmla="*/ 36 h 194"/>
                  <a:gd name="T16" fmla="*/ 82 w 136"/>
                  <a:gd name="T17" fmla="*/ 36 h 194"/>
                  <a:gd name="T18" fmla="*/ 71 w 136"/>
                  <a:gd name="T19" fmla="*/ 47 h 194"/>
                  <a:gd name="T20" fmla="*/ 61 w 136"/>
                  <a:gd name="T21" fmla="*/ 58 h 194"/>
                  <a:gd name="T22" fmla="*/ 46 w 136"/>
                  <a:gd name="T23" fmla="*/ 72 h 194"/>
                  <a:gd name="T24" fmla="*/ 32 w 136"/>
                  <a:gd name="T25" fmla="*/ 83 h 194"/>
                  <a:gd name="T26" fmla="*/ 28 w 136"/>
                  <a:gd name="T27" fmla="*/ 86 h 194"/>
                  <a:gd name="T28" fmla="*/ 18 w 136"/>
                  <a:gd name="T29" fmla="*/ 90 h 194"/>
                  <a:gd name="T30" fmla="*/ 14 w 136"/>
                  <a:gd name="T31" fmla="*/ 93 h 194"/>
                  <a:gd name="T32" fmla="*/ 14 w 136"/>
                  <a:gd name="T33" fmla="*/ 97 h 194"/>
                  <a:gd name="T34" fmla="*/ 7 w 136"/>
                  <a:gd name="T35" fmla="*/ 97 h 194"/>
                  <a:gd name="T36" fmla="*/ 3 w 136"/>
                  <a:gd name="T37" fmla="*/ 101 h 194"/>
                  <a:gd name="T38" fmla="*/ 3 w 136"/>
                  <a:gd name="T39" fmla="*/ 104 h 194"/>
                  <a:gd name="T40" fmla="*/ 0 w 136"/>
                  <a:gd name="T41" fmla="*/ 115 h 194"/>
                  <a:gd name="T42" fmla="*/ 3 w 136"/>
                  <a:gd name="T43" fmla="*/ 119 h 194"/>
                  <a:gd name="T44" fmla="*/ 3 w 136"/>
                  <a:gd name="T45" fmla="*/ 126 h 194"/>
                  <a:gd name="T46" fmla="*/ 7 w 136"/>
                  <a:gd name="T47" fmla="*/ 133 h 194"/>
                  <a:gd name="T48" fmla="*/ 10 w 136"/>
                  <a:gd name="T49" fmla="*/ 140 h 194"/>
                  <a:gd name="T50" fmla="*/ 14 w 136"/>
                  <a:gd name="T51" fmla="*/ 144 h 194"/>
                  <a:gd name="T52" fmla="*/ 10 w 136"/>
                  <a:gd name="T53" fmla="*/ 144 h 194"/>
                  <a:gd name="T54" fmla="*/ 7 w 136"/>
                  <a:gd name="T55" fmla="*/ 144 h 194"/>
                  <a:gd name="T56" fmla="*/ 7 w 136"/>
                  <a:gd name="T57" fmla="*/ 147 h 194"/>
                  <a:gd name="T58" fmla="*/ 7 w 136"/>
                  <a:gd name="T59" fmla="*/ 154 h 194"/>
                  <a:gd name="T60" fmla="*/ 7 w 136"/>
                  <a:gd name="T61" fmla="*/ 158 h 194"/>
                  <a:gd name="T62" fmla="*/ 7 w 136"/>
                  <a:gd name="T63" fmla="*/ 162 h 194"/>
                  <a:gd name="T64" fmla="*/ 7 w 136"/>
                  <a:gd name="T65" fmla="*/ 165 h 194"/>
                  <a:gd name="T66" fmla="*/ 10 w 136"/>
                  <a:gd name="T67" fmla="*/ 165 h 194"/>
                  <a:gd name="T68" fmla="*/ 7 w 136"/>
                  <a:gd name="T69" fmla="*/ 169 h 194"/>
                  <a:gd name="T70" fmla="*/ 10 w 136"/>
                  <a:gd name="T71" fmla="*/ 172 h 194"/>
                  <a:gd name="T72" fmla="*/ 18 w 136"/>
                  <a:gd name="T73" fmla="*/ 176 h 194"/>
                  <a:gd name="T74" fmla="*/ 28 w 136"/>
                  <a:gd name="T75" fmla="*/ 176 h 194"/>
                  <a:gd name="T76" fmla="*/ 28 w 136"/>
                  <a:gd name="T77" fmla="*/ 180 h 194"/>
                  <a:gd name="T78" fmla="*/ 35 w 136"/>
                  <a:gd name="T79" fmla="*/ 180 h 194"/>
                  <a:gd name="T80" fmla="*/ 39 w 136"/>
                  <a:gd name="T81" fmla="*/ 183 h 194"/>
                  <a:gd name="T82" fmla="*/ 39 w 136"/>
                  <a:gd name="T83" fmla="*/ 190 h 194"/>
                  <a:gd name="T84" fmla="*/ 43 w 136"/>
                  <a:gd name="T85" fmla="*/ 194 h 194"/>
                  <a:gd name="T86" fmla="*/ 39 w 136"/>
                  <a:gd name="T87" fmla="*/ 194 h 194"/>
                  <a:gd name="T88" fmla="*/ 50 w 136"/>
                  <a:gd name="T89" fmla="*/ 187 h 194"/>
                  <a:gd name="T90" fmla="*/ 50 w 136"/>
                  <a:gd name="T91" fmla="*/ 190 h 194"/>
                  <a:gd name="T92" fmla="*/ 61 w 136"/>
                  <a:gd name="T93" fmla="*/ 187 h 194"/>
                  <a:gd name="T94" fmla="*/ 64 w 136"/>
                  <a:gd name="T95" fmla="*/ 187 h 194"/>
                  <a:gd name="T96" fmla="*/ 68 w 136"/>
                  <a:gd name="T97" fmla="*/ 190 h 194"/>
                  <a:gd name="T98" fmla="*/ 75 w 136"/>
                  <a:gd name="T99" fmla="*/ 183 h 194"/>
                  <a:gd name="T100" fmla="*/ 78 w 136"/>
                  <a:gd name="T101" fmla="*/ 183 h 194"/>
                  <a:gd name="T102" fmla="*/ 89 w 136"/>
                  <a:gd name="T103" fmla="*/ 183 h 194"/>
                  <a:gd name="T104" fmla="*/ 93 w 136"/>
                  <a:gd name="T105" fmla="*/ 180 h 194"/>
                  <a:gd name="T106" fmla="*/ 100 w 136"/>
                  <a:gd name="T107" fmla="*/ 176 h 194"/>
                  <a:gd name="T108" fmla="*/ 104 w 136"/>
                  <a:gd name="T109" fmla="*/ 176 h 194"/>
                  <a:gd name="T110" fmla="*/ 107 w 136"/>
                  <a:gd name="T111" fmla="*/ 176 h 194"/>
                  <a:gd name="T112" fmla="*/ 118 w 136"/>
                  <a:gd name="T113" fmla="*/ 172 h 194"/>
                  <a:gd name="T114" fmla="*/ 125 w 136"/>
                  <a:gd name="T115" fmla="*/ 176 h 194"/>
                  <a:gd name="T116" fmla="*/ 136 w 136"/>
                  <a:gd name="T117" fmla="*/ 172 h 194"/>
                  <a:gd name="T118" fmla="*/ 136 w 136"/>
                  <a:gd name="T119" fmla="*/ 17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6" h="194">
                    <a:moveTo>
                      <a:pt x="64" y="0"/>
                    </a:moveTo>
                    <a:lnTo>
                      <a:pt x="64" y="4"/>
                    </a:lnTo>
                    <a:lnTo>
                      <a:pt x="68" y="4"/>
                    </a:lnTo>
                    <a:lnTo>
                      <a:pt x="68" y="4"/>
                    </a:lnTo>
                    <a:lnTo>
                      <a:pt x="71" y="7"/>
                    </a:lnTo>
                    <a:lnTo>
                      <a:pt x="71" y="4"/>
                    </a:lnTo>
                    <a:lnTo>
                      <a:pt x="75" y="4"/>
                    </a:lnTo>
                    <a:lnTo>
                      <a:pt x="75" y="7"/>
                    </a:lnTo>
                    <a:lnTo>
                      <a:pt x="82" y="11"/>
                    </a:lnTo>
                    <a:lnTo>
                      <a:pt x="89" y="18"/>
                    </a:lnTo>
                    <a:lnTo>
                      <a:pt x="89" y="22"/>
                    </a:lnTo>
                    <a:lnTo>
                      <a:pt x="89" y="29"/>
                    </a:lnTo>
                    <a:lnTo>
                      <a:pt x="93" y="32"/>
                    </a:lnTo>
                    <a:lnTo>
                      <a:pt x="89" y="32"/>
                    </a:lnTo>
                    <a:lnTo>
                      <a:pt x="89" y="36"/>
                    </a:lnTo>
                    <a:lnTo>
                      <a:pt x="89" y="36"/>
                    </a:lnTo>
                    <a:lnTo>
                      <a:pt x="86" y="36"/>
                    </a:lnTo>
                    <a:lnTo>
                      <a:pt x="82" y="36"/>
                    </a:lnTo>
                    <a:lnTo>
                      <a:pt x="75" y="40"/>
                    </a:lnTo>
                    <a:lnTo>
                      <a:pt x="71" y="47"/>
                    </a:lnTo>
                    <a:lnTo>
                      <a:pt x="68" y="50"/>
                    </a:lnTo>
                    <a:lnTo>
                      <a:pt x="61" y="58"/>
                    </a:lnTo>
                    <a:lnTo>
                      <a:pt x="50" y="65"/>
                    </a:lnTo>
                    <a:lnTo>
                      <a:pt x="46" y="72"/>
                    </a:lnTo>
                    <a:lnTo>
                      <a:pt x="35" y="83"/>
                    </a:lnTo>
                    <a:lnTo>
                      <a:pt x="32" y="83"/>
                    </a:lnTo>
                    <a:lnTo>
                      <a:pt x="28" y="86"/>
                    </a:lnTo>
                    <a:lnTo>
                      <a:pt x="28" y="86"/>
                    </a:lnTo>
                    <a:lnTo>
                      <a:pt x="25" y="90"/>
                    </a:lnTo>
                    <a:lnTo>
                      <a:pt x="18" y="90"/>
                    </a:lnTo>
                    <a:lnTo>
                      <a:pt x="14" y="90"/>
                    </a:lnTo>
                    <a:lnTo>
                      <a:pt x="14" y="93"/>
                    </a:lnTo>
                    <a:lnTo>
                      <a:pt x="18" y="93"/>
                    </a:lnTo>
                    <a:lnTo>
                      <a:pt x="14" y="97"/>
                    </a:lnTo>
                    <a:lnTo>
                      <a:pt x="7" y="97"/>
                    </a:lnTo>
                    <a:lnTo>
                      <a:pt x="7" y="97"/>
                    </a:lnTo>
                    <a:lnTo>
                      <a:pt x="7" y="101"/>
                    </a:lnTo>
                    <a:lnTo>
                      <a:pt x="3" y="101"/>
                    </a:lnTo>
                    <a:lnTo>
                      <a:pt x="3" y="101"/>
                    </a:lnTo>
                    <a:lnTo>
                      <a:pt x="3" y="104"/>
                    </a:lnTo>
                    <a:lnTo>
                      <a:pt x="0" y="108"/>
                    </a:lnTo>
                    <a:lnTo>
                      <a:pt x="0" y="115"/>
                    </a:lnTo>
                    <a:lnTo>
                      <a:pt x="3" y="115"/>
                    </a:lnTo>
                    <a:lnTo>
                      <a:pt x="3" y="119"/>
                    </a:lnTo>
                    <a:lnTo>
                      <a:pt x="3" y="119"/>
                    </a:lnTo>
                    <a:lnTo>
                      <a:pt x="3" y="126"/>
                    </a:lnTo>
                    <a:lnTo>
                      <a:pt x="3" y="129"/>
                    </a:lnTo>
                    <a:lnTo>
                      <a:pt x="7" y="133"/>
                    </a:lnTo>
                    <a:lnTo>
                      <a:pt x="7" y="136"/>
                    </a:lnTo>
                    <a:lnTo>
                      <a:pt x="10" y="140"/>
                    </a:lnTo>
                    <a:lnTo>
                      <a:pt x="10" y="140"/>
                    </a:lnTo>
                    <a:lnTo>
                      <a:pt x="14" y="144"/>
                    </a:lnTo>
                    <a:lnTo>
                      <a:pt x="14" y="144"/>
                    </a:lnTo>
                    <a:lnTo>
                      <a:pt x="10" y="144"/>
                    </a:lnTo>
                    <a:lnTo>
                      <a:pt x="10" y="144"/>
                    </a:lnTo>
                    <a:lnTo>
                      <a:pt x="7" y="144"/>
                    </a:lnTo>
                    <a:lnTo>
                      <a:pt x="7" y="147"/>
                    </a:lnTo>
                    <a:lnTo>
                      <a:pt x="7" y="147"/>
                    </a:lnTo>
                    <a:lnTo>
                      <a:pt x="10" y="151"/>
                    </a:lnTo>
                    <a:lnTo>
                      <a:pt x="7" y="154"/>
                    </a:lnTo>
                    <a:lnTo>
                      <a:pt x="7" y="158"/>
                    </a:lnTo>
                    <a:lnTo>
                      <a:pt x="7" y="158"/>
                    </a:lnTo>
                    <a:lnTo>
                      <a:pt x="3" y="162"/>
                    </a:lnTo>
                    <a:lnTo>
                      <a:pt x="7" y="162"/>
                    </a:lnTo>
                    <a:lnTo>
                      <a:pt x="7" y="162"/>
                    </a:lnTo>
                    <a:lnTo>
                      <a:pt x="7" y="165"/>
                    </a:lnTo>
                    <a:lnTo>
                      <a:pt x="7" y="165"/>
                    </a:lnTo>
                    <a:lnTo>
                      <a:pt x="10" y="165"/>
                    </a:lnTo>
                    <a:lnTo>
                      <a:pt x="7" y="169"/>
                    </a:lnTo>
                    <a:lnTo>
                      <a:pt x="7" y="169"/>
                    </a:lnTo>
                    <a:lnTo>
                      <a:pt x="7" y="169"/>
                    </a:lnTo>
                    <a:lnTo>
                      <a:pt x="10" y="172"/>
                    </a:lnTo>
                    <a:lnTo>
                      <a:pt x="18" y="172"/>
                    </a:lnTo>
                    <a:lnTo>
                      <a:pt x="18" y="176"/>
                    </a:lnTo>
                    <a:lnTo>
                      <a:pt x="21" y="176"/>
                    </a:lnTo>
                    <a:lnTo>
                      <a:pt x="28" y="176"/>
                    </a:lnTo>
                    <a:lnTo>
                      <a:pt x="28" y="180"/>
                    </a:lnTo>
                    <a:lnTo>
                      <a:pt x="28" y="180"/>
                    </a:lnTo>
                    <a:lnTo>
                      <a:pt x="32" y="183"/>
                    </a:lnTo>
                    <a:lnTo>
                      <a:pt x="35" y="180"/>
                    </a:lnTo>
                    <a:lnTo>
                      <a:pt x="39" y="180"/>
                    </a:lnTo>
                    <a:lnTo>
                      <a:pt x="39" y="183"/>
                    </a:lnTo>
                    <a:lnTo>
                      <a:pt x="39" y="187"/>
                    </a:lnTo>
                    <a:lnTo>
                      <a:pt x="39" y="190"/>
                    </a:lnTo>
                    <a:lnTo>
                      <a:pt x="43" y="190"/>
                    </a:lnTo>
                    <a:lnTo>
                      <a:pt x="43" y="194"/>
                    </a:lnTo>
                    <a:lnTo>
                      <a:pt x="39" y="194"/>
                    </a:lnTo>
                    <a:lnTo>
                      <a:pt x="39" y="194"/>
                    </a:lnTo>
                    <a:lnTo>
                      <a:pt x="43" y="194"/>
                    </a:lnTo>
                    <a:lnTo>
                      <a:pt x="50" y="187"/>
                    </a:lnTo>
                    <a:lnTo>
                      <a:pt x="50" y="190"/>
                    </a:lnTo>
                    <a:lnTo>
                      <a:pt x="50" y="190"/>
                    </a:lnTo>
                    <a:lnTo>
                      <a:pt x="50" y="190"/>
                    </a:lnTo>
                    <a:lnTo>
                      <a:pt x="61" y="187"/>
                    </a:lnTo>
                    <a:lnTo>
                      <a:pt x="64" y="187"/>
                    </a:lnTo>
                    <a:lnTo>
                      <a:pt x="64" y="187"/>
                    </a:lnTo>
                    <a:lnTo>
                      <a:pt x="68" y="190"/>
                    </a:lnTo>
                    <a:lnTo>
                      <a:pt x="68" y="190"/>
                    </a:lnTo>
                    <a:lnTo>
                      <a:pt x="71" y="187"/>
                    </a:lnTo>
                    <a:lnTo>
                      <a:pt x="75" y="183"/>
                    </a:lnTo>
                    <a:lnTo>
                      <a:pt x="78" y="183"/>
                    </a:lnTo>
                    <a:lnTo>
                      <a:pt x="78" y="183"/>
                    </a:lnTo>
                    <a:lnTo>
                      <a:pt x="86" y="183"/>
                    </a:lnTo>
                    <a:lnTo>
                      <a:pt x="89" y="183"/>
                    </a:lnTo>
                    <a:lnTo>
                      <a:pt x="93" y="180"/>
                    </a:lnTo>
                    <a:lnTo>
                      <a:pt x="93" y="180"/>
                    </a:lnTo>
                    <a:lnTo>
                      <a:pt x="100" y="180"/>
                    </a:lnTo>
                    <a:lnTo>
                      <a:pt x="100" y="176"/>
                    </a:lnTo>
                    <a:lnTo>
                      <a:pt x="100" y="176"/>
                    </a:lnTo>
                    <a:lnTo>
                      <a:pt x="104" y="176"/>
                    </a:lnTo>
                    <a:lnTo>
                      <a:pt x="107" y="176"/>
                    </a:lnTo>
                    <a:lnTo>
                      <a:pt x="107" y="176"/>
                    </a:lnTo>
                    <a:lnTo>
                      <a:pt x="114" y="176"/>
                    </a:lnTo>
                    <a:lnTo>
                      <a:pt x="118" y="172"/>
                    </a:lnTo>
                    <a:lnTo>
                      <a:pt x="121" y="172"/>
                    </a:lnTo>
                    <a:lnTo>
                      <a:pt x="125" y="176"/>
                    </a:lnTo>
                    <a:lnTo>
                      <a:pt x="132" y="176"/>
                    </a:lnTo>
                    <a:lnTo>
                      <a:pt x="136" y="172"/>
                    </a:lnTo>
                    <a:lnTo>
                      <a:pt x="136" y="172"/>
                    </a:lnTo>
                    <a:lnTo>
                      <a:pt x="136" y="172"/>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75" name="Freeform 96">
                <a:extLst>
                  <a:ext uri="{FF2B5EF4-FFF2-40B4-BE49-F238E27FC236}">
                    <a16:creationId xmlns:a16="http://schemas.microsoft.com/office/drawing/2014/main" id="{4BC1F16A-E2D9-4B99-BD9C-2814A306A457}"/>
                  </a:ext>
                </a:extLst>
              </p:cNvPr>
              <p:cNvSpPr>
                <a:spLocks/>
              </p:cNvSpPr>
              <p:nvPr/>
            </p:nvSpPr>
            <p:spPr bwMode="auto">
              <a:xfrm>
                <a:off x="3879" y="1717"/>
                <a:ext cx="223" cy="194"/>
              </a:xfrm>
              <a:custGeom>
                <a:avLst/>
                <a:gdLst>
                  <a:gd name="T0" fmla="*/ 8 w 223"/>
                  <a:gd name="T1" fmla="*/ 50 h 194"/>
                  <a:gd name="T2" fmla="*/ 15 w 223"/>
                  <a:gd name="T3" fmla="*/ 39 h 194"/>
                  <a:gd name="T4" fmla="*/ 26 w 223"/>
                  <a:gd name="T5" fmla="*/ 36 h 194"/>
                  <a:gd name="T6" fmla="*/ 47 w 223"/>
                  <a:gd name="T7" fmla="*/ 43 h 194"/>
                  <a:gd name="T8" fmla="*/ 54 w 223"/>
                  <a:gd name="T9" fmla="*/ 50 h 194"/>
                  <a:gd name="T10" fmla="*/ 61 w 223"/>
                  <a:gd name="T11" fmla="*/ 68 h 194"/>
                  <a:gd name="T12" fmla="*/ 72 w 223"/>
                  <a:gd name="T13" fmla="*/ 86 h 194"/>
                  <a:gd name="T14" fmla="*/ 83 w 223"/>
                  <a:gd name="T15" fmla="*/ 86 h 194"/>
                  <a:gd name="T16" fmla="*/ 97 w 223"/>
                  <a:gd name="T17" fmla="*/ 100 h 194"/>
                  <a:gd name="T18" fmla="*/ 115 w 223"/>
                  <a:gd name="T19" fmla="*/ 111 h 194"/>
                  <a:gd name="T20" fmla="*/ 133 w 223"/>
                  <a:gd name="T21" fmla="*/ 118 h 194"/>
                  <a:gd name="T22" fmla="*/ 140 w 223"/>
                  <a:gd name="T23" fmla="*/ 125 h 194"/>
                  <a:gd name="T24" fmla="*/ 147 w 223"/>
                  <a:gd name="T25" fmla="*/ 125 h 194"/>
                  <a:gd name="T26" fmla="*/ 151 w 223"/>
                  <a:gd name="T27" fmla="*/ 136 h 194"/>
                  <a:gd name="T28" fmla="*/ 158 w 223"/>
                  <a:gd name="T29" fmla="*/ 140 h 194"/>
                  <a:gd name="T30" fmla="*/ 165 w 223"/>
                  <a:gd name="T31" fmla="*/ 140 h 194"/>
                  <a:gd name="T32" fmla="*/ 169 w 223"/>
                  <a:gd name="T33" fmla="*/ 151 h 194"/>
                  <a:gd name="T34" fmla="*/ 176 w 223"/>
                  <a:gd name="T35" fmla="*/ 172 h 194"/>
                  <a:gd name="T36" fmla="*/ 169 w 223"/>
                  <a:gd name="T37" fmla="*/ 179 h 194"/>
                  <a:gd name="T38" fmla="*/ 165 w 223"/>
                  <a:gd name="T39" fmla="*/ 190 h 194"/>
                  <a:gd name="T40" fmla="*/ 169 w 223"/>
                  <a:gd name="T41" fmla="*/ 194 h 194"/>
                  <a:gd name="T42" fmla="*/ 172 w 223"/>
                  <a:gd name="T43" fmla="*/ 190 h 194"/>
                  <a:gd name="T44" fmla="*/ 180 w 223"/>
                  <a:gd name="T45" fmla="*/ 183 h 194"/>
                  <a:gd name="T46" fmla="*/ 183 w 223"/>
                  <a:gd name="T47" fmla="*/ 172 h 194"/>
                  <a:gd name="T48" fmla="*/ 190 w 223"/>
                  <a:gd name="T49" fmla="*/ 169 h 194"/>
                  <a:gd name="T50" fmla="*/ 194 w 223"/>
                  <a:gd name="T51" fmla="*/ 161 h 194"/>
                  <a:gd name="T52" fmla="*/ 194 w 223"/>
                  <a:gd name="T53" fmla="*/ 154 h 194"/>
                  <a:gd name="T54" fmla="*/ 183 w 223"/>
                  <a:gd name="T55" fmla="*/ 147 h 194"/>
                  <a:gd name="T56" fmla="*/ 187 w 223"/>
                  <a:gd name="T57" fmla="*/ 136 h 194"/>
                  <a:gd name="T58" fmla="*/ 201 w 223"/>
                  <a:gd name="T59" fmla="*/ 133 h 194"/>
                  <a:gd name="T60" fmla="*/ 212 w 223"/>
                  <a:gd name="T61" fmla="*/ 140 h 194"/>
                  <a:gd name="T62" fmla="*/ 219 w 223"/>
                  <a:gd name="T63" fmla="*/ 147 h 194"/>
                  <a:gd name="T64" fmla="*/ 219 w 223"/>
                  <a:gd name="T65" fmla="*/ 136 h 194"/>
                  <a:gd name="T66" fmla="*/ 197 w 223"/>
                  <a:gd name="T67" fmla="*/ 122 h 194"/>
                  <a:gd name="T68" fmla="*/ 176 w 223"/>
                  <a:gd name="T69" fmla="*/ 111 h 194"/>
                  <a:gd name="T70" fmla="*/ 172 w 223"/>
                  <a:gd name="T71" fmla="*/ 108 h 194"/>
                  <a:gd name="T72" fmla="*/ 172 w 223"/>
                  <a:gd name="T73" fmla="*/ 100 h 194"/>
                  <a:gd name="T74" fmla="*/ 172 w 223"/>
                  <a:gd name="T75" fmla="*/ 93 h 194"/>
                  <a:gd name="T76" fmla="*/ 169 w 223"/>
                  <a:gd name="T77" fmla="*/ 93 h 194"/>
                  <a:gd name="T78" fmla="*/ 154 w 223"/>
                  <a:gd name="T79" fmla="*/ 97 h 194"/>
                  <a:gd name="T80" fmla="*/ 144 w 223"/>
                  <a:gd name="T81" fmla="*/ 90 h 194"/>
                  <a:gd name="T82" fmla="*/ 137 w 223"/>
                  <a:gd name="T83" fmla="*/ 82 h 194"/>
                  <a:gd name="T84" fmla="*/ 129 w 223"/>
                  <a:gd name="T85" fmla="*/ 68 h 194"/>
                  <a:gd name="T86" fmla="*/ 122 w 223"/>
                  <a:gd name="T87" fmla="*/ 54 h 194"/>
                  <a:gd name="T88" fmla="*/ 119 w 223"/>
                  <a:gd name="T89" fmla="*/ 54 h 194"/>
                  <a:gd name="T90" fmla="*/ 101 w 223"/>
                  <a:gd name="T91" fmla="*/ 43 h 194"/>
                  <a:gd name="T92" fmla="*/ 97 w 223"/>
                  <a:gd name="T93" fmla="*/ 36 h 194"/>
                  <a:gd name="T94" fmla="*/ 101 w 223"/>
                  <a:gd name="T95" fmla="*/ 21 h 194"/>
                  <a:gd name="T96" fmla="*/ 97 w 223"/>
                  <a:gd name="T97" fmla="*/ 18 h 194"/>
                  <a:gd name="T98" fmla="*/ 101 w 223"/>
                  <a:gd name="T99" fmla="*/ 7 h 194"/>
                  <a:gd name="T100" fmla="*/ 104 w 223"/>
                  <a:gd name="T101" fmla="*/ 7 h 194"/>
                  <a:gd name="T102" fmla="*/ 122 w 223"/>
                  <a:gd name="T103" fmla="*/ 0 h 194"/>
                  <a:gd name="T104" fmla="*/ 122 w 223"/>
                  <a:gd name="T105" fmla="*/ 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3" h="194">
                    <a:moveTo>
                      <a:pt x="0" y="50"/>
                    </a:moveTo>
                    <a:lnTo>
                      <a:pt x="4" y="50"/>
                    </a:lnTo>
                    <a:lnTo>
                      <a:pt x="8" y="50"/>
                    </a:lnTo>
                    <a:lnTo>
                      <a:pt x="11" y="47"/>
                    </a:lnTo>
                    <a:lnTo>
                      <a:pt x="11" y="43"/>
                    </a:lnTo>
                    <a:lnTo>
                      <a:pt x="15" y="39"/>
                    </a:lnTo>
                    <a:lnTo>
                      <a:pt x="18" y="39"/>
                    </a:lnTo>
                    <a:lnTo>
                      <a:pt x="18" y="36"/>
                    </a:lnTo>
                    <a:lnTo>
                      <a:pt x="26" y="36"/>
                    </a:lnTo>
                    <a:lnTo>
                      <a:pt x="29" y="36"/>
                    </a:lnTo>
                    <a:lnTo>
                      <a:pt x="33" y="36"/>
                    </a:lnTo>
                    <a:lnTo>
                      <a:pt x="47" y="43"/>
                    </a:lnTo>
                    <a:lnTo>
                      <a:pt x="54" y="47"/>
                    </a:lnTo>
                    <a:lnTo>
                      <a:pt x="54" y="47"/>
                    </a:lnTo>
                    <a:lnTo>
                      <a:pt x="54" y="50"/>
                    </a:lnTo>
                    <a:lnTo>
                      <a:pt x="61" y="61"/>
                    </a:lnTo>
                    <a:lnTo>
                      <a:pt x="61" y="65"/>
                    </a:lnTo>
                    <a:lnTo>
                      <a:pt x="61" y="68"/>
                    </a:lnTo>
                    <a:lnTo>
                      <a:pt x="68" y="75"/>
                    </a:lnTo>
                    <a:lnTo>
                      <a:pt x="72" y="79"/>
                    </a:lnTo>
                    <a:lnTo>
                      <a:pt x="72" y="86"/>
                    </a:lnTo>
                    <a:lnTo>
                      <a:pt x="76" y="82"/>
                    </a:lnTo>
                    <a:lnTo>
                      <a:pt x="79" y="82"/>
                    </a:lnTo>
                    <a:lnTo>
                      <a:pt x="83" y="86"/>
                    </a:lnTo>
                    <a:lnTo>
                      <a:pt x="86" y="93"/>
                    </a:lnTo>
                    <a:lnTo>
                      <a:pt x="90" y="93"/>
                    </a:lnTo>
                    <a:lnTo>
                      <a:pt x="97" y="100"/>
                    </a:lnTo>
                    <a:lnTo>
                      <a:pt x="104" y="104"/>
                    </a:lnTo>
                    <a:lnTo>
                      <a:pt x="111" y="111"/>
                    </a:lnTo>
                    <a:lnTo>
                      <a:pt x="115" y="111"/>
                    </a:lnTo>
                    <a:lnTo>
                      <a:pt x="122" y="111"/>
                    </a:lnTo>
                    <a:lnTo>
                      <a:pt x="126" y="111"/>
                    </a:lnTo>
                    <a:lnTo>
                      <a:pt x="133" y="118"/>
                    </a:lnTo>
                    <a:lnTo>
                      <a:pt x="133" y="122"/>
                    </a:lnTo>
                    <a:lnTo>
                      <a:pt x="140" y="125"/>
                    </a:lnTo>
                    <a:lnTo>
                      <a:pt x="140" y="125"/>
                    </a:lnTo>
                    <a:lnTo>
                      <a:pt x="140" y="129"/>
                    </a:lnTo>
                    <a:lnTo>
                      <a:pt x="147" y="125"/>
                    </a:lnTo>
                    <a:lnTo>
                      <a:pt x="147" y="125"/>
                    </a:lnTo>
                    <a:lnTo>
                      <a:pt x="151" y="129"/>
                    </a:lnTo>
                    <a:lnTo>
                      <a:pt x="151" y="133"/>
                    </a:lnTo>
                    <a:lnTo>
                      <a:pt x="151" y="136"/>
                    </a:lnTo>
                    <a:lnTo>
                      <a:pt x="151" y="136"/>
                    </a:lnTo>
                    <a:lnTo>
                      <a:pt x="158" y="140"/>
                    </a:lnTo>
                    <a:lnTo>
                      <a:pt x="158" y="140"/>
                    </a:lnTo>
                    <a:lnTo>
                      <a:pt x="162" y="143"/>
                    </a:lnTo>
                    <a:lnTo>
                      <a:pt x="162" y="140"/>
                    </a:lnTo>
                    <a:lnTo>
                      <a:pt x="165" y="140"/>
                    </a:lnTo>
                    <a:lnTo>
                      <a:pt x="165" y="143"/>
                    </a:lnTo>
                    <a:lnTo>
                      <a:pt x="165" y="147"/>
                    </a:lnTo>
                    <a:lnTo>
                      <a:pt x="169" y="151"/>
                    </a:lnTo>
                    <a:lnTo>
                      <a:pt x="172" y="158"/>
                    </a:lnTo>
                    <a:lnTo>
                      <a:pt x="172" y="165"/>
                    </a:lnTo>
                    <a:lnTo>
                      <a:pt x="176" y="172"/>
                    </a:lnTo>
                    <a:lnTo>
                      <a:pt x="172" y="172"/>
                    </a:lnTo>
                    <a:lnTo>
                      <a:pt x="169" y="176"/>
                    </a:lnTo>
                    <a:lnTo>
                      <a:pt x="169" y="179"/>
                    </a:lnTo>
                    <a:lnTo>
                      <a:pt x="169" y="183"/>
                    </a:lnTo>
                    <a:lnTo>
                      <a:pt x="165" y="186"/>
                    </a:lnTo>
                    <a:lnTo>
                      <a:pt x="165" y="190"/>
                    </a:lnTo>
                    <a:lnTo>
                      <a:pt x="165" y="194"/>
                    </a:lnTo>
                    <a:lnTo>
                      <a:pt x="169" y="190"/>
                    </a:lnTo>
                    <a:lnTo>
                      <a:pt x="169" y="194"/>
                    </a:lnTo>
                    <a:lnTo>
                      <a:pt x="169" y="194"/>
                    </a:lnTo>
                    <a:lnTo>
                      <a:pt x="172" y="194"/>
                    </a:lnTo>
                    <a:lnTo>
                      <a:pt x="172" y="190"/>
                    </a:lnTo>
                    <a:lnTo>
                      <a:pt x="176" y="186"/>
                    </a:lnTo>
                    <a:lnTo>
                      <a:pt x="180" y="183"/>
                    </a:lnTo>
                    <a:lnTo>
                      <a:pt x="180" y="183"/>
                    </a:lnTo>
                    <a:lnTo>
                      <a:pt x="183" y="183"/>
                    </a:lnTo>
                    <a:lnTo>
                      <a:pt x="183" y="179"/>
                    </a:lnTo>
                    <a:lnTo>
                      <a:pt x="183" y="172"/>
                    </a:lnTo>
                    <a:lnTo>
                      <a:pt x="187" y="169"/>
                    </a:lnTo>
                    <a:lnTo>
                      <a:pt x="187" y="169"/>
                    </a:lnTo>
                    <a:lnTo>
                      <a:pt x="190" y="169"/>
                    </a:lnTo>
                    <a:lnTo>
                      <a:pt x="194" y="169"/>
                    </a:lnTo>
                    <a:lnTo>
                      <a:pt x="194" y="165"/>
                    </a:lnTo>
                    <a:lnTo>
                      <a:pt x="194" y="161"/>
                    </a:lnTo>
                    <a:lnTo>
                      <a:pt x="194" y="161"/>
                    </a:lnTo>
                    <a:lnTo>
                      <a:pt x="194" y="158"/>
                    </a:lnTo>
                    <a:lnTo>
                      <a:pt x="194" y="154"/>
                    </a:lnTo>
                    <a:lnTo>
                      <a:pt x="190" y="154"/>
                    </a:lnTo>
                    <a:lnTo>
                      <a:pt x="187" y="151"/>
                    </a:lnTo>
                    <a:lnTo>
                      <a:pt x="183" y="147"/>
                    </a:lnTo>
                    <a:lnTo>
                      <a:pt x="183" y="147"/>
                    </a:lnTo>
                    <a:lnTo>
                      <a:pt x="183" y="140"/>
                    </a:lnTo>
                    <a:lnTo>
                      <a:pt x="187" y="136"/>
                    </a:lnTo>
                    <a:lnTo>
                      <a:pt x="194" y="129"/>
                    </a:lnTo>
                    <a:lnTo>
                      <a:pt x="197" y="129"/>
                    </a:lnTo>
                    <a:lnTo>
                      <a:pt x="201" y="133"/>
                    </a:lnTo>
                    <a:lnTo>
                      <a:pt x="208" y="136"/>
                    </a:lnTo>
                    <a:lnTo>
                      <a:pt x="212" y="136"/>
                    </a:lnTo>
                    <a:lnTo>
                      <a:pt x="212" y="140"/>
                    </a:lnTo>
                    <a:lnTo>
                      <a:pt x="215" y="143"/>
                    </a:lnTo>
                    <a:lnTo>
                      <a:pt x="219" y="147"/>
                    </a:lnTo>
                    <a:lnTo>
                      <a:pt x="219" y="147"/>
                    </a:lnTo>
                    <a:lnTo>
                      <a:pt x="223" y="140"/>
                    </a:lnTo>
                    <a:lnTo>
                      <a:pt x="223" y="136"/>
                    </a:lnTo>
                    <a:lnTo>
                      <a:pt x="219" y="136"/>
                    </a:lnTo>
                    <a:lnTo>
                      <a:pt x="215" y="133"/>
                    </a:lnTo>
                    <a:lnTo>
                      <a:pt x="212" y="125"/>
                    </a:lnTo>
                    <a:lnTo>
                      <a:pt x="197" y="122"/>
                    </a:lnTo>
                    <a:lnTo>
                      <a:pt x="194" y="118"/>
                    </a:lnTo>
                    <a:lnTo>
                      <a:pt x="190" y="115"/>
                    </a:lnTo>
                    <a:lnTo>
                      <a:pt x="176" y="111"/>
                    </a:lnTo>
                    <a:lnTo>
                      <a:pt x="176" y="108"/>
                    </a:lnTo>
                    <a:lnTo>
                      <a:pt x="172" y="108"/>
                    </a:lnTo>
                    <a:lnTo>
                      <a:pt x="172" y="108"/>
                    </a:lnTo>
                    <a:lnTo>
                      <a:pt x="169" y="108"/>
                    </a:lnTo>
                    <a:lnTo>
                      <a:pt x="169" y="104"/>
                    </a:lnTo>
                    <a:lnTo>
                      <a:pt x="172" y="100"/>
                    </a:lnTo>
                    <a:lnTo>
                      <a:pt x="176" y="100"/>
                    </a:lnTo>
                    <a:lnTo>
                      <a:pt x="176" y="97"/>
                    </a:lnTo>
                    <a:lnTo>
                      <a:pt x="172" y="93"/>
                    </a:lnTo>
                    <a:lnTo>
                      <a:pt x="169" y="93"/>
                    </a:lnTo>
                    <a:lnTo>
                      <a:pt x="169" y="97"/>
                    </a:lnTo>
                    <a:lnTo>
                      <a:pt x="169" y="93"/>
                    </a:lnTo>
                    <a:lnTo>
                      <a:pt x="169" y="97"/>
                    </a:lnTo>
                    <a:lnTo>
                      <a:pt x="154" y="97"/>
                    </a:lnTo>
                    <a:lnTo>
                      <a:pt x="154" y="97"/>
                    </a:lnTo>
                    <a:lnTo>
                      <a:pt x="151" y="93"/>
                    </a:lnTo>
                    <a:lnTo>
                      <a:pt x="147" y="93"/>
                    </a:lnTo>
                    <a:lnTo>
                      <a:pt x="144" y="90"/>
                    </a:lnTo>
                    <a:lnTo>
                      <a:pt x="144" y="90"/>
                    </a:lnTo>
                    <a:lnTo>
                      <a:pt x="144" y="90"/>
                    </a:lnTo>
                    <a:lnTo>
                      <a:pt x="137" y="82"/>
                    </a:lnTo>
                    <a:lnTo>
                      <a:pt x="133" y="79"/>
                    </a:lnTo>
                    <a:lnTo>
                      <a:pt x="129" y="75"/>
                    </a:lnTo>
                    <a:lnTo>
                      <a:pt x="129" y="68"/>
                    </a:lnTo>
                    <a:lnTo>
                      <a:pt x="126" y="68"/>
                    </a:lnTo>
                    <a:lnTo>
                      <a:pt x="126" y="61"/>
                    </a:lnTo>
                    <a:lnTo>
                      <a:pt x="122" y="54"/>
                    </a:lnTo>
                    <a:lnTo>
                      <a:pt x="119" y="54"/>
                    </a:lnTo>
                    <a:lnTo>
                      <a:pt x="119" y="54"/>
                    </a:lnTo>
                    <a:lnTo>
                      <a:pt x="119" y="54"/>
                    </a:lnTo>
                    <a:lnTo>
                      <a:pt x="111" y="50"/>
                    </a:lnTo>
                    <a:lnTo>
                      <a:pt x="108" y="47"/>
                    </a:lnTo>
                    <a:lnTo>
                      <a:pt x="101" y="43"/>
                    </a:lnTo>
                    <a:lnTo>
                      <a:pt x="101" y="39"/>
                    </a:lnTo>
                    <a:lnTo>
                      <a:pt x="97" y="39"/>
                    </a:lnTo>
                    <a:lnTo>
                      <a:pt x="97" y="36"/>
                    </a:lnTo>
                    <a:lnTo>
                      <a:pt x="97" y="29"/>
                    </a:lnTo>
                    <a:lnTo>
                      <a:pt x="97" y="25"/>
                    </a:lnTo>
                    <a:lnTo>
                      <a:pt x="101" y="21"/>
                    </a:lnTo>
                    <a:lnTo>
                      <a:pt x="101" y="21"/>
                    </a:lnTo>
                    <a:lnTo>
                      <a:pt x="97" y="18"/>
                    </a:lnTo>
                    <a:lnTo>
                      <a:pt x="97" y="18"/>
                    </a:lnTo>
                    <a:lnTo>
                      <a:pt x="94" y="11"/>
                    </a:lnTo>
                    <a:lnTo>
                      <a:pt x="97" y="11"/>
                    </a:lnTo>
                    <a:lnTo>
                      <a:pt x="101" y="7"/>
                    </a:lnTo>
                    <a:lnTo>
                      <a:pt x="101" y="7"/>
                    </a:lnTo>
                    <a:lnTo>
                      <a:pt x="101" y="7"/>
                    </a:lnTo>
                    <a:lnTo>
                      <a:pt x="104" y="7"/>
                    </a:lnTo>
                    <a:lnTo>
                      <a:pt x="115" y="0"/>
                    </a:lnTo>
                    <a:lnTo>
                      <a:pt x="119" y="4"/>
                    </a:lnTo>
                    <a:lnTo>
                      <a:pt x="122" y="0"/>
                    </a:lnTo>
                    <a:lnTo>
                      <a:pt x="126" y="0"/>
                    </a:lnTo>
                    <a:lnTo>
                      <a:pt x="126" y="4"/>
                    </a:lnTo>
                    <a:lnTo>
                      <a:pt x="122" y="7"/>
                    </a:lnTo>
                    <a:lnTo>
                      <a:pt x="122"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76" name="Line 97">
                <a:extLst>
                  <a:ext uri="{FF2B5EF4-FFF2-40B4-BE49-F238E27FC236}">
                    <a16:creationId xmlns:a16="http://schemas.microsoft.com/office/drawing/2014/main" id="{5DD3E741-72C0-41AC-A2F5-D8A3164B816F}"/>
                  </a:ext>
                </a:extLst>
              </p:cNvPr>
              <p:cNvSpPr>
                <a:spLocks noChangeShapeType="1"/>
              </p:cNvSpPr>
              <p:nvPr/>
            </p:nvSpPr>
            <p:spPr bwMode="auto">
              <a:xfrm flipV="1">
                <a:off x="4084" y="1785"/>
                <a:ext cx="0" cy="4"/>
              </a:xfrm>
              <a:prstGeom prst="line">
                <a:avLst/>
              </a:pr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77" name="Freeform 98">
                <a:extLst>
                  <a:ext uri="{FF2B5EF4-FFF2-40B4-BE49-F238E27FC236}">
                    <a16:creationId xmlns:a16="http://schemas.microsoft.com/office/drawing/2014/main" id="{4F3670CB-6562-423F-90FE-732F44699C0B}"/>
                  </a:ext>
                </a:extLst>
              </p:cNvPr>
              <p:cNvSpPr>
                <a:spLocks/>
              </p:cNvSpPr>
              <p:nvPr/>
            </p:nvSpPr>
            <p:spPr bwMode="auto">
              <a:xfrm>
                <a:off x="4137" y="1835"/>
                <a:ext cx="119" cy="79"/>
              </a:xfrm>
              <a:custGeom>
                <a:avLst/>
                <a:gdLst>
                  <a:gd name="T0" fmla="*/ 115 w 119"/>
                  <a:gd name="T1" fmla="*/ 4 h 79"/>
                  <a:gd name="T2" fmla="*/ 93 w 119"/>
                  <a:gd name="T3" fmla="*/ 4 h 79"/>
                  <a:gd name="T4" fmla="*/ 90 w 119"/>
                  <a:gd name="T5" fmla="*/ 4 h 79"/>
                  <a:gd name="T6" fmla="*/ 83 w 119"/>
                  <a:gd name="T7" fmla="*/ 7 h 79"/>
                  <a:gd name="T8" fmla="*/ 72 w 119"/>
                  <a:gd name="T9" fmla="*/ 11 h 79"/>
                  <a:gd name="T10" fmla="*/ 79 w 119"/>
                  <a:gd name="T11" fmla="*/ 15 h 79"/>
                  <a:gd name="T12" fmla="*/ 83 w 119"/>
                  <a:gd name="T13" fmla="*/ 22 h 79"/>
                  <a:gd name="T14" fmla="*/ 72 w 119"/>
                  <a:gd name="T15" fmla="*/ 15 h 79"/>
                  <a:gd name="T16" fmla="*/ 76 w 119"/>
                  <a:gd name="T17" fmla="*/ 22 h 79"/>
                  <a:gd name="T18" fmla="*/ 72 w 119"/>
                  <a:gd name="T19" fmla="*/ 22 h 79"/>
                  <a:gd name="T20" fmla="*/ 68 w 119"/>
                  <a:gd name="T21" fmla="*/ 18 h 79"/>
                  <a:gd name="T22" fmla="*/ 68 w 119"/>
                  <a:gd name="T23" fmla="*/ 22 h 79"/>
                  <a:gd name="T24" fmla="*/ 68 w 119"/>
                  <a:gd name="T25" fmla="*/ 25 h 79"/>
                  <a:gd name="T26" fmla="*/ 61 w 119"/>
                  <a:gd name="T27" fmla="*/ 18 h 79"/>
                  <a:gd name="T28" fmla="*/ 54 w 119"/>
                  <a:gd name="T29" fmla="*/ 11 h 79"/>
                  <a:gd name="T30" fmla="*/ 50 w 119"/>
                  <a:gd name="T31" fmla="*/ 11 h 79"/>
                  <a:gd name="T32" fmla="*/ 50 w 119"/>
                  <a:gd name="T33" fmla="*/ 22 h 79"/>
                  <a:gd name="T34" fmla="*/ 50 w 119"/>
                  <a:gd name="T35" fmla="*/ 29 h 79"/>
                  <a:gd name="T36" fmla="*/ 61 w 119"/>
                  <a:gd name="T37" fmla="*/ 40 h 79"/>
                  <a:gd name="T38" fmla="*/ 61 w 119"/>
                  <a:gd name="T39" fmla="*/ 47 h 79"/>
                  <a:gd name="T40" fmla="*/ 58 w 119"/>
                  <a:gd name="T41" fmla="*/ 47 h 79"/>
                  <a:gd name="T42" fmla="*/ 58 w 119"/>
                  <a:gd name="T43" fmla="*/ 40 h 79"/>
                  <a:gd name="T44" fmla="*/ 54 w 119"/>
                  <a:gd name="T45" fmla="*/ 43 h 79"/>
                  <a:gd name="T46" fmla="*/ 54 w 119"/>
                  <a:gd name="T47" fmla="*/ 51 h 79"/>
                  <a:gd name="T48" fmla="*/ 50 w 119"/>
                  <a:gd name="T49" fmla="*/ 51 h 79"/>
                  <a:gd name="T50" fmla="*/ 50 w 119"/>
                  <a:gd name="T51" fmla="*/ 54 h 79"/>
                  <a:gd name="T52" fmla="*/ 58 w 119"/>
                  <a:gd name="T53" fmla="*/ 54 h 79"/>
                  <a:gd name="T54" fmla="*/ 61 w 119"/>
                  <a:gd name="T55" fmla="*/ 58 h 79"/>
                  <a:gd name="T56" fmla="*/ 68 w 119"/>
                  <a:gd name="T57" fmla="*/ 61 h 79"/>
                  <a:gd name="T58" fmla="*/ 72 w 119"/>
                  <a:gd name="T59" fmla="*/ 65 h 79"/>
                  <a:gd name="T60" fmla="*/ 76 w 119"/>
                  <a:gd name="T61" fmla="*/ 68 h 79"/>
                  <a:gd name="T62" fmla="*/ 72 w 119"/>
                  <a:gd name="T63" fmla="*/ 79 h 79"/>
                  <a:gd name="T64" fmla="*/ 65 w 119"/>
                  <a:gd name="T65" fmla="*/ 76 h 79"/>
                  <a:gd name="T66" fmla="*/ 54 w 119"/>
                  <a:gd name="T67" fmla="*/ 72 h 79"/>
                  <a:gd name="T68" fmla="*/ 61 w 119"/>
                  <a:gd name="T69" fmla="*/ 68 h 79"/>
                  <a:gd name="T70" fmla="*/ 50 w 119"/>
                  <a:gd name="T71" fmla="*/ 65 h 79"/>
                  <a:gd name="T72" fmla="*/ 43 w 119"/>
                  <a:gd name="T73" fmla="*/ 65 h 79"/>
                  <a:gd name="T74" fmla="*/ 36 w 119"/>
                  <a:gd name="T75" fmla="*/ 65 h 79"/>
                  <a:gd name="T76" fmla="*/ 22 w 119"/>
                  <a:gd name="T77" fmla="*/ 61 h 79"/>
                  <a:gd name="T78" fmla="*/ 22 w 119"/>
                  <a:gd name="T79" fmla="*/ 65 h 79"/>
                  <a:gd name="T80" fmla="*/ 18 w 119"/>
                  <a:gd name="T81" fmla="*/ 61 h 79"/>
                  <a:gd name="T82" fmla="*/ 11 w 119"/>
                  <a:gd name="T83" fmla="*/ 51 h 79"/>
                  <a:gd name="T84" fmla="*/ 18 w 119"/>
                  <a:gd name="T85" fmla="*/ 51 h 79"/>
                  <a:gd name="T86" fmla="*/ 11 w 119"/>
                  <a:gd name="T87" fmla="*/ 47 h 79"/>
                  <a:gd name="T88" fmla="*/ 4 w 119"/>
                  <a:gd name="T89" fmla="*/ 40 h 79"/>
                  <a:gd name="T90" fmla="*/ 0 w 119"/>
                  <a:gd name="T91" fmla="*/ 33 h 79"/>
                  <a:gd name="T92" fmla="*/ 0 w 119"/>
                  <a:gd name="T93" fmla="*/ 3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9" h="79">
                    <a:moveTo>
                      <a:pt x="119" y="7"/>
                    </a:moveTo>
                    <a:lnTo>
                      <a:pt x="115" y="4"/>
                    </a:lnTo>
                    <a:lnTo>
                      <a:pt x="97" y="0"/>
                    </a:lnTo>
                    <a:lnTo>
                      <a:pt x="93" y="4"/>
                    </a:lnTo>
                    <a:lnTo>
                      <a:pt x="93" y="4"/>
                    </a:lnTo>
                    <a:lnTo>
                      <a:pt x="90" y="4"/>
                    </a:lnTo>
                    <a:lnTo>
                      <a:pt x="86" y="0"/>
                    </a:lnTo>
                    <a:lnTo>
                      <a:pt x="83" y="7"/>
                    </a:lnTo>
                    <a:lnTo>
                      <a:pt x="76" y="7"/>
                    </a:lnTo>
                    <a:lnTo>
                      <a:pt x="72" y="11"/>
                    </a:lnTo>
                    <a:lnTo>
                      <a:pt x="72" y="15"/>
                    </a:lnTo>
                    <a:lnTo>
                      <a:pt x="79" y="15"/>
                    </a:lnTo>
                    <a:lnTo>
                      <a:pt x="83" y="18"/>
                    </a:lnTo>
                    <a:lnTo>
                      <a:pt x="83" y="22"/>
                    </a:lnTo>
                    <a:lnTo>
                      <a:pt x="79" y="18"/>
                    </a:lnTo>
                    <a:lnTo>
                      <a:pt x="72" y="15"/>
                    </a:lnTo>
                    <a:lnTo>
                      <a:pt x="72" y="18"/>
                    </a:lnTo>
                    <a:lnTo>
                      <a:pt x="76" y="22"/>
                    </a:lnTo>
                    <a:lnTo>
                      <a:pt x="76" y="25"/>
                    </a:lnTo>
                    <a:lnTo>
                      <a:pt x="72" y="22"/>
                    </a:lnTo>
                    <a:lnTo>
                      <a:pt x="72" y="18"/>
                    </a:lnTo>
                    <a:lnTo>
                      <a:pt x="68" y="18"/>
                    </a:lnTo>
                    <a:lnTo>
                      <a:pt x="65" y="18"/>
                    </a:lnTo>
                    <a:lnTo>
                      <a:pt x="68" y="22"/>
                    </a:lnTo>
                    <a:lnTo>
                      <a:pt x="72" y="25"/>
                    </a:lnTo>
                    <a:lnTo>
                      <a:pt x="68" y="25"/>
                    </a:lnTo>
                    <a:lnTo>
                      <a:pt x="65" y="22"/>
                    </a:lnTo>
                    <a:lnTo>
                      <a:pt x="61" y="18"/>
                    </a:lnTo>
                    <a:lnTo>
                      <a:pt x="54" y="15"/>
                    </a:lnTo>
                    <a:lnTo>
                      <a:pt x="54" y="11"/>
                    </a:lnTo>
                    <a:lnTo>
                      <a:pt x="54" y="11"/>
                    </a:lnTo>
                    <a:lnTo>
                      <a:pt x="50" y="11"/>
                    </a:lnTo>
                    <a:lnTo>
                      <a:pt x="50" y="18"/>
                    </a:lnTo>
                    <a:lnTo>
                      <a:pt x="50" y="22"/>
                    </a:lnTo>
                    <a:lnTo>
                      <a:pt x="50" y="25"/>
                    </a:lnTo>
                    <a:lnTo>
                      <a:pt x="50" y="29"/>
                    </a:lnTo>
                    <a:lnTo>
                      <a:pt x="54" y="33"/>
                    </a:lnTo>
                    <a:lnTo>
                      <a:pt x="61" y="40"/>
                    </a:lnTo>
                    <a:lnTo>
                      <a:pt x="61" y="43"/>
                    </a:lnTo>
                    <a:lnTo>
                      <a:pt x="61" y="47"/>
                    </a:lnTo>
                    <a:lnTo>
                      <a:pt x="61" y="47"/>
                    </a:lnTo>
                    <a:lnTo>
                      <a:pt x="58" y="47"/>
                    </a:lnTo>
                    <a:lnTo>
                      <a:pt x="61" y="43"/>
                    </a:lnTo>
                    <a:lnTo>
                      <a:pt x="58" y="40"/>
                    </a:lnTo>
                    <a:lnTo>
                      <a:pt x="54" y="40"/>
                    </a:lnTo>
                    <a:lnTo>
                      <a:pt x="54" y="43"/>
                    </a:lnTo>
                    <a:lnTo>
                      <a:pt x="58" y="47"/>
                    </a:lnTo>
                    <a:lnTo>
                      <a:pt x="54" y="51"/>
                    </a:lnTo>
                    <a:lnTo>
                      <a:pt x="54" y="51"/>
                    </a:lnTo>
                    <a:lnTo>
                      <a:pt x="50" y="51"/>
                    </a:lnTo>
                    <a:lnTo>
                      <a:pt x="47" y="51"/>
                    </a:lnTo>
                    <a:lnTo>
                      <a:pt x="50" y="54"/>
                    </a:lnTo>
                    <a:lnTo>
                      <a:pt x="54" y="54"/>
                    </a:lnTo>
                    <a:lnTo>
                      <a:pt x="58" y="54"/>
                    </a:lnTo>
                    <a:lnTo>
                      <a:pt x="58" y="58"/>
                    </a:lnTo>
                    <a:lnTo>
                      <a:pt x="61" y="58"/>
                    </a:lnTo>
                    <a:lnTo>
                      <a:pt x="65" y="61"/>
                    </a:lnTo>
                    <a:lnTo>
                      <a:pt x="68" y="61"/>
                    </a:lnTo>
                    <a:lnTo>
                      <a:pt x="68" y="65"/>
                    </a:lnTo>
                    <a:lnTo>
                      <a:pt x="72" y="65"/>
                    </a:lnTo>
                    <a:lnTo>
                      <a:pt x="76" y="65"/>
                    </a:lnTo>
                    <a:lnTo>
                      <a:pt x="76" y="68"/>
                    </a:lnTo>
                    <a:lnTo>
                      <a:pt x="79" y="79"/>
                    </a:lnTo>
                    <a:lnTo>
                      <a:pt x="72" y="79"/>
                    </a:lnTo>
                    <a:lnTo>
                      <a:pt x="68" y="72"/>
                    </a:lnTo>
                    <a:lnTo>
                      <a:pt x="65" y="76"/>
                    </a:lnTo>
                    <a:lnTo>
                      <a:pt x="58" y="76"/>
                    </a:lnTo>
                    <a:lnTo>
                      <a:pt x="54" y="72"/>
                    </a:lnTo>
                    <a:lnTo>
                      <a:pt x="58" y="72"/>
                    </a:lnTo>
                    <a:lnTo>
                      <a:pt x="61" y="68"/>
                    </a:lnTo>
                    <a:lnTo>
                      <a:pt x="54" y="68"/>
                    </a:lnTo>
                    <a:lnTo>
                      <a:pt x="50" y="65"/>
                    </a:lnTo>
                    <a:lnTo>
                      <a:pt x="47" y="65"/>
                    </a:lnTo>
                    <a:lnTo>
                      <a:pt x="43" y="65"/>
                    </a:lnTo>
                    <a:lnTo>
                      <a:pt x="40" y="65"/>
                    </a:lnTo>
                    <a:lnTo>
                      <a:pt x="36" y="65"/>
                    </a:lnTo>
                    <a:lnTo>
                      <a:pt x="29" y="65"/>
                    </a:lnTo>
                    <a:lnTo>
                      <a:pt x="22" y="61"/>
                    </a:lnTo>
                    <a:lnTo>
                      <a:pt x="22" y="61"/>
                    </a:lnTo>
                    <a:lnTo>
                      <a:pt x="22" y="65"/>
                    </a:lnTo>
                    <a:lnTo>
                      <a:pt x="18" y="65"/>
                    </a:lnTo>
                    <a:lnTo>
                      <a:pt x="18" y="61"/>
                    </a:lnTo>
                    <a:lnTo>
                      <a:pt x="15" y="58"/>
                    </a:lnTo>
                    <a:lnTo>
                      <a:pt x="11" y="51"/>
                    </a:lnTo>
                    <a:lnTo>
                      <a:pt x="15" y="51"/>
                    </a:lnTo>
                    <a:lnTo>
                      <a:pt x="18" y="51"/>
                    </a:lnTo>
                    <a:lnTo>
                      <a:pt x="18" y="47"/>
                    </a:lnTo>
                    <a:lnTo>
                      <a:pt x="11" y="47"/>
                    </a:lnTo>
                    <a:lnTo>
                      <a:pt x="11" y="51"/>
                    </a:lnTo>
                    <a:lnTo>
                      <a:pt x="4" y="40"/>
                    </a:lnTo>
                    <a:lnTo>
                      <a:pt x="0" y="40"/>
                    </a:lnTo>
                    <a:lnTo>
                      <a:pt x="0" y="33"/>
                    </a:lnTo>
                    <a:lnTo>
                      <a:pt x="0" y="33"/>
                    </a:lnTo>
                    <a:lnTo>
                      <a:pt x="0" y="33"/>
                    </a:lnTo>
                    <a:lnTo>
                      <a:pt x="0" y="3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78" name="Freeform 99">
                <a:extLst>
                  <a:ext uri="{FF2B5EF4-FFF2-40B4-BE49-F238E27FC236}">
                    <a16:creationId xmlns:a16="http://schemas.microsoft.com/office/drawing/2014/main" id="{BFB11676-B4D0-4596-A922-A4F75DB1B976}"/>
                  </a:ext>
                </a:extLst>
              </p:cNvPr>
              <p:cNvSpPr>
                <a:spLocks/>
              </p:cNvSpPr>
              <p:nvPr/>
            </p:nvSpPr>
            <p:spPr bwMode="auto">
              <a:xfrm>
                <a:off x="4438" y="1982"/>
                <a:ext cx="22" cy="40"/>
              </a:xfrm>
              <a:custGeom>
                <a:avLst/>
                <a:gdLst>
                  <a:gd name="T0" fmla="*/ 22 w 22"/>
                  <a:gd name="T1" fmla="*/ 0 h 40"/>
                  <a:gd name="T2" fmla="*/ 22 w 22"/>
                  <a:gd name="T3" fmla="*/ 4 h 40"/>
                  <a:gd name="T4" fmla="*/ 18 w 22"/>
                  <a:gd name="T5" fmla="*/ 8 h 40"/>
                  <a:gd name="T6" fmla="*/ 15 w 22"/>
                  <a:gd name="T7" fmla="*/ 11 h 40"/>
                  <a:gd name="T8" fmla="*/ 11 w 22"/>
                  <a:gd name="T9" fmla="*/ 18 h 40"/>
                  <a:gd name="T10" fmla="*/ 11 w 22"/>
                  <a:gd name="T11" fmla="*/ 18 h 40"/>
                  <a:gd name="T12" fmla="*/ 11 w 22"/>
                  <a:gd name="T13" fmla="*/ 22 h 40"/>
                  <a:gd name="T14" fmla="*/ 11 w 22"/>
                  <a:gd name="T15" fmla="*/ 22 h 40"/>
                  <a:gd name="T16" fmla="*/ 7 w 22"/>
                  <a:gd name="T17" fmla="*/ 22 h 40"/>
                  <a:gd name="T18" fmla="*/ 7 w 22"/>
                  <a:gd name="T19" fmla="*/ 26 h 40"/>
                  <a:gd name="T20" fmla="*/ 7 w 22"/>
                  <a:gd name="T21" fmla="*/ 29 h 40"/>
                  <a:gd name="T22" fmla="*/ 4 w 22"/>
                  <a:gd name="T23" fmla="*/ 29 h 40"/>
                  <a:gd name="T24" fmla="*/ 4 w 22"/>
                  <a:gd name="T25" fmla="*/ 36 h 40"/>
                  <a:gd name="T26" fmla="*/ 0 w 22"/>
                  <a:gd name="T27" fmla="*/ 36 h 40"/>
                  <a:gd name="T28" fmla="*/ 0 w 22"/>
                  <a:gd name="T2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40">
                    <a:moveTo>
                      <a:pt x="22" y="0"/>
                    </a:moveTo>
                    <a:lnTo>
                      <a:pt x="22" y="4"/>
                    </a:lnTo>
                    <a:lnTo>
                      <a:pt x="18" y="8"/>
                    </a:lnTo>
                    <a:lnTo>
                      <a:pt x="15" y="11"/>
                    </a:lnTo>
                    <a:lnTo>
                      <a:pt x="11" y="18"/>
                    </a:lnTo>
                    <a:lnTo>
                      <a:pt x="11" y="18"/>
                    </a:lnTo>
                    <a:lnTo>
                      <a:pt x="11" y="22"/>
                    </a:lnTo>
                    <a:lnTo>
                      <a:pt x="11" y="22"/>
                    </a:lnTo>
                    <a:lnTo>
                      <a:pt x="7" y="22"/>
                    </a:lnTo>
                    <a:lnTo>
                      <a:pt x="7" y="26"/>
                    </a:lnTo>
                    <a:lnTo>
                      <a:pt x="7" y="29"/>
                    </a:lnTo>
                    <a:lnTo>
                      <a:pt x="4" y="29"/>
                    </a:lnTo>
                    <a:lnTo>
                      <a:pt x="4" y="36"/>
                    </a:lnTo>
                    <a:lnTo>
                      <a:pt x="0" y="36"/>
                    </a:lnTo>
                    <a:lnTo>
                      <a:pt x="0" y="4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79" name="Freeform 100">
                <a:extLst>
                  <a:ext uri="{FF2B5EF4-FFF2-40B4-BE49-F238E27FC236}">
                    <a16:creationId xmlns:a16="http://schemas.microsoft.com/office/drawing/2014/main" id="{09DF9B5F-12DF-465C-9BB4-00514A3D1D4C}"/>
                  </a:ext>
                </a:extLst>
              </p:cNvPr>
              <p:cNvSpPr>
                <a:spLocks/>
              </p:cNvSpPr>
              <p:nvPr/>
            </p:nvSpPr>
            <p:spPr bwMode="auto">
              <a:xfrm>
                <a:off x="4868" y="2173"/>
                <a:ext cx="7" cy="14"/>
              </a:xfrm>
              <a:custGeom>
                <a:avLst/>
                <a:gdLst>
                  <a:gd name="T0" fmla="*/ 4 w 7"/>
                  <a:gd name="T1" fmla="*/ 14 h 14"/>
                  <a:gd name="T2" fmla="*/ 4 w 7"/>
                  <a:gd name="T3" fmla="*/ 14 h 14"/>
                  <a:gd name="T4" fmla="*/ 4 w 7"/>
                  <a:gd name="T5" fmla="*/ 10 h 14"/>
                  <a:gd name="T6" fmla="*/ 4 w 7"/>
                  <a:gd name="T7" fmla="*/ 7 h 14"/>
                  <a:gd name="T8" fmla="*/ 4 w 7"/>
                  <a:gd name="T9" fmla="*/ 7 h 14"/>
                  <a:gd name="T10" fmla="*/ 4 w 7"/>
                  <a:gd name="T11" fmla="*/ 3 h 14"/>
                  <a:gd name="T12" fmla="*/ 7 w 7"/>
                  <a:gd name="T13" fmla="*/ 3 h 14"/>
                  <a:gd name="T14" fmla="*/ 7 w 7"/>
                  <a:gd name="T15" fmla="*/ 0 h 14"/>
                  <a:gd name="T16" fmla="*/ 4 w 7"/>
                  <a:gd name="T17" fmla="*/ 0 h 14"/>
                  <a:gd name="T18" fmla="*/ 4 w 7"/>
                  <a:gd name="T19" fmla="*/ 3 h 14"/>
                  <a:gd name="T20" fmla="*/ 0 w 7"/>
                  <a:gd name="T21" fmla="*/ 3 h 14"/>
                  <a:gd name="T22" fmla="*/ 0 w 7"/>
                  <a:gd name="T2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4">
                    <a:moveTo>
                      <a:pt x="4" y="14"/>
                    </a:moveTo>
                    <a:lnTo>
                      <a:pt x="4" y="14"/>
                    </a:lnTo>
                    <a:lnTo>
                      <a:pt x="4" y="10"/>
                    </a:lnTo>
                    <a:lnTo>
                      <a:pt x="4" y="7"/>
                    </a:lnTo>
                    <a:lnTo>
                      <a:pt x="4" y="7"/>
                    </a:lnTo>
                    <a:lnTo>
                      <a:pt x="4" y="3"/>
                    </a:lnTo>
                    <a:lnTo>
                      <a:pt x="7" y="3"/>
                    </a:lnTo>
                    <a:lnTo>
                      <a:pt x="7" y="0"/>
                    </a:lnTo>
                    <a:lnTo>
                      <a:pt x="4" y="0"/>
                    </a:lnTo>
                    <a:lnTo>
                      <a:pt x="4" y="3"/>
                    </a:lnTo>
                    <a:lnTo>
                      <a:pt x="0" y="3"/>
                    </a:lnTo>
                    <a:lnTo>
                      <a:pt x="0"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80" name="Freeform 101">
                <a:extLst>
                  <a:ext uri="{FF2B5EF4-FFF2-40B4-BE49-F238E27FC236}">
                    <a16:creationId xmlns:a16="http://schemas.microsoft.com/office/drawing/2014/main" id="{87FD0D9F-DFC7-41D4-8D21-4B6E1D4E804C}"/>
                  </a:ext>
                </a:extLst>
              </p:cNvPr>
              <p:cNvSpPr>
                <a:spLocks/>
              </p:cNvSpPr>
              <p:nvPr/>
            </p:nvSpPr>
            <p:spPr bwMode="auto">
              <a:xfrm>
                <a:off x="4807" y="2205"/>
                <a:ext cx="136" cy="176"/>
              </a:xfrm>
              <a:custGeom>
                <a:avLst/>
                <a:gdLst>
                  <a:gd name="T0" fmla="*/ 7 w 136"/>
                  <a:gd name="T1" fmla="*/ 172 h 176"/>
                  <a:gd name="T2" fmla="*/ 18 w 136"/>
                  <a:gd name="T3" fmla="*/ 168 h 176"/>
                  <a:gd name="T4" fmla="*/ 29 w 136"/>
                  <a:gd name="T5" fmla="*/ 168 h 176"/>
                  <a:gd name="T6" fmla="*/ 36 w 136"/>
                  <a:gd name="T7" fmla="*/ 168 h 176"/>
                  <a:gd name="T8" fmla="*/ 40 w 136"/>
                  <a:gd name="T9" fmla="*/ 168 h 176"/>
                  <a:gd name="T10" fmla="*/ 43 w 136"/>
                  <a:gd name="T11" fmla="*/ 161 h 176"/>
                  <a:gd name="T12" fmla="*/ 43 w 136"/>
                  <a:gd name="T13" fmla="*/ 158 h 176"/>
                  <a:gd name="T14" fmla="*/ 47 w 136"/>
                  <a:gd name="T15" fmla="*/ 154 h 176"/>
                  <a:gd name="T16" fmla="*/ 61 w 136"/>
                  <a:gd name="T17" fmla="*/ 147 h 176"/>
                  <a:gd name="T18" fmla="*/ 68 w 136"/>
                  <a:gd name="T19" fmla="*/ 147 h 176"/>
                  <a:gd name="T20" fmla="*/ 72 w 136"/>
                  <a:gd name="T21" fmla="*/ 140 h 176"/>
                  <a:gd name="T22" fmla="*/ 75 w 136"/>
                  <a:gd name="T23" fmla="*/ 133 h 176"/>
                  <a:gd name="T24" fmla="*/ 83 w 136"/>
                  <a:gd name="T25" fmla="*/ 129 h 176"/>
                  <a:gd name="T26" fmla="*/ 86 w 136"/>
                  <a:gd name="T27" fmla="*/ 125 h 176"/>
                  <a:gd name="T28" fmla="*/ 93 w 136"/>
                  <a:gd name="T29" fmla="*/ 125 h 176"/>
                  <a:gd name="T30" fmla="*/ 97 w 136"/>
                  <a:gd name="T31" fmla="*/ 122 h 176"/>
                  <a:gd name="T32" fmla="*/ 93 w 136"/>
                  <a:gd name="T33" fmla="*/ 118 h 176"/>
                  <a:gd name="T34" fmla="*/ 93 w 136"/>
                  <a:gd name="T35" fmla="*/ 111 h 176"/>
                  <a:gd name="T36" fmla="*/ 93 w 136"/>
                  <a:gd name="T37" fmla="*/ 104 h 176"/>
                  <a:gd name="T38" fmla="*/ 100 w 136"/>
                  <a:gd name="T39" fmla="*/ 93 h 176"/>
                  <a:gd name="T40" fmla="*/ 104 w 136"/>
                  <a:gd name="T41" fmla="*/ 93 h 176"/>
                  <a:gd name="T42" fmla="*/ 108 w 136"/>
                  <a:gd name="T43" fmla="*/ 97 h 176"/>
                  <a:gd name="T44" fmla="*/ 108 w 136"/>
                  <a:gd name="T45" fmla="*/ 93 h 176"/>
                  <a:gd name="T46" fmla="*/ 115 w 136"/>
                  <a:gd name="T47" fmla="*/ 86 h 176"/>
                  <a:gd name="T48" fmla="*/ 118 w 136"/>
                  <a:gd name="T49" fmla="*/ 79 h 176"/>
                  <a:gd name="T50" fmla="*/ 133 w 136"/>
                  <a:gd name="T51" fmla="*/ 64 h 176"/>
                  <a:gd name="T52" fmla="*/ 133 w 136"/>
                  <a:gd name="T53" fmla="*/ 57 h 176"/>
                  <a:gd name="T54" fmla="*/ 136 w 136"/>
                  <a:gd name="T55" fmla="*/ 50 h 176"/>
                  <a:gd name="T56" fmla="*/ 133 w 136"/>
                  <a:gd name="T57" fmla="*/ 50 h 176"/>
                  <a:gd name="T58" fmla="*/ 129 w 136"/>
                  <a:gd name="T59" fmla="*/ 46 h 176"/>
                  <a:gd name="T60" fmla="*/ 122 w 136"/>
                  <a:gd name="T61" fmla="*/ 39 h 176"/>
                  <a:gd name="T62" fmla="*/ 118 w 136"/>
                  <a:gd name="T63" fmla="*/ 36 h 176"/>
                  <a:gd name="T64" fmla="*/ 118 w 136"/>
                  <a:gd name="T65" fmla="*/ 32 h 176"/>
                  <a:gd name="T66" fmla="*/ 115 w 136"/>
                  <a:gd name="T67" fmla="*/ 29 h 176"/>
                  <a:gd name="T68" fmla="*/ 108 w 136"/>
                  <a:gd name="T69" fmla="*/ 25 h 176"/>
                  <a:gd name="T70" fmla="*/ 93 w 136"/>
                  <a:gd name="T71" fmla="*/ 21 h 176"/>
                  <a:gd name="T72" fmla="*/ 83 w 136"/>
                  <a:gd name="T73" fmla="*/ 18 h 176"/>
                  <a:gd name="T74" fmla="*/ 75 w 136"/>
                  <a:gd name="T75" fmla="*/ 14 h 176"/>
                  <a:gd name="T76" fmla="*/ 72 w 136"/>
                  <a:gd name="T77" fmla="*/ 7 h 176"/>
                  <a:gd name="T78" fmla="*/ 68 w 136"/>
                  <a:gd name="T79" fmla="*/ 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6" h="176">
                    <a:moveTo>
                      <a:pt x="0" y="176"/>
                    </a:moveTo>
                    <a:lnTo>
                      <a:pt x="7" y="172"/>
                    </a:lnTo>
                    <a:lnTo>
                      <a:pt x="11" y="172"/>
                    </a:lnTo>
                    <a:lnTo>
                      <a:pt x="18" y="168"/>
                    </a:lnTo>
                    <a:lnTo>
                      <a:pt x="22" y="168"/>
                    </a:lnTo>
                    <a:lnTo>
                      <a:pt x="29" y="168"/>
                    </a:lnTo>
                    <a:lnTo>
                      <a:pt x="32" y="168"/>
                    </a:lnTo>
                    <a:lnTo>
                      <a:pt x="36" y="168"/>
                    </a:lnTo>
                    <a:lnTo>
                      <a:pt x="36" y="168"/>
                    </a:lnTo>
                    <a:lnTo>
                      <a:pt x="40" y="168"/>
                    </a:lnTo>
                    <a:lnTo>
                      <a:pt x="43" y="165"/>
                    </a:lnTo>
                    <a:lnTo>
                      <a:pt x="43" y="161"/>
                    </a:lnTo>
                    <a:lnTo>
                      <a:pt x="43" y="161"/>
                    </a:lnTo>
                    <a:lnTo>
                      <a:pt x="43" y="158"/>
                    </a:lnTo>
                    <a:lnTo>
                      <a:pt x="43" y="158"/>
                    </a:lnTo>
                    <a:lnTo>
                      <a:pt x="47" y="154"/>
                    </a:lnTo>
                    <a:lnTo>
                      <a:pt x="50" y="151"/>
                    </a:lnTo>
                    <a:lnTo>
                      <a:pt x="61" y="147"/>
                    </a:lnTo>
                    <a:lnTo>
                      <a:pt x="65" y="147"/>
                    </a:lnTo>
                    <a:lnTo>
                      <a:pt x="68" y="147"/>
                    </a:lnTo>
                    <a:lnTo>
                      <a:pt x="72" y="143"/>
                    </a:lnTo>
                    <a:lnTo>
                      <a:pt x="72" y="140"/>
                    </a:lnTo>
                    <a:lnTo>
                      <a:pt x="72" y="136"/>
                    </a:lnTo>
                    <a:lnTo>
                      <a:pt x="75" y="133"/>
                    </a:lnTo>
                    <a:lnTo>
                      <a:pt x="79" y="129"/>
                    </a:lnTo>
                    <a:lnTo>
                      <a:pt x="83" y="129"/>
                    </a:lnTo>
                    <a:lnTo>
                      <a:pt x="83" y="125"/>
                    </a:lnTo>
                    <a:lnTo>
                      <a:pt x="86" y="125"/>
                    </a:lnTo>
                    <a:lnTo>
                      <a:pt x="90" y="125"/>
                    </a:lnTo>
                    <a:lnTo>
                      <a:pt x="93" y="125"/>
                    </a:lnTo>
                    <a:lnTo>
                      <a:pt x="93" y="125"/>
                    </a:lnTo>
                    <a:lnTo>
                      <a:pt x="97" y="122"/>
                    </a:lnTo>
                    <a:lnTo>
                      <a:pt x="93" y="118"/>
                    </a:lnTo>
                    <a:lnTo>
                      <a:pt x="93" y="118"/>
                    </a:lnTo>
                    <a:lnTo>
                      <a:pt x="93" y="115"/>
                    </a:lnTo>
                    <a:lnTo>
                      <a:pt x="93" y="111"/>
                    </a:lnTo>
                    <a:lnTo>
                      <a:pt x="93" y="107"/>
                    </a:lnTo>
                    <a:lnTo>
                      <a:pt x="93" y="104"/>
                    </a:lnTo>
                    <a:lnTo>
                      <a:pt x="100" y="97"/>
                    </a:lnTo>
                    <a:lnTo>
                      <a:pt x="100" y="93"/>
                    </a:lnTo>
                    <a:lnTo>
                      <a:pt x="104" y="93"/>
                    </a:lnTo>
                    <a:lnTo>
                      <a:pt x="104" y="93"/>
                    </a:lnTo>
                    <a:lnTo>
                      <a:pt x="104" y="93"/>
                    </a:lnTo>
                    <a:lnTo>
                      <a:pt x="108" y="97"/>
                    </a:lnTo>
                    <a:lnTo>
                      <a:pt x="108" y="97"/>
                    </a:lnTo>
                    <a:lnTo>
                      <a:pt x="108" y="93"/>
                    </a:lnTo>
                    <a:lnTo>
                      <a:pt x="115" y="90"/>
                    </a:lnTo>
                    <a:lnTo>
                      <a:pt x="115" y="86"/>
                    </a:lnTo>
                    <a:lnTo>
                      <a:pt x="118" y="82"/>
                    </a:lnTo>
                    <a:lnTo>
                      <a:pt x="118" y="79"/>
                    </a:lnTo>
                    <a:lnTo>
                      <a:pt x="126" y="75"/>
                    </a:lnTo>
                    <a:lnTo>
                      <a:pt x="133" y="64"/>
                    </a:lnTo>
                    <a:lnTo>
                      <a:pt x="133" y="61"/>
                    </a:lnTo>
                    <a:lnTo>
                      <a:pt x="133" y="57"/>
                    </a:lnTo>
                    <a:lnTo>
                      <a:pt x="136" y="54"/>
                    </a:lnTo>
                    <a:lnTo>
                      <a:pt x="136" y="50"/>
                    </a:lnTo>
                    <a:lnTo>
                      <a:pt x="136" y="50"/>
                    </a:lnTo>
                    <a:lnTo>
                      <a:pt x="133" y="50"/>
                    </a:lnTo>
                    <a:lnTo>
                      <a:pt x="133" y="46"/>
                    </a:lnTo>
                    <a:lnTo>
                      <a:pt x="129" y="46"/>
                    </a:lnTo>
                    <a:lnTo>
                      <a:pt x="126" y="43"/>
                    </a:lnTo>
                    <a:lnTo>
                      <a:pt x="122" y="39"/>
                    </a:lnTo>
                    <a:lnTo>
                      <a:pt x="122" y="39"/>
                    </a:lnTo>
                    <a:lnTo>
                      <a:pt x="118" y="36"/>
                    </a:lnTo>
                    <a:lnTo>
                      <a:pt x="118" y="36"/>
                    </a:lnTo>
                    <a:lnTo>
                      <a:pt x="118" y="32"/>
                    </a:lnTo>
                    <a:lnTo>
                      <a:pt x="115" y="32"/>
                    </a:lnTo>
                    <a:lnTo>
                      <a:pt x="115" y="29"/>
                    </a:lnTo>
                    <a:lnTo>
                      <a:pt x="108" y="25"/>
                    </a:lnTo>
                    <a:lnTo>
                      <a:pt x="108" y="25"/>
                    </a:lnTo>
                    <a:lnTo>
                      <a:pt x="100" y="25"/>
                    </a:lnTo>
                    <a:lnTo>
                      <a:pt x="93" y="21"/>
                    </a:lnTo>
                    <a:lnTo>
                      <a:pt x="93" y="21"/>
                    </a:lnTo>
                    <a:lnTo>
                      <a:pt x="83" y="18"/>
                    </a:lnTo>
                    <a:lnTo>
                      <a:pt x="79" y="14"/>
                    </a:lnTo>
                    <a:lnTo>
                      <a:pt x="75" y="14"/>
                    </a:lnTo>
                    <a:lnTo>
                      <a:pt x="75" y="11"/>
                    </a:lnTo>
                    <a:lnTo>
                      <a:pt x="72" y="7"/>
                    </a:lnTo>
                    <a:lnTo>
                      <a:pt x="72" y="7"/>
                    </a:lnTo>
                    <a:lnTo>
                      <a:pt x="68" y="3"/>
                    </a:lnTo>
                    <a:lnTo>
                      <a:pt x="65"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81" name="Freeform 102">
                <a:extLst>
                  <a:ext uri="{FF2B5EF4-FFF2-40B4-BE49-F238E27FC236}">
                    <a16:creationId xmlns:a16="http://schemas.microsoft.com/office/drawing/2014/main" id="{01D66F48-E7D8-4984-84B6-8354311D002D}"/>
                  </a:ext>
                </a:extLst>
              </p:cNvPr>
              <p:cNvSpPr>
                <a:spLocks/>
              </p:cNvSpPr>
              <p:nvPr/>
            </p:nvSpPr>
            <p:spPr bwMode="auto">
              <a:xfrm>
                <a:off x="5112" y="2230"/>
                <a:ext cx="114" cy="169"/>
              </a:xfrm>
              <a:custGeom>
                <a:avLst/>
                <a:gdLst>
                  <a:gd name="T0" fmla="*/ 0 w 114"/>
                  <a:gd name="T1" fmla="*/ 0 h 169"/>
                  <a:gd name="T2" fmla="*/ 3 w 114"/>
                  <a:gd name="T3" fmla="*/ 4 h 169"/>
                  <a:gd name="T4" fmla="*/ 10 w 114"/>
                  <a:gd name="T5" fmla="*/ 11 h 169"/>
                  <a:gd name="T6" fmla="*/ 18 w 114"/>
                  <a:gd name="T7" fmla="*/ 18 h 169"/>
                  <a:gd name="T8" fmla="*/ 32 w 114"/>
                  <a:gd name="T9" fmla="*/ 18 h 169"/>
                  <a:gd name="T10" fmla="*/ 43 w 114"/>
                  <a:gd name="T11" fmla="*/ 14 h 169"/>
                  <a:gd name="T12" fmla="*/ 46 w 114"/>
                  <a:gd name="T13" fmla="*/ 11 h 169"/>
                  <a:gd name="T14" fmla="*/ 43 w 114"/>
                  <a:gd name="T15" fmla="*/ 21 h 169"/>
                  <a:gd name="T16" fmla="*/ 35 w 114"/>
                  <a:gd name="T17" fmla="*/ 29 h 169"/>
                  <a:gd name="T18" fmla="*/ 28 w 114"/>
                  <a:gd name="T19" fmla="*/ 29 h 169"/>
                  <a:gd name="T20" fmla="*/ 18 w 114"/>
                  <a:gd name="T21" fmla="*/ 29 h 169"/>
                  <a:gd name="T22" fmla="*/ 18 w 114"/>
                  <a:gd name="T23" fmla="*/ 36 h 169"/>
                  <a:gd name="T24" fmla="*/ 39 w 114"/>
                  <a:gd name="T25" fmla="*/ 54 h 169"/>
                  <a:gd name="T26" fmla="*/ 50 w 114"/>
                  <a:gd name="T27" fmla="*/ 61 h 169"/>
                  <a:gd name="T28" fmla="*/ 61 w 114"/>
                  <a:gd name="T29" fmla="*/ 61 h 169"/>
                  <a:gd name="T30" fmla="*/ 68 w 114"/>
                  <a:gd name="T31" fmla="*/ 57 h 169"/>
                  <a:gd name="T32" fmla="*/ 78 w 114"/>
                  <a:gd name="T33" fmla="*/ 54 h 169"/>
                  <a:gd name="T34" fmla="*/ 82 w 114"/>
                  <a:gd name="T35" fmla="*/ 47 h 169"/>
                  <a:gd name="T36" fmla="*/ 82 w 114"/>
                  <a:gd name="T37" fmla="*/ 32 h 169"/>
                  <a:gd name="T38" fmla="*/ 86 w 114"/>
                  <a:gd name="T39" fmla="*/ 29 h 169"/>
                  <a:gd name="T40" fmla="*/ 96 w 114"/>
                  <a:gd name="T41" fmla="*/ 29 h 169"/>
                  <a:gd name="T42" fmla="*/ 93 w 114"/>
                  <a:gd name="T43" fmla="*/ 32 h 169"/>
                  <a:gd name="T44" fmla="*/ 89 w 114"/>
                  <a:gd name="T45" fmla="*/ 39 h 169"/>
                  <a:gd name="T46" fmla="*/ 89 w 114"/>
                  <a:gd name="T47" fmla="*/ 43 h 169"/>
                  <a:gd name="T48" fmla="*/ 93 w 114"/>
                  <a:gd name="T49" fmla="*/ 43 h 169"/>
                  <a:gd name="T50" fmla="*/ 89 w 114"/>
                  <a:gd name="T51" fmla="*/ 54 h 169"/>
                  <a:gd name="T52" fmla="*/ 93 w 114"/>
                  <a:gd name="T53" fmla="*/ 54 h 169"/>
                  <a:gd name="T54" fmla="*/ 93 w 114"/>
                  <a:gd name="T55" fmla="*/ 57 h 169"/>
                  <a:gd name="T56" fmla="*/ 96 w 114"/>
                  <a:gd name="T57" fmla="*/ 68 h 169"/>
                  <a:gd name="T58" fmla="*/ 93 w 114"/>
                  <a:gd name="T59" fmla="*/ 79 h 169"/>
                  <a:gd name="T60" fmla="*/ 93 w 114"/>
                  <a:gd name="T61" fmla="*/ 86 h 169"/>
                  <a:gd name="T62" fmla="*/ 93 w 114"/>
                  <a:gd name="T63" fmla="*/ 93 h 169"/>
                  <a:gd name="T64" fmla="*/ 96 w 114"/>
                  <a:gd name="T65" fmla="*/ 97 h 169"/>
                  <a:gd name="T66" fmla="*/ 96 w 114"/>
                  <a:gd name="T67" fmla="*/ 100 h 169"/>
                  <a:gd name="T68" fmla="*/ 96 w 114"/>
                  <a:gd name="T69" fmla="*/ 104 h 169"/>
                  <a:gd name="T70" fmla="*/ 96 w 114"/>
                  <a:gd name="T71" fmla="*/ 104 h 169"/>
                  <a:gd name="T72" fmla="*/ 96 w 114"/>
                  <a:gd name="T73" fmla="*/ 115 h 169"/>
                  <a:gd name="T74" fmla="*/ 100 w 114"/>
                  <a:gd name="T75" fmla="*/ 126 h 169"/>
                  <a:gd name="T76" fmla="*/ 100 w 114"/>
                  <a:gd name="T77" fmla="*/ 133 h 169"/>
                  <a:gd name="T78" fmla="*/ 104 w 114"/>
                  <a:gd name="T79" fmla="*/ 140 h 169"/>
                  <a:gd name="T80" fmla="*/ 104 w 114"/>
                  <a:gd name="T81" fmla="*/ 154 h 169"/>
                  <a:gd name="T82" fmla="*/ 107 w 114"/>
                  <a:gd name="T83" fmla="*/ 161 h 169"/>
                  <a:gd name="T84" fmla="*/ 111 w 114"/>
                  <a:gd name="T85" fmla="*/ 16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4" h="169">
                    <a:moveTo>
                      <a:pt x="0" y="0"/>
                    </a:moveTo>
                    <a:lnTo>
                      <a:pt x="0" y="0"/>
                    </a:lnTo>
                    <a:lnTo>
                      <a:pt x="0" y="4"/>
                    </a:lnTo>
                    <a:lnTo>
                      <a:pt x="3" y="4"/>
                    </a:lnTo>
                    <a:lnTo>
                      <a:pt x="7" y="7"/>
                    </a:lnTo>
                    <a:lnTo>
                      <a:pt x="10" y="11"/>
                    </a:lnTo>
                    <a:lnTo>
                      <a:pt x="14" y="18"/>
                    </a:lnTo>
                    <a:lnTo>
                      <a:pt x="18" y="18"/>
                    </a:lnTo>
                    <a:lnTo>
                      <a:pt x="25" y="18"/>
                    </a:lnTo>
                    <a:lnTo>
                      <a:pt x="32" y="18"/>
                    </a:lnTo>
                    <a:lnTo>
                      <a:pt x="39" y="18"/>
                    </a:lnTo>
                    <a:lnTo>
                      <a:pt x="43" y="14"/>
                    </a:lnTo>
                    <a:lnTo>
                      <a:pt x="43" y="14"/>
                    </a:lnTo>
                    <a:lnTo>
                      <a:pt x="46" y="11"/>
                    </a:lnTo>
                    <a:lnTo>
                      <a:pt x="46" y="14"/>
                    </a:lnTo>
                    <a:lnTo>
                      <a:pt x="43" y="21"/>
                    </a:lnTo>
                    <a:lnTo>
                      <a:pt x="39" y="25"/>
                    </a:lnTo>
                    <a:lnTo>
                      <a:pt x="35" y="29"/>
                    </a:lnTo>
                    <a:lnTo>
                      <a:pt x="32" y="29"/>
                    </a:lnTo>
                    <a:lnTo>
                      <a:pt x="28" y="29"/>
                    </a:lnTo>
                    <a:lnTo>
                      <a:pt x="21" y="29"/>
                    </a:lnTo>
                    <a:lnTo>
                      <a:pt x="18" y="29"/>
                    </a:lnTo>
                    <a:lnTo>
                      <a:pt x="18" y="29"/>
                    </a:lnTo>
                    <a:lnTo>
                      <a:pt x="18" y="36"/>
                    </a:lnTo>
                    <a:lnTo>
                      <a:pt x="35" y="50"/>
                    </a:lnTo>
                    <a:lnTo>
                      <a:pt x="39" y="54"/>
                    </a:lnTo>
                    <a:lnTo>
                      <a:pt x="46" y="61"/>
                    </a:lnTo>
                    <a:lnTo>
                      <a:pt x="50" y="61"/>
                    </a:lnTo>
                    <a:lnTo>
                      <a:pt x="57" y="61"/>
                    </a:lnTo>
                    <a:lnTo>
                      <a:pt x="61" y="61"/>
                    </a:lnTo>
                    <a:lnTo>
                      <a:pt x="64" y="61"/>
                    </a:lnTo>
                    <a:lnTo>
                      <a:pt x="68" y="57"/>
                    </a:lnTo>
                    <a:lnTo>
                      <a:pt x="71" y="57"/>
                    </a:lnTo>
                    <a:lnTo>
                      <a:pt x="78" y="54"/>
                    </a:lnTo>
                    <a:lnTo>
                      <a:pt x="78" y="50"/>
                    </a:lnTo>
                    <a:lnTo>
                      <a:pt x="82" y="47"/>
                    </a:lnTo>
                    <a:lnTo>
                      <a:pt x="82" y="39"/>
                    </a:lnTo>
                    <a:lnTo>
                      <a:pt x="82" y="32"/>
                    </a:lnTo>
                    <a:lnTo>
                      <a:pt x="82" y="29"/>
                    </a:lnTo>
                    <a:lnTo>
                      <a:pt x="86" y="29"/>
                    </a:lnTo>
                    <a:lnTo>
                      <a:pt x="86" y="29"/>
                    </a:lnTo>
                    <a:lnTo>
                      <a:pt x="96" y="29"/>
                    </a:lnTo>
                    <a:lnTo>
                      <a:pt x="96" y="32"/>
                    </a:lnTo>
                    <a:lnTo>
                      <a:pt x="93" y="32"/>
                    </a:lnTo>
                    <a:lnTo>
                      <a:pt x="89" y="32"/>
                    </a:lnTo>
                    <a:lnTo>
                      <a:pt x="89" y="39"/>
                    </a:lnTo>
                    <a:lnTo>
                      <a:pt x="89" y="39"/>
                    </a:lnTo>
                    <a:lnTo>
                      <a:pt x="89" y="43"/>
                    </a:lnTo>
                    <a:lnTo>
                      <a:pt x="89" y="43"/>
                    </a:lnTo>
                    <a:lnTo>
                      <a:pt x="93" y="43"/>
                    </a:lnTo>
                    <a:lnTo>
                      <a:pt x="89" y="50"/>
                    </a:lnTo>
                    <a:lnTo>
                      <a:pt x="89" y="54"/>
                    </a:lnTo>
                    <a:lnTo>
                      <a:pt x="89" y="54"/>
                    </a:lnTo>
                    <a:lnTo>
                      <a:pt x="93" y="54"/>
                    </a:lnTo>
                    <a:lnTo>
                      <a:pt x="93" y="57"/>
                    </a:lnTo>
                    <a:lnTo>
                      <a:pt x="93" y="57"/>
                    </a:lnTo>
                    <a:lnTo>
                      <a:pt x="96" y="65"/>
                    </a:lnTo>
                    <a:lnTo>
                      <a:pt x="96" y="68"/>
                    </a:lnTo>
                    <a:lnTo>
                      <a:pt x="96" y="72"/>
                    </a:lnTo>
                    <a:lnTo>
                      <a:pt x="93" y="79"/>
                    </a:lnTo>
                    <a:lnTo>
                      <a:pt x="93" y="82"/>
                    </a:lnTo>
                    <a:lnTo>
                      <a:pt x="93" y="86"/>
                    </a:lnTo>
                    <a:lnTo>
                      <a:pt x="93" y="93"/>
                    </a:lnTo>
                    <a:lnTo>
                      <a:pt x="93" y="93"/>
                    </a:lnTo>
                    <a:lnTo>
                      <a:pt x="93" y="100"/>
                    </a:lnTo>
                    <a:lnTo>
                      <a:pt x="96" y="97"/>
                    </a:lnTo>
                    <a:lnTo>
                      <a:pt x="96" y="97"/>
                    </a:lnTo>
                    <a:lnTo>
                      <a:pt x="96" y="100"/>
                    </a:lnTo>
                    <a:lnTo>
                      <a:pt x="96" y="100"/>
                    </a:lnTo>
                    <a:lnTo>
                      <a:pt x="96" y="104"/>
                    </a:lnTo>
                    <a:lnTo>
                      <a:pt x="96" y="104"/>
                    </a:lnTo>
                    <a:lnTo>
                      <a:pt x="96" y="104"/>
                    </a:lnTo>
                    <a:lnTo>
                      <a:pt x="96" y="115"/>
                    </a:lnTo>
                    <a:lnTo>
                      <a:pt x="96" y="115"/>
                    </a:lnTo>
                    <a:lnTo>
                      <a:pt x="96" y="118"/>
                    </a:lnTo>
                    <a:lnTo>
                      <a:pt x="100" y="126"/>
                    </a:lnTo>
                    <a:lnTo>
                      <a:pt x="100" y="126"/>
                    </a:lnTo>
                    <a:lnTo>
                      <a:pt x="100" y="133"/>
                    </a:lnTo>
                    <a:lnTo>
                      <a:pt x="104" y="136"/>
                    </a:lnTo>
                    <a:lnTo>
                      <a:pt x="104" y="140"/>
                    </a:lnTo>
                    <a:lnTo>
                      <a:pt x="104" y="143"/>
                    </a:lnTo>
                    <a:lnTo>
                      <a:pt x="104" y="154"/>
                    </a:lnTo>
                    <a:lnTo>
                      <a:pt x="107" y="154"/>
                    </a:lnTo>
                    <a:lnTo>
                      <a:pt x="107" y="161"/>
                    </a:lnTo>
                    <a:lnTo>
                      <a:pt x="107" y="161"/>
                    </a:lnTo>
                    <a:lnTo>
                      <a:pt x="111" y="165"/>
                    </a:lnTo>
                    <a:lnTo>
                      <a:pt x="114" y="169"/>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82" name="Freeform 103">
                <a:extLst>
                  <a:ext uri="{FF2B5EF4-FFF2-40B4-BE49-F238E27FC236}">
                    <a16:creationId xmlns:a16="http://schemas.microsoft.com/office/drawing/2014/main" id="{4F5C6F36-47E1-4C50-846B-A45459C13FA2}"/>
                  </a:ext>
                </a:extLst>
              </p:cNvPr>
              <p:cNvSpPr>
                <a:spLocks/>
              </p:cNvSpPr>
              <p:nvPr/>
            </p:nvSpPr>
            <p:spPr bwMode="auto">
              <a:xfrm>
                <a:off x="5226" y="2262"/>
                <a:ext cx="312" cy="294"/>
              </a:xfrm>
              <a:custGeom>
                <a:avLst/>
                <a:gdLst>
                  <a:gd name="T0" fmla="*/ 0 w 312"/>
                  <a:gd name="T1" fmla="*/ 137 h 294"/>
                  <a:gd name="T2" fmla="*/ 4 w 312"/>
                  <a:gd name="T3" fmla="*/ 144 h 294"/>
                  <a:gd name="T4" fmla="*/ 4 w 312"/>
                  <a:gd name="T5" fmla="*/ 144 h 294"/>
                  <a:gd name="T6" fmla="*/ 4 w 312"/>
                  <a:gd name="T7" fmla="*/ 147 h 294"/>
                  <a:gd name="T8" fmla="*/ 7 w 312"/>
                  <a:gd name="T9" fmla="*/ 158 h 294"/>
                  <a:gd name="T10" fmla="*/ 15 w 312"/>
                  <a:gd name="T11" fmla="*/ 169 h 294"/>
                  <a:gd name="T12" fmla="*/ 18 w 312"/>
                  <a:gd name="T13" fmla="*/ 176 h 294"/>
                  <a:gd name="T14" fmla="*/ 25 w 312"/>
                  <a:gd name="T15" fmla="*/ 194 h 294"/>
                  <a:gd name="T16" fmla="*/ 29 w 312"/>
                  <a:gd name="T17" fmla="*/ 208 h 294"/>
                  <a:gd name="T18" fmla="*/ 36 w 312"/>
                  <a:gd name="T19" fmla="*/ 215 h 294"/>
                  <a:gd name="T20" fmla="*/ 43 w 312"/>
                  <a:gd name="T21" fmla="*/ 233 h 294"/>
                  <a:gd name="T22" fmla="*/ 54 w 312"/>
                  <a:gd name="T23" fmla="*/ 262 h 294"/>
                  <a:gd name="T24" fmla="*/ 61 w 312"/>
                  <a:gd name="T25" fmla="*/ 276 h 294"/>
                  <a:gd name="T26" fmla="*/ 72 w 312"/>
                  <a:gd name="T27" fmla="*/ 291 h 294"/>
                  <a:gd name="T28" fmla="*/ 83 w 312"/>
                  <a:gd name="T29" fmla="*/ 294 h 294"/>
                  <a:gd name="T30" fmla="*/ 83 w 312"/>
                  <a:gd name="T31" fmla="*/ 291 h 294"/>
                  <a:gd name="T32" fmla="*/ 90 w 312"/>
                  <a:gd name="T33" fmla="*/ 287 h 294"/>
                  <a:gd name="T34" fmla="*/ 90 w 312"/>
                  <a:gd name="T35" fmla="*/ 284 h 294"/>
                  <a:gd name="T36" fmla="*/ 101 w 312"/>
                  <a:gd name="T37" fmla="*/ 273 h 294"/>
                  <a:gd name="T38" fmla="*/ 108 w 312"/>
                  <a:gd name="T39" fmla="*/ 269 h 294"/>
                  <a:gd name="T40" fmla="*/ 111 w 312"/>
                  <a:gd name="T41" fmla="*/ 259 h 294"/>
                  <a:gd name="T42" fmla="*/ 115 w 312"/>
                  <a:gd name="T43" fmla="*/ 251 h 294"/>
                  <a:gd name="T44" fmla="*/ 122 w 312"/>
                  <a:gd name="T45" fmla="*/ 251 h 294"/>
                  <a:gd name="T46" fmla="*/ 126 w 312"/>
                  <a:gd name="T47" fmla="*/ 244 h 294"/>
                  <a:gd name="T48" fmla="*/ 126 w 312"/>
                  <a:gd name="T49" fmla="*/ 223 h 294"/>
                  <a:gd name="T50" fmla="*/ 129 w 312"/>
                  <a:gd name="T51" fmla="*/ 208 h 294"/>
                  <a:gd name="T52" fmla="*/ 133 w 312"/>
                  <a:gd name="T53" fmla="*/ 194 h 294"/>
                  <a:gd name="T54" fmla="*/ 133 w 312"/>
                  <a:gd name="T55" fmla="*/ 187 h 294"/>
                  <a:gd name="T56" fmla="*/ 133 w 312"/>
                  <a:gd name="T57" fmla="*/ 183 h 294"/>
                  <a:gd name="T58" fmla="*/ 133 w 312"/>
                  <a:gd name="T59" fmla="*/ 180 h 294"/>
                  <a:gd name="T60" fmla="*/ 129 w 312"/>
                  <a:gd name="T61" fmla="*/ 169 h 294"/>
                  <a:gd name="T62" fmla="*/ 133 w 312"/>
                  <a:gd name="T63" fmla="*/ 162 h 294"/>
                  <a:gd name="T64" fmla="*/ 129 w 312"/>
                  <a:gd name="T65" fmla="*/ 158 h 294"/>
                  <a:gd name="T66" fmla="*/ 129 w 312"/>
                  <a:gd name="T67" fmla="*/ 147 h 294"/>
                  <a:gd name="T68" fmla="*/ 136 w 312"/>
                  <a:gd name="T69" fmla="*/ 137 h 294"/>
                  <a:gd name="T70" fmla="*/ 144 w 312"/>
                  <a:gd name="T71" fmla="*/ 137 h 294"/>
                  <a:gd name="T72" fmla="*/ 147 w 312"/>
                  <a:gd name="T73" fmla="*/ 137 h 294"/>
                  <a:gd name="T74" fmla="*/ 154 w 312"/>
                  <a:gd name="T75" fmla="*/ 126 h 294"/>
                  <a:gd name="T76" fmla="*/ 158 w 312"/>
                  <a:gd name="T77" fmla="*/ 126 h 294"/>
                  <a:gd name="T78" fmla="*/ 172 w 312"/>
                  <a:gd name="T79" fmla="*/ 122 h 294"/>
                  <a:gd name="T80" fmla="*/ 176 w 312"/>
                  <a:gd name="T81" fmla="*/ 115 h 294"/>
                  <a:gd name="T82" fmla="*/ 183 w 312"/>
                  <a:gd name="T83" fmla="*/ 108 h 294"/>
                  <a:gd name="T84" fmla="*/ 197 w 312"/>
                  <a:gd name="T85" fmla="*/ 94 h 294"/>
                  <a:gd name="T86" fmla="*/ 208 w 312"/>
                  <a:gd name="T87" fmla="*/ 86 h 294"/>
                  <a:gd name="T88" fmla="*/ 212 w 312"/>
                  <a:gd name="T89" fmla="*/ 83 h 294"/>
                  <a:gd name="T90" fmla="*/ 219 w 312"/>
                  <a:gd name="T91" fmla="*/ 79 h 294"/>
                  <a:gd name="T92" fmla="*/ 237 w 312"/>
                  <a:gd name="T93" fmla="*/ 58 h 294"/>
                  <a:gd name="T94" fmla="*/ 251 w 312"/>
                  <a:gd name="T95" fmla="*/ 50 h 294"/>
                  <a:gd name="T96" fmla="*/ 258 w 312"/>
                  <a:gd name="T97" fmla="*/ 47 h 294"/>
                  <a:gd name="T98" fmla="*/ 265 w 312"/>
                  <a:gd name="T99" fmla="*/ 40 h 294"/>
                  <a:gd name="T100" fmla="*/ 273 w 312"/>
                  <a:gd name="T101" fmla="*/ 33 h 294"/>
                  <a:gd name="T102" fmla="*/ 273 w 312"/>
                  <a:gd name="T103" fmla="*/ 18 h 294"/>
                  <a:gd name="T104" fmla="*/ 287 w 312"/>
                  <a:gd name="T105" fmla="*/ 11 h 294"/>
                  <a:gd name="T106" fmla="*/ 290 w 312"/>
                  <a:gd name="T107" fmla="*/ 7 h 294"/>
                  <a:gd name="T108" fmla="*/ 294 w 312"/>
                  <a:gd name="T109" fmla="*/ 0 h 294"/>
                  <a:gd name="T110" fmla="*/ 294 w 312"/>
                  <a:gd name="T111" fmla="*/ 7 h 294"/>
                  <a:gd name="T112" fmla="*/ 294 w 312"/>
                  <a:gd name="T113" fmla="*/ 11 h 294"/>
                  <a:gd name="T114" fmla="*/ 298 w 312"/>
                  <a:gd name="T115" fmla="*/ 11 h 294"/>
                  <a:gd name="T116" fmla="*/ 301 w 312"/>
                  <a:gd name="T117" fmla="*/ 15 h 294"/>
                  <a:gd name="T118" fmla="*/ 305 w 312"/>
                  <a:gd name="T119" fmla="*/ 15 h 294"/>
                  <a:gd name="T120" fmla="*/ 305 w 312"/>
                  <a:gd name="T121" fmla="*/ 7 h 294"/>
                  <a:gd name="T122" fmla="*/ 308 w 312"/>
                  <a:gd name="T123" fmla="*/ 1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2" h="294">
                    <a:moveTo>
                      <a:pt x="0" y="137"/>
                    </a:moveTo>
                    <a:lnTo>
                      <a:pt x="0" y="137"/>
                    </a:lnTo>
                    <a:lnTo>
                      <a:pt x="0" y="144"/>
                    </a:lnTo>
                    <a:lnTo>
                      <a:pt x="4" y="144"/>
                    </a:lnTo>
                    <a:lnTo>
                      <a:pt x="4" y="140"/>
                    </a:lnTo>
                    <a:lnTo>
                      <a:pt x="4" y="144"/>
                    </a:lnTo>
                    <a:lnTo>
                      <a:pt x="4" y="144"/>
                    </a:lnTo>
                    <a:lnTo>
                      <a:pt x="4" y="147"/>
                    </a:lnTo>
                    <a:lnTo>
                      <a:pt x="7" y="155"/>
                    </a:lnTo>
                    <a:lnTo>
                      <a:pt x="7" y="158"/>
                    </a:lnTo>
                    <a:lnTo>
                      <a:pt x="11" y="158"/>
                    </a:lnTo>
                    <a:lnTo>
                      <a:pt x="15" y="169"/>
                    </a:lnTo>
                    <a:lnTo>
                      <a:pt x="18" y="172"/>
                    </a:lnTo>
                    <a:lnTo>
                      <a:pt x="18" y="176"/>
                    </a:lnTo>
                    <a:lnTo>
                      <a:pt x="22" y="183"/>
                    </a:lnTo>
                    <a:lnTo>
                      <a:pt x="25" y="194"/>
                    </a:lnTo>
                    <a:lnTo>
                      <a:pt x="29" y="208"/>
                    </a:lnTo>
                    <a:lnTo>
                      <a:pt x="29" y="208"/>
                    </a:lnTo>
                    <a:lnTo>
                      <a:pt x="33" y="215"/>
                    </a:lnTo>
                    <a:lnTo>
                      <a:pt x="36" y="215"/>
                    </a:lnTo>
                    <a:lnTo>
                      <a:pt x="43" y="226"/>
                    </a:lnTo>
                    <a:lnTo>
                      <a:pt x="43" y="233"/>
                    </a:lnTo>
                    <a:lnTo>
                      <a:pt x="47" y="241"/>
                    </a:lnTo>
                    <a:lnTo>
                      <a:pt x="54" y="262"/>
                    </a:lnTo>
                    <a:lnTo>
                      <a:pt x="58" y="273"/>
                    </a:lnTo>
                    <a:lnTo>
                      <a:pt x="61" y="276"/>
                    </a:lnTo>
                    <a:lnTo>
                      <a:pt x="65" y="284"/>
                    </a:lnTo>
                    <a:lnTo>
                      <a:pt x="72" y="291"/>
                    </a:lnTo>
                    <a:lnTo>
                      <a:pt x="76" y="294"/>
                    </a:lnTo>
                    <a:lnTo>
                      <a:pt x="83" y="294"/>
                    </a:lnTo>
                    <a:lnTo>
                      <a:pt x="83" y="291"/>
                    </a:lnTo>
                    <a:lnTo>
                      <a:pt x="83" y="291"/>
                    </a:lnTo>
                    <a:lnTo>
                      <a:pt x="86" y="291"/>
                    </a:lnTo>
                    <a:lnTo>
                      <a:pt x="90" y="287"/>
                    </a:lnTo>
                    <a:lnTo>
                      <a:pt x="90" y="284"/>
                    </a:lnTo>
                    <a:lnTo>
                      <a:pt x="90" y="284"/>
                    </a:lnTo>
                    <a:lnTo>
                      <a:pt x="93" y="276"/>
                    </a:lnTo>
                    <a:lnTo>
                      <a:pt x="101" y="273"/>
                    </a:lnTo>
                    <a:lnTo>
                      <a:pt x="108" y="273"/>
                    </a:lnTo>
                    <a:lnTo>
                      <a:pt x="108" y="269"/>
                    </a:lnTo>
                    <a:lnTo>
                      <a:pt x="108" y="266"/>
                    </a:lnTo>
                    <a:lnTo>
                      <a:pt x="111" y="259"/>
                    </a:lnTo>
                    <a:lnTo>
                      <a:pt x="111" y="255"/>
                    </a:lnTo>
                    <a:lnTo>
                      <a:pt x="115" y="251"/>
                    </a:lnTo>
                    <a:lnTo>
                      <a:pt x="119" y="248"/>
                    </a:lnTo>
                    <a:lnTo>
                      <a:pt x="122" y="251"/>
                    </a:lnTo>
                    <a:lnTo>
                      <a:pt x="126" y="251"/>
                    </a:lnTo>
                    <a:lnTo>
                      <a:pt x="126" y="244"/>
                    </a:lnTo>
                    <a:lnTo>
                      <a:pt x="126" y="233"/>
                    </a:lnTo>
                    <a:lnTo>
                      <a:pt x="126" y="223"/>
                    </a:lnTo>
                    <a:lnTo>
                      <a:pt x="126" y="219"/>
                    </a:lnTo>
                    <a:lnTo>
                      <a:pt x="129" y="208"/>
                    </a:lnTo>
                    <a:lnTo>
                      <a:pt x="133" y="205"/>
                    </a:lnTo>
                    <a:lnTo>
                      <a:pt x="133" y="194"/>
                    </a:lnTo>
                    <a:lnTo>
                      <a:pt x="136" y="190"/>
                    </a:lnTo>
                    <a:lnTo>
                      <a:pt x="133" y="187"/>
                    </a:lnTo>
                    <a:lnTo>
                      <a:pt x="133" y="183"/>
                    </a:lnTo>
                    <a:lnTo>
                      <a:pt x="133" y="183"/>
                    </a:lnTo>
                    <a:lnTo>
                      <a:pt x="129" y="180"/>
                    </a:lnTo>
                    <a:lnTo>
                      <a:pt x="133" y="180"/>
                    </a:lnTo>
                    <a:lnTo>
                      <a:pt x="133" y="180"/>
                    </a:lnTo>
                    <a:lnTo>
                      <a:pt x="129" y="169"/>
                    </a:lnTo>
                    <a:lnTo>
                      <a:pt x="133" y="165"/>
                    </a:lnTo>
                    <a:lnTo>
                      <a:pt x="133" y="162"/>
                    </a:lnTo>
                    <a:lnTo>
                      <a:pt x="133" y="162"/>
                    </a:lnTo>
                    <a:lnTo>
                      <a:pt x="129" y="158"/>
                    </a:lnTo>
                    <a:lnTo>
                      <a:pt x="129" y="155"/>
                    </a:lnTo>
                    <a:lnTo>
                      <a:pt x="129" y="147"/>
                    </a:lnTo>
                    <a:lnTo>
                      <a:pt x="133" y="144"/>
                    </a:lnTo>
                    <a:lnTo>
                      <a:pt x="136" y="137"/>
                    </a:lnTo>
                    <a:lnTo>
                      <a:pt x="140" y="137"/>
                    </a:lnTo>
                    <a:lnTo>
                      <a:pt x="144" y="137"/>
                    </a:lnTo>
                    <a:lnTo>
                      <a:pt x="147" y="137"/>
                    </a:lnTo>
                    <a:lnTo>
                      <a:pt x="147" y="137"/>
                    </a:lnTo>
                    <a:lnTo>
                      <a:pt x="151" y="133"/>
                    </a:lnTo>
                    <a:lnTo>
                      <a:pt x="154" y="126"/>
                    </a:lnTo>
                    <a:lnTo>
                      <a:pt x="154" y="126"/>
                    </a:lnTo>
                    <a:lnTo>
                      <a:pt x="158" y="126"/>
                    </a:lnTo>
                    <a:lnTo>
                      <a:pt x="165" y="126"/>
                    </a:lnTo>
                    <a:lnTo>
                      <a:pt x="172" y="122"/>
                    </a:lnTo>
                    <a:lnTo>
                      <a:pt x="176" y="119"/>
                    </a:lnTo>
                    <a:lnTo>
                      <a:pt x="176" y="115"/>
                    </a:lnTo>
                    <a:lnTo>
                      <a:pt x="176" y="111"/>
                    </a:lnTo>
                    <a:lnTo>
                      <a:pt x="183" y="108"/>
                    </a:lnTo>
                    <a:lnTo>
                      <a:pt x="190" y="101"/>
                    </a:lnTo>
                    <a:lnTo>
                      <a:pt x="197" y="94"/>
                    </a:lnTo>
                    <a:lnTo>
                      <a:pt x="201" y="90"/>
                    </a:lnTo>
                    <a:lnTo>
                      <a:pt x="208" y="86"/>
                    </a:lnTo>
                    <a:lnTo>
                      <a:pt x="212" y="83"/>
                    </a:lnTo>
                    <a:lnTo>
                      <a:pt x="212" y="83"/>
                    </a:lnTo>
                    <a:lnTo>
                      <a:pt x="212" y="83"/>
                    </a:lnTo>
                    <a:lnTo>
                      <a:pt x="219" y="79"/>
                    </a:lnTo>
                    <a:lnTo>
                      <a:pt x="230" y="61"/>
                    </a:lnTo>
                    <a:lnTo>
                      <a:pt x="237" y="58"/>
                    </a:lnTo>
                    <a:lnTo>
                      <a:pt x="247" y="50"/>
                    </a:lnTo>
                    <a:lnTo>
                      <a:pt x="251" y="50"/>
                    </a:lnTo>
                    <a:lnTo>
                      <a:pt x="258" y="47"/>
                    </a:lnTo>
                    <a:lnTo>
                      <a:pt x="258" y="47"/>
                    </a:lnTo>
                    <a:lnTo>
                      <a:pt x="262" y="43"/>
                    </a:lnTo>
                    <a:lnTo>
                      <a:pt x="265" y="40"/>
                    </a:lnTo>
                    <a:lnTo>
                      <a:pt x="269" y="36"/>
                    </a:lnTo>
                    <a:lnTo>
                      <a:pt x="273" y="33"/>
                    </a:lnTo>
                    <a:lnTo>
                      <a:pt x="269" y="25"/>
                    </a:lnTo>
                    <a:lnTo>
                      <a:pt x="273" y="18"/>
                    </a:lnTo>
                    <a:lnTo>
                      <a:pt x="283" y="11"/>
                    </a:lnTo>
                    <a:lnTo>
                      <a:pt x="287" y="11"/>
                    </a:lnTo>
                    <a:lnTo>
                      <a:pt x="290" y="11"/>
                    </a:lnTo>
                    <a:lnTo>
                      <a:pt x="290" y="7"/>
                    </a:lnTo>
                    <a:lnTo>
                      <a:pt x="290" y="4"/>
                    </a:lnTo>
                    <a:lnTo>
                      <a:pt x="294" y="0"/>
                    </a:lnTo>
                    <a:lnTo>
                      <a:pt x="294" y="0"/>
                    </a:lnTo>
                    <a:lnTo>
                      <a:pt x="294" y="7"/>
                    </a:lnTo>
                    <a:lnTo>
                      <a:pt x="294" y="11"/>
                    </a:lnTo>
                    <a:lnTo>
                      <a:pt x="294" y="11"/>
                    </a:lnTo>
                    <a:lnTo>
                      <a:pt x="294" y="11"/>
                    </a:lnTo>
                    <a:lnTo>
                      <a:pt x="298" y="11"/>
                    </a:lnTo>
                    <a:lnTo>
                      <a:pt x="298" y="15"/>
                    </a:lnTo>
                    <a:lnTo>
                      <a:pt x="301" y="15"/>
                    </a:lnTo>
                    <a:lnTo>
                      <a:pt x="301" y="11"/>
                    </a:lnTo>
                    <a:lnTo>
                      <a:pt x="305" y="15"/>
                    </a:lnTo>
                    <a:lnTo>
                      <a:pt x="305" y="11"/>
                    </a:lnTo>
                    <a:lnTo>
                      <a:pt x="305" y="7"/>
                    </a:lnTo>
                    <a:lnTo>
                      <a:pt x="308" y="11"/>
                    </a:lnTo>
                    <a:lnTo>
                      <a:pt x="308" y="15"/>
                    </a:lnTo>
                    <a:lnTo>
                      <a:pt x="312" y="11"/>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83" name="Freeform 104">
                <a:extLst>
                  <a:ext uri="{FF2B5EF4-FFF2-40B4-BE49-F238E27FC236}">
                    <a16:creationId xmlns:a16="http://schemas.microsoft.com/office/drawing/2014/main" id="{2B612AEE-4ED0-412B-9701-1A2E9AE9A3EE}"/>
                  </a:ext>
                </a:extLst>
              </p:cNvPr>
              <p:cNvSpPr>
                <a:spLocks/>
              </p:cNvSpPr>
              <p:nvPr/>
            </p:nvSpPr>
            <p:spPr bwMode="auto">
              <a:xfrm>
                <a:off x="5853" y="2510"/>
                <a:ext cx="40" cy="36"/>
              </a:xfrm>
              <a:custGeom>
                <a:avLst/>
                <a:gdLst>
                  <a:gd name="T0" fmla="*/ 0 w 40"/>
                  <a:gd name="T1" fmla="*/ 0 h 36"/>
                  <a:gd name="T2" fmla="*/ 4 w 40"/>
                  <a:gd name="T3" fmla="*/ 3 h 36"/>
                  <a:gd name="T4" fmla="*/ 11 w 40"/>
                  <a:gd name="T5" fmla="*/ 7 h 36"/>
                  <a:gd name="T6" fmla="*/ 14 w 40"/>
                  <a:gd name="T7" fmla="*/ 7 h 36"/>
                  <a:gd name="T8" fmla="*/ 11 w 40"/>
                  <a:gd name="T9" fmla="*/ 11 h 36"/>
                  <a:gd name="T10" fmla="*/ 11 w 40"/>
                  <a:gd name="T11" fmla="*/ 14 h 36"/>
                  <a:gd name="T12" fmla="*/ 7 w 40"/>
                  <a:gd name="T13" fmla="*/ 21 h 36"/>
                  <a:gd name="T14" fmla="*/ 7 w 40"/>
                  <a:gd name="T15" fmla="*/ 25 h 36"/>
                  <a:gd name="T16" fmla="*/ 11 w 40"/>
                  <a:gd name="T17" fmla="*/ 28 h 36"/>
                  <a:gd name="T18" fmla="*/ 11 w 40"/>
                  <a:gd name="T19" fmla="*/ 32 h 36"/>
                  <a:gd name="T20" fmla="*/ 11 w 40"/>
                  <a:gd name="T21" fmla="*/ 36 h 36"/>
                  <a:gd name="T22" fmla="*/ 11 w 40"/>
                  <a:gd name="T23" fmla="*/ 36 h 36"/>
                  <a:gd name="T24" fmla="*/ 14 w 40"/>
                  <a:gd name="T25" fmla="*/ 36 h 36"/>
                  <a:gd name="T26" fmla="*/ 18 w 40"/>
                  <a:gd name="T27" fmla="*/ 32 h 36"/>
                  <a:gd name="T28" fmla="*/ 22 w 40"/>
                  <a:gd name="T29" fmla="*/ 28 h 36"/>
                  <a:gd name="T30" fmla="*/ 25 w 40"/>
                  <a:gd name="T31" fmla="*/ 25 h 36"/>
                  <a:gd name="T32" fmla="*/ 32 w 40"/>
                  <a:gd name="T33" fmla="*/ 21 h 36"/>
                  <a:gd name="T34" fmla="*/ 36 w 40"/>
                  <a:gd name="T35" fmla="*/ 21 h 36"/>
                  <a:gd name="T36" fmla="*/ 36 w 40"/>
                  <a:gd name="T37" fmla="*/ 18 h 36"/>
                  <a:gd name="T38" fmla="*/ 40 w 40"/>
                  <a:gd name="T39"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36">
                    <a:moveTo>
                      <a:pt x="0" y="0"/>
                    </a:moveTo>
                    <a:lnTo>
                      <a:pt x="4" y="3"/>
                    </a:lnTo>
                    <a:lnTo>
                      <a:pt x="11" y="7"/>
                    </a:lnTo>
                    <a:lnTo>
                      <a:pt x="14" y="7"/>
                    </a:lnTo>
                    <a:lnTo>
                      <a:pt x="11" y="11"/>
                    </a:lnTo>
                    <a:lnTo>
                      <a:pt x="11" y="14"/>
                    </a:lnTo>
                    <a:lnTo>
                      <a:pt x="7" y="21"/>
                    </a:lnTo>
                    <a:lnTo>
                      <a:pt x="7" y="25"/>
                    </a:lnTo>
                    <a:lnTo>
                      <a:pt x="11" y="28"/>
                    </a:lnTo>
                    <a:lnTo>
                      <a:pt x="11" y="32"/>
                    </a:lnTo>
                    <a:lnTo>
                      <a:pt x="11" y="36"/>
                    </a:lnTo>
                    <a:lnTo>
                      <a:pt x="11" y="36"/>
                    </a:lnTo>
                    <a:lnTo>
                      <a:pt x="14" y="36"/>
                    </a:lnTo>
                    <a:lnTo>
                      <a:pt x="18" y="32"/>
                    </a:lnTo>
                    <a:lnTo>
                      <a:pt x="22" y="28"/>
                    </a:lnTo>
                    <a:lnTo>
                      <a:pt x="25" y="25"/>
                    </a:lnTo>
                    <a:lnTo>
                      <a:pt x="32" y="21"/>
                    </a:lnTo>
                    <a:lnTo>
                      <a:pt x="36" y="21"/>
                    </a:lnTo>
                    <a:lnTo>
                      <a:pt x="36" y="18"/>
                    </a:lnTo>
                    <a:lnTo>
                      <a:pt x="40" y="1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84" name="Freeform 105">
                <a:extLst>
                  <a:ext uri="{FF2B5EF4-FFF2-40B4-BE49-F238E27FC236}">
                    <a16:creationId xmlns:a16="http://schemas.microsoft.com/office/drawing/2014/main" id="{30A6566A-9AE6-4CC6-98B5-A1150E9FC666}"/>
                  </a:ext>
                </a:extLst>
              </p:cNvPr>
              <p:cNvSpPr>
                <a:spLocks/>
              </p:cNvSpPr>
              <p:nvPr/>
            </p:nvSpPr>
            <p:spPr bwMode="auto">
              <a:xfrm>
                <a:off x="5878" y="2277"/>
                <a:ext cx="75" cy="251"/>
              </a:xfrm>
              <a:custGeom>
                <a:avLst/>
                <a:gdLst>
                  <a:gd name="T0" fmla="*/ 18 w 75"/>
                  <a:gd name="T1" fmla="*/ 251 h 251"/>
                  <a:gd name="T2" fmla="*/ 18 w 75"/>
                  <a:gd name="T3" fmla="*/ 244 h 251"/>
                  <a:gd name="T4" fmla="*/ 18 w 75"/>
                  <a:gd name="T5" fmla="*/ 240 h 251"/>
                  <a:gd name="T6" fmla="*/ 22 w 75"/>
                  <a:gd name="T7" fmla="*/ 240 h 251"/>
                  <a:gd name="T8" fmla="*/ 22 w 75"/>
                  <a:gd name="T9" fmla="*/ 236 h 251"/>
                  <a:gd name="T10" fmla="*/ 29 w 75"/>
                  <a:gd name="T11" fmla="*/ 233 h 251"/>
                  <a:gd name="T12" fmla="*/ 32 w 75"/>
                  <a:gd name="T13" fmla="*/ 233 h 251"/>
                  <a:gd name="T14" fmla="*/ 47 w 75"/>
                  <a:gd name="T15" fmla="*/ 226 h 251"/>
                  <a:gd name="T16" fmla="*/ 61 w 75"/>
                  <a:gd name="T17" fmla="*/ 215 h 251"/>
                  <a:gd name="T18" fmla="*/ 68 w 75"/>
                  <a:gd name="T19" fmla="*/ 215 h 251"/>
                  <a:gd name="T20" fmla="*/ 68 w 75"/>
                  <a:gd name="T21" fmla="*/ 208 h 251"/>
                  <a:gd name="T22" fmla="*/ 72 w 75"/>
                  <a:gd name="T23" fmla="*/ 204 h 251"/>
                  <a:gd name="T24" fmla="*/ 72 w 75"/>
                  <a:gd name="T25" fmla="*/ 200 h 251"/>
                  <a:gd name="T26" fmla="*/ 72 w 75"/>
                  <a:gd name="T27" fmla="*/ 200 h 251"/>
                  <a:gd name="T28" fmla="*/ 72 w 75"/>
                  <a:gd name="T29" fmla="*/ 190 h 251"/>
                  <a:gd name="T30" fmla="*/ 72 w 75"/>
                  <a:gd name="T31" fmla="*/ 186 h 251"/>
                  <a:gd name="T32" fmla="*/ 75 w 75"/>
                  <a:gd name="T33" fmla="*/ 186 h 251"/>
                  <a:gd name="T34" fmla="*/ 75 w 75"/>
                  <a:gd name="T35" fmla="*/ 183 h 251"/>
                  <a:gd name="T36" fmla="*/ 72 w 75"/>
                  <a:gd name="T37" fmla="*/ 179 h 251"/>
                  <a:gd name="T38" fmla="*/ 72 w 75"/>
                  <a:gd name="T39" fmla="*/ 168 h 251"/>
                  <a:gd name="T40" fmla="*/ 72 w 75"/>
                  <a:gd name="T41" fmla="*/ 161 h 251"/>
                  <a:gd name="T42" fmla="*/ 72 w 75"/>
                  <a:gd name="T43" fmla="*/ 150 h 251"/>
                  <a:gd name="T44" fmla="*/ 58 w 75"/>
                  <a:gd name="T45" fmla="*/ 122 h 251"/>
                  <a:gd name="T46" fmla="*/ 54 w 75"/>
                  <a:gd name="T47" fmla="*/ 114 h 251"/>
                  <a:gd name="T48" fmla="*/ 50 w 75"/>
                  <a:gd name="T49" fmla="*/ 114 h 251"/>
                  <a:gd name="T50" fmla="*/ 50 w 75"/>
                  <a:gd name="T51" fmla="*/ 111 h 251"/>
                  <a:gd name="T52" fmla="*/ 40 w 75"/>
                  <a:gd name="T53" fmla="*/ 104 h 251"/>
                  <a:gd name="T54" fmla="*/ 32 w 75"/>
                  <a:gd name="T55" fmla="*/ 100 h 251"/>
                  <a:gd name="T56" fmla="*/ 29 w 75"/>
                  <a:gd name="T57" fmla="*/ 96 h 251"/>
                  <a:gd name="T58" fmla="*/ 25 w 75"/>
                  <a:gd name="T59" fmla="*/ 89 h 251"/>
                  <a:gd name="T60" fmla="*/ 15 w 75"/>
                  <a:gd name="T61" fmla="*/ 82 h 251"/>
                  <a:gd name="T62" fmla="*/ 15 w 75"/>
                  <a:gd name="T63" fmla="*/ 71 h 251"/>
                  <a:gd name="T64" fmla="*/ 0 w 75"/>
                  <a:gd name="T65" fmla="*/ 61 h 251"/>
                  <a:gd name="T66" fmla="*/ 0 w 75"/>
                  <a:gd name="T67" fmla="*/ 53 h 251"/>
                  <a:gd name="T68" fmla="*/ 4 w 75"/>
                  <a:gd name="T69" fmla="*/ 46 h 251"/>
                  <a:gd name="T70" fmla="*/ 18 w 75"/>
                  <a:gd name="T71" fmla="*/ 25 h 251"/>
                  <a:gd name="T72" fmla="*/ 22 w 75"/>
                  <a:gd name="T73" fmla="*/ 18 h 251"/>
                  <a:gd name="T74" fmla="*/ 25 w 75"/>
                  <a:gd name="T75" fmla="*/ 14 h 251"/>
                  <a:gd name="T76" fmla="*/ 36 w 75"/>
                  <a:gd name="T77" fmla="*/ 10 h 251"/>
                  <a:gd name="T78" fmla="*/ 43 w 75"/>
                  <a:gd name="T79" fmla="*/ 3 h 251"/>
                  <a:gd name="T80" fmla="*/ 47 w 75"/>
                  <a:gd name="T81" fmla="*/ 3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5" h="251">
                    <a:moveTo>
                      <a:pt x="15" y="247"/>
                    </a:moveTo>
                    <a:lnTo>
                      <a:pt x="18" y="251"/>
                    </a:lnTo>
                    <a:lnTo>
                      <a:pt x="18" y="247"/>
                    </a:lnTo>
                    <a:lnTo>
                      <a:pt x="18" y="244"/>
                    </a:lnTo>
                    <a:lnTo>
                      <a:pt x="18" y="240"/>
                    </a:lnTo>
                    <a:lnTo>
                      <a:pt x="18" y="240"/>
                    </a:lnTo>
                    <a:lnTo>
                      <a:pt x="22" y="240"/>
                    </a:lnTo>
                    <a:lnTo>
                      <a:pt x="22" y="240"/>
                    </a:lnTo>
                    <a:lnTo>
                      <a:pt x="22" y="236"/>
                    </a:lnTo>
                    <a:lnTo>
                      <a:pt x="22" y="236"/>
                    </a:lnTo>
                    <a:lnTo>
                      <a:pt x="25" y="233"/>
                    </a:lnTo>
                    <a:lnTo>
                      <a:pt x="29" y="233"/>
                    </a:lnTo>
                    <a:lnTo>
                      <a:pt x="32" y="233"/>
                    </a:lnTo>
                    <a:lnTo>
                      <a:pt x="32" y="233"/>
                    </a:lnTo>
                    <a:lnTo>
                      <a:pt x="43" y="226"/>
                    </a:lnTo>
                    <a:lnTo>
                      <a:pt x="47" y="226"/>
                    </a:lnTo>
                    <a:lnTo>
                      <a:pt x="50" y="222"/>
                    </a:lnTo>
                    <a:lnTo>
                      <a:pt x="61" y="215"/>
                    </a:lnTo>
                    <a:lnTo>
                      <a:pt x="65" y="215"/>
                    </a:lnTo>
                    <a:lnTo>
                      <a:pt x="68" y="215"/>
                    </a:lnTo>
                    <a:lnTo>
                      <a:pt x="68" y="211"/>
                    </a:lnTo>
                    <a:lnTo>
                      <a:pt x="68" y="208"/>
                    </a:lnTo>
                    <a:lnTo>
                      <a:pt x="72" y="208"/>
                    </a:lnTo>
                    <a:lnTo>
                      <a:pt x="72" y="204"/>
                    </a:lnTo>
                    <a:lnTo>
                      <a:pt x="72" y="204"/>
                    </a:lnTo>
                    <a:lnTo>
                      <a:pt x="72" y="200"/>
                    </a:lnTo>
                    <a:lnTo>
                      <a:pt x="72" y="200"/>
                    </a:lnTo>
                    <a:lnTo>
                      <a:pt x="72" y="200"/>
                    </a:lnTo>
                    <a:lnTo>
                      <a:pt x="72" y="190"/>
                    </a:lnTo>
                    <a:lnTo>
                      <a:pt x="72" y="190"/>
                    </a:lnTo>
                    <a:lnTo>
                      <a:pt x="72" y="190"/>
                    </a:lnTo>
                    <a:lnTo>
                      <a:pt x="72" y="186"/>
                    </a:lnTo>
                    <a:lnTo>
                      <a:pt x="75" y="186"/>
                    </a:lnTo>
                    <a:lnTo>
                      <a:pt x="75" y="186"/>
                    </a:lnTo>
                    <a:lnTo>
                      <a:pt x="75" y="186"/>
                    </a:lnTo>
                    <a:lnTo>
                      <a:pt x="75" y="183"/>
                    </a:lnTo>
                    <a:lnTo>
                      <a:pt x="75" y="179"/>
                    </a:lnTo>
                    <a:lnTo>
                      <a:pt x="72" y="179"/>
                    </a:lnTo>
                    <a:lnTo>
                      <a:pt x="72" y="172"/>
                    </a:lnTo>
                    <a:lnTo>
                      <a:pt x="72" y="168"/>
                    </a:lnTo>
                    <a:lnTo>
                      <a:pt x="72" y="165"/>
                    </a:lnTo>
                    <a:lnTo>
                      <a:pt x="72" y="161"/>
                    </a:lnTo>
                    <a:lnTo>
                      <a:pt x="72" y="161"/>
                    </a:lnTo>
                    <a:lnTo>
                      <a:pt x="72" y="150"/>
                    </a:lnTo>
                    <a:lnTo>
                      <a:pt x="65" y="132"/>
                    </a:lnTo>
                    <a:lnTo>
                      <a:pt x="58" y="122"/>
                    </a:lnTo>
                    <a:lnTo>
                      <a:pt x="54" y="118"/>
                    </a:lnTo>
                    <a:lnTo>
                      <a:pt x="54" y="114"/>
                    </a:lnTo>
                    <a:lnTo>
                      <a:pt x="54" y="114"/>
                    </a:lnTo>
                    <a:lnTo>
                      <a:pt x="50" y="114"/>
                    </a:lnTo>
                    <a:lnTo>
                      <a:pt x="50" y="114"/>
                    </a:lnTo>
                    <a:lnTo>
                      <a:pt x="50" y="111"/>
                    </a:lnTo>
                    <a:lnTo>
                      <a:pt x="43" y="111"/>
                    </a:lnTo>
                    <a:lnTo>
                      <a:pt x="40" y="104"/>
                    </a:lnTo>
                    <a:lnTo>
                      <a:pt x="36" y="104"/>
                    </a:lnTo>
                    <a:lnTo>
                      <a:pt x="32" y="100"/>
                    </a:lnTo>
                    <a:lnTo>
                      <a:pt x="29" y="96"/>
                    </a:lnTo>
                    <a:lnTo>
                      <a:pt x="29" y="96"/>
                    </a:lnTo>
                    <a:lnTo>
                      <a:pt x="25" y="93"/>
                    </a:lnTo>
                    <a:lnTo>
                      <a:pt x="25" y="89"/>
                    </a:lnTo>
                    <a:lnTo>
                      <a:pt x="22" y="86"/>
                    </a:lnTo>
                    <a:lnTo>
                      <a:pt x="15" y="82"/>
                    </a:lnTo>
                    <a:lnTo>
                      <a:pt x="15" y="79"/>
                    </a:lnTo>
                    <a:lnTo>
                      <a:pt x="15" y="71"/>
                    </a:lnTo>
                    <a:lnTo>
                      <a:pt x="11" y="71"/>
                    </a:lnTo>
                    <a:lnTo>
                      <a:pt x="0" y="61"/>
                    </a:lnTo>
                    <a:lnTo>
                      <a:pt x="0" y="57"/>
                    </a:lnTo>
                    <a:lnTo>
                      <a:pt x="0" y="53"/>
                    </a:lnTo>
                    <a:lnTo>
                      <a:pt x="0" y="50"/>
                    </a:lnTo>
                    <a:lnTo>
                      <a:pt x="4" y="46"/>
                    </a:lnTo>
                    <a:lnTo>
                      <a:pt x="7" y="35"/>
                    </a:lnTo>
                    <a:lnTo>
                      <a:pt x="18" y="25"/>
                    </a:lnTo>
                    <a:lnTo>
                      <a:pt x="18" y="25"/>
                    </a:lnTo>
                    <a:lnTo>
                      <a:pt x="22" y="18"/>
                    </a:lnTo>
                    <a:lnTo>
                      <a:pt x="22" y="18"/>
                    </a:lnTo>
                    <a:lnTo>
                      <a:pt x="25" y="14"/>
                    </a:lnTo>
                    <a:lnTo>
                      <a:pt x="32" y="10"/>
                    </a:lnTo>
                    <a:lnTo>
                      <a:pt x="36" y="10"/>
                    </a:lnTo>
                    <a:lnTo>
                      <a:pt x="36" y="7"/>
                    </a:lnTo>
                    <a:lnTo>
                      <a:pt x="43" y="3"/>
                    </a:lnTo>
                    <a:lnTo>
                      <a:pt x="47" y="3"/>
                    </a:lnTo>
                    <a:lnTo>
                      <a:pt x="47" y="3"/>
                    </a:lnTo>
                    <a:lnTo>
                      <a:pt x="4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85" name="Freeform 106">
                <a:extLst>
                  <a:ext uri="{FF2B5EF4-FFF2-40B4-BE49-F238E27FC236}">
                    <a16:creationId xmlns:a16="http://schemas.microsoft.com/office/drawing/2014/main" id="{D25F382E-D615-4FA8-8EE8-9773E1812188}"/>
                  </a:ext>
                </a:extLst>
              </p:cNvPr>
              <p:cNvSpPr>
                <a:spLocks/>
              </p:cNvSpPr>
              <p:nvPr/>
            </p:nvSpPr>
            <p:spPr bwMode="auto">
              <a:xfrm>
                <a:off x="6297" y="1896"/>
                <a:ext cx="68" cy="97"/>
              </a:xfrm>
              <a:custGeom>
                <a:avLst/>
                <a:gdLst>
                  <a:gd name="T0" fmla="*/ 47 w 68"/>
                  <a:gd name="T1" fmla="*/ 0 h 97"/>
                  <a:gd name="T2" fmla="*/ 58 w 68"/>
                  <a:gd name="T3" fmla="*/ 15 h 97"/>
                  <a:gd name="T4" fmla="*/ 65 w 68"/>
                  <a:gd name="T5" fmla="*/ 25 h 97"/>
                  <a:gd name="T6" fmla="*/ 68 w 68"/>
                  <a:gd name="T7" fmla="*/ 40 h 97"/>
                  <a:gd name="T8" fmla="*/ 68 w 68"/>
                  <a:gd name="T9" fmla="*/ 58 h 97"/>
                  <a:gd name="T10" fmla="*/ 68 w 68"/>
                  <a:gd name="T11" fmla="*/ 68 h 97"/>
                  <a:gd name="T12" fmla="*/ 61 w 68"/>
                  <a:gd name="T13" fmla="*/ 79 h 97"/>
                  <a:gd name="T14" fmla="*/ 50 w 68"/>
                  <a:gd name="T15" fmla="*/ 79 h 97"/>
                  <a:gd name="T16" fmla="*/ 47 w 68"/>
                  <a:gd name="T17" fmla="*/ 79 h 97"/>
                  <a:gd name="T18" fmla="*/ 43 w 68"/>
                  <a:gd name="T19" fmla="*/ 86 h 97"/>
                  <a:gd name="T20" fmla="*/ 40 w 68"/>
                  <a:gd name="T21" fmla="*/ 83 h 97"/>
                  <a:gd name="T22" fmla="*/ 36 w 68"/>
                  <a:gd name="T23" fmla="*/ 83 h 97"/>
                  <a:gd name="T24" fmla="*/ 33 w 68"/>
                  <a:gd name="T25" fmla="*/ 86 h 97"/>
                  <a:gd name="T26" fmla="*/ 29 w 68"/>
                  <a:gd name="T27" fmla="*/ 90 h 97"/>
                  <a:gd name="T28" fmla="*/ 25 w 68"/>
                  <a:gd name="T29" fmla="*/ 86 h 97"/>
                  <a:gd name="T30" fmla="*/ 22 w 68"/>
                  <a:gd name="T31" fmla="*/ 94 h 97"/>
                  <a:gd name="T32" fmla="*/ 22 w 68"/>
                  <a:gd name="T33" fmla="*/ 94 h 97"/>
                  <a:gd name="T34" fmla="*/ 22 w 68"/>
                  <a:gd name="T35" fmla="*/ 86 h 97"/>
                  <a:gd name="T36" fmla="*/ 18 w 68"/>
                  <a:gd name="T37" fmla="*/ 90 h 97"/>
                  <a:gd name="T38" fmla="*/ 15 w 68"/>
                  <a:gd name="T39" fmla="*/ 94 h 97"/>
                  <a:gd name="T40" fmla="*/ 11 w 68"/>
                  <a:gd name="T41" fmla="*/ 94 h 97"/>
                  <a:gd name="T42" fmla="*/ 8 w 68"/>
                  <a:gd name="T43" fmla="*/ 94 h 97"/>
                  <a:gd name="T44" fmla="*/ 0 w 68"/>
                  <a:gd name="T45" fmla="*/ 97 h 97"/>
                  <a:gd name="T46" fmla="*/ 4 w 68"/>
                  <a:gd name="T47" fmla="*/ 94 h 97"/>
                  <a:gd name="T48" fmla="*/ 8 w 68"/>
                  <a:gd name="T49" fmla="*/ 90 h 97"/>
                  <a:gd name="T50" fmla="*/ 8 w 68"/>
                  <a:gd name="T51" fmla="*/ 86 h 97"/>
                  <a:gd name="T52" fmla="*/ 4 w 68"/>
                  <a:gd name="T53" fmla="*/ 86 h 97"/>
                  <a:gd name="T54" fmla="*/ 4 w 68"/>
                  <a:gd name="T55" fmla="*/ 79 h 97"/>
                  <a:gd name="T56" fmla="*/ 8 w 68"/>
                  <a:gd name="T57" fmla="*/ 72 h 97"/>
                  <a:gd name="T58" fmla="*/ 8 w 68"/>
                  <a:gd name="T59" fmla="*/ 68 h 97"/>
                  <a:gd name="T60" fmla="*/ 11 w 68"/>
                  <a:gd name="T61" fmla="*/ 65 h 97"/>
                  <a:gd name="T62" fmla="*/ 11 w 68"/>
                  <a:gd name="T63" fmla="*/ 58 h 97"/>
                  <a:gd name="T64" fmla="*/ 8 w 68"/>
                  <a:gd name="T65" fmla="*/ 54 h 97"/>
                  <a:gd name="T66" fmla="*/ 8 w 68"/>
                  <a:gd name="T67" fmla="*/ 43 h 97"/>
                  <a:gd name="T68" fmla="*/ 4 w 68"/>
                  <a:gd name="T69" fmla="*/ 47 h 97"/>
                  <a:gd name="T70" fmla="*/ 0 w 68"/>
                  <a:gd name="T71" fmla="*/ 43 h 97"/>
                  <a:gd name="T72" fmla="*/ 0 w 68"/>
                  <a:gd name="T73" fmla="*/ 43 h 97"/>
                  <a:gd name="T74" fmla="*/ 4 w 68"/>
                  <a:gd name="T75" fmla="*/ 40 h 97"/>
                  <a:gd name="T76" fmla="*/ 15 w 68"/>
                  <a:gd name="T77" fmla="*/ 40 h 97"/>
                  <a:gd name="T78" fmla="*/ 15 w 68"/>
                  <a:gd name="T79" fmla="*/ 36 h 97"/>
                  <a:gd name="T80" fmla="*/ 11 w 68"/>
                  <a:gd name="T81" fmla="*/ 33 h 97"/>
                  <a:gd name="T82" fmla="*/ 15 w 68"/>
                  <a:gd name="T83" fmla="*/ 29 h 97"/>
                  <a:gd name="T84" fmla="*/ 11 w 68"/>
                  <a:gd name="T85" fmla="*/ 29 h 97"/>
                  <a:gd name="T86" fmla="*/ 8 w 68"/>
                  <a:gd name="T87" fmla="*/ 25 h 97"/>
                  <a:gd name="T88" fmla="*/ 8 w 68"/>
                  <a:gd name="T89" fmla="*/ 22 h 97"/>
                  <a:gd name="T90" fmla="*/ 8 w 68"/>
                  <a:gd name="T91" fmla="*/ 1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97">
                    <a:moveTo>
                      <a:pt x="47" y="0"/>
                    </a:moveTo>
                    <a:lnTo>
                      <a:pt x="47" y="0"/>
                    </a:lnTo>
                    <a:lnTo>
                      <a:pt x="54" y="11"/>
                    </a:lnTo>
                    <a:lnTo>
                      <a:pt x="58" y="15"/>
                    </a:lnTo>
                    <a:lnTo>
                      <a:pt x="61" y="18"/>
                    </a:lnTo>
                    <a:lnTo>
                      <a:pt x="65" y="25"/>
                    </a:lnTo>
                    <a:lnTo>
                      <a:pt x="65" y="33"/>
                    </a:lnTo>
                    <a:lnTo>
                      <a:pt x="68" y="40"/>
                    </a:lnTo>
                    <a:lnTo>
                      <a:pt x="68" y="51"/>
                    </a:lnTo>
                    <a:lnTo>
                      <a:pt x="68" y="58"/>
                    </a:lnTo>
                    <a:lnTo>
                      <a:pt x="68" y="58"/>
                    </a:lnTo>
                    <a:lnTo>
                      <a:pt x="68" y="68"/>
                    </a:lnTo>
                    <a:lnTo>
                      <a:pt x="65" y="76"/>
                    </a:lnTo>
                    <a:lnTo>
                      <a:pt x="61" y="79"/>
                    </a:lnTo>
                    <a:lnTo>
                      <a:pt x="58" y="79"/>
                    </a:lnTo>
                    <a:lnTo>
                      <a:pt x="50" y="79"/>
                    </a:lnTo>
                    <a:lnTo>
                      <a:pt x="50" y="79"/>
                    </a:lnTo>
                    <a:lnTo>
                      <a:pt x="47" y="79"/>
                    </a:lnTo>
                    <a:lnTo>
                      <a:pt x="47" y="83"/>
                    </a:lnTo>
                    <a:lnTo>
                      <a:pt x="43" y="86"/>
                    </a:lnTo>
                    <a:lnTo>
                      <a:pt x="43" y="83"/>
                    </a:lnTo>
                    <a:lnTo>
                      <a:pt x="40" y="83"/>
                    </a:lnTo>
                    <a:lnTo>
                      <a:pt x="36" y="83"/>
                    </a:lnTo>
                    <a:lnTo>
                      <a:pt x="36" y="83"/>
                    </a:lnTo>
                    <a:lnTo>
                      <a:pt x="29" y="83"/>
                    </a:lnTo>
                    <a:lnTo>
                      <a:pt x="33" y="86"/>
                    </a:lnTo>
                    <a:lnTo>
                      <a:pt x="33" y="90"/>
                    </a:lnTo>
                    <a:lnTo>
                      <a:pt x="29" y="90"/>
                    </a:lnTo>
                    <a:lnTo>
                      <a:pt x="29" y="86"/>
                    </a:lnTo>
                    <a:lnTo>
                      <a:pt x="25" y="86"/>
                    </a:lnTo>
                    <a:lnTo>
                      <a:pt x="25" y="94"/>
                    </a:lnTo>
                    <a:lnTo>
                      <a:pt x="22" y="94"/>
                    </a:lnTo>
                    <a:lnTo>
                      <a:pt x="22" y="94"/>
                    </a:lnTo>
                    <a:lnTo>
                      <a:pt x="22" y="94"/>
                    </a:lnTo>
                    <a:lnTo>
                      <a:pt x="22" y="90"/>
                    </a:lnTo>
                    <a:lnTo>
                      <a:pt x="22" y="86"/>
                    </a:lnTo>
                    <a:lnTo>
                      <a:pt x="22" y="90"/>
                    </a:lnTo>
                    <a:lnTo>
                      <a:pt x="18" y="90"/>
                    </a:lnTo>
                    <a:lnTo>
                      <a:pt x="15" y="94"/>
                    </a:lnTo>
                    <a:lnTo>
                      <a:pt x="15" y="94"/>
                    </a:lnTo>
                    <a:lnTo>
                      <a:pt x="11" y="94"/>
                    </a:lnTo>
                    <a:lnTo>
                      <a:pt x="11" y="94"/>
                    </a:lnTo>
                    <a:lnTo>
                      <a:pt x="8" y="97"/>
                    </a:lnTo>
                    <a:lnTo>
                      <a:pt x="8" y="94"/>
                    </a:lnTo>
                    <a:lnTo>
                      <a:pt x="4" y="94"/>
                    </a:lnTo>
                    <a:lnTo>
                      <a:pt x="0" y="97"/>
                    </a:lnTo>
                    <a:lnTo>
                      <a:pt x="0" y="97"/>
                    </a:lnTo>
                    <a:lnTo>
                      <a:pt x="4" y="94"/>
                    </a:lnTo>
                    <a:lnTo>
                      <a:pt x="4" y="90"/>
                    </a:lnTo>
                    <a:lnTo>
                      <a:pt x="8" y="90"/>
                    </a:lnTo>
                    <a:lnTo>
                      <a:pt x="8" y="90"/>
                    </a:lnTo>
                    <a:lnTo>
                      <a:pt x="8" y="86"/>
                    </a:lnTo>
                    <a:lnTo>
                      <a:pt x="8" y="86"/>
                    </a:lnTo>
                    <a:lnTo>
                      <a:pt x="4" y="86"/>
                    </a:lnTo>
                    <a:lnTo>
                      <a:pt x="4" y="86"/>
                    </a:lnTo>
                    <a:lnTo>
                      <a:pt x="4" y="79"/>
                    </a:lnTo>
                    <a:lnTo>
                      <a:pt x="4" y="76"/>
                    </a:lnTo>
                    <a:lnTo>
                      <a:pt x="8" y="72"/>
                    </a:lnTo>
                    <a:lnTo>
                      <a:pt x="8" y="68"/>
                    </a:lnTo>
                    <a:lnTo>
                      <a:pt x="8" y="68"/>
                    </a:lnTo>
                    <a:lnTo>
                      <a:pt x="11" y="65"/>
                    </a:lnTo>
                    <a:lnTo>
                      <a:pt x="11" y="65"/>
                    </a:lnTo>
                    <a:lnTo>
                      <a:pt x="11" y="61"/>
                    </a:lnTo>
                    <a:lnTo>
                      <a:pt x="11" y="58"/>
                    </a:lnTo>
                    <a:lnTo>
                      <a:pt x="8" y="58"/>
                    </a:lnTo>
                    <a:lnTo>
                      <a:pt x="8" y="54"/>
                    </a:lnTo>
                    <a:lnTo>
                      <a:pt x="8" y="47"/>
                    </a:lnTo>
                    <a:lnTo>
                      <a:pt x="8" y="43"/>
                    </a:lnTo>
                    <a:lnTo>
                      <a:pt x="4" y="43"/>
                    </a:lnTo>
                    <a:lnTo>
                      <a:pt x="4" y="47"/>
                    </a:lnTo>
                    <a:lnTo>
                      <a:pt x="4" y="47"/>
                    </a:lnTo>
                    <a:lnTo>
                      <a:pt x="0" y="43"/>
                    </a:lnTo>
                    <a:lnTo>
                      <a:pt x="0" y="43"/>
                    </a:lnTo>
                    <a:lnTo>
                      <a:pt x="0" y="43"/>
                    </a:lnTo>
                    <a:lnTo>
                      <a:pt x="0" y="40"/>
                    </a:lnTo>
                    <a:lnTo>
                      <a:pt x="4" y="40"/>
                    </a:lnTo>
                    <a:lnTo>
                      <a:pt x="11" y="36"/>
                    </a:lnTo>
                    <a:lnTo>
                      <a:pt x="15" y="40"/>
                    </a:lnTo>
                    <a:lnTo>
                      <a:pt x="15" y="40"/>
                    </a:lnTo>
                    <a:lnTo>
                      <a:pt x="15" y="36"/>
                    </a:lnTo>
                    <a:lnTo>
                      <a:pt x="15" y="33"/>
                    </a:lnTo>
                    <a:lnTo>
                      <a:pt x="11" y="33"/>
                    </a:lnTo>
                    <a:lnTo>
                      <a:pt x="11" y="29"/>
                    </a:lnTo>
                    <a:lnTo>
                      <a:pt x="15" y="29"/>
                    </a:lnTo>
                    <a:lnTo>
                      <a:pt x="11" y="29"/>
                    </a:lnTo>
                    <a:lnTo>
                      <a:pt x="11" y="29"/>
                    </a:lnTo>
                    <a:lnTo>
                      <a:pt x="8" y="25"/>
                    </a:lnTo>
                    <a:lnTo>
                      <a:pt x="8" y="25"/>
                    </a:lnTo>
                    <a:lnTo>
                      <a:pt x="8" y="25"/>
                    </a:lnTo>
                    <a:lnTo>
                      <a:pt x="8" y="22"/>
                    </a:lnTo>
                    <a:lnTo>
                      <a:pt x="8" y="18"/>
                    </a:lnTo>
                    <a:lnTo>
                      <a:pt x="8" y="18"/>
                    </a:lnTo>
                    <a:lnTo>
                      <a:pt x="8" y="1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86" name="Freeform 107">
                <a:extLst>
                  <a:ext uri="{FF2B5EF4-FFF2-40B4-BE49-F238E27FC236}">
                    <a16:creationId xmlns:a16="http://schemas.microsoft.com/office/drawing/2014/main" id="{62C6F95E-795B-4ED5-B18F-694EBB8CC9CF}"/>
                  </a:ext>
                </a:extLst>
              </p:cNvPr>
              <p:cNvSpPr>
                <a:spLocks/>
              </p:cNvSpPr>
              <p:nvPr/>
            </p:nvSpPr>
            <p:spPr bwMode="auto">
              <a:xfrm>
                <a:off x="5957" y="2628"/>
                <a:ext cx="93" cy="61"/>
              </a:xfrm>
              <a:custGeom>
                <a:avLst/>
                <a:gdLst>
                  <a:gd name="T0" fmla="*/ 0 w 93"/>
                  <a:gd name="T1" fmla="*/ 54 h 61"/>
                  <a:gd name="T2" fmla="*/ 4 w 93"/>
                  <a:gd name="T3" fmla="*/ 54 h 61"/>
                  <a:gd name="T4" fmla="*/ 4 w 93"/>
                  <a:gd name="T5" fmla="*/ 50 h 61"/>
                  <a:gd name="T6" fmla="*/ 4 w 93"/>
                  <a:gd name="T7" fmla="*/ 50 h 61"/>
                  <a:gd name="T8" fmla="*/ 7 w 93"/>
                  <a:gd name="T9" fmla="*/ 54 h 61"/>
                  <a:gd name="T10" fmla="*/ 7 w 93"/>
                  <a:gd name="T11" fmla="*/ 58 h 61"/>
                  <a:gd name="T12" fmla="*/ 11 w 93"/>
                  <a:gd name="T13" fmla="*/ 58 h 61"/>
                  <a:gd name="T14" fmla="*/ 14 w 93"/>
                  <a:gd name="T15" fmla="*/ 58 h 61"/>
                  <a:gd name="T16" fmla="*/ 18 w 93"/>
                  <a:gd name="T17" fmla="*/ 58 h 61"/>
                  <a:gd name="T18" fmla="*/ 22 w 93"/>
                  <a:gd name="T19" fmla="*/ 58 h 61"/>
                  <a:gd name="T20" fmla="*/ 25 w 93"/>
                  <a:gd name="T21" fmla="*/ 61 h 61"/>
                  <a:gd name="T22" fmla="*/ 25 w 93"/>
                  <a:gd name="T23" fmla="*/ 61 h 61"/>
                  <a:gd name="T24" fmla="*/ 32 w 93"/>
                  <a:gd name="T25" fmla="*/ 61 h 61"/>
                  <a:gd name="T26" fmla="*/ 32 w 93"/>
                  <a:gd name="T27" fmla="*/ 61 h 61"/>
                  <a:gd name="T28" fmla="*/ 36 w 93"/>
                  <a:gd name="T29" fmla="*/ 58 h 61"/>
                  <a:gd name="T30" fmla="*/ 36 w 93"/>
                  <a:gd name="T31" fmla="*/ 54 h 61"/>
                  <a:gd name="T32" fmla="*/ 36 w 93"/>
                  <a:gd name="T33" fmla="*/ 50 h 61"/>
                  <a:gd name="T34" fmla="*/ 36 w 93"/>
                  <a:gd name="T35" fmla="*/ 47 h 61"/>
                  <a:gd name="T36" fmla="*/ 36 w 93"/>
                  <a:gd name="T37" fmla="*/ 47 h 61"/>
                  <a:gd name="T38" fmla="*/ 39 w 93"/>
                  <a:gd name="T39" fmla="*/ 47 h 61"/>
                  <a:gd name="T40" fmla="*/ 39 w 93"/>
                  <a:gd name="T41" fmla="*/ 47 h 61"/>
                  <a:gd name="T42" fmla="*/ 39 w 93"/>
                  <a:gd name="T43" fmla="*/ 43 h 61"/>
                  <a:gd name="T44" fmla="*/ 39 w 93"/>
                  <a:gd name="T45" fmla="*/ 40 h 61"/>
                  <a:gd name="T46" fmla="*/ 43 w 93"/>
                  <a:gd name="T47" fmla="*/ 36 h 61"/>
                  <a:gd name="T48" fmla="*/ 47 w 93"/>
                  <a:gd name="T49" fmla="*/ 36 h 61"/>
                  <a:gd name="T50" fmla="*/ 50 w 93"/>
                  <a:gd name="T51" fmla="*/ 36 h 61"/>
                  <a:gd name="T52" fmla="*/ 54 w 93"/>
                  <a:gd name="T53" fmla="*/ 36 h 61"/>
                  <a:gd name="T54" fmla="*/ 54 w 93"/>
                  <a:gd name="T55" fmla="*/ 36 h 61"/>
                  <a:gd name="T56" fmla="*/ 54 w 93"/>
                  <a:gd name="T57" fmla="*/ 32 h 61"/>
                  <a:gd name="T58" fmla="*/ 57 w 93"/>
                  <a:gd name="T59" fmla="*/ 32 h 61"/>
                  <a:gd name="T60" fmla="*/ 61 w 93"/>
                  <a:gd name="T61" fmla="*/ 32 h 61"/>
                  <a:gd name="T62" fmla="*/ 68 w 93"/>
                  <a:gd name="T63" fmla="*/ 32 h 61"/>
                  <a:gd name="T64" fmla="*/ 68 w 93"/>
                  <a:gd name="T65" fmla="*/ 32 h 61"/>
                  <a:gd name="T66" fmla="*/ 72 w 93"/>
                  <a:gd name="T67" fmla="*/ 29 h 61"/>
                  <a:gd name="T68" fmla="*/ 79 w 93"/>
                  <a:gd name="T69" fmla="*/ 22 h 61"/>
                  <a:gd name="T70" fmla="*/ 79 w 93"/>
                  <a:gd name="T71" fmla="*/ 18 h 61"/>
                  <a:gd name="T72" fmla="*/ 82 w 93"/>
                  <a:gd name="T73" fmla="*/ 15 h 61"/>
                  <a:gd name="T74" fmla="*/ 86 w 93"/>
                  <a:gd name="T75" fmla="*/ 11 h 61"/>
                  <a:gd name="T76" fmla="*/ 90 w 93"/>
                  <a:gd name="T77" fmla="*/ 7 h 61"/>
                  <a:gd name="T78" fmla="*/ 90 w 93"/>
                  <a:gd name="T79" fmla="*/ 0 h 61"/>
                  <a:gd name="T80" fmla="*/ 93 w 93"/>
                  <a:gd name="T8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3" h="61">
                    <a:moveTo>
                      <a:pt x="0" y="54"/>
                    </a:moveTo>
                    <a:lnTo>
                      <a:pt x="4" y="54"/>
                    </a:lnTo>
                    <a:lnTo>
                      <a:pt x="4" y="50"/>
                    </a:lnTo>
                    <a:lnTo>
                      <a:pt x="4" y="50"/>
                    </a:lnTo>
                    <a:lnTo>
                      <a:pt x="7" y="54"/>
                    </a:lnTo>
                    <a:lnTo>
                      <a:pt x="7" y="58"/>
                    </a:lnTo>
                    <a:lnTo>
                      <a:pt x="11" y="58"/>
                    </a:lnTo>
                    <a:lnTo>
                      <a:pt x="14" y="58"/>
                    </a:lnTo>
                    <a:lnTo>
                      <a:pt x="18" y="58"/>
                    </a:lnTo>
                    <a:lnTo>
                      <a:pt x="22" y="58"/>
                    </a:lnTo>
                    <a:lnTo>
                      <a:pt x="25" y="61"/>
                    </a:lnTo>
                    <a:lnTo>
                      <a:pt x="25" y="61"/>
                    </a:lnTo>
                    <a:lnTo>
                      <a:pt x="32" y="61"/>
                    </a:lnTo>
                    <a:lnTo>
                      <a:pt x="32" y="61"/>
                    </a:lnTo>
                    <a:lnTo>
                      <a:pt x="36" y="58"/>
                    </a:lnTo>
                    <a:lnTo>
                      <a:pt x="36" y="54"/>
                    </a:lnTo>
                    <a:lnTo>
                      <a:pt x="36" y="50"/>
                    </a:lnTo>
                    <a:lnTo>
                      <a:pt x="36" y="47"/>
                    </a:lnTo>
                    <a:lnTo>
                      <a:pt x="36" y="47"/>
                    </a:lnTo>
                    <a:lnTo>
                      <a:pt x="39" y="47"/>
                    </a:lnTo>
                    <a:lnTo>
                      <a:pt x="39" y="47"/>
                    </a:lnTo>
                    <a:lnTo>
                      <a:pt x="39" y="43"/>
                    </a:lnTo>
                    <a:lnTo>
                      <a:pt x="39" y="40"/>
                    </a:lnTo>
                    <a:lnTo>
                      <a:pt x="43" y="36"/>
                    </a:lnTo>
                    <a:lnTo>
                      <a:pt x="47" y="36"/>
                    </a:lnTo>
                    <a:lnTo>
                      <a:pt x="50" y="36"/>
                    </a:lnTo>
                    <a:lnTo>
                      <a:pt x="54" y="36"/>
                    </a:lnTo>
                    <a:lnTo>
                      <a:pt x="54" y="36"/>
                    </a:lnTo>
                    <a:lnTo>
                      <a:pt x="54" y="32"/>
                    </a:lnTo>
                    <a:lnTo>
                      <a:pt x="57" y="32"/>
                    </a:lnTo>
                    <a:lnTo>
                      <a:pt x="61" y="32"/>
                    </a:lnTo>
                    <a:lnTo>
                      <a:pt x="68" y="32"/>
                    </a:lnTo>
                    <a:lnTo>
                      <a:pt x="68" y="32"/>
                    </a:lnTo>
                    <a:lnTo>
                      <a:pt x="72" y="29"/>
                    </a:lnTo>
                    <a:lnTo>
                      <a:pt x="79" y="22"/>
                    </a:lnTo>
                    <a:lnTo>
                      <a:pt x="79" y="18"/>
                    </a:lnTo>
                    <a:lnTo>
                      <a:pt x="82" y="15"/>
                    </a:lnTo>
                    <a:lnTo>
                      <a:pt x="86" y="11"/>
                    </a:lnTo>
                    <a:lnTo>
                      <a:pt x="90" y="7"/>
                    </a:lnTo>
                    <a:lnTo>
                      <a:pt x="90" y="0"/>
                    </a:lnTo>
                    <a:lnTo>
                      <a:pt x="9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87" name="Freeform 108">
                <a:extLst>
                  <a:ext uri="{FF2B5EF4-FFF2-40B4-BE49-F238E27FC236}">
                    <a16:creationId xmlns:a16="http://schemas.microsoft.com/office/drawing/2014/main" id="{44B71A2E-FDDD-45D6-872B-E47EEA714FA5}"/>
                  </a:ext>
                </a:extLst>
              </p:cNvPr>
              <p:cNvSpPr>
                <a:spLocks/>
              </p:cNvSpPr>
              <p:nvPr/>
            </p:nvSpPr>
            <p:spPr bwMode="auto">
              <a:xfrm>
                <a:off x="6075" y="2582"/>
                <a:ext cx="83" cy="57"/>
              </a:xfrm>
              <a:custGeom>
                <a:avLst/>
                <a:gdLst>
                  <a:gd name="T0" fmla="*/ 0 w 83"/>
                  <a:gd name="T1" fmla="*/ 39 h 57"/>
                  <a:gd name="T2" fmla="*/ 4 w 83"/>
                  <a:gd name="T3" fmla="*/ 35 h 57"/>
                  <a:gd name="T4" fmla="*/ 4 w 83"/>
                  <a:gd name="T5" fmla="*/ 32 h 57"/>
                  <a:gd name="T6" fmla="*/ 7 w 83"/>
                  <a:gd name="T7" fmla="*/ 28 h 57"/>
                  <a:gd name="T8" fmla="*/ 15 w 83"/>
                  <a:gd name="T9" fmla="*/ 21 h 57"/>
                  <a:gd name="T10" fmla="*/ 18 w 83"/>
                  <a:gd name="T11" fmla="*/ 17 h 57"/>
                  <a:gd name="T12" fmla="*/ 29 w 83"/>
                  <a:gd name="T13" fmla="*/ 3 h 57"/>
                  <a:gd name="T14" fmla="*/ 29 w 83"/>
                  <a:gd name="T15" fmla="*/ 0 h 57"/>
                  <a:gd name="T16" fmla="*/ 29 w 83"/>
                  <a:gd name="T17" fmla="*/ 0 h 57"/>
                  <a:gd name="T18" fmla="*/ 29 w 83"/>
                  <a:gd name="T19" fmla="*/ 7 h 57"/>
                  <a:gd name="T20" fmla="*/ 32 w 83"/>
                  <a:gd name="T21" fmla="*/ 3 h 57"/>
                  <a:gd name="T22" fmla="*/ 40 w 83"/>
                  <a:gd name="T23" fmla="*/ 0 h 57"/>
                  <a:gd name="T24" fmla="*/ 40 w 83"/>
                  <a:gd name="T25" fmla="*/ 7 h 57"/>
                  <a:gd name="T26" fmla="*/ 43 w 83"/>
                  <a:gd name="T27" fmla="*/ 7 h 57"/>
                  <a:gd name="T28" fmla="*/ 50 w 83"/>
                  <a:gd name="T29" fmla="*/ 14 h 57"/>
                  <a:gd name="T30" fmla="*/ 47 w 83"/>
                  <a:gd name="T31" fmla="*/ 21 h 57"/>
                  <a:gd name="T32" fmla="*/ 50 w 83"/>
                  <a:gd name="T33" fmla="*/ 21 h 57"/>
                  <a:gd name="T34" fmla="*/ 54 w 83"/>
                  <a:gd name="T35" fmla="*/ 17 h 57"/>
                  <a:gd name="T36" fmla="*/ 58 w 83"/>
                  <a:gd name="T37" fmla="*/ 21 h 57"/>
                  <a:gd name="T38" fmla="*/ 54 w 83"/>
                  <a:gd name="T39" fmla="*/ 25 h 57"/>
                  <a:gd name="T40" fmla="*/ 58 w 83"/>
                  <a:gd name="T41" fmla="*/ 25 h 57"/>
                  <a:gd name="T42" fmla="*/ 61 w 83"/>
                  <a:gd name="T43" fmla="*/ 25 h 57"/>
                  <a:gd name="T44" fmla="*/ 72 w 83"/>
                  <a:gd name="T45" fmla="*/ 28 h 57"/>
                  <a:gd name="T46" fmla="*/ 79 w 83"/>
                  <a:gd name="T47" fmla="*/ 32 h 57"/>
                  <a:gd name="T48" fmla="*/ 79 w 83"/>
                  <a:gd name="T49" fmla="*/ 35 h 57"/>
                  <a:gd name="T50" fmla="*/ 75 w 83"/>
                  <a:gd name="T51" fmla="*/ 39 h 57"/>
                  <a:gd name="T52" fmla="*/ 65 w 83"/>
                  <a:gd name="T53" fmla="*/ 43 h 57"/>
                  <a:gd name="T54" fmla="*/ 61 w 83"/>
                  <a:gd name="T55" fmla="*/ 43 h 57"/>
                  <a:gd name="T56" fmla="*/ 61 w 83"/>
                  <a:gd name="T57" fmla="*/ 46 h 57"/>
                  <a:gd name="T58" fmla="*/ 65 w 83"/>
                  <a:gd name="T59" fmla="*/ 50 h 57"/>
                  <a:gd name="T60" fmla="*/ 68 w 83"/>
                  <a:gd name="T61" fmla="*/ 50 h 57"/>
                  <a:gd name="T62" fmla="*/ 58 w 83"/>
                  <a:gd name="T63" fmla="*/ 53 h 57"/>
                  <a:gd name="T64" fmla="*/ 50 w 83"/>
                  <a:gd name="T65" fmla="*/ 53 h 57"/>
                  <a:gd name="T66" fmla="*/ 50 w 83"/>
                  <a:gd name="T67" fmla="*/ 53 h 57"/>
                  <a:gd name="T68" fmla="*/ 47 w 83"/>
                  <a:gd name="T69"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3" h="57">
                    <a:moveTo>
                      <a:pt x="0" y="39"/>
                    </a:moveTo>
                    <a:lnTo>
                      <a:pt x="0" y="39"/>
                    </a:lnTo>
                    <a:lnTo>
                      <a:pt x="4" y="39"/>
                    </a:lnTo>
                    <a:lnTo>
                      <a:pt x="4" y="35"/>
                    </a:lnTo>
                    <a:lnTo>
                      <a:pt x="4" y="35"/>
                    </a:lnTo>
                    <a:lnTo>
                      <a:pt x="4" y="32"/>
                    </a:lnTo>
                    <a:lnTo>
                      <a:pt x="4" y="28"/>
                    </a:lnTo>
                    <a:lnTo>
                      <a:pt x="7" y="28"/>
                    </a:lnTo>
                    <a:lnTo>
                      <a:pt x="11" y="28"/>
                    </a:lnTo>
                    <a:lnTo>
                      <a:pt x="15" y="21"/>
                    </a:lnTo>
                    <a:lnTo>
                      <a:pt x="15" y="17"/>
                    </a:lnTo>
                    <a:lnTo>
                      <a:pt x="18" y="17"/>
                    </a:lnTo>
                    <a:lnTo>
                      <a:pt x="25" y="7"/>
                    </a:lnTo>
                    <a:lnTo>
                      <a:pt x="29" y="3"/>
                    </a:lnTo>
                    <a:lnTo>
                      <a:pt x="29" y="0"/>
                    </a:lnTo>
                    <a:lnTo>
                      <a:pt x="29" y="0"/>
                    </a:lnTo>
                    <a:lnTo>
                      <a:pt x="29" y="0"/>
                    </a:lnTo>
                    <a:lnTo>
                      <a:pt x="29" y="0"/>
                    </a:lnTo>
                    <a:lnTo>
                      <a:pt x="29" y="3"/>
                    </a:lnTo>
                    <a:lnTo>
                      <a:pt x="29" y="7"/>
                    </a:lnTo>
                    <a:lnTo>
                      <a:pt x="29" y="7"/>
                    </a:lnTo>
                    <a:lnTo>
                      <a:pt x="32" y="3"/>
                    </a:lnTo>
                    <a:lnTo>
                      <a:pt x="36" y="0"/>
                    </a:lnTo>
                    <a:lnTo>
                      <a:pt x="40" y="0"/>
                    </a:lnTo>
                    <a:lnTo>
                      <a:pt x="40" y="0"/>
                    </a:lnTo>
                    <a:lnTo>
                      <a:pt x="40" y="7"/>
                    </a:lnTo>
                    <a:lnTo>
                      <a:pt x="43" y="7"/>
                    </a:lnTo>
                    <a:lnTo>
                      <a:pt x="43" y="7"/>
                    </a:lnTo>
                    <a:lnTo>
                      <a:pt x="47" y="10"/>
                    </a:lnTo>
                    <a:lnTo>
                      <a:pt x="50" y="14"/>
                    </a:lnTo>
                    <a:lnTo>
                      <a:pt x="47" y="14"/>
                    </a:lnTo>
                    <a:lnTo>
                      <a:pt x="47" y="21"/>
                    </a:lnTo>
                    <a:lnTo>
                      <a:pt x="50" y="21"/>
                    </a:lnTo>
                    <a:lnTo>
                      <a:pt x="50" y="21"/>
                    </a:lnTo>
                    <a:lnTo>
                      <a:pt x="50" y="21"/>
                    </a:lnTo>
                    <a:lnTo>
                      <a:pt x="54" y="17"/>
                    </a:lnTo>
                    <a:lnTo>
                      <a:pt x="54" y="17"/>
                    </a:lnTo>
                    <a:lnTo>
                      <a:pt x="58" y="21"/>
                    </a:lnTo>
                    <a:lnTo>
                      <a:pt x="58" y="21"/>
                    </a:lnTo>
                    <a:lnTo>
                      <a:pt x="54" y="25"/>
                    </a:lnTo>
                    <a:lnTo>
                      <a:pt x="58" y="25"/>
                    </a:lnTo>
                    <a:lnTo>
                      <a:pt x="58" y="25"/>
                    </a:lnTo>
                    <a:lnTo>
                      <a:pt x="61" y="25"/>
                    </a:lnTo>
                    <a:lnTo>
                      <a:pt x="61" y="25"/>
                    </a:lnTo>
                    <a:lnTo>
                      <a:pt x="65" y="25"/>
                    </a:lnTo>
                    <a:lnTo>
                      <a:pt x="72" y="28"/>
                    </a:lnTo>
                    <a:lnTo>
                      <a:pt x="79" y="32"/>
                    </a:lnTo>
                    <a:lnTo>
                      <a:pt x="79" y="32"/>
                    </a:lnTo>
                    <a:lnTo>
                      <a:pt x="83" y="35"/>
                    </a:lnTo>
                    <a:lnTo>
                      <a:pt x="79" y="35"/>
                    </a:lnTo>
                    <a:lnTo>
                      <a:pt x="75" y="39"/>
                    </a:lnTo>
                    <a:lnTo>
                      <a:pt x="75" y="39"/>
                    </a:lnTo>
                    <a:lnTo>
                      <a:pt x="68" y="39"/>
                    </a:lnTo>
                    <a:lnTo>
                      <a:pt x="65" y="43"/>
                    </a:lnTo>
                    <a:lnTo>
                      <a:pt x="65" y="39"/>
                    </a:lnTo>
                    <a:lnTo>
                      <a:pt x="61" y="43"/>
                    </a:lnTo>
                    <a:lnTo>
                      <a:pt x="61" y="43"/>
                    </a:lnTo>
                    <a:lnTo>
                      <a:pt x="61" y="46"/>
                    </a:lnTo>
                    <a:lnTo>
                      <a:pt x="65" y="50"/>
                    </a:lnTo>
                    <a:lnTo>
                      <a:pt x="65" y="50"/>
                    </a:lnTo>
                    <a:lnTo>
                      <a:pt x="68" y="50"/>
                    </a:lnTo>
                    <a:lnTo>
                      <a:pt x="68" y="50"/>
                    </a:lnTo>
                    <a:lnTo>
                      <a:pt x="61" y="53"/>
                    </a:lnTo>
                    <a:lnTo>
                      <a:pt x="58" y="53"/>
                    </a:lnTo>
                    <a:lnTo>
                      <a:pt x="54" y="53"/>
                    </a:lnTo>
                    <a:lnTo>
                      <a:pt x="50" y="53"/>
                    </a:lnTo>
                    <a:lnTo>
                      <a:pt x="50" y="53"/>
                    </a:lnTo>
                    <a:lnTo>
                      <a:pt x="50" y="53"/>
                    </a:lnTo>
                    <a:lnTo>
                      <a:pt x="47" y="53"/>
                    </a:lnTo>
                    <a:lnTo>
                      <a:pt x="47" y="5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88" name="Freeform 109">
                <a:extLst>
                  <a:ext uri="{FF2B5EF4-FFF2-40B4-BE49-F238E27FC236}">
                    <a16:creationId xmlns:a16="http://schemas.microsoft.com/office/drawing/2014/main" id="{A02661E9-325C-486A-9975-422F7E1188E1}"/>
                  </a:ext>
                </a:extLst>
              </p:cNvPr>
              <p:cNvSpPr>
                <a:spLocks/>
              </p:cNvSpPr>
              <p:nvPr/>
            </p:nvSpPr>
            <p:spPr bwMode="auto">
              <a:xfrm>
                <a:off x="3382" y="2442"/>
                <a:ext cx="7" cy="14"/>
              </a:xfrm>
              <a:custGeom>
                <a:avLst/>
                <a:gdLst>
                  <a:gd name="T0" fmla="*/ 7 w 7"/>
                  <a:gd name="T1" fmla="*/ 0 h 14"/>
                  <a:gd name="T2" fmla="*/ 7 w 7"/>
                  <a:gd name="T3" fmla="*/ 3 h 14"/>
                  <a:gd name="T4" fmla="*/ 7 w 7"/>
                  <a:gd name="T5" fmla="*/ 3 h 14"/>
                  <a:gd name="T6" fmla="*/ 3 w 7"/>
                  <a:gd name="T7" fmla="*/ 3 h 14"/>
                  <a:gd name="T8" fmla="*/ 3 w 7"/>
                  <a:gd name="T9" fmla="*/ 3 h 14"/>
                  <a:gd name="T10" fmla="*/ 3 w 7"/>
                  <a:gd name="T11" fmla="*/ 7 h 14"/>
                  <a:gd name="T12" fmla="*/ 0 w 7"/>
                  <a:gd name="T13" fmla="*/ 7 h 14"/>
                  <a:gd name="T14" fmla="*/ 0 w 7"/>
                  <a:gd name="T15" fmla="*/ 7 h 14"/>
                  <a:gd name="T16" fmla="*/ 0 w 7"/>
                  <a:gd name="T17" fmla="*/ 10 h 14"/>
                  <a:gd name="T18" fmla="*/ 0 w 7"/>
                  <a:gd name="T19" fmla="*/ 14 h 14"/>
                  <a:gd name="T20" fmla="*/ 3 w 7"/>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4">
                    <a:moveTo>
                      <a:pt x="7" y="0"/>
                    </a:moveTo>
                    <a:lnTo>
                      <a:pt x="7" y="3"/>
                    </a:lnTo>
                    <a:lnTo>
                      <a:pt x="7" y="3"/>
                    </a:lnTo>
                    <a:lnTo>
                      <a:pt x="3" y="3"/>
                    </a:lnTo>
                    <a:lnTo>
                      <a:pt x="3" y="3"/>
                    </a:lnTo>
                    <a:lnTo>
                      <a:pt x="3" y="7"/>
                    </a:lnTo>
                    <a:lnTo>
                      <a:pt x="0" y="7"/>
                    </a:lnTo>
                    <a:lnTo>
                      <a:pt x="0" y="7"/>
                    </a:lnTo>
                    <a:lnTo>
                      <a:pt x="0" y="10"/>
                    </a:lnTo>
                    <a:lnTo>
                      <a:pt x="0" y="14"/>
                    </a:lnTo>
                    <a:lnTo>
                      <a:pt x="3" y="1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89" name="Freeform 110">
                <a:extLst>
                  <a:ext uri="{FF2B5EF4-FFF2-40B4-BE49-F238E27FC236}">
                    <a16:creationId xmlns:a16="http://schemas.microsoft.com/office/drawing/2014/main" id="{AA3E8606-BFFA-41B2-9C63-A1D27F659F7D}"/>
                  </a:ext>
                </a:extLst>
              </p:cNvPr>
              <p:cNvSpPr>
                <a:spLocks/>
              </p:cNvSpPr>
              <p:nvPr/>
            </p:nvSpPr>
            <p:spPr bwMode="auto">
              <a:xfrm>
                <a:off x="3385" y="2467"/>
                <a:ext cx="36" cy="32"/>
              </a:xfrm>
              <a:custGeom>
                <a:avLst/>
                <a:gdLst>
                  <a:gd name="T0" fmla="*/ 32 w 36"/>
                  <a:gd name="T1" fmla="*/ 32 h 32"/>
                  <a:gd name="T2" fmla="*/ 32 w 36"/>
                  <a:gd name="T3" fmla="*/ 28 h 32"/>
                  <a:gd name="T4" fmla="*/ 32 w 36"/>
                  <a:gd name="T5" fmla="*/ 28 h 32"/>
                  <a:gd name="T6" fmla="*/ 32 w 36"/>
                  <a:gd name="T7" fmla="*/ 28 h 32"/>
                  <a:gd name="T8" fmla="*/ 29 w 36"/>
                  <a:gd name="T9" fmla="*/ 28 h 32"/>
                  <a:gd name="T10" fmla="*/ 29 w 36"/>
                  <a:gd name="T11" fmla="*/ 25 h 32"/>
                  <a:gd name="T12" fmla="*/ 25 w 36"/>
                  <a:gd name="T13" fmla="*/ 25 h 32"/>
                  <a:gd name="T14" fmla="*/ 29 w 36"/>
                  <a:gd name="T15" fmla="*/ 21 h 32"/>
                  <a:gd name="T16" fmla="*/ 25 w 36"/>
                  <a:gd name="T17" fmla="*/ 14 h 32"/>
                  <a:gd name="T18" fmla="*/ 29 w 36"/>
                  <a:gd name="T19" fmla="*/ 14 h 32"/>
                  <a:gd name="T20" fmla="*/ 29 w 36"/>
                  <a:gd name="T21" fmla="*/ 14 h 32"/>
                  <a:gd name="T22" fmla="*/ 36 w 36"/>
                  <a:gd name="T23" fmla="*/ 14 h 32"/>
                  <a:gd name="T24" fmla="*/ 36 w 36"/>
                  <a:gd name="T25" fmla="*/ 10 h 32"/>
                  <a:gd name="T26" fmla="*/ 29 w 36"/>
                  <a:gd name="T27" fmla="*/ 10 h 32"/>
                  <a:gd name="T28" fmla="*/ 25 w 36"/>
                  <a:gd name="T29" fmla="*/ 14 h 32"/>
                  <a:gd name="T30" fmla="*/ 22 w 36"/>
                  <a:gd name="T31" fmla="*/ 14 h 32"/>
                  <a:gd name="T32" fmla="*/ 18 w 36"/>
                  <a:gd name="T33" fmla="*/ 14 h 32"/>
                  <a:gd name="T34" fmla="*/ 18 w 36"/>
                  <a:gd name="T35" fmla="*/ 14 h 32"/>
                  <a:gd name="T36" fmla="*/ 14 w 36"/>
                  <a:gd name="T37" fmla="*/ 14 h 32"/>
                  <a:gd name="T38" fmla="*/ 14 w 36"/>
                  <a:gd name="T39" fmla="*/ 14 h 32"/>
                  <a:gd name="T40" fmla="*/ 11 w 36"/>
                  <a:gd name="T41" fmla="*/ 10 h 32"/>
                  <a:gd name="T42" fmla="*/ 7 w 36"/>
                  <a:gd name="T43" fmla="*/ 10 h 32"/>
                  <a:gd name="T44" fmla="*/ 7 w 36"/>
                  <a:gd name="T45" fmla="*/ 7 h 32"/>
                  <a:gd name="T46" fmla="*/ 0 w 36"/>
                  <a:gd name="T47" fmla="*/ 3 h 32"/>
                  <a:gd name="T48" fmla="*/ 0 w 36"/>
                  <a:gd name="T49" fmla="*/ 0 h 32"/>
                  <a:gd name="T50" fmla="*/ 0 w 36"/>
                  <a:gd name="T5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32">
                    <a:moveTo>
                      <a:pt x="32" y="32"/>
                    </a:moveTo>
                    <a:lnTo>
                      <a:pt x="32" y="28"/>
                    </a:lnTo>
                    <a:lnTo>
                      <a:pt x="32" y="28"/>
                    </a:lnTo>
                    <a:lnTo>
                      <a:pt x="32" y="28"/>
                    </a:lnTo>
                    <a:lnTo>
                      <a:pt x="29" y="28"/>
                    </a:lnTo>
                    <a:lnTo>
                      <a:pt x="29" y="25"/>
                    </a:lnTo>
                    <a:lnTo>
                      <a:pt x="25" y="25"/>
                    </a:lnTo>
                    <a:lnTo>
                      <a:pt x="29" y="21"/>
                    </a:lnTo>
                    <a:lnTo>
                      <a:pt x="25" y="14"/>
                    </a:lnTo>
                    <a:lnTo>
                      <a:pt x="29" y="14"/>
                    </a:lnTo>
                    <a:lnTo>
                      <a:pt x="29" y="14"/>
                    </a:lnTo>
                    <a:lnTo>
                      <a:pt x="36" y="14"/>
                    </a:lnTo>
                    <a:lnTo>
                      <a:pt x="36" y="10"/>
                    </a:lnTo>
                    <a:lnTo>
                      <a:pt x="29" y="10"/>
                    </a:lnTo>
                    <a:lnTo>
                      <a:pt x="25" y="14"/>
                    </a:lnTo>
                    <a:lnTo>
                      <a:pt x="22" y="14"/>
                    </a:lnTo>
                    <a:lnTo>
                      <a:pt x="18" y="14"/>
                    </a:lnTo>
                    <a:lnTo>
                      <a:pt x="18" y="14"/>
                    </a:lnTo>
                    <a:lnTo>
                      <a:pt x="14" y="14"/>
                    </a:lnTo>
                    <a:lnTo>
                      <a:pt x="14" y="14"/>
                    </a:lnTo>
                    <a:lnTo>
                      <a:pt x="11" y="10"/>
                    </a:lnTo>
                    <a:lnTo>
                      <a:pt x="7" y="10"/>
                    </a:lnTo>
                    <a:lnTo>
                      <a:pt x="7" y="7"/>
                    </a:lnTo>
                    <a:lnTo>
                      <a:pt x="0" y="3"/>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90" name="Freeform 111">
                <a:extLst>
                  <a:ext uri="{FF2B5EF4-FFF2-40B4-BE49-F238E27FC236}">
                    <a16:creationId xmlns:a16="http://schemas.microsoft.com/office/drawing/2014/main" id="{8CB2DCB2-F6E6-448A-BD98-ADEE74177D81}"/>
                  </a:ext>
                </a:extLst>
              </p:cNvPr>
              <p:cNvSpPr>
                <a:spLocks/>
              </p:cNvSpPr>
              <p:nvPr/>
            </p:nvSpPr>
            <p:spPr bwMode="auto">
              <a:xfrm>
                <a:off x="3493" y="2578"/>
                <a:ext cx="78" cy="54"/>
              </a:xfrm>
              <a:custGeom>
                <a:avLst/>
                <a:gdLst>
                  <a:gd name="T0" fmla="*/ 78 w 78"/>
                  <a:gd name="T1" fmla="*/ 54 h 54"/>
                  <a:gd name="T2" fmla="*/ 71 w 78"/>
                  <a:gd name="T3" fmla="*/ 54 h 54"/>
                  <a:gd name="T4" fmla="*/ 68 w 78"/>
                  <a:gd name="T5" fmla="*/ 50 h 54"/>
                  <a:gd name="T6" fmla="*/ 68 w 78"/>
                  <a:gd name="T7" fmla="*/ 50 h 54"/>
                  <a:gd name="T8" fmla="*/ 64 w 78"/>
                  <a:gd name="T9" fmla="*/ 50 h 54"/>
                  <a:gd name="T10" fmla="*/ 60 w 78"/>
                  <a:gd name="T11" fmla="*/ 50 h 54"/>
                  <a:gd name="T12" fmla="*/ 57 w 78"/>
                  <a:gd name="T13" fmla="*/ 47 h 54"/>
                  <a:gd name="T14" fmla="*/ 53 w 78"/>
                  <a:gd name="T15" fmla="*/ 47 h 54"/>
                  <a:gd name="T16" fmla="*/ 50 w 78"/>
                  <a:gd name="T17" fmla="*/ 47 h 54"/>
                  <a:gd name="T18" fmla="*/ 46 w 78"/>
                  <a:gd name="T19" fmla="*/ 43 h 54"/>
                  <a:gd name="T20" fmla="*/ 43 w 78"/>
                  <a:gd name="T21" fmla="*/ 39 h 54"/>
                  <a:gd name="T22" fmla="*/ 35 w 78"/>
                  <a:gd name="T23" fmla="*/ 32 h 54"/>
                  <a:gd name="T24" fmla="*/ 25 w 78"/>
                  <a:gd name="T25" fmla="*/ 21 h 54"/>
                  <a:gd name="T26" fmla="*/ 21 w 78"/>
                  <a:gd name="T27" fmla="*/ 21 h 54"/>
                  <a:gd name="T28" fmla="*/ 21 w 78"/>
                  <a:gd name="T29" fmla="*/ 18 h 54"/>
                  <a:gd name="T30" fmla="*/ 17 w 78"/>
                  <a:gd name="T31" fmla="*/ 18 h 54"/>
                  <a:gd name="T32" fmla="*/ 10 w 78"/>
                  <a:gd name="T33" fmla="*/ 14 h 54"/>
                  <a:gd name="T34" fmla="*/ 7 w 78"/>
                  <a:gd name="T35" fmla="*/ 11 h 54"/>
                  <a:gd name="T36" fmla="*/ 3 w 78"/>
                  <a:gd name="T37" fmla="*/ 7 h 54"/>
                  <a:gd name="T38" fmla="*/ 3 w 78"/>
                  <a:gd name="T39" fmla="*/ 7 h 54"/>
                  <a:gd name="T40" fmla="*/ 3 w 78"/>
                  <a:gd name="T41" fmla="*/ 7 h 54"/>
                  <a:gd name="T42" fmla="*/ 3 w 78"/>
                  <a:gd name="T43" fmla="*/ 4 h 54"/>
                  <a:gd name="T44" fmla="*/ 0 w 78"/>
                  <a:gd name="T45" fmla="*/ 4 h 54"/>
                  <a:gd name="T46" fmla="*/ 0 w 78"/>
                  <a:gd name="T47" fmla="*/ 4 h 54"/>
                  <a:gd name="T48" fmla="*/ 0 w 78"/>
                  <a:gd name="T49" fmla="*/ 4 h 54"/>
                  <a:gd name="T50" fmla="*/ 0 w 78"/>
                  <a:gd name="T51" fmla="*/ 4 h 54"/>
                  <a:gd name="T52" fmla="*/ 0 w 78"/>
                  <a:gd name="T5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8" h="54">
                    <a:moveTo>
                      <a:pt x="78" y="54"/>
                    </a:moveTo>
                    <a:lnTo>
                      <a:pt x="71" y="54"/>
                    </a:lnTo>
                    <a:lnTo>
                      <a:pt x="68" y="50"/>
                    </a:lnTo>
                    <a:lnTo>
                      <a:pt x="68" y="50"/>
                    </a:lnTo>
                    <a:lnTo>
                      <a:pt x="64" y="50"/>
                    </a:lnTo>
                    <a:lnTo>
                      <a:pt x="60" y="50"/>
                    </a:lnTo>
                    <a:lnTo>
                      <a:pt x="57" y="47"/>
                    </a:lnTo>
                    <a:lnTo>
                      <a:pt x="53" y="47"/>
                    </a:lnTo>
                    <a:lnTo>
                      <a:pt x="50" y="47"/>
                    </a:lnTo>
                    <a:lnTo>
                      <a:pt x="46" y="43"/>
                    </a:lnTo>
                    <a:lnTo>
                      <a:pt x="43" y="39"/>
                    </a:lnTo>
                    <a:lnTo>
                      <a:pt x="35" y="32"/>
                    </a:lnTo>
                    <a:lnTo>
                      <a:pt x="25" y="21"/>
                    </a:lnTo>
                    <a:lnTo>
                      <a:pt x="21" y="21"/>
                    </a:lnTo>
                    <a:lnTo>
                      <a:pt x="21" y="18"/>
                    </a:lnTo>
                    <a:lnTo>
                      <a:pt x="17" y="18"/>
                    </a:lnTo>
                    <a:lnTo>
                      <a:pt x="10" y="14"/>
                    </a:lnTo>
                    <a:lnTo>
                      <a:pt x="7" y="11"/>
                    </a:lnTo>
                    <a:lnTo>
                      <a:pt x="3" y="7"/>
                    </a:lnTo>
                    <a:lnTo>
                      <a:pt x="3" y="7"/>
                    </a:lnTo>
                    <a:lnTo>
                      <a:pt x="3" y="7"/>
                    </a:lnTo>
                    <a:lnTo>
                      <a:pt x="3" y="4"/>
                    </a:lnTo>
                    <a:lnTo>
                      <a:pt x="0" y="4"/>
                    </a:lnTo>
                    <a:lnTo>
                      <a:pt x="0" y="4"/>
                    </a:lnTo>
                    <a:lnTo>
                      <a:pt x="0" y="4"/>
                    </a:lnTo>
                    <a:lnTo>
                      <a:pt x="0"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91" name="Freeform 112">
                <a:extLst>
                  <a:ext uri="{FF2B5EF4-FFF2-40B4-BE49-F238E27FC236}">
                    <a16:creationId xmlns:a16="http://schemas.microsoft.com/office/drawing/2014/main" id="{25AFD719-290F-488F-A65B-FF1549189FAD}"/>
                  </a:ext>
                </a:extLst>
              </p:cNvPr>
              <p:cNvSpPr>
                <a:spLocks/>
              </p:cNvSpPr>
              <p:nvPr/>
            </p:nvSpPr>
            <p:spPr bwMode="auto">
              <a:xfrm>
                <a:off x="3661" y="2599"/>
                <a:ext cx="89" cy="29"/>
              </a:xfrm>
              <a:custGeom>
                <a:avLst/>
                <a:gdLst>
                  <a:gd name="T0" fmla="*/ 0 w 89"/>
                  <a:gd name="T1" fmla="*/ 22 h 29"/>
                  <a:gd name="T2" fmla="*/ 14 w 89"/>
                  <a:gd name="T3" fmla="*/ 26 h 29"/>
                  <a:gd name="T4" fmla="*/ 25 w 89"/>
                  <a:gd name="T5" fmla="*/ 29 h 29"/>
                  <a:gd name="T6" fmla="*/ 32 w 89"/>
                  <a:gd name="T7" fmla="*/ 26 h 29"/>
                  <a:gd name="T8" fmla="*/ 36 w 89"/>
                  <a:gd name="T9" fmla="*/ 22 h 29"/>
                  <a:gd name="T10" fmla="*/ 39 w 89"/>
                  <a:gd name="T11" fmla="*/ 22 h 29"/>
                  <a:gd name="T12" fmla="*/ 50 w 89"/>
                  <a:gd name="T13" fmla="*/ 18 h 29"/>
                  <a:gd name="T14" fmla="*/ 61 w 89"/>
                  <a:gd name="T15" fmla="*/ 11 h 29"/>
                  <a:gd name="T16" fmla="*/ 68 w 89"/>
                  <a:gd name="T17" fmla="*/ 8 h 29"/>
                  <a:gd name="T18" fmla="*/ 68 w 89"/>
                  <a:gd name="T19" fmla="*/ 8 h 29"/>
                  <a:gd name="T20" fmla="*/ 72 w 89"/>
                  <a:gd name="T21" fmla="*/ 8 h 29"/>
                  <a:gd name="T22" fmla="*/ 79 w 89"/>
                  <a:gd name="T23" fmla="*/ 4 h 29"/>
                  <a:gd name="T24" fmla="*/ 82 w 89"/>
                  <a:gd name="T25" fmla="*/ 8 h 29"/>
                  <a:gd name="T26" fmla="*/ 86 w 89"/>
                  <a:gd name="T27" fmla="*/ 8 h 29"/>
                  <a:gd name="T28" fmla="*/ 89 w 89"/>
                  <a:gd name="T29" fmla="*/ 0 h 29"/>
                  <a:gd name="T30" fmla="*/ 89 w 89"/>
                  <a:gd name="T3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29">
                    <a:moveTo>
                      <a:pt x="0" y="22"/>
                    </a:moveTo>
                    <a:lnTo>
                      <a:pt x="14" y="26"/>
                    </a:lnTo>
                    <a:lnTo>
                      <a:pt x="25" y="29"/>
                    </a:lnTo>
                    <a:lnTo>
                      <a:pt x="32" y="26"/>
                    </a:lnTo>
                    <a:lnTo>
                      <a:pt x="36" y="22"/>
                    </a:lnTo>
                    <a:lnTo>
                      <a:pt x="39" y="22"/>
                    </a:lnTo>
                    <a:lnTo>
                      <a:pt x="50" y="18"/>
                    </a:lnTo>
                    <a:lnTo>
                      <a:pt x="61" y="11"/>
                    </a:lnTo>
                    <a:lnTo>
                      <a:pt x="68" y="8"/>
                    </a:lnTo>
                    <a:lnTo>
                      <a:pt x="68" y="8"/>
                    </a:lnTo>
                    <a:lnTo>
                      <a:pt x="72" y="8"/>
                    </a:lnTo>
                    <a:lnTo>
                      <a:pt x="79" y="4"/>
                    </a:lnTo>
                    <a:lnTo>
                      <a:pt x="82" y="8"/>
                    </a:lnTo>
                    <a:lnTo>
                      <a:pt x="86" y="8"/>
                    </a:lnTo>
                    <a:lnTo>
                      <a:pt x="89" y="0"/>
                    </a:lnTo>
                    <a:lnTo>
                      <a:pt x="89"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92" name="Freeform 113">
                <a:extLst>
                  <a:ext uri="{FF2B5EF4-FFF2-40B4-BE49-F238E27FC236}">
                    <a16:creationId xmlns:a16="http://schemas.microsoft.com/office/drawing/2014/main" id="{AC463653-AF4A-4D25-A955-FD8F71C2CF37}"/>
                  </a:ext>
                </a:extLst>
              </p:cNvPr>
              <p:cNvSpPr>
                <a:spLocks/>
              </p:cNvSpPr>
              <p:nvPr/>
            </p:nvSpPr>
            <p:spPr bwMode="auto">
              <a:xfrm>
                <a:off x="3783" y="2592"/>
                <a:ext cx="114" cy="43"/>
              </a:xfrm>
              <a:custGeom>
                <a:avLst/>
                <a:gdLst>
                  <a:gd name="T0" fmla="*/ 114 w 114"/>
                  <a:gd name="T1" fmla="*/ 33 h 43"/>
                  <a:gd name="T2" fmla="*/ 111 w 114"/>
                  <a:gd name="T3" fmla="*/ 33 h 43"/>
                  <a:gd name="T4" fmla="*/ 111 w 114"/>
                  <a:gd name="T5" fmla="*/ 33 h 43"/>
                  <a:gd name="T6" fmla="*/ 107 w 114"/>
                  <a:gd name="T7" fmla="*/ 36 h 43"/>
                  <a:gd name="T8" fmla="*/ 107 w 114"/>
                  <a:gd name="T9" fmla="*/ 40 h 43"/>
                  <a:gd name="T10" fmla="*/ 100 w 114"/>
                  <a:gd name="T11" fmla="*/ 40 h 43"/>
                  <a:gd name="T12" fmla="*/ 96 w 114"/>
                  <a:gd name="T13" fmla="*/ 40 h 43"/>
                  <a:gd name="T14" fmla="*/ 86 w 114"/>
                  <a:gd name="T15" fmla="*/ 36 h 43"/>
                  <a:gd name="T16" fmla="*/ 86 w 114"/>
                  <a:gd name="T17" fmla="*/ 40 h 43"/>
                  <a:gd name="T18" fmla="*/ 86 w 114"/>
                  <a:gd name="T19" fmla="*/ 40 h 43"/>
                  <a:gd name="T20" fmla="*/ 82 w 114"/>
                  <a:gd name="T21" fmla="*/ 40 h 43"/>
                  <a:gd name="T22" fmla="*/ 82 w 114"/>
                  <a:gd name="T23" fmla="*/ 40 h 43"/>
                  <a:gd name="T24" fmla="*/ 82 w 114"/>
                  <a:gd name="T25" fmla="*/ 40 h 43"/>
                  <a:gd name="T26" fmla="*/ 79 w 114"/>
                  <a:gd name="T27" fmla="*/ 43 h 43"/>
                  <a:gd name="T28" fmla="*/ 79 w 114"/>
                  <a:gd name="T29" fmla="*/ 40 h 43"/>
                  <a:gd name="T30" fmla="*/ 75 w 114"/>
                  <a:gd name="T31" fmla="*/ 43 h 43"/>
                  <a:gd name="T32" fmla="*/ 75 w 114"/>
                  <a:gd name="T33" fmla="*/ 40 h 43"/>
                  <a:gd name="T34" fmla="*/ 68 w 114"/>
                  <a:gd name="T35" fmla="*/ 43 h 43"/>
                  <a:gd name="T36" fmla="*/ 68 w 114"/>
                  <a:gd name="T37" fmla="*/ 40 h 43"/>
                  <a:gd name="T38" fmla="*/ 64 w 114"/>
                  <a:gd name="T39" fmla="*/ 43 h 43"/>
                  <a:gd name="T40" fmla="*/ 64 w 114"/>
                  <a:gd name="T41" fmla="*/ 43 h 43"/>
                  <a:gd name="T42" fmla="*/ 61 w 114"/>
                  <a:gd name="T43" fmla="*/ 40 h 43"/>
                  <a:gd name="T44" fmla="*/ 57 w 114"/>
                  <a:gd name="T45" fmla="*/ 36 h 43"/>
                  <a:gd name="T46" fmla="*/ 53 w 114"/>
                  <a:gd name="T47" fmla="*/ 33 h 43"/>
                  <a:gd name="T48" fmla="*/ 50 w 114"/>
                  <a:gd name="T49" fmla="*/ 25 h 43"/>
                  <a:gd name="T50" fmla="*/ 50 w 114"/>
                  <a:gd name="T51" fmla="*/ 22 h 43"/>
                  <a:gd name="T52" fmla="*/ 53 w 114"/>
                  <a:gd name="T53" fmla="*/ 22 h 43"/>
                  <a:gd name="T54" fmla="*/ 53 w 114"/>
                  <a:gd name="T55" fmla="*/ 22 h 43"/>
                  <a:gd name="T56" fmla="*/ 50 w 114"/>
                  <a:gd name="T57" fmla="*/ 18 h 43"/>
                  <a:gd name="T58" fmla="*/ 46 w 114"/>
                  <a:gd name="T59" fmla="*/ 15 h 43"/>
                  <a:gd name="T60" fmla="*/ 46 w 114"/>
                  <a:gd name="T61" fmla="*/ 15 h 43"/>
                  <a:gd name="T62" fmla="*/ 46 w 114"/>
                  <a:gd name="T63" fmla="*/ 11 h 43"/>
                  <a:gd name="T64" fmla="*/ 43 w 114"/>
                  <a:gd name="T65" fmla="*/ 11 h 43"/>
                  <a:gd name="T66" fmla="*/ 43 w 114"/>
                  <a:gd name="T67" fmla="*/ 11 h 43"/>
                  <a:gd name="T68" fmla="*/ 39 w 114"/>
                  <a:gd name="T69" fmla="*/ 7 h 43"/>
                  <a:gd name="T70" fmla="*/ 32 w 114"/>
                  <a:gd name="T71" fmla="*/ 0 h 43"/>
                  <a:gd name="T72" fmla="*/ 28 w 114"/>
                  <a:gd name="T73" fmla="*/ 0 h 43"/>
                  <a:gd name="T74" fmla="*/ 21 w 114"/>
                  <a:gd name="T75" fmla="*/ 0 h 43"/>
                  <a:gd name="T76" fmla="*/ 0 w 114"/>
                  <a:gd name="T7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4" h="43">
                    <a:moveTo>
                      <a:pt x="114" y="33"/>
                    </a:moveTo>
                    <a:lnTo>
                      <a:pt x="111" y="33"/>
                    </a:lnTo>
                    <a:lnTo>
                      <a:pt x="111" y="33"/>
                    </a:lnTo>
                    <a:lnTo>
                      <a:pt x="107" y="36"/>
                    </a:lnTo>
                    <a:lnTo>
                      <a:pt x="107" y="40"/>
                    </a:lnTo>
                    <a:lnTo>
                      <a:pt x="100" y="40"/>
                    </a:lnTo>
                    <a:lnTo>
                      <a:pt x="96" y="40"/>
                    </a:lnTo>
                    <a:lnTo>
                      <a:pt x="86" y="36"/>
                    </a:lnTo>
                    <a:lnTo>
                      <a:pt x="86" y="40"/>
                    </a:lnTo>
                    <a:lnTo>
                      <a:pt x="86" y="40"/>
                    </a:lnTo>
                    <a:lnTo>
                      <a:pt x="82" y="40"/>
                    </a:lnTo>
                    <a:lnTo>
                      <a:pt x="82" y="40"/>
                    </a:lnTo>
                    <a:lnTo>
                      <a:pt x="82" y="40"/>
                    </a:lnTo>
                    <a:lnTo>
                      <a:pt x="79" y="43"/>
                    </a:lnTo>
                    <a:lnTo>
                      <a:pt x="79" y="40"/>
                    </a:lnTo>
                    <a:lnTo>
                      <a:pt x="75" y="43"/>
                    </a:lnTo>
                    <a:lnTo>
                      <a:pt x="75" y="40"/>
                    </a:lnTo>
                    <a:lnTo>
                      <a:pt x="68" y="43"/>
                    </a:lnTo>
                    <a:lnTo>
                      <a:pt x="68" y="40"/>
                    </a:lnTo>
                    <a:lnTo>
                      <a:pt x="64" y="43"/>
                    </a:lnTo>
                    <a:lnTo>
                      <a:pt x="64" y="43"/>
                    </a:lnTo>
                    <a:lnTo>
                      <a:pt x="61" y="40"/>
                    </a:lnTo>
                    <a:lnTo>
                      <a:pt x="57" y="36"/>
                    </a:lnTo>
                    <a:lnTo>
                      <a:pt x="53" y="33"/>
                    </a:lnTo>
                    <a:lnTo>
                      <a:pt x="50" y="25"/>
                    </a:lnTo>
                    <a:lnTo>
                      <a:pt x="50" y="22"/>
                    </a:lnTo>
                    <a:lnTo>
                      <a:pt x="53" y="22"/>
                    </a:lnTo>
                    <a:lnTo>
                      <a:pt x="53" y="22"/>
                    </a:lnTo>
                    <a:lnTo>
                      <a:pt x="50" y="18"/>
                    </a:lnTo>
                    <a:lnTo>
                      <a:pt x="46" y="15"/>
                    </a:lnTo>
                    <a:lnTo>
                      <a:pt x="46" y="15"/>
                    </a:lnTo>
                    <a:lnTo>
                      <a:pt x="46" y="11"/>
                    </a:lnTo>
                    <a:lnTo>
                      <a:pt x="43" y="11"/>
                    </a:lnTo>
                    <a:lnTo>
                      <a:pt x="43" y="11"/>
                    </a:lnTo>
                    <a:lnTo>
                      <a:pt x="39" y="7"/>
                    </a:lnTo>
                    <a:lnTo>
                      <a:pt x="32" y="0"/>
                    </a:lnTo>
                    <a:lnTo>
                      <a:pt x="28" y="0"/>
                    </a:lnTo>
                    <a:lnTo>
                      <a:pt x="21"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93" name="Freeform 114">
                <a:extLst>
                  <a:ext uri="{FF2B5EF4-FFF2-40B4-BE49-F238E27FC236}">
                    <a16:creationId xmlns:a16="http://schemas.microsoft.com/office/drawing/2014/main" id="{42B310E9-BEF7-4BD6-A908-B6696DB0188F}"/>
                  </a:ext>
                </a:extLst>
              </p:cNvPr>
              <p:cNvSpPr>
                <a:spLocks/>
              </p:cNvSpPr>
              <p:nvPr/>
            </p:nvSpPr>
            <p:spPr bwMode="auto">
              <a:xfrm>
                <a:off x="3951" y="2804"/>
                <a:ext cx="18" cy="21"/>
              </a:xfrm>
              <a:custGeom>
                <a:avLst/>
                <a:gdLst>
                  <a:gd name="T0" fmla="*/ 0 w 18"/>
                  <a:gd name="T1" fmla="*/ 0 h 21"/>
                  <a:gd name="T2" fmla="*/ 4 w 18"/>
                  <a:gd name="T3" fmla="*/ 4 h 21"/>
                  <a:gd name="T4" fmla="*/ 7 w 18"/>
                  <a:gd name="T5" fmla="*/ 7 h 21"/>
                  <a:gd name="T6" fmla="*/ 11 w 18"/>
                  <a:gd name="T7" fmla="*/ 11 h 21"/>
                  <a:gd name="T8" fmla="*/ 14 w 18"/>
                  <a:gd name="T9" fmla="*/ 14 h 21"/>
                  <a:gd name="T10" fmla="*/ 18 w 18"/>
                  <a:gd name="T11" fmla="*/ 21 h 21"/>
                </a:gdLst>
                <a:ahLst/>
                <a:cxnLst>
                  <a:cxn ang="0">
                    <a:pos x="T0" y="T1"/>
                  </a:cxn>
                  <a:cxn ang="0">
                    <a:pos x="T2" y="T3"/>
                  </a:cxn>
                  <a:cxn ang="0">
                    <a:pos x="T4" y="T5"/>
                  </a:cxn>
                  <a:cxn ang="0">
                    <a:pos x="T6" y="T7"/>
                  </a:cxn>
                  <a:cxn ang="0">
                    <a:pos x="T8" y="T9"/>
                  </a:cxn>
                  <a:cxn ang="0">
                    <a:pos x="T10" y="T11"/>
                  </a:cxn>
                </a:cxnLst>
                <a:rect l="0" t="0" r="r" b="b"/>
                <a:pathLst>
                  <a:path w="18" h="21">
                    <a:moveTo>
                      <a:pt x="0" y="0"/>
                    </a:moveTo>
                    <a:lnTo>
                      <a:pt x="4" y="4"/>
                    </a:lnTo>
                    <a:lnTo>
                      <a:pt x="7" y="7"/>
                    </a:lnTo>
                    <a:lnTo>
                      <a:pt x="11" y="11"/>
                    </a:lnTo>
                    <a:lnTo>
                      <a:pt x="14" y="14"/>
                    </a:lnTo>
                    <a:lnTo>
                      <a:pt x="18" y="21"/>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94" name="Freeform 115">
                <a:extLst>
                  <a:ext uri="{FF2B5EF4-FFF2-40B4-BE49-F238E27FC236}">
                    <a16:creationId xmlns:a16="http://schemas.microsoft.com/office/drawing/2014/main" id="{D62F4EA6-6650-4D3A-9CFB-D192E9A1C483}"/>
                  </a:ext>
                </a:extLst>
              </p:cNvPr>
              <p:cNvSpPr>
                <a:spLocks/>
              </p:cNvSpPr>
              <p:nvPr/>
            </p:nvSpPr>
            <p:spPr bwMode="auto">
              <a:xfrm>
                <a:off x="3915" y="2678"/>
                <a:ext cx="7" cy="26"/>
              </a:xfrm>
              <a:custGeom>
                <a:avLst/>
                <a:gdLst>
                  <a:gd name="T0" fmla="*/ 7 w 7"/>
                  <a:gd name="T1" fmla="*/ 0 h 26"/>
                  <a:gd name="T2" fmla="*/ 7 w 7"/>
                  <a:gd name="T3" fmla="*/ 4 h 26"/>
                  <a:gd name="T4" fmla="*/ 4 w 7"/>
                  <a:gd name="T5" fmla="*/ 8 h 26"/>
                  <a:gd name="T6" fmla="*/ 4 w 7"/>
                  <a:gd name="T7" fmla="*/ 15 h 26"/>
                  <a:gd name="T8" fmla="*/ 0 w 7"/>
                  <a:gd name="T9" fmla="*/ 18 h 26"/>
                  <a:gd name="T10" fmla="*/ 4 w 7"/>
                  <a:gd name="T11" fmla="*/ 22 h 26"/>
                  <a:gd name="T12" fmla="*/ 4 w 7"/>
                  <a:gd name="T13" fmla="*/ 26 h 26"/>
                  <a:gd name="T14" fmla="*/ 4 w 7"/>
                  <a:gd name="T15" fmla="*/ 26 h 26"/>
                  <a:gd name="T16" fmla="*/ 4 w 7"/>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6">
                    <a:moveTo>
                      <a:pt x="7" y="0"/>
                    </a:moveTo>
                    <a:lnTo>
                      <a:pt x="7" y="4"/>
                    </a:lnTo>
                    <a:lnTo>
                      <a:pt x="4" y="8"/>
                    </a:lnTo>
                    <a:lnTo>
                      <a:pt x="4" y="15"/>
                    </a:lnTo>
                    <a:lnTo>
                      <a:pt x="0" y="18"/>
                    </a:lnTo>
                    <a:lnTo>
                      <a:pt x="4" y="22"/>
                    </a:lnTo>
                    <a:lnTo>
                      <a:pt x="4" y="26"/>
                    </a:lnTo>
                    <a:lnTo>
                      <a:pt x="4" y="26"/>
                    </a:lnTo>
                    <a:lnTo>
                      <a:pt x="4" y="26"/>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95" name="Freeform 116">
                <a:extLst>
                  <a:ext uri="{FF2B5EF4-FFF2-40B4-BE49-F238E27FC236}">
                    <a16:creationId xmlns:a16="http://schemas.microsoft.com/office/drawing/2014/main" id="{6F35A5F4-7BF4-414F-B363-565BFC2E138C}"/>
                  </a:ext>
                </a:extLst>
              </p:cNvPr>
              <p:cNvSpPr>
                <a:spLocks/>
              </p:cNvSpPr>
              <p:nvPr/>
            </p:nvSpPr>
            <p:spPr bwMode="auto">
              <a:xfrm>
                <a:off x="4510" y="2348"/>
                <a:ext cx="93" cy="112"/>
              </a:xfrm>
              <a:custGeom>
                <a:avLst/>
                <a:gdLst>
                  <a:gd name="T0" fmla="*/ 89 w 93"/>
                  <a:gd name="T1" fmla="*/ 112 h 112"/>
                  <a:gd name="T2" fmla="*/ 86 w 93"/>
                  <a:gd name="T3" fmla="*/ 112 h 112"/>
                  <a:gd name="T4" fmla="*/ 86 w 93"/>
                  <a:gd name="T5" fmla="*/ 108 h 112"/>
                  <a:gd name="T6" fmla="*/ 82 w 93"/>
                  <a:gd name="T7" fmla="*/ 104 h 112"/>
                  <a:gd name="T8" fmla="*/ 79 w 93"/>
                  <a:gd name="T9" fmla="*/ 104 h 112"/>
                  <a:gd name="T10" fmla="*/ 75 w 93"/>
                  <a:gd name="T11" fmla="*/ 97 h 112"/>
                  <a:gd name="T12" fmla="*/ 75 w 93"/>
                  <a:gd name="T13" fmla="*/ 97 h 112"/>
                  <a:gd name="T14" fmla="*/ 72 w 93"/>
                  <a:gd name="T15" fmla="*/ 90 h 112"/>
                  <a:gd name="T16" fmla="*/ 68 w 93"/>
                  <a:gd name="T17" fmla="*/ 90 h 112"/>
                  <a:gd name="T18" fmla="*/ 64 w 93"/>
                  <a:gd name="T19" fmla="*/ 90 h 112"/>
                  <a:gd name="T20" fmla="*/ 64 w 93"/>
                  <a:gd name="T21" fmla="*/ 86 h 112"/>
                  <a:gd name="T22" fmla="*/ 57 w 93"/>
                  <a:gd name="T23" fmla="*/ 76 h 112"/>
                  <a:gd name="T24" fmla="*/ 50 w 93"/>
                  <a:gd name="T25" fmla="*/ 76 h 112"/>
                  <a:gd name="T26" fmla="*/ 46 w 93"/>
                  <a:gd name="T27" fmla="*/ 72 h 112"/>
                  <a:gd name="T28" fmla="*/ 43 w 93"/>
                  <a:gd name="T29" fmla="*/ 69 h 112"/>
                  <a:gd name="T30" fmla="*/ 39 w 93"/>
                  <a:gd name="T31" fmla="*/ 69 h 112"/>
                  <a:gd name="T32" fmla="*/ 36 w 93"/>
                  <a:gd name="T33" fmla="*/ 69 h 112"/>
                  <a:gd name="T34" fmla="*/ 36 w 93"/>
                  <a:gd name="T35" fmla="*/ 69 h 112"/>
                  <a:gd name="T36" fmla="*/ 32 w 93"/>
                  <a:gd name="T37" fmla="*/ 61 h 112"/>
                  <a:gd name="T38" fmla="*/ 32 w 93"/>
                  <a:gd name="T39" fmla="*/ 61 h 112"/>
                  <a:gd name="T40" fmla="*/ 29 w 93"/>
                  <a:gd name="T41" fmla="*/ 58 h 112"/>
                  <a:gd name="T42" fmla="*/ 25 w 93"/>
                  <a:gd name="T43" fmla="*/ 58 h 112"/>
                  <a:gd name="T44" fmla="*/ 25 w 93"/>
                  <a:gd name="T45" fmla="*/ 61 h 112"/>
                  <a:gd name="T46" fmla="*/ 25 w 93"/>
                  <a:gd name="T47" fmla="*/ 65 h 112"/>
                  <a:gd name="T48" fmla="*/ 25 w 93"/>
                  <a:gd name="T49" fmla="*/ 61 h 112"/>
                  <a:gd name="T50" fmla="*/ 25 w 93"/>
                  <a:gd name="T51" fmla="*/ 61 h 112"/>
                  <a:gd name="T52" fmla="*/ 21 w 93"/>
                  <a:gd name="T53" fmla="*/ 54 h 112"/>
                  <a:gd name="T54" fmla="*/ 18 w 93"/>
                  <a:gd name="T55" fmla="*/ 54 h 112"/>
                  <a:gd name="T56" fmla="*/ 18 w 93"/>
                  <a:gd name="T57" fmla="*/ 54 h 112"/>
                  <a:gd name="T58" fmla="*/ 18 w 93"/>
                  <a:gd name="T59" fmla="*/ 51 h 112"/>
                  <a:gd name="T60" fmla="*/ 14 w 93"/>
                  <a:gd name="T61" fmla="*/ 47 h 112"/>
                  <a:gd name="T62" fmla="*/ 11 w 93"/>
                  <a:gd name="T63" fmla="*/ 36 h 112"/>
                  <a:gd name="T64" fmla="*/ 11 w 93"/>
                  <a:gd name="T65" fmla="*/ 25 h 112"/>
                  <a:gd name="T66" fmla="*/ 7 w 93"/>
                  <a:gd name="T67" fmla="*/ 18 h 112"/>
                  <a:gd name="T68" fmla="*/ 7 w 93"/>
                  <a:gd name="T69" fmla="*/ 15 h 112"/>
                  <a:gd name="T70" fmla="*/ 3 w 93"/>
                  <a:gd name="T71" fmla="*/ 8 h 112"/>
                  <a:gd name="T72" fmla="*/ 0 w 93"/>
                  <a:gd name="T73" fmla="*/ 4 h 112"/>
                  <a:gd name="T74" fmla="*/ 0 w 93"/>
                  <a:gd name="T7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12">
                    <a:moveTo>
                      <a:pt x="93" y="112"/>
                    </a:moveTo>
                    <a:lnTo>
                      <a:pt x="89" y="112"/>
                    </a:lnTo>
                    <a:lnTo>
                      <a:pt x="89" y="112"/>
                    </a:lnTo>
                    <a:lnTo>
                      <a:pt x="86" y="112"/>
                    </a:lnTo>
                    <a:lnTo>
                      <a:pt x="86" y="108"/>
                    </a:lnTo>
                    <a:lnTo>
                      <a:pt x="86" y="108"/>
                    </a:lnTo>
                    <a:lnTo>
                      <a:pt x="86" y="104"/>
                    </a:lnTo>
                    <a:lnTo>
                      <a:pt x="82" y="104"/>
                    </a:lnTo>
                    <a:lnTo>
                      <a:pt x="79" y="104"/>
                    </a:lnTo>
                    <a:lnTo>
                      <a:pt x="79" y="104"/>
                    </a:lnTo>
                    <a:lnTo>
                      <a:pt x="79" y="101"/>
                    </a:lnTo>
                    <a:lnTo>
                      <a:pt x="75" y="97"/>
                    </a:lnTo>
                    <a:lnTo>
                      <a:pt x="75" y="97"/>
                    </a:lnTo>
                    <a:lnTo>
                      <a:pt x="75" y="97"/>
                    </a:lnTo>
                    <a:lnTo>
                      <a:pt x="72" y="94"/>
                    </a:lnTo>
                    <a:lnTo>
                      <a:pt x="72" y="90"/>
                    </a:lnTo>
                    <a:lnTo>
                      <a:pt x="68" y="90"/>
                    </a:lnTo>
                    <a:lnTo>
                      <a:pt x="68" y="90"/>
                    </a:lnTo>
                    <a:lnTo>
                      <a:pt x="68" y="90"/>
                    </a:lnTo>
                    <a:lnTo>
                      <a:pt x="64" y="90"/>
                    </a:lnTo>
                    <a:lnTo>
                      <a:pt x="64" y="90"/>
                    </a:lnTo>
                    <a:lnTo>
                      <a:pt x="64" y="86"/>
                    </a:lnTo>
                    <a:lnTo>
                      <a:pt x="61" y="83"/>
                    </a:lnTo>
                    <a:lnTo>
                      <a:pt x="57" y="76"/>
                    </a:lnTo>
                    <a:lnTo>
                      <a:pt x="54" y="76"/>
                    </a:lnTo>
                    <a:lnTo>
                      <a:pt x="50" y="76"/>
                    </a:lnTo>
                    <a:lnTo>
                      <a:pt x="46" y="72"/>
                    </a:lnTo>
                    <a:lnTo>
                      <a:pt x="46" y="72"/>
                    </a:lnTo>
                    <a:lnTo>
                      <a:pt x="43" y="72"/>
                    </a:lnTo>
                    <a:lnTo>
                      <a:pt x="43" y="69"/>
                    </a:lnTo>
                    <a:lnTo>
                      <a:pt x="43" y="69"/>
                    </a:lnTo>
                    <a:lnTo>
                      <a:pt x="39" y="69"/>
                    </a:lnTo>
                    <a:lnTo>
                      <a:pt x="39" y="69"/>
                    </a:lnTo>
                    <a:lnTo>
                      <a:pt x="36" y="69"/>
                    </a:lnTo>
                    <a:lnTo>
                      <a:pt x="36" y="69"/>
                    </a:lnTo>
                    <a:lnTo>
                      <a:pt x="36" y="69"/>
                    </a:lnTo>
                    <a:lnTo>
                      <a:pt x="32" y="65"/>
                    </a:lnTo>
                    <a:lnTo>
                      <a:pt x="32" y="61"/>
                    </a:lnTo>
                    <a:lnTo>
                      <a:pt x="32" y="61"/>
                    </a:lnTo>
                    <a:lnTo>
                      <a:pt x="32" y="61"/>
                    </a:lnTo>
                    <a:lnTo>
                      <a:pt x="32" y="58"/>
                    </a:lnTo>
                    <a:lnTo>
                      <a:pt x="29" y="58"/>
                    </a:lnTo>
                    <a:lnTo>
                      <a:pt x="29" y="58"/>
                    </a:lnTo>
                    <a:lnTo>
                      <a:pt x="25" y="58"/>
                    </a:lnTo>
                    <a:lnTo>
                      <a:pt x="25" y="58"/>
                    </a:lnTo>
                    <a:lnTo>
                      <a:pt x="25" y="61"/>
                    </a:lnTo>
                    <a:lnTo>
                      <a:pt x="29" y="61"/>
                    </a:lnTo>
                    <a:lnTo>
                      <a:pt x="25" y="65"/>
                    </a:lnTo>
                    <a:lnTo>
                      <a:pt x="25" y="65"/>
                    </a:lnTo>
                    <a:lnTo>
                      <a:pt x="25" y="61"/>
                    </a:lnTo>
                    <a:lnTo>
                      <a:pt x="25" y="61"/>
                    </a:lnTo>
                    <a:lnTo>
                      <a:pt x="25" y="61"/>
                    </a:lnTo>
                    <a:lnTo>
                      <a:pt x="21" y="58"/>
                    </a:lnTo>
                    <a:lnTo>
                      <a:pt x="21" y="54"/>
                    </a:lnTo>
                    <a:lnTo>
                      <a:pt x="21" y="54"/>
                    </a:lnTo>
                    <a:lnTo>
                      <a:pt x="18" y="54"/>
                    </a:lnTo>
                    <a:lnTo>
                      <a:pt x="18" y="54"/>
                    </a:lnTo>
                    <a:lnTo>
                      <a:pt x="18" y="54"/>
                    </a:lnTo>
                    <a:lnTo>
                      <a:pt x="18" y="51"/>
                    </a:lnTo>
                    <a:lnTo>
                      <a:pt x="18" y="51"/>
                    </a:lnTo>
                    <a:lnTo>
                      <a:pt x="14" y="47"/>
                    </a:lnTo>
                    <a:lnTo>
                      <a:pt x="14" y="47"/>
                    </a:lnTo>
                    <a:lnTo>
                      <a:pt x="11" y="40"/>
                    </a:lnTo>
                    <a:lnTo>
                      <a:pt x="11" y="36"/>
                    </a:lnTo>
                    <a:lnTo>
                      <a:pt x="11" y="33"/>
                    </a:lnTo>
                    <a:lnTo>
                      <a:pt x="11" y="25"/>
                    </a:lnTo>
                    <a:lnTo>
                      <a:pt x="11" y="25"/>
                    </a:lnTo>
                    <a:lnTo>
                      <a:pt x="7" y="18"/>
                    </a:lnTo>
                    <a:lnTo>
                      <a:pt x="7" y="15"/>
                    </a:lnTo>
                    <a:lnTo>
                      <a:pt x="7" y="15"/>
                    </a:lnTo>
                    <a:lnTo>
                      <a:pt x="3" y="11"/>
                    </a:lnTo>
                    <a:lnTo>
                      <a:pt x="3" y="8"/>
                    </a:lnTo>
                    <a:lnTo>
                      <a:pt x="3" y="4"/>
                    </a:lnTo>
                    <a:lnTo>
                      <a:pt x="0" y="4"/>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96" name="Freeform 117">
                <a:extLst>
                  <a:ext uri="{FF2B5EF4-FFF2-40B4-BE49-F238E27FC236}">
                    <a16:creationId xmlns:a16="http://schemas.microsoft.com/office/drawing/2014/main" id="{F166B483-24E5-4C7A-9DDA-05D8EAFDCF72}"/>
                  </a:ext>
                </a:extLst>
              </p:cNvPr>
              <p:cNvSpPr>
                <a:spLocks/>
              </p:cNvSpPr>
              <p:nvPr/>
            </p:nvSpPr>
            <p:spPr bwMode="auto">
              <a:xfrm>
                <a:off x="4539" y="1774"/>
                <a:ext cx="35" cy="47"/>
              </a:xfrm>
              <a:custGeom>
                <a:avLst/>
                <a:gdLst>
                  <a:gd name="T0" fmla="*/ 0 w 35"/>
                  <a:gd name="T1" fmla="*/ 0 h 47"/>
                  <a:gd name="T2" fmla="*/ 0 w 35"/>
                  <a:gd name="T3" fmla="*/ 0 h 47"/>
                  <a:gd name="T4" fmla="*/ 3 w 35"/>
                  <a:gd name="T5" fmla="*/ 4 h 47"/>
                  <a:gd name="T6" fmla="*/ 7 w 35"/>
                  <a:gd name="T7" fmla="*/ 8 h 47"/>
                  <a:gd name="T8" fmla="*/ 10 w 35"/>
                  <a:gd name="T9" fmla="*/ 8 h 47"/>
                  <a:gd name="T10" fmla="*/ 21 w 35"/>
                  <a:gd name="T11" fmla="*/ 11 h 47"/>
                  <a:gd name="T12" fmla="*/ 25 w 35"/>
                  <a:gd name="T13" fmla="*/ 15 h 47"/>
                  <a:gd name="T14" fmla="*/ 28 w 35"/>
                  <a:gd name="T15" fmla="*/ 15 h 47"/>
                  <a:gd name="T16" fmla="*/ 32 w 35"/>
                  <a:gd name="T17" fmla="*/ 18 h 47"/>
                  <a:gd name="T18" fmla="*/ 32 w 35"/>
                  <a:gd name="T19" fmla="*/ 25 h 47"/>
                  <a:gd name="T20" fmla="*/ 32 w 35"/>
                  <a:gd name="T21" fmla="*/ 33 h 47"/>
                  <a:gd name="T22" fmla="*/ 35 w 35"/>
                  <a:gd name="T23" fmla="*/ 36 h 47"/>
                  <a:gd name="T24" fmla="*/ 35 w 35"/>
                  <a:gd name="T25" fmla="*/ 40 h 47"/>
                  <a:gd name="T26" fmla="*/ 35 w 35"/>
                  <a:gd name="T27" fmla="*/ 43 h 47"/>
                  <a:gd name="T28" fmla="*/ 35 w 35"/>
                  <a:gd name="T29" fmla="*/ 47 h 47"/>
                  <a:gd name="T30" fmla="*/ 32 w 35"/>
                  <a:gd name="T31" fmla="*/ 47 h 47"/>
                  <a:gd name="T32" fmla="*/ 32 w 35"/>
                  <a:gd name="T33"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47">
                    <a:moveTo>
                      <a:pt x="0" y="0"/>
                    </a:moveTo>
                    <a:lnTo>
                      <a:pt x="0" y="0"/>
                    </a:lnTo>
                    <a:lnTo>
                      <a:pt x="3" y="4"/>
                    </a:lnTo>
                    <a:lnTo>
                      <a:pt x="7" y="8"/>
                    </a:lnTo>
                    <a:lnTo>
                      <a:pt x="10" y="8"/>
                    </a:lnTo>
                    <a:lnTo>
                      <a:pt x="21" y="11"/>
                    </a:lnTo>
                    <a:lnTo>
                      <a:pt x="25" y="15"/>
                    </a:lnTo>
                    <a:lnTo>
                      <a:pt x="28" y="15"/>
                    </a:lnTo>
                    <a:lnTo>
                      <a:pt x="32" y="18"/>
                    </a:lnTo>
                    <a:lnTo>
                      <a:pt x="32" y="25"/>
                    </a:lnTo>
                    <a:lnTo>
                      <a:pt x="32" y="33"/>
                    </a:lnTo>
                    <a:lnTo>
                      <a:pt x="35" y="36"/>
                    </a:lnTo>
                    <a:lnTo>
                      <a:pt x="35" y="40"/>
                    </a:lnTo>
                    <a:lnTo>
                      <a:pt x="35" y="43"/>
                    </a:lnTo>
                    <a:lnTo>
                      <a:pt x="35" y="47"/>
                    </a:lnTo>
                    <a:lnTo>
                      <a:pt x="32" y="47"/>
                    </a:lnTo>
                    <a:lnTo>
                      <a:pt x="32" y="4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97" name="Freeform 118">
                <a:extLst>
                  <a:ext uri="{FF2B5EF4-FFF2-40B4-BE49-F238E27FC236}">
                    <a16:creationId xmlns:a16="http://schemas.microsoft.com/office/drawing/2014/main" id="{0AC36988-5D5D-4058-9A8C-9E9308278F1B}"/>
                  </a:ext>
                </a:extLst>
              </p:cNvPr>
              <p:cNvSpPr>
                <a:spLocks/>
              </p:cNvSpPr>
              <p:nvPr/>
            </p:nvSpPr>
            <p:spPr bwMode="auto">
              <a:xfrm>
                <a:off x="4714" y="2079"/>
                <a:ext cx="265" cy="119"/>
              </a:xfrm>
              <a:custGeom>
                <a:avLst/>
                <a:gdLst>
                  <a:gd name="T0" fmla="*/ 265 w 265"/>
                  <a:gd name="T1" fmla="*/ 119 h 119"/>
                  <a:gd name="T2" fmla="*/ 258 w 265"/>
                  <a:gd name="T3" fmla="*/ 119 h 119"/>
                  <a:gd name="T4" fmla="*/ 247 w 265"/>
                  <a:gd name="T5" fmla="*/ 115 h 119"/>
                  <a:gd name="T6" fmla="*/ 240 w 265"/>
                  <a:gd name="T7" fmla="*/ 115 h 119"/>
                  <a:gd name="T8" fmla="*/ 222 w 265"/>
                  <a:gd name="T9" fmla="*/ 115 h 119"/>
                  <a:gd name="T10" fmla="*/ 215 w 265"/>
                  <a:gd name="T11" fmla="*/ 111 h 119"/>
                  <a:gd name="T12" fmla="*/ 211 w 265"/>
                  <a:gd name="T13" fmla="*/ 111 h 119"/>
                  <a:gd name="T14" fmla="*/ 201 w 265"/>
                  <a:gd name="T15" fmla="*/ 111 h 119"/>
                  <a:gd name="T16" fmla="*/ 186 w 265"/>
                  <a:gd name="T17" fmla="*/ 108 h 119"/>
                  <a:gd name="T18" fmla="*/ 179 w 265"/>
                  <a:gd name="T19" fmla="*/ 104 h 119"/>
                  <a:gd name="T20" fmla="*/ 172 w 265"/>
                  <a:gd name="T21" fmla="*/ 86 h 119"/>
                  <a:gd name="T22" fmla="*/ 165 w 265"/>
                  <a:gd name="T23" fmla="*/ 79 h 119"/>
                  <a:gd name="T24" fmla="*/ 158 w 265"/>
                  <a:gd name="T25" fmla="*/ 76 h 119"/>
                  <a:gd name="T26" fmla="*/ 143 w 265"/>
                  <a:gd name="T27" fmla="*/ 83 h 119"/>
                  <a:gd name="T28" fmla="*/ 140 w 265"/>
                  <a:gd name="T29" fmla="*/ 86 h 119"/>
                  <a:gd name="T30" fmla="*/ 129 w 265"/>
                  <a:gd name="T31" fmla="*/ 90 h 119"/>
                  <a:gd name="T32" fmla="*/ 118 w 265"/>
                  <a:gd name="T33" fmla="*/ 90 h 119"/>
                  <a:gd name="T34" fmla="*/ 111 w 265"/>
                  <a:gd name="T35" fmla="*/ 86 h 119"/>
                  <a:gd name="T36" fmla="*/ 104 w 265"/>
                  <a:gd name="T37" fmla="*/ 86 h 119"/>
                  <a:gd name="T38" fmla="*/ 100 w 265"/>
                  <a:gd name="T39" fmla="*/ 83 h 119"/>
                  <a:gd name="T40" fmla="*/ 97 w 265"/>
                  <a:gd name="T41" fmla="*/ 79 h 119"/>
                  <a:gd name="T42" fmla="*/ 82 w 265"/>
                  <a:gd name="T43" fmla="*/ 72 h 119"/>
                  <a:gd name="T44" fmla="*/ 79 w 265"/>
                  <a:gd name="T45" fmla="*/ 68 h 119"/>
                  <a:gd name="T46" fmla="*/ 68 w 265"/>
                  <a:gd name="T47" fmla="*/ 61 h 119"/>
                  <a:gd name="T48" fmla="*/ 61 w 265"/>
                  <a:gd name="T49" fmla="*/ 61 h 119"/>
                  <a:gd name="T50" fmla="*/ 54 w 265"/>
                  <a:gd name="T51" fmla="*/ 50 h 119"/>
                  <a:gd name="T52" fmla="*/ 50 w 265"/>
                  <a:gd name="T53" fmla="*/ 36 h 119"/>
                  <a:gd name="T54" fmla="*/ 39 w 265"/>
                  <a:gd name="T55" fmla="*/ 25 h 119"/>
                  <a:gd name="T56" fmla="*/ 36 w 265"/>
                  <a:gd name="T57" fmla="*/ 22 h 119"/>
                  <a:gd name="T58" fmla="*/ 32 w 265"/>
                  <a:gd name="T59" fmla="*/ 15 h 119"/>
                  <a:gd name="T60" fmla="*/ 29 w 265"/>
                  <a:gd name="T61" fmla="*/ 11 h 119"/>
                  <a:gd name="T62" fmla="*/ 22 w 265"/>
                  <a:gd name="T63" fmla="*/ 15 h 119"/>
                  <a:gd name="T64" fmla="*/ 18 w 265"/>
                  <a:gd name="T65" fmla="*/ 11 h 119"/>
                  <a:gd name="T66" fmla="*/ 14 w 265"/>
                  <a:gd name="T67" fmla="*/ 7 h 119"/>
                  <a:gd name="T68" fmla="*/ 11 w 265"/>
                  <a:gd name="T69" fmla="*/ 4 h 119"/>
                  <a:gd name="T70" fmla="*/ 7 w 265"/>
                  <a:gd name="T71" fmla="*/ 0 h 119"/>
                  <a:gd name="T72" fmla="*/ 7 w 265"/>
                  <a:gd name="T73" fmla="*/ 4 h 119"/>
                  <a:gd name="T74" fmla="*/ 4 w 265"/>
                  <a:gd name="T75" fmla="*/ 7 h 119"/>
                  <a:gd name="T76" fmla="*/ 0 w 265"/>
                  <a:gd name="T77" fmla="*/ 1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5" h="119">
                    <a:moveTo>
                      <a:pt x="265" y="119"/>
                    </a:moveTo>
                    <a:lnTo>
                      <a:pt x="265" y="119"/>
                    </a:lnTo>
                    <a:lnTo>
                      <a:pt x="262" y="119"/>
                    </a:lnTo>
                    <a:lnTo>
                      <a:pt x="258" y="119"/>
                    </a:lnTo>
                    <a:lnTo>
                      <a:pt x="254" y="119"/>
                    </a:lnTo>
                    <a:lnTo>
                      <a:pt x="247" y="115"/>
                    </a:lnTo>
                    <a:lnTo>
                      <a:pt x="244" y="115"/>
                    </a:lnTo>
                    <a:lnTo>
                      <a:pt x="240" y="115"/>
                    </a:lnTo>
                    <a:lnTo>
                      <a:pt x="229" y="115"/>
                    </a:lnTo>
                    <a:lnTo>
                      <a:pt x="222" y="115"/>
                    </a:lnTo>
                    <a:lnTo>
                      <a:pt x="219" y="111"/>
                    </a:lnTo>
                    <a:lnTo>
                      <a:pt x="215" y="111"/>
                    </a:lnTo>
                    <a:lnTo>
                      <a:pt x="215" y="115"/>
                    </a:lnTo>
                    <a:lnTo>
                      <a:pt x="211" y="111"/>
                    </a:lnTo>
                    <a:lnTo>
                      <a:pt x="204" y="111"/>
                    </a:lnTo>
                    <a:lnTo>
                      <a:pt x="201" y="111"/>
                    </a:lnTo>
                    <a:lnTo>
                      <a:pt x="193" y="108"/>
                    </a:lnTo>
                    <a:lnTo>
                      <a:pt x="186" y="108"/>
                    </a:lnTo>
                    <a:lnTo>
                      <a:pt x="183" y="108"/>
                    </a:lnTo>
                    <a:lnTo>
                      <a:pt x="179" y="104"/>
                    </a:lnTo>
                    <a:lnTo>
                      <a:pt x="176" y="97"/>
                    </a:lnTo>
                    <a:lnTo>
                      <a:pt x="172" y="86"/>
                    </a:lnTo>
                    <a:lnTo>
                      <a:pt x="172" y="83"/>
                    </a:lnTo>
                    <a:lnTo>
                      <a:pt x="165" y="79"/>
                    </a:lnTo>
                    <a:lnTo>
                      <a:pt x="161" y="76"/>
                    </a:lnTo>
                    <a:lnTo>
                      <a:pt x="158" y="76"/>
                    </a:lnTo>
                    <a:lnTo>
                      <a:pt x="151" y="79"/>
                    </a:lnTo>
                    <a:lnTo>
                      <a:pt x="143" y="83"/>
                    </a:lnTo>
                    <a:lnTo>
                      <a:pt x="140" y="83"/>
                    </a:lnTo>
                    <a:lnTo>
                      <a:pt x="140" y="86"/>
                    </a:lnTo>
                    <a:lnTo>
                      <a:pt x="136" y="86"/>
                    </a:lnTo>
                    <a:lnTo>
                      <a:pt x="129" y="90"/>
                    </a:lnTo>
                    <a:lnTo>
                      <a:pt x="125" y="90"/>
                    </a:lnTo>
                    <a:lnTo>
                      <a:pt x="118" y="90"/>
                    </a:lnTo>
                    <a:lnTo>
                      <a:pt x="115" y="86"/>
                    </a:lnTo>
                    <a:lnTo>
                      <a:pt x="111" y="86"/>
                    </a:lnTo>
                    <a:lnTo>
                      <a:pt x="104" y="86"/>
                    </a:lnTo>
                    <a:lnTo>
                      <a:pt x="104" y="86"/>
                    </a:lnTo>
                    <a:lnTo>
                      <a:pt x="100" y="83"/>
                    </a:lnTo>
                    <a:lnTo>
                      <a:pt x="100" y="83"/>
                    </a:lnTo>
                    <a:lnTo>
                      <a:pt x="100" y="83"/>
                    </a:lnTo>
                    <a:lnTo>
                      <a:pt x="97" y="79"/>
                    </a:lnTo>
                    <a:lnTo>
                      <a:pt x="86" y="76"/>
                    </a:lnTo>
                    <a:lnTo>
                      <a:pt x="82" y="72"/>
                    </a:lnTo>
                    <a:lnTo>
                      <a:pt x="82" y="72"/>
                    </a:lnTo>
                    <a:lnTo>
                      <a:pt x="79" y="68"/>
                    </a:lnTo>
                    <a:lnTo>
                      <a:pt x="75" y="65"/>
                    </a:lnTo>
                    <a:lnTo>
                      <a:pt x="68" y="61"/>
                    </a:lnTo>
                    <a:lnTo>
                      <a:pt x="65" y="61"/>
                    </a:lnTo>
                    <a:lnTo>
                      <a:pt x="61" y="61"/>
                    </a:lnTo>
                    <a:lnTo>
                      <a:pt x="57" y="58"/>
                    </a:lnTo>
                    <a:lnTo>
                      <a:pt x="54" y="50"/>
                    </a:lnTo>
                    <a:lnTo>
                      <a:pt x="50" y="43"/>
                    </a:lnTo>
                    <a:lnTo>
                      <a:pt x="50" y="36"/>
                    </a:lnTo>
                    <a:lnTo>
                      <a:pt x="43" y="33"/>
                    </a:lnTo>
                    <a:lnTo>
                      <a:pt x="39" y="25"/>
                    </a:lnTo>
                    <a:lnTo>
                      <a:pt x="39" y="22"/>
                    </a:lnTo>
                    <a:lnTo>
                      <a:pt x="36" y="22"/>
                    </a:lnTo>
                    <a:lnTo>
                      <a:pt x="32" y="15"/>
                    </a:lnTo>
                    <a:lnTo>
                      <a:pt x="32" y="15"/>
                    </a:lnTo>
                    <a:lnTo>
                      <a:pt x="29" y="11"/>
                    </a:lnTo>
                    <a:lnTo>
                      <a:pt x="29" y="11"/>
                    </a:lnTo>
                    <a:lnTo>
                      <a:pt x="22" y="11"/>
                    </a:lnTo>
                    <a:lnTo>
                      <a:pt x="22" y="15"/>
                    </a:lnTo>
                    <a:lnTo>
                      <a:pt x="18" y="15"/>
                    </a:lnTo>
                    <a:lnTo>
                      <a:pt x="18" y="11"/>
                    </a:lnTo>
                    <a:lnTo>
                      <a:pt x="18" y="11"/>
                    </a:lnTo>
                    <a:lnTo>
                      <a:pt x="14" y="7"/>
                    </a:lnTo>
                    <a:lnTo>
                      <a:pt x="11" y="7"/>
                    </a:lnTo>
                    <a:lnTo>
                      <a:pt x="11" y="4"/>
                    </a:lnTo>
                    <a:lnTo>
                      <a:pt x="11" y="0"/>
                    </a:lnTo>
                    <a:lnTo>
                      <a:pt x="7" y="0"/>
                    </a:lnTo>
                    <a:lnTo>
                      <a:pt x="4" y="0"/>
                    </a:lnTo>
                    <a:lnTo>
                      <a:pt x="7" y="4"/>
                    </a:lnTo>
                    <a:lnTo>
                      <a:pt x="4" y="4"/>
                    </a:lnTo>
                    <a:lnTo>
                      <a:pt x="4" y="7"/>
                    </a:lnTo>
                    <a:lnTo>
                      <a:pt x="4" y="7"/>
                    </a:lnTo>
                    <a:lnTo>
                      <a:pt x="0" y="11"/>
                    </a:lnTo>
                    <a:lnTo>
                      <a:pt x="0" y="11"/>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98" name="Freeform 119">
                <a:extLst>
                  <a:ext uri="{FF2B5EF4-FFF2-40B4-BE49-F238E27FC236}">
                    <a16:creationId xmlns:a16="http://schemas.microsoft.com/office/drawing/2014/main" id="{9FE33A7E-8D62-4963-8D14-DDAC2BF881C0}"/>
                  </a:ext>
                </a:extLst>
              </p:cNvPr>
              <p:cNvSpPr>
                <a:spLocks/>
              </p:cNvSpPr>
              <p:nvPr/>
            </p:nvSpPr>
            <p:spPr bwMode="auto">
              <a:xfrm>
                <a:off x="4385" y="2090"/>
                <a:ext cx="68" cy="154"/>
              </a:xfrm>
              <a:custGeom>
                <a:avLst/>
                <a:gdLst>
                  <a:gd name="T0" fmla="*/ 50 w 68"/>
                  <a:gd name="T1" fmla="*/ 14 h 154"/>
                  <a:gd name="T2" fmla="*/ 46 w 68"/>
                  <a:gd name="T3" fmla="*/ 22 h 154"/>
                  <a:gd name="T4" fmla="*/ 46 w 68"/>
                  <a:gd name="T5" fmla="*/ 32 h 154"/>
                  <a:gd name="T6" fmla="*/ 42 w 68"/>
                  <a:gd name="T7" fmla="*/ 39 h 154"/>
                  <a:gd name="T8" fmla="*/ 42 w 68"/>
                  <a:gd name="T9" fmla="*/ 43 h 154"/>
                  <a:gd name="T10" fmla="*/ 42 w 68"/>
                  <a:gd name="T11" fmla="*/ 47 h 154"/>
                  <a:gd name="T12" fmla="*/ 39 w 68"/>
                  <a:gd name="T13" fmla="*/ 47 h 154"/>
                  <a:gd name="T14" fmla="*/ 39 w 68"/>
                  <a:gd name="T15" fmla="*/ 50 h 154"/>
                  <a:gd name="T16" fmla="*/ 35 w 68"/>
                  <a:gd name="T17" fmla="*/ 50 h 154"/>
                  <a:gd name="T18" fmla="*/ 32 w 68"/>
                  <a:gd name="T19" fmla="*/ 50 h 154"/>
                  <a:gd name="T20" fmla="*/ 32 w 68"/>
                  <a:gd name="T21" fmla="*/ 47 h 154"/>
                  <a:gd name="T22" fmla="*/ 25 w 68"/>
                  <a:gd name="T23" fmla="*/ 43 h 154"/>
                  <a:gd name="T24" fmla="*/ 21 w 68"/>
                  <a:gd name="T25" fmla="*/ 39 h 154"/>
                  <a:gd name="T26" fmla="*/ 17 w 68"/>
                  <a:gd name="T27" fmla="*/ 32 h 154"/>
                  <a:gd name="T28" fmla="*/ 17 w 68"/>
                  <a:gd name="T29" fmla="*/ 32 h 154"/>
                  <a:gd name="T30" fmla="*/ 17 w 68"/>
                  <a:gd name="T31" fmla="*/ 25 h 154"/>
                  <a:gd name="T32" fmla="*/ 14 w 68"/>
                  <a:gd name="T33" fmla="*/ 25 h 154"/>
                  <a:gd name="T34" fmla="*/ 10 w 68"/>
                  <a:gd name="T35" fmla="*/ 18 h 154"/>
                  <a:gd name="T36" fmla="*/ 10 w 68"/>
                  <a:gd name="T37" fmla="*/ 14 h 154"/>
                  <a:gd name="T38" fmla="*/ 7 w 68"/>
                  <a:gd name="T39" fmla="*/ 11 h 154"/>
                  <a:gd name="T40" fmla="*/ 7 w 68"/>
                  <a:gd name="T41" fmla="*/ 4 h 154"/>
                  <a:gd name="T42" fmla="*/ 3 w 68"/>
                  <a:gd name="T43" fmla="*/ 4 h 154"/>
                  <a:gd name="T44" fmla="*/ 3 w 68"/>
                  <a:gd name="T45" fmla="*/ 4 h 154"/>
                  <a:gd name="T46" fmla="*/ 3 w 68"/>
                  <a:gd name="T47" fmla="*/ 0 h 154"/>
                  <a:gd name="T48" fmla="*/ 3 w 68"/>
                  <a:gd name="T49" fmla="*/ 0 h 154"/>
                  <a:gd name="T50" fmla="*/ 0 w 68"/>
                  <a:gd name="T51" fmla="*/ 4 h 154"/>
                  <a:gd name="T52" fmla="*/ 3 w 68"/>
                  <a:gd name="T53" fmla="*/ 4 h 154"/>
                  <a:gd name="T54" fmla="*/ 0 w 68"/>
                  <a:gd name="T55" fmla="*/ 7 h 154"/>
                  <a:gd name="T56" fmla="*/ 0 w 68"/>
                  <a:gd name="T57" fmla="*/ 11 h 154"/>
                  <a:gd name="T58" fmla="*/ 0 w 68"/>
                  <a:gd name="T59" fmla="*/ 11 h 154"/>
                  <a:gd name="T60" fmla="*/ 3 w 68"/>
                  <a:gd name="T61" fmla="*/ 14 h 154"/>
                  <a:gd name="T62" fmla="*/ 3 w 68"/>
                  <a:gd name="T63" fmla="*/ 18 h 154"/>
                  <a:gd name="T64" fmla="*/ 3 w 68"/>
                  <a:gd name="T65" fmla="*/ 18 h 154"/>
                  <a:gd name="T66" fmla="*/ 3 w 68"/>
                  <a:gd name="T67" fmla="*/ 25 h 154"/>
                  <a:gd name="T68" fmla="*/ 7 w 68"/>
                  <a:gd name="T69" fmla="*/ 25 h 154"/>
                  <a:gd name="T70" fmla="*/ 10 w 68"/>
                  <a:gd name="T71" fmla="*/ 36 h 154"/>
                  <a:gd name="T72" fmla="*/ 17 w 68"/>
                  <a:gd name="T73" fmla="*/ 43 h 154"/>
                  <a:gd name="T74" fmla="*/ 21 w 68"/>
                  <a:gd name="T75" fmla="*/ 47 h 154"/>
                  <a:gd name="T76" fmla="*/ 21 w 68"/>
                  <a:gd name="T77" fmla="*/ 47 h 154"/>
                  <a:gd name="T78" fmla="*/ 25 w 68"/>
                  <a:gd name="T79" fmla="*/ 54 h 154"/>
                  <a:gd name="T80" fmla="*/ 25 w 68"/>
                  <a:gd name="T81" fmla="*/ 57 h 154"/>
                  <a:gd name="T82" fmla="*/ 28 w 68"/>
                  <a:gd name="T83" fmla="*/ 65 h 154"/>
                  <a:gd name="T84" fmla="*/ 32 w 68"/>
                  <a:gd name="T85" fmla="*/ 72 h 154"/>
                  <a:gd name="T86" fmla="*/ 32 w 68"/>
                  <a:gd name="T87" fmla="*/ 75 h 154"/>
                  <a:gd name="T88" fmla="*/ 32 w 68"/>
                  <a:gd name="T89" fmla="*/ 79 h 154"/>
                  <a:gd name="T90" fmla="*/ 39 w 68"/>
                  <a:gd name="T91" fmla="*/ 86 h 154"/>
                  <a:gd name="T92" fmla="*/ 39 w 68"/>
                  <a:gd name="T93" fmla="*/ 93 h 154"/>
                  <a:gd name="T94" fmla="*/ 42 w 68"/>
                  <a:gd name="T95" fmla="*/ 97 h 154"/>
                  <a:gd name="T96" fmla="*/ 46 w 68"/>
                  <a:gd name="T97" fmla="*/ 108 h 154"/>
                  <a:gd name="T98" fmla="*/ 50 w 68"/>
                  <a:gd name="T99" fmla="*/ 111 h 154"/>
                  <a:gd name="T100" fmla="*/ 53 w 68"/>
                  <a:gd name="T101" fmla="*/ 115 h 154"/>
                  <a:gd name="T102" fmla="*/ 57 w 68"/>
                  <a:gd name="T103" fmla="*/ 122 h 154"/>
                  <a:gd name="T104" fmla="*/ 60 w 68"/>
                  <a:gd name="T105" fmla="*/ 126 h 154"/>
                  <a:gd name="T106" fmla="*/ 64 w 68"/>
                  <a:gd name="T107" fmla="*/ 133 h 154"/>
                  <a:gd name="T108" fmla="*/ 68 w 68"/>
                  <a:gd name="T109" fmla="*/ 133 h 154"/>
                  <a:gd name="T110" fmla="*/ 68 w 68"/>
                  <a:gd name="T111" fmla="*/ 136 h 154"/>
                  <a:gd name="T112" fmla="*/ 68 w 68"/>
                  <a:gd name="T113" fmla="*/ 136 h 154"/>
                  <a:gd name="T114" fmla="*/ 64 w 68"/>
                  <a:gd name="T115" fmla="*/ 136 h 154"/>
                  <a:gd name="T116" fmla="*/ 64 w 68"/>
                  <a:gd name="T117" fmla="*/ 136 h 154"/>
                  <a:gd name="T118" fmla="*/ 60 w 68"/>
                  <a:gd name="T119" fmla="*/ 136 h 154"/>
                  <a:gd name="T120" fmla="*/ 64 w 68"/>
                  <a:gd name="T121" fmla="*/ 140 h 154"/>
                  <a:gd name="T122" fmla="*/ 64 w 68"/>
                  <a:gd name="T123" fmla="*/ 147 h 154"/>
                  <a:gd name="T124" fmla="*/ 64 w 68"/>
                  <a:gd name="T12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 h="154">
                    <a:moveTo>
                      <a:pt x="50" y="14"/>
                    </a:moveTo>
                    <a:lnTo>
                      <a:pt x="46" y="22"/>
                    </a:lnTo>
                    <a:lnTo>
                      <a:pt x="46" y="32"/>
                    </a:lnTo>
                    <a:lnTo>
                      <a:pt x="42" y="39"/>
                    </a:lnTo>
                    <a:lnTo>
                      <a:pt x="42" y="43"/>
                    </a:lnTo>
                    <a:lnTo>
                      <a:pt x="42" y="47"/>
                    </a:lnTo>
                    <a:lnTo>
                      <a:pt x="39" y="47"/>
                    </a:lnTo>
                    <a:lnTo>
                      <a:pt x="39" y="50"/>
                    </a:lnTo>
                    <a:lnTo>
                      <a:pt x="35" y="50"/>
                    </a:lnTo>
                    <a:lnTo>
                      <a:pt x="32" y="50"/>
                    </a:lnTo>
                    <a:lnTo>
                      <a:pt x="32" y="47"/>
                    </a:lnTo>
                    <a:lnTo>
                      <a:pt x="25" y="43"/>
                    </a:lnTo>
                    <a:lnTo>
                      <a:pt x="21" y="39"/>
                    </a:lnTo>
                    <a:lnTo>
                      <a:pt x="17" y="32"/>
                    </a:lnTo>
                    <a:lnTo>
                      <a:pt x="17" y="32"/>
                    </a:lnTo>
                    <a:lnTo>
                      <a:pt x="17" y="25"/>
                    </a:lnTo>
                    <a:lnTo>
                      <a:pt x="14" y="25"/>
                    </a:lnTo>
                    <a:lnTo>
                      <a:pt x="10" y="18"/>
                    </a:lnTo>
                    <a:lnTo>
                      <a:pt x="10" y="14"/>
                    </a:lnTo>
                    <a:lnTo>
                      <a:pt x="7" y="11"/>
                    </a:lnTo>
                    <a:lnTo>
                      <a:pt x="7" y="4"/>
                    </a:lnTo>
                    <a:lnTo>
                      <a:pt x="3" y="4"/>
                    </a:lnTo>
                    <a:lnTo>
                      <a:pt x="3" y="4"/>
                    </a:lnTo>
                    <a:lnTo>
                      <a:pt x="3" y="0"/>
                    </a:lnTo>
                    <a:lnTo>
                      <a:pt x="3" y="0"/>
                    </a:lnTo>
                    <a:lnTo>
                      <a:pt x="0" y="4"/>
                    </a:lnTo>
                    <a:lnTo>
                      <a:pt x="3" y="4"/>
                    </a:lnTo>
                    <a:lnTo>
                      <a:pt x="0" y="7"/>
                    </a:lnTo>
                    <a:lnTo>
                      <a:pt x="0" y="11"/>
                    </a:lnTo>
                    <a:lnTo>
                      <a:pt x="0" y="11"/>
                    </a:lnTo>
                    <a:lnTo>
                      <a:pt x="3" y="14"/>
                    </a:lnTo>
                    <a:lnTo>
                      <a:pt x="3" y="18"/>
                    </a:lnTo>
                    <a:lnTo>
                      <a:pt x="3" y="18"/>
                    </a:lnTo>
                    <a:lnTo>
                      <a:pt x="3" y="25"/>
                    </a:lnTo>
                    <a:lnTo>
                      <a:pt x="7" y="25"/>
                    </a:lnTo>
                    <a:lnTo>
                      <a:pt x="10" y="36"/>
                    </a:lnTo>
                    <a:lnTo>
                      <a:pt x="17" y="43"/>
                    </a:lnTo>
                    <a:lnTo>
                      <a:pt x="21" y="47"/>
                    </a:lnTo>
                    <a:lnTo>
                      <a:pt x="21" y="47"/>
                    </a:lnTo>
                    <a:lnTo>
                      <a:pt x="25" y="54"/>
                    </a:lnTo>
                    <a:lnTo>
                      <a:pt x="25" y="57"/>
                    </a:lnTo>
                    <a:lnTo>
                      <a:pt x="28" y="65"/>
                    </a:lnTo>
                    <a:lnTo>
                      <a:pt x="32" y="72"/>
                    </a:lnTo>
                    <a:lnTo>
                      <a:pt x="32" y="75"/>
                    </a:lnTo>
                    <a:lnTo>
                      <a:pt x="32" y="79"/>
                    </a:lnTo>
                    <a:lnTo>
                      <a:pt x="39" y="86"/>
                    </a:lnTo>
                    <a:lnTo>
                      <a:pt x="39" y="93"/>
                    </a:lnTo>
                    <a:lnTo>
                      <a:pt x="42" y="97"/>
                    </a:lnTo>
                    <a:lnTo>
                      <a:pt x="46" y="108"/>
                    </a:lnTo>
                    <a:lnTo>
                      <a:pt x="50" y="111"/>
                    </a:lnTo>
                    <a:lnTo>
                      <a:pt x="53" y="115"/>
                    </a:lnTo>
                    <a:lnTo>
                      <a:pt x="57" y="122"/>
                    </a:lnTo>
                    <a:lnTo>
                      <a:pt x="60" y="126"/>
                    </a:lnTo>
                    <a:lnTo>
                      <a:pt x="64" y="133"/>
                    </a:lnTo>
                    <a:lnTo>
                      <a:pt x="68" y="133"/>
                    </a:lnTo>
                    <a:lnTo>
                      <a:pt x="68" y="136"/>
                    </a:lnTo>
                    <a:lnTo>
                      <a:pt x="68" y="136"/>
                    </a:lnTo>
                    <a:lnTo>
                      <a:pt x="64" y="136"/>
                    </a:lnTo>
                    <a:lnTo>
                      <a:pt x="64" y="136"/>
                    </a:lnTo>
                    <a:lnTo>
                      <a:pt x="60" y="136"/>
                    </a:lnTo>
                    <a:lnTo>
                      <a:pt x="64" y="140"/>
                    </a:lnTo>
                    <a:lnTo>
                      <a:pt x="64" y="147"/>
                    </a:lnTo>
                    <a:lnTo>
                      <a:pt x="64" y="15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99" name="Freeform 120">
                <a:extLst>
                  <a:ext uri="{FF2B5EF4-FFF2-40B4-BE49-F238E27FC236}">
                    <a16:creationId xmlns:a16="http://schemas.microsoft.com/office/drawing/2014/main" id="{FBA09C08-FBF2-43F2-996C-190131ACDB18}"/>
                  </a:ext>
                </a:extLst>
              </p:cNvPr>
              <p:cNvSpPr>
                <a:spLocks/>
              </p:cNvSpPr>
              <p:nvPr/>
            </p:nvSpPr>
            <p:spPr bwMode="auto">
              <a:xfrm>
                <a:off x="4234" y="2054"/>
                <a:ext cx="186" cy="18"/>
              </a:xfrm>
              <a:custGeom>
                <a:avLst/>
                <a:gdLst>
                  <a:gd name="T0" fmla="*/ 0 w 186"/>
                  <a:gd name="T1" fmla="*/ 0 h 18"/>
                  <a:gd name="T2" fmla="*/ 4 w 186"/>
                  <a:gd name="T3" fmla="*/ 4 h 18"/>
                  <a:gd name="T4" fmla="*/ 4 w 186"/>
                  <a:gd name="T5" fmla="*/ 4 h 18"/>
                  <a:gd name="T6" fmla="*/ 11 w 186"/>
                  <a:gd name="T7" fmla="*/ 4 h 18"/>
                  <a:gd name="T8" fmla="*/ 18 w 186"/>
                  <a:gd name="T9" fmla="*/ 0 h 18"/>
                  <a:gd name="T10" fmla="*/ 25 w 186"/>
                  <a:gd name="T11" fmla="*/ 4 h 18"/>
                  <a:gd name="T12" fmla="*/ 36 w 186"/>
                  <a:gd name="T13" fmla="*/ 4 h 18"/>
                  <a:gd name="T14" fmla="*/ 43 w 186"/>
                  <a:gd name="T15" fmla="*/ 7 h 18"/>
                  <a:gd name="T16" fmla="*/ 50 w 186"/>
                  <a:gd name="T17" fmla="*/ 11 h 18"/>
                  <a:gd name="T18" fmla="*/ 54 w 186"/>
                  <a:gd name="T19" fmla="*/ 11 h 18"/>
                  <a:gd name="T20" fmla="*/ 57 w 186"/>
                  <a:gd name="T21" fmla="*/ 11 h 18"/>
                  <a:gd name="T22" fmla="*/ 61 w 186"/>
                  <a:gd name="T23" fmla="*/ 15 h 18"/>
                  <a:gd name="T24" fmla="*/ 68 w 186"/>
                  <a:gd name="T25" fmla="*/ 15 h 18"/>
                  <a:gd name="T26" fmla="*/ 72 w 186"/>
                  <a:gd name="T27" fmla="*/ 15 h 18"/>
                  <a:gd name="T28" fmla="*/ 75 w 186"/>
                  <a:gd name="T29" fmla="*/ 18 h 18"/>
                  <a:gd name="T30" fmla="*/ 79 w 186"/>
                  <a:gd name="T31" fmla="*/ 18 h 18"/>
                  <a:gd name="T32" fmla="*/ 86 w 186"/>
                  <a:gd name="T33" fmla="*/ 18 h 18"/>
                  <a:gd name="T34" fmla="*/ 93 w 186"/>
                  <a:gd name="T35" fmla="*/ 15 h 18"/>
                  <a:gd name="T36" fmla="*/ 97 w 186"/>
                  <a:gd name="T37" fmla="*/ 11 h 18"/>
                  <a:gd name="T38" fmla="*/ 104 w 186"/>
                  <a:gd name="T39" fmla="*/ 7 h 18"/>
                  <a:gd name="T40" fmla="*/ 108 w 186"/>
                  <a:gd name="T41" fmla="*/ 4 h 18"/>
                  <a:gd name="T42" fmla="*/ 111 w 186"/>
                  <a:gd name="T43" fmla="*/ 4 h 18"/>
                  <a:gd name="T44" fmla="*/ 115 w 186"/>
                  <a:gd name="T45" fmla="*/ 4 h 18"/>
                  <a:gd name="T46" fmla="*/ 118 w 186"/>
                  <a:gd name="T47" fmla="*/ 4 h 18"/>
                  <a:gd name="T48" fmla="*/ 118 w 186"/>
                  <a:gd name="T49" fmla="*/ 4 h 18"/>
                  <a:gd name="T50" fmla="*/ 111 w 186"/>
                  <a:gd name="T51" fmla="*/ 7 h 18"/>
                  <a:gd name="T52" fmla="*/ 111 w 186"/>
                  <a:gd name="T53" fmla="*/ 7 h 18"/>
                  <a:gd name="T54" fmla="*/ 111 w 186"/>
                  <a:gd name="T55" fmla="*/ 7 h 18"/>
                  <a:gd name="T56" fmla="*/ 118 w 186"/>
                  <a:gd name="T57" fmla="*/ 7 h 18"/>
                  <a:gd name="T58" fmla="*/ 122 w 186"/>
                  <a:gd name="T59" fmla="*/ 4 h 18"/>
                  <a:gd name="T60" fmla="*/ 122 w 186"/>
                  <a:gd name="T61" fmla="*/ 4 h 18"/>
                  <a:gd name="T62" fmla="*/ 125 w 186"/>
                  <a:gd name="T63" fmla="*/ 4 h 18"/>
                  <a:gd name="T64" fmla="*/ 125 w 186"/>
                  <a:gd name="T65" fmla="*/ 4 h 18"/>
                  <a:gd name="T66" fmla="*/ 136 w 186"/>
                  <a:gd name="T67" fmla="*/ 4 h 18"/>
                  <a:gd name="T68" fmla="*/ 136 w 186"/>
                  <a:gd name="T69" fmla="*/ 4 h 18"/>
                  <a:gd name="T70" fmla="*/ 140 w 186"/>
                  <a:gd name="T71" fmla="*/ 4 h 18"/>
                  <a:gd name="T72" fmla="*/ 140 w 186"/>
                  <a:gd name="T73" fmla="*/ 4 h 18"/>
                  <a:gd name="T74" fmla="*/ 143 w 186"/>
                  <a:gd name="T75" fmla="*/ 7 h 18"/>
                  <a:gd name="T76" fmla="*/ 143 w 186"/>
                  <a:gd name="T77" fmla="*/ 7 h 18"/>
                  <a:gd name="T78" fmla="*/ 143 w 186"/>
                  <a:gd name="T79" fmla="*/ 7 h 18"/>
                  <a:gd name="T80" fmla="*/ 147 w 186"/>
                  <a:gd name="T81" fmla="*/ 11 h 18"/>
                  <a:gd name="T82" fmla="*/ 151 w 186"/>
                  <a:gd name="T83" fmla="*/ 11 h 18"/>
                  <a:gd name="T84" fmla="*/ 151 w 186"/>
                  <a:gd name="T85" fmla="*/ 15 h 18"/>
                  <a:gd name="T86" fmla="*/ 154 w 186"/>
                  <a:gd name="T87" fmla="*/ 15 h 18"/>
                  <a:gd name="T88" fmla="*/ 158 w 186"/>
                  <a:gd name="T89" fmla="*/ 15 h 18"/>
                  <a:gd name="T90" fmla="*/ 161 w 186"/>
                  <a:gd name="T91" fmla="*/ 15 h 18"/>
                  <a:gd name="T92" fmla="*/ 161 w 186"/>
                  <a:gd name="T93" fmla="*/ 15 h 18"/>
                  <a:gd name="T94" fmla="*/ 165 w 186"/>
                  <a:gd name="T95" fmla="*/ 15 h 18"/>
                  <a:gd name="T96" fmla="*/ 165 w 186"/>
                  <a:gd name="T97" fmla="*/ 15 h 18"/>
                  <a:gd name="T98" fmla="*/ 176 w 186"/>
                  <a:gd name="T99" fmla="*/ 15 h 18"/>
                  <a:gd name="T100" fmla="*/ 183 w 186"/>
                  <a:gd name="T101" fmla="*/ 11 h 18"/>
                  <a:gd name="T102" fmla="*/ 186 w 186"/>
                  <a:gd name="T103"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6" h="18">
                    <a:moveTo>
                      <a:pt x="0" y="0"/>
                    </a:moveTo>
                    <a:lnTo>
                      <a:pt x="4" y="4"/>
                    </a:lnTo>
                    <a:lnTo>
                      <a:pt x="4" y="4"/>
                    </a:lnTo>
                    <a:lnTo>
                      <a:pt x="11" y="4"/>
                    </a:lnTo>
                    <a:lnTo>
                      <a:pt x="18" y="0"/>
                    </a:lnTo>
                    <a:lnTo>
                      <a:pt x="25" y="4"/>
                    </a:lnTo>
                    <a:lnTo>
                      <a:pt x="36" y="4"/>
                    </a:lnTo>
                    <a:lnTo>
                      <a:pt x="43" y="7"/>
                    </a:lnTo>
                    <a:lnTo>
                      <a:pt x="50" y="11"/>
                    </a:lnTo>
                    <a:lnTo>
                      <a:pt x="54" y="11"/>
                    </a:lnTo>
                    <a:lnTo>
                      <a:pt x="57" y="11"/>
                    </a:lnTo>
                    <a:lnTo>
                      <a:pt x="61" y="15"/>
                    </a:lnTo>
                    <a:lnTo>
                      <a:pt x="68" y="15"/>
                    </a:lnTo>
                    <a:lnTo>
                      <a:pt x="72" y="15"/>
                    </a:lnTo>
                    <a:lnTo>
                      <a:pt x="75" y="18"/>
                    </a:lnTo>
                    <a:lnTo>
                      <a:pt x="79" y="18"/>
                    </a:lnTo>
                    <a:lnTo>
                      <a:pt x="86" y="18"/>
                    </a:lnTo>
                    <a:lnTo>
                      <a:pt x="93" y="15"/>
                    </a:lnTo>
                    <a:lnTo>
                      <a:pt x="97" y="11"/>
                    </a:lnTo>
                    <a:lnTo>
                      <a:pt x="104" y="7"/>
                    </a:lnTo>
                    <a:lnTo>
                      <a:pt x="108" y="4"/>
                    </a:lnTo>
                    <a:lnTo>
                      <a:pt x="111" y="4"/>
                    </a:lnTo>
                    <a:lnTo>
                      <a:pt x="115" y="4"/>
                    </a:lnTo>
                    <a:lnTo>
                      <a:pt x="118" y="4"/>
                    </a:lnTo>
                    <a:lnTo>
                      <a:pt x="118" y="4"/>
                    </a:lnTo>
                    <a:lnTo>
                      <a:pt x="111" y="7"/>
                    </a:lnTo>
                    <a:lnTo>
                      <a:pt x="111" y="7"/>
                    </a:lnTo>
                    <a:lnTo>
                      <a:pt x="111" y="7"/>
                    </a:lnTo>
                    <a:lnTo>
                      <a:pt x="118" y="7"/>
                    </a:lnTo>
                    <a:lnTo>
                      <a:pt x="122" y="4"/>
                    </a:lnTo>
                    <a:lnTo>
                      <a:pt x="122" y="4"/>
                    </a:lnTo>
                    <a:lnTo>
                      <a:pt x="125" y="4"/>
                    </a:lnTo>
                    <a:lnTo>
                      <a:pt x="125" y="4"/>
                    </a:lnTo>
                    <a:lnTo>
                      <a:pt x="136" y="4"/>
                    </a:lnTo>
                    <a:lnTo>
                      <a:pt x="136" y="4"/>
                    </a:lnTo>
                    <a:lnTo>
                      <a:pt x="140" y="4"/>
                    </a:lnTo>
                    <a:lnTo>
                      <a:pt x="140" y="4"/>
                    </a:lnTo>
                    <a:lnTo>
                      <a:pt x="143" y="7"/>
                    </a:lnTo>
                    <a:lnTo>
                      <a:pt x="143" y="7"/>
                    </a:lnTo>
                    <a:lnTo>
                      <a:pt x="143" y="7"/>
                    </a:lnTo>
                    <a:lnTo>
                      <a:pt x="147" y="11"/>
                    </a:lnTo>
                    <a:lnTo>
                      <a:pt x="151" y="11"/>
                    </a:lnTo>
                    <a:lnTo>
                      <a:pt x="151" y="15"/>
                    </a:lnTo>
                    <a:lnTo>
                      <a:pt x="154" y="15"/>
                    </a:lnTo>
                    <a:lnTo>
                      <a:pt x="158" y="15"/>
                    </a:lnTo>
                    <a:lnTo>
                      <a:pt x="161" y="15"/>
                    </a:lnTo>
                    <a:lnTo>
                      <a:pt x="161" y="15"/>
                    </a:lnTo>
                    <a:lnTo>
                      <a:pt x="165" y="15"/>
                    </a:lnTo>
                    <a:lnTo>
                      <a:pt x="165" y="15"/>
                    </a:lnTo>
                    <a:lnTo>
                      <a:pt x="176" y="15"/>
                    </a:lnTo>
                    <a:lnTo>
                      <a:pt x="183" y="11"/>
                    </a:lnTo>
                    <a:lnTo>
                      <a:pt x="186"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00" name="Freeform 121">
                <a:extLst>
                  <a:ext uri="{FF2B5EF4-FFF2-40B4-BE49-F238E27FC236}">
                    <a16:creationId xmlns:a16="http://schemas.microsoft.com/office/drawing/2014/main" id="{F3A6D018-F6D7-4138-8EF5-9D1BC7FD73E0}"/>
                  </a:ext>
                </a:extLst>
              </p:cNvPr>
              <p:cNvSpPr>
                <a:spLocks/>
              </p:cNvSpPr>
              <p:nvPr/>
            </p:nvSpPr>
            <p:spPr bwMode="auto">
              <a:xfrm>
                <a:off x="3686" y="1929"/>
                <a:ext cx="215" cy="46"/>
              </a:xfrm>
              <a:custGeom>
                <a:avLst/>
                <a:gdLst>
                  <a:gd name="T0" fmla="*/ 0 w 215"/>
                  <a:gd name="T1" fmla="*/ 46 h 46"/>
                  <a:gd name="T2" fmla="*/ 0 w 215"/>
                  <a:gd name="T3" fmla="*/ 46 h 46"/>
                  <a:gd name="T4" fmla="*/ 4 w 215"/>
                  <a:gd name="T5" fmla="*/ 46 h 46"/>
                  <a:gd name="T6" fmla="*/ 7 w 215"/>
                  <a:gd name="T7" fmla="*/ 46 h 46"/>
                  <a:gd name="T8" fmla="*/ 14 w 215"/>
                  <a:gd name="T9" fmla="*/ 43 h 46"/>
                  <a:gd name="T10" fmla="*/ 18 w 215"/>
                  <a:gd name="T11" fmla="*/ 32 h 46"/>
                  <a:gd name="T12" fmla="*/ 25 w 215"/>
                  <a:gd name="T13" fmla="*/ 32 h 46"/>
                  <a:gd name="T14" fmla="*/ 29 w 215"/>
                  <a:gd name="T15" fmla="*/ 32 h 46"/>
                  <a:gd name="T16" fmla="*/ 29 w 215"/>
                  <a:gd name="T17" fmla="*/ 32 h 46"/>
                  <a:gd name="T18" fmla="*/ 32 w 215"/>
                  <a:gd name="T19" fmla="*/ 28 h 46"/>
                  <a:gd name="T20" fmla="*/ 39 w 215"/>
                  <a:gd name="T21" fmla="*/ 28 h 46"/>
                  <a:gd name="T22" fmla="*/ 43 w 215"/>
                  <a:gd name="T23" fmla="*/ 28 h 46"/>
                  <a:gd name="T24" fmla="*/ 43 w 215"/>
                  <a:gd name="T25" fmla="*/ 25 h 46"/>
                  <a:gd name="T26" fmla="*/ 47 w 215"/>
                  <a:gd name="T27" fmla="*/ 21 h 46"/>
                  <a:gd name="T28" fmla="*/ 50 w 215"/>
                  <a:gd name="T29" fmla="*/ 21 h 46"/>
                  <a:gd name="T30" fmla="*/ 54 w 215"/>
                  <a:gd name="T31" fmla="*/ 21 h 46"/>
                  <a:gd name="T32" fmla="*/ 57 w 215"/>
                  <a:gd name="T33" fmla="*/ 18 h 46"/>
                  <a:gd name="T34" fmla="*/ 64 w 215"/>
                  <a:gd name="T35" fmla="*/ 14 h 46"/>
                  <a:gd name="T36" fmla="*/ 72 w 215"/>
                  <a:gd name="T37" fmla="*/ 14 h 46"/>
                  <a:gd name="T38" fmla="*/ 90 w 215"/>
                  <a:gd name="T39" fmla="*/ 10 h 46"/>
                  <a:gd name="T40" fmla="*/ 93 w 215"/>
                  <a:gd name="T41" fmla="*/ 10 h 46"/>
                  <a:gd name="T42" fmla="*/ 97 w 215"/>
                  <a:gd name="T43" fmla="*/ 10 h 46"/>
                  <a:gd name="T44" fmla="*/ 100 w 215"/>
                  <a:gd name="T45" fmla="*/ 7 h 46"/>
                  <a:gd name="T46" fmla="*/ 104 w 215"/>
                  <a:gd name="T47" fmla="*/ 7 h 46"/>
                  <a:gd name="T48" fmla="*/ 107 w 215"/>
                  <a:gd name="T49" fmla="*/ 7 h 46"/>
                  <a:gd name="T50" fmla="*/ 111 w 215"/>
                  <a:gd name="T51" fmla="*/ 7 h 46"/>
                  <a:gd name="T52" fmla="*/ 115 w 215"/>
                  <a:gd name="T53" fmla="*/ 7 h 46"/>
                  <a:gd name="T54" fmla="*/ 122 w 215"/>
                  <a:gd name="T55" fmla="*/ 3 h 46"/>
                  <a:gd name="T56" fmla="*/ 125 w 215"/>
                  <a:gd name="T57" fmla="*/ 3 h 46"/>
                  <a:gd name="T58" fmla="*/ 133 w 215"/>
                  <a:gd name="T59" fmla="*/ 3 h 46"/>
                  <a:gd name="T60" fmla="*/ 140 w 215"/>
                  <a:gd name="T61" fmla="*/ 3 h 46"/>
                  <a:gd name="T62" fmla="*/ 143 w 215"/>
                  <a:gd name="T63" fmla="*/ 7 h 46"/>
                  <a:gd name="T64" fmla="*/ 147 w 215"/>
                  <a:gd name="T65" fmla="*/ 10 h 46"/>
                  <a:gd name="T66" fmla="*/ 154 w 215"/>
                  <a:gd name="T67" fmla="*/ 7 h 46"/>
                  <a:gd name="T68" fmla="*/ 154 w 215"/>
                  <a:gd name="T69" fmla="*/ 7 h 46"/>
                  <a:gd name="T70" fmla="*/ 161 w 215"/>
                  <a:gd name="T71" fmla="*/ 7 h 46"/>
                  <a:gd name="T72" fmla="*/ 165 w 215"/>
                  <a:gd name="T73" fmla="*/ 3 h 46"/>
                  <a:gd name="T74" fmla="*/ 168 w 215"/>
                  <a:gd name="T75" fmla="*/ 0 h 46"/>
                  <a:gd name="T76" fmla="*/ 172 w 215"/>
                  <a:gd name="T77" fmla="*/ 0 h 46"/>
                  <a:gd name="T78" fmla="*/ 176 w 215"/>
                  <a:gd name="T79" fmla="*/ 3 h 46"/>
                  <a:gd name="T80" fmla="*/ 179 w 215"/>
                  <a:gd name="T81" fmla="*/ 3 h 46"/>
                  <a:gd name="T82" fmla="*/ 183 w 215"/>
                  <a:gd name="T83" fmla="*/ 3 h 46"/>
                  <a:gd name="T84" fmla="*/ 186 w 215"/>
                  <a:gd name="T85" fmla="*/ 3 h 46"/>
                  <a:gd name="T86" fmla="*/ 190 w 215"/>
                  <a:gd name="T87" fmla="*/ 0 h 46"/>
                  <a:gd name="T88" fmla="*/ 197 w 215"/>
                  <a:gd name="T89" fmla="*/ 3 h 46"/>
                  <a:gd name="T90" fmla="*/ 201 w 215"/>
                  <a:gd name="T91" fmla="*/ 3 h 46"/>
                  <a:gd name="T92" fmla="*/ 204 w 215"/>
                  <a:gd name="T93" fmla="*/ 3 h 46"/>
                  <a:gd name="T94" fmla="*/ 208 w 215"/>
                  <a:gd name="T95" fmla="*/ 3 h 46"/>
                  <a:gd name="T96" fmla="*/ 211 w 215"/>
                  <a:gd name="T97" fmla="*/ 3 h 46"/>
                  <a:gd name="T98" fmla="*/ 215 w 215"/>
                  <a:gd name="T99"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5" h="46">
                    <a:moveTo>
                      <a:pt x="0" y="46"/>
                    </a:moveTo>
                    <a:lnTo>
                      <a:pt x="0" y="46"/>
                    </a:lnTo>
                    <a:lnTo>
                      <a:pt x="4" y="46"/>
                    </a:lnTo>
                    <a:lnTo>
                      <a:pt x="7" y="46"/>
                    </a:lnTo>
                    <a:lnTo>
                      <a:pt x="14" y="43"/>
                    </a:lnTo>
                    <a:lnTo>
                      <a:pt x="18" y="32"/>
                    </a:lnTo>
                    <a:lnTo>
                      <a:pt x="25" y="32"/>
                    </a:lnTo>
                    <a:lnTo>
                      <a:pt x="29" y="32"/>
                    </a:lnTo>
                    <a:lnTo>
                      <a:pt x="29" y="32"/>
                    </a:lnTo>
                    <a:lnTo>
                      <a:pt x="32" y="28"/>
                    </a:lnTo>
                    <a:lnTo>
                      <a:pt x="39" y="28"/>
                    </a:lnTo>
                    <a:lnTo>
                      <a:pt x="43" y="28"/>
                    </a:lnTo>
                    <a:lnTo>
                      <a:pt x="43" y="25"/>
                    </a:lnTo>
                    <a:lnTo>
                      <a:pt x="47" y="21"/>
                    </a:lnTo>
                    <a:lnTo>
                      <a:pt x="50" y="21"/>
                    </a:lnTo>
                    <a:lnTo>
                      <a:pt x="54" y="21"/>
                    </a:lnTo>
                    <a:lnTo>
                      <a:pt x="57" y="18"/>
                    </a:lnTo>
                    <a:lnTo>
                      <a:pt x="64" y="14"/>
                    </a:lnTo>
                    <a:lnTo>
                      <a:pt x="72" y="14"/>
                    </a:lnTo>
                    <a:lnTo>
                      <a:pt x="90" y="10"/>
                    </a:lnTo>
                    <a:lnTo>
                      <a:pt x="93" y="10"/>
                    </a:lnTo>
                    <a:lnTo>
                      <a:pt x="97" y="10"/>
                    </a:lnTo>
                    <a:lnTo>
                      <a:pt x="100" y="7"/>
                    </a:lnTo>
                    <a:lnTo>
                      <a:pt x="104" y="7"/>
                    </a:lnTo>
                    <a:lnTo>
                      <a:pt x="107" y="7"/>
                    </a:lnTo>
                    <a:lnTo>
                      <a:pt x="111" y="7"/>
                    </a:lnTo>
                    <a:lnTo>
                      <a:pt x="115" y="7"/>
                    </a:lnTo>
                    <a:lnTo>
                      <a:pt x="122" y="3"/>
                    </a:lnTo>
                    <a:lnTo>
                      <a:pt x="125" y="3"/>
                    </a:lnTo>
                    <a:lnTo>
                      <a:pt x="133" y="3"/>
                    </a:lnTo>
                    <a:lnTo>
                      <a:pt x="140" y="3"/>
                    </a:lnTo>
                    <a:lnTo>
                      <a:pt x="143" y="7"/>
                    </a:lnTo>
                    <a:lnTo>
                      <a:pt x="147" y="10"/>
                    </a:lnTo>
                    <a:lnTo>
                      <a:pt x="154" y="7"/>
                    </a:lnTo>
                    <a:lnTo>
                      <a:pt x="154" y="7"/>
                    </a:lnTo>
                    <a:lnTo>
                      <a:pt x="161" y="7"/>
                    </a:lnTo>
                    <a:lnTo>
                      <a:pt x="165" y="3"/>
                    </a:lnTo>
                    <a:lnTo>
                      <a:pt x="168" y="0"/>
                    </a:lnTo>
                    <a:lnTo>
                      <a:pt x="172" y="0"/>
                    </a:lnTo>
                    <a:lnTo>
                      <a:pt x="176" y="3"/>
                    </a:lnTo>
                    <a:lnTo>
                      <a:pt x="179" y="3"/>
                    </a:lnTo>
                    <a:lnTo>
                      <a:pt x="183" y="3"/>
                    </a:lnTo>
                    <a:lnTo>
                      <a:pt x="186" y="3"/>
                    </a:lnTo>
                    <a:lnTo>
                      <a:pt x="190" y="0"/>
                    </a:lnTo>
                    <a:lnTo>
                      <a:pt x="197" y="3"/>
                    </a:lnTo>
                    <a:lnTo>
                      <a:pt x="201" y="3"/>
                    </a:lnTo>
                    <a:lnTo>
                      <a:pt x="204" y="3"/>
                    </a:lnTo>
                    <a:lnTo>
                      <a:pt x="208" y="3"/>
                    </a:lnTo>
                    <a:lnTo>
                      <a:pt x="211" y="3"/>
                    </a:lnTo>
                    <a:lnTo>
                      <a:pt x="215"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01" name="Freeform 122">
                <a:extLst>
                  <a:ext uri="{FF2B5EF4-FFF2-40B4-BE49-F238E27FC236}">
                    <a16:creationId xmlns:a16="http://schemas.microsoft.com/office/drawing/2014/main" id="{94DD7B88-217E-4207-9F82-E30C6A6D9CA0}"/>
                  </a:ext>
                </a:extLst>
              </p:cNvPr>
              <p:cNvSpPr>
                <a:spLocks/>
              </p:cNvSpPr>
              <p:nvPr/>
            </p:nvSpPr>
            <p:spPr bwMode="auto">
              <a:xfrm>
                <a:off x="3962" y="3062"/>
                <a:ext cx="0" cy="18"/>
              </a:xfrm>
              <a:custGeom>
                <a:avLst/>
                <a:gdLst>
                  <a:gd name="T0" fmla="*/ 18 h 18"/>
                  <a:gd name="T1" fmla="*/ 15 h 18"/>
                  <a:gd name="T2" fmla="*/ 7 h 18"/>
                  <a:gd name="T3" fmla="*/ 4 h 18"/>
                  <a:gd name="T4" fmla="*/ 4 h 18"/>
                  <a:gd name="T5" fmla="*/ 0 h 18"/>
                </a:gdLst>
                <a:ahLst/>
                <a:cxnLst>
                  <a:cxn ang="0">
                    <a:pos x="0" y="T0"/>
                  </a:cxn>
                  <a:cxn ang="0">
                    <a:pos x="0" y="T1"/>
                  </a:cxn>
                  <a:cxn ang="0">
                    <a:pos x="0" y="T2"/>
                  </a:cxn>
                  <a:cxn ang="0">
                    <a:pos x="0" y="T3"/>
                  </a:cxn>
                  <a:cxn ang="0">
                    <a:pos x="0" y="T4"/>
                  </a:cxn>
                  <a:cxn ang="0">
                    <a:pos x="0" y="T5"/>
                  </a:cxn>
                </a:cxnLst>
                <a:rect l="0" t="0" r="r" b="b"/>
                <a:pathLst>
                  <a:path h="18">
                    <a:moveTo>
                      <a:pt x="0" y="18"/>
                    </a:moveTo>
                    <a:lnTo>
                      <a:pt x="0" y="15"/>
                    </a:lnTo>
                    <a:lnTo>
                      <a:pt x="0" y="7"/>
                    </a:lnTo>
                    <a:lnTo>
                      <a:pt x="0" y="4"/>
                    </a:lnTo>
                    <a:lnTo>
                      <a:pt x="0"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02" name="Freeform 123">
                <a:extLst>
                  <a:ext uri="{FF2B5EF4-FFF2-40B4-BE49-F238E27FC236}">
                    <a16:creationId xmlns:a16="http://schemas.microsoft.com/office/drawing/2014/main" id="{5070E4E5-D4BA-4548-A036-5BD505E3163C}"/>
                  </a:ext>
                </a:extLst>
              </p:cNvPr>
              <p:cNvSpPr>
                <a:spLocks/>
              </p:cNvSpPr>
              <p:nvPr/>
            </p:nvSpPr>
            <p:spPr bwMode="auto">
              <a:xfrm>
                <a:off x="3962" y="2851"/>
                <a:ext cx="43" cy="211"/>
              </a:xfrm>
              <a:custGeom>
                <a:avLst/>
                <a:gdLst>
                  <a:gd name="T0" fmla="*/ 0 w 43"/>
                  <a:gd name="T1" fmla="*/ 211 h 211"/>
                  <a:gd name="T2" fmla="*/ 0 w 43"/>
                  <a:gd name="T3" fmla="*/ 204 h 211"/>
                  <a:gd name="T4" fmla="*/ 0 w 43"/>
                  <a:gd name="T5" fmla="*/ 200 h 211"/>
                  <a:gd name="T6" fmla="*/ 3 w 43"/>
                  <a:gd name="T7" fmla="*/ 197 h 211"/>
                  <a:gd name="T8" fmla="*/ 7 w 43"/>
                  <a:gd name="T9" fmla="*/ 186 h 211"/>
                  <a:gd name="T10" fmla="*/ 7 w 43"/>
                  <a:gd name="T11" fmla="*/ 183 h 211"/>
                  <a:gd name="T12" fmla="*/ 7 w 43"/>
                  <a:gd name="T13" fmla="*/ 179 h 211"/>
                  <a:gd name="T14" fmla="*/ 11 w 43"/>
                  <a:gd name="T15" fmla="*/ 175 h 211"/>
                  <a:gd name="T16" fmla="*/ 11 w 43"/>
                  <a:gd name="T17" fmla="*/ 172 h 211"/>
                  <a:gd name="T18" fmla="*/ 11 w 43"/>
                  <a:gd name="T19" fmla="*/ 168 h 211"/>
                  <a:gd name="T20" fmla="*/ 11 w 43"/>
                  <a:gd name="T21" fmla="*/ 165 h 211"/>
                  <a:gd name="T22" fmla="*/ 14 w 43"/>
                  <a:gd name="T23" fmla="*/ 157 h 211"/>
                  <a:gd name="T24" fmla="*/ 14 w 43"/>
                  <a:gd name="T25" fmla="*/ 154 h 211"/>
                  <a:gd name="T26" fmla="*/ 18 w 43"/>
                  <a:gd name="T27" fmla="*/ 154 h 211"/>
                  <a:gd name="T28" fmla="*/ 18 w 43"/>
                  <a:gd name="T29" fmla="*/ 150 h 211"/>
                  <a:gd name="T30" fmla="*/ 18 w 43"/>
                  <a:gd name="T31" fmla="*/ 147 h 211"/>
                  <a:gd name="T32" fmla="*/ 21 w 43"/>
                  <a:gd name="T33" fmla="*/ 143 h 211"/>
                  <a:gd name="T34" fmla="*/ 25 w 43"/>
                  <a:gd name="T35" fmla="*/ 140 h 211"/>
                  <a:gd name="T36" fmla="*/ 25 w 43"/>
                  <a:gd name="T37" fmla="*/ 136 h 211"/>
                  <a:gd name="T38" fmla="*/ 32 w 43"/>
                  <a:gd name="T39" fmla="*/ 132 h 211"/>
                  <a:gd name="T40" fmla="*/ 36 w 43"/>
                  <a:gd name="T41" fmla="*/ 125 h 211"/>
                  <a:gd name="T42" fmla="*/ 39 w 43"/>
                  <a:gd name="T43" fmla="*/ 122 h 211"/>
                  <a:gd name="T44" fmla="*/ 39 w 43"/>
                  <a:gd name="T45" fmla="*/ 118 h 211"/>
                  <a:gd name="T46" fmla="*/ 43 w 43"/>
                  <a:gd name="T47" fmla="*/ 114 h 211"/>
                  <a:gd name="T48" fmla="*/ 43 w 43"/>
                  <a:gd name="T49" fmla="*/ 107 h 211"/>
                  <a:gd name="T50" fmla="*/ 43 w 43"/>
                  <a:gd name="T51" fmla="*/ 104 h 211"/>
                  <a:gd name="T52" fmla="*/ 43 w 43"/>
                  <a:gd name="T53" fmla="*/ 96 h 211"/>
                  <a:gd name="T54" fmla="*/ 43 w 43"/>
                  <a:gd name="T55" fmla="*/ 96 h 211"/>
                  <a:gd name="T56" fmla="*/ 43 w 43"/>
                  <a:gd name="T57" fmla="*/ 89 h 211"/>
                  <a:gd name="T58" fmla="*/ 39 w 43"/>
                  <a:gd name="T59" fmla="*/ 86 h 211"/>
                  <a:gd name="T60" fmla="*/ 36 w 43"/>
                  <a:gd name="T61" fmla="*/ 79 h 211"/>
                  <a:gd name="T62" fmla="*/ 32 w 43"/>
                  <a:gd name="T63" fmla="*/ 79 h 211"/>
                  <a:gd name="T64" fmla="*/ 32 w 43"/>
                  <a:gd name="T65" fmla="*/ 71 h 211"/>
                  <a:gd name="T66" fmla="*/ 28 w 43"/>
                  <a:gd name="T67" fmla="*/ 61 h 211"/>
                  <a:gd name="T68" fmla="*/ 28 w 43"/>
                  <a:gd name="T69" fmla="*/ 57 h 211"/>
                  <a:gd name="T70" fmla="*/ 32 w 43"/>
                  <a:gd name="T71" fmla="*/ 53 h 211"/>
                  <a:gd name="T72" fmla="*/ 32 w 43"/>
                  <a:gd name="T73" fmla="*/ 53 h 211"/>
                  <a:gd name="T74" fmla="*/ 32 w 43"/>
                  <a:gd name="T75" fmla="*/ 46 h 211"/>
                  <a:gd name="T76" fmla="*/ 32 w 43"/>
                  <a:gd name="T77" fmla="*/ 43 h 211"/>
                  <a:gd name="T78" fmla="*/ 28 w 43"/>
                  <a:gd name="T79" fmla="*/ 39 h 211"/>
                  <a:gd name="T80" fmla="*/ 25 w 43"/>
                  <a:gd name="T81" fmla="*/ 25 h 211"/>
                  <a:gd name="T82" fmla="*/ 25 w 43"/>
                  <a:gd name="T83" fmla="*/ 18 h 211"/>
                  <a:gd name="T84" fmla="*/ 25 w 43"/>
                  <a:gd name="T85" fmla="*/ 18 h 211"/>
                  <a:gd name="T86" fmla="*/ 18 w 43"/>
                  <a:gd name="T87" fmla="*/ 10 h 211"/>
                  <a:gd name="T88" fmla="*/ 18 w 43"/>
                  <a:gd name="T89" fmla="*/ 7 h 211"/>
                  <a:gd name="T90" fmla="*/ 14 w 43"/>
                  <a:gd name="T91" fmla="*/ 3 h 211"/>
                  <a:gd name="T92" fmla="*/ 14 w 43"/>
                  <a:gd name="T93" fmla="*/ 0 h 211"/>
                  <a:gd name="T94" fmla="*/ 14 w 43"/>
                  <a:gd name="T95"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211">
                    <a:moveTo>
                      <a:pt x="0" y="211"/>
                    </a:moveTo>
                    <a:lnTo>
                      <a:pt x="0" y="204"/>
                    </a:lnTo>
                    <a:lnTo>
                      <a:pt x="0" y="200"/>
                    </a:lnTo>
                    <a:lnTo>
                      <a:pt x="3" y="197"/>
                    </a:lnTo>
                    <a:lnTo>
                      <a:pt x="7" y="186"/>
                    </a:lnTo>
                    <a:lnTo>
                      <a:pt x="7" y="183"/>
                    </a:lnTo>
                    <a:lnTo>
                      <a:pt x="7" y="179"/>
                    </a:lnTo>
                    <a:lnTo>
                      <a:pt x="11" y="175"/>
                    </a:lnTo>
                    <a:lnTo>
                      <a:pt x="11" y="172"/>
                    </a:lnTo>
                    <a:lnTo>
                      <a:pt x="11" y="168"/>
                    </a:lnTo>
                    <a:lnTo>
                      <a:pt x="11" y="165"/>
                    </a:lnTo>
                    <a:lnTo>
                      <a:pt x="14" y="157"/>
                    </a:lnTo>
                    <a:lnTo>
                      <a:pt x="14" y="154"/>
                    </a:lnTo>
                    <a:lnTo>
                      <a:pt x="18" y="154"/>
                    </a:lnTo>
                    <a:lnTo>
                      <a:pt x="18" y="150"/>
                    </a:lnTo>
                    <a:lnTo>
                      <a:pt x="18" y="147"/>
                    </a:lnTo>
                    <a:lnTo>
                      <a:pt x="21" y="143"/>
                    </a:lnTo>
                    <a:lnTo>
                      <a:pt x="25" y="140"/>
                    </a:lnTo>
                    <a:lnTo>
                      <a:pt x="25" y="136"/>
                    </a:lnTo>
                    <a:lnTo>
                      <a:pt x="32" y="132"/>
                    </a:lnTo>
                    <a:lnTo>
                      <a:pt x="36" y="125"/>
                    </a:lnTo>
                    <a:lnTo>
                      <a:pt x="39" y="122"/>
                    </a:lnTo>
                    <a:lnTo>
                      <a:pt x="39" y="118"/>
                    </a:lnTo>
                    <a:lnTo>
                      <a:pt x="43" y="114"/>
                    </a:lnTo>
                    <a:lnTo>
                      <a:pt x="43" y="107"/>
                    </a:lnTo>
                    <a:lnTo>
                      <a:pt x="43" y="104"/>
                    </a:lnTo>
                    <a:lnTo>
                      <a:pt x="43" y="96"/>
                    </a:lnTo>
                    <a:lnTo>
                      <a:pt x="43" y="96"/>
                    </a:lnTo>
                    <a:lnTo>
                      <a:pt x="43" y="89"/>
                    </a:lnTo>
                    <a:lnTo>
                      <a:pt x="39" y="86"/>
                    </a:lnTo>
                    <a:lnTo>
                      <a:pt x="36" y="79"/>
                    </a:lnTo>
                    <a:lnTo>
                      <a:pt x="32" y="79"/>
                    </a:lnTo>
                    <a:lnTo>
                      <a:pt x="32" y="71"/>
                    </a:lnTo>
                    <a:lnTo>
                      <a:pt x="28" y="61"/>
                    </a:lnTo>
                    <a:lnTo>
                      <a:pt x="28" y="57"/>
                    </a:lnTo>
                    <a:lnTo>
                      <a:pt x="32" y="53"/>
                    </a:lnTo>
                    <a:lnTo>
                      <a:pt x="32" y="53"/>
                    </a:lnTo>
                    <a:lnTo>
                      <a:pt x="32" y="46"/>
                    </a:lnTo>
                    <a:lnTo>
                      <a:pt x="32" y="43"/>
                    </a:lnTo>
                    <a:lnTo>
                      <a:pt x="28" y="39"/>
                    </a:lnTo>
                    <a:lnTo>
                      <a:pt x="25" y="25"/>
                    </a:lnTo>
                    <a:lnTo>
                      <a:pt x="25" y="18"/>
                    </a:lnTo>
                    <a:lnTo>
                      <a:pt x="25" y="18"/>
                    </a:lnTo>
                    <a:lnTo>
                      <a:pt x="18" y="10"/>
                    </a:lnTo>
                    <a:lnTo>
                      <a:pt x="18" y="7"/>
                    </a:lnTo>
                    <a:lnTo>
                      <a:pt x="14" y="3"/>
                    </a:lnTo>
                    <a:lnTo>
                      <a:pt x="14" y="0"/>
                    </a:lnTo>
                    <a:lnTo>
                      <a:pt x="1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03" name="Freeform 124">
                <a:extLst>
                  <a:ext uri="{FF2B5EF4-FFF2-40B4-BE49-F238E27FC236}">
                    <a16:creationId xmlns:a16="http://schemas.microsoft.com/office/drawing/2014/main" id="{C9959DED-6D43-4971-BB58-10D4218427C1}"/>
                  </a:ext>
                </a:extLst>
              </p:cNvPr>
              <p:cNvSpPr>
                <a:spLocks/>
              </p:cNvSpPr>
              <p:nvPr/>
            </p:nvSpPr>
            <p:spPr bwMode="auto">
              <a:xfrm>
                <a:off x="3224" y="1111"/>
                <a:ext cx="226" cy="107"/>
              </a:xfrm>
              <a:custGeom>
                <a:avLst/>
                <a:gdLst>
                  <a:gd name="T0" fmla="*/ 82 w 226"/>
                  <a:gd name="T1" fmla="*/ 96 h 107"/>
                  <a:gd name="T2" fmla="*/ 54 w 226"/>
                  <a:gd name="T3" fmla="*/ 89 h 107"/>
                  <a:gd name="T4" fmla="*/ 39 w 226"/>
                  <a:gd name="T5" fmla="*/ 86 h 107"/>
                  <a:gd name="T6" fmla="*/ 57 w 226"/>
                  <a:gd name="T7" fmla="*/ 79 h 107"/>
                  <a:gd name="T8" fmla="*/ 54 w 226"/>
                  <a:gd name="T9" fmla="*/ 71 h 107"/>
                  <a:gd name="T10" fmla="*/ 46 w 226"/>
                  <a:gd name="T11" fmla="*/ 68 h 107"/>
                  <a:gd name="T12" fmla="*/ 39 w 226"/>
                  <a:gd name="T13" fmla="*/ 57 h 107"/>
                  <a:gd name="T14" fmla="*/ 21 w 226"/>
                  <a:gd name="T15" fmla="*/ 61 h 107"/>
                  <a:gd name="T16" fmla="*/ 18 w 226"/>
                  <a:gd name="T17" fmla="*/ 57 h 107"/>
                  <a:gd name="T18" fmla="*/ 39 w 226"/>
                  <a:gd name="T19" fmla="*/ 53 h 107"/>
                  <a:gd name="T20" fmla="*/ 54 w 226"/>
                  <a:gd name="T21" fmla="*/ 46 h 107"/>
                  <a:gd name="T22" fmla="*/ 43 w 226"/>
                  <a:gd name="T23" fmla="*/ 43 h 107"/>
                  <a:gd name="T24" fmla="*/ 50 w 226"/>
                  <a:gd name="T25" fmla="*/ 36 h 107"/>
                  <a:gd name="T26" fmla="*/ 46 w 226"/>
                  <a:gd name="T27" fmla="*/ 36 h 107"/>
                  <a:gd name="T28" fmla="*/ 29 w 226"/>
                  <a:gd name="T29" fmla="*/ 36 h 107"/>
                  <a:gd name="T30" fmla="*/ 0 w 226"/>
                  <a:gd name="T31" fmla="*/ 39 h 107"/>
                  <a:gd name="T32" fmla="*/ 18 w 226"/>
                  <a:gd name="T33" fmla="*/ 36 h 107"/>
                  <a:gd name="T34" fmla="*/ 7 w 226"/>
                  <a:gd name="T35" fmla="*/ 25 h 107"/>
                  <a:gd name="T36" fmla="*/ 25 w 226"/>
                  <a:gd name="T37" fmla="*/ 28 h 107"/>
                  <a:gd name="T38" fmla="*/ 21 w 226"/>
                  <a:gd name="T39" fmla="*/ 21 h 107"/>
                  <a:gd name="T40" fmla="*/ 21 w 226"/>
                  <a:gd name="T41" fmla="*/ 18 h 107"/>
                  <a:gd name="T42" fmla="*/ 29 w 226"/>
                  <a:gd name="T43" fmla="*/ 14 h 107"/>
                  <a:gd name="T44" fmla="*/ 39 w 226"/>
                  <a:gd name="T45" fmla="*/ 21 h 107"/>
                  <a:gd name="T46" fmla="*/ 43 w 226"/>
                  <a:gd name="T47" fmla="*/ 18 h 107"/>
                  <a:gd name="T48" fmla="*/ 39 w 226"/>
                  <a:gd name="T49" fmla="*/ 10 h 107"/>
                  <a:gd name="T50" fmla="*/ 36 w 226"/>
                  <a:gd name="T51" fmla="*/ 7 h 107"/>
                  <a:gd name="T52" fmla="*/ 29 w 226"/>
                  <a:gd name="T53" fmla="*/ 3 h 107"/>
                  <a:gd name="T54" fmla="*/ 43 w 226"/>
                  <a:gd name="T55" fmla="*/ 7 h 107"/>
                  <a:gd name="T56" fmla="*/ 57 w 226"/>
                  <a:gd name="T57" fmla="*/ 18 h 107"/>
                  <a:gd name="T58" fmla="*/ 64 w 226"/>
                  <a:gd name="T59" fmla="*/ 25 h 107"/>
                  <a:gd name="T60" fmla="*/ 57 w 226"/>
                  <a:gd name="T61" fmla="*/ 32 h 107"/>
                  <a:gd name="T62" fmla="*/ 64 w 226"/>
                  <a:gd name="T63" fmla="*/ 39 h 107"/>
                  <a:gd name="T64" fmla="*/ 72 w 226"/>
                  <a:gd name="T65" fmla="*/ 39 h 107"/>
                  <a:gd name="T66" fmla="*/ 82 w 226"/>
                  <a:gd name="T67" fmla="*/ 32 h 107"/>
                  <a:gd name="T68" fmla="*/ 86 w 226"/>
                  <a:gd name="T69" fmla="*/ 18 h 107"/>
                  <a:gd name="T70" fmla="*/ 100 w 226"/>
                  <a:gd name="T71" fmla="*/ 25 h 107"/>
                  <a:gd name="T72" fmla="*/ 107 w 226"/>
                  <a:gd name="T73" fmla="*/ 21 h 107"/>
                  <a:gd name="T74" fmla="*/ 118 w 226"/>
                  <a:gd name="T75" fmla="*/ 14 h 107"/>
                  <a:gd name="T76" fmla="*/ 125 w 226"/>
                  <a:gd name="T77" fmla="*/ 21 h 107"/>
                  <a:gd name="T78" fmla="*/ 132 w 226"/>
                  <a:gd name="T79" fmla="*/ 28 h 107"/>
                  <a:gd name="T80" fmla="*/ 129 w 226"/>
                  <a:gd name="T81" fmla="*/ 14 h 107"/>
                  <a:gd name="T82" fmla="*/ 147 w 226"/>
                  <a:gd name="T83" fmla="*/ 18 h 107"/>
                  <a:gd name="T84" fmla="*/ 158 w 226"/>
                  <a:gd name="T85" fmla="*/ 14 h 107"/>
                  <a:gd name="T86" fmla="*/ 165 w 226"/>
                  <a:gd name="T87" fmla="*/ 3 h 107"/>
                  <a:gd name="T88" fmla="*/ 179 w 226"/>
                  <a:gd name="T89" fmla="*/ 7 h 107"/>
                  <a:gd name="T90" fmla="*/ 186 w 226"/>
                  <a:gd name="T91" fmla="*/ 14 h 107"/>
                  <a:gd name="T92" fmla="*/ 204 w 226"/>
                  <a:gd name="T93" fmla="*/ 7 h 107"/>
                  <a:gd name="T94" fmla="*/ 197 w 226"/>
                  <a:gd name="T95" fmla="*/ 18 h 107"/>
                  <a:gd name="T96" fmla="*/ 208 w 226"/>
                  <a:gd name="T97" fmla="*/ 28 h 107"/>
                  <a:gd name="T98" fmla="*/ 218 w 226"/>
                  <a:gd name="T99" fmla="*/ 32 h 107"/>
                  <a:gd name="T100" fmla="*/ 222 w 226"/>
                  <a:gd name="T101" fmla="*/ 46 h 107"/>
                  <a:gd name="T102" fmla="*/ 222 w 226"/>
                  <a:gd name="T103" fmla="*/ 57 h 107"/>
                  <a:gd name="T104" fmla="*/ 204 w 226"/>
                  <a:gd name="T105" fmla="*/ 64 h 107"/>
                  <a:gd name="T106" fmla="*/ 208 w 226"/>
                  <a:gd name="T107" fmla="*/ 68 h 107"/>
                  <a:gd name="T108" fmla="*/ 193 w 226"/>
                  <a:gd name="T109" fmla="*/ 75 h 107"/>
                  <a:gd name="T110" fmla="*/ 179 w 226"/>
                  <a:gd name="T111" fmla="*/ 79 h 107"/>
                  <a:gd name="T112" fmla="*/ 154 w 226"/>
                  <a:gd name="T113" fmla="*/ 89 h 107"/>
                  <a:gd name="T114" fmla="*/ 143 w 226"/>
                  <a:gd name="T115" fmla="*/ 93 h 107"/>
                  <a:gd name="T116" fmla="*/ 115 w 226"/>
                  <a:gd name="T117"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107">
                    <a:moveTo>
                      <a:pt x="93" y="100"/>
                    </a:moveTo>
                    <a:lnTo>
                      <a:pt x="93" y="100"/>
                    </a:lnTo>
                    <a:lnTo>
                      <a:pt x="89" y="100"/>
                    </a:lnTo>
                    <a:lnTo>
                      <a:pt x="86" y="100"/>
                    </a:lnTo>
                    <a:lnTo>
                      <a:pt x="82" y="96"/>
                    </a:lnTo>
                    <a:lnTo>
                      <a:pt x="75" y="93"/>
                    </a:lnTo>
                    <a:lnTo>
                      <a:pt x="68" y="89"/>
                    </a:lnTo>
                    <a:lnTo>
                      <a:pt x="64" y="93"/>
                    </a:lnTo>
                    <a:lnTo>
                      <a:pt x="57" y="89"/>
                    </a:lnTo>
                    <a:lnTo>
                      <a:pt x="54" y="89"/>
                    </a:lnTo>
                    <a:lnTo>
                      <a:pt x="50" y="89"/>
                    </a:lnTo>
                    <a:lnTo>
                      <a:pt x="46" y="89"/>
                    </a:lnTo>
                    <a:lnTo>
                      <a:pt x="43" y="93"/>
                    </a:lnTo>
                    <a:lnTo>
                      <a:pt x="39" y="93"/>
                    </a:lnTo>
                    <a:lnTo>
                      <a:pt x="39" y="86"/>
                    </a:lnTo>
                    <a:lnTo>
                      <a:pt x="36" y="82"/>
                    </a:lnTo>
                    <a:lnTo>
                      <a:pt x="43" y="86"/>
                    </a:lnTo>
                    <a:lnTo>
                      <a:pt x="46" y="86"/>
                    </a:lnTo>
                    <a:lnTo>
                      <a:pt x="50" y="82"/>
                    </a:lnTo>
                    <a:lnTo>
                      <a:pt x="57" y="79"/>
                    </a:lnTo>
                    <a:lnTo>
                      <a:pt x="57" y="75"/>
                    </a:lnTo>
                    <a:lnTo>
                      <a:pt x="50" y="75"/>
                    </a:lnTo>
                    <a:lnTo>
                      <a:pt x="54" y="75"/>
                    </a:lnTo>
                    <a:lnTo>
                      <a:pt x="54" y="71"/>
                    </a:lnTo>
                    <a:lnTo>
                      <a:pt x="54" y="71"/>
                    </a:lnTo>
                    <a:lnTo>
                      <a:pt x="57" y="68"/>
                    </a:lnTo>
                    <a:lnTo>
                      <a:pt x="54" y="68"/>
                    </a:lnTo>
                    <a:lnTo>
                      <a:pt x="50" y="71"/>
                    </a:lnTo>
                    <a:lnTo>
                      <a:pt x="50" y="68"/>
                    </a:lnTo>
                    <a:lnTo>
                      <a:pt x="46" y="68"/>
                    </a:lnTo>
                    <a:lnTo>
                      <a:pt x="46" y="68"/>
                    </a:lnTo>
                    <a:lnTo>
                      <a:pt x="46" y="68"/>
                    </a:lnTo>
                    <a:lnTo>
                      <a:pt x="46" y="64"/>
                    </a:lnTo>
                    <a:lnTo>
                      <a:pt x="43" y="61"/>
                    </a:lnTo>
                    <a:lnTo>
                      <a:pt x="39" y="57"/>
                    </a:lnTo>
                    <a:lnTo>
                      <a:pt x="36" y="61"/>
                    </a:lnTo>
                    <a:lnTo>
                      <a:pt x="36" y="57"/>
                    </a:lnTo>
                    <a:lnTo>
                      <a:pt x="32" y="57"/>
                    </a:lnTo>
                    <a:lnTo>
                      <a:pt x="25" y="57"/>
                    </a:lnTo>
                    <a:lnTo>
                      <a:pt x="21" y="61"/>
                    </a:lnTo>
                    <a:lnTo>
                      <a:pt x="18" y="61"/>
                    </a:lnTo>
                    <a:lnTo>
                      <a:pt x="14" y="61"/>
                    </a:lnTo>
                    <a:lnTo>
                      <a:pt x="14" y="61"/>
                    </a:lnTo>
                    <a:lnTo>
                      <a:pt x="14" y="57"/>
                    </a:lnTo>
                    <a:lnTo>
                      <a:pt x="18" y="57"/>
                    </a:lnTo>
                    <a:lnTo>
                      <a:pt x="25" y="53"/>
                    </a:lnTo>
                    <a:lnTo>
                      <a:pt x="29" y="53"/>
                    </a:lnTo>
                    <a:lnTo>
                      <a:pt x="32" y="53"/>
                    </a:lnTo>
                    <a:lnTo>
                      <a:pt x="36" y="50"/>
                    </a:lnTo>
                    <a:lnTo>
                      <a:pt x="39" y="53"/>
                    </a:lnTo>
                    <a:lnTo>
                      <a:pt x="43" y="50"/>
                    </a:lnTo>
                    <a:lnTo>
                      <a:pt x="46" y="53"/>
                    </a:lnTo>
                    <a:lnTo>
                      <a:pt x="54" y="53"/>
                    </a:lnTo>
                    <a:lnTo>
                      <a:pt x="57" y="46"/>
                    </a:lnTo>
                    <a:lnTo>
                      <a:pt x="54" y="46"/>
                    </a:lnTo>
                    <a:lnTo>
                      <a:pt x="54" y="50"/>
                    </a:lnTo>
                    <a:lnTo>
                      <a:pt x="50" y="50"/>
                    </a:lnTo>
                    <a:lnTo>
                      <a:pt x="43" y="46"/>
                    </a:lnTo>
                    <a:lnTo>
                      <a:pt x="43" y="46"/>
                    </a:lnTo>
                    <a:lnTo>
                      <a:pt x="43" y="43"/>
                    </a:lnTo>
                    <a:lnTo>
                      <a:pt x="46" y="43"/>
                    </a:lnTo>
                    <a:lnTo>
                      <a:pt x="50" y="43"/>
                    </a:lnTo>
                    <a:lnTo>
                      <a:pt x="57" y="39"/>
                    </a:lnTo>
                    <a:lnTo>
                      <a:pt x="57" y="39"/>
                    </a:lnTo>
                    <a:lnTo>
                      <a:pt x="50" y="36"/>
                    </a:lnTo>
                    <a:lnTo>
                      <a:pt x="50" y="36"/>
                    </a:lnTo>
                    <a:lnTo>
                      <a:pt x="46" y="36"/>
                    </a:lnTo>
                    <a:lnTo>
                      <a:pt x="46" y="36"/>
                    </a:lnTo>
                    <a:lnTo>
                      <a:pt x="46" y="36"/>
                    </a:lnTo>
                    <a:lnTo>
                      <a:pt x="46" y="36"/>
                    </a:lnTo>
                    <a:lnTo>
                      <a:pt x="43" y="32"/>
                    </a:lnTo>
                    <a:lnTo>
                      <a:pt x="43" y="32"/>
                    </a:lnTo>
                    <a:lnTo>
                      <a:pt x="32" y="32"/>
                    </a:lnTo>
                    <a:lnTo>
                      <a:pt x="32" y="32"/>
                    </a:lnTo>
                    <a:lnTo>
                      <a:pt x="29" y="36"/>
                    </a:lnTo>
                    <a:lnTo>
                      <a:pt x="25" y="36"/>
                    </a:lnTo>
                    <a:lnTo>
                      <a:pt x="18" y="39"/>
                    </a:lnTo>
                    <a:lnTo>
                      <a:pt x="18" y="39"/>
                    </a:lnTo>
                    <a:lnTo>
                      <a:pt x="11" y="36"/>
                    </a:lnTo>
                    <a:lnTo>
                      <a:pt x="0" y="39"/>
                    </a:lnTo>
                    <a:lnTo>
                      <a:pt x="3" y="36"/>
                    </a:lnTo>
                    <a:lnTo>
                      <a:pt x="3" y="32"/>
                    </a:lnTo>
                    <a:lnTo>
                      <a:pt x="7" y="32"/>
                    </a:lnTo>
                    <a:lnTo>
                      <a:pt x="14" y="36"/>
                    </a:lnTo>
                    <a:lnTo>
                      <a:pt x="18" y="36"/>
                    </a:lnTo>
                    <a:lnTo>
                      <a:pt x="11" y="32"/>
                    </a:lnTo>
                    <a:lnTo>
                      <a:pt x="14" y="32"/>
                    </a:lnTo>
                    <a:lnTo>
                      <a:pt x="14" y="32"/>
                    </a:lnTo>
                    <a:lnTo>
                      <a:pt x="11" y="28"/>
                    </a:lnTo>
                    <a:lnTo>
                      <a:pt x="7" y="25"/>
                    </a:lnTo>
                    <a:lnTo>
                      <a:pt x="18" y="28"/>
                    </a:lnTo>
                    <a:lnTo>
                      <a:pt x="21" y="32"/>
                    </a:lnTo>
                    <a:lnTo>
                      <a:pt x="29" y="32"/>
                    </a:lnTo>
                    <a:lnTo>
                      <a:pt x="25" y="28"/>
                    </a:lnTo>
                    <a:lnTo>
                      <a:pt x="25" y="28"/>
                    </a:lnTo>
                    <a:lnTo>
                      <a:pt x="25" y="25"/>
                    </a:lnTo>
                    <a:lnTo>
                      <a:pt x="18" y="28"/>
                    </a:lnTo>
                    <a:lnTo>
                      <a:pt x="14" y="25"/>
                    </a:lnTo>
                    <a:lnTo>
                      <a:pt x="18" y="25"/>
                    </a:lnTo>
                    <a:lnTo>
                      <a:pt x="21" y="21"/>
                    </a:lnTo>
                    <a:lnTo>
                      <a:pt x="18" y="21"/>
                    </a:lnTo>
                    <a:lnTo>
                      <a:pt x="14" y="18"/>
                    </a:lnTo>
                    <a:lnTo>
                      <a:pt x="14" y="18"/>
                    </a:lnTo>
                    <a:lnTo>
                      <a:pt x="21" y="21"/>
                    </a:lnTo>
                    <a:lnTo>
                      <a:pt x="21" y="18"/>
                    </a:lnTo>
                    <a:lnTo>
                      <a:pt x="18" y="18"/>
                    </a:lnTo>
                    <a:lnTo>
                      <a:pt x="21" y="18"/>
                    </a:lnTo>
                    <a:lnTo>
                      <a:pt x="18" y="14"/>
                    </a:lnTo>
                    <a:lnTo>
                      <a:pt x="21" y="14"/>
                    </a:lnTo>
                    <a:lnTo>
                      <a:pt x="29" y="14"/>
                    </a:lnTo>
                    <a:lnTo>
                      <a:pt x="29" y="21"/>
                    </a:lnTo>
                    <a:lnTo>
                      <a:pt x="32" y="21"/>
                    </a:lnTo>
                    <a:lnTo>
                      <a:pt x="32" y="21"/>
                    </a:lnTo>
                    <a:lnTo>
                      <a:pt x="36" y="18"/>
                    </a:lnTo>
                    <a:lnTo>
                      <a:pt x="39" y="21"/>
                    </a:lnTo>
                    <a:lnTo>
                      <a:pt x="39" y="25"/>
                    </a:lnTo>
                    <a:lnTo>
                      <a:pt x="39" y="21"/>
                    </a:lnTo>
                    <a:lnTo>
                      <a:pt x="43" y="25"/>
                    </a:lnTo>
                    <a:lnTo>
                      <a:pt x="46" y="21"/>
                    </a:lnTo>
                    <a:lnTo>
                      <a:pt x="43" y="18"/>
                    </a:lnTo>
                    <a:lnTo>
                      <a:pt x="43" y="18"/>
                    </a:lnTo>
                    <a:lnTo>
                      <a:pt x="36" y="14"/>
                    </a:lnTo>
                    <a:lnTo>
                      <a:pt x="32" y="14"/>
                    </a:lnTo>
                    <a:lnTo>
                      <a:pt x="36" y="10"/>
                    </a:lnTo>
                    <a:lnTo>
                      <a:pt x="39" y="10"/>
                    </a:lnTo>
                    <a:lnTo>
                      <a:pt x="39" y="10"/>
                    </a:lnTo>
                    <a:lnTo>
                      <a:pt x="43" y="10"/>
                    </a:lnTo>
                    <a:lnTo>
                      <a:pt x="39" y="7"/>
                    </a:lnTo>
                    <a:lnTo>
                      <a:pt x="39" y="7"/>
                    </a:lnTo>
                    <a:lnTo>
                      <a:pt x="36" y="7"/>
                    </a:lnTo>
                    <a:lnTo>
                      <a:pt x="32" y="10"/>
                    </a:lnTo>
                    <a:lnTo>
                      <a:pt x="29" y="7"/>
                    </a:lnTo>
                    <a:lnTo>
                      <a:pt x="29" y="7"/>
                    </a:lnTo>
                    <a:lnTo>
                      <a:pt x="29" y="7"/>
                    </a:lnTo>
                    <a:lnTo>
                      <a:pt x="29" y="3"/>
                    </a:lnTo>
                    <a:lnTo>
                      <a:pt x="32" y="3"/>
                    </a:lnTo>
                    <a:lnTo>
                      <a:pt x="32" y="3"/>
                    </a:lnTo>
                    <a:lnTo>
                      <a:pt x="36" y="7"/>
                    </a:lnTo>
                    <a:lnTo>
                      <a:pt x="39" y="3"/>
                    </a:lnTo>
                    <a:lnTo>
                      <a:pt x="43" y="7"/>
                    </a:lnTo>
                    <a:lnTo>
                      <a:pt x="43" y="7"/>
                    </a:lnTo>
                    <a:lnTo>
                      <a:pt x="46" y="10"/>
                    </a:lnTo>
                    <a:lnTo>
                      <a:pt x="54" y="10"/>
                    </a:lnTo>
                    <a:lnTo>
                      <a:pt x="54" y="14"/>
                    </a:lnTo>
                    <a:lnTo>
                      <a:pt x="57" y="18"/>
                    </a:lnTo>
                    <a:lnTo>
                      <a:pt x="61" y="18"/>
                    </a:lnTo>
                    <a:lnTo>
                      <a:pt x="64" y="18"/>
                    </a:lnTo>
                    <a:lnTo>
                      <a:pt x="61" y="21"/>
                    </a:lnTo>
                    <a:lnTo>
                      <a:pt x="64" y="21"/>
                    </a:lnTo>
                    <a:lnTo>
                      <a:pt x="64" y="25"/>
                    </a:lnTo>
                    <a:lnTo>
                      <a:pt x="64" y="28"/>
                    </a:lnTo>
                    <a:lnTo>
                      <a:pt x="64" y="28"/>
                    </a:lnTo>
                    <a:lnTo>
                      <a:pt x="61" y="28"/>
                    </a:lnTo>
                    <a:lnTo>
                      <a:pt x="57" y="28"/>
                    </a:lnTo>
                    <a:lnTo>
                      <a:pt x="57" y="32"/>
                    </a:lnTo>
                    <a:lnTo>
                      <a:pt x="64" y="32"/>
                    </a:lnTo>
                    <a:lnTo>
                      <a:pt x="64" y="36"/>
                    </a:lnTo>
                    <a:lnTo>
                      <a:pt x="64" y="32"/>
                    </a:lnTo>
                    <a:lnTo>
                      <a:pt x="68" y="36"/>
                    </a:lnTo>
                    <a:lnTo>
                      <a:pt x="64" y="39"/>
                    </a:lnTo>
                    <a:lnTo>
                      <a:pt x="68" y="39"/>
                    </a:lnTo>
                    <a:lnTo>
                      <a:pt x="68" y="39"/>
                    </a:lnTo>
                    <a:lnTo>
                      <a:pt x="68" y="46"/>
                    </a:lnTo>
                    <a:lnTo>
                      <a:pt x="72" y="43"/>
                    </a:lnTo>
                    <a:lnTo>
                      <a:pt x="72" y="39"/>
                    </a:lnTo>
                    <a:lnTo>
                      <a:pt x="75" y="39"/>
                    </a:lnTo>
                    <a:lnTo>
                      <a:pt x="75" y="32"/>
                    </a:lnTo>
                    <a:lnTo>
                      <a:pt x="79" y="32"/>
                    </a:lnTo>
                    <a:lnTo>
                      <a:pt x="79" y="32"/>
                    </a:lnTo>
                    <a:lnTo>
                      <a:pt x="82" y="32"/>
                    </a:lnTo>
                    <a:lnTo>
                      <a:pt x="82" y="36"/>
                    </a:lnTo>
                    <a:lnTo>
                      <a:pt x="86" y="32"/>
                    </a:lnTo>
                    <a:lnTo>
                      <a:pt x="86" y="28"/>
                    </a:lnTo>
                    <a:lnTo>
                      <a:pt x="86" y="25"/>
                    </a:lnTo>
                    <a:lnTo>
                      <a:pt x="86" y="18"/>
                    </a:lnTo>
                    <a:lnTo>
                      <a:pt x="86" y="18"/>
                    </a:lnTo>
                    <a:lnTo>
                      <a:pt x="86" y="14"/>
                    </a:lnTo>
                    <a:lnTo>
                      <a:pt x="89" y="18"/>
                    </a:lnTo>
                    <a:lnTo>
                      <a:pt x="97" y="21"/>
                    </a:lnTo>
                    <a:lnTo>
                      <a:pt x="100" y="25"/>
                    </a:lnTo>
                    <a:lnTo>
                      <a:pt x="100" y="28"/>
                    </a:lnTo>
                    <a:lnTo>
                      <a:pt x="104" y="28"/>
                    </a:lnTo>
                    <a:lnTo>
                      <a:pt x="104" y="28"/>
                    </a:lnTo>
                    <a:lnTo>
                      <a:pt x="107" y="25"/>
                    </a:lnTo>
                    <a:lnTo>
                      <a:pt x="107" y="21"/>
                    </a:lnTo>
                    <a:lnTo>
                      <a:pt x="104" y="18"/>
                    </a:lnTo>
                    <a:lnTo>
                      <a:pt x="111" y="18"/>
                    </a:lnTo>
                    <a:lnTo>
                      <a:pt x="111" y="18"/>
                    </a:lnTo>
                    <a:lnTo>
                      <a:pt x="115" y="14"/>
                    </a:lnTo>
                    <a:lnTo>
                      <a:pt x="118" y="14"/>
                    </a:lnTo>
                    <a:lnTo>
                      <a:pt x="118" y="14"/>
                    </a:lnTo>
                    <a:lnTo>
                      <a:pt x="118" y="14"/>
                    </a:lnTo>
                    <a:lnTo>
                      <a:pt x="122" y="18"/>
                    </a:lnTo>
                    <a:lnTo>
                      <a:pt x="122" y="18"/>
                    </a:lnTo>
                    <a:lnTo>
                      <a:pt x="125" y="21"/>
                    </a:lnTo>
                    <a:lnTo>
                      <a:pt x="129" y="21"/>
                    </a:lnTo>
                    <a:lnTo>
                      <a:pt x="129" y="25"/>
                    </a:lnTo>
                    <a:lnTo>
                      <a:pt x="129" y="28"/>
                    </a:lnTo>
                    <a:lnTo>
                      <a:pt x="132" y="32"/>
                    </a:lnTo>
                    <a:lnTo>
                      <a:pt x="132" y="28"/>
                    </a:lnTo>
                    <a:lnTo>
                      <a:pt x="132" y="25"/>
                    </a:lnTo>
                    <a:lnTo>
                      <a:pt x="132" y="21"/>
                    </a:lnTo>
                    <a:lnTo>
                      <a:pt x="129" y="18"/>
                    </a:lnTo>
                    <a:lnTo>
                      <a:pt x="129" y="14"/>
                    </a:lnTo>
                    <a:lnTo>
                      <a:pt x="129" y="14"/>
                    </a:lnTo>
                    <a:lnTo>
                      <a:pt x="136" y="14"/>
                    </a:lnTo>
                    <a:lnTo>
                      <a:pt x="140" y="18"/>
                    </a:lnTo>
                    <a:lnTo>
                      <a:pt x="140" y="18"/>
                    </a:lnTo>
                    <a:lnTo>
                      <a:pt x="143" y="18"/>
                    </a:lnTo>
                    <a:lnTo>
                      <a:pt x="147" y="18"/>
                    </a:lnTo>
                    <a:lnTo>
                      <a:pt x="147" y="14"/>
                    </a:lnTo>
                    <a:lnTo>
                      <a:pt x="147" y="14"/>
                    </a:lnTo>
                    <a:lnTo>
                      <a:pt x="154" y="14"/>
                    </a:lnTo>
                    <a:lnTo>
                      <a:pt x="154" y="14"/>
                    </a:lnTo>
                    <a:lnTo>
                      <a:pt x="158" y="14"/>
                    </a:lnTo>
                    <a:lnTo>
                      <a:pt x="161" y="14"/>
                    </a:lnTo>
                    <a:lnTo>
                      <a:pt x="165" y="14"/>
                    </a:lnTo>
                    <a:lnTo>
                      <a:pt x="165" y="7"/>
                    </a:lnTo>
                    <a:lnTo>
                      <a:pt x="165" y="7"/>
                    </a:lnTo>
                    <a:lnTo>
                      <a:pt x="165" y="3"/>
                    </a:lnTo>
                    <a:lnTo>
                      <a:pt x="168" y="3"/>
                    </a:lnTo>
                    <a:lnTo>
                      <a:pt x="172" y="0"/>
                    </a:lnTo>
                    <a:lnTo>
                      <a:pt x="172" y="3"/>
                    </a:lnTo>
                    <a:lnTo>
                      <a:pt x="175" y="3"/>
                    </a:lnTo>
                    <a:lnTo>
                      <a:pt x="179" y="7"/>
                    </a:lnTo>
                    <a:lnTo>
                      <a:pt x="179" y="10"/>
                    </a:lnTo>
                    <a:lnTo>
                      <a:pt x="179" y="10"/>
                    </a:lnTo>
                    <a:lnTo>
                      <a:pt x="186" y="14"/>
                    </a:lnTo>
                    <a:lnTo>
                      <a:pt x="186" y="14"/>
                    </a:lnTo>
                    <a:lnTo>
                      <a:pt x="186" y="14"/>
                    </a:lnTo>
                    <a:lnTo>
                      <a:pt x="186" y="10"/>
                    </a:lnTo>
                    <a:lnTo>
                      <a:pt x="193" y="10"/>
                    </a:lnTo>
                    <a:lnTo>
                      <a:pt x="197" y="7"/>
                    </a:lnTo>
                    <a:lnTo>
                      <a:pt x="197" y="7"/>
                    </a:lnTo>
                    <a:lnTo>
                      <a:pt x="204" y="7"/>
                    </a:lnTo>
                    <a:lnTo>
                      <a:pt x="204" y="7"/>
                    </a:lnTo>
                    <a:lnTo>
                      <a:pt x="197" y="10"/>
                    </a:lnTo>
                    <a:lnTo>
                      <a:pt x="193" y="18"/>
                    </a:lnTo>
                    <a:lnTo>
                      <a:pt x="193" y="18"/>
                    </a:lnTo>
                    <a:lnTo>
                      <a:pt x="197" y="18"/>
                    </a:lnTo>
                    <a:lnTo>
                      <a:pt x="201" y="18"/>
                    </a:lnTo>
                    <a:lnTo>
                      <a:pt x="201" y="21"/>
                    </a:lnTo>
                    <a:lnTo>
                      <a:pt x="201" y="25"/>
                    </a:lnTo>
                    <a:lnTo>
                      <a:pt x="201" y="28"/>
                    </a:lnTo>
                    <a:lnTo>
                      <a:pt x="208" y="28"/>
                    </a:lnTo>
                    <a:lnTo>
                      <a:pt x="208" y="32"/>
                    </a:lnTo>
                    <a:lnTo>
                      <a:pt x="208" y="32"/>
                    </a:lnTo>
                    <a:lnTo>
                      <a:pt x="215" y="32"/>
                    </a:lnTo>
                    <a:lnTo>
                      <a:pt x="215" y="28"/>
                    </a:lnTo>
                    <a:lnTo>
                      <a:pt x="218" y="32"/>
                    </a:lnTo>
                    <a:lnTo>
                      <a:pt x="222" y="39"/>
                    </a:lnTo>
                    <a:lnTo>
                      <a:pt x="222" y="43"/>
                    </a:lnTo>
                    <a:lnTo>
                      <a:pt x="218" y="43"/>
                    </a:lnTo>
                    <a:lnTo>
                      <a:pt x="222" y="46"/>
                    </a:lnTo>
                    <a:lnTo>
                      <a:pt x="222" y="46"/>
                    </a:lnTo>
                    <a:lnTo>
                      <a:pt x="226" y="46"/>
                    </a:lnTo>
                    <a:lnTo>
                      <a:pt x="226" y="50"/>
                    </a:lnTo>
                    <a:lnTo>
                      <a:pt x="222" y="53"/>
                    </a:lnTo>
                    <a:lnTo>
                      <a:pt x="222" y="53"/>
                    </a:lnTo>
                    <a:lnTo>
                      <a:pt x="222" y="57"/>
                    </a:lnTo>
                    <a:lnTo>
                      <a:pt x="218" y="57"/>
                    </a:lnTo>
                    <a:lnTo>
                      <a:pt x="215" y="61"/>
                    </a:lnTo>
                    <a:lnTo>
                      <a:pt x="208" y="61"/>
                    </a:lnTo>
                    <a:lnTo>
                      <a:pt x="208" y="64"/>
                    </a:lnTo>
                    <a:lnTo>
                      <a:pt x="204" y="64"/>
                    </a:lnTo>
                    <a:lnTo>
                      <a:pt x="208" y="64"/>
                    </a:lnTo>
                    <a:lnTo>
                      <a:pt x="204" y="64"/>
                    </a:lnTo>
                    <a:lnTo>
                      <a:pt x="208" y="64"/>
                    </a:lnTo>
                    <a:lnTo>
                      <a:pt x="211" y="64"/>
                    </a:lnTo>
                    <a:lnTo>
                      <a:pt x="208" y="68"/>
                    </a:lnTo>
                    <a:lnTo>
                      <a:pt x="204" y="71"/>
                    </a:lnTo>
                    <a:lnTo>
                      <a:pt x="197" y="75"/>
                    </a:lnTo>
                    <a:lnTo>
                      <a:pt x="197" y="79"/>
                    </a:lnTo>
                    <a:lnTo>
                      <a:pt x="193" y="75"/>
                    </a:lnTo>
                    <a:lnTo>
                      <a:pt x="193" y="75"/>
                    </a:lnTo>
                    <a:lnTo>
                      <a:pt x="190" y="71"/>
                    </a:lnTo>
                    <a:lnTo>
                      <a:pt x="186" y="71"/>
                    </a:lnTo>
                    <a:lnTo>
                      <a:pt x="186" y="75"/>
                    </a:lnTo>
                    <a:lnTo>
                      <a:pt x="183" y="79"/>
                    </a:lnTo>
                    <a:lnTo>
                      <a:pt x="179" y="79"/>
                    </a:lnTo>
                    <a:lnTo>
                      <a:pt x="175" y="82"/>
                    </a:lnTo>
                    <a:lnTo>
                      <a:pt x="168" y="86"/>
                    </a:lnTo>
                    <a:lnTo>
                      <a:pt x="165" y="89"/>
                    </a:lnTo>
                    <a:lnTo>
                      <a:pt x="158" y="89"/>
                    </a:lnTo>
                    <a:lnTo>
                      <a:pt x="154" y="89"/>
                    </a:lnTo>
                    <a:lnTo>
                      <a:pt x="154" y="89"/>
                    </a:lnTo>
                    <a:lnTo>
                      <a:pt x="150" y="89"/>
                    </a:lnTo>
                    <a:lnTo>
                      <a:pt x="150" y="89"/>
                    </a:lnTo>
                    <a:lnTo>
                      <a:pt x="150" y="93"/>
                    </a:lnTo>
                    <a:lnTo>
                      <a:pt x="143" y="93"/>
                    </a:lnTo>
                    <a:lnTo>
                      <a:pt x="132" y="104"/>
                    </a:lnTo>
                    <a:lnTo>
                      <a:pt x="125" y="104"/>
                    </a:lnTo>
                    <a:lnTo>
                      <a:pt x="122" y="107"/>
                    </a:lnTo>
                    <a:lnTo>
                      <a:pt x="115" y="104"/>
                    </a:lnTo>
                    <a:lnTo>
                      <a:pt x="115" y="107"/>
                    </a:lnTo>
                    <a:lnTo>
                      <a:pt x="107" y="104"/>
                    </a:lnTo>
                    <a:lnTo>
                      <a:pt x="104" y="104"/>
                    </a:lnTo>
                    <a:lnTo>
                      <a:pt x="97" y="100"/>
                    </a:lnTo>
                    <a:lnTo>
                      <a:pt x="93" y="10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04" name="Freeform 125">
                <a:extLst>
                  <a:ext uri="{FF2B5EF4-FFF2-40B4-BE49-F238E27FC236}">
                    <a16:creationId xmlns:a16="http://schemas.microsoft.com/office/drawing/2014/main" id="{94790F48-EA30-46A1-ADB5-057C280F36D1}"/>
                  </a:ext>
                </a:extLst>
              </p:cNvPr>
              <p:cNvSpPr>
                <a:spLocks/>
              </p:cNvSpPr>
              <p:nvPr/>
            </p:nvSpPr>
            <p:spPr bwMode="auto">
              <a:xfrm>
                <a:off x="5767" y="2592"/>
                <a:ext cx="83" cy="101"/>
              </a:xfrm>
              <a:custGeom>
                <a:avLst/>
                <a:gdLst>
                  <a:gd name="T0" fmla="*/ 0 w 83"/>
                  <a:gd name="T1" fmla="*/ 0 h 101"/>
                  <a:gd name="T2" fmla="*/ 0 w 83"/>
                  <a:gd name="T3" fmla="*/ 0 h 101"/>
                  <a:gd name="T4" fmla="*/ 4 w 83"/>
                  <a:gd name="T5" fmla="*/ 4 h 101"/>
                  <a:gd name="T6" fmla="*/ 4 w 83"/>
                  <a:gd name="T7" fmla="*/ 11 h 101"/>
                  <a:gd name="T8" fmla="*/ 4 w 83"/>
                  <a:gd name="T9" fmla="*/ 15 h 101"/>
                  <a:gd name="T10" fmla="*/ 7 w 83"/>
                  <a:gd name="T11" fmla="*/ 25 h 101"/>
                  <a:gd name="T12" fmla="*/ 7 w 83"/>
                  <a:gd name="T13" fmla="*/ 29 h 101"/>
                  <a:gd name="T14" fmla="*/ 11 w 83"/>
                  <a:gd name="T15" fmla="*/ 33 h 101"/>
                  <a:gd name="T16" fmla="*/ 11 w 83"/>
                  <a:gd name="T17" fmla="*/ 36 h 101"/>
                  <a:gd name="T18" fmla="*/ 11 w 83"/>
                  <a:gd name="T19" fmla="*/ 43 h 101"/>
                  <a:gd name="T20" fmla="*/ 11 w 83"/>
                  <a:gd name="T21" fmla="*/ 47 h 101"/>
                  <a:gd name="T22" fmla="*/ 11 w 83"/>
                  <a:gd name="T23" fmla="*/ 51 h 101"/>
                  <a:gd name="T24" fmla="*/ 18 w 83"/>
                  <a:gd name="T25" fmla="*/ 58 h 101"/>
                  <a:gd name="T26" fmla="*/ 22 w 83"/>
                  <a:gd name="T27" fmla="*/ 61 h 101"/>
                  <a:gd name="T28" fmla="*/ 25 w 83"/>
                  <a:gd name="T29" fmla="*/ 68 h 101"/>
                  <a:gd name="T30" fmla="*/ 25 w 83"/>
                  <a:gd name="T31" fmla="*/ 72 h 101"/>
                  <a:gd name="T32" fmla="*/ 29 w 83"/>
                  <a:gd name="T33" fmla="*/ 76 h 101"/>
                  <a:gd name="T34" fmla="*/ 36 w 83"/>
                  <a:gd name="T35" fmla="*/ 79 h 101"/>
                  <a:gd name="T36" fmla="*/ 43 w 83"/>
                  <a:gd name="T37" fmla="*/ 86 h 101"/>
                  <a:gd name="T38" fmla="*/ 47 w 83"/>
                  <a:gd name="T39" fmla="*/ 90 h 101"/>
                  <a:gd name="T40" fmla="*/ 54 w 83"/>
                  <a:gd name="T41" fmla="*/ 94 h 101"/>
                  <a:gd name="T42" fmla="*/ 58 w 83"/>
                  <a:gd name="T43" fmla="*/ 94 h 101"/>
                  <a:gd name="T44" fmla="*/ 61 w 83"/>
                  <a:gd name="T45" fmla="*/ 97 h 101"/>
                  <a:gd name="T46" fmla="*/ 65 w 83"/>
                  <a:gd name="T47" fmla="*/ 101 h 101"/>
                  <a:gd name="T48" fmla="*/ 68 w 83"/>
                  <a:gd name="T49" fmla="*/ 101 h 101"/>
                  <a:gd name="T50" fmla="*/ 68 w 83"/>
                  <a:gd name="T51" fmla="*/ 101 h 101"/>
                  <a:gd name="T52" fmla="*/ 72 w 83"/>
                  <a:gd name="T53" fmla="*/ 101 h 101"/>
                  <a:gd name="T54" fmla="*/ 72 w 83"/>
                  <a:gd name="T55" fmla="*/ 97 h 101"/>
                  <a:gd name="T56" fmla="*/ 75 w 83"/>
                  <a:gd name="T57" fmla="*/ 97 h 101"/>
                  <a:gd name="T58" fmla="*/ 79 w 83"/>
                  <a:gd name="T59" fmla="*/ 97 h 101"/>
                  <a:gd name="T60" fmla="*/ 83 w 83"/>
                  <a:gd name="T61" fmla="*/ 101 h 101"/>
                  <a:gd name="T62" fmla="*/ 83 w 83"/>
                  <a:gd name="T63" fmla="*/ 97 h 101"/>
                  <a:gd name="T64" fmla="*/ 83 w 83"/>
                  <a:gd name="T65" fmla="*/ 94 h 101"/>
                  <a:gd name="T66" fmla="*/ 79 w 83"/>
                  <a:gd name="T67" fmla="*/ 83 h 101"/>
                  <a:gd name="T68" fmla="*/ 75 w 83"/>
                  <a:gd name="T69" fmla="*/ 76 h 101"/>
                  <a:gd name="T70" fmla="*/ 72 w 83"/>
                  <a:gd name="T71" fmla="*/ 72 h 101"/>
                  <a:gd name="T72" fmla="*/ 68 w 83"/>
                  <a:gd name="T73" fmla="*/ 65 h 101"/>
                  <a:gd name="T74" fmla="*/ 68 w 83"/>
                  <a:gd name="T75" fmla="*/ 51 h 101"/>
                  <a:gd name="T76" fmla="*/ 68 w 83"/>
                  <a:gd name="T77" fmla="*/ 40 h 101"/>
                  <a:gd name="T78" fmla="*/ 68 w 83"/>
                  <a:gd name="T79" fmla="*/ 33 h 101"/>
                  <a:gd name="T80" fmla="*/ 68 w 83"/>
                  <a:gd name="T81" fmla="*/ 29 h 101"/>
                  <a:gd name="T82" fmla="*/ 65 w 83"/>
                  <a:gd name="T83" fmla="*/ 25 h 101"/>
                  <a:gd name="T84" fmla="*/ 58 w 83"/>
                  <a:gd name="T85" fmla="*/ 15 h 101"/>
                  <a:gd name="T86" fmla="*/ 50 w 83"/>
                  <a:gd name="T87" fmla="*/ 11 h 101"/>
                  <a:gd name="T88" fmla="*/ 47 w 83"/>
                  <a:gd name="T89" fmla="*/ 4 h 101"/>
                  <a:gd name="T90" fmla="*/ 40 w 83"/>
                  <a:gd name="T91" fmla="*/ 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 h="101">
                    <a:moveTo>
                      <a:pt x="0" y="0"/>
                    </a:moveTo>
                    <a:lnTo>
                      <a:pt x="0" y="0"/>
                    </a:lnTo>
                    <a:lnTo>
                      <a:pt x="4" y="4"/>
                    </a:lnTo>
                    <a:lnTo>
                      <a:pt x="4" y="11"/>
                    </a:lnTo>
                    <a:lnTo>
                      <a:pt x="4" y="15"/>
                    </a:lnTo>
                    <a:lnTo>
                      <a:pt x="7" y="25"/>
                    </a:lnTo>
                    <a:lnTo>
                      <a:pt x="7" y="29"/>
                    </a:lnTo>
                    <a:lnTo>
                      <a:pt x="11" y="33"/>
                    </a:lnTo>
                    <a:lnTo>
                      <a:pt x="11" y="36"/>
                    </a:lnTo>
                    <a:lnTo>
                      <a:pt x="11" y="43"/>
                    </a:lnTo>
                    <a:lnTo>
                      <a:pt x="11" y="47"/>
                    </a:lnTo>
                    <a:lnTo>
                      <a:pt x="11" y="51"/>
                    </a:lnTo>
                    <a:lnTo>
                      <a:pt x="18" y="58"/>
                    </a:lnTo>
                    <a:lnTo>
                      <a:pt x="22" y="61"/>
                    </a:lnTo>
                    <a:lnTo>
                      <a:pt x="25" y="68"/>
                    </a:lnTo>
                    <a:lnTo>
                      <a:pt x="25" y="72"/>
                    </a:lnTo>
                    <a:lnTo>
                      <a:pt x="29" y="76"/>
                    </a:lnTo>
                    <a:lnTo>
                      <a:pt x="36" y="79"/>
                    </a:lnTo>
                    <a:lnTo>
                      <a:pt x="43" y="86"/>
                    </a:lnTo>
                    <a:lnTo>
                      <a:pt x="47" y="90"/>
                    </a:lnTo>
                    <a:lnTo>
                      <a:pt x="54" y="94"/>
                    </a:lnTo>
                    <a:lnTo>
                      <a:pt x="58" y="94"/>
                    </a:lnTo>
                    <a:lnTo>
                      <a:pt x="61" y="97"/>
                    </a:lnTo>
                    <a:lnTo>
                      <a:pt x="65" y="101"/>
                    </a:lnTo>
                    <a:lnTo>
                      <a:pt x="68" y="101"/>
                    </a:lnTo>
                    <a:lnTo>
                      <a:pt x="68" y="101"/>
                    </a:lnTo>
                    <a:lnTo>
                      <a:pt x="72" y="101"/>
                    </a:lnTo>
                    <a:lnTo>
                      <a:pt x="72" y="97"/>
                    </a:lnTo>
                    <a:lnTo>
                      <a:pt x="75" y="97"/>
                    </a:lnTo>
                    <a:lnTo>
                      <a:pt x="79" y="97"/>
                    </a:lnTo>
                    <a:lnTo>
                      <a:pt x="83" y="101"/>
                    </a:lnTo>
                    <a:lnTo>
                      <a:pt x="83" y="97"/>
                    </a:lnTo>
                    <a:lnTo>
                      <a:pt x="83" y="94"/>
                    </a:lnTo>
                    <a:lnTo>
                      <a:pt x="79" y="83"/>
                    </a:lnTo>
                    <a:lnTo>
                      <a:pt x="75" y="76"/>
                    </a:lnTo>
                    <a:lnTo>
                      <a:pt x="72" y="72"/>
                    </a:lnTo>
                    <a:lnTo>
                      <a:pt x="68" y="65"/>
                    </a:lnTo>
                    <a:lnTo>
                      <a:pt x="68" y="51"/>
                    </a:lnTo>
                    <a:lnTo>
                      <a:pt x="68" y="40"/>
                    </a:lnTo>
                    <a:lnTo>
                      <a:pt x="68" y="33"/>
                    </a:lnTo>
                    <a:lnTo>
                      <a:pt x="68" y="29"/>
                    </a:lnTo>
                    <a:lnTo>
                      <a:pt x="65" y="25"/>
                    </a:lnTo>
                    <a:lnTo>
                      <a:pt x="58" y="15"/>
                    </a:lnTo>
                    <a:lnTo>
                      <a:pt x="50" y="11"/>
                    </a:lnTo>
                    <a:lnTo>
                      <a:pt x="47" y="4"/>
                    </a:lnTo>
                    <a:lnTo>
                      <a:pt x="4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05" name="Freeform 126">
                <a:extLst>
                  <a:ext uri="{FF2B5EF4-FFF2-40B4-BE49-F238E27FC236}">
                    <a16:creationId xmlns:a16="http://schemas.microsoft.com/office/drawing/2014/main" id="{14F2C5FF-ADFA-413A-A35E-C86BD5DF769F}"/>
                  </a:ext>
                </a:extLst>
              </p:cNvPr>
              <p:cNvSpPr>
                <a:spLocks/>
              </p:cNvSpPr>
              <p:nvPr/>
            </p:nvSpPr>
            <p:spPr bwMode="auto">
              <a:xfrm>
                <a:off x="4012" y="1473"/>
                <a:ext cx="111" cy="32"/>
              </a:xfrm>
              <a:custGeom>
                <a:avLst/>
                <a:gdLst>
                  <a:gd name="T0" fmla="*/ 0 w 111"/>
                  <a:gd name="T1" fmla="*/ 32 h 32"/>
                  <a:gd name="T2" fmla="*/ 7 w 111"/>
                  <a:gd name="T3" fmla="*/ 32 h 32"/>
                  <a:gd name="T4" fmla="*/ 7 w 111"/>
                  <a:gd name="T5" fmla="*/ 32 h 32"/>
                  <a:gd name="T6" fmla="*/ 7 w 111"/>
                  <a:gd name="T7" fmla="*/ 29 h 32"/>
                  <a:gd name="T8" fmla="*/ 4 w 111"/>
                  <a:gd name="T9" fmla="*/ 29 h 32"/>
                  <a:gd name="T10" fmla="*/ 7 w 111"/>
                  <a:gd name="T11" fmla="*/ 25 h 32"/>
                  <a:gd name="T12" fmla="*/ 11 w 111"/>
                  <a:gd name="T13" fmla="*/ 25 h 32"/>
                  <a:gd name="T14" fmla="*/ 11 w 111"/>
                  <a:gd name="T15" fmla="*/ 25 h 32"/>
                  <a:gd name="T16" fmla="*/ 14 w 111"/>
                  <a:gd name="T17" fmla="*/ 22 h 32"/>
                  <a:gd name="T18" fmla="*/ 18 w 111"/>
                  <a:gd name="T19" fmla="*/ 22 h 32"/>
                  <a:gd name="T20" fmla="*/ 25 w 111"/>
                  <a:gd name="T21" fmla="*/ 18 h 32"/>
                  <a:gd name="T22" fmla="*/ 39 w 111"/>
                  <a:gd name="T23" fmla="*/ 18 h 32"/>
                  <a:gd name="T24" fmla="*/ 50 w 111"/>
                  <a:gd name="T25" fmla="*/ 7 h 32"/>
                  <a:gd name="T26" fmla="*/ 54 w 111"/>
                  <a:gd name="T27" fmla="*/ 7 h 32"/>
                  <a:gd name="T28" fmla="*/ 64 w 111"/>
                  <a:gd name="T29" fmla="*/ 4 h 32"/>
                  <a:gd name="T30" fmla="*/ 79 w 111"/>
                  <a:gd name="T31" fmla="*/ 0 h 32"/>
                  <a:gd name="T32" fmla="*/ 86 w 111"/>
                  <a:gd name="T33" fmla="*/ 0 h 32"/>
                  <a:gd name="T34" fmla="*/ 90 w 111"/>
                  <a:gd name="T35" fmla="*/ 0 h 32"/>
                  <a:gd name="T36" fmla="*/ 93 w 111"/>
                  <a:gd name="T37" fmla="*/ 4 h 32"/>
                  <a:gd name="T38" fmla="*/ 97 w 111"/>
                  <a:gd name="T39" fmla="*/ 4 h 32"/>
                  <a:gd name="T40" fmla="*/ 93 w 111"/>
                  <a:gd name="T41" fmla="*/ 7 h 32"/>
                  <a:gd name="T42" fmla="*/ 86 w 111"/>
                  <a:gd name="T43" fmla="*/ 4 h 32"/>
                  <a:gd name="T44" fmla="*/ 90 w 111"/>
                  <a:gd name="T45" fmla="*/ 7 h 32"/>
                  <a:gd name="T46" fmla="*/ 93 w 111"/>
                  <a:gd name="T47" fmla="*/ 14 h 32"/>
                  <a:gd name="T48" fmla="*/ 97 w 111"/>
                  <a:gd name="T49" fmla="*/ 18 h 32"/>
                  <a:gd name="T50" fmla="*/ 97 w 111"/>
                  <a:gd name="T51" fmla="*/ 14 h 32"/>
                  <a:gd name="T52" fmla="*/ 97 w 111"/>
                  <a:gd name="T53" fmla="*/ 14 h 32"/>
                  <a:gd name="T54" fmla="*/ 100 w 111"/>
                  <a:gd name="T55" fmla="*/ 14 h 32"/>
                  <a:gd name="T56" fmla="*/ 104 w 111"/>
                  <a:gd name="T57" fmla="*/ 14 h 32"/>
                  <a:gd name="T58" fmla="*/ 107 w 111"/>
                  <a:gd name="T59" fmla="*/ 14 h 32"/>
                  <a:gd name="T60" fmla="*/ 111 w 111"/>
                  <a:gd name="T61"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1" h="32">
                    <a:moveTo>
                      <a:pt x="0" y="32"/>
                    </a:moveTo>
                    <a:lnTo>
                      <a:pt x="7" y="32"/>
                    </a:lnTo>
                    <a:lnTo>
                      <a:pt x="7" y="32"/>
                    </a:lnTo>
                    <a:lnTo>
                      <a:pt x="7" y="29"/>
                    </a:lnTo>
                    <a:lnTo>
                      <a:pt x="4" y="29"/>
                    </a:lnTo>
                    <a:lnTo>
                      <a:pt x="7" y="25"/>
                    </a:lnTo>
                    <a:lnTo>
                      <a:pt x="11" y="25"/>
                    </a:lnTo>
                    <a:lnTo>
                      <a:pt x="11" y="25"/>
                    </a:lnTo>
                    <a:lnTo>
                      <a:pt x="14" y="22"/>
                    </a:lnTo>
                    <a:lnTo>
                      <a:pt x="18" y="22"/>
                    </a:lnTo>
                    <a:lnTo>
                      <a:pt x="25" y="18"/>
                    </a:lnTo>
                    <a:lnTo>
                      <a:pt x="39" y="18"/>
                    </a:lnTo>
                    <a:lnTo>
                      <a:pt x="50" y="7"/>
                    </a:lnTo>
                    <a:lnTo>
                      <a:pt x="54" y="7"/>
                    </a:lnTo>
                    <a:lnTo>
                      <a:pt x="64" y="4"/>
                    </a:lnTo>
                    <a:lnTo>
                      <a:pt x="79" y="0"/>
                    </a:lnTo>
                    <a:lnTo>
                      <a:pt x="86" y="0"/>
                    </a:lnTo>
                    <a:lnTo>
                      <a:pt x="90" y="0"/>
                    </a:lnTo>
                    <a:lnTo>
                      <a:pt x="93" y="4"/>
                    </a:lnTo>
                    <a:lnTo>
                      <a:pt x="97" y="4"/>
                    </a:lnTo>
                    <a:lnTo>
                      <a:pt x="93" y="7"/>
                    </a:lnTo>
                    <a:lnTo>
                      <a:pt x="86" y="4"/>
                    </a:lnTo>
                    <a:lnTo>
                      <a:pt x="90" y="7"/>
                    </a:lnTo>
                    <a:lnTo>
                      <a:pt x="93" y="14"/>
                    </a:lnTo>
                    <a:lnTo>
                      <a:pt x="97" y="18"/>
                    </a:lnTo>
                    <a:lnTo>
                      <a:pt x="97" y="14"/>
                    </a:lnTo>
                    <a:lnTo>
                      <a:pt x="97" y="14"/>
                    </a:lnTo>
                    <a:lnTo>
                      <a:pt x="100" y="14"/>
                    </a:lnTo>
                    <a:lnTo>
                      <a:pt x="104" y="14"/>
                    </a:lnTo>
                    <a:lnTo>
                      <a:pt x="107" y="14"/>
                    </a:lnTo>
                    <a:lnTo>
                      <a:pt x="111" y="11"/>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06" name="Freeform 127">
                <a:extLst>
                  <a:ext uri="{FF2B5EF4-FFF2-40B4-BE49-F238E27FC236}">
                    <a16:creationId xmlns:a16="http://schemas.microsoft.com/office/drawing/2014/main" id="{7CCEDF28-3694-4E00-8414-723DEE024AA2}"/>
                  </a:ext>
                </a:extLst>
              </p:cNvPr>
              <p:cNvSpPr>
                <a:spLocks/>
              </p:cNvSpPr>
              <p:nvPr/>
            </p:nvSpPr>
            <p:spPr bwMode="auto">
              <a:xfrm>
                <a:off x="4152" y="1387"/>
                <a:ext cx="68" cy="50"/>
              </a:xfrm>
              <a:custGeom>
                <a:avLst/>
                <a:gdLst>
                  <a:gd name="T0" fmla="*/ 0 w 68"/>
                  <a:gd name="T1" fmla="*/ 50 h 50"/>
                  <a:gd name="T2" fmla="*/ 0 w 68"/>
                  <a:gd name="T3" fmla="*/ 47 h 50"/>
                  <a:gd name="T4" fmla="*/ 0 w 68"/>
                  <a:gd name="T5" fmla="*/ 32 h 50"/>
                  <a:gd name="T6" fmla="*/ 3 w 68"/>
                  <a:gd name="T7" fmla="*/ 29 h 50"/>
                  <a:gd name="T8" fmla="*/ 7 w 68"/>
                  <a:gd name="T9" fmla="*/ 25 h 50"/>
                  <a:gd name="T10" fmla="*/ 7 w 68"/>
                  <a:gd name="T11" fmla="*/ 21 h 50"/>
                  <a:gd name="T12" fmla="*/ 10 w 68"/>
                  <a:gd name="T13" fmla="*/ 14 h 50"/>
                  <a:gd name="T14" fmla="*/ 10 w 68"/>
                  <a:gd name="T15" fmla="*/ 11 h 50"/>
                  <a:gd name="T16" fmla="*/ 14 w 68"/>
                  <a:gd name="T17" fmla="*/ 7 h 50"/>
                  <a:gd name="T18" fmla="*/ 18 w 68"/>
                  <a:gd name="T19" fmla="*/ 7 h 50"/>
                  <a:gd name="T20" fmla="*/ 25 w 68"/>
                  <a:gd name="T21" fmla="*/ 7 h 50"/>
                  <a:gd name="T22" fmla="*/ 32 w 68"/>
                  <a:gd name="T23" fmla="*/ 3 h 50"/>
                  <a:gd name="T24" fmla="*/ 35 w 68"/>
                  <a:gd name="T25" fmla="*/ 7 h 50"/>
                  <a:gd name="T26" fmla="*/ 43 w 68"/>
                  <a:gd name="T27" fmla="*/ 14 h 50"/>
                  <a:gd name="T28" fmla="*/ 43 w 68"/>
                  <a:gd name="T29" fmla="*/ 18 h 50"/>
                  <a:gd name="T30" fmla="*/ 43 w 68"/>
                  <a:gd name="T31" fmla="*/ 18 h 50"/>
                  <a:gd name="T32" fmla="*/ 43 w 68"/>
                  <a:gd name="T33" fmla="*/ 14 h 50"/>
                  <a:gd name="T34" fmla="*/ 46 w 68"/>
                  <a:gd name="T35" fmla="*/ 21 h 50"/>
                  <a:gd name="T36" fmla="*/ 50 w 68"/>
                  <a:gd name="T37" fmla="*/ 21 h 50"/>
                  <a:gd name="T38" fmla="*/ 53 w 68"/>
                  <a:gd name="T39" fmla="*/ 25 h 50"/>
                  <a:gd name="T40" fmla="*/ 57 w 68"/>
                  <a:gd name="T41" fmla="*/ 25 h 50"/>
                  <a:gd name="T42" fmla="*/ 61 w 68"/>
                  <a:gd name="T43" fmla="*/ 21 h 50"/>
                  <a:gd name="T44" fmla="*/ 61 w 68"/>
                  <a:gd name="T45" fmla="*/ 25 h 50"/>
                  <a:gd name="T46" fmla="*/ 64 w 68"/>
                  <a:gd name="T47" fmla="*/ 25 h 50"/>
                  <a:gd name="T48" fmla="*/ 64 w 68"/>
                  <a:gd name="T49" fmla="*/ 21 h 50"/>
                  <a:gd name="T50" fmla="*/ 68 w 68"/>
                  <a:gd name="T51" fmla="*/ 21 h 50"/>
                  <a:gd name="T52" fmla="*/ 68 w 68"/>
                  <a:gd name="T53" fmla="*/ 18 h 50"/>
                  <a:gd name="T54" fmla="*/ 68 w 68"/>
                  <a:gd name="T5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8" h="50">
                    <a:moveTo>
                      <a:pt x="0" y="50"/>
                    </a:moveTo>
                    <a:lnTo>
                      <a:pt x="0" y="47"/>
                    </a:lnTo>
                    <a:lnTo>
                      <a:pt x="0" y="32"/>
                    </a:lnTo>
                    <a:lnTo>
                      <a:pt x="3" y="29"/>
                    </a:lnTo>
                    <a:lnTo>
                      <a:pt x="7" y="25"/>
                    </a:lnTo>
                    <a:lnTo>
                      <a:pt x="7" y="21"/>
                    </a:lnTo>
                    <a:lnTo>
                      <a:pt x="10" y="14"/>
                    </a:lnTo>
                    <a:lnTo>
                      <a:pt x="10" y="11"/>
                    </a:lnTo>
                    <a:lnTo>
                      <a:pt x="14" y="7"/>
                    </a:lnTo>
                    <a:lnTo>
                      <a:pt x="18" y="7"/>
                    </a:lnTo>
                    <a:lnTo>
                      <a:pt x="25" y="7"/>
                    </a:lnTo>
                    <a:lnTo>
                      <a:pt x="32" y="3"/>
                    </a:lnTo>
                    <a:lnTo>
                      <a:pt x="35" y="7"/>
                    </a:lnTo>
                    <a:lnTo>
                      <a:pt x="43" y="14"/>
                    </a:lnTo>
                    <a:lnTo>
                      <a:pt x="43" y="18"/>
                    </a:lnTo>
                    <a:lnTo>
                      <a:pt x="43" y="18"/>
                    </a:lnTo>
                    <a:lnTo>
                      <a:pt x="43" y="14"/>
                    </a:lnTo>
                    <a:lnTo>
                      <a:pt x="46" y="21"/>
                    </a:lnTo>
                    <a:lnTo>
                      <a:pt x="50" y="21"/>
                    </a:lnTo>
                    <a:lnTo>
                      <a:pt x="53" y="25"/>
                    </a:lnTo>
                    <a:lnTo>
                      <a:pt x="57" y="25"/>
                    </a:lnTo>
                    <a:lnTo>
                      <a:pt x="61" y="21"/>
                    </a:lnTo>
                    <a:lnTo>
                      <a:pt x="61" y="25"/>
                    </a:lnTo>
                    <a:lnTo>
                      <a:pt x="64" y="25"/>
                    </a:lnTo>
                    <a:lnTo>
                      <a:pt x="64" y="21"/>
                    </a:lnTo>
                    <a:lnTo>
                      <a:pt x="68" y="21"/>
                    </a:lnTo>
                    <a:lnTo>
                      <a:pt x="68" y="18"/>
                    </a:lnTo>
                    <a:lnTo>
                      <a:pt x="68"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07" name="Freeform 128">
                <a:extLst>
                  <a:ext uri="{FF2B5EF4-FFF2-40B4-BE49-F238E27FC236}">
                    <a16:creationId xmlns:a16="http://schemas.microsoft.com/office/drawing/2014/main" id="{62A6F6D6-DA15-4020-9124-0BE519A8AE73}"/>
                  </a:ext>
                </a:extLst>
              </p:cNvPr>
              <p:cNvSpPr>
                <a:spLocks/>
              </p:cNvSpPr>
              <p:nvPr/>
            </p:nvSpPr>
            <p:spPr bwMode="auto">
              <a:xfrm>
                <a:off x="4023" y="1462"/>
                <a:ext cx="7" cy="7"/>
              </a:xfrm>
              <a:custGeom>
                <a:avLst/>
                <a:gdLst>
                  <a:gd name="T0" fmla="*/ 7 w 7"/>
                  <a:gd name="T1" fmla="*/ 7 h 7"/>
                  <a:gd name="T2" fmla="*/ 7 w 7"/>
                  <a:gd name="T3" fmla="*/ 4 h 7"/>
                  <a:gd name="T4" fmla="*/ 3 w 7"/>
                  <a:gd name="T5" fmla="*/ 0 h 7"/>
                  <a:gd name="T6" fmla="*/ 0 w 7"/>
                  <a:gd name="T7" fmla="*/ 0 h 7"/>
                  <a:gd name="T8" fmla="*/ 0 w 7"/>
                  <a:gd name="T9" fmla="*/ 4 h 7"/>
                  <a:gd name="T10" fmla="*/ 0 w 7"/>
                  <a:gd name="T11" fmla="*/ 7 h 7"/>
                  <a:gd name="T12" fmla="*/ 3 w 7"/>
                  <a:gd name="T13" fmla="*/ 7 h 7"/>
                  <a:gd name="T14" fmla="*/ 7 w 7"/>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7"/>
                    </a:moveTo>
                    <a:lnTo>
                      <a:pt x="7" y="4"/>
                    </a:lnTo>
                    <a:lnTo>
                      <a:pt x="3" y="0"/>
                    </a:lnTo>
                    <a:lnTo>
                      <a:pt x="0" y="0"/>
                    </a:lnTo>
                    <a:lnTo>
                      <a:pt x="0" y="4"/>
                    </a:lnTo>
                    <a:lnTo>
                      <a:pt x="0" y="7"/>
                    </a:lnTo>
                    <a:lnTo>
                      <a:pt x="3" y="7"/>
                    </a:lnTo>
                    <a:lnTo>
                      <a:pt x="7"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08" name="Freeform 129">
                <a:extLst>
                  <a:ext uri="{FF2B5EF4-FFF2-40B4-BE49-F238E27FC236}">
                    <a16:creationId xmlns:a16="http://schemas.microsoft.com/office/drawing/2014/main" id="{B88FCA0D-4634-4CC4-A7C3-F562510438DE}"/>
                  </a:ext>
                </a:extLst>
              </p:cNvPr>
              <p:cNvSpPr>
                <a:spLocks/>
              </p:cNvSpPr>
              <p:nvPr/>
            </p:nvSpPr>
            <p:spPr bwMode="auto">
              <a:xfrm>
                <a:off x="3965" y="1469"/>
                <a:ext cx="8" cy="11"/>
              </a:xfrm>
              <a:custGeom>
                <a:avLst/>
                <a:gdLst>
                  <a:gd name="T0" fmla="*/ 0 w 8"/>
                  <a:gd name="T1" fmla="*/ 0 h 11"/>
                  <a:gd name="T2" fmla="*/ 4 w 8"/>
                  <a:gd name="T3" fmla="*/ 0 h 11"/>
                  <a:gd name="T4" fmla="*/ 4 w 8"/>
                  <a:gd name="T5" fmla="*/ 0 h 11"/>
                  <a:gd name="T6" fmla="*/ 4 w 8"/>
                  <a:gd name="T7" fmla="*/ 4 h 11"/>
                  <a:gd name="T8" fmla="*/ 8 w 8"/>
                  <a:gd name="T9" fmla="*/ 4 h 11"/>
                  <a:gd name="T10" fmla="*/ 8 w 8"/>
                  <a:gd name="T11" fmla="*/ 8 h 11"/>
                  <a:gd name="T12" fmla="*/ 4 w 8"/>
                  <a:gd name="T13" fmla="*/ 8 h 11"/>
                  <a:gd name="T14" fmla="*/ 4 w 8"/>
                  <a:gd name="T15" fmla="*/ 8 h 11"/>
                  <a:gd name="T16" fmla="*/ 4 w 8"/>
                  <a:gd name="T17" fmla="*/ 11 h 11"/>
                  <a:gd name="T18" fmla="*/ 4 w 8"/>
                  <a:gd name="T19" fmla="*/ 11 h 11"/>
                  <a:gd name="T20" fmla="*/ 4 w 8"/>
                  <a:gd name="T21" fmla="*/ 8 h 11"/>
                  <a:gd name="T22" fmla="*/ 4 w 8"/>
                  <a:gd name="T23" fmla="*/ 8 h 11"/>
                  <a:gd name="T24" fmla="*/ 0 w 8"/>
                  <a:gd name="T25" fmla="*/ 4 h 11"/>
                  <a:gd name="T26" fmla="*/ 0 w 8"/>
                  <a:gd name="T27" fmla="*/ 4 h 11"/>
                  <a:gd name="T28" fmla="*/ 0 w 8"/>
                  <a:gd name="T29" fmla="*/ 4 h 11"/>
                  <a:gd name="T30" fmla="*/ 0 w 8"/>
                  <a:gd name="T31" fmla="*/ 0 h 11"/>
                  <a:gd name="T32" fmla="*/ 0 w 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1">
                    <a:moveTo>
                      <a:pt x="0" y="0"/>
                    </a:moveTo>
                    <a:lnTo>
                      <a:pt x="4" y="0"/>
                    </a:lnTo>
                    <a:lnTo>
                      <a:pt x="4" y="0"/>
                    </a:lnTo>
                    <a:lnTo>
                      <a:pt x="4" y="4"/>
                    </a:lnTo>
                    <a:lnTo>
                      <a:pt x="8" y="4"/>
                    </a:lnTo>
                    <a:lnTo>
                      <a:pt x="8" y="8"/>
                    </a:lnTo>
                    <a:lnTo>
                      <a:pt x="4" y="8"/>
                    </a:lnTo>
                    <a:lnTo>
                      <a:pt x="4" y="8"/>
                    </a:lnTo>
                    <a:lnTo>
                      <a:pt x="4" y="11"/>
                    </a:lnTo>
                    <a:lnTo>
                      <a:pt x="4" y="11"/>
                    </a:lnTo>
                    <a:lnTo>
                      <a:pt x="4" y="8"/>
                    </a:lnTo>
                    <a:lnTo>
                      <a:pt x="4" y="8"/>
                    </a:lnTo>
                    <a:lnTo>
                      <a:pt x="0" y="4"/>
                    </a:lnTo>
                    <a:lnTo>
                      <a:pt x="0" y="4"/>
                    </a:lnTo>
                    <a:lnTo>
                      <a:pt x="0" y="4"/>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09" name="Freeform 130">
                <a:extLst>
                  <a:ext uri="{FF2B5EF4-FFF2-40B4-BE49-F238E27FC236}">
                    <a16:creationId xmlns:a16="http://schemas.microsoft.com/office/drawing/2014/main" id="{1B8BC947-8AF6-4ADB-B0B5-2C6A7F7B335B}"/>
                  </a:ext>
                </a:extLst>
              </p:cNvPr>
              <p:cNvSpPr>
                <a:spLocks/>
              </p:cNvSpPr>
              <p:nvPr/>
            </p:nvSpPr>
            <p:spPr bwMode="auto">
              <a:xfrm>
                <a:off x="3951" y="1469"/>
                <a:ext cx="14" cy="11"/>
              </a:xfrm>
              <a:custGeom>
                <a:avLst/>
                <a:gdLst>
                  <a:gd name="T0" fmla="*/ 4 w 14"/>
                  <a:gd name="T1" fmla="*/ 0 h 11"/>
                  <a:gd name="T2" fmla="*/ 4 w 14"/>
                  <a:gd name="T3" fmla="*/ 0 h 11"/>
                  <a:gd name="T4" fmla="*/ 4 w 14"/>
                  <a:gd name="T5" fmla="*/ 4 h 11"/>
                  <a:gd name="T6" fmla="*/ 7 w 14"/>
                  <a:gd name="T7" fmla="*/ 4 h 11"/>
                  <a:gd name="T8" fmla="*/ 7 w 14"/>
                  <a:gd name="T9" fmla="*/ 4 h 11"/>
                  <a:gd name="T10" fmla="*/ 11 w 14"/>
                  <a:gd name="T11" fmla="*/ 4 h 11"/>
                  <a:gd name="T12" fmla="*/ 11 w 14"/>
                  <a:gd name="T13" fmla="*/ 4 h 11"/>
                  <a:gd name="T14" fmla="*/ 11 w 14"/>
                  <a:gd name="T15" fmla="*/ 4 h 11"/>
                  <a:gd name="T16" fmla="*/ 11 w 14"/>
                  <a:gd name="T17" fmla="*/ 4 h 11"/>
                  <a:gd name="T18" fmla="*/ 11 w 14"/>
                  <a:gd name="T19" fmla="*/ 4 h 11"/>
                  <a:gd name="T20" fmla="*/ 11 w 14"/>
                  <a:gd name="T21" fmla="*/ 4 h 11"/>
                  <a:gd name="T22" fmla="*/ 14 w 14"/>
                  <a:gd name="T23" fmla="*/ 8 h 11"/>
                  <a:gd name="T24" fmla="*/ 14 w 14"/>
                  <a:gd name="T25" fmla="*/ 11 h 11"/>
                  <a:gd name="T26" fmla="*/ 14 w 14"/>
                  <a:gd name="T27" fmla="*/ 11 h 11"/>
                  <a:gd name="T28" fmla="*/ 11 w 14"/>
                  <a:gd name="T29" fmla="*/ 11 h 11"/>
                  <a:gd name="T30" fmla="*/ 11 w 14"/>
                  <a:gd name="T31" fmla="*/ 11 h 11"/>
                  <a:gd name="T32" fmla="*/ 7 w 14"/>
                  <a:gd name="T33" fmla="*/ 11 h 11"/>
                  <a:gd name="T34" fmla="*/ 4 w 14"/>
                  <a:gd name="T35" fmla="*/ 8 h 11"/>
                  <a:gd name="T36" fmla="*/ 0 w 14"/>
                  <a:gd name="T37" fmla="*/ 8 h 11"/>
                  <a:gd name="T38" fmla="*/ 0 w 14"/>
                  <a:gd name="T39" fmla="*/ 8 h 11"/>
                  <a:gd name="T40" fmla="*/ 0 w 14"/>
                  <a:gd name="T41" fmla="*/ 8 h 11"/>
                  <a:gd name="T42" fmla="*/ 0 w 14"/>
                  <a:gd name="T43" fmla="*/ 4 h 11"/>
                  <a:gd name="T44" fmla="*/ 0 w 14"/>
                  <a:gd name="T45" fmla="*/ 4 h 11"/>
                  <a:gd name="T46" fmla="*/ 0 w 14"/>
                  <a:gd name="T47" fmla="*/ 4 h 11"/>
                  <a:gd name="T48" fmla="*/ 0 w 14"/>
                  <a:gd name="T49" fmla="*/ 0 h 11"/>
                  <a:gd name="T50" fmla="*/ 4 w 14"/>
                  <a:gd name="T51" fmla="*/ 0 h 11"/>
                  <a:gd name="T52" fmla="*/ 4 w 14"/>
                  <a:gd name="T5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1">
                    <a:moveTo>
                      <a:pt x="4" y="0"/>
                    </a:moveTo>
                    <a:lnTo>
                      <a:pt x="4" y="0"/>
                    </a:lnTo>
                    <a:lnTo>
                      <a:pt x="4" y="4"/>
                    </a:lnTo>
                    <a:lnTo>
                      <a:pt x="7" y="4"/>
                    </a:lnTo>
                    <a:lnTo>
                      <a:pt x="7" y="4"/>
                    </a:lnTo>
                    <a:lnTo>
                      <a:pt x="11" y="4"/>
                    </a:lnTo>
                    <a:lnTo>
                      <a:pt x="11" y="4"/>
                    </a:lnTo>
                    <a:lnTo>
                      <a:pt x="11" y="4"/>
                    </a:lnTo>
                    <a:lnTo>
                      <a:pt x="11" y="4"/>
                    </a:lnTo>
                    <a:lnTo>
                      <a:pt x="11" y="4"/>
                    </a:lnTo>
                    <a:lnTo>
                      <a:pt x="11" y="4"/>
                    </a:lnTo>
                    <a:lnTo>
                      <a:pt x="14" y="8"/>
                    </a:lnTo>
                    <a:lnTo>
                      <a:pt x="14" y="11"/>
                    </a:lnTo>
                    <a:lnTo>
                      <a:pt x="14" y="11"/>
                    </a:lnTo>
                    <a:lnTo>
                      <a:pt x="11" y="11"/>
                    </a:lnTo>
                    <a:lnTo>
                      <a:pt x="11" y="11"/>
                    </a:lnTo>
                    <a:lnTo>
                      <a:pt x="7" y="11"/>
                    </a:lnTo>
                    <a:lnTo>
                      <a:pt x="4" y="8"/>
                    </a:lnTo>
                    <a:lnTo>
                      <a:pt x="0" y="8"/>
                    </a:lnTo>
                    <a:lnTo>
                      <a:pt x="0" y="8"/>
                    </a:lnTo>
                    <a:lnTo>
                      <a:pt x="0" y="8"/>
                    </a:lnTo>
                    <a:lnTo>
                      <a:pt x="0" y="4"/>
                    </a:lnTo>
                    <a:lnTo>
                      <a:pt x="0" y="4"/>
                    </a:lnTo>
                    <a:lnTo>
                      <a:pt x="0" y="4"/>
                    </a:lnTo>
                    <a:lnTo>
                      <a:pt x="0" y="0"/>
                    </a:lnTo>
                    <a:lnTo>
                      <a:pt x="4"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10" name="Freeform 131">
                <a:extLst>
                  <a:ext uri="{FF2B5EF4-FFF2-40B4-BE49-F238E27FC236}">
                    <a16:creationId xmlns:a16="http://schemas.microsoft.com/office/drawing/2014/main" id="{92EAD9F3-4EE3-47B4-A5B4-5C9AD95CE8F5}"/>
                  </a:ext>
                </a:extLst>
              </p:cNvPr>
              <p:cNvSpPr>
                <a:spLocks/>
              </p:cNvSpPr>
              <p:nvPr/>
            </p:nvSpPr>
            <p:spPr bwMode="auto">
              <a:xfrm>
                <a:off x="3922" y="1451"/>
                <a:ext cx="25" cy="18"/>
              </a:xfrm>
              <a:custGeom>
                <a:avLst/>
                <a:gdLst>
                  <a:gd name="T0" fmla="*/ 8 w 25"/>
                  <a:gd name="T1" fmla="*/ 4 h 18"/>
                  <a:gd name="T2" fmla="*/ 11 w 25"/>
                  <a:gd name="T3" fmla="*/ 4 h 18"/>
                  <a:gd name="T4" fmla="*/ 15 w 25"/>
                  <a:gd name="T5" fmla="*/ 0 h 18"/>
                  <a:gd name="T6" fmla="*/ 18 w 25"/>
                  <a:gd name="T7" fmla="*/ 4 h 18"/>
                  <a:gd name="T8" fmla="*/ 18 w 25"/>
                  <a:gd name="T9" fmla="*/ 4 h 18"/>
                  <a:gd name="T10" fmla="*/ 18 w 25"/>
                  <a:gd name="T11" fmla="*/ 0 h 18"/>
                  <a:gd name="T12" fmla="*/ 18 w 25"/>
                  <a:gd name="T13" fmla="*/ 0 h 18"/>
                  <a:gd name="T14" fmla="*/ 22 w 25"/>
                  <a:gd name="T15" fmla="*/ 4 h 18"/>
                  <a:gd name="T16" fmla="*/ 22 w 25"/>
                  <a:gd name="T17" fmla="*/ 8 h 18"/>
                  <a:gd name="T18" fmla="*/ 22 w 25"/>
                  <a:gd name="T19" fmla="*/ 8 h 18"/>
                  <a:gd name="T20" fmla="*/ 22 w 25"/>
                  <a:gd name="T21" fmla="*/ 11 h 18"/>
                  <a:gd name="T22" fmla="*/ 25 w 25"/>
                  <a:gd name="T23" fmla="*/ 11 h 18"/>
                  <a:gd name="T24" fmla="*/ 25 w 25"/>
                  <a:gd name="T25" fmla="*/ 11 h 18"/>
                  <a:gd name="T26" fmla="*/ 25 w 25"/>
                  <a:gd name="T27" fmla="*/ 11 h 18"/>
                  <a:gd name="T28" fmla="*/ 25 w 25"/>
                  <a:gd name="T29" fmla="*/ 15 h 18"/>
                  <a:gd name="T30" fmla="*/ 22 w 25"/>
                  <a:gd name="T31" fmla="*/ 15 h 18"/>
                  <a:gd name="T32" fmla="*/ 22 w 25"/>
                  <a:gd name="T33" fmla="*/ 18 h 18"/>
                  <a:gd name="T34" fmla="*/ 18 w 25"/>
                  <a:gd name="T35" fmla="*/ 18 h 18"/>
                  <a:gd name="T36" fmla="*/ 15 w 25"/>
                  <a:gd name="T37" fmla="*/ 18 h 18"/>
                  <a:gd name="T38" fmla="*/ 15 w 25"/>
                  <a:gd name="T39" fmla="*/ 15 h 18"/>
                  <a:gd name="T40" fmla="*/ 11 w 25"/>
                  <a:gd name="T41" fmla="*/ 18 h 18"/>
                  <a:gd name="T42" fmla="*/ 11 w 25"/>
                  <a:gd name="T43" fmla="*/ 15 h 18"/>
                  <a:gd name="T44" fmla="*/ 11 w 25"/>
                  <a:gd name="T45" fmla="*/ 15 h 18"/>
                  <a:gd name="T46" fmla="*/ 8 w 25"/>
                  <a:gd name="T47" fmla="*/ 15 h 18"/>
                  <a:gd name="T48" fmla="*/ 4 w 25"/>
                  <a:gd name="T49" fmla="*/ 11 h 18"/>
                  <a:gd name="T50" fmla="*/ 4 w 25"/>
                  <a:gd name="T51" fmla="*/ 11 h 18"/>
                  <a:gd name="T52" fmla="*/ 4 w 25"/>
                  <a:gd name="T53" fmla="*/ 8 h 18"/>
                  <a:gd name="T54" fmla="*/ 4 w 25"/>
                  <a:gd name="T55" fmla="*/ 8 h 18"/>
                  <a:gd name="T56" fmla="*/ 0 w 25"/>
                  <a:gd name="T57" fmla="*/ 8 h 18"/>
                  <a:gd name="T58" fmla="*/ 4 w 25"/>
                  <a:gd name="T59" fmla="*/ 8 h 18"/>
                  <a:gd name="T60" fmla="*/ 4 w 25"/>
                  <a:gd name="T61" fmla="*/ 4 h 18"/>
                  <a:gd name="T62" fmla="*/ 0 w 25"/>
                  <a:gd name="T63" fmla="*/ 4 h 18"/>
                  <a:gd name="T64" fmla="*/ 0 w 25"/>
                  <a:gd name="T65" fmla="*/ 4 h 18"/>
                  <a:gd name="T66" fmla="*/ 4 w 25"/>
                  <a:gd name="T67" fmla="*/ 4 h 18"/>
                  <a:gd name="T68" fmla="*/ 4 w 25"/>
                  <a:gd name="T69" fmla="*/ 4 h 18"/>
                  <a:gd name="T70" fmla="*/ 8 w 25"/>
                  <a:gd name="T7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18">
                    <a:moveTo>
                      <a:pt x="8" y="4"/>
                    </a:moveTo>
                    <a:lnTo>
                      <a:pt x="11" y="4"/>
                    </a:lnTo>
                    <a:lnTo>
                      <a:pt x="15" y="0"/>
                    </a:lnTo>
                    <a:lnTo>
                      <a:pt x="18" y="4"/>
                    </a:lnTo>
                    <a:lnTo>
                      <a:pt x="18" y="4"/>
                    </a:lnTo>
                    <a:lnTo>
                      <a:pt x="18" y="0"/>
                    </a:lnTo>
                    <a:lnTo>
                      <a:pt x="18" y="0"/>
                    </a:lnTo>
                    <a:lnTo>
                      <a:pt x="22" y="4"/>
                    </a:lnTo>
                    <a:lnTo>
                      <a:pt x="22" y="8"/>
                    </a:lnTo>
                    <a:lnTo>
                      <a:pt x="22" y="8"/>
                    </a:lnTo>
                    <a:lnTo>
                      <a:pt x="22" y="11"/>
                    </a:lnTo>
                    <a:lnTo>
                      <a:pt x="25" y="11"/>
                    </a:lnTo>
                    <a:lnTo>
                      <a:pt x="25" y="11"/>
                    </a:lnTo>
                    <a:lnTo>
                      <a:pt x="25" y="11"/>
                    </a:lnTo>
                    <a:lnTo>
                      <a:pt x="25" y="15"/>
                    </a:lnTo>
                    <a:lnTo>
                      <a:pt x="22" y="15"/>
                    </a:lnTo>
                    <a:lnTo>
                      <a:pt x="22" y="18"/>
                    </a:lnTo>
                    <a:lnTo>
                      <a:pt x="18" y="18"/>
                    </a:lnTo>
                    <a:lnTo>
                      <a:pt x="15" y="18"/>
                    </a:lnTo>
                    <a:lnTo>
                      <a:pt x="15" y="15"/>
                    </a:lnTo>
                    <a:lnTo>
                      <a:pt x="11" y="18"/>
                    </a:lnTo>
                    <a:lnTo>
                      <a:pt x="11" y="15"/>
                    </a:lnTo>
                    <a:lnTo>
                      <a:pt x="11" y="15"/>
                    </a:lnTo>
                    <a:lnTo>
                      <a:pt x="8" y="15"/>
                    </a:lnTo>
                    <a:lnTo>
                      <a:pt x="4" y="11"/>
                    </a:lnTo>
                    <a:lnTo>
                      <a:pt x="4" y="11"/>
                    </a:lnTo>
                    <a:lnTo>
                      <a:pt x="4" y="8"/>
                    </a:lnTo>
                    <a:lnTo>
                      <a:pt x="4" y="8"/>
                    </a:lnTo>
                    <a:lnTo>
                      <a:pt x="0" y="8"/>
                    </a:lnTo>
                    <a:lnTo>
                      <a:pt x="4" y="8"/>
                    </a:lnTo>
                    <a:lnTo>
                      <a:pt x="4" y="4"/>
                    </a:lnTo>
                    <a:lnTo>
                      <a:pt x="0" y="4"/>
                    </a:lnTo>
                    <a:lnTo>
                      <a:pt x="0" y="4"/>
                    </a:lnTo>
                    <a:lnTo>
                      <a:pt x="4" y="4"/>
                    </a:lnTo>
                    <a:lnTo>
                      <a:pt x="4" y="4"/>
                    </a:lnTo>
                    <a:lnTo>
                      <a:pt x="8"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11" name="Freeform 132">
                <a:extLst>
                  <a:ext uri="{FF2B5EF4-FFF2-40B4-BE49-F238E27FC236}">
                    <a16:creationId xmlns:a16="http://schemas.microsoft.com/office/drawing/2014/main" id="{35E79DF3-187F-4294-9C49-B3662F69F107}"/>
                  </a:ext>
                </a:extLst>
              </p:cNvPr>
              <p:cNvSpPr>
                <a:spLocks/>
              </p:cNvSpPr>
              <p:nvPr/>
            </p:nvSpPr>
            <p:spPr bwMode="auto">
              <a:xfrm>
                <a:off x="3944" y="1466"/>
                <a:ext cx="3" cy="11"/>
              </a:xfrm>
              <a:custGeom>
                <a:avLst/>
                <a:gdLst>
                  <a:gd name="T0" fmla="*/ 3 w 3"/>
                  <a:gd name="T1" fmla="*/ 3 h 11"/>
                  <a:gd name="T2" fmla="*/ 3 w 3"/>
                  <a:gd name="T3" fmla="*/ 0 h 11"/>
                  <a:gd name="T4" fmla="*/ 3 w 3"/>
                  <a:gd name="T5" fmla="*/ 0 h 11"/>
                  <a:gd name="T6" fmla="*/ 3 w 3"/>
                  <a:gd name="T7" fmla="*/ 0 h 11"/>
                  <a:gd name="T8" fmla="*/ 3 w 3"/>
                  <a:gd name="T9" fmla="*/ 3 h 11"/>
                  <a:gd name="T10" fmla="*/ 3 w 3"/>
                  <a:gd name="T11" fmla="*/ 7 h 11"/>
                  <a:gd name="T12" fmla="*/ 3 w 3"/>
                  <a:gd name="T13" fmla="*/ 7 h 11"/>
                  <a:gd name="T14" fmla="*/ 3 w 3"/>
                  <a:gd name="T15" fmla="*/ 11 h 11"/>
                  <a:gd name="T16" fmla="*/ 0 w 3"/>
                  <a:gd name="T17" fmla="*/ 11 h 11"/>
                  <a:gd name="T18" fmla="*/ 0 w 3"/>
                  <a:gd name="T19" fmla="*/ 11 h 11"/>
                  <a:gd name="T20" fmla="*/ 0 w 3"/>
                  <a:gd name="T21" fmla="*/ 11 h 11"/>
                  <a:gd name="T22" fmla="*/ 0 w 3"/>
                  <a:gd name="T23" fmla="*/ 7 h 11"/>
                  <a:gd name="T24" fmla="*/ 0 w 3"/>
                  <a:gd name="T25" fmla="*/ 7 h 11"/>
                  <a:gd name="T26" fmla="*/ 0 w 3"/>
                  <a:gd name="T27" fmla="*/ 3 h 11"/>
                  <a:gd name="T28" fmla="*/ 0 w 3"/>
                  <a:gd name="T29" fmla="*/ 3 h 11"/>
                  <a:gd name="T30" fmla="*/ 3 w 3"/>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11">
                    <a:moveTo>
                      <a:pt x="3" y="3"/>
                    </a:moveTo>
                    <a:lnTo>
                      <a:pt x="3" y="0"/>
                    </a:lnTo>
                    <a:lnTo>
                      <a:pt x="3" y="0"/>
                    </a:lnTo>
                    <a:lnTo>
                      <a:pt x="3" y="0"/>
                    </a:lnTo>
                    <a:lnTo>
                      <a:pt x="3" y="3"/>
                    </a:lnTo>
                    <a:lnTo>
                      <a:pt x="3" y="7"/>
                    </a:lnTo>
                    <a:lnTo>
                      <a:pt x="3" y="7"/>
                    </a:lnTo>
                    <a:lnTo>
                      <a:pt x="3" y="11"/>
                    </a:lnTo>
                    <a:lnTo>
                      <a:pt x="0" y="11"/>
                    </a:lnTo>
                    <a:lnTo>
                      <a:pt x="0" y="11"/>
                    </a:lnTo>
                    <a:lnTo>
                      <a:pt x="0" y="11"/>
                    </a:lnTo>
                    <a:lnTo>
                      <a:pt x="0" y="7"/>
                    </a:lnTo>
                    <a:lnTo>
                      <a:pt x="0" y="7"/>
                    </a:lnTo>
                    <a:lnTo>
                      <a:pt x="0" y="3"/>
                    </a:lnTo>
                    <a:lnTo>
                      <a:pt x="0" y="3"/>
                    </a:lnTo>
                    <a:lnTo>
                      <a:pt x="3"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12" name="Freeform 133">
                <a:extLst>
                  <a:ext uri="{FF2B5EF4-FFF2-40B4-BE49-F238E27FC236}">
                    <a16:creationId xmlns:a16="http://schemas.microsoft.com/office/drawing/2014/main" id="{3CDC047A-ECCB-4E7A-B6E1-8A1E1326D2BC}"/>
                  </a:ext>
                </a:extLst>
              </p:cNvPr>
              <p:cNvSpPr>
                <a:spLocks/>
              </p:cNvSpPr>
              <p:nvPr/>
            </p:nvSpPr>
            <p:spPr bwMode="auto">
              <a:xfrm>
                <a:off x="3947" y="1437"/>
                <a:ext cx="36" cy="32"/>
              </a:xfrm>
              <a:custGeom>
                <a:avLst/>
                <a:gdLst>
                  <a:gd name="T0" fmla="*/ 15 w 36"/>
                  <a:gd name="T1" fmla="*/ 4 h 32"/>
                  <a:gd name="T2" fmla="*/ 18 w 36"/>
                  <a:gd name="T3" fmla="*/ 7 h 32"/>
                  <a:gd name="T4" fmla="*/ 18 w 36"/>
                  <a:gd name="T5" fmla="*/ 11 h 32"/>
                  <a:gd name="T6" fmla="*/ 18 w 36"/>
                  <a:gd name="T7" fmla="*/ 11 h 32"/>
                  <a:gd name="T8" fmla="*/ 18 w 36"/>
                  <a:gd name="T9" fmla="*/ 11 h 32"/>
                  <a:gd name="T10" fmla="*/ 18 w 36"/>
                  <a:gd name="T11" fmla="*/ 11 h 32"/>
                  <a:gd name="T12" fmla="*/ 22 w 36"/>
                  <a:gd name="T13" fmla="*/ 11 h 32"/>
                  <a:gd name="T14" fmla="*/ 22 w 36"/>
                  <a:gd name="T15" fmla="*/ 7 h 32"/>
                  <a:gd name="T16" fmla="*/ 22 w 36"/>
                  <a:gd name="T17" fmla="*/ 7 h 32"/>
                  <a:gd name="T18" fmla="*/ 22 w 36"/>
                  <a:gd name="T19" fmla="*/ 11 h 32"/>
                  <a:gd name="T20" fmla="*/ 22 w 36"/>
                  <a:gd name="T21" fmla="*/ 11 h 32"/>
                  <a:gd name="T22" fmla="*/ 22 w 36"/>
                  <a:gd name="T23" fmla="*/ 14 h 32"/>
                  <a:gd name="T24" fmla="*/ 26 w 36"/>
                  <a:gd name="T25" fmla="*/ 7 h 32"/>
                  <a:gd name="T26" fmla="*/ 22 w 36"/>
                  <a:gd name="T27" fmla="*/ 4 h 32"/>
                  <a:gd name="T28" fmla="*/ 26 w 36"/>
                  <a:gd name="T29" fmla="*/ 0 h 32"/>
                  <a:gd name="T30" fmla="*/ 29 w 36"/>
                  <a:gd name="T31" fmla="*/ 0 h 32"/>
                  <a:gd name="T32" fmla="*/ 33 w 36"/>
                  <a:gd name="T33" fmla="*/ 4 h 32"/>
                  <a:gd name="T34" fmla="*/ 36 w 36"/>
                  <a:gd name="T35" fmla="*/ 7 h 32"/>
                  <a:gd name="T36" fmla="*/ 36 w 36"/>
                  <a:gd name="T37" fmla="*/ 7 h 32"/>
                  <a:gd name="T38" fmla="*/ 36 w 36"/>
                  <a:gd name="T39" fmla="*/ 11 h 32"/>
                  <a:gd name="T40" fmla="*/ 33 w 36"/>
                  <a:gd name="T41" fmla="*/ 14 h 32"/>
                  <a:gd name="T42" fmla="*/ 33 w 36"/>
                  <a:gd name="T43" fmla="*/ 14 h 32"/>
                  <a:gd name="T44" fmla="*/ 29 w 36"/>
                  <a:gd name="T45" fmla="*/ 18 h 32"/>
                  <a:gd name="T46" fmla="*/ 29 w 36"/>
                  <a:gd name="T47" fmla="*/ 22 h 32"/>
                  <a:gd name="T48" fmla="*/ 33 w 36"/>
                  <a:gd name="T49" fmla="*/ 25 h 32"/>
                  <a:gd name="T50" fmla="*/ 26 w 36"/>
                  <a:gd name="T51" fmla="*/ 29 h 32"/>
                  <a:gd name="T52" fmla="*/ 26 w 36"/>
                  <a:gd name="T53" fmla="*/ 29 h 32"/>
                  <a:gd name="T54" fmla="*/ 26 w 36"/>
                  <a:gd name="T55" fmla="*/ 29 h 32"/>
                  <a:gd name="T56" fmla="*/ 26 w 36"/>
                  <a:gd name="T57" fmla="*/ 32 h 32"/>
                  <a:gd name="T58" fmla="*/ 22 w 36"/>
                  <a:gd name="T59" fmla="*/ 32 h 32"/>
                  <a:gd name="T60" fmla="*/ 15 w 36"/>
                  <a:gd name="T61" fmla="*/ 29 h 32"/>
                  <a:gd name="T62" fmla="*/ 18 w 36"/>
                  <a:gd name="T63" fmla="*/ 29 h 32"/>
                  <a:gd name="T64" fmla="*/ 18 w 36"/>
                  <a:gd name="T65" fmla="*/ 29 h 32"/>
                  <a:gd name="T66" fmla="*/ 15 w 36"/>
                  <a:gd name="T67" fmla="*/ 25 h 32"/>
                  <a:gd name="T68" fmla="*/ 8 w 36"/>
                  <a:gd name="T69" fmla="*/ 25 h 32"/>
                  <a:gd name="T70" fmla="*/ 4 w 36"/>
                  <a:gd name="T71" fmla="*/ 22 h 32"/>
                  <a:gd name="T72" fmla="*/ 8 w 36"/>
                  <a:gd name="T73" fmla="*/ 22 h 32"/>
                  <a:gd name="T74" fmla="*/ 8 w 36"/>
                  <a:gd name="T75" fmla="*/ 14 h 32"/>
                  <a:gd name="T76" fmla="*/ 4 w 36"/>
                  <a:gd name="T77" fmla="*/ 14 h 32"/>
                  <a:gd name="T78" fmla="*/ 4 w 36"/>
                  <a:gd name="T79" fmla="*/ 14 h 32"/>
                  <a:gd name="T80" fmla="*/ 0 w 36"/>
                  <a:gd name="T81" fmla="*/ 11 h 32"/>
                  <a:gd name="T82" fmla="*/ 8 w 36"/>
                  <a:gd name="T83" fmla="*/ 11 h 32"/>
                  <a:gd name="T84" fmla="*/ 11 w 36"/>
                  <a:gd name="T85" fmla="*/ 7 h 32"/>
                  <a:gd name="T86" fmla="*/ 15 w 36"/>
                  <a:gd name="T87" fmla="*/ 7 h 32"/>
                  <a:gd name="T88" fmla="*/ 11 w 36"/>
                  <a:gd name="T89"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 h="32">
                    <a:moveTo>
                      <a:pt x="11" y="4"/>
                    </a:moveTo>
                    <a:lnTo>
                      <a:pt x="15" y="4"/>
                    </a:lnTo>
                    <a:lnTo>
                      <a:pt x="18" y="4"/>
                    </a:lnTo>
                    <a:lnTo>
                      <a:pt x="18" y="7"/>
                    </a:lnTo>
                    <a:lnTo>
                      <a:pt x="18" y="7"/>
                    </a:lnTo>
                    <a:lnTo>
                      <a:pt x="18" y="11"/>
                    </a:lnTo>
                    <a:lnTo>
                      <a:pt x="18" y="11"/>
                    </a:lnTo>
                    <a:lnTo>
                      <a:pt x="18" y="11"/>
                    </a:lnTo>
                    <a:lnTo>
                      <a:pt x="18" y="11"/>
                    </a:lnTo>
                    <a:lnTo>
                      <a:pt x="18" y="11"/>
                    </a:lnTo>
                    <a:lnTo>
                      <a:pt x="18" y="14"/>
                    </a:lnTo>
                    <a:lnTo>
                      <a:pt x="18" y="11"/>
                    </a:lnTo>
                    <a:lnTo>
                      <a:pt x="22" y="11"/>
                    </a:lnTo>
                    <a:lnTo>
                      <a:pt x="22" y="11"/>
                    </a:lnTo>
                    <a:lnTo>
                      <a:pt x="22" y="7"/>
                    </a:lnTo>
                    <a:lnTo>
                      <a:pt x="22" y="7"/>
                    </a:lnTo>
                    <a:lnTo>
                      <a:pt x="22" y="7"/>
                    </a:lnTo>
                    <a:lnTo>
                      <a:pt x="22" y="7"/>
                    </a:lnTo>
                    <a:lnTo>
                      <a:pt x="22" y="11"/>
                    </a:lnTo>
                    <a:lnTo>
                      <a:pt x="22" y="11"/>
                    </a:lnTo>
                    <a:lnTo>
                      <a:pt x="22" y="11"/>
                    </a:lnTo>
                    <a:lnTo>
                      <a:pt x="22" y="11"/>
                    </a:lnTo>
                    <a:lnTo>
                      <a:pt x="22" y="11"/>
                    </a:lnTo>
                    <a:lnTo>
                      <a:pt x="22" y="14"/>
                    </a:lnTo>
                    <a:lnTo>
                      <a:pt x="26" y="14"/>
                    </a:lnTo>
                    <a:lnTo>
                      <a:pt x="26" y="7"/>
                    </a:lnTo>
                    <a:lnTo>
                      <a:pt x="22" y="4"/>
                    </a:lnTo>
                    <a:lnTo>
                      <a:pt x="22" y="4"/>
                    </a:lnTo>
                    <a:lnTo>
                      <a:pt x="22" y="4"/>
                    </a:lnTo>
                    <a:lnTo>
                      <a:pt x="26" y="0"/>
                    </a:lnTo>
                    <a:lnTo>
                      <a:pt x="29" y="0"/>
                    </a:lnTo>
                    <a:lnTo>
                      <a:pt x="29" y="0"/>
                    </a:lnTo>
                    <a:lnTo>
                      <a:pt x="29" y="0"/>
                    </a:lnTo>
                    <a:lnTo>
                      <a:pt x="33" y="4"/>
                    </a:lnTo>
                    <a:lnTo>
                      <a:pt x="33" y="7"/>
                    </a:lnTo>
                    <a:lnTo>
                      <a:pt x="36" y="7"/>
                    </a:lnTo>
                    <a:lnTo>
                      <a:pt x="36" y="7"/>
                    </a:lnTo>
                    <a:lnTo>
                      <a:pt x="36" y="7"/>
                    </a:lnTo>
                    <a:lnTo>
                      <a:pt x="36" y="7"/>
                    </a:lnTo>
                    <a:lnTo>
                      <a:pt x="36" y="11"/>
                    </a:lnTo>
                    <a:lnTo>
                      <a:pt x="36" y="14"/>
                    </a:lnTo>
                    <a:lnTo>
                      <a:pt x="33" y="14"/>
                    </a:lnTo>
                    <a:lnTo>
                      <a:pt x="33" y="14"/>
                    </a:lnTo>
                    <a:lnTo>
                      <a:pt x="33" y="14"/>
                    </a:lnTo>
                    <a:lnTo>
                      <a:pt x="29" y="18"/>
                    </a:lnTo>
                    <a:lnTo>
                      <a:pt x="29" y="18"/>
                    </a:lnTo>
                    <a:lnTo>
                      <a:pt x="29" y="22"/>
                    </a:lnTo>
                    <a:lnTo>
                      <a:pt x="29" y="22"/>
                    </a:lnTo>
                    <a:lnTo>
                      <a:pt x="33" y="22"/>
                    </a:lnTo>
                    <a:lnTo>
                      <a:pt x="33" y="25"/>
                    </a:lnTo>
                    <a:lnTo>
                      <a:pt x="26" y="25"/>
                    </a:lnTo>
                    <a:lnTo>
                      <a:pt x="26" y="29"/>
                    </a:lnTo>
                    <a:lnTo>
                      <a:pt x="26" y="29"/>
                    </a:lnTo>
                    <a:lnTo>
                      <a:pt x="26" y="29"/>
                    </a:lnTo>
                    <a:lnTo>
                      <a:pt x="26" y="29"/>
                    </a:lnTo>
                    <a:lnTo>
                      <a:pt x="26" y="29"/>
                    </a:lnTo>
                    <a:lnTo>
                      <a:pt x="26" y="32"/>
                    </a:lnTo>
                    <a:lnTo>
                      <a:pt x="26" y="32"/>
                    </a:lnTo>
                    <a:lnTo>
                      <a:pt x="26" y="32"/>
                    </a:lnTo>
                    <a:lnTo>
                      <a:pt x="22" y="32"/>
                    </a:lnTo>
                    <a:lnTo>
                      <a:pt x="18" y="32"/>
                    </a:lnTo>
                    <a:lnTo>
                      <a:pt x="15" y="29"/>
                    </a:lnTo>
                    <a:lnTo>
                      <a:pt x="15" y="29"/>
                    </a:lnTo>
                    <a:lnTo>
                      <a:pt x="18" y="29"/>
                    </a:lnTo>
                    <a:lnTo>
                      <a:pt x="18" y="29"/>
                    </a:lnTo>
                    <a:lnTo>
                      <a:pt x="18" y="29"/>
                    </a:lnTo>
                    <a:lnTo>
                      <a:pt x="18" y="29"/>
                    </a:lnTo>
                    <a:lnTo>
                      <a:pt x="15" y="25"/>
                    </a:lnTo>
                    <a:lnTo>
                      <a:pt x="8" y="25"/>
                    </a:lnTo>
                    <a:lnTo>
                      <a:pt x="8" y="25"/>
                    </a:lnTo>
                    <a:lnTo>
                      <a:pt x="8" y="25"/>
                    </a:lnTo>
                    <a:lnTo>
                      <a:pt x="4" y="22"/>
                    </a:lnTo>
                    <a:lnTo>
                      <a:pt x="4" y="22"/>
                    </a:lnTo>
                    <a:lnTo>
                      <a:pt x="8" y="22"/>
                    </a:lnTo>
                    <a:lnTo>
                      <a:pt x="8" y="22"/>
                    </a:lnTo>
                    <a:lnTo>
                      <a:pt x="8" y="14"/>
                    </a:lnTo>
                    <a:lnTo>
                      <a:pt x="4" y="14"/>
                    </a:lnTo>
                    <a:lnTo>
                      <a:pt x="4" y="14"/>
                    </a:lnTo>
                    <a:lnTo>
                      <a:pt x="0" y="14"/>
                    </a:lnTo>
                    <a:lnTo>
                      <a:pt x="4" y="14"/>
                    </a:lnTo>
                    <a:lnTo>
                      <a:pt x="0" y="11"/>
                    </a:lnTo>
                    <a:lnTo>
                      <a:pt x="0" y="11"/>
                    </a:lnTo>
                    <a:lnTo>
                      <a:pt x="4" y="11"/>
                    </a:lnTo>
                    <a:lnTo>
                      <a:pt x="8" y="11"/>
                    </a:lnTo>
                    <a:lnTo>
                      <a:pt x="11" y="11"/>
                    </a:lnTo>
                    <a:lnTo>
                      <a:pt x="11" y="7"/>
                    </a:lnTo>
                    <a:lnTo>
                      <a:pt x="11" y="7"/>
                    </a:lnTo>
                    <a:lnTo>
                      <a:pt x="15" y="7"/>
                    </a:lnTo>
                    <a:lnTo>
                      <a:pt x="15" y="7"/>
                    </a:lnTo>
                    <a:lnTo>
                      <a:pt x="11"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13" name="Freeform 134">
                <a:extLst>
                  <a:ext uri="{FF2B5EF4-FFF2-40B4-BE49-F238E27FC236}">
                    <a16:creationId xmlns:a16="http://schemas.microsoft.com/office/drawing/2014/main" id="{10229DB3-F6F6-4520-AE27-F7C0DF3DE5EE}"/>
                  </a:ext>
                </a:extLst>
              </p:cNvPr>
              <p:cNvSpPr>
                <a:spLocks/>
              </p:cNvSpPr>
              <p:nvPr/>
            </p:nvSpPr>
            <p:spPr bwMode="auto">
              <a:xfrm>
                <a:off x="3890" y="1390"/>
                <a:ext cx="54" cy="83"/>
              </a:xfrm>
              <a:custGeom>
                <a:avLst/>
                <a:gdLst>
                  <a:gd name="T0" fmla="*/ 29 w 54"/>
                  <a:gd name="T1" fmla="*/ 83 h 83"/>
                  <a:gd name="T2" fmla="*/ 29 w 54"/>
                  <a:gd name="T3" fmla="*/ 83 h 83"/>
                  <a:gd name="T4" fmla="*/ 32 w 54"/>
                  <a:gd name="T5" fmla="*/ 83 h 83"/>
                  <a:gd name="T6" fmla="*/ 32 w 54"/>
                  <a:gd name="T7" fmla="*/ 79 h 83"/>
                  <a:gd name="T8" fmla="*/ 25 w 54"/>
                  <a:gd name="T9" fmla="*/ 79 h 83"/>
                  <a:gd name="T10" fmla="*/ 25 w 54"/>
                  <a:gd name="T11" fmla="*/ 76 h 83"/>
                  <a:gd name="T12" fmla="*/ 29 w 54"/>
                  <a:gd name="T13" fmla="*/ 72 h 83"/>
                  <a:gd name="T14" fmla="*/ 29 w 54"/>
                  <a:gd name="T15" fmla="*/ 69 h 83"/>
                  <a:gd name="T16" fmla="*/ 29 w 54"/>
                  <a:gd name="T17" fmla="*/ 65 h 83"/>
                  <a:gd name="T18" fmla="*/ 32 w 54"/>
                  <a:gd name="T19" fmla="*/ 61 h 83"/>
                  <a:gd name="T20" fmla="*/ 32 w 54"/>
                  <a:gd name="T21" fmla="*/ 58 h 83"/>
                  <a:gd name="T22" fmla="*/ 36 w 54"/>
                  <a:gd name="T23" fmla="*/ 58 h 83"/>
                  <a:gd name="T24" fmla="*/ 36 w 54"/>
                  <a:gd name="T25" fmla="*/ 54 h 83"/>
                  <a:gd name="T26" fmla="*/ 43 w 54"/>
                  <a:gd name="T27" fmla="*/ 51 h 83"/>
                  <a:gd name="T28" fmla="*/ 43 w 54"/>
                  <a:gd name="T29" fmla="*/ 44 h 83"/>
                  <a:gd name="T30" fmla="*/ 47 w 54"/>
                  <a:gd name="T31" fmla="*/ 47 h 83"/>
                  <a:gd name="T32" fmla="*/ 50 w 54"/>
                  <a:gd name="T33" fmla="*/ 47 h 83"/>
                  <a:gd name="T34" fmla="*/ 54 w 54"/>
                  <a:gd name="T35" fmla="*/ 44 h 83"/>
                  <a:gd name="T36" fmla="*/ 54 w 54"/>
                  <a:gd name="T37" fmla="*/ 36 h 83"/>
                  <a:gd name="T38" fmla="*/ 50 w 54"/>
                  <a:gd name="T39" fmla="*/ 36 h 83"/>
                  <a:gd name="T40" fmla="*/ 47 w 54"/>
                  <a:gd name="T41" fmla="*/ 36 h 83"/>
                  <a:gd name="T42" fmla="*/ 40 w 54"/>
                  <a:gd name="T43" fmla="*/ 36 h 83"/>
                  <a:gd name="T44" fmla="*/ 40 w 54"/>
                  <a:gd name="T45" fmla="*/ 36 h 83"/>
                  <a:gd name="T46" fmla="*/ 43 w 54"/>
                  <a:gd name="T47" fmla="*/ 33 h 83"/>
                  <a:gd name="T48" fmla="*/ 40 w 54"/>
                  <a:gd name="T49" fmla="*/ 33 h 83"/>
                  <a:gd name="T50" fmla="*/ 43 w 54"/>
                  <a:gd name="T51" fmla="*/ 29 h 83"/>
                  <a:gd name="T52" fmla="*/ 43 w 54"/>
                  <a:gd name="T53" fmla="*/ 26 h 83"/>
                  <a:gd name="T54" fmla="*/ 47 w 54"/>
                  <a:gd name="T55" fmla="*/ 15 h 83"/>
                  <a:gd name="T56" fmla="*/ 47 w 54"/>
                  <a:gd name="T57" fmla="*/ 8 h 83"/>
                  <a:gd name="T58" fmla="*/ 47 w 54"/>
                  <a:gd name="T59" fmla="*/ 0 h 83"/>
                  <a:gd name="T60" fmla="*/ 43 w 54"/>
                  <a:gd name="T61" fmla="*/ 4 h 83"/>
                  <a:gd name="T62" fmla="*/ 29 w 54"/>
                  <a:gd name="T63" fmla="*/ 11 h 83"/>
                  <a:gd name="T64" fmla="*/ 25 w 54"/>
                  <a:gd name="T65" fmla="*/ 18 h 83"/>
                  <a:gd name="T66" fmla="*/ 7 w 54"/>
                  <a:gd name="T67" fmla="*/ 22 h 83"/>
                  <a:gd name="T68" fmla="*/ 0 w 54"/>
                  <a:gd name="T69" fmla="*/ 33 h 83"/>
                  <a:gd name="T70" fmla="*/ 0 w 54"/>
                  <a:gd name="T71" fmla="*/ 40 h 83"/>
                  <a:gd name="T72" fmla="*/ 0 w 54"/>
                  <a:gd name="T73" fmla="*/ 51 h 83"/>
                  <a:gd name="T74" fmla="*/ 0 w 54"/>
                  <a:gd name="T75" fmla="*/ 58 h 83"/>
                  <a:gd name="T76" fmla="*/ 0 w 54"/>
                  <a:gd name="T77" fmla="*/ 65 h 83"/>
                  <a:gd name="T78" fmla="*/ 7 w 54"/>
                  <a:gd name="T79" fmla="*/ 65 h 83"/>
                  <a:gd name="T80" fmla="*/ 11 w 54"/>
                  <a:gd name="T81" fmla="*/ 69 h 83"/>
                  <a:gd name="T82" fmla="*/ 11 w 54"/>
                  <a:gd name="T83"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 h="83">
                    <a:moveTo>
                      <a:pt x="25" y="83"/>
                    </a:moveTo>
                    <a:lnTo>
                      <a:pt x="29" y="83"/>
                    </a:lnTo>
                    <a:lnTo>
                      <a:pt x="29" y="83"/>
                    </a:lnTo>
                    <a:lnTo>
                      <a:pt x="29" y="83"/>
                    </a:lnTo>
                    <a:lnTo>
                      <a:pt x="29" y="83"/>
                    </a:lnTo>
                    <a:lnTo>
                      <a:pt x="32" y="83"/>
                    </a:lnTo>
                    <a:lnTo>
                      <a:pt x="32" y="83"/>
                    </a:lnTo>
                    <a:lnTo>
                      <a:pt x="32" y="79"/>
                    </a:lnTo>
                    <a:lnTo>
                      <a:pt x="29" y="79"/>
                    </a:lnTo>
                    <a:lnTo>
                      <a:pt x="25" y="79"/>
                    </a:lnTo>
                    <a:lnTo>
                      <a:pt x="25" y="76"/>
                    </a:lnTo>
                    <a:lnTo>
                      <a:pt x="25" y="76"/>
                    </a:lnTo>
                    <a:lnTo>
                      <a:pt x="29" y="72"/>
                    </a:lnTo>
                    <a:lnTo>
                      <a:pt x="29" y="72"/>
                    </a:lnTo>
                    <a:lnTo>
                      <a:pt x="29" y="72"/>
                    </a:lnTo>
                    <a:lnTo>
                      <a:pt x="29" y="69"/>
                    </a:lnTo>
                    <a:lnTo>
                      <a:pt x="29" y="65"/>
                    </a:lnTo>
                    <a:lnTo>
                      <a:pt x="29" y="65"/>
                    </a:lnTo>
                    <a:lnTo>
                      <a:pt x="32" y="61"/>
                    </a:lnTo>
                    <a:lnTo>
                      <a:pt x="32" y="61"/>
                    </a:lnTo>
                    <a:lnTo>
                      <a:pt x="29" y="58"/>
                    </a:lnTo>
                    <a:lnTo>
                      <a:pt x="32" y="58"/>
                    </a:lnTo>
                    <a:lnTo>
                      <a:pt x="36" y="58"/>
                    </a:lnTo>
                    <a:lnTo>
                      <a:pt x="36" y="58"/>
                    </a:lnTo>
                    <a:lnTo>
                      <a:pt x="36" y="54"/>
                    </a:lnTo>
                    <a:lnTo>
                      <a:pt x="36" y="54"/>
                    </a:lnTo>
                    <a:lnTo>
                      <a:pt x="43" y="54"/>
                    </a:lnTo>
                    <a:lnTo>
                      <a:pt x="43" y="51"/>
                    </a:lnTo>
                    <a:lnTo>
                      <a:pt x="43" y="47"/>
                    </a:lnTo>
                    <a:lnTo>
                      <a:pt x="43" y="44"/>
                    </a:lnTo>
                    <a:lnTo>
                      <a:pt x="47" y="44"/>
                    </a:lnTo>
                    <a:lnTo>
                      <a:pt x="47" y="47"/>
                    </a:lnTo>
                    <a:lnTo>
                      <a:pt x="47" y="47"/>
                    </a:lnTo>
                    <a:lnTo>
                      <a:pt x="50" y="47"/>
                    </a:lnTo>
                    <a:lnTo>
                      <a:pt x="50" y="47"/>
                    </a:lnTo>
                    <a:lnTo>
                      <a:pt x="54" y="44"/>
                    </a:lnTo>
                    <a:lnTo>
                      <a:pt x="54" y="40"/>
                    </a:lnTo>
                    <a:lnTo>
                      <a:pt x="54" y="36"/>
                    </a:lnTo>
                    <a:lnTo>
                      <a:pt x="54" y="36"/>
                    </a:lnTo>
                    <a:lnTo>
                      <a:pt x="50" y="36"/>
                    </a:lnTo>
                    <a:lnTo>
                      <a:pt x="47" y="36"/>
                    </a:lnTo>
                    <a:lnTo>
                      <a:pt x="47" y="36"/>
                    </a:lnTo>
                    <a:lnTo>
                      <a:pt x="43" y="36"/>
                    </a:lnTo>
                    <a:lnTo>
                      <a:pt x="40" y="36"/>
                    </a:lnTo>
                    <a:lnTo>
                      <a:pt x="40" y="36"/>
                    </a:lnTo>
                    <a:lnTo>
                      <a:pt x="40" y="36"/>
                    </a:lnTo>
                    <a:lnTo>
                      <a:pt x="43" y="33"/>
                    </a:lnTo>
                    <a:lnTo>
                      <a:pt x="43" y="33"/>
                    </a:lnTo>
                    <a:lnTo>
                      <a:pt x="40" y="33"/>
                    </a:lnTo>
                    <a:lnTo>
                      <a:pt x="40" y="33"/>
                    </a:lnTo>
                    <a:lnTo>
                      <a:pt x="43" y="29"/>
                    </a:lnTo>
                    <a:lnTo>
                      <a:pt x="43" y="29"/>
                    </a:lnTo>
                    <a:lnTo>
                      <a:pt x="43" y="29"/>
                    </a:lnTo>
                    <a:lnTo>
                      <a:pt x="43" y="26"/>
                    </a:lnTo>
                    <a:lnTo>
                      <a:pt x="43" y="22"/>
                    </a:lnTo>
                    <a:lnTo>
                      <a:pt x="47" y="15"/>
                    </a:lnTo>
                    <a:lnTo>
                      <a:pt x="47" y="11"/>
                    </a:lnTo>
                    <a:lnTo>
                      <a:pt x="47" y="8"/>
                    </a:lnTo>
                    <a:lnTo>
                      <a:pt x="47" y="4"/>
                    </a:lnTo>
                    <a:lnTo>
                      <a:pt x="47" y="0"/>
                    </a:lnTo>
                    <a:lnTo>
                      <a:pt x="47" y="0"/>
                    </a:lnTo>
                    <a:lnTo>
                      <a:pt x="43" y="4"/>
                    </a:lnTo>
                    <a:lnTo>
                      <a:pt x="36" y="8"/>
                    </a:lnTo>
                    <a:lnTo>
                      <a:pt x="29" y="11"/>
                    </a:lnTo>
                    <a:lnTo>
                      <a:pt x="29" y="15"/>
                    </a:lnTo>
                    <a:lnTo>
                      <a:pt x="25" y="18"/>
                    </a:lnTo>
                    <a:lnTo>
                      <a:pt x="11" y="18"/>
                    </a:lnTo>
                    <a:lnTo>
                      <a:pt x="7" y="22"/>
                    </a:lnTo>
                    <a:lnTo>
                      <a:pt x="4" y="26"/>
                    </a:lnTo>
                    <a:lnTo>
                      <a:pt x="0" y="33"/>
                    </a:lnTo>
                    <a:lnTo>
                      <a:pt x="0" y="36"/>
                    </a:lnTo>
                    <a:lnTo>
                      <a:pt x="0" y="40"/>
                    </a:lnTo>
                    <a:lnTo>
                      <a:pt x="0" y="44"/>
                    </a:lnTo>
                    <a:lnTo>
                      <a:pt x="0" y="51"/>
                    </a:lnTo>
                    <a:lnTo>
                      <a:pt x="0" y="54"/>
                    </a:lnTo>
                    <a:lnTo>
                      <a:pt x="0" y="58"/>
                    </a:lnTo>
                    <a:lnTo>
                      <a:pt x="0" y="65"/>
                    </a:lnTo>
                    <a:lnTo>
                      <a:pt x="0" y="65"/>
                    </a:lnTo>
                    <a:lnTo>
                      <a:pt x="4" y="61"/>
                    </a:lnTo>
                    <a:lnTo>
                      <a:pt x="7" y="65"/>
                    </a:lnTo>
                    <a:lnTo>
                      <a:pt x="7" y="69"/>
                    </a:lnTo>
                    <a:lnTo>
                      <a:pt x="11" y="69"/>
                    </a:lnTo>
                    <a:lnTo>
                      <a:pt x="11" y="79"/>
                    </a:lnTo>
                    <a:lnTo>
                      <a:pt x="11" y="8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14" name="Freeform 135">
                <a:extLst>
                  <a:ext uri="{FF2B5EF4-FFF2-40B4-BE49-F238E27FC236}">
                    <a16:creationId xmlns:a16="http://schemas.microsoft.com/office/drawing/2014/main" id="{08A86543-8D34-4868-8D5A-3D602FF476DD}"/>
                  </a:ext>
                </a:extLst>
              </p:cNvPr>
              <p:cNvSpPr>
                <a:spLocks/>
              </p:cNvSpPr>
              <p:nvPr/>
            </p:nvSpPr>
            <p:spPr bwMode="auto">
              <a:xfrm>
                <a:off x="2465" y="2370"/>
                <a:ext cx="3" cy="3"/>
              </a:xfrm>
              <a:custGeom>
                <a:avLst/>
                <a:gdLst>
                  <a:gd name="T0" fmla="*/ 0 w 3"/>
                  <a:gd name="T1" fmla="*/ 0 h 3"/>
                  <a:gd name="T2" fmla="*/ 0 w 3"/>
                  <a:gd name="T3" fmla="*/ 0 h 3"/>
                  <a:gd name="T4" fmla="*/ 0 w 3"/>
                  <a:gd name="T5" fmla="*/ 0 h 3"/>
                  <a:gd name="T6" fmla="*/ 0 w 3"/>
                  <a:gd name="T7" fmla="*/ 3 h 3"/>
                  <a:gd name="T8" fmla="*/ 0 w 3"/>
                  <a:gd name="T9" fmla="*/ 3 h 3"/>
                  <a:gd name="T10" fmla="*/ 3 w 3"/>
                  <a:gd name="T11" fmla="*/ 0 h 3"/>
                  <a:gd name="T12" fmla="*/ 3 w 3"/>
                  <a:gd name="T13" fmla="*/ 0 h 3"/>
                  <a:gd name="T14" fmla="*/ 0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0"/>
                    </a:moveTo>
                    <a:lnTo>
                      <a:pt x="0" y="0"/>
                    </a:lnTo>
                    <a:lnTo>
                      <a:pt x="0" y="0"/>
                    </a:lnTo>
                    <a:lnTo>
                      <a:pt x="0" y="3"/>
                    </a:lnTo>
                    <a:lnTo>
                      <a:pt x="0" y="3"/>
                    </a:lnTo>
                    <a:lnTo>
                      <a:pt x="3" y="0"/>
                    </a:lnTo>
                    <a:lnTo>
                      <a:pt x="3"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15" name="Freeform 136">
                <a:extLst>
                  <a:ext uri="{FF2B5EF4-FFF2-40B4-BE49-F238E27FC236}">
                    <a16:creationId xmlns:a16="http://schemas.microsoft.com/office/drawing/2014/main" id="{BF2508D8-2A27-416F-BD96-7DA047F4AE64}"/>
                  </a:ext>
                </a:extLst>
              </p:cNvPr>
              <p:cNvSpPr>
                <a:spLocks/>
              </p:cNvSpPr>
              <p:nvPr/>
            </p:nvSpPr>
            <p:spPr bwMode="auto">
              <a:xfrm>
                <a:off x="2414" y="2495"/>
                <a:ext cx="11" cy="4"/>
              </a:xfrm>
              <a:custGeom>
                <a:avLst/>
                <a:gdLst>
                  <a:gd name="T0" fmla="*/ 8 w 11"/>
                  <a:gd name="T1" fmla="*/ 0 h 4"/>
                  <a:gd name="T2" fmla="*/ 11 w 11"/>
                  <a:gd name="T3" fmla="*/ 0 h 4"/>
                  <a:gd name="T4" fmla="*/ 11 w 11"/>
                  <a:gd name="T5" fmla="*/ 4 h 4"/>
                  <a:gd name="T6" fmla="*/ 8 w 11"/>
                  <a:gd name="T7" fmla="*/ 4 h 4"/>
                  <a:gd name="T8" fmla="*/ 4 w 11"/>
                  <a:gd name="T9" fmla="*/ 4 h 4"/>
                  <a:gd name="T10" fmla="*/ 4 w 11"/>
                  <a:gd name="T11" fmla="*/ 4 h 4"/>
                  <a:gd name="T12" fmla="*/ 0 w 11"/>
                  <a:gd name="T13" fmla="*/ 4 h 4"/>
                  <a:gd name="T14" fmla="*/ 0 w 11"/>
                  <a:gd name="T15" fmla="*/ 0 h 4"/>
                  <a:gd name="T16" fmla="*/ 0 w 11"/>
                  <a:gd name="T17" fmla="*/ 0 h 4"/>
                  <a:gd name="T18" fmla="*/ 4 w 11"/>
                  <a:gd name="T19" fmla="*/ 0 h 4"/>
                  <a:gd name="T20" fmla="*/ 4 w 11"/>
                  <a:gd name="T21" fmla="*/ 0 h 4"/>
                  <a:gd name="T22" fmla="*/ 8 w 11"/>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4">
                    <a:moveTo>
                      <a:pt x="8" y="0"/>
                    </a:moveTo>
                    <a:lnTo>
                      <a:pt x="11" y="0"/>
                    </a:lnTo>
                    <a:lnTo>
                      <a:pt x="11" y="4"/>
                    </a:lnTo>
                    <a:lnTo>
                      <a:pt x="8" y="4"/>
                    </a:lnTo>
                    <a:lnTo>
                      <a:pt x="4" y="4"/>
                    </a:lnTo>
                    <a:lnTo>
                      <a:pt x="4" y="4"/>
                    </a:lnTo>
                    <a:lnTo>
                      <a:pt x="0" y="4"/>
                    </a:lnTo>
                    <a:lnTo>
                      <a:pt x="0" y="0"/>
                    </a:lnTo>
                    <a:lnTo>
                      <a:pt x="0" y="0"/>
                    </a:lnTo>
                    <a:lnTo>
                      <a:pt x="4" y="0"/>
                    </a:lnTo>
                    <a:lnTo>
                      <a:pt x="4" y="0"/>
                    </a:lnTo>
                    <a:lnTo>
                      <a:pt x="8"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16" name="Line 137">
                <a:extLst>
                  <a:ext uri="{FF2B5EF4-FFF2-40B4-BE49-F238E27FC236}">
                    <a16:creationId xmlns:a16="http://schemas.microsoft.com/office/drawing/2014/main" id="{30B7D459-3193-4093-A969-2CE8E69275C1}"/>
                  </a:ext>
                </a:extLst>
              </p:cNvPr>
              <p:cNvSpPr>
                <a:spLocks noChangeShapeType="1"/>
              </p:cNvSpPr>
              <p:nvPr/>
            </p:nvSpPr>
            <p:spPr bwMode="auto">
              <a:xfrm>
                <a:off x="57" y="931"/>
                <a:ext cx="0" cy="0"/>
              </a:xfrm>
              <a:prstGeom prst="line">
                <a:avLst/>
              </a:pr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17" name="Line 138">
                <a:extLst>
                  <a:ext uri="{FF2B5EF4-FFF2-40B4-BE49-F238E27FC236}">
                    <a16:creationId xmlns:a16="http://schemas.microsoft.com/office/drawing/2014/main" id="{CA047AAA-B8F1-4B62-9825-DA886F9BD524}"/>
                  </a:ext>
                </a:extLst>
              </p:cNvPr>
              <p:cNvSpPr>
                <a:spLocks noChangeShapeType="1"/>
              </p:cNvSpPr>
              <p:nvPr/>
            </p:nvSpPr>
            <p:spPr bwMode="auto">
              <a:xfrm>
                <a:off x="7393" y="931"/>
                <a:ext cx="0" cy="0"/>
              </a:xfrm>
              <a:prstGeom prst="line">
                <a:avLst/>
              </a:pr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18" name="Freeform 139">
                <a:extLst>
                  <a:ext uri="{FF2B5EF4-FFF2-40B4-BE49-F238E27FC236}">
                    <a16:creationId xmlns:a16="http://schemas.microsoft.com/office/drawing/2014/main" id="{C05BFF2F-E866-4E73-9269-0432D970EF8E}"/>
                  </a:ext>
                </a:extLst>
              </p:cNvPr>
              <p:cNvSpPr>
                <a:spLocks/>
              </p:cNvSpPr>
              <p:nvPr/>
            </p:nvSpPr>
            <p:spPr bwMode="auto">
              <a:xfrm>
                <a:off x="54" y="931"/>
                <a:ext cx="50" cy="25"/>
              </a:xfrm>
              <a:custGeom>
                <a:avLst/>
                <a:gdLst>
                  <a:gd name="T0" fmla="*/ 0 w 50"/>
                  <a:gd name="T1" fmla="*/ 0 h 25"/>
                  <a:gd name="T2" fmla="*/ 3 w 50"/>
                  <a:gd name="T3" fmla="*/ 4 h 25"/>
                  <a:gd name="T4" fmla="*/ 7 w 50"/>
                  <a:gd name="T5" fmla="*/ 0 h 25"/>
                  <a:gd name="T6" fmla="*/ 14 w 50"/>
                  <a:gd name="T7" fmla="*/ 4 h 25"/>
                  <a:gd name="T8" fmla="*/ 18 w 50"/>
                  <a:gd name="T9" fmla="*/ 0 h 25"/>
                  <a:gd name="T10" fmla="*/ 21 w 50"/>
                  <a:gd name="T11" fmla="*/ 0 h 25"/>
                  <a:gd name="T12" fmla="*/ 21 w 50"/>
                  <a:gd name="T13" fmla="*/ 0 h 25"/>
                  <a:gd name="T14" fmla="*/ 28 w 50"/>
                  <a:gd name="T15" fmla="*/ 4 h 25"/>
                  <a:gd name="T16" fmla="*/ 39 w 50"/>
                  <a:gd name="T17" fmla="*/ 4 h 25"/>
                  <a:gd name="T18" fmla="*/ 39 w 50"/>
                  <a:gd name="T19" fmla="*/ 7 h 25"/>
                  <a:gd name="T20" fmla="*/ 39 w 50"/>
                  <a:gd name="T21" fmla="*/ 7 h 25"/>
                  <a:gd name="T22" fmla="*/ 39 w 50"/>
                  <a:gd name="T23" fmla="*/ 7 h 25"/>
                  <a:gd name="T24" fmla="*/ 50 w 50"/>
                  <a:gd name="T25" fmla="*/ 15 h 25"/>
                  <a:gd name="T26" fmla="*/ 50 w 50"/>
                  <a:gd name="T27" fmla="*/ 15 h 25"/>
                  <a:gd name="T28" fmla="*/ 50 w 50"/>
                  <a:gd name="T29" fmla="*/ 18 h 25"/>
                  <a:gd name="T30" fmla="*/ 43 w 50"/>
                  <a:gd name="T31" fmla="*/ 22 h 25"/>
                  <a:gd name="T32" fmla="*/ 25 w 50"/>
                  <a:gd name="T33" fmla="*/ 25 h 25"/>
                  <a:gd name="T34" fmla="*/ 21 w 50"/>
                  <a:gd name="T35" fmla="*/ 25 h 25"/>
                  <a:gd name="T36" fmla="*/ 14 w 50"/>
                  <a:gd name="T37" fmla="*/ 25 h 25"/>
                  <a:gd name="T38" fmla="*/ 11 w 50"/>
                  <a:gd name="T39" fmla="*/ 25 h 25"/>
                  <a:gd name="T40" fmla="*/ 0 w 50"/>
                  <a:gd name="T41"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
                    <a:moveTo>
                      <a:pt x="0" y="0"/>
                    </a:moveTo>
                    <a:lnTo>
                      <a:pt x="3" y="4"/>
                    </a:lnTo>
                    <a:lnTo>
                      <a:pt x="7" y="0"/>
                    </a:lnTo>
                    <a:lnTo>
                      <a:pt x="14" y="4"/>
                    </a:lnTo>
                    <a:lnTo>
                      <a:pt x="18" y="0"/>
                    </a:lnTo>
                    <a:lnTo>
                      <a:pt x="21" y="0"/>
                    </a:lnTo>
                    <a:lnTo>
                      <a:pt x="21" y="0"/>
                    </a:lnTo>
                    <a:lnTo>
                      <a:pt x="28" y="4"/>
                    </a:lnTo>
                    <a:lnTo>
                      <a:pt x="39" y="4"/>
                    </a:lnTo>
                    <a:lnTo>
                      <a:pt x="39" y="7"/>
                    </a:lnTo>
                    <a:lnTo>
                      <a:pt x="39" y="7"/>
                    </a:lnTo>
                    <a:lnTo>
                      <a:pt x="39" y="7"/>
                    </a:lnTo>
                    <a:lnTo>
                      <a:pt x="50" y="15"/>
                    </a:lnTo>
                    <a:lnTo>
                      <a:pt x="50" y="15"/>
                    </a:lnTo>
                    <a:lnTo>
                      <a:pt x="50" y="18"/>
                    </a:lnTo>
                    <a:lnTo>
                      <a:pt x="43" y="22"/>
                    </a:lnTo>
                    <a:lnTo>
                      <a:pt x="25" y="25"/>
                    </a:lnTo>
                    <a:lnTo>
                      <a:pt x="21" y="25"/>
                    </a:lnTo>
                    <a:lnTo>
                      <a:pt x="14" y="25"/>
                    </a:lnTo>
                    <a:lnTo>
                      <a:pt x="11" y="25"/>
                    </a:lnTo>
                    <a:lnTo>
                      <a:pt x="0" y="22"/>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19" name="Line 140">
                <a:extLst>
                  <a:ext uri="{FF2B5EF4-FFF2-40B4-BE49-F238E27FC236}">
                    <a16:creationId xmlns:a16="http://schemas.microsoft.com/office/drawing/2014/main" id="{B0E855A6-1875-4B6B-940E-D7A7D8E2709E}"/>
                  </a:ext>
                </a:extLst>
              </p:cNvPr>
              <p:cNvSpPr>
                <a:spLocks noChangeShapeType="1"/>
              </p:cNvSpPr>
              <p:nvPr/>
            </p:nvSpPr>
            <p:spPr bwMode="auto">
              <a:xfrm>
                <a:off x="7393" y="953"/>
                <a:ext cx="0" cy="0"/>
              </a:xfrm>
              <a:prstGeom prst="line">
                <a:avLst/>
              </a:pr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20" name="Line 141">
                <a:extLst>
                  <a:ext uri="{FF2B5EF4-FFF2-40B4-BE49-F238E27FC236}">
                    <a16:creationId xmlns:a16="http://schemas.microsoft.com/office/drawing/2014/main" id="{7BA7B4A9-F4FA-4A1F-ACB5-0B109973B1BE}"/>
                  </a:ext>
                </a:extLst>
              </p:cNvPr>
              <p:cNvSpPr>
                <a:spLocks noChangeShapeType="1"/>
              </p:cNvSpPr>
              <p:nvPr/>
            </p:nvSpPr>
            <p:spPr bwMode="auto">
              <a:xfrm>
                <a:off x="57" y="953"/>
                <a:ext cx="0" cy="0"/>
              </a:xfrm>
              <a:prstGeom prst="line">
                <a:avLst/>
              </a:pr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21" name="Line 142">
                <a:extLst>
                  <a:ext uri="{FF2B5EF4-FFF2-40B4-BE49-F238E27FC236}">
                    <a16:creationId xmlns:a16="http://schemas.microsoft.com/office/drawing/2014/main" id="{7503BAB2-5FB5-449E-9641-342969713AA6}"/>
                  </a:ext>
                </a:extLst>
              </p:cNvPr>
              <p:cNvSpPr>
                <a:spLocks noChangeShapeType="1"/>
              </p:cNvSpPr>
              <p:nvPr/>
            </p:nvSpPr>
            <p:spPr bwMode="auto">
              <a:xfrm>
                <a:off x="7393" y="953"/>
                <a:ext cx="0" cy="0"/>
              </a:xfrm>
              <a:prstGeom prst="line">
                <a:avLst/>
              </a:pr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22" name="Line 143">
                <a:extLst>
                  <a:ext uri="{FF2B5EF4-FFF2-40B4-BE49-F238E27FC236}">
                    <a16:creationId xmlns:a16="http://schemas.microsoft.com/office/drawing/2014/main" id="{57A9384D-DAC4-4ACB-9169-3C68B1C45268}"/>
                  </a:ext>
                </a:extLst>
              </p:cNvPr>
              <p:cNvSpPr>
                <a:spLocks noChangeShapeType="1"/>
              </p:cNvSpPr>
              <p:nvPr/>
            </p:nvSpPr>
            <p:spPr bwMode="auto">
              <a:xfrm flipH="1">
                <a:off x="54" y="953"/>
                <a:ext cx="3" cy="0"/>
              </a:xfrm>
              <a:prstGeom prst="line">
                <a:avLst/>
              </a:pr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23" name="Freeform 144">
                <a:extLst>
                  <a:ext uri="{FF2B5EF4-FFF2-40B4-BE49-F238E27FC236}">
                    <a16:creationId xmlns:a16="http://schemas.microsoft.com/office/drawing/2014/main" id="{5D2B11A5-5FCF-4BDC-AC58-BD40E1A940C2}"/>
                  </a:ext>
                </a:extLst>
              </p:cNvPr>
              <p:cNvSpPr>
                <a:spLocks/>
              </p:cNvSpPr>
              <p:nvPr/>
            </p:nvSpPr>
            <p:spPr bwMode="auto">
              <a:xfrm>
                <a:off x="7361" y="931"/>
                <a:ext cx="32" cy="29"/>
              </a:xfrm>
              <a:custGeom>
                <a:avLst/>
                <a:gdLst>
                  <a:gd name="T0" fmla="*/ 32 w 32"/>
                  <a:gd name="T1" fmla="*/ 22 h 29"/>
                  <a:gd name="T2" fmla="*/ 29 w 32"/>
                  <a:gd name="T3" fmla="*/ 22 h 29"/>
                  <a:gd name="T4" fmla="*/ 29 w 32"/>
                  <a:gd name="T5" fmla="*/ 25 h 29"/>
                  <a:gd name="T6" fmla="*/ 25 w 32"/>
                  <a:gd name="T7" fmla="*/ 25 h 29"/>
                  <a:gd name="T8" fmla="*/ 25 w 32"/>
                  <a:gd name="T9" fmla="*/ 29 h 29"/>
                  <a:gd name="T10" fmla="*/ 15 w 32"/>
                  <a:gd name="T11" fmla="*/ 29 h 29"/>
                  <a:gd name="T12" fmla="*/ 15 w 32"/>
                  <a:gd name="T13" fmla="*/ 25 h 29"/>
                  <a:gd name="T14" fmla="*/ 7 w 32"/>
                  <a:gd name="T15" fmla="*/ 29 h 29"/>
                  <a:gd name="T16" fmla="*/ 7 w 32"/>
                  <a:gd name="T17" fmla="*/ 25 h 29"/>
                  <a:gd name="T18" fmla="*/ 4 w 32"/>
                  <a:gd name="T19" fmla="*/ 22 h 29"/>
                  <a:gd name="T20" fmla="*/ 0 w 32"/>
                  <a:gd name="T21" fmla="*/ 22 h 29"/>
                  <a:gd name="T22" fmla="*/ 4 w 32"/>
                  <a:gd name="T23" fmla="*/ 18 h 29"/>
                  <a:gd name="T24" fmla="*/ 7 w 32"/>
                  <a:gd name="T25" fmla="*/ 18 h 29"/>
                  <a:gd name="T26" fmla="*/ 7 w 32"/>
                  <a:gd name="T27" fmla="*/ 15 h 29"/>
                  <a:gd name="T28" fmla="*/ 15 w 32"/>
                  <a:gd name="T29" fmla="*/ 11 h 29"/>
                  <a:gd name="T30" fmla="*/ 18 w 32"/>
                  <a:gd name="T31" fmla="*/ 7 h 29"/>
                  <a:gd name="T32" fmla="*/ 22 w 32"/>
                  <a:gd name="T33" fmla="*/ 4 h 29"/>
                  <a:gd name="T34" fmla="*/ 25 w 32"/>
                  <a:gd name="T35" fmla="*/ 4 h 29"/>
                  <a:gd name="T36" fmla="*/ 25 w 32"/>
                  <a:gd name="T37" fmla="*/ 4 h 29"/>
                  <a:gd name="T38" fmla="*/ 32 w 32"/>
                  <a:gd name="T3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29">
                    <a:moveTo>
                      <a:pt x="32" y="22"/>
                    </a:moveTo>
                    <a:lnTo>
                      <a:pt x="29" y="22"/>
                    </a:lnTo>
                    <a:lnTo>
                      <a:pt x="29" y="25"/>
                    </a:lnTo>
                    <a:lnTo>
                      <a:pt x="25" y="25"/>
                    </a:lnTo>
                    <a:lnTo>
                      <a:pt x="25" y="29"/>
                    </a:lnTo>
                    <a:lnTo>
                      <a:pt x="15" y="29"/>
                    </a:lnTo>
                    <a:lnTo>
                      <a:pt x="15" y="25"/>
                    </a:lnTo>
                    <a:lnTo>
                      <a:pt x="7" y="29"/>
                    </a:lnTo>
                    <a:lnTo>
                      <a:pt x="7" y="25"/>
                    </a:lnTo>
                    <a:lnTo>
                      <a:pt x="4" y="22"/>
                    </a:lnTo>
                    <a:lnTo>
                      <a:pt x="0" y="22"/>
                    </a:lnTo>
                    <a:lnTo>
                      <a:pt x="4" y="18"/>
                    </a:lnTo>
                    <a:lnTo>
                      <a:pt x="7" y="18"/>
                    </a:lnTo>
                    <a:lnTo>
                      <a:pt x="7" y="15"/>
                    </a:lnTo>
                    <a:lnTo>
                      <a:pt x="15" y="11"/>
                    </a:lnTo>
                    <a:lnTo>
                      <a:pt x="18" y="7"/>
                    </a:lnTo>
                    <a:lnTo>
                      <a:pt x="22" y="4"/>
                    </a:lnTo>
                    <a:lnTo>
                      <a:pt x="25" y="4"/>
                    </a:lnTo>
                    <a:lnTo>
                      <a:pt x="25" y="4"/>
                    </a:lnTo>
                    <a:lnTo>
                      <a:pt x="32"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24" name="Line 145">
                <a:extLst>
                  <a:ext uri="{FF2B5EF4-FFF2-40B4-BE49-F238E27FC236}">
                    <a16:creationId xmlns:a16="http://schemas.microsoft.com/office/drawing/2014/main" id="{8700AF87-CD34-4539-8873-04B6B1AC718C}"/>
                  </a:ext>
                </a:extLst>
              </p:cNvPr>
              <p:cNvSpPr>
                <a:spLocks noChangeShapeType="1"/>
              </p:cNvSpPr>
              <p:nvPr/>
            </p:nvSpPr>
            <p:spPr bwMode="auto">
              <a:xfrm>
                <a:off x="54" y="931"/>
                <a:ext cx="3" cy="0"/>
              </a:xfrm>
              <a:prstGeom prst="line">
                <a:avLst/>
              </a:pr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25" name="Line 146">
                <a:extLst>
                  <a:ext uri="{FF2B5EF4-FFF2-40B4-BE49-F238E27FC236}">
                    <a16:creationId xmlns:a16="http://schemas.microsoft.com/office/drawing/2014/main" id="{FA4521A4-0ADD-4103-A72A-64E52A030119}"/>
                  </a:ext>
                </a:extLst>
              </p:cNvPr>
              <p:cNvSpPr>
                <a:spLocks noChangeShapeType="1"/>
              </p:cNvSpPr>
              <p:nvPr/>
            </p:nvSpPr>
            <p:spPr bwMode="auto">
              <a:xfrm>
                <a:off x="7393" y="931"/>
                <a:ext cx="0" cy="0"/>
              </a:xfrm>
              <a:prstGeom prst="line">
                <a:avLst/>
              </a:pr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26" name="Freeform 147">
                <a:extLst>
                  <a:ext uri="{FF2B5EF4-FFF2-40B4-BE49-F238E27FC236}">
                    <a16:creationId xmlns:a16="http://schemas.microsoft.com/office/drawing/2014/main" id="{88B5D337-5FA2-4602-B1C3-B35617F5FC15}"/>
                  </a:ext>
                </a:extLst>
              </p:cNvPr>
              <p:cNvSpPr>
                <a:spLocks/>
              </p:cNvSpPr>
              <p:nvPr/>
            </p:nvSpPr>
            <p:spPr bwMode="auto">
              <a:xfrm>
                <a:off x="2737" y="451"/>
                <a:ext cx="64" cy="32"/>
              </a:xfrm>
              <a:custGeom>
                <a:avLst/>
                <a:gdLst>
                  <a:gd name="T0" fmla="*/ 0 w 64"/>
                  <a:gd name="T1" fmla="*/ 0 h 32"/>
                  <a:gd name="T2" fmla="*/ 14 w 64"/>
                  <a:gd name="T3" fmla="*/ 0 h 32"/>
                  <a:gd name="T4" fmla="*/ 18 w 64"/>
                  <a:gd name="T5" fmla="*/ 0 h 32"/>
                  <a:gd name="T6" fmla="*/ 21 w 64"/>
                  <a:gd name="T7" fmla="*/ 0 h 32"/>
                  <a:gd name="T8" fmla="*/ 32 w 64"/>
                  <a:gd name="T9" fmla="*/ 0 h 32"/>
                  <a:gd name="T10" fmla="*/ 53 w 64"/>
                  <a:gd name="T11" fmla="*/ 7 h 32"/>
                  <a:gd name="T12" fmla="*/ 53 w 64"/>
                  <a:gd name="T13" fmla="*/ 10 h 32"/>
                  <a:gd name="T14" fmla="*/ 57 w 64"/>
                  <a:gd name="T15" fmla="*/ 10 h 32"/>
                  <a:gd name="T16" fmla="*/ 61 w 64"/>
                  <a:gd name="T17" fmla="*/ 14 h 32"/>
                  <a:gd name="T18" fmla="*/ 64 w 64"/>
                  <a:gd name="T19" fmla="*/ 14 h 32"/>
                  <a:gd name="T20" fmla="*/ 64 w 64"/>
                  <a:gd name="T21" fmla="*/ 17 h 32"/>
                  <a:gd name="T22" fmla="*/ 53 w 64"/>
                  <a:gd name="T23" fmla="*/ 21 h 32"/>
                  <a:gd name="T24" fmla="*/ 53 w 64"/>
                  <a:gd name="T25" fmla="*/ 21 h 32"/>
                  <a:gd name="T26" fmla="*/ 53 w 64"/>
                  <a:gd name="T27" fmla="*/ 25 h 32"/>
                  <a:gd name="T28" fmla="*/ 57 w 64"/>
                  <a:gd name="T29" fmla="*/ 28 h 32"/>
                  <a:gd name="T30" fmla="*/ 57 w 64"/>
                  <a:gd name="T31" fmla="*/ 32 h 32"/>
                  <a:gd name="T32" fmla="*/ 53 w 64"/>
                  <a:gd name="T33" fmla="*/ 32 h 32"/>
                  <a:gd name="T34" fmla="*/ 50 w 64"/>
                  <a:gd name="T35" fmla="*/ 28 h 32"/>
                  <a:gd name="T36" fmla="*/ 50 w 64"/>
                  <a:gd name="T37" fmla="*/ 28 h 32"/>
                  <a:gd name="T38" fmla="*/ 46 w 64"/>
                  <a:gd name="T39" fmla="*/ 25 h 32"/>
                  <a:gd name="T40" fmla="*/ 25 w 64"/>
                  <a:gd name="T41" fmla="*/ 17 h 32"/>
                  <a:gd name="T42" fmla="*/ 18 w 64"/>
                  <a:gd name="T43" fmla="*/ 14 h 32"/>
                  <a:gd name="T44" fmla="*/ 14 w 64"/>
                  <a:gd name="T45" fmla="*/ 10 h 32"/>
                  <a:gd name="T46" fmla="*/ 10 w 64"/>
                  <a:gd name="T47" fmla="*/ 10 h 32"/>
                  <a:gd name="T48" fmla="*/ 7 w 64"/>
                  <a:gd name="T49" fmla="*/ 3 h 32"/>
                  <a:gd name="T50" fmla="*/ 0 w 64"/>
                  <a:gd name="T5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 h="32">
                    <a:moveTo>
                      <a:pt x="0" y="0"/>
                    </a:moveTo>
                    <a:lnTo>
                      <a:pt x="14" y="0"/>
                    </a:lnTo>
                    <a:lnTo>
                      <a:pt x="18" y="0"/>
                    </a:lnTo>
                    <a:lnTo>
                      <a:pt x="21" y="0"/>
                    </a:lnTo>
                    <a:lnTo>
                      <a:pt x="32" y="0"/>
                    </a:lnTo>
                    <a:lnTo>
                      <a:pt x="53" y="7"/>
                    </a:lnTo>
                    <a:lnTo>
                      <a:pt x="53" y="10"/>
                    </a:lnTo>
                    <a:lnTo>
                      <a:pt x="57" y="10"/>
                    </a:lnTo>
                    <a:lnTo>
                      <a:pt x="61" y="14"/>
                    </a:lnTo>
                    <a:lnTo>
                      <a:pt x="64" y="14"/>
                    </a:lnTo>
                    <a:lnTo>
                      <a:pt x="64" y="17"/>
                    </a:lnTo>
                    <a:lnTo>
                      <a:pt x="53" y="21"/>
                    </a:lnTo>
                    <a:lnTo>
                      <a:pt x="53" y="21"/>
                    </a:lnTo>
                    <a:lnTo>
                      <a:pt x="53" y="25"/>
                    </a:lnTo>
                    <a:lnTo>
                      <a:pt x="57" y="28"/>
                    </a:lnTo>
                    <a:lnTo>
                      <a:pt x="57" y="32"/>
                    </a:lnTo>
                    <a:lnTo>
                      <a:pt x="53" y="32"/>
                    </a:lnTo>
                    <a:lnTo>
                      <a:pt x="50" y="28"/>
                    </a:lnTo>
                    <a:lnTo>
                      <a:pt x="50" y="28"/>
                    </a:lnTo>
                    <a:lnTo>
                      <a:pt x="46" y="25"/>
                    </a:lnTo>
                    <a:lnTo>
                      <a:pt x="25" y="17"/>
                    </a:lnTo>
                    <a:lnTo>
                      <a:pt x="18" y="14"/>
                    </a:lnTo>
                    <a:lnTo>
                      <a:pt x="14" y="10"/>
                    </a:lnTo>
                    <a:lnTo>
                      <a:pt x="10" y="10"/>
                    </a:lnTo>
                    <a:lnTo>
                      <a:pt x="7" y="3"/>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27" name="Freeform 148">
                <a:extLst>
                  <a:ext uri="{FF2B5EF4-FFF2-40B4-BE49-F238E27FC236}">
                    <a16:creationId xmlns:a16="http://schemas.microsoft.com/office/drawing/2014/main" id="{49ED8676-3803-4125-88D5-1FFFF6BC51F4}"/>
                  </a:ext>
                </a:extLst>
              </p:cNvPr>
              <p:cNvSpPr>
                <a:spLocks/>
              </p:cNvSpPr>
              <p:nvPr/>
            </p:nvSpPr>
            <p:spPr bwMode="auto">
              <a:xfrm>
                <a:off x="2751" y="429"/>
                <a:ext cx="39" cy="11"/>
              </a:xfrm>
              <a:custGeom>
                <a:avLst/>
                <a:gdLst>
                  <a:gd name="T0" fmla="*/ 0 w 39"/>
                  <a:gd name="T1" fmla="*/ 7 h 11"/>
                  <a:gd name="T2" fmla="*/ 11 w 39"/>
                  <a:gd name="T3" fmla="*/ 7 h 11"/>
                  <a:gd name="T4" fmla="*/ 18 w 39"/>
                  <a:gd name="T5" fmla="*/ 11 h 11"/>
                  <a:gd name="T6" fmla="*/ 18 w 39"/>
                  <a:gd name="T7" fmla="*/ 7 h 11"/>
                  <a:gd name="T8" fmla="*/ 14 w 39"/>
                  <a:gd name="T9" fmla="*/ 7 h 11"/>
                  <a:gd name="T10" fmla="*/ 7 w 39"/>
                  <a:gd name="T11" fmla="*/ 7 h 11"/>
                  <a:gd name="T12" fmla="*/ 4 w 39"/>
                  <a:gd name="T13" fmla="*/ 4 h 11"/>
                  <a:gd name="T14" fmla="*/ 7 w 39"/>
                  <a:gd name="T15" fmla="*/ 4 h 11"/>
                  <a:gd name="T16" fmla="*/ 14 w 39"/>
                  <a:gd name="T17" fmla="*/ 4 h 11"/>
                  <a:gd name="T18" fmla="*/ 14 w 39"/>
                  <a:gd name="T19" fmla="*/ 0 h 11"/>
                  <a:gd name="T20" fmla="*/ 18 w 39"/>
                  <a:gd name="T21" fmla="*/ 0 h 11"/>
                  <a:gd name="T22" fmla="*/ 22 w 39"/>
                  <a:gd name="T23" fmla="*/ 4 h 11"/>
                  <a:gd name="T24" fmla="*/ 25 w 39"/>
                  <a:gd name="T25" fmla="*/ 4 h 11"/>
                  <a:gd name="T26" fmla="*/ 36 w 39"/>
                  <a:gd name="T27" fmla="*/ 7 h 11"/>
                  <a:gd name="T28" fmla="*/ 39 w 39"/>
                  <a:gd name="T29" fmla="*/ 11 h 11"/>
                  <a:gd name="T30" fmla="*/ 11 w 39"/>
                  <a:gd name="T31" fmla="*/ 11 h 11"/>
                  <a:gd name="T32" fmla="*/ 0 w 39"/>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1">
                    <a:moveTo>
                      <a:pt x="0" y="7"/>
                    </a:moveTo>
                    <a:lnTo>
                      <a:pt x="11" y="7"/>
                    </a:lnTo>
                    <a:lnTo>
                      <a:pt x="18" y="11"/>
                    </a:lnTo>
                    <a:lnTo>
                      <a:pt x="18" y="7"/>
                    </a:lnTo>
                    <a:lnTo>
                      <a:pt x="14" y="7"/>
                    </a:lnTo>
                    <a:lnTo>
                      <a:pt x="7" y="7"/>
                    </a:lnTo>
                    <a:lnTo>
                      <a:pt x="4" y="4"/>
                    </a:lnTo>
                    <a:lnTo>
                      <a:pt x="7" y="4"/>
                    </a:lnTo>
                    <a:lnTo>
                      <a:pt x="14" y="4"/>
                    </a:lnTo>
                    <a:lnTo>
                      <a:pt x="14" y="0"/>
                    </a:lnTo>
                    <a:lnTo>
                      <a:pt x="18" y="0"/>
                    </a:lnTo>
                    <a:lnTo>
                      <a:pt x="22" y="4"/>
                    </a:lnTo>
                    <a:lnTo>
                      <a:pt x="25" y="4"/>
                    </a:lnTo>
                    <a:lnTo>
                      <a:pt x="36" y="7"/>
                    </a:lnTo>
                    <a:lnTo>
                      <a:pt x="39" y="11"/>
                    </a:lnTo>
                    <a:lnTo>
                      <a:pt x="11" y="11"/>
                    </a:lnTo>
                    <a:lnTo>
                      <a:pt x="0"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28" name="Freeform 149">
                <a:extLst>
                  <a:ext uri="{FF2B5EF4-FFF2-40B4-BE49-F238E27FC236}">
                    <a16:creationId xmlns:a16="http://schemas.microsoft.com/office/drawing/2014/main" id="{286B0FC5-5A37-428D-9815-C1787AA6FD6E}"/>
                  </a:ext>
                </a:extLst>
              </p:cNvPr>
              <p:cNvSpPr>
                <a:spLocks/>
              </p:cNvSpPr>
              <p:nvPr/>
            </p:nvSpPr>
            <p:spPr bwMode="auto">
              <a:xfrm>
                <a:off x="2873" y="415"/>
                <a:ext cx="39" cy="14"/>
              </a:xfrm>
              <a:custGeom>
                <a:avLst/>
                <a:gdLst>
                  <a:gd name="T0" fmla="*/ 3 w 39"/>
                  <a:gd name="T1" fmla="*/ 0 h 14"/>
                  <a:gd name="T2" fmla="*/ 21 w 39"/>
                  <a:gd name="T3" fmla="*/ 3 h 14"/>
                  <a:gd name="T4" fmla="*/ 29 w 39"/>
                  <a:gd name="T5" fmla="*/ 7 h 14"/>
                  <a:gd name="T6" fmla="*/ 36 w 39"/>
                  <a:gd name="T7" fmla="*/ 10 h 14"/>
                  <a:gd name="T8" fmla="*/ 39 w 39"/>
                  <a:gd name="T9" fmla="*/ 14 h 14"/>
                  <a:gd name="T10" fmla="*/ 36 w 39"/>
                  <a:gd name="T11" fmla="*/ 14 h 14"/>
                  <a:gd name="T12" fmla="*/ 25 w 39"/>
                  <a:gd name="T13" fmla="*/ 10 h 14"/>
                  <a:gd name="T14" fmla="*/ 18 w 39"/>
                  <a:gd name="T15" fmla="*/ 7 h 14"/>
                  <a:gd name="T16" fmla="*/ 3 w 39"/>
                  <a:gd name="T17" fmla="*/ 3 h 14"/>
                  <a:gd name="T18" fmla="*/ 0 w 39"/>
                  <a:gd name="T19" fmla="*/ 3 h 14"/>
                  <a:gd name="T20" fmla="*/ 3 w 39"/>
                  <a:gd name="T21" fmla="*/ 0 h 14"/>
                  <a:gd name="T22" fmla="*/ 3 w 39"/>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14">
                    <a:moveTo>
                      <a:pt x="3" y="0"/>
                    </a:moveTo>
                    <a:lnTo>
                      <a:pt x="21" y="3"/>
                    </a:lnTo>
                    <a:lnTo>
                      <a:pt x="29" y="7"/>
                    </a:lnTo>
                    <a:lnTo>
                      <a:pt x="36" y="10"/>
                    </a:lnTo>
                    <a:lnTo>
                      <a:pt x="39" y="14"/>
                    </a:lnTo>
                    <a:lnTo>
                      <a:pt x="36" y="14"/>
                    </a:lnTo>
                    <a:lnTo>
                      <a:pt x="25" y="10"/>
                    </a:lnTo>
                    <a:lnTo>
                      <a:pt x="18" y="7"/>
                    </a:lnTo>
                    <a:lnTo>
                      <a:pt x="3" y="3"/>
                    </a:lnTo>
                    <a:lnTo>
                      <a:pt x="0" y="3"/>
                    </a:lnTo>
                    <a:lnTo>
                      <a:pt x="3" y="0"/>
                    </a:lnTo>
                    <a:lnTo>
                      <a:pt x="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29" name="Freeform 150">
                <a:extLst>
                  <a:ext uri="{FF2B5EF4-FFF2-40B4-BE49-F238E27FC236}">
                    <a16:creationId xmlns:a16="http://schemas.microsoft.com/office/drawing/2014/main" id="{44CB5890-0AD0-4E17-B888-9E2061EF68BC}"/>
                  </a:ext>
                </a:extLst>
              </p:cNvPr>
              <p:cNvSpPr>
                <a:spLocks/>
              </p:cNvSpPr>
              <p:nvPr/>
            </p:nvSpPr>
            <p:spPr bwMode="auto">
              <a:xfrm>
                <a:off x="3288" y="476"/>
                <a:ext cx="29" cy="14"/>
              </a:xfrm>
              <a:custGeom>
                <a:avLst/>
                <a:gdLst>
                  <a:gd name="T0" fmla="*/ 8 w 29"/>
                  <a:gd name="T1" fmla="*/ 0 h 14"/>
                  <a:gd name="T2" fmla="*/ 8 w 29"/>
                  <a:gd name="T3" fmla="*/ 0 h 14"/>
                  <a:gd name="T4" fmla="*/ 11 w 29"/>
                  <a:gd name="T5" fmla="*/ 3 h 14"/>
                  <a:gd name="T6" fmla="*/ 18 w 29"/>
                  <a:gd name="T7" fmla="*/ 7 h 14"/>
                  <a:gd name="T8" fmla="*/ 22 w 29"/>
                  <a:gd name="T9" fmla="*/ 7 h 14"/>
                  <a:gd name="T10" fmla="*/ 25 w 29"/>
                  <a:gd name="T11" fmla="*/ 10 h 14"/>
                  <a:gd name="T12" fmla="*/ 29 w 29"/>
                  <a:gd name="T13" fmla="*/ 14 h 14"/>
                  <a:gd name="T14" fmla="*/ 29 w 29"/>
                  <a:gd name="T15" fmla="*/ 14 h 14"/>
                  <a:gd name="T16" fmla="*/ 18 w 29"/>
                  <a:gd name="T17" fmla="*/ 14 h 14"/>
                  <a:gd name="T18" fmla="*/ 8 w 29"/>
                  <a:gd name="T19" fmla="*/ 7 h 14"/>
                  <a:gd name="T20" fmla="*/ 4 w 29"/>
                  <a:gd name="T21" fmla="*/ 7 h 14"/>
                  <a:gd name="T22" fmla="*/ 0 w 29"/>
                  <a:gd name="T23" fmla="*/ 3 h 14"/>
                  <a:gd name="T24" fmla="*/ 4 w 29"/>
                  <a:gd name="T25" fmla="*/ 0 h 14"/>
                  <a:gd name="T26" fmla="*/ 8 w 29"/>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14">
                    <a:moveTo>
                      <a:pt x="8" y="0"/>
                    </a:moveTo>
                    <a:lnTo>
                      <a:pt x="8" y="0"/>
                    </a:lnTo>
                    <a:lnTo>
                      <a:pt x="11" y="3"/>
                    </a:lnTo>
                    <a:lnTo>
                      <a:pt x="18" y="7"/>
                    </a:lnTo>
                    <a:lnTo>
                      <a:pt x="22" y="7"/>
                    </a:lnTo>
                    <a:lnTo>
                      <a:pt x="25" y="10"/>
                    </a:lnTo>
                    <a:lnTo>
                      <a:pt x="29" y="14"/>
                    </a:lnTo>
                    <a:lnTo>
                      <a:pt x="29" y="14"/>
                    </a:lnTo>
                    <a:lnTo>
                      <a:pt x="18" y="14"/>
                    </a:lnTo>
                    <a:lnTo>
                      <a:pt x="8" y="7"/>
                    </a:lnTo>
                    <a:lnTo>
                      <a:pt x="4" y="7"/>
                    </a:lnTo>
                    <a:lnTo>
                      <a:pt x="0" y="3"/>
                    </a:lnTo>
                    <a:lnTo>
                      <a:pt x="4" y="0"/>
                    </a:lnTo>
                    <a:lnTo>
                      <a:pt x="8"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30" name="Freeform 151">
                <a:extLst>
                  <a:ext uri="{FF2B5EF4-FFF2-40B4-BE49-F238E27FC236}">
                    <a16:creationId xmlns:a16="http://schemas.microsoft.com/office/drawing/2014/main" id="{F06695D1-AF80-41CF-8F08-6B39FF5C59E5}"/>
                  </a:ext>
                </a:extLst>
              </p:cNvPr>
              <p:cNvSpPr>
                <a:spLocks/>
              </p:cNvSpPr>
              <p:nvPr/>
            </p:nvSpPr>
            <p:spPr bwMode="auto">
              <a:xfrm>
                <a:off x="3328" y="494"/>
                <a:ext cx="18" cy="7"/>
              </a:xfrm>
              <a:custGeom>
                <a:avLst/>
                <a:gdLst>
                  <a:gd name="T0" fmla="*/ 0 w 18"/>
                  <a:gd name="T1" fmla="*/ 0 h 7"/>
                  <a:gd name="T2" fmla="*/ 3 w 18"/>
                  <a:gd name="T3" fmla="*/ 0 h 7"/>
                  <a:gd name="T4" fmla="*/ 11 w 18"/>
                  <a:gd name="T5" fmla="*/ 0 h 7"/>
                  <a:gd name="T6" fmla="*/ 14 w 18"/>
                  <a:gd name="T7" fmla="*/ 3 h 7"/>
                  <a:gd name="T8" fmla="*/ 18 w 18"/>
                  <a:gd name="T9" fmla="*/ 7 h 7"/>
                  <a:gd name="T10" fmla="*/ 18 w 18"/>
                  <a:gd name="T11" fmla="*/ 7 h 7"/>
                  <a:gd name="T12" fmla="*/ 14 w 18"/>
                  <a:gd name="T13" fmla="*/ 7 h 7"/>
                  <a:gd name="T14" fmla="*/ 0 w 18"/>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
                    <a:moveTo>
                      <a:pt x="0" y="0"/>
                    </a:moveTo>
                    <a:lnTo>
                      <a:pt x="3" y="0"/>
                    </a:lnTo>
                    <a:lnTo>
                      <a:pt x="11" y="0"/>
                    </a:lnTo>
                    <a:lnTo>
                      <a:pt x="14" y="3"/>
                    </a:lnTo>
                    <a:lnTo>
                      <a:pt x="18" y="7"/>
                    </a:lnTo>
                    <a:lnTo>
                      <a:pt x="18" y="7"/>
                    </a:lnTo>
                    <a:lnTo>
                      <a:pt x="14" y="7"/>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31" name="Freeform 152">
                <a:extLst>
                  <a:ext uri="{FF2B5EF4-FFF2-40B4-BE49-F238E27FC236}">
                    <a16:creationId xmlns:a16="http://schemas.microsoft.com/office/drawing/2014/main" id="{E49D7C5F-23B9-4C3E-8D82-F9916BBC4DDE}"/>
                  </a:ext>
                </a:extLst>
              </p:cNvPr>
              <p:cNvSpPr>
                <a:spLocks/>
              </p:cNvSpPr>
              <p:nvPr/>
            </p:nvSpPr>
            <p:spPr bwMode="auto">
              <a:xfrm>
                <a:off x="3356" y="616"/>
                <a:ext cx="11" cy="10"/>
              </a:xfrm>
              <a:custGeom>
                <a:avLst/>
                <a:gdLst>
                  <a:gd name="T0" fmla="*/ 8 w 11"/>
                  <a:gd name="T1" fmla="*/ 0 h 10"/>
                  <a:gd name="T2" fmla="*/ 8 w 11"/>
                  <a:gd name="T3" fmla="*/ 0 h 10"/>
                  <a:gd name="T4" fmla="*/ 11 w 11"/>
                  <a:gd name="T5" fmla="*/ 3 h 10"/>
                  <a:gd name="T6" fmla="*/ 11 w 11"/>
                  <a:gd name="T7" fmla="*/ 3 h 10"/>
                  <a:gd name="T8" fmla="*/ 8 w 11"/>
                  <a:gd name="T9" fmla="*/ 7 h 10"/>
                  <a:gd name="T10" fmla="*/ 11 w 11"/>
                  <a:gd name="T11" fmla="*/ 7 h 10"/>
                  <a:gd name="T12" fmla="*/ 8 w 11"/>
                  <a:gd name="T13" fmla="*/ 7 h 10"/>
                  <a:gd name="T14" fmla="*/ 8 w 11"/>
                  <a:gd name="T15" fmla="*/ 7 h 10"/>
                  <a:gd name="T16" fmla="*/ 4 w 11"/>
                  <a:gd name="T17" fmla="*/ 10 h 10"/>
                  <a:gd name="T18" fmla="*/ 4 w 11"/>
                  <a:gd name="T19" fmla="*/ 10 h 10"/>
                  <a:gd name="T20" fmla="*/ 0 w 11"/>
                  <a:gd name="T21" fmla="*/ 7 h 10"/>
                  <a:gd name="T22" fmla="*/ 4 w 11"/>
                  <a:gd name="T23" fmla="*/ 3 h 10"/>
                  <a:gd name="T24" fmla="*/ 8 w 11"/>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0">
                    <a:moveTo>
                      <a:pt x="8" y="0"/>
                    </a:moveTo>
                    <a:lnTo>
                      <a:pt x="8" y="0"/>
                    </a:lnTo>
                    <a:lnTo>
                      <a:pt x="11" y="3"/>
                    </a:lnTo>
                    <a:lnTo>
                      <a:pt x="11" y="3"/>
                    </a:lnTo>
                    <a:lnTo>
                      <a:pt x="8" y="7"/>
                    </a:lnTo>
                    <a:lnTo>
                      <a:pt x="11" y="7"/>
                    </a:lnTo>
                    <a:lnTo>
                      <a:pt x="8" y="7"/>
                    </a:lnTo>
                    <a:lnTo>
                      <a:pt x="8" y="7"/>
                    </a:lnTo>
                    <a:lnTo>
                      <a:pt x="4" y="10"/>
                    </a:lnTo>
                    <a:lnTo>
                      <a:pt x="4" y="10"/>
                    </a:lnTo>
                    <a:lnTo>
                      <a:pt x="0" y="7"/>
                    </a:lnTo>
                    <a:lnTo>
                      <a:pt x="4" y="3"/>
                    </a:lnTo>
                    <a:lnTo>
                      <a:pt x="8"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32" name="Freeform 153">
                <a:extLst>
                  <a:ext uri="{FF2B5EF4-FFF2-40B4-BE49-F238E27FC236}">
                    <a16:creationId xmlns:a16="http://schemas.microsoft.com/office/drawing/2014/main" id="{30674901-734A-4F4C-BEC0-96C7995E9BD9}"/>
                  </a:ext>
                </a:extLst>
              </p:cNvPr>
              <p:cNvSpPr>
                <a:spLocks/>
              </p:cNvSpPr>
              <p:nvPr/>
            </p:nvSpPr>
            <p:spPr bwMode="auto">
              <a:xfrm>
                <a:off x="3356" y="673"/>
                <a:ext cx="11" cy="14"/>
              </a:xfrm>
              <a:custGeom>
                <a:avLst/>
                <a:gdLst>
                  <a:gd name="T0" fmla="*/ 8 w 11"/>
                  <a:gd name="T1" fmla="*/ 0 h 14"/>
                  <a:gd name="T2" fmla="*/ 8 w 11"/>
                  <a:gd name="T3" fmla="*/ 0 h 14"/>
                  <a:gd name="T4" fmla="*/ 11 w 11"/>
                  <a:gd name="T5" fmla="*/ 4 h 14"/>
                  <a:gd name="T6" fmla="*/ 11 w 11"/>
                  <a:gd name="T7" fmla="*/ 11 h 14"/>
                  <a:gd name="T8" fmla="*/ 8 w 11"/>
                  <a:gd name="T9" fmla="*/ 11 h 14"/>
                  <a:gd name="T10" fmla="*/ 0 w 11"/>
                  <a:gd name="T11" fmla="*/ 14 h 14"/>
                  <a:gd name="T12" fmla="*/ 0 w 11"/>
                  <a:gd name="T13" fmla="*/ 11 h 14"/>
                  <a:gd name="T14" fmla="*/ 4 w 11"/>
                  <a:gd name="T15" fmla="*/ 7 h 14"/>
                  <a:gd name="T16" fmla="*/ 4 w 11"/>
                  <a:gd name="T17" fmla="*/ 4 h 14"/>
                  <a:gd name="T18" fmla="*/ 8 w 11"/>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4">
                    <a:moveTo>
                      <a:pt x="8" y="0"/>
                    </a:moveTo>
                    <a:lnTo>
                      <a:pt x="8" y="0"/>
                    </a:lnTo>
                    <a:lnTo>
                      <a:pt x="11" y="4"/>
                    </a:lnTo>
                    <a:lnTo>
                      <a:pt x="11" y="11"/>
                    </a:lnTo>
                    <a:lnTo>
                      <a:pt x="8" y="11"/>
                    </a:lnTo>
                    <a:lnTo>
                      <a:pt x="0" y="14"/>
                    </a:lnTo>
                    <a:lnTo>
                      <a:pt x="0" y="11"/>
                    </a:lnTo>
                    <a:lnTo>
                      <a:pt x="4" y="7"/>
                    </a:lnTo>
                    <a:lnTo>
                      <a:pt x="4" y="4"/>
                    </a:lnTo>
                    <a:lnTo>
                      <a:pt x="8"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33" name="Freeform 154">
                <a:extLst>
                  <a:ext uri="{FF2B5EF4-FFF2-40B4-BE49-F238E27FC236}">
                    <a16:creationId xmlns:a16="http://schemas.microsoft.com/office/drawing/2014/main" id="{1B7C5C2E-3377-4DE8-9455-CD2A18BC8B96}"/>
                  </a:ext>
                </a:extLst>
              </p:cNvPr>
              <p:cNvSpPr>
                <a:spLocks/>
              </p:cNvSpPr>
              <p:nvPr/>
            </p:nvSpPr>
            <p:spPr bwMode="auto">
              <a:xfrm>
                <a:off x="2608" y="978"/>
                <a:ext cx="61" cy="39"/>
              </a:xfrm>
              <a:custGeom>
                <a:avLst/>
                <a:gdLst>
                  <a:gd name="T0" fmla="*/ 11 w 61"/>
                  <a:gd name="T1" fmla="*/ 0 h 39"/>
                  <a:gd name="T2" fmla="*/ 18 w 61"/>
                  <a:gd name="T3" fmla="*/ 3 h 39"/>
                  <a:gd name="T4" fmla="*/ 25 w 61"/>
                  <a:gd name="T5" fmla="*/ 3 h 39"/>
                  <a:gd name="T6" fmla="*/ 32 w 61"/>
                  <a:gd name="T7" fmla="*/ 7 h 39"/>
                  <a:gd name="T8" fmla="*/ 46 w 61"/>
                  <a:gd name="T9" fmla="*/ 18 h 39"/>
                  <a:gd name="T10" fmla="*/ 54 w 61"/>
                  <a:gd name="T11" fmla="*/ 18 h 39"/>
                  <a:gd name="T12" fmla="*/ 61 w 61"/>
                  <a:gd name="T13" fmla="*/ 21 h 39"/>
                  <a:gd name="T14" fmla="*/ 61 w 61"/>
                  <a:gd name="T15" fmla="*/ 25 h 39"/>
                  <a:gd name="T16" fmla="*/ 57 w 61"/>
                  <a:gd name="T17" fmla="*/ 29 h 39"/>
                  <a:gd name="T18" fmla="*/ 54 w 61"/>
                  <a:gd name="T19" fmla="*/ 32 h 39"/>
                  <a:gd name="T20" fmla="*/ 32 w 61"/>
                  <a:gd name="T21" fmla="*/ 36 h 39"/>
                  <a:gd name="T22" fmla="*/ 25 w 61"/>
                  <a:gd name="T23" fmla="*/ 39 h 39"/>
                  <a:gd name="T24" fmla="*/ 21 w 61"/>
                  <a:gd name="T25" fmla="*/ 39 h 39"/>
                  <a:gd name="T26" fmla="*/ 14 w 61"/>
                  <a:gd name="T27" fmla="*/ 36 h 39"/>
                  <a:gd name="T28" fmla="*/ 14 w 61"/>
                  <a:gd name="T29" fmla="*/ 32 h 39"/>
                  <a:gd name="T30" fmla="*/ 18 w 61"/>
                  <a:gd name="T31" fmla="*/ 32 h 39"/>
                  <a:gd name="T32" fmla="*/ 21 w 61"/>
                  <a:gd name="T33" fmla="*/ 32 h 39"/>
                  <a:gd name="T34" fmla="*/ 28 w 61"/>
                  <a:gd name="T35" fmla="*/ 32 h 39"/>
                  <a:gd name="T36" fmla="*/ 28 w 61"/>
                  <a:gd name="T37" fmla="*/ 29 h 39"/>
                  <a:gd name="T38" fmla="*/ 25 w 61"/>
                  <a:gd name="T39" fmla="*/ 32 h 39"/>
                  <a:gd name="T40" fmla="*/ 25 w 61"/>
                  <a:gd name="T41" fmla="*/ 29 h 39"/>
                  <a:gd name="T42" fmla="*/ 18 w 61"/>
                  <a:gd name="T43" fmla="*/ 29 h 39"/>
                  <a:gd name="T44" fmla="*/ 18 w 61"/>
                  <a:gd name="T45" fmla="*/ 25 h 39"/>
                  <a:gd name="T46" fmla="*/ 14 w 61"/>
                  <a:gd name="T47" fmla="*/ 29 h 39"/>
                  <a:gd name="T48" fmla="*/ 7 w 61"/>
                  <a:gd name="T49" fmla="*/ 29 h 39"/>
                  <a:gd name="T50" fmla="*/ 0 w 61"/>
                  <a:gd name="T51" fmla="*/ 25 h 39"/>
                  <a:gd name="T52" fmla="*/ 0 w 61"/>
                  <a:gd name="T53" fmla="*/ 25 h 39"/>
                  <a:gd name="T54" fmla="*/ 3 w 61"/>
                  <a:gd name="T55" fmla="*/ 21 h 39"/>
                  <a:gd name="T56" fmla="*/ 11 w 61"/>
                  <a:gd name="T57" fmla="*/ 25 h 39"/>
                  <a:gd name="T58" fmla="*/ 3 w 61"/>
                  <a:gd name="T59" fmla="*/ 21 h 39"/>
                  <a:gd name="T60" fmla="*/ 0 w 61"/>
                  <a:gd name="T61" fmla="*/ 18 h 39"/>
                  <a:gd name="T62" fmla="*/ 0 w 61"/>
                  <a:gd name="T63" fmla="*/ 18 h 39"/>
                  <a:gd name="T64" fmla="*/ 11 w 61"/>
                  <a:gd name="T65" fmla="*/ 14 h 39"/>
                  <a:gd name="T66" fmla="*/ 7 w 61"/>
                  <a:gd name="T67" fmla="*/ 14 h 39"/>
                  <a:gd name="T68" fmla="*/ 0 w 61"/>
                  <a:gd name="T69" fmla="*/ 7 h 39"/>
                  <a:gd name="T70" fmla="*/ 0 w 61"/>
                  <a:gd name="T71" fmla="*/ 3 h 39"/>
                  <a:gd name="T72" fmla="*/ 11 w 61"/>
                  <a:gd name="T7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 h="39">
                    <a:moveTo>
                      <a:pt x="11" y="0"/>
                    </a:moveTo>
                    <a:lnTo>
                      <a:pt x="18" y="3"/>
                    </a:lnTo>
                    <a:lnTo>
                      <a:pt x="25" y="3"/>
                    </a:lnTo>
                    <a:lnTo>
                      <a:pt x="32" y="7"/>
                    </a:lnTo>
                    <a:lnTo>
                      <a:pt x="46" y="18"/>
                    </a:lnTo>
                    <a:lnTo>
                      <a:pt x="54" y="18"/>
                    </a:lnTo>
                    <a:lnTo>
                      <a:pt x="61" y="21"/>
                    </a:lnTo>
                    <a:lnTo>
                      <a:pt x="61" y="25"/>
                    </a:lnTo>
                    <a:lnTo>
                      <a:pt x="57" y="29"/>
                    </a:lnTo>
                    <a:lnTo>
                      <a:pt x="54" y="32"/>
                    </a:lnTo>
                    <a:lnTo>
                      <a:pt x="32" y="36"/>
                    </a:lnTo>
                    <a:lnTo>
                      <a:pt x="25" y="39"/>
                    </a:lnTo>
                    <a:lnTo>
                      <a:pt x="21" y="39"/>
                    </a:lnTo>
                    <a:lnTo>
                      <a:pt x="14" y="36"/>
                    </a:lnTo>
                    <a:lnTo>
                      <a:pt x="14" y="32"/>
                    </a:lnTo>
                    <a:lnTo>
                      <a:pt x="18" y="32"/>
                    </a:lnTo>
                    <a:lnTo>
                      <a:pt x="21" y="32"/>
                    </a:lnTo>
                    <a:lnTo>
                      <a:pt x="28" y="32"/>
                    </a:lnTo>
                    <a:lnTo>
                      <a:pt x="28" y="29"/>
                    </a:lnTo>
                    <a:lnTo>
                      <a:pt x="25" y="32"/>
                    </a:lnTo>
                    <a:lnTo>
                      <a:pt x="25" y="29"/>
                    </a:lnTo>
                    <a:lnTo>
                      <a:pt x="18" y="29"/>
                    </a:lnTo>
                    <a:lnTo>
                      <a:pt x="18" y="25"/>
                    </a:lnTo>
                    <a:lnTo>
                      <a:pt x="14" y="29"/>
                    </a:lnTo>
                    <a:lnTo>
                      <a:pt x="7" y="29"/>
                    </a:lnTo>
                    <a:lnTo>
                      <a:pt x="0" y="25"/>
                    </a:lnTo>
                    <a:lnTo>
                      <a:pt x="0" y="25"/>
                    </a:lnTo>
                    <a:lnTo>
                      <a:pt x="3" y="21"/>
                    </a:lnTo>
                    <a:lnTo>
                      <a:pt x="11" y="25"/>
                    </a:lnTo>
                    <a:lnTo>
                      <a:pt x="3" y="21"/>
                    </a:lnTo>
                    <a:lnTo>
                      <a:pt x="0" y="18"/>
                    </a:lnTo>
                    <a:lnTo>
                      <a:pt x="0" y="18"/>
                    </a:lnTo>
                    <a:lnTo>
                      <a:pt x="11" y="14"/>
                    </a:lnTo>
                    <a:lnTo>
                      <a:pt x="7" y="14"/>
                    </a:lnTo>
                    <a:lnTo>
                      <a:pt x="0" y="7"/>
                    </a:lnTo>
                    <a:lnTo>
                      <a:pt x="0" y="3"/>
                    </a:lnTo>
                    <a:lnTo>
                      <a:pt x="11"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34" name="Freeform 155">
                <a:extLst>
                  <a:ext uri="{FF2B5EF4-FFF2-40B4-BE49-F238E27FC236}">
                    <a16:creationId xmlns:a16="http://schemas.microsoft.com/office/drawing/2014/main" id="{C527E117-B3A8-4BED-B9FA-18A628849C29}"/>
                  </a:ext>
                </a:extLst>
              </p:cNvPr>
              <p:cNvSpPr>
                <a:spLocks/>
              </p:cNvSpPr>
              <p:nvPr/>
            </p:nvSpPr>
            <p:spPr bwMode="auto">
              <a:xfrm>
                <a:off x="3335" y="727"/>
                <a:ext cx="11" cy="32"/>
              </a:xfrm>
              <a:custGeom>
                <a:avLst/>
                <a:gdLst>
                  <a:gd name="T0" fmla="*/ 7 w 11"/>
                  <a:gd name="T1" fmla="*/ 7 h 32"/>
                  <a:gd name="T2" fmla="*/ 7 w 11"/>
                  <a:gd name="T3" fmla="*/ 21 h 32"/>
                  <a:gd name="T4" fmla="*/ 11 w 11"/>
                  <a:gd name="T5" fmla="*/ 28 h 32"/>
                  <a:gd name="T6" fmla="*/ 11 w 11"/>
                  <a:gd name="T7" fmla="*/ 32 h 32"/>
                  <a:gd name="T8" fmla="*/ 7 w 11"/>
                  <a:gd name="T9" fmla="*/ 28 h 32"/>
                  <a:gd name="T10" fmla="*/ 7 w 11"/>
                  <a:gd name="T11" fmla="*/ 28 h 32"/>
                  <a:gd name="T12" fmla="*/ 7 w 11"/>
                  <a:gd name="T13" fmla="*/ 25 h 32"/>
                  <a:gd name="T14" fmla="*/ 7 w 11"/>
                  <a:gd name="T15" fmla="*/ 18 h 32"/>
                  <a:gd name="T16" fmla="*/ 4 w 11"/>
                  <a:gd name="T17" fmla="*/ 14 h 32"/>
                  <a:gd name="T18" fmla="*/ 0 w 11"/>
                  <a:gd name="T19" fmla="*/ 11 h 32"/>
                  <a:gd name="T20" fmla="*/ 0 w 11"/>
                  <a:gd name="T21" fmla="*/ 7 h 32"/>
                  <a:gd name="T22" fmla="*/ 0 w 11"/>
                  <a:gd name="T23" fmla="*/ 7 h 32"/>
                  <a:gd name="T24" fmla="*/ 7 w 11"/>
                  <a:gd name="T25" fmla="*/ 3 h 32"/>
                  <a:gd name="T26" fmla="*/ 4 w 11"/>
                  <a:gd name="T27" fmla="*/ 3 h 32"/>
                  <a:gd name="T28" fmla="*/ 4 w 11"/>
                  <a:gd name="T29" fmla="*/ 0 h 32"/>
                  <a:gd name="T30" fmla="*/ 4 w 11"/>
                  <a:gd name="T31" fmla="*/ 0 h 32"/>
                  <a:gd name="T32" fmla="*/ 7 w 11"/>
                  <a:gd name="T33" fmla="*/ 0 h 32"/>
                  <a:gd name="T34" fmla="*/ 7 w 11"/>
                  <a:gd name="T35" fmla="*/ 3 h 32"/>
                  <a:gd name="T36" fmla="*/ 7 w 11"/>
                  <a:gd name="T37"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32">
                    <a:moveTo>
                      <a:pt x="7" y="7"/>
                    </a:moveTo>
                    <a:lnTo>
                      <a:pt x="7" y="21"/>
                    </a:lnTo>
                    <a:lnTo>
                      <a:pt x="11" y="28"/>
                    </a:lnTo>
                    <a:lnTo>
                      <a:pt x="11" y="32"/>
                    </a:lnTo>
                    <a:lnTo>
                      <a:pt x="7" y="28"/>
                    </a:lnTo>
                    <a:lnTo>
                      <a:pt x="7" y="28"/>
                    </a:lnTo>
                    <a:lnTo>
                      <a:pt x="7" y="25"/>
                    </a:lnTo>
                    <a:lnTo>
                      <a:pt x="7" y="18"/>
                    </a:lnTo>
                    <a:lnTo>
                      <a:pt x="4" y="14"/>
                    </a:lnTo>
                    <a:lnTo>
                      <a:pt x="0" y="11"/>
                    </a:lnTo>
                    <a:lnTo>
                      <a:pt x="0" y="7"/>
                    </a:lnTo>
                    <a:lnTo>
                      <a:pt x="0" y="7"/>
                    </a:lnTo>
                    <a:lnTo>
                      <a:pt x="7" y="3"/>
                    </a:lnTo>
                    <a:lnTo>
                      <a:pt x="4" y="3"/>
                    </a:lnTo>
                    <a:lnTo>
                      <a:pt x="4" y="0"/>
                    </a:lnTo>
                    <a:lnTo>
                      <a:pt x="4" y="0"/>
                    </a:lnTo>
                    <a:lnTo>
                      <a:pt x="7" y="0"/>
                    </a:lnTo>
                    <a:lnTo>
                      <a:pt x="7" y="3"/>
                    </a:lnTo>
                    <a:lnTo>
                      <a:pt x="7"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35" name="Freeform 156">
                <a:extLst>
                  <a:ext uri="{FF2B5EF4-FFF2-40B4-BE49-F238E27FC236}">
                    <a16:creationId xmlns:a16="http://schemas.microsoft.com/office/drawing/2014/main" id="{BEFE6FA7-F563-4225-A268-749A4659A001}"/>
                  </a:ext>
                </a:extLst>
              </p:cNvPr>
              <p:cNvSpPr>
                <a:spLocks/>
              </p:cNvSpPr>
              <p:nvPr/>
            </p:nvSpPr>
            <p:spPr bwMode="auto">
              <a:xfrm>
                <a:off x="3339" y="781"/>
                <a:ext cx="28" cy="18"/>
              </a:xfrm>
              <a:custGeom>
                <a:avLst/>
                <a:gdLst>
                  <a:gd name="T0" fmla="*/ 21 w 28"/>
                  <a:gd name="T1" fmla="*/ 3 h 18"/>
                  <a:gd name="T2" fmla="*/ 21 w 28"/>
                  <a:gd name="T3" fmla="*/ 7 h 18"/>
                  <a:gd name="T4" fmla="*/ 17 w 28"/>
                  <a:gd name="T5" fmla="*/ 7 h 18"/>
                  <a:gd name="T6" fmla="*/ 14 w 28"/>
                  <a:gd name="T7" fmla="*/ 7 h 18"/>
                  <a:gd name="T8" fmla="*/ 17 w 28"/>
                  <a:gd name="T9" fmla="*/ 10 h 18"/>
                  <a:gd name="T10" fmla="*/ 21 w 28"/>
                  <a:gd name="T11" fmla="*/ 14 h 18"/>
                  <a:gd name="T12" fmla="*/ 25 w 28"/>
                  <a:gd name="T13" fmla="*/ 14 h 18"/>
                  <a:gd name="T14" fmla="*/ 25 w 28"/>
                  <a:gd name="T15" fmla="*/ 10 h 18"/>
                  <a:gd name="T16" fmla="*/ 28 w 28"/>
                  <a:gd name="T17" fmla="*/ 10 h 18"/>
                  <a:gd name="T18" fmla="*/ 28 w 28"/>
                  <a:gd name="T19" fmla="*/ 14 h 18"/>
                  <a:gd name="T20" fmla="*/ 28 w 28"/>
                  <a:gd name="T21" fmla="*/ 18 h 18"/>
                  <a:gd name="T22" fmla="*/ 25 w 28"/>
                  <a:gd name="T23" fmla="*/ 18 h 18"/>
                  <a:gd name="T24" fmla="*/ 21 w 28"/>
                  <a:gd name="T25" fmla="*/ 18 h 18"/>
                  <a:gd name="T26" fmla="*/ 10 w 28"/>
                  <a:gd name="T27" fmla="*/ 18 h 18"/>
                  <a:gd name="T28" fmla="*/ 7 w 28"/>
                  <a:gd name="T29" fmla="*/ 18 h 18"/>
                  <a:gd name="T30" fmla="*/ 0 w 28"/>
                  <a:gd name="T31" fmla="*/ 18 h 18"/>
                  <a:gd name="T32" fmla="*/ 0 w 28"/>
                  <a:gd name="T33" fmla="*/ 14 h 18"/>
                  <a:gd name="T34" fmla="*/ 0 w 28"/>
                  <a:gd name="T35" fmla="*/ 7 h 18"/>
                  <a:gd name="T36" fmla="*/ 0 w 28"/>
                  <a:gd name="T37" fmla="*/ 3 h 18"/>
                  <a:gd name="T38" fmla="*/ 0 w 28"/>
                  <a:gd name="T39" fmla="*/ 3 h 18"/>
                  <a:gd name="T40" fmla="*/ 7 w 28"/>
                  <a:gd name="T41" fmla="*/ 3 h 18"/>
                  <a:gd name="T42" fmla="*/ 10 w 28"/>
                  <a:gd name="T43" fmla="*/ 3 h 18"/>
                  <a:gd name="T44" fmla="*/ 14 w 28"/>
                  <a:gd name="T45" fmla="*/ 3 h 18"/>
                  <a:gd name="T46" fmla="*/ 14 w 28"/>
                  <a:gd name="T47" fmla="*/ 0 h 18"/>
                  <a:gd name="T48" fmla="*/ 17 w 28"/>
                  <a:gd name="T49" fmla="*/ 0 h 18"/>
                  <a:gd name="T50" fmla="*/ 21 w 28"/>
                  <a:gd name="T51"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18">
                    <a:moveTo>
                      <a:pt x="21" y="3"/>
                    </a:moveTo>
                    <a:lnTo>
                      <a:pt x="21" y="7"/>
                    </a:lnTo>
                    <a:lnTo>
                      <a:pt x="17" y="7"/>
                    </a:lnTo>
                    <a:lnTo>
                      <a:pt x="14" y="7"/>
                    </a:lnTo>
                    <a:lnTo>
                      <a:pt x="17" y="10"/>
                    </a:lnTo>
                    <a:lnTo>
                      <a:pt x="21" y="14"/>
                    </a:lnTo>
                    <a:lnTo>
                      <a:pt x="25" y="14"/>
                    </a:lnTo>
                    <a:lnTo>
                      <a:pt x="25" y="10"/>
                    </a:lnTo>
                    <a:lnTo>
                      <a:pt x="28" y="10"/>
                    </a:lnTo>
                    <a:lnTo>
                      <a:pt x="28" y="14"/>
                    </a:lnTo>
                    <a:lnTo>
                      <a:pt x="28" y="18"/>
                    </a:lnTo>
                    <a:lnTo>
                      <a:pt x="25" y="18"/>
                    </a:lnTo>
                    <a:lnTo>
                      <a:pt x="21" y="18"/>
                    </a:lnTo>
                    <a:lnTo>
                      <a:pt x="10" y="18"/>
                    </a:lnTo>
                    <a:lnTo>
                      <a:pt x="7" y="18"/>
                    </a:lnTo>
                    <a:lnTo>
                      <a:pt x="0" y="18"/>
                    </a:lnTo>
                    <a:lnTo>
                      <a:pt x="0" y="14"/>
                    </a:lnTo>
                    <a:lnTo>
                      <a:pt x="0" y="7"/>
                    </a:lnTo>
                    <a:lnTo>
                      <a:pt x="0" y="3"/>
                    </a:lnTo>
                    <a:lnTo>
                      <a:pt x="0" y="3"/>
                    </a:lnTo>
                    <a:lnTo>
                      <a:pt x="7" y="3"/>
                    </a:lnTo>
                    <a:lnTo>
                      <a:pt x="10" y="3"/>
                    </a:lnTo>
                    <a:lnTo>
                      <a:pt x="14" y="3"/>
                    </a:lnTo>
                    <a:lnTo>
                      <a:pt x="14" y="0"/>
                    </a:lnTo>
                    <a:lnTo>
                      <a:pt x="17" y="0"/>
                    </a:lnTo>
                    <a:lnTo>
                      <a:pt x="21"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36" name="Freeform 157">
                <a:extLst>
                  <a:ext uri="{FF2B5EF4-FFF2-40B4-BE49-F238E27FC236}">
                    <a16:creationId xmlns:a16="http://schemas.microsoft.com/office/drawing/2014/main" id="{6D0FCD60-A989-4D6F-84DE-6EFAB62E01BF}"/>
                  </a:ext>
                </a:extLst>
              </p:cNvPr>
              <p:cNvSpPr>
                <a:spLocks/>
              </p:cNvSpPr>
              <p:nvPr/>
            </p:nvSpPr>
            <p:spPr bwMode="auto">
              <a:xfrm>
                <a:off x="3278" y="820"/>
                <a:ext cx="35" cy="14"/>
              </a:xfrm>
              <a:custGeom>
                <a:avLst/>
                <a:gdLst>
                  <a:gd name="T0" fmla="*/ 3 w 35"/>
                  <a:gd name="T1" fmla="*/ 4 h 14"/>
                  <a:gd name="T2" fmla="*/ 0 w 35"/>
                  <a:gd name="T3" fmla="*/ 7 h 14"/>
                  <a:gd name="T4" fmla="*/ 0 w 35"/>
                  <a:gd name="T5" fmla="*/ 11 h 14"/>
                  <a:gd name="T6" fmla="*/ 3 w 35"/>
                  <a:gd name="T7" fmla="*/ 11 h 14"/>
                  <a:gd name="T8" fmla="*/ 10 w 35"/>
                  <a:gd name="T9" fmla="*/ 11 h 14"/>
                  <a:gd name="T10" fmla="*/ 14 w 35"/>
                  <a:gd name="T11" fmla="*/ 14 h 14"/>
                  <a:gd name="T12" fmla="*/ 32 w 35"/>
                  <a:gd name="T13" fmla="*/ 11 h 14"/>
                  <a:gd name="T14" fmla="*/ 35 w 35"/>
                  <a:gd name="T15" fmla="*/ 11 h 14"/>
                  <a:gd name="T16" fmla="*/ 28 w 35"/>
                  <a:gd name="T17" fmla="*/ 7 h 14"/>
                  <a:gd name="T18" fmla="*/ 28 w 35"/>
                  <a:gd name="T19" fmla="*/ 4 h 14"/>
                  <a:gd name="T20" fmla="*/ 28 w 35"/>
                  <a:gd name="T21" fmla="*/ 0 h 14"/>
                  <a:gd name="T22" fmla="*/ 14 w 35"/>
                  <a:gd name="T23" fmla="*/ 0 h 14"/>
                  <a:gd name="T24" fmla="*/ 7 w 35"/>
                  <a:gd name="T25" fmla="*/ 0 h 14"/>
                  <a:gd name="T26" fmla="*/ 3 w 35"/>
                  <a:gd name="T2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4">
                    <a:moveTo>
                      <a:pt x="3" y="4"/>
                    </a:moveTo>
                    <a:lnTo>
                      <a:pt x="0" y="7"/>
                    </a:lnTo>
                    <a:lnTo>
                      <a:pt x="0" y="11"/>
                    </a:lnTo>
                    <a:lnTo>
                      <a:pt x="3" y="11"/>
                    </a:lnTo>
                    <a:lnTo>
                      <a:pt x="10" y="11"/>
                    </a:lnTo>
                    <a:lnTo>
                      <a:pt x="14" y="14"/>
                    </a:lnTo>
                    <a:lnTo>
                      <a:pt x="32" y="11"/>
                    </a:lnTo>
                    <a:lnTo>
                      <a:pt x="35" y="11"/>
                    </a:lnTo>
                    <a:lnTo>
                      <a:pt x="28" y="7"/>
                    </a:lnTo>
                    <a:lnTo>
                      <a:pt x="28" y="4"/>
                    </a:lnTo>
                    <a:lnTo>
                      <a:pt x="28" y="0"/>
                    </a:lnTo>
                    <a:lnTo>
                      <a:pt x="14" y="0"/>
                    </a:lnTo>
                    <a:lnTo>
                      <a:pt x="7" y="0"/>
                    </a:lnTo>
                    <a:lnTo>
                      <a:pt x="3"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37" name="Freeform 158">
                <a:extLst>
                  <a:ext uri="{FF2B5EF4-FFF2-40B4-BE49-F238E27FC236}">
                    <a16:creationId xmlns:a16="http://schemas.microsoft.com/office/drawing/2014/main" id="{528409AE-C625-4E12-B24B-C279496FA40C}"/>
                  </a:ext>
                </a:extLst>
              </p:cNvPr>
              <p:cNvSpPr>
                <a:spLocks/>
              </p:cNvSpPr>
              <p:nvPr/>
            </p:nvSpPr>
            <p:spPr bwMode="auto">
              <a:xfrm>
                <a:off x="3202" y="860"/>
                <a:ext cx="54" cy="17"/>
              </a:xfrm>
              <a:custGeom>
                <a:avLst/>
                <a:gdLst>
                  <a:gd name="T0" fmla="*/ 0 w 54"/>
                  <a:gd name="T1" fmla="*/ 10 h 17"/>
                  <a:gd name="T2" fmla="*/ 0 w 54"/>
                  <a:gd name="T3" fmla="*/ 14 h 17"/>
                  <a:gd name="T4" fmla="*/ 15 w 54"/>
                  <a:gd name="T5" fmla="*/ 14 h 17"/>
                  <a:gd name="T6" fmla="*/ 25 w 54"/>
                  <a:gd name="T7" fmla="*/ 17 h 17"/>
                  <a:gd name="T8" fmla="*/ 33 w 54"/>
                  <a:gd name="T9" fmla="*/ 17 h 17"/>
                  <a:gd name="T10" fmla="*/ 36 w 54"/>
                  <a:gd name="T11" fmla="*/ 14 h 17"/>
                  <a:gd name="T12" fmla="*/ 47 w 54"/>
                  <a:gd name="T13" fmla="*/ 14 h 17"/>
                  <a:gd name="T14" fmla="*/ 54 w 54"/>
                  <a:gd name="T15" fmla="*/ 14 h 17"/>
                  <a:gd name="T16" fmla="*/ 54 w 54"/>
                  <a:gd name="T17" fmla="*/ 10 h 17"/>
                  <a:gd name="T18" fmla="*/ 36 w 54"/>
                  <a:gd name="T19" fmla="*/ 10 h 17"/>
                  <a:gd name="T20" fmla="*/ 15 w 54"/>
                  <a:gd name="T21" fmla="*/ 7 h 17"/>
                  <a:gd name="T22" fmla="*/ 25 w 54"/>
                  <a:gd name="T23" fmla="*/ 7 h 17"/>
                  <a:gd name="T24" fmla="*/ 36 w 54"/>
                  <a:gd name="T25" fmla="*/ 7 h 17"/>
                  <a:gd name="T26" fmla="*/ 47 w 54"/>
                  <a:gd name="T27" fmla="*/ 10 h 17"/>
                  <a:gd name="T28" fmla="*/ 47 w 54"/>
                  <a:gd name="T29" fmla="*/ 7 h 17"/>
                  <a:gd name="T30" fmla="*/ 36 w 54"/>
                  <a:gd name="T31" fmla="*/ 3 h 17"/>
                  <a:gd name="T32" fmla="*/ 29 w 54"/>
                  <a:gd name="T33" fmla="*/ 3 h 17"/>
                  <a:gd name="T34" fmla="*/ 11 w 54"/>
                  <a:gd name="T35" fmla="*/ 0 h 17"/>
                  <a:gd name="T36" fmla="*/ 0 w 54"/>
                  <a:gd name="T37"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17">
                    <a:moveTo>
                      <a:pt x="0" y="10"/>
                    </a:moveTo>
                    <a:lnTo>
                      <a:pt x="0" y="14"/>
                    </a:lnTo>
                    <a:lnTo>
                      <a:pt x="15" y="14"/>
                    </a:lnTo>
                    <a:lnTo>
                      <a:pt x="25" y="17"/>
                    </a:lnTo>
                    <a:lnTo>
                      <a:pt x="33" y="17"/>
                    </a:lnTo>
                    <a:lnTo>
                      <a:pt x="36" y="14"/>
                    </a:lnTo>
                    <a:lnTo>
                      <a:pt x="47" y="14"/>
                    </a:lnTo>
                    <a:lnTo>
                      <a:pt x="54" y="14"/>
                    </a:lnTo>
                    <a:lnTo>
                      <a:pt x="54" y="10"/>
                    </a:lnTo>
                    <a:lnTo>
                      <a:pt x="36" y="10"/>
                    </a:lnTo>
                    <a:lnTo>
                      <a:pt x="15" y="7"/>
                    </a:lnTo>
                    <a:lnTo>
                      <a:pt x="25" y="7"/>
                    </a:lnTo>
                    <a:lnTo>
                      <a:pt x="36" y="7"/>
                    </a:lnTo>
                    <a:lnTo>
                      <a:pt x="47" y="10"/>
                    </a:lnTo>
                    <a:lnTo>
                      <a:pt x="47" y="7"/>
                    </a:lnTo>
                    <a:lnTo>
                      <a:pt x="36" y="3"/>
                    </a:lnTo>
                    <a:lnTo>
                      <a:pt x="29" y="3"/>
                    </a:lnTo>
                    <a:lnTo>
                      <a:pt x="11" y="0"/>
                    </a:lnTo>
                    <a:lnTo>
                      <a:pt x="0" y="1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38" name="Freeform 159">
                <a:extLst>
                  <a:ext uri="{FF2B5EF4-FFF2-40B4-BE49-F238E27FC236}">
                    <a16:creationId xmlns:a16="http://schemas.microsoft.com/office/drawing/2014/main" id="{0734B287-8416-47A7-B3D3-D6E4DFA7625B}"/>
                  </a:ext>
                </a:extLst>
              </p:cNvPr>
              <p:cNvSpPr>
                <a:spLocks/>
              </p:cNvSpPr>
              <p:nvPr/>
            </p:nvSpPr>
            <p:spPr bwMode="auto">
              <a:xfrm>
                <a:off x="3224" y="874"/>
                <a:ext cx="54" cy="14"/>
              </a:xfrm>
              <a:custGeom>
                <a:avLst/>
                <a:gdLst>
                  <a:gd name="T0" fmla="*/ 54 w 54"/>
                  <a:gd name="T1" fmla="*/ 7 h 14"/>
                  <a:gd name="T2" fmla="*/ 46 w 54"/>
                  <a:gd name="T3" fmla="*/ 11 h 14"/>
                  <a:gd name="T4" fmla="*/ 46 w 54"/>
                  <a:gd name="T5" fmla="*/ 11 h 14"/>
                  <a:gd name="T6" fmla="*/ 54 w 54"/>
                  <a:gd name="T7" fmla="*/ 14 h 14"/>
                  <a:gd name="T8" fmla="*/ 46 w 54"/>
                  <a:gd name="T9" fmla="*/ 14 h 14"/>
                  <a:gd name="T10" fmla="*/ 39 w 54"/>
                  <a:gd name="T11" fmla="*/ 14 h 14"/>
                  <a:gd name="T12" fmla="*/ 39 w 54"/>
                  <a:gd name="T13" fmla="*/ 14 h 14"/>
                  <a:gd name="T14" fmla="*/ 32 w 54"/>
                  <a:gd name="T15" fmla="*/ 11 h 14"/>
                  <a:gd name="T16" fmla="*/ 18 w 54"/>
                  <a:gd name="T17" fmla="*/ 7 h 14"/>
                  <a:gd name="T18" fmla="*/ 0 w 54"/>
                  <a:gd name="T19" fmla="*/ 7 h 14"/>
                  <a:gd name="T20" fmla="*/ 0 w 54"/>
                  <a:gd name="T21" fmla="*/ 3 h 14"/>
                  <a:gd name="T22" fmla="*/ 25 w 54"/>
                  <a:gd name="T23" fmla="*/ 0 h 14"/>
                  <a:gd name="T24" fmla="*/ 29 w 54"/>
                  <a:gd name="T25" fmla="*/ 3 h 14"/>
                  <a:gd name="T26" fmla="*/ 36 w 54"/>
                  <a:gd name="T27" fmla="*/ 3 h 14"/>
                  <a:gd name="T28" fmla="*/ 39 w 54"/>
                  <a:gd name="T29" fmla="*/ 3 h 14"/>
                  <a:gd name="T30" fmla="*/ 43 w 54"/>
                  <a:gd name="T31" fmla="*/ 3 h 14"/>
                  <a:gd name="T32" fmla="*/ 50 w 54"/>
                  <a:gd name="T33" fmla="*/ 7 h 14"/>
                  <a:gd name="T34" fmla="*/ 54 w 54"/>
                  <a:gd name="T35"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14">
                    <a:moveTo>
                      <a:pt x="54" y="7"/>
                    </a:moveTo>
                    <a:lnTo>
                      <a:pt x="46" y="11"/>
                    </a:lnTo>
                    <a:lnTo>
                      <a:pt x="46" y="11"/>
                    </a:lnTo>
                    <a:lnTo>
                      <a:pt x="54" y="14"/>
                    </a:lnTo>
                    <a:lnTo>
                      <a:pt x="46" y="14"/>
                    </a:lnTo>
                    <a:lnTo>
                      <a:pt x="39" y="14"/>
                    </a:lnTo>
                    <a:lnTo>
                      <a:pt x="39" y="14"/>
                    </a:lnTo>
                    <a:lnTo>
                      <a:pt x="32" y="11"/>
                    </a:lnTo>
                    <a:lnTo>
                      <a:pt x="18" y="7"/>
                    </a:lnTo>
                    <a:lnTo>
                      <a:pt x="0" y="7"/>
                    </a:lnTo>
                    <a:lnTo>
                      <a:pt x="0" y="3"/>
                    </a:lnTo>
                    <a:lnTo>
                      <a:pt x="25" y="0"/>
                    </a:lnTo>
                    <a:lnTo>
                      <a:pt x="29" y="3"/>
                    </a:lnTo>
                    <a:lnTo>
                      <a:pt x="36" y="3"/>
                    </a:lnTo>
                    <a:lnTo>
                      <a:pt x="39" y="3"/>
                    </a:lnTo>
                    <a:lnTo>
                      <a:pt x="43" y="3"/>
                    </a:lnTo>
                    <a:lnTo>
                      <a:pt x="50" y="7"/>
                    </a:lnTo>
                    <a:lnTo>
                      <a:pt x="54"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39" name="Freeform 160">
                <a:extLst>
                  <a:ext uri="{FF2B5EF4-FFF2-40B4-BE49-F238E27FC236}">
                    <a16:creationId xmlns:a16="http://schemas.microsoft.com/office/drawing/2014/main" id="{2EB167F4-D20D-43B6-8C5D-6D9DBB98C377}"/>
                  </a:ext>
                </a:extLst>
              </p:cNvPr>
              <p:cNvSpPr>
                <a:spLocks/>
              </p:cNvSpPr>
              <p:nvPr/>
            </p:nvSpPr>
            <p:spPr bwMode="auto">
              <a:xfrm>
                <a:off x="3224" y="881"/>
                <a:ext cx="54" cy="32"/>
              </a:xfrm>
              <a:custGeom>
                <a:avLst/>
                <a:gdLst>
                  <a:gd name="T0" fmla="*/ 32 w 54"/>
                  <a:gd name="T1" fmla="*/ 7 h 32"/>
                  <a:gd name="T2" fmla="*/ 36 w 54"/>
                  <a:gd name="T3" fmla="*/ 11 h 32"/>
                  <a:gd name="T4" fmla="*/ 43 w 54"/>
                  <a:gd name="T5" fmla="*/ 11 h 32"/>
                  <a:gd name="T6" fmla="*/ 46 w 54"/>
                  <a:gd name="T7" fmla="*/ 14 h 32"/>
                  <a:gd name="T8" fmla="*/ 50 w 54"/>
                  <a:gd name="T9" fmla="*/ 14 h 32"/>
                  <a:gd name="T10" fmla="*/ 54 w 54"/>
                  <a:gd name="T11" fmla="*/ 18 h 32"/>
                  <a:gd name="T12" fmla="*/ 50 w 54"/>
                  <a:gd name="T13" fmla="*/ 18 h 32"/>
                  <a:gd name="T14" fmla="*/ 46 w 54"/>
                  <a:gd name="T15" fmla="*/ 18 h 32"/>
                  <a:gd name="T16" fmla="*/ 39 w 54"/>
                  <a:gd name="T17" fmla="*/ 18 h 32"/>
                  <a:gd name="T18" fmla="*/ 36 w 54"/>
                  <a:gd name="T19" fmla="*/ 22 h 32"/>
                  <a:gd name="T20" fmla="*/ 43 w 54"/>
                  <a:gd name="T21" fmla="*/ 22 h 32"/>
                  <a:gd name="T22" fmla="*/ 43 w 54"/>
                  <a:gd name="T23" fmla="*/ 25 h 32"/>
                  <a:gd name="T24" fmla="*/ 46 w 54"/>
                  <a:gd name="T25" fmla="*/ 25 h 32"/>
                  <a:gd name="T26" fmla="*/ 46 w 54"/>
                  <a:gd name="T27" fmla="*/ 29 h 32"/>
                  <a:gd name="T28" fmla="*/ 46 w 54"/>
                  <a:gd name="T29" fmla="*/ 32 h 32"/>
                  <a:gd name="T30" fmla="*/ 43 w 54"/>
                  <a:gd name="T31" fmla="*/ 29 h 32"/>
                  <a:gd name="T32" fmla="*/ 39 w 54"/>
                  <a:gd name="T33" fmla="*/ 25 h 32"/>
                  <a:gd name="T34" fmla="*/ 36 w 54"/>
                  <a:gd name="T35" fmla="*/ 29 h 32"/>
                  <a:gd name="T36" fmla="*/ 29 w 54"/>
                  <a:gd name="T37" fmla="*/ 22 h 32"/>
                  <a:gd name="T38" fmla="*/ 11 w 54"/>
                  <a:gd name="T39" fmla="*/ 18 h 32"/>
                  <a:gd name="T40" fmla="*/ 11 w 54"/>
                  <a:gd name="T41" fmla="*/ 14 h 32"/>
                  <a:gd name="T42" fmla="*/ 3 w 54"/>
                  <a:gd name="T43" fmla="*/ 11 h 32"/>
                  <a:gd name="T44" fmla="*/ 3 w 54"/>
                  <a:gd name="T45" fmla="*/ 11 h 32"/>
                  <a:gd name="T46" fmla="*/ 3 w 54"/>
                  <a:gd name="T47" fmla="*/ 7 h 32"/>
                  <a:gd name="T48" fmla="*/ 3 w 54"/>
                  <a:gd name="T49" fmla="*/ 7 h 32"/>
                  <a:gd name="T50" fmla="*/ 0 w 54"/>
                  <a:gd name="T51" fmla="*/ 4 h 32"/>
                  <a:gd name="T52" fmla="*/ 0 w 54"/>
                  <a:gd name="T53" fmla="*/ 4 h 32"/>
                  <a:gd name="T54" fmla="*/ 7 w 54"/>
                  <a:gd name="T55" fmla="*/ 0 h 32"/>
                  <a:gd name="T56" fmla="*/ 18 w 54"/>
                  <a:gd name="T57" fmla="*/ 4 h 32"/>
                  <a:gd name="T58" fmla="*/ 21 w 54"/>
                  <a:gd name="T59" fmla="*/ 4 h 32"/>
                  <a:gd name="T60" fmla="*/ 29 w 54"/>
                  <a:gd name="T61" fmla="*/ 4 h 32"/>
                  <a:gd name="T62" fmla="*/ 32 w 54"/>
                  <a:gd name="T63"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 h="32">
                    <a:moveTo>
                      <a:pt x="32" y="7"/>
                    </a:moveTo>
                    <a:lnTo>
                      <a:pt x="36" y="11"/>
                    </a:lnTo>
                    <a:lnTo>
                      <a:pt x="43" y="11"/>
                    </a:lnTo>
                    <a:lnTo>
                      <a:pt x="46" y="14"/>
                    </a:lnTo>
                    <a:lnTo>
                      <a:pt x="50" y="14"/>
                    </a:lnTo>
                    <a:lnTo>
                      <a:pt x="54" y="18"/>
                    </a:lnTo>
                    <a:lnTo>
                      <a:pt x="50" y="18"/>
                    </a:lnTo>
                    <a:lnTo>
                      <a:pt x="46" y="18"/>
                    </a:lnTo>
                    <a:lnTo>
                      <a:pt x="39" y="18"/>
                    </a:lnTo>
                    <a:lnTo>
                      <a:pt x="36" y="22"/>
                    </a:lnTo>
                    <a:lnTo>
                      <a:pt x="43" y="22"/>
                    </a:lnTo>
                    <a:lnTo>
                      <a:pt x="43" y="25"/>
                    </a:lnTo>
                    <a:lnTo>
                      <a:pt x="46" y="25"/>
                    </a:lnTo>
                    <a:lnTo>
                      <a:pt x="46" y="29"/>
                    </a:lnTo>
                    <a:lnTo>
                      <a:pt x="46" y="32"/>
                    </a:lnTo>
                    <a:lnTo>
                      <a:pt x="43" y="29"/>
                    </a:lnTo>
                    <a:lnTo>
                      <a:pt x="39" y="25"/>
                    </a:lnTo>
                    <a:lnTo>
                      <a:pt x="36" y="29"/>
                    </a:lnTo>
                    <a:lnTo>
                      <a:pt x="29" y="22"/>
                    </a:lnTo>
                    <a:lnTo>
                      <a:pt x="11" y="18"/>
                    </a:lnTo>
                    <a:lnTo>
                      <a:pt x="11" y="14"/>
                    </a:lnTo>
                    <a:lnTo>
                      <a:pt x="3" y="11"/>
                    </a:lnTo>
                    <a:lnTo>
                      <a:pt x="3" y="11"/>
                    </a:lnTo>
                    <a:lnTo>
                      <a:pt x="3" y="7"/>
                    </a:lnTo>
                    <a:lnTo>
                      <a:pt x="3" y="7"/>
                    </a:lnTo>
                    <a:lnTo>
                      <a:pt x="0" y="4"/>
                    </a:lnTo>
                    <a:lnTo>
                      <a:pt x="0" y="4"/>
                    </a:lnTo>
                    <a:lnTo>
                      <a:pt x="7" y="0"/>
                    </a:lnTo>
                    <a:lnTo>
                      <a:pt x="18" y="4"/>
                    </a:lnTo>
                    <a:lnTo>
                      <a:pt x="21" y="4"/>
                    </a:lnTo>
                    <a:lnTo>
                      <a:pt x="29" y="4"/>
                    </a:lnTo>
                    <a:lnTo>
                      <a:pt x="32"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40" name="Freeform 161">
                <a:extLst>
                  <a:ext uri="{FF2B5EF4-FFF2-40B4-BE49-F238E27FC236}">
                    <a16:creationId xmlns:a16="http://schemas.microsoft.com/office/drawing/2014/main" id="{DCA94BCE-94D8-40AB-B036-D1FF84161EC5}"/>
                  </a:ext>
                </a:extLst>
              </p:cNvPr>
              <p:cNvSpPr>
                <a:spLocks/>
              </p:cNvSpPr>
              <p:nvPr/>
            </p:nvSpPr>
            <p:spPr bwMode="auto">
              <a:xfrm>
                <a:off x="3152" y="953"/>
                <a:ext cx="54" cy="21"/>
              </a:xfrm>
              <a:custGeom>
                <a:avLst/>
                <a:gdLst>
                  <a:gd name="T0" fmla="*/ 54 w 54"/>
                  <a:gd name="T1" fmla="*/ 7 h 21"/>
                  <a:gd name="T2" fmla="*/ 54 w 54"/>
                  <a:gd name="T3" fmla="*/ 11 h 21"/>
                  <a:gd name="T4" fmla="*/ 54 w 54"/>
                  <a:gd name="T5" fmla="*/ 14 h 21"/>
                  <a:gd name="T6" fmla="*/ 50 w 54"/>
                  <a:gd name="T7" fmla="*/ 14 h 21"/>
                  <a:gd name="T8" fmla="*/ 47 w 54"/>
                  <a:gd name="T9" fmla="*/ 18 h 21"/>
                  <a:gd name="T10" fmla="*/ 43 w 54"/>
                  <a:gd name="T11" fmla="*/ 14 h 21"/>
                  <a:gd name="T12" fmla="*/ 43 w 54"/>
                  <a:gd name="T13" fmla="*/ 18 h 21"/>
                  <a:gd name="T14" fmla="*/ 36 w 54"/>
                  <a:gd name="T15" fmla="*/ 18 h 21"/>
                  <a:gd name="T16" fmla="*/ 29 w 54"/>
                  <a:gd name="T17" fmla="*/ 18 h 21"/>
                  <a:gd name="T18" fmla="*/ 11 w 54"/>
                  <a:gd name="T19" fmla="*/ 21 h 21"/>
                  <a:gd name="T20" fmla="*/ 4 w 54"/>
                  <a:gd name="T21" fmla="*/ 21 h 21"/>
                  <a:gd name="T22" fmla="*/ 0 w 54"/>
                  <a:gd name="T23" fmla="*/ 21 h 21"/>
                  <a:gd name="T24" fmla="*/ 0 w 54"/>
                  <a:gd name="T25" fmla="*/ 18 h 21"/>
                  <a:gd name="T26" fmla="*/ 4 w 54"/>
                  <a:gd name="T27" fmla="*/ 14 h 21"/>
                  <a:gd name="T28" fmla="*/ 11 w 54"/>
                  <a:gd name="T29" fmla="*/ 11 h 21"/>
                  <a:gd name="T30" fmla="*/ 18 w 54"/>
                  <a:gd name="T31" fmla="*/ 7 h 21"/>
                  <a:gd name="T32" fmla="*/ 18 w 54"/>
                  <a:gd name="T33" fmla="*/ 7 h 21"/>
                  <a:gd name="T34" fmla="*/ 36 w 54"/>
                  <a:gd name="T35" fmla="*/ 3 h 21"/>
                  <a:gd name="T36" fmla="*/ 40 w 54"/>
                  <a:gd name="T37" fmla="*/ 0 h 21"/>
                  <a:gd name="T38" fmla="*/ 43 w 54"/>
                  <a:gd name="T39" fmla="*/ 0 h 21"/>
                  <a:gd name="T40" fmla="*/ 47 w 54"/>
                  <a:gd name="T41" fmla="*/ 0 h 21"/>
                  <a:gd name="T42" fmla="*/ 54 w 54"/>
                  <a:gd name="T43" fmla="*/ 3 h 21"/>
                  <a:gd name="T44" fmla="*/ 54 w 54"/>
                  <a:gd name="T4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21">
                    <a:moveTo>
                      <a:pt x="54" y="7"/>
                    </a:moveTo>
                    <a:lnTo>
                      <a:pt x="54" y="11"/>
                    </a:lnTo>
                    <a:lnTo>
                      <a:pt x="54" y="14"/>
                    </a:lnTo>
                    <a:lnTo>
                      <a:pt x="50" y="14"/>
                    </a:lnTo>
                    <a:lnTo>
                      <a:pt x="47" y="18"/>
                    </a:lnTo>
                    <a:lnTo>
                      <a:pt x="43" y="14"/>
                    </a:lnTo>
                    <a:lnTo>
                      <a:pt x="43" y="18"/>
                    </a:lnTo>
                    <a:lnTo>
                      <a:pt x="36" y="18"/>
                    </a:lnTo>
                    <a:lnTo>
                      <a:pt x="29" y="18"/>
                    </a:lnTo>
                    <a:lnTo>
                      <a:pt x="11" y="21"/>
                    </a:lnTo>
                    <a:lnTo>
                      <a:pt x="4" y="21"/>
                    </a:lnTo>
                    <a:lnTo>
                      <a:pt x="0" y="21"/>
                    </a:lnTo>
                    <a:lnTo>
                      <a:pt x="0" y="18"/>
                    </a:lnTo>
                    <a:lnTo>
                      <a:pt x="4" y="14"/>
                    </a:lnTo>
                    <a:lnTo>
                      <a:pt x="11" y="11"/>
                    </a:lnTo>
                    <a:lnTo>
                      <a:pt x="18" y="7"/>
                    </a:lnTo>
                    <a:lnTo>
                      <a:pt x="18" y="7"/>
                    </a:lnTo>
                    <a:lnTo>
                      <a:pt x="36" y="3"/>
                    </a:lnTo>
                    <a:lnTo>
                      <a:pt x="40" y="0"/>
                    </a:lnTo>
                    <a:lnTo>
                      <a:pt x="43" y="0"/>
                    </a:lnTo>
                    <a:lnTo>
                      <a:pt x="47" y="0"/>
                    </a:lnTo>
                    <a:lnTo>
                      <a:pt x="54" y="3"/>
                    </a:lnTo>
                    <a:lnTo>
                      <a:pt x="54"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41" name="Freeform 162">
                <a:extLst>
                  <a:ext uri="{FF2B5EF4-FFF2-40B4-BE49-F238E27FC236}">
                    <a16:creationId xmlns:a16="http://schemas.microsoft.com/office/drawing/2014/main" id="{C8A30985-63CA-4362-9C85-7CE77ED2FEB1}"/>
                  </a:ext>
                </a:extLst>
              </p:cNvPr>
              <p:cNvSpPr>
                <a:spLocks/>
              </p:cNvSpPr>
              <p:nvPr/>
            </p:nvSpPr>
            <p:spPr bwMode="auto">
              <a:xfrm>
                <a:off x="2239" y="418"/>
                <a:ext cx="1046" cy="904"/>
              </a:xfrm>
              <a:custGeom>
                <a:avLst/>
                <a:gdLst>
                  <a:gd name="T0" fmla="*/ 1021 w 1046"/>
                  <a:gd name="T1" fmla="*/ 502 h 904"/>
                  <a:gd name="T2" fmla="*/ 1039 w 1046"/>
                  <a:gd name="T3" fmla="*/ 524 h 904"/>
                  <a:gd name="T4" fmla="*/ 1006 w 1046"/>
                  <a:gd name="T5" fmla="*/ 553 h 904"/>
                  <a:gd name="T6" fmla="*/ 928 w 1046"/>
                  <a:gd name="T7" fmla="*/ 517 h 904"/>
                  <a:gd name="T8" fmla="*/ 906 w 1046"/>
                  <a:gd name="T9" fmla="*/ 556 h 904"/>
                  <a:gd name="T10" fmla="*/ 978 w 1046"/>
                  <a:gd name="T11" fmla="*/ 560 h 904"/>
                  <a:gd name="T12" fmla="*/ 999 w 1046"/>
                  <a:gd name="T13" fmla="*/ 581 h 904"/>
                  <a:gd name="T14" fmla="*/ 978 w 1046"/>
                  <a:gd name="T15" fmla="*/ 599 h 904"/>
                  <a:gd name="T16" fmla="*/ 942 w 1046"/>
                  <a:gd name="T17" fmla="*/ 621 h 904"/>
                  <a:gd name="T18" fmla="*/ 906 w 1046"/>
                  <a:gd name="T19" fmla="*/ 628 h 904"/>
                  <a:gd name="T20" fmla="*/ 860 w 1046"/>
                  <a:gd name="T21" fmla="*/ 639 h 904"/>
                  <a:gd name="T22" fmla="*/ 827 w 1046"/>
                  <a:gd name="T23" fmla="*/ 628 h 904"/>
                  <a:gd name="T24" fmla="*/ 817 w 1046"/>
                  <a:gd name="T25" fmla="*/ 653 h 904"/>
                  <a:gd name="T26" fmla="*/ 788 w 1046"/>
                  <a:gd name="T27" fmla="*/ 689 h 904"/>
                  <a:gd name="T28" fmla="*/ 756 w 1046"/>
                  <a:gd name="T29" fmla="*/ 707 h 904"/>
                  <a:gd name="T30" fmla="*/ 723 w 1046"/>
                  <a:gd name="T31" fmla="*/ 718 h 904"/>
                  <a:gd name="T32" fmla="*/ 709 w 1046"/>
                  <a:gd name="T33" fmla="*/ 714 h 904"/>
                  <a:gd name="T34" fmla="*/ 677 w 1046"/>
                  <a:gd name="T35" fmla="*/ 725 h 904"/>
                  <a:gd name="T36" fmla="*/ 648 w 1046"/>
                  <a:gd name="T37" fmla="*/ 746 h 904"/>
                  <a:gd name="T38" fmla="*/ 655 w 1046"/>
                  <a:gd name="T39" fmla="*/ 789 h 904"/>
                  <a:gd name="T40" fmla="*/ 634 w 1046"/>
                  <a:gd name="T41" fmla="*/ 807 h 904"/>
                  <a:gd name="T42" fmla="*/ 627 w 1046"/>
                  <a:gd name="T43" fmla="*/ 843 h 904"/>
                  <a:gd name="T44" fmla="*/ 598 w 1046"/>
                  <a:gd name="T45" fmla="*/ 886 h 904"/>
                  <a:gd name="T46" fmla="*/ 569 w 1046"/>
                  <a:gd name="T47" fmla="*/ 894 h 904"/>
                  <a:gd name="T48" fmla="*/ 551 w 1046"/>
                  <a:gd name="T49" fmla="*/ 879 h 904"/>
                  <a:gd name="T50" fmla="*/ 508 w 1046"/>
                  <a:gd name="T51" fmla="*/ 879 h 904"/>
                  <a:gd name="T52" fmla="*/ 505 w 1046"/>
                  <a:gd name="T53" fmla="*/ 858 h 904"/>
                  <a:gd name="T54" fmla="*/ 476 w 1046"/>
                  <a:gd name="T55" fmla="*/ 840 h 904"/>
                  <a:gd name="T56" fmla="*/ 451 w 1046"/>
                  <a:gd name="T57" fmla="*/ 807 h 904"/>
                  <a:gd name="T58" fmla="*/ 458 w 1046"/>
                  <a:gd name="T59" fmla="*/ 754 h 904"/>
                  <a:gd name="T60" fmla="*/ 423 w 1046"/>
                  <a:gd name="T61" fmla="*/ 739 h 904"/>
                  <a:gd name="T62" fmla="*/ 397 w 1046"/>
                  <a:gd name="T63" fmla="*/ 707 h 904"/>
                  <a:gd name="T64" fmla="*/ 397 w 1046"/>
                  <a:gd name="T65" fmla="*/ 657 h 904"/>
                  <a:gd name="T66" fmla="*/ 444 w 1046"/>
                  <a:gd name="T67" fmla="*/ 635 h 904"/>
                  <a:gd name="T68" fmla="*/ 440 w 1046"/>
                  <a:gd name="T69" fmla="*/ 617 h 904"/>
                  <a:gd name="T70" fmla="*/ 458 w 1046"/>
                  <a:gd name="T71" fmla="*/ 571 h 904"/>
                  <a:gd name="T72" fmla="*/ 448 w 1046"/>
                  <a:gd name="T73" fmla="*/ 553 h 904"/>
                  <a:gd name="T74" fmla="*/ 412 w 1046"/>
                  <a:gd name="T75" fmla="*/ 517 h 904"/>
                  <a:gd name="T76" fmla="*/ 362 w 1046"/>
                  <a:gd name="T77" fmla="*/ 517 h 904"/>
                  <a:gd name="T78" fmla="*/ 365 w 1046"/>
                  <a:gd name="T79" fmla="*/ 459 h 904"/>
                  <a:gd name="T80" fmla="*/ 344 w 1046"/>
                  <a:gd name="T81" fmla="*/ 416 h 904"/>
                  <a:gd name="T82" fmla="*/ 297 w 1046"/>
                  <a:gd name="T83" fmla="*/ 366 h 904"/>
                  <a:gd name="T84" fmla="*/ 251 w 1046"/>
                  <a:gd name="T85" fmla="*/ 341 h 904"/>
                  <a:gd name="T86" fmla="*/ 150 w 1046"/>
                  <a:gd name="T87" fmla="*/ 330 h 904"/>
                  <a:gd name="T88" fmla="*/ 97 w 1046"/>
                  <a:gd name="T89" fmla="*/ 309 h 904"/>
                  <a:gd name="T90" fmla="*/ 129 w 1046"/>
                  <a:gd name="T91" fmla="*/ 291 h 904"/>
                  <a:gd name="T92" fmla="*/ 132 w 1046"/>
                  <a:gd name="T93" fmla="*/ 266 h 904"/>
                  <a:gd name="T94" fmla="*/ 43 w 1046"/>
                  <a:gd name="T95" fmla="*/ 262 h 904"/>
                  <a:gd name="T96" fmla="*/ 7 w 1046"/>
                  <a:gd name="T97" fmla="*/ 230 h 904"/>
                  <a:gd name="T98" fmla="*/ 114 w 1046"/>
                  <a:gd name="T99" fmla="*/ 201 h 904"/>
                  <a:gd name="T100" fmla="*/ 165 w 1046"/>
                  <a:gd name="T101" fmla="*/ 165 h 904"/>
                  <a:gd name="T102" fmla="*/ 114 w 1046"/>
                  <a:gd name="T103" fmla="*/ 158 h 904"/>
                  <a:gd name="T104" fmla="*/ 161 w 1046"/>
                  <a:gd name="T105" fmla="*/ 119 h 904"/>
                  <a:gd name="T106" fmla="*/ 233 w 1046"/>
                  <a:gd name="T107" fmla="*/ 90 h 904"/>
                  <a:gd name="T108" fmla="*/ 308 w 1046"/>
                  <a:gd name="T109" fmla="*/ 86 h 904"/>
                  <a:gd name="T110" fmla="*/ 362 w 1046"/>
                  <a:gd name="T111" fmla="*/ 47 h 904"/>
                  <a:gd name="T112" fmla="*/ 455 w 1046"/>
                  <a:gd name="T113" fmla="*/ 79 h 904"/>
                  <a:gd name="T114" fmla="*/ 476 w 1046"/>
                  <a:gd name="T115" fmla="*/ 47 h 904"/>
                  <a:gd name="T116" fmla="*/ 555 w 1046"/>
                  <a:gd name="T117" fmla="*/ 58 h 904"/>
                  <a:gd name="T118" fmla="*/ 612 w 1046"/>
                  <a:gd name="T119" fmla="*/ 40 h 904"/>
                  <a:gd name="T120" fmla="*/ 641 w 1046"/>
                  <a:gd name="T121" fmla="*/ 29 h 904"/>
                  <a:gd name="T122" fmla="*/ 555 w 1046"/>
                  <a:gd name="T123" fmla="*/ 7 h 904"/>
                  <a:gd name="T124" fmla="*/ 609 w 1046"/>
                  <a:gd name="T125" fmla="*/ 7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46" h="904">
                    <a:moveTo>
                      <a:pt x="978" y="470"/>
                    </a:moveTo>
                    <a:lnTo>
                      <a:pt x="981" y="477"/>
                    </a:lnTo>
                    <a:lnTo>
                      <a:pt x="981" y="477"/>
                    </a:lnTo>
                    <a:lnTo>
                      <a:pt x="974" y="481"/>
                    </a:lnTo>
                    <a:lnTo>
                      <a:pt x="963" y="481"/>
                    </a:lnTo>
                    <a:lnTo>
                      <a:pt x="963" y="485"/>
                    </a:lnTo>
                    <a:lnTo>
                      <a:pt x="967" y="485"/>
                    </a:lnTo>
                    <a:lnTo>
                      <a:pt x="967" y="488"/>
                    </a:lnTo>
                    <a:lnTo>
                      <a:pt x="963" y="492"/>
                    </a:lnTo>
                    <a:lnTo>
                      <a:pt x="963" y="495"/>
                    </a:lnTo>
                    <a:lnTo>
                      <a:pt x="967" y="492"/>
                    </a:lnTo>
                    <a:lnTo>
                      <a:pt x="971" y="488"/>
                    </a:lnTo>
                    <a:lnTo>
                      <a:pt x="974" y="485"/>
                    </a:lnTo>
                    <a:lnTo>
                      <a:pt x="978" y="481"/>
                    </a:lnTo>
                    <a:lnTo>
                      <a:pt x="981" y="481"/>
                    </a:lnTo>
                    <a:lnTo>
                      <a:pt x="996" y="488"/>
                    </a:lnTo>
                    <a:lnTo>
                      <a:pt x="999" y="492"/>
                    </a:lnTo>
                    <a:lnTo>
                      <a:pt x="999" y="492"/>
                    </a:lnTo>
                    <a:lnTo>
                      <a:pt x="1010" y="495"/>
                    </a:lnTo>
                    <a:lnTo>
                      <a:pt x="1014" y="499"/>
                    </a:lnTo>
                    <a:lnTo>
                      <a:pt x="1024" y="502"/>
                    </a:lnTo>
                    <a:lnTo>
                      <a:pt x="1021" y="502"/>
                    </a:lnTo>
                    <a:lnTo>
                      <a:pt x="1021" y="506"/>
                    </a:lnTo>
                    <a:lnTo>
                      <a:pt x="1017" y="510"/>
                    </a:lnTo>
                    <a:lnTo>
                      <a:pt x="1014" y="513"/>
                    </a:lnTo>
                    <a:lnTo>
                      <a:pt x="1017" y="513"/>
                    </a:lnTo>
                    <a:lnTo>
                      <a:pt x="1021" y="510"/>
                    </a:lnTo>
                    <a:lnTo>
                      <a:pt x="1028" y="506"/>
                    </a:lnTo>
                    <a:lnTo>
                      <a:pt x="1028" y="510"/>
                    </a:lnTo>
                    <a:lnTo>
                      <a:pt x="1024" y="513"/>
                    </a:lnTo>
                    <a:lnTo>
                      <a:pt x="1024" y="513"/>
                    </a:lnTo>
                    <a:lnTo>
                      <a:pt x="1028" y="510"/>
                    </a:lnTo>
                    <a:lnTo>
                      <a:pt x="1031" y="510"/>
                    </a:lnTo>
                    <a:lnTo>
                      <a:pt x="1035" y="510"/>
                    </a:lnTo>
                    <a:lnTo>
                      <a:pt x="1035" y="513"/>
                    </a:lnTo>
                    <a:lnTo>
                      <a:pt x="1024" y="517"/>
                    </a:lnTo>
                    <a:lnTo>
                      <a:pt x="1024" y="524"/>
                    </a:lnTo>
                    <a:lnTo>
                      <a:pt x="1028" y="524"/>
                    </a:lnTo>
                    <a:lnTo>
                      <a:pt x="1031" y="520"/>
                    </a:lnTo>
                    <a:lnTo>
                      <a:pt x="1035" y="520"/>
                    </a:lnTo>
                    <a:lnTo>
                      <a:pt x="1039" y="517"/>
                    </a:lnTo>
                    <a:lnTo>
                      <a:pt x="1042" y="517"/>
                    </a:lnTo>
                    <a:lnTo>
                      <a:pt x="1042" y="524"/>
                    </a:lnTo>
                    <a:lnTo>
                      <a:pt x="1039" y="524"/>
                    </a:lnTo>
                    <a:lnTo>
                      <a:pt x="1042" y="528"/>
                    </a:lnTo>
                    <a:lnTo>
                      <a:pt x="1039" y="531"/>
                    </a:lnTo>
                    <a:lnTo>
                      <a:pt x="1035" y="535"/>
                    </a:lnTo>
                    <a:lnTo>
                      <a:pt x="1039" y="531"/>
                    </a:lnTo>
                    <a:lnTo>
                      <a:pt x="1042" y="535"/>
                    </a:lnTo>
                    <a:lnTo>
                      <a:pt x="1042" y="538"/>
                    </a:lnTo>
                    <a:lnTo>
                      <a:pt x="1042" y="542"/>
                    </a:lnTo>
                    <a:lnTo>
                      <a:pt x="1039" y="542"/>
                    </a:lnTo>
                    <a:lnTo>
                      <a:pt x="1042" y="546"/>
                    </a:lnTo>
                    <a:lnTo>
                      <a:pt x="1042" y="549"/>
                    </a:lnTo>
                    <a:lnTo>
                      <a:pt x="1046" y="553"/>
                    </a:lnTo>
                    <a:lnTo>
                      <a:pt x="1046" y="556"/>
                    </a:lnTo>
                    <a:lnTo>
                      <a:pt x="1039" y="556"/>
                    </a:lnTo>
                    <a:lnTo>
                      <a:pt x="1035" y="553"/>
                    </a:lnTo>
                    <a:lnTo>
                      <a:pt x="1031" y="553"/>
                    </a:lnTo>
                    <a:lnTo>
                      <a:pt x="1028" y="549"/>
                    </a:lnTo>
                    <a:lnTo>
                      <a:pt x="1028" y="542"/>
                    </a:lnTo>
                    <a:lnTo>
                      <a:pt x="1024" y="542"/>
                    </a:lnTo>
                    <a:lnTo>
                      <a:pt x="1024" y="546"/>
                    </a:lnTo>
                    <a:lnTo>
                      <a:pt x="1024" y="556"/>
                    </a:lnTo>
                    <a:lnTo>
                      <a:pt x="1017" y="556"/>
                    </a:lnTo>
                    <a:lnTo>
                      <a:pt x="1006" y="553"/>
                    </a:lnTo>
                    <a:lnTo>
                      <a:pt x="999" y="549"/>
                    </a:lnTo>
                    <a:lnTo>
                      <a:pt x="996" y="546"/>
                    </a:lnTo>
                    <a:lnTo>
                      <a:pt x="992" y="538"/>
                    </a:lnTo>
                    <a:lnTo>
                      <a:pt x="992" y="531"/>
                    </a:lnTo>
                    <a:lnTo>
                      <a:pt x="985" y="528"/>
                    </a:lnTo>
                    <a:lnTo>
                      <a:pt x="985" y="524"/>
                    </a:lnTo>
                    <a:lnTo>
                      <a:pt x="981" y="524"/>
                    </a:lnTo>
                    <a:lnTo>
                      <a:pt x="974" y="524"/>
                    </a:lnTo>
                    <a:lnTo>
                      <a:pt x="967" y="520"/>
                    </a:lnTo>
                    <a:lnTo>
                      <a:pt x="960" y="513"/>
                    </a:lnTo>
                    <a:lnTo>
                      <a:pt x="953" y="513"/>
                    </a:lnTo>
                    <a:lnTo>
                      <a:pt x="949" y="513"/>
                    </a:lnTo>
                    <a:lnTo>
                      <a:pt x="942" y="513"/>
                    </a:lnTo>
                    <a:lnTo>
                      <a:pt x="938" y="513"/>
                    </a:lnTo>
                    <a:lnTo>
                      <a:pt x="931" y="510"/>
                    </a:lnTo>
                    <a:lnTo>
                      <a:pt x="920" y="506"/>
                    </a:lnTo>
                    <a:lnTo>
                      <a:pt x="924" y="510"/>
                    </a:lnTo>
                    <a:lnTo>
                      <a:pt x="924" y="510"/>
                    </a:lnTo>
                    <a:lnTo>
                      <a:pt x="920" y="513"/>
                    </a:lnTo>
                    <a:lnTo>
                      <a:pt x="924" y="513"/>
                    </a:lnTo>
                    <a:lnTo>
                      <a:pt x="931" y="513"/>
                    </a:lnTo>
                    <a:lnTo>
                      <a:pt x="928" y="517"/>
                    </a:lnTo>
                    <a:lnTo>
                      <a:pt x="935" y="517"/>
                    </a:lnTo>
                    <a:lnTo>
                      <a:pt x="942" y="517"/>
                    </a:lnTo>
                    <a:lnTo>
                      <a:pt x="949" y="517"/>
                    </a:lnTo>
                    <a:lnTo>
                      <a:pt x="956" y="517"/>
                    </a:lnTo>
                    <a:lnTo>
                      <a:pt x="963" y="520"/>
                    </a:lnTo>
                    <a:lnTo>
                      <a:pt x="963" y="528"/>
                    </a:lnTo>
                    <a:lnTo>
                      <a:pt x="960" y="524"/>
                    </a:lnTo>
                    <a:lnTo>
                      <a:pt x="960" y="528"/>
                    </a:lnTo>
                    <a:lnTo>
                      <a:pt x="956" y="531"/>
                    </a:lnTo>
                    <a:lnTo>
                      <a:pt x="942" y="538"/>
                    </a:lnTo>
                    <a:lnTo>
                      <a:pt x="928" y="538"/>
                    </a:lnTo>
                    <a:lnTo>
                      <a:pt x="920" y="535"/>
                    </a:lnTo>
                    <a:lnTo>
                      <a:pt x="920" y="538"/>
                    </a:lnTo>
                    <a:lnTo>
                      <a:pt x="917" y="538"/>
                    </a:lnTo>
                    <a:lnTo>
                      <a:pt x="910" y="538"/>
                    </a:lnTo>
                    <a:lnTo>
                      <a:pt x="910" y="538"/>
                    </a:lnTo>
                    <a:lnTo>
                      <a:pt x="913" y="542"/>
                    </a:lnTo>
                    <a:lnTo>
                      <a:pt x="910" y="549"/>
                    </a:lnTo>
                    <a:lnTo>
                      <a:pt x="906" y="553"/>
                    </a:lnTo>
                    <a:lnTo>
                      <a:pt x="895" y="556"/>
                    </a:lnTo>
                    <a:lnTo>
                      <a:pt x="903" y="556"/>
                    </a:lnTo>
                    <a:lnTo>
                      <a:pt x="906" y="556"/>
                    </a:lnTo>
                    <a:lnTo>
                      <a:pt x="917" y="560"/>
                    </a:lnTo>
                    <a:lnTo>
                      <a:pt x="935" y="556"/>
                    </a:lnTo>
                    <a:lnTo>
                      <a:pt x="942" y="556"/>
                    </a:lnTo>
                    <a:lnTo>
                      <a:pt x="946" y="560"/>
                    </a:lnTo>
                    <a:lnTo>
                      <a:pt x="938" y="560"/>
                    </a:lnTo>
                    <a:lnTo>
                      <a:pt x="931" y="563"/>
                    </a:lnTo>
                    <a:lnTo>
                      <a:pt x="920" y="567"/>
                    </a:lnTo>
                    <a:lnTo>
                      <a:pt x="917" y="567"/>
                    </a:lnTo>
                    <a:lnTo>
                      <a:pt x="910" y="567"/>
                    </a:lnTo>
                    <a:lnTo>
                      <a:pt x="903" y="571"/>
                    </a:lnTo>
                    <a:lnTo>
                      <a:pt x="917" y="571"/>
                    </a:lnTo>
                    <a:lnTo>
                      <a:pt x="928" y="571"/>
                    </a:lnTo>
                    <a:lnTo>
                      <a:pt x="931" y="567"/>
                    </a:lnTo>
                    <a:lnTo>
                      <a:pt x="942" y="563"/>
                    </a:lnTo>
                    <a:lnTo>
                      <a:pt x="949" y="567"/>
                    </a:lnTo>
                    <a:lnTo>
                      <a:pt x="953" y="563"/>
                    </a:lnTo>
                    <a:lnTo>
                      <a:pt x="967" y="560"/>
                    </a:lnTo>
                    <a:lnTo>
                      <a:pt x="971" y="560"/>
                    </a:lnTo>
                    <a:lnTo>
                      <a:pt x="974" y="560"/>
                    </a:lnTo>
                    <a:lnTo>
                      <a:pt x="978" y="560"/>
                    </a:lnTo>
                    <a:lnTo>
                      <a:pt x="978" y="563"/>
                    </a:lnTo>
                    <a:lnTo>
                      <a:pt x="978" y="560"/>
                    </a:lnTo>
                    <a:lnTo>
                      <a:pt x="999" y="567"/>
                    </a:lnTo>
                    <a:lnTo>
                      <a:pt x="1021" y="571"/>
                    </a:lnTo>
                    <a:lnTo>
                      <a:pt x="1024" y="571"/>
                    </a:lnTo>
                    <a:lnTo>
                      <a:pt x="1035" y="567"/>
                    </a:lnTo>
                    <a:lnTo>
                      <a:pt x="1035" y="567"/>
                    </a:lnTo>
                    <a:lnTo>
                      <a:pt x="1035" y="571"/>
                    </a:lnTo>
                    <a:lnTo>
                      <a:pt x="1028" y="574"/>
                    </a:lnTo>
                    <a:lnTo>
                      <a:pt x="1028" y="574"/>
                    </a:lnTo>
                    <a:lnTo>
                      <a:pt x="1024" y="574"/>
                    </a:lnTo>
                    <a:lnTo>
                      <a:pt x="1021" y="574"/>
                    </a:lnTo>
                    <a:lnTo>
                      <a:pt x="1021" y="574"/>
                    </a:lnTo>
                    <a:lnTo>
                      <a:pt x="1017" y="574"/>
                    </a:lnTo>
                    <a:lnTo>
                      <a:pt x="1014" y="574"/>
                    </a:lnTo>
                    <a:lnTo>
                      <a:pt x="1014" y="578"/>
                    </a:lnTo>
                    <a:lnTo>
                      <a:pt x="1010" y="578"/>
                    </a:lnTo>
                    <a:lnTo>
                      <a:pt x="1014" y="578"/>
                    </a:lnTo>
                    <a:lnTo>
                      <a:pt x="1014" y="578"/>
                    </a:lnTo>
                    <a:lnTo>
                      <a:pt x="1017" y="581"/>
                    </a:lnTo>
                    <a:lnTo>
                      <a:pt x="1010" y="578"/>
                    </a:lnTo>
                    <a:lnTo>
                      <a:pt x="1010" y="581"/>
                    </a:lnTo>
                    <a:lnTo>
                      <a:pt x="1003" y="581"/>
                    </a:lnTo>
                    <a:lnTo>
                      <a:pt x="999" y="581"/>
                    </a:lnTo>
                    <a:lnTo>
                      <a:pt x="1003" y="585"/>
                    </a:lnTo>
                    <a:lnTo>
                      <a:pt x="999" y="585"/>
                    </a:lnTo>
                    <a:lnTo>
                      <a:pt x="1003" y="589"/>
                    </a:lnTo>
                    <a:lnTo>
                      <a:pt x="999" y="589"/>
                    </a:lnTo>
                    <a:lnTo>
                      <a:pt x="999" y="589"/>
                    </a:lnTo>
                    <a:lnTo>
                      <a:pt x="996" y="585"/>
                    </a:lnTo>
                    <a:lnTo>
                      <a:pt x="996" y="589"/>
                    </a:lnTo>
                    <a:lnTo>
                      <a:pt x="992" y="589"/>
                    </a:lnTo>
                    <a:lnTo>
                      <a:pt x="988" y="589"/>
                    </a:lnTo>
                    <a:lnTo>
                      <a:pt x="992" y="589"/>
                    </a:lnTo>
                    <a:lnTo>
                      <a:pt x="992" y="592"/>
                    </a:lnTo>
                    <a:lnTo>
                      <a:pt x="992" y="592"/>
                    </a:lnTo>
                    <a:lnTo>
                      <a:pt x="992" y="592"/>
                    </a:lnTo>
                    <a:lnTo>
                      <a:pt x="988" y="592"/>
                    </a:lnTo>
                    <a:lnTo>
                      <a:pt x="988" y="592"/>
                    </a:lnTo>
                    <a:lnTo>
                      <a:pt x="985" y="596"/>
                    </a:lnTo>
                    <a:lnTo>
                      <a:pt x="985" y="596"/>
                    </a:lnTo>
                    <a:lnTo>
                      <a:pt x="978" y="599"/>
                    </a:lnTo>
                    <a:lnTo>
                      <a:pt x="978" y="599"/>
                    </a:lnTo>
                    <a:lnTo>
                      <a:pt x="981" y="599"/>
                    </a:lnTo>
                    <a:lnTo>
                      <a:pt x="978" y="599"/>
                    </a:lnTo>
                    <a:lnTo>
                      <a:pt x="978" y="599"/>
                    </a:lnTo>
                    <a:lnTo>
                      <a:pt x="974" y="599"/>
                    </a:lnTo>
                    <a:lnTo>
                      <a:pt x="971" y="599"/>
                    </a:lnTo>
                    <a:lnTo>
                      <a:pt x="974" y="603"/>
                    </a:lnTo>
                    <a:lnTo>
                      <a:pt x="974" y="603"/>
                    </a:lnTo>
                    <a:lnTo>
                      <a:pt x="974" y="603"/>
                    </a:lnTo>
                    <a:lnTo>
                      <a:pt x="974" y="607"/>
                    </a:lnTo>
                    <a:lnTo>
                      <a:pt x="971" y="603"/>
                    </a:lnTo>
                    <a:lnTo>
                      <a:pt x="971" y="603"/>
                    </a:lnTo>
                    <a:lnTo>
                      <a:pt x="971" y="607"/>
                    </a:lnTo>
                    <a:lnTo>
                      <a:pt x="963" y="607"/>
                    </a:lnTo>
                    <a:lnTo>
                      <a:pt x="963" y="607"/>
                    </a:lnTo>
                    <a:lnTo>
                      <a:pt x="963" y="610"/>
                    </a:lnTo>
                    <a:lnTo>
                      <a:pt x="967" y="610"/>
                    </a:lnTo>
                    <a:lnTo>
                      <a:pt x="963" y="610"/>
                    </a:lnTo>
                    <a:lnTo>
                      <a:pt x="960" y="614"/>
                    </a:lnTo>
                    <a:lnTo>
                      <a:pt x="956" y="614"/>
                    </a:lnTo>
                    <a:lnTo>
                      <a:pt x="956" y="614"/>
                    </a:lnTo>
                    <a:lnTo>
                      <a:pt x="956" y="617"/>
                    </a:lnTo>
                    <a:lnTo>
                      <a:pt x="949" y="617"/>
                    </a:lnTo>
                    <a:lnTo>
                      <a:pt x="949" y="617"/>
                    </a:lnTo>
                    <a:lnTo>
                      <a:pt x="949" y="621"/>
                    </a:lnTo>
                    <a:lnTo>
                      <a:pt x="942" y="621"/>
                    </a:lnTo>
                    <a:lnTo>
                      <a:pt x="942" y="621"/>
                    </a:lnTo>
                    <a:lnTo>
                      <a:pt x="942" y="617"/>
                    </a:lnTo>
                    <a:lnTo>
                      <a:pt x="938" y="621"/>
                    </a:lnTo>
                    <a:lnTo>
                      <a:pt x="935" y="621"/>
                    </a:lnTo>
                    <a:lnTo>
                      <a:pt x="935" y="624"/>
                    </a:lnTo>
                    <a:lnTo>
                      <a:pt x="931" y="621"/>
                    </a:lnTo>
                    <a:lnTo>
                      <a:pt x="931" y="624"/>
                    </a:lnTo>
                    <a:lnTo>
                      <a:pt x="928" y="624"/>
                    </a:lnTo>
                    <a:lnTo>
                      <a:pt x="928" y="624"/>
                    </a:lnTo>
                    <a:lnTo>
                      <a:pt x="928" y="624"/>
                    </a:lnTo>
                    <a:lnTo>
                      <a:pt x="924" y="624"/>
                    </a:lnTo>
                    <a:lnTo>
                      <a:pt x="924" y="624"/>
                    </a:lnTo>
                    <a:lnTo>
                      <a:pt x="920" y="624"/>
                    </a:lnTo>
                    <a:lnTo>
                      <a:pt x="920" y="628"/>
                    </a:lnTo>
                    <a:lnTo>
                      <a:pt x="920" y="628"/>
                    </a:lnTo>
                    <a:lnTo>
                      <a:pt x="917" y="624"/>
                    </a:lnTo>
                    <a:lnTo>
                      <a:pt x="913" y="624"/>
                    </a:lnTo>
                    <a:lnTo>
                      <a:pt x="913" y="628"/>
                    </a:lnTo>
                    <a:lnTo>
                      <a:pt x="910" y="628"/>
                    </a:lnTo>
                    <a:lnTo>
                      <a:pt x="906" y="628"/>
                    </a:lnTo>
                    <a:lnTo>
                      <a:pt x="906" y="628"/>
                    </a:lnTo>
                    <a:lnTo>
                      <a:pt x="906" y="628"/>
                    </a:lnTo>
                    <a:lnTo>
                      <a:pt x="903" y="632"/>
                    </a:lnTo>
                    <a:lnTo>
                      <a:pt x="892" y="632"/>
                    </a:lnTo>
                    <a:lnTo>
                      <a:pt x="892" y="635"/>
                    </a:lnTo>
                    <a:lnTo>
                      <a:pt x="888" y="632"/>
                    </a:lnTo>
                    <a:lnTo>
                      <a:pt x="885" y="635"/>
                    </a:lnTo>
                    <a:lnTo>
                      <a:pt x="885" y="635"/>
                    </a:lnTo>
                    <a:lnTo>
                      <a:pt x="885" y="635"/>
                    </a:lnTo>
                    <a:lnTo>
                      <a:pt x="881" y="632"/>
                    </a:lnTo>
                    <a:lnTo>
                      <a:pt x="877" y="628"/>
                    </a:lnTo>
                    <a:lnTo>
                      <a:pt x="877" y="628"/>
                    </a:lnTo>
                    <a:lnTo>
                      <a:pt x="874" y="632"/>
                    </a:lnTo>
                    <a:lnTo>
                      <a:pt x="874" y="632"/>
                    </a:lnTo>
                    <a:lnTo>
                      <a:pt x="874" y="635"/>
                    </a:lnTo>
                    <a:lnTo>
                      <a:pt x="870" y="635"/>
                    </a:lnTo>
                    <a:lnTo>
                      <a:pt x="870" y="635"/>
                    </a:lnTo>
                    <a:lnTo>
                      <a:pt x="870" y="639"/>
                    </a:lnTo>
                    <a:lnTo>
                      <a:pt x="870" y="639"/>
                    </a:lnTo>
                    <a:lnTo>
                      <a:pt x="867" y="639"/>
                    </a:lnTo>
                    <a:lnTo>
                      <a:pt x="867" y="635"/>
                    </a:lnTo>
                    <a:lnTo>
                      <a:pt x="860" y="635"/>
                    </a:lnTo>
                    <a:lnTo>
                      <a:pt x="860" y="635"/>
                    </a:lnTo>
                    <a:lnTo>
                      <a:pt x="860" y="639"/>
                    </a:lnTo>
                    <a:lnTo>
                      <a:pt x="863" y="639"/>
                    </a:lnTo>
                    <a:lnTo>
                      <a:pt x="863" y="642"/>
                    </a:lnTo>
                    <a:lnTo>
                      <a:pt x="860" y="642"/>
                    </a:lnTo>
                    <a:lnTo>
                      <a:pt x="852" y="639"/>
                    </a:lnTo>
                    <a:lnTo>
                      <a:pt x="852" y="639"/>
                    </a:lnTo>
                    <a:lnTo>
                      <a:pt x="852" y="639"/>
                    </a:lnTo>
                    <a:lnTo>
                      <a:pt x="852" y="639"/>
                    </a:lnTo>
                    <a:lnTo>
                      <a:pt x="849" y="639"/>
                    </a:lnTo>
                    <a:lnTo>
                      <a:pt x="852" y="642"/>
                    </a:lnTo>
                    <a:lnTo>
                      <a:pt x="849" y="639"/>
                    </a:lnTo>
                    <a:lnTo>
                      <a:pt x="845" y="639"/>
                    </a:lnTo>
                    <a:lnTo>
                      <a:pt x="842" y="642"/>
                    </a:lnTo>
                    <a:lnTo>
                      <a:pt x="842" y="642"/>
                    </a:lnTo>
                    <a:lnTo>
                      <a:pt x="838" y="639"/>
                    </a:lnTo>
                    <a:lnTo>
                      <a:pt x="834" y="635"/>
                    </a:lnTo>
                    <a:lnTo>
                      <a:pt x="838" y="635"/>
                    </a:lnTo>
                    <a:lnTo>
                      <a:pt x="842" y="635"/>
                    </a:lnTo>
                    <a:lnTo>
                      <a:pt x="831" y="635"/>
                    </a:lnTo>
                    <a:lnTo>
                      <a:pt x="831" y="632"/>
                    </a:lnTo>
                    <a:lnTo>
                      <a:pt x="831" y="628"/>
                    </a:lnTo>
                    <a:lnTo>
                      <a:pt x="831" y="628"/>
                    </a:lnTo>
                    <a:lnTo>
                      <a:pt x="827" y="628"/>
                    </a:lnTo>
                    <a:lnTo>
                      <a:pt x="827" y="628"/>
                    </a:lnTo>
                    <a:lnTo>
                      <a:pt x="827" y="628"/>
                    </a:lnTo>
                    <a:lnTo>
                      <a:pt x="824" y="624"/>
                    </a:lnTo>
                    <a:lnTo>
                      <a:pt x="820" y="621"/>
                    </a:lnTo>
                    <a:lnTo>
                      <a:pt x="824" y="624"/>
                    </a:lnTo>
                    <a:lnTo>
                      <a:pt x="817" y="624"/>
                    </a:lnTo>
                    <a:lnTo>
                      <a:pt x="820" y="628"/>
                    </a:lnTo>
                    <a:lnTo>
                      <a:pt x="824" y="632"/>
                    </a:lnTo>
                    <a:lnTo>
                      <a:pt x="827" y="635"/>
                    </a:lnTo>
                    <a:lnTo>
                      <a:pt x="824" y="635"/>
                    </a:lnTo>
                    <a:lnTo>
                      <a:pt x="831" y="639"/>
                    </a:lnTo>
                    <a:lnTo>
                      <a:pt x="834" y="642"/>
                    </a:lnTo>
                    <a:lnTo>
                      <a:pt x="831" y="642"/>
                    </a:lnTo>
                    <a:lnTo>
                      <a:pt x="831" y="646"/>
                    </a:lnTo>
                    <a:lnTo>
                      <a:pt x="831" y="646"/>
                    </a:lnTo>
                    <a:lnTo>
                      <a:pt x="827" y="650"/>
                    </a:lnTo>
                    <a:lnTo>
                      <a:pt x="827" y="646"/>
                    </a:lnTo>
                    <a:lnTo>
                      <a:pt x="824" y="650"/>
                    </a:lnTo>
                    <a:lnTo>
                      <a:pt x="824" y="646"/>
                    </a:lnTo>
                    <a:lnTo>
                      <a:pt x="820" y="650"/>
                    </a:lnTo>
                    <a:lnTo>
                      <a:pt x="820" y="650"/>
                    </a:lnTo>
                    <a:lnTo>
                      <a:pt x="817" y="653"/>
                    </a:lnTo>
                    <a:lnTo>
                      <a:pt x="813" y="657"/>
                    </a:lnTo>
                    <a:lnTo>
                      <a:pt x="809" y="653"/>
                    </a:lnTo>
                    <a:lnTo>
                      <a:pt x="809" y="657"/>
                    </a:lnTo>
                    <a:lnTo>
                      <a:pt x="809" y="660"/>
                    </a:lnTo>
                    <a:lnTo>
                      <a:pt x="806" y="660"/>
                    </a:lnTo>
                    <a:lnTo>
                      <a:pt x="802" y="664"/>
                    </a:lnTo>
                    <a:lnTo>
                      <a:pt x="806" y="668"/>
                    </a:lnTo>
                    <a:lnTo>
                      <a:pt x="802" y="664"/>
                    </a:lnTo>
                    <a:lnTo>
                      <a:pt x="802" y="668"/>
                    </a:lnTo>
                    <a:lnTo>
                      <a:pt x="802" y="671"/>
                    </a:lnTo>
                    <a:lnTo>
                      <a:pt x="802" y="671"/>
                    </a:lnTo>
                    <a:lnTo>
                      <a:pt x="802" y="675"/>
                    </a:lnTo>
                    <a:lnTo>
                      <a:pt x="795" y="678"/>
                    </a:lnTo>
                    <a:lnTo>
                      <a:pt x="795" y="678"/>
                    </a:lnTo>
                    <a:lnTo>
                      <a:pt x="791" y="682"/>
                    </a:lnTo>
                    <a:lnTo>
                      <a:pt x="791" y="682"/>
                    </a:lnTo>
                    <a:lnTo>
                      <a:pt x="795" y="685"/>
                    </a:lnTo>
                    <a:lnTo>
                      <a:pt x="791" y="682"/>
                    </a:lnTo>
                    <a:lnTo>
                      <a:pt x="791" y="685"/>
                    </a:lnTo>
                    <a:lnTo>
                      <a:pt x="791" y="685"/>
                    </a:lnTo>
                    <a:lnTo>
                      <a:pt x="791" y="685"/>
                    </a:lnTo>
                    <a:lnTo>
                      <a:pt x="788" y="689"/>
                    </a:lnTo>
                    <a:lnTo>
                      <a:pt x="788" y="693"/>
                    </a:lnTo>
                    <a:lnTo>
                      <a:pt x="788" y="689"/>
                    </a:lnTo>
                    <a:lnTo>
                      <a:pt x="784" y="689"/>
                    </a:lnTo>
                    <a:lnTo>
                      <a:pt x="784" y="685"/>
                    </a:lnTo>
                    <a:lnTo>
                      <a:pt x="781" y="689"/>
                    </a:lnTo>
                    <a:lnTo>
                      <a:pt x="781" y="696"/>
                    </a:lnTo>
                    <a:lnTo>
                      <a:pt x="781" y="696"/>
                    </a:lnTo>
                    <a:lnTo>
                      <a:pt x="781" y="700"/>
                    </a:lnTo>
                    <a:lnTo>
                      <a:pt x="777" y="700"/>
                    </a:lnTo>
                    <a:lnTo>
                      <a:pt x="777" y="700"/>
                    </a:lnTo>
                    <a:lnTo>
                      <a:pt x="774" y="700"/>
                    </a:lnTo>
                    <a:lnTo>
                      <a:pt x="770" y="700"/>
                    </a:lnTo>
                    <a:lnTo>
                      <a:pt x="770" y="696"/>
                    </a:lnTo>
                    <a:lnTo>
                      <a:pt x="766" y="700"/>
                    </a:lnTo>
                    <a:lnTo>
                      <a:pt x="770" y="703"/>
                    </a:lnTo>
                    <a:lnTo>
                      <a:pt x="766" y="703"/>
                    </a:lnTo>
                    <a:lnTo>
                      <a:pt x="759" y="700"/>
                    </a:lnTo>
                    <a:lnTo>
                      <a:pt x="756" y="700"/>
                    </a:lnTo>
                    <a:lnTo>
                      <a:pt x="756" y="700"/>
                    </a:lnTo>
                    <a:lnTo>
                      <a:pt x="756" y="703"/>
                    </a:lnTo>
                    <a:lnTo>
                      <a:pt x="759" y="703"/>
                    </a:lnTo>
                    <a:lnTo>
                      <a:pt x="756" y="707"/>
                    </a:lnTo>
                    <a:lnTo>
                      <a:pt x="756" y="711"/>
                    </a:lnTo>
                    <a:lnTo>
                      <a:pt x="756" y="711"/>
                    </a:lnTo>
                    <a:lnTo>
                      <a:pt x="752" y="714"/>
                    </a:lnTo>
                    <a:lnTo>
                      <a:pt x="752" y="714"/>
                    </a:lnTo>
                    <a:lnTo>
                      <a:pt x="748" y="714"/>
                    </a:lnTo>
                    <a:lnTo>
                      <a:pt x="748" y="714"/>
                    </a:lnTo>
                    <a:lnTo>
                      <a:pt x="745" y="714"/>
                    </a:lnTo>
                    <a:lnTo>
                      <a:pt x="745" y="714"/>
                    </a:lnTo>
                    <a:lnTo>
                      <a:pt x="745" y="711"/>
                    </a:lnTo>
                    <a:lnTo>
                      <a:pt x="741" y="711"/>
                    </a:lnTo>
                    <a:lnTo>
                      <a:pt x="741" y="714"/>
                    </a:lnTo>
                    <a:lnTo>
                      <a:pt x="738" y="718"/>
                    </a:lnTo>
                    <a:lnTo>
                      <a:pt x="738" y="714"/>
                    </a:lnTo>
                    <a:lnTo>
                      <a:pt x="734" y="718"/>
                    </a:lnTo>
                    <a:lnTo>
                      <a:pt x="731" y="711"/>
                    </a:lnTo>
                    <a:lnTo>
                      <a:pt x="727" y="711"/>
                    </a:lnTo>
                    <a:lnTo>
                      <a:pt x="727" y="714"/>
                    </a:lnTo>
                    <a:lnTo>
                      <a:pt x="727" y="714"/>
                    </a:lnTo>
                    <a:lnTo>
                      <a:pt x="723" y="714"/>
                    </a:lnTo>
                    <a:lnTo>
                      <a:pt x="727" y="718"/>
                    </a:lnTo>
                    <a:lnTo>
                      <a:pt x="727" y="718"/>
                    </a:lnTo>
                    <a:lnTo>
                      <a:pt x="723" y="718"/>
                    </a:lnTo>
                    <a:lnTo>
                      <a:pt x="720" y="714"/>
                    </a:lnTo>
                    <a:lnTo>
                      <a:pt x="716" y="714"/>
                    </a:lnTo>
                    <a:lnTo>
                      <a:pt x="716" y="714"/>
                    </a:lnTo>
                    <a:lnTo>
                      <a:pt x="716" y="714"/>
                    </a:lnTo>
                    <a:lnTo>
                      <a:pt x="716" y="711"/>
                    </a:lnTo>
                    <a:lnTo>
                      <a:pt x="720" y="711"/>
                    </a:lnTo>
                    <a:lnTo>
                      <a:pt x="720" y="707"/>
                    </a:lnTo>
                    <a:lnTo>
                      <a:pt x="727" y="703"/>
                    </a:lnTo>
                    <a:lnTo>
                      <a:pt x="723" y="703"/>
                    </a:lnTo>
                    <a:lnTo>
                      <a:pt x="720" y="700"/>
                    </a:lnTo>
                    <a:lnTo>
                      <a:pt x="720" y="703"/>
                    </a:lnTo>
                    <a:lnTo>
                      <a:pt x="716" y="700"/>
                    </a:lnTo>
                    <a:lnTo>
                      <a:pt x="713" y="700"/>
                    </a:lnTo>
                    <a:lnTo>
                      <a:pt x="709" y="700"/>
                    </a:lnTo>
                    <a:lnTo>
                      <a:pt x="709" y="703"/>
                    </a:lnTo>
                    <a:lnTo>
                      <a:pt x="716" y="703"/>
                    </a:lnTo>
                    <a:lnTo>
                      <a:pt x="713" y="703"/>
                    </a:lnTo>
                    <a:lnTo>
                      <a:pt x="713" y="707"/>
                    </a:lnTo>
                    <a:lnTo>
                      <a:pt x="713" y="707"/>
                    </a:lnTo>
                    <a:lnTo>
                      <a:pt x="709" y="711"/>
                    </a:lnTo>
                    <a:lnTo>
                      <a:pt x="713" y="711"/>
                    </a:lnTo>
                    <a:lnTo>
                      <a:pt x="709" y="714"/>
                    </a:lnTo>
                    <a:lnTo>
                      <a:pt x="709" y="714"/>
                    </a:lnTo>
                    <a:lnTo>
                      <a:pt x="706" y="714"/>
                    </a:lnTo>
                    <a:lnTo>
                      <a:pt x="706" y="714"/>
                    </a:lnTo>
                    <a:lnTo>
                      <a:pt x="702" y="714"/>
                    </a:lnTo>
                    <a:lnTo>
                      <a:pt x="702" y="718"/>
                    </a:lnTo>
                    <a:lnTo>
                      <a:pt x="706" y="718"/>
                    </a:lnTo>
                    <a:lnTo>
                      <a:pt x="706" y="718"/>
                    </a:lnTo>
                    <a:lnTo>
                      <a:pt x="709" y="718"/>
                    </a:lnTo>
                    <a:lnTo>
                      <a:pt x="706" y="721"/>
                    </a:lnTo>
                    <a:lnTo>
                      <a:pt x="709" y="721"/>
                    </a:lnTo>
                    <a:lnTo>
                      <a:pt x="706" y="721"/>
                    </a:lnTo>
                    <a:lnTo>
                      <a:pt x="706" y="725"/>
                    </a:lnTo>
                    <a:lnTo>
                      <a:pt x="702" y="725"/>
                    </a:lnTo>
                    <a:lnTo>
                      <a:pt x="695" y="725"/>
                    </a:lnTo>
                    <a:lnTo>
                      <a:pt x="698" y="725"/>
                    </a:lnTo>
                    <a:lnTo>
                      <a:pt x="691" y="725"/>
                    </a:lnTo>
                    <a:lnTo>
                      <a:pt x="688" y="729"/>
                    </a:lnTo>
                    <a:lnTo>
                      <a:pt x="688" y="725"/>
                    </a:lnTo>
                    <a:lnTo>
                      <a:pt x="684" y="725"/>
                    </a:lnTo>
                    <a:lnTo>
                      <a:pt x="684" y="729"/>
                    </a:lnTo>
                    <a:lnTo>
                      <a:pt x="680" y="729"/>
                    </a:lnTo>
                    <a:lnTo>
                      <a:pt x="677" y="725"/>
                    </a:lnTo>
                    <a:lnTo>
                      <a:pt x="677" y="725"/>
                    </a:lnTo>
                    <a:lnTo>
                      <a:pt x="673" y="729"/>
                    </a:lnTo>
                    <a:lnTo>
                      <a:pt x="670" y="729"/>
                    </a:lnTo>
                    <a:lnTo>
                      <a:pt x="670" y="729"/>
                    </a:lnTo>
                    <a:lnTo>
                      <a:pt x="666" y="729"/>
                    </a:lnTo>
                    <a:lnTo>
                      <a:pt x="673" y="732"/>
                    </a:lnTo>
                    <a:lnTo>
                      <a:pt x="673" y="732"/>
                    </a:lnTo>
                    <a:lnTo>
                      <a:pt x="673" y="736"/>
                    </a:lnTo>
                    <a:lnTo>
                      <a:pt x="673" y="736"/>
                    </a:lnTo>
                    <a:lnTo>
                      <a:pt x="670" y="743"/>
                    </a:lnTo>
                    <a:lnTo>
                      <a:pt x="670" y="743"/>
                    </a:lnTo>
                    <a:lnTo>
                      <a:pt x="666" y="746"/>
                    </a:lnTo>
                    <a:lnTo>
                      <a:pt x="663" y="743"/>
                    </a:lnTo>
                    <a:lnTo>
                      <a:pt x="663" y="743"/>
                    </a:lnTo>
                    <a:lnTo>
                      <a:pt x="659" y="743"/>
                    </a:lnTo>
                    <a:lnTo>
                      <a:pt x="655" y="743"/>
                    </a:lnTo>
                    <a:lnTo>
                      <a:pt x="655" y="746"/>
                    </a:lnTo>
                    <a:lnTo>
                      <a:pt x="655" y="743"/>
                    </a:lnTo>
                    <a:lnTo>
                      <a:pt x="652" y="743"/>
                    </a:lnTo>
                    <a:lnTo>
                      <a:pt x="648" y="743"/>
                    </a:lnTo>
                    <a:lnTo>
                      <a:pt x="645" y="750"/>
                    </a:lnTo>
                    <a:lnTo>
                      <a:pt x="648" y="746"/>
                    </a:lnTo>
                    <a:lnTo>
                      <a:pt x="648" y="750"/>
                    </a:lnTo>
                    <a:lnTo>
                      <a:pt x="652" y="754"/>
                    </a:lnTo>
                    <a:lnTo>
                      <a:pt x="652" y="757"/>
                    </a:lnTo>
                    <a:lnTo>
                      <a:pt x="655" y="757"/>
                    </a:lnTo>
                    <a:lnTo>
                      <a:pt x="659" y="764"/>
                    </a:lnTo>
                    <a:lnTo>
                      <a:pt x="659" y="764"/>
                    </a:lnTo>
                    <a:lnTo>
                      <a:pt x="663" y="764"/>
                    </a:lnTo>
                    <a:lnTo>
                      <a:pt x="663" y="768"/>
                    </a:lnTo>
                    <a:lnTo>
                      <a:pt x="659" y="764"/>
                    </a:lnTo>
                    <a:lnTo>
                      <a:pt x="652" y="764"/>
                    </a:lnTo>
                    <a:lnTo>
                      <a:pt x="645" y="768"/>
                    </a:lnTo>
                    <a:lnTo>
                      <a:pt x="641" y="768"/>
                    </a:lnTo>
                    <a:lnTo>
                      <a:pt x="641" y="772"/>
                    </a:lnTo>
                    <a:lnTo>
                      <a:pt x="655" y="775"/>
                    </a:lnTo>
                    <a:lnTo>
                      <a:pt x="659" y="775"/>
                    </a:lnTo>
                    <a:lnTo>
                      <a:pt x="655" y="779"/>
                    </a:lnTo>
                    <a:lnTo>
                      <a:pt x="655" y="779"/>
                    </a:lnTo>
                    <a:lnTo>
                      <a:pt x="659" y="786"/>
                    </a:lnTo>
                    <a:lnTo>
                      <a:pt x="655" y="786"/>
                    </a:lnTo>
                    <a:lnTo>
                      <a:pt x="641" y="786"/>
                    </a:lnTo>
                    <a:lnTo>
                      <a:pt x="641" y="786"/>
                    </a:lnTo>
                    <a:lnTo>
                      <a:pt x="655" y="789"/>
                    </a:lnTo>
                    <a:lnTo>
                      <a:pt x="655" y="789"/>
                    </a:lnTo>
                    <a:lnTo>
                      <a:pt x="655" y="793"/>
                    </a:lnTo>
                    <a:lnTo>
                      <a:pt x="652" y="793"/>
                    </a:lnTo>
                    <a:lnTo>
                      <a:pt x="652" y="797"/>
                    </a:lnTo>
                    <a:lnTo>
                      <a:pt x="652" y="797"/>
                    </a:lnTo>
                    <a:lnTo>
                      <a:pt x="648" y="797"/>
                    </a:lnTo>
                    <a:lnTo>
                      <a:pt x="648" y="797"/>
                    </a:lnTo>
                    <a:lnTo>
                      <a:pt x="648" y="800"/>
                    </a:lnTo>
                    <a:lnTo>
                      <a:pt x="648" y="800"/>
                    </a:lnTo>
                    <a:lnTo>
                      <a:pt x="645" y="800"/>
                    </a:lnTo>
                    <a:lnTo>
                      <a:pt x="645" y="804"/>
                    </a:lnTo>
                    <a:lnTo>
                      <a:pt x="641" y="804"/>
                    </a:lnTo>
                    <a:lnTo>
                      <a:pt x="637" y="800"/>
                    </a:lnTo>
                    <a:lnTo>
                      <a:pt x="637" y="800"/>
                    </a:lnTo>
                    <a:lnTo>
                      <a:pt x="641" y="804"/>
                    </a:lnTo>
                    <a:lnTo>
                      <a:pt x="641" y="804"/>
                    </a:lnTo>
                    <a:lnTo>
                      <a:pt x="637" y="804"/>
                    </a:lnTo>
                    <a:lnTo>
                      <a:pt x="637" y="807"/>
                    </a:lnTo>
                    <a:lnTo>
                      <a:pt x="641" y="807"/>
                    </a:lnTo>
                    <a:lnTo>
                      <a:pt x="641" y="807"/>
                    </a:lnTo>
                    <a:lnTo>
                      <a:pt x="634" y="807"/>
                    </a:lnTo>
                    <a:lnTo>
                      <a:pt x="634" y="807"/>
                    </a:lnTo>
                    <a:lnTo>
                      <a:pt x="630" y="807"/>
                    </a:lnTo>
                    <a:lnTo>
                      <a:pt x="627" y="807"/>
                    </a:lnTo>
                    <a:lnTo>
                      <a:pt x="630" y="807"/>
                    </a:lnTo>
                    <a:lnTo>
                      <a:pt x="637" y="811"/>
                    </a:lnTo>
                    <a:lnTo>
                      <a:pt x="641" y="811"/>
                    </a:lnTo>
                    <a:lnTo>
                      <a:pt x="641" y="815"/>
                    </a:lnTo>
                    <a:lnTo>
                      <a:pt x="637" y="815"/>
                    </a:lnTo>
                    <a:lnTo>
                      <a:pt x="637" y="815"/>
                    </a:lnTo>
                    <a:lnTo>
                      <a:pt x="630" y="818"/>
                    </a:lnTo>
                    <a:lnTo>
                      <a:pt x="627" y="818"/>
                    </a:lnTo>
                    <a:lnTo>
                      <a:pt x="623" y="815"/>
                    </a:lnTo>
                    <a:lnTo>
                      <a:pt x="623" y="818"/>
                    </a:lnTo>
                    <a:lnTo>
                      <a:pt x="620" y="818"/>
                    </a:lnTo>
                    <a:lnTo>
                      <a:pt x="620" y="818"/>
                    </a:lnTo>
                    <a:lnTo>
                      <a:pt x="620" y="822"/>
                    </a:lnTo>
                    <a:lnTo>
                      <a:pt x="612" y="822"/>
                    </a:lnTo>
                    <a:lnTo>
                      <a:pt x="620" y="822"/>
                    </a:lnTo>
                    <a:lnTo>
                      <a:pt x="623" y="829"/>
                    </a:lnTo>
                    <a:lnTo>
                      <a:pt x="623" y="829"/>
                    </a:lnTo>
                    <a:lnTo>
                      <a:pt x="623" y="829"/>
                    </a:lnTo>
                    <a:lnTo>
                      <a:pt x="627" y="840"/>
                    </a:lnTo>
                    <a:lnTo>
                      <a:pt x="627" y="843"/>
                    </a:lnTo>
                    <a:lnTo>
                      <a:pt x="627" y="843"/>
                    </a:lnTo>
                    <a:lnTo>
                      <a:pt x="627" y="847"/>
                    </a:lnTo>
                    <a:lnTo>
                      <a:pt x="627" y="850"/>
                    </a:lnTo>
                    <a:lnTo>
                      <a:pt x="627" y="850"/>
                    </a:lnTo>
                    <a:lnTo>
                      <a:pt x="623" y="858"/>
                    </a:lnTo>
                    <a:lnTo>
                      <a:pt x="620" y="858"/>
                    </a:lnTo>
                    <a:lnTo>
                      <a:pt x="623" y="858"/>
                    </a:lnTo>
                    <a:lnTo>
                      <a:pt x="620" y="861"/>
                    </a:lnTo>
                    <a:lnTo>
                      <a:pt x="616" y="865"/>
                    </a:lnTo>
                    <a:lnTo>
                      <a:pt x="616" y="865"/>
                    </a:lnTo>
                    <a:lnTo>
                      <a:pt x="616" y="865"/>
                    </a:lnTo>
                    <a:lnTo>
                      <a:pt x="616" y="868"/>
                    </a:lnTo>
                    <a:lnTo>
                      <a:pt x="616" y="876"/>
                    </a:lnTo>
                    <a:lnTo>
                      <a:pt x="612" y="876"/>
                    </a:lnTo>
                    <a:lnTo>
                      <a:pt x="612" y="879"/>
                    </a:lnTo>
                    <a:lnTo>
                      <a:pt x="612" y="883"/>
                    </a:lnTo>
                    <a:lnTo>
                      <a:pt x="612" y="886"/>
                    </a:lnTo>
                    <a:lnTo>
                      <a:pt x="612" y="886"/>
                    </a:lnTo>
                    <a:lnTo>
                      <a:pt x="609" y="886"/>
                    </a:lnTo>
                    <a:lnTo>
                      <a:pt x="605" y="890"/>
                    </a:lnTo>
                    <a:lnTo>
                      <a:pt x="605" y="890"/>
                    </a:lnTo>
                    <a:lnTo>
                      <a:pt x="598" y="886"/>
                    </a:lnTo>
                    <a:lnTo>
                      <a:pt x="605" y="890"/>
                    </a:lnTo>
                    <a:lnTo>
                      <a:pt x="605" y="890"/>
                    </a:lnTo>
                    <a:lnTo>
                      <a:pt x="605" y="894"/>
                    </a:lnTo>
                    <a:lnTo>
                      <a:pt x="609" y="897"/>
                    </a:lnTo>
                    <a:lnTo>
                      <a:pt x="609" y="897"/>
                    </a:lnTo>
                    <a:lnTo>
                      <a:pt x="609" y="901"/>
                    </a:lnTo>
                    <a:lnTo>
                      <a:pt x="609" y="901"/>
                    </a:lnTo>
                    <a:lnTo>
                      <a:pt x="602" y="901"/>
                    </a:lnTo>
                    <a:lnTo>
                      <a:pt x="591" y="901"/>
                    </a:lnTo>
                    <a:lnTo>
                      <a:pt x="587" y="897"/>
                    </a:lnTo>
                    <a:lnTo>
                      <a:pt x="587" y="897"/>
                    </a:lnTo>
                    <a:lnTo>
                      <a:pt x="587" y="897"/>
                    </a:lnTo>
                    <a:lnTo>
                      <a:pt x="580" y="904"/>
                    </a:lnTo>
                    <a:lnTo>
                      <a:pt x="577" y="904"/>
                    </a:lnTo>
                    <a:lnTo>
                      <a:pt x="573" y="901"/>
                    </a:lnTo>
                    <a:lnTo>
                      <a:pt x="569" y="901"/>
                    </a:lnTo>
                    <a:lnTo>
                      <a:pt x="566" y="901"/>
                    </a:lnTo>
                    <a:lnTo>
                      <a:pt x="566" y="901"/>
                    </a:lnTo>
                    <a:lnTo>
                      <a:pt x="566" y="901"/>
                    </a:lnTo>
                    <a:lnTo>
                      <a:pt x="566" y="897"/>
                    </a:lnTo>
                    <a:lnTo>
                      <a:pt x="569" y="894"/>
                    </a:lnTo>
                    <a:lnTo>
                      <a:pt x="569" y="894"/>
                    </a:lnTo>
                    <a:lnTo>
                      <a:pt x="569" y="890"/>
                    </a:lnTo>
                    <a:lnTo>
                      <a:pt x="569" y="886"/>
                    </a:lnTo>
                    <a:lnTo>
                      <a:pt x="569" y="890"/>
                    </a:lnTo>
                    <a:lnTo>
                      <a:pt x="566" y="890"/>
                    </a:lnTo>
                    <a:lnTo>
                      <a:pt x="562" y="890"/>
                    </a:lnTo>
                    <a:lnTo>
                      <a:pt x="566" y="886"/>
                    </a:lnTo>
                    <a:lnTo>
                      <a:pt x="566" y="883"/>
                    </a:lnTo>
                    <a:lnTo>
                      <a:pt x="562" y="883"/>
                    </a:lnTo>
                    <a:lnTo>
                      <a:pt x="562" y="886"/>
                    </a:lnTo>
                    <a:lnTo>
                      <a:pt x="559" y="890"/>
                    </a:lnTo>
                    <a:lnTo>
                      <a:pt x="559" y="890"/>
                    </a:lnTo>
                    <a:lnTo>
                      <a:pt x="559" y="890"/>
                    </a:lnTo>
                    <a:lnTo>
                      <a:pt x="555" y="886"/>
                    </a:lnTo>
                    <a:lnTo>
                      <a:pt x="555" y="886"/>
                    </a:lnTo>
                    <a:lnTo>
                      <a:pt x="555" y="883"/>
                    </a:lnTo>
                    <a:lnTo>
                      <a:pt x="555" y="883"/>
                    </a:lnTo>
                    <a:lnTo>
                      <a:pt x="562" y="879"/>
                    </a:lnTo>
                    <a:lnTo>
                      <a:pt x="562" y="876"/>
                    </a:lnTo>
                    <a:lnTo>
                      <a:pt x="562" y="876"/>
                    </a:lnTo>
                    <a:lnTo>
                      <a:pt x="559" y="879"/>
                    </a:lnTo>
                    <a:lnTo>
                      <a:pt x="555" y="879"/>
                    </a:lnTo>
                    <a:lnTo>
                      <a:pt x="551" y="879"/>
                    </a:lnTo>
                    <a:lnTo>
                      <a:pt x="548" y="883"/>
                    </a:lnTo>
                    <a:lnTo>
                      <a:pt x="548" y="883"/>
                    </a:lnTo>
                    <a:lnTo>
                      <a:pt x="544" y="883"/>
                    </a:lnTo>
                    <a:lnTo>
                      <a:pt x="548" y="879"/>
                    </a:lnTo>
                    <a:lnTo>
                      <a:pt x="548" y="879"/>
                    </a:lnTo>
                    <a:lnTo>
                      <a:pt x="555" y="876"/>
                    </a:lnTo>
                    <a:lnTo>
                      <a:pt x="555" y="876"/>
                    </a:lnTo>
                    <a:lnTo>
                      <a:pt x="551" y="876"/>
                    </a:lnTo>
                    <a:lnTo>
                      <a:pt x="548" y="876"/>
                    </a:lnTo>
                    <a:lnTo>
                      <a:pt x="548" y="872"/>
                    </a:lnTo>
                    <a:lnTo>
                      <a:pt x="551" y="872"/>
                    </a:lnTo>
                    <a:lnTo>
                      <a:pt x="544" y="872"/>
                    </a:lnTo>
                    <a:lnTo>
                      <a:pt x="544" y="872"/>
                    </a:lnTo>
                    <a:lnTo>
                      <a:pt x="537" y="876"/>
                    </a:lnTo>
                    <a:lnTo>
                      <a:pt x="526" y="876"/>
                    </a:lnTo>
                    <a:lnTo>
                      <a:pt x="523" y="876"/>
                    </a:lnTo>
                    <a:lnTo>
                      <a:pt x="519" y="876"/>
                    </a:lnTo>
                    <a:lnTo>
                      <a:pt x="519" y="876"/>
                    </a:lnTo>
                    <a:lnTo>
                      <a:pt x="519" y="876"/>
                    </a:lnTo>
                    <a:lnTo>
                      <a:pt x="519" y="879"/>
                    </a:lnTo>
                    <a:lnTo>
                      <a:pt x="512" y="879"/>
                    </a:lnTo>
                    <a:lnTo>
                      <a:pt x="508" y="879"/>
                    </a:lnTo>
                    <a:lnTo>
                      <a:pt x="505" y="879"/>
                    </a:lnTo>
                    <a:lnTo>
                      <a:pt x="505" y="879"/>
                    </a:lnTo>
                    <a:lnTo>
                      <a:pt x="508" y="876"/>
                    </a:lnTo>
                    <a:lnTo>
                      <a:pt x="516" y="872"/>
                    </a:lnTo>
                    <a:lnTo>
                      <a:pt x="516" y="872"/>
                    </a:lnTo>
                    <a:lnTo>
                      <a:pt x="516" y="872"/>
                    </a:lnTo>
                    <a:lnTo>
                      <a:pt x="512" y="872"/>
                    </a:lnTo>
                    <a:lnTo>
                      <a:pt x="508" y="872"/>
                    </a:lnTo>
                    <a:lnTo>
                      <a:pt x="508" y="868"/>
                    </a:lnTo>
                    <a:lnTo>
                      <a:pt x="505" y="868"/>
                    </a:lnTo>
                    <a:lnTo>
                      <a:pt x="505" y="868"/>
                    </a:lnTo>
                    <a:lnTo>
                      <a:pt x="505" y="865"/>
                    </a:lnTo>
                    <a:lnTo>
                      <a:pt x="501" y="868"/>
                    </a:lnTo>
                    <a:lnTo>
                      <a:pt x="498" y="868"/>
                    </a:lnTo>
                    <a:lnTo>
                      <a:pt x="494" y="865"/>
                    </a:lnTo>
                    <a:lnTo>
                      <a:pt x="498" y="865"/>
                    </a:lnTo>
                    <a:lnTo>
                      <a:pt x="498" y="861"/>
                    </a:lnTo>
                    <a:lnTo>
                      <a:pt x="494" y="861"/>
                    </a:lnTo>
                    <a:lnTo>
                      <a:pt x="491" y="861"/>
                    </a:lnTo>
                    <a:lnTo>
                      <a:pt x="487" y="861"/>
                    </a:lnTo>
                    <a:lnTo>
                      <a:pt x="487" y="861"/>
                    </a:lnTo>
                    <a:lnTo>
                      <a:pt x="505" y="858"/>
                    </a:lnTo>
                    <a:lnTo>
                      <a:pt x="501" y="858"/>
                    </a:lnTo>
                    <a:lnTo>
                      <a:pt x="498" y="858"/>
                    </a:lnTo>
                    <a:lnTo>
                      <a:pt x="491" y="858"/>
                    </a:lnTo>
                    <a:lnTo>
                      <a:pt x="487" y="861"/>
                    </a:lnTo>
                    <a:lnTo>
                      <a:pt x="483" y="858"/>
                    </a:lnTo>
                    <a:lnTo>
                      <a:pt x="483" y="858"/>
                    </a:lnTo>
                    <a:lnTo>
                      <a:pt x="487" y="854"/>
                    </a:lnTo>
                    <a:lnTo>
                      <a:pt x="491" y="854"/>
                    </a:lnTo>
                    <a:lnTo>
                      <a:pt x="487" y="854"/>
                    </a:lnTo>
                    <a:lnTo>
                      <a:pt x="487" y="850"/>
                    </a:lnTo>
                    <a:lnTo>
                      <a:pt x="483" y="850"/>
                    </a:lnTo>
                    <a:lnTo>
                      <a:pt x="480" y="847"/>
                    </a:lnTo>
                    <a:lnTo>
                      <a:pt x="480" y="847"/>
                    </a:lnTo>
                    <a:lnTo>
                      <a:pt x="483" y="843"/>
                    </a:lnTo>
                    <a:lnTo>
                      <a:pt x="487" y="840"/>
                    </a:lnTo>
                    <a:lnTo>
                      <a:pt x="487" y="840"/>
                    </a:lnTo>
                    <a:lnTo>
                      <a:pt x="487" y="840"/>
                    </a:lnTo>
                    <a:lnTo>
                      <a:pt x="480" y="843"/>
                    </a:lnTo>
                    <a:lnTo>
                      <a:pt x="476" y="843"/>
                    </a:lnTo>
                    <a:lnTo>
                      <a:pt x="473" y="840"/>
                    </a:lnTo>
                    <a:lnTo>
                      <a:pt x="473" y="840"/>
                    </a:lnTo>
                    <a:lnTo>
                      <a:pt x="476" y="840"/>
                    </a:lnTo>
                    <a:lnTo>
                      <a:pt x="480" y="840"/>
                    </a:lnTo>
                    <a:lnTo>
                      <a:pt x="476" y="840"/>
                    </a:lnTo>
                    <a:lnTo>
                      <a:pt x="473" y="836"/>
                    </a:lnTo>
                    <a:lnTo>
                      <a:pt x="476" y="836"/>
                    </a:lnTo>
                    <a:lnTo>
                      <a:pt x="473" y="836"/>
                    </a:lnTo>
                    <a:lnTo>
                      <a:pt x="469" y="833"/>
                    </a:lnTo>
                    <a:lnTo>
                      <a:pt x="469" y="833"/>
                    </a:lnTo>
                    <a:lnTo>
                      <a:pt x="473" y="829"/>
                    </a:lnTo>
                    <a:lnTo>
                      <a:pt x="469" y="829"/>
                    </a:lnTo>
                    <a:lnTo>
                      <a:pt x="466" y="829"/>
                    </a:lnTo>
                    <a:lnTo>
                      <a:pt x="462" y="825"/>
                    </a:lnTo>
                    <a:lnTo>
                      <a:pt x="462" y="822"/>
                    </a:lnTo>
                    <a:lnTo>
                      <a:pt x="466" y="818"/>
                    </a:lnTo>
                    <a:lnTo>
                      <a:pt x="466" y="818"/>
                    </a:lnTo>
                    <a:lnTo>
                      <a:pt x="462" y="818"/>
                    </a:lnTo>
                    <a:lnTo>
                      <a:pt x="462" y="818"/>
                    </a:lnTo>
                    <a:lnTo>
                      <a:pt x="458" y="815"/>
                    </a:lnTo>
                    <a:lnTo>
                      <a:pt x="458" y="811"/>
                    </a:lnTo>
                    <a:lnTo>
                      <a:pt x="451" y="811"/>
                    </a:lnTo>
                    <a:lnTo>
                      <a:pt x="451" y="811"/>
                    </a:lnTo>
                    <a:lnTo>
                      <a:pt x="451" y="807"/>
                    </a:lnTo>
                    <a:lnTo>
                      <a:pt x="451" y="807"/>
                    </a:lnTo>
                    <a:lnTo>
                      <a:pt x="444" y="804"/>
                    </a:lnTo>
                    <a:lnTo>
                      <a:pt x="444" y="797"/>
                    </a:lnTo>
                    <a:lnTo>
                      <a:pt x="440" y="797"/>
                    </a:lnTo>
                    <a:lnTo>
                      <a:pt x="440" y="797"/>
                    </a:lnTo>
                    <a:lnTo>
                      <a:pt x="437" y="789"/>
                    </a:lnTo>
                    <a:lnTo>
                      <a:pt x="440" y="786"/>
                    </a:lnTo>
                    <a:lnTo>
                      <a:pt x="437" y="789"/>
                    </a:lnTo>
                    <a:lnTo>
                      <a:pt x="437" y="782"/>
                    </a:lnTo>
                    <a:lnTo>
                      <a:pt x="437" y="775"/>
                    </a:lnTo>
                    <a:lnTo>
                      <a:pt x="437" y="775"/>
                    </a:lnTo>
                    <a:lnTo>
                      <a:pt x="444" y="772"/>
                    </a:lnTo>
                    <a:lnTo>
                      <a:pt x="448" y="772"/>
                    </a:lnTo>
                    <a:lnTo>
                      <a:pt x="448" y="768"/>
                    </a:lnTo>
                    <a:lnTo>
                      <a:pt x="451" y="768"/>
                    </a:lnTo>
                    <a:lnTo>
                      <a:pt x="462" y="764"/>
                    </a:lnTo>
                    <a:lnTo>
                      <a:pt x="455" y="764"/>
                    </a:lnTo>
                    <a:lnTo>
                      <a:pt x="451" y="761"/>
                    </a:lnTo>
                    <a:lnTo>
                      <a:pt x="451" y="757"/>
                    </a:lnTo>
                    <a:lnTo>
                      <a:pt x="455" y="757"/>
                    </a:lnTo>
                    <a:lnTo>
                      <a:pt x="466" y="757"/>
                    </a:lnTo>
                    <a:lnTo>
                      <a:pt x="466" y="754"/>
                    </a:lnTo>
                    <a:lnTo>
                      <a:pt x="458" y="754"/>
                    </a:lnTo>
                    <a:lnTo>
                      <a:pt x="451" y="754"/>
                    </a:lnTo>
                    <a:lnTo>
                      <a:pt x="451" y="757"/>
                    </a:lnTo>
                    <a:lnTo>
                      <a:pt x="444" y="757"/>
                    </a:lnTo>
                    <a:lnTo>
                      <a:pt x="440" y="757"/>
                    </a:lnTo>
                    <a:lnTo>
                      <a:pt x="437" y="764"/>
                    </a:lnTo>
                    <a:lnTo>
                      <a:pt x="433" y="772"/>
                    </a:lnTo>
                    <a:lnTo>
                      <a:pt x="426" y="772"/>
                    </a:lnTo>
                    <a:lnTo>
                      <a:pt x="426" y="772"/>
                    </a:lnTo>
                    <a:lnTo>
                      <a:pt x="423" y="768"/>
                    </a:lnTo>
                    <a:lnTo>
                      <a:pt x="423" y="764"/>
                    </a:lnTo>
                    <a:lnTo>
                      <a:pt x="426" y="761"/>
                    </a:lnTo>
                    <a:lnTo>
                      <a:pt x="426" y="757"/>
                    </a:lnTo>
                    <a:lnTo>
                      <a:pt x="426" y="754"/>
                    </a:lnTo>
                    <a:lnTo>
                      <a:pt x="430" y="754"/>
                    </a:lnTo>
                    <a:lnTo>
                      <a:pt x="426" y="750"/>
                    </a:lnTo>
                    <a:lnTo>
                      <a:pt x="426" y="750"/>
                    </a:lnTo>
                    <a:lnTo>
                      <a:pt x="426" y="754"/>
                    </a:lnTo>
                    <a:lnTo>
                      <a:pt x="423" y="750"/>
                    </a:lnTo>
                    <a:lnTo>
                      <a:pt x="423" y="746"/>
                    </a:lnTo>
                    <a:lnTo>
                      <a:pt x="419" y="746"/>
                    </a:lnTo>
                    <a:lnTo>
                      <a:pt x="423" y="739"/>
                    </a:lnTo>
                    <a:lnTo>
                      <a:pt x="423" y="739"/>
                    </a:lnTo>
                    <a:lnTo>
                      <a:pt x="423" y="736"/>
                    </a:lnTo>
                    <a:lnTo>
                      <a:pt x="419" y="739"/>
                    </a:lnTo>
                    <a:lnTo>
                      <a:pt x="415" y="736"/>
                    </a:lnTo>
                    <a:lnTo>
                      <a:pt x="423" y="732"/>
                    </a:lnTo>
                    <a:lnTo>
                      <a:pt x="419" y="732"/>
                    </a:lnTo>
                    <a:lnTo>
                      <a:pt x="419" y="729"/>
                    </a:lnTo>
                    <a:lnTo>
                      <a:pt x="412" y="729"/>
                    </a:lnTo>
                    <a:lnTo>
                      <a:pt x="412" y="721"/>
                    </a:lnTo>
                    <a:lnTo>
                      <a:pt x="408" y="725"/>
                    </a:lnTo>
                    <a:lnTo>
                      <a:pt x="405" y="725"/>
                    </a:lnTo>
                    <a:lnTo>
                      <a:pt x="405" y="721"/>
                    </a:lnTo>
                    <a:lnTo>
                      <a:pt x="405" y="718"/>
                    </a:lnTo>
                    <a:lnTo>
                      <a:pt x="408" y="718"/>
                    </a:lnTo>
                    <a:lnTo>
                      <a:pt x="408" y="714"/>
                    </a:lnTo>
                    <a:lnTo>
                      <a:pt x="405" y="718"/>
                    </a:lnTo>
                    <a:lnTo>
                      <a:pt x="405" y="718"/>
                    </a:lnTo>
                    <a:lnTo>
                      <a:pt x="397" y="714"/>
                    </a:lnTo>
                    <a:lnTo>
                      <a:pt x="397" y="711"/>
                    </a:lnTo>
                    <a:lnTo>
                      <a:pt x="408" y="707"/>
                    </a:lnTo>
                    <a:lnTo>
                      <a:pt x="405" y="707"/>
                    </a:lnTo>
                    <a:lnTo>
                      <a:pt x="397" y="707"/>
                    </a:lnTo>
                    <a:lnTo>
                      <a:pt x="397" y="707"/>
                    </a:lnTo>
                    <a:lnTo>
                      <a:pt x="401" y="703"/>
                    </a:lnTo>
                    <a:lnTo>
                      <a:pt x="394" y="703"/>
                    </a:lnTo>
                    <a:lnTo>
                      <a:pt x="394" y="700"/>
                    </a:lnTo>
                    <a:lnTo>
                      <a:pt x="394" y="696"/>
                    </a:lnTo>
                    <a:lnTo>
                      <a:pt x="397" y="696"/>
                    </a:lnTo>
                    <a:lnTo>
                      <a:pt x="405" y="696"/>
                    </a:lnTo>
                    <a:lnTo>
                      <a:pt x="397" y="693"/>
                    </a:lnTo>
                    <a:lnTo>
                      <a:pt x="401" y="689"/>
                    </a:lnTo>
                    <a:lnTo>
                      <a:pt x="405" y="685"/>
                    </a:lnTo>
                    <a:lnTo>
                      <a:pt x="405" y="682"/>
                    </a:lnTo>
                    <a:lnTo>
                      <a:pt x="397" y="682"/>
                    </a:lnTo>
                    <a:lnTo>
                      <a:pt x="394" y="682"/>
                    </a:lnTo>
                    <a:lnTo>
                      <a:pt x="394" y="678"/>
                    </a:lnTo>
                    <a:lnTo>
                      <a:pt x="387" y="675"/>
                    </a:lnTo>
                    <a:lnTo>
                      <a:pt x="387" y="671"/>
                    </a:lnTo>
                    <a:lnTo>
                      <a:pt x="390" y="668"/>
                    </a:lnTo>
                    <a:lnTo>
                      <a:pt x="390" y="668"/>
                    </a:lnTo>
                    <a:lnTo>
                      <a:pt x="390" y="664"/>
                    </a:lnTo>
                    <a:lnTo>
                      <a:pt x="397" y="660"/>
                    </a:lnTo>
                    <a:lnTo>
                      <a:pt x="397" y="660"/>
                    </a:lnTo>
                    <a:lnTo>
                      <a:pt x="394" y="660"/>
                    </a:lnTo>
                    <a:lnTo>
                      <a:pt x="397" y="657"/>
                    </a:lnTo>
                    <a:lnTo>
                      <a:pt x="394" y="657"/>
                    </a:lnTo>
                    <a:lnTo>
                      <a:pt x="397" y="650"/>
                    </a:lnTo>
                    <a:lnTo>
                      <a:pt x="394" y="650"/>
                    </a:lnTo>
                    <a:lnTo>
                      <a:pt x="401" y="646"/>
                    </a:lnTo>
                    <a:lnTo>
                      <a:pt x="405" y="646"/>
                    </a:lnTo>
                    <a:lnTo>
                      <a:pt x="401" y="642"/>
                    </a:lnTo>
                    <a:lnTo>
                      <a:pt x="408" y="646"/>
                    </a:lnTo>
                    <a:lnTo>
                      <a:pt x="412" y="642"/>
                    </a:lnTo>
                    <a:lnTo>
                      <a:pt x="405" y="639"/>
                    </a:lnTo>
                    <a:lnTo>
                      <a:pt x="397" y="639"/>
                    </a:lnTo>
                    <a:lnTo>
                      <a:pt x="401" y="639"/>
                    </a:lnTo>
                    <a:lnTo>
                      <a:pt x="408" y="639"/>
                    </a:lnTo>
                    <a:lnTo>
                      <a:pt x="408" y="639"/>
                    </a:lnTo>
                    <a:lnTo>
                      <a:pt x="415" y="639"/>
                    </a:lnTo>
                    <a:lnTo>
                      <a:pt x="430" y="642"/>
                    </a:lnTo>
                    <a:lnTo>
                      <a:pt x="437" y="642"/>
                    </a:lnTo>
                    <a:lnTo>
                      <a:pt x="440" y="639"/>
                    </a:lnTo>
                    <a:lnTo>
                      <a:pt x="444" y="642"/>
                    </a:lnTo>
                    <a:lnTo>
                      <a:pt x="448" y="639"/>
                    </a:lnTo>
                    <a:lnTo>
                      <a:pt x="440" y="639"/>
                    </a:lnTo>
                    <a:lnTo>
                      <a:pt x="440" y="635"/>
                    </a:lnTo>
                    <a:lnTo>
                      <a:pt x="444" y="635"/>
                    </a:lnTo>
                    <a:lnTo>
                      <a:pt x="437" y="635"/>
                    </a:lnTo>
                    <a:lnTo>
                      <a:pt x="440" y="632"/>
                    </a:lnTo>
                    <a:lnTo>
                      <a:pt x="444" y="628"/>
                    </a:lnTo>
                    <a:lnTo>
                      <a:pt x="444" y="628"/>
                    </a:lnTo>
                    <a:lnTo>
                      <a:pt x="437" y="628"/>
                    </a:lnTo>
                    <a:lnTo>
                      <a:pt x="440" y="632"/>
                    </a:lnTo>
                    <a:lnTo>
                      <a:pt x="419" y="635"/>
                    </a:lnTo>
                    <a:lnTo>
                      <a:pt x="415" y="635"/>
                    </a:lnTo>
                    <a:lnTo>
                      <a:pt x="408" y="635"/>
                    </a:lnTo>
                    <a:lnTo>
                      <a:pt x="408" y="632"/>
                    </a:lnTo>
                    <a:lnTo>
                      <a:pt x="408" y="632"/>
                    </a:lnTo>
                    <a:lnTo>
                      <a:pt x="408" y="632"/>
                    </a:lnTo>
                    <a:lnTo>
                      <a:pt x="415" y="628"/>
                    </a:lnTo>
                    <a:lnTo>
                      <a:pt x="415" y="624"/>
                    </a:lnTo>
                    <a:lnTo>
                      <a:pt x="423" y="624"/>
                    </a:lnTo>
                    <a:lnTo>
                      <a:pt x="430" y="624"/>
                    </a:lnTo>
                    <a:lnTo>
                      <a:pt x="437" y="624"/>
                    </a:lnTo>
                    <a:lnTo>
                      <a:pt x="444" y="624"/>
                    </a:lnTo>
                    <a:lnTo>
                      <a:pt x="444" y="617"/>
                    </a:lnTo>
                    <a:lnTo>
                      <a:pt x="448" y="617"/>
                    </a:lnTo>
                    <a:lnTo>
                      <a:pt x="444" y="617"/>
                    </a:lnTo>
                    <a:lnTo>
                      <a:pt x="440" y="617"/>
                    </a:lnTo>
                    <a:lnTo>
                      <a:pt x="444" y="614"/>
                    </a:lnTo>
                    <a:lnTo>
                      <a:pt x="444" y="610"/>
                    </a:lnTo>
                    <a:lnTo>
                      <a:pt x="444" y="607"/>
                    </a:lnTo>
                    <a:lnTo>
                      <a:pt x="444" y="603"/>
                    </a:lnTo>
                    <a:lnTo>
                      <a:pt x="448" y="603"/>
                    </a:lnTo>
                    <a:lnTo>
                      <a:pt x="451" y="603"/>
                    </a:lnTo>
                    <a:lnTo>
                      <a:pt x="455" y="607"/>
                    </a:lnTo>
                    <a:lnTo>
                      <a:pt x="458" y="607"/>
                    </a:lnTo>
                    <a:lnTo>
                      <a:pt x="455" y="603"/>
                    </a:lnTo>
                    <a:lnTo>
                      <a:pt x="462" y="599"/>
                    </a:lnTo>
                    <a:lnTo>
                      <a:pt x="458" y="596"/>
                    </a:lnTo>
                    <a:lnTo>
                      <a:pt x="451" y="599"/>
                    </a:lnTo>
                    <a:lnTo>
                      <a:pt x="448" y="599"/>
                    </a:lnTo>
                    <a:lnTo>
                      <a:pt x="448" y="592"/>
                    </a:lnTo>
                    <a:lnTo>
                      <a:pt x="451" y="592"/>
                    </a:lnTo>
                    <a:lnTo>
                      <a:pt x="451" y="589"/>
                    </a:lnTo>
                    <a:lnTo>
                      <a:pt x="451" y="585"/>
                    </a:lnTo>
                    <a:lnTo>
                      <a:pt x="455" y="585"/>
                    </a:lnTo>
                    <a:lnTo>
                      <a:pt x="455" y="581"/>
                    </a:lnTo>
                    <a:lnTo>
                      <a:pt x="458" y="578"/>
                    </a:lnTo>
                    <a:lnTo>
                      <a:pt x="458" y="574"/>
                    </a:lnTo>
                    <a:lnTo>
                      <a:pt x="458" y="571"/>
                    </a:lnTo>
                    <a:lnTo>
                      <a:pt x="448" y="571"/>
                    </a:lnTo>
                    <a:lnTo>
                      <a:pt x="444" y="571"/>
                    </a:lnTo>
                    <a:lnTo>
                      <a:pt x="440" y="571"/>
                    </a:lnTo>
                    <a:lnTo>
                      <a:pt x="437" y="571"/>
                    </a:lnTo>
                    <a:lnTo>
                      <a:pt x="419" y="571"/>
                    </a:lnTo>
                    <a:lnTo>
                      <a:pt x="408" y="563"/>
                    </a:lnTo>
                    <a:lnTo>
                      <a:pt x="397" y="560"/>
                    </a:lnTo>
                    <a:lnTo>
                      <a:pt x="387" y="556"/>
                    </a:lnTo>
                    <a:lnTo>
                      <a:pt x="376" y="546"/>
                    </a:lnTo>
                    <a:lnTo>
                      <a:pt x="380" y="542"/>
                    </a:lnTo>
                    <a:lnTo>
                      <a:pt x="387" y="542"/>
                    </a:lnTo>
                    <a:lnTo>
                      <a:pt x="408" y="546"/>
                    </a:lnTo>
                    <a:lnTo>
                      <a:pt x="419" y="549"/>
                    </a:lnTo>
                    <a:lnTo>
                      <a:pt x="433" y="556"/>
                    </a:lnTo>
                    <a:lnTo>
                      <a:pt x="444" y="560"/>
                    </a:lnTo>
                    <a:lnTo>
                      <a:pt x="455" y="560"/>
                    </a:lnTo>
                    <a:lnTo>
                      <a:pt x="455" y="556"/>
                    </a:lnTo>
                    <a:lnTo>
                      <a:pt x="451" y="556"/>
                    </a:lnTo>
                    <a:lnTo>
                      <a:pt x="444" y="556"/>
                    </a:lnTo>
                    <a:lnTo>
                      <a:pt x="444" y="553"/>
                    </a:lnTo>
                    <a:lnTo>
                      <a:pt x="440" y="549"/>
                    </a:lnTo>
                    <a:lnTo>
                      <a:pt x="448" y="553"/>
                    </a:lnTo>
                    <a:lnTo>
                      <a:pt x="448" y="549"/>
                    </a:lnTo>
                    <a:lnTo>
                      <a:pt x="451" y="549"/>
                    </a:lnTo>
                    <a:lnTo>
                      <a:pt x="451" y="549"/>
                    </a:lnTo>
                    <a:lnTo>
                      <a:pt x="444" y="546"/>
                    </a:lnTo>
                    <a:lnTo>
                      <a:pt x="451" y="546"/>
                    </a:lnTo>
                    <a:lnTo>
                      <a:pt x="451" y="542"/>
                    </a:lnTo>
                    <a:lnTo>
                      <a:pt x="444" y="538"/>
                    </a:lnTo>
                    <a:lnTo>
                      <a:pt x="433" y="538"/>
                    </a:lnTo>
                    <a:lnTo>
                      <a:pt x="430" y="535"/>
                    </a:lnTo>
                    <a:lnTo>
                      <a:pt x="437" y="535"/>
                    </a:lnTo>
                    <a:lnTo>
                      <a:pt x="440" y="535"/>
                    </a:lnTo>
                    <a:lnTo>
                      <a:pt x="437" y="531"/>
                    </a:lnTo>
                    <a:lnTo>
                      <a:pt x="437" y="531"/>
                    </a:lnTo>
                    <a:lnTo>
                      <a:pt x="423" y="531"/>
                    </a:lnTo>
                    <a:lnTo>
                      <a:pt x="433" y="524"/>
                    </a:lnTo>
                    <a:lnTo>
                      <a:pt x="415" y="531"/>
                    </a:lnTo>
                    <a:lnTo>
                      <a:pt x="419" y="524"/>
                    </a:lnTo>
                    <a:lnTo>
                      <a:pt x="423" y="520"/>
                    </a:lnTo>
                    <a:lnTo>
                      <a:pt x="430" y="520"/>
                    </a:lnTo>
                    <a:lnTo>
                      <a:pt x="415" y="520"/>
                    </a:lnTo>
                    <a:lnTo>
                      <a:pt x="405" y="520"/>
                    </a:lnTo>
                    <a:lnTo>
                      <a:pt x="412" y="517"/>
                    </a:lnTo>
                    <a:lnTo>
                      <a:pt x="423" y="513"/>
                    </a:lnTo>
                    <a:lnTo>
                      <a:pt x="430" y="510"/>
                    </a:lnTo>
                    <a:lnTo>
                      <a:pt x="415" y="513"/>
                    </a:lnTo>
                    <a:lnTo>
                      <a:pt x="412" y="513"/>
                    </a:lnTo>
                    <a:lnTo>
                      <a:pt x="412" y="510"/>
                    </a:lnTo>
                    <a:lnTo>
                      <a:pt x="405" y="510"/>
                    </a:lnTo>
                    <a:lnTo>
                      <a:pt x="405" y="506"/>
                    </a:lnTo>
                    <a:lnTo>
                      <a:pt x="408" y="502"/>
                    </a:lnTo>
                    <a:lnTo>
                      <a:pt x="401" y="506"/>
                    </a:lnTo>
                    <a:lnTo>
                      <a:pt x="397" y="502"/>
                    </a:lnTo>
                    <a:lnTo>
                      <a:pt x="394" y="499"/>
                    </a:lnTo>
                    <a:lnTo>
                      <a:pt x="394" y="502"/>
                    </a:lnTo>
                    <a:lnTo>
                      <a:pt x="387" y="506"/>
                    </a:lnTo>
                    <a:lnTo>
                      <a:pt x="390" y="510"/>
                    </a:lnTo>
                    <a:lnTo>
                      <a:pt x="387" y="510"/>
                    </a:lnTo>
                    <a:lnTo>
                      <a:pt x="383" y="510"/>
                    </a:lnTo>
                    <a:lnTo>
                      <a:pt x="383" y="513"/>
                    </a:lnTo>
                    <a:lnTo>
                      <a:pt x="387" y="513"/>
                    </a:lnTo>
                    <a:lnTo>
                      <a:pt x="387" y="517"/>
                    </a:lnTo>
                    <a:lnTo>
                      <a:pt x="376" y="520"/>
                    </a:lnTo>
                    <a:lnTo>
                      <a:pt x="369" y="520"/>
                    </a:lnTo>
                    <a:lnTo>
                      <a:pt x="362" y="517"/>
                    </a:lnTo>
                    <a:lnTo>
                      <a:pt x="358" y="520"/>
                    </a:lnTo>
                    <a:lnTo>
                      <a:pt x="351" y="513"/>
                    </a:lnTo>
                    <a:lnTo>
                      <a:pt x="351" y="510"/>
                    </a:lnTo>
                    <a:lnTo>
                      <a:pt x="354" y="506"/>
                    </a:lnTo>
                    <a:lnTo>
                      <a:pt x="358" y="506"/>
                    </a:lnTo>
                    <a:lnTo>
                      <a:pt x="369" y="499"/>
                    </a:lnTo>
                    <a:lnTo>
                      <a:pt x="362" y="499"/>
                    </a:lnTo>
                    <a:lnTo>
                      <a:pt x="354" y="495"/>
                    </a:lnTo>
                    <a:lnTo>
                      <a:pt x="358" y="495"/>
                    </a:lnTo>
                    <a:lnTo>
                      <a:pt x="365" y="492"/>
                    </a:lnTo>
                    <a:lnTo>
                      <a:pt x="365" y="488"/>
                    </a:lnTo>
                    <a:lnTo>
                      <a:pt x="369" y="485"/>
                    </a:lnTo>
                    <a:lnTo>
                      <a:pt x="369" y="485"/>
                    </a:lnTo>
                    <a:lnTo>
                      <a:pt x="369" y="481"/>
                    </a:lnTo>
                    <a:lnTo>
                      <a:pt x="372" y="481"/>
                    </a:lnTo>
                    <a:lnTo>
                      <a:pt x="372" y="477"/>
                    </a:lnTo>
                    <a:lnTo>
                      <a:pt x="372" y="474"/>
                    </a:lnTo>
                    <a:lnTo>
                      <a:pt x="372" y="470"/>
                    </a:lnTo>
                    <a:lnTo>
                      <a:pt x="372" y="470"/>
                    </a:lnTo>
                    <a:lnTo>
                      <a:pt x="372" y="463"/>
                    </a:lnTo>
                    <a:lnTo>
                      <a:pt x="372" y="463"/>
                    </a:lnTo>
                    <a:lnTo>
                      <a:pt x="365" y="459"/>
                    </a:lnTo>
                    <a:lnTo>
                      <a:pt x="351" y="456"/>
                    </a:lnTo>
                    <a:lnTo>
                      <a:pt x="354" y="456"/>
                    </a:lnTo>
                    <a:lnTo>
                      <a:pt x="358" y="452"/>
                    </a:lnTo>
                    <a:lnTo>
                      <a:pt x="362" y="452"/>
                    </a:lnTo>
                    <a:lnTo>
                      <a:pt x="358" y="449"/>
                    </a:lnTo>
                    <a:lnTo>
                      <a:pt x="358" y="449"/>
                    </a:lnTo>
                    <a:lnTo>
                      <a:pt x="358" y="445"/>
                    </a:lnTo>
                    <a:lnTo>
                      <a:pt x="362" y="445"/>
                    </a:lnTo>
                    <a:lnTo>
                      <a:pt x="354" y="445"/>
                    </a:lnTo>
                    <a:lnTo>
                      <a:pt x="354" y="445"/>
                    </a:lnTo>
                    <a:lnTo>
                      <a:pt x="354" y="442"/>
                    </a:lnTo>
                    <a:lnTo>
                      <a:pt x="354" y="438"/>
                    </a:lnTo>
                    <a:lnTo>
                      <a:pt x="354" y="438"/>
                    </a:lnTo>
                    <a:lnTo>
                      <a:pt x="344" y="434"/>
                    </a:lnTo>
                    <a:lnTo>
                      <a:pt x="344" y="434"/>
                    </a:lnTo>
                    <a:lnTo>
                      <a:pt x="344" y="431"/>
                    </a:lnTo>
                    <a:lnTo>
                      <a:pt x="347" y="431"/>
                    </a:lnTo>
                    <a:lnTo>
                      <a:pt x="347" y="431"/>
                    </a:lnTo>
                    <a:lnTo>
                      <a:pt x="351" y="427"/>
                    </a:lnTo>
                    <a:lnTo>
                      <a:pt x="344" y="424"/>
                    </a:lnTo>
                    <a:lnTo>
                      <a:pt x="344" y="420"/>
                    </a:lnTo>
                    <a:lnTo>
                      <a:pt x="344" y="416"/>
                    </a:lnTo>
                    <a:lnTo>
                      <a:pt x="340" y="420"/>
                    </a:lnTo>
                    <a:lnTo>
                      <a:pt x="340" y="413"/>
                    </a:lnTo>
                    <a:lnTo>
                      <a:pt x="340" y="409"/>
                    </a:lnTo>
                    <a:lnTo>
                      <a:pt x="340" y="409"/>
                    </a:lnTo>
                    <a:lnTo>
                      <a:pt x="333" y="406"/>
                    </a:lnTo>
                    <a:lnTo>
                      <a:pt x="340" y="406"/>
                    </a:lnTo>
                    <a:lnTo>
                      <a:pt x="340" y="402"/>
                    </a:lnTo>
                    <a:lnTo>
                      <a:pt x="333" y="402"/>
                    </a:lnTo>
                    <a:lnTo>
                      <a:pt x="329" y="402"/>
                    </a:lnTo>
                    <a:lnTo>
                      <a:pt x="337" y="402"/>
                    </a:lnTo>
                    <a:lnTo>
                      <a:pt x="340" y="398"/>
                    </a:lnTo>
                    <a:lnTo>
                      <a:pt x="329" y="391"/>
                    </a:lnTo>
                    <a:lnTo>
                      <a:pt x="322" y="391"/>
                    </a:lnTo>
                    <a:lnTo>
                      <a:pt x="322" y="388"/>
                    </a:lnTo>
                    <a:lnTo>
                      <a:pt x="322" y="388"/>
                    </a:lnTo>
                    <a:lnTo>
                      <a:pt x="326" y="388"/>
                    </a:lnTo>
                    <a:lnTo>
                      <a:pt x="326" y="384"/>
                    </a:lnTo>
                    <a:lnTo>
                      <a:pt x="304" y="377"/>
                    </a:lnTo>
                    <a:lnTo>
                      <a:pt x="304" y="373"/>
                    </a:lnTo>
                    <a:lnTo>
                      <a:pt x="301" y="370"/>
                    </a:lnTo>
                    <a:lnTo>
                      <a:pt x="297" y="366"/>
                    </a:lnTo>
                    <a:lnTo>
                      <a:pt x="297" y="366"/>
                    </a:lnTo>
                    <a:lnTo>
                      <a:pt x="297" y="363"/>
                    </a:lnTo>
                    <a:lnTo>
                      <a:pt x="294" y="366"/>
                    </a:lnTo>
                    <a:lnTo>
                      <a:pt x="294" y="363"/>
                    </a:lnTo>
                    <a:lnTo>
                      <a:pt x="297" y="359"/>
                    </a:lnTo>
                    <a:lnTo>
                      <a:pt x="297" y="359"/>
                    </a:lnTo>
                    <a:lnTo>
                      <a:pt x="297" y="355"/>
                    </a:lnTo>
                    <a:lnTo>
                      <a:pt x="297" y="355"/>
                    </a:lnTo>
                    <a:lnTo>
                      <a:pt x="294" y="352"/>
                    </a:lnTo>
                    <a:lnTo>
                      <a:pt x="294" y="348"/>
                    </a:lnTo>
                    <a:lnTo>
                      <a:pt x="286" y="352"/>
                    </a:lnTo>
                    <a:lnTo>
                      <a:pt x="283" y="348"/>
                    </a:lnTo>
                    <a:lnTo>
                      <a:pt x="283" y="348"/>
                    </a:lnTo>
                    <a:lnTo>
                      <a:pt x="279" y="345"/>
                    </a:lnTo>
                    <a:lnTo>
                      <a:pt x="276" y="348"/>
                    </a:lnTo>
                    <a:lnTo>
                      <a:pt x="268" y="348"/>
                    </a:lnTo>
                    <a:lnTo>
                      <a:pt x="268" y="345"/>
                    </a:lnTo>
                    <a:lnTo>
                      <a:pt x="268" y="341"/>
                    </a:lnTo>
                    <a:lnTo>
                      <a:pt x="265" y="341"/>
                    </a:lnTo>
                    <a:lnTo>
                      <a:pt x="258" y="341"/>
                    </a:lnTo>
                    <a:lnTo>
                      <a:pt x="251" y="337"/>
                    </a:lnTo>
                    <a:lnTo>
                      <a:pt x="251" y="337"/>
                    </a:lnTo>
                    <a:lnTo>
                      <a:pt x="251" y="341"/>
                    </a:lnTo>
                    <a:lnTo>
                      <a:pt x="251" y="337"/>
                    </a:lnTo>
                    <a:lnTo>
                      <a:pt x="247" y="337"/>
                    </a:lnTo>
                    <a:lnTo>
                      <a:pt x="243" y="334"/>
                    </a:lnTo>
                    <a:lnTo>
                      <a:pt x="222" y="330"/>
                    </a:lnTo>
                    <a:lnTo>
                      <a:pt x="215" y="330"/>
                    </a:lnTo>
                    <a:lnTo>
                      <a:pt x="215" y="330"/>
                    </a:lnTo>
                    <a:lnTo>
                      <a:pt x="208" y="330"/>
                    </a:lnTo>
                    <a:lnTo>
                      <a:pt x="204" y="327"/>
                    </a:lnTo>
                    <a:lnTo>
                      <a:pt x="197" y="323"/>
                    </a:lnTo>
                    <a:lnTo>
                      <a:pt x="193" y="330"/>
                    </a:lnTo>
                    <a:lnTo>
                      <a:pt x="186" y="334"/>
                    </a:lnTo>
                    <a:lnTo>
                      <a:pt x="183" y="330"/>
                    </a:lnTo>
                    <a:lnTo>
                      <a:pt x="183" y="327"/>
                    </a:lnTo>
                    <a:lnTo>
                      <a:pt x="179" y="327"/>
                    </a:lnTo>
                    <a:lnTo>
                      <a:pt x="172" y="330"/>
                    </a:lnTo>
                    <a:lnTo>
                      <a:pt x="172" y="334"/>
                    </a:lnTo>
                    <a:lnTo>
                      <a:pt x="168" y="334"/>
                    </a:lnTo>
                    <a:lnTo>
                      <a:pt x="165" y="334"/>
                    </a:lnTo>
                    <a:lnTo>
                      <a:pt x="161" y="337"/>
                    </a:lnTo>
                    <a:lnTo>
                      <a:pt x="154" y="337"/>
                    </a:lnTo>
                    <a:lnTo>
                      <a:pt x="150" y="337"/>
                    </a:lnTo>
                    <a:lnTo>
                      <a:pt x="150" y="330"/>
                    </a:lnTo>
                    <a:lnTo>
                      <a:pt x="154" y="330"/>
                    </a:lnTo>
                    <a:lnTo>
                      <a:pt x="143" y="327"/>
                    </a:lnTo>
                    <a:lnTo>
                      <a:pt x="140" y="330"/>
                    </a:lnTo>
                    <a:lnTo>
                      <a:pt x="136" y="334"/>
                    </a:lnTo>
                    <a:lnTo>
                      <a:pt x="132" y="334"/>
                    </a:lnTo>
                    <a:lnTo>
                      <a:pt x="125" y="330"/>
                    </a:lnTo>
                    <a:lnTo>
                      <a:pt x="122" y="330"/>
                    </a:lnTo>
                    <a:lnTo>
                      <a:pt x="118" y="334"/>
                    </a:lnTo>
                    <a:lnTo>
                      <a:pt x="122" y="334"/>
                    </a:lnTo>
                    <a:lnTo>
                      <a:pt x="136" y="345"/>
                    </a:lnTo>
                    <a:lnTo>
                      <a:pt x="125" y="341"/>
                    </a:lnTo>
                    <a:lnTo>
                      <a:pt x="114" y="341"/>
                    </a:lnTo>
                    <a:lnTo>
                      <a:pt x="107" y="337"/>
                    </a:lnTo>
                    <a:lnTo>
                      <a:pt x="97" y="337"/>
                    </a:lnTo>
                    <a:lnTo>
                      <a:pt x="82" y="330"/>
                    </a:lnTo>
                    <a:lnTo>
                      <a:pt x="79" y="327"/>
                    </a:lnTo>
                    <a:lnTo>
                      <a:pt x="75" y="327"/>
                    </a:lnTo>
                    <a:lnTo>
                      <a:pt x="68" y="323"/>
                    </a:lnTo>
                    <a:lnTo>
                      <a:pt x="82" y="316"/>
                    </a:lnTo>
                    <a:lnTo>
                      <a:pt x="89" y="316"/>
                    </a:lnTo>
                    <a:lnTo>
                      <a:pt x="97" y="312"/>
                    </a:lnTo>
                    <a:lnTo>
                      <a:pt x="97" y="309"/>
                    </a:lnTo>
                    <a:lnTo>
                      <a:pt x="86" y="312"/>
                    </a:lnTo>
                    <a:lnTo>
                      <a:pt x="75" y="309"/>
                    </a:lnTo>
                    <a:lnTo>
                      <a:pt x="61" y="305"/>
                    </a:lnTo>
                    <a:lnTo>
                      <a:pt x="61" y="302"/>
                    </a:lnTo>
                    <a:lnTo>
                      <a:pt x="68" y="294"/>
                    </a:lnTo>
                    <a:lnTo>
                      <a:pt x="64" y="294"/>
                    </a:lnTo>
                    <a:lnTo>
                      <a:pt x="54" y="305"/>
                    </a:lnTo>
                    <a:lnTo>
                      <a:pt x="46" y="305"/>
                    </a:lnTo>
                    <a:lnTo>
                      <a:pt x="43" y="302"/>
                    </a:lnTo>
                    <a:lnTo>
                      <a:pt x="43" y="302"/>
                    </a:lnTo>
                    <a:lnTo>
                      <a:pt x="43" y="298"/>
                    </a:lnTo>
                    <a:lnTo>
                      <a:pt x="32" y="298"/>
                    </a:lnTo>
                    <a:lnTo>
                      <a:pt x="29" y="298"/>
                    </a:lnTo>
                    <a:lnTo>
                      <a:pt x="32" y="294"/>
                    </a:lnTo>
                    <a:lnTo>
                      <a:pt x="39" y="291"/>
                    </a:lnTo>
                    <a:lnTo>
                      <a:pt x="43" y="291"/>
                    </a:lnTo>
                    <a:lnTo>
                      <a:pt x="43" y="287"/>
                    </a:lnTo>
                    <a:lnTo>
                      <a:pt x="54" y="287"/>
                    </a:lnTo>
                    <a:lnTo>
                      <a:pt x="75" y="287"/>
                    </a:lnTo>
                    <a:lnTo>
                      <a:pt x="97" y="287"/>
                    </a:lnTo>
                    <a:lnTo>
                      <a:pt x="107" y="287"/>
                    </a:lnTo>
                    <a:lnTo>
                      <a:pt x="129" y="291"/>
                    </a:lnTo>
                    <a:lnTo>
                      <a:pt x="132" y="291"/>
                    </a:lnTo>
                    <a:lnTo>
                      <a:pt x="136" y="291"/>
                    </a:lnTo>
                    <a:lnTo>
                      <a:pt x="140" y="287"/>
                    </a:lnTo>
                    <a:lnTo>
                      <a:pt x="147" y="287"/>
                    </a:lnTo>
                    <a:lnTo>
                      <a:pt x="147" y="287"/>
                    </a:lnTo>
                    <a:lnTo>
                      <a:pt x="147" y="284"/>
                    </a:lnTo>
                    <a:lnTo>
                      <a:pt x="147" y="284"/>
                    </a:lnTo>
                    <a:lnTo>
                      <a:pt x="136" y="280"/>
                    </a:lnTo>
                    <a:lnTo>
                      <a:pt x="132" y="280"/>
                    </a:lnTo>
                    <a:lnTo>
                      <a:pt x="132" y="276"/>
                    </a:lnTo>
                    <a:lnTo>
                      <a:pt x="136" y="276"/>
                    </a:lnTo>
                    <a:lnTo>
                      <a:pt x="143" y="276"/>
                    </a:lnTo>
                    <a:lnTo>
                      <a:pt x="143" y="273"/>
                    </a:lnTo>
                    <a:lnTo>
                      <a:pt x="147" y="269"/>
                    </a:lnTo>
                    <a:lnTo>
                      <a:pt x="143" y="269"/>
                    </a:lnTo>
                    <a:lnTo>
                      <a:pt x="140" y="266"/>
                    </a:lnTo>
                    <a:lnTo>
                      <a:pt x="140" y="266"/>
                    </a:lnTo>
                    <a:lnTo>
                      <a:pt x="132" y="266"/>
                    </a:lnTo>
                    <a:lnTo>
                      <a:pt x="132" y="269"/>
                    </a:lnTo>
                    <a:lnTo>
                      <a:pt x="129" y="269"/>
                    </a:lnTo>
                    <a:lnTo>
                      <a:pt x="125" y="266"/>
                    </a:lnTo>
                    <a:lnTo>
                      <a:pt x="132" y="266"/>
                    </a:lnTo>
                    <a:lnTo>
                      <a:pt x="132" y="262"/>
                    </a:lnTo>
                    <a:lnTo>
                      <a:pt x="129" y="266"/>
                    </a:lnTo>
                    <a:lnTo>
                      <a:pt x="122" y="266"/>
                    </a:lnTo>
                    <a:lnTo>
                      <a:pt x="118" y="269"/>
                    </a:lnTo>
                    <a:lnTo>
                      <a:pt x="107" y="273"/>
                    </a:lnTo>
                    <a:lnTo>
                      <a:pt x="97" y="273"/>
                    </a:lnTo>
                    <a:lnTo>
                      <a:pt x="93" y="269"/>
                    </a:lnTo>
                    <a:lnTo>
                      <a:pt x="89" y="266"/>
                    </a:lnTo>
                    <a:lnTo>
                      <a:pt x="86" y="266"/>
                    </a:lnTo>
                    <a:lnTo>
                      <a:pt x="89" y="269"/>
                    </a:lnTo>
                    <a:lnTo>
                      <a:pt x="86" y="273"/>
                    </a:lnTo>
                    <a:lnTo>
                      <a:pt x="79" y="276"/>
                    </a:lnTo>
                    <a:lnTo>
                      <a:pt x="71" y="273"/>
                    </a:lnTo>
                    <a:lnTo>
                      <a:pt x="57" y="273"/>
                    </a:lnTo>
                    <a:lnTo>
                      <a:pt x="57" y="269"/>
                    </a:lnTo>
                    <a:lnTo>
                      <a:pt x="68" y="266"/>
                    </a:lnTo>
                    <a:lnTo>
                      <a:pt x="68" y="266"/>
                    </a:lnTo>
                    <a:lnTo>
                      <a:pt x="61" y="266"/>
                    </a:lnTo>
                    <a:lnTo>
                      <a:pt x="46" y="266"/>
                    </a:lnTo>
                    <a:lnTo>
                      <a:pt x="50" y="262"/>
                    </a:lnTo>
                    <a:lnTo>
                      <a:pt x="57" y="259"/>
                    </a:lnTo>
                    <a:lnTo>
                      <a:pt x="43" y="262"/>
                    </a:lnTo>
                    <a:lnTo>
                      <a:pt x="36" y="262"/>
                    </a:lnTo>
                    <a:lnTo>
                      <a:pt x="32" y="259"/>
                    </a:lnTo>
                    <a:lnTo>
                      <a:pt x="32" y="259"/>
                    </a:lnTo>
                    <a:lnTo>
                      <a:pt x="29" y="259"/>
                    </a:lnTo>
                    <a:lnTo>
                      <a:pt x="25" y="255"/>
                    </a:lnTo>
                    <a:lnTo>
                      <a:pt x="21" y="255"/>
                    </a:lnTo>
                    <a:lnTo>
                      <a:pt x="14" y="255"/>
                    </a:lnTo>
                    <a:lnTo>
                      <a:pt x="14" y="255"/>
                    </a:lnTo>
                    <a:lnTo>
                      <a:pt x="14" y="251"/>
                    </a:lnTo>
                    <a:lnTo>
                      <a:pt x="11" y="251"/>
                    </a:lnTo>
                    <a:lnTo>
                      <a:pt x="7" y="248"/>
                    </a:lnTo>
                    <a:lnTo>
                      <a:pt x="0" y="244"/>
                    </a:lnTo>
                    <a:lnTo>
                      <a:pt x="0" y="244"/>
                    </a:lnTo>
                    <a:lnTo>
                      <a:pt x="3" y="244"/>
                    </a:lnTo>
                    <a:lnTo>
                      <a:pt x="3" y="241"/>
                    </a:lnTo>
                    <a:lnTo>
                      <a:pt x="3" y="241"/>
                    </a:lnTo>
                    <a:lnTo>
                      <a:pt x="11" y="241"/>
                    </a:lnTo>
                    <a:lnTo>
                      <a:pt x="3" y="237"/>
                    </a:lnTo>
                    <a:lnTo>
                      <a:pt x="3" y="237"/>
                    </a:lnTo>
                    <a:lnTo>
                      <a:pt x="7" y="233"/>
                    </a:lnTo>
                    <a:lnTo>
                      <a:pt x="7" y="233"/>
                    </a:lnTo>
                    <a:lnTo>
                      <a:pt x="7" y="230"/>
                    </a:lnTo>
                    <a:lnTo>
                      <a:pt x="11" y="230"/>
                    </a:lnTo>
                    <a:lnTo>
                      <a:pt x="21" y="226"/>
                    </a:lnTo>
                    <a:lnTo>
                      <a:pt x="25" y="223"/>
                    </a:lnTo>
                    <a:lnTo>
                      <a:pt x="32" y="223"/>
                    </a:lnTo>
                    <a:lnTo>
                      <a:pt x="39" y="226"/>
                    </a:lnTo>
                    <a:lnTo>
                      <a:pt x="43" y="219"/>
                    </a:lnTo>
                    <a:lnTo>
                      <a:pt x="54" y="219"/>
                    </a:lnTo>
                    <a:lnTo>
                      <a:pt x="57" y="215"/>
                    </a:lnTo>
                    <a:lnTo>
                      <a:pt x="68" y="215"/>
                    </a:lnTo>
                    <a:lnTo>
                      <a:pt x="71" y="215"/>
                    </a:lnTo>
                    <a:lnTo>
                      <a:pt x="71" y="212"/>
                    </a:lnTo>
                    <a:lnTo>
                      <a:pt x="75" y="212"/>
                    </a:lnTo>
                    <a:lnTo>
                      <a:pt x="79" y="215"/>
                    </a:lnTo>
                    <a:lnTo>
                      <a:pt x="82" y="212"/>
                    </a:lnTo>
                    <a:lnTo>
                      <a:pt x="75" y="212"/>
                    </a:lnTo>
                    <a:lnTo>
                      <a:pt x="71" y="208"/>
                    </a:lnTo>
                    <a:lnTo>
                      <a:pt x="75" y="208"/>
                    </a:lnTo>
                    <a:lnTo>
                      <a:pt x="86" y="205"/>
                    </a:lnTo>
                    <a:lnTo>
                      <a:pt x="97" y="205"/>
                    </a:lnTo>
                    <a:lnTo>
                      <a:pt x="100" y="205"/>
                    </a:lnTo>
                    <a:lnTo>
                      <a:pt x="104" y="205"/>
                    </a:lnTo>
                    <a:lnTo>
                      <a:pt x="114" y="201"/>
                    </a:lnTo>
                    <a:lnTo>
                      <a:pt x="118" y="205"/>
                    </a:lnTo>
                    <a:lnTo>
                      <a:pt x="125" y="201"/>
                    </a:lnTo>
                    <a:lnTo>
                      <a:pt x="132" y="205"/>
                    </a:lnTo>
                    <a:lnTo>
                      <a:pt x="136" y="205"/>
                    </a:lnTo>
                    <a:lnTo>
                      <a:pt x="136" y="205"/>
                    </a:lnTo>
                    <a:lnTo>
                      <a:pt x="140" y="205"/>
                    </a:lnTo>
                    <a:lnTo>
                      <a:pt x="143" y="201"/>
                    </a:lnTo>
                    <a:lnTo>
                      <a:pt x="150" y="194"/>
                    </a:lnTo>
                    <a:lnTo>
                      <a:pt x="154" y="190"/>
                    </a:lnTo>
                    <a:lnTo>
                      <a:pt x="157" y="190"/>
                    </a:lnTo>
                    <a:lnTo>
                      <a:pt x="165" y="183"/>
                    </a:lnTo>
                    <a:lnTo>
                      <a:pt x="165" y="183"/>
                    </a:lnTo>
                    <a:lnTo>
                      <a:pt x="165" y="180"/>
                    </a:lnTo>
                    <a:lnTo>
                      <a:pt x="161" y="180"/>
                    </a:lnTo>
                    <a:lnTo>
                      <a:pt x="161" y="176"/>
                    </a:lnTo>
                    <a:lnTo>
                      <a:pt x="157" y="176"/>
                    </a:lnTo>
                    <a:lnTo>
                      <a:pt x="157" y="169"/>
                    </a:lnTo>
                    <a:lnTo>
                      <a:pt x="165" y="172"/>
                    </a:lnTo>
                    <a:lnTo>
                      <a:pt x="172" y="172"/>
                    </a:lnTo>
                    <a:lnTo>
                      <a:pt x="172" y="169"/>
                    </a:lnTo>
                    <a:lnTo>
                      <a:pt x="168" y="165"/>
                    </a:lnTo>
                    <a:lnTo>
                      <a:pt x="165" y="165"/>
                    </a:lnTo>
                    <a:lnTo>
                      <a:pt x="161" y="165"/>
                    </a:lnTo>
                    <a:lnTo>
                      <a:pt x="172" y="158"/>
                    </a:lnTo>
                    <a:lnTo>
                      <a:pt x="175" y="158"/>
                    </a:lnTo>
                    <a:lnTo>
                      <a:pt x="183" y="158"/>
                    </a:lnTo>
                    <a:lnTo>
                      <a:pt x="186" y="155"/>
                    </a:lnTo>
                    <a:lnTo>
                      <a:pt x="183" y="155"/>
                    </a:lnTo>
                    <a:lnTo>
                      <a:pt x="179" y="155"/>
                    </a:lnTo>
                    <a:lnTo>
                      <a:pt x="179" y="151"/>
                    </a:lnTo>
                    <a:lnTo>
                      <a:pt x="179" y="151"/>
                    </a:lnTo>
                    <a:lnTo>
                      <a:pt x="175" y="151"/>
                    </a:lnTo>
                    <a:lnTo>
                      <a:pt x="175" y="155"/>
                    </a:lnTo>
                    <a:lnTo>
                      <a:pt x="172" y="158"/>
                    </a:lnTo>
                    <a:lnTo>
                      <a:pt x="168" y="158"/>
                    </a:lnTo>
                    <a:lnTo>
                      <a:pt x="157" y="158"/>
                    </a:lnTo>
                    <a:lnTo>
                      <a:pt x="154" y="158"/>
                    </a:lnTo>
                    <a:lnTo>
                      <a:pt x="154" y="158"/>
                    </a:lnTo>
                    <a:lnTo>
                      <a:pt x="150" y="162"/>
                    </a:lnTo>
                    <a:lnTo>
                      <a:pt x="140" y="165"/>
                    </a:lnTo>
                    <a:lnTo>
                      <a:pt x="132" y="158"/>
                    </a:lnTo>
                    <a:lnTo>
                      <a:pt x="118" y="162"/>
                    </a:lnTo>
                    <a:lnTo>
                      <a:pt x="118" y="158"/>
                    </a:lnTo>
                    <a:lnTo>
                      <a:pt x="114" y="158"/>
                    </a:lnTo>
                    <a:lnTo>
                      <a:pt x="111" y="155"/>
                    </a:lnTo>
                    <a:lnTo>
                      <a:pt x="107" y="155"/>
                    </a:lnTo>
                    <a:lnTo>
                      <a:pt x="107" y="151"/>
                    </a:lnTo>
                    <a:lnTo>
                      <a:pt x="107" y="151"/>
                    </a:lnTo>
                    <a:lnTo>
                      <a:pt x="107" y="147"/>
                    </a:lnTo>
                    <a:lnTo>
                      <a:pt x="107" y="147"/>
                    </a:lnTo>
                    <a:lnTo>
                      <a:pt x="107" y="147"/>
                    </a:lnTo>
                    <a:lnTo>
                      <a:pt x="122" y="140"/>
                    </a:lnTo>
                    <a:lnTo>
                      <a:pt x="125" y="140"/>
                    </a:lnTo>
                    <a:lnTo>
                      <a:pt x="125" y="137"/>
                    </a:lnTo>
                    <a:lnTo>
                      <a:pt x="125" y="137"/>
                    </a:lnTo>
                    <a:lnTo>
                      <a:pt x="129" y="137"/>
                    </a:lnTo>
                    <a:lnTo>
                      <a:pt x="140" y="133"/>
                    </a:lnTo>
                    <a:lnTo>
                      <a:pt x="143" y="133"/>
                    </a:lnTo>
                    <a:lnTo>
                      <a:pt x="150" y="133"/>
                    </a:lnTo>
                    <a:lnTo>
                      <a:pt x="154" y="133"/>
                    </a:lnTo>
                    <a:lnTo>
                      <a:pt x="147" y="129"/>
                    </a:lnTo>
                    <a:lnTo>
                      <a:pt x="147" y="129"/>
                    </a:lnTo>
                    <a:lnTo>
                      <a:pt x="147" y="129"/>
                    </a:lnTo>
                    <a:lnTo>
                      <a:pt x="157" y="122"/>
                    </a:lnTo>
                    <a:lnTo>
                      <a:pt x="157" y="122"/>
                    </a:lnTo>
                    <a:lnTo>
                      <a:pt x="161" y="119"/>
                    </a:lnTo>
                    <a:lnTo>
                      <a:pt x="165" y="119"/>
                    </a:lnTo>
                    <a:lnTo>
                      <a:pt x="161" y="115"/>
                    </a:lnTo>
                    <a:lnTo>
                      <a:pt x="165" y="115"/>
                    </a:lnTo>
                    <a:lnTo>
                      <a:pt x="172" y="115"/>
                    </a:lnTo>
                    <a:lnTo>
                      <a:pt x="175" y="111"/>
                    </a:lnTo>
                    <a:lnTo>
                      <a:pt x="175" y="108"/>
                    </a:lnTo>
                    <a:lnTo>
                      <a:pt x="179" y="108"/>
                    </a:lnTo>
                    <a:lnTo>
                      <a:pt x="183" y="108"/>
                    </a:lnTo>
                    <a:lnTo>
                      <a:pt x="190" y="104"/>
                    </a:lnTo>
                    <a:lnTo>
                      <a:pt x="193" y="104"/>
                    </a:lnTo>
                    <a:lnTo>
                      <a:pt x="211" y="108"/>
                    </a:lnTo>
                    <a:lnTo>
                      <a:pt x="211" y="108"/>
                    </a:lnTo>
                    <a:lnTo>
                      <a:pt x="222" y="111"/>
                    </a:lnTo>
                    <a:lnTo>
                      <a:pt x="233" y="108"/>
                    </a:lnTo>
                    <a:lnTo>
                      <a:pt x="233" y="104"/>
                    </a:lnTo>
                    <a:lnTo>
                      <a:pt x="229" y="101"/>
                    </a:lnTo>
                    <a:lnTo>
                      <a:pt x="229" y="101"/>
                    </a:lnTo>
                    <a:lnTo>
                      <a:pt x="226" y="97"/>
                    </a:lnTo>
                    <a:lnTo>
                      <a:pt x="233" y="94"/>
                    </a:lnTo>
                    <a:lnTo>
                      <a:pt x="236" y="94"/>
                    </a:lnTo>
                    <a:lnTo>
                      <a:pt x="236" y="90"/>
                    </a:lnTo>
                    <a:lnTo>
                      <a:pt x="233" y="90"/>
                    </a:lnTo>
                    <a:lnTo>
                      <a:pt x="229" y="86"/>
                    </a:lnTo>
                    <a:lnTo>
                      <a:pt x="229" y="86"/>
                    </a:lnTo>
                    <a:lnTo>
                      <a:pt x="226" y="83"/>
                    </a:lnTo>
                    <a:lnTo>
                      <a:pt x="226" y="83"/>
                    </a:lnTo>
                    <a:lnTo>
                      <a:pt x="222" y="83"/>
                    </a:lnTo>
                    <a:lnTo>
                      <a:pt x="226" y="79"/>
                    </a:lnTo>
                    <a:lnTo>
                      <a:pt x="226" y="76"/>
                    </a:lnTo>
                    <a:lnTo>
                      <a:pt x="229" y="76"/>
                    </a:lnTo>
                    <a:lnTo>
                      <a:pt x="247" y="68"/>
                    </a:lnTo>
                    <a:lnTo>
                      <a:pt x="272" y="72"/>
                    </a:lnTo>
                    <a:lnTo>
                      <a:pt x="276" y="76"/>
                    </a:lnTo>
                    <a:lnTo>
                      <a:pt x="276" y="79"/>
                    </a:lnTo>
                    <a:lnTo>
                      <a:pt x="276" y="83"/>
                    </a:lnTo>
                    <a:lnTo>
                      <a:pt x="283" y="83"/>
                    </a:lnTo>
                    <a:lnTo>
                      <a:pt x="290" y="86"/>
                    </a:lnTo>
                    <a:lnTo>
                      <a:pt x="301" y="90"/>
                    </a:lnTo>
                    <a:lnTo>
                      <a:pt x="308" y="94"/>
                    </a:lnTo>
                    <a:lnTo>
                      <a:pt x="308" y="94"/>
                    </a:lnTo>
                    <a:lnTo>
                      <a:pt x="311" y="97"/>
                    </a:lnTo>
                    <a:lnTo>
                      <a:pt x="311" y="94"/>
                    </a:lnTo>
                    <a:lnTo>
                      <a:pt x="311" y="90"/>
                    </a:lnTo>
                    <a:lnTo>
                      <a:pt x="308" y="86"/>
                    </a:lnTo>
                    <a:lnTo>
                      <a:pt x="294" y="83"/>
                    </a:lnTo>
                    <a:lnTo>
                      <a:pt x="294" y="83"/>
                    </a:lnTo>
                    <a:lnTo>
                      <a:pt x="290" y="83"/>
                    </a:lnTo>
                    <a:lnTo>
                      <a:pt x="283" y="76"/>
                    </a:lnTo>
                    <a:lnTo>
                      <a:pt x="279" y="72"/>
                    </a:lnTo>
                    <a:lnTo>
                      <a:pt x="276" y="68"/>
                    </a:lnTo>
                    <a:lnTo>
                      <a:pt x="272" y="68"/>
                    </a:lnTo>
                    <a:lnTo>
                      <a:pt x="261" y="68"/>
                    </a:lnTo>
                    <a:lnTo>
                      <a:pt x="265" y="65"/>
                    </a:lnTo>
                    <a:lnTo>
                      <a:pt x="276" y="61"/>
                    </a:lnTo>
                    <a:lnTo>
                      <a:pt x="283" y="61"/>
                    </a:lnTo>
                    <a:lnTo>
                      <a:pt x="308" y="58"/>
                    </a:lnTo>
                    <a:lnTo>
                      <a:pt x="322" y="54"/>
                    </a:lnTo>
                    <a:lnTo>
                      <a:pt x="322" y="54"/>
                    </a:lnTo>
                    <a:lnTo>
                      <a:pt x="326" y="58"/>
                    </a:lnTo>
                    <a:lnTo>
                      <a:pt x="326" y="58"/>
                    </a:lnTo>
                    <a:lnTo>
                      <a:pt x="329" y="54"/>
                    </a:lnTo>
                    <a:lnTo>
                      <a:pt x="337" y="54"/>
                    </a:lnTo>
                    <a:lnTo>
                      <a:pt x="340" y="54"/>
                    </a:lnTo>
                    <a:lnTo>
                      <a:pt x="340" y="50"/>
                    </a:lnTo>
                    <a:lnTo>
                      <a:pt x="354" y="47"/>
                    </a:lnTo>
                    <a:lnTo>
                      <a:pt x="362" y="47"/>
                    </a:lnTo>
                    <a:lnTo>
                      <a:pt x="365" y="50"/>
                    </a:lnTo>
                    <a:lnTo>
                      <a:pt x="369" y="50"/>
                    </a:lnTo>
                    <a:lnTo>
                      <a:pt x="372" y="54"/>
                    </a:lnTo>
                    <a:lnTo>
                      <a:pt x="380" y="61"/>
                    </a:lnTo>
                    <a:lnTo>
                      <a:pt x="383" y="68"/>
                    </a:lnTo>
                    <a:lnTo>
                      <a:pt x="383" y="68"/>
                    </a:lnTo>
                    <a:lnTo>
                      <a:pt x="383" y="72"/>
                    </a:lnTo>
                    <a:lnTo>
                      <a:pt x="383" y="76"/>
                    </a:lnTo>
                    <a:lnTo>
                      <a:pt x="380" y="83"/>
                    </a:lnTo>
                    <a:lnTo>
                      <a:pt x="380" y="86"/>
                    </a:lnTo>
                    <a:lnTo>
                      <a:pt x="380" y="90"/>
                    </a:lnTo>
                    <a:lnTo>
                      <a:pt x="383" y="90"/>
                    </a:lnTo>
                    <a:lnTo>
                      <a:pt x="387" y="86"/>
                    </a:lnTo>
                    <a:lnTo>
                      <a:pt x="387" y="79"/>
                    </a:lnTo>
                    <a:lnTo>
                      <a:pt x="390" y="79"/>
                    </a:lnTo>
                    <a:lnTo>
                      <a:pt x="394" y="76"/>
                    </a:lnTo>
                    <a:lnTo>
                      <a:pt x="397" y="72"/>
                    </a:lnTo>
                    <a:lnTo>
                      <a:pt x="394" y="65"/>
                    </a:lnTo>
                    <a:lnTo>
                      <a:pt x="412" y="68"/>
                    </a:lnTo>
                    <a:lnTo>
                      <a:pt x="423" y="72"/>
                    </a:lnTo>
                    <a:lnTo>
                      <a:pt x="440" y="76"/>
                    </a:lnTo>
                    <a:lnTo>
                      <a:pt x="455" y="79"/>
                    </a:lnTo>
                    <a:lnTo>
                      <a:pt x="451" y="79"/>
                    </a:lnTo>
                    <a:lnTo>
                      <a:pt x="444" y="76"/>
                    </a:lnTo>
                    <a:lnTo>
                      <a:pt x="433" y="68"/>
                    </a:lnTo>
                    <a:lnTo>
                      <a:pt x="448" y="72"/>
                    </a:lnTo>
                    <a:lnTo>
                      <a:pt x="455" y="72"/>
                    </a:lnTo>
                    <a:lnTo>
                      <a:pt x="458" y="72"/>
                    </a:lnTo>
                    <a:lnTo>
                      <a:pt x="462" y="72"/>
                    </a:lnTo>
                    <a:lnTo>
                      <a:pt x="462" y="68"/>
                    </a:lnTo>
                    <a:lnTo>
                      <a:pt x="451" y="65"/>
                    </a:lnTo>
                    <a:lnTo>
                      <a:pt x="448" y="65"/>
                    </a:lnTo>
                    <a:lnTo>
                      <a:pt x="448" y="61"/>
                    </a:lnTo>
                    <a:lnTo>
                      <a:pt x="437" y="54"/>
                    </a:lnTo>
                    <a:lnTo>
                      <a:pt x="437" y="54"/>
                    </a:lnTo>
                    <a:lnTo>
                      <a:pt x="437" y="50"/>
                    </a:lnTo>
                    <a:lnTo>
                      <a:pt x="433" y="47"/>
                    </a:lnTo>
                    <a:lnTo>
                      <a:pt x="430" y="43"/>
                    </a:lnTo>
                    <a:lnTo>
                      <a:pt x="430" y="40"/>
                    </a:lnTo>
                    <a:lnTo>
                      <a:pt x="444" y="40"/>
                    </a:lnTo>
                    <a:lnTo>
                      <a:pt x="466" y="40"/>
                    </a:lnTo>
                    <a:lnTo>
                      <a:pt x="469" y="43"/>
                    </a:lnTo>
                    <a:lnTo>
                      <a:pt x="473" y="43"/>
                    </a:lnTo>
                    <a:lnTo>
                      <a:pt x="476" y="47"/>
                    </a:lnTo>
                    <a:lnTo>
                      <a:pt x="491" y="50"/>
                    </a:lnTo>
                    <a:lnTo>
                      <a:pt x="498" y="54"/>
                    </a:lnTo>
                    <a:lnTo>
                      <a:pt x="498" y="58"/>
                    </a:lnTo>
                    <a:lnTo>
                      <a:pt x="523" y="61"/>
                    </a:lnTo>
                    <a:lnTo>
                      <a:pt x="530" y="65"/>
                    </a:lnTo>
                    <a:lnTo>
                      <a:pt x="534" y="65"/>
                    </a:lnTo>
                    <a:lnTo>
                      <a:pt x="534" y="68"/>
                    </a:lnTo>
                    <a:lnTo>
                      <a:pt x="541" y="72"/>
                    </a:lnTo>
                    <a:lnTo>
                      <a:pt x="555" y="76"/>
                    </a:lnTo>
                    <a:lnTo>
                      <a:pt x="559" y="79"/>
                    </a:lnTo>
                    <a:lnTo>
                      <a:pt x="562" y="76"/>
                    </a:lnTo>
                    <a:lnTo>
                      <a:pt x="566" y="76"/>
                    </a:lnTo>
                    <a:lnTo>
                      <a:pt x="566" y="72"/>
                    </a:lnTo>
                    <a:lnTo>
                      <a:pt x="559" y="68"/>
                    </a:lnTo>
                    <a:lnTo>
                      <a:pt x="551" y="65"/>
                    </a:lnTo>
                    <a:lnTo>
                      <a:pt x="562" y="61"/>
                    </a:lnTo>
                    <a:lnTo>
                      <a:pt x="569" y="61"/>
                    </a:lnTo>
                    <a:lnTo>
                      <a:pt x="580" y="65"/>
                    </a:lnTo>
                    <a:lnTo>
                      <a:pt x="566" y="61"/>
                    </a:lnTo>
                    <a:lnTo>
                      <a:pt x="559" y="61"/>
                    </a:lnTo>
                    <a:lnTo>
                      <a:pt x="559" y="58"/>
                    </a:lnTo>
                    <a:lnTo>
                      <a:pt x="555" y="58"/>
                    </a:lnTo>
                    <a:lnTo>
                      <a:pt x="562" y="50"/>
                    </a:lnTo>
                    <a:lnTo>
                      <a:pt x="566" y="50"/>
                    </a:lnTo>
                    <a:lnTo>
                      <a:pt x="573" y="50"/>
                    </a:lnTo>
                    <a:lnTo>
                      <a:pt x="591" y="54"/>
                    </a:lnTo>
                    <a:lnTo>
                      <a:pt x="598" y="58"/>
                    </a:lnTo>
                    <a:lnTo>
                      <a:pt x="602" y="54"/>
                    </a:lnTo>
                    <a:lnTo>
                      <a:pt x="598" y="54"/>
                    </a:lnTo>
                    <a:lnTo>
                      <a:pt x="594" y="54"/>
                    </a:lnTo>
                    <a:lnTo>
                      <a:pt x="584" y="50"/>
                    </a:lnTo>
                    <a:lnTo>
                      <a:pt x="573" y="50"/>
                    </a:lnTo>
                    <a:lnTo>
                      <a:pt x="577" y="47"/>
                    </a:lnTo>
                    <a:lnTo>
                      <a:pt x="562" y="43"/>
                    </a:lnTo>
                    <a:lnTo>
                      <a:pt x="555" y="36"/>
                    </a:lnTo>
                    <a:lnTo>
                      <a:pt x="551" y="36"/>
                    </a:lnTo>
                    <a:lnTo>
                      <a:pt x="548" y="33"/>
                    </a:lnTo>
                    <a:lnTo>
                      <a:pt x="544" y="33"/>
                    </a:lnTo>
                    <a:lnTo>
                      <a:pt x="537" y="29"/>
                    </a:lnTo>
                    <a:lnTo>
                      <a:pt x="537" y="25"/>
                    </a:lnTo>
                    <a:lnTo>
                      <a:pt x="602" y="25"/>
                    </a:lnTo>
                    <a:lnTo>
                      <a:pt x="605" y="29"/>
                    </a:lnTo>
                    <a:lnTo>
                      <a:pt x="612" y="33"/>
                    </a:lnTo>
                    <a:lnTo>
                      <a:pt x="612" y="40"/>
                    </a:lnTo>
                    <a:lnTo>
                      <a:pt x="612" y="43"/>
                    </a:lnTo>
                    <a:lnTo>
                      <a:pt x="616" y="43"/>
                    </a:lnTo>
                    <a:lnTo>
                      <a:pt x="616" y="40"/>
                    </a:lnTo>
                    <a:lnTo>
                      <a:pt x="616" y="36"/>
                    </a:lnTo>
                    <a:lnTo>
                      <a:pt x="616" y="33"/>
                    </a:lnTo>
                    <a:lnTo>
                      <a:pt x="612" y="33"/>
                    </a:lnTo>
                    <a:lnTo>
                      <a:pt x="612" y="29"/>
                    </a:lnTo>
                    <a:lnTo>
                      <a:pt x="616" y="29"/>
                    </a:lnTo>
                    <a:lnTo>
                      <a:pt x="620" y="29"/>
                    </a:lnTo>
                    <a:lnTo>
                      <a:pt x="630" y="33"/>
                    </a:lnTo>
                    <a:lnTo>
                      <a:pt x="637" y="36"/>
                    </a:lnTo>
                    <a:lnTo>
                      <a:pt x="645" y="40"/>
                    </a:lnTo>
                    <a:lnTo>
                      <a:pt x="648" y="40"/>
                    </a:lnTo>
                    <a:lnTo>
                      <a:pt x="648" y="43"/>
                    </a:lnTo>
                    <a:lnTo>
                      <a:pt x="652" y="47"/>
                    </a:lnTo>
                    <a:lnTo>
                      <a:pt x="652" y="43"/>
                    </a:lnTo>
                    <a:lnTo>
                      <a:pt x="655" y="43"/>
                    </a:lnTo>
                    <a:lnTo>
                      <a:pt x="648" y="40"/>
                    </a:lnTo>
                    <a:lnTo>
                      <a:pt x="652" y="36"/>
                    </a:lnTo>
                    <a:lnTo>
                      <a:pt x="652" y="36"/>
                    </a:lnTo>
                    <a:lnTo>
                      <a:pt x="652" y="33"/>
                    </a:lnTo>
                    <a:lnTo>
                      <a:pt x="641" y="29"/>
                    </a:lnTo>
                    <a:lnTo>
                      <a:pt x="634" y="29"/>
                    </a:lnTo>
                    <a:lnTo>
                      <a:pt x="627" y="25"/>
                    </a:lnTo>
                    <a:lnTo>
                      <a:pt x="602" y="22"/>
                    </a:lnTo>
                    <a:lnTo>
                      <a:pt x="559" y="22"/>
                    </a:lnTo>
                    <a:lnTo>
                      <a:pt x="555" y="22"/>
                    </a:lnTo>
                    <a:lnTo>
                      <a:pt x="551" y="18"/>
                    </a:lnTo>
                    <a:lnTo>
                      <a:pt x="555" y="18"/>
                    </a:lnTo>
                    <a:lnTo>
                      <a:pt x="569" y="22"/>
                    </a:lnTo>
                    <a:lnTo>
                      <a:pt x="584" y="18"/>
                    </a:lnTo>
                    <a:lnTo>
                      <a:pt x="580" y="18"/>
                    </a:lnTo>
                    <a:lnTo>
                      <a:pt x="566" y="18"/>
                    </a:lnTo>
                    <a:lnTo>
                      <a:pt x="544" y="15"/>
                    </a:lnTo>
                    <a:lnTo>
                      <a:pt x="548" y="15"/>
                    </a:lnTo>
                    <a:lnTo>
                      <a:pt x="541" y="11"/>
                    </a:lnTo>
                    <a:lnTo>
                      <a:pt x="541" y="11"/>
                    </a:lnTo>
                    <a:lnTo>
                      <a:pt x="541" y="7"/>
                    </a:lnTo>
                    <a:lnTo>
                      <a:pt x="544" y="11"/>
                    </a:lnTo>
                    <a:lnTo>
                      <a:pt x="548" y="7"/>
                    </a:lnTo>
                    <a:lnTo>
                      <a:pt x="551" y="11"/>
                    </a:lnTo>
                    <a:lnTo>
                      <a:pt x="555" y="11"/>
                    </a:lnTo>
                    <a:lnTo>
                      <a:pt x="555" y="7"/>
                    </a:lnTo>
                    <a:lnTo>
                      <a:pt x="555" y="7"/>
                    </a:lnTo>
                    <a:lnTo>
                      <a:pt x="562" y="7"/>
                    </a:lnTo>
                    <a:lnTo>
                      <a:pt x="573" y="11"/>
                    </a:lnTo>
                    <a:lnTo>
                      <a:pt x="577" y="11"/>
                    </a:lnTo>
                    <a:lnTo>
                      <a:pt x="580" y="11"/>
                    </a:lnTo>
                    <a:lnTo>
                      <a:pt x="577" y="7"/>
                    </a:lnTo>
                    <a:lnTo>
                      <a:pt x="584" y="11"/>
                    </a:lnTo>
                    <a:lnTo>
                      <a:pt x="591" y="11"/>
                    </a:lnTo>
                    <a:lnTo>
                      <a:pt x="580" y="7"/>
                    </a:lnTo>
                    <a:lnTo>
                      <a:pt x="577" y="7"/>
                    </a:lnTo>
                    <a:lnTo>
                      <a:pt x="569" y="4"/>
                    </a:lnTo>
                    <a:lnTo>
                      <a:pt x="577" y="4"/>
                    </a:lnTo>
                    <a:lnTo>
                      <a:pt x="584" y="4"/>
                    </a:lnTo>
                    <a:lnTo>
                      <a:pt x="587" y="4"/>
                    </a:lnTo>
                    <a:lnTo>
                      <a:pt x="584" y="4"/>
                    </a:lnTo>
                    <a:lnTo>
                      <a:pt x="587" y="0"/>
                    </a:lnTo>
                    <a:lnTo>
                      <a:pt x="594" y="0"/>
                    </a:lnTo>
                    <a:lnTo>
                      <a:pt x="598" y="4"/>
                    </a:lnTo>
                    <a:lnTo>
                      <a:pt x="602" y="4"/>
                    </a:lnTo>
                    <a:lnTo>
                      <a:pt x="609" y="4"/>
                    </a:lnTo>
                    <a:lnTo>
                      <a:pt x="612" y="7"/>
                    </a:lnTo>
                    <a:lnTo>
                      <a:pt x="612" y="7"/>
                    </a:lnTo>
                    <a:lnTo>
                      <a:pt x="609" y="7"/>
                    </a:lnTo>
                    <a:lnTo>
                      <a:pt x="609" y="11"/>
                    </a:lnTo>
                    <a:lnTo>
                      <a:pt x="620" y="11"/>
                    </a:lnTo>
                    <a:lnTo>
                      <a:pt x="630" y="15"/>
                    </a:lnTo>
                    <a:lnTo>
                      <a:pt x="637" y="18"/>
                    </a:lnTo>
                    <a:lnTo>
                      <a:pt x="648" y="18"/>
                    </a:lnTo>
                    <a:lnTo>
                      <a:pt x="663" y="18"/>
                    </a:lnTo>
                    <a:lnTo>
                      <a:pt x="670" y="22"/>
                    </a:lnTo>
                    <a:lnTo>
                      <a:pt x="673" y="25"/>
                    </a:lnTo>
                    <a:lnTo>
                      <a:pt x="677" y="29"/>
                    </a:lnTo>
                    <a:lnTo>
                      <a:pt x="677" y="25"/>
                    </a:lnTo>
                    <a:lnTo>
                      <a:pt x="673" y="25"/>
                    </a:lnTo>
                    <a:lnTo>
                      <a:pt x="670" y="22"/>
                    </a:lnTo>
                    <a:lnTo>
                      <a:pt x="666" y="18"/>
                    </a:lnTo>
                    <a:lnTo>
                      <a:pt x="666" y="1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42" name="Line 163">
                <a:extLst>
                  <a:ext uri="{FF2B5EF4-FFF2-40B4-BE49-F238E27FC236}">
                    <a16:creationId xmlns:a16="http://schemas.microsoft.com/office/drawing/2014/main" id="{09E586A0-5173-495C-81DC-32673BF14AA4}"/>
                  </a:ext>
                </a:extLst>
              </p:cNvPr>
              <p:cNvSpPr>
                <a:spLocks noChangeShapeType="1"/>
              </p:cNvSpPr>
              <p:nvPr/>
            </p:nvSpPr>
            <p:spPr bwMode="auto">
              <a:xfrm>
                <a:off x="2905" y="436"/>
                <a:ext cx="0" cy="0"/>
              </a:xfrm>
              <a:prstGeom prst="line">
                <a:avLst/>
              </a:pr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43" name="Freeform 164">
                <a:extLst>
                  <a:ext uri="{FF2B5EF4-FFF2-40B4-BE49-F238E27FC236}">
                    <a16:creationId xmlns:a16="http://schemas.microsoft.com/office/drawing/2014/main" id="{9E55F2BF-2108-4E77-8E2E-DD46163E68CB}"/>
                  </a:ext>
                </a:extLst>
              </p:cNvPr>
              <p:cNvSpPr>
                <a:spLocks/>
              </p:cNvSpPr>
              <p:nvPr/>
            </p:nvSpPr>
            <p:spPr bwMode="auto">
              <a:xfrm>
                <a:off x="2905" y="400"/>
                <a:ext cx="570" cy="492"/>
              </a:xfrm>
              <a:custGeom>
                <a:avLst/>
                <a:gdLst>
                  <a:gd name="T0" fmla="*/ 22 w 570"/>
                  <a:gd name="T1" fmla="*/ 29 h 492"/>
                  <a:gd name="T2" fmla="*/ 7 w 570"/>
                  <a:gd name="T3" fmla="*/ 18 h 492"/>
                  <a:gd name="T4" fmla="*/ 32 w 570"/>
                  <a:gd name="T5" fmla="*/ 7 h 492"/>
                  <a:gd name="T6" fmla="*/ 43 w 570"/>
                  <a:gd name="T7" fmla="*/ 7 h 492"/>
                  <a:gd name="T8" fmla="*/ 104 w 570"/>
                  <a:gd name="T9" fmla="*/ 11 h 492"/>
                  <a:gd name="T10" fmla="*/ 197 w 570"/>
                  <a:gd name="T11" fmla="*/ 7 h 492"/>
                  <a:gd name="T12" fmla="*/ 229 w 570"/>
                  <a:gd name="T13" fmla="*/ 7 h 492"/>
                  <a:gd name="T14" fmla="*/ 133 w 570"/>
                  <a:gd name="T15" fmla="*/ 29 h 492"/>
                  <a:gd name="T16" fmla="*/ 75 w 570"/>
                  <a:gd name="T17" fmla="*/ 40 h 492"/>
                  <a:gd name="T18" fmla="*/ 108 w 570"/>
                  <a:gd name="T19" fmla="*/ 43 h 492"/>
                  <a:gd name="T20" fmla="*/ 168 w 570"/>
                  <a:gd name="T21" fmla="*/ 29 h 492"/>
                  <a:gd name="T22" fmla="*/ 269 w 570"/>
                  <a:gd name="T23" fmla="*/ 29 h 492"/>
                  <a:gd name="T24" fmla="*/ 283 w 570"/>
                  <a:gd name="T25" fmla="*/ 43 h 492"/>
                  <a:gd name="T26" fmla="*/ 315 w 570"/>
                  <a:gd name="T27" fmla="*/ 47 h 492"/>
                  <a:gd name="T28" fmla="*/ 373 w 570"/>
                  <a:gd name="T29" fmla="*/ 54 h 492"/>
                  <a:gd name="T30" fmla="*/ 308 w 570"/>
                  <a:gd name="T31" fmla="*/ 72 h 492"/>
                  <a:gd name="T32" fmla="*/ 151 w 570"/>
                  <a:gd name="T33" fmla="*/ 76 h 492"/>
                  <a:gd name="T34" fmla="*/ 136 w 570"/>
                  <a:gd name="T35" fmla="*/ 101 h 492"/>
                  <a:gd name="T36" fmla="*/ 276 w 570"/>
                  <a:gd name="T37" fmla="*/ 86 h 492"/>
                  <a:gd name="T38" fmla="*/ 254 w 570"/>
                  <a:gd name="T39" fmla="*/ 112 h 492"/>
                  <a:gd name="T40" fmla="*/ 315 w 570"/>
                  <a:gd name="T41" fmla="*/ 86 h 492"/>
                  <a:gd name="T42" fmla="*/ 358 w 570"/>
                  <a:gd name="T43" fmla="*/ 108 h 492"/>
                  <a:gd name="T44" fmla="*/ 330 w 570"/>
                  <a:gd name="T45" fmla="*/ 137 h 492"/>
                  <a:gd name="T46" fmla="*/ 333 w 570"/>
                  <a:gd name="T47" fmla="*/ 147 h 492"/>
                  <a:gd name="T48" fmla="*/ 387 w 570"/>
                  <a:gd name="T49" fmla="*/ 108 h 492"/>
                  <a:gd name="T50" fmla="*/ 416 w 570"/>
                  <a:gd name="T51" fmla="*/ 108 h 492"/>
                  <a:gd name="T52" fmla="*/ 451 w 570"/>
                  <a:gd name="T53" fmla="*/ 104 h 492"/>
                  <a:gd name="T54" fmla="*/ 466 w 570"/>
                  <a:gd name="T55" fmla="*/ 94 h 492"/>
                  <a:gd name="T56" fmla="*/ 545 w 570"/>
                  <a:gd name="T57" fmla="*/ 94 h 492"/>
                  <a:gd name="T58" fmla="*/ 541 w 570"/>
                  <a:gd name="T59" fmla="*/ 122 h 492"/>
                  <a:gd name="T60" fmla="*/ 516 w 570"/>
                  <a:gd name="T61" fmla="*/ 140 h 492"/>
                  <a:gd name="T62" fmla="*/ 451 w 570"/>
                  <a:gd name="T63" fmla="*/ 147 h 492"/>
                  <a:gd name="T64" fmla="*/ 394 w 570"/>
                  <a:gd name="T65" fmla="*/ 158 h 492"/>
                  <a:gd name="T66" fmla="*/ 487 w 570"/>
                  <a:gd name="T67" fmla="*/ 155 h 492"/>
                  <a:gd name="T68" fmla="*/ 423 w 570"/>
                  <a:gd name="T69" fmla="*/ 165 h 492"/>
                  <a:gd name="T70" fmla="*/ 408 w 570"/>
                  <a:gd name="T71" fmla="*/ 190 h 492"/>
                  <a:gd name="T72" fmla="*/ 451 w 570"/>
                  <a:gd name="T73" fmla="*/ 173 h 492"/>
                  <a:gd name="T74" fmla="*/ 430 w 570"/>
                  <a:gd name="T75" fmla="*/ 190 h 492"/>
                  <a:gd name="T76" fmla="*/ 419 w 570"/>
                  <a:gd name="T77" fmla="*/ 212 h 492"/>
                  <a:gd name="T78" fmla="*/ 416 w 570"/>
                  <a:gd name="T79" fmla="*/ 223 h 492"/>
                  <a:gd name="T80" fmla="*/ 391 w 570"/>
                  <a:gd name="T81" fmla="*/ 237 h 492"/>
                  <a:gd name="T82" fmla="*/ 387 w 570"/>
                  <a:gd name="T83" fmla="*/ 266 h 492"/>
                  <a:gd name="T84" fmla="*/ 401 w 570"/>
                  <a:gd name="T85" fmla="*/ 273 h 492"/>
                  <a:gd name="T86" fmla="*/ 398 w 570"/>
                  <a:gd name="T87" fmla="*/ 284 h 492"/>
                  <a:gd name="T88" fmla="*/ 426 w 570"/>
                  <a:gd name="T89" fmla="*/ 302 h 492"/>
                  <a:gd name="T90" fmla="*/ 448 w 570"/>
                  <a:gd name="T91" fmla="*/ 312 h 492"/>
                  <a:gd name="T92" fmla="*/ 398 w 570"/>
                  <a:gd name="T93" fmla="*/ 320 h 492"/>
                  <a:gd name="T94" fmla="*/ 362 w 570"/>
                  <a:gd name="T95" fmla="*/ 323 h 492"/>
                  <a:gd name="T96" fmla="*/ 376 w 570"/>
                  <a:gd name="T97" fmla="*/ 338 h 492"/>
                  <a:gd name="T98" fmla="*/ 383 w 570"/>
                  <a:gd name="T99" fmla="*/ 348 h 492"/>
                  <a:gd name="T100" fmla="*/ 416 w 570"/>
                  <a:gd name="T101" fmla="*/ 352 h 492"/>
                  <a:gd name="T102" fmla="*/ 412 w 570"/>
                  <a:gd name="T103" fmla="*/ 359 h 492"/>
                  <a:gd name="T104" fmla="*/ 408 w 570"/>
                  <a:gd name="T105" fmla="*/ 384 h 492"/>
                  <a:gd name="T106" fmla="*/ 383 w 570"/>
                  <a:gd name="T107" fmla="*/ 395 h 492"/>
                  <a:gd name="T108" fmla="*/ 391 w 570"/>
                  <a:gd name="T109" fmla="*/ 409 h 492"/>
                  <a:gd name="T110" fmla="*/ 412 w 570"/>
                  <a:gd name="T111" fmla="*/ 427 h 492"/>
                  <a:gd name="T112" fmla="*/ 373 w 570"/>
                  <a:gd name="T113" fmla="*/ 424 h 492"/>
                  <a:gd name="T114" fmla="*/ 383 w 570"/>
                  <a:gd name="T115" fmla="*/ 438 h 492"/>
                  <a:gd name="T116" fmla="*/ 383 w 570"/>
                  <a:gd name="T117" fmla="*/ 460 h 492"/>
                  <a:gd name="T118" fmla="*/ 322 w 570"/>
                  <a:gd name="T119" fmla="*/ 449 h 492"/>
                  <a:gd name="T120" fmla="*/ 280 w 570"/>
                  <a:gd name="T121" fmla="*/ 463 h 492"/>
                  <a:gd name="T122" fmla="*/ 305 w 570"/>
                  <a:gd name="T123" fmla="*/ 474 h 492"/>
                  <a:gd name="T124" fmla="*/ 280 w 570"/>
                  <a:gd name="T125" fmla="*/ 488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0" h="492">
                    <a:moveTo>
                      <a:pt x="0" y="36"/>
                    </a:moveTo>
                    <a:lnTo>
                      <a:pt x="4" y="33"/>
                    </a:lnTo>
                    <a:lnTo>
                      <a:pt x="18" y="33"/>
                    </a:lnTo>
                    <a:lnTo>
                      <a:pt x="25" y="33"/>
                    </a:lnTo>
                    <a:lnTo>
                      <a:pt x="32" y="33"/>
                    </a:lnTo>
                    <a:lnTo>
                      <a:pt x="32" y="33"/>
                    </a:lnTo>
                    <a:lnTo>
                      <a:pt x="29" y="33"/>
                    </a:lnTo>
                    <a:lnTo>
                      <a:pt x="7" y="33"/>
                    </a:lnTo>
                    <a:lnTo>
                      <a:pt x="7" y="29"/>
                    </a:lnTo>
                    <a:lnTo>
                      <a:pt x="22" y="29"/>
                    </a:lnTo>
                    <a:lnTo>
                      <a:pt x="40" y="29"/>
                    </a:lnTo>
                    <a:lnTo>
                      <a:pt x="40" y="25"/>
                    </a:lnTo>
                    <a:lnTo>
                      <a:pt x="29" y="25"/>
                    </a:lnTo>
                    <a:lnTo>
                      <a:pt x="25" y="25"/>
                    </a:lnTo>
                    <a:lnTo>
                      <a:pt x="22" y="22"/>
                    </a:lnTo>
                    <a:lnTo>
                      <a:pt x="7" y="22"/>
                    </a:lnTo>
                    <a:lnTo>
                      <a:pt x="4" y="22"/>
                    </a:lnTo>
                    <a:lnTo>
                      <a:pt x="4" y="22"/>
                    </a:lnTo>
                    <a:lnTo>
                      <a:pt x="7" y="18"/>
                    </a:lnTo>
                    <a:lnTo>
                      <a:pt x="7" y="18"/>
                    </a:lnTo>
                    <a:lnTo>
                      <a:pt x="4" y="15"/>
                    </a:lnTo>
                    <a:lnTo>
                      <a:pt x="7" y="15"/>
                    </a:lnTo>
                    <a:lnTo>
                      <a:pt x="4" y="11"/>
                    </a:lnTo>
                    <a:lnTo>
                      <a:pt x="7" y="11"/>
                    </a:lnTo>
                    <a:lnTo>
                      <a:pt x="25" y="15"/>
                    </a:lnTo>
                    <a:lnTo>
                      <a:pt x="22" y="11"/>
                    </a:lnTo>
                    <a:lnTo>
                      <a:pt x="22" y="7"/>
                    </a:lnTo>
                    <a:lnTo>
                      <a:pt x="29" y="7"/>
                    </a:lnTo>
                    <a:lnTo>
                      <a:pt x="29" y="7"/>
                    </a:lnTo>
                    <a:lnTo>
                      <a:pt x="32" y="7"/>
                    </a:lnTo>
                    <a:lnTo>
                      <a:pt x="40" y="11"/>
                    </a:lnTo>
                    <a:lnTo>
                      <a:pt x="47" y="15"/>
                    </a:lnTo>
                    <a:lnTo>
                      <a:pt x="54" y="15"/>
                    </a:lnTo>
                    <a:lnTo>
                      <a:pt x="54" y="15"/>
                    </a:lnTo>
                    <a:lnTo>
                      <a:pt x="54" y="15"/>
                    </a:lnTo>
                    <a:lnTo>
                      <a:pt x="50" y="11"/>
                    </a:lnTo>
                    <a:lnTo>
                      <a:pt x="50" y="11"/>
                    </a:lnTo>
                    <a:lnTo>
                      <a:pt x="50" y="11"/>
                    </a:lnTo>
                    <a:lnTo>
                      <a:pt x="50" y="11"/>
                    </a:lnTo>
                    <a:lnTo>
                      <a:pt x="43" y="7"/>
                    </a:lnTo>
                    <a:lnTo>
                      <a:pt x="43" y="7"/>
                    </a:lnTo>
                    <a:lnTo>
                      <a:pt x="47" y="4"/>
                    </a:lnTo>
                    <a:lnTo>
                      <a:pt x="54" y="4"/>
                    </a:lnTo>
                    <a:lnTo>
                      <a:pt x="75" y="4"/>
                    </a:lnTo>
                    <a:lnTo>
                      <a:pt x="82" y="4"/>
                    </a:lnTo>
                    <a:lnTo>
                      <a:pt x="86" y="4"/>
                    </a:lnTo>
                    <a:lnTo>
                      <a:pt x="90" y="4"/>
                    </a:lnTo>
                    <a:lnTo>
                      <a:pt x="90" y="4"/>
                    </a:lnTo>
                    <a:lnTo>
                      <a:pt x="93" y="4"/>
                    </a:lnTo>
                    <a:lnTo>
                      <a:pt x="104" y="11"/>
                    </a:lnTo>
                    <a:lnTo>
                      <a:pt x="104" y="7"/>
                    </a:lnTo>
                    <a:lnTo>
                      <a:pt x="100" y="4"/>
                    </a:lnTo>
                    <a:lnTo>
                      <a:pt x="111" y="0"/>
                    </a:lnTo>
                    <a:lnTo>
                      <a:pt x="129" y="0"/>
                    </a:lnTo>
                    <a:lnTo>
                      <a:pt x="136" y="4"/>
                    </a:lnTo>
                    <a:lnTo>
                      <a:pt x="143" y="4"/>
                    </a:lnTo>
                    <a:lnTo>
                      <a:pt x="154" y="4"/>
                    </a:lnTo>
                    <a:lnTo>
                      <a:pt x="172" y="4"/>
                    </a:lnTo>
                    <a:lnTo>
                      <a:pt x="194" y="7"/>
                    </a:lnTo>
                    <a:lnTo>
                      <a:pt x="197" y="7"/>
                    </a:lnTo>
                    <a:lnTo>
                      <a:pt x="201" y="7"/>
                    </a:lnTo>
                    <a:lnTo>
                      <a:pt x="201" y="7"/>
                    </a:lnTo>
                    <a:lnTo>
                      <a:pt x="208" y="7"/>
                    </a:lnTo>
                    <a:lnTo>
                      <a:pt x="211" y="7"/>
                    </a:lnTo>
                    <a:lnTo>
                      <a:pt x="204" y="7"/>
                    </a:lnTo>
                    <a:lnTo>
                      <a:pt x="208" y="11"/>
                    </a:lnTo>
                    <a:lnTo>
                      <a:pt x="219" y="11"/>
                    </a:lnTo>
                    <a:lnTo>
                      <a:pt x="222" y="11"/>
                    </a:lnTo>
                    <a:lnTo>
                      <a:pt x="215" y="11"/>
                    </a:lnTo>
                    <a:lnTo>
                      <a:pt x="229" y="7"/>
                    </a:lnTo>
                    <a:lnTo>
                      <a:pt x="254" y="11"/>
                    </a:lnTo>
                    <a:lnTo>
                      <a:pt x="272" y="15"/>
                    </a:lnTo>
                    <a:lnTo>
                      <a:pt x="276" y="18"/>
                    </a:lnTo>
                    <a:lnTo>
                      <a:pt x="272" y="22"/>
                    </a:lnTo>
                    <a:lnTo>
                      <a:pt x="265" y="22"/>
                    </a:lnTo>
                    <a:lnTo>
                      <a:pt x="244" y="25"/>
                    </a:lnTo>
                    <a:lnTo>
                      <a:pt x="197" y="25"/>
                    </a:lnTo>
                    <a:lnTo>
                      <a:pt x="172" y="25"/>
                    </a:lnTo>
                    <a:lnTo>
                      <a:pt x="143" y="33"/>
                    </a:lnTo>
                    <a:lnTo>
                      <a:pt x="133" y="29"/>
                    </a:lnTo>
                    <a:lnTo>
                      <a:pt x="111" y="25"/>
                    </a:lnTo>
                    <a:lnTo>
                      <a:pt x="111" y="25"/>
                    </a:lnTo>
                    <a:lnTo>
                      <a:pt x="122" y="29"/>
                    </a:lnTo>
                    <a:lnTo>
                      <a:pt x="129" y="29"/>
                    </a:lnTo>
                    <a:lnTo>
                      <a:pt x="129" y="33"/>
                    </a:lnTo>
                    <a:lnTo>
                      <a:pt x="115" y="36"/>
                    </a:lnTo>
                    <a:lnTo>
                      <a:pt x="108" y="33"/>
                    </a:lnTo>
                    <a:lnTo>
                      <a:pt x="100" y="36"/>
                    </a:lnTo>
                    <a:lnTo>
                      <a:pt x="72" y="40"/>
                    </a:lnTo>
                    <a:lnTo>
                      <a:pt x="75" y="40"/>
                    </a:lnTo>
                    <a:lnTo>
                      <a:pt x="75" y="40"/>
                    </a:lnTo>
                    <a:lnTo>
                      <a:pt x="75" y="43"/>
                    </a:lnTo>
                    <a:lnTo>
                      <a:pt x="79" y="43"/>
                    </a:lnTo>
                    <a:lnTo>
                      <a:pt x="79" y="40"/>
                    </a:lnTo>
                    <a:lnTo>
                      <a:pt x="82" y="40"/>
                    </a:lnTo>
                    <a:lnTo>
                      <a:pt x="90" y="40"/>
                    </a:lnTo>
                    <a:lnTo>
                      <a:pt x="100" y="40"/>
                    </a:lnTo>
                    <a:lnTo>
                      <a:pt x="104" y="40"/>
                    </a:lnTo>
                    <a:lnTo>
                      <a:pt x="104" y="43"/>
                    </a:lnTo>
                    <a:lnTo>
                      <a:pt x="108" y="43"/>
                    </a:lnTo>
                    <a:lnTo>
                      <a:pt x="104" y="40"/>
                    </a:lnTo>
                    <a:lnTo>
                      <a:pt x="108" y="36"/>
                    </a:lnTo>
                    <a:lnTo>
                      <a:pt x="115" y="36"/>
                    </a:lnTo>
                    <a:lnTo>
                      <a:pt x="143" y="36"/>
                    </a:lnTo>
                    <a:lnTo>
                      <a:pt x="143" y="36"/>
                    </a:lnTo>
                    <a:lnTo>
                      <a:pt x="147" y="36"/>
                    </a:lnTo>
                    <a:lnTo>
                      <a:pt x="151" y="33"/>
                    </a:lnTo>
                    <a:lnTo>
                      <a:pt x="158" y="33"/>
                    </a:lnTo>
                    <a:lnTo>
                      <a:pt x="165" y="29"/>
                    </a:lnTo>
                    <a:lnTo>
                      <a:pt x="168" y="29"/>
                    </a:lnTo>
                    <a:lnTo>
                      <a:pt x="176" y="29"/>
                    </a:lnTo>
                    <a:lnTo>
                      <a:pt x="183" y="29"/>
                    </a:lnTo>
                    <a:lnTo>
                      <a:pt x="219" y="29"/>
                    </a:lnTo>
                    <a:lnTo>
                      <a:pt x="219" y="33"/>
                    </a:lnTo>
                    <a:lnTo>
                      <a:pt x="215" y="33"/>
                    </a:lnTo>
                    <a:lnTo>
                      <a:pt x="222" y="33"/>
                    </a:lnTo>
                    <a:lnTo>
                      <a:pt x="222" y="29"/>
                    </a:lnTo>
                    <a:lnTo>
                      <a:pt x="251" y="33"/>
                    </a:lnTo>
                    <a:lnTo>
                      <a:pt x="254" y="33"/>
                    </a:lnTo>
                    <a:lnTo>
                      <a:pt x="269" y="29"/>
                    </a:lnTo>
                    <a:lnTo>
                      <a:pt x="287" y="25"/>
                    </a:lnTo>
                    <a:lnTo>
                      <a:pt x="294" y="29"/>
                    </a:lnTo>
                    <a:lnTo>
                      <a:pt x="290" y="29"/>
                    </a:lnTo>
                    <a:lnTo>
                      <a:pt x="294" y="33"/>
                    </a:lnTo>
                    <a:lnTo>
                      <a:pt x="297" y="36"/>
                    </a:lnTo>
                    <a:lnTo>
                      <a:pt x="294" y="36"/>
                    </a:lnTo>
                    <a:lnTo>
                      <a:pt x="290" y="40"/>
                    </a:lnTo>
                    <a:lnTo>
                      <a:pt x="280" y="40"/>
                    </a:lnTo>
                    <a:lnTo>
                      <a:pt x="287" y="40"/>
                    </a:lnTo>
                    <a:lnTo>
                      <a:pt x="283" y="43"/>
                    </a:lnTo>
                    <a:lnTo>
                      <a:pt x="265" y="47"/>
                    </a:lnTo>
                    <a:lnTo>
                      <a:pt x="283" y="47"/>
                    </a:lnTo>
                    <a:lnTo>
                      <a:pt x="287" y="43"/>
                    </a:lnTo>
                    <a:lnTo>
                      <a:pt x="301" y="40"/>
                    </a:lnTo>
                    <a:lnTo>
                      <a:pt x="308" y="40"/>
                    </a:lnTo>
                    <a:lnTo>
                      <a:pt x="315" y="40"/>
                    </a:lnTo>
                    <a:lnTo>
                      <a:pt x="315" y="43"/>
                    </a:lnTo>
                    <a:lnTo>
                      <a:pt x="315" y="43"/>
                    </a:lnTo>
                    <a:lnTo>
                      <a:pt x="315" y="43"/>
                    </a:lnTo>
                    <a:lnTo>
                      <a:pt x="315" y="47"/>
                    </a:lnTo>
                    <a:lnTo>
                      <a:pt x="326" y="43"/>
                    </a:lnTo>
                    <a:lnTo>
                      <a:pt x="326" y="43"/>
                    </a:lnTo>
                    <a:lnTo>
                      <a:pt x="337" y="47"/>
                    </a:lnTo>
                    <a:lnTo>
                      <a:pt x="340" y="47"/>
                    </a:lnTo>
                    <a:lnTo>
                      <a:pt x="348" y="43"/>
                    </a:lnTo>
                    <a:lnTo>
                      <a:pt x="348" y="47"/>
                    </a:lnTo>
                    <a:lnTo>
                      <a:pt x="351" y="47"/>
                    </a:lnTo>
                    <a:lnTo>
                      <a:pt x="369" y="51"/>
                    </a:lnTo>
                    <a:lnTo>
                      <a:pt x="373" y="54"/>
                    </a:lnTo>
                    <a:lnTo>
                      <a:pt x="373" y="54"/>
                    </a:lnTo>
                    <a:lnTo>
                      <a:pt x="369" y="58"/>
                    </a:lnTo>
                    <a:lnTo>
                      <a:pt x="365" y="58"/>
                    </a:lnTo>
                    <a:lnTo>
                      <a:pt x="362" y="58"/>
                    </a:lnTo>
                    <a:lnTo>
                      <a:pt x="351" y="61"/>
                    </a:lnTo>
                    <a:lnTo>
                      <a:pt x="351" y="65"/>
                    </a:lnTo>
                    <a:lnTo>
                      <a:pt x="348" y="68"/>
                    </a:lnTo>
                    <a:lnTo>
                      <a:pt x="340" y="68"/>
                    </a:lnTo>
                    <a:lnTo>
                      <a:pt x="326" y="72"/>
                    </a:lnTo>
                    <a:lnTo>
                      <a:pt x="315" y="72"/>
                    </a:lnTo>
                    <a:lnTo>
                      <a:pt x="308" y="72"/>
                    </a:lnTo>
                    <a:lnTo>
                      <a:pt x="301" y="76"/>
                    </a:lnTo>
                    <a:lnTo>
                      <a:pt x="287" y="76"/>
                    </a:lnTo>
                    <a:lnTo>
                      <a:pt x="269" y="79"/>
                    </a:lnTo>
                    <a:lnTo>
                      <a:pt x="247" y="76"/>
                    </a:lnTo>
                    <a:lnTo>
                      <a:pt x="226" y="76"/>
                    </a:lnTo>
                    <a:lnTo>
                      <a:pt x="194" y="79"/>
                    </a:lnTo>
                    <a:lnTo>
                      <a:pt x="183" y="79"/>
                    </a:lnTo>
                    <a:lnTo>
                      <a:pt x="176" y="76"/>
                    </a:lnTo>
                    <a:lnTo>
                      <a:pt x="168" y="76"/>
                    </a:lnTo>
                    <a:lnTo>
                      <a:pt x="151" y="76"/>
                    </a:lnTo>
                    <a:lnTo>
                      <a:pt x="154" y="76"/>
                    </a:lnTo>
                    <a:lnTo>
                      <a:pt x="172" y="76"/>
                    </a:lnTo>
                    <a:lnTo>
                      <a:pt x="179" y="79"/>
                    </a:lnTo>
                    <a:lnTo>
                      <a:pt x="179" y="83"/>
                    </a:lnTo>
                    <a:lnTo>
                      <a:pt x="165" y="83"/>
                    </a:lnTo>
                    <a:lnTo>
                      <a:pt x="151" y="86"/>
                    </a:lnTo>
                    <a:lnTo>
                      <a:pt x="125" y="94"/>
                    </a:lnTo>
                    <a:lnTo>
                      <a:pt x="125" y="97"/>
                    </a:lnTo>
                    <a:lnTo>
                      <a:pt x="125" y="101"/>
                    </a:lnTo>
                    <a:lnTo>
                      <a:pt x="136" y="101"/>
                    </a:lnTo>
                    <a:lnTo>
                      <a:pt x="143" y="97"/>
                    </a:lnTo>
                    <a:lnTo>
                      <a:pt x="154" y="94"/>
                    </a:lnTo>
                    <a:lnTo>
                      <a:pt x="186" y="90"/>
                    </a:lnTo>
                    <a:lnTo>
                      <a:pt x="190" y="90"/>
                    </a:lnTo>
                    <a:lnTo>
                      <a:pt x="190" y="90"/>
                    </a:lnTo>
                    <a:lnTo>
                      <a:pt x="194" y="90"/>
                    </a:lnTo>
                    <a:lnTo>
                      <a:pt x="197" y="86"/>
                    </a:lnTo>
                    <a:lnTo>
                      <a:pt x="211" y="86"/>
                    </a:lnTo>
                    <a:lnTo>
                      <a:pt x="226" y="83"/>
                    </a:lnTo>
                    <a:lnTo>
                      <a:pt x="276" y="86"/>
                    </a:lnTo>
                    <a:lnTo>
                      <a:pt x="280" y="86"/>
                    </a:lnTo>
                    <a:lnTo>
                      <a:pt x="287" y="86"/>
                    </a:lnTo>
                    <a:lnTo>
                      <a:pt x="287" y="94"/>
                    </a:lnTo>
                    <a:lnTo>
                      <a:pt x="283" y="97"/>
                    </a:lnTo>
                    <a:lnTo>
                      <a:pt x="265" y="101"/>
                    </a:lnTo>
                    <a:lnTo>
                      <a:pt x="254" y="104"/>
                    </a:lnTo>
                    <a:lnTo>
                      <a:pt x="247" y="108"/>
                    </a:lnTo>
                    <a:lnTo>
                      <a:pt x="244" y="112"/>
                    </a:lnTo>
                    <a:lnTo>
                      <a:pt x="251" y="112"/>
                    </a:lnTo>
                    <a:lnTo>
                      <a:pt x="254" y="112"/>
                    </a:lnTo>
                    <a:lnTo>
                      <a:pt x="265" y="108"/>
                    </a:lnTo>
                    <a:lnTo>
                      <a:pt x="294" y="101"/>
                    </a:lnTo>
                    <a:lnTo>
                      <a:pt x="297" y="101"/>
                    </a:lnTo>
                    <a:lnTo>
                      <a:pt x="305" y="97"/>
                    </a:lnTo>
                    <a:lnTo>
                      <a:pt x="315" y="97"/>
                    </a:lnTo>
                    <a:lnTo>
                      <a:pt x="319" y="97"/>
                    </a:lnTo>
                    <a:lnTo>
                      <a:pt x="315" y="94"/>
                    </a:lnTo>
                    <a:lnTo>
                      <a:pt x="315" y="90"/>
                    </a:lnTo>
                    <a:lnTo>
                      <a:pt x="312" y="90"/>
                    </a:lnTo>
                    <a:lnTo>
                      <a:pt x="315" y="86"/>
                    </a:lnTo>
                    <a:lnTo>
                      <a:pt x="319" y="83"/>
                    </a:lnTo>
                    <a:lnTo>
                      <a:pt x="333" y="83"/>
                    </a:lnTo>
                    <a:lnTo>
                      <a:pt x="355" y="83"/>
                    </a:lnTo>
                    <a:lnTo>
                      <a:pt x="355" y="83"/>
                    </a:lnTo>
                    <a:lnTo>
                      <a:pt x="362" y="86"/>
                    </a:lnTo>
                    <a:lnTo>
                      <a:pt x="362" y="94"/>
                    </a:lnTo>
                    <a:lnTo>
                      <a:pt x="362" y="97"/>
                    </a:lnTo>
                    <a:lnTo>
                      <a:pt x="362" y="101"/>
                    </a:lnTo>
                    <a:lnTo>
                      <a:pt x="362" y="104"/>
                    </a:lnTo>
                    <a:lnTo>
                      <a:pt x="358" y="108"/>
                    </a:lnTo>
                    <a:lnTo>
                      <a:pt x="358" y="112"/>
                    </a:lnTo>
                    <a:lnTo>
                      <a:pt x="355" y="115"/>
                    </a:lnTo>
                    <a:lnTo>
                      <a:pt x="351" y="119"/>
                    </a:lnTo>
                    <a:lnTo>
                      <a:pt x="344" y="119"/>
                    </a:lnTo>
                    <a:lnTo>
                      <a:pt x="337" y="122"/>
                    </a:lnTo>
                    <a:lnTo>
                      <a:pt x="340" y="122"/>
                    </a:lnTo>
                    <a:lnTo>
                      <a:pt x="340" y="119"/>
                    </a:lnTo>
                    <a:lnTo>
                      <a:pt x="348" y="119"/>
                    </a:lnTo>
                    <a:lnTo>
                      <a:pt x="337" y="129"/>
                    </a:lnTo>
                    <a:lnTo>
                      <a:pt x="330" y="137"/>
                    </a:lnTo>
                    <a:lnTo>
                      <a:pt x="326" y="144"/>
                    </a:lnTo>
                    <a:lnTo>
                      <a:pt x="319" y="147"/>
                    </a:lnTo>
                    <a:lnTo>
                      <a:pt x="319" y="151"/>
                    </a:lnTo>
                    <a:lnTo>
                      <a:pt x="315" y="151"/>
                    </a:lnTo>
                    <a:lnTo>
                      <a:pt x="312" y="158"/>
                    </a:lnTo>
                    <a:lnTo>
                      <a:pt x="312" y="158"/>
                    </a:lnTo>
                    <a:lnTo>
                      <a:pt x="312" y="158"/>
                    </a:lnTo>
                    <a:lnTo>
                      <a:pt x="322" y="155"/>
                    </a:lnTo>
                    <a:lnTo>
                      <a:pt x="326" y="151"/>
                    </a:lnTo>
                    <a:lnTo>
                      <a:pt x="333" y="147"/>
                    </a:lnTo>
                    <a:lnTo>
                      <a:pt x="333" y="144"/>
                    </a:lnTo>
                    <a:lnTo>
                      <a:pt x="337" y="140"/>
                    </a:lnTo>
                    <a:lnTo>
                      <a:pt x="333" y="140"/>
                    </a:lnTo>
                    <a:lnTo>
                      <a:pt x="333" y="140"/>
                    </a:lnTo>
                    <a:lnTo>
                      <a:pt x="348" y="133"/>
                    </a:lnTo>
                    <a:lnTo>
                      <a:pt x="358" y="126"/>
                    </a:lnTo>
                    <a:lnTo>
                      <a:pt x="369" y="119"/>
                    </a:lnTo>
                    <a:lnTo>
                      <a:pt x="376" y="115"/>
                    </a:lnTo>
                    <a:lnTo>
                      <a:pt x="376" y="112"/>
                    </a:lnTo>
                    <a:lnTo>
                      <a:pt x="387" y="108"/>
                    </a:lnTo>
                    <a:lnTo>
                      <a:pt x="394" y="104"/>
                    </a:lnTo>
                    <a:lnTo>
                      <a:pt x="405" y="101"/>
                    </a:lnTo>
                    <a:lnTo>
                      <a:pt x="401" y="104"/>
                    </a:lnTo>
                    <a:lnTo>
                      <a:pt x="401" y="104"/>
                    </a:lnTo>
                    <a:lnTo>
                      <a:pt x="401" y="108"/>
                    </a:lnTo>
                    <a:lnTo>
                      <a:pt x="401" y="108"/>
                    </a:lnTo>
                    <a:lnTo>
                      <a:pt x="405" y="112"/>
                    </a:lnTo>
                    <a:lnTo>
                      <a:pt x="412" y="112"/>
                    </a:lnTo>
                    <a:lnTo>
                      <a:pt x="412" y="108"/>
                    </a:lnTo>
                    <a:lnTo>
                      <a:pt x="416" y="108"/>
                    </a:lnTo>
                    <a:lnTo>
                      <a:pt x="430" y="108"/>
                    </a:lnTo>
                    <a:lnTo>
                      <a:pt x="434" y="112"/>
                    </a:lnTo>
                    <a:lnTo>
                      <a:pt x="434" y="108"/>
                    </a:lnTo>
                    <a:lnTo>
                      <a:pt x="444" y="112"/>
                    </a:lnTo>
                    <a:lnTo>
                      <a:pt x="448" y="112"/>
                    </a:lnTo>
                    <a:lnTo>
                      <a:pt x="448" y="108"/>
                    </a:lnTo>
                    <a:lnTo>
                      <a:pt x="448" y="104"/>
                    </a:lnTo>
                    <a:lnTo>
                      <a:pt x="448" y="104"/>
                    </a:lnTo>
                    <a:lnTo>
                      <a:pt x="455" y="108"/>
                    </a:lnTo>
                    <a:lnTo>
                      <a:pt x="451" y="104"/>
                    </a:lnTo>
                    <a:lnTo>
                      <a:pt x="459" y="104"/>
                    </a:lnTo>
                    <a:lnTo>
                      <a:pt x="451" y="101"/>
                    </a:lnTo>
                    <a:lnTo>
                      <a:pt x="455" y="101"/>
                    </a:lnTo>
                    <a:lnTo>
                      <a:pt x="451" y="97"/>
                    </a:lnTo>
                    <a:lnTo>
                      <a:pt x="459" y="97"/>
                    </a:lnTo>
                    <a:lnTo>
                      <a:pt x="462" y="101"/>
                    </a:lnTo>
                    <a:lnTo>
                      <a:pt x="459" y="97"/>
                    </a:lnTo>
                    <a:lnTo>
                      <a:pt x="459" y="94"/>
                    </a:lnTo>
                    <a:lnTo>
                      <a:pt x="462" y="94"/>
                    </a:lnTo>
                    <a:lnTo>
                      <a:pt x="466" y="94"/>
                    </a:lnTo>
                    <a:lnTo>
                      <a:pt x="466" y="90"/>
                    </a:lnTo>
                    <a:lnTo>
                      <a:pt x="469" y="90"/>
                    </a:lnTo>
                    <a:lnTo>
                      <a:pt x="473" y="90"/>
                    </a:lnTo>
                    <a:lnTo>
                      <a:pt x="484" y="90"/>
                    </a:lnTo>
                    <a:lnTo>
                      <a:pt x="491" y="90"/>
                    </a:lnTo>
                    <a:lnTo>
                      <a:pt x="502" y="90"/>
                    </a:lnTo>
                    <a:lnTo>
                      <a:pt x="509" y="86"/>
                    </a:lnTo>
                    <a:lnTo>
                      <a:pt x="520" y="90"/>
                    </a:lnTo>
                    <a:lnTo>
                      <a:pt x="530" y="94"/>
                    </a:lnTo>
                    <a:lnTo>
                      <a:pt x="545" y="94"/>
                    </a:lnTo>
                    <a:lnTo>
                      <a:pt x="555" y="97"/>
                    </a:lnTo>
                    <a:lnTo>
                      <a:pt x="559" y="101"/>
                    </a:lnTo>
                    <a:lnTo>
                      <a:pt x="570" y="101"/>
                    </a:lnTo>
                    <a:lnTo>
                      <a:pt x="570" y="104"/>
                    </a:lnTo>
                    <a:lnTo>
                      <a:pt x="562" y="108"/>
                    </a:lnTo>
                    <a:lnTo>
                      <a:pt x="552" y="115"/>
                    </a:lnTo>
                    <a:lnTo>
                      <a:pt x="548" y="115"/>
                    </a:lnTo>
                    <a:lnTo>
                      <a:pt x="548" y="119"/>
                    </a:lnTo>
                    <a:lnTo>
                      <a:pt x="541" y="119"/>
                    </a:lnTo>
                    <a:lnTo>
                      <a:pt x="541" y="122"/>
                    </a:lnTo>
                    <a:lnTo>
                      <a:pt x="534" y="126"/>
                    </a:lnTo>
                    <a:lnTo>
                      <a:pt x="534" y="126"/>
                    </a:lnTo>
                    <a:lnTo>
                      <a:pt x="530" y="126"/>
                    </a:lnTo>
                    <a:lnTo>
                      <a:pt x="516" y="126"/>
                    </a:lnTo>
                    <a:lnTo>
                      <a:pt x="512" y="129"/>
                    </a:lnTo>
                    <a:lnTo>
                      <a:pt x="512" y="129"/>
                    </a:lnTo>
                    <a:lnTo>
                      <a:pt x="512" y="133"/>
                    </a:lnTo>
                    <a:lnTo>
                      <a:pt x="516" y="133"/>
                    </a:lnTo>
                    <a:lnTo>
                      <a:pt x="520" y="137"/>
                    </a:lnTo>
                    <a:lnTo>
                      <a:pt x="516" y="140"/>
                    </a:lnTo>
                    <a:lnTo>
                      <a:pt x="502" y="140"/>
                    </a:lnTo>
                    <a:lnTo>
                      <a:pt x="494" y="140"/>
                    </a:lnTo>
                    <a:lnTo>
                      <a:pt x="494" y="144"/>
                    </a:lnTo>
                    <a:lnTo>
                      <a:pt x="494" y="144"/>
                    </a:lnTo>
                    <a:lnTo>
                      <a:pt x="494" y="144"/>
                    </a:lnTo>
                    <a:lnTo>
                      <a:pt x="487" y="147"/>
                    </a:lnTo>
                    <a:lnTo>
                      <a:pt x="459" y="144"/>
                    </a:lnTo>
                    <a:lnTo>
                      <a:pt x="455" y="144"/>
                    </a:lnTo>
                    <a:lnTo>
                      <a:pt x="451" y="144"/>
                    </a:lnTo>
                    <a:lnTo>
                      <a:pt x="451" y="147"/>
                    </a:lnTo>
                    <a:lnTo>
                      <a:pt x="444" y="147"/>
                    </a:lnTo>
                    <a:lnTo>
                      <a:pt x="441" y="151"/>
                    </a:lnTo>
                    <a:lnTo>
                      <a:pt x="437" y="151"/>
                    </a:lnTo>
                    <a:lnTo>
                      <a:pt x="412" y="147"/>
                    </a:lnTo>
                    <a:lnTo>
                      <a:pt x="401" y="151"/>
                    </a:lnTo>
                    <a:lnTo>
                      <a:pt x="398" y="151"/>
                    </a:lnTo>
                    <a:lnTo>
                      <a:pt x="383" y="155"/>
                    </a:lnTo>
                    <a:lnTo>
                      <a:pt x="387" y="155"/>
                    </a:lnTo>
                    <a:lnTo>
                      <a:pt x="391" y="155"/>
                    </a:lnTo>
                    <a:lnTo>
                      <a:pt x="394" y="158"/>
                    </a:lnTo>
                    <a:lnTo>
                      <a:pt x="405" y="155"/>
                    </a:lnTo>
                    <a:lnTo>
                      <a:pt x="405" y="151"/>
                    </a:lnTo>
                    <a:lnTo>
                      <a:pt x="412" y="151"/>
                    </a:lnTo>
                    <a:lnTo>
                      <a:pt x="426" y="155"/>
                    </a:lnTo>
                    <a:lnTo>
                      <a:pt x="441" y="155"/>
                    </a:lnTo>
                    <a:lnTo>
                      <a:pt x="455" y="151"/>
                    </a:lnTo>
                    <a:lnTo>
                      <a:pt x="459" y="151"/>
                    </a:lnTo>
                    <a:lnTo>
                      <a:pt x="469" y="151"/>
                    </a:lnTo>
                    <a:lnTo>
                      <a:pt x="473" y="155"/>
                    </a:lnTo>
                    <a:lnTo>
                      <a:pt x="487" y="155"/>
                    </a:lnTo>
                    <a:lnTo>
                      <a:pt x="487" y="155"/>
                    </a:lnTo>
                    <a:lnTo>
                      <a:pt x="487" y="158"/>
                    </a:lnTo>
                    <a:lnTo>
                      <a:pt x="484" y="162"/>
                    </a:lnTo>
                    <a:lnTo>
                      <a:pt x="477" y="162"/>
                    </a:lnTo>
                    <a:lnTo>
                      <a:pt x="480" y="165"/>
                    </a:lnTo>
                    <a:lnTo>
                      <a:pt x="477" y="165"/>
                    </a:lnTo>
                    <a:lnTo>
                      <a:pt x="473" y="169"/>
                    </a:lnTo>
                    <a:lnTo>
                      <a:pt x="444" y="169"/>
                    </a:lnTo>
                    <a:lnTo>
                      <a:pt x="434" y="169"/>
                    </a:lnTo>
                    <a:lnTo>
                      <a:pt x="423" y="165"/>
                    </a:lnTo>
                    <a:lnTo>
                      <a:pt x="416" y="165"/>
                    </a:lnTo>
                    <a:lnTo>
                      <a:pt x="408" y="173"/>
                    </a:lnTo>
                    <a:lnTo>
                      <a:pt x="401" y="176"/>
                    </a:lnTo>
                    <a:lnTo>
                      <a:pt x="405" y="176"/>
                    </a:lnTo>
                    <a:lnTo>
                      <a:pt x="401" y="180"/>
                    </a:lnTo>
                    <a:lnTo>
                      <a:pt x="405" y="180"/>
                    </a:lnTo>
                    <a:lnTo>
                      <a:pt x="405" y="183"/>
                    </a:lnTo>
                    <a:lnTo>
                      <a:pt x="401" y="187"/>
                    </a:lnTo>
                    <a:lnTo>
                      <a:pt x="405" y="187"/>
                    </a:lnTo>
                    <a:lnTo>
                      <a:pt x="408" y="190"/>
                    </a:lnTo>
                    <a:lnTo>
                      <a:pt x="416" y="190"/>
                    </a:lnTo>
                    <a:lnTo>
                      <a:pt x="408" y="187"/>
                    </a:lnTo>
                    <a:lnTo>
                      <a:pt x="408" y="187"/>
                    </a:lnTo>
                    <a:lnTo>
                      <a:pt x="412" y="183"/>
                    </a:lnTo>
                    <a:lnTo>
                      <a:pt x="419" y="180"/>
                    </a:lnTo>
                    <a:lnTo>
                      <a:pt x="423" y="176"/>
                    </a:lnTo>
                    <a:lnTo>
                      <a:pt x="430" y="176"/>
                    </a:lnTo>
                    <a:lnTo>
                      <a:pt x="441" y="176"/>
                    </a:lnTo>
                    <a:lnTo>
                      <a:pt x="444" y="176"/>
                    </a:lnTo>
                    <a:lnTo>
                      <a:pt x="451" y="173"/>
                    </a:lnTo>
                    <a:lnTo>
                      <a:pt x="459" y="173"/>
                    </a:lnTo>
                    <a:lnTo>
                      <a:pt x="462" y="176"/>
                    </a:lnTo>
                    <a:lnTo>
                      <a:pt x="462" y="180"/>
                    </a:lnTo>
                    <a:lnTo>
                      <a:pt x="462" y="180"/>
                    </a:lnTo>
                    <a:lnTo>
                      <a:pt x="459" y="183"/>
                    </a:lnTo>
                    <a:lnTo>
                      <a:pt x="455" y="187"/>
                    </a:lnTo>
                    <a:lnTo>
                      <a:pt x="455" y="187"/>
                    </a:lnTo>
                    <a:lnTo>
                      <a:pt x="451" y="190"/>
                    </a:lnTo>
                    <a:lnTo>
                      <a:pt x="441" y="194"/>
                    </a:lnTo>
                    <a:lnTo>
                      <a:pt x="430" y="190"/>
                    </a:lnTo>
                    <a:lnTo>
                      <a:pt x="426" y="190"/>
                    </a:lnTo>
                    <a:lnTo>
                      <a:pt x="423" y="194"/>
                    </a:lnTo>
                    <a:lnTo>
                      <a:pt x="419" y="201"/>
                    </a:lnTo>
                    <a:lnTo>
                      <a:pt x="419" y="205"/>
                    </a:lnTo>
                    <a:lnTo>
                      <a:pt x="419" y="208"/>
                    </a:lnTo>
                    <a:lnTo>
                      <a:pt x="419" y="212"/>
                    </a:lnTo>
                    <a:lnTo>
                      <a:pt x="416" y="216"/>
                    </a:lnTo>
                    <a:lnTo>
                      <a:pt x="416" y="219"/>
                    </a:lnTo>
                    <a:lnTo>
                      <a:pt x="419" y="216"/>
                    </a:lnTo>
                    <a:lnTo>
                      <a:pt x="419" y="212"/>
                    </a:lnTo>
                    <a:lnTo>
                      <a:pt x="430" y="212"/>
                    </a:lnTo>
                    <a:lnTo>
                      <a:pt x="430" y="216"/>
                    </a:lnTo>
                    <a:lnTo>
                      <a:pt x="426" y="216"/>
                    </a:lnTo>
                    <a:lnTo>
                      <a:pt x="426" y="216"/>
                    </a:lnTo>
                    <a:lnTo>
                      <a:pt x="423" y="216"/>
                    </a:lnTo>
                    <a:lnTo>
                      <a:pt x="419" y="216"/>
                    </a:lnTo>
                    <a:lnTo>
                      <a:pt x="419" y="219"/>
                    </a:lnTo>
                    <a:lnTo>
                      <a:pt x="419" y="219"/>
                    </a:lnTo>
                    <a:lnTo>
                      <a:pt x="419" y="219"/>
                    </a:lnTo>
                    <a:lnTo>
                      <a:pt x="416" y="223"/>
                    </a:lnTo>
                    <a:lnTo>
                      <a:pt x="412" y="219"/>
                    </a:lnTo>
                    <a:lnTo>
                      <a:pt x="412" y="226"/>
                    </a:lnTo>
                    <a:lnTo>
                      <a:pt x="416" y="226"/>
                    </a:lnTo>
                    <a:lnTo>
                      <a:pt x="416" y="230"/>
                    </a:lnTo>
                    <a:lnTo>
                      <a:pt x="408" y="233"/>
                    </a:lnTo>
                    <a:lnTo>
                      <a:pt x="401" y="233"/>
                    </a:lnTo>
                    <a:lnTo>
                      <a:pt x="394" y="233"/>
                    </a:lnTo>
                    <a:lnTo>
                      <a:pt x="391" y="233"/>
                    </a:lnTo>
                    <a:lnTo>
                      <a:pt x="391" y="237"/>
                    </a:lnTo>
                    <a:lnTo>
                      <a:pt x="391" y="237"/>
                    </a:lnTo>
                    <a:lnTo>
                      <a:pt x="391" y="241"/>
                    </a:lnTo>
                    <a:lnTo>
                      <a:pt x="391" y="241"/>
                    </a:lnTo>
                    <a:lnTo>
                      <a:pt x="387" y="241"/>
                    </a:lnTo>
                    <a:lnTo>
                      <a:pt x="387" y="244"/>
                    </a:lnTo>
                    <a:lnTo>
                      <a:pt x="394" y="244"/>
                    </a:lnTo>
                    <a:lnTo>
                      <a:pt x="391" y="244"/>
                    </a:lnTo>
                    <a:lnTo>
                      <a:pt x="387" y="251"/>
                    </a:lnTo>
                    <a:lnTo>
                      <a:pt x="387" y="259"/>
                    </a:lnTo>
                    <a:lnTo>
                      <a:pt x="383" y="262"/>
                    </a:lnTo>
                    <a:lnTo>
                      <a:pt x="387" y="266"/>
                    </a:lnTo>
                    <a:lnTo>
                      <a:pt x="383" y="266"/>
                    </a:lnTo>
                    <a:lnTo>
                      <a:pt x="380" y="269"/>
                    </a:lnTo>
                    <a:lnTo>
                      <a:pt x="380" y="273"/>
                    </a:lnTo>
                    <a:lnTo>
                      <a:pt x="376" y="277"/>
                    </a:lnTo>
                    <a:lnTo>
                      <a:pt x="373" y="280"/>
                    </a:lnTo>
                    <a:lnTo>
                      <a:pt x="376" y="284"/>
                    </a:lnTo>
                    <a:lnTo>
                      <a:pt x="383" y="284"/>
                    </a:lnTo>
                    <a:lnTo>
                      <a:pt x="391" y="273"/>
                    </a:lnTo>
                    <a:lnTo>
                      <a:pt x="398" y="273"/>
                    </a:lnTo>
                    <a:lnTo>
                      <a:pt x="401" y="273"/>
                    </a:lnTo>
                    <a:lnTo>
                      <a:pt x="401" y="277"/>
                    </a:lnTo>
                    <a:lnTo>
                      <a:pt x="405" y="277"/>
                    </a:lnTo>
                    <a:lnTo>
                      <a:pt x="426" y="280"/>
                    </a:lnTo>
                    <a:lnTo>
                      <a:pt x="430" y="284"/>
                    </a:lnTo>
                    <a:lnTo>
                      <a:pt x="434" y="287"/>
                    </a:lnTo>
                    <a:lnTo>
                      <a:pt x="426" y="287"/>
                    </a:lnTo>
                    <a:lnTo>
                      <a:pt x="416" y="284"/>
                    </a:lnTo>
                    <a:lnTo>
                      <a:pt x="405" y="284"/>
                    </a:lnTo>
                    <a:lnTo>
                      <a:pt x="401" y="284"/>
                    </a:lnTo>
                    <a:lnTo>
                      <a:pt x="398" y="284"/>
                    </a:lnTo>
                    <a:lnTo>
                      <a:pt x="398" y="287"/>
                    </a:lnTo>
                    <a:lnTo>
                      <a:pt x="408" y="291"/>
                    </a:lnTo>
                    <a:lnTo>
                      <a:pt x="401" y="291"/>
                    </a:lnTo>
                    <a:lnTo>
                      <a:pt x="401" y="291"/>
                    </a:lnTo>
                    <a:lnTo>
                      <a:pt x="398" y="291"/>
                    </a:lnTo>
                    <a:lnTo>
                      <a:pt x="408" y="294"/>
                    </a:lnTo>
                    <a:lnTo>
                      <a:pt x="408" y="294"/>
                    </a:lnTo>
                    <a:lnTo>
                      <a:pt x="401" y="298"/>
                    </a:lnTo>
                    <a:lnTo>
                      <a:pt x="416" y="298"/>
                    </a:lnTo>
                    <a:lnTo>
                      <a:pt x="426" y="302"/>
                    </a:lnTo>
                    <a:lnTo>
                      <a:pt x="426" y="302"/>
                    </a:lnTo>
                    <a:lnTo>
                      <a:pt x="430" y="305"/>
                    </a:lnTo>
                    <a:lnTo>
                      <a:pt x="434" y="305"/>
                    </a:lnTo>
                    <a:lnTo>
                      <a:pt x="434" y="302"/>
                    </a:lnTo>
                    <a:lnTo>
                      <a:pt x="437" y="298"/>
                    </a:lnTo>
                    <a:lnTo>
                      <a:pt x="444" y="302"/>
                    </a:lnTo>
                    <a:lnTo>
                      <a:pt x="448" y="302"/>
                    </a:lnTo>
                    <a:lnTo>
                      <a:pt x="448" y="302"/>
                    </a:lnTo>
                    <a:lnTo>
                      <a:pt x="448" y="309"/>
                    </a:lnTo>
                    <a:lnTo>
                      <a:pt x="448" y="312"/>
                    </a:lnTo>
                    <a:lnTo>
                      <a:pt x="448" y="316"/>
                    </a:lnTo>
                    <a:lnTo>
                      <a:pt x="448" y="320"/>
                    </a:lnTo>
                    <a:lnTo>
                      <a:pt x="448" y="320"/>
                    </a:lnTo>
                    <a:lnTo>
                      <a:pt x="444" y="323"/>
                    </a:lnTo>
                    <a:lnTo>
                      <a:pt x="426" y="320"/>
                    </a:lnTo>
                    <a:lnTo>
                      <a:pt x="416" y="316"/>
                    </a:lnTo>
                    <a:lnTo>
                      <a:pt x="401" y="316"/>
                    </a:lnTo>
                    <a:lnTo>
                      <a:pt x="376" y="316"/>
                    </a:lnTo>
                    <a:lnTo>
                      <a:pt x="398" y="320"/>
                    </a:lnTo>
                    <a:lnTo>
                      <a:pt x="398" y="320"/>
                    </a:lnTo>
                    <a:lnTo>
                      <a:pt x="394" y="320"/>
                    </a:lnTo>
                    <a:lnTo>
                      <a:pt x="380" y="320"/>
                    </a:lnTo>
                    <a:lnTo>
                      <a:pt x="380" y="320"/>
                    </a:lnTo>
                    <a:lnTo>
                      <a:pt x="394" y="323"/>
                    </a:lnTo>
                    <a:lnTo>
                      <a:pt x="387" y="323"/>
                    </a:lnTo>
                    <a:lnTo>
                      <a:pt x="383" y="327"/>
                    </a:lnTo>
                    <a:lnTo>
                      <a:pt x="376" y="330"/>
                    </a:lnTo>
                    <a:lnTo>
                      <a:pt x="373" y="327"/>
                    </a:lnTo>
                    <a:lnTo>
                      <a:pt x="369" y="323"/>
                    </a:lnTo>
                    <a:lnTo>
                      <a:pt x="362" y="323"/>
                    </a:lnTo>
                    <a:lnTo>
                      <a:pt x="362" y="327"/>
                    </a:lnTo>
                    <a:lnTo>
                      <a:pt x="358" y="327"/>
                    </a:lnTo>
                    <a:lnTo>
                      <a:pt x="362" y="330"/>
                    </a:lnTo>
                    <a:lnTo>
                      <a:pt x="362" y="334"/>
                    </a:lnTo>
                    <a:lnTo>
                      <a:pt x="365" y="330"/>
                    </a:lnTo>
                    <a:lnTo>
                      <a:pt x="365" y="330"/>
                    </a:lnTo>
                    <a:lnTo>
                      <a:pt x="369" y="334"/>
                    </a:lnTo>
                    <a:lnTo>
                      <a:pt x="376" y="334"/>
                    </a:lnTo>
                    <a:lnTo>
                      <a:pt x="373" y="338"/>
                    </a:lnTo>
                    <a:lnTo>
                      <a:pt x="376" y="338"/>
                    </a:lnTo>
                    <a:lnTo>
                      <a:pt x="362" y="338"/>
                    </a:lnTo>
                    <a:lnTo>
                      <a:pt x="358" y="338"/>
                    </a:lnTo>
                    <a:lnTo>
                      <a:pt x="365" y="341"/>
                    </a:lnTo>
                    <a:lnTo>
                      <a:pt x="376" y="338"/>
                    </a:lnTo>
                    <a:lnTo>
                      <a:pt x="380" y="341"/>
                    </a:lnTo>
                    <a:lnTo>
                      <a:pt x="380" y="341"/>
                    </a:lnTo>
                    <a:lnTo>
                      <a:pt x="380" y="345"/>
                    </a:lnTo>
                    <a:lnTo>
                      <a:pt x="376" y="348"/>
                    </a:lnTo>
                    <a:lnTo>
                      <a:pt x="383" y="348"/>
                    </a:lnTo>
                    <a:lnTo>
                      <a:pt x="383" y="348"/>
                    </a:lnTo>
                    <a:lnTo>
                      <a:pt x="391" y="348"/>
                    </a:lnTo>
                    <a:lnTo>
                      <a:pt x="387" y="345"/>
                    </a:lnTo>
                    <a:lnTo>
                      <a:pt x="391" y="348"/>
                    </a:lnTo>
                    <a:lnTo>
                      <a:pt x="394" y="348"/>
                    </a:lnTo>
                    <a:lnTo>
                      <a:pt x="398" y="352"/>
                    </a:lnTo>
                    <a:lnTo>
                      <a:pt x="391" y="345"/>
                    </a:lnTo>
                    <a:lnTo>
                      <a:pt x="401" y="348"/>
                    </a:lnTo>
                    <a:lnTo>
                      <a:pt x="408" y="348"/>
                    </a:lnTo>
                    <a:lnTo>
                      <a:pt x="412" y="348"/>
                    </a:lnTo>
                    <a:lnTo>
                      <a:pt x="416" y="352"/>
                    </a:lnTo>
                    <a:lnTo>
                      <a:pt x="416" y="355"/>
                    </a:lnTo>
                    <a:lnTo>
                      <a:pt x="412" y="355"/>
                    </a:lnTo>
                    <a:lnTo>
                      <a:pt x="405" y="355"/>
                    </a:lnTo>
                    <a:lnTo>
                      <a:pt x="401" y="355"/>
                    </a:lnTo>
                    <a:lnTo>
                      <a:pt x="391" y="355"/>
                    </a:lnTo>
                    <a:lnTo>
                      <a:pt x="391" y="359"/>
                    </a:lnTo>
                    <a:lnTo>
                      <a:pt x="398" y="359"/>
                    </a:lnTo>
                    <a:lnTo>
                      <a:pt x="401" y="359"/>
                    </a:lnTo>
                    <a:lnTo>
                      <a:pt x="405" y="363"/>
                    </a:lnTo>
                    <a:lnTo>
                      <a:pt x="412" y="359"/>
                    </a:lnTo>
                    <a:lnTo>
                      <a:pt x="416" y="363"/>
                    </a:lnTo>
                    <a:lnTo>
                      <a:pt x="419" y="370"/>
                    </a:lnTo>
                    <a:lnTo>
                      <a:pt x="419" y="373"/>
                    </a:lnTo>
                    <a:lnTo>
                      <a:pt x="423" y="381"/>
                    </a:lnTo>
                    <a:lnTo>
                      <a:pt x="423" y="384"/>
                    </a:lnTo>
                    <a:lnTo>
                      <a:pt x="419" y="391"/>
                    </a:lnTo>
                    <a:lnTo>
                      <a:pt x="416" y="391"/>
                    </a:lnTo>
                    <a:lnTo>
                      <a:pt x="412" y="391"/>
                    </a:lnTo>
                    <a:lnTo>
                      <a:pt x="412" y="388"/>
                    </a:lnTo>
                    <a:lnTo>
                      <a:pt x="408" y="384"/>
                    </a:lnTo>
                    <a:lnTo>
                      <a:pt x="373" y="373"/>
                    </a:lnTo>
                    <a:lnTo>
                      <a:pt x="380" y="377"/>
                    </a:lnTo>
                    <a:lnTo>
                      <a:pt x="369" y="377"/>
                    </a:lnTo>
                    <a:lnTo>
                      <a:pt x="373" y="381"/>
                    </a:lnTo>
                    <a:lnTo>
                      <a:pt x="380" y="381"/>
                    </a:lnTo>
                    <a:lnTo>
                      <a:pt x="387" y="384"/>
                    </a:lnTo>
                    <a:lnTo>
                      <a:pt x="398" y="388"/>
                    </a:lnTo>
                    <a:lnTo>
                      <a:pt x="398" y="391"/>
                    </a:lnTo>
                    <a:lnTo>
                      <a:pt x="394" y="391"/>
                    </a:lnTo>
                    <a:lnTo>
                      <a:pt x="383" y="395"/>
                    </a:lnTo>
                    <a:lnTo>
                      <a:pt x="380" y="399"/>
                    </a:lnTo>
                    <a:lnTo>
                      <a:pt x="383" y="399"/>
                    </a:lnTo>
                    <a:lnTo>
                      <a:pt x="391" y="395"/>
                    </a:lnTo>
                    <a:lnTo>
                      <a:pt x="394" y="395"/>
                    </a:lnTo>
                    <a:lnTo>
                      <a:pt x="398" y="399"/>
                    </a:lnTo>
                    <a:lnTo>
                      <a:pt x="398" y="399"/>
                    </a:lnTo>
                    <a:lnTo>
                      <a:pt x="394" y="402"/>
                    </a:lnTo>
                    <a:lnTo>
                      <a:pt x="398" y="406"/>
                    </a:lnTo>
                    <a:lnTo>
                      <a:pt x="394" y="409"/>
                    </a:lnTo>
                    <a:lnTo>
                      <a:pt x="391" y="409"/>
                    </a:lnTo>
                    <a:lnTo>
                      <a:pt x="391" y="413"/>
                    </a:lnTo>
                    <a:lnTo>
                      <a:pt x="398" y="413"/>
                    </a:lnTo>
                    <a:lnTo>
                      <a:pt x="408" y="413"/>
                    </a:lnTo>
                    <a:lnTo>
                      <a:pt x="412" y="413"/>
                    </a:lnTo>
                    <a:lnTo>
                      <a:pt x="423" y="413"/>
                    </a:lnTo>
                    <a:lnTo>
                      <a:pt x="426" y="416"/>
                    </a:lnTo>
                    <a:lnTo>
                      <a:pt x="430" y="420"/>
                    </a:lnTo>
                    <a:lnTo>
                      <a:pt x="430" y="420"/>
                    </a:lnTo>
                    <a:lnTo>
                      <a:pt x="419" y="427"/>
                    </a:lnTo>
                    <a:lnTo>
                      <a:pt x="412" y="427"/>
                    </a:lnTo>
                    <a:lnTo>
                      <a:pt x="408" y="424"/>
                    </a:lnTo>
                    <a:lnTo>
                      <a:pt x="405" y="420"/>
                    </a:lnTo>
                    <a:lnTo>
                      <a:pt x="401" y="420"/>
                    </a:lnTo>
                    <a:lnTo>
                      <a:pt x="394" y="420"/>
                    </a:lnTo>
                    <a:lnTo>
                      <a:pt x="387" y="420"/>
                    </a:lnTo>
                    <a:lnTo>
                      <a:pt x="376" y="420"/>
                    </a:lnTo>
                    <a:lnTo>
                      <a:pt x="373" y="416"/>
                    </a:lnTo>
                    <a:lnTo>
                      <a:pt x="369" y="416"/>
                    </a:lnTo>
                    <a:lnTo>
                      <a:pt x="373" y="420"/>
                    </a:lnTo>
                    <a:lnTo>
                      <a:pt x="373" y="424"/>
                    </a:lnTo>
                    <a:lnTo>
                      <a:pt x="358" y="427"/>
                    </a:lnTo>
                    <a:lnTo>
                      <a:pt x="369" y="427"/>
                    </a:lnTo>
                    <a:lnTo>
                      <a:pt x="369" y="431"/>
                    </a:lnTo>
                    <a:lnTo>
                      <a:pt x="365" y="431"/>
                    </a:lnTo>
                    <a:lnTo>
                      <a:pt x="365" y="434"/>
                    </a:lnTo>
                    <a:lnTo>
                      <a:pt x="362" y="434"/>
                    </a:lnTo>
                    <a:lnTo>
                      <a:pt x="362" y="438"/>
                    </a:lnTo>
                    <a:lnTo>
                      <a:pt x="369" y="438"/>
                    </a:lnTo>
                    <a:lnTo>
                      <a:pt x="376" y="438"/>
                    </a:lnTo>
                    <a:lnTo>
                      <a:pt x="383" y="438"/>
                    </a:lnTo>
                    <a:lnTo>
                      <a:pt x="387" y="442"/>
                    </a:lnTo>
                    <a:lnTo>
                      <a:pt x="401" y="442"/>
                    </a:lnTo>
                    <a:lnTo>
                      <a:pt x="405" y="445"/>
                    </a:lnTo>
                    <a:lnTo>
                      <a:pt x="405" y="445"/>
                    </a:lnTo>
                    <a:lnTo>
                      <a:pt x="401" y="449"/>
                    </a:lnTo>
                    <a:lnTo>
                      <a:pt x="401" y="456"/>
                    </a:lnTo>
                    <a:lnTo>
                      <a:pt x="401" y="456"/>
                    </a:lnTo>
                    <a:lnTo>
                      <a:pt x="398" y="460"/>
                    </a:lnTo>
                    <a:lnTo>
                      <a:pt x="391" y="460"/>
                    </a:lnTo>
                    <a:lnTo>
                      <a:pt x="383" y="460"/>
                    </a:lnTo>
                    <a:lnTo>
                      <a:pt x="376" y="463"/>
                    </a:lnTo>
                    <a:lnTo>
                      <a:pt x="369" y="463"/>
                    </a:lnTo>
                    <a:lnTo>
                      <a:pt x="369" y="467"/>
                    </a:lnTo>
                    <a:lnTo>
                      <a:pt x="362" y="467"/>
                    </a:lnTo>
                    <a:lnTo>
                      <a:pt x="351" y="463"/>
                    </a:lnTo>
                    <a:lnTo>
                      <a:pt x="337" y="456"/>
                    </a:lnTo>
                    <a:lnTo>
                      <a:pt x="330" y="452"/>
                    </a:lnTo>
                    <a:lnTo>
                      <a:pt x="330" y="449"/>
                    </a:lnTo>
                    <a:lnTo>
                      <a:pt x="326" y="445"/>
                    </a:lnTo>
                    <a:lnTo>
                      <a:pt x="322" y="449"/>
                    </a:lnTo>
                    <a:lnTo>
                      <a:pt x="319" y="456"/>
                    </a:lnTo>
                    <a:lnTo>
                      <a:pt x="315" y="456"/>
                    </a:lnTo>
                    <a:lnTo>
                      <a:pt x="308" y="452"/>
                    </a:lnTo>
                    <a:lnTo>
                      <a:pt x="312" y="456"/>
                    </a:lnTo>
                    <a:lnTo>
                      <a:pt x="312" y="460"/>
                    </a:lnTo>
                    <a:lnTo>
                      <a:pt x="301" y="463"/>
                    </a:lnTo>
                    <a:lnTo>
                      <a:pt x="301" y="463"/>
                    </a:lnTo>
                    <a:lnTo>
                      <a:pt x="290" y="467"/>
                    </a:lnTo>
                    <a:lnTo>
                      <a:pt x="283" y="467"/>
                    </a:lnTo>
                    <a:lnTo>
                      <a:pt x="280" y="463"/>
                    </a:lnTo>
                    <a:lnTo>
                      <a:pt x="272" y="467"/>
                    </a:lnTo>
                    <a:lnTo>
                      <a:pt x="280" y="467"/>
                    </a:lnTo>
                    <a:lnTo>
                      <a:pt x="276" y="470"/>
                    </a:lnTo>
                    <a:lnTo>
                      <a:pt x="269" y="470"/>
                    </a:lnTo>
                    <a:lnTo>
                      <a:pt x="272" y="474"/>
                    </a:lnTo>
                    <a:lnTo>
                      <a:pt x="280" y="470"/>
                    </a:lnTo>
                    <a:lnTo>
                      <a:pt x="287" y="470"/>
                    </a:lnTo>
                    <a:lnTo>
                      <a:pt x="294" y="470"/>
                    </a:lnTo>
                    <a:lnTo>
                      <a:pt x="297" y="474"/>
                    </a:lnTo>
                    <a:lnTo>
                      <a:pt x="305" y="474"/>
                    </a:lnTo>
                    <a:lnTo>
                      <a:pt x="308" y="477"/>
                    </a:lnTo>
                    <a:lnTo>
                      <a:pt x="305" y="481"/>
                    </a:lnTo>
                    <a:lnTo>
                      <a:pt x="297" y="481"/>
                    </a:lnTo>
                    <a:lnTo>
                      <a:pt x="294" y="485"/>
                    </a:lnTo>
                    <a:lnTo>
                      <a:pt x="287" y="485"/>
                    </a:lnTo>
                    <a:lnTo>
                      <a:pt x="276" y="485"/>
                    </a:lnTo>
                    <a:lnTo>
                      <a:pt x="280" y="488"/>
                    </a:lnTo>
                    <a:lnTo>
                      <a:pt x="276" y="488"/>
                    </a:lnTo>
                    <a:lnTo>
                      <a:pt x="272" y="488"/>
                    </a:lnTo>
                    <a:lnTo>
                      <a:pt x="280" y="488"/>
                    </a:lnTo>
                    <a:lnTo>
                      <a:pt x="280" y="492"/>
                    </a:lnTo>
                    <a:lnTo>
                      <a:pt x="283" y="492"/>
                    </a:lnTo>
                    <a:lnTo>
                      <a:pt x="287" y="488"/>
                    </a:lnTo>
                    <a:lnTo>
                      <a:pt x="294" y="485"/>
                    </a:lnTo>
                    <a:lnTo>
                      <a:pt x="301" y="485"/>
                    </a:lnTo>
                    <a:lnTo>
                      <a:pt x="312" y="48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44" name="Freeform 165">
                <a:extLst>
                  <a:ext uri="{FF2B5EF4-FFF2-40B4-BE49-F238E27FC236}">
                    <a16:creationId xmlns:a16="http://schemas.microsoft.com/office/drawing/2014/main" id="{4A574B87-FADE-4EEE-920B-CB60E7A89F97}"/>
                  </a:ext>
                </a:extLst>
              </p:cNvPr>
              <p:cNvSpPr>
                <a:spLocks/>
              </p:cNvSpPr>
              <p:nvPr/>
            </p:nvSpPr>
            <p:spPr bwMode="auto">
              <a:xfrm>
                <a:off x="2859" y="425"/>
                <a:ext cx="32" cy="11"/>
              </a:xfrm>
              <a:custGeom>
                <a:avLst/>
                <a:gdLst>
                  <a:gd name="T0" fmla="*/ 0 w 32"/>
                  <a:gd name="T1" fmla="*/ 0 h 11"/>
                  <a:gd name="T2" fmla="*/ 10 w 32"/>
                  <a:gd name="T3" fmla="*/ 0 h 11"/>
                  <a:gd name="T4" fmla="*/ 17 w 32"/>
                  <a:gd name="T5" fmla="*/ 4 h 11"/>
                  <a:gd name="T6" fmla="*/ 25 w 32"/>
                  <a:gd name="T7" fmla="*/ 8 h 11"/>
                  <a:gd name="T8" fmla="*/ 32 w 32"/>
                  <a:gd name="T9" fmla="*/ 11 h 11"/>
                  <a:gd name="T10" fmla="*/ 28 w 32"/>
                  <a:gd name="T11" fmla="*/ 11 h 11"/>
                  <a:gd name="T12" fmla="*/ 21 w 32"/>
                  <a:gd name="T13" fmla="*/ 11 h 11"/>
                  <a:gd name="T14" fmla="*/ 3 w 32"/>
                  <a:gd name="T15" fmla="*/ 4 h 11"/>
                  <a:gd name="T16" fmla="*/ 0 w 32"/>
                  <a:gd name="T17" fmla="*/ 0 h 11"/>
                  <a:gd name="T18" fmla="*/ 0 w 32"/>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1">
                    <a:moveTo>
                      <a:pt x="0" y="0"/>
                    </a:moveTo>
                    <a:lnTo>
                      <a:pt x="10" y="0"/>
                    </a:lnTo>
                    <a:lnTo>
                      <a:pt x="17" y="4"/>
                    </a:lnTo>
                    <a:lnTo>
                      <a:pt x="25" y="8"/>
                    </a:lnTo>
                    <a:lnTo>
                      <a:pt x="32" y="11"/>
                    </a:lnTo>
                    <a:lnTo>
                      <a:pt x="28" y="11"/>
                    </a:lnTo>
                    <a:lnTo>
                      <a:pt x="21" y="11"/>
                    </a:lnTo>
                    <a:lnTo>
                      <a:pt x="3" y="4"/>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45" name="Freeform 166">
                <a:extLst>
                  <a:ext uri="{FF2B5EF4-FFF2-40B4-BE49-F238E27FC236}">
                    <a16:creationId xmlns:a16="http://schemas.microsoft.com/office/drawing/2014/main" id="{2E179F55-214F-4794-99B9-F0BB36E2734F}"/>
                  </a:ext>
                </a:extLst>
              </p:cNvPr>
              <p:cNvSpPr>
                <a:spLocks/>
              </p:cNvSpPr>
              <p:nvPr/>
            </p:nvSpPr>
            <p:spPr bwMode="auto">
              <a:xfrm>
                <a:off x="2876" y="425"/>
                <a:ext cx="26" cy="11"/>
              </a:xfrm>
              <a:custGeom>
                <a:avLst/>
                <a:gdLst>
                  <a:gd name="T0" fmla="*/ 0 w 26"/>
                  <a:gd name="T1" fmla="*/ 0 h 11"/>
                  <a:gd name="T2" fmla="*/ 0 w 26"/>
                  <a:gd name="T3" fmla="*/ 0 h 11"/>
                  <a:gd name="T4" fmla="*/ 8 w 26"/>
                  <a:gd name="T5" fmla="*/ 0 h 11"/>
                  <a:gd name="T6" fmla="*/ 26 w 26"/>
                  <a:gd name="T7" fmla="*/ 4 h 11"/>
                  <a:gd name="T8" fmla="*/ 26 w 26"/>
                  <a:gd name="T9" fmla="*/ 8 h 11"/>
                  <a:gd name="T10" fmla="*/ 22 w 26"/>
                  <a:gd name="T11" fmla="*/ 11 h 11"/>
                  <a:gd name="T12" fmla="*/ 11 w 26"/>
                  <a:gd name="T13" fmla="*/ 4 h 11"/>
                  <a:gd name="T14" fmla="*/ 4 w 26"/>
                  <a:gd name="T15" fmla="*/ 4 h 11"/>
                  <a:gd name="T16" fmla="*/ 0 w 26"/>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1">
                    <a:moveTo>
                      <a:pt x="0" y="0"/>
                    </a:moveTo>
                    <a:lnTo>
                      <a:pt x="0" y="0"/>
                    </a:lnTo>
                    <a:lnTo>
                      <a:pt x="8" y="0"/>
                    </a:lnTo>
                    <a:lnTo>
                      <a:pt x="26" y="4"/>
                    </a:lnTo>
                    <a:lnTo>
                      <a:pt x="26" y="8"/>
                    </a:lnTo>
                    <a:lnTo>
                      <a:pt x="22" y="11"/>
                    </a:lnTo>
                    <a:lnTo>
                      <a:pt x="11" y="4"/>
                    </a:lnTo>
                    <a:lnTo>
                      <a:pt x="4"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46" name="Freeform 167">
                <a:extLst>
                  <a:ext uri="{FF2B5EF4-FFF2-40B4-BE49-F238E27FC236}">
                    <a16:creationId xmlns:a16="http://schemas.microsoft.com/office/drawing/2014/main" id="{CB790B52-2149-4E9E-A861-CC5EA964575C}"/>
                  </a:ext>
                </a:extLst>
              </p:cNvPr>
              <p:cNvSpPr>
                <a:spLocks/>
              </p:cNvSpPr>
              <p:nvPr/>
            </p:nvSpPr>
            <p:spPr bwMode="auto">
              <a:xfrm>
                <a:off x="3317" y="569"/>
                <a:ext cx="18" cy="11"/>
              </a:xfrm>
              <a:custGeom>
                <a:avLst/>
                <a:gdLst>
                  <a:gd name="T0" fmla="*/ 7 w 18"/>
                  <a:gd name="T1" fmla="*/ 0 h 11"/>
                  <a:gd name="T2" fmla="*/ 11 w 18"/>
                  <a:gd name="T3" fmla="*/ 0 h 11"/>
                  <a:gd name="T4" fmla="*/ 18 w 18"/>
                  <a:gd name="T5" fmla="*/ 4 h 11"/>
                  <a:gd name="T6" fmla="*/ 18 w 18"/>
                  <a:gd name="T7" fmla="*/ 4 h 11"/>
                  <a:gd name="T8" fmla="*/ 14 w 18"/>
                  <a:gd name="T9" fmla="*/ 7 h 11"/>
                  <a:gd name="T10" fmla="*/ 0 w 18"/>
                  <a:gd name="T11" fmla="*/ 11 h 11"/>
                  <a:gd name="T12" fmla="*/ 0 w 18"/>
                  <a:gd name="T13" fmla="*/ 7 h 11"/>
                  <a:gd name="T14" fmla="*/ 4 w 18"/>
                  <a:gd name="T15" fmla="*/ 4 h 11"/>
                  <a:gd name="T16" fmla="*/ 7 w 1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7" y="0"/>
                    </a:moveTo>
                    <a:lnTo>
                      <a:pt x="11" y="0"/>
                    </a:lnTo>
                    <a:lnTo>
                      <a:pt x="18" y="4"/>
                    </a:lnTo>
                    <a:lnTo>
                      <a:pt x="18" y="4"/>
                    </a:lnTo>
                    <a:lnTo>
                      <a:pt x="14" y="7"/>
                    </a:lnTo>
                    <a:lnTo>
                      <a:pt x="0" y="11"/>
                    </a:lnTo>
                    <a:lnTo>
                      <a:pt x="0" y="7"/>
                    </a:lnTo>
                    <a:lnTo>
                      <a:pt x="4" y="4"/>
                    </a:lnTo>
                    <a:lnTo>
                      <a:pt x="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47" name="Freeform 168">
                <a:extLst>
                  <a:ext uri="{FF2B5EF4-FFF2-40B4-BE49-F238E27FC236}">
                    <a16:creationId xmlns:a16="http://schemas.microsoft.com/office/drawing/2014/main" id="{AC33499D-80A0-4580-996A-30C8CD08A19F}"/>
                  </a:ext>
                </a:extLst>
              </p:cNvPr>
              <p:cNvSpPr>
                <a:spLocks/>
              </p:cNvSpPr>
              <p:nvPr/>
            </p:nvSpPr>
            <p:spPr bwMode="auto">
              <a:xfrm>
                <a:off x="2321" y="694"/>
                <a:ext cx="61" cy="11"/>
              </a:xfrm>
              <a:custGeom>
                <a:avLst/>
                <a:gdLst>
                  <a:gd name="T0" fmla="*/ 0 w 61"/>
                  <a:gd name="T1" fmla="*/ 8 h 11"/>
                  <a:gd name="T2" fmla="*/ 0 w 61"/>
                  <a:gd name="T3" fmla="*/ 8 h 11"/>
                  <a:gd name="T4" fmla="*/ 4 w 61"/>
                  <a:gd name="T5" fmla="*/ 4 h 11"/>
                  <a:gd name="T6" fmla="*/ 11 w 61"/>
                  <a:gd name="T7" fmla="*/ 4 h 11"/>
                  <a:gd name="T8" fmla="*/ 32 w 61"/>
                  <a:gd name="T9" fmla="*/ 0 h 11"/>
                  <a:gd name="T10" fmla="*/ 43 w 61"/>
                  <a:gd name="T11" fmla="*/ 4 h 11"/>
                  <a:gd name="T12" fmla="*/ 47 w 61"/>
                  <a:gd name="T13" fmla="*/ 4 h 11"/>
                  <a:gd name="T14" fmla="*/ 50 w 61"/>
                  <a:gd name="T15" fmla="*/ 8 h 11"/>
                  <a:gd name="T16" fmla="*/ 61 w 61"/>
                  <a:gd name="T17" fmla="*/ 8 h 11"/>
                  <a:gd name="T18" fmla="*/ 61 w 61"/>
                  <a:gd name="T19" fmla="*/ 11 h 11"/>
                  <a:gd name="T20" fmla="*/ 54 w 61"/>
                  <a:gd name="T21" fmla="*/ 11 h 11"/>
                  <a:gd name="T22" fmla="*/ 43 w 61"/>
                  <a:gd name="T23" fmla="*/ 11 h 11"/>
                  <a:gd name="T24" fmla="*/ 22 w 61"/>
                  <a:gd name="T25" fmla="*/ 11 h 11"/>
                  <a:gd name="T26" fmla="*/ 15 w 61"/>
                  <a:gd name="T27" fmla="*/ 11 h 11"/>
                  <a:gd name="T28" fmla="*/ 11 w 61"/>
                  <a:gd name="T29" fmla="*/ 11 h 11"/>
                  <a:gd name="T30" fmla="*/ 0 w 61"/>
                  <a:gd name="T3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 h="11">
                    <a:moveTo>
                      <a:pt x="0" y="8"/>
                    </a:moveTo>
                    <a:lnTo>
                      <a:pt x="0" y="8"/>
                    </a:lnTo>
                    <a:lnTo>
                      <a:pt x="4" y="4"/>
                    </a:lnTo>
                    <a:lnTo>
                      <a:pt x="11" y="4"/>
                    </a:lnTo>
                    <a:lnTo>
                      <a:pt x="32" y="0"/>
                    </a:lnTo>
                    <a:lnTo>
                      <a:pt x="43" y="4"/>
                    </a:lnTo>
                    <a:lnTo>
                      <a:pt x="47" y="4"/>
                    </a:lnTo>
                    <a:lnTo>
                      <a:pt x="50" y="8"/>
                    </a:lnTo>
                    <a:lnTo>
                      <a:pt x="61" y="8"/>
                    </a:lnTo>
                    <a:lnTo>
                      <a:pt x="61" y="11"/>
                    </a:lnTo>
                    <a:lnTo>
                      <a:pt x="54" y="11"/>
                    </a:lnTo>
                    <a:lnTo>
                      <a:pt x="43" y="11"/>
                    </a:lnTo>
                    <a:lnTo>
                      <a:pt x="22" y="11"/>
                    </a:lnTo>
                    <a:lnTo>
                      <a:pt x="15" y="11"/>
                    </a:lnTo>
                    <a:lnTo>
                      <a:pt x="11" y="11"/>
                    </a:lnTo>
                    <a:lnTo>
                      <a:pt x="0" y="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48" name="Freeform 169">
                <a:extLst>
                  <a:ext uri="{FF2B5EF4-FFF2-40B4-BE49-F238E27FC236}">
                    <a16:creationId xmlns:a16="http://schemas.microsoft.com/office/drawing/2014/main" id="{79A829CB-AB0E-400A-AA38-BD6071EB875A}"/>
                  </a:ext>
                </a:extLst>
              </p:cNvPr>
              <p:cNvSpPr>
                <a:spLocks/>
              </p:cNvSpPr>
              <p:nvPr/>
            </p:nvSpPr>
            <p:spPr bwMode="auto">
              <a:xfrm>
                <a:off x="2826" y="1326"/>
                <a:ext cx="11" cy="3"/>
              </a:xfrm>
              <a:custGeom>
                <a:avLst/>
                <a:gdLst>
                  <a:gd name="T0" fmla="*/ 4 w 11"/>
                  <a:gd name="T1" fmla="*/ 0 h 3"/>
                  <a:gd name="T2" fmla="*/ 4 w 11"/>
                  <a:gd name="T3" fmla="*/ 3 h 3"/>
                  <a:gd name="T4" fmla="*/ 4 w 11"/>
                  <a:gd name="T5" fmla="*/ 0 h 3"/>
                  <a:gd name="T6" fmla="*/ 0 w 11"/>
                  <a:gd name="T7" fmla="*/ 0 h 3"/>
                  <a:gd name="T8" fmla="*/ 0 w 11"/>
                  <a:gd name="T9" fmla="*/ 3 h 3"/>
                  <a:gd name="T10" fmla="*/ 4 w 11"/>
                  <a:gd name="T11" fmla="*/ 3 h 3"/>
                  <a:gd name="T12" fmla="*/ 7 w 11"/>
                  <a:gd name="T13" fmla="*/ 3 h 3"/>
                  <a:gd name="T14" fmla="*/ 7 w 11"/>
                  <a:gd name="T15" fmla="*/ 0 h 3"/>
                  <a:gd name="T16" fmla="*/ 11 w 11"/>
                  <a:gd name="T17" fmla="*/ 0 h 3"/>
                  <a:gd name="T18" fmla="*/ 4 w 11"/>
                  <a:gd name="T19" fmla="*/ 0 h 3"/>
                  <a:gd name="T20" fmla="*/ 4 w 11"/>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3">
                    <a:moveTo>
                      <a:pt x="4" y="0"/>
                    </a:moveTo>
                    <a:lnTo>
                      <a:pt x="4" y="3"/>
                    </a:lnTo>
                    <a:lnTo>
                      <a:pt x="4" y="0"/>
                    </a:lnTo>
                    <a:lnTo>
                      <a:pt x="0" y="0"/>
                    </a:lnTo>
                    <a:lnTo>
                      <a:pt x="0" y="3"/>
                    </a:lnTo>
                    <a:lnTo>
                      <a:pt x="4" y="3"/>
                    </a:lnTo>
                    <a:lnTo>
                      <a:pt x="7" y="3"/>
                    </a:lnTo>
                    <a:lnTo>
                      <a:pt x="7" y="0"/>
                    </a:lnTo>
                    <a:lnTo>
                      <a:pt x="11" y="0"/>
                    </a:lnTo>
                    <a:lnTo>
                      <a:pt x="4"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49" name="Freeform 170">
                <a:extLst>
                  <a:ext uri="{FF2B5EF4-FFF2-40B4-BE49-F238E27FC236}">
                    <a16:creationId xmlns:a16="http://schemas.microsoft.com/office/drawing/2014/main" id="{03D3A22F-9BD3-4DF5-B00C-5834ACB2272C}"/>
                  </a:ext>
                </a:extLst>
              </p:cNvPr>
              <p:cNvSpPr>
                <a:spLocks/>
              </p:cNvSpPr>
              <p:nvPr/>
            </p:nvSpPr>
            <p:spPr bwMode="auto">
              <a:xfrm>
                <a:off x="2830" y="1319"/>
                <a:ext cx="14" cy="3"/>
              </a:xfrm>
              <a:custGeom>
                <a:avLst/>
                <a:gdLst>
                  <a:gd name="T0" fmla="*/ 14 w 14"/>
                  <a:gd name="T1" fmla="*/ 3 h 3"/>
                  <a:gd name="T2" fmla="*/ 14 w 14"/>
                  <a:gd name="T3" fmla="*/ 3 h 3"/>
                  <a:gd name="T4" fmla="*/ 3 w 14"/>
                  <a:gd name="T5" fmla="*/ 0 h 3"/>
                  <a:gd name="T6" fmla="*/ 0 w 14"/>
                  <a:gd name="T7" fmla="*/ 0 h 3"/>
                  <a:gd name="T8" fmla="*/ 0 w 14"/>
                  <a:gd name="T9" fmla="*/ 0 h 3"/>
                  <a:gd name="T10" fmla="*/ 0 w 14"/>
                  <a:gd name="T11" fmla="*/ 3 h 3"/>
                  <a:gd name="T12" fmla="*/ 3 w 14"/>
                  <a:gd name="T13" fmla="*/ 3 h 3"/>
                  <a:gd name="T14" fmla="*/ 3 w 14"/>
                  <a:gd name="T15" fmla="*/ 3 h 3"/>
                  <a:gd name="T16" fmla="*/ 7 w 14"/>
                  <a:gd name="T17" fmla="*/ 3 h 3"/>
                  <a:gd name="T18" fmla="*/ 7 w 14"/>
                  <a:gd name="T19" fmla="*/ 3 h 3"/>
                  <a:gd name="T20" fmla="*/ 11 w 14"/>
                  <a:gd name="T21" fmla="*/ 3 h 3"/>
                  <a:gd name="T22" fmla="*/ 14 w 14"/>
                  <a:gd name="T23" fmla="*/ 3 h 3"/>
                  <a:gd name="T24" fmla="*/ 14 w 14"/>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3">
                    <a:moveTo>
                      <a:pt x="14" y="3"/>
                    </a:moveTo>
                    <a:lnTo>
                      <a:pt x="14" y="3"/>
                    </a:lnTo>
                    <a:lnTo>
                      <a:pt x="3" y="0"/>
                    </a:lnTo>
                    <a:lnTo>
                      <a:pt x="0" y="0"/>
                    </a:lnTo>
                    <a:lnTo>
                      <a:pt x="0" y="0"/>
                    </a:lnTo>
                    <a:lnTo>
                      <a:pt x="0" y="3"/>
                    </a:lnTo>
                    <a:lnTo>
                      <a:pt x="3" y="3"/>
                    </a:lnTo>
                    <a:lnTo>
                      <a:pt x="3" y="3"/>
                    </a:lnTo>
                    <a:lnTo>
                      <a:pt x="7" y="3"/>
                    </a:lnTo>
                    <a:lnTo>
                      <a:pt x="7" y="3"/>
                    </a:lnTo>
                    <a:lnTo>
                      <a:pt x="11" y="3"/>
                    </a:lnTo>
                    <a:lnTo>
                      <a:pt x="14" y="3"/>
                    </a:lnTo>
                    <a:lnTo>
                      <a:pt x="14"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50" name="Freeform 171">
                <a:extLst>
                  <a:ext uri="{FF2B5EF4-FFF2-40B4-BE49-F238E27FC236}">
                    <a16:creationId xmlns:a16="http://schemas.microsoft.com/office/drawing/2014/main" id="{77B70DD1-B604-4344-A633-FBA864756E41}"/>
                  </a:ext>
                </a:extLst>
              </p:cNvPr>
              <p:cNvSpPr>
                <a:spLocks/>
              </p:cNvSpPr>
              <p:nvPr/>
            </p:nvSpPr>
            <p:spPr bwMode="auto">
              <a:xfrm>
                <a:off x="1315" y="2112"/>
                <a:ext cx="3" cy="7"/>
              </a:xfrm>
              <a:custGeom>
                <a:avLst/>
                <a:gdLst>
                  <a:gd name="T0" fmla="*/ 0 w 3"/>
                  <a:gd name="T1" fmla="*/ 3 h 7"/>
                  <a:gd name="T2" fmla="*/ 0 w 3"/>
                  <a:gd name="T3" fmla="*/ 0 h 7"/>
                  <a:gd name="T4" fmla="*/ 0 w 3"/>
                  <a:gd name="T5" fmla="*/ 0 h 7"/>
                  <a:gd name="T6" fmla="*/ 3 w 3"/>
                  <a:gd name="T7" fmla="*/ 0 h 7"/>
                  <a:gd name="T8" fmla="*/ 3 w 3"/>
                  <a:gd name="T9" fmla="*/ 0 h 7"/>
                  <a:gd name="T10" fmla="*/ 3 w 3"/>
                  <a:gd name="T11" fmla="*/ 7 h 7"/>
                  <a:gd name="T12" fmla="*/ 0 w 3"/>
                  <a:gd name="T13" fmla="*/ 3 h 7"/>
                  <a:gd name="T14" fmla="*/ 0 w 3"/>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3"/>
                    </a:moveTo>
                    <a:lnTo>
                      <a:pt x="0" y="0"/>
                    </a:lnTo>
                    <a:lnTo>
                      <a:pt x="0" y="0"/>
                    </a:lnTo>
                    <a:lnTo>
                      <a:pt x="3" y="0"/>
                    </a:lnTo>
                    <a:lnTo>
                      <a:pt x="3" y="0"/>
                    </a:lnTo>
                    <a:lnTo>
                      <a:pt x="3" y="7"/>
                    </a:lnTo>
                    <a:lnTo>
                      <a:pt x="0" y="3"/>
                    </a:lnTo>
                    <a:lnTo>
                      <a:pt x="0"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51" name="Freeform 172">
                <a:extLst>
                  <a:ext uri="{FF2B5EF4-FFF2-40B4-BE49-F238E27FC236}">
                    <a16:creationId xmlns:a16="http://schemas.microsoft.com/office/drawing/2014/main" id="{739A6000-DD8C-4886-B9DC-888F5D8316F3}"/>
                  </a:ext>
                </a:extLst>
              </p:cNvPr>
              <p:cNvSpPr>
                <a:spLocks/>
              </p:cNvSpPr>
              <p:nvPr/>
            </p:nvSpPr>
            <p:spPr bwMode="auto">
              <a:xfrm>
                <a:off x="1376" y="2129"/>
                <a:ext cx="3" cy="8"/>
              </a:xfrm>
              <a:custGeom>
                <a:avLst/>
                <a:gdLst>
                  <a:gd name="T0" fmla="*/ 3 w 3"/>
                  <a:gd name="T1" fmla="*/ 8 h 8"/>
                  <a:gd name="T2" fmla="*/ 3 w 3"/>
                  <a:gd name="T3" fmla="*/ 8 h 8"/>
                  <a:gd name="T4" fmla="*/ 3 w 3"/>
                  <a:gd name="T5" fmla="*/ 8 h 8"/>
                  <a:gd name="T6" fmla="*/ 3 w 3"/>
                  <a:gd name="T7" fmla="*/ 8 h 8"/>
                  <a:gd name="T8" fmla="*/ 0 w 3"/>
                  <a:gd name="T9" fmla="*/ 4 h 8"/>
                  <a:gd name="T10" fmla="*/ 3 w 3"/>
                  <a:gd name="T11" fmla="*/ 4 h 8"/>
                  <a:gd name="T12" fmla="*/ 3 w 3"/>
                  <a:gd name="T13" fmla="*/ 0 h 8"/>
                  <a:gd name="T14" fmla="*/ 3 w 3"/>
                  <a:gd name="T15" fmla="*/ 0 h 8"/>
                  <a:gd name="T16" fmla="*/ 3 w 3"/>
                  <a:gd name="T17" fmla="*/ 8 h 8"/>
                  <a:gd name="T18" fmla="*/ 3 w 3"/>
                  <a:gd name="T19" fmla="*/ 8 h 8"/>
                  <a:gd name="T20" fmla="*/ 3 w 3"/>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8">
                    <a:moveTo>
                      <a:pt x="3" y="8"/>
                    </a:moveTo>
                    <a:lnTo>
                      <a:pt x="3" y="8"/>
                    </a:lnTo>
                    <a:lnTo>
                      <a:pt x="3" y="8"/>
                    </a:lnTo>
                    <a:lnTo>
                      <a:pt x="3" y="8"/>
                    </a:lnTo>
                    <a:lnTo>
                      <a:pt x="0" y="4"/>
                    </a:lnTo>
                    <a:lnTo>
                      <a:pt x="3" y="4"/>
                    </a:lnTo>
                    <a:lnTo>
                      <a:pt x="3" y="0"/>
                    </a:lnTo>
                    <a:lnTo>
                      <a:pt x="3" y="0"/>
                    </a:lnTo>
                    <a:lnTo>
                      <a:pt x="3" y="8"/>
                    </a:lnTo>
                    <a:lnTo>
                      <a:pt x="3" y="8"/>
                    </a:lnTo>
                    <a:lnTo>
                      <a:pt x="3" y="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52" name="Freeform 173">
                <a:extLst>
                  <a:ext uri="{FF2B5EF4-FFF2-40B4-BE49-F238E27FC236}">
                    <a16:creationId xmlns:a16="http://schemas.microsoft.com/office/drawing/2014/main" id="{FF3D9E82-B174-48C8-97AD-19F246A47B20}"/>
                  </a:ext>
                </a:extLst>
              </p:cNvPr>
              <p:cNvSpPr>
                <a:spLocks/>
              </p:cNvSpPr>
              <p:nvPr/>
            </p:nvSpPr>
            <p:spPr bwMode="auto">
              <a:xfrm>
                <a:off x="1411" y="2104"/>
                <a:ext cx="11" cy="11"/>
              </a:xfrm>
              <a:custGeom>
                <a:avLst/>
                <a:gdLst>
                  <a:gd name="T0" fmla="*/ 11 w 11"/>
                  <a:gd name="T1" fmla="*/ 11 h 11"/>
                  <a:gd name="T2" fmla="*/ 11 w 11"/>
                  <a:gd name="T3" fmla="*/ 11 h 11"/>
                  <a:gd name="T4" fmla="*/ 8 w 11"/>
                  <a:gd name="T5" fmla="*/ 8 h 11"/>
                  <a:gd name="T6" fmla="*/ 4 w 11"/>
                  <a:gd name="T7" fmla="*/ 4 h 11"/>
                  <a:gd name="T8" fmla="*/ 4 w 11"/>
                  <a:gd name="T9" fmla="*/ 0 h 11"/>
                  <a:gd name="T10" fmla="*/ 0 w 11"/>
                  <a:gd name="T11" fmla="*/ 0 h 11"/>
                  <a:gd name="T12" fmla="*/ 4 w 11"/>
                  <a:gd name="T13" fmla="*/ 0 h 11"/>
                  <a:gd name="T14" fmla="*/ 4 w 11"/>
                  <a:gd name="T15" fmla="*/ 0 h 11"/>
                  <a:gd name="T16" fmla="*/ 8 w 11"/>
                  <a:gd name="T17" fmla="*/ 4 h 11"/>
                  <a:gd name="T18" fmla="*/ 8 w 11"/>
                  <a:gd name="T19" fmla="*/ 8 h 11"/>
                  <a:gd name="T20" fmla="*/ 11 w 11"/>
                  <a:gd name="T21" fmla="*/ 8 h 11"/>
                  <a:gd name="T22" fmla="*/ 11 w 11"/>
                  <a:gd name="T23" fmla="*/ 11 h 11"/>
                  <a:gd name="T24" fmla="*/ 11 w 11"/>
                  <a:gd name="T2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1">
                    <a:moveTo>
                      <a:pt x="11" y="11"/>
                    </a:moveTo>
                    <a:lnTo>
                      <a:pt x="11" y="11"/>
                    </a:lnTo>
                    <a:lnTo>
                      <a:pt x="8" y="8"/>
                    </a:lnTo>
                    <a:lnTo>
                      <a:pt x="4" y="4"/>
                    </a:lnTo>
                    <a:lnTo>
                      <a:pt x="4" y="0"/>
                    </a:lnTo>
                    <a:lnTo>
                      <a:pt x="0" y="0"/>
                    </a:lnTo>
                    <a:lnTo>
                      <a:pt x="4" y="0"/>
                    </a:lnTo>
                    <a:lnTo>
                      <a:pt x="4" y="0"/>
                    </a:lnTo>
                    <a:lnTo>
                      <a:pt x="8" y="4"/>
                    </a:lnTo>
                    <a:lnTo>
                      <a:pt x="8" y="8"/>
                    </a:lnTo>
                    <a:lnTo>
                      <a:pt x="11" y="8"/>
                    </a:lnTo>
                    <a:lnTo>
                      <a:pt x="11" y="11"/>
                    </a:lnTo>
                    <a:lnTo>
                      <a:pt x="11" y="11"/>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53" name="Freeform 174">
                <a:extLst>
                  <a:ext uri="{FF2B5EF4-FFF2-40B4-BE49-F238E27FC236}">
                    <a16:creationId xmlns:a16="http://schemas.microsoft.com/office/drawing/2014/main" id="{01B34E3A-C994-4D9E-9989-D94285ADCDB4}"/>
                  </a:ext>
                </a:extLst>
              </p:cNvPr>
              <p:cNvSpPr>
                <a:spLocks/>
              </p:cNvSpPr>
              <p:nvPr/>
            </p:nvSpPr>
            <p:spPr bwMode="auto">
              <a:xfrm>
                <a:off x="1433" y="2112"/>
                <a:ext cx="7" cy="7"/>
              </a:xfrm>
              <a:custGeom>
                <a:avLst/>
                <a:gdLst>
                  <a:gd name="T0" fmla="*/ 4 w 7"/>
                  <a:gd name="T1" fmla="*/ 3 h 7"/>
                  <a:gd name="T2" fmla="*/ 4 w 7"/>
                  <a:gd name="T3" fmla="*/ 0 h 7"/>
                  <a:gd name="T4" fmla="*/ 4 w 7"/>
                  <a:gd name="T5" fmla="*/ 0 h 7"/>
                  <a:gd name="T6" fmla="*/ 4 w 7"/>
                  <a:gd name="T7" fmla="*/ 0 h 7"/>
                  <a:gd name="T8" fmla="*/ 7 w 7"/>
                  <a:gd name="T9" fmla="*/ 3 h 7"/>
                  <a:gd name="T10" fmla="*/ 7 w 7"/>
                  <a:gd name="T11" fmla="*/ 7 h 7"/>
                  <a:gd name="T12" fmla="*/ 4 w 7"/>
                  <a:gd name="T13" fmla="*/ 7 h 7"/>
                  <a:gd name="T14" fmla="*/ 0 w 7"/>
                  <a:gd name="T15" fmla="*/ 7 h 7"/>
                  <a:gd name="T16" fmla="*/ 0 w 7"/>
                  <a:gd name="T17" fmla="*/ 3 h 7"/>
                  <a:gd name="T18" fmla="*/ 4 w 7"/>
                  <a:gd name="T1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4" y="3"/>
                    </a:moveTo>
                    <a:lnTo>
                      <a:pt x="4" y="0"/>
                    </a:lnTo>
                    <a:lnTo>
                      <a:pt x="4" y="0"/>
                    </a:lnTo>
                    <a:lnTo>
                      <a:pt x="4" y="0"/>
                    </a:lnTo>
                    <a:lnTo>
                      <a:pt x="7" y="3"/>
                    </a:lnTo>
                    <a:lnTo>
                      <a:pt x="7" y="7"/>
                    </a:lnTo>
                    <a:lnTo>
                      <a:pt x="4" y="7"/>
                    </a:lnTo>
                    <a:lnTo>
                      <a:pt x="0" y="7"/>
                    </a:lnTo>
                    <a:lnTo>
                      <a:pt x="0" y="3"/>
                    </a:lnTo>
                    <a:lnTo>
                      <a:pt x="4"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54" name="Freeform 175">
                <a:extLst>
                  <a:ext uri="{FF2B5EF4-FFF2-40B4-BE49-F238E27FC236}">
                    <a16:creationId xmlns:a16="http://schemas.microsoft.com/office/drawing/2014/main" id="{886EB37F-E78B-4D11-A142-63916A86B3F5}"/>
                  </a:ext>
                </a:extLst>
              </p:cNvPr>
              <p:cNvSpPr>
                <a:spLocks/>
              </p:cNvSpPr>
              <p:nvPr/>
            </p:nvSpPr>
            <p:spPr bwMode="auto">
              <a:xfrm>
                <a:off x="1741" y="2194"/>
                <a:ext cx="0" cy="7"/>
              </a:xfrm>
              <a:custGeom>
                <a:avLst/>
                <a:gdLst>
                  <a:gd name="T0" fmla="*/ 0 h 7"/>
                  <a:gd name="T1" fmla="*/ 0 h 7"/>
                  <a:gd name="T2" fmla="*/ 4 h 7"/>
                  <a:gd name="T3" fmla="*/ 7 h 7"/>
                  <a:gd name="T4" fmla="*/ 7 h 7"/>
                  <a:gd name="T5" fmla="*/ 7 h 7"/>
                  <a:gd name="T6" fmla="*/ 4 h 7"/>
                  <a:gd name="T7" fmla="*/ 4 h 7"/>
                  <a:gd name="T8" fmla="*/ 0 h 7"/>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7">
                    <a:moveTo>
                      <a:pt x="0" y="0"/>
                    </a:moveTo>
                    <a:lnTo>
                      <a:pt x="0" y="0"/>
                    </a:lnTo>
                    <a:lnTo>
                      <a:pt x="0" y="4"/>
                    </a:lnTo>
                    <a:lnTo>
                      <a:pt x="0" y="7"/>
                    </a:lnTo>
                    <a:lnTo>
                      <a:pt x="0" y="7"/>
                    </a:lnTo>
                    <a:lnTo>
                      <a:pt x="0" y="7"/>
                    </a:lnTo>
                    <a:lnTo>
                      <a:pt x="0" y="4"/>
                    </a:lnTo>
                    <a:lnTo>
                      <a:pt x="0"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55" name="Freeform 176">
                <a:extLst>
                  <a:ext uri="{FF2B5EF4-FFF2-40B4-BE49-F238E27FC236}">
                    <a16:creationId xmlns:a16="http://schemas.microsoft.com/office/drawing/2014/main" id="{10E87625-D9CF-47B8-A270-139383E45921}"/>
                  </a:ext>
                </a:extLst>
              </p:cNvPr>
              <p:cNvSpPr>
                <a:spLocks/>
              </p:cNvSpPr>
              <p:nvPr/>
            </p:nvSpPr>
            <p:spPr bwMode="auto">
              <a:xfrm>
                <a:off x="1949" y="2295"/>
                <a:ext cx="7" cy="7"/>
              </a:xfrm>
              <a:custGeom>
                <a:avLst/>
                <a:gdLst>
                  <a:gd name="T0" fmla="*/ 7 w 7"/>
                  <a:gd name="T1" fmla="*/ 0 h 7"/>
                  <a:gd name="T2" fmla="*/ 3 w 7"/>
                  <a:gd name="T3" fmla="*/ 3 h 7"/>
                  <a:gd name="T4" fmla="*/ 0 w 7"/>
                  <a:gd name="T5" fmla="*/ 7 h 7"/>
                  <a:gd name="T6" fmla="*/ 3 w 7"/>
                  <a:gd name="T7" fmla="*/ 7 h 7"/>
                  <a:gd name="T8" fmla="*/ 3 w 7"/>
                  <a:gd name="T9" fmla="*/ 7 h 7"/>
                  <a:gd name="T10" fmla="*/ 7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7" y="0"/>
                    </a:moveTo>
                    <a:lnTo>
                      <a:pt x="3" y="3"/>
                    </a:lnTo>
                    <a:lnTo>
                      <a:pt x="0" y="7"/>
                    </a:lnTo>
                    <a:lnTo>
                      <a:pt x="3" y="7"/>
                    </a:lnTo>
                    <a:lnTo>
                      <a:pt x="3" y="7"/>
                    </a:lnTo>
                    <a:lnTo>
                      <a:pt x="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56" name="Freeform 177">
                <a:extLst>
                  <a:ext uri="{FF2B5EF4-FFF2-40B4-BE49-F238E27FC236}">
                    <a16:creationId xmlns:a16="http://schemas.microsoft.com/office/drawing/2014/main" id="{9FD3C770-F06E-4B8E-B9CD-2AFB0409412C}"/>
                  </a:ext>
                </a:extLst>
              </p:cNvPr>
              <p:cNvSpPr>
                <a:spLocks/>
              </p:cNvSpPr>
              <p:nvPr/>
            </p:nvSpPr>
            <p:spPr bwMode="auto">
              <a:xfrm>
                <a:off x="2146" y="2201"/>
                <a:ext cx="3" cy="0"/>
              </a:xfrm>
              <a:custGeom>
                <a:avLst/>
                <a:gdLst>
                  <a:gd name="T0" fmla="*/ 3 w 3"/>
                  <a:gd name="T1" fmla="*/ 3 w 3"/>
                  <a:gd name="T2" fmla="*/ 3 w 3"/>
                  <a:gd name="T3" fmla="*/ 0 w 3"/>
                  <a:gd name="T4" fmla="*/ 0 w 3"/>
                  <a:gd name="T5" fmla="*/ 0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3" y="0"/>
                    </a:lnTo>
                    <a:lnTo>
                      <a:pt x="3" y="0"/>
                    </a:lnTo>
                    <a:lnTo>
                      <a:pt x="0" y="0"/>
                    </a:lnTo>
                    <a:lnTo>
                      <a:pt x="0" y="0"/>
                    </a:lnTo>
                    <a:lnTo>
                      <a:pt x="0" y="0"/>
                    </a:lnTo>
                    <a:lnTo>
                      <a:pt x="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57" name="Freeform 178">
                <a:extLst>
                  <a:ext uri="{FF2B5EF4-FFF2-40B4-BE49-F238E27FC236}">
                    <a16:creationId xmlns:a16="http://schemas.microsoft.com/office/drawing/2014/main" id="{190A9865-6BCE-4C84-9740-8802F7A813CA}"/>
                  </a:ext>
                </a:extLst>
              </p:cNvPr>
              <p:cNvSpPr>
                <a:spLocks/>
              </p:cNvSpPr>
              <p:nvPr/>
            </p:nvSpPr>
            <p:spPr bwMode="auto">
              <a:xfrm>
                <a:off x="2225" y="2280"/>
                <a:ext cx="10" cy="7"/>
              </a:xfrm>
              <a:custGeom>
                <a:avLst/>
                <a:gdLst>
                  <a:gd name="T0" fmla="*/ 10 w 10"/>
                  <a:gd name="T1" fmla="*/ 0 h 7"/>
                  <a:gd name="T2" fmla="*/ 10 w 10"/>
                  <a:gd name="T3" fmla="*/ 0 h 7"/>
                  <a:gd name="T4" fmla="*/ 10 w 10"/>
                  <a:gd name="T5" fmla="*/ 4 h 7"/>
                  <a:gd name="T6" fmla="*/ 10 w 10"/>
                  <a:gd name="T7" fmla="*/ 7 h 7"/>
                  <a:gd name="T8" fmla="*/ 7 w 10"/>
                  <a:gd name="T9" fmla="*/ 7 h 7"/>
                  <a:gd name="T10" fmla="*/ 0 w 10"/>
                  <a:gd name="T11" fmla="*/ 7 h 7"/>
                  <a:gd name="T12" fmla="*/ 0 w 10"/>
                  <a:gd name="T13" fmla="*/ 4 h 7"/>
                  <a:gd name="T14" fmla="*/ 3 w 10"/>
                  <a:gd name="T15" fmla="*/ 4 h 7"/>
                  <a:gd name="T16" fmla="*/ 7 w 10"/>
                  <a:gd name="T17" fmla="*/ 4 h 7"/>
                  <a:gd name="T18" fmla="*/ 10 w 10"/>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7">
                    <a:moveTo>
                      <a:pt x="10" y="0"/>
                    </a:moveTo>
                    <a:lnTo>
                      <a:pt x="10" y="0"/>
                    </a:lnTo>
                    <a:lnTo>
                      <a:pt x="10" y="4"/>
                    </a:lnTo>
                    <a:lnTo>
                      <a:pt x="10" y="7"/>
                    </a:lnTo>
                    <a:lnTo>
                      <a:pt x="7" y="7"/>
                    </a:lnTo>
                    <a:lnTo>
                      <a:pt x="0" y="7"/>
                    </a:lnTo>
                    <a:lnTo>
                      <a:pt x="0" y="4"/>
                    </a:lnTo>
                    <a:lnTo>
                      <a:pt x="3" y="4"/>
                    </a:lnTo>
                    <a:lnTo>
                      <a:pt x="7" y="4"/>
                    </a:lnTo>
                    <a:lnTo>
                      <a:pt x="1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58" name="Freeform 179">
                <a:extLst>
                  <a:ext uri="{FF2B5EF4-FFF2-40B4-BE49-F238E27FC236}">
                    <a16:creationId xmlns:a16="http://schemas.microsoft.com/office/drawing/2014/main" id="{31A2C219-3F82-4B24-9681-77166062480F}"/>
                  </a:ext>
                </a:extLst>
              </p:cNvPr>
              <p:cNvSpPr>
                <a:spLocks/>
              </p:cNvSpPr>
              <p:nvPr/>
            </p:nvSpPr>
            <p:spPr bwMode="auto">
              <a:xfrm>
                <a:off x="2479" y="3884"/>
                <a:ext cx="7" cy="7"/>
              </a:xfrm>
              <a:custGeom>
                <a:avLst/>
                <a:gdLst>
                  <a:gd name="T0" fmla="*/ 3 w 7"/>
                  <a:gd name="T1" fmla="*/ 3 h 7"/>
                  <a:gd name="T2" fmla="*/ 7 w 7"/>
                  <a:gd name="T3" fmla="*/ 3 h 7"/>
                  <a:gd name="T4" fmla="*/ 7 w 7"/>
                  <a:gd name="T5" fmla="*/ 3 h 7"/>
                  <a:gd name="T6" fmla="*/ 7 w 7"/>
                  <a:gd name="T7" fmla="*/ 3 h 7"/>
                  <a:gd name="T8" fmla="*/ 7 w 7"/>
                  <a:gd name="T9" fmla="*/ 7 h 7"/>
                  <a:gd name="T10" fmla="*/ 7 w 7"/>
                  <a:gd name="T11" fmla="*/ 7 h 7"/>
                  <a:gd name="T12" fmla="*/ 3 w 7"/>
                  <a:gd name="T13" fmla="*/ 7 h 7"/>
                  <a:gd name="T14" fmla="*/ 0 w 7"/>
                  <a:gd name="T15" fmla="*/ 3 h 7"/>
                  <a:gd name="T16" fmla="*/ 0 w 7"/>
                  <a:gd name="T17" fmla="*/ 0 h 7"/>
                  <a:gd name="T18" fmla="*/ 0 w 7"/>
                  <a:gd name="T19" fmla="*/ 0 h 7"/>
                  <a:gd name="T20" fmla="*/ 0 w 7"/>
                  <a:gd name="T21" fmla="*/ 0 h 7"/>
                  <a:gd name="T22" fmla="*/ 0 w 7"/>
                  <a:gd name="T23" fmla="*/ 3 h 7"/>
                  <a:gd name="T24" fmla="*/ 0 w 7"/>
                  <a:gd name="T25" fmla="*/ 3 h 7"/>
                  <a:gd name="T26" fmla="*/ 0 w 7"/>
                  <a:gd name="T27" fmla="*/ 7 h 7"/>
                  <a:gd name="T28" fmla="*/ 0 w 7"/>
                  <a:gd name="T29" fmla="*/ 3 h 7"/>
                  <a:gd name="T30" fmla="*/ 3 w 7"/>
                  <a:gd name="T31" fmla="*/ 3 h 7"/>
                  <a:gd name="T32" fmla="*/ 3 w 7"/>
                  <a:gd name="T33" fmla="*/ 3 h 7"/>
                  <a:gd name="T34" fmla="*/ 3 w 7"/>
                  <a:gd name="T3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7">
                    <a:moveTo>
                      <a:pt x="3" y="3"/>
                    </a:moveTo>
                    <a:lnTo>
                      <a:pt x="7" y="3"/>
                    </a:lnTo>
                    <a:lnTo>
                      <a:pt x="7" y="3"/>
                    </a:lnTo>
                    <a:lnTo>
                      <a:pt x="7" y="3"/>
                    </a:lnTo>
                    <a:lnTo>
                      <a:pt x="7" y="7"/>
                    </a:lnTo>
                    <a:lnTo>
                      <a:pt x="7" y="7"/>
                    </a:lnTo>
                    <a:lnTo>
                      <a:pt x="3" y="7"/>
                    </a:lnTo>
                    <a:lnTo>
                      <a:pt x="0" y="3"/>
                    </a:lnTo>
                    <a:lnTo>
                      <a:pt x="0" y="0"/>
                    </a:lnTo>
                    <a:lnTo>
                      <a:pt x="0" y="0"/>
                    </a:lnTo>
                    <a:lnTo>
                      <a:pt x="0" y="0"/>
                    </a:lnTo>
                    <a:lnTo>
                      <a:pt x="0" y="3"/>
                    </a:lnTo>
                    <a:lnTo>
                      <a:pt x="0" y="3"/>
                    </a:lnTo>
                    <a:lnTo>
                      <a:pt x="0" y="7"/>
                    </a:lnTo>
                    <a:lnTo>
                      <a:pt x="0" y="3"/>
                    </a:lnTo>
                    <a:lnTo>
                      <a:pt x="3" y="3"/>
                    </a:lnTo>
                    <a:lnTo>
                      <a:pt x="3" y="3"/>
                    </a:lnTo>
                    <a:lnTo>
                      <a:pt x="3"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59" name="Freeform 180">
                <a:extLst>
                  <a:ext uri="{FF2B5EF4-FFF2-40B4-BE49-F238E27FC236}">
                    <a16:creationId xmlns:a16="http://schemas.microsoft.com/office/drawing/2014/main" id="{E49B8488-FE9E-43B1-961F-8D372CDB1197}"/>
                  </a:ext>
                </a:extLst>
              </p:cNvPr>
              <p:cNvSpPr>
                <a:spLocks/>
              </p:cNvSpPr>
              <p:nvPr/>
            </p:nvSpPr>
            <p:spPr bwMode="auto">
              <a:xfrm>
                <a:off x="2482" y="3877"/>
                <a:ext cx="36" cy="21"/>
              </a:xfrm>
              <a:custGeom>
                <a:avLst/>
                <a:gdLst>
                  <a:gd name="T0" fmla="*/ 33 w 36"/>
                  <a:gd name="T1" fmla="*/ 0 h 21"/>
                  <a:gd name="T2" fmla="*/ 36 w 36"/>
                  <a:gd name="T3" fmla="*/ 0 h 21"/>
                  <a:gd name="T4" fmla="*/ 36 w 36"/>
                  <a:gd name="T5" fmla="*/ 0 h 21"/>
                  <a:gd name="T6" fmla="*/ 36 w 36"/>
                  <a:gd name="T7" fmla="*/ 0 h 21"/>
                  <a:gd name="T8" fmla="*/ 36 w 36"/>
                  <a:gd name="T9" fmla="*/ 3 h 21"/>
                  <a:gd name="T10" fmla="*/ 36 w 36"/>
                  <a:gd name="T11" fmla="*/ 3 h 21"/>
                  <a:gd name="T12" fmla="*/ 36 w 36"/>
                  <a:gd name="T13" fmla="*/ 7 h 21"/>
                  <a:gd name="T14" fmla="*/ 33 w 36"/>
                  <a:gd name="T15" fmla="*/ 7 h 21"/>
                  <a:gd name="T16" fmla="*/ 29 w 36"/>
                  <a:gd name="T17" fmla="*/ 10 h 21"/>
                  <a:gd name="T18" fmla="*/ 29 w 36"/>
                  <a:gd name="T19" fmla="*/ 14 h 21"/>
                  <a:gd name="T20" fmla="*/ 25 w 36"/>
                  <a:gd name="T21" fmla="*/ 14 h 21"/>
                  <a:gd name="T22" fmla="*/ 22 w 36"/>
                  <a:gd name="T23" fmla="*/ 18 h 21"/>
                  <a:gd name="T24" fmla="*/ 22 w 36"/>
                  <a:gd name="T25" fmla="*/ 14 h 21"/>
                  <a:gd name="T26" fmla="*/ 18 w 36"/>
                  <a:gd name="T27" fmla="*/ 18 h 21"/>
                  <a:gd name="T28" fmla="*/ 18 w 36"/>
                  <a:gd name="T29" fmla="*/ 18 h 21"/>
                  <a:gd name="T30" fmla="*/ 18 w 36"/>
                  <a:gd name="T31" fmla="*/ 18 h 21"/>
                  <a:gd name="T32" fmla="*/ 18 w 36"/>
                  <a:gd name="T33" fmla="*/ 18 h 21"/>
                  <a:gd name="T34" fmla="*/ 15 w 36"/>
                  <a:gd name="T35" fmla="*/ 21 h 21"/>
                  <a:gd name="T36" fmla="*/ 15 w 36"/>
                  <a:gd name="T37" fmla="*/ 21 h 21"/>
                  <a:gd name="T38" fmla="*/ 11 w 36"/>
                  <a:gd name="T39" fmla="*/ 21 h 21"/>
                  <a:gd name="T40" fmla="*/ 8 w 36"/>
                  <a:gd name="T41" fmla="*/ 21 h 21"/>
                  <a:gd name="T42" fmla="*/ 8 w 36"/>
                  <a:gd name="T43" fmla="*/ 18 h 21"/>
                  <a:gd name="T44" fmla="*/ 4 w 36"/>
                  <a:gd name="T45" fmla="*/ 21 h 21"/>
                  <a:gd name="T46" fmla="*/ 8 w 36"/>
                  <a:gd name="T47" fmla="*/ 21 h 21"/>
                  <a:gd name="T48" fmla="*/ 0 w 36"/>
                  <a:gd name="T49" fmla="*/ 18 h 21"/>
                  <a:gd name="T50" fmla="*/ 4 w 36"/>
                  <a:gd name="T51" fmla="*/ 18 h 21"/>
                  <a:gd name="T52" fmla="*/ 8 w 36"/>
                  <a:gd name="T53" fmla="*/ 18 h 21"/>
                  <a:gd name="T54" fmla="*/ 8 w 36"/>
                  <a:gd name="T55" fmla="*/ 14 h 21"/>
                  <a:gd name="T56" fmla="*/ 8 w 36"/>
                  <a:gd name="T57" fmla="*/ 14 h 21"/>
                  <a:gd name="T58" fmla="*/ 11 w 36"/>
                  <a:gd name="T59" fmla="*/ 14 h 21"/>
                  <a:gd name="T60" fmla="*/ 15 w 36"/>
                  <a:gd name="T61" fmla="*/ 14 h 21"/>
                  <a:gd name="T62" fmla="*/ 11 w 36"/>
                  <a:gd name="T63" fmla="*/ 14 h 21"/>
                  <a:gd name="T64" fmla="*/ 11 w 36"/>
                  <a:gd name="T65" fmla="*/ 14 h 21"/>
                  <a:gd name="T66" fmla="*/ 15 w 36"/>
                  <a:gd name="T67" fmla="*/ 10 h 21"/>
                  <a:gd name="T68" fmla="*/ 15 w 36"/>
                  <a:gd name="T69" fmla="*/ 10 h 21"/>
                  <a:gd name="T70" fmla="*/ 18 w 36"/>
                  <a:gd name="T71" fmla="*/ 10 h 21"/>
                  <a:gd name="T72" fmla="*/ 22 w 36"/>
                  <a:gd name="T73" fmla="*/ 7 h 21"/>
                  <a:gd name="T74" fmla="*/ 15 w 36"/>
                  <a:gd name="T75" fmla="*/ 3 h 21"/>
                  <a:gd name="T76" fmla="*/ 11 w 36"/>
                  <a:gd name="T77" fmla="*/ 3 h 21"/>
                  <a:gd name="T78" fmla="*/ 11 w 36"/>
                  <a:gd name="T79" fmla="*/ 3 h 21"/>
                  <a:gd name="T80" fmla="*/ 15 w 36"/>
                  <a:gd name="T81" fmla="*/ 3 h 21"/>
                  <a:gd name="T82" fmla="*/ 15 w 36"/>
                  <a:gd name="T83" fmla="*/ 3 h 21"/>
                  <a:gd name="T84" fmla="*/ 11 w 36"/>
                  <a:gd name="T85" fmla="*/ 0 h 21"/>
                  <a:gd name="T86" fmla="*/ 11 w 36"/>
                  <a:gd name="T87" fmla="*/ 0 h 21"/>
                  <a:gd name="T88" fmla="*/ 11 w 36"/>
                  <a:gd name="T89" fmla="*/ 0 h 21"/>
                  <a:gd name="T90" fmla="*/ 15 w 36"/>
                  <a:gd name="T91" fmla="*/ 0 h 21"/>
                  <a:gd name="T92" fmla="*/ 18 w 36"/>
                  <a:gd name="T93" fmla="*/ 3 h 21"/>
                  <a:gd name="T94" fmla="*/ 22 w 36"/>
                  <a:gd name="T95" fmla="*/ 0 h 21"/>
                  <a:gd name="T96" fmla="*/ 29 w 36"/>
                  <a:gd name="T97" fmla="*/ 3 h 21"/>
                  <a:gd name="T98" fmla="*/ 33 w 36"/>
                  <a:gd name="T99" fmla="*/ 3 h 21"/>
                  <a:gd name="T100" fmla="*/ 33 w 36"/>
                  <a:gd name="T10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 h="21">
                    <a:moveTo>
                      <a:pt x="33" y="0"/>
                    </a:moveTo>
                    <a:lnTo>
                      <a:pt x="36" y="0"/>
                    </a:lnTo>
                    <a:lnTo>
                      <a:pt x="36" y="0"/>
                    </a:lnTo>
                    <a:lnTo>
                      <a:pt x="36" y="0"/>
                    </a:lnTo>
                    <a:lnTo>
                      <a:pt x="36" y="3"/>
                    </a:lnTo>
                    <a:lnTo>
                      <a:pt x="36" y="3"/>
                    </a:lnTo>
                    <a:lnTo>
                      <a:pt x="36" y="7"/>
                    </a:lnTo>
                    <a:lnTo>
                      <a:pt x="33" y="7"/>
                    </a:lnTo>
                    <a:lnTo>
                      <a:pt x="29" y="10"/>
                    </a:lnTo>
                    <a:lnTo>
                      <a:pt x="29" y="14"/>
                    </a:lnTo>
                    <a:lnTo>
                      <a:pt x="25" y="14"/>
                    </a:lnTo>
                    <a:lnTo>
                      <a:pt x="22" y="18"/>
                    </a:lnTo>
                    <a:lnTo>
                      <a:pt x="22" y="14"/>
                    </a:lnTo>
                    <a:lnTo>
                      <a:pt x="18" y="18"/>
                    </a:lnTo>
                    <a:lnTo>
                      <a:pt x="18" y="18"/>
                    </a:lnTo>
                    <a:lnTo>
                      <a:pt x="18" y="18"/>
                    </a:lnTo>
                    <a:lnTo>
                      <a:pt x="18" y="18"/>
                    </a:lnTo>
                    <a:lnTo>
                      <a:pt x="15" y="21"/>
                    </a:lnTo>
                    <a:lnTo>
                      <a:pt x="15" y="21"/>
                    </a:lnTo>
                    <a:lnTo>
                      <a:pt x="11" y="21"/>
                    </a:lnTo>
                    <a:lnTo>
                      <a:pt x="8" y="21"/>
                    </a:lnTo>
                    <a:lnTo>
                      <a:pt x="8" y="18"/>
                    </a:lnTo>
                    <a:lnTo>
                      <a:pt x="4" y="21"/>
                    </a:lnTo>
                    <a:lnTo>
                      <a:pt x="8" y="21"/>
                    </a:lnTo>
                    <a:lnTo>
                      <a:pt x="0" y="18"/>
                    </a:lnTo>
                    <a:lnTo>
                      <a:pt x="4" y="18"/>
                    </a:lnTo>
                    <a:lnTo>
                      <a:pt x="8" y="18"/>
                    </a:lnTo>
                    <a:lnTo>
                      <a:pt x="8" y="14"/>
                    </a:lnTo>
                    <a:lnTo>
                      <a:pt x="8" y="14"/>
                    </a:lnTo>
                    <a:lnTo>
                      <a:pt x="11" y="14"/>
                    </a:lnTo>
                    <a:lnTo>
                      <a:pt x="15" y="14"/>
                    </a:lnTo>
                    <a:lnTo>
                      <a:pt x="11" y="14"/>
                    </a:lnTo>
                    <a:lnTo>
                      <a:pt x="11" y="14"/>
                    </a:lnTo>
                    <a:lnTo>
                      <a:pt x="15" y="10"/>
                    </a:lnTo>
                    <a:lnTo>
                      <a:pt x="15" y="10"/>
                    </a:lnTo>
                    <a:lnTo>
                      <a:pt x="18" y="10"/>
                    </a:lnTo>
                    <a:lnTo>
                      <a:pt x="22" y="7"/>
                    </a:lnTo>
                    <a:lnTo>
                      <a:pt x="15" y="3"/>
                    </a:lnTo>
                    <a:lnTo>
                      <a:pt x="11" y="3"/>
                    </a:lnTo>
                    <a:lnTo>
                      <a:pt x="11" y="3"/>
                    </a:lnTo>
                    <a:lnTo>
                      <a:pt x="15" y="3"/>
                    </a:lnTo>
                    <a:lnTo>
                      <a:pt x="15" y="3"/>
                    </a:lnTo>
                    <a:lnTo>
                      <a:pt x="11" y="0"/>
                    </a:lnTo>
                    <a:lnTo>
                      <a:pt x="11" y="0"/>
                    </a:lnTo>
                    <a:lnTo>
                      <a:pt x="11" y="0"/>
                    </a:lnTo>
                    <a:lnTo>
                      <a:pt x="15" y="0"/>
                    </a:lnTo>
                    <a:lnTo>
                      <a:pt x="18" y="3"/>
                    </a:lnTo>
                    <a:lnTo>
                      <a:pt x="22" y="0"/>
                    </a:lnTo>
                    <a:lnTo>
                      <a:pt x="29" y="3"/>
                    </a:lnTo>
                    <a:lnTo>
                      <a:pt x="33" y="3"/>
                    </a:lnTo>
                    <a:lnTo>
                      <a:pt x="3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60" name="Freeform 181">
                <a:extLst>
                  <a:ext uri="{FF2B5EF4-FFF2-40B4-BE49-F238E27FC236}">
                    <a16:creationId xmlns:a16="http://schemas.microsoft.com/office/drawing/2014/main" id="{A5DBAC86-9D22-4769-A969-2A07C2D14968}"/>
                  </a:ext>
                </a:extLst>
              </p:cNvPr>
              <p:cNvSpPr>
                <a:spLocks/>
              </p:cNvSpPr>
              <p:nvPr/>
            </p:nvSpPr>
            <p:spPr bwMode="auto">
              <a:xfrm>
                <a:off x="2511" y="3873"/>
                <a:ext cx="39" cy="29"/>
              </a:xfrm>
              <a:custGeom>
                <a:avLst/>
                <a:gdLst>
                  <a:gd name="T0" fmla="*/ 36 w 39"/>
                  <a:gd name="T1" fmla="*/ 14 h 29"/>
                  <a:gd name="T2" fmla="*/ 32 w 39"/>
                  <a:gd name="T3" fmla="*/ 14 h 29"/>
                  <a:gd name="T4" fmla="*/ 32 w 39"/>
                  <a:gd name="T5" fmla="*/ 14 h 29"/>
                  <a:gd name="T6" fmla="*/ 29 w 39"/>
                  <a:gd name="T7" fmla="*/ 18 h 29"/>
                  <a:gd name="T8" fmla="*/ 22 w 39"/>
                  <a:gd name="T9" fmla="*/ 18 h 29"/>
                  <a:gd name="T10" fmla="*/ 18 w 39"/>
                  <a:gd name="T11" fmla="*/ 18 h 29"/>
                  <a:gd name="T12" fmla="*/ 14 w 39"/>
                  <a:gd name="T13" fmla="*/ 18 h 29"/>
                  <a:gd name="T14" fmla="*/ 14 w 39"/>
                  <a:gd name="T15" fmla="*/ 18 h 29"/>
                  <a:gd name="T16" fmla="*/ 22 w 39"/>
                  <a:gd name="T17" fmla="*/ 22 h 29"/>
                  <a:gd name="T18" fmla="*/ 22 w 39"/>
                  <a:gd name="T19" fmla="*/ 22 h 29"/>
                  <a:gd name="T20" fmla="*/ 18 w 39"/>
                  <a:gd name="T21" fmla="*/ 22 h 29"/>
                  <a:gd name="T22" fmla="*/ 14 w 39"/>
                  <a:gd name="T23" fmla="*/ 22 h 29"/>
                  <a:gd name="T24" fmla="*/ 14 w 39"/>
                  <a:gd name="T25" fmla="*/ 22 h 29"/>
                  <a:gd name="T26" fmla="*/ 11 w 39"/>
                  <a:gd name="T27" fmla="*/ 22 h 29"/>
                  <a:gd name="T28" fmla="*/ 11 w 39"/>
                  <a:gd name="T29" fmla="*/ 25 h 29"/>
                  <a:gd name="T30" fmla="*/ 14 w 39"/>
                  <a:gd name="T31" fmla="*/ 25 h 29"/>
                  <a:gd name="T32" fmla="*/ 14 w 39"/>
                  <a:gd name="T33" fmla="*/ 25 h 29"/>
                  <a:gd name="T34" fmla="*/ 11 w 39"/>
                  <a:gd name="T35" fmla="*/ 25 h 29"/>
                  <a:gd name="T36" fmla="*/ 7 w 39"/>
                  <a:gd name="T37" fmla="*/ 25 h 29"/>
                  <a:gd name="T38" fmla="*/ 7 w 39"/>
                  <a:gd name="T39" fmla="*/ 25 h 29"/>
                  <a:gd name="T40" fmla="*/ 4 w 39"/>
                  <a:gd name="T41" fmla="*/ 29 h 29"/>
                  <a:gd name="T42" fmla="*/ 4 w 39"/>
                  <a:gd name="T43" fmla="*/ 29 h 29"/>
                  <a:gd name="T44" fmla="*/ 0 w 39"/>
                  <a:gd name="T45" fmla="*/ 25 h 29"/>
                  <a:gd name="T46" fmla="*/ 0 w 39"/>
                  <a:gd name="T47" fmla="*/ 22 h 29"/>
                  <a:gd name="T48" fmla="*/ 0 w 39"/>
                  <a:gd name="T49" fmla="*/ 14 h 29"/>
                  <a:gd name="T50" fmla="*/ 4 w 39"/>
                  <a:gd name="T51" fmla="*/ 14 h 29"/>
                  <a:gd name="T52" fmla="*/ 4 w 39"/>
                  <a:gd name="T53" fmla="*/ 14 h 29"/>
                  <a:gd name="T54" fmla="*/ 4 w 39"/>
                  <a:gd name="T55" fmla="*/ 14 h 29"/>
                  <a:gd name="T56" fmla="*/ 7 w 39"/>
                  <a:gd name="T57" fmla="*/ 11 h 29"/>
                  <a:gd name="T58" fmla="*/ 11 w 39"/>
                  <a:gd name="T59" fmla="*/ 11 h 29"/>
                  <a:gd name="T60" fmla="*/ 11 w 39"/>
                  <a:gd name="T61" fmla="*/ 14 h 29"/>
                  <a:gd name="T62" fmla="*/ 14 w 39"/>
                  <a:gd name="T63" fmla="*/ 14 h 29"/>
                  <a:gd name="T64" fmla="*/ 14 w 39"/>
                  <a:gd name="T65" fmla="*/ 14 h 29"/>
                  <a:gd name="T66" fmla="*/ 11 w 39"/>
                  <a:gd name="T67" fmla="*/ 7 h 29"/>
                  <a:gd name="T68" fmla="*/ 11 w 39"/>
                  <a:gd name="T69" fmla="*/ 4 h 29"/>
                  <a:gd name="T70" fmla="*/ 11 w 39"/>
                  <a:gd name="T71" fmla="*/ 4 h 29"/>
                  <a:gd name="T72" fmla="*/ 14 w 39"/>
                  <a:gd name="T73" fmla="*/ 4 h 29"/>
                  <a:gd name="T74" fmla="*/ 14 w 39"/>
                  <a:gd name="T75" fmla="*/ 0 h 29"/>
                  <a:gd name="T76" fmla="*/ 18 w 39"/>
                  <a:gd name="T77" fmla="*/ 0 h 29"/>
                  <a:gd name="T78" fmla="*/ 18 w 39"/>
                  <a:gd name="T79" fmla="*/ 0 h 29"/>
                  <a:gd name="T80" fmla="*/ 22 w 39"/>
                  <a:gd name="T81" fmla="*/ 0 h 29"/>
                  <a:gd name="T82" fmla="*/ 25 w 39"/>
                  <a:gd name="T83" fmla="*/ 4 h 29"/>
                  <a:gd name="T84" fmla="*/ 32 w 39"/>
                  <a:gd name="T85" fmla="*/ 4 h 29"/>
                  <a:gd name="T86" fmla="*/ 36 w 39"/>
                  <a:gd name="T87" fmla="*/ 4 h 29"/>
                  <a:gd name="T88" fmla="*/ 36 w 39"/>
                  <a:gd name="T89" fmla="*/ 7 h 29"/>
                  <a:gd name="T90" fmla="*/ 36 w 39"/>
                  <a:gd name="T91" fmla="*/ 7 h 29"/>
                  <a:gd name="T92" fmla="*/ 36 w 39"/>
                  <a:gd name="T93" fmla="*/ 7 h 29"/>
                  <a:gd name="T94" fmla="*/ 36 w 39"/>
                  <a:gd name="T95" fmla="*/ 7 h 29"/>
                  <a:gd name="T96" fmla="*/ 36 w 39"/>
                  <a:gd name="T97" fmla="*/ 11 h 29"/>
                  <a:gd name="T98" fmla="*/ 39 w 39"/>
                  <a:gd name="T99" fmla="*/ 11 h 29"/>
                  <a:gd name="T100" fmla="*/ 36 w 39"/>
                  <a:gd name="T101" fmla="*/ 11 h 29"/>
                  <a:gd name="T102" fmla="*/ 36 w 39"/>
                  <a:gd name="T10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 h="29">
                    <a:moveTo>
                      <a:pt x="36" y="14"/>
                    </a:moveTo>
                    <a:lnTo>
                      <a:pt x="32" y="14"/>
                    </a:lnTo>
                    <a:lnTo>
                      <a:pt x="32" y="14"/>
                    </a:lnTo>
                    <a:lnTo>
                      <a:pt x="29" y="18"/>
                    </a:lnTo>
                    <a:lnTo>
                      <a:pt x="22" y="18"/>
                    </a:lnTo>
                    <a:lnTo>
                      <a:pt x="18" y="18"/>
                    </a:lnTo>
                    <a:lnTo>
                      <a:pt x="14" y="18"/>
                    </a:lnTo>
                    <a:lnTo>
                      <a:pt x="14" y="18"/>
                    </a:lnTo>
                    <a:lnTo>
                      <a:pt x="22" y="22"/>
                    </a:lnTo>
                    <a:lnTo>
                      <a:pt x="22" y="22"/>
                    </a:lnTo>
                    <a:lnTo>
                      <a:pt x="18" y="22"/>
                    </a:lnTo>
                    <a:lnTo>
                      <a:pt x="14" y="22"/>
                    </a:lnTo>
                    <a:lnTo>
                      <a:pt x="14" y="22"/>
                    </a:lnTo>
                    <a:lnTo>
                      <a:pt x="11" y="22"/>
                    </a:lnTo>
                    <a:lnTo>
                      <a:pt x="11" y="25"/>
                    </a:lnTo>
                    <a:lnTo>
                      <a:pt x="14" y="25"/>
                    </a:lnTo>
                    <a:lnTo>
                      <a:pt x="14" y="25"/>
                    </a:lnTo>
                    <a:lnTo>
                      <a:pt x="11" y="25"/>
                    </a:lnTo>
                    <a:lnTo>
                      <a:pt x="7" y="25"/>
                    </a:lnTo>
                    <a:lnTo>
                      <a:pt x="7" y="25"/>
                    </a:lnTo>
                    <a:lnTo>
                      <a:pt x="4" y="29"/>
                    </a:lnTo>
                    <a:lnTo>
                      <a:pt x="4" y="29"/>
                    </a:lnTo>
                    <a:lnTo>
                      <a:pt x="0" y="25"/>
                    </a:lnTo>
                    <a:lnTo>
                      <a:pt x="0" y="22"/>
                    </a:lnTo>
                    <a:lnTo>
                      <a:pt x="0" y="14"/>
                    </a:lnTo>
                    <a:lnTo>
                      <a:pt x="4" y="14"/>
                    </a:lnTo>
                    <a:lnTo>
                      <a:pt x="4" y="14"/>
                    </a:lnTo>
                    <a:lnTo>
                      <a:pt x="4" y="14"/>
                    </a:lnTo>
                    <a:lnTo>
                      <a:pt x="7" y="11"/>
                    </a:lnTo>
                    <a:lnTo>
                      <a:pt x="11" y="11"/>
                    </a:lnTo>
                    <a:lnTo>
                      <a:pt x="11" y="14"/>
                    </a:lnTo>
                    <a:lnTo>
                      <a:pt x="14" y="14"/>
                    </a:lnTo>
                    <a:lnTo>
                      <a:pt x="14" y="14"/>
                    </a:lnTo>
                    <a:lnTo>
                      <a:pt x="11" y="7"/>
                    </a:lnTo>
                    <a:lnTo>
                      <a:pt x="11" y="4"/>
                    </a:lnTo>
                    <a:lnTo>
                      <a:pt x="11" y="4"/>
                    </a:lnTo>
                    <a:lnTo>
                      <a:pt x="14" y="4"/>
                    </a:lnTo>
                    <a:lnTo>
                      <a:pt x="14" y="0"/>
                    </a:lnTo>
                    <a:lnTo>
                      <a:pt x="18" y="0"/>
                    </a:lnTo>
                    <a:lnTo>
                      <a:pt x="18" y="0"/>
                    </a:lnTo>
                    <a:lnTo>
                      <a:pt x="22" y="0"/>
                    </a:lnTo>
                    <a:lnTo>
                      <a:pt x="25" y="4"/>
                    </a:lnTo>
                    <a:lnTo>
                      <a:pt x="32" y="4"/>
                    </a:lnTo>
                    <a:lnTo>
                      <a:pt x="36" y="4"/>
                    </a:lnTo>
                    <a:lnTo>
                      <a:pt x="36" y="7"/>
                    </a:lnTo>
                    <a:lnTo>
                      <a:pt x="36" y="7"/>
                    </a:lnTo>
                    <a:lnTo>
                      <a:pt x="36" y="7"/>
                    </a:lnTo>
                    <a:lnTo>
                      <a:pt x="36" y="7"/>
                    </a:lnTo>
                    <a:lnTo>
                      <a:pt x="36" y="11"/>
                    </a:lnTo>
                    <a:lnTo>
                      <a:pt x="39" y="11"/>
                    </a:lnTo>
                    <a:lnTo>
                      <a:pt x="36" y="11"/>
                    </a:lnTo>
                    <a:lnTo>
                      <a:pt x="36" y="1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61" name="Freeform 182">
                <a:extLst>
                  <a:ext uri="{FF2B5EF4-FFF2-40B4-BE49-F238E27FC236}">
                    <a16:creationId xmlns:a16="http://schemas.microsoft.com/office/drawing/2014/main" id="{3017DF6D-4911-4728-8832-4C6F870E9447}"/>
                  </a:ext>
                </a:extLst>
              </p:cNvPr>
              <p:cNvSpPr>
                <a:spLocks/>
              </p:cNvSpPr>
              <p:nvPr/>
            </p:nvSpPr>
            <p:spPr bwMode="auto">
              <a:xfrm>
                <a:off x="1315" y="2112"/>
                <a:ext cx="3" cy="7"/>
              </a:xfrm>
              <a:custGeom>
                <a:avLst/>
                <a:gdLst>
                  <a:gd name="T0" fmla="*/ 0 w 3"/>
                  <a:gd name="T1" fmla="*/ 3 h 7"/>
                  <a:gd name="T2" fmla="*/ 0 w 3"/>
                  <a:gd name="T3" fmla="*/ 0 h 7"/>
                  <a:gd name="T4" fmla="*/ 0 w 3"/>
                  <a:gd name="T5" fmla="*/ 0 h 7"/>
                  <a:gd name="T6" fmla="*/ 3 w 3"/>
                  <a:gd name="T7" fmla="*/ 0 h 7"/>
                  <a:gd name="T8" fmla="*/ 3 w 3"/>
                  <a:gd name="T9" fmla="*/ 0 h 7"/>
                  <a:gd name="T10" fmla="*/ 3 w 3"/>
                  <a:gd name="T11" fmla="*/ 7 h 7"/>
                  <a:gd name="T12" fmla="*/ 0 w 3"/>
                  <a:gd name="T13" fmla="*/ 3 h 7"/>
                  <a:gd name="T14" fmla="*/ 0 w 3"/>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3"/>
                    </a:moveTo>
                    <a:lnTo>
                      <a:pt x="0" y="0"/>
                    </a:lnTo>
                    <a:lnTo>
                      <a:pt x="0" y="0"/>
                    </a:lnTo>
                    <a:lnTo>
                      <a:pt x="3" y="0"/>
                    </a:lnTo>
                    <a:lnTo>
                      <a:pt x="3" y="0"/>
                    </a:lnTo>
                    <a:lnTo>
                      <a:pt x="3" y="7"/>
                    </a:lnTo>
                    <a:lnTo>
                      <a:pt x="0" y="3"/>
                    </a:lnTo>
                    <a:lnTo>
                      <a:pt x="0"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62" name="Freeform 183">
                <a:extLst>
                  <a:ext uri="{FF2B5EF4-FFF2-40B4-BE49-F238E27FC236}">
                    <a16:creationId xmlns:a16="http://schemas.microsoft.com/office/drawing/2014/main" id="{24887409-583B-4643-A01C-473620AF026C}"/>
                  </a:ext>
                </a:extLst>
              </p:cNvPr>
              <p:cNvSpPr>
                <a:spLocks/>
              </p:cNvSpPr>
              <p:nvPr/>
            </p:nvSpPr>
            <p:spPr bwMode="auto">
              <a:xfrm>
                <a:off x="2626" y="468"/>
                <a:ext cx="43" cy="18"/>
              </a:xfrm>
              <a:custGeom>
                <a:avLst/>
                <a:gdLst>
                  <a:gd name="T0" fmla="*/ 3 w 43"/>
                  <a:gd name="T1" fmla="*/ 0 h 18"/>
                  <a:gd name="T2" fmla="*/ 14 w 43"/>
                  <a:gd name="T3" fmla="*/ 4 h 18"/>
                  <a:gd name="T4" fmla="*/ 14 w 43"/>
                  <a:gd name="T5" fmla="*/ 4 h 18"/>
                  <a:gd name="T6" fmla="*/ 18 w 43"/>
                  <a:gd name="T7" fmla="*/ 8 h 18"/>
                  <a:gd name="T8" fmla="*/ 28 w 43"/>
                  <a:gd name="T9" fmla="*/ 11 h 18"/>
                  <a:gd name="T10" fmla="*/ 36 w 43"/>
                  <a:gd name="T11" fmla="*/ 15 h 18"/>
                  <a:gd name="T12" fmla="*/ 43 w 43"/>
                  <a:gd name="T13" fmla="*/ 18 h 18"/>
                  <a:gd name="T14" fmla="*/ 43 w 43"/>
                  <a:gd name="T15" fmla="*/ 18 h 18"/>
                  <a:gd name="T16" fmla="*/ 39 w 43"/>
                  <a:gd name="T17" fmla="*/ 18 h 18"/>
                  <a:gd name="T18" fmla="*/ 32 w 43"/>
                  <a:gd name="T19" fmla="*/ 18 h 18"/>
                  <a:gd name="T20" fmla="*/ 21 w 43"/>
                  <a:gd name="T21" fmla="*/ 15 h 18"/>
                  <a:gd name="T22" fmla="*/ 14 w 43"/>
                  <a:gd name="T23" fmla="*/ 15 h 18"/>
                  <a:gd name="T24" fmla="*/ 7 w 43"/>
                  <a:gd name="T25" fmla="*/ 11 h 18"/>
                  <a:gd name="T26" fmla="*/ 3 w 43"/>
                  <a:gd name="T27" fmla="*/ 11 h 18"/>
                  <a:gd name="T28" fmla="*/ 0 w 43"/>
                  <a:gd name="T29" fmla="*/ 4 h 18"/>
                  <a:gd name="T30" fmla="*/ 0 w 43"/>
                  <a:gd name="T31" fmla="*/ 4 h 18"/>
                  <a:gd name="T32" fmla="*/ 0 w 43"/>
                  <a:gd name="T33" fmla="*/ 0 h 18"/>
                  <a:gd name="T34" fmla="*/ 3 w 43"/>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18">
                    <a:moveTo>
                      <a:pt x="3" y="0"/>
                    </a:moveTo>
                    <a:lnTo>
                      <a:pt x="14" y="4"/>
                    </a:lnTo>
                    <a:lnTo>
                      <a:pt x="14" y="4"/>
                    </a:lnTo>
                    <a:lnTo>
                      <a:pt x="18" y="8"/>
                    </a:lnTo>
                    <a:lnTo>
                      <a:pt x="28" y="11"/>
                    </a:lnTo>
                    <a:lnTo>
                      <a:pt x="36" y="15"/>
                    </a:lnTo>
                    <a:lnTo>
                      <a:pt x="43" y="18"/>
                    </a:lnTo>
                    <a:lnTo>
                      <a:pt x="43" y="18"/>
                    </a:lnTo>
                    <a:lnTo>
                      <a:pt x="39" y="18"/>
                    </a:lnTo>
                    <a:lnTo>
                      <a:pt x="32" y="18"/>
                    </a:lnTo>
                    <a:lnTo>
                      <a:pt x="21" y="15"/>
                    </a:lnTo>
                    <a:lnTo>
                      <a:pt x="14" y="15"/>
                    </a:lnTo>
                    <a:lnTo>
                      <a:pt x="7" y="11"/>
                    </a:lnTo>
                    <a:lnTo>
                      <a:pt x="3" y="11"/>
                    </a:lnTo>
                    <a:lnTo>
                      <a:pt x="0" y="4"/>
                    </a:lnTo>
                    <a:lnTo>
                      <a:pt x="0" y="4"/>
                    </a:lnTo>
                    <a:lnTo>
                      <a:pt x="0" y="0"/>
                    </a:lnTo>
                    <a:lnTo>
                      <a:pt x="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63" name="Freeform 184">
                <a:extLst>
                  <a:ext uri="{FF2B5EF4-FFF2-40B4-BE49-F238E27FC236}">
                    <a16:creationId xmlns:a16="http://schemas.microsoft.com/office/drawing/2014/main" id="{11A6CF3E-B388-4054-8D71-3E66EF105C41}"/>
                  </a:ext>
                </a:extLst>
              </p:cNvPr>
              <p:cNvSpPr>
                <a:spLocks/>
              </p:cNvSpPr>
              <p:nvPr/>
            </p:nvSpPr>
            <p:spPr bwMode="auto">
              <a:xfrm>
                <a:off x="4055" y="1401"/>
                <a:ext cx="14" cy="33"/>
              </a:xfrm>
              <a:custGeom>
                <a:avLst/>
                <a:gdLst>
                  <a:gd name="T0" fmla="*/ 0 w 14"/>
                  <a:gd name="T1" fmla="*/ 33 h 33"/>
                  <a:gd name="T2" fmla="*/ 4 w 14"/>
                  <a:gd name="T3" fmla="*/ 29 h 33"/>
                  <a:gd name="T4" fmla="*/ 7 w 14"/>
                  <a:gd name="T5" fmla="*/ 25 h 33"/>
                  <a:gd name="T6" fmla="*/ 7 w 14"/>
                  <a:gd name="T7" fmla="*/ 22 h 33"/>
                  <a:gd name="T8" fmla="*/ 11 w 14"/>
                  <a:gd name="T9" fmla="*/ 11 h 33"/>
                  <a:gd name="T10" fmla="*/ 14 w 14"/>
                  <a:gd name="T11" fmla="*/ 4 h 33"/>
                  <a:gd name="T12" fmla="*/ 14 w 14"/>
                  <a:gd name="T13" fmla="*/ 0 h 33"/>
                  <a:gd name="T14" fmla="*/ 14 w 14"/>
                  <a:gd name="T15" fmla="*/ 0 h 33"/>
                  <a:gd name="T16" fmla="*/ 14 w 14"/>
                  <a:gd name="T17" fmla="*/ 0 h 33"/>
                  <a:gd name="T18" fmla="*/ 11 w 14"/>
                  <a:gd name="T19" fmla="*/ 4 h 33"/>
                  <a:gd name="T20" fmla="*/ 7 w 14"/>
                  <a:gd name="T21" fmla="*/ 15 h 33"/>
                  <a:gd name="T22" fmla="*/ 7 w 14"/>
                  <a:gd name="T23" fmla="*/ 15 h 33"/>
                  <a:gd name="T24" fmla="*/ 4 w 14"/>
                  <a:gd name="T25" fmla="*/ 22 h 33"/>
                  <a:gd name="T26" fmla="*/ 4 w 14"/>
                  <a:gd name="T27" fmla="*/ 25 h 33"/>
                  <a:gd name="T28" fmla="*/ 0 w 14"/>
                  <a:gd name="T2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33">
                    <a:moveTo>
                      <a:pt x="0" y="33"/>
                    </a:moveTo>
                    <a:lnTo>
                      <a:pt x="4" y="29"/>
                    </a:lnTo>
                    <a:lnTo>
                      <a:pt x="7" y="25"/>
                    </a:lnTo>
                    <a:lnTo>
                      <a:pt x="7" y="22"/>
                    </a:lnTo>
                    <a:lnTo>
                      <a:pt x="11" y="11"/>
                    </a:lnTo>
                    <a:lnTo>
                      <a:pt x="14" y="4"/>
                    </a:lnTo>
                    <a:lnTo>
                      <a:pt x="14" y="0"/>
                    </a:lnTo>
                    <a:lnTo>
                      <a:pt x="14" y="0"/>
                    </a:lnTo>
                    <a:lnTo>
                      <a:pt x="14" y="0"/>
                    </a:lnTo>
                    <a:lnTo>
                      <a:pt x="11" y="4"/>
                    </a:lnTo>
                    <a:lnTo>
                      <a:pt x="7" y="15"/>
                    </a:lnTo>
                    <a:lnTo>
                      <a:pt x="7" y="15"/>
                    </a:lnTo>
                    <a:lnTo>
                      <a:pt x="4" y="22"/>
                    </a:lnTo>
                    <a:lnTo>
                      <a:pt x="4" y="25"/>
                    </a:lnTo>
                    <a:lnTo>
                      <a:pt x="0" y="3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64" name="Freeform 185">
                <a:extLst>
                  <a:ext uri="{FF2B5EF4-FFF2-40B4-BE49-F238E27FC236}">
                    <a16:creationId xmlns:a16="http://schemas.microsoft.com/office/drawing/2014/main" id="{2277391B-62C0-4F21-8BA6-77EBB763A3E9}"/>
                  </a:ext>
                </a:extLst>
              </p:cNvPr>
              <p:cNvSpPr>
                <a:spLocks/>
              </p:cNvSpPr>
              <p:nvPr/>
            </p:nvSpPr>
            <p:spPr bwMode="auto">
              <a:xfrm>
                <a:off x="4091" y="1383"/>
                <a:ext cx="18" cy="29"/>
              </a:xfrm>
              <a:custGeom>
                <a:avLst/>
                <a:gdLst>
                  <a:gd name="T0" fmla="*/ 0 w 18"/>
                  <a:gd name="T1" fmla="*/ 29 h 29"/>
                  <a:gd name="T2" fmla="*/ 3 w 18"/>
                  <a:gd name="T3" fmla="*/ 29 h 29"/>
                  <a:gd name="T4" fmla="*/ 7 w 18"/>
                  <a:gd name="T5" fmla="*/ 25 h 29"/>
                  <a:gd name="T6" fmla="*/ 14 w 18"/>
                  <a:gd name="T7" fmla="*/ 22 h 29"/>
                  <a:gd name="T8" fmla="*/ 14 w 18"/>
                  <a:gd name="T9" fmla="*/ 18 h 29"/>
                  <a:gd name="T10" fmla="*/ 18 w 18"/>
                  <a:gd name="T11" fmla="*/ 18 h 29"/>
                  <a:gd name="T12" fmla="*/ 14 w 18"/>
                  <a:gd name="T13" fmla="*/ 15 h 29"/>
                  <a:gd name="T14" fmla="*/ 14 w 18"/>
                  <a:gd name="T15" fmla="*/ 7 h 29"/>
                  <a:gd name="T16" fmla="*/ 18 w 18"/>
                  <a:gd name="T17" fmla="*/ 7 h 29"/>
                  <a:gd name="T18" fmla="*/ 18 w 18"/>
                  <a:gd name="T19" fmla="*/ 7 h 29"/>
                  <a:gd name="T20" fmla="*/ 18 w 18"/>
                  <a:gd name="T21" fmla="*/ 4 h 29"/>
                  <a:gd name="T22" fmla="*/ 18 w 18"/>
                  <a:gd name="T23" fmla="*/ 0 h 29"/>
                  <a:gd name="T24" fmla="*/ 14 w 18"/>
                  <a:gd name="T25" fmla="*/ 4 h 29"/>
                  <a:gd name="T26" fmla="*/ 11 w 18"/>
                  <a:gd name="T27" fmla="*/ 4 h 29"/>
                  <a:gd name="T28" fmla="*/ 3 w 18"/>
                  <a:gd name="T29" fmla="*/ 7 h 29"/>
                  <a:gd name="T30" fmla="*/ 3 w 18"/>
                  <a:gd name="T31" fmla="*/ 11 h 29"/>
                  <a:gd name="T32" fmla="*/ 0 w 18"/>
                  <a:gd name="T33" fmla="*/ 15 h 29"/>
                  <a:gd name="T34" fmla="*/ 3 w 18"/>
                  <a:gd name="T35" fmla="*/ 18 h 29"/>
                  <a:gd name="T36" fmla="*/ 0 w 18"/>
                  <a:gd name="T37" fmla="*/ 22 h 29"/>
                  <a:gd name="T38" fmla="*/ 0 w 18"/>
                  <a:gd name="T39" fmla="*/ 22 h 29"/>
                  <a:gd name="T40" fmla="*/ 3 w 18"/>
                  <a:gd name="T41" fmla="*/ 25 h 29"/>
                  <a:gd name="T42" fmla="*/ 3 w 18"/>
                  <a:gd name="T43" fmla="*/ 25 h 29"/>
                  <a:gd name="T44" fmla="*/ 3 w 18"/>
                  <a:gd name="T45" fmla="*/ 25 h 29"/>
                  <a:gd name="T46" fmla="*/ 3 w 18"/>
                  <a:gd name="T47" fmla="*/ 29 h 29"/>
                  <a:gd name="T48" fmla="*/ 0 w 18"/>
                  <a:gd name="T4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9">
                    <a:moveTo>
                      <a:pt x="0" y="29"/>
                    </a:moveTo>
                    <a:lnTo>
                      <a:pt x="3" y="29"/>
                    </a:lnTo>
                    <a:lnTo>
                      <a:pt x="7" y="25"/>
                    </a:lnTo>
                    <a:lnTo>
                      <a:pt x="14" y="22"/>
                    </a:lnTo>
                    <a:lnTo>
                      <a:pt x="14" y="18"/>
                    </a:lnTo>
                    <a:lnTo>
                      <a:pt x="18" y="18"/>
                    </a:lnTo>
                    <a:lnTo>
                      <a:pt x="14" y="15"/>
                    </a:lnTo>
                    <a:lnTo>
                      <a:pt x="14" y="7"/>
                    </a:lnTo>
                    <a:lnTo>
                      <a:pt x="18" y="7"/>
                    </a:lnTo>
                    <a:lnTo>
                      <a:pt x="18" y="7"/>
                    </a:lnTo>
                    <a:lnTo>
                      <a:pt x="18" y="4"/>
                    </a:lnTo>
                    <a:lnTo>
                      <a:pt x="18" y="0"/>
                    </a:lnTo>
                    <a:lnTo>
                      <a:pt x="14" y="4"/>
                    </a:lnTo>
                    <a:lnTo>
                      <a:pt x="11" y="4"/>
                    </a:lnTo>
                    <a:lnTo>
                      <a:pt x="3" y="7"/>
                    </a:lnTo>
                    <a:lnTo>
                      <a:pt x="3" y="11"/>
                    </a:lnTo>
                    <a:lnTo>
                      <a:pt x="0" y="15"/>
                    </a:lnTo>
                    <a:lnTo>
                      <a:pt x="3" y="18"/>
                    </a:lnTo>
                    <a:lnTo>
                      <a:pt x="0" y="22"/>
                    </a:lnTo>
                    <a:lnTo>
                      <a:pt x="0" y="22"/>
                    </a:lnTo>
                    <a:lnTo>
                      <a:pt x="3" y="25"/>
                    </a:lnTo>
                    <a:lnTo>
                      <a:pt x="3" y="25"/>
                    </a:lnTo>
                    <a:lnTo>
                      <a:pt x="3" y="25"/>
                    </a:lnTo>
                    <a:lnTo>
                      <a:pt x="3" y="29"/>
                    </a:lnTo>
                    <a:lnTo>
                      <a:pt x="0" y="29"/>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65" name="Freeform 186">
                <a:extLst>
                  <a:ext uri="{FF2B5EF4-FFF2-40B4-BE49-F238E27FC236}">
                    <a16:creationId xmlns:a16="http://schemas.microsoft.com/office/drawing/2014/main" id="{092D6883-59FF-46A4-8B93-807C0F169F6A}"/>
                  </a:ext>
                </a:extLst>
              </p:cNvPr>
              <p:cNvSpPr>
                <a:spLocks/>
              </p:cNvSpPr>
              <p:nvPr/>
            </p:nvSpPr>
            <p:spPr bwMode="auto">
              <a:xfrm>
                <a:off x="3822" y="1520"/>
                <a:ext cx="7" cy="7"/>
              </a:xfrm>
              <a:custGeom>
                <a:avLst/>
                <a:gdLst>
                  <a:gd name="T0" fmla="*/ 7 w 7"/>
                  <a:gd name="T1" fmla="*/ 3 h 7"/>
                  <a:gd name="T2" fmla="*/ 7 w 7"/>
                  <a:gd name="T3" fmla="*/ 0 h 7"/>
                  <a:gd name="T4" fmla="*/ 7 w 7"/>
                  <a:gd name="T5" fmla="*/ 0 h 7"/>
                  <a:gd name="T6" fmla="*/ 4 w 7"/>
                  <a:gd name="T7" fmla="*/ 3 h 7"/>
                  <a:gd name="T8" fmla="*/ 0 w 7"/>
                  <a:gd name="T9" fmla="*/ 7 h 7"/>
                  <a:gd name="T10" fmla="*/ 0 w 7"/>
                  <a:gd name="T11" fmla="*/ 7 h 7"/>
                  <a:gd name="T12" fmla="*/ 4 w 7"/>
                  <a:gd name="T13" fmla="*/ 7 h 7"/>
                  <a:gd name="T14" fmla="*/ 4 w 7"/>
                  <a:gd name="T15" fmla="*/ 3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0"/>
                    </a:lnTo>
                    <a:lnTo>
                      <a:pt x="7" y="0"/>
                    </a:lnTo>
                    <a:lnTo>
                      <a:pt x="4" y="3"/>
                    </a:lnTo>
                    <a:lnTo>
                      <a:pt x="0" y="7"/>
                    </a:lnTo>
                    <a:lnTo>
                      <a:pt x="0" y="7"/>
                    </a:lnTo>
                    <a:lnTo>
                      <a:pt x="4" y="7"/>
                    </a:lnTo>
                    <a:lnTo>
                      <a:pt x="4" y="3"/>
                    </a:lnTo>
                    <a:lnTo>
                      <a:pt x="7"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66" name="Freeform 187">
                <a:extLst>
                  <a:ext uri="{FF2B5EF4-FFF2-40B4-BE49-F238E27FC236}">
                    <a16:creationId xmlns:a16="http://schemas.microsoft.com/office/drawing/2014/main" id="{4EDC293C-E8DA-4D65-AA16-A8780934379F}"/>
                  </a:ext>
                </a:extLst>
              </p:cNvPr>
              <p:cNvSpPr>
                <a:spLocks/>
              </p:cNvSpPr>
              <p:nvPr/>
            </p:nvSpPr>
            <p:spPr bwMode="auto">
              <a:xfrm>
                <a:off x="3808" y="1559"/>
                <a:ext cx="7" cy="4"/>
              </a:xfrm>
              <a:custGeom>
                <a:avLst/>
                <a:gdLst>
                  <a:gd name="T0" fmla="*/ 0 w 7"/>
                  <a:gd name="T1" fmla="*/ 0 h 4"/>
                  <a:gd name="T2" fmla="*/ 0 w 7"/>
                  <a:gd name="T3" fmla="*/ 0 h 4"/>
                  <a:gd name="T4" fmla="*/ 3 w 7"/>
                  <a:gd name="T5" fmla="*/ 0 h 4"/>
                  <a:gd name="T6" fmla="*/ 3 w 7"/>
                  <a:gd name="T7" fmla="*/ 4 h 4"/>
                  <a:gd name="T8" fmla="*/ 7 w 7"/>
                  <a:gd name="T9" fmla="*/ 4 h 4"/>
                  <a:gd name="T10" fmla="*/ 0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0" y="0"/>
                    </a:moveTo>
                    <a:lnTo>
                      <a:pt x="0" y="0"/>
                    </a:lnTo>
                    <a:lnTo>
                      <a:pt x="3" y="0"/>
                    </a:lnTo>
                    <a:lnTo>
                      <a:pt x="3" y="4"/>
                    </a:lnTo>
                    <a:lnTo>
                      <a:pt x="7"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67" name="Rectangle 188">
                <a:extLst>
                  <a:ext uri="{FF2B5EF4-FFF2-40B4-BE49-F238E27FC236}">
                    <a16:creationId xmlns:a16="http://schemas.microsoft.com/office/drawing/2014/main" id="{34D0C844-F3DF-43DF-8F56-AE8DB11CD57E}"/>
                  </a:ext>
                </a:extLst>
              </p:cNvPr>
              <p:cNvSpPr>
                <a:spLocks noChangeArrowheads="1"/>
              </p:cNvSpPr>
              <p:nvPr/>
            </p:nvSpPr>
            <p:spPr bwMode="auto">
              <a:xfrm>
                <a:off x="3804" y="1563"/>
                <a:ext cx="4" cy="1"/>
              </a:xfrm>
              <a:prstGeom prst="rect">
                <a:avLst/>
              </a:pr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68" name="Freeform 189">
                <a:extLst>
                  <a:ext uri="{FF2B5EF4-FFF2-40B4-BE49-F238E27FC236}">
                    <a16:creationId xmlns:a16="http://schemas.microsoft.com/office/drawing/2014/main" id="{64A0E504-E20B-49E7-98AB-00C5E25886D9}"/>
                  </a:ext>
                </a:extLst>
              </p:cNvPr>
              <p:cNvSpPr>
                <a:spLocks/>
              </p:cNvSpPr>
              <p:nvPr/>
            </p:nvSpPr>
            <p:spPr bwMode="auto">
              <a:xfrm>
                <a:off x="3801" y="1566"/>
                <a:ext cx="0" cy="4"/>
              </a:xfrm>
              <a:custGeom>
                <a:avLst/>
                <a:gdLst>
                  <a:gd name="T0" fmla="*/ 0 h 4"/>
                  <a:gd name="T1" fmla="*/ 4 h 4"/>
                  <a:gd name="T2" fmla="*/ 4 h 4"/>
                  <a:gd name="T3" fmla="*/ 0 h 4"/>
                  <a:gd name="T4" fmla="*/ 0 h 4"/>
                  <a:gd name="T5" fmla="*/ 0 h 4"/>
                </a:gdLst>
                <a:ahLst/>
                <a:cxnLst>
                  <a:cxn ang="0">
                    <a:pos x="0" y="T0"/>
                  </a:cxn>
                  <a:cxn ang="0">
                    <a:pos x="0" y="T1"/>
                  </a:cxn>
                  <a:cxn ang="0">
                    <a:pos x="0" y="T2"/>
                  </a:cxn>
                  <a:cxn ang="0">
                    <a:pos x="0" y="T3"/>
                  </a:cxn>
                  <a:cxn ang="0">
                    <a:pos x="0" y="T4"/>
                  </a:cxn>
                  <a:cxn ang="0">
                    <a:pos x="0" y="T5"/>
                  </a:cxn>
                </a:cxnLst>
                <a:rect l="0" t="0" r="r" b="b"/>
                <a:pathLst>
                  <a:path h="4">
                    <a:moveTo>
                      <a:pt x="0" y="0"/>
                    </a:moveTo>
                    <a:lnTo>
                      <a:pt x="0" y="4"/>
                    </a:lnTo>
                    <a:lnTo>
                      <a:pt x="0" y="4"/>
                    </a:lnTo>
                    <a:lnTo>
                      <a:pt x="0"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69" name="Freeform 190">
                <a:extLst>
                  <a:ext uri="{FF2B5EF4-FFF2-40B4-BE49-F238E27FC236}">
                    <a16:creationId xmlns:a16="http://schemas.microsoft.com/office/drawing/2014/main" id="{AA7A342E-3473-4D32-B821-1F7D9B666F95}"/>
                  </a:ext>
                </a:extLst>
              </p:cNvPr>
              <p:cNvSpPr>
                <a:spLocks/>
              </p:cNvSpPr>
              <p:nvPr/>
            </p:nvSpPr>
            <p:spPr bwMode="auto">
              <a:xfrm>
                <a:off x="3901" y="1785"/>
                <a:ext cx="18" cy="43"/>
              </a:xfrm>
              <a:custGeom>
                <a:avLst/>
                <a:gdLst>
                  <a:gd name="T0" fmla="*/ 14 w 18"/>
                  <a:gd name="T1" fmla="*/ 0 h 43"/>
                  <a:gd name="T2" fmla="*/ 18 w 18"/>
                  <a:gd name="T3" fmla="*/ 0 h 43"/>
                  <a:gd name="T4" fmla="*/ 18 w 18"/>
                  <a:gd name="T5" fmla="*/ 11 h 43"/>
                  <a:gd name="T6" fmla="*/ 18 w 18"/>
                  <a:gd name="T7" fmla="*/ 22 h 43"/>
                  <a:gd name="T8" fmla="*/ 18 w 18"/>
                  <a:gd name="T9" fmla="*/ 25 h 43"/>
                  <a:gd name="T10" fmla="*/ 18 w 18"/>
                  <a:gd name="T11" fmla="*/ 29 h 43"/>
                  <a:gd name="T12" fmla="*/ 18 w 18"/>
                  <a:gd name="T13" fmla="*/ 32 h 43"/>
                  <a:gd name="T14" fmla="*/ 14 w 18"/>
                  <a:gd name="T15" fmla="*/ 36 h 43"/>
                  <a:gd name="T16" fmla="*/ 11 w 18"/>
                  <a:gd name="T17" fmla="*/ 40 h 43"/>
                  <a:gd name="T18" fmla="*/ 11 w 18"/>
                  <a:gd name="T19" fmla="*/ 43 h 43"/>
                  <a:gd name="T20" fmla="*/ 11 w 18"/>
                  <a:gd name="T21" fmla="*/ 40 h 43"/>
                  <a:gd name="T22" fmla="*/ 7 w 18"/>
                  <a:gd name="T23" fmla="*/ 40 h 43"/>
                  <a:gd name="T24" fmla="*/ 7 w 18"/>
                  <a:gd name="T25" fmla="*/ 36 h 43"/>
                  <a:gd name="T26" fmla="*/ 4 w 18"/>
                  <a:gd name="T27" fmla="*/ 36 h 43"/>
                  <a:gd name="T28" fmla="*/ 4 w 18"/>
                  <a:gd name="T29" fmla="*/ 32 h 43"/>
                  <a:gd name="T30" fmla="*/ 4 w 18"/>
                  <a:gd name="T31" fmla="*/ 32 h 43"/>
                  <a:gd name="T32" fmla="*/ 0 w 18"/>
                  <a:gd name="T33" fmla="*/ 29 h 43"/>
                  <a:gd name="T34" fmla="*/ 0 w 18"/>
                  <a:gd name="T35" fmla="*/ 22 h 43"/>
                  <a:gd name="T36" fmla="*/ 0 w 18"/>
                  <a:gd name="T37" fmla="*/ 22 h 43"/>
                  <a:gd name="T38" fmla="*/ 0 w 18"/>
                  <a:gd name="T39" fmla="*/ 14 h 43"/>
                  <a:gd name="T40" fmla="*/ 0 w 18"/>
                  <a:gd name="T41" fmla="*/ 11 h 43"/>
                  <a:gd name="T42" fmla="*/ 4 w 18"/>
                  <a:gd name="T43" fmla="*/ 11 h 43"/>
                  <a:gd name="T44" fmla="*/ 7 w 18"/>
                  <a:gd name="T45" fmla="*/ 11 h 43"/>
                  <a:gd name="T46" fmla="*/ 11 w 18"/>
                  <a:gd name="T47" fmla="*/ 7 h 43"/>
                  <a:gd name="T48" fmla="*/ 14 w 18"/>
                  <a:gd name="T49" fmla="*/ 7 h 43"/>
                  <a:gd name="T50" fmla="*/ 14 w 18"/>
                  <a:gd name="T51" fmla="*/ 7 h 43"/>
                  <a:gd name="T52" fmla="*/ 14 w 18"/>
                  <a:gd name="T5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43">
                    <a:moveTo>
                      <a:pt x="14" y="0"/>
                    </a:moveTo>
                    <a:lnTo>
                      <a:pt x="18" y="0"/>
                    </a:lnTo>
                    <a:lnTo>
                      <a:pt x="18" y="11"/>
                    </a:lnTo>
                    <a:lnTo>
                      <a:pt x="18" y="22"/>
                    </a:lnTo>
                    <a:lnTo>
                      <a:pt x="18" y="25"/>
                    </a:lnTo>
                    <a:lnTo>
                      <a:pt x="18" y="29"/>
                    </a:lnTo>
                    <a:lnTo>
                      <a:pt x="18" y="32"/>
                    </a:lnTo>
                    <a:lnTo>
                      <a:pt x="14" y="36"/>
                    </a:lnTo>
                    <a:lnTo>
                      <a:pt x="11" y="40"/>
                    </a:lnTo>
                    <a:lnTo>
                      <a:pt x="11" y="43"/>
                    </a:lnTo>
                    <a:lnTo>
                      <a:pt x="11" y="40"/>
                    </a:lnTo>
                    <a:lnTo>
                      <a:pt x="7" y="40"/>
                    </a:lnTo>
                    <a:lnTo>
                      <a:pt x="7" y="36"/>
                    </a:lnTo>
                    <a:lnTo>
                      <a:pt x="4" y="36"/>
                    </a:lnTo>
                    <a:lnTo>
                      <a:pt x="4" y="32"/>
                    </a:lnTo>
                    <a:lnTo>
                      <a:pt x="4" y="32"/>
                    </a:lnTo>
                    <a:lnTo>
                      <a:pt x="0" y="29"/>
                    </a:lnTo>
                    <a:lnTo>
                      <a:pt x="0" y="22"/>
                    </a:lnTo>
                    <a:lnTo>
                      <a:pt x="0" y="22"/>
                    </a:lnTo>
                    <a:lnTo>
                      <a:pt x="0" y="14"/>
                    </a:lnTo>
                    <a:lnTo>
                      <a:pt x="0" y="11"/>
                    </a:lnTo>
                    <a:lnTo>
                      <a:pt x="4" y="11"/>
                    </a:lnTo>
                    <a:lnTo>
                      <a:pt x="7" y="11"/>
                    </a:lnTo>
                    <a:lnTo>
                      <a:pt x="11" y="7"/>
                    </a:lnTo>
                    <a:lnTo>
                      <a:pt x="14" y="7"/>
                    </a:lnTo>
                    <a:lnTo>
                      <a:pt x="14" y="7"/>
                    </a:lnTo>
                    <a:lnTo>
                      <a:pt x="1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70" name="Freeform 191">
                <a:extLst>
                  <a:ext uri="{FF2B5EF4-FFF2-40B4-BE49-F238E27FC236}">
                    <a16:creationId xmlns:a16="http://schemas.microsoft.com/office/drawing/2014/main" id="{CD0FF2EF-0850-40C5-A3AE-10395CD05971}"/>
                  </a:ext>
                </a:extLst>
              </p:cNvPr>
              <p:cNvSpPr>
                <a:spLocks/>
              </p:cNvSpPr>
              <p:nvPr/>
            </p:nvSpPr>
            <p:spPr bwMode="auto">
              <a:xfrm>
                <a:off x="6115" y="2488"/>
                <a:ext cx="46" cy="61"/>
              </a:xfrm>
              <a:custGeom>
                <a:avLst/>
                <a:gdLst>
                  <a:gd name="T0" fmla="*/ 46 w 46"/>
                  <a:gd name="T1" fmla="*/ 4 h 61"/>
                  <a:gd name="T2" fmla="*/ 46 w 46"/>
                  <a:gd name="T3" fmla="*/ 0 h 61"/>
                  <a:gd name="T4" fmla="*/ 46 w 46"/>
                  <a:gd name="T5" fmla="*/ 4 h 61"/>
                  <a:gd name="T6" fmla="*/ 46 w 46"/>
                  <a:gd name="T7" fmla="*/ 7 h 61"/>
                  <a:gd name="T8" fmla="*/ 46 w 46"/>
                  <a:gd name="T9" fmla="*/ 7 h 61"/>
                  <a:gd name="T10" fmla="*/ 46 w 46"/>
                  <a:gd name="T11" fmla="*/ 11 h 61"/>
                  <a:gd name="T12" fmla="*/ 46 w 46"/>
                  <a:gd name="T13" fmla="*/ 15 h 61"/>
                  <a:gd name="T14" fmla="*/ 46 w 46"/>
                  <a:gd name="T15" fmla="*/ 18 h 61"/>
                  <a:gd name="T16" fmla="*/ 46 w 46"/>
                  <a:gd name="T17" fmla="*/ 22 h 61"/>
                  <a:gd name="T18" fmla="*/ 43 w 46"/>
                  <a:gd name="T19" fmla="*/ 25 h 61"/>
                  <a:gd name="T20" fmla="*/ 43 w 46"/>
                  <a:gd name="T21" fmla="*/ 25 h 61"/>
                  <a:gd name="T22" fmla="*/ 39 w 46"/>
                  <a:gd name="T23" fmla="*/ 29 h 61"/>
                  <a:gd name="T24" fmla="*/ 35 w 46"/>
                  <a:gd name="T25" fmla="*/ 33 h 61"/>
                  <a:gd name="T26" fmla="*/ 32 w 46"/>
                  <a:gd name="T27" fmla="*/ 33 h 61"/>
                  <a:gd name="T28" fmla="*/ 32 w 46"/>
                  <a:gd name="T29" fmla="*/ 40 h 61"/>
                  <a:gd name="T30" fmla="*/ 25 w 46"/>
                  <a:gd name="T31" fmla="*/ 43 h 61"/>
                  <a:gd name="T32" fmla="*/ 18 w 46"/>
                  <a:gd name="T33" fmla="*/ 50 h 61"/>
                  <a:gd name="T34" fmla="*/ 14 w 46"/>
                  <a:gd name="T35" fmla="*/ 54 h 61"/>
                  <a:gd name="T36" fmla="*/ 10 w 46"/>
                  <a:gd name="T37" fmla="*/ 58 h 61"/>
                  <a:gd name="T38" fmla="*/ 7 w 46"/>
                  <a:gd name="T39" fmla="*/ 58 h 61"/>
                  <a:gd name="T40" fmla="*/ 3 w 46"/>
                  <a:gd name="T41" fmla="*/ 61 h 61"/>
                  <a:gd name="T42" fmla="*/ 3 w 46"/>
                  <a:gd name="T43" fmla="*/ 61 h 61"/>
                  <a:gd name="T44" fmla="*/ 0 w 46"/>
                  <a:gd name="T45" fmla="*/ 61 h 61"/>
                  <a:gd name="T46" fmla="*/ 0 w 46"/>
                  <a:gd name="T47" fmla="*/ 58 h 61"/>
                  <a:gd name="T48" fmla="*/ 3 w 46"/>
                  <a:gd name="T49" fmla="*/ 54 h 61"/>
                  <a:gd name="T50" fmla="*/ 7 w 46"/>
                  <a:gd name="T51" fmla="*/ 50 h 61"/>
                  <a:gd name="T52" fmla="*/ 10 w 46"/>
                  <a:gd name="T53" fmla="*/ 47 h 61"/>
                  <a:gd name="T54" fmla="*/ 14 w 46"/>
                  <a:gd name="T55" fmla="*/ 47 h 61"/>
                  <a:gd name="T56" fmla="*/ 25 w 46"/>
                  <a:gd name="T57" fmla="*/ 33 h 61"/>
                  <a:gd name="T58" fmla="*/ 28 w 46"/>
                  <a:gd name="T59" fmla="*/ 29 h 61"/>
                  <a:gd name="T60" fmla="*/ 32 w 46"/>
                  <a:gd name="T61" fmla="*/ 29 h 61"/>
                  <a:gd name="T62" fmla="*/ 32 w 46"/>
                  <a:gd name="T63" fmla="*/ 25 h 61"/>
                  <a:gd name="T64" fmla="*/ 35 w 46"/>
                  <a:gd name="T65" fmla="*/ 22 h 61"/>
                  <a:gd name="T66" fmla="*/ 39 w 46"/>
                  <a:gd name="T67" fmla="*/ 22 h 61"/>
                  <a:gd name="T68" fmla="*/ 43 w 46"/>
                  <a:gd name="T69" fmla="*/ 15 h 61"/>
                  <a:gd name="T70" fmla="*/ 43 w 46"/>
                  <a:gd name="T71" fmla="*/ 11 h 61"/>
                  <a:gd name="T72" fmla="*/ 43 w 46"/>
                  <a:gd name="T73" fmla="*/ 15 h 61"/>
                  <a:gd name="T74" fmla="*/ 43 w 46"/>
                  <a:gd name="T75" fmla="*/ 15 h 61"/>
                  <a:gd name="T76" fmla="*/ 43 w 46"/>
                  <a:gd name="T77" fmla="*/ 11 h 61"/>
                  <a:gd name="T78" fmla="*/ 43 w 46"/>
                  <a:gd name="T79" fmla="*/ 11 h 61"/>
                  <a:gd name="T80" fmla="*/ 43 w 46"/>
                  <a:gd name="T81" fmla="*/ 11 h 61"/>
                  <a:gd name="T82" fmla="*/ 43 w 46"/>
                  <a:gd name="T83" fmla="*/ 7 h 61"/>
                  <a:gd name="T84" fmla="*/ 43 w 46"/>
                  <a:gd name="T85" fmla="*/ 4 h 61"/>
                  <a:gd name="T86" fmla="*/ 46 w 46"/>
                  <a:gd name="T87"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 h="61">
                    <a:moveTo>
                      <a:pt x="46" y="4"/>
                    </a:moveTo>
                    <a:lnTo>
                      <a:pt x="46" y="0"/>
                    </a:lnTo>
                    <a:lnTo>
                      <a:pt x="46" y="4"/>
                    </a:lnTo>
                    <a:lnTo>
                      <a:pt x="46" y="7"/>
                    </a:lnTo>
                    <a:lnTo>
                      <a:pt x="46" y="7"/>
                    </a:lnTo>
                    <a:lnTo>
                      <a:pt x="46" y="11"/>
                    </a:lnTo>
                    <a:lnTo>
                      <a:pt x="46" y="15"/>
                    </a:lnTo>
                    <a:lnTo>
                      <a:pt x="46" y="18"/>
                    </a:lnTo>
                    <a:lnTo>
                      <a:pt x="46" y="22"/>
                    </a:lnTo>
                    <a:lnTo>
                      <a:pt x="43" y="25"/>
                    </a:lnTo>
                    <a:lnTo>
                      <a:pt x="43" y="25"/>
                    </a:lnTo>
                    <a:lnTo>
                      <a:pt x="39" y="29"/>
                    </a:lnTo>
                    <a:lnTo>
                      <a:pt x="35" y="33"/>
                    </a:lnTo>
                    <a:lnTo>
                      <a:pt x="32" y="33"/>
                    </a:lnTo>
                    <a:lnTo>
                      <a:pt x="32" y="40"/>
                    </a:lnTo>
                    <a:lnTo>
                      <a:pt x="25" y="43"/>
                    </a:lnTo>
                    <a:lnTo>
                      <a:pt x="18" y="50"/>
                    </a:lnTo>
                    <a:lnTo>
                      <a:pt x="14" y="54"/>
                    </a:lnTo>
                    <a:lnTo>
                      <a:pt x="10" y="58"/>
                    </a:lnTo>
                    <a:lnTo>
                      <a:pt x="7" y="58"/>
                    </a:lnTo>
                    <a:lnTo>
                      <a:pt x="3" y="61"/>
                    </a:lnTo>
                    <a:lnTo>
                      <a:pt x="3" y="61"/>
                    </a:lnTo>
                    <a:lnTo>
                      <a:pt x="0" y="61"/>
                    </a:lnTo>
                    <a:lnTo>
                      <a:pt x="0" y="58"/>
                    </a:lnTo>
                    <a:lnTo>
                      <a:pt x="3" y="54"/>
                    </a:lnTo>
                    <a:lnTo>
                      <a:pt x="7" y="50"/>
                    </a:lnTo>
                    <a:lnTo>
                      <a:pt x="10" y="47"/>
                    </a:lnTo>
                    <a:lnTo>
                      <a:pt x="14" y="47"/>
                    </a:lnTo>
                    <a:lnTo>
                      <a:pt x="25" y="33"/>
                    </a:lnTo>
                    <a:lnTo>
                      <a:pt x="28" y="29"/>
                    </a:lnTo>
                    <a:lnTo>
                      <a:pt x="32" y="29"/>
                    </a:lnTo>
                    <a:lnTo>
                      <a:pt x="32" y="25"/>
                    </a:lnTo>
                    <a:lnTo>
                      <a:pt x="35" y="22"/>
                    </a:lnTo>
                    <a:lnTo>
                      <a:pt x="39" y="22"/>
                    </a:lnTo>
                    <a:lnTo>
                      <a:pt x="43" y="15"/>
                    </a:lnTo>
                    <a:lnTo>
                      <a:pt x="43" y="11"/>
                    </a:lnTo>
                    <a:lnTo>
                      <a:pt x="43" y="15"/>
                    </a:lnTo>
                    <a:lnTo>
                      <a:pt x="43" y="15"/>
                    </a:lnTo>
                    <a:lnTo>
                      <a:pt x="43" y="11"/>
                    </a:lnTo>
                    <a:lnTo>
                      <a:pt x="43" y="11"/>
                    </a:lnTo>
                    <a:lnTo>
                      <a:pt x="43" y="11"/>
                    </a:lnTo>
                    <a:lnTo>
                      <a:pt x="43" y="7"/>
                    </a:lnTo>
                    <a:lnTo>
                      <a:pt x="43" y="4"/>
                    </a:lnTo>
                    <a:lnTo>
                      <a:pt x="46"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71" name="Freeform 192">
                <a:extLst>
                  <a:ext uri="{FF2B5EF4-FFF2-40B4-BE49-F238E27FC236}">
                    <a16:creationId xmlns:a16="http://schemas.microsoft.com/office/drawing/2014/main" id="{943A7B24-2EB4-48A6-A993-29E463DC4767}"/>
                  </a:ext>
                </a:extLst>
              </p:cNvPr>
              <p:cNvSpPr>
                <a:spLocks/>
              </p:cNvSpPr>
              <p:nvPr/>
            </p:nvSpPr>
            <p:spPr bwMode="auto">
              <a:xfrm>
                <a:off x="6168" y="2477"/>
                <a:ext cx="4" cy="8"/>
              </a:xfrm>
              <a:custGeom>
                <a:avLst/>
                <a:gdLst>
                  <a:gd name="T0" fmla="*/ 0 w 4"/>
                  <a:gd name="T1" fmla="*/ 0 h 8"/>
                  <a:gd name="T2" fmla="*/ 4 w 4"/>
                  <a:gd name="T3" fmla="*/ 4 h 8"/>
                  <a:gd name="T4" fmla="*/ 4 w 4"/>
                  <a:gd name="T5" fmla="*/ 4 h 8"/>
                  <a:gd name="T6" fmla="*/ 4 w 4"/>
                  <a:gd name="T7" fmla="*/ 4 h 8"/>
                  <a:gd name="T8" fmla="*/ 4 w 4"/>
                  <a:gd name="T9" fmla="*/ 8 h 8"/>
                  <a:gd name="T10" fmla="*/ 0 w 4"/>
                  <a:gd name="T11" fmla="*/ 4 h 8"/>
                  <a:gd name="T12" fmla="*/ 0 w 4"/>
                  <a:gd name="T13" fmla="*/ 0 h 8"/>
                  <a:gd name="T14" fmla="*/ 0 w 4"/>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0" y="0"/>
                    </a:moveTo>
                    <a:lnTo>
                      <a:pt x="4" y="4"/>
                    </a:lnTo>
                    <a:lnTo>
                      <a:pt x="4" y="4"/>
                    </a:lnTo>
                    <a:lnTo>
                      <a:pt x="4" y="4"/>
                    </a:lnTo>
                    <a:lnTo>
                      <a:pt x="4" y="8"/>
                    </a:lnTo>
                    <a:lnTo>
                      <a:pt x="0" y="4"/>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72" name="Freeform 193">
                <a:extLst>
                  <a:ext uri="{FF2B5EF4-FFF2-40B4-BE49-F238E27FC236}">
                    <a16:creationId xmlns:a16="http://schemas.microsoft.com/office/drawing/2014/main" id="{9191B54E-EC99-45EF-9F01-4C1AF0BF6B31}"/>
                  </a:ext>
                </a:extLst>
              </p:cNvPr>
              <p:cNvSpPr>
                <a:spLocks/>
              </p:cNvSpPr>
              <p:nvPr/>
            </p:nvSpPr>
            <p:spPr bwMode="auto">
              <a:xfrm>
                <a:off x="6168" y="2470"/>
                <a:ext cx="8" cy="7"/>
              </a:xfrm>
              <a:custGeom>
                <a:avLst/>
                <a:gdLst>
                  <a:gd name="T0" fmla="*/ 0 w 8"/>
                  <a:gd name="T1" fmla="*/ 0 h 7"/>
                  <a:gd name="T2" fmla="*/ 0 w 8"/>
                  <a:gd name="T3" fmla="*/ 0 h 7"/>
                  <a:gd name="T4" fmla="*/ 4 w 8"/>
                  <a:gd name="T5" fmla="*/ 4 h 7"/>
                  <a:gd name="T6" fmla="*/ 8 w 8"/>
                  <a:gd name="T7" fmla="*/ 4 h 7"/>
                  <a:gd name="T8" fmla="*/ 8 w 8"/>
                  <a:gd name="T9" fmla="*/ 4 h 7"/>
                  <a:gd name="T10" fmla="*/ 8 w 8"/>
                  <a:gd name="T11" fmla="*/ 7 h 7"/>
                  <a:gd name="T12" fmla="*/ 4 w 8"/>
                  <a:gd name="T13" fmla="*/ 7 h 7"/>
                  <a:gd name="T14" fmla="*/ 4 w 8"/>
                  <a:gd name="T15" fmla="*/ 4 h 7"/>
                  <a:gd name="T16" fmla="*/ 0 w 8"/>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0"/>
                    </a:moveTo>
                    <a:lnTo>
                      <a:pt x="0" y="0"/>
                    </a:lnTo>
                    <a:lnTo>
                      <a:pt x="4" y="4"/>
                    </a:lnTo>
                    <a:lnTo>
                      <a:pt x="8" y="4"/>
                    </a:lnTo>
                    <a:lnTo>
                      <a:pt x="8" y="4"/>
                    </a:lnTo>
                    <a:lnTo>
                      <a:pt x="8" y="7"/>
                    </a:lnTo>
                    <a:lnTo>
                      <a:pt x="4" y="7"/>
                    </a:lnTo>
                    <a:lnTo>
                      <a:pt x="4"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73" name="Freeform 194">
                <a:extLst>
                  <a:ext uri="{FF2B5EF4-FFF2-40B4-BE49-F238E27FC236}">
                    <a16:creationId xmlns:a16="http://schemas.microsoft.com/office/drawing/2014/main" id="{84C6CE69-BC0D-4BE1-A232-CCF959CB9A60}"/>
                  </a:ext>
                </a:extLst>
              </p:cNvPr>
              <p:cNvSpPr>
                <a:spLocks/>
              </p:cNvSpPr>
              <p:nvPr/>
            </p:nvSpPr>
            <p:spPr bwMode="auto">
              <a:xfrm>
                <a:off x="6179" y="2445"/>
                <a:ext cx="25" cy="29"/>
              </a:xfrm>
              <a:custGeom>
                <a:avLst/>
                <a:gdLst>
                  <a:gd name="T0" fmla="*/ 0 w 25"/>
                  <a:gd name="T1" fmla="*/ 4 h 29"/>
                  <a:gd name="T2" fmla="*/ 0 w 25"/>
                  <a:gd name="T3" fmla="*/ 0 h 29"/>
                  <a:gd name="T4" fmla="*/ 0 w 25"/>
                  <a:gd name="T5" fmla="*/ 0 h 29"/>
                  <a:gd name="T6" fmla="*/ 11 w 25"/>
                  <a:gd name="T7" fmla="*/ 0 h 29"/>
                  <a:gd name="T8" fmla="*/ 11 w 25"/>
                  <a:gd name="T9" fmla="*/ 0 h 29"/>
                  <a:gd name="T10" fmla="*/ 14 w 25"/>
                  <a:gd name="T11" fmla="*/ 4 h 29"/>
                  <a:gd name="T12" fmla="*/ 18 w 25"/>
                  <a:gd name="T13" fmla="*/ 4 h 29"/>
                  <a:gd name="T14" fmla="*/ 22 w 25"/>
                  <a:gd name="T15" fmla="*/ 7 h 29"/>
                  <a:gd name="T16" fmla="*/ 22 w 25"/>
                  <a:gd name="T17" fmla="*/ 7 h 29"/>
                  <a:gd name="T18" fmla="*/ 22 w 25"/>
                  <a:gd name="T19" fmla="*/ 11 h 29"/>
                  <a:gd name="T20" fmla="*/ 22 w 25"/>
                  <a:gd name="T21" fmla="*/ 15 h 29"/>
                  <a:gd name="T22" fmla="*/ 25 w 25"/>
                  <a:gd name="T23" fmla="*/ 18 h 29"/>
                  <a:gd name="T24" fmla="*/ 22 w 25"/>
                  <a:gd name="T25" fmla="*/ 22 h 29"/>
                  <a:gd name="T26" fmla="*/ 22 w 25"/>
                  <a:gd name="T27" fmla="*/ 25 h 29"/>
                  <a:gd name="T28" fmla="*/ 18 w 25"/>
                  <a:gd name="T29" fmla="*/ 29 h 29"/>
                  <a:gd name="T30" fmla="*/ 14 w 25"/>
                  <a:gd name="T31" fmla="*/ 25 h 29"/>
                  <a:gd name="T32" fmla="*/ 11 w 25"/>
                  <a:gd name="T33" fmla="*/ 22 h 29"/>
                  <a:gd name="T34" fmla="*/ 7 w 25"/>
                  <a:gd name="T35" fmla="*/ 15 h 29"/>
                  <a:gd name="T36" fmla="*/ 7 w 25"/>
                  <a:gd name="T37" fmla="*/ 11 h 29"/>
                  <a:gd name="T38" fmla="*/ 7 w 25"/>
                  <a:gd name="T39" fmla="*/ 7 h 29"/>
                  <a:gd name="T40" fmla="*/ 4 w 25"/>
                  <a:gd name="T41" fmla="*/ 7 h 29"/>
                  <a:gd name="T42" fmla="*/ 4 w 25"/>
                  <a:gd name="T43" fmla="*/ 4 h 29"/>
                  <a:gd name="T44" fmla="*/ 0 w 25"/>
                  <a:gd name="T45" fmla="*/ 4 h 29"/>
                  <a:gd name="T46" fmla="*/ 0 w 25"/>
                  <a:gd name="T4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9">
                    <a:moveTo>
                      <a:pt x="0" y="4"/>
                    </a:moveTo>
                    <a:lnTo>
                      <a:pt x="0" y="0"/>
                    </a:lnTo>
                    <a:lnTo>
                      <a:pt x="0" y="0"/>
                    </a:lnTo>
                    <a:lnTo>
                      <a:pt x="11" y="0"/>
                    </a:lnTo>
                    <a:lnTo>
                      <a:pt x="11" y="0"/>
                    </a:lnTo>
                    <a:lnTo>
                      <a:pt x="14" y="4"/>
                    </a:lnTo>
                    <a:lnTo>
                      <a:pt x="18" y="4"/>
                    </a:lnTo>
                    <a:lnTo>
                      <a:pt x="22" y="7"/>
                    </a:lnTo>
                    <a:lnTo>
                      <a:pt x="22" y="7"/>
                    </a:lnTo>
                    <a:lnTo>
                      <a:pt x="22" y="11"/>
                    </a:lnTo>
                    <a:lnTo>
                      <a:pt x="22" y="15"/>
                    </a:lnTo>
                    <a:lnTo>
                      <a:pt x="25" y="18"/>
                    </a:lnTo>
                    <a:lnTo>
                      <a:pt x="22" y="22"/>
                    </a:lnTo>
                    <a:lnTo>
                      <a:pt x="22" y="25"/>
                    </a:lnTo>
                    <a:lnTo>
                      <a:pt x="18" y="29"/>
                    </a:lnTo>
                    <a:lnTo>
                      <a:pt x="14" y="25"/>
                    </a:lnTo>
                    <a:lnTo>
                      <a:pt x="11" y="22"/>
                    </a:lnTo>
                    <a:lnTo>
                      <a:pt x="7" y="15"/>
                    </a:lnTo>
                    <a:lnTo>
                      <a:pt x="7" y="11"/>
                    </a:lnTo>
                    <a:lnTo>
                      <a:pt x="7" y="7"/>
                    </a:lnTo>
                    <a:lnTo>
                      <a:pt x="4" y="7"/>
                    </a:lnTo>
                    <a:lnTo>
                      <a:pt x="4" y="4"/>
                    </a:lnTo>
                    <a:lnTo>
                      <a:pt x="0" y="4"/>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74" name="Freeform 195">
                <a:extLst>
                  <a:ext uri="{FF2B5EF4-FFF2-40B4-BE49-F238E27FC236}">
                    <a16:creationId xmlns:a16="http://schemas.microsoft.com/office/drawing/2014/main" id="{E09C71F3-45F8-4760-B82F-CFF15EB0B398}"/>
                  </a:ext>
                </a:extLst>
              </p:cNvPr>
              <p:cNvSpPr>
                <a:spLocks/>
              </p:cNvSpPr>
              <p:nvPr/>
            </p:nvSpPr>
            <p:spPr bwMode="auto">
              <a:xfrm>
                <a:off x="6168" y="2338"/>
                <a:ext cx="86" cy="129"/>
              </a:xfrm>
              <a:custGeom>
                <a:avLst/>
                <a:gdLst>
                  <a:gd name="T0" fmla="*/ 51 w 86"/>
                  <a:gd name="T1" fmla="*/ 7 h 129"/>
                  <a:gd name="T2" fmla="*/ 47 w 86"/>
                  <a:gd name="T3" fmla="*/ 18 h 129"/>
                  <a:gd name="T4" fmla="*/ 51 w 86"/>
                  <a:gd name="T5" fmla="*/ 28 h 129"/>
                  <a:gd name="T6" fmla="*/ 54 w 86"/>
                  <a:gd name="T7" fmla="*/ 35 h 129"/>
                  <a:gd name="T8" fmla="*/ 47 w 86"/>
                  <a:gd name="T9" fmla="*/ 50 h 129"/>
                  <a:gd name="T10" fmla="*/ 43 w 86"/>
                  <a:gd name="T11" fmla="*/ 53 h 129"/>
                  <a:gd name="T12" fmla="*/ 36 w 86"/>
                  <a:gd name="T13" fmla="*/ 61 h 129"/>
                  <a:gd name="T14" fmla="*/ 33 w 86"/>
                  <a:gd name="T15" fmla="*/ 71 h 129"/>
                  <a:gd name="T16" fmla="*/ 36 w 86"/>
                  <a:gd name="T17" fmla="*/ 82 h 129"/>
                  <a:gd name="T18" fmla="*/ 36 w 86"/>
                  <a:gd name="T19" fmla="*/ 89 h 129"/>
                  <a:gd name="T20" fmla="*/ 43 w 86"/>
                  <a:gd name="T21" fmla="*/ 100 h 129"/>
                  <a:gd name="T22" fmla="*/ 47 w 86"/>
                  <a:gd name="T23" fmla="*/ 96 h 129"/>
                  <a:gd name="T24" fmla="*/ 54 w 86"/>
                  <a:gd name="T25" fmla="*/ 93 h 129"/>
                  <a:gd name="T26" fmla="*/ 61 w 86"/>
                  <a:gd name="T27" fmla="*/ 93 h 129"/>
                  <a:gd name="T28" fmla="*/ 65 w 86"/>
                  <a:gd name="T29" fmla="*/ 100 h 129"/>
                  <a:gd name="T30" fmla="*/ 68 w 86"/>
                  <a:gd name="T31" fmla="*/ 96 h 129"/>
                  <a:gd name="T32" fmla="*/ 76 w 86"/>
                  <a:gd name="T33" fmla="*/ 100 h 129"/>
                  <a:gd name="T34" fmla="*/ 79 w 86"/>
                  <a:gd name="T35" fmla="*/ 104 h 129"/>
                  <a:gd name="T36" fmla="*/ 79 w 86"/>
                  <a:gd name="T37" fmla="*/ 111 h 129"/>
                  <a:gd name="T38" fmla="*/ 79 w 86"/>
                  <a:gd name="T39" fmla="*/ 114 h 129"/>
                  <a:gd name="T40" fmla="*/ 86 w 86"/>
                  <a:gd name="T41" fmla="*/ 118 h 129"/>
                  <a:gd name="T42" fmla="*/ 86 w 86"/>
                  <a:gd name="T43" fmla="*/ 129 h 129"/>
                  <a:gd name="T44" fmla="*/ 83 w 86"/>
                  <a:gd name="T45" fmla="*/ 122 h 129"/>
                  <a:gd name="T46" fmla="*/ 72 w 86"/>
                  <a:gd name="T47" fmla="*/ 118 h 129"/>
                  <a:gd name="T48" fmla="*/ 68 w 86"/>
                  <a:gd name="T49" fmla="*/ 111 h 129"/>
                  <a:gd name="T50" fmla="*/ 61 w 86"/>
                  <a:gd name="T51" fmla="*/ 104 h 129"/>
                  <a:gd name="T52" fmla="*/ 54 w 86"/>
                  <a:gd name="T53" fmla="*/ 104 h 129"/>
                  <a:gd name="T54" fmla="*/ 54 w 86"/>
                  <a:gd name="T55" fmla="*/ 114 h 129"/>
                  <a:gd name="T56" fmla="*/ 43 w 86"/>
                  <a:gd name="T57" fmla="*/ 100 h 129"/>
                  <a:gd name="T58" fmla="*/ 36 w 86"/>
                  <a:gd name="T59" fmla="*/ 100 h 129"/>
                  <a:gd name="T60" fmla="*/ 25 w 86"/>
                  <a:gd name="T61" fmla="*/ 104 h 129"/>
                  <a:gd name="T62" fmla="*/ 18 w 86"/>
                  <a:gd name="T63" fmla="*/ 100 h 129"/>
                  <a:gd name="T64" fmla="*/ 15 w 86"/>
                  <a:gd name="T65" fmla="*/ 93 h 129"/>
                  <a:gd name="T66" fmla="*/ 22 w 86"/>
                  <a:gd name="T67" fmla="*/ 86 h 129"/>
                  <a:gd name="T68" fmla="*/ 15 w 86"/>
                  <a:gd name="T69" fmla="*/ 82 h 129"/>
                  <a:gd name="T70" fmla="*/ 11 w 86"/>
                  <a:gd name="T71" fmla="*/ 86 h 129"/>
                  <a:gd name="T72" fmla="*/ 4 w 86"/>
                  <a:gd name="T73" fmla="*/ 75 h 129"/>
                  <a:gd name="T74" fmla="*/ 0 w 86"/>
                  <a:gd name="T75" fmla="*/ 50 h 129"/>
                  <a:gd name="T76" fmla="*/ 4 w 86"/>
                  <a:gd name="T77" fmla="*/ 53 h 129"/>
                  <a:gd name="T78" fmla="*/ 11 w 86"/>
                  <a:gd name="T79" fmla="*/ 35 h 129"/>
                  <a:gd name="T80" fmla="*/ 11 w 86"/>
                  <a:gd name="T81" fmla="*/ 21 h 129"/>
                  <a:gd name="T82" fmla="*/ 15 w 86"/>
                  <a:gd name="T83" fmla="*/ 3 h 129"/>
                  <a:gd name="T84" fmla="*/ 25 w 86"/>
                  <a:gd name="T85" fmla="*/ 0 h 129"/>
                  <a:gd name="T86" fmla="*/ 40 w 86"/>
                  <a:gd name="T87" fmla="*/ 7 h 129"/>
                  <a:gd name="T88" fmla="*/ 47 w 86"/>
                  <a:gd name="T89" fmla="*/ 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6" h="129">
                    <a:moveTo>
                      <a:pt x="47" y="3"/>
                    </a:moveTo>
                    <a:lnTo>
                      <a:pt x="51" y="7"/>
                    </a:lnTo>
                    <a:lnTo>
                      <a:pt x="51" y="7"/>
                    </a:lnTo>
                    <a:lnTo>
                      <a:pt x="51" y="10"/>
                    </a:lnTo>
                    <a:lnTo>
                      <a:pt x="47" y="14"/>
                    </a:lnTo>
                    <a:lnTo>
                      <a:pt x="47" y="18"/>
                    </a:lnTo>
                    <a:lnTo>
                      <a:pt x="47" y="25"/>
                    </a:lnTo>
                    <a:lnTo>
                      <a:pt x="47" y="28"/>
                    </a:lnTo>
                    <a:lnTo>
                      <a:pt x="51" y="28"/>
                    </a:lnTo>
                    <a:lnTo>
                      <a:pt x="51" y="32"/>
                    </a:lnTo>
                    <a:lnTo>
                      <a:pt x="54" y="32"/>
                    </a:lnTo>
                    <a:lnTo>
                      <a:pt x="54" y="35"/>
                    </a:lnTo>
                    <a:lnTo>
                      <a:pt x="51" y="43"/>
                    </a:lnTo>
                    <a:lnTo>
                      <a:pt x="51" y="46"/>
                    </a:lnTo>
                    <a:lnTo>
                      <a:pt x="47" y="50"/>
                    </a:lnTo>
                    <a:lnTo>
                      <a:pt x="47" y="53"/>
                    </a:lnTo>
                    <a:lnTo>
                      <a:pt x="43" y="53"/>
                    </a:lnTo>
                    <a:lnTo>
                      <a:pt x="43" y="53"/>
                    </a:lnTo>
                    <a:lnTo>
                      <a:pt x="40" y="57"/>
                    </a:lnTo>
                    <a:lnTo>
                      <a:pt x="36" y="57"/>
                    </a:lnTo>
                    <a:lnTo>
                      <a:pt x="36" y="61"/>
                    </a:lnTo>
                    <a:lnTo>
                      <a:pt x="36" y="64"/>
                    </a:lnTo>
                    <a:lnTo>
                      <a:pt x="33" y="68"/>
                    </a:lnTo>
                    <a:lnTo>
                      <a:pt x="33" y="71"/>
                    </a:lnTo>
                    <a:lnTo>
                      <a:pt x="33" y="75"/>
                    </a:lnTo>
                    <a:lnTo>
                      <a:pt x="33" y="79"/>
                    </a:lnTo>
                    <a:lnTo>
                      <a:pt x="36" y="82"/>
                    </a:lnTo>
                    <a:lnTo>
                      <a:pt x="36" y="82"/>
                    </a:lnTo>
                    <a:lnTo>
                      <a:pt x="36" y="86"/>
                    </a:lnTo>
                    <a:lnTo>
                      <a:pt x="36" y="89"/>
                    </a:lnTo>
                    <a:lnTo>
                      <a:pt x="36" y="93"/>
                    </a:lnTo>
                    <a:lnTo>
                      <a:pt x="40" y="96"/>
                    </a:lnTo>
                    <a:lnTo>
                      <a:pt x="43" y="100"/>
                    </a:lnTo>
                    <a:lnTo>
                      <a:pt x="47" y="100"/>
                    </a:lnTo>
                    <a:lnTo>
                      <a:pt x="47" y="100"/>
                    </a:lnTo>
                    <a:lnTo>
                      <a:pt x="47" y="96"/>
                    </a:lnTo>
                    <a:lnTo>
                      <a:pt x="47" y="93"/>
                    </a:lnTo>
                    <a:lnTo>
                      <a:pt x="51" y="93"/>
                    </a:lnTo>
                    <a:lnTo>
                      <a:pt x="54" y="93"/>
                    </a:lnTo>
                    <a:lnTo>
                      <a:pt x="58" y="93"/>
                    </a:lnTo>
                    <a:lnTo>
                      <a:pt x="58" y="89"/>
                    </a:lnTo>
                    <a:lnTo>
                      <a:pt x="61" y="93"/>
                    </a:lnTo>
                    <a:lnTo>
                      <a:pt x="65" y="93"/>
                    </a:lnTo>
                    <a:lnTo>
                      <a:pt x="65" y="96"/>
                    </a:lnTo>
                    <a:lnTo>
                      <a:pt x="65" y="100"/>
                    </a:lnTo>
                    <a:lnTo>
                      <a:pt x="68" y="104"/>
                    </a:lnTo>
                    <a:lnTo>
                      <a:pt x="68" y="100"/>
                    </a:lnTo>
                    <a:lnTo>
                      <a:pt x="68" y="96"/>
                    </a:lnTo>
                    <a:lnTo>
                      <a:pt x="72" y="96"/>
                    </a:lnTo>
                    <a:lnTo>
                      <a:pt x="72" y="96"/>
                    </a:lnTo>
                    <a:lnTo>
                      <a:pt x="76" y="100"/>
                    </a:lnTo>
                    <a:lnTo>
                      <a:pt x="83" y="100"/>
                    </a:lnTo>
                    <a:lnTo>
                      <a:pt x="83" y="104"/>
                    </a:lnTo>
                    <a:lnTo>
                      <a:pt x="79" y="104"/>
                    </a:lnTo>
                    <a:lnTo>
                      <a:pt x="76" y="107"/>
                    </a:lnTo>
                    <a:lnTo>
                      <a:pt x="76" y="111"/>
                    </a:lnTo>
                    <a:lnTo>
                      <a:pt x="79" y="111"/>
                    </a:lnTo>
                    <a:lnTo>
                      <a:pt x="83" y="111"/>
                    </a:lnTo>
                    <a:lnTo>
                      <a:pt x="79" y="114"/>
                    </a:lnTo>
                    <a:lnTo>
                      <a:pt x="79" y="114"/>
                    </a:lnTo>
                    <a:lnTo>
                      <a:pt x="83" y="114"/>
                    </a:lnTo>
                    <a:lnTo>
                      <a:pt x="83" y="118"/>
                    </a:lnTo>
                    <a:lnTo>
                      <a:pt x="86" y="118"/>
                    </a:lnTo>
                    <a:lnTo>
                      <a:pt x="86" y="118"/>
                    </a:lnTo>
                    <a:lnTo>
                      <a:pt x="86" y="125"/>
                    </a:lnTo>
                    <a:lnTo>
                      <a:pt x="86" y="129"/>
                    </a:lnTo>
                    <a:lnTo>
                      <a:pt x="83" y="125"/>
                    </a:lnTo>
                    <a:lnTo>
                      <a:pt x="79" y="122"/>
                    </a:lnTo>
                    <a:lnTo>
                      <a:pt x="83" y="122"/>
                    </a:lnTo>
                    <a:lnTo>
                      <a:pt x="83" y="122"/>
                    </a:lnTo>
                    <a:lnTo>
                      <a:pt x="79" y="122"/>
                    </a:lnTo>
                    <a:lnTo>
                      <a:pt x="72" y="118"/>
                    </a:lnTo>
                    <a:lnTo>
                      <a:pt x="72" y="118"/>
                    </a:lnTo>
                    <a:lnTo>
                      <a:pt x="68" y="111"/>
                    </a:lnTo>
                    <a:lnTo>
                      <a:pt x="68" y="111"/>
                    </a:lnTo>
                    <a:lnTo>
                      <a:pt x="65" y="107"/>
                    </a:lnTo>
                    <a:lnTo>
                      <a:pt x="61" y="104"/>
                    </a:lnTo>
                    <a:lnTo>
                      <a:pt x="61" y="104"/>
                    </a:lnTo>
                    <a:lnTo>
                      <a:pt x="58" y="100"/>
                    </a:lnTo>
                    <a:lnTo>
                      <a:pt x="54" y="100"/>
                    </a:lnTo>
                    <a:lnTo>
                      <a:pt x="54" y="104"/>
                    </a:lnTo>
                    <a:lnTo>
                      <a:pt x="58" y="111"/>
                    </a:lnTo>
                    <a:lnTo>
                      <a:pt x="58" y="114"/>
                    </a:lnTo>
                    <a:lnTo>
                      <a:pt x="54" y="114"/>
                    </a:lnTo>
                    <a:lnTo>
                      <a:pt x="54" y="111"/>
                    </a:lnTo>
                    <a:lnTo>
                      <a:pt x="51" y="107"/>
                    </a:lnTo>
                    <a:lnTo>
                      <a:pt x="43" y="100"/>
                    </a:lnTo>
                    <a:lnTo>
                      <a:pt x="43" y="100"/>
                    </a:lnTo>
                    <a:lnTo>
                      <a:pt x="40" y="100"/>
                    </a:lnTo>
                    <a:lnTo>
                      <a:pt x="36" y="100"/>
                    </a:lnTo>
                    <a:lnTo>
                      <a:pt x="33" y="104"/>
                    </a:lnTo>
                    <a:lnTo>
                      <a:pt x="29" y="104"/>
                    </a:lnTo>
                    <a:lnTo>
                      <a:pt x="25" y="104"/>
                    </a:lnTo>
                    <a:lnTo>
                      <a:pt x="25" y="104"/>
                    </a:lnTo>
                    <a:lnTo>
                      <a:pt x="22" y="104"/>
                    </a:lnTo>
                    <a:lnTo>
                      <a:pt x="18" y="100"/>
                    </a:lnTo>
                    <a:lnTo>
                      <a:pt x="18" y="100"/>
                    </a:lnTo>
                    <a:lnTo>
                      <a:pt x="15" y="100"/>
                    </a:lnTo>
                    <a:lnTo>
                      <a:pt x="15" y="93"/>
                    </a:lnTo>
                    <a:lnTo>
                      <a:pt x="18" y="93"/>
                    </a:lnTo>
                    <a:lnTo>
                      <a:pt x="18" y="89"/>
                    </a:lnTo>
                    <a:lnTo>
                      <a:pt x="22" y="86"/>
                    </a:lnTo>
                    <a:lnTo>
                      <a:pt x="22" y="82"/>
                    </a:lnTo>
                    <a:lnTo>
                      <a:pt x="18" y="82"/>
                    </a:lnTo>
                    <a:lnTo>
                      <a:pt x="15" y="82"/>
                    </a:lnTo>
                    <a:lnTo>
                      <a:pt x="15" y="86"/>
                    </a:lnTo>
                    <a:lnTo>
                      <a:pt x="15" y="89"/>
                    </a:lnTo>
                    <a:lnTo>
                      <a:pt x="11" y="86"/>
                    </a:lnTo>
                    <a:lnTo>
                      <a:pt x="8" y="82"/>
                    </a:lnTo>
                    <a:lnTo>
                      <a:pt x="8" y="82"/>
                    </a:lnTo>
                    <a:lnTo>
                      <a:pt x="4" y="75"/>
                    </a:lnTo>
                    <a:lnTo>
                      <a:pt x="4" y="71"/>
                    </a:lnTo>
                    <a:lnTo>
                      <a:pt x="0" y="57"/>
                    </a:lnTo>
                    <a:lnTo>
                      <a:pt x="0" y="50"/>
                    </a:lnTo>
                    <a:lnTo>
                      <a:pt x="0" y="50"/>
                    </a:lnTo>
                    <a:lnTo>
                      <a:pt x="0" y="50"/>
                    </a:lnTo>
                    <a:lnTo>
                      <a:pt x="4" y="53"/>
                    </a:lnTo>
                    <a:lnTo>
                      <a:pt x="11" y="53"/>
                    </a:lnTo>
                    <a:lnTo>
                      <a:pt x="8" y="43"/>
                    </a:lnTo>
                    <a:lnTo>
                      <a:pt x="11" y="35"/>
                    </a:lnTo>
                    <a:lnTo>
                      <a:pt x="11" y="32"/>
                    </a:lnTo>
                    <a:lnTo>
                      <a:pt x="11" y="25"/>
                    </a:lnTo>
                    <a:lnTo>
                      <a:pt x="11" y="21"/>
                    </a:lnTo>
                    <a:lnTo>
                      <a:pt x="11" y="14"/>
                    </a:lnTo>
                    <a:lnTo>
                      <a:pt x="11" y="7"/>
                    </a:lnTo>
                    <a:lnTo>
                      <a:pt x="15" y="3"/>
                    </a:lnTo>
                    <a:lnTo>
                      <a:pt x="18" y="0"/>
                    </a:lnTo>
                    <a:lnTo>
                      <a:pt x="18" y="0"/>
                    </a:lnTo>
                    <a:lnTo>
                      <a:pt x="25" y="0"/>
                    </a:lnTo>
                    <a:lnTo>
                      <a:pt x="29" y="3"/>
                    </a:lnTo>
                    <a:lnTo>
                      <a:pt x="36" y="7"/>
                    </a:lnTo>
                    <a:lnTo>
                      <a:pt x="40" y="7"/>
                    </a:lnTo>
                    <a:lnTo>
                      <a:pt x="43" y="7"/>
                    </a:lnTo>
                    <a:lnTo>
                      <a:pt x="43" y="3"/>
                    </a:lnTo>
                    <a:lnTo>
                      <a:pt x="47" y="3"/>
                    </a:lnTo>
                    <a:lnTo>
                      <a:pt x="47"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75" name="Freeform 196">
                <a:extLst>
                  <a:ext uri="{FF2B5EF4-FFF2-40B4-BE49-F238E27FC236}">
                    <a16:creationId xmlns:a16="http://schemas.microsoft.com/office/drawing/2014/main" id="{3D47E3F6-4A48-4DBE-A937-F93FD0D98753}"/>
                  </a:ext>
                </a:extLst>
              </p:cNvPr>
              <p:cNvSpPr>
                <a:spLocks/>
              </p:cNvSpPr>
              <p:nvPr/>
            </p:nvSpPr>
            <p:spPr bwMode="auto">
              <a:xfrm>
                <a:off x="6208" y="2413"/>
                <a:ext cx="3" cy="7"/>
              </a:xfrm>
              <a:custGeom>
                <a:avLst/>
                <a:gdLst>
                  <a:gd name="T0" fmla="*/ 0 w 3"/>
                  <a:gd name="T1" fmla="*/ 0 h 7"/>
                  <a:gd name="T2" fmla="*/ 0 w 3"/>
                  <a:gd name="T3" fmla="*/ 0 h 7"/>
                  <a:gd name="T4" fmla="*/ 3 w 3"/>
                  <a:gd name="T5" fmla="*/ 0 h 7"/>
                  <a:gd name="T6" fmla="*/ 3 w 3"/>
                  <a:gd name="T7" fmla="*/ 7 h 7"/>
                  <a:gd name="T8" fmla="*/ 3 w 3"/>
                  <a:gd name="T9" fmla="*/ 7 h 7"/>
                  <a:gd name="T10" fmla="*/ 0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0" y="0"/>
                    </a:moveTo>
                    <a:lnTo>
                      <a:pt x="0" y="0"/>
                    </a:lnTo>
                    <a:lnTo>
                      <a:pt x="3" y="0"/>
                    </a:lnTo>
                    <a:lnTo>
                      <a:pt x="3" y="7"/>
                    </a:lnTo>
                    <a:lnTo>
                      <a:pt x="3" y="7"/>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76" name="Freeform 197">
                <a:extLst>
                  <a:ext uri="{FF2B5EF4-FFF2-40B4-BE49-F238E27FC236}">
                    <a16:creationId xmlns:a16="http://schemas.microsoft.com/office/drawing/2014/main" id="{F7966E16-A607-4148-B4C2-C25DD235ACB7}"/>
                  </a:ext>
                </a:extLst>
              </p:cNvPr>
              <p:cNvSpPr>
                <a:spLocks/>
              </p:cNvSpPr>
              <p:nvPr/>
            </p:nvSpPr>
            <p:spPr bwMode="auto">
              <a:xfrm>
                <a:off x="6208" y="2445"/>
                <a:ext cx="7" cy="7"/>
              </a:xfrm>
              <a:custGeom>
                <a:avLst/>
                <a:gdLst>
                  <a:gd name="T0" fmla="*/ 0 w 7"/>
                  <a:gd name="T1" fmla="*/ 4 h 7"/>
                  <a:gd name="T2" fmla="*/ 0 w 7"/>
                  <a:gd name="T3" fmla="*/ 4 h 7"/>
                  <a:gd name="T4" fmla="*/ 0 w 7"/>
                  <a:gd name="T5" fmla="*/ 0 h 7"/>
                  <a:gd name="T6" fmla="*/ 3 w 7"/>
                  <a:gd name="T7" fmla="*/ 0 h 7"/>
                  <a:gd name="T8" fmla="*/ 7 w 7"/>
                  <a:gd name="T9" fmla="*/ 0 h 7"/>
                  <a:gd name="T10" fmla="*/ 7 w 7"/>
                  <a:gd name="T11" fmla="*/ 4 h 7"/>
                  <a:gd name="T12" fmla="*/ 3 w 7"/>
                  <a:gd name="T13" fmla="*/ 7 h 7"/>
                  <a:gd name="T14" fmla="*/ 3 w 7"/>
                  <a:gd name="T15" fmla="*/ 7 h 7"/>
                  <a:gd name="T16" fmla="*/ 0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0" y="4"/>
                    </a:moveTo>
                    <a:lnTo>
                      <a:pt x="0" y="4"/>
                    </a:lnTo>
                    <a:lnTo>
                      <a:pt x="0" y="0"/>
                    </a:lnTo>
                    <a:lnTo>
                      <a:pt x="3" y="0"/>
                    </a:lnTo>
                    <a:lnTo>
                      <a:pt x="7" y="0"/>
                    </a:lnTo>
                    <a:lnTo>
                      <a:pt x="7" y="4"/>
                    </a:lnTo>
                    <a:lnTo>
                      <a:pt x="3" y="7"/>
                    </a:lnTo>
                    <a:lnTo>
                      <a:pt x="3" y="7"/>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77" name="Freeform 198">
                <a:extLst>
                  <a:ext uri="{FF2B5EF4-FFF2-40B4-BE49-F238E27FC236}">
                    <a16:creationId xmlns:a16="http://schemas.microsoft.com/office/drawing/2014/main" id="{D6D1068A-EE7A-45C3-BACA-A6ED5645FE09}"/>
                  </a:ext>
                </a:extLst>
              </p:cNvPr>
              <p:cNvSpPr>
                <a:spLocks/>
              </p:cNvSpPr>
              <p:nvPr/>
            </p:nvSpPr>
            <p:spPr bwMode="auto">
              <a:xfrm>
                <a:off x="6211" y="2463"/>
                <a:ext cx="4" cy="11"/>
              </a:xfrm>
              <a:custGeom>
                <a:avLst/>
                <a:gdLst>
                  <a:gd name="T0" fmla="*/ 0 w 4"/>
                  <a:gd name="T1" fmla="*/ 4 h 11"/>
                  <a:gd name="T2" fmla="*/ 0 w 4"/>
                  <a:gd name="T3" fmla="*/ 0 h 11"/>
                  <a:gd name="T4" fmla="*/ 4 w 4"/>
                  <a:gd name="T5" fmla="*/ 0 h 11"/>
                  <a:gd name="T6" fmla="*/ 0 w 4"/>
                  <a:gd name="T7" fmla="*/ 11 h 11"/>
                  <a:gd name="T8" fmla="*/ 0 w 4"/>
                  <a:gd name="T9" fmla="*/ 11 h 11"/>
                  <a:gd name="T10" fmla="*/ 0 w 4"/>
                  <a:gd name="T11" fmla="*/ 7 h 11"/>
                  <a:gd name="T12" fmla="*/ 0 w 4"/>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0" y="4"/>
                    </a:moveTo>
                    <a:lnTo>
                      <a:pt x="0" y="0"/>
                    </a:lnTo>
                    <a:lnTo>
                      <a:pt x="4" y="0"/>
                    </a:lnTo>
                    <a:lnTo>
                      <a:pt x="0" y="11"/>
                    </a:lnTo>
                    <a:lnTo>
                      <a:pt x="0" y="11"/>
                    </a:lnTo>
                    <a:lnTo>
                      <a:pt x="0" y="7"/>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78" name="Freeform 199">
                <a:extLst>
                  <a:ext uri="{FF2B5EF4-FFF2-40B4-BE49-F238E27FC236}">
                    <a16:creationId xmlns:a16="http://schemas.microsoft.com/office/drawing/2014/main" id="{61DFAFE5-B076-40CF-B8EC-F6722A24CA2F}"/>
                  </a:ext>
                </a:extLst>
              </p:cNvPr>
              <p:cNvSpPr>
                <a:spLocks/>
              </p:cNvSpPr>
              <p:nvPr/>
            </p:nvSpPr>
            <p:spPr bwMode="auto">
              <a:xfrm>
                <a:off x="6222" y="2467"/>
                <a:ext cx="4" cy="3"/>
              </a:xfrm>
              <a:custGeom>
                <a:avLst/>
                <a:gdLst>
                  <a:gd name="T0" fmla="*/ 0 w 4"/>
                  <a:gd name="T1" fmla="*/ 0 h 3"/>
                  <a:gd name="T2" fmla="*/ 0 w 4"/>
                  <a:gd name="T3" fmla="*/ 0 h 3"/>
                  <a:gd name="T4" fmla="*/ 0 w 4"/>
                  <a:gd name="T5" fmla="*/ 0 h 3"/>
                  <a:gd name="T6" fmla="*/ 4 w 4"/>
                  <a:gd name="T7" fmla="*/ 0 h 3"/>
                  <a:gd name="T8" fmla="*/ 4 w 4"/>
                  <a:gd name="T9" fmla="*/ 3 h 3"/>
                  <a:gd name="T10" fmla="*/ 4 w 4"/>
                  <a:gd name="T11" fmla="*/ 3 h 3"/>
                  <a:gd name="T12" fmla="*/ 0 w 4"/>
                  <a:gd name="T13" fmla="*/ 3 h 3"/>
                  <a:gd name="T14" fmla="*/ 0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0" y="0"/>
                    </a:moveTo>
                    <a:lnTo>
                      <a:pt x="0" y="0"/>
                    </a:lnTo>
                    <a:lnTo>
                      <a:pt x="0" y="0"/>
                    </a:lnTo>
                    <a:lnTo>
                      <a:pt x="4" y="0"/>
                    </a:lnTo>
                    <a:lnTo>
                      <a:pt x="4" y="3"/>
                    </a:lnTo>
                    <a:lnTo>
                      <a:pt x="4" y="3"/>
                    </a:lnTo>
                    <a:lnTo>
                      <a:pt x="0" y="3"/>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79" name="Freeform 200">
                <a:extLst>
                  <a:ext uri="{FF2B5EF4-FFF2-40B4-BE49-F238E27FC236}">
                    <a16:creationId xmlns:a16="http://schemas.microsoft.com/office/drawing/2014/main" id="{65784A5C-6CD3-42AD-B808-E33BE0EBA88A}"/>
                  </a:ext>
                </a:extLst>
              </p:cNvPr>
              <p:cNvSpPr>
                <a:spLocks/>
              </p:cNvSpPr>
              <p:nvPr/>
            </p:nvSpPr>
            <p:spPr bwMode="auto">
              <a:xfrm>
                <a:off x="6233" y="2452"/>
                <a:ext cx="7" cy="11"/>
              </a:xfrm>
              <a:custGeom>
                <a:avLst/>
                <a:gdLst>
                  <a:gd name="T0" fmla="*/ 0 w 7"/>
                  <a:gd name="T1" fmla="*/ 0 h 11"/>
                  <a:gd name="T2" fmla="*/ 0 w 7"/>
                  <a:gd name="T3" fmla="*/ 0 h 11"/>
                  <a:gd name="T4" fmla="*/ 0 w 7"/>
                  <a:gd name="T5" fmla="*/ 4 h 11"/>
                  <a:gd name="T6" fmla="*/ 3 w 7"/>
                  <a:gd name="T7" fmla="*/ 4 h 11"/>
                  <a:gd name="T8" fmla="*/ 3 w 7"/>
                  <a:gd name="T9" fmla="*/ 8 h 11"/>
                  <a:gd name="T10" fmla="*/ 7 w 7"/>
                  <a:gd name="T11" fmla="*/ 8 h 11"/>
                  <a:gd name="T12" fmla="*/ 7 w 7"/>
                  <a:gd name="T13" fmla="*/ 11 h 11"/>
                  <a:gd name="T14" fmla="*/ 3 w 7"/>
                  <a:gd name="T15" fmla="*/ 8 h 11"/>
                  <a:gd name="T16" fmla="*/ 3 w 7"/>
                  <a:gd name="T17" fmla="*/ 8 h 11"/>
                  <a:gd name="T18" fmla="*/ 0 w 7"/>
                  <a:gd name="T19" fmla="*/ 4 h 11"/>
                  <a:gd name="T20" fmla="*/ 0 w 7"/>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1">
                    <a:moveTo>
                      <a:pt x="0" y="0"/>
                    </a:moveTo>
                    <a:lnTo>
                      <a:pt x="0" y="0"/>
                    </a:lnTo>
                    <a:lnTo>
                      <a:pt x="0" y="4"/>
                    </a:lnTo>
                    <a:lnTo>
                      <a:pt x="3" y="4"/>
                    </a:lnTo>
                    <a:lnTo>
                      <a:pt x="3" y="8"/>
                    </a:lnTo>
                    <a:lnTo>
                      <a:pt x="7" y="8"/>
                    </a:lnTo>
                    <a:lnTo>
                      <a:pt x="7" y="11"/>
                    </a:lnTo>
                    <a:lnTo>
                      <a:pt x="3" y="8"/>
                    </a:lnTo>
                    <a:lnTo>
                      <a:pt x="3" y="8"/>
                    </a:lnTo>
                    <a:lnTo>
                      <a:pt x="0"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80" name="Freeform 201">
                <a:extLst>
                  <a:ext uri="{FF2B5EF4-FFF2-40B4-BE49-F238E27FC236}">
                    <a16:creationId xmlns:a16="http://schemas.microsoft.com/office/drawing/2014/main" id="{640C96E8-84A3-4C06-AE95-EDA32B19A2C3}"/>
                  </a:ext>
                </a:extLst>
              </p:cNvPr>
              <p:cNvSpPr>
                <a:spLocks/>
              </p:cNvSpPr>
              <p:nvPr/>
            </p:nvSpPr>
            <p:spPr bwMode="auto">
              <a:xfrm>
                <a:off x="6244" y="2463"/>
                <a:ext cx="3" cy="4"/>
              </a:xfrm>
              <a:custGeom>
                <a:avLst/>
                <a:gdLst>
                  <a:gd name="T0" fmla="*/ 0 w 3"/>
                  <a:gd name="T1" fmla="*/ 0 h 4"/>
                  <a:gd name="T2" fmla="*/ 3 w 3"/>
                  <a:gd name="T3" fmla="*/ 0 h 4"/>
                  <a:gd name="T4" fmla="*/ 3 w 3"/>
                  <a:gd name="T5" fmla="*/ 4 h 4"/>
                  <a:gd name="T6" fmla="*/ 3 w 3"/>
                  <a:gd name="T7" fmla="*/ 4 h 4"/>
                  <a:gd name="T8" fmla="*/ 3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lnTo>
                      <a:pt x="3" y="0"/>
                    </a:lnTo>
                    <a:lnTo>
                      <a:pt x="3" y="4"/>
                    </a:lnTo>
                    <a:lnTo>
                      <a:pt x="3" y="4"/>
                    </a:lnTo>
                    <a:lnTo>
                      <a:pt x="3"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81" name="Freeform 202">
                <a:extLst>
                  <a:ext uri="{FF2B5EF4-FFF2-40B4-BE49-F238E27FC236}">
                    <a16:creationId xmlns:a16="http://schemas.microsoft.com/office/drawing/2014/main" id="{2A95C73A-FF01-430A-B38E-CD1490363974}"/>
                  </a:ext>
                </a:extLst>
              </p:cNvPr>
              <p:cNvSpPr>
                <a:spLocks/>
              </p:cNvSpPr>
              <p:nvPr/>
            </p:nvSpPr>
            <p:spPr bwMode="auto">
              <a:xfrm>
                <a:off x="6236" y="2467"/>
                <a:ext cx="18" cy="14"/>
              </a:xfrm>
              <a:custGeom>
                <a:avLst/>
                <a:gdLst>
                  <a:gd name="T0" fmla="*/ 0 w 18"/>
                  <a:gd name="T1" fmla="*/ 0 h 14"/>
                  <a:gd name="T2" fmla="*/ 4 w 18"/>
                  <a:gd name="T3" fmla="*/ 0 h 14"/>
                  <a:gd name="T4" fmla="*/ 4 w 18"/>
                  <a:gd name="T5" fmla="*/ 0 h 14"/>
                  <a:gd name="T6" fmla="*/ 4 w 18"/>
                  <a:gd name="T7" fmla="*/ 0 h 14"/>
                  <a:gd name="T8" fmla="*/ 4 w 18"/>
                  <a:gd name="T9" fmla="*/ 0 h 14"/>
                  <a:gd name="T10" fmla="*/ 15 w 18"/>
                  <a:gd name="T11" fmla="*/ 10 h 14"/>
                  <a:gd name="T12" fmla="*/ 18 w 18"/>
                  <a:gd name="T13" fmla="*/ 10 h 14"/>
                  <a:gd name="T14" fmla="*/ 18 w 18"/>
                  <a:gd name="T15" fmla="*/ 14 h 14"/>
                  <a:gd name="T16" fmla="*/ 15 w 18"/>
                  <a:gd name="T17" fmla="*/ 14 h 14"/>
                  <a:gd name="T18" fmla="*/ 11 w 18"/>
                  <a:gd name="T19" fmla="*/ 10 h 14"/>
                  <a:gd name="T20" fmla="*/ 8 w 18"/>
                  <a:gd name="T21" fmla="*/ 7 h 14"/>
                  <a:gd name="T22" fmla="*/ 8 w 18"/>
                  <a:gd name="T23" fmla="*/ 7 h 14"/>
                  <a:gd name="T24" fmla="*/ 4 w 18"/>
                  <a:gd name="T25" fmla="*/ 7 h 14"/>
                  <a:gd name="T26" fmla="*/ 0 w 18"/>
                  <a:gd name="T27" fmla="*/ 10 h 14"/>
                  <a:gd name="T28" fmla="*/ 0 w 18"/>
                  <a:gd name="T29" fmla="*/ 10 h 14"/>
                  <a:gd name="T30" fmla="*/ 0 w 18"/>
                  <a:gd name="T31" fmla="*/ 3 h 14"/>
                  <a:gd name="T32" fmla="*/ 0 w 18"/>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4">
                    <a:moveTo>
                      <a:pt x="0" y="0"/>
                    </a:moveTo>
                    <a:lnTo>
                      <a:pt x="4" y="0"/>
                    </a:lnTo>
                    <a:lnTo>
                      <a:pt x="4" y="0"/>
                    </a:lnTo>
                    <a:lnTo>
                      <a:pt x="4" y="0"/>
                    </a:lnTo>
                    <a:lnTo>
                      <a:pt x="4" y="0"/>
                    </a:lnTo>
                    <a:lnTo>
                      <a:pt x="15" y="10"/>
                    </a:lnTo>
                    <a:lnTo>
                      <a:pt x="18" y="10"/>
                    </a:lnTo>
                    <a:lnTo>
                      <a:pt x="18" y="14"/>
                    </a:lnTo>
                    <a:lnTo>
                      <a:pt x="15" y="14"/>
                    </a:lnTo>
                    <a:lnTo>
                      <a:pt x="11" y="10"/>
                    </a:lnTo>
                    <a:lnTo>
                      <a:pt x="8" y="7"/>
                    </a:lnTo>
                    <a:lnTo>
                      <a:pt x="8" y="7"/>
                    </a:lnTo>
                    <a:lnTo>
                      <a:pt x="4" y="7"/>
                    </a:lnTo>
                    <a:lnTo>
                      <a:pt x="0" y="10"/>
                    </a:lnTo>
                    <a:lnTo>
                      <a:pt x="0" y="10"/>
                    </a:lnTo>
                    <a:lnTo>
                      <a:pt x="0" y="3"/>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82" name="Freeform 203">
                <a:extLst>
                  <a:ext uri="{FF2B5EF4-FFF2-40B4-BE49-F238E27FC236}">
                    <a16:creationId xmlns:a16="http://schemas.microsoft.com/office/drawing/2014/main" id="{6E51A2F7-255E-4359-A791-DF46E50C8E7B}"/>
                  </a:ext>
                </a:extLst>
              </p:cNvPr>
              <p:cNvSpPr>
                <a:spLocks/>
              </p:cNvSpPr>
              <p:nvPr/>
            </p:nvSpPr>
            <p:spPr bwMode="auto">
              <a:xfrm>
                <a:off x="6258" y="2463"/>
                <a:ext cx="29" cy="32"/>
              </a:xfrm>
              <a:custGeom>
                <a:avLst/>
                <a:gdLst>
                  <a:gd name="T0" fmla="*/ 0 w 29"/>
                  <a:gd name="T1" fmla="*/ 4 h 32"/>
                  <a:gd name="T2" fmla="*/ 4 w 29"/>
                  <a:gd name="T3" fmla="*/ 4 h 32"/>
                  <a:gd name="T4" fmla="*/ 11 w 29"/>
                  <a:gd name="T5" fmla="*/ 4 h 32"/>
                  <a:gd name="T6" fmla="*/ 14 w 29"/>
                  <a:gd name="T7" fmla="*/ 0 h 32"/>
                  <a:gd name="T8" fmla="*/ 18 w 29"/>
                  <a:gd name="T9" fmla="*/ 4 h 32"/>
                  <a:gd name="T10" fmla="*/ 21 w 29"/>
                  <a:gd name="T11" fmla="*/ 4 h 32"/>
                  <a:gd name="T12" fmla="*/ 21 w 29"/>
                  <a:gd name="T13" fmla="*/ 7 h 32"/>
                  <a:gd name="T14" fmla="*/ 25 w 29"/>
                  <a:gd name="T15" fmla="*/ 11 h 32"/>
                  <a:gd name="T16" fmla="*/ 25 w 29"/>
                  <a:gd name="T17" fmla="*/ 14 h 32"/>
                  <a:gd name="T18" fmla="*/ 25 w 29"/>
                  <a:gd name="T19" fmla="*/ 18 h 32"/>
                  <a:gd name="T20" fmla="*/ 25 w 29"/>
                  <a:gd name="T21" fmla="*/ 22 h 32"/>
                  <a:gd name="T22" fmla="*/ 29 w 29"/>
                  <a:gd name="T23" fmla="*/ 29 h 32"/>
                  <a:gd name="T24" fmla="*/ 29 w 29"/>
                  <a:gd name="T25" fmla="*/ 32 h 32"/>
                  <a:gd name="T26" fmla="*/ 25 w 29"/>
                  <a:gd name="T27" fmla="*/ 32 h 32"/>
                  <a:gd name="T28" fmla="*/ 21 w 29"/>
                  <a:gd name="T29" fmla="*/ 32 h 32"/>
                  <a:gd name="T30" fmla="*/ 18 w 29"/>
                  <a:gd name="T31" fmla="*/ 29 h 32"/>
                  <a:gd name="T32" fmla="*/ 14 w 29"/>
                  <a:gd name="T33" fmla="*/ 29 h 32"/>
                  <a:gd name="T34" fmla="*/ 14 w 29"/>
                  <a:gd name="T35" fmla="*/ 25 h 32"/>
                  <a:gd name="T36" fmla="*/ 14 w 29"/>
                  <a:gd name="T37" fmla="*/ 22 h 32"/>
                  <a:gd name="T38" fmla="*/ 14 w 29"/>
                  <a:gd name="T39" fmla="*/ 22 h 32"/>
                  <a:gd name="T40" fmla="*/ 14 w 29"/>
                  <a:gd name="T41" fmla="*/ 18 h 32"/>
                  <a:gd name="T42" fmla="*/ 7 w 29"/>
                  <a:gd name="T43" fmla="*/ 14 h 32"/>
                  <a:gd name="T44" fmla="*/ 7 w 29"/>
                  <a:gd name="T45" fmla="*/ 11 h 32"/>
                  <a:gd name="T46" fmla="*/ 4 w 29"/>
                  <a:gd name="T47" fmla="*/ 11 h 32"/>
                  <a:gd name="T48" fmla="*/ 0 w 29"/>
                  <a:gd name="T49" fmla="*/ 4 h 32"/>
                  <a:gd name="T50" fmla="*/ 0 w 29"/>
                  <a:gd name="T51"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2">
                    <a:moveTo>
                      <a:pt x="0" y="4"/>
                    </a:moveTo>
                    <a:lnTo>
                      <a:pt x="4" y="4"/>
                    </a:lnTo>
                    <a:lnTo>
                      <a:pt x="11" y="4"/>
                    </a:lnTo>
                    <a:lnTo>
                      <a:pt x="14" y="0"/>
                    </a:lnTo>
                    <a:lnTo>
                      <a:pt x="18" y="4"/>
                    </a:lnTo>
                    <a:lnTo>
                      <a:pt x="21" y="4"/>
                    </a:lnTo>
                    <a:lnTo>
                      <a:pt x="21" y="7"/>
                    </a:lnTo>
                    <a:lnTo>
                      <a:pt x="25" y="11"/>
                    </a:lnTo>
                    <a:lnTo>
                      <a:pt x="25" y="14"/>
                    </a:lnTo>
                    <a:lnTo>
                      <a:pt x="25" y="18"/>
                    </a:lnTo>
                    <a:lnTo>
                      <a:pt x="25" y="22"/>
                    </a:lnTo>
                    <a:lnTo>
                      <a:pt x="29" y="29"/>
                    </a:lnTo>
                    <a:lnTo>
                      <a:pt x="29" y="32"/>
                    </a:lnTo>
                    <a:lnTo>
                      <a:pt x="25" y="32"/>
                    </a:lnTo>
                    <a:lnTo>
                      <a:pt x="21" y="32"/>
                    </a:lnTo>
                    <a:lnTo>
                      <a:pt x="18" y="29"/>
                    </a:lnTo>
                    <a:lnTo>
                      <a:pt x="14" y="29"/>
                    </a:lnTo>
                    <a:lnTo>
                      <a:pt x="14" y="25"/>
                    </a:lnTo>
                    <a:lnTo>
                      <a:pt x="14" y="22"/>
                    </a:lnTo>
                    <a:lnTo>
                      <a:pt x="14" y="22"/>
                    </a:lnTo>
                    <a:lnTo>
                      <a:pt x="14" y="18"/>
                    </a:lnTo>
                    <a:lnTo>
                      <a:pt x="7" y="14"/>
                    </a:lnTo>
                    <a:lnTo>
                      <a:pt x="7" y="11"/>
                    </a:lnTo>
                    <a:lnTo>
                      <a:pt x="4" y="11"/>
                    </a:lnTo>
                    <a:lnTo>
                      <a:pt x="0" y="4"/>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83" name="Freeform 204">
                <a:extLst>
                  <a:ext uri="{FF2B5EF4-FFF2-40B4-BE49-F238E27FC236}">
                    <a16:creationId xmlns:a16="http://schemas.microsoft.com/office/drawing/2014/main" id="{F0DE144A-4E11-435A-9E7C-632451711B04}"/>
                  </a:ext>
                </a:extLst>
              </p:cNvPr>
              <p:cNvSpPr>
                <a:spLocks/>
              </p:cNvSpPr>
              <p:nvPr/>
            </p:nvSpPr>
            <p:spPr bwMode="auto">
              <a:xfrm>
                <a:off x="6211" y="2477"/>
                <a:ext cx="22" cy="33"/>
              </a:xfrm>
              <a:custGeom>
                <a:avLst/>
                <a:gdLst>
                  <a:gd name="T0" fmla="*/ 0 w 22"/>
                  <a:gd name="T1" fmla="*/ 4 h 33"/>
                  <a:gd name="T2" fmla="*/ 0 w 22"/>
                  <a:gd name="T3" fmla="*/ 0 h 33"/>
                  <a:gd name="T4" fmla="*/ 4 w 22"/>
                  <a:gd name="T5" fmla="*/ 4 h 33"/>
                  <a:gd name="T6" fmla="*/ 8 w 22"/>
                  <a:gd name="T7" fmla="*/ 8 h 33"/>
                  <a:gd name="T8" fmla="*/ 8 w 22"/>
                  <a:gd name="T9" fmla="*/ 8 h 33"/>
                  <a:gd name="T10" fmla="*/ 11 w 22"/>
                  <a:gd name="T11" fmla="*/ 8 h 33"/>
                  <a:gd name="T12" fmla="*/ 18 w 22"/>
                  <a:gd name="T13" fmla="*/ 8 h 33"/>
                  <a:gd name="T14" fmla="*/ 18 w 22"/>
                  <a:gd name="T15" fmla="*/ 11 h 33"/>
                  <a:gd name="T16" fmla="*/ 22 w 22"/>
                  <a:gd name="T17" fmla="*/ 11 h 33"/>
                  <a:gd name="T18" fmla="*/ 22 w 22"/>
                  <a:gd name="T19" fmla="*/ 11 h 33"/>
                  <a:gd name="T20" fmla="*/ 22 w 22"/>
                  <a:gd name="T21" fmla="*/ 15 h 33"/>
                  <a:gd name="T22" fmla="*/ 22 w 22"/>
                  <a:gd name="T23" fmla="*/ 18 h 33"/>
                  <a:gd name="T24" fmla="*/ 18 w 22"/>
                  <a:gd name="T25" fmla="*/ 22 h 33"/>
                  <a:gd name="T26" fmla="*/ 15 w 22"/>
                  <a:gd name="T27" fmla="*/ 26 h 33"/>
                  <a:gd name="T28" fmla="*/ 11 w 22"/>
                  <a:gd name="T29" fmla="*/ 26 h 33"/>
                  <a:gd name="T30" fmla="*/ 11 w 22"/>
                  <a:gd name="T31" fmla="*/ 26 h 33"/>
                  <a:gd name="T32" fmla="*/ 8 w 22"/>
                  <a:gd name="T33" fmla="*/ 29 h 33"/>
                  <a:gd name="T34" fmla="*/ 4 w 22"/>
                  <a:gd name="T35" fmla="*/ 29 h 33"/>
                  <a:gd name="T36" fmla="*/ 0 w 22"/>
                  <a:gd name="T37" fmla="*/ 33 h 33"/>
                  <a:gd name="T38" fmla="*/ 0 w 22"/>
                  <a:gd name="T39" fmla="*/ 29 h 33"/>
                  <a:gd name="T40" fmla="*/ 0 w 22"/>
                  <a:gd name="T41" fmla="*/ 26 h 33"/>
                  <a:gd name="T42" fmla="*/ 0 w 22"/>
                  <a:gd name="T43" fmla="*/ 18 h 33"/>
                  <a:gd name="T44" fmla="*/ 0 w 22"/>
                  <a:gd name="T45" fmla="*/ 8 h 33"/>
                  <a:gd name="T46" fmla="*/ 0 w 22"/>
                  <a:gd name="T47" fmla="*/ 8 h 33"/>
                  <a:gd name="T48" fmla="*/ 0 w 22"/>
                  <a:gd name="T49" fmla="*/ 4 h 33"/>
                  <a:gd name="T50" fmla="*/ 0 w 22"/>
                  <a:gd name="T51"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33">
                    <a:moveTo>
                      <a:pt x="0" y="4"/>
                    </a:moveTo>
                    <a:lnTo>
                      <a:pt x="0" y="0"/>
                    </a:lnTo>
                    <a:lnTo>
                      <a:pt x="4" y="4"/>
                    </a:lnTo>
                    <a:lnTo>
                      <a:pt x="8" y="8"/>
                    </a:lnTo>
                    <a:lnTo>
                      <a:pt x="8" y="8"/>
                    </a:lnTo>
                    <a:lnTo>
                      <a:pt x="11" y="8"/>
                    </a:lnTo>
                    <a:lnTo>
                      <a:pt x="18" y="8"/>
                    </a:lnTo>
                    <a:lnTo>
                      <a:pt x="18" y="11"/>
                    </a:lnTo>
                    <a:lnTo>
                      <a:pt x="22" y="11"/>
                    </a:lnTo>
                    <a:lnTo>
                      <a:pt x="22" y="11"/>
                    </a:lnTo>
                    <a:lnTo>
                      <a:pt x="22" y="15"/>
                    </a:lnTo>
                    <a:lnTo>
                      <a:pt x="22" y="18"/>
                    </a:lnTo>
                    <a:lnTo>
                      <a:pt x="18" y="22"/>
                    </a:lnTo>
                    <a:lnTo>
                      <a:pt x="15" y="26"/>
                    </a:lnTo>
                    <a:lnTo>
                      <a:pt x="11" y="26"/>
                    </a:lnTo>
                    <a:lnTo>
                      <a:pt x="11" y="26"/>
                    </a:lnTo>
                    <a:lnTo>
                      <a:pt x="8" y="29"/>
                    </a:lnTo>
                    <a:lnTo>
                      <a:pt x="4" y="29"/>
                    </a:lnTo>
                    <a:lnTo>
                      <a:pt x="0" y="33"/>
                    </a:lnTo>
                    <a:lnTo>
                      <a:pt x="0" y="29"/>
                    </a:lnTo>
                    <a:lnTo>
                      <a:pt x="0" y="26"/>
                    </a:lnTo>
                    <a:lnTo>
                      <a:pt x="0" y="18"/>
                    </a:lnTo>
                    <a:lnTo>
                      <a:pt x="0" y="8"/>
                    </a:lnTo>
                    <a:lnTo>
                      <a:pt x="0" y="8"/>
                    </a:lnTo>
                    <a:lnTo>
                      <a:pt x="0" y="4"/>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grpSp>
        <p:grpSp>
          <p:nvGrpSpPr>
            <p:cNvPr id="7" name="Group 406">
              <a:extLst>
                <a:ext uri="{FF2B5EF4-FFF2-40B4-BE49-F238E27FC236}">
                  <a16:creationId xmlns:a16="http://schemas.microsoft.com/office/drawing/2014/main" id="{78A9D910-9B43-4B93-806A-86DAB083399B}"/>
                </a:ext>
              </a:extLst>
            </p:cNvPr>
            <p:cNvGrpSpPr>
              <a:grpSpLocks/>
            </p:cNvGrpSpPr>
            <p:nvPr/>
          </p:nvGrpSpPr>
          <p:grpSpPr bwMode="auto">
            <a:xfrm>
              <a:off x="153987" y="804775"/>
              <a:ext cx="11650663" cy="5522913"/>
              <a:chOff x="54" y="494"/>
              <a:chExt cx="7339" cy="3479"/>
            </a:xfrm>
            <a:noFill/>
          </p:grpSpPr>
          <p:sp>
            <p:nvSpPr>
              <p:cNvPr id="2884" name="Freeform 206">
                <a:extLst>
                  <a:ext uri="{FF2B5EF4-FFF2-40B4-BE49-F238E27FC236}">
                    <a16:creationId xmlns:a16="http://schemas.microsoft.com/office/drawing/2014/main" id="{8A1E62A3-8BB4-42A0-8AA2-886CF7E77746}"/>
                  </a:ext>
                </a:extLst>
              </p:cNvPr>
              <p:cNvSpPr>
                <a:spLocks/>
              </p:cNvSpPr>
              <p:nvPr/>
            </p:nvSpPr>
            <p:spPr bwMode="auto">
              <a:xfrm>
                <a:off x="6222" y="2503"/>
                <a:ext cx="4" cy="7"/>
              </a:xfrm>
              <a:custGeom>
                <a:avLst/>
                <a:gdLst>
                  <a:gd name="T0" fmla="*/ 4 w 4"/>
                  <a:gd name="T1" fmla="*/ 0 h 7"/>
                  <a:gd name="T2" fmla="*/ 4 w 4"/>
                  <a:gd name="T3" fmla="*/ 3 h 7"/>
                  <a:gd name="T4" fmla="*/ 4 w 4"/>
                  <a:gd name="T5" fmla="*/ 7 h 7"/>
                  <a:gd name="T6" fmla="*/ 0 w 4"/>
                  <a:gd name="T7" fmla="*/ 7 h 7"/>
                  <a:gd name="T8" fmla="*/ 0 w 4"/>
                  <a:gd name="T9" fmla="*/ 7 h 7"/>
                  <a:gd name="T10" fmla="*/ 0 w 4"/>
                  <a:gd name="T11" fmla="*/ 3 h 7"/>
                  <a:gd name="T12" fmla="*/ 0 w 4"/>
                  <a:gd name="T13" fmla="*/ 3 h 7"/>
                  <a:gd name="T14" fmla="*/ 4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4" y="0"/>
                    </a:moveTo>
                    <a:lnTo>
                      <a:pt x="4" y="3"/>
                    </a:lnTo>
                    <a:lnTo>
                      <a:pt x="4" y="7"/>
                    </a:lnTo>
                    <a:lnTo>
                      <a:pt x="0" y="7"/>
                    </a:lnTo>
                    <a:lnTo>
                      <a:pt x="0" y="7"/>
                    </a:lnTo>
                    <a:lnTo>
                      <a:pt x="0" y="3"/>
                    </a:lnTo>
                    <a:lnTo>
                      <a:pt x="0" y="3"/>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85" name="Freeform 207">
                <a:extLst>
                  <a:ext uri="{FF2B5EF4-FFF2-40B4-BE49-F238E27FC236}">
                    <a16:creationId xmlns:a16="http://schemas.microsoft.com/office/drawing/2014/main" id="{48DC3C7F-B08E-433D-936B-9D17F954CF84}"/>
                  </a:ext>
                </a:extLst>
              </p:cNvPr>
              <p:cNvSpPr>
                <a:spLocks/>
              </p:cNvSpPr>
              <p:nvPr/>
            </p:nvSpPr>
            <p:spPr bwMode="auto">
              <a:xfrm>
                <a:off x="6219" y="2499"/>
                <a:ext cx="25" cy="39"/>
              </a:xfrm>
              <a:custGeom>
                <a:avLst/>
                <a:gdLst>
                  <a:gd name="T0" fmla="*/ 10 w 25"/>
                  <a:gd name="T1" fmla="*/ 4 h 39"/>
                  <a:gd name="T2" fmla="*/ 17 w 25"/>
                  <a:gd name="T3" fmla="*/ 0 h 39"/>
                  <a:gd name="T4" fmla="*/ 17 w 25"/>
                  <a:gd name="T5" fmla="*/ 0 h 39"/>
                  <a:gd name="T6" fmla="*/ 25 w 25"/>
                  <a:gd name="T7" fmla="*/ 0 h 39"/>
                  <a:gd name="T8" fmla="*/ 25 w 25"/>
                  <a:gd name="T9" fmla="*/ 4 h 39"/>
                  <a:gd name="T10" fmla="*/ 21 w 25"/>
                  <a:gd name="T11" fmla="*/ 7 h 39"/>
                  <a:gd name="T12" fmla="*/ 21 w 25"/>
                  <a:gd name="T13" fmla="*/ 11 h 39"/>
                  <a:gd name="T14" fmla="*/ 21 w 25"/>
                  <a:gd name="T15" fmla="*/ 14 h 39"/>
                  <a:gd name="T16" fmla="*/ 17 w 25"/>
                  <a:gd name="T17" fmla="*/ 22 h 39"/>
                  <a:gd name="T18" fmla="*/ 17 w 25"/>
                  <a:gd name="T19" fmla="*/ 29 h 39"/>
                  <a:gd name="T20" fmla="*/ 17 w 25"/>
                  <a:gd name="T21" fmla="*/ 29 h 39"/>
                  <a:gd name="T22" fmla="*/ 17 w 25"/>
                  <a:gd name="T23" fmla="*/ 32 h 39"/>
                  <a:gd name="T24" fmla="*/ 17 w 25"/>
                  <a:gd name="T25" fmla="*/ 36 h 39"/>
                  <a:gd name="T26" fmla="*/ 14 w 25"/>
                  <a:gd name="T27" fmla="*/ 39 h 39"/>
                  <a:gd name="T28" fmla="*/ 10 w 25"/>
                  <a:gd name="T29" fmla="*/ 36 h 39"/>
                  <a:gd name="T30" fmla="*/ 10 w 25"/>
                  <a:gd name="T31" fmla="*/ 32 h 39"/>
                  <a:gd name="T32" fmla="*/ 7 w 25"/>
                  <a:gd name="T33" fmla="*/ 32 h 39"/>
                  <a:gd name="T34" fmla="*/ 3 w 25"/>
                  <a:gd name="T35" fmla="*/ 29 h 39"/>
                  <a:gd name="T36" fmla="*/ 0 w 25"/>
                  <a:gd name="T37" fmla="*/ 25 h 39"/>
                  <a:gd name="T38" fmla="*/ 3 w 25"/>
                  <a:gd name="T39" fmla="*/ 22 h 39"/>
                  <a:gd name="T40" fmla="*/ 7 w 25"/>
                  <a:gd name="T41" fmla="*/ 18 h 39"/>
                  <a:gd name="T42" fmla="*/ 10 w 25"/>
                  <a:gd name="T43" fmla="*/ 14 h 39"/>
                  <a:gd name="T44" fmla="*/ 10 w 25"/>
                  <a:gd name="T45" fmla="*/ 7 h 39"/>
                  <a:gd name="T46" fmla="*/ 10 w 25"/>
                  <a:gd name="T47" fmla="*/ 4 h 39"/>
                  <a:gd name="T48" fmla="*/ 10 w 25"/>
                  <a:gd name="T49"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39">
                    <a:moveTo>
                      <a:pt x="10" y="4"/>
                    </a:moveTo>
                    <a:lnTo>
                      <a:pt x="17" y="0"/>
                    </a:lnTo>
                    <a:lnTo>
                      <a:pt x="17" y="0"/>
                    </a:lnTo>
                    <a:lnTo>
                      <a:pt x="25" y="0"/>
                    </a:lnTo>
                    <a:lnTo>
                      <a:pt x="25" y="4"/>
                    </a:lnTo>
                    <a:lnTo>
                      <a:pt x="21" y="7"/>
                    </a:lnTo>
                    <a:lnTo>
                      <a:pt x="21" y="11"/>
                    </a:lnTo>
                    <a:lnTo>
                      <a:pt x="21" y="14"/>
                    </a:lnTo>
                    <a:lnTo>
                      <a:pt x="17" y="22"/>
                    </a:lnTo>
                    <a:lnTo>
                      <a:pt x="17" y="29"/>
                    </a:lnTo>
                    <a:lnTo>
                      <a:pt x="17" y="29"/>
                    </a:lnTo>
                    <a:lnTo>
                      <a:pt x="17" y="32"/>
                    </a:lnTo>
                    <a:lnTo>
                      <a:pt x="17" y="36"/>
                    </a:lnTo>
                    <a:lnTo>
                      <a:pt x="14" y="39"/>
                    </a:lnTo>
                    <a:lnTo>
                      <a:pt x="10" y="36"/>
                    </a:lnTo>
                    <a:lnTo>
                      <a:pt x="10" y="32"/>
                    </a:lnTo>
                    <a:lnTo>
                      <a:pt x="7" y="32"/>
                    </a:lnTo>
                    <a:lnTo>
                      <a:pt x="3" y="29"/>
                    </a:lnTo>
                    <a:lnTo>
                      <a:pt x="0" y="25"/>
                    </a:lnTo>
                    <a:lnTo>
                      <a:pt x="3" y="22"/>
                    </a:lnTo>
                    <a:lnTo>
                      <a:pt x="7" y="18"/>
                    </a:lnTo>
                    <a:lnTo>
                      <a:pt x="10" y="14"/>
                    </a:lnTo>
                    <a:lnTo>
                      <a:pt x="10" y="7"/>
                    </a:lnTo>
                    <a:lnTo>
                      <a:pt x="10" y="4"/>
                    </a:lnTo>
                    <a:lnTo>
                      <a:pt x="1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86" name="Freeform 208">
                <a:extLst>
                  <a:ext uri="{FF2B5EF4-FFF2-40B4-BE49-F238E27FC236}">
                    <a16:creationId xmlns:a16="http://schemas.microsoft.com/office/drawing/2014/main" id="{9A2F3271-818F-44C1-BBBD-C166813ACFDC}"/>
                  </a:ext>
                </a:extLst>
              </p:cNvPr>
              <p:cNvSpPr>
                <a:spLocks/>
              </p:cNvSpPr>
              <p:nvPr/>
            </p:nvSpPr>
            <p:spPr bwMode="auto">
              <a:xfrm>
                <a:off x="6262" y="2481"/>
                <a:ext cx="3" cy="7"/>
              </a:xfrm>
              <a:custGeom>
                <a:avLst/>
                <a:gdLst>
                  <a:gd name="T0" fmla="*/ 0 w 3"/>
                  <a:gd name="T1" fmla="*/ 4 h 7"/>
                  <a:gd name="T2" fmla="*/ 0 w 3"/>
                  <a:gd name="T3" fmla="*/ 0 h 7"/>
                  <a:gd name="T4" fmla="*/ 0 w 3"/>
                  <a:gd name="T5" fmla="*/ 4 h 7"/>
                  <a:gd name="T6" fmla="*/ 3 w 3"/>
                  <a:gd name="T7" fmla="*/ 4 h 7"/>
                  <a:gd name="T8" fmla="*/ 3 w 3"/>
                  <a:gd name="T9" fmla="*/ 4 h 7"/>
                  <a:gd name="T10" fmla="*/ 0 w 3"/>
                  <a:gd name="T11" fmla="*/ 7 h 7"/>
                  <a:gd name="T12" fmla="*/ 0 w 3"/>
                  <a:gd name="T13" fmla="*/ 7 h 7"/>
                  <a:gd name="T14" fmla="*/ 0 w 3"/>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4"/>
                    </a:moveTo>
                    <a:lnTo>
                      <a:pt x="0" y="0"/>
                    </a:lnTo>
                    <a:lnTo>
                      <a:pt x="0" y="4"/>
                    </a:lnTo>
                    <a:lnTo>
                      <a:pt x="3" y="4"/>
                    </a:lnTo>
                    <a:lnTo>
                      <a:pt x="3" y="4"/>
                    </a:lnTo>
                    <a:lnTo>
                      <a:pt x="0" y="7"/>
                    </a:lnTo>
                    <a:lnTo>
                      <a:pt x="0" y="7"/>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87" name="Freeform 209">
                <a:extLst>
                  <a:ext uri="{FF2B5EF4-FFF2-40B4-BE49-F238E27FC236}">
                    <a16:creationId xmlns:a16="http://schemas.microsoft.com/office/drawing/2014/main" id="{B24C0940-2167-4716-9C53-5A3EE6BD12BE}"/>
                  </a:ext>
                </a:extLst>
              </p:cNvPr>
              <p:cNvSpPr>
                <a:spLocks/>
              </p:cNvSpPr>
              <p:nvPr/>
            </p:nvSpPr>
            <p:spPr bwMode="auto">
              <a:xfrm>
                <a:off x="6258" y="2488"/>
                <a:ext cx="21" cy="29"/>
              </a:xfrm>
              <a:custGeom>
                <a:avLst/>
                <a:gdLst>
                  <a:gd name="T0" fmla="*/ 0 w 21"/>
                  <a:gd name="T1" fmla="*/ 0 h 29"/>
                  <a:gd name="T2" fmla="*/ 0 w 21"/>
                  <a:gd name="T3" fmla="*/ 0 h 29"/>
                  <a:gd name="T4" fmla="*/ 4 w 21"/>
                  <a:gd name="T5" fmla="*/ 4 h 29"/>
                  <a:gd name="T6" fmla="*/ 4 w 21"/>
                  <a:gd name="T7" fmla="*/ 0 h 29"/>
                  <a:gd name="T8" fmla="*/ 7 w 21"/>
                  <a:gd name="T9" fmla="*/ 4 h 29"/>
                  <a:gd name="T10" fmla="*/ 11 w 21"/>
                  <a:gd name="T11" fmla="*/ 4 h 29"/>
                  <a:gd name="T12" fmla="*/ 14 w 21"/>
                  <a:gd name="T13" fmla="*/ 7 h 29"/>
                  <a:gd name="T14" fmla="*/ 14 w 21"/>
                  <a:gd name="T15" fmla="*/ 15 h 29"/>
                  <a:gd name="T16" fmla="*/ 18 w 21"/>
                  <a:gd name="T17" fmla="*/ 18 h 29"/>
                  <a:gd name="T18" fmla="*/ 18 w 21"/>
                  <a:gd name="T19" fmla="*/ 22 h 29"/>
                  <a:gd name="T20" fmla="*/ 21 w 21"/>
                  <a:gd name="T21" fmla="*/ 25 h 29"/>
                  <a:gd name="T22" fmla="*/ 18 w 21"/>
                  <a:gd name="T23" fmla="*/ 25 h 29"/>
                  <a:gd name="T24" fmla="*/ 14 w 21"/>
                  <a:gd name="T25" fmla="*/ 25 h 29"/>
                  <a:gd name="T26" fmla="*/ 14 w 21"/>
                  <a:gd name="T27" fmla="*/ 29 h 29"/>
                  <a:gd name="T28" fmla="*/ 11 w 21"/>
                  <a:gd name="T29" fmla="*/ 29 h 29"/>
                  <a:gd name="T30" fmla="*/ 11 w 21"/>
                  <a:gd name="T31" fmla="*/ 25 h 29"/>
                  <a:gd name="T32" fmla="*/ 11 w 21"/>
                  <a:gd name="T33" fmla="*/ 15 h 29"/>
                  <a:gd name="T34" fmla="*/ 7 w 21"/>
                  <a:gd name="T35" fmla="*/ 11 h 29"/>
                  <a:gd name="T36" fmla="*/ 4 w 21"/>
                  <a:gd name="T37" fmla="*/ 11 h 29"/>
                  <a:gd name="T38" fmla="*/ 4 w 21"/>
                  <a:gd name="T39" fmla="*/ 7 h 29"/>
                  <a:gd name="T40" fmla="*/ 4 w 21"/>
                  <a:gd name="T41" fmla="*/ 4 h 29"/>
                  <a:gd name="T42" fmla="*/ 0 w 21"/>
                  <a:gd name="T43" fmla="*/ 0 h 29"/>
                  <a:gd name="T44" fmla="*/ 0 w 21"/>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9">
                    <a:moveTo>
                      <a:pt x="0" y="0"/>
                    </a:moveTo>
                    <a:lnTo>
                      <a:pt x="0" y="0"/>
                    </a:lnTo>
                    <a:lnTo>
                      <a:pt x="4" y="4"/>
                    </a:lnTo>
                    <a:lnTo>
                      <a:pt x="4" y="0"/>
                    </a:lnTo>
                    <a:lnTo>
                      <a:pt x="7" y="4"/>
                    </a:lnTo>
                    <a:lnTo>
                      <a:pt x="11" y="4"/>
                    </a:lnTo>
                    <a:lnTo>
                      <a:pt x="14" y="7"/>
                    </a:lnTo>
                    <a:lnTo>
                      <a:pt x="14" y="15"/>
                    </a:lnTo>
                    <a:lnTo>
                      <a:pt x="18" y="18"/>
                    </a:lnTo>
                    <a:lnTo>
                      <a:pt x="18" y="22"/>
                    </a:lnTo>
                    <a:lnTo>
                      <a:pt x="21" y="25"/>
                    </a:lnTo>
                    <a:lnTo>
                      <a:pt x="18" y="25"/>
                    </a:lnTo>
                    <a:lnTo>
                      <a:pt x="14" y="25"/>
                    </a:lnTo>
                    <a:lnTo>
                      <a:pt x="14" y="29"/>
                    </a:lnTo>
                    <a:lnTo>
                      <a:pt x="11" y="29"/>
                    </a:lnTo>
                    <a:lnTo>
                      <a:pt x="11" y="25"/>
                    </a:lnTo>
                    <a:lnTo>
                      <a:pt x="11" y="15"/>
                    </a:lnTo>
                    <a:lnTo>
                      <a:pt x="7" y="11"/>
                    </a:lnTo>
                    <a:lnTo>
                      <a:pt x="4" y="11"/>
                    </a:lnTo>
                    <a:lnTo>
                      <a:pt x="4" y="7"/>
                    </a:lnTo>
                    <a:lnTo>
                      <a:pt x="4" y="4"/>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88" name="Freeform 210">
                <a:extLst>
                  <a:ext uri="{FF2B5EF4-FFF2-40B4-BE49-F238E27FC236}">
                    <a16:creationId xmlns:a16="http://schemas.microsoft.com/office/drawing/2014/main" id="{722F09CC-813D-461C-9B48-A14DFC749895}"/>
                  </a:ext>
                </a:extLst>
              </p:cNvPr>
              <p:cNvSpPr>
                <a:spLocks/>
              </p:cNvSpPr>
              <p:nvPr/>
            </p:nvSpPr>
            <p:spPr bwMode="auto">
              <a:xfrm>
                <a:off x="6283" y="2510"/>
                <a:ext cx="4" cy="11"/>
              </a:xfrm>
              <a:custGeom>
                <a:avLst/>
                <a:gdLst>
                  <a:gd name="T0" fmla="*/ 0 w 4"/>
                  <a:gd name="T1" fmla="*/ 3 h 11"/>
                  <a:gd name="T2" fmla="*/ 0 w 4"/>
                  <a:gd name="T3" fmla="*/ 3 h 11"/>
                  <a:gd name="T4" fmla="*/ 4 w 4"/>
                  <a:gd name="T5" fmla="*/ 0 h 11"/>
                  <a:gd name="T6" fmla="*/ 4 w 4"/>
                  <a:gd name="T7" fmla="*/ 0 h 11"/>
                  <a:gd name="T8" fmla="*/ 4 w 4"/>
                  <a:gd name="T9" fmla="*/ 11 h 11"/>
                  <a:gd name="T10" fmla="*/ 4 w 4"/>
                  <a:gd name="T11" fmla="*/ 11 h 11"/>
                  <a:gd name="T12" fmla="*/ 4 w 4"/>
                  <a:gd name="T13" fmla="*/ 11 h 11"/>
                  <a:gd name="T14" fmla="*/ 0 w 4"/>
                  <a:gd name="T15" fmla="*/ 7 h 11"/>
                  <a:gd name="T16" fmla="*/ 0 w 4"/>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1">
                    <a:moveTo>
                      <a:pt x="0" y="3"/>
                    </a:moveTo>
                    <a:lnTo>
                      <a:pt x="0" y="3"/>
                    </a:lnTo>
                    <a:lnTo>
                      <a:pt x="4" y="0"/>
                    </a:lnTo>
                    <a:lnTo>
                      <a:pt x="4" y="0"/>
                    </a:lnTo>
                    <a:lnTo>
                      <a:pt x="4" y="11"/>
                    </a:lnTo>
                    <a:lnTo>
                      <a:pt x="4" y="11"/>
                    </a:lnTo>
                    <a:lnTo>
                      <a:pt x="4" y="11"/>
                    </a:lnTo>
                    <a:lnTo>
                      <a:pt x="0" y="7"/>
                    </a:lnTo>
                    <a:lnTo>
                      <a:pt x="0"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89" name="Freeform 211">
                <a:extLst>
                  <a:ext uri="{FF2B5EF4-FFF2-40B4-BE49-F238E27FC236}">
                    <a16:creationId xmlns:a16="http://schemas.microsoft.com/office/drawing/2014/main" id="{6AD75F36-3C8A-4408-BF38-189D2803BF50}"/>
                  </a:ext>
                </a:extLst>
              </p:cNvPr>
              <p:cNvSpPr>
                <a:spLocks/>
              </p:cNvSpPr>
              <p:nvPr/>
            </p:nvSpPr>
            <p:spPr bwMode="auto">
              <a:xfrm>
                <a:off x="6294" y="2517"/>
                <a:ext cx="0" cy="7"/>
              </a:xfrm>
              <a:custGeom>
                <a:avLst/>
                <a:gdLst>
                  <a:gd name="T0" fmla="*/ 0 h 7"/>
                  <a:gd name="T1" fmla="*/ 4 h 7"/>
                  <a:gd name="T2" fmla="*/ 7 h 7"/>
                  <a:gd name="T3" fmla="*/ 4 h 7"/>
                  <a:gd name="T4" fmla="*/ 4 h 7"/>
                  <a:gd name="T5" fmla="*/ 0 h 7"/>
                </a:gdLst>
                <a:ahLst/>
                <a:cxnLst>
                  <a:cxn ang="0">
                    <a:pos x="0" y="T0"/>
                  </a:cxn>
                  <a:cxn ang="0">
                    <a:pos x="0" y="T1"/>
                  </a:cxn>
                  <a:cxn ang="0">
                    <a:pos x="0" y="T2"/>
                  </a:cxn>
                  <a:cxn ang="0">
                    <a:pos x="0" y="T3"/>
                  </a:cxn>
                  <a:cxn ang="0">
                    <a:pos x="0" y="T4"/>
                  </a:cxn>
                  <a:cxn ang="0">
                    <a:pos x="0" y="T5"/>
                  </a:cxn>
                </a:cxnLst>
                <a:rect l="0" t="0" r="r" b="b"/>
                <a:pathLst>
                  <a:path h="7">
                    <a:moveTo>
                      <a:pt x="0" y="0"/>
                    </a:moveTo>
                    <a:lnTo>
                      <a:pt x="0" y="4"/>
                    </a:lnTo>
                    <a:lnTo>
                      <a:pt x="0" y="7"/>
                    </a:lnTo>
                    <a:lnTo>
                      <a:pt x="0" y="4"/>
                    </a:lnTo>
                    <a:lnTo>
                      <a:pt x="0"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90" name="Freeform 212">
                <a:extLst>
                  <a:ext uri="{FF2B5EF4-FFF2-40B4-BE49-F238E27FC236}">
                    <a16:creationId xmlns:a16="http://schemas.microsoft.com/office/drawing/2014/main" id="{DF1426F5-69BD-4A88-B462-7E3DDCE858CC}"/>
                  </a:ext>
                </a:extLst>
              </p:cNvPr>
              <p:cNvSpPr>
                <a:spLocks/>
              </p:cNvSpPr>
              <p:nvPr/>
            </p:nvSpPr>
            <p:spPr bwMode="auto">
              <a:xfrm>
                <a:off x="6240" y="2492"/>
                <a:ext cx="14" cy="36"/>
              </a:xfrm>
              <a:custGeom>
                <a:avLst/>
                <a:gdLst>
                  <a:gd name="T0" fmla="*/ 11 w 14"/>
                  <a:gd name="T1" fmla="*/ 0 h 36"/>
                  <a:gd name="T2" fmla="*/ 14 w 14"/>
                  <a:gd name="T3" fmla="*/ 0 h 36"/>
                  <a:gd name="T4" fmla="*/ 14 w 14"/>
                  <a:gd name="T5" fmla="*/ 3 h 36"/>
                  <a:gd name="T6" fmla="*/ 14 w 14"/>
                  <a:gd name="T7" fmla="*/ 3 h 36"/>
                  <a:gd name="T8" fmla="*/ 14 w 14"/>
                  <a:gd name="T9" fmla="*/ 14 h 36"/>
                  <a:gd name="T10" fmla="*/ 14 w 14"/>
                  <a:gd name="T11" fmla="*/ 18 h 36"/>
                  <a:gd name="T12" fmla="*/ 7 w 14"/>
                  <a:gd name="T13" fmla="*/ 21 h 36"/>
                  <a:gd name="T14" fmla="*/ 4 w 14"/>
                  <a:gd name="T15" fmla="*/ 29 h 36"/>
                  <a:gd name="T16" fmla="*/ 4 w 14"/>
                  <a:gd name="T17" fmla="*/ 32 h 36"/>
                  <a:gd name="T18" fmla="*/ 4 w 14"/>
                  <a:gd name="T19" fmla="*/ 36 h 36"/>
                  <a:gd name="T20" fmla="*/ 0 w 14"/>
                  <a:gd name="T21" fmla="*/ 36 h 36"/>
                  <a:gd name="T22" fmla="*/ 0 w 14"/>
                  <a:gd name="T23" fmla="*/ 32 h 36"/>
                  <a:gd name="T24" fmla="*/ 0 w 14"/>
                  <a:gd name="T25" fmla="*/ 29 h 36"/>
                  <a:gd name="T26" fmla="*/ 4 w 14"/>
                  <a:gd name="T27" fmla="*/ 21 h 36"/>
                  <a:gd name="T28" fmla="*/ 7 w 14"/>
                  <a:gd name="T29" fmla="*/ 14 h 36"/>
                  <a:gd name="T30" fmla="*/ 7 w 14"/>
                  <a:gd name="T31" fmla="*/ 7 h 36"/>
                  <a:gd name="T32" fmla="*/ 11 w 14"/>
                  <a:gd name="T33" fmla="*/ 3 h 36"/>
                  <a:gd name="T34" fmla="*/ 11 w 14"/>
                  <a:gd name="T3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36">
                    <a:moveTo>
                      <a:pt x="11" y="0"/>
                    </a:moveTo>
                    <a:lnTo>
                      <a:pt x="14" y="0"/>
                    </a:lnTo>
                    <a:lnTo>
                      <a:pt x="14" y="3"/>
                    </a:lnTo>
                    <a:lnTo>
                      <a:pt x="14" y="3"/>
                    </a:lnTo>
                    <a:lnTo>
                      <a:pt x="14" y="14"/>
                    </a:lnTo>
                    <a:lnTo>
                      <a:pt x="14" y="18"/>
                    </a:lnTo>
                    <a:lnTo>
                      <a:pt x="7" y="21"/>
                    </a:lnTo>
                    <a:lnTo>
                      <a:pt x="4" y="29"/>
                    </a:lnTo>
                    <a:lnTo>
                      <a:pt x="4" y="32"/>
                    </a:lnTo>
                    <a:lnTo>
                      <a:pt x="4" y="36"/>
                    </a:lnTo>
                    <a:lnTo>
                      <a:pt x="0" y="36"/>
                    </a:lnTo>
                    <a:lnTo>
                      <a:pt x="0" y="32"/>
                    </a:lnTo>
                    <a:lnTo>
                      <a:pt x="0" y="29"/>
                    </a:lnTo>
                    <a:lnTo>
                      <a:pt x="4" y="21"/>
                    </a:lnTo>
                    <a:lnTo>
                      <a:pt x="7" y="14"/>
                    </a:lnTo>
                    <a:lnTo>
                      <a:pt x="7" y="7"/>
                    </a:lnTo>
                    <a:lnTo>
                      <a:pt x="11" y="3"/>
                    </a:lnTo>
                    <a:lnTo>
                      <a:pt x="11"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91" name="Freeform 213">
                <a:extLst>
                  <a:ext uri="{FF2B5EF4-FFF2-40B4-BE49-F238E27FC236}">
                    <a16:creationId xmlns:a16="http://schemas.microsoft.com/office/drawing/2014/main" id="{5C310A6E-6166-4FAE-ABCF-7CCD43B901BF}"/>
                  </a:ext>
                </a:extLst>
              </p:cNvPr>
              <p:cNvSpPr>
                <a:spLocks/>
              </p:cNvSpPr>
              <p:nvPr/>
            </p:nvSpPr>
            <p:spPr bwMode="auto">
              <a:xfrm>
                <a:off x="6247" y="2513"/>
                <a:ext cx="18" cy="15"/>
              </a:xfrm>
              <a:custGeom>
                <a:avLst/>
                <a:gdLst>
                  <a:gd name="T0" fmla="*/ 0 w 18"/>
                  <a:gd name="T1" fmla="*/ 8 h 15"/>
                  <a:gd name="T2" fmla="*/ 0 w 18"/>
                  <a:gd name="T3" fmla="*/ 8 h 15"/>
                  <a:gd name="T4" fmla="*/ 4 w 18"/>
                  <a:gd name="T5" fmla="*/ 8 h 15"/>
                  <a:gd name="T6" fmla="*/ 4 w 18"/>
                  <a:gd name="T7" fmla="*/ 8 h 15"/>
                  <a:gd name="T8" fmla="*/ 7 w 18"/>
                  <a:gd name="T9" fmla="*/ 4 h 15"/>
                  <a:gd name="T10" fmla="*/ 11 w 18"/>
                  <a:gd name="T11" fmla="*/ 0 h 15"/>
                  <a:gd name="T12" fmla="*/ 15 w 18"/>
                  <a:gd name="T13" fmla="*/ 4 h 15"/>
                  <a:gd name="T14" fmla="*/ 18 w 18"/>
                  <a:gd name="T15" fmla="*/ 4 h 15"/>
                  <a:gd name="T16" fmla="*/ 18 w 18"/>
                  <a:gd name="T17" fmla="*/ 8 h 15"/>
                  <a:gd name="T18" fmla="*/ 15 w 18"/>
                  <a:gd name="T19" fmla="*/ 8 h 15"/>
                  <a:gd name="T20" fmla="*/ 18 w 18"/>
                  <a:gd name="T21" fmla="*/ 11 h 15"/>
                  <a:gd name="T22" fmla="*/ 15 w 18"/>
                  <a:gd name="T23" fmla="*/ 11 h 15"/>
                  <a:gd name="T24" fmla="*/ 11 w 18"/>
                  <a:gd name="T25" fmla="*/ 15 h 15"/>
                  <a:gd name="T26" fmla="*/ 4 w 18"/>
                  <a:gd name="T27" fmla="*/ 15 h 15"/>
                  <a:gd name="T28" fmla="*/ 4 w 18"/>
                  <a:gd name="T29" fmla="*/ 11 h 15"/>
                  <a:gd name="T30" fmla="*/ 0 w 18"/>
                  <a:gd name="T3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5">
                    <a:moveTo>
                      <a:pt x="0" y="8"/>
                    </a:moveTo>
                    <a:lnTo>
                      <a:pt x="0" y="8"/>
                    </a:lnTo>
                    <a:lnTo>
                      <a:pt x="4" y="8"/>
                    </a:lnTo>
                    <a:lnTo>
                      <a:pt x="4" y="8"/>
                    </a:lnTo>
                    <a:lnTo>
                      <a:pt x="7" y="4"/>
                    </a:lnTo>
                    <a:lnTo>
                      <a:pt x="11" y="0"/>
                    </a:lnTo>
                    <a:lnTo>
                      <a:pt x="15" y="4"/>
                    </a:lnTo>
                    <a:lnTo>
                      <a:pt x="18" y="4"/>
                    </a:lnTo>
                    <a:lnTo>
                      <a:pt x="18" y="8"/>
                    </a:lnTo>
                    <a:lnTo>
                      <a:pt x="15" y="8"/>
                    </a:lnTo>
                    <a:lnTo>
                      <a:pt x="18" y="11"/>
                    </a:lnTo>
                    <a:lnTo>
                      <a:pt x="15" y="11"/>
                    </a:lnTo>
                    <a:lnTo>
                      <a:pt x="11" y="15"/>
                    </a:lnTo>
                    <a:lnTo>
                      <a:pt x="4" y="15"/>
                    </a:lnTo>
                    <a:lnTo>
                      <a:pt x="4" y="11"/>
                    </a:lnTo>
                    <a:lnTo>
                      <a:pt x="0" y="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92" name="Freeform 214">
                <a:extLst>
                  <a:ext uri="{FF2B5EF4-FFF2-40B4-BE49-F238E27FC236}">
                    <a16:creationId xmlns:a16="http://schemas.microsoft.com/office/drawing/2014/main" id="{349A3C84-88B9-4F25-9C69-4CE3D9B5A513}"/>
                  </a:ext>
                </a:extLst>
              </p:cNvPr>
              <p:cNvSpPr>
                <a:spLocks/>
              </p:cNvSpPr>
              <p:nvPr/>
            </p:nvSpPr>
            <p:spPr bwMode="auto">
              <a:xfrm>
                <a:off x="6211" y="2524"/>
                <a:ext cx="94" cy="86"/>
              </a:xfrm>
              <a:custGeom>
                <a:avLst/>
                <a:gdLst>
                  <a:gd name="T0" fmla="*/ 68 w 94"/>
                  <a:gd name="T1" fmla="*/ 0 h 86"/>
                  <a:gd name="T2" fmla="*/ 76 w 94"/>
                  <a:gd name="T3" fmla="*/ 4 h 86"/>
                  <a:gd name="T4" fmla="*/ 83 w 94"/>
                  <a:gd name="T5" fmla="*/ 7 h 86"/>
                  <a:gd name="T6" fmla="*/ 86 w 94"/>
                  <a:gd name="T7" fmla="*/ 11 h 86"/>
                  <a:gd name="T8" fmla="*/ 90 w 94"/>
                  <a:gd name="T9" fmla="*/ 18 h 86"/>
                  <a:gd name="T10" fmla="*/ 90 w 94"/>
                  <a:gd name="T11" fmla="*/ 25 h 86"/>
                  <a:gd name="T12" fmla="*/ 90 w 94"/>
                  <a:gd name="T13" fmla="*/ 32 h 86"/>
                  <a:gd name="T14" fmla="*/ 94 w 94"/>
                  <a:gd name="T15" fmla="*/ 40 h 86"/>
                  <a:gd name="T16" fmla="*/ 94 w 94"/>
                  <a:gd name="T17" fmla="*/ 54 h 86"/>
                  <a:gd name="T18" fmla="*/ 90 w 94"/>
                  <a:gd name="T19" fmla="*/ 58 h 86"/>
                  <a:gd name="T20" fmla="*/ 86 w 94"/>
                  <a:gd name="T21" fmla="*/ 68 h 86"/>
                  <a:gd name="T22" fmla="*/ 83 w 94"/>
                  <a:gd name="T23" fmla="*/ 61 h 86"/>
                  <a:gd name="T24" fmla="*/ 83 w 94"/>
                  <a:gd name="T25" fmla="*/ 54 h 86"/>
                  <a:gd name="T26" fmla="*/ 79 w 94"/>
                  <a:gd name="T27" fmla="*/ 47 h 86"/>
                  <a:gd name="T28" fmla="*/ 72 w 94"/>
                  <a:gd name="T29" fmla="*/ 58 h 86"/>
                  <a:gd name="T30" fmla="*/ 72 w 94"/>
                  <a:gd name="T31" fmla="*/ 65 h 86"/>
                  <a:gd name="T32" fmla="*/ 76 w 94"/>
                  <a:gd name="T33" fmla="*/ 75 h 86"/>
                  <a:gd name="T34" fmla="*/ 72 w 94"/>
                  <a:gd name="T35" fmla="*/ 86 h 86"/>
                  <a:gd name="T36" fmla="*/ 68 w 94"/>
                  <a:gd name="T37" fmla="*/ 79 h 86"/>
                  <a:gd name="T38" fmla="*/ 65 w 94"/>
                  <a:gd name="T39" fmla="*/ 79 h 86"/>
                  <a:gd name="T40" fmla="*/ 58 w 94"/>
                  <a:gd name="T41" fmla="*/ 79 h 86"/>
                  <a:gd name="T42" fmla="*/ 47 w 94"/>
                  <a:gd name="T43" fmla="*/ 72 h 86"/>
                  <a:gd name="T44" fmla="*/ 43 w 94"/>
                  <a:gd name="T45" fmla="*/ 65 h 86"/>
                  <a:gd name="T46" fmla="*/ 40 w 94"/>
                  <a:gd name="T47" fmla="*/ 54 h 86"/>
                  <a:gd name="T48" fmla="*/ 47 w 94"/>
                  <a:gd name="T49" fmla="*/ 47 h 86"/>
                  <a:gd name="T50" fmla="*/ 40 w 94"/>
                  <a:gd name="T51" fmla="*/ 40 h 86"/>
                  <a:gd name="T52" fmla="*/ 33 w 94"/>
                  <a:gd name="T53" fmla="*/ 40 h 86"/>
                  <a:gd name="T54" fmla="*/ 29 w 94"/>
                  <a:gd name="T55" fmla="*/ 47 h 86"/>
                  <a:gd name="T56" fmla="*/ 25 w 94"/>
                  <a:gd name="T57" fmla="*/ 43 h 86"/>
                  <a:gd name="T58" fmla="*/ 18 w 94"/>
                  <a:gd name="T59" fmla="*/ 47 h 86"/>
                  <a:gd name="T60" fmla="*/ 18 w 94"/>
                  <a:gd name="T61" fmla="*/ 47 h 86"/>
                  <a:gd name="T62" fmla="*/ 15 w 94"/>
                  <a:gd name="T63" fmla="*/ 40 h 86"/>
                  <a:gd name="T64" fmla="*/ 4 w 94"/>
                  <a:gd name="T65" fmla="*/ 58 h 86"/>
                  <a:gd name="T66" fmla="*/ 0 w 94"/>
                  <a:gd name="T67" fmla="*/ 58 h 86"/>
                  <a:gd name="T68" fmla="*/ 0 w 94"/>
                  <a:gd name="T69" fmla="*/ 43 h 86"/>
                  <a:gd name="T70" fmla="*/ 8 w 94"/>
                  <a:gd name="T71" fmla="*/ 36 h 86"/>
                  <a:gd name="T72" fmla="*/ 18 w 94"/>
                  <a:gd name="T73" fmla="*/ 29 h 86"/>
                  <a:gd name="T74" fmla="*/ 25 w 94"/>
                  <a:gd name="T75" fmla="*/ 22 h 86"/>
                  <a:gd name="T76" fmla="*/ 36 w 94"/>
                  <a:gd name="T77" fmla="*/ 22 h 86"/>
                  <a:gd name="T78" fmla="*/ 36 w 94"/>
                  <a:gd name="T79" fmla="*/ 36 h 86"/>
                  <a:gd name="T80" fmla="*/ 47 w 94"/>
                  <a:gd name="T81" fmla="*/ 25 h 86"/>
                  <a:gd name="T82" fmla="*/ 54 w 94"/>
                  <a:gd name="T83" fmla="*/ 25 h 86"/>
                  <a:gd name="T84" fmla="*/ 58 w 94"/>
                  <a:gd name="T85" fmla="*/ 18 h 86"/>
                  <a:gd name="T86" fmla="*/ 61 w 94"/>
                  <a:gd name="T87" fmla="*/ 18 h 86"/>
                  <a:gd name="T88" fmla="*/ 68 w 94"/>
                  <a:gd name="T89" fmla="*/ 14 h 86"/>
                  <a:gd name="T90" fmla="*/ 72 w 94"/>
                  <a:gd name="T91" fmla="*/ 7 h 86"/>
                  <a:gd name="T92" fmla="*/ 68 w 94"/>
                  <a:gd name="T9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4" h="86">
                    <a:moveTo>
                      <a:pt x="68" y="0"/>
                    </a:moveTo>
                    <a:lnTo>
                      <a:pt x="68" y="0"/>
                    </a:lnTo>
                    <a:lnTo>
                      <a:pt x="76" y="0"/>
                    </a:lnTo>
                    <a:lnTo>
                      <a:pt x="76" y="4"/>
                    </a:lnTo>
                    <a:lnTo>
                      <a:pt x="79" y="4"/>
                    </a:lnTo>
                    <a:lnTo>
                      <a:pt x="83" y="7"/>
                    </a:lnTo>
                    <a:lnTo>
                      <a:pt x="86" y="11"/>
                    </a:lnTo>
                    <a:lnTo>
                      <a:pt x="86" y="11"/>
                    </a:lnTo>
                    <a:lnTo>
                      <a:pt x="90" y="18"/>
                    </a:lnTo>
                    <a:lnTo>
                      <a:pt x="90" y="18"/>
                    </a:lnTo>
                    <a:lnTo>
                      <a:pt x="86" y="22"/>
                    </a:lnTo>
                    <a:lnTo>
                      <a:pt x="90" y="25"/>
                    </a:lnTo>
                    <a:lnTo>
                      <a:pt x="90" y="29"/>
                    </a:lnTo>
                    <a:lnTo>
                      <a:pt x="90" y="32"/>
                    </a:lnTo>
                    <a:lnTo>
                      <a:pt x="90" y="40"/>
                    </a:lnTo>
                    <a:lnTo>
                      <a:pt x="94" y="40"/>
                    </a:lnTo>
                    <a:lnTo>
                      <a:pt x="94" y="47"/>
                    </a:lnTo>
                    <a:lnTo>
                      <a:pt x="94" y="54"/>
                    </a:lnTo>
                    <a:lnTo>
                      <a:pt x="94" y="54"/>
                    </a:lnTo>
                    <a:lnTo>
                      <a:pt x="90" y="58"/>
                    </a:lnTo>
                    <a:lnTo>
                      <a:pt x="86" y="61"/>
                    </a:lnTo>
                    <a:lnTo>
                      <a:pt x="86" y="68"/>
                    </a:lnTo>
                    <a:lnTo>
                      <a:pt x="86" y="65"/>
                    </a:lnTo>
                    <a:lnTo>
                      <a:pt x="83" y="61"/>
                    </a:lnTo>
                    <a:lnTo>
                      <a:pt x="83" y="58"/>
                    </a:lnTo>
                    <a:lnTo>
                      <a:pt x="83" y="54"/>
                    </a:lnTo>
                    <a:lnTo>
                      <a:pt x="79" y="50"/>
                    </a:lnTo>
                    <a:lnTo>
                      <a:pt x="79" y="47"/>
                    </a:lnTo>
                    <a:lnTo>
                      <a:pt x="76" y="50"/>
                    </a:lnTo>
                    <a:lnTo>
                      <a:pt x="72" y="58"/>
                    </a:lnTo>
                    <a:lnTo>
                      <a:pt x="68" y="65"/>
                    </a:lnTo>
                    <a:lnTo>
                      <a:pt x="72" y="65"/>
                    </a:lnTo>
                    <a:lnTo>
                      <a:pt x="76" y="68"/>
                    </a:lnTo>
                    <a:lnTo>
                      <a:pt x="76" y="75"/>
                    </a:lnTo>
                    <a:lnTo>
                      <a:pt x="76" y="75"/>
                    </a:lnTo>
                    <a:lnTo>
                      <a:pt x="72" y="86"/>
                    </a:lnTo>
                    <a:lnTo>
                      <a:pt x="68" y="83"/>
                    </a:lnTo>
                    <a:lnTo>
                      <a:pt x="68" y="79"/>
                    </a:lnTo>
                    <a:lnTo>
                      <a:pt x="68" y="75"/>
                    </a:lnTo>
                    <a:lnTo>
                      <a:pt x="65" y="79"/>
                    </a:lnTo>
                    <a:lnTo>
                      <a:pt x="61" y="79"/>
                    </a:lnTo>
                    <a:lnTo>
                      <a:pt x="58" y="79"/>
                    </a:lnTo>
                    <a:lnTo>
                      <a:pt x="51" y="75"/>
                    </a:lnTo>
                    <a:lnTo>
                      <a:pt x="47" y="72"/>
                    </a:lnTo>
                    <a:lnTo>
                      <a:pt x="43" y="68"/>
                    </a:lnTo>
                    <a:lnTo>
                      <a:pt x="43" y="65"/>
                    </a:lnTo>
                    <a:lnTo>
                      <a:pt x="43" y="61"/>
                    </a:lnTo>
                    <a:lnTo>
                      <a:pt x="40" y="54"/>
                    </a:lnTo>
                    <a:lnTo>
                      <a:pt x="47" y="50"/>
                    </a:lnTo>
                    <a:lnTo>
                      <a:pt x="47" y="47"/>
                    </a:lnTo>
                    <a:lnTo>
                      <a:pt x="43" y="43"/>
                    </a:lnTo>
                    <a:lnTo>
                      <a:pt x="40" y="40"/>
                    </a:lnTo>
                    <a:lnTo>
                      <a:pt x="36" y="40"/>
                    </a:lnTo>
                    <a:lnTo>
                      <a:pt x="33" y="40"/>
                    </a:lnTo>
                    <a:lnTo>
                      <a:pt x="29" y="43"/>
                    </a:lnTo>
                    <a:lnTo>
                      <a:pt x="29" y="47"/>
                    </a:lnTo>
                    <a:lnTo>
                      <a:pt x="25" y="43"/>
                    </a:lnTo>
                    <a:lnTo>
                      <a:pt x="25" y="43"/>
                    </a:lnTo>
                    <a:lnTo>
                      <a:pt x="25" y="43"/>
                    </a:lnTo>
                    <a:lnTo>
                      <a:pt x="18" y="47"/>
                    </a:lnTo>
                    <a:lnTo>
                      <a:pt x="18" y="50"/>
                    </a:lnTo>
                    <a:lnTo>
                      <a:pt x="18" y="47"/>
                    </a:lnTo>
                    <a:lnTo>
                      <a:pt x="18" y="40"/>
                    </a:lnTo>
                    <a:lnTo>
                      <a:pt x="15" y="40"/>
                    </a:lnTo>
                    <a:lnTo>
                      <a:pt x="11" y="47"/>
                    </a:lnTo>
                    <a:lnTo>
                      <a:pt x="4" y="58"/>
                    </a:lnTo>
                    <a:lnTo>
                      <a:pt x="4" y="58"/>
                    </a:lnTo>
                    <a:lnTo>
                      <a:pt x="0" y="58"/>
                    </a:lnTo>
                    <a:lnTo>
                      <a:pt x="0" y="54"/>
                    </a:lnTo>
                    <a:lnTo>
                      <a:pt x="0" y="43"/>
                    </a:lnTo>
                    <a:lnTo>
                      <a:pt x="4" y="40"/>
                    </a:lnTo>
                    <a:lnTo>
                      <a:pt x="8" y="36"/>
                    </a:lnTo>
                    <a:lnTo>
                      <a:pt x="18" y="32"/>
                    </a:lnTo>
                    <a:lnTo>
                      <a:pt x="18" y="29"/>
                    </a:lnTo>
                    <a:lnTo>
                      <a:pt x="22" y="25"/>
                    </a:lnTo>
                    <a:lnTo>
                      <a:pt x="25" y="22"/>
                    </a:lnTo>
                    <a:lnTo>
                      <a:pt x="29" y="22"/>
                    </a:lnTo>
                    <a:lnTo>
                      <a:pt x="36" y="22"/>
                    </a:lnTo>
                    <a:lnTo>
                      <a:pt x="36" y="29"/>
                    </a:lnTo>
                    <a:lnTo>
                      <a:pt x="36" y="36"/>
                    </a:lnTo>
                    <a:lnTo>
                      <a:pt x="43" y="32"/>
                    </a:lnTo>
                    <a:lnTo>
                      <a:pt x="47" y="25"/>
                    </a:lnTo>
                    <a:lnTo>
                      <a:pt x="51" y="22"/>
                    </a:lnTo>
                    <a:lnTo>
                      <a:pt x="54" y="25"/>
                    </a:lnTo>
                    <a:lnTo>
                      <a:pt x="54" y="22"/>
                    </a:lnTo>
                    <a:lnTo>
                      <a:pt x="58" y="18"/>
                    </a:lnTo>
                    <a:lnTo>
                      <a:pt x="58" y="14"/>
                    </a:lnTo>
                    <a:lnTo>
                      <a:pt x="61" y="18"/>
                    </a:lnTo>
                    <a:lnTo>
                      <a:pt x="68" y="14"/>
                    </a:lnTo>
                    <a:lnTo>
                      <a:pt x="68" y="14"/>
                    </a:lnTo>
                    <a:lnTo>
                      <a:pt x="72" y="14"/>
                    </a:lnTo>
                    <a:lnTo>
                      <a:pt x="72" y="7"/>
                    </a:lnTo>
                    <a:lnTo>
                      <a:pt x="68" y="4"/>
                    </a:lnTo>
                    <a:lnTo>
                      <a:pt x="68"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93" name="Freeform 215">
                <a:extLst>
                  <a:ext uri="{FF2B5EF4-FFF2-40B4-BE49-F238E27FC236}">
                    <a16:creationId xmlns:a16="http://schemas.microsoft.com/office/drawing/2014/main" id="{781AB00C-A12B-4CA5-AFB0-FE4A3FE585F9}"/>
                  </a:ext>
                </a:extLst>
              </p:cNvPr>
              <p:cNvSpPr>
                <a:spLocks/>
              </p:cNvSpPr>
              <p:nvPr/>
            </p:nvSpPr>
            <p:spPr bwMode="auto">
              <a:xfrm>
                <a:off x="6208" y="2585"/>
                <a:ext cx="11" cy="7"/>
              </a:xfrm>
              <a:custGeom>
                <a:avLst/>
                <a:gdLst>
                  <a:gd name="T0" fmla="*/ 0 w 11"/>
                  <a:gd name="T1" fmla="*/ 4 h 7"/>
                  <a:gd name="T2" fmla="*/ 3 w 11"/>
                  <a:gd name="T3" fmla="*/ 0 h 7"/>
                  <a:gd name="T4" fmla="*/ 3 w 11"/>
                  <a:gd name="T5" fmla="*/ 0 h 7"/>
                  <a:gd name="T6" fmla="*/ 7 w 11"/>
                  <a:gd name="T7" fmla="*/ 4 h 7"/>
                  <a:gd name="T8" fmla="*/ 11 w 11"/>
                  <a:gd name="T9" fmla="*/ 4 h 7"/>
                  <a:gd name="T10" fmla="*/ 7 w 11"/>
                  <a:gd name="T11" fmla="*/ 7 h 7"/>
                  <a:gd name="T12" fmla="*/ 3 w 11"/>
                  <a:gd name="T13" fmla="*/ 7 h 7"/>
                  <a:gd name="T14" fmla="*/ 0 w 11"/>
                  <a:gd name="T15" fmla="*/ 4 h 7"/>
                  <a:gd name="T16" fmla="*/ 0 w 11"/>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0" y="4"/>
                    </a:moveTo>
                    <a:lnTo>
                      <a:pt x="3" y="0"/>
                    </a:lnTo>
                    <a:lnTo>
                      <a:pt x="3" y="0"/>
                    </a:lnTo>
                    <a:lnTo>
                      <a:pt x="7" y="4"/>
                    </a:lnTo>
                    <a:lnTo>
                      <a:pt x="11" y="4"/>
                    </a:lnTo>
                    <a:lnTo>
                      <a:pt x="7" y="7"/>
                    </a:lnTo>
                    <a:lnTo>
                      <a:pt x="3" y="7"/>
                    </a:lnTo>
                    <a:lnTo>
                      <a:pt x="0" y="4"/>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94" name="Freeform 216">
                <a:extLst>
                  <a:ext uri="{FF2B5EF4-FFF2-40B4-BE49-F238E27FC236}">
                    <a16:creationId xmlns:a16="http://schemas.microsoft.com/office/drawing/2014/main" id="{A61C2107-FBD8-40D8-9845-517E99BF4B4D}"/>
                  </a:ext>
                </a:extLst>
              </p:cNvPr>
              <p:cNvSpPr>
                <a:spLocks/>
              </p:cNvSpPr>
              <p:nvPr/>
            </p:nvSpPr>
            <p:spPr bwMode="auto">
              <a:xfrm>
                <a:off x="6190" y="2599"/>
                <a:ext cx="11" cy="4"/>
              </a:xfrm>
              <a:custGeom>
                <a:avLst/>
                <a:gdLst>
                  <a:gd name="T0" fmla="*/ 0 w 11"/>
                  <a:gd name="T1" fmla="*/ 4 h 4"/>
                  <a:gd name="T2" fmla="*/ 0 w 11"/>
                  <a:gd name="T3" fmla="*/ 4 h 4"/>
                  <a:gd name="T4" fmla="*/ 0 w 11"/>
                  <a:gd name="T5" fmla="*/ 0 h 4"/>
                  <a:gd name="T6" fmla="*/ 3 w 11"/>
                  <a:gd name="T7" fmla="*/ 0 h 4"/>
                  <a:gd name="T8" fmla="*/ 11 w 11"/>
                  <a:gd name="T9" fmla="*/ 4 h 4"/>
                  <a:gd name="T10" fmla="*/ 7 w 11"/>
                  <a:gd name="T11" fmla="*/ 4 h 4"/>
                  <a:gd name="T12" fmla="*/ 3 w 11"/>
                  <a:gd name="T13" fmla="*/ 4 h 4"/>
                  <a:gd name="T14" fmla="*/ 3 w 11"/>
                  <a:gd name="T15" fmla="*/ 4 h 4"/>
                  <a:gd name="T16" fmla="*/ 0 w 11"/>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0" y="4"/>
                    </a:moveTo>
                    <a:lnTo>
                      <a:pt x="0" y="4"/>
                    </a:lnTo>
                    <a:lnTo>
                      <a:pt x="0" y="0"/>
                    </a:lnTo>
                    <a:lnTo>
                      <a:pt x="3" y="0"/>
                    </a:lnTo>
                    <a:lnTo>
                      <a:pt x="11" y="4"/>
                    </a:lnTo>
                    <a:lnTo>
                      <a:pt x="7" y="4"/>
                    </a:lnTo>
                    <a:lnTo>
                      <a:pt x="3" y="4"/>
                    </a:lnTo>
                    <a:lnTo>
                      <a:pt x="3" y="4"/>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95" name="Freeform 217">
                <a:extLst>
                  <a:ext uri="{FF2B5EF4-FFF2-40B4-BE49-F238E27FC236}">
                    <a16:creationId xmlns:a16="http://schemas.microsoft.com/office/drawing/2014/main" id="{056A876F-E819-4F5C-9E34-50DC34A00EA9}"/>
                  </a:ext>
                </a:extLst>
              </p:cNvPr>
              <p:cNvSpPr>
                <a:spLocks/>
              </p:cNvSpPr>
              <p:nvPr/>
            </p:nvSpPr>
            <p:spPr bwMode="auto">
              <a:xfrm>
                <a:off x="6168" y="2614"/>
                <a:ext cx="8" cy="7"/>
              </a:xfrm>
              <a:custGeom>
                <a:avLst/>
                <a:gdLst>
                  <a:gd name="T0" fmla="*/ 0 w 8"/>
                  <a:gd name="T1" fmla="*/ 7 h 7"/>
                  <a:gd name="T2" fmla="*/ 0 w 8"/>
                  <a:gd name="T3" fmla="*/ 7 h 7"/>
                  <a:gd name="T4" fmla="*/ 0 w 8"/>
                  <a:gd name="T5" fmla="*/ 3 h 7"/>
                  <a:gd name="T6" fmla="*/ 0 w 8"/>
                  <a:gd name="T7" fmla="*/ 3 h 7"/>
                  <a:gd name="T8" fmla="*/ 4 w 8"/>
                  <a:gd name="T9" fmla="*/ 0 h 7"/>
                  <a:gd name="T10" fmla="*/ 8 w 8"/>
                  <a:gd name="T11" fmla="*/ 3 h 7"/>
                  <a:gd name="T12" fmla="*/ 8 w 8"/>
                  <a:gd name="T13" fmla="*/ 3 h 7"/>
                  <a:gd name="T14" fmla="*/ 4 w 8"/>
                  <a:gd name="T15" fmla="*/ 7 h 7"/>
                  <a:gd name="T16" fmla="*/ 0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7"/>
                    </a:moveTo>
                    <a:lnTo>
                      <a:pt x="0" y="7"/>
                    </a:lnTo>
                    <a:lnTo>
                      <a:pt x="0" y="3"/>
                    </a:lnTo>
                    <a:lnTo>
                      <a:pt x="0" y="3"/>
                    </a:lnTo>
                    <a:lnTo>
                      <a:pt x="4" y="0"/>
                    </a:lnTo>
                    <a:lnTo>
                      <a:pt x="8" y="3"/>
                    </a:lnTo>
                    <a:lnTo>
                      <a:pt x="8" y="3"/>
                    </a:lnTo>
                    <a:lnTo>
                      <a:pt x="4" y="7"/>
                    </a:lnTo>
                    <a:lnTo>
                      <a:pt x="0"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96" name="Freeform 218">
                <a:extLst>
                  <a:ext uri="{FF2B5EF4-FFF2-40B4-BE49-F238E27FC236}">
                    <a16:creationId xmlns:a16="http://schemas.microsoft.com/office/drawing/2014/main" id="{B36AE0E4-3ADC-4F91-AEFE-8511B068FAC3}"/>
                  </a:ext>
                </a:extLst>
              </p:cNvPr>
              <p:cNvSpPr>
                <a:spLocks/>
              </p:cNvSpPr>
              <p:nvPr/>
            </p:nvSpPr>
            <p:spPr bwMode="auto">
              <a:xfrm>
                <a:off x="6985" y="2965"/>
                <a:ext cx="7" cy="4"/>
              </a:xfrm>
              <a:custGeom>
                <a:avLst/>
                <a:gdLst>
                  <a:gd name="T0" fmla="*/ 0 w 7"/>
                  <a:gd name="T1" fmla="*/ 0 h 4"/>
                  <a:gd name="T2" fmla="*/ 0 w 7"/>
                  <a:gd name="T3" fmla="*/ 0 h 4"/>
                  <a:gd name="T4" fmla="*/ 0 w 7"/>
                  <a:gd name="T5" fmla="*/ 0 h 4"/>
                  <a:gd name="T6" fmla="*/ 0 w 7"/>
                  <a:gd name="T7" fmla="*/ 0 h 4"/>
                  <a:gd name="T8" fmla="*/ 4 w 7"/>
                  <a:gd name="T9" fmla="*/ 0 h 4"/>
                  <a:gd name="T10" fmla="*/ 4 w 7"/>
                  <a:gd name="T11" fmla="*/ 0 h 4"/>
                  <a:gd name="T12" fmla="*/ 7 w 7"/>
                  <a:gd name="T13" fmla="*/ 0 h 4"/>
                  <a:gd name="T14" fmla="*/ 7 w 7"/>
                  <a:gd name="T15" fmla="*/ 4 h 4"/>
                  <a:gd name="T16" fmla="*/ 4 w 7"/>
                  <a:gd name="T17" fmla="*/ 0 h 4"/>
                  <a:gd name="T18" fmla="*/ 4 w 7"/>
                  <a:gd name="T19" fmla="*/ 0 h 4"/>
                  <a:gd name="T20" fmla="*/ 0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0" y="0"/>
                    </a:moveTo>
                    <a:lnTo>
                      <a:pt x="0" y="0"/>
                    </a:lnTo>
                    <a:lnTo>
                      <a:pt x="0" y="0"/>
                    </a:lnTo>
                    <a:lnTo>
                      <a:pt x="0" y="0"/>
                    </a:lnTo>
                    <a:lnTo>
                      <a:pt x="4" y="0"/>
                    </a:lnTo>
                    <a:lnTo>
                      <a:pt x="4" y="0"/>
                    </a:lnTo>
                    <a:lnTo>
                      <a:pt x="7" y="0"/>
                    </a:lnTo>
                    <a:lnTo>
                      <a:pt x="7" y="4"/>
                    </a:lnTo>
                    <a:lnTo>
                      <a:pt x="4" y="0"/>
                    </a:lnTo>
                    <a:lnTo>
                      <a:pt x="4"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97" name="Freeform 219">
                <a:extLst>
                  <a:ext uri="{FF2B5EF4-FFF2-40B4-BE49-F238E27FC236}">
                    <a16:creationId xmlns:a16="http://schemas.microsoft.com/office/drawing/2014/main" id="{6AF1BA68-541B-4681-9D4B-A54E7208B2ED}"/>
                  </a:ext>
                </a:extLst>
              </p:cNvPr>
              <p:cNvSpPr>
                <a:spLocks/>
              </p:cNvSpPr>
              <p:nvPr/>
            </p:nvSpPr>
            <p:spPr bwMode="auto">
              <a:xfrm>
                <a:off x="7139" y="3751"/>
                <a:ext cx="11" cy="18"/>
              </a:xfrm>
              <a:custGeom>
                <a:avLst/>
                <a:gdLst>
                  <a:gd name="T0" fmla="*/ 7 w 11"/>
                  <a:gd name="T1" fmla="*/ 4 h 18"/>
                  <a:gd name="T2" fmla="*/ 7 w 11"/>
                  <a:gd name="T3" fmla="*/ 0 h 18"/>
                  <a:gd name="T4" fmla="*/ 7 w 11"/>
                  <a:gd name="T5" fmla="*/ 4 h 18"/>
                  <a:gd name="T6" fmla="*/ 11 w 11"/>
                  <a:gd name="T7" fmla="*/ 7 h 18"/>
                  <a:gd name="T8" fmla="*/ 11 w 11"/>
                  <a:gd name="T9" fmla="*/ 7 h 18"/>
                  <a:gd name="T10" fmla="*/ 7 w 11"/>
                  <a:gd name="T11" fmla="*/ 7 h 18"/>
                  <a:gd name="T12" fmla="*/ 11 w 11"/>
                  <a:gd name="T13" fmla="*/ 7 h 18"/>
                  <a:gd name="T14" fmla="*/ 11 w 11"/>
                  <a:gd name="T15" fmla="*/ 11 h 18"/>
                  <a:gd name="T16" fmla="*/ 11 w 11"/>
                  <a:gd name="T17" fmla="*/ 11 h 18"/>
                  <a:gd name="T18" fmla="*/ 7 w 11"/>
                  <a:gd name="T19" fmla="*/ 14 h 18"/>
                  <a:gd name="T20" fmla="*/ 7 w 11"/>
                  <a:gd name="T21" fmla="*/ 14 h 18"/>
                  <a:gd name="T22" fmla="*/ 4 w 11"/>
                  <a:gd name="T23" fmla="*/ 14 h 18"/>
                  <a:gd name="T24" fmla="*/ 4 w 11"/>
                  <a:gd name="T25" fmla="*/ 14 h 18"/>
                  <a:gd name="T26" fmla="*/ 4 w 11"/>
                  <a:gd name="T27" fmla="*/ 18 h 18"/>
                  <a:gd name="T28" fmla="*/ 0 w 11"/>
                  <a:gd name="T29" fmla="*/ 18 h 18"/>
                  <a:gd name="T30" fmla="*/ 0 w 11"/>
                  <a:gd name="T31" fmla="*/ 14 h 18"/>
                  <a:gd name="T32" fmla="*/ 0 w 11"/>
                  <a:gd name="T33" fmla="*/ 11 h 18"/>
                  <a:gd name="T34" fmla="*/ 4 w 11"/>
                  <a:gd name="T35" fmla="*/ 11 h 18"/>
                  <a:gd name="T36" fmla="*/ 4 w 11"/>
                  <a:gd name="T37" fmla="*/ 7 h 18"/>
                  <a:gd name="T38" fmla="*/ 4 w 11"/>
                  <a:gd name="T39" fmla="*/ 4 h 18"/>
                  <a:gd name="T40" fmla="*/ 7 w 11"/>
                  <a:gd name="T41" fmla="*/ 0 h 18"/>
                  <a:gd name="T42" fmla="*/ 7 w 11"/>
                  <a:gd name="T43"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18">
                    <a:moveTo>
                      <a:pt x="7" y="4"/>
                    </a:moveTo>
                    <a:lnTo>
                      <a:pt x="7" y="0"/>
                    </a:lnTo>
                    <a:lnTo>
                      <a:pt x="7" y="4"/>
                    </a:lnTo>
                    <a:lnTo>
                      <a:pt x="11" y="7"/>
                    </a:lnTo>
                    <a:lnTo>
                      <a:pt x="11" y="7"/>
                    </a:lnTo>
                    <a:lnTo>
                      <a:pt x="7" y="7"/>
                    </a:lnTo>
                    <a:lnTo>
                      <a:pt x="11" y="7"/>
                    </a:lnTo>
                    <a:lnTo>
                      <a:pt x="11" y="11"/>
                    </a:lnTo>
                    <a:lnTo>
                      <a:pt x="11" y="11"/>
                    </a:lnTo>
                    <a:lnTo>
                      <a:pt x="7" y="14"/>
                    </a:lnTo>
                    <a:lnTo>
                      <a:pt x="7" y="14"/>
                    </a:lnTo>
                    <a:lnTo>
                      <a:pt x="4" y="14"/>
                    </a:lnTo>
                    <a:lnTo>
                      <a:pt x="4" y="14"/>
                    </a:lnTo>
                    <a:lnTo>
                      <a:pt x="4" y="18"/>
                    </a:lnTo>
                    <a:lnTo>
                      <a:pt x="0" y="18"/>
                    </a:lnTo>
                    <a:lnTo>
                      <a:pt x="0" y="14"/>
                    </a:lnTo>
                    <a:lnTo>
                      <a:pt x="0" y="11"/>
                    </a:lnTo>
                    <a:lnTo>
                      <a:pt x="4" y="11"/>
                    </a:lnTo>
                    <a:lnTo>
                      <a:pt x="4" y="7"/>
                    </a:lnTo>
                    <a:lnTo>
                      <a:pt x="4" y="4"/>
                    </a:lnTo>
                    <a:lnTo>
                      <a:pt x="7" y="0"/>
                    </a:lnTo>
                    <a:lnTo>
                      <a:pt x="7"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98" name="Freeform 220">
                <a:extLst>
                  <a:ext uri="{FF2B5EF4-FFF2-40B4-BE49-F238E27FC236}">
                    <a16:creationId xmlns:a16="http://schemas.microsoft.com/office/drawing/2014/main" id="{6A253FA0-6C29-4571-A703-419E568A7BA7}"/>
                  </a:ext>
                </a:extLst>
              </p:cNvPr>
              <p:cNvSpPr>
                <a:spLocks/>
              </p:cNvSpPr>
              <p:nvPr/>
            </p:nvSpPr>
            <p:spPr bwMode="auto">
              <a:xfrm>
                <a:off x="7118" y="3600"/>
                <a:ext cx="157" cy="151"/>
              </a:xfrm>
              <a:custGeom>
                <a:avLst/>
                <a:gdLst>
                  <a:gd name="T0" fmla="*/ 118 w 157"/>
                  <a:gd name="T1" fmla="*/ 4 h 151"/>
                  <a:gd name="T2" fmla="*/ 125 w 157"/>
                  <a:gd name="T3" fmla="*/ 0 h 151"/>
                  <a:gd name="T4" fmla="*/ 129 w 157"/>
                  <a:gd name="T5" fmla="*/ 8 h 151"/>
                  <a:gd name="T6" fmla="*/ 132 w 157"/>
                  <a:gd name="T7" fmla="*/ 18 h 151"/>
                  <a:gd name="T8" fmla="*/ 147 w 157"/>
                  <a:gd name="T9" fmla="*/ 11 h 151"/>
                  <a:gd name="T10" fmla="*/ 150 w 157"/>
                  <a:gd name="T11" fmla="*/ 11 h 151"/>
                  <a:gd name="T12" fmla="*/ 154 w 157"/>
                  <a:gd name="T13" fmla="*/ 15 h 151"/>
                  <a:gd name="T14" fmla="*/ 157 w 157"/>
                  <a:gd name="T15" fmla="*/ 15 h 151"/>
                  <a:gd name="T16" fmla="*/ 154 w 157"/>
                  <a:gd name="T17" fmla="*/ 22 h 151"/>
                  <a:gd name="T18" fmla="*/ 154 w 157"/>
                  <a:gd name="T19" fmla="*/ 36 h 151"/>
                  <a:gd name="T20" fmla="*/ 143 w 157"/>
                  <a:gd name="T21" fmla="*/ 47 h 151"/>
                  <a:gd name="T22" fmla="*/ 132 w 157"/>
                  <a:gd name="T23" fmla="*/ 61 h 151"/>
                  <a:gd name="T24" fmla="*/ 125 w 157"/>
                  <a:gd name="T25" fmla="*/ 76 h 151"/>
                  <a:gd name="T26" fmla="*/ 132 w 157"/>
                  <a:gd name="T27" fmla="*/ 83 h 151"/>
                  <a:gd name="T28" fmla="*/ 121 w 157"/>
                  <a:gd name="T29" fmla="*/ 79 h 151"/>
                  <a:gd name="T30" fmla="*/ 118 w 157"/>
                  <a:gd name="T31" fmla="*/ 79 h 151"/>
                  <a:gd name="T32" fmla="*/ 107 w 157"/>
                  <a:gd name="T33" fmla="*/ 86 h 151"/>
                  <a:gd name="T34" fmla="*/ 100 w 157"/>
                  <a:gd name="T35" fmla="*/ 86 h 151"/>
                  <a:gd name="T36" fmla="*/ 96 w 157"/>
                  <a:gd name="T37" fmla="*/ 104 h 151"/>
                  <a:gd name="T38" fmla="*/ 89 w 157"/>
                  <a:gd name="T39" fmla="*/ 119 h 151"/>
                  <a:gd name="T40" fmla="*/ 86 w 157"/>
                  <a:gd name="T41" fmla="*/ 130 h 151"/>
                  <a:gd name="T42" fmla="*/ 86 w 157"/>
                  <a:gd name="T43" fmla="*/ 137 h 151"/>
                  <a:gd name="T44" fmla="*/ 71 w 157"/>
                  <a:gd name="T45" fmla="*/ 144 h 151"/>
                  <a:gd name="T46" fmla="*/ 64 w 157"/>
                  <a:gd name="T47" fmla="*/ 147 h 151"/>
                  <a:gd name="T48" fmla="*/ 50 w 157"/>
                  <a:gd name="T49" fmla="*/ 151 h 151"/>
                  <a:gd name="T50" fmla="*/ 43 w 157"/>
                  <a:gd name="T51" fmla="*/ 151 h 151"/>
                  <a:gd name="T52" fmla="*/ 39 w 157"/>
                  <a:gd name="T53" fmla="*/ 151 h 151"/>
                  <a:gd name="T54" fmla="*/ 32 w 157"/>
                  <a:gd name="T55" fmla="*/ 144 h 151"/>
                  <a:gd name="T56" fmla="*/ 21 w 157"/>
                  <a:gd name="T57" fmla="*/ 140 h 151"/>
                  <a:gd name="T58" fmla="*/ 3 w 157"/>
                  <a:gd name="T59" fmla="*/ 140 h 151"/>
                  <a:gd name="T60" fmla="*/ 3 w 157"/>
                  <a:gd name="T61" fmla="*/ 137 h 151"/>
                  <a:gd name="T62" fmla="*/ 3 w 157"/>
                  <a:gd name="T63" fmla="*/ 133 h 151"/>
                  <a:gd name="T64" fmla="*/ 7 w 157"/>
                  <a:gd name="T65" fmla="*/ 130 h 151"/>
                  <a:gd name="T66" fmla="*/ 7 w 157"/>
                  <a:gd name="T67" fmla="*/ 126 h 151"/>
                  <a:gd name="T68" fmla="*/ 7 w 157"/>
                  <a:gd name="T69" fmla="*/ 122 h 151"/>
                  <a:gd name="T70" fmla="*/ 7 w 157"/>
                  <a:gd name="T71" fmla="*/ 115 h 151"/>
                  <a:gd name="T72" fmla="*/ 14 w 157"/>
                  <a:gd name="T73" fmla="*/ 119 h 151"/>
                  <a:gd name="T74" fmla="*/ 10 w 157"/>
                  <a:gd name="T75" fmla="*/ 115 h 151"/>
                  <a:gd name="T76" fmla="*/ 18 w 157"/>
                  <a:gd name="T77" fmla="*/ 108 h 151"/>
                  <a:gd name="T78" fmla="*/ 21 w 157"/>
                  <a:gd name="T79" fmla="*/ 108 h 151"/>
                  <a:gd name="T80" fmla="*/ 21 w 157"/>
                  <a:gd name="T81" fmla="*/ 101 h 151"/>
                  <a:gd name="T82" fmla="*/ 28 w 157"/>
                  <a:gd name="T83" fmla="*/ 94 h 151"/>
                  <a:gd name="T84" fmla="*/ 39 w 157"/>
                  <a:gd name="T85" fmla="*/ 86 h 151"/>
                  <a:gd name="T86" fmla="*/ 50 w 157"/>
                  <a:gd name="T87" fmla="*/ 83 h 151"/>
                  <a:gd name="T88" fmla="*/ 68 w 157"/>
                  <a:gd name="T89" fmla="*/ 69 h 151"/>
                  <a:gd name="T90" fmla="*/ 82 w 157"/>
                  <a:gd name="T91" fmla="*/ 58 h 151"/>
                  <a:gd name="T92" fmla="*/ 93 w 157"/>
                  <a:gd name="T93" fmla="*/ 47 h 151"/>
                  <a:gd name="T94" fmla="*/ 107 w 157"/>
                  <a:gd name="T95" fmla="*/ 26 h 151"/>
                  <a:gd name="T96" fmla="*/ 114 w 157"/>
                  <a:gd name="T97" fmla="*/ 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7" h="151">
                    <a:moveTo>
                      <a:pt x="114" y="11"/>
                    </a:moveTo>
                    <a:lnTo>
                      <a:pt x="114" y="11"/>
                    </a:lnTo>
                    <a:lnTo>
                      <a:pt x="114" y="8"/>
                    </a:lnTo>
                    <a:lnTo>
                      <a:pt x="118" y="4"/>
                    </a:lnTo>
                    <a:lnTo>
                      <a:pt x="121" y="0"/>
                    </a:lnTo>
                    <a:lnTo>
                      <a:pt x="121" y="0"/>
                    </a:lnTo>
                    <a:lnTo>
                      <a:pt x="121" y="0"/>
                    </a:lnTo>
                    <a:lnTo>
                      <a:pt x="125" y="0"/>
                    </a:lnTo>
                    <a:lnTo>
                      <a:pt x="125" y="0"/>
                    </a:lnTo>
                    <a:lnTo>
                      <a:pt x="125" y="4"/>
                    </a:lnTo>
                    <a:lnTo>
                      <a:pt x="125" y="8"/>
                    </a:lnTo>
                    <a:lnTo>
                      <a:pt x="129" y="8"/>
                    </a:lnTo>
                    <a:lnTo>
                      <a:pt x="132" y="8"/>
                    </a:lnTo>
                    <a:lnTo>
                      <a:pt x="132" y="8"/>
                    </a:lnTo>
                    <a:lnTo>
                      <a:pt x="132" y="15"/>
                    </a:lnTo>
                    <a:lnTo>
                      <a:pt x="132" y="18"/>
                    </a:lnTo>
                    <a:lnTo>
                      <a:pt x="136" y="18"/>
                    </a:lnTo>
                    <a:lnTo>
                      <a:pt x="143" y="15"/>
                    </a:lnTo>
                    <a:lnTo>
                      <a:pt x="143" y="15"/>
                    </a:lnTo>
                    <a:lnTo>
                      <a:pt x="147" y="11"/>
                    </a:lnTo>
                    <a:lnTo>
                      <a:pt x="150" y="11"/>
                    </a:lnTo>
                    <a:lnTo>
                      <a:pt x="150" y="8"/>
                    </a:lnTo>
                    <a:lnTo>
                      <a:pt x="150" y="11"/>
                    </a:lnTo>
                    <a:lnTo>
                      <a:pt x="150" y="11"/>
                    </a:lnTo>
                    <a:lnTo>
                      <a:pt x="150" y="11"/>
                    </a:lnTo>
                    <a:lnTo>
                      <a:pt x="150" y="15"/>
                    </a:lnTo>
                    <a:lnTo>
                      <a:pt x="150" y="18"/>
                    </a:lnTo>
                    <a:lnTo>
                      <a:pt x="154" y="15"/>
                    </a:lnTo>
                    <a:lnTo>
                      <a:pt x="150" y="15"/>
                    </a:lnTo>
                    <a:lnTo>
                      <a:pt x="154" y="11"/>
                    </a:lnTo>
                    <a:lnTo>
                      <a:pt x="154" y="11"/>
                    </a:lnTo>
                    <a:lnTo>
                      <a:pt x="157" y="15"/>
                    </a:lnTo>
                    <a:lnTo>
                      <a:pt x="154" y="18"/>
                    </a:lnTo>
                    <a:lnTo>
                      <a:pt x="154" y="18"/>
                    </a:lnTo>
                    <a:lnTo>
                      <a:pt x="157" y="18"/>
                    </a:lnTo>
                    <a:lnTo>
                      <a:pt x="154" y="22"/>
                    </a:lnTo>
                    <a:lnTo>
                      <a:pt x="157" y="29"/>
                    </a:lnTo>
                    <a:lnTo>
                      <a:pt x="157" y="33"/>
                    </a:lnTo>
                    <a:lnTo>
                      <a:pt x="154" y="36"/>
                    </a:lnTo>
                    <a:lnTo>
                      <a:pt x="154" y="36"/>
                    </a:lnTo>
                    <a:lnTo>
                      <a:pt x="150" y="40"/>
                    </a:lnTo>
                    <a:lnTo>
                      <a:pt x="147" y="40"/>
                    </a:lnTo>
                    <a:lnTo>
                      <a:pt x="147" y="43"/>
                    </a:lnTo>
                    <a:lnTo>
                      <a:pt x="143" y="47"/>
                    </a:lnTo>
                    <a:lnTo>
                      <a:pt x="139" y="54"/>
                    </a:lnTo>
                    <a:lnTo>
                      <a:pt x="136" y="58"/>
                    </a:lnTo>
                    <a:lnTo>
                      <a:pt x="136" y="58"/>
                    </a:lnTo>
                    <a:lnTo>
                      <a:pt x="132" y="61"/>
                    </a:lnTo>
                    <a:lnTo>
                      <a:pt x="129" y="61"/>
                    </a:lnTo>
                    <a:lnTo>
                      <a:pt x="129" y="65"/>
                    </a:lnTo>
                    <a:lnTo>
                      <a:pt x="129" y="72"/>
                    </a:lnTo>
                    <a:lnTo>
                      <a:pt x="125" y="76"/>
                    </a:lnTo>
                    <a:lnTo>
                      <a:pt x="129" y="76"/>
                    </a:lnTo>
                    <a:lnTo>
                      <a:pt x="132" y="79"/>
                    </a:lnTo>
                    <a:lnTo>
                      <a:pt x="132" y="79"/>
                    </a:lnTo>
                    <a:lnTo>
                      <a:pt x="132" y="83"/>
                    </a:lnTo>
                    <a:lnTo>
                      <a:pt x="132" y="79"/>
                    </a:lnTo>
                    <a:lnTo>
                      <a:pt x="132" y="83"/>
                    </a:lnTo>
                    <a:lnTo>
                      <a:pt x="121" y="79"/>
                    </a:lnTo>
                    <a:lnTo>
                      <a:pt x="121" y="79"/>
                    </a:lnTo>
                    <a:lnTo>
                      <a:pt x="118" y="79"/>
                    </a:lnTo>
                    <a:lnTo>
                      <a:pt x="118" y="79"/>
                    </a:lnTo>
                    <a:lnTo>
                      <a:pt x="118" y="83"/>
                    </a:lnTo>
                    <a:lnTo>
                      <a:pt x="118" y="79"/>
                    </a:lnTo>
                    <a:lnTo>
                      <a:pt x="114" y="79"/>
                    </a:lnTo>
                    <a:lnTo>
                      <a:pt x="114" y="83"/>
                    </a:lnTo>
                    <a:lnTo>
                      <a:pt x="111" y="86"/>
                    </a:lnTo>
                    <a:lnTo>
                      <a:pt x="107" y="86"/>
                    </a:lnTo>
                    <a:lnTo>
                      <a:pt x="104" y="86"/>
                    </a:lnTo>
                    <a:lnTo>
                      <a:pt x="104" y="86"/>
                    </a:lnTo>
                    <a:lnTo>
                      <a:pt x="100" y="86"/>
                    </a:lnTo>
                    <a:lnTo>
                      <a:pt x="100" y="86"/>
                    </a:lnTo>
                    <a:lnTo>
                      <a:pt x="100" y="90"/>
                    </a:lnTo>
                    <a:lnTo>
                      <a:pt x="96" y="97"/>
                    </a:lnTo>
                    <a:lnTo>
                      <a:pt x="96" y="101"/>
                    </a:lnTo>
                    <a:lnTo>
                      <a:pt x="96" y="104"/>
                    </a:lnTo>
                    <a:lnTo>
                      <a:pt x="96" y="108"/>
                    </a:lnTo>
                    <a:lnTo>
                      <a:pt x="96" y="112"/>
                    </a:lnTo>
                    <a:lnTo>
                      <a:pt x="93" y="115"/>
                    </a:lnTo>
                    <a:lnTo>
                      <a:pt x="89" y="119"/>
                    </a:lnTo>
                    <a:lnTo>
                      <a:pt x="89" y="122"/>
                    </a:lnTo>
                    <a:lnTo>
                      <a:pt x="89" y="126"/>
                    </a:lnTo>
                    <a:lnTo>
                      <a:pt x="86" y="126"/>
                    </a:lnTo>
                    <a:lnTo>
                      <a:pt x="86" y="130"/>
                    </a:lnTo>
                    <a:lnTo>
                      <a:pt x="86" y="130"/>
                    </a:lnTo>
                    <a:lnTo>
                      <a:pt x="86" y="133"/>
                    </a:lnTo>
                    <a:lnTo>
                      <a:pt x="86" y="133"/>
                    </a:lnTo>
                    <a:lnTo>
                      <a:pt x="86" y="137"/>
                    </a:lnTo>
                    <a:lnTo>
                      <a:pt x="82" y="133"/>
                    </a:lnTo>
                    <a:lnTo>
                      <a:pt x="78" y="137"/>
                    </a:lnTo>
                    <a:lnTo>
                      <a:pt x="75" y="140"/>
                    </a:lnTo>
                    <a:lnTo>
                      <a:pt x="71" y="144"/>
                    </a:lnTo>
                    <a:lnTo>
                      <a:pt x="68" y="144"/>
                    </a:lnTo>
                    <a:lnTo>
                      <a:pt x="68" y="144"/>
                    </a:lnTo>
                    <a:lnTo>
                      <a:pt x="68" y="147"/>
                    </a:lnTo>
                    <a:lnTo>
                      <a:pt x="64" y="147"/>
                    </a:lnTo>
                    <a:lnTo>
                      <a:pt x="64" y="147"/>
                    </a:lnTo>
                    <a:lnTo>
                      <a:pt x="57" y="151"/>
                    </a:lnTo>
                    <a:lnTo>
                      <a:pt x="53" y="151"/>
                    </a:lnTo>
                    <a:lnTo>
                      <a:pt x="50" y="151"/>
                    </a:lnTo>
                    <a:lnTo>
                      <a:pt x="50" y="151"/>
                    </a:lnTo>
                    <a:lnTo>
                      <a:pt x="46" y="147"/>
                    </a:lnTo>
                    <a:lnTo>
                      <a:pt x="46" y="147"/>
                    </a:lnTo>
                    <a:lnTo>
                      <a:pt x="43" y="151"/>
                    </a:lnTo>
                    <a:lnTo>
                      <a:pt x="43" y="151"/>
                    </a:lnTo>
                    <a:lnTo>
                      <a:pt x="39" y="151"/>
                    </a:lnTo>
                    <a:lnTo>
                      <a:pt x="39" y="147"/>
                    </a:lnTo>
                    <a:lnTo>
                      <a:pt x="39" y="151"/>
                    </a:lnTo>
                    <a:lnTo>
                      <a:pt x="39" y="147"/>
                    </a:lnTo>
                    <a:lnTo>
                      <a:pt x="39" y="147"/>
                    </a:lnTo>
                    <a:lnTo>
                      <a:pt x="35" y="147"/>
                    </a:lnTo>
                    <a:lnTo>
                      <a:pt x="32" y="144"/>
                    </a:lnTo>
                    <a:lnTo>
                      <a:pt x="25" y="144"/>
                    </a:lnTo>
                    <a:lnTo>
                      <a:pt x="25" y="140"/>
                    </a:lnTo>
                    <a:lnTo>
                      <a:pt x="25" y="140"/>
                    </a:lnTo>
                    <a:lnTo>
                      <a:pt x="21" y="140"/>
                    </a:lnTo>
                    <a:lnTo>
                      <a:pt x="18" y="140"/>
                    </a:lnTo>
                    <a:lnTo>
                      <a:pt x="14" y="140"/>
                    </a:lnTo>
                    <a:lnTo>
                      <a:pt x="7" y="140"/>
                    </a:lnTo>
                    <a:lnTo>
                      <a:pt x="3" y="140"/>
                    </a:lnTo>
                    <a:lnTo>
                      <a:pt x="7" y="137"/>
                    </a:lnTo>
                    <a:lnTo>
                      <a:pt x="7" y="133"/>
                    </a:lnTo>
                    <a:lnTo>
                      <a:pt x="7" y="133"/>
                    </a:lnTo>
                    <a:lnTo>
                      <a:pt x="3" y="137"/>
                    </a:lnTo>
                    <a:lnTo>
                      <a:pt x="3" y="137"/>
                    </a:lnTo>
                    <a:lnTo>
                      <a:pt x="3" y="133"/>
                    </a:lnTo>
                    <a:lnTo>
                      <a:pt x="3" y="133"/>
                    </a:lnTo>
                    <a:lnTo>
                      <a:pt x="3" y="133"/>
                    </a:lnTo>
                    <a:lnTo>
                      <a:pt x="0" y="133"/>
                    </a:lnTo>
                    <a:lnTo>
                      <a:pt x="0" y="133"/>
                    </a:lnTo>
                    <a:lnTo>
                      <a:pt x="0" y="130"/>
                    </a:lnTo>
                    <a:lnTo>
                      <a:pt x="7" y="130"/>
                    </a:lnTo>
                    <a:lnTo>
                      <a:pt x="7" y="126"/>
                    </a:lnTo>
                    <a:lnTo>
                      <a:pt x="7" y="126"/>
                    </a:lnTo>
                    <a:lnTo>
                      <a:pt x="7" y="126"/>
                    </a:lnTo>
                    <a:lnTo>
                      <a:pt x="7" y="126"/>
                    </a:lnTo>
                    <a:lnTo>
                      <a:pt x="10" y="122"/>
                    </a:lnTo>
                    <a:lnTo>
                      <a:pt x="7" y="122"/>
                    </a:lnTo>
                    <a:lnTo>
                      <a:pt x="7" y="122"/>
                    </a:lnTo>
                    <a:lnTo>
                      <a:pt x="7" y="122"/>
                    </a:lnTo>
                    <a:lnTo>
                      <a:pt x="7" y="122"/>
                    </a:lnTo>
                    <a:lnTo>
                      <a:pt x="7" y="119"/>
                    </a:lnTo>
                    <a:lnTo>
                      <a:pt x="7" y="119"/>
                    </a:lnTo>
                    <a:lnTo>
                      <a:pt x="7" y="115"/>
                    </a:lnTo>
                    <a:lnTo>
                      <a:pt x="10" y="115"/>
                    </a:lnTo>
                    <a:lnTo>
                      <a:pt x="10" y="119"/>
                    </a:lnTo>
                    <a:lnTo>
                      <a:pt x="10" y="119"/>
                    </a:lnTo>
                    <a:lnTo>
                      <a:pt x="14" y="119"/>
                    </a:lnTo>
                    <a:lnTo>
                      <a:pt x="14" y="115"/>
                    </a:lnTo>
                    <a:lnTo>
                      <a:pt x="14" y="115"/>
                    </a:lnTo>
                    <a:lnTo>
                      <a:pt x="14" y="115"/>
                    </a:lnTo>
                    <a:lnTo>
                      <a:pt x="10" y="115"/>
                    </a:lnTo>
                    <a:lnTo>
                      <a:pt x="14" y="108"/>
                    </a:lnTo>
                    <a:lnTo>
                      <a:pt x="14" y="108"/>
                    </a:lnTo>
                    <a:lnTo>
                      <a:pt x="18" y="108"/>
                    </a:lnTo>
                    <a:lnTo>
                      <a:pt x="18" y="108"/>
                    </a:lnTo>
                    <a:lnTo>
                      <a:pt x="18" y="108"/>
                    </a:lnTo>
                    <a:lnTo>
                      <a:pt x="18" y="112"/>
                    </a:lnTo>
                    <a:lnTo>
                      <a:pt x="18" y="112"/>
                    </a:lnTo>
                    <a:lnTo>
                      <a:pt x="21" y="108"/>
                    </a:lnTo>
                    <a:lnTo>
                      <a:pt x="18" y="104"/>
                    </a:lnTo>
                    <a:lnTo>
                      <a:pt x="21" y="104"/>
                    </a:lnTo>
                    <a:lnTo>
                      <a:pt x="21" y="104"/>
                    </a:lnTo>
                    <a:lnTo>
                      <a:pt x="21" y="101"/>
                    </a:lnTo>
                    <a:lnTo>
                      <a:pt x="25" y="101"/>
                    </a:lnTo>
                    <a:lnTo>
                      <a:pt x="28" y="97"/>
                    </a:lnTo>
                    <a:lnTo>
                      <a:pt x="28" y="94"/>
                    </a:lnTo>
                    <a:lnTo>
                      <a:pt x="28" y="94"/>
                    </a:lnTo>
                    <a:lnTo>
                      <a:pt x="32" y="90"/>
                    </a:lnTo>
                    <a:lnTo>
                      <a:pt x="35" y="86"/>
                    </a:lnTo>
                    <a:lnTo>
                      <a:pt x="35" y="86"/>
                    </a:lnTo>
                    <a:lnTo>
                      <a:pt x="39" y="86"/>
                    </a:lnTo>
                    <a:lnTo>
                      <a:pt x="39" y="86"/>
                    </a:lnTo>
                    <a:lnTo>
                      <a:pt x="43" y="83"/>
                    </a:lnTo>
                    <a:lnTo>
                      <a:pt x="46" y="83"/>
                    </a:lnTo>
                    <a:lnTo>
                      <a:pt x="50" y="83"/>
                    </a:lnTo>
                    <a:lnTo>
                      <a:pt x="53" y="83"/>
                    </a:lnTo>
                    <a:lnTo>
                      <a:pt x="57" y="76"/>
                    </a:lnTo>
                    <a:lnTo>
                      <a:pt x="61" y="76"/>
                    </a:lnTo>
                    <a:lnTo>
                      <a:pt x="68" y="69"/>
                    </a:lnTo>
                    <a:lnTo>
                      <a:pt x="75" y="65"/>
                    </a:lnTo>
                    <a:lnTo>
                      <a:pt x="75" y="65"/>
                    </a:lnTo>
                    <a:lnTo>
                      <a:pt x="78" y="61"/>
                    </a:lnTo>
                    <a:lnTo>
                      <a:pt x="82" y="58"/>
                    </a:lnTo>
                    <a:lnTo>
                      <a:pt x="82" y="58"/>
                    </a:lnTo>
                    <a:lnTo>
                      <a:pt x="86" y="58"/>
                    </a:lnTo>
                    <a:lnTo>
                      <a:pt x="89" y="54"/>
                    </a:lnTo>
                    <a:lnTo>
                      <a:pt x="93" y="47"/>
                    </a:lnTo>
                    <a:lnTo>
                      <a:pt x="96" y="43"/>
                    </a:lnTo>
                    <a:lnTo>
                      <a:pt x="96" y="36"/>
                    </a:lnTo>
                    <a:lnTo>
                      <a:pt x="100" y="33"/>
                    </a:lnTo>
                    <a:lnTo>
                      <a:pt x="107" y="26"/>
                    </a:lnTo>
                    <a:lnTo>
                      <a:pt x="107" y="26"/>
                    </a:lnTo>
                    <a:lnTo>
                      <a:pt x="111" y="26"/>
                    </a:lnTo>
                    <a:lnTo>
                      <a:pt x="111" y="18"/>
                    </a:lnTo>
                    <a:lnTo>
                      <a:pt x="114" y="11"/>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99" name="Freeform 221">
                <a:extLst>
                  <a:ext uri="{FF2B5EF4-FFF2-40B4-BE49-F238E27FC236}">
                    <a16:creationId xmlns:a16="http://schemas.microsoft.com/office/drawing/2014/main" id="{5ECE68F1-A5C3-4370-9044-E5B92015BA2F}"/>
                  </a:ext>
                </a:extLst>
              </p:cNvPr>
              <p:cNvSpPr>
                <a:spLocks/>
              </p:cNvSpPr>
              <p:nvPr/>
            </p:nvSpPr>
            <p:spPr bwMode="auto">
              <a:xfrm>
                <a:off x="7243" y="3457"/>
                <a:ext cx="118" cy="169"/>
              </a:xfrm>
              <a:custGeom>
                <a:avLst/>
                <a:gdLst>
                  <a:gd name="T0" fmla="*/ 50 w 118"/>
                  <a:gd name="T1" fmla="*/ 151 h 169"/>
                  <a:gd name="T2" fmla="*/ 54 w 118"/>
                  <a:gd name="T3" fmla="*/ 136 h 169"/>
                  <a:gd name="T4" fmla="*/ 36 w 118"/>
                  <a:gd name="T5" fmla="*/ 125 h 169"/>
                  <a:gd name="T6" fmla="*/ 22 w 118"/>
                  <a:gd name="T7" fmla="*/ 111 h 169"/>
                  <a:gd name="T8" fmla="*/ 39 w 118"/>
                  <a:gd name="T9" fmla="*/ 100 h 169"/>
                  <a:gd name="T10" fmla="*/ 43 w 118"/>
                  <a:gd name="T11" fmla="*/ 86 h 169"/>
                  <a:gd name="T12" fmla="*/ 47 w 118"/>
                  <a:gd name="T13" fmla="*/ 75 h 169"/>
                  <a:gd name="T14" fmla="*/ 43 w 118"/>
                  <a:gd name="T15" fmla="*/ 68 h 169"/>
                  <a:gd name="T16" fmla="*/ 43 w 118"/>
                  <a:gd name="T17" fmla="*/ 61 h 169"/>
                  <a:gd name="T18" fmla="*/ 36 w 118"/>
                  <a:gd name="T19" fmla="*/ 57 h 169"/>
                  <a:gd name="T20" fmla="*/ 36 w 118"/>
                  <a:gd name="T21" fmla="*/ 50 h 169"/>
                  <a:gd name="T22" fmla="*/ 32 w 118"/>
                  <a:gd name="T23" fmla="*/ 43 h 169"/>
                  <a:gd name="T24" fmla="*/ 29 w 118"/>
                  <a:gd name="T25" fmla="*/ 39 h 169"/>
                  <a:gd name="T26" fmla="*/ 18 w 118"/>
                  <a:gd name="T27" fmla="*/ 29 h 169"/>
                  <a:gd name="T28" fmla="*/ 18 w 118"/>
                  <a:gd name="T29" fmla="*/ 18 h 169"/>
                  <a:gd name="T30" fmla="*/ 11 w 118"/>
                  <a:gd name="T31" fmla="*/ 18 h 169"/>
                  <a:gd name="T32" fmla="*/ 4 w 118"/>
                  <a:gd name="T33" fmla="*/ 3 h 169"/>
                  <a:gd name="T34" fmla="*/ 4 w 118"/>
                  <a:gd name="T35" fmla="*/ 0 h 169"/>
                  <a:gd name="T36" fmla="*/ 7 w 118"/>
                  <a:gd name="T37" fmla="*/ 7 h 169"/>
                  <a:gd name="T38" fmla="*/ 14 w 118"/>
                  <a:gd name="T39" fmla="*/ 7 h 169"/>
                  <a:gd name="T40" fmla="*/ 22 w 118"/>
                  <a:gd name="T41" fmla="*/ 11 h 169"/>
                  <a:gd name="T42" fmla="*/ 29 w 118"/>
                  <a:gd name="T43" fmla="*/ 18 h 169"/>
                  <a:gd name="T44" fmla="*/ 32 w 118"/>
                  <a:gd name="T45" fmla="*/ 21 h 169"/>
                  <a:gd name="T46" fmla="*/ 39 w 118"/>
                  <a:gd name="T47" fmla="*/ 32 h 169"/>
                  <a:gd name="T48" fmla="*/ 32 w 118"/>
                  <a:gd name="T49" fmla="*/ 32 h 169"/>
                  <a:gd name="T50" fmla="*/ 36 w 118"/>
                  <a:gd name="T51" fmla="*/ 36 h 169"/>
                  <a:gd name="T52" fmla="*/ 43 w 118"/>
                  <a:gd name="T53" fmla="*/ 47 h 169"/>
                  <a:gd name="T54" fmla="*/ 43 w 118"/>
                  <a:gd name="T55" fmla="*/ 54 h 169"/>
                  <a:gd name="T56" fmla="*/ 43 w 118"/>
                  <a:gd name="T57" fmla="*/ 57 h 169"/>
                  <a:gd name="T58" fmla="*/ 50 w 118"/>
                  <a:gd name="T59" fmla="*/ 57 h 169"/>
                  <a:gd name="T60" fmla="*/ 57 w 118"/>
                  <a:gd name="T61" fmla="*/ 61 h 169"/>
                  <a:gd name="T62" fmla="*/ 57 w 118"/>
                  <a:gd name="T63" fmla="*/ 47 h 169"/>
                  <a:gd name="T64" fmla="*/ 64 w 118"/>
                  <a:gd name="T65" fmla="*/ 54 h 169"/>
                  <a:gd name="T66" fmla="*/ 64 w 118"/>
                  <a:gd name="T67" fmla="*/ 64 h 169"/>
                  <a:gd name="T68" fmla="*/ 68 w 118"/>
                  <a:gd name="T69" fmla="*/ 75 h 169"/>
                  <a:gd name="T70" fmla="*/ 90 w 118"/>
                  <a:gd name="T71" fmla="*/ 82 h 169"/>
                  <a:gd name="T72" fmla="*/ 100 w 118"/>
                  <a:gd name="T73" fmla="*/ 75 h 169"/>
                  <a:gd name="T74" fmla="*/ 107 w 118"/>
                  <a:gd name="T75" fmla="*/ 72 h 169"/>
                  <a:gd name="T76" fmla="*/ 118 w 118"/>
                  <a:gd name="T77" fmla="*/ 79 h 169"/>
                  <a:gd name="T78" fmla="*/ 115 w 118"/>
                  <a:gd name="T79" fmla="*/ 93 h 169"/>
                  <a:gd name="T80" fmla="*/ 107 w 118"/>
                  <a:gd name="T81" fmla="*/ 104 h 169"/>
                  <a:gd name="T82" fmla="*/ 107 w 118"/>
                  <a:gd name="T83" fmla="*/ 108 h 169"/>
                  <a:gd name="T84" fmla="*/ 100 w 118"/>
                  <a:gd name="T85" fmla="*/ 108 h 169"/>
                  <a:gd name="T86" fmla="*/ 90 w 118"/>
                  <a:gd name="T87" fmla="*/ 111 h 169"/>
                  <a:gd name="T88" fmla="*/ 86 w 118"/>
                  <a:gd name="T89" fmla="*/ 122 h 169"/>
                  <a:gd name="T90" fmla="*/ 82 w 118"/>
                  <a:gd name="T91" fmla="*/ 136 h 169"/>
                  <a:gd name="T92" fmla="*/ 64 w 118"/>
                  <a:gd name="T93" fmla="*/ 161 h 169"/>
                  <a:gd name="T94" fmla="*/ 50 w 118"/>
                  <a:gd name="T95" fmla="*/ 16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 h="169">
                    <a:moveTo>
                      <a:pt x="43" y="158"/>
                    </a:moveTo>
                    <a:lnTo>
                      <a:pt x="43" y="154"/>
                    </a:lnTo>
                    <a:lnTo>
                      <a:pt x="47" y="151"/>
                    </a:lnTo>
                    <a:lnTo>
                      <a:pt x="50" y="151"/>
                    </a:lnTo>
                    <a:lnTo>
                      <a:pt x="50" y="147"/>
                    </a:lnTo>
                    <a:lnTo>
                      <a:pt x="50" y="140"/>
                    </a:lnTo>
                    <a:lnTo>
                      <a:pt x="54" y="136"/>
                    </a:lnTo>
                    <a:lnTo>
                      <a:pt x="54" y="136"/>
                    </a:lnTo>
                    <a:lnTo>
                      <a:pt x="50" y="133"/>
                    </a:lnTo>
                    <a:lnTo>
                      <a:pt x="47" y="125"/>
                    </a:lnTo>
                    <a:lnTo>
                      <a:pt x="43" y="125"/>
                    </a:lnTo>
                    <a:lnTo>
                      <a:pt x="36" y="125"/>
                    </a:lnTo>
                    <a:lnTo>
                      <a:pt x="32" y="118"/>
                    </a:lnTo>
                    <a:lnTo>
                      <a:pt x="25" y="118"/>
                    </a:lnTo>
                    <a:lnTo>
                      <a:pt x="22" y="115"/>
                    </a:lnTo>
                    <a:lnTo>
                      <a:pt x="22" y="111"/>
                    </a:lnTo>
                    <a:lnTo>
                      <a:pt x="25" y="108"/>
                    </a:lnTo>
                    <a:lnTo>
                      <a:pt x="29" y="104"/>
                    </a:lnTo>
                    <a:lnTo>
                      <a:pt x="36" y="104"/>
                    </a:lnTo>
                    <a:lnTo>
                      <a:pt x="39" y="100"/>
                    </a:lnTo>
                    <a:lnTo>
                      <a:pt x="39" y="97"/>
                    </a:lnTo>
                    <a:lnTo>
                      <a:pt x="39" y="90"/>
                    </a:lnTo>
                    <a:lnTo>
                      <a:pt x="43" y="86"/>
                    </a:lnTo>
                    <a:lnTo>
                      <a:pt x="43" y="86"/>
                    </a:lnTo>
                    <a:lnTo>
                      <a:pt x="43" y="82"/>
                    </a:lnTo>
                    <a:lnTo>
                      <a:pt x="43" y="79"/>
                    </a:lnTo>
                    <a:lnTo>
                      <a:pt x="43" y="79"/>
                    </a:lnTo>
                    <a:lnTo>
                      <a:pt x="47" y="75"/>
                    </a:lnTo>
                    <a:lnTo>
                      <a:pt x="47" y="75"/>
                    </a:lnTo>
                    <a:lnTo>
                      <a:pt x="43" y="72"/>
                    </a:lnTo>
                    <a:lnTo>
                      <a:pt x="43" y="64"/>
                    </a:lnTo>
                    <a:lnTo>
                      <a:pt x="43" y="68"/>
                    </a:lnTo>
                    <a:lnTo>
                      <a:pt x="39" y="64"/>
                    </a:lnTo>
                    <a:lnTo>
                      <a:pt x="39" y="61"/>
                    </a:lnTo>
                    <a:lnTo>
                      <a:pt x="43" y="61"/>
                    </a:lnTo>
                    <a:lnTo>
                      <a:pt x="43" y="61"/>
                    </a:lnTo>
                    <a:lnTo>
                      <a:pt x="43" y="57"/>
                    </a:lnTo>
                    <a:lnTo>
                      <a:pt x="43" y="57"/>
                    </a:lnTo>
                    <a:lnTo>
                      <a:pt x="39" y="57"/>
                    </a:lnTo>
                    <a:lnTo>
                      <a:pt x="36" y="57"/>
                    </a:lnTo>
                    <a:lnTo>
                      <a:pt x="32" y="50"/>
                    </a:lnTo>
                    <a:lnTo>
                      <a:pt x="32" y="47"/>
                    </a:lnTo>
                    <a:lnTo>
                      <a:pt x="32" y="50"/>
                    </a:lnTo>
                    <a:lnTo>
                      <a:pt x="36" y="50"/>
                    </a:lnTo>
                    <a:lnTo>
                      <a:pt x="36" y="43"/>
                    </a:lnTo>
                    <a:lnTo>
                      <a:pt x="32" y="43"/>
                    </a:lnTo>
                    <a:lnTo>
                      <a:pt x="32" y="43"/>
                    </a:lnTo>
                    <a:lnTo>
                      <a:pt x="32" y="43"/>
                    </a:lnTo>
                    <a:lnTo>
                      <a:pt x="32" y="39"/>
                    </a:lnTo>
                    <a:lnTo>
                      <a:pt x="32" y="39"/>
                    </a:lnTo>
                    <a:lnTo>
                      <a:pt x="32" y="39"/>
                    </a:lnTo>
                    <a:lnTo>
                      <a:pt x="29" y="39"/>
                    </a:lnTo>
                    <a:lnTo>
                      <a:pt x="29" y="39"/>
                    </a:lnTo>
                    <a:lnTo>
                      <a:pt x="29" y="43"/>
                    </a:lnTo>
                    <a:lnTo>
                      <a:pt x="25" y="36"/>
                    </a:lnTo>
                    <a:lnTo>
                      <a:pt x="18" y="29"/>
                    </a:lnTo>
                    <a:lnTo>
                      <a:pt x="14" y="25"/>
                    </a:lnTo>
                    <a:lnTo>
                      <a:pt x="14" y="25"/>
                    </a:lnTo>
                    <a:lnTo>
                      <a:pt x="18" y="21"/>
                    </a:lnTo>
                    <a:lnTo>
                      <a:pt x="18" y="18"/>
                    </a:lnTo>
                    <a:lnTo>
                      <a:pt x="18" y="18"/>
                    </a:lnTo>
                    <a:lnTo>
                      <a:pt x="14" y="21"/>
                    </a:lnTo>
                    <a:lnTo>
                      <a:pt x="14" y="21"/>
                    </a:lnTo>
                    <a:lnTo>
                      <a:pt x="11" y="18"/>
                    </a:lnTo>
                    <a:lnTo>
                      <a:pt x="11" y="14"/>
                    </a:lnTo>
                    <a:lnTo>
                      <a:pt x="11" y="14"/>
                    </a:lnTo>
                    <a:lnTo>
                      <a:pt x="7" y="11"/>
                    </a:lnTo>
                    <a:lnTo>
                      <a:pt x="4" y="3"/>
                    </a:lnTo>
                    <a:lnTo>
                      <a:pt x="0" y="0"/>
                    </a:lnTo>
                    <a:lnTo>
                      <a:pt x="0" y="0"/>
                    </a:lnTo>
                    <a:lnTo>
                      <a:pt x="4" y="0"/>
                    </a:lnTo>
                    <a:lnTo>
                      <a:pt x="4" y="0"/>
                    </a:lnTo>
                    <a:lnTo>
                      <a:pt x="7" y="0"/>
                    </a:lnTo>
                    <a:lnTo>
                      <a:pt x="7" y="3"/>
                    </a:lnTo>
                    <a:lnTo>
                      <a:pt x="7" y="7"/>
                    </a:lnTo>
                    <a:lnTo>
                      <a:pt x="7" y="7"/>
                    </a:lnTo>
                    <a:lnTo>
                      <a:pt x="11" y="11"/>
                    </a:lnTo>
                    <a:lnTo>
                      <a:pt x="11" y="11"/>
                    </a:lnTo>
                    <a:lnTo>
                      <a:pt x="14" y="7"/>
                    </a:lnTo>
                    <a:lnTo>
                      <a:pt x="14" y="7"/>
                    </a:lnTo>
                    <a:lnTo>
                      <a:pt x="14" y="11"/>
                    </a:lnTo>
                    <a:lnTo>
                      <a:pt x="18" y="11"/>
                    </a:lnTo>
                    <a:lnTo>
                      <a:pt x="22" y="11"/>
                    </a:lnTo>
                    <a:lnTo>
                      <a:pt x="22" y="11"/>
                    </a:lnTo>
                    <a:lnTo>
                      <a:pt x="25" y="11"/>
                    </a:lnTo>
                    <a:lnTo>
                      <a:pt x="29" y="14"/>
                    </a:lnTo>
                    <a:lnTo>
                      <a:pt x="25" y="18"/>
                    </a:lnTo>
                    <a:lnTo>
                      <a:pt x="29" y="18"/>
                    </a:lnTo>
                    <a:lnTo>
                      <a:pt x="32" y="18"/>
                    </a:lnTo>
                    <a:lnTo>
                      <a:pt x="32" y="18"/>
                    </a:lnTo>
                    <a:lnTo>
                      <a:pt x="32" y="21"/>
                    </a:lnTo>
                    <a:lnTo>
                      <a:pt x="32" y="21"/>
                    </a:lnTo>
                    <a:lnTo>
                      <a:pt x="36" y="25"/>
                    </a:lnTo>
                    <a:lnTo>
                      <a:pt x="36" y="29"/>
                    </a:lnTo>
                    <a:lnTo>
                      <a:pt x="36" y="29"/>
                    </a:lnTo>
                    <a:lnTo>
                      <a:pt x="39" y="32"/>
                    </a:lnTo>
                    <a:lnTo>
                      <a:pt x="36" y="32"/>
                    </a:lnTo>
                    <a:lnTo>
                      <a:pt x="36" y="29"/>
                    </a:lnTo>
                    <a:lnTo>
                      <a:pt x="32" y="29"/>
                    </a:lnTo>
                    <a:lnTo>
                      <a:pt x="32" y="32"/>
                    </a:lnTo>
                    <a:lnTo>
                      <a:pt x="32" y="32"/>
                    </a:lnTo>
                    <a:lnTo>
                      <a:pt x="36" y="32"/>
                    </a:lnTo>
                    <a:lnTo>
                      <a:pt x="36" y="32"/>
                    </a:lnTo>
                    <a:lnTo>
                      <a:pt x="36" y="36"/>
                    </a:lnTo>
                    <a:lnTo>
                      <a:pt x="39" y="39"/>
                    </a:lnTo>
                    <a:lnTo>
                      <a:pt x="43" y="43"/>
                    </a:lnTo>
                    <a:lnTo>
                      <a:pt x="43" y="47"/>
                    </a:lnTo>
                    <a:lnTo>
                      <a:pt x="43" y="47"/>
                    </a:lnTo>
                    <a:lnTo>
                      <a:pt x="43" y="50"/>
                    </a:lnTo>
                    <a:lnTo>
                      <a:pt x="43" y="50"/>
                    </a:lnTo>
                    <a:lnTo>
                      <a:pt x="43" y="54"/>
                    </a:lnTo>
                    <a:lnTo>
                      <a:pt x="43" y="54"/>
                    </a:lnTo>
                    <a:lnTo>
                      <a:pt x="39" y="54"/>
                    </a:lnTo>
                    <a:lnTo>
                      <a:pt x="43" y="54"/>
                    </a:lnTo>
                    <a:lnTo>
                      <a:pt x="43" y="54"/>
                    </a:lnTo>
                    <a:lnTo>
                      <a:pt x="43" y="57"/>
                    </a:lnTo>
                    <a:lnTo>
                      <a:pt x="47" y="57"/>
                    </a:lnTo>
                    <a:lnTo>
                      <a:pt x="47" y="57"/>
                    </a:lnTo>
                    <a:lnTo>
                      <a:pt x="50" y="57"/>
                    </a:lnTo>
                    <a:lnTo>
                      <a:pt x="50" y="57"/>
                    </a:lnTo>
                    <a:lnTo>
                      <a:pt x="54" y="61"/>
                    </a:lnTo>
                    <a:lnTo>
                      <a:pt x="54" y="61"/>
                    </a:lnTo>
                    <a:lnTo>
                      <a:pt x="54" y="64"/>
                    </a:lnTo>
                    <a:lnTo>
                      <a:pt x="57" y="61"/>
                    </a:lnTo>
                    <a:lnTo>
                      <a:pt x="57" y="54"/>
                    </a:lnTo>
                    <a:lnTo>
                      <a:pt x="57" y="50"/>
                    </a:lnTo>
                    <a:lnTo>
                      <a:pt x="54" y="47"/>
                    </a:lnTo>
                    <a:lnTo>
                      <a:pt x="57" y="47"/>
                    </a:lnTo>
                    <a:lnTo>
                      <a:pt x="57" y="50"/>
                    </a:lnTo>
                    <a:lnTo>
                      <a:pt x="61" y="50"/>
                    </a:lnTo>
                    <a:lnTo>
                      <a:pt x="61" y="54"/>
                    </a:lnTo>
                    <a:lnTo>
                      <a:pt x="64" y="54"/>
                    </a:lnTo>
                    <a:lnTo>
                      <a:pt x="64" y="57"/>
                    </a:lnTo>
                    <a:lnTo>
                      <a:pt x="64" y="61"/>
                    </a:lnTo>
                    <a:lnTo>
                      <a:pt x="64" y="61"/>
                    </a:lnTo>
                    <a:lnTo>
                      <a:pt x="64" y="64"/>
                    </a:lnTo>
                    <a:lnTo>
                      <a:pt x="64" y="64"/>
                    </a:lnTo>
                    <a:lnTo>
                      <a:pt x="68" y="68"/>
                    </a:lnTo>
                    <a:lnTo>
                      <a:pt x="68" y="72"/>
                    </a:lnTo>
                    <a:lnTo>
                      <a:pt x="68" y="75"/>
                    </a:lnTo>
                    <a:lnTo>
                      <a:pt x="72" y="75"/>
                    </a:lnTo>
                    <a:lnTo>
                      <a:pt x="79" y="75"/>
                    </a:lnTo>
                    <a:lnTo>
                      <a:pt x="86" y="79"/>
                    </a:lnTo>
                    <a:lnTo>
                      <a:pt x="90" y="82"/>
                    </a:lnTo>
                    <a:lnTo>
                      <a:pt x="93" y="82"/>
                    </a:lnTo>
                    <a:lnTo>
                      <a:pt x="97" y="79"/>
                    </a:lnTo>
                    <a:lnTo>
                      <a:pt x="97" y="79"/>
                    </a:lnTo>
                    <a:lnTo>
                      <a:pt x="100" y="75"/>
                    </a:lnTo>
                    <a:lnTo>
                      <a:pt x="100" y="75"/>
                    </a:lnTo>
                    <a:lnTo>
                      <a:pt x="104" y="72"/>
                    </a:lnTo>
                    <a:lnTo>
                      <a:pt x="107" y="72"/>
                    </a:lnTo>
                    <a:lnTo>
                      <a:pt x="107" y="72"/>
                    </a:lnTo>
                    <a:lnTo>
                      <a:pt x="111" y="72"/>
                    </a:lnTo>
                    <a:lnTo>
                      <a:pt x="111" y="72"/>
                    </a:lnTo>
                    <a:lnTo>
                      <a:pt x="118" y="75"/>
                    </a:lnTo>
                    <a:lnTo>
                      <a:pt x="118" y="79"/>
                    </a:lnTo>
                    <a:lnTo>
                      <a:pt x="115" y="82"/>
                    </a:lnTo>
                    <a:lnTo>
                      <a:pt x="115" y="90"/>
                    </a:lnTo>
                    <a:lnTo>
                      <a:pt x="115" y="90"/>
                    </a:lnTo>
                    <a:lnTo>
                      <a:pt x="115" y="93"/>
                    </a:lnTo>
                    <a:lnTo>
                      <a:pt x="115" y="93"/>
                    </a:lnTo>
                    <a:lnTo>
                      <a:pt x="111" y="97"/>
                    </a:lnTo>
                    <a:lnTo>
                      <a:pt x="107" y="97"/>
                    </a:lnTo>
                    <a:lnTo>
                      <a:pt x="107" y="104"/>
                    </a:lnTo>
                    <a:lnTo>
                      <a:pt x="107" y="104"/>
                    </a:lnTo>
                    <a:lnTo>
                      <a:pt x="107" y="108"/>
                    </a:lnTo>
                    <a:lnTo>
                      <a:pt x="107" y="108"/>
                    </a:lnTo>
                    <a:lnTo>
                      <a:pt x="107" y="108"/>
                    </a:lnTo>
                    <a:lnTo>
                      <a:pt x="107" y="111"/>
                    </a:lnTo>
                    <a:lnTo>
                      <a:pt x="104" y="108"/>
                    </a:lnTo>
                    <a:lnTo>
                      <a:pt x="104" y="108"/>
                    </a:lnTo>
                    <a:lnTo>
                      <a:pt x="100" y="108"/>
                    </a:lnTo>
                    <a:lnTo>
                      <a:pt x="97" y="108"/>
                    </a:lnTo>
                    <a:lnTo>
                      <a:pt x="97" y="108"/>
                    </a:lnTo>
                    <a:lnTo>
                      <a:pt x="93" y="108"/>
                    </a:lnTo>
                    <a:lnTo>
                      <a:pt x="90" y="111"/>
                    </a:lnTo>
                    <a:lnTo>
                      <a:pt x="86" y="118"/>
                    </a:lnTo>
                    <a:lnTo>
                      <a:pt x="86" y="118"/>
                    </a:lnTo>
                    <a:lnTo>
                      <a:pt x="86" y="118"/>
                    </a:lnTo>
                    <a:lnTo>
                      <a:pt x="86" y="122"/>
                    </a:lnTo>
                    <a:lnTo>
                      <a:pt x="90" y="122"/>
                    </a:lnTo>
                    <a:lnTo>
                      <a:pt x="90" y="125"/>
                    </a:lnTo>
                    <a:lnTo>
                      <a:pt x="86" y="129"/>
                    </a:lnTo>
                    <a:lnTo>
                      <a:pt x="82" y="136"/>
                    </a:lnTo>
                    <a:lnTo>
                      <a:pt x="82" y="140"/>
                    </a:lnTo>
                    <a:lnTo>
                      <a:pt x="75" y="143"/>
                    </a:lnTo>
                    <a:lnTo>
                      <a:pt x="68" y="158"/>
                    </a:lnTo>
                    <a:lnTo>
                      <a:pt x="64" y="161"/>
                    </a:lnTo>
                    <a:lnTo>
                      <a:pt x="57" y="165"/>
                    </a:lnTo>
                    <a:lnTo>
                      <a:pt x="54" y="169"/>
                    </a:lnTo>
                    <a:lnTo>
                      <a:pt x="54" y="165"/>
                    </a:lnTo>
                    <a:lnTo>
                      <a:pt x="50" y="161"/>
                    </a:lnTo>
                    <a:lnTo>
                      <a:pt x="43" y="161"/>
                    </a:lnTo>
                    <a:lnTo>
                      <a:pt x="43" y="161"/>
                    </a:lnTo>
                    <a:lnTo>
                      <a:pt x="43" y="15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00" name="Freeform 222">
                <a:extLst>
                  <a:ext uri="{FF2B5EF4-FFF2-40B4-BE49-F238E27FC236}">
                    <a16:creationId xmlns:a16="http://schemas.microsoft.com/office/drawing/2014/main" id="{2425705A-E9EA-4D72-9C07-1ED69B86559D}"/>
                  </a:ext>
                </a:extLst>
              </p:cNvPr>
              <p:cNvSpPr>
                <a:spLocks/>
              </p:cNvSpPr>
              <p:nvPr/>
            </p:nvSpPr>
            <p:spPr bwMode="auto">
              <a:xfrm>
                <a:off x="6878" y="2825"/>
                <a:ext cx="0" cy="8"/>
              </a:xfrm>
              <a:custGeom>
                <a:avLst/>
                <a:gdLst>
                  <a:gd name="T0" fmla="*/ 0 h 8"/>
                  <a:gd name="T1" fmla="*/ 0 h 8"/>
                  <a:gd name="T2" fmla="*/ 0 h 8"/>
                  <a:gd name="T3" fmla="*/ 8 h 8"/>
                  <a:gd name="T4" fmla="*/ 4 h 8"/>
                  <a:gd name="T5" fmla="*/ 0 h 8"/>
                </a:gdLst>
                <a:ahLst/>
                <a:cxnLst>
                  <a:cxn ang="0">
                    <a:pos x="0" y="T0"/>
                  </a:cxn>
                  <a:cxn ang="0">
                    <a:pos x="0" y="T1"/>
                  </a:cxn>
                  <a:cxn ang="0">
                    <a:pos x="0" y="T2"/>
                  </a:cxn>
                  <a:cxn ang="0">
                    <a:pos x="0" y="T3"/>
                  </a:cxn>
                  <a:cxn ang="0">
                    <a:pos x="0" y="T4"/>
                  </a:cxn>
                  <a:cxn ang="0">
                    <a:pos x="0" y="T5"/>
                  </a:cxn>
                </a:cxnLst>
                <a:rect l="0" t="0" r="r" b="b"/>
                <a:pathLst>
                  <a:path h="8">
                    <a:moveTo>
                      <a:pt x="0" y="0"/>
                    </a:moveTo>
                    <a:lnTo>
                      <a:pt x="0" y="0"/>
                    </a:lnTo>
                    <a:lnTo>
                      <a:pt x="0" y="0"/>
                    </a:lnTo>
                    <a:lnTo>
                      <a:pt x="0" y="8"/>
                    </a:lnTo>
                    <a:lnTo>
                      <a:pt x="0"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01" name="Freeform 223">
                <a:extLst>
                  <a:ext uri="{FF2B5EF4-FFF2-40B4-BE49-F238E27FC236}">
                    <a16:creationId xmlns:a16="http://schemas.microsoft.com/office/drawing/2014/main" id="{98334E6B-5A9B-440A-9721-E0A2D1B2D8D0}"/>
                  </a:ext>
                </a:extLst>
              </p:cNvPr>
              <p:cNvSpPr>
                <a:spLocks/>
              </p:cNvSpPr>
              <p:nvPr/>
            </p:nvSpPr>
            <p:spPr bwMode="auto">
              <a:xfrm>
                <a:off x="6881" y="2833"/>
                <a:ext cx="25" cy="28"/>
              </a:xfrm>
              <a:custGeom>
                <a:avLst/>
                <a:gdLst>
                  <a:gd name="T0" fmla="*/ 0 w 25"/>
                  <a:gd name="T1" fmla="*/ 0 h 28"/>
                  <a:gd name="T2" fmla="*/ 0 w 25"/>
                  <a:gd name="T3" fmla="*/ 3 h 28"/>
                  <a:gd name="T4" fmla="*/ 4 w 25"/>
                  <a:gd name="T5" fmla="*/ 3 h 28"/>
                  <a:gd name="T6" fmla="*/ 11 w 25"/>
                  <a:gd name="T7" fmla="*/ 10 h 28"/>
                  <a:gd name="T8" fmla="*/ 15 w 25"/>
                  <a:gd name="T9" fmla="*/ 14 h 28"/>
                  <a:gd name="T10" fmla="*/ 25 w 25"/>
                  <a:gd name="T11" fmla="*/ 21 h 28"/>
                  <a:gd name="T12" fmla="*/ 25 w 25"/>
                  <a:gd name="T13" fmla="*/ 28 h 28"/>
                  <a:gd name="T14" fmla="*/ 25 w 25"/>
                  <a:gd name="T15" fmla="*/ 28 h 28"/>
                  <a:gd name="T16" fmla="*/ 22 w 25"/>
                  <a:gd name="T17" fmla="*/ 28 h 28"/>
                  <a:gd name="T18" fmla="*/ 18 w 25"/>
                  <a:gd name="T19" fmla="*/ 28 h 28"/>
                  <a:gd name="T20" fmla="*/ 15 w 25"/>
                  <a:gd name="T21" fmla="*/ 28 h 28"/>
                  <a:gd name="T22" fmla="*/ 11 w 25"/>
                  <a:gd name="T23" fmla="*/ 25 h 28"/>
                  <a:gd name="T24" fmla="*/ 11 w 25"/>
                  <a:gd name="T25" fmla="*/ 21 h 28"/>
                  <a:gd name="T26" fmla="*/ 11 w 25"/>
                  <a:gd name="T27" fmla="*/ 18 h 28"/>
                  <a:gd name="T28" fmla="*/ 7 w 25"/>
                  <a:gd name="T29" fmla="*/ 14 h 28"/>
                  <a:gd name="T30" fmla="*/ 4 w 25"/>
                  <a:gd name="T31" fmla="*/ 10 h 28"/>
                  <a:gd name="T32" fmla="*/ 0 w 25"/>
                  <a:gd name="T33" fmla="*/ 7 h 28"/>
                  <a:gd name="T34" fmla="*/ 0 w 25"/>
                  <a:gd name="T35" fmla="*/ 3 h 28"/>
                  <a:gd name="T36" fmla="*/ 0 w 2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28">
                    <a:moveTo>
                      <a:pt x="0" y="0"/>
                    </a:moveTo>
                    <a:lnTo>
                      <a:pt x="0" y="3"/>
                    </a:lnTo>
                    <a:lnTo>
                      <a:pt x="4" y="3"/>
                    </a:lnTo>
                    <a:lnTo>
                      <a:pt x="11" y="10"/>
                    </a:lnTo>
                    <a:lnTo>
                      <a:pt x="15" y="14"/>
                    </a:lnTo>
                    <a:lnTo>
                      <a:pt x="25" y="21"/>
                    </a:lnTo>
                    <a:lnTo>
                      <a:pt x="25" y="28"/>
                    </a:lnTo>
                    <a:lnTo>
                      <a:pt x="25" y="28"/>
                    </a:lnTo>
                    <a:lnTo>
                      <a:pt x="22" y="28"/>
                    </a:lnTo>
                    <a:lnTo>
                      <a:pt x="18" y="28"/>
                    </a:lnTo>
                    <a:lnTo>
                      <a:pt x="15" y="28"/>
                    </a:lnTo>
                    <a:lnTo>
                      <a:pt x="11" y="25"/>
                    </a:lnTo>
                    <a:lnTo>
                      <a:pt x="11" y="21"/>
                    </a:lnTo>
                    <a:lnTo>
                      <a:pt x="11" y="18"/>
                    </a:lnTo>
                    <a:lnTo>
                      <a:pt x="7" y="14"/>
                    </a:lnTo>
                    <a:lnTo>
                      <a:pt x="4" y="10"/>
                    </a:lnTo>
                    <a:lnTo>
                      <a:pt x="0" y="7"/>
                    </a:lnTo>
                    <a:lnTo>
                      <a:pt x="0" y="3"/>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02" name="Freeform 224">
                <a:extLst>
                  <a:ext uri="{FF2B5EF4-FFF2-40B4-BE49-F238E27FC236}">
                    <a16:creationId xmlns:a16="http://schemas.microsoft.com/office/drawing/2014/main" id="{9589FED4-02DA-43D8-AA0F-22C06D48C6EF}"/>
                  </a:ext>
                </a:extLst>
              </p:cNvPr>
              <p:cNvSpPr>
                <a:spLocks/>
              </p:cNvSpPr>
              <p:nvPr/>
            </p:nvSpPr>
            <p:spPr bwMode="auto">
              <a:xfrm>
                <a:off x="6917" y="2858"/>
                <a:ext cx="22" cy="14"/>
              </a:xfrm>
              <a:custGeom>
                <a:avLst/>
                <a:gdLst>
                  <a:gd name="T0" fmla="*/ 0 w 22"/>
                  <a:gd name="T1" fmla="*/ 0 h 14"/>
                  <a:gd name="T2" fmla="*/ 0 w 22"/>
                  <a:gd name="T3" fmla="*/ 0 h 14"/>
                  <a:gd name="T4" fmla="*/ 4 w 22"/>
                  <a:gd name="T5" fmla="*/ 3 h 14"/>
                  <a:gd name="T6" fmla="*/ 4 w 22"/>
                  <a:gd name="T7" fmla="*/ 3 h 14"/>
                  <a:gd name="T8" fmla="*/ 11 w 22"/>
                  <a:gd name="T9" fmla="*/ 3 h 14"/>
                  <a:gd name="T10" fmla="*/ 11 w 22"/>
                  <a:gd name="T11" fmla="*/ 7 h 14"/>
                  <a:gd name="T12" fmla="*/ 11 w 22"/>
                  <a:gd name="T13" fmla="*/ 7 h 14"/>
                  <a:gd name="T14" fmla="*/ 14 w 22"/>
                  <a:gd name="T15" fmla="*/ 11 h 14"/>
                  <a:gd name="T16" fmla="*/ 18 w 22"/>
                  <a:gd name="T17" fmla="*/ 11 h 14"/>
                  <a:gd name="T18" fmla="*/ 18 w 22"/>
                  <a:gd name="T19" fmla="*/ 11 h 14"/>
                  <a:gd name="T20" fmla="*/ 22 w 22"/>
                  <a:gd name="T21" fmla="*/ 14 h 14"/>
                  <a:gd name="T22" fmla="*/ 18 w 22"/>
                  <a:gd name="T23" fmla="*/ 14 h 14"/>
                  <a:gd name="T24" fmla="*/ 14 w 22"/>
                  <a:gd name="T25" fmla="*/ 11 h 14"/>
                  <a:gd name="T26" fmla="*/ 7 w 22"/>
                  <a:gd name="T27" fmla="*/ 11 h 14"/>
                  <a:gd name="T28" fmla="*/ 4 w 22"/>
                  <a:gd name="T29" fmla="*/ 7 h 14"/>
                  <a:gd name="T30" fmla="*/ 0 w 22"/>
                  <a:gd name="T3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4">
                    <a:moveTo>
                      <a:pt x="0" y="0"/>
                    </a:moveTo>
                    <a:lnTo>
                      <a:pt x="0" y="0"/>
                    </a:lnTo>
                    <a:lnTo>
                      <a:pt x="4" y="3"/>
                    </a:lnTo>
                    <a:lnTo>
                      <a:pt x="4" y="3"/>
                    </a:lnTo>
                    <a:lnTo>
                      <a:pt x="11" y="3"/>
                    </a:lnTo>
                    <a:lnTo>
                      <a:pt x="11" y="7"/>
                    </a:lnTo>
                    <a:lnTo>
                      <a:pt x="11" y="7"/>
                    </a:lnTo>
                    <a:lnTo>
                      <a:pt x="14" y="11"/>
                    </a:lnTo>
                    <a:lnTo>
                      <a:pt x="18" y="11"/>
                    </a:lnTo>
                    <a:lnTo>
                      <a:pt x="18" y="11"/>
                    </a:lnTo>
                    <a:lnTo>
                      <a:pt x="22" y="14"/>
                    </a:lnTo>
                    <a:lnTo>
                      <a:pt x="18" y="14"/>
                    </a:lnTo>
                    <a:lnTo>
                      <a:pt x="14" y="11"/>
                    </a:lnTo>
                    <a:lnTo>
                      <a:pt x="7" y="11"/>
                    </a:lnTo>
                    <a:lnTo>
                      <a:pt x="4" y="7"/>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03" name="Freeform 225">
                <a:extLst>
                  <a:ext uri="{FF2B5EF4-FFF2-40B4-BE49-F238E27FC236}">
                    <a16:creationId xmlns:a16="http://schemas.microsoft.com/office/drawing/2014/main" id="{4B053E42-A856-4F31-ABF3-916E9BBE334F}"/>
                  </a:ext>
                </a:extLst>
              </p:cNvPr>
              <p:cNvSpPr>
                <a:spLocks/>
              </p:cNvSpPr>
              <p:nvPr/>
            </p:nvSpPr>
            <p:spPr bwMode="auto">
              <a:xfrm>
                <a:off x="6917" y="2876"/>
                <a:ext cx="4" cy="7"/>
              </a:xfrm>
              <a:custGeom>
                <a:avLst/>
                <a:gdLst>
                  <a:gd name="T0" fmla="*/ 0 w 4"/>
                  <a:gd name="T1" fmla="*/ 0 h 7"/>
                  <a:gd name="T2" fmla="*/ 4 w 4"/>
                  <a:gd name="T3" fmla="*/ 0 h 7"/>
                  <a:gd name="T4" fmla="*/ 4 w 4"/>
                  <a:gd name="T5" fmla="*/ 3 h 7"/>
                  <a:gd name="T6" fmla="*/ 4 w 4"/>
                  <a:gd name="T7" fmla="*/ 3 h 7"/>
                  <a:gd name="T8" fmla="*/ 4 w 4"/>
                  <a:gd name="T9" fmla="*/ 7 h 7"/>
                  <a:gd name="T10" fmla="*/ 0 w 4"/>
                  <a:gd name="T11" fmla="*/ 3 h 7"/>
                  <a:gd name="T12" fmla="*/ 0 w 4"/>
                  <a:gd name="T13" fmla="*/ 0 h 7"/>
                  <a:gd name="T14" fmla="*/ 0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0" y="0"/>
                    </a:moveTo>
                    <a:lnTo>
                      <a:pt x="4" y="0"/>
                    </a:lnTo>
                    <a:lnTo>
                      <a:pt x="4" y="3"/>
                    </a:lnTo>
                    <a:lnTo>
                      <a:pt x="4" y="3"/>
                    </a:lnTo>
                    <a:lnTo>
                      <a:pt x="4" y="7"/>
                    </a:lnTo>
                    <a:lnTo>
                      <a:pt x="0" y="3"/>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04" name="Freeform 226">
                <a:extLst>
                  <a:ext uri="{FF2B5EF4-FFF2-40B4-BE49-F238E27FC236}">
                    <a16:creationId xmlns:a16="http://schemas.microsoft.com/office/drawing/2014/main" id="{F5423EBE-B365-4C69-9FA7-6D74C0B5CE2F}"/>
                  </a:ext>
                </a:extLst>
              </p:cNvPr>
              <p:cNvSpPr>
                <a:spLocks/>
              </p:cNvSpPr>
              <p:nvPr/>
            </p:nvSpPr>
            <p:spPr bwMode="auto">
              <a:xfrm>
                <a:off x="6928" y="2883"/>
                <a:ext cx="3" cy="7"/>
              </a:xfrm>
              <a:custGeom>
                <a:avLst/>
                <a:gdLst>
                  <a:gd name="T0" fmla="*/ 0 w 3"/>
                  <a:gd name="T1" fmla="*/ 0 h 7"/>
                  <a:gd name="T2" fmla="*/ 3 w 3"/>
                  <a:gd name="T3" fmla="*/ 3 h 7"/>
                  <a:gd name="T4" fmla="*/ 3 w 3"/>
                  <a:gd name="T5" fmla="*/ 3 h 7"/>
                  <a:gd name="T6" fmla="*/ 0 w 3"/>
                  <a:gd name="T7" fmla="*/ 7 h 7"/>
                  <a:gd name="T8" fmla="*/ 0 w 3"/>
                  <a:gd name="T9" fmla="*/ 3 h 7"/>
                  <a:gd name="T10" fmla="*/ 0 w 3"/>
                  <a:gd name="T11" fmla="*/ 0 h 7"/>
                  <a:gd name="T12" fmla="*/ 0 w 3"/>
                  <a:gd name="T13" fmla="*/ 0 h 7"/>
                  <a:gd name="T14" fmla="*/ 0 w 3"/>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0"/>
                    </a:moveTo>
                    <a:lnTo>
                      <a:pt x="3" y="3"/>
                    </a:lnTo>
                    <a:lnTo>
                      <a:pt x="3" y="3"/>
                    </a:lnTo>
                    <a:lnTo>
                      <a:pt x="0" y="7"/>
                    </a:lnTo>
                    <a:lnTo>
                      <a:pt x="0" y="3"/>
                    </a:lnTo>
                    <a:lnTo>
                      <a:pt x="0"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05" name="Freeform 227">
                <a:extLst>
                  <a:ext uri="{FF2B5EF4-FFF2-40B4-BE49-F238E27FC236}">
                    <a16:creationId xmlns:a16="http://schemas.microsoft.com/office/drawing/2014/main" id="{2B8CC2D4-4A79-4594-BDAB-F2B643ED3BFE}"/>
                  </a:ext>
                </a:extLst>
              </p:cNvPr>
              <p:cNvSpPr>
                <a:spLocks/>
              </p:cNvSpPr>
              <p:nvPr/>
            </p:nvSpPr>
            <p:spPr bwMode="auto">
              <a:xfrm>
                <a:off x="6931" y="2886"/>
                <a:ext cx="15" cy="11"/>
              </a:xfrm>
              <a:custGeom>
                <a:avLst/>
                <a:gdLst>
                  <a:gd name="T0" fmla="*/ 0 w 15"/>
                  <a:gd name="T1" fmla="*/ 4 h 11"/>
                  <a:gd name="T2" fmla="*/ 0 w 15"/>
                  <a:gd name="T3" fmla="*/ 4 h 11"/>
                  <a:gd name="T4" fmla="*/ 0 w 15"/>
                  <a:gd name="T5" fmla="*/ 0 h 11"/>
                  <a:gd name="T6" fmla="*/ 4 w 15"/>
                  <a:gd name="T7" fmla="*/ 0 h 11"/>
                  <a:gd name="T8" fmla="*/ 8 w 15"/>
                  <a:gd name="T9" fmla="*/ 0 h 11"/>
                  <a:gd name="T10" fmla="*/ 8 w 15"/>
                  <a:gd name="T11" fmla="*/ 4 h 11"/>
                  <a:gd name="T12" fmla="*/ 11 w 15"/>
                  <a:gd name="T13" fmla="*/ 4 h 11"/>
                  <a:gd name="T14" fmla="*/ 15 w 15"/>
                  <a:gd name="T15" fmla="*/ 11 h 11"/>
                  <a:gd name="T16" fmla="*/ 11 w 15"/>
                  <a:gd name="T17" fmla="*/ 11 h 11"/>
                  <a:gd name="T18" fmla="*/ 4 w 15"/>
                  <a:gd name="T19" fmla="*/ 4 h 11"/>
                  <a:gd name="T20" fmla="*/ 4 w 15"/>
                  <a:gd name="T21" fmla="*/ 4 h 11"/>
                  <a:gd name="T22" fmla="*/ 0 w 1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0" y="4"/>
                    </a:moveTo>
                    <a:lnTo>
                      <a:pt x="0" y="4"/>
                    </a:lnTo>
                    <a:lnTo>
                      <a:pt x="0" y="0"/>
                    </a:lnTo>
                    <a:lnTo>
                      <a:pt x="4" y="0"/>
                    </a:lnTo>
                    <a:lnTo>
                      <a:pt x="8" y="0"/>
                    </a:lnTo>
                    <a:lnTo>
                      <a:pt x="8" y="4"/>
                    </a:lnTo>
                    <a:lnTo>
                      <a:pt x="11" y="4"/>
                    </a:lnTo>
                    <a:lnTo>
                      <a:pt x="15" y="11"/>
                    </a:lnTo>
                    <a:lnTo>
                      <a:pt x="11" y="11"/>
                    </a:lnTo>
                    <a:lnTo>
                      <a:pt x="4" y="4"/>
                    </a:lnTo>
                    <a:lnTo>
                      <a:pt x="4" y="4"/>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06" name="Freeform 228">
                <a:extLst>
                  <a:ext uri="{FF2B5EF4-FFF2-40B4-BE49-F238E27FC236}">
                    <a16:creationId xmlns:a16="http://schemas.microsoft.com/office/drawing/2014/main" id="{CCC708A2-1103-449B-AEA8-9A456E493373}"/>
                  </a:ext>
                </a:extLst>
              </p:cNvPr>
              <p:cNvSpPr>
                <a:spLocks/>
              </p:cNvSpPr>
              <p:nvPr/>
            </p:nvSpPr>
            <p:spPr bwMode="auto">
              <a:xfrm>
                <a:off x="6931" y="2894"/>
                <a:ext cx="4" cy="7"/>
              </a:xfrm>
              <a:custGeom>
                <a:avLst/>
                <a:gdLst>
                  <a:gd name="T0" fmla="*/ 0 w 4"/>
                  <a:gd name="T1" fmla="*/ 3 h 7"/>
                  <a:gd name="T2" fmla="*/ 0 w 4"/>
                  <a:gd name="T3" fmla="*/ 3 h 7"/>
                  <a:gd name="T4" fmla="*/ 0 w 4"/>
                  <a:gd name="T5" fmla="*/ 3 h 7"/>
                  <a:gd name="T6" fmla="*/ 4 w 4"/>
                  <a:gd name="T7" fmla="*/ 0 h 7"/>
                  <a:gd name="T8" fmla="*/ 4 w 4"/>
                  <a:gd name="T9" fmla="*/ 3 h 7"/>
                  <a:gd name="T10" fmla="*/ 4 w 4"/>
                  <a:gd name="T11" fmla="*/ 7 h 7"/>
                  <a:gd name="T12" fmla="*/ 0 w 4"/>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3"/>
                    </a:moveTo>
                    <a:lnTo>
                      <a:pt x="0" y="3"/>
                    </a:lnTo>
                    <a:lnTo>
                      <a:pt x="0" y="3"/>
                    </a:lnTo>
                    <a:lnTo>
                      <a:pt x="4" y="0"/>
                    </a:lnTo>
                    <a:lnTo>
                      <a:pt x="4" y="3"/>
                    </a:lnTo>
                    <a:lnTo>
                      <a:pt x="4" y="7"/>
                    </a:lnTo>
                    <a:lnTo>
                      <a:pt x="0"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07" name="Freeform 229">
                <a:extLst>
                  <a:ext uri="{FF2B5EF4-FFF2-40B4-BE49-F238E27FC236}">
                    <a16:creationId xmlns:a16="http://schemas.microsoft.com/office/drawing/2014/main" id="{EA013B2C-63FC-43C3-9078-6F588E8B60B1}"/>
                  </a:ext>
                </a:extLst>
              </p:cNvPr>
              <p:cNvSpPr>
                <a:spLocks/>
              </p:cNvSpPr>
              <p:nvPr/>
            </p:nvSpPr>
            <p:spPr bwMode="auto">
              <a:xfrm>
                <a:off x="6946" y="2897"/>
                <a:ext cx="3" cy="4"/>
              </a:xfrm>
              <a:custGeom>
                <a:avLst/>
                <a:gdLst>
                  <a:gd name="T0" fmla="*/ 0 w 3"/>
                  <a:gd name="T1" fmla="*/ 4 h 4"/>
                  <a:gd name="T2" fmla="*/ 0 w 3"/>
                  <a:gd name="T3" fmla="*/ 0 h 4"/>
                  <a:gd name="T4" fmla="*/ 0 w 3"/>
                  <a:gd name="T5" fmla="*/ 0 h 4"/>
                  <a:gd name="T6" fmla="*/ 0 w 3"/>
                  <a:gd name="T7" fmla="*/ 0 h 4"/>
                  <a:gd name="T8" fmla="*/ 3 w 3"/>
                  <a:gd name="T9" fmla="*/ 0 h 4"/>
                  <a:gd name="T10" fmla="*/ 3 w 3"/>
                  <a:gd name="T11" fmla="*/ 0 h 4"/>
                  <a:gd name="T12" fmla="*/ 3 w 3"/>
                  <a:gd name="T13" fmla="*/ 4 h 4"/>
                  <a:gd name="T14" fmla="*/ 0 w 3"/>
                  <a:gd name="T15" fmla="*/ 4 h 4"/>
                  <a:gd name="T16" fmla="*/ 0 w 3"/>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0" y="4"/>
                    </a:moveTo>
                    <a:lnTo>
                      <a:pt x="0" y="0"/>
                    </a:lnTo>
                    <a:lnTo>
                      <a:pt x="0" y="0"/>
                    </a:lnTo>
                    <a:lnTo>
                      <a:pt x="0" y="0"/>
                    </a:lnTo>
                    <a:lnTo>
                      <a:pt x="3" y="0"/>
                    </a:lnTo>
                    <a:lnTo>
                      <a:pt x="3" y="0"/>
                    </a:lnTo>
                    <a:lnTo>
                      <a:pt x="3" y="4"/>
                    </a:lnTo>
                    <a:lnTo>
                      <a:pt x="0" y="4"/>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08" name="Freeform 230">
                <a:extLst>
                  <a:ext uri="{FF2B5EF4-FFF2-40B4-BE49-F238E27FC236}">
                    <a16:creationId xmlns:a16="http://schemas.microsoft.com/office/drawing/2014/main" id="{BF1781DE-4C77-4603-BE75-689FBC839E86}"/>
                  </a:ext>
                </a:extLst>
              </p:cNvPr>
              <p:cNvSpPr>
                <a:spLocks/>
              </p:cNvSpPr>
              <p:nvPr/>
            </p:nvSpPr>
            <p:spPr bwMode="auto">
              <a:xfrm>
                <a:off x="6956" y="2876"/>
                <a:ext cx="29" cy="21"/>
              </a:xfrm>
              <a:custGeom>
                <a:avLst/>
                <a:gdLst>
                  <a:gd name="T0" fmla="*/ 0 w 29"/>
                  <a:gd name="T1" fmla="*/ 0 h 21"/>
                  <a:gd name="T2" fmla="*/ 4 w 29"/>
                  <a:gd name="T3" fmla="*/ 0 h 21"/>
                  <a:gd name="T4" fmla="*/ 15 w 29"/>
                  <a:gd name="T5" fmla="*/ 10 h 21"/>
                  <a:gd name="T6" fmla="*/ 22 w 29"/>
                  <a:gd name="T7" fmla="*/ 10 h 21"/>
                  <a:gd name="T8" fmla="*/ 26 w 29"/>
                  <a:gd name="T9" fmla="*/ 14 h 21"/>
                  <a:gd name="T10" fmla="*/ 26 w 29"/>
                  <a:gd name="T11" fmla="*/ 14 h 21"/>
                  <a:gd name="T12" fmla="*/ 29 w 29"/>
                  <a:gd name="T13" fmla="*/ 14 h 21"/>
                  <a:gd name="T14" fmla="*/ 29 w 29"/>
                  <a:gd name="T15" fmla="*/ 18 h 21"/>
                  <a:gd name="T16" fmla="*/ 29 w 29"/>
                  <a:gd name="T17" fmla="*/ 21 h 21"/>
                  <a:gd name="T18" fmla="*/ 22 w 29"/>
                  <a:gd name="T19" fmla="*/ 18 h 21"/>
                  <a:gd name="T20" fmla="*/ 18 w 29"/>
                  <a:gd name="T21" fmla="*/ 14 h 21"/>
                  <a:gd name="T22" fmla="*/ 8 w 29"/>
                  <a:gd name="T23" fmla="*/ 7 h 21"/>
                  <a:gd name="T24" fmla="*/ 4 w 29"/>
                  <a:gd name="T25" fmla="*/ 7 h 21"/>
                  <a:gd name="T26" fmla="*/ 0 w 29"/>
                  <a:gd name="T2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1">
                    <a:moveTo>
                      <a:pt x="0" y="0"/>
                    </a:moveTo>
                    <a:lnTo>
                      <a:pt x="4" y="0"/>
                    </a:lnTo>
                    <a:lnTo>
                      <a:pt x="15" y="10"/>
                    </a:lnTo>
                    <a:lnTo>
                      <a:pt x="22" y="10"/>
                    </a:lnTo>
                    <a:lnTo>
                      <a:pt x="26" y="14"/>
                    </a:lnTo>
                    <a:lnTo>
                      <a:pt x="26" y="14"/>
                    </a:lnTo>
                    <a:lnTo>
                      <a:pt x="29" y="14"/>
                    </a:lnTo>
                    <a:lnTo>
                      <a:pt x="29" y="18"/>
                    </a:lnTo>
                    <a:lnTo>
                      <a:pt x="29" y="21"/>
                    </a:lnTo>
                    <a:lnTo>
                      <a:pt x="22" y="18"/>
                    </a:lnTo>
                    <a:lnTo>
                      <a:pt x="18" y="14"/>
                    </a:lnTo>
                    <a:lnTo>
                      <a:pt x="8" y="7"/>
                    </a:lnTo>
                    <a:lnTo>
                      <a:pt x="4" y="7"/>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09" name="Freeform 231">
                <a:extLst>
                  <a:ext uri="{FF2B5EF4-FFF2-40B4-BE49-F238E27FC236}">
                    <a16:creationId xmlns:a16="http://schemas.microsoft.com/office/drawing/2014/main" id="{6C908042-2B2A-482A-94F5-2B1F27210437}"/>
                  </a:ext>
                </a:extLst>
              </p:cNvPr>
              <p:cNvSpPr>
                <a:spLocks/>
              </p:cNvSpPr>
              <p:nvPr/>
            </p:nvSpPr>
            <p:spPr bwMode="auto">
              <a:xfrm>
                <a:off x="7003" y="2894"/>
                <a:ext cx="18" cy="25"/>
              </a:xfrm>
              <a:custGeom>
                <a:avLst/>
                <a:gdLst>
                  <a:gd name="T0" fmla="*/ 0 w 18"/>
                  <a:gd name="T1" fmla="*/ 0 h 25"/>
                  <a:gd name="T2" fmla="*/ 0 w 18"/>
                  <a:gd name="T3" fmla="*/ 0 h 25"/>
                  <a:gd name="T4" fmla="*/ 0 w 18"/>
                  <a:gd name="T5" fmla="*/ 0 h 25"/>
                  <a:gd name="T6" fmla="*/ 4 w 18"/>
                  <a:gd name="T7" fmla="*/ 0 h 25"/>
                  <a:gd name="T8" fmla="*/ 4 w 18"/>
                  <a:gd name="T9" fmla="*/ 7 h 25"/>
                  <a:gd name="T10" fmla="*/ 4 w 18"/>
                  <a:gd name="T11" fmla="*/ 7 h 25"/>
                  <a:gd name="T12" fmla="*/ 7 w 18"/>
                  <a:gd name="T13" fmla="*/ 10 h 25"/>
                  <a:gd name="T14" fmla="*/ 11 w 18"/>
                  <a:gd name="T15" fmla="*/ 18 h 25"/>
                  <a:gd name="T16" fmla="*/ 11 w 18"/>
                  <a:gd name="T17" fmla="*/ 18 h 25"/>
                  <a:gd name="T18" fmla="*/ 11 w 18"/>
                  <a:gd name="T19" fmla="*/ 21 h 25"/>
                  <a:gd name="T20" fmla="*/ 14 w 18"/>
                  <a:gd name="T21" fmla="*/ 21 h 25"/>
                  <a:gd name="T22" fmla="*/ 18 w 18"/>
                  <a:gd name="T23" fmla="*/ 21 h 25"/>
                  <a:gd name="T24" fmla="*/ 18 w 18"/>
                  <a:gd name="T25" fmla="*/ 25 h 25"/>
                  <a:gd name="T26" fmla="*/ 18 w 18"/>
                  <a:gd name="T27" fmla="*/ 25 h 25"/>
                  <a:gd name="T28" fmla="*/ 18 w 18"/>
                  <a:gd name="T29" fmla="*/ 25 h 25"/>
                  <a:gd name="T30" fmla="*/ 11 w 18"/>
                  <a:gd name="T31" fmla="*/ 25 h 25"/>
                  <a:gd name="T32" fmla="*/ 11 w 18"/>
                  <a:gd name="T33" fmla="*/ 21 h 25"/>
                  <a:gd name="T34" fmla="*/ 7 w 18"/>
                  <a:gd name="T35" fmla="*/ 18 h 25"/>
                  <a:gd name="T36" fmla="*/ 0 w 18"/>
                  <a:gd name="T37" fmla="*/ 7 h 25"/>
                  <a:gd name="T38" fmla="*/ 0 w 18"/>
                  <a:gd name="T39" fmla="*/ 3 h 25"/>
                  <a:gd name="T40" fmla="*/ 0 w 18"/>
                  <a:gd name="T41" fmla="*/ 0 h 25"/>
                  <a:gd name="T42" fmla="*/ 0 w 18"/>
                  <a:gd name="T4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5">
                    <a:moveTo>
                      <a:pt x="0" y="0"/>
                    </a:moveTo>
                    <a:lnTo>
                      <a:pt x="0" y="0"/>
                    </a:lnTo>
                    <a:lnTo>
                      <a:pt x="0" y="0"/>
                    </a:lnTo>
                    <a:lnTo>
                      <a:pt x="4" y="0"/>
                    </a:lnTo>
                    <a:lnTo>
                      <a:pt x="4" y="7"/>
                    </a:lnTo>
                    <a:lnTo>
                      <a:pt x="4" y="7"/>
                    </a:lnTo>
                    <a:lnTo>
                      <a:pt x="7" y="10"/>
                    </a:lnTo>
                    <a:lnTo>
                      <a:pt x="11" y="18"/>
                    </a:lnTo>
                    <a:lnTo>
                      <a:pt x="11" y="18"/>
                    </a:lnTo>
                    <a:lnTo>
                      <a:pt x="11" y="21"/>
                    </a:lnTo>
                    <a:lnTo>
                      <a:pt x="14" y="21"/>
                    </a:lnTo>
                    <a:lnTo>
                      <a:pt x="18" y="21"/>
                    </a:lnTo>
                    <a:lnTo>
                      <a:pt x="18" y="25"/>
                    </a:lnTo>
                    <a:lnTo>
                      <a:pt x="18" y="25"/>
                    </a:lnTo>
                    <a:lnTo>
                      <a:pt x="18" y="25"/>
                    </a:lnTo>
                    <a:lnTo>
                      <a:pt x="11" y="25"/>
                    </a:lnTo>
                    <a:lnTo>
                      <a:pt x="11" y="21"/>
                    </a:lnTo>
                    <a:lnTo>
                      <a:pt x="7" y="18"/>
                    </a:lnTo>
                    <a:lnTo>
                      <a:pt x="0" y="7"/>
                    </a:lnTo>
                    <a:lnTo>
                      <a:pt x="0" y="3"/>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10" name="Freeform 232">
                <a:extLst>
                  <a:ext uri="{FF2B5EF4-FFF2-40B4-BE49-F238E27FC236}">
                    <a16:creationId xmlns:a16="http://schemas.microsoft.com/office/drawing/2014/main" id="{D78B5BBE-A072-4562-9C5E-08393F1988CD}"/>
                  </a:ext>
                </a:extLst>
              </p:cNvPr>
              <p:cNvSpPr>
                <a:spLocks/>
              </p:cNvSpPr>
              <p:nvPr/>
            </p:nvSpPr>
            <p:spPr bwMode="auto">
              <a:xfrm>
                <a:off x="6992" y="2904"/>
                <a:ext cx="4" cy="8"/>
              </a:xfrm>
              <a:custGeom>
                <a:avLst/>
                <a:gdLst>
                  <a:gd name="T0" fmla="*/ 0 w 4"/>
                  <a:gd name="T1" fmla="*/ 4 h 8"/>
                  <a:gd name="T2" fmla="*/ 0 w 4"/>
                  <a:gd name="T3" fmla="*/ 0 h 8"/>
                  <a:gd name="T4" fmla="*/ 0 w 4"/>
                  <a:gd name="T5" fmla="*/ 0 h 8"/>
                  <a:gd name="T6" fmla="*/ 4 w 4"/>
                  <a:gd name="T7" fmla="*/ 4 h 8"/>
                  <a:gd name="T8" fmla="*/ 4 w 4"/>
                  <a:gd name="T9" fmla="*/ 4 h 8"/>
                  <a:gd name="T10" fmla="*/ 4 w 4"/>
                  <a:gd name="T11" fmla="*/ 8 h 8"/>
                  <a:gd name="T12" fmla="*/ 4 w 4"/>
                  <a:gd name="T13" fmla="*/ 8 h 8"/>
                  <a:gd name="T14" fmla="*/ 0 w 4"/>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0" y="4"/>
                    </a:moveTo>
                    <a:lnTo>
                      <a:pt x="0" y="0"/>
                    </a:lnTo>
                    <a:lnTo>
                      <a:pt x="0" y="0"/>
                    </a:lnTo>
                    <a:lnTo>
                      <a:pt x="4" y="4"/>
                    </a:lnTo>
                    <a:lnTo>
                      <a:pt x="4" y="4"/>
                    </a:lnTo>
                    <a:lnTo>
                      <a:pt x="4" y="8"/>
                    </a:lnTo>
                    <a:lnTo>
                      <a:pt x="4" y="8"/>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11" name="Freeform 233">
                <a:extLst>
                  <a:ext uri="{FF2B5EF4-FFF2-40B4-BE49-F238E27FC236}">
                    <a16:creationId xmlns:a16="http://schemas.microsoft.com/office/drawing/2014/main" id="{E4B02B31-A600-4E77-8CA8-BC3A6406F75F}"/>
                  </a:ext>
                </a:extLst>
              </p:cNvPr>
              <p:cNvSpPr>
                <a:spLocks/>
              </p:cNvSpPr>
              <p:nvPr/>
            </p:nvSpPr>
            <p:spPr bwMode="auto">
              <a:xfrm>
                <a:off x="6978" y="2912"/>
                <a:ext cx="29" cy="14"/>
              </a:xfrm>
              <a:custGeom>
                <a:avLst/>
                <a:gdLst>
                  <a:gd name="T0" fmla="*/ 0 w 29"/>
                  <a:gd name="T1" fmla="*/ 0 h 14"/>
                  <a:gd name="T2" fmla="*/ 4 w 29"/>
                  <a:gd name="T3" fmla="*/ 0 h 14"/>
                  <a:gd name="T4" fmla="*/ 7 w 29"/>
                  <a:gd name="T5" fmla="*/ 3 h 14"/>
                  <a:gd name="T6" fmla="*/ 11 w 29"/>
                  <a:gd name="T7" fmla="*/ 3 h 14"/>
                  <a:gd name="T8" fmla="*/ 18 w 29"/>
                  <a:gd name="T9" fmla="*/ 3 h 14"/>
                  <a:gd name="T10" fmla="*/ 18 w 29"/>
                  <a:gd name="T11" fmla="*/ 3 h 14"/>
                  <a:gd name="T12" fmla="*/ 25 w 29"/>
                  <a:gd name="T13" fmla="*/ 7 h 14"/>
                  <a:gd name="T14" fmla="*/ 25 w 29"/>
                  <a:gd name="T15" fmla="*/ 10 h 14"/>
                  <a:gd name="T16" fmla="*/ 29 w 29"/>
                  <a:gd name="T17" fmla="*/ 10 h 14"/>
                  <a:gd name="T18" fmla="*/ 29 w 29"/>
                  <a:gd name="T19" fmla="*/ 14 h 14"/>
                  <a:gd name="T20" fmla="*/ 25 w 29"/>
                  <a:gd name="T21" fmla="*/ 14 h 14"/>
                  <a:gd name="T22" fmla="*/ 18 w 29"/>
                  <a:gd name="T23" fmla="*/ 14 h 14"/>
                  <a:gd name="T24" fmla="*/ 14 w 29"/>
                  <a:gd name="T25" fmla="*/ 14 h 14"/>
                  <a:gd name="T26" fmla="*/ 11 w 29"/>
                  <a:gd name="T27" fmla="*/ 14 h 14"/>
                  <a:gd name="T28" fmla="*/ 7 w 29"/>
                  <a:gd name="T29" fmla="*/ 10 h 14"/>
                  <a:gd name="T30" fmla="*/ 4 w 29"/>
                  <a:gd name="T31" fmla="*/ 7 h 14"/>
                  <a:gd name="T32" fmla="*/ 0 w 29"/>
                  <a:gd name="T33" fmla="*/ 7 h 14"/>
                  <a:gd name="T34" fmla="*/ 0 w 29"/>
                  <a:gd name="T35" fmla="*/ 3 h 14"/>
                  <a:gd name="T36" fmla="*/ 0 w 29"/>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4">
                    <a:moveTo>
                      <a:pt x="0" y="0"/>
                    </a:moveTo>
                    <a:lnTo>
                      <a:pt x="4" y="0"/>
                    </a:lnTo>
                    <a:lnTo>
                      <a:pt x="7" y="3"/>
                    </a:lnTo>
                    <a:lnTo>
                      <a:pt x="11" y="3"/>
                    </a:lnTo>
                    <a:lnTo>
                      <a:pt x="18" y="3"/>
                    </a:lnTo>
                    <a:lnTo>
                      <a:pt x="18" y="3"/>
                    </a:lnTo>
                    <a:lnTo>
                      <a:pt x="25" y="7"/>
                    </a:lnTo>
                    <a:lnTo>
                      <a:pt x="25" y="10"/>
                    </a:lnTo>
                    <a:lnTo>
                      <a:pt x="29" y="10"/>
                    </a:lnTo>
                    <a:lnTo>
                      <a:pt x="29" y="14"/>
                    </a:lnTo>
                    <a:lnTo>
                      <a:pt x="25" y="14"/>
                    </a:lnTo>
                    <a:lnTo>
                      <a:pt x="18" y="14"/>
                    </a:lnTo>
                    <a:lnTo>
                      <a:pt x="14" y="14"/>
                    </a:lnTo>
                    <a:lnTo>
                      <a:pt x="11" y="14"/>
                    </a:lnTo>
                    <a:lnTo>
                      <a:pt x="7" y="10"/>
                    </a:lnTo>
                    <a:lnTo>
                      <a:pt x="4" y="7"/>
                    </a:lnTo>
                    <a:lnTo>
                      <a:pt x="0" y="7"/>
                    </a:lnTo>
                    <a:lnTo>
                      <a:pt x="0" y="3"/>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12" name="Freeform 234">
                <a:extLst>
                  <a:ext uri="{FF2B5EF4-FFF2-40B4-BE49-F238E27FC236}">
                    <a16:creationId xmlns:a16="http://schemas.microsoft.com/office/drawing/2014/main" id="{EAC856B6-463C-41C2-83BF-D8AF62174441}"/>
                  </a:ext>
                </a:extLst>
              </p:cNvPr>
              <p:cNvSpPr>
                <a:spLocks/>
              </p:cNvSpPr>
              <p:nvPr/>
            </p:nvSpPr>
            <p:spPr bwMode="auto">
              <a:xfrm>
                <a:off x="7017" y="2933"/>
                <a:ext cx="18" cy="11"/>
              </a:xfrm>
              <a:custGeom>
                <a:avLst/>
                <a:gdLst>
                  <a:gd name="T0" fmla="*/ 0 w 18"/>
                  <a:gd name="T1" fmla="*/ 0 h 11"/>
                  <a:gd name="T2" fmla="*/ 0 w 18"/>
                  <a:gd name="T3" fmla="*/ 0 h 11"/>
                  <a:gd name="T4" fmla="*/ 4 w 18"/>
                  <a:gd name="T5" fmla="*/ 0 h 11"/>
                  <a:gd name="T6" fmla="*/ 15 w 18"/>
                  <a:gd name="T7" fmla="*/ 4 h 11"/>
                  <a:gd name="T8" fmla="*/ 15 w 18"/>
                  <a:gd name="T9" fmla="*/ 7 h 11"/>
                  <a:gd name="T10" fmla="*/ 18 w 18"/>
                  <a:gd name="T11" fmla="*/ 7 h 11"/>
                  <a:gd name="T12" fmla="*/ 18 w 18"/>
                  <a:gd name="T13" fmla="*/ 11 h 11"/>
                  <a:gd name="T14" fmla="*/ 18 w 18"/>
                  <a:gd name="T15" fmla="*/ 11 h 11"/>
                  <a:gd name="T16" fmla="*/ 18 w 18"/>
                  <a:gd name="T17" fmla="*/ 11 h 11"/>
                  <a:gd name="T18" fmla="*/ 11 w 18"/>
                  <a:gd name="T19" fmla="*/ 11 h 11"/>
                  <a:gd name="T20" fmla="*/ 8 w 18"/>
                  <a:gd name="T21" fmla="*/ 11 h 11"/>
                  <a:gd name="T22" fmla="*/ 4 w 18"/>
                  <a:gd name="T23" fmla="*/ 7 h 11"/>
                  <a:gd name="T24" fmla="*/ 4 w 18"/>
                  <a:gd name="T25" fmla="*/ 4 h 11"/>
                  <a:gd name="T26" fmla="*/ 0 w 18"/>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1">
                    <a:moveTo>
                      <a:pt x="0" y="0"/>
                    </a:moveTo>
                    <a:lnTo>
                      <a:pt x="0" y="0"/>
                    </a:lnTo>
                    <a:lnTo>
                      <a:pt x="4" y="0"/>
                    </a:lnTo>
                    <a:lnTo>
                      <a:pt x="15" y="4"/>
                    </a:lnTo>
                    <a:lnTo>
                      <a:pt x="15" y="7"/>
                    </a:lnTo>
                    <a:lnTo>
                      <a:pt x="18" y="7"/>
                    </a:lnTo>
                    <a:lnTo>
                      <a:pt x="18" y="11"/>
                    </a:lnTo>
                    <a:lnTo>
                      <a:pt x="18" y="11"/>
                    </a:lnTo>
                    <a:lnTo>
                      <a:pt x="18" y="11"/>
                    </a:lnTo>
                    <a:lnTo>
                      <a:pt x="11" y="11"/>
                    </a:lnTo>
                    <a:lnTo>
                      <a:pt x="8" y="11"/>
                    </a:lnTo>
                    <a:lnTo>
                      <a:pt x="4" y="7"/>
                    </a:lnTo>
                    <a:lnTo>
                      <a:pt x="4"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13" name="Freeform 235">
                <a:extLst>
                  <a:ext uri="{FF2B5EF4-FFF2-40B4-BE49-F238E27FC236}">
                    <a16:creationId xmlns:a16="http://schemas.microsoft.com/office/drawing/2014/main" id="{F3F931E0-F85F-4250-8C7C-65C49D381EB2}"/>
                  </a:ext>
                </a:extLst>
              </p:cNvPr>
              <p:cNvSpPr>
                <a:spLocks/>
              </p:cNvSpPr>
              <p:nvPr/>
            </p:nvSpPr>
            <p:spPr bwMode="auto">
              <a:xfrm>
                <a:off x="7103" y="2940"/>
                <a:ext cx="7" cy="7"/>
              </a:xfrm>
              <a:custGeom>
                <a:avLst/>
                <a:gdLst>
                  <a:gd name="T0" fmla="*/ 0 w 7"/>
                  <a:gd name="T1" fmla="*/ 4 h 7"/>
                  <a:gd name="T2" fmla="*/ 0 w 7"/>
                  <a:gd name="T3" fmla="*/ 4 h 7"/>
                  <a:gd name="T4" fmla="*/ 0 w 7"/>
                  <a:gd name="T5" fmla="*/ 4 h 7"/>
                  <a:gd name="T6" fmla="*/ 4 w 7"/>
                  <a:gd name="T7" fmla="*/ 0 h 7"/>
                  <a:gd name="T8" fmla="*/ 4 w 7"/>
                  <a:gd name="T9" fmla="*/ 0 h 7"/>
                  <a:gd name="T10" fmla="*/ 7 w 7"/>
                  <a:gd name="T11" fmla="*/ 4 h 7"/>
                  <a:gd name="T12" fmla="*/ 7 w 7"/>
                  <a:gd name="T13" fmla="*/ 4 h 7"/>
                  <a:gd name="T14" fmla="*/ 4 w 7"/>
                  <a:gd name="T15" fmla="*/ 4 h 7"/>
                  <a:gd name="T16" fmla="*/ 4 w 7"/>
                  <a:gd name="T17" fmla="*/ 4 h 7"/>
                  <a:gd name="T18" fmla="*/ 0 w 7"/>
                  <a:gd name="T19" fmla="*/ 7 h 7"/>
                  <a:gd name="T20" fmla="*/ 0 w 7"/>
                  <a:gd name="T21" fmla="*/ 4 h 7"/>
                  <a:gd name="T22" fmla="*/ 0 w 7"/>
                  <a:gd name="T2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0" y="4"/>
                    </a:moveTo>
                    <a:lnTo>
                      <a:pt x="0" y="4"/>
                    </a:lnTo>
                    <a:lnTo>
                      <a:pt x="0" y="4"/>
                    </a:lnTo>
                    <a:lnTo>
                      <a:pt x="4" y="0"/>
                    </a:lnTo>
                    <a:lnTo>
                      <a:pt x="4" y="0"/>
                    </a:lnTo>
                    <a:lnTo>
                      <a:pt x="7" y="4"/>
                    </a:lnTo>
                    <a:lnTo>
                      <a:pt x="7" y="4"/>
                    </a:lnTo>
                    <a:lnTo>
                      <a:pt x="4" y="4"/>
                    </a:lnTo>
                    <a:lnTo>
                      <a:pt x="4" y="4"/>
                    </a:lnTo>
                    <a:lnTo>
                      <a:pt x="0" y="7"/>
                    </a:lnTo>
                    <a:lnTo>
                      <a:pt x="0" y="4"/>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14" name="Freeform 236">
                <a:extLst>
                  <a:ext uri="{FF2B5EF4-FFF2-40B4-BE49-F238E27FC236}">
                    <a16:creationId xmlns:a16="http://schemas.microsoft.com/office/drawing/2014/main" id="{F568E5EF-66EB-4D3E-A3BA-192484B4AAD7}"/>
                  </a:ext>
                </a:extLst>
              </p:cNvPr>
              <p:cNvSpPr>
                <a:spLocks/>
              </p:cNvSpPr>
              <p:nvPr/>
            </p:nvSpPr>
            <p:spPr bwMode="auto">
              <a:xfrm>
                <a:off x="3464" y="2567"/>
                <a:ext cx="7" cy="4"/>
              </a:xfrm>
              <a:custGeom>
                <a:avLst/>
                <a:gdLst>
                  <a:gd name="T0" fmla="*/ 7 w 7"/>
                  <a:gd name="T1" fmla="*/ 4 h 4"/>
                  <a:gd name="T2" fmla="*/ 7 w 7"/>
                  <a:gd name="T3" fmla="*/ 4 h 4"/>
                  <a:gd name="T4" fmla="*/ 7 w 7"/>
                  <a:gd name="T5" fmla="*/ 0 h 4"/>
                  <a:gd name="T6" fmla="*/ 3 w 7"/>
                  <a:gd name="T7" fmla="*/ 4 h 4"/>
                  <a:gd name="T8" fmla="*/ 0 w 7"/>
                  <a:gd name="T9" fmla="*/ 4 h 4"/>
                  <a:gd name="T10" fmla="*/ 3 w 7"/>
                  <a:gd name="T11" fmla="*/ 4 h 4"/>
                  <a:gd name="T12" fmla="*/ 3 w 7"/>
                  <a:gd name="T13" fmla="*/ 4 h 4"/>
                  <a:gd name="T14" fmla="*/ 7 w 7"/>
                  <a:gd name="T15" fmla="*/ 4 h 4"/>
                  <a:gd name="T16" fmla="*/ 7 w 7"/>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7" y="4"/>
                    </a:moveTo>
                    <a:lnTo>
                      <a:pt x="7" y="4"/>
                    </a:lnTo>
                    <a:lnTo>
                      <a:pt x="7" y="0"/>
                    </a:lnTo>
                    <a:lnTo>
                      <a:pt x="3" y="4"/>
                    </a:lnTo>
                    <a:lnTo>
                      <a:pt x="0" y="4"/>
                    </a:lnTo>
                    <a:lnTo>
                      <a:pt x="3" y="4"/>
                    </a:lnTo>
                    <a:lnTo>
                      <a:pt x="3" y="4"/>
                    </a:lnTo>
                    <a:lnTo>
                      <a:pt x="7" y="4"/>
                    </a:lnTo>
                    <a:lnTo>
                      <a:pt x="7"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15" name="Freeform 237">
                <a:extLst>
                  <a:ext uri="{FF2B5EF4-FFF2-40B4-BE49-F238E27FC236}">
                    <a16:creationId xmlns:a16="http://schemas.microsoft.com/office/drawing/2014/main" id="{75788CAC-9CAA-47DF-B5EA-B9801460255A}"/>
                  </a:ext>
                </a:extLst>
              </p:cNvPr>
              <p:cNvSpPr>
                <a:spLocks/>
              </p:cNvSpPr>
              <p:nvPr/>
            </p:nvSpPr>
            <p:spPr bwMode="auto">
              <a:xfrm>
                <a:off x="3464" y="2567"/>
                <a:ext cx="7" cy="4"/>
              </a:xfrm>
              <a:custGeom>
                <a:avLst/>
                <a:gdLst>
                  <a:gd name="T0" fmla="*/ 7 w 7"/>
                  <a:gd name="T1" fmla="*/ 4 h 4"/>
                  <a:gd name="T2" fmla="*/ 7 w 7"/>
                  <a:gd name="T3" fmla="*/ 4 h 4"/>
                  <a:gd name="T4" fmla="*/ 7 w 7"/>
                  <a:gd name="T5" fmla="*/ 0 h 4"/>
                  <a:gd name="T6" fmla="*/ 3 w 7"/>
                  <a:gd name="T7" fmla="*/ 4 h 4"/>
                  <a:gd name="T8" fmla="*/ 0 w 7"/>
                  <a:gd name="T9" fmla="*/ 4 h 4"/>
                  <a:gd name="T10" fmla="*/ 3 w 7"/>
                  <a:gd name="T11" fmla="*/ 4 h 4"/>
                  <a:gd name="T12" fmla="*/ 3 w 7"/>
                  <a:gd name="T13" fmla="*/ 4 h 4"/>
                  <a:gd name="T14" fmla="*/ 7 w 7"/>
                  <a:gd name="T15" fmla="*/ 4 h 4"/>
                  <a:gd name="T16" fmla="*/ 7 w 7"/>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7" y="4"/>
                    </a:moveTo>
                    <a:lnTo>
                      <a:pt x="7" y="4"/>
                    </a:lnTo>
                    <a:lnTo>
                      <a:pt x="7" y="0"/>
                    </a:lnTo>
                    <a:lnTo>
                      <a:pt x="3" y="4"/>
                    </a:lnTo>
                    <a:lnTo>
                      <a:pt x="0" y="4"/>
                    </a:lnTo>
                    <a:lnTo>
                      <a:pt x="3" y="4"/>
                    </a:lnTo>
                    <a:lnTo>
                      <a:pt x="3" y="4"/>
                    </a:lnTo>
                    <a:lnTo>
                      <a:pt x="7" y="4"/>
                    </a:lnTo>
                    <a:lnTo>
                      <a:pt x="7"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16" name="Freeform 238">
                <a:extLst>
                  <a:ext uri="{FF2B5EF4-FFF2-40B4-BE49-F238E27FC236}">
                    <a16:creationId xmlns:a16="http://schemas.microsoft.com/office/drawing/2014/main" id="{137E7548-2BC0-46C8-9D53-3BA06E9F839A}"/>
                  </a:ext>
                </a:extLst>
              </p:cNvPr>
              <p:cNvSpPr>
                <a:spLocks/>
              </p:cNvSpPr>
              <p:nvPr/>
            </p:nvSpPr>
            <p:spPr bwMode="auto">
              <a:xfrm>
                <a:off x="6620" y="1480"/>
                <a:ext cx="64" cy="226"/>
              </a:xfrm>
              <a:custGeom>
                <a:avLst/>
                <a:gdLst>
                  <a:gd name="T0" fmla="*/ 21 w 64"/>
                  <a:gd name="T1" fmla="*/ 0 h 226"/>
                  <a:gd name="T2" fmla="*/ 25 w 64"/>
                  <a:gd name="T3" fmla="*/ 7 h 226"/>
                  <a:gd name="T4" fmla="*/ 28 w 64"/>
                  <a:gd name="T5" fmla="*/ 25 h 226"/>
                  <a:gd name="T6" fmla="*/ 36 w 64"/>
                  <a:gd name="T7" fmla="*/ 43 h 226"/>
                  <a:gd name="T8" fmla="*/ 32 w 64"/>
                  <a:gd name="T9" fmla="*/ 58 h 226"/>
                  <a:gd name="T10" fmla="*/ 32 w 64"/>
                  <a:gd name="T11" fmla="*/ 65 h 226"/>
                  <a:gd name="T12" fmla="*/ 32 w 64"/>
                  <a:gd name="T13" fmla="*/ 75 h 226"/>
                  <a:gd name="T14" fmla="*/ 36 w 64"/>
                  <a:gd name="T15" fmla="*/ 79 h 226"/>
                  <a:gd name="T16" fmla="*/ 39 w 64"/>
                  <a:gd name="T17" fmla="*/ 90 h 226"/>
                  <a:gd name="T18" fmla="*/ 43 w 64"/>
                  <a:gd name="T19" fmla="*/ 104 h 226"/>
                  <a:gd name="T20" fmla="*/ 53 w 64"/>
                  <a:gd name="T21" fmla="*/ 133 h 226"/>
                  <a:gd name="T22" fmla="*/ 57 w 64"/>
                  <a:gd name="T23" fmla="*/ 144 h 226"/>
                  <a:gd name="T24" fmla="*/ 64 w 64"/>
                  <a:gd name="T25" fmla="*/ 151 h 226"/>
                  <a:gd name="T26" fmla="*/ 57 w 64"/>
                  <a:gd name="T27" fmla="*/ 144 h 226"/>
                  <a:gd name="T28" fmla="*/ 46 w 64"/>
                  <a:gd name="T29" fmla="*/ 140 h 226"/>
                  <a:gd name="T30" fmla="*/ 36 w 64"/>
                  <a:gd name="T31" fmla="*/ 136 h 226"/>
                  <a:gd name="T32" fmla="*/ 28 w 64"/>
                  <a:gd name="T33" fmla="*/ 147 h 226"/>
                  <a:gd name="T34" fmla="*/ 25 w 64"/>
                  <a:gd name="T35" fmla="*/ 158 h 226"/>
                  <a:gd name="T36" fmla="*/ 21 w 64"/>
                  <a:gd name="T37" fmla="*/ 176 h 226"/>
                  <a:gd name="T38" fmla="*/ 25 w 64"/>
                  <a:gd name="T39" fmla="*/ 187 h 226"/>
                  <a:gd name="T40" fmla="*/ 28 w 64"/>
                  <a:gd name="T41" fmla="*/ 197 h 226"/>
                  <a:gd name="T42" fmla="*/ 32 w 64"/>
                  <a:gd name="T43" fmla="*/ 205 h 226"/>
                  <a:gd name="T44" fmla="*/ 39 w 64"/>
                  <a:gd name="T45" fmla="*/ 205 h 226"/>
                  <a:gd name="T46" fmla="*/ 39 w 64"/>
                  <a:gd name="T47" fmla="*/ 215 h 226"/>
                  <a:gd name="T48" fmla="*/ 39 w 64"/>
                  <a:gd name="T49" fmla="*/ 223 h 226"/>
                  <a:gd name="T50" fmla="*/ 25 w 64"/>
                  <a:gd name="T51" fmla="*/ 208 h 226"/>
                  <a:gd name="T52" fmla="*/ 18 w 64"/>
                  <a:gd name="T53" fmla="*/ 212 h 226"/>
                  <a:gd name="T54" fmla="*/ 10 w 64"/>
                  <a:gd name="T55" fmla="*/ 226 h 226"/>
                  <a:gd name="T56" fmla="*/ 7 w 64"/>
                  <a:gd name="T57" fmla="*/ 215 h 226"/>
                  <a:gd name="T58" fmla="*/ 7 w 64"/>
                  <a:gd name="T59" fmla="*/ 194 h 226"/>
                  <a:gd name="T60" fmla="*/ 10 w 64"/>
                  <a:gd name="T61" fmla="*/ 172 h 226"/>
                  <a:gd name="T62" fmla="*/ 10 w 64"/>
                  <a:gd name="T63" fmla="*/ 162 h 226"/>
                  <a:gd name="T64" fmla="*/ 7 w 64"/>
                  <a:gd name="T65" fmla="*/ 147 h 226"/>
                  <a:gd name="T66" fmla="*/ 10 w 64"/>
                  <a:gd name="T67" fmla="*/ 133 h 226"/>
                  <a:gd name="T68" fmla="*/ 10 w 64"/>
                  <a:gd name="T69" fmla="*/ 122 h 226"/>
                  <a:gd name="T70" fmla="*/ 10 w 64"/>
                  <a:gd name="T71" fmla="*/ 115 h 226"/>
                  <a:gd name="T72" fmla="*/ 10 w 64"/>
                  <a:gd name="T73" fmla="*/ 108 h 226"/>
                  <a:gd name="T74" fmla="*/ 10 w 64"/>
                  <a:gd name="T75" fmla="*/ 90 h 226"/>
                  <a:gd name="T76" fmla="*/ 7 w 64"/>
                  <a:gd name="T77" fmla="*/ 79 h 226"/>
                  <a:gd name="T78" fmla="*/ 3 w 64"/>
                  <a:gd name="T79" fmla="*/ 75 h 226"/>
                  <a:gd name="T80" fmla="*/ 0 w 64"/>
                  <a:gd name="T81" fmla="*/ 68 h 226"/>
                  <a:gd name="T82" fmla="*/ 0 w 64"/>
                  <a:gd name="T83" fmla="*/ 58 h 226"/>
                  <a:gd name="T84" fmla="*/ 3 w 64"/>
                  <a:gd name="T85" fmla="*/ 40 h 226"/>
                  <a:gd name="T86" fmla="*/ 3 w 64"/>
                  <a:gd name="T87" fmla="*/ 29 h 226"/>
                  <a:gd name="T88" fmla="*/ 10 w 64"/>
                  <a:gd name="T89" fmla="*/ 25 h 226"/>
                  <a:gd name="T90" fmla="*/ 14 w 64"/>
                  <a:gd name="T91" fmla="*/ 29 h 226"/>
                  <a:gd name="T92" fmla="*/ 18 w 64"/>
                  <a:gd name="T93" fmla="*/ 25 h 226"/>
                  <a:gd name="T94" fmla="*/ 18 w 64"/>
                  <a:gd name="T95" fmla="*/ 22 h 226"/>
                  <a:gd name="T96" fmla="*/ 21 w 64"/>
                  <a:gd name="T97" fmla="*/ 22 h 226"/>
                  <a:gd name="T98" fmla="*/ 18 w 64"/>
                  <a:gd name="T99" fmla="*/ 11 h 226"/>
                  <a:gd name="T100" fmla="*/ 14 w 64"/>
                  <a:gd name="T101" fmla="*/ 4 h 226"/>
                  <a:gd name="T102" fmla="*/ 18 w 64"/>
                  <a:gd name="T103" fmla="*/ 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 h="226">
                    <a:moveTo>
                      <a:pt x="21" y="0"/>
                    </a:moveTo>
                    <a:lnTo>
                      <a:pt x="21" y="0"/>
                    </a:lnTo>
                    <a:lnTo>
                      <a:pt x="25" y="4"/>
                    </a:lnTo>
                    <a:lnTo>
                      <a:pt x="25" y="7"/>
                    </a:lnTo>
                    <a:lnTo>
                      <a:pt x="28" y="18"/>
                    </a:lnTo>
                    <a:lnTo>
                      <a:pt x="28" y="25"/>
                    </a:lnTo>
                    <a:lnTo>
                      <a:pt x="32" y="36"/>
                    </a:lnTo>
                    <a:lnTo>
                      <a:pt x="36" y="43"/>
                    </a:lnTo>
                    <a:lnTo>
                      <a:pt x="36" y="50"/>
                    </a:lnTo>
                    <a:lnTo>
                      <a:pt x="32" y="58"/>
                    </a:lnTo>
                    <a:lnTo>
                      <a:pt x="32" y="58"/>
                    </a:lnTo>
                    <a:lnTo>
                      <a:pt x="32" y="65"/>
                    </a:lnTo>
                    <a:lnTo>
                      <a:pt x="32" y="68"/>
                    </a:lnTo>
                    <a:lnTo>
                      <a:pt x="32" y="75"/>
                    </a:lnTo>
                    <a:lnTo>
                      <a:pt x="32" y="79"/>
                    </a:lnTo>
                    <a:lnTo>
                      <a:pt x="36" y="79"/>
                    </a:lnTo>
                    <a:lnTo>
                      <a:pt x="36" y="83"/>
                    </a:lnTo>
                    <a:lnTo>
                      <a:pt x="39" y="90"/>
                    </a:lnTo>
                    <a:lnTo>
                      <a:pt x="39" y="90"/>
                    </a:lnTo>
                    <a:lnTo>
                      <a:pt x="43" y="104"/>
                    </a:lnTo>
                    <a:lnTo>
                      <a:pt x="50" y="126"/>
                    </a:lnTo>
                    <a:lnTo>
                      <a:pt x="53" y="133"/>
                    </a:lnTo>
                    <a:lnTo>
                      <a:pt x="53" y="136"/>
                    </a:lnTo>
                    <a:lnTo>
                      <a:pt x="57" y="144"/>
                    </a:lnTo>
                    <a:lnTo>
                      <a:pt x="57" y="147"/>
                    </a:lnTo>
                    <a:lnTo>
                      <a:pt x="64" y="151"/>
                    </a:lnTo>
                    <a:lnTo>
                      <a:pt x="64" y="154"/>
                    </a:lnTo>
                    <a:lnTo>
                      <a:pt x="57" y="144"/>
                    </a:lnTo>
                    <a:lnTo>
                      <a:pt x="50" y="140"/>
                    </a:lnTo>
                    <a:lnTo>
                      <a:pt x="46" y="140"/>
                    </a:lnTo>
                    <a:lnTo>
                      <a:pt x="39" y="136"/>
                    </a:lnTo>
                    <a:lnTo>
                      <a:pt x="36" y="136"/>
                    </a:lnTo>
                    <a:lnTo>
                      <a:pt x="28" y="140"/>
                    </a:lnTo>
                    <a:lnTo>
                      <a:pt x="28" y="147"/>
                    </a:lnTo>
                    <a:lnTo>
                      <a:pt x="28" y="151"/>
                    </a:lnTo>
                    <a:lnTo>
                      <a:pt x="25" y="158"/>
                    </a:lnTo>
                    <a:lnTo>
                      <a:pt x="21" y="169"/>
                    </a:lnTo>
                    <a:lnTo>
                      <a:pt x="21" y="176"/>
                    </a:lnTo>
                    <a:lnTo>
                      <a:pt x="21" y="183"/>
                    </a:lnTo>
                    <a:lnTo>
                      <a:pt x="25" y="187"/>
                    </a:lnTo>
                    <a:lnTo>
                      <a:pt x="28" y="194"/>
                    </a:lnTo>
                    <a:lnTo>
                      <a:pt x="28" y="197"/>
                    </a:lnTo>
                    <a:lnTo>
                      <a:pt x="32" y="201"/>
                    </a:lnTo>
                    <a:lnTo>
                      <a:pt x="32" y="205"/>
                    </a:lnTo>
                    <a:lnTo>
                      <a:pt x="36" y="205"/>
                    </a:lnTo>
                    <a:lnTo>
                      <a:pt x="39" y="205"/>
                    </a:lnTo>
                    <a:lnTo>
                      <a:pt x="39" y="205"/>
                    </a:lnTo>
                    <a:lnTo>
                      <a:pt x="39" y="215"/>
                    </a:lnTo>
                    <a:lnTo>
                      <a:pt x="39" y="219"/>
                    </a:lnTo>
                    <a:lnTo>
                      <a:pt x="39" y="223"/>
                    </a:lnTo>
                    <a:lnTo>
                      <a:pt x="36" y="212"/>
                    </a:lnTo>
                    <a:lnTo>
                      <a:pt x="25" y="208"/>
                    </a:lnTo>
                    <a:lnTo>
                      <a:pt x="21" y="208"/>
                    </a:lnTo>
                    <a:lnTo>
                      <a:pt x="18" y="212"/>
                    </a:lnTo>
                    <a:lnTo>
                      <a:pt x="14" y="223"/>
                    </a:lnTo>
                    <a:lnTo>
                      <a:pt x="10" y="226"/>
                    </a:lnTo>
                    <a:lnTo>
                      <a:pt x="7" y="223"/>
                    </a:lnTo>
                    <a:lnTo>
                      <a:pt x="7" y="215"/>
                    </a:lnTo>
                    <a:lnTo>
                      <a:pt x="7" y="208"/>
                    </a:lnTo>
                    <a:lnTo>
                      <a:pt x="7" y="194"/>
                    </a:lnTo>
                    <a:lnTo>
                      <a:pt x="10" y="176"/>
                    </a:lnTo>
                    <a:lnTo>
                      <a:pt x="10" y="172"/>
                    </a:lnTo>
                    <a:lnTo>
                      <a:pt x="10" y="169"/>
                    </a:lnTo>
                    <a:lnTo>
                      <a:pt x="10" y="162"/>
                    </a:lnTo>
                    <a:lnTo>
                      <a:pt x="7" y="154"/>
                    </a:lnTo>
                    <a:lnTo>
                      <a:pt x="7" y="147"/>
                    </a:lnTo>
                    <a:lnTo>
                      <a:pt x="7" y="144"/>
                    </a:lnTo>
                    <a:lnTo>
                      <a:pt x="10" y="133"/>
                    </a:lnTo>
                    <a:lnTo>
                      <a:pt x="10" y="122"/>
                    </a:lnTo>
                    <a:lnTo>
                      <a:pt x="10" y="122"/>
                    </a:lnTo>
                    <a:lnTo>
                      <a:pt x="10" y="119"/>
                    </a:lnTo>
                    <a:lnTo>
                      <a:pt x="10" y="115"/>
                    </a:lnTo>
                    <a:lnTo>
                      <a:pt x="10" y="111"/>
                    </a:lnTo>
                    <a:lnTo>
                      <a:pt x="10" y="108"/>
                    </a:lnTo>
                    <a:lnTo>
                      <a:pt x="10" y="101"/>
                    </a:lnTo>
                    <a:lnTo>
                      <a:pt x="10" y="90"/>
                    </a:lnTo>
                    <a:lnTo>
                      <a:pt x="10" y="86"/>
                    </a:lnTo>
                    <a:lnTo>
                      <a:pt x="7" y="79"/>
                    </a:lnTo>
                    <a:lnTo>
                      <a:pt x="3" y="75"/>
                    </a:lnTo>
                    <a:lnTo>
                      <a:pt x="3" y="75"/>
                    </a:lnTo>
                    <a:lnTo>
                      <a:pt x="3" y="72"/>
                    </a:lnTo>
                    <a:lnTo>
                      <a:pt x="0" y="68"/>
                    </a:lnTo>
                    <a:lnTo>
                      <a:pt x="0" y="65"/>
                    </a:lnTo>
                    <a:lnTo>
                      <a:pt x="0" y="58"/>
                    </a:lnTo>
                    <a:lnTo>
                      <a:pt x="3" y="50"/>
                    </a:lnTo>
                    <a:lnTo>
                      <a:pt x="3" y="40"/>
                    </a:lnTo>
                    <a:lnTo>
                      <a:pt x="3" y="32"/>
                    </a:lnTo>
                    <a:lnTo>
                      <a:pt x="3" y="29"/>
                    </a:lnTo>
                    <a:lnTo>
                      <a:pt x="7" y="25"/>
                    </a:lnTo>
                    <a:lnTo>
                      <a:pt x="10" y="25"/>
                    </a:lnTo>
                    <a:lnTo>
                      <a:pt x="10" y="25"/>
                    </a:lnTo>
                    <a:lnTo>
                      <a:pt x="14" y="29"/>
                    </a:lnTo>
                    <a:lnTo>
                      <a:pt x="18" y="25"/>
                    </a:lnTo>
                    <a:lnTo>
                      <a:pt x="18" y="25"/>
                    </a:lnTo>
                    <a:lnTo>
                      <a:pt x="18" y="22"/>
                    </a:lnTo>
                    <a:lnTo>
                      <a:pt x="18" y="22"/>
                    </a:lnTo>
                    <a:lnTo>
                      <a:pt x="21" y="22"/>
                    </a:lnTo>
                    <a:lnTo>
                      <a:pt x="21" y="22"/>
                    </a:lnTo>
                    <a:lnTo>
                      <a:pt x="21" y="15"/>
                    </a:lnTo>
                    <a:lnTo>
                      <a:pt x="18" y="11"/>
                    </a:lnTo>
                    <a:lnTo>
                      <a:pt x="14" y="4"/>
                    </a:lnTo>
                    <a:lnTo>
                      <a:pt x="14" y="4"/>
                    </a:lnTo>
                    <a:lnTo>
                      <a:pt x="14" y="4"/>
                    </a:lnTo>
                    <a:lnTo>
                      <a:pt x="18" y="4"/>
                    </a:lnTo>
                    <a:lnTo>
                      <a:pt x="21"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17" name="Freeform 239">
                <a:extLst>
                  <a:ext uri="{FF2B5EF4-FFF2-40B4-BE49-F238E27FC236}">
                    <a16:creationId xmlns:a16="http://schemas.microsoft.com/office/drawing/2014/main" id="{E4CD14D7-FB5B-4839-8BE6-9E9A20787834}"/>
                  </a:ext>
                </a:extLst>
              </p:cNvPr>
              <p:cNvSpPr>
                <a:spLocks/>
              </p:cNvSpPr>
              <p:nvPr/>
            </p:nvSpPr>
            <p:spPr bwMode="auto">
              <a:xfrm>
                <a:off x="6523" y="1466"/>
                <a:ext cx="18" cy="14"/>
              </a:xfrm>
              <a:custGeom>
                <a:avLst/>
                <a:gdLst>
                  <a:gd name="T0" fmla="*/ 0 w 18"/>
                  <a:gd name="T1" fmla="*/ 11 h 14"/>
                  <a:gd name="T2" fmla="*/ 0 w 18"/>
                  <a:gd name="T3" fmla="*/ 11 h 14"/>
                  <a:gd name="T4" fmla="*/ 4 w 18"/>
                  <a:gd name="T5" fmla="*/ 11 h 14"/>
                  <a:gd name="T6" fmla="*/ 4 w 18"/>
                  <a:gd name="T7" fmla="*/ 11 h 14"/>
                  <a:gd name="T8" fmla="*/ 7 w 18"/>
                  <a:gd name="T9" fmla="*/ 14 h 14"/>
                  <a:gd name="T10" fmla="*/ 11 w 18"/>
                  <a:gd name="T11" fmla="*/ 14 h 14"/>
                  <a:gd name="T12" fmla="*/ 14 w 18"/>
                  <a:gd name="T13" fmla="*/ 11 h 14"/>
                  <a:gd name="T14" fmla="*/ 14 w 18"/>
                  <a:gd name="T15" fmla="*/ 11 h 14"/>
                  <a:gd name="T16" fmla="*/ 14 w 18"/>
                  <a:gd name="T17" fmla="*/ 7 h 14"/>
                  <a:gd name="T18" fmla="*/ 18 w 18"/>
                  <a:gd name="T19" fmla="*/ 3 h 14"/>
                  <a:gd name="T20" fmla="*/ 14 w 18"/>
                  <a:gd name="T21" fmla="*/ 0 h 14"/>
                  <a:gd name="T22" fmla="*/ 7 w 18"/>
                  <a:gd name="T23" fmla="*/ 0 h 14"/>
                  <a:gd name="T24" fmla="*/ 4 w 18"/>
                  <a:gd name="T25" fmla="*/ 7 h 14"/>
                  <a:gd name="T26" fmla="*/ 0 w 18"/>
                  <a:gd name="T2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4">
                    <a:moveTo>
                      <a:pt x="0" y="11"/>
                    </a:moveTo>
                    <a:lnTo>
                      <a:pt x="0" y="11"/>
                    </a:lnTo>
                    <a:lnTo>
                      <a:pt x="4" y="11"/>
                    </a:lnTo>
                    <a:lnTo>
                      <a:pt x="4" y="11"/>
                    </a:lnTo>
                    <a:lnTo>
                      <a:pt x="7" y="14"/>
                    </a:lnTo>
                    <a:lnTo>
                      <a:pt x="11" y="14"/>
                    </a:lnTo>
                    <a:lnTo>
                      <a:pt x="14" y="11"/>
                    </a:lnTo>
                    <a:lnTo>
                      <a:pt x="14" y="11"/>
                    </a:lnTo>
                    <a:lnTo>
                      <a:pt x="14" y="7"/>
                    </a:lnTo>
                    <a:lnTo>
                      <a:pt x="18" y="3"/>
                    </a:lnTo>
                    <a:lnTo>
                      <a:pt x="14" y="0"/>
                    </a:lnTo>
                    <a:lnTo>
                      <a:pt x="7" y="0"/>
                    </a:lnTo>
                    <a:lnTo>
                      <a:pt x="4" y="7"/>
                    </a:lnTo>
                    <a:lnTo>
                      <a:pt x="0" y="11"/>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18" name="Freeform 240">
                <a:extLst>
                  <a:ext uri="{FF2B5EF4-FFF2-40B4-BE49-F238E27FC236}">
                    <a16:creationId xmlns:a16="http://schemas.microsoft.com/office/drawing/2014/main" id="{7B5B3441-D313-4294-85D8-7F150E4D2123}"/>
                  </a:ext>
                </a:extLst>
              </p:cNvPr>
              <p:cNvSpPr>
                <a:spLocks/>
              </p:cNvSpPr>
              <p:nvPr/>
            </p:nvSpPr>
            <p:spPr bwMode="auto">
              <a:xfrm>
                <a:off x="7060" y="1340"/>
                <a:ext cx="29" cy="22"/>
              </a:xfrm>
              <a:custGeom>
                <a:avLst/>
                <a:gdLst>
                  <a:gd name="T0" fmla="*/ 22 w 29"/>
                  <a:gd name="T1" fmla="*/ 0 h 22"/>
                  <a:gd name="T2" fmla="*/ 22 w 29"/>
                  <a:gd name="T3" fmla="*/ 4 h 22"/>
                  <a:gd name="T4" fmla="*/ 11 w 29"/>
                  <a:gd name="T5" fmla="*/ 7 h 22"/>
                  <a:gd name="T6" fmla="*/ 7 w 29"/>
                  <a:gd name="T7" fmla="*/ 7 h 22"/>
                  <a:gd name="T8" fmla="*/ 11 w 29"/>
                  <a:gd name="T9" fmla="*/ 7 h 22"/>
                  <a:gd name="T10" fmla="*/ 7 w 29"/>
                  <a:gd name="T11" fmla="*/ 11 h 22"/>
                  <a:gd name="T12" fmla="*/ 0 w 29"/>
                  <a:gd name="T13" fmla="*/ 22 h 22"/>
                  <a:gd name="T14" fmla="*/ 11 w 29"/>
                  <a:gd name="T15" fmla="*/ 18 h 22"/>
                  <a:gd name="T16" fmla="*/ 15 w 29"/>
                  <a:gd name="T17" fmla="*/ 15 h 22"/>
                  <a:gd name="T18" fmla="*/ 22 w 29"/>
                  <a:gd name="T19" fmla="*/ 11 h 22"/>
                  <a:gd name="T20" fmla="*/ 29 w 29"/>
                  <a:gd name="T21" fmla="*/ 7 h 22"/>
                  <a:gd name="T22" fmla="*/ 25 w 29"/>
                  <a:gd name="T23" fmla="*/ 4 h 22"/>
                  <a:gd name="T24" fmla="*/ 25 w 29"/>
                  <a:gd name="T25" fmla="*/ 0 h 22"/>
                  <a:gd name="T26" fmla="*/ 22 w 29"/>
                  <a:gd name="T2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2">
                    <a:moveTo>
                      <a:pt x="22" y="0"/>
                    </a:moveTo>
                    <a:lnTo>
                      <a:pt x="22" y="4"/>
                    </a:lnTo>
                    <a:lnTo>
                      <a:pt x="11" y="7"/>
                    </a:lnTo>
                    <a:lnTo>
                      <a:pt x="7" y="7"/>
                    </a:lnTo>
                    <a:lnTo>
                      <a:pt x="11" y="7"/>
                    </a:lnTo>
                    <a:lnTo>
                      <a:pt x="7" y="11"/>
                    </a:lnTo>
                    <a:lnTo>
                      <a:pt x="0" y="22"/>
                    </a:lnTo>
                    <a:lnTo>
                      <a:pt x="11" y="18"/>
                    </a:lnTo>
                    <a:lnTo>
                      <a:pt x="15" y="15"/>
                    </a:lnTo>
                    <a:lnTo>
                      <a:pt x="22" y="11"/>
                    </a:lnTo>
                    <a:lnTo>
                      <a:pt x="29" y="7"/>
                    </a:lnTo>
                    <a:lnTo>
                      <a:pt x="25" y="4"/>
                    </a:lnTo>
                    <a:lnTo>
                      <a:pt x="25" y="0"/>
                    </a:lnTo>
                    <a:lnTo>
                      <a:pt x="22"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19" name="Freeform 241">
                <a:extLst>
                  <a:ext uri="{FF2B5EF4-FFF2-40B4-BE49-F238E27FC236}">
                    <a16:creationId xmlns:a16="http://schemas.microsoft.com/office/drawing/2014/main" id="{B65FB80B-272B-4D72-8E7A-860D8C61E90B}"/>
                  </a:ext>
                </a:extLst>
              </p:cNvPr>
              <p:cNvSpPr>
                <a:spLocks/>
              </p:cNvSpPr>
              <p:nvPr/>
            </p:nvSpPr>
            <p:spPr bwMode="auto">
              <a:xfrm>
                <a:off x="6896" y="1581"/>
                <a:ext cx="21" cy="18"/>
              </a:xfrm>
              <a:custGeom>
                <a:avLst/>
                <a:gdLst>
                  <a:gd name="T0" fmla="*/ 17 w 21"/>
                  <a:gd name="T1" fmla="*/ 0 h 18"/>
                  <a:gd name="T2" fmla="*/ 14 w 21"/>
                  <a:gd name="T3" fmla="*/ 3 h 18"/>
                  <a:gd name="T4" fmla="*/ 10 w 21"/>
                  <a:gd name="T5" fmla="*/ 7 h 18"/>
                  <a:gd name="T6" fmla="*/ 10 w 21"/>
                  <a:gd name="T7" fmla="*/ 10 h 18"/>
                  <a:gd name="T8" fmla="*/ 7 w 21"/>
                  <a:gd name="T9" fmla="*/ 10 h 18"/>
                  <a:gd name="T10" fmla="*/ 3 w 21"/>
                  <a:gd name="T11" fmla="*/ 10 h 18"/>
                  <a:gd name="T12" fmla="*/ 3 w 21"/>
                  <a:gd name="T13" fmla="*/ 10 h 18"/>
                  <a:gd name="T14" fmla="*/ 0 w 21"/>
                  <a:gd name="T15" fmla="*/ 14 h 18"/>
                  <a:gd name="T16" fmla="*/ 0 w 21"/>
                  <a:gd name="T17" fmla="*/ 18 h 18"/>
                  <a:gd name="T18" fmla="*/ 3 w 21"/>
                  <a:gd name="T19" fmla="*/ 18 h 18"/>
                  <a:gd name="T20" fmla="*/ 10 w 21"/>
                  <a:gd name="T21" fmla="*/ 14 h 18"/>
                  <a:gd name="T22" fmla="*/ 14 w 21"/>
                  <a:gd name="T23" fmla="*/ 14 h 18"/>
                  <a:gd name="T24" fmla="*/ 17 w 21"/>
                  <a:gd name="T25" fmla="*/ 10 h 18"/>
                  <a:gd name="T26" fmla="*/ 17 w 21"/>
                  <a:gd name="T27" fmla="*/ 7 h 18"/>
                  <a:gd name="T28" fmla="*/ 21 w 21"/>
                  <a:gd name="T29" fmla="*/ 7 h 18"/>
                  <a:gd name="T30" fmla="*/ 21 w 21"/>
                  <a:gd name="T31" fmla="*/ 3 h 18"/>
                  <a:gd name="T32" fmla="*/ 17 w 21"/>
                  <a:gd name="T33" fmla="*/ 0 h 18"/>
                  <a:gd name="T34" fmla="*/ 17 w 21"/>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18">
                    <a:moveTo>
                      <a:pt x="17" y="0"/>
                    </a:moveTo>
                    <a:lnTo>
                      <a:pt x="14" y="3"/>
                    </a:lnTo>
                    <a:lnTo>
                      <a:pt x="10" y="7"/>
                    </a:lnTo>
                    <a:lnTo>
                      <a:pt x="10" y="10"/>
                    </a:lnTo>
                    <a:lnTo>
                      <a:pt x="7" y="10"/>
                    </a:lnTo>
                    <a:lnTo>
                      <a:pt x="3" y="10"/>
                    </a:lnTo>
                    <a:lnTo>
                      <a:pt x="3" y="10"/>
                    </a:lnTo>
                    <a:lnTo>
                      <a:pt x="0" y="14"/>
                    </a:lnTo>
                    <a:lnTo>
                      <a:pt x="0" y="18"/>
                    </a:lnTo>
                    <a:lnTo>
                      <a:pt x="3" y="18"/>
                    </a:lnTo>
                    <a:lnTo>
                      <a:pt x="10" y="14"/>
                    </a:lnTo>
                    <a:lnTo>
                      <a:pt x="14" y="14"/>
                    </a:lnTo>
                    <a:lnTo>
                      <a:pt x="17" y="10"/>
                    </a:lnTo>
                    <a:lnTo>
                      <a:pt x="17" y="7"/>
                    </a:lnTo>
                    <a:lnTo>
                      <a:pt x="21" y="7"/>
                    </a:lnTo>
                    <a:lnTo>
                      <a:pt x="21" y="3"/>
                    </a:lnTo>
                    <a:lnTo>
                      <a:pt x="17" y="0"/>
                    </a:lnTo>
                    <a:lnTo>
                      <a:pt x="1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20" name="Freeform 242">
                <a:extLst>
                  <a:ext uri="{FF2B5EF4-FFF2-40B4-BE49-F238E27FC236}">
                    <a16:creationId xmlns:a16="http://schemas.microsoft.com/office/drawing/2014/main" id="{E8D2230B-6B6E-4D8A-8704-A27B9C4886AF}"/>
                  </a:ext>
                </a:extLst>
              </p:cNvPr>
              <p:cNvSpPr>
                <a:spLocks/>
              </p:cNvSpPr>
              <p:nvPr/>
            </p:nvSpPr>
            <p:spPr bwMode="auto">
              <a:xfrm>
                <a:off x="6885" y="1609"/>
                <a:ext cx="3" cy="11"/>
              </a:xfrm>
              <a:custGeom>
                <a:avLst/>
                <a:gdLst>
                  <a:gd name="T0" fmla="*/ 3 w 3"/>
                  <a:gd name="T1" fmla="*/ 0 h 11"/>
                  <a:gd name="T2" fmla="*/ 0 w 3"/>
                  <a:gd name="T3" fmla="*/ 7 h 11"/>
                  <a:gd name="T4" fmla="*/ 0 w 3"/>
                  <a:gd name="T5" fmla="*/ 11 h 11"/>
                  <a:gd name="T6" fmla="*/ 0 w 3"/>
                  <a:gd name="T7" fmla="*/ 7 h 11"/>
                  <a:gd name="T8" fmla="*/ 3 w 3"/>
                  <a:gd name="T9" fmla="*/ 4 h 11"/>
                  <a:gd name="T10" fmla="*/ 3 w 3"/>
                  <a:gd name="T11" fmla="*/ 0 h 11"/>
                </a:gdLst>
                <a:ahLst/>
                <a:cxnLst>
                  <a:cxn ang="0">
                    <a:pos x="T0" y="T1"/>
                  </a:cxn>
                  <a:cxn ang="0">
                    <a:pos x="T2" y="T3"/>
                  </a:cxn>
                  <a:cxn ang="0">
                    <a:pos x="T4" y="T5"/>
                  </a:cxn>
                  <a:cxn ang="0">
                    <a:pos x="T6" y="T7"/>
                  </a:cxn>
                  <a:cxn ang="0">
                    <a:pos x="T8" y="T9"/>
                  </a:cxn>
                  <a:cxn ang="0">
                    <a:pos x="T10" y="T11"/>
                  </a:cxn>
                </a:cxnLst>
                <a:rect l="0" t="0" r="r" b="b"/>
                <a:pathLst>
                  <a:path w="3" h="11">
                    <a:moveTo>
                      <a:pt x="3" y="0"/>
                    </a:moveTo>
                    <a:lnTo>
                      <a:pt x="0" y="7"/>
                    </a:lnTo>
                    <a:lnTo>
                      <a:pt x="0" y="11"/>
                    </a:lnTo>
                    <a:lnTo>
                      <a:pt x="0" y="7"/>
                    </a:lnTo>
                    <a:lnTo>
                      <a:pt x="3" y="4"/>
                    </a:lnTo>
                    <a:lnTo>
                      <a:pt x="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21" name="Freeform 243">
                <a:extLst>
                  <a:ext uri="{FF2B5EF4-FFF2-40B4-BE49-F238E27FC236}">
                    <a16:creationId xmlns:a16="http://schemas.microsoft.com/office/drawing/2014/main" id="{F3C5CD96-B0AD-41B5-BE69-DBDE50AFE0A2}"/>
                  </a:ext>
                </a:extLst>
              </p:cNvPr>
              <p:cNvSpPr>
                <a:spLocks/>
              </p:cNvSpPr>
              <p:nvPr/>
            </p:nvSpPr>
            <p:spPr bwMode="auto">
              <a:xfrm>
                <a:off x="6874" y="1631"/>
                <a:ext cx="4" cy="3"/>
              </a:xfrm>
              <a:custGeom>
                <a:avLst/>
                <a:gdLst>
                  <a:gd name="T0" fmla="*/ 0 w 4"/>
                  <a:gd name="T1" fmla="*/ 0 h 3"/>
                  <a:gd name="T2" fmla="*/ 0 w 4"/>
                  <a:gd name="T3" fmla="*/ 3 h 3"/>
                  <a:gd name="T4" fmla="*/ 4 w 4"/>
                  <a:gd name="T5" fmla="*/ 0 h 3"/>
                  <a:gd name="T6" fmla="*/ 4 w 4"/>
                  <a:gd name="T7" fmla="*/ 0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lnTo>
                      <a:pt x="0" y="3"/>
                    </a:lnTo>
                    <a:lnTo>
                      <a:pt x="4" y="0"/>
                    </a:lnTo>
                    <a:lnTo>
                      <a:pt x="4"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22" name="Freeform 244">
                <a:extLst>
                  <a:ext uri="{FF2B5EF4-FFF2-40B4-BE49-F238E27FC236}">
                    <a16:creationId xmlns:a16="http://schemas.microsoft.com/office/drawing/2014/main" id="{30ABCF28-9BEA-48B9-BB4D-ACE2D131E5E4}"/>
                  </a:ext>
                </a:extLst>
              </p:cNvPr>
              <p:cNvSpPr>
                <a:spLocks/>
              </p:cNvSpPr>
              <p:nvPr/>
            </p:nvSpPr>
            <p:spPr bwMode="auto">
              <a:xfrm>
                <a:off x="6827" y="1674"/>
                <a:ext cx="8" cy="11"/>
              </a:xfrm>
              <a:custGeom>
                <a:avLst/>
                <a:gdLst>
                  <a:gd name="T0" fmla="*/ 8 w 8"/>
                  <a:gd name="T1" fmla="*/ 0 h 11"/>
                  <a:gd name="T2" fmla="*/ 8 w 8"/>
                  <a:gd name="T3" fmla="*/ 3 h 11"/>
                  <a:gd name="T4" fmla="*/ 4 w 8"/>
                  <a:gd name="T5" fmla="*/ 7 h 11"/>
                  <a:gd name="T6" fmla="*/ 0 w 8"/>
                  <a:gd name="T7" fmla="*/ 11 h 11"/>
                  <a:gd name="T8" fmla="*/ 0 w 8"/>
                  <a:gd name="T9" fmla="*/ 11 h 11"/>
                  <a:gd name="T10" fmla="*/ 0 w 8"/>
                  <a:gd name="T11" fmla="*/ 7 h 11"/>
                  <a:gd name="T12" fmla="*/ 4 w 8"/>
                  <a:gd name="T13" fmla="*/ 3 h 11"/>
                  <a:gd name="T14" fmla="*/ 8 w 8"/>
                  <a:gd name="T15" fmla="*/ 0 h 11"/>
                  <a:gd name="T16" fmla="*/ 8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8" y="0"/>
                    </a:moveTo>
                    <a:lnTo>
                      <a:pt x="8" y="3"/>
                    </a:lnTo>
                    <a:lnTo>
                      <a:pt x="4" y="7"/>
                    </a:lnTo>
                    <a:lnTo>
                      <a:pt x="0" y="11"/>
                    </a:lnTo>
                    <a:lnTo>
                      <a:pt x="0" y="11"/>
                    </a:lnTo>
                    <a:lnTo>
                      <a:pt x="0" y="7"/>
                    </a:lnTo>
                    <a:lnTo>
                      <a:pt x="4" y="3"/>
                    </a:lnTo>
                    <a:lnTo>
                      <a:pt x="8" y="0"/>
                    </a:lnTo>
                    <a:lnTo>
                      <a:pt x="8"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23" name="Freeform 245">
                <a:extLst>
                  <a:ext uri="{FF2B5EF4-FFF2-40B4-BE49-F238E27FC236}">
                    <a16:creationId xmlns:a16="http://schemas.microsoft.com/office/drawing/2014/main" id="{254FA79E-A3F6-41F7-B658-1E71477FB899}"/>
                  </a:ext>
                </a:extLst>
              </p:cNvPr>
              <p:cNvSpPr>
                <a:spLocks/>
              </p:cNvSpPr>
              <p:nvPr/>
            </p:nvSpPr>
            <p:spPr bwMode="auto">
              <a:xfrm>
                <a:off x="6781" y="1699"/>
                <a:ext cx="21" cy="14"/>
              </a:xfrm>
              <a:custGeom>
                <a:avLst/>
                <a:gdLst>
                  <a:gd name="T0" fmla="*/ 21 w 21"/>
                  <a:gd name="T1" fmla="*/ 0 h 14"/>
                  <a:gd name="T2" fmla="*/ 18 w 21"/>
                  <a:gd name="T3" fmla="*/ 4 h 14"/>
                  <a:gd name="T4" fmla="*/ 11 w 21"/>
                  <a:gd name="T5" fmla="*/ 11 h 14"/>
                  <a:gd name="T6" fmla="*/ 4 w 21"/>
                  <a:gd name="T7" fmla="*/ 14 h 14"/>
                  <a:gd name="T8" fmla="*/ 0 w 21"/>
                  <a:gd name="T9" fmla="*/ 14 h 14"/>
                  <a:gd name="T10" fmla="*/ 4 w 21"/>
                  <a:gd name="T11" fmla="*/ 11 h 14"/>
                  <a:gd name="T12" fmla="*/ 11 w 21"/>
                  <a:gd name="T13" fmla="*/ 4 h 14"/>
                  <a:gd name="T14" fmla="*/ 18 w 21"/>
                  <a:gd name="T15" fmla="*/ 0 h 14"/>
                  <a:gd name="T16" fmla="*/ 18 w 21"/>
                  <a:gd name="T17" fmla="*/ 0 h 14"/>
                  <a:gd name="T18" fmla="*/ 21 w 21"/>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4">
                    <a:moveTo>
                      <a:pt x="21" y="0"/>
                    </a:moveTo>
                    <a:lnTo>
                      <a:pt x="18" y="4"/>
                    </a:lnTo>
                    <a:lnTo>
                      <a:pt x="11" y="11"/>
                    </a:lnTo>
                    <a:lnTo>
                      <a:pt x="4" y="14"/>
                    </a:lnTo>
                    <a:lnTo>
                      <a:pt x="0" y="14"/>
                    </a:lnTo>
                    <a:lnTo>
                      <a:pt x="4" y="11"/>
                    </a:lnTo>
                    <a:lnTo>
                      <a:pt x="11" y="4"/>
                    </a:lnTo>
                    <a:lnTo>
                      <a:pt x="18" y="0"/>
                    </a:lnTo>
                    <a:lnTo>
                      <a:pt x="18" y="0"/>
                    </a:lnTo>
                    <a:lnTo>
                      <a:pt x="21"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24" name="Freeform 246">
                <a:extLst>
                  <a:ext uri="{FF2B5EF4-FFF2-40B4-BE49-F238E27FC236}">
                    <a16:creationId xmlns:a16="http://schemas.microsoft.com/office/drawing/2014/main" id="{9375F1A5-9CEE-4749-9E7C-1E4240008C8B}"/>
                  </a:ext>
                </a:extLst>
              </p:cNvPr>
              <p:cNvSpPr>
                <a:spLocks/>
              </p:cNvSpPr>
              <p:nvPr/>
            </p:nvSpPr>
            <p:spPr bwMode="auto">
              <a:xfrm>
                <a:off x="6731" y="1717"/>
                <a:ext cx="39" cy="25"/>
              </a:xfrm>
              <a:custGeom>
                <a:avLst/>
                <a:gdLst>
                  <a:gd name="T0" fmla="*/ 36 w 39"/>
                  <a:gd name="T1" fmla="*/ 4 h 25"/>
                  <a:gd name="T2" fmla="*/ 39 w 39"/>
                  <a:gd name="T3" fmla="*/ 0 h 25"/>
                  <a:gd name="T4" fmla="*/ 36 w 39"/>
                  <a:gd name="T5" fmla="*/ 4 h 25"/>
                  <a:gd name="T6" fmla="*/ 32 w 39"/>
                  <a:gd name="T7" fmla="*/ 7 h 25"/>
                  <a:gd name="T8" fmla="*/ 18 w 39"/>
                  <a:gd name="T9" fmla="*/ 14 h 25"/>
                  <a:gd name="T10" fmla="*/ 18 w 39"/>
                  <a:gd name="T11" fmla="*/ 14 h 25"/>
                  <a:gd name="T12" fmla="*/ 14 w 39"/>
                  <a:gd name="T13" fmla="*/ 14 h 25"/>
                  <a:gd name="T14" fmla="*/ 11 w 39"/>
                  <a:gd name="T15" fmla="*/ 18 h 25"/>
                  <a:gd name="T16" fmla="*/ 7 w 39"/>
                  <a:gd name="T17" fmla="*/ 21 h 25"/>
                  <a:gd name="T18" fmla="*/ 3 w 39"/>
                  <a:gd name="T19" fmla="*/ 25 h 25"/>
                  <a:gd name="T20" fmla="*/ 0 w 39"/>
                  <a:gd name="T21" fmla="*/ 25 h 25"/>
                  <a:gd name="T22" fmla="*/ 0 w 39"/>
                  <a:gd name="T23" fmla="*/ 25 h 25"/>
                  <a:gd name="T24" fmla="*/ 3 w 39"/>
                  <a:gd name="T25" fmla="*/ 21 h 25"/>
                  <a:gd name="T26" fmla="*/ 3 w 39"/>
                  <a:gd name="T27" fmla="*/ 18 h 25"/>
                  <a:gd name="T28" fmla="*/ 7 w 39"/>
                  <a:gd name="T29" fmla="*/ 18 h 25"/>
                  <a:gd name="T30" fmla="*/ 11 w 39"/>
                  <a:gd name="T31" fmla="*/ 11 h 25"/>
                  <a:gd name="T32" fmla="*/ 14 w 39"/>
                  <a:gd name="T33" fmla="*/ 11 h 25"/>
                  <a:gd name="T34" fmla="*/ 14 w 39"/>
                  <a:gd name="T35" fmla="*/ 7 h 25"/>
                  <a:gd name="T36" fmla="*/ 18 w 39"/>
                  <a:gd name="T37" fmla="*/ 4 h 25"/>
                  <a:gd name="T38" fmla="*/ 21 w 39"/>
                  <a:gd name="T39" fmla="*/ 4 h 25"/>
                  <a:gd name="T40" fmla="*/ 21 w 39"/>
                  <a:gd name="T41" fmla="*/ 4 h 25"/>
                  <a:gd name="T42" fmla="*/ 21 w 39"/>
                  <a:gd name="T43" fmla="*/ 7 h 25"/>
                  <a:gd name="T44" fmla="*/ 25 w 39"/>
                  <a:gd name="T45" fmla="*/ 7 h 25"/>
                  <a:gd name="T46" fmla="*/ 28 w 39"/>
                  <a:gd name="T47" fmla="*/ 4 h 25"/>
                  <a:gd name="T48" fmla="*/ 32 w 39"/>
                  <a:gd name="T49" fmla="*/ 0 h 25"/>
                  <a:gd name="T50" fmla="*/ 36 w 39"/>
                  <a:gd name="T51" fmla="*/ 0 h 25"/>
                  <a:gd name="T52" fmla="*/ 36 w 39"/>
                  <a:gd name="T53" fmla="*/ 0 h 25"/>
                  <a:gd name="T54" fmla="*/ 36 w 39"/>
                  <a:gd name="T55"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9" h="25">
                    <a:moveTo>
                      <a:pt x="36" y="4"/>
                    </a:moveTo>
                    <a:lnTo>
                      <a:pt x="39" y="0"/>
                    </a:lnTo>
                    <a:lnTo>
                      <a:pt x="36" y="4"/>
                    </a:lnTo>
                    <a:lnTo>
                      <a:pt x="32" y="7"/>
                    </a:lnTo>
                    <a:lnTo>
                      <a:pt x="18" y="14"/>
                    </a:lnTo>
                    <a:lnTo>
                      <a:pt x="18" y="14"/>
                    </a:lnTo>
                    <a:lnTo>
                      <a:pt x="14" y="14"/>
                    </a:lnTo>
                    <a:lnTo>
                      <a:pt x="11" y="18"/>
                    </a:lnTo>
                    <a:lnTo>
                      <a:pt x="7" y="21"/>
                    </a:lnTo>
                    <a:lnTo>
                      <a:pt x="3" y="25"/>
                    </a:lnTo>
                    <a:lnTo>
                      <a:pt x="0" y="25"/>
                    </a:lnTo>
                    <a:lnTo>
                      <a:pt x="0" y="25"/>
                    </a:lnTo>
                    <a:lnTo>
                      <a:pt x="3" y="21"/>
                    </a:lnTo>
                    <a:lnTo>
                      <a:pt x="3" y="18"/>
                    </a:lnTo>
                    <a:lnTo>
                      <a:pt x="7" y="18"/>
                    </a:lnTo>
                    <a:lnTo>
                      <a:pt x="11" y="11"/>
                    </a:lnTo>
                    <a:lnTo>
                      <a:pt x="14" y="11"/>
                    </a:lnTo>
                    <a:lnTo>
                      <a:pt x="14" y="7"/>
                    </a:lnTo>
                    <a:lnTo>
                      <a:pt x="18" y="4"/>
                    </a:lnTo>
                    <a:lnTo>
                      <a:pt x="21" y="4"/>
                    </a:lnTo>
                    <a:lnTo>
                      <a:pt x="21" y="4"/>
                    </a:lnTo>
                    <a:lnTo>
                      <a:pt x="21" y="7"/>
                    </a:lnTo>
                    <a:lnTo>
                      <a:pt x="25" y="7"/>
                    </a:lnTo>
                    <a:lnTo>
                      <a:pt x="28" y="4"/>
                    </a:lnTo>
                    <a:lnTo>
                      <a:pt x="32" y="0"/>
                    </a:lnTo>
                    <a:lnTo>
                      <a:pt x="36" y="0"/>
                    </a:lnTo>
                    <a:lnTo>
                      <a:pt x="36" y="0"/>
                    </a:lnTo>
                    <a:lnTo>
                      <a:pt x="36"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25" name="Freeform 247">
                <a:extLst>
                  <a:ext uri="{FF2B5EF4-FFF2-40B4-BE49-F238E27FC236}">
                    <a16:creationId xmlns:a16="http://schemas.microsoft.com/office/drawing/2014/main" id="{116BAC8C-6ED1-496B-83D3-5A389596DA9D}"/>
                  </a:ext>
                </a:extLst>
              </p:cNvPr>
              <p:cNvSpPr>
                <a:spLocks/>
              </p:cNvSpPr>
              <p:nvPr/>
            </p:nvSpPr>
            <p:spPr bwMode="auto">
              <a:xfrm>
                <a:off x="6720" y="1760"/>
                <a:ext cx="7" cy="4"/>
              </a:xfrm>
              <a:custGeom>
                <a:avLst/>
                <a:gdLst>
                  <a:gd name="T0" fmla="*/ 7 w 7"/>
                  <a:gd name="T1" fmla="*/ 0 h 4"/>
                  <a:gd name="T2" fmla="*/ 7 w 7"/>
                  <a:gd name="T3" fmla="*/ 0 h 4"/>
                  <a:gd name="T4" fmla="*/ 7 w 7"/>
                  <a:gd name="T5" fmla="*/ 0 h 4"/>
                  <a:gd name="T6" fmla="*/ 4 w 7"/>
                  <a:gd name="T7" fmla="*/ 4 h 4"/>
                  <a:gd name="T8" fmla="*/ 0 w 7"/>
                  <a:gd name="T9" fmla="*/ 0 h 4"/>
                  <a:gd name="T10" fmla="*/ 4 w 7"/>
                  <a:gd name="T11" fmla="*/ 0 h 4"/>
                  <a:gd name="T12" fmla="*/ 7 w 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0"/>
                    </a:moveTo>
                    <a:lnTo>
                      <a:pt x="7" y="0"/>
                    </a:lnTo>
                    <a:lnTo>
                      <a:pt x="7" y="0"/>
                    </a:lnTo>
                    <a:lnTo>
                      <a:pt x="4" y="4"/>
                    </a:lnTo>
                    <a:lnTo>
                      <a:pt x="0" y="0"/>
                    </a:lnTo>
                    <a:lnTo>
                      <a:pt x="4" y="0"/>
                    </a:lnTo>
                    <a:lnTo>
                      <a:pt x="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26" name="Freeform 248">
                <a:extLst>
                  <a:ext uri="{FF2B5EF4-FFF2-40B4-BE49-F238E27FC236}">
                    <a16:creationId xmlns:a16="http://schemas.microsoft.com/office/drawing/2014/main" id="{6639B894-D124-4E41-BB66-5B6C31A1D9A3}"/>
                  </a:ext>
                </a:extLst>
              </p:cNvPr>
              <p:cNvSpPr>
                <a:spLocks/>
              </p:cNvSpPr>
              <p:nvPr/>
            </p:nvSpPr>
            <p:spPr bwMode="auto">
              <a:xfrm>
                <a:off x="6699" y="1742"/>
                <a:ext cx="17" cy="22"/>
              </a:xfrm>
              <a:custGeom>
                <a:avLst/>
                <a:gdLst>
                  <a:gd name="T0" fmla="*/ 14 w 17"/>
                  <a:gd name="T1" fmla="*/ 4 h 22"/>
                  <a:gd name="T2" fmla="*/ 14 w 17"/>
                  <a:gd name="T3" fmla="*/ 0 h 22"/>
                  <a:gd name="T4" fmla="*/ 17 w 17"/>
                  <a:gd name="T5" fmla="*/ 4 h 22"/>
                  <a:gd name="T6" fmla="*/ 17 w 17"/>
                  <a:gd name="T7" fmla="*/ 7 h 22"/>
                  <a:gd name="T8" fmla="*/ 14 w 17"/>
                  <a:gd name="T9" fmla="*/ 7 h 22"/>
                  <a:gd name="T10" fmla="*/ 3 w 17"/>
                  <a:gd name="T11" fmla="*/ 18 h 22"/>
                  <a:gd name="T12" fmla="*/ 0 w 17"/>
                  <a:gd name="T13" fmla="*/ 22 h 22"/>
                  <a:gd name="T14" fmla="*/ 0 w 17"/>
                  <a:gd name="T15" fmla="*/ 18 h 22"/>
                  <a:gd name="T16" fmla="*/ 10 w 17"/>
                  <a:gd name="T17" fmla="*/ 7 h 22"/>
                  <a:gd name="T18" fmla="*/ 10 w 17"/>
                  <a:gd name="T19" fmla="*/ 4 h 22"/>
                  <a:gd name="T20" fmla="*/ 14 w 17"/>
                  <a:gd name="T2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2">
                    <a:moveTo>
                      <a:pt x="14" y="4"/>
                    </a:moveTo>
                    <a:lnTo>
                      <a:pt x="14" y="0"/>
                    </a:lnTo>
                    <a:lnTo>
                      <a:pt x="17" y="4"/>
                    </a:lnTo>
                    <a:lnTo>
                      <a:pt x="17" y="7"/>
                    </a:lnTo>
                    <a:lnTo>
                      <a:pt x="14" y="7"/>
                    </a:lnTo>
                    <a:lnTo>
                      <a:pt x="3" y="18"/>
                    </a:lnTo>
                    <a:lnTo>
                      <a:pt x="0" y="22"/>
                    </a:lnTo>
                    <a:lnTo>
                      <a:pt x="0" y="18"/>
                    </a:lnTo>
                    <a:lnTo>
                      <a:pt x="10" y="7"/>
                    </a:lnTo>
                    <a:lnTo>
                      <a:pt x="10" y="4"/>
                    </a:lnTo>
                    <a:lnTo>
                      <a:pt x="14"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27" name="Freeform 249">
                <a:extLst>
                  <a:ext uri="{FF2B5EF4-FFF2-40B4-BE49-F238E27FC236}">
                    <a16:creationId xmlns:a16="http://schemas.microsoft.com/office/drawing/2014/main" id="{258DD4FE-4CAB-471C-81BB-4A7DB0439E7D}"/>
                  </a:ext>
                </a:extLst>
              </p:cNvPr>
              <p:cNvSpPr>
                <a:spLocks/>
              </p:cNvSpPr>
              <p:nvPr/>
            </p:nvSpPr>
            <p:spPr bwMode="auto">
              <a:xfrm>
                <a:off x="7110" y="1455"/>
                <a:ext cx="18" cy="18"/>
              </a:xfrm>
              <a:custGeom>
                <a:avLst/>
                <a:gdLst>
                  <a:gd name="T0" fmla="*/ 4 w 18"/>
                  <a:gd name="T1" fmla="*/ 0 h 18"/>
                  <a:gd name="T2" fmla="*/ 11 w 18"/>
                  <a:gd name="T3" fmla="*/ 0 h 18"/>
                  <a:gd name="T4" fmla="*/ 8 w 18"/>
                  <a:gd name="T5" fmla="*/ 0 h 18"/>
                  <a:gd name="T6" fmla="*/ 8 w 18"/>
                  <a:gd name="T7" fmla="*/ 4 h 18"/>
                  <a:gd name="T8" fmla="*/ 11 w 18"/>
                  <a:gd name="T9" fmla="*/ 4 h 18"/>
                  <a:gd name="T10" fmla="*/ 11 w 18"/>
                  <a:gd name="T11" fmla="*/ 4 h 18"/>
                  <a:gd name="T12" fmla="*/ 11 w 18"/>
                  <a:gd name="T13" fmla="*/ 7 h 18"/>
                  <a:gd name="T14" fmla="*/ 15 w 18"/>
                  <a:gd name="T15" fmla="*/ 11 h 18"/>
                  <a:gd name="T16" fmla="*/ 15 w 18"/>
                  <a:gd name="T17" fmla="*/ 11 h 18"/>
                  <a:gd name="T18" fmla="*/ 18 w 18"/>
                  <a:gd name="T19" fmla="*/ 14 h 18"/>
                  <a:gd name="T20" fmla="*/ 15 w 18"/>
                  <a:gd name="T21" fmla="*/ 18 h 18"/>
                  <a:gd name="T22" fmla="*/ 11 w 18"/>
                  <a:gd name="T23" fmla="*/ 14 h 18"/>
                  <a:gd name="T24" fmla="*/ 11 w 18"/>
                  <a:gd name="T25" fmla="*/ 11 h 18"/>
                  <a:gd name="T26" fmla="*/ 4 w 18"/>
                  <a:gd name="T27" fmla="*/ 4 h 18"/>
                  <a:gd name="T28" fmla="*/ 0 w 18"/>
                  <a:gd name="T29" fmla="*/ 0 h 18"/>
                  <a:gd name="T30" fmla="*/ 0 w 18"/>
                  <a:gd name="T31" fmla="*/ 0 h 18"/>
                  <a:gd name="T32" fmla="*/ 4 w 18"/>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8">
                    <a:moveTo>
                      <a:pt x="4" y="0"/>
                    </a:moveTo>
                    <a:lnTo>
                      <a:pt x="11" y="0"/>
                    </a:lnTo>
                    <a:lnTo>
                      <a:pt x="8" y="0"/>
                    </a:lnTo>
                    <a:lnTo>
                      <a:pt x="8" y="4"/>
                    </a:lnTo>
                    <a:lnTo>
                      <a:pt x="11" y="4"/>
                    </a:lnTo>
                    <a:lnTo>
                      <a:pt x="11" y="4"/>
                    </a:lnTo>
                    <a:lnTo>
                      <a:pt x="11" y="7"/>
                    </a:lnTo>
                    <a:lnTo>
                      <a:pt x="15" y="11"/>
                    </a:lnTo>
                    <a:lnTo>
                      <a:pt x="15" y="11"/>
                    </a:lnTo>
                    <a:lnTo>
                      <a:pt x="18" y="14"/>
                    </a:lnTo>
                    <a:lnTo>
                      <a:pt x="15" y="18"/>
                    </a:lnTo>
                    <a:lnTo>
                      <a:pt x="11" y="14"/>
                    </a:lnTo>
                    <a:lnTo>
                      <a:pt x="11" y="11"/>
                    </a:lnTo>
                    <a:lnTo>
                      <a:pt x="4" y="4"/>
                    </a:lnTo>
                    <a:lnTo>
                      <a:pt x="0" y="0"/>
                    </a:lnTo>
                    <a:lnTo>
                      <a:pt x="0"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28" name="Freeform 250">
                <a:extLst>
                  <a:ext uri="{FF2B5EF4-FFF2-40B4-BE49-F238E27FC236}">
                    <a16:creationId xmlns:a16="http://schemas.microsoft.com/office/drawing/2014/main" id="{0AAE0AE3-2BA2-42C7-8FD1-397295EB9D68}"/>
                  </a:ext>
                </a:extLst>
              </p:cNvPr>
              <p:cNvSpPr>
                <a:spLocks/>
              </p:cNvSpPr>
              <p:nvPr/>
            </p:nvSpPr>
            <p:spPr bwMode="auto">
              <a:xfrm>
                <a:off x="7143" y="1466"/>
                <a:ext cx="10" cy="11"/>
              </a:xfrm>
              <a:custGeom>
                <a:avLst/>
                <a:gdLst>
                  <a:gd name="T0" fmla="*/ 0 w 10"/>
                  <a:gd name="T1" fmla="*/ 0 h 11"/>
                  <a:gd name="T2" fmla="*/ 0 w 10"/>
                  <a:gd name="T3" fmla="*/ 0 h 11"/>
                  <a:gd name="T4" fmla="*/ 3 w 10"/>
                  <a:gd name="T5" fmla="*/ 7 h 11"/>
                  <a:gd name="T6" fmla="*/ 7 w 10"/>
                  <a:gd name="T7" fmla="*/ 7 h 11"/>
                  <a:gd name="T8" fmla="*/ 7 w 10"/>
                  <a:gd name="T9" fmla="*/ 7 h 11"/>
                  <a:gd name="T10" fmla="*/ 10 w 10"/>
                  <a:gd name="T11" fmla="*/ 11 h 11"/>
                  <a:gd name="T12" fmla="*/ 10 w 10"/>
                  <a:gd name="T13" fmla="*/ 11 h 11"/>
                  <a:gd name="T14" fmla="*/ 7 w 10"/>
                  <a:gd name="T15" fmla="*/ 7 h 11"/>
                  <a:gd name="T16" fmla="*/ 3 w 10"/>
                  <a:gd name="T17" fmla="*/ 7 h 11"/>
                  <a:gd name="T18" fmla="*/ 3 w 10"/>
                  <a:gd name="T19" fmla="*/ 7 h 11"/>
                  <a:gd name="T20" fmla="*/ 0 w 10"/>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0" y="0"/>
                    </a:moveTo>
                    <a:lnTo>
                      <a:pt x="0" y="0"/>
                    </a:lnTo>
                    <a:lnTo>
                      <a:pt x="3" y="7"/>
                    </a:lnTo>
                    <a:lnTo>
                      <a:pt x="7" y="7"/>
                    </a:lnTo>
                    <a:lnTo>
                      <a:pt x="7" y="7"/>
                    </a:lnTo>
                    <a:lnTo>
                      <a:pt x="10" y="11"/>
                    </a:lnTo>
                    <a:lnTo>
                      <a:pt x="10" y="11"/>
                    </a:lnTo>
                    <a:lnTo>
                      <a:pt x="7" y="7"/>
                    </a:lnTo>
                    <a:lnTo>
                      <a:pt x="3" y="7"/>
                    </a:lnTo>
                    <a:lnTo>
                      <a:pt x="3" y="7"/>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29" name="Freeform 251">
                <a:extLst>
                  <a:ext uri="{FF2B5EF4-FFF2-40B4-BE49-F238E27FC236}">
                    <a16:creationId xmlns:a16="http://schemas.microsoft.com/office/drawing/2014/main" id="{C3E76624-3FCD-4D09-8E82-0166BF15E83E}"/>
                  </a:ext>
                </a:extLst>
              </p:cNvPr>
              <p:cNvSpPr>
                <a:spLocks/>
              </p:cNvSpPr>
              <p:nvPr/>
            </p:nvSpPr>
            <p:spPr bwMode="auto">
              <a:xfrm>
                <a:off x="5348" y="537"/>
                <a:ext cx="29" cy="7"/>
              </a:xfrm>
              <a:custGeom>
                <a:avLst/>
                <a:gdLst>
                  <a:gd name="T0" fmla="*/ 7 w 29"/>
                  <a:gd name="T1" fmla="*/ 3 h 7"/>
                  <a:gd name="T2" fmla="*/ 11 w 29"/>
                  <a:gd name="T3" fmla="*/ 0 h 7"/>
                  <a:gd name="T4" fmla="*/ 29 w 29"/>
                  <a:gd name="T5" fmla="*/ 3 h 7"/>
                  <a:gd name="T6" fmla="*/ 29 w 29"/>
                  <a:gd name="T7" fmla="*/ 7 h 7"/>
                  <a:gd name="T8" fmla="*/ 25 w 29"/>
                  <a:gd name="T9" fmla="*/ 7 h 7"/>
                  <a:gd name="T10" fmla="*/ 18 w 29"/>
                  <a:gd name="T11" fmla="*/ 7 h 7"/>
                  <a:gd name="T12" fmla="*/ 4 w 29"/>
                  <a:gd name="T13" fmla="*/ 7 h 7"/>
                  <a:gd name="T14" fmla="*/ 0 w 29"/>
                  <a:gd name="T15" fmla="*/ 7 h 7"/>
                  <a:gd name="T16" fmla="*/ 0 w 29"/>
                  <a:gd name="T17" fmla="*/ 3 h 7"/>
                  <a:gd name="T18" fmla="*/ 7 w 29"/>
                  <a:gd name="T1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7">
                    <a:moveTo>
                      <a:pt x="7" y="3"/>
                    </a:moveTo>
                    <a:lnTo>
                      <a:pt x="11" y="0"/>
                    </a:lnTo>
                    <a:lnTo>
                      <a:pt x="29" y="3"/>
                    </a:lnTo>
                    <a:lnTo>
                      <a:pt x="29" y="7"/>
                    </a:lnTo>
                    <a:lnTo>
                      <a:pt x="25" y="7"/>
                    </a:lnTo>
                    <a:lnTo>
                      <a:pt x="18" y="7"/>
                    </a:lnTo>
                    <a:lnTo>
                      <a:pt x="4" y="7"/>
                    </a:lnTo>
                    <a:lnTo>
                      <a:pt x="0" y="7"/>
                    </a:lnTo>
                    <a:lnTo>
                      <a:pt x="0" y="3"/>
                    </a:lnTo>
                    <a:lnTo>
                      <a:pt x="7"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30" name="Freeform 252">
                <a:extLst>
                  <a:ext uri="{FF2B5EF4-FFF2-40B4-BE49-F238E27FC236}">
                    <a16:creationId xmlns:a16="http://schemas.microsoft.com/office/drawing/2014/main" id="{9EB3AD23-19A1-4392-960E-E07818E3DD94}"/>
                  </a:ext>
                </a:extLst>
              </p:cNvPr>
              <p:cNvSpPr>
                <a:spLocks/>
              </p:cNvSpPr>
              <p:nvPr/>
            </p:nvSpPr>
            <p:spPr bwMode="auto">
              <a:xfrm>
                <a:off x="5581" y="576"/>
                <a:ext cx="54" cy="22"/>
              </a:xfrm>
              <a:custGeom>
                <a:avLst/>
                <a:gdLst>
                  <a:gd name="T0" fmla="*/ 4 w 54"/>
                  <a:gd name="T1" fmla="*/ 4 h 22"/>
                  <a:gd name="T2" fmla="*/ 0 w 54"/>
                  <a:gd name="T3" fmla="*/ 0 h 22"/>
                  <a:gd name="T4" fmla="*/ 7 w 54"/>
                  <a:gd name="T5" fmla="*/ 0 h 22"/>
                  <a:gd name="T6" fmla="*/ 14 w 54"/>
                  <a:gd name="T7" fmla="*/ 0 h 22"/>
                  <a:gd name="T8" fmla="*/ 18 w 54"/>
                  <a:gd name="T9" fmla="*/ 0 h 22"/>
                  <a:gd name="T10" fmla="*/ 21 w 54"/>
                  <a:gd name="T11" fmla="*/ 4 h 22"/>
                  <a:gd name="T12" fmla="*/ 43 w 54"/>
                  <a:gd name="T13" fmla="*/ 4 h 22"/>
                  <a:gd name="T14" fmla="*/ 54 w 54"/>
                  <a:gd name="T15" fmla="*/ 7 h 22"/>
                  <a:gd name="T16" fmla="*/ 54 w 54"/>
                  <a:gd name="T17" fmla="*/ 7 h 22"/>
                  <a:gd name="T18" fmla="*/ 50 w 54"/>
                  <a:gd name="T19" fmla="*/ 11 h 22"/>
                  <a:gd name="T20" fmla="*/ 46 w 54"/>
                  <a:gd name="T21" fmla="*/ 11 h 22"/>
                  <a:gd name="T22" fmla="*/ 36 w 54"/>
                  <a:gd name="T23" fmla="*/ 18 h 22"/>
                  <a:gd name="T24" fmla="*/ 29 w 54"/>
                  <a:gd name="T25" fmla="*/ 18 h 22"/>
                  <a:gd name="T26" fmla="*/ 25 w 54"/>
                  <a:gd name="T27" fmla="*/ 18 h 22"/>
                  <a:gd name="T28" fmla="*/ 21 w 54"/>
                  <a:gd name="T29" fmla="*/ 18 h 22"/>
                  <a:gd name="T30" fmla="*/ 14 w 54"/>
                  <a:gd name="T31" fmla="*/ 22 h 22"/>
                  <a:gd name="T32" fmla="*/ 7 w 54"/>
                  <a:gd name="T33" fmla="*/ 18 h 22"/>
                  <a:gd name="T34" fmla="*/ 7 w 54"/>
                  <a:gd name="T35" fmla="*/ 14 h 22"/>
                  <a:gd name="T36" fmla="*/ 11 w 54"/>
                  <a:gd name="T37" fmla="*/ 14 h 22"/>
                  <a:gd name="T38" fmla="*/ 14 w 54"/>
                  <a:gd name="T39" fmla="*/ 18 h 22"/>
                  <a:gd name="T40" fmla="*/ 18 w 54"/>
                  <a:gd name="T41" fmla="*/ 18 h 22"/>
                  <a:gd name="T42" fmla="*/ 25 w 54"/>
                  <a:gd name="T43" fmla="*/ 18 h 22"/>
                  <a:gd name="T44" fmla="*/ 25 w 54"/>
                  <a:gd name="T45" fmla="*/ 14 h 22"/>
                  <a:gd name="T46" fmla="*/ 18 w 54"/>
                  <a:gd name="T47" fmla="*/ 14 h 22"/>
                  <a:gd name="T48" fmla="*/ 4 w 54"/>
                  <a:gd name="T49" fmla="*/ 11 h 22"/>
                  <a:gd name="T50" fmla="*/ 7 w 54"/>
                  <a:gd name="T51" fmla="*/ 11 h 22"/>
                  <a:gd name="T52" fmla="*/ 7 w 54"/>
                  <a:gd name="T53" fmla="*/ 7 h 22"/>
                  <a:gd name="T54" fmla="*/ 4 w 54"/>
                  <a:gd name="T55" fmla="*/ 7 h 22"/>
                  <a:gd name="T56" fmla="*/ 0 w 54"/>
                  <a:gd name="T57" fmla="*/ 7 h 22"/>
                  <a:gd name="T58" fmla="*/ 4 w 54"/>
                  <a:gd name="T5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4" h="22">
                    <a:moveTo>
                      <a:pt x="4" y="4"/>
                    </a:moveTo>
                    <a:lnTo>
                      <a:pt x="0" y="0"/>
                    </a:lnTo>
                    <a:lnTo>
                      <a:pt x="7" y="0"/>
                    </a:lnTo>
                    <a:lnTo>
                      <a:pt x="14" y="0"/>
                    </a:lnTo>
                    <a:lnTo>
                      <a:pt x="18" y="0"/>
                    </a:lnTo>
                    <a:lnTo>
                      <a:pt x="21" y="4"/>
                    </a:lnTo>
                    <a:lnTo>
                      <a:pt x="43" y="4"/>
                    </a:lnTo>
                    <a:lnTo>
                      <a:pt x="54" y="7"/>
                    </a:lnTo>
                    <a:lnTo>
                      <a:pt x="54" y="7"/>
                    </a:lnTo>
                    <a:lnTo>
                      <a:pt x="50" y="11"/>
                    </a:lnTo>
                    <a:lnTo>
                      <a:pt x="46" y="11"/>
                    </a:lnTo>
                    <a:lnTo>
                      <a:pt x="36" y="18"/>
                    </a:lnTo>
                    <a:lnTo>
                      <a:pt x="29" y="18"/>
                    </a:lnTo>
                    <a:lnTo>
                      <a:pt x="25" y="18"/>
                    </a:lnTo>
                    <a:lnTo>
                      <a:pt x="21" y="18"/>
                    </a:lnTo>
                    <a:lnTo>
                      <a:pt x="14" y="22"/>
                    </a:lnTo>
                    <a:lnTo>
                      <a:pt x="7" y="18"/>
                    </a:lnTo>
                    <a:lnTo>
                      <a:pt x="7" y="14"/>
                    </a:lnTo>
                    <a:lnTo>
                      <a:pt x="11" y="14"/>
                    </a:lnTo>
                    <a:lnTo>
                      <a:pt x="14" y="18"/>
                    </a:lnTo>
                    <a:lnTo>
                      <a:pt x="18" y="18"/>
                    </a:lnTo>
                    <a:lnTo>
                      <a:pt x="25" y="18"/>
                    </a:lnTo>
                    <a:lnTo>
                      <a:pt x="25" y="14"/>
                    </a:lnTo>
                    <a:lnTo>
                      <a:pt x="18" y="14"/>
                    </a:lnTo>
                    <a:lnTo>
                      <a:pt x="4" y="11"/>
                    </a:lnTo>
                    <a:lnTo>
                      <a:pt x="7" y="11"/>
                    </a:lnTo>
                    <a:lnTo>
                      <a:pt x="7" y="7"/>
                    </a:lnTo>
                    <a:lnTo>
                      <a:pt x="4" y="7"/>
                    </a:lnTo>
                    <a:lnTo>
                      <a:pt x="0" y="7"/>
                    </a:lnTo>
                    <a:lnTo>
                      <a:pt x="4"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31" name="Freeform 253">
                <a:extLst>
                  <a:ext uri="{FF2B5EF4-FFF2-40B4-BE49-F238E27FC236}">
                    <a16:creationId xmlns:a16="http://schemas.microsoft.com/office/drawing/2014/main" id="{DD8BE225-710A-440D-8260-82E93E43377E}"/>
                  </a:ext>
                </a:extLst>
              </p:cNvPr>
              <p:cNvSpPr>
                <a:spLocks/>
              </p:cNvSpPr>
              <p:nvPr/>
            </p:nvSpPr>
            <p:spPr bwMode="auto">
              <a:xfrm>
                <a:off x="5559" y="522"/>
                <a:ext cx="33" cy="7"/>
              </a:xfrm>
              <a:custGeom>
                <a:avLst/>
                <a:gdLst>
                  <a:gd name="T0" fmla="*/ 18 w 33"/>
                  <a:gd name="T1" fmla="*/ 0 h 7"/>
                  <a:gd name="T2" fmla="*/ 29 w 33"/>
                  <a:gd name="T3" fmla="*/ 0 h 7"/>
                  <a:gd name="T4" fmla="*/ 33 w 33"/>
                  <a:gd name="T5" fmla="*/ 4 h 7"/>
                  <a:gd name="T6" fmla="*/ 33 w 33"/>
                  <a:gd name="T7" fmla="*/ 4 h 7"/>
                  <a:gd name="T8" fmla="*/ 29 w 33"/>
                  <a:gd name="T9" fmla="*/ 7 h 7"/>
                  <a:gd name="T10" fmla="*/ 18 w 33"/>
                  <a:gd name="T11" fmla="*/ 7 h 7"/>
                  <a:gd name="T12" fmla="*/ 8 w 33"/>
                  <a:gd name="T13" fmla="*/ 7 h 7"/>
                  <a:gd name="T14" fmla="*/ 0 w 33"/>
                  <a:gd name="T15" fmla="*/ 4 h 7"/>
                  <a:gd name="T16" fmla="*/ 0 w 33"/>
                  <a:gd name="T17" fmla="*/ 4 h 7"/>
                  <a:gd name="T18" fmla="*/ 0 w 33"/>
                  <a:gd name="T19" fmla="*/ 4 h 7"/>
                  <a:gd name="T20" fmla="*/ 4 w 33"/>
                  <a:gd name="T21" fmla="*/ 0 h 7"/>
                  <a:gd name="T22" fmla="*/ 15 w 33"/>
                  <a:gd name="T23" fmla="*/ 0 h 7"/>
                  <a:gd name="T24" fmla="*/ 18 w 33"/>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7">
                    <a:moveTo>
                      <a:pt x="18" y="0"/>
                    </a:moveTo>
                    <a:lnTo>
                      <a:pt x="29" y="0"/>
                    </a:lnTo>
                    <a:lnTo>
                      <a:pt x="33" y="4"/>
                    </a:lnTo>
                    <a:lnTo>
                      <a:pt x="33" y="4"/>
                    </a:lnTo>
                    <a:lnTo>
                      <a:pt x="29" y="7"/>
                    </a:lnTo>
                    <a:lnTo>
                      <a:pt x="18" y="7"/>
                    </a:lnTo>
                    <a:lnTo>
                      <a:pt x="8" y="7"/>
                    </a:lnTo>
                    <a:lnTo>
                      <a:pt x="0" y="4"/>
                    </a:lnTo>
                    <a:lnTo>
                      <a:pt x="0" y="4"/>
                    </a:lnTo>
                    <a:lnTo>
                      <a:pt x="0" y="4"/>
                    </a:lnTo>
                    <a:lnTo>
                      <a:pt x="4" y="0"/>
                    </a:lnTo>
                    <a:lnTo>
                      <a:pt x="15" y="0"/>
                    </a:lnTo>
                    <a:lnTo>
                      <a:pt x="18"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32" name="Freeform 254">
                <a:extLst>
                  <a:ext uri="{FF2B5EF4-FFF2-40B4-BE49-F238E27FC236}">
                    <a16:creationId xmlns:a16="http://schemas.microsoft.com/office/drawing/2014/main" id="{6349EFFE-3953-4ECB-8EFB-354EFA632380}"/>
                  </a:ext>
                </a:extLst>
              </p:cNvPr>
              <p:cNvSpPr>
                <a:spLocks/>
              </p:cNvSpPr>
              <p:nvPr/>
            </p:nvSpPr>
            <p:spPr bwMode="auto">
              <a:xfrm>
                <a:off x="5588" y="519"/>
                <a:ext cx="129" cy="61"/>
              </a:xfrm>
              <a:custGeom>
                <a:avLst/>
                <a:gdLst>
                  <a:gd name="T0" fmla="*/ 75 w 129"/>
                  <a:gd name="T1" fmla="*/ 7 h 61"/>
                  <a:gd name="T2" fmla="*/ 82 w 129"/>
                  <a:gd name="T3" fmla="*/ 3 h 61"/>
                  <a:gd name="T4" fmla="*/ 93 w 129"/>
                  <a:gd name="T5" fmla="*/ 3 h 61"/>
                  <a:gd name="T6" fmla="*/ 100 w 129"/>
                  <a:gd name="T7" fmla="*/ 10 h 61"/>
                  <a:gd name="T8" fmla="*/ 108 w 129"/>
                  <a:gd name="T9" fmla="*/ 18 h 61"/>
                  <a:gd name="T10" fmla="*/ 122 w 129"/>
                  <a:gd name="T11" fmla="*/ 21 h 61"/>
                  <a:gd name="T12" fmla="*/ 122 w 129"/>
                  <a:gd name="T13" fmla="*/ 28 h 61"/>
                  <a:gd name="T14" fmla="*/ 129 w 129"/>
                  <a:gd name="T15" fmla="*/ 28 h 61"/>
                  <a:gd name="T16" fmla="*/ 122 w 129"/>
                  <a:gd name="T17" fmla="*/ 32 h 61"/>
                  <a:gd name="T18" fmla="*/ 115 w 129"/>
                  <a:gd name="T19" fmla="*/ 32 h 61"/>
                  <a:gd name="T20" fmla="*/ 115 w 129"/>
                  <a:gd name="T21" fmla="*/ 39 h 61"/>
                  <a:gd name="T22" fmla="*/ 118 w 129"/>
                  <a:gd name="T23" fmla="*/ 39 h 61"/>
                  <a:gd name="T24" fmla="*/ 118 w 129"/>
                  <a:gd name="T25" fmla="*/ 43 h 61"/>
                  <a:gd name="T26" fmla="*/ 122 w 129"/>
                  <a:gd name="T27" fmla="*/ 46 h 61"/>
                  <a:gd name="T28" fmla="*/ 115 w 129"/>
                  <a:gd name="T29" fmla="*/ 50 h 61"/>
                  <a:gd name="T30" fmla="*/ 90 w 129"/>
                  <a:gd name="T31" fmla="*/ 50 h 61"/>
                  <a:gd name="T32" fmla="*/ 68 w 129"/>
                  <a:gd name="T33" fmla="*/ 57 h 61"/>
                  <a:gd name="T34" fmla="*/ 54 w 129"/>
                  <a:gd name="T35" fmla="*/ 61 h 61"/>
                  <a:gd name="T36" fmla="*/ 47 w 129"/>
                  <a:gd name="T37" fmla="*/ 61 h 61"/>
                  <a:gd name="T38" fmla="*/ 32 w 129"/>
                  <a:gd name="T39" fmla="*/ 57 h 61"/>
                  <a:gd name="T40" fmla="*/ 22 w 129"/>
                  <a:gd name="T41" fmla="*/ 54 h 61"/>
                  <a:gd name="T42" fmla="*/ 14 w 129"/>
                  <a:gd name="T43" fmla="*/ 50 h 61"/>
                  <a:gd name="T44" fmla="*/ 14 w 129"/>
                  <a:gd name="T45" fmla="*/ 50 h 61"/>
                  <a:gd name="T46" fmla="*/ 4 w 129"/>
                  <a:gd name="T47" fmla="*/ 46 h 61"/>
                  <a:gd name="T48" fmla="*/ 0 w 129"/>
                  <a:gd name="T49" fmla="*/ 50 h 61"/>
                  <a:gd name="T50" fmla="*/ 4 w 129"/>
                  <a:gd name="T51" fmla="*/ 43 h 61"/>
                  <a:gd name="T52" fmla="*/ 11 w 129"/>
                  <a:gd name="T53" fmla="*/ 43 h 61"/>
                  <a:gd name="T54" fmla="*/ 7 w 129"/>
                  <a:gd name="T55" fmla="*/ 39 h 61"/>
                  <a:gd name="T56" fmla="*/ 25 w 129"/>
                  <a:gd name="T57" fmla="*/ 36 h 61"/>
                  <a:gd name="T58" fmla="*/ 29 w 129"/>
                  <a:gd name="T59" fmla="*/ 32 h 61"/>
                  <a:gd name="T60" fmla="*/ 22 w 129"/>
                  <a:gd name="T61" fmla="*/ 32 h 61"/>
                  <a:gd name="T62" fmla="*/ 22 w 129"/>
                  <a:gd name="T63" fmla="*/ 28 h 61"/>
                  <a:gd name="T64" fmla="*/ 32 w 129"/>
                  <a:gd name="T65" fmla="*/ 21 h 61"/>
                  <a:gd name="T66" fmla="*/ 36 w 129"/>
                  <a:gd name="T67" fmla="*/ 18 h 61"/>
                  <a:gd name="T68" fmla="*/ 54 w 129"/>
                  <a:gd name="T69" fmla="*/ 14 h 61"/>
                  <a:gd name="T70" fmla="*/ 72 w 129"/>
                  <a:gd name="T71" fmla="*/ 10 h 61"/>
                  <a:gd name="T72" fmla="*/ 72 w 129"/>
                  <a:gd name="T73"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9" h="61">
                    <a:moveTo>
                      <a:pt x="72" y="7"/>
                    </a:moveTo>
                    <a:lnTo>
                      <a:pt x="75" y="7"/>
                    </a:lnTo>
                    <a:lnTo>
                      <a:pt x="75" y="3"/>
                    </a:lnTo>
                    <a:lnTo>
                      <a:pt x="82" y="3"/>
                    </a:lnTo>
                    <a:lnTo>
                      <a:pt x="86" y="0"/>
                    </a:lnTo>
                    <a:lnTo>
                      <a:pt x="93" y="3"/>
                    </a:lnTo>
                    <a:lnTo>
                      <a:pt x="97" y="10"/>
                    </a:lnTo>
                    <a:lnTo>
                      <a:pt x="100" y="10"/>
                    </a:lnTo>
                    <a:lnTo>
                      <a:pt x="100" y="14"/>
                    </a:lnTo>
                    <a:lnTo>
                      <a:pt x="108" y="18"/>
                    </a:lnTo>
                    <a:lnTo>
                      <a:pt x="118" y="21"/>
                    </a:lnTo>
                    <a:lnTo>
                      <a:pt x="122" y="21"/>
                    </a:lnTo>
                    <a:lnTo>
                      <a:pt x="122" y="25"/>
                    </a:lnTo>
                    <a:lnTo>
                      <a:pt x="122" y="28"/>
                    </a:lnTo>
                    <a:lnTo>
                      <a:pt x="129" y="28"/>
                    </a:lnTo>
                    <a:lnTo>
                      <a:pt x="129" y="28"/>
                    </a:lnTo>
                    <a:lnTo>
                      <a:pt x="122" y="28"/>
                    </a:lnTo>
                    <a:lnTo>
                      <a:pt x="122" y="32"/>
                    </a:lnTo>
                    <a:lnTo>
                      <a:pt x="115" y="32"/>
                    </a:lnTo>
                    <a:lnTo>
                      <a:pt x="115" y="32"/>
                    </a:lnTo>
                    <a:lnTo>
                      <a:pt x="115" y="36"/>
                    </a:lnTo>
                    <a:lnTo>
                      <a:pt x="115" y="39"/>
                    </a:lnTo>
                    <a:lnTo>
                      <a:pt x="115" y="43"/>
                    </a:lnTo>
                    <a:lnTo>
                      <a:pt x="118" y="39"/>
                    </a:lnTo>
                    <a:lnTo>
                      <a:pt x="118" y="43"/>
                    </a:lnTo>
                    <a:lnTo>
                      <a:pt x="118" y="43"/>
                    </a:lnTo>
                    <a:lnTo>
                      <a:pt x="122" y="46"/>
                    </a:lnTo>
                    <a:lnTo>
                      <a:pt x="122" y="46"/>
                    </a:lnTo>
                    <a:lnTo>
                      <a:pt x="118" y="46"/>
                    </a:lnTo>
                    <a:lnTo>
                      <a:pt x="115" y="50"/>
                    </a:lnTo>
                    <a:lnTo>
                      <a:pt x="108" y="50"/>
                    </a:lnTo>
                    <a:lnTo>
                      <a:pt x="90" y="50"/>
                    </a:lnTo>
                    <a:lnTo>
                      <a:pt x="72" y="54"/>
                    </a:lnTo>
                    <a:lnTo>
                      <a:pt x="68" y="57"/>
                    </a:lnTo>
                    <a:lnTo>
                      <a:pt x="57" y="57"/>
                    </a:lnTo>
                    <a:lnTo>
                      <a:pt x="54" y="61"/>
                    </a:lnTo>
                    <a:lnTo>
                      <a:pt x="50" y="61"/>
                    </a:lnTo>
                    <a:lnTo>
                      <a:pt x="47" y="61"/>
                    </a:lnTo>
                    <a:lnTo>
                      <a:pt x="43" y="61"/>
                    </a:lnTo>
                    <a:lnTo>
                      <a:pt x="32" y="57"/>
                    </a:lnTo>
                    <a:lnTo>
                      <a:pt x="32" y="54"/>
                    </a:lnTo>
                    <a:lnTo>
                      <a:pt x="22" y="54"/>
                    </a:lnTo>
                    <a:lnTo>
                      <a:pt x="14" y="50"/>
                    </a:lnTo>
                    <a:lnTo>
                      <a:pt x="14" y="50"/>
                    </a:lnTo>
                    <a:lnTo>
                      <a:pt x="18" y="50"/>
                    </a:lnTo>
                    <a:lnTo>
                      <a:pt x="14" y="50"/>
                    </a:lnTo>
                    <a:lnTo>
                      <a:pt x="11" y="46"/>
                    </a:lnTo>
                    <a:lnTo>
                      <a:pt x="4" y="46"/>
                    </a:lnTo>
                    <a:lnTo>
                      <a:pt x="4" y="50"/>
                    </a:lnTo>
                    <a:lnTo>
                      <a:pt x="0" y="50"/>
                    </a:lnTo>
                    <a:lnTo>
                      <a:pt x="0" y="46"/>
                    </a:lnTo>
                    <a:lnTo>
                      <a:pt x="4" y="43"/>
                    </a:lnTo>
                    <a:lnTo>
                      <a:pt x="11" y="43"/>
                    </a:lnTo>
                    <a:lnTo>
                      <a:pt x="11" y="43"/>
                    </a:lnTo>
                    <a:lnTo>
                      <a:pt x="7" y="43"/>
                    </a:lnTo>
                    <a:lnTo>
                      <a:pt x="7" y="39"/>
                    </a:lnTo>
                    <a:lnTo>
                      <a:pt x="14" y="39"/>
                    </a:lnTo>
                    <a:lnTo>
                      <a:pt x="25" y="36"/>
                    </a:lnTo>
                    <a:lnTo>
                      <a:pt x="25" y="36"/>
                    </a:lnTo>
                    <a:lnTo>
                      <a:pt x="29" y="32"/>
                    </a:lnTo>
                    <a:lnTo>
                      <a:pt x="25" y="32"/>
                    </a:lnTo>
                    <a:lnTo>
                      <a:pt x="22" y="32"/>
                    </a:lnTo>
                    <a:lnTo>
                      <a:pt x="22" y="28"/>
                    </a:lnTo>
                    <a:lnTo>
                      <a:pt x="22" y="28"/>
                    </a:lnTo>
                    <a:lnTo>
                      <a:pt x="25" y="25"/>
                    </a:lnTo>
                    <a:lnTo>
                      <a:pt x="32" y="21"/>
                    </a:lnTo>
                    <a:lnTo>
                      <a:pt x="36" y="18"/>
                    </a:lnTo>
                    <a:lnTo>
                      <a:pt x="36" y="18"/>
                    </a:lnTo>
                    <a:lnTo>
                      <a:pt x="47" y="18"/>
                    </a:lnTo>
                    <a:lnTo>
                      <a:pt x="54" y="14"/>
                    </a:lnTo>
                    <a:lnTo>
                      <a:pt x="68" y="14"/>
                    </a:lnTo>
                    <a:lnTo>
                      <a:pt x="72" y="10"/>
                    </a:lnTo>
                    <a:lnTo>
                      <a:pt x="68" y="10"/>
                    </a:lnTo>
                    <a:lnTo>
                      <a:pt x="72"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33" name="Freeform 255">
                <a:extLst>
                  <a:ext uri="{FF2B5EF4-FFF2-40B4-BE49-F238E27FC236}">
                    <a16:creationId xmlns:a16="http://schemas.microsoft.com/office/drawing/2014/main" id="{B70DE12D-AF21-4E3D-8BD8-C276AB411BFE}"/>
                  </a:ext>
                </a:extLst>
              </p:cNvPr>
              <p:cNvSpPr>
                <a:spLocks/>
              </p:cNvSpPr>
              <p:nvPr/>
            </p:nvSpPr>
            <p:spPr bwMode="auto">
              <a:xfrm>
                <a:off x="5617" y="573"/>
                <a:ext cx="150" cy="64"/>
              </a:xfrm>
              <a:custGeom>
                <a:avLst/>
                <a:gdLst>
                  <a:gd name="T0" fmla="*/ 43 w 150"/>
                  <a:gd name="T1" fmla="*/ 7 h 64"/>
                  <a:gd name="T2" fmla="*/ 43 w 150"/>
                  <a:gd name="T3" fmla="*/ 3 h 64"/>
                  <a:gd name="T4" fmla="*/ 53 w 150"/>
                  <a:gd name="T5" fmla="*/ 3 h 64"/>
                  <a:gd name="T6" fmla="*/ 57 w 150"/>
                  <a:gd name="T7" fmla="*/ 3 h 64"/>
                  <a:gd name="T8" fmla="*/ 89 w 150"/>
                  <a:gd name="T9" fmla="*/ 0 h 64"/>
                  <a:gd name="T10" fmla="*/ 93 w 150"/>
                  <a:gd name="T11" fmla="*/ 0 h 64"/>
                  <a:gd name="T12" fmla="*/ 104 w 150"/>
                  <a:gd name="T13" fmla="*/ 3 h 64"/>
                  <a:gd name="T14" fmla="*/ 107 w 150"/>
                  <a:gd name="T15" fmla="*/ 7 h 64"/>
                  <a:gd name="T16" fmla="*/ 100 w 150"/>
                  <a:gd name="T17" fmla="*/ 14 h 64"/>
                  <a:gd name="T18" fmla="*/ 96 w 150"/>
                  <a:gd name="T19" fmla="*/ 17 h 64"/>
                  <a:gd name="T20" fmla="*/ 89 w 150"/>
                  <a:gd name="T21" fmla="*/ 21 h 64"/>
                  <a:gd name="T22" fmla="*/ 100 w 150"/>
                  <a:gd name="T23" fmla="*/ 17 h 64"/>
                  <a:gd name="T24" fmla="*/ 114 w 150"/>
                  <a:gd name="T25" fmla="*/ 10 h 64"/>
                  <a:gd name="T26" fmla="*/ 114 w 150"/>
                  <a:gd name="T27" fmla="*/ 7 h 64"/>
                  <a:gd name="T28" fmla="*/ 114 w 150"/>
                  <a:gd name="T29" fmla="*/ 3 h 64"/>
                  <a:gd name="T30" fmla="*/ 122 w 150"/>
                  <a:gd name="T31" fmla="*/ 7 h 64"/>
                  <a:gd name="T32" fmla="*/ 132 w 150"/>
                  <a:gd name="T33" fmla="*/ 7 h 64"/>
                  <a:gd name="T34" fmla="*/ 136 w 150"/>
                  <a:gd name="T35" fmla="*/ 10 h 64"/>
                  <a:gd name="T36" fmla="*/ 143 w 150"/>
                  <a:gd name="T37" fmla="*/ 17 h 64"/>
                  <a:gd name="T38" fmla="*/ 147 w 150"/>
                  <a:gd name="T39" fmla="*/ 17 h 64"/>
                  <a:gd name="T40" fmla="*/ 143 w 150"/>
                  <a:gd name="T41" fmla="*/ 21 h 64"/>
                  <a:gd name="T42" fmla="*/ 150 w 150"/>
                  <a:gd name="T43" fmla="*/ 21 h 64"/>
                  <a:gd name="T44" fmla="*/ 143 w 150"/>
                  <a:gd name="T45" fmla="*/ 28 h 64"/>
                  <a:gd name="T46" fmla="*/ 139 w 150"/>
                  <a:gd name="T47" fmla="*/ 32 h 64"/>
                  <a:gd name="T48" fmla="*/ 139 w 150"/>
                  <a:gd name="T49" fmla="*/ 35 h 64"/>
                  <a:gd name="T50" fmla="*/ 139 w 150"/>
                  <a:gd name="T51" fmla="*/ 43 h 64"/>
                  <a:gd name="T52" fmla="*/ 125 w 150"/>
                  <a:gd name="T53" fmla="*/ 43 h 64"/>
                  <a:gd name="T54" fmla="*/ 136 w 150"/>
                  <a:gd name="T55" fmla="*/ 46 h 64"/>
                  <a:gd name="T56" fmla="*/ 139 w 150"/>
                  <a:gd name="T57" fmla="*/ 50 h 64"/>
                  <a:gd name="T58" fmla="*/ 139 w 150"/>
                  <a:gd name="T59" fmla="*/ 57 h 64"/>
                  <a:gd name="T60" fmla="*/ 136 w 150"/>
                  <a:gd name="T61" fmla="*/ 60 h 64"/>
                  <a:gd name="T62" fmla="*/ 129 w 150"/>
                  <a:gd name="T63" fmla="*/ 64 h 64"/>
                  <a:gd name="T64" fmla="*/ 122 w 150"/>
                  <a:gd name="T65" fmla="*/ 64 h 64"/>
                  <a:gd name="T66" fmla="*/ 96 w 150"/>
                  <a:gd name="T67" fmla="*/ 60 h 64"/>
                  <a:gd name="T68" fmla="*/ 86 w 150"/>
                  <a:gd name="T69" fmla="*/ 57 h 64"/>
                  <a:gd name="T70" fmla="*/ 68 w 150"/>
                  <a:gd name="T71" fmla="*/ 53 h 64"/>
                  <a:gd name="T72" fmla="*/ 64 w 150"/>
                  <a:gd name="T73" fmla="*/ 53 h 64"/>
                  <a:gd name="T74" fmla="*/ 61 w 150"/>
                  <a:gd name="T75" fmla="*/ 53 h 64"/>
                  <a:gd name="T76" fmla="*/ 57 w 150"/>
                  <a:gd name="T77" fmla="*/ 46 h 64"/>
                  <a:gd name="T78" fmla="*/ 46 w 150"/>
                  <a:gd name="T79" fmla="*/ 53 h 64"/>
                  <a:gd name="T80" fmla="*/ 39 w 150"/>
                  <a:gd name="T81" fmla="*/ 50 h 64"/>
                  <a:gd name="T82" fmla="*/ 32 w 150"/>
                  <a:gd name="T83" fmla="*/ 43 h 64"/>
                  <a:gd name="T84" fmla="*/ 28 w 150"/>
                  <a:gd name="T85" fmla="*/ 39 h 64"/>
                  <a:gd name="T86" fmla="*/ 28 w 150"/>
                  <a:gd name="T87" fmla="*/ 32 h 64"/>
                  <a:gd name="T88" fmla="*/ 25 w 150"/>
                  <a:gd name="T89" fmla="*/ 32 h 64"/>
                  <a:gd name="T90" fmla="*/ 18 w 150"/>
                  <a:gd name="T91" fmla="*/ 32 h 64"/>
                  <a:gd name="T92" fmla="*/ 18 w 150"/>
                  <a:gd name="T93" fmla="*/ 28 h 64"/>
                  <a:gd name="T94" fmla="*/ 10 w 150"/>
                  <a:gd name="T95" fmla="*/ 28 h 64"/>
                  <a:gd name="T96" fmla="*/ 7 w 150"/>
                  <a:gd name="T97" fmla="*/ 28 h 64"/>
                  <a:gd name="T98" fmla="*/ 7 w 150"/>
                  <a:gd name="T99" fmla="*/ 32 h 64"/>
                  <a:gd name="T100" fmla="*/ 0 w 150"/>
                  <a:gd name="T101" fmla="*/ 28 h 64"/>
                  <a:gd name="T102" fmla="*/ 18 w 150"/>
                  <a:gd name="T103" fmla="*/ 21 h 64"/>
                  <a:gd name="T104" fmla="*/ 21 w 150"/>
                  <a:gd name="T105" fmla="*/ 17 h 64"/>
                  <a:gd name="T106" fmla="*/ 32 w 150"/>
                  <a:gd name="T107" fmla="*/ 17 h 64"/>
                  <a:gd name="T108" fmla="*/ 32 w 150"/>
                  <a:gd name="T109" fmla="*/ 14 h 64"/>
                  <a:gd name="T110" fmla="*/ 32 w 150"/>
                  <a:gd name="T111" fmla="*/ 10 h 64"/>
                  <a:gd name="T112" fmla="*/ 43 w 150"/>
                  <a:gd name="T113"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0" h="64">
                    <a:moveTo>
                      <a:pt x="43" y="7"/>
                    </a:moveTo>
                    <a:lnTo>
                      <a:pt x="43" y="7"/>
                    </a:lnTo>
                    <a:lnTo>
                      <a:pt x="43" y="3"/>
                    </a:lnTo>
                    <a:lnTo>
                      <a:pt x="43" y="3"/>
                    </a:lnTo>
                    <a:lnTo>
                      <a:pt x="50" y="7"/>
                    </a:lnTo>
                    <a:lnTo>
                      <a:pt x="53" y="3"/>
                    </a:lnTo>
                    <a:lnTo>
                      <a:pt x="50" y="3"/>
                    </a:lnTo>
                    <a:lnTo>
                      <a:pt x="57" y="3"/>
                    </a:lnTo>
                    <a:lnTo>
                      <a:pt x="79" y="0"/>
                    </a:lnTo>
                    <a:lnTo>
                      <a:pt x="89" y="0"/>
                    </a:lnTo>
                    <a:lnTo>
                      <a:pt x="89" y="0"/>
                    </a:lnTo>
                    <a:lnTo>
                      <a:pt x="93" y="0"/>
                    </a:lnTo>
                    <a:lnTo>
                      <a:pt x="100" y="3"/>
                    </a:lnTo>
                    <a:lnTo>
                      <a:pt x="104" y="3"/>
                    </a:lnTo>
                    <a:lnTo>
                      <a:pt x="107" y="7"/>
                    </a:lnTo>
                    <a:lnTo>
                      <a:pt x="107" y="7"/>
                    </a:lnTo>
                    <a:lnTo>
                      <a:pt x="107" y="10"/>
                    </a:lnTo>
                    <a:lnTo>
                      <a:pt x="100" y="14"/>
                    </a:lnTo>
                    <a:lnTo>
                      <a:pt x="100" y="17"/>
                    </a:lnTo>
                    <a:lnTo>
                      <a:pt x="96" y="17"/>
                    </a:lnTo>
                    <a:lnTo>
                      <a:pt x="82" y="21"/>
                    </a:lnTo>
                    <a:lnTo>
                      <a:pt x="89" y="21"/>
                    </a:lnTo>
                    <a:lnTo>
                      <a:pt x="93" y="17"/>
                    </a:lnTo>
                    <a:lnTo>
                      <a:pt x="100" y="17"/>
                    </a:lnTo>
                    <a:lnTo>
                      <a:pt x="104" y="14"/>
                    </a:lnTo>
                    <a:lnTo>
                      <a:pt x="114" y="10"/>
                    </a:lnTo>
                    <a:lnTo>
                      <a:pt x="114" y="7"/>
                    </a:lnTo>
                    <a:lnTo>
                      <a:pt x="114" y="7"/>
                    </a:lnTo>
                    <a:lnTo>
                      <a:pt x="111" y="7"/>
                    </a:lnTo>
                    <a:lnTo>
                      <a:pt x="114" y="3"/>
                    </a:lnTo>
                    <a:lnTo>
                      <a:pt x="125" y="7"/>
                    </a:lnTo>
                    <a:lnTo>
                      <a:pt x="122" y="7"/>
                    </a:lnTo>
                    <a:lnTo>
                      <a:pt x="125" y="7"/>
                    </a:lnTo>
                    <a:lnTo>
                      <a:pt x="132" y="7"/>
                    </a:lnTo>
                    <a:lnTo>
                      <a:pt x="136" y="7"/>
                    </a:lnTo>
                    <a:lnTo>
                      <a:pt x="136" y="10"/>
                    </a:lnTo>
                    <a:lnTo>
                      <a:pt x="143" y="14"/>
                    </a:lnTo>
                    <a:lnTo>
                      <a:pt x="143" y="17"/>
                    </a:lnTo>
                    <a:lnTo>
                      <a:pt x="147" y="14"/>
                    </a:lnTo>
                    <a:lnTo>
                      <a:pt x="147" y="17"/>
                    </a:lnTo>
                    <a:lnTo>
                      <a:pt x="143" y="21"/>
                    </a:lnTo>
                    <a:lnTo>
                      <a:pt x="143" y="21"/>
                    </a:lnTo>
                    <a:lnTo>
                      <a:pt x="150" y="21"/>
                    </a:lnTo>
                    <a:lnTo>
                      <a:pt x="150" y="21"/>
                    </a:lnTo>
                    <a:lnTo>
                      <a:pt x="143" y="25"/>
                    </a:lnTo>
                    <a:lnTo>
                      <a:pt x="143" y="28"/>
                    </a:lnTo>
                    <a:lnTo>
                      <a:pt x="139" y="28"/>
                    </a:lnTo>
                    <a:lnTo>
                      <a:pt x="139" y="32"/>
                    </a:lnTo>
                    <a:lnTo>
                      <a:pt x="139" y="32"/>
                    </a:lnTo>
                    <a:lnTo>
                      <a:pt x="139" y="35"/>
                    </a:lnTo>
                    <a:lnTo>
                      <a:pt x="139" y="39"/>
                    </a:lnTo>
                    <a:lnTo>
                      <a:pt x="139" y="43"/>
                    </a:lnTo>
                    <a:lnTo>
                      <a:pt x="125" y="39"/>
                    </a:lnTo>
                    <a:lnTo>
                      <a:pt x="125" y="43"/>
                    </a:lnTo>
                    <a:lnTo>
                      <a:pt x="132" y="46"/>
                    </a:lnTo>
                    <a:lnTo>
                      <a:pt x="136" y="46"/>
                    </a:lnTo>
                    <a:lnTo>
                      <a:pt x="136" y="50"/>
                    </a:lnTo>
                    <a:lnTo>
                      <a:pt x="139" y="50"/>
                    </a:lnTo>
                    <a:lnTo>
                      <a:pt x="139" y="53"/>
                    </a:lnTo>
                    <a:lnTo>
                      <a:pt x="139" y="57"/>
                    </a:lnTo>
                    <a:lnTo>
                      <a:pt x="139" y="57"/>
                    </a:lnTo>
                    <a:lnTo>
                      <a:pt x="136" y="60"/>
                    </a:lnTo>
                    <a:lnTo>
                      <a:pt x="132" y="60"/>
                    </a:lnTo>
                    <a:lnTo>
                      <a:pt x="129" y="64"/>
                    </a:lnTo>
                    <a:lnTo>
                      <a:pt x="125" y="64"/>
                    </a:lnTo>
                    <a:lnTo>
                      <a:pt x="122" y="64"/>
                    </a:lnTo>
                    <a:lnTo>
                      <a:pt x="100" y="64"/>
                    </a:lnTo>
                    <a:lnTo>
                      <a:pt x="96" y="60"/>
                    </a:lnTo>
                    <a:lnTo>
                      <a:pt x="93" y="60"/>
                    </a:lnTo>
                    <a:lnTo>
                      <a:pt x="86" y="57"/>
                    </a:lnTo>
                    <a:lnTo>
                      <a:pt x="86" y="57"/>
                    </a:lnTo>
                    <a:lnTo>
                      <a:pt x="68" y="53"/>
                    </a:lnTo>
                    <a:lnTo>
                      <a:pt x="68" y="53"/>
                    </a:lnTo>
                    <a:lnTo>
                      <a:pt x="64" y="53"/>
                    </a:lnTo>
                    <a:lnTo>
                      <a:pt x="61" y="53"/>
                    </a:lnTo>
                    <a:lnTo>
                      <a:pt x="61" y="53"/>
                    </a:lnTo>
                    <a:lnTo>
                      <a:pt x="61" y="46"/>
                    </a:lnTo>
                    <a:lnTo>
                      <a:pt x="57" y="46"/>
                    </a:lnTo>
                    <a:lnTo>
                      <a:pt x="53" y="50"/>
                    </a:lnTo>
                    <a:lnTo>
                      <a:pt x="46" y="53"/>
                    </a:lnTo>
                    <a:lnTo>
                      <a:pt x="43" y="50"/>
                    </a:lnTo>
                    <a:lnTo>
                      <a:pt x="39" y="50"/>
                    </a:lnTo>
                    <a:lnTo>
                      <a:pt x="36" y="46"/>
                    </a:lnTo>
                    <a:lnTo>
                      <a:pt x="32" y="43"/>
                    </a:lnTo>
                    <a:lnTo>
                      <a:pt x="28" y="43"/>
                    </a:lnTo>
                    <a:lnTo>
                      <a:pt x="28" y="39"/>
                    </a:lnTo>
                    <a:lnTo>
                      <a:pt x="28" y="35"/>
                    </a:lnTo>
                    <a:lnTo>
                      <a:pt x="28" y="32"/>
                    </a:lnTo>
                    <a:lnTo>
                      <a:pt x="25" y="32"/>
                    </a:lnTo>
                    <a:lnTo>
                      <a:pt x="25" y="32"/>
                    </a:lnTo>
                    <a:lnTo>
                      <a:pt x="25" y="32"/>
                    </a:lnTo>
                    <a:lnTo>
                      <a:pt x="18" y="32"/>
                    </a:lnTo>
                    <a:lnTo>
                      <a:pt x="18" y="32"/>
                    </a:lnTo>
                    <a:lnTo>
                      <a:pt x="18" y="28"/>
                    </a:lnTo>
                    <a:lnTo>
                      <a:pt x="14" y="32"/>
                    </a:lnTo>
                    <a:lnTo>
                      <a:pt x="10" y="28"/>
                    </a:lnTo>
                    <a:lnTo>
                      <a:pt x="7" y="28"/>
                    </a:lnTo>
                    <a:lnTo>
                      <a:pt x="7" y="28"/>
                    </a:lnTo>
                    <a:lnTo>
                      <a:pt x="7" y="32"/>
                    </a:lnTo>
                    <a:lnTo>
                      <a:pt x="7" y="32"/>
                    </a:lnTo>
                    <a:lnTo>
                      <a:pt x="3" y="28"/>
                    </a:lnTo>
                    <a:lnTo>
                      <a:pt x="0" y="28"/>
                    </a:lnTo>
                    <a:lnTo>
                      <a:pt x="7" y="28"/>
                    </a:lnTo>
                    <a:lnTo>
                      <a:pt x="18" y="21"/>
                    </a:lnTo>
                    <a:lnTo>
                      <a:pt x="18" y="21"/>
                    </a:lnTo>
                    <a:lnTo>
                      <a:pt x="21" y="17"/>
                    </a:lnTo>
                    <a:lnTo>
                      <a:pt x="28" y="17"/>
                    </a:lnTo>
                    <a:lnTo>
                      <a:pt x="32" y="17"/>
                    </a:lnTo>
                    <a:lnTo>
                      <a:pt x="36" y="14"/>
                    </a:lnTo>
                    <a:lnTo>
                      <a:pt x="32" y="14"/>
                    </a:lnTo>
                    <a:lnTo>
                      <a:pt x="28" y="10"/>
                    </a:lnTo>
                    <a:lnTo>
                      <a:pt x="32" y="10"/>
                    </a:lnTo>
                    <a:lnTo>
                      <a:pt x="36" y="7"/>
                    </a:lnTo>
                    <a:lnTo>
                      <a:pt x="43"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34" name="Freeform 256">
                <a:extLst>
                  <a:ext uri="{FF2B5EF4-FFF2-40B4-BE49-F238E27FC236}">
                    <a16:creationId xmlns:a16="http://schemas.microsoft.com/office/drawing/2014/main" id="{E3429D06-C80C-4B11-A545-2F24D107BE3F}"/>
                  </a:ext>
                </a:extLst>
              </p:cNvPr>
              <p:cNvSpPr>
                <a:spLocks/>
              </p:cNvSpPr>
              <p:nvPr/>
            </p:nvSpPr>
            <p:spPr bwMode="auto">
              <a:xfrm>
                <a:off x="5749" y="605"/>
                <a:ext cx="126" cy="68"/>
              </a:xfrm>
              <a:custGeom>
                <a:avLst/>
                <a:gdLst>
                  <a:gd name="T0" fmla="*/ 15 w 126"/>
                  <a:gd name="T1" fmla="*/ 46 h 68"/>
                  <a:gd name="T2" fmla="*/ 18 w 126"/>
                  <a:gd name="T3" fmla="*/ 39 h 68"/>
                  <a:gd name="T4" fmla="*/ 25 w 126"/>
                  <a:gd name="T5" fmla="*/ 28 h 68"/>
                  <a:gd name="T6" fmla="*/ 36 w 126"/>
                  <a:gd name="T7" fmla="*/ 32 h 68"/>
                  <a:gd name="T8" fmla="*/ 29 w 126"/>
                  <a:gd name="T9" fmla="*/ 25 h 68"/>
                  <a:gd name="T10" fmla="*/ 36 w 126"/>
                  <a:gd name="T11" fmla="*/ 18 h 68"/>
                  <a:gd name="T12" fmla="*/ 36 w 126"/>
                  <a:gd name="T13" fmla="*/ 18 h 68"/>
                  <a:gd name="T14" fmla="*/ 36 w 126"/>
                  <a:gd name="T15" fmla="*/ 14 h 68"/>
                  <a:gd name="T16" fmla="*/ 40 w 126"/>
                  <a:gd name="T17" fmla="*/ 14 h 68"/>
                  <a:gd name="T18" fmla="*/ 47 w 126"/>
                  <a:gd name="T19" fmla="*/ 11 h 68"/>
                  <a:gd name="T20" fmla="*/ 47 w 126"/>
                  <a:gd name="T21" fmla="*/ 7 h 68"/>
                  <a:gd name="T22" fmla="*/ 50 w 126"/>
                  <a:gd name="T23" fmla="*/ 7 h 68"/>
                  <a:gd name="T24" fmla="*/ 58 w 126"/>
                  <a:gd name="T25" fmla="*/ 11 h 68"/>
                  <a:gd name="T26" fmla="*/ 58 w 126"/>
                  <a:gd name="T27" fmla="*/ 3 h 68"/>
                  <a:gd name="T28" fmla="*/ 72 w 126"/>
                  <a:gd name="T29" fmla="*/ 3 h 68"/>
                  <a:gd name="T30" fmla="*/ 72 w 126"/>
                  <a:gd name="T31" fmla="*/ 7 h 68"/>
                  <a:gd name="T32" fmla="*/ 79 w 126"/>
                  <a:gd name="T33" fmla="*/ 7 h 68"/>
                  <a:gd name="T34" fmla="*/ 72 w 126"/>
                  <a:gd name="T35" fmla="*/ 11 h 68"/>
                  <a:gd name="T36" fmla="*/ 72 w 126"/>
                  <a:gd name="T37" fmla="*/ 18 h 68"/>
                  <a:gd name="T38" fmla="*/ 79 w 126"/>
                  <a:gd name="T39" fmla="*/ 18 h 68"/>
                  <a:gd name="T40" fmla="*/ 83 w 126"/>
                  <a:gd name="T41" fmla="*/ 11 h 68"/>
                  <a:gd name="T42" fmla="*/ 86 w 126"/>
                  <a:gd name="T43" fmla="*/ 14 h 68"/>
                  <a:gd name="T44" fmla="*/ 90 w 126"/>
                  <a:gd name="T45" fmla="*/ 18 h 68"/>
                  <a:gd name="T46" fmla="*/ 93 w 126"/>
                  <a:gd name="T47" fmla="*/ 11 h 68"/>
                  <a:gd name="T48" fmla="*/ 97 w 126"/>
                  <a:gd name="T49" fmla="*/ 14 h 68"/>
                  <a:gd name="T50" fmla="*/ 97 w 126"/>
                  <a:gd name="T51" fmla="*/ 18 h 68"/>
                  <a:gd name="T52" fmla="*/ 101 w 126"/>
                  <a:gd name="T53" fmla="*/ 21 h 68"/>
                  <a:gd name="T54" fmla="*/ 104 w 126"/>
                  <a:gd name="T55" fmla="*/ 18 h 68"/>
                  <a:gd name="T56" fmla="*/ 108 w 126"/>
                  <a:gd name="T57" fmla="*/ 25 h 68"/>
                  <a:gd name="T58" fmla="*/ 126 w 126"/>
                  <a:gd name="T59" fmla="*/ 32 h 68"/>
                  <a:gd name="T60" fmla="*/ 126 w 126"/>
                  <a:gd name="T61" fmla="*/ 39 h 68"/>
                  <a:gd name="T62" fmla="*/ 126 w 126"/>
                  <a:gd name="T63" fmla="*/ 43 h 68"/>
                  <a:gd name="T64" fmla="*/ 118 w 126"/>
                  <a:gd name="T65" fmla="*/ 50 h 68"/>
                  <a:gd name="T66" fmla="*/ 111 w 126"/>
                  <a:gd name="T67" fmla="*/ 50 h 68"/>
                  <a:gd name="T68" fmla="*/ 90 w 126"/>
                  <a:gd name="T69" fmla="*/ 57 h 68"/>
                  <a:gd name="T70" fmla="*/ 79 w 126"/>
                  <a:gd name="T71" fmla="*/ 57 h 68"/>
                  <a:gd name="T72" fmla="*/ 76 w 126"/>
                  <a:gd name="T73" fmla="*/ 57 h 68"/>
                  <a:gd name="T74" fmla="*/ 72 w 126"/>
                  <a:gd name="T75" fmla="*/ 57 h 68"/>
                  <a:gd name="T76" fmla="*/ 54 w 126"/>
                  <a:gd name="T77" fmla="*/ 57 h 68"/>
                  <a:gd name="T78" fmla="*/ 50 w 126"/>
                  <a:gd name="T79" fmla="*/ 57 h 68"/>
                  <a:gd name="T80" fmla="*/ 36 w 126"/>
                  <a:gd name="T81" fmla="*/ 61 h 68"/>
                  <a:gd name="T82" fmla="*/ 29 w 126"/>
                  <a:gd name="T83" fmla="*/ 61 h 68"/>
                  <a:gd name="T84" fmla="*/ 15 w 126"/>
                  <a:gd name="T85" fmla="*/ 68 h 68"/>
                  <a:gd name="T86" fmla="*/ 4 w 126"/>
                  <a:gd name="T87" fmla="*/ 68 h 68"/>
                  <a:gd name="T88" fmla="*/ 4 w 126"/>
                  <a:gd name="T89" fmla="*/ 64 h 68"/>
                  <a:gd name="T90" fmla="*/ 0 w 126"/>
                  <a:gd name="T91" fmla="*/ 64 h 68"/>
                  <a:gd name="T92" fmla="*/ 4 w 126"/>
                  <a:gd name="T93" fmla="*/ 57 h 68"/>
                  <a:gd name="T94" fmla="*/ 11 w 126"/>
                  <a:gd name="T95" fmla="*/ 4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6" h="68">
                    <a:moveTo>
                      <a:pt x="15" y="46"/>
                    </a:moveTo>
                    <a:lnTo>
                      <a:pt x="15" y="46"/>
                    </a:lnTo>
                    <a:lnTo>
                      <a:pt x="15" y="43"/>
                    </a:lnTo>
                    <a:lnTo>
                      <a:pt x="18" y="39"/>
                    </a:lnTo>
                    <a:lnTo>
                      <a:pt x="18" y="36"/>
                    </a:lnTo>
                    <a:lnTo>
                      <a:pt x="25" y="28"/>
                    </a:lnTo>
                    <a:lnTo>
                      <a:pt x="33" y="32"/>
                    </a:lnTo>
                    <a:lnTo>
                      <a:pt x="36" y="32"/>
                    </a:lnTo>
                    <a:lnTo>
                      <a:pt x="29" y="28"/>
                    </a:lnTo>
                    <a:lnTo>
                      <a:pt x="29" y="25"/>
                    </a:lnTo>
                    <a:lnTo>
                      <a:pt x="33" y="21"/>
                    </a:lnTo>
                    <a:lnTo>
                      <a:pt x="36" y="18"/>
                    </a:lnTo>
                    <a:lnTo>
                      <a:pt x="36" y="18"/>
                    </a:lnTo>
                    <a:lnTo>
                      <a:pt x="36" y="18"/>
                    </a:lnTo>
                    <a:lnTo>
                      <a:pt x="36" y="18"/>
                    </a:lnTo>
                    <a:lnTo>
                      <a:pt x="36" y="14"/>
                    </a:lnTo>
                    <a:lnTo>
                      <a:pt x="40" y="14"/>
                    </a:lnTo>
                    <a:lnTo>
                      <a:pt x="40" y="14"/>
                    </a:lnTo>
                    <a:lnTo>
                      <a:pt x="40" y="11"/>
                    </a:lnTo>
                    <a:lnTo>
                      <a:pt x="47" y="11"/>
                    </a:lnTo>
                    <a:lnTo>
                      <a:pt x="47" y="7"/>
                    </a:lnTo>
                    <a:lnTo>
                      <a:pt x="47" y="7"/>
                    </a:lnTo>
                    <a:lnTo>
                      <a:pt x="50" y="3"/>
                    </a:lnTo>
                    <a:lnTo>
                      <a:pt x="50" y="7"/>
                    </a:lnTo>
                    <a:lnTo>
                      <a:pt x="50" y="11"/>
                    </a:lnTo>
                    <a:lnTo>
                      <a:pt x="58" y="11"/>
                    </a:lnTo>
                    <a:lnTo>
                      <a:pt x="58" y="7"/>
                    </a:lnTo>
                    <a:lnTo>
                      <a:pt x="58" y="3"/>
                    </a:lnTo>
                    <a:lnTo>
                      <a:pt x="61" y="0"/>
                    </a:lnTo>
                    <a:lnTo>
                      <a:pt x="72" y="3"/>
                    </a:lnTo>
                    <a:lnTo>
                      <a:pt x="72" y="7"/>
                    </a:lnTo>
                    <a:lnTo>
                      <a:pt x="72" y="7"/>
                    </a:lnTo>
                    <a:lnTo>
                      <a:pt x="76" y="3"/>
                    </a:lnTo>
                    <a:lnTo>
                      <a:pt x="79" y="7"/>
                    </a:lnTo>
                    <a:lnTo>
                      <a:pt x="79" y="7"/>
                    </a:lnTo>
                    <a:lnTo>
                      <a:pt x="72" y="11"/>
                    </a:lnTo>
                    <a:lnTo>
                      <a:pt x="72" y="14"/>
                    </a:lnTo>
                    <a:lnTo>
                      <a:pt x="72" y="18"/>
                    </a:lnTo>
                    <a:lnTo>
                      <a:pt x="72" y="21"/>
                    </a:lnTo>
                    <a:lnTo>
                      <a:pt x="79" y="18"/>
                    </a:lnTo>
                    <a:lnTo>
                      <a:pt x="83" y="14"/>
                    </a:lnTo>
                    <a:lnTo>
                      <a:pt x="83" y="11"/>
                    </a:lnTo>
                    <a:lnTo>
                      <a:pt x="83" y="11"/>
                    </a:lnTo>
                    <a:lnTo>
                      <a:pt x="86" y="14"/>
                    </a:lnTo>
                    <a:lnTo>
                      <a:pt x="86" y="14"/>
                    </a:lnTo>
                    <a:lnTo>
                      <a:pt x="90" y="18"/>
                    </a:lnTo>
                    <a:lnTo>
                      <a:pt x="90" y="14"/>
                    </a:lnTo>
                    <a:lnTo>
                      <a:pt x="93" y="11"/>
                    </a:lnTo>
                    <a:lnTo>
                      <a:pt x="97" y="14"/>
                    </a:lnTo>
                    <a:lnTo>
                      <a:pt x="97" y="14"/>
                    </a:lnTo>
                    <a:lnTo>
                      <a:pt x="97" y="18"/>
                    </a:lnTo>
                    <a:lnTo>
                      <a:pt x="97" y="18"/>
                    </a:lnTo>
                    <a:lnTo>
                      <a:pt x="101" y="21"/>
                    </a:lnTo>
                    <a:lnTo>
                      <a:pt x="101" y="21"/>
                    </a:lnTo>
                    <a:lnTo>
                      <a:pt x="101" y="18"/>
                    </a:lnTo>
                    <a:lnTo>
                      <a:pt x="104" y="18"/>
                    </a:lnTo>
                    <a:lnTo>
                      <a:pt x="104" y="21"/>
                    </a:lnTo>
                    <a:lnTo>
                      <a:pt x="108" y="25"/>
                    </a:lnTo>
                    <a:lnTo>
                      <a:pt x="122" y="28"/>
                    </a:lnTo>
                    <a:lnTo>
                      <a:pt x="126" y="32"/>
                    </a:lnTo>
                    <a:lnTo>
                      <a:pt x="126" y="36"/>
                    </a:lnTo>
                    <a:lnTo>
                      <a:pt x="126" y="39"/>
                    </a:lnTo>
                    <a:lnTo>
                      <a:pt x="126" y="39"/>
                    </a:lnTo>
                    <a:lnTo>
                      <a:pt x="126" y="43"/>
                    </a:lnTo>
                    <a:lnTo>
                      <a:pt x="126" y="43"/>
                    </a:lnTo>
                    <a:lnTo>
                      <a:pt x="118" y="50"/>
                    </a:lnTo>
                    <a:lnTo>
                      <a:pt x="115" y="54"/>
                    </a:lnTo>
                    <a:lnTo>
                      <a:pt x="111" y="50"/>
                    </a:lnTo>
                    <a:lnTo>
                      <a:pt x="104" y="54"/>
                    </a:lnTo>
                    <a:lnTo>
                      <a:pt x="90" y="57"/>
                    </a:lnTo>
                    <a:lnTo>
                      <a:pt x="86" y="54"/>
                    </a:lnTo>
                    <a:lnTo>
                      <a:pt x="79" y="57"/>
                    </a:lnTo>
                    <a:lnTo>
                      <a:pt x="76" y="57"/>
                    </a:lnTo>
                    <a:lnTo>
                      <a:pt x="76" y="57"/>
                    </a:lnTo>
                    <a:lnTo>
                      <a:pt x="76" y="57"/>
                    </a:lnTo>
                    <a:lnTo>
                      <a:pt x="72" y="57"/>
                    </a:lnTo>
                    <a:lnTo>
                      <a:pt x="65" y="57"/>
                    </a:lnTo>
                    <a:lnTo>
                      <a:pt x="54" y="57"/>
                    </a:lnTo>
                    <a:lnTo>
                      <a:pt x="54" y="57"/>
                    </a:lnTo>
                    <a:lnTo>
                      <a:pt x="50" y="57"/>
                    </a:lnTo>
                    <a:lnTo>
                      <a:pt x="36" y="57"/>
                    </a:lnTo>
                    <a:lnTo>
                      <a:pt x="36" y="61"/>
                    </a:lnTo>
                    <a:lnTo>
                      <a:pt x="33" y="61"/>
                    </a:lnTo>
                    <a:lnTo>
                      <a:pt x="29" y="61"/>
                    </a:lnTo>
                    <a:lnTo>
                      <a:pt x="22" y="64"/>
                    </a:lnTo>
                    <a:lnTo>
                      <a:pt x="15" y="68"/>
                    </a:lnTo>
                    <a:lnTo>
                      <a:pt x="15" y="68"/>
                    </a:lnTo>
                    <a:lnTo>
                      <a:pt x="4" y="68"/>
                    </a:lnTo>
                    <a:lnTo>
                      <a:pt x="4" y="68"/>
                    </a:lnTo>
                    <a:lnTo>
                      <a:pt x="4" y="64"/>
                    </a:lnTo>
                    <a:lnTo>
                      <a:pt x="4" y="64"/>
                    </a:lnTo>
                    <a:lnTo>
                      <a:pt x="0" y="64"/>
                    </a:lnTo>
                    <a:lnTo>
                      <a:pt x="0" y="61"/>
                    </a:lnTo>
                    <a:lnTo>
                      <a:pt x="4" y="57"/>
                    </a:lnTo>
                    <a:lnTo>
                      <a:pt x="15" y="50"/>
                    </a:lnTo>
                    <a:lnTo>
                      <a:pt x="11" y="46"/>
                    </a:lnTo>
                    <a:lnTo>
                      <a:pt x="15" y="46"/>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35" name="Freeform 257">
                <a:extLst>
                  <a:ext uri="{FF2B5EF4-FFF2-40B4-BE49-F238E27FC236}">
                    <a16:creationId xmlns:a16="http://schemas.microsoft.com/office/drawing/2014/main" id="{CDCCBEFC-0EFB-405B-8DFB-25466602C7B5}"/>
                  </a:ext>
                </a:extLst>
              </p:cNvPr>
              <p:cNvSpPr>
                <a:spLocks/>
              </p:cNvSpPr>
              <p:nvPr/>
            </p:nvSpPr>
            <p:spPr bwMode="auto">
              <a:xfrm>
                <a:off x="6484" y="827"/>
                <a:ext cx="18" cy="15"/>
              </a:xfrm>
              <a:custGeom>
                <a:avLst/>
                <a:gdLst>
                  <a:gd name="T0" fmla="*/ 14 w 18"/>
                  <a:gd name="T1" fmla="*/ 7 h 15"/>
                  <a:gd name="T2" fmla="*/ 14 w 18"/>
                  <a:gd name="T3" fmla="*/ 11 h 15"/>
                  <a:gd name="T4" fmla="*/ 18 w 18"/>
                  <a:gd name="T5" fmla="*/ 11 h 15"/>
                  <a:gd name="T6" fmla="*/ 18 w 18"/>
                  <a:gd name="T7" fmla="*/ 11 h 15"/>
                  <a:gd name="T8" fmla="*/ 18 w 18"/>
                  <a:gd name="T9" fmla="*/ 15 h 15"/>
                  <a:gd name="T10" fmla="*/ 14 w 18"/>
                  <a:gd name="T11" fmla="*/ 15 h 15"/>
                  <a:gd name="T12" fmla="*/ 14 w 18"/>
                  <a:gd name="T13" fmla="*/ 11 h 15"/>
                  <a:gd name="T14" fmla="*/ 7 w 18"/>
                  <a:gd name="T15" fmla="*/ 11 h 15"/>
                  <a:gd name="T16" fmla="*/ 7 w 18"/>
                  <a:gd name="T17" fmla="*/ 7 h 15"/>
                  <a:gd name="T18" fmla="*/ 0 w 18"/>
                  <a:gd name="T19" fmla="*/ 4 h 15"/>
                  <a:gd name="T20" fmla="*/ 0 w 18"/>
                  <a:gd name="T21" fmla="*/ 0 h 15"/>
                  <a:gd name="T22" fmla="*/ 3 w 18"/>
                  <a:gd name="T23" fmla="*/ 0 h 15"/>
                  <a:gd name="T24" fmla="*/ 7 w 18"/>
                  <a:gd name="T25" fmla="*/ 4 h 15"/>
                  <a:gd name="T26" fmla="*/ 14 w 18"/>
                  <a:gd name="T27" fmla="*/ 7 h 15"/>
                  <a:gd name="T28" fmla="*/ 14 w 18"/>
                  <a:gd name="T2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15">
                    <a:moveTo>
                      <a:pt x="14" y="7"/>
                    </a:moveTo>
                    <a:lnTo>
                      <a:pt x="14" y="11"/>
                    </a:lnTo>
                    <a:lnTo>
                      <a:pt x="18" y="11"/>
                    </a:lnTo>
                    <a:lnTo>
                      <a:pt x="18" y="11"/>
                    </a:lnTo>
                    <a:lnTo>
                      <a:pt x="18" y="15"/>
                    </a:lnTo>
                    <a:lnTo>
                      <a:pt x="14" y="15"/>
                    </a:lnTo>
                    <a:lnTo>
                      <a:pt x="14" y="11"/>
                    </a:lnTo>
                    <a:lnTo>
                      <a:pt x="7" y="11"/>
                    </a:lnTo>
                    <a:lnTo>
                      <a:pt x="7" y="7"/>
                    </a:lnTo>
                    <a:lnTo>
                      <a:pt x="0" y="4"/>
                    </a:lnTo>
                    <a:lnTo>
                      <a:pt x="0" y="0"/>
                    </a:lnTo>
                    <a:lnTo>
                      <a:pt x="3" y="0"/>
                    </a:lnTo>
                    <a:lnTo>
                      <a:pt x="7" y="4"/>
                    </a:lnTo>
                    <a:lnTo>
                      <a:pt x="14" y="7"/>
                    </a:lnTo>
                    <a:lnTo>
                      <a:pt x="14"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36" name="Freeform 258">
                <a:extLst>
                  <a:ext uri="{FF2B5EF4-FFF2-40B4-BE49-F238E27FC236}">
                    <a16:creationId xmlns:a16="http://schemas.microsoft.com/office/drawing/2014/main" id="{E26B77DE-11D2-4DF0-B2AA-0F4C3A731FCA}"/>
                  </a:ext>
                </a:extLst>
              </p:cNvPr>
              <p:cNvSpPr>
                <a:spLocks/>
              </p:cNvSpPr>
              <p:nvPr/>
            </p:nvSpPr>
            <p:spPr bwMode="auto">
              <a:xfrm>
                <a:off x="6484" y="763"/>
                <a:ext cx="14" cy="21"/>
              </a:xfrm>
              <a:custGeom>
                <a:avLst/>
                <a:gdLst>
                  <a:gd name="T0" fmla="*/ 10 w 14"/>
                  <a:gd name="T1" fmla="*/ 10 h 21"/>
                  <a:gd name="T2" fmla="*/ 10 w 14"/>
                  <a:gd name="T3" fmla="*/ 14 h 21"/>
                  <a:gd name="T4" fmla="*/ 7 w 14"/>
                  <a:gd name="T5" fmla="*/ 14 h 21"/>
                  <a:gd name="T6" fmla="*/ 10 w 14"/>
                  <a:gd name="T7" fmla="*/ 18 h 21"/>
                  <a:gd name="T8" fmla="*/ 7 w 14"/>
                  <a:gd name="T9" fmla="*/ 21 h 21"/>
                  <a:gd name="T10" fmla="*/ 3 w 14"/>
                  <a:gd name="T11" fmla="*/ 18 h 21"/>
                  <a:gd name="T12" fmla="*/ 0 w 14"/>
                  <a:gd name="T13" fmla="*/ 18 h 21"/>
                  <a:gd name="T14" fmla="*/ 3 w 14"/>
                  <a:gd name="T15" fmla="*/ 14 h 21"/>
                  <a:gd name="T16" fmla="*/ 0 w 14"/>
                  <a:gd name="T17" fmla="*/ 14 h 21"/>
                  <a:gd name="T18" fmla="*/ 3 w 14"/>
                  <a:gd name="T19" fmla="*/ 10 h 21"/>
                  <a:gd name="T20" fmla="*/ 3 w 14"/>
                  <a:gd name="T21" fmla="*/ 7 h 21"/>
                  <a:gd name="T22" fmla="*/ 3 w 14"/>
                  <a:gd name="T23" fmla="*/ 7 h 21"/>
                  <a:gd name="T24" fmla="*/ 3 w 14"/>
                  <a:gd name="T25" fmla="*/ 3 h 21"/>
                  <a:gd name="T26" fmla="*/ 3 w 14"/>
                  <a:gd name="T27" fmla="*/ 0 h 21"/>
                  <a:gd name="T28" fmla="*/ 3 w 14"/>
                  <a:gd name="T29" fmla="*/ 3 h 21"/>
                  <a:gd name="T30" fmla="*/ 7 w 14"/>
                  <a:gd name="T31" fmla="*/ 3 h 21"/>
                  <a:gd name="T32" fmla="*/ 7 w 14"/>
                  <a:gd name="T33" fmla="*/ 7 h 21"/>
                  <a:gd name="T34" fmla="*/ 10 w 14"/>
                  <a:gd name="T35" fmla="*/ 7 h 21"/>
                  <a:gd name="T36" fmla="*/ 14 w 14"/>
                  <a:gd name="T37" fmla="*/ 10 h 21"/>
                  <a:gd name="T38" fmla="*/ 10 w 14"/>
                  <a:gd name="T3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21">
                    <a:moveTo>
                      <a:pt x="10" y="10"/>
                    </a:moveTo>
                    <a:lnTo>
                      <a:pt x="10" y="14"/>
                    </a:lnTo>
                    <a:lnTo>
                      <a:pt x="7" y="14"/>
                    </a:lnTo>
                    <a:lnTo>
                      <a:pt x="10" y="18"/>
                    </a:lnTo>
                    <a:lnTo>
                      <a:pt x="7" y="21"/>
                    </a:lnTo>
                    <a:lnTo>
                      <a:pt x="3" y="18"/>
                    </a:lnTo>
                    <a:lnTo>
                      <a:pt x="0" y="18"/>
                    </a:lnTo>
                    <a:lnTo>
                      <a:pt x="3" y="14"/>
                    </a:lnTo>
                    <a:lnTo>
                      <a:pt x="0" y="14"/>
                    </a:lnTo>
                    <a:lnTo>
                      <a:pt x="3" y="10"/>
                    </a:lnTo>
                    <a:lnTo>
                      <a:pt x="3" y="7"/>
                    </a:lnTo>
                    <a:lnTo>
                      <a:pt x="3" y="7"/>
                    </a:lnTo>
                    <a:lnTo>
                      <a:pt x="3" y="3"/>
                    </a:lnTo>
                    <a:lnTo>
                      <a:pt x="3" y="0"/>
                    </a:lnTo>
                    <a:lnTo>
                      <a:pt x="3" y="3"/>
                    </a:lnTo>
                    <a:lnTo>
                      <a:pt x="7" y="3"/>
                    </a:lnTo>
                    <a:lnTo>
                      <a:pt x="7" y="7"/>
                    </a:lnTo>
                    <a:lnTo>
                      <a:pt x="10" y="7"/>
                    </a:lnTo>
                    <a:lnTo>
                      <a:pt x="14" y="10"/>
                    </a:lnTo>
                    <a:lnTo>
                      <a:pt x="10" y="1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37" name="Freeform 259">
                <a:extLst>
                  <a:ext uri="{FF2B5EF4-FFF2-40B4-BE49-F238E27FC236}">
                    <a16:creationId xmlns:a16="http://schemas.microsoft.com/office/drawing/2014/main" id="{2D4CF28F-40A6-4D78-9D71-FFF231003E63}"/>
                  </a:ext>
                </a:extLst>
              </p:cNvPr>
              <p:cNvSpPr>
                <a:spLocks/>
              </p:cNvSpPr>
              <p:nvPr/>
            </p:nvSpPr>
            <p:spPr bwMode="auto">
              <a:xfrm>
                <a:off x="6512" y="748"/>
                <a:ext cx="133" cy="61"/>
              </a:xfrm>
              <a:custGeom>
                <a:avLst/>
                <a:gdLst>
                  <a:gd name="T0" fmla="*/ 65 w 133"/>
                  <a:gd name="T1" fmla="*/ 15 h 61"/>
                  <a:gd name="T2" fmla="*/ 68 w 133"/>
                  <a:gd name="T3" fmla="*/ 15 h 61"/>
                  <a:gd name="T4" fmla="*/ 72 w 133"/>
                  <a:gd name="T5" fmla="*/ 18 h 61"/>
                  <a:gd name="T6" fmla="*/ 72 w 133"/>
                  <a:gd name="T7" fmla="*/ 22 h 61"/>
                  <a:gd name="T8" fmla="*/ 72 w 133"/>
                  <a:gd name="T9" fmla="*/ 22 h 61"/>
                  <a:gd name="T10" fmla="*/ 75 w 133"/>
                  <a:gd name="T11" fmla="*/ 22 h 61"/>
                  <a:gd name="T12" fmla="*/ 79 w 133"/>
                  <a:gd name="T13" fmla="*/ 22 h 61"/>
                  <a:gd name="T14" fmla="*/ 83 w 133"/>
                  <a:gd name="T15" fmla="*/ 25 h 61"/>
                  <a:gd name="T16" fmla="*/ 86 w 133"/>
                  <a:gd name="T17" fmla="*/ 18 h 61"/>
                  <a:gd name="T18" fmla="*/ 83 w 133"/>
                  <a:gd name="T19" fmla="*/ 11 h 61"/>
                  <a:gd name="T20" fmla="*/ 86 w 133"/>
                  <a:gd name="T21" fmla="*/ 4 h 61"/>
                  <a:gd name="T22" fmla="*/ 97 w 133"/>
                  <a:gd name="T23" fmla="*/ 7 h 61"/>
                  <a:gd name="T24" fmla="*/ 108 w 133"/>
                  <a:gd name="T25" fmla="*/ 15 h 61"/>
                  <a:gd name="T26" fmla="*/ 111 w 133"/>
                  <a:gd name="T27" fmla="*/ 18 h 61"/>
                  <a:gd name="T28" fmla="*/ 115 w 133"/>
                  <a:gd name="T29" fmla="*/ 22 h 61"/>
                  <a:gd name="T30" fmla="*/ 115 w 133"/>
                  <a:gd name="T31" fmla="*/ 25 h 61"/>
                  <a:gd name="T32" fmla="*/ 111 w 133"/>
                  <a:gd name="T33" fmla="*/ 29 h 61"/>
                  <a:gd name="T34" fmla="*/ 108 w 133"/>
                  <a:gd name="T35" fmla="*/ 36 h 61"/>
                  <a:gd name="T36" fmla="*/ 115 w 133"/>
                  <a:gd name="T37" fmla="*/ 43 h 61"/>
                  <a:gd name="T38" fmla="*/ 126 w 133"/>
                  <a:gd name="T39" fmla="*/ 47 h 61"/>
                  <a:gd name="T40" fmla="*/ 133 w 133"/>
                  <a:gd name="T41" fmla="*/ 51 h 61"/>
                  <a:gd name="T42" fmla="*/ 126 w 133"/>
                  <a:gd name="T43" fmla="*/ 54 h 61"/>
                  <a:gd name="T44" fmla="*/ 115 w 133"/>
                  <a:gd name="T45" fmla="*/ 54 h 61"/>
                  <a:gd name="T46" fmla="*/ 111 w 133"/>
                  <a:gd name="T47" fmla="*/ 54 h 61"/>
                  <a:gd name="T48" fmla="*/ 104 w 133"/>
                  <a:gd name="T49" fmla="*/ 51 h 61"/>
                  <a:gd name="T50" fmla="*/ 104 w 133"/>
                  <a:gd name="T51" fmla="*/ 47 h 61"/>
                  <a:gd name="T52" fmla="*/ 86 w 133"/>
                  <a:gd name="T53" fmla="*/ 51 h 61"/>
                  <a:gd name="T54" fmla="*/ 75 w 133"/>
                  <a:gd name="T55" fmla="*/ 54 h 61"/>
                  <a:gd name="T56" fmla="*/ 65 w 133"/>
                  <a:gd name="T57" fmla="*/ 58 h 61"/>
                  <a:gd name="T58" fmla="*/ 61 w 133"/>
                  <a:gd name="T59" fmla="*/ 58 h 61"/>
                  <a:gd name="T60" fmla="*/ 61 w 133"/>
                  <a:gd name="T61" fmla="*/ 54 h 61"/>
                  <a:gd name="T62" fmla="*/ 58 w 133"/>
                  <a:gd name="T63" fmla="*/ 47 h 61"/>
                  <a:gd name="T64" fmla="*/ 54 w 133"/>
                  <a:gd name="T65" fmla="*/ 54 h 61"/>
                  <a:gd name="T66" fmla="*/ 54 w 133"/>
                  <a:gd name="T67" fmla="*/ 54 h 61"/>
                  <a:gd name="T68" fmla="*/ 50 w 133"/>
                  <a:gd name="T69" fmla="*/ 61 h 61"/>
                  <a:gd name="T70" fmla="*/ 40 w 133"/>
                  <a:gd name="T71" fmla="*/ 61 h 61"/>
                  <a:gd name="T72" fmla="*/ 25 w 133"/>
                  <a:gd name="T73" fmla="*/ 58 h 61"/>
                  <a:gd name="T74" fmla="*/ 18 w 133"/>
                  <a:gd name="T75" fmla="*/ 47 h 61"/>
                  <a:gd name="T76" fmla="*/ 4 w 133"/>
                  <a:gd name="T77" fmla="*/ 43 h 61"/>
                  <a:gd name="T78" fmla="*/ 0 w 133"/>
                  <a:gd name="T79" fmla="*/ 36 h 61"/>
                  <a:gd name="T80" fmla="*/ 7 w 133"/>
                  <a:gd name="T81" fmla="*/ 36 h 61"/>
                  <a:gd name="T82" fmla="*/ 7 w 133"/>
                  <a:gd name="T83" fmla="*/ 33 h 61"/>
                  <a:gd name="T84" fmla="*/ 4 w 133"/>
                  <a:gd name="T85" fmla="*/ 33 h 61"/>
                  <a:gd name="T86" fmla="*/ 7 w 133"/>
                  <a:gd name="T87" fmla="*/ 33 h 61"/>
                  <a:gd name="T88" fmla="*/ 4 w 133"/>
                  <a:gd name="T89" fmla="*/ 25 h 61"/>
                  <a:gd name="T90" fmla="*/ 0 w 133"/>
                  <a:gd name="T91" fmla="*/ 25 h 61"/>
                  <a:gd name="T92" fmla="*/ 7 w 133"/>
                  <a:gd name="T93" fmla="*/ 25 h 61"/>
                  <a:gd name="T94" fmla="*/ 4 w 133"/>
                  <a:gd name="T95" fmla="*/ 22 h 61"/>
                  <a:gd name="T96" fmla="*/ 7 w 133"/>
                  <a:gd name="T97" fmla="*/ 18 h 61"/>
                  <a:gd name="T98" fmla="*/ 15 w 133"/>
                  <a:gd name="T99" fmla="*/ 18 h 61"/>
                  <a:gd name="T100" fmla="*/ 11 w 133"/>
                  <a:gd name="T101" fmla="*/ 15 h 61"/>
                  <a:gd name="T102" fmla="*/ 7 w 133"/>
                  <a:gd name="T103" fmla="*/ 11 h 61"/>
                  <a:gd name="T104" fmla="*/ 11 w 133"/>
                  <a:gd name="T105" fmla="*/ 7 h 61"/>
                  <a:gd name="T106" fmla="*/ 25 w 133"/>
                  <a:gd name="T107" fmla="*/ 7 h 61"/>
                  <a:gd name="T108" fmla="*/ 29 w 133"/>
                  <a:gd name="T109" fmla="*/ 4 h 61"/>
                  <a:gd name="T110" fmla="*/ 43 w 133"/>
                  <a:gd name="T111" fmla="*/ 0 h 61"/>
                  <a:gd name="T112" fmla="*/ 43 w 133"/>
                  <a:gd name="T113" fmla="*/ 0 h 61"/>
                  <a:gd name="T114" fmla="*/ 54 w 133"/>
                  <a:gd name="T115" fmla="*/ 7 h 61"/>
                  <a:gd name="T116" fmla="*/ 58 w 133"/>
                  <a:gd name="T117" fmla="*/ 7 h 61"/>
                  <a:gd name="T118" fmla="*/ 61 w 133"/>
                  <a:gd name="T119" fmla="*/ 11 h 61"/>
                  <a:gd name="T120" fmla="*/ 61 w 133"/>
                  <a:gd name="T121" fmla="*/ 1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 h="61">
                    <a:moveTo>
                      <a:pt x="65" y="15"/>
                    </a:moveTo>
                    <a:lnTo>
                      <a:pt x="65" y="15"/>
                    </a:lnTo>
                    <a:lnTo>
                      <a:pt x="65" y="18"/>
                    </a:lnTo>
                    <a:lnTo>
                      <a:pt x="68" y="15"/>
                    </a:lnTo>
                    <a:lnTo>
                      <a:pt x="72" y="15"/>
                    </a:lnTo>
                    <a:lnTo>
                      <a:pt x="72" y="18"/>
                    </a:lnTo>
                    <a:lnTo>
                      <a:pt x="72" y="18"/>
                    </a:lnTo>
                    <a:lnTo>
                      <a:pt x="72" y="22"/>
                    </a:lnTo>
                    <a:lnTo>
                      <a:pt x="72" y="22"/>
                    </a:lnTo>
                    <a:lnTo>
                      <a:pt x="72" y="22"/>
                    </a:lnTo>
                    <a:lnTo>
                      <a:pt x="72" y="25"/>
                    </a:lnTo>
                    <a:lnTo>
                      <a:pt x="75" y="22"/>
                    </a:lnTo>
                    <a:lnTo>
                      <a:pt x="75" y="25"/>
                    </a:lnTo>
                    <a:lnTo>
                      <a:pt x="79" y="22"/>
                    </a:lnTo>
                    <a:lnTo>
                      <a:pt x="83" y="25"/>
                    </a:lnTo>
                    <a:lnTo>
                      <a:pt x="83" y="25"/>
                    </a:lnTo>
                    <a:lnTo>
                      <a:pt x="83" y="18"/>
                    </a:lnTo>
                    <a:lnTo>
                      <a:pt x="86" y="18"/>
                    </a:lnTo>
                    <a:lnTo>
                      <a:pt x="83" y="15"/>
                    </a:lnTo>
                    <a:lnTo>
                      <a:pt x="83" y="11"/>
                    </a:lnTo>
                    <a:lnTo>
                      <a:pt x="83" y="7"/>
                    </a:lnTo>
                    <a:lnTo>
                      <a:pt x="86" y="4"/>
                    </a:lnTo>
                    <a:lnTo>
                      <a:pt x="90" y="4"/>
                    </a:lnTo>
                    <a:lnTo>
                      <a:pt x="97" y="7"/>
                    </a:lnTo>
                    <a:lnTo>
                      <a:pt x="104" y="15"/>
                    </a:lnTo>
                    <a:lnTo>
                      <a:pt x="108" y="15"/>
                    </a:lnTo>
                    <a:lnTo>
                      <a:pt x="108" y="18"/>
                    </a:lnTo>
                    <a:lnTo>
                      <a:pt x="111" y="18"/>
                    </a:lnTo>
                    <a:lnTo>
                      <a:pt x="115" y="22"/>
                    </a:lnTo>
                    <a:lnTo>
                      <a:pt x="115" y="22"/>
                    </a:lnTo>
                    <a:lnTo>
                      <a:pt x="115" y="25"/>
                    </a:lnTo>
                    <a:lnTo>
                      <a:pt x="115" y="25"/>
                    </a:lnTo>
                    <a:lnTo>
                      <a:pt x="111" y="29"/>
                    </a:lnTo>
                    <a:lnTo>
                      <a:pt x="111" y="29"/>
                    </a:lnTo>
                    <a:lnTo>
                      <a:pt x="108" y="33"/>
                    </a:lnTo>
                    <a:lnTo>
                      <a:pt x="108" y="36"/>
                    </a:lnTo>
                    <a:lnTo>
                      <a:pt x="108" y="36"/>
                    </a:lnTo>
                    <a:lnTo>
                      <a:pt x="115" y="43"/>
                    </a:lnTo>
                    <a:lnTo>
                      <a:pt x="118" y="47"/>
                    </a:lnTo>
                    <a:lnTo>
                      <a:pt x="126" y="47"/>
                    </a:lnTo>
                    <a:lnTo>
                      <a:pt x="133" y="51"/>
                    </a:lnTo>
                    <a:lnTo>
                      <a:pt x="133" y="51"/>
                    </a:lnTo>
                    <a:lnTo>
                      <a:pt x="133" y="51"/>
                    </a:lnTo>
                    <a:lnTo>
                      <a:pt x="126" y="54"/>
                    </a:lnTo>
                    <a:lnTo>
                      <a:pt x="115" y="51"/>
                    </a:lnTo>
                    <a:lnTo>
                      <a:pt x="115" y="54"/>
                    </a:lnTo>
                    <a:lnTo>
                      <a:pt x="115" y="54"/>
                    </a:lnTo>
                    <a:lnTo>
                      <a:pt x="111" y="54"/>
                    </a:lnTo>
                    <a:lnTo>
                      <a:pt x="104" y="51"/>
                    </a:lnTo>
                    <a:lnTo>
                      <a:pt x="104" y="51"/>
                    </a:lnTo>
                    <a:lnTo>
                      <a:pt x="108" y="47"/>
                    </a:lnTo>
                    <a:lnTo>
                      <a:pt x="104" y="47"/>
                    </a:lnTo>
                    <a:lnTo>
                      <a:pt x="97" y="51"/>
                    </a:lnTo>
                    <a:lnTo>
                      <a:pt x="86" y="51"/>
                    </a:lnTo>
                    <a:lnTo>
                      <a:pt x="83" y="54"/>
                    </a:lnTo>
                    <a:lnTo>
                      <a:pt x="75" y="54"/>
                    </a:lnTo>
                    <a:lnTo>
                      <a:pt x="65" y="58"/>
                    </a:lnTo>
                    <a:lnTo>
                      <a:pt x="65" y="58"/>
                    </a:lnTo>
                    <a:lnTo>
                      <a:pt x="61" y="54"/>
                    </a:lnTo>
                    <a:lnTo>
                      <a:pt x="61" y="58"/>
                    </a:lnTo>
                    <a:lnTo>
                      <a:pt x="65" y="54"/>
                    </a:lnTo>
                    <a:lnTo>
                      <a:pt x="61" y="54"/>
                    </a:lnTo>
                    <a:lnTo>
                      <a:pt x="58" y="51"/>
                    </a:lnTo>
                    <a:lnTo>
                      <a:pt x="58" y="47"/>
                    </a:lnTo>
                    <a:lnTo>
                      <a:pt x="54" y="47"/>
                    </a:lnTo>
                    <a:lnTo>
                      <a:pt x="54" y="54"/>
                    </a:lnTo>
                    <a:lnTo>
                      <a:pt x="58" y="54"/>
                    </a:lnTo>
                    <a:lnTo>
                      <a:pt x="54" y="54"/>
                    </a:lnTo>
                    <a:lnTo>
                      <a:pt x="54" y="58"/>
                    </a:lnTo>
                    <a:lnTo>
                      <a:pt x="50" y="61"/>
                    </a:lnTo>
                    <a:lnTo>
                      <a:pt x="47" y="61"/>
                    </a:lnTo>
                    <a:lnTo>
                      <a:pt x="40" y="61"/>
                    </a:lnTo>
                    <a:lnTo>
                      <a:pt x="33" y="58"/>
                    </a:lnTo>
                    <a:lnTo>
                      <a:pt x="25" y="58"/>
                    </a:lnTo>
                    <a:lnTo>
                      <a:pt x="22" y="54"/>
                    </a:lnTo>
                    <a:lnTo>
                      <a:pt x="18" y="47"/>
                    </a:lnTo>
                    <a:lnTo>
                      <a:pt x="15" y="47"/>
                    </a:lnTo>
                    <a:lnTo>
                      <a:pt x="4" y="43"/>
                    </a:lnTo>
                    <a:lnTo>
                      <a:pt x="4" y="40"/>
                    </a:lnTo>
                    <a:lnTo>
                      <a:pt x="0" y="36"/>
                    </a:lnTo>
                    <a:lnTo>
                      <a:pt x="4" y="33"/>
                    </a:lnTo>
                    <a:lnTo>
                      <a:pt x="7" y="36"/>
                    </a:lnTo>
                    <a:lnTo>
                      <a:pt x="11" y="33"/>
                    </a:lnTo>
                    <a:lnTo>
                      <a:pt x="7" y="33"/>
                    </a:lnTo>
                    <a:lnTo>
                      <a:pt x="4" y="33"/>
                    </a:lnTo>
                    <a:lnTo>
                      <a:pt x="4" y="33"/>
                    </a:lnTo>
                    <a:lnTo>
                      <a:pt x="4" y="33"/>
                    </a:lnTo>
                    <a:lnTo>
                      <a:pt x="7" y="33"/>
                    </a:lnTo>
                    <a:lnTo>
                      <a:pt x="7" y="29"/>
                    </a:lnTo>
                    <a:lnTo>
                      <a:pt x="4" y="25"/>
                    </a:lnTo>
                    <a:lnTo>
                      <a:pt x="0" y="25"/>
                    </a:lnTo>
                    <a:lnTo>
                      <a:pt x="0" y="25"/>
                    </a:lnTo>
                    <a:lnTo>
                      <a:pt x="4" y="25"/>
                    </a:lnTo>
                    <a:lnTo>
                      <a:pt x="7" y="25"/>
                    </a:lnTo>
                    <a:lnTo>
                      <a:pt x="7" y="22"/>
                    </a:lnTo>
                    <a:lnTo>
                      <a:pt x="4" y="22"/>
                    </a:lnTo>
                    <a:lnTo>
                      <a:pt x="4" y="18"/>
                    </a:lnTo>
                    <a:lnTo>
                      <a:pt x="7" y="18"/>
                    </a:lnTo>
                    <a:lnTo>
                      <a:pt x="15" y="18"/>
                    </a:lnTo>
                    <a:lnTo>
                      <a:pt x="15" y="18"/>
                    </a:lnTo>
                    <a:lnTo>
                      <a:pt x="11" y="15"/>
                    </a:lnTo>
                    <a:lnTo>
                      <a:pt x="11" y="15"/>
                    </a:lnTo>
                    <a:lnTo>
                      <a:pt x="11" y="15"/>
                    </a:lnTo>
                    <a:lnTo>
                      <a:pt x="7" y="11"/>
                    </a:lnTo>
                    <a:lnTo>
                      <a:pt x="7" y="11"/>
                    </a:lnTo>
                    <a:lnTo>
                      <a:pt x="11" y="7"/>
                    </a:lnTo>
                    <a:lnTo>
                      <a:pt x="15" y="7"/>
                    </a:lnTo>
                    <a:lnTo>
                      <a:pt x="25" y="7"/>
                    </a:lnTo>
                    <a:lnTo>
                      <a:pt x="29" y="0"/>
                    </a:lnTo>
                    <a:lnTo>
                      <a:pt x="29" y="4"/>
                    </a:lnTo>
                    <a:lnTo>
                      <a:pt x="36" y="0"/>
                    </a:lnTo>
                    <a:lnTo>
                      <a:pt x="43" y="0"/>
                    </a:lnTo>
                    <a:lnTo>
                      <a:pt x="43" y="0"/>
                    </a:lnTo>
                    <a:lnTo>
                      <a:pt x="43" y="0"/>
                    </a:lnTo>
                    <a:lnTo>
                      <a:pt x="43" y="4"/>
                    </a:lnTo>
                    <a:lnTo>
                      <a:pt x="54" y="7"/>
                    </a:lnTo>
                    <a:lnTo>
                      <a:pt x="54" y="7"/>
                    </a:lnTo>
                    <a:lnTo>
                      <a:pt x="58" y="7"/>
                    </a:lnTo>
                    <a:lnTo>
                      <a:pt x="58" y="11"/>
                    </a:lnTo>
                    <a:lnTo>
                      <a:pt x="61" y="11"/>
                    </a:lnTo>
                    <a:lnTo>
                      <a:pt x="61" y="15"/>
                    </a:lnTo>
                    <a:lnTo>
                      <a:pt x="61" y="15"/>
                    </a:lnTo>
                    <a:lnTo>
                      <a:pt x="65" y="15"/>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38" name="Freeform 260">
                <a:extLst>
                  <a:ext uri="{FF2B5EF4-FFF2-40B4-BE49-F238E27FC236}">
                    <a16:creationId xmlns:a16="http://schemas.microsoft.com/office/drawing/2014/main" id="{8507C02D-EDE1-4588-A574-8DF9B7E32B76}"/>
                  </a:ext>
                </a:extLst>
              </p:cNvPr>
              <p:cNvSpPr>
                <a:spLocks/>
              </p:cNvSpPr>
              <p:nvPr/>
            </p:nvSpPr>
            <p:spPr bwMode="auto">
              <a:xfrm>
                <a:off x="6605" y="748"/>
                <a:ext cx="83" cy="47"/>
              </a:xfrm>
              <a:custGeom>
                <a:avLst/>
                <a:gdLst>
                  <a:gd name="T0" fmla="*/ 0 w 83"/>
                  <a:gd name="T1" fmla="*/ 0 h 47"/>
                  <a:gd name="T2" fmla="*/ 8 w 83"/>
                  <a:gd name="T3" fmla="*/ 4 h 47"/>
                  <a:gd name="T4" fmla="*/ 11 w 83"/>
                  <a:gd name="T5" fmla="*/ 7 h 47"/>
                  <a:gd name="T6" fmla="*/ 15 w 83"/>
                  <a:gd name="T7" fmla="*/ 7 h 47"/>
                  <a:gd name="T8" fmla="*/ 22 w 83"/>
                  <a:gd name="T9" fmla="*/ 11 h 47"/>
                  <a:gd name="T10" fmla="*/ 25 w 83"/>
                  <a:gd name="T11" fmla="*/ 15 h 47"/>
                  <a:gd name="T12" fmla="*/ 33 w 83"/>
                  <a:gd name="T13" fmla="*/ 15 h 47"/>
                  <a:gd name="T14" fmla="*/ 40 w 83"/>
                  <a:gd name="T15" fmla="*/ 11 h 47"/>
                  <a:gd name="T16" fmla="*/ 43 w 83"/>
                  <a:gd name="T17" fmla="*/ 11 h 47"/>
                  <a:gd name="T18" fmla="*/ 51 w 83"/>
                  <a:gd name="T19" fmla="*/ 15 h 47"/>
                  <a:gd name="T20" fmla="*/ 58 w 83"/>
                  <a:gd name="T21" fmla="*/ 18 h 47"/>
                  <a:gd name="T22" fmla="*/ 61 w 83"/>
                  <a:gd name="T23" fmla="*/ 18 h 47"/>
                  <a:gd name="T24" fmla="*/ 68 w 83"/>
                  <a:gd name="T25" fmla="*/ 22 h 47"/>
                  <a:gd name="T26" fmla="*/ 76 w 83"/>
                  <a:gd name="T27" fmla="*/ 25 h 47"/>
                  <a:gd name="T28" fmla="*/ 79 w 83"/>
                  <a:gd name="T29" fmla="*/ 29 h 47"/>
                  <a:gd name="T30" fmla="*/ 83 w 83"/>
                  <a:gd name="T31" fmla="*/ 29 h 47"/>
                  <a:gd name="T32" fmla="*/ 83 w 83"/>
                  <a:gd name="T33" fmla="*/ 29 h 47"/>
                  <a:gd name="T34" fmla="*/ 76 w 83"/>
                  <a:gd name="T35" fmla="*/ 29 h 47"/>
                  <a:gd name="T36" fmla="*/ 72 w 83"/>
                  <a:gd name="T37" fmla="*/ 29 h 47"/>
                  <a:gd name="T38" fmla="*/ 72 w 83"/>
                  <a:gd name="T39" fmla="*/ 29 h 47"/>
                  <a:gd name="T40" fmla="*/ 68 w 83"/>
                  <a:gd name="T41" fmla="*/ 33 h 47"/>
                  <a:gd name="T42" fmla="*/ 68 w 83"/>
                  <a:gd name="T43" fmla="*/ 33 h 47"/>
                  <a:gd name="T44" fmla="*/ 68 w 83"/>
                  <a:gd name="T45" fmla="*/ 33 h 47"/>
                  <a:gd name="T46" fmla="*/ 68 w 83"/>
                  <a:gd name="T47" fmla="*/ 36 h 47"/>
                  <a:gd name="T48" fmla="*/ 72 w 83"/>
                  <a:gd name="T49" fmla="*/ 40 h 47"/>
                  <a:gd name="T50" fmla="*/ 68 w 83"/>
                  <a:gd name="T51" fmla="*/ 40 h 47"/>
                  <a:gd name="T52" fmla="*/ 68 w 83"/>
                  <a:gd name="T53" fmla="*/ 43 h 47"/>
                  <a:gd name="T54" fmla="*/ 61 w 83"/>
                  <a:gd name="T55" fmla="*/ 43 h 47"/>
                  <a:gd name="T56" fmla="*/ 61 w 83"/>
                  <a:gd name="T57" fmla="*/ 47 h 47"/>
                  <a:gd name="T58" fmla="*/ 51 w 83"/>
                  <a:gd name="T59" fmla="*/ 47 h 47"/>
                  <a:gd name="T60" fmla="*/ 47 w 83"/>
                  <a:gd name="T61" fmla="*/ 47 h 47"/>
                  <a:gd name="T62" fmla="*/ 33 w 83"/>
                  <a:gd name="T63" fmla="*/ 47 h 47"/>
                  <a:gd name="T64" fmla="*/ 29 w 83"/>
                  <a:gd name="T65" fmla="*/ 43 h 47"/>
                  <a:gd name="T66" fmla="*/ 22 w 83"/>
                  <a:gd name="T67" fmla="*/ 33 h 47"/>
                  <a:gd name="T68" fmla="*/ 22 w 83"/>
                  <a:gd name="T69" fmla="*/ 29 h 47"/>
                  <a:gd name="T70" fmla="*/ 25 w 83"/>
                  <a:gd name="T71" fmla="*/ 22 h 47"/>
                  <a:gd name="T72" fmla="*/ 29 w 83"/>
                  <a:gd name="T73" fmla="*/ 18 h 47"/>
                  <a:gd name="T74" fmla="*/ 25 w 83"/>
                  <a:gd name="T75" fmla="*/ 18 h 47"/>
                  <a:gd name="T76" fmla="*/ 22 w 83"/>
                  <a:gd name="T77" fmla="*/ 15 h 47"/>
                  <a:gd name="T78" fmla="*/ 8 w 83"/>
                  <a:gd name="T79" fmla="*/ 4 h 47"/>
                  <a:gd name="T80" fmla="*/ 4 w 83"/>
                  <a:gd name="T81" fmla="*/ 4 h 47"/>
                  <a:gd name="T82" fmla="*/ 0 w 83"/>
                  <a:gd name="T8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 h="47">
                    <a:moveTo>
                      <a:pt x="0" y="0"/>
                    </a:moveTo>
                    <a:lnTo>
                      <a:pt x="8" y="4"/>
                    </a:lnTo>
                    <a:lnTo>
                      <a:pt x="11" y="7"/>
                    </a:lnTo>
                    <a:lnTo>
                      <a:pt x="15" y="7"/>
                    </a:lnTo>
                    <a:lnTo>
                      <a:pt x="22" y="11"/>
                    </a:lnTo>
                    <a:lnTo>
                      <a:pt x="25" y="15"/>
                    </a:lnTo>
                    <a:lnTo>
                      <a:pt x="33" y="15"/>
                    </a:lnTo>
                    <a:lnTo>
                      <a:pt x="40" y="11"/>
                    </a:lnTo>
                    <a:lnTo>
                      <a:pt x="43" y="11"/>
                    </a:lnTo>
                    <a:lnTo>
                      <a:pt x="51" y="15"/>
                    </a:lnTo>
                    <a:lnTo>
                      <a:pt x="58" y="18"/>
                    </a:lnTo>
                    <a:lnTo>
                      <a:pt x="61" y="18"/>
                    </a:lnTo>
                    <a:lnTo>
                      <a:pt x="68" y="22"/>
                    </a:lnTo>
                    <a:lnTo>
                      <a:pt x="76" y="25"/>
                    </a:lnTo>
                    <a:lnTo>
                      <a:pt x="79" y="29"/>
                    </a:lnTo>
                    <a:lnTo>
                      <a:pt x="83" y="29"/>
                    </a:lnTo>
                    <a:lnTo>
                      <a:pt x="83" y="29"/>
                    </a:lnTo>
                    <a:lnTo>
                      <a:pt x="76" y="29"/>
                    </a:lnTo>
                    <a:lnTo>
                      <a:pt x="72" y="29"/>
                    </a:lnTo>
                    <a:lnTo>
                      <a:pt x="72" y="29"/>
                    </a:lnTo>
                    <a:lnTo>
                      <a:pt x="68" y="33"/>
                    </a:lnTo>
                    <a:lnTo>
                      <a:pt x="68" y="33"/>
                    </a:lnTo>
                    <a:lnTo>
                      <a:pt x="68" y="33"/>
                    </a:lnTo>
                    <a:lnTo>
                      <a:pt x="68" y="36"/>
                    </a:lnTo>
                    <a:lnTo>
                      <a:pt x="72" y="40"/>
                    </a:lnTo>
                    <a:lnTo>
                      <a:pt x="68" y="40"/>
                    </a:lnTo>
                    <a:lnTo>
                      <a:pt x="68" y="43"/>
                    </a:lnTo>
                    <a:lnTo>
                      <a:pt x="61" y="43"/>
                    </a:lnTo>
                    <a:lnTo>
                      <a:pt x="61" y="47"/>
                    </a:lnTo>
                    <a:lnTo>
                      <a:pt x="51" y="47"/>
                    </a:lnTo>
                    <a:lnTo>
                      <a:pt x="47" y="47"/>
                    </a:lnTo>
                    <a:lnTo>
                      <a:pt x="33" y="47"/>
                    </a:lnTo>
                    <a:lnTo>
                      <a:pt x="29" y="43"/>
                    </a:lnTo>
                    <a:lnTo>
                      <a:pt x="22" y="33"/>
                    </a:lnTo>
                    <a:lnTo>
                      <a:pt x="22" y="29"/>
                    </a:lnTo>
                    <a:lnTo>
                      <a:pt x="25" y="22"/>
                    </a:lnTo>
                    <a:lnTo>
                      <a:pt x="29" y="18"/>
                    </a:lnTo>
                    <a:lnTo>
                      <a:pt x="25" y="18"/>
                    </a:lnTo>
                    <a:lnTo>
                      <a:pt x="22" y="15"/>
                    </a:lnTo>
                    <a:lnTo>
                      <a:pt x="8" y="4"/>
                    </a:lnTo>
                    <a:lnTo>
                      <a:pt x="4"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39" name="Freeform 261">
                <a:extLst>
                  <a:ext uri="{FF2B5EF4-FFF2-40B4-BE49-F238E27FC236}">
                    <a16:creationId xmlns:a16="http://schemas.microsoft.com/office/drawing/2014/main" id="{E333B13D-5833-437B-9992-CA5339832830}"/>
                  </a:ext>
                </a:extLst>
              </p:cNvPr>
              <p:cNvSpPr>
                <a:spLocks/>
              </p:cNvSpPr>
              <p:nvPr/>
            </p:nvSpPr>
            <p:spPr bwMode="auto">
              <a:xfrm>
                <a:off x="6706" y="773"/>
                <a:ext cx="100" cy="36"/>
              </a:xfrm>
              <a:custGeom>
                <a:avLst/>
                <a:gdLst>
                  <a:gd name="T0" fmla="*/ 0 w 100"/>
                  <a:gd name="T1" fmla="*/ 0 h 36"/>
                  <a:gd name="T2" fmla="*/ 3 w 100"/>
                  <a:gd name="T3" fmla="*/ 4 h 36"/>
                  <a:gd name="T4" fmla="*/ 7 w 100"/>
                  <a:gd name="T5" fmla="*/ 4 h 36"/>
                  <a:gd name="T6" fmla="*/ 7 w 100"/>
                  <a:gd name="T7" fmla="*/ 4 h 36"/>
                  <a:gd name="T8" fmla="*/ 10 w 100"/>
                  <a:gd name="T9" fmla="*/ 8 h 36"/>
                  <a:gd name="T10" fmla="*/ 14 w 100"/>
                  <a:gd name="T11" fmla="*/ 8 h 36"/>
                  <a:gd name="T12" fmla="*/ 18 w 100"/>
                  <a:gd name="T13" fmla="*/ 8 h 36"/>
                  <a:gd name="T14" fmla="*/ 25 w 100"/>
                  <a:gd name="T15" fmla="*/ 8 h 36"/>
                  <a:gd name="T16" fmla="*/ 28 w 100"/>
                  <a:gd name="T17" fmla="*/ 8 h 36"/>
                  <a:gd name="T18" fmla="*/ 46 w 100"/>
                  <a:gd name="T19" fmla="*/ 8 h 36"/>
                  <a:gd name="T20" fmla="*/ 46 w 100"/>
                  <a:gd name="T21" fmla="*/ 11 h 36"/>
                  <a:gd name="T22" fmla="*/ 46 w 100"/>
                  <a:gd name="T23" fmla="*/ 11 h 36"/>
                  <a:gd name="T24" fmla="*/ 43 w 100"/>
                  <a:gd name="T25" fmla="*/ 11 h 36"/>
                  <a:gd name="T26" fmla="*/ 39 w 100"/>
                  <a:gd name="T27" fmla="*/ 15 h 36"/>
                  <a:gd name="T28" fmla="*/ 50 w 100"/>
                  <a:gd name="T29" fmla="*/ 15 h 36"/>
                  <a:gd name="T30" fmla="*/ 57 w 100"/>
                  <a:gd name="T31" fmla="*/ 15 h 36"/>
                  <a:gd name="T32" fmla="*/ 61 w 100"/>
                  <a:gd name="T33" fmla="*/ 11 h 36"/>
                  <a:gd name="T34" fmla="*/ 64 w 100"/>
                  <a:gd name="T35" fmla="*/ 11 h 36"/>
                  <a:gd name="T36" fmla="*/ 68 w 100"/>
                  <a:gd name="T37" fmla="*/ 15 h 36"/>
                  <a:gd name="T38" fmla="*/ 68 w 100"/>
                  <a:gd name="T39" fmla="*/ 15 h 36"/>
                  <a:gd name="T40" fmla="*/ 75 w 100"/>
                  <a:gd name="T41" fmla="*/ 15 h 36"/>
                  <a:gd name="T42" fmla="*/ 82 w 100"/>
                  <a:gd name="T43" fmla="*/ 15 h 36"/>
                  <a:gd name="T44" fmla="*/ 82 w 100"/>
                  <a:gd name="T45" fmla="*/ 18 h 36"/>
                  <a:gd name="T46" fmla="*/ 100 w 100"/>
                  <a:gd name="T47" fmla="*/ 22 h 36"/>
                  <a:gd name="T48" fmla="*/ 93 w 100"/>
                  <a:gd name="T49" fmla="*/ 22 h 36"/>
                  <a:gd name="T50" fmla="*/ 96 w 100"/>
                  <a:gd name="T51" fmla="*/ 26 h 36"/>
                  <a:gd name="T52" fmla="*/ 89 w 100"/>
                  <a:gd name="T53" fmla="*/ 29 h 36"/>
                  <a:gd name="T54" fmla="*/ 79 w 100"/>
                  <a:gd name="T55" fmla="*/ 36 h 36"/>
                  <a:gd name="T56" fmla="*/ 71 w 100"/>
                  <a:gd name="T57" fmla="*/ 36 h 36"/>
                  <a:gd name="T58" fmla="*/ 71 w 100"/>
                  <a:gd name="T59" fmla="*/ 33 h 36"/>
                  <a:gd name="T60" fmla="*/ 68 w 100"/>
                  <a:gd name="T61" fmla="*/ 36 h 36"/>
                  <a:gd name="T62" fmla="*/ 64 w 100"/>
                  <a:gd name="T63" fmla="*/ 36 h 36"/>
                  <a:gd name="T64" fmla="*/ 64 w 100"/>
                  <a:gd name="T65" fmla="*/ 33 h 36"/>
                  <a:gd name="T66" fmla="*/ 64 w 100"/>
                  <a:gd name="T67" fmla="*/ 36 h 36"/>
                  <a:gd name="T68" fmla="*/ 61 w 100"/>
                  <a:gd name="T69" fmla="*/ 36 h 36"/>
                  <a:gd name="T70" fmla="*/ 53 w 100"/>
                  <a:gd name="T71" fmla="*/ 33 h 36"/>
                  <a:gd name="T72" fmla="*/ 50 w 100"/>
                  <a:gd name="T73" fmla="*/ 33 h 36"/>
                  <a:gd name="T74" fmla="*/ 43 w 100"/>
                  <a:gd name="T75" fmla="*/ 33 h 36"/>
                  <a:gd name="T76" fmla="*/ 39 w 100"/>
                  <a:gd name="T77" fmla="*/ 29 h 36"/>
                  <a:gd name="T78" fmla="*/ 36 w 100"/>
                  <a:gd name="T79" fmla="*/ 29 h 36"/>
                  <a:gd name="T80" fmla="*/ 32 w 100"/>
                  <a:gd name="T81" fmla="*/ 26 h 36"/>
                  <a:gd name="T82" fmla="*/ 28 w 100"/>
                  <a:gd name="T83" fmla="*/ 26 h 36"/>
                  <a:gd name="T84" fmla="*/ 21 w 100"/>
                  <a:gd name="T85" fmla="*/ 22 h 36"/>
                  <a:gd name="T86" fmla="*/ 18 w 100"/>
                  <a:gd name="T87" fmla="*/ 22 h 36"/>
                  <a:gd name="T88" fmla="*/ 18 w 100"/>
                  <a:gd name="T89" fmla="*/ 18 h 36"/>
                  <a:gd name="T90" fmla="*/ 10 w 100"/>
                  <a:gd name="T91" fmla="*/ 15 h 36"/>
                  <a:gd name="T92" fmla="*/ 10 w 100"/>
                  <a:gd name="T93" fmla="*/ 11 h 36"/>
                  <a:gd name="T94" fmla="*/ 0 w 100"/>
                  <a:gd name="T95" fmla="*/ 4 h 36"/>
                  <a:gd name="T96" fmla="*/ 0 w 100"/>
                  <a:gd name="T97" fmla="*/ 0 h 36"/>
                  <a:gd name="T98" fmla="*/ 0 w 100"/>
                  <a:gd name="T9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0" h="36">
                    <a:moveTo>
                      <a:pt x="0" y="0"/>
                    </a:moveTo>
                    <a:lnTo>
                      <a:pt x="3" y="4"/>
                    </a:lnTo>
                    <a:lnTo>
                      <a:pt x="7" y="4"/>
                    </a:lnTo>
                    <a:lnTo>
                      <a:pt x="7" y="4"/>
                    </a:lnTo>
                    <a:lnTo>
                      <a:pt x="10" y="8"/>
                    </a:lnTo>
                    <a:lnTo>
                      <a:pt x="14" y="8"/>
                    </a:lnTo>
                    <a:lnTo>
                      <a:pt x="18" y="8"/>
                    </a:lnTo>
                    <a:lnTo>
                      <a:pt x="25" y="8"/>
                    </a:lnTo>
                    <a:lnTo>
                      <a:pt x="28" y="8"/>
                    </a:lnTo>
                    <a:lnTo>
                      <a:pt x="46" y="8"/>
                    </a:lnTo>
                    <a:lnTo>
                      <a:pt x="46" y="11"/>
                    </a:lnTo>
                    <a:lnTo>
                      <a:pt x="46" y="11"/>
                    </a:lnTo>
                    <a:lnTo>
                      <a:pt x="43" y="11"/>
                    </a:lnTo>
                    <a:lnTo>
                      <a:pt x="39" y="15"/>
                    </a:lnTo>
                    <a:lnTo>
                      <a:pt x="50" y="15"/>
                    </a:lnTo>
                    <a:lnTo>
                      <a:pt x="57" y="15"/>
                    </a:lnTo>
                    <a:lnTo>
                      <a:pt x="61" y="11"/>
                    </a:lnTo>
                    <a:lnTo>
                      <a:pt x="64" y="11"/>
                    </a:lnTo>
                    <a:lnTo>
                      <a:pt x="68" y="15"/>
                    </a:lnTo>
                    <a:lnTo>
                      <a:pt x="68" y="15"/>
                    </a:lnTo>
                    <a:lnTo>
                      <a:pt x="75" y="15"/>
                    </a:lnTo>
                    <a:lnTo>
                      <a:pt x="82" y="15"/>
                    </a:lnTo>
                    <a:lnTo>
                      <a:pt x="82" y="18"/>
                    </a:lnTo>
                    <a:lnTo>
                      <a:pt x="100" y="22"/>
                    </a:lnTo>
                    <a:lnTo>
                      <a:pt x="93" y="22"/>
                    </a:lnTo>
                    <a:lnTo>
                      <a:pt x="96" y="26"/>
                    </a:lnTo>
                    <a:lnTo>
                      <a:pt x="89" y="29"/>
                    </a:lnTo>
                    <a:lnTo>
                      <a:pt x="79" y="36"/>
                    </a:lnTo>
                    <a:lnTo>
                      <a:pt x="71" y="36"/>
                    </a:lnTo>
                    <a:lnTo>
                      <a:pt x="71" y="33"/>
                    </a:lnTo>
                    <a:lnTo>
                      <a:pt x="68" y="36"/>
                    </a:lnTo>
                    <a:lnTo>
                      <a:pt x="64" y="36"/>
                    </a:lnTo>
                    <a:lnTo>
                      <a:pt x="64" y="33"/>
                    </a:lnTo>
                    <a:lnTo>
                      <a:pt x="64" y="36"/>
                    </a:lnTo>
                    <a:lnTo>
                      <a:pt x="61" y="36"/>
                    </a:lnTo>
                    <a:lnTo>
                      <a:pt x="53" y="33"/>
                    </a:lnTo>
                    <a:lnTo>
                      <a:pt x="50" y="33"/>
                    </a:lnTo>
                    <a:lnTo>
                      <a:pt x="43" y="33"/>
                    </a:lnTo>
                    <a:lnTo>
                      <a:pt x="39" y="29"/>
                    </a:lnTo>
                    <a:lnTo>
                      <a:pt x="36" y="29"/>
                    </a:lnTo>
                    <a:lnTo>
                      <a:pt x="32" y="26"/>
                    </a:lnTo>
                    <a:lnTo>
                      <a:pt x="28" y="26"/>
                    </a:lnTo>
                    <a:lnTo>
                      <a:pt x="21" y="22"/>
                    </a:lnTo>
                    <a:lnTo>
                      <a:pt x="18" y="22"/>
                    </a:lnTo>
                    <a:lnTo>
                      <a:pt x="18" y="18"/>
                    </a:lnTo>
                    <a:lnTo>
                      <a:pt x="10" y="15"/>
                    </a:lnTo>
                    <a:lnTo>
                      <a:pt x="10" y="11"/>
                    </a:lnTo>
                    <a:lnTo>
                      <a:pt x="0" y="4"/>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40" name="Freeform 262">
                <a:extLst>
                  <a:ext uri="{FF2B5EF4-FFF2-40B4-BE49-F238E27FC236}">
                    <a16:creationId xmlns:a16="http://schemas.microsoft.com/office/drawing/2014/main" id="{ECF7CBCF-B6F9-4EFF-A153-50238880AC0D}"/>
                  </a:ext>
                </a:extLst>
              </p:cNvPr>
              <p:cNvSpPr>
                <a:spLocks/>
              </p:cNvSpPr>
              <p:nvPr/>
            </p:nvSpPr>
            <p:spPr bwMode="auto">
              <a:xfrm>
                <a:off x="6580" y="824"/>
                <a:ext cx="18" cy="18"/>
              </a:xfrm>
              <a:custGeom>
                <a:avLst/>
                <a:gdLst>
                  <a:gd name="T0" fmla="*/ 18 w 18"/>
                  <a:gd name="T1" fmla="*/ 7 h 18"/>
                  <a:gd name="T2" fmla="*/ 18 w 18"/>
                  <a:gd name="T3" fmla="*/ 3 h 18"/>
                  <a:gd name="T4" fmla="*/ 15 w 18"/>
                  <a:gd name="T5" fmla="*/ 3 h 18"/>
                  <a:gd name="T6" fmla="*/ 7 w 18"/>
                  <a:gd name="T7" fmla="*/ 0 h 18"/>
                  <a:gd name="T8" fmla="*/ 4 w 18"/>
                  <a:gd name="T9" fmla="*/ 3 h 18"/>
                  <a:gd name="T10" fmla="*/ 0 w 18"/>
                  <a:gd name="T11" fmla="*/ 7 h 18"/>
                  <a:gd name="T12" fmla="*/ 0 w 18"/>
                  <a:gd name="T13" fmla="*/ 7 h 18"/>
                  <a:gd name="T14" fmla="*/ 0 w 18"/>
                  <a:gd name="T15" fmla="*/ 14 h 18"/>
                  <a:gd name="T16" fmla="*/ 0 w 18"/>
                  <a:gd name="T17" fmla="*/ 14 h 18"/>
                  <a:gd name="T18" fmla="*/ 7 w 18"/>
                  <a:gd name="T19" fmla="*/ 18 h 18"/>
                  <a:gd name="T20" fmla="*/ 11 w 18"/>
                  <a:gd name="T21" fmla="*/ 18 h 18"/>
                  <a:gd name="T22" fmla="*/ 7 w 18"/>
                  <a:gd name="T23" fmla="*/ 18 h 18"/>
                  <a:gd name="T24" fmla="*/ 7 w 18"/>
                  <a:gd name="T25" fmla="*/ 14 h 18"/>
                  <a:gd name="T26" fmla="*/ 11 w 18"/>
                  <a:gd name="T27" fmla="*/ 14 h 18"/>
                  <a:gd name="T28" fmla="*/ 11 w 18"/>
                  <a:gd name="T29" fmla="*/ 14 h 18"/>
                  <a:gd name="T30" fmla="*/ 15 w 18"/>
                  <a:gd name="T31" fmla="*/ 14 h 18"/>
                  <a:gd name="T32" fmla="*/ 18 w 18"/>
                  <a:gd name="T33" fmla="*/ 10 h 18"/>
                  <a:gd name="T34" fmla="*/ 18 w 18"/>
                  <a:gd name="T35" fmla="*/ 10 h 18"/>
                  <a:gd name="T36" fmla="*/ 18 w 18"/>
                  <a:gd name="T37" fmla="*/ 10 h 18"/>
                  <a:gd name="T38" fmla="*/ 18 w 18"/>
                  <a:gd name="T39"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18">
                    <a:moveTo>
                      <a:pt x="18" y="7"/>
                    </a:moveTo>
                    <a:lnTo>
                      <a:pt x="18" y="3"/>
                    </a:lnTo>
                    <a:lnTo>
                      <a:pt x="15" y="3"/>
                    </a:lnTo>
                    <a:lnTo>
                      <a:pt x="7" y="0"/>
                    </a:lnTo>
                    <a:lnTo>
                      <a:pt x="4" y="3"/>
                    </a:lnTo>
                    <a:lnTo>
                      <a:pt x="0" y="7"/>
                    </a:lnTo>
                    <a:lnTo>
                      <a:pt x="0" y="7"/>
                    </a:lnTo>
                    <a:lnTo>
                      <a:pt x="0" y="14"/>
                    </a:lnTo>
                    <a:lnTo>
                      <a:pt x="0" y="14"/>
                    </a:lnTo>
                    <a:lnTo>
                      <a:pt x="7" y="18"/>
                    </a:lnTo>
                    <a:lnTo>
                      <a:pt x="11" y="18"/>
                    </a:lnTo>
                    <a:lnTo>
                      <a:pt x="7" y="18"/>
                    </a:lnTo>
                    <a:lnTo>
                      <a:pt x="7" y="14"/>
                    </a:lnTo>
                    <a:lnTo>
                      <a:pt x="11" y="14"/>
                    </a:lnTo>
                    <a:lnTo>
                      <a:pt x="11" y="14"/>
                    </a:lnTo>
                    <a:lnTo>
                      <a:pt x="15" y="14"/>
                    </a:lnTo>
                    <a:lnTo>
                      <a:pt x="18" y="10"/>
                    </a:lnTo>
                    <a:lnTo>
                      <a:pt x="18" y="10"/>
                    </a:lnTo>
                    <a:lnTo>
                      <a:pt x="18" y="10"/>
                    </a:lnTo>
                    <a:lnTo>
                      <a:pt x="18"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41" name="Freeform 263">
                <a:extLst>
                  <a:ext uri="{FF2B5EF4-FFF2-40B4-BE49-F238E27FC236}">
                    <a16:creationId xmlns:a16="http://schemas.microsoft.com/office/drawing/2014/main" id="{22C25D79-F007-42D7-B1E8-8620A0008036}"/>
                  </a:ext>
                </a:extLst>
              </p:cNvPr>
              <p:cNvSpPr>
                <a:spLocks/>
              </p:cNvSpPr>
              <p:nvPr/>
            </p:nvSpPr>
            <p:spPr bwMode="auto">
              <a:xfrm>
                <a:off x="6570" y="842"/>
                <a:ext cx="78" cy="25"/>
              </a:xfrm>
              <a:custGeom>
                <a:avLst/>
                <a:gdLst>
                  <a:gd name="T0" fmla="*/ 35 w 78"/>
                  <a:gd name="T1" fmla="*/ 0 h 25"/>
                  <a:gd name="T2" fmla="*/ 43 w 78"/>
                  <a:gd name="T3" fmla="*/ 0 h 25"/>
                  <a:gd name="T4" fmla="*/ 50 w 78"/>
                  <a:gd name="T5" fmla="*/ 0 h 25"/>
                  <a:gd name="T6" fmla="*/ 53 w 78"/>
                  <a:gd name="T7" fmla="*/ 0 h 25"/>
                  <a:gd name="T8" fmla="*/ 57 w 78"/>
                  <a:gd name="T9" fmla="*/ 3 h 25"/>
                  <a:gd name="T10" fmla="*/ 60 w 78"/>
                  <a:gd name="T11" fmla="*/ 3 h 25"/>
                  <a:gd name="T12" fmla="*/ 64 w 78"/>
                  <a:gd name="T13" fmla="*/ 7 h 25"/>
                  <a:gd name="T14" fmla="*/ 71 w 78"/>
                  <a:gd name="T15" fmla="*/ 10 h 25"/>
                  <a:gd name="T16" fmla="*/ 75 w 78"/>
                  <a:gd name="T17" fmla="*/ 14 h 25"/>
                  <a:gd name="T18" fmla="*/ 78 w 78"/>
                  <a:gd name="T19" fmla="*/ 18 h 25"/>
                  <a:gd name="T20" fmla="*/ 78 w 78"/>
                  <a:gd name="T21" fmla="*/ 21 h 25"/>
                  <a:gd name="T22" fmla="*/ 78 w 78"/>
                  <a:gd name="T23" fmla="*/ 25 h 25"/>
                  <a:gd name="T24" fmla="*/ 78 w 78"/>
                  <a:gd name="T25" fmla="*/ 25 h 25"/>
                  <a:gd name="T26" fmla="*/ 75 w 78"/>
                  <a:gd name="T27" fmla="*/ 25 h 25"/>
                  <a:gd name="T28" fmla="*/ 75 w 78"/>
                  <a:gd name="T29" fmla="*/ 25 h 25"/>
                  <a:gd name="T30" fmla="*/ 68 w 78"/>
                  <a:gd name="T31" fmla="*/ 25 h 25"/>
                  <a:gd name="T32" fmla="*/ 64 w 78"/>
                  <a:gd name="T33" fmla="*/ 25 h 25"/>
                  <a:gd name="T34" fmla="*/ 53 w 78"/>
                  <a:gd name="T35" fmla="*/ 25 h 25"/>
                  <a:gd name="T36" fmla="*/ 46 w 78"/>
                  <a:gd name="T37" fmla="*/ 21 h 25"/>
                  <a:gd name="T38" fmla="*/ 43 w 78"/>
                  <a:gd name="T39" fmla="*/ 21 h 25"/>
                  <a:gd name="T40" fmla="*/ 39 w 78"/>
                  <a:gd name="T41" fmla="*/ 21 h 25"/>
                  <a:gd name="T42" fmla="*/ 32 w 78"/>
                  <a:gd name="T43" fmla="*/ 21 h 25"/>
                  <a:gd name="T44" fmla="*/ 25 w 78"/>
                  <a:gd name="T45" fmla="*/ 18 h 25"/>
                  <a:gd name="T46" fmla="*/ 17 w 78"/>
                  <a:gd name="T47" fmla="*/ 18 h 25"/>
                  <a:gd name="T48" fmla="*/ 10 w 78"/>
                  <a:gd name="T49" fmla="*/ 21 h 25"/>
                  <a:gd name="T50" fmla="*/ 7 w 78"/>
                  <a:gd name="T51" fmla="*/ 21 h 25"/>
                  <a:gd name="T52" fmla="*/ 0 w 78"/>
                  <a:gd name="T53" fmla="*/ 18 h 25"/>
                  <a:gd name="T54" fmla="*/ 3 w 78"/>
                  <a:gd name="T55" fmla="*/ 18 h 25"/>
                  <a:gd name="T56" fmla="*/ 14 w 78"/>
                  <a:gd name="T57" fmla="*/ 18 h 25"/>
                  <a:gd name="T58" fmla="*/ 17 w 78"/>
                  <a:gd name="T59" fmla="*/ 14 h 25"/>
                  <a:gd name="T60" fmla="*/ 17 w 78"/>
                  <a:gd name="T61" fmla="*/ 10 h 25"/>
                  <a:gd name="T62" fmla="*/ 25 w 78"/>
                  <a:gd name="T63" fmla="*/ 3 h 25"/>
                  <a:gd name="T64" fmla="*/ 25 w 78"/>
                  <a:gd name="T65" fmla="*/ 3 h 25"/>
                  <a:gd name="T66" fmla="*/ 25 w 78"/>
                  <a:gd name="T67" fmla="*/ 0 h 25"/>
                  <a:gd name="T68" fmla="*/ 35 w 78"/>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25">
                    <a:moveTo>
                      <a:pt x="35" y="0"/>
                    </a:moveTo>
                    <a:lnTo>
                      <a:pt x="43" y="0"/>
                    </a:lnTo>
                    <a:lnTo>
                      <a:pt x="50" y="0"/>
                    </a:lnTo>
                    <a:lnTo>
                      <a:pt x="53" y="0"/>
                    </a:lnTo>
                    <a:lnTo>
                      <a:pt x="57" y="3"/>
                    </a:lnTo>
                    <a:lnTo>
                      <a:pt x="60" y="3"/>
                    </a:lnTo>
                    <a:lnTo>
                      <a:pt x="64" y="7"/>
                    </a:lnTo>
                    <a:lnTo>
                      <a:pt x="71" y="10"/>
                    </a:lnTo>
                    <a:lnTo>
                      <a:pt x="75" y="14"/>
                    </a:lnTo>
                    <a:lnTo>
                      <a:pt x="78" y="18"/>
                    </a:lnTo>
                    <a:lnTo>
                      <a:pt x="78" y="21"/>
                    </a:lnTo>
                    <a:lnTo>
                      <a:pt x="78" y="25"/>
                    </a:lnTo>
                    <a:lnTo>
                      <a:pt x="78" y="25"/>
                    </a:lnTo>
                    <a:lnTo>
                      <a:pt x="75" y="25"/>
                    </a:lnTo>
                    <a:lnTo>
                      <a:pt x="75" y="25"/>
                    </a:lnTo>
                    <a:lnTo>
                      <a:pt x="68" y="25"/>
                    </a:lnTo>
                    <a:lnTo>
                      <a:pt x="64" y="25"/>
                    </a:lnTo>
                    <a:lnTo>
                      <a:pt x="53" y="25"/>
                    </a:lnTo>
                    <a:lnTo>
                      <a:pt x="46" y="21"/>
                    </a:lnTo>
                    <a:lnTo>
                      <a:pt x="43" y="21"/>
                    </a:lnTo>
                    <a:lnTo>
                      <a:pt x="39" y="21"/>
                    </a:lnTo>
                    <a:lnTo>
                      <a:pt x="32" y="21"/>
                    </a:lnTo>
                    <a:lnTo>
                      <a:pt x="25" y="18"/>
                    </a:lnTo>
                    <a:lnTo>
                      <a:pt x="17" y="18"/>
                    </a:lnTo>
                    <a:lnTo>
                      <a:pt x="10" y="21"/>
                    </a:lnTo>
                    <a:lnTo>
                      <a:pt x="7" y="21"/>
                    </a:lnTo>
                    <a:lnTo>
                      <a:pt x="0" y="18"/>
                    </a:lnTo>
                    <a:lnTo>
                      <a:pt x="3" y="18"/>
                    </a:lnTo>
                    <a:lnTo>
                      <a:pt x="14" y="18"/>
                    </a:lnTo>
                    <a:lnTo>
                      <a:pt x="17" y="14"/>
                    </a:lnTo>
                    <a:lnTo>
                      <a:pt x="17" y="10"/>
                    </a:lnTo>
                    <a:lnTo>
                      <a:pt x="25" y="3"/>
                    </a:lnTo>
                    <a:lnTo>
                      <a:pt x="25" y="3"/>
                    </a:lnTo>
                    <a:lnTo>
                      <a:pt x="25" y="0"/>
                    </a:lnTo>
                    <a:lnTo>
                      <a:pt x="35"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42" name="Freeform 264">
                <a:extLst>
                  <a:ext uri="{FF2B5EF4-FFF2-40B4-BE49-F238E27FC236}">
                    <a16:creationId xmlns:a16="http://schemas.microsoft.com/office/drawing/2014/main" id="{2B95123A-CE49-4744-9FC0-BA0C354B574C}"/>
                  </a:ext>
                </a:extLst>
              </p:cNvPr>
              <p:cNvSpPr>
                <a:spLocks/>
              </p:cNvSpPr>
              <p:nvPr/>
            </p:nvSpPr>
            <p:spPr bwMode="auto">
              <a:xfrm>
                <a:off x="4625" y="540"/>
                <a:ext cx="96" cy="22"/>
              </a:xfrm>
              <a:custGeom>
                <a:avLst/>
                <a:gdLst>
                  <a:gd name="T0" fmla="*/ 39 w 96"/>
                  <a:gd name="T1" fmla="*/ 0 h 22"/>
                  <a:gd name="T2" fmla="*/ 32 w 96"/>
                  <a:gd name="T3" fmla="*/ 4 h 22"/>
                  <a:gd name="T4" fmla="*/ 21 w 96"/>
                  <a:gd name="T5" fmla="*/ 7 h 22"/>
                  <a:gd name="T6" fmla="*/ 14 w 96"/>
                  <a:gd name="T7" fmla="*/ 7 h 22"/>
                  <a:gd name="T8" fmla="*/ 7 w 96"/>
                  <a:gd name="T9" fmla="*/ 7 h 22"/>
                  <a:gd name="T10" fmla="*/ 3 w 96"/>
                  <a:gd name="T11" fmla="*/ 7 h 22"/>
                  <a:gd name="T12" fmla="*/ 3 w 96"/>
                  <a:gd name="T13" fmla="*/ 11 h 22"/>
                  <a:gd name="T14" fmla="*/ 3 w 96"/>
                  <a:gd name="T15" fmla="*/ 11 h 22"/>
                  <a:gd name="T16" fmla="*/ 3 w 96"/>
                  <a:gd name="T17" fmla="*/ 11 h 22"/>
                  <a:gd name="T18" fmla="*/ 3 w 96"/>
                  <a:gd name="T19" fmla="*/ 15 h 22"/>
                  <a:gd name="T20" fmla="*/ 0 w 96"/>
                  <a:gd name="T21" fmla="*/ 15 h 22"/>
                  <a:gd name="T22" fmla="*/ 10 w 96"/>
                  <a:gd name="T23" fmla="*/ 15 h 22"/>
                  <a:gd name="T24" fmla="*/ 21 w 96"/>
                  <a:gd name="T25" fmla="*/ 18 h 22"/>
                  <a:gd name="T26" fmla="*/ 21 w 96"/>
                  <a:gd name="T27" fmla="*/ 18 h 22"/>
                  <a:gd name="T28" fmla="*/ 25 w 96"/>
                  <a:gd name="T29" fmla="*/ 18 h 22"/>
                  <a:gd name="T30" fmla="*/ 25 w 96"/>
                  <a:gd name="T31" fmla="*/ 18 h 22"/>
                  <a:gd name="T32" fmla="*/ 35 w 96"/>
                  <a:gd name="T33" fmla="*/ 18 h 22"/>
                  <a:gd name="T34" fmla="*/ 39 w 96"/>
                  <a:gd name="T35" fmla="*/ 18 h 22"/>
                  <a:gd name="T36" fmla="*/ 39 w 96"/>
                  <a:gd name="T37" fmla="*/ 18 h 22"/>
                  <a:gd name="T38" fmla="*/ 42 w 96"/>
                  <a:gd name="T39" fmla="*/ 18 h 22"/>
                  <a:gd name="T40" fmla="*/ 39 w 96"/>
                  <a:gd name="T41" fmla="*/ 15 h 22"/>
                  <a:gd name="T42" fmla="*/ 42 w 96"/>
                  <a:gd name="T43" fmla="*/ 15 h 22"/>
                  <a:gd name="T44" fmla="*/ 35 w 96"/>
                  <a:gd name="T45" fmla="*/ 11 h 22"/>
                  <a:gd name="T46" fmla="*/ 35 w 96"/>
                  <a:gd name="T47" fmla="*/ 7 h 22"/>
                  <a:gd name="T48" fmla="*/ 42 w 96"/>
                  <a:gd name="T49" fmla="*/ 7 h 22"/>
                  <a:gd name="T50" fmla="*/ 46 w 96"/>
                  <a:gd name="T51" fmla="*/ 7 h 22"/>
                  <a:gd name="T52" fmla="*/ 71 w 96"/>
                  <a:gd name="T53" fmla="*/ 4 h 22"/>
                  <a:gd name="T54" fmla="*/ 75 w 96"/>
                  <a:gd name="T55" fmla="*/ 7 h 22"/>
                  <a:gd name="T56" fmla="*/ 78 w 96"/>
                  <a:gd name="T57" fmla="*/ 7 h 22"/>
                  <a:gd name="T58" fmla="*/ 89 w 96"/>
                  <a:gd name="T59" fmla="*/ 7 h 22"/>
                  <a:gd name="T60" fmla="*/ 96 w 96"/>
                  <a:gd name="T61" fmla="*/ 7 h 22"/>
                  <a:gd name="T62" fmla="*/ 82 w 96"/>
                  <a:gd name="T63" fmla="*/ 4 h 22"/>
                  <a:gd name="T64" fmla="*/ 71 w 96"/>
                  <a:gd name="T65" fmla="*/ 0 h 22"/>
                  <a:gd name="T66" fmla="*/ 60 w 96"/>
                  <a:gd name="T67" fmla="*/ 0 h 22"/>
                  <a:gd name="T68" fmla="*/ 57 w 96"/>
                  <a:gd name="T6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 h="22">
                    <a:moveTo>
                      <a:pt x="50" y="0"/>
                    </a:moveTo>
                    <a:lnTo>
                      <a:pt x="39" y="0"/>
                    </a:lnTo>
                    <a:lnTo>
                      <a:pt x="32" y="4"/>
                    </a:lnTo>
                    <a:lnTo>
                      <a:pt x="32" y="4"/>
                    </a:lnTo>
                    <a:lnTo>
                      <a:pt x="21" y="4"/>
                    </a:lnTo>
                    <a:lnTo>
                      <a:pt x="21" y="7"/>
                    </a:lnTo>
                    <a:lnTo>
                      <a:pt x="17" y="4"/>
                    </a:lnTo>
                    <a:lnTo>
                      <a:pt x="14" y="7"/>
                    </a:lnTo>
                    <a:lnTo>
                      <a:pt x="10" y="7"/>
                    </a:lnTo>
                    <a:lnTo>
                      <a:pt x="7" y="7"/>
                    </a:lnTo>
                    <a:lnTo>
                      <a:pt x="7" y="7"/>
                    </a:lnTo>
                    <a:lnTo>
                      <a:pt x="3" y="7"/>
                    </a:lnTo>
                    <a:lnTo>
                      <a:pt x="3" y="11"/>
                    </a:lnTo>
                    <a:lnTo>
                      <a:pt x="3" y="11"/>
                    </a:lnTo>
                    <a:lnTo>
                      <a:pt x="0" y="11"/>
                    </a:lnTo>
                    <a:lnTo>
                      <a:pt x="3" y="11"/>
                    </a:lnTo>
                    <a:lnTo>
                      <a:pt x="0" y="11"/>
                    </a:lnTo>
                    <a:lnTo>
                      <a:pt x="3" y="11"/>
                    </a:lnTo>
                    <a:lnTo>
                      <a:pt x="3" y="15"/>
                    </a:lnTo>
                    <a:lnTo>
                      <a:pt x="3" y="15"/>
                    </a:lnTo>
                    <a:lnTo>
                      <a:pt x="3" y="15"/>
                    </a:lnTo>
                    <a:lnTo>
                      <a:pt x="0" y="15"/>
                    </a:lnTo>
                    <a:lnTo>
                      <a:pt x="3" y="15"/>
                    </a:lnTo>
                    <a:lnTo>
                      <a:pt x="10" y="15"/>
                    </a:lnTo>
                    <a:lnTo>
                      <a:pt x="17" y="15"/>
                    </a:lnTo>
                    <a:lnTo>
                      <a:pt x="21" y="18"/>
                    </a:lnTo>
                    <a:lnTo>
                      <a:pt x="17" y="18"/>
                    </a:lnTo>
                    <a:lnTo>
                      <a:pt x="21" y="18"/>
                    </a:lnTo>
                    <a:lnTo>
                      <a:pt x="21" y="18"/>
                    </a:lnTo>
                    <a:lnTo>
                      <a:pt x="25" y="18"/>
                    </a:lnTo>
                    <a:lnTo>
                      <a:pt x="25" y="15"/>
                    </a:lnTo>
                    <a:lnTo>
                      <a:pt x="25" y="18"/>
                    </a:lnTo>
                    <a:lnTo>
                      <a:pt x="32" y="15"/>
                    </a:lnTo>
                    <a:lnTo>
                      <a:pt x="35" y="18"/>
                    </a:lnTo>
                    <a:lnTo>
                      <a:pt x="35" y="18"/>
                    </a:lnTo>
                    <a:lnTo>
                      <a:pt x="39" y="18"/>
                    </a:lnTo>
                    <a:lnTo>
                      <a:pt x="39" y="22"/>
                    </a:lnTo>
                    <a:lnTo>
                      <a:pt x="39" y="18"/>
                    </a:lnTo>
                    <a:lnTo>
                      <a:pt x="39" y="18"/>
                    </a:lnTo>
                    <a:lnTo>
                      <a:pt x="42" y="18"/>
                    </a:lnTo>
                    <a:lnTo>
                      <a:pt x="39" y="15"/>
                    </a:lnTo>
                    <a:lnTo>
                      <a:pt x="39" y="15"/>
                    </a:lnTo>
                    <a:lnTo>
                      <a:pt x="42" y="15"/>
                    </a:lnTo>
                    <a:lnTo>
                      <a:pt x="42" y="15"/>
                    </a:lnTo>
                    <a:lnTo>
                      <a:pt x="35" y="11"/>
                    </a:lnTo>
                    <a:lnTo>
                      <a:pt x="35" y="11"/>
                    </a:lnTo>
                    <a:lnTo>
                      <a:pt x="35" y="11"/>
                    </a:lnTo>
                    <a:lnTo>
                      <a:pt x="35" y="7"/>
                    </a:lnTo>
                    <a:lnTo>
                      <a:pt x="42" y="7"/>
                    </a:lnTo>
                    <a:lnTo>
                      <a:pt x="42" y="7"/>
                    </a:lnTo>
                    <a:lnTo>
                      <a:pt x="42" y="4"/>
                    </a:lnTo>
                    <a:lnTo>
                      <a:pt x="46" y="7"/>
                    </a:lnTo>
                    <a:lnTo>
                      <a:pt x="46" y="4"/>
                    </a:lnTo>
                    <a:lnTo>
                      <a:pt x="71" y="4"/>
                    </a:lnTo>
                    <a:lnTo>
                      <a:pt x="75" y="7"/>
                    </a:lnTo>
                    <a:lnTo>
                      <a:pt x="75" y="7"/>
                    </a:lnTo>
                    <a:lnTo>
                      <a:pt x="75" y="7"/>
                    </a:lnTo>
                    <a:lnTo>
                      <a:pt x="78" y="7"/>
                    </a:lnTo>
                    <a:lnTo>
                      <a:pt x="85" y="7"/>
                    </a:lnTo>
                    <a:lnTo>
                      <a:pt x="89" y="7"/>
                    </a:lnTo>
                    <a:lnTo>
                      <a:pt x="96" y="7"/>
                    </a:lnTo>
                    <a:lnTo>
                      <a:pt x="96" y="7"/>
                    </a:lnTo>
                    <a:lnTo>
                      <a:pt x="96" y="7"/>
                    </a:lnTo>
                    <a:lnTo>
                      <a:pt x="82" y="4"/>
                    </a:lnTo>
                    <a:lnTo>
                      <a:pt x="75" y="0"/>
                    </a:lnTo>
                    <a:lnTo>
                      <a:pt x="71" y="0"/>
                    </a:lnTo>
                    <a:lnTo>
                      <a:pt x="64" y="0"/>
                    </a:lnTo>
                    <a:lnTo>
                      <a:pt x="60" y="0"/>
                    </a:lnTo>
                    <a:lnTo>
                      <a:pt x="57" y="0"/>
                    </a:lnTo>
                    <a:lnTo>
                      <a:pt x="57" y="0"/>
                    </a:lnTo>
                    <a:lnTo>
                      <a:pt x="5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43" name="Freeform 265">
                <a:extLst>
                  <a:ext uri="{FF2B5EF4-FFF2-40B4-BE49-F238E27FC236}">
                    <a16:creationId xmlns:a16="http://schemas.microsoft.com/office/drawing/2014/main" id="{145300B9-0BC1-41E6-A24B-80DFA0295D79}"/>
                  </a:ext>
                </a:extLst>
              </p:cNvPr>
              <p:cNvSpPr>
                <a:spLocks/>
              </p:cNvSpPr>
              <p:nvPr/>
            </p:nvSpPr>
            <p:spPr bwMode="auto">
              <a:xfrm>
                <a:off x="4675" y="537"/>
                <a:ext cx="100" cy="46"/>
              </a:xfrm>
              <a:custGeom>
                <a:avLst/>
                <a:gdLst>
                  <a:gd name="T0" fmla="*/ 75 w 100"/>
                  <a:gd name="T1" fmla="*/ 3 h 46"/>
                  <a:gd name="T2" fmla="*/ 75 w 100"/>
                  <a:gd name="T3" fmla="*/ 3 h 46"/>
                  <a:gd name="T4" fmla="*/ 68 w 100"/>
                  <a:gd name="T5" fmla="*/ 3 h 46"/>
                  <a:gd name="T6" fmla="*/ 61 w 100"/>
                  <a:gd name="T7" fmla="*/ 3 h 46"/>
                  <a:gd name="T8" fmla="*/ 68 w 100"/>
                  <a:gd name="T9" fmla="*/ 3 h 46"/>
                  <a:gd name="T10" fmla="*/ 61 w 100"/>
                  <a:gd name="T11" fmla="*/ 7 h 46"/>
                  <a:gd name="T12" fmla="*/ 57 w 100"/>
                  <a:gd name="T13" fmla="*/ 10 h 46"/>
                  <a:gd name="T14" fmla="*/ 53 w 100"/>
                  <a:gd name="T15" fmla="*/ 10 h 46"/>
                  <a:gd name="T16" fmla="*/ 53 w 100"/>
                  <a:gd name="T17" fmla="*/ 10 h 46"/>
                  <a:gd name="T18" fmla="*/ 53 w 100"/>
                  <a:gd name="T19" fmla="*/ 10 h 46"/>
                  <a:gd name="T20" fmla="*/ 35 w 100"/>
                  <a:gd name="T21" fmla="*/ 14 h 46"/>
                  <a:gd name="T22" fmla="*/ 25 w 100"/>
                  <a:gd name="T23" fmla="*/ 14 h 46"/>
                  <a:gd name="T24" fmla="*/ 10 w 100"/>
                  <a:gd name="T25" fmla="*/ 14 h 46"/>
                  <a:gd name="T26" fmla="*/ 0 w 100"/>
                  <a:gd name="T27" fmla="*/ 14 h 46"/>
                  <a:gd name="T28" fmla="*/ 0 w 100"/>
                  <a:gd name="T29" fmla="*/ 18 h 46"/>
                  <a:gd name="T30" fmla="*/ 10 w 100"/>
                  <a:gd name="T31" fmla="*/ 18 h 46"/>
                  <a:gd name="T32" fmla="*/ 14 w 100"/>
                  <a:gd name="T33" fmla="*/ 21 h 46"/>
                  <a:gd name="T34" fmla="*/ 21 w 100"/>
                  <a:gd name="T35" fmla="*/ 25 h 46"/>
                  <a:gd name="T36" fmla="*/ 14 w 100"/>
                  <a:gd name="T37" fmla="*/ 25 h 46"/>
                  <a:gd name="T38" fmla="*/ 7 w 100"/>
                  <a:gd name="T39" fmla="*/ 28 h 46"/>
                  <a:gd name="T40" fmla="*/ 7 w 100"/>
                  <a:gd name="T41" fmla="*/ 28 h 46"/>
                  <a:gd name="T42" fmla="*/ 3 w 100"/>
                  <a:gd name="T43" fmla="*/ 32 h 46"/>
                  <a:gd name="T44" fmla="*/ 3 w 100"/>
                  <a:gd name="T45" fmla="*/ 32 h 46"/>
                  <a:gd name="T46" fmla="*/ 7 w 100"/>
                  <a:gd name="T47" fmla="*/ 36 h 46"/>
                  <a:gd name="T48" fmla="*/ 7 w 100"/>
                  <a:gd name="T49" fmla="*/ 36 h 46"/>
                  <a:gd name="T50" fmla="*/ 21 w 100"/>
                  <a:gd name="T51" fmla="*/ 36 h 46"/>
                  <a:gd name="T52" fmla="*/ 21 w 100"/>
                  <a:gd name="T53" fmla="*/ 36 h 46"/>
                  <a:gd name="T54" fmla="*/ 25 w 100"/>
                  <a:gd name="T55" fmla="*/ 39 h 46"/>
                  <a:gd name="T56" fmla="*/ 21 w 100"/>
                  <a:gd name="T57" fmla="*/ 46 h 46"/>
                  <a:gd name="T58" fmla="*/ 28 w 100"/>
                  <a:gd name="T59" fmla="*/ 39 h 46"/>
                  <a:gd name="T60" fmla="*/ 32 w 100"/>
                  <a:gd name="T61" fmla="*/ 39 h 46"/>
                  <a:gd name="T62" fmla="*/ 35 w 100"/>
                  <a:gd name="T63" fmla="*/ 39 h 46"/>
                  <a:gd name="T64" fmla="*/ 35 w 100"/>
                  <a:gd name="T65" fmla="*/ 36 h 46"/>
                  <a:gd name="T66" fmla="*/ 39 w 100"/>
                  <a:gd name="T67" fmla="*/ 39 h 46"/>
                  <a:gd name="T68" fmla="*/ 43 w 100"/>
                  <a:gd name="T69" fmla="*/ 39 h 46"/>
                  <a:gd name="T70" fmla="*/ 46 w 100"/>
                  <a:gd name="T71" fmla="*/ 36 h 46"/>
                  <a:gd name="T72" fmla="*/ 46 w 100"/>
                  <a:gd name="T73" fmla="*/ 36 h 46"/>
                  <a:gd name="T74" fmla="*/ 50 w 100"/>
                  <a:gd name="T75" fmla="*/ 32 h 46"/>
                  <a:gd name="T76" fmla="*/ 43 w 100"/>
                  <a:gd name="T77" fmla="*/ 28 h 46"/>
                  <a:gd name="T78" fmla="*/ 50 w 100"/>
                  <a:gd name="T79" fmla="*/ 25 h 46"/>
                  <a:gd name="T80" fmla="*/ 57 w 100"/>
                  <a:gd name="T81" fmla="*/ 28 h 46"/>
                  <a:gd name="T82" fmla="*/ 64 w 100"/>
                  <a:gd name="T83" fmla="*/ 28 h 46"/>
                  <a:gd name="T84" fmla="*/ 71 w 100"/>
                  <a:gd name="T85" fmla="*/ 28 h 46"/>
                  <a:gd name="T86" fmla="*/ 75 w 100"/>
                  <a:gd name="T87" fmla="*/ 25 h 46"/>
                  <a:gd name="T88" fmla="*/ 75 w 100"/>
                  <a:gd name="T89" fmla="*/ 21 h 46"/>
                  <a:gd name="T90" fmla="*/ 68 w 100"/>
                  <a:gd name="T91" fmla="*/ 21 h 46"/>
                  <a:gd name="T92" fmla="*/ 89 w 100"/>
                  <a:gd name="T93" fmla="*/ 18 h 46"/>
                  <a:gd name="T94" fmla="*/ 96 w 100"/>
                  <a:gd name="T95" fmla="*/ 18 h 46"/>
                  <a:gd name="T96" fmla="*/ 100 w 100"/>
                  <a:gd name="T97" fmla="*/ 14 h 46"/>
                  <a:gd name="T98" fmla="*/ 96 w 100"/>
                  <a:gd name="T99" fmla="*/ 10 h 46"/>
                  <a:gd name="T100" fmla="*/ 78 w 100"/>
                  <a:gd name="T101" fmla="*/ 10 h 46"/>
                  <a:gd name="T102" fmla="*/ 75 w 100"/>
                  <a:gd name="T103" fmla="*/ 7 h 46"/>
                  <a:gd name="T104" fmla="*/ 89 w 100"/>
                  <a:gd name="T10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 h="46">
                    <a:moveTo>
                      <a:pt x="86" y="0"/>
                    </a:moveTo>
                    <a:lnTo>
                      <a:pt x="82" y="3"/>
                    </a:lnTo>
                    <a:lnTo>
                      <a:pt x="75" y="3"/>
                    </a:lnTo>
                    <a:lnTo>
                      <a:pt x="78" y="3"/>
                    </a:lnTo>
                    <a:lnTo>
                      <a:pt x="75" y="0"/>
                    </a:lnTo>
                    <a:lnTo>
                      <a:pt x="75" y="3"/>
                    </a:lnTo>
                    <a:lnTo>
                      <a:pt x="75" y="3"/>
                    </a:lnTo>
                    <a:lnTo>
                      <a:pt x="68" y="3"/>
                    </a:lnTo>
                    <a:lnTo>
                      <a:pt x="68" y="3"/>
                    </a:lnTo>
                    <a:lnTo>
                      <a:pt x="68" y="0"/>
                    </a:lnTo>
                    <a:lnTo>
                      <a:pt x="64" y="3"/>
                    </a:lnTo>
                    <a:lnTo>
                      <a:pt x="61" y="3"/>
                    </a:lnTo>
                    <a:lnTo>
                      <a:pt x="64" y="3"/>
                    </a:lnTo>
                    <a:lnTo>
                      <a:pt x="61" y="3"/>
                    </a:lnTo>
                    <a:lnTo>
                      <a:pt x="68" y="3"/>
                    </a:lnTo>
                    <a:lnTo>
                      <a:pt x="71" y="7"/>
                    </a:lnTo>
                    <a:lnTo>
                      <a:pt x="71" y="7"/>
                    </a:lnTo>
                    <a:lnTo>
                      <a:pt x="61" y="7"/>
                    </a:lnTo>
                    <a:lnTo>
                      <a:pt x="57" y="10"/>
                    </a:lnTo>
                    <a:lnTo>
                      <a:pt x="57" y="10"/>
                    </a:lnTo>
                    <a:lnTo>
                      <a:pt x="57" y="10"/>
                    </a:lnTo>
                    <a:lnTo>
                      <a:pt x="57" y="10"/>
                    </a:lnTo>
                    <a:lnTo>
                      <a:pt x="53" y="10"/>
                    </a:lnTo>
                    <a:lnTo>
                      <a:pt x="53" y="10"/>
                    </a:lnTo>
                    <a:lnTo>
                      <a:pt x="53" y="10"/>
                    </a:lnTo>
                    <a:lnTo>
                      <a:pt x="53" y="14"/>
                    </a:lnTo>
                    <a:lnTo>
                      <a:pt x="53" y="10"/>
                    </a:lnTo>
                    <a:lnTo>
                      <a:pt x="53" y="10"/>
                    </a:lnTo>
                    <a:lnTo>
                      <a:pt x="53" y="10"/>
                    </a:lnTo>
                    <a:lnTo>
                      <a:pt x="53" y="10"/>
                    </a:lnTo>
                    <a:lnTo>
                      <a:pt x="46" y="14"/>
                    </a:lnTo>
                    <a:lnTo>
                      <a:pt x="39" y="14"/>
                    </a:lnTo>
                    <a:lnTo>
                      <a:pt x="35" y="14"/>
                    </a:lnTo>
                    <a:lnTo>
                      <a:pt x="32" y="14"/>
                    </a:lnTo>
                    <a:lnTo>
                      <a:pt x="25" y="14"/>
                    </a:lnTo>
                    <a:lnTo>
                      <a:pt x="25" y="14"/>
                    </a:lnTo>
                    <a:lnTo>
                      <a:pt x="14" y="14"/>
                    </a:lnTo>
                    <a:lnTo>
                      <a:pt x="10" y="14"/>
                    </a:lnTo>
                    <a:lnTo>
                      <a:pt x="10" y="14"/>
                    </a:lnTo>
                    <a:lnTo>
                      <a:pt x="7" y="14"/>
                    </a:lnTo>
                    <a:lnTo>
                      <a:pt x="0" y="14"/>
                    </a:lnTo>
                    <a:lnTo>
                      <a:pt x="0" y="14"/>
                    </a:lnTo>
                    <a:lnTo>
                      <a:pt x="0" y="14"/>
                    </a:lnTo>
                    <a:lnTo>
                      <a:pt x="0" y="18"/>
                    </a:lnTo>
                    <a:lnTo>
                      <a:pt x="0" y="18"/>
                    </a:lnTo>
                    <a:lnTo>
                      <a:pt x="7" y="18"/>
                    </a:lnTo>
                    <a:lnTo>
                      <a:pt x="7" y="18"/>
                    </a:lnTo>
                    <a:lnTo>
                      <a:pt x="10" y="18"/>
                    </a:lnTo>
                    <a:lnTo>
                      <a:pt x="14" y="21"/>
                    </a:lnTo>
                    <a:lnTo>
                      <a:pt x="18" y="21"/>
                    </a:lnTo>
                    <a:lnTo>
                      <a:pt x="14" y="21"/>
                    </a:lnTo>
                    <a:lnTo>
                      <a:pt x="21" y="21"/>
                    </a:lnTo>
                    <a:lnTo>
                      <a:pt x="18" y="25"/>
                    </a:lnTo>
                    <a:lnTo>
                      <a:pt x="21" y="25"/>
                    </a:lnTo>
                    <a:lnTo>
                      <a:pt x="21" y="25"/>
                    </a:lnTo>
                    <a:lnTo>
                      <a:pt x="18" y="25"/>
                    </a:lnTo>
                    <a:lnTo>
                      <a:pt x="14" y="25"/>
                    </a:lnTo>
                    <a:lnTo>
                      <a:pt x="14" y="25"/>
                    </a:lnTo>
                    <a:lnTo>
                      <a:pt x="7" y="25"/>
                    </a:lnTo>
                    <a:lnTo>
                      <a:pt x="7" y="28"/>
                    </a:lnTo>
                    <a:lnTo>
                      <a:pt x="7" y="25"/>
                    </a:lnTo>
                    <a:lnTo>
                      <a:pt x="7" y="28"/>
                    </a:lnTo>
                    <a:lnTo>
                      <a:pt x="7" y="28"/>
                    </a:lnTo>
                    <a:lnTo>
                      <a:pt x="3" y="28"/>
                    </a:lnTo>
                    <a:lnTo>
                      <a:pt x="0" y="28"/>
                    </a:lnTo>
                    <a:lnTo>
                      <a:pt x="3" y="32"/>
                    </a:lnTo>
                    <a:lnTo>
                      <a:pt x="0" y="32"/>
                    </a:lnTo>
                    <a:lnTo>
                      <a:pt x="0" y="32"/>
                    </a:lnTo>
                    <a:lnTo>
                      <a:pt x="3" y="32"/>
                    </a:lnTo>
                    <a:lnTo>
                      <a:pt x="3" y="36"/>
                    </a:lnTo>
                    <a:lnTo>
                      <a:pt x="7" y="36"/>
                    </a:lnTo>
                    <a:lnTo>
                      <a:pt x="7" y="36"/>
                    </a:lnTo>
                    <a:lnTo>
                      <a:pt x="7" y="36"/>
                    </a:lnTo>
                    <a:lnTo>
                      <a:pt x="7" y="36"/>
                    </a:lnTo>
                    <a:lnTo>
                      <a:pt x="7" y="36"/>
                    </a:lnTo>
                    <a:lnTo>
                      <a:pt x="18" y="36"/>
                    </a:lnTo>
                    <a:lnTo>
                      <a:pt x="18" y="36"/>
                    </a:lnTo>
                    <a:lnTo>
                      <a:pt x="21" y="36"/>
                    </a:lnTo>
                    <a:lnTo>
                      <a:pt x="21" y="36"/>
                    </a:lnTo>
                    <a:lnTo>
                      <a:pt x="21" y="36"/>
                    </a:lnTo>
                    <a:lnTo>
                      <a:pt x="21" y="36"/>
                    </a:lnTo>
                    <a:lnTo>
                      <a:pt x="25" y="36"/>
                    </a:lnTo>
                    <a:lnTo>
                      <a:pt x="25" y="36"/>
                    </a:lnTo>
                    <a:lnTo>
                      <a:pt x="25" y="39"/>
                    </a:lnTo>
                    <a:lnTo>
                      <a:pt x="21" y="39"/>
                    </a:lnTo>
                    <a:lnTo>
                      <a:pt x="21" y="43"/>
                    </a:lnTo>
                    <a:lnTo>
                      <a:pt x="21" y="46"/>
                    </a:lnTo>
                    <a:lnTo>
                      <a:pt x="25" y="43"/>
                    </a:lnTo>
                    <a:lnTo>
                      <a:pt x="28" y="43"/>
                    </a:lnTo>
                    <a:lnTo>
                      <a:pt x="28" y="39"/>
                    </a:lnTo>
                    <a:lnTo>
                      <a:pt x="28" y="39"/>
                    </a:lnTo>
                    <a:lnTo>
                      <a:pt x="32" y="39"/>
                    </a:lnTo>
                    <a:lnTo>
                      <a:pt x="32" y="39"/>
                    </a:lnTo>
                    <a:lnTo>
                      <a:pt x="32" y="43"/>
                    </a:lnTo>
                    <a:lnTo>
                      <a:pt x="35" y="43"/>
                    </a:lnTo>
                    <a:lnTo>
                      <a:pt x="35" y="39"/>
                    </a:lnTo>
                    <a:lnTo>
                      <a:pt x="35" y="39"/>
                    </a:lnTo>
                    <a:lnTo>
                      <a:pt x="35" y="39"/>
                    </a:lnTo>
                    <a:lnTo>
                      <a:pt x="35" y="36"/>
                    </a:lnTo>
                    <a:lnTo>
                      <a:pt x="35" y="36"/>
                    </a:lnTo>
                    <a:lnTo>
                      <a:pt x="35" y="36"/>
                    </a:lnTo>
                    <a:lnTo>
                      <a:pt x="39" y="39"/>
                    </a:lnTo>
                    <a:lnTo>
                      <a:pt x="39" y="39"/>
                    </a:lnTo>
                    <a:lnTo>
                      <a:pt x="43" y="39"/>
                    </a:lnTo>
                    <a:lnTo>
                      <a:pt x="43" y="39"/>
                    </a:lnTo>
                    <a:lnTo>
                      <a:pt x="43" y="36"/>
                    </a:lnTo>
                    <a:lnTo>
                      <a:pt x="43" y="36"/>
                    </a:lnTo>
                    <a:lnTo>
                      <a:pt x="46" y="36"/>
                    </a:lnTo>
                    <a:lnTo>
                      <a:pt x="46" y="36"/>
                    </a:lnTo>
                    <a:lnTo>
                      <a:pt x="46" y="36"/>
                    </a:lnTo>
                    <a:lnTo>
                      <a:pt x="46" y="36"/>
                    </a:lnTo>
                    <a:lnTo>
                      <a:pt x="46" y="32"/>
                    </a:lnTo>
                    <a:lnTo>
                      <a:pt x="46" y="32"/>
                    </a:lnTo>
                    <a:lnTo>
                      <a:pt x="50" y="32"/>
                    </a:lnTo>
                    <a:lnTo>
                      <a:pt x="50" y="32"/>
                    </a:lnTo>
                    <a:lnTo>
                      <a:pt x="46" y="28"/>
                    </a:lnTo>
                    <a:lnTo>
                      <a:pt x="43" y="28"/>
                    </a:lnTo>
                    <a:lnTo>
                      <a:pt x="43" y="28"/>
                    </a:lnTo>
                    <a:lnTo>
                      <a:pt x="39" y="28"/>
                    </a:lnTo>
                    <a:lnTo>
                      <a:pt x="50" y="25"/>
                    </a:lnTo>
                    <a:lnTo>
                      <a:pt x="50" y="28"/>
                    </a:lnTo>
                    <a:lnTo>
                      <a:pt x="53" y="28"/>
                    </a:lnTo>
                    <a:lnTo>
                      <a:pt x="57" y="28"/>
                    </a:lnTo>
                    <a:lnTo>
                      <a:pt x="57" y="28"/>
                    </a:lnTo>
                    <a:lnTo>
                      <a:pt x="64" y="28"/>
                    </a:lnTo>
                    <a:lnTo>
                      <a:pt x="64" y="28"/>
                    </a:lnTo>
                    <a:lnTo>
                      <a:pt x="64" y="28"/>
                    </a:lnTo>
                    <a:lnTo>
                      <a:pt x="71" y="28"/>
                    </a:lnTo>
                    <a:lnTo>
                      <a:pt x="71" y="28"/>
                    </a:lnTo>
                    <a:lnTo>
                      <a:pt x="71" y="25"/>
                    </a:lnTo>
                    <a:lnTo>
                      <a:pt x="71" y="28"/>
                    </a:lnTo>
                    <a:lnTo>
                      <a:pt x="75" y="25"/>
                    </a:lnTo>
                    <a:lnTo>
                      <a:pt x="75" y="25"/>
                    </a:lnTo>
                    <a:lnTo>
                      <a:pt x="75" y="25"/>
                    </a:lnTo>
                    <a:lnTo>
                      <a:pt x="75" y="21"/>
                    </a:lnTo>
                    <a:lnTo>
                      <a:pt x="68" y="21"/>
                    </a:lnTo>
                    <a:lnTo>
                      <a:pt x="68" y="21"/>
                    </a:lnTo>
                    <a:lnTo>
                      <a:pt x="68" y="21"/>
                    </a:lnTo>
                    <a:lnTo>
                      <a:pt x="75" y="18"/>
                    </a:lnTo>
                    <a:lnTo>
                      <a:pt x="75" y="18"/>
                    </a:lnTo>
                    <a:lnTo>
                      <a:pt x="89" y="18"/>
                    </a:lnTo>
                    <a:lnTo>
                      <a:pt x="89" y="18"/>
                    </a:lnTo>
                    <a:lnTo>
                      <a:pt x="93" y="18"/>
                    </a:lnTo>
                    <a:lnTo>
                      <a:pt x="96" y="18"/>
                    </a:lnTo>
                    <a:lnTo>
                      <a:pt x="96" y="18"/>
                    </a:lnTo>
                    <a:lnTo>
                      <a:pt x="100" y="14"/>
                    </a:lnTo>
                    <a:lnTo>
                      <a:pt x="100" y="14"/>
                    </a:lnTo>
                    <a:lnTo>
                      <a:pt x="100" y="14"/>
                    </a:lnTo>
                    <a:lnTo>
                      <a:pt x="100" y="10"/>
                    </a:lnTo>
                    <a:lnTo>
                      <a:pt x="96" y="10"/>
                    </a:lnTo>
                    <a:lnTo>
                      <a:pt x="96" y="7"/>
                    </a:lnTo>
                    <a:lnTo>
                      <a:pt x="89" y="7"/>
                    </a:lnTo>
                    <a:lnTo>
                      <a:pt x="78" y="10"/>
                    </a:lnTo>
                    <a:lnTo>
                      <a:pt x="75" y="10"/>
                    </a:lnTo>
                    <a:lnTo>
                      <a:pt x="75" y="10"/>
                    </a:lnTo>
                    <a:lnTo>
                      <a:pt x="75" y="7"/>
                    </a:lnTo>
                    <a:lnTo>
                      <a:pt x="86" y="3"/>
                    </a:lnTo>
                    <a:lnTo>
                      <a:pt x="86" y="3"/>
                    </a:lnTo>
                    <a:lnTo>
                      <a:pt x="89" y="0"/>
                    </a:lnTo>
                    <a:lnTo>
                      <a:pt x="86" y="0"/>
                    </a:lnTo>
                    <a:lnTo>
                      <a:pt x="86"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44" name="Freeform 266">
                <a:extLst>
                  <a:ext uri="{FF2B5EF4-FFF2-40B4-BE49-F238E27FC236}">
                    <a16:creationId xmlns:a16="http://schemas.microsoft.com/office/drawing/2014/main" id="{185044BA-CB67-448B-9D3B-96E6F655A700}"/>
                  </a:ext>
                </a:extLst>
              </p:cNvPr>
              <p:cNvSpPr>
                <a:spLocks/>
              </p:cNvSpPr>
              <p:nvPr/>
            </p:nvSpPr>
            <p:spPr bwMode="auto">
              <a:xfrm>
                <a:off x="4793" y="562"/>
                <a:ext cx="25" cy="14"/>
              </a:xfrm>
              <a:custGeom>
                <a:avLst/>
                <a:gdLst>
                  <a:gd name="T0" fmla="*/ 14 w 25"/>
                  <a:gd name="T1" fmla="*/ 0 h 14"/>
                  <a:gd name="T2" fmla="*/ 14 w 25"/>
                  <a:gd name="T3" fmla="*/ 0 h 14"/>
                  <a:gd name="T4" fmla="*/ 14 w 25"/>
                  <a:gd name="T5" fmla="*/ 3 h 14"/>
                  <a:gd name="T6" fmla="*/ 18 w 25"/>
                  <a:gd name="T7" fmla="*/ 3 h 14"/>
                  <a:gd name="T8" fmla="*/ 21 w 25"/>
                  <a:gd name="T9" fmla="*/ 3 h 14"/>
                  <a:gd name="T10" fmla="*/ 25 w 25"/>
                  <a:gd name="T11" fmla="*/ 3 h 14"/>
                  <a:gd name="T12" fmla="*/ 25 w 25"/>
                  <a:gd name="T13" fmla="*/ 7 h 14"/>
                  <a:gd name="T14" fmla="*/ 25 w 25"/>
                  <a:gd name="T15" fmla="*/ 7 h 14"/>
                  <a:gd name="T16" fmla="*/ 25 w 25"/>
                  <a:gd name="T17" fmla="*/ 11 h 14"/>
                  <a:gd name="T18" fmla="*/ 21 w 25"/>
                  <a:gd name="T19" fmla="*/ 11 h 14"/>
                  <a:gd name="T20" fmla="*/ 21 w 25"/>
                  <a:gd name="T21" fmla="*/ 11 h 14"/>
                  <a:gd name="T22" fmla="*/ 21 w 25"/>
                  <a:gd name="T23" fmla="*/ 11 h 14"/>
                  <a:gd name="T24" fmla="*/ 18 w 25"/>
                  <a:gd name="T25" fmla="*/ 11 h 14"/>
                  <a:gd name="T26" fmla="*/ 14 w 25"/>
                  <a:gd name="T27" fmla="*/ 11 h 14"/>
                  <a:gd name="T28" fmla="*/ 11 w 25"/>
                  <a:gd name="T29" fmla="*/ 11 h 14"/>
                  <a:gd name="T30" fmla="*/ 11 w 25"/>
                  <a:gd name="T31" fmla="*/ 11 h 14"/>
                  <a:gd name="T32" fmla="*/ 11 w 25"/>
                  <a:gd name="T33" fmla="*/ 14 h 14"/>
                  <a:gd name="T34" fmla="*/ 7 w 25"/>
                  <a:gd name="T35" fmla="*/ 11 h 14"/>
                  <a:gd name="T36" fmla="*/ 3 w 25"/>
                  <a:gd name="T37" fmla="*/ 11 h 14"/>
                  <a:gd name="T38" fmla="*/ 7 w 25"/>
                  <a:gd name="T39" fmla="*/ 11 h 14"/>
                  <a:gd name="T40" fmla="*/ 3 w 25"/>
                  <a:gd name="T41" fmla="*/ 11 h 14"/>
                  <a:gd name="T42" fmla="*/ 0 w 25"/>
                  <a:gd name="T43" fmla="*/ 7 h 14"/>
                  <a:gd name="T44" fmla="*/ 7 w 25"/>
                  <a:gd name="T45" fmla="*/ 7 h 14"/>
                  <a:gd name="T46" fmla="*/ 11 w 25"/>
                  <a:gd name="T47" fmla="*/ 3 h 14"/>
                  <a:gd name="T48" fmla="*/ 7 w 25"/>
                  <a:gd name="T49" fmla="*/ 3 h 14"/>
                  <a:gd name="T50" fmla="*/ 7 w 25"/>
                  <a:gd name="T51" fmla="*/ 3 h 14"/>
                  <a:gd name="T52" fmla="*/ 7 w 25"/>
                  <a:gd name="T53" fmla="*/ 0 h 14"/>
                  <a:gd name="T54" fmla="*/ 11 w 25"/>
                  <a:gd name="T55" fmla="*/ 3 h 14"/>
                  <a:gd name="T56" fmla="*/ 14 w 25"/>
                  <a:gd name="T5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 h="14">
                    <a:moveTo>
                      <a:pt x="14" y="0"/>
                    </a:moveTo>
                    <a:lnTo>
                      <a:pt x="14" y="0"/>
                    </a:lnTo>
                    <a:lnTo>
                      <a:pt x="14" y="3"/>
                    </a:lnTo>
                    <a:lnTo>
                      <a:pt x="18" y="3"/>
                    </a:lnTo>
                    <a:lnTo>
                      <a:pt x="21" y="3"/>
                    </a:lnTo>
                    <a:lnTo>
                      <a:pt x="25" y="3"/>
                    </a:lnTo>
                    <a:lnTo>
                      <a:pt x="25" y="7"/>
                    </a:lnTo>
                    <a:lnTo>
                      <a:pt x="25" y="7"/>
                    </a:lnTo>
                    <a:lnTo>
                      <a:pt x="25" y="11"/>
                    </a:lnTo>
                    <a:lnTo>
                      <a:pt x="21" y="11"/>
                    </a:lnTo>
                    <a:lnTo>
                      <a:pt x="21" y="11"/>
                    </a:lnTo>
                    <a:lnTo>
                      <a:pt x="21" y="11"/>
                    </a:lnTo>
                    <a:lnTo>
                      <a:pt x="18" y="11"/>
                    </a:lnTo>
                    <a:lnTo>
                      <a:pt x="14" y="11"/>
                    </a:lnTo>
                    <a:lnTo>
                      <a:pt x="11" y="11"/>
                    </a:lnTo>
                    <a:lnTo>
                      <a:pt x="11" y="11"/>
                    </a:lnTo>
                    <a:lnTo>
                      <a:pt x="11" y="14"/>
                    </a:lnTo>
                    <a:lnTo>
                      <a:pt x="7" y="11"/>
                    </a:lnTo>
                    <a:lnTo>
                      <a:pt x="3" y="11"/>
                    </a:lnTo>
                    <a:lnTo>
                      <a:pt x="7" y="11"/>
                    </a:lnTo>
                    <a:lnTo>
                      <a:pt x="3" y="11"/>
                    </a:lnTo>
                    <a:lnTo>
                      <a:pt x="0" y="7"/>
                    </a:lnTo>
                    <a:lnTo>
                      <a:pt x="7" y="7"/>
                    </a:lnTo>
                    <a:lnTo>
                      <a:pt x="11" y="3"/>
                    </a:lnTo>
                    <a:lnTo>
                      <a:pt x="7" y="3"/>
                    </a:lnTo>
                    <a:lnTo>
                      <a:pt x="7" y="3"/>
                    </a:lnTo>
                    <a:lnTo>
                      <a:pt x="7" y="0"/>
                    </a:lnTo>
                    <a:lnTo>
                      <a:pt x="11" y="3"/>
                    </a:lnTo>
                    <a:lnTo>
                      <a:pt x="1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45" name="Freeform 267">
                <a:extLst>
                  <a:ext uri="{FF2B5EF4-FFF2-40B4-BE49-F238E27FC236}">
                    <a16:creationId xmlns:a16="http://schemas.microsoft.com/office/drawing/2014/main" id="{74055B42-86D5-4140-80E0-E509B5C18AA4}"/>
                  </a:ext>
                </a:extLst>
              </p:cNvPr>
              <p:cNvSpPr>
                <a:spLocks/>
              </p:cNvSpPr>
              <p:nvPr/>
            </p:nvSpPr>
            <p:spPr bwMode="auto">
              <a:xfrm>
                <a:off x="4861" y="565"/>
                <a:ext cx="29" cy="11"/>
              </a:xfrm>
              <a:custGeom>
                <a:avLst/>
                <a:gdLst>
                  <a:gd name="T0" fmla="*/ 21 w 29"/>
                  <a:gd name="T1" fmla="*/ 0 h 11"/>
                  <a:gd name="T2" fmla="*/ 18 w 29"/>
                  <a:gd name="T3" fmla="*/ 0 h 11"/>
                  <a:gd name="T4" fmla="*/ 18 w 29"/>
                  <a:gd name="T5" fmla="*/ 0 h 11"/>
                  <a:gd name="T6" fmla="*/ 18 w 29"/>
                  <a:gd name="T7" fmla="*/ 0 h 11"/>
                  <a:gd name="T8" fmla="*/ 14 w 29"/>
                  <a:gd name="T9" fmla="*/ 0 h 11"/>
                  <a:gd name="T10" fmla="*/ 14 w 29"/>
                  <a:gd name="T11" fmla="*/ 0 h 11"/>
                  <a:gd name="T12" fmla="*/ 4 w 29"/>
                  <a:gd name="T13" fmla="*/ 0 h 11"/>
                  <a:gd name="T14" fmla="*/ 4 w 29"/>
                  <a:gd name="T15" fmla="*/ 4 h 11"/>
                  <a:gd name="T16" fmla="*/ 4 w 29"/>
                  <a:gd name="T17" fmla="*/ 4 h 11"/>
                  <a:gd name="T18" fmla="*/ 4 w 29"/>
                  <a:gd name="T19" fmla="*/ 4 h 11"/>
                  <a:gd name="T20" fmla="*/ 4 w 29"/>
                  <a:gd name="T21" fmla="*/ 4 h 11"/>
                  <a:gd name="T22" fmla="*/ 4 w 29"/>
                  <a:gd name="T23" fmla="*/ 8 h 11"/>
                  <a:gd name="T24" fmla="*/ 4 w 29"/>
                  <a:gd name="T25" fmla="*/ 8 h 11"/>
                  <a:gd name="T26" fmla="*/ 0 w 29"/>
                  <a:gd name="T27" fmla="*/ 11 h 11"/>
                  <a:gd name="T28" fmla="*/ 0 w 29"/>
                  <a:gd name="T29" fmla="*/ 11 h 11"/>
                  <a:gd name="T30" fmla="*/ 4 w 29"/>
                  <a:gd name="T31" fmla="*/ 11 h 11"/>
                  <a:gd name="T32" fmla="*/ 7 w 29"/>
                  <a:gd name="T33" fmla="*/ 11 h 11"/>
                  <a:gd name="T34" fmla="*/ 11 w 29"/>
                  <a:gd name="T35" fmla="*/ 11 h 11"/>
                  <a:gd name="T36" fmla="*/ 11 w 29"/>
                  <a:gd name="T37" fmla="*/ 11 h 11"/>
                  <a:gd name="T38" fmla="*/ 14 w 29"/>
                  <a:gd name="T39" fmla="*/ 11 h 11"/>
                  <a:gd name="T40" fmla="*/ 18 w 29"/>
                  <a:gd name="T41" fmla="*/ 11 h 11"/>
                  <a:gd name="T42" fmla="*/ 18 w 29"/>
                  <a:gd name="T43" fmla="*/ 11 h 11"/>
                  <a:gd name="T44" fmla="*/ 25 w 29"/>
                  <a:gd name="T45" fmla="*/ 11 h 11"/>
                  <a:gd name="T46" fmla="*/ 25 w 29"/>
                  <a:gd name="T47" fmla="*/ 11 h 11"/>
                  <a:gd name="T48" fmla="*/ 21 w 29"/>
                  <a:gd name="T49" fmla="*/ 11 h 11"/>
                  <a:gd name="T50" fmla="*/ 21 w 29"/>
                  <a:gd name="T51" fmla="*/ 8 h 11"/>
                  <a:gd name="T52" fmla="*/ 21 w 29"/>
                  <a:gd name="T53" fmla="*/ 8 h 11"/>
                  <a:gd name="T54" fmla="*/ 21 w 29"/>
                  <a:gd name="T55" fmla="*/ 8 h 11"/>
                  <a:gd name="T56" fmla="*/ 25 w 29"/>
                  <a:gd name="T57" fmla="*/ 4 h 11"/>
                  <a:gd name="T58" fmla="*/ 25 w 29"/>
                  <a:gd name="T59" fmla="*/ 4 h 11"/>
                  <a:gd name="T60" fmla="*/ 29 w 29"/>
                  <a:gd name="T61" fmla="*/ 4 h 11"/>
                  <a:gd name="T62" fmla="*/ 25 w 29"/>
                  <a:gd name="T63" fmla="*/ 4 h 11"/>
                  <a:gd name="T64" fmla="*/ 29 w 29"/>
                  <a:gd name="T65" fmla="*/ 4 h 11"/>
                  <a:gd name="T66" fmla="*/ 29 w 29"/>
                  <a:gd name="T67" fmla="*/ 0 h 11"/>
                  <a:gd name="T68" fmla="*/ 25 w 29"/>
                  <a:gd name="T69" fmla="*/ 0 h 11"/>
                  <a:gd name="T70" fmla="*/ 21 w 29"/>
                  <a:gd name="T71" fmla="*/ 0 h 11"/>
                  <a:gd name="T72" fmla="*/ 21 w 29"/>
                  <a:gd name="T7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11">
                    <a:moveTo>
                      <a:pt x="21" y="0"/>
                    </a:moveTo>
                    <a:lnTo>
                      <a:pt x="18" y="0"/>
                    </a:lnTo>
                    <a:lnTo>
                      <a:pt x="18" y="0"/>
                    </a:lnTo>
                    <a:lnTo>
                      <a:pt x="18" y="0"/>
                    </a:lnTo>
                    <a:lnTo>
                      <a:pt x="14" y="0"/>
                    </a:lnTo>
                    <a:lnTo>
                      <a:pt x="14" y="0"/>
                    </a:lnTo>
                    <a:lnTo>
                      <a:pt x="4" y="0"/>
                    </a:lnTo>
                    <a:lnTo>
                      <a:pt x="4" y="4"/>
                    </a:lnTo>
                    <a:lnTo>
                      <a:pt x="4" y="4"/>
                    </a:lnTo>
                    <a:lnTo>
                      <a:pt x="4" y="4"/>
                    </a:lnTo>
                    <a:lnTo>
                      <a:pt x="4" y="4"/>
                    </a:lnTo>
                    <a:lnTo>
                      <a:pt x="4" y="8"/>
                    </a:lnTo>
                    <a:lnTo>
                      <a:pt x="4" y="8"/>
                    </a:lnTo>
                    <a:lnTo>
                      <a:pt x="0" y="11"/>
                    </a:lnTo>
                    <a:lnTo>
                      <a:pt x="0" y="11"/>
                    </a:lnTo>
                    <a:lnTo>
                      <a:pt x="4" y="11"/>
                    </a:lnTo>
                    <a:lnTo>
                      <a:pt x="7" y="11"/>
                    </a:lnTo>
                    <a:lnTo>
                      <a:pt x="11" y="11"/>
                    </a:lnTo>
                    <a:lnTo>
                      <a:pt x="11" y="11"/>
                    </a:lnTo>
                    <a:lnTo>
                      <a:pt x="14" y="11"/>
                    </a:lnTo>
                    <a:lnTo>
                      <a:pt x="18" y="11"/>
                    </a:lnTo>
                    <a:lnTo>
                      <a:pt x="18" y="11"/>
                    </a:lnTo>
                    <a:lnTo>
                      <a:pt x="25" y="11"/>
                    </a:lnTo>
                    <a:lnTo>
                      <a:pt x="25" y="11"/>
                    </a:lnTo>
                    <a:lnTo>
                      <a:pt x="21" y="11"/>
                    </a:lnTo>
                    <a:lnTo>
                      <a:pt x="21" y="8"/>
                    </a:lnTo>
                    <a:lnTo>
                      <a:pt x="21" y="8"/>
                    </a:lnTo>
                    <a:lnTo>
                      <a:pt x="21" y="8"/>
                    </a:lnTo>
                    <a:lnTo>
                      <a:pt x="25" y="4"/>
                    </a:lnTo>
                    <a:lnTo>
                      <a:pt x="25" y="4"/>
                    </a:lnTo>
                    <a:lnTo>
                      <a:pt x="29" y="4"/>
                    </a:lnTo>
                    <a:lnTo>
                      <a:pt x="25" y="4"/>
                    </a:lnTo>
                    <a:lnTo>
                      <a:pt x="29" y="4"/>
                    </a:lnTo>
                    <a:lnTo>
                      <a:pt x="29" y="0"/>
                    </a:lnTo>
                    <a:lnTo>
                      <a:pt x="25" y="0"/>
                    </a:lnTo>
                    <a:lnTo>
                      <a:pt x="21" y="0"/>
                    </a:lnTo>
                    <a:lnTo>
                      <a:pt x="21"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46" name="Freeform 268">
                <a:extLst>
                  <a:ext uri="{FF2B5EF4-FFF2-40B4-BE49-F238E27FC236}">
                    <a16:creationId xmlns:a16="http://schemas.microsoft.com/office/drawing/2014/main" id="{8E87D902-11A2-43E4-A66C-E86A2CA371B4}"/>
                  </a:ext>
                </a:extLst>
              </p:cNvPr>
              <p:cNvSpPr>
                <a:spLocks/>
              </p:cNvSpPr>
              <p:nvPr/>
            </p:nvSpPr>
            <p:spPr bwMode="auto">
              <a:xfrm>
                <a:off x="4890" y="558"/>
                <a:ext cx="39" cy="18"/>
              </a:xfrm>
              <a:custGeom>
                <a:avLst/>
                <a:gdLst>
                  <a:gd name="T0" fmla="*/ 17 w 39"/>
                  <a:gd name="T1" fmla="*/ 0 h 18"/>
                  <a:gd name="T2" fmla="*/ 17 w 39"/>
                  <a:gd name="T3" fmla="*/ 0 h 18"/>
                  <a:gd name="T4" fmla="*/ 14 w 39"/>
                  <a:gd name="T5" fmla="*/ 0 h 18"/>
                  <a:gd name="T6" fmla="*/ 14 w 39"/>
                  <a:gd name="T7" fmla="*/ 0 h 18"/>
                  <a:gd name="T8" fmla="*/ 3 w 39"/>
                  <a:gd name="T9" fmla="*/ 0 h 18"/>
                  <a:gd name="T10" fmla="*/ 3 w 39"/>
                  <a:gd name="T11" fmla="*/ 0 h 18"/>
                  <a:gd name="T12" fmla="*/ 0 w 39"/>
                  <a:gd name="T13" fmla="*/ 0 h 18"/>
                  <a:gd name="T14" fmla="*/ 0 w 39"/>
                  <a:gd name="T15" fmla="*/ 0 h 18"/>
                  <a:gd name="T16" fmla="*/ 0 w 39"/>
                  <a:gd name="T17" fmla="*/ 4 h 18"/>
                  <a:gd name="T18" fmla="*/ 0 w 39"/>
                  <a:gd name="T19" fmla="*/ 4 h 18"/>
                  <a:gd name="T20" fmla="*/ 3 w 39"/>
                  <a:gd name="T21" fmla="*/ 7 h 18"/>
                  <a:gd name="T22" fmla="*/ 3 w 39"/>
                  <a:gd name="T23" fmla="*/ 7 h 18"/>
                  <a:gd name="T24" fmla="*/ 3 w 39"/>
                  <a:gd name="T25" fmla="*/ 7 h 18"/>
                  <a:gd name="T26" fmla="*/ 3 w 39"/>
                  <a:gd name="T27" fmla="*/ 11 h 18"/>
                  <a:gd name="T28" fmla="*/ 3 w 39"/>
                  <a:gd name="T29" fmla="*/ 11 h 18"/>
                  <a:gd name="T30" fmla="*/ 0 w 39"/>
                  <a:gd name="T31" fmla="*/ 11 h 18"/>
                  <a:gd name="T32" fmla="*/ 3 w 39"/>
                  <a:gd name="T33" fmla="*/ 11 h 18"/>
                  <a:gd name="T34" fmla="*/ 3 w 39"/>
                  <a:gd name="T35" fmla="*/ 15 h 18"/>
                  <a:gd name="T36" fmla="*/ 0 w 39"/>
                  <a:gd name="T37" fmla="*/ 15 h 18"/>
                  <a:gd name="T38" fmla="*/ 0 w 39"/>
                  <a:gd name="T39" fmla="*/ 15 h 18"/>
                  <a:gd name="T40" fmla="*/ 7 w 39"/>
                  <a:gd name="T41" fmla="*/ 18 h 18"/>
                  <a:gd name="T42" fmla="*/ 7 w 39"/>
                  <a:gd name="T43" fmla="*/ 18 h 18"/>
                  <a:gd name="T44" fmla="*/ 10 w 39"/>
                  <a:gd name="T45" fmla="*/ 18 h 18"/>
                  <a:gd name="T46" fmla="*/ 14 w 39"/>
                  <a:gd name="T47" fmla="*/ 18 h 18"/>
                  <a:gd name="T48" fmla="*/ 14 w 39"/>
                  <a:gd name="T49" fmla="*/ 18 h 18"/>
                  <a:gd name="T50" fmla="*/ 10 w 39"/>
                  <a:gd name="T51" fmla="*/ 15 h 18"/>
                  <a:gd name="T52" fmla="*/ 10 w 39"/>
                  <a:gd name="T53" fmla="*/ 15 h 18"/>
                  <a:gd name="T54" fmla="*/ 17 w 39"/>
                  <a:gd name="T55" fmla="*/ 11 h 18"/>
                  <a:gd name="T56" fmla="*/ 25 w 39"/>
                  <a:gd name="T57" fmla="*/ 7 h 18"/>
                  <a:gd name="T58" fmla="*/ 35 w 39"/>
                  <a:gd name="T59" fmla="*/ 7 h 18"/>
                  <a:gd name="T60" fmla="*/ 35 w 39"/>
                  <a:gd name="T61" fmla="*/ 7 h 18"/>
                  <a:gd name="T62" fmla="*/ 39 w 39"/>
                  <a:gd name="T63" fmla="*/ 7 h 18"/>
                  <a:gd name="T64" fmla="*/ 39 w 39"/>
                  <a:gd name="T65" fmla="*/ 7 h 18"/>
                  <a:gd name="T66" fmla="*/ 39 w 39"/>
                  <a:gd name="T67" fmla="*/ 7 h 18"/>
                  <a:gd name="T68" fmla="*/ 25 w 39"/>
                  <a:gd name="T69" fmla="*/ 4 h 18"/>
                  <a:gd name="T70" fmla="*/ 25 w 39"/>
                  <a:gd name="T71" fmla="*/ 0 h 18"/>
                  <a:gd name="T72" fmla="*/ 17 w 39"/>
                  <a:gd name="T7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 h="18">
                    <a:moveTo>
                      <a:pt x="17" y="0"/>
                    </a:moveTo>
                    <a:lnTo>
                      <a:pt x="17" y="0"/>
                    </a:lnTo>
                    <a:lnTo>
                      <a:pt x="14" y="0"/>
                    </a:lnTo>
                    <a:lnTo>
                      <a:pt x="14" y="0"/>
                    </a:lnTo>
                    <a:lnTo>
                      <a:pt x="3" y="0"/>
                    </a:lnTo>
                    <a:lnTo>
                      <a:pt x="3" y="0"/>
                    </a:lnTo>
                    <a:lnTo>
                      <a:pt x="0" y="0"/>
                    </a:lnTo>
                    <a:lnTo>
                      <a:pt x="0" y="0"/>
                    </a:lnTo>
                    <a:lnTo>
                      <a:pt x="0" y="4"/>
                    </a:lnTo>
                    <a:lnTo>
                      <a:pt x="0" y="4"/>
                    </a:lnTo>
                    <a:lnTo>
                      <a:pt x="3" y="7"/>
                    </a:lnTo>
                    <a:lnTo>
                      <a:pt x="3" y="7"/>
                    </a:lnTo>
                    <a:lnTo>
                      <a:pt x="3" y="7"/>
                    </a:lnTo>
                    <a:lnTo>
                      <a:pt x="3" y="11"/>
                    </a:lnTo>
                    <a:lnTo>
                      <a:pt x="3" y="11"/>
                    </a:lnTo>
                    <a:lnTo>
                      <a:pt x="0" y="11"/>
                    </a:lnTo>
                    <a:lnTo>
                      <a:pt x="3" y="11"/>
                    </a:lnTo>
                    <a:lnTo>
                      <a:pt x="3" y="15"/>
                    </a:lnTo>
                    <a:lnTo>
                      <a:pt x="0" y="15"/>
                    </a:lnTo>
                    <a:lnTo>
                      <a:pt x="0" y="15"/>
                    </a:lnTo>
                    <a:lnTo>
                      <a:pt x="7" y="18"/>
                    </a:lnTo>
                    <a:lnTo>
                      <a:pt x="7" y="18"/>
                    </a:lnTo>
                    <a:lnTo>
                      <a:pt x="10" y="18"/>
                    </a:lnTo>
                    <a:lnTo>
                      <a:pt x="14" y="18"/>
                    </a:lnTo>
                    <a:lnTo>
                      <a:pt x="14" y="18"/>
                    </a:lnTo>
                    <a:lnTo>
                      <a:pt x="10" y="15"/>
                    </a:lnTo>
                    <a:lnTo>
                      <a:pt x="10" y="15"/>
                    </a:lnTo>
                    <a:lnTo>
                      <a:pt x="17" y="11"/>
                    </a:lnTo>
                    <a:lnTo>
                      <a:pt x="25" y="7"/>
                    </a:lnTo>
                    <a:lnTo>
                      <a:pt x="35" y="7"/>
                    </a:lnTo>
                    <a:lnTo>
                      <a:pt x="35" y="7"/>
                    </a:lnTo>
                    <a:lnTo>
                      <a:pt x="39" y="7"/>
                    </a:lnTo>
                    <a:lnTo>
                      <a:pt x="39" y="7"/>
                    </a:lnTo>
                    <a:lnTo>
                      <a:pt x="39" y="7"/>
                    </a:lnTo>
                    <a:lnTo>
                      <a:pt x="25" y="4"/>
                    </a:lnTo>
                    <a:lnTo>
                      <a:pt x="25" y="0"/>
                    </a:lnTo>
                    <a:lnTo>
                      <a:pt x="1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47" name="Freeform 269">
                <a:extLst>
                  <a:ext uri="{FF2B5EF4-FFF2-40B4-BE49-F238E27FC236}">
                    <a16:creationId xmlns:a16="http://schemas.microsoft.com/office/drawing/2014/main" id="{D196F702-089A-4415-A73E-853305A1F8D5}"/>
                  </a:ext>
                </a:extLst>
              </p:cNvPr>
              <p:cNvSpPr>
                <a:spLocks/>
              </p:cNvSpPr>
              <p:nvPr/>
            </p:nvSpPr>
            <p:spPr bwMode="auto">
              <a:xfrm>
                <a:off x="4918" y="576"/>
                <a:ext cx="25" cy="11"/>
              </a:xfrm>
              <a:custGeom>
                <a:avLst/>
                <a:gdLst>
                  <a:gd name="T0" fmla="*/ 15 w 25"/>
                  <a:gd name="T1" fmla="*/ 0 h 11"/>
                  <a:gd name="T2" fmla="*/ 11 w 25"/>
                  <a:gd name="T3" fmla="*/ 4 h 11"/>
                  <a:gd name="T4" fmla="*/ 0 w 25"/>
                  <a:gd name="T5" fmla="*/ 4 h 11"/>
                  <a:gd name="T6" fmla="*/ 0 w 25"/>
                  <a:gd name="T7" fmla="*/ 7 h 11"/>
                  <a:gd name="T8" fmla="*/ 4 w 25"/>
                  <a:gd name="T9" fmla="*/ 7 h 11"/>
                  <a:gd name="T10" fmla="*/ 4 w 25"/>
                  <a:gd name="T11" fmla="*/ 7 h 11"/>
                  <a:gd name="T12" fmla="*/ 4 w 25"/>
                  <a:gd name="T13" fmla="*/ 11 h 11"/>
                  <a:gd name="T14" fmla="*/ 7 w 25"/>
                  <a:gd name="T15" fmla="*/ 7 h 11"/>
                  <a:gd name="T16" fmla="*/ 11 w 25"/>
                  <a:gd name="T17" fmla="*/ 7 h 11"/>
                  <a:gd name="T18" fmla="*/ 11 w 25"/>
                  <a:gd name="T19" fmla="*/ 11 h 11"/>
                  <a:gd name="T20" fmla="*/ 11 w 25"/>
                  <a:gd name="T21" fmla="*/ 11 h 11"/>
                  <a:gd name="T22" fmla="*/ 11 w 25"/>
                  <a:gd name="T23" fmla="*/ 11 h 11"/>
                  <a:gd name="T24" fmla="*/ 22 w 25"/>
                  <a:gd name="T25" fmla="*/ 11 h 11"/>
                  <a:gd name="T26" fmla="*/ 18 w 25"/>
                  <a:gd name="T27" fmla="*/ 7 h 11"/>
                  <a:gd name="T28" fmla="*/ 25 w 25"/>
                  <a:gd name="T29" fmla="*/ 7 h 11"/>
                  <a:gd name="T30" fmla="*/ 25 w 25"/>
                  <a:gd name="T31" fmla="*/ 7 h 11"/>
                  <a:gd name="T32" fmla="*/ 22 w 25"/>
                  <a:gd name="T33" fmla="*/ 7 h 11"/>
                  <a:gd name="T34" fmla="*/ 22 w 25"/>
                  <a:gd name="T35" fmla="*/ 4 h 11"/>
                  <a:gd name="T36" fmla="*/ 15 w 25"/>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11">
                    <a:moveTo>
                      <a:pt x="15" y="0"/>
                    </a:moveTo>
                    <a:lnTo>
                      <a:pt x="11" y="4"/>
                    </a:lnTo>
                    <a:lnTo>
                      <a:pt x="0" y="4"/>
                    </a:lnTo>
                    <a:lnTo>
                      <a:pt x="0" y="7"/>
                    </a:lnTo>
                    <a:lnTo>
                      <a:pt x="4" y="7"/>
                    </a:lnTo>
                    <a:lnTo>
                      <a:pt x="4" y="7"/>
                    </a:lnTo>
                    <a:lnTo>
                      <a:pt x="4" y="11"/>
                    </a:lnTo>
                    <a:lnTo>
                      <a:pt x="7" y="7"/>
                    </a:lnTo>
                    <a:lnTo>
                      <a:pt x="11" y="7"/>
                    </a:lnTo>
                    <a:lnTo>
                      <a:pt x="11" y="11"/>
                    </a:lnTo>
                    <a:lnTo>
                      <a:pt x="11" y="11"/>
                    </a:lnTo>
                    <a:lnTo>
                      <a:pt x="11" y="11"/>
                    </a:lnTo>
                    <a:lnTo>
                      <a:pt x="22" y="11"/>
                    </a:lnTo>
                    <a:lnTo>
                      <a:pt x="18" y="7"/>
                    </a:lnTo>
                    <a:lnTo>
                      <a:pt x="25" y="7"/>
                    </a:lnTo>
                    <a:lnTo>
                      <a:pt x="25" y="7"/>
                    </a:lnTo>
                    <a:lnTo>
                      <a:pt x="22" y="7"/>
                    </a:lnTo>
                    <a:lnTo>
                      <a:pt x="22" y="4"/>
                    </a:lnTo>
                    <a:lnTo>
                      <a:pt x="15"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48" name="Freeform 270">
                <a:extLst>
                  <a:ext uri="{FF2B5EF4-FFF2-40B4-BE49-F238E27FC236}">
                    <a16:creationId xmlns:a16="http://schemas.microsoft.com/office/drawing/2014/main" id="{6B423979-A87C-4471-854E-78922A034178}"/>
                  </a:ext>
                </a:extLst>
              </p:cNvPr>
              <p:cNvSpPr>
                <a:spLocks/>
              </p:cNvSpPr>
              <p:nvPr/>
            </p:nvSpPr>
            <p:spPr bwMode="auto">
              <a:xfrm>
                <a:off x="4933" y="537"/>
                <a:ext cx="60" cy="25"/>
              </a:xfrm>
              <a:custGeom>
                <a:avLst/>
                <a:gdLst>
                  <a:gd name="T0" fmla="*/ 25 w 60"/>
                  <a:gd name="T1" fmla="*/ 7 h 25"/>
                  <a:gd name="T2" fmla="*/ 14 w 60"/>
                  <a:gd name="T3" fmla="*/ 3 h 25"/>
                  <a:gd name="T4" fmla="*/ 7 w 60"/>
                  <a:gd name="T5" fmla="*/ 7 h 25"/>
                  <a:gd name="T6" fmla="*/ 7 w 60"/>
                  <a:gd name="T7" fmla="*/ 7 h 25"/>
                  <a:gd name="T8" fmla="*/ 7 w 60"/>
                  <a:gd name="T9" fmla="*/ 7 h 25"/>
                  <a:gd name="T10" fmla="*/ 7 w 60"/>
                  <a:gd name="T11" fmla="*/ 10 h 25"/>
                  <a:gd name="T12" fmla="*/ 3 w 60"/>
                  <a:gd name="T13" fmla="*/ 14 h 25"/>
                  <a:gd name="T14" fmla="*/ 0 w 60"/>
                  <a:gd name="T15" fmla="*/ 18 h 25"/>
                  <a:gd name="T16" fmla="*/ 0 w 60"/>
                  <a:gd name="T17" fmla="*/ 18 h 25"/>
                  <a:gd name="T18" fmla="*/ 3 w 60"/>
                  <a:gd name="T19" fmla="*/ 21 h 25"/>
                  <a:gd name="T20" fmla="*/ 7 w 60"/>
                  <a:gd name="T21" fmla="*/ 25 h 25"/>
                  <a:gd name="T22" fmla="*/ 7 w 60"/>
                  <a:gd name="T23" fmla="*/ 25 h 25"/>
                  <a:gd name="T24" fmla="*/ 7 w 60"/>
                  <a:gd name="T25" fmla="*/ 25 h 25"/>
                  <a:gd name="T26" fmla="*/ 14 w 60"/>
                  <a:gd name="T27" fmla="*/ 25 h 25"/>
                  <a:gd name="T28" fmla="*/ 21 w 60"/>
                  <a:gd name="T29" fmla="*/ 25 h 25"/>
                  <a:gd name="T30" fmla="*/ 21 w 60"/>
                  <a:gd name="T31" fmla="*/ 25 h 25"/>
                  <a:gd name="T32" fmla="*/ 21 w 60"/>
                  <a:gd name="T33" fmla="*/ 25 h 25"/>
                  <a:gd name="T34" fmla="*/ 28 w 60"/>
                  <a:gd name="T35" fmla="*/ 25 h 25"/>
                  <a:gd name="T36" fmla="*/ 35 w 60"/>
                  <a:gd name="T37" fmla="*/ 25 h 25"/>
                  <a:gd name="T38" fmla="*/ 35 w 60"/>
                  <a:gd name="T39" fmla="*/ 25 h 25"/>
                  <a:gd name="T40" fmla="*/ 46 w 60"/>
                  <a:gd name="T41" fmla="*/ 25 h 25"/>
                  <a:gd name="T42" fmla="*/ 46 w 60"/>
                  <a:gd name="T43" fmla="*/ 25 h 25"/>
                  <a:gd name="T44" fmla="*/ 46 w 60"/>
                  <a:gd name="T45" fmla="*/ 21 h 25"/>
                  <a:gd name="T46" fmla="*/ 46 w 60"/>
                  <a:gd name="T47" fmla="*/ 18 h 25"/>
                  <a:gd name="T48" fmla="*/ 43 w 60"/>
                  <a:gd name="T49" fmla="*/ 18 h 25"/>
                  <a:gd name="T50" fmla="*/ 39 w 60"/>
                  <a:gd name="T51" fmla="*/ 14 h 25"/>
                  <a:gd name="T52" fmla="*/ 39 w 60"/>
                  <a:gd name="T53" fmla="*/ 14 h 25"/>
                  <a:gd name="T54" fmla="*/ 39 w 60"/>
                  <a:gd name="T55" fmla="*/ 10 h 25"/>
                  <a:gd name="T56" fmla="*/ 43 w 60"/>
                  <a:gd name="T57" fmla="*/ 10 h 25"/>
                  <a:gd name="T58" fmla="*/ 50 w 60"/>
                  <a:gd name="T59" fmla="*/ 10 h 25"/>
                  <a:gd name="T60" fmla="*/ 53 w 60"/>
                  <a:gd name="T61" fmla="*/ 10 h 25"/>
                  <a:gd name="T62" fmla="*/ 60 w 60"/>
                  <a:gd name="T63" fmla="*/ 10 h 25"/>
                  <a:gd name="T64" fmla="*/ 60 w 60"/>
                  <a:gd name="T65" fmla="*/ 7 h 25"/>
                  <a:gd name="T66" fmla="*/ 60 w 60"/>
                  <a:gd name="T67" fmla="*/ 7 h 25"/>
                  <a:gd name="T68" fmla="*/ 60 w 60"/>
                  <a:gd name="T69" fmla="*/ 3 h 25"/>
                  <a:gd name="T70" fmla="*/ 57 w 60"/>
                  <a:gd name="T71" fmla="*/ 3 h 25"/>
                  <a:gd name="T72" fmla="*/ 57 w 60"/>
                  <a:gd name="T73" fmla="*/ 3 h 25"/>
                  <a:gd name="T74" fmla="*/ 53 w 60"/>
                  <a:gd name="T75" fmla="*/ 0 h 25"/>
                  <a:gd name="T76" fmla="*/ 50 w 60"/>
                  <a:gd name="T77" fmla="*/ 0 h 25"/>
                  <a:gd name="T78" fmla="*/ 46 w 60"/>
                  <a:gd name="T79" fmla="*/ 3 h 25"/>
                  <a:gd name="T80" fmla="*/ 43 w 60"/>
                  <a:gd name="T81" fmla="*/ 7 h 25"/>
                  <a:gd name="T82" fmla="*/ 35 w 60"/>
                  <a:gd name="T83" fmla="*/ 3 h 25"/>
                  <a:gd name="T84" fmla="*/ 28 w 60"/>
                  <a:gd name="T85" fmla="*/ 7 h 25"/>
                  <a:gd name="T86" fmla="*/ 25 w 60"/>
                  <a:gd name="T8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 h="25">
                    <a:moveTo>
                      <a:pt x="25" y="7"/>
                    </a:moveTo>
                    <a:lnTo>
                      <a:pt x="14" y="3"/>
                    </a:lnTo>
                    <a:lnTo>
                      <a:pt x="7" y="7"/>
                    </a:lnTo>
                    <a:lnTo>
                      <a:pt x="7" y="7"/>
                    </a:lnTo>
                    <a:lnTo>
                      <a:pt x="7" y="7"/>
                    </a:lnTo>
                    <a:lnTo>
                      <a:pt x="7" y="10"/>
                    </a:lnTo>
                    <a:lnTo>
                      <a:pt x="3" y="14"/>
                    </a:lnTo>
                    <a:lnTo>
                      <a:pt x="0" y="18"/>
                    </a:lnTo>
                    <a:lnTo>
                      <a:pt x="0" y="18"/>
                    </a:lnTo>
                    <a:lnTo>
                      <a:pt x="3" y="21"/>
                    </a:lnTo>
                    <a:lnTo>
                      <a:pt x="7" y="25"/>
                    </a:lnTo>
                    <a:lnTo>
                      <a:pt x="7" y="25"/>
                    </a:lnTo>
                    <a:lnTo>
                      <a:pt x="7" y="25"/>
                    </a:lnTo>
                    <a:lnTo>
                      <a:pt x="14" y="25"/>
                    </a:lnTo>
                    <a:lnTo>
                      <a:pt x="21" y="25"/>
                    </a:lnTo>
                    <a:lnTo>
                      <a:pt x="21" y="25"/>
                    </a:lnTo>
                    <a:lnTo>
                      <a:pt x="21" y="25"/>
                    </a:lnTo>
                    <a:lnTo>
                      <a:pt x="28" y="25"/>
                    </a:lnTo>
                    <a:lnTo>
                      <a:pt x="35" y="25"/>
                    </a:lnTo>
                    <a:lnTo>
                      <a:pt x="35" y="25"/>
                    </a:lnTo>
                    <a:lnTo>
                      <a:pt x="46" y="25"/>
                    </a:lnTo>
                    <a:lnTo>
                      <a:pt x="46" y="25"/>
                    </a:lnTo>
                    <a:lnTo>
                      <a:pt x="46" y="21"/>
                    </a:lnTo>
                    <a:lnTo>
                      <a:pt x="46" y="18"/>
                    </a:lnTo>
                    <a:lnTo>
                      <a:pt x="43" y="18"/>
                    </a:lnTo>
                    <a:lnTo>
                      <a:pt x="39" y="14"/>
                    </a:lnTo>
                    <a:lnTo>
                      <a:pt x="39" y="14"/>
                    </a:lnTo>
                    <a:lnTo>
                      <a:pt x="39" y="10"/>
                    </a:lnTo>
                    <a:lnTo>
                      <a:pt x="43" y="10"/>
                    </a:lnTo>
                    <a:lnTo>
                      <a:pt x="50" y="10"/>
                    </a:lnTo>
                    <a:lnTo>
                      <a:pt x="53" y="10"/>
                    </a:lnTo>
                    <a:lnTo>
                      <a:pt x="60" y="10"/>
                    </a:lnTo>
                    <a:lnTo>
                      <a:pt x="60" y="7"/>
                    </a:lnTo>
                    <a:lnTo>
                      <a:pt x="60" y="7"/>
                    </a:lnTo>
                    <a:lnTo>
                      <a:pt x="60" y="3"/>
                    </a:lnTo>
                    <a:lnTo>
                      <a:pt x="57" y="3"/>
                    </a:lnTo>
                    <a:lnTo>
                      <a:pt x="57" y="3"/>
                    </a:lnTo>
                    <a:lnTo>
                      <a:pt x="53" y="0"/>
                    </a:lnTo>
                    <a:lnTo>
                      <a:pt x="50" y="0"/>
                    </a:lnTo>
                    <a:lnTo>
                      <a:pt x="46" y="3"/>
                    </a:lnTo>
                    <a:lnTo>
                      <a:pt x="43" y="7"/>
                    </a:lnTo>
                    <a:lnTo>
                      <a:pt x="35" y="3"/>
                    </a:lnTo>
                    <a:lnTo>
                      <a:pt x="28" y="7"/>
                    </a:lnTo>
                    <a:lnTo>
                      <a:pt x="25"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49" name="Freeform 271">
                <a:extLst>
                  <a:ext uri="{FF2B5EF4-FFF2-40B4-BE49-F238E27FC236}">
                    <a16:creationId xmlns:a16="http://schemas.microsoft.com/office/drawing/2014/main" id="{750330D1-1DA3-4004-9B51-E4A2BD38BF94}"/>
                  </a:ext>
                </a:extLst>
              </p:cNvPr>
              <p:cNvSpPr>
                <a:spLocks/>
              </p:cNvSpPr>
              <p:nvPr/>
            </p:nvSpPr>
            <p:spPr bwMode="auto">
              <a:xfrm>
                <a:off x="4950" y="529"/>
                <a:ext cx="29" cy="11"/>
              </a:xfrm>
              <a:custGeom>
                <a:avLst/>
                <a:gdLst>
                  <a:gd name="T0" fmla="*/ 18 w 29"/>
                  <a:gd name="T1" fmla="*/ 0 h 11"/>
                  <a:gd name="T2" fmla="*/ 18 w 29"/>
                  <a:gd name="T3" fmla="*/ 0 h 11"/>
                  <a:gd name="T4" fmla="*/ 8 w 29"/>
                  <a:gd name="T5" fmla="*/ 0 h 11"/>
                  <a:gd name="T6" fmla="*/ 4 w 29"/>
                  <a:gd name="T7" fmla="*/ 4 h 11"/>
                  <a:gd name="T8" fmla="*/ 0 w 29"/>
                  <a:gd name="T9" fmla="*/ 8 h 11"/>
                  <a:gd name="T10" fmla="*/ 4 w 29"/>
                  <a:gd name="T11" fmla="*/ 8 h 11"/>
                  <a:gd name="T12" fmla="*/ 15 w 29"/>
                  <a:gd name="T13" fmla="*/ 8 h 11"/>
                  <a:gd name="T14" fmla="*/ 15 w 29"/>
                  <a:gd name="T15" fmla="*/ 11 h 11"/>
                  <a:gd name="T16" fmla="*/ 26 w 29"/>
                  <a:gd name="T17" fmla="*/ 8 h 11"/>
                  <a:gd name="T18" fmla="*/ 29 w 29"/>
                  <a:gd name="T19" fmla="*/ 8 h 11"/>
                  <a:gd name="T20" fmla="*/ 29 w 29"/>
                  <a:gd name="T21" fmla="*/ 4 h 11"/>
                  <a:gd name="T22" fmla="*/ 26 w 29"/>
                  <a:gd name="T23" fmla="*/ 4 h 11"/>
                  <a:gd name="T24" fmla="*/ 26 w 29"/>
                  <a:gd name="T25" fmla="*/ 4 h 11"/>
                  <a:gd name="T26" fmla="*/ 26 w 29"/>
                  <a:gd name="T27" fmla="*/ 4 h 11"/>
                  <a:gd name="T28" fmla="*/ 26 w 29"/>
                  <a:gd name="T29" fmla="*/ 0 h 11"/>
                  <a:gd name="T30" fmla="*/ 18 w 29"/>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1">
                    <a:moveTo>
                      <a:pt x="18" y="0"/>
                    </a:moveTo>
                    <a:lnTo>
                      <a:pt x="18" y="0"/>
                    </a:lnTo>
                    <a:lnTo>
                      <a:pt x="8" y="0"/>
                    </a:lnTo>
                    <a:lnTo>
                      <a:pt x="4" y="4"/>
                    </a:lnTo>
                    <a:lnTo>
                      <a:pt x="0" y="8"/>
                    </a:lnTo>
                    <a:lnTo>
                      <a:pt x="4" y="8"/>
                    </a:lnTo>
                    <a:lnTo>
                      <a:pt x="15" y="8"/>
                    </a:lnTo>
                    <a:lnTo>
                      <a:pt x="15" y="11"/>
                    </a:lnTo>
                    <a:lnTo>
                      <a:pt x="26" y="8"/>
                    </a:lnTo>
                    <a:lnTo>
                      <a:pt x="29" y="8"/>
                    </a:lnTo>
                    <a:lnTo>
                      <a:pt x="29" y="4"/>
                    </a:lnTo>
                    <a:lnTo>
                      <a:pt x="26" y="4"/>
                    </a:lnTo>
                    <a:lnTo>
                      <a:pt x="26" y="4"/>
                    </a:lnTo>
                    <a:lnTo>
                      <a:pt x="26" y="4"/>
                    </a:lnTo>
                    <a:lnTo>
                      <a:pt x="26" y="0"/>
                    </a:lnTo>
                    <a:lnTo>
                      <a:pt x="18"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50" name="Freeform 272">
                <a:extLst>
                  <a:ext uri="{FF2B5EF4-FFF2-40B4-BE49-F238E27FC236}">
                    <a16:creationId xmlns:a16="http://schemas.microsoft.com/office/drawing/2014/main" id="{4E1D6A2E-5B03-4809-AE66-902EB6CE19EA}"/>
                  </a:ext>
                </a:extLst>
              </p:cNvPr>
              <p:cNvSpPr>
                <a:spLocks/>
              </p:cNvSpPr>
              <p:nvPr/>
            </p:nvSpPr>
            <p:spPr bwMode="auto">
              <a:xfrm>
                <a:off x="4997" y="515"/>
                <a:ext cx="65" cy="29"/>
              </a:xfrm>
              <a:custGeom>
                <a:avLst/>
                <a:gdLst>
                  <a:gd name="T0" fmla="*/ 22 w 65"/>
                  <a:gd name="T1" fmla="*/ 4 h 29"/>
                  <a:gd name="T2" fmla="*/ 14 w 65"/>
                  <a:gd name="T3" fmla="*/ 7 h 29"/>
                  <a:gd name="T4" fmla="*/ 4 w 65"/>
                  <a:gd name="T5" fmla="*/ 11 h 29"/>
                  <a:gd name="T6" fmla="*/ 4 w 65"/>
                  <a:gd name="T7" fmla="*/ 11 h 29"/>
                  <a:gd name="T8" fmla="*/ 7 w 65"/>
                  <a:gd name="T9" fmla="*/ 11 h 29"/>
                  <a:gd name="T10" fmla="*/ 7 w 65"/>
                  <a:gd name="T11" fmla="*/ 14 h 29"/>
                  <a:gd name="T12" fmla="*/ 7 w 65"/>
                  <a:gd name="T13" fmla="*/ 14 h 29"/>
                  <a:gd name="T14" fmla="*/ 7 w 65"/>
                  <a:gd name="T15" fmla="*/ 18 h 29"/>
                  <a:gd name="T16" fmla="*/ 4 w 65"/>
                  <a:gd name="T17" fmla="*/ 18 h 29"/>
                  <a:gd name="T18" fmla="*/ 4 w 65"/>
                  <a:gd name="T19" fmla="*/ 18 h 29"/>
                  <a:gd name="T20" fmla="*/ 0 w 65"/>
                  <a:gd name="T21" fmla="*/ 22 h 29"/>
                  <a:gd name="T22" fmla="*/ 14 w 65"/>
                  <a:gd name="T23" fmla="*/ 25 h 29"/>
                  <a:gd name="T24" fmla="*/ 14 w 65"/>
                  <a:gd name="T25" fmla="*/ 25 h 29"/>
                  <a:gd name="T26" fmla="*/ 18 w 65"/>
                  <a:gd name="T27" fmla="*/ 29 h 29"/>
                  <a:gd name="T28" fmla="*/ 22 w 65"/>
                  <a:gd name="T29" fmla="*/ 29 h 29"/>
                  <a:gd name="T30" fmla="*/ 25 w 65"/>
                  <a:gd name="T31" fmla="*/ 29 h 29"/>
                  <a:gd name="T32" fmla="*/ 25 w 65"/>
                  <a:gd name="T33" fmla="*/ 25 h 29"/>
                  <a:gd name="T34" fmla="*/ 25 w 65"/>
                  <a:gd name="T35" fmla="*/ 25 h 29"/>
                  <a:gd name="T36" fmla="*/ 29 w 65"/>
                  <a:gd name="T37" fmla="*/ 25 h 29"/>
                  <a:gd name="T38" fmla="*/ 29 w 65"/>
                  <a:gd name="T39" fmla="*/ 25 h 29"/>
                  <a:gd name="T40" fmla="*/ 32 w 65"/>
                  <a:gd name="T41" fmla="*/ 22 h 29"/>
                  <a:gd name="T42" fmla="*/ 32 w 65"/>
                  <a:gd name="T43" fmla="*/ 22 h 29"/>
                  <a:gd name="T44" fmla="*/ 36 w 65"/>
                  <a:gd name="T45" fmla="*/ 18 h 29"/>
                  <a:gd name="T46" fmla="*/ 50 w 65"/>
                  <a:gd name="T47" fmla="*/ 18 h 29"/>
                  <a:gd name="T48" fmla="*/ 54 w 65"/>
                  <a:gd name="T49" fmla="*/ 18 h 29"/>
                  <a:gd name="T50" fmla="*/ 54 w 65"/>
                  <a:gd name="T51" fmla="*/ 18 h 29"/>
                  <a:gd name="T52" fmla="*/ 65 w 65"/>
                  <a:gd name="T53" fmla="*/ 18 h 29"/>
                  <a:gd name="T54" fmla="*/ 57 w 65"/>
                  <a:gd name="T55" fmla="*/ 14 h 29"/>
                  <a:gd name="T56" fmla="*/ 57 w 65"/>
                  <a:gd name="T57" fmla="*/ 11 h 29"/>
                  <a:gd name="T58" fmla="*/ 54 w 65"/>
                  <a:gd name="T59" fmla="*/ 11 h 29"/>
                  <a:gd name="T60" fmla="*/ 50 w 65"/>
                  <a:gd name="T61" fmla="*/ 11 h 29"/>
                  <a:gd name="T62" fmla="*/ 47 w 65"/>
                  <a:gd name="T63" fmla="*/ 7 h 29"/>
                  <a:gd name="T64" fmla="*/ 50 w 65"/>
                  <a:gd name="T65" fmla="*/ 7 h 29"/>
                  <a:gd name="T66" fmla="*/ 50 w 65"/>
                  <a:gd name="T67" fmla="*/ 4 h 29"/>
                  <a:gd name="T68" fmla="*/ 54 w 65"/>
                  <a:gd name="T69" fmla="*/ 0 h 29"/>
                  <a:gd name="T70" fmla="*/ 50 w 65"/>
                  <a:gd name="T71" fmla="*/ 0 h 29"/>
                  <a:gd name="T72" fmla="*/ 47 w 65"/>
                  <a:gd name="T73" fmla="*/ 0 h 29"/>
                  <a:gd name="T74" fmla="*/ 47 w 65"/>
                  <a:gd name="T75" fmla="*/ 0 h 29"/>
                  <a:gd name="T76" fmla="*/ 36 w 65"/>
                  <a:gd name="T77" fmla="*/ 0 h 29"/>
                  <a:gd name="T78" fmla="*/ 25 w 65"/>
                  <a:gd name="T79" fmla="*/ 4 h 29"/>
                  <a:gd name="T80" fmla="*/ 22 w 65"/>
                  <a:gd name="T81"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29">
                    <a:moveTo>
                      <a:pt x="22" y="4"/>
                    </a:moveTo>
                    <a:lnTo>
                      <a:pt x="14" y="7"/>
                    </a:lnTo>
                    <a:lnTo>
                      <a:pt x="4" y="11"/>
                    </a:lnTo>
                    <a:lnTo>
                      <a:pt x="4" y="11"/>
                    </a:lnTo>
                    <a:lnTo>
                      <a:pt x="7" y="11"/>
                    </a:lnTo>
                    <a:lnTo>
                      <a:pt x="7" y="14"/>
                    </a:lnTo>
                    <a:lnTo>
                      <a:pt x="7" y="14"/>
                    </a:lnTo>
                    <a:lnTo>
                      <a:pt x="7" y="18"/>
                    </a:lnTo>
                    <a:lnTo>
                      <a:pt x="4" y="18"/>
                    </a:lnTo>
                    <a:lnTo>
                      <a:pt x="4" y="18"/>
                    </a:lnTo>
                    <a:lnTo>
                      <a:pt x="0" y="22"/>
                    </a:lnTo>
                    <a:lnTo>
                      <a:pt x="14" y="25"/>
                    </a:lnTo>
                    <a:lnTo>
                      <a:pt x="14" y="25"/>
                    </a:lnTo>
                    <a:lnTo>
                      <a:pt x="18" y="29"/>
                    </a:lnTo>
                    <a:lnTo>
                      <a:pt x="22" y="29"/>
                    </a:lnTo>
                    <a:lnTo>
                      <a:pt x="25" y="29"/>
                    </a:lnTo>
                    <a:lnTo>
                      <a:pt x="25" y="25"/>
                    </a:lnTo>
                    <a:lnTo>
                      <a:pt x="25" y="25"/>
                    </a:lnTo>
                    <a:lnTo>
                      <a:pt x="29" y="25"/>
                    </a:lnTo>
                    <a:lnTo>
                      <a:pt x="29" y="25"/>
                    </a:lnTo>
                    <a:lnTo>
                      <a:pt x="32" y="22"/>
                    </a:lnTo>
                    <a:lnTo>
                      <a:pt x="32" y="22"/>
                    </a:lnTo>
                    <a:lnTo>
                      <a:pt x="36" y="18"/>
                    </a:lnTo>
                    <a:lnTo>
                      <a:pt x="50" y="18"/>
                    </a:lnTo>
                    <a:lnTo>
                      <a:pt x="54" y="18"/>
                    </a:lnTo>
                    <a:lnTo>
                      <a:pt x="54" y="18"/>
                    </a:lnTo>
                    <a:lnTo>
                      <a:pt x="65" y="18"/>
                    </a:lnTo>
                    <a:lnTo>
                      <a:pt x="57" y="14"/>
                    </a:lnTo>
                    <a:lnTo>
                      <a:pt x="57" y="11"/>
                    </a:lnTo>
                    <a:lnTo>
                      <a:pt x="54" y="11"/>
                    </a:lnTo>
                    <a:lnTo>
                      <a:pt x="50" y="11"/>
                    </a:lnTo>
                    <a:lnTo>
                      <a:pt x="47" y="7"/>
                    </a:lnTo>
                    <a:lnTo>
                      <a:pt x="50" y="7"/>
                    </a:lnTo>
                    <a:lnTo>
                      <a:pt x="50" y="4"/>
                    </a:lnTo>
                    <a:lnTo>
                      <a:pt x="54" y="0"/>
                    </a:lnTo>
                    <a:lnTo>
                      <a:pt x="50" y="0"/>
                    </a:lnTo>
                    <a:lnTo>
                      <a:pt x="47" y="0"/>
                    </a:lnTo>
                    <a:lnTo>
                      <a:pt x="47" y="0"/>
                    </a:lnTo>
                    <a:lnTo>
                      <a:pt x="36" y="0"/>
                    </a:lnTo>
                    <a:lnTo>
                      <a:pt x="25" y="4"/>
                    </a:lnTo>
                    <a:lnTo>
                      <a:pt x="22"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51" name="Freeform 273">
                <a:extLst>
                  <a:ext uri="{FF2B5EF4-FFF2-40B4-BE49-F238E27FC236}">
                    <a16:creationId xmlns:a16="http://schemas.microsoft.com/office/drawing/2014/main" id="{59EBAB1D-0749-489B-B5DD-D0D980C207C1}"/>
                  </a:ext>
                </a:extLst>
              </p:cNvPr>
              <p:cNvSpPr>
                <a:spLocks/>
              </p:cNvSpPr>
              <p:nvPr/>
            </p:nvSpPr>
            <p:spPr bwMode="auto">
              <a:xfrm>
                <a:off x="4997" y="497"/>
                <a:ext cx="25" cy="7"/>
              </a:xfrm>
              <a:custGeom>
                <a:avLst/>
                <a:gdLst>
                  <a:gd name="T0" fmla="*/ 22 w 25"/>
                  <a:gd name="T1" fmla="*/ 0 h 7"/>
                  <a:gd name="T2" fmla="*/ 25 w 25"/>
                  <a:gd name="T3" fmla="*/ 0 h 7"/>
                  <a:gd name="T4" fmla="*/ 25 w 25"/>
                  <a:gd name="T5" fmla="*/ 4 h 7"/>
                  <a:gd name="T6" fmla="*/ 25 w 25"/>
                  <a:gd name="T7" fmla="*/ 4 h 7"/>
                  <a:gd name="T8" fmla="*/ 25 w 25"/>
                  <a:gd name="T9" fmla="*/ 4 h 7"/>
                  <a:gd name="T10" fmla="*/ 18 w 25"/>
                  <a:gd name="T11" fmla="*/ 7 h 7"/>
                  <a:gd name="T12" fmla="*/ 11 w 25"/>
                  <a:gd name="T13" fmla="*/ 4 h 7"/>
                  <a:gd name="T14" fmla="*/ 7 w 25"/>
                  <a:gd name="T15" fmla="*/ 4 h 7"/>
                  <a:gd name="T16" fmla="*/ 0 w 25"/>
                  <a:gd name="T17" fmla="*/ 4 h 7"/>
                  <a:gd name="T18" fmla="*/ 0 w 25"/>
                  <a:gd name="T19" fmla="*/ 4 h 7"/>
                  <a:gd name="T20" fmla="*/ 0 w 25"/>
                  <a:gd name="T21" fmla="*/ 0 h 7"/>
                  <a:gd name="T22" fmla="*/ 0 w 25"/>
                  <a:gd name="T23" fmla="*/ 0 h 7"/>
                  <a:gd name="T24" fmla="*/ 0 w 25"/>
                  <a:gd name="T25" fmla="*/ 0 h 7"/>
                  <a:gd name="T26" fmla="*/ 4 w 25"/>
                  <a:gd name="T27" fmla="*/ 0 h 7"/>
                  <a:gd name="T28" fmla="*/ 7 w 25"/>
                  <a:gd name="T29" fmla="*/ 0 h 7"/>
                  <a:gd name="T30" fmla="*/ 7 w 25"/>
                  <a:gd name="T31" fmla="*/ 0 h 7"/>
                  <a:gd name="T32" fmla="*/ 11 w 25"/>
                  <a:gd name="T33" fmla="*/ 0 h 7"/>
                  <a:gd name="T34" fmla="*/ 14 w 25"/>
                  <a:gd name="T35" fmla="*/ 0 h 7"/>
                  <a:gd name="T36" fmla="*/ 18 w 25"/>
                  <a:gd name="T37" fmla="*/ 0 h 7"/>
                  <a:gd name="T38" fmla="*/ 18 w 25"/>
                  <a:gd name="T39" fmla="*/ 0 h 7"/>
                  <a:gd name="T40" fmla="*/ 22 w 25"/>
                  <a:gd name="T4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7">
                    <a:moveTo>
                      <a:pt x="22" y="0"/>
                    </a:moveTo>
                    <a:lnTo>
                      <a:pt x="25" y="0"/>
                    </a:lnTo>
                    <a:lnTo>
                      <a:pt x="25" y="4"/>
                    </a:lnTo>
                    <a:lnTo>
                      <a:pt x="25" y="4"/>
                    </a:lnTo>
                    <a:lnTo>
                      <a:pt x="25" y="4"/>
                    </a:lnTo>
                    <a:lnTo>
                      <a:pt x="18" y="7"/>
                    </a:lnTo>
                    <a:lnTo>
                      <a:pt x="11" y="4"/>
                    </a:lnTo>
                    <a:lnTo>
                      <a:pt x="7" y="4"/>
                    </a:lnTo>
                    <a:lnTo>
                      <a:pt x="0" y="4"/>
                    </a:lnTo>
                    <a:lnTo>
                      <a:pt x="0" y="4"/>
                    </a:lnTo>
                    <a:lnTo>
                      <a:pt x="0" y="0"/>
                    </a:lnTo>
                    <a:lnTo>
                      <a:pt x="0" y="0"/>
                    </a:lnTo>
                    <a:lnTo>
                      <a:pt x="0" y="0"/>
                    </a:lnTo>
                    <a:lnTo>
                      <a:pt x="4" y="0"/>
                    </a:lnTo>
                    <a:lnTo>
                      <a:pt x="7" y="0"/>
                    </a:lnTo>
                    <a:lnTo>
                      <a:pt x="7" y="0"/>
                    </a:lnTo>
                    <a:lnTo>
                      <a:pt x="11" y="0"/>
                    </a:lnTo>
                    <a:lnTo>
                      <a:pt x="14" y="0"/>
                    </a:lnTo>
                    <a:lnTo>
                      <a:pt x="18" y="0"/>
                    </a:lnTo>
                    <a:lnTo>
                      <a:pt x="18" y="0"/>
                    </a:lnTo>
                    <a:lnTo>
                      <a:pt x="22"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52" name="Freeform 274">
                <a:extLst>
                  <a:ext uri="{FF2B5EF4-FFF2-40B4-BE49-F238E27FC236}">
                    <a16:creationId xmlns:a16="http://schemas.microsoft.com/office/drawing/2014/main" id="{A7E807A2-72FF-4E02-B675-D516FD57CFA1}"/>
                  </a:ext>
                </a:extLst>
              </p:cNvPr>
              <p:cNvSpPr>
                <a:spLocks/>
              </p:cNvSpPr>
              <p:nvPr/>
            </p:nvSpPr>
            <p:spPr bwMode="auto">
              <a:xfrm>
                <a:off x="4904" y="494"/>
                <a:ext cx="25" cy="7"/>
              </a:xfrm>
              <a:custGeom>
                <a:avLst/>
                <a:gdLst>
                  <a:gd name="T0" fmla="*/ 11 w 25"/>
                  <a:gd name="T1" fmla="*/ 0 h 7"/>
                  <a:gd name="T2" fmla="*/ 7 w 25"/>
                  <a:gd name="T3" fmla="*/ 0 h 7"/>
                  <a:gd name="T4" fmla="*/ 0 w 25"/>
                  <a:gd name="T5" fmla="*/ 0 h 7"/>
                  <a:gd name="T6" fmla="*/ 3 w 25"/>
                  <a:gd name="T7" fmla="*/ 3 h 7"/>
                  <a:gd name="T8" fmla="*/ 0 w 25"/>
                  <a:gd name="T9" fmla="*/ 3 h 7"/>
                  <a:gd name="T10" fmla="*/ 3 w 25"/>
                  <a:gd name="T11" fmla="*/ 3 h 7"/>
                  <a:gd name="T12" fmla="*/ 0 w 25"/>
                  <a:gd name="T13" fmla="*/ 7 h 7"/>
                  <a:gd name="T14" fmla="*/ 7 w 25"/>
                  <a:gd name="T15" fmla="*/ 7 h 7"/>
                  <a:gd name="T16" fmla="*/ 21 w 25"/>
                  <a:gd name="T17" fmla="*/ 7 h 7"/>
                  <a:gd name="T18" fmla="*/ 21 w 25"/>
                  <a:gd name="T19" fmla="*/ 3 h 7"/>
                  <a:gd name="T20" fmla="*/ 21 w 25"/>
                  <a:gd name="T21" fmla="*/ 3 h 7"/>
                  <a:gd name="T22" fmla="*/ 25 w 25"/>
                  <a:gd name="T23" fmla="*/ 3 h 7"/>
                  <a:gd name="T24" fmla="*/ 21 w 25"/>
                  <a:gd name="T25" fmla="*/ 0 h 7"/>
                  <a:gd name="T26" fmla="*/ 11 w 25"/>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7">
                    <a:moveTo>
                      <a:pt x="11" y="0"/>
                    </a:moveTo>
                    <a:lnTo>
                      <a:pt x="7" y="0"/>
                    </a:lnTo>
                    <a:lnTo>
                      <a:pt x="0" y="0"/>
                    </a:lnTo>
                    <a:lnTo>
                      <a:pt x="3" y="3"/>
                    </a:lnTo>
                    <a:lnTo>
                      <a:pt x="0" y="3"/>
                    </a:lnTo>
                    <a:lnTo>
                      <a:pt x="3" y="3"/>
                    </a:lnTo>
                    <a:lnTo>
                      <a:pt x="0" y="7"/>
                    </a:lnTo>
                    <a:lnTo>
                      <a:pt x="7" y="7"/>
                    </a:lnTo>
                    <a:lnTo>
                      <a:pt x="21" y="7"/>
                    </a:lnTo>
                    <a:lnTo>
                      <a:pt x="21" y="3"/>
                    </a:lnTo>
                    <a:lnTo>
                      <a:pt x="21" y="3"/>
                    </a:lnTo>
                    <a:lnTo>
                      <a:pt x="25" y="3"/>
                    </a:lnTo>
                    <a:lnTo>
                      <a:pt x="21" y="0"/>
                    </a:lnTo>
                    <a:lnTo>
                      <a:pt x="11"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53" name="Freeform 275">
                <a:extLst>
                  <a:ext uri="{FF2B5EF4-FFF2-40B4-BE49-F238E27FC236}">
                    <a16:creationId xmlns:a16="http://schemas.microsoft.com/office/drawing/2014/main" id="{05D836BB-D76F-41D5-8251-E91264963FA4}"/>
                  </a:ext>
                </a:extLst>
              </p:cNvPr>
              <p:cNvSpPr>
                <a:spLocks/>
              </p:cNvSpPr>
              <p:nvPr/>
            </p:nvSpPr>
            <p:spPr bwMode="auto">
              <a:xfrm>
                <a:off x="4879" y="504"/>
                <a:ext cx="36" cy="11"/>
              </a:xfrm>
              <a:custGeom>
                <a:avLst/>
                <a:gdLst>
                  <a:gd name="T0" fmla="*/ 21 w 36"/>
                  <a:gd name="T1" fmla="*/ 4 h 11"/>
                  <a:gd name="T2" fmla="*/ 18 w 36"/>
                  <a:gd name="T3" fmla="*/ 0 h 11"/>
                  <a:gd name="T4" fmla="*/ 3 w 36"/>
                  <a:gd name="T5" fmla="*/ 4 h 11"/>
                  <a:gd name="T6" fmla="*/ 3 w 36"/>
                  <a:gd name="T7" fmla="*/ 8 h 11"/>
                  <a:gd name="T8" fmla="*/ 3 w 36"/>
                  <a:gd name="T9" fmla="*/ 8 h 11"/>
                  <a:gd name="T10" fmla="*/ 0 w 36"/>
                  <a:gd name="T11" fmla="*/ 8 h 11"/>
                  <a:gd name="T12" fmla="*/ 18 w 36"/>
                  <a:gd name="T13" fmla="*/ 11 h 11"/>
                  <a:gd name="T14" fmla="*/ 18 w 36"/>
                  <a:gd name="T15" fmla="*/ 11 h 11"/>
                  <a:gd name="T16" fmla="*/ 21 w 36"/>
                  <a:gd name="T17" fmla="*/ 11 h 11"/>
                  <a:gd name="T18" fmla="*/ 25 w 36"/>
                  <a:gd name="T19" fmla="*/ 11 h 11"/>
                  <a:gd name="T20" fmla="*/ 32 w 36"/>
                  <a:gd name="T21" fmla="*/ 11 h 11"/>
                  <a:gd name="T22" fmla="*/ 36 w 36"/>
                  <a:gd name="T23" fmla="*/ 8 h 11"/>
                  <a:gd name="T24" fmla="*/ 32 w 36"/>
                  <a:gd name="T25" fmla="*/ 8 h 11"/>
                  <a:gd name="T26" fmla="*/ 25 w 36"/>
                  <a:gd name="T27" fmla="*/ 0 h 11"/>
                  <a:gd name="T28" fmla="*/ 21 w 36"/>
                  <a:gd name="T2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1">
                    <a:moveTo>
                      <a:pt x="21" y="4"/>
                    </a:moveTo>
                    <a:lnTo>
                      <a:pt x="18" y="0"/>
                    </a:lnTo>
                    <a:lnTo>
                      <a:pt x="3" y="4"/>
                    </a:lnTo>
                    <a:lnTo>
                      <a:pt x="3" y="8"/>
                    </a:lnTo>
                    <a:lnTo>
                      <a:pt x="3" y="8"/>
                    </a:lnTo>
                    <a:lnTo>
                      <a:pt x="0" y="8"/>
                    </a:lnTo>
                    <a:lnTo>
                      <a:pt x="18" y="11"/>
                    </a:lnTo>
                    <a:lnTo>
                      <a:pt x="18" y="11"/>
                    </a:lnTo>
                    <a:lnTo>
                      <a:pt x="21" y="11"/>
                    </a:lnTo>
                    <a:lnTo>
                      <a:pt x="25" y="11"/>
                    </a:lnTo>
                    <a:lnTo>
                      <a:pt x="32" y="11"/>
                    </a:lnTo>
                    <a:lnTo>
                      <a:pt x="36" y="8"/>
                    </a:lnTo>
                    <a:lnTo>
                      <a:pt x="32" y="8"/>
                    </a:lnTo>
                    <a:lnTo>
                      <a:pt x="25" y="0"/>
                    </a:lnTo>
                    <a:lnTo>
                      <a:pt x="21"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54" name="Freeform 276">
                <a:extLst>
                  <a:ext uri="{FF2B5EF4-FFF2-40B4-BE49-F238E27FC236}">
                    <a16:creationId xmlns:a16="http://schemas.microsoft.com/office/drawing/2014/main" id="{750D2BB3-1A13-42E4-8122-009FE78F6498}"/>
                  </a:ext>
                </a:extLst>
              </p:cNvPr>
              <p:cNvSpPr>
                <a:spLocks/>
              </p:cNvSpPr>
              <p:nvPr/>
            </p:nvSpPr>
            <p:spPr bwMode="auto">
              <a:xfrm>
                <a:off x="4854" y="515"/>
                <a:ext cx="50" cy="11"/>
              </a:xfrm>
              <a:custGeom>
                <a:avLst/>
                <a:gdLst>
                  <a:gd name="T0" fmla="*/ 25 w 50"/>
                  <a:gd name="T1" fmla="*/ 0 h 11"/>
                  <a:gd name="T2" fmla="*/ 21 w 50"/>
                  <a:gd name="T3" fmla="*/ 0 h 11"/>
                  <a:gd name="T4" fmla="*/ 21 w 50"/>
                  <a:gd name="T5" fmla="*/ 0 h 11"/>
                  <a:gd name="T6" fmla="*/ 21 w 50"/>
                  <a:gd name="T7" fmla="*/ 4 h 11"/>
                  <a:gd name="T8" fmla="*/ 21 w 50"/>
                  <a:gd name="T9" fmla="*/ 4 h 11"/>
                  <a:gd name="T10" fmla="*/ 21 w 50"/>
                  <a:gd name="T11" fmla="*/ 4 h 11"/>
                  <a:gd name="T12" fmla="*/ 21 w 50"/>
                  <a:gd name="T13" fmla="*/ 4 h 11"/>
                  <a:gd name="T14" fmla="*/ 21 w 50"/>
                  <a:gd name="T15" fmla="*/ 4 h 11"/>
                  <a:gd name="T16" fmla="*/ 21 w 50"/>
                  <a:gd name="T17" fmla="*/ 7 h 11"/>
                  <a:gd name="T18" fmla="*/ 18 w 50"/>
                  <a:gd name="T19" fmla="*/ 7 h 11"/>
                  <a:gd name="T20" fmla="*/ 18 w 50"/>
                  <a:gd name="T21" fmla="*/ 4 h 11"/>
                  <a:gd name="T22" fmla="*/ 14 w 50"/>
                  <a:gd name="T23" fmla="*/ 7 h 11"/>
                  <a:gd name="T24" fmla="*/ 14 w 50"/>
                  <a:gd name="T25" fmla="*/ 4 h 11"/>
                  <a:gd name="T26" fmla="*/ 11 w 50"/>
                  <a:gd name="T27" fmla="*/ 7 h 11"/>
                  <a:gd name="T28" fmla="*/ 7 w 50"/>
                  <a:gd name="T29" fmla="*/ 4 h 11"/>
                  <a:gd name="T30" fmla="*/ 0 w 50"/>
                  <a:gd name="T31" fmla="*/ 4 h 11"/>
                  <a:gd name="T32" fmla="*/ 0 w 50"/>
                  <a:gd name="T33" fmla="*/ 4 h 11"/>
                  <a:gd name="T34" fmla="*/ 0 w 50"/>
                  <a:gd name="T35" fmla="*/ 7 h 11"/>
                  <a:gd name="T36" fmla="*/ 7 w 50"/>
                  <a:gd name="T37" fmla="*/ 7 h 11"/>
                  <a:gd name="T38" fmla="*/ 7 w 50"/>
                  <a:gd name="T39" fmla="*/ 11 h 11"/>
                  <a:gd name="T40" fmla="*/ 14 w 50"/>
                  <a:gd name="T41" fmla="*/ 7 h 11"/>
                  <a:gd name="T42" fmla="*/ 18 w 50"/>
                  <a:gd name="T43" fmla="*/ 7 h 11"/>
                  <a:gd name="T44" fmla="*/ 18 w 50"/>
                  <a:gd name="T45" fmla="*/ 11 h 11"/>
                  <a:gd name="T46" fmla="*/ 18 w 50"/>
                  <a:gd name="T47" fmla="*/ 11 h 11"/>
                  <a:gd name="T48" fmla="*/ 25 w 50"/>
                  <a:gd name="T49" fmla="*/ 11 h 11"/>
                  <a:gd name="T50" fmla="*/ 21 w 50"/>
                  <a:gd name="T51" fmla="*/ 7 h 11"/>
                  <a:gd name="T52" fmla="*/ 21 w 50"/>
                  <a:gd name="T53" fmla="*/ 7 h 11"/>
                  <a:gd name="T54" fmla="*/ 32 w 50"/>
                  <a:gd name="T55" fmla="*/ 7 h 11"/>
                  <a:gd name="T56" fmla="*/ 32 w 50"/>
                  <a:gd name="T57" fmla="*/ 7 h 11"/>
                  <a:gd name="T58" fmla="*/ 39 w 50"/>
                  <a:gd name="T59" fmla="*/ 7 h 11"/>
                  <a:gd name="T60" fmla="*/ 46 w 50"/>
                  <a:gd name="T61" fmla="*/ 4 h 11"/>
                  <a:gd name="T62" fmla="*/ 50 w 50"/>
                  <a:gd name="T63" fmla="*/ 4 h 11"/>
                  <a:gd name="T64" fmla="*/ 50 w 50"/>
                  <a:gd name="T65" fmla="*/ 4 h 11"/>
                  <a:gd name="T66" fmla="*/ 46 w 50"/>
                  <a:gd name="T67" fmla="*/ 4 h 11"/>
                  <a:gd name="T68" fmla="*/ 43 w 50"/>
                  <a:gd name="T69" fmla="*/ 4 h 11"/>
                  <a:gd name="T70" fmla="*/ 43 w 50"/>
                  <a:gd name="T71" fmla="*/ 4 h 11"/>
                  <a:gd name="T72" fmla="*/ 39 w 50"/>
                  <a:gd name="T73" fmla="*/ 4 h 11"/>
                  <a:gd name="T74" fmla="*/ 36 w 50"/>
                  <a:gd name="T75" fmla="*/ 4 h 11"/>
                  <a:gd name="T76" fmla="*/ 36 w 50"/>
                  <a:gd name="T77" fmla="*/ 0 h 11"/>
                  <a:gd name="T78" fmla="*/ 32 w 50"/>
                  <a:gd name="T79" fmla="*/ 0 h 11"/>
                  <a:gd name="T80" fmla="*/ 28 w 50"/>
                  <a:gd name="T81" fmla="*/ 0 h 11"/>
                  <a:gd name="T82" fmla="*/ 25 w 50"/>
                  <a:gd name="T8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 h="11">
                    <a:moveTo>
                      <a:pt x="25" y="0"/>
                    </a:moveTo>
                    <a:lnTo>
                      <a:pt x="21" y="0"/>
                    </a:lnTo>
                    <a:lnTo>
                      <a:pt x="21" y="0"/>
                    </a:lnTo>
                    <a:lnTo>
                      <a:pt x="21" y="4"/>
                    </a:lnTo>
                    <a:lnTo>
                      <a:pt x="21" y="4"/>
                    </a:lnTo>
                    <a:lnTo>
                      <a:pt x="21" y="4"/>
                    </a:lnTo>
                    <a:lnTo>
                      <a:pt x="21" y="4"/>
                    </a:lnTo>
                    <a:lnTo>
                      <a:pt x="21" y="4"/>
                    </a:lnTo>
                    <a:lnTo>
                      <a:pt x="21" y="7"/>
                    </a:lnTo>
                    <a:lnTo>
                      <a:pt x="18" y="7"/>
                    </a:lnTo>
                    <a:lnTo>
                      <a:pt x="18" y="4"/>
                    </a:lnTo>
                    <a:lnTo>
                      <a:pt x="14" y="7"/>
                    </a:lnTo>
                    <a:lnTo>
                      <a:pt x="14" y="4"/>
                    </a:lnTo>
                    <a:lnTo>
                      <a:pt x="11" y="7"/>
                    </a:lnTo>
                    <a:lnTo>
                      <a:pt x="7" y="4"/>
                    </a:lnTo>
                    <a:lnTo>
                      <a:pt x="0" y="4"/>
                    </a:lnTo>
                    <a:lnTo>
                      <a:pt x="0" y="4"/>
                    </a:lnTo>
                    <a:lnTo>
                      <a:pt x="0" y="7"/>
                    </a:lnTo>
                    <a:lnTo>
                      <a:pt x="7" y="7"/>
                    </a:lnTo>
                    <a:lnTo>
                      <a:pt x="7" y="11"/>
                    </a:lnTo>
                    <a:lnTo>
                      <a:pt x="14" y="7"/>
                    </a:lnTo>
                    <a:lnTo>
                      <a:pt x="18" y="7"/>
                    </a:lnTo>
                    <a:lnTo>
                      <a:pt x="18" y="11"/>
                    </a:lnTo>
                    <a:lnTo>
                      <a:pt x="18" y="11"/>
                    </a:lnTo>
                    <a:lnTo>
                      <a:pt x="25" y="11"/>
                    </a:lnTo>
                    <a:lnTo>
                      <a:pt x="21" y="7"/>
                    </a:lnTo>
                    <a:lnTo>
                      <a:pt x="21" y="7"/>
                    </a:lnTo>
                    <a:lnTo>
                      <a:pt x="32" y="7"/>
                    </a:lnTo>
                    <a:lnTo>
                      <a:pt x="32" y="7"/>
                    </a:lnTo>
                    <a:lnTo>
                      <a:pt x="39" y="7"/>
                    </a:lnTo>
                    <a:lnTo>
                      <a:pt x="46" y="4"/>
                    </a:lnTo>
                    <a:lnTo>
                      <a:pt x="50" y="4"/>
                    </a:lnTo>
                    <a:lnTo>
                      <a:pt x="50" y="4"/>
                    </a:lnTo>
                    <a:lnTo>
                      <a:pt x="46" y="4"/>
                    </a:lnTo>
                    <a:lnTo>
                      <a:pt x="43" y="4"/>
                    </a:lnTo>
                    <a:lnTo>
                      <a:pt x="43" y="4"/>
                    </a:lnTo>
                    <a:lnTo>
                      <a:pt x="39" y="4"/>
                    </a:lnTo>
                    <a:lnTo>
                      <a:pt x="36" y="4"/>
                    </a:lnTo>
                    <a:lnTo>
                      <a:pt x="36" y="0"/>
                    </a:lnTo>
                    <a:lnTo>
                      <a:pt x="32" y="0"/>
                    </a:lnTo>
                    <a:lnTo>
                      <a:pt x="28" y="0"/>
                    </a:lnTo>
                    <a:lnTo>
                      <a:pt x="25"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55" name="Freeform 277">
                <a:extLst>
                  <a:ext uri="{FF2B5EF4-FFF2-40B4-BE49-F238E27FC236}">
                    <a16:creationId xmlns:a16="http://schemas.microsoft.com/office/drawing/2014/main" id="{4763A6C5-2649-46C8-85F3-DDEAD354528B}"/>
                  </a:ext>
                </a:extLst>
              </p:cNvPr>
              <p:cNvSpPr>
                <a:spLocks/>
              </p:cNvSpPr>
              <p:nvPr/>
            </p:nvSpPr>
            <p:spPr bwMode="auto">
              <a:xfrm>
                <a:off x="4904" y="540"/>
                <a:ext cx="18" cy="7"/>
              </a:xfrm>
              <a:custGeom>
                <a:avLst/>
                <a:gdLst>
                  <a:gd name="T0" fmla="*/ 18 w 18"/>
                  <a:gd name="T1" fmla="*/ 0 h 7"/>
                  <a:gd name="T2" fmla="*/ 18 w 18"/>
                  <a:gd name="T3" fmla="*/ 0 h 7"/>
                  <a:gd name="T4" fmla="*/ 18 w 18"/>
                  <a:gd name="T5" fmla="*/ 0 h 7"/>
                  <a:gd name="T6" fmla="*/ 18 w 18"/>
                  <a:gd name="T7" fmla="*/ 0 h 7"/>
                  <a:gd name="T8" fmla="*/ 18 w 18"/>
                  <a:gd name="T9" fmla="*/ 0 h 7"/>
                  <a:gd name="T10" fmla="*/ 18 w 18"/>
                  <a:gd name="T11" fmla="*/ 4 h 7"/>
                  <a:gd name="T12" fmla="*/ 11 w 18"/>
                  <a:gd name="T13" fmla="*/ 7 h 7"/>
                  <a:gd name="T14" fmla="*/ 7 w 18"/>
                  <a:gd name="T15" fmla="*/ 4 h 7"/>
                  <a:gd name="T16" fmla="*/ 0 w 18"/>
                  <a:gd name="T17" fmla="*/ 4 h 7"/>
                  <a:gd name="T18" fmla="*/ 3 w 18"/>
                  <a:gd name="T19" fmla="*/ 0 h 7"/>
                  <a:gd name="T20" fmla="*/ 7 w 18"/>
                  <a:gd name="T21" fmla="*/ 0 h 7"/>
                  <a:gd name="T22" fmla="*/ 11 w 18"/>
                  <a:gd name="T23" fmla="*/ 0 h 7"/>
                  <a:gd name="T24" fmla="*/ 18 w 1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7">
                    <a:moveTo>
                      <a:pt x="18" y="0"/>
                    </a:moveTo>
                    <a:lnTo>
                      <a:pt x="18" y="0"/>
                    </a:lnTo>
                    <a:lnTo>
                      <a:pt x="18" y="0"/>
                    </a:lnTo>
                    <a:lnTo>
                      <a:pt x="18" y="0"/>
                    </a:lnTo>
                    <a:lnTo>
                      <a:pt x="18" y="0"/>
                    </a:lnTo>
                    <a:lnTo>
                      <a:pt x="18" y="4"/>
                    </a:lnTo>
                    <a:lnTo>
                      <a:pt x="11" y="7"/>
                    </a:lnTo>
                    <a:lnTo>
                      <a:pt x="7" y="4"/>
                    </a:lnTo>
                    <a:lnTo>
                      <a:pt x="0" y="4"/>
                    </a:lnTo>
                    <a:lnTo>
                      <a:pt x="3" y="0"/>
                    </a:lnTo>
                    <a:lnTo>
                      <a:pt x="7" y="0"/>
                    </a:lnTo>
                    <a:lnTo>
                      <a:pt x="11" y="0"/>
                    </a:lnTo>
                    <a:lnTo>
                      <a:pt x="18"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56" name="Freeform 278">
                <a:extLst>
                  <a:ext uri="{FF2B5EF4-FFF2-40B4-BE49-F238E27FC236}">
                    <a16:creationId xmlns:a16="http://schemas.microsoft.com/office/drawing/2014/main" id="{D9431620-4CC8-4DD4-A09F-9FC7D3633EB7}"/>
                  </a:ext>
                </a:extLst>
              </p:cNvPr>
              <p:cNvSpPr>
                <a:spLocks/>
              </p:cNvSpPr>
              <p:nvPr/>
            </p:nvSpPr>
            <p:spPr bwMode="auto">
              <a:xfrm>
                <a:off x="4854" y="544"/>
                <a:ext cx="32" cy="7"/>
              </a:xfrm>
              <a:custGeom>
                <a:avLst/>
                <a:gdLst>
                  <a:gd name="T0" fmla="*/ 14 w 32"/>
                  <a:gd name="T1" fmla="*/ 0 h 7"/>
                  <a:gd name="T2" fmla="*/ 11 w 32"/>
                  <a:gd name="T3" fmla="*/ 3 h 7"/>
                  <a:gd name="T4" fmla="*/ 7 w 32"/>
                  <a:gd name="T5" fmla="*/ 3 h 7"/>
                  <a:gd name="T6" fmla="*/ 7 w 32"/>
                  <a:gd name="T7" fmla="*/ 3 h 7"/>
                  <a:gd name="T8" fmla="*/ 0 w 32"/>
                  <a:gd name="T9" fmla="*/ 3 h 7"/>
                  <a:gd name="T10" fmla="*/ 3 w 32"/>
                  <a:gd name="T11" fmla="*/ 3 h 7"/>
                  <a:gd name="T12" fmla="*/ 3 w 32"/>
                  <a:gd name="T13" fmla="*/ 3 h 7"/>
                  <a:gd name="T14" fmla="*/ 3 w 32"/>
                  <a:gd name="T15" fmla="*/ 7 h 7"/>
                  <a:gd name="T16" fmla="*/ 3 w 32"/>
                  <a:gd name="T17" fmla="*/ 7 h 7"/>
                  <a:gd name="T18" fmla="*/ 3 w 32"/>
                  <a:gd name="T19" fmla="*/ 7 h 7"/>
                  <a:gd name="T20" fmla="*/ 3 w 32"/>
                  <a:gd name="T21" fmla="*/ 7 h 7"/>
                  <a:gd name="T22" fmla="*/ 7 w 32"/>
                  <a:gd name="T23" fmla="*/ 7 h 7"/>
                  <a:gd name="T24" fmla="*/ 18 w 32"/>
                  <a:gd name="T25" fmla="*/ 7 h 7"/>
                  <a:gd name="T26" fmla="*/ 18 w 32"/>
                  <a:gd name="T27" fmla="*/ 7 h 7"/>
                  <a:gd name="T28" fmla="*/ 25 w 32"/>
                  <a:gd name="T29" fmla="*/ 7 h 7"/>
                  <a:gd name="T30" fmla="*/ 32 w 32"/>
                  <a:gd name="T31" fmla="*/ 7 h 7"/>
                  <a:gd name="T32" fmla="*/ 32 w 32"/>
                  <a:gd name="T33" fmla="*/ 3 h 7"/>
                  <a:gd name="T34" fmla="*/ 28 w 32"/>
                  <a:gd name="T35" fmla="*/ 3 h 7"/>
                  <a:gd name="T36" fmla="*/ 28 w 32"/>
                  <a:gd name="T37" fmla="*/ 3 h 7"/>
                  <a:gd name="T38" fmla="*/ 28 w 32"/>
                  <a:gd name="T39" fmla="*/ 3 h 7"/>
                  <a:gd name="T40" fmla="*/ 25 w 32"/>
                  <a:gd name="T41" fmla="*/ 0 h 7"/>
                  <a:gd name="T42" fmla="*/ 14 w 32"/>
                  <a:gd name="T4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7">
                    <a:moveTo>
                      <a:pt x="14" y="0"/>
                    </a:moveTo>
                    <a:lnTo>
                      <a:pt x="11" y="3"/>
                    </a:lnTo>
                    <a:lnTo>
                      <a:pt x="7" y="3"/>
                    </a:lnTo>
                    <a:lnTo>
                      <a:pt x="7" y="3"/>
                    </a:lnTo>
                    <a:lnTo>
                      <a:pt x="0" y="3"/>
                    </a:lnTo>
                    <a:lnTo>
                      <a:pt x="3" y="3"/>
                    </a:lnTo>
                    <a:lnTo>
                      <a:pt x="3" y="3"/>
                    </a:lnTo>
                    <a:lnTo>
                      <a:pt x="3" y="7"/>
                    </a:lnTo>
                    <a:lnTo>
                      <a:pt x="3" y="7"/>
                    </a:lnTo>
                    <a:lnTo>
                      <a:pt x="3" y="7"/>
                    </a:lnTo>
                    <a:lnTo>
                      <a:pt x="3" y="7"/>
                    </a:lnTo>
                    <a:lnTo>
                      <a:pt x="7" y="7"/>
                    </a:lnTo>
                    <a:lnTo>
                      <a:pt x="18" y="7"/>
                    </a:lnTo>
                    <a:lnTo>
                      <a:pt x="18" y="7"/>
                    </a:lnTo>
                    <a:lnTo>
                      <a:pt x="25" y="7"/>
                    </a:lnTo>
                    <a:lnTo>
                      <a:pt x="32" y="7"/>
                    </a:lnTo>
                    <a:lnTo>
                      <a:pt x="32" y="3"/>
                    </a:lnTo>
                    <a:lnTo>
                      <a:pt x="28" y="3"/>
                    </a:lnTo>
                    <a:lnTo>
                      <a:pt x="28" y="3"/>
                    </a:lnTo>
                    <a:lnTo>
                      <a:pt x="28" y="3"/>
                    </a:lnTo>
                    <a:lnTo>
                      <a:pt x="25" y="0"/>
                    </a:lnTo>
                    <a:lnTo>
                      <a:pt x="1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57" name="Freeform 279">
                <a:extLst>
                  <a:ext uri="{FF2B5EF4-FFF2-40B4-BE49-F238E27FC236}">
                    <a16:creationId xmlns:a16="http://schemas.microsoft.com/office/drawing/2014/main" id="{275B458E-E60C-4985-B69E-A8E99E01D0B5}"/>
                  </a:ext>
                </a:extLst>
              </p:cNvPr>
              <p:cNvSpPr>
                <a:spLocks/>
              </p:cNvSpPr>
              <p:nvPr/>
            </p:nvSpPr>
            <p:spPr bwMode="auto">
              <a:xfrm>
                <a:off x="4825" y="540"/>
                <a:ext cx="36" cy="7"/>
              </a:xfrm>
              <a:custGeom>
                <a:avLst/>
                <a:gdLst>
                  <a:gd name="T0" fmla="*/ 14 w 36"/>
                  <a:gd name="T1" fmla="*/ 0 h 7"/>
                  <a:gd name="T2" fmla="*/ 0 w 36"/>
                  <a:gd name="T3" fmla="*/ 0 h 7"/>
                  <a:gd name="T4" fmla="*/ 0 w 36"/>
                  <a:gd name="T5" fmla="*/ 0 h 7"/>
                  <a:gd name="T6" fmla="*/ 0 w 36"/>
                  <a:gd name="T7" fmla="*/ 4 h 7"/>
                  <a:gd name="T8" fmla="*/ 11 w 36"/>
                  <a:gd name="T9" fmla="*/ 4 h 7"/>
                  <a:gd name="T10" fmla="*/ 14 w 36"/>
                  <a:gd name="T11" fmla="*/ 4 h 7"/>
                  <a:gd name="T12" fmla="*/ 11 w 36"/>
                  <a:gd name="T13" fmla="*/ 7 h 7"/>
                  <a:gd name="T14" fmla="*/ 18 w 36"/>
                  <a:gd name="T15" fmla="*/ 7 h 7"/>
                  <a:gd name="T16" fmla="*/ 22 w 36"/>
                  <a:gd name="T17" fmla="*/ 7 h 7"/>
                  <a:gd name="T18" fmla="*/ 25 w 36"/>
                  <a:gd name="T19" fmla="*/ 7 h 7"/>
                  <a:gd name="T20" fmla="*/ 29 w 36"/>
                  <a:gd name="T21" fmla="*/ 4 h 7"/>
                  <a:gd name="T22" fmla="*/ 36 w 36"/>
                  <a:gd name="T23" fmla="*/ 4 h 7"/>
                  <a:gd name="T24" fmla="*/ 36 w 36"/>
                  <a:gd name="T25" fmla="*/ 4 h 7"/>
                  <a:gd name="T26" fmla="*/ 36 w 36"/>
                  <a:gd name="T27" fmla="*/ 4 h 7"/>
                  <a:gd name="T28" fmla="*/ 32 w 36"/>
                  <a:gd name="T29" fmla="*/ 4 h 7"/>
                  <a:gd name="T30" fmla="*/ 32 w 36"/>
                  <a:gd name="T31" fmla="*/ 4 h 7"/>
                  <a:gd name="T32" fmla="*/ 25 w 36"/>
                  <a:gd name="T33" fmla="*/ 4 h 7"/>
                  <a:gd name="T34" fmla="*/ 29 w 36"/>
                  <a:gd name="T35" fmla="*/ 0 h 7"/>
                  <a:gd name="T36" fmla="*/ 29 w 36"/>
                  <a:gd name="T37" fmla="*/ 0 h 7"/>
                  <a:gd name="T38" fmla="*/ 29 w 36"/>
                  <a:gd name="T39" fmla="*/ 0 h 7"/>
                  <a:gd name="T40" fmla="*/ 22 w 36"/>
                  <a:gd name="T41" fmla="*/ 0 h 7"/>
                  <a:gd name="T42" fmla="*/ 22 w 36"/>
                  <a:gd name="T43" fmla="*/ 0 h 7"/>
                  <a:gd name="T44" fmla="*/ 22 w 36"/>
                  <a:gd name="T45" fmla="*/ 0 h 7"/>
                  <a:gd name="T46" fmla="*/ 18 w 36"/>
                  <a:gd name="T47" fmla="*/ 0 h 7"/>
                  <a:gd name="T48" fmla="*/ 14 w 36"/>
                  <a:gd name="T4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 h="7">
                    <a:moveTo>
                      <a:pt x="14" y="0"/>
                    </a:moveTo>
                    <a:lnTo>
                      <a:pt x="0" y="0"/>
                    </a:lnTo>
                    <a:lnTo>
                      <a:pt x="0" y="0"/>
                    </a:lnTo>
                    <a:lnTo>
                      <a:pt x="0" y="4"/>
                    </a:lnTo>
                    <a:lnTo>
                      <a:pt x="11" y="4"/>
                    </a:lnTo>
                    <a:lnTo>
                      <a:pt x="14" y="4"/>
                    </a:lnTo>
                    <a:lnTo>
                      <a:pt x="11" y="7"/>
                    </a:lnTo>
                    <a:lnTo>
                      <a:pt x="18" y="7"/>
                    </a:lnTo>
                    <a:lnTo>
                      <a:pt x="22" y="7"/>
                    </a:lnTo>
                    <a:lnTo>
                      <a:pt x="25" y="7"/>
                    </a:lnTo>
                    <a:lnTo>
                      <a:pt x="29" y="4"/>
                    </a:lnTo>
                    <a:lnTo>
                      <a:pt x="36" y="4"/>
                    </a:lnTo>
                    <a:lnTo>
                      <a:pt x="36" y="4"/>
                    </a:lnTo>
                    <a:lnTo>
                      <a:pt x="36" y="4"/>
                    </a:lnTo>
                    <a:lnTo>
                      <a:pt x="32" y="4"/>
                    </a:lnTo>
                    <a:lnTo>
                      <a:pt x="32" y="4"/>
                    </a:lnTo>
                    <a:lnTo>
                      <a:pt x="25" y="4"/>
                    </a:lnTo>
                    <a:lnTo>
                      <a:pt x="29" y="0"/>
                    </a:lnTo>
                    <a:lnTo>
                      <a:pt x="29" y="0"/>
                    </a:lnTo>
                    <a:lnTo>
                      <a:pt x="29" y="0"/>
                    </a:lnTo>
                    <a:lnTo>
                      <a:pt x="22" y="0"/>
                    </a:lnTo>
                    <a:lnTo>
                      <a:pt x="22" y="0"/>
                    </a:lnTo>
                    <a:lnTo>
                      <a:pt x="22" y="0"/>
                    </a:lnTo>
                    <a:lnTo>
                      <a:pt x="18" y="0"/>
                    </a:lnTo>
                    <a:lnTo>
                      <a:pt x="1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58" name="Freeform 280">
                <a:extLst>
                  <a:ext uri="{FF2B5EF4-FFF2-40B4-BE49-F238E27FC236}">
                    <a16:creationId xmlns:a16="http://schemas.microsoft.com/office/drawing/2014/main" id="{7BA2DF7C-E445-4869-BACF-E9156096AD61}"/>
                  </a:ext>
                </a:extLst>
              </p:cNvPr>
              <p:cNvSpPr>
                <a:spLocks/>
              </p:cNvSpPr>
              <p:nvPr/>
            </p:nvSpPr>
            <p:spPr bwMode="auto">
              <a:xfrm>
                <a:off x="4832" y="529"/>
                <a:ext cx="68" cy="18"/>
              </a:xfrm>
              <a:custGeom>
                <a:avLst/>
                <a:gdLst>
                  <a:gd name="T0" fmla="*/ 33 w 68"/>
                  <a:gd name="T1" fmla="*/ 4 h 18"/>
                  <a:gd name="T2" fmla="*/ 29 w 68"/>
                  <a:gd name="T3" fmla="*/ 4 h 18"/>
                  <a:gd name="T4" fmla="*/ 18 w 68"/>
                  <a:gd name="T5" fmla="*/ 0 h 18"/>
                  <a:gd name="T6" fmla="*/ 15 w 68"/>
                  <a:gd name="T7" fmla="*/ 0 h 18"/>
                  <a:gd name="T8" fmla="*/ 7 w 68"/>
                  <a:gd name="T9" fmla="*/ 0 h 18"/>
                  <a:gd name="T10" fmla="*/ 4 w 68"/>
                  <a:gd name="T11" fmla="*/ 0 h 18"/>
                  <a:gd name="T12" fmla="*/ 4 w 68"/>
                  <a:gd name="T13" fmla="*/ 4 h 18"/>
                  <a:gd name="T14" fmla="*/ 0 w 68"/>
                  <a:gd name="T15" fmla="*/ 4 h 18"/>
                  <a:gd name="T16" fmla="*/ 7 w 68"/>
                  <a:gd name="T17" fmla="*/ 8 h 18"/>
                  <a:gd name="T18" fmla="*/ 11 w 68"/>
                  <a:gd name="T19" fmla="*/ 8 h 18"/>
                  <a:gd name="T20" fmla="*/ 11 w 68"/>
                  <a:gd name="T21" fmla="*/ 8 h 18"/>
                  <a:gd name="T22" fmla="*/ 22 w 68"/>
                  <a:gd name="T23" fmla="*/ 8 h 18"/>
                  <a:gd name="T24" fmla="*/ 22 w 68"/>
                  <a:gd name="T25" fmla="*/ 8 h 18"/>
                  <a:gd name="T26" fmla="*/ 22 w 68"/>
                  <a:gd name="T27" fmla="*/ 8 h 18"/>
                  <a:gd name="T28" fmla="*/ 25 w 68"/>
                  <a:gd name="T29" fmla="*/ 11 h 18"/>
                  <a:gd name="T30" fmla="*/ 29 w 68"/>
                  <a:gd name="T31" fmla="*/ 8 h 18"/>
                  <a:gd name="T32" fmla="*/ 29 w 68"/>
                  <a:gd name="T33" fmla="*/ 11 h 18"/>
                  <a:gd name="T34" fmla="*/ 29 w 68"/>
                  <a:gd name="T35" fmla="*/ 11 h 18"/>
                  <a:gd name="T36" fmla="*/ 43 w 68"/>
                  <a:gd name="T37" fmla="*/ 15 h 18"/>
                  <a:gd name="T38" fmla="*/ 43 w 68"/>
                  <a:gd name="T39" fmla="*/ 15 h 18"/>
                  <a:gd name="T40" fmla="*/ 47 w 68"/>
                  <a:gd name="T41" fmla="*/ 15 h 18"/>
                  <a:gd name="T42" fmla="*/ 50 w 68"/>
                  <a:gd name="T43" fmla="*/ 15 h 18"/>
                  <a:gd name="T44" fmla="*/ 50 w 68"/>
                  <a:gd name="T45" fmla="*/ 15 h 18"/>
                  <a:gd name="T46" fmla="*/ 50 w 68"/>
                  <a:gd name="T47" fmla="*/ 15 h 18"/>
                  <a:gd name="T48" fmla="*/ 54 w 68"/>
                  <a:gd name="T49" fmla="*/ 18 h 18"/>
                  <a:gd name="T50" fmla="*/ 54 w 68"/>
                  <a:gd name="T51" fmla="*/ 18 h 18"/>
                  <a:gd name="T52" fmla="*/ 54 w 68"/>
                  <a:gd name="T53" fmla="*/ 18 h 18"/>
                  <a:gd name="T54" fmla="*/ 65 w 68"/>
                  <a:gd name="T55" fmla="*/ 18 h 18"/>
                  <a:gd name="T56" fmla="*/ 68 w 68"/>
                  <a:gd name="T57" fmla="*/ 18 h 18"/>
                  <a:gd name="T58" fmla="*/ 68 w 68"/>
                  <a:gd name="T59" fmla="*/ 15 h 18"/>
                  <a:gd name="T60" fmla="*/ 65 w 68"/>
                  <a:gd name="T61" fmla="*/ 15 h 18"/>
                  <a:gd name="T62" fmla="*/ 65 w 68"/>
                  <a:gd name="T63" fmla="*/ 11 h 18"/>
                  <a:gd name="T64" fmla="*/ 54 w 68"/>
                  <a:gd name="T65" fmla="*/ 11 h 18"/>
                  <a:gd name="T66" fmla="*/ 47 w 68"/>
                  <a:gd name="T67" fmla="*/ 8 h 18"/>
                  <a:gd name="T68" fmla="*/ 40 w 68"/>
                  <a:gd name="T69" fmla="*/ 8 h 18"/>
                  <a:gd name="T70" fmla="*/ 40 w 68"/>
                  <a:gd name="T71" fmla="*/ 8 h 18"/>
                  <a:gd name="T72" fmla="*/ 40 w 68"/>
                  <a:gd name="T73" fmla="*/ 4 h 18"/>
                  <a:gd name="T74" fmla="*/ 40 w 68"/>
                  <a:gd name="T75" fmla="*/ 4 h 18"/>
                  <a:gd name="T76" fmla="*/ 33 w 68"/>
                  <a:gd name="T7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 h="18">
                    <a:moveTo>
                      <a:pt x="33" y="4"/>
                    </a:moveTo>
                    <a:lnTo>
                      <a:pt x="29" y="4"/>
                    </a:lnTo>
                    <a:lnTo>
                      <a:pt x="18" y="0"/>
                    </a:lnTo>
                    <a:lnTo>
                      <a:pt x="15" y="0"/>
                    </a:lnTo>
                    <a:lnTo>
                      <a:pt x="7" y="0"/>
                    </a:lnTo>
                    <a:lnTo>
                      <a:pt x="4" y="0"/>
                    </a:lnTo>
                    <a:lnTo>
                      <a:pt x="4" y="4"/>
                    </a:lnTo>
                    <a:lnTo>
                      <a:pt x="0" y="4"/>
                    </a:lnTo>
                    <a:lnTo>
                      <a:pt x="7" y="8"/>
                    </a:lnTo>
                    <a:lnTo>
                      <a:pt x="11" y="8"/>
                    </a:lnTo>
                    <a:lnTo>
                      <a:pt x="11" y="8"/>
                    </a:lnTo>
                    <a:lnTo>
                      <a:pt x="22" y="8"/>
                    </a:lnTo>
                    <a:lnTo>
                      <a:pt x="22" y="8"/>
                    </a:lnTo>
                    <a:lnTo>
                      <a:pt x="22" y="8"/>
                    </a:lnTo>
                    <a:lnTo>
                      <a:pt x="25" y="11"/>
                    </a:lnTo>
                    <a:lnTo>
                      <a:pt x="29" y="8"/>
                    </a:lnTo>
                    <a:lnTo>
                      <a:pt x="29" y="11"/>
                    </a:lnTo>
                    <a:lnTo>
                      <a:pt x="29" y="11"/>
                    </a:lnTo>
                    <a:lnTo>
                      <a:pt x="43" y="15"/>
                    </a:lnTo>
                    <a:lnTo>
                      <a:pt x="43" y="15"/>
                    </a:lnTo>
                    <a:lnTo>
                      <a:pt x="47" y="15"/>
                    </a:lnTo>
                    <a:lnTo>
                      <a:pt x="50" y="15"/>
                    </a:lnTo>
                    <a:lnTo>
                      <a:pt x="50" y="15"/>
                    </a:lnTo>
                    <a:lnTo>
                      <a:pt x="50" y="15"/>
                    </a:lnTo>
                    <a:lnTo>
                      <a:pt x="54" y="18"/>
                    </a:lnTo>
                    <a:lnTo>
                      <a:pt x="54" y="18"/>
                    </a:lnTo>
                    <a:lnTo>
                      <a:pt x="54" y="18"/>
                    </a:lnTo>
                    <a:lnTo>
                      <a:pt x="65" y="18"/>
                    </a:lnTo>
                    <a:lnTo>
                      <a:pt x="68" y="18"/>
                    </a:lnTo>
                    <a:lnTo>
                      <a:pt x="68" y="15"/>
                    </a:lnTo>
                    <a:lnTo>
                      <a:pt x="65" y="15"/>
                    </a:lnTo>
                    <a:lnTo>
                      <a:pt x="65" y="11"/>
                    </a:lnTo>
                    <a:lnTo>
                      <a:pt x="54" y="11"/>
                    </a:lnTo>
                    <a:lnTo>
                      <a:pt x="47" y="8"/>
                    </a:lnTo>
                    <a:lnTo>
                      <a:pt x="40" y="8"/>
                    </a:lnTo>
                    <a:lnTo>
                      <a:pt x="40" y="8"/>
                    </a:lnTo>
                    <a:lnTo>
                      <a:pt x="40" y="4"/>
                    </a:lnTo>
                    <a:lnTo>
                      <a:pt x="40" y="4"/>
                    </a:lnTo>
                    <a:lnTo>
                      <a:pt x="33"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59" name="Freeform 281">
                <a:extLst>
                  <a:ext uri="{FF2B5EF4-FFF2-40B4-BE49-F238E27FC236}">
                    <a16:creationId xmlns:a16="http://schemas.microsoft.com/office/drawing/2014/main" id="{F91A8AE6-CDDC-4015-86B4-2BC64CA79062}"/>
                  </a:ext>
                </a:extLst>
              </p:cNvPr>
              <p:cNvSpPr>
                <a:spLocks/>
              </p:cNvSpPr>
              <p:nvPr/>
            </p:nvSpPr>
            <p:spPr bwMode="auto">
              <a:xfrm>
                <a:off x="4868" y="529"/>
                <a:ext cx="39" cy="15"/>
              </a:xfrm>
              <a:custGeom>
                <a:avLst/>
                <a:gdLst>
                  <a:gd name="T0" fmla="*/ 14 w 39"/>
                  <a:gd name="T1" fmla="*/ 0 h 15"/>
                  <a:gd name="T2" fmla="*/ 11 w 39"/>
                  <a:gd name="T3" fmla="*/ 0 h 15"/>
                  <a:gd name="T4" fmla="*/ 7 w 39"/>
                  <a:gd name="T5" fmla="*/ 0 h 15"/>
                  <a:gd name="T6" fmla="*/ 4 w 39"/>
                  <a:gd name="T7" fmla="*/ 0 h 15"/>
                  <a:gd name="T8" fmla="*/ 4 w 39"/>
                  <a:gd name="T9" fmla="*/ 0 h 15"/>
                  <a:gd name="T10" fmla="*/ 0 w 39"/>
                  <a:gd name="T11" fmla="*/ 0 h 15"/>
                  <a:gd name="T12" fmla="*/ 0 w 39"/>
                  <a:gd name="T13" fmla="*/ 0 h 15"/>
                  <a:gd name="T14" fmla="*/ 18 w 39"/>
                  <a:gd name="T15" fmla="*/ 8 h 15"/>
                  <a:gd name="T16" fmla="*/ 25 w 39"/>
                  <a:gd name="T17" fmla="*/ 11 h 15"/>
                  <a:gd name="T18" fmla="*/ 29 w 39"/>
                  <a:gd name="T19" fmla="*/ 11 h 15"/>
                  <a:gd name="T20" fmla="*/ 29 w 39"/>
                  <a:gd name="T21" fmla="*/ 15 h 15"/>
                  <a:gd name="T22" fmla="*/ 36 w 39"/>
                  <a:gd name="T23" fmla="*/ 15 h 15"/>
                  <a:gd name="T24" fmla="*/ 39 w 39"/>
                  <a:gd name="T25" fmla="*/ 11 h 15"/>
                  <a:gd name="T26" fmla="*/ 39 w 39"/>
                  <a:gd name="T27" fmla="*/ 8 h 15"/>
                  <a:gd name="T28" fmla="*/ 36 w 39"/>
                  <a:gd name="T29" fmla="*/ 8 h 15"/>
                  <a:gd name="T30" fmla="*/ 32 w 39"/>
                  <a:gd name="T31" fmla="*/ 8 h 15"/>
                  <a:gd name="T32" fmla="*/ 14 w 39"/>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5">
                    <a:moveTo>
                      <a:pt x="14" y="0"/>
                    </a:moveTo>
                    <a:lnTo>
                      <a:pt x="11" y="0"/>
                    </a:lnTo>
                    <a:lnTo>
                      <a:pt x="7" y="0"/>
                    </a:lnTo>
                    <a:lnTo>
                      <a:pt x="4" y="0"/>
                    </a:lnTo>
                    <a:lnTo>
                      <a:pt x="4" y="0"/>
                    </a:lnTo>
                    <a:lnTo>
                      <a:pt x="0" y="0"/>
                    </a:lnTo>
                    <a:lnTo>
                      <a:pt x="0" y="0"/>
                    </a:lnTo>
                    <a:lnTo>
                      <a:pt x="18" y="8"/>
                    </a:lnTo>
                    <a:lnTo>
                      <a:pt x="25" y="11"/>
                    </a:lnTo>
                    <a:lnTo>
                      <a:pt x="29" y="11"/>
                    </a:lnTo>
                    <a:lnTo>
                      <a:pt x="29" y="15"/>
                    </a:lnTo>
                    <a:lnTo>
                      <a:pt x="36" y="15"/>
                    </a:lnTo>
                    <a:lnTo>
                      <a:pt x="39" y="11"/>
                    </a:lnTo>
                    <a:lnTo>
                      <a:pt x="39" y="8"/>
                    </a:lnTo>
                    <a:lnTo>
                      <a:pt x="36" y="8"/>
                    </a:lnTo>
                    <a:lnTo>
                      <a:pt x="32" y="8"/>
                    </a:lnTo>
                    <a:lnTo>
                      <a:pt x="1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60" name="Freeform 282">
                <a:extLst>
                  <a:ext uri="{FF2B5EF4-FFF2-40B4-BE49-F238E27FC236}">
                    <a16:creationId xmlns:a16="http://schemas.microsoft.com/office/drawing/2014/main" id="{6FC39A60-AE3A-456E-81AC-036EDCA8B35F}"/>
                  </a:ext>
                </a:extLst>
              </p:cNvPr>
              <p:cNvSpPr>
                <a:spLocks/>
              </p:cNvSpPr>
              <p:nvPr/>
            </p:nvSpPr>
            <p:spPr bwMode="auto">
              <a:xfrm>
                <a:off x="4775" y="863"/>
                <a:ext cx="125" cy="108"/>
              </a:xfrm>
              <a:custGeom>
                <a:avLst/>
                <a:gdLst>
                  <a:gd name="T0" fmla="*/ 57 w 125"/>
                  <a:gd name="T1" fmla="*/ 4 h 108"/>
                  <a:gd name="T2" fmla="*/ 72 w 125"/>
                  <a:gd name="T3" fmla="*/ 0 h 108"/>
                  <a:gd name="T4" fmla="*/ 86 w 125"/>
                  <a:gd name="T5" fmla="*/ 4 h 108"/>
                  <a:gd name="T6" fmla="*/ 100 w 125"/>
                  <a:gd name="T7" fmla="*/ 7 h 108"/>
                  <a:gd name="T8" fmla="*/ 100 w 125"/>
                  <a:gd name="T9" fmla="*/ 14 h 108"/>
                  <a:gd name="T10" fmla="*/ 86 w 125"/>
                  <a:gd name="T11" fmla="*/ 18 h 108"/>
                  <a:gd name="T12" fmla="*/ 97 w 125"/>
                  <a:gd name="T13" fmla="*/ 18 h 108"/>
                  <a:gd name="T14" fmla="*/ 90 w 125"/>
                  <a:gd name="T15" fmla="*/ 22 h 108"/>
                  <a:gd name="T16" fmla="*/ 86 w 125"/>
                  <a:gd name="T17" fmla="*/ 25 h 108"/>
                  <a:gd name="T18" fmla="*/ 86 w 125"/>
                  <a:gd name="T19" fmla="*/ 32 h 108"/>
                  <a:gd name="T20" fmla="*/ 82 w 125"/>
                  <a:gd name="T21" fmla="*/ 32 h 108"/>
                  <a:gd name="T22" fmla="*/ 79 w 125"/>
                  <a:gd name="T23" fmla="*/ 40 h 108"/>
                  <a:gd name="T24" fmla="*/ 82 w 125"/>
                  <a:gd name="T25" fmla="*/ 47 h 108"/>
                  <a:gd name="T26" fmla="*/ 79 w 125"/>
                  <a:gd name="T27" fmla="*/ 54 h 108"/>
                  <a:gd name="T28" fmla="*/ 86 w 125"/>
                  <a:gd name="T29" fmla="*/ 68 h 108"/>
                  <a:gd name="T30" fmla="*/ 93 w 125"/>
                  <a:gd name="T31" fmla="*/ 79 h 108"/>
                  <a:gd name="T32" fmla="*/ 100 w 125"/>
                  <a:gd name="T33" fmla="*/ 90 h 108"/>
                  <a:gd name="T34" fmla="*/ 111 w 125"/>
                  <a:gd name="T35" fmla="*/ 97 h 108"/>
                  <a:gd name="T36" fmla="*/ 125 w 125"/>
                  <a:gd name="T37" fmla="*/ 101 h 108"/>
                  <a:gd name="T38" fmla="*/ 118 w 125"/>
                  <a:gd name="T39" fmla="*/ 104 h 108"/>
                  <a:gd name="T40" fmla="*/ 118 w 125"/>
                  <a:gd name="T41" fmla="*/ 108 h 108"/>
                  <a:gd name="T42" fmla="*/ 111 w 125"/>
                  <a:gd name="T43" fmla="*/ 108 h 108"/>
                  <a:gd name="T44" fmla="*/ 104 w 125"/>
                  <a:gd name="T45" fmla="*/ 101 h 108"/>
                  <a:gd name="T46" fmla="*/ 97 w 125"/>
                  <a:gd name="T47" fmla="*/ 104 h 108"/>
                  <a:gd name="T48" fmla="*/ 100 w 125"/>
                  <a:gd name="T49" fmla="*/ 104 h 108"/>
                  <a:gd name="T50" fmla="*/ 93 w 125"/>
                  <a:gd name="T51" fmla="*/ 104 h 108"/>
                  <a:gd name="T52" fmla="*/ 90 w 125"/>
                  <a:gd name="T53" fmla="*/ 104 h 108"/>
                  <a:gd name="T54" fmla="*/ 82 w 125"/>
                  <a:gd name="T55" fmla="*/ 101 h 108"/>
                  <a:gd name="T56" fmla="*/ 79 w 125"/>
                  <a:gd name="T57" fmla="*/ 104 h 108"/>
                  <a:gd name="T58" fmla="*/ 68 w 125"/>
                  <a:gd name="T59" fmla="*/ 104 h 108"/>
                  <a:gd name="T60" fmla="*/ 68 w 125"/>
                  <a:gd name="T61" fmla="*/ 101 h 108"/>
                  <a:gd name="T62" fmla="*/ 54 w 125"/>
                  <a:gd name="T63" fmla="*/ 101 h 108"/>
                  <a:gd name="T64" fmla="*/ 47 w 125"/>
                  <a:gd name="T65" fmla="*/ 97 h 108"/>
                  <a:gd name="T66" fmla="*/ 47 w 125"/>
                  <a:gd name="T67" fmla="*/ 93 h 108"/>
                  <a:gd name="T68" fmla="*/ 47 w 125"/>
                  <a:gd name="T69" fmla="*/ 90 h 108"/>
                  <a:gd name="T70" fmla="*/ 50 w 125"/>
                  <a:gd name="T71" fmla="*/ 86 h 108"/>
                  <a:gd name="T72" fmla="*/ 57 w 125"/>
                  <a:gd name="T73" fmla="*/ 86 h 108"/>
                  <a:gd name="T74" fmla="*/ 54 w 125"/>
                  <a:gd name="T75" fmla="*/ 86 h 108"/>
                  <a:gd name="T76" fmla="*/ 43 w 125"/>
                  <a:gd name="T77" fmla="*/ 79 h 108"/>
                  <a:gd name="T78" fmla="*/ 50 w 125"/>
                  <a:gd name="T79" fmla="*/ 72 h 108"/>
                  <a:gd name="T80" fmla="*/ 39 w 125"/>
                  <a:gd name="T81" fmla="*/ 79 h 108"/>
                  <a:gd name="T82" fmla="*/ 39 w 125"/>
                  <a:gd name="T83" fmla="*/ 72 h 108"/>
                  <a:gd name="T84" fmla="*/ 32 w 125"/>
                  <a:gd name="T85" fmla="*/ 72 h 108"/>
                  <a:gd name="T86" fmla="*/ 29 w 125"/>
                  <a:gd name="T87" fmla="*/ 75 h 108"/>
                  <a:gd name="T88" fmla="*/ 21 w 125"/>
                  <a:gd name="T89" fmla="*/ 68 h 108"/>
                  <a:gd name="T90" fmla="*/ 18 w 125"/>
                  <a:gd name="T91" fmla="*/ 68 h 108"/>
                  <a:gd name="T92" fmla="*/ 11 w 125"/>
                  <a:gd name="T93" fmla="*/ 72 h 108"/>
                  <a:gd name="T94" fmla="*/ 4 w 125"/>
                  <a:gd name="T95" fmla="*/ 72 h 108"/>
                  <a:gd name="T96" fmla="*/ 0 w 125"/>
                  <a:gd name="T97" fmla="*/ 61 h 108"/>
                  <a:gd name="T98" fmla="*/ 0 w 125"/>
                  <a:gd name="T99" fmla="*/ 54 h 108"/>
                  <a:gd name="T100" fmla="*/ 11 w 125"/>
                  <a:gd name="T101" fmla="*/ 50 h 108"/>
                  <a:gd name="T102" fmla="*/ 14 w 125"/>
                  <a:gd name="T103" fmla="*/ 50 h 108"/>
                  <a:gd name="T104" fmla="*/ 18 w 125"/>
                  <a:gd name="T105" fmla="*/ 47 h 108"/>
                  <a:gd name="T106" fmla="*/ 21 w 125"/>
                  <a:gd name="T107" fmla="*/ 43 h 108"/>
                  <a:gd name="T108" fmla="*/ 25 w 125"/>
                  <a:gd name="T109" fmla="*/ 40 h 108"/>
                  <a:gd name="T110" fmla="*/ 29 w 125"/>
                  <a:gd name="T111" fmla="*/ 32 h 108"/>
                  <a:gd name="T112" fmla="*/ 29 w 125"/>
                  <a:gd name="T113" fmla="*/ 32 h 108"/>
                  <a:gd name="T114" fmla="*/ 25 w 125"/>
                  <a:gd name="T115" fmla="*/ 29 h 108"/>
                  <a:gd name="T116" fmla="*/ 25 w 125"/>
                  <a:gd name="T117" fmla="*/ 18 h 108"/>
                  <a:gd name="T118" fmla="*/ 36 w 125"/>
                  <a:gd name="T119" fmla="*/ 18 h 108"/>
                  <a:gd name="T120" fmla="*/ 32 w 125"/>
                  <a:gd name="T121" fmla="*/ 14 h 108"/>
                  <a:gd name="T122" fmla="*/ 32 w 125"/>
                  <a:gd name="T123" fmla="*/ 11 h 108"/>
                  <a:gd name="T124" fmla="*/ 47 w 125"/>
                  <a:gd name="T125"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5" h="108">
                    <a:moveTo>
                      <a:pt x="47" y="4"/>
                    </a:moveTo>
                    <a:lnTo>
                      <a:pt x="47" y="4"/>
                    </a:lnTo>
                    <a:lnTo>
                      <a:pt x="57" y="4"/>
                    </a:lnTo>
                    <a:lnTo>
                      <a:pt x="57" y="4"/>
                    </a:lnTo>
                    <a:lnTo>
                      <a:pt x="68" y="0"/>
                    </a:lnTo>
                    <a:lnTo>
                      <a:pt x="72" y="0"/>
                    </a:lnTo>
                    <a:lnTo>
                      <a:pt x="79" y="0"/>
                    </a:lnTo>
                    <a:lnTo>
                      <a:pt x="79" y="4"/>
                    </a:lnTo>
                    <a:lnTo>
                      <a:pt x="86" y="4"/>
                    </a:lnTo>
                    <a:lnTo>
                      <a:pt x="93" y="7"/>
                    </a:lnTo>
                    <a:lnTo>
                      <a:pt x="100" y="7"/>
                    </a:lnTo>
                    <a:lnTo>
                      <a:pt x="100" y="7"/>
                    </a:lnTo>
                    <a:lnTo>
                      <a:pt x="104" y="11"/>
                    </a:lnTo>
                    <a:lnTo>
                      <a:pt x="90" y="14"/>
                    </a:lnTo>
                    <a:lnTo>
                      <a:pt x="100" y="14"/>
                    </a:lnTo>
                    <a:lnTo>
                      <a:pt x="97" y="14"/>
                    </a:lnTo>
                    <a:lnTo>
                      <a:pt x="93" y="14"/>
                    </a:lnTo>
                    <a:lnTo>
                      <a:pt x="86" y="18"/>
                    </a:lnTo>
                    <a:lnTo>
                      <a:pt x="90" y="18"/>
                    </a:lnTo>
                    <a:lnTo>
                      <a:pt x="97" y="18"/>
                    </a:lnTo>
                    <a:lnTo>
                      <a:pt x="97" y="18"/>
                    </a:lnTo>
                    <a:lnTo>
                      <a:pt x="97" y="22"/>
                    </a:lnTo>
                    <a:lnTo>
                      <a:pt x="93" y="22"/>
                    </a:lnTo>
                    <a:lnTo>
                      <a:pt x="90" y="22"/>
                    </a:lnTo>
                    <a:lnTo>
                      <a:pt x="82" y="22"/>
                    </a:lnTo>
                    <a:lnTo>
                      <a:pt x="82" y="25"/>
                    </a:lnTo>
                    <a:lnTo>
                      <a:pt x="86" y="25"/>
                    </a:lnTo>
                    <a:lnTo>
                      <a:pt x="90" y="25"/>
                    </a:lnTo>
                    <a:lnTo>
                      <a:pt x="86" y="29"/>
                    </a:lnTo>
                    <a:lnTo>
                      <a:pt x="86" y="32"/>
                    </a:lnTo>
                    <a:lnTo>
                      <a:pt x="82" y="32"/>
                    </a:lnTo>
                    <a:lnTo>
                      <a:pt x="82" y="32"/>
                    </a:lnTo>
                    <a:lnTo>
                      <a:pt x="82" y="32"/>
                    </a:lnTo>
                    <a:lnTo>
                      <a:pt x="82" y="36"/>
                    </a:lnTo>
                    <a:lnTo>
                      <a:pt x="79" y="36"/>
                    </a:lnTo>
                    <a:lnTo>
                      <a:pt x="79" y="40"/>
                    </a:lnTo>
                    <a:lnTo>
                      <a:pt x="79" y="43"/>
                    </a:lnTo>
                    <a:lnTo>
                      <a:pt x="79" y="43"/>
                    </a:lnTo>
                    <a:lnTo>
                      <a:pt x="82" y="47"/>
                    </a:lnTo>
                    <a:lnTo>
                      <a:pt x="82" y="50"/>
                    </a:lnTo>
                    <a:lnTo>
                      <a:pt x="79" y="54"/>
                    </a:lnTo>
                    <a:lnTo>
                      <a:pt x="79" y="54"/>
                    </a:lnTo>
                    <a:lnTo>
                      <a:pt x="82" y="57"/>
                    </a:lnTo>
                    <a:lnTo>
                      <a:pt x="82" y="65"/>
                    </a:lnTo>
                    <a:lnTo>
                      <a:pt x="86" y="68"/>
                    </a:lnTo>
                    <a:lnTo>
                      <a:pt x="86" y="72"/>
                    </a:lnTo>
                    <a:lnTo>
                      <a:pt x="90" y="75"/>
                    </a:lnTo>
                    <a:lnTo>
                      <a:pt x="93" y="79"/>
                    </a:lnTo>
                    <a:lnTo>
                      <a:pt x="93" y="79"/>
                    </a:lnTo>
                    <a:lnTo>
                      <a:pt x="93" y="83"/>
                    </a:lnTo>
                    <a:lnTo>
                      <a:pt x="100" y="90"/>
                    </a:lnTo>
                    <a:lnTo>
                      <a:pt x="107" y="93"/>
                    </a:lnTo>
                    <a:lnTo>
                      <a:pt x="107" y="93"/>
                    </a:lnTo>
                    <a:lnTo>
                      <a:pt x="111" y="97"/>
                    </a:lnTo>
                    <a:lnTo>
                      <a:pt x="118" y="101"/>
                    </a:lnTo>
                    <a:lnTo>
                      <a:pt x="122" y="97"/>
                    </a:lnTo>
                    <a:lnTo>
                      <a:pt x="125" y="101"/>
                    </a:lnTo>
                    <a:lnTo>
                      <a:pt x="122" y="101"/>
                    </a:lnTo>
                    <a:lnTo>
                      <a:pt x="122" y="104"/>
                    </a:lnTo>
                    <a:lnTo>
                      <a:pt x="118" y="104"/>
                    </a:lnTo>
                    <a:lnTo>
                      <a:pt x="111" y="104"/>
                    </a:lnTo>
                    <a:lnTo>
                      <a:pt x="107" y="104"/>
                    </a:lnTo>
                    <a:lnTo>
                      <a:pt x="118" y="108"/>
                    </a:lnTo>
                    <a:lnTo>
                      <a:pt x="115" y="108"/>
                    </a:lnTo>
                    <a:lnTo>
                      <a:pt x="115" y="108"/>
                    </a:lnTo>
                    <a:lnTo>
                      <a:pt x="111" y="108"/>
                    </a:lnTo>
                    <a:lnTo>
                      <a:pt x="104" y="104"/>
                    </a:lnTo>
                    <a:lnTo>
                      <a:pt x="104" y="104"/>
                    </a:lnTo>
                    <a:lnTo>
                      <a:pt x="104" y="101"/>
                    </a:lnTo>
                    <a:lnTo>
                      <a:pt x="100" y="101"/>
                    </a:lnTo>
                    <a:lnTo>
                      <a:pt x="97" y="101"/>
                    </a:lnTo>
                    <a:lnTo>
                      <a:pt x="97" y="104"/>
                    </a:lnTo>
                    <a:lnTo>
                      <a:pt x="97" y="104"/>
                    </a:lnTo>
                    <a:lnTo>
                      <a:pt x="100" y="104"/>
                    </a:lnTo>
                    <a:lnTo>
                      <a:pt x="100" y="104"/>
                    </a:lnTo>
                    <a:lnTo>
                      <a:pt x="100" y="108"/>
                    </a:lnTo>
                    <a:lnTo>
                      <a:pt x="97" y="108"/>
                    </a:lnTo>
                    <a:lnTo>
                      <a:pt x="93" y="104"/>
                    </a:lnTo>
                    <a:lnTo>
                      <a:pt x="90" y="104"/>
                    </a:lnTo>
                    <a:lnTo>
                      <a:pt x="90" y="108"/>
                    </a:lnTo>
                    <a:lnTo>
                      <a:pt x="90" y="104"/>
                    </a:lnTo>
                    <a:lnTo>
                      <a:pt x="86" y="104"/>
                    </a:lnTo>
                    <a:lnTo>
                      <a:pt x="82" y="104"/>
                    </a:lnTo>
                    <a:lnTo>
                      <a:pt x="82" y="101"/>
                    </a:lnTo>
                    <a:lnTo>
                      <a:pt x="79" y="104"/>
                    </a:lnTo>
                    <a:lnTo>
                      <a:pt x="79" y="104"/>
                    </a:lnTo>
                    <a:lnTo>
                      <a:pt x="79" y="104"/>
                    </a:lnTo>
                    <a:lnTo>
                      <a:pt x="75" y="108"/>
                    </a:lnTo>
                    <a:lnTo>
                      <a:pt x="75" y="108"/>
                    </a:lnTo>
                    <a:lnTo>
                      <a:pt x="68" y="104"/>
                    </a:lnTo>
                    <a:lnTo>
                      <a:pt x="64" y="101"/>
                    </a:lnTo>
                    <a:lnTo>
                      <a:pt x="68" y="101"/>
                    </a:lnTo>
                    <a:lnTo>
                      <a:pt x="68" y="101"/>
                    </a:lnTo>
                    <a:lnTo>
                      <a:pt x="64" y="101"/>
                    </a:lnTo>
                    <a:lnTo>
                      <a:pt x="54" y="101"/>
                    </a:lnTo>
                    <a:lnTo>
                      <a:pt x="54" y="101"/>
                    </a:lnTo>
                    <a:lnTo>
                      <a:pt x="50" y="97"/>
                    </a:lnTo>
                    <a:lnTo>
                      <a:pt x="50" y="101"/>
                    </a:lnTo>
                    <a:lnTo>
                      <a:pt x="47" y="97"/>
                    </a:lnTo>
                    <a:lnTo>
                      <a:pt x="47" y="97"/>
                    </a:lnTo>
                    <a:lnTo>
                      <a:pt x="47" y="97"/>
                    </a:lnTo>
                    <a:lnTo>
                      <a:pt x="47" y="93"/>
                    </a:lnTo>
                    <a:lnTo>
                      <a:pt x="47" y="93"/>
                    </a:lnTo>
                    <a:lnTo>
                      <a:pt x="43" y="90"/>
                    </a:lnTo>
                    <a:lnTo>
                      <a:pt x="47" y="90"/>
                    </a:lnTo>
                    <a:lnTo>
                      <a:pt x="50" y="90"/>
                    </a:lnTo>
                    <a:lnTo>
                      <a:pt x="50" y="90"/>
                    </a:lnTo>
                    <a:lnTo>
                      <a:pt x="50" y="86"/>
                    </a:lnTo>
                    <a:lnTo>
                      <a:pt x="54" y="90"/>
                    </a:lnTo>
                    <a:lnTo>
                      <a:pt x="57" y="90"/>
                    </a:lnTo>
                    <a:lnTo>
                      <a:pt x="57" y="86"/>
                    </a:lnTo>
                    <a:lnTo>
                      <a:pt x="54" y="86"/>
                    </a:lnTo>
                    <a:lnTo>
                      <a:pt x="54" y="86"/>
                    </a:lnTo>
                    <a:lnTo>
                      <a:pt x="54" y="86"/>
                    </a:lnTo>
                    <a:lnTo>
                      <a:pt x="47" y="83"/>
                    </a:lnTo>
                    <a:lnTo>
                      <a:pt x="43" y="83"/>
                    </a:lnTo>
                    <a:lnTo>
                      <a:pt x="43" y="79"/>
                    </a:lnTo>
                    <a:lnTo>
                      <a:pt x="43" y="79"/>
                    </a:lnTo>
                    <a:lnTo>
                      <a:pt x="43" y="79"/>
                    </a:lnTo>
                    <a:lnTo>
                      <a:pt x="50" y="72"/>
                    </a:lnTo>
                    <a:lnTo>
                      <a:pt x="47" y="75"/>
                    </a:lnTo>
                    <a:lnTo>
                      <a:pt x="43" y="79"/>
                    </a:lnTo>
                    <a:lnTo>
                      <a:pt x="39" y="79"/>
                    </a:lnTo>
                    <a:lnTo>
                      <a:pt x="39" y="75"/>
                    </a:lnTo>
                    <a:lnTo>
                      <a:pt x="39" y="75"/>
                    </a:lnTo>
                    <a:lnTo>
                      <a:pt x="39" y="72"/>
                    </a:lnTo>
                    <a:lnTo>
                      <a:pt x="39" y="72"/>
                    </a:lnTo>
                    <a:lnTo>
                      <a:pt x="36" y="72"/>
                    </a:lnTo>
                    <a:lnTo>
                      <a:pt x="32" y="72"/>
                    </a:lnTo>
                    <a:lnTo>
                      <a:pt x="32" y="75"/>
                    </a:lnTo>
                    <a:lnTo>
                      <a:pt x="29" y="72"/>
                    </a:lnTo>
                    <a:lnTo>
                      <a:pt x="29" y="75"/>
                    </a:lnTo>
                    <a:lnTo>
                      <a:pt x="25" y="72"/>
                    </a:lnTo>
                    <a:lnTo>
                      <a:pt x="25" y="68"/>
                    </a:lnTo>
                    <a:lnTo>
                      <a:pt x="21" y="68"/>
                    </a:lnTo>
                    <a:lnTo>
                      <a:pt x="21" y="72"/>
                    </a:lnTo>
                    <a:lnTo>
                      <a:pt x="18" y="72"/>
                    </a:lnTo>
                    <a:lnTo>
                      <a:pt x="18" y="68"/>
                    </a:lnTo>
                    <a:lnTo>
                      <a:pt x="14" y="72"/>
                    </a:lnTo>
                    <a:lnTo>
                      <a:pt x="14" y="72"/>
                    </a:lnTo>
                    <a:lnTo>
                      <a:pt x="11" y="72"/>
                    </a:lnTo>
                    <a:lnTo>
                      <a:pt x="7" y="72"/>
                    </a:lnTo>
                    <a:lnTo>
                      <a:pt x="7" y="72"/>
                    </a:lnTo>
                    <a:lnTo>
                      <a:pt x="4" y="72"/>
                    </a:lnTo>
                    <a:lnTo>
                      <a:pt x="4" y="68"/>
                    </a:lnTo>
                    <a:lnTo>
                      <a:pt x="0" y="65"/>
                    </a:lnTo>
                    <a:lnTo>
                      <a:pt x="0" y="61"/>
                    </a:lnTo>
                    <a:lnTo>
                      <a:pt x="0" y="57"/>
                    </a:lnTo>
                    <a:lnTo>
                      <a:pt x="0" y="57"/>
                    </a:lnTo>
                    <a:lnTo>
                      <a:pt x="0" y="54"/>
                    </a:lnTo>
                    <a:lnTo>
                      <a:pt x="0" y="50"/>
                    </a:lnTo>
                    <a:lnTo>
                      <a:pt x="7" y="50"/>
                    </a:lnTo>
                    <a:lnTo>
                      <a:pt x="11" y="50"/>
                    </a:lnTo>
                    <a:lnTo>
                      <a:pt x="11" y="50"/>
                    </a:lnTo>
                    <a:lnTo>
                      <a:pt x="14" y="50"/>
                    </a:lnTo>
                    <a:lnTo>
                      <a:pt x="14" y="50"/>
                    </a:lnTo>
                    <a:lnTo>
                      <a:pt x="18" y="50"/>
                    </a:lnTo>
                    <a:lnTo>
                      <a:pt x="18" y="50"/>
                    </a:lnTo>
                    <a:lnTo>
                      <a:pt x="18" y="47"/>
                    </a:lnTo>
                    <a:lnTo>
                      <a:pt x="21" y="47"/>
                    </a:lnTo>
                    <a:lnTo>
                      <a:pt x="21" y="43"/>
                    </a:lnTo>
                    <a:lnTo>
                      <a:pt x="21" y="43"/>
                    </a:lnTo>
                    <a:lnTo>
                      <a:pt x="21" y="40"/>
                    </a:lnTo>
                    <a:lnTo>
                      <a:pt x="21" y="40"/>
                    </a:lnTo>
                    <a:lnTo>
                      <a:pt x="25" y="40"/>
                    </a:lnTo>
                    <a:lnTo>
                      <a:pt x="25" y="36"/>
                    </a:lnTo>
                    <a:lnTo>
                      <a:pt x="25" y="36"/>
                    </a:lnTo>
                    <a:lnTo>
                      <a:pt x="29" y="32"/>
                    </a:lnTo>
                    <a:lnTo>
                      <a:pt x="29" y="32"/>
                    </a:lnTo>
                    <a:lnTo>
                      <a:pt x="32" y="32"/>
                    </a:lnTo>
                    <a:lnTo>
                      <a:pt x="29" y="32"/>
                    </a:lnTo>
                    <a:lnTo>
                      <a:pt x="25" y="32"/>
                    </a:lnTo>
                    <a:lnTo>
                      <a:pt x="29" y="29"/>
                    </a:lnTo>
                    <a:lnTo>
                      <a:pt x="25" y="29"/>
                    </a:lnTo>
                    <a:lnTo>
                      <a:pt x="18" y="25"/>
                    </a:lnTo>
                    <a:lnTo>
                      <a:pt x="18" y="22"/>
                    </a:lnTo>
                    <a:lnTo>
                      <a:pt x="25" y="18"/>
                    </a:lnTo>
                    <a:lnTo>
                      <a:pt x="29" y="18"/>
                    </a:lnTo>
                    <a:lnTo>
                      <a:pt x="32" y="18"/>
                    </a:lnTo>
                    <a:lnTo>
                      <a:pt x="36" y="18"/>
                    </a:lnTo>
                    <a:lnTo>
                      <a:pt x="36" y="18"/>
                    </a:lnTo>
                    <a:lnTo>
                      <a:pt x="32" y="14"/>
                    </a:lnTo>
                    <a:lnTo>
                      <a:pt x="32" y="14"/>
                    </a:lnTo>
                    <a:lnTo>
                      <a:pt x="36" y="14"/>
                    </a:lnTo>
                    <a:lnTo>
                      <a:pt x="36" y="14"/>
                    </a:lnTo>
                    <a:lnTo>
                      <a:pt x="32" y="11"/>
                    </a:lnTo>
                    <a:lnTo>
                      <a:pt x="32" y="11"/>
                    </a:lnTo>
                    <a:lnTo>
                      <a:pt x="39" y="7"/>
                    </a:lnTo>
                    <a:lnTo>
                      <a:pt x="47"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61" name="Freeform 283">
                <a:extLst>
                  <a:ext uri="{FF2B5EF4-FFF2-40B4-BE49-F238E27FC236}">
                    <a16:creationId xmlns:a16="http://schemas.microsoft.com/office/drawing/2014/main" id="{629B40E6-6F4D-4D4E-9AE3-32B78ACED8E5}"/>
                  </a:ext>
                </a:extLst>
              </p:cNvPr>
              <p:cNvSpPr>
                <a:spLocks/>
              </p:cNvSpPr>
              <p:nvPr/>
            </p:nvSpPr>
            <p:spPr bwMode="auto">
              <a:xfrm>
                <a:off x="4818" y="716"/>
                <a:ext cx="315" cy="151"/>
              </a:xfrm>
              <a:custGeom>
                <a:avLst/>
                <a:gdLst>
                  <a:gd name="T0" fmla="*/ 11 w 315"/>
                  <a:gd name="T1" fmla="*/ 126 h 151"/>
                  <a:gd name="T2" fmla="*/ 32 w 315"/>
                  <a:gd name="T3" fmla="*/ 118 h 151"/>
                  <a:gd name="T4" fmla="*/ 32 w 315"/>
                  <a:gd name="T5" fmla="*/ 115 h 151"/>
                  <a:gd name="T6" fmla="*/ 32 w 315"/>
                  <a:gd name="T7" fmla="*/ 108 h 151"/>
                  <a:gd name="T8" fmla="*/ 43 w 315"/>
                  <a:gd name="T9" fmla="*/ 104 h 151"/>
                  <a:gd name="T10" fmla="*/ 39 w 315"/>
                  <a:gd name="T11" fmla="*/ 97 h 151"/>
                  <a:gd name="T12" fmla="*/ 54 w 315"/>
                  <a:gd name="T13" fmla="*/ 93 h 151"/>
                  <a:gd name="T14" fmla="*/ 43 w 315"/>
                  <a:gd name="T15" fmla="*/ 90 h 151"/>
                  <a:gd name="T16" fmla="*/ 39 w 315"/>
                  <a:gd name="T17" fmla="*/ 86 h 151"/>
                  <a:gd name="T18" fmla="*/ 39 w 315"/>
                  <a:gd name="T19" fmla="*/ 75 h 151"/>
                  <a:gd name="T20" fmla="*/ 61 w 315"/>
                  <a:gd name="T21" fmla="*/ 75 h 151"/>
                  <a:gd name="T22" fmla="*/ 86 w 315"/>
                  <a:gd name="T23" fmla="*/ 65 h 151"/>
                  <a:gd name="T24" fmla="*/ 97 w 315"/>
                  <a:gd name="T25" fmla="*/ 57 h 151"/>
                  <a:gd name="T26" fmla="*/ 115 w 315"/>
                  <a:gd name="T27" fmla="*/ 47 h 151"/>
                  <a:gd name="T28" fmla="*/ 140 w 315"/>
                  <a:gd name="T29" fmla="*/ 36 h 151"/>
                  <a:gd name="T30" fmla="*/ 143 w 315"/>
                  <a:gd name="T31" fmla="*/ 39 h 151"/>
                  <a:gd name="T32" fmla="*/ 150 w 315"/>
                  <a:gd name="T33" fmla="*/ 29 h 151"/>
                  <a:gd name="T34" fmla="*/ 158 w 315"/>
                  <a:gd name="T35" fmla="*/ 29 h 151"/>
                  <a:gd name="T36" fmla="*/ 186 w 315"/>
                  <a:gd name="T37" fmla="*/ 32 h 151"/>
                  <a:gd name="T38" fmla="*/ 215 w 315"/>
                  <a:gd name="T39" fmla="*/ 29 h 151"/>
                  <a:gd name="T40" fmla="*/ 229 w 315"/>
                  <a:gd name="T41" fmla="*/ 22 h 151"/>
                  <a:gd name="T42" fmla="*/ 247 w 315"/>
                  <a:gd name="T43" fmla="*/ 18 h 151"/>
                  <a:gd name="T44" fmla="*/ 258 w 315"/>
                  <a:gd name="T45" fmla="*/ 7 h 151"/>
                  <a:gd name="T46" fmla="*/ 279 w 315"/>
                  <a:gd name="T47" fmla="*/ 0 h 151"/>
                  <a:gd name="T48" fmla="*/ 312 w 315"/>
                  <a:gd name="T49" fmla="*/ 7 h 151"/>
                  <a:gd name="T50" fmla="*/ 308 w 315"/>
                  <a:gd name="T51" fmla="*/ 18 h 151"/>
                  <a:gd name="T52" fmla="*/ 297 w 315"/>
                  <a:gd name="T53" fmla="*/ 32 h 151"/>
                  <a:gd name="T54" fmla="*/ 272 w 315"/>
                  <a:gd name="T55" fmla="*/ 39 h 151"/>
                  <a:gd name="T56" fmla="*/ 244 w 315"/>
                  <a:gd name="T57" fmla="*/ 43 h 151"/>
                  <a:gd name="T58" fmla="*/ 229 w 315"/>
                  <a:gd name="T59" fmla="*/ 50 h 151"/>
                  <a:gd name="T60" fmla="*/ 201 w 315"/>
                  <a:gd name="T61" fmla="*/ 54 h 151"/>
                  <a:gd name="T62" fmla="*/ 175 w 315"/>
                  <a:gd name="T63" fmla="*/ 68 h 151"/>
                  <a:gd name="T64" fmla="*/ 147 w 315"/>
                  <a:gd name="T65" fmla="*/ 83 h 151"/>
                  <a:gd name="T66" fmla="*/ 140 w 315"/>
                  <a:gd name="T67" fmla="*/ 83 h 151"/>
                  <a:gd name="T68" fmla="*/ 132 w 315"/>
                  <a:gd name="T69" fmla="*/ 93 h 151"/>
                  <a:gd name="T70" fmla="*/ 125 w 315"/>
                  <a:gd name="T71" fmla="*/ 97 h 151"/>
                  <a:gd name="T72" fmla="*/ 111 w 315"/>
                  <a:gd name="T73" fmla="*/ 100 h 151"/>
                  <a:gd name="T74" fmla="*/ 111 w 315"/>
                  <a:gd name="T75" fmla="*/ 104 h 151"/>
                  <a:gd name="T76" fmla="*/ 93 w 315"/>
                  <a:gd name="T77" fmla="*/ 100 h 151"/>
                  <a:gd name="T78" fmla="*/ 104 w 315"/>
                  <a:gd name="T79" fmla="*/ 115 h 151"/>
                  <a:gd name="T80" fmla="*/ 97 w 315"/>
                  <a:gd name="T81" fmla="*/ 118 h 151"/>
                  <a:gd name="T82" fmla="*/ 93 w 315"/>
                  <a:gd name="T83" fmla="*/ 122 h 151"/>
                  <a:gd name="T84" fmla="*/ 79 w 315"/>
                  <a:gd name="T85" fmla="*/ 111 h 151"/>
                  <a:gd name="T86" fmla="*/ 82 w 315"/>
                  <a:gd name="T87" fmla="*/ 122 h 151"/>
                  <a:gd name="T88" fmla="*/ 86 w 315"/>
                  <a:gd name="T89" fmla="*/ 129 h 151"/>
                  <a:gd name="T90" fmla="*/ 68 w 315"/>
                  <a:gd name="T91" fmla="*/ 129 h 151"/>
                  <a:gd name="T92" fmla="*/ 79 w 315"/>
                  <a:gd name="T93" fmla="*/ 136 h 151"/>
                  <a:gd name="T94" fmla="*/ 68 w 315"/>
                  <a:gd name="T95" fmla="*/ 136 h 151"/>
                  <a:gd name="T96" fmla="*/ 72 w 315"/>
                  <a:gd name="T97" fmla="*/ 144 h 151"/>
                  <a:gd name="T98" fmla="*/ 61 w 315"/>
                  <a:gd name="T99" fmla="*/ 151 h 151"/>
                  <a:gd name="T100" fmla="*/ 32 w 315"/>
                  <a:gd name="T101" fmla="*/ 144 h 151"/>
                  <a:gd name="T102" fmla="*/ 14 w 315"/>
                  <a:gd name="T103" fmla="*/ 144 h 151"/>
                  <a:gd name="T104" fmla="*/ 25 w 315"/>
                  <a:gd name="T105" fmla="*/ 136 h 151"/>
                  <a:gd name="T106" fmla="*/ 21 w 315"/>
                  <a:gd name="T107" fmla="*/ 136 h 151"/>
                  <a:gd name="T108" fmla="*/ 0 w 315"/>
                  <a:gd name="T109" fmla="*/ 12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 h="151">
                    <a:moveTo>
                      <a:pt x="0" y="129"/>
                    </a:moveTo>
                    <a:lnTo>
                      <a:pt x="0" y="129"/>
                    </a:lnTo>
                    <a:lnTo>
                      <a:pt x="4" y="129"/>
                    </a:lnTo>
                    <a:lnTo>
                      <a:pt x="7" y="129"/>
                    </a:lnTo>
                    <a:lnTo>
                      <a:pt x="11" y="126"/>
                    </a:lnTo>
                    <a:lnTo>
                      <a:pt x="21" y="126"/>
                    </a:lnTo>
                    <a:lnTo>
                      <a:pt x="21" y="122"/>
                    </a:lnTo>
                    <a:lnTo>
                      <a:pt x="25" y="118"/>
                    </a:lnTo>
                    <a:lnTo>
                      <a:pt x="29" y="115"/>
                    </a:lnTo>
                    <a:lnTo>
                      <a:pt x="32" y="118"/>
                    </a:lnTo>
                    <a:lnTo>
                      <a:pt x="39" y="118"/>
                    </a:lnTo>
                    <a:lnTo>
                      <a:pt x="43" y="122"/>
                    </a:lnTo>
                    <a:lnTo>
                      <a:pt x="50" y="122"/>
                    </a:lnTo>
                    <a:lnTo>
                      <a:pt x="47" y="118"/>
                    </a:lnTo>
                    <a:lnTo>
                      <a:pt x="32" y="115"/>
                    </a:lnTo>
                    <a:lnTo>
                      <a:pt x="29" y="115"/>
                    </a:lnTo>
                    <a:lnTo>
                      <a:pt x="32" y="115"/>
                    </a:lnTo>
                    <a:lnTo>
                      <a:pt x="39" y="115"/>
                    </a:lnTo>
                    <a:lnTo>
                      <a:pt x="39" y="111"/>
                    </a:lnTo>
                    <a:lnTo>
                      <a:pt x="32" y="108"/>
                    </a:lnTo>
                    <a:lnTo>
                      <a:pt x="32" y="108"/>
                    </a:lnTo>
                    <a:lnTo>
                      <a:pt x="47" y="108"/>
                    </a:lnTo>
                    <a:lnTo>
                      <a:pt x="50" y="104"/>
                    </a:lnTo>
                    <a:lnTo>
                      <a:pt x="47" y="104"/>
                    </a:lnTo>
                    <a:lnTo>
                      <a:pt x="43" y="104"/>
                    </a:lnTo>
                    <a:lnTo>
                      <a:pt x="39" y="100"/>
                    </a:lnTo>
                    <a:lnTo>
                      <a:pt x="36" y="100"/>
                    </a:lnTo>
                    <a:lnTo>
                      <a:pt x="36" y="97"/>
                    </a:lnTo>
                    <a:lnTo>
                      <a:pt x="39" y="97"/>
                    </a:lnTo>
                    <a:lnTo>
                      <a:pt x="39" y="97"/>
                    </a:lnTo>
                    <a:lnTo>
                      <a:pt x="50" y="97"/>
                    </a:lnTo>
                    <a:lnTo>
                      <a:pt x="57" y="97"/>
                    </a:lnTo>
                    <a:lnTo>
                      <a:pt x="61" y="93"/>
                    </a:lnTo>
                    <a:lnTo>
                      <a:pt x="57" y="97"/>
                    </a:lnTo>
                    <a:lnTo>
                      <a:pt x="54" y="93"/>
                    </a:lnTo>
                    <a:lnTo>
                      <a:pt x="54" y="93"/>
                    </a:lnTo>
                    <a:lnTo>
                      <a:pt x="50" y="90"/>
                    </a:lnTo>
                    <a:lnTo>
                      <a:pt x="39" y="93"/>
                    </a:lnTo>
                    <a:lnTo>
                      <a:pt x="39" y="90"/>
                    </a:lnTo>
                    <a:lnTo>
                      <a:pt x="43" y="90"/>
                    </a:lnTo>
                    <a:lnTo>
                      <a:pt x="47" y="83"/>
                    </a:lnTo>
                    <a:lnTo>
                      <a:pt x="43" y="86"/>
                    </a:lnTo>
                    <a:lnTo>
                      <a:pt x="43" y="83"/>
                    </a:lnTo>
                    <a:lnTo>
                      <a:pt x="43" y="83"/>
                    </a:lnTo>
                    <a:lnTo>
                      <a:pt x="39" y="86"/>
                    </a:lnTo>
                    <a:lnTo>
                      <a:pt x="39" y="83"/>
                    </a:lnTo>
                    <a:lnTo>
                      <a:pt x="36" y="79"/>
                    </a:lnTo>
                    <a:lnTo>
                      <a:pt x="39" y="79"/>
                    </a:lnTo>
                    <a:lnTo>
                      <a:pt x="39" y="79"/>
                    </a:lnTo>
                    <a:lnTo>
                      <a:pt x="39" y="75"/>
                    </a:lnTo>
                    <a:lnTo>
                      <a:pt x="47" y="75"/>
                    </a:lnTo>
                    <a:lnTo>
                      <a:pt x="47" y="79"/>
                    </a:lnTo>
                    <a:lnTo>
                      <a:pt x="50" y="79"/>
                    </a:lnTo>
                    <a:lnTo>
                      <a:pt x="57" y="75"/>
                    </a:lnTo>
                    <a:lnTo>
                      <a:pt x="61" y="75"/>
                    </a:lnTo>
                    <a:lnTo>
                      <a:pt x="61" y="72"/>
                    </a:lnTo>
                    <a:lnTo>
                      <a:pt x="68" y="68"/>
                    </a:lnTo>
                    <a:lnTo>
                      <a:pt x="79" y="72"/>
                    </a:lnTo>
                    <a:lnTo>
                      <a:pt x="86" y="65"/>
                    </a:lnTo>
                    <a:lnTo>
                      <a:pt x="86" y="65"/>
                    </a:lnTo>
                    <a:lnTo>
                      <a:pt x="86" y="61"/>
                    </a:lnTo>
                    <a:lnTo>
                      <a:pt x="89" y="61"/>
                    </a:lnTo>
                    <a:lnTo>
                      <a:pt x="89" y="57"/>
                    </a:lnTo>
                    <a:lnTo>
                      <a:pt x="93" y="57"/>
                    </a:lnTo>
                    <a:lnTo>
                      <a:pt x="97" y="57"/>
                    </a:lnTo>
                    <a:lnTo>
                      <a:pt x="100" y="54"/>
                    </a:lnTo>
                    <a:lnTo>
                      <a:pt x="100" y="54"/>
                    </a:lnTo>
                    <a:lnTo>
                      <a:pt x="100" y="50"/>
                    </a:lnTo>
                    <a:lnTo>
                      <a:pt x="104" y="50"/>
                    </a:lnTo>
                    <a:lnTo>
                      <a:pt x="115" y="47"/>
                    </a:lnTo>
                    <a:lnTo>
                      <a:pt x="125" y="43"/>
                    </a:lnTo>
                    <a:lnTo>
                      <a:pt x="129" y="43"/>
                    </a:lnTo>
                    <a:lnTo>
                      <a:pt x="129" y="39"/>
                    </a:lnTo>
                    <a:lnTo>
                      <a:pt x="129" y="39"/>
                    </a:lnTo>
                    <a:lnTo>
                      <a:pt x="140" y="36"/>
                    </a:lnTo>
                    <a:lnTo>
                      <a:pt x="143" y="36"/>
                    </a:lnTo>
                    <a:lnTo>
                      <a:pt x="140" y="39"/>
                    </a:lnTo>
                    <a:lnTo>
                      <a:pt x="140" y="43"/>
                    </a:lnTo>
                    <a:lnTo>
                      <a:pt x="143" y="43"/>
                    </a:lnTo>
                    <a:lnTo>
                      <a:pt x="143" y="39"/>
                    </a:lnTo>
                    <a:lnTo>
                      <a:pt x="150" y="39"/>
                    </a:lnTo>
                    <a:lnTo>
                      <a:pt x="154" y="36"/>
                    </a:lnTo>
                    <a:lnTo>
                      <a:pt x="150" y="36"/>
                    </a:lnTo>
                    <a:lnTo>
                      <a:pt x="150" y="32"/>
                    </a:lnTo>
                    <a:lnTo>
                      <a:pt x="150" y="29"/>
                    </a:lnTo>
                    <a:lnTo>
                      <a:pt x="150" y="32"/>
                    </a:lnTo>
                    <a:lnTo>
                      <a:pt x="154" y="29"/>
                    </a:lnTo>
                    <a:lnTo>
                      <a:pt x="150" y="29"/>
                    </a:lnTo>
                    <a:lnTo>
                      <a:pt x="158" y="29"/>
                    </a:lnTo>
                    <a:lnTo>
                      <a:pt x="158" y="29"/>
                    </a:lnTo>
                    <a:lnTo>
                      <a:pt x="175" y="29"/>
                    </a:lnTo>
                    <a:lnTo>
                      <a:pt x="175" y="32"/>
                    </a:lnTo>
                    <a:lnTo>
                      <a:pt x="179" y="32"/>
                    </a:lnTo>
                    <a:lnTo>
                      <a:pt x="183" y="32"/>
                    </a:lnTo>
                    <a:lnTo>
                      <a:pt x="186" y="32"/>
                    </a:lnTo>
                    <a:lnTo>
                      <a:pt x="204" y="29"/>
                    </a:lnTo>
                    <a:lnTo>
                      <a:pt x="208" y="29"/>
                    </a:lnTo>
                    <a:lnTo>
                      <a:pt x="208" y="29"/>
                    </a:lnTo>
                    <a:lnTo>
                      <a:pt x="211" y="29"/>
                    </a:lnTo>
                    <a:lnTo>
                      <a:pt x="215" y="29"/>
                    </a:lnTo>
                    <a:lnTo>
                      <a:pt x="215" y="29"/>
                    </a:lnTo>
                    <a:lnTo>
                      <a:pt x="218" y="29"/>
                    </a:lnTo>
                    <a:lnTo>
                      <a:pt x="218" y="25"/>
                    </a:lnTo>
                    <a:lnTo>
                      <a:pt x="222" y="25"/>
                    </a:lnTo>
                    <a:lnTo>
                      <a:pt x="229" y="22"/>
                    </a:lnTo>
                    <a:lnTo>
                      <a:pt x="236" y="22"/>
                    </a:lnTo>
                    <a:lnTo>
                      <a:pt x="236" y="22"/>
                    </a:lnTo>
                    <a:lnTo>
                      <a:pt x="240" y="18"/>
                    </a:lnTo>
                    <a:lnTo>
                      <a:pt x="244" y="18"/>
                    </a:lnTo>
                    <a:lnTo>
                      <a:pt x="247" y="18"/>
                    </a:lnTo>
                    <a:lnTo>
                      <a:pt x="251" y="18"/>
                    </a:lnTo>
                    <a:lnTo>
                      <a:pt x="247" y="11"/>
                    </a:lnTo>
                    <a:lnTo>
                      <a:pt x="251" y="11"/>
                    </a:lnTo>
                    <a:lnTo>
                      <a:pt x="254" y="7"/>
                    </a:lnTo>
                    <a:lnTo>
                      <a:pt x="258" y="7"/>
                    </a:lnTo>
                    <a:lnTo>
                      <a:pt x="261" y="7"/>
                    </a:lnTo>
                    <a:lnTo>
                      <a:pt x="265" y="4"/>
                    </a:lnTo>
                    <a:lnTo>
                      <a:pt x="265" y="4"/>
                    </a:lnTo>
                    <a:lnTo>
                      <a:pt x="272" y="4"/>
                    </a:lnTo>
                    <a:lnTo>
                      <a:pt x="279" y="0"/>
                    </a:lnTo>
                    <a:lnTo>
                      <a:pt x="290" y="0"/>
                    </a:lnTo>
                    <a:lnTo>
                      <a:pt x="304" y="4"/>
                    </a:lnTo>
                    <a:lnTo>
                      <a:pt x="304" y="4"/>
                    </a:lnTo>
                    <a:lnTo>
                      <a:pt x="308" y="4"/>
                    </a:lnTo>
                    <a:lnTo>
                      <a:pt x="312" y="7"/>
                    </a:lnTo>
                    <a:lnTo>
                      <a:pt x="312" y="7"/>
                    </a:lnTo>
                    <a:lnTo>
                      <a:pt x="315" y="14"/>
                    </a:lnTo>
                    <a:lnTo>
                      <a:pt x="315" y="14"/>
                    </a:lnTo>
                    <a:lnTo>
                      <a:pt x="312" y="18"/>
                    </a:lnTo>
                    <a:lnTo>
                      <a:pt x="308" y="18"/>
                    </a:lnTo>
                    <a:lnTo>
                      <a:pt x="315" y="22"/>
                    </a:lnTo>
                    <a:lnTo>
                      <a:pt x="315" y="22"/>
                    </a:lnTo>
                    <a:lnTo>
                      <a:pt x="308" y="22"/>
                    </a:lnTo>
                    <a:lnTo>
                      <a:pt x="304" y="25"/>
                    </a:lnTo>
                    <a:lnTo>
                      <a:pt x="297" y="32"/>
                    </a:lnTo>
                    <a:lnTo>
                      <a:pt x="301" y="32"/>
                    </a:lnTo>
                    <a:lnTo>
                      <a:pt x="294" y="32"/>
                    </a:lnTo>
                    <a:lnTo>
                      <a:pt x="290" y="32"/>
                    </a:lnTo>
                    <a:lnTo>
                      <a:pt x="287" y="32"/>
                    </a:lnTo>
                    <a:lnTo>
                      <a:pt x="272" y="39"/>
                    </a:lnTo>
                    <a:lnTo>
                      <a:pt x="265" y="39"/>
                    </a:lnTo>
                    <a:lnTo>
                      <a:pt x="261" y="39"/>
                    </a:lnTo>
                    <a:lnTo>
                      <a:pt x="254" y="43"/>
                    </a:lnTo>
                    <a:lnTo>
                      <a:pt x="251" y="43"/>
                    </a:lnTo>
                    <a:lnTo>
                      <a:pt x="244" y="43"/>
                    </a:lnTo>
                    <a:lnTo>
                      <a:pt x="240" y="47"/>
                    </a:lnTo>
                    <a:lnTo>
                      <a:pt x="240" y="47"/>
                    </a:lnTo>
                    <a:lnTo>
                      <a:pt x="233" y="50"/>
                    </a:lnTo>
                    <a:lnTo>
                      <a:pt x="233" y="47"/>
                    </a:lnTo>
                    <a:lnTo>
                      <a:pt x="229" y="50"/>
                    </a:lnTo>
                    <a:lnTo>
                      <a:pt x="208" y="57"/>
                    </a:lnTo>
                    <a:lnTo>
                      <a:pt x="208" y="57"/>
                    </a:lnTo>
                    <a:lnTo>
                      <a:pt x="204" y="54"/>
                    </a:lnTo>
                    <a:lnTo>
                      <a:pt x="201" y="54"/>
                    </a:lnTo>
                    <a:lnTo>
                      <a:pt x="201" y="54"/>
                    </a:lnTo>
                    <a:lnTo>
                      <a:pt x="201" y="57"/>
                    </a:lnTo>
                    <a:lnTo>
                      <a:pt x="201" y="57"/>
                    </a:lnTo>
                    <a:lnTo>
                      <a:pt x="190" y="65"/>
                    </a:lnTo>
                    <a:lnTo>
                      <a:pt x="179" y="65"/>
                    </a:lnTo>
                    <a:lnTo>
                      <a:pt x="175" y="68"/>
                    </a:lnTo>
                    <a:lnTo>
                      <a:pt x="175" y="68"/>
                    </a:lnTo>
                    <a:lnTo>
                      <a:pt x="168" y="72"/>
                    </a:lnTo>
                    <a:lnTo>
                      <a:pt x="158" y="79"/>
                    </a:lnTo>
                    <a:lnTo>
                      <a:pt x="147" y="79"/>
                    </a:lnTo>
                    <a:lnTo>
                      <a:pt x="147" y="83"/>
                    </a:lnTo>
                    <a:lnTo>
                      <a:pt x="147" y="79"/>
                    </a:lnTo>
                    <a:lnTo>
                      <a:pt x="140" y="79"/>
                    </a:lnTo>
                    <a:lnTo>
                      <a:pt x="140" y="79"/>
                    </a:lnTo>
                    <a:lnTo>
                      <a:pt x="136" y="83"/>
                    </a:lnTo>
                    <a:lnTo>
                      <a:pt x="140" y="83"/>
                    </a:lnTo>
                    <a:lnTo>
                      <a:pt x="143" y="83"/>
                    </a:lnTo>
                    <a:lnTo>
                      <a:pt x="143" y="86"/>
                    </a:lnTo>
                    <a:lnTo>
                      <a:pt x="136" y="90"/>
                    </a:lnTo>
                    <a:lnTo>
                      <a:pt x="136" y="93"/>
                    </a:lnTo>
                    <a:lnTo>
                      <a:pt x="132" y="93"/>
                    </a:lnTo>
                    <a:lnTo>
                      <a:pt x="129" y="97"/>
                    </a:lnTo>
                    <a:lnTo>
                      <a:pt x="125" y="93"/>
                    </a:lnTo>
                    <a:lnTo>
                      <a:pt x="118" y="93"/>
                    </a:lnTo>
                    <a:lnTo>
                      <a:pt x="118" y="93"/>
                    </a:lnTo>
                    <a:lnTo>
                      <a:pt x="125" y="97"/>
                    </a:lnTo>
                    <a:lnTo>
                      <a:pt x="129" y="100"/>
                    </a:lnTo>
                    <a:lnTo>
                      <a:pt x="115" y="97"/>
                    </a:lnTo>
                    <a:lnTo>
                      <a:pt x="111" y="97"/>
                    </a:lnTo>
                    <a:lnTo>
                      <a:pt x="111" y="97"/>
                    </a:lnTo>
                    <a:lnTo>
                      <a:pt x="111" y="100"/>
                    </a:lnTo>
                    <a:lnTo>
                      <a:pt x="111" y="100"/>
                    </a:lnTo>
                    <a:lnTo>
                      <a:pt x="115" y="100"/>
                    </a:lnTo>
                    <a:lnTo>
                      <a:pt x="111" y="100"/>
                    </a:lnTo>
                    <a:lnTo>
                      <a:pt x="107" y="100"/>
                    </a:lnTo>
                    <a:lnTo>
                      <a:pt x="111" y="104"/>
                    </a:lnTo>
                    <a:lnTo>
                      <a:pt x="111" y="108"/>
                    </a:lnTo>
                    <a:lnTo>
                      <a:pt x="107" y="108"/>
                    </a:lnTo>
                    <a:lnTo>
                      <a:pt x="104" y="104"/>
                    </a:lnTo>
                    <a:lnTo>
                      <a:pt x="93" y="100"/>
                    </a:lnTo>
                    <a:lnTo>
                      <a:pt x="93" y="100"/>
                    </a:lnTo>
                    <a:lnTo>
                      <a:pt x="100" y="104"/>
                    </a:lnTo>
                    <a:lnTo>
                      <a:pt x="100" y="108"/>
                    </a:lnTo>
                    <a:lnTo>
                      <a:pt x="104" y="111"/>
                    </a:lnTo>
                    <a:lnTo>
                      <a:pt x="104" y="115"/>
                    </a:lnTo>
                    <a:lnTo>
                      <a:pt x="104" y="115"/>
                    </a:lnTo>
                    <a:lnTo>
                      <a:pt x="100" y="115"/>
                    </a:lnTo>
                    <a:lnTo>
                      <a:pt x="100" y="115"/>
                    </a:lnTo>
                    <a:lnTo>
                      <a:pt x="100" y="115"/>
                    </a:lnTo>
                    <a:lnTo>
                      <a:pt x="97" y="115"/>
                    </a:lnTo>
                    <a:lnTo>
                      <a:pt x="97" y="118"/>
                    </a:lnTo>
                    <a:lnTo>
                      <a:pt x="100" y="118"/>
                    </a:lnTo>
                    <a:lnTo>
                      <a:pt x="97" y="118"/>
                    </a:lnTo>
                    <a:lnTo>
                      <a:pt x="93" y="118"/>
                    </a:lnTo>
                    <a:lnTo>
                      <a:pt x="93" y="118"/>
                    </a:lnTo>
                    <a:lnTo>
                      <a:pt x="93" y="122"/>
                    </a:lnTo>
                    <a:lnTo>
                      <a:pt x="93" y="122"/>
                    </a:lnTo>
                    <a:lnTo>
                      <a:pt x="89" y="122"/>
                    </a:lnTo>
                    <a:lnTo>
                      <a:pt x="86" y="122"/>
                    </a:lnTo>
                    <a:lnTo>
                      <a:pt x="86" y="118"/>
                    </a:lnTo>
                    <a:lnTo>
                      <a:pt x="79" y="111"/>
                    </a:lnTo>
                    <a:lnTo>
                      <a:pt x="79" y="115"/>
                    </a:lnTo>
                    <a:lnTo>
                      <a:pt x="79" y="118"/>
                    </a:lnTo>
                    <a:lnTo>
                      <a:pt x="75" y="122"/>
                    </a:lnTo>
                    <a:lnTo>
                      <a:pt x="79" y="122"/>
                    </a:lnTo>
                    <a:lnTo>
                      <a:pt x="82" y="122"/>
                    </a:lnTo>
                    <a:lnTo>
                      <a:pt x="82" y="126"/>
                    </a:lnTo>
                    <a:lnTo>
                      <a:pt x="86" y="126"/>
                    </a:lnTo>
                    <a:lnTo>
                      <a:pt x="86" y="126"/>
                    </a:lnTo>
                    <a:lnTo>
                      <a:pt x="86" y="129"/>
                    </a:lnTo>
                    <a:lnTo>
                      <a:pt x="86" y="129"/>
                    </a:lnTo>
                    <a:lnTo>
                      <a:pt x="86" y="133"/>
                    </a:lnTo>
                    <a:lnTo>
                      <a:pt x="82" y="133"/>
                    </a:lnTo>
                    <a:lnTo>
                      <a:pt x="79" y="129"/>
                    </a:lnTo>
                    <a:lnTo>
                      <a:pt x="79" y="129"/>
                    </a:lnTo>
                    <a:lnTo>
                      <a:pt x="68" y="129"/>
                    </a:lnTo>
                    <a:lnTo>
                      <a:pt x="64" y="129"/>
                    </a:lnTo>
                    <a:lnTo>
                      <a:pt x="68" y="129"/>
                    </a:lnTo>
                    <a:lnTo>
                      <a:pt x="72" y="129"/>
                    </a:lnTo>
                    <a:lnTo>
                      <a:pt x="79" y="136"/>
                    </a:lnTo>
                    <a:lnTo>
                      <a:pt x="79" y="136"/>
                    </a:lnTo>
                    <a:lnTo>
                      <a:pt x="79" y="140"/>
                    </a:lnTo>
                    <a:lnTo>
                      <a:pt x="75" y="140"/>
                    </a:lnTo>
                    <a:lnTo>
                      <a:pt x="75" y="140"/>
                    </a:lnTo>
                    <a:lnTo>
                      <a:pt x="72" y="140"/>
                    </a:lnTo>
                    <a:lnTo>
                      <a:pt x="68" y="136"/>
                    </a:lnTo>
                    <a:lnTo>
                      <a:pt x="64" y="136"/>
                    </a:lnTo>
                    <a:lnTo>
                      <a:pt x="68" y="140"/>
                    </a:lnTo>
                    <a:lnTo>
                      <a:pt x="68" y="140"/>
                    </a:lnTo>
                    <a:lnTo>
                      <a:pt x="72" y="144"/>
                    </a:lnTo>
                    <a:lnTo>
                      <a:pt x="72" y="144"/>
                    </a:lnTo>
                    <a:lnTo>
                      <a:pt x="68" y="147"/>
                    </a:lnTo>
                    <a:lnTo>
                      <a:pt x="68" y="151"/>
                    </a:lnTo>
                    <a:lnTo>
                      <a:pt x="64" y="151"/>
                    </a:lnTo>
                    <a:lnTo>
                      <a:pt x="64" y="151"/>
                    </a:lnTo>
                    <a:lnTo>
                      <a:pt x="61" y="151"/>
                    </a:lnTo>
                    <a:lnTo>
                      <a:pt x="57" y="151"/>
                    </a:lnTo>
                    <a:lnTo>
                      <a:pt x="50" y="151"/>
                    </a:lnTo>
                    <a:lnTo>
                      <a:pt x="43" y="147"/>
                    </a:lnTo>
                    <a:lnTo>
                      <a:pt x="36" y="147"/>
                    </a:lnTo>
                    <a:lnTo>
                      <a:pt x="32" y="144"/>
                    </a:lnTo>
                    <a:lnTo>
                      <a:pt x="25" y="147"/>
                    </a:lnTo>
                    <a:lnTo>
                      <a:pt x="14" y="147"/>
                    </a:lnTo>
                    <a:lnTo>
                      <a:pt x="11" y="147"/>
                    </a:lnTo>
                    <a:lnTo>
                      <a:pt x="14" y="147"/>
                    </a:lnTo>
                    <a:lnTo>
                      <a:pt x="14" y="144"/>
                    </a:lnTo>
                    <a:lnTo>
                      <a:pt x="14" y="144"/>
                    </a:lnTo>
                    <a:lnTo>
                      <a:pt x="14" y="144"/>
                    </a:lnTo>
                    <a:lnTo>
                      <a:pt x="14" y="140"/>
                    </a:lnTo>
                    <a:lnTo>
                      <a:pt x="21" y="136"/>
                    </a:lnTo>
                    <a:lnTo>
                      <a:pt x="25" y="136"/>
                    </a:lnTo>
                    <a:lnTo>
                      <a:pt x="29" y="136"/>
                    </a:lnTo>
                    <a:lnTo>
                      <a:pt x="29" y="136"/>
                    </a:lnTo>
                    <a:lnTo>
                      <a:pt x="25" y="133"/>
                    </a:lnTo>
                    <a:lnTo>
                      <a:pt x="25" y="136"/>
                    </a:lnTo>
                    <a:lnTo>
                      <a:pt x="21" y="136"/>
                    </a:lnTo>
                    <a:lnTo>
                      <a:pt x="18" y="136"/>
                    </a:lnTo>
                    <a:lnTo>
                      <a:pt x="7" y="136"/>
                    </a:lnTo>
                    <a:lnTo>
                      <a:pt x="7" y="136"/>
                    </a:lnTo>
                    <a:lnTo>
                      <a:pt x="4" y="133"/>
                    </a:lnTo>
                    <a:lnTo>
                      <a:pt x="0" y="129"/>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62" name="Freeform 284">
                <a:extLst>
                  <a:ext uri="{FF2B5EF4-FFF2-40B4-BE49-F238E27FC236}">
                    <a16:creationId xmlns:a16="http://schemas.microsoft.com/office/drawing/2014/main" id="{92D84E3B-ADB4-4A08-B08C-59D97F90D438}"/>
                  </a:ext>
                </a:extLst>
              </p:cNvPr>
              <p:cNvSpPr>
                <a:spLocks/>
              </p:cNvSpPr>
              <p:nvPr/>
            </p:nvSpPr>
            <p:spPr bwMode="auto">
              <a:xfrm>
                <a:off x="4793" y="938"/>
                <a:ext cx="18" cy="18"/>
              </a:xfrm>
              <a:custGeom>
                <a:avLst/>
                <a:gdLst>
                  <a:gd name="T0" fmla="*/ 0 w 18"/>
                  <a:gd name="T1" fmla="*/ 4 h 18"/>
                  <a:gd name="T2" fmla="*/ 0 w 18"/>
                  <a:gd name="T3" fmla="*/ 4 h 18"/>
                  <a:gd name="T4" fmla="*/ 3 w 18"/>
                  <a:gd name="T5" fmla="*/ 0 h 18"/>
                  <a:gd name="T6" fmla="*/ 7 w 18"/>
                  <a:gd name="T7" fmla="*/ 4 h 18"/>
                  <a:gd name="T8" fmla="*/ 11 w 18"/>
                  <a:gd name="T9" fmla="*/ 4 h 18"/>
                  <a:gd name="T10" fmla="*/ 11 w 18"/>
                  <a:gd name="T11" fmla="*/ 4 h 18"/>
                  <a:gd name="T12" fmla="*/ 14 w 18"/>
                  <a:gd name="T13" fmla="*/ 8 h 18"/>
                  <a:gd name="T14" fmla="*/ 18 w 18"/>
                  <a:gd name="T15" fmla="*/ 11 h 18"/>
                  <a:gd name="T16" fmla="*/ 14 w 18"/>
                  <a:gd name="T17" fmla="*/ 15 h 18"/>
                  <a:gd name="T18" fmla="*/ 14 w 18"/>
                  <a:gd name="T19" fmla="*/ 15 h 18"/>
                  <a:gd name="T20" fmla="*/ 14 w 18"/>
                  <a:gd name="T21" fmla="*/ 18 h 18"/>
                  <a:gd name="T22" fmla="*/ 18 w 18"/>
                  <a:gd name="T23" fmla="*/ 18 h 18"/>
                  <a:gd name="T24" fmla="*/ 14 w 18"/>
                  <a:gd name="T25" fmla="*/ 18 h 18"/>
                  <a:gd name="T26" fmla="*/ 11 w 18"/>
                  <a:gd name="T27" fmla="*/ 15 h 18"/>
                  <a:gd name="T28" fmla="*/ 11 w 18"/>
                  <a:gd name="T29" fmla="*/ 11 h 18"/>
                  <a:gd name="T30" fmla="*/ 7 w 18"/>
                  <a:gd name="T31" fmla="*/ 8 h 18"/>
                  <a:gd name="T32" fmla="*/ 0 w 18"/>
                  <a:gd name="T33" fmla="*/ 4 h 18"/>
                  <a:gd name="T34" fmla="*/ 0 w 18"/>
                  <a:gd name="T3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18">
                    <a:moveTo>
                      <a:pt x="0" y="4"/>
                    </a:moveTo>
                    <a:lnTo>
                      <a:pt x="0" y="4"/>
                    </a:lnTo>
                    <a:lnTo>
                      <a:pt x="3" y="0"/>
                    </a:lnTo>
                    <a:lnTo>
                      <a:pt x="7" y="4"/>
                    </a:lnTo>
                    <a:lnTo>
                      <a:pt x="11" y="4"/>
                    </a:lnTo>
                    <a:lnTo>
                      <a:pt x="11" y="4"/>
                    </a:lnTo>
                    <a:lnTo>
                      <a:pt x="14" y="8"/>
                    </a:lnTo>
                    <a:lnTo>
                      <a:pt x="18" y="11"/>
                    </a:lnTo>
                    <a:lnTo>
                      <a:pt x="14" y="15"/>
                    </a:lnTo>
                    <a:lnTo>
                      <a:pt x="14" y="15"/>
                    </a:lnTo>
                    <a:lnTo>
                      <a:pt x="14" y="18"/>
                    </a:lnTo>
                    <a:lnTo>
                      <a:pt x="18" y="18"/>
                    </a:lnTo>
                    <a:lnTo>
                      <a:pt x="14" y="18"/>
                    </a:lnTo>
                    <a:lnTo>
                      <a:pt x="11" y="15"/>
                    </a:lnTo>
                    <a:lnTo>
                      <a:pt x="11" y="11"/>
                    </a:lnTo>
                    <a:lnTo>
                      <a:pt x="7" y="8"/>
                    </a:lnTo>
                    <a:lnTo>
                      <a:pt x="0" y="4"/>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63" name="Freeform 285">
                <a:extLst>
                  <a:ext uri="{FF2B5EF4-FFF2-40B4-BE49-F238E27FC236}">
                    <a16:creationId xmlns:a16="http://schemas.microsoft.com/office/drawing/2014/main" id="{79C1FF61-08AB-4452-B6DB-86EFFBA99496}"/>
                  </a:ext>
                </a:extLst>
              </p:cNvPr>
              <p:cNvSpPr>
                <a:spLocks/>
              </p:cNvSpPr>
              <p:nvPr/>
            </p:nvSpPr>
            <p:spPr bwMode="auto">
              <a:xfrm>
                <a:off x="5896" y="662"/>
                <a:ext cx="25" cy="7"/>
              </a:xfrm>
              <a:custGeom>
                <a:avLst/>
                <a:gdLst>
                  <a:gd name="T0" fmla="*/ 11 w 25"/>
                  <a:gd name="T1" fmla="*/ 0 h 7"/>
                  <a:gd name="T2" fmla="*/ 14 w 25"/>
                  <a:gd name="T3" fmla="*/ 4 h 7"/>
                  <a:gd name="T4" fmla="*/ 18 w 25"/>
                  <a:gd name="T5" fmla="*/ 0 h 7"/>
                  <a:gd name="T6" fmla="*/ 22 w 25"/>
                  <a:gd name="T7" fmla="*/ 0 h 7"/>
                  <a:gd name="T8" fmla="*/ 22 w 25"/>
                  <a:gd name="T9" fmla="*/ 0 h 7"/>
                  <a:gd name="T10" fmla="*/ 25 w 25"/>
                  <a:gd name="T11" fmla="*/ 0 h 7"/>
                  <a:gd name="T12" fmla="*/ 25 w 25"/>
                  <a:gd name="T13" fmla="*/ 4 h 7"/>
                  <a:gd name="T14" fmla="*/ 22 w 25"/>
                  <a:gd name="T15" fmla="*/ 4 h 7"/>
                  <a:gd name="T16" fmla="*/ 22 w 25"/>
                  <a:gd name="T17" fmla="*/ 7 h 7"/>
                  <a:gd name="T18" fmla="*/ 18 w 25"/>
                  <a:gd name="T19" fmla="*/ 7 h 7"/>
                  <a:gd name="T20" fmla="*/ 0 w 25"/>
                  <a:gd name="T21" fmla="*/ 4 h 7"/>
                  <a:gd name="T22" fmla="*/ 0 w 25"/>
                  <a:gd name="T23" fmla="*/ 4 h 7"/>
                  <a:gd name="T24" fmla="*/ 4 w 25"/>
                  <a:gd name="T25" fmla="*/ 4 h 7"/>
                  <a:gd name="T26" fmla="*/ 7 w 25"/>
                  <a:gd name="T27" fmla="*/ 0 h 7"/>
                  <a:gd name="T28" fmla="*/ 11 w 25"/>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7">
                    <a:moveTo>
                      <a:pt x="11" y="0"/>
                    </a:moveTo>
                    <a:lnTo>
                      <a:pt x="14" y="4"/>
                    </a:lnTo>
                    <a:lnTo>
                      <a:pt x="18" y="0"/>
                    </a:lnTo>
                    <a:lnTo>
                      <a:pt x="22" y="0"/>
                    </a:lnTo>
                    <a:lnTo>
                      <a:pt x="22" y="0"/>
                    </a:lnTo>
                    <a:lnTo>
                      <a:pt x="25" y="0"/>
                    </a:lnTo>
                    <a:lnTo>
                      <a:pt x="25" y="4"/>
                    </a:lnTo>
                    <a:lnTo>
                      <a:pt x="22" y="4"/>
                    </a:lnTo>
                    <a:lnTo>
                      <a:pt x="22" y="7"/>
                    </a:lnTo>
                    <a:lnTo>
                      <a:pt x="18" y="7"/>
                    </a:lnTo>
                    <a:lnTo>
                      <a:pt x="0" y="4"/>
                    </a:lnTo>
                    <a:lnTo>
                      <a:pt x="0" y="4"/>
                    </a:lnTo>
                    <a:lnTo>
                      <a:pt x="4" y="4"/>
                    </a:lnTo>
                    <a:lnTo>
                      <a:pt x="7" y="0"/>
                    </a:lnTo>
                    <a:lnTo>
                      <a:pt x="11"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64" name="Freeform 286">
                <a:extLst>
                  <a:ext uri="{FF2B5EF4-FFF2-40B4-BE49-F238E27FC236}">
                    <a16:creationId xmlns:a16="http://schemas.microsoft.com/office/drawing/2014/main" id="{4D932610-9896-422C-BA97-CD5F3DA20C79}"/>
                  </a:ext>
                </a:extLst>
              </p:cNvPr>
              <p:cNvSpPr>
                <a:spLocks/>
              </p:cNvSpPr>
              <p:nvPr/>
            </p:nvSpPr>
            <p:spPr bwMode="auto">
              <a:xfrm>
                <a:off x="5663" y="709"/>
                <a:ext cx="25" cy="11"/>
              </a:xfrm>
              <a:custGeom>
                <a:avLst/>
                <a:gdLst>
                  <a:gd name="T0" fmla="*/ 25 w 25"/>
                  <a:gd name="T1" fmla="*/ 3 h 11"/>
                  <a:gd name="T2" fmla="*/ 25 w 25"/>
                  <a:gd name="T3" fmla="*/ 3 h 11"/>
                  <a:gd name="T4" fmla="*/ 18 w 25"/>
                  <a:gd name="T5" fmla="*/ 7 h 11"/>
                  <a:gd name="T6" fmla="*/ 15 w 25"/>
                  <a:gd name="T7" fmla="*/ 11 h 11"/>
                  <a:gd name="T8" fmla="*/ 11 w 25"/>
                  <a:gd name="T9" fmla="*/ 11 h 11"/>
                  <a:gd name="T10" fmla="*/ 11 w 25"/>
                  <a:gd name="T11" fmla="*/ 11 h 11"/>
                  <a:gd name="T12" fmla="*/ 15 w 25"/>
                  <a:gd name="T13" fmla="*/ 11 h 11"/>
                  <a:gd name="T14" fmla="*/ 15 w 25"/>
                  <a:gd name="T15" fmla="*/ 7 h 11"/>
                  <a:gd name="T16" fmla="*/ 15 w 25"/>
                  <a:gd name="T17" fmla="*/ 7 h 11"/>
                  <a:gd name="T18" fmla="*/ 11 w 25"/>
                  <a:gd name="T19" fmla="*/ 7 h 11"/>
                  <a:gd name="T20" fmla="*/ 4 w 25"/>
                  <a:gd name="T21" fmla="*/ 11 h 11"/>
                  <a:gd name="T22" fmla="*/ 0 w 25"/>
                  <a:gd name="T23" fmla="*/ 7 h 11"/>
                  <a:gd name="T24" fmla="*/ 7 w 25"/>
                  <a:gd name="T25" fmla="*/ 3 h 11"/>
                  <a:gd name="T26" fmla="*/ 11 w 25"/>
                  <a:gd name="T27" fmla="*/ 3 h 11"/>
                  <a:gd name="T28" fmla="*/ 18 w 25"/>
                  <a:gd name="T29" fmla="*/ 0 h 11"/>
                  <a:gd name="T30" fmla="*/ 25 w 25"/>
                  <a:gd name="T31" fmla="*/ 0 h 11"/>
                  <a:gd name="T32" fmla="*/ 25 w 25"/>
                  <a:gd name="T33" fmla="*/ 0 h 11"/>
                  <a:gd name="T34" fmla="*/ 25 w 25"/>
                  <a:gd name="T35" fmla="*/ 3 h 11"/>
                  <a:gd name="T36" fmla="*/ 25 w 25"/>
                  <a:gd name="T37" fmla="*/ 3 h 11"/>
                  <a:gd name="T38" fmla="*/ 25 w 25"/>
                  <a:gd name="T39" fmla="*/ 3 h 11"/>
                  <a:gd name="T40" fmla="*/ 25 w 25"/>
                  <a:gd name="T4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11">
                    <a:moveTo>
                      <a:pt x="25" y="3"/>
                    </a:moveTo>
                    <a:lnTo>
                      <a:pt x="25" y="3"/>
                    </a:lnTo>
                    <a:lnTo>
                      <a:pt x="18" y="7"/>
                    </a:lnTo>
                    <a:lnTo>
                      <a:pt x="15" y="11"/>
                    </a:lnTo>
                    <a:lnTo>
                      <a:pt x="11" y="11"/>
                    </a:lnTo>
                    <a:lnTo>
                      <a:pt x="11" y="11"/>
                    </a:lnTo>
                    <a:lnTo>
                      <a:pt x="15" y="11"/>
                    </a:lnTo>
                    <a:lnTo>
                      <a:pt x="15" y="7"/>
                    </a:lnTo>
                    <a:lnTo>
                      <a:pt x="15" y="7"/>
                    </a:lnTo>
                    <a:lnTo>
                      <a:pt x="11" y="7"/>
                    </a:lnTo>
                    <a:lnTo>
                      <a:pt x="4" y="11"/>
                    </a:lnTo>
                    <a:lnTo>
                      <a:pt x="0" y="7"/>
                    </a:lnTo>
                    <a:lnTo>
                      <a:pt x="7" y="3"/>
                    </a:lnTo>
                    <a:lnTo>
                      <a:pt x="11" y="3"/>
                    </a:lnTo>
                    <a:lnTo>
                      <a:pt x="18" y="0"/>
                    </a:lnTo>
                    <a:lnTo>
                      <a:pt x="25" y="0"/>
                    </a:lnTo>
                    <a:lnTo>
                      <a:pt x="25" y="0"/>
                    </a:lnTo>
                    <a:lnTo>
                      <a:pt x="25" y="3"/>
                    </a:lnTo>
                    <a:lnTo>
                      <a:pt x="25" y="3"/>
                    </a:lnTo>
                    <a:lnTo>
                      <a:pt x="25" y="3"/>
                    </a:lnTo>
                    <a:lnTo>
                      <a:pt x="25"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65" name="Freeform 287">
                <a:extLst>
                  <a:ext uri="{FF2B5EF4-FFF2-40B4-BE49-F238E27FC236}">
                    <a16:creationId xmlns:a16="http://schemas.microsoft.com/office/drawing/2014/main" id="{4828F697-59A6-4915-B35F-A2159985E23D}"/>
                  </a:ext>
                </a:extLst>
              </p:cNvPr>
              <p:cNvSpPr>
                <a:spLocks/>
              </p:cNvSpPr>
              <p:nvPr/>
            </p:nvSpPr>
            <p:spPr bwMode="auto">
              <a:xfrm>
                <a:off x="5996" y="816"/>
                <a:ext cx="40" cy="18"/>
              </a:xfrm>
              <a:custGeom>
                <a:avLst/>
                <a:gdLst>
                  <a:gd name="T0" fmla="*/ 33 w 40"/>
                  <a:gd name="T1" fmla="*/ 0 h 18"/>
                  <a:gd name="T2" fmla="*/ 36 w 40"/>
                  <a:gd name="T3" fmla="*/ 4 h 18"/>
                  <a:gd name="T4" fmla="*/ 40 w 40"/>
                  <a:gd name="T5" fmla="*/ 4 h 18"/>
                  <a:gd name="T6" fmla="*/ 40 w 40"/>
                  <a:gd name="T7" fmla="*/ 4 h 18"/>
                  <a:gd name="T8" fmla="*/ 40 w 40"/>
                  <a:gd name="T9" fmla="*/ 8 h 18"/>
                  <a:gd name="T10" fmla="*/ 36 w 40"/>
                  <a:gd name="T11" fmla="*/ 15 h 18"/>
                  <a:gd name="T12" fmla="*/ 33 w 40"/>
                  <a:gd name="T13" fmla="*/ 15 h 18"/>
                  <a:gd name="T14" fmla="*/ 29 w 40"/>
                  <a:gd name="T15" fmla="*/ 18 h 18"/>
                  <a:gd name="T16" fmla="*/ 18 w 40"/>
                  <a:gd name="T17" fmla="*/ 15 h 18"/>
                  <a:gd name="T18" fmla="*/ 15 w 40"/>
                  <a:gd name="T19" fmla="*/ 15 h 18"/>
                  <a:gd name="T20" fmla="*/ 11 w 40"/>
                  <a:gd name="T21" fmla="*/ 15 h 18"/>
                  <a:gd name="T22" fmla="*/ 4 w 40"/>
                  <a:gd name="T23" fmla="*/ 11 h 18"/>
                  <a:gd name="T24" fmla="*/ 0 w 40"/>
                  <a:gd name="T25" fmla="*/ 8 h 18"/>
                  <a:gd name="T26" fmla="*/ 0 w 40"/>
                  <a:gd name="T27" fmla="*/ 8 h 18"/>
                  <a:gd name="T28" fmla="*/ 4 w 40"/>
                  <a:gd name="T29" fmla="*/ 8 h 18"/>
                  <a:gd name="T30" fmla="*/ 4 w 40"/>
                  <a:gd name="T31" fmla="*/ 8 h 18"/>
                  <a:gd name="T32" fmla="*/ 8 w 40"/>
                  <a:gd name="T33" fmla="*/ 8 h 18"/>
                  <a:gd name="T34" fmla="*/ 11 w 40"/>
                  <a:gd name="T35" fmla="*/ 8 h 18"/>
                  <a:gd name="T36" fmla="*/ 11 w 40"/>
                  <a:gd name="T37" fmla="*/ 4 h 18"/>
                  <a:gd name="T38" fmla="*/ 11 w 40"/>
                  <a:gd name="T39" fmla="*/ 4 h 18"/>
                  <a:gd name="T40" fmla="*/ 11 w 40"/>
                  <a:gd name="T41" fmla="*/ 0 h 18"/>
                  <a:gd name="T42" fmla="*/ 11 w 40"/>
                  <a:gd name="T43" fmla="*/ 0 h 18"/>
                  <a:gd name="T44" fmla="*/ 22 w 40"/>
                  <a:gd name="T45" fmla="*/ 0 h 18"/>
                  <a:gd name="T46" fmla="*/ 29 w 40"/>
                  <a:gd name="T47" fmla="*/ 0 h 18"/>
                  <a:gd name="T48" fmla="*/ 33 w 40"/>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18">
                    <a:moveTo>
                      <a:pt x="33" y="0"/>
                    </a:moveTo>
                    <a:lnTo>
                      <a:pt x="36" y="4"/>
                    </a:lnTo>
                    <a:lnTo>
                      <a:pt x="40" y="4"/>
                    </a:lnTo>
                    <a:lnTo>
                      <a:pt x="40" y="4"/>
                    </a:lnTo>
                    <a:lnTo>
                      <a:pt x="40" y="8"/>
                    </a:lnTo>
                    <a:lnTo>
                      <a:pt x="36" y="15"/>
                    </a:lnTo>
                    <a:lnTo>
                      <a:pt x="33" y="15"/>
                    </a:lnTo>
                    <a:lnTo>
                      <a:pt x="29" y="18"/>
                    </a:lnTo>
                    <a:lnTo>
                      <a:pt x="18" y="15"/>
                    </a:lnTo>
                    <a:lnTo>
                      <a:pt x="15" y="15"/>
                    </a:lnTo>
                    <a:lnTo>
                      <a:pt x="11" y="15"/>
                    </a:lnTo>
                    <a:lnTo>
                      <a:pt x="4" y="11"/>
                    </a:lnTo>
                    <a:lnTo>
                      <a:pt x="0" y="8"/>
                    </a:lnTo>
                    <a:lnTo>
                      <a:pt x="0" y="8"/>
                    </a:lnTo>
                    <a:lnTo>
                      <a:pt x="4" y="8"/>
                    </a:lnTo>
                    <a:lnTo>
                      <a:pt x="4" y="8"/>
                    </a:lnTo>
                    <a:lnTo>
                      <a:pt x="8" y="8"/>
                    </a:lnTo>
                    <a:lnTo>
                      <a:pt x="11" y="8"/>
                    </a:lnTo>
                    <a:lnTo>
                      <a:pt x="11" y="4"/>
                    </a:lnTo>
                    <a:lnTo>
                      <a:pt x="11" y="4"/>
                    </a:lnTo>
                    <a:lnTo>
                      <a:pt x="11" y="0"/>
                    </a:lnTo>
                    <a:lnTo>
                      <a:pt x="11" y="0"/>
                    </a:lnTo>
                    <a:lnTo>
                      <a:pt x="22" y="0"/>
                    </a:lnTo>
                    <a:lnTo>
                      <a:pt x="29" y="0"/>
                    </a:lnTo>
                    <a:lnTo>
                      <a:pt x="3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66" name="Freeform 288">
                <a:extLst>
                  <a:ext uri="{FF2B5EF4-FFF2-40B4-BE49-F238E27FC236}">
                    <a16:creationId xmlns:a16="http://schemas.microsoft.com/office/drawing/2014/main" id="{3A2E430C-8DDF-4392-92A8-51AAC3039253}"/>
                  </a:ext>
                </a:extLst>
              </p:cNvPr>
              <p:cNvSpPr>
                <a:spLocks/>
              </p:cNvSpPr>
              <p:nvPr/>
            </p:nvSpPr>
            <p:spPr bwMode="auto">
              <a:xfrm>
                <a:off x="6512" y="931"/>
                <a:ext cx="25" cy="7"/>
              </a:xfrm>
              <a:custGeom>
                <a:avLst/>
                <a:gdLst>
                  <a:gd name="T0" fmla="*/ 7 w 25"/>
                  <a:gd name="T1" fmla="*/ 0 h 7"/>
                  <a:gd name="T2" fmla="*/ 7 w 25"/>
                  <a:gd name="T3" fmla="*/ 0 h 7"/>
                  <a:gd name="T4" fmla="*/ 11 w 25"/>
                  <a:gd name="T5" fmla="*/ 0 h 7"/>
                  <a:gd name="T6" fmla="*/ 11 w 25"/>
                  <a:gd name="T7" fmla="*/ 0 h 7"/>
                  <a:gd name="T8" fmla="*/ 25 w 25"/>
                  <a:gd name="T9" fmla="*/ 0 h 7"/>
                  <a:gd name="T10" fmla="*/ 25 w 25"/>
                  <a:gd name="T11" fmla="*/ 4 h 7"/>
                  <a:gd name="T12" fmla="*/ 22 w 25"/>
                  <a:gd name="T13" fmla="*/ 7 h 7"/>
                  <a:gd name="T14" fmla="*/ 18 w 25"/>
                  <a:gd name="T15" fmla="*/ 4 h 7"/>
                  <a:gd name="T16" fmla="*/ 15 w 25"/>
                  <a:gd name="T17" fmla="*/ 7 h 7"/>
                  <a:gd name="T18" fmla="*/ 0 w 25"/>
                  <a:gd name="T19" fmla="*/ 4 h 7"/>
                  <a:gd name="T20" fmla="*/ 0 w 25"/>
                  <a:gd name="T21" fmla="*/ 0 h 7"/>
                  <a:gd name="T22" fmla="*/ 4 w 25"/>
                  <a:gd name="T23" fmla="*/ 0 h 7"/>
                  <a:gd name="T24" fmla="*/ 7 w 2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7">
                    <a:moveTo>
                      <a:pt x="7" y="0"/>
                    </a:moveTo>
                    <a:lnTo>
                      <a:pt x="7" y="0"/>
                    </a:lnTo>
                    <a:lnTo>
                      <a:pt x="11" y="0"/>
                    </a:lnTo>
                    <a:lnTo>
                      <a:pt x="11" y="0"/>
                    </a:lnTo>
                    <a:lnTo>
                      <a:pt x="25" y="0"/>
                    </a:lnTo>
                    <a:lnTo>
                      <a:pt x="25" y="4"/>
                    </a:lnTo>
                    <a:lnTo>
                      <a:pt x="22" y="7"/>
                    </a:lnTo>
                    <a:lnTo>
                      <a:pt x="18" y="4"/>
                    </a:lnTo>
                    <a:lnTo>
                      <a:pt x="15" y="7"/>
                    </a:lnTo>
                    <a:lnTo>
                      <a:pt x="0" y="4"/>
                    </a:lnTo>
                    <a:lnTo>
                      <a:pt x="0" y="0"/>
                    </a:lnTo>
                    <a:lnTo>
                      <a:pt x="4" y="0"/>
                    </a:lnTo>
                    <a:lnTo>
                      <a:pt x="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67" name="Freeform 289">
                <a:extLst>
                  <a:ext uri="{FF2B5EF4-FFF2-40B4-BE49-F238E27FC236}">
                    <a16:creationId xmlns:a16="http://schemas.microsoft.com/office/drawing/2014/main" id="{0492AEA0-960B-432A-9D17-5059CAF81ACC}"/>
                  </a:ext>
                </a:extLst>
              </p:cNvPr>
              <p:cNvSpPr>
                <a:spLocks/>
              </p:cNvSpPr>
              <p:nvPr/>
            </p:nvSpPr>
            <p:spPr bwMode="auto">
              <a:xfrm>
                <a:off x="6534" y="928"/>
                <a:ext cx="25" cy="14"/>
              </a:xfrm>
              <a:custGeom>
                <a:avLst/>
                <a:gdLst>
                  <a:gd name="T0" fmla="*/ 3 w 25"/>
                  <a:gd name="T1" fmla="*/ 7 h 14"/>
                  <a:gd name="T2" fmla="*/ 11 w 25"/>
                  <a:gd name="T3" fmla="*/ 3 h 14"/>
                  <a:gd name="T4" fmla="*/ 11 w 25"/>
                  <a:gd name="T5" fmla="*/ 3 h 14"/>
                  <a:gd name="T6" fmla="*/ 14 w 25"/>
                  <a:gd name="T7" fmla="*/ 3 h 14"/>
                  <a:gd name="T8" fmla="*/ 14 w 25"/>
                  <a:gd name="T9" fmla="*/ 3 h 14"/>
                  <a:gd name="T10" fmla="*/ 14 w 25"/>
                  <a:gd name="T11" fmla="*/ 0 h 14"/>
                  <a:gd name="T12" fmla="*/ 18 w 25"/>
                  <a:gd name="T13" fmla="*/ 0 h 14"/>
                  <a:gd name="T14" fmla="*/ 21 w 25"/>
                  <a:gd name="T15" fmla="*/ 3 h 14"/>
                  <a:gd name="T16" fmla="*/ 21 w 25"/>
                  <a:gd name="T17" fmla="*/ 3 h 14"/>
                  <a:gd name="T18" fmla="*/ 25 w 25"/>
                  <a:gd name="T19" fmla="*/ 7 h 14"/>
                  <a:gd name="T20" fmla="*/ 21 w 25"/>
                  <a:gd name="T21" fmla="*/ 7 h 14"/>
                  <a:gd name="T22" fmla="*/ 21 w 25"/>
                  <a:gd name="T23" fmla="*/ 10 h 14"/>
                  <a:gd name="T24" fmla="*/ 14 w 25"/>
                  <a:gd name="T25" fmla="*/ 14 h 14"/>
                  <a:gd name="T26" fmla="*/ 11 w 25"/>
                  <a:gd name="T27" fmla="*/ 10 h 14"/>
                  <a:gd name="T28" fmla="*/ 7 w 25"/>
                  <a:gd name="T29" fmla="*/ 14 h 14"/>
                  <a:gd name="T30" fmla="*/ 3 w 25"/>
                  <a:gd name="T31" fmla="*/ 10 h 14"/>
                  <a:gd name="T32" fmla="*/ 0 w 25"/>
                  <a:gd name="T33" fmla="*/ 10 h 14"/>
                  <a:gd name="T34" fmla="*/ 0 w 25"/>
                  <a:gd name="T35" fmla="*/ 10 h 14"/>
                  <a:gd name="T36" fmla="*/ 3 w 25"/>
                  <a:gd name="T37" fmla="*/ 7 h 14"/>
                  <a:gd name="T38" fmla="*/ 3 w 25"/>
                  <a:gd name="T39" fmla="*/ 7 h 14"/>
                  <a:gd name="T40" fmla="*/ 3 w 25"/>
                  <a:gd name="T41" fmla="*/ 7 h 14"/>
                  <a:gd name="T42" fmla="*/ 3 w 25"/>
                  <a:gd name="T4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14">
                    <a:moveTo>
                      <a:pt x="3" y="7"/>
                    </a:moveTo>
                    <a:lnTo>
                      <a:pt x="11" y="3"/>
                    </a:lnTo>
                    <a:lnTo>
                      <a:pt x="11" y="3"/>
                    </a:lnTo>
                    <a:lnTo>
                      <a:pt x="14" y="3"/>
                    </a:lnTo>
                    <a:lnTo>
                      <a:pt x="14" y="3"/>
                    </a:lnTo>
                    <a:lnTo>
                      <a:pt x="14" y="0"/>
                    </a:lnTo>
                    <a:lnTo>
                      <a:pt x="18" y="0"/>
                    </a:lnTo>
                    <a:lnTo>
                      <a:pt x="21" y="3"/>
                    </a:lnTo>
                    <a:lnTo>
                      <a:pt x="21" y="3"/>
                    </a:lnTo>
                    <a:lnTo>
                      <a:pt x="25" y="7"/>
                    </a:lnTo>
                    <a:lnTo>
                      <a:pt x="21" y="7"/>
                    </a:lnTo>
                    <a:lnTo>
                      <a:pt x="21" y="10"/>
                    </a:lnTo>
                    <a:lnTo>
                      <a:pt x="14" y="14"/>
                    </a:lnTo>
                    <a:lnTo>
                      <a:pt x="11" y="10"/>
                    </a:lnTo>
                    <a:lnTo>
                      <a:pt x="7" y="14"/>
                    </a:lnTo>
                    <a:lnTo>
                      <a:pt x="3" y="10"/>
                    </a:lnTo>
                    <a:lnTo>
                      <a:pt x="0" y="10"/>
                    </a:lnTo>
                    <a:lnTo>
                      <a:pt x="0" y="10"/>
                    </a:lnTo>
                    <a:lnTo>
                      <a:pt x="3" y="7"/>
                    </a:lnTo>
                    <a:lnTo>
                      <a:pt x="3" y="7"/>
                    </a:lnTo>
                    <a:lnTo>
                      <a:pt x="3" y="7"/>
                    </a:lnTo>
                    <a:lnTo>
                      <a:pt x="3"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68" name="Freeform 290">
                <a:extLst>
                  <a:ext uri="{FF2B5EF4-FFF2-40B4-BE49-F238E27FC236}">
                    <a16:creationId xmlns:a16="http://schemas.microsoft.com/office/drawing/2014/main" id="{8858A142-28F6-4942-A244-2CFED8D93FD7}"/>
                  </a:ext>
                </a:extLst>
              </p:cNvPr>
              <p:cNvSpPr>
                <a:spLocks/>
              </p:cNvSpPr>
              <p:nvPr/>
            </p:nvSpPr>
            <p:spPr bwMode="auto">
              <a:xfrm>
                <a:off x="6562" y="895"/>
                <a:ext cx="29" cy="15"/>
              </a:xfrm>
              <a:custGeom>
                <a:avLst/>
                <a:gdLst>
                  <a:gd name="T0" fmla="*/ 15 w 29"/>
                  <a:gd name="T1" fmla="*/ 4 h 15"/>
                  <a:gd name="T2" fmla="*/ 18 w 29"/>
                  <a:gd name="T3" fmla="*/ 4 h 15"/>
                  <a:gd name="T4" fmla="*/ 29 w 29"/>
                  <a:gd name="T5" fmla="*/ 0 h 15"/>
                  <a:gd name="T6" fmla="*/ 29 w 29"/>
                  <a:gd name="T7" fmla="*/ 0 h 15"/>
                  <a:gd name="T8" fmla="*/ 29 w 29"/>
                  <a:gd name="T9" fmla="*/ 4 h 15"/>
                  <a:gd name="T10" fmla="*/ 29 w 29"/>
                  <a:gd name="T11" fmla="*/ 8 h 15"/>
                  <a:gd name="T12" fmla="*/ 29 w 29"/>
                  <a:gd name="T13" fmla="*/ 8 h 15"/>
                  <a:gd name="T14" fmla="*/ 25 w 29"/>
                  <a:gd name="T15" fmla="*/ 11 h 15"/>
                  <a:gd name="T16" fmla="*/ 25 w 29"/>
                  <a:gd name="T17" fmla="*/ 8 h 15"/>
                  <a:gd name="T18" fmla="*/ 25 w 29"/>
                  <a:gd name="T19" fmla="*/ 8 h 15"/>
                  <a:gd name="T20" fmla="*/ 22 w 29"/>
                  <a:gd name="T21" fmla="*/ 11 h 15"/>
                  <a:gd name="T22" fmla="*/ 18 w 29"/>
                  <a:gd name="T23" fmla="*/ 11 h 15"/>
                  <a:gd name="T24" fmla="*/ 15 w 29"/>
                  <a:gd name="T25" fmla="*/ 11 h 15"/>
                  <a:gd name="T26" fmla="*/ 11 w 29"/>
                  <a:gd name="T27" fmla="*/ 11 h 15"/>
                  <a:gd name="T28" fmla="*/ 8 w 29"/>
                  <a:gd name="T29" fmla="*/ 11 h 15"/>
                  <a:gd name="T30" fmla="*/ 8 w 29"/>
                  <a:gd name="T31" fmla="*/ 11 h 15"/>
                  <a:gd name="T32" fmla="*/ 4 w 29"/>
                  <a:gd name="T33" fmla="*/ 15 h 15"/>
                  <a:gd name="T34" fmla="*/ 0 w 29"/>
                  <a:gd name="T35" fmla="*/ 11 h 15"/>
                  <a:gd name="T36" fmla="*/ 0 w 29"/>
                  <a:gd name="T37" fmla="*/ 8 h 15"/>
                  <a:gd name="T38" fmla="*/ 4 w 29"/>
                  <a:gd name="T39" fmla="*/ 8 h 15"/>
                  <a:gd name="T40" fmla="*/ 4 w 29"/>
                  <a:gd name="T41" fmla="*/ 8 h 15"/>
                  <a:gd name="T42" fmla="*/ 4 w 29"/>
                  <a:gd name="T43" fmla="*/ 4 h 15"/>
                  <a:gd name="T44" fmla="*/ 8 w 29"/>
                  <a:gd name="T45" fmla="*/ 4 h 15"/>
                  <a:gd name="T46" fmla="*/ 8 w 29"/>
                  <a:gd name="T47" fmla="*/ 4 h 15"/>
                  <a:gd name="T48" fmla="*/ 4 w 29"/>
                  <a:gd name="T49" fmla="*/ 0 h 15"/>
                  <a:gd name="T50" fmla="*/ 8 w 29"/>
                  <a:gd name="T51" fmla="*/ 0 h 15"/>
                  <a:gd name="T52" fmla="*/ 15 w 29"/>
                  <a:gd name="T53" fmla="*/ 0 h 15"/>
                  <a:gd name="T54" fmla="*/ 15 w 29"/>
                  <a:gd name="T55" fmla="*/ 0 h 15"/>
                  <a:gd name="T56" fmla="*/ 15 w 29"/>
                  <a:gd name="T5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15">
                    <a:moveTo>
                      <a:pt x="15" y="4"/>
                    </a:moveTo>
                    <a:lnTo>
                      <a:pt x="18" y="4"/>
                    </a:lnTo>
                    <a:lnTo>
                      <a:pt x="29" y="0"/>
                    </a:lnTo>
                    <a:lnTo>
                      <a:pt x="29" y="0"/>
                    </a:lnTo>
                    <a:lnTo>
                      <a:pt x="29" y="4"/>
                    </a:lnTo>
                    <a:lnTo>
                      <a:pt x="29" y="8"/>
                    </a:lnTo>
                    <a:lnTo>
                      <a:pt x="29" y="8"/>
                    </a:lnTo>
                    <a:lnTo>
                      <a:pt x="25" y="11"/>
                    </a:lnTo>
                    <a:lnTo>
                      <a:pt x="25" y="8"/>
                    </a:lnTo>
                    <a:lnTo>
                      <a:pt x="25" y="8"/>
                    </a:lnTo>
                    <a:lnTo>
                      <a:pt x="22" y="11"/>
                    </a:lnTo>
                    <a:lnTo>
                      <a:pt x="18" y="11"/>
                    </a:lnTo>
                    <a:lnTo>
                      <a:pt x="15" y="11"/>
                    </a:lnTo>
                    <a:lnTo>
                      <a:pt x="11" y="11"/>
                    </a:lnTo>
                    <a:lnTo>
                      <a:pt x="8" y="11"/>
                    </a:lnTo>
                    <a:lnTo>
                      <a:pt x="8" y="11"/>
                    </a:lnTo>
                    <a:lnTo>
                      <a:pt x="4" y="15"/>
                    </a:lnTo>
                    <a:lnTo>
                      <a:pt x="0" y="11"/>
                    </a:lnTo>
                    <a:lnTo>
                      <a:pt x="0" y="8"/>
                    </a:lnTo>
                    <a:lnTo>
                      <a:pt x="4" y="8"/>
                    </a:lnTo>
                    <a:lnTo>
                      <a:pt x="4" y="8"/>
                    </a:lnTo>
                    <a:lnTo>
                      <a:pt x="4" y="4"/>
                    </a:lnTo>
                    <a:lnTo>
                      <a:pt x="8" y="4"/>
                    </a:lnTo>
                    <a:lnTo>
                      <a:pt x="8" y="4"/>
                    </a:lnTo>
                    <a:lnTo>
                      <a:pt x="4" y="0"/>
                    </a:lnTo>
                    <a:lnTo>
                      <a:pt x="8" y="0"/>
                    </a:lnTo>
                    <a:lnTo>
                      <a:pt x="15" y="0"/>
                    </a:lnTo>
                    <a:lnTo>
                      <a:pt x="15" y="0"/>
                    </a:lnTo>
                    <a:lnTo>
                      <a:pt x="15"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69" name="Freeform 291">
                <a:extLst>
                  <a:ext uri="{FF2B5EF4-FFF2-40B4-BE49-F238E27FC236}">
                    <a16:creationId xmlns:a16="http://schemas.microsoft.com/office/drawing/2014/main" id="{36A017AF-A6DF-432A-93C0-CE5651FBC1C6}"/>
                  </a:ext>
                </a:extLst>
              </p:cNvPr>
              <p:cNvSpPr>
                <a:spLocks/>
              </p:cNvSpPr>
              <p:nvPr/>
            </p:nvSpPr>
            <p:spPr bwMode="auto">
              <a:xfrm>
                <a:off x="7146" y="989"/>
                <a:ext cx="33" cy="18"/>
              </a:xfrm>
              <a:custGeom>
                <a:avLst/>
                <a:gdLst>
                  <a:gd name="T0" fmla="*/ 4 w 33"/>
                  <a:gd name="T1" fmla="*/ 0 h 18"/>
                  <a:gd name="T2" fmla="*/ 7 w 33"/>
                  <a:gd name="T3" fmla="*/ 0 h 18"/>
                  <a:gd name="T4" fmla="*/ 11 w 33"/>
                  <a:gd name="T5" fmla="*/ 0 h 18"/>
                  <a:gd name="T6" fmla="*/ 18 w 33"/>
                  <a:gd name="T7" fmla="*/ 3 h 18"/>
                  <a:gd name="T8" fmla="*/ 29 w 33"/>
                  <a:gd name="T9" fmla="*/ 7 h 18"/>
                  <a:gd name="T10" fmla="*/ 33 w 33"/>
                  <a:gd name="T11" fmla="*/ 10 h 18"/>
                  <a:gd name="T12" fmla="*/ 33 w 33"/>
                  <a:gd name="T13" fmla="*/ 10 h 18"/>
                  <a:gd name="T14" fmla="*/ 29 w 33"/>
                  <a:gd name="T15" fmla="*/ 10 h 18"/>
                  <a:gd name="T16" fmla="*/ 29 w 33"/>
                  <a:gd name="T17" fmla="*/ 14 h 18"/>
                  <a:gd name="T18" fmla="*/ 29 w 33"/>
                  <a:gd name="T19" fmla="*/ 18 h 18"/>
                  <a:gd name="T20" fmla="*/ 25 w 33"/>
                  <a:gd name="T21" fmla="*/ 18 h 18"/>
                  <a:gd name="T22" fmla="*/ 15 w 33"/>
                  <a:gd name="T23" fmla="*/ 14 h 18"/>
                  <a:gd name="T24" fmla="*/ 11 w 33"/>
                  <a:gd name="T25" fmla="*/ 14 h 18"/>
                  <a:gd name="T26" fmla="*/ 7 w 33"/>
                  <a:gd name="T27" fmla="*/ 10 h 18"/>
                  <a:gd name="T28" fmla="*/ 7 w 33"/>
                  <a:gd name="T29" fmla="*/ 10 h 18"/>
                  <a:gd name="T30" fmla="*/ 0 w 33"/>
                  <a:gd name="T31" fmla="*/ 7 h 18"/>
                  <a:gd name="T32" fmla="*/ 0 w 33"/>
                  <a:gd name="T33" fmla="*/ 7 h 18"/>
                  <a:gd name="T34" fmla="*/ 0 w 33"/>
                  <a:gd name="T35" fmla="*/ 3 h 18"/>
                  <a:gd name="T36" fmla="*/ 4 w 33"/>
                  <a:gd name="T3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18">
                    <a:moveTo>
                      <a:pt x="4" y="0"/>
                    </a:moveTo>
                    <a:lnTo>
                      <a:pt x="7" y="0"/>
                    </a:lnTo>
                    <a:lnTo>
                      <a:pt x="11" y="0"/>
                    </a:lnTo>
                    <a:lnTo>
                      <a:pt x="18" y="3"/>
                    </a:lnTo>
                    <a:lnTo>
                      <a:pt x="29" y="7"/>
                    </a:lnTo>
                    <a:lnTo>
                      <a:pt x="33" y="10"/>
                    </a:lnTo>
                    <a:lnTo>
                      <a:pt x="33" y="10"/>
                    </a:lnTo>
                    <a:lnTo>
                      <a:pt x="29" y="10"/>
                    </a:lnTo>
                    <a:lnTo>
                      <a:pt x="29" y="14"/>
                    </a:lnTo>
                    <a:lnTo>
                      <a:pt x="29" y="18"/>
                    </a:lnTo>
                    <a:lnTo>
                      <a:pt x="25" y="18"/>
                    </a:lnTo>
                    <a:lnTo>
                      <a:pt x="15" y="14"/>
                    </a:lnTo>
                    <a:lnTo>
                      <a:pt x="11" y="14"/>
                    </a:lnTo>
                    <a:lnTo>
                      <a:pt x="7" y="10"/>
                    </a:lnTo>
                    <a:lnTo>
                      <a:pt x="7" y="10"/>
                    </a:lnTo>
                    <a:lnTo>
                      <a:pt x="0" y="7"/>
                    </a:lnTo>
                    <a:lnTo>
                      <a:pt x="0" y="7"/>
                    </a:lnTo>
                    <a:lnTo>
                      <a:pt x="0" y="3"/>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70" name="Freeform 292">
                <a:extLst>
                  <a:ext uri="{FF2B5EF4-FFF2-40B4-BE49-F238E27FC236}">
                    <a16:creationId xmlns:a16="http://schemas.microsoft.com/office/drawing/2014/main" id="{5099FED2-5E4E-4323-B1B1-E8B160D332CA}"/>
                  </a:ext>
                </a:extLst>
              </p:cNvPr>
              <p:cNvSpPr>
                <a:spLocks/>
              </p:cNvSpPr>
              <p:nvPr/>
            </p:nvSpPr>
            <p:spPr bwMode="auto">
              <a:xfrm>
                <a:off x="4707" y="1007"/>
                <a:ext cx="43" cy="32"/>
              </a:xfrm>
              <a:custGeom>
                <a:avLst/>
                <a:gdLst>
                  <a:gd name="T0" fmla="*/ 11 w 43"/>
                  <a:gd name="T1" fmla="*/ 3 h 32"/>
                  <a:gd name="T2" fmla="*/ 11 w 43"/>
                  <a:gd name="T3" fmla="*/ 3 h 32"/>
                  <a:gd name="T4" fmla="*/ 14 w 43"/>
                  <a:gd name="T5" fmla="*/ 3 h 32"/>
                  <a:gd name="T6" fmla="*/ 14 w 43"/>
                  <a:gd name="T7" fmla="*/ 3 h 32"/>
                  <a:gd name="T8" fmla="*/ 18 w 43"/>
                  <a:gd name="T9" fmla="*/ 0 h 32"/>
                  <a:gd name="T10" fmla="*/ 21 w 43"/>
                  <a:gd name="T11" fmla="*/ 0 h 32"/>
                  <a:gd name="T12" fmla="*/ 36 w 43"/>
                  <a:gd name="T13" fmla="*/ 10 h 32"/>
                  <a:gd name="T14" fmla="*/ 36 w 43"/>
                  <a:gd name="T15" fmla="*/ 14 h 32"/>
                  <a:gd name="T16" fmla="*/ 39 w 43"/>
                  <a:gd name="T17" fmla="*/ 14 h 32"/>
                  <a:gd name="T18" fmla="*/ 39 w 43"/>
                  <a:gd name="T19" fmla="*/ 10 h 32"/>
                  <a:gd name="T20" fmla="*/ 39 w 43"/>
                  <a:gd name="T21" fmla="*/ 14 h 32"/>
                  <a:gd name="T22" fmla="*/ 43 w 43"/>
                  <a:gd name="T23" fmla="*/ 18 h 32"/>
                  <a:gd name="T24" fmla="*/ 43 w 43"/>
                  <a:gd name="T25" fmla="*/ 21 h 32"/>
                  <a:gd name="T26" fmla="*/ 39 w 43"/>
                  <a:gd name="T27" fmla="*/ 18 h 32"/>
                  <a:gd name="T28" fmla="*/ 36 w 43"/>
                  <a:gd name="T29" fmla="*/ 18 h 32"/>
                  <a:gd name="T30" fmla="*/ 29 w 43"/>
                  <a:gd name="T31" fmla="*/ 25 h 32"/>
                  <a:gd name="T32" fmla="*/ 25 w 43"/>
                  <a:gd name="T33" fmla="*/ 28 h 32"/>
                  <a:gd name="T34" fmla="*/ 21 w 43"/>
                  <a:gd name="T35" fmla="*/ 28 h 32"/>
                  <a:gd name="T36" fmla="*/ 18 w 43"/>
                  <a:gd name="T37" fmla="*/ 28 h 32"/>
                  <a:gd name="T38" fmla="*/ 14 w 43"/>
                  <a:gd name="T39" fmla="*/ 32 h 32"/>
                  <a:gd name="T40" fmla="*/ 11 w 43"/>
                  <a:gd name="T41" fmla="*/ 28 h 32"/>
                  <a:gd name="T42" fmla="*/ 11 w 43"/>
                  <a:gd name="T43" fmla="*/ 32 h 32"/>
                  <a:gd name="T44" fmla="*/ 7 w 43"/>
                  <a:gd name="T45" fmla="*/ 28 h 32"/>
                  <a:gd name="T46" fmla="*/ 3 w 43"/>
                  <a:gd name="T47" fmla="*/ 25 h 32"/>
                  <a:gd name="T48" fmla="*/ 3 w 43"/>
                  <a:gd name="T49" fmla="*/ 25 h 32"/>
                  <a:gd name="T50" fmla="*/ 3 w 43"/>
                  <a:gd name="T51" fmla="*/ 28 h 32"/>
                  <a:gd name="T52" fmla="*/ 3 w 43"/>
                  <a:gd name="T53" fmla="*/ 32 h 32"/>
                  <a:gd name="T54" fmla="*/ 0 w 43"/>
                  <a:gd name="T55" fmla="*/ 28 h 32"/>
                  <a:gd name="T56" fmla="*/ 0 w 43"/>
                  <a:gd name="T57" fmla="*/ 25 h 32"/>
                  <a:gd name="T58" fmla="*/ 0 w 43"/>
                  <a:gd name="T59" fmla="*/ 21 h 32"/>
                  <a:gd name="T60" fmla="*/ 0 w 43"/>
                  <a:gd name="T61" fmla="*/ 14 h 32"/>
                  <a:gd name="T62" fmla="*/ 3 w 43"/>
                  <a:gd name="T63" fmla="*/ 10 h 32"/>
                  <a:gd name="T64" fmla="*/ 7 w 43"/>
                  <a:gd name="T65" fmla="*/ 7 h 32"/>
                  <a:gd name="T66" fmla="*/ 11 w 43"/>
                  <a:gd name="T6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 h="32">
                    <a:moveTo>
                      <a:pt x="11" y="3"/>
                    </a:moveTo>
                    <a:lnTo>
                      <a:pt x="11" y="3"/>
                    </a:lnTo>
                    <a:lnTo>
                      <a:pt x="14" y="3"/>
                    </a:lnTo>
                    <a:lnTo>
                      <a:pt x="14" y="3"/>
                    </a:lnTo>
                    <a:lnTo>
                      <a:pt x="18" y="0"/>
                    </a:lnTo>
                    <a:lnTo>
                      <a:pt x="21" y="0"/>
                    </a:lnTo>
                    <a:lnTo>
                      <a:pt x="36" y="10"/>
                    </a:lnTo>
                    <a:lnTo>
                      <a:pt x="36" y="14"/>
                    </a:lnTo>
                    <a:lnTo>
                      <a:pt x="39" y="14"/>
                    </a:lnTo>
                    <a:lnTo>
                      <a:pt x="39" y="10"/>
                    </a:lnTo>
                    <a:lnTo>
                      <a:pt x="39" y="14"/>
                    </a:lnTo>
                    <a:lnTo>
                      <a:pt x="43" y="18"/>
                    </a:lnTo>
                    <a:lnTo>
                      <a:pt x="43" y="21"/>
                    </a:lnTo>
                    <a:lnTo>
                      <a:pt x="39" y="18"/>
                    </a:lnTo>
                    <a:lnTo>
                      <a:pt x="36" y="18"/>
                    </a:lnTo>
                    <a:lnTo>
                      <a:pt x="29" y="25"/>
                    </a:lnTo>
                    <a:lnTo>
                      <a:pt x="25" y="28"/>
                    </a:lnTo>
                    <a:lnTo>
                      <a:pt x="21" y="28"/>
                    </a:lnTo>
                    <a:lnTo>
                      <a:pt x="18" y="28"/>
                    </a:lnTo>
                    <a:lnTo>
                      <a:pt x="14" y="32"/>
                    </a:lnTo>
                    <a:lnTo>
                      <a:pt x="11" y="28"/>
                    </a:lnTo>
                    <a:lnTo>
                      <a:pt x="11" y="32"/>
                    </a:lnTo>
                    <a:lnTo>
                      <a:pt x="7" y="28"/>
                    </a:lnTo>
                    <a:lnTo>
                      <a:pt x="3" y="25"/>
                    </a:lnTo>
                    <a:lnTo>
                      <a:pt x="3" y="25"/>
                    </a:lnTo>
                    <a:lnTo>
                      <a:pt x="3" y="28"/>
                    </a:lnTo>
                    <a:lnTo>
                      <a:pt x="3" y="32"/>
                    </a:lnTo>
                    <a:lnTo>
                      <a:pt x="0" y="28"/>
                    </a:lnTo>
                    <a:lnTo>
                      <a:pt x="0" y="25"/>
                    </a:lnTo>
                    <a:lnTo>
                      <a:pt x="0" y="21"/>
                    </a:lnTo>
                    <a:lnTo>
                      <a:pt x="0" y="14"/>
                    </a:lnTo>
                    <a:lnTo>
                      <a:pt x="3" y="10"/>
                    </a:lnTo>
                    <a:lnTo>
                      <a:pt x="7" y="7"/>
                    </a:lnTo>
                    <a:lnTo>
                      <a:pt x="11"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71" name="Freeform 293">
                <a:extLst>
                  <a:ext uri="{FF2B5EF4-FFF2-40B4-BE49-F238E27FC236}">
                    <a16:creationId xmlns:a16="http://schemas.microsoft.com/office/drawing/2014/main" id="{B2563777-2B9A-450D-99B3-6F123AFC985F}"/>
                  </a:ext>
                </a:extLst>
              </p:cNvPr>
              <p:cNvSpPr>
                <a:spLocks/>
              </p:cNvSpPr>
              <p:nvPr/>
            </p:nvSpPr>
            <p:spPr bwMode="auto">
              <a:xfrm>
                <a:off x="4918" y="974"/>
                <a:ext cx="43" cy="29"/>
              </a:xfrm>
              <a:custGeom>
                <a:avLst/>
                <a:gdLst>
                  <a:gd name="T0" fmla="*/ 4 w 43"/>
                  <a:gd name="T1" fmla="*/ 18 h 29"/>
                  <a:gd name="T2" fmla="*/ 4 w 43"/>
                  <a:gd name="T3" fmla="*/ 18 h 29"/>
                  <a:gd name="T4" fmla="*/ 4 w 43"/>
                  <a:gd name="T5" fmla="*/ 15 h 29"/>
                  <a:gd name="T6" fmla="*/ 4 w 43"/>
                  <a:gd name="T7" fmla="*/ 11 h 29"/>
                  <a:gd name="T8" fmla="*/ 0 w 43"/>
                  <a:gd name="T9" fmla="*/ 11 h 29"/>
                  <a:gd name="T10" fmla="*/ 0 w 43"/>
                  <a:gd name="T11" fmla="*/ 7 h 29"/>
                  <a:gd name="T12" fmla="*/ 4 w 43"/>
                  <a:gd name="T13" fmla="*/ 11 h 29"/>
                  <a:gd name="T14" fmla="*/ 7 w 43"/>
                  <a:gd name="T15" fmla="*/ 7 h 29"/>
                  <a:gd name="T16" fmla="*/ 0 w 43"/>
                  <a:gd name="T17" fmla="*/ 7 h 29"/>
                  <a:gd name="T18" fmla="*/ 4 w 43"/>
                  <a:gd name="T19" fmla="*/ 4 h 29"/>
                  <a:gd name="T20" fmla="*/ 4 w 43"/>
                  <a:gd name="T21" fmla="*/ 4 h 29"/>
                  <a:gd name="T22" fmla="*/ 7 w 43"/>
                  <a:gd name="T23" fmla="*/ 0 h 29"/>
                  <a:gd name="T24" fmla="*/ 11 w 43"/>
                  <a:gd name="T25" fmla="*/ 0 h 29"/>
                  <a:gd name="T26" fmla="*/ 15 w 43"/>
                  <a:gd name="T27" fmla="*/ 4 h 29"/>
                  <a:gd name="T28" fmla="*/ 18 w 43"/>
                  <a:gd name="T29" fmla="*/ 4 h 29"/>
                  <a:gd name="T30" fmla="*/ 18 w 43"/>
                  <a:gd name="T31" fmla="*/ 7 h 29"/>
                  <a:gd name="T32" fmla="*/ 25 w 43"/>
                  <a:gd name="T33" fmla="*/ 11 h 29"/>
                  <a:gd name="T34" fmla="*/ 29 w 43"/>
                  <a:gd name="T35" fmla="*/ 15 h 29"/>
                  <a:gd name="T36" fmla="*/ 40 w 43"/>
                  <a:gd name="T37" fmla="*/ 22 h 29"/>
                  <a:gd name="T38" fmla="*/ 43 w 43"/>
                  <a:gd name="T39" fmla="*/ 25 h 29"/>
                  <a:gd name="T40" fmla="*/ 40 w 43"/>
                  <a:gd name="T41" fmla="*/ 29 h 29"/>
                  <a:gd name="T42" fmla="*/ 36 w 43"/>
                  <a:gd name="T43" fmla="*/ 25 h 29"/>
                  <a:gd name="T44" fmla="*/ 32 w 43"/>
                  <a:gd name="T45" fmla="*/ 25 h 29"/>
                  <a:gd name="T46" fmla="*/ 32 w 43"/>
                  <a:gd name="T47" fmla="*/ 29 h 29"/>
                  <a:gd name="T48" fmla="*/ 29 w 43"/>
                  <a:gd name="T49" fmla="*/ 29 h 29"/>
                  <a:gd name="T50" fmla="*/ 22 w 43"/>
                  <a:gd name="T51" fmla="*/ 25 h 29"/>
                  <a:gd name="T52" fmla="*/ 22 w 43"/>
                  <a:gd name="T53" fmla="*/ 25 h 29"/>
                  <a:gd name="T54" fmla="*/ 18 w 43"/>
                  <a:gd name="T55" fmla="*/ 22 h 29"/>
                  <a:gd name="T56" fmla="*/ 15 w 43"/>
                  <a:gd name="T57" fmla="*/ 22 h 29"/>
                  <a:gd name="T58" fmla="*/ 11 w 43"/>
                  <a:gd name="T59" fmla="*/ 18 h 29"/>
                  <a:gd name="T60" fmla="*/ 11 w 43"/>
                  <a:gd name="T61" fmla="*/ 22 h 29"/>
                  <a:gd name="T62" fmla="*/ 15 w 43"/>
                  <a:gd name="T63" fmla="*/ 25 h 29"/>
                  <a:gd name="T64" fmla="*/ 15 w 43"/>
                  <a:gd name="T65" fmla="*/ 25 h 29"/>
                  <a:gd name="T66" fmla="*/ 11 w 43"/>
                  <a:gd name="T67" fmla="*/ 22 h 29"/>
                  <a:gd name="T68" fmla="*/ 4 w 43"/>
                  <a:gd name="T69"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29">
                    <a:moveTo>
                      <a:pt x="4" y="18"/>
                    </a:moveTo>
                    <a:lnTo>
                      <a:pt x="4" y="18"/>
                    </a:lnTo>
                    <a:lnTo>
                      <a:pt x="4" y="15"/>
                    </a:lnTo>
                    <a:lnTo>
                      <a:pt x="4" y="11"/>
                    </a:lnTo>
                    <a:lnTo>
                      <a:pt x="0" y="11"/>
                    </a:lnTo>
                    <a:lnTo>
                      <a:pt x="0" y="7"/>
                    </a:lnTo>
                    <a:lnTo>
                      <a:pt x="4" y="11"/>
                    </a:lnTo>
                    <a:lnTo>
                      <a:pt x="7" y="7"/>
                    </a:lnTo>
                    <a:lnTo>
                      <a:pt x="0" y="7"/>
                    </a:lnTo>
                    <a:lnTo>
                      <a:pt x="4" y="4"/>
                    </a:lnTo>
                    <a:lnTo>
                      <a:pt x="4" y="4"/>
                    </a:lnTo>
                    <a:lnTo>
                      <a:pt x="7" y="0"/>
                    </a:lnTo>
                    <a:lnTo>
                      <a:pt x="11" y="0"/>
                    </a:lnTo>
                    <a:lnTo>
                      <a:pt x="15" y="4"/>
                    </a:lnTo>
                    <a:lnTo>
                      <a:pt x="18" y="4"/>
                    </a:lnTo>
                    <a:lnTo>
                      <a:pt x="18" y="7"/>
                    </a:lnTo>
                    <a:lnTo>
                      <a:pt x="25" y="11"/>
                    </a:lnTo>
                    <a:lnTo>
                      <a:pt x="29" y="15"/>
                    </a:lnTo>
                    <a:lnTo>
                      <a:pt x="40" y="22"/>
                    </a:lnTo>
                    <a:lnTo>
                      <a:pt x="43" y="25"/>
                    </a:lnTo>
                    <a:lnTo>
                      <a:pt x="40" y="29"/>
                    </a:lnTo>
                    <a:lnTo>
                      <a:pt x="36" y="25"/>
                    </a:lnTo>
                    <a:lnTo>
                      <a:pt x="32" y="25"/>
                    </a:lnTo>
                    <a:lnTo>
                      <a:pt x="32" y="29"/>
                    </a:lnTo>
                    <a:lnTo>
                      <a:pt x="29" y="29"/>
                    </a:lnTo>
                    <a:lnTo>
                      <a:pt x="22" y="25"/>
                    </a:lnTo>
                    <a:lnTo>
                      <a:pt x="22" y="25"/>
                    </a:lnTo>
                    <a:lnTo>
                      <a:pt x="18" y="22"/>
                    </a:lnTo>
                    <a:lnTo>
                      <a:pt x="15" y="22"/>
                    </a:lnTo>
                    <a:lnTo>
                      <a:pt x="11" y="18"/>
                    </a:lnTo>
                    <a:lnTo>
                      <a:pt x="11" y="22"/>
                    </a:lnTo>
                    <a:lnTo>
                      <a:pt x="15" y="25"/>
                    </a:lnTo>
                    <a:lnTo>
                      <a:pt x="15" y="25"/>
                    </a:lnTo>
                    <a:lnTo>
                      <a:pt x="11" y="22"/>
                    </a:lnTo>
                    <a:lnTo>
                      <a:pt x="4" y="1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72" name="Freeform 294">
                <a:extLst>
                  <a:ext uri="{FF2B5EF4-FFF2-40B4-BE49-F238E27FC236}">
                    <a16:creationId xmlns:a16="http://schemas.microsoft.com/office/drawing/2014/main" id="{A72DDC80-331B-40B2-ADAB-181FB668D7C2}"/>
                  </a:ext>
                </a:extLst>
              </p:cNvPr>
              <p:cNvSpPr>
                <a:spLocks/>
              </p:cNvSpPr>
              <p:nvPr/>
            </p:nvSpPr>
            <p:spPr bwMode="auto">
              <a:xfrm>
                <a:off x="5155" y="860"/>
                <a:ext cx="28" cy="17"/>
              </a:xfrm>
              <a:custGeom>
                <a:avLst/>
                <a:gdLst>
                  <a:gd name="T0" fmla="*/ 3 w 28"/>
                  <a:gd name="T1" fmla="*/ 17 h 17"/>
                  <a:gd name="T2" fmla="*/ 0 w 28"/>
                  <a:gd name="T3" fmla="*/ 17 h 17"/>
                  <a:gd name="T4" fmla="*/ 3 w 28"/>
                  <a:gd name="T5" fmla="*/ 10 h 17"/>
                  <a:gd name="T6" fmla="*/ 3 w 28"/>
                  <a:gd name="T7" fmla="*/ 10 h 17"/>
                  <a:gd name="T8" fmla="*/ 0 w 28"/>
                  <a:gd name="T9" fmla="*/ 7 h 17"/>
                  <a:gd name="T10" fmla="*/ 7 w 28"/>
                  <a:gd name="T11" fmla="*/ 0 h 17"/>
                  <a:gd name="T12" fmla="*/ 14 w 28"/>
                  <a:gd name="T13" fmla="*/ 0 h 17"/>
                  <a:gd name="T14" fmla="*/ 18 w 28"/>
                  <a:gd name="T15" fmla="*/ 0 h 17"/>
                  <a:gd name="T16" fmla="*/ 21 w 28"/>
                  <a:gd name="T17" fmla="*/ 3 h 17"/>
                  <a:gd name="T18" fmla="*/ 18 w 28"/>
                  <a:gd name="T19" fmla="*/ 7 h 17"/>
                  <a:gd name="T20" fmla="*/ 28 w 28"/>
                  <a:gd name="T21" fmla="*/ 7 h 17"/>
                  <a:gd name="T22" fmla="*/ 28 w 28"/>
                  <a:gd name="T23" fmla="*/ 10 h 17"/>
                  <a:gd name="T24" fmla="*/ 25 w 28"/>
                  <a:gd name="T25" fmla="*/ 10 h 17"/>
                  <a:gd name="T26" fmla="*/ 21 w 28"/>
                  <a:gd name="T27" fmla="*/ 14 h 17"/>
                  <a:gd name="T28" fmla="*/ 14 w 28"/>
                  <a:gd name="T29" fmla="*/ 14 h 17"/>
                  <a:gd name="T30" fmla="*/ 7 w 28"/>
                  <a:gd name="T31" fmla="*/ 14 h 17"/>
                  <a:gd name="T32" fmla="*/ 7 w 28"/>
                  <a:gd name="T33" fmla="*/ 14 h 17"/>
                  <a:gd name="T34" fmla="*/ 3 w 28"/>
                  <a:gd name="T35" fmla="*/ 17 h 17"/>
                  <a:gd name="T36" fmla="*/ 3 w 28"/>
                  <a:gd name="T3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7">
                    <a:moveTo>
                      <a:pt x="3" y="17"/>
                    </a:moveTo>
                    <a:lnTo>
                      <a:pt x="0" y="17"/>
                    </a:lnTo>
                    <a:lnTo>
                      <a:pt x="3" y="10"/>
                    </a:lnTo>
                    <a:lnTo>
                      <a:pt x="3" y="10"/>
                    </a:lnTo>
                    <a:lnTo>
                      <a:pt x="0" y="7"/>
                    </a:lnTo>
                    <a:lnTo>
                      <a:pt x="7" y="0"/>
                    </a:lnTo>
                    <a:lnTo>
                      <a:pt x="14" y="0"/>
                    </a:lnTo>
                    <a:lnTo>
                      <a:pt x="18" y="0"/>
                    </a:lnTo>
                    <a:lnTo>
                      <a:pt x="21" y="3"/>
                    </a:lnTo>
                    <a:lnTo>
                      <a:pt x="18" y="7"/>
                    </a:lnTo>
                    <a:lnTo>
                      <a:pt x="28" y="7"/>
                    </a:lnTo>
                    <a:lnTo>
                      <a:pt x="28" y="10"/>
                    </a:lnTo>
                    <a:lnTo>
                      <a:pt x="25" y="10"/>
                    </a:lnTo>
                    <a:lnTo>
                      <a:pt x="21" y="14"/>
                    </a:lnTo>
                    <a:lnTo>
                      <a:pt x="14" y="14"/>
                    </a:lnTo>
                    <a:lnTo>
                      <a:pt x="7" y="14"/>
                    </a:lnTo>
                    <a:lnTo>
                      <a:pt x="7" y="14"/>
                    </a:lnTo>
                    <a:lnTo>
                      <a:pt x="3" y="17"/>
                    </a:lnTo>
                    <a:lnTo>
                      <a:pt x="3" y="1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73" name="Freeform 295">
                <a:extLst>
                  <a:ext uri="{FF2B5EF4-FFF2-40B4-BE49-F238E27FC236}">
                    <a16:creationId xmlns:a16="http://schemas.microsoft.com/office/drawing/2014/main" id="{F4ABC3FE-B81C-40B6-89E0-62CE57F49D19}"/>
                  </a:ext>
                </a:extLst>
              </p:cNvPr>
              <p:cNvSpPr>
                <a:spLocks/>
              </p:cNvSpPr>
              <p:nvPr/>
            </p:nvSpPr>
            <p:spPr bwMode="auto">
              <a:xfrm>
                <a:off x="5237" y="874"/>
                <a:ext cx="14" cy="11"/>
              </a:xfrm>
              <a:custGeom>
                <a:avLst/>
                <a:gdLst>
                  <a:gd name="T0" fmla="*/ 0 w 14"/>
                  <a:gd name="T1" fmla="*/ 3 h 11"/>
                  <a:gd name="T2" fmla="*/ 0 w 14"/>
                  <a:gd name="T3" fmla="*/ 0 h 11"/>
                  <a:gd name="T4" fmla="*/ 4 w 14"/>
                  <a:gd name="T5" fmla="*/ 0 h 11"/>
                  <a:gd name="T6" fmla="*/ 14 w 14"/>
                  <a:gd name="T7" fmla="*/ 0 h 11"/>
                  <a:gd name="T8" fmla="*/ 14 w 14"/>
                  <a:gd name="T9" fmla="*/ 3 h 11"/>
                  <a:gd name="T10" fmla="*/ 11 w 14"/>
                  <a:gd name="T11" fmla="*/ 3 h 11"/>
                  <a:gd name="T12" fmla="*/ 11 w 14"/>
                  <a:gd name="T13" fmla="*/ 7 h 11"/>
                  <a:gd name="T14" fmla="*/ 11 w 14"/>
                  <a:gd name="T15" fmla="*/ 11 h 11"/>
                  <a:gd name="T16" fmla="*/ 0 w 14"/>
                  <a:gd name="T17" fmla="*/ 3 h 11"/>
                  <a:gd name="T18" fmla="*/ 0 w 14"/>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1">
                    <a:moveTo>
                      <a:pt x="0" y="3"/>
                    </a:moveTo>
                    <a:lnTo>
                      <a:pt x="0" y="0"/>
                    </a:lnTo>
                    <a:lnTo>
                      <a:pt x="4" y="0"/>
                    </a:lnTo>
                    <a:lnTo>
                      <a:pt x="14" y="0"/>
                    </a:lnTo>
                    <a:lnTo>
                      <a:pt x="14" y="3"/>
                    </a:lnTo>
                    <a:lnTo>
                      <a:pt x="11" y="3"/>
                    </a:lnTo>
                    <a:lnTo>
                      <a:pt x="11" y="7"/>
                    </a:lnTo>
                    <a:lnTo>
                      <a:pt x="11" y="11"/>
                    </a:lnTo>
                    <a:lnTo>
                      <a:pt x="0" y="3"/>
                    </a:lnTo>
                    <a:lnTo>
                      <a:pt x="0"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74" name="Freeform 296">
                <a:extLst>
                  <a:ext uri="{FF2B5EF4-FFF2-40B4-BE49-F238E27FC236}">
                    <a16:creationId xmlns:a16="http://schemas.microsoft.com/office/drawing/2014/main" id="{573570A6-AD53-40BB-8A12-1C78AA982A04}"/>
                  </a:ext>
                </a:extLst>
              </p:cNvPr>
              <p:cNvSpPr>
                <a:spLocks/>
              </p:cNvSpPr>
              <p:nvPr/>
            </p:nvSpPr>
            <p:spPr bwMode="auto">
              <a:xfrm>
                <a:off x="5330" y="874"/>
                <a:ext cx="15" cy="14"/>
              </a:xfrm>
              <a:custGeom>
                <a:avLst/>
                <a:gdLst>
                  <a:gd name="T0" fmla="*/ 11 w 15"/>
                  <a:gd name="T1" fmla="*/ 3 h 14"/>
                  <a:gd name="T2" fmla="*/ 11 w 15"/>
                  <a:gd name="T3" fmla="*/ 3 h 14"/>
                  <a:gd name="T4" fmla="*/ 15 w 15"/>
                  <a:gd name="T5" fmla="*/ 7 h 14"/>
                  <a:gd name="T6" fmla="*/ 15 w 15"/>
                  <a:gd name="T7" fmla="*/ 11 h 14"/>
                  <a:gd name="T8" fmla="*/ 15 w 15"/>
                  <a:gd name="T9" fmla="*/ 14 h 14"/>
                  <a:gd name="T10" fmla="*/ 15 w 15"/>
                  <a:gd name="T11" fmla="*/ 14 h 14"/>
                  <a:gd name="T12" fmla="*/ 11 w 15"/>
                  <a:gd name="T13" fmla="*/ 14 h 14"/>
                  <a:gd name="T14" fmla="*/ 7 w 15"/>
                  <a:gd name="T15" fmla="*/ 14 h 14"/>
                  <a:gd name="T16" fmla="*/ 0 w 15"/>
                  <a:gd name="T17" fmla="*/ 14 h 14"/>
                  <a:gd name="T18" fmla="*/ 0 w 15"/>
                  <a:gd name="T19" fmla="*/ 11 h 14"/>
                  <a:gd name="T20" fmla="*/ 0 w 15"/>
                  <a:gd name="T21" fmla="*/ 7 h 14"/>
                  <a:gd name="T22" fmla="*/ 7 w 15"/>
                  <a:gd name="T23" fmla="*/ 0 h 14"/>
                  <a:gd name="T24" fmla="*/ 11 w 15"/>
                  <a:gd name="T25" fmla="*/ 3 h 14"/>
                  <a:gd name="T26" fmla="*/ 11 w 15"/>
                  <a:gd name="T2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4">
                    <a:moveTo>
                      <a:pt x="11" y="3"/>
                    </a:moveTo>
                    <a:lnTo>
                      <a:pt x="11" y="3"/>
                    </a:lnTo>
                    <a:lnTo>
                      <a:pt x="15" y="7"/>
                    </a:lnTo>
                    <a:lnTo>
                      <a:pt x="15" y="11"/>
                    </a:lnTo>
                    <a:lnTo>
                      <a:pt x="15" y="14"/>
                    </a:lnTo>
                    <a:lnTo>
                      <a:pt x="15" y="14"/>
                    </a:lnTo>
                    <a:lnTo>
                      <a:pt x="11" y="14"/>
                    </a:lnTo>
                    <a:lnTo>
                      <a:pt x="7" y="14"/>
                    </a:lnTo>
                    <a:lnTo>
                      <a:pt x="0" y="14"/>
                    </a:lnTo>
                    <a:lnTo>
                      <a:pt x="0" y="11"/>
                    </a:lnTo>
                    <a:lnTo>
                      <a:pt x="0" y="7"/>
                    </a:lnTo>
                    <a:lnTo>
                      <a:pt x="7" y="0"/>
                    </a:lnTo>
                    <a:lnTo>
                      <a:pt x="11" y="3"/>
                    </a:lnTo>
                    <a:lnTo>
                      <a:pt x="11"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75" name="Freeform 297">
                <a:extLst>
                  <a:ext uri="{FF2B5EF4-FFF2-40B4-BE49-F238E27FC236}">
                    <a16:creationId xmlns:a16="http://schemas.microsoft.com/office/drawing/2014/main" id="{325A53EB-4782-42CE-8BD6-A9A068CDB4B3}"/>
                  </a:ext>
                </a:extLst>
              </p:cNvPr>
              <p:cNvSpPr>
                <a:spLocks/>
              </p:cNvSpPr>
              <p:nvPr/>
            </p:nvSpPr>
            <p:spPr bwMode="auto">
              <a:xfrm>
                <a:off x="5294" y="892"/>
                <a:ext cx="25" cy="14"/>
              </a:xfrm>
              <a:custGeom>
                <a:avLst/>
                <a:gdLst>
                  <a:gd name="T0" fmla="*/ 8 w 25"/>
                  <a:gd name="T1" fmla="*/ 3 h 14"/>
                  <a:gd name="T2" fmla="*/ 11 w 25"/>
                  <a:gd name="T3" fmla="*/ 3 h 14"/>
                  <a:gd name="T4" fmla="*/ 11 w 25"/>
                  <a:gd name="T5" fmla="*/ 0 h 14"/>
                  <a:gd name="T6" fmla="*/ 25 w 25"/>
                  <a:gd name="T7" fmla="*/ 3 h 14"/>
                  <a:gd name="T8" fmla="*/ 25 w 25"/>
                  <a:gd name="T9" fmla="*/ 7 h 14"/>
                  <a:gd name="T10" fmla="*/ 25 w 25"/>
                  <a:gd name="T11" fmla="*/ 7 h 14"/>
                  <a:gd name="T12" fmla="*/ 22 w 25"/>
                  <a:gd name="T13" fmla="*/ 11 h 14"/>
                  <a:gd name="T14" fmla="*/ 18 w 25"/>
                  <a:gd name="T15" fmla="*/ 14 h 14"/>
                  <a:gd name="T16" fmla="*/ 0 w 25"/>
                  <a:gd name="T17" fmla="*/ 14 h 14"/>
                  <a:gd name="T18" fmla="*/ 0 w 25"/>
                  <a:gd name="T19" fmla="*/ 14 h 14"/>
                  <a:gd name="T20" fmla="*/ 0 w 25"/>
                  <a:gd name="T21" fmla="*/ 11 h 14"/>
                  <a:gd name="T22" fmla="*/ 8 w 25"/>
                  <a:gd name="T23"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4">
                    <a:moveTo>
                      <a:pt x="8" y="3"/>
                    </a:moveTo>
                    <a:lnTo>
                      <a:pt x="11" y="3"/>
                    </a:lnTo>
                    <a:lnTo>
                      <a:pt x="11" y="0"/>
                    </a:lnTo>
                    <a:lnTo>
                      <a:pt x="25" y="3"/>
                    </a:lnTo>
                    <a:lnTo>
                      <a:pt x="25" y="7"/>
                    </a:lnTo>
                    <a:lnTo>
                      <a:pt x="25" y="7"/>
                    </a:lnTo>
                    <a:lnTo>
                      <a:pt x="22" y="11"/>
                    </a:lnTo>
                    <a:lnTo>
                      <a:pt x="18" y="14"/>
                    </a:lnTo>
                    <a:lnTo>
                      <a:pt x="0" y="14"/>
                    </a:lnTo>
                    <a:lnTo>
                      <a:pt x="0" y="14"/>
                    </a:lnTo>
                    <a:lnTo>
                      <a:pt x="0" y="11"/>
                    </a:lnTo>
                    <a:lnTo>
                      <a:pt x="8"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76" name="Freeform 298">
                <a:extLst>
                  <a:ext uri="{FF2B5EF4-FFF2-40B4-BE49-F238E27FC236}">
                    <a16:creationId xmlns:a16="http://schemas.microsoft.com/office/drawing/2014/main" id="{5221FD5D-4584-441C-BD43-7343C4890B1D}"/>
                  </a:ext>
                </a:extLst>
              </p:cNvPr>
              <p:cNvSpPr>
                <a:spLocks/>
              </p:cNvSpPr>
              <p:nvPr/>
            </p:nvSpPr>
            <p:spPr bwMode="auto">
              <a:xfrm>
                <a:off x="5387" y="777"/>
                <a:ext cx="15" cy="11"/>
              </a:xfrm>
              <a:custGeom>
                <a:avLst/>
                <a:gdLst>
                  <a:gd name="T0" fmla="*/ 15 w 15"/>
                  <a:gd name="T1" fmla="*/ 4 h 11"/>
                  <a:gd name="T2" fmla="*/ 15 w 15"/>
                  <a:gd name="T3" fmla="*/ 4 h 11"/>
                  <a:gd name="T4" fmla="*/ 15 w 15"/>
                  <a:gd name="T5" fmla="*/ 7 h 11"/>
                  <a:gd name="T6" fmla="*/ 11 w 15"/>
                  <a:gd name="T7" fmla="*/ 7 h 11"/>
                  <a:gd name="T8" fmla="*/ 11 w 15"/>
                  <a:gd name="T9" fmla="*/ 7 h 11"/>
                  <a:gd name="T10" fmla="*/ 11 w 15"/>
                  <a:gd name="T11" fmla="*/ 11 h 11"/>
                  <a:gd name="T12" fmla="*/ 8 w 15"/>
                  <a:gd name="T13" fmla="*/ 11 h 11"/>
                  <a:gd name="T14" fmla="*/ 8 w 15"/>
                  <a:gd name="T15" fmla="*/ 7 h 11"/>
                  <a:gd name="T16" fmla="*/ 8 w 15"/>
                  <a:gd name="T17" fmla="*/ 7 h 11"/>
                  <a:gd name="T18" fmla="*/ 4 w 15"/>
                  <a:gd name="T19" fmla="*/ 4 h 11"/>
                  <a:gd name="T20" fmla="*/ 0 w 15"/>
                  <a:gd name="T21" fmla="*/ 4 h 11"/>
                  <a:gd name="T22" fmla="*/ 0 w 15"/>
                  <a:gd name="T23" fmla="*/ 7 h 11"/>
                  <a:gd name="T24" fmla="*/ 4 w 15"/>
                  <a:gd name="T25" fmla="*/ 11 h 11"/>
                  <a:gd name="T26" fmla="*/ 0 w 15"/>
                  <a:gd name="T27" fmla="*/ 4 h 11"/>
                  <a:gd name="T28" fmla="*/ 0 w 15"/>
                  <a:gd name="T29" fmla="*/ 4 h 11"/>
                  <a:gd name="T30" fmla="*/ 0 w 15"/>
                  <a:gd name="T31" fmla="*/ 0 h 11"/>
                  <a:gd name="T32" fmla="*/ 4 w 15"/>
                  <a:gd name="T33" fmla="*/ 4 h 11"/>
                  <a:gd name="T34" fmla="*/ 4 w 15"/>
                  <a:gd name="T35" fmla="*/ 4 h 11"/>
                  <a:gd name="T36" fmla="*/ 8 w 15"/>
                  <a:gd name="T37" fmla="*/ 4 h 11"/>
                  <a:gd name="T38" fmla="*/ 8 w 15"/>
                  <a:gd name="T39" fmla="*/ 0 h 11"/>
                  <a:gd name="T40" fmla="*/ 4 w 15"/>
                  <a:gd name="T41" fmla="*/ 0 h 11"/>
                  <a:gd name="T42" fmla="*/ 8 w 15"/>
                  <a:gd name="T43" fmla="*/ 0 h 11"/>
                  <a:gd name="T44" fmla="*/ 11 w 15"/>
                  <a:gd name="T45" fmla="*/ 0 h 11"/>
                  <a:gd name="T46" fmla="*/ 15 w 15"/>
                  <a:gd name="T47" fmla="*/ 0 h 11"/>
                  <a:gd name="T48" fmla="*/ 11 w 15"/>
                  <a:gd name="T49" fmla="*/ 0 h 11"/>
                  <a:gd name="T50" fmla="*/ 15 w 15"/>
                  <a:gd name="T51"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11">
                    <a:moveTo>
                      <a:pt x="15" y="4"/>
                    </a:moveTo>
                    <a:lnTo>
                      <a:pt x="15" y="4"/>
                    </a:lnTo>
                    <a:lnTo>
                      <a:pt x="15" y="7"/>
                    </a:lnTo>
                    <a:lnTo>
                      <a:pt x="11" y="7"/>
                    </a:lnTo>
                    <a:lnTo>
                      <a:pt x="11" y="7"/>
                    </a:lnTo>
                    <a:lnTo>
                      <a:pt x="11" y="11"/>
                    </a:lnTo>
                    <a:lnTo>
                      <a:pt x="8" y="11"/>
                    </a:lnTo>
                    <a:lnTo>
                      <a:pt x="8" y="7"/>
                    </a:lnTo>
                    <a:lnTo>
                      <a:pt x="8" y="7"/>
                    </a:lnTo>
                    <a:lnTo>
                      <a:pt x="4" y="4"/>
                    </a:lnTo>
                    <a:lnTo>
                      <a:pt x="0" y="4"/>
                    </a:lnTo>
                    <a:lnTo>
                      <a:pt x="0" y="7"/>
                    </a:lnTo>
                    <a:lnTo>
                      <a:pt x="4" y="11"/>
                    </a:lnTo>
                    <a:lnTo>
                      <a:pt x="0" y="4"/>
                    </a:lnTo>
                    <a:lnTo>
                      <a:pt x="0" y="4"/>
                    </a:lnTo>
                    <a:lnTo>
                      <a:pt x="0" y="0"/>
                    </a:lnTo>
                    <a:lnTo>
                      <a:pt x="4" y="4"/>
                    </a:lnTo>
                    <a:lnTo>
                      <a:pt x="4" y="4"/>
                    </a:lnTo>
                    <a:lnTo>
                      <a:pt x="8" y="4"/>
                    </a:lnTo>
                    <a:lnTo>
                      <a:pt x="8" y="0"/>
                    </a:lnTo>
                    <a:lnTo>
                      <a:pt x="4" y="0"/>
                    </a:lnTo>
                    <a:lnTo>
                      <a:pt x="8" y="0"/>
                    </a:lnTo>
                    <a:lnTo>
                      <a:pt x="11" y="0"/>
                    </a:lnTo>
                    <a:lnTo>
                      <a:pt x="15" y="0"/>
                    </a:lnTo>
                    <a:lnTo>
                      <a:pt x="11" y="0"/>
                    </a:lnTo>
                    <a:lnTo>
                      <a:pt x="15"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77" name="Freeform 299">
                <a:extLst>
                  <a:ext uri="{FF2B5EF4-FFF2-40B4-BE49-F238E27FC236}">
                    <a16:creationId xmlns:a16="http://schemas.microsoft.com/office/drawing/2014/main" id="{E416EA9C-B05F-436D-83FF-D199DAEDB824}"/>
                  </a:ext>
                </a:extLst>
              </p:cNvPr>
              <p:cNvSpPr>
                <a:spLocks/>
              </p:cNvSpPr>
              <p:nvPr/>
            </p:nvSpPr>
            <p:spPr bwMode="auto">
              <a:xfrm>
                <a:off x="3514" y="1462"/>
                <a:ext cx="90" cy="108"/>
              </a:xfrm>
              <a:custGeom>
                <a:avLst/>
                <a:gdLst>
                  <a:gd name="T0" fmla="*/ 61 w 90"/>
                  <a:gd name="T1" fmla="*/ 7 h 108"/>
                  <a:gd name="T2" fmla="*/ 57 w 90"/>
                  <a:gd name="T3" fmla="*/ 0 h 108"/>
                  <a:gd name="T4" fmla="*/ 54 w 90"/>
                  <a:gd name="T5" fmla="*/ 4 h 108"/>
                  <a:gd name="T6" fmla="*/ 47 w 90"/>
                  <a:gd name="T7" fmla="*/ 4 h 108"/>
                  <a:gd name="T8" fmla="*/ 43 w 90"/>
                  <a:gd name="T9" fmla="*/ 7 h 108"/>
                  <a:gd name="T10" fmla="*/ 43 w 90"/>
                  <a:gd name="T11" fmla="*/ 11 h 108"/>
                  <a:gd name="T12" fmla="*/ 39 w 90"/>
                  <a:gd name="T13" fmla="*/ 15 h 108"/>
                  <a:gd name="T14" fmla="*/ 36 w 90"/>
                  <a:gd name="T15" fmla="*/ 18 h 108"/>
                  <a:gd name="T16" fmla="*/ 39 w 90"/>
                  <a:gd name="T17" fmla="*/ 18 h 108"/>
                  <a:gd name="T18" fmla="*/ 47 w 90"/>
                  <a:gd name="T19" fmla="*/ 18 h 108"/>
                  <a:gd name="T20" fmla="*/ 47 w 90"/>
                  <a:gd name="T21" fmla="*/ 22 h 108"/>
                  <a:gd name="T22" fmla="*/ 39 w 90"/>
                  <a:gd name="T23" fmla="*/ 29 h 108"/>
                  <a:gd name="T24" fmla="*/ 32 w 90"/>
                  <a:gd name="T25" fmla="*/ 29 h 108"/>
                  <a:gd name="T26" fmla="*/ 25 w 90"/>
                  <a:gd name="T27" fmla="*/ 29 h 108"/>
                  <a:gd name="T28" fmla="*/ 14 w 90"/>
                  <a:gd name="T29" fmla="*/ 29 h 108"/>
                  <a:gd name="T30" fmla="*/ 14 w 90"/>
                  <a:gd name="T31" fmla="*/ 36 h 108"/>
                  <a:gd name="T32" fmla="*/ 7 w 90"/>
                  <a:gd name="T33" fmla="*/ 36 h 108"/>
                  <a:gd name="T34" fmla="*/ 18 w 90"/>
                  <a:gd name="T35" fmla="*/ 40 h 108"/>
                  <a:gd name="T36" fmla="*/ 14 w 90"/>
                  <a:gd name="T37" fmla="*/ 47 h 108"/>
                  <a:gd name="T38" fmla="*/ 7 w 90"/>
                  <a:gd name="T39" fmla="*/ 50 h 108"/>
                  <a:gd name="T40" fmla="*/ 11 w 90"/>
                  <a:gd name="T41" fmla="*/ 54 h 108"/>
                  <a:gd name="T42" fmla="*/ 11 w 90"/>
                  <a:gd name="T43" fmla="*/ 54 h 108"/>
                  <a:gd name="T44" fmla="*/ 18 w 90"/>
                  <a:gd name="T45" fmla="*/ 58 h 108"/>
                  <a:gd name="T46" fmla="*/ 32 w 90"/>
                  <a:gd name="T47" fmla="*/ 58 h 108"/>
                  <a:gd name="T48" fmla="*/ 25 w 90"/>
                  <a:gd name="T49" fmla="*/ 61 h 108"/>
                  <a:gd name="T50" fmla="*/ 22 w 90"/>
                  <a:gd name="T51" fmla="*/ 68 h 108"/>
                  <a:gd name="T52" fmla="*/ 14 w 90"/>
                  <a:gd name="T53" fmla="*/ 76 h 108"/>
                  <a:gd name="T54" fmla="*/ 32 w 90"/>
                  <a:gd name="T55" fmla="*/ 68 h 108"/>
                  <a:gd name="T56" fmla="*/ 36 w 90"/>
                  <a:gd name="T57" fmla="*/ 72 h 108"/>
                  <a:gd name="T58" fmla="*/ 22 w 90"/>
                  <a:gd name="T59" fmla="*/ 76 h 108"/>
                  <a:gd name="T60" fmla="*/ 14 w 90"/>
                  <a:gd name="T61" fmla="*/ 83 h 108"/>
                  <a:gd name="T62" fmla="*/ 11 w 90"/>
                  <a:gd name="T63" fmla="*/ 86 h 108"/>
                  <a:gd name="T64" fmla="*/ 7 w 90"/>
                  <a:gd name="T65" fmla="*/ 86 h 108"/>
                  <a:gd name="T66" fmla="*/ 4 w 90"/>
                  <a:gd name="T67" fmla="*/ 86 h 108"/>
                  <a:gd name="T68" fmla="*/ 11 w 90"/>
                  <a:gd name="T69" fmla="*/ 90 h 108"/>
                  <a:gd name="T70" fmla="*/ 7 w 90"/>
                  <a:gd name="T71" fmla="*/ 93 h 108"/>
                  <a:gd name="T72" fmla="*/ 4 w 90"/>
                  <a:gd name="T73" fmla="*/ 97 h 108"/>
                  <a:gd name="T74" fmla="*/ 7 w 90"/>
                  <a:gd name="T75" fmla="*/ 97 h 108"/>
                  <a:gd name="T76" fmla="*/ 14 w 90"/>
                  <a:gd name="T77" fmla="*/ 97 h 108"/>
                  <a:gd name="T78" fmla="*/ 14 w 90"/>
                  <a:gd name="T79" fmla="*/ 101 h 108"/>
                  <a:gd name="T80" fmla="*/ 11 w 90"/>
                  <a:gd name="T81" fmla="*/ 104 h 108"/>
                  <a:gd name="T82" fmla="*/ 18 w 90"/>
                  <a:gd name="T83" fmla="*/ 101 h 108"/>
                  <a:gd name="T84" fmla="*/ 18 w 90"/>
                  <a:gd name="T85" fmla="*/ 104 h 108"/>
                  <a:gd name="T86" fmla="*/ 14 w 90"/>
                  <a:gd name="T87" fmla="*/ 104 h 108"/>
                  <a:gd name="T88" fmla="*/ 18 w 90"/>
                  <a:gd name="T89" fmla="*/ 104 h 108"/>
                  <a:gd name="T90" fmla="*/ 22 w 90"/>
                  <a:gd name="T91" fmla="*/ 104 h 108"/>
                  <a:gd name="T92" fmla="*/ 29 w 90"/>
                  <a:gd name="T93" fmla="*/ 104 h 108"/>
                  <a:gd name="T94" fmla="*/ 39 w 90"/>
                  <a:gd name="T95" fmla="*/ 101 h 108"/>
                  <a:gd name="T96" fmla="*/ 43 w 90"/>
                  <a:gd name="T97" fmla="*/ 97 h 108"/>
                  <a:gd name="T98" fmla="*/ 43 w 90"/>
                  <a:gd name="T99" fmla="*/ 93 h 108"/>
                  <a:gd name="T100" fmla="*/ 47 w 90"/>
                  <a:gd name="T101" fmla="*/ 97 h 108"/>
                  <a:gd name="T102" fmla="*/ 54 w 90"/>
                  <a:gd name="T103" fmla="*/ 93 h 108"/>
                  <a:gd name="T104" fmla="*/ 57 w 90"/>
                  <a:gd name="T105" fmla="*/ 93 h 108"/>
                  <a:gd name="T106" fmla="*/ 57 w 90"/>
                  <a:gd name="T107" fmla="*/ 90 h 108"/>
                  <a:gd name="T108" fmla="*/ 72 w 90"/>
                  <a:gd name="T109" fmla="*/ 86 h 108"/>
                  <a:gd name="T110" fmla="*/ 79 w 90"/>
                  <a:gd name="T111" fmla="*/ 86 h 108"/>
                  <a:gd name="T112" fmla="*/ 82 w 90"/>
                  <a:gd name="T113" fmla="*/ 86 h 108"/>
                  <a:gd name="T114" fmla="*/ 86 w 90"/>
                  <a:gd name="T115" fmla="*/ 76 h 108"/>
                  <a:gd name="T116" fmla="*/ 90 w 90"/>
                  <a:gd name="T117" fmla="*/ 68 h 108"/>
                  <a:gd name="T118" fmla="*/ 90 w 90"/>
                  <a:gd name="T119" fmla="*/ 61 h 108"/>
                  <a:gd name="T120" fmla="*/ 90 w 90"/>
                  <a:gd name="T121" fmla="*/ 54 h 108"/>
                  <a:gd name="T122" fmla="*/ 82 w 90"/>
                  <a:gd name="T123" fmla="*/ 40 h 108"/>
                  <a:gd name="T124" fmla="*/ 86 w 90"/>
                  <a:gd name="T125" fmla="*/ 3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 h="108">
                    <a:moveTo>
                      <a:pt x="57" y="11"/>
                    </a:moveTo>
                    <a:lnTo>
                      <a:pt x="61" y="7"/>
                    </a:lnTo>
                    <a:lnTo>
                      <a:pt x="57" y="4"/>
                    </a:lnTo>
                    <a:lnTo>
                      <a:pt x="57" y="0"/>
                    </a:lnTo>
                    <a:lnTo>
                      <a:pt x="57" y="0"/>
                    </a:lnTo>
                    <a:lnTo>
                      <a:pt x="54" y="4"/>
                    </a:lnTo>
                    <a:lnTo>
                      <a:pt x="50" y="4"/>
                    </a:lnTo>
                    <a:lnTo>
                      <a:pt x="47" y="4"/>
                    </a:lnTo>
                    <a:lnTo>
                      <a:pt x="43" y="7"/>
                    </a:lnTo>
                    <a:lnTo>
                      <a:pt x="43" y="7"/>
                    </a:lnTo>
                    <a:lnTo>
                      <a:pt x="39" y="11"/>
                    </a:lnTo>
                    <a:lnTo>
                      <a:pt x="43" y="11"/>
                    </a:lnTo>
                    <a:lnTo>
                      <a:pt x="43" y="11"/>
                    </a:lnTo>
                    <a:lnTo>
                      <a:pt x="39" y="15"/>
                    </a:lnTo>
                    <a:lnTo>
                      <a:pt x="36" y="18"/>
                    </a:lnTo>
                    <a:lnTo>
                      <a:pt x="36" y="18"/>
                    </a:lnTo>
                    <a:lnTo>
                      <a:pt x="39" y="18"/>
                    </a:lnTo>
                    <a:lnTo>
                      <a:pt x="39" y="18"/>
                    </a:lnTo>
                    <a:lnTo>
                      <a:pt x="43" y="18"/>
                    </a:lnTo>
                    <a:lnTo>
                      <a:pt x="47" y="18"/>
                    </a:lnTo>
                    <a:lnTo>
                      <a:pt x="47" y="22"/>
                    </a:lnTo>
                    <a:lnTo>
                      <a:pt x="47" y="22"/>
                    </a:lnTo>
                    <a:lnTo>
                      <a:pt x="39" y="25"/>
                    </a:lnTo>
                    <a:lnTo>
                      <a:pt x="39" y="29"/>
                    </a:lnTo>
                    <a:lnTo>
                      <a:pt x="39" y="29"/>
                    </a:lnTo>
                    <a:lnTo>
                      <a:pt x="32" y="29"/>
                    </a:lnTo>
                    <a:lnTo>
                      <a:pt x="25" y="29"/>
                    </a:lnTo>
                    <a:lnTo>
                      <a:pt x="25" y="29"/>
                    </a:lnTo>
                    <a:lnTo>
                      <a:pt x="14" y="29"/>
                    </a:lnTo>
                    <a:lnTo>
                      <a:pt x="14" y="29"/>
                    </a:lnTo>
                    <a:lnTo>
                      <a:pt x="11" y="33"/>
                    </a:lnTo>
                    <a:lnTo>
                      <a:pt x="14" y="36"/>
                    </a:lnTo>
                    <a:lnTo>
                      <a:pt x="11" y="36"/>
                    </a:lnTo>
                    <a:lnTo>
                      <a:pt x="7" y="36"/>
                    </a:lnTo>
                    <a:lnTo>
                      <a:pt x="11" y="40"/>
                    </a:lnTo>
                    <a:lnTo>
                      <a:pt x="18" y="40"/>
                    </a:lnTo>
                    <a:lnTo>
                      <a:pt x="18" y="43"/>
                    </a:lnTo>
                    <a:lnTo>
                      <a:pt x="14" y="47"/>
                    </a:lnTo>
                    <a:lnTo>
                      <a:pt x="11" y="47"/>
                    </a:lnTo>
                    <a:lnTo>
                      <a:pt x="7" y="50"/>
                    </a:lnTo>
                    <a:lnTo>
                      <a:pt x="7" y="50"/>
                    </a:lnTo>
                    <a:lnTo>
                      <a:pt x="11" y="54"/>
                    </a:lnTo>
                    <a:lnTo>
                      <a:pt x="11" y="54"/>
                    </a:lnTo>
                    <a:lnTo>
                      <a:pt x="11" y="54"/>
                    </a:lnTo>
                    <a:lnTo>
                      <a:pt x="18" y="54"/>
                    </a:lnTo>
                    <a:lnTo>
                      <a:pt x="18" y="58"/>
                    </a:lnTo>
                    <a:lnTo>
                      <a:pt x="29" y="58"/>
                    </a:lnTo>
                    <a:lnTo>
                      <a:pt x="32" y="58"/>
                    </a:lnTo>
                    <a:lnTo>
                      <a:pt x="29" y="61"/>
                    </a:lnTo>
                    <a:lnTo>
                      <a:pt x="25" y="61"/>
                    </a:lnTo>
                    <a:lnTo>
                      <a:pt x="22" y="65"/>
                    </a:lnTo>
                    <a:lnTo>
                      <a:pt x="22" y="68"/>
                    </a:lnTo>
                    <a:lnTo>
                      <a:pt x="22" y="72"/>
                    </a:lnTo>
                    <a:lnTo>
                      <a:pt x="14" y="76"/>
                    </a:lnTo>
                    <a:lnTo>
                      <a:pt x="25" y="76"/>
                    </a:lnTo>
                    <a:lnTo>
                      <a:pt x="32" y="68"/>
                    </a:lnTo>
                    <a:lnTo>
                      <a:pt x="32" y="72"/>
                    </a:lnTo>
                    <a:lnTo>
                      <a:pt x="36" y="72"/>
                    </a:lnTo>
                    <a:lnTo>
                      <a:pt x="36" y="76"/>
                    </a:lnTo>
                    <a:lnTo>
                      <a:pt x="22" y="76"/>
                    </a:lnTo>
                    <a:lnTo>
                      <a:pt x="18" y="76"/>
                    </a:lnTo>
                    <a:lnTo>
                      <a:pt x="14" y="83"/>
                    </a:lnTo>
                    <a:lnTo>
                      <a:pt x="14" y="83"/>
                    </a:lnTo>
                    <a:lnTo>
                      <a:pt x="11" y="86"/>
                    </a:lnTo>
                    <a:lnTo>
                      <a:pt x="11" y="86"/>
                    </a:lnTo>
                    <a:lnTo>
                      <a:pt x="7" y="86"/>
                    </a:lnTo>
                    <a:lnTo>
                      <a:pt x="4" y="86"/>
                    </a:lnTo>
                    <a:lnTo>
                      <a:pt x="4" y="86"/>
                    </a:lnTo>
                    <a:lnTo>
                      <a:pt x="0" y="90"/>
                    </a:lnTo>
                    <a:lnTo>
                      <a:pt x="11" y="90"/>
                    </a:lnTo>
                    <a:lnTo>
                      <a:pt x="11" y="90"/>
                    </a:lnTo>
                    <a:lnTo>
                      <a:pt x="7" y="93"/>
                    </a:lnTo>
                    <a:lnTo>
                      <a:pt x="4" y="93"/>
                    </a:lnTo>
                    <a:lnTo>
                      <a:pt x="4" y="97"/>
                    </a:lnTo>
                    <a:lnTo>
                      <a:pt x="7" y="97"/>
                    </a:lnTo>
                    <a:lnTo>
                      <a:pt x="7" y="97"/>
                    </a:lnTo>
                    <a:lnTo>
                      <a:pt x="7" y="97"/>
                    </a:lnTo>
                    <a:lnTo>
                      <a:pt x="14" y="97"/>
                    </a:lnTo>
                    <a:lnTo>
                      <a:pt x="18" y="97"/>
                    </a:lnTo>
                    <a:lnTo>
                      <a:pt x="14" y="101"/>
                    </a:lnTo>
                    <a:lnTo>
                      <a:pt x="7" y="104"/>
                    </a:lnTo>
                    <a:lnTo>
                      <a:pt x="11" y="104"/>
                    </a:lnTo>
                    <a:lnTo>
                      <a:pt x="18" y="101"/>
                    </a:lnTo>
                    <a:lnTo>
                      <a:pt x="18" y="101"/>
                    </a:lnTo>
                    <a:lnTo>
                      <a:pt x="18" y="104"/>
                    </a:lnTo>
                    <a:lnTo>
                      <a:pt x="18" y="104"/>
                    </a:lnTo>
                    <a:lnTo>
                      <a:pt x="14" y="104"/>
                    </a:lnTo>
                    <a:lnTo>
                      <a:pt x="14" y="104"/>
                    </a:lnTo>
                    <a:lnTo>
                      <a:pt x="14" y="108"/>
                    </a:lnTo>
                    <a:lnTo>
                      <a:pt x="18" y="104"/>
                    </a:lnTo>
                    <a:lnTo>
                      <a:pt x="22" y="104"/>
                    </a:lnTo>
                    <a:lnTo>
                      <a:pt x="22" y="104"/>
                    </a:lnTo>
                    <a:lnTo>
                      <a:pt x="25" y="104"/>
                    </a:lnTo>
                    <a:lnTo>
                      <a:pt x="29" y="104"/>
                    </a:lnTo>
                    <a:lnTo>
                      <a:pt x="29" y="104"/>
                    </a:lnTo>
                    <a:lnTo>
                      <a:pt x="39" y="101"/>
                    </a:lnTo>
                    <a:lnTo>
                      <a:pt x="43" y="101"/>
                    </a:lnTo>
                    <a:lnTo>
                      <a:pt x="43" y="97"/>
                    </a:lnTo>
                    <a:lnTo>
                      <a:pt x="43" y="93"/>
                    </a:lnTo>
                    <a:lnTo>
                      <a:pt x="43" y="93"/>
                    </a:lnTo>
                    <a:lnTo>
                      <a:pt x="43" y="97"/>
                    </a:lnTo>
                    <a:lnTo>
                      <a:pt x="47" y="97"/>
                    </a:lnTo>
                    <a:lnTo>
                      <a:pt x="50" y="97"/>
                    </a:lnTo>
                    <a:lnTo>
                      <a:pt x="54" y="93"/>
                    </a:lnTo>
                    <a:lnTo>
                      <a:pt x="57" y="93"/>
                    </a:lnTo>
                    <a:lnTo>
                      <a:pt x="57" y="93"/>
                    </a:lnTo>
                    <a:lnTo>
                      <a:pt x="57" y="90"/>
                    </a:lnTo>
                    <a:lnTo>
                      <a:pt x="57" y="90"/>
                    </a:lnTo>
                    <a:lnTo>
                      <a:pt x="68" y="86"/>
                    </a:lnTo>
                    <a:lnTo>
                      <a:pt x="72" y="86"/>
                    </a:lnTo>
                    <a:lnTo>
                      <a:pt x="75" y="86"/>
                    </a:lnTo>
                    <a:lnTo>
                      <a:pt x="79" y="86"/>
                    </a:lnTo>
                    <a:lnTo>
                      <a:pt x="82" y="86"/>
                    </a:lnTo>
                    <a:lnTo>
                      <a:pt x="82" y="86"/>
                    </a:lnTo>
                    <a:lnTo>
                      <a:pt x="82" y="83"/>
                    </a:lnTo>
                    <a:lnTo>
                      <a:pt x="86" y="76"/>
                    </a:lnTo>
                    <a:lnTo>
                      <a:pt x="86" y="72"/>
                    </a:lnTo>
                    <a:lnTo>
                      <a:pt x="90" y="68"/>
                    </a:lnTo>
                    <a:lnTo>
                      <a:pt x="90" y="68"/>
                    </a:lnTo>
                    <a:lnTo>
                      <a:pt x="90" y="61"/>
                    </a:lnTo>
                    <a:lnTo>
                      <a:pt x="86" y="54"/>
                    </a:lnTo>
                    <a:lnTo>
                      <a:pt x="90" y="54"/>
                    </a:lnTo>
                    <a:lnTo>
                      <a:pt x="90" y="50"/>
                    </a:lnTo>
                    <a:lnTo>
                      <a:pt x="82" y="40"/>
                    </a:lnTo>
                    <a:lnTo>
                      <a:pt x="82" y="36"/>
                    </a:lnTo>
                    <a:lnTo>
                      <a:pt x="86" y="36"/>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78" name="Freeform 300">
                <a:extLst>
                  <a:ext uri="{FF2B5EF4-FFF2-40B4-BE49-F238E27FC236}">
                    <a16:creationId xmlns:a16="http://schemas.microsoft.com/office/drawing/2014/main" id="{C5D32ECD-F8A4-408F-9BE3-2C444230C653}"/>
                  </a:ext>
                </a:extLst>
              </p:cNvPr>
              <p:cNvSpPr>
                <a:spLocks/>
              </p:cNvSpPr>
              <p:nvPr/>
            </p:nvSpPr>
            <p:spPr bwMode="auto">
              <a:xfrm>
                <a:off x="3951" y="1132"/>
                <a:ext cx="265" cy="327"/>
              </a:xfrm>
              <a:custGeom>
                <a:avLst/>
                <a:gdLst>
                  <a:gd name="T0" fmla="*/ 0 w 265"/>
                  <a:gd name="T1" fmla="*/ 237 h 327"/>
                  <a:gd name="T2" fmla="*/ 7 w 265"/>
                  <a:gd name="T3" fmla="*/ 241 h 327"/>
                  <a:gd name="T4" fmla="*/ 11 w 265"/>
                  <a:gd name="T5" fmla="*/ 244 h 327"/>
                  <a:gd name="T6" fmla="*/ 11 w 265"/>
                  <a:gd name="T7" fmla="*/ 255 h 327"/>
                  <a:gd name="T8" fmla="*/ 14 w 265"/>
                  <a:gd name="T9" fmla="*/ 269 h 327"/>
                  <a:gd name="T10" fmla="*/ 25 w 265"/>
                  <a:gd name="T11" fmla="*/ 284 h 327"/>
                  <a:gd name="T12" fmla="*/ 32 w 265"/>
                  <a:gd name="T13" fmla="*/ 298 h 327"/>
                  <a:gd name="T14" fmla="*/ 25 w 265"/>
                  <a:gd name="T15" fmla="*/ 302 h 327"/>
                  <a:gd name="T16" fmla="*/ 36 w 265"/>
                  <a:gd name="T17" fmla="*/ 319 h 327"/>
                  <a:gd name="T18" fmla="*/ 43 w 265"/>
                  <a:gd name="T19" fmla="*/ 327 h 327"/>
                  <a:gd name="T20" fmla="*/ 65 w 265"/>
                  <a:gd name="T21" fmla="*/ 319 h 327"/>
                  <a:gd name="T22" fmla="*/ 72 w 265"/>
                  <a:gd name="T23" fmla="*/ 305 h 327"/>
                  <a:gd name="T24" fmla="*/ 93 w 265"/>
                  <a:gd name="T25" fmla="*/ 305 h 327"/>
                  <a:gd name="T26" fmla="*/ 104 w 265"/>
                  <a:gd name="T27" fmla="*/ 280 h 327"/>
                  <a:gd name="T28" fmla="*/ 111 w 265"/>
                  <a:gd name="T29" fmla="*/ 262 h 327"/>
                  <a:gd name="T30" fmla="*/ 108 w 265"/>
                  <a:gd name="T31" fmla="*/ 251 h 327"/>
                  <a:gd name="T32" fmla="*/ 111 w 265"/>
                  <a:gd name="T33" fmla="*/ 248 h 327"/>
                  <a:gd name="T34" fmla="*/ 111 w 265"/>
                  <a:gd name="T35" fmla="*/ 237 h 327"/>
                  <a:gd name="T36" fmla="*/ 115 w 265"/>
                  <a:gd name="T37" fmla="*/ 237 h 327"/>
                  <a:gd name="T38" fmla="*/ 115 w 265"/>
                  <a:gd name="T39" fmla="*/ 230 h 327"/>
                  <a:gd name="T40" fmla="*/ 129 w 265"/>
                  <a:gd name="T41" fmla="*/ 223 h 327"/>
                  <a:gd name="T42" fmla="*/ 140 w 265"/>
                  <a:gd name="T43" fmla="*/ 219 h 327"/>
                  <a:gd name="T44" fmla="*/ 147 w 265"/>
                  <a:gd name="T45" fmla="*/ 212 h 327"/>
                  <a:gd name="T46" fmla="*/ 125 w 265"/>
                  <a:gd name="T47" fmla="*/ 212 h 327"/>
                  <a:gd name="T48" fmla="*/ 104 w 265"/>
                  <a:gd name="T49" fmla="*/ 205 h 327"/>
                  <a:gd name="T50" fmla="*/ 118 w 265"/>
                  <a:gd name="T51" fmla="*/ 205 h 327"/>
                  <a:gd name="T52" fmla="*/ 125 w 265"/>
                  <a:gd name="T53" fmla="*/ 205 h 327"/>
                  <a:gd name="T54" fmla="*/ 136 w 265"/>
                  <a:gd name="T55" fmla="*/ 208 h 327"/>
                  <a:gd name="T56" fmla="*/ 154 w 265"/>
                  <a:gd name="T57" fmla="*/ 190 h 327"/>
                  <a:gd name="T58" fmla="*/ 140 w 265"/>
                  <a:gd name="T59" fmla="*/ 180 h 327"/>
                  <a:gd name="T60" fmla="*/ 129 w 265"/>
                  <a:gd name="T61" fmla="*/ 172 h 327"/>
                  <a:gd name="T62" fmla="*/ 115 w 265"/>
                  <a:gd name="T63" fmla="*/ 183 h 327"/>
                  <a:gd name="T64" fmla="*/ 108 w 265"/>
                  <a:gd name="T65" fmla="*/ 183 h 327"/>
                  <a:gd name="T66" fmla="*/ 125 w 265"/>
                  <a:gd name="T67" fmla="*/ 172 h 327"/>
                  <a:gd name="T68" fmla="*/ 122 w 265"/>
                  <a:gd name="T69" fmla="*/ 162 h 327"/>
                  <a:gd name="T70" fmla="*/ 122 w 265"/>
                  <a:gd name="T71" fmla="*/ 140 h 327"/>
                  <a:gd name="T72" fmla="*/ 125 w 265"/>
                  <a:gd name="T73" fmla="*/ 126 h 327"/>
                  <a:gd name="T74" fmla="*/ 133 w 265"/>
                  <a:gd name="T75" fmla="*/ 115 h 327"/>
                  <a:gd name="T76" fmla="*/ 136 w 265"/>
                  <a:gd name="T77" fmla="*/ 108 h 327"/>
                  <a:gd name="T78" fmla="*/ 140 w 265"/>
                  <a:gd name="T79" fmla="*/ 104 h 327"/>
                  <a:gd name="T80" fmla="*/ 147 w 265"/>
                  <a:gd name="T81" fmla="*/ 97 h 327"/>
                  <a:gd name="T82" fmla="*/ 151 w 265"/>
                  <a:gd name="T83" fmla="*/ 93 h 327"/>
                  <a:gd name="T84" fmla="*/ 161 w 265"/>
                  <a:gd name="T85" fmla="*/ 86 h 327"/>
                  <a:gd name="T86" fmla="*/ 179 w 265"/>
                  <a:gd name="T87" fmla="*/ 79 h 327"/>
                  <a:gd name="T88" fmla="*/ 190 w 265"/>
                  <a:gd name="T89" fmla="*/ 72 h 327"/>
                  <a:gd name="T90" fmla="*/ 204 w 265"/>
                  <a:gd name="T91" fmla="*/ 58 h 327"/>
                  <a:gd name="T92" fmla="*/ 208 w 265"/>
                  <a:gd name="T93" fmla="*/ 54 h 327"/>
                  <a:gd name="T94" fmla="*/ 204 w 265"/>
                  <a:gd name="T95" fmla="*/ 43 h 327"/>
                  <a:gd name="T96" fmla="*/ 204 w 265"/>
                  <a:gd name="T97" fmla="*/ 36 h 327"/>
                  <a:gd name="T98" fmla="*/ 215 w 265"/>
                  <a:gd name="T99" fmla="*/ 25 h 327"/>
                  <a:gd name="T100" fmla="*/ 215 w 265"/>
                  <a:gd name="T101" fmla="*/ 15 h 327"/>
                  <a:gd name="T102" fmla="*/ 222 w 265"/>
                  <a:gd name="T103" fmla="*/ 15 h 327"/>
                  <a:gd name="T104" fmla="*/ 226 w 265"/>
                  <a:gd name="T105" fmla="*/ 11 h 327"/>
                  <a:gd name="T106" fmla="*/ 229 w 265"/>
                  <a:gd name="T107" fmla="*/ 4 h 327"/>
                  <a:gd name="T108" fmla="*/ 236 w 265"/>
                  <a:gd name="T109" fmla="*/ 4 h 327"/>
                  <a:gd name="T110" fmla="*/ 244 w 265"/>
                  <a:gd name="T111" fmla="*/ 7 h 327"/>
                  <a:gd name="T112" fmla="*/ 262 w 265"/>
                  <a:gd name="T113" fmla="*/ 4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5" h="327">
                    <a:moveTo>
                      <a:pt x="0" y="219"/>
                    </a:moveTo>
                    <a:lnTo>
                      <a:pt x="0" y="223"/>
                    </a:lnTo>
                    <a:lnTo>
                      <a:pt x="0" y="226"/>
                    </a:lnTo>
                    <a:lnTo>
                      <a:pt x="0" y="237"/>
                    </a:lnTo>
                    <a:lnTo>
                      <a:pt x="0" y="237"/>
                    </a:lnTo>
                    <a:lnTo>
                      <a:pt x="4" y="237"/>
                    </a:lnTo>
                    <a:lnTo>
                      <a:pt x="4" y="241"/>
                    </a:lnTo>
                    <a:lnTo>
                      <a:pt x="4" y="241"/>
                    </a:lnTo>
                    <a:lnTo>
                      <a:pt x="4" y="244"/>
                    </a:lnTo>
                    <a:lnTo>
                      <a:pt x="7" y="241"/>
                    </a:lnTo>
                    <a:lnTo>
                      <a:pt x="7" y="237"/>
                    </a:lnTo>
                    <a:lnTo>
                      <a:pt x="7" y="241"/>
                    </a:lnTo>
                    <a:lnTo>
                      <a:pt x="7" y="244"/>
                    </a:lnTo>
                    <a:lnTo>
                      <a:pt x="7" y="241"/>
                    </a:lnTo>
                    <a:lnTo>
                      <a:pt x="11" y="244"/>
                    </a:lnTo>
                    <a:lnTo>
                      <a:pt x="7" y="244"/>
                    </a:lnTo>
                    <a:lnTo>
                      <a:pt x="4" y="248"/>
                    </a:lnTo>
                    <a:lnTo>
                      <a:pt x="11" y="248"/>
                    </a:lnTo>
                    <a:lnTo>
                      <a:pt x="11" y="251"/>
                    </a:lnTo>
                    <a:lnTo>
                      <a:pt x="11" y="255"/>
                    </a:lnTo>
                    <a:lnTo>
                      <a:pt x="14" y="255"/>
                    </a:lnTo>
                    <a:lnTo>
                      <a:pt x="14" y="258"/>
                    </a:lnTo>
                    <a:lnTo>
                      <a:pt x="14" y="262"/>
                    </a:lnTo>
                    <a:lnTo>
                      <a:pt x="14" y="266"/>
                    </a:lnTo>
                    <a:lnTo>
                      <a:pt x="14" y="269"/>
                    </a:lnTo>
                    <a:lnTo>
                      <a:pt x="18" y="269"/>
                    </a:lnTo>
                    <a:lnTo>
                      <a:pt x="18" y="273"/>
                    </a:lnTo>
                    <a:lnTo>
                      <a:pt x="22" y="276"/>
                    </a:lnTo>
                    <a:lnTo>
                      <a:pt x="22" y="280"/>
                    </a:lnTo>
                    <a:lnTo>
                      <a:pt x="25" y="284"/>
                    </a:lnTo>
                    <a:lnTo>
                      <a:pt x="29" y="287"/>
                    </a:lnTo>
                    <a:lnTo>
                      <a:pt x="32" y="291"/>
                    </a:lnTo>
                    <a:lnTo>
                      <a:pt x="36" y="294"/>
                    </a:lnTo>
                    <a:lnTo>
                      <a:pt x="36" y="294"/>
                    </a:lnTo>
                    <a:lnTo>
                      <a:pt x="32" y="298"/>
                    </a:lnTo>
                    <a:lnTo>
                      <a:pt x="29" y="298"/>
                    </a:lnTo>
                    <a:lnTo>
                      <a:pt x="29" y="298"/>
                    </a:lnTo>
                    <a:lnTo>
                      <a:pt x="32" y="302"/>
                    </a:lnTo>
                    <a:lnTo>
                      <a:pt x="29" y="302"/>
                    </a:lnTo>
                    <a:lnTo>
                      <a:pt x="25" y="302"/>
                    </a:lnTo>
                    <a:lnTo>
                      <a:pt x="25" y="302"/>
                    </a:lnTo>
                    <a:lnTo>
                      <a:pt x="32" y="312"/>
                    </a:lnTo>
                    <a:lnTo>
                      <a:pt x="36" y="316"/>
                    </a:lnTo>
                    <a:lnTo>
                      <a:pt x="36" y="319"/>
                    </a:lnTo>
                    <a:lnTo>
                      <a:pt x="36" y="319"/>
                    </a:lnTo>
                    <a:lnTo>
                      <a:pt x="36" y="323"/>
                    </a:lnTo>
                    <a:lnTo>
                      <a:pt x="36" y="323"/>
                    </a:lnTo>
                    <a:lnTo>
                      <a:pt x="32" y="327"/>
                    </a:lnTo>
                    <a:lnTo>
                      <a:pt x="39" y="327"/>
                    </a:lnTo>
                    <a:lnTo>
                      <a:pt x="43" y="327"/>
                    </a:lnTo>
                    <a:lnTo>
                      <a:pt x="50" y="327"/>
                    </a:lnTo>
                    <a:lnTo>
                      <a:pt x="57" y="323"/>
                    </a:lnTo>
                    <a:lnTo>
                      <a:pt x="61" y="327"/>
                    </a:lnTo>
                    <a:lnTo>
                      <a:pt x="61" y="327"/>
                    </a:lnTo>
                    <a:lnTo>
                      <a:pt x="65" y="319"/>
                    </a:lnTo>
                    <a:lnTo>
                      <a:pt x="61" y="316"/>
                    </a:lnTo>
                    <a:lnTo>
                      <a:pt x="65" y="312"/>
                    </a:lnTo>
                    <a:lnTo>
                      <a:pt x="65" y="309"/>
                    </a:lnTo>
                    <a:lnTo>
                      <a:pt x="68" y="309"/>
                    </a:lnTo>
                    <a:lnTo>
                      <a:pt x="72" y="305"/>
                    </a:lnTo>
                    <a:lnTo>
                      <a:pt x="75" y="302"/>
                    </a:lnTo>
                    <a:lnTo>
                      <a:pt x="79" y="302"/>
                    </a:lnTo>
                    <a:lnTo>
                      <a:pt x="82" y="305"/>
                    </a:lnTo>
                    <a:lnTo>
                      <a:pt x="86" y="305"/>
                    </a:lnTo>
                    <a:lnTo>
                      <a:pt x="93" y="305"/>
                    </a:lnTo>
                    <a:lnTo>
                      <a:pt x="97" y="305"/>
                    </a:lnTo>
                    <a:lnTo>
                      <a:pt x="97" y="298"/>
                    </a:lnTo>
                    <a:lnTo>
                      <a:pt x="100" y="291"/>
                    </a:lnTo>
                    <a:lnTo>
                      <a:pt x="104" y="287"/>
                    </a:lnTo>
                    <a:lnTo>
                      <a:pt x="104" y="280"/>
                    </a:lnTo>
                    <a:lnTo>
                      <a:pt x="108" y="276"/>
                    </a:lnTo>
                    <a:lnTo>
                      <a:pt x="108" y="273"/>
                    </a:lnTo>
                    <a:lnTo>
                      <a:pt x="108" y="269"/>
                    </a:lnTo>
                    <a:lnTo>
                      <a:pt x="111" y="266"/>
                    </a:lnTo>
                    <a:lnTo>
                      <a:pt x="111" y="262"/>
                    </a:lnTo>
                    <a:lnTo>
                      <a:pt x="108" y="262"/>
                    </a:lnTo>
                    <a:lnTo>
                      <a:pt x="111" y="258"/>
                    </a:lnTo>
                    <a:lnTo>
                      <a:pt x="111" y="255"/>
                    </a:lnTo>
                    <a:lnTo>
                      <a:pt x="108" y="255"/>
                    </a:lnTo>
                    <a:lnTo>
                      <a:pt x="108" y="251"/>
                    </a:lnTo>
                    <a:lnTo>
                      <a:pt x="108" y="251"/>
                    </a:lnTo>
                    <a:lnTo>
                      <a:pt x="111" y="251"/>
                    </a:lnTo>
                    <a:lnTo>
                      <a:pt x="111" y="251"/>
                    </a:lnTo>
                    <a:lnTo>
                      <a:pt x="111" y="251"/>
                    </a:lnTo>
                    <a:lnTo>
                      <a:pt x="111" y="248"/>
                    </a:lnTo>
                    <a:lnTo>
                      <a:pt x="111" y="248"/>
                    </a:lnTo>
                    <a:lnTo>
                      <a:pt x="111" y="248"/>
                    </a:lnTo>
                    <a:lnTo>
                      <a:pt x="115" y="241"/>
                    </a:lnTo>
                    <a:lnTo>
                      <a:pt x="111" y="241"/>
                    </a:lnTo>
                    <a:lnTo>
                      <a:pt x="111" y="237"/>
                    </a:lnTo>
                    <a:lnTo>
                      <a:pt x="108" y="237"/>
                    </a:lnTo>
                    <a:lnTo>
                      <a:pt x="108" y="237"/>
                    </a:lnTo>
                    <a:lnTo>
                      <a:pt x="111" y="237"/>
                    </a:lnTo>
                    <a:lnTo>
                      <a:pt x="115" y="237"/>
                    </a:lnTo>
                    <a:lnTo>
                      <a:pt x="115" y="237"/>
                    </a:lnTo>
                    <a:lnTo>
                      <a:pt x="111" y="233"/>
                    </a:lnTo>
                    <a:lnTo>
                      <a:pt x="100" y="233"/>
                    </a:lnTo>
                    <a:lnTo>
                      <a:pt x="100" y="230"/>
                    </a:lnTo>
                    <a:lnTo>
                      <a:pt x="111" y="230"/>
                    </a:lnTo>
                    <a:lnTo>
                      <a:pt x="115" y="230"/>
                    </a:lnTo>
                    <a:lnTo>
                      <a:pt x="118" y="230"/>
                    </a:lnTo>
                    <a:lnTo>
                      <a:pt x="118" y="226"/>
                    </a:lnTo>
                    <a:lnTo>
                      <a:pt x="122" y="226"/>
                    </a:lnTo>
                    <a:lnTo>
                      <a:pt x="125" y="226"/>
                    </a:lnTo>
                    <a:lnTo>
                      <a:pt x="129" y="223"/>
                    </a:lnTo>
                    <a:lnTo>
                      <a:pt x="129" y="219"/>
                    </a:lnTo>
                    <a:lnTo>
                      <a:pt x="133" y="219"/>
                    </a:lnTo>
                    <a:lnTo>
                      <a:pt x="133" y="223"/>
                    </a:lnTo>
                    <a:lnTo>
                      <a:pt x="136" y="223"/>
                    </a:lnTo>
                    <a:lnTo>
                      <a:pt x="140" y="219"/>
                    </a:lnTo>
                    <a:lnTo>
                      <a:pt x="143" y="215"/>
                    </a:lnTo>
                    <a:lnTo>
                      <a:pt x="143" y="212"/>
                    </a:lnTo>
                    <a:lnTo>
                      <a:pt x="147" y="212"/>
                    </a:lnTo>
                    <a:lnTo>
                      <a:pt x="147" y="212"/>
                    </a:lnTo>
                    <a:lnTo>
                      <a:pt x="147" y="212"/>
                    </a:lnTo>
                    <a:lnTo>
                      <a:pt x="151" y="212"/>
                    </a:lnTo>
                    <a:lnTo>
                      <a:pt x="151" y="208"/>
                    </a:lnTo>
                    <a:lnTo>
                      <a:pt x="129" y="212"/>
                    </a:lnTo>
                    <a:lnTo>
                      <a:pt x="125" y="212"/>
                    </a:lnTo>
                    <a:lnTo>
                      <a:pt x="125" y="212"/>
                    </a:lnTo>
                    <a:lnTo>
                      <a:pt x="122" y="212"/>
                    </a:lnTo>
                    <a:lnTo>
                      <a:pt x="122" y="208"/>
                    </a:lnTo>
                    <a:lnTo>
                      <a:pt x="111" y="205"/>
                    </a:lnTo>
                    <a:lnTo>
                      <a:pt x="108" y="208"/>
                    </a:lnTo>
                    <a:lnTo>
                      <a:pt x="104" y="205"/>
                    </a:lnTo>
                    <a:lnTo>
                      <a:pt x="108" y="205"/>
                    </a:lnTo>
                    <a:lnTo>
                      <a:pt x="108" y="205"/>
                    </a:lnTo>
                    <a:lnTo>
                      <a:pt x="111" y="205"/>
                    </a:lnTo>
                    <a:lnTo>
                      <a:pt x="115" y="205"/>
                    </a:lnTo>
                    <a:lnTo>
                      <a:pt x="118" y="205"/>
                    </a:lnTo>
                    <a:lnTo>
                      <a:pt x="118" y="205"/>
                    </a:lnTo>
                    <a:lnTo>
                      <a:pt x="122" y="205"/>
                    </a:lnTo>
                    <a:lnTo>
                      <a:pt x="125" y="205"/>
                    </a:lnTo>
                    <a:lnTo>
                      <a:pt x="125" y="205"/>
                    </a:lnTo>
                    <a:lnTo>
                      <a:pt x="125" y="205"/>
                    </a:lnTo>
                    <a:lnTo>
                      <a:pt x="129" y="205"/>
                    </a:lnTo>
                    <a:lnTo>
                      <a:pt x="133" y="205"/>
                    </a:lnTo>
                    <a:lnTo>
                      <a:pt x="133" y="205"/>
                    </a:lnTo>
                    <a:lnTo>
                      <a:pt x="133" y="208"/>
                    </a:lnTo>
                    <a:lnTo>
                      <a:pt x="136" y="208"/>
                    </a:lnTo>
                    <a:lnTo>
                      <a:pt x="147" y="205"/>
                    </a:lnTo>
                    <a:lnTo>
                      <a:pt x="154" y="201"/>
                    </a:lnTo>
                    <a:lnTo>
                      <a:pt x="154" y="197"/>
                    </a:lnTo>
                    <a:lnTo>
                      <a:pt x="158" y="194"/>
                    </a:lnTo>
                    <a:lnTo>
                      <a:pt x="154" y="190"/>
                    </a:lnTo>
                    <a:lnTo>
                      <a:pt x="151" y="187"/>
                    </a:lnTo>
                    <a:lnTo>
                      <a:pt x="147" y="183"/>
                    </a:lnTo>
                    <a:lnTo>
                      <a:pt x="147" y="183"/>
                    </a:lnTo>
                    <a:lnTo>
                      <a:pt x="147" y="183"/>
                    </a:lnTo>
                    <a:lnTo>
                      <a:pt x="140" y="180"/>
                    </a:lnTo>
                    <a:lnTo>
                      <a:pt x="140" y="176"/>
                    </a:lnTo>
                    <a:lnTo>
                      <a:pt x="140" y="172"/>
                    </a:lnTo>
                    <a:lnTo>
                      <a:pt x="133" y="172"/>
                    </a:lnTo>
                    <a:lnTo>
                      <a:pt x="129" y="172"/>
                    </a:lnTo>
                    <a:lnTo>
                      <a:pt x="129" y="172"/>
                    </a:lnTo>
                    <a:lnTo>
                      <a:pt x="129" y="172"/>
                    </a:lnTo>
                    <a:lnTo>
                      <a:pt x="129" y="172"/>
                    </a:lnTo>
                    <a:lnTo>
                      <a:pt x="125" y="176"/>
                    </a:lnTo>
                    <a:lnTo>
                      <a:pt x="122" y="180"/>
                    </a:lnTo>
                    <a:lnTo>
                      <a:pt x="115" y="183"/>
                    </a:lnTo>
                    <a:lnTo>
                      <a:pt x="115" y="187"/>
                    </a:lnTo>
                    <a:lnTo>
                      <a:pt x="111" y="187"/>
                    </a:lnTo>
                    <a:lnTo>
                      <a:pt x="104" y="187"/>
                    </a:lnTo>
                    <a:lnTo>
                      <a:pt x="104" y="187"/>
                    </a:lnTo>
                    <a:lnTo>
                      <a:pt x="108" y="183"/>
                    </a:lnTo>
                    <a:lnTo>
                      <a:pt x="111" y="183"/>
                    </a:lnTo>
                    <a:lnTo>
                      <a:pt x="115" y="180"/>
                    </a:lnTo>
                    <a:lnTo>
                      <a:pt x="118" y="180"/>
                    </a:lnTo>
                    <a:lnTo>
                      <a:pt x="125" y="176"/>
                    </a:lnTo>
                    <a:lnTo>
                      <a:pt x="125" y="172"/>
                    </a:lnTo>
                    <a:lnTo>
                      <a:pt x="125" y="169"/>
                    </a:lnTo>
                    <a:lnTo>
                      <a:pt x="122" y="169"/>
                    </a:lnTo>
                    <a:lnTo>
                      <a:pt x="122" y="165"/>
                    </a:lnTo>
                    <a:lnTo>
                      <a:pt x="122" y="165"/>
                    </a:lnTo>
                    <a:lnTo>
                      <a:pt x="122" y="162"/>
                    </a:lnTo>
                    <a:lnTo>
                      <a:pt x="122" y="154"/>
                    </a:lnTo>
                    <a:lnTo>
                      <a:pt x="122" y="147"/>
                    </a:lnTo>
                    <a:lnTo>
                      <a:pt x="118" y="144"/>
                    </a:lnTo>
                    <a:lnTo>
                      <a:pt x="122" y="140"/>
                    </a:lnTo>
                    <a:lnTo>
                      <a:pt x="122" y="140"/>
                    </a:lnTo>
                    <a:lnTo>
                      <a:pt x="122" y="136"/>
                    </a:lnTo>
                    <a:lnTo>
                      <a:pt x="125" y="140"/>
                    </a:lnTo>
                    <a:lnTo>
                      <a:pt x="125" y="136"/>
                    </a:lnTo>
                    <a:lnTo>
                      <a:pt x="125" y="129"/>
                    </a:lnTo>
                    <a:lnTo>
                      <a:pt x="125" y="126"/>
                    </a:lnTo>
                    <a:lnTo>
                      <a:pt x="129" y="122"/>
                    </a:lnTo>
                    <a:lnTo>
                      <a:pt x="125" y="119"/>
                    </a:lnTo>
                    <a:lnTo>
                      <a:pt x="125" y="115"/>
                    </a:lnTo>
                    <a:lnTo>
                      <a:pt x="125" y="111"/>
                    </a:lnTo>
                    <a:lnTo>
                      <a:pt x="133" y="115"/>
                    </a:lnTo>
                    <a:lnTo>
                      <a:pt x="133" y="115"/>
                    </a:lnTo>
                    <a:lnTo>
                      <a:pt x="133" y="111"/>
                    </a:lnTo>
                    <a:lnTo>
                      <a:pt x="136" y="111"/>
                    </a:lnTo>
                    <a:lnTo>
                      <a:pt x="136" y="111"/>
                    </a:lnTo>
                    <a:lnTo>
                      <a:pt x="136" y="108"/>
                    </a:lnTo>
                    <a:lnTo>
                      <a:pt x="136" y="104"/>
                    </a:lnTo>
                    <a:lnTo>
                      <a:pt x="136" y="101"/>
                    </a:lnTo>
                    <a:lnTo>
                      <a:pt x="136" y="101"/>
                    </a:lnTo>
                    <a:lnTo>
                      <a:pt x="136" y="101"/>
                    </a:lnTo>
                    <a:lnTo>
                      <a:pt x="140" y="104"/>
                    </a:lnTo>
                    <a:lnTo>
                      <a:pt x="140" y="104"/>
                    </a:lnTo>
                    <a:lnTo>
                      <a:pt x="143" y="101"/>
                    </a:lnTo>
                    <a:lnTo>
                      <a:pt x="143" y="101"/>
                    </a:lnTo>
                    <a:lnTo>
                      <a:pt x="147" y="101"/>
                    </a:lnTo>
                    <a:lnTo>
                      <a:pt x="147" y="97"/>
                    </a:lnTo>
                    <a:lnTo>
                      <a:pt x="143" y="97"/>
                    </a:lnTo>
                    <a:lnTo>
                      <a:pt x="147" y="97"/>
                    </a:lnTo>
                    <a:lnTo>
                      <a:pt x="151" y="97"/>
                    </a:lnTo>
                    <a:lnTo>
                      <a:pt x="147" y="93"/>
                    </a:lnTo>
                    <a:lnTo>
                      <a:pt x="151" y="93"/>
                    </a:lnTo>
                    <a:lnTo>
                      <a:pt x="151" y="90"/>
                    </a:lnTo>
                    <a:lnTo>
                      <a:pt x="154" y="90"/>
                    </a:lnTo>
                    <a:lnTo>
                      <a:pt x="154" y="86"/>
                    </a:lnTo>
                    <a:lnTo>
                      <a:pt x="158" y="86"/>
                    </a:lnTo>
                    <a:lnTo>
                      <a:pt x="161" y="86"/>
                    </a:lnTo>
                    <a:lnTo>
                      <a:pt x="165" y="86"/>
                    </a:lnTo>
                    <a:lnTo>
                      <a:pt x="165" y="83"/>
                    </a:lnTo>
                    <a:lnTo>
                      <a:pt x="172" y="79"/>
                    </a:lnTo>
                    <a:lnTo>
                      <a:pt x="176" y="79"/>
                    </a:lnTo>
                    <a:lnTo>
                      <a:pt x="179" y="79"/>
                    </a:lnTo>
                    <a:lnTo>
                      <a:pt x="179" y="75"/>
                    </a:lnTo>
                    <a:lnTo>
                      <a:pt x="183" y="75"/>
                    </a:lnTo>
                    <a:lnTo>
                      <a:pt x="183" y="75"/>
                    </a:lnTo>
                    <a:lnTo>
                      <a:pt x="186" y="75"/>
                    </a:lnTo>
                    <a:lnTo>
                      <a:pt x="190" y="72"/>
                    </a:lnTo>
                    <a:lnTo>
                      <a:pt x="194" y="68"/>
                    </a:lnTo>
                    <a:lnTo>
                      <a:pt x="194" y="68"/>
                    </a:lnTo>
                    <a:lnTo>
                      <a:pt x="197" y="65"/>
                    </a:lnTo>
                    <a:lnTo>
                      <a:pt x="197" y="61"/>
                    </a:lnTo>
                    <a:lnTo>
                      <a:pt x="204" y="58"/>
                    </a:lnTo>
                    <a:lnTo>
                      <a:pt x="204" y="54"/>
                    </a:lnTo>
                    <a:lnTo>
                      <a:pt x="208" y="54"/>
                    </a:lnTo>
                    <a:lnTo>
                      <a:pt x="208" y="50"/>
                    </a:lnTo>
                    <a:lnTo>
                      <a:pt x="211" y="54"/>
                    </a:lnTo>
                    <a:lnTo>
                      <a:pt x="208" y="54"/>
                    </a:lnTo>
                    <a:lnTo>
                      <a:pt x="211" y="50"/>
                    </a:lnTo>
                    <a:lnTo>
                      <a:pt x="215" y="50"/>
                    </a:lnTo>
                    <a:lnTo>
                      <a:pt x="211" y="50"/>
                    </a:lnTo>
                    <a:lnTo>
                      <a:pt x="211" y="47"/>
                    </a:lnTo>
                    <a:lnTo>
                      <a:pt x="204" y="43"/>
                    </a:lnTo>
                    <a:lnTo>
                      <a:pt x="204" y="43"/>
                    </a:lnTo>
                    <a:lnTo>
                      <a:pt x="208" y="40"/>
                    </a:lnTo>
                    <a:lnTo>
                      <a:pt x="204" y="40"/>
                    </a:lnTo>
                    <a:lnTo>
                      <a:pt x="204" y="40"/>
                    </a:lnTo>
                    <a:lnTo>
                      <a:pt x="204" y="36"/>
                    </a:lnTo>
                    <a:lnTo>
                      <a:pt x="204" y="36"/>
                    </a:lnTo>
                    <a:lnTo>
                      <a:pt x="208" y="36"/>
                    </a:lnTo>
                    <a:lnTo>
                      <a:pt x="208" y="32"/>
                    </a:lnTo>
                    <a:lnTo>
                      <a:pt x="211" y="29"/>
                    </a:lnTo>
                    <a:lnTo>
                      <a:pt x="215" y="25"/>
                    </a:lnTo>
                    <a:lnTo>
                      <a:pt x="211" y="22"/>
                    </a:lnTo>
                    <a:lnTo>
                      <a:pt x="211" y="22"/>
                    </a:lnTo>
                    <a:lnTo>
                      <a:pt x="215" y="18"/>
                    </a:lnTo>
                    <a:lnTo>
                      <a:pt x="215" y="18"/>
                    </a:lnTo>
                    <a:lnTo>
                      <a:pt x="215" y="15"/>
                    </a:lnTo>
                    <a:lnTo>
                      <a:pt x="219" y="18"/>
                    </a:lnTo>
                    <a:lnTo>
                      <a:pt x="219" y="18"/>
                    </a:lnTo>
                    <a:lnTo>
                      <a:pt x="222" y="15"/>
                    </a:lnTo>
                    <a:lnTo>
                      <a:pt x="219" y="15"/>
                    </a:lnTo>
                    <a:lnTo>
                      <a:pt x="222" y="15"/>
                    </a:lnTo>
                    <a:lnTo>
                      <a:pt x="222" y="11"/>
                    </a:lnTo>
                    <a:lnTo>
                      <a:pt x="219" y="7"/>
                    </a:lnTo>
                    <a:lnTo>
                      <a:pt x="219" y="7"/>
                    </a:lnTo>
                    <a:lnTo>
                      <a:pt x="222" y="11"/>
                    </a:lnTo>
                    <a:lnTo>
                      <a:pt x="226" y="11"/>
                    </a:lnTo>
                    <a:lnTo>
                      <a:pt x="226" y="11"/>
                    </a:lnTo>
                    <a:lnTo>
                      <a:pt x="226" y="7"/>
                    </a:lnTo>
                    <a:lnTo>
                      <a:pt x="226" y="7"/>
                    </a:lnTo>
                    <a:lnTo>
                      <a:pt x="229" y="7"/>
                    </a:lnTo>
                    <a:lnTo>
                      <a:pt x="229" y="4"/>
                    </a:lnTo>
                    <a:lnTo>
                      <a:pt x="229" y="0"/>
                    </a:lnTo>
                    <a:lnTo>
                      <a:pt x="233" y="0"/>
                    </a:lnTo>
                    <a:lnTo>
                      <a:pt x="233" y="4"/>
                    </a:lnTo>
                    <a:lnTo>
                      <a:pt x="233" y="4"/>
                    </a:lnTo>
                    <a:lnTo>
                      <a:pt x="236" y="4"/>
                    </a:lnTo>
                    <a:lnTo>
                      <a:pt x="236" y="0"/>
                    </a:lnTo>
                    <a:lnTo>
                      <a:pt x="240" y="4"/>
                    </a:lnTo>
                    <a:lnTo>
                      <a:pt x="240" y="4"/>
                    </a:lnTo>
                    <a:lnTo>
                      <a:pt x="244" y="4"/>
                    </a:lnTo>
                    <a:lnTo>
                      <a:pt x="244" y="7"/>
                    </a:lnTo>
                    <a:lnTo>
                      <a:pt x="247" y="4"/>
                    </a:lnTo>
                    <a:lnTo>
                      <a:pt x="254" y="4"/>
                    </a:lnTo>
                    <a:lnTo>
                      <a:pt x="258" y="4"/>
                    </a:lnTo>
                    <a:lnTo>
                      <a:pt x="262" y="7"/>
                    </a:lnTo>
                    <a:lnTo>
                      <a:pt x="262" y="4"/>
                    </a:lnTo>
                    <a:lnTo>
                      <a:pt x="265" y="4"/>
                    </a:lnTo>
                    <a:lnTo>
                      <a:pt x="265"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79" name="Freeform 301">
                <a:extLst>
                  <a:ext uri="{FF2B5EF4-FFF2-40B4-BE49-F238E27FC236}">
                    <a16:creationId xmlns:a16="http://schemas.microsoft.com/office/drawing/2014/main" id="{6E340484-9FDA-45EE-9206-7C1578CA744F}"/>
                  </a:ext>
                </a:extLst>
              </p:cNvPr>
              <p:cNvSpPr>
                <a:spLocks/>
              </p:cNvSpPr>
              <p:nvPr/>
            </p:nvSpPr>
            <p:spPr bwMode="auto">
              <a:xfrm>
                <a:off x="3797" y="1512"/>
                <a:ext cx="72" cy="61"/>
              </a:xfrm>
              <a:custGeom>
                <a:avLst/>
                <a:gdLst>
                  <a:gd name="T0" fmla="*/ 0 w 72"/>
                  <a:gd name="T1" fmla="*/ 58 h 61"/>
                  <a:gd name="T2" fmla="*/ 0 w 72"/>
                  <a:gd name="T3" fmla="*/ 58 h 61"/>
                  <a:gd name="T4" fmla="*/ 4 w 72"/>
                  <a:gd name="T5" fmla="*/ 58 h 61"/>
                  <a:gd name="T6" fmla="*/ 7 w 72"/>
                  <a:gd name="T7" fmla="*/ 61 h 61"/>
                  <a:gd name="T8" fmla="*/ 11 w 72"/>
                  <a:gd name="T9" fmla="*/ 58 h 61"/>
                  <a:gd name="T10" fmla="*/ 14 w 72"/>
                  <a:gd name="T11" fmla="*/ 58 h 61"/>
                  <a:gd name="T12" fmla="*/ 14 w 72"/>
                  <a:gd name="T13" fmla="*/ 58 h 61"/>
                  <a:gd name="T14" fmla="*/ 14 w 72"/>
                  <a:gd name="T15" fmla="*/ 58 h 61"/>
                  <a:gd name="T16" fmla="*/ 11 w 72"/>
                  <a:gd name="T17" fmla="*/ 58 h 61"/>
                  <a:gd name="T18" fmla="*/ 7 w 72"/>
                  <a:gd name="T19" fmla="*/ 58 h 61"/>
                  <a:gd name="T20" fmla="*/ 7 w 72"/>
                  <a:gd name="T21" fmla="*/ 54 h 61"/>
                  <a:gd name="T22" fmla="*/ 14 w 72"/>
                  <a:gd name="T23" fmla="*/ 54 h 61"/>
                  <a:gd name="T24" fmla="*/ 22 w 72"/>
                  <a:gd name="T25" fmla="*/ 51 h 61"/>
                  <a:gd name="T26" fmla="*/ 25 w 72"/>
                  <a:gd name="T27" fmla="*/ 51 h 61"/>
                  <a:gd name="T28" fmla="*/ 29 w 72"/>
                  <a:gd name="T29" fmla="*/ 51 h 61"/>
                  <a:gd name="T30" fmla="*/ 29 w 72"/>
                  <a:gd name="T31" fmla="*/ 47 h 61"/>
                  <a:gd name="T32" fmla="*/ 22 w 72"/>
                  <a:gd name="T33" fmla="*/ 51 h 61"/>
                  <a:gd name="T34" fmla="*/ 18 w 72"/>
                  <a:gd name="T35" fmla="*/ 51 h 61"/>
                  <a:gd name="T36" fmla="*/ 18 w 72"/>
                  <a:gd name="T37" fmla="*/ 47 h 61"/>
                  <a:gd name="T38" fmla="*/ 14 w 72"/>
                  <a:gd name="T39" fmla="*/ 47 h 61"/>
                  <a:gd name="T40" fmla="*/ 14 w 72"/>
                  <a:gd name="T41" fmla="*/ 43 h 61"/>
                  <a:gd name="T42" fmla="*/ 14 w 72"/>
                  <a:gd name="T43" fmla="*/ 43 h 61"/>
                  <a:gd name="T44" fmla="*/ 22 w 72"/>
                  <a:gd name="T45" fmla="*/ 33 h 61"/>
                  <a:gd name="T46" fmla="*/ 25 w 72"/>
                  <a:gd name="T47" fmla="*/ 22 h 61"/>
                  <a:gd name="T48" fmla="*/ 29 w 72"/>
                  <a:gd name="T49" fmla="*/ 18 h 61"/>
                  <a:gd name="T50" fmla="*/ 32 w 72"/>
                  <a:gd name="T51" fmla="*/ 18 h 61"/>
                  <a:gd name="T52" fmla="*/ 32 w 72"/>
                  <a:gd name="T53" fmla="*/ 18 h 61"/>
                  <a:gd name="T54" fmla="*/ 36 w 72"/>
                  <a:gd name="T55" fmla="*/ 22 h 61"/>
                  <a:gd name="T56" fmla="*/ 36 w 72"/>
                  <a:gd name="T57" fmla="*/ 22 h 61"/>
                  <a:gd name="T58" fmla="*/ 36 w 72"/>
                  <a:gd name="T59" fmla="*/ 22 h 61"/>
                  <a:gd name="T60" fmla="*/ 32 w 72"/>
                  <a:gd name="T61" fmla="*/ 22 h 61"/>
                  <a:gd name="T62" fmla="*/ 32 w 72"/>
                  <a:gd name="T63" fmla="*/ 26 h 61"/>
                  <a:gd name="T64" fmla="*/ 29 w 72"/>
                  <a:gd name="T65" fmla="*/ 26 h 61"/>
                  <a:gd name="T66" fmla="*/ 32 w 72"/>
                  <a:gd name="T67" fmla="*/ 29 h 61"/>
                  <a:gd name="T68" fmla="*/ 32 w 72"/>
                  <a:gd name="T69" fmla="*/ 29 h 61"/>
                  <a:gd name="T70" fmla="*/ 32 w 72"/>
                  <a:gd name="T71" fmla="*/ 33 h 61"/>
                  <a:gd name="T72" fmla="*/ 36 w 72"/>
                  <a:gd name="T73" fmla="*/ 33 h 61"/>
                  <a:gd name="T74" fmla="*/ 39 w 72"/>
                  <a:gd name="T75" fmla="*/ 33 h 61"/>
                  <a:gd name="T76" fmla="*/ 39 w 72"/>
                  <a:gd name="T77" fmla="*/ 33 h 61"/>
                  <a:gd name="T78" fmla="*/ 39 w 72"/>
                  <a:gd name="T79" fmla="*/ 29 h 61"/>
                  <a:gd name="T80" fmla="*/ 36 w 72"/>
                  <a:gd name="T81" fmla="*/ 29 h 61"/>
                  <a:gd name="T82" fmla="*/ 36 w 72"/>
                  <a:gd name="T83" fmla="*/ 26 h 61"/>
                  <a:gd name="T84" fmla="*/ 39 w 72"/>
                  <a:gd name="T85" fmla="*/ 26 h 61"/>
                  <a:gd name="T86" fmla="*/ 39 w 72"/>
                  <a:gd name="T87" fmla="*/ 26 h 61"/>
                  <a:gd name="T88" fmla="*/ 39 w 72"/>
                  <a:gd name="T89" fmla="*/ 22 h 61"/>
                  <a:gd name="T90" fmla="*/ 43 w 72"/>
                  <a:gd name="T91" fmla="*/ 18 h 61"/>
                  <a:gd name="T92" fmla="*/ 43 w 72"/>
                  <a:gd name="T93" fmla="*/ 18 h 61"/>
                  <a:gd name="T94" fmla="*/ 39 w 72"/>
                  <a:gd name="T95" fmla="*/ 18 h 61"/>
                  <a:gd name="T96" fmla="*/ 39 w 72"/>
                  <a:gd name="T97" fmla="*/ 15 h 61"/>
                  <a:gd name="T98" fmla="*/ 39 w 72"/>
                  <a:gd name="T99" fmla="*/ 11 h 61"/>
                  <a:gd name="T100" fmla="*/ 39 w 72"/>
                  <a:gd name="T101" fmla="*/ 11 h 61"/>
                  <a:gd name="T102" fmla="*/ 39 w 72"/>
                  <a:gd name="T103" fmla="*/ 8 h 61"/>
                  <a:gd name="T104" fmla="*/ 43 w 72"/>
                  <a:gd name="T105" fmla="*/ 4 h 61"/>
                  <a:gd name="T106" fmla="*/ 47 w 72"/>
                  <a:gd name="T107" fmla="*/ 4 h 61"/>
                  <a:gd name="T108" fmla="*/ 50 w 72"/>
                  <a:gd name="T109" fmla="*/ 4 h 61"/>
                  <a:gd name="T110" fmla="*/ 57 w 72"/>
                  <a:gd name="T111" fmla="*/ 4 h 61"/>
                  <a:gd name="T112" fmla="*/ 61 w 72"/>
                  <a:gd name="T113" fmla="*/ 4 h 61"/>
                  <a:gd name="T114" fmla="*/ 65 w 72"/>
                  <a:gd name="T115" fmla="*/ 0 h 61"/>
                  <a:gd name="T116" fmla="*/ 68 w 72"/>
                  <a:gd name="T117" fmla="*/ 4 h 61"/>
                  <a:gd name="T118" fmla="*/ 72 w 72"/>
                  <a:gd name="T119" fmla="*/ 4 h 61"/>
                  <a:gd name="T120" fmla="*/ 72 w 72"/>
                  <a:gd name="T121"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 h="61">
                    <a:moveTo>
                      <a:pt x="0" y="58"/>
                    </a:moveTo>
                    <a:lnTo>
                      <a:pt x="0" y="58"/>
                    </a:lnTo>
                    <a:lnTo>
                      <a:pt x="4" y="58"/>
                    </a:lnTo>
                    <a:lnTo>
                      <a:pt x="7" y="61"/>
                    </a:lnTo>
                    <a:lnTo>
                      <a:pt x="11" y="58"/>
                    </a:lnTo>
                    <a:lnTo>
                      <a:pt x="14" y="58"/>
                    </a:lnTo>
                    <a:lnTo>
                      <a:pt x="14" y="58"/>
                    </a:lnTo>
                    <a:lnTo>
                      <a:pt x="14" y="58"/>
                    </a:lnTo>
                    <a:lnTo>
                      <a:pt x="11" y="58"/>
                    </a:lnTo>
                    <a:lnTo>
                      <a:pt x="7" y="58"/>
                    </a:lnTo>
                    <a:lnTo>
                      <a:pt x="7" y="54"/>
                    </a:lnTo>
                    <a:lnTo>
                      <a:pt x="14" y="54"/>
                    </a:lnTo>
                    <a:lnTo>
                      <a:pt x="22" y="51"/>
                    </a:lnTo>
                    <a:lnTo>
                      <a:pt x="25" y="51"/>
                    </a:lnTo>
                    <a:lnTo>
                      <a:pt x="29" y="51"/>
                    </a:lnTo>
                    <a:lnTo>
                      <a:pt x="29" y="47"/>
                    </a:lnTo>
                    <a:lnTo>
                      <a:pt x="22" y="51"/>
                    </a:lnTo>
                    <a:lnTo>
                      <a:pt x="18" y="51"/>
                    </a:lnTo>
                    <a:lnTo>
                      <a:pt x="18" y="47"/>
                    </a:lnTo>
                    <a:lnTo>
                      <a:pt x="14" y="47"/>
                    </a:lnTo>
                    <a:lnTo>
                      <a:pt x="14" y="43"/>
                    </a:lnTo>
                    <a:lnTo>
                      <a:pt x="14" y="43"/>
                    </a:lnTo>
                    <a:lnTo>
                      <a:pt x="22" y="33"/>
                    </a:lnTo>
                    <a:lnTo>
                      <a:pt x="25" y="22"/>
                    </a:lnTo>
                    <a:lnTo>
                      <a:pt x="29" y="18"/>
                    </a:lnTo>
                    <a:lnTo>
                      <a:pt x="32" y="18"/>
                    </a:lnTo>
                    <a:lnTo>
                      <a:pt x="32" y="18"/>
                    </a:lnTo>
                    <a:lnTo>
                      <a:pt x="36" y="22"/>
                    </a:lnTo>
                    <a:lnTo>
                      <a:pt x="36" y="22"/>
                    </a:lnTo>
                    <a:lnTo>
                      <a:pt x="36" y="22"/>
                    </a:lnTo>
                    <a:lnTo>
                      <a:pt x="32" y="22"/>
                    </a:lnTo>
                    <a:lnTo>
                      <a:pt x="32" y="26"/>
                    </a:lnTo>
                    <a:lnTo>
                      <a:pt x="29" y="26"/>
                    </a:lnTo>
                    <a:lnTo>
                      <a:pt x="32" y="29"/>
                    </a:lnTo>
                    <a:lnTo>
                      <a:pt x="32" y="29"/>
                    </a:lnTo>
                    <a:lnTo>
                      <a:pt x="32" y="33"/>
                    </a:lnTo>
                    <a:lnTo>
                      <a:pt x="36" y="33"/>
                    </a:lnTo>
                    <a:lnTo>
                      <a:pt x="39" y="33"/>
                    </a:lnTo>
                    <a:lnTo>
                      <a:pt x="39" y="33"/>
                    </a:lnTo>
                    <a:lnTo>
                      <a:pt x="39" y="29"/>
                    </a:lnTo>
                    <a:lnTo>
                      <a:pt x="36" y="29"/>
                    </a:lnTo>
                    <a:lnTo>
                      <a:pt x="36" y="26"/>
                    </a:lnTo>
                    <a:lnTo>
                      <a:pt x="39" y="26"/>
                    </a:lnTo>
                    <a:lnTo>
                      <a:pt x="39" y="26"/>
                    </a:lnTo>
                    <a:lnTo>
                      <a:pt x="39" y="22"/>
                    </a:lnTo>
                    <a:lnTo>
                      <a:pt x="43" y="18"/>
                    </a:lnTo>
                    <a:lnTo>
                      <a:pt x="43" y="18"/>
                    </a:lnTo>
                    <a:lnTo>
                      <a:pt x="39" y="18"/>
                    </a:lnTo>
                    <a:lnTo>
                      <a:pt x="39" y="15"/>
                    </a:lnTo>
                    <a:lnTo>
                      <a:pt x="39" y="11"/>
                    </a:lnTo>
                    <a:lnTo>
                      <a:pt x="39" y="11"/>
                    </a:lnTo>
                    <a:lnTo>
                      <a:pt x="39" y="8"/>
                    </a:lnTo>
                    <a:lnTo>
                      <a:pt x="43" y="4"/>
                    </a:lnTo>
                    <a:lnTo>
                      <a:pt x="47" y="4"/>
                    </a:lnTo>
                    <a:lnTo>
                      <a:pt x="50" y="4"/>
                    </a:lnTo>
                    <a:lnTo>
                      <a:pt x="57" y="4"/>
                    </a:lnTo>
                    <a:lnTo>
                      <a:pt x="61" y="4"/>
                    </a:lnTo>
                    <a:lnTo>
                      <a:pt x="65" y="0"/>
                    </a:lnTo>
                    <a:lnTo>
                      <a:pt x="68" y="4"/>
                    </a:lnTo>
                    <a:lnTo>
                      <a:pt x="72" y="4"/>
                    </a:lnTo>
                    <a:lnTo>
                      <a:pt x="72" y="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80" name="Freeform 302">
                <a:extLst>
                  <a:ext uri="{FF2B5EF4-FFF2-40B4-BE49-F238E27FC236}">
                    <a16:creationId xmlns:a16="http://schemas.microsoft.com/office/drawing/2014/main" id="{5AE95B52-6ADA-4ECF-8638-6F832C642B42}"/>
                  </a:ext>
                </a:extLst>
              </p:cNvPr>
              <p:cNvSpPr>
                <a:spLocks/>
              </p:cNvSpPr>
              <p:nvPr/>
            </p:nvSpPr>
            <p:spPr bwMode="auto">
              <a:xfrm>
                <a:off x="3790" y="1767"/>
                <a:ext cx="89" cy="36"/>
              </a:xfrm>
              <a:custGeom>
                <a:avLst/>
                <a:gdLst>
                  <a:gd name="T0" fmla="*/ 0 w 89"/>
                  <a:gd name="T1" fmla="*/ 36 h 36"/>
                  <a:gd name="T2" fmla="*/ 0 w 89"/>
                  <a:gd name="T3" fmla="*/ 25 h 36"/>
                  <a:gd name="T4" fmla="*/ 0 w 89"/>
                  <a:gd name="T5" fmla="*/ 25 h 36"/>
                  <a:gd name="T6" fmla="*/ 0 w 89"/>
                  <a:gd name="T7" fmla="*/ 18 h 36"/>
                  <a:gd name="T8" fmla="*/ 0 w 89"/>
                  <a:gd name="T9" fmla="*/ 15 h 36"/>
                  <a:gd name="T10" fmla="*/ 11 w 89"/>
                  <a:gd name="T11" fmla="*/ 11 h 36"/>
                  <a:gd name="T12" fmla="*/ 14 w 89"/>
                  <a:gd name="T13" fmla="*/ 11 h 36"/>
                  <a:gd name="T14" fmla="*/ 14 w 89"/>
                  <a:gd name="T15" fmla="*/ 7 h 36"/>
                  <a:gd name="T16" fmla="*/ 18 w 89"/>
                  <a:gd name="T17" fmla="*/ 7 h 36"/>
                  <a:gd name="T18" fmla="*/ 21 w 89"/>
                  <a:gd name="T19" fmla="*/ 7 h 36"/>
                  <a:gd name="T20" fmla="*/ 21 w 89"/>
                  <a:gd name="T21" fmla="*/ 7 h 36"/>
                  <a:gd name="T22" fmla="*/ 29 w 89"/>
                  <a:gd name="T23" fmla="*/ 7 h 36"/>
                  <a:gd name="T24" fmla="*/ 29 w 89"/>
                  <a:gd name="T25" fmla="*/ 11 h 36"/>
                  <a:gd name="T26" fmla="*/ 29 w 89"/>
                  <a:gd name="T27" fmla="*/ 11 h 36"/>
                  <a:gd name="T28" fmla="*/ 32 w 89"/>
                  <a:gd name="T29" fmla="*/ 11 h 36"/>
                  <a:gd name="T30" fmla="*/ 36 w 89"/>
                  <a:gd name="T31" fmla="*/ 11 h 36"/>
                  <a:gd name="T32" fmla="*/ 36 w 89"/>
                  <a:gd name="T33" fmla="*/ 11 h 36"/>
                  <a:gd name="T34" fmla="*/ 39 w 89"/>
                  <a:gd name="T35" fmla="*/ 11 h 36"/>
                  <a:gd name="T36" fmla="*/ 39 w 89"/>
                  <a:gd name="T37" fmla="*/ 11 h 36"/>
                  <a:gd name="T38" fmla="*/ 43 w 89"/>
                  <a:gd name="T39" fmla="*/ 11 h 36"/>
                  <a:gd name="T40" fmla="*/ 46 w 89"/>
                  <a:gd name="T41" fmla="*/ 11 h 36"/>
                  <a:gd name="T42" fmla="*/ 46 w 89"/>
                  <a:gd name="T43" fmla="*/ 15 h 36"/>
                  <a:gd name="T44" fmla="*/ 46 w 89"/>
                  <a:gd name="T45" fmla="*/ 15 h 36"/>
                  <a:gd name="T46" fmla="*/ 54 w 89"/>
                  <a:gd name="T47" fmla="*/ 15 h 36"/>
                  <a:gd name="T48" fmla="*/ 54 w 89"/>
                  <a:gd name="T49" fmla="*/ 18 h 36"/>
                  <a:gd name="T50" fmla="*/ 61 w 89"/>
                  <a:gd name="T51" fmla="*/ 18 h 36"/>
                  <a:gd name="T52" fmla="*/ 72 w 89"/>
                  <a:gd name="T53" fmla="*/ 15 h 36"/>
                  <a:gd name="T54" fmla="*/ 72 w 89"/>
                  <a:gd name="T55" fmla="*/ 15 h 36"/>
                  <a:gd name="T56" fmla="*/ 72 w 89"/>
                  <a:gd name="T57" fmla="*/ 11 h 36"/>
                  <a:gd name="T58" fmla="*/ 75 w 89"/>
                  <a:gd name="T59" fmla="*/ 7 h 36"/>
                  <a:gd name="T60" fmla="*/ 79 w 89"/>
                  <a:gd name="T61" fmla="*/ 4 h 36"/>
                  <a:gd name="T62" fmla="*/ 82 w 89"/>
                  <a:gd name="T63" fmla="*/ 4 h 36"/>
                  <a:gd name="T64" fmla="*/ 82 w 89"/>
                  <a:gd name="T65" fmla="*/ 4 h 36"/>
                  <a:gd name="T66" fmla="*/ 89 w 89"/>
                  <a:gd name="T67" fmla="*/ 0 h 36"/>
                  <a:gd name="T68" fmla="*/ 89 w 89"/>
                  <a:gd name="T6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36">
                    <a:moveTo>
                      <a:pt x="0" y="36"/>
                    </a:moveTo>
                    <a:lnTo>
                      <a:pt x="0" y="25"/>
                    </a:lnTo>
                    <a:lnTo>
                      <a:pt x="0" y="25"/>
                    </a:lnTo>
                    <a:lnTo>
                      <a:pt x="0" y="18"/>
                    </a:lnTo>
                    <a:lnTo>
                      <a:pt x="0" y="15"/>
                    </a:lnTo>
                    <a:lnTo>
                      <a:pt x="11" y="11"/>
                    </a:lnTo>
                    <a:lnTo>
                      <a:pt x="14" y="11"/>
                    </a:lnTo>
                    <a:lnTo>
                      <a:pt x="14" y="7"/>
                    </a:lnTo>
                    <a:lnTo>
                      <a:pt x="18" y="7"/>
                    </a:lnTo>
                    <a:lnTo>
                      <a:pt x="21" y="7"/>
                    </a:lnTo>
                    <a:lnTo>
                      <a:pt x="21" y="7"/>
                    </a:lnTo>
                    <a:lnTo>
                      <a:pt x="29" y="7"/>
                    </a:lnTo>
                    <a:lnTo>
                      <a:pt x="29" y="11"/>
                    </a:lnTo>
                    <a:lnTo>
                      <a:pt x="29" y="11"/>
                    </a:lnTo>
                    <a:lnTo>
                      <a:pt x="32" y="11"/>
                    </a:lnTo>
                    <a:lnTo>
                      <a:pt x="36" y="11"/>
                    </a:lnTo>
                    <a:lnTo>
                      <a:pt x="36" y="11"/>
                    </a:lnTo>
                    <a:lnTo>
                      <a:pt x="39" y="11"/>
                    </a:lnTo>
                    <a:lnTo>
                      <a:pt x="39" y="11"/>
                    </a:lnTo>
                    <a:lnTo>
                      <a:pt x="43" y="11"/>
                    </a:lnTo>
                    <a:lnTo>
                      <a:pt x="46" y="11"/>
                    </a:lnTo>
                    <a:lnTo>
                      <a:pt x="46" y="15"/>
                    </a:lnTo>
                    <a:lnTo>
                      <a:pt x="46" y="15"/>
                    </a:lnTo>
                    <a:lnTo>
                      <a:pt x="54" y="15"/>
                    </a:lnTo>
                    <a:lnTo>
                      <a:pt x="54" y="18"/>
                    </a:lnTo>
                    <a:lnTo>
                      <a:pt x="61" y="18"/>
                    </a:lnTo>
                    <a:lnTo>
                      <a:pt x="72" y="15"/>
                    </a:lnTo>
                    <a:lnTo>
                      <a:pt x="72" y="15"/>
                    </a:lnTo>
                    <a:lnTo>
                      <a:pt x="72" y="11"/>
                    </a:lnTo>
                    <a:lnTo>
                      <a:pt x="75" y="7"/>
                    </a:lnTo>
                    <a:lnTo>
                      <a:pt x="79" y="4"/>
                    </a:lnTo>
                    <a:lnTo>
                      <a:pt x="82" y="4"/>
                    </a:lnTo>
                    <a:lnTo>
                      <a:pt x="82" y="4"/>
                    </a:lnTo>
                    <a:lnTo>
                      <a:pt x="89" y="0"/>
                    </a:lnTo>
                    <a:lnTo>
                      <a:pt x="89"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81" name="Freeform 303">
                <a:extLst>
                  <a:ext uri="{FF2B5EF4-FFF2-40B4-BE49-F238E27FC236}">
                    <a16:creationId xmlns:a16="http://schemas.microsoft.com/office/drawing/2014/main" id="{197288B7-825A-42A2-A57E-EA3D7219068D}"/>
                  </a:ext>
                </a:extLst>
              </p:cNvPr>
              <p:cNvSpPr>
                <a:spLocks/>
              </p:cNvSpPr>
              <p:nvPr/>
            </p:nvSpPr>
            <p:spPr bwMode="auto">
              <a:xfrm>
                <a:off x="3632" y="1577"/>
                <a:ext cx="151" cy="201"/>
              </a:xfrm>
              <a:custGeom>
                <a:avLst/>
                <a:gdLst>
                  <a:gd name="T0" fmla="*/ 147 w 151"/>
                  <a:gd name="T1" fmla="*/ 4 h 201"/>
                  <a:gd name="T2" fmla="*/ 129 w 151"/>
                  <a:gd name="T3" fmla="*/ 7 h 201"/>
                  <a:gd name="T4" fmla="*/ 126 w 151"/>
                  <a:gd name="T5" fmla="*/ 22 h 201"/>
                  <a:gd name="T6" fmla="*/ 129 w 151"/>
                  <a:gd name="T7" fmla="*/ 25 h 201"/>
                  <a:gd name="T8" fmla="*/ 118 w 151"/>
                  <a:gd name="T9" fmla="*/ 32 h 201"/>
                  <a:gd name="T10" fmla="*/ 101 w 151"/>
                  <a:gd name="T11" fmla="*/ 39 h 201"/>
                  <a:gd name="T12" fmla="*/ 97 w 151"/>
                  <a:gd name="T13" fmla="*/ 43 h 201"/>
                  <a:gd name="T14" fmla="*/ 108 w 151"/>
                  <a:gd name="T15" fmla="*/ 43 h 201"/>
                  <a:gd name="T16" fmla="*/ 97 w 151"/>
                  <a:gd name="T17" fmla="*/ 47 h 201"/>
                  <a:gd name="T18" fmla="*/ 90 w 151"/>
                  <a:gd name="T19" fmla="*/ 50 h 201"/>
                  <a:gd name="T20" fmla="*/ 83 w 151"/>
                  <a:gd name="T21" fmla="*/ 47 h 201"/>
                  <a:gd name="T22" fmla="*/ 75 w 151"/>
                  <a:gd name="T23" fmla="*/ 47 h 201"/>
                  <a:gd name="T24" fmla="*/ 68 w 151"/>
                  <a:gd name="T25" fmla="*/ 39 h 201"/>
                  <a:gd name="T26" fmla="*/ 61 w 151"/>
                  <a:gd name="T27" fmla="*/ 39 h 201"/>
                  <a:gd name="T28" fmla="*/ 58 w 151"/>
                  <a:gd name="T29" fmla="*/ 47 h 201"/>
                  <a:gd name="T30" fmla="*/ 61 w 151"/>
                  <a:gd name="T31" fmla="*/ 50 h 201"/>
                  <a:gd name="T32" fmla="*/ 65 w 151"/>
                  <a:gd name="T33" fmla="*/ 61 h 201"/>
                  <a:gd name="T34" fmla="*/ 68 w 151"/>
                  <a:gd name="T35" fmla="*/ 65 h 201"/>
                  <a:gd name="T36" fmla="*/ 61 w 151"/>
                  <a:gd name="T37" fmla="*/ 68 h 201"/>
                  <a:gd name="T38" fmla="*/ 58 w 151"/>
                  <a:gd name="T39" fmla="*/ 65 h 201"/>
                  <a:gd name="T40" fmla="*/ 54 w 151"/>
                  <a:gd name="T41" fmla="*/ 68 h 201"/>
                  <a:gd name="T42" fmla="*/ 43 w 151"/>
                  <a:gd name="T43" fmla="*/ 68 h 201"/>
                  <a:gd name="T44" fmla="*/ 25 w 151"/>
                  <a:gd name="T45" fmla="*/ 61 h 201"/>
                  <a:gd name="T46" fmla="*/ 22 w 151"/>
                  <a:gd name="T47" fmla="*/ 61 h 201"/>
                  <a:gd name="T48" fmla="*/ 18 w 151"/>
                  <a:gd name="T49" fmla="*/ 65 h 201"/>
                  <a:gd name="T50" fmla="*/ 7 w 151"/>
                  <a:gd name="T51" fmla="*/ 68 h 201"/>
                  <a:gd name="T52" fmla="*/ 0 w 151"/>
                  <a:gd name="T53" fmla="*/ 72 h 201"/>
                  <a:gd name="T54" fmla="*/ 7 w 151"/>
                  <a:gd name="T55" fmla="*/ 75 h 201"/>
                  <a:gd name="T56" fmla="*/ 4 w 151"/>
                  <a:gd name="T57" fmla="*/ 75 h 201"/>
                  <a:gd name="T58" fmla="*/ 4 w 151"/>
                  <a:gd name="T59" fmla="*/ 79 h 201"/>
                  <a:gd name="T60" fmla="*/ 7 w 151"/>
                  <a:gd name="T61" fmla="*/ 79 h 201"/>
                  <a:gd name="T62" fmla="*/ 0 w 151"/>
                  <a:gd name="T63" fmla="*/ 83 h 201"/>
                  <a:gd name="T64" fmla="*/ 7 w 151"/>
                  <a:gd name="T65" fmla="*/ 86 h 201"/>
                  <a:gd name="T66" fmla="*/ 11 w 151"/>
                  <a:gd name="T67" fmla="*/ 90 h 201"/>
                  <a:gd name="T68" fmla="*/ 15 w 151"/>
                  <a:gd name="T69" fmla="*/ 86 h 201"/>
                  <a:gd name="T70" fmla="*/ 29 w 151"/>
                  <a:gd name="T71" fmla="*/ 93 h 201"/>
                  <a:gd name="T72" fmla="*/ 33 w 151"/>
                  <a:gd name="T73" fmla="*/ 93 h 201"/>
                  <a:gd name="T74" fmla="*/ 40 w 151"/>
                  <a:gd name="T75" fmla="*/ 93 h 201"/>
                  <a:gd name="T76" fmla="*/ 43 w 151"/>
                  <a:gd name="T77" fmla="*/ 97 h 201"/>
                  <a:gd name="T78" fmla="*/ 47 w 151"/>
                  <a:gd name="T79" fmla="*/ 97 h 201"/>
                  <a:gd name="T80" fmla="*/ 50 w 151"/>
                  <a:gd name="T81" fmla="*/ 104 h 201"/>
                  <a:gd name="T82" fmla="*/ 61 w 151"/>
                  <a:gd name="T83" fmla="*/ 104 h 201"/>
                  <a:gd name="T84" fmla="*/ 54 w 151"/>
                  <a:gd name="T85" fmla="*/ 108 h 201"/>
                  <a:gd name="T86" fmla="*/ 54 w 151"/>
                  <a:gd name="T87" fmla="*/ 111 h 201"/>
                  <a:gd name="T88" fmla="*/ 50 w 151"/>
                  <a:gd name="T89" fmla="*/ 111 h 201"/>
                  <a:gd name="T90" fmla="*/ 58 w 151"/>
                  <a:gd name="T91" fmla="*/ 118 h 201"/>
                  <a:gd name="T92" fmla="*/ 65 w 151"/>
                  <a:gd name="T93" fmla="*/ 126 h 201"/>
                  <a:gd name="T94" fmla="*/ 75 w 151"/>
                  <a:gd name="T95" fmla="*/ 129 h 201"/>
                  <a:gd name="T96" fmla="*/ 75 w 151"/>
                  <a:gd name="T97" fmla="*/ 133 h 201"/>
                  <a:gd name="T98" fmla="*/ 72 w 151"/>
                  <a:gd name="T99" fmla="*/ 140 h 201"/>
                  <a:gd name="T100" fmla="*/ 79 w 151"/>
                  <a:gd name="T101" fmla="*/ 147 h 201"/>
                  <a:gd name="T102" fmla="*/ 83 w 151"/>
                  <a:gd name="T103" fmla="*/ 154 h 201"/>
                  <a:gd name="T104" fmla="*/ 75 w 151"/>
                  <a:gd name="T105" fmla="*/ 147 h 201"/>
                  <a:gd name="T106" fmla="*/ 75 w 151"/>
                  <a:gd name="T107" fmla="*/ 154 h 201"/>
                  <a:gd name="T108" fmla="*/ 72 w 151"/>
                  <a:gd name="T109" fmla="*/ 169 h 201"/>
                  <a:gd name="T110" fmla="*/ 75 w 151"/>
                  <a:gd name="T111" fmla="*/ 169 h 201"/>
                  <a:gd name="T112" fmla="*/ 72 w 151"/>
                  <a:gd name="T113" fmla="*/ 172 h 201"/>
                  <a:gd name="T114" fmla="*/ 68 w 151"/>
                  <a:gd name="T115" fmla="*/ 194 h 201"/>
                  <a:gd name="T116" fmla="*/ 61 w 151"/>
                  <a:gd name="T117"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1" h="201">
                    <a:moveTo>
                      <a:pt x="151" y="0"/>
                    </a:moveTo>
                    <a:lnTo>
                      <a:pt x="147" y="4"/>
                    </a:lnTo>
                    <a:lnTo>
                      <a:pt x="140" y="4"/>
                    </a:lnTo>
                    <a:lnTo>
                      <a:pt x="129" y="7"/>
                    </a:lnTo>
                    <a:lnTo>
                      <a:pt x="129" y="11"/>
                    </a:lnTo>
                    <a:lnTo>
                      <a:pt x="126" y="22"/>
                    </a:lnTo>
                    <a:lnTo>
                      <a:pt x="129" y="22"/>
                    </a:lnTo>
                    <a:lnTo>
                      <a:pt x="129" y="25"/>
                    </a:lnTo>
                    <a:lnTo>
                      <a:pt x="122" y="29"/>
                    </a:lnTo>
                    <a:lnTo>
                      <a:pt x="118" y="32"/>
                    </a:lnTo>
                    <a:lnTo>
                      <a:pt x="108" y="36"/>
                    </a:lnTo>
                    <a:lnTo>
                      <a:pt x="101" y="39"/>
                    </a:lnTo>
                    <a:lnTo>
                      <a:pt x="97" y="43"/>
                    </a:lnTo>
                    <a:lnTo>
                      <a:pt x="97" y="43"/>
                    </a:lnTo>
                    <a:lnTo>
                      <a:pt x="104" y="43"/>
                    </a:lnTo>
                    <a:lnTo>
                      <a:pt x="108" y="43"/>
                    </a:lnTo>
                    <a:lnTo>
                      <a:pt x="104" y="47"/>
                    </a:lnTo>
                    <a:lnTo>
                      <a:pt x="97" y="47"/>
                    </a:lnTo>
                    <a:lnTo>
                      <a:pt x="93" y="50"/>
                    </a:lnTo>
                    <a:lnTo>
                      <a:pt x="90" y="50"/>
                    </a:lnTo>
                    <a:lnTo>
                      <a:pt x="86" y="50"/>
                    </a:lnTo>
                    <a:lnTo>
                      <a:pt x="83" y="47"/>
                    </a:lnTo>
                    <a:lnTo>
                      <a:pt x="75" y="47"/>
                    </a:lnTo>
                    <a:lnTo>
                      <a:pt x="75" y="47"/>
                    </a:lnTo>
                    <a:lnTo>
                      <a:pt x="68" y="43"/>
                    </a:lnTo>
                    <a:lnTo>
                      <a:pt x="68" y="39"/>
                    </a:lnTo>
                    <a:lnTo>
                      <a:pt x="68" y="39"/>
                    </a:lnTo>
                    <a:lnTo>
                      <a:pt x="61" y="39"/>
                    </a:lnTo>
                    <a:lnTo>
                      <a:pt x="58" y="39"/>
                    </a:lnTo>
                    <a:lnTo>
                      <a:pt x="58" y="47"/>
                    </a:lnTo>
                    <a:lnTo>
                      <a:pt x="58" y="47"/>
                    </a:lnTo>
                    <a:lnTo>
                      <a:pt x="61" y="50"/>
                    </a:lnTo>
                    <a:lnTo>
                      <a:pt x="65" y="57"/>
                    </a:lnTo>
                    <a:lnTo>
                      <a:pt x="65" y="61"/>
                    </a:lnTo>
                    <a:lnTo>
                      <a:pt x="65" y="65"/>
                    </a:lnTo>
                    <a:lnTo>
                      <a:pt x="68" y="65"/>
                    </a:lnTo>
                    <a:lnTo>
                      <a:pt x="65" y="68"/>
                    </a:lnTo>
                    <a:lnTo>
                      <a:pt x="61" y="68"/>
                    </a:lnTo>
                    <a:lnTo>
                      <a:pt x="61" y="65"/>
                    </a:lnTo>
                    <a:lnTo>
                      <a:pt x="58" y="65"/>
                    </a:lnTo>
                    <a:lnTo>
                      <a:pt x="54" y="65"/>
                    </a:lnTo>
                    <a:lnTo>
                      <a:pt x="54" y="68"/>
                    </a:lnTo>
                    <a:lnTo>
                      <a:pt x="50" y="68"/>
                    </a:lnTo>
                    <a:lnTo>
                      <a:pt x="43" y="68"/>
                    </a:lnTo>
                    <a:lnTo>
                      <a:pt x="33" y="61"/>
                    </a:lnTo>
                    <a:lnTo>
                      <a:pt x="25" y="61"/>
                    </a:lnTo>
                    <a:lnTo>
                      <a:pt x="25" y="61"/>
                    </a:lnTo>
                    <a:lnTo>
                      <a:pt x="22" y="61"/>
                    </a:lnTo>
                    <a:lnTo>
                      <a:pt x="22" y="65"/>
                    </a:lnTo>
                    <a:lnTo>
                      <a:pt x="18" y="65"/>
                    </a:lnTo>
                    <a:lnTo>
                      <a:pt x="15" y="65"/>
                    </a:lnTo>
                    <a:lnTo>
                      <a:pt x="7" y="68"/>
                    </a:lnTo>
                    <a:lnTo>
                      <a:pt x="0" y="68"/>
                    </a:lnTo>
                    <a:lnTo>
                      <a:pt x="0" y="72"/>
                    </a:lnTo>
                    <a:lnTo>
                      <a:pt x="0" y="75"/>
                    </a:lnTo>
                    <a:lnTo>
                      <a:pt x="7" y="75"/>
                    </a:lnTo>
                    <a:lnTo>
                      <a:pt x="4" y="75"/>
                    </a:lnTo>
                    <a:lnTo>
                      <a:pt x="4" y="75"/>
                    </a:lnTo>
                    <a:lnTo>
                      <a:pt x="0" y="79"/>
                    </a:lnTo>
                    <a:lnTo>
                      <a:pt x="4" y="79"/>
                    </a:lnTo>
                    <a:lnTo>
                      <a:pt x="4" y="79"/>
                    </a:lnTo>
                    <a:lnTo>
                      <a:pt x="7" y="79"/>
                    </a:lnTo>
                    <a:lnTo>
                      <a:pt x="7" y="83"/>
                    </a:lnTo>
                    <a:lnTo>
                      <a:pt x="0" y="83"/>
                    </a:lnTo>
                    <a:lnTo>
                      <a:pt x="4" y="83"/>
                    </a:lnTo>
                    <a:lnTo>
                      <a:pt x="7" y="86"/>
                    </a:lnTo>
                    <a:lnTo>
                      <a:pt x="7" y="90"/>
                    </a:lnTo>
                    <a:lnTo>
                      <a:pt x="11" y="90"/>
                    </a:lnTo>
                    <a:lnTo>
                      <a:pt x="11" y="86"/>
                    </a:lnTo>
                    <a:lnTo>
                      <a:pt x="15" y="86"/>
                    </a:lnTo>
                    <a:lnTo>
                      <a:pt x="25" y="90"/>
                    </a:lnTo>
                    <a:lnTo>
                      <a:pt x="29" y="93"/>
                    </a:lnTo>
                    <a:lnTo>
                      <a:pt x="29" y="93"/>
                    </a:lnTo>
                    <a:lnTo>
                      <a:pt x="33" y="93"/>
                    </a:lnTo>
                    <a:lnTo>
                      <a:pt x="36" y="93"/>
                    </a:lnTo>
                    <a:lnTo>
                      <a:pt x="40" y="93"/>
                    </a:lnTo>
                    <a:lnTo>
                      <a:pt x="40" y="97"/>
                    </a:lnTo>
                    <a:lnTo>
                      <a:pt x="43" y="97"/>
                    </a:lnTo>
                    <a:lnTo>
                      <a:pt x="43" y="97"/>
                    </a:lnTo>
                    <a:lnTo>
                      <a:pt x="47" y="97"/>
                    </a:lnTo>
                    <a:lnTo>
                      <a:pt x="47" y="100"/>
                    </a:lnTo>
                    <a:lnTo>
                      <a:pt x="50" y="104"/>
                    </a:lnTo>
                    <a:lnTo>
                      <a:pt x="58" y="100"/>
                    </a:lnTo>
                    <a:lnTo>
                      <a:pt x="61" y="104"/>
                    </a:lnTo>
                    <a:lnTo>
                      <a:pt x="54" y="104"/>
                    </a:lnTo>
                    <a:lnTo>
                      <a:pt x="54" y="108"/>
                    </a:lnTo>
                    <a:lnTo>
                      <a:pt x="58" y="108"/>
                    </a:lnTo>
                    <a:lnTo>
                      <a:pt x="54" y="111"/>
                    </a:lnTo>
                    <a:lnTo>
                      <a:pt x="50" y="111"/>
                    </a:lnTo>
                    <a:lnTo>
                      <a:pt x="50" y="111"/>
                    </a:lnTo>
                    <a:lnTo>
                      <a:pt x="58" y="115"/>
                    </a:lnTo>
                    <a:lnTo>
                      <a:pt x="58" y="118"/>
                    </a:lnTo>
                    <a:lnTo>
                      <a:pt x="61" y="122"/>
                    </a:lnTo>
                    <a:lnTo>
                      <a:pt x="65" y="126"/>
                    </a:lnTo>
                    <a:lnTo>
                      <a:pt x="68" y="126"/>
                    </a:lnTo>
                    <a:lnTo>
                      <a:pt x="75" y="129"/>
                    </a:lnTo>
                    <a:lnTo>
                      <a:pt x="72" y="129"/>
                    </a:lnTo>
                    <a:lnTo>
                      <a:pt x="75" y="133"/>
                    </a:lnTo>
                    <a:lnTo>
                      <a:pt x="75" y="136"/>
                    </a:lnTo>
                    <a:lnTo>
                      <a:pt x="72" y="140"/>
                    </a:lnTo>
                    <a:lnTo>
                      <a:pt x="75" y="144"/>
                    </a:lnTo>
                    <a:lnTo>
                      <a:pt x="79" y="147"/>
                    </a:lnTo>
                    <a:lnTo>
                      <a:pt x="79" y="151"/>
                    </a:lnTo>
                    <a:lnTo>
                      <a:pt x="83" y="154"/>
                    </a:lnTo>
                    <a:lnTo>
                      <a:pt x="79" y="151"/>
                    </a:lnTo>
                    <a:lnTo>
                      <a:pt x="75" y="147"/>
                    </a:lnTo>
                    <a:lnTo>
                      <a:pt x="75" y="151"/>
                    </a:lnTo>
                    <a:lnTo>
                      <a:pt x="75" y="154"/>
                    </a:lnTo>
                    <a:lnTo>
                      <a:pt x="72" y="165"/>
                    </a:lnTo>
                    <a:lnTo>
                      <a:pt x="72" y="169"/>
                    </a:lnTo>
                    <a:lnTo>
                      <a:pt x="75" y="165"/>
                    </a:lnTo>
                    <a:lnTo>
                      <a:pt x="75" y="169"/>
                    </a:lnTo>
                    <a:lnTo>
                      <a:pt x="75" y="169"/>
                    </a:lnTo>
                    <a:lnTo>
                      <a:pt x="72" y="172"/>
                    </a:lnTo>
                    <a:lnTo>
                      <a:pt x="72" y="176"/>
                    </a:lnTo>
                    <a:lnTo>
                      <a:pt x="68" y="194"/>
                    </a:lnTo>
                    <a:lnTo>
                      <a:pt x="65" y="197"/>
                    </a:lnTo>
                    <a:lnTo>
                      <a:pt x="61" y="201"/>
                    </a:lnTo>
                    <a:lnTo>
                      <a:pt x="58" y="201"/>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82" name="Freeform 304">
                <a:extLst>
                  <a:ext uri="{FF2B5EF4-FFF2-40B4-BE49-F238E27FC236}">
                    <a16:creationId xmlns:a16="http://schemas.microsoft.com/office/drawing/2014/main" id="{99DAC98F-3464-497B-BF60-233F289C614F}"/>
                  </a:ext>
                </a:extLst>
              </p:cNvPr>
              <p:cNvSpPr>
                <a:spLocks/>
              </p:cNvSpPr>
              <p:nvPr/>
            </p:nvSpPr>
            <p:spPr bwMode="auto">
              <a:xfrm>
                <a:off x="3536" y="1817"/>
                <a:ext cx="43" cy="112"/>
              </a:xfrm>
              <a:custGeom>
                <a:avLst/>
                <a:gdLst>
                  <a:gd name="T0" fmla="*/ 14 w 43"/>
                  <a:gd name="T1" fmla="*/ 0 h 112"/>
                  <a:gd name="T2" fmla="*/ 17 w 43"/>
                  <a:gd name="T3" fmla="*/ 15 h 112"/>
                  <a:gd name="T4" fmla="*/ 17 w 43"/>
                  <a:gd name="T5" fmla="*/ 18 h 112"/>
                  <a:gd name="T6" fmla="*/ 14 w 43"/>
                  <a:gd name="T7" fmla="*/ 18 h 112"/>
                  <a:gd name="T8" fmla="*/ 14 w 43"/>
                  <a:gd name="T9" fmla="*/ 29 h 112"/>
                  <a:gd name="T10" fmla="*/ 14 w 43"/>
                  <a:gd name="T11" fmla="*/ 29 h 112"/>
                  <a:gd name="T12" fmla="*/ 10 w 43"/>
                  <a:gd name="T13" fmla="*/ 36 h 112"/>
                  <a:gd name="T14" fmla="*/ 10 w 43"/>
                  <a:gd name="T15" fmla="*/ 40 h 112"/>
                  <a:gd name="T16" fmla="*/ 10 w 43"/>
                  <a:gd name="T17" fmla="*/ 43 h 112"/>
                  <a:gd name="T18" fmla="*/ 7 w 43"/>
                  <a:gd name="T19" fmla="*/ 51 h 112"/>
                  <a:gd name="T20" fmla="*/ 7 w 43"/>
                  <a:gd name="T21" fmla="*/ 54 h 112"/>
                  <a:gd name="T22" fmla="*/ 0 w 43"/>
                  <a:gd name="T23" fmla="*/ 61 h 112"/>
                  <a:gd name="T24" fmla="*/ 0 w 43"/>
                  <a:gd name="T25" fmla="*/ 69 h 112"/>
                  <a:gd name="T26" fmla="*/ 0 w 43"/>
                  <a:gd name="T27" fmla="*/ 72 h 112"/>
                  <a:gd name="T28" fmla="*/ 0 w 43"/>
                  <a:gd name="T29" fmla="*/ 72 h 112"/>
                  <a:gd name="T30" fmla="*/ 3 w 43"/>
                  <a:gd name="T31" fmla="*/ 76 h 112"/>
                  <a:gd name="T32" fmla="*/ 7 w 43"/>
                  <a:gd name="T33" fmla="*/ 79 h 112"/>
                  <a:gd name="T34" fmla="*/ 10 w 43"/>
                  <a:gd name="T35" fmla="*/ 79 h 112"/>
                  <a:gd name="T36" fmla="*/ 14 w 43"/>
                  <a:gd name="T37" fmla="*/ 79 h 112"/>
                  <a:gd name="T38" fmla="*/ 14 w 43"/>
                  <a:gd name="T39" fmla="*/ 79 h 112"/>
                  <a:gd name="T40" fmla="*/ 14 w 43"/>
                  <a:gd name="T41" fmla="*/ 79 h 112"/>
                  <a:gd name="T42" fmla="*/ 14 w 43"/>
                  <a:gd name="T43" fmla="*/ 86 h 112"/>
                  <a:gd name="T44" fmla="*/ 14 w 43"/>
                  <a:gd name="T45" fmla="*/ 90 h 112"/>
                  <a:gd name="T46" fmla="*/ 14 w 43"/>
                  <a:gd name="T47" fmla="*/ 94 h 112"/>
                  <a:gd name="T48" fmla="*/ 14 w 43"/>
                  <a:gd name="T49" fmla="*/ 101 h 112"/>
                  <a:gd name="T50" fmla="*/ 14 w 43"/>
                  <a:gd name="T51" fmla="*/ 104 h 112"/>
                  <a:gd name="T52" fmla="*/ 10 w 43"/>
                  <a:gd name="T53" fmla="*/ 108 h 112"/>
                  <a:gd name="T54" fmla="*/ 10 w 43"/>
                  <a:gd name="T55" fmla="*/ 112 h 112"/>
                  <a:gd name="T56" fmla="*/ 10 w 43"/>
                  <a:gd name="T57" fmla="*/ 112 h 112"/>
                  <a:gd name="T58" fmla="*/ 14 w 43"/>
                  <a:gd name="T59" fmla="*/ 112 h 112"/>
                  <a:gd name="T60" fmla="*/ 21 w 43"/>
                  <a:gd name="T61" fmla="*/ 112 h 112"/>
                  <a:gd name="T62" fmla="*/ 25 w 43"/>
                  <a:gd name="T63" fmla="*/ 112 h 112"/>
                  <a:gd name="T64" fmla="*/ 28 w 43"/>
                  <a:gd name="T65" fmla="*/ 112 h 112"/>
                  <a:gd name="T66" fmla="*/ 32 w 43"/>
                  <a:gd name="T67" fmla="*/ 112 h 112"/>
                  <a:gd name="T68" fmla="*/ 35 w 43"/>
                  <a:gd name="T69" fmla="*/ 112 h 112"/>
                  <a:gd name="T70" fmla="*/ 39 w 43"/>
                  <a:gd name="T71" fmla="*/ 112 h 112"/>
                  <a:gd name="T72" fmla="*/ 43 w 43"/>
                  <a:gd name="T73" fmla="*/ 10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112">
                    <a:moveTo>
                      <a:pt x="14" y="0"/>
                    </a:moveTo>
                    <a:lnTo>
                      <a:pt x="17" y="15"/>
                    </a:lnTo>
                    <a:lnTo>
                      <a:pt x="17" y="18"/>
                    </a:lnTo>
                    <a:lnTo>
                      <a:pt x="14" y="18"/>
                    </a:lnTo>
                    <a:lnTo>
                      <a:pt x="14" y="29"/>
                    </a:lnTo>
                    <a:lnTo>
                      <a:pt x="14" y="29"/>
                    </a:lnTo>
                    <a:lnTo>
                      <a:pt x="10" y="36"/>
                    </a:lnTo>
                    <a:lnTo>
                      <a:pt x="10" y="40"/>
                    </a:lnTo>
                    <a:lnTo>
                      <a:pt x="10" y="43"/>
                    </a:lnTo>
                    <a:lnTo>
                      <a:pt x="7" y="51"/>
                    </a:lnTo>
                    <a:lnTo>
                      <a:pt x="7" y="54"/>
                    </a:lnTo>
                    <a:lnTo>
                      <a:pt x="0" y="61"/>
                    </a:lnTo>
                    <a:lnTo>
                      <a:pt x="0" y="69"/>
                    </a:lnTo>
                    <a:lnTo>
                      <a:pt x="0" y="72"/>
                    </a:lnTo>
                    <a:lnTo>
                      <a:pt x="0" y="72"/>
                    </a:lnTo>
                    <a:lnTo>
                      <a:pt x="3" y="76"/>
                    </a:lnTo>
                    <a:lnTo>
                      <a:pt x="7" y="79"/>
                    </a:lnTo>
                    <a:lnTo>
                      <a:pt x="10" y="79"/>
                    </a:lnTo>
                    <a:lnTo>
                      <a:pt x="14" y="79"/>
                    </a:lnTo>
                    <a:lnTo>
                      <a:pt x="14" y="79"/>
                    </a:lnTo>
                    <a:lnTo>
                      <a:pt x="14" y="79"/>
                    </a:lnTo>
                    <a:lnTo>
                      <a:pt x="14" y="86"/>
                    </a:lnTo>
                    <a:lnTo>
                      <a:pt x="14" y="90"/>
                    </a:lnTo>
                    <a:lnTo>
                      <a:pt x="14" y="94"/>
                    </a:lnTo>
                    <a:lnTo>
                      <a:pt x="14" y="101"/>
                    </a:lnTo>
                    <a:lnTo>
                      <a:pt x="14" y="104"/>
                    </a:lnTo>
                    <a:lnTo>
                      <a:pt x="10" y="108"/>
                    </a:lnTo>
                    <a:lnTo>
                      <a:pt x="10" y="112"/>
                    </a:lnTo>
                    <a:lnTo>
                      <a:pt x="10" y="112"/>
                    </a:lnTo>
                    <a:lnTo>
                      <a:pt x="14" y="112"/>
                    </a:lnTo>
                    <a:lnTo>
                      <a:pt x="21" y="112"/>
                    </a:lnTo>
                    <a:lnTo>
                      <a:pt x="25" y="112"/>
                    </a:lnTo>
                    <a:lnTo>
                      <a:pt x="28" y="112"/>
                    </a:lnTo>
                    <a:lnTo>
                      <a:pt x="32" y="112"/>
                    </a:lnTo>
                    <a:lnTo>
                      <a:pt x="35" y="112"/>
                    </a:lnTo>
                    <a:lnTo>
                      <a:pt x="39" y="112"/>
                    </a:lnTo>
                    <a:lnTo>
                      <a:pt x="43" y="10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83" name="Line 305">
                <a:extLst>
                  <a:ext uri="{FF2B5EF4-FFF2-40B4-BE49-F238E27FC236}">
                    <a16:creationId xmlns:a16="http://schemas.microsoft.com/office/drawing/2014/main" id="{B74329DB-F993-44D0-9D52-BD8E6ED1C812}"/>
                  </a:ext>
                </a:extLst>
              </p:cNvPr>
              <p:cNvSpPr>
                <a:spLocks noChangeShapeType="1"/>
              </p:cNvSpPr>
              <p:nvPr/>
            </p:nvSpPr>
            <p:spPr bwMode="auto">
              <a:xfrm>
                <a:off x="4456" y="1954"/>
                <a:ext cx="4" cy="0"/>
              </a:xfrm>
              <a:prstGeom prst="line">
                <a:avLst/>
              </a:pr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84" name="Freeform 306">
                <a:extLst>
                  <a:ext uri="{FF2B5EF4-FFF2-40B4-BE49-F238E27FC236}">
                    <a16:creationId xmlns:a16="http://schemas.microsoft.com/office/drawing/2014/main" id="{C186000D-AF2B-43D4-824A-37D6D8F0BE31}"/>
                  </a:ext>
                </a:extLst>
              </p:cNvPr>
              <p:cNvSpPr>
                <a:spLocks/>
              </p:cNvSpPr>
              <p:nvPr/>
            </p:nvSpPr>
            <p:spPr bwMode="auto">
              <a:xfrm>
                <a:off x="4259" y="1810"/>
                <a:ext cx="312" cy="144"/>
              </a:xfrm>
              <a:custGeom>
                <a:avLst/>
                <a:gdLst>
                  <a:gd name="T0" fmla="*/ 201 w 312"/>
                  <a:gd name="T1" fmla="*/ 133 h 144"/>
                  <a:gd name="T2" fmla="*/ 201 w 312"/>
                  <a:gd name="T3" fmla="*/ 126 h 144"/>
                  <a:gd name="T4" fmla="*/ 190 w 312"/>
                  <a:gd name="T5" fmla="*/ 133 h 144"/>
                  <a:gd name="T6" fmla="*/ 179 w 312"/>
                  <a:gd name="T7" fmla="*/ 126 h 144"/>
                  <a:gd name="T8" fmla="*/ 168 w 312"/>
                  <a:gd name="T9" fmla="*/ 126 h 144"/>
                  <a:gd name="T10" fmla="*/ 158 w 312"/>
                  <a:gd name="T11" fmla="*/ 137 h 144"/>
                  <a:gd name="T12" fmla="*/ 147 w 312"/>
                  <a:gd name="T13" fmla="*/ 140 h 144"/>
                  <a:gd name="T14" fmla="*/ 129 w 312"/>
                  <a:gd name="T15" fmla="*/ 140 h 144"/>
                  <a:gd name="T16" fmla="*/ 122 w 312"/>
                  <a:gd name="T17" fmla="*/ 133 h 144"/>
                  <a:gd name="T18" fmla="*/ 104 w 312"/>
                  <a:gd name="T19" fmla="*/ 126 h 144"/>
                  <a:gd name="T20" fmla="*/ 93 w 312"/>
                  <a:gd name="T21" fmla="*/ 126 h 144"/>
                  <a:gd name="T22" fmla="*/ 90 w 312"/>
                  <a:gd name="T23" fmla="*/ 133 h 144"/>
                  <a:gd name="T24" fmla="*/ 75 w 312"/>
                  <a:gd name="T25" fmla="*/ 140 h 144"/>
                  <a:gd name="T26" fmla="*/ 65 w 312"/>
                  <a:gd name="T27" fmla="*/ 137 h 144"/>
                  <a:gd name="T28" fmla="*/ 61 w 312"/>
                  <a:gd name="T29" fmla="*/ 129 h 144"/>
                  <a:gd name="T30" fmla="*/ 57 w 312"/>
                  <a:gd name="T31" fmla="*/ 129 h 144"/>
                  <a:gd name="T32" fmla="*/ 50 w 312"/>
                  <a:gd name="T33" fmla="*/ 126 h 144"/>
                  <a:gd name="T34" fmla="*/ 43 w 312"/>
                  <a:gd name="T35" fmla="*/ 126 h 144"/>
                  <a:gd name="T36" fmla="*/ 40 w 312"/>
                  <a:gd name="T37" fmla="*/ 126 h 144"/>
                  <a:gd name="T38" fmla="*/ 29 w 312"/>
                  <a:gd name="T39" fmla="*/ 126 h 144"/>
                  <a:gd name="T40" fmla="*/ 40 w 312"/>
                  <a:gd name="T41" fmla="*/ 122 h 144"/>
                  <a:gd name="T42" fmla="*/ 43 w 312"/>
                  <a:gd name="T43" fmla="*/ 119 h 144"/>
                  <a:gd name="T44" fmla="*/ 25 w 312"/>
                  <a:gd name="T45" fmla="*/ 122 h 144"/>
                  <a:gd name="T46" fmla="*/ 25 w 312"/>
                  <a:gd name="T47" fmla="*/ 111 h 144"/>
                  <a:gd name="T48" fmla="*/ 22 w 312"/>
                  <a:gd name="T49" fmla="*/ 108 h 144"/>
                  <a:gd name="T50" fmla="*/ 22 w 312"/>
                  <a:gd name="T51" fmla="*/ 104 h 144"/>
                  <a:gd name="T52" fmla="*/ 22 w 312"/>
                  <a:gd name="T53" fmla="*/ 104 h 144"/>
                  <a:gd name="T54" fmla="*/ 18 w 312"/>
                  <a:gd name="T55" fmla="*/ 93 h 144"/>
                  <a:gd name="T56" fmla="*/ 7 w 312"/>
                  <a:gd name="T57" fmla="*/ 93 h 144"/>
                  <a:gd name="T58" fmla="*/ 4 w 312"/>
                  <a:gd name="T59" fmla="*/ 90 h 144"/>
                  <a:gd name="T60" fmla="*/ 4 w 312"/>
                  <a:gd name="T61" fmla="*/ 83 h 144"/>
                  <a:gd name="T62" fmla="*/ 11 w 312"/>
                  <a:gd name="T63" fmla="*/ 86 h 144"/>
                  <a:gd name="T64" fmla="*/ 18 w 312"/>
                  <a:gd name="T65" fmla="*/ 86 h 144"/>
                  <a:gd name="T66" fmla="*/ 14 w 312"/>
                  <a:gd name="T67" fmla="*/ 83 h 144"/>
                  <a:gd name="T68" fmla="*/ 14 w 312"/>
                  <a:gd name="T69" fmla="*/ 76 h 144"/>
                  <a:gd name="T70" fmla="*/ 11 w 312"/>
                  <a:gd name="T71" fmla="*/ 68 h 144"/>
                  <a:gd name="T72" fmla="*/ 14 w 312"/>
                  <a:gd name="T73" fmla="*/ 61 h 144"/>
                  <a:gd name="T74" fmla="*/ 0 w 312"/>
                  <a:gd name="T75" fmla="*/ 61 h 144"/>
                  <a:gd name="T76" fmla="*/ 4 w 312"/>
                  <a:gd name="T77" fmla="*/ 47 h 144"/>
                  <a:gd name="T78" fmla="*/ 11 w 312"/>
                  <a:gd name="T79" fmla="*/ 40 h 144"/>
                  <a:gd name="T80" fmla="*/ 25 w 312"/>
                  <a:gd name="T81" fmla="*/ 40 h 144"/>
                  <a:gd name="T82" fmla="*/ 32 w 312"/>
                  <a:gd name="T83" fmla="*/ 36 h 144"/>
                  <a:gd name="T84" fmla="*/ 36 w 312"/>
                  <a:gd name="T85" fmla="*/ 40 h 144"/>
                  <a:gd name="T86" fmla="*/ 54 w 312"/>
                  <a:gd name="T87" fmla="*/ 40 h 144"/>
                  <a:gd name="T88" fmla="*/ 57 w 312"/>
                  <a:gd name="T89" fmla="*/ 36 h 144"/>
                  <a:gd name="T90" fmla="*/ 75 w 312"/>
                  <a:gd name="T91" fmla="*/ 32 h 144"/>
                  <a:gd name="T92" fmla="*/ 68 w 312"/>
                  <a:gd name="T93" fmla="*/ 32 h 144"/>
                  <a:gd name="T94" fmla="*/ 61 w 312"/>
                  <a:gd name="T95" fmla="*/ 29 h 144"/>
                  <a:gd name="T96" fmla="*/ 61 w 312"/>
                  <a:gd name="T97" fmla="*/ 22 h 144"/>
                  <a:gd name="T98" fmla="*/ 65 w 312"/>
                  <a:gd name="T99" fmla="*/ 22 h 144"/>
                  <a:gd name="T100" fmla="*/ 90 w 312"/>
                  <a:gd name="T101" fmla="*/ 22 h 144"/>
                  <a:gd name="T102" fmla="*/ 100 w 312"/>
                  <a:gd name="T103" fmla="*/ 25 h 144"/>
                  <a:gd name="T104" fmla="*/ 115 w 312"/>
                  <a:gd name="T105" fmla="*/ 15 h 144"/>
                  <a:gd name="T106" fmla="*/ 126 w 312"/>
                  <a:gd name="T107" fmla="*/ 7 h 144"/>
                  <a:gd name="T108" fmla="*/ 147 w 312"/>
                  <a:gd name="T109" fmla="*/ 0 h 144"/>
                  <a:gd name="T110" fmla="*/ 176 w 312"/>
                  <a:gd name="T111" fmla="*/ 0 h 144"/>
                  <a:gd name="T112" fmla="*/ 186 w 312"/>
                  <a:gd name="T113" fmla="*/ 0 h 144"/>
                  <a:gd name="T114" fmla="*/ 194 w 312"/>
                  <a:gd name="T115" fmla="*/ 7 h 144"/>
                  <a:gd name="T116" fmla="*/ 204 w 312"/>
                  <a:gd name="T117" fmla="*/ 11 h 144"/>
                  <a:gd name="T118" fmla="*/ 229 w 312"/>
                  <a:gd name="T119" fmla="*/ 25 h 144"/>
                  <a:gd name="T120" fmla="*/ 244 w 312"/>
                  <a:gd name="T121" fmla="*/ 25 h 144"/>
                  <a:gd name="T122" fmla="*/ 269 w 312"/>
                  <a:gd name="T123" fmla="*/ 22 h 144"/>
                  <a:gd name="T124" fmla="*/ 305 w 312"/>
                  <a:gd name="T125" fmla="*/ 15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2" h="144">
                    <a:moveTo>
                      <a:pt x="201" y="144"/>
                    </a:moveTo>
                    <a:lnTo>
                      <a:pt x="197" y="137"/>
                    </a:lnTo>
                    <a:lnTo>
                      <a:pt x="201" y="133"/>
                    </a:lnTo>
                    <a:lnTo>
                      <a:pt x="204" y="129"/>
                    </a:lnTo>
                    <a:lnTo>
                      <a:pt x="204" y="126"/>
                    </a:lnTo>
                    <a:lnTo>
                      <a:pt x="201" y="126"/>
                    </a:lnTo>
                    <a:lnTo>
                      <a:pt x="194" y="126"/>
                    </a:lnTo>
                    <a:lnTo>
                      <a:pt x="194" y="129"/>
                    </a:lnTo>
                    <a:lnTo>
                      <a:pt x="190" y="133"/>
                    </a:lnTo>
                    <a:lnTo>
                      <a:pt x="186" y="129"/>
                    </a:lnTo>
                    <a:lnTo>
                      <a:pt x="183" y="129"/>
                    </a:lnTo>
                    <a:lnTo>
                      <a:pt x="179" y="126"/>
                    </a:lnTo>
                    <a:lnTo>
                      <a:pt x="176" y="126"/>
                    </a:lnTo>
                    <a:lnTo>
                      <a:pt x="176" y="126"/>
                    </a:lnTo>
                    <a:lnTo>
                      <a:pt x="168" y="126"/>
                    </a:lnTo>
                    <a:lnTo>
                      <a:pt x="165" y="133"/>
                    </a:lnTo>
                    <a:lnTo>
                      <a:pt x="161" y="137"/>
                    </a:lnTo>
                    <a:lnTo>
                      <a:pt x="158" y="137"/>
                    </a:lnTo>
                    <a:lnTo>
                      <a:pt x="154" y="140"/>
                    </a:lnTo>
                    <a:lnTo>
                      <a:pt x="151" y="140"/>
                    </a:lnTo>
                    <a:lnTo>
                      <a:pt x="147" y="140"/>
                    </a:lnTo>
                    <a:lnTo>
                      <a:pt x="140" y="144"/>
                    </a:lnTo>
                    <a:lnTo>
                      <a:pt x="136" y="144"/>
                    </a:lnTo>
                    <a:lnTo>
                      <a:pt x="129" y="140"/>
                    </a:lnTo>
                    <a:lnTo>
                      <a:pt x="126" y="137"/>
                    </a:lnTo>
                    <a:lnTo>
                      <a:pt x="126" y="137"/>
                    </a:lnTo>
                    <a:lnTo>
                      <a:pt x="122" y="133"/>
                    </a:lnTo>
                    <a:lnTo>
                      <a:pt x="118" y="129"/>
                    </a:lnTo>
                    <a:lnTo>
                      <a:pt x="108" y="126"/>
                    </a:lnTo>
                    <a:lnTo>
                      <a:pt x="104" y="126"/>
                    </a:lnTo>
                    <a:lnTo>
                      <a:pt x="97" y="122"/>
                    </a:lnTo>
                    <a:lnTo>
                      <a:pt x="93" y="126"/>
                    </a:lnTo>
                    <a:lnTo>
                      <a:pt x="93" y="126"/>
                    </a:lnTo>
                    <a:lnTo>
                      <a:pt x="90" y="126"/>
                    </a:lnTo>
                    <a:lnTo>
                      <a:pt x="90" y="133"/>
                    </a:lnTo>
                    <a:lnTo>
                      <a:pt x="90" y="133"/>
                    </a:lnTo>
                    <a:lnTo>
                      <a:pt x="90" y="137"/>
                    </a:lnTo>
                    <a:lnTo>
                      <a:pt x="83" y="140"/>
                    </a:lnTo>
                    <a:lnTo>
                      <a:pt x="75" y="140"/>
                    </a:lnTo>
                    <a:lnTo>
                      <a:pt x="72" y="140"/>
                    </a:lnTo>
                    <a:lnTo>
                      <a:pt x="68" y="140"/>
                    </a:lnTo>
                    <a:lnTo>
                      <a:pt x="65" y="137"/>
                    </a:lnTo>
                    <a:lnTo>
                      <a:pt x="61" y="133"/>
                    </a:lnTo>
                    <a:lnTo>
                      <a:pt x="61" y="129"/>
                    </a:lnTo>
                    <a:lnTo>
                      <a:pt x="61" y="129"/>
                    </a:lnTo>
                    <a:lnTo>
                      <a:pt x="57" y="126"/>
                    </a:lnTo>
                    <a:lnTo>
                      <a:pt x="57" y="129"/>
                    </a:lnTo>
                    <a:lnTo>
                      <a:pt x="57" y="129"/>
                    </a:lnTo>
                    <a:lnTo>
                      <a:pt x="54" y="129"/>
                    </a:lnTo>
                    <a:lnTo>
                      <a:pt x="54" y="126"/>
                    </a:lnTo>
                    <a:lnTo>
                      <a:pt x="50" y="126"/>
                    </a:lnTo>
                    <a:lnTo>
                      <a:pt x="50" y="126"/>
                    </a:lnTo>
                    <a:lnTo>
                      <a:pt x="43" y="126"/>
                    </a:lnTo>
                    <a:lnTo>
                      <a:pt x="43" y="126"/>
                    </a:lnTo>
                    <a:lnTo>
                      <a:pt x="40" y="129"/>
                    </a:lnTo>
                    <a:lnTo>
                      <a:pt x="40" y="129"/>
                    </a:lnTo>
                    <a:lnTo>
                      <a:pt x="40" y="126"/>
                    </a:lnTo>
                    <a:lnTo>
                      <a:pt x="40" y="126"/>
                    </a:lnTo>
                    <a:lnTo>
                      <a:pt x="25" y="129"/>
                    </a:lnTo>
                    <a:lnTo>
                      <a:pt x="29" y="126"/>
                    </a:lnTo>
                    <a:lnTo>
                      <a:pt x="32" y="126"/>
                    </a:lnTo>
                    <a:lnTo>
                      <a:pt x="36" y="126"/>
                    </a:lnTo>
                    <a:lnTo>
                      <a:pt x="40" y="122"/>
                    </a:lnTo>
                    <a:lnTo>
                      <a:pt x="40" y="122"/>
                    </a:lnTo>
                    <a:lnTo>
                      <a:pt x="43" y="122"/>
                    </a:lnTo>
                    <a:lnTo>
                      <a:pt x="43" y="119"/>
                    </a:lnTo>
                    <a:lnTo>
                      <a:pt x="43" y="119"/>
                    </a:lnTo>
                    <a:lnTo>
                      <a:pt x="32" y="122"/>
                    </a:lnTo>
                    <a:lnTo>
                      <a:pt x="25" y="122"/>
                    </a:lnTo>
                    <a:lnTo>
                      <a:pt x="25" y="119"/>
                    </a:lnTo>
                    <a:lnTo>
                      <a:pt x="29" y="115"/>
                    </a:lnTo>
                    <a:lnTo>
                      <a:pt x="25" y="111"/>
                    </a:lnTo>
                    <a:lnTo>
                      <a:pt x="25" y="111"/>
                    </a:lnTo>
                    <a:lnTo>
                      <a:pt x="22" y="111"/>
                    </a:lnTo>
                    <a:lnTo>
                      <a:pt x="22" y="108"/>
                    </a:lnTo>
                    <a:lnTo>
                      <a:pt x="25" y="108"/>
                    </a:lnTo>
                    <a:lnTo>
                      <a:pt x="25" y="104"/>
                    </a:lnTo>
                    <a:lnTo>
                      <a:pt x="22" y="104"/>
                    </a:lnTo>
                    <a:lnTo>
                      <a:pt x="22" y="108"/>
                    </a:lnTo>
                    <a:lnTo>
                      <a:pt x="18" y="104"/>
                    </a:lnTo>
                    <a:lnTo>
                      <a:pt x="22" y="104"/>
                    </a:lnTo>
                    <a:lnTo>
                      <a:pt x="22" y="101"/>
                    </a:lnTo>
                    <a:lnTo>
                      <a:pt x="22" y="97"/>
                    </a:lnTo>
                    <a:lnTo>
                      <a:pt x="18" y="93"/>
                    </a:lnTo>
                    <a:lnTo>
                      <a:pt x="14" y="93"/>
                    </a:lnTo>
                    <a:lnTo>
                      <a:pt x="11" y="93"/>
                    </a:lnTo>
                    <a:lnTo>
                      <a:pt x="7" y="93"/>
                    </a:lnTo>
                    <a:lnTo>
                      <a:pt x="4" y="93"/>
                    </a:lnTo>
                    <a:lnTo>
                      <a:pt x="4" y="90"/>
                    </a:lnTo>
                    <a:lnTo>
                      <a:pt x="4" y="90"/>
                    </a:lnTo>
                    <a:lnTo>
                      <a:pt x="4" y="90"/>
                    </a:lnTo>
                    <a:lnTo>
                      <a:pt x="7" y="86"/>
                    </a:lnTo>
                    <a:lnTo>
                      <a:pt x="4" y="83"/>
                    </a:lnTo>
                    <a:lnTo>
                      <a:pt x="7" y="83"/>
                    </a:lnTo>
                    <a:lnTo>
                      <a:pt x="7" y="83"/>
                    </a:lnTo>
                    <a:lnTo>
                      <a:pt x="11" y="86"/>
                    </a:lnTo>
                    <a:lnTo>
                      <a:pt x="11" y="86"/>
                    </a:lnTo>
                    <a:lnTo>
                      <a:pt x="14" y="86"/>
                    </a:lnTo>
                    <a:lnTo>
                      <a:pt x="18" y="86"/>
                    </a:lnTo>
                    <a:lnTo>
                      <a:pt x="18" y="86"/>
                    </a:lnTo>
                    <a:lnTo>
                      <a:pt x="14" y="86"/>
                    </a:lnTo>
                    <a:lnTo>
                      <a:pt x="14" y="83"/>
                    </a:lnTo>
                    <a:lnTo>
                      <a:pt x="14" y="79"/>
                    </a:lnTo>
                    <a:lnTo>
                      <a:pt x="18" y="76"/>
                    </a:lnTo>
                    <a:lnTo>
                      <a:pt x="14" y="76"/>
                    </a:lnTo>
                    <a:lnTo>
                      <a:pt x="14" y="72"/>
                    </a:lnTo>
                    <a:lnTo>
                      <a:pt x="14" y="72"/>
                    </a:lnTo>
                    <a:lnTo>
                      <a:pt x="11" y="68"/>
                    </a:lnTo>
                    <a:lnTo>
                      <a:pt x="11" y="65"/>
                    </a:lnTo>
                    <a:lnTo>
                      <a:pt x="14" y="61"/>
                    </a:lnTo>
                    <a:lnTo>
                      <a:pt x="14" y="61"/>
                    </a:lnTo>
                    <a:lnTo>
                      <a:pt x="7" y="61"/>
                    </a:lnTo>
                    <a:lnTo>
                      <a:pt x="0" y="61"/>
                    </a:lnTo>
                    <a:lnTo>
                      <a:pt x="0" y="61"/>
                    </a:lnTo>
                    <a:lnTo>
                      <a:pt x="0" y="54"/>
                    </a:lnTo>
                    <a:lnTo>
                      <a:pt x="4" y="50"/>
                    </a:lnTo>
                    <a:lnTo>
                      <a:pt x="4" y="47"/>
                    </a:lnTo>
                    <a:lnTo>
                      <a:pt x="7" y="47"/>
                    </a:lnTo>
                    <a:lnTo>
                      <a:pt x="11" y="43"/>
                    </a:lnTo>
                    <a:lnTo>
                      <a:pt x="11" y="40"/>
                    </a:lnTo>
                    <a:lnTo>
                      <a:pt x="18" y="40"/>
                    </a:lnTo>
                    <a:lnTo>
                      <a:pt x="22" y="40"/>
                    </a:lnTo>
                    <a:lnTo>
                      <a:pt x="25" y="40"/>
                    </a:lnTo>
                    <a:lnTo>
                      <a:pt x="29" y="40"/>
                    </a:lnTo>
                    <a:lnTo>
                      <a:pt x="32" y="40"/>
                    </a:lnTo>
                    <a:lnTo>
                      <a:pt x="32" y="36"/>
                    </a:lnTo>
                    <a:lnTo>
                      <a:pt x="36" y="36"/>
                    </a:lnTo>
                    <a:lnTo>
                      <a:pt x="36" y="36"/>
                    </a:lnTo>
                    <a:lnTo>
                      <a:pt x="36" y="40"/>
                    </a:lnTo>
                    <a:lnTo>
                      <a:pt x="40" y="40"/>
                    </a:lnTo>
                    <a:lnTo>
                      <a:pt x="43" y="40"/>
                    </a:lnTo>
                    <a:lnTo>
                      <a:pt x="54" y="40"/>
                    </a:lnTo>
                    <a:lnTo>
                      <a:pt x="61" y="40"/>
                    </a:lnTo>
                    <a:lnTo>
                      <a:pt x="57" y="36"/>
                    </a:lnTo>
                    <a:lnTo>
                      <a:pt x="57" y="36"/>
                    </a:lnTo>
                    <a:lnTo>
                      <a:pt x="54" y="36"/>
                    </a:lnTo>
                    <a:lnTo>
                      <a:pt x="57" y="32"/>
                    </a:lnTo>
                    <a:lnTo>
                      <a:pt x="75" y="32"/>
                    </a:lnTo>
                    <a:lnTo>
                      <a:pt x="75" y="32"/>
                    </a:lnTo>
                    <a:lnTo>
                      <a:pt x="72" y="29"/>
                    </a:lnTo>
                    <a:lnTo>
                      <a:pt x="68" y="32"/>
                    </a:lnTo>
                    <a:lnTo>
                      <a:pt x="65" y="29"/>
                    </a:lnTo>
                    <a:lnTo>
                      <a:pt x="65" y="29"/>
                    </a:lnTo>
                    <a:lnTo>
                      <a:pt x="61" y="29"/>
                    </a:lnTo>
                    <a:lnTo>
                      <a:pt x="61" y="25"/>
                    </a:lnTo>
                    <a:lnTo>
                      <a:pt x="61" y="25"/>
                    </a:lnTo>
                    <a:lnTo>
                      <a:pt x="61" y="22"/>
                    </a:lnTo>
                    <a:lnTo>
                      <a:pt x="61" y="18"/>
                    </a:lnTo>
                    <a:lnTo>
                      <a:pt x="65" y="22"/>
                    </a:lnTo>
                    <a:lnTo>
                      <a:pt x="65" y="22"/>
                    </a:lnTo>
                    <a:lnTo>
                      <a:pt x="72" y="22"/>
                    </a:lnTo>
                    <a:lnTo>
                      <a:pt x="86" y="22"/>
                    </a:lnTo>
                    <a:lnTo>
                      <a:pt x="90" y="22"/>
                    </a:lnTo>
                    <a:lnTo>
                      <a:pt x="93" y="25"/>
                    </a:lnTo>
                    <a:lnTo>
                      <a:pt x="93" y="22"/>
                    </a:lnTo>
                    <a:lnTo>
                      <a:pt x="100" y="25"/>
                    </a:lnTo>
                    <a:lnTo>
                      <a:pt x="108" y="22"/>
                    </a:lnTo>
                    <a:lnTo>
                      <a:pt x="108" y="18"/>
                    </a:lnTo>
                    <a:lnTo>
                      <a:pt x="115" y="15"/>
                    </a:lnTo>
                    <a:lnTo>
                      <a:pt x="118" y="11"/>
                    </a:lnTo>
                    <a:lnTo>
                      <a:pt x="122" y="11"/>
                    </a:lnTo>
                    <a:lnTo>
                      <a:pt x="126" y="7"/>
                    </a:lnTo>
                    <a:lnTo>
                      <a:pt x="133" y="4"/>
                    </a:lnTo>
                    <a:lnTo>
                      <a:pt x="140" y="0"/>
                    </a:lnTo>
                    <a:lnTo>
                      <a:pt x="147" y="0"/>
                    </a:lnTo>
                    <a:lnTo>
                      <a:pt x="154" y="0"/>
                    </a:lnTo>
                    <a:lnTo>
                      <a:pt x="161" y="0"/>
                    </a:lnTo>
                    <a:lnTo>
                      <a:pt x="176" y="0"/>
                    </a:lnTo>
                    <a:lnTo>
                      <a:pt x="179" y="0"/>
                    </a:lnTo>
                    <a:lnTo>
                      <a:pt x="183" y="0"/>
                    </a:lnTo>
                    <a:lnTo>
                      <a:pt x="186" y="0"/>
                    </a:lnTo>
                    <a:lnTo>
                      <a:pt x="186" y="4"/>
                    </a:lnTo>
                    <a:lnTo>
                      <a:pt x="186" y="7"/>
                    </a:lnTo>
                    <a:lnTo>
                      <a:pt x="194" y="7"/>
                    </a:lnTo>
                    <a:lnTo>
                      <a:pt x="197" y="11"/>
                    </a:lnTo>
                    <a:lnTo>
                      <a:pt x="201" y="7"/>
                    </a:lnTo>
                    <a:lnTo>
                      <a:pt x="204" y="11"/>
                    </a:lnTo>
                    <a:lnTo>
                      <a:pt x="208" y="18"/>
                    </a:lnTo>
                    <a:lnTo>
                      <a:pt x="219" y="18"/>
                    </a:lnTo>
                    <a:lnTo>
                      <a:pt x="229" y="25"/>
                    </a:lnTo>
                    <a:lnTo>
                      <a:pt x="233" y="25"/>
                    </a:lnTo>
                    <a:lnTo>
                      <a:pt x="237" y="22"/>
                    </a:lnTo>
                    <a:lnTo>
                      <a:pt x="244" y="25"/>
                    </a:lnTo>
                    <a:lnTo>
                      <a:pt x="251" y="25"/>
                    </a:lnTo>
                    <a:lnTo>
                      <a:pt x="258" y="25"/>
                    </a:lnTo>
                    <a:lnTo>
                      <a:pt x="269" y="22"/>
                    </a:lnTo>
                    <a:lnTo>
                      <a:pt x="280" y="25"/>
                    </a:lnTo>
                    <a:lnTo>
                      <a:pt x="290" y="25"/>
                    </a:lnTo>
                    <a:lnTo>
                      <a:pt x="305" y="15"/>
                    </a:lnTo>
                    <a:lnTo>
                      <a:pt x="312" y="11"/>
                    </a:lnTo>
                    <a:lnTo>
                      <a:pt x="312" y="11"/>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85" name="Freeform 307">
                <a:extLst>
                  <a:ext uri="{FF2B5EF4-FFF2-40B4-BE49-F238E27FC236}">
                    <a16:creationId xmlns:a16="http://schemas.microsoft.com/office/drawing/2014/main" id="{F2DE1462-3F29-48BC-B0C1-F77585B99D83}"/>
                  </a:ext>
                </a:extLst>
              </p:cNvPr>
              <p:cNvSpPr>
                <a:spLocks/>
              </p:cNvSpPr>
              <p:nvPr/>
            </p:nvSpPr>
            <p:spPr bwMode="auto">
              <a:xfrm>
                <a:off x="4696" y="2090"/>
                <a:ext cx="14" cy="32"/>
              </a:xfrm>
              <a:custGeom>
                <a:avLst/>
                <a:gdLst>
                  <a:gd name="T0" fmla="*/ 14 w 14"/>
                  <a:gd name="T1" fmla="*/ 32 h 32"/>
                  <a:gd name="T2" fmla="*/ 14 w 14"/>
                  <a:gd name="T3" fmla="*/ 29 h 32"/>
                  <a:gd name="T4" fmla="*/ 11 w 14"/>
                  <a:gd name="T5" fmla="*/ 29 h 32"/>
                  <a:gd name="T6" fmla="*/ 11 w 14"/>
                  <a:gd name="T7" fmla="*/ 25 h 32"/>
                  <a:gd name="T8" fmla="*/ 7 w 14"/>
                  <a:gd name="T9" fmla="*/ 18 h 32"/>
                  <a:gd name="T10" fmla="*/ 4 w 14"/>
                  <a:gd name="T11" fmla="*/ 18 h 32"/>
                  <a:gd name="T12" fmla="*/ 0 w 14"/>
                  <a:gd name="T13" fmla="*/ 18 h 32"/>
                  <a:gd name="T14" fmla="*/ 4 w 14"/>
                  <a:gd name="T15" fmla="*/ 14 h 32"/>
                  <a:gd name="T16" fmla="*/ 4 w 14"/>
                  <a:gd name="T17" fmla="*/ 14 h 32"/>
                  <a:gd name="T18" fmla="*/ 4 w 14"/>
                  <a:gd name="T19" fmla="*/ 11 h 32"/>
                  <a:gd name="T20" fmla="*/ 11 w 14"/>
                  <a:gd name="T21" fmla="*/ 11 h 32"/>
                  <a:gd name="T22" fmla="*/ 14 w 14"/>
                  <a:gd name="T23" fmla="*/ 7 h 32"/>
                  <a:gd name="T24" fmla="*/ 11 w 14"/>
                  <a:gd name="T25" fmla="*/ 7 h 32"/>
                  <a:gd name="T26" fmla="*/ 11 w 14"/>
                  <a:gd name="T27" fmla="*/ 7 h 32"/>
                  <a:gd name="T28" fmla="*/ 7 w 14"/>
                  <a:gd name="T29" fmla="*/ 4 h 32"/>
                  <a:gd name="T30" fmla="*/ 7 w 14"/>
                  <a:gd name="T31" fmla="*/ 4 h 32"/>
                  <a:gd name="T32" fmla="*/ 7 w 14"/>
                  <a:gd name="T3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32">
                    <a:moveTo>
                      <a:pt x="14" y="32"/>
                    </a:moveTo>
                    <a:lnTo>
                      <a:pt x="14" y="29"/>
                    </a:lnTo>
                    <a:lnTo>
                      <a:pt x="11" y="29"/>
                    </a:lnTo>
                    <a:lnTo>
                      <a:pt x="11" y="25"/>
                    </a:lnTo>
                    <a:lnTo>
                      <a:pt x="7" y="18"/>
                    </a:lnTo>
                    <a:lnTo>
                      <a:pt x="4" y="18"/>
                    </a:lnTo>
                    <a:lnTo>
                      <a:pt x="0" y="18"/>
                    </a:lnTo>
                    <a:lnTo>
                      <a:pt x="4" y="14"/>
                    </a:lnTo>
                    <a:lnTo>
                      <a:pt x="4" y="14"/>
                    </a:lnTo>
                    <a:lnTo>
                      <a:pt x="4" y="11"/>
                    </a:lnTo>
                    <a:lnTo>
                      <a:pt x="11" y="11"/>
                    </a:lnTo>
                    <a:lnTo>
                      <a:pt x="14" y="7"/>
                    </a:lnTo>
                    <a:lnTo>
                      <a:pt x="11" y="7"/>
                    </a:lnTo>
                    <a:lnTo>
                      <a:pt x="11" y="7"/>
                    </a:lnTo>
                    <a:lnTo>
                      <a:pt x="7" y="4"/>
                    </a:lnTo>
                    <a:lnTo>
                      <a:pt x="7" y="4"/>
                    </a:lnTo>
                    <a:lnTo>
                      <a:pt x="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86" name="Freeform 308">
                <a:extLst>
                  <a:ext uri="{FF2B5EF4-FFF2-40B4-BE49-F238E27FC236}">
                    <a16:creationId xmlns:a16="http://schemas.microsoft.com/office/drawing/2014/main" id="{CEAAC385-D39B-459F-8A84-3BDF3C9DD694}"/>
                  </a:ext>
                </a:extLst>
              </p:cNvPr>
              <p:cNvSpPr>
                <a:spLocks/>
              </p:cNvSpPr>
              <p:nvPr/>
            </p:nvSpPr>
            <p:spPr bwMode="auto">
              <a:xfrm>
                <a:off x="4872" y="2187"/>
                <a:ext cx="0" cy="18"/>
              </a:xfrm>
              <a:custGeom>
                <a:avLst/>
                <a:gdLst>
                  <a:gd name="T0" fmla="*/ 0 h 18"/>
                  <a:gd name="T1" fmla="*/ 3 h 18"/>
                  <a:gd name="T2" fmla="*/ 14 h 18"/>
                  <a:gd name="T3" fmla="*/ 18 h 18"/>
                </a:gdLst>
                <a:ahLst/>
                <a:cxnLst>
                  <a:cxn ang="0">
                    <a:pos x="0" y="T0"/>
                  </a:cxn>
                  <a:cxn ang="0">
                    <a:pos x="0" y="T1"/>
                  </a:cxn>
                  <a:cxn ang="0">
                    <a:pos x="0" y="T2"/>
                  </a:cxn>
                  <a:cxn ang="0">
                    <a:pos x="0" y="T3"/>
                  </a:cxn>
                </a:cxnLst>
                <a:rect l="0" t="0" r="r" b="b"/>
                <a:pathLst>
                  <a:path h="18">
                    <a:moveTo>
                      <a:pt x="0" y="0"/>
                    </a:moveTo>
                    <a:lnTo>
                      <a:pt x="0" y="3"/>
                    </a:lnTo>
                    <a:lnTo>
                      <a:pt x="0" y="14"/>
                    </a:lnTo>
                    <a:lnTo>
                      <a:pt x="0" y="1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87" name="Freeform 309">
                <a:extLst>
                  <a:ext uri="{FF2B5EF4-FFF2-40B4-BE49-F238E27FC236}">
                    <a16:creationId xmlns:a16="http://schemas.microsoft.com/office/drawing/2014/main" id="{870ACF5A-B538-4B16-8945-375FAC9DBEC2}"/>
                  </a:ext>
                </a:extLst>
              </p:cNvPr>
              <p:cNvSpPr>
                <a:spLocks/>
              </p:cNvSpPr>
              <p:nvPr/>
            </p:nvSpPr>
            <p:spPr bwMode="auto">
              <a:xfrm>
                <a:off x="4771" y="2180"/>
                <a:ext cx="97" cy="43"/>
              </a:xfrm>
              <a:custGeom>
                <a:avLst/>
                <a:gdLst>
                  <a:gd name="T0" fmla="*/ 0 w 97"/>
                  <a:gd name="T1" fmla="*/ 28 h 43"/>
                  <a:gd name="T2" fmla="*/ 0 w 97"/>
                  <a:gd name="T3" fmla="*/ 32 h 43"/>
                  <a:gd name="T4" fmla="*/ 0 w 97"/>
                  <a:gd name="T5" fmla="*/ 32 h 43"/>
                  <a:gd name="T6" fmla="*/ 0 w 97"/>
                  <a:gd name="T7" fmla="*/ 32 h 43"/>
                  <a:gd name="T8" fmla="*/ 0 w 97"/>
                  <a:gd name="T9" fmla="*/ 36 h 43"/>
                  <a:gd name="T10" fmla="*/ 0 w 97"/>
                  <a:gd name="T11" fmla="*/ 36 h 43"/>
                  <a:gd name="T12" fmla="*/ 4 w 97"/>
                  <a:gd name="T13" fmla="*/ 36 h 43"/>
                  <a:gd name="T14" fmla="*/ 4 w 97"/>
                  <a:gd name="T15" fmla="*/ 39 h 43"/>
                  <a:gd name="T16" fmla="*/ 8 w 97"/>
                  <a:gd name="T17" fmla="*/ 36 h 43"/>
                  <a:gd name="T18" fmla="*/ 8 w 97"/>
                  <a:gd name="T19" fmla="*/ 36 h 43"/>
                  <a:gd name="T20" fmla="*/ 8 w 97"/>
                  <a:gd name="T21" fmla="*/ 39 h 43"/>
                  <a:gd name="T22" fmla="*/ 11 w 97"/>
                  <a:gd name="T23" fmla="*/ 43 h 43"/>
                  <a:gd name="T24" fmla="*/ 15 w 97"/>
                  <a:gd name="T25" fmla="*/ 43 h 43"/>
                  <a:gd name="T26" fmla="*/ 18 w 97"/>
                  <a:gd name="T27" fmla="*/ 43 h 43"/>
                  <a:gd name="T28" fmla="*/ 22 w 97"/>
                  <a:gd name="T29" fmla="*/ 43 h 43"/>
                  <a:gd name="T30" fmla="*/ 22 w 97"/>
                  <a:gd name="T31" fmla="*/ 39 h 43"/>
                  <a:gd name="T32" fmla="*/ 25 w 97"/>
                  <a:gd name="T33" fmla="*/ 39 h 43"/>
                  <a:gd name="T34" fmla="*/ 36 w 97"/>
                  <a:gd name="T35" fmla="*/ 39 h 43"/>
                  <a:gd name="T36" fmla="*/ 40 w 97"/>
                  <a:gd name="T37" fmla="*/ 39 h 43"/>
                  <a:gd name="T38" fmla="*/ 40 w 97"/>
                  <a:gd name="T39" fmla="*/ 39 h 43"/>
                  <a:gd name="T40" fmla="*/ 43 w 97"/>
                  <a:gd name="T41" fmla="*/ 43 h 43"/>
                  <a:gd name="T42" fmla="*/ 54 w 97"/>
                  <a:gd name="T43" fmla="*/ 43 h 43"/>
                  <a:gd name="T44" fmla="*/ 54 w 97"/>
                  <a:gd name="T45" fmla="*/ 39 h 43"/>
                  <a:gd name="T46" fmla="*/ 58 w 97"/>
                  <a:gd name="T47" fmla="*/ 39 h 43"/>
                  <a:gd name="T48" fmla="*/ 61 w 97"/>
                  <a:gd name="T49" fmla="*/ 36 h 43"/>
                  <a:gd name="T50" fmla="*/ 61 w 97"/>
                  <a:gd name="T51" fmla="*/ 36 h 43"/>
                  <a:gd name="T52" fmla="*/ 61 w 97"/>
                  <a:gd name="T53" fmla="*/ 36 h 43"/>
                  <a:gd name="T54" fmla="*/ 65 w 97"/>
                  <a:gd name="T55" fmla="*/ 36 h 43"/>
                  <a:gd name="T56" fmla="*/ 61 w 97"/>
                  <a:gd name="T57" fmla="*/ 36 h 43"/>
                  <a:gd name="T58" fmla="*/ 61 w 97"/>
                  <a:gd name="T59" fmla="*/ 32 h 43"/>
                  <a:gd name="T60" fmla="*/ 61 w 97"/>
                  <a:gd name="T61" fmla="*/ 32 h 43"/>
                  <a:gd name="T62" fmla="*/ 65 w 97"/>
                  <a:gd name="T63" fmla="*/ 32 h 43"/>
                  <a:gd name="T64" fmla="*/ 65 w 97"/>
                  <a:gd name="T65" fmla="*/ 32 h 43"/>
                  <a:gd name="T66" fmla="*/ 65 w 97"/>
                  <a:gd name="T67" fmla="*/ 32 h 43"/>
                  <a:gd name="T68" fmla="*/ 65 w 97"/>
                  <a:gd name="T69" fmla="*/ 28 h 43"/>
                  <a:gd name="T70" fmla="*/ 68 w 97"/>
                  <a:gd name="T71" fmla="*/ 28 h 43"/>
                  <a:gd name="T72" fmla="*/ 68 w 97"/>
                  <a:gd name="T73" fmla="*/ 28 h 43"/>
                  <a:gd name="T74" fmla="*/ 68 w 97"/>
                  <a:gd name="T75" fmla="*/ 25 h 43"/>
                  <a:gd name="T76" fmla="*/ 72 w 97"/>
                  <a:gd name="T77" fmla="*/ 25 h 43"/>
                  <a:gd name="T78" fmla="*/ 72 w 97"/>
                  <a:gd name="T79" fmla="*/ 21 h 43"/>
                  <a:gd name="T80" fmla="*/ 76 w 97"/>
                  <a:gd name="T81" fmla="*/ 21 h 43"/>
                  <a:gd name="T82" fmla="*/ 76 w 97"/>
                  <a:gd name="T83" fmla="*/ 21 h 43"/>
                  <a:gd name="T84" fmla="*/ 79 w 97"/>
                  <a:gd name="T85" fmla="*/ 18 h 43"/>
                  <a:gd name="T86" fmla="*/ 79 w 97"/>
                  <a:gd name="T87" fmla="*/ 14 h 43"/>
                  <a:gd name="T88" fmla="*/ 83 w 97"/>
                  <a:gd name="T89" fmla="*/ 14 h 43"/>
                  <a:gd name="T90" fmla="*/ 83 w 97"/>
                  <a:gd name="T91" fmla="*/ 14 h 43"/>
                  <a:gd name="T92" fmla="*/ 83 w 97"/>
                  <a:gd name="T93" fmla="*/ 14 h 43"/>
                  <a:gd name="T94" fmla="*/ 83 w 97"/>
                  <a:gd name="T95" fmla="*/ 14 h 43"/>
                  <a:gd name="T96" fmla="*/ 86 w 97"/>
                  <a:gd name="T97" fmla="*/ 10 h 43"/>
                  <a:gd name="T98" fmla="*/ 86 w 97"/>
                  <a:gd name="T99" fmla="*/ 10 h 43"/>
                  <a:gd name="T100" fmla="*/ 86 w 97"/>
                  <a:gd name="T101" fmla="*/ 10 h 43"/>
                  <a:gd name="T102" fmla="*/ 86 w 97"/>
                  <a:gd name="T103" fmla="*/ 7 h 43"/>
                  <a:gd name="T104" fmla="*/ 90 w 97"/>
                  <a:gd name="T105" fmla="*/ 7 h 43"/>
                  <a:gd name="T106" fmla="*/ 94 w 97"/>
                  <a:gd name="T107" fmla="*/ 3 h 43"/>
                  <a:gd name="T108" fmla="*/ 97 w 97"/>
                  <a:gd name="T10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43">
                    <a:moveTo>
                      <a:pt x="0" y="28"/>
                    </a:moveTo>
                    <a:lnTo>
                      <a:pt x="0" y="32"/>
                    </a:lnTo>
                    <a:lnTo>
                      <a:pt x="0" y="32"/>
                    </a:lnTo>
                    <a:lnTo>
                      <a:pt x="0" y="32"/>
                    </a:lnTo>
                    <a:lnTo>
                      <a:pt x="0" y="36"/>
                    </a:lnTo>
                    <a:lnTo>
                      <a:pt x="0" y="36"/>
                    </a:lnTo>
                    <a:lnTo>
                      <a:pt x="4" y="36"/>
                    </a:lnTo>
                    <a:lnTo>
                      <a:pt x="4" y="39"/>
                    </a:lnTo>
                    <a:lnTo>
                      <a:pt x="8" y="36"/>
                    </a:lnTo>
                    <a:lnTo>
                      <a:pt x="8" y="36"/>
                    </a:lnTo>
                    <a:lnTo>
                      <a:pt x="8" y="39"/>
                    </a:lnTo>
                    <a:lnTo>
                      <a:pt x="11" y="43"/>
                    </a:lnTo>
                    <a:lnTo>
                      <a:pt x="15" y="43"/>
                    </a:lnTo>
                    <a:lnTo>
                      <a:pt x="18" y="43"/>
                    </a:lnTo>
                    <a:lnTo>
                      <a:pt x="22" y="43"/>
                    </a:lnTo>
                    <a:lnTo>
                      <a:pt x="22" y="39"/>
                    </a:lnTo>
                    <a:lnTo>
                      <a:pt x="25" y="39"/>
                    </a:lnTo>
                    <a:lnTo>
                      <a:pt x="36" y="39"/>
                    </a:lnTo>
                    <a:lnTo>
                      <a:pt x="40" y="39"/>
                    </a:lnTo>
                    <a:lnTo>
                      <a:pt x="40" y="39"/>
                    </a:lnTo>
                    <a:lnTo>
                      <a:pt x="43" y="43"/>
                    </a:lnTo>
                    <a:lnTo>
                      <a:pt x="54" y="43"/>
                    </a:lnTo>
                    <a:lnTo>
                      <a:pt x="54" y="39"/>
                    </a:lnTo>
                    <a:lnTo>
                      <a:pt x="58" y="39"/>
                    </a:lnTo>
                    <a:lnTo>
                      <a:pt x="61" y="36"/>
                    </a:lnTo>
                    <a:lnTo>
                      <a:pt x="61" y="36"/>
                    </a:lnTo>
                    <a:lnTo>
                      <a:pt x="61" y="36"/>
                    </a:lnTo>
                    <a:lnTo>
                      <a:pt x="65" y="36"/>
                    </a:lnTo>
                    <a:lnTo>
                      <a:pt x="61" y="36"/>
                    </a:lnTo>
                    <a:lnTo>
                      <a:pt x="61" y="32"/>
                    </a:lnTo>
                    <a:lnTo>
                      <a:pt x="61" y="32"/>
                    </a:lnTo>
                    <a:lnTo>
                      <a:pt x="65" y="32"/>
                    </a:lnTo>
                    <a:lnTo>
                      <a:pt x="65" y="32"/>
                    </a:lnTo>
                    <a:lnTo>
                      <a:pt x="65" y="32"/>
                    </a:lnTo>
                    <a:lnTo>
                      <a:pt x="65" y="28"/>
                    </a:lnTo>
                    <a:lnTo>
                      <a:pt x="68" y="28"/>
                    </a:lnTo>
                    <a:lnTo>
                      <a:pt x="68" y="28"/>
                    </a:lnTo>
                    <a:lnTo>
                      <a:pt x="68" y="25"/>
                    </a:lnTo>
                    <a:lnTo>
                      <a:pt x="72" y="25"/>
                    </a:lnTo>
                    <a:lnTo>
                      <a:pt x="72" y="21"/>
                    </a:lnTo>
                    <a:lnTo>
                      <a:pt x="76" y="21"/>
                    </a:lnTo>
                    <a:lnTo>
                      <a:pt x="76" y="21"/>
                    </a:lnTo>
                    <a:lnTo>
                      <a:pt x="79" y="18"/>
                    </a:lnTo>
                    <a:lnTo>
                      <a:pt x="79" y="14"/>
                    </a:lnTo>
                    <a:lnTo>
                      <a:pt x="83" y="14"/>
                    </a:lnTo>
                    <a:lnTo>
                      <a:pt x="83" y="14"/>
                    </a:lnTo>
                    <a:lnTo>
                      <a:pt x="83" y="14"/>
                    </a:lnTo>
                    <a:lnTo>
                      <a:pt x="83" y="14"/>
                    </a:lnTo>
                    <a:lnTo>
                      <a:pt x="86" y="10"/>
                    </a:lnTo>
                    <a:lnTo>
                      <a:pt x="86" y="10"/>
                    </a:lnTo>
                    <a:lnTo>
                      <a:pt x="86" y="10"/>
                    </a:lnTo>
                    <a:lnTo>
                      <a:pt x="86" y="7"/>
                    </a:lnTo>
                    <a:lnTo>
                      <a:pt x="90" y="7"/>
                    </a:lnTo>
                    <a:lnTo>
                      <a:pt x="94" y="3"/>
                    </a:lnTo>
                    <a:lnTo>
                      <a:pt x="9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88" name="Freeform 310">
                <a:extLst>
                  <a:ext uri="{FF2B5EF4-FFF2-40B4-BE49-F238E27FC236}">
                    <a16:creationId xmlns:a16="http://schemas.microsoft.com/office/drawing/2014/main" id="{7E1B6D30-740D-49FE-9B3E-E4C4299F3DB2}"/>
                  </a:ext>
                </a:extLst>
              </p:cNvPr>
              <p:cNvSpPr>
                <a:spLocks/>
              </p:cNvSpPr>
              <p:nvPr/>
            </p:nvSpPr>
            <p:spPr bwMode="auto">
              <a:xfrm>
                <a:off x="4592" y="2381"/>
                <a:ext cx="215" cy="82"/>
              </a:xfrm>
              <a:custGeom>
                <a:avLst/>
                <a:gdLst>
                  <a:gd name="T0" fmla="*/ 208 w 215"/>
                  <a:gd name="T1" fmla="*/ 3 h 82"/>
                  <a:gd name="T2" fmla="*/ 201 w 215"/>
                  <a:gd name="T3" fmla="*/ 10 h 82"/>
                  <a:gd name="T4" fmla="*/ 197 w 215"/>
                  <a:gd name="T5" fmla="*/ 18 h 82"/>
                  <a:gd name="T6" fmla="*/ 197 w 215"/>
                  <a:gd name="T7" fmla="*/ 21 h 82"/>
                  <a:gd name="T8" fmla="*/ 197 w 215"/>
                  <a:gd name="T9" fmla="*/ 21 h 82"/>
                  <a:gd name="T10" fmla="*/ 190 w 215"/>
                  <a:gd name="T11" fmla="*/ 21 h 82"/>
                  <a:gd name="T12" fmla="*/ 183 w 215"/>
                  <a:gd name="T13" fmla="*/ 28 h 82"/>
                  <a:gd name="T14" fmla="*/ 172 w 215"/>
                  <a:gd name="T15" fmla="*/ 28 h 82"/>
                  <a:gd name="T16" fmla="*/ 165 w 215"/>
                  <a:gd name="T17" fmla="*/ 32 h 82"/>
                  <a:gd name="T18" fmla="*/ 154 w 215"/>
                  <a:gd name="T19" fmla="*/ 39 h 82"/>
                  <a:gd name="T20" fmla="*/ 144 w 215"/>
                  <a:gd name="T21" fmla="*/ 39 h 82"/>
                  <a:gd name="T22" fmla="*/ 133 w 215"/>
                  <a:gd name="T23" fmla="*/ 43 h 82"/>
                  <a:gd name="T24" fmla="*/ 129 w 215"/>
                  <a:gd name="T25" fmla="*/ 50 h 82"/>
                  <a:gd name="T26" fmla="*/ 126 w 215"/>
                  <a:gd name="T27" fmla="*/ 53 h 82"/>
                  <a:gd name="T28" fmla="*/ 122 w 215"/>
                  <a:gd name="T29" fmla="*/ 57 h 82"/>
                  <a:gd name="T30" fmla="*/ 108 w 215"/>
                  <a:gd name="T31" fmla="*/ 57 h 82"/>
                  <a:gd name="T32" fmla="*/ 101 w 215"/>
                  <a:gd name="T33" fmla="*/ 61 h 82"/>
                  <a:gd name="T34" fmla="*/ 93 w 215"/>
                  <a:gd name="T35" fmla="*/ 64 h 82"/>
                  <a:gd name="T36" fmla="*/ 83 w 215"/>
                  <a:gd name="T37" fmla="*/ 68 h 82"/>
                  <a:gd name="T38" fmla="*/ 75 w 215"/>
                  <a:gd name="T39" fmla="*/ 68 h 82"/>
                  <a:gd name="T40" fmla="*/ 65 w 215"/>
                  <a:gd name="T41" fmla="*/ 68 h 82"/>
                  <a:gd name="T42" fmla="*/ 61 w 215"/>
                  <a:gd name="T43" fmla="*/ 75 h 82"/>
                  <a:gd name="T44" fmla="*/ 47 w 215"/>
                  <a:gd name="T45" fmla="*/ 82 h 82"/>
                  <a:gd name="T46" fmla="*/ 33 w 215"/>
                  <a:gd name="T47" fmla="*/ 82 h 82"/>
                  <a:gd name="T48" fmla="*/ 29 w 215"/>
                  <a:gd name="T49" fmla="*/ 82 h 82"/>
                  <a:gd name="T50" fmla="*/ 18 w 215"/>
                  <a:gd name="T51" fmla="*/ 82 h 82"/>
                  <a:gd name="T52" fmla="*/ 15 w 215"/>
                  <a:gd name="T53" fmla="*/ 71 h 82"/>
                  <a:gd name="T54" fmla="*/ 15 w 215"/>
                  <a:gd name="T55" fmla="*/ 57 h 82"/>
                  <a:gd name="T56" fmla="*/ 11 w 215"/>
                  <a:gd name="T57" fmla="*/ 53 h 82"/>
                  <a:gd name="T58" fmla="*/ 7 w 215"/>
                  <a:gd name="T59" fmla="*/ 39 h 82"/>
                  <a:gd name="T60" fmla="*/ 7 w 215"/>
                  <a:gd name="T61" fmla="*/ 36 h 82"/>
                  <a:gd name="T62" fmla="*/ 4 w 215"/>
                  <a:gd name="T63" fmla="*/ 28 h 82"/>
                  <a:gd name="T64" fmla="*/ 4 w 215"/>
                  <a:gd name="T65" fmla="*/ 25 h 82"/>
                  <a:gd name="T66" fmla="*/ 4 w 215"/>
                  <a:gd name="T67" fmla="*/ 25 h 82"/>
                  <a:gd name="T68" fmla="*/ 4 w 215"/>
                  <a:gd name="T69" fmla="*/ 21 h 82"/>
                  <a:gd name="T70" fmla="*/ 4 w 215"/>
                  <a:gd name="T71" fmla="*/ 18 h 82"/>
                  <a:gd name="T72" fmla="*/ 4 w 215"/>
                  <a:gd name="T73" fmla="*/ 10 h 82"/>
                  <a:gd name="T74" fmla="*/ 4 w 215"/>
                  <a:gd name="T75" fmla="*/ 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5" h="82">
                    <a:moveTo>
                      <a:pt x="215" y="0"/>
                    </a:moveTo>
                    <a:lnTo>
                      <a:pt x="208" y="3"/>
                    </a:lnTo>
                    <a:lnTo>
                      <a:pt x="204" y="7"/>
                    </a:lnTo>
                    <a:lnTo>
                      <a:pt x="201" y="10"/>
                    </a:lnTo>
                    <a:lnTo>
                      <a:pt x="197" y="14"/>
                    </a:lnTo>
                    <a:lnTo>
                      <a:pt x="197" y="18"/>
                    </a:lnTo>
                    <a:lnTo>
                      <a:pt x="197" y="21"/>
                    </a:lnTo>
                    <a:lnTo>
                      <a:pt x="197" y="21"/>
                    </a:lnTo>
                    <a:lnTo>
                      <a:pt x="197" y="21"/>
                    </a:lnTo>
                    <a:lnTo>
                      <a:pt x="197" y="21"/>
                    </a:lnTo>
                    <a:lnTo>
                      <a:pt x="194" y="21"/>
                    </a:lnTo>
                    <a:lnTo>
                      <a:pt x="190" y="21"/>
                    </a:lnTo>
                    <a:lnTo>
                      <a:pt x="187" y="25"/>
                    </a:lnTo>
                    <a:lnTo>
                      <a:pt x="183" y="28"/>
                    </a:lnTo>
                    <a:lnTo>
                      <a:pt x="179" y="28"/>
                    </a:lnTo>
                    <a:lnTo>
                      <a:pt x="172" y="28"/>
                    </a:lnTo>
                    <a:lnTo>
                      <a:pt x="169" y="32"/>
                    </a:lnTo>
                    <a:lnTo>
                      <a:pt x="165" y="32"/>
                    </a:lnTo>
                    <a:lnTo>
                      <a:pt x="161" y="36"/>
                    </a:lnTo>
                    <a:lnTo>
                      <a:pt x="154" y="39"/>
                    </a:lnTo>
                    <a:lnTo>
                      <a:pt x="151" y="39"/>
                    </a:lnTo>
                    <a:lnTo>
                      <a:pt x="144" y="39"/>
                    </a:lnTo>
                    <a:lnTo>
                      <a:pt x="136" y="43"/>
                    </a:lnTo>
                    <a:lnTo>
                      <a:pt x="133" y="43"/>
                    </a:lnTo>
                    <a:lnTo>
                      <a:pt x="133" y="46"/>
                    </a:lnTo>
                    <a:lnTo>
                      <a:pt x="129" y="50"/>
                    </a:lnTo>
                    <a:lnTo>
                      <a:pt x="126" y="53"/>
                    </a:lnTo>
                    <a:lnTo>
                      <a:pt x="126" y="53"/>
                    </a:lnTo>
                    <a:lnTo>
                      <a:pt x="122" y="57"/>
                    </a:lnTo>
                    <a:lnTo>
                      <a:pt x="122" y="57"/>
                    </a:lnTo>
                    <a:lnTo>
                      <a:pt x="111" y="57"/>
                    </a:lnTo>
                    <a:lnTo>
                      <a:pt x="108" y="57"/>
                    </a:lnTo>
                    <a:lnTo>
                      <a:pt x="104" y="57"/>
                    </a:lnTo>
                    <a:lnTo>
                      <a:pt x="101" y="61"/>
                    </a:lnTo>
                    <a:lnTo>
                      <a:pt x="97" y="64"/>
                    </a:lnTo>
                    <a:lnTo>
                      <a:pt x="93" y="64"/>
                    </a:lnTo>
                    <a:lnTo>
                      <a:pt x="86" y="68"/>
                    </a:lnTo>
                    <a:lnTo>
                      <a:pt x="83" y="68"/>
                    </a:lnTo>
                    <a:lnTo>
                      <a:pt x="79" y="68"/>
                    </a:lnTo>
                    <a:lnTo>
                      <a:pt x="75" y="68"/>
                    </a:lnTo>
                    <a:lnTo>
                      <a:pt x="72" y="68"/>
                    </a:lnTo>
                    <a:lnTo>
                      <a:pt x="65" y="68"/>
                    </a:lnTo>
                    <a:lnTo>
                      <a:pt x="61" y="71"/>
                    </a:lnTo>
                    <a:lnTo>
                      <a:pt x="61" y="75"/>
                    </a:lnTo>
                    <a:lnTo>
                      <a:pt x="50" y="79"/>
                    </a:lnTo>
                    <a:lnTo>
                      <a:pt x="47" y="82"/>
                    </a:lnTo>
                    <a:lnTo>
                      <a:pt x="40" y="82"/>
                    </a:lnTo>
                    <a:lnTo>
                      <a:pt x="33" y="82"/>
                    </a:lnTo>
                    <a:lnTo>
                      <a:pt x="29" y="82"/>
                    </a:lnTo>
                    <a:lnTo>
                      <a:pt x="29" y="82"/>
                    </a:lnTo>
                    <a:lnTo>
                      <a:pt x="25" y="82"/>
                    </a:lnTo>
                    <a:lnTo>
                      <a:pt x="18" y="82"/>
                    </a:lnTo>
                    <a:lnTo>
                      <a:pt x="18" y="75"/>
                    </a:lnTo>
                    <a:lnTo>
                      <a:pt x="15" y="71"/>
                    </a:lnTo>
                    <a:lnTo>
                      <a:pt x="15" y="61"/>
                    </a:lnTo>
                    <a:lnTo>
                      <a:pt x="15" y="57"/>
                    </a:lnTo>
                    <a:lnTo>
                      <a:pt x="11" y="57"/>
                    </a:lnTo>
                    <a:lnTo>
                      <a:pt x="11" y="53"/>
                    </a:lnTo>
                    <a:lnTo>
                      <a:pt x="7" y="46"/>
                    </a:lnTo>
                    <a:lnTo>
                      <a:pt x="7" y="39"/>
                    </a:lnTo>
                    <a:lnTo>
                      <a:pt x="7" y="39"/>
                    </a:lnTo>
                    <a:lnTo>
                      <a:pt x="7" y="36"/>
                    </a:lnTo>
                    <a:lnTo>
                      <a:pt x="7" y="32"/>
                    </a:lnTo>
                    <a:lnTo>
                      <a:pt x="4" y="28"/>
                    </a:lnTo>
                    <a:lnTo>
                      <a:pt x="0" y="28"/>
                    </a:lnTo>
                    <a:lnTo>
                      <a:pt x="4" y="25"/>
                    </a:lnTo>
                    <a:lnTo>
                      <a:pt x="4" y="28"/>
                    </a:lnTo>
                    <a:lnTo>
                      <a:pt x="4" y="25"/>
                    </a:lnTo>
                    <a:lnTo>
                      <a:pt x="4" y="25"/>
                    </a:lnTo>
                    <a:lnTo>
                      <a:pt x="4" y="21"/>
                    </a:lnTo>
                    <a:lnTo>
                      <a:pt x="0" y="18"/>
                    </a:lnTo>
                    <a:lnTo>
                      <a:pt x="4" y="18"/>
                    </a:lnTo>
                    <a:lnTo>
                      <a:pt x="4" y="14"/>
                    </a:lnTo>
                    <a:lnTo>
                      <a:pt x="4" y="10"/>
                    </a:lnTo>
                    <a:lnTo>
                      <a:pt x="4" y="3"/>
                    </a:lnTo>
                    <a:lnTo>
                      <a:pt x="4"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89" name="Freeform 311">
                <a:extLst>
                  <a:ext uri="{FF2B5EF4-FFF2-40B4-BE49-F238E27FC236}">
                    <a16:creationId xmlns:a16="http://schemas.microsoft.com/office/drawing/2014/main" id="{213FCD00-E03B-4F7C-956F-63EBA461866B}"/>
                  </a:ext>
                </a:extLst>
              </p:cNvPr>
              <p:cNvSpPr>
                <a:spLocks/>
              </p:cNvSpPr>
              <p:nvPr/>
            </p:nvSpPr>
            <p:spPr bwMode="auto">
              <a:xfrm>
                <a:off x="4979" y="2190"/>
                <a:ext cx="133" cy="40"/>
              </a:xfrm>
              <a:custGeom>
                <a:avLst/>
                <a:gdLst>
                  <a:gd name="T0" fmla="*/ 133 w 133"/>
                  <a:gd name="T1" fmla="*/ 40 h 40"/>
                  <a:gd name="T2" fmla="*/ 133 w 133"/>
                  <a:gd name="T3" fmla="*/ 40 h 40"/>
                  <a:gd name="T4" fmla="*/ 126 w 133"/>
                  <a:gd name="T5" fmla="*/ 36 h 40"/>
                  <a:gd name="T6" fmla="*/ 122 w 133"/>
                  <a:gd name="T7" fmla="*/ 36 h 40"/>
                  <a:gd name="T8" fmla="*/ 122 w 133"/>
                  <a:gd name="T9" fmla="*/ 36 h 40"/>
                  <a:gd name="T10" fmla="*/ 122 w 133"/>
                  <a:gd name="T11" fmla="*/ 33 h 40"/>
                  <a:gd name="T12" fmla="*/ 122 w 133"/>
                  <a:gd name="T13" fmla="*/ 33 h 40"/>
                  <a:gd name="T14" fmla="*/ 118 w 133"/>
                  <a:gd name="T15" fmla="*/ 29 h 40"/>
                  <a:gd name="T16" fmla="*/ 118 w 133"/>
                  <a:gd name="T17" fmla="*/ 26 h 40"/>
                  <a:gd name="T18" fmla="*/ 115 w 133"/>
                  <a:gd name="T19" fmla="*/ 22 h 40"/>
                  <a:gd name="T20" fmla="*/ 115 w 133"/>
                  <a:gd name="T21" fmla="*/ 18 h 40"/>
                  <a:gd name="T22" fmla="*/ 111 w 133"/>
                  <a:gd name="T23" fmla="*/ 18 h 40"/>
                  <a:gd name="T24" fmla="*/ 108 w 133"/>
                  <a:gd name="T25" fmla="*/ 18 h 40"/>
                  <a:gd name="T26" fmla="*/ 108 w 133"/>
                  <a:gd name="T27" fmla="*/ 15 h 40"/>
                  <a:gd name="T28" fmla="*/ 104 w 133"/>
                  <a:gd name="T29" fmla="*/ 8 h 40"/>
                  <a:gd name="T30" fmla="*/ 104 w 133"/>
                  <a:gd name="T31" fmla="*/ 8 h 40"/>
                  <a:gd name="T32" fmla="*/ 100 w 133"/>
                  <a:gd name="T33" fmla="*/ 4 h 40"/>
                  <a:gd name="T34" fmla="*/ 97 w 133"/>
                  <a:gd name="T35" fmla="*/ 4 h 40"/>
                  <a:gd name="T36" fmla="*/ 93 w 133"/>
                  <a:gd name="T37" fmla="*/ 0 h 40"/>
                  <a:gd name="T38" fmla="*/ 86 w 133"/>
                  <a:gd name="T39" fmla="*/ 4 h 40"/>
                  <a:gd name="T40" fmla="*/ 79 w 133"/>
                  <a:gd name="T41" fmla="*/ 4 h 40"/>
                  <a:gd name="T42" fmla="*/ 75 w 133"/>
                  <a:gd name="T43" fmla="*/ 4 h 40"/>
                  <a:gd name="T44" fmla="*/ 72 w 133"/>
                  <a:gd name="T45" fmla="*/ 4 h 40"/>
                  <a:gd name="T46" fmla="*/ 65 w 133"/>
                  <a:gd name="T47" fmla="*/ 4 h 40"/>
                  <a:gd name="T48" fmla="*/ 61 w 133"/>
                  <a:gd name="T49" fmla="*/ 8 h 40"/>
                  <a:gd name="T50" fmla="*/ 61 w 133"/>
                  <a:gd name="T51" fmla="*/ 8 h 40"/>
                  <a:gd name="T52" fmla="*/ 57 w 133"/>
                  <a:gd name="T53" fmla="*/ 8 h 40"/>
                  <a:gd name="T54" fmla="*/ 54 w 133"/>
                  <a:gd name="T55" fmla="*/ 4 h 40"/>
                  <a:gd name="T56" fmla="*/ 47 w 133"/>
                  <a:gd name="T57" fmla="*/ 4 h 40"/>
                  <a:gd name="T58" fmla="*/ 43 w 133"/>
                  <a:gd name="T59" fmla="*/ 4 h 40"/>
                  <a:gd name="T60" fmla="*/ 40 w 133"/>
                  <a:gd name="T61" fmla="*/ 8 h 40"/>
                  <a:gd name="T62" fmla="*/ 36 w 133"/>
                  <a:gd name="T63" fmla="*/ 8 h 40"/>
                  <a:gd name="T64" fmla="*/ 25 w 133"/>
                  <a:gd name="T65" fmla="*/ 8 h 40"/>
                  <a:gd name="T66" fmla="*/ 22 w 133"/>
                  <a:gd name="T67" fmla="*/ 8 h 40"/>
                  <a:gd name="T68" fmla="*/ 14 w 133"/>
                  <a:gd name="T69" fmla="*/ 8 h 40"/>
                  <a:gd name="T70" fmla="*/ 11 w 133"/>
                  <a:gd name="T71" fmla="*/ 8 h 40"/>
                  <a:gd name="T72" fmla="*/ 7 w 133"/>
                  <a:gd name="T73" fmla="*/ 11 h 40"/>
                  <a:gd name="T74" fmla="*/ 7 w 133"/>
                  <a:gd name="T75" fmla="*/ 11 h 40"/>
                  <a:gd name="T76" fmla="*/ 4 w 133"/>
                  <a:gd name="T77" fmla="*/ 11 h 40"/>
                  <a:gd name="T78" fmla="*/ 4 w 133"/>
                  <a:gd name="T79" fmla="*/ 8 h 40"/>
                  <a:gd name="T80" fmla="*/ 0 w 133"/>
                  <a:gd name="T81"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3" h="40">
                    <a:moveTo>
                      <a:pt x="133" y="40"/>
                    </a:moveTo>
                    <a:lnTo>
                      <a:pt x="133" y="40"/>
                    </a:lnTo>
                    <a:lnTo>
                      <a:pt x="126" y="36"/>
                    </a:lnTo>
                    <a:lnTo>
                      <a:pt x="122" y="36"/>
                    </a:lnTo>
                    <a:lnTo>
                      <a:pt x="122" y="36"/>
                    </a:lnTo>
                    <a:lnTo>
                      <a:pt x="122" y="33"/>
                    </a:lnTo>
                    <a:lnTo>
                      <a:pt x="122" y="33"/>
                    </a:lnTo>
                    <a:lnTo>
                      <a:pt x="118" y="29"/>
                    </a:lnTo>
                    <a:lnTo>
                      <a:pt x="118" y="26"/>
                    </a:lnTo>
                    <a:lnTo>
                      <a:pt x="115" y="22"/>
                    </a:lnTo>
                    <a:lnTo>
                      <a:pt x="115" y="18"/>
                    </a:lnTo>
                    <a:lnTo>
                      <a:pt x="111" y="18"/>
                    </a:lnTo>
                    <a:lnTo>
                      <a:pt x="108" y="18"/>
                    </a:lnTo>
                    <a:lnTo>
                      <a:pt x="108" y="15"/>
                    </a:lnTo>
                    <a:lnTo>
                      <a:pt x="104" y="8"/>
                    </a:lnTo>
                    <a:lnTo>
                      <a:pt x="104" y="8"/>
                    </a:lnTo>
                    <a:lnTo>
                      <a:pt x="100" y="4"/>
                    </a:lnTo>
                    <a:lnTo>
                      <a:pt x="97" y="4"/>
                    </a:lnTo>
                    <a:lnTo>
                      <a:pt x="93" y="0"/>
                    </a:lnTo>
                    <a:lnTo>
                      <a:pt x="86" y="4"/>
                    </a:lnTo>
                    <a:lnTo>
                      <a:pt x="79" y="4"/>
                    </a:lnTo>
                    <a:lnTo>
                      <a:pt x="75" y="4"/>
                    </a:lnTo>
                    <a:lnTo>
                      <a:pt x="72" y="4"/>
                    </a:lnTo>
                    <a:lnTo>
                      <a:pt x="65" y="4"/>
                    </a:lnTo>
                    <a:lnTo>
                      <a:pt x="61" y="8"/>
                    </a:lnTo>
                    <a:lnTo>
                      <a:pt x="61" y="8"/>
                    </a:lnTo>
                    <a:lnTo>
                      <a:pt x="57" y="8"/>
                    </a:lnTo>
                    <a:lnTo>
                      <a:pt x="54" y="4"/>
                    </a:lnTo>
                    <a:lnTo>
                      <a:pt x="47" y="4"/>
                    </a:lnTo>
                    <a:lnTo>
                      <a:pt x="43" y="4"/>
                    </a:lnTo>
                    <a:lnTo>
                      <a:pt x="40" y="8"/>
                    </a:lnTo>
                    <a:lnTo>
                      <a:pt x="36" y="8"/>
                    </a:lnTo>
                    <a:lnTo>
                      <a:pt x="25" y="8"/>
                    </a:lnTo>
                    <a:lnTo>
                      <a:pt x="22" y="8"/>
                    </a:lnTo>
                    <a:lnTo>
                      <a:pt x="14" y="8"/>
                    </a:lnTo>
                    <a:lnTo>
                      <a:pt x="11" y="8"/>
                    </a:lnTo>
                    <a:lnTo>
                      <a:pt x="7" y="11"/>
                    </a:lnTo>
                    <a:lnTo>
                      <a:pt x="7" y="11"/>
                    </a:lnTo>
                    <a:lnTo>
                      <a:pt x="4" y="11"/>
                    </a:lnTo>
                    <a:lnTo>
                      <a:pt x="4" y="8"/>
                    </a:lnTo>
                    <a:lnTo>
                      <a:pt x="0" y="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90" name="Line 312">
                <a:extLst>
                  <a:ext uri="{FF2B5EF4-FFF2-40B4-BE49-F238E27FC236}">
                    <a16:creationId xmlns:a16="http://schemas.microsoft.com/office/drawing/2014/main" id="{89AACF9A-EC58-4F13-9E35-A9F3ACF2535C}"/>
                  </a:ext>
                </a:extLst>
              </p:cNvPr>
              <p:cNvSpPr>
                <a:spLocks noChangeShapeType="1"/>
              </p:cNvSpPr>
              <p:nvPr/>
            </p:nvSpPr>
            <p:spPr bwMode="auto">
              <a:xfrm>
                <a:off x="7393" y="1161"/>
                <a:ext cx="0" cy="0"/>
              </a:xfrm>
              <a:prstGeom prst="line">
                <a:avLst/>
              </a:pr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91" name="Line 313">
                <a:extLst>
                  <a:ext uri="{FF2B5EF4-FFF2-40B4-BE49-F238E27FC236}">
                    <a16:creationId xmlns:a16="http://schemas.microsoft.com/office/drawing/2014/main" id="{8EBAD92F-04CB-4EE7-BB85-935E7BA87D58}"/>
                  </a:ext>
                </a:extLst>
              </p:cNvPr>
              <p:cNvSpPr>
                <a:spLocks noChangeShapeType="1"/>
              </p:cNvSpPr>
              <p:nvPr/>
            </p:nvSpPr>
            <p:spPr bwMode="auto">
              <a:xfrm flipH="1">
                <a:off x="54" y="1161"/>
                <a:ext cx="3" cy="0"/>
              </a:xfrm>
              <a:prstGeom prst="line">
                <a:avLst/>
              </a:pr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92" name="Freeform 314">
                <a:extLst>
                  <a:ext uri="{FF2B5EF4-FFF2-40B4-BE49-F238E27FC236}">
                    <a16:creationId xmlns:a16="http://schemas.microsoft.com/office/drawing/2014/main" id="{F74E00AA-775F-4E0E-AF14-6BBFD3823D0D}"/>
                  </a:ext>
                </a:extLst>
              </p:cNvPr>
              <p:cNvSpPr>
                <a:spLocks/>
              </p:cNvSpPr>
              <p:nvPr/>
            </p:nvSpPr>
            <p:spPr bwMode="auto">
              <a:xfrm>
                <a:off x="6390" y="1161"/>
                <a:ext cx="1003" cy="642"/>
              </a:xfrm>
              <a:custGeom>
                <a:avLst/>
                <a:gdLst>
                  <a:gd name="T0" fmla="*/ 968 w 1003"/>
                  <a:gd name="T1" fmla="*/ 11 h 642"/>
                  <a:gd name="T2" fmla="*/ 968 w 1003"/>
                  <a:gd name="T3" fmla="*/ 29 h 642"/>
                  <a:gd name="T4" fmla="*/ 982 w 1003"/>
                  <a:gd name="T5" fmla="*/ 57 h 642"/>
                  <a:gd name="T6" fmla="*/ 993 w 1003"/>
                  <a:gd name="T7" fmla="*/ 75 h 642"/>
                  <a:gd name="T8" fmla="*/ 953 w 1003"/>
                  <a:gd name="T9" fmla="*/ 79 h 642"/>
                  <a:gd name="T10" fmla="*/ 943 w 1003"/>
                  <a:gd name="T11" fmla="*/ 75 h 642"/>
                  <a:gd name="T12" fmla="*/ 907 w 1003"/>
                  <a:gd name="T13" fmla="*/ 93 h 642"/>
                  <a:gd name="T14" fmla="*/ 871 w 1003"/>
                  <a:gd name="T15" fmla="*/ 107 h 642"/>
                  <a:gd name="T16" fmla="*/ 857 w 1003"/>
                  <a:gd name="T17" fmla="*/ 122 h 642"/>
                  <a:gd name="T18" fmla="*/ 842 w 1003"/>
                  <a:gd name="T19" fmla="*/ 133 h 642"/>
                  <a:gd name="T20" fmla="*/ 814 w 1003"/>
                  <a:gd name="T21" fmla="*/ 147 h 642"/>
                  <a:gd name="T22" fmla="*/ 781 w 1003"/>
                  <a:gd name="T23" fmla="*/ 147 h 642"/>
                  <a:gd name="T24" fmla="*/ 738 w 1003"/>
                  <a:gd name="T25" fmla="*/ 154 h 642"/>
                  <a:gd name="T26" fmla="*/ 724 w 1003"/>
                  <a:gd name="T27" fmla="*/ 147 h 642"/>
                  <a:gd name="T28" fmla="*/ 688 w 1003"/>
                  <a:gd name="T29" fmla="*/ 161 h 642"/>
                  <a:gd name="T30" fmla="*/ 663 w 1003"/>
                  <a:gd name="T31" fmla="*/ 183 h 642"/>
                  <a:gd name="T32" fmla="*/ 638 w 1003"/>
                  <a:gd name="T33" fmla="*/ 219 h 642"/>
                  <a:gd name="T34" fmla="*/ 652 w 1003"/>
                  <a:gd name="T35" fmla="*/ 244 h 642"/>
                  <a:gd name="T36" fmla="*/ 649 w 1003"/>
                  <a:gd name="T37" fmla="*/ 273 h 642"/>
                  <a:gd name="T38" fmla="*/ 635 w 1003"/>
                  <a:gd name="T39" fmla="*/ 283 h 642"/>
                  <a:gd name="T40" fmla="*/ 620 w 1003"/>
                  <a:gd name="T41" fmla="*/ 319 h 642"/>
                  <a:gd name="T42" fmla="*/ 574 w 1003"/>
                  <a:gd name="T43" fmla="*/ 366 h 642"/>
                  <a:gd name="T44" fmla="*/ 549 w 1003"/>
                  <a:gd name="T45" fmla="*/ 405 h 642"/>
                  <a:gd name="T46" fmla="*/ 516 w 1003"/>
                  <a:gd name="T47" fmla="*/ 362 h 642"/>
                  <a:gd name="T48" fmla="*/ 513 w 1003"/>
                  <a:gd name="T49" fmla="*/ 269 h 642"/>
                  <a:gd name="T50" fmla="*/ 549 w 1003"/>
                  <a:gd name="T51" fmla="*/ 222 h 642"/>
                  <a:gd name="T52" fmla="*/ 613 w 1003"/>
                  <a:gd name="T53" fmla="*/ 172 h 642"/>
                  <a:gd name="T54" fmla="*/ 667 w 1003"/>
                  <a:gd name="T55" fmla="*/ 136 h 642"/>
                  <a:gd name="T56" fmla="*/ 677 w 1003"/>
                  <a:gd name="T57" fmla="*/ 111 h 642"/>
                  <a:gd name="T58" fmla="*/ 663 w 1003"/>
                  <a:gd name="T59" fmla="*/ 86 h 642"/>
                  <a:gd name="T60" fmla="*/ 656 w 1003"/>
                  <a:gd name="T61" fmla="*/ 111 h 642"/>
                  <a:gd name="T62" fmla="*/ 599 w 1003"/>
                  <a:gd name="T63" fmla="*/ 143 h 642"/>
                  <a:gd name="T64" fmla="*/ 595 w 1003"/>
                  <a:gd name="T65" fmla="*/ 118 h 642"/>
                  <a:gd name="T66" fmla="*/ 574 w 1003"/>
                  <a:gd name="T67" fmla="*/ 104 h 642"/>
                  <a:gd name="T68" fmla="*/ 502 w 1003"/>
                  <a:gd name="T69" fmla="*/ 147 h 642"/>
                  <a:gd name="T70" fmla="*/ 488 w 1003"/>
                  <a:gd name="T71" fmla="*/ 176 h 642"/>
                  <a:gd name="T72" fmla="*/ 473 w 1003"/>
                  <a:gd name="T73" fmla="*/ 186 h 642"/>
                  <a:gd name="T74" fmla="*/ 427 w 1003"/>
                  <a:gd name="T75" fmla="*/ 197 h 642"/>
                  <a:gd name="T76" fmla="*/ 423 w 1003"/>
                  <a:gd name="T77" fmla="*/ 176 h 642"/>
                  <a:gd name="T78" fmla="*/ 373 w 1003"/>
                  <a:gd name="T79" fmla="*/ 176 h 642"/>
                  <a:gd name="T80" fmla="*/ 352 w 1003"/>
                  <a:gd name="T81" fmla="*/ 179 h 642"/>
                  <a:gd name="T82" fmla="*/ 305 w 1003"/>
                  <a:gd name="T83" fmla="*/ 183 h 642"/>
                  <a:gd name="T84" fmla="*/ 205 w 1003"/>
                  <a:gd name="T85" fmla="*/ 215 h 642"/>
                  <a:gd name="T86" fmla="*/ 158 w 1003"/>
                  <a:gd name="T87" fmla="*/ 258 h 642"/>
                  <a:gd name="T88" fmla="*/ 115 w 1003"/>
                  <a:gd name="T89" fmla="*/ 294 h 642"/>
                  <a:gd name="T90" fmla="*/ 122 w 1003"/>
                  <a:gd name="T91" fmla="*/ 323 h 642"/>
                  <a:gd name="T92" fmla="*/ 129 w 1003"/>
                  <a:gd name="T93" fmla="*/ 334 h 642"/>
                  <a:gd name="T94" fmla="*/ 133 w 1003"/>
                  <a:gd name="T95" fmla="*/ 348 h 642"/>
                  <a:gd name="T96" fmla="*/ 165 w 1003"/>
                  <a:gd name="T97" fmla="*/ 337 h 642"/>
                  <a:gd name="T98" fmla="*/ 194 w 1003"/>
                  <a:gd name="T99" fmla="*/ 337 h 642"/>
                  <a:gd name="T100" fmla="*/ 197 w 1003"/>
                  <a:gd name="T101" fmla="*/ 362 h 642"/>
                  <a:gd name="T102" fmla="*/ 212 w 1003"/>
                  <a:gd name="T103" fmla="*/ 380 h 642"/>
                  <a:gd name="T104" fmla="*/ 201 w 1003"/>
                  <a:gd name="T105" fmla="*/ 420 h 642"/>
                  <a:gd name="T106" fmla="*/ 197 w 1003"/>
                  <a:gd name="T107" fmla="*/ 477 h 642"/>
                  <a:gd name="T108" fmla="*/ 151 w 1003"/>
                  <a:gd name="T109" fmla="*/ 545 h 642"/>
                  <a:gd name="T110" fmla="*/ 97 w 1003"/>
                  <a:gd name="T111" fmla="*/ 606 h 642"/>
                  <a:gd name="T112" fmla="*/ 36 w 1003"/>
                  <a:gd name="T113" fmla="*/ 631 h 642"/>
                  <a:gd name="T114" fmla="*/ 22 w 1003"/>
                  <a:gd name="T115" fmla="*/ 62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03" h="642">
                    <a:moveTo>
                      <a:pt x="1003" y="0"/>
                    </a:moveTo>
                    <a:lnTo>
                      <a:pt x="1000" y="3"/>
                    </a:lnTo>
                    <a:lnTo>
                      <a:pt x="993" y="11"/>
                    </a:lnTo>
                    <a:lnTo>
                      <a:pt x="986" y="11"/>
                    </a:lnTo>
                    <a:lnTo>
                      <a:pt x="982" y="11"/>
                    </a:lnTo>
                    <a:lnTo>
                      <a:pt x="978" y="14"/>
                    </a:lnTo>
                    <a:lnTo>
                      <a:pt x="975" y="18"/>
                    </a:lnTo>
                    <a:lnTo>
                      <a:pt x="975" y="14"/>
                    </a:lnTo>
                    <a:lnTo>
                      <a:pt x="975" y="14"/>
                    </a:lnTo>
                    <a:lnTo>
                      <a:pt x="968" y="14"/>
                    </a:lnTo>
                    <a:lnTo>
                      <a:pt x="968" y="11"/>
                    </a:lnTo>
                    <a:lnTo>
                      <a:pt x="968" y="11"/>
                    </a:lnTo>
                    <a:lnTo>
                      <a:pt x="964" y="14"/>
                    </a:lnTo>
                    <a:lnTo>
                      <a:pt x="957" y="11"/>
                    </a:lnTo>
                    <a:lnTo>
                      <a:pt x="953" y="11"/>
                    </a:lnTo>
                    <a:lnTo>
                      <a:pt x="950" y="11"/>
                    </a:lnTo>
                    <a:lnTo>
                      <a:pt x="950" y="14"/>
                    </a:lnTo>
                    <a:lnTo>
                      <a:pt x="950" y="18"/>
                    </a:lnTo>
                    <a:lnTo>
                      <a:pt x="950" y="21"/>
                    </a:lnTo>
                    <a:lnTo>
                      <a:pt x="953" y="25"/>
                    </a:lnTo>
                    <a:lnTo>
                      <a:pt x="957" y="25"/>
                    </a:lnTo>
                    <a:lnTo>
                      <a:pt x="960" y="29"/>
                    </a:lnTo>
                    <a:lnTo>
                      <a:pt x="964" y="29"/>
                    </a:lnTo>
                    <a:lnTo>
                      <a:pt x="968" y="29"/>
                    </a:lnTo>
                    <a:lnTo>
                      <a:pt x="971" y="25"/>
                    </a:lnTo>
                    <a:lnTo>
                      <a:pt x="971" y="29"/>
                    </a:lnTo>
                    <a:lnTo>
                      <a:pt x="975" y="32"/>
                    </a:lnTo>
                    <a:lnTo>
                      <a:pt x="971" y="32"/>
                    </a:lnTo>
                    <a:lnTo>
                      <a:pt x="968" y="32"/>
                    </a:lnTo>
                    <a:lnTo>
                      <a:pt x="968" y="36"/>
                    </a:lnTo>
                    <a:lnTo>
                      <a:pt x="971" y="39"/>
                    </a:lnTo>
                    <a:lnTo>
                      <a:pt x="975" y="36"/>
                    </a:lnTo>
                    <a:lnTo>
                      <a:pt x="978" y="46"/>
                    </a:lnTo>
                    <a:lnTo>
                      <a:pt x="978" y="50"/>
                    </a:lnTo>
                    <a:lnTo>
                      <a:pt x="978" y="54"/>
                    </a:lnTo>
                    <a:lnTo>
                      <a:pt x="982" y="57"/>
                    </a:lnTo>
                    <a:lnTo>
                      <a:pt x="986" y="61"/>
                    </a:lnTo>
                    <a:lnTo>
                      <a:pt x="989" y="61"/>
                    </a:lnTo>
                    <a:lnTo>
                      <a:pt x="993" y="64"/>
                    </a:lnTo>
                    <a:lnTo>
                      <a:pt x="989" y="68"/>
                    </a:lnTo>
                    <a:lnTo>
                      <a:pt x="986" y="68"/>
                    </a:lnTo>
                    <a:lnTo>
                      <a:pt x="982" y="68"/>
                    </a:lnTo>
                    <a:lnTo>
                      <a:pt x="982" y="68"/>
                    </a:lnTo>
                    <a:lnTo>
                      <a:pt x="982" y="68"/>
                    </a:lnTo>
                    <a:lnTo>
                      <a:pt x="982" y="72"/>
                    </a:lnTo>
                    <a:lnTo>
                      <a:pt x="989" y="72"/>
                    </a:lnTo>
                    <a:lnTo>
                      <a:pt x="993" y="72"/>
                    </a:lnTo>
                    <a:lnTo>
                      <a:pt x="993" y="75"/>
                    </a:lnTo>
                    <a:lnTo>
                      <a:pt x="993" y="79"/>
                    </a:lnTo>
                    <a:lnTo>
                      <a:pt x="986" y="86"/>
                    </a:lnTo>
                    <a:lnTo>
                      <a:pt x="986" y="86"/>
                    </a:lnTo>
                    <a:lnTo>
                      <a:pt x="982" y="90"/>
                    </a:lnTo>
                    <a:lnTo>
                      <a:pt x="982" y="90"/>
                    </a:lnTo>
                    <a:lnTo>
                      <a:pt x="975" y="90"/>
                    </a:lnTo>
                    <a:lnTo>
                      <a:pt x="971" y="86"/>
                    </a:lnTo>
                    <a:lnTo>
                      <a:pt x="968" y="82"/>
                    </a:lnTo>
                    <a:lnTo>
                      <a:pt x="960" y="82"/>
                    </a:lnTo>
                    <a:lnTo>
                      <a:pt x="957" y="82"/>
                    </a:lnTo>
                    <a:lnTo>
                      <a:pt x="957" y="79"/>
                    </a:lnTo>
                    <a:lnTo>
                      <a:pt x="953" y="79"/>
                    </a:lnTo>
                    <a:lnTo>
                      <a:pt x="953" y="79"/>
                    </a:lnTo>
                    <a:lnTo>
                      <a:pt x="953" y="79"/>
                    </a:lnTo>
                    <a:lnTo>
                      <a:pt x="953" y="82"/>
                    </a:lnTo>
                    <a:lnTo>
                      <a:pt x="950" y="82"/>
                    </a:lnTo>
                    <a:lnTo>
                      <a:pt x="950" y="82"/>
                    </a:lnTo>
                    <a:lnTo>
                      <a:pt x="950" y="79"/>
                    </a:lnTo>
                    <a:lnTo>
                      <a:pt x="950" y="79"/>
                    </a:lnTo>
                    <a:lnTo>
                      <a:pt x="946" y="75"/>
                    </a:lnTo>
                    <a:lnTo>
                      <a:pt x="943" y="75"/>
                    </a:lnTo>
                    <a:lnTo>
                      <a:pt x="943" y="72"/>
                    </a:lnTo>
                    <a:lnTo>
                      <a:pt x="943" y="72"/>
                    </a:lnTo>
                    <a:lnTo>
                      <a:pt x="943" y="75"/>
                    </a:lnTo>
                    <a:lnTo>
                      <a:pt x="946" y="79"/>
                    </a:lnTo>
                    <a:lnTo>
                      <a:pt x="946" y="82"/>
                    </a:lnTo>
                    <a:lnTo>
                      <a:pt x="946" y="82"/>
                    </a:lnTo>
                    <a:lnTo>
                      <a:pt x="946" y="82"/>
                    </a:lnTo>
                    <a:lnTo>
                      <a:pt x="935" y="86"/>
                    </a:lnTo>
                    <a:lnTo>
                      <a:pt x="921" y="93"/>
                    </a:lnTo>
                    <a:lnTo>
                      <a:pt x="917" y="93"/>
                    </a:lnTo>
                    <a:lnTo>
                      <a:pt x="914" y="93"/>
                    </a:lnTo>
                    <a:lnTo>
                      <a:pt x="907" y="97"/>
                    </a:lnTo>
                    <a:lnTo>
                      <a:pt x="907" y="97"/>
                    </a:lnTo>
                    <a:lnTo>
                      <a:pt x="907" y="97"/>
                    </a:lnTo>
                    <a:lnTo>
                      <a:pt x="907" y="93"/>
                    </a:lnTo>
                    <a:lnTo>
                      <a:pt x="903" y="97"/>
                    </a:lnTo>
                    <a:lnTo>
                      <a:pt x="903" y="97"/>
                    </a:lnTo>
                    <a:lnTo>
                      <a:pt x="903" y="100"/>
                    </a:lnTo>
                    <a:lnTo>
                      <a:pt x="900" y="100"/>
                    </a:lnTo>
                    <a:lnTo>
                      <a:pt x="896" y="104"/>
                    </a:lnTo>
                    <a:lnTo>
                      <a:pt x="892" y="104"/>
                    </a:lnTo>
                    <a:lnTo>
                      <a:pt x="882" y="107"/>
                    </a:lnTo>
                    <a:lnTo>
                      <a:pt x="878" y="111"/>
                    </a:lnTo>
                    <a:lnTo>
                      <a:pt x="875" y="111"/>
                    </a:lnTo>
                    <a:lnTo>
                      <a:pt x="875" y="111"/>
                    </a:lnTo>
                    <a:lnTo>
                      <a:pt x="875" y="107"/>
                    </a:lnTo>
                    <a:lnTo>
                      <a:pt x="871" y="107"/>
                    </a:lnTo>
                    <a:lnTo>
                      <a:pt x="871" y="111"/>
                    </a:lnTo>
                    <a:lnTo>
                      <a:pt x="867" y="115"/>
                    </a:lnTo>
                    <a:lnTo>
                      <a:pt x="867" y="115"/>
                    </a:lnTo>
                    <a:lnTo>
                      <a:pt x="867" y="115"/>
                    </a:lnTo>
                    <a:lnTo>
                      <a:pt x="867" y="118"/>
                    </a:lnTo>
                    <a:lnTo>
                      <a:pt x="864" y="118"/>
                    </a:lnTo>
                    <a:lnTo>
                      <a:pt x="860" y="118"/>
                    </a:lnTo>
                    <a:lnTo>
                      <a:pt x="860" y="118"/>
                    </a:lnTo>
                    <a:lnTo>
                      <a:pt x="857" y="118"/>
                    </a:lnTo>
                    <a:lnTo>
                      <a:pt x="857" y="118"/>
                    </a:lnTo>
                    <a:lnTo>
                      <a:pt x="857" y="122"/>
                    </a:lnTo>
                    <a:lnTo>
                      <a:pt x="857" y="122"/>
                    </a:lnTo>
                    <a:lnTo>
                      <a:pt x="857" y="122"/>
                    </a:lnTo>
                    <a:lnTo>
                      <a:pt x="853" y="125"/>
                    </a:lnTo>
                    <a:lnTo>
                      <a:pt x="849" y="125"/>
                    </a:lnTo>
                    <a:lnTo>
                      <a:pt x="849" y="125"/>
                    </a:lnTo>
                    <a:lnTo>
                      <a:pt x="849" y="129"/>
                    </a:lnTo>
                    <a:lnTo>
                      <a:pt x="846" y="133"/>
                    </a:lnTo>
                    <a:lnTo>
                      <a:pt x="846" y="129"/>
                    </a:lnTo>
                    <a:lnTo>
                      <a:pt x="842" y="129"/>
                    </a:lnTo>
                    <a:lnTo>
                      <a:pt x="842" y="129"/>
                    </a:lnTo>
                    <a:lnTo>
                      <a:pt x="842" y="133"/>
                    </a:lnTo>
                    <a:lnTo>
                      <a:pt x="842" y="133"/>
                    </a:lnTo>
                    <a:lnTo>
                      <a:pt x="842" y="133"/>
                    </a:lnTo>
                    <a:lnTo>
                      <a:pt x="839" y="133"/>
                    </a:lnTo>
                    <a:lnTo>
                      <a:pt x="839" y="136"/>
                    </a:lnTo>
                    <a:lnTo>
                      <a:pt x="835" y="136"/>
                    </a:lnTo>
                    <a:lnTo>
                      <a:pt x="832" y="136"/>
                    </a:lnTo>
                    <a:lnTo>
                      <a:pt x="832" y="140"/>
                    </a:lnTo>
                    <a:lnTo>
                      <a:pt x="832" y="140"/>
                    </a:lnTo>
                    <a:lnTo>
                      <a:pt x="824" y="143"/>
                    </a:lnTo>
                    <a:lnTo>
                      <a:pt x="824" y="143"/>
                    </a:lnTo>
                    <a:lnTo>
                      <a:pt x="821" y="143"/>
                    </a:lnTo>
                    <a:lnTo>
                      <a:pt x="821" y="147"/>
                    </a:lnTo>
                    <a:lnTo>
                      <a:pt x="817" y="147"/>
                    </a:lnTo>
                    <a:lnTo>
                      <a:pt x="814" y="147"/>
                    </a:lnTo>
                    <a:lnTo>
                      <a:pt x="810" y="147"/>
                    </a:lnTo>
                    <a:lnTo>
                      <a:pt x="810" y="151"/>
                    </a:lnTo>
                    <a:lnTo>
                      <a:pt x="810" y="151"/>
                    </a:lnTo>
                    <a:lnTo>
                      <a:pt x="806" y="158"/>
                    </a:lnTo>
                    <a:lnTo>
                      <a:pt x="806" y="161"/>
                    </a:lnTo>
                    <a:lnTo>
                      <a:pt x="806" y="165"/>
                    </a:lnTo>
                    <a:lnTo>
                      <a:pt x="803" y="161"/>
                    </a:lnTo>
                    <a:lnTo>
                      <a:pt x="803" y="161"/>
                    </a:lnTo>
                    <a:lnTo>
                      <a:pt x="792" y="154"/>
                    </a:lnTo>
                    <a:lnTo>
                      <a:pt x="792" y="151"/>
                    </a:lnTo>
                    <a:lnTo>
                      <a:pt x="789" y="147"/>
                    </a:lnTo>
                    <a:lnTo>
                      <a:pt x="781" y="147"/>
                    </a:lnTo>
                    <a:lnTo>
                      <a:pt x="778" y="143"/>
                    </a:lnTo>
                    <a:lnTo>
                      <a:pt x="767" y="143"/>
                    </a:lnTo>
                    <a:lnTo>
                      <a:pt x="763" y="143"/>
                    </a:lnTo>
                    <a:lnTo>
                      <a:pt x="763" y="143"/>
                    </a:lnTo>
                    <a:lnTo>
                      <a:pt x="760" y="143"/>
                    </a:lnTo>
                    <a:lnTo>
                      <a:pt x="756" y="147"/>
                    </a:lnTo>
                    <a:lnTo>
                      <a:pt x="749" y="151"/>
                    </a:lnTo>
                    <a:lnTo>
                      <a:pt x="746" y="151"/>
                    </a:lnTo>
                    <a:lnTo>
                      <a:pt x="742" y="151"/>
                    </a:lnTo>
                    <a:lnTo>
                      <a:pt x="738" y="151"/>
                    </a:lnTo>
                    <a:lnTo>
                      <a:pt x="738" y="151"/>
                    </a:lnTo>
                    <a:lnTo>
                      <a:pt x="738" y="154"/>
                    </a:lnTo>
                    <a:lnTo>
                      <a:pt x="738" y="154"/>
                    </a:lnTo>
                    <a:lnTo>
                      <a:pt x="728" y="161"/>
                    </a:lnTo>
                    <a:lnTo>
                      <a:pt x="720" y="168"/>
                    </a:lnTo>
                    <a:lnTo>
                      <a:pt x="720" y="168"/>
                    </a:lnTo>
                    <a:lnTo>
                      <a:pt x="720" y="165"/>
                    </a:lnTo>
                    <a:lnTo>
                      <a:pt x="720" y="165"/>
                    </a:lnTo>
                    <a:lnTo>
                      <a:pt x="720" y="165"/>
                    </a:lnTo>
                    <a:lnTo>
                      <a:pt x="720" y="161"/>
                    </a:lnTo>
                    <a:lnTo>
                      <a:pt x="724" y="158"/>
                    </a:lnTo>
                    <a:lnTo>
                      <a:pt x="720" y="151"/>
                    </a:lnTo>
                    <a:lnTo>
                      <a:pt x="724" y="151"/>
                    </a:lnTo>
                    <a:lnTo>
                      <a:pt x="724" y="147"/>
                    </a:lnTo>
                    <a:lnTo>
                      <a:pt x="720" y="147"/>
                    </a:lnTo>
                    <a:lnTo>
                      <a:pt x="720" y="147"/>
                    </a:lnTo>
                    <a:lnTo>
                      <a:pt x="717" y="151"/>
                    </a:lnTo>
                    <a:lnTo>
                      <a:pt x="713" y="154"/>
                    </a:lnTo>
                    <a:lnTo>
                      <a:pt x="706" y="154"/>
                    </a:lnTo>
                    <a:lnTo>
                      <a:pt x="703" y="158"/>
                    </a:lnTo>
                    <a:lnTo>
                      <a:pt x="699" y="161"/>
                    </a:lnTo>
                    <a:lnTo>
                      <a:pt x="699" y="165"/>
                    </a:lnTo>
                    <a:lnTo>
                      <a:pt x="699" y="168"/>
                    </a:lnTo>
                    <a:lnTo>
                      <a:pt x="695" y="168"/>
                    </a:lnTo>
                    <a:lnTo>
                      <a:pt x="692" y="165"/>
                    </a:lnTo>
                    <a:lnTo>
                      <a:pt x="688" y="161"/>
                    </a:lnTo>
                    <a:lnTo>
                      <a:pt x="685" y="165"/>
                    </a:lnTo>
                    <a:lnTo>
                      <a:pt x="681" y="165"/>
                    </a:lnTo>
                    <a:lnTo>
                      <a:pt x="681" y="165"/>
                    </a:lnTo>
                    <a:lnTo>
                      <a:pt x="677" y="161"/>
                    </a:lnTo>
                    <a:lnTo>
                      <a:pt x="670" y="165"/>
                    </a:lnTo>
                    <a:lnTo>
                      <a:pt x="667" y="165"/>
                    </a:lnTo>
                    <a:lnTo>
                      <a:pt x="667" y="168"/>
                    </a:lnTo>
                    <a:lnTo>
                      <a:pt x="667" y="172"/>
                    </a:lnTo>
                    <a:lnTo>
                      <a:pt x="663" y="176"/>
                    </a:lnTo>
                    <a:lnTo>
                      <a:pt x="663" y="179"/>
                    </a:lnTo>
                    <a:lnTo>
                      <a:pt x="663" y="183"/>
                    </a:lnTo>
                    <a:lnTo>
                      <a:pt x="663" y="183"/>
                    </a:lnTo>
                    <a:lnTo>
                      <a:pt x="660" y="186"/>
                    </a:lnTo>
                    <a:lnTo>
                      <a:pt x="660" y="186"/>
                    </a:lnTo>
                    <a:lnTo>
                      <a:pt x="660" y="190"/>
                    </a:lnTo>
                    <a:lnTo>
                      <a:pt x="656" y="190"/>
                    </a:lnTo>
                    <a:lnTo>
                      <a:pt x="656" y="190"/>
                    </a:lnTo>
                    <a:lnTo>
                      <a:pt x="656" y="194"/>
                    </a:lnTo>
                    <a:lnTo>
                      <a:pt x="652" y="197"/>
                    </a:lnTo>
                    <a:lnTo>
                      <a:pt x="649" y="201"/>
                    </a:lnTo>
                    <a:lnTo>
                      <a:pt x="642" y="208"/>
                    </a:lnTo>
                    <a:lnTo>
                      <a:pt x="642" y="212"/>
                    </a:lnTo>
                    <a:lnTo>
                      <a:pt x="638" y="215"/>
                    </a:lnTo>
                    <a:lnTo>
                      <a:pt x="638" y="219"/>
                    </a:lnTo>
                    <a:lnTo>
                      <a:pt x="638" y="226"/>
                    </a:lnTo>
                    <a:lnTo>
                      <a:pt x="638" y="229"/>
                    </a:lnTo>
                    <a:lnTo>
                      <a:pt x="642" y="229"/>
                    </a:lnTo>
                    <a:lnTo>
                      <a:pt x="642" y="229"/>
                    </a:lnTo>
                    <a:lnTo>
                      <a:pt x="645" y="229"/>
                    </a:lnTo>
                    <a:lnTo>
                      <a:pt x="645" y="226"/>
                    </a:lnTo>
                    <a:lnTo>
                      <a:pt x="649" y="222"/>
                    </a:lnTo>
                    <a:lnTo>
                      <a:pt x="660" y="229"/>
                    </a:lnTo>
                    <a:lnTo>
                      <a:pt x="663" y="233"/>
                    </a:lnTo>
                    <a:lnTo>
                      <a:pt x="656" y="237"/>
                    </a:lnTo>
                    <a:lnTo>
                      <a:pt x="652" y="240"/>
                    </a:lnTo>
                    <a:lnTo>
                      <a:pt x="652" y="244"/>
                    </a:lnTo>
                    <a:lnTo>
                      <a:pt x="652" y="247"/>
                    </a:lnTo>
                    <a:lnTo>
                      <a:pt x="652" y="255"/>
                    </a:lnTo>
                    <a:lnTo>
                      <a:pt x="652" y="258"/>
                    </a:lnTo>
                    <a:lnTo>
                      <a:pt x="652" y="262"/>
                    </a:lnTo>
                    <a:lnTo>
                      <a:pt x="660" y="262"/>
                    </a:lnTo>
                    <a:lnTo>
                      <a:pt x="660" y="262"/>
                    </a:lnTo>
                    <a:lnTo>
                      <a:pt x="663" y="273"/>
                    </a:lnTo>
                    <a:lnTo>
                      <a:pt x="663" y="276"/>
                    </a:lnTo>
                    <a:lnTo>
                      <a:pt x="660" y="280"/>
                    </a:lnTo>
                    <a:lnTo>
                      <a:pt x="656" y="280"/>
                    </a:lnTo>
                    <a:lnTo>
                      <a:pt x="652" y="280"/>
                    </a:lnTo>
                    <a:lnTo>
                      <a:pt x="649" y="273"/>
                    </a:lnTo>
                    <a:lnTo>
                      <a:pt x="652" y="273"/>
                    </a:lnTo>
                    <a:lnTo>
                      <a:pt x="652" y="269"/>
                    </a:lnTo>
                    <a:lnTo>
                      <a:pt x="656" y="265"/>
                    </a:lnTo>
                    <a:lnTo>
                      <a:pt x="656" y="265"/>
                    </a:lnTo>
                    <a:lnTo>
                      <a:pt x="652" y="269"/>
                    </a:lnTo>
                    <a:lnTo>
                      <a:pt x="649" y="269"/>
                    </a:lnTo>
                    <a:lnTo>
                      <a:pt x="642" y="269"/>
                    </a:lnTo>
                    <a:lnTo>
                      <a:pt x="642" y="273"/>
                    </a:lnTo>
                    <a:lnTo>
                      <a:pt x="642" y="273"/>
                    </a:lnTo>
                    <a:lnTo>
                      <a:pt x="645" y="276"/>
                    </a:lnTo>
                    <a:lnTo>
                      <a:pt x="638" y="280"/>
                    </a:lnTo>
                    <a:lnTo>
                      <a:pt x="635" y="283"/>
                    </a:lnTo>
                    <a:lnTo>
                      <a:pt x="635" y="287"/>
                    </a:lnTo>
                    <a:lnTo>
                      <a:pt x="631" y="290"/>
                    </a:lnTo>
                    <a:lnTo>
                      <a:pt x="631" y="294"/>
                    </a:lnTo>
                    <a:lnTo>
                      <a:pt x="631" y="298"/>
                    </a:lnTo>
                    <a:lnTo>
                      <a:pt x="631" y="301"/>
                    </a:lnTo>
                    <a:lnTo>
                      <a:pt x="631" y="308"/>
                    </a:lnTo>
                    <a:lnTo>
                      <a:pt x="638" y="316"/>
                    </a:lnTo>
                    <a:lnTo>
                      <a:pt x="638" y="319"/>
                    </a:lnTo>
                    <a:lnTo>
                      <a:pt x="631" y="323"/>
                    </a:lnTo>
                    <a:lnTo>
                      <a:pt x="627" y="323"/>
                    </a:lnTo>
                    <a:lnTo>
                      <a:pt x="624" y="323"/>
                    </a:lnTo>
                    <a:lnTo>
                      <a:pt x="620" y="319"/>
                    </a:lnTo>
                    <a:lnTo>
                      <a:pt x="617" y="323"/>
                    </a:lnTo>
                    <a:lnTo>
                      <a:pt x="609" y="326"/>
                    </a:lnTo>
                    <a:lnTo>
                      <a:pt x="599" y="334"/>
                    </a:lnTo>
                    <a:lnTo>
                      <a:pt x="595" y="337"/>
                    </a:lnTo>
                    <a:lnTo>
                      <a:pt x="595" y="341"/>
                    </a:lnTo>
                    <a:lnTo>
                      <a:pt x="595" y="351"/>
                    </a:lnTo>
                    <a:lnTo>
                      <a:pt x="595" y="355"/>
                    </a:lnTo>
                    <a:lnTo>
                      <a:pt x="595" y="359"/>
                    </a:lnTo>
                    <a:lnTo>
                      <a:pt x="595" y="362"/>
                    </a:lnTo>
                    <a:lnTo>
                      <a:pt x="592" y="359"/>
                    </a:lnTo>
                    <a:lnTo>
                      <a:pt x="581" y="362"/>
                    </a:lnTo>
                    <a:lnTo>
                      <a:pt x="574" y="366"/>
                    </a:lnTo>
                    <a:lnTo>
                      <a:pt x="570" y="369"/>
                    </a:lnTo>
                    <a:lnTo>
                      <a:pt x="570" y="366"/>
                    </a:lnTo>
                    <a:lnTo>
                      <a:pt x="566" y="366"/>
                    </a:lnTo>
                    <a:lnTo>
                      <a:pt x="566" y="369"/>
                    </a:lnTo>
                    <a:lnTo>
                      <a:pt x="566" y="369"/>
                    </a:lnTo>
                    <a:lnTo>
                      <a:pt x="566" y="377"/>
                    </a:lnTo>
                    <a:lnTo>
                      <a:pt x="566" y="377"/>
                    </a:lnTo>
                    <a:lnTo>
                      <a:pt x="566" y="384"/>
                    </a:lnTo>
                    <a:lnTo>
                      <a:pt x="566" y="387"/>
                    </a:lnTo>
                    <a:lnTo>
                      <a:pt x="559" y="394"/>
                    </a:lnTo>
                    <a:lnTo>
                      <a:pt x="552" y="405"/>
                    </a:lnTo>
                    <a:lnTo>
                      <a:pt x="549" y="405"/>
                    </a:lnTo>
                    <a:lnTo>
                      <a:pt x="545" y="409"/>
                    </a:lnTo>
                    <a:lnTo>
                      <a:pt x="541" y="416"/>
                    </a:lnTo>
                    <a:lnTo>
                      <a:pt x="538" y="416"/>
                    </a:lnTo>
                    <a:lnTo>
                      <a:pt x="531" y="423"/>
                    </a:lnTo>
                    <a:lnTo>
                      <a:pt x="531" y="420"/>
                    </a:lnTo>
                    <a:lnTo>
                      <a:pt x="527" y="412"/>
                    </a:lnTo>
                    <a:lnTo>
                      <a:pt x="527" y="405"/>
                    </a:lnTo>
                    <a:lnTo>
                      <a:pt x="527" y="391"/>
                    </a:lnTo>
                    <a:lnTo>
                      <a:pt x="523" y="384"/>
                    </a:lnTo>
                    <a:lnTo>
                      <a:pt x="520" y="377"/>
                    </a:lnTo>
                    <a:lnTo>
                      <a:pt x="520" y="369"/>
                    </a:lnTo>
                    <a:lnTo>
                      <a:pt x="516" y="362"/>
                    </a:lnTo>
                    <a:lnTo>
                      <a:pt x="516" y="355"/>
                    </a:lnTo>
                    <a:lnTo>
                      <a:pt x="516" y="348"/>
                    </a:lnTo>
                    <a:lnTo>
                      <a:pt x="513" y="337"/>
                    </a:lnTo>
                    <a:lnTo>
                      <a:pt x="513" y="337"/>
                    </a:lnTo>
                    <a:lnTo>
                      <a:pt x="513" y="337"/>
                    </a:lnTo>
                    <a:lnTo>
                      <a:pt x="509" y="323"/>
                    </a:lnTo>
                    <a:lnTo>
                      <a:pt x="509" y="319"/>
                    </a:lnTo>
                    <a:lnTo>
                      <a:pt x="509" y="312"/>
                    </a:lnTo>
                    <a:lnTo>
                      <a:pt x="506" y="305"/>
                    </a:lnTo>
                    <a:lnTo>
                      <a:pt x="506" y="298"/>
                    </a:lnTo>
                    <a:lnTo>
                      <a:pt x="506" y="283"/>
                    </a:lnTo>
                    <a:lnTo>
                      <a:pt x="513" y="269"/>
                    </a:lnTo>
                    <a:lnTo>
                      <a:pt x="513" y="262"/>
                    </a:lnTo>
                    <a:lnTo>
                      <a:pt x="516" y="258"/>
                    </a:lnTo>
                    <a:lnTo>
                      <a:pt x="520" y="255"/>
                    </a:lnTo>
                    <a:lnTo>
                      <a:pt x="527" y="251"/>
                    </a:lnTo>
                    <a:lnTo>
                      <a:pt x="531" y="247"/>
                    </a:lnTo>
                    <a:lnTo>
                      <a:pt x="534" y="237"/>
                    </a:lnTo>
                    <a:lnTo>
                      <a:pt x="534" y="233"/>
                    </a:lnTo>
                    <a:lnTo>
                      <a:pt x="534" y="229"/>
                    </a:lnTo>
                    <a:lnTo>
                      <a:pt x="538" y="226"/>
                    </a:lnTo>
                    <a:lnTo>
                      <a:pt x="545" y="229"/>
                    </a:lnTo>
                    <a:lnTo>
                      <a:pt x="549" y="226"/>
                    </a:lnTo>
                    <a:lnTo>
                      <a:pt x="549" y="222"/>
                    </a:lnTo>
                    <a:lnTo>
                      <a:pt x="556" y="222"/>
                    </a:lnTo>
                    <a:lnTo>
                      <a:pt x="563" y="219"/>
                    </a:lnTo>
                    <a:lnTo>
                      <a:pt x="570" y="215"/>
                    </a:lnTo>
                    <a:lnTo>
                      <a:pt x="574" y="212"/>
                    </a:lnTo>
                    <a:lnTo>
                      <a:pt x="581" y="208"/>
                    </a:lnTo>
                    <a:lnTo>
                      <a:pt x="584" y="201"/>
                    </a:lnTo>
                    <a:lnTo>
                      <a:pt x="592" y="194"/>
                    </a:lnTo>
                    <a:lnTo>
                      <a:pt x="592" y="190"/>
                    </a:lnTo>
                    <a:lnTo>
                      <a:pt x="599" y="183"/>
                    </a:lnTo>
                    <a:lnTo>
                      <a:pt x="602" y="183"/>
                    </a:lnTo>
                    <a:lnTo>
                      <a:pt x="606" y="176"/>
                    </a:lnTo>
                    <a:lnTo>
                      <a:pt x="613" y="172"/>
                    </a:lnTo>
                    <a:lnTo>
                      <a:pt x="624" y="165"/>
                    </a:lnTo>
                    <a:lnTo>
                      <a:pt x="627" y="158"/>
                    </a:lnTo>
                    <a:lnTo>
                      <a:pt x="635" y="158"/>
                    </a:lnTo>
                    <a:lnTo>
                      <a:pt x="635" y="154"/>
                    </a:lnTo>
                    <a:lnTo>
                      <a:pt x="635" y="151"/>
                    </a:lnTo>
                    <a:lnTo>
                      <a:pt x="635" y="147"/>
                    </a:lnTo>
                    <a:lnTo>
                      <a:pt x="645" y="143"/>
                    </a:lnTo>
                    <a:lnTo>
                      <a:pt x="652" y="143"/>
                    </a:lnTo>
                    <a:lnTo>
                      <a:pt x="656" y="140"/>
                    </a:lnTo>
                    <a:lnTo>
                      <a:pt x="660" y="140"/>
                    </a:lnTo>
                    <a:lnTo>
                      <a:pt x="663" y="140"/>
                    </a:lnTo>
                    <a:lnTo>
                      <a:pt x="667" y="136"/>
                    </a:lnTo>
                    <a:lnTo>
                      <a:pt x="670" y="136"/>
                    </a:lnTo>
                    <a:lnTo>
                      <a:pt x="670" y="133"/>
                    </a:lnTo>
                    <a:lnTo>
                      <a:pt x="670" y="133"/>
                    </a:lnTo>
                    <a:lnTo>
                      <a:pt x="670" y="129"/>
                    </a:lnTo>
                    <a:lnTo>
                      <a:pt x="670" y="125"/>
                    </a:lnTo>
                    <a:lnTo>
                      <a:pt x="670" y="125"/>
                    </a:lnTo>
                    <a:lnTo>
                      <a:pt x="674" y="122"/>
                    </a:lnTo>
                    <a:lnTo>
                      <a:pt x="674" y="118"/>
                    </a:lnTo>
                    <a:lnTo>
                      <a:pt x="674" y="118"/>
                    </a:lnTo>
                    <a:lnTo>
                      <a:pt x="674" y="115"/>
                    </a:lnTo>
                    <a:lnTo>
                      <a:pt x="674" y="115"/>
                    </a:lnTo>
                    <a:lnTo>
                      <a:pt x="677" y="111"/>
                    </a:lnTo>
                    <a:lnTo>
                      <a:pt x="677" y="104"/>
                    </a:lnTo>
                    <a:lnTo>
                      <a:pt x="677" y="100"/>
                    </a:lnTo>
                    <a:lnTo>
                      <a:pt x="681" y="97"/>
                    </a:lnTo>
                    <a:lnTo>
                      <a:pt x="681" y="93"/>
                    </a:lnTo>
                    <a:lnTo>
                      <a:pt x="685" y="90"/>
                    </a:lnTo>
                    <a:lnTo>
                      <a:pt x="692" y="86"/>
                    </a:lnTo>
                    <a:lnTo>
                      <a:pt x="695" y="86"/>
                    </a:lnTo>
                    <a:lnTo>
                      <a:pt x="699" y="82"/>
                    </a:lnTo>
                    <a:lnTo>
                      <a:pt x="692" y="79"/>
                    </a:lnTo>
                    <a:lnTo>
                      <a:pt x="685" y="79"/>
                    </a:lnTo>
                    <a:lnTo>
                      <a:pt x="670" y="82"/>
                    </a:lnTo>
                    <a:lnTo>
                      <a:pt x="663" y="86"/>
                    </a:lnTo>
                    <a:lnTo>
                      <a:pt x="663" y="90"/>
                    </a:lnTo>
                    <a:lnTo>
                      <a:pt x="663" y="90"/>
                    </a:lnTo>
                    <a:lnTo>
                      <a:pt x="660" y="97"/>
                    </a:lnTo>
                    <a:lnTo>
                      <a:pt x="660" y="97"/>
                    </a:lnTo>
                    <a:lnTo>
                      <a:pt x="660" y="104"/>
                    </a:lnTo>
                    <a:lnTo>
                      <a:pt x="656" y="107"/>
                    </a:lnTo>
                    <a:lnTo>
                      <a:pt x="660" y="107"/>
                    </a:lnTo>
                    <a:lnTo>
                      <a:pt x="663" y="111"/>
                    </a:lnTo>
                    <a:lnTo>
                      <a:pt x="660" y="115"/>
                    </a:lnTo>
                    <a:lnTo>
                      <a:pt x="656" y="115"/>
                    </a:lnTo>
                    <a:lnTo>
                      <a:pt x="656" y="111"/>
                    </a:lnTo>
                    <a:lnTo>
                      <a:pt x="656" y="111"/>
                    </a:lnTo>
                    <a:lnTo>
                      <a:pt x="652" y="107"/>
                    </a:lnTo>
                    <a:lnTo>
                      <a:pt x="652" y="111"/>
                    </a:lnTo>
                    <a:lnTo>
                      <a:pt x="649" y="111"/>
                    </a:lnTo>
                    <a:lnTo>
                      <a:pt x="645" y="111"/>
                    </a:lnTo>
                    <a:lnTo>
                      <a:pt x="638" y="118"/>
                    </a:lnTo>
                    <a:lnTo>
                      <a:pt x="635" y="122"/>
                    </a:lnTo>
                    <a:lnTo>
                      <a:pt x="627" y="125"/>
                    </a:lnTo>
                    <a:lnTo>
                      <a:pt x="624" y="129"/>
                    </a:lnTo>
                    <a:lnTo>
                      <a:pt x="613" y="140"/>
                    </a:lnTo>
                    <a:lnTo>
                      <a:pt x="606" y="140"/>
                    </a:lnTo>
                    <a:lnTo>
                      <a:pt x="602" y="143"/>
                    </a:lnTo>
                    <a:lnTo>
                      <a:pt x="599" y="143"/>
                    </a:lnTo>
                    <a:lnTo>
                      <a:pt x="599" y="143"/>
                    </a:lnTo>
                    <a:lnTo>
                      <a:pt x="602" y="136"/>
                    </a:lnTo>
                    <a:lnTo>
                      <a:pt x="606" y="129"/>
                    </a:lnTo>
                    <a:lnTo>
                      <a:pt x="599" y="133"/>
                    </a:lnTo>
                    <a:lnTo>
                      <a:pt x="595" y="133"/>
                    </a:lnTo>
                    <a:lnTo>
                      <a:pt x="592" y="133"/>
                    </a:lnTo>
                    <a:lnTo>
                      <a:pt x="595" y="129"/>
                    </a:lnTo>
                    <a:lnTo>
                      <a:pt x="595" y="129"/>
                    </a:lnTo>
                    <a:lnTo>
                      <a:pt x="595" y="125"/>
                    </a:lnTo>
                    <a:lnTo>
                      <a:pt x="595" y="125"/>
                    </a:lnTo>
                    <a:lnTo>
                      <a:pt x="595" y="122"/>
                    </a:lnTo>
                    <a:lnTo>
                      <a:pt x="595" y="118"/>
                    </a:lnTo>
                    <a:lnTo>
                      <a:pt x="599" y="115"/>
                    </a:lnTo>
                    <a:lnTo>
                      <a:pt x="602" y="115"/>
                    </a:lnTo>
                    <a:lnTo>
                      <a:pt x="602" y="100"/>
                    </a:lnTo>
                    <a:lnTo>
                      <a:pt x="595" y="107"/>
                    </a:lnTo>
                    <a:lnTo>
                      <a:pt x="592" y="111"/>
                    </a:lnTo>
                    <a:lnTo>
                      <a:pt x="588" y="111"/>
                    </a:lnTo>
                    <a:lnTo>
                      <a:pt x="584" y="107"/>
                    </a:lnTo>
                    <a:lnTo>
                      <a:pt x="584" y="104"/>
                    </a:lnTo>
                    <a:lnTo>
                      <a:pt x="577" y="104"/>
                    </a:lnTo>
                    <a:lnTo>
                      <a:pt x="577" y="104"/>
                    </a:lnTo>
                    <a:lnTo>
                      <a:pt x="574" y="104"/>
                    </a:lnTo>
                    <a:lnTo>
                      <a:pt x="574" y="104"/>
                    </a:lnTo>
                    <a:lnTo>
                      <a:pt x="556" y="107"/>
                    </a:lnTo>
                    <a:lnTo>
                      <a:pt x="549" y="107"/>
                    </a:lnTo>
                    <a:lnTo>
                      <a:pt x="545" y="107"/>
                    </a:lnTo>
                    <a:lnTo>
                      <a:pt x="541" y="111"/>
                    </a:lnTo>
                    <a:lnTo>
                      <a:pt x="534" y="115"/>
                    </a:lnTo>
                    <a:lnTo>
                      <a:pt x="531" y="118"/>
                    </a:lnTo>
                    <a:lnTo>
                      <a:pt x="527" y="125"/>
                    </a:lnTo>
                    <a:lnTo>
                      <a:pt x="523" y="125"/>
                    </a:lnTo>
                    <a:lnTo>
                      <a:pt x="516" y="133"/>
                    </a:lnTo>
                    <a:lnTo>
                      <a:pt x="513" y="136"/>
                    </a:lnTo>
                    <a:lnTo>
                      <a:pt x="513" y="140"/>
                    </a:lnTo>
                    <a:lnTo>
                      <a:pt x="502" y="147"/>
                    </a:lnTo>
                    <a:lnTo>
                      <a:pt x="495" y="151"/>
                    </a:lnTo>
                    <a:lnTo>
                      <a:pt x="491" y="154"/>
                    </a:lnTo>
                    <a:lnTo>
                      <a:pt x="491" y="154"/>
                    </a:lnTo>
                    <a:lnTo>
                      <a:pt x="488" y="158"/>
                    </a:lnTo>
                    <a:lnTo>
                      <a:pt x="484" y="168"/>
                    </a:lnTo>
                    <a:lnTo>
                      <a:pt x="480" y="168"/>
                    </a:lnTo>
                    <a:lnTo>
                      <a:pt x="480" y="165"/>
                    </a:lnTo>
                    <a:lnTo>
                      <a:pt x="477" y="168"/>
                    </a:lnTo>
                    <a:lnTo>
                      <a:pt x="480" y="176"/>
                    </a:lnTo>
                    <a:lnTo>
                      <a:pt x="477" y="176"/>
                    </a:lnTo>
                    <a:lnTo>
                      <a:pt x="477" y="179"/>
                    </a:lnTo>
                    <a:lnTo>
                      <a:pt x="488" y="176"/>
                    </a:lnTo>
                    <a:lnTo>
                      <a:pt x="495" y="179"/>
                    </a:lnTo>
                    <a:lnTo>
                      <a:pt x="495" y="183"/>
                    </a:lnTo>
                    <a:lnTo>
                      <a:pt x="498" y="186"/>
                    </a:lnTo>
                    <a:lnTo>
                      <a:pt x="498" y="186"/>
                    </a:lnTo>
                    <a:lnTo>
                      <a:pt x="495" y="186"/>
                    </a:lnTo>
                    <a:lnTo>
                      <a:pt x="491" y="190"/>
                    </a:lnTo>
                    <a:lnTo>
                      <a:pt x="491" y="186"/>
                    </a:lnTo>
                    <a:lnTo>
                      <a:pt x="484" y="186"/>
                    </a:lnTo>
                    <a:lnTo>
                      <a:pt x="484" y="190"/>
                    </a:lnTo>
                    <a:lnTo>
                      <a:pt x="477" y="190"/>
                    </a:lnTo>
                    <a:lnTo>
                      <a:pt x="473" y="190"/>
                    </a:lnTo>
                    <a:lnTo>
                      <a:pt x="473" y="186"/>
                    </a:lnTo>
                    <a:lnTo>
                      <a:pt x="466" y="186"/>
                    </a:lnTo>
                    <a:lnTo>
                      <a:pt x="463" y="186"/>
                    </a:lnTo>
                    <a:lnTo>
                      <a:pt x="463" y="190"/>
                    </a:lnTo>
                    <a:lnTo>
                      <a:pt x="455" y="190"/>
                    </a:lnTo>
                    <a:lnTo>
                      <a:pt x="455" y="194"/>
                    </a:lnTo>
                    <a:lnTo>
                      <a:pt x="452" y="197"/>
                    </a:lnTo>
                    <a:lnTo>
                      <a:pt x="448" y="194"/>
                    </a:lnTo>
                    <a:lnTo>
                      <a:pt x="445" y="190"/>
                    </a:lnTo>
                    <a:lnTo>
                      <a:pt x="441" y="194"/>
                    </a:lnTo>
                    <a:lnTo>
                      <a:pt x="437" y="197"/>
                    </a:lnTo>
                    <a:lnTo>
                      <a:pt x="434" y="197"/>
                    </a:lnTo>
                    <a:lnTo>
                      <a:pt x="427" y="197"/>
                    </a:lnTo>
                    <a:lnTo>
                      <a:pt x="423" y="197"/>
                    </a:lnTo>
                    <a:lnTo>
                      <a:pt x="416" y="190"/>
                    </a:lnTo>
                    <a:lnTo>
                      <a:pt x="416" y="190"/>
                    </a:lnTo>
                    <a:lnTo>
                      <a:pt x="420" y="190"/>
                    </a:lnTo>
                    <a:lnTo>
                      <a:pt x="430" y="190"/>
                    </a:lnTo>
                    <a:lnTo>
                      <a:pt x="434" y="186"/>
                    </a:lnTo>
                    <a:lnTo>
                      <a:pt x="437" y="186"/>
                    </a:lnTo>
                    <a:lnTo>
                      <a:pt x="437" y="183"/>
                    </a:lnTo>
                    <a:lnTo>
                      <a:pt x="430" y="183"/>
                    </a:lnTo>
                    <a:lnTo>
                      <a:pt x="430" y="179"/>
                    </a:lnTo>
                    <a:lnTo>
                      <a:pt x="423" y="179"/>
                    </a:lnTo>
                    <a:lnTo>
                      <a:pt x="423" y="176"/>
                    </a:lnTo>
                    <a:lnTo>
                      <a:pt x="416" y="176"/>
                    </a:lnTo>
                    <a:lnTo>
                      <a:pt x="412" y="176"/>
                    </a:lnTo>
                    <a:lnTo>
                      <a:pt x="412" y="179"/>
                    </a:lnTo>
                    <a:lnTo>
                      <a:pt x="409" y="179"/>
                    </a:lnTo>
                    <a:lnTo>
                      <a:pt x="409" y="176"/>
                    </a:lnTo>
                    <a:lnTo>
                      <a:pt x="402" y="176"/>
                    </a:lnTo>
                    <a:lnTo>
                      <a:pt x="398" y="176"/>
                    </a:lnTo>
                    <a:lnTo>
                      <a:pt x="387" y="172"/>
                    </a:lnTo>
                    <a:lnTo>
                      <a:pt x="380" y="172"/>
                    </a:lnTo>
                    <a:lnTo>
                      <a:pt x="377" y="172"/>
                    </a:lnTo>
                    <a:lnTo>
                      <a:pt x="373" y="172"/>
                    </a:lnTo>
                    <a:lnTo>
                      <a:pt x="373" y="176"/>
                    </a:lnTo>
                    <a:lnTo>
                      <a:pt x="373" y="176"/>
                    </a:lnTo>
                    <a:lnTo>
                      <a:pt x="373" y="179"/>
                    </a:lnTo>
                    <a:lnTo>
                      <a:pt x="369" y="179"/>
                    </a:lnTo>
                    <a:lnTo>
                      <a:pt x="366" y="179"/>
                    </a:lnTo>
                    <a:lnTo>
                      <a:pt x="369" y="183"/>
                    </a:lnTo>
                    <a:lnTo>
                      <a:pt x="369" y="183"/>
                    </a:lnTo>
                    <a:lnTo>
                      <a:pt x="369" y="186"/>
                    </a:lnTo>
                    <a:lnTo>
                      <a:pt x="366" y="186"/>
                    </a:lnTo>
                    <a:lnTo>
                      <a:pt x="362" y="186"/>
                    </a:lnTo>
                    <a:lnTo>
                      <a:pt x="362" y="183"/>
                    </a:lnTo>
                    <a:lnTo>
                      <a:pt x="359" y="183"/>
                    </a:lnTo>
                    <a:lnTo>
                      <a:pt x="352" y="179"/>
                    </a:lnTo>
                    <a:lnTo>
                      <a:pt x="348" y="183"/>
                    </a:lnTo>
                    <a:lnTo>
                      <a:pt x="348" y="183"/>
                    </a:lnTo>
                    <a:lnTo>
                      <a:pt x="341" y="186"/>
                    </a:lnTo>
                    <a:lnTo>
                      <a:pt x="319" y="179"/>
                    </a:lnTo>
                    <a:lnTo>
                      <a:pt x="319" y="179"/>
                    </a:lnTo>
                    <a:lnTo>
                      <a:pt x="319" y="186"/>
                    </a:lnTo>
                    <a:lnTo>
                      <a:pt x="316" y="186"/>
                    </a:lnTo>
                    <a:lnTo>
                      <a:pt x="312" y="186"/>
                    </a:lnTo>
                    <a:lnTo>
                      <a:pt x="312" y="186"/>
                    </a:lnTo>
                    <a:lnTo>
                      <a:pt x="309" y="186"/>
                    </a:lnTo>
                    <a:lnTo>
                      <a:pt x="309" y="183"/>
                    </a:lnTo>
                    <a:lnTo>
                      <a:pt x="305" y="183"/>
                    </a:lnTo>
                    <a:lnTo>
                      <a:pt x="301" y="179"/>
                    </a:lnTo>
                    <a:lnTo>
                      <a:pt x="298" y="179"/>
                    </a:lnTo>
                    <a:lnTo>
                      <a:pt x="294" y="179"/>
                    </a:lnTo>
                    <a:lnTo>
                      <a:pt x="287" y="179"/>
                    </a:lnTo>
                    <a:lnTo>
                      <a:pt x="273" y="179"/>
                    </a:lnTo>
                    <a:lnTo>
                      <a:pt x="255" y="183"/>
                    </a:lnTo>
                    <a:lnTo>
                      <a:pt x="240" y="186"/>
                    </a:lnTo>
                    <a:lnTo>
                      <a:pt x="237" y="190"/>
                    </a:lnTo>
                    <a:lnTo>
                      <a:pt x="230" y="194"/>
                    </a:lnTo>
                    <a:lnTo>
                      <a:pt x="226" y="201"/>
                    </a:lnTo>
                    <a:lnTo>
                      <a:pt x="219" y="204"/>
                    </a:lnTo>
                    <a:lnTo>
                      <a:pt x="205" y="215"/>
                    </a:lnTo>
                    <a:lnTo>
                      <a:pt x="201" y="219"/>
                    </a:lnTo>
                    <a:lnTo>
                      <a:pt x="201" y="222"/>
                    </a:lnTo>
                    <a:lnTo>
                      <a:pt x="197" y="229"/>
                    </a:lnTo>
                    <a:lnTo>
                      <a:pt x="190" y="229"/>
                    </a:lnTo>
                    <a:lnTo>
                      <a:pt x="187" y="233"/>
                    </a:lnTo>
                    <a:lnTo>
                      <a:pt x="187" y="233"/>
                    </a:lnTo>
                    <a:lnTo>
                      <a:pt x="183" y="237"/>
                    </a:lnTo>
                    <a:lnTo>
                      <a:pt x="176" y="244"/>
                    </a:lnTo>
                    <a:lnTo>
                      <a:pt x="172" y="244"/>
                    </a:lnTo>
                    <a:lnTo>
                      <a:pt x="169" y="251"/>
                    </a:lnTo>
                    <a:lnTo>
                      <a:pt x="162" y="255"/>
                    </a:lnTo>
                    <a:lnTo>
                      <a:pt x="158" y="258"/>
                    </a:lnTo>
                    <a:lnTo>
                      <a:pt x="158" y="258"/>
                    </a:lnTo>
                    <a:lnTo>
                      <a:pt x="155" y="258"/>
                    </a:lnTo>
                    <a:lnTo>
                      <a:pt x="155" y="262"/>
                    </a:lnTo>
                    <a:lnTo>
                      <a:pt x="151" y="265"/>
                    </a:lnTo>
                    <a:lnTo>
                      <a:pt x="151" y="265"/>
                    </a:lnTo>
                    <a:lnTo>
                      <a:pt x="147" y="269"/>
                    </a:lnTo>
                    <a:lnTo>
                      <a:pt x="144" y="273"/>
                    </a:lnTo>
                    <a:lnTo>
                      <a:pt x="144" y="276"/>
                    </a:lnTo>
                    <a:lnTo>
                      <a:pt x="126" y="290"/>
                    </a:lnTo>
                    <a:lnTo>
                      <a:pt x="122" y="290"/>
                    </a:lnTo>
                    <a:lnTo>
                      <a:pt x="119" y="294"/>
                    </a:lnTo>
                    <a:lnTo>
                      <a:pt x="115" y="294"/>
                    </a:lnTo>
                    <a:lnTo>
                      <a:pt x="112" y="298"/>
                    </a:lnTo>
                    <a:lnTo>
                      <a:pt x="104" y="305"/>
                    </a:lnTo>
                    <a:lnTo>
                      <a:pt x="104" y="305"/>
                    </a:lnTo>
                    <a:lnTo>
                      <a:pt x="94" y="312"/>
                    </a:lnTo>
                    <a:lnTo>
                      <a:pt x="90" y="316"/>
                    </a:lnTo>
                    <a:lnTo>
                      <a:pt x="90" y="316"/>
                    </a:lnTo>
                    <a:lnTo>
                      <a:pt x="97" y="319"/>
                    </a:lnTo>
                    <a:lnTo>
                      <a:pt x="101" y="323"/>
                    </a:lnTo>
                    <a:lnTo>
                      <a:pt x="112" y="323"/>
                    </a:lnTo>
                    <a:lnTo>
                      <a:pt x="119" y="319"/>
                    </a:lnTo>
                    <a:lnTo>
                      <a:pt x="122" y="319"/>
                    </a:lnTo>
                    <a:lnTo>
                      <a:pt x="122" y="323"/>
                    </a:lnTo>
                    <a:lnTo>
                      <a:pt x="122" y="326"/>
                    </a:lnTo>
                    <a:lnTo>
                      <a:pt x="122" y="330"/>
                    </a:lnTo>
                    <a:lnTo>
                      <a:pt x="122" y="330"/>
                    </a:lnTo>
                    <a:lnTo>
                      <a:pt x="122" y="334"/>
                    </a:lnTo>
                    <a:lnTo>
                      <a:pt x="122" y="337"/>
                    </a:lnTo>
                    <a:lnTo>
                      <a:pt x="122" y="344"/>
                    </a:lnTo>
                    <a:lnTo>
                      <a:pt x="122" y="344"/>
                    </a:lnTo>
                    <a:lnTo>
                      <a:pt x="126" y="341"/>
                    </a:lnTo>
                    <a:lnTo>
                      <a:pt x="129" y="341"/>
                    </a:lnTo>
                    <a:lnTo>
                      <a:pt x="133" y="341"/>
                    </a:lnTo>
                    <a:lnTo>
                      <a:pt x="133" y="337"/>
                    </a:lnTo>
                    <a:lnTo>
                      <a:pt x="129" y="334"/>
                    </a:lnTo>
                    <a:lnTo>
                      <a:pt x="133" y="330"/>
                    </a:lnTo>
                    <a:lnTo>
                      <a:pt x="137" y="330"/>
                    </a:lnTo>
                    <a:lnTo>
                      <a:pt x="140" y="330"/>
                    </a:lnTo>
                    <a:lnTo>
                      <a:pt x="140" y="330"/>
                    </a:lnTo>
                    <a:lnTo>
                      <a:pt x="137" y="334"/>
                    </a:lnTo>
                    <a:lnTo>
                      <a:pt x="137" y="334"/>
                    </a:lnTo>
                    <a:lnTo>
                      <a:pt x="137" y="337"/>
                    </a:lnTo>
                    <a:lnTo>
                      <a:pt x="140" y="341"/>
                    </a:lnTo>
                    <a:lnTo>
                      <a:pt x="140" y="341"/>
                    </a:lnTo>
                    <a:lnTo>
                      <a:pt x="140" y="344"/>
                    </a:lnTo>
                    <a:lnTo>
                      <a:pt x="137" y="348"/>
                    </a:lnTo>
                    <a:lnTo>
                      <a:pt x="133" y="348"/>
                    </a:lnTo>
                    <a:lnTo>
                      <a:pt x="133" y="348"/>
                    </a:lnTo>
                    <a:lnTo>
                      <a:pt x="140" y="351"/>
                    </a:lnTo>
                    <a:lnTo>
                      <a:pt x="147" y="348"/>
                    </a:lnTo>
                    <a:lnTo>
                      <a:pt x="151" y="344"/>
                    </a:lnTo>
                    <a:lnTo>
                      <a:pt x="158" y="341"/>
                    </a:lnTo>
                    <a:lnTo>
                      <a:pt x="158" y="341"/>
                    </a:lnTo>
                    <a:lnTo>
                      <a:pt x="158" y="348"/>
                    </a:lnTo>
                    <a:lnTo>
                      <a:pt x="155" y="351"/>
                    </a:lnTo>
                    <a:lnTo>
                      <a:pt x="158" y="348"/>
                    </a:lnTo>
                    <a:lnTo>
                      <a:pt x="162" y="344"/>
                    </a:lnTo>
                    <a:lnTo>
                      <a:pt x="162" y="337"/>
                    </a:lnTo>
                    <a:lnTo>
                      <a:pt x="165" y="337"/>
                    </a:lnTo>
                    <a:lnTo>
                      <a:pt x="162" y="337"/>
                    </a:lnTo>
                    <a:lnTo>
                      <a:pt x="162" y="330"/>
                    </a:lnTo>
                    <a:lnTo>
                      <a:pt x="172" y="334"/>
                    </a:lnTo>
                    <a:lnTo>
                      <a:pt x="176" y="334"/>
                    </a:lnTo>
                    <a:lnTo>
                      <a:pt x="180" y="330"/>
                    </a:lnTo>
                    <a:lnTo>
                      <a:pt x="183" y="330"/>
                    </a:lnTo>
                    <a:lnTo>
                      <a:pt x="183" y="330"/>
                    </a:lnTo>
                    <a:lnTo>
                      <a:pt x="183" y="330"/>
                    </a:lnTo>
                    <a:lnTo>
                      <a:pt x="187" y="334"/>
                    </a:lnTo>
                    <a:lnTo>
                      <a:pt x="190" y="334"/>
                    </a:lnTo>
                    <a:lnTo>
                      <a:pt x="194" y="337"/>
                    </a:lnTo>
                    <a:lnTo>
                      <a:pt x="194" y="337"/>
                    </a:lnTo>
                    <a:lnTo>
                      <a:pt x="194" y="341"/>
                    </a:lnTo>
                    <a:lnTo>
                      <a:pt x="197" y="344"/>
                    </a:lnTo>
                    <a:lnTo>
                      <a:pt x="201" y="348"/>
                    </a:lnTo>
                    <a:lnTo>
                      <a:pt x="205" y="351"/>
                    </a:lnTo>
                    <a:lnTo>
                      <a:pt x="215" y="355"/>
                    </a:lnTo>
                    <a:lnTo>
                      <a:pt x="215" y="355"/>
                    </a:lnTo>
                    <a:lnTo>
                      <a:pt x="219" y="359"/>
                    </a:lnTo>
                    <a:lnTo>
                      <a:pt x="215" y="362"/>
                    </a:lnTo>
                    <a:lnTo>
                      <a:pt x="212" y="366"/>
                    </a:lnTo>
                    <a:lnTo>
                      <a:pt x="205" y="362"/>
                    </a:lnTo>
                    <a:lnTo>
                      <a:pt x="201" y="362"/>
                    </a:lnTo>
                    <a:lnTo>
                      <a:pt x="197" y="362"/>
                    </a:lnTo>
                    <a:lnTo>
                      <a:pt x="194" y="359"/>
                    </a:lnTo>
                    <a:lnTo>
                      <a:pt x="190" y="359"/>
                    </a:lnTo>
                    <a:lnTo>
                      <a:pt x="187" y="359"/>
                    </a:lnTo>
                    <a:lnTo>
                      <a:pt x="190" y="359"/>
                    </a:lnTo>
                    <a:lnTo>
                      <a:pt x="194" y="362"/>
                    </a:lnTo>
                    <a:lnTo>
                      <a:pt x="201" y="362"/>
                    </a:lnTo>
                    <a:lnTo>
                      <a:pt x="205" y="362"/>
                    </a:lnTo>
                    <a:lnTo>
                      <a:pt x="208" y="366"/>
                    </a:lnTo>
                    <a:lnTo>
                      <a:pt x="212" y="369"/>
                    </a:lnTo>
                    <a:lnTo>
                      <a:pt x="212" y="373"/>
                    </a:lnTo>
                    <a:lnTo>
                      <a:pt x="215" y="377"/>
                    </a:lnTo>
                    <a:lnTo>
                      <a:pt x="212" y="380"/>
                    </a:lnTo>
                    <a:lnTo>
                      <a:pt x="219" y="387"/>
                    </a:lnTo>
                    <a:lnTo>
                      <a:pt x="215" y="391"/>
                    </a:lnTo>
                    <a:lnTo>
                      <a:pt x="215" y="394"/>
                    </a:lnTo>
                    <a:lnTo>
                      <a:pt x="215" y="398"/>
                    </a:lnTo>
                    <a:lnTo>
                      <a:pt x="212" y="402"/>
                    </a:lnTo>
                    <a:lnTo>
                      <a:pt x="208" y="402"/>
                    </a:lnTo>
                    <a:lnTo>
                      <a:pt x="205" y="409"/>
                    </a:lnTo>
                    <a:lnTo>
                      <a:pt x="205" y="409"/>
                    </a:lnTo>
                    <a:lnTo>
                      <a:pt x="205" y="412"/>
                    </a:lnTo>
                    <a:lnTo>
                      <a:pt x="205" y="412"/>
                    </a:lnTo>
                    <a:lnTo>
                      <a:pt x="201" y="412"/>
                    </a:lnTo>
                    <a:lnTo>
                      <a:pt x="201" y="420"/>
                    </a:lnTo>
                    <a:lnTo>
                      <a:pt x="201" y="423"/>
                    </a:lnTo>
                    <a:lnTo>
                      <a:pt x="197" y="427"/>
                    </a:lnTo>
                    <a:lnTo>
                      <a:pt x="197" y="434"/>
                    </a:lnTo>
                    <a:lnTo>
                      <a:pt x="201" y="441"/>
                    </a:lnTo>
                    <a:lnTo>
                      <a:pt x="201" y="445"/>
                    </a:lnTo>
                    <a:lnTo>
                      <a:pt x="201" y="445"/>
                    </a:lnTo>
                    <a:lnTo>
                      <a:pt x="201" y="448"/>
                    </a:lnTo>
                    <a:lnTo>
                      <a:pt x="201" y="459"/>
                    </a:lnTo>
                    <a:lnTo>
                      <a:pt x="201" y="463"/>
                    </a:lnTo>
                    <a:lnTo>
                      <a:pt x="197" y="470"/>
                    </a:lnTo>
                    <a:lnTo>
                      <a:pt x="197" y="473"/>
                    </a:lnTo>
                    <a:lnTo>
                      <a:pt x="197" y="477"/>
                    </a:lnTo>
                    <a:lnTo>
                      <a:pt x="194" y="481"/>
                    </a:lnTo>
                    <a:lnTo>
                      <a:pt x="194" y="488"/>
                    </a:lnTo>
                    <a:lnTo>
                      <a:pt x="190" y="491"/>
                    </a:lnTo>
                    <a:lnTo>
                      <a:pt x="190" y="491"/>
                    </a:lnTo>
                    <a:lnTo>
                      <a:pt x="187" y="491"/>
                    </a:lnTo>
                    <a:lnTo>
                      <a:pt x="183" y="499"/>
                    </a:lnTo>
                    <a:lnTo>
                      <a:pt x="176" y="502"/>
                    </a:lnTo>
                    <a:lnTo>
                      <a:pt x="169" y="513"/>
                    </a:lnTo>
                    <a:lnTo>
                      <a:pt x="162" y="520"/>
                    </a:lnTo>
                    <a:lnTo>
                      <a:pt x="158" y="527"/>
                    </a:lnTo>
                    <a:lnTo>
                      <a:pt x="155" y="538"/>
                    </a:lnTo>
                    <a:lnTo>
                      <a:pt x="151" y="545"/>
                    </a:lnTo>
                    <a:lnTo>
                      <a:pt x="151" y="549"/>
                    </a:lnTo>
                    <a:lnTo>
                      <a:pt x="144" y="552"/>
                    </a:lnTo>
                    <a:lnTo>
                      <a:pt x="144" y="556"/>
                    </a:lnTo>
                    <a:lnTo>
                      <a:pt x="126" y="574"/>
                    </a:lnTo>
                    <a:lnTo>
                      <a:pt x="122" y="577"/>
                    </a:lnTo>
                    <a:lnTo>
                      <a:pt x="119" y="581"/>
                    </a:lnTo>
                    <a:lnTo>
                      <a:pt x="112" y="588"/>
                    </a:lnTo>
                    <a:lnTo>
                      <a:pt x="108" y="592"/>
                    </a:lnTo>
                    <a:lnTo>
                      <a:pt x="104" y="595"/>
                    </a:lnTo>
                    <a:lnTo>
                      <a:pt x="101" y="599"/>
                    </a:lnTo>
                    <a:lnTo>
                      <a:pt x="101" y="599"/>
                    </a:lnTo>
                    <a:lnTo>
                      <a:pt x="97" y="606"/>
                    </a:lnTo>
                    <a:lnTo>
                      <a:pt x="94" y="610"/>
                    </a:lnTo>
                    <a:lnTo>
                      <a:pt x="90" y="617"/>
                    </a:lnTo>
                    <a:lnTo>
                      <a:pt x="72" y="624"/>
                    </a:lnTo>
                    <a:lnTo>
                      <a:pt x="69" y="631"/>
                    </a:lnTo>
                    <a:lnTo>
                      <a:pt x="65" y="631"/>
                    </a:lnTo>
                    <a:lnTo>
                      <a:pt x="61" y="631"/>
                    </a:lnTo>
                    <a:lnTo>
                      <a:pt x="51" y="635"/>
                    </a:lnTo>
                    <a:lnTo>
                      <a:pt x="47" y="635"/>
                    </a:lnTo>
                    <a:lnTo>
                      <a:pt x="47" y="631"/>
                    </a:lnTo>
                    <a:lnTo>
                      <a:pt x="43" y="631"/>
                    </a:lnTo>
                    <a:lnTo>
                      <a:pt x="40" y="631"/>
                    </a:lnTo>
                    <a:lnTo>
                      <a:pt x="36" y="631"/>
                    </a:lnTo>
                    <a:lnTo>
                      <a:pt x="33" y="631"/>
                    </a:lnTo>
                    <a:lnTo>
                      <a:pt x="33" y="628"/>
                    </a:lnTo>
                    <a:lnTo>
                      <a:pt x="33" y="624"/>
                    </a:lnTo>
                    <a:lnTo>
                      <a:pt x="33" y="624"/>
                    </a:lnTo>
                    <a:lnTo>
                      <a:pt x="33" y="621"/>
                    </a:lnTo>
                    <a:lnTo>
                      <a:pt x="33" y="621"/>
                    </a:lnTo>
                    <a:lnTo>
                      <a:pt x="26" y="624"/>
                    </a:lnTo>
                    <a:lnTo>
                      <a:pt x="26" y="624"/>
                    </a:lnTo>
                    <a:lnTo>
                      <a:pt x="26" y="621"/>
                    </a:lnTo>
                    <a:lnTo>
                      <a:pt x="26" y="617"/>
                    </a:lnTo>
                    <a:lnTo>
                      <a:pt x="22" y="617"/>
                    </a:lnTo>
                    <a:lnTo>
                      <a:pt x="22" y="624"/>
                    </a:lnTo>
                    <a:lnTo>
                      <a:pt x="15" y="628"/>
                    </a:lnTo>
                    <a:lnTo>
                      <a:pt x="15" y="631"/>
                    </a:lnTo>
                    <a:lnTo>
                      <a:pt x="11" y="631"/>
                    </a:lnTo>
                    <a:lnTo>
                      <a:pt x="11" y="635"/>
                    </a:lnTo>
                    <a:lnTo>
                      <a:pt x="4" y="635"/>
                    </a:lnTo>
                    <a:lnTo>
                      <a:pt x="0" y="635"/>
                    </a:lnTo>
                    <a:lnTo>
                      <a:pt x="0" y="638"/>
                    </a:lnTo>
                    <a:lnTo>
                      <a:pt x="0" y="638"/>
                    </a:lnTo>
                    <a:lnTo>
                      <a:pt x="0" y="642"/>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93" name="Freeform 315">
                <a:extLst>
                  <a:ext uri="{FF2B5EF4-FFF2-40B4-BE49-F238E27FC236}">
                    <a16:creationId xmlns:a16="http://schemas.microsoft.com/office/drawing/2014/main" id="{561514AB-D3F3-4EE4-A336-3CCE66A8B90C}"/>
                  </a:ext>
                </a:extLst>
              </p:cNvPr>
              <p:cNvSpPr>
                <a:spLocks/>
              </p:cNvSpPr>
              <p:nvPr/>
            </p:nvSpPr>
            <p:spPr bwMode="auto">
              <a:xfrm>
                <a:off x="4356" y="684"/>
                <a:ext cx="1719" cy="520"/>
              </a:xfrm>
              <a:custGeom>
                <a:avLst/>
                <a:gdLst>
                  <a:gd name="T0" fmla="*/ 36 w 1719"/>
                  <a:gd name="T1" fmla="*/ 323 h 520"/>
                  <a:gd name="T2" fmla="*/ 54 w 1719"/>
                  <a:gd name="T3" fmla="*/ 333 h 520"/>
                  <a:gd name="T4" fmla="*/ 165 w 1719"/>
                  <a:gd name="T5" fmla="*/ 369 h 520"/>
                  <a:gd name="T6" fmla="*/ 211 w 1719"/>
                  <a:gd name="T7" fmla="*/ 409 h 520"/>
                  <a:gd name="T8" fmla="*/ 71 w 1719"/>
                  <a:gd name="T9" fmla="*/ 427 h 520"/>
                  <a:gd name="T10" fmla="*/ 54 w 1719"/>
                  <a:gd name="T11" fmla="*/ 430 h 520"/>
                  <a:gd name="T12" fmla="*/ 75 w 1719"/>
                  <a:gd name="T13" fmla="*/ 498 h 520"/>
                  <a:gd name="T14" fmla="*/ 129 w 1719"/>
                  <a:gd name="T15" fmla="*/ 502 h 520"/>
                  <a:gd name="T16" fmla="*/ 179 w 1719"/>
                  <a:gd name="T17" fmla="*/ 495 h 520"/>
                  <a:gd name="T18" fmla="*/ 215 w 1719"/>
                  <a:gd name="T19" fmla="*/ 445 h 520"/>
                  <a:gd name="T20" fmla="*/ 276 w 1719"/>
                  <a:gd name="T21" fmla="*/ 419 h 520"/>
                  <a:gd name="T22" fmla="*/ 304 w 1719"/>
                  <a:gd name="T23" fmla="*/ 362 h 520"/>
                  <a:gd name="T24" fmla="*/ 319 w 1719"/>
                  <a:gd name="T25" fmla="*/ 419 h 520"/>
                  <a:gd name="T26" fmla="*/ 423 w 1719"/>
                  <a:gd name="T27" fmla="*/ 362 h 520"/>
                  <a:gd name="T28" fmla="*/ 466 w 1719"/>
                  <a:gd name="T29" fmla="*/ 344 h 520"/>
                  <a:gd name="T30" fmla="*/ 480 w 1719"/>
                  <a:gd name="T31" fmla="*/ 369 h 520"/>
                  <a:gd name="T32" fmla="*/ 577 w 1719"/>
                  <a:gd name="T33" fmla="*/ 355 h 520"/>
                  <a:gd name="T34" fmla="*/ 609 w 1719"/>
                  <a:gd name="T35" fmla="*/ 312 h 520"/>
                  <a:gd name="T36" fmla="*/ 749 w 1719"/>
                  <a:gd name="T37" fmla="*/ 358 h 520"/>
                  <a:gd name="T38" fmla="*/ 734 w 1719"/>
                  <a:gd name="T39" fmla="*/ 319 h 520"/>
                  <a:gd name="T40" fmla="*/ 734 w 1719"/>
                  <a:gd name="T41" fmla="*/ 265 h 520"/>
                  <a:gd name="T42" fmla="*/ 806 w 1719"/>
                  <a:gd name="T43" fmla="*/ 197 h 520"/>
                  <a:gd name="T44" fmla="*/ 838 w 1719"/>
                  <a:gd name="T45" fmla="*/ 254 h 520"/>
                  <a:gd name="T46" fmla="*/ 845 w 1719"/>
                  <a:gd name="T47" fmla="*/ 330 h 520"/>
                  <a:gd name="T48" fmla="*/ 838 w 1719"/>
                  <a:gd name="T49" fmla="*/ 409 h 520"/>
                  <a:gd name="T50" fmla="*/ 791 w 1719"/>
                  <a:gd name="T51" fmla="*/ 419 h 520"/>
                  <a:gd name="T52" fmla="*/ 874 w 1719"/>
                  <a:gd name="T53" fmla="*/ 402 h 520"/>
                  <a:gd name="T54" fmla="*/ 931 w 1719"/>
                  <a:gd name="T55" fmla="*/ 344 h 520"/>
                  <a:gd name="T56" fmla="*/ 949 w 1719"/>
                  <a:gd name="T57" fmla="*/ 391 h 520"/>
                  <a:gd name="T58" fmla="*/ 953 w 1719"/>
                  <a:gd name="T59" fmla="*/ 351 h 520"/>
                  <a:gd name="T60" fmla="*/ 874 w 1719"/>
                  <a:gd name="T61" fmla="*/ 305 h 520"/>
                  <a:gd name="T62" fmla="*/ 899 w 1719"/>
                  <a:gd name="T63" fmla="*/ 222 h 520"/>
                  <a:gd name="T64" fmla="*/ 903 w 1719"/>
                  <a:gd name="T65" fmla="*/ 254 h 520"/>
                  <a:gd name="T66" fmla="*/ 946 w 1719"/>
                  <a:gd name="T67" fmla="*/ 258 h 520"/>
                  <a:gd name="T68" fmla="*/ 956 w 1719"/>
                  <a:gd name="T69" fmla="*/ 222 h 520"/>
                  <a:gd name="T70" fmla="*/ 1060 w 1719"/>
                  <a:gd name="T71" fmla="*/ 254 h 520"/>
                  <a:gd name="T72" fmla="*/ 1074 w 1719"/>
                  <a:gd name="T73" fmla="*/ 283 h 520"/>
                  <a:gd name="T74" fmla="*/ 1046 w 1719"/>
                  <a:gd name="T75" fmla="*/ 222 h 520"/>
                  <a:gd name="T76" fmla="*/ 1006 w 1719"/>
                  <a:gd name="T77" fmla="*/ 183 h 520"/>
                  <a:gd name="T78" fmla="*/ 1074 w 1719"/>
                  <a:gd name="T79" fmla="*/ 168 h 520"/>
                  <a:gd name="T80" fmla="*/ 1139 w 1719"/>
                  <a:gd name="T81" fmla="*/ 150 h 520"/>
                  <a:gd name="T82" fmla="*/ 1121 w 1719"/>
                  <a:gd name="T83" fmla="*/ 122 h 520"/>
                  <a:gd name="T84" fmla="*/ 1139 w 1719"/>
                  <a:gd name="T85" fmla="*/ 111 h 520"/>
                  <a:gd name="T86" fmla="*/ 1203 w 1719"/>
                  <a:gd name="T87" fmla="*/ 93 h 520"/>
                  <a:gd name="T88" fmla="*/ 1261 w 1719"/>
                  <a:gd name="T89" fmla="*/ 75 h 520"/>
                  <a:gd name="T90" fmla="*/ 1325 w 1719"/>
                  <a:gd name="T91" fmla="*/ 71 h 520"/>
                  <a:gd name="T92" fmla="*/ 1361 w 1719"/>
                  <a:gd name="T93" fmla="*/ 71 h 520"/>
                  <a:gd name="T94" fmla="*/ 1404 w 1719"/>
                  <a:gd name="T95" fmla="*/ 61 h 520"/>
                  <a:gd name="T96" fmla="*/ 1433 w 1719"/>
                  <a:gd name="T97" fmla="*/ 43 h 520"/>
                  <a:gd name="T98" fmla="*/ 1486 w 1719"/>
                  <a:gd name="T99" fmla="*/ 0 h 520"/>
                  <a:gd name="T100" fmla="*/ 1494 w 1719"/>
                  <a:gd name="T101" fmla="*/ 32 h 520"/>
                  <a:gd name="T102" fmla="*/ 1551 w 1719"/>
                  <a:gd name="T103" fmla="*/ 39 h 520"/>
                  <a:gd name="T104" fmla="*/ 1569 w 1719"/>
                  <a:gd name="T105" fmla="*/ 43 h 520"/>
                  <a:gd name="T106" fmla="*/ 1640 w 1719"/>
                  <a:gd name="T107" fmla="*/ 46 h 520"/>
                  <a:gd name="T108" fmla="*/ 1687 w 1719"/>
                  <a:gd name="T109" fmla="*/ 79 h 520"/>
                  <a:gd name="T110" fmla="*/ 1687 w 1719"/>
                  <a:gd name="T111" fmla="*/ 97 h 520"/>
                  <a:gd name="T112" fmla="*/ 1651 w 1719"/>
                  <a:gd name="T113" fmla="*/ 125 h 520"/>
                  <a:gd name="T114" fmla="*/ 1580 w 1719"/>
                  <a:gd name="T115" fmla="*/ 161 h 520"/>
                  <a:gd name="T116" fmla="*/ 1494 w 1719"/>
                  <a:gd name="T117" fmla="*/ 211 h 520"/>
                  <a:gd name="T118" fmla="*/ 1547 w 1719"/>
                  <a:gd name="T119" fmla="*/ 190 h 520"/>
                  <a:gd name="T120" fmla="*/ 1623 w 1719"/>
                  <a:gd name="T121" fmla="*/ 161 h 520"/>
                  <a:gd name="T122" fmla="*/ 1640 w 1719"/>
                  <a:gd name="T123" fmla="*/ 150 h 520"/>
                  <a:gd name="T124" fmla="*/ 1676 w 1719"/>
                  <a:gd name="T125" fmla="*/ 179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19" h="520">
                    <a:moveTo>
                      <a:pt x="0" y="315"/>
                    </a:moveTo>
                    <a:lnTo>
                      <a:pt x="0" y="315"/>
                    </a:lnTo>
                    <a:lnTo>
                      <a:pt x="0" y="315"/>
                    </a:lnTo>
                    <a:lnTo>
                      <a:pt x="7" y="315"/>
                    </a:lnTo>
                    <a:lnTo>
                      <a:pt x="11" y="319"/>
                    </a:lnTo>
                    <a:lnTo>
                      <a:pt x="14" y="319"/>
                    </a:lnTo>
                    <a:lnTo>
                      <a:pt x="14" y="319"/>
                    </a:lnTo>
                    <a:lnTo>
                      <a:pt x="14" y="315"/>
                    </a:lnTo>
                    <a:lnTo>
                      <a:pt x="14" y="312"/>
                    </a:lnTo>
                    <a:lnTo>
                      <a:pt x="18" y="315"/>
                    </a:lnTo>
                    <a:lnTo>
                      <a:pt x="21" y="315"/>
                    </a:lnTo>
                    <a:lnTo>
                      <a:pt x="21" y="312"/>
                    </a:lnTo>
                    <a:lnTo>
                      <a:pt x="18" y="308"/>
                    </a:lnTo>
                    <a:lnTo>
                      <a:pt x="25" y="312"/>
                    </a:lnTo>
                    <a:lnTo>
                      <a:pt x="32" y="312"/>
                    </a:lnTo>
                    <a:lnTo>
                      <a:pt x="32" y="312"/>
                    </a:lnTo>
                    <a:lnTo>
                      <a:pt x="32" y="315"/>
                    </a:lnTo>
                    <a:lnTo>
                      <a:pt x="36" y="315"/>
                    </a:lnTo>
                    <a:lnTo>
                      <a:pt x="43" y="315"/>
                    </a:lnTo>
                    <a:lnTo>
                      <a:pt x="43" y="319"/>
                    </a:lnTo>
                    <a:lnTo>
                      <a:pt x="39" y="323"/>
                    </a:lnTo>
                    <a:lnTo>
                      <a:pt x="36" y="323"/>
                    </a:lnTo>
                    <a:lnTo>
                      <a:pt x="32" y="323"/>
                    </a:lnTo>
                    <a:lnTo>
                      <a:pt x="29" y="319"/>
                    </a:lnTo>
                    <a:lnTo>
                      <a:pt x="29" y="319"/>
                    </a:lnTo>
                    <a:lnTo>
                      <a:pt x="25" y="319"/>
                    </a:lnTo>
                    <a:lnTo>
                      <a:pt x="25" y="315"/>
                    </a:lnTo>
                    <a:lnTo>
                      <a:pt x="21" y="323"/>
                    </a:lnTo>
                    <a:lnTo>
                      <a:pt x="29" y="323"/>
                    </a:lnTo>
                    <a:lnTo>
                      <a:pt x="29" y="323"/>
                    </a:lnTo>
                    <a:lnTo>
                      <a:pt x="29" y="326"/>
                    </a:lnTo>
                    <a:lnTo>
                      <a:pt x="29" y="326"/>
                    </a:lnTo>
                    <a:lnTo>
                      <a:pt x="32" y="326"/>
                    </a:lnTo>
                    <a:lnTo>
                      <a:pt x="36" y="326"/>
                    </a:lnTo>
                    <a:lnTo>
                      <a:pt x="39" y="326"/>
                    </a:lnTo>
                    <a:lnTo>
                      <a:pt x="36" y="330"/>
                    </a:lnTo>
                    <a:lnTo>
                      <a:pt x="39" y="326"/>
                    </a:lnTo>
                    <a:lnTo>
                      <a:pt x="39" y="333"/>
                    </a:lnTo>
                    <a:lnTo>
                      <a:pt x="46" y="326"/>
                    </a:lnTo>
                    <a:lnTo>
                      <a:pt x="46" y="330"/>
                    </a:lnTo>
                    <a:lnTo>
                      <a:pt x="46" y="333"/>
                    </a:lnTo>
                    <a:lnTo>
                      <a:pt x="46" y="333"/>
                    </a:lnTo>
                    <a:lnTo>
                      <a:pt x="50" y="333"/>
                    </a:lnTo>
                    <a:lnTo>
                      <a:pt x="54" y="333"/>
                    </a:lnTo>
                    <a:lnTo>
                      <a:pt x="57" y="333"/>
                    </a:lnTo>
                    <a:lnTo>
                      <a:pt x="61" y="330"/>
                    </a:lnTo>
                    <a:lnTo>
                      <a:pt x="64" y="333"/>
                    </a:lnTo>
                    <a:lnTo>
                      <a:pt x="79" y="333"/>
                    </a:lnTo>
                    <a:lnTo>
                      <a:pt x="86" y="337"/>
                    </a:lnTo>
                    <a:lnTo>
                      <a:pt x="86" y="337"/>
                    </a:lnTo>
                    <a:lnTo>
                      <a:pt x="89" y="337"/>
                    </a:lnTo>
                    <a:lnTo>
                      <a:pt x="86" y="333"/>
                    </a:lnTo>
                    <a:lnTo>
                      <a:pt x="100" y="337"/>
                    </a:lnTo>
                    <a:lnTo>
                      <a:pt x="100" y="337"/>
                    </a:lnTo>
                    <a:lnTo>
                      <a:pt x="114" y="341"/>
                    </a:lnTo>
                    <a:lnTo>
                      <a:pt x="118" y="344"/>
                    </a:lnTo>
                    <a:lnTo>
                      <a:pt x="125" y="348"/>
                    </a:lnTo>
                    <a:lnTo>
                      <a:pt x="129" y="351"/>
                    </a:lnTo>
                    <a:lnTo>
                      <a:pt x="136" y="355"/>
                    </a:lnTo>
                    <a:lnTo>
                      <a:pt x="147" y="362"/>
                    </a:lnTo>
                    <a:lnTo>
                      <a:pt x="150" y="362"/>
                    </a:lnTo>
                    <a:lnTo>
                      <a:pt x="150" y="366"/>
                    </a:lnTo>
                    <a:lnTo>
                      <a:pt x="154" y="369"/>
                    </a:lnTo>
                    <a:lnTo>
                      <a:pt x="161" y="369"/>
                    </a:lnTo>
                    <a:lnTo>
                      <a:pt x="157" y="366"/>
                    </a:lnTo>
                    <a:lnTo>
                      <a:pt x="165" y="369"/>
                    </a:lnTo>
                    <a:lnTo>
                      <a:pt x="165" y="373"/>
                    </a:lnTo>
                    <a:lnTo>
                      <a:pt x="165" y="373"/>
                    </a:lnTo>
                    <a:lnTo>
                      <a:pt x="168" y="373"/>
                    </a:lnTo>
                    <a:lnTo>
                      <a:pt x="172" y="373"/>
                    </a:lnTo>
                    <a:lnTo>
                      <a:pt x="179" y="376"/>
                    </a:lnTo>
                    <a:lnTo>
                      <a:pt x="183" y="376"/>
                    </a:lnTo>
                    <a:lnTo>
                      <a:pt x="179" y="373"/>
                    </a:lnTo>
                    <a:lnTo>
                      <a:pt x="183" y="376"/>
                    </a:lnTo>
                    <a:lnTo>
                      <a:pt x="186" y="376"/>
                    </a:lnTo>
                    <a:lnTo>
                      <a:pt x="186" y="376"/>
                    </a:lnTo>
                    <a:lnTo>
                      <a:pt x="190" y="380"/>
                    </a:lnTo>
                    <a:lnTo>
                      <a:pt x="193" y="384"/>
                    </a:lnTo>
                    <a:lnTo>
                      <a:pt x="193" y="384"/>
                    </a:lnTo>
                    <a:lnTo>
                      <a:pt x="193" y="387"/>
                    </a:lnTo>
                    <a:lnTo>
                      <a:pt x="197" y="387"/>
                    </a:lnTo>
                    <a:lnTo>
                      <a:pt x="200" y="387"/>
                    </a:lnTo>
                    <a:lnTo>
                      <a:pt x="204" y="391"/>
                    </a:lnTo>
                    <a:lnTo>
                      <a:pt x="208" y="398"/>
                    </a:lnTo>
                    <a:lnTo>
                      <a:pt x="208" y="402"/>
                    </a:lnTo>
                    <a:lnTo>
                      <a:pt x="208" y="405"/>
                    </a:lnTo>
                    <a:lnTo>
                      <a:pt x="208" y="405"/>
                    </a:lnTo>
                    <a:lnTo>
                      <a:pt x="211" y="409"/>
                    </a:lnTo>
                    <a:lnTo>
                      <a:pt x="211" y="412"/>
                    </a:lnTo>
                    <a:lnTo>
                      <a:pt x="208" y="419"/>
                    </a:lnTo>
                    <a:lnTo>
                      <a:pt x="200" y="427"/>
                    </a:lnTo>
                    <a:lnTo>
                      <a:pt x="193" y="434"/>
                    </a:lnTo>
                    <a:lnTo>
                      <a:pt x="190" y="434"/>
                    </a:lnTo>
                    <a:lnTo>
                      <a:pt x="186" y="437"/>
                    </a:lnTo>
                    <a:lnTo>
                      <a:pt x="168" y="441"/>
                    </a:lnTo>
                    <a:lnTo>
                      <a:pt x="165" y="441"/>
                    </a:lnTo>
                    <a:lnTo>
                      <a:pt x="161" y="445"/>
                    </a:lnTo>
                    <a:lnTo>
                      <a:pt x="143" y="445"/>
                    </a:lnTo>
                    <a:lnTo>
                      <a:pt x="136" y="441"/>
                    </a:lnTo>
                    <a:lnTo>
                      <a:pt x="132" y="441"/>
                    </a:lnTo>
                    <a:lnTo>
                      <a:pt x="122" y="437"/>
                    </a:lnTo>
                    <a:lnTo>
                      <a:pt x="111" y="437"/>
                    </a:lnTo>
                    <a:lnTo>
                      <a:pt x="107" y="434"/>
                    </a:lnTo>
                    <a:lnTo>
                      <a:pt x="93" y="434"/>
                    </a:lnTo>
                    <a:lnTo>
                      <a:pt x="93" y="430"/>
                    </a:lnTo>
                    <a:lnTo>
                      <a:pt x="86" y="430"/>
                    </a:lnTo>
                    <a:lnTo>
                      <a:pt x="86" y="427"/>
                    </a:lnTo>
                    <a:lnTo>
                      <a:pt x="79" y="427"/>
                    </a:lnTo>
                    <a:lnTo>
                      <a:pt x="71" y="427"/>
                    </a:lnTo>
                    <a:lnTo>
                      <a:pt x="71" y="427"/>
                    </a:lnTo>
                    <a:lnTo>
                      <a:pt x="71" y="423"/>
                    </a:lnTo>
                    <a:lnTo>
                      <a:pt x="68" y="423"/>
                    </a:lnTo>
                    <a:lnTo>
                      <a:pt x="64" y="423"/>
                    </a:lnTo>
                    <a:lnTo>
                      <a:pt x="64" y="423"/>
                    </a:lnTo>
                    <a:lnTo>
                      <a:pt x="61" y="423"/>
                    </a:lnTo>
                    <a:lnTo>
                      <a:pt x="57" y="423"/>
                    </a:lnTo>
                    <a:lnTo>
                      <a:pt x="57" y="419"/>
                    </a:lnTo>
                    <a:lnTo>
                      <a:pt x="54" y="419"/>
                    </a:lnTo>
                    <a:lnTo>
                      <a:pt x="54" y="423"/>
                    </a:lnTo>
                    <a:lnTo>
                      <a:pt x="43" y="416"/>
                    </a:lnTo>
                    <a:lnTo>
                      <a:pt x="39" y="412"/>
                    </a:lnTo>
                    <a:lnTo>
                      <a:pt x="39" y="412"/>
                    </a:lnTo>
                    <a:lnTo>
                      <a:pt x="32" y="409"/>
                    </a:lnTo>
                    <a:lnTo>
                      <a:pt x="25" y="409"/>
                    </a:lnTo>
                    <a:lnTo>
                      <a:pt x="21" y="412"/>
                    </a:lnTo>
                    <a:lnTo>
                      <a:pt x="29" y="412"/>
                    </a:lnTo>
                    <a:lnTo>
                      <a:pt x="29" y="416"/>
                    </a:lnTo>
                    <a:lnTo>
                      <a:pt x="32" y="419"/>
                    </a:lnTo>
                    <a:lnTo>
                      <a:pt x="36" y="423"/>
                    </a:lnTo>
                    <a:lnTo>
                      <a:pt x="36" y="423"/>
                    </a:lnTo>
                    <a:lnTo>
                      <a:pt x="46" y="430"/>
                    </a:lnTo>
                    <a:lnTo>
                      <a:pt x="54" y="430"/>
                    </a:lnTo>
                    <a:lnTo>
                      <a:pt x="54" y="434"/>
                    </a:lnTo>
                    <a:lnTo>
                      <a:pt x="54" y="434"/>
                    </a:lnTo>
                    <a:lnTo>
                      <a:pt x="54" y="437"/>
                    </a:lnTo>
                    <a:lnTo>
                      <a:pt x="61" y="437"/>
                    </a:lnTo>
                    <a:lnTo>
                      <a:pt x="64" y="437"/>
                    </a:lnTo>
                    <a:lnTo>
                      <a:pt x="64" y="441"/>
                    </a:lnTo>
                    <a:lnTo>
                      <a:pt x="71" y="441"/>
                    </a:lnTo>
                    <a:lnTo>
                      <a:pt x="71" y="445"/>
                    </a:lnTo>
                    <a:lnTo>
                      <a:pt x="75" y="448"/>
                    </a:lnTo>
                    <a:lnTo>
                      <a:pt x="79" y="452"/>
                    </a:lnTo>
                    <a:lnTo>
                      <a:pt x="79" y="455"/>
                    </a:lnTo>
                    <a:lnTo>
                      <a:pt x="79" y="459"/>
                    </a:lnTo>
                    <a:lnTo>
                      <a:pt x="75" y="466"/>
                    </a:lnTo>
                    <a:lnTo>
                      <a:pt x="71" y="466"/>
                    </a:lnTo>
                    <a:lnTo>
                      <a:pt x="68" y="470"/>
                    </a:lnTo>
                    <a:lnTo>
                      <a:pt x="75" y="477"/>
                    </a:lnTo>
                    <a:lnTo>
                      <a:pt x="75" y="480"/>
                    </a:lnTo>
                    <a:lnTo>
                      <a:pt x="79" y="484"/>
                    </a:lnTo>
                    <a:lnTo>
                      <a:pt x="79" y="488"/>
                    </a:lnTo>
                    <a:lnTo>
                      <a:pt x="79" y="495"/>
                    </a:lnTo>
                    <a:lnTo>
                      <a:pt x="75" y="495"/>
                    </a:lnTo>
                    <a:lnTo>
                      <a:pt x="75" y="498"/>
                    </a:lnTo>
                    <a:lnTo>
                      <a:pt x="82" y="495"/>
                    </a:lnTo>
                    <a:lnTo>
                      <a:pt x="82" y="498"/>
                    </a:lnTo>
                    <a:lnTo>
                      <a:pt x="89" y="502"/>
                    </a:lnTo>
                    <a:lnTo>
                      <a:pt x="93" y="502"/>
                    </a:lnTo>
                    <a:lnTo>
                      <a:pt x="97" y="502"/>
                    </a:lnTo>
                    <a:lnTo>
                      <a:pt x="100" y="502"/>
                    </a:lnTo>
                    <a:lnTo>
                      <a:pt x="100" y="506"/>
                    </a:lnTo>
                    <a:lnTo>
                      <a:pt x="104" y="509"/>
                    </a:lnTo>
                    <a:lnTo>
                      <a:pt x="107" y="509"/>
                    </a:lnTo>
                    <a:lnTo>
                      <a:pt x="107" y="513"/>
                    </a:lnTo>
                    <a:lnTo>
                      <a:pt x="114" y="513"/>
                    </a:lnTo>
                    <a:lnTo>
                      <a:pt x="125" y="516"/>
                    </a:lnTo>
                    <a:lnTo>
                      <a:pt x="129" y="520"/>
                    </a:lnTo>
                    <a:lnTo>
                      <a:pt x="136" y="520"/>
                    </a:lnTo>
                    <a:lnTo>
                      <a:pt x="136" y="520"/>
                    </a:lnTo>
                    <a:lnTo>
                      <a:pt x="136" y="516"/>
                    </a:lnTo>
                    <a:lnTo>
                      <a:pt x="143" y="516"/>
                    </a:lnTo>
                    <a:lnTo>
                      <a:pt x="150" y="516"/>
                    </a:lnTo>
                    <a:lnTo>
                      <a:pt x="147" y="516"/>
                    </a:lnTo>
                    <a:lnTo>
                      <a:pt x="143" y="502"/>
                    </a:lnTo>
                    <a:lnTo>
                      <a:pt x="143" y="498"/>
                    </a:lnTo>
                    <a:lnTo>
                      <a:pt x="129" y="502"/>
                    </a:lnTo>
                    <a:lnTo>
                      <a:pt x="125" y="498"/>
                    </a:lnTo>
                    <a:lnTo>
                      <a:pt x="122" y="491"/>
                    </a:lnTo>
                    <a:lnTo>
                      <a:pt x="118" y="491"/>
                    </a:lnTo>
                    <a:lnTo>
                      <a:pt x="114" y="488"/>
                    </a:lnTo>
                    <a:lnTo>
                      <a:pt x="114" y="484"/>
                    </a:lnTo>
                    <a:lnTo>
                      <a:pt x="118" y="484"/>
                    </a:lnTo>
                    <a:lnTo>
                      <a:pt x="122" y="480"/>
                    </a:lnTo>
                    <a:lnTo>
                      <a:pt x="122" y="473"/>
                    </a:lnTo>
                    <a:lnTo>
                      <a:pt x="125" y="477"/>
                    </a:lnTo>
                    <a:lnTo>
                      <a:pt x="132" y="477"/>
                    </a:lnTo>
                    <a:lnTo>
                      <a:pt x="140" y="480"/>
                    </a:lnTo>
                    <a:lnTo>
                      <a:pt x="140" y="484"/>
                    </a:lnTo>
                    <a:lnTo>
                      <a:pt x="147" y="484"/>
                    </a:lnTo>
                    <a:lnTo>
                      <a:pt x="150" y="488"/>
                    </a:lnTo>
                    <a:lnTo>
                      <a:pt x="147" y="488"/>
                    </a:lnTo>
                    <a:lnTo>
                      <a:pt x="147" y="495"/>
                    </a:lnTo>
                    <a:lnTo>
                      <a:pt x="150" y="491"/>
                    </a:lnTo>
                    <a:lnTo>
                      <a:pt x="154" y="488"/>
                    </a:lnTo>
                    <a:lnTo>
                      <a:pt x="157" y="488"/>
                    </a:lnTo>
                    <a:lnTo>
                      <a:pt x="165" y="488"/>
                    </a:lnTo>
                    <a:lnTo>
                      <a:pt x="172" y="491"/>
                    </a:lnTo>
                    <a:lnTo>
                      <a:pt x="179" y="495"/>
                    </a:lnTo>
                    <a:lnTo>
                      <a:pt x="183" y="495"/>
                    </a:lnTo>
                    <a:lnTo>
                      <a:pt x="183" y="495"/>
                    </a:lnTo>
                    <a:lnTo>
                      <a:pt x="183" y="495"/>
                    </a:lnTo>
                    <a:lnTo>
                      <a:pt x="193" y="495"/>
                    </a:lnTo>
                    <a:lnTo>
                      <a:pt x="197" y="495"/>
                    </a:lnTo>
                    <a:lnTo>
                      <a:pt x="204" y="498"/>
                    </a:lnTo>
                    <a:lnTo>
                      <a:pt x="204" y="495"/>
                    </a:lnTo>
                    <a:lnTo>
                      <a:pt x="200" y="495"/>
                    </a:lnTo>
                    <a:lnTo>
                      <a:pt x="200" y="491"/>
                    </a:lnTo>
                    <a:lnTo>
                      <a:pt x="193" y="484"/>
                    </a:lnTo>
                    <a:lnTo>
                      <a:pt x="190" y="480"/>
                    </a:lnTo>
                    <a:lnTo>
                      <a:pt x="186" y="477"/>
                    </a:lnTo>
                    <a:lnTo>
                      <a:pt x="183" y="470"/>
                    </a:lnTo>
                    <a:lnTo>
                      <a:pt x="183" y="463"/>
                    </a:lnTo>
                    <a:lnTo>
                      <a:pt x="183" y="459"/>
                    </a:lnTo>
                    <a:lnTo>
                      <a:pt x="186" y="459"/>
                    </a:lnTo>
                    <a:lnTo>
                      <a:pt x="190" y="455"/>
                    </a:lnTo>
                    <a:lnTo>
                      <a:pt x="193" y="452"/>
                    </a:lnTo>
                    <a:lnTo>
                      <a:pt x="197" y="448"/>
                    </a:lnTo>
                    <a:lnTo>
                      <a:pt x="200" y="448"/>
                    </a:lnTo>
                    <a:lnTo>
                      <a:pt x="204" y="448"/>
                    </a:lnTo>
                    <a:lnTo>
                      <a:pt x="215" y="445"/>
                    </a:lnTo>
                    <a:lnTo>
                      <a:pt x="218" y="441"/>
                    </a:lnTo>
                    <a:lnTo>
                      <a:pt x="222" y="437"/>
                    </a:lnTo>
                    <a:lnTo>
                      <a:pt x="226" y="434"/>
                    </a:lnTo>
                    <a:lnTo>
                      <a:pt x="229" y="430"/>
                    </a:lnTo>
                    <a:lnTo>
                      <a:pt x="233" y="430"/>
                    </a:lnTo>
                    <a:lnTo>
                      <a:pt x="240" y="434"/>
                    </a:lnTo>
                    <a:lnTo>
                      <a:pt x="247" y="434"/>
                    </a:lnTo>
                    <a:lnTo>
                      <a:pt x="251" y="434"/>
                    </a:lnTo>
                    <a:lnTo>
                      <a:pt x="258" y="437"/>
                    </a:lnTo>
                    <a:lnTo>
                      <a:pt x="258" y="441"/>
                    </a:lnTo>
                    <a:lnTo>
                      <a:pt x="254" y="445"/>
                    </a:lnTo>
                    <a:lnTo>
                      <a:pt x="258" y="441"/>
                    </a:lnTo>
                    <a:lnTo>
                      <a:pt x="261" y="441"/>
                    </a:lnTo>
                    <a:lnTo>
                      <a:pt x="265" y="445"/>
                    </a:lnTo>
                    <a:lnTo>
                      <a:pt x="265" y="448"/>
                    </a:lnTo>
                    <a:lnTo>
                      <a:pt x="269" y="452"/>
                    </a:lnTo>
                    <a:lnTo>
                      <a:pt x="272" y="441"/>
                    </a:lnTo>
                    <a:lnTo>
                      <a:pt x="269" y="437"/>
                    </a:lnTo>
                    <a:lnTo>
                      <a:pt x="272" y="430"/>
                    </a:lnTo>
                    <a:lnTo>
                      <a:pt x="276" y="427"/>
                    </a:lnTo>
                    <a:lnTo>
                      <a:pt x="276" y="423"/>
                    </a:lnTo>
                    <a:lnTo>
                      <a:pt x="276" y="419"/>
                    </a:lnTo>
                    <a:lnTo>
                      <a:pt x="276" y="416"/>
                    </a:lnTo>
                    <a:lnTo>
                      <a:pt x="276" y="412"/>
                    </a:lnTo>
                    <a:lnTo>
                      <a:pt x="272" y="409"/>
                    </a:lnTo>
                    <a:lnTo>
                      <a:pt x="269" y="409"/>
                    </a:lnTo>
                    <a:lnTo>
                      <a:pt x="265" y="409"/>
                    </a:lnTo>
                    <a:lnTo>
                      <a:pt x="265" y="405"/>
                    </a:lnTo>
                    <a:lnTo>
                      <a:pt x="261" y="402"/>
                    </a:lnTo>
                    <a:lnTo>
                      <a:pt x="265" y="398"/>
                    </a:lnTo>
                    <a:lnTo>
                      <a:pt x="269" y="387"/>
                    </a:lnTo>
                    <a:lnTo>
                      <a:pt x="269" y="384"/>
                    </a:lnTo>
                    <a:lnTo>
                      <a:pt x="269" y="376"/>
                    </a:lnTo>
                    <a:lnTo>
                      <a:pt x="269" y="373"/>
                    </a:lnTo>
                    <a:lnTo>
                      <a:pt x="269" y="366"/>
                    </a:lnTo>
                    <a:lnTo>
                      <a:pt x="251" y="355"/>
                    </a:lnTo>
                    <a:lnTo>
                      <a:pt x="251" y="355"/>
                    </a:lnTo>
                    <a:lnTo>
                      <a:pt x="265" y="358"/>
                    </a:lnTo>
                    <a:lnTo>
                      <a:pt x="269" y="358"/>
                    </a:lnTo>
                    <a:lnTo>
                      <a:pt x="276" y="358"/>
                    </a:lnTo>
                    <a:lnTo>
                      <a:pt x="283" y="358"/>
                    </a:lnTo>
                    <a:lnTo>
                      <a:pt x="294" y="358"/>
                    </a:lnTo>
                    <a:lnTo>
                      <a:pt x="301" y="362"/>
                    </a:lnTo>
                    <a:lnTo>
                      <a:pt x="304" y="362"/>
                    </a:lnTo>
                    <a:lnTo>
                      <a:pt x="304" y="366"/>
                    </a:lnTo>
                    <a:lnTo>
                      <a:pt x="308" y="369"/>
                    </a:lnTo>
                    <a:lnTo>
                      <a:pt x="311" y="373"/>
                    </a:lnTo>
                    <a:lnTo>
                      <a:pt x="315" y="373"/>
                    </a:lnTo>
                    <a:lnTo>
                      <a:pt x="315" y="376"/>
                    </a:lnTo>
                    <a:lnTo>
                      <a:pt x="319" y="380"/>
                    </a:lnTo>
                    <a:lnTo>
                      <a:pt x="319" y="384"/>
                    </a:lnTo>
                    <a:lnTo>
                      <a:pt x="301" y="387"/>
                    </a:lnTo>
                    <a:lnTo>
                      <a:pt x="294" y="387"/>
                    </a:lnTo>
                    <a:lnTo>
                      <a:pt x="294" y="391"/>
                    </a:lnTo>
                    <a:lnTo>
                      <a:pt x="290" y="394"/>
                    </a:lnTo>
                    <a:lnTo>
                      <a:pt x="286" y="394"/>
                    </a:lnTo>
                    <a:lnTo>
                      <a:pt x="286" y="398"/>
                    </a:lnTo>
                    <a:lnTo>
                      <a:pt x="286" y="402"/>
                    </a:lnTo>
                    <a:lnTo>
                      <a:pt x="294" y="405"/>
                    </a:lnTo>
                    <a:lnTo>
                      <a:pt x="301" y="409"/>
                    </a:lnTo>
                    <a:lnTo>
                      <a:pt x="301" y="412"/>
                    </a:lnTo>
                    <a:lnTo>
                      <a:pt x="304" y="419"/>
                    </a:lnTo>
                    <a:lnTo>
                      <a:pt x="308" y="419"/>
                    </a:lnTo>
                    <a:lnTo>
                      <a:pt x="311" y="419"/>
                    </a:lnTo>
                    <a:lnTo>
                      <a:pt x="319" y="416"/>
                    </a:lnTo>
                    <a:lnTo>
                      <a:pt x="319" y="419"/>
                    </a:lnTo>
                    <a:lnTo>
                      <a:pt x="319" y="423"/>
                    </a:lnTo>
                    <a:lnTo>
                      <a:pt x="322" y="419"/>
                    </a:lnTo>
                    <a:lnTo>
                      <a:pt x="329" y="416"/>
                    </a:lnTo>
                    <a:lnTo>
                      <a:pt x="333" y="416"/>
                    </a:lnTo>
                    <a:lnTo>
                      <a:pt x="340" y="416"/>
                    </a:lnTo>
                    <a:lnTo>
                      <a:pt x="344" y="412"/>
                    </a:lnTo>
                    <a:lnTo>
                      <a:pt x="340" y="405"/>
                    </a:lnTo>
                    <a:lnTo>
                      <a:pt x="344" y="402"/>
                    </a:lnTo>
                    <a:lnTo>
                      <a:pt x="347" y="394"/>
                    </a:lnTo>
                    <a:lnTo>
                      <a:pt x="347" y="391"/>
                    </a:lnTo>
                    <a:lnTo>
                      <a:pt x="351" y="394"/>
                    </a:lnTo>
                    <a:lnTo>
                      <a:pt x="354" y="391"/>
                    </a:lnTo>
                    <a:lnTo>
                      <a:pt x="362" y="391"/>
                    </a:lnTo>
                    <a:lnTo>
                      <a:pt x="365" y="387"/>
                    </a:lnTo>
                    <a:lnTo>
                      <a:pt x="365" y="387"/>
                    </a:lnTo>
                    <a:lnTo>
                      <a:pt x="365" y="384"/>
                    </a:lnTo>
                    <a:lnTo>
                      <a:pt x="369" y="384"/>
                    </a:lnTo>
                    <a:lnTo>
                      <a:pt x="394" y="373"/>
                    </a:lnTo>
                    <a:lnTo>
                      <a:pt x="405" y="366"/>
                    </a:lnTo>
                    <a:lnTo>
                      <a:pt x="408" y="366"/>
                    </a:lnTo>
                    <a:lnTo>
                      <a:pt x="408" y="366"/>
                    </a:lnTo>
                    <a:lnTo>
                      <a:pt x="423" y="362"/>
                    </a:lnTo>
                    <a:lnTo>
                      <a:pt x="423" y="362"/>
                    </a:lnTo>
                    <a:lnTo>
                      <a:pt x="433" y="358"/>
                    </a:lnTo>
                    <a:lnTo>
                      <a:pt x="433" y="362"/>
                    </a:lnTo>
                    <a:lnTo>
                      <a:pt x="437" y="366"/>
                    </a:lnTo>
                    <a:lnTo>
                      <a:pt x="437" y="366"/>
                    </a:lnTo>
                    <a:lnTo>
                      <a:pt x="440" y="362"/>
                    </a:lnTo>
                    <a:lnTo>
                      <a:pt x="440" y="362"/>
                    </a:lnTo>
                    <a:lnTo>
                      <a:pt x="440" y="358"/>
                    </a:lnTo>
                    <a:lnTo>
                      <a:pt x="440" y="358"/>
                    </a:lnTo>
                    <a:lnTo>
                      <a:pt x="437" y="358"/>
                    </a:lnTo>
                    <a:lnTo>
                      <a:pt x="444" y="351"/>
                    </a:lnTo>
                    <a:lnTo>
                      <a:pt x="448" y="351"/>
                    </a:lnTo>
                    <a:lnTo>
                      <a:pt x="448" y="355"/>
                    </a:lnTo>
                    <a:lnTo>
                      <a:pt x="448" y="355"/>
                    </a:lnTo>
                    <a:lnTo>
                      <a:pt x="451" y="358"/>
                    </a:lnTo>
                    <a:lnTo>
                      <a:pt x="455" y="355"/>
                    </a:lnTo>
                    <a:lnTo>
                      <a:pt x="455" y="355"/>
                    </a:lnTo>
                    <a:lnTo>
                      <a:pt x="455" y="351"/>
                    </a:lnTo>
                    <a:lnTo>
                      <a:pt x="455" y="351"/>
                    </a:lnTo>
                    <a:lnTo>
                      <a:pt x="458" y="348"/>
                    </a:lnTo>
                    <a:lnTo>
                      <a:pt x="458" y="348"/>
                    </a:lnTo>
                    <a:lnTo>
                      <a:pt x="466" y="344"/>
                    </a:lnTo>
                    <a:lnTo>
                      <a:pt x="469" y="344"/>
                    </a:lnTo>
                    <a:lnTo>
                      <a:pt x="473" y="344"/>
                    </a:lnTo>
                    <a:lnTo>
                      <a:pt x="480" y="344"/>
                    </a:lnTo>
                    <a:lnTo>
                      <a:pt x="483" y="344"/>
                    </a:lnTo>
                    <a:lnTo>
                      <a:pt x="480" y="344"/>
                    </a:lnTo>
                    <a:lnTo>
                      <a:pt x="476" y="344"/>
                    </a:lnTo>
                    <a:lnTo>
                      <a:pt x="469" y="344"/>
                    </a:lnTo>
                    <a:lnTo>
                      <a:pt x="466" y="348"/>
                    </a:lnTo>
                    <a:lnTo>
                      <a:pt x="466" y="348"/>
                    </a:lnTo>
                    <a:lnTo>
                      <a:pt x="466" y="348"/>
                    </a:lnTo>
                    <a:lnTo>
                      <a:pt x="466" y="348"/>
                    </a:lnTo>
                    <a:lnTo>
                      <a:pt x="469" y="348"/>
                    </a:lnTo>
                    <a:lnTo>
                      <a:pt x="469" y="351"/>
                    </a:lnTo>
                    <a:lnTo>
                      <a:pt x="469" y="355"/>
                    </a:lnTo>
                    <a:lnTo>
                      <a:pt x="469" y="358"/>
                    </a:lnTo>
                    <a:lnTo>
                      <a:pt x="469" y="358"/>
                    </a:lnTo>
                    <a:lnTo>
                      <a:pt x="469" y="362"/>
                    </a:lnTo>
                    <a:lnTo>
                      <a:pt x="469" y="366"/>
                    </a:lnTo>
                    <a:lnTo>
                      <a:pt x="473" y="369"/>
                    </a:lnTo>
                    <a:lnTo>
                      <a:pt x="476" y="369"/>
                    </a:lnTo>
                    <a:lnTo>
                      <a:pt x="480" y="369"/>
                    </a:lnTo>
                    <a:lnTo>
                      <a:pt x="480" y="369"/>
                    </a:lnTo>
                    <a:lnTo>
                      <a:pt x="483" y="373"/>
                    </a:lnTo>
                    <a:lnTo>
                      <a:pt x="487" y="373"/>
                    </a:lnTo>
                    <a:lnTo>
                      <a:pt x="487" y="369"/>
                    </a:lnTo>
                    <a:lnTo>
                      <a:pt x="491" y="366"/>
                    </a:lnTo>
                    <a:lnTo>
                      <a:pt x="491" y="362"/>
                    </a:lnTo>
                    <a:lnTo>
                      <a:pt x="498" y="358"/>
                    </a:lnTo>
                    <a:lnTo>
                      <a:pt x="505" y="358"/>
                    </a:lnTo>
                    <a:lnTo>
                      <a:pt x="512" y="355"/>
                    </a:lnTo>
                    <a:lnTo>
                      <a:pt x="519" y="358"/>
                    </a:lnTo>
                    <a:lnTo>
                      <a:pt x="526" y="355"/>
                    </a:lnTo>
                    <a:lnTo>
                      <a:pt x="530" y="358"/>
                    </a:lnTo>
                    <a:lnTo>
                      <a:pt x="534" y="358"/>
                    </a:lnTo>
                    <a:lnTo>
                      <a:pt x="537" y="358"/>
                    </a:lnTo>
                    <a:lnTo>
                      <a:pt x="544" y="351"/>
                    </a:lnTo>
                    <a:lnTo>
                      <a:pt x="551" y="351"/>
                    </a:lnTo>
                    <a:lnTo>
                      <a:pt x="555" y="348"/>
                    </a:lnTo>
                    <a:lnTo>
                      <a:pt x="569" y="344"/>
                    </a:lnTo>
                    <a:lnTo>
                      <a:pt x="573" y="344"/>
                    </a:lnTo>
                    <a:lnTo>
                      <a:pt x="573" y="344"/>
                    </a:lnTo>
                    <a:lnTo>
                      <a:pt x="580" y="351"/>
                    </a:lnTo>
                    <a:lnTo>
                      <a:pt x="577" y="355"/>
                    </a:lnTo>
                    <a:lnTo>
                      <a:pt x="577" y="355"/>
                    </a:lnTo>
                    <a:lnTo>
                      <a:pt x="573" y="358"/>
                    </a:lnTo>
                    <a:lnTo>
                      <a:pt x="573" y="362"/>
                    </a:lnTo>
                    <a:lnTo>
                      <a:pt x="577" y="366"/>
                    </a:lnTo>
                    <a:lnTo>
                      <a:pt x="584" y="366"/>
                    </a:lnTo>
                    <a:lnTo>
                      <a:pt x="587" y="366"/>
                    </a:lnTo>
                    <a:lnTo>
                      <a:pt x="591" y="362"/>
                    </a:lnTo>
                    <a:lnTo>
                      <a:pt x="591" y="358"/>
                    </a:lnTo>
                    <a:lnTo>
                      <a:pt x="591" y="358"/>
                    </a:lnTo>
                    <a:lnTo>
                      <a:pt x="591" y="355"/>
                    </a:lnTo>
                    <a:lnTo>
                      <a:pt x="602" y="351"/>
                    </a:lnTo>
                    <a:lnTo>
                      <a:pt x="609" y="348"/>
                    </a:lnTo>
                    <a:lnTo>
                      <a:pt x="609" y="348"/>
                    </a:lnTo>
                    <a:lnTo>
                      <a:pt x="612" y="337"/>
                    </a:lnTo>
                    <a:lnTo>
                      <a:pt x="609" y="337"/>
                    </a:lnTo>
                    <a:lnTo>
                      <a:pt x="609" y="341"/>
                    </a:lnTo>
                    <a:lnTo>
                      <a:pt x="605" y="330"/>
                    </a:lnTo>
                    <a:lnTo>
                      <a:pt x="602" y="326"/>
                    </a:lnTo>
                    <a:lnTo>
                      <a:pt x="598" y="323"/>
                    </a:lnTo>
                    <a:lnTo>
                      <a:pt x="598" y="319"/>
                    </a:lnTo>
                    <a:lnTo>
                      <a:pt x="605" y="319"/>
                    </a:lnTo>
                    <a:lnTo>
                      <a:pt x="609" y="315"/>
                    </a:lnTo>
                    <a:lnTo>
                      <a:pt x="609" y="312"/>
                    </a:lnTo>
                    <a:lnTo>
                      <a:pt x="609" y="312"/>
                    </a:lnTo>
                    <a:lnTo>
                      <a:pt x="616" y="312"/>
                    </a:lnTo>
                    <a:lnTo>
                      <a:pt x="623" y="315"/>
                    </a:lnTo>
                    <a:lnTo>
                      <a:pt x="623" y="315"/>
                    </a:lnTo>
                    <a:lnTo>
                      <a:pt x="641" y="315"/>
                    </a:lnTo>
                    <a:lnTo>
                      <a:pt x="648" y="315"/>
                    </a:lnTo>
                    <a:lnTo>
                      <a:pt x="655" y="319"/>
                    </a:lnTo>
                    <a:lnTo>
                      <a:pt x="659" y="319"/>
                    </a:lnTo>
                    <a:lnTo>
                      <a:pt x="670" y="323"/>
                    </a:lnTo>
                    <a:lnTo>
                      <a:pt x="677" y="323"/>
                    </a:lnTo>
                    <a:lnTo>
                      <a:pt x="688" y="330"/>
                    </a:lnTo>
                    <a:lnTo>
                      <a:pt x="691" y="333"/>
                    </a:lnTo>
                    <a:lnTo>
                      <a:pt x="702" y="337"/>
                    </a:lnTo>
                    <a:lnTo>
                      <a:pt x="709" y="337"/>
                    </a:lnTo>
                    <a:lnTo>
                      <a:pt x="709" y="337"/>
                    </a:lnTo>
                    <a:lnTo>
                      <a:pt x="706" y="337"/>
                    </a:lnTo>
                    <a:lnTo>
                      <a:pt x="706" y="341"/>
                    </a:lnTo>
                    <a:lnTo>
                      <a:pt x="716" y="341"/>
                    </a:lnTo>
                    <a:lnTo>
                      <a:pt x="727" y="348"/>
                    </a:lnTo>
                    <a:lnTo>
                      <a:pt x="731" y="348"/>
                    </a:lnTo>
                    <a:lnTo>
                      <a:pt x="734" y="348"/>
                    </a:lnTo>
                    <a:lnTo>
                      <a:pt x="749" y="358"/>
                    </a:lnTo>
                    <a:lnTo>
                      <a:pt x="756" y="362"/>
                    </a:lnTo>
                    <a:lnTo>
                      <a:pt x="759" y="366"/>
                    </a:lnTo>
                    <a:lnTo>
                      <a:pt x="759" y="369"/>
                    </a:lnTo>
                    <a:lnTo>
                      <a:pt x="759" y="369"/>
                    </a:lnTo>
                    <a:lnTo>
                      <a:pt x="766" y="369"/>
                    </a:lnTo>
                    <a:lnTo>
                      <a:pt x="766" y="366"/>
                    </a:lnTo>
                    <a:lnTo>
                      <a:pt x="770" y="358"/>
                    </a:lnTo>
                    <a:lnTo>
                      <a:pt x="774" y="351"/>
                    </a:lnTo>
                    <a:lnTo>
                      <a:pt x="777" y="348"/>
                    </a:lnTo>
                    <a:lnTo>
                      <a:pt x="777" y="348"/>
                    </a:lnTo>
                    <a:lnTo>
                      <a:pt x="777" y="344"/>
                    </a:lnTo>
                    <a:lnTo>
                      <a:pt x="770" y="344"/>
                    </a:lnTo>
                    <a:lnTo>
                      <a:pt x="766" y="344"/>
                    </a:lnTo>
                    <a:lnTo>
                      <a:pt x="763" y="337"/>
                    </a:lnTo>
                    <a:lnTo>
                      <a:pt x="759" y="333"/>
                    </a:lnTo>
                    <a:lnTo>
                      <a:pt x="756" y="330"/>
                    </a:lnTo>
                    <a:lnTo>
                      <a:pt x="759" y="323"/>
                    </a:lnTo>
                    <a:lnTo>
                      <a:pt x="756" y="323"/>
                    </a:lnTo>
                    <a:lnTo>
                      <a:pt x="752" y="326"/>
                    </a:lnTo>
                    <a:lnTo>
                      <a:pt x="749" y="323"/>
                    </a:lnTo>
                    <a:lnTo>
                      <a:pt x="738" y="319"/>
                    </a:lnTo>
                    <a:lnTo>
                      <a:pt x="734" y="319"/>
                    </a:lnTo>
                    <a:lnTo>
                      <a:pt x="734" y="323"/>
                    </a:lnTo>
                    <a:lnTo>
                      <a:pt x="731" y="319"/>
                    </a:lnTo>
                    <a:lnTo>
                      <a:pt x="731" y="312"/>
                    </a:lnTo>
                    <a:lnTo>
                      <a:pt x="734" y="305"/>
                    </a:lnTo>
                    <a:lnTo>
                      <a:pt x="734" y="308"/>
                    </a:lnTo>
                    <a:lnTo>
                      <a:pt x="738" y="308"/>
                    </a:lnTo>
                    <a:lnTo>
                      <a:pt x="741" y="305"/>
                    </a:lnTo>
                    <a:lnTo>
                      <a:pt x="738" y="301"/>
                    </a:lnTo>
                    <a:lnTo>
                      <a:pt x="738" y="294"/>
                    </a:lnTo>
                    <a:lnTo>
                      <a:pt x="741" y="294"/>
                    </a:lnTo>
                    <a:lnTo>
                      <a:pt x="741" y="283"/>
                    </a:lnTo>
                    <a:lnTo>
                      <a:pt x="741" y="280"/>
                    </a:lnTo>
                    <a:lnTo>
                      <a:pt x="741" y="276"/>
                    </a:lnTo>
                    <a:lnTo>
                      <a:pt x="734" y="276"/>
                    </a:lnTo>
                    <a:lnTo>
                      <a:pt x="731" y="280"/>
                    </a:lnTo>
                    <a:lnTo>
                      <a:pt x="727" y="280"/>
                    </a:lnTo>
                    <a:lnTo>
                      <a:pt x="723" y="276"/>
                    </a:lnTo>
                    <a:lnTo>
                      <a:pt x="727" y="272"/>
                    </a:lnTo>
                    <a:lnTo>
                      <a:pt x="734" y="269"/>
                    </a:lnTo>
                    <a:lnTo>
                      <a:pt x="734" y="269"/>
                    </a:lnTo>
                    <a:lnTo>
                      <a:pt x="734" y="265"/>
                    </a:lnTo>
                    <a:lnTo>
                      <a:pt x="734" y="265"/>
                    </a:lnTo>
                    <a:lnTo>
                      <a:pt x="731" y="269"/>
                    </a:lnTo>
                    <a:lnTo>
                      <a:pt x="727" y="269"/>
                    </a:lnTo>
                    <a:lnTo>
                      <a:pt x="727" y="265"/>
                    </a:lnTo>
                    <a:lnTo>
                      <a:pt x="731" y="258"/>
                    </a:lnTo>
                    <a:lnTo>
                      <a:pt x="741" y="258"/>
                    </a:lnTo>
                    <a:lnTo>
                      <a:pt x="749" y="251"/>
                    </a:lnTo>
                    <a:lnTo>
                      <a:pt x="756" y="247"/>
                    </a:lnTo>
                    <a:lnTo>
                      <a:pt x="763" y="240"/>
                    </a:lnTo>
                    <a:lnTo>
                      <a:pt x="763" y="236"/>
                    </a:lnTo>
                    <a:lnTo>
                      <a:pt x="766" y="226"/>
                    </a:lnTo>
                    <a:lnTo>
                      <a:pt x="770" y="222"/>
                    </a:lnTo>
                    <a:lnTo>
                      <a:pt x="770" y="219"/>
                    </a:lnTo>
                    <a:lnTo>
                      <a:pt x="774" y="208"/>
                    </a:lnTo>
                    <a:lnTo>
                      <a:pt x="777" y="204"/>
                    </a:lnTo>
                    <a:lnTo>
                      <a:pt x="777" y="201"/>
                    </a:lnTo>
                    <a:lnTo>
                      <a:pt x="781" y="201"/>
                    </a:lnTo>
                    <a:lnTo>
                      <a:pt x="781" y="197"/>
                    </a:lnTo>
                    <a:lnTo>
                      <a:pt x="784" y="197"/>
                    </a:lnTo>
                    <a:lnTo>
                      <a:pt x="791" y="193"/>
                    </a:lnTo>
                    <a:lnTo>
                      <a:pt x="791" y="197"/>
                    </a:lnTo>
                    <a:lnTo>
                      <a:pt x="795" y="197"/>
                    </a:lnTo>
                    <a:lnTo>
                      <a:pt x="806" y="197"/>
                    </a:lnTo>
                    <a:lnTo>
                      <a:pt x="813" y="197"/>
                    </a:lnTo>
                    <a:lnTo>
                      <a:pt x="827" y="197"/>
                    </a:lnTo>
                    <a:lnTo>
                      <a:pt x="834" y="201"/>
                    </a:lnTo>
                    <a:lnTo>
                      <a:pt x="849" y="204"/>
                    </a:lnTo>
                    <a:lnTo>
                      <a:pt x="849" y="204"/>
                    </a:lnTo>
                    <a:lnTo>
                      <a:pt x="849" y="204"/>
                    </a:lnTo>
                    <a:lnTo>
                      <a:pt x="849" y="208"/>
                    </a:lnTo>
                    <a:lnTo>
                      <a:pt x="849" y="211"/>
                    </a:lnTo>
                    <a:lnTo>
                      <a:pt x="849" y="215"/>
                    </a:lnTo>
                    <a:lnTo>
                      <a:pt x="849" y="219"/>
                    </a:lnTo>
                    <a:lnTo>
                      <a:pt x="849" y="222"/>
                    </a:lnTo>
                    <a:lnTo>
                      <a:pt x="849" y="226"/>
                    </a:lnTo>
                    <a:lnTo>
                      <a:pt x="845" y="233"/>
                    </a:lnTo>
                    <a:lnTo>
                      <a:pt x="842" y="236"/>
                    </a:lnTo>
                    <a:lnTo>
                      <a:pt x="842" y="240"/>
                    </a:lnTo>
                    <a:lnTo>
                      <a:pt x="842" y="240"/>
                    </a:lnTo>
                    <a:lnTo>
                      <a:pt x="838" y="244"/>
                    </a:lnTo>
                    <a:lnTo>
                      <a:pt x="838" y="244"/>
                    </a:lnTo>
                    <a:lnTo>
                      <a:pt x="831" y="247"/>
                    </a:lnTo>
                    <a:lnTo>
                      <a:pt x="831" y="247"/>
                    </a:lnTo>
                    <a:lnTo>
                      <a:pt x="831" y="251"/>
                    </a:lnTo>
                    <a:lnTo>
                      <a:pt x="838" y="254"/>
                    </a:lnTo>
                    <a:lnTo>
                      <a:pt x="842" y="258"/>
                    </a:lnTo>
                    <a:lnTo>
                      <a:pt x="849" y="262"/>
                    </a:lnTo>
                    <a:lnTo>
                      <a:pt x="845" y="269"/>
                    </a:lnTo>
                    <a:lnTo>
                      <a:pt x="852" y="276"/>
                    </a:lnTo>
                    <a:lnTo>
                      <a:pt x="852" y="280"/>
                    </a:lnTo>
                    <a:lnTo>
                      <a:pt x="849" y="283"/>
                    </a:lnTo>
                    <a:lnTo>
                      <a:pt x="852" y="290"/>
                    </a:lnTo>
                    <a:lnTo>
                      <a:pt x="852" y="290"/>
                    </a:lnTo>
                    <a:lnTo>
                      <a:pt x="845" y="294"/>
                    </a:lnTo>
                    <a:lnTo>
                      <a:pt x="845" y="297"/>
                    </a:lnTo>
                    <a:lnTo>
                      <a:pt x="845" y="301"/>
                    </a:lnTo>
                    <a:lnTo>
                      <a:pt x="849" y="301"/>
                    </a:lnTo>
                    <a:lnTo>
                      <a:pt x="849" y="301"/>
                    </a:lnTo>
                    <a:lnTo>
                      <a:pt x="849" y="305"/>
                    </a:lnTo>
                    <a:lnTo>
                      <a:pt x="849" y="308"/>
                    </a:lnTo>
                    <a:lnTo>
                      <a:pt x="849" y="308"/>
                    </a:lnTo>
                    <a:lnTo>
                      <a:pt x="849" y="312"/>
                    </a:lnTo>
                    <a:lnTo>
                      <a:pt x="849" y="312"/>
                    </a:lnTo>
                    <a:lnTo>
                      <a:pt x="849" y="315"/>
                    </a:lnTo>
                    <a:lnTo>
                      <a:pt x="849" y="319"/>
                    </a:lnTo>
                    <a:lnTo>
                      <a:pt x="849" y="326"/>
                    </a:lnTo>
                    <a:lnTo>
                      <a:pt x="845" y="330"/>
                    </a:lnTo>
                    <a:lnTo>
                      <a:pt x="849" y="330"/>
                    </a:lnTo>
                    <a:lnTo>
                      <a:pt x="849" y="333"/>
                    </a:lnTo>
                    <a:lnTo>
                      <a:pt x="845" y="337"/>
                    </a:lnTo>
                    <a:lnTo>
                      <a:pt x="845" y="341"/>
                    </a:lnTo>
                    <a:lnTo>
                      <a:pt x="852" y="351"/>
                    </a:lnTo>
                    <a:lnTo>
                      <a:pt x="867" y="355"/>
                    </a:lnTo>
                    <a:lnTo>
                      <a:pt x="867" y="362"/>
                    </a:lnTo>
                    <a:lnTo>
                      <a:pt x="860" y="369"/>
                    </a:lnTo>
                    <a:lnTo>
                      <a:pt x="860" y="373"/>
                    </a:lnTo>
                    <a:lnTo>
                      <a:pt x="860" y="376"/>
                    </a:lnTo>
                    <a:lnTo>
                      <a:pt x="860" y="384"/>
                    </a:lnTo>
                    <a:lnTo>
                      <a:pt x="856" y="387"/>
                    </a:lnTo>
                    <a:lnTo>
                      <a:pt x="860" y="387"/>
                    </a:lnTo>
                    <a:lnTo>
                      <a:pt x="856" y="391"/>
                    </a:lnTo>
                    <a:lnTo>
                      <a:pt x="849" y="394"/>
                    </a:lnTo>
                    <a:lnTo>
                      <a:pt x="849" y="394"/>
                    </a:lnTo>
                    <a:lnTo>
                      <a:pt x="845" y="398"/>
                    </a:lnTo>
                    <a:lnTo>
                      <a:pt x="845" y="402"/>
                    </a:lnTo>
                    <a:lnTo>
                      <a:pt x="842" y="402"/>
                    </a:lnTo>
                    <a:lnTo>
                      <a:pt x="842" y="402"/>
                    </a:lnTo>
                    <a:lnTo>
                      <a:pt x="838" y="409"/>
                    </a:lnTo>
                    <a:lnTo>
                      <a:pt x="838" y="409"/>
                    </a:lnTo>
                    <a:lnTo>
                      <a:pt x="831" y="409"/>
                    </a:lnTo>
                    <a:lnTo>
                      <a:pt x="824" y="405"/>
                    </a:lnTo>
                    <a:lnTo>
                      <a:pt x="824" y="409"/>
                    </a:lnTo>
                    <a:lnTo>
                      <a:pt x="827" y="412"/>
                    </a:lnTo>
                    <a:lnTo>
                      <a:pt x="827" y="409"/>
                    </a:lnTo>
                    <a:lnTo>
                      <a:pt x="834" y="409"/>
                    </a:lnTo>
                    <a:lnTo>
                      <a:pt x="838" y="412"/>
                    </a:lnTo>
                    <a:lnTo>
                      <a:pt x="834" y="412"/>
                    </a:lnTo>
                    <a:lnTo>
                      <a:pt x="831" y="416"/>
                    </a:lnTo>
                    <a:lnTo>
                      <a:pt x="827" y="416"/>
                    </a:lnTo>
                    <a:lnTo>
                      <a:pt x="824" y="416"/>
                    </a:lnTo>
                    <a:lnTo>
                      <a:pt x="824" y="416"/>
                    </a:lnTo>
                    <a:lnTo>
                      <a:pt x="817" y="419"/>
                    </a:lnTo>
                    <a:lnTo>
                      <a:pt x="813" y="416"/>
                    </a:lnTo>
                    <a:lnTo>
                      <a:pt x="813" y="419"/>
                    </a:lnTo>
                    <a:lnTo>
                      <a:pt x="809" y="419"/>
                    </a:lnTo>
                    <a:lnTo>
                      <a:pt x="806" y="423"/>
                    </a:lnTo>
                    <a:lnTo>
                      <a:pt x="802" y="423"/>
                    </a:lnTo>
                    <a:lnTo>
                      <a:pt x="799" y="419"/>
                    </a:lnTo>
                    <a:lnTo>
                      <a:pt x="795" y="419"/>
                    </a:lnTo>
                    <a:lnTo>
                      <a:pt x="791" y="419"/>
                    </a:lnTo>
                    <a:lnTo>
                      <a:pt x="791" y="419"/>
                    </a:lnTo>
                    <a:lnTo>
                      <a:pt x="791" y="423"/>
                    </a:lnTo>
                    <a:lnTo>
                      <a:pt x="795" y="423"/>
                    </a:lnTo>
                    <a:lnTo>
                      <a:pt x="799" y="430"/>
                    </a:lnTo>
                    <a:lnTo>
                      <a:pt x="795" y="430"/>
                    </a:lnTo>
                    <a:lnTo>
                      <a:pt x="795" y="434"/>
                    </a:lnTo>
                    <a:lnTo>
                      <a:pt x="799" y="434"/>
                    </a:lnTo>
                    <a:lnTo>
                      <a:pt x="806" y="434"/>
                    </a:lnTo>
                    <a:lnTo>
                      <a:pt x="809" y="434"/>
                    </a:lnTo>
                    <a:lnTo>
                      <a:pt x="817" y="434"/>
                    </a:lnTo>
                    <a:lnTo>
                      <a:pt x="824" y="434"/>
                    </a:lnTo>
                    <a:lnTo>
                      <a:pt x="838" y="437"/>
                    </a:lnTo>
                    <a:lnTo>
                      <a:pt x="842" y="437"/>
                    </a:lnTo>
                    <a:lnTo>
                      <a:pt x="845" y="434"/>
                    </a:lnTo>
                    <a:lnTo>
                      <a:pt x="842" y="430"/>
                    </a:lnTo>
                    <a:lnTo>
                      <a:pt x="845" y="427"/>
                    </a:lnTo>
                    <a:lnTo>
                      <a:pt x="852" y="423"/>
                    </a:lnTo>
                    <a:lnTo>
                      <a:pt x="856" y="419"/>
                    </a:lnTo>
                    <a:lnTo>
                      <a:pt x="863" y="419"/>
                    </a:lnTo>
                    <a:lnTo>
                      <a:pt x="867" y="416"/>
                    </a:lnTo>
                    <a:lnTo>
                      <a:pt x="874" y="412"/>
                    </a:lnTo>
                    <a:lnTo>
                      <a:pt x="874" y="405"/>
                    </a:lnTo>
                    <a:lnTo>
                      <a:pt x="874" y="402"/>
                    </a:lnTo>
                    <a:lnTo>
                      <a:pt x="874" y="402"/>
                    </a:lnTo>
                    <a:lnTo>
                      <a:pt x="885" y="391"/>
                    </a:lnTo>
                    <a:lnTo>
                      <a:pt x="892" y="391"/>
                    </a:lnTo>
                    <a:lnTo>
                      <a:pt x="892" y="384"/>
                    </a:lnTo>
                    <a:lnTo>
                      <a:pt x="892" y="380"/>
                    </a:lnTo>
                    <a:lnTo>
                      <a:pt x="892" y="376"/>
                    </a:lnTo>
                    <a:lnTo>
                      <a:pt x="888" y="373"/>
                    </a:lnTo>
                    <a:lnTo>
                      <a:pt x="888" y="373"/>
                    </a:lnTo>
                    <a:lnTo>
                      <a:pt x="888" y="369"/>
                    </a:lnTo>
                    <a:lnTo>
                      <a:pt x="885" y="366"/>
                    </a:lnTo>
                    <a:lnTo>
                      <a:pt x="885" y="366"/>
                    </a:lnTo>
                    <a:lnTo>
                      <a:pt x="881" y="362"/>
                    </a:lnTo>
                    <a:lnTo>
                      <a:pt x="885" y="362"/>
                    </a:lnTo>
                    <a:lnTo>
                      <a:pt x="885" y="358"/>
                    </a:lnTo>
                    <a:lnTo>
                      <a:pt x="885" y="355"/>
                    </a:lnTo>
                    <a:lnTo>
                      <a:pt x="885" y="355"/>
                    </a:lnTo>
                    <a:lnTo>
                      <a:pt x="888" y="351"/>
                    </a:lnTo>
                    <a:lnTo>
                      <a:pt x="895" y="351"/>
                    </a:lnTo>
                    <a:lnTo>
                      <a:pt x="903" y="348"/>
                    </a:lnTo>
                    <a:lnTo>
                      <a:pt x="913" y="348"/>
                    </a:lnTo>
                    <a:lnTo>
                      <a:pt x="920" y="344"/>
                    </a:lnTo>
                    <a:lnTo>
                      <a:pt x="931" y="344"/>
                    </a:lnTo>
                    <a:lnTo>
                      <a:pt x="931" y="348"/>
                    </a:lnTo>
                    <a:lnTo>
                      <a:pt x="931" y="351"/>
                    </a:lnTo>
                    <a:lnTo>
                      <a:pt x="935" y="351"/>
                    </a:lnTo>
                    <a:lnTo>
                      <a:pt x="935" y="355"/>
                    </a:lnTo>
                    <a:lnTo>
                      <a:pt x="938" y="355"/>
                    </a:lnTo>
                    <a:lnTo>
                      <a:pt x="942" y="358"/>
                    </a:lnTo>
                    <a:lnTo>
                      <a:pt x="946" y="358"/>
                    </a:lnTo>
                    <a:lnTo>
                      <a:pt x="946" y="362"/>
                    </a:lnTo>
                    <a:lnTo>
                      <a:pt x="946" y="362"/>
                    </a:lnTo>
                    <a:lnTo>
                      <a:pt x="946" y="366"/>
                    </a:lnTo>
                    <a:lnTo>
                      <a:pt x="946" y="366"/>
                    </a:lnTo>
                    <a:lnTo>
                      <a:pt x="942" y="369"/>
                    </a:lnTo>
                    <a:lnTo>
                      <a:pt x="942" y="369"/>
                    </a:lnTo>
                    <a:lnTo>
                      <a:pt x="946" y="369"/>
                    </a:lnTo>
                    <a:lnTo>
                      <a:pt x="946" y="373"/>
                    </a:lnTo>
                    <a:lnTo>
                      <a:pt x="946" y="376"/>
                    </a:lnTo>
                    <a:lnTo>
                      <a:pt x="942" y="380"/>
                    </a:lnTo>
                    <a:lnTo>
                      <a:pt x="946" y="380"/>
                    </a:lnTo>
                    <a:lnTo>
                      <a:pt x="942" y="384"/>
                    </a:lnTo>
                    <a:lnTo>
                      <a:pt x="942" y="384"/>
                    </a:lnTo>
                    <a:lnTo>
                      <a:pt x="942" y="387"/>
                    </a:lnTo>
                    <a:lnTo>
                      <a:pt x="949" y="391"/>
                    </a:lnTo>
                    <a:lnTo>
                      <a:pt x="953" y="391"/>
                    </a:lnTo>
                    <a:lnTo>
                      <a:pt x="953" y="394"/>
                    </a:lnTo>
                    <a:lnTo>
                      <a:pt x="960" y="394"/>
                    </a:lnTo>
                    <a:lnTo>
                      <a:pt x="967" y="394"/>
                    </a:lnTo>
                    <a:lnTo>
                      <a:pt x="974" y="394"/>
                    </a:lnTo>
                    <a:lnTo>
                      <a:pt x="978" y="394"/>
                    </a:lnTo>
                    <a:lnTo>
                      <a:pt x="971" y="391"/>
                    </a:lnTo>
                    <a:lnTo>
                      <a:pt x="963" y="391"/>
                    </a:lnTo>
                    <a:lnTo>
                      <a:pt x="956" y="387"/>
                    </a:lnTo>
                    <a:lnTo>
                      <a:pt x="949" y="387"/>
                    </a:lnTo>
                    <a:lnTo>
                      <a:pt x="949" y="387"/>
                    </a:lnTo>
                    <a:lnTo>
                      <a:pt x="949" y="380"/>
                    </a:lnTo>
                    <a:lnTo>
                      <a:pt x="949" y="376"/>
                    </a:lnTo>
                    <a:lnTo>
                      <a:pt x="949" y="373"/>
                    </a:lnTo>
                    <a:lnTo>
                      <a:pt x="953" y="369"/>
                    </a:lnTo>
                    <a:lnTo>
                      <a:pt x="960" y="369"/>
                    </a:lnTo>
                    <a:lnTo>
                      <a:pt x="963" y="369"/>
                    </a:lnTo>
                    <a:lnTo>
                      <a:pt x="960" y="366"/>
                    </a:lnTo>
                    <a:lnTo>
                      <a:pt x="960" y="366"/>
                    </a:lnTo>
                    <a:lnTo>
                      <a:pt x="953" y="355"/>
                    </a:lnTo>
                    <a:lnTo>
                      <a:pt x="953" y="355"/>
                    </a:lnTo>
                    <a:lnTo>
                      <a:pt x="953" y="351"/>
                    </a:lnTo>
                    <a:lnTo>
                      <a:pt x="953" y="348"/>
                    </a:lnTo>
                    <a:lnTo>
                      <a:pt x="946" y="344"/>
                    </a:lnTo>
                    <a:lnTo>
                      <a:pt x="935" y="341"/>
                    </a:lnTo>
                    <a:lnTo>
                      <a:pt x="931" y="341"/>
                    </a:lnTo>
                    <a:lnTo>
                      <a:pt x="920" y="333"/>
                    </a:lnTo>
                    <a:lnTo>
                      <a:pt x="910" y="333"/>
                    </a:lnTo>
                    <a:lnTo>
                      <a:pt x="903" y="337"/>
                    </a:lnTo>
                    <a:lnTo>
                      <a:pt x="899" y="341"/>
                    </a:lnTo>
                    <a:lnTo>
                      <a:pt x="895" y="341"/>
                    </a:lnTo>
                    <a:lnTo>
                      <a:pt x="888" y="337"/>
                    </a:lnTo>
                    <a:lnTo>
                      <a:pt x="885" y="337"/>
                    </a:lnTo>
                    <a:lnTo>
                      <a:pt x="881" y="341"/>
                    </a:lnTo>
                    <a:lnTo>
                      <a:pt x="874" y="341"/>
                    </a:lnTo>
                    <a:lnTo>
                      <a:pt x="870" y="337"/>
                    </a:lnTo>
                    <a:lnTo>
                      <a:pt x="874" y="333"/>
                    </a:lnTo>
                    <a:lnTo>
                      <a:pt x="874" y="330"/>
                    </a:lnTo>
                    <a:lnTo>
                      <a:pt x="874" y="326"/>
                    </a:lnTo>
                    <a:lnTo>
                      <a:pt x="874" y="323"/>
                    </a:lnTo>
                    <a:lnTo>
                      <a:pt x="867" y="315"/>
                    </a:lnTo>
                    <a:lnTo>
                      <a:pt x="870" y="312"/>
                    </a:lnTo>
                    <a:lnTo>
                      <a:pt x="870" y="308"/>
                    </a:lnTo>
                    <a:lnTo>
                      <a:pt x="874" y="305"/>
                    </a:lnTo>
                    <a:lnTo>
                      <a:pt x="870" y="301"/>
                    </a:lnTo>
                    <a:lnTo>
                      <a:pt x="874" y="297"/>
                    </a:lnTo>
                    <a:lnTo>
                      <a:pt x="877" y="294"/>
                    </a:lnTo>
                    <a:lnTo>
                      <a:pt x="877" y="294"/>
                    </a:lnTo>
                    <a:lnTo>
                      <a:pt x="881" y="287"/>
                    </a:lnTo>
                    <a:lnTo>
                      <a:pt x="885" y="283"/>
                    </a:lnTo>
                    <a:lnTo>
                      <a:pt x="885" y="283"/>
                    </a:lnTo>
                    <a:lnTo>
                      <a:pt x="881" y="276"/>
                    </a:lnTo>
                    <a:lnTo>
                      <a:pt x="874" y="272"/>
                    </a:lnTo>
                    <a:lnTo>
                      <a:pt x="874" y="265"/>
                    </a:lnTo>
                    <a:lnTo>
                      <a:pt x="870" y="262"/>
                    </a:lnTo>
                    <a:lnTo>
                      <a:pt x="863" y="254"/>
                    </a:lnTo>
                    <a:lnTo>
                      <a:pt x="856" y="251"/>
                    </a:lnTo>
                    <a:lnTo>
                      <a:pt x="856" y="247"/>
                    </a:lnTo>
                    <a:lnTo>
                      <a:pt x="863" y="244"/>
                    </a:lnTo>
                    <a:lnTo>
                      <a:pt x="863" y="244"/>
                    </a:lnTo>
                    <a:lnTo>
                      <a:pt x="863" y="240"/>
                    </a:lnTo>
                    <a:lnTo>
                      <a:pt x="863" y="236"/>
                    </a:lnTo>
                    <a:lnTo>
                      <a:pt x="874" y="233"/>
                    </a:lnTo>
                    <a:lnTo>
                      <a:pt x="881" y="233"/>
                    </a:lnTo>
                    <a:lnTo>
                      <a:pt x="895" y="226"/>
                    </a:lnTo>
                    <a:lnTo>
                      <a:pt x="899" y="222"/>
                    </a:lnTo>
                    <a:lnTo>
                      <a:pt x="899" y="211"/>
                    </a:lnTo>
                    <a:lnTo>
                      <a:pt x="895" y="208"/>
                    </a:lnTo>
                    <a:lnTo>
                      <a:pt x="892" y="204"/>
                    </a:lnTo>
                    <a:lnTo>
                      <a:pt x="892" y="201"/>
                    </a:lnTo>
                    <a:lnTo>
                      <a:pt x="899" y="201"/>
                    </a:lnTo>
                    <a:lnTo>
                      <a:pt x="899" y="201"/>
                    </a:lnTo>
                    <a:lnTo>
                      <a:pt x="906" y="204"/>
                    </a:lnTo>
                    <a:lnTo>
                      <a:pt x="906" y="208"/>
                    </a:lnTo>
                    <a:lnTo>
                      <a:pt x="906" y="208"/>
                    </a:lnTo>
                    <a:lnTo>
                      <a:pt x="910" y="211"/>
                    </a:lnTo>
                    <a:lnTo>
                      <a:pt x="906" y="211"/>
                    </a:lnTo>
                    <a:lnTo>
                      <a:pt x="906" y="215"/>
                    </a:lnTo>
                    <a:lnTo>
                      <a:pt x="910" y="222"/>
                    </a:lnTo>
                    <a:lnTo>
                      <a:pt x="906" y="229"/>
                    </a:lnTo>
                    <a:lnTo>
                      <a:pt x="903" y="233"/>
                    </a:lnTo>
                    <a:lnTo>
                      <a:pt x="906" y="233"/>
                    </a:lnTo>
                    <a:lnTo>
                      <a:pt x="903" y="240"/>
                    </a:lnTo>
                    <a:lnTo>
                      <a:pt x="903" y="240"/>
                    </a:lnTo>
                    <a:lnTo>
                      <a:pt x="906" y="247"/>
                    </a:lnTo>
                    <a:lnTo>
                      <a:pt x="906" y="251"/>
                    </a:lnTo>
                    <a:lnTo>
                      <a:pt x="906" y="251"/>
                    </a:lnTo>
                    <a:lnTo>
                      <a:pt x="903" y="254"/>
                    </a:lnTo>
                    <a:lnTo>
                      <a:pt x="903" y="254"/>
                    </a:lnTo>
                    <a:lnTo>
                      <a:pt x="906" y="258"/>
                    </a:lnTo>
                    <a:lnTo>
                      <a:pt x="910" y="258"/>
                    </a:lnTo>
                    <a:lnTo>
                      <a:pt x="920" y="262"/>
                    </a:lnTo>
                    <a:lnTo>
                      <a:pt x="931" y="262"/>
                    </a:lnTo>
                    <a:lnTo>
                      <a:pt x="935" y="262"/>
                    </a:lnTo>
                    <a:lnTo>
                      <a:pt x="949" y="265"/>
                    </a:lnTo>
                    <a:lnTo>
                      <a:pt x="953" y="265"/>
                    </a:lnTo>
                    <a:lnTo>
                      <a:pt x="956" y="269"/>
                    </a:lnTo>
                    <a:lnTo>
                      <a:pt x="956" y="269"/>
                    </a:lnTo>
                    <a:lnTo>
                      <a:pt x="960" y="272"/>
                    </a:lnTo>
                    <a:lnTo>
                      <a:pt x="967" y="272"/>
                    </a:lnTo>
                    <a:lnTo>
                      <a:pt x="967" y="269"/>
                    </a:lnTo>
                    <a:lnTo>
                      <a:pt x="963" y="265"/>
                    </a:lnTo>
                    <a:lnTo>
                      <a:pt x="963" y="258"/>
                    </a:lnTo>
                    <a:lnTo>
                      <a:pt x="956" y="262"/>
                    </a:lnTo>
                    <a:lnTo>
                      <a:pt x="956" y="258"/>
                    </a:lnTo>
                    <a:lnTo>
                      <a:pt x="956" y="254"/>
                    </a:lnTo>
                    <a:lnTo>
                      <a:pt x="953" y="258"/>
                    </a:lnTo>
                    <a:lnTo>
                      <a:pt x="949" y="258"/>
                    </a:lnTo>
                    <a:lnTo>
                      <a:pt x="949" y="258"/>
                    </a:lnTo>
                    <a:lnTo>
                      <a:pt x="946" y="258"/>
                    </a:lnTo>
                    <a:lnTo>
                      <a:pt x="942" y="254"/>
                    </a:lnTo>
                    <a:lnTo>
                      <a:pt x="935" y="254"/>
                    </a:lnTo>
                    <a:lnTo>
                      <a:pt x="928" y="247"/>
                    </a:lnTo>
                    <a:lnTo>
                      <a:pt x="924" y="247"/>
                    </a:lnTo>
                    <a:lnTo>
                      <a:pt x="924" y="247"/>
                    </a:lnTo>
                    <a:lnTo>
                      <a:pt x="920" y="244"/>
                    </a:lnTo>
                    <a:lnTo>
                      <a:pt x="920" y="236"/>
                    </a:lnTo>
                    <a:lnTo>
                      <a:pt x="917" y="236"/>
                    </a:lnTo>
                    <a:lnTo>
                      <a:pt x="920" y="233"/>
                    </a:lnTo>
                    <a:lnTo>
                      <a:pt x="924" y="233"/>
                    </a:lnTo>
                    <a:lnTo>
                      <a:pt x="928" y="236"/>
                    </a:lnTo>
                    <a:lnTo>
                      <a:pt x="935" y="240"/>
                    </a:lnTo>
                    <a:lnTo>
                      <a:pt x="935" y="244"/>
                    </a:lnTo>
                    <a:lnTo>
                      <a:pt x="942" y="244"/>
                    </a:lnTo>
                    <a:lnTo>
                      <a:pt x="949" y="240"/>
                    </a:lnTo>
                    <a:lnTo>
                      <a:pt x="956" y="236"/>
                    </a:lnTo>
                    <a:lnTo>
                      <a:pt x="960" y="236"/>
                    </a:lnTo>
                    <a:lnTo>
                      <a:pt x="960" y="233"/>
                    </a:lnTo>
                    <a:lnTo>
                      <a:pt x="956" y="229"/>
                    </a:lnTo>
                    <a:lnTo>
                      <a:pt x="946" y="229"/>
                    </a:lnTo>
                    <a:lnTo>
                      <a:pt x="946" y="226"/>
                    </a:lnTo>
                    <a:lnTo>
                      <a:pt x="956" y="222"/>
                    </a:lnTo>
                    <a:lnTo>
                      <a:pt x="960" y="219"/>
                    </a:lnTo>
                    <a:lnTo>
                      <a:pt x="967" y="219"/>
                    </a:lnTo>
                    <a:lnTo>
                      <a:pt x="985" y="219"/>
                    </a:lnTo>
                    <a:lnTo>
                      <a:pt x="996" y="222"/>
                    </a:lnTo>
                    <a:lnTo>
                      <a:pt x="999" y="222"/>
                    </a:lnTo>
                    <a:lnTo>
                      <a:pt x="1006" y="229"/>
                    </a:lnTo>
                    <a:lnTo>
                      <a:pt x="1017" y="229"/>
                    </a:lnTo>
                    <a:lnTo>
                      <a:pt x="1017" y="233"/>
                    </a:lnTo>
                    <a:lnTo>
                      <a:pt x="1017" y="233"/>
                    </a:lnTo>
                    <a:lnTo>
                      <a:pt x="1024" y="236"/>
                    </a:lnTo>
                    <a:lnTo>
                      <a:pt x="1024" y="240"/>
                    </a:lnTo>
                    <a:lnTo>
                      <a:pt x="1028" y="240"/>
                    </a:lnTo>
                    <a:lnTo>
                      <a:pt x="1031" y="244"/>
                    </a:lnTo>
                    <a:lnTo>
                      <a:pt x="1039" y="244"/>
                    </a:lnTo>
                    <a:lnTo>
                      <a:pt x="1046" y="244"/>
                    </a:lnTo>
                    <a:lnTo>
                      <a:pt x="1057" y="240"/>
                    </a:lnTo>
                    <a:lnTo>
                      <a:pt x="1067" y="244"/>
                    </a:lnTo>
                    <a:lnTo>
                      <a:pt x="1067" y="247"/>
                    </a:lnTo>
                    <a:lnTo>
                      <a:pt x="1064" y="247"/>
                    </a:lnTo>
                    <a:lnTo>
                      <a:pt x="1064" y="251"/>
                    </a:lnTo>
                    <a:lnTo>
                      <a:pt x="1060" y="254"/>
                    </a:lnTo>
                    <a:lnTo>
                      <a:pt x="1060" y="254"/>
                    </a:lnTo>
                    <a:lnTo>
                      <a:pt x="1049" y="258"/>
                    </a:lnTo>
                    <a:lnTo>
                      <a:pt x="1046" y="262"/>
                    </a:lnTo>
                    <a:lnTo>
                      <a:pt x="1046" y="265"/>
                    </a:lnTo>
                    <a:lnTo>
                      <a:pt x="1046" y="269"/>
                    </a:lnTo>
                    <a:lnTo>
                      <a:pt x="1046" y="272"/>
                    </a:lnTo>
                    <a:lnTo>
                      <a:pt x="1046" y="280"/>
                    </a:lnTo>
                    <a:lnTo>
                      <a:pt x="1049" y="280"/>
                    </a:lnTo>
                    <a:lnTo>
                      <a:pt x="1046" y="287"/>
                    </a:lnTo>
                    <a:lnTo>
                      <a:pt x="1046" y="297"/>
                    </a:lnTo>
                    <a:lnTo>
                      <a:pt x="1046" y="301"/>
                    </a:lnTo>
                    <a:lnTo>
                      <a:pt x="1049" y="301"/>
                    </a:lnTo>
                    <a:lnTo>
                      <a:pt x="1057" y="301"/>
                    </a:lnTo>
                    <a:lnTo>
                      <a:pt x="1067" y="305"/>
                    </a:lnTo>
                    <a:lnTo>
                      <a:pt x="1067" y="301"/>
                    </a:lnTo>
                    <a:lnTo>
                      <a:pt x="1064" y="297"/>
                    </a:lnTo>
                    <a:lnTo>
                      <a:pt x="1064" y="297"/>
                    </a:lnTo>
                    <a:lnTo>
                      <a:pt x="1067" y="297"/>
                    </a:lnTo>
                    <a:lnTo>
                      <a:pt x="1071" y="297"/>
                    </a:lnTo>
                    <a:lnTo>
                      <a:pt x="1074" y="294"/>
                    </a:lnTo>
                    <a:lnTo>
                      <a:pt x="1078" y="290"/>
                    </a:lnTo>
                    <a:lnTo>
                      <a:pt x="1078" y="287"/>
                    </a:lnTo>
                    <a:lnTo>
                      <a:pt x="1074" y="283"/>
                    </a:lnTo>
                    <a:lnTo>
                      <a:pt x="1074" y="280"/>
                    </a:lnTo>
                    <a:lnTo>
                      <a:pt x="1071" y="272"/>
                    </a:lnTo>
                    <a:lnTo>
                      <a:pt x="1067" y="265"/>
                    </a:lnTo>
                    <a:lnTo>
                      <a:pt x="1067" y="265"/>
                    </a:lnTo>
                    <a:lnTo>
                      <a:pt x="1067" y="262"/>
                    </a:lnTo>
                    <a:lnTo>
                      <a:pt x="1067" y="258"/>
                    </a:lnTo>
                    <a:lnTo>
                      <a:pt x="1071" y="254"/>
                    </a:lnTo>
                    <a:lnTo>
                      <a:pt x="1074" y="251"/>
                    </a:lnTo>
                    <a:lnTo>
                      <a:pt x="1074" y="247"/>
                    </a:lnTo>
                    <a:lnTo>
                      <a:pt x="1074" y="244"/>
                    </a:lnTo>
                    <a:lnTo>
                      <a:pt x="1071" y="240"/>
                    </a:lnTo>
                    <a:lnTo>
                      <a:pt x="1071" y="236"/>
                    </a:lnTo>
                    <a:lnTo>
                      <a:pt x="1071" y="240"/>
                    </a:lnTo>
                    <a:lnTo>
                      <a:pt x="1067" y="236"/>
                    </a:lnTo>
                    <a:lnTo>
                      <a:pt x="1060" y="236"/>
                    </a:lnTo>
                    <a:lnTo>
                      <a:pt x="1057" y="236"/>
                    </a:lnTo>
                    <a:lnTo>
                      <a:pt x="1053" y="233"/>
                    </a:lnTo>
                    <a:lnTo>
                      <a:pt x="1049" y="229"/>
                    </a:lnTo>
                    <a:lnTo>
                      <a:pt x="1046" y="229"/>
                    </a:lnTo>
                    <a:lnTo>
                      <a:pt x="1046" y="229"/>
                    </a:lnTo>
                    <a:lnTo>
                      <a:pt x="1049" y="226"/>
                    </a:lnTo>
                    <a:lnTo>
                      <a:pt x="1046" y="222"/>
                    </a:lnTo>
                    <a:lnTo>
                      <a:pt x="1046" y="222"/>
                    </a:lnTo>
                    <a:lnTo>
                      <a:pt x="1039" y="219"/>
                    </a:lnTo>
                    <a:lnTo>
                      <a:pt x="1028" y="219"/>
                    </a:lnTo>
                    <a:lnTo>
                      <a:pt x="1024" y="219"/>
                    </a:lnTo>
                    <a:lnTo>
                      <a:pt x="1021" y="215"/>
                    </a:lnTo>
                    <a:lnTo>
                      <a:pt x="1017" y="211"/>
                    </a:lnTo>
                    <a:lnTo>
                      <a:pt x="1017" y="208"/>
                    </a:lnTo>
                    <a:lnTo>
                      <a:pt x="1017" y="208"/>
                    </a:lnTo>
                    <a:lnTo>
                      <a:pt x="1017" y="204"/>
                    </a:lnTo>
                    <a:lnTo>
                      <a:pt x="1017" y="201"/>
                    </a:lnTo>
                    <a:lnTo>
                      <a:pt x="1017" y="201"/>
                    </a:lnTo>
                    <a:lnTo>
                      <a:pt x="1017" y="197"/>
                    </a:lnTo>
                    <a:lnTo>
                      <a:pt x="1021" y="197"/>
                    </a:lnTo>
                    <a:lnTo>
                      <a:pt x="1017" y="197"/>
                    </a:lnTo>
                    <a:lnTo>
                      <a:pt x="1017" y="190"/>
                    </a:lnTo>
                    <a:lnTo>
                      <a:pt x="1014" y="190"/>
                    </a:lnTo>
                    <a:lnTo>
                      <a:pt x="1014" y="190"/>
                    </a:lnTo>
                    <a:lnTo>
                      <a:pt x="1014" y="190"/>
                    </a:lnTo>
                    <a:lnTo>
                      <a:pt x="1006" y="186"/>
                    </a:lnTo>
                    <a:lnTo>
                      <a:pt x="1010" y="186"/>
                    </a:lnTo>
                    <a:lnTo>
                      <a:pt x="1010" y="183"/>
                    </a:lnTo>
                    <a:lnTo>
                      <a:pt x="1006" y="183"/>
                    </a:lnTo>
                    <a:lnTo>
                      <a:pt x="1006" y="179"/>
                    </a:lnTo>
                    <a:lnTo>
                      <a:pt x="1006" y="179"/>
                    </a:lnTo>
                    <a:lnTo>
                      <a:pt x="1010" y="179"/>
                    </a:lnTo>
                    <a:lnTo>
                      <a:pt x="1010" y="179"/>
                    </a:lnTo>
                    <a:lnTo>
                      <a:pt x="1017" y="176"/>
                    </a:lnTo>
                    <a:lnTo>
                      <a:pt x="1017" y="176"/>
                    </a:lnTo>
                    <a:lnTo>
                      <a:pt x="1014" y="176"/>
                    </a:lnTo>
                    <a:lnTo>
                      <a:pt x="1014" y="176"/>
                    </a:lnTo>
                    <a:lnTo>
                      <a:pt x="1014" y="176"/>
                    </a:lnTo>
                    <a:lnTo>
                      <a:pt x="1010" y="176"/>
                    </a:lnTo>
                    <a:lnTo>
                      <a:pt x="1010" y="172"/>
                    </a:lnTo>
                    <a:lnTo>
                      <a:pt x="1017" y="172"/>
                    </a:lnTo>
                    <a:lnTo>
                      <a:pt x="1017" y="172"/>
                    </a:lnTo>
                    <a:lnTo>
                      <a:pt x="1021" y="168"/>
                    </a:lnTo>
                    <a:lnTo>
                      <a:pt x="1024" y="172"/>
                    </a:lnTo>
                    <a:lnTo>
                      <a:pt x="1024" y="172"/>
                    </a:lnTo>
                    <a:lnTo>
                      <a:pt x="1024" y="168"/>
                    </a:lnTo>
                    <a:lnTo>
                      <a:pt x="1039" y="168"/>
                    </a:lnTo>
                    <a:lnTo>
                      <a:pt x="1046" y="168"/>
                    </a:lnTo>
                    <a:lnTo>
                      <a:pt x="1053" y="168"/>
                    </a:lnTo>
                    <a:lnTo>
                      <a:pt x="1057" y="168"/>
                    </a:lnTo>
                    <a:lnTo>
                      <a:pt x="1074" y="168"/>
                    </a:lnTo>
                    <a:lnTo>
                      <a:pt x="1082" y="165"/>
                    </a:lnTo>
                    <a:lnTo>
                      <a:pt x="1092" y="165"/>
                    </a:lnTo>
                    <a:lnTo>
                      <a:pt x="1096" y="165"/>
                    </a:lnTo>
                    <a:lnTo>
                      <a:pt x="1096" y="165"/>
                    </a:lnTo>
                    <a:lnTo>
                      <a:pt x="1100" y="165"/>
                    </a:lnTo>
                    <a:lnTo>
                      <a:pt x="1107" y="165"/>
                    </a:lnTo>
                    <a:lnTo>
                      <a:pt x="1110" y="165"/>
                    </a:lnTo>
                    <a:lnTo>
                      <a:pt x="1110" y="161"/>
                    </a:lnTo>
                    <a:lnTo>
                      <a:pt x="1114" y="161"/>
                    </a:lnTo>
                    <a:lnTo>
                      <a:pt x="1117" y="161"/>
                    </a:lnTo>
                    <a:lnTo>
                      <a:pt x="1125" y="161"/>
                    </a:lnTo>
                    <a:lnTo>
                      <a:pt x="1132" y="158"/>
                    </a:lnTo>
                    <a:lnTo>
                      <a:pt x="1135" y="158"/>
                    </a:lnTo>
                    <a:lnTo>
                      <a:pt x="1135" y="158"/>
                    </a:lnTo>
                    <a:lnTo>
                      <a:pt x="1132" y="158"/>
                    </a:lnTo>
                    <a:lnTo>
                      <a:pt x="1132" y="154"/>
                    </a:lnTo>
                    <a:lnTo>
                      <a:pt x="1135" y="154"/>
                    </a:lnTo>
                    <a:lnTo>
                      <a:pt x="1132" y="154"/>
                    </a:lnTo>
                    <a:lnTo>
                      <a:pt x="1135" y="154"/>
                    </a:lnTo>
                    <a:lnTo>
                      <a:pt x="1139" y="154"/>
                    </a:lnTo>
                    <a:lnTo>
                      <a:pt x="1139" y="150"/>
                    </a:lnTo>
                    <a:lnTo>
                      <a:pt x="1139" y="150"/>
                    </a:lnTo>
                    <a:lnTo>
                      <a:pt x="1135" y="150"/>
                    </a:lnTo>
                    <a:lnTo>
                      <a:pt x="1135" y="143"/>
                    </a:lnTo>
                    <a:lnTo>
                      <a:pt x="1121" y="143"/>
                    </a:lnTo>
                    <a:lnTo>
                      <a:pt x="1117" y="140"/>
                    </a:lnTo>
                    <a:lnTo>
                      <a:pt x="1117" y="140"/>
                    </a:lnTo>
                    <a:lnTo>
                      <a:pt x="1121" y="140"/>
                    </a:lnTo>
                    <a:lnTo>
                      <a:pt x="1125" y="140"/>
                    </a:lnTo>
                    <a:lnTo>
                      <a:pt x="1121" y="136"/>
                    </a:lnTo>
                    <a:lnTo>
                      <a:pt x="1128" y="136"/>
                    </a:lnTo>
                    <a:lnTo>
                      <a:pt x="1128" y="136"/>
                    </a:lnTo>
                    <a:lnTo>
                      <a:pt x="1132" y="136"/>
                    </a:lnTo>
                    <a:lnTo>
                      <a:pt x="1135" y="136"/>
                    </a:lnTo>
                    <a:lnTo>
                      <a:pt x="1132" y="132"/>
                    </a:lnTo>
                    <a:lnTo>
                      <a:pt x="1132" y="132"/>
                    </a:lnTo>
                    <a:lnTo>
                      <a:pt x="1135" y="132"/>
                    </a:lnTo>
                    <a:lnTo>
                      <a:pt x="1128" y="129"/>
                    </a:lnTo>
                    <a:lnTo>
                      <a:pt x="1128" y="129"/>
                    </a:lnTo>
                    <a:lnTo>
                      <a:pt x="1114" y="129"/>
                    </a:lnTo>
                    <a:lnTo>
                      <a:pt x="1114" y="129"/>
                    </a:lnTo>
                    <a:lnTo>
                      <a:pt x="1117" y="125"/>
                    </a:lnTo>
                    <a:lnTo>
                      <a:pt x="1117" y="125"/>
                    </a:lnTo>
                    <a:lnTo>
                      <a:pt x="1121" y="122"/>
                    </a:lnTo>
                    <a:lnTo>
                      <a:pt x="1117" y="122"/>
                    </a:lnTo>
                    <a:lnTo>
                      <a:pt x="1121" y="122"/>
                    </a:lnTo>
                    <a:lnTo>
                      <a:pt x="1125" y="122"/>
                    </a:lnTo>
                    <a:lnTo>
                      <a:pt x="1128" y="125"/>
                    </a:lnTo>
                    <a:lnTo>
                      <a:pt x="1132" y="125"/>
                    </a:lnTo>
                    <a:lnTo>
                      <a:pt x="1135" y="129"/>
                    </a:lnTo>
                    <a:lnTo>
                      <a:pt x="1139" y="129"/>
                    </a:lnTo>
                    <a:lnTo>
                      <a:pt x="1135" y="125"/>
                    </a:lnTo>
                    <a:lnTo>
                      <a:pt x="1135" y="125"/>
                    </a:lnTo>
                    <a:lnTo>
                      <a:pt x="1139" y="125"/>
                    </a:lnTo>
                    <a:lnTo>
                      <a:pt x="1143" y="122"/>
                    </a:lnTo>
                    <a:lnTo>
                      <a:pt x="1143" y="118"/>
                    </a:lnTo>
                    <a:lnTo>
                      <a:pt x="1146" y="118"/>
                    </a:lnTo>
                    <a:lnTo>
                      <a:pt x="1146" y="115"/>
                    </a:lnTo>
                    <a:lnTo>
                      <a:pt x="1146" y="115"/>
                    </a:lnTo>
                    <a:lnTo>
                      <a:pt x="1150" y="115"/>
                    </a:lnTo>
                    <a:lnTo>
                      <a:pt x="1150" y="115"/>
                    </a:lnTo>
                    <a:lnTo>
                      <a:pt x="1153" y="115"/>
                    </a:lnTo>
                    <a:lnTo>
                      <a:pt x="1157" y="115"/>
                    </a:lnTo>
                    <a:lnTo>
                      <a:pt x="1146" y="111"/>
                    </a:lnTo>
                    <a:lnTo>
                      <a:pt x="1143" y="111"/>
                    </a:lnTo>
                    <a:lnTo>
                      <a:pt x="1139" y="111"/>
                    </a:lnTo>
                    <a:lnTo>
                      <a:pt x="1139" y="107"/>
                    </a:lnTo>
                    <a:lnTo>
                      <a:pt x="1143" y="107"/>
                    </a:lnTo>
                    <a:lnTo>
                      <a:pt x="1153" y="107"/>
                    </a:lnTo>
                    <a:lnTo>
                      <a:pt x="1157" y="107"/>
                    </a:lnTo>
                    <a:lnTo>
                      <a:pt x="1157" y="111"/>
                    </a:lnTo>
                    <a:lnTo>
                      <a:pt x="1164" y="111"/>
                    </a:lnTo>
                    <a:lnTo>
                      <a:pt x="1164" y="107"/>
                    </a:lnTo>
                    <a:lnTo>
                      <a:pt x="1164" y="107"/>
                    </a:lnTo>
                    <a:lnTo>
                      <a:pt x="1164" y="107"/>
                    </a:lnTo>
                    <a:lnTo>
                      <a:pt x="1168" y="104"/>
                    </a:lnTo>
                    <a:lnTo>
                      <a:pt x="1171" y="100"/>
                    </a:lnTo>
                    <a:lnTo>
                      <a:pt x="1175" y="100"/>
                    </a:lnTo>
                    <a:lnTo>
                      <a:pt x="1175" y="100"/>
                    </a:lnTo>
                    <a:lnTo>
                      <a:pt x="1182" y="97"/>
                    </a:lnTo>
                    <a:lnTo>
                      <a:pt x="1182" y="97"/>
                    </a:lnTo>
                    <a:lnTo>
                      <a:pt x="1178" y="97"/>
                    </a:lnTo>
                    <a:lnTo>
                      <a:pt x="1178" y="97"/>
                    </a:lnTo>
                    <a:lnTo>
                      <a:pt x="1186" y="97"/>
                    </a:lnTo>
                    <a:lnTo>
                      <a:pt x="1186" y="93"/>
                    </a:lnTo>
                    <a:lnTo>
                      <a:pt x="1193" y="97"/>
                    </a:lnTo>
                    <a:lnTo>
                      <a:pt x="1196" y="93"/>
                    </a:lnTo>
                    <a:lnTo>
                      <a:pt x="1203" y="93"/>
                    </a:lnTo>
                    <a:lnTo>
                      <a:pt x="1200" y="93"/>
                    </a:lnTo>
                    <a:lnTo>
                      <a:pt x="1207" y="89"/>
                    </a:lnTo>
                    <a:lnTo>
                      <a:pt x="1214" y="89"/>
                    </a:lnTo>
                    <a:lnTo>
                      <a:pt x="1221" y="86"/>
                    </a:lnTo>
                    <a:lnTo>
                      <a:pt x="1225" y="89"/>
                    </a:lnTo>
                    <a:lnTo>
                      <a:pt x="1229" y="86"/>
                    </a:lnTo>
                    <a:lnTo>
                      <a:pt x="1236" y="86"/>
                    </a:lnTo>
                    <a:lnTo>
                      <a:pt x="1236" y="86"/>
                    </a:lnTo>
                    <a:lnTo>
                      <a:pt x="1236" y="86"/>
                    </a:lnTo>
                    <a:lnTo>
                      <a:pt x="1236" y="82"/>
                    </a:lnTo>
                    <a:lnTo>
                      <a:pt x="1236" y="86"/>
                    </a:lnTo>
                    <a:lnTo>
                      <a:pt x="1246" y="82"/>
                    </a:lnTo>
                    <a:lnTo>
                      <a:pt x="1271" y="79"/>
                    </a:lnTo>
                    <a:lnTo>
                      <a:pt x="1275" y="75"/>
                    </a:lnTo>
                    <a:lnTo>
                      <a:pt x="1275" y="75"/>
                    </a:lnTo>
                    <a:lnTo>
                      <a:pt x="1275" y="75"/>
                    </a:lnTo>
                    <a:lnTo>
                      <a:pt x="1271" y="75"/>
                    </a:lnTo>
                    <a:lnTo>
                      <a:pt x="1271" y="75"/>
                    </a:lnTo>
                    <a:lnTo>
                      <a:pt x="1271" y="75"/>
                    </a:lnTo>
                    <a:lnTo>
                      <a:pt x="1268" y="75"/>
                    </a:lnTo>
                    <a:lnTo>
                      <a:pt x="1268" y="71"/>
                    </a:lnTo>
                    <a:lnTo>
                      <a:pt x="1261" y="75"/>
                    </a:lnTo>
                    <a:lnTo>
                      <a:pt x="1261" y="75"/>
                    </a:lnTo>
                    <a:lnTo>
                      <a:pt x="1261" y="71"/>
                    </a:lnTo>
                    <a:lnTo>
                      <a:pt x="1261" y="71"/>
                    </a:lnTo>
                    <a:lnTo>
                      <a:pt x="1264" y="71"/>
                    </a:lnTo>
                    <a:lnTo>
                      <a:pt x="1268" y="71"/>
                    </a:lnTo>
                    <a:lnTo>
                      <a:pt x="1271" y="68"/>
                    </a:lnTo>
                    <a:lnTo>
                      <a:pt x="1268" y="71"/>
                    </a:lnTo>
                    <a:lnTo>
                      <a:pt x="1271" y="71"/>
                    </a:lnTo>
                    <a:lnTo>
                      <a:pt x="1279" y="71"/>
                    </a:lnTo>
                    <a:lnTo>
                      <a:pt x="1279" y="71"/>
                    </a:lnTo>
                    <a:lnTo>
                      <a:pt x="1279" y="68"/>
                    </a:lnTo>
                    <a:lnTo>
                      <a:pt x="1279" y="68"/>
                    </a:lnTo>
                    <a:lnTo>
                      <a:pt x="1289" y="68"/>
                    </a:lnTo>
                    <a:lnTo>
                      <a:pt x="1289" y="71"/>
                    </a:lnTo>
                    <a:lnTo>
                      <a:pt x="1293" y="68"/>
                    </a:lnTo>
                    <a:lnTo>
                      <a:pt x="1297" y="68"/>
                    </a:lnTo>
                    <a:lnTo>
                      <a:pt x="1307" y="68"/>
                    </a:lnTo>
                    <a:lnTo>
                      <a:pt x="1307" y="68"/>
                    </a:lnTo>
                    <a:lnTo>
                      <a:pt x="1311" y="68"/>
                    </a:lnTo>
                    <a:lnTo>
                      <a:pt x="1322" y="68"/>
                    </a:lnTo>
                    <a:lnTo>
                      <a:pt x="1325" y="68"/>
                    </a:lnTo>
                    <a:lnTo>
                      <a:pt x="1325" y="71"/>
                    </a:lnTo>
                    <a:lnTo>
                      <a:pt x="1318" y="75"/>
                    </a:lnTo>
                    <a:lnTo>
                      <a:pt x="1318" y="79"/>
                    </a:lnTo>
                    <a:lnTo>
                      <a:pt x="1322" y="79"/>
                    </a:lnTo>
                    <a:lnTo>
                      <a:pt x="1325" y="75"/>
                    </a:lnTo>
                    <a:lnTo>
                      <a:pt x="1332" y="75"/>
                    </a:lnTo>
                    <a:lnTo>
                      <a:pt x="1332" y="71"/>
                    </a:lnTo>
                    <a:lnTo>
                      <a:pt x="1332" y="75"/>
                    </a:lnTo>
                    <a:lnTo>
                      <a:pt x="1336" y="75"/>
                    </a:lnTo>
                    <a:lnTo>
                      <a:pt x="1336" y="75"/>
                    </a:lnTo>
                    <a:lnTo>
                      <a:pt x="1332" y="79"/>
                    </a:lnTo>
                    <a:lnTo>
                      <a:pt x="1336" y="79"/>
                    </a:lnTo>
                    <a:lnTo>
                      <a:pt x="1340" y="75"/>
                    </a:lnTo>
                    <a:lnTo>
                      <a:pt x="1343" y="75"/>
                    </a:lnTo>
                    <a:lnTo>
                      <a:pt x="1347" y="71"/>
                    </a:lnTo>
                    <a:lnTo>
                      <a:pt x="1347" y="71"/>
                    </a:lnTo>
                    <a:lnTo>
                      <a:pt x="1350" y="71"/>
                    </a:lnTo>
                    <a:lnTo>
                      <a:pt x="1350" y="75"/>
                    </a:lnTo>
                    <a:lnTo>
                      <a:pt x="1354" y="71"/>
                    </a:lnTo>
                    <a:lnTo>
                      <a:pt x="1361" y="75"/>
                    </a:lnTo>
                    <a:lnTo>
                      <a:pt x="1361" y="71"/>
                    </a:lnTo>
                    <a:lnTo>
                      <a:pt x="1361" y="71"/>
                    </a:lnTo>
                    <a:lnTo>
                      <a:pt x="1361" y="71"/>
                    </a:lnTo>
                    <a:lnTo>
                      <a:pt x="1357" y="71"/>
                    </a:lnTo>
                    <a:lnTo>
                      <a:pt x="1357" y="68"/>
                    </a:lnTo>
                    <a:lnTo>
                      <a:pt x="1365" y="68"/>
                    </a:lnTo>
                    <a:lnTo>
                      <a:pt x="1365" y="68"/>
                    </a:lnTo>
                    <a:lnTo>
                      <a:pt x="1365" y="68"/>
                    </a:lnTo>
                    <a:lnTo>
                      <a:pt x="1368" y="68"/>
                    </a:lnTo>
                    <a:lnTo>
                      <a:pt x="1365" y="68"/>
                    </a:lnTo>
                    <a:lnTo>
                      <a:pt x="1379" y="61"/>
                    </a:lnTo>
                    <a:lnTo>
                      <a:pt x="1383" y="61"/>
                    </a:lnTo>
                    <a:lnTo>
                      <a:pt x="1383" y="64"/>
                    </a:lnTo>
                    <a:lnTo>
                      <a:pt x="1386" y="64"/>
                    </a:lnTo>
                    <a:lnTo>
                      <a:pt x="1390" y="64"/>
                    </a:lnTo>
                    <a:lnTo>
                      <a:pt x="1386" y="64"/>
                    </a:lnTo>
                    <a:lnTo>
                      <a:pt x="1386" y="68"/>
                    </a:lnTo>
                    <a:lnTo>
                      <a:pt x="1393" y="68"/>
                    </a:lnTo>
                    <a:lnTo>
                      <a:pt x="1397" y="68"/>
                    </a:lnTo>
                    <a:lnTo>
                      <a:pt x="1397" y="71"/>
                    </a:lnTo>
                    <a:lnTo>
                      <a:pt x="1400" y="71"/>
                    </a:lnTo>
                    <a:lnTo>
                      <a:pt x="1400" y="68"/>
                    </a:lnTo>
                    <a:lnTo>
                      <a:pt x="1400" y="64"/>
                    </a:lnTo>
                    <a:lnTo>
                      <a:pt x="1404" y="64"/>
                    </a:lnTo>
                    <a:lnTo>
                      <a:pt x="1404" y="61"/>
                    </a:lnTo>
                    <a:lnTo>
                      <a:pt x="1400" y="61"/>
                    </a:lnTo>
                    <a:lnTo>
                      <a:pt x="1393" y="61"/>
                    </a:lnTo>
                    <a:lnTo>
                      <a:pt x="1393" y="61"/>
                    </a:lnTo>
                    <a:lnTo>
                      <a:pt x="1390" y="57"/>
                    </a:lnTo>
                    <a:lnTo>
                      <a:pt x="1386" y="57"/>
                    </a:lnTo>
                    <a:lnTo>
                      <a:pt x="1386" y="57"/>
                    </a:lnTo>
                    <a:lnTo>
                      <a:pt x="1383" y="54"/>
                    </a:lnTo>
                    <a:lnTo>
                      <a:pt x="1383" y="54"/>
                    </a:lnTo>
                    <a:lnTo>
                      <a:pt x="1383" y="54"/>
                    </a:lnTo>
                    <a:lnTo>
                      <a:pt x="1400" y="54"/>
                    </a:lnTo>
                    <a:lnTo>
                      <a:pt x="1408" y="54"/>
                    </a:lnTo>
                    <a:lnTo>
                      <a:pt x="1415" y="54"/>
                    </a:lnTo>
                    <a:lnTo>
                      <a:pt x="1418" y="54"/>
                    </a:lnTo>
                    <a:lnTo>
                      <a:pt x="1429" y="50"/>
                    </a:lnTo>
                    <a:lnTo>
                      <a:pt x="1429" y="50"/>
                    </a:lnTo>
                    <a:lnTo>
                      <a:pt x="1429" y="50"/>
                    </a:lnTo>
                    <a:lnTo>
                      <a:pt x="1429" y="43"/>
                    </a:lnTo>
                    <a:lnTo>
                      <a:pt x="1429" y="46"/>
                    </a:lnTo>
                    <a:lnTo>
                      <a:pt x="1433" y="46"/>
                    </a:lnTo>
                    <a:lnTo>
                      <a:pt x="1433" y="46"/>
                    </a:lnTo>
                    <a:lnTo>
                      <a:pt x="1433" y="43"/>
                    </a:lnTo>
                    <a:lnTo>
                      <a:pt x="1433" y="43"/>
                    </a:lnTo>
                    <a:lnTo>
                      <a:pt x="1426" y="39"/>
                    </a:lnTo>
                    <a:lnTo>
                      <a:pt x="1426" y="39"/>
                    </a:lnTo>
                    <a:lnTo>
                      <a:pt x="1426" y="39"/>
                    </a:lnTo>
                    <a:lnTo>
                      <a:pt x="1426" y="39"/>
                    </a:lnTo>
                    <a:lnTo>
                      <a:pt x="1426" y="36"/>
                    </a:lnTo>
                    <a:lnTo>
                      <a:pt x="1429" y="32"/>
                    </a:lnTo>
                    <a:lnTo>
                      <a:pt x="1429" y="32"/>
                    </a:lnTo>
                    <a:lnTo>
                      <a:pt x="1433" y="32"/>
                    </a:lnTo>
                    <a:lnTo>
                      <a:pt x="1429" y="28"/>
                    </a:lnTo>
                    <a:lnTo>
                      <a:pt x="1433" y="28"/>
                    </a:lnTo>
                    <a:lnTo>
                      <a:pt x="1433" y="25"/>
                    </a:lnTo>
                    <a:lnTo>
                      <a:pt x="1440" y="21"/>
                    </a:lnTo>
                    <a:lnTo>
                      <a:pt x="1443" y="21"/>
                    </a:lnTo>
                    <a:lnTo>
                      <a:pt x="1451" y="18"/>
                    </a:lnTo>
                    <a:lnTo>
                      <a:pt x="1451" y="14"/>
                    </a:lnTo>
                    <a:lnTo>
                      <a:pt x="1461" y="7"/>
                    </a:lnTo>
                    <a:lnTo>
                      <a:pt x="1469" y="7"/>
                    </a:lnTo>
                    <a:lnTo>
                      <a:pt x="1469" y="3"/>
                    </a:lnTo>
                    <a:lnTo>
                      <a:pt x="1476" y="3"/>
                    </a:lnTo>
                    <a:lnTo>
                      <a:pt x="1479" y="3"/>
                    </a:lnTo>
                    <a:lnTo>
                      <a:pt x="1483" y="3"/>
                    </a:lnTo>
                    <a:lnTo>
                      <a:pt x="1486" y="0"/>
                    </a:lnTo>
                    <a:lnTo>
                      <a:pt x="1490" y="0"/>
                    </a:lnTo>
                    <a:lnTo>
                      <a:pt x="1494" y="0"/>
                    </a:lnTo>
                    <a:lnTo>
                      <a:pt x="1494" y="0"/>
                    </a:lnTo>
                    <a:lnTo>
                      <a:pt x="1494" y="3"/>
                    </a:lnTo>
                    <a:lnTo>
                      <a:pt x="1497" y="3"/>
                    </a:lnTo>
                    <a:lnTo>
                      <a:pt x="1501" y="0"/>
                    </a:lnTo>
                    <a:lnTo>
                      <a:pt x="1504" y="3"/>
                    </a:lnTo>
                    <a:lnTo>
                      <a:pt x="1511" y="7"/>
                    </a:lnTo>
                    <a:lnTo>
                      <a:pt x="1519" y="7"/>
                    </a:lnTo>
                    <a:lnTo>
                      <a:pt x="1519" y="7"/>
                    </a:lnTo>
                    <a:lnTo>
                      <a:pt x="1522" y="7"/>
                    </a:lnTo>
                    <a:lnTo>
                      <a:pt x="1526" y="14"/>
                    </a:lnTo>
                    <a:lnTo>
                      <a:pt x="1529" y="14"/>
                    </a:lnTo>
                    <a:lnTo>
                      <a:pt x="1526" y="14"/>
                    </a:lnTo>
                    <a:lnTo>
                      <a:pt x="1522" y="14"/>
                    </a:lnTo>
                    <a:lnTo>
                      <a:pt x="1522" y="18"/>
                    </a:lnTo>
                    <a:lnTo>
                      <a:pt x="1519" y="18"/>
                    </a:lnTo>
                    <a:lnTo>
                      <a:pt x="1515" y="18"/>
                    </a:lnTo>
                    <a:lnTo>
                      <a:pt x="1511" y="21"/>
                    </a:lnTo>
                    <a:lnTo>
                      <a:pt x="1501" y="28"/>
                    </a:lnTo>
                    <a:lnTo>
                      <a:pt x="1497" y="28"/>
                    </a:lnTo>
                    <a:lnTo>
                      <a:pt x="1494" y="32"/>
                    </a:lnTo>
                    <a:lnTo>
                      <a:pt x="1515" y="28"/>
                    </a:lnTo>
                    <a:lnTo>
                      <a:pt x="1522" y="28"/>
                    </a:lnTo>
                    <a:lnTo>
                      <a:pt x="1526" y="25"/>
                    </a:lnTo>
                    <a:lnTo>
                      <a:pt x="1526" y="25"/>
                    </a:lnTo>
                    <a:lnTo>
                      <a:pt x="1522" y="28"/>
                    </a:lnTo>
                    <a:lnTo>
                      <a:pt x="1529" y="28"/>
                    </a:lnTo>
                    <a:lnTo>
                      <a:pt x="1533" y="28"/>
                    </a:lnTo>
                    <a:lnTo>
                      <a:pt x="1533" y="28"/>
                    </a:lnTo>
                    <a:lnTo>
                      <a:pt x="1537" y="28"/>
                    </a:lnTo>
                    <a:lnTo>
                      <a:pt x="1540" y="28"/>
                    </a:lnTo>
                    <a:lnTo>
                      <a:pt x="1544" y="28"/>
                    </a:lnTo>
                    <a:lnTo>
                      <a:pt x="1544" y="28"/>
                    </a:lnTo>
                    <a:lnTo>
                      <a:pt x="1554" y="32"/>
                    </a:lnTo>
                    <a:lnTo>
                      <a:pt x="1554" y="32"/>
                    </a:lnTo>
                    <a:lnTo>
                      <a:pt x="1554" y="32"/>
                    </a:lnTo>
                    <a:lnTo>
                      <a:pt x="1558" y="32"/>
                    </a:lnTo>
                    <a:lnTo>
                      <a:pt x="1558" y="36"/>
                    </a:lnTo>
                    <a:lnTo>
                      <a:pt x="1554" y="36"/>
                    </a:lnTo>
                    <a:lnTo>
                      <a:pt x="1554" y="36"/>
                    </a:lnTo>
                    <a:lnTo>
                      <a:pt x="1554" y="36"/>
                    </a:lnTo>
                    <a:lnTo>
                      <a:pt x="1554" y="36"/>
                    </a:lnTo>
                    <a:lnTo>
                      <a:pt x="1551" y="39"/>
                    </a:lnTo>
                    <a:lnTo>
                      <a:pt x="1547" y="43"/>
                    </a:lnTo>
                    <a:lnTo>
                      <a:pt x="1544" y="43"/>
                    </a:lnTo>
                    <a:lnTo>
                      <a:pt x="1544" y="46"/>
                    </a:lnTo>
                    <a:lnTo>
                      <a:pt x="1540" y="50"/>
                    </a:lnTo>
                    <a:lnTo>
                      <a:pt x="1537" y="50"/>
                    </a:lnTo>
                    <a:lnTo>
                      <a:pt x="1529" y="50"/>
                    </a:lnTo>
                    <a:lnTo>
                      <a:pt x="1533" y="54"/>
                    </a:lnTo>
                    <a:lnTo>
                      <a:pt x="1533" y="54"/>
                    </a:lnTo>
                    <a:lnTo>
                      <a:pt x="1540" y="54"/>
                    </a:lnTo>
                    <a:lnTo>
                      <a:pt x="1544" y="54"/>
                    </a:lnTo>
                    <a:lnTo>
                      <a:pt x="1547" y="54"/>
                    </a:lnTo>
                    <a:lnTo>
                      <a:pt x="1558" y="54"/>
                    </a:lnTo>
                    <a:lnTo>
                      <a:pt x="1558" y="50"/>
                    </a:lnTo>
                    <a:lnTo>
                      <a:pt x="1558" y="50"/>
                    </a:lnTo>
                    <a:lnTo>
                      <a:pt x="1562" y="50"/>
                    </a:lnTo>
                    <a:lnTo>
                      <a:pt x="1565" y="50"/>
                    </a:lnTo>
                    <a:lnTo>
                      <a:pt x="1565" y="46"/>
                    </a:lnTo>
                    <a:lnTo>
                      <a:pt x="1569" y="46"/>
                    </a:lnTo>
                    <a:lnTo>
                      <a:pt x="1569" y="46"/>
                    </a:lnTo>
                    <a:lnTo>
                      <a:pt x="1565" y="46"/>
                    </a:lnTo>
                    <a:lnTo>
                      <a:pt x="1569" y="43"/>
                    </a:lnTo>
                    <a:lnTo>
                      <a:pt x="1569" y="43"/>
                    </a:lnTo>
                    <a:lnTo>
                      <a:pt x="1572" y="43"/>
                    </a:lnTo>
                    <a:lnTo>
                      <a:pt x="1572" y="39"/>
                    </a:lnTo>
                    <a:lnTo>
                      <a:pt x="1576" y="39"/>
                    </a:lnTo>
                    <a:lnTo>
                      <a:pt x="1576" y="43"/>
                    </a:lnTo>
                    <a:lnTo>
                      <a:pt x="1576" y="43"/>
                    </a:lnTo>
                    <a:lnTo>
                      <a:pt x="1572" y="43"/>
                    </a:lnTo>
                    <a:lnTo>
                      <a:pt x="1576" y="43"/>
                    </a:lnTo>
                    <a:lnTo>
                      <a:pt x="1580" y="43"/>
                    </a:lnTo>
                    <a:lnTo>
                      <a:pt x="1590" y="43"/>
                    </a:lnTo>
                    <a:lnTo>
                      <a:pt x="1594" y="43"/>
                    </a:lnTo>
                    <a:lnTo>
                      <a:pt x="1597" y="39"/>
                    </a:lnTo>
                    <a:lnTo>
                      <a:pt x="1605" y="43"/>
                    </a:lnTo>
                    <a:lnTo>
                      <a:pt x="1608" y="43"/>
                    </a:lnTo>
                    <a:lnTo>
                      <a:pt x="1608" y="43"/>
                    </a:lnTo>
                    <a:lnTo>
                      <a:pt x="1615" y="43"/>
                    </a:lnTo>
                    <a:lnTo>
                      <a:pt x="1626" y="43"/>
                    </a:lnTo>
                    <a:lnTo>
                      <a:pt x="1633" y="43"/>
                    </a:lnTo>
                    <a:lnTo>
                      <a:pt x="1633" y="43"/>
                    </a:lnTo>
                    <a:lnTo>
                      <a:pt x="1633" y="46"/>
                    </a:lnTo>
                    <a:lnTo>
                      <a:pt x="1637" y="43"/>
                    </a:lnTo>
                    <a:lnTo>
                      <a:pt x="1640" y="43"/>
                    </a:lnTo>
                    <a:lnTo>
                      <a:pt x="1640" y="46"/>
                    </a:lnTo>
                    <a:lnTo>
                      <a:pt x="1640" y="46"/>
                    </a:lnTo>
                    <a:lnTo>
                      <a:pt x="1648" y="50"/>
                    </a:lnTo>
                    <a:lnTo>
                      <a:pt x="1651" y="54"/>
                    </a:lnTo>
                    <a:lnTo>
                      <a:pt x="1655" y="54"/>
                    </a:lnTo>
                    <a:lnTo>
                      <a:pt x="1655" y="54"/>
                    </a:lnTo>
                    <a:lnTo>
                      <a:pt x="1666" y="61"/>
                    </a:lnTo>
                    <a:lnTo>
                      <a:pt x="1666" y="61"/>
                    </a:lnTo>
                    <a:lnTo>
                      <a:pt x="1666" y="61"/>
                    </a:lnTo>
                    <a:lnTo>
                      <a:pt x="1662" y="64"/>
                    </a:lnTo>
                    <a:lnTo>
                      <a:pt x="1666" y="64"/>
                    </a:lnTo>
                    <a:lnTo>
                      <a:pt x="1669" y="68"/>
                    </a:lnTo>
                    <a:lnTo>
                      <a:pt x="1669" y="68"/>
                    </a:lnTo>
                    <a:lnTo>
                      <a:pt x="1669" y="68"/>
                    </a:lnTo>
                    <a:lnTo>
                      <a:pt x="1673" y="64"/>
                    </a:lnTo>
                    <a:lnTo>
                      <a:pt x="1673" y="64"/>
                    </a:lnTo>
                    <a:lnTo>
                      <a:pt x="1676" y="64"/>
                    </a:lnTo>
                    <a:lnTo>
                      <a:pt x="1680" y="68"/>
                    </a:lnTo>
                    <a:lnTo>
                      <a:pt x="1680" y="71"/>
                    </a:lnTo>
                    <a:lnTo>
                      <a:pt x="1683" y="75"/>
                    </a:lnTo>
                    <a:lnTo>
                      <a:pt x="1683" y="75"/>
                    </a:lnTo>
                    <a:lnTo>
                      <a:pt x="1687" y="75"/>
                    </a:lnTo>
                    <a:lnTo>
                      <a:pt x="1687" y="79"/>
                    </a:lnTo>
                    <a:lnTo>
                      <a:pt x="1687" y="82"/>
                    </a:lnTo>
                    <a:lnTo>
                      <a:pt x="1683" y="89"/>
                    </a:lnTo>
                    <a:lnTo>
                      <a:pt x="1683" y="89"/>
                    </a:lnTo>
                    <a:lnTo>
                      <a:pt x="1680" y="89"/>
                    </a:lnTo>
                    <a:lnTo>
                      <a:pt x="1683" y="86"/>
                    </a:lnTo>
                    <a:lnTo>
                      <a:pt x="1669" y="82"/>
                    </a:lnTo>
                    <a:lnTo>
                      <a:pt x="1666" y="79"/>
                    </a:lnTo>
                    <a:lnTo>
                      <a:pt x="1662" y="79"/>
                    </a:lnTo>
                    <a:lnTo>
                      <a:pt x="1662" y="79"/>
                    </a:lnTo>
                    <a:lnTo>
                      <a:pt x="1662" y="82"/>
                    </a:lnTo>
                    <a:lnTo>
                      <a:pt x="1669" y="86"/>
                    </a:lnTo>
                    <a:lnTo>
                      <a:pt x="1666" y="86"/>
                    </a:lnTo>
                    <a:lnTo>
                      <a:pt x="1669" y="86"/>
                    </a:lnTo>
                    <a:lnTo>
                      <a:pt x="1669" y="89"/>
                    </a:lnTo>
                    <a:lnTo>
                      <a:pt x="1669" y="89"/>
                    </a:lnTo>
                    <a:lnTo>
                      <a:pt x="1673" y="89"/>
                    </a:lnTo>
                    <a:lnTo>
                      <a:pt x="1673" y="86"/>
                    </a:lnTo>
                    <a:lnTo>
                      <a:pt x="1676" y="86"/>
                    </a:lnTo>
                    <a:lnTo>
                      <a:pt x="1676" y="89"/>
                    </a:lnTo>
                    <a:lnTo>
                      <a:pt x="1680" y="93"/>
                    </a:lnTo>
                    <a:lnTo>
                      <a:pt x="1687" y="93"/>
                    </a:lnTo>
                    <a:lnTo>
                      <a:pt x="1687" y="97"/>
                    </a:lnTo>
                    <a:lnTo>
                      <a:pt x="1683" y="97"/>
                    </a:lnTo>
                    <a:lnTo>
                      <a:pt x="1683" y="97"/>
                    </a:lnTo>
                    <a:lnTo>
                      <a:pt x="1687" y="97"/>
                    </a:lnTo>
                    <a:lnTo>
                      <a:pt x="1687" y="100"/>
                    </a:lnTo>
                    <a:lnTo>
                      <a:pt x="1683" y="104"/>
                    </a:lnTo>
                    <a:lnTo>
                      <a:pt x="1683" y="104"/>
                    </a:lnTo>
                    <a:lnTo>
                      <a:pt x="1680" y="107"/>
                    </a:lnTo>
                    <a:lnTo>
                      <a:pt x="1680" y="107"/>
                    </a:lnTo>
                    <a:lnTo>
                      <a:pt x="1676" y="111"/>
                    </a:lnTo>
                    <a:lnTo>
                      <a:pt x="1676" y="111"/>
                    </a:lnTo>
                    <a:lnTo>
                      <a:pt x="1673" y="111"/>
                    </a:lnTo>
                    <a:lnTo>
                      <a:pt x="1669" y="115"/>
                    </a:lnTo>
                    <a:lnTo>
                      <a:pt x="1669" y="115"/>
                    </a:lnTo>
                    <a:lnTo>
                      <a:pt x="1669" y="115"/>
                    </a:lnTo>
                    <a:lnTo>
                      <a:pt x="1666" y="118"/>
                    </a:lnTo>
                    <a:lnTo>
                      <a:pt x="1662" y="118"/>
                    </a:lnTo>
                    <a:lnTo>
                      <a:pt x="1662" y="118"/>
                    </a:lnTo>
                    <a:lnTo>
                      <a:pt x="1655" y="118"/>
                    </a:lnTo>
                    <a:lnTo>
                      <a:pt x="1655" y="118"/>
                    </a:lnTo>
                    <a:lnTo>
                      <a:pt x="1658" y="122"/>
                    </a:lnTo>
                    <a:lnTo>
                      <a:pt x="1648" y="122"/>
                    </a:lnTo>
                    <a:lnTo>
                      <a:pt x="1651" y="125"/>
                    </a:lnTo>
                    <a:lnTo>
                      <a:pt x="1648" y="125"/>
                    </a:lnTo>
                    <a:lnTo>
                      <a:pt x="1648" y="129"/>
                    </a:lnTo>
                    <a:lnTo>
                      <a:pt x="1640" y="125"/>
                    </a:lnTo>
                    <a:lnTo>
                      <a:pt x="1637" y="129"/>
                    </a:lnTo>
                    <a:lnTo>
                      <a:pt x="1633" y="129"/>
                    </a:lnTo>
                    <a:lnTo>
                      <a:pt x="1633" y="132"/>
                    </a:lnTo>
                    <a:lnTo>
                      <a:pt x="1630" y="132"/>
                    </a:lnTo>
                    <a:lnTo>
                      <a:pt x="1626" y="132"/>
                    </a:lnTo>
                    <a:lnTo>
                      <a:pt x="1626" y="132"/>
                    </a:lnTo>
                    <a:lnTo>
                      <a:pt x="1626" y="132"/>
                    </a:lnTo>
                    <a:lnTo>
                      <a:pt x="1623" y="132"/>
                    </a:lnTo>
                    <a:lnTo>
                      <a:pt x="1619" y="132"/>
                    </a:lnTo>
                    <a:lnTo>
                      <a:pt x="1619" y="136"/>
                    </a:lnTo>
                    <a:lnTo>
                      <a:pt x="1619" y="136"/>
                    </a:lnTo>
                    <a:lnTo>
                      <a:pt x="1612" y="140"/>
                    </a:lnTo>
                    <a:lnTo>
                      <a:pt x="1608" y="143"/>
                    </a:lnTo>
                    <a:lnTo>
                      <a:pt x="1605" y="147"/>
                    </a:lnTo>
                    <a:lnTo>
                      <a:pt x="1601" y="150"/>
                    </a:lnTo>
                    <a:lnTo>
                      <a:pt x="1594" y="150"/>
                    </a:lnTo>
                    <a:lnTo>
                      <a:pt x="1583" y="158"/>
                    </a:lnTo>
                    <a:lnTo>
                      <a:pt x="1583" y="161"/>
                    </a:lnTo>
                    <a:lnTo>
                      <a:pt x="1580" y="161"/>
                    </a:lnTo>
                    <a:lnTo>
                      <a:pt x="1572" y="168"/>
                    </a:lnTo>
                    <a:lnTo>
                      <a:pt x="1572" y="168"/>
                    </a:lnTo>
                    <a:lnTo>
                      <a:pt x="1569" y="168"/>
                    </a:lnTo>
                    <a:lnTo>
                      <a:pt x="1551" y="168"/>
                    </a:lnTo>
                    <a:lnTo>
                      <a:pt x="1551" y="172"/>
                    </a:lnTo>
                    <a:lnTo>
                      <a:pt x="1547" y="179"/>
                    </a:lnTo>
                    <a:lnTo>
                      <a:pt x="1544" y="179"/>
                    </a:lnTo>
                    <a:lnTo>
                      <a:pt x="1537" y="183"/>
                    </a:lnTo>
                    <a:lnTo>
                      <a:pt x="1533" y="183"/>
                    </a:lnTo>
                    <a:lnTo>
                      <a:pt x="1529" y="186"/>
                    </a:lnTo>
                    <a:lnTo>
                      <a:pt x="1529" y="186"/>
                    </a:lnTo>
                    <a:lnTo>
                      <a:pt x="1529" y="186"/>
                    </a:lnTo>
                    <a:lnTo>
                      <a:pt x="1526" y="190"/>
                    </a:lnTo>
                    <a:lnTo>
                      <a:pt x="1522" y="197"/>
                    </a:lnTo>
                    <a:lnTo>
                      <a:pt x="1519" y="201"/>
                    </a:lnTo>
                    <a:lnTo>
                      <a:pt x="1511" y="201"/>
                    </a:lnTo>
                    <a:lnTo>
                      <a:pt x="1508" y="201"/>
                    </a:lnTo>
                    <a:lnTo>
                      <a:pt x="1504" y="204"/>
                    </a:lnTo>
                    <a:lnTo>
                      <a:pt x="1504" y="204"/>
                    </a:lnTo>
                    <a:lnTo>
                      <a:pt x="1501" y="204"/>
                    </a:lnTo>
                    <a:lnTo>
                      <a:pt x="1490" y="208"/>
                    </a:lnTo>
                    <a:lnTo>
                      <a:pt x="1494" y="211"/>
                    </a:lnTo>
                    <a:lnTo>
                      <a:pt x="1494" y="211"/>
                    </a:lnTo>
                    <a:lnTo>
                      <a:pt x="1497" y="208"/>
                    </a:lnTo>
                    <a:lnTo>
                      <a:pt x="1501" y="208"/>
                    </a:lnTo>
                    <a:lnTo>
                      <a:pt x="1501" y="208"/>
                    </a:lnTo>
                    <a:lnTo>
                      <a:pt x="1501" y="211"/>
                    </a:lnTo>
                    <a:lnTo>
                      <a:pt x="1504" y="208"/>
                    </a:lnTo>
                    <a:lnTo>
                      <a:pt x="1508" y="204"/>
                    </a:lnTo>
                    <a:lnTo>
                      <a:pt x="1515" y="204"/>
                    </a:lnTo>
                    <a:lnTo>
                      <a:pt x="1519" y="201"/>
                    </a:lnTo>
                    <a:lnTo>
                      <a:pt x="1522" y="201"/>
                    </a:lnTo>
                    <a:lnTo>
                      <a:pt x="1526" y="197"/>
                    </a:lnTo>
                    <a:lnTo>
                      <a:pt x="1526" y="197"/>
                    </a:lnTo>
                    <a:lnTo>
                      <a:pt x="1529" y="197"/>
                    </a:lnTo>
                    <a:lnTo>
                      <a:pt x="1533" y="197"/>
                    </a:lnTo>
                    <a:lnTo>
                      <a:pt x="1540" y="197"/>
                    </a:lnTo>
                    <a:lnTo>
                      <a:pt x="1544" y="201"/>
                    </a:lnTo>
                    <a:lnTo>
                      <a:pt x="1547" y="197"/>
                    </a:lnTo>
                    <a:lnTo>
                      <a:pt x="1537" y="193"/>
                    </a:lnTo>
                    <a:lnTo>
                      <a:pt x="1533" y="190"/>
                    </a:lnTo>
                    <a:lnTo>
                      <a:pt x="1533" y="190"/>
                    </a:lnTo>
                    <a:lnTo>
                      <a:pt x="1537" y="186"/>
                    </a:lnTo>
                    <a:lnTo>
                      <a:pt x="1547" y="190"/>
                    </a:lnTo>
                    <a:lnTo>
                      <a:pt x="1551" y="186"/>
                    </a:lnTo>
                    <a:lnTo>
                      <a:pt x="1562" y="186"/>
                    </a:lnTo>
                    <a:lnTo>
                      <a:pt x="1562" y="186"/>
                    </a:lnTo>
                    <a:lnTo>
                      <a:pt x="1569" y="183"/>
                    </a:lnTo>
                    <a:lnTo>
                      <a:pt x="1576" y="186"/>
                    </a:lnTo>
                    <a:lnTo>
                      <a:pt x="1576" y="183"/>
                    </a:lnTo>
                    <a:lnTo>
                      <a:pt x="1576" y="183"/>
                    </a:lnTo>
                    <a:lnTo>
                      <a:pt x="1580" y="183"/>
                    </a:lnTo>
                    <a:lnTo>
                      <a:pt x="1594" y="179"/>
                    </a:lnTo>
                    <a:lnTo>
                      <a:pt x="1594" y="179"/>
                    </a:lnTo>
                    <a:lnTo>
                      <a:pt x="1594" y="176"/>
                    </a:lnTo>
                    <a:lnTo>
                      <a:pt x="1597" y="179"/>
                    </a:lnTo>
                    <a:lnTo>
                      <a:pt x="1597" y="176"/>
                    </a:lnTo>
                    <a:lnTo>
                      <a:pt x="1594" y="172"/>
                    </a:lnTo>
                    <a:lnTo>
                      <a:pt x="1601" y="176"/>
                    </a:lnTo>
                    <a:lnTo>
                      <a:pt x="1605" y="176"/>
                    </a:lnTo>
                    <a:lnTo>
                      <a:pt x="1612" y="172"/>
                    </a:lnTo>
                    <a:lnTo>
                      <a:pt x="1615" y="172"/>
                    </a:lnTo>
                    <a:lnTo>
                      <a:pt x="1615" y="172"/>
                    </a:lnTo>
                    <a:lnTo>
                      <a:pt x="1630" y="168"/>
                    </a:lnTo>
                    <a:lnTo>
                      <a:pt x="1626" y="165"/>
                    </a:lnTo>
                    <a:lnTo>
                      <a:pt x="1623" y="161"/>
                    </a:lnTo>
                    <a:lnTo>
                      <a:pt x="1619" y="165"/>
                    </a:lnTo>
                    <a:lnTo>
                      <a:pt x="1615" y="165"/>
                    </a:lnTo>
                    <a:lnTo>
                      <a:pt x="1615" y="168"/>
                    </a:lnTo>
                    <a:lnTo>
                      <a:pt x="1608" y="168"/>
                    </a:lnTo>
                    <a:lnTo>
                      <a:pt x="1605" y="165"/>
                    </a:lnTo>
                    <a:lnTo>
                      <a:pt x="1605" y="168"/>
                    </a:lnTo>
                    <a:lnTo>
                      <a:pt x="1608" y="168"/>
                    </a:lnTo>
                    <a:lnTo>
                      <a:pt x="1605" y="168"/>
                    </a:lnTo>
                    <a:lnTo>
                      <a:pt x="1601" y="168"/>
                    </a:lnTo>
                    <a:lnTo>
                      <a:pt x="1601" y="165"/>
                    </a:lnTo>
                    <a:lnTo>
                      <a:pt x="1601" y="161"/>
                    </a:lnTo>
                    <a:lnTo>
                      <a:pt x="1605" y="158"/>
                    </a:lnTo>
                    <a:lnTo>
                      <a:pt x="1608" y="154"/>
                    </a:lnTo>
                    <a:lnTo>
                      <a:pt x="1612" y="154"/>
                    </a:lnTo>
                    <a:lnTo>
                      <a:pt x="1615" y="154"/>
                    </a:lnTo>
                    <a:lnTo>
                      <a:pt x="1623" y="154"/>
                    </a:lnTo>
                    <a:lnTo>
                      <a:pt x="1626" y="154"/>
                    </a:lnTo>
                    <a:lnTo>
                      <a:pt x="1626" y="158"/>
                    </a:lnTo>
                    <a:lnTo>
                      <a:pt x="1630" y="158"/>
                    </a:lnTo>
                    <a:lnTo>
                      <a:pt x="1630" y="154"/>
                    </a:lnTo>
                    <a:lnTo>
                      <a:pt x="1633" y="154"/>
                    </a:lnTo>
                    <a:lnTo>
                      <a:pt x="1640" y="150"/>
                    </a:lnTo>
                    <a:lnTo>
                      <a:pt x="1640" y="154"/>
                    </a:lnTo>
                    <a:lnTo>
                      <a:pt x="1637" y="158"/>
                    </a:lnTo>
                    <a:lnTo>
                      <a:pt x="1637" y="154"/>
                    </a:lnTo>
                    <a:lnTo>
                      <a:pt x="1633" y="158"/>
                    </a:lnTo>
                    <a:lnTo>
                      <a:pt x="1637" y="158"/>
                    </a:lnTo>
                    <a:lnTo>
                      <a:pt x="1637" y="161"/>
                    </a:lnTo>
                    <a:lnTo>
                      <a:pt x="1644" y="165"/>
                    </a:lnTo>
                    <a:lnTo>
                      <a:pt x="1644" y="165"/>
                    </a:lnTo>
                    <a:lnTo>
                      <a:pt x="1648" y="165"/>
                    </a:lnTo>
                    <a:lnTo>
                      <a:pt x="1662" y="165"/>
                    </a:lnTo>
                    <a:lnTo>
                      <a:pt x="1666" y="165"/>
                    </a:lnTo>
                    <a:lnTo>
                      <a:pt x="1669" y="161"/>
                    </a:lnTo>
                    <a:lnTo>
                      <a:pt x="1669" y="158"/>
                    </a:lnTo>
                    <a:lnTo>
                      <a:pt x="1669" y="154"/>
                    </a:lnTo>
                    <a:lnTo>
                      <a:pt x="1673" y="158"/>
                    </a:lnTo>
                    <a:lnTo>
                      <a:pt x="1676" y="161"/>
                    </a:lnTo>
                    <a:lnTo>
                      <a:pt x="1676" y="165"/>
                    </a:lnTo>
                    <a:lnTo>
                      <a:pt x="1676" y="165"/>
                    </a:lnTo>
                    <a:lnTo>
                      <a:pt x="1680" y="168"/>
                    </a:lnTo>
                    <a:lnTo>
                      <a:pt x="1680" y="172"/>
                    </a:lnTo>
                    <a:lnTo>
                      <a:pt x="1676" y="176"/>
                    </a:lnTo>
                    <a:lnTo>
                      <a:pt x="1676" y="179"/>
                    </a:lnTo>
                    <a:lnTo>
                      <a:pt x="1676" y="179"/>
                    </a:lnTo>
                    <a:lnTo>
                      <a:pt x="1683" y="183"/>
                    </a:lnTo>
                    <a:lnTo>
                      <a:pt x="1680" y="183"/>
                    </a:lnTo>
                    <a:lnTo>
                      <a:pt x="1676" y="183"/>
                    </a:lnTo>
                    <a:lnTo>
                      <a:pt x="1676" y="183"/>
                    </a:lnTo>
                    <a:lnTo>
                      <a:pt x="1680" y="186"/>
                    </a:lnTo>
                    <a:lnTo>
                      <a:pt x="1687" y="183"/>
                    </a:lnTo>
                    <a:lnTo>
                      <a:pt x="1691" y="183"/>
                    </a:lnTo>
                    <a:lnTo>
                      <a:pt x="1691" y="179"/>
                    </a:lnTo>
                    <a:lnTo>
                      <a:pt x="1683" y="172"/>
                    </a:lnTo>
                    <a:lnTo>
                      <a:pt x="1698" y="172"/>
                    </a:lnTo>
                    <a:lnTo>
                      <a:pt x="1705" y="172"/>
                    </a:lnTo>
                    <a:lnTo>
                      <a:pt x="1709" y="172"/>
                    </a:lnTo>
                    <a:lnTo>
                      <a:pt x="1719" y="16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94" name="Line 316">
                <a:extLst>
                  <a:ext uri="{FF2B5EF4-FFF2-40B4-BE49-F238E27FC236}">
                    <a16:creationId xmlns:a16="http://schemas.microsoft.com/office/drawing/2014/main" id="{F6A696A1-56CE-4580-B429-182D9C350CCC}"/>
                  </a:ext>
                </a:extLst>
              </p:cNvPr>
              <p:cNvSpPr>
                <a:spLocks noChangeShapeType="1"/>
              </p:cNvSpPr>
              <p:nvPr/>
            </p:nvSpPr>
            <p:spPr bwMode="auto">
              <a:xfrm>
                <a:off x="6075" y="852"/>
                <a:ext cx="0" cy="0"/>
              </a:xfrm>
              <a:prstGeom prst="line">
                <a:avLst/>
              </a:pr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95" name="Freeform 317">
                <a:extLst>
                  <a:ext uri="{FF2B5EF4-FFF2-40B4-BE49-F238E27FC236}">
                    <a16:creationId xmlns:a16="http://schemas.microsoft.com/office/drawing/2014/main" id="{421A218D-30A1-4488-A007-90A8DA43D282}"/>
                  </a:ext>
                </a:extLst>
              </p:cNvPr>
              <p:cNvSpPr>
                <a:spLocks/>
              </p:cNvSpPr>
              <p:nvPr/>
            </p:nvSpPr>
            <p:spPr bwMode="auto">
              <a:xfrm>
                <a:off x="6075" y="845"/>
                <a:ext cx="1318" cy="190"/>
              </a:xfrm>
              <a:custGeom>
                <a:avLst/>
                <a:gdLst>
                  <a:gd name="T0" fmla="*/ 32 w 1318"/>
                  <a:gd name="T1" fmla="*/ 7 h 190"/>
                  <a:gd name="T2" fmla="*/ 72 w 1318"/>
                  <a:gd name="T3" fmla="*/ 11 h 190"/>
                  <a:gd name="T4" fmla="*/ 65 w 1318"/>
                  <a:gd name="T5" fmla="*/ 22 h 190"/>
                  <a:gd name="T6" fmla="*/ 93 w 1318"/>
                  <a:gd name="T7" fmla="*/ 32 h 190"/>
                  <a:gd name="T8" fmla="*/ 129 w 1318"/>
                  <a:gd name="T9" fmla="*/ 32 h 190"/>
                  <a:gd name="T10" fmla="*/ 151 w 1318"/>
                  <a:gd name="T11" fmla="*/ 32 h 190"/>
                  <a:gd name="T12" fmla="*/ 161 w 1318"/>
                  <a:gd name="T13" fmla="*/ 15 h 190"/>
                  <a:gd name="T14" fmla="*/ 176 w 1318"/>
                  <a:gd name="T15" fmla="*/ 4 h 190"/>
                  <a:gd name="T16" fmla="*/ 190 w 1318"/>
                  <a:gd name="T17" fmla="*/ 4 h 190"/>
                  <a:gd name="T18" fmla="*/ 204 w 1318"/>
                  <a:gd name="T19" fmla="*/ 11 h 190"/>
                  <a:gd name="T20" fmla="*/ 222 w 1318"/>
                  <a:gd name="T21" fmla="*/ 11 h 190"/>
                  <a:gd name="T22" fmla="*/ 240 w 1318"/>
                  <a:gd name="T23" fmla="*/ 11 h 190"/>
                  <a:gd name="T24" fmla="*/ 265 w 1318"/>
                  <a:gd name="T25" fmla="*/ 18 h 190"/>
                  <a:gd name="T26" fmla="*/ 283 w 1318"/>
                  <a:gd name="T27" fmla="*/ 29 h 190"/>
                  <a:gd name="T28" fmla="*/ 287 w 1318"/>
                  <a:gd name="T29" fmla="*/ 36 h 190"/>
                  <a:gd name="T30" fmla="*/ 283 w 1318"/>
                  <a:gd name="T31" fmla="*/ 47 h 190"/>
                  <a:gd name="T32" fmla="*/ 290 w 1318"/>
                  <a:gd name="T33" fmla="*/ 61 h 190"/>
                  <a:gd name="T34" fmla="*/ 283 w 1318"/>
                  <a:gd name="T35" fmla="*/ 68 h 190"/>
                  <a:gd name="T36" fmla="*/ 276 w 1318"/>
                  <a:gd name="T37" fmla="*/ 79 h 190"/>
                  <a:gd name="T38" fmla="*/ 283 w 1318"/>
                  <a:gd name="T39" fmla="*/ 86 h 190"/>
                  <a:gd name="T40" fmla="*/ 294 w 1318"/>
                  <a:gd name="T41" fmla="*/ 101 h 190"/>
                  <a:gd name="T42" fmla="*/ 305 w 1318"/>
                  <a:gd name="T43" fmla="*/ 108 h 190"/>
                  <a:gd name="T44" fmla="*/ 319 w 1318"/>
                  <a:gd name="T45" fmla="*/ 111 h 190"/>
                  <a:gd name="T46" fmla="*/ 337 w 1318"/>
                  <a:gd name="T47" fmla="*/ 104 h 190"/>
                  <a:gd name="T48" fmla="*/ 355 w 1318"/>
                  <a:gd name="T49" fmla="*/ 72 h 190"/>
                  <a:gd name="T50" fmla="*/ 369 w 1318"/>
                  <a:gd name="T51" fmla="*/ 90 h 190"/>
                  <a:gd name="T52" fmla="*/ 398 w 1318"/>
                  <a:gd name="T53" fmla="*/ 93 h 190"/>
                  <a:gd name="T54" fmla="*/ 423 w 1318"/>
                  <a:gd name="T55" fmla="*/ 86 h 190"/>
                  <a:gd name="T56" fmla="*/ 455 w 1318"/>
                  <a:gd name="T57" fmla="*/ 97 h 190"/>
                  <a:gd name="T58" fmla="*/ 470 w 1318"/>
                  <a:gd name="T59" fmla="*/ 101 h 190"/>
                  <a:gd name="T60" fmla="*/ 491 w 1318"/>
                  <a:gd name="T61" fmla="*/ 90 h 190"/>
                  <a:gd name="T62" fmla="*/ 498 w 1318"/>
                  <a:gd name="T63" fmla="*/ 79 h 190"/>
                  <a:gd name="T64" fmla="*/ 505 w 1318"/>
                  <a:gd name="T65" fmla="*/ 65 h 190"/>
                  <a:gd name="T66" fmla="*/ 527 w 1318"/>
                  <a:gd name="T67" fmla="*/ 47 h 190"/>
                  <a:gd name="T68" fmla="*/ 530 w 1318"/>
                  <a:gd name="T69" fmla="*/ 40 h 190"/>
                  <a:gd name="T70" fmla="*/ 595 w 1318"/>
                  <a:gd name="T71" fmla="*/ 47 h 190"/>
                  <a:gd name="T72" fmla="*/ 649 w 1318"/>
                  <a:gd name="T73" fmla="*/ 58 h 190"/>
                  <a:gd name="T74" fmla="*/ 684 w 1318"/>
                  <a:gd name="T75" fmla="*/ 58 h 190"/>
                  <a:gd name="T76" fmla="*/ 710 w 1318"/>
                  <a:gd name="T77" fmla="*/ 75 h 190"/>
                  <a:gd name="T78" fmla="*/ 688 w 1318"/>
                  <a:gd name="T79" fmla="*/ 83 h 190"/>
                  <a:gd name="T80" fmla="*/ 713 w 1318"/>
                  <a:gd name="T81" fmla="*/ 86 h 190"/>
                  <a:gd name="T82" fmla="*/ 742 w 1318"/>
                  <a:gd name="T83" fmla="*/ 93 h 190"/>
                  <a:gd name="T84" fmla="*/ 749 w 1318"/>
                  <a:gd name="T85" fmla="*/ 111 h 190"/>
                  <a:gd name="T86" fmla="*/ 781 w 1318"/>
                  <a:gd name="T87" fmla="*/ 111 h 190"/>
                  <a:gd name="T88" fmla="*/ 817 w 1318"/>
                  <a:gd name="T89" fmla="*/ 111 h 190"/>
                  <a:gd name="T90" fmla="*/ 864 w 1318"/>
                  <a:gd name="T91" fmla="*/ 108 h 190"/>
                  <a:gd name="T92" fmla="*/ 899 w 1318"/>
                  <a:gd name="T93" fmla="*/ 119 h 190"/>
                  <a:gd name="T94" fmla="*/ 910 w 1318"/>
                  <a:gd name="T95" fmla="*/ 136 h 190"/>
                  <a:gd name="T96" fmla="*/ 924 w 1318"/>
                  <a:gd name="T97" fmla="*/ 158 h 190"/>
                  <a:gd name="T98" fmla="*/ 939 w 1318"/>
                  <a:gd name="T99" fmla="*/ 169 h 190"/>
                  <a:gd name="T100" fmla="*/ 960 w 1318"/>
                  <a:gd name="T101" fmla="*/ 154 h 190"/>
                  <a:gd name="T102" fmla="*/ 1003 w 1318"/>
                  <a:gd name="T103" fmla="*/ 162 h 190"/>
                  <a:gd name="T104" fmla="*/ 1046 w 1318"/>
                  <a:gd name="T105" fmla="*/ 162 h 190"/>
                  <a:gd name="T106" fmla="*/ 1075 w 1318"/>
                  <a:gd name="T107" fmla="*/ 158 h 190"/>
                  <a:gd name="T108" fmla="*/ 1078 w 1318"/>
                  <a:gd name="T109" fmla="*/ 172 h 190"/>
                  <a:gd name="T110" fmla="*/ 1104 w 1318"/>
                  <a:gd name="T111" fmla="*/ 187 h 190"/>
                  <a:gd name="T112" fmla="*/ 1132 w 1318"/>
                  <a:gd name="T113" fmla="*/ 169 h 190"/>
                  <a:gd name="T114" fmla="*/ 1125 w 1318"/>
                  <a:gd name="T115" fmla="*/ 144 h 190"/>
                  <a:gd name="T116" fmla="*/ 1186 w 1318"/>
                  <a:gd name="T117" fmla="*/ 151 h 190"/>
                  <a:gd name="T118" fmla="*/ 1236 w 1318"/>
                  <a:gd name="T119" fmla="*/ 151 h 190"/>
                  <a:gd name="T120" fmla="*/ 1283 w 1318"/>
                  <a:gd name="T121" fmla="*/ 16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18" h="190">
                    <a:moveTo>
                      <a:pt x="0" y="7"/>
                    </a:moveTo>
                    <a:lnTo>
                      <a:pt x="0" y="7"/>
                    </a:lnTo>
                    <a:lnTo>
                      <a:pt x="7" y="4"/>
                    </a:lnTo>
                    <a:lnTo>
                      <a:pt x="15" y="7"/>
                    </a:lnTo>
                    <a:lnTo>
                      <a:pt x="22" y="7"/>
                    </a:lnTo>
                    <a:lnTo>
                      <a:pt x="25" y="7"/>
                    </a:lnTo>
                    <a:lnTo>
                      <a:pt x="32" y="7"/>
                    </a:lnTo>
                    <a:lnTo>
                      <a:pt x="36" y="7"/>
                    </a:lnTo>
                    <a:lnTo>
                      <a:pt x="40" y="11"/>
                    </a:lnTo>
                    <a:lnTo>
                      <a:pt x="50" y="11"/>
                    </a:lnTo>
                    <a:lnTo>
                      <a:pt x="54" y="11"/>
                    </a:lnTo>
                    <a:lnTo>
                      <a:pt x="61" y="11"/>
                    </a:lnTo>
                    <a:lnTo>
                      <a:pt x="68" y="11"/>
                    </a:lnTo>
                    <a:lnTo>
                      <a:pt x="72" y="11"/>
                    </a:lnTo>
                    <a:lnTo>
                      <a:pt x="75" y="15"/>
                    </a:lnTo>
                    <a:lnTo>
                      <a:pt x="72" y="15"/>
                    </a:lnTo>
                    <a:lnTo>
                      <a:pt x="72" y="15"/>
                    </a:lnTo>
                    <a:lnTo>
                      <a:pt x="68" y="15"/>
                    </a:lnTo>
                    <a:lnTo>
                      <a:pt x="65" y="15"/>
                    </a:lnTo>
                    <a:lnTo>
                      <a:pt x="65" y="18"/>
                    </a:lnTo>
                    <a:lnTo>
                      <a:pt x="65" y="22"/>
                    </a:lnTo>
                    <a:lnTo>
                      <a:pt x="65" y="22"/>
                    </a:lnTo>
                    <a:lnTo>
                      <a:pt x="65" y="22"/>
                    </a:lnTo>
                    <a:lnTo>
                      <a:pt x="65" y="25"/>
                    </a:lnTo>
                    <a:lnTo>
                      <a:pt x="65" y="25"/>
                    </a:lnTo>
                    <a:lnTo>
                      <a:pt x="75" y="29"/>
                    </a:lnTo>
                    <a:lnTo>
                      <a:pt x="83" y="29"/>
                    </a:lnTo>
                    <a:lnTo>
                      <a:pt x="93" y="32"/>
                    </a:lnTo>
                    <a:lnTo>
                      <a:pt x="97" y="32"/>
                    </a:lnTo>
                    <a:lnTo>
                      <a:pt x="97" y="32"/>
                    </a:lnTo>
                    <a:lnTo>
                      <a:pt x="97" y="32"/>
                    </a:lnTo>
                    <a:lnTo>
                      <a:pt x="108" y="32"/>
                    </a:lnTo>
                    <a:lnTo>
                      <a:pt x="118" y="36"/>
                    </a:lnTo>
                    <a:lnTo>
                      <a:pt x="118" y="32"/>
                    </a:lnTo>
                    <a:lnTo>
                      <a:pt x="129" y="32"/>
                    </a:lnTo>
                    <a:lnTo>
                      <a:pt x="129" y="32"/>
                    </a:lnTo>
                    <a:lnTo>
                      <a:pt x="136" y="32"/>
                    </a:lnTo>
                    <a:lnTo>
                      <a:pt x="140" y="32"/>
                    </a:lnTo>
                    <a:lnTo>
                      <a:pt x="144" y="32"/>
                    </a:lnTo>
                    <a:lnTo>
                      <a:pt x="144" y="32"/>
                    </a:lnTo>
                    <a:lnTo>
                      <a:pt x="147" y="32"/>
                    </a:lnTo>
                    <a:lnTo>
                      <a:pt x="151" y="32"/>
                    </a:lnTo>
                    <a:lnTo>
                      <a:pt x="161" y="29"/>
                    </a:lnTo>
                    <a:lnTo>
                      <a:pt x="165" y="29"/>
                    </a:lnTo>
                    <a:lnTo>
                      <a:pt x="165" y="29"/>
                    </a:lnTo>
                    <a:lnTo>
                      <a:pt x="161" y="22"/>
                    </a:lnTo>
                    <a:lnTo>
                      <a:pt x="161" y="18"/>
                    </a:lnTo>
                    <a:lnTo>
                      <a:pt x="161" y="15"/>
                    </a:lnTo>
                    <a:lnTo>
                      <a:pt x="161" y="15"/>
                    </a:lnTo>
                    <a:lnTo>
                      <a:pt x="161" y="15"/>
                    </a:lnTo>
                    <a:lnTo>
                      <a:pt x="161" y="7"/>
                    </a:lnTo>
                    <a:lnTo>
                      <a:pt x="165" y="4"/>
                    </a:lnTo>
                    <a:lnTo>
                      <a:pt x="165" y="0"/>
                    </a:lnTo>
                    <a:lnTo>
                      <a:pt x="169" y="4"/>
                    </a:lnTo>
                    <a:lnTo>
                      <a:pt x="172" y="4"/>
                    </a:lnTo>
                    <a:lnTo>
                      <a:pt x="176" y="4"/>
                    </a:lnTo>
                    <a:lnTo>
                      <a:pt x="172" y="0"/>
                    </a:lnTo>
                    <a:lnTo>
                      <a:pt x="172" y="0"/>
                    </a:lnTo>
                    <a:lnTo>
                      <a:pt x="176" y="0"/>
                    </a:lnTo>
                    <a:lnTo>
                      <a:pt x="176" y="0"/>
                    </a:lnTo>
                    <a:lnTo>
                      <a:pt x="179" y="0"/>
                    </a:lnTo>
                    <a:lnTo>
                      <a:pt x="190" y="0"/>
                    </a:lnTo>
                    <a:lnTo>
                      <a:pt x="190" y="4"/>
                    </a:lnTo>
                    <a:lnTo>
                      <a:pt x="194" y="4"/>
                    </a:lnTo>
                    <a:lnTo>
                      <a:pt x="197" y="4"/>
                    </a:lnTo>
                    <a:lnTo>
                      <a:pt x="201" y="4"/>
                    </a:lnTo>
                    <a:lnTo>
                      <a:pt x="201" y="4"/>
                    </a:lnTo>
                    <a:lnTo>
                      <a:pt x="201" y="7"/>
                    </a:lnTo>
                    <a:lnTo>
                      <a:pt x="201" y="7"/>
                    </a:lnTo>
                    <a:lnTo>
                      <a:pt x="204" y="11"/>
                    </a:lnTo>
                    <a:lnTo>
                      <a:pt x="208" y="7"/>
                    </a:lnTo>
                    <a:lnTo>
                      <a:pt x="208" y="11"/>
                    </a:lnTo>
                    <a:lnTo>
                      <a:pt x="212" y="7"/>
                    </a:lnTo>
                    <a:lnTo>
                      <a:pt x="215" y="11"/>
                    </a:lnTo>
                    <a:lnTo>
                      <a:pt x="215" y="11"/>
                    </a:lnTo>
                    <a:lnTo>
                      <a:pt x="219" y="11"/>
                    </a:lnTo>
                    <a:lnTo>
                      <a:pt x="222" y="11"/>
                    </a:lnTo>
                    <a:lnTo>
                      <a:pt x="230" y="15"/>
                    </a:lnTo>
                    <a:lnTo>
                      <a:pt x="230" y="15"/>
                    </a:lnTo>
                    <a:lnTo>
                      <a:pt x="230" y="15"/>
                    </a:lnTo>
                    <a:lnTo>
                      <a:pt x="233" y="15"/>
                    </a:lnTo>
                    <a:lnTo>
                      <a:pt x="237" y="15"/>
                    </a:lnTo>
                    <a:lnTo>
                      <a:pt x="237" y="11"/>
                    </a:lnTo>
                    <a:lnTo>
                      <a:pt x="240" y="11"/>
                    </a:lnTo>
                    <a:lnTo>
                      <a:pt x="247" y="15"/>
                    </a:lnTo>
                    <a:lnTo>
                      <a:pt x="251" y="15"/>
                    </a:lnTo>
                    <a:lnTo>
                      <a:pt x="255" y="11"/>
                    </a:lnTo>
                    <a:lnTo>
                      <a:pt x="262" y="15"/>
                    </a:lnTo>
                    <a:lnTo>
                      <a:pt x="265" y="15"/>
                    </a:lnTo>
                    <a:lnTo>
                      <a:pt x="262" y="18"/>
                    </a:lnTo>
                    <a:lnTo>
                      <a:pt x="265" y="18"/>
                    </a:lnTo>
                    <a:lnTo>
                      <a:pt x="269" y="18"/>
                    </a:lnTo>
                    <a:lnTo>
                      <a:pt x="269" y="18"/>
                    </a:lnTo>
                    <a:lnTo>
                      <a:pt x="269" y="22"/>
                    </a:lnTo>
                    <a:lnTo>
                      <a:pt x="276" y="22"/>
                    </a:lnTo>
                    <a:lnTo>
                      <a:pt x="276" y="25"/>
                    </a:lnTo>
                    <a:lnTo>
                      <a:pt x="280" y="25"/>
                    </a:lnTo>
                    <a:lnTo>
                      <a:pt x="283" y="29"/>
                    </a:lnTo>
                    <a:lnTo>
                      <a:pt x="287" y="32"/>
                    </a:lnTo>
                    <a:lnTo>
                      <a:pt x="290" y="32"/>
                    </a:lnTo>
                    <a:lnTo>
                      <a:pt x="290" y="32"/>
                    </a:lnTo>
                    <a:lnTo>
                      <a:pt x="290" y="32"/>
                    </a:lnTo>
                    <a:lnTo>
                      <a:pt x="290" y="36"/>
                    </a:lnTo>
                    <a:lnTo>
                      <a:pt x="287" y="36"/>
                    </a:lnTo>
                    <a:lnTo>
                      <a:pt x="287" y="36"/>
                    </a:lnTo>
                    <a:lnTo>
                      <a:pt x="287" y="40"/>
                    </a:lnTo>
                    <a:lnTo>
                      <a:pt x="287" y="40"/>
                    </a:lnTo>
                    <a:lnTo>
                      <a:pt x="287" y="43"/>
                    </a:lnTo>
                    <a:lnTo>
                      <a:pt x="287" y="43"/>
                    </a:lnTo>
                    <a:lnTo>
                      <a:pt x="287" y="43"/>
                    </a:lnTo>
                    <a:lnTo>
                      <a:pt x="287" y="47"/>
                    </a:lnTo>
                    <a:lnTo>
                      <a:pt x="283" y="47"/>
                    </a:lnTo>
                    <a:lnTo>
                      <a:pt x="283" y="47"/>
                    </a:lnTo>
                    <a:lnTo>
                      <a:pt x="287" y="50"/>
                    </a:lnTo>
                    <a:lnTo>
                      <a:pt x="283" y="50"/>
                    </a:lnTo>
                    <a:lnTo>
                      <a:pt x="283" y="54"/>
                    </a:lnTo>
                    <a:lnTo>
                      <a:pt x="290" y="58"/>
                    </a:lnTo>
                    <a:lnTo>
                      <a:pt x="290" y="61"/>
                    </a:lnTo>
                    <a:lnTo>
                      <a:pt x="290" y="61"/>
                    </a:lnTo>
                    <a:lnTo>
                      <a:pt x="290" y="61"/>
                    </a:lnTo>
                    <a:lnTo>
                      <a:pt x="287" y="65"/>
                    </a:lnTo>
                    <a:lnTo>
                      <a:pt x="287" y="65"/>
                    </a:lnTo>
                    <a:lnTo>
                      <a:pt x="290" y="65"/>
                    </a:lnTo>
                    <a:lnTo>
                      <a:pt x="287" y="65"/>
                    </a:lnTo>
                    <a:lnTo>
                      <a:pt x="283" y="68"/>
                    </a:lnTo>
                    <a:lnTo>
                      <a:pt x="283" y="68"/>
                    </a:lnTo>
                    <a:lnTo>
                      <a:pt x="283" y="68"/>
                    </a:lnTo>
                    <a:lnTo>
                      <a:pt x="283" y="68"/>
                    </a:lnTo>
                    <a:lnTo>
                      <a:pt x="280" y="68"/>
                    </a:lnTo>
                    <a:lnTo>
                      <a:pt x="272" y="75"/>
                    </a:lnTo>
                    <a:lnTo>
                      <a:pt x="272" y="79"/>
                    </a:lnTo>
                    <a:lnTo>
                      <a:pt x="276" y="79"/>
                    </a:lnTo>
                    <a:lnTo>
                      <a:pt x="276" y="79"/>
                    </a:lnTo>
                    <a:lnTo>
                      <a:pt x="276" y="83"/>
                    </a:lnTo>
                    <a:lnTo>
                      <a:pt x="276" y="83"/>
                    </a:lnTo>
                    <a:lnTo>
                      <a:pt x="280" y="86"/>
                    </a:lnTo>
                    <a:lnTo>
                      <a:pt x="283" y="83"/>
                    </a:lnTo>
                    <a:lnTo>
                      <a:pt x="283" y="83"/>
                    </a:lnTo>
                    <a:lnTo>
                      <a:pt x="283" y="86"/>
                    </a:lnTo>
                    <a:lnTo>
                      <a:pt x="283" y="86"/>
                    </a:lnTo>
                    <a:lnTo>
                      <a:pt x="283" y="90"/>
                    </a:lnTo>
                    <a:lnTo>
                      <a:pt x="287" y="90"/>
                    </a:lnTo>
                    <a:lnTo>
                      <a:pt x="287" y="93"/>
                    </a:lnTo>
                    <a:lnTo>
                      <a:pt x="290" y="97"/>
                    </a:lnTo>
                    <a:lnTo>
                      <a:pt x="290" y="97"/>
                    </a:lnTo>
                    <a:lnTo>
                      <a:pt x="290" y="97"/>
                    </a:lnTo>
                    <a:lnTo>
                      <a:pt x="294" y="101"/>
                    </a:lnTo>
                    <a:lnTo>
                      <a:pt x="294" y="101"/>
                    </a:lnTo>
                    <a:lnTo>
                      <a:pt x="298" y="104"/>
                    </a:lnTo>
                    <a:lnTo>
                      <a:pt x="298" y="104"/>
                    </a:lnTo>
                    <a:lnTo>
                      <a:pt x="298" y="108"/>
                    </a:lnTo>
                    <a:lnTo>
                      <a:pt x="301" y="104"/>
                    </a:lnTo>
                    <a:lnTo>
                      <a:pt x="305" y="108"/>
                    </a:lnTo>
                    <a:lnTo>
                      <a:pt x="305" y="108"/>
                    </a:lnTo>
                    <a:lnTo>
                      <a:pt x="305" y="111"/>
                    </a:lnTo>
                    <a:lnTo>
                      <a:pt x="308" y="111"/>
                    </a:lnTo>
                    <a:lnTo>
                      <a:pt x="312" y="111"/>
                    </a:lnTo>
                    <a:lnTo>
                      <a:pt x="315" y="115"/>
                    </a:lnTo>
                    <a:lnTo>
                      <a:pt x="315" y="115"/>
                    </a:lnTo>
                    <a:lnTo>
                      <a:pt x="315" y="111"/>
                    </a:lnTo>
                    <a:lnTo>
                      <a:pt x="319" y="111"/>
                    </a:lnTo>
                    <a:lnTo>
                      <a:pt x="323" y="119"/>
                    </a:lnTo>
                    <a:lnTo>
                      <a:pt x="326" y="119"/>
                    </a:lnTo>
                    <a:lnTo>
                      <a:pt x="330" y="115"/>
                    </a:lnTo>
                    <a:lnTo>
                      <a:pt x="333" y="115"/>
                    </a:lnTo>
                    <a:lnTo>
                      <a:pt x="333" y="108"/>
                    </a:lnTo>
                    <a:lnTo>
                      <a:pt x="333" y="108"/>
                    </a:lnTo>
                    <a:lnTo>
                      <a:pt x="337" y="104"/>
                    </a:lnTo>
                    <a:lnTo>
                      <a:pt x="341" y="101"/>
                    </a:lnTo>
                    <a:lnTo>
                      <a:pt x="341" y="93"/>
                    </a:lnTo>
                    <a:lnTo>
                      <a:pt x="341" y="90"/>
                    </a:lnTo>
                    <a:lnTo>
                      <a:pt x="341" y="86"/>
                    </a:lnTo>
                    <a:lnTo>
                      <a:pt x="344" y="86"/>
                    </a:lnTo>
                    <a:lnTo>
                      <a:pt x="351" y="75"/>
                    </a:lnTo>
                    <a:lnTo>
                      <a:pt x="355" y="72"/>
                    </a:lnTo>
                    <a:lnTo>
                      <a:pt x="355" y="72"/>
                    </a:lnTo>
                    <a:lnTo>
                      <a:pt x="355" y="72"/>
                    </a:lnTo>
                    <a:lnTo>
                      <a:pt x="355" y="75"/>
                    </a:lnTo>
                    <a:lnTo>
                      <a:pt x="358" y="79"/>
                    </a:lnTo>
                    <a:lnTo>
                      <a:pt x="362" y="83"/>
                    </a:lnTo>
                    <a:lnTo>
                      <a:pt x="366" y="86"/>
                    </a:lnTo>
                    <a:lnTo>
                      <a:pt x="369" y="90"/>
                    </a:lnTo>
                    <a:lnTo>
                      <a:pt x="373" y="93"/>
                    </a:lnTo>
                    <a:lnTo>
                      <a:pt x="376" y="93"/>
                    </a:lnTo>
                    <a:lnTo>
                      <a:pt x="384" y="93"/>
                    </a:lnTo>
                    <a:lnTo>
                      <a:pt x="391" y="93"/>
                    </a:lnTo>
                    <a:lnTo>
                      <a:pt x="394" y="93"/>
                    </a:lnTo>
                    <a:lnTo>
                      <a:pt x="398" y="97"/>
                    </a:lnTo>
                    <a:lnTo>
                      <a:pt x="398" y="93"/>
                    </a:lnTo>
                    <a:lnTo>
                      <a:pt x="398" y="90"/>
                    </a:lnTo>
                    <a:lnTo>
                      <a:pt x="398" y="90"/>
                    </a:lnTo>
                    <a:lnTo>
                      <a:pt x="401" y="86"/>
                    </a:lnTo>
                    <a:lnTo>
                      <a:pt x="412" y="83"/>
                    </a:lnTo>
                    <a:lnTo>
                      <a:pt x="419" y="86"/>
                    </a:lnTo>
                    <a:lnTo>
                      <a:pt x="419" y="86"/>
                    </a:lnTo>
                    <a:lnTo>
                      <a:pt x="423" y="86"/>
                    </a:lnTo>
                    <a:lnTo>
                      <a:pt x="430" y="90"/>
                    </a:lnTo>
                    <a:lnTo>
                      <a:pt x="434" y="90"/>
                    </a:lnTo>
                    <a:lnTo>
                      <a:pt x="444" y="93"/>
                    </a:lnTo>
                    <a:lnTo>
                      <a:pt x="448" y="93"/>
                    </a:lnTo>
                    <a:lnTo>
                      <a:pt x="452" y="93"/>
                    </a:lnTo>
                    <a:lnTo>
                      <a:pt x="452" y="97"/>
                    </a:lnTo>
                    <a:lnTo>
                      <a:pt x="455" y="97"/>
                    </a:lnTo>
                    <a:lnTo>
                      <a:pt x="455" y="101"/>
                    </a:lnTo>
                    <a:lnTo>
                      <a:pt x="455" y="101"/>
                    </a:lnTo>
                    <a:lnTo>
                      <a:pt x="459" y="101"/>
                    </a:lnTo>
                    <a:lnTo>
                      <a:pt x="462" y="104"/>
                    </a:lnTo>
                    <a:lnTo>
                      <a:pt x="462" y="101"/>
                    </a:lnTo>
                    <a:lnTo>
                      <a:pt x="470" y="101"/>
                    </a:lnTo>
                    <a:lnTo>
                      <a:pt x="470" y="101"/>
                    </a:lnTo>
                    <a:lnTo>
                      <a:pt x="473" y="97"/>
                    </a:lnTo>
                    <a:lnTo>
                      <a:pt x="473" y="97"/>
                    </a:lnTo>
                    <a:lnTo>
                      <a:pt x="480" y="93"/>
                    </a:lnTo>
                    <a:lnTo>
                      <a:pt x="484" y="93"/>
                    </a:lnTo>
                    <a:lnTo>
                      <a:pt x="484" y="93"/>
                    </a:lnTo>
                    <a:lnTo>
                      <a:pt x="491" y="93"/>
                    </a:lnTo>
                    <a:lnTo>
                      <a:pt x="491" y="90"/>
                    </a:lnTo>
                    <a:lnTo>
                      <a:pt x="498" y="90"/>
                    </a:lnTo>
                    <a:lnTo>
                      <a:pt x="502" y="90"/>
                    </a:lnTo>
                    <a:lnTo>
                      <a:pt x="505" y="90"/>
                    </a:lnTo>
                    <a:lnTo>
                      <a:pt x="505" y="86"/>
                    </a:lnTo>
                    <a:lnTo>
                      <a:pt x="502" y="86"/>
                    </a:lnTo>
                    <a:lnTo>
                      <a:pt x="498" y="83"/>
                    </a:lnTo>
                    <a:lnTo>
                      <a:pt x="498" y="79"/>
                    </a:lnTo>
                    <a:lnTo>
                      <a:pt x="498" y="75"/>
                    </a:lnTo>
                    <a:lnTo>
                      <a:pt x="502" y="75"/>
                    </a:lnTo>
                    <a:lnTo>
                      <a:pt x="502" y="75"/>
                    </a:lnTo>
                    <a:lnTo>
                      <a:pt x="498" y="72"/>
                    </a:lnTo>
                    <a:lnTo>
                      <a:pt x="498" y="68"/>
                    </a:lnTo>
                    <a:lnTo>
                      <a:pt x="502" y="68"/>
                    </a:lnTo>
                    <a:lnTo>
                      <a:pt x="505" y="65"/>
                    </a:lnTo>
                    <a:lnTo>
                      <a:pt x="512" y="65"/>
                    </a:lnTo>
                    <a:lnTo>
                      <a:pt x="512" y="61"/>
                    </a:lnTo>
                    <a:lnTo>
                      <a:pt x="516" y="58"/>
                    </a:lnTo>
                    <a:lnTo>
                      <a:pt x="520" y="54"/>
                    </a:lnTo>
                    <a:lnTo>
                      <a:pt x="520" y="50"/>
                    </a:lnTo>
                    <a:lnTo>
                      <a:pt x="523" y="50"/>
                    </a:lnTo>
                    <a:lnTo>
                      <a:pt x="527" y="47"/>
                    </a:lnTo>
                    <a:lnTo>
                      <a:pt x="523" y="47"/>
                    </a:lnTo>
                    <a:lnTo>
                      <a:pt x="523" y="43"/>
                    </a:lnTo>
                    <a:lnTo>
                      <a:pt x="520" y="43"/>
                    </a:lnTo>
                    <a:lnTo>
                      <a:pt x="520" y="40"/>
                    </a:lnTo>
                    <a:lnTo>
                      <a:pt x="523" y="40"/>
                    </a:lnTo>
                    <a:lnTo>
                      <a:pt x="527" y="40"/>
                    </a:lnTo>
                    <a:lnTo>
                      <a:pt x="530" y="40"/>
                    </a:lnTo>
                    <a:lnTo>
                      <a:pt x="534" y="40"/>
                    </a:lnTo>
                    <a:lnTo>
                      <a:pt x="534" y="43"/>
                    </a:lnTo>
                    <a:lnTo>
                      <a:pt x="538" y="43"/>
                    </a:lnTo>
                    <a:lnTo>
                      <a:pt x="559" y="43"/>
                    </a:lnTo>
                    <a:lnTo>
                      <a:pt x="577" y="43"/>
                    </a:lnTo>
                    <a:lnTo>
                      <a:pt x="581" y="43"/>
                    </a:lnTo>
                    <a:lnTo>
                      <a:pt x="595" y="47"/>
                    </a:lnTo>
                    <a:lnTo>
                      <a:pt x="606" y="47"/>
                    </a:lnTo>
                    <a:lnTo>
                      <a:pt x="620" y="50"/>
                    </a:lnTo>
                    <a:lnTo>
                      <a:pt x="624" y="50"/>
                    </a:lnTo>
                    <a:lnTo>
                      <a:pt x="631" y="54"/>
                    </a:lnTo>
                    <a:lnTo>
                      <a:pt x="634" y="54"/>
                    </a:lnTo>
                    <a:lnTo>
                      <a:pt x="641" y="58"/>
                    </a:lnTo>
                    <a:lnTo>
                      <a:pt x="649" y="58"/>
                    </a:lnTo>
                    <a:lnTo>
                      <a:pt x="652" y="58"/>
                    </a:lnTo>
                    <a:lnTo>
                      <a:pt x="663" y="58"/>
                    </a:lnTo>
                    <a:lnTo>
                      <a:pt x="667" y="58"/>
                    </a:lnTo>
                    <a:lnTo>
                      <a:pt x="670" y="58"/>
                    </a:lnTo>
                    <a:lnTo>
                      <a:pt x="670" y="58"/>
                    </a:lnTo>
                    <a:lnTo>
                      <a:pt x="677" y="58"/>
                    </a:lnTo>
                    <a:lnTo>
                      <a:pt x="684" y="58"/>
                    </a:lnTo>
                    <a:lnTo>
                      <a:pt x="684" y="61"/>
                    </a:lnTo>
                    <a:lnTo>
                      <a:pt x="692" y="61"/>
                    </a:lnTo>
                    <a:lnTo>
                      <a:pt x="695" y="61"/>
                    </a:lnTo>
                    <a:lnTo>
                      <a:pt x="702" y="65"/>
                    </a:lnTo>
                    <a:lnTo>
                      <a:pt x="710" y="72"/>
                    </a:lnTo>
                    <a:lnTo>
                      <a:pt x="710" y="75"/>
                    </a:lnTo>
                    <a:lnTo>
                      <a:pt x="710" y="75"/>
                    </a:lnTo>
                    <a:lnTo>
                      <a:pt x="702" y="79"/>
                    </a:lnTo>
                    <a:lnTo>
                      <a:pt x="702" y="75"/>
                    </a:lnTo>
                    <a:lnTo>
                      <a:pt x="695" y="75"/>
                    </a:lnTo>
                    <a:lnTo>
                      <a:pt x="695" y="75"/>
                    </a:lnTo>
                    <a:lnTo>
                      <a:pt x="688" y="83"/>
                    </a:lnTo>
                    <a:lnTo>
                      <a:pt x="688" y="83"/>
                    </a:lnTo>
                    <a:lnTo>
                      <a:pt x="688" y="83"/>
                    </a:lnTo>
                    <a:lnTo>
                      <a:pt x="695" y="83"/>
                    </a:lnTo>
                    <a:lnTo>
                      <a:pt x="695" y="83"/>
                    </a:lnTo>
                    <a:lnTo>
                      <a:pt x="699" y="83"/>
                    </a:lnTo>
                    <a:lnTo>
                      <a:pt x="702" y="83"/>
                    </a:lnTo>
                    <a:lnTo>
                      <a:pt x="710" y="86"/>
                    </a:lnTo>
                    <a:lnTo>
                      <a:pt x="713" y="86"/>
                    </a:lnTo>
                    <a:lnTo>
                      <a:pt x="713" y="86"/>
                    </a:lnTo>
                    <a:lnTo>
                      <a:pt x="720" y="90"/>
                    </a:lnTo>
                    <a:lnTo>
                      <a:pt x="720" y="93"/>
                    </a:lnTo>
                    <a:lnTo>
                      <a:pt x="720" y="93"/>
                    </a:lnTo>
                    <a:lnTo>
                      <a:pt x="724" y="93"/>
                    </a:lnTo>
                    <a:lnTo>
                      <a:pt x="731" y="93"/>
                    </a:lnTo>
                    <a:lnTo>
                      <a:pt x="742" y="93"/>
                    </a:lnTo>
                    <a:lnTo>
                      <a:pt x="742" y="93"/>
                    </a:lnTo>
                    <a:lnTo>
                      <a:pt x="742" y="93"/>
                    </a:lnTo>
                    <a:lnTo>
                      <a:pt x="756" y="101"/>
                    </a:lnTo>
                    <a:lnTo>
                      <a:pt x="756" y="104"/>
                    </a:lnTo>
                    <a:lnTo>
                      <a:pt x="752" y="108"/>
                    </a:lnTo>
                    <a:lnTo>
                      <a:pt x="745" y="108"/>
                    </a:lnTo>
                    <a:lnTo>
                      <a:pt x="745" y="111"/>
                    </a:lnTo>
                    <a:lnTo>
                      <a:pt x="749" y="111"/>
                    </a:lnTo>
                    <a:lnTo>
                      <a:pt x="756" y="115"/>
                    </a:lnTo>
                    <a:lnTo>
                      <a:pt x="760" y="115"/>
                    </a:lnTo>
                    <a:lnTo>
                      <a:pt x="763" y="115"/>
                    </a:lnTo>
                    <a:lnTo>
                      <a:pt x="767" y="115"/>
                    </a:lnTo>
                    <a:lnTo>
                      <a:pt x="778" y="111"/>
                    </a:lnTo>
                    <a:lnTo>
                      <a:pt x="778" y="111"/>
                    </a:lnTo>
                    <a:lnTo>
                      <a:pt x="781" y="111"/>
                    </a:lnTo>
                    <a:lnTo>
                      <a:pt x="788" y="111"/>
                    </a:lnTo>
                    <a:lnTo>
                      <a:pt x="792" y="111"/>
                    </a:lnTo>
                    <a:lnTo>
                      <a:pt x="799" y="111"/>
                    </a:lnTo>
                    <a:lnTo>
                      <a:pt x="803" y="108"/>
                    </a:lnTo>
                    <a:lnTo>
                      <a:pt x="803" y="108"/>
                    </a:lnTo>
                    <a:lnTo>
                      <a:pt x="813" y="111"/>
                    </a:lnTo>
                    <a:lnTo>
                      <a:pt x="817" y="111"/>
                    </a:lnTo>
                    <a:lnTo>
                      <a:pt x="821" y="108"/>
                    </a:lnTo>
                    <a:lnTo>
                      <a:pt x="828" y="108"/>
                    </a:lnTo>
                    <a:lnTo>
                      <a:pt x="831" y="108"/>
                    </a:lnTo>
                    <a:lnTo>
                      <a:pt x="835" y="108"/>
                    </a:lnTo>
                    <a:lnTo>
                      <a:pt x="846" y="108"/>
                    </a:lnTo>
                    <a:lnTo>
                      <a:pt x="853" y="108"/>
                    </a:lnTo>
                    <a:lnTo>
                      <a:pt x="864" y="108"/>
                    </a:lnTo>
                    <a:lnTo>
                      <a:pt x="867" y="108"/>
                    </a:lnTo>
                    <a:lnTo>
                      <a:pt x="881" y="108"/>
                    </a:lnTo>
                    <a:lnTo>
                      <a:pt x="889" y="111"/>
                    </a:lnTo>
                    <a:lnTo>
                      <a:pt x="892" y="111"/>
                    </a:lnTo>
                    <a:lnTo>
                      <a:pt x="892" y="115"/>
                    </a:lnTo>
                    <a:lnTo>
                      <a:pt x="899" y="119"/>
                    </a:lnTo>
                    <a:lnTo>
                      <a:pt x="899" y="119"/>
                    </a:lnTo>
                    <a:lnTo>
                      <a:pt x="903" y="122"/>
                    </a:lnTo>
                    <a:lnTo>
                      <a:pt x="907" y="126"/>
                    </a:lnTo>
                    <a:lnTo>
                      <a:pt x="907" y="126"/>
                    </a:lnTo>
                    <a:lnTo>
                      <a:pt x="910" y="129"/>
                    </a:lnTo>
                    <a:lnTo>
                      <a:pt x="910" y="133"/>
                    </a:lnTo>
                    <a:lnTo>
                      <a:pt x="910" y="133"/>
                    </a:lnTo>
                    <a:lnTo>
                      <a:pt x="910" y="136"/>
                    </a:lnTo>
                    <a:lnTo>
                      <a:pt x="903" y="151"/>
                    </a:lnTo>
                    <a:lnTo>
                      <a:pt x="903" y="151"/>
                    </a:lnTo>
                    <a:lnTo>
                      <a:pt x="910" y="154"/>
                    </a:lnTo>
                    <a:lnTo>
                      <a:pt x="914" y="154"/>
                    </a:lnTo>
                    <a:lnTo>
                      <a:pt x="917" y="154"/>
                    </a:lnTo>
                    <a:lnTo>
                      <a:pt x="921" y="154"/>
                    </a:lnTo>
                    <a:lnTo>
                      <a:pt x="924" y="158"/>
                    </a:lnTo>
                    <a:lnTo>
                      <a:pt x="928" y="158"/>
                    </a:lnTo>
                    <a:lnTo>
                      <a:pt x="932" y="162"/>
                    </a:lnTo>
                    <a:lnTo>
                      <a:pt x="932" y="162"/>
                    </a:lnTo>
                    <a:lnTo>
                      <a:pt x="935" y="162"/>
                    </a:lnTo>
                    <a:lnTo>
                      <a:pt x="939" y="165"/>
                    </a:lnTo>
                    <a:lnTo>
                      <a:pt x="939" y="169"/>
                    </a:lnTo>
                    <a:lnTo>
                      <a:pt x="939" y="169"/>
                    </a:lnTo>
                    <a:lnTo>
                      <a:pt x="942" y="165"/>
                    </a:lnTo>
                    <a:lnTo>
                      <a:pt x="946" y="162"/>
                    </a:lnTo>
                    <a:lnTo>
                      <a:pt x="953" y="162"/>
                    </a:lnTo>
                    <a:lnTo>
                      <a:pt x="953" y="158"/>
                    </a:lnTo>
                    <a:lnTo>
                      <a:pt x="957" y="158"/>
                    </a:lnTo>
                    <a:lnTo>
                      <a:pt x="957" y="158"/>
                    </a:lnTo>
                    <a:lnTo>
                      <a:pt x="960" y="154"/>
                    </a:lnTo>
                    <a:lnTo>
                      <a:pt x="960" y="154"/>
                    </a:lnTo>
                    <a:lnTo>
                      <a:pt x="967" y="158"/>
                    </a:lnTo>
                    <a:lnTo>
                      <a:pt x="975" y="154"/>
                    </a:lnTo>
                    <a:lnTo>
                      <a:pt x="985" y="154"/>
                    </a:lnTo>
                    <a:lnTo>
                      <a:pt x="992" y="154"/>
                    </a:lnTo>
                    <a:lnTo>
                      <a:pt x="1000" y="158"/>
                    </a:lnTo>
                    <a:lnTo>
                      <a:pt x="1003" y="162"/>
                    </a:lnTo>
                    <a:lnTo>
                      <a:pt x="1014" y="162"/>
                    </a:lnTo>
                    <a:lnTo>
                      <a:pt x="1014" y="162"/>
                    </a:lnTo>
                    <a:lnTo>
                      <a:pt x="1014" y="162"/>
                    </a:lnTo>
                    <a:lnTo>
                      <a:pt x="1021" y="158"/>
                    </a:lnTo>
                    <a:lnTo>
                      <a:pt x="1032" y="162"/>
                    </a:lnTo>
                    <a:lnTo>
                      <a:pt x="1039" y="165"/>
                    </a:lnTo>
                    <a:lnTo>
                      <a:pt x="1046" y="162"/>
                    </a:lnTo>
                    <a:lnTo>
                      <a:pt x="1050" y="165"/>
                    </a:lnTo>
                    <a:lnTo>
                      <a:pt x="1053" y="165"/>
                    </a:lnTo>
                    <a:lnTo>
                      <a:pt x="1064" y="154"/>
                    </a:lnTo>
                    <a:lnTo>
                      <a:pt x="1068" y="154"/>
                    </a:lnTo>
                    <a:lnTo>
                      <a:pt x="1068" y="154"/>
                    </a:lnTo>
                    <a:lnTo>
                      <a:pt x="1075" y="154"/>
                    </a:lnTo>
                    <a:lnTo>
                      <a:pt x="1075" y="158"/>
                    </a:lnTo>
                    <a:lnTo>
                      <a:pt x="1071" y="158"/>
                    </a:lnTo>
                    <a:lnTo>
                      <a:pt x="1071" y="158"/>
                    </a:lnTo>
                    <a:lnTo>
                      <a:pt x="1078" y="162"/>
                    </a:lnTo>
                    <a:lnTo>
                      <a:pt x="1078" y="162"/>
                    </a:lnTo>
                    <a:lnTo>
                      <a:pt x="1078" y="169"/>
                    </a:lnTo>
                    <a:lnTo>
                      <a:pt x="1078" y="172"/>
                    </a:lnTo>
                    <a:lnTo>
                      <a:pt x="1078" y="172"/>
                    </a:lnTo>
                    <a:lnTo>
                      <a:pt x="1082" y="176"/>
                    </a:lnTo>
                    <a:lnTo>
                      <a:pt x="1089" y="176"/>
                    </a:lnTo>
                    <a:lnTo>
                      <a:pt x="1093" y="176"/>
                    </a:lnTo>
                    <a:lnTo>
                      <a:pt x="1093" y="180"/>
                    </a:lnTo>
                    <a:lnTo>
                      <a:pt x="1100" y="180"/>
                    </a:lnTo>
                    <a:lnTo>
                      <a:pt x="1104" y="183"/>
                    </a:lnTo>
                    <a:lnTo>
                      <a:pt x="1104" y="187"/>
                    </a:lnTo>
                    <a:lnTo>
                      <a:pt x="1107" y="190"/>
                    </a:lnTo>
                    <a:lnTo>
                      <a:pt x="1118" y="190"/>
                    </a:lnTo>
                    <a:lnTo>
                      <a:pt x="1125" y="187"/>
                    </a:lnTo>
                    <a:lnTo>
                      <a:pt x="1136" y="180"/>
                    </a:lnTo>
                    <a:lnTo>
                      <a:pt x="1132" y="172"/>
                    </a:lnTo>
                    <a:lnTo>
                      <a:pt x="1132" y="172"/>
                    </a:lnTo>
                    <a:lnTo>
                      <a:pt x="1132" y="169"/>
                    </a:lnTo>
                    <a:lnTo>
                      <a:pt x="1129" y="162"/>
                    </a:lnTo>
                    <a:lnTo>
                      <a:pt x="1118" y="158"/>
                    </a:lnTo>
                    <a:lnTo>
                      <a:pt x="1118" y="158"/>
                    </a:lnTo>
                    <a:lnTo>
                      <a:pt x="1125" y="154"/>
                    </a:lnTo>
                    <a:lnTo>
                      <a:pt x="1125" y="151"/>
                    </a:lnTo>
                    <a:lnTo>
                      <a:pt x="1125" y="147"/>
                    </a:lnTo>
                    <a:lnTo>
                      <a:pt x="1125" y="144"/>
                    </a:lnTo>
                    <a:lnTo>
                      <a:pt x="1129" y="144"/>
                    </a:lnTo>
                    <a:lnTo>
                      <a:pt x="1136" y="144"/>
                    </a:lnTo>
                    <a:lnTo>
                      <a:pt x="1161" y="147"/>
                    </a:lnTo>
                    <a:lnTo>
                      <a:pt x="1164" y="147"/>
                    </a:lnTo>
                    <a:lnTo>
                      <a:pt x="1175" y="151"/>
                    </a:lnTo>
                    <a:lnTo>
                      <a:pt x="1182" y="151"/>
                    </a:lnTo>
                    <a:lnTo>
                      <a:pt x="1186" y="151"/>
                    </a:lnTo>
                    <a:lnTo>
                      <a:pt x="1193" y="151"/>
                    </a:lnTo>
                    <a:lnTo>
                      <a:pt x="1200" y="151"/>
                    </a:lnTo>
                    <a:lnTo>
                      <a:pt x="1204" y="151"/>
                    </a:lnTo>
                    <a:lnTo>
                      <a:pt x="1207" y="151"/>
                    </a:lnTo>
                    <a:lnTo>
                      <a:pt x="1215" y="151"/>
                    </a:lnTo>
                    <a:lnTo>
                      <a:pt x="1215" y="151"/>
                    </a:lnTo>
                    <a:lnTo>
                      <a:pt x="1236" y="151"/>
                    </a:lnTo>
                    <a:lnTo>
                      <a:pt x="1240" y="151"/>
                    </a:lnTo>
                    <a:lnTo>
                      <a:pt x="1250" y="158"/>
                    </a:lnTo>
                    <a:lnTo>
                      <a:pt x="1254" y="158"/>
                    </a:lnTo>
                    <a:lnTo>
                      <a:pt x="1261" y="158"/>
                    </a:lnTo>
                    <a:lnTo>
                      <a:pt x="1265" y="158"/>
                    </a:lnTo>
                    <a:lnTo>
                      <a:pt x="1272" y="162"/>
                    </a:lnTo>
                    <a:lnTo>
                      <a:pt x="1283" y="165"/>
                    </a:lnTo>
                    <a:lnTo>
                      <a:pt x="1286" y="165"/>
                    </a:lnTo>
                    <a:lnTo>
                      <a:pt x="1290" y="169"/>
                    </a:lnTo>
                    <a:lnTo>
                      <a:pt x="1293" y="169"/>
                    </a:lnTo>
                    <a:lnTo>
                      <a:pt x="1301" y="172"/>
                    </a:lnTo>
                    <a:lnTo>
                      <a:pt x="1318" y="18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96" name="Line 318">
                <a:extLst>
                  <a:ext uri="{FF2B5EF4-FFF2-40B4-BE49-F238E27FC236}">
                    <a16:creationId xmlns:a16="http://schemas.microsoft.com/office/drawing/2014/main" id="{5EBCCC8B-4019-4F59-A675-35BF15AFD5EE}"/>
                  </a:ext>
                </a:extLst>
              </p:cNvPr>
              <p:cNvSpPr>
                <a:spLocks noChangeShapeType="1"/>
              </p:cNvSpPr>
              <p:nvPr/>
            </p:nvSpPr>
            <p:spPr bwMode="auto">
              <a:xfrm>
                <a:off x="54" y="1028"/>
                <a:ext cx="3" cy="0"/>
              </a:xfrm>
              <a:prstGeom prst="line">
                <a:avLst/>
              </a:pr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97" name="Line 319">
                <a:extLst>
                  <a:ext uri="{FF2B5EF4-FFF2-40B4-BE49-F238E27FC236}">
                    <a16:creationId xmlns:a16="http://schemas.microsoft.com/office/drawing/2014/main" id="{8804D7D7-3948-4BCD-8088-C2DC1619D7DD}"/>
                  </a:ext>
                </a:extLst>
              </p:cNvPr>
              <p:cNvSpPr>
                <a:spLocks noChangeShapeType="1"/>
              </p:cNvSpPr>
              <p:nvPr/>
            </p:nvSpPr>
            <p:spPr bwMode="auto">
              <a:xfrm>
                <a:off x="7393" y="1028"/>
                <a:ext cx="0" cy="0"/>
              </a:xfrm>
              <a:prstGeom prst="line">
                <a:avLst/>
              </a:pr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98" name="Freeform 320">
                <a:extLst>
                  <a:ext uri="{FF2B5EF4-FFF2-40B4-BE49-F238E27FC236}">
                    <a16:creationId xmlns:a16="http://schemas.microsoft.com/office/drawing/2014/main" id="{913613DC-66BC-454C-BB0A-F3B80545C023}"/>
                  </a:ext>
                </a:extLst>
              </p:cNvPr>
              <p:cNvSpPr>
                <a:spLocks/>
              </p:cNvSpPr>
              <p:nvPr/>
            </p:nvSpPr>
            <p:spPr bwMode="auto">
              <a:xfrm>
                <a:off x="4288" y="1301"/>
                <a:ext cx="54" cy="36"/>
              </a:xfrm>
              <a:custGeom>
                <a:avLst/>
                <a:gdLst>
                  <a:gd name="T0" fmla="*/ 7 w 54"/>
                  <a:gd name="T1" fmla="*/ 36 h 36"/>
                  <a:gd name="T2" fmla="*/ 7 w 54"/>
                  <a:gd name="T3" fmla="*/ 32 h 36"/>
                  <a:gd name="T4" fmla="*/ 7 w 54"/>
                  <a:gd name="T5" fmla="*/ 28 h 36"/>
                  <a:gd name="T6" fmla="*/ 11 w 54"/>
                  <a:gd name="T7" fmla="*/ 28 h 36"/>
                  <a:gd name="T8" fmla="*/ 14 w 54"/>
                  <a:gd name="T9" fmla="*/ 32 h 36"/>
                  <a:gd name="T10" fmla="*/ 14 w 54"/>
                  <a:gd name="T11" fmla="*/ 28 h 36"/>
                  <a:gd name="T12" fmla="*/ 18 w 54"/>
                  <a:gd name="T13" fmla="*/ 28 h 36"/>
                  <a:gd name="T14" fmla="*/ 18 w 54"/>
                  <a:gd name="T15" fmla="*/ 25 h 36"/>
                  <a:gd name="T16" fmla="*/ 21 w 54"/>
                  <a:gd name="T17" fmla="*/ 28 h 36"/>
                  <a:gd name="T18" fmla="*/ 28 w 54"/>
                  <a:gd name="T19" fmla="*/ 25 h 36"/>
                  <a:gd name="T20" fmla="*/ 28 w 54"/>
                  <a:gd name="T21" fmla="*/ 25 h 36"/>
                  <a:gd name="T22" fmla="*/ 28 w 54"/>
                  <a:gd name="T23" fmla="*/ 21 h 36"/>
                  <a:gd name="T24" fmla="*/ 36 w 54"/>
                  <a:gd name="T25" fmla="*/ 21 h 36"/>
                  <a:gd name="T26" fmla="*/ 46 w 54"/>
                  <a:gd name="T27" fmla="*/ 25 h 36"/>
                  <a:gd name="T28" fmla="*/ 50 w 54"/>
                  <a:gd name="T29" fmla="*/ 25 h 36"/>
                  <a:gd name="T30" fmla="*/ 54 w 54"/>
                  <a:gd name="T31" fmla="*/ 21 h 36"/>
                  <a:gd name="T32" fmla="*/ 54 w 54"/>
                  <a:gd name="T33" fmla="*/ 21 h 36"/>
                  <a:gd name="T34" fmla="*/ 50 w 54"/>
                  <a:gd name="T35" fmla="*/ 21 h 36"/>
                  <a:gd name="T36" fmla="*/ 46 w 54"/>
                  <a:gd name="T37" fmla="*/ 21 h 36"/>
                  <a:gd name="T38" fmla="*/ 46 w 54"/>
                  <a:gd name="T39" fmla="*/ 18 h 36"/>
                  <a:gd name="T40" fmla="*/ 43 w 54"/>
                  <a:gd name="T41" fmla="*/ 14 h 36"/>
                  <a:gd name="T42" fmla="*/ 39 w 54"/>
                  <a:gd name="T43" fmla="*/ 14 h 36"/>
                  <a:gd name="T44" fmla="*/ 32 w 54"/>
                  <a:gd name="T45" fmla="*/ 18 h 36"/>
                  <a:gd name="T46" fmla="*/ 28 w 54"/>
                  <a:gd name="T47" fmla="*/ 18 h 36"/>
                  <a:gd name="T48" fmla="*/ 21 w 54"/>
                  <a:gd name="T49" fmla="*/ 11 h 36"/>
                  <a:gd name="T50" fmla="*/ 21 w 54"/>
                  <a:gd name="T51" fmla="*/ 11 h 36"/>
                  <a:gd name="T52" fmla="*/ 18 w 54"/>
                  <a:gd name="T53" fmla="*/ 11 h 36"/>
                  <a:gd name="T54" fmla="*/ 18 w 54"/>
                  <a:gd name="T55" fmla="*/ 7 h 36"/>
                  <a:gd name="T56" fmla="*/ 18 w 54"/>
                  <a:gd name="T57" fmla="*/ 3 h 36"/>
                  <a:gd name="T58" fmla="*/ 18 w 54"/>
                  <a:gd name="T59" fmla="*/ 3 h 36"/>
                  <a:gd name="T60" fmla="*/ 21 w 54"/>
                  <a:gd name="T61" fmla="*/ 7 h 36"/>
                  <a:gd name="T62" fmla="*/ 21 w 54"/>
                  <a:gd name="T63" fmla="*/ 3 h 36"/>
                  <a:gd name="T64" fmla="*/ 21 w 54"/>
                  <a:gd name="T65" fmla="*/ 0 h 36"/>
                  <a:gd name="T66" fmla="*/ 21 w 54"/>
                  <a:gd name="T67" fmla="*/ 0 h 36"/>
                  <a:gd name="T68" fmla="*/ 14 w 54"/>
                  <a:gd name="T69" fmla="*/ 3 h 36"/>
                  <a:gd name="T70" fmla="*/ 11 w 54"/>
                  <a:gd name="T71" fmla="*/ 3 h 36"/>
                  <a:gd name="T72" fmla="*/ 0 w 54"/>
                  <a:gd name="T73" fmla="*/ 3 h 36"/>
                  <a:gd name="T74" fmla="*/ 0 w 54"/>
                  <a:gd name="T7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36">
                    <a:moveTo>
                      <a:pt x="7" y="36"/>
                    </a:moveTo>
                    <a:lnTo>
                      <a:pt x="7" y="32"/>
                    </a:lnTo>
                    <a:lnTo>
                      <a:pt x="7" y="28"/>
                    </a:lnTo>
                    <a:lnTo>
                      <a:pt x="11" y="28"/>
                    </a:lnTo>
                    <a:lnTo>
                      <a:pt x="14" y="32"/>
                    </a:lnTo>
                    <a:lnTo>
                      <a:pt x="14" y="28"/>
                    </a:lnTo>
                    <a:lnTo>
                      <a:pt x="18" y="28"/>
                    </a:lnTo>
                    <a:lnTo>
                      <a:pt x="18" y="25"/>
                    </a:lnTo>
                    <a:lnTo>
                      <a:pt x="21" y="28"/>
                    </a:lnTo>
                    <a:lnTo>
                      <a:pt x="28" y="25"/>
                    </a:lnTo>
                    <a:lnTo>
                      <a:pt x="28" y="25"/>
                    </a:lnTo>
                    <a:lnTo>
                      <a:pt x="28" y="21"/>
                    </a:lnTo>
                    <a:lnTo>
                      <a:pt x="36" y="21"/>
                    </a:lnTo>
                    <a:lnTo>
                      <a:pt x="46" y="25"/>
                    </a:lnTo>
                    <a:lnTo>
                      <a:pt x="50" y="25"/>
                    </a:lnTo>
                    <a:lnTo>
                      <a:pt x="54" y="21"/>
                    </a:lnTo>
                    <a:lnTo>
                      <a:pt x="54" y="21"/>
                    </a:lnTo>
                    <a:lnTo>
                      <a:pt x="50" y="21"/>
                    </a:lnTo>
                    <a:lnTo>
                      <a:pt x="46" y="21"/>
                    </a:lnTo>
                    <a:lnTo>
                      <a:pt x="46" y="18"/>
                    </a:lnTo>
                    <a:lnTo>
                      <a:pt x="43" y="14"/>
                    </a:lnTo>
                    <a:lnTo>
                      <a:pt x="39" y="14"/>
                    </a:lnTo>
                    <a:lnTo>
                      <a:pt x="32" y="18"/>
                    </a:lnTo>
                    <a:lnTo>
                      <a:pt x="28" y="18"/>
                    </a:lnTo>
                    <a:lnTo>
                      <a:pt x="21" y="11"/>
                    </a:lnTo>
                    <a:lnTo>
                      <a:pt x="21" y="11"/>
                    </a:lnTo>
                    <a:lnTo>
                      <a:pt x="18" y="11"/>
                    </a:lnTo>
                    <a:lnTo>
                      <a:pt x="18" y="7"/>
                    </a:lnTo>
                    <a:lnTo>
                      <a:pt x="18" y="3"/>
                    </a:lnTo>
                    <a:lnTo>
                      <a:pt x="18" y="3"/>
                    </a:lnTo>
                    <a:lnTo>
                      <a:pt x="21" y="7"/>
                    </a:lnTo>
                    <a:lnTo>
                      <a:pt x="21" y="3"/>
                    </a:lnTo>
                    <a:lnTo>
                      <a:pt x="21" y="0"/>
                    </a:lnTo>
                    <a:lnTo>
                      <a:pt x="21" y="0"/>
                    </a:lnTo>
                    <a:lnTo>
                      <a:pt x="14" y="3"/>
                    </a:lnTo>
                    <a:lnTo>
                      <a:pt x="11" y="3"/>
                    </a:lnTo>
                    <a:lnTo>
                      <a:pt x="0" y="3"/>
                    </a:lnTo>
                    <a:lnTo>
                      <a:pt x="0"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99" name="Freeform 321">
                <a:extLst>
                  <a:ext uri="{FF2B5EF4-FFF2-40B4-BE49-F238E27FC236}">
                    <a16:creationId xmlns:a16="http://schemas.microsoft.com/office/drawing/2014/main" id="{9FAFEE6A-1ED6-417B-9A5A-9625D35AC812}"/>
                  </a:ext>
                </a:extLst>
              </p:cNvPr>
              <p:cNvSpPr>
                <a:spLocks/>
              </p:cNvSpPr>
              <p:nvPr/>
            </p:nvSpPr>
            <p:spPr bwMode="auto">
              <a:xfrm>
                <a:off x="4474" y="1677"/>
                <a:ext cx="65" cy="97"/>
              </a:xfrm>
              <a:custGeom>
                <a:avLst/>
                <a:gdLst>
                  <a:gd name="T0" fmla="*/ 65 w 65"/>
                  <a:gd name="T1" fmla="*/ 97 h 97"/>
                  <a:gd name="T2" fmla="*/ 61 w 65"/>
                  <a:gd name="T3" fmla="*/ 94 h 97"/>
                  <a:gd name="T4" fmla="*/ 57 w 65"/>
                  <a:gd name="T5" fmla="*/ 90 h 97"/>
                  <a:gd name="T6" fmla="*/ 54 w 65"/>
                  <a:gd name="T7" fmla="*/ 90 h 97"/>
                  <a:gd name="T8" fmla="*/ 50 w 65"/>
                  <a:gd name="T9" fmla="*/ 87 h 97"/>
                  <a:gd name="T10" fmla="*/ 43 w 65"/>
                  <a:gd name="T11" fmla="*/ 79 h 97"/>
                  <a:gd name="T12" fmla="*/ 25 w 65"/>
                  <a:gd name="T13" fmla="*/ 72 h 97"/>
                  <a:gd name="T14" fmla="*/ 22 w 65"/>
                  <a:gd name="T15" fmla="*/ 69 h 97"/>
                  <a:gd name="T16" fmla="*/ 18 w 65"/>
                  <a:gd name="T17" fmla="*/ 65 h 97"/>
                  <a:gd name="T18" fmla="*/ 18 w 65"/>
                  <a:gd name="T19" fmla="*/ 69 h 97"/>
                  <a:gd name="T20" fmla="*/ 14 w 65"/>
                  <a:gd name="T21" fmla="*/ 69 h 97"/>
                  <a:gd name="T22" fmla="*/ 11 w 65"/>
                  <a:gd name="T23" fmla="*/ 61 h 97"/>
                  <a:gd name="T24" fmla="*/ 7 w 65"/>
                  <a:gd name="T25" fmla="*/ 58 h 97"/>
                  <a:gd name="T26" fmla="*/ 4 w 65"/>
                  <a:gd name="T27" fmla="*/ 54 h 97"/>
                  <a:gd name="T28" fmla="*/ 0 w 65"/>
                  <a:gd name="T29" fmla="*/ 54 h 97"/>
                  <a:gd name="T30" fmla="*/ 4 w 65"/>
                  <a:gd name="T31" fmla="*/ 51 h 97"/>
                  <a:gd name="T32" fmla="*/ 4 w 65"/>
                  <a:gd name="T33" fmla="*/ 51 h 97"/>
                  <a:gd name="T34" fmla="*/ 4 w 65"/>
                  <a:gd name="T35" fmla="*/ 47 h 97"/>
                  <a:gd name="T36" fmla="*/ 11 w 65"/>
                  <a:gd name="T37" fmla="*/ 51 h 97"/>
                  <a:gd name="T38" fmla="*/ 14 w 65"/>
                  <a:gd name="T39" fmla="*/ 51 h 97"/>
                  <a:gd name="T40" fmla="*/ 18 w 65"/>
                  <a:gd name="T41" fmla="*/ 44 h 97"/>
                  <a:gd name="T42" fmla="*/ 22 w 65"/>
                  <a:gd name="T43" fmla="*/ 40 h 97"/>
                  <a:gd name="T44" fmla="*/ 25 w 65"/>
                  <a:gd name="T45" fmla="*/ 33 h 97"/>
                  <a:gd name="T46" fmla="*/ 29 w 65"/>
                  <a:gd name="T47" fmla="*/ 33 h 97"/>
                  <a:gd name="T48" fmla="*/ 29 w 65"/>
                  <a:gd name="T49" fmla="*/ 29 h 97"/>
                  <a:gd name="T50" fmla="*/ 36 w 65"/>
                  <a:gd name="T51" fmla="*/ 33 h 97"/>
                  <a:gd name="T52" fmla="*/ 36 w 65"/>
                  <a:gd name="T53" fmla="*/ 29 h 97"/>
                  <a:gd name="T54" fmla="*/ 32 w 65"/>
                  <a:gd name="T55" fmla="*/ 29 h 97"/>
                  <a:gd name="T56" fmla="*/ 29 w 65"/>
                  <a:gd name="T57" fmla="*/ 22 h 97"/>
                  <a:gd name="T58" fmla="*/ 25 w 65"/>
                  <a:gd name="T59" fmla="*/ 22 h 97"/>
                  <a:gd name="T60" fmla="*/ 22 w 65"/>
                  <a:gd name="T61" fmla="*/ 18 h 97"/>
                  <a:gd name="T62" fmla="*/ 22 w 65"/>
                  <a:gd name="T63" fmla="*/ 15 h 97"/>
                  <a:gd name="T64" fmla="*/ 32 w 65"/>
                  <a:gd name="T65" fmla="*/ 15 h 97"/>
                  <a:gd name="T66" fmla="*/ 36 w 65"/>
                  <a:gd name="T67" fmla="*/ 15 h 97"/>
                  <a:gd name="T68" fmla="*/ 36 w 65"/>
                  <a:gd name="T69" fmla="*/ 15 h 97"/>
                  <a:gd name="T70" fmla="*/ 36 w 65"/>
                  <a:gd name="T71" fmla="*/ 15 h 97"/>
                  <a:gd name="T72" fmla="*/ 36 w 65"/>
                  <a:gd name="T73" fmla="*/ 11 h 97"/>
                  <a:gd name="T74" fmla="*/ 39 w 65"/>
                  <a:gd name="T75" fmla="*/ 11 h 97"/>
                  <a:gd name="T76" fmla="*/ 47 w 65"/>
                  <a:gd name="T77" fmla="*/ 8 h 97"/>
                  <a:gd name="T78" fmla="*/ 50 w 65"/>
                  <a:gd name="T79" fmla="*/ 8 h 97"/>
                  <a:gd name="T80" fmla="*/ 54 w 65"/>
                  <a:gd name="T81" fmla="*/ 8 h 97"/>
                  <a:gd name="T82" fmla="*/ 54 w 65"/>
                  <a:gd name="T83" fmla="*/ 4 h 97"/>
                  <a:gd name="T84" fmla="*/ 54 w 65"/>
                  <a:gd name="T85" fmla="*/ 4 h 97"/>
                  <a:gd name="T86" fmla="*/ 50 w 65"/>
                  <a:gd name="T87" fmla="*/ 4 h 97"/>
                  <a:gd name="T88" fmla="*/ 50 w 65"/>
                  <a:gd name="T89" fmla="*/ 0 h 97"/>
                  <a:gd name="T90" fmla="*/ 47 w 65"/>
                  <a:gd name="T91" fmla="*/ 0 h 97"/>
                  <a:gd name="T92" fmla="*/ 43 w 65"/>
                  <a:gd name="T93" fmla="*/ 0 h 97"/>
                  <a:gd name="T94" fmla="*/ 39 w 65"/>
                  <a:gd name="T95" fmla="*/ 4 h 97"/>
                  <a:gd name="T96" fmla="*/ 36 w 65"/>
                  <a:gd name="T97" fmla="*/ 4 h 97"/>
                  <a:gd name="T98" fmla="*/ 32 w 65"/>
                  <a:gd name="T99"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 h="97">
                    <a:moveTo>
                      <a:pt x="65" y="97"/>
                    </a:moveTo>
                    <a:lnTo>
                      <a:pt x="61" y="94"/>
                    </a:lnTo>
                    <a:lnTo>
                      <a:pt x="57" y="90"/>
                    </a:lnTo>
                    <a:lnTo>
                      <a:pt x="54" y="90"/>
                    </a:lnTo>
                    <a:lnTo>
                      <a:pt x="50" y="87"/>
                    </a:lnTo>
                    <a:lnTo>
                      <a:pt x="43" y="79"/>
                    </a:lnTo>
                    <a:lnTo>
                      <a:pt x="25" y="72"/>
                    </a:lnTo>
                    <a:lnTo>
                      <a:pt x="22" y="69"/>
                    </a:lnTo>
                    <a:lnTo>
                      <a:pt x="18" y="65"/>
                    </a:lnTo>
                    <a:lnTo>
                      <a:pt x="18" y="69"/>
                    </a:lnTo>
                    <a:lnTo>
                      <a:pt x="14" y="69"/>
                    </a:lnTo>
                    <a:lnTo>
                      <a:pt x="11" y="61"/>
                    </a:lnTo>
                    <a:lnTo>
                      <a:pt x="7" y="58"/>
                    </a:lnTo>
                    <a:lnTo>
                      <a:pt x="4" y="54"/>
                    </a:lnTo>
                    <a:lnTo>
                      <a:pt x="0" y="54"/>
                    </a:lnTo>
                    <a:lnTo>
                      <a:pt x="4" y="51"/>
                    </a:lnTo>
                    <a:lnTo>
                      <a:pt x="4" y="51"/>
                    </a:lnTo>
                    <a:lnTo>
                      <a:pt x="4" y="47"/>
                    </a:lnTo>
                    <a:lnTo>
                      <a:pt x="11" y="51"/>
                    </a:lnTo>
                    <a:lnTo>
                      <a:pt x="14" y="51"/>
                    </a:lnTo>
                    <a:lnTo>
                      <a:pt x="18" y="44"/>
                    </a:lnTo>
                    <a:lnTo>
                      <a:pt x="22" y="40"/>
                    </a:lnTo>
                    <a:lnTo>
                      <a:pt x="25" y="33"/>
                    </a:lnTo>
                    <a:lnTo>
                      <a:pt x="29" y="33"/>
                    </a:lnTo>
                    <a:lnTo>
                      <a:pt x="29" y="29"/>
                    </a:lnTo>
                    <a:lnTo>
                      <a:pt x="36" y="33"/>
                    </a:lnTo>
                    <a:lnTo>
                      <a:pt x="36" y="29"/>
                    </a:lnTo>
                    <a:lnTo>
                      <a:pt x="32" y="29"/>
                    </a:lnTo>
                    <a:lnTo>
                      <a:pt x="29" y="22"/>
                    </a:lnTo>
                    <a:lnTo>
                      <a:pt x="25" y="22"/>
                    </a:lnTo>
                    <a:lnTo>
                      <a:pt x="22" y="18"/>
                    </a:lnTo>
                    <a:lnTo>
                      <a:pt x="22" y="15"/>
                    </a:lnTo>
                    <a:lnTo>
                      <a:pt x="32" y="15"/>
                    </a:lnTo>
                    <a:lnTo>
                      <a:pt x="36" y="15"/>
                    </a:lnTo>
                    <a:lnTo>
                      <a:pt x="36" y="15"/>
                    </a:lnTo>
                    <a:lnTo>
                      <a:pt x="36" y="15"/>
                    </a:lnTo>
                    <a:lnTo>
                      <a:pt x="36" y="11"/>
                    </a:lnTo>
                    <a:lnTo>
                      <a:pt x="39" y="11"/>
                    </a:lnTo>
                    <a:lnTo>
                      <a:pt x="47" y="8"/>
                    </a:lnTo>
                    <a:lnTo>
                      <a:pt x="50" y="8"/>
                    </a:lnTo>
                    <a:lnTo>
                      <a:pt x="54" y="8"/>
                    </a:lnTo>
                    <a:lnTo>
                      <a:pt x="54" y="4"/>
                    </a:lnTo>
                    <a:lnTo>
                      <a:pt x="54" y="4"/>
                    </a:lnTo>
                    <a:lnTo>
                      <a:pt x="50" y="4"/>
                    </a:lnTo>
                    <a:lnTo>
                      <a:pt x="50" y="0"/>
                    </a:lnTo>
                    <a:lnTo>
                      <a:pt x="47" y="0"/>
                    </a:lnTo>
                    <a:lnTo>
                      <a:pt x="43" y="0"/>
                    </a:lnTo>
                    <a:lnTo>
                      <a:pt x="39" y="4"/>
                    </a:lnTo>
                    <a:lnTo>
                      <a:pt x="36" y="4"/>
                    </a:lnTo>
                    <a:lnTo>
                      <a:pt x="32"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00" name="Freeform 322">
                <a:extLst>
                  <a:ext uri="{FF2B5EF4-FFF2-40B4-BE49-F238E27FC236}">
                    <a16:creationId xmlns:a16="http://schemas.microsoft.com/office/drawing/2014/main" id="{8CB1971E-8028-4EB9-A125-89EA57B3240D}"/>
                  </a:ext>
                </a:extLst>
              </p:cNvPr>
              <p:cNvSpPr>
                <a:spLocks/>
              </p:cNvSpPr>
              <p:nvPr/>
            </p:nvSpPr>
            <p:spPr bwMode="auto">
              <a:xfrm>
                <a:off x="3382" y="2456"/>
                <a:ext cx="3" cy="11"/>
              </a:xfrm>
              <a:custGeom>
                <a:avLst/>
                <a:gdLst>
                  <a:gd name="T0" fmla="*/ 3 w 3"/>
                  <a:gd name="T1" fmla="*/ 11 h 11"/>
                  <a:gd name="T2" fmla="*/ 3 w 3"/>
                  <a:gd name="T3" fmla="*/ 11 h 11"/>
                  <a:gd name="T4" fmla="*/ 0 w 3"/>
                  <a:gd name="T5" fmla="*/ 11 h 11"/>
                  <a:gd name="T6" fmla="*/ 3 w 3"/>
                  <a:gd name="T7" fmla="*/ 0 h 11"/>
                </a:gdLst>
                <a:ahLst/>
                <a:cxnLst>
                  <a:cxn ang="0">
                    <a:pos x="T0" y="T1"/>
                  </a:cxn>
                  <a:cxn ang="0">
                    <a:pos x="T2" y="T3"/>
                  </a:cxn>
                  <a:cxn ang="0">
                    <a:pos x="T4" y="T5"/>
                  </a:cxn>
                  <a:cxn ang="0">
                    <a:pos x="T6" y="T7"/>
                  </a:cxn>
                </a:cxnLst>
                <a:rect l="0" t="0" r="r" b="b"/>
                <a:pathLst>
                  <a:path w="3" h="11">
                    <a:moveTo>
                      <a:pt x="3" y="11"/>
                    </a:moveTo>
                    <a:lnTo>
                      <a:pt x="3" y="11"/>
                    </a:lnTo>
                    <a:lnTo>
                      <a:pt x="0" y="11"/>
                    </a:lnTo>
                    <a:lnTo>
                      <a:pt x="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01" name="Freeform 323">
                <a:extLst>
                  <a:ext uri="{FF2B5EF4-FFF2-40B4-BE49-F238E27FC236}">
                    <a16:creationId xmlns:a16="http://schemas.microsoft.com/office/drawing/2014/main" id="{3483677E-E46E-4764-BA5D-9958AF1F9BA5}"/>
                  </a:ext>
                </a:extLst>
              </p:cNvPr>
              <p:cNvSpPr>
                <a:spLocks/>
              </p:cNvSpPr>
              <p:nvPr/>
            </p:nvSpPr>
            <p:spPr bwMode="auto">
              <a:xfrm>
                <a:off x="3367" y="2391"/>
                <a:ext cx="22" cy="51"/>
              </a:xfrm>
              <a:custGeom>
                <a:avLst/>
                <a:gdLst>
                  <a:gd name="T0" fmla="*/ 22 w 22"/>
                  <a:gd name="T1" fmla="*/ 51 h 51"/>
                  <a:gd name="T2" fmla="*/ 18 w 22"/>
                  <a:gd name="T3" fmla="*/ 51 h 51"/>
                  <a:gd name="T4" fmla="*/ 18 w 22"/>
                  <a:gd name="T5" fmla="*/ 47 h 51"/>
                  <a:gd name="T6" fmla="*/ 15 w 22"/>
                  <a:gd name="T7" fmla="*/ 40 h 51"/>
                  <a:gd name="T8" fmla="*/ 15 w 22"/>
                  <a:gd name="T9" fmla="*/ 40 h 51"/>
                  <a:gd name="T10" fmla="*/ 15 w 22"/>
                  <a:gd name="T11" fmla="*/ 40 h 51"/>
                  <a:gd name="T12" fmla="*/ 11 w 22"/>
                  <a:gd name="T13" fmla="*/ 36 h 51"/>
                  <a:gd name="T14" fmla="*/ 7 w 22"/>
                  <a:gd name="T15" fmla="*/ 33 h 51"/>
                  <a:gd name="T16" fmla="*/ 7 w 22"/>
                  <a:gd name="T17" fmla="*/ 29 h 51"/>
                  <a:gd name="T18" fmla="*/ 4 w 22"/>
                  <a:gd name="T19" fmla="*/ 29 h 51"/>
                  <a:gd name="T20" fmla="*/ 4 w 22"/>
                  <a:gd name="T21" fmla="*/ 29 h 51"/>
                  <a:gd name="T22" fmla="*/ 4 w 22"/>
                  <a:gd name="T23" fmla="*/ 29 h 51"/>
                  <a:gd name="T24" fmla="*/ 0 w 22"/>
                  <a:gd name="T25" fmla="*/ 29 h 51"/>
                  <a:gd name="T26" fmla="*/ 0 w 22"/>
                  <a:gd name="T27" fmla="*/ 29 h 51"/>
                  <a:gd name="T28" fmla="*/ 0 w 22"/>
                  <a:gd name="T29" fmla="*/ 26 h 51"/>
                  <a:gd name="T30" fmla="*/ 4 w 22"/>
                  <a:gd name="T31" fmla="*/ 26 h 51"/>
                  <a:gd name="T32" fmla="*/ 7 w 22"/>
                  <a:gd name="T33" fmla="*/ 26 h 51"/>
                  <a:gd name="T34" fmla="*/ 11 w 22"/>
                  <a:gd name="T35" fmla="*/ 22 h 51"/>
                  <a:gd name="T36" fmla="*/ 15 w 22"/>
                  <a:gd name="T37" fmla="*/ 18 h 51"/>
                  <a:gd name="T38" fmla="*/ 15 w 22"/>
                  <a:gd name="T39" fmla="*/ 15 h 51"/>
                  <a:gd name="T40" fmla="*/ 22 w 22"/>
                  <a:gd name="T41" fmla="*/ 8 h 51"/>
                  <a:gd name="T42" fmla="*/ 22 w 22"/>
                  <a:gd name="T43" fmla="*/ 8 h 51"/>
                  <a:gd name="T44" fmla="*/ 22 w 22"/>
                  <a:gd name="T4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51">
                    <a:moveTo>
                      <a:pt x="22" y="51"/>
                    </a:moveTo>
                    <a:lnTo>
                      <a:pt x="18" y="51"/>
                    </a:lnTo>
                    <a:lnTo>
                      <a:pt x="18" y="47"/>
                    </a:lnTo>
                    <a:lnTo>
                      <a:pt x="15" y="40"/>
                    </a:lnTo>
                    <a:lnTo>
                      <a:pt x="15" y="40"/>
                    </a:lnTo>
                    <a:lnTo>
                      <a:pt x="15" y="40"/>
                    </a:lnTo>
                    <a:lnTo>
                      <a:pt x="11" y="36"/>
                    </a:lnTo>
                    <a:lnTo>
                      <a:pt x="7" y="33"/>
                    </a:lnTo>
                    <a:lnTo>
                      <a:pt x="7" y="29"/>
                    </a:lnTo>
                    <a:lnTo>
                      <a:pt x="4" y="29"/>
                    </a:lnTo>
                    <a:lnTo>
                      <a:pt x="4" y="29"/>
                    </a:lnTo>
                    <a:lnTo>
                      <a:pt x="4" y="29"/>
                    </a:lnTo>
                    <a:lnTo>
                      <a:pt x="0" y="29"/>
                    </a:lnTo>
                    <a:lnTo>
                      <a:pt x="0" y="29"/>
                    </a:lnTo>
                    <a:lnTo>
                      <a:pt x="0" y="26"/>
                    </a:lnTo>
                    <a:lnTo>
                      <a:pt x="4" y="26"/>
                    </a:lnTo>
                    <a:lnTo>
                      <a:pt x="7" y="26"/>
                    </a:lnTo>
                    <a:lnTo>
                      <a:pt x="11" y="22"/>
                    </a:lnTo>
                    <a:lnTo>
                      <a:pt x="15" y="18"/>
                    </a:lnTo>
                    <a:lnTo>
                      <a:pt x="15" y="15"/>
                    </a:lnTo>
                    <a:lnTo>
                      <a:pt x="22" y="8"/>
                    </a:lnTo>
                    <a:lnTo>
                      <a:pt x="22" y="8"/>
                    </a:lnTo>
                    <a:lnTo>
                      <a:pt x="22"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02" name="Line 324">
                <a:extLst>
                  <a:ext uri="{FF2B5EF4-FFF2-40B4-BE49-F238E27FC236}">
                    <a16:creationId xmlns:a16="http://schemas.microsoft.com/office/drawing/2014/main" id="{EFCB05D3-8016-4AF2-8A0F-CD6635BB55F5}"/>
                  </a:ext>
                </a:extLst>
              </p:cNvPr>
              <p:cNvSpPr>
                <a:spLocks noChangeShapeType="1"/>
              </p:cNvSpPr>
              <p:nvPr/>
            </p:nvSpPr>
            <p:spPr bwMode="auto">
              <a:xfrm>
                <a:off x="57" y="1028"/>
                <a:ext cx="0" cy="0"/>
              </a:xfrm>
              <a:prstGeom prst="line">
                <a:avLst/>
              </a:pr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03" name="Line 325">
                <a:extLst>
                  <a:ext uri="{FF2B5EF4-FFF2-40B4-BE49-F238E27FC236}">
                    <a16:creationId xmlns:a16="http://schemas.microsoft.com/office/drawing/2014/main" id="{4896B2A4-F23C-4390-B36B-0B68B6491D2E}"/>
                  </a:ext>
                </a:extLst>
              </p:cNvPr>
              <p:cNvSpPr>
                <a:spLocks noChangeShapeType="1"/>
              </p:cNvSpPr>
              <p:nvPr/>
            </p:nvSpPr>
            <p:spPr bwMode="auto">
              <a:xfrm>
                <a:off x="7393" y="1028"/>
                <a:ext cx="0" cy="0"/>
              </a:xfrm>
              <a:prstGeom prst="line">
                <a:avLst/>
              </a:pr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04" name="Freeform 326">
                <a:extLst>
                  <a:ext uri="{FF2B5EF4-FFF2-40B4-BE49-F238E27FC236}">
                    <a16:creationId xmlns:a16="http://schemas.microsoft.com/office/drawing/2014/main" id="{830E4773-967A-4220-A82F-D1D190C738E7}"/>
                  </a:ext>
                </a:extLst>
              </p:cNvPr>
              <p:cNvSpPr>
                <a:spLocks/>
              </p:cNvSpPr>
              <p:nvPr/>
            </p:nvSpPr>
            <p:spPr bwMode="auto">
              <a:xfrm>
                <a:off x="54" y="1028"/>
                <a:ext cx="211" cy="162"/>
              </a:xfrm>
              <a:custGeom>
                <a:avLst/>
                <a:gdLst>
                  <a:gd name="T0" fmla="*/ 21 w 211"/>
                  <a:gd name="T1" fmla="*/ 7 h 162"/>
                  <a:gd name="T2" fmla="*/ 32 w 211"/>
                  <a:gd name="T3" fmla="*/ 18 h 162"/>
                  <a:gd name="T4" fmla="*/ 43 w 211"/>
                  <a:gd name="T5" fmla="*/ 22 h 162"/>
                  <a:gd name="T6" fmla="*/ 54 w 211"/>
                  <a:gd name="T7" fmla="*/ 25 h 162"/>
                  <a:gd name="T8" fmla="*/ 64 w 211"/>
                  <a:gd name="T9" fmla="*/ 32 h 162"/>
                  <a:gd name="T10" fmla="*/ 68 w 211"/>
                  <a:gd name="T11" fmla="*/ 40 h 162"/>
                  <a:gd name="T12" fmla="*/ 75 w 211"/>
                  <a:gd name="T13" fmla="*/ 43 h 162"/>
                  <a:gd name="T14" fmla="*/ 97 w 211"/>
                  <a:gd name="T15" fmla="*/ 54 h 162"/>
                  <a:gd name="T16" fmla="*/ 86 w 211"/>
                  <a:gd name="T17" fmla="*/ 43 h 162"/>
                  <a:gd name="T18" fmla="*/ 97 w 211"/>
                  <a:gd name="T19" fmla="*/ 50 h 162"/>
                  <a:gd name="T20" fmla="*/ 104 w 211"/>
                  <a:gd name="T21" fmla="*/ 54 h 162"/>
                  <a:gd name="T22" fmla="*/ 111 w 211"/>
                  <a:gd name="T23" fmla="*/ 72 h 162"/>
                  <a:gd name="T24" fmla="*/ 114 w 211"/>
                  <a:gd name="T25" fmla="*/ 83 h 162"/>
                  <a:gd name="T26" fmla="*/ 125 w 211"/>
                  <a:gd name="T27" fmla="*/ 90 h 162"/>
                  <a:gd name="T28" fmla="*/ 129 w 211"/>
                  <a:gd name="T29" fmla="*/ 86 h 162"/>
                  <a:gd name="T30" fmla="*/ 122 w 211"/>
                  <a:gd name="T31" fmla="*/ 75 h 162"/>
                  <a:gd name="T32" fmla="*/ 114 w 211"/>
                  <a:gd name="T33" fmla="*/ 68 h 162"/>
                  <a:gd name="T34" fmla="*/ 125 w 211"/>
                  <a:gd name="T35" fmla="*/ 65 h 162"/>
                  <a:gd name="T36" fmla="*/ 132 w 211"/>
                  <a:gd name="T37" fmla="*/ 65 h 162"/>
                  <a:gd name="T38" fmla="*/ 136 w 211"/>
                  <a:gd name="T39" fmla="*/ 72 h 162"/>
                  <a:gd name="T40" fmla="*/ 140 w 211"/>
                  <a:gd name="T41" fmla="*/ 68 h 162"/>
                  <a:gd name="T42" fmla="*/ 150 w 211"/>
                  <a:gd name="T43" fmla="*/ 68 h 162"/>
                  <a:gd name="T44" fmla="*/ 175 w 211"/>
                  <a:gd name="T45" fmla="*/ 75 h 162"/>
                  <a:gd name="T46" fmla="*/ 190 w 211"/>
                  <a:gd name="T47" fmla="*/ 90 h 162"/>
                  <a:gd name="T48" fmla="*/ 200 w 211"/>
                  <a:gd name="T49" fmla="*/ 93 h 162"/>
                  <a:gd name="T50" fmla="*/ 208 w 211"/>
                  <a:gd name="T51" fmla="*/ 97 h 162"/>
                  <a:gd name="T52" fmla="*/ 200 w 211"/>
                  <a:gd name="T53" fmla="*/ 104 h 162"/>
                  <a:gd name="T54" fmla="*/ 190 w 211"/>
                  <a:gd name="T55" fmla="*/ 115 h 162"/>
                  <a:gd name="T56" fmla="*/ 179 w 211"/>
                  <a:gd name="T57" fmla="*/ 115 h 162"/>
                  <a:gd name="T58" fmla="*/ 172 w 211"/>
                  <a:gd name="T59" fmla="*/ 119 h 162"/>
                  <a:gd name="T60" fmla="*/ 150 w 211"/>
                  <a:gd name="T61" fmla="*/ 129 h 162"/>
                  <a:gd name="T62" fmla="*/ 154 w 211"/>
                  <a:gd name="T63" fmla="*/ 140 h 162"/>
                  <a:gd name="T64" fmla="*/ 143 w 211"/>
                  <a:gd name="T65" fmla="*/ 144 h 162"/>
                  <a:gd name="T66" fmla="*/ 147 w 211"/>
                  <a:gd name="T67" fmla="*/ 147 h 162"/>
                  <a:gd name="T68" fmla="*/ 154 w 211"/>
                  <a:gd name="T69" fmla="*/ 151 h 162"/>
                  <a:gd name="T70" fmla="*/ 143 w 211"/>
                  <a:gd name="T71" fmla="*/ 154 h 162"/>
                  <a:gd name="T72" fmla="*/ 143 w 211"/>
                  <a:gd name="T73" fmla="*/ 162 h 162"/>
                  <a:gd name="T74" fmla="*/ 140 w 211"/>
                  <a:gd name="T75" fmla="*/ 151 h 162"/>
                  <a:gd name="T76" fmla="*/ 129 w 211"/>
                  <a:gd name="T77" fmla="*/ 154 h 162"/>
                  <a:gd name="T78" fmla="*/ 122 w 211"/>
                  <a:gd name="T79" fmla="*/ 147 h 162"/>
                  <a:gd name="T80" fmla="*/ 111 w 211"/>
                  <a:gd name="T81" fmla="*/ 136 h 162"/>
                  <a:gd name="T82" fmla="*/ 107 w 211"/>
                  <a:gd name="T83" fmla="*/ 140 h 162"/>
                  <a:gd name="T84" fmla="*/ 97 w 211"/>
                  <a:gd name="T85" fmla="*/ 144 h 162"/>
                  <a:gd name="T86" fmla="*/ 86 w 211"/>
                  <a:gd name="T87" fmla="*/ 129 h 162"/>
                  <a:gd name="T88" fmla="*/ 75 w 211"/>
                  <a:gd name="T89" fmla="*/ 119 h 162"/>
                  <a:gd name="T90" fmla="*/ 57 w 211"/>
                  <a:gd name="T91" fmla="*/ 119 h 162"/>
                  <a:gd name="T92" fmla="*/ 32 w 211"/>
                  <a:gd name="T93" fmla="*/ 111 h 162"/>
                  <a:gd name="T94" fmla="*/ 25 w 211"/>
                  <a:gd name="T95" fmla="*/ 101 h 162"/>
                  <a:gd name="T96" fmla="*/ 32 w 211"/>
                  <a:gd name="T97" fmla="*/ 90 h 162"/>
                  <a:gd name="T98" fmla="*/ 25 w 211"/>
                  <a:gd name="T99" fmla="*/ 97 h 162"/>
                  <a:gd name="T100" fmla="*/ 14 w 211"/>
                  <a:gd name="T101" fmla="*/ 97 h 162"/>
                  <a:gd name="T102" fmla="*/ 3 w 211"/>
                  <a:gd name="T103" fmla="*/ 101 h 162"/>
                  <a:gd name="T104" fmla="*/ 14 w 211"/>
                  <a:gd name="T105" fmla="*/ 12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1" h="162">
                    <a:moveTo>
                      <a:pt x="0" y="0"/>
                    </a:moveTo>
                    <a:lnTo>
                      <a:pt x="7" y="4"/>
                    </a:lnTo>
                    <a:lnTo>
                      <a:pt x="11" y="4"/>
                    </a:lnTo>
                    <a:lnTo>
                      <a:pt x="14" y="4"/>
                    </a:lnTo>
                    <a:lnTo>
                      <a:pt x="21" y="7"/>
                    </a:lnTo>
                    <a:lnTo>
                      <a:pt x="25" y="7"/>
                    </a:lnTo>
                    <a:lnTo>
                      <a:pt x="25" y="11"/>
                    </a:lnTo>
                    <a:lnTo>
                      <a:pt x="28" y="14"/>
                    </a:lnTo>
                    <a:lnTo>
                      <a:pt x="32" y="18"/>
                    </a:lnTo>
                    <a:lnTo>
                      <a:pt x="32" y="18"/>
                    </a:lnTo>
                    <a:lnTo>
                      <a:pt x="39" y="18"/>
                    </a:lnTo>
                    <a:lnTo>
                      <a:pt x="36" y="14"/>
                    </a:lnTo>
                    <a:lnTo>
                      <a:pt x="39" y="18"/>
                    </a:lnTo>
                    <a:lnTo>
                      <a:pt x="43" y="22"/>
                    </a:lnTo>
                    <a:lnTo>
                      <a:pt x="43" y="22"/>
                    </a:lnTo>
                    <a:lnTo>
                      <a:pt x="39" y="25"/>
                    </a:lnTo>
                    <a:lnTo>
                      <a:pt x="43" y="25"/>
                    </a:lnTo>
                    <a:lnTo>
                      <a:pt x="50" y="22"/>
                    </a:lnTo>
                    <a:lnTo>
                      <a:pt x="54" y="25"/>
                    </a:lnTo>
                    <a:lnTo>
                      <a:pt x="54" y="25"/>
                    </a:lnTo>
                    <a:lnTo>
                      <a:pt x="57" y="25"/>
                    </a:lnTo>
                    <a:lnTo>
                      <a:pt x="57" y="29"/>
                    </a:lnTo>
                    <a:lnTo>
                      <a:pt x="57" y="29"/>
                    </a:lnTo>
                    <a:lnTo>
                      <a:pt x="64" y="29"/>
                    </a:lnTo>
                    <a:lnTo>
                      <a:pt x="64" y="32"/>
                    </a:lnTo>
                    <a:lnTo>
                      <a:pt x="64" y="32"/>
                    </a:lnTo>
                    <a:lnTo>
                      <a:pt x="64" y="32"/>
                    </a:lnTo>
                    <a:lnTo>
                      <a:pt x="61" y="36"/>
                    </a:lnTo>
                    <a:lnTo>
                      <a:pt x="68" y="36"/>
                    </a:lnTo>
                    <a:lnTo>
                      <a:pt x="68" y="40"/>
                    </a:lnTo>
                    <a:lnTo>
                      <a:pt x="71" y="40"/>
                    </a:lnTo>
                    <a:lnTo>
                      <a:pt x="82" y="40"/>
                    </a:lnTo>
                    <a:lnTo>
                      <a:pt x="79" y="40"/>
                    </a:lnTo>
                    <a:lnTo>
                      <a:pt x="79" y="43"/>
                    </a:lnTo>
                    <a:lnTo>
                      <a:pt x="75" y="43"/>
                    </a:lnTo>
                    <a:lnTo>
                      <a:pt x="75" y="43"/>
                    </a:lnTo>
                    <a:lnTo>
                      <a:pt x="79" y="47"/>
                    </a:lnTo>
                    <a:lnTo>
                      <a:pt x="82" y="47"/>
                    </a:lnTo>
                    <a:lnTo>
                      <a:pt x="93" y="54"/>
                    </a:lnTo>
                    <a:lnTo>
                      <a:pt x="97" y="54"/>
                    </a:lnTo>
                    <a:lnTo>
                      <a:pt x="97" y="50"/>
                    </a:lnTo>
                    <a:lnTo>
                      <a:pt x="93" y="50"/>
                    </a:lnTo>
                    <a:lnTo>
                      <a:pt x="93" y="50"/>
                    </a:lnTo>
                    <a:lnTo>
                      <a:pt x="89" y="47"/>
                    </a:lnTo>
                    <a:lnTo>
                      <a:pt x="86" y="43"/>
                    </a:lnTo>
                    <a:lnTo>
                      <a:pt x="86" y="43"/>
                    </a:lnTo>
                    <a:lnTo>
                      <a:pt x="86" y="43"/>
                    </a:lnTo>
                    <a:lnTo>
                      <a:pt x="97" y="43"/>
                    </a:lnTo>
                    <a:lnTo>
                      <a:pt x="97" y="47"/>
                    </a:lnTo>
                    <a:lnTo>
                      <a:pt x="97" y="50"/>
                    </a:lnTo>
                    <a:lnTo>
                      <a:pt x="107" y="54"/>
                    </a:lnTo>
                    <a:lnTo>
                      <a:pt x="107" y="58"/>
                    </a:lnTo>
                    <a:lnTo>
                      <a:pt x="107" y="58"/>
                    </a:lnTo>
                    <a:lnTo>
                      <a:pt x="107" y="54"/>
                    </a:lnTo>
                    <a:lnTo>
                      <a:pt x="104" y="54"/>
                    </a:lnTo>
                    <a:lnTo>
                      <a:pt x="104" y="54"/>
                    </a:lnTo>
                    <a:lnTo>
                      <a:pt x="104" y="58"/>
                    </a:lnTo>
                    <a:lnTo>
                      <a:pt x="107" y="61"/>
                    </a:lnTo>
                    <a:lnTo>
                      <a:pt x="107" y="68"/>
                    </a:lnTo>
                    <a:lnTo>
                      <a:pt x="111" y="72"/>
                    </a:lnTo>
                    <a:lnTo>
                      <a:pt x="111" y="72"/>
                    </a:lnTo>
                    <a:lnTo>
                      <a:pt x="111" y="75"/>
                    </a:lnTo>
                    <a:lnTo>
                      <a:pt x="111" y="79"/>
                    </a:lnTo>
                    <a:lnTo>
                      <a:pt x="118" y="79"/>
                    </a:lnTo>
                    <a:lnTo>
                      <a:pt x="114" y="83"/>
                    </a:lnTo>
                    <a:lnTo>
                      <a:pt x="118" y="83"/>
                    </a:lnTo>
                    <a:lnTo>
                      <a:pt x="122" y="83"/>
                    </a:lnTo>
                    <a:lnTo>
                      <a:pt x="125" y="86"/>
                    </a:lnTo>
                    <a:lnTo>
                      <a:pt x="125" y="90"/>
                    </a:lnTo>
                    <a:lnTo>
                      <a:pt x="125" y="90"/>
                    </a:lnTo>
                    <a:lnTo>
                      <a:pt x="125" y="90"/>
                    </a:lnTo>
                    <a:lnTo>
                      <a:pt x="125" y="90"/>
                    </a:lnTo>
                    <a:lnTo>
                      <a:pt x="129" y="90"/>
                    </a:lnTo>
                    <a:lnTo>
                      <a:pt x="129" y="86"/>
                    </a:lnTo>
                    <a:lnTo>
                      <a:pt x="129" y="86"/>
                    </a:lnTo>
                    <a:lnTo>
                      <a:pt x="125" y="83"/>
                    </a:lnTo>
                    <a:lnTo>
                      <a:pt x="125" y="79"/>
                    </a:lnTo>
                    <a:lnTo>
                      <a:pt x="125" y="83"/>
                    </a:lnTo>
                    <a:lnTo>
                      <a:pt x="122" y="83"/>
                    </a:lnTo>
                    <a:lnTo>
                      <a:pt x="122" y="75"/>
                    </a:lnTo>
                    <a:lnTo>
                      <a:pt x="122" y="68"/>
                    </a:lnTo>
                    <a:lnTo>
                      <a:pt x="118" y="68"/>
                    </a:lnTo>
                    <a:lnTo>
                      <a:pt x="122" y="68"/>
                    </a:lnTo>
                    <a:lnTo>
                      <a:pt x="122" y="65"/>
                    </a:lnTo>
                    <a:lnTo>
                      <a:pt x="114" y="68"/>
                    </a:lnTo>
                    <a:lnTo>
                      <a:pt x="114" y="68"/>
                    </a:lnTo>
                    <a:lnTo>
                      <a:pt x="114" y="68"/>
                    </a:lnTo>
                    <a:lnTo>
                      <a:pt x="118" y="65"/>
                    </a:lnTo>
                    <a:lnTo>
                      <a:pt x="122" y="65"/>
                    </a:lnTo>
                    <a:lnTo>
                      <a:pt x="125" y="65"/>
                    </a:lnTo>
                    <a:lnTo>
                      <a:pt x="125" y="68"/>
                    </a:lnTo>
                    <a:lnTo>
                      <a:pt x="129" y="68"/>
                    </a:lnTo>
                    <a:lnTo>
                      <a:pt x="129" y="65"/>
                    </a:lnTo>
                    <a:lnTo>
                      <a:pt x="129" y="65"/>
                    </a:lnTo>
                    <a:lnTo>
                      <a:pt x="132" y="65"/>
                    </a:lnTo>
                    <a:lnTo>
                      <a:pt x="132" y="65"/>
                    </a:lnTo>
                    <a:lnTo>
                      <a:pt x="136" y="65"/>
                    </a:lnTo>
                    <a:lnTo>
                      <a:pt x="140" y="68"/>
                    </a:lnTo>
                    <a:lnTo>
                      <a:pt x="136" y="68"/>
                    </a:lnTo>
                    <a:lnTo>
                      <a:pt x="136" y="72"/>
                    </a:lnTo>
                    <a:lnTo>
                      <a:pt x="136" y="72"/>
                    </a:lnTo>
                    <a:lnTo>
                      <a:pt x="140" y="75"/>
                    </a:lnTo>
                    <a:lnTo>
                      <a:pt x="140" y="75"/>
                    </a:lnTo>
                    <a:lnTo>
                      <a:pt x="143" y="72"/>
                    </a:lnTo>
                    <a:lnTo>
                      <a:pt x="140" y="68"/>
                    </a:lnTo>
                    <a:lnTo>
                      <a:pt x="147" y="72"/>
                    </a:lnTo>
                    <a:lnTo>
                      <a:pt x="150" y="72"/>
                    </a:lnTo>
                    <a:lnTo>
                      <a:pt x="154" y="72"/>
                    </a:lnTo>
                    <a:lnTo>
                      <a:pt x="157" y="72"/>
                    </a:lnTo>
                    <a:lnTo>
                      <a:pt x="150" y="68"/>
                    </a:lnTo>
                    <a:lnTo>
                      <a:pt x="150" y="68"/>
                    </a:lnTo>
                    <a:lnTo>
                      <a:pt x="172" y="72"/>
                    </a:lnTo>
                    <a:lnTo>
                      <a:pt x="172" y="72"/>
                    </a:lnTo>
                    <a:lnTo>
                      <a:pt x="172" y="75"/>
                    </a:lnTo>
                    <a:lnTo>
                      <a:pt x="175" y="75"/>
                    </a:lnTo>
                    <a:lnTo>
                      <a:pt x="175" y="79"/>
                    </a:lnTo>
                    <a:lnTo>
                      <a:pt x="179" y="83"/>
                    </a:lnTo>
                    <a:lnTo>
                      <a:pt x="186" y="83"/>
                    </a:lnTo>
                    <a:lnTo>
                      <a:pt x="186" y="86"/>
                    </a:lnTo>
                    <a:lnTo>
                      <a:pt x="190" y="90"/>
                    </a:lnTo>
                    <a:lnTo>
                      <a:pt x="197" y="93"/>
                    </a:lnTo>
                    <a:lnTo>
                      <a:pt x="197" y="93"/>
                    </a:lnTo>
                    <a:lnTo>
                      <a:pt x="193" y="93"/>
                    </a:lnTo>
                    <a:lnTo>
                      <a:pt x="193" y="97"/>
                    </a:lnTo>
                    <a:lnTo>
                      <a:pt x="200" y="93"/>
                    </a:lnTo>
                    <a:lnTo>
                      <a:pt x="204" y="93"/>
                    </a:lnTo>
                    <a:lnTo>
                      <a:pt x="200" y="97"/>
                    </a:lnTo>
                    <a:lnTo>
                      <a:pt x="204" y="97"/>
                    </a:lnTo>
                    <a:lnTo>
                      <a:pt x="208" y="97"/>
                    </a:lnTo>
                    <a:lnTo>
                      <a:pt x="208" y="97"/>
                    </a:lnTo>
                    <a:lnTo>
                      <a:pt x="211" y="97"/>
                    </a:lnTo>
                    <a:lnTo>
                      <a:pt x="211" y="101"/>
                    </a:lnTo>
                    <a:lnTo>
                      <a:pt x="208" y="101"/>
                    </a:lnTo>
                    <a:lnTo>
                      <a:pt x="204" y="101"/>
                    </a:lnTo>
                    <a:lnTo>
                      <a:pt x="200" y="104"/>
                    </a:lnTo>
                    <a:lnTo>
                      <a:pt x="197" y="104"/>
                    </a:lnTo>
                    <a:lnTo>
                      <a:pt x="193" y="111"/>
                    </a:lnTo>
                    <a:lnTo>
                      <a:pt x="193" y="115"/>
                    </a:lnTo>
                    <a:lnTo>
                      <a:pt x="193" y="115"/>
                    </a:lnTo>
                    <a:lnTo>
                      <a:pt x="190" y="115"/>
                    </a:lnTo>
                    <a:lnTo>
                      <a:pt x="186" y="111"/>
                    </a:lnTo>
                    <a:lnTo>
                      <a:pt x="183" y="111"/>
                    </a:lnTo>
                    <a:lnTo>
                      <a:pt x="179" y="108"/>
                    </a:lnTo>
                    <a:lnTo>
                      <a:pt x="175" y="111"/>
                    </a:lnTo>
                    <a:lnTo>
                      <a:pt x="179" y="115"/>
                    </a:lnTo>
                    <a:lnTo>
                      <a:pt x="183" y="115"/>
                    </a:lnTo>
                    <a:lnTo>
                      <a:pt x="186" y="119"/>
                    </a:lnTo>
                    <a:lnTo>
                      <a:pt x="183" y="119"/>
                    </a:lnTo>
                    <a:lnTo>
                      <a:pt x="179" y="119"/>
                    </a:lnTo>
                    <a:lnTo>
                      <a:pt x="172" y="119"/>
                    </a:lnTo>
                    <a:lnTo>
                      <a:pt x="168" y="119"/>
                    </a:lnTo>
                    <a:lnTo>
                      <a:pt x="161" y="122"/>
                    </a:lnTo>
                    <a:lnTo>
                      <a:pt x="161" y="126"/>
                    </a:lnTo>
                    <a:lnTo>
                      <a:pt x="161" y="129"/>
                    </a:lnTo>
                    <a:lnTo>
                      <a:pt x="150" y="129"/>
                    </a:lnTo>
                    <a:lnTo>
                      <a:pt x="157" y="129"/>
                    </a:lnTo>
                    <a:lnTo>
                      <a:pt x="161" y="129"/>
                    </a:lnTo>
                    <a:lnTo>
                      <a:pt x="161" y="133"/>
                    </a:lnTo>
                    <a:lnTo>
                      <a:pt x="165" y="133"/>
                    </a:lnTo>
                    <a:lnTo>
                      <a:pt x="154" y="140"/>
                    </a:lnTo>
                    <a:lnTo>
                      <a:pt x="154" y="136"/>
                    </a:lnTo>
                    <a:lnTo>
                      <a:pt x="154" y="140"/>
                    </a:lnTo>
                    <a:lnTo>
                      <a:pt x="150" y="140"/>
                    </a:lnTo>
                    <a:lnTo>
                      <a:pt x="147" y="140"/>
                    </a:lnTo>
                    <a:lnTo>
                      <a:pt x="143" y="144"/>
                    </a:lnTo>
                    <a:lnTo>
                      <a:pt x="147" y="140"/>
                    </a:lnTo>
                    <a:lnTo>
                      <a:pt x="150" y="144"/>
                    </a:lnTo>
                    <a:lnTo>
                      <a:pt x="150" y="144"/>
                    </a:lnTo>
                    <a:lnTo>
                      <a:pt x="147" y="144"/>
                    </a:lnTo>
                    <a:lnTo>
                      <a:pt x="147" y="147"/>
                    </a:lnTo>
                    <a:lnTo>
                      <a:pt x="147" y="147"/>
                    </a:lnTo>
                    <a:lnTo>
                      <a:pt x="147" y="147"/>
                    </a:lnTo>
                    <a:lnTo>
                      <a:pt x="154" y="147"/>
                    </a:lnTo>
                    <a:lnTo>
                      <a:pt x="154" y="151"/>
                    </a:lnTo>
                    <a:lnTo>
                      <a:pt x="154" y="151"/>
                    </a:lnTo>
                    <a:lnTo>
                      <a:pt x="157" y="154"/>
                    </a:lnTo>
                    <a:lnTo>
                      <a:pt x="154" y="154"/>
                    </a:lnTo>
                    <a:lnTo>
                      <a:pt x="150" y="154"/>
                    </a:lnTo>
                    <a:lnTo>
                      <a:pt x="147" y="151"/>
                    </a:lnTo>
                    <a:lnTo>
                      <a:pt x="143" y="154"/>
                    </a:lnTo>
                    <a:lnTo>
                      <a:pt x="143" y="154"/>
                    </a:lnTo>
                    <a:lnTo>
                      <a:pt x="147" y="154"/>
                    </a:lnTo>
                    <a:lnTo>
                      <a:pt x="147" y="158"/>
                    </a:lnTo>
                    <a:lnTo>
                      <a:pt x="147" y="162"/>
                    </a:lnTo>
                    <a:lnTo>
                      <a:pt x="143" y="162"/>
                    </a:lnTo>
                    <a:lnTo>
                      <a:pt x="140" y="162"/>
                    </a:lnTo>
                    <a:lnTo>
                      <a:pt x="136" y="158"/>
                    </a:lnTo>
                    <a:lnTo>
                      <a:pt x="140" y="154"/>
                    </a:lnTo>
                    <a:lnTo>
                      <a:pt x="140" y="151"/>
                    </a:lnTo>
                    <a:lnTo>
                      <a:pt x="140" y="151"/>
                    </a:lnTo>
                    <a:lnTo>
                      <a:pt x="140" y="154"/>
                    </a:lnTo>
                    <a:lnTo>
                      <a:pt x="136" y="158"/>
                    </a:lnTo>
                    <a:lnTo>
                      <a:pt x="132" y="158"/>
                    </a:lnTo>
                    <a:lnTo>
                      <a:pt x="129" y="158"/>
                    </a:lnTo>
                    <a:lnTo>
                      <a:pt x="129" y="154"/>
                    </a:lnTo>
                    <a:lnTo>
                      <a:pt x="129" y="154"/>
                    </a:lnTo>
                    <a:lnTo>
                      <a:pt x="125" y="154"/>
                    </a:lnTo>
                    <a:lnTo>
                      <a:pt x="125" y="151"/>
                    </a:lnTo>
                    <a:lnTo>
                      <a:pt x="118" y="151"/>
                    </a:lnTo>
                    <a:lnTo>
                      <a:pt x="122" y="147"/>
                    </a:lnTo>
                    <a:lnTo>
                      <a:pt x="118" y="147"/>
                    </a:lnTo>
                    <a:lnTo>
                      <a:pt x="114" y="147"/>
                    </a:lnTo>
                    <a:lnTo>
                      <a:pt x="107" y="144"/>
                    </a:lnTo>
                    <a:lnTo>
                      <a:pt x="111" y="140"/>
                    </a:lnTo>
                    <a:lnTo>
                      <a:pt x="111" y="136"/>
                    </a:lnTo>
                    <a:lnTo>
                      <a:pt x="111" y="136"/>
                    </a:lnTo>
                    <a:lnTo>
                      <a:pt x="111" y="136"/>
                    </a:lnTo>
                    <a:lnTo>
                      <a:pt x="111" y="144"/>
                    </a:lnTo>
                    <a:lnTo>
                      <a:pt x="107" y="140"/>
                    </a:lnTo>
                    <a:lnTo>
                      <a:pt x="107" y="140"/>
                    </a:lnTo>
                    <a:lnTo>
                      <a:pt x="104" y="144"/>
                    </a:lnTo>
                    <a:lnTo>
                      <a:pt x="107" y="144"/>
                    </a:lnTo>
                    <a:lnTo>
                      <a:pt x="104" y="144"/>
                    </a:lnTo>
                    <a:lnTo>
                      <a:pt x="100" y="144"/>
                    </a:lnTo>
                    <a:lnTo>
                      <a:pt x="97" y="144"/>
                    </a:lnTo>
                    <a:lnTo>
                      <a:pt x="97" y="140"/>
                    </a:lnTo>
                    <a:lnTo>
                      <a:pt x="93" y="140"/>
                    </a:lnTo>
                    <a:lnTo>
                      <a:pt x="86" y="133"/>
                    </a:lnTo>
                    <a:lnTo>
                      <a:pt x="86" y="133"/>
                    </a:lnTo>
                    <a:lnTo>
                      <a:pt x="86" y="129"/>
                    </a:lnTo>
                    <a:lnTo>
                      <a:pt x="86" y="126"/>
                    </a:lnTo>
                    <a:lnTo>
                      <a:pt x="86" y="122"/>
                    </a:lnTo>
                    <a:lnTo>
                      <a:pt x="82" y="119"/>
                    </a:lnTo>
                    <a:lnTo>
                      <a:pt x="79" y="119"/>
                    </a:lnTo>
                    <a:lnTo>
                      <a:pt x="75" y="119"/>
                    </a:lnTo>
                    <a:lnTo>
                      <a:pt x="75" y="115"/>
                    </a:lnTo>
                    <a:lnTo>
                      <a:pt x="68" y="115"/>
                    </a:lnTo>
                    <a:lnTo>
                      <a:pt x="61" y="115"/>
                    </a:lnTo>
                    <a:lnTo>
                      <a:pt x="57" y="115"/>
                    </a:lnTo>
                    <a:lnTo>
                      <a:pt x="57" y="119"/>
                    </a:lnTo>
                    <a:lnTo>
                      <a:pt x="50" y="119"/>
                    </a:lnTo>
                    <a:lnTo>
                      <a:pt x="43" y="119"/>
                    </a:lnTo>
                    <a:lnTo>
                      <a:pt x="36" y="119"/>
                    </a:lnTo>
                    <a:lnTo>
                      <a:pt x="32" y="119"/>
                    </a:lnTo>
                    <a:lnTo>
                      <a:pt x="32" y="111"/>
                    </a:lnTo>
                    <a:lnTo>
                      <a:pt x="32" y="108"/>
                    </a:lnTo>
                    <a:lnTo>
                      <a:pt x="28" y="108"/>
                    </a:lnTo>
                    <a:lnTo>
                      <a:pt x="28" y="108"/>
                    </a:lnTo>
                    <a:lnTo>
                      <a:pt x="25" y="104"/>
                    </a:lnTo>
                    <a:lnTo>
                      <a:pt x="25" y="101"/>
                    </a:lnTo>
                    <a:lnTo>
                      <a:pt x="25" y="101"/>
                    </a:lnTo>
                    <a:lnTo>
                      <a:pt x="28" y="101"/>
                    </a:lnTo>
                    <a:lnTo>
                      <a:pt x="32" y="101"/>
                    </a:lnTo>
                    <a:lnTo>
                      <a:pt x="32" y="97"/>
                    </a:lnTo>
                    <a:lnTo>
                      <a:pt x="32" y="90"/>
                    </a:lnTo>
                    <a:lnTo>
                      <a:pt x="32" y="90"/>
                    </a:lnTo>
                    <a:lnTo>
                      <a:pt x="28" y="90"/>
                    </a:lnTo>
                    <a:lnTo>
                      <a:pt x="28" y="93"/>
                    </a:lnTo>
                    <a:lnTo>
                      <a:pt x="25" y="97"/>
                    </a:lnTo>
                    <a:lnTo>
                      <a:pt x="25" y="97"/>
                    </a:lnTo>
                    <a:lnTo>
                      <a:pt x="21" y="93"/>
                    </a:lnTo>
                    <a:lnTo>
                      <a:pt x="18" y="90"/>
                    </a:lnTo>
                    <a:lnTo>
                      <a:pt x="18" y="93"/>
                    </a:lnTo>
                    <a:lnTo>
                      <a:pt x="14" y="90"/>
                    </a:lnTo>
                    <a:lnTo>
                      <a:pt x="14" y="97"/>
                    </a:lnTo>
                    <a:lnTo>
                      <a:pt x="11" y="101"/>
                    </a:lnTo>
                    <a:lnTo>
                      <a:pt x="11" y="97"/>
                    </a:lnTo>
                    <a:lnTo>
                      <a:pt x="7" y="97"/>
                    </a:lnTo>
                    <a:lnTo>
                      <a:pt x="3" y="97"/>
                    </a:lnTo>
                    <a:lnTo>
                      <a:pt x="3" y="101"/>
                    </a:lnTo>
                    <a:lnTo>
                      <a:pt x="3" y="108"/>
                    </a:lnTo>
                    <a:lnTo>
                      <a:pt x="11" y="111"/>
                    </a:lnTo>
                    <a:lnTo>
                      <a:pt x="18" y="115"/>
                    </a:lnTo>
                    <a:lnTo>
                      <a:pt x="18" y="119"/>
                    </a:lnTo>
                    <a:lnTo>
                      <a:pt x="14" y="122"/>
                    </a:lnTo>
                    <a:lnTo>
                      <a:pt x="14" y="126"/>
                    </a:lnTo>
                    <a:lnTo>
                      <a:pt x="7" y="129"/>
                    </a:lnTo>
                    <a:lnTo>
                      <a:pt x="0" y="13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05" name="Line 327">
                <a:extLst>
                  <a:ext uri="{FF2B5EF4-FFF2-40B4-BE49-F238E27FC236}">
                    <a16:creationId xmlns:a16="http://schemas.microsoft.com/office/drawing/2014/main" id="{0D4B504B-6446-44F9-A913-6BE67F46F7C0}"/>
                  </a:ext>
                </a:extLst>
              </p:cNvPr>
              <p:cNvSpPr>
                <a:spLocks noChangeShapeType="1"/>
              </p:cNvSpPr>
              <p:nvPr/>
            </p:nvSpPr>
            <p:spPr bwMode="auto">
              <a:xfrm>
                <a:off x="7393" y="1161"/>
                <a:ext cx="0" cy="0"/>
              </a:xfrm>
              <a:prstGeom prst="line">
                <a:avLst/>
              </a:pr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06" name="Line 328">
                <a:extLst>
                  <a:ext uri="{FF2B5EF4-FFF2-40B4-BE49-F238E27FC236}">
                    <a16:creationId xmlns:a16="http://schemas.microsoft.com/office/drawing/2014/main" id="{A079D28D-75C3-40D5-A8BE-DC6458C96CDB}"/>
                  </a:ext>
                </a:extLst>
              </p:cNvPr>
              <p:cNvSpPr>
                <a:spLocks noChangeShapeType="1"/>
              </p:cNvSpPr>
              <p:nvPr/>
            </p:nvSpPr>
            <p:spPr bwMode="auto">
              <a:xfrm>
                <a:off x="57" y="1161"/>
                <a:ext cx="0" cy="0"/>
              </a:xfrm>
              <a:prstGeom prst="line">
                <a:avLst/>
              </a:pr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07" name="Freeform 329">
                <a:extLst>
                  <a:ext uri="{FF2B5EF4-FFF2-40B4-BE49-F238E27FC236}">
                    <a16:creationId xmlns:a16="http://schemas.microsoft.com/office/drawing/2014/main" id="{35FD78D8-4AAD-4A72-9EF4-DA4A01C171B6}"/>
                  </a:ext>
                </a:extLst>
              </p:cNvPr>
              <p:cNvSpPr>
                <a:spLocks/>
              </p:cNvSpPr>
              <p:nvPr/>
            </p:nvSpPr>
            <p:spPr bwMode="auto">
              <a:xfrm>
                <a:off x="1340" y="2036"/>
                <a:ext cx="157" cy="212"/>
              </a:xfrm>
              <a:custGeom>
                <a:avLst/>
                <a:gdLst>
                  <a:gd name="T0" fmla="*/ 3 w 157"/>
                  <a:gd name="T1" fmla="*/ 4 h 212"/>
                  <a:gd name="T2" fmla="*/ 7 w 157"/>
                  <a:gd name="T3" fmla="*/ 11 h 212"/>
                  <a:gd name="T4" fmla="*/ 11 w 157"/>
                  <a:gd name="T5" fmla="*/ 15 h 212"/>
                  <a:gd name="T6" fmla="*/ 18 w 157"/>
                  <a:gd name="T7" fmla="*/ 33 h 212"/>
                  <a:gd name="T8" fmla="*/ 18 w 157"/>
                  <a:gd name="T9" fmla="*/ 36 h 212"/>
                  <a:gd name="T10" fmla="*/ 21 w 157"/>
                  <a:gd name="T11" fmla="*/ 47 h 212"/>
                  <a:gd name="T12" fmla="*/ 25 w 157"/>
                  <a:gd name="T13" fmla="*/ 47 h 212"/>
                  <a:gd name="T14" fmla="*/ 28 w 157"/>
                  <a:gd name="T15" fmla="*/ 61 h 212"/>
                  <a:gd name="T16" fmla="*/ 36 w 157"/>
                  <a:gd name="T17" fmla="*/ 65 h 212"/>
                  <a:gd name="T18" fmla="*/ 43 w 157"/>
                  <a:gd name="T19" fmla="*/ 68 h 212"/>
                  <a:gd name="T20" fmla="*/ 50 w 157"/>
                  <a:gd name="T21" fmla="*/ 76 h 212"/>
                  <a:gd name="T22" fmla="*/ 61 w 157"/>
                  <a:gd name="T23" fmla="*/ 90 h 212"/>
                  <a:gd name="T24" fmla="*/ 64 w 157"/>
                  <a:gd name="T25" fmla="*/ 97 h 212"/>
                  <a:gd name="T26" fmla="*/ 61 w 157"/>
                  <a:gd name="T27" fmla="*/ 101 h 212"/>
                  <a:gd name="T28" fmla="*/ 61 w 157"/>
                  <a:gd name="T29" fmla="*/ 104 h 212"/>
                  <a:gd name="T30" fmla="*/ 54 w 157"/>
                  <a:gd name="T31" fmla="*/ 104 h 212"/>
                  <a:gd name="T32" fmla="*/ 43 w 157"/>
                  <a:gd name="T33" fmla="*/ 108 h 212"/>
                  <a:gd name="T34" fmla="*/ 54 w 157"/>
                  <a:gd name="T35" fmla="*/ 111 h 212"/>
                  <a:gd name="T36" fmla="*/ 57 w 157"/>
                  <a:gd name="T37" fmla="*/ 119 h 212"/>
                  <a:gd name="T38" fmla="*/ 64 w 157"/>
                  <a:gd name="T39" fmla="*/ 122 h 212"/>
                  <a:gd name="T40" fmla="*/ 71 w 157"/>
                  <a:gd name="T41" fmla="*/ 126 h 212"/>
                  <a:gd name="T42" fmla="*/ 82 w 157"/>
                  <a:gd name="T43" fmla="*/ 126 h 212"/>
                  <a:gd name="T44" fmla="*/ 82 w 157"/>
                  <a:gd name="T45" fmla="*/ 129 h 212"/>
                  <a:gd name="T46" fmla="*/ 97 w 157"/>
                  <a:gd name="T47" fmla="*/ 140 h 212"/>
                  <a:gd name="T48" fmla="*/ 100 w 157"/>
                  <a:gd name="T49" fmla="*/ 151 h 212"/>
                  <a:gd name="T50" fmla="*/ 100 w 157"/>
                  <a:gd name="T51" fmla="*/ 169 h 212"/>
                  <a:gd name="T52" fmla="*/ 100 w 157"/>
                  <a:gd name="T53" fmla="*/ 172 h 212"/>
                  <a:gd name="T54" fmla="*/ 104 w 157"/>
                  <a:gd name="T55" fmla="*/ 172 h 212"/>
                  <a:gd name="T56" fmla="*/ 107 w 157"/>
                  <a:gd name="T57" fmla="*/ 176 h 212"/>
                  <a:gd name="T58" fmla="*/ 114 w 157"/>
                  <a:gd name="T59" fmla="*/ 183 h 212"/>
                  <a:gd name="T60" fmla="*/ 132 w 157"/>
                  <a:gd name="T61" fmla="*/ 194 h 212"/>
                  <a:gd name="T62" fmla="*/ 143 w 157"/>
                  <a:gd name="T63" fmla="*/ 208 h 212"/>
                  <a:gd name="T64" fmla="*/ 150 w 157"/>
                  <a:gd name="T65" fmla="*/ 212 h 212"/>
                  <a:gd name="T66" fmla="*/ 157 w 157"/>
                  <a:gd name="T67" fmla="*/ 205 h 212"/>
                  <a:gd name="T68" fmla="*/ 154 w 157"/>
                  <a:gd name="T69" fmla="*/ 198 h 212"/>
                  <a:gd name="T70" fmla="*/ 150 w 157"/>
                  <a:gd name="T71" fmla="*/ 190 h 212"/>
                  <a:gd name="T72" fmla="*/ 136 w 157"/>
                  <a:gd name="T73" fmla="*/ 187 h 212"/>
                  <a:gd name="T74" fmla="*/ 132 w 157"/>
                  <a:gd name="T75" fmla="*/ 176 h 212"/>
                  <a:gd name="T76" fmla="*/ 129 w 157"/>
                  <a:gd name="T77" fmla="*/ 165 h 212"/>
                  <a:gd name="T78" fmla="*/ 125 w 157"/>
                  <a:gd name="T79" fmla="*/ 154 h 212"/>
                  <a:gd name="T80" fmla="*/ 118 w 157"/>
                  <a:gd name="T81" fmla="*/ 151 h 212"/>
                  <a:gd name="T82" fmla="*/ 118 w 157"/>
                  <a:gd name="T83" fmla="*/ 140 h 212"/>
                  <a:gd name="T84" fmla="*/ 111 w 157"/>
                  <a:gd name="T85" fmla="*/ 126 h 212"/>
                  <a:gd name="T86" fmla="*/ 111 w 157"/>
                  <a:gd name="T87" fmla="*/ 133 h 212"/>
                  <a:gd name="T88" fmla="*/ 107 w 157"/>
                  <a:gd name="T89" fmla="*/ 129 h 212"/>
                  <a:gd name="T90" fmla="*/ 104 w 157"/>
                  <a:gd name="T91" fmla="*/ 122 h 212"/>
                  <a:gd name="T92" fmla="*/ 100 w 157"/>
                  <a:gd name="T93" fmla="*/ 115 h 212"/>
                  <a:gd name="T94" fmla="*/ 89 w 157"/>
                  <a:gd name="T95" fmla="*/ 101 h 212"/>
                  <a:gd name="T96" fmla="*/ 89 w 157"/>
                  <a:gd name="T97" fmla="*/ 93 h 212"/>
                  <a:gd name="T98" fmla="*/ 86 w 157"/>
                  <a:gd name="T99" fmla="*/ 90 h 212"/>
                  <a:gd name="T100" fmla="*/ 82 w 157"/>
                  <a:gd name="T101" fmla="*/ 86 h 212"/>
                  <a:gd name="T102" fmla="*/ 79 w 157"/>
                  <a:gd name="T103" fmla="*/ 83 h 212"/>
                  <a:gd name="T104" fmla="*/ 71 w 157"/>
                  <a:gd name="T105" fmla="*/ 76 h 212"/>
                  <a:gd name="T106" fmla="*/ 61 w 157"/>
                  <a:gd name="T107" fmla="*/ 65 h 212"/>
                  <a:gd name="T108" fmla="*/ 57 w 157"/>
                  <a:gd name="T109" fmla="*/ 61 h 212"/>
                  <a:gd name="T110" fmla="*/ 54 w 157"/>
                  <a:gd name="T111" fmla="*/ 54 h 212"/>
                  <a:gd name="T112" fmla="*/ 50 w 157"/>
                  <a:gd name="T113" fmla="*/ 40 h 212"/>
                  <a:gd name="T114" fmla="*/ 46 w 157"/>
                  <a:gd name="T115" fmla="*/ 29 h 212"/>
                  <a:gd name="T116" fmla="*/ 46 w 157"/>
                  <a:gd name="T117" fmla="*/ 1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7" h="212">
                    <a:moveTo>
                      <a:pt x="0" y="0"/>
                    </a:moveTo>
                    <a:lnTo>
                      <a:pt x="3" y="0"/>
                    </a:lnTo>
                    <a:lnTo>
                      <a:pt x="3" y="4"/>
                    </a:lnTo>
                    <a:lnTo>
                      <a:pt x="3" y="7"/>
                    </a:lnTo>
                    <a:lnTo>
                      <a:pt x="3" y="11"/>
                    </a:lnTo>
                    <a:lnTo>
                      <a:pt x="7" y="11"/>
                    </a:lnTo>
                    <a:lnTo>
                      <a:pt x="7" y="15"/>
                    </a:lnTo>
                    <a:lnTo>
                      <a:pt x="7" y="15"/>
                    </a:lnTo>
                    <a:lnTo>
                      <a:pt x="11" y="15"/>
                    </a:lnTo>
                    <a:lnTo>
                      <a:pt x="11" y="22"/>
                    </a:lnTo>
                    <a:lnTo>
                      <a:pt x="18" y="29"/>
                    </a:lnTo>
                    <a:lnTo>
                      <a:pt x="18" y="33"/>
                    </a:lnTo>
                    <a:lnTo>
                      <a:pt x="18" y="36"/>
                    </a:lnTo>
                    <a:lnTo>
                      <a:pt x="18" y="36"/>
                    </a:lnTo>
                    <a:lnTo>
                      <a:pt x="18" y="36"/>
                    </a:lnTo>
                    <a:lnTo>
                      <a:pt x="21" y="36"/>
                    </a:lnTo>
                    <a:lnTo>
                      <a:pt x="21" y="43"/>
                    </a:lnTo>
                    <a:lnTo>
                      <a:pt x="21" y="47"/>
                    </a:lnTo>
                    <a:lnTo>
                      <a:pt x="25" y="47"/>
                    </a:lnTo>
                    <a:lnTo>
                      <a:pt x="25" y="47"/>
                    </a:lnTo>
                    <a:lnTo>
                      <a:pt x="25" y="47"/>
                    </a:lnTo>
                    <a:lnTo>
                      <a:pt x="28" y="50"/>
                    </a:lnTo>
                    <a:lnTo>
                      <a:pt x="28" y="58"/>
                    </a:lnTo>
                    <a:lnTo>
                      <a:pt x="28" y="61"/>
                    </a:lnTo>
                    <a:lnTo>
                      <a:pt x="32" y="61"/>
                    </a:lnTo>
                    <a:lnTo>
                      <a:pt x="36" y="65"/>
                    </a:lnTo>
                    <a:lnTo>
                      <a:pt x="36" y="65"/>
                    </a:lnTo>
                    <a:lnTo>
                      <a:pt x="39" y="65"/>
                    </a:lnTo>
                    <a:lnTo>
                      <a:pt x="39" y="68"/>
                    </a:lnTo>
                    <a:lnTo>
                      <a:pt x="43" y="68"/>
                    </a:lnTo>
                    <a:lnTo>
                      <a:pt x="46" y="72"/>
                    </a:lnTo>
                    <a:lnTo>
                      <a:pt x="46" y="76"/>
                    </a:lnTo>
                    <a:lnTo>
                      <a:pt x="50" y="76"/>
                    </a:lnTo>
                    <a:lnTo>
                      <a:pt x="54" y="83"/>
                    </a:lnTo>
                    <a:lnTo>
                      <a:pt x="54" y="83"/>
                    </a:lnTo>
                    <a:lnTo>
                      <a:pt x="61" y="90"/>
                    </a:lnTo>
                    <a:lnTo>
                      <a:pt x="64" y="93"/>
                    </a:lnTo>
                    <a:lnTo>
                      <a:pt x="64" y="97"/>
                    </a:lnTo>
                    <a:lnTo>
                      <a:pt x="64" y="97"/>
                    </a:lnTo>
                    <a:lnTo>
                      <a:pt x="64" y="97"/>
                    </a:lnTo>
                    <a:lnTo>
                      <a:pt x="64" y="101"/>
                    </a:lnTo>
                    <a:lnTo>
                      <a:pt x="61" y="101"/>
                    </a:lnTo>
                    <a:lnTo>
                      <a:pt x="61" y="101"/>
                    </a:lnTo>
                    <a:lnTo>
                      <a:pt x="61" y="104"/>
                    </a:lnTo>
                    <a:lnTo>
                      <a:pt x="61" y="104"/>
                    </a:lnTo>
                    <a:lnTo>
                      <a:pt x="61" y="104"/>
                    </a:lnTo>
                    <a:lnTo>
                      <a:pt x="57" y="104"/>
                    </a:lnTo>
                    <a:lnTo>
                      <a:pt x="54" y="104"/>
                    </a:lnTo>
                    <a:lnTo>
                      <a:pt x="43" y="104"/>
                    </a:lnTo>
                    <a:lnTo>
                      <a:pt x="43" y="108"/>
                    </a:lnTo>
                    <a:lnTo>
                      <a:pt x="43" y="108"/>
                    </a:lnTo>
                    <a:lnTo>
                      <a:pt x="46" y="108"/>
                    </a:lnTo>
                    <a:lnTo>
                      <a:pt x="50" y="111"/>
                    </a:lnTo>
                    <a:lnTo>
                      <a:pt x="54" y="111"/>
                    </a:lnTo>
                    <a:lnTo>
                      <a:pt x="54" y="115"/>
                    </a:lnTo>
                    <a:lnTo>
                      <a:pt x="57" y="119"/>
                    </a:lnTo>
                    <a:lnTo>
                      <a:pt x="57" y="119"/>
                    </a:lnTo>
                    <a:lnTo>
                      <a:pt x="61" y="119"/>
                    </a:lnTo>
                    <a:lnTo>
                      <a:pt x="61" y="119"/>
                    </a:lnTo>
                    <a:lnTo>
                      <a:pt x="64" y="122"/>
                    </a:lnTo>
                    <a:lnTo>
                      <a:pt x="64" y="122"/>
                    </a:lnTo>
                    <a:lnTo>
                      <a:pt x="68" y="126"/>
                    </a:lnTo>
                    <a:lnTo>
                      <a:pt x="71" y="126"/>
                    </a:lnTo>
                    <a:lnTo>
                      <a:pt x="71" y="129"/>
                    </a:lnTo>
                    <a:lnTo>
                      <a:pt x="79" y="129"/>
                    </a:lnTo>
                    <a:lnTo>
                      <a:pt x="82" y="126"/>
                    </a:lnTo>
                    <a:lnTo>
                      <a:pt x="82" y="126"/>
                    </a:lnTo>
                    <a:lnTo>
                      <a:pt x="82" y="129"/>
                    </a:lnTo>
                    <a:lnTo>
                      <a:pt x="82" y="129"/>
                    </a:lnTo>
                    <a:lnTo>
                      <a:pt x="89" y="137"/>
                    </a:lnTo>
                    <a:lnTo>
                      <a:pt x="93" y="140"/>
                    </a:lnTo>
                    <a:lnTo>
                      <a:pt x="97" y="140"/>
                    </a:lnTo>
                    <a:lnTo>
                      <a:pt x="97" y="140"/>
                    </a:lnTo>
                    <a:lnTo>
                      <a:pt x="97" y="144"/>
                    </a:lnTo>
                    <a:lnTo>
                      <a:pt x="100" y="151"/>
                    </a:lnTo>
                    <a:lnTo>
                      <a:pt x="104" y="154"/>
                    </a:lnTo>
                    <a:lnTo>
                      <a:pt x="104" y="162"/>
                    </a:lnTo>
                    <a:lnTo>
                      <a:pt x="100" y="169"/>
                    </a:lnTo>
                    <a:lnTo>
                      <a:pt x="100" y="169"/>
                    </a:lnTo>
                    <a:lnTo>
                      <a:pt x="100" y="172"/>
                    </a:lnTo>
                    <a:lnTo>
                      <a:pt x="100" y="172"/>
                    </a:lnTo>
                    <a:lnTo>
                      <a:pt x="100" y="169"/>
                    </a:lnTo>
                    <a:lnTo>
                      <a:pt x="104" y="172"/>
                    </a:lnTo>
                    <a:lnTo>
                      <a:pt x="104" y="172"/>
                    </a:lnTo>
                    <a:lnTo>
                      <a:pt x="107" y="172"/>
                    </a:lnTo>
                    <a:lnTo>
                      <a:pt x="107" y="176"/>
                    </a:lnTo>
                    <a:lnTo>
                      <a:pt x="107" y="176"/>
                    </a:lnTo>
                    <a:lnTo>
                      <a:pt x="111" y="176"/>
                    </a:lnTo>
                    <a:lnTo>
                      <a:pt x="111" y="180"/>
                    </a:lnTo>
                    <a:lnTo>
                      <a:pt x="114" y="183"/>
                    </a:lnTo>
                    <a:lnTo>
                      <a:pt x="122" y="187"/>
                    </a:lnTo>
                    <a:lnTo>
                      <a:pt x="125" y="187"/>
                    </a:lnTo>
                    <a:lnTo>
                      <a:pt x="132" y="194"/>
                    </a:lnTo>
                    <a:lnTo>
                      <a:pt x="136" y="198"/>
                    </a:lnTo>
                    <a:lnTo>
                      <a:pt x="139" y="201"/>
                    </a:lnTo>
                    <a:lnTo>
                      <a:pt x="143" y="208"/>
                    </a:lnTo>
                    <a:lnTo>
                      <a:pt x="147" y="212"/>
                    </a:lnTo>
                    <a:lnTo>
                      <a:pt x="147" y="212"/>
                    </a:lnTo>
                    <a:lnTo>
                      <a:pt x="150" y="212"/>
                    </a:lnTo>
                    <a:lnTo>
                      <a:pt x="154" y="208"/>
                    </a:lnTo>
                    <a:lnTo>
                      <a:pt x="154" y="205"/>
                    </a:lnTo>
                    <a:lnTo>
                      <a:pt x="157" y="205"/>
                    </a:lnTo>
                    <a:lnTo>
                      <a:pt x="157" y="201"/>
                    </a:lnTo>
                    <a:lnTo>
                      <a:pt x="154" y="198"/>
                    </a:lnTo>
                    <a:lnTo>
                      <a:pt x="154" y="198"/>
                    </a:lnTo>
                    <a:lnTo>
                      <a:pt x="154" y="194"/>
                    </a:lnTo>
                    <a:lnTo>
                      <a:pt x="150" y="190"/>
                    </a:lnTo>
                    <a:lnTo>
                      <a:pt x="150" y="190"/>
                    </a:lnTo>
                    <a:lnTo>
                      <a:pt x="143" y="187"/>
                    </a:lnTo>
                    <a:lnTo>
                      <a:pt x="139" y="183"/>
                    </a:lnTo>
                    <a:lnTo>
                      <a:pt x="136" y="187"/>
                    </a:lnTo>
                    <a:lnTo>
                      <a:pt x="136" y="183"/>
                    </a:lnTo>
                    <a:lnTo>
                      <a:pt x="132" y="183"/>
                    </a:lnTo>
                    <a:lnTo>
                      <a:pt x="132" y="176"/>
                    </a:lnTo>
                    <a:lnTo>
                      <a:pt x="129" y="176"/>
                    </a:lnTo>
                    <a:lnTo>
                      <a:pt x="129" y="169"/>
                    </a:lnTo>
                    <a:lnTo>
                      <a:pt x="129" y="165"/>
                    </a:lnTo>
                    <a:lnTo>
                      <a:pt x="125" y="162"/>
                    </a:lnTo>
                    <a:lnTo>
                      <a:pt x="125" y="162"/>
                    </a:lnTo>
                    <a:lnTo>
                      <a:pt x="125" y="154"/>
                    </a:lnTo>
                    <a:lnTo>
                      <a:pt x="122" y="154"/>
                    </a:lnTo>
                    <a:lnTo>
                      <a:pt x="122" y="151"/>
                    </a:lnTo>
                    <a:lnTo>
                      <a:pt x="118" y="151"/>
                    </a:lnTo>
                    <a:lnTo>
                      <a:pt x="118" y="147"/>
                    </a:lnTo>
                    <a:lnTo>
                      <a:pt x="118" y="140"/>
                    </a:lnTo>
                    <a:lnTo>
                      <a:pt x="118" y="140"/>
                    </a:lnTo>
                    <a:lnTo>
                      <a:pt x="114" y="137"/>
                    </a:lnTo>
                    <a:lnTo>
                      <a:pt x="114" y="129"/>
                    </a:lnTo>
                    <a:lnTo>
                      <a:pt x="111" y="126"/>
                    </a:lnTo>
                    <a:lnTo>
                      <a:pt x="107" y="126"/>
                    </a:lnTo>
                    <a:lnTo>
                      <a:pt x="107" y="133"/>
                    </a:lnTo>
                    <a:lnTo>
                      <a:pt x="111" y="133"/>
                    </a:lnTo>
                    <a:lnTo>
                      <a:pt x="111" y="133"/>
                    </a:lnTo>
                    <a:lnTo>
                      <a:pt x="107" y="129"/>
                    </a:lnTo>
                    <a:lnTo>
                      <a:pt x="107" y="129"/>
                    </a:lnTo>
                    <a:lnTo>
                      <a:pt x="107" y="126"/>
                    </a:lnTo>
                    <a:lnTo>
                      <a:pt x="104" y="122"/>
                    </a:lnTo>
                    <a:lnTo>
                      <a:pt x="104" y="122"/>
                    </a:lnTo>
                    <a:lnTo>
                      <a:pt x="104" y="122"/>
                    </a:lnTo>
                    <a:lnTo>
                      <a:pt x="100" y="119"/>
                    </a:lnTo>
                    <a:lnTo>
                      <a:pt x="100" y="115"/>
                    </a:lnTo>
                    <a:lnTo>
                      <a:pt x="97" y="111"/>
                    </a:lnTo>
                    <a:lnTo>
                      <a:pt x="89" y="104"/>
                    </a:lnTo>
                    <a:lnTo>
                      <a:pt x="89" y="101"/>
                    </a:lnTo>
                    <a:lnTo>
                      <a:pt x="89" y="97"/>
                    </a:lnTo>
                    <a:lnTo>
                      <a:pt x="89" y="93"/>
                    </a:lnTo>
                    <a:lnTo>
                      <a:pt x="89" y="93"/>
                    </a:lnTo>
                    <a:lnTo>
                      <a:pt x="86" y="93"/>
                    </a:lnTo>
                    <a:lnTo>
                      <a:pt x="86" y="90"/>
                    </a:lnTo>
                    <a:lnTo>
                      <a:pt x="86" y="90"/>
                    </a:lnTo>
                    <a:lnTo>
                      <a:pt x="86" y="90"/>
                    </a:lnTo>
                    <a:lnTo>
                      <a:pt x="86" y="90"/>
                    </a:lnTo>
                    <a:lnTo>
                      <a:pt x="82" y="86"/>
                    </a:lnTo>
                    <a:lnTo>
                      <a:pt x="82" y="83"/>
                    </a:lnTo>
                    <a:lnTo>
                      <a:pt x="79" y="83"/>
                    </a:lnTo>
                    <a:lnTo>
                      <a:pt x="79" y="83"/>
                    </a:lnTo>
                    <a:lnTo>
                      <a:pt x="75" y="79"/>
                    </a:lnTo>
                    <a:lnTo>
                      <a:pt x="75" y="83"/>
                    </a:lnTo>
                    <a:lnTo>
                      <a:pt x="71" y="76"/>
                    </a:lnTo>
                    <a:lnTo>
                      <a:pt x="71" y="72"/>
                    </a:lnTo>
                    <a:lnTo>
                      <a:pt x="64" y="68"/>
                    </a:lnTo>
                    <a:lnTo>
                      <a:pt x="61" y="65"/>
                    </a:lnTo>
                    <a:lnTo>
                      <a:pt x="61" y="65"/>
                    </a:lnTo>
                    <a:lnTo>
                      <a:pt x="61" y="61"/>
                    </a:lnTo>
                    <a:lnTo>
                      <a:pt x="57" y="61"/>
                    </a:lnTo>
                    <a:lnTo>
                      <a:pt x="57" y="61"/>
                    </a:lnTo>
                    <a:lnTo>
                      <a:pt x="57" y="58"/>
                    </a:lnTo>
                    <a:lnTo>
                      <a:pt x="54" y="54"/>
                    </a:lnTo>
                    <a:lnTo>
                      <a:pt x="54" y="54"/>
                    </a:lnTo>
                    <a:lnTo>
                      <a:pt x="50" y="47"/>
                    </a:lnTo>
                    <a:lnTo>
                      <a:pt x="50" y="40"/>
                    </a:lnTo>
                    <a:lnTo>
                      <a:pt x="50" y="36"/>
                    </a:lnTo>
                    <a:lnTo>
                      <a:pt x="46" y="33"/>
                    </a:lnTo>
                    <a:lnTo>
                      <a:pt x="46" y="29"/>
                    </a:lnTo>
                    <a:lnTo>
                      <a:pt x="46" y="25"/>
                    </a:lnTo>
                    <a:lnTo>
                      <a:pt x="46" y="22"/>
                    </a:lnTo>
                    <a:lnTo>
                      <a:pt x="46" y="18"/>
                    </a:lnTo>
                    <a:lnTo>
                      <a:pt x="46" y="15"/>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08" name="Freeform 330">
                <a:extLst>
                  <a:ext uri="{FF2B5EF4-FFF2-40B4-BE49-F238E27FC236}">
                    <a16:creationId xmlns:a16="http://schemas.microsoft.com/office/drawing/2014/main" id="{468D226C-69F3-4205-A757-70F83D211014}"/>
                  </a:ext>
                </a:extLst>
              </p:cNvPr>
              <p:cNvSpPr>
                <a:spLocks/>
              </p:cNvSpPr>
              <p:nvPr/>
            </p:nvSpPr>
            <p:spPr bwMode="auto">
              <a:xfrm>
                <a:off x="1730" y="2183"/>
                <a:ext cx="226" cy="169"/>
              </a:xfrm>
              <a:custGeom>
                <a:avLst/>
                <a:gdLst>
                  <a:gd name="T0" fmla="*/ 194 w 226"/>
                  <a:gd name="T1" fmla="*/ 155 h 169"/>
                  <a:gd name="T2" fmla="*/ 201 w 226"/>
                  <a:gd name="T3" fmla="*/ 151 h 169"/>
                  <a:gd name="T4" fmla="*/ 201 w 226"/>
                  <a:gd name="T5" fmla="*/ 158 h 169"/>
                  <a:gd name="T6" fmla="*/ 201 w 226"/>
                  <a:gd name="T7" fmla="*/ 165 h 169"/>
                  <a:gd name="T8" fmla="*/ 204 w 226"/>
                  <a:gd name="T9" fmla="*/ 165 h 169"/>
                  <a:gd name="T10" fmla="*/ 208 w 226"/>
                  <a:gd name="T11" fmla="*/ 155 h 169"/>
                  <a:gd name="T12" fmla="*/ 212 w 226"/>
                  <a:gd name="T13" fmla="*/ 140 h 169"/>
                  <a:gd name="T14" fmla="*/ 208 w 226"/>
                  <a:gd name="T15" fmla="*/ 140 h 169"/>
                  <a:gd name="T16" fmla="*/ 212 w 226"/>
                  <a:gd name="T17" fmla="*/ 133 h 169"/>
                  <a:gd name="T18" fmla="*/ 212 w 226"/>
                  <a:gd name="T19" fmla="*/ 129 h 169"/>
                  <a:gd name="T20" fmla="*/ 212 w 226"/>
                  <a:gd name="T21" fmla="*/ 122 h 169"/>
                  <a:gd name="T22" fmla="*/ 219 w 226"/>
                  <a:gd name="T23" fmla="*/ 112 h 169"/>
                  <a:gd name="T24" fmla="*/ 226 w 226"/>
                  <a:gd name="T25" fmla="*/ 104 h 169"/>
                  <a:gd name="T26" fmla="*/ 222 w 226"/>
                  <a:gd name="T27" fmla="*/ 97 h 169"/>
                  <a:gd name="T28" fmla="*/ 212 w 226"/>
                  <a:gd name="T29" fmla="*/ 94 h 169"/>
                  <a:gd name="T30" fmla="*/ 204 w 226"/>
                  <a:gd name="T31" fmla="*/ 90 h 169"/>
                  <a:gd name="T32" fmla="*/ 194 w 226"/>
                  <a:gd name="T33" fmla="*/ 90 h 169"/>
                  <a:gd name="T34" fmla="*/ 183 w 226"/>
                  <a:gd name="T35" fmla="*/ 97 h 169"/>
                  <a:gd name="T36" fmla="*/ 169 w 226"/>
                  <a:gd name="T37" fmla="*/ 97 h 169"/>
                  <a:gd name="T38" fmla="*/ 161 w 226"/>
                  <a:gd name="T39" fmla="*/ 97 h 169"/>
                  <a:gd name="T40" fmla="*/ 154 w 226"/>
                  <a:gd name="T41" fmla="*/ 101 h 169"/>
                  <a:gd name="T42" fmla="*/ 151 w 226"/>
                  <a:gd name="T43" fmla="*/ 119 h 169"/>
                  <a:gd name="T44" fmla="*/ 147 w 226"/>
                  <a:gd name="T45" fmla="*/ 129 h 169"/>
                  <a:gd name="T46" fmla="*/ 144 w 226"/>
                  <a:gd name="T47" fmla="*/ 137 h 169"/>
                  <a:gd name="T48" fmla="*/ 140 w 226"/>
                  <a:gd name="T49" fmla="*/ 144 h 169"/>
                  <a:gd name="T50" fmla="*/ 133 w 226"/>
                  <a:gd name="T51" fmla="*/ 155 h 169"/>
                  <a:gd name="T52" fmla="*/ 126 w 226"/>
                  <a:gd name="T53" fmla="*/ 158 h 169"/>
                  <a:gd name="T54" fmla="*/ 122 w 226"/>
                  <a:gd name="T55" fmla="*/ 155 h 169"/>
                  <a:gd name="T56" fmla="*/ 118 w 226"/>
                  <a:gd name="T57" fmla="*/ 151 h 169"/>
                  <a:gd name="T58" fmla="*/ 108 w 226"/>
                  <a:gd name="T59" fmla="*/ 155 h 169"/>
                  <a:gd name="T60" fmla="*/ 101 w 226"/>
                  <a:gd name="T61" fmla="*/ 158 h 169"/>
                  <a:gd name="T62" fmla="*/ 93 w 226"/>
                  <a:gd name="T63" fmla="*/ 158 h 169"/>
                  <a:gd name="T64" fmla="*/ 75 w 226"/>
                  <a:gd name="T65" fmla="*/ 165 h 169"/>
                  <a:gd name="T66" fmla="*/ 65 w 226"/>
                  <a:gd name="T67" fmla="*/ 162 h 169"/>
                  <a:gd name="T68" fmla="*/ 58 w 226"/>
                  <a:gd name="T69" fmla="*/ 155 h 169"/>
                  <a:gd name="T70" fmla="*/ 54 w 226"/>
                  <a:gd name="T71" fmla="*/ 155 h 169"/>
                  <a:gd name="T72" fmla="*/ 47 w 226"/>
                  <a:gd name="T73" fmla="*/ 151 h 169"/>
                  <a:gd name="T74" fmla="*/ 43 w 226"/>
                  <a:gd name="T75" fmla="*/ 147 h 169"/>
                  <a:gd name="T76" fmla="*/ 40 w 226"/>
                  <a:gd name="T77" fmla="*/ 144 h 169"/>
                  <a:gd name="T78" fmla="*/ 36 w 226"/>
                  <a:gd name="T79" fmla="*/ 144 h 169"/>
                  <a:gd name="T80" fmla="*/ 36 w 226"/>
                  <a:gd name="T81" fmla="*/ 140 h 169"/>
                  <a:gd name="T82" fmla="*/ 29 w 226"/>
                  <a:gd name="T83" fmla="*/ 122 h 169"/>
                  <a:gd name="T84" fmla="*/ 22 w 226"/>
                  <a:gd name="T85" fmla="*/ 115 h 169"/>
                  <a:gd name="T86" fmla="*/ 15 w 226"/>
                  <a:gd name="T87" fmla="*/ 104 h 169"/>
                  <a:gd name="T88" fmla="*/ 11 w 226"/>
                  <a:gd name="T89" fmla="*/ 101 h 169"/>
                  <a:gd name="T90" fmla="*/ 15 w 226"/>
                  <a:gd name="T91" fmla="*/ 97 h 169"/>
                  <a:gd name="T92" fmla="*/ 7 w 226"/>
                  <a:gd name="T93" fmla="*/ 86 h 169"/>
                  <a:gd name="T94" fmla="*/ 4 w 226"/>
                  <a:gd name="T95" fmla="*/ 76 h 169"/>
                  <a:gd name="T96" fmla="*/ 7 w 226"/>
                  <a:gd name="T97" fmla="*/ 54 h 169"/>
                  <a:gd name="T98" fmla="*/ 4 w 226"/>
                  <a:gd name="T99" fmla="*/ 47 h 169"/>
                  <a:gd name="T100" fmla="*/ 4 w 226"/>
                  <a:gd name="T101" fmla="*/ 36 h 169"/>
                  <a:gd name="T102" fmla="*/ 0 w 226"/>
                  <a:gd name="T103" fmla="*/ 29 h 169"/>
                  <a:gd name="T104" fmla="*/ 4 w 226"/>
                  <a:gd name="T105" fmla="*/ 22 h 169"/>
                  <a:gd name="T106" fmla="*/ 7 w 226"/>
                  <a:gd name="T107" fmla="*/ 15 h 169"/>
                  <a:gd name="T108" fmla="*/ 7 w 226"/>
                  <a:gd name="T109" fmla="*/ 11 h 169"/>
                  <a:gd name="T110" fmla="*/ 15 w 226"/>
                  <a:gd name="T111" fmla="*/ 11 h 169"/>
                  <a:gd name="T112" fmla="*/ 18 w 226"/>
                  <a:gd name="T113" fmla="*/ 7 h 169"/>
                  <a:gd name="T114" fmla="*/ 18 w 226"/>
                  <a:gd name="T115" fmla="*/ 4 h 169"/>
                  <a:gd name="T116" fmla="*/ 15 w 226"/>
                  <a:gd name="T117" fmla="*/ 7 h 169"/>
                  <a:gd name="T118" fmla="*/ 15 w 226"/>
                  <a:gd name="T119" fmla="*/ 7 h 169"/>
                  <a:gd name="T120" fmla="*/ 15 w 226"/>
                  <a:gd name="T121"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6" h="169">
                    <a:moveTo>
                      <a:pt x="194" y="158"/>
                    </a:moveTo>
                    <a:lnTo>
                      <a:pt x="194" y="155"/>
                    </a:lnTo>
                    <a:lnTo>
                      <a:pt x="197" y="151"/>
                    </a:lnTo>
                    <a:lnTo>
                      <a:pt x="201" y="151"/>
                    </a:lnTo>
                    <a:lnTo>
                      <a:pt x="197" y="158"/>
                    </a:lnTo>
                    <a:lnTo>
                      <a:pt x="201" y="158"/>
                    </a:lnTo>
                    <a:lnTo>
                      <a:pt x="201" y="158"/>
                    </a:lnTo>
                    <a:lnTo>
                      <a:pt x="201" y="165"/>
                    </a:lnTo>
                    <a:lnTo>
                      <a:pt x="201" y="169"/>
                    </a:lnTo>
                    <a:lnTo>
                      <a:pt x="204" y="165"/>
                    </a:lnTo>
                    <a:lnTo>
                      <a:pt x="204" y="158"/>
                    </a:lnTo>
                    <a:lnTo>
                      <a:pt x="208" y="155"/>
                    </a:lnTo>
                    <a:lnTo>
                      <a:pt x="208" y="144"/>
                    </a:lnTo>
                    <a:lnTo>
                      <a:pt x="212" y="140"/>
                    </a:lnTo>
                    <a:lnTo>
                      <a:pt x="208" y="140"/>
                    </a:lnTo>
                    <a:lnTo>
                      <a:pt x="208" y="140"/>
                    </a:lnTo>
                    <a:lnTo>
                      <a:pt x="212" y="137"/>
                    </a:lnTo>
                    <a:lnTo>
                      <a:pt x="212" y="133"/>
                    </a:lnTo>
                    <a:lnTo>
                      <a:pt x="208" y="133"/>
                    </a:lnTo>
                    <a:lnTo>
                      <a:pt x="212" y="129"/>
                    </a:lnTo>
                    <a:lnTo>
                      <a:pt x="212" y="126"/>
                    </a:lnTo>
                    <a:lnTo>
                      <a:pt x="212" y="122"/>
                    </a:lnTo>
                    <a:lnTo>
                      <a:pt x="215" y="115"/>
                    </a:lnTo>
                    <a:lnTo>
                      <a:pt x="219" y="112"/>
                    </a:lnTo>
                    <a:lnTo>
                      <a:pt x="222" y="108"/>
                    </a:lnTo>
                    <a:lnTo>
                      <a:pt x="226" y="104"/>
                    </a:lnTo>
                    <a:lnTo>
                      <a:pt x="226" y="101"/>
                    </a:lnTo>
                    <a:lnTo>
                      <a:pt x="222" y="97"/>
                    </a:lnTo>
                    <a:lnTo>
                      <a:pt x="222" y="94"/>
                    </a:lnTo>
                    <a:lnTo>
                      <a:pt x="212" y="94"/>
                    </a:lnTo>
                    <a:lnTo>
                      <a:pt x="204" y="97"/>
                    </a:lnTo>
                    <a:lnTo>
                      <a:pt x="204" y="90"/>
                    </a:lnTo>
                    <a:lnTo>
                      <a:pt x="197" y="90"/>
                    </a:lnTo>
                    <a:lnTo>
                      <a:pt x="194" y="90"/>
                    </a:lnTo>
                    <a:lnTo>
                      <a:pt x="187" y="94"/>
                    </a:lnTo>
                    <a:lnTo>
                      <a:pt x="183" y="97"/>
                    </a:lnTo>
                    <a:lnTo>
                      <a:pt x="172" y="97"/>
                    </a:lnTo>
                    <a:lnTo>
                      <a:pt x="169" y="97"/>
                    </a:lnTo>
                    <a:lnTo>
                      <a:pt x="165" y="97"/>
                    </a:lnTo>
                    <a:lnTo>
                      <a:pt x="161" y="97"/>
                    </a:lnTo>
                    <a:lnTo>
                      <a:pt x="158" y="101"/>
                    </a:lnTo>
                    <a:lnTo>
                      <a:pt x="154" y="101"/>
                    </a:lnTo>
                    <a:lnTo>
                      <a:pt x="151" y="108"/>
                    </a:lnTo>
                    <a:lnTo>
                      <a:pt x="151" y="119"/>
                    </a:lnTo>
                    <a:lnTo>
                      <a:pt x="151" y="122"/>
                    </a:lnTo>
                    <a:lnTo>
                      <a:pt x="147" y="129"/>
                    </a:lnTo>
                    <a:lnTo>
                      <a:pt x="147" y="133"/>
                    </a:lnTo>
                    <a:lnTo>
                      <a:pt x="144" y="137"/>
                    </a:lnTo>
                    <a:lnTo>
                      <a:pt x="144" y="140"/>
                    </a:lnTo>
                    <a:lnTo>
                      <a:pt x="140" y="144"/>
                    </a:lnTo>
                    <a:lnTo>
                      <a:pt x="133" y="147"/>
                    </a:lnTo>
                    <a:lnTo>
                      <a:pt x="133" y="155"/>
                    </a:lnTo>
                    <a:lnTo>
                      <a:pt x="129" y="158"/>
                    </a:lnTo>
                    <a:lnTo>
                      <a:pt x="126" y="158"/>
                    </a:lnTo>
                    <a:lnTo>
                      <a:pt x="122" y="158"/>
                    </a:lnTo>
                    <a:lnTo>
                      <a:pt x="122" y="155"/>
                    </a:lnTo>
                    <a:lnTo>
                      <a:pt x="122" y="155"/>
                    </a:lnTo>
                    <a:lnTo>
                      <a:pt x="118" y="151"/>
                    </a:lnTo>
                    <a:lnTo>
                      <a:pt x="111" y="151"/>
                    </a:lnTo>
                    <a:lnTo>
                      <a:pt x="108" y="155"/>
                    </a:lnTo>
                    <a:lnTo>
                      <a:pt x="104" y="155"/>
                    </a:lnTo>
                    <a:lnTo>
                      <a:pt x="101" y="158"/>
                    </a:lnTo>
                    <a:lnTo>
                      <a:pt x="97" y="158"/>
                    </a:lnTo>
                    <a:lnTo>
                      <a:pt x="93" y="158"/>
                    </a:lnTo>
                    <a:lnTo>
                      <a:pt x="83" y="158"/>
                    </a:lnTo>
                    <a:lnTo>
                      <a:pt x="75" y="165"/>
                    </a:lnTo>
                    <a:lnTo>
                      <a:pt x="68" y="165"/>
                    </a:lnTo>
                    <a:lnTo>
                      <a:pt x="65" y="162"/>
                    </a:lnTo>
                    <a:lnTo>
                      <a:pt x="61" y="155"/>
                    </a:lnTo>
                    <a:lnTo>
                      <a:pt x="58" y="155"/>
                    </a:lnTo>
                    <a:lnTo>
                      <a:pt x="58" y="155"/>
                    </a:lnTo>
                    <a:lnTo>
                      <a:pt x="54" y="155"/>
                    </a:lnTo>
                    <a:lnTo>
                      <a:pt x="50" y="151"/>
                    </a:lnTo>
                    <a:lnTo>
                      <a:pt x="47" y="151"/>
                    </a:lnTo>
                    <a:lnTo>
                      <a:pt x="43" y="151"/>
                    </a:lnTo>
                    <a:lnTo>
                      <a:pt x="43" y="147"/>
                    </a:lnTo>
                    <a:lnTo>
                      <a:pt x="40" y="147"/>
                    </a:lnTo>
                    <a:lnTo>
                      <a:pt x="40" y="144"/>
                    </a:lnTo>
                    <a:lnTo>
                      <a:pt x="36" y="144"/>
                    </a:lnTo>
                    <a:lnTo>
                      <a:pt x="36" y="144"/>
                    </a:lnTo>
                    <a:lnTo>
                      <a:pt x="36" y="144"/>
                    </a:lnTo>
                    <a:lnTo>
                      <a:pt x="36" y="140"/>
                    </a:lnTo>
                    <a:lnTo>
                      <a:pt x="29" y="126"/>
                    </a:lnTo>
                    <a:lnTo>
                      <a:pt x="29" y="122"/>
                    </a:lnTo>
                    <a:lnTo>
                      <a:pt x="25" y="122"/>
                    </a:lnTo>
                    <a:lnTo>
                      <a:pt x="22" y="115"/>
                    </a:lnTo>
                    <a:lnTo>
                      <a:pt x="18" y="115"/>
                    </a:lnTo>
                    <a:lnTo>
                      <a:pt x="15" y="104"/>
                    </a:lnTo>
                    <a:lnTo>
                      <a:pt x="11" y="101"/>
                    </a:lnTo>
                    <a:lnTo>
                      <a:pt x="11" y="101"/>
                    </a:lnTo>
                    <a:lnTo>
                      <a:pt x="15" y="97"/>
                    </a:lnTo>
                    <a:lnTo>
                      <a:pt x="15" y="97"/>
                    </a:lnTo>
                    <a:lnTo>
                      <a:pt x="15" y="94"/>
                    </a:lnTo>
                    <a:lnTo>
                      <a:pt x="7" y="86"/>
                    </a:lnTo>
                    <a:lnTo>
                      <a:pt x="4" y="79"/>
                    </a:lnTo>
                    <a:lnTo>
                      <a:pt x="4" y="76"/>
                    </a:lnTo>
                    <a:lnTo>
                      <a:pt x="7" y="68"/>
                    </a:lnTo>
                    <a:lnTo>
                      <a:pt x="7" y="54"/>
                    </a:lnTo>
                    <a:lnTo>
                      <a:pt x="4" y="51"/>
                    </a:lnTo>
                    <a:lnTo>
                      <a:pt x="4" y="47"/>
                    </a:lnTo>
                    <a:lnTo>
                      <a:pt x="4" y="43"/>
                    </a:lnTo>
                    <a:lnTo>
                      <a:pt x="4" y="36"/>
                    </a:lnTo>
                    <a:lnTo>
                      <a:pt x="4" y="29"/>
                    </a:lnTo>
                    <a:lnTo>
                      <a:pt x="0" y="29"/>
                    </a:lnTo>
                    <a:lnTo>
                      <a:pt x="0" y="25"/>
                    </a:lnTo>
                    <a:lnTo>
                      <a:pt x="4" y="22"/>
                    </a:lnTo>
                    <a:lnTo>
                      <a:pt x="7" y="18"/>
                    </a:lnTo>
                    <a:lnTo>
                      <a:pt x="7" y="15"/>
                    </a:lnTo>
                    <a:lnTo>
                      <a:pt x="7" y="11"/>
                    </a:lnTo>
                    <a:lnTo>
                      <a:pt x="7" y="11"/>
                    </a:lnTo>
                    <a:lnTo>
                      <a:pt x="11" y="11"/>
                    </a:lnTo>
                    <a:lnTo>
                      <a:pt x="15" y="11"/>
                    </a:lnTo>
                    <a:lnTo>
                      <a:pt x="15" y="7"/>
                    </a:lnTo>
                    <a:lnTo>
                      <a:pt x="18" y="7"/>
                    </a:lnTo>
                    <a:lnTo>
                      <a:pt x="18" y="4"/>
                    </a:lnTo>
                    <a:lnTo>
                      <a:pt x="18" y="4"/>
                    </a:lnTo>
                    <a:lnTo>
                      <a:pt x="15" y="4"/>
                    </a:lnTo>
                    <a:lnTo>
                      <a:pt x="15" y="7"/>
                    </a:lnTo>
                    <a:lnTo>
                      <a:pt x="15" y="7"/>
                    </a:lnTo>
                    <a:lnTo>
                      <a:pt x="15" y="7"/>
                    </a:lnTo>
                    <a:lnTo>
                      <a:pt x="15" y="4"/>
                    </a:lnTo>
                    <a:lnTo>
                      <a:pt x="15"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09" name="Freeform 331">
                <a:extLst>
                  <a:ext uri="{FF2B5EF4-FFF2-40B4-BE49-F238E27FC236}">
                    <a16:creationId xmlns:a16="http://schemas.microsoft.com/office/drawing/2014/main" id="{E657EB1B-763B-4A4C-8E71-5575641C0FB7}"/>
                  </a:ext>
                </a:extLst>
              </p:cNvPr>
              <p:cNvSpPr>
                <a:spLocks/>
              </p:cNvSpPr>
              <p:nvPr/>
            </p:nvSpPr>
            <p:spPr bwMode="auto">
              <a:xfrm>
                <a:off x="1386" y="2051"/>
                <a:ext cx="459" cy="373"/>
              </a:xfrm>
              <a:custGeom>
                <a:avLst/>
                <a:gdLst>
                  <a:gd name="T0" fmla="*/ 4 w 459"/>
                  <a:gd name="T1" fmla="*/ 3 h 373"/>
                  <a:gd name="T2" fmla="*/ 11 w 459"/>
                  <a:gd name="T3" fmla="*/ 7 h 373"/>
                  <a:gd name="T4" fmla="*/ 22 w 459"/>
                  <a:gd name="T5" fmla="*/ 7 h 373"/>
                  <a:gd name="T6" fmla="*/ 25 w 459"/>
                  <a:gd name="T7" fmla="*/ 14 h 373"/>
                  <a:gd name="T8" fmla="*/ 36 w 459"/>
                  <a:gd name="T9" fmla="*/ 18 h 373"/>
                  <a:gd name="T10" fmla="*/ 40 w 459"/>
                  <a:gd name="T11" fmla="*/ 32 h 373"/>
                  <a:gd name="T12" fmla="*/ 43 w 459"/>
                  <a:gd name="T13" fmla="*/ 39 h 373"/>
                  <a:gd name="T14" fmla="*/ 47 w 459"/>
                  <a:gd name="T15" fmla="*/ 46 h 373"/>
                  <a:gd name="T16" fmla="*/ 51 w 459"/>
                  <a:gd name="T17" fmla="*/ 57 h 373"/>
                  <a:gd name="T18" fmla="*/ 54 w 459"/>
                  <a:gd name="T19" fmla="*/ 61 h 373"/>
                  <a:gd name="T20" fmla="*/ 61 w 459"/>
                  <a:gd name="T21" fmla="*/ 71 h 373"/>
                  <a:gd name="T22" fmla="*/ 72 w 459"/>
                  <a:gd name="T23" fmla="*/ 82 h 373"/>
                  <a:gd name="T24" fmla="*/ 86 w 459"/>
                  <a:gd name="T25" fmla="*/ 89 h 373"/>
                  <a:gd name="T26" fmla="*/ 86 w 459"/>
                  <a:gd name="T27" fmla="*/ 96 h 373"/>
                  <a:gd name="T28" fmla="*/ 90 w 459"/>
                  <a:gd name="T29" fmla="*/ 100 h 373"/>
                  <a:gd name="T30" fmla="*/ 101 w 459"/>
                  <a:gd name="T31" fmla="*/ 111 h 373"/>
                  <a:gd name="T32" fmla="*/ 104 w 459"/>
                  <a:gd name="T33" fmla="*/ 114 h 373"/>
                  <a:gd name="T34" fmla="*/ 115 w 459"/>
                  <a:gd name="T35" fmla="*/ 122 h 373"/>
                  <a:gd name="T36" fmla="*/ 115 w 459"/>
                  <a:gd name="T37" fmla="*/ 129 h 373"/>
                  <a:gd name="T38" fmla="*/ 111 w 459"/>
                  <a:gd name="T39" fmla="*/ 132 h 373"/>
                  <a:gd name="T40" fmla="*/ 115 w 459"/>
                  <a:gd name="T41" fmla="*/ 139 h 373"/>
                  <a:gd name="T42" fmla="*/ 122 w 459"/>
                  <a:gd name="T43" fmla="*/ 139 h 373"/>
                  <a:gd name="T44" fmla="*/ 129 w 459"/>
                  <a:gd name="T45" fmla="*/ 147 h 373"/>
                  <a:gd name="T46" fmla="*/ 140 w 459"/>
                  <a:gd name="T47" fmla="*/ 150 h 373"/>
                  <a:gd name="T48" fmla="*/ 140 w 459"/>
                  <a:gd name="T49" fmla="*/ 161 h 373"/>
                  <a:gd name="T50" fmla="*/ 158 w 459"/>
                  <a:gd name="T51" fmla="*/ 175 h 373"/>
                  <a:gd name="T52" fmla="*/ 165 w 459"/>
                  <a:gd name="T53" fmla="*/ 179 h 373"/>
                  <a:gd name="T54" fmla="*/ 169 w 459"/>
                  <a:gd name="T55" fmla="*/ 183 h 373"/>
                  <a:gd name="T56" fmla="*/ 172 w 459"/>
                  <a:gd name="T57" fmla="*/ 193 h 373"/>
                  <a:gd name="T58" fmla="*/ 187 w 459"/>
                  <a:gd name="T59" fmla="*/ 204 h 373"/>
                  <a:gd name="T60" fmla="*/ 187 w 459"/>
                  <a:gd name="T61" fmla="*/ 211 h 373"/>
                  <a:gd name="T62" fmla="*/ 194 w 459"/>
                  <a:gd name="T63" fmla="*/ 226 h 373"/>
                  <a:gd name="T64" fmla="*/ 197 w 459"/>
                  <a:gd name="T65" fmla="*/ 233 h 373"/>
                  <a:gd name="T66" fmla="*/ 194 w 459"/>
                  <a:gd name="T67" fmla="*/ 240 h 373"/>
                  <a:gd name="T68" fmla="*/ 197 w 459"/>
                  <a:gd name="T69" fmla="*/ 247 h 373"/>
                  <a:gd name="T70" fmla="*/ 190 w 459"/>
                  <a:gd name="T71" fmla="*/ 251 h 373"/>
                  <a:gd name="T72" fmla="*/ 190 w 459"/>
                  <a:gd name="T73" fmla="*/ 258 h 373"/>
                  <a:gd name="T74" fmla="*/ 197 w 459"/>
                  <a:gd name="T75" fmla="*/ 265 h 373"/>
                  <a:gd name="T76" fmla="*/ 208 w 459"/>
                  <a:gd name="T77" fmla="*/ 276 h 373"/>
                  <a:gd name="T78" fmla="*/ 215 w 459"/>
                  <a:gd name="T79" fmla="*/ 279 h 373"/>
                  <a:gd name="T80" fmla="*/ 226 w 459"/>
                  <a:gd name="T81" fmla="*/ 283 h 373"/>
                  <a:gd name="T82" fmla="*/ 230 w 459"/>
                  <a:gd name="T83" fmla="*/ 290 h 373"/>
                  <a:gd name="T84" fmla="*/ 230 w 459"/>
                  <a:gd name="T85" fmla="*/ 290 h 373"/>
                  <a:gd name="T86" fmla="*/ 240 w 459"/>
                  <a:gd name="T87" fmla="*/ 297 h 373"/>
                  <a:gd name="T88" fmla="*/ 244 w 459"/>
                  <a:gd name="T89" fmla="*/ 297 h 373"/>
                  <a:gd name="T90" fmla="*/ 262 w 459"/>
                  <a:gd name="T91" fmla="*/ 301 h 373"/>
                  <a:gd name="T92" fmla="*/ 269 w 459"/>
                  <a:gd name="T93" fmla="*/ 305 h 373"/>
                  <a:gd name="T94" fmla="*/ 273 w 459"/>
                  <a:gd name="T95" fmla="*/ 308 h 373"/>
                  <a:gd name="T96" fmla="*/ 280 w 459"/>
                  <a:gd name="T97" fmla="*/ 315 h 373"/>
                  <a:gd name="T98" fmla="*/ 283 w 459"/>
                  <a:gd name="T99" fmla="*/ 319 h 373"/>
                  <a:gd name="T100" fmla="*/ 291 w 459"/>
                  <a:gd name="T101" fmla="*/ 319 h 373"/>
                  <a:gd name="T102" fmla="*/ 305 w 459"/>
                  <a:gd name="T103" fmla="*/ 322 h 373"/>
                  <a:gd name="T104" fmla="*/ 319 w 459"/>
                  <a:gd name="T105" fmla="*/ 330 h 373"/>
                  <a:gd name="T106" fmla="*/ 333 w 459"/>
                  <a:gd name="T107" fmla="*/ 337 h 373"/>
                  <a:gd name="T108" fmla="*/ 344 w 459"/>
                  <a:gd name="T109" fmla="*/ 340 h 373"/>
                  <a:gd name="T110" fmla="*/ 351 w 459"/>
                  <a:gd name="T111" fmla="*/ 344 h 373"/>
                  <a:gd name="T112" fmla="*/ 369 w 459"/>
                  <a:gd name="T113" fmla="*/ 348 h 373"/>
                  <a:gd name="T114" fmla="*/ 380 w 459"/>
                  <a:gd name="T115" fmla="*/ 351 h 373"/>
                  <a:gd name="T116" fmla="*/ 384 w 459"/>
                  <a:gd name="T117" fmla="*/ 348 h 373"/>
                  <a:gd name="T118" fmla="*/ 402 w 459"/>
                  <a:gd name="T119" fmla="*/ 340 h 373"/>
                  <a:gd name="T120" fmla="*/ 412 w 459"/>
                  <a:gd name="T121" fmla="*/ 337 h 373"/>
                  <a:gd name="T122" fmla="*/ 434 w 459"/>
                  <a:gd name="T123" fmla="*/ 348 h 373"/>
                  <a:gd name="T124" fmla="*/ 448 w 459"/>
                  <a:gd name="T125" fmla="*/ 366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9" h="373">
                    <a:moveTo>
                      <a:pt x="0" y="0"/>
                    </a:moveTo>
                    <a:lnTo>
                      <a:pt x="4" y="3"/>
                    </a:lnTo>
                    <a:lnTo>
                      <a:pt x="4" y="3"/>
                    </a:lnTo>
                    <a:lnTo>
                      <a:pt x="8" y="3"/>
                    </a:lnTo>
                    <a:lnTo>
                      <a:pt x="8" y="3"/>
                    </a:lnTo>
                    <a:lnTo>
                      <a:pt x="11" y="7"/>
                    </a:lnTo>
                    <a:lnTo>
                      <a:pt x="15" y="7"/>
                    </a:lnTo>
                    <a:lnTo>
                      <a:pt x="15" y="7"/>
                    </a:lnTo>
                    <a:lnTo>
                      <a:pt x="22" y="7"/>
                    </a:lnTo>
                    <a:lnTo>
                      <a:pt x="25" y="10"/>
                    </a:lnTo>
                    <a:lnTo>
                      <a:pt x="25" y="10"/>
                    </a:lnTo>
                    <a:lnTo>
                      <a:pt x="25" y="14"/>
                    </a:lnTo>
                    <a:lnTo>
                      <a:pt x="33" y="14"/>
                    </a:lnTo>
                    <a:lnTo>
                      <a:pt x="36" y="14"/>
                    </a:lnTo>
                    <a:lnTo>
                      <a:pt x="36" y="18"/>
                    </a:lnTo>
                    <a:lnTo>
                      <a:pt x="36" y="25"/>
                    </a:lnTo>
                    <a:lnTo>
                      <a:pt x="36" y="28"/>
                    </a:lnTo>
                    <a:lnTo>
                      <a:pt x="40" y="32"/>
                    </a:lnTo>
                    <a:lnTo>
                      <a:pt x="40" y="35"/>
                    </a:lnTo>
                    <a:lnTo>
                      <a:pt x="40" y="35"/>
                    </a:lnTo>
                    <a:lnTo>
                      <a:pt x="43" y="39"/>
                    </a:lnTo>
                    <a:lnTo>
                      <a:pt x="43" y="43"/>
                    </a:lnTo>
                    <a:lnTo>
                      <a:pt x="43" y="46"/>
                    </a:lnTo>
                    <a:lnTo>
                      <a:pt x="47" y="46"/>
                    </a:lnTo>
                    <a:lnTo>
                      <a:pt x="47" y="46"/>
                    </a:lnTo>
                    <a:lnTo>
                      <a:pt x="51" y="53"/>
                    </a:lnTo>
                    <a:lnTo>
                      <a:pt x="51" y="57"/>
                    </a:lnTo>
                    <a:lnTo>
                      <a:pt x="51" y="57"/>
                    </a:lnTo>
                    <a:lnTo>
                      <a:pt x="54" y="57"/>
                    </a:lnTo>
                    <a:lnTo>
                      <a:pt x="54" y="61"/>
                    </a:lnTo>
                    <a:lnTo>
                      <a:pt x="58" y="64"/>
                    </a:lnTo>
                    <a:lnTo>
                      <a:pt x="58" y="68"/>
                    </a:lnTo>
                    <a:lnTo>
                      <a:pt x="61" y="71"/>
                    </a:lnTo>
                    <a:lnTo>
                      <a:pt x="65" y="75"/>
                    </a:lnTo>
                    <a:lnTo>
                      <a:pt x="68" y="78"/>
                    </a:lnTo>
                    <a:lnTo>
                      <a:pt x="72" y="82"/>
                    </a:lnTo>
                    <a:lnTo>
                      <a:pt x="76" y="86"/>
                    </a:lnTo>
                    <a:lnTo>
                      <a:pt x="83" y="89"/>
                    </a:lnTo>
                    <a:lnTo>
                      <a:pt x="86" y="89"/>
                    </a:lnTo>
                    <a:lnTo>
                      <a:pt x="86" y="89"/>
                    </a:lnTo>
                    <a:lnTo>
                      <a:pt x="86" y="93"/>
                    </a:lnTo>
                    <a:lnTo>
                      <a:pt x="86" y="96"/>
                    </a:lnTo>
                    <a:lnTo>
                      <a:pt x="86" y="96"/>
                    </a:lnTo>
                    <a:lnTo>
                      <a:pt x="86" y="100"/>
                    </a:lnTo>
                    <a:lnTo>
                      <a:pt x="90" y="100"/>
                    </a:lnTo>
                    <a:lnTo>
                      <a:pt x="93" y="104"/>
                    </a:lnTo>
                    <a:lnTo>
                      <a:pt x="97" y="107"/>
                    </a:lnTo>
                    <a:lnTo>
                      <a:pt x="101" y="111"/>
                    </a:lnTo>
                    <a:lnTo>
                      <a:pt x="101" y="114"/>
                    </a:lnTo>
                    <a:lnTo>
                      <a:pt x="104" y="114"/>
                    </a:lnTo>
                    <a:lnTo>
                      <a:pt x="104" y="114"/>
                    </a:lnTo>
                    <a:lnTo>
                      <a:pt x="108" y="114"/>
                    </a:lnTo>
                    <a:lnTo>
                      <a:pt x="111" y="118"/>
                    </a:lnTo>
                    <a:lnTo>
                      <a:pt x="115" y="122"/>
                    </a:lnTo>
                    <a:lnTo>
                      <a:pt x="115" y="122"/>
                    </a:lnTo>
                    <a:lnTo>
                      <a:pt x="115" y="122"/>
                    </a:lnTo>
                    <a:lnTo>
                      <a:pt x="115" y="129"/>
                    </a:lnTo>
                    <a:lnTo>
                      <a:pt x="111" y="129"/>
                    </a:lnTo>
                    <a:lnTo>
                      <a:pt x="111" y="129"/>
                    </a:lnTo>
                    <a:lnTo>
                      <a:pt x="111" y="132"/>
                    </a:lnTo>
                    <a:lnTo>
                      <a:pt x="111" y="136"/>
                    </a:lnTo>
                    <a:lnTo>
                      <a:pt x="111" y="136"/>
                    </a:lnTo>
                    <a:lnTo>
                      <a:pt x="115" y="139"/>
                    </a:lnTo>
                    <a:lnTo>
                      <a:pt x="119" y="139"/>
                    </a:lnTo>
                    <a:lnTo>
                      <a:pt x="122" y="136"/>
                    </a:lnTo>
                    <a:lnTo>
                      <a:pt x="122" y="139"/>
                    </a:lnTo>
                    <a:lnTo>
                      <a:pt x="122" y="143"/>
                    </a:lnTo>
                    <a:lnTo>
                      <a:pt x="122" y="143"/>
                    </a:lnTo>
                    <a:lnTo>
                      <a:pt x="129" y="147"/>
                    </a:lnTo>
                    <a:lnTo>
                      <a:pt x="133" y="147"/>
                    </a:lnTo>
                    <a:lnTo>
                      <a:pt x="133" y="147"/>
                    </a:lnTo>
                    <a:lnTo>
                      <a:pt x="140" y="150"/>
                    </a:lnTo>
                    <a:lnTo>
                      <a:pt x="140" y="154"/>
                    </a:lnTo>
                    <a:lnTo>
                      <a:pt x="140" y="157"/>
                    </a:lnTo>
                    <a:lnTo>
                      <a:pt x="140" y="161"/>
                    </a:lnTo>
                    <a:lnTo>
                      <a:pt x="144" y="161"/>
                    </a:lnTo>
                    <a:lnTo>
                      <a:pt x="154" y="172"/>
                    </a:lnTo>
                    <a:lnTo>
                      <a:pt x="158" y="175"/>
                    </a:lnTo>
                    <a:lnTo>
                      <a:pt x="162" y="175"/>
                    </a:lnTo>
                    <a:lnTo>
                      <a:pt x="162" y="179"/>
                    </a:lnTo>
                    <a:lnTo>
                      <a:pt x="165" y="179"/>
                    </a:lnTo>
                    <a:lnTo>
                      <a:pt x="165" y="183"/>
                    </a:lnTo>
                    <a:lnTo>
                      <a:pt x="165" y="183"/>
                    </a:lnTo>
                    <a:lnTo>
                      <a:pt x="169" y="183"/>
                    </a:lnTo>
                    <a:lnTo>
                      <a:pt x="169" y="186"/>
                    </a:lnTo>
                    <a:lnTo>
                      <a:pt x="172" y="190"/>
                    </a:lnTo>
                    <a:lnTo>
                      <a:pt x="172" y="193"/>
                    </a:lnTo>
                    <a:lnTo>
                      <a:pt x="176" y="197"/>
                    </a:lnTo>
                    <a:lnTo>
                      <a:pt x="183" y="200"/>
                    </a:lnTo>
                    <a:lnTo>
                      <a:pt x="187" y="204"/>
                    </a:lnTo>
                    <a:lnTo>
                      <a:pt x="187" y="208"/>
                    </a:lnTo>
                    <a:lnTo>
                      <a:pt x="187" y="208"/>
                    </a:lnTo>
                    <a:lnTo>
                      <a:pt x="187" y="211"/>
                    </a:lnTo>
                    <a:lnTo>
                      <a:pt x="190" y="218"/>
                    </a:lnTo>
                    <a:lnTo>
                      <a:pt x="194" y="222"/>
                    </a:lnTo>
                    <a:lnTo>
                      <a:pt x="194" y="226"/>
                    </a:lnTo>
                    <a:lnTo>
                      <a:pt x="194" y="226"/>
                    </a:lnTo>
                    <a:lnTo>
                      <a:pt x="197" y="229"/>
                    </a:lnTo>
                    <a:lnTo>
                      <a:pt x="197" y="233"/>
                    </a:lnTo>
                    <a:lnTo>
                      <a:pt x="197" y="236"/>
                    </a:lnTo>
                    <a:lnTo>
                      <a:pt x="197" y="236"/>
                    </a:lnTo>
                    <a:lnTo>
                      <a:pt x="194" y="240"/>
                    </a:lnTo>
                    <a:lnTo>
                      <a:pt x="194" y="244"/>
                    </a:lnTo>
                    <a:lnTo>
                      <a:pt x="194" y="244"/>
                    </a:lnTo>
                    <a:lnTo>
                      <a:pt x="197" y="247"/>
                    </a:lnTo>
                    <a:lnTo>
                      <a:pt x="197" y="247"/>
                    </a:lnTo>
                    <a:lnTo>
                      <a:pt x="190" y="251"/>
                    </a:lnTo>
                    <a:lnTo>
                      <a:pt x="190" y="251"/>
                    </a:lnTo>
                    <a:lnTo>
                      <a:pt x="190" y="251"/>
                    </a:lnTo>
                    <a:lnTo>
                      <a:pt x="190" y="254"/>
                    </a:lnTo>
                    <a:lnTo>
                      <a:pt x="190" y="258"/>
                    </a:lnTo>
                    <a:lnTo>
                      <a:pt x="194" y="261"/>
                    </a:lnTo>
                    <a:lnTo>
                      <a:pt x="194" y="265"/>
                    </a:lnTo>
                    <a:lnTo>
                      <a:pt x="197" y="265"/>
                    </a:lnTo>
                    <a:lnTo>
                      <a:pt x="201" y="272"/>
                    </a:lnTo>
                    <a:lnTo>
                      <a:pt x="205" y="272"/>
                    </a:lnTo>
                    <a:lnTo>
                      <a:pt x="208" y="276"/>
                    </a:lnTo>
                    <a:lnTo>
                      <a:pt x="208" y="276"/>
                    </a:lnTo>
                    <a:lnTo>
                      <a:pt x="212" y="279"/>
                    </a:lnTo>
                    <a:lnTo>
                      <a:pt x="215" y="279"/>
                    </a:lnTo>
                    <a:lnTo>
                      <a:pt x="215" y="279"/>
                    </a:lnTo>
                    <a:lnTo>
                      <a:pt x="222" y="283"/>
                    </a:lnTo>
                    <a:lnTo>
                      <a:pt x="226" y="283"/>
                    </a:lnTo>
                    <a:lnTo>
                      <a:pt x="226" y="287"/>
                    </a:lnTo>
                    <a:lnTo>
                      <a:pt x="230" y="287"/>
                    </a:lnTo>
                    <a:lnTo>
                      <a:pt x="230" y="290"/>
                    </a:lnTo>
                    <a:lnTo>
                      <a:pt x="230" y="290"/>
                    </a:lnTo>
                    <a:lnTo>
                      <a:pt x="230" y="290"/>
                    </a:lnTo>
                    <a:lnTo>
                      <a:pt x="230" y="290"/>
                    </a:lnTo>
                    <a:lnTo>
                      <a:pt x="233" y="294"/>
                    </a:lnTo>
                    <a:lnTo>
                      <a:pt x="233" y="294"/>
                    </a:lnTo>
                    <a:lnTo>
                      <a:pt x="240" y="297"/>
                    </a:lnTo>
                    <a:lnTo>
                      <a:pt x="240" y="297"/>
                    </a:lnTo>
                    <a:lnTo>
                      <a:pt x="244" y="297"/>
                    </a:lnTo>
                    <a:lnTo>
                      <a:pt x="244" y="297"/>
                    </a:lnTo>
                    <a:lnTo>
                      <a:pt x="255" y="301"/>
                    </a:lnTo>
                    <a:lnTo>
                      <a:pt x="258" y="301"/>
                    </a:lnTo>
                    <a:lnTo>
                      <a:pt x="262" y="301"/>
                    </a:lnTo>
                    <a:lnTo>
                      <a:pt x="262" y="301"/>
                    </a:lnTo>
                    <a:lnTo>
                      <a:pt x="265" y="301"/>
                    </a:lnTo>
                    <a:lnTo>
                      <a:pt x="269" y="305"/>
                    </a:lnTo>
                    <a:lnTo>
                      <a:pt x="269" y="308"/>
                    </a:lnTo>
                    <a:lnTo>
                      <a:pt x="273" y="308"/>
                    </a:lnTo>
                    <a:lnTo>
                      <a:pt x="273" y="308"/>
                    </a:lnTo>
                    <a:lnTo>
                      <a:pt x="273" y="312"/>
                    </a:lnTo>
                    <a:lnTo>
                      <a:pt x="276" y="312"/>
                    </a:lnTo>
                    <a:lnTo>
                      <a:pt x="280" y="315"/>
                    </a:lnTo>
                    <a:lnTo>
                      <a:pt x="280" y="315"/>
                    </a:lnTo>
                    <a:lnTo>
                      <a:pt x="283" y="315"/>
                    </a:lnTo>
                    <a:lnTo>
                      <a:pt x="283" y="319"/>
                    </a:lnTo>
                    <a:lnTo>
                      <a:pt x="287" y="319"/>
                    </a:lnTo>
                    <a:lnTo>
                      <a:pt x="287" y="319"/>
                    </a:lnTo>
                    <a:lnTo>
                      <a:pt x="291" y="319"/>
                    </a:lnTo>
                    <a:lnTo>
                      <a:pt x="294" y="322"/>
                    </a:lnTo>
                    <a:lnTo>
                      <a:pt x="298" y="322"/>
                    </a:lnTo>
                    <a:lnTo>
                      <a:pt x="305" y="322"/>
                    </a:lnTo>
                    <a:lnTo>
                      <a:pt x="308" y="326"/>
                    </a:lnTo>
                    <a:lnTo>
                      <a:pt x="308" y="326"/>
                    </a:lnTo>
                    <a:lnTo>
                      <a:pt x="319" y="330"/>
                    </a:lnTo>
                    <a:lnTo>
                      <a:pt x="326" y="333"/>
                    </a:lnTo>
                    <a:lnTo>
                      <a:pt x="326" y="333"/>
                    </a:lnTo>
                    <a:lnTo>
                      <a:pt x="333" y="337"/>
                    </a:lnTo>
                    <a:lnTo>
                      <a:pt x="341" y="340"/>
                    </a:lnTo>
                    <a:lnTo>
                      <a:pt x="344" y="340"/>
                    </a:lnTo>
                    <a:lnTo>
                      <a:pt x="344" y="340"/>
                    </a:lnTo>
                    <a:lnTo>
                      <a:pt x="348" y="344"/>
                    </a:lnTo>
                    <a:lnTo>
                      <a:pt x="348" y="344"/>
                    </a:lnTo>
                    <a:lnTo>
                      <a:pt x="351" y="344"/>
                    </a:lnTo>
                    <a:lnTo>
                      <a:pt x="362" y="348"/>
                    </a:lnTo>
                    <a:lnTo>
                      <a:pt x="366" y="348"/>
                    </a:lnTo>
                    <a:lnTo>
                      <a:pt x="369" y="348"/>
                    </a:lnTo>
                    <a:lnTo>
                      <a:pt x="369" y="348"/>
                    </a:lnTo>
                    <a:lnTo>
                      <a:pt x="373" y="351"/>
                    </a:lnTo>
                    <a:lnTo>
                      <a:pt x="380" y="351"/>
                    </a:lnTo>
                    <a:lnTo>
                      <a:pt x="380" y="351"/>
                    </a:lnTo>
                    <a:lnTo>
                      <a:pt x="384" y="348"/>
                    </a:lnTo>
                    <a:lnTo>
                      <a:pt x="384" y="348"/>
                    </a:lnTo>
                    <a:lnTo>
                      <a:pt x="387" y="348"/>
                    </a:lnTo>
                    <a:lnTo>
                      <a:pt x="391" y="344"/>
                    </a:lnTo>
                    <a:lnTo>
                      <a:pt x="402" y="340"/>
                    </a:lnTo>
                    <a:lnTo>
                      <a:pt x="402" y="340"/>
                    </a:lnTo>
                    <a:lnTo>
                      <a:pt x="405" y="337"/>
                    </a:lnTo>
                    <a:lnTo>
                      <a:pt x="412" y="337"/>
                    </a:lnTo>
                    <a:lnTo>
                      <a:pt x="416" y="340"/>
                    </a:lnTo>
                    <a:lnTo>
                      <a:pt x="423" y="344"/>
                    </a:lnTo>
                    <a:lnTo>
                      <a:pt x="434" y="348"/>
                    </a:lnTo>
                    <a:lnTo>
                      <a:pt x="441" y="355"/>
                    </a:lnTo>
                    <a:lnTo>
                      <a:pt x="441" y="358"/>
                    </a:lnTo>
                    <a:lnTo>
                      <a:pt x="448" y="366"/>
                    </a:lnTo>
                    <a:lnTo>
                      <a:pt x="452" y="369"/>
                    </a:lnTo>
                    <a:lnTo>
                      <a:pt x="459" y="37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10" name="Freeform 332">
                <a:extLst>
                  <a:ext uri="{FF2B5EF4-FFF2-40B4-BE49-F238E27FC236}">
                    <a16:creationId xmlns:a16="http://schemas.microsoft.com/office/drawing/2014/main" id="{139F80A5-8C99-4E20-882F-5936417884C1}"/>
                  </a:ext>
                </a:extLst>
              </p:cNvPr>
              <p:cNvSpPr>
                <a:spLocks/>
              </p:cNvSpPr>
              <p:nvPr/>
            </p:nvSpPr>
            <p:spPr bwMode="auto">
              <a:xfrm>
                <a:off x="2114" y="2574"/>
                <a:ext cx="43" cy="122"/>
              </a:xfrm>
              <a:custGeom>
                <a:avLst/>
                <a:gdLst>
                  <a:gd name="T0" fmla="*/ 25 w 43"/>
                  <a:gd name="T1" fmla="*/ 0 h 122"/>
                  <a:gd name="T2" fmla="*/ 25 w 43"/>
                  <a:gd name="T3" fmla="*/ 0 h 122"/>
                  <a:gd name="T4" fmla="*/ 25 w 43"/>
                  <a:gd name="T5" fmla="*/ 8 h 122"/>
                  <a:gd name="T6" fmla="*/ 28 w 43"/>
                  <a:gd name="T7" fmla="*/ 11 h 122"/>
                  <a:gd name="T8" fmla="*/ 32 w 43"/>
                  <a:gd name="T9" fmla="*/ 15 h 122"/>
                  <a:gd name="T10" fmla="*/ 32 w 43"/>
                  <a:gd name="T11" fmla="*/ 15 h 122"/>
                  <a:gd name="T12" fmla="*/ 32 w 43"/>
                  <a:gd name="T13" fmla="*/ 18 h 122"/>
                  <a:gd name="T14" fmla="*/ 32 w 43"/>
                  <a:gd name="T15" fmla="*/ 25 h 122"/>
                  <a:gd name="T16" fmla="*/ 35 w 43"/>
                  <a:gd name="T17" fmla="*/ 33 h 122"/>
                  <a:gd name="T18" fmla="*/ 35 w 43"/>
                  <a:gd name="T19" fmla="*/ 33 h 122"/>
                  <a:gd name="T20" fmla="*/ 32 w 43"/>
                  <a:gd name="T21" fmla="*/ 36 h 122"/>
                  <a:gd name="T22" fmla="*/ 32 w 43"/>
                  <a:gd name="T23" fmla="*/ 40 h 122"/>
                  <a:gd name="T24" fmla="*/ 32 w 43"/>
                  <a:gd name="T25" fmla="*/ 47 h 122"/>
                  <a:gd name="T26" fmla="*/ 35 w 43"/>
                  <a:gd name="T27" fmla="*/ 54 h 122"/>
                  <a:gd name="T28" fmla="*/ 35 w 43"/>
                  <a:gd name="T29" fmla="*/ 58 h 122"/>
                  <a:gd name="T30" fmla="*/ 32 w 43"/>
                  <a:gd name="T31" fmla="*/ 65 h 122"/>
                  <a:gd name="T32" fmla="*/ 32 w 43"/>
                  <a:gd name="T33" fmla="*/ 65 h 122"/>
                  <a:gd name="T34" fmla="*/ 32 w 43"/>
                  <a:gd name="T35" fmla="*/ 69 h 122"/>
                  <a:gd name="T36" fmla="*/ 35 w 43"/>
                  <a:gd name="T37" fmla="*/ 69 h 122"/>
                  <a:gd name="T38" fmla="*/ 39 w 43"/>
                  <a:gd name="T39" fmla="*/ 72 h 122"/>
                  <a:gd name="T40" fmla="*/ 39 w 43"/>
                  <a:gd name="T41" fmla="*/ 69 h 122"/>
                  <a:gd name="T42" fmla="*/ 43 w 43"/>
                  <a:gd name="T43" fmla="*/ 69 h 122"/>
                  <a:gd name="T44" fmla="*/ 43 w 43"/>
                  <a:gd name="T45" fmla="*/ 69 h 122"/>
                  <a:gd name="T46" fmla="*/ 43 w 43"/>
                  <a:gd name="T47" fmla="*/ 72 h 122"/>
                  <a:gd name="T48" fmla="*/ 43 w 43"/>
                  <a:gd name="T49" fmla="*/ 72 h 122"/>
                  <a:gd name="T50" fmla="*/ 35 w 43"/>
                  <a:gd name="T51" fmla="*/ 76 h 122"/>
                  <a:gd name="T52" fmla="*/ 32 w 43"/>
                  <a:gd name="T53" fmla="*/ 83 h 122"/>
                  <a:gd name="T54" fmla="*/ 28 w 43"/>
                  <a:gd name="T55" fmla="*/ 94 h 122"/>
                  <a:gd name="T56" fmla="*/ 28 w 43"/>
                  <a:gd name="T57" fmla="*/ 94 h 122"/>
                  <a:gd name="T58" fmla="*/ 28 w 43"/>
                  <a:gd name="T59" fmla="*/ 94 h 122"/>
                  <a:gd name="T60" fmla="*/ 21 w 43"/>
                  <a:gd name="T61" fmla="*/ 97 h 122"/>
                  <a:gd name="T62" fmla="*/ 17 w 43"/>
                  <a:gd name="T63" fmla="*/ 97 h 122"/>
                  <a:gd name="T64" fmla="*/ 14 w 43"/>
                  <a:gd name="T65" fmla="*/ 97 h 122"/>
                  <a:gd name="T66" fmla="*/ 10 w 43"/>
                  <a:gd name="T67" fmla="*/ 97 h 122"/>
                  <a:gd name="T68" fmla="*/ 10 w 43"/>
                  <a:gd name="T69" fmla="*/ 104 h 122"/>
                  <a:gd name="T70" fmla="*/ 7 w 43"/>
                  <a:gd name="T71" fmla="*/ 108 h 122"/>
                  <a:gd name="T72" fmla="*/ 10 w 43"/>
                  <a:gd name="T73" fmla="*/ 108 h 122"/>
                  <a:gd name="T74" fmla="*/ 10 w 43"/>
                  <a:gd name="T75" fmla="*/ 112 h 122"/>
                  <a:gd name="T76" fmla="*/ 3 w 43"/>
                  <a:gd name="T77" fmla="*/ 112 h 122"/>
                  <a:gd name="T78" fmla="*/ 3 w 43"/>
                  <a:gd name="T79" fmla="*/ 115 h 122"/>
                  <a:gd name="T80" fmla="*/ 0 w 43"/>
                  <a:gd name="T81" fmla="*/ 115 h 122"/>
                  <a:gd name="T82" fmla="*/ 0 w 43"/>
                  <a:gd name="T83" fmla="*/ 119 h 122"/>
                  <a:gd name="T84" fmla="*/ 3 w 43"/>
                  <a:gd name="T85" fmla="*/ 122 h 122"/>
                  <a:gd name="T86" fmla="*/ 3 w 43"/>
                  <a:gd name="T8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122">
                    <a:moveTo>
                      <a:pt x="25" y="0"/>
                    </a:moveTo>
                    <a:lnTo>
                      <a:pt x="25" y="0"/>
                    </a:lnTo>
                    <a:lnTo>
                      <a:pt x="25" y="8"/>
                    </a:lnTo>
                    <a:lnTo>
                      <a:pt x="28" y="11"/>
                    </a:lnTo>
                    <a:lnTo>
                      <a:pt x="32" y="15"/>
                    </a:lnTo>
                    <a:lnTo>
                      <a:pt x="32" y="15"/>
                    </a:lnTo>
                    <a:lnTo>
                      <a:pt x="32" y="18"/>
                    </a:lnTo>
                    <a:lnTo>
                      <a:pt x="32" y="25"/>
                    </a:lnTo>
                    <a:lnTo>
                      <a:pt x="35" y="33"/>
                    </a:lnTo>
                    <a:lnTo>
                      <a:pt x="35" y="33"/>
                    </a:lnTo>
                    <a:lnTo>
                      <a:pt x="32" y="36"/>
                    </a:lnTo>
                    <a:lnTo>
                      <a:pt x="32" y="40"/>
                    </a:lnTo>
                    <a:lnTo>
                      <a:pt x="32" y="47"/>
                    </a:lnTo>
                    <a:lnTo>
                      <a:pt x="35" y="54"/>
                    </a:lnTo>
                    <a:lnTo>
                      <a:pt x="35" y="58"/>
                    </a:lnTo>
                    <a:lnTo>
                      <a:pt x="32" y="65"/>
                    </a:lnTo>
                    <a:lnTo>
                      <a:pt x="32" y="65"/>
                    </a:lnTo>
                    <a:lnTo>
                      <a:pt x="32" y="69"/>
                    </a:lnTo>
                    <a:lnTo>
                      <a:pt x="35" y="69"/>
                    </a:lnTo>
                    <a:lnTo>
                      <a:pt x="39" y="72"/>
                    </a:lnTo>
                    <a:lnTo>
                      <a:pt x="39" y="69"/>
                    </a:lnTo>
                    <a:lnTo>
                      <a:pt x="43" y="69"/>
                    </a:lnTo>
                    <a:lnTo>
                      <a:pt x="43" y="69"/>
                    </a:lnTo>
                    <a:lnTo>
                      <a:pt x="43" y="72"/>
                    </a:lnTo>
                    <a:lnTo>
                      <a:pt x="43" y="72"/>
                    </a:lnTo>
                    <a:lnTo>
                      <a:pt x="35" y="76"/>
                    </a:lnTo>
                    <a:lnTo>
                      <a:pt x="32" y="83"/>
                    </a:lnTo>
                    <a:lnTo>
                      <a:pt x="28" y="94"/>
                    </a:lnTo>
                    <a:lnTo>
                      <a:pt x="28" y="94"/>
                    </a:lnTo>
                    <a:lnTo>
                      <a:pt x="28" y="94"/>
                    </a:lnTo>
                    <a:lnTo>
                      <a:pt x="21" y="97"/>
                    </a:lnTo>
                    <a:lnTo>
                      <a:pt x="17" y="97"/>
                    </a:lnTo>
                    <a:lnTo>
                      <a:pt x="14" y="97"/>
                    </a:lnTo>
                    <a:lnTo>
                      <a:pt x="10" y="97"/>
                    </a:lnTo>
                    <a:lnTo>
                      <a:pt x="10" y="104"/>
                    </a:lnTo>
                    <a:lnTo>
                      <a:pt x="7" y="108"/>
                    </a:lnTo>
                    <a:lnTo>
                      <a:pt x="10" y="108"/>
                    </a:lnTo>
                    <a:lnTo>
                      <a:pt x="10" y="112"/>
                    </a:lnTo>
                    <a:lnTo>
                      <a:pt x="3" y="112"/>
                    </a:lnTo>
                    <a:lnTo>
                      <a:pt x="3" y="115"/>
                    </a:lnTo>
                    <a:lnTo>
                      <a:pt x="0" y="115"/>
                    </a:lnTo>
                    <a:lnTo>
                      <a:pt x="0" y="119"/>
                    </a:lnTo>
                    <a:lnTo>
                      <a:pt x="3" y="122"/>
                    </a:lnTo>
                    <a:lnTo>
                      <a:pt x="3" y="122"/>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11" name="Freeform 333">
                <a:extLst>
                  <a:ext uri="{FF2B5EF4-FFF2-40B4-BE49-F238E27FC236}">
                    <a16:creationId xmlns:a16="http://schemas.microsoft.com/office/drawing/2014/main" id="{506FDAB7-506B-4062-8AB7-2761E656B264}"/>
                  </a:ext>
                </a:extLst>
              </p:cNvPr>
              <p:cNvSpPr>
                <a:spLocks/>
              </p:cNvSpPr>
              <p:nvPr/>
            </p:nvSpPr>
            <p:spPr bwMode="auto">
              <a:xfrm>
                <a:off x="2146" y="2467"/>
                <a:ext cx="129" cy="93"/>
              </a:xfrm>
              <a:custGeom>
                <a:avLst/>
                <a:gdLst>
                  <a:gd name="T0" fmla="*/ 125 w 129"/>
                  <a:gd name="T1" fmla="*/ 14 h 93"/>
                  <a:gd name="T2" fmla="*/ 125 w 129"/>
                  <a:gd name="T3" fmla="*/ 10 h 93"/>
                  <a:gd name="T4" fmla="*/ 129 w 129"/>
                  <a:gd name="T5" fmla="*/ 10 h 93"/>
                  <a:gd name="T6" fmla="*/ 129 w 129"/>
                  <a:gd name="T7" fmla="*/ 7 h 93"/>
                  <a:gd name="T8" fmla="*/ 125 w 129"/>
                  <a:gd name="T9" fmla="*/ 3 h 93"/>
                  <a:gd name="T10" fmla="*/ 118 w 129"/>
                  <a:gd name="T11" fmla="*/ 0 h 93"/>
                  <a:gd name="T12" fmla="*/ 118 w 129"/>
                  <a:gd name="T13" fmla="*/ 3 h 93"/>
                  <a:gd name="T14" fmla="*/ 114 w 129"/>
                  <a:gd name="T15" fmla="*/ 3 h 93"/>
                  <a:gd name="T16" fmla="*/ 114 w 129"/>
                  <a:gd name="T17" fmla="*/ 3 h 93"/>
                  <a:gd name="T18" fmla="*/ 114 w 129"/>
                  <a:gd name="T19" fmla="*/ 7 h 93"/>
                  <a:gd name="T20" fmla="*/ 111 w 129"/>
                  <a:gd name="T21" fmla="*/ 7 h 93"/>
                  <a:gd name="T22" fmla="*/ 111 w 129"/>
                  <a:gd name="T23" fmla="*/ 7 h 93"/>
                  <a:gd name="T24" fmla="*/ 111 w 129"/>
                  <a:gd name="T25" fmla="*/ 7 h 93"/>
                  <a:gd name="T26" fmla="*/ 111 w 129"/>
                  <a:gd name="T27" fmla="*/ 10 h 93"/>
                  <a:gd name="T28" fmla="*/ 107 w 129"/>
                  <a:gd name="T29" fmla="*/ 14 h 93"/>
                  <a:gd name="T30" fmla="*/ 104 w 129"/>
                  <a:gd name="T31" fmla="*/ 14 h 93"/>
                  <a:gd name="T32" fmla="*/ 96 w 129"/>
                  <a:gd name="T33" fmla="*/ 18 h 93"/>
                  <a:gd name="T34" fmla="*/ 86 w 129"/>
                  <a:gd name="T35" fmla="*/ 21 h 93"/>
                  <a:gd name="T36" fmla="*/ 86 w 129"/>
                  <a:gd name="T37" fmla="*/ 25 h 93"/>
                  <a:gd name="T38" fmla="*/ 75 w 129"/>
                  <a:gd name="T39" fmla="*/ 25 h 93"/>
                  <a:gd name="T40" fmla="*/ 75 w 129"/>
                  <a:gd name="T41" fmla="*/ 25 h 93"/>
                  <a:gd name="T42" fmla="*/ 71 w 129"/>
                  <a:gd name="T43" fmla="*/ 25 h 93"/>
                  <a:gd name="T44" fmla="*/ 68 w 129"/>
                  <a:gd name="T45" fmla="*/ 25 h 93"/>
                  <a:gd name="T46" fmla="*/ 64 w 129"/>
                  <a:gd name="T47" fmla="*/ 25 h 93"/>
                  <a:gd name="T48" fmla="*/ 64 w 129"/>
                  <a:gd name="T49" fmla="*/ 28 h 93"/>
                  <a:gd name="T50" fmla="*/ 64 w 129"/>
                  <a:gd name="T51" fmla="*/ 32 h 93"/>
                  <a:gd name="T52" fmla="*/ 61 w 129"/>
                  <a:gd name="T53" fmla="*/ 36 h 93"/>
                  <a:gd name="T54" fmla="*/ 61 w 129"/>
                  <a:gd name="T55" fmla="*/ 36 h 93"/>
                  <a:gd name="T56" fmla="*/ 61 w 129"/>
                  <a:gd name="T57" fmla="*/ 36 h 93"/>
                  <a:gd name="T58" fmla="*/ 61 w 129"/>
                  <a:gd name="T59" fmla="*/ 32 h 93"/>
                  <a:gd name="T60" fmla="*/ 61 w 129"/>
                  <a:gd name="T61" fmla="*/ 32 h 93"/>
                  <a:gd name="T62" fmla="*/ 53 w 129"/>
                  <a:gd name="T63" fmla="*/ 32 h 93"/>
                  <a:gd name="T64" fmla="*/ 50 w 129"/>
                  <a:gd name="T65" fmla="*/ 32 h 93"/>
                  <a:gd name="T66" fmla="*/ 50 w 129"/>
                  <a:gd name="T67" fmla="*/ 32 h 93"/>
                  <a:gd name="T68" fmla="*/ 43 w 129"/>
                  <a:gd name="T69" fmla="*/ 36 h 93"/>
                  <a:gd name="T70" fmla="*/ 39 w 129"/>
                  <a:gd name="T71" fmla="*/ 39 h 93"/>
                  <a:gd name="T72" fmla="*/ 39 w 129"/>
                  <a:gd name="T73" fmla="*/ 39 h 93"/>
                  <a:gd name="T74" fmla="*/ 39 w 129"/>
                  <a:gd name="T75" fmla="*/ 50 h 93"/>
                  <a:gd name="T76" fmla="*/ 36 w 129"/>
                  <a:gd name="T77" fmla="*/ 54 h 93"/>
                  <a:gd name="T78" fmla="*/ 36 w 129"/>
                  <a:gd name="T79" fmla="*/ 61 h 93"/>
                  <a:gd name="T80" fmla="*/ 32 w 129"/>
                  <a:gd name="T81" fmla="*/ 64 h 93"/>
                  <a:gd name="T82" fmla="*/ 28 w 129"/>
                  <a:gd name="T83" fmla="*/ 64 h 93"/>
                  <a:gd name="T84" fmla="*/ 28 w 129"/>
                  <a:gd name="T85" fmla="*/ 64 h 93"/>
                  <a:gd name="T86" fmla="*/ 25 w 129"/>
                  <a:gd name="T87" fmla="*/ 71 h 93"/>
                  <a:gd name="T88" fmla="*/ 21 w 129"/>
                  <a:gd name="T89" fmla="*/ 71 h 93"/>
                  <a:gd name="T90" fmla="*/ 18 w 129"/>
                  <a:gd name="T91" fmla="*/ 75 h 93"/>
                  <a:gd name="T92" fmla="*/ 14 w 129"/>
                  <a:gd name="T93" fmla="*/ 79 h 93"/>
                  <a:gd name="T94" fmla="*/ 11 w 129"/>
                  <a:gd name="T95" fmla="*/ 79 h 93"/>
                  <a:gd name="T96" fmla="*/ 14 w 129"/>
                  <a:gd name="T97" fmla="*/ 82 h 93"/>
                  <a:gd name="T98" fmla="*/ 14 w 129"/>
                  <a:gd name="T99" fmla="*/ 82 h 93"/>
                  <a:gd name="T100" fmla="*/ 14 w 129"/>
                  <a:gd name="T101" fmla="*/ 89 h 93"/>
                  <a:gd name="T102" fmla="*/ 14 w 129"/>
                  <a:gd name="T103" fmla="*/ 93 h 93"/>
                  <a:gd name="T104" fmla="*/ 14 w 129"/>
                  <a:gd name="T105" fmla="*/ 93 h 93"/>
                  <a:gd name="T106" fmla="*/ 11 w 129"/>
                  <a:gd name="T107" fmla="*/ 93 h 93"/>
                  <a:gd name="T108" fmla="*/ 7 w 129"/>
                  <a:gd name="T109" fmla="*/ 86 h 93"/>
                  <a:gd name="T110" fmla="*/ 0 w 129"/>
                  <a:gd name="T111" fmla="*/ 7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9" h="93">
                    <a:moveTo>
                      <a:pt x="125" y="14"/>
                    </a:moveTo>
                    <a:lnTo>
                      <a:pt x="125" y="10"/>
                    </a:lnTo>
                    <a:lnTo>
                      <a:pt x="129" y="10"/>
                    </a:lnTo>
                    <a:lnTo>
                      <a:pt x="129" y="7"/>
                    </a:lnTo>
                    <a:lnTo>
                      <a:pt x="125" y="3"/>
                    </a:lnTo>
                    <a:lnTo>
                      <a:pt x="118" y="0"/>
                    </a:lnTo>
                    <a:lnTo>
                      <a:pt x="118" y="3"/>
                    </a:lnTo>
                    <a:lnTo>
                      <a:pt x="114" y="3"/>
                    </a:lnTo>
                    <a:lnTo>
                      <a:pt x="114" y="3"/>
                    </a:lnTo>
                    <a:lnTo>
                      <a:pt x="114" y="7"/>
                    </a:lnTo>
                    <a:lnTo>
                      <a:pt x="111" y="7"/>
                    </a:lnTo>
                    <a:lnTo>
                      <a:pt x="111" y="7"/>
                    </a:lnTo>
                    <a:lnTo>
                      <a:pt x="111" y="7"/>
                    </a:lnTo>
                    <a:lnTo>
                      <a:pt x="111" y="10"/>
                    </a:lnTo>
                    <a:lnTo>
                      <a:pt x="107" y="14"/>
                    </a:lnTo>
                    <a:lnTo>
                      <a:pt x="104" y="14"/>
                    </a:lnTo>
                    <a:lnTo>
                      <a:pt x="96" y="18"/>
                    </a:lnTo>
                    <a:lnTo>
                      <a:pt x="86" y="21"/>
                    </a:lnTo>
                    <a:lnTo>
                      <a:pt x="86" y="25"/>
                    </a:lnTo>
                    <a:lnTo>
                      <a:pt x="75" y="25"/>
                    </a:lnTo>
                    <a:lnTo>
                      <a:pt x="75" y="25"/>
                    </a:lnTo>
                    <a:lnTo>
                      <a:pt x="71" y="25"/>
                    </a:lnTo>
                    <a:lnTo>
                      <a:pt x="68" y="25"/>
                    </a:lnTo>
                    <a:lnTo>
                      <a:pt x="64" y="25"/>
                    </a:lnTo>
                    <a:lnTo>
                      <a:pt x="64" y="28"/>
                    </a:lnTo>
                    <a:lnTo>
                      <a:pt x="64" y="32"/>
                    </a:lnTo>
                    <a:lnTo>
                      <a:pt x="61" y="36"/>
                    </a:lnTo>
                    <a:lnTo>
                      <a:pt x="61" y="36"/>
                    </a:lnTo>
                    <a:lnTo>
                      <a:pt x="61" y="36"/>
                    </a:lnTo>
                    <a:lnTo>
                      <a:pt x="61" y="32"/>
                    </a:lnTo>
                    <a:lnTo>
                      <a:pt x="61" y="32"/>
                    </a:lnTo>
                    <a:lnTo>
                      <a:pt x="53" y="32"/>
                    </a:lnTo>
                    <a:lnTo>
                      <a:pt x="50" y="32"/>
                    </a:lnTo>
                    <a:lnTo>
                      <a:pt x="50" y="32"/>
                    </a:lnTo>
                    <a:lnTo>
                      <a:pt x="43" y="36"/>
                    </a:lnTo>
                    <a:lnTo>
                      <a:pt x="39" y="39"/>
                    </a:lnTo>
                    <a:lnTo>
                      <a:pt x="39" y="39"/>
                    </a:lnTo>
                    <a:lnTo>
                      <a:pt x="39" y="50"/>
                    </a:lnTo>
                    <a:lnTo>
                      <a:pt x="36" y="54"/>
                    </a:lnTo>
                    <a:lnTo>
                      <a:pt x="36" y="61"/>
                    </a:lnTo>
                    <a:lnTo>
                      <a:pt x="32" y="64"/>
                    </a:lnTo>
                    <a:lnTo>
                      <a:pt x="28" y="64"/>
                    </a:lnTo>
                    <a:lnTo>
                      <a:pt x="28" y="64"/>
                    </a:lnTo>
                    <a:lnTo>
                      <a:pt x="25" y="71"/>
                    </a:lnTo>
                    <a:lnTo>
                      <a:pt x="21" y="71"/>
                    </a:lnTo>
                    <a:lnTo>
                      <a:pt x="18" y="75"/>
                    </a:lnTo>
                    <a:lnTo>
                      <a:pt x="14" y="79"/>
                    </a:lnTo>
                    <a:lnTo>
                      <a:pt x="11" y="79"/>
                    </a:lnTo>
                    <a:lnTo>
                      <a:pt x="14" y="82"/>
                    </a:lnTo>
                    <a:lnTo>
                      <a:pt x="14" y="82"/>
                    </a:lnTo>
                    <a:lnTo>
                      <a:pt x="14" y="89"/>
                    </a:lnTo>
                    <a:lnTo>
                      <a:pt x="14" y="93"/>
                    </a:lnTo>
                    <a:lnTo>
                      <a:pt x="14" y="93"/>
                    </a:lnTo>
                    <a:lnTo>
                      <a:pt x="11" y="93"/>
                    </a:lnTo>
                    <a:lnTo>
                      <a:pt x="7" y="86"/>
                    </a:lnTo>
                    <a:lnTo>
                      <a:pt x="0" y="79"/>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12" name="Freeform 334">
                <a:extLst>
                  <a:ext uri="{FF2B5EF4-FFF2-40B4-BE49-F238E27FC236}">
                    <a16:creationId xmlns:a16="http://schemas.microsoft.com/office/drawing/2014/main" id="{9FC089C9-B15B-41EE-A5EA-1B1483D343CF}"/>
                  </a:ext>
                </a:extLst>
              </p:cNvPr>
              <p:cNvSpPr>
                <a:spLocks/>
              </p:cNvSpPr>
              <p:nvPr/>
            </p:nvSpPr>
            <p:spPr bwMode="auto">
              <a:xfrm>
                <a:off x="2533" y="3439"/>
                <a:ext cx="103" cy="29"/>
              </a:xfrm>
              <a:custGeom>
                <a:avLst/>
                <a:gdLst>
                  <a:gd name="T0" fmla="*/ 0 w 103"/>
                  <a:gd name="T1" fmla="*/ 7 h 29"/>
                  <a:gd name="T2" fmla="*/ 0 w 103"/>
                  <a:gd name="T3" fmla="*/ 7 h 29"/>
                  <a:gd name="T4" fmla="*/ 3 w 103"/>
                  <a:gd name="T5" fmla="*/ 7 h 29"/>
                  <a:gd name="T6" fmla="*/ 10 w 103"/>
                  <a:gd name="T7" fmla="*/ 14 h 29"/>
                  <a:gd name="T8" fmla="*/ 10 w 103"/>
                  <a:gd name="T9" fmla="*/ 14 h 29"/>
                  <a:gd name="T10" fmla="*/ 21 w 103"/>
                  <a:gd name="T11" fmla="*/ 18 h 29"/>
                  <a:gd name="T12" fmla="*/ 25 w 103"/>
                  <a:gd name="T13" fmla="*/ 18 h 29"/>
                  <a:gd name="T14" fmla="*/ 35 w 103"/>
                  <a:gd name="T15" fmla="*/ 21 h 29"/>
                  <a:gd name="T16" fmla="*/ 39 w 103"/>
                  <a:gd name="T17" fmla="*/ 25 h 29"/>
                  <a:gd name="T18" fmla="*/ 43 w 103"/>
                  <a:gd name="T19" fmla="*/ 25 h 29"/>
                  <a:gd name="T20" fmla="*/ 46 w 103"/>
                  <a:gd name="T21" fmla="*/ 25 h 29"/>
                  <a:gd name="T22" fmla="*/ 50 w 103"/>
                  <a:gd name="T23" fmla="*/ 25 h 29"/>
                  <a:gd name="T24" fmla="*/ 57 w 103"/>
                  <a:gd name="T25" fmla="*/ 25 h 29"/>
                  <a:gd name="T26" fmla="*/ 60 w 103"/>
                  <a:gd name="T27" fmla="*/ 25 h 29"/>
                  <a:gd name="T28" fmla="*/ 68 w 103"/>
                  <a:gd name="T29" fmla="*/ 25 h 29"/>
                  <a:gd name="T30" fmla="*/ 71 w 103"/>
                  <a:gd name="T31" fmla="*/ 29 h 29"/>
                  <a:gd name="T32" fmla="*/ 78 w 103"/>
                  <a:gd name="T33" fmla="*/ 25 h 29"/>
                  <a:gd name="T34" fmla="*/ 82 w 103"/>
                  <a:gd name="T35" fmla="*/ 25 h 29"/>
                  <a:gd name="T36" fmla="*/ 89 w 103"/>
                  <a:gd name="T37" fmla="*/ 21 h 29"/>
                  <a:gd name="T38" fmla="*/ 93 w 103"/>
                  <a:gd name="T39" fmla="*/ 18 h 29"/>
                  <a:gd name="T40" fmla="*/ 93 w 103"/>
                  <a:gd name="T41" fmla="*/ 14 h 29"/>
                  <a:gd name="T42" fmla="*/ 93 w 103"/>
                  <a:gd name="T43" fmla="*/ 14 h 29"/>
                  <a:gd name="T44" fmla="*/ 96 w 103"/>
                  <a:gd name="T45" fmla="*/ 11 h 29"/>
                  <a:gd name="T46" fmla="*/ 100 w 103"/>
                  <a:gd name="T47" fmla="*/ 7 h 29"/>
                  <a:gd name="T48" fmla="*/ 100 w 103"/>
                  <a:gd name="T49" fmla="*/ 4 h 29"/>
                  <a:gd name="T50" fmla="*/ 103 w 103"/>
                  <a:gd name="T5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29">
                    <a:moveTo>
                      <a:pt x="0" y="7"/>
                    </a:moveTo>
                    <a:lnTo>
                      <a:pt x="0" y="7"/>
                    </a:lnTo>
                    <a:lnTo>
                      <a:pt x="3" y="7"/>
                    </a:lnTo>
                    <a:lnTo>
                      <a:pt x="10" y="14"/>
                    </a:lnTo>
                    <a:lnTo>
                      <a:pt x="10" y="14"/>
                    </a:lnTo>
                    <a:lnTo>
                      <a:pt x="21" y="18"/>
                    </a:lnTo>
                    <a:lnTo>
                      <a:pt x="25" y="18"/>
                    </a:lnTo>
                    <a:lnTo>
                      <a:pt x="35" y="21"/>
                    </a:lnTo>
                    <a:lnTo>
                      <a:pt x="39" y="25"/>
                    </a:lnTo>
                    <a:lnTo>
                      <a:pt x="43" y="25"/>
                    </a:lnTo>
                    <a:lnTo>
                      <a:pt x="46" y="25"/>
                    </a:lnTo>
                    <a:lnTo>
                      <a:pt x="50" y="25"/>
                    </a:lnTo>
                    <a:lnTo>
                      <a:pt x="57" y="25"/>
                    </a:lnTo>
                    <a:lnTo>
                      <a:pt x="60" y="25"/>
                    </a:lnTo>
                    <a:lnTo>
                      <a:pt x="68" y="25"/>
                    </a:lnTo>
                    <a:lnTo>
                      <a:pt x="71" y="29"/>
                    </a:lnTo>
                    <a:lnTo>
                      <a:pt x="78" y="25"/>
                    </a:lnTo>
                    <a:lnTo>
                      <a:pt x="82" y="25"/>
                    </a:lnTo>
                    <a:lnTo>
                      <a:pt x="89" y="21"/>
                    </a:lnTo>
                    <a:lnTo>
                      <a:pt x="93" y="18"/>
                    </a:lnTo>
                    <a:lnTo>
                      <a:pt x="93" y="14"/>
                    </a:lnTo>
                    <a:lnTo>
                      <a:pt x="93" y="14"/>
                    </a:lnTo>
                    <a:lnTo>
                      <a:pt x="96" y="11"/>
                    </a:lnTo>
                    <a:lnTo>
                      <a:pt x="100" y="7"/>
                    </a:lnTo>
                    <a:lnTo>
                      <a:pt x="100" y="4"/>
                    </a:lnTo>
                    <a:lnTo>
                      <a:pt x="10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13" name="Freeform 335">
                <a:extLst>
                  <a:ext uri="{FF2B5EF4-FFF2-40B4-BE49-F238E27FC236}">
                    <a16:creationId xmlns:a16="http://schemas.microsoft.com/office/drawing/2014/main" id="{2D5ADDBB-05E0-48BC-A456-983D0A1E54CF}"/>
                  </a:ext>
                </a:extLst>
              </p:cNvPr>
              <p:cNvSpPr>
                <a:spLocks/>
              </p:cNvSpPr>
              <p:nvPr/>
            </p:nvSpPr>
            <p:spPr bwMode="auto">
              <a:xfrm>
                <a:off x="2507" y="2553"/>
                <a:ext cx="54" cy="50"/>
              </a:xfrm>
              <a:custGeom>
                <a:avLst/>
                <a:gdLst>
                  <a:gd name="T0" fmla="*/ 0 w 54"/>
                  <a:gd name="T1" fmla="*/ 0 h 50"/>
                  <a:gd name="T2" fmla="*/ 0 w 54"/>
                  <a:gd name="T3" fmla="*/ 0 h 50"/>
                  <a:gd name="T4" fmla="*/ 4 w 54"/>
                  <a:gd name="T5" fmla="*/ 0 h 50"/>
                  <a:gd name="T6" fmla="*/ 4 w 54"/>
                  <a:gd name="T7" fmla="*/ 0 h 50"/>
                  <a:gd name="T8" fmla="*/ 11 w 54"/>
                  <a:gd name="T9" fmla="*/ 3 h 50"/>
                  <a:gd name="T10" fmla="*/ 22 w 54"/>
                  <a:gd name="T11" fmla="*/ 14 h 50"/>
                  <a:gd name="T12" fmla="*/ 26 w 54"/>
                  <a:gd name="T13" fmla="*/ 21 h 50"/>
                  <a:gd name="T14" fmla="*/ 26 w 54"/>
                  <a:gd name="T15" fmla="*/ 21 h 50"/>
                  <a:gd name="T16" fmla="*/ 26 w 54"/>
                  <a:gd name="T17" fmla="*/ 32 h 50"/>
                  <a:gd name="T18" fmla="*/ 26 w 54"/>
                  <a:gd name="T19" fmla="*/ 32 h 50"/>
                  <a:gd name="T20" fmla="*/ 29 w 54"/>
                  <a:gd name="T21" fmla="*/ 32 h 50"/>
                  <a:gd name="T22" fmla="*/ 33 w 54"/>
                  <a:gd name="T23" fmla="*/ 32 h 50"/>
                  <a:gd name="T24" fmla="*/ 36 w 54"/>
                  <a:gd name="T25" fmla="*/ 32 h 50"/>
                  <a:gd name="T26" fmla="*/ 36 w 54"/>
                  <a:gd name="T27" fmla="*/ 32 h 50"/>
                  <a:gd name="T28" fmla="*/ 43 w 54"/>
                  <a:gd name="T29" fmla="*/ 36 h 50"/>
                  <a:gd name="T30" fmla="*/ 43 w 54"/>
                  <a:gd name="T31" fmla="*/ 36 h 50"/>
                  <a:gd name="T32" fmla="*/ 43 w 54"/>
                  <a:gd name="T33" fmla="*/ 39 h 50"/>
                  <a:gd name="T34" fmla="*/ 47 w 54"/>
                  <a:gd name="T35" fmla="*/ 43 h 50"/>
                  <a:gd name="T36" fmla="*/ 51 w 54"/>
                  <a:gd name="T37" fmla="*/ 43 h 50"/>
                  <a:gd name="T38" fmla="*/ 54 w 54"/>
                  <a:gd name="T39" fmla="*/ 50 h 50"/>
                  <a:gd name="T40" fmla="*/ 54 w 54"/>
                  <a:gd name="T4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0">
                    <a:moveTo>
                      <a:pt x="0" y="0"/>
                    </a:moveTo>
                    <a:lnTo>
                      <a:pt x="0" y="0"/>
                    </a:lnTo>
                    <a:lnTo>
                      <a:pt x="4" y="0"/>
                    </a:lnTo>
                    <a:lnTo>
                      <a:pt x="4" y="0"/>
                    </a:lnTo>
                    <a:lnTo>
                      <a:pt x="11" y="3"/>
                    </a:lnTo>
                    <a:lnTo>
                      <a:pt x="22" y="14"/>
                    </a:lnTo>
                    <a:lnTo>
                      <a:pt x="26" y="21"/>
                    </a:lnTo>
                    <a:lnTo>
                      <a:pt x="26" y="21"/>
                    </a:lnTo>
                    <a:lnTo>
                      <a:pt x="26" y="32"/>
                    </a:lnTo>
                    <a:lnTo>
                      <a:pt x="26" y="32"/>
                    </a:lnTo>
                    <a:lnTo>
                      <a:pt x="29" y="32"/>
                    </a:lnTo>
                    <a:lnTo>
                      <a:pt x="33" y="32"/>
                    </a:lnTo>
                    <a:lnTo>
                      <a:pt x="36" y="32"/>
                    </a:lnTo>
                    <a:lnTo>
                      <a:pt x="36" y="32"/>
                    </a:lnTo>
                    <a:lnTo>
                      <a:pt x="43" y="36"/>
                    </a:lnTo>
                    <a:lnTo>
                      <a:pt x="43" y="36"/>
                    </a:lnTo>
                    <a:lnTo>
                      <a:pt x="43" y="39"/>
                    </a:lnTo>
                    <a:lnTo>
                      <a:pt x="47" y="43"/>
                    </a:lnTo>
                    <a:lnTo>
                      <a:pt x="51" y="43"/>
                    </a:lnTo>
                    <a:lnTo>
                      <a:pt x="54" y="50"/>
                    </a:lnTo>
                    <a:lnTo>
                      <a:pt x="54" y="5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14" name="Freeform 336">
                <a:extLst>
                  <a:ext uri="{FF2B5EF4-FFF2-40B4-BE49-F238E27FC236}">
                    <a16:creationId xmlns:a16="http://schemas.microsoft.com/office/drawing/2014/main" id="{3445C66D-BA21-4FDA-92CD-EBCD2FA82495}"/>
                  </a:ext>
                </a:extLst>
              </p:cNvPr>
              <p:cNvSpPr>
                <a:spLocks/>
              </p:cNvSpPr>
              <p:nvPr/>
            </p:nvSpPr>
            <p:spPr bwMode="auto">
              <a:xfrm>
                <a:off x="2626" y="2607"/>
                <a:ext cx="50" cy="32"/>
              </a:xfrm>
              <a:custGeom>
                <a:avLst/>
                <a:gdLst>
                  <a:gd name="T0" fmla="*/ 0 w 50"/>
                  <a:gd name="T1" fmla="*/ 3 h 32"/>
                  <a:gd name="T2" fmla="*/ 0 w 50"/>
                  <a:gd name="T3" fmla="*/ 3 h 32"/>
                  <a:gd name="T4" fmla="*/ 3 w 50"/>
                  <a:gd name="T5" fmla="*/ 3 h 32"/>
                  <a:gd name="T6" fmla="*/ 3 w 50"/>
                  <a:gd name="T7" fmla="*/ 0 h 32"/>
                  <a:gd name="T8" fmla="*/ 10 w 50"/>
                  <a:gd name="T9" fmla="*/ 3 h 32"/>
                  <a:gd name="T10" fmla="*/ 14 w 50"/>
                  <a:gd name="T11" fmla="*/ 7 h 32"/>
                  <a:gd name="T12" fmla="*/ 18 w 50"/>
                  <a:gd name="T13" fmla="*/ 7 h 32"/>
                  <a:gd name="T14" fmla="*/ 21 w 50"/>
                  <a:gd name="T15" fmla="*/ 10 h 32"/>
                  <a:gd name="T16" fmla="*/ 28 w 50"/>
                  <a:gd name="T17" fmla="*/ 10 h 32"/>
                  <a:gd name="T18" fmla="*/ 32 w 50"/>
                  <a:gd name="T19" fmla="*/ 14 h 32"/>
                  <a:gd name="T20" fmla="*/ 36 w 50"/>
                  <a:gd name="T21" fmla="*/ 18 h 32"/>
                  <a:gd name="T22" fmla="*/ 39 w 50"/>
                  <a:gd name="T23" fmla="*/ 21 h 32"/>
                  <a:gd name="T24" fmla="*/ 43 w 50"/>
                  <a:gd name="T25" fmla="*/ 21 h 32"/>
                  <a:gd name="T26" fmla="*/ 46 w 50"/>
                  <a:gd name="T27" fmla="*/ 25 h 32"/>
                  <a:gd name="T28" fmla="*/ 50 w 50"/>
                  <a:gd name="T29" fmla="*/ 28 h 32"/>
                  <a:gd name="T30" fmla="*/ 50 w 50"/>
                  <a:gd name="T31" fmla="*/ 32 h 32"/>
                  <a:gd name="T32" fmla="*/ 50 w 50"/>
                  <a:gd name="T3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32">
                    <a:moveTo>
                      <a:pt x="0" y="3"/>
                    </a:moveTo>
                    <a:lnTo>
                      <a:pt x="0" y="3"/>
                    </a:lnTo>
                    <a:lnTo>
                      <a:pt x="3" y="3"/>
                    </a:lnTo>
                    <a:lnTo>
                      <a:pt x="3" y="0"/>
                    </a:lnTo>
                    <a:lnTo>
                      <a:pt x="10" y="3"/>
                    </a:lnTo>
                    <a:lnTo>
                      <a:pt x="14" y="7"/>
                    </a:lnTo>
                    <a:lnTo>
                      <a:pt x="18" y="7"/>
                    </a:lnTo>
                    <a:lnTo>
                      <a:pt x="21" y="10"/>
                    </a:lnTo>
                    <a:lnTo>
                      <a:pt x="28" y="10"/>
                    </a:lnTo>
                    <a:lnTo>
                      <a:pt x="32" y="14"/>
                    </a:lnTo>
                    <a:lnTo>
                      <a:pt x="36" y="18"/>
                    </a:lnTo>
                    <a:lnTo>
                      <a:pt x="39" y="21"/>
                    </a:lnTo>
                    <a:lnTo>
                      <a:pt x="43" y="21"/>
                    </a:lnTo>
                    <a:lnTo>
                      <a:pt x="46" y="25"/>
                    </a:lnTo>
                    <a:lnTo>
                      <a:pt x="50" y="28"/>
                    </a:lnTo>
                    <a:lnTo>
                      <a:pt x="50" y="32"/>
                    </a:lnTo>
                    <a:lnTo>
                      <a:pt x="50" y="32"/>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15" name="Freeform 337">
                <a:extLst>
                  <a:ext uri="{FF2B5EF4-FFF2-40B4-BE49-F238E27FC236}">
                    <a16:creationId xmlns:a16="http://schemas.microsoft.com/office/drawing/2014/main" id="{7A4B541E-5FA8-471A-A40E-CBE11DD7F58B}"/>
                  </a:ext>
                </a:extLst>
              </p:cNvPr>
              <p:cNvSpPr>
                <a:spLocks/>
              </p:cNvSpPr>
              <p:nvPr/>
            </p:nvSpPr>
            <p:spPr bwMode="auto">
              <a:xfrm>
                <a:off x="4256" y="1814"/>
                <a:ext cx="60" cy="43"/>
              </a:xfrm>
              <a:custGeom>
                <a:avLst/>
                <a:gdLst>
                  <a:gd name="T0" fmla="*/ 0 w 60"/>
                  <a:gd name="T1" fmla="*/ 28 h 43"/>
                  <a:gd name="T2" fmla="*/ 0 w 60"/>
                  <a:gd name="T3" fmla="*/ 28 h 43"/>
                  <a:gd name="T4" fmla="*/ 3 w 60"/>
                  <a:gd name="T5" fmla="*/ 32 h 43"/>
                  <a:gd name="T6" fmla="*/ 17 w 60"/>
                  <a:gd name="T7" fmla="*/ 28 h 43"/>
                  <a:gd name="T8" fmla="*/ 14 w 60"/>
                  <a:gd name="T9" fmla="*/ 32 h 43"/>
                  <a:gd name="T10" fmla="*/ 7 w 60"/>
                  <a:gd name="T11" fmla="*/ 36 h 43"/>
                  <a:gd name="T12" fmla="*/ 3 w 60"/>
                  <a:gd name="T13" fmla="*/ 36 h 43"/>
                  <a:gd name="T14" fmla="*/ 3 w 60"/>
                  <a:gd name="T15" fmla="*/ 39 h 43"/>
                  <a:gd name="T16" fmla="*/ 3 w 60"/>
                  <a:gd name="T17" fmla="*/ 43 h 43"/>
                  <a:gd name="T18" fmla="*/ 7 w 60"/>
                  <a:gd name="T19" fmla="*/ 43 h 43"/>
                  <a:gd name="T20" fmla="*/ 10 w 60"/>
                  <a:gd name="T21" fmla="*/ 39 h 43"/>
                  <a:gd name="T22" fmla="*/ 14 w 60"/>
                  <a:gd name="T23" fmla="*/ 36 h 43"/>
                  <a:gd name="T24" fmla="*/ 21 w 60"/>
                  <a:gd name="T25" fmla="*/ 32 h 43"/>
                  <a:gd name="T26" fmla="*/ 28 w 60"/>
                  <a:gd name="T27" fmla="*/ 25 h 43"/>
                  <a:gd name="T28" fmla="*/ 32 w 60"/>
                  <a:gd name="T29" fmla="*/ 21 h 43"/>
                  <a:gd name="T30" fmla="*/ 35 w 60"/>
                  <a:gd name="T31" fmla="*/ 21 h 43"/>
                  <a:gd name="T32" fmla="*/ 39 w 60"/>
                  <a:gd name="T33" fmla="*/ 21 h 43"/>
                  <a:gd name="T34" fmla="*/ 46 w 60"/>
                  <a:gd name="T35" fmla="*/ 21 h 43"/>
                  <a:gd name="T36" fmla="*/ 50 w 60"/>
                  <a:gd name="T37" fmla="*/ 21 h 43"/>
                  <a:gd name="T38" fmla="*/ 53 w 60"/>
                  <a:gd name="T39" fmla="*/ 21 h 43"/>
                  <a:gd name="T40" fmla="*/ 60 w 60"/>
                  <a:gd name="T41" fmla="*/ 21 h 43"/>
                  <a:gd name="T42" fmla="*/ 60 w 60"/>
                  <a:gd name="T43" fmla="*/ 18 h 43"/>
                  <a:gd name="T44" fmla="*/ 60 w 60"/>
                  <a:gd name="T45" fmla="*/ 14 h 43"/>
                  <a:gd name="T46" fmla="*/ 57 w 60"/>
                  <a:gd name="T47" fmla="*/ 14 h 43"/>
                  <a:gd name="T48" fmla="*/ 53 w 60"/>
                  <a:gd name="T49" fmla="*/ 14 h 43"/>
                  <a:gd name="T50" fmla="*/ 46 w 60"/>
                  <a:gd name="T51" fmla="*/ 11 h 43"/>
                  <a:gd name="T52" fmla="*/ 43 w 60"/>
                  <a:gd name="T53" fmla="*/ 7 h 43"/>
                  <a:gd name="T54" fmla="*/ 43 w 60"/>
                  <a:gd name="T55" fmla="*/ 7 h 43"/>
                  <a:gd name="T56" fmla="*/ 39 w 60"/>
                  <a:gd name="T57" fmla="*/ 3 h 43"/>
                  <a:gd name="T58" fmla="*/ 39 w 60"/>
                  <a:gd name="T5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43">
                    <a:moveTo>
                      <a:pt x="0" y="28"/>
                    </a:moveTo>
                    <a:lnTo>
                      <a:pt x="0" y="28"/>
                    </a:lnTo>
                    <a:lnTo>
                      <a:pt x="3" y="32"/>
                    </a:lnTo>
                    <a:lnTo>
                      <a:pt x="17" y="28"/>
                    </a:lnTo>
                    <a:lnTo>
                      <a:pt x="14" y="32"/>
                    </a:lnTo>
                    <a:lnTo>
                      <a:pt x="7" y="36"/>
                    </a:lnTo>
                    <a:lnTo>
                      <a:pt x="3" y="36"/>
                    </a:lnTo>
                    <a:lnTo>
                      <a:pt x="3" y="39"/>
                    </a:lnTo>
                    <a:lnTo>
                      <a:pt x="3" y="43"/>
                    </a:lnTo>
                    <a:lnTo>
                      <a:pt x="7" y="43"/>
                    </a:lnTo>
                    <a:lnTo>
                      <a:pt x="10" y="39"/>
                    </a:lnTo>
                    <a:lnTo>
                      <a:pt x="14" y="36"/>
                    </a:lnTo>
                    <a:lnTo>
                      <a:pt x="21" y="32"/>
                    </a:lnTo>
                    <a:lnTo>
                      <a:pt x="28" y="25"/>
                    </a:lnTo>
                    <a:lnTo>
                      <a:pt x="32" y="21"/>
                    </a:lnTo>
                    <a:lnTo>
                      <a:pt x="35" y="21"/>
                    </a:lnTo>
                    <a:lnTo>
                      <a:pt x="39" y="21"/>
                    </a:lnTo>
                    <a:lnTo>
                      <a:pt x="46" y="21"/>
                    </a:lnTo>
                    <a:lnTo>
                      <a:pt x="50" y="21"/>
                    </a:lnTo>
                    <a:lnTo>
                      <a:pt x="53" y="21"/>
                    </a:lnTo>
                    <a:lnTo>
                      <a:pt x="60" y="21"/>
                    </a:lnTo>
                    <a:lnTo>
                      <a:pt x="60" y="18"/>
                    </a:lnTo>
                    <a:lnTo>
                      <a:pt x="60" y="14"/>
                    </a:lnTo>
                    <a:lnTo>
                      <a:pt x="57" y="14"/>
                    </a:lnTo>
                    <a:lnTo>
                      <a:pt x="53" y="14"/>
                    </a:lnTo>
                    <a:lnTo>
                      <a:pt x="46" y="11"/>
                    </a:lnTo>
                    <a:lnTo>
                      <a:pt x="43" y="7"/>
                    </a:lnTo>
                    <a:lnTo>
                      <a:pt x="43" y="7"/>
                    </a:lnTo>
                    <a:lnTo>
                      <a:pt x="39" y="3"/>
                    </a:lnTo>
                    <a:lnTo>
                      <a:pt x="39"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16" name="Freeform 338">
                <a:extLst>
                  <a:ext uri="{FF2B5EF4-FFF2-40B4-BE49-F238E27FC236}">
                    <a16:creationId xmlns:a16="http://schemas.microsoft.com/office/drawing/2014/main" id="{FEC9716D-BFBC-4367-B377-C195F6D9E2F3}"/>
                  </a:ext>
                </a:extLst>
              </p:cNvPr>
              <p:cNvSpPr>
                <a:spLocks/>
              </p:cNvSpPr>
              <p:nvPr/>
            </p:nvSpPr>
            <p:spPr bwMode="auto">
              <a:xfrm>
                <a:off x="5645" y="2363"/>
                <a:ext cx="94" cy="150"/>
              </a:xfrm>
              <a:custGeom>
                <a:avLst/>
                <a:gdLst>
                  <a:gd name="T0" fmla="*/ 94 w 94"/>
                  <a:gd name="T1" fmla="*/ 150 h 150"/>
                  <a:gd name="T2" fmla="*/ 90 w 94"/>
                  <a:gd name="T3" fmla="*/ 150 h 150"/>
                  <a:gd name="T4" fmla="*/ 90 w 94"/>
                  <a:gd name="T5" fmla="*/ 143 h 150"/>
                  <a:gd name="T6" fmla="*/ 90 w 94"/>
                  <a:gd name="T7" fmla="*/ 140 h 150"/>
                  <a:gd name="T8" fmla="*/ 94 w 94"/>
                  <a:gd name="T9" fmla="*/ 129 h 150"/>
                  <a:gd name="T10" fmla="*/ 94 w 94"/>
                  <a:gd name="T11" fmla="*/ 125 h 150"/>
                  <a:gd name="T12" fmla="*/ 94 w 94"/>
                  <a:gd name="T13" fmla="*/ 118 h 150"/>
                  <a:gd name="T14" fmla="*/ 90 w 94"/>
                  <a:gd name="T15" fmla="*/ 118 h 150"/>
                  <a:gd name="T16" fmla="*/ 90 w 94"/>
                  <a:gd name="T17" fmla="*/ 114 h 150"/>
                  <a:gd name="T18" fmla="*/ 90 w 94"/>
                  <a:gd name="T19" fmla="*/ 111 h 150"/>
                  <a:gd name="T20" fmla="*/ 94 w 94"/>
                  <a:gd name="T21" fmla="*/ 114 h 150"/>
                  <a:gd name="T22" fmla="*/ 90 w 94"/>
                  <a:gd name="T23" fmla="*/ 111 h 150"/>
                  <a:gd name="T24" fmla="*/ 94 w 94"/>
                  <a:gd name="T25" fmla="*/ 104 h 150"/>
                  <a:gd name="T26" fmla="*/ 90 w 94"/>
                  <a:gd name="T27" fmla="*/ 93 h 150"/>
                  <a:gd name="T28" fmla="*/ 86 w 94"/>
                  <a:gd name="T29" fmla="*/ 86 h 150"/>
                  <a:gd name="T30" fmla="*/ 83 w 94"/>
                  <a:gd name="T31" fmla="*/ 79 h 150"/>
                  <a:gd name="T32" fmla="*/ 83 w 94"/>
                  <a:gd name="T33" fmla="*/ 79 h 150"/>
                  <a:gd name="T34" fmla="*/ 83 w 94"/>
                  <a:gd name="T35" fmla="*/ 79 h 150"/>
                  <a:gd name="T36" fmla="*/ 79 w 94"/>
                  <a:gd name="T37" fmla="*/ 75 h 150"/>
                  <a:gd name="T38" fmla="*/ 79 w 94"/>
                  <a:gd name="T39" fmla="*/ 64 h 150"/>
                  <a:gd name="T40" fmla="*/ 76 w 94"/>
                  <a:gd name="T41" fmla="*/ 61 h 150"/>
                  <a:gd name="T42" fmla="*/ 76 w 94"/>
                  <a:gd name="T43" fmla="*/ 54 h 150"/>
                  <a:gd name="T44" fmla="*/ 72 w 94"/>
                  <a:gd name="T45" fmla="*/ 43 h 150"/>
                  <a:gd name="T46" fmla="*/ 72 w 94"/>
                  <a:gd name="T47" fmla="*/ 28 h 150"/>
                  <a:gd name="T48" fmla="*/ 72 w 94"/>
                  <a:gd name="T49" fmla="*/ 21 h 150"/>
                  <a:gd name="T50" fmla="*/ 68 w 94"/>
                  <a:gd name="T51" fmla="*/ 21 h 150"/>
                  <a:gd name="T52" fmla="*/ 68 w 94"/>
                  <a:gd name="T53" fmla="*/ 18 h 150"/>
                  <a:gd name="T54" fmla="*/ 65 w 94"/>
                  <a:gd name="T55" fmla="*/ 18 h 150"/>
                  <a:gd name="T56" fmla="*/ 61 w 94"/>
                  <a:gd name="T57" fmla="*/ 14 h 150"/>
                  <a:gd name="T58" fmla="*/ 58 w 94"/>
                  <a:gd name="T59" fmla="*/ 10 h 150"/>
                  <a:gd name="T60" fmla="*/ 54 w 94"/>
                  <a:gd name="T61" fmla="*/ 10 h 150"/>
                  <a:gd name="T62" fmla="*/ 54 w 94"/>
                  <a:gd name="T63" fmla="*/ 3 h 150"/>
                  <a:gd name="T64" fmla="*/ 51 w 94"/>
                  <a:gd name="T65" fmla="*/ 0 h 150"/>
                  <a:gd name="T66" fmla="*/ 51 w 94"/>
                  <a:gd name="T67" fmla="*/ 7 h 150"/>
                  <a:gd name="T68" fmla="*/ 51 w 94"/>
                  <a:gd name="T69" fmla="*/ 18 h 150"/>
                  <a:gd name="T70" fmla="*/ 43 w 94"/>
                  <a:gd name="T71" fmla="*/ 18 h 150"/>
                  <a:gd name="T72" fmla="*/ 40 w 94"/>
                  <a:gd name="T73" fmla="*/ 21 h 150"/>
                  <a:gd name="T74" fmla="*/ 36 w 94"/>
                  <a:gd name="T75" fmla="*/ 25 h 150"/>
                  <a:gd name="T76" fmla="*/ 33 w 94"/>
                  <a:gd name="T77" fmla="*/ 28 h 150"/>
                  <a:gd name="T78" fmla="*/ 29 w 94"/>
                  <a:gd name="T79" fmla="*/ 32 h 150"/>
                  <a:gd name="T80" fmla="*/ 22 w 94"/>
                  <a:gd name="T81" fmla="*/ 36 h 150"/>
                  <a:gd name="T82" fmla="*/ 22 w 94"/>
                  <a:gd name="T83" fmla="*/ 36 h 150"/>
                  <a:gd name="T84" fmla="*/ 18 w 94"/>
                  <a:gd name="T85" fmla="*/ 36 h 150"/>
                  <a:gd name="T86" fmla="*/ 18 w 94"/>
                  <a:gd name="T87" fmla="*/ 32 h 150"/>
                  <a:gd name="T88" fmla="*/ 15 w 94"/>
                  <a:gd name="T89" fmla="*/ 36 h 150"/>
                  <a:gd name="T90" fmla="*/ 11 w 94"/>
                  <a:gd name="T91" fmla="*/ 36 h 150"/>
                  <a:gd name="T92" fmla="*/ 8 w 94"/>
                  <a:gd name="T93" fmla="*/ 32 h 150"/>
                  <a:gd name="T94" fmla="*/ 8 w 94"/>
                  <a:gd name="T95" fmla="*/ 32 h 150"/>
                  <a:gd name="T96" fmla="*/ 8 w 94"/>
                  <a:gd name="T97" fmla="*/ 28 h 150"/>
                  <a:gd name="T98" fmla="*/ 4 w 94"/>
                  <a:gd name="T99" fmla="*/ 32 h 150"/>
                  <a:gd name="T100" fmla="*/ 0 w 94"/>
                  <a:gd name="T101" fmla="*/ 28 h 150"/>
                  <a:gd name="T102" fmla="*/ 4 w 94"/>
                  <a:gd name="T103" fmla="*/ 2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150">
                    <a:moveTo>
                      <a:pt x="94" y="150"/>
                    </a:moveTo>
                    <a:lnTo>
                      <a:pt x="90" y="150"/>
                    </a:lnTo>
                    <a:lnTo>
                      <a:pt x="90" y="143"/>
                    </a:lnTo>
                    <a:lnTo>
                      <a:pt x="90" y="140"/>
                    </a:lnTo>
                    <a:lnTo>
                      <a:pt x="94" y="129"/>
                    </a:lnTo>
                    <a:lnTo>
                      <a:pt x="94" y="125"/>
                    </a:lnTo>
                    <a:lnTo>
                      <a:pt x="94" y="118"/>
                    </a:lnTo>
                    <a:lnTo>
                      <a:pt x="90" y="118"/>
                    </a:lnTo>
                    <a:lnTo>
                      <a:pt x="90" y="114"/>
                    </a:lnTo>
                    <a:lnTo>
                      <a:pt x="90" y="111"/>
                    </a:lnTo>
                    <a:lnTo>
                      <a:pt x="94" y="114"/>
                    </a:lnTo>
                    <a:lnTo>
                      <a:pt x="90" y="111"/>
                    </a:lnTo>
                    <a:lnTo>
                      <a:pt x="94" y="104"/>
                    </a:lnTo>
                    <a:lnTo>
                      <a:pt x="90" y="93"/>
                    </a:lnTo>
                    <a:lnTo>
                      <a:pt x="86" y="86"/>
                    </a:lnTo>
                    <a:lnTo>
                      <a:pt x="83" y="79"/>
                    </a:lnTo>
                    <a:lnTo>
                      <a:pt x="83" y="79"/>
                    </a:lnTo>
                    <a:lnTo>
                      <a:pt x="83" y="79"/>
                    </a:lnTo>
                    <a:lnTo>
                      <a:pt x="79" y="75"/>
                    </a:lnTo>
                    <a:lnTo>
                      <a:pt x="79" y="64"/>
                    </a:lnTo>
                    <a:lnTo>
                      <a:pt x="76" y="61"/>
                    </a:lnTo>
                    <a:lnTo>
                      <a:pt x="76" y="54"/>
                    </a:lnTo>
                    <a:lnTo>
                      <a:pt x="72" y="43"/>
                    </a:lnTo>
                    <a:lnTo>
                      <a:pt x="72" y="28"/>
                    </a:lnTo>
                    <a:lnTo>
                      <a:pt x="72" y="21"/>
                    </a:lnTo>
                    <a:lnTo>
                      <a:pt x="68" y="21"/>
                    </a:lnTo>
                    <a:lnTo>
                      <a:pt x="68" y="18"/>
                    </a:lnTo>
                    <a:lnTo>
                      <a:pt x="65" y="18"/>
                    </a:lnTo>
                    <a:lnTo>
                      <a:pt x="61" y="14"/>
                    </a:lnTo>
                    <a:lnTo>
                      <a:pt x="58" y="10"/>
                    </a:lnTo>
                    <a:lnTo>
                      <a:pt x="54" y="10"/>
                    </a:lnTo>
                    <a:lnTo>
                      <a:pt x="54" y="3"/>
                    </a:lnTo>
                    <a:lnTo>
                      <a:pt x="51" y="0"/>
                    </a:lnTo>
                    <a:lnTo>
                      <a:pt x="51" y="7"/>
                    </a:lnTo>
                    <a:lnTo>
                      <a:pt x="51" y="18"/>
                    </a:lnTo>
                    <a:lnTo>
                      <a:pt x="43" y="18"/>
                    </a:lnTo>
                    <a:lnTo>
                      <a:pt x="40" y="21"/>
                    </a:lnTo>
                    <a:lnTo>
                      <a:pt x="36" y="25"/>
                    </a:lnTo>
                    <a:lnTo>
                      <a:pt x="33" y="28"/>
                    </a:lnTo>
                    <a:lnTo>
                      <a:pt x="29" y="32"/>
                    </a:lnTo>
                    <a:lnTo>
                      <a:pt x="22" y="36"/>
                    </a:lnTo>
                    <a:lnTo>
                      <a:pt x="22" y="36"/>
                    </a:lnTo>
                    <a:lnTo>
                      <a:pt x="18" y="36"/>
                    </a:lnTo>
                    <a:lnTo>
                      <a:pt x="18" y="32"/>
                    </a:lnTo>
                    <a:lnTo>
                      <a:pt x="15" y="36"/>
                    </a:lnTo>
                    <a:lnTo>
                      <a:pt x="11" y="36"/>
                    </a:lnTo>
                    <a:lnTo>
                      <a:pt x="8" y="32"/>
                    </a:lnTo>
                    <a:lnTo>
                      <a:pt x="8" y="32"/>
                    </a:lnTo>
                    <a:lnTo>
                      <a:pt x="8" y="28"/>
                    </a:lnTo>
                    <a:lnTo>
                      <a:pt x="4" y="32"/>
                    </a:lnTo>
                    <a:lnTo>
                      <a:pt x="0" y="28"/>
                    </a:lnTo>
                    <a:lnTo>
                      <a:pt x="4" y="21"/>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17" name="Freeform 339">
                <a:extLst>
                  <a:ext uri="{FF2B5EF4-FFF2-40B4-BE49-F238E27FC236}">
                    <a16:creationId xmlns:a16="http://schemas.microsoft.com/office/drawing/2014/main" id="{031E2C1E-3E6A-4DDC-A7DA-11E091A08946}"/>
                  </a:ext>
                </a:extLst>
              </p:cNvPr>
              <p:cNvSpPr>
                <a:spLocks/>
              </p:cNvSpPr>
              <p:nvPr/>
            </p:nvSpPr>
            <p:spPr bwMode="auto">
              <a:xfrm>
                <a:off x="5606" y="2291"/>
                <a:ext cx="47" cy="93"/>
              </a:xfrm>
              <a:custGeom>
                <a:avLst/>
                <a:gdLst>
                  <a:gd name="T0" fmla="*/ 43 w 47"/>
                  <a:gd name="T1" fmla="*/ 93 h 93"/>
                  <a:gd name="T2" fmla="*/ 43 w 47"/>
                  <a:gd name="T3" fmla="*/ 90 h 93"/>
                  <a:gd name="T4" fmla="*/ 43 w 47"/>
                  <a:gd name="T5" fmla="*/ 82 h 93"/>
                  <a:gd name="T6" fmla="*/ 47 w 47"/>
                  <a:gd name="T7" fmla="*/ 79 h 93"/>
                  <a:gd name="T8" fmla="*/ 47 w 47"/>
                  <a:gd name="T9" fmla="*/ 72 h 93"/>
                  <a:gd name="T10" fmla="*/ 43 w 47"/>
                  <a:gd name="T11" fmla="*/ 61 h 93"/>
                  <a:gd name="T12" fmla="*/ 43 w 47"/>
                  <a:gd name="T13" fmla="*/ 57 h 93"/>
                  <a:gd name="T14" fmla="*/ 43 w 47"/>
                  <a:gd name="T15" fmla="*/ 54 h 93"/>
                  <a:gd name="T16" fmla="*/ 39 w 47"/>
                  <a:gd name="T17" fmla="*/ 50 h 93"/>
                  <a:gd name="T18" fmla="*/ 36 w 47"/>
                  <a:gd name="T19" fmla="*/ 39 h 93"/>
                  <a:gd name="T20" fmla="*/ 32 w 47"/>
                  <a:gd name="T21" fmla="*/ 36 h 93"/>
                  <a:gd name="T22" fmla="*/ 32 w 47"/>
                  <a:gd name="T23" fmla="*/ 43 h 93"/>
                  <a:gd name="T24" fmla="*/ 29 w 47"/>
                  <a:gd name="T25" fmla="*/ 39 h 93"/>
                  <a:gd name="T26" fmla="*/ 25 w 47"/>
                  <a:gd name="T27" fmla="*/ 36 h 93"/>
                  <a:gd name="T28" fmla="*/ 29 w 47"/>
                  <a:gd name="T29" fmla="*/ 32 h 93"/>
                  <a:gd name="T30" fmla="*/ 32 w 47"/>
                  <a:gd name="T31" fmla="*/ 32 h 93"/>
                  <a:gd name="T32" fmla="*/ 32 w 47"/>
                  <a:gd name="T33" fmla="*/ 32 h 93"/>
                  <a:gd name="T34" fmla="*/ 29 w 47"/>
                  <a:gd name="T35" fmla="*/ 29 h 93"/>
                  <a:gd name="T36" fmla="*/ 29 w 47"/>
                  <a:gd name="T37" fmla="*/ 25 h 93"/>
                  <a:gd name="T38" fmla="*/ 29 w 47"/>
                  <a:gd name="T39" fmla="*/ 25 h 93"/>
                  <a:gd name="T40" fmla="*/ 14 w 47"/>
                  <a:gd name="T41" fmla="*/ 18 h 93"/>
                  <a:gd name="T42" fmla="*/ 14 w 47"/>
                  <a:gd name="T43" fmla="*/ 14 h 93"/>
                  <a:gd name="T44" fmla="*/ 11 w 47"/>
                  <a:gd name="T45" fmla="*/ 11 h 93"/>
                  <a:gd name="T46" fmla="*/ 7 w 47"/>
                  <a:gd name="T47" fmla="*/ 11 h 93"/>
                  <a:gd name="T48" fmla="*/ 7 w 47"/>
                  <a:gd name="T49" fmla="*/ 11 h 93"/>
                  <a:gd name="T50" fmla="*/ 4 w 47"/>
                  <a:gd name="T51" fmla="*/ 7 h 93"/>
                  <a:gd name="T52" fmla="*/ 4 w 47"/>
                  <a:gd name="T53" fmla="*/ 4 h 93"/>
                  <a:gd name="T54" fmla="*/ 0 w 47"/>
                  <a:gd name="T5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7" h="93">
                    <a:moveTo>
                      <a:pt x="43" y="93"/>
                    </a:moveTo>
                    <a:lnTo>
                      <a:pt x="43" y="90"/>
                    </a:lnTo>
                    <a:lnTo>
                      <a:pt x="43" y="82"/>
                    </a:lnTo>
                    <a:lnTo>
                      <a:pt x="47" y="79"/>
                    </a:lnTo>
                    <a:lnTo>
                      <a:pt x="47" y="72"/>
                    </a:lnTo>
                    <a:lnTo>
                      <a:pt x="43" y="61"/>
                    </a:lnTo>
                    <a:lnTo>
                      <a:pt x="43" y="57"/>
                    </a:lnTo>
                    <a:lnTo>
                      <a:pt x="43" y="54"/>
                    </a:lnTo>
                    <a:lnTo>
                      <a:pt x="39" y="50"/>
                    </a:lnTo>
                    <a:lnTo>
                      <a:pt x="36" y="39"/>
                    </a:lnTo>
                    <a:lnTo>
                      <a:pt x="32" y="36"/>
                    </a:lnTo>
                    <a:lnTo>
                      <a:pt x="32" y="43"/>
                    </a:lnTo>
                    <a:lnTo>
                      <a:pt x="29" y="39"/>
                    </a:lnTo>
                    <a:lnTo>
                      <a:pt x="25" y="36"/>
                    </a:lnTo>
                    <a:lnTo>
                      <a:pt x="29" y="32"/>
                    </a:lnTo>
                    <a:lnTo>
                      <a:pt x="32" y="32"/>
                    </a:lnTo>
                    <a:lnTo>
                      <a:pt x="32" y="32"/>
                    </a:lnTo>
                    <a:lnTo>
                      <a:pt x="29" y="29"/>
                    </a:lnTo>
                    <a:lnTo>
                      <a:pt x="29" y="25"/>
                    </a:lnTo>
                    <a:lnTo>
                      <a:pt x="29" y="25"/>
                    </a:lnTo>
                    <a:lnTo>
                      <a:pt x="14" y="18"/>
                    </a:lnTo>
                    <a:lnTo>
                      <a:pt x="14" y="14"/>
                    </a:lnTo>
                    <a:lnTo>
                      <a:pt x="11" y="11"/>
                    </a:lnTo>
                    <a:lnTo>
                      <a:pt x="7" y="11"/>
                    </a:lnTo>
                    <a:lnTo>
                      <a:pt x="7" y="11"/>
                    </a:lnTo>
                    <a:lnTo>
                      <a:pt x="4" y="7"/>
                    </a:lnTo>
                    <a:lnTo>
                      <a:pt x="4"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18" name="Freeform 340">
                <a:extLst>
                  <a:ext uri="{FF2B5EF4-FFF2-40B4-BE49-F238E27FC236}">
                    <a16:creationId xmlns:a16="http://schemas.microsoft.com/office/drawing/2014/main" id="{6C62F769-BD3E-4D45-9956-0FD0F94BFB52}"/>
                  </a:ext>
                </a:extLst>
              </p:cNvPr>
              <p:cNvSpPr>
                <a:spLocks/>
              </p:cNvSpPr>
              <p:nvPr/>
            </p:nvSpPr>
            <p:spPr bwMode="auto">
              <a:xfrm>
                <a:off x="5825" y="2485"/>
                <a:ext cx="28" cy="25"/>
              </a:xfrm>
              <a:custGeom>
                <a:avLst/>
                <a:gdLst>
                  <a:gd name="T0" fmla="*/ 28 w 28"/>
                  <a:gd name="T1" fmla="*/ 25 h 25"/>
                  <a:gd name="T2" fmla="*/ 28 w 28"/>
                  <a:gd name="T3" fmla="*/ 25 h 25"/>
                  <a:gd name="T4" fmla="*/ 28 w 28"/>
                  <a:gd name="T5" fmla="*/ 21 h 25"/>
                  <a:gd name="T6" fmla="*/ 25 w 28"/>
                  <a:gd name="T7" fmla="*/ 21 h 25"/>
                  <a:gd name="T8" fmla="*/ 17 w 28"/>
                  <a:gd name="T9" fmla="*/ 21 h 25"/>
                  <a:gd name="T10" fmla="*/ 14 w 28"/>
                  <a:gd name="T11" fmla="*/ 21 h 25"/>
                  <a:gd name="T12" fmla="*/ 10 w 28"/>
                  <a:gd name="T13" fmla="*/ 21 h 25"/>
                  <a:gd name="T14" fmla="*/ 10 w 28"/>
                  <a:gd name="T15" fmla="*/ 18 h 25"/>
                  <a:gd name="T16" fmla="*/ 14 w 28"/>
                  <a:gd name="T17" fmla="*/ 14 h 25"/>
                  <a:gd name="T18" fmla="*/ 14 w 28"/>
                  <a:gd name="T19" fmla="*/ 10 h 25"/>
                  <a:gd name="T20" fmla="*/ 10 w 28"/>
                  <a:gd name="T21" fmla="*/ 10 h 25"/>
                  <a:gd name="T22" fmla="*/ 10 w 28"/>
                  <a:gd name="T23" fmla="*/ 10 h 25"/>
                  <a:gd name="T24" fmla="*/ 7 w 28"/>
                  <a:gd name="T25" fmla="*/ 14 h 25"/>
                  <a:gd name="T26" fmla="*/ 3 w 28"/>
                  <a:gd name="T27" fmla="*/ 14 h 25"/>
                  <a:gd name="T28" fmla="*/ 0 w 28"/>
                  <a:gd name="T29" fmla="*/ 7 h 25"/>
                  <a:gd name="T30" fmla="*/ 0 w 28"/>
                  <a:gd name="T31" fmla="*/ 3 h 25"/>
                  <a:gd name="T32" fmla="*/ 3 w 28"/>
                  <a:gd name="T33" fmla="*/ 7 h 25"/>
                  <a:gd name="T34" fmla="*/ 3 w 28"/>
                  <a:gd name="T35" fmla="*/ 3 h 25"/>
                  <a:gd name="T36" fmla="*/ 0 w 28"/>
                  <a:gd name="T37" fmla="*/ 0 h 25"/>
                  <a:gd name="T38" fmla="*/ 0 w 28"/>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5">
                    <a:moveTo>
                      <a:pt x="28" y="25"/>
                    </a:moveTo>
                    <a:lnTo>
                      <a:pt x="28" y="25"/>
                    </a:lnTo>
                    <a:lnTo>
                      <a:pt x="28" y="21"/>
                    </a:lnTo>
                    <a:lnTo>
                      <a:pt x="25" y="21"/>
                    </a:lnTo>
                    <a:lnTo>
                      <a:pt x="17" y="21"/>
                    </a:lnTo>
                    <a:lnTo>
                      <a:pt x="14" y="21"/>
                    </a:lnTo>
                    <a:lnTo>
                      <a:pt x="10" y="21"/>
                    </a:lnTo>
                    <a:lnTo>
                      <a:pt x="10" y="18"/>
                    </a:lnTo>
                    <a:lnTo>
                      <a:pt x="14" y="14"/>
                    </a:lnTo>
                    <a:lnTo>
                      <a:pt x="14" y="10"/>
                    </a:lnTo>
                    <a:lnTo>
                      <a:pt x="10" y="10"/>
                    </a:lnTo>
                    <a:lnTo>
                      <a:pt x="10" y="10"/>
                    </a:lnTo>
                    <a:lnTo>
                      <a:pt x="7" y="14"/>
                    </a:lnTo>
                    <a:lnTo>
                      <a:pt x="3" y="14"/>
                    </a:lnTo>
                    <a:lnTo>
                      <a:pt x="0" y="7"/>
                    </a:lnTo>
                    <a:lnTo>
                      <a:pt x="0" y="3"/>
                    </a:lnTo>
                    <a:lnTo>
                      <a:pt x="3" y="7"/>
                    </a:lnTo>
                    <a:lnTo>
                      <a:pt x="3" y="3"/>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19" name="Freeform 341">
                <a:extLst>
                  <a:ext uri="{FF2B5EF4-FFF2-40B4-BE49-F238E27FC236}">
                    <a16:creationId xmlns:a16="http://schemas.microsoft.com/office/drawing/2014/main" id="{A9810820-5BB6-4680-B3E4-BE58A261EC08}"/>
                  </a:ext>
                </a:extLst>
              </p:cNvPr>
              <p:cNvSpPr>
                <a:spLocks/>
              </p:cNvSpPr>
              <p:nvPr/>
            </p:nvSpPr>
            <p:spPr bwMode="auto">
              <a:xfrm>
                <a:off x="6050" y="2617"/>
                <a:ext cx="25" cy="11"/>
              </a:xfrm>
              <a:custGeom>
                <a:avLst/>
                <a:gdLst>
                  <a:gd name="T0" fmla="*/ 0 w 25"/>
                  <a:gd name="T1" fmla="*/ 11 h 11"/>
                  <a:gd name="T2" fmla="*/ 0 w 25"/>
                  <a:gd name="T3" fmla="*/ 11 h 11"/>
                  <a:gd name="T4" fmla="*/ 4 w 25"/>
                  <a:gd name="T5" fmla="*/ 11 h 11"/>
                  <a:gd name="T6" fmla="*/ 7 w 25"/>
                  <a:gd name="T7" fmla="*/ 11 h 11"/>
                  <a:gd name="T8" fmla="*/ 11 w 25"/>
                  <a:gd name="T9" fmla="*/ 8 h 11"/>
                  <a:gd name="T10" fmla="*/ 18 w 25"/>
                  <a:gd name="T11" fmla="*/ 0 h 11"/>
                  <a:gd name="T12" fmla="*/ 18 w 25"/>
                  <a:gd name="T13" fmla="*/ 4 h 11"/>
                  <a:gd name="T14" fmla="*/ 25 w 25"/>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1">
                    <a:moveTo>
                      <a:pt x="0" y="11"/>
                    </a:moveTo>
                    <a:lnTo>
                      <a:pt x="0" y="11"/>
                    </a:lnTo>
                    <a:lnTo>
                      <a:pt x="4" y="11"/>
                    </a:lnTo>
                    <a:lnTo>
                      <a:pt x="7" y="11"/>
                    </a:lnTo>
                    <a:lnTo>
                      <a:pt x="11" y="8"/>
                    </a:lnTo>
                    <a:lnTo>
                      <a:pt x="18" y="0"/>
                    </a:lnTo>
                    <a:lnTo>
                      <a:pt x="18" y="4"/>
                    </a:lnTo>
                    <a:lnTo>
                      <a:pt x="25"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20" name="Freeform 342">
                <a:extLst>
                  <a:ext uri="{FF2B5EF4-FFF2-40B4-BE49-F238E27FC236}">
                    <a16:creationId xmlns:a16="http://schemas.microsoft.com/office/drawing/2014/main" id="{12DCD05C-D36C-4CCA-A7DA-7F91072B3ED4}"/>
                  </a:ext>
                </a:extLst>
              </p:cNvPr>
              <p:cNvSpPr>
                <a:spLocks/>
              </p:cNvSpPr>
              <p:nvPr/>
            </p:nvSpPr>
            <p:spPr bwMode="auto">
              <a:xfrm>
                <a:off x="4517" y="2818"/>
                <a:ext cx="36" cy="119"/>
              </a:xfrm>
              <a:custGeom>
                <a:avLst/>
                <a:gdLst>
                  <a:gd name="T0" fmla="*/ 11 w 36"/>
                  <a:gd name="T1" fmla="*/ 0 h 119"/>
                  <a:gd name="T2" fmla="*/ 11 w 36"/>
                  <a:gd name="T3" fmla="*/ 0 h 119"/>
                  <a:gd name="T4" fmla="*/ 7 w 36"/>
                  <a:gd name="T5" fmla="*/ 15 h 119"/>
                  <a:gd name="T6" fmla="*/ 7 w 36"/>
                  <a:gd name="T7" fmla="*/ 15 h 119"/>
                  <a:gd name="T8" fmla="*/ 4 w 36"/>
                  <a:gd name="T9" fmla="*/ 22 h 119"/>
                  <a:gd name="T10" fmla="*/ 0 w 36"/>
                  <a:gd name="T11" fmla="*/ 29 h 119"/>
                  <a:gd name="T12" fmla="*/ 0 w 36"/>
                  <a:gd name="T13" fmla="*/ 33 h 119"/>
                  <a:gd name="T14" fmla="*/ 0 w 36"/>
                  <a:gd name="T15" fmla="*/ 36 h 119"/>
                  <a:gd name="T16" fmla="*/ 7 w 36"/>
                  <a:gd name="T17" fmla="*/ 40 h 119"/>
                  <a:gd name="T18" fmla="*/ 11 w 36"/>
                  <a:gd name="T19" fmla="*/ 43 h 119"/>
                  <a:gd name="T20" fmla="*/ 14 w 36"/>
                  <a:gd name="T21" fmla="*/ 47 h 119"/>
                  <a:gd name="T22" fmla="*/ 14 w 36"/>
                  <a:gd name="T23" fmla="*/ 51 h 119"/>
                  <a:gd name="T24" fmla="*/ 14 w 36"/>
                  <a:gd name="T25" fmla="*/ 51 h 119"/>
                  <a:gd name="T26" fmla="*/ 14 w 36"/>
                  <a:gd name="T27" fmla="*/ 54 h 119"/>
                  <a:gd name="T28" fmla="*/ 11 w 36"/>
                  <a:gd name="T29" fmla="*/ 54 h 119"/>
                  <a:gd name="T30" fmla="*/ 11 w 36"/>
                  <a:gd name="T31" fmla="*/ 58 h 119"/>
                  <a:gd name="T32" fmla="*/ 11 w 36"/>
                  <a:gd name="T33" fmla="*/ 61 h 119"/>
                  <a:gd name="T34" fmla="*/ 11 w 36"/>
                  <a:gd name="T35" fmla="*/ 65 h 119"/>
                  <a:gd name="T36" fmla="*/ 11 w 36"/>
                  <a:gd name="T37" fmla="*/ 65 h 119"/>
                  <a:gd name="T38" fmla="*/ 14 w 36"/>
                  <a:gd name="T39" fmla="*/ 68 h 119"/>
                  <a:gd name="T40" fmla="*/ 11 w 36"/>
                  <a:gd name="T41" fmla="*/ 72 h 119"/>
                  <a:gd name="T42" fmla="*/ 11 w 36"/>
                  <a:gd name="T43" fmla="*/ 72 h 119"/>
                  <a:gd name="T44" fmla="*/ 11 w 36"/>
                  <a:gd name="T45" fmla="*/ 76 h 119"/>
                  <a:gd name="T46" fmla="*/ 11 w 36"/>
                  <a:gd name="T47" fmla="*/ 79 h 119"/>
                  <a:gd name="T48" fmla="*/ 11 w 36"/>
                  <a:gd name="T49" fmla="*/ 83 h 119"/>
                  <a:gd name="T50" fmla="*/ 14 w 36"/>
                  <a:gd name="T51" fmla="*/ 86 h 119"/>
                  <a:gd name="T52" fmla="*/ 14 w 36"/>
                  <a:gd name="T53" fmla="*/ 86 h 119"/>
                  <a:gd name="T54" fmla="*/ 14 w 36"/>
                  <a:gd name="T55" fmla="*/ 86 h 119"/>
                  <a:gd name="T56" fmla="*/ 18 w 36"/>
                  <a:gd name="T57" fmla="*/ 94 h 119"/>
                  <a:gd name="T58" fmla="*/ 18 w 36"/>
                  <a:gd name="T59" fmla="*/ 97 h 119"/>
                  <a:gd name="T60" fmla="*/ 18 w 36"/>
                  <a:gd name="T61" fmla="*/ 101 h 119"/>
                  <a:gd name="T62" fmla="*/ 18 w 36"/>
                  <a:gd name="T63" fmla="*/ 101 h 119"/>
                  <a:gd name="T64" fmla="*/ 22 w 36"/>
                  <a:gd name="T65" fmla="*/ 104 h 119"/>
                  <a:gd name="T66" fmla="*/ 22 w 36"/>
                  <a:gd name="T67" fmla="*/ 104 h 119"/>
                  <a:gd name="T68" fmla="*/ 22 w 36"/>
                  <a:gd name="T69" fmla="*/ 108 h 119"/>
                  <a:gd name="T70" fmla="*/ 22 w 36"/>
                  <a:gd name="T71" fmla="*/ 112 h 119"/>
                  <a:gd name="T72" fmla="*/ 25 w 36"/>
                  <a:gd name="T73" fmla="*/ 112 h 119"/>
                  <a:gd name="T74" fmla="*/ 29 w 36"/>
                  <a:gd name="T75" fmla="*/ 115 h 119"/>
                  <a:gd name="T76" fmla="*/ 32 w 36"/>
                  <a:gd name="T77" fmla="*/ 115 h 119"/>
                  <a:gd name="T78" fmla="*/ 32 w 36"/>
                  <a:gd name="T79" fmla="*/ 119 h 119"/>
                  <a:gd name="T80" fmla="*/ 36 w 36"/>
                  <a:gd name="T81" fmla="*/ 119 h 119"/>
                  <a:gd name="T82" fmla="*/ 36 w 36"/>
                  <a:gd name="T8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 h="119">
                    <a:moveTo>
                      <a:pt x="11" y="0"/>
                    </a:moveTo>
                    <a:lnTo>
                      <a:pt x="11" y="0"/>
                    </a:lnTo>
                    <a:lnTo>
                      <a:pt x="7" y="15"/>
                    </a:lnTo>
                    <a:lnTo>
                      <a:pt x="7" y="15"/>
                    </a:lnTo>
                    <a:lnTo>
                      <a:pt x="4" y="22"/>
                    </a:lnTo>
                    <a:lnTo>
                      <a:pt x="0" y="29"/>
                    </a:lnTo>
                    <a:lnTo>
                      <a:pt x="0" y="33"/>
                    </a:lnTo>
                    <a:lnTo>
                      <a:pt x="0" y="36"/>
                    </a:lnTo>
                    <a:lnTo>
                      <a:pt x="7" y="40"/>
                    </a:lnTo>
                    <a:lnTo>
                      <a:pt x="11" y="43"/>
                    </a:lnTo>
                    <a:lnTo>
                      <a:pt x="14" y="47"/>
                    </a:lnTo>
                    <a:lnTo>
                      <a:pt x="14" y="51"/>
                    </a:lnTo>
                    <a:lnTo>
                      <a:pt x="14" y="51"/>
                    </a:lnTo>
                    <a:lnTo>
                      <a:pt x="14" y="54"/>
                    </a:lnTo>
                    <a:lnTo>
                      <a:pt x="11" y="54"/>
                    </a:lnTo>
                    <a:lnTo>
                      <a:pt x="11" y="58"/>
                    </a:lnTo>
                    <a:lnTo>
                      <a:pt x="11" y="61"/>
                    </a:lnTo>
                    <a:lnTo>
                      <a:pt x="11" y="65"/>
                    </a:lnTo>
                    <a:lnTo>
                      <a:pt x="11" y="65"/>
                    </a:lnTo>
                    <a:lnTo>
                      <a:pt x="14" y="68"/>
                    </a:lnTo>
                    <a:lnTo>
                      <a:pt x="11" y="72"/>
                    </a:lnTo>
                    <a:lnTo>
                      <a:pt x="11" y="72"/>
                    </a:lnTo>
                    <a:lnTo>
                      <a:pt x="11" y="76"/>
                    </a:lnTo>
                    <a:lnTo>
                      <a:pt x="11" y="79"/>
                    </a:lnTo>
                    <a:lnTo>
                      <a:pt x="11" y="83"/>
                    </a:lnTo>
                    <a:lnTo>
                      <a:pt x="14" y="86"/>
                    </a:lnTo>
                    <a:lnTo>
                      <a:pt x="14" y="86"/>
                    </a:lnTo>
                    <a:lnTo>
                      <a:pt x="14" y="86"/>
                    </a:lnTo>
                    <a:lnTo>
                      <a:pt x="18" y="94"/>
                    </a:lnTo>
                    <a:lnTo>
                      <a:pt x="18" y="97"/>
                    </a:lnTo>
                    <a:lnTo>
                      <a:pt x="18" y="101"/>
                    </a:lnTo>
                    <a:lnTo>
                      <a:pt x="18" y="101"/>
                    </a:lnTo>
                    <a:lnTo>
                      <a:pt x="22" y="104"/>
                    </a:lnTo>
                    <a:lnTo>
                      <a:pt x="22" y="104"/>
                    </a:lnTo>
                    <a:lnTo>
                      <a:pt x="22" y="108"/>
                    </a:lnTo>
                    <a:lnTo>
                      <a:pt x="22" y="112"/>
                    </a:lnTo>
                    <a:lnTo>
                      <a:pt x="25" y="112"/>
                    </a:lnTo>
                    <a:lnTo>
                      <a:pt x="29" y="115"/>
                    </a:lnTo>
                    <a:lnTo>
                      <a:pt x="32" y="115"/>
                    </a:lnTo>
                    <a:lnTo>
                      <a:pt x="32" y="119"/>
                    </a:lnTo>
                    <a:lnTo>
                      <a:pt x="36" y="119"/>
                    </a:lnTo>
                    <a:lnTo>
                      <a:pt x="36" y="119"/>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21" name="Freeform 343">
                <a:extLst>
                  <a:ext uri="{FF2B5EF4-FFF2-40B4-BE49-F238E27FC236}">
                    <a16:creationId xmlns:a16="http://schemas.microsoft.com/office/drawing/2014/main" id="{B6C970C1-68C7-4D36-9090-3DB1A09AFF6C}"/>
                  </a:ext>
                </a:extLst>
              </p:cNvPr>
              <p:cNvSpPr>
                <a:spLocks/>
              </p:cNvSpPr>
              <p:nvPr/>
            </p:nvSpPr>
            <p:spPr bwMode="auto">
              <a:xfrm>
                <a:off x="3460" y="1957"/>
                <a:ext cx="226" cy="183"/>
              </a:xfrm>
              <a:custGeom>
                <a:avLst/>
                <a:gdLst>
                  <a:gd name="T0" fmla="*/ 0 w 226"/>
                  <a:gd name="T1" fmla="*/ 183 h 183"/>
                  <a:gd name="T2" fmla="*/ 4 w 226"/>
                  <a:gd name="T3" fmla="*/ 180 h 183"/>
                  <a:gd name="T4" fmla="*/ 7 w 226"/>
                  <a:gd name="T5" fmla="*/ 180 h 183"/>
                  <a:gd name="T6" fmla="*/ 11 w 226"/>
                  <a:gd name="T7" fmla="*/ 180 h 183"/>
                  <a:gd name="T8" fmla="*/ 18 w 226"/>
                  <a:gd name="T9" fmla="*/ 180 h 183"/>
                  <a:gd name="T10" fmla="*/ 29 w 226"/>
                  <a:gd name="T11" fmla="*/ 172 h 183"/>
                  <a:gd name="T12" fmla="*/ 33 w 226"/>
                  <a:gd name="T13" fmla="*/ 169 h 183"/>
                  <a:gd name="T14" fmla="*/ 36 w 226"/>
                  <a:gd name="T15" fmla="*/ 165 h 183"/>
                  <a:gd name="T16" fmla="*/ 40 w 226"/>
                  <a:gd name="T17" fmla="*/ 165 h 183"/>
                  <a:gd name="T18" fmla="*/ 43 w 226"/>
                  <a:gd name="T19" fmla="*/ 162 h 183"/>
                  <a:gd name="T20" fmla="*/ 50 w 226"/>
                  <a:gd name="T21" fmla="*/ 158 h 183"/>
                  <a:gd name="T22" fmla="*/ 54 w 226"/>
                  <a:gd name="T23" fmla="*/ 155 h 183"/>
                  <a:gd name="T24" fmla="*/ 54 w 226"/>
                  <a:gd name="T25" fmla="*/ 155 h 183"/>
                  <a:gd name="T26" fmla="*/ 58 w 226"/>
                  <a:gd name="T27" fmla="*/ 155 h 183"/>
                  <a:gd name="T28" fmla="*/ 58 w 226"/>
                  <a:gd name="T29" fmla="*/ 151 h 183"/>
                  <a:gd name="T30" fmla="*/ 61 w 226"/>
                  <a:gd name="T31" fmla="*/ 144 h 183"/>
                  <a:gd name="T32" fmla="*/ 68 w 226"/>
                  <a:gd name="T33" fmla="*/ 133 h 183"/>
                  <a:gd name="T34" fmla="*/ 68 w 226"/>
                  <a:gd name="T35" fmla="*/ 133 h 183"/>
                  <a:gd name="T36" fmla="*/ 68 w 226"/>
                  <a:gd name="T37" fmla="*/ 126 h 183"/>
                  <a:gd name="T38" fmla="*/ 65 w 226"/>
                  <a:gd name="T39" fmla="*/ 119 h 183"/>
                  <a:gd name="T40" fmla="*/ 65 w 226"/>
                  <a:gd name="T41" fmla="*/ 115 h 183"/>
                  <a:gd name="T42" fmla="*/ 65 w 226"/>
                  <a:gd name="T43" fmla="*/ 108 h 183"/>
                  <a:gd name="T44" fmla="*/ 68 w 226"/>
                  <a:gd name="T45" fmla="*/ 104 h 183"/>
                  <a:gd name="T46" fmla="*/ 72 w 226"/>
                  <a:gd name="T47" fmla="*/ 94 h 183"/>
                  <a:gd name="T48" fmla="*/ 72 w 226"/>
                  <a:gd name="T49" fmla="*/ 90 h 183"/>
                  <a:gd name="T50" fmla="*/ 79 w 226"/>
                  <a:gd name="T51" fmla="*/ 90 h 183"/>
                  <a:gd name="T52" fmla="*/ 76 w 226"/>
                  <a:gd name="T53" fmla="*/ 90 h 183"/>
                  <a:gd name="T54" fmla="*/ 79 w 226"/>
                  <a:gd name="T55" fmla="*/ 83 h 183"/>
                  <a:gd name="T56" fmla="*/ 79 w 226"/>
                  <a:gd name="T57" fmla="*/ 79 h 183"/>
                  <a:gd name="T58" fmla="*/ 90 w 226"/>
                  <a:gd name="T59" fmla="*/ 68 h 183"/>
                  <a:gd name="T60" fmla="*/ 93 w 226"/>
                  <a:gd name="T61" fmla="*/ 65 h 183"/>
                  <a:gd name="T62" fmla="*/ 97 w 226"/>
                  <a:gd name="T63" fmla="*/ 61 h 183"/>
                  <a:gd name="T64" fmla="*/ 101 w 226"/>
                  <a:gd name="T65" fmla="*/ 58 h 183"/>
                  <a:gd name="T66" fmla="*/ 111 w 226"/>
                  <a:gd name="T67" fmla="*/ 54 h 183"/>
                  <a:gd name="T68" fmla="*/ 119 w 226"/>
                  <a:gd name="T69" fmla="*/ 51 h 183"/>
                  <a:gd name="T70" fmla="*/ 126 w 226"/>
                  <a:gd name="T71" fmla="*/ 47 h 183"/>
                  <a:gd name="T72" fmla="*/ 129 w 226"/>
                  <a:gd name="T73" fmla="*/ 40 h 183"/>
                  <a:gd name="T74" fmla="*/ 133 w 226"/>
                  <a:gd name="T75" fmla="*/ 36 h 183"/>
                  <a:gd name="T76" fmla="*/ 136 w 226"/>
                  <a:gd name="T77" fmla="*/ 29 h 183"/>
                  <a:gd name="T78" fmla="*/ 140 w 226"/>
                  <a:gd name="T79" fmla="*/ 18 h 183"/>
                  <a:gd name="T80" fmla="*/ 147 w 226"/>
                  <a:gd name="T81" fmla="*/ 4 h 183"/>
                  <a:gd name="T82" fmla="*/ 151 w 226"/>
                  <a:gd name="T83" fmla="*/ 4 h 183"/>
                  <a:gd name="T84" fmla="*/ 158 w 226"/>
                  <a:gd name="T85" fmla="*/ 0 h 183"/>
                  <a:gd name="T86" fmla="*/ 162 w 226"/>
                  <a:gd name="T87" fmla="*/ 7 h 183"/>
                  <a:gd name="T88" fmla="*/ 165 w 226"/>
                  <a:gd name="T89" fmla="*/ 11 h 183"/>
                  <a:gd name="T90" fmla="*/ 172 w 226"/>
                  <a:gd name="T91" fmla="*/ 15 h 183"/>
                  <a:gd name="T92" fmla="*/ 176 w 226"/>
                  <a:gd name="T93" fmla="*/ 18 h 183"/>
                  <a:gd name="T94" fmla="*/ 187 w 226"/>
                  <a:gd name="T95" fmla="*/ 15 h 183"/>
                  <a:gd name="T96" fmla="*/ 190 w 226"/>
                  <a:gd name="T97" fmla="*/ 15 h 183"/>
                  <a:gd name="T98" fmla="*/ 197 w 226"/>
                  <a:gd name="T99" fmla="*/ 15 h 183"/>
                  <a:gd name="T100" fmla="*/ 201 w 226"/>
                  <a:gd name="T101" fmla="*/ 15 h 183"/>
                  <a:gd name="T102" fmla="*/ 205 w 226"/>
                  <a:gd name="T103" fmla="*/ 15 h 183"/>
                  <a:gd name="T104" fmla="*/ 208 w 226"/>
                  <a:gd name="T105" fmla="*/ 15 h 183"/>
                  <a:gd name="T106" fmla="*/ 212 w 226"/>
                  <a:gd name="T107" fmla="*/ 18 h 183"/>
                  <a:gd name="T108" fmla="*/ 215 w 226"/>
                  <a:gd name="T109" fmla="*/ 18 h 183"/>
                  <a:gd name="T110" fmla="*/ 215 w 226"/>
                  <a:gd name="T111" fmla="*/ 18 h 183"/>
                  <a:gd name="T112" fmla="*/ 219 w 226"/>
                  <a:gd name="T113" fmla="*/ 18 h 183"/>
                  <a:gd name="T114" fmla="*/ 226 w 226"/>
                  <a:gd name="T115" fmla="*/ 18 h 183"/>
                  <a:gd name="T116" fmla="*/ 226 w 226"/>
                  <a:gd name="T117" fmla="*/ 1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183">
                    <a:moveTo>
                      <a:pt x="0" y="183"/>
                    </a:moveTo>
                    <a:lnTo>
                      <a:pt x="4" y="180"/>
                    </a:lnTo>
                    <a:lnTo>
                      <a:pt x="7" y="180"/>
                    </a:lnTo>
                    <a:lnTo>
                      <a:pt x="11" y="180"/>
                    </a:lnTo>
                    <a:lnTo>
                      <a:pt x="18" y="180"/>
                    </a:lnTo>
                    <a:lnTo>
                      <a:pt x="29" y="172"/>
                    </a:lnTo>
                    <a:lnTo>
                      <a:pt x="33" y="169"/>
                    </a:lnTo>
                    <a:lnTo>
                      <a:pt x="36" y="165"/>
                    </a:lnTo>
                    <a:lnTo>
                      <a:pt x="40" y="165"/>
                    </a:lnTo>
                    <a:lnTo>
                      <a:pt x="43" y="162"/>
                    </a:lnTo>
                    <a:lnTo>
                      <a:pt x="50" y="158"/>
                    </a:lnTo>
                    <a:lnTo>
                      <a:pt x="54" y="155"/>
                    </a:lnTo>
                    <a:lnTo>
                      <a:pt x="54" y="155"/>
                    </a:lnTo>
                    <a:lnTo>
                      <a:pt x="58" y="155"/>
                    </a:lnTo>
                    <a:lnTo>
                      <a:pt x="58" y="151"/>
                    </a:lnTo>
                    <a:lnTo>
                      <a:pt x="61" y="144"/>
                    </a:lnTo>
                    <a:lnTo>
                      <a:pt x="68" y="133"/>
                    </a:lnTo>
                    <a:lnTo>
                      <a:pt x="68" y="133"/>
                    </a:lnTo>
                    <a:lnTo>
                      <a:pt x="68" y="126"/>
                    </a:lnTo>
                    <a:lnTo>
                      <a:pt x="65" y="119"/>
                    </a:lnTo>
                    <a:lnTo>
                      <a:pt x="65" y="115"/>
                    </a:lnTo>
                    <a:lnTo>
                      <a:pt x="65" y="108"/>
                    </a:lnTo>
                    <a:lnTo>
                      <a:pt x="68" y="104"/>
                    </a:lnTo>
                    <a:lnTo>
                      <a:pt x="72" y="94"/>
                    </a:lnTo>
                    <a:lnTo>
                      <a:pt x="72" y="90"/>
                    </a:lnTo>
                    <a:lnTo>
                      <a:pt x="79" y="90"/>
                    </a:lnTo>
                    <a:lnTo>
                      <a:pt x="76" y="90"/>
                    </a:lnTo>
                    <a:lnTo>
                      <a:pt x="79" y="83"/>
                    </a:lnTo>
                    <a:lnTo>
                      <a:pt x="79" y="79"/>
                    </a:lnTo>
                    <a:lnTo>
                      <a:pt x="90" y="68"/>
                    </a:lnTo>
                    <a:lnTo>
                      <a:pt x="93" y="65"/>
                    </a:lnTo>
                    <a:lnTo>
                      <a:pt x="97" y="61"/>
                    </a:lnTo>
                    <a:lnTo>
                      <a:pt x="101" y="58"/>
                    </a:lnTo>
                    <a:lnTo>
                      <a:pt x="111" y="54"/>
                    </a:lnTo>
                    <a:lnTo>
                      <a:pt x="119" y="51"/>
                    </a:lnTo>
                    <a:lnTo>
                      <a:pt x="126" y="47"/>
                    </a:lnTo>
                    <a:lnTo>
                      <a:pt x="129" y="40"/>
                    </a:lnTo>
                    <a:lnTo>
                      <a:pt x="133" y="36"/>
                    </a:lnTo>
                    <a:lnTo>
                      <a:pt x="136" y="29"/>
                    </a:lnTo>
                    <a:lnTo>
                      <a:pt x="140" y="18"/>
                    </a:lnTo>
                    <a:lnTo>
                      <a:pt x="147" y="4"/>
                    </a:lnTo>
                    <a:lnTo>
                      <a:pt x="151" y="4"/>
                    </a:lnTo>
                    <a:lnTo>
                      <a:pt x="158" y="0"/>
                    </a:lnTo>
                    <a:lnTo>
                      <a:pt x="162" y="7"/>
                    </a:lnTo>
                    <a:lnTo>
                      <a:pt x="165" y="11"/>
                    </a:lnTo>
                    <a:lnTo>
                      <a:pt x="172" y="15"/>
                    </a:lnTo>
                    <a:lnTo>
                      <a:pt x="176" y="18"/>
                    </a:lnTo>
                    <a:lnTo>
                      <a:pt x="187" y="15"/>
                    </a:lnTo>
                    <a:lnTo>
                      <a:pt x="190" y="15"/>
                    </a:lnTo>
                    <a:lnTo>
                      <a:pt x="197" y="15"/>
                    </a:lnTo>
                    <a:lnTo>
                      <a:pt x="201" y="15"/>
                    </a:lnTo>
                    <a:lnTo>
                      <a:pt x="205" y="15"/>
                    </a:lnTo>
                    <a:lnTo>
                      <a:pt x="208" y="15"/>
                    </a:lnTo>
                    <a:lnTo>
                      <a:pt x="212" y="18"/>
                    </a:lnTo>
                    <a:lnTo>
                      <a:pt x="215" y="18"/>
                    </a:lnTo>
                    <a:lnTo>
                      <a:pt x="215" y="18"/>
                    </a:lnTo>
                    <a:lnTo>
                      <a:pt x="219" y="18"/>
                    </a:lnTo>
                    <a:lnTo>
                      <a:pt x="226" y="18"/>
                    </a:lnTo>
                    <a:lnTo>
                      <a:pt x="226" y="1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22" name="Freeform 344">
                <a:extLst>
                  <a:ext uri="{FF2B5EF4-FFF2-40B4-BE49-F238E27FC236}">
                    <a16:creationId xmlns:a16="http://schemas.microsoft.com/office/drawing/2014/main" id="{F11FE181-41BD-4CDF-8263-A97C04EC5F8C}"/>
                  </a:ext>
                </a:extLst>
              </p:cNvPr>
              <p:cNvSpPr>
                <a:spLocks/>
              </p:cNvSpPr>
              <p:nvPr/>
            </p:nvSpPr>
            <p:spPr bwMode="auto">
              <a:xfrm>
                <a:off x="3453" y="2535"/>
                <a:ext cx="40" cy="43"/>
              </a:xfrm>
              <a:custGeom>
                <a:avLst/>
                <a:gdLst>
                  <a:gd name="T0" fmla="*/ 40 w 40"/>
                  <a:gd name="T1" fmla="*/ 43 h 43"/>
                  <a:gd name="T2" fmla="*/ 36 w 40"/>
                  <a:gd name="T3" fmla="*/ 43 h 43"/>
                  <a:gd name="T4" fmla="*/ 25 w 40"/>
                  <a:gd name="T5" fmla="*/ 39 h 43"/>
                  <a:gd name="T6" fmla="*/ 22 w 40"/>
                  <a:gd name="T7" fmla="*/ 36 h 43"/>
                  <a:gd name="T8" fmla="*/ 22 w 40"/>
                  <a:gd name="T9" fmla="*/ 36 h 43"/>
                  <a:gd name="T10" fmla="*/ 18 w 40"/>
                  <a:gd name="T11" fmla="*/ 32 h 43"/>
                  <a:gd name="T12" fmla="*/ 14 w 40"/>
                  <a:gd name="T13" fmla="*/ 29 h 43"/>
                  <a:gd name="T14" fmla="*/ 11 w 40"/>
                  <a:gd name="T15" fmla="*/ 29 h 43"/>
                  <a:gd name="T16" fmla="*/ 11 w 40"/>
                  <a:gd name="T17" fmla="*/ 25 h 43"/>
                  <a:gd name="T18" fmla="*/ 11 w 40"/>
                  <a:gd name="T19" fmla="*/ 25 h 43"/>
                  <a:gd name="T20" fmla="*/ 7 w 40"/>
                  <a:gd name="T21" fmla="*/ 25 h 43"/>
                  <a:gd name="T22" fmla="*/ 7 w 40"/>
                  <a:gd name="T23" fmla="*/ 21 h 43"/>
                  <a:gd name="T24" fmla="*/ 7 w 40"/>
                  <a:gd name="T25" fmla="*/ 21 h 43"/>
                  <a:gd name="T26" fmla="*/ 4 w 40"/>
                  <a:gd name="T27" fmla="*/ 21 h 43"/>
                  <a:gd name="T28" fmla="*/ 4 w 40"/>
                  <a:gd name="T29" fmla="*/ 18 h 43"/>
                  <a:gd name="T30" fmla="*/ 4 w 40"/>
                  <a:gd name="T31" fmla="*/ 14 h 43"/>
                  <a:gd name="T32" fmla="*/ 4 w 40"/>
                  <a:gd name="T33" fmla="*/ 14 h 43"/>
                  <a:gd name="T34" fmla="*/ 4 w 40"/>
                  <a:gd name="T35" fmla="*/ 14 h 43"/>
                  <a:gd name="T36" fmla="*/ 7 w 40"/>
                  <a:gd name="T37" fmla="*/ 14 h 43"/>
                  <a:gd name="T38" fmla="*/ 7 w 40"/>
                  <a:gd name="T39" fmla="*/ 14 h 43"/>
                  <a:gd name="T40" fmla="*/ 4 w 40"/>
                  <a:gd name="T41" fmla="*/ 14 h 43"/>
                  <a:gd name="T42" fmla="*/ 4 w 40"/>
                  <a:gd name="T43" fmla="*/ 14 h 43"/>
                  <a:gd name="T44" fmla="*/ 4 w 40"/>
                  <a:gd name="T45" fmla="*/ 11 h 43"/>
                  <a:gd name="T46" fmla="*/ 4 w 40"/>
                  <a:gd name="T47" fmla="*/ 11 h 43"/>
                  <a:gd name="T48" fmla="*/ 4 w 40"/>
                  <a:gd name="T49" fmla="*/ 7 h 43"/>
                  <a:gd name="T50" fmla="*/ 4 w 40"/>
                  <a:gd name="T51" fmla="*/ 7 h 43"/>
                  <a:gd name="T52" fmla="*/ 0 w 40"/>
                  <a:gd name="T53" fmla="*/ 3 h 43"/>
                  <a:gd name="T54" fmla="*/ 0 w 40"/>
                  <a:gd name="T55" fmla="*/ 3 h 43"/>
                  <a:gd name="T56" fmla="*/ 4 w 40"/>
                  <a:gd name="T5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43">
                    <a:moveTo>
                      <a:pt x="40" y="43"/>
                    </a:moveTo>
                    <a:lnTo>
                      <a:pt x="36" y="43"/>
                    </a:lnTo>
                    <a:lnTo>
                      <a:pt x="25" y="39"/>
                    </a:lnTo>
                    <a:lnTo>
                      <a:pt x="22" y="36"/>
                    </a:lnTo>
                    <a:lnTo>
                      <a:pt x="22" y="36"/>
                    </a:lnTo>
                    <a:lnTo>
                      <a:pt x="18" y="32"/>
                    </a:lnTo>
                    <a:lnTo>
                      <a:pt x="14" y="29"/>
                    </a:lnTo>
                    <a:lnTo>
                      <a:pt x="11" y="29"/>
                    </a:lnTo>
                    <a:lnTo>
                      <a:pt x="11" y="25"/>
                    </a:lnTo>
                    <a:lnTo>
                      <a:pt x="11" y="25"/>
                    </a:lnTo>
                    <a:lnTo>
                      <a:pt x="7" y="25"/>
                    </a:lnTo>
                    <a:lnTo>
                      <a:pt x="7" y="21"/>
                    </a:lnTo>
                    <a:lnTo>
                      <a:pt x="7" y="21"/>
                    </a:lnTo>
                    <a:lnTo>
                      <a:pt x="4" y="21"/>
                    </a:lnTo>
                    <a:lnTo>
                      <a:pt x="4" y="18"/>
                    </a:lnTo>
                    <a:lnTo>
                      <a:pt x="4" y="14"/>
                    </a:lnTo>
                    <a:lnTo>
                      <a:pt x="4" y="14"/>
                    </a:lnTo>
                    <a:lnTo>
                      <a:pt x="4" y="14"/>
                    </a:lnTo>
                    <a:lnTo>
                      <a:pt x="7" y="14"/>
                    </a:lnTo>
                    <a:lnTo>
                      <a:pt x="7" y="14"/>
                    </a:lnTo>
                    <a:lnTo>
                      <a:pt x="4" y="14"/>
                    </a:lnTo>
                    <a:lnTo>
                      <a:pt x="4" y="14"/>
                    </a:lnTo>
                    <a:lnTo>
                      <a:pt x="4" y="11"/>
                    </a:lnTo>
                    <a:lnTo>
                      <a:pt x="4" y="11"/>
                    </a:lnTo>
                    <a:lnTo>
                      <a:pt x="4" y="7"/>
                    </a:lnTo>
                    <a:lnTo>
                      <a:pt x="4" y="7"/>
                    </a:lnTo>
                    <a:lnTo>
                      <a:pt x="0" y="3"/>
                    </a:lnTo>
                    <a:lnTo>
                      <a:pt x="0" y="3"/>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23" name="Freeform 345">
                <a:extLst>
                  <a:ext uri="{FF2B5EF4-FFF2-40B4-BE49-F238E27FC236}">
                    <a16:creationId xmlns:a16="http://schemas.microsoft.com/office/drawing/2014/main" id="{F40953B0-8377-4439-A9CE-F256915DF579}"/>
                  </a:ext>
                </a:extLst>
              </p:cNvPr>
              <p:cNvSpPr>
                <a:spLocks/>
              </p:cNvSpPr>
              <p:nvPr/>
            </p:nvSpPr>
            <p:spPr bwMode="auto">
              <a:xfrm>
                <a:off x="3571" y="2617"/>
                <a:ext cx="90" cy="18"/>
              </a:xfrm>
              <a:custGeom>
                <a:avLst/>
                <a:gdLst>
                  <a:gd name="T0" fmla="*/ 0 w 90"/>
                  <a:gd name="T1" fmla="*/ 15 h 18"/>
                  <a:gd name="T2" fmla="*/ 0 w 90"/>
                  <a:gd name="T3" fmla="*/ 18 h 18"/>
                  <a:gd name="T4" fmla="*/ 8 w 90"/>
                  <a:gd name="T5" fmla="*/ 18 h 18"/>
                  <a:gd name="T6" fmla="*/ 15 w 90"/>
                  <a:gd name="T7" fmla="*/ 11 h 18"/>
                  <a:gd name="T8" fmla="*/ 25 w 90"/>
                  <a:gd name="T9" fmla="*/ 8 h 18"/>
                  <a:gd name="T10" fmla="*/ 29 w 90"/>
                  <a:gd name="T11" fmla="*/ 8 h 18"/>
                  <a:gd name="T12" fmla="*/ 40 w 90"/>
                  <a:gd name="T13" fmla="*/ 4 h 18"/>
                  <a:gd name="T14" fmla="*/ 43 w 90"/>
                  <a:gd name="T15" fmla="*/ 4 h 18"/>
                  <a:gd name="T16" fmla="*/ 58 w 90"/>
                  <a:gd name="T17" fmla="*/ 0 h 18"/>
                  <a:gd name="T18" fmla="*/ 61 w 90"/>
                  <a:gd name="T19" fmla="*/ 0 h 18"/>
                  <a:gd name="T20" fmla="*/ 68 w 90"/>
                  <a:gd name="T21" fmla="*/ 0 h 18"/>
                  <a:gd name="T22" fmla="*/ 76 w 90"/>
                  <a:gd name="T23" fmla="*/ 0 h 18"/>
                  <a:gd name="T24" fmla="*/ 83 w 90"/>
                  <a:gd name="T25" fmla="*/ 0 h 18"/>
                  <a:gd name="T26" fmla="*/ 90 w 90"/>
                  <a:gd name="T27" fmla="*/ 4 h 18"/>
                  <a:gd name="T28" fmla="*/ 90 w 90"/>
                  <a:gd name="T29" fmla="*/ 4 h 18"/>
                  <a:gd name="T30" fmla="*/ 90 w 90"/>
                  <a:gd name="T3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 h="18">
                    <a:moveTo>
                      <a:pt x="0" y="15"/>
                    </a:moveTo>
                    <a:lnTo>
                      <a:pt x="0" y="18"/>
                    </a:lnTo>
                    <a:lnTo>
                      <a:pt x="8" y="18"/>
                    </a:lnTo>
                    <a:lnTo>
                      <a:pt x="15" y="11"/>
                    </a:lnTo>
                    <a:lnTo>
                      <a:pt x="25" y="8"/>
                    </a:lnTo>
                    <a:lnTo>
                      <a:pt x="29" y="8"/>
                    </a:lnTo>
                    <a:lnTo>
                      <a:pt x="40" y="4"/>
                    </a:lnTo>
                    <a:lnTo>
                      <a:pt x="43" y="4"/>
                    </a:lnTo>
                    <a:lnTo>
                      <a:pt x="58" y="0"/>
                    </a:lnTo>
                    <a:lnTo>
                      <a:pt x="61" y="0"/>
                    </a:lnTo>
                    <a:lnTo>
                      <a:pt x="68" y="0"/>
                    </a:lnTo>
                    <a:lnTo>
                      <a:pt x="76" y="0"/>
                    </a:lnTo>
                    <a:lnTo>
                      <a:pt x="83" y="0"/>
                    </a:lnTo>
                    <a:lnTo>
                      <a:pt x="90" y="4"/>
                    </a:lnTo>
                    <a:lnTo>
                      <a:pt x="90" y="4"/>
                    </a:lnTo>
                    <a:lnTo>
                      <a:pt x="9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24" name="Freeform 346">
                <a:extLst>
                  <a:ext uri="{FF2B5EF4-FFF2-40B4-BE49-F238E27FC236}">
                    <a16:creationId xmlns:a16="http://schemas.microsoft.com/office/drawing/2014/main" id="{25CADEB4-8CD4-40DC-B157-2A1B3AC1CE0B}"/>
                  </a:ext>
                </a:extLst>
              </p:cNvPr>
              <p:cNvSpPr>
                <a:spLocks/>
              </p:cNvSpPr>
              <p:nvPr/>
            </p:nvSpPr>
            <p:spPr bwMode="auto">
              <a:xfrm>
                <a:off x="3750" y="2596"/>
                <a:ext cx="15" cy="3"/>
              </a:xfrm>
              <a:custGeom>
                <a:avLst/>
                <a:gdLst>
                  <a:gd name="T0" fmla="*/ 15 w 15"/>
                  <a:gd name="T1" fmla="*/ 0 h 3"/>
                  <a:gd name="T2" fmla="*/ 8 w 15"/>
                  <a:gd name="T3" fmla="*/ 0 h 3"/>
                  <a:gd name="T4" fmla="*/ 0 w 15"/>
                  <a:gd name="T5" fmla="*/ 3 h 3"/>
                </a:gdLst>
                <a:ahLst/>
                <a:cxnLst>
                  <a:cxn ang="0">
                    <a:pos x="T0" y="T1"/>
                  </a:cxn>
                  <a:cxn ang="0">
                    <a:pos x="T2" y="T3"/>
                  </a:cxn>
                  <a:cxn ang="0">
                    <a:pos x="T4" y="T5"/>
                  </a:cxn>
                </a:cxnLst>
                <a:rect l="0" t="0" r="r" b="b"/>
                <a:pathLst>
                  <a:path w="15" h="3">
                    <a:moveTo>
                      <a:pt x="15" y="0"/>
                    </a:moveTo>
                    <a:lnTo>
                      <a:pt x="8" y="0"/>
                    </a:lnTo>
                    <a:lnTo>
                      <a:pt x="0"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25" name="Freeform 347">
                <a:extLst>
                  <a:ext uri="{FF2B5EF4-FFF2-40B4-BE49-F238E27FC236}">
                    <a16:creationId xmlns:a16="http://schemas.microsoft.com/office/drawing/2014/main" id="{07BD0173-DE74-42CE-ADE0-BD7A4798F07D}"/>
                  </a:ext>
                </a:extLst>
              </p:cNvPr>
              <p:cNvSpPr>
                <a:spLocks/>
              </p:cNvSpPr>
              <p:nvPr/>
            </p:nvSpPr>
            <p:spPr bwMode="auto">
              <a:xfrm>
                <a:off x="4571" y="2477"/>
                <a:ext cx="200" cy="280"/>
              </a:xfrm>
              <a:custGeom>
                <a:avLst/>
                <a:gdLst>
                  <a:gd name="T0" fmla="*/ 39 w 200"/>
                  <a:gd name="T1" fmla="*/ 15 h 280"/>
                  <a:gd name="T2" fmla="*/ 46 w 200"/>
                  <a:gd name="T3" fmla="*/ 22 h 280"/>
                  <a:gd name="T4" fmla="*/ 61 w 200"/>
                  <a:gd name="T5" fmla="*/ 33 h 280"/>
                  <a:gd name="T6" fmla="*/ 71 w 200"/>
                  <a:gd name="T7" fmla="*/ 33 h 280"/>
                  <a:gd name="T8" fmla="*/ 82 w 200"/>
                  <a:gd name="T9" fmla="*/ 26 h 280"/>
                  <a:gd name="T10" fmla="*/ 86 w 200"/>
                  <a:gd name="T11" fmla="*/ 26 h 280"/>
                  <a:gd name="T12" fmla="*/ 89 w 200"/>
                  <a:gd name="T13" fmla="*/ 26 h 280"/>
                  <a:gd name="T14" fmla="*/ 100 w 200"/>
                  <a:gd name="T15" fmla="*/ 26 h 280"/>
                  <a:gd name="T16" fmla="*/ 107 w 200"/>
                  <a:gd name="T17" fmla="*/ 26 h 280"/>
                  <a:gd name="T18" fmla="*/ 114 w 200"/>
                  <a:gd name="T19" fmla="*/ 18 h 280"/>
                  <a:gd name="T20" fmla="*/ 125 w 200"/>
                  <a:gd name="T21" fmla="*/ 18 h 280"/>
                  <a:gd name="T22" fmla="*/ 136 w 200"/>
                  <a:gd name="T23" fmla="*/ 18 h 280"/>
                  <a:gd name="T24" fmla="*/ 147 w 200"/>
                  <a:gd name="T25" fmla="*/ 15 h 280"/>
                  <a:gd name="T26" fmla="*/ 157 w 200"/>
                  <a:gd name="T27" fmla="*/ 11 h 280"/>
                  <a:gd name="T28" fmla="*/ 165 w 200"/>
                  <a:gd name="T29" fmla="*/ 11 h 280"/>
                  <a:gd name="T30" fmla="*/ 175 w 200"/>
                  <a:gd name="T31" fmla="*/ 8 h 280"/>
                  <a:gd name="T32" fmla="*/ 186 w 200"/>
                  <a:gd name="T33" fmla="*/ 0 h 280"/>
                  <a:gd name="T34" fmla="*/ 197 w 200"/>
                  <a:gd name="T35" fmla="*/ 4 h 280"/>
                  <a:gd name="T36" fmla="*/ 197 w 200"/>
                  <a:gd name="T37" fmla="*/ 11 h 280"/>
                  <a:gd name="T38" fmla="*/ 193 w 200"/>
                  <a:gd name="T39" fmla="*/ 18 h 280"/>
                  <a:gd name="T40" fmla="*/ 197 w 200"/>
                  <a:gd name="T41" fmla="*/ 26 h 280"/>
                  <a:gd name="T42" fmla="*/ 197 w 200"/>
                  <a:gd name="T43" fmla="*/ 33 h 280"/>
                  <a:gd name="T44" fmla="*/ 197 w 200"/>
                  <a:gd name="T45" fmla="*/ 33 h 280"/>
                  <a:gd name="T46" fmla="*/ 197 w 200"/>
                  <a:gd name="T47" fmla="*/ 33 h 280"/>
                  <a:gd name="T48" fmla="*/ 197 w 200"/>
                  <a:gd name="T49" fmla="*/ 36 h 280"/>
                  <a:gd name="T50" fmla="*/ 193 w 200"/>
                  <a:gd name="T51" fmla="*/ 36 h 280"/>
                  <a:gd name="T52" fmla="*/ 190 w 200"/>
                  <a:gd name="T53" fmla="*/ 40 h 280"/>
                  <a:gd name="T54" fmla="*/ 186 w 200"/>
                  <a:gd name="T55" fmla="*/ 58 h 280"/>
                  <a:gd name="T56" fmla="*/ 182 w 200"/>
                  <a:gd name="T57" fmla="*/ 65 h 280"/>
                  <a:gd name="T58" fmla="*/ 175 w 200"/>
                  <a:gd name="T59" fmla="*/ 79 h 280"/>
                  <a:gd name="T60" fmla="*/ 172 w 200"/>
                  <a:gd name="T61" fmla="*/ 83 h 280"/>
                  <a:gd name="T62" fmla="*/ 168 w 200"/>
                  <a:gd name="T63" fmla="*/ 90 h 280"/>
                  <a:gd name="T64" fmla="*/ 154 w 200"/>
                  <a:gd name="T65" fmla="*/ 115 h 280"/>
                  <a:gd name="T66" fmla="*/ 147 w 200"/>
                  <a:gd name="T67" fmla="*/ 133 h 280"/>
                  <a:gd name="T68" fmla="*/ 143 w 200"/>
                  <a:gd name="T69" fmla="*/ 137 h 280"/>
                  <a:gd name="T70" fmla="*/ 136 w 200"/>
                  <a:gd name="T71" fmla="*/ 148 h 280"/>
                  <a:gd name="T72" fmla="*/ 132 w 200"/>
                  <a:gd name="T73" fmla="*/ 155 h 280"/>
                  <a:gd name="T74" fmla="*/ 125 w 200"/>
                  <a:gd name="T75" fmla="*/ 162 h 280"/>
                  <a:gd name="T76" fmla="*/ 114 w 200"/>
                  <a:gd name="T77" fmla="*/ 176 h 280"/>
                  <a:gd name="T78" fmla="*/ 100 w 200"/>
                  <a:gd name="T79" fmla="*/ 187 h 280"/>
                  <a:gd name="T80" fmla="*/ 93 w 200"/>
                  <a:gd name="T81" fmla="*/ 198 h 280"/>
                  <a:gd name="T82" fmla="*/ 82 w 200"/>
                  <a:gd name="T83" fmla="*/ 205 h 280"/>
                  <a:gd name="T84" fmla="*/ 71 w 200"/>
                  <a:gd name="T85" fmla="*/ 209 h 280"/>
                  <a:gd name="T86" fmla="*/ 36 w 200"/>
                  <a:gd name="T87" fmla="*/ 241 h 280"/>
                  <a:gd name="T88" fmla="*/ 25 w 200"/>
                  <a:gd name="T89" fmla="*/ 252 h 280"/>
                  <a:gd name="T90" fmla="*/ 21 w 200"/>
                  <a:gd name="T91" fmla="*/ 252 h 280"/>
                  <a:gd name="T92" fmla="*/ 21 w 200"/>
                  <a:gd name="T93" fmla="*/ 255 h 280"/>
                  <a:gd name="T94" fmla="*/ 14 w 200"/>
                  <a:gd name="T95" fmla="*/ 266 h 280"/>
                  <a:gd name="T96" fmla="*/ 3 w 200"/>
                  <a:gd name="T97" fmla="*/ 28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0" h="280">
                    <a:moveTo>
                      <a:pt x="36" y="11"/>
                    </a:moveTo>
                    <a:lnTo>
                      <a:pt x="36" y="11"/>
                    </a:lnTo>
                    <a:lnTo>
                      <a:pt x="39" y="15"/>
                    </a:lnTo>
                    <a:lnTo>
                      <a:pt x="39" y="15"/>
                    </a:lnTo>
                    <a:lnTo>
                      <a:pt x="43" y="18"/>
                    </a:lnTo>
                    <a:lnTo>
                      <a:pt x="46" y="22"/>
                    </a:lnTo>
                    <a:lnTo>
                      <a:pt x="54" y="29"/>
                    </a:lnTo>
                    <a:lnTo>
                      <a:pt x="57" y="33"/>
                    </a:lnTo>
                    <a:lnTo>
                      <a:pt x="61" y="33"/>
                    </a:lnTo>
                    <a:lnTo>
                      <a:pt x="61" y="33"/>
                    </a:lnTo>
                    <a:lnTo>
                      <a:pt x="71" y="33"/>
                    </a:lnTo>
                    <a:lnTo>
                      <a:pt x="71" y="33"/>
                    </a:lnTo>
                    <a:lnTo>
                      <a:pt x="75" y="29"/>
                    </a:lnTo>
                    <a:lnTo>
                      <a:pt x="79" y="29"/>
                    </a:lnTo>
                    <a:lnTo>
                      <a:pt x="82" y="26"/>
                    </a:lnTo>
                    <a:lnTo>
                      <a:pt x="86" y="26"/>
                    </a:lnTo>
                    <a:lnTo>
                      <a:pt x="86" y="26"/>
                    </a:lnTo>
                    <a:lnTo>
                      <a:pt x="86" y="26"/>
                    </a:lnTo>
                    <a:lnTo>
                      <a:pt x="86" y="26"/>
                    </a:lnTo>
                    <a:lnTo>
                      <a:pt x="89" y="26"/>
                    </a:lnTo>
                    <a:lnTo>
                      <a:pt x="89" y="26"/>
                    </a:lnTo>
                    <a:lnTo>
                      <a:pt x="93" y="26"/>
                    </a:lnTo>
                    <a:lnTo>
                      <a:pt x="96" y="26"/>
                    </a:lnTo>
                    <a:lnTo>
                      <a:pt x="100" y="26"/>
                    </a:lnTo>
                    <a:lnTo>
                      <a:pt x="104" y="26"/>
                    </a:lnTo>
                    <a:lnTo>
                      <a:pt x="107" y="26"/>
                    </a:lnTo>
                    <a:lnTo>
                      <a:pt x="107" y="26"/>
                    </a:lnTo>
                    <a:lnTo>
                      <a:pt x="111" y="22"/>
                    </a:lnTo>
                    <a:lnTo>
                      <a:pt x="114" y="22"/>
                    </a:lnTo>
                    <a:lnTo>
                      <a:pt x="114" y="18"/>
                    </a:lnTo>
                    <a:lnTo>
                      <a:pt x="118" y="18"/>
                    </a:lnTo>
                    <a:lnTo>
                      <a:pt x="122" y="18"/>
                    </a:lnTo>
                    <a:lnTo>
                      <a:pt x="125" y="18"/>
                    </a:lnTo>
                    <a:lnTo>
                      <a:pt x="129" y="18"/>
                    </a:lnTo>
                    <a:lnTo>
                      <a:pt x="132" y="18"/>
                    </a:lnTo>
                    <a:lnTo>
                      <a:pt x="136" y="18"/>
                    </a:lnTo>
                    <a:lnTo>
                      <a:pt x="139" y="18"/>
                    </a:lnTo>
                    <a:lnTo>
                      <a:pt x="143" y="15"/>
                    </a:lnTo>
                    <a:lnTo>
                      <a:pt x="147" y="15"/>
                    </a:lnTo>
                    <a:lnTo>
                      <a:pt x="150" y="15"/>
                    </a:lnTo>
                    <a:lnTo>
                      <a:pt x="157" y="15"/>
                    </a:lnTo>
                    <a:lnTo>
                      <a:pt x="157" y="11"/>
                    </a:lnTo>
                    <a:lnTo>
                      <a:pt x="161" y="11"/>
                    </a:lnTo>
                    <a:lnTo>
                      <a:pt x="161" y="11"/>
                    </a:lnTo>
                    <a:lnTo>
                      <a:pt x="165" y="11"/>
                    </a:lnTo>
                    <a:lnTo>
                      <a:pt x="168" y="11"/>
                    </a:lnTo>
                    <a:lnTo>
                      <a:pt x="175" y="11"/>
                    </a:lnTo>
                    <a:lnTo>
                      <a:pt x="175" y="8"/>
                    </a:lnTo>
                    <a:lnTo>
                      <a:pt x="182" y="8"/>
                    </a:lnTo>
                    <a:lnTo>
                      <a:pt x="182" y="4"/>
                    </a:lnTo>
                    <a:lnTo>
                      <a:pt x="186" y="0"/>
                    </a:lnTo>
                    <a:lnTo>
                      <a:pt x="190" y="0"/>
                    </a:lnTo>
                    <a:lnTo>
                      <a:pt x="193" y="4"/>
                    </a:lnTo>
                    <a:lnTo>
                      <a:pt x="197" y="4"/>
                    </a:lnTo>
                    <a:lnTo>
                      <a:pt x="197" y="4"/>
                    </a:lnTo>
                    <a:lnTo>
                      <a:pt x="197" y="8"/>
                    </a:lnTo>
                    <a:lnTo>
                      <a:pt x="197" y="11"/>
                    </a:lnTo>
                    <a:lnTo>
                      <a:pt x="193" y="11"/>
                    </a:lnTo>
                    <a:lnTo>
                      <a:pt x="193" y="15"/>
                    </a:lnTo>
                    <a:lnTo>
                      <a:pt x="193" y="18"/>
                    </a:lnTo>
                    <a:lnTo>
                      <a:pt x="197" y="18"/>
                    </a:lnTo>
                    <a:lnTo>
                      <a:pt x="197" y="22"/>
                    </a:lnTo>
                    <a:lnTo>
                      <a:pt x="197" y="26"/>
                    </a:lnTo>
                    <a:lnTo>
                      <a:pt x="197" y="26"/>
                    </a:lnTo>
                    <a:lnTo>
                      <a:pt x="197" y="29"/>
                    </a:lnTo>
                    <a:lnTo>
                      <a:pt x="197" y="33"/>
                    </a:lnTo>
                    <a:lnTo>
                      <a:pt x="193" y="33"/>
                    </a:lnTo>
                    <a:lnTo>
                      <a:pt x="193" y="33"/>
                    </a:lnTo>
                    <a:lnTo>
                      <a:pt x="197" y="33"/>
                    </a:lnTo>
                    <a:lnTo>
                      <a:pt x="197" y="33"/>
                    </a:lnTo>
                    <a:lnTo>
                      <a:pt x="197" y="33"/>
                    </a:lnTo>
                    <a:lnTo>
                      <a:pt x="197" y="33"/>
                    </a:lnTo>
                    <a:lnTo>
                      <a:pt x="200" y="33"/>
                    </a:lnTo>
                    <a:lnTo>
                      <a:pt x="200" y="36"/>
                    </a:lnTo>
                    <a:lnTo>
                      <a:pt x="197" y="36"/>
                    </a:lnTo>
                    <a:lnTo>
                      <a:pt x="197" y="36"/>
                    </a:lnTo>
                    <a:lnTo>
                      <a:pt x="197" y="36"/>
                    </a:lnTo>
                    <a:lnTo>
                      <a:pt x="193" y="36"/>
                    </a:lnTo>
                    <a:lnTo>
                      <a:pt x="190" y="36"/>
                    </a:lnTo>
                    <a:lnTo>
                      <a:pt x="190" y="36"/>
                    </a:lnTo>
                    <a:lnTo>
                      <a:pt x="190" y="40"/>
                    </a:lnTo>
                    <a:lnTo>
                      <a:pt x="190" y="47"/>
                    </a:lnTo>
                    <a:lnTo>
                      <a:pt x="190" y="54"/>
                    </a:lnTo>
                    <a:lnTo>
                      <a:pt x="186" y="58"/>
                    </a:lnTo>
                    <a:lnTo>
                      <a:pt x="186" y="61"/>
                    </a:lnTo>
                    <a:lnTo>
                      <a:pt x="186" y="61"/>
                    </a:lnTo>
                    <a:lnTo>
                      <a:pt x="182" y="65"/>
                    </a:lnTo>
                    <a:lnTo>
                      <a:pt x="179" y="69"/>
                    </a:lnTo>
                    <a:lnTo>
                      <a:pt x="179" y="72"/>
                    </a:lnTo>
                    <a:lnTo>
                      <a:pt x="175" y="79"/>
                    </a:lnTo>
                    <a:lnTo>
                      <a:pt x="175" y="79"/>
                    </a:lnTo>
                    <a:lnTo>
                      <a:pt x="172" y="79"/>
                    </a:lnTo>
                    <a:lnTo>
                      <a:pt x="172" y="83"/>
                    </a:lnTo>
                    <a:lnTo>
                      <a:pt x="168" y="83"/>
                    </a:lnTo>
                    <a:lnTo>
                      <a:pt x="168" y="87"/>
                    </a:lnTo>
                    <a:lnTo>
                      <a:pt x="168" y="90"/>
                    </a:lnTo>
                    <a:lnTo>
                      <a:pt x="161" y="105"/>
                    </a:lnTo>
                    <a:lnTo>
                      <a:pt x="157" y="112"/>
                    </a:lnTo>
                    <a:lnTo>
                      <a:pt x="154" y="115"/>
                    </a:lnTo>
                    <a:lnTo>
                      <a:pt x="154" y="122"/>
                    </a:lnTo>
                    <a:lnTo>
                      <a:pt x="150" y="130"/>
                    </a:lnTo>
                    <a:lnTo>
                      <a:pt x="147" y="133"/>
                    </a:lnTo>
                    <a:lnTo>
                      <a:pt x="147" y="133"/>
                    </a:lnTo>
                    <a:lnTo>
                      <a:pt x="147" y="137"/>
                    </a:lnTo>
                    <a:lnTo>
                      <a:pt x="143" y="137"/>
                    </a:lnTo>
                    <a:lnTo>
                      <a:pt x="143" y="137"/>
                    </a:lnTo>
                    <a:lnTo>
                      <a:pt x="136" y="144"/>
                    </a:lnTo>
                    <a:lnTo>
                      <a:pt x="136" y="148"/>
                    </a:lnTo>
                    <a:lnTo>
                      <a:pt x="136" y="148"/>
                    </a:lnTo>
                    <a:lnTo>
                      <a:pt x="136" y="151"/>
                    </a:lnTo>
                    <a:lnTo>
                      <a:pt x="132" y="155"/>
                    </a:lnTo>
                    <a:lnTo>
                      <a:pt x="129" y="158"/>
                    </a:lnTo>
                    <a:lnTo>
                      <a:pt x="125" y="162"/>
                    </a:lnTo>
                    <a:lnTo>
                      <a:pt x="125" y="162"/>
                    </a:lnTo>
                    <a:lnTo>
                      <a:pt x="122" y="169"/>
                    </a:lnTo>
                    <a:lnTo>
                      <a:pt x="118" y="173"/>
                    </a:lnTo>
                    <a:lnTo>
                      <a:pt x="114" y="176"/>
                    </a:lnTo>
                    <a:lnTo>
                      <a:pt x="111" y="180"/>
                    </a:lnTo>
                    <a:lnTo>
                      <a:pt x="104" y="183"/>
                    </a:lnTo>
                    <a:lnTo>
                      <a:pt x="100" y="187"/>
                    </a:lnTo>
                    <a:lnTo>
                      <a:pt x="100" y="187"/>
                    </a:lnTo>
                    <a:lnTo>
                      <a:pt x="96" y="191"/>
                    </a:lnTo>
                    <a:lnTo>
                      <a:pt x="93" y="198"/>
                    </a:lnTo>
                    <a:lnTo>
                      <a:pt x="89" y="201"/>
                    </a:lnTo>
                    <a:lnTo>
                      <a:pt x="82" y="205"/>
                    </a:lnTo>
                    <a:lnTo>
                      <a:pt x="82" y="205"/>
                    </a:lnTo>
                    <a:lnTo>
                      <a:pt x="75" y="209"/>
                    </a:lnTo>
                    <a:lnTo>
                      <a:pt x="75" y="209"/>
                    </a:lnTo>
                    <a:lnTo>
                      <a:pt x="71" y="209"/>
                    </a:lnTo>
                    <a:lnTo>
                      <a:pt x="61" y="216"/>
                    </a:lnTo>
                    <a:lnTo>
                      <a:pt x="43" y="234"/>
                    </a:lnTo>
                    <a:lnTo>
                      <a:pt x="36" y="241"/>
                    </a:lnTo>
                    <a:lnTo>
                      <a:pt x="32" y="244"/>
                    </a:lnTo>
                    <a:lnTo>
                      <a:pt x="28" y="248"/>
                    </a:lnTo>
                    <a:lnTo>
                      <a:pt x="25" y="252"/>
                    </a:lnTo>
                    <a:lnTo>
                      <a:pt x="21" y="248"/>
                    </a:lnTo>
                    <a:lnTo>
                      <a:pt x="21" y="252"/>
                    </a:lnTo>
                    <a:lnTo>
                      <a:pt x="21" y="252"/>
                    </a:lnTo>
                    <a:lnTo>
                      <a:pt x="25" y="252"/>
                    </a:lnTo>
                    <a:lnTo>
                      <a:pt x="21" y="255"/>
                    </a:lnTo>
                    <a:lnTo>
                      <a:pt x="21" y="255"/>
                    </a:lnTo>
                    <a:lnTo>
                      <a:pt x="21" y="259"/>
                    </a:lnTo>
                    <a:lnTo>
                      <a:pt x="18" y="262"/>
                    </a:lnTo>
                    <a:lnTo>
                      <a:pt x="14" y="266"/>
                    </a:lnTo>
                    <a:lnTo>
                      <a:pt x="11" y="270"/>
                    </a:lnTo>
                    <a:lnTo>
                      <a:pt x="3" y="277"/>
                    </a:lnTo>
                    <a:lnTo>
                      <a:pt x="3" y="280"/>
                    </a:lnTo>
                    <a:lnTo>
                      <a:pt x="0" y="28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26" name="Freeform 348">
                <a:extLst>
                  <a:ext uri="{FF2B5EF4-FFF2-40B4-BE49-F238E27FC236}">
                    <a16:creationId xmlns:a16="http://schemas.microsoft.com/office/drawing/2014/main" id="{435C91AD-158A-40AD-8B00-E095D64ED26A}"/>
                  </a:ext>
                </a:extLst>
              </p:cNvPr>
              <p:cNvSpPr>
                <a:spLocks/>
              </p:cNvSpPr>
              <p:nvPr/>
            </p:nvSpPr>
            <p:spPr bwMode="auto">
              <a:xfrm>
                <a:off x="4449" y="2244"/>
                <a:ext cx="61" cy="104"/>
              </a:xfrm>
              <a:custGeom>
                <a:avLst/>
                <a:gdLst>
                  <a:gd name="T0" fmla="*/ 61 w 61"/>
                  <a:gd name="T1" fmla="*/ 104 h 104"/>
                  <a:gd name="T2" fmla="*/ 57 w 61"/>
                  <a:gd name="T3" fmla="*/ 101 h 104"/>
                  <a:gd name="T4" fmla="*/ 57 w 61"/>
                  <a:gd name="T5" fmla="*/ 101 h 104"/>
                  <a:gd name="T6" fmla="*/ 57 w 61"/>
                  <a:gd name="T7" fmla="*/ 101 h 104"/>
                  <a:gd name="T8" fmla="*/ 54 w 61"/>
                  <a:gd name="T9" fmla="*/ 101 h 104"/>
                  <a:gd name="T10" fmla="*/ 50 w 61"/>
                  <a:gd name="T11" fmla="*/ 97 h 104"/>
                  <a:gd name="T12" fmla="*/ 50 w 61"/>
                  <a:gd name="T13" fmla="*/ 94 h 104"/>
                  <a:gd name="T14" fmla="*/ 47 w 61"/>
                  <a:gd name="T15" fmla="*/ 94 h 104"/>
                  <a:gd name="T16" fmla="*/ 43 w 61"/>
                  <a:gd name="T17" fmla="*/ 94 h 104"/>
                  <a:gd name="T18" fmla="*/ 39 w 61"/>
                  <a:gd name="T19" fmla="*/ 90 h 104"/>
                  <a:gd name="T20" fmla="*/ 36 w 61"/>
                  <a:gd name="T21" fmla="*/ 86 h 104"/>
                  <a:gd name="T22" fmla="*/ 36 w 61"/>
                  <a:gd name="T23" fmla="*/ 76 h 104"/>
                  <a:gd name="T24" fmla="*/ 32 w 61"/>
                  <a:gd name="T25" fmla="*/ 68 h 104"/>
                  <a:gd name="T26" fmla="*/ 32 w 61"/>
                  <a:gd name="T27" fmla="*/ 58 h 104"/>
                  <a:gd name="T28" fmla="*/ 32 w 61"/>
                  <a:gd name="T29" fmla="*/ 40 h 104"/>
                  <a:gd name="T30" fmla="*/ 36 w 61"/>
                  <a:gd name="T31" fmla="*/ 43 h 104"/>
                  <a:gd name="T32" fmla="*/ 32 w 61"/>
                  <a:gd name="T33" fmla="*/ 40 h 104"/>
                  <a:gd name="T34" fmla="*/ 29 w 61"/>
                  <a:gd name="T35" fmla="*/ 33 h 104"/>
                  <a:gd name="T36" fmla="*/ 29 w 61"/>
                  <a:gd name="T37" fmla="*/ 29 h 104"/>
                  <a:gd name="T38" fmla="*/ 25 w 61"/>
                  <a:gd name="T39" fmla="*/ 22 h 104"/>
                  <a:gd name="T40" fmla="*/ 21 w 61"/>
                  <a:gd name="T41" fmla="*/ 18 h 104"/>
                  <a:gd name="T42" fmla="*/ 18 w 61"/>
                  <a:gd name="T43" fmla="*/ 15 h 104"/>
                  <a:gd name="T44" fmla="*/ 14 w 61"/>
                  <a:gd name="T45" fmla="*/ 11 h 104"/>
                  <a:gd name="T46" fmla="*/ 11 w 61"/>
                  <a:gd name="T47" fmla="*/ 7 h 104"/>
                  <a:gd name="T48" fmla="*/ 7 w 61"/>
                  <a:gd name="T49" fmla="*/ 4 h 104"/>
                  <a:gd name="T50" fmla="*/ 0 w 61"/>
                  <a:gd name="T5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104">
                    <a:moveTo>
                      <a:pt x="61" y="104"/>
                    </a:moveTo>
                    <a:lnTo>
                      <a:pt x="57" y="101"/>
                    </a:lnTo>
                    <a:lnTo>
                      <a:pt x="57" y="101"/>
                    </a:lnTo>
                    <a:lnTo>
                      <a:pt x="57" y="101"/>
                    </a:lnTo>
                    <a:lnTo>
                      <a:pt x="54" y="101"/>
                    </a:lnTo>
                    <a:lnTo>
                      <a:pt x="50" y="97"/>
                    </a:lnTo>
                    <a:lnTo>
                      <a:pt x="50" y="94"/>
                    </a:lnTo>
                    <a:lnTo>
                      <a:pt x="47" y="94"/>
                    </a:lnTo>
                    <a:lnTo>
                      <a:pt x="43" y="94"/>
                    </a:lnTo>
                    <a:lnTo>
                      <a:pt x="39" y="90"/>
                    </a:lnTo>
                    <a:lnTo>
                      <a:pt x="36" y="86"/>
                    </a:lnTo>
                    <a:lnTo>
                      <a:pt x="36" y="76"/>
                    </a:lnTo>
                    <a:lnTo>
                      <a:pt x="32" y="68"/>
                    </a:lnTo>
                    <a:lnTo>
                      <a:pt x="32" y="58"/>
                    </a:lnTo>
                    <a:lnTo>
                      <a:pt x="32" y="40"/>
                    </a:lnTo>
                    <a:lnTo>
                      <a:pt x="36" y="43"/>
                    </a:lnTo>
                    <a:lnTo>
                      <a:pt x="32" y="40"/>
                    </a:lnTo>
                    <a:lnTo>
                      <a:pt x="29" y="33"/>
                    </a:lnTo>
                    <a:lnTo>
                      <a:pt x="29" y="29"/>
                    </a:lnTo>
                    <a:lnTo>
                      <a:pt x="25" y="22"/>
                    </a:lnTo>
                    <a:lnTo>
                      <a:pt x="21" y="18"/>
                    </a:lnTo>
                    <a:lnTo>
                      <a:pt x="18" y="15"/>
                    </a:lnTo>
                    <a:lnTo>
                      <a:pt x="14" y="11"/>
                    </a:lnTo>
                    <a:lnTo>
                      <a:pt x="11" y="7"/>
                    </a:lnTo>
                    <a:lnTo>
                      <a:pt x="7"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27" name="Freeform 349">
                <a:extLst>
                  <a:ext uri="{FF2B5EF4-FFF2-40B4-BE49-F238E27FC236}">
                    <a16:creationId xmlns:a16="http://schemas.microsoft.com/office/drawing/2014/main" id="{F028F8EB-6445-4081-8B0F-2D829A669593}"/>
                  </a:ext>
                </a:extLst>
              </p:cNvPr>
              <p:cNvSpPr>
                <a:spLocks/>
              </p:cNvSpPr>
              <p:nvPr/>
            </p:nvSpPr>
            <p:spPr bwMode="auto">
              <a:xfrm>
                <a:off x="3962" y="3080"/>
                <a:ext cx="97" cy="244"/>
              </a:xfrm>
              <a:custGeom>
                <a:avLst/>
                <a:gdLst>
                  <a:gd name="T0" fmla="*/ 0 w 97"/>
                  <a:gd name="T1" fmla="*/ 0 h 244"/>
                  <a:gd name="T2" fmla="*/ 0 w 97"/>
                  <a:gd name="T3" fmla="*/ 7 h 244"/>
                  <a:gd name="T4" fmla="*/ 0 w 97"/>
                  <a:gd name="T5" fmla="*/ 11 h 244"/>
                  <a:gd name="T6" fmla="*/ 0 w 97"/>
                  <a:gd name="T7" fmla="*/ 15 h 244"/>
                  <a:gd name="T8" fmla="*/ 0 w 97"/>
                  <a:gd name="T9" fmla="*/ 18 h 244"/>
                  <a:gd name="T10" fmla="*/ 3 w 97"/>
                  <a:gd name="T11" fmla="*/ 25 h 244"/>
                  <a:gd name="T12" fmla="*/ 7 w 97"/>
                  <a:gd name="T13" fmla="*/ 29 h 244"/>
                  <a:gd name="T14" fmla="*/ 7 w 97"/>
                  <a:gd name="T15" fmla="*/ 29 h 244"/>
                  <a:gd name="T16" fmla="*/ 11 w 97"/>
                  <a:gd name="T17" fmla="*/ 29 h 244"/>
                  <a:gd name="T18" fmla="*/ 11 w 97"/>
                  <a:gd name="T19" fmla="*/ 32 h 244"/>
                  <a:gd name="T20" fmla="*/ 14 w 97"/>
                  <a:gd name="T21" fmla="*/ 36 h 244"/>
                  <a:gd name="T22" fmla="*/ 18 w 97"/>
                  <a:gd name="T23" fmla="*/ 40 h 244"/>
                  <a:gd name="T24" fmla="*/ 18 w 97"/>
                  <a:gd name="T25" fmla="*/ 43 h 244"/>
                  <a:gd name="T26" fmla="*/ 21 w 97"/>
                  <a:gd name="T27" fmla="*/ 47 h 244"/>
                  <a:gd name="T28" fmla="*/ 21 w 97"/>
                  <a:gd name="T29" fmla="*/ 47 h 244"/>
                  <a:gd name="T30" fmla="*/ 25 w 97"/>
                  <a:gd name="T31" fmla="*/ 54 h 244"/>
                  <a:gd name="T32" fmla="*/ 25 w 97"/>
                  <a:gd name="T33" fmla="*/ 54 h 244"/>
                  <a:gd name="T34" fmla="*/ 28 w 97"/>
                  <a:gd name="T35" fmla="*/ 65 h 244"/>
                  <a:gd name="T36" fmla="*/ 32 w 97"/>
                  <a:gd name="T37" fmla="*/ 68 h 244"/>
                  <a:gd name="T38" fmla="*/ 32 w 97"/>
                  <a:gd name="T39" fmla="*/ 68 h 244"/>
                  <a:gd name="T40" fmla="*/ 32 w 97"/>
                  <a:gd name="T41" fmla="*/ 72 h 244"/>
                  <a:gd name="T42" fmla="*/ 36 w 97"/>
                  <a:gd name="T43" fmla="*/ 79 h 244"/>
                  <a:gd name="T44" fmla="*/ 39 w 97"/>
                  <a:gd name="T45" fmla="*/ 86 h 244"/>
                  <a:gd name="T46" fmla="*/ 43 w 97"/>
                  <a:gd name="T47" fmla="*/ 90 h 244"/>
                  <a:gd name="T48" fmla="*/ 43 w 97"/>
                  <a:gd name="T49" fmla="*/ 93 h 244"/>
                  <a:gd name="T50" fmla="*/ 46 w 97"/>
                  <a:gd name="T51" fmla="*/ 97 h 244"/>
                  <a:gd name="T52" fmla="*/ 54 w 97"/>
                  <a:gd name="T53" fmla="*/ 104 h 244"/>
                  <a:gd name="T54" fmla="*/ 57 w 97"/>
                  <a:gd name="T55" fmla="*/ 111 h 244"/>
                  <a:gd name="T56" fmla="*/ 57 w 97"/>
                  <a:gd name="T57" fmla="*/ 111 h 244"/>
                  <a:gd name="T58" fmla="*/ 57 w 97"/>
                  <a:gd name="T59" fmla="*/ 119 h 244"/>
                  <a:gd name="T60" fmla="*/ 57 w 97"/>
                  <a:gd name="T61" fmla="*/ 126 h 244"/>
                  <a:gd name="T62" fmla="*/ 57 w 97"/>
                  <a:gd name="T63" fmla="*/ 140 h 244"/>
                  <a:gd name="T64" fmla="*/ 57 w 97"/>
                  <a:gd name="T65" fmla="*/ 144 h 244"/>
                  <a:gd name="T66" fmla="*/ 57 w 97"/>
                  <a:gd name="T67" fmla="*/ 151 h 244"/>
                  <a:gd name="T68" fmla="*/ 57 w 97"/>
                  <a:gd name="T69" fmla="*/ 154 h 244"/>
                  <a:gd name="T70" fmla="*/ 61 w 97"/>
                  <a:gd name="T71" fmla="*/ 158 h 244"/>
                  <a:gd name="T72" fmla="*/ 64 w 97"/>
                  <a:gd name="T73" fmla="*/ 165 h 244"/>
                  <a:gd name="T74" fmla="*/ 64 w 97"/>
                  <a:gd name="T75" fmla="*/ 169 h 244"/>
                  <a:gd name="T76" fmla="*/ 64 w 97"/>
                  <a:gd name="T77" fmla="*/ 172 h 244"/>
                  <a:gd name="T78" fmla="*/ 64 w 97"/>
                  <a:gd name="T79" fmla="*/ 180 h 244"/>
                  <a:gd name="T80" fmla="*/ 64 w 97"/>
                  <a:gd name="T81" fmla="*/ 183 h 244"/>
                  <a:gd name="T82" fmla="*/ 68 w 97"/>
                  <a:gd name="T83" fmla="*/ 190 h 244"/>
                  <a:gd name="T84" fmla="*/ 68 w 97"/>
                  <a:gd name="T85" fmla="*/ 194 h 244"/>
                  <a:gd name="T86" fmla="*/ 68 w 97"/>
                  <a:gd name="T87" fmla="*/ 194 h 244"/>
                  <a:gd name="T88" fmla="*/ 68 w 97"/>
                  <a:gd name="T89" fmla="*/ 198 h 244"/>
                  <a:gd name="T90" fmla="*/ 68 w 97"/>
                  <a:gd name="T91" fmla="*/ 205 h 244"/>
                  <a:gd name="T92" fmla="*/ 71 w 97"/>
                  <a:gd name="T93" fmla="*/ 208 h 244"/>
                  <a:gd name="T94" fmla="*/ 71 w 97"/>
                  <a:gd name="T95" fmla="*/ 215 h 244"/>
                  <a:gd name="T96" fmla="*/ 79 w 97"/>
                  <a:gd name="T97" fmla="*/ 226 h 244"/>
                  <a:gd name="T98" fmla="*/ 82 w 97"/>
                  <a:gd name="T99" fmla="*/ 233 h 244"/>
                  <a:gd name="T100" fmla="*/ 86 w 97"/>
                  <a:gd name="T101" fmla="*/ 237 h 244"/>
                  <a:gd name="T102" fmla="*/ 89 w 97"/>
                  <a:gd name="T103" fmla="*/ 237 h 244"/>
                  <a:gd name="T104" fmla="*/ 97 w 97"/>
                  <a:gd name="T105" fmla="*/ 244 h 244"/>
                  <a:gd name="T106" fmla="*/ 97 w 97"/>
                  <a:gd name="T107" fmla="*/ 244 h 244"/>
                  <a:gd name="T108" fmla="*/ 97 w 97"/>
                  <a:gd name="T109"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244">
                    <a:moveTo>
                      <a:pt x="0" y="0"/>
                    </a:moveTo>
                    <a:lnTo>
                      <a:pt x="0" y="7"/>
                    </a:lnTo>
                    <a:lnTo>
                      <a:pt x="0" y="11"/>
                    </a:lnTo>
                    <a:lnTo>
                      <a:pt x="0" y="15"/>
                    </a:lnTo>
                    <a:lnTo>
                      <a:pt x="0" y="18"/>
                    </a:lnTo>
                    <a:lnTo>
                      <a:pt x="3" y="25"/>
                    </a:lnTo>
                    <a:lnTo>
                      <a:pt x="7" y="29"/>
                    </a:lnTo>
                    <a:lnTo>
                      <a:pt x="7" y="29"/>
                    </a:lnTo>
                    <a:lnTo>
                      <a:pt x="11" y="29"/>
                    </a:lnTo>
                    <a:lnTo>
                      <a:pt x="11" y="32"/>
                    </a:lnTo>
                    <a:lnTo>
                      <a:pt x="14" y="36"/>
                    </a:lnTo>
                    <a:lnTo>
                      <a:pt x="18" y="40"/>
                    </a:lnTo>
                    <a:lnTo>
                      <a:pt x="18" y="43"/>
                    </a:lnTo>
                    <a:lnTo>
                      <a:pt x="21" y="47"/>
                    </a:lnTo>
                    <a:lnTo>
                      <a:pt x="21" y="47"/>
                    </a:lnTo>
                    <a:lnTo>
                      <a:pt x="25" y="54"/>
                    </a:lnTo>
                    <a:lnTo>
                      <a:pt x="25" y="54"/>
                    </a:lnTo>
                    <a:lnTo>
                      <a:pt x="28" y="65"/>
                    </a:lnTo>
                    <a:lnTo>
                      <a:pt x="32" y="68"/>
                    </a:lnTo>
                    <a:lnTo>
                      <a:pt x="32" y="68"/>
                    </a:lnTo>
                    <a:lnTo>
                      <a:pt x="32" y="72"/>
                    </a:lnTo>
                    <a:lnTo>
                      <a:pt x="36" y="79"/>
                    </a:lnTo>
                    <a:lnTo>
                      <a:pt x="39" y="86"/>
                    </a:lnTo>
                    <a:lnTo>
                      <a:pt x="43" y="90"/>
                    </a:lnTo>
                    <a:lnTo>
                      <a:pt x="43" y="93"/>
                    </a:lnTo>
                    <a:lnTo>
                      <a:pt x="46" y="97"/>
                    </a:lnTo>
                    <a:lnTo>
                      <a:pt x="54" y="104"/>
                    </a:lnTo>
                    <a:lnTo>
                      <a:pt x="57" y="111"/>
                    </a:lnTo>
                    <a:lnTo>
                      <a:pt x="57" y="111"/>
                    </a:lnTo>
                    <a:lnTo>
                      <a:pt x="57" y="119"/>
                    </a:lnTo>
                    <a:lnTo>
                      <a:pt x="57" y="126"/>
                    </a:lnTo>
                    <a:lnTo>
                      <a:pt x="57" y="140"/>
                    </a:lnTo>
                    <a:lnTo>
                      <a:pt x="57" y="144"/>
                    </a:lnTo>
                    <a:lnTo>
                      <a:pt x="57" y="151"/>
                    </a:lnTo>
                    <a:lnTo>
                      <a:pt x="57" y="154"/>
                    </a:lnTo>
                    <a:lnTo>
                      <a:pt x="61" y="158"/>
                    </a:lnTo>
                    <a:lnTo>
                      <a:pt x="64" y="165"/>
                    </a:lnTo>
                    <a:lnTo>
                      <a:pt x="64" y="169"/>
                    </a:lnTo>
                    <a:lnTo>
                      <a:pt x="64" y="172"/>
                    </a:lnTo>
                    <a:lnTo>
                      <a:pt x="64" y="180"/>
                    </a:lnTo>
                    <a:lnTo>
                      <a:pt x="64" y="183"/>
                    </a:lnTo>
                    <a:lnTo>
                      <a:pt x="68" y="190"/>
                    </a:lnTo>
                    <a:lnTo>
                      <a:pt x="68" y="194"/>
                    </a:lnTo>
                    <a:lnTo>
                      <a:pt x="68" y="194"/>
                    </a:lnTo>
                    <a:lnTo>
                      <a:pt x="68" y="198"/>
                    </a:lnTo>
                    <a:lnTo>
                      <a:pt x="68" y="205"/>
                    </a:lnTo>
                    <a:lnTo>
                      <a:pt x="71" y="208"/>
                    </a:lnTo>
                    <a:lnTo>
                      <a:pt x="71" y="215"/>
                    </a:lnTo>
                    <a:lnTo>
                      <a:pt x="79" y="226"/>
                    </a:lnTo>
                    <a:lnTo>
                      <a:pt x="82" y="233"/>
                    </a:lnTo>
                    <a:lnTo>
                      <a:pt x="86" y="237"/>
                    </a:lnTo>
                    <a:lnTo>
                      <a:pt x="89" y="237"/>
                    </a:lnTo>
                    <a:lnTo>
                      <a:pt x="97" y="244"/>
                    </a:lnTo>
                    <a:lnTo>
                      <a:pt x="97" y="244"/>
                    </a:lnTo>
                    <a:lnTo>
                      <a:pt x="97" y="24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28" name="Freeform 350">
                <a:extLst>
                  <a:ext uri="{FF2B5EF4-FFF2-40B4-BE49-F238E27FC236}">
                    <a16:creationId xmlns:a16="http://schemas.microsoft.com/office/drawing/2014/main" id="{EDEECC9E-D732-49FE-A4B0-6B76525421E7}"/>
                  </a:ext>
                </a:extLst>
              </p:cNvPr>
              <p:cNvSpPr>
                <a:spLocks/>
              </p:cNvSpPr>
              <p:nvPr/>
            </p:nvSpPr>
            <p:spPr bwMode="auto">
              <a:xfrm>
                <a:off x="2948" y="3948"/>
                <a:ext cx="47" cy="25"/>
              </a:xfrm>
              <a:custGeom>
                <a:avLst/>
                <a:gdLst>
                  <a:gd name="T0" fmla="*/ 0 w 47"/>
                  <a:gd name="T1" fmla="*/ 0 h 25"/>
                  <a:gd name="T2" fmla="*/ 0 w 47"/>
                  <a:gd name="T3" fmla="*/ 0 h 25"/>
                  <a:gd name="T4" fmla="*/ 7 w 47"/>
                  <a:gd name="T5" fmla="*/ 0 h 25"/>
                  <a:gd name="T6" fmla="*/ 7 w 47"/>
                  <a:gd name="T7" fmla="*/ 0 h 25"/>
                  <a:gd name="T8" fmla="*/ 11 w 47"/>
                  <a:gd name="T9" fmla="*/ 0 h 25"/>
                  <a:gd name="T10" fmla="*/ 14 w 47"/>
                  <a:gd name="T11" fmla="*/ 0 h 25"/>
                  <a:gd name="T12" fmla="*/ 14 w 47"/>
                  <a:gd name="T13" fmla="*/ 0 h 25"/>
                  <a:gd name="T14" fmla="*/ 18 w 47"/>
                  <a:gd name="T15" fmla="*/ 0 h 25"/>
                  <a:gd name="T16" fmla="*/ 18 w 47"/>
                  <a:gd name="T17" fmla="*/ 4 h 25"/>
                  <a:gd name="T18" fmla="*/ 22 w 47"/>
                  <a:gd name="T19" fmla="*/ 0 h 25"/>
                  <a:gd name="T20" fmla="*/ 29 w 47"/>
                  <a:gd name="T21" fmla="*/ 4 h 25"/>
                  <a:gd name="T22" fmla="*/ 29 w 47"/>
                  <a:gd name="T23" fmla="*/ 4 h 25"/>
                  <a:gd name="T24" fmla="*/ 29 w 47"/>
                  <a:gd name="T25" fmla="*/ 8 h 25"/>
                  <a:gd name="T26" fmla="*/ 32 w 47"/>
                  <a:gd name="T27" fmla="*/ 8 h 25"/>
                  <a:gd name="T28" fmla="*/ 32 w 47"/>
                  <a:gd name="T29" fmla="*/ 8 h 25"/>
                  <a:gd name="T30" fmla="*/ 36 w 47"/>
                  <a:gd name="T31" fmla="*/ 11 h 25"/>
                  <a:gd name="T32" fmla="*/ 36 w 47"/>
                  <a:gd name="T33" fmla="*/ 8 h 25"/>
                  <a:gd name="T34" fmla="*/ 36 w 47"/>
                  <a:gd name="T35" fmla="*/ 8 h 25"/>
                  <a:gd name="T36" fmla="*/ 39 w 47"/>
                  <a:gd name="T37" fmla="*/ 15 h 25"/>
                  <a:gd name="T38" fmla="*/ 43 w 47"/>
                  <a:gd name="T39" fmla="*/ 15 h 25"/>
                  <a:gd name="T40" fmla="*/ 43 w 47"/>
                  <a:gd name="T41" fmla="*/ 15 h 25"/>
                  <a:gd name="T42" fmla="*/ 43 w 47"/>
                  <a:gd name="T43" fmla="*/ 18 h 25"/>
                  <a:gd name="T44" fmla="*/ 43 w 47"/>
                  <a:gd name="T45" fmla="*/ 15 h 25"/>
                  <a:gd name="T46" fmla="*/ 47 w 47"/>
                  <a:gd name="T47" fmla="*/ 18 h 25"/>
                  <a:gd name="T48" fmla="*/ 47 w 47"/>
                  <a:gd name="T49" fmla="*/ 18 h 25"/>
                  <a:gd name="T50" fmla="*/ 47 w 47"/>
                  <a:gd name="T51" fmla="*/ 22 h 25"/>
                  <a:gd name="T52" fmla="*/ 43 w 47"/>
                  <a:gd name="T53" fmla="*/ 22 h 25"/>
                  <a:gd name="T54" fmla="*/ 43 w 47"/>
                  <a:gd name="T55" fmla="*/ 22 h 25"/>
                  <a:gd name="T56" fmla="*/ 43 w 47"/>
                  <a:gd name="T57" fmla="*/ 25 h 25"/>
                  <a:gd name="T58" fmla="*/ 43 w 47"/>
                  <a:gd name="T59" fmla="*/ 25 h 25"/>
                  <a:gd name="T60" fmla="*/ 39 w 47"/>
                  <a:gd name="T61" fmla="*/ 25 h 25"/>
                  <a:gd name="T62" fmla="*/ 36 w 47"/>
                  <a:gd name="T63" fmla="*/ 22 h 25"/>
                  <a:gd name="T64" fmla="*/ 36 w 47"/>
                  <a:gd name="T65" fmla="*/ 18 h 25"/>
                  <a:gd name="T66" fmla="*/ 32 w 47"/>
                  <a:gd name="T67" fmla="*/ 15 h 25"/>
                  <a:gd name="T68" fmla="*/ 32 w 47"/>
                  <a:gd name="T69" fmla="*/ 15 h 25"/>
                  <a:gd name="T70" fmla="*/ 32 w 47"/>
                  <a:gd name="T71" fmla="*/ 15 h 25"/>
                  <a:gd name="T72" fmla="*/ 29 w 47"/>
                  <a:gd name="T73" fmla="*/ 15 h 25"/>
                  <a:gd name="T74" fmla="*/ 29 w 47"/>
                  <a:gd name="T75" fmla="*/ 11 h 25"/>
                  <a:gd name="T76" fmla="*/ 25 w 47"/>
                  <a:gd name="T77" fmla="*/ 11 h 25"/>
                  <a:gd name="T78" fmla="*/ 18 w 47"/>
                  <a:gd name="T79" fmla="*/ 8 h 25"/>
                  <a:gd name="T80" fmla="*/ 14 w 47"/>
                  <a:gd name="T81" fmla="*/ 8 h 25"/>
                  <a:gd name="T82" fmla="*/ 14 w 47"/>
                  <a:gd name="T83" fmla="*/ 8 h 25"/>
                  <a:gd name="T84" fmla="*/ 14 w 47"/>
                  <a:gd name="T85" fmla="*/ 8 h 25"/>
                  <a:gd name="T86" fmla="*/ 14 w 47"/>
                  <a:gd name="T87" fmla="*/ 4 h 25"/>
                  <a:gd name="T88" fmla="*/ 11 w 47"/>
                  <a:gd name="T89" fmla="*/ 4 h 25"/>
                  <a:gd name="T90" fmla="*/ 7 w 47"/>
                  <a:gd name="T91" fmla="*/ 4 h 25"/>
                  <a:gd name="T92" fmla="*/ 7 w 47"/>
                  <a:gd name="T93" fmla="*/ 4 h 25"/>
                  <a:gd name="T94" fmla="*/ 7 w 47"/>
                  <a:gd name="T95" fmla="*/ 0 h 25"/>
                  <a:gd name="T96" fmla="*/ 4 w 47"/>
                  <a:gd name="T97" fmla="*/ 0 h 25"/>
                  <a:gd name="T98" fmla="*/ 0 w 47"/>
                  <a:gd name="T99" fmla="*/ 0 h 25"/>
                  <a:gd name="T100" fmla="*/ 0 w 47"/>
                  <a:gd name="T10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 h="25">
                    <a:moveTo>
                      <a:pt x="0" y="0"/>
                    </a:moveTo>
                    <a:lnTo>
                      <a:pt x="0" y="0"/>
                    </a:lnTo>
                    <a:lnTo>
                      <a:pt x="7" y="0"/>
                    </a:lnTo>
                    <a:lnTo>
                      <a:pt x="7" y="0"/>
                    </a:lnTo>
                    <a:lnTo>
                      <a:pt x="11" y="0"/>
                    </a:lnTo>
                    <a:lnTo>
                      <a:pt x="14" y="0"/>
                    </a:lnTo>
                    <a:lnTo>
                      <a:pt x="14" y="0"/>
                    </a:lnTo>
                    <a:lnTo>
                      <a:pt x="18" y="0"/>
                    </a:lnTo>
                    <a:lnTo>
                      <a:pt x="18" y="4"/>
                    </a:lnTo>
                    <a:lnTo>
                      <a:pt x="22" y="0"/>
                    </a:lnTo>
                    <a:lnTo>
                      <a:pt x="29" y="4"/>
                    </a:lnTo>
                    <a:lnTo>
                      <a:pt x="29" y="4"/>
                    </a:lnTo>
                    <a:lnTo>
                      <a:pt x="29" y="8"/>
                    </a:lnTo>
                    <a:lnTo>
                      <a:pt x="32" y="8"/>
                    </a:lnTo>
                    <a:lnTo>
                      <a:pt x="32" y="8"/>
                    </a:lnTo>
                    <a:lnTo>
                      <a:pt x="36" y="11"/>
                    </a:lnTo>
                    <a:lnTo>
                      <a:pt x="36" y="8"/>
                    </a:lnTo>
                    <a:lnTo>
                      <a:pt x="36" y="8"/>
                    </a:lnTo>
                    <a:lnTo>
                      <a:pt x="39" y="15"/>
                    </a:lnTo>
                    <a:lnTo>
                      <a:pt x="43" y="15"/>
                    </a:lnTo>
                    <a:lnTo>
                      <a:pt x="43" y="15"/>
                    </a:lnTo>
                    <a:lnTo>
                      <a:pt x="43" y="18"/>
                    </a:lnTo>
                    <a:lnTo>
                      <a:pt x="43" y="15"/>
                    </a:lnTo>
                    <a:lnTo>
                      <a:pt x="47" y="18"/>
                    </a:lnTo>
                    <a:lnTo>
                      <a:pt x="47" y="18"/>
                    </a:lnTo>
                    <a:lnTo>
                      <a:pt x="47" y="22"/>
                    </a:lnTo>
                    <a:lnTo>
                      <a:pt x="43" y="22"/>
                    </a:lnTo>
                    <a:lnTo>
                      <a:pt x="43" y="22"/>
                    </a:lnTo>
                    <a:lnTo>
                      <a:pt x="43" y="25"/>
                    </a:lnTo>
                    <a:lnTo>
                      <a:pt x="43" y="25"/>
                    </a:lnTo>
                    <a:lnTo>
                      <a:pt x="39" y="25"/>
                    </a:lnTo>
                    <a:lnTo>
                      <a:pt x="36" y="22"/>
                    </a:lnTo>
                    <a:lnTo>
                      <a:pt x="36" y="18"/>
                    </a:lnTo>
                    <a:lnTo>
                      <a:pt x="32" y="15"/>
                    </a:lnTo>
                    <a:lnTo>
                      <a:pt x="32" y="15"/>
                    </a:lnTo>
                    <a:lnTo>
                      <a:pt x="32" y="15"/>
                    </a:lnTo>
                    <a:lnTo>
                      <a:pt x="29" y="15"/>
                    </a:lnTo>
                    <a:lnTo>
                      <a:pt x="29" y="11"/>
                    </a:lnTo>
                    <a:lnTo>
                      <a:pt x="25" y="11"/>
                    </a:lnTo>
                    <a:lnTo>
                      <a:pt x="18" y="8"/>
                    </a:lnTo>
                    <a:lnTo>
                      <a:pt x="14" y="8"/>
                    </a:lnTo>
                    <a:lnTo>
                      <a:pt x="14" y="8"/>
                    </a:lnTo>
                    <a:lnTo>
                      <a:pt x="14" y="8"/>
                    </a:lnTo>
                    <a:lnTo>
                      <a:pt x="14" y="4"/>
                    </a:lnTo>
                    <a:lnTo>
                      <a:pt x="11" y="4"/>
                    </a:lnTo>
                    <a:lnTo>
                      <a:pt x="7" y="4"/>
                    </a:lnTo>
                    <a:lnTo>
                      <a:pt x="7" y="4"/>
                    </a:lnTo>
                    <a:lnTo>
                      <a:pt x="7" y="0"/>
                    </a:lnTo>
                    <a:lnTo>
                      <a:pt x="4"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29" name="Freeform 351">
                <a:extLst>
                  <a:ext uri="{FF2B5EF4-FFF2-40B4-BE49-F238E27FC236}">
                    <a16:creationId xmlns:a16="http://schemas.microsoft.com/office/drawing/2014/main" id="{75ED6175-74EE-4399-AC6F-C9BF0FCE1454}"/>
                  </a:ext>
                </a:extLst>
              </p:cNvPr>
              <p:cNvSpPr>
                <a:spLocks/>
              </p:cNvSpPr>
              <p:nvPr/>
            </p:nvSpPr>
            <p:spPr bwMode="auto">
              <a:xfrm>
                <a:off x="4019" y="1954"/>
                <a:ext cx="4" cy="7"/>
              </a:xfrm>
              <a:custGeom>
                <a:avLst/>
                <a:gdLst>
                  <a:gd name="T0" fmla="*/ 0 w 4"/>
                  <a:gd name="T1" fmla="*/ 3 h 7"/>
                  <a:gd name="T2" fmla="*/ 0 w 4"/>
                  <a:gd name="T3" fmla="*/ 0 h 7"/>
                  <a:gd name="T4" fmla="*/ 0 w 4"/>
                  <a:gd name="T5" fmla="*/ 3 h 7"/>
                  <a:gd name="T6" fmla="*/ 0 w 4"/>
                  <a:gd name="T7" fmla="*/ 3 h 7"/>
                  <a:gd name="T8" fmla="*/ 4 w 4"/>
                  <a:gd name="T9" fmla="*/ 3 h 7"/>
                  <a:gd name="T10" fmla="*/ 4 w 4"/>
                  <a:gd name="T11" fmla="*/ 7 h 7"/>
                  <a:gd name="T12" fmla="*/ 0 w 4"/>
                  <a:gd name="T13" fmla="*/ 3 h 7"/>
                  <a:gd name="T14" fmla="*/ 0 w 4"/>
                  <a:gd name="T15" fmla="*/ 3 h 7"/>
                  <a:gd name="T16" fmla="*/ 0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0" y="3"/>
                    </a:moveTo>
                    <a:lnTo>
                      <a:pt x="0" y="0"/>
                    </a:lnTo>
                    <a:lnTo>
                      <a:pt x="0" y="3"/>
                    </a:lnTo>
                    <a:lnTo>
                      <a:pt x="0" y="3"/>
                    </a:lnTo>
                    <a:lnTo>
                      <a:pt x="4" y="3"/>
                    </a:lnTo>
                    <a:lnTo>
                      <a:pt x="4" y="7"/>
                    </a:lnTo>
                    <a:lnTo>
                      <a:pt x="0" y="3"/>
                    </a:lnTo>
                    <a:lnTo>
                      <a:pt x="0" y="3"/>
                    </a:lnTo>
                    <a:lnTo>
                      <a:pt x="0"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30" name="Freeform 352">
                <a:extLst>
                  <a:ext uri="{FF2B5EF4-FFF2-40B4-BE49-F238E27FC236}">
                    <a16:creationId xmlns:a16="http://schemas.microsoft.com/office/drawing/2014/main" id="{74BCED3E-1A85-4E7F-A84B-CB6D98914F7D}"/>
                  </a:ext>
                </a:extLst>
              </p:cNvPr>
              <p:cNvSpPr>
                <a:spLocks/>
              </p:cNvSpPr>
              <p:nvPr/>
            </p:nvSpPr>
            <p:spPr bwMode="auto">
              <a:xfrm>
                <a:off x="2361" y="1742"/>
                <a:ext cx="3" cy="4"/>
              </a:xfrm>
              <a:custGeom>
                <a:avLst/>
                <a:gdLst>
                  <a:gd name="T0" fmla="*/ 3 w 3"/>
                  <a:gd name="T1" fmla="*/ 0 h 4"/>
                  <a:gd name="T2" fmla="*/ 0 w 3"/>
                  <a:gd name="T3" fmla="*/ 0 h 4"/>
                  <a:gd name="T4" fmla="*/ 0 w 3"/>
                  <a:gd name="T5" fmla="*/ 4 h 4"/>
                  <a:gd name="T6" fmla="*/ 0 w 3"/>
                  <a:gd name="T7" fmla="*/ 4 h 4"/>
                  <a:gd name="T8" fmla="*/ 3 w 3"/>
                  <a:gd name="T9" fmla="*/ 4 h 4"/>
                  <a:gd name="T10" fmla="*/ 3 w 3"/>
                  <a:gd name="T11" fmla="*/ 4 h 4"/>
                  <a:gd name="T12" fmla="*/ 3 w 3"/>
                  <a:gd name="T13" fmla="*/ 4 h 4"/>
                  <a:gd name="T14" fmla="*/ 3 w 3"/>
                  <a:gd name="T15" fmla="*/ 0 h 4"/>
                  <a:gd name="T16" fmla="*/ 3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3" y="0"/>
                    </a:moveTo>
                    <a:lnTo>
                      <a:pt x="0" y="0"/>
                    </a:lnTo>
                    <a:lnTo>
                      <a:pt x="0" y="4"/>
                    </a:lnTo>
                    <a:lnTo>
                      <a:pt x="0" y="4"/>
                    </a:lnTo>
                    <a:lnTo>
                      <a:pt x="3" y="4"/>
                    </a:lnTo>
                    <a:lnTo>
                      <a:pt x="3" y="4"/>
                    </a:lnTo>
                    <a:lnTo>
                      <a:pt x="3" y="4"/>
                    </a:lnTo>
                    <a:lnTo>
                      <a:pt x="3" y="0"/>
                    </a:lnTo>
                    <a:lnTo>
                      <a:pt x="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31" name="Freeform 353">
                <a:extLst>
                  <a:ext uri="{FF2B5EF4-FFF2-40B4-BE49-F238E27FC236}">
                    <a16:creationId xmlns:a16="http://schemas.microsoft.com/office/drawing/2014/main" id="{E603AE15-B59C-4D63-A1F2-F2D9D84A27C7}"/>
                  </a:ext>
                </a:extLst>
              </p:cNvPr>
              <p:cNvSpPr>
                <a:spLocks/>
              </p:cNvSpPr>
              <p:nvPr/>
            </p:nvSpPr>
            <p:spPr bwMode="auto">
              <a:xfrm>
                <a:off x="3897" y="2625"/>
                <a:ext cx="29" cy="53"/>
              </a:xfrm>
              <a:custGeom>
                <a:avLst/>
                <a:gdLst>
                  <a:gd name="T0" fmla="*/ 25 w 29"/>
                  <a:gd name="T1" fmla="*/ 53 h 53"/>
                  <a:gd name="T2" fmla="*/ 25 w 29"/>
                  <a:gd name="T3" fmla="*/ 43 h 53"/>
                  <a:gd name="T4" fmla="*/ 29 w 29"/>
                  <a:gd name="T5" fmla="*/ 35 h 53"/>
                  <a:gd name="T6" fmla="*/ 29 w 29"/>
                  <a:gd name="T7" fmla="*/ 32 h 53"/>
                  <a:gd name="T8" fmla="*/ 29 w 29"/>
                  <a:gd name="T9" fmla="*/ 32 h 53"/>
                  <a:gd name="T10" fmla="*/ 29 w 29"/>
                  <a:gd name="T11" fmla="*/ 28 h 53"/>
                  <a:gd name="T12" fmla="*/ 25 w 29"/>
                  <a:gd name="T13" fmla="*/ 28 h 53"/>
                  <a:gd name="T14" fmla="*/ 25 w 29"/>
                  <a:gd name="T15" fmla="*/ 25 h 53"/>
                  <a:gd name="T16" fmla="*/ 22 w 29"/>
                  <a:gd name="T17" fmla="*/ 21 h 53"/>
                  <a:gd name="T18" fmla="*/ 22 w 29"/>
                  <a:gd name="T19" fmla="*/ 21 h 53"/>
                  <a:gd name="T20" fmla="*/ 25 w 29"/>
                  <a:gd name="T21" fmla="*/ 21 h 53"/>
                  <a:gd name="T22" fmla="*/ 25 w 29"/>
                  <a:gd name="T23" fmla="*/ 18 h 53"/>
                  <a:gd name="T24" fmla="*/ 25 w 29"/>
                  <a:gd name="T25" fmla="*/ 18 h 53"/>
                  <a:gd name="T26" fmla="*/ 22 w 29"/>
                  <a:gd name="T27" fmla="*/ 14 h 53"/>
                  <a:gd name="T28" fmla="*/ 22 w 29"/>
                  <a:gd name="T29" fmla="*/ 14 h 53"/>
                  <a:gd name="T30" fmla="*/ 22 w 29"/>
                  <a:gd name="T31" fmla="*/ 18 h 53"/>
                  <a:gd name="T32" fmla="*/ 18 w 29"/>
                  <a:gd name="T33" fmla="*/ 18 h 53"/>
                  <a:gd name="T34" fmla="*/ 11 w 29"/>
                  <a:gd name="T35" fmla="*/ 14 h 53"/>
                  <a:gd name="T36" fmla="*/ 8 w 29"/>
                  <a:gd name="T37" fmla="*/ 10 h 53"/>
                  <a:gd name="T38" fmla="*/ 8 w 29"/>
                  <a:gd name="T39" fmla="*/ 7 h 53"/>
                  <a:gd name="T40" fmla="*/ 4 w 29"/>
                  <a:gd name="T41" fmla="*/ 7 h 53"/>
                  <a:gd name="T42" fmla="*/ 0 w 29"/>
                  <a:gd name="T43" fmla="*/ 7 h 53"/>
                  <a:gd name="T44" fmla="*/ 0 w 29"/>
                  <a:gd name="T45" fmla="*/ 3 h 53"/>
                  <a:gd name="T46" fmla="*/ 0 w 29"/>
                  <a:gd name="T47" fmla="*/ 3 h 53"/>
                  <a:gd name="T48" fmla="*/ 0 w 29"/>
                  <a:gd name="T4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53">
                    <a:moveTo>
                      <a:pt x="25" y="53"/>
                    </a:moveTo>
                    <a:lnTo>
                      <a:pt x="25" y="43"/>
                    </a:lnTo>
                    <a:lnTo>
                      <a:pt x="29" y="35"/>
                    </a:lnTo>
                    <a:lnTo>
                      <a:pt x="29" y="32"/>
                    </a:lnTo>
                    <a:lnTo>
                      <a:pt x="29" y="32"/>
                    </a:lnTo>
                    <a:lnTo>
                      <a:pt x="29" y="28"/>
                    </a:lnTo>
                    <a:lnTo>
                      <a:pt x="25" y="28"/>
                    </a:lnTo>
                    <a:lnTo>
                      <a:pt x="25" y="25"/>
                    </a:lnTo>
                    <a:lnTo>
                      <a:pt x="22" y="21"/>
                    </a:lnTo>
                    <a:lnTo>
                      <a:pt x="22" y="21"/>
                    </a:lnTo>
                    <a:lnTo>
                      <a:pt x="25" y="21"/>
                    </a:lnTo>
                    <a:lnTo>
                      <a:pt x="25" y="18"/>
                    </a:lnTo>
                    <a:lnTo>
                      <a:pt x="25" y="18"/>
                    </a:lnTo>
                    <a:lnTo>
                      <a:pt x="22" y="14"/>
                    </a:lnTo>
                    <a:lnTo>
                      <a:pt x="22" y="14"/>
                    </a:lnTo>
                    <a:lnTo>
                      <a:pt x="22" y="18"/>
                    </a:lnTo>
                    <a:lnTo>
                      <a:pt x="18" y="18"/>
                    </a:lnTo>
                    <a:lnTo>
                      <a:pt x="11" y="14"/>
                    </a:lnTo>
                    <a:lnTo>
                      <a:pt x="8" y="10"/>
                    </a:lnTo>
                    <a:lnTo>
                      <a:pt x="8" y="7"/>
                    </a:lnTo>
                    <a:lnTo>
                      <a:pt x="4" y="7"/>
                    </a:lnTo>
                    <a:lnTo>
                      <a:pt x="0" y="7"/>
                    </a:lnTo>
                    <a:lnTo>
                      <a:pt x="0" y="3"/>
                    </a:lnTo>
                    <a:lnTo>
                      <a:pt x="0" y="3"/>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32" name="Freeform 354">
                <a:extLst>
                  <a:ext uri="{FF2B5EF4-FFF2-40B4-BE49-F238E27FC236}">
                    <a16:creationId xmlns:a16="http://schemas.microsoft.com/office/drawing/2014/main" id="{1492FE12-BB5C-475C-B928-4B746E1F1121}"/>
                  </a:ext>
                </a:extLst>
              </p:cNvPr>
              <p:cNvSpPr>
                <a:spLocks/>
              </p:cNvSpPr>
              <p:nvPr/>
            </p:nvSpPr>
            <p:spPr bwMode="auto">
              <a:xfrm>
                <a:off x="4102" y="1799"/>
                <a:ext cx="17" cy="15"/>
              </a:xfrm>
              <a:custGeom>
                <a:avLst/>
                <a:gdLst>
                  <a:gd name="T0" fmla="*/ 0 w 17"/>
                  <a:gd name="T1" fmla="*/ 0 h 15"/>
                  <a:gd name="T2" fmla="*/ 7 w 17"/>
                  <a:gd name="T3" fmla="*/ 4 h 15"/>
                  <a:gd name="T4" fmla="*/ 10 w 17"/>
                  <a:gd name="T5" fmla="*/ 8 h 15"/>
                  <a:gd name="T6" fmla="*/ 14 w 17"/>
                  <a:gd name="T7" fmla="*/ 8 h 15"/>
                  <a:gd name="T8" fmla="*/ 14 w 17"/>
                  <a:gd name="T9" fmla="*/ 15 h 15"/>
                  <a:gd name="T10" fmla="*/ 17 w 17"/>
                  <a:gd name="T11" fmla="*/ 15 h 15"/>
                </a:gdLst>
                <a:ahLst/>
                <a:cxnLst>
                  <a:cxn ang="0">
                    <a:pos x="T0" y="T1"/>
                  </a:cxn>
                  <a:cxn ang="0">
                    <a:pos x="T2" y="T3"/>
                  </a:cxn>
                  <a:cxn ang="0">
                    <a:pos x="T4" y="T5"/>
                  </a:cxn>
                  <a:cxn ang="0">
                    <a:pos x="T6" y="T7"/>
                  </a:cxn>
                  <a:cxn ang="0">
                    <a:pos x="T8" y="T9"/>
                  </a:cxn>
                  <a:cxn ang="0">
                    <a:pos x="T10" y="T11"/>
                  </a:cxn>
                </a:cxnLst>
                <a:rect l="0" t="0" r="r" b="b"/>
                <a:pathLst>
                  <a:path w="17" h="15">
                    <a:moveTo>
                      <a:pt x="0" y="0"/>
                    </a:moveTo>
                    <a:lnTo>
                      <a:pt x="7" y="4"/>
                    </a:lnTo>
                    <a:lnTo>
                      <a:pt x="10" y="8"/>
                    </a:lnTo>
                    <a:lnTo>
                      <a:pt x="14" y="8"/>
                    </a:lnTo>
                    <a:lnTo>
                      <a:pt x="14" y="15"/>
                    </a:lnTo>
                    <a:lnTo>
                      <a:pt x="17" y="15"/>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33" name="Freeform 355">
                <a:extLst>
                  <a:ext uri="{FF2B5EF4-FFF2-40B4-BE49-F238E27FC236}">
                    <a16:creationId xmlns:a16="http://schemas.microsoft.com/office/drawing/2014/main" id="{F1719D47-2F6D-43F1-AD42-BA24F62419AD}"/>
                  </a:ext>
                </a:extLst>
              </p:cNvPr>
              <p:cNvSpPr>
                <a:spLocks/>
              </p:cNvSpPr>
              <p:nvPr/>
            </p:nvSpPr>
            <p:spPr bwMode="auto">
              <a:xfrm>
                <a:off x="4123" y="1448"/>
                <a:ext cx="36" cy="36"/>
              </a:xfrm>
              <a:custGeom>
                <a:avLst/>
                <a:gdLst>
                  <a:gd name="T0" fmla="*/ 0 w 36"/>
                  <a:gd name="T1" fmla="*/ 36 h 36"/>
                  <a:gd name="T2" fmla="*/ 0 w 36"/>
                  <a:gd name="T3" fmla="*/ 36 h 36"/>
                  <a:gd name="T4" fmla="*/ 4 w 36"/>
                  <a:gd name="T5" fmla="*/ 32 h 36"/>
                  <a:gd name="T6" fmla="*/ 7 w 36"/>
                  <a:gd name="T7" fmla="*/ 32 h 36"/>
                  <a:gd name="T8" fmla="*/ 7 w 36"/>
                  <a:gd name="T9" fmla="*/ 29 h 36"/>
                  <a:gd name="T10" fmla="*/ 7 w 36"/>
                  <a:gd name="T11" fmla="*/ 25 h 36"/>
                  <a:gd name="T12" fmla="*/ 11 w 36"/>
                  <a:gd name="T13" fmla="*/ 21 h 36"/>
                  <a:gd name="T14" fmla="*/ 18 w 36"/>
                  <a:gd name="T15" fmla="*/ 21 h 36"/>
                  <a:gd name="T16" fmla="*/ 22 w 36"/>
                  <a:gd name="T17" fmla="*/ 21 h 36"/>
                  <a:gd name="T18" fmla="*/ 25 w 36"/>
                  <a:gd name="T19" fmla="*/ 14 h 36"/>
                  <a:gd name="T20" fmla="*/ 29 w 36"/>
                  <a:gd name="T21" fmla="*/ 11 h 36"/>
                  <a:gd name="T22" fmla="*/ 32 w 36"/>
                  <a:gd name="T23" fmla="*/ 7 h 36"/>
                  <a:gd name="T24" fmla="*/ 32 w 36"/>
                  <a:gd name="T25" fmla="*/ 0 h 36"/>
                  <a:gd name="T26" fmla="*/ 29 w 36"/>
                  <a:gd name="T27" fmla="*/ 11 h 36"/>
                  <a:gd name="T28" fmla="*/ 25 w 36"/>
                  <a:gd name="T29" fmla="*/ 14 h 36"/>
                  <a:gd name="T30" fmla="*/ 25 w 36"/>
                  <a:gd name="T31" fmla="*/ 18 h 36"/>
                  <a:gd name="T32" fmla="*/ 22 w 36"/>
                  <a:gd name="T33" fmla="*/ 21 h 36"/>
                  <a:gd name="T34" fmla="*/ 22 w 36"/>
                  <a:gd name="T35" fmla="*/ 21 h 36"/>
                  <a:gd name="T36" fmla="*/ 25 w 36"/>
                  <a:gd name="T37" fmla="*/ 21 h 36"/>
                  <a:gd name="T38" fmla="*/ 29 w 36"/>
                  <a:gd name="T39" fmla="*/ 25 h 36"/>
                  <a:gd name="T40" fmla="*/ 32 w 36"/>
                  <a:gd name="T41" fmla="*/ 25 h 36"/>
                  <a:gd name="T42" fmla="*/ 32 w 36"/>
                  <a:gd name="T43" fmla="*/ 21 h 36"/>
                  <a:gd name="T44" fmla="*/ 32 w 36"/>
                  <a:gd name="T45" fmla="*/ 18 h 36"/>
                  <a:gd name="T46" fmla="*/ 36 w 36"/>
                  <a:gd name="T47" fmla="*/ 14 h 36"/>
                  <a:gd name="T48" fmla="*/ 36 w 36"/>
                  <a:gd name="T49"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 h="36">
                    <a:moveTo>
                      <a:pt x="0" y="36"/>
                    </a:moveTo>
                    <a:lnTo>
                      <a:pt x="0" y="36"/>
                    </a:lnTo>
                    <a:lnTo>
                      <a:pt x="4" y="32"/>
                    </a:lnTo>
                    <a:lnTo>
                      <a:pt x="7" y="32"/>
                    </a:lnTo>
                    <a:lnTo>
                      <a:pt x="7" y="29"/>
                    </a:lnTo>
                    <a:lnTo>
                      <a:pt x="7" y="25"/>
                    </a:lnTo>
                    <a:lnTo>
                      <a:pt x="11" y="21"/>
                    </a:lnTo>
                    <a:lnTo>
                      <a:pt x="18" y="21"/>
                    </a:lnTo>
                    <a:lnTo>
                      <a:pt x="22" y="21"/>
                    </a:lnTo>
                    <a:lnTo>
                      <a:pt x="25" y="14"/>
                    </a:lnTo>
                    <a:lnTo>
                      <a:pt x="29" y="11"/>
                    </a:lnTo>
                    <a:lnTo>
                      <a:pt x="32" y="7"/>
                    </a:lnTo>
                    <a:lnTo>
                      <a:pt x="32" y="0"/>
                    </a:lnTo>
                    <a:lnTo>
                      <a:pt x="29" y="11"/>
                    </a:lnTo>
                    <a:lnTo>
                      <a:pt x="25" y="14"/>
                    </a:lnTo>
                    <a:lnTo>
                      <a:pt x="25" y="18"/>
                    </a:lnTo>
                    <a:lnTo>
                      <a:pt x="22" y="21"/>
                    </a:lnTo>
                    <a:lnTo>
                      <a:pt x="22" y="21"/>
                    </a:lnTo>
                    <a:lnTo>
                      <a:pt x="25" y="21"/>
                    </a:lnTo>
                    <a:lnTo>
                      <a:pt x="29" y="25"/>
                    </a:lnTo>
                    <a:lnTo>
                      <a:pt x="32" y="25"/>
                    </a:lnTo>
                    <a:lnTo>
                      <a:pt x="32" y="21"/>
                    </a:lnTo>
                    <a:lnTo>
                      <a:pt x="32" y="18"/>
                    </a:lnTo>
                    <a:lnTo>
                      <a:pt x="36" y="14"/>
                    </a:lnTo>
                    <a:lnTo>
                      <a:pt x="36" y="1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34" name="Freeform 356">
                <a:extLst>
                  <a:ext uri="{FF2B5EF4-FFF2-40B4-BE49-F238E27FC236}">
                    <a16:creationId xmlns:a16="http://schemas.microsoft.com/office/drawing/2014/main" id="{FCF50996-4F56-4A10-88D7-92BF445BE9B1}"/>
                  </a:ext>
                </a:extLst>
              </p:cNvPr>
              <p:cNvSpPr>
                <a:spLocks/>
              </p:cNvSpPr>
              <p:nvPr/>
            </p:nvSpPr>
            <p:spPr bwMode="auto">
              <a:xfrm>
                <a:off x="2475" y="2402"/>
                <a:ext cx="4" cy="7"/>
              </a:xfrm>
              <a:custGeom>
                <a:avLst/>
                <a:gdLst>
                  <a:gd name="T0" fmla="*/ 0 w 4"/>
                  <a:gd name="T1" fmla="*/ 0 h 7"/>
                  <a:gd name="T2" fmla="*/ 0 w 4"/>
                  <a:gd name="T3" fmla="*/ 0 h 7"/>
                  <a:gd name="T4" fmla="*/ 0 w 4"/>
                  <a:gd name="T5" fmla="*/ 4 h 7"/>
                  <a:gd name="T6" fmla="*/ 0 w 4"/>
                  <a:gd name="T7" fmla="*/ 7 h 7"/>
                  <a:gd name="T8" fmla="*/ 0 w 4"/>
                  <a:gd name="T9" fmla="*/ 7 h 7"/>
                  <a:gd name="T10" fmla="*/ 4 w 4"/>
                  <a:gd name="T11" fmla="*/ 4 h 7"/>
                  <a:gd name="T12" fmla="*/ 4 w 4"/>
                  <a:gd name="T13" fmla="*/ 0 h 7"/>
                  <a:gd name="T14" fmla="*/ 0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0" y="0"/>
                    </a:moveTo>
                    <a:lnTo>
                      <a:pt x="0" y="0"/>
                    </a:lnTo>
                    <a:lnTo>
                      <a:pt x="0" y="4"/>
                    </a:lnTo>
                    <a:lnTo>
                      <a:pt x="0" y="7"/>
                    </a:lnTo>
                    <a:lnTo>
                      <a:pt x="0" y="7"/>
                    </a:lnTo>
                    <a:lnTo>
                      <a:pt x="4" y="4"/>
                    </a:lnTo>
                    <a:lnTo>
                      <a:pt x="4"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35" name="Freeform 357">
                <a:extLst>
                  <a:ext uri="{FF2B5EF4-FFF2-40B4-BE49-F238E27FC236}">
                    <a16:creationId xmlns:a16="http://schemas.microsoft.com/office/drawing/2014/main" id="{7FBD3421-7214-4E51-A893-5FA8C68A8F16}"/>
                  </a:ext>
                </a:extLst>
              </p:cNvPr>
              <p:cNvSpPr>
                <a:spLocks/>
              </p:cNvSpPr>
              <p:nvPr/>
            </p:nvSpPr>
            <p:spPr bwMode="auto">
              <a:xfrm>
                <a:off x="2318" y="2467"/>
                <a:ext cx="3" cy="7"/>
              </a:xfrm>
              <a:custGeom>
                <a:avLst/>
                <a:gdLst>
                  <a:gd name="T0" fmla="*/ 0 w 3"/>
                  <a:gd name="T1" fmla="*/ 3 h 7"/>
                  <a:gd name="T2" fmla="*/ 0 w 3"/>
                  <a:gd name="T3" fmla="*/ 0 h 7"/>
                  <a:gd name="T4" fmla="*/ 0 w 3"/>
                  <a:gd name="T5" fmla="*/ 3 h 7"/>
                  <a:gd name="T6" fmla="*/ 0 w 3"/>
                  <a:gd name="T7" fmla="*/ 3 h 7"/>
                  <a:gd name="T8" fmla="*/ 0 w 3"/>
                  <a:gd name="T9" fmla="*/ 7 h 7"/>
                  <a:gd name="T10" fmla="*/ 3 w 3"/>
                  <a:gd name="T11" fmla="*/ 7 h 7"/>
                  <a:gd name="T12" fmla="*/ 3 w 3"/>
                  <a:gd name="T13" fmla="*/ 7 h 7"/>
                  <a:gd name="T14" fmla="*/ 3 w 3"/>
                  <a:gd name="T15" fmla="*/ 7 h 7"/>
                  <a:gd name="T16" fmla="*/ 0 w 3"/>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0" y="3"/>
                    </a:moveTo>
                    <a:lnTo>
                      <a:pt x="0" y="0"/>
                    </a:lnTo>
                    <a:lnTo>
                      <a:pt x="0" y="3"/>
                    </a:lnTo>
                    <a:lnTo>
                      <a:pt x="0" y="3"/>
                    </a:lnTo>
                    <a:lnTo>
                      <a:pt x="0" y="7"/>
                    </a:lnTo>
                    <a:lnTo>
                      <a:pt x="3" y="7"/>
                    </a:lnTo>
                    <a:lnTo>
                      <a:pt x="3" y="7"/>
                    </a:lnTo>
                    <a:lnTo>
                      <a:pt x="3" y="7"/>
                    </a:lnTo>
                    <a:lnTo>
                      <a:pt x="0"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36" name="Freeform 358">
                <a:extLst>
                  <a:ext uri="{FF2B5EF4-FFF2-40B4-BE49-F238E27FC236}">
                    <a16:creationId xmlns:a16="http://schemas.microsoft.com/office/drawing/2014/main" id="{3E305E87-CC2E-4A39-85C2-CC02EFF9F9F3}"/>
                  </a:ext>
                </a:extLst>
              </p:cNvPr>
              <p:cNvSpPr>
                <a:spLocks/>
              </p:cNvSpPr>
              <p:nvPr/>
            </p:nvSpPr>
            <p:spPr bwMode="auto">
              <a:xfrm>
                <a:off x="2332" y="2470"/>
                <a:ext cx="4" cy="4"/>
              </a:xfrm>
              <a:custGeom>
                <a:avLst/>
                <a:gdLst>
                  <a:gd name="T0" fmla="*/ 0 w 4"/>
                  <a:gd name="T1" fmla="*/ 0 h 4"/>
                  <a:gd name="T2" fmla="*/ 0 w 4"/>
                  <a:gd name="T3" fmla="*/ 0 h 4"/>
                  <a:gd name="T4" fmla="*/ 0 w 4"/>
                  <a:gd name="T5" fmla="*/ 0 h 4"/>
                  <a:gd name="T6" fmla="*/ 0 w 4"/>
                  <a:gd name="T7" fmla="*/ 4 h 4"/>
                  <a:gd name="T8" fmla="*/ 0 w 4"/>
                  <a:gd name="T9" fmla="*/ 4 h 4"/>
                  <a:gd name="T10" fmla="*/ 4 w 4"/>
                  <a:gd name="T11" fmla="*/ 4 h 4"/>
                  <a:gd name="T12" fmla="*/ 4 w 4"/>
                  <a:gd name="T13" fmla="*/ 4 h 4"/>
                  <a:gd name="T14" fmla="*/ 0 w 4"/>
                  <a:gd name="T15" fmla="*/ 0 h 4"/>
                  <a:gd name="T16" fmla="*/ 0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0" y="0"/>
                    </a:moveTo>
                    <a:lnTo>
                      <a:pt x="0" y="0"/>
                    </a:lnTo>
                    <a:lnTo>
                      <a:pt x="0" y="0"/>
                    </a:lnTo>
                    <a:lnTo>
                      <a:pt x="0" y="4"/>
                    </a:lnTo>
                    <a:lnTo>
                      <a:pt x="0" y="4"/>
                    </a:lnTo>
                    <a:lnTo>
                      <a:pt x="4" y="4"/>
                    </a:lnTo>
                    <a:lnTo>
                      <a:pt x="4" y="4"/>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37" name="Freeform 359">
                <a:extLst>
                  <a:ext uri="{FF2B5EF4-FFF2-40B4-BE49-F238E27FC236}">
                    <a16:creationId xmlns:a16="http://schemas.microsoft.com/office/drawing/2014/main" id="{1C9D14A0-BAF4-4FBB-808F-184F40EF461A}"/>
                  </a:ext>
                </a:extLst>
              </p:cNvPr>
              <p:cNvSpPr>
                <a:spLocks/>
              </p:cNvSpPr>
              <p:nvPr/>
            </p:nvSpPr>
            <p:spPr bwMode="auto">
              <a:xfrm>
                <a:off x="2486" y="2492"/>
                <a:ext cx="7" cy="3"/>
              </a:xfrm>
              <a:custGeom>
                <a:avLst/>
                <a:gdLst>
                  <a:gd name="T0" fmla="*/ 7 w 7"/>
                  <a:gd name="T1" fmla="*/ 0 h 3"/>
                  <a:gd name="T2" fmla="*/ 4 w 7"/>
                  <a:gd name="T3" fmla="*/ 0 h 3"/>
                  <a:gd name="T4" fmla="*/ 0 w 7"/>
                  <a:gd name="T5" fmla="*/ 3 h 3"/>
                  <a:gd name="T6" fmla="*/ 0 w 7"/>
                  <a:gd name="T7" fmla="*/ 3 h 3"/>
                  <a:gd name="T8" fmla="*/ 4 w 7"/>
                  <a:gd name="T9" fmla="*/ 0 h 3"/>
                  <a:gd name="T10" fmla="*/ 7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7" y="0"/>
                    </a:moveTo>
                    <a:lnTo>
                      <a:pt x="4" y="0"/>
                    </a:lnTo>
                    <a:lnTo>
                      <a:pt x="0" y="3"/>
                    </a:lnTo>
                    <a:lnTo>
                      <a:pt x="0" y="3"/>
                    </a:lnTo>
                    <a:lnTo>
                      <a:pt x="4" y="0"/>
                    </a:lnTo>
                    <a:lnTo>
                      <a:pt x="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38" name="Freeform 360">
                <a:extLst>
                  <a:ext uri="{FF2B5EF4-FFF2-40B4-BE49-F238E27FC236}">
                    <a16:creationId xmlns:a16="http://schemas.microsoft.com/office/drawing/2014/main" id="{6D306DBA-C3C7-4D1E-B3B8-1864CD074217}"/>
                  </a:ext>
                </a:extLst>
              </p:cNvPr>
              <p:cNvSpPr>
                <a:spLocks/>
              </p:cNvSpPr>
              <p:nvPr/>
            </p:nvSpPr>
            <p:spPr bwMode="auto">
              <a:xfrm>
                <a:off x="2465" y="2503"/>
                <a:ext cx="17" cy="14"/>
              </a:xfrm>
              <a:custGeom>
                <a:avLst/>
                <a:gdLst>
                  <a:gd name="T0" fmla="*/ 17 w 17"/>
                  <a:gd name="T1" fmla="*/ 0 h 14"/>
                  <a:gd name="T2" fmla="*/ 17 w 17"/>
                  <a:gd name="T3" fmla="*/ 0 h 14"/>
                  <a:gd name="T4" fmla="*/ 14 w 17"/>
                  <a:gd name="T5" fmla="*/ 7 h 14"/>
                  <a:gd name="T6" fmla="*/ 17 w 17"/>
                  <a:gd name="T7" fmla="*/ 7 h 14"/>
                  <a:gd name="T8" fmla="*/ 17 w 17"/>
                  <a:gd name="T9" fmla="*/ 7 h 14"/>
                  <a:gd name="T10" fmla="*/ 17 w 17"/>
                  <a:gd name="T11" fmla="*/ 10 h 14"/>
                  <a:gd name="T12" fmla="*/ 14 w 17"/>
                  <a:gd name="T13" fmla="*/ 14 h 14"/>
                  <a:gd name="T14" fmla="*/ 10 w 17"/>
                  <a:gd name="T15" fmla="*/ 14 h 14"/>
                  <a:gd name="T16" fmla="*/ 0 w 17"/>
                  <a:gd name="T17" fmla="*/ 14 h 14"/>
                  <a:gd name="T18" fmla="*/ 0 w 17"/>
                  <a:gd name="T19" fmla="*/ 14 h 14"/>
                  <a:gd name="T20" fmla="*/ 7 w 17"/>
                  <a:gd name="T21" fmla="*/ 10 h 14"/>
                  <a:gd name="T22" fmla="*/ 7 w 17"/>
                  <a:gd name="T23" fmla="*/ 7 h 14"/>
                  <a:gd name="T24" fmla="*/ 7 w 17"/>
                  <a:gd name="T25" fmla="*/ 3 h 14"/>
                  <a:gd name="T26" fmla="*/ 7 w 17"/>
                  <a:gd name="T27" fmla="*/ 3 h 14"/>
                  <a:gd name="T28" fmla="*/ 7 w 17"/>
                  <a:gd name="T29" fmla="*/ 3 h 14"/>
                  <a:gd name="T30" fmla="*/ 3 w 17"/>
                  <a:gd name="T31" fmla="*/ 3 h 14"/>
                  <a:gd name="T32" fmla="*/ 3 w 17"/>
                  <a:gd name="T33" fmla="*/ 0 h 14"/>
                  <a:gd name="T34" fmla="*/ 3 w 17"/>
                  <a:gd name="T35" fmla="*/ 0 h 14"/>
                  <a:gd name="T36" fmla="*/ 7 w 17"/>
                  <a:gd name="T37" fmla="*/ 0 h 14"/>
                  <a:gd name="T38" fmla="*/ 14 w 17"/>
                  <a:gd name="T39" fmla="*/ 0 h 14"/>
                  <a:gd name="T40" fmla="*/ 17 w 17"/>
                  <a:gd name="T41" fmla="*/ 0 h 14"/>
                  <a:gd name="T42" fmla="*/ 17 w 17"/>
                  <a:gd name="T43" fmla="*/ 0 h 14"/>
                  <a:gd name="T44" fmla="*/ 17 w 17"/>
                  <a:gd name="T4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14">
                    <a:moveTo>
                      <a:pt x="17" y="0"/>
                    </a:moveTo>
                    <a:lnTo>
                      <a:pt x="17" y="0"/>
                    </a:lnTo>
                    <a:lnTo>
                      <a:pt x="14" y="7"/>
                    </a:lnTo>
                    <a:lnTo>
                      <a:pt x="17" y="7"/>
                    </a:lnTo>
                    <a:lnTo>
                      <a:pt x="17" y="7"/>
                    </a:lnTo>
                    <a:lnTo>
                      <a:pt x="17" y="10"/>
                    </a:lnTo>
                    <a:lnTo>
                      <a:pt x="14" y="14"/>
                    </a:lnTo>
                    <a:lnTo>
                      <a:pt x="10" y="14"/>
                    </a:lnTo>
                    <a:lnTo>
                      <a:pt x="0" y="14"/>
                    </a:lnTo>
                    <a:lnTo>
                      <a:pt x="0" y="14"/>
                    </a:lnTo>
                    <a:lnTo>
                      <a:pt x="7" y="10"/>
                    </a:lnTo>
                    <a:lnTo>
                      <a:pt x="7" y="7"/>
                    </a:lnTo>
                    <a:lnTo>
                      <a:pt x="7" y="3"/>
                    </a:lnTo>
                    <a:lnTo>
                      <a:pt x="7" y="3"/>
                    </a:lnTo>
                    <a:lnTo>
                      <a:pt x="7" y="3"/>
                    </a:lnTo>
                    <a:lnTo>
                      <a:pt x="3" y="3"/>
                    </a:lnTo>
                    <a:lnTo>
                      <a:pt x="3" y="0"/>
                    </a:lnTo>
                    <a:lnTo>
                      <a:pt x="3" y="0"/>
                    </a:lnTo>
                    <a:lnTo>
                      <a:pt x="7" y="0"/>
                    </a:lnTo>
                    <a:lnTo>
                      <a:pt x="14" y="0"/>
                    </a:lnTo>
                    <a:lnTo>
                      <a:pt x="17" y="0"/>
                    </a:lnTo>
                    <a:lnTo>
                      <a:pt x="17" y="0"/>
                    </a:lnTo>
                    <a:lnTo>
                      <a:pt x="1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39" name="Freeform 361">
                <a:extLst>
                  <a:ext uri="{FF2B5EF4-FFF2-40B4-BE49-F238E27FC236}">
                    <a16:creationId xmlns:a16="http://schemas.microsoft.com/office/drawing/2014/main" id="{2C033164-81B9-4883-A362-A66E431125A3}"/>
                  </a:ext>
                </a:extLst>
              </p:cNvPr>
              <p:cNvSpPr>
                <a:spLocks/>
              </p:cNvSpPr>
              <p:nvPr/>
            </p:nvSpPr>
            <p:spPr bwMode="auto">
              <a:xfrm>
                <a:off x="2697" y="2714"/>
                <a:ext cx="15" cy="11"/>
              </a:xfrm>
              <a:custGeom>
                <a:avLst/>
                <a:gdLst>
                  <a:gd name="T0" fmla="*/ 4 w 15"/>
                  <a:gd name="T1" fmla="*/ 0 h 11"/>
                  <a:gd name="T2" fmla="*/ 0 w 15"/>
                  <a:gd name="T3" fmla="*/ 4 h 11"/>
                  <a:gd name="T4" fmla="*/ 0 w 15"/>
                  <a:gd name="T5" fmla="*/ 4 h 11"/>
                  <a:gd name="T6" fmla="*/ 4 w 15"/>
                  <a:gd name="T7" fmla="*/ 7 h 11"/>
                  <a:gd name="T8" fmla="*/ 8 w 15"/>
                  <a:gd name="T9" fmla="*/ 7 h 11"/>
                  <a:gd name="T10" fmla="*/ 11 w 15"/>
                  <a:gd name="T11" fmla="*/ 11 h 11"/>
                  <a:gd name="T12" fmla="*/ 15 w 15"/>
                  <a:gd name="T13" fmla="*/ 7 h 11"/>
                  <a:gd name="T14" fmla="*/ 15 w 15"/>
                  <a:gd name="T15" fmla="*/ 7 h 11"/>
                  <a:gd name="T16" fmla="*/ 11 w 15"/>
                  <a:gd name="T17" fmla="*/ 4 h 11"/>
                  <a:gd name="T18" fmla="*/ 8 w 15"/>
                  <a:gd name="T19" fmla="*/ 4 h 11"/>
                  <a:gd name="T20" fmla="*/ 8 w 15"/>
                  <a:gd name="T21" fmla="*/ 4 h 11"/>
                  <a:gd name="T22" fmla="*/ 4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4" y="0"/>
                    </a:moveTo>
                    <a:lnTo>
                      <a:pt x="0" y="4"/>
                    </a:lnTo>
                    <a:lnTo>
                      <a:pt x="0" y="4"/>
                    </a:lnTo>
                    <a:lnTo>
                      <a:pt x="4" y="7"/>
                    </a:lnTo>
                    <a:lnTo>
                      <a:pt x="8" y="7"/>
                    </a:lnTo>
                    <a:lnTo>
                      <a:pt x="11" y="11"/>
                    </a:lnTo>
                    <a:lnTo>
                      <a:pt x="15" y="7"/>
                    </a:lnTo>
                    <a:lnTo>
                      <a:pt x="15" y="7"/>
                    </a:lnTo>
                    <a:lnTo>
                      <a:pt x="11" y="4"/>
                    </a:lnTo>
                    <a:lnTo>
                      <a:pt x="8" y="4"/>
                    </a:lnTo>
                    <a:lnTo>
                      <a:pt x="8" y="4"/>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40" name="Freeform 362">
                <a:extLst>
                  <a:ext uri="{FF2B5EF4-FFF2-40B4-BE49-F238E27FC236}">
                    <a16:creationId xmlns:a16="http://schemas.microsoft.com/office/drawing/2014/main" id="{7F89C58B-5A32-4304-9B81-415FBA84E887}"/>
                  </a:ext>
                </a:extLst>
              </p:cNvPr>
              <p:cNvSpPr>
                <a:spLocks/>
              </p:cNvSpPr>
              <p:nvPr/>
            </p:nvSpPr>
            <p:spPr bwMode="auto">
              <a:xfrm>
                <a:off x="2712" y="2721"/>
                <a:ext cx="7" cy="8"/>
              </a:xfrm>
              <a:custGeom>
                <a:avLst/>
                <a:gdLst>
                  <a:gd name="T0" fmla="*/ 7 w 7"/>
                  <a:gd name="T1" fmla="*/ 4 h 8"/>
                  <a:gd name="T2" fmla="*/ 3 w 7"/>
                  <a:gd name="T3" fmla="*/ 8 h 8"/>
                  <a:gd name="T4" fmla="*/ 0 w 7"/>
                  <a:gd name="T5" fmla="*/ 8 h 8"/>
                  <a:gd name="T6" fmla="*/ 0 w 7"/>
                  <a:gd name="T7" fmla="*/ 4 h 8"/>
                  <a:gd name="T8" fmla="*/ 0 w 7"/>
                  <a:gd name="T9" fmla="*/ 4 h 8"/>
                  <a:gd name="T10" fmla="*/ 0 w 7"/>
                  <a:gd name="T11" fmla="*/ 4 h 8"/>
                  <a:gd name="T12" fmla="*/ 0 w 7"/>
                  <a:gd name="T13" fmla="*/ 4 h 8"/>
                  <a:gd name="T14" fmla="*/ 3 w 7"/>
                  <a:gd name="T15" fmla="*/ 0 h 8"/>
                  <a:gd name="T16" fmla="*/ 3 w 7"/>
                  <a:gd name="T17" fmla="*/ 0 h 8"/>
                  <a:gd name="T18" fmla="*/ 7 w 7"/>
                  <a:gd name="T19" fmla="*/ 0 h 8"/>
                  <a:gd name="T20" fmla="*/ 7 w 7"/>
                  <a:gd name="T21" fmla="*/ 0 h 8"/>
                  <a:gd name="T22" fmla="*/ 7 w 7"/>
                  <a:gd name="T23" fmla="*/ 4 h 8"/>
                  <a:gd name="T24" fmla="*/ 7 w 7"/>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8">
                    <a:moveTo>
                      <a:pt x="7" y="4"/>
                    </a:moveTo>
                    <a:lnTo>
                      <a:pt x="3" y="8"/>
                    </a:lnTo>
                    <a:lnTo>
                      <a:pt x="0" y="8"/>
                    </a:lnTo>
                    <a:lnTo>
                      <a:pt x="0" y="4"/>
                    </a:lnTo>
                    <a:lnTo>
                      <a:pt x="0" y="4"/>
                    </a:lnTo>
                    <a:lnTo>
                      <a:pt x="0" y="4"/>
                    </a:lnTo>
                    <a:lnTo>
                      <a:pt x="0" y="4"/>
                    </a:lnTo>
                    <a:lnTo>
                      <a:pt x="3" y="0"/>
                    </a:lnTo>
                    <a:lnTo>
                      <a:pt x="3" y="0"/>
                    </a:lnTo>
                    <a:lnTo>
                      <a:pt x="7" y="0"/>
                    </a:lnTo>
                    <a:lnTo>
                      <a:pt x="7" y="0"/>
                    </a:lnTo>
                    <a:lnTo>
                      <a:pt x="7" y="4"/>
                    </a:lnTo>
                    <a:lnTo>
                      <a:pt x="7"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41" name="Freeform 363">
                <a:extLst>
                  <a:ext uri="{FF2B5EF4-FFF2-40B4-BE49-F238E27FC236}">
                    <a16:creationId xmlns:a16="http://schemas.microsoft.com/office/drawing/2014/main" id="{E218E06C-1687-4FE4-806A-74E506A8D2F4}"/>
                  </a:ext>
                </a:extLst>
              </p:cNvPr>
              <p:cNvSpPr>
                <a:spLocks/>
              </p:cNvSpPr>
              <p:nvPr/>
            </p:nvSpPr>
            <p:spPr bwMode="auto">
              <a:xfrm>
                <a:off x="2694" y="2729"/>
                <a:ext cx="43" cy="32"/>
              </a:xfrm>
              <a:custGeom>
                <a:avLst/>
                <a:gdLst>
                  <a:gd name="T0" fmla="*/ 43 w 43"/>
                  <a:gd name="T1" fmla="*/ 3 h 32"/>
                  <a:gd name="T2" fmla="*/ 43 w 43"/>
                  <a:gd name="T3" fmla="*/ 10 h 32"/>
                  <a:gd name="T4" fmla="*/ 43 w 43"/>
                  <a:gd name="T5" fmla="*/ 14 h 32"/>
                  <a:gd name="T6" fmla="*/ 36 w 43"/>
                  <a:gd name="T7" fmla="*/ 21 h 32"/>
                  <a:gd name="T8" fmla="*/ 32 w 43"/>
                  <a:gd name="T9" fmla="*/ 25 h 32"/>
                  <a:gd name="T10" fmla="*/ 28 w 43"/>
                  <a:gd name="T11" fmla="*/ 28 h 32"/>
                  <a:gd name="T12" fmla="*/ 18 w 43"/>
                  <a:gd name="T13" fmla="*/ 32 h 32"/>
                  <a:gd name="T14" fmla="*/ 14 w 43"/>
                  <a:gd name="T15" fmla="*/ 32 h 32"/>
                  <a:gd name="T16" fmla="*/ 7 w 43"/>
                  <a:gd name="T17" fmla="*/ 32 h 32"/>
                  <a:gd name="T18" fmla="*/ 3 w 43"/>
                  <a:gd name="T19" fmla="*/ 28 h 32"/>
                  <a:gd name="T20" fmla="*/ 3 w 43"/>
                  <a:gd name="T21" fmla="*/ 28 h 32"/>
                  <a:gd name="T22" fmla="*/ 3 w 43"/>
                  <a:gd name="T23" fmla="*/ 21 h 32"/>
                  <a:gd name="T24" fmla="*/ 3 w 43"/>
                  <a:gd name="T25" fmla="*/ 18 h 32"/>
                  <a:gd name="T26" fmla="*/ 3 w 43"/>
                  <a:gd name="T27" fmla="*/ 18 h 32"/>
                  <a:gd name="T28" fmla="*/ 0 w 43"/>
                  <a:gd name="T29" fmla="*/ 14 h 32"/>
                  <a:gd name="T30" fmla="*/ 0 w 43"/>
                  <a:gd name="T31" fmla="*/ 3 h 32"/>
                  <a:gd name="T32" fmla="*/ 3 w 43"/>
                  <a:gd name="T33" fmla="*/ 3 h 32"/>
                  <a:gd name="T34" fmla="*/ 7 w 43"/>
                  <a:gd name="T35" fmla="*/ 0 h 32"/>
                  <a:gd name="T36" fmla="*/ 7 w 43"/>
                  <a:gd name="T37" fmla="*/ 0 h 32"/>
                  <a:gd name="T38" fmla="*/ 11 w 43"/>
                  <a:gd name="T39" fmla="*/ 0 h 32"/>
                  <a:gd name="T40" fmla="*/ 14 w 43"/>
                  <a:gd name="T41" fmla="*/ 0 h 32"/>
                  <a:gd name="T42" fmla="*/ 18 w 43"/>
                  <a:gd name="T43" fmla="*/ 0 h 32"/>
                  <a:gd name="T44" fmla="*/ 21 w 43"/>
                  <a:gd name="T45" fmla="*/ 0 h 32"/>
                  <a:gd name="T46" fmla="*/ 25 w 43"/>
                  <a:gd name="T47" fmla="*/ 0 h 32"/>
                  <a:gd name="T48" fmla="*/ 28 w 43"/>
                  <a:gd name="T49" fmla="*/ 0 h 32"/>
                  <a:gd name="T50" fmla="*/ 36 w 43"/>
                  <a:gd name="T51" fmla="*/ 0 h 32"/>
                  <a:gd name="T52" fmla="*/ 39 w 43"/>
                  <a:gd name="T53" fmla="*/ 0 h 32"/>
                  <a:gd name="T54" fmla="*/ 43 w 43"/>
                  <a:gd name="T55" fmla="*/ 0 h 32"/>
                  <a:gd name="T56" fmla="*/ 43 w 43"/>
                  <a:gd name="T57" fmla="*/ 0 h 32"/>
                  <a:gd name="T58" fmla="*/ 43 w 43"/>
                  <a:gd name="T59" fmla="*/ 0 h 32"/>
                  <a:gd name="T60" fmla="*/ 43 w 43"/>
                  <a:gd name="T61"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 h="32">
                    <a:moveTo>
                      <a:pt x="43" y="3"/>
                    </a:moveTo>
                    <a:lnTo>
                      <a:pt x="43" y="10"/>
                    </a:lnTo>
                    <a:lnTo>
                      <a:pt x="43" y="14"/>
                    </a:lnTo>
                    <a:lnTo>
                      <a:pt x="36" y="21"/>
                    </a:lnTo>
                    <a:lnTo>
                      <a:pt x="32" y="25"/>
                    </a:lnTo>
                    <a:lnTo>
                      <a:pt x="28" y="28"/>
                    </a:lnTo>
                    <a:lnTo>
                      <a:pt x="18" y="32"/>
                    </a:lnTo>
                    <a:lnTo>
                      <a:pt x="14" y="32"/>
                    </a:lnTo>
                    <a:lnTo>
                      <a:pt x="7" y="32"/>
                    </a:lnTo>
                    <a:lnTo>
                      <a:pt x="3" y="28"/>
                    </a:lnTo>
                    <a:lnTo>
                      <a:pt x="3" y="28"/>
                    </a:lnTo>
                    <a:lnTo>
                      <a:pt x="3" y="21"/>
                    </a:lnTo>
                    <a:lnTo>
                      <a:pt x="3" y="18"/>
                    </a:lnTo>
                    <a:lnTo>
                      <a:pt x="3" y="18"/>
                    </a:lnTo>
                    <a:lnTo>
                      <a:pt x="0" y="14"/>
                    </a:lnTo>
                    <a:lnTo>
                      <a:pt x="0" y="3"/>
                    </a:lnTo>
                    <a:lnTo>
                      <a:pt x="3" y="3"/>
                    </a:lnTo>
                    <a:lnTo>
                      <a:pt x="7" y="0"/>
                    </a:lnTo>
                    <a:lnTo>
                      <a:pt x="7" y="0"/>
                    </a:lnTo>
                    <a:lnTo>
                      <a:pt x="11" y="0"/>
                    </a:lnTo>
                    <a:lnTo>
                      <a:pt x="14" y="0"/>
                    </a:lnTo>
                    <a:lnTo>
                      <a:pt x="18" y="0"/>
                    </a:lnTo>
                    <a:lnTo>
                      <a:pt x="21" y="0"/>
                    </a:lnTo>
                    <a:lnTo>
                      <a:pt x="25" y="0"/>
                    </a:lnTo>
                    <a:lnTo>
                      <a:pt x="28" y="0"/>
                    </a:lnTo>
                    <a:lnTo>
                      <a:pt x="36" y="0"/>
                    </a:lnTo>
                    <a:lnTo>
                      <a:pt x="39" y="0"/>
                    </a:lnTo>
                    <a:lnTo>
                      <a:pt x="43" y="0"/>
                    </a:lnTo>
                    <a:lnTo>
                      <a:pt x="43" y="0"/>
                    </a:lnTo>
                    <a:lnTo>
                      <a:pt x="43" y="0"/>
                    </a:lnTo>
                    <a:lnTo>
                      <a:pt x="43"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42" name="Freeform 364">
                <a:extLst>
                  <a:ext uri="{FF2B5EF4-FFF2-40B4-BE49-F238E27FC236}">
                    <a16:creationId xmlns:a16="http://schemas.microsoft.com/office/drawing/2014/main" id="{88A19D89-61DA-4867-B2DB-4B4980E16568}"/>
                  </a:ext>
                </a:extLst>
              </p:cNvPr>
              <p:cNvSpPr>
                <a:spLocks/>
              </p:cNvSpPr>
              <p:nvPr/>
            </p:nvSpPr>
            <p:spPr bwMode="auto">
              <a:xfrm>
                <a:off x="2683" y="2725"/>
                <a:ext cx="11" cy="14"/>
              </a:xfrm>
              <a:custGeom>
                <a:avLst/>
                <a:gdLst>
                  <a:gd name="T0" fmla="*/ 11 w 11"/>
                  <a:gd name="T1" fmla="*/ 4 h 14"/>
                  <a:gd name="T2" fmla="*/ 11 w 11"/>
                  <a:gd name="T3" fmla="*/ 7 h 14"/>
                  <a:gd name="T4" fmla="*/ 11 w 11"/>
                  <a:gd name="T5" fmla="*/ 7 h 14"/>
                  <a:gd name="T6" fmla="*/ 11 w 11"/>
                  <a:gd name="T7" fmla="*/ 7 h 14"/>
                  <a:gd name="T8" fmla="*/ 4 w 11"/>
                  <a:gd name="T9" fmla="*/ 14 h 14"/>
                  <a:gd name="T10" fmla="*/ 4 w 11"/>
                  <a:gd name="T11" fmla="*/ 14 h 14"/>
                  <a:gd name="T12" fmla="*/ 4 w 11"/>
                  <a:gd name="T13" fmla="*/ 11 h 14"/>
                  <a:gd name="T14" fmla="*/ 0 w 11"/>
                  <a:gd name="T15" fmla="*/ 11 h 14"/>
                  <a:gd name="T16" fmla="*/ 0 w 11"/>
                  <a:gd name="T17" fmla="*/ 7 h 14"/>
                  <a:gd name="T18" fmla="*/ 0 w 11"/>
                  <a:gd name="T19" fmla="*/ 7 h 14"/>
                  <a:gd name="T20" fmla="*/ 4 w 11"/>
                  <a:gd name="T21" fmla="*/ 4 h 14"/>
                  <a:gd name="T22" fmla="*/ 4 w 11"/>
                  <a:gd name="T23" fmla="*/ 4 h 14"/>
                  <a:gd name="T24" fmla="*/ 4 w 11"/>
                  <a:gd name="T25" fmla="*/ 0 h 14"/>
                  <a:gd name="T26" fmla="*/ 7 w 11"/>
                  <a:gd name="T27" fmla="*/ 0 h 14"/>
                  <a:gd name="T28" fmla="*/ 11 w 11"/>
                  <a:gd name="T29" fmla="*/ 0 h 14"/>
                  <a:gd name="T30" fmla="*/ 11 w 11"/>
                  <a:gd name="T31" fmla="*/ 0 h 14"/>
                  <a:gd name="T32" fmla="*/ 11 w 11"/>
                  <a:gd name="T33" fmla="*/ 0 h 14"/>
                  <a:gd name="T34" fmla="*/ 11 w 11"/>
                  <a:gd name="T35" fmla="*/ 0 h 14"/>
                  <a:gd name="T36" fmla="*/ 11 w 11"/>
                  <a:gd name="T37" fmla="*/ 0 h 14"/>
                  <a:gd name="T38" fmla="*/ 7 w 11"/>
                  <a:gd name="T39" fmla="*/ 4 h 14"/>
                  <a:gd name="T40" fmla="*/ 7 w 11"/>
                  <a:gd name="T41" fmla="*/ 4 h 14"/>
                  <a:gd name="T42" fmla="*/ 11 w 11"/>
                  <a:gd name="T43" fmla="*/ 4 h 14"/>
                  <a:gd name="T44" fmla="*/ 11 w 11"/>
                  <a:gd name="T45" fmla="*/ 4 h 14"/>
                  <a:gd name="T46" fmla="*/ 11 w 11"/>
                  <a:gd name="T4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4">
                    <a:moveTo>
                      <a:pt x="11" y="4"/>
                    </a:moveTo>
                    <a:lnTo>
                      <a:pt x="11" y="7"/>
                    </a:lnTo>
                    <a:lnTo>
                      <a:pt x="11" y="7"/>
                    </a:lnTo>
                    <a:lnTo>
                      <a:pt x="11" y="7"/>
                    </a:lnTo>
                    <a:lnTo>
                      <a:pt x="4" y="14"/>
                    </a:lnTo>
                    <a:lnTo>
                      <a:pt x="4" y="14"/>
                    </a:lnTo>
                    <a:lnTo>
                      <a:pt x="4" y="11"/>
                    </a:lnTo>
                    <a:lnTo>
                      <a:pt x="0" y="11"/>
                    </a:lnTo>
                    <a:lnTo>
                      <a:pt x="0" y="7"/>
                    </a:lnTo>
                    <a:lnTo>
                      <a:pt x="0" y="7"/>
                    </a:lnTo>
                    <a:lnTo>
                      <a:pt x="4" y="4"/>
                    </a:lnTo>
                    <a:lnTo>
                      <a:pt x="4" y="4"/>
                    </a:lnTo>
                    <a:lnTo>
                      <a:pt x="4" y="0"/>
                    </a:lnTo>
                    <a:lnTo>
                      <a:pt x="7" y="0"/>
                    </a:lnTo>
                    <a:lnTo>
                      <a:pt x="11" y="0"/>
                    </a:lnTo>
                    <a:lnTo>
                      <a:pt x="11" y="0"/>
                    </a:lnTo>
                    <a:lnTo>
                      <a:pt x="11" y="0"/>
                    </a:lnTo>
                    <a:lnTo>
                      <a:pt x="11" y="0"/>
                    </a:lnTo>
                    <a:lnTo>
                      <a:pt x="11" y="0"/>
                    </a:lnTo>
                    <a:lnTo>
                      <a:pt x="7" y="4"/>
                    </a:lnTo>
                    <a:lnTo>
                      <a:pt x="7" y="4"/>
                    </a:lnTo>
                    <a:lnTo>
                      <a:pt x="11" y="4"/>
                    </a:lnTo>
                    <a:lnTo>
                      <a:pt x="11" y="4"/>
                    </a:lnTo>
                    <a:lnTo>
                      <a:pt x="11"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43" name="Freeform 365">
                <a:extLst>
                  <a:ext uri="{FF2B5EF4-FFF2-40B4-BE49-F238E27FC236}">
                    <a16:creationId xmlns:a16="http://schemas.microsoft.com/office/drawing/2014/main" id="{9A959183-8ABA-4E37-93BA-A0073AF7EEA6}"/>
                  </a:ext>
                </a:extLst>
              </p:cNvPr>
              <p:cNvSpPr>
                <a:spLocks/>
              </p:cNvSpPr>
              <p:nvPr/>
            </p:nvSpPr>
            <p:spPr bwMode="auto">
              <a:xfrm>
                <a:off x="2705" y="2714"/>
                <a:ext cx="3" cy="4"/>
              </a:xfrm>
              <a:custGeom>
                <a:avLst/>
                <a:gdLst>
                  <a:gd name="T0" fmla="*/ 3 w 3"/>
                  <a:gd name="T1" fmla="*/ 0 h 4"/>
                  <a:gd name="T2" fmla="*/ 3 w 3"/>
                  <a:gd name="T3" fmla="*/ 0 h 4"/>
                  <a:gd name="T4" fmla="*/ 3 w 3"/>
                  <a:gd name="T5" fmla="*/ 0 h 4"/>
                  <a:gd name="T6" fmla="*/ 0 w 3"/>
                  <a:gd name="T7" fmla="*/ 4 h 4"/>
                  <a:gd name="T8" fmla="*/ 0 w 3"/>
                  <a:gd name="T9" fmla="*/ 0 h 4"/>
                  <a:gd name="T10" fmla="*/ 0 w 3"/>
                  <a:gd name="T11" fmla="*/ 0 h 4"/>
                  <a:gd name="T12" fmla="*/ 0 w 3"/>
                  <a:gd name="T13" fmla="*/ 0 h 4"/>
                  <a:gd name="T14" fmla="*/ 3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0"/>
                    </a:moveTo>
                    <a:lnTo>
                      <a:pt x="3" y="0"/>
                    </a:lnTo>
                    <a:lnTo>
                      <a:pt x="3" y="0"/>
                    </a:lnTo>
                    <a:lnTo>
                      <a:pt x="0" y="4"/>
                    </a:lnTo>
                    <a:lnTo>
                      <a:pt x="0" y="0"/>
                    </a:lnTo>
                    <a:lnTo>
                      <a:pt x="0" y="0"/>
                    </a:lnTo>
                    <a:lnTo>
                      <a:pt x="0" y="0"/>
                    </a:lnTo>
                    <a:lnTo>
                      <a:pt x="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44" name="Freeform 366">
                <a:extLst>
                  <a:ext uri="{FF2B5EF4-FFF2-40B4-BE49-F238E27FC236}">
                    <a16:creationId xmlns:a16="http://schemas.microsoft.com/office/drawing/2014/main" id="{AB2E94A9-4121-4922-B0CE-32DF83A28042}"/>
                  </a:ext>
                </a:extLst>
              </p:cNvPr>
              <p:cNvSpPr>
                <a:spLocks/>
              </p:cNvSpPr>
              <p:nvPr/>
            </p:nvSpPr>
            <p:spPr bwMode="auto">
              <a:xfrm>
                <a:off x="2697" y="2721"/>
                <a:ext cx="4" cy="4"/>
              </a:xfrm>
              <a:custGeom>
                <a:avLst/>
                <a:gdLst>
                  <a:gd name="T0" fmla="*/ 4 w 4"/>
                  <a:gd name="T1" fmla="*/ 0 h 4"/>
                  <a:gd name="T2" fmla="*/ 4 w 4"/>
                  <a:gd name="T3" fmla="*/ 4 h 4"/>
                  <a:gd name="T4" fmla="*/ 4 w 4"/>
                  <a:gd name="T5" fmla="*/ 4 h 4"/>
                  <a:gd name="T6" fmla="*/ 0 w 4"/>
                  <a:gd name="T7" fmla="*/ 4 h 4"/>
                  <a:gd name="T8" fmla="*/ 0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4" y="4"/>
                    </a:lnTo>
                    <a:lnTo>
                      <a:pt x="0" y="4"/>
                    </a:lnTo>
                    <a:lnTo>
                      <a:pt x="0"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45" name="Freeform 367">
                <a:extLst>
                  <a:ext uri="{FF2B5EF4-FFF2-40B4-BE49-F238E27FC236}">
                    <a16:creationId xmlns:a16="http://schemas.microsoft.com/office/drawing/2014/main" id="{26E38E51-85E6-47DB-A1A8-1E063E3C9CD7}"/>
                  </a:ext>
                </a:extLst>
              </p:cNvPr>
              <p:cNvSpPr>
                <a:spLocks/>
              </p:cNvSpPr>
              <p:nvPr/>
            </p:nvSpPr>
            <p:spPr bwMode="auto">
              <a:xfrm>
                <a:off x="3693" y="1304"/>
                <a:ext cx="11" cy="22"/>
              </a:xfrm>
              <a:custGeom>
                <a:avLst/>
                <a:gdLst>
                  <a:gd name="T0" fmla="*/ 7 w 11"/>
                  <a:gd name="T1" fmla="*/ 0 h 22"/>
                  <a:gd name="T2" fmla="*/ 7 w 11"/>
                  <a:gd name="T3" fmla="*/ 0 h 22"/>
                  <a:gd name="T4" fmla="*/ 4 w 11"/>
                  <a:gd name="T5" fmla="*/ 0 h 22"/>
                  <a:gd name="T6" fmla="*/ 4 w 11"/>
                  <a:gd name="T7" fmla="*/ 0 h 22"/>
                  <a:gd name="T8" fmla="*/ 4 w 11"/>
                  <a:gd name="T9" fmla="*/ 4 h 22"/>
                  <a:gd name="T10" fmla="*/ 4 w 11"/>
                  <a:gd name="T11" fmla="*/ 4 h 22"/>
                  <a:gd name="T12" fmla="*/ 4 w 11"/>
                  <a:gd name="T13" fmla="*/ 8 h 22"/>
                  <a:gd name="T14" fmla="*/ 4 w 11"/>
                  <a:gd name="T15" fmla="*/ 8 h 22"/>
                  <a:gd name="T16" fmla="*/ 0 w 11"/>
                  <a:gd name="T17" fmla="*/ 11 h 22"/>
                  <a:gd name="T18" fmla="*/ 0 w 11"/>
                  <a:gd name="T19" fmla="*/ 11 h 22"/>
                  <a:gd name="T20" fmla="*/ 4 w 11"/>
                  <a:gd name="T21" fmla="*/ 15 h 22"/>
                  <a:gd name="T22" fmla="*/ 7 w 11"/>
                  <a:gd name="T23" fmla="*/ 11 h 22"/>
                  <a:gd name="T24" fmla="*/ 7 w 11"/>
                  <a:gd name="T25" fmla="*/ 15 h 22"/>
                  <a:gd name="T26" fmla="*/ 7 w 11"/>
                  <a:gd name="T27" fmla="*/ 15 h 22"/>
                  <a:gd name="T28" fmla="*/ 4 w 11"/>
                  <a:gd name="T29" fmla="*/ 22 h 22"/>
                  <a:gd name="T30" fmla="*/ 11 w 11"/>
                  <a:gd name="T31" fmla="*/ 18 h 22"/>
                  <a:gd name="T32" fmla="*/ 11 w 11"/>
                  <a:gd name="T33" fmla="*/ 15 h 22"/>
                  <a:gd name="T34" fmla="*/ 11 w 11"/>
                  <a:gd name="T35" fmla="*/ 15 h 22"/>
                  <a:gd name="T36" fmla="*/ 11 w 11"/>
                  <a:gd name="T37" fmla="*/ 11 h 22"/>
                  <a:gd name="T38" fmla="*/ 11 w 11"/>
                  <a:gd name="T39" fmla="*/ 11 h 22"/>
                  <a:gd name="T40" fmla="*/ 11 w 11"/>
                  <a:gd name="T41" fmla="*/ 8 h 22"/>
                  <a:gd name="T42" fmla="*/ 11 w 11"/>
                  <a:gd name="T43" fmla="*/ 8 h 22"/>
                  <a:gd name="T44" fmla="*/ 7 w 11"/>
                  <a:gd name="T45" fmla="*/ 4 h 22"/>
                  <a:gd name="T46" fmla="*/ 7 w 11"/>
                  <a:gd name="T4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22">
                    <a:moveTo>
                      <a:pt x="7" y="0"/>
                    </a:moveTo>
                    <a:lnTo>
                      <a:pt x="7" y="0"/>
                    </a:lnTo>
                    <a:lnTo>
                      <a:pt x="4" y="0"/>
                    </a:lnTo>
                    <a:lnTo>
                      <a:pt x="4" y="0"/>
                    </a:lnTo>
                    <a:lnTo>
                      <a:pt x="4" y="4"/>
                    </a:lnTo>
                    <a:lnTo>
                      <a:pt x="4" y="4"/>
                    </a:lnTo>
                    <a:lnTo>
                      <a:pt x="4" y="8"/>
                    </a:lnTo>
                    <a:lnTo>
                      <a:pt x="4" y="8"/>
                    </a:lnTo>
                    <a:lnTo>
                      <a:pt x="0" y="11"/>
                    </a:lnTo>
                    <a:lnTo>
                      <a:pt x="0" y="11"/>
                    </a:lnTo>
                    <a:lnTo>
                      <a:pt x="4" y="15"/>
                    </a:lnTo>
                    <a:lnTo>
                      <a:pt x="7" y="11"/>
                    </a:lnTo>
                    <a:lnTo>
                      <a:pt x="7" y="15"/>
                    </a:lnTo>
                    <a:lnTo>
                      <a:pt x="7" y="15"/>
                    </a:lnTo>
                    <a:lnTo>
                      <a:pt x="4" y="22"/>
                    </a:lnTo>
                    <a:lnTo>
                      <a:pt x="11" y="18"/>
                    </a:lnTo>
                    <a:lnTo>
                      <a:pt x="11" y="15"/>
                    </a:lnTo>
                    <a:lnTo>
                      <a:pt x="11" y="15"/>
                    </a:lnTo>
                    <a:lnTo>
                      <a:pt x="11" y="11"/>
                    </a:lnTo>
                    <a:lnTo>
                      <a:pt x="11" y="11"/>
                    </a:lnTo>
                    <a:lnTo>
                      <a:pt x="11" y="8"/>
                    </a:lnTo>
                    <a:lnTo>
                      <a:pt x="11" y="8"/>
                    </a:lnTo>
                    <a:lnTo>
                      <a:pt x="7" y="4"/>
                    </a:lnTo>
                    <a:lnTo>
                      <a:pt x="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46" name="Freeform 368">
                <a:extLst>
                  <a:ext uri="{FF2B5EF4-FFF2-40B4-BE49-F238E27FC236}">
                    <a16:creationId xmlns:a16="http://schemas.microsoft.com/office/drawing/2014/main" id="{9913B109-B233-47A1-9F66-01AC769E3012}"/>
                  </a:ext>
                </a:extLst>
              </p:cNvPr>
              <p:cNvSpPr>
                <a:spLocks/>
              </p:cNvSpPr>
              <p:nvPr/>
            </p:nvSpPr>
            <p:spPr bwMode="auto">
              <a:xfrm>
                <a:off x="3582" y="1369"/>
                <a:ext cx="18" cy="21"/>
              </a:xfrm>
              <a:custGeom>
                <a:avLst/>
                <a:gdLst>
                  <a:gd name="T0" fmla="*/ 18 w 18"/>
                  <a:gd name="T1" fmla="*/ 0 h 21"/>
                  <a:gd name="T2" fmla="*/ 14 w 18"/>
                  <a:gd name="T3" fmla="*/ 0 h 21"/>
                  <a:gd name="T4" fmla="*/ 11 w 18"/>
                  <a:gd name="T5" fmla="*/ 4 h 21"/>
                  <a:gd name="T6" fmla="*/ 7 w 18"/>
                  <a:gd name="T7" fmla="*/ 7 h 21"/>
                  <a:gd name="T8" fmla="*/ 7 w 18"/>
                  <a:gd name="T9" fmla="*/ 7 h 21"/>
                  <a:gd name="T10" fmla="*/ 7 w 18"/>
                  <a:gd name="T11" fmla="*/ 7 h 21"/>
                  <a:gd name="T12" fmla="*/ 4 w 18"/>
                  <a:gd name="T13" fmla="*/ 11 h 21"/>
                  <a:gd name="T14" fmla="*/ 4 w 18"/>
                  <a:gd name="T15" fmla="*/ 7 h 21"/>
                  <a:gd name="T16" fmla="*/ 0 w 18"/>
                  <a:gd name="T17" fmla="*/ 11 h 21"/>
                  <a:gd name="T18" fmla="*/ 0 w 18"/>
                  <a:gd name="T19" fmla="*/ 14 h 21"/>
                  <a:gd name="T20" fmla="*/ 4 w 18"/>
                  <a:gd name="T21" fmla="*/ 18 h 21"/>
                  <a:gd name="T22" fmla="*/ 0 w 18"/>
                  <a:gd name="T23" fmla="*/ 18 h 21"/>
                  <a:gd name="T24" fmla="*/ 0 w 18"/>
                  <a:gd name="T25" fmla="*/ 18 h 21"/>
                  <a:gd name="T26" fmla="*/ 4 w 18"/>
                  <a:gd name="T27" fmla="*/ 21 h 21"/>
                  <a:gd name="T28" fmla="*/ 7 w 18"/>
                  <a:gd name="T29" fmla="*/ 21 h 21"/>
                  <a:gd name="T30" fmla="*/ 7 w 18"/>
                  <a:gd name="T31" fmla="*/ 18 h 21"/>
                  <a:gd name="T32" fmla="*/ 7 w 18"/>
                  <a:gd name="T33" fmla="*/ 18 h 21"/>
                  <a:gd name="T34" fmla="*/ 7 w 18"/>
                  <a:gd name="T35" fmla="*/ 18 h 21"/>
                  <a:gd name="T36" fmla="*/ 11 w 18"/>
                  <a:gd name="T37" fmla="*/ 18 h 21"/>
                  <a:gd name="T38" fmla="*/ 14 w 18"/>
                  <a:gd name="T39" fmla="*/ 14 h 21"/>
                  <a:gd name="T40" fmla="*/ 14 w 18"/>
                  <a:gd name="T41" fmla="*/ 11 h 21"/>
                  <a:gd name="T42" fmla="*/ 14 w 18"/>
                  <a:gd name="T43" fmla="*/ 11 h 21"/>
                  <a:gd name="T44" fmla="*/ 14 w 18"/>
                  <a:gd name="T45" fmla="*/ 11 h 21"/>
                  <a:gd name="T46" fmla="*/ 14 w 18"/>
                  <a:gd name="T47" fmla="*/ 7 h 21"/>
                  <a:gd name="T48" fmla="*/ 18 w 18"/>
                  <a:gd name="T49" fmla="*/ 7 h 21"/>
                  <a:gd name="T50" fmla="*/ 18 w 18"/>
                  <a:gd name="T51" fmla="*/ 7 h 21"/>
                  <a:gd name="T52" fmla="*/ 18 w 18"/>
                  <a:gd name="T53" fmla="*/ 7 h 21"/>
                  <a:gd name="T54" fmla="*/ 18 w 18"/>
                  <a:gd name="T55" fmla="*/ 7 h 21"/>
                  <a:gd name="T56" fmla="*/ 18 w 18"/>
                  <a:gd name="T5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21">
                    <a:moveTo>
                      <a:pt x="18" y="0"/>
                    </a:moveTo>
                    <a:lnTo>
                      <a:pt x="14" y="0"/>
                    </a:lnTo>
                    <a:lnTo>
                      <a:pt x="11" y="4"/>
                    </a:lnTo>
                    <a:lnTo>
                      <a:pt x="7" y="7"/>
                    </a:lnTo>
                    <a:lnTo>
                      <a:pt x="7" y="7"/>
                    </a:lnTo>
                    <a:lnTo>
                      <a:pt x="7" y="7"/>
                    </a:lnTo>
                    <a:lnTo>
                      <a:pt x="4" y="11"/>
                    </a:lnTo>
                    <a:lnTo>
                      <a:pt x="4" y="7"/>
                    </a:lnTo>
                    <a:lnTo>
                      <a:pt x="0" y="11"/>
                    </a:lnTo>
                    <a:lnTo>
                      <a:pt x="0" y="14"/>
                    </a:lnTo>
                    <a:lnTo>
                      <a:pt x="4" y="18"/>
                    </a:lnTo>
                    <a:lnTo>
                      <a:pt x="0" y="18"/>
                    </a:lnTo>
                    <a:lnTo>
                      <a:pt x="0" y="18"/>
                    </a:lnTo>
                    <a:lnTo>
                      <a:pt x="4" y="21"/>
                    </a:lnTo>
                    <a:lnTo>
                      <a:pt x="7" y="21"/>
                    </a:lnTo>
                    <a:lnTo>
                      <a:pt x="7" y="18"/>
                    </a:lnTo>
                    <a:lnTo>
                      <a:pt x="7" y="18"/>
                    </a:lnTo>
                    <a:lnTo>
                      <a:pt x="7" y="18"/>
                    </a:lnTo>
                    <a:lnTo>
                      <a:pt x="11" y="18"/>
                    </a:lnTo>
                    <a:lnTo>
                      <a:pt x="14" y="14"/>
                    </a:lnTo>
                    <a:lnTo>
                      <a:pt x="14" y="11"/>
                    </a:lnTo>
                    <a:lnTo>
                      <a:pt x="14" y="11"/>
                    </a:lnTo>
                    <a:lnTo>
                      <a:pt x="14" y="11"/>
                    </a:lnTo>
                    <a:lnTo>
                      <a:pt x="14" y="7"/>
                    </a:lnTo>
                    <a:lnTo>
                      <a:pt x="18" y="7"/>
                    </a:lnTo>
                    <a:lnTo>
                      <a:pt x="18" y="7"/>
                    </a:lnTo>
                    <a:lnTo>
                      <a:pt x="18" y="7"/>
                    </a:lnTo>
                    <a:lnTo>
                      <a:pt x="18" y="7"/>
                    </a:lnTo>
                    <a:lnTo>
                      <a:pt x="18"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47" name="Freeform 369">
                <a:extLst>
                  <a:ext uri="{FF2B5EF4-FFF2-40B4-BE49-F238E27FC236}">
                    <a16:creationId xmlns:a16="http://schemas.microsoft.com/office/drawing/2014/main" id="{4FE69F06-81AA-4868-8664-6CFB2CEF5C63}"/>
                  </a:ext>
                </a:extLst>
              </p:cNvPr>
              <p:cNvSpPr>
                <a:spLocks/>
              </p:cNvSpPr>
              <p:nvPr/>
            </p:nvSpPr>
            <p:spPr bwMode="auto">
              <a:xfrm>
                <a:off x="3575" y="1394"/>
                <a:ext cx="7" cy="4"/>
              </a:xfrm>
              <a:custGeom>
                <a:avLst/>
                <a:gdLst>
                  <a:gd name="T0" fmla="*/ 7 w 7"/>
                  <a:gd name="T1" fmla="*/ 0 h 4"/>
                  <a:gd name="T2" fmla="*/ 7 w 7"/>
                  <a:gd name="T3" fmla="*/ 0 h 4"/>
                  <a:gd name="T4" fmla="*/ 7 w 7"/>
                  <a:gd name="T5" fmla="*/ 0 h 4"/>
                  <a:gd name="T6" fmla="*/ 0 w 7"/>
                  <a:gd name="T7" fmla="*/ 0 h 4"/>
                  <a:gd name="T8" fmla="*/ 0 w 7"/>
                  <a:gd name="T9" fmla="*/ 0 h 4"/>
                  <a:gd name="T10" fmla="*/ 4 w 7"/>
                  <a:gd name="T11" fmla="*/ 4 h 4"/>
                  <a:gd name="T12" fmla="*/ 7 w 7"/>
                  <a:gd name="T13" fmla="*/ 4 h 4"/>
                  <a:gd name="T14" fmla="*/ 7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7" y="0"/>
                    </a:moveTo>
                    <a:lnTo>
                      <a:pt x="7" y="0"/>
                    </a:lnTo>
                    <a:lnTo>
                      <a:pt x="7" y="0"/>
                    </a:lnTo>
                    <a:lnTo>
                      <a:pt x="0" y="0"/>
                    </a:lnTo>
                    <a:lnTo>
                      <a:pt x="0" y="0"/>
                    </a:lnTo>
                    <a:lnTo>
                      <a:pt x="4" y="4"/>
                    </a:lnTo>
                    <a:lnTo>
                      <a:pt x="7" y="4"/>
                    </a:lnTo>
                    <a:lnTo>
                      <a:pt x="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48" name="Freeform 370">
                <a:extLst>
                  <a:ext uri="{FF2B5EF4-FFF2-40B4-BE49-F238E27FC236}">
                    <a16:creationId xmlns:a16="http://schemas.microsoft.com/office/drawing/2014/main" id="{B6530388-58CF-4A8A-B895-CDCDC54FC5DC}"/>
                  </a:ext>
                </a:extLst>
              </p:cNvPr>
              <p:cNvSpPr>
                <a:spLocks/>
              </p:cNvSpPr>
              <p:nvPr/>
            </p:nvSpPr>
            <p:spPr bwMode="auto">
              <a:xfrm>
                <a:off x="3661" y="1347"/>
                <a:ext cx="11" cy="8"/>
              </a:xfrm>
              <a:custGeom>
                <a:avLst/>
                <a:gdLst>
                  <a:gd name="T0" fmla="*/ 11 w 11"/>
                  <a:gd name="T1" fmla="*/ 8 h 8"/>
                  <a:gd name="T2" fmla="*/ 11 w 11"/>
                  <a:gd name="T3" fmla="*/ 8 h 8"/>
                  <a:gd name="T4" fmla="*/ 11 w 11"/>
                  <a:gd name="T5" fmla="*/ 8 h 8"/>
                  <a:gd name="T6" fmla="*/ 4 w 11"/>
                  <a:gd name="T7" fmla="*/ 8 h 8"/>
                  <a:gd name="T8" fmla="*/ 4 w 11"/>
                  <a:gd name="T9" fmla="*/ 4 h 8"/>
                  <a:gd name="T10" fmla="*/ 0 w 11"/>
                  <a:gd name="T11" fmla="*/ 0 h 8"/>
                  <a:gd name="T12" fmla="*/ 0 w 11"/>
                  <a:gd name="T13" fmla="*/ 0 h 8"/>
                  <a:gd name="T14" fmla="*/ 0 w 11"/>
                  <a:gd name="T15" fmla="*/ 4 h 8"/>
                  <a:gd name="T16" fmla="*/ 0 w 11"/>
                  <a:gd name="T17" fmla="*/ 8 h 8"/>
                  <a:gd name="T18" fmla="*/ 0 w 11"/>
                  <a:gd name="T19" fmla="*/ 8 h 8"/>
                  <a:gd name="T20" fmla="*/ 7 w 11"/>
                  <a:gd name="T21" fmla="*/ 8 h 8"/>
                  <a:gd name="T22" fmla="*/ 11 w 11"/>
                  <a:gd name="T23" fmla="*/ 8 h 8"/>
                  <a:gd name="T24" fmla="*/ 11 w 11"/>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8">
                    <a:moveTo>
                      <a:pt x="11" y="8"/>
                    </a:moveTo>
                    <a:lnTo>
                      <a:pt x="11" y="8"/>
                    </a:lnTo>
                    <a:lnTo>
                      <a:pt x="11" y="8"/>
                    </a:lnTo>
                    <a:lnTo>
                      <a:pt x="4" y="8"/>
                    </a:lnTo>
                    <a:lnTo>
                      <a:pt x="4" y="4"/>
                    </a:lnTo>
                    <a:lnTo>
                      <a:pt x="0" y="0"/>
                    </a:lnTo>
                    <a:lnTo>
                      <a:pt x="0" y="0"/>
                    </a:lnTo>
                    <a:lnTo>
                      <a:pt x="0" y="4"/>
                    </a:lnTo>
                    <a:lnTo>
                      <a:pt x="0" y="8"/>
                    </a:lnTo>
                    <a:lnTo>
                      <a:pt x="0" y="8"/>
                    </a:lnTo>
                    <a:lnTo>
                      <a:pt x="7" y="8"/>
                    </a:lnTo>
                    <a:lnTo>
                      <a:pt x="11" y="8"/>
                    </a:lnTo>
                    <a:lnTo>
                      <a:pt x="11" y="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49" name="Freeform 371">
                <a:extLst>
                  <a:ext uri="{FF2B5EF4-FFF2-40B4-BE49-F238E27FC236}">
                    <a16:creationId xmlns:a16="http://schemas.microsoft.com/office/drawing/2014/main" id="{7759A046-88E6-4A32-AB39-D5DA087E9CA7}"/>
                  </a:ext>
                </a:extLst>
              </p:cNvPr>
              <p:cNvSpPr>
                <a:spLocks/>
              </p:cNvSpPr>
              <p:nvPr/>
            </p:nvSpPr>
            <p:spPr bwMode="auto">
              <a:xfrm>
                <a:off x="3657" y="1355"/>
                <a:ext cx="4" cy="3"/>
              </a:xfrm>
              <a:custGeom>
                <a:avLst/>
                <a:gdLst>
                  <a:gd name="T0" fmla="*/ 4 w 4"/>
                  <a:gd name="T1" fmla="*/ 3 h 3"/>
                  <a:gd name="T2" fmla="*/ 4 w 4"/>
                  <a:gd name="T3" fmla="*/ 3 h 3"/>
                  <a:gd name="T4" fmla="*/ 4 w 4"/>
                  <a:gd name="T5" fmla="*/ 0 h 3"/>
                  <a:gd name="T6" fmla="*/ 4 w 4"/>
                  <a:gd name="T7" fmla="*/ 0 h 3"/>
                  <a:gd name="T8" fmla="*/ 0 w 4"/>
                  <a:gd name="T9" fmla="*/ 0 h 3"/>
                  <a:gd name="T10" fmla="*/ 0 w 4"/>
                  <a:gd name="T11" fmla="*/ 3 h 3"/>
                  <a:gd name="T12" fmla="*/ 0 w 4"/>
                  <a:gd name="T13" fmla="*/ 3 h 3"/>
                  <a:gd name="T14" fmla="*/ 4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4" y="3"/>
                    </a:moveTo>
                    <a:lnTo>
                      <a:pt x="4" y="3"/>
                    </a:lnTo>
                    <a:lnTo>
                      <a:pt x="4" y="0"/>
                    </a:lnTo>
                    <a:lnTo>
                      <a:pt x="4" y="0"/>
                    </a:lnTo>
                    <a:lnTo>
                      <a:pt x="0" y="0"/>
                    </a:lnTo>
                    <a:lnTo>
                      <a:pt x="0" y="3"/>
                    </a:lnTo>
                    <a:lnTo>
                      <a:pt x="0" y="3"/>
                    </a:lnTo>
                    <a:lnTo>
                      <a:pt x="4"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50" name="Freeform 372">
                <a:extLst>
                  <a:ext uri="{FF2B5EF4-FFF2-40B4-BE49-F238E27FC236}">
                    <a16:creationId xmlns:a16="http://schemas.microsoft.com/office/drawing/2014/main" id="{579BF446-ECDA-4C49-895A-C09CB952E5FB}"/>
                  </a:ext>
                </a:extLst>
              </p:cNvPr>
              <p:cNvSpPr>
                <a:spLocks/>
              </p:cNvSpPr>
              <p:nvPr/>
            </p:nvSpPr>
            <p:spPr bwMode="auto">
              <a:xfrm>
                <a:off x="3604" y="1365"/>
                <a:ext cx="157" cy="244"/>
              </a:xfrm>
              <a:custGeom>
                <a:avLst/>
                <a:gdLst>
                  <a:gd name="T0" fmla="*/ 82 w 157"/>
                  <a:gd name="T1" fmla="*/ 226 h 244"/>
                  <a:gd name="T2" fmla="*/ 96 w 157"/>
                  <a:gd name="T3" fmla="*/ 219 h 244"/>
                  <a:gd name="T4" fmla="*/ 121 w 157"/>
                  <a:gd name="T5" fmla="*/ 219 h 244"/>
                  <a:gd name="T6" fmla="*/ 150 w 157"/>
                  <a:gd name="T7" fmla="*/ 208 h 244"/>
                  <a:gd name="T8" fmla="*/ 139 w 157"/>
                  <a:gd name="T9" fmla="*/ 198 h 244"/>
                  <a:gd name="T10" fmla="*/ 146 w 157"/>
                  <a:gd name="T11" fmla="*/ 194 h 244"/>
                  <a:gd name="T12" fmla="*/ 157 w 157"/>
                  <a:gd name="T13" fmla="*/ 187 h 244"/>
                  <a:gd name="T14" fmla="*/ 146 w 157"/>
                  <a:gd name="T15" fmla="*/ 162 h 244"/>
                  <a:gd name="T16" fmla="*/ 125 w 157"/>
                  <a:gd name="T17" fmla="*/ 165 h 244"/>
                  <a:gd name="T18" fmla="*/ 125 w 157"/>
                  <a:gd name="T19" fmla="*/ 147 h 244"/>
                  <a:gd name="T20" fmla="*/ 125 w 157"/>
                  <a:gd name="T21" fmla="*/ 144 h 244"/>
                  <a:gd name="T22" fmla="*/ 114 w 157"/>
                  <a:gd name="T23" fmla="*/ 126 h 244"/>
                  <a:gd name="T24" fmla="*/ 96 w 157"/>
                  <a:gd name="T25" fmla="*/ 112 h 244"/>
                  <a:gd name="T26" fmla="*/ 82 w 157"/>
                  <a:gd name="T27" fmla="*/ 83 h 244"/>
                  <a:gd name="T28" fmla="*/ 57 w 157"/>
                  <a:gd name="T29" fmla="*/ 76 h 244"/>
                  <a:gd name="T30" fmla="*/ 64 w 157"/>
                  <a:gd name="T31" fmla="*/ 65 h 244"/>
                  <a:gd name="T32" fmla="*/ 71 w 157"/>
                  <a:gd name="T33" fmla="*/ 58 h 244"/>
                  <a:gd name="T34" fmla="*/ 86 w 157"/>
                  <a:gd name="T35" fmla="*/ 29 h 244"/>
                  <a:gd name="T36" fmla="*/ 57 w 157"/>
                  <a:gd name="T37" fmla="*/ 25 h 244"/>
                  <a:gd name="T38" fmla="*/ 35 w 157"/>
                  <a:gd name="T39" fmla="*/ 29 h 244"/>
                  <a:gd name="T40" fmla="*/ 39 w 157"/>
                  <a:gd name="T41" fmla="*/ 22 h 244"/>
                  <a:gd name="T42" fmla="*/ 53 w 157"/>
                  <a:gd name="T43" fmla="*/ 0 h 244"/>
                  <a:gd name="T44" fmla="*/ 25 w 157"/>
                  <a:gd name="T45" fmla="*/ 0 h 244"/>
                  <a:gd name="T46" fmla="*/ 10 w 157"/>
                  <a:gd name="T47" fmla="*/ 15 h 244"/>
                  <a:gd name="T48" fmla="*/ 7 w 157"/>
                  <a:gd name="T49" fmla="*/ 33 h 244"/>
                  <a:gd name="T50" fmla="*/ 10 w 157"/>
                  <a:gd name="T51" fmla="*/ 36 h 244"/>
                  <a:gd name="T52" fmla="*/ 7 w 157"/>
                  <a:gd name="T53" fmla="*/ 43 h 244"/>
                  <a:gd name="T54" fmla="*/ 0 w 157"/>
                  <a:gd name="T55" fmla="*/ 54 h 244"/>
                  <a:gd name="T56" fmla="*/ 10 w 157"/>
                  <a:gd name="T57" fmla="*/ 61 h 244"/>
                  <a:gd name="T58" fmla="*/ 10 w 157"/>
                  <a:gd name="T59" fmla="*/ 72 h 244"/>
                  <a:gd name="T60" fmla="*/ 10 w 157"/>
                  <a:gd name="T61" fmla="*/ 83 h 244"/>
                  <a:gd name="T62" fmla="*/ 10 w 157"/>
                  <a:gd name="T63" fmla="*/ 94 h 244"/>
                  <a:gd name="T64" fmla="*/ 18 w 157"/>
                  <a:gd name="T65" fmla="*/ 72 h 244"/>
                  <a:gd name="T66" fmla="*/ 18 w 157"/>
                  <a:gd name="T67" fmla="*/ 79 h 244"/>
                  <a:gd name="T68" fmla="*/ 28 w 157"/>
                  <a:gd name="T69" fmla="*/ 79 h 244"/>
                  <a:gd name="T70" fmla="*/ 28 w 157"/>
                  <a:gd name="T71" fmla="*/ 90 h 244"/>
                  <a:gd name="T72" fmla="*/ 21 w 157"/>
                  <a:gd name="T73" fmla="*/ 108 h 244"/>
                  <a:gd name="T74" fmla="*/ 21 w 157"/>
                  <a:gd name="T75" fmla="*/ 112 h 244"/>
                  <a:gd name="T76" fmla="*/ 35 w 157"/>
                  <a:gd name="T77" fmla="*/ 112 h 244"/>
                  <a:gd name="T78" fmla="*/ 57 w 157"/>
                  <a:gd name="T79" fmla="*/ 108 h 244"/>
                  <a:gd name="T80" fmla="*/ 53 w 157"/>
                  <a:gd name="T81" fmla="*/ 126 h 244"/>
                  <a:gd name="T82" fmla="*/ 64 w 157"/>
                  <a:gd name="T83" fmla="*/ 126 h 244"/>
                  <a:gd name="T84" fmla="*/ 64 w 157"/>
                  <a:gd name="T85" fmla="*/ 140 h 244"/>
                  <a:gd name="T86" fmla="*/ 61 w 157"/>
                  <a:gd name="T87" fmla="*/ 155 h 244"/>
                  <a:gd name="T88" fmla="*/ 35 w 157"/>
                  <a:gd name="T89" fmla="*/ 165 h 244"/>
                  <a:gd name="T90" fmla="*/ 39 w 157"/>
                  <a:gd name="T91" fmla="*/ 180 h 244"/>
                  <a:gd name="T92" fmla="*/ 21 w 157"/>
                  <a:gd name="T93" fmla="*/ 198 h 244"/>
                  <a:gd name="T94" fmla="*/ 35 w 157"/>
                  <a:gd name="T95" fmla="*/ 198 h 244"/>
                  <a:gd name="T96" fmla="*/ 50 w 157"/>
                  <a:gd name="T97" fmla="*/ 205 h 244"/>
                  <a:gd name="T98" fmla="*/ 71 w 157"/>
                  <a:gd name="T99" fmla="*/ 198 h 244"/>
                  <a:gd name="T100" fmla="*/ 57 w 157"/>
                  <a:gd name="T101" fmla="*/ 212 h 244"/>
                  <a:gd name="T102" fmla="*/ 14 w 157"/>
                  <a:gd name="T103" fmla="*/ 234 h 244"/>
                  <a:gd name="T104" fmla="*/ 14 w 157"/>
                  <a:gd name="T105" fmla="*/ 241 h 244"/>
                  <a:gd name="T106" fmla="*/ 28 w 157"/>
                  <a:gd name="T107" fmla="*/ 234 h 244"/>
                  <a:gd name="T108" fmla="*/ 53 w 157"/>
                  <a:gd name="T109" fmla="*/ 22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7" h="244">
                    <a:moveTo>
                      <a:pt x="71" y="230"/>
                    </a:moveTo>
                    <a:lnTo>
                      <a:pt x="71" y="230"/>
                    </a:lnTo>
                    <a:lnTo>
                      <a:pt x="75" y="226"/>
                    </a:lnTo>
                    <a:lnTo>
                      <a:pt x="78" y="226"/>
                    </a:lnTo>
                    <a:lnTo>
                      <a:pt x="82" y="226"/>
                    </a:lnTo>
                    <a:lnTo>
                      <a:pt x="82" y="226"/>
                    </a:lnTo>
                    <a:lnTo>
                      <a:pt x="82" y="223"/>
                    </a:lnTo>
                    <a:lnTo>
                      <a:pt x="93" y="223"/>
                    </a:lnTo>
                    <a:lnTo>
                      <a:pt x="93" y="223"/>
                    </a:lnTo>
                    <a:lnTo>
                      <a:pt x="96" y="223"/>
                    </a:lnTo>
                    <a:lnTo>
                      <a:pt x="96" y="219"/>
                    </a:lnTo>
                    <a:lnTo>
                      <a:pt x="96" y="219"/>
                    </a:lnTo>
                    <a:lnTo>
                      <a:pt x="96" y="219"/>
                    </a:lnTo>
                    <a:lnTo>
                      <a:pt x="100" y="219"/>
                    </a:lnTo>
                    <a:lnTo>
                      <a:pt x="103" y="219"/>
                    </a:lnTo>
                    <a:lnTo>
                      <a:pt x="103" y="223"/>
                    </a:lnTo>
                    <a:lnTo>
                      <a:pt x="107" y="223"/>
                    </a:lnTo>
                    <a:lnTo>
                      <a:pt x="121" y="219"/>
                    </a:lnTo>
                    <a:lnTo>
                      <a:pt x="125" y="223"/>
                    </a:lnTo>
                    <a:lnTo>
                      <a:pt x="143" y="219"/>
                    </a:lnTo>
                    <a:lnTo>
                      <a:pt x="143" y="216"/>
                    </a:lnTo>
                    <a:lnTo>
                      <a:pt x="150" y="212"/>
                    </a:lnTo>
                    <a:lnTo>
                      <a:pt x="154" y="208"/>
                    </a:lnTo>
                    <a:lnTo>
                      <a:pt x="150" y="208"/>
                    </a:lnTo>
                    <a:lnTo>
                      <a:pt x="143" y="208"/>
                    </a:lnTo>
                    <a:lnTo>
                      <a:pt x="136" y="205"/>
                    </a:lnTo>
                    <a:lnTo>
                      <a:pt x="136" y="205"/>
                    </a:lnTo>
                    <a:lnTo>
                      <a:pt x="136" y="201"/>
                    </a:lnTo>
                    <a:lnTo>
                      <a:pt x="139" y="201"/>
                    </a:lnTo>
                    <a:lnTo>
                      <a:pt x="139" y="198"/>
                    </a:lnTo>
                    <a:lnTo>
                      <a:pt x="143" y="198"/>
                    </a:lnTo>
                    <a:lnTo>
                      <a:pt x="139" y="198"/>
                    </a:lnTo>
                    <a:lnTo>
                      <a:pt x="139" y="194"/>
                    </a:lnTo>
                    <a:lnTo>
                      <a:pt x="139" y="194"/>
                    </a:lnTo>
                    <a:lnTo>
                      <a:pt x="143" y="194"/>
                    </a:lnTo>
                    <a:lnTo>
                      <a:pt x="146" y="194"/>
                    </a:lnTo>
                    <a:lnTo>
                      <a:pt x="146" y="194"/>
                    </a:lnTo>
                    <a:lnTo>
                      <a:pt x="150" y="190"/>
                    </a:lnTo>
                    <a:lnTo>
                      <a:pt x="146" y="190"/>
                    </a:lnTo>
                    <a:lnTo>
                      <a:pt x="150" y="190"/>
                    </a:lnTo>
                    <a:lnTo>
                      <a:pt x="154" y="187"/>
                    </a:lnTo>
                    <a:lnTo>
                      <a:pt x="157" y="187"/>
                    </a:lnTo>
                    <a:lnTo>
                      <a:pt x="157" y="180"/>
                    </a:lnTo>
                    <a:lnTo>
                      <a:pt x="157" y="173"/>
                    </a:lnTo>
                    <a:lnTo>
                      <a:pt x="157" y="169"/>
                    </a:lnTo>
                    <a:lnTo>
                      <a:pt x="154" y="165"/>
                    </a:lnTo>
                    <a:lnTo>
                      <a:pt x="150" y="162"/>
                    </a:lnTo>
                    <a:lnTo>
                      <a:pt x="146" y="162"/>
                    </a:lnTo>
                    <a:lnTo>
                      <a:pt x="143" y="162"/>
                    </a:lnTo>
                    <a:lnTo>
                      <a:pt x="132" y="165"/>
                    </a:lnTo>
                    <a:lnTo>
                      <a:pt x="129" y="169"/>
                    </a:lnTo>
                    <a:lnTo>
                      <a:pt x="129" y="165"/>
                    </a:lnTo>
                    <a:lnTo>
                      <a:pt x="125" y="165"/>
                    </a:lnTo>
                    <a:lnTo>
                      <a:pt x="125" y="165"/>
                    </a:lnTo>
                    <a:lnTo>
                      <a:pt x="125" y="162"/>
                    </a:lnTo>
                    <a:lnTo>
                      <a:pt x="129" y="158"/>
                    </a:lnTo>
                    <a:lnTo>
                      <a:pt x="129" y="158"/>
                    </a:lnTo>
                    <a:lnTo>
                      <a:pt x="129" y="155"/>
                    </a:lnTo>
                    <a:lnTo>
                      <a:pt x="125" y="151"/>
                    </a:lnTo>
                    <a:lnTo>
                      <a:pt x="125" y="147"/>
                    </a:lnTo>
                    <a:lnTo>
                      <a:pt x="121" y="147"/>
                    </a:lnTo>
                    <a:lnTo>
                      <a:pt x="121" y="144"/>
                    </a:lnTo>
                    <a:lnTo>
                      <a:pt x="114" y="140"/>
                    </a:lnTo>
                    <a:lnTo>
                      <a:pt x="118" y="140"/>
                    </a:lnTo>
                    <a:lnTo>
                      <a:pt x="121" y="144"/>
                    </a:lnTo>
                    <a:lnTo>
                      <a:pt x="125" y="144"/>
                    </a:lnTo>
                    <a:lnTo>
                      <a:pt x="125" y="144"/>
                    </a:lnTo>
                    <a:lnTo>
                      <a:pt x="125" y="140"/>
                    </a:lnTo>
                    <a:lnTo>
                      <a:pt x="121" y="137"/>
                    </a:lnTo>
                    <a:lnTo>
                      <a:pt x="118" y="133"/>
                    </a:lnTo>
                    <a:lnTo>
                      <a:pt x="118" y="130"/>
                    </a:lnTo>
                    <a:lnTo>
                      <a:pt x="114" y="126"/>
                    </a:lnTo>
                    <a:lnTo>
                      <a:pt x="114" y="122"/>
                    </a:lnTo>
                    <a:lnTo>
                      <a:pt x="111" y="119"/>
                    </a:lnTo>
                    <a:lnTo>
                      <a:pt x="107" y="119"/>
                    </a:lnTo>
                    <a:lnTo>
                      <a:pt x="100" y="115"/>
                    </a:lnTo>
                    <a:lnTo>
                      <a:pt x="100" y="115"/>
                    </a:lnTo>
                    <a:lnTo>
                      <a:pt x="96" y="112"/>
                    </a:lnTo>
                    <a:lnTo>
                      <a:pt x="96" y="108"/>
                    </a:lnTo>
                    <a:lnTo>
                      <a:pt x="93" y="104"/>
                    </a:lnTo>
                    <a:lnTo>
                      <a:pt x="93" y="101"/>
                    </a:lnTo>
                    <a:lnTo>
                      <a:pt x="89" y="90"/>
                    </a:lnTo>
                    <a:lnTo>
                      <a:pt x="86" y="86"/>
                    </a:lnTo>
                    <a:lnTo>
                      <a:pt x="82" y="83"/>
                    </a:lnTo>
                    <a:lnTo>
                      <a:pt x="82" y="79"/>
                    </a:lnTo>
                    <a:lnTo>
                      <a:pt x="71" y="76"/>
                    </a:lnTo>
                    <a:lnTo>
                      <a:pt x="68" y="76"/>
                    </a:lnTo>
                    <a:lnTo>
                      <a:pt x="61" y="79"/>
                    </a:lnTo>
                    <a:lnTo>
                      <a:pt x="57" y="76"/>
                    </a:lnTo>
                    <a:lnTo>
                      <a:pt x="57" y="76"/>
                    </a:lnTo>
                    <a:lnTo>
                      <a:pt x="57" y="76"/>
                    </a:lnTo>
                    <a:lnTo>
                      <a:pt x="61" y="72"/>
                    </a:lnTo>
                    <a:lnTo>
                      <a:pt x="61" y="72"/>
                    </a:lnTo>
                    <a:lnTo>
                      <a:pt x="68" y="72"/>
                    </a:lnTo>
                    <a:lnTo>
                      <a:pt x="68" y="69"/>
                    </a:lnTo>
                    <a:lnTo>
                      <a:pt x="64" y="65"/>
                    </a:lnTo>
                    <a:lnTo>
                      <a:pt x="64" y="65"/>
                    </a:lnTo>
                    <a:lnTo>
                      <a:pt x="64" y="65"/>
                    </a:lnTo>
                    <a:lnTo>
                      <a:pt x="68" y="65"/>
                    </a:lnTo>
                    <a:lnTo>
                      <a:pt x="68" y="61"/>
                    </a:lnTo>
                    <a:lnTo>
                      <a:pt x="71" y="61"/>
                    </a:lnTo>
                    <a:lnTo>
                      <a:pt x="71" y="58"/>
                    </a:lnTo>
                    <a:lnTo>
                      <a:pt x="75" y="51"/>
                    </a:lnTo>
                    <a:lnTo>
                      <a:pt x="78" y="51"/>
                    </a:lnTo>
                    <a:lnTo>
                      <a:pt x="78" y="47"/>
                    </a:lnTo>
                    <a:lnTo>
                      <a:pt x="78" y="40"/>
                    </a:lnTo>
                    <a:lnTo>
                      <a:pt x="86" y="36"/>
                    </a:lnTo>
                    <a:lnTo>
                      <a:pt x="86" y="29"/>
                    </a:lnTo>
                    <a:lnTo>
                      <a:pt x="82" y="29"/>
                    </a:lnTo>
                    <a:lnTo>
                      <a:pt x="78" y="29"/>
                    </a:lnTo>
                    <a:lnTo>
                      <a:pt x="71" y="29"/>
                    </a:lnTo>
                    <a:lnTo>
                      <a:pt x="64" y="29"/>
                    </a:lnTo>
                    <a:lnTo>
                      <a:pt x="61" y="29"/>
                    </a:lnTo>
                    <a:lnTo>
                      <a:pt x="57" y="25"/>
                    </a:lnTo>
                    <a:lnTo>
                      <a:pt x="43" y="29"/>
                    </a:lnTo>
                    <a:lnTo>
                      <a:pt x="39" y="33"/>
                    </a:lnTo>
                    <a:lnTo>
                      <a:pt x="39" y="33"/>
                    </a:lnTo>
                    <a:lnTo>
                      <a:pt x="39" y="29"/>
                    </a:lnTo>
                    <a:lnTo>
                      <a:pt x="39" y="29"/>
                    </a:lnTo>
                    <a:lnTo>
                      <a:pt x="35" y="29"/>
                    </a:lnTo>
                    <a:lnTo>
                      <a:pt x="35" y="29"/>
                    </a:lnTo>
                    <a:lnTo>
                      <a:pt x="43" y="25"/>
                    </a:lnTo>
                    <a:lnTo>
                      <a:pt x="43" y="25"/>
                    </a:lnTo>
                    <a:lnTo>
                      <a:pt x="39" y="22"/>
                    </a:lnTo>
                    <a:lnTo>
                      <a:pt x="39" y="22"/>
                    </a:lnTo>
                    <a:lnTo>
                      <a:pt x="39" y="22"/>
                    </a:lnTo>
                    <a:lnTo>
                      <a:pt x="43" y="18"/>
                    </a:lnTo>
                    <a:lnTo>
                      <a:pt x="50" y="15"/>
                    </a:lnTo>
                    <a:lnTo>
                      <a:pt x="53" y="11"/>
                    </a:lnTo>
                    <a:lnTo>
                      <a:pt x="57" y="8"/>
                    </a:lnTo>
                    <a:lnTo>
                      <a:pt x="61" y="0"/>
                    </a:lnTo>
                    <a:lnTo>
                      <a:pt x="53" y="0"/>
                    </a:lnTo>
                    <a:lnTo>
                      <a:pt x="50" y="0"/>
                    </a:lnTo>
                    <a:lnTo>
                      <a:pt x="43" y="0"/>
                    </a:lnTo>
                    <a:lnTo>
                      <a:pt x="39" y="0"/>
                    </a:lnTo>
                    <a:lnTo>
                      <a:pt x="35" y="4"/>
                    </a:lnTo>
                    <a:lnTo>
                      <a:pt x="32" y="4"/>
                    </a:lnTo>
                    <a:lnTo>
                      <a:pt x="25" y="0"/>
                    </a:lnTo>
                    <a:lnTo>
                      <a:pt x="21" y="0"/>
                    </a:lnTo>
                    <a:lnTo>
                      <a:pt x="18" y="8"/>
                    </a:lnTo>
                    <a:lnTo>
                      <a:pt x="18" y="11"/>
                    </a:lnTo>
                    <a:lnTo>
                      <a:pt x="14" y="11"/>
                    </a:lnTo>
                    <a:lnTo>
                      <a:pt x="14" y="15"/>
                    </a:lnTo>
                    <a:lnTo>
                      <a:pt x="10" y="15"/>
                    </a:lnTo>
                    <a:lnTo>
                      <a:pt x="14" y="18"/>
                    </a:lnTo>
                    <a:lnTo>
                      <a:pt x="14" y="22"/>
                    </a:lnTo>
                    <a:lnTo>
                      <a:pt x="7" y="25"/>
                    </a:lnTo>
                    <a:lnTo>
                      <a:pt x="7" y="29"/>
                    </a:lnTo>
                    <a:lnTo>
                      <a:pt x="7" y="33"/>
                    </a:lnTo>
                    <a:lnTo>
                      <a:pt x="7" y="33"/>
                    </a:lnTo>
                    <a:lnTo>
                      <a:pt x="7" y="33"/>
                    </a:lnTo>
                    <a:lnTo>
                      <a:pt x="3" y="33"/>
                    </a:lnTo>
                    <a:lnTo>
                      <a:pt x="3" y="36"/>
                    </a:lnTo>
                    <a:lnTo>
                      <a:pt x="7" y="36"/>
                    </a:lnTo>
                    <a:lnTo>
                      <a:pt x="10" y="36"/>
                    </a:lnTo>
                    <a:lnTo>
                      <a:pt x="10" y="36"/>
                    </a:lnTo>
                    <a:lnTo>
                      <a:pt x="7" y="40"/>
                    </a:lnTo>
                    <a:lnTo>
                      <a:pt x="10" y="40"/>
                    </a:lnTo>
                    <a:lnTo>
                      <a:pt x="10" y="40"/>
                    </a:lnTo>
                    <a:lnTo>
                      <a:pt x="7" y="43"/>
                    </a:lnTo>
                    <a:lnTo>
                      <a:pt x="10" y="43"/>
                    </a:lnTo>
                    <a:lnTo>
                      <a:pt x="7" y="43"/>
                    </a:lnTo>
                    <a:lnTo>
                      <a:pt x="7" y="47"/>
                    </a:lnTo>
                    <a:lnTo>
                      <a:pt x="7" y="47"/>
                    </a:lnTo>
                    <a:lnTo>
                      <a:pt x="7" y="47"/>
                    </a:lnTo>
                    <a:lnTo>
                      <a:pt x="3" y="51"/>
                    </a:lnTo>
                    <a:lnTo>
                      <a:pt x="3" y="54"/>
                    </a:lnTo>
                    <a:lnTo>
                      <a:pt x="0" y="54"/>
                    </a:lnTo>
                    <a:lnTo>
                      <a:pt x="0" y="58"/>
                    </a:lnTo>
                    <a:lnTo>
                      <a:pt x="0" y="58"/>
                    </a:lnTo>
                    <a:lnTo>
                      <a:pt x="3" y="58"/>
                    </a:lnTo>
                    <a:lnTo>
                      <a:pt x="3" y="61"/>
                    </a:lnTo>
                    <a:lnTo>
                      <a:pt x="7" y="65"/>
                    </a:lnTo>
                    <a:lnTo>
                      <a:pt x="10" y="61"/>
                    </a:lnTo>
                    <a:lnTo>
                      <a:pt x="14" y="58"/>
                    </a:lnTo>
                    <a:lnTo>
                      <a:pt x="14" y="58"/>
                    </a:lnTo>
                    <a:lnTo>
                      <a:pt x="14" y="58"/>
                    </a:lnTo>
                    <a:lnTo>
                      <a:pt x="14" y="61"/>
                    </a:lnTo>
                    <a:lnTo>
                      <a:pt x="10" y="69"/>
                    </a:lnTo>
                    <a:lnTo>
                      <a:pt x="10" y="72"/>
                    </a:lnTo>
                    <a:lnTo>
                      <a:pt x="10" y="76"/>
                    </a:lnTo>
                    <a:lnTo>
                      <a:pt x="10" y="76"/>
                    </a:lnTo>
                    <a:lnTo>
                      <a:pt x="7" y="79"/>
                    </a:lnTo>
                    <a:lnTo>
                      <a:pt x="7" y="83"/>
                    </a:lnTo>
                    <a:lnTo>
                      <a:pt x="10" y="83"/>
                    </a:lnTo>
                    <a:lnTo>
                      <a:pt x="10" y="83"/>
                    </a:lnTo>
                    <a:lnTo>
                      <a:pt x="10" y="83"/>
                    </a:lnTo>
                    <a:lnTo>
                      <a:pt x="7" y="90"/>
                    </a:lnTo>
                    <a:lnTo>
                      <a:pt x="7" y="97"/>
                    </a:lnTo>
                    <a:lnTo>
                      <a:pt x="7" y="97"/>
                    </a:lnTo>
                    <a:lnTo>
                      <a:pt x="7" y="97"/>
                    </a:lnTo>
                    <a:lnTo>
                      <a:pt x="10" y="94"/>
                    </a:lnTo>
                    <a:lnTo>
                      <a:pt x="10" y="90"/>
                    </a:lnTo>
                    <a:lnTo>
                      <a:pt x="14" y="83"/>
                    </a:lnTo>
                    <a:lnTo>
                      <a:pt x="14" y="79"/>
                    </a:lnTo>
                    <a:lnTo>
                      <a:pt x="14" y="79"/>
                    </a:lnTo>
                    <a:lnTo>
                      <a:pt x="14" y="76"/>
                    </a:lnTo>
                    <a:lnTo>
                      <a:pt x="18" y="72"/>
                    </a:lnTo>
                    <a:lnTo>
                      <a:pt x="18" y="72"/>
                    </a:lnTo>
                    <a:lnTo>
                      <a:pt x="14" y="79"/>
                    </a:lnTo>
                    <a:lnTo>
                      <a:pt x="14" y="79"/>
                    </a:lnTo>
                    <a:lnTo>
                      <a:pt x="18" y="79"/>
                    </a:lnTo>
                    <a:lnTo>
                      <a:pt x="18" y="79"/>
                    </a:lnTo>
                    <a:lnTo>
                      <a:pt x="18" y="79"/>
                    </a:lnTo>
                    <a:lnTo>
                      <a:pt x="18" y="79"/>
                    </a:lnTo>
                    <a:lnTo>
                      <a:pt x="21" y="79"/>
                    </a:lnTo>
                    <a:lnTo>
                      <a:pt x="21" y="79"/>
                    </a:lnTo>
                    <a:lnTo>
                      <a:pt x="21" y="76"/>
                    </a:lnTo>
                    <a:lnTo>
                      <a:pt x="25" y="76"/>
                    </a:lnTo>
                    <a:lnTo>
                      <a:pt x="28" y="79"/>
                    </a:lnTo>
                    <a:lnTo>
                      <a:pt x="25" y="79"/>
                    </a:lnTo>
                    <a:lnTo>
                      <a:pt x="25" y="79"/>
                    </a:lnTo>
                    <a:lnTo>
                      <a:pt x="25" y="83"/>
                    </a:lnTo>
                    <a:lnTo>
                      <a:pt x="25" y="86"/>
                    </a:lnTo>
                    <a:lnTo>
                      <a:pt x="25" y="86"/>
                    </a:lnTo>
                    <a:lnTo>
                      <a:pt x="28" y="90"/>
                    </a:lnTo>
                    <a:lnTo>
                      <a:pt x="28" y="94"/>
                    </a:lnTo>
                    <a:lnTo>
                      <a:pt x="25" y="94"/>
                    </a:lnTo>
                    <a:lnTo>
                      <a:pt x="25" y="97"/>
                    </a:lnTo>
                    <a:lnTo>
                      <a:pt x="21" y="101"/>
                    </a:lnTo>
                    <a:lnTo>
                      <a:pt x="21" y="104"/>
                    </a:lnTo>
                    <a:lnTo>
                      <a:pt x="21" y="108"/>
                    </a:lnTo>
                    <a:lnTo>
                      <a:pt x="18" y="104"/>
                    </a:lnTo>
                    <a:lnTo>
                      <a:pt x="18" y="108"/>
                    </a:lnTo>
                    <a:lnTo>
                      <a:pt x="21" y="115"/>
                    </a:lnTo>
                    <a:lnTo>
                      <a:pt x="21" y="115"/>
                    </a:lnTo>
                    <a:lnTo>
                      <a:pt x="21" y="115"/>
                    </a:lnTo>
                    <a:lnTo>
                      <a:pt x="21" y="112"/>
                    </a:lnTo>
                    <a:lnTo>
                      <a:pt x="21" y="112"/>
                    </a:lnTo>
                    <a:lnTo>
                      <a:pt x="25" y="112"/>
                    </a:lnTo>
                    <a:lnTo>
                      <a:pt x="32" y="115"/>
                    </a:lnTo>
                    <a:lnTo>
                      <a:pt x="32" y="115"/>
                    </a:lnTo>
                    <a:lnTo>
                      <a:pt x="35" y="112"/>
                    </a:lnTo>
                    <a:lnTo>
                      <a:pt x="35" y="112"/>
                    </a:lnTo>
                    <a:lnTo>
                      <a:pt x="43" y="112"/>
                    </a:lnTo>
                    <a:lnTo>
                      <a:pt x="50" y="108"/>
                    </a:lnTo>
                    <a:lnTo>
                      <a:pt x="50" y="108"/>
                    </a:lnTo>
                    <a:lnTo>
                      <a:pt x="53" y="108"/>
                    </a:lnTo>
                    <a:lnTo>
                      <a:pt x="61" y="108"/>
                    </a:lnTo>
                    <a:lnTo>
                      <a:pt x="57" y="108"/>
                    </a:lnTo>
                    <a:lnTo>
                      <a:pt x="57" y="108"/>
                    </a:lnTo>
                    <a:lnTo>
                      <a:pt x="53" y="112"/>
                    </a:lnTo>
                    <a:lnTo>
                      <a:pt x="50" y="119"/>
                    </a:lnTo>
                    <a:lnTo>
                      <a:pt x="50" y="119"/>
                    </a:lnTo>
                    <a:lnTo>
                      <a:pt x="50" y="122"/>
                    </a:lnTo>
                    <a:lnTo>
                      <a:pt x="53" y="126"/>
                    </a:lnTo>
                    <a:lnTo>
                      <a:pt x="53" y="126"/>
                    </a:lnTo>
                    <a:lnTo>
                      <a:pt x="53" y="130"/>
                    </a:lnTo>
                    <a:lnTo>
                      <a:pt x="53" y="126"/>
                    </a:lnTo>
                    <a:lnTo>
                      <a:pt x="57" y="130"/>
                    </a:lnTo>
                    <a:lnTo>
                      <a:pt x="61" y="130"/>
                    </a:lnTo>
                    <a:lnTo>
                      <a:pt x="64" y="126"/>
                    </a:lnTo>
                    <a:lnTo>
                      <a:pt x="68" y="126"/>
                    </a:lnTo>
                    <a:lnTo>
                      <a:pt x="64" y="130"/>
                    </a:lnTo>
                    <a:lnTo>
                      <a:pt x="64" y="133"/>
                    </a:lnTo>
                    <a:lnTo>
                      <a:pt x="64" y="137"/>
                    </a:lnTo>
                    <a:lnTo>
                      <a:pt x="61" y="140"/>
                    </a:lnTo>
                    <a:lnTo>
                      <a:pt x="64" y="140"/>
                    </a:lnTo>
                    <a:lnTo>
                      <a:pt x="64" y="144"/>
                    </a:lnTo>
                    <a:lnTo>
                      <a:pt x="61" y="147"/>
                    </a:lnTo>
                    <a:lnTo>
                      <a:pt x="61" y="147"/>
                    </a:lnTo>
                    <a:lnTo>
                      <a:pt x="64" y="151"/>
                    </a:lnTo>
                    <a:lnTo>
                      <a:pt x="64" y="151"/>
                    </a:lnTo>
                    <a:lnTo>
                      <a:pt x="61" y="155"/>
                    </a:lnTo>
                    <a:lnTo>
                      <a:pt x="46" y="151"/>
                    </a:lnTo>
                    <a:lnTo>
                      <a:pt x="43" y="155"/>
                    </a:lnTo>
                    <a:lnTo>
                      <a:pt x="35" y="158"/>
                    </a:lnTo>
                    <a:lnTo>
                      <a:pt x="28" y="165"/>
                    </a:lnTo>
                    <a:lnTo>
                      <a:pt x="28" y="165"/>
                    </a:lnTo>
                    <a:lnTo>
                      <a:pt x="35" y="165"/>
                    </a:lnTo>
                    <a:lnTo>
                      <a:pt x="39" y="162"/>
                    </a:lnTo>
                    <a:lnTo>
                      <a:pt x="39" y="165"/>
                    </a:lnTo>
                    <a:lnTo>
                      <a:pt x="39" y="173"/>
                    </a:lnTo>
                    <a:lnTo>
                      <a:pt x="39" y="173"/>
                    </a:lnTo>
                    <a:lnTo>
                      <a:pt x="43" y="176"/>
                    </a:lnTo>
                    <a:lnTo>
                      <a:pt x="39" y="180"/>
                    </a:lnTo>
                    <a:lnTo>
                      <a:pt x="28" y="187"/>
                    </a:lnTo>
                    <a:lnTo>
                      <a:pt x="18" y="194"/>
                    </a:lnTo>
                    <a:lnTo>
                      <a:pt x="18" y="194"/>
                    </a:lnTo>
                    <a:lnTo>
                      <a:pt x="18" y="194"/>
                    </a:lnTo>
                    <a:lnTo>
                      <a:pt x="21" y="198"/>
                    </a:lnTo>
                    <a:lnTo>
                      <a:pt x="21" y="198"/>
                    </a:lnTo>
                    <a:lnTo>
                      <a:pt x="21" y="201"/>
                    </a:lnTo>
                    <a:lnTo>
                      <a:pt x="25" y="198"/>
                    </a:lnTo>
                    <a:lnTo>
                      <a:pt x="28" y="198"/>
                    </a:lnTo>
                    <a:lnTo>
                      <a:pt x="32" y="194"/>
                    </a:lnTo>
                    <a:lnTo>
                      <a:pt x="32" y="194"/>
                    </a:lnTo>
                    <a:lnTo>
                      <a:pt x="35" y="198"/>
                    </a:lnTo>
                    <a:lnTo>
                      <a:pt x="35" y="201"/>
                    </a:lnTo>
                    <a:lnTo>
                      <a:pt x="39" y="201"/>
                    </a:lnTo>
                    <a:lnTo>
                      <a:pt x="43" y="198"/>
                    </a:lnTo>
                    <a:lnTo>
                      <a:pt x="43" y="198"/>
                    </a:lnTo>
                    <a:lnTo>
                      <a:pt x="46" y="198"/>
                    </a:lnTo>
                    <a:lnTo>
                      <a:pt x="50" y="205"/>
                    </a:lnTo>
                    <a:lnTo>
                      <a:pt x="53" y="205"/>
                    </a:lnTo>
                    <a:lnTo>
                      <a:pt x="57" y="205"/>
                    </a:lnTo>
                    <a:lnTo>
                      <a:pt x="57" y="205"/>
                    </a:lnTo>
                    <a:lnTo>
                      <a:pt x="61" y="201"/>
                    </a:lnTo>
                    <a:lnTo>
                      <a:pt x="64" y="201"/>
                    </a:lnTo>
                    <a:lnTo>
                      <a:pt x="71" y="198"/>
                    </a:lnTo>
                    <a:lnTo>
                      <a:pt x="71" y="198"/>
                    </a:lnTo>
                    <a:lnTo>
                      <a:pt x="68" y="201"/>
                    </a:lnTo>
                    <a:lnTo>
                      <a:pt x="64" y="205"/>
                    </a:lnTo>
                    <a:lnTo>
                      <a:pt x="61" y="208"/>
                    </a:lnTo>
                    <a:lnTo>
                      <a:pt x="61" y="208"/>
                    </a:lnTo>
                    <a:lnTo>
                      <a:pt x="57" y="212"/>
                    </a:lnTo>
                    <a:lnTo>
                      <a:pt x="46" y="212"/>
                    </a:lnTo>
                    <a:lnTo>
                      <a:pt x="39" y="212"/>
                    </a:lnTo>
                    <a:lnTo>
                      <a:pt x="35" y="216"/>
                    </a:lnTo>
                    <a:lnTo>
                      <a:pt x="32" y="216"/>
                    </a:lnTo>
                    <a:lnTo>
                      <a:pt x="32" y="223"/>
                    </a:lnTo>
                    <a:lnTo>
                      <a:pt x="14" y="234"/>
                    </a:lnTo>
                    <a:lnTo>
                      <a:pt x="10" y="237"/>
                    </a:lnTo>
                    <a:lnTo>
                      <a:pt x="10" y="241"/>
                    </a:lnTo>
                    <a:lnTo>
                      <a:pt x="10" y="244"/>
                    </a:lnTo>
                    <a:lnTo>
                      <a:pt x="10" y="241"/>
                    </a:lnTo>
                    <a:lnTo>
                      <a:pt x="10" y="241"/>
                    </a:lnTo>
                    <a:lnTo>
                      <a:pt x="14" y="241"/>
                    </a:lnTo>
                    <a:lnTo>
                      <a:pt x="18" y="241"/>
                    </a:lnTo>
                    <a:lnTo>
                      <a:pt x="18" y="244"/>
                    </a:lnTo>
                    <a:lnTo>
                      <a:pt x="21" y="241"/>
                    </a:lnTo>
                    <a:lnTo>
                      <a:pt x="21" y="237"/>
                    </a:lnTo>
                    <a:lnTo>
                      <a:pt x="25" y="237"/>
                    </a:lnTo>
                    <a:lnTo>
                      <a:pt x="28" y="234"/>
                    </a:lnTo>
                    <a:lnTo>
                      <a:pt x="39" y="234"/>
                    </a:lnTo>
                    <a:lnTo>
                      <a:pt x="46" y="237"/>
                    </a:lnTo>
                    <a:lnTo>
                      <a:pt x="50" y="237"/>
                    </a:lnTo>
                    <a:lnTo>
                      <a:pt x="50" y="234"/>
                    </a:lnTo>
                    <a:lnTo>
                      <a:pt x="53" y="226"/>
                    </a:lnTo>
                    <a:lnTo>
                      <a:pt x="53" y="226"/>
                    </a:lnTo>
                    <a:lnTo>
                      <a:pt x="57" y="226"/>
                    </a:lnTo>
                    <a:lnTo>
                      <a:pt x="61" y="223"/>
                    </a:lnTo>
                    <a:lnTo>
                      <a:pt x="68" y="223"/>
                    </a:lnTo>
                    <a:lnTo>
                      <a:pt x="71" y="23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51" name="Freeform 373">
                <a:extLst>
                  <a:ext uri="{FF2B5EF4-FFF2-40B4-BE49-F238E27FC236}">
                    <a16:creationId xmlns:a16="http://schemas.microsoft.com/office/drawing/2014/main" id="{CCCE91A5-6F13-484E-903D-DCA7B6119E6F}"/>
                  </a:ext>
                </a:extLst>
              </p:cNvPr>
              <p:cNvSpPr>
                <a:spLocks/>
              </p:cNvSpPr>
              <p:nvPr/>
            </p:nvSpPr>
            <p:spPr bwMode="auto">
              <a:xfrm>
                <a:off x="3697" y="1588"/>
                <a:ext cx="7" cy="3"/>
              </a:xfrm>
              <a:custGeom>
                <a:avLst/>
                <a:gdLst>
                  <a:gd name="T0" fmla="*/ 7 w 7"/>
                  <a:gd name="T1" fmla="*/ 0 h 3"/>
                  <a:gd name="T2" fmla="*/ 3 w 7"/>
                  <a:gd name="T3" fmla="*/ 0 h 3"/>
                  <a:gd name="T4" fmla="*/ 3 w 7"/>
                  <a:gd name="T5" fmla="*/ 0 h 3"/>
                  <a:gd name="T6" fmla="*/ 0 w 7"/>
                  <a:gd name="T7" fmla="*/ 0 h 3"/>
                  <a:gd name="T8" fmla="*/ 0 w 7"/>
                  <a:gd name="T9" fmla="*/ 3 h 3"/>
                  <a:gd name="T10" fmla="*/ 0 w 7"/>
                  <a:gd name="T11" fmla="*/ 3 h 3"/>
                  <a:gd name="T12" fmla="*/ 3 w 7"/>
                  <a:gd name="T13" fmla="*/ 3 h 3"/>
                  <a:gd name="T14" fmla="*/ 7 w 7"/>
                  <a:gd name="T15" fmla="*/ 3 h 3"/>
                  <a:gd name="T16" fmla="*/ 7 w 7"/>
                  <a:gd name="T17" fmla="*/ 3 h 3"/>
                  <a:gd name="T18" fmla="*/ 7 w 7"/>
                  <a:gd name="T19" fmla="*/ 0 h 3"/>
                  <a:gd name="T20" fmla="*/ 7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7" y="0"/>
                    </a:moveTo>
                    <a:lnTo>
                      <a:pt x="3" y="0"/>
                    </a:lnTo>
                    <a:lnTo>
                      <a:pt x="3" y="0"/>
                    </a:lnTo>
                    <a:lnTo>
                      <a:pt x="0" y="0"/>
                    </a:lnTo>
                    <a:lnTo>
                      <a:pt x="0" y="3"/>
                    </a:lnTo>
                    <a:lnTo>
                      <a:pt x="0" y="3"/>
                    </a:lnTo>
                    <a:lnTo>
                      <a:pt x="3" y="3"/>
                    </a:lnTo>
                    <a:lnTo>
                      <a:pt x="7" y="3"/>
                    </a:lnTo>
                    <a:lnTo>
                      <a:pt x="7" y="3"/>
                    </a:lnTo>
                    <a:lnTo>
                      <a:pt x="7" y="0"/>
                    </a:lnTo>
                    <a:lnTo>
                      <a:pt x="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52" name="Freeform 374">
                <a:extLst>
                  <a:ext uri="{FF2B5EF4-FFF2-40B4-BE49-F238E27FC236}">
                    <a16:creationId xmlns:a16="http://schemas.microsoft.com/office/drawing/2014/main" id="{4A7B0E78-EACB-46E2-8442-567FAB512748}"/>
                  </a:ext>
                </a:extLst>
              </p:cNvPr>
              <p:cNvSpPr>
                <a:spLocks/>
              </p:cNvSpPr>
              <p:nvPr/>
            </p:nvSpPr>
            <p:spPr bwMode="auto">
              <a:xfrm>
                <a:off x="3636" y="1516"/>
                <a:ext cx="7" cy="4"/>
              </a:xfrm>
              <a:custGeom>
                <a:avLst/>
                <a:gdLst>
                  <a:gd name="T0" fmla="*/ 7 w 7"/>
                  <a:gd name="T1" fmla="*/ 4 h 4"/>
                  <a:gd name="T2" fmla="*/ 7 w 7"/>
                  <a:gd name="T3" fmla="*/ 4 h 4"/>
                  <a:gd name="T4" fmla="*/ 3 w 7"/>
                  <a:gd name="T5" fmla="*/ 0 h 4"/>
                  <a:gd name="T6" fmla="*/ 0 w 7"/>
                  <a:gd name="T7" fmla="*/ 0 h 4"/>
                  <a:gd name="T8" fmla="*/ 7 w 7"/>
                  <a:gd name="T9" fmla="*/ 4 h 4"/>
                </a:gdLst>
                <a:ahLst/>
                <a:cxnLst>
                  <a:cxn ang="0">
                    <a:pos x="T0" y="T1"/>
                  </a:cxn>
                  <a:cxn ang="0">
                    <a:pos x="T2" y="T3"/>
                  </a:cxn>
                  <a:cxn ang="0">
                    <a:pos x="T4" y="T5"/>
                  </a:cxn>
                  <a:cxn ang="0">
                    <a:pos x="T6" y="T7"/>
                  </a:cxn>
                  <a:cxn ang="0">
                    <a:pos x="T8" y="T9"/>
                  </a:cxn>
                </a:cxnLst>
                <a:rect l="0" t="0" r="r" b="b"/>
                <a:pathLst>
                  <a:path w="7" h="4">
                    <a:moveTo>
                      <a:pt x="7" y="4"/>
                    </a:moveTo>
                    <a:lnTo>
                      <a:pt x="7" y="4"/>
                    </a:lnTo>
                    <a:lnTo>
                      <a:pt x="3" y="0"/>
                    </a:lnTo>
                    <a:lnTo>
                      <a:pt x="0" y="0"/>
                    </a:lnTo>
                    <a:lnTo>
                      <a:pt x="7"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53" name="Freeform 375">
                <a:extLst>
                  <a:ext uri="{FF2B5EF4-FFF2-40B4-BE49-F238E27FC236}">
                    <a16:creationId xmlns:a16="http://schemas.microsoft.com/office/drawing/2014/main" id="{CF24A5B2-69C1-4A95-BFF1-A0F12C8EA39A}"/>
                  </a:ext>
                </a:extLst>
              </p:cNvPr>
              <p:cNvSpPr>
                <a:spLocks/>
              </p:cNvSpPr>
              <p:nvPr/>
            </p:nvSpPr>
            <p:spPr bwMode="auto">
              <a:xfrm>
                <a:off x="3629" y="1487"/>
                <a:ext cx="10" cy="11"/>
              </a:xfrm>
              <a:custGeom>
                <a:avLst/>
                <a:gdLst>
                  <a:gd name="T0" fmla="*/ 7 w 10"/>
                  <a:gd name="T1" fmla="*/ 0 h 11"/>
                  <a:gd name="T2" fmla="*/ 3 w 10"/>
                  <a:gd name="T3" fmla="*/ 4 h 11"/>
                  <a:gd name="T4" fmla="*/ 0 w 10"/>
                  <a:gd name="T5" fmla="*/ 11 h 11"/>
                  <a:gd name="T6" fmla="*/ 3 w 10"/>
                  <a:gd name="T7" fmla="*/ 11 h 11"/>
                  <a:gd name="T8" fmla="*/ 7 w 10"/>
                  <a:gd name="T9" fmla="*/ 8 h 11"/>
                  <a:gd name="T10" fmla="*/ 10 w 10"/>
                  <a:gd name="T11" fmla="*/ 4 h 11"/>
                  <a:gd name="T12" fmla="*/ 10 w 10"/>
                  <a:gd name="T13" fmla="*/ 4 h 11"/>
                  <a:gd name="T14" fmla="*/ 10 w 10"/>
                  <a:gd name="T15" fmla="*/ 0 h 11"/>
                  <a:gd name="T16" fmla="*/ 7 w 10"/>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1">
                    <a:moveTo>
                      <a:pt x="7" y="0"/>
                    </a:moveTo>
                    <a:lnTo>
                      <a:pt x="3" y="4"/>
                    </a:lnTo>
                    <a:lnTo>
                      <a:pt x="0" y="11"/>
                    </a:lnTo>
                    <a:lnTo>
                      <a:pt x="3" y="11"/>
                    </a:lnTo>
                    <a:lnTo>
                      <a:pt x="7" y="8"/>
                    </a:lnTo>
                    <a:lnTo>
                      <a:pt x="10" y="4"/>
                    </a:lnTo>
                    <a:lnTo>
                      <a:pt x="10" y="4"/>
                    </a:lnTo>
                    <a:lnTo>
                      <a:pt x="10" y="0"/>
                    </a:lnTo>
                    <a:lnTo>
                      <a:pt x="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54" name="Freeform 376">
                <a:extLst>
                  <a:ext uri="{FF2B5EF4-FFF2-40B4-BE49-F238E27FC236}">
                    <a16:creationId xmlns:a16="http://schemas.microsoft.com/office/drawing/2014/main" id="{CEFCE349-9446-4A35-80F8-2D2FB8CDDDFD}"/>
                  </a:ext>
                </a:extLst>
              </p:cNvPr>
              <p:cNvSpPr>
                <a:spLocks/>
              </p:cNvSpPr>
              <p:nvPr/>
            </p:nvSpPr>
            <p:spPr bwMode="auto">
              <a:xfrm>
                <a:off x="3618" y="1451"/>
                <a:ext cx="4" cy="8"/>
              </a:xfrm>
              <a:custGeom>
                <a:avLst/>
                <a:gdLst>
                  <a:gd name="T0" fmla="*/ 0 w 4"/>
                  <a:gd name="T1" fmla="*/ 0 h 8"/>
                  <a:gd name="T2" fmla="*/ 0 w 4"/>
                  <a:gd name="T3" fmla="*/ 0 h 8"/>
                  <a:gd name="T4" fmla="*/ 0 w 4"/>
                  <a:gd name="T5" fmla="*/ 0 h 8"/>
                  <a:gd name="T6" fmla="*/ 0 w 4"/>
                  <a:gd name="T7" fmla="*/ 4 h 8"/>
                  <a:gd name="T8" fmla="*/ 0 w 4"/>
                  <a:gd name="T9" fmla="*/ 8 h 8"/>
                  <a:gd name="T10" fmla="*/ 4 w 4"/>
                  <a:gd name="T11" fmla="*/ 8 h 8"/>
                  <a:gd name="T12" fmla="*/ 4 w 4"/>
                  <a:gd name="T13" fmla="*/ 4 h 8"/>
                  <a:gd name="T14" fmla="*/ 4 w 4"/>
                  <a:gd name="T15" fmla="*/ 0 h 8"/>
                  <a:gd name="T16" fmla="*/ 0 w 4"/>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0" y="0"/>
                    </a:moveTo>
                    <a:lnTo>
                      <a:pt x="0" y="0"/>
                    </a:lnTo>
                    <a:lnTo>
                      <a:pt x="0" y="0"/>
                    </a:lnTo>
                    <a:lnTo>
                      <a:pt x="0" y="4"/>
                    </a:lnTo>
                    <a:lnTo>
                      <a:pt x="0" y="8"/>
                    </a:lnTo>
                    <a:lnTo>
                      <a:pt x="4" y="8"/>
                    </a:lnTo>
                    <a:lnTo>
                      <a:pt x="4" y="4"/>
                    </a:lnTo>
                    <a:lnTo>
                      <a:pt x="4"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55" name="Freeform 377">
                <a:extLst>
                  <a:ext uri="{FF2B5EF4-FFF2-40B4-BE49-F238E27FC236}">
                    <a16:creationId xmlns:a16="http://schemas.microsoft.com/office/drawing/2014/main" id="{7F0D9F2A-E3B8-44CD-9FFC-932D2284A0C8}"/>
                  </a:ext>
                </a:extLst>
              </p:cNvPr>
              <p:cNvSpPr>
                <a:spLocks/>
              </p:cNvSpPr>
              <p:nvPr/>
            </p:nvSpPr>
            <p:spPr bwMode="auto">
              <a:xfrm>
                <a:off x="3593" y="1444"/>
                <a:ext cx="11" cy="7"/>
              </a:xfrm>
              <a:custGeom>
                <a:avLst/>
                <a:gdLst>
                  <a:gd name="T0" fmla="*/ 7 w 11"/>
                  <a:gd name="T1" fmla="*/ 0 h 7"/>
                  <a:gd name="T2" fmla="*/ 7 w 11"/>
                  <a:gd name="T3" fmla="*/ 0 h 7"/>
                  <a:gd name="T4" fmla="*/ 7 w 11"/>
                  <a:gd name="T5" fmla="*/ 0 h 7"/>
                  <a:gd name="T6" fmla="*/ 3 w 11"/>
                  <a:gd name="T7" fmla="*/ 4 h 7"/>
                  <a:gd name="T8" fmla="*/ 0 w 11"/>
                  <a:gd name="T9" fmla="*/ 7 h 7"/>
                  <a:gd name="T10" fmla="*/ 3 w 11"/>
                  <a:gd name="T11" fmla="*/ 7 h 7"/>
                  <a:gd name="T12" fmla="*/ 3 w 11"/>
                  <a:gd name="T13" fmla="*/ 4 h 7"/>
                  <a:gd name="T14" fmla="*/ 7 w 11"/>
                  <a:gd name="T15" fmla="*/ 7 h 7"/>
                  <a:gd name="T16" fmla="*/ 11 w 11"/>
                  <a:gd name="T17" fmla="*/ 7 h 7"/>
                  <a:gd name="T18" fmla="*/ 11 w 11"/>
                  <a:gd name="T19" fmla="*/ 4 h 7"/>
                  <a:gd name="T20" fmla="*/ 7 w 11"/>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7" y="0"/>
                    </a:moveTo>
                    <a:lnTo>
                      <a:pt x="7" y="0"/>
                    </a:lnTo>
                    <a:lnTo>
                      <a:pt x="7" y="0"/>
                    </a:lnTo>
                    <a:lnTo>
                      <a:pt x="3" y="4"/>
                    </a:lnTo>
                    <a:lnTo>
                      <a:pt x="0" y="7"/>
                    </a:lnTo>
                    <a:lnTo>
                      <a:pt x="3" y="7"/>
                    </a:lnTo>
                    <a:lnTo>
                      <a:pt x="3" y="4"/>
                    </a:lnTo>
                    <a:lnTo>
                      <a:pt x="7" y="7"/>
                    </a:lnTo>
                    <a:lnTo>
                      <a:pt x="11" y="7"/>
                    </a:lnTo>
                    <a:lnTo>
                      <a:pt x="11" y="4"/>
                    </a:lnTo>
                    <a:lnTo>
                      <a:pt x="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56" name="Freeform 378">
                <a:extLst>
                  <a:ext uri="{FF2B5EF4-FFF2-40B4-BE49-F238E27FC236}">
                    <a16:creationId xmlns:a16="http://schemas.microsoft.com/office/drawing/2014/main" id="{C9E81729-46FA-491C-A405-0A4347B3AD5C}"/>
                  </a:ext>
                </a:extLst>
              </p:cNvPr>
              <p:cNvSpPr>
                <a:spLocks/>
              </p:cNvSpPr>
              <p:nvPr/>
            </p:nvSpPr>
            <p:spPr bwMode="auto">
              <a:xfrm>
                <a:off x="3604" y="1441"/>
                <a:ext cx="7" cy="7"/>
              </a:xfrm>
              <a:custGeom>
                <a:avLst/>
                <a:gdLst>
                  <a:gd name="T0" fmla="*/ 7 w 7"/>
                  <a:gd name="T1" fmla="*/ 0 h 7"/>
                  <a:gd name="T2" fmla="*/ 3 w 7"/>
                  <a:gd name="T3" fmla="*/ 0 h 7"/>
                  <a:gd name="T4" fmla="*/ 3 w 7"/>
                  <a:gd name="T5" fmla="*/ 3 h 7"/>
                  <a:gd name="T6" fmla="*/ 3 w 7"/>
                  <a:gd name="T7" fmla="*/ 3 h 7"/>
                  <a:gd name="T8" fmla="*/ 0 w 7"/>
                  <a:gd name="T9" fmla="*/ 3 h 7"/>
                  <a:gd name="T10" fmla="*/ 0 w 7"/>
                  <a:gd name="T11" fmla="*/ 7 h 7"/>
                  <a:gd name="T12" fmla="*/ 3 w 7"/>
                  <a:gd name="T13" fmla="*/ 7 h 7"/>
                  <a:gd name="T14" fmla="*/ 3 w 7"/>
                  <a:gd name="T15" fmla="*/ 3 h 7"/>
                  <a:gd name="T16" fmla="*/ 3 w 7"/>
                  <a:gd name="T17" fmla="*/ 0 h 7"/>
                  <a:gd name="T18" fmla="*/ 7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0"/>
                    </a:moveTo>
                    <a:lnTo>
                      <a:pt x="3" y="0"/>
                    </a:lnTo>
                    <a:lnTo>
                      <a:pt x="3" y="3"/>
                    </a:lnTo>
                    <a:lnTo>
                      <a:pt x="3" y="3"/>
                    </a:lnTo>
                    <a:lnTo>
                      <a:pt x="0" y="3"/>
                    </a:lnTo>
                    <a:lnTo>
                      <a:pt x="0" y="7"/>
                    </a:lnTo>
                    <a:lnTo>
                      <a:pt x="3" y="7"/>
                    </a:lnTo>
                    <a:lnTo>
                      <a:pt x="3" y="3"/>
                    </a:lnTo>
                    <a:lnTo>
                      <a:pt x="3" y="0"/>
                    </a:lnTo>
                    <a:lnTo>
                      <a:pt x="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57" name="Freeform 379">
                <a:extLst>
                  <a:ext uri="{FF2B5EF4-FFF2-40B4-BE49-F238E27FC236}">
                    <a16:creationId xmlns:a16="http://schemas.microsoft.com/office/drawing/2014/main" id="{44AE8BBA-8A09-4B99-8F33-75DD5A04FC5E}"/>
                  </a:ext>
                </a:extLst>
              </p:cNvPr>
              <p:cNvSpPr>
                <a:spLocks/>
              </p:cNvSpPr>
              <p:nvPr/>
            </p:nvSpPr>
            <p:spPr bwMode="auto">
              <a:xfrm>
                <a:off x="3596" y="1423"/>
                <a:ext cx="15" cy="11"/>
              </a:xfrm>
              <a:custGeom>
                <a:avLst/>
                <a:gdLst>
                  <a:gd name="T0" fmla="*/ 0 w 15"/>
                  <a:gd name="T1" fmla="*/ 11 h 11"/>
                  <a:gd name="T2" fmla="*/ 0 w 15"/>
                  <a:gd name="T3" fmla="*/ 11 h 11"/>
                  <a:gd name="T4" fmla="*/ 0 w 15"/>
                  <a:gd name="T5" fmla="*/ 11 h 11"/>
                  <a:gd name="T6" fmla="*/ 4 w 15"/>
                  <a:gd name="T7" fmla="*/ 11 h 11"/>
                  <a:gd name="T8" fmla="*/ 8 w 15"/>
                  <a:gd name="T9" fmla="*/ 11 h 11"/>
                  <a:gd name="T10" fmla="*/ 11 w 15"/>
                  <a:gd name="T11" fmla="*/ 11 h 11"/>
                  <a:gd name="T12" fmla="*/ 15 w 15"/>
                  <a:gd name="T13" fmla="*/ 7 h 11"/>
                  <a:gd name="T14" fmla="*/ 15 w 15"/>
                  <a:gd name="T15" fmla="*/ 7 h 11"/>
                  <a:gd name="T16" fmla="*/ 8 w 15"/>
                  <a:gd name="T17" fmla="*/ 3 h 11"/>
                  <a:gd name="T18" fmla="*/ 8 w 15"/>
                  <a:gd name="T19" fmla="*/ 0 h 11"/>
                  <a:gd name="T20" fmla="*/ 4 w 15"/>
                  <a:gd name="T21" fmla="*/ 0 h 11"/>
                  <a:gd name="T22" fmla="*/ 4 w 15"/>
                  <a:gd name="T23" fmla="*/ 3 h 11"/>
                  <a:gd name="T24" fmla="*/ 4 w 15"/>
                  <a:gd name="T25" fmla="*/ 3 h 11"/>
                  <a:gd name="T26" fmla="*/ 8 w 15"/>
                  <a:gd name="T27" fmla="*/ 7 h 11"/>
                  <a:gd name="T28" fmla="*/ 8 w 15"/>
                  <a:gd name="T29" fmla="*/ 7 h 11"/>
                  <a:gd name="T30" fmla="*/ 8 w 15"/>
                  <a:gd name="T31" fmla="*/ 7 h 11"/>
                  <a:gd name="T32" fmla="*/ 8 w 15"/>
                  <a:gd name="T33" fmla="*/ 11 h 11"/>
                  <a:gd name="T34" fmla="*/ 4 w 15"/>
                  <a:gd name="T35" fmla="*/ 11 h 11"/>
                  <a:gd name="T36" fmla="*/ 0 w 15"/>
                  <a:gd name="T3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11">
                    <a:moveTo>
                      <a:pt x="0" y="11"/>
                    </a:moveTo>
                    <a:lnTo>
                      <a:pt x="0" y="11"/>
                    </a:lnTo>
                    <a:lnTo>
                      <a:pt x="0" y="11"/>
                    </a:lnTo>
                    <a:lnTo>
                      <a:pt x="4" y="11"/>
                    </a:lnTo>
                    <a:lnTo>
                      <a:pt x="8" y="11"/>
                    </a:lnTo>
                    <a:lnTo>
                      <a:pt x="11" y="11"/>
                    </a:lnTo>
                    <a:lnTo>
                      <a:pt x="15" y="7"/>
                    </a:lnTo>
                    <a:lnTo>
                      <a:pt x="15" y="7"/>
                    </a:lnTo>
                    <a:lnTo>
                      <a:pt x="8" y="3"/>
                    </a:lnTo>
                    <a:lnTo>
                      <a:pt x="8" y="0"/>
                    </a:lnTo>
                    <a:lnTo>
                      <a:pt x="4" y="0"/>
                    </a:lnTo>
                    <a:lnTo>
                      <a:pt x="4" y="3"/>
                    </a:lnTo>
                    <a:lnTo>
                      <a:pt x="4" y="3"/>
                    </a:lnTo>
                    <a:lnTo>
                      <a:pt x="8" y="7"/>
                    </a:lnTo>
                    <a:lnTo>
                      <a:pt x="8" y="7"/>
                    </a:lnTo>
                    <a:lnTo>
                      <a:pt x="8" y="7"/>
                    </a:lnTo>
                    <a:lnTo>
                      <a:pt x="8" y="11"/>
                    </a:lnTo>
                    <a:lnTo>
                      <a:pt x="4" y="11"/>
                    </a:lnTo>
                    <a:lnTo>
                      <a:pt x="0" y="11"/>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58" name="Freeform 380">
                <a:extLst>
                  <a:ext uri="{FF2B5EF4-FFF2-40B4-BE49-F238E27FC236}">
                    <a16:creationId xmlns:a16="http://schemas.microsoft.com/office/drawing/2014/main" id="{5062BE76-966C-46B0-880A-EEFD3B546F51}"/>
                  </a:ext>
                </a:extLst>
              </p:cNvPr>
              <p:cNvSpPr>
                <a:spLocks/>
              </p:cNvSpPr>
              <p:nvPr/>
            </p:nvSpPr>
            <p:spPr bwMode="auto">
              <a:xfrm>
                <a:off x="3589" y="1394"/>
                <a:ext cx="22" cy="18"/>
              </a:xfrm>
              <a:custGeom>
                <a:avLst/>
                <a:gdLst>
                  <a:gd name="T0" fmla="*/ 7 w 22"/>
                  <a:gd name="T1" fmla="*/ 0 h 18"/>
                  <a:gd name="T2" fmla="*/ 7 w 22"/>
                  <a:gd name="T3" fmla="*/ 0 h 18"/>
                  <a:gd name="T4" fmla="*/ 7 w 22"/>
                  <a:gd name="T5" fmla="*/ 4 h 18"/>
                  <a:gd name="T6" fmla="*/ 4 w 22"/>
                  <a:gd name="T7" fmla="*/ 4 h 18"/>
                  <a:gd name="T8" fmla="*/ 0 w 22"/>
                  <a:gd name="T9" fmla="*/ 4 h 18"/>
                  <a:gd name="T10" fmla="*/ 0 w 22"/>
                  <a:gd name="T11" fmla="*/ 7 h 18"/>
                  <a:gd name="T12" fmla="*/ 4 w 22"/>
                  <a:gd name="T13" fmla="*/ 7 h 18"/>
                  <a:gd name="T14" fmla="*/ 4 w 22"/>
                  <a:gd name="T15" fmla="*/ 7 h 18"/>
                  <a:gd name="T16" fmla="*/ 7 w 22"/>
                  <a:gd name="T17" fmla="*/ 11 h 18"/>
                  <a:gd name="T18" fmla="*/ 7 w 22"/>
                  <a:gd name="T19" fmla="*/ 14 h 18"/>
                  <a:gd name="T20" fmla="*/ 7 w 22"/>
                  <a:gd name="T21" fmla="*/ 14 h 18"/>
                  <a:gd name="T22" fmla="*/ 15 w 22"/>
                  <a:gd name="T23" fmla="*/ 14 h 18"/>
                  <a:gd name="T24" fmla="*/ 15 w 22"/>
                  <a:gd name="T25" fmla="*/ 18 h 18"/>
                  <a:gd name="T26" fmla="*/ 18 w 22"/>
                  <a:gd name="T27" fmla="*/ 18 h 18"/>
                  <a:gd name="T28" fmla="*/ 22 w 22"/>
                  <a:gd name="T29" fmla="*/ 11 h 18"/>
                  <a:gd name="T30" fmla="*/ 15 w 22"/>
                  <a:gd name="T31" fmla="*/ 11 h 18"/>
                  <a:gd name="T32" fmla="*/ 15 w 22"/>
                  <a:gd name="T33" fmla="*/ 11 h 18"/>
                  <a:gd name="T34" fmla="*/ 15 w 22"/>
                  <a:gd name="T35" fmla="*/ 7 h 18"/>
                  <a:gd name="T36" fmla="*/ 11 w 22"/>
                  <a:gd name="T37" fmla="*/ 4 h 18"/>
                  <a:gd name="T38" fmla="*/ 11 w 22"/>
                  <a:gd name="T39" fmla="*/ 4 h 18"/>
                  <a:gd name="T40" fmla="*/ 11 w 22"/>
                  <a:gd name="T41" fmla="*/ 0 h 18"/>
                  <a:gd name="T42" fmla="*/ 7 w 22"/>
                  <a:gd name="T4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18">
                    <a:moveTo>
                      <a:pt x="7" y="0"/>
                    </a:moveTo>
                    <a:lnTo>
                      <a:pt x="7" y="0"/>
                    </a:lnTo>
                    <a:lnTo>
                      <a:pt x="7" y="4"/>
                    </a:lnTo>
                    <a:lnTo>
                      <a:pt x="4" y="4"/>
                    </a:lnTo>
                    <a:lnTo>
                      <a:pt x="0" y="4"/>
                    </a:lnTo>
                    <a:lnTo>
                      <a:pt x="0" y="7"/>
                    </a:lnTo>
                    <a:lnTo>
                      <a:pt x="4" y="7"/>
                    </a:lnTo>
                    <a:lnTo>
                      <a:pt x="4" y="7"/>
                    </a:lnTo>
                    <a:lnTo>
                      <a:pt x="7" y="11"/>
                    </a:lnTo>
                    <a:lnTo>
                      <a:pt x="7" y="14"/>
                    </a:lnTo>
                    <a:lnTo>
                      <a:pt x="7" y="14"/>
                    </a:lnTo>
                    <a:lnTo>
                      <a:pt x="15" y="14"/>
                    </a:lnTo>
                    <a:lnTo>
                      <a:pt x="15" y="18"/>
                    </a:lnTo>
                    <a:lnTo>
                      <a:pt x="18" y="18"/>
                    </a:lnTo>
                    <a:lnTo>
                      <a:pt x="22" y="11"/>
                    </a:lnTo>
                    <a:lnTo>
                      <a:pt x="15" y="11"/>
                    </a:lnTo>
                    <a:lnTo>
                      <a:pt x="15" y="11"/>
                    </a:lnTo>
                    <a:lnTo>
                      <a:pt x="15" y="7"/>
                    </a:lnTo>
                    <a:lnTo>
                      <a:pt x="11" y="4"/>
                    </a:lnTo>
                    <a:lnTo>
                      <a:pt x="11" y="4"/>
                    </a:lnTo>
                    <a:lnTo>
                      <a:pt x="11" y="0"/>
                    </a:lnTo>
                    <a:lnTo>
                      <a:pt x="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59" name="Freeform 381">
                <a:extLst>
                  <a:ext uri="{FF2B5EF4-FFF2-40B4-BE49-F238E27FC236}">
                    <a16:creationId xmlns:a16="http://schemas.microsoft.com/office/drawing/2014/main" id="{87E7F359-2D4B-4504-848F-CACC2F680B92}"/>
                  </a:ext>
                </a:extLst>
              </p:cNvPr>
              <p:cNvSpPr>
                <a:spLocks/>
              </p:cNvSpPr>
              <p:nvPr/>
            </p:nvSpPr>
            <p:spPr bwMode="auto">
              <a:xfrm>
                <a:off x="4016" y="1028"/>
                <a:ext cx="46" cy="29"/>
              </a:xfrm>
              <a:custGeom>
                <a:avLst/>
                <a:gdLst>
                  <a:gd name="T0" fmla="*/ 28 w 46"/>
                  <a:gd name="T1" fmla="*/ 0 h 29"/>
                  <a:gd name="T2" fmla="*/ 32 w 46"/>
                  <a:gd name="T3" fmla="*/ 0 h 29"/>
                  <a:gd name="T4" fmla="*/ 32 w 46"/>
                  <a:gd name="T5" fmla="*/ 4 h 29"/>
                  <a:gd name="T6" fmla="*/ 32 w 46"/>
                  <a:gd name="T7" fmla="*/ 4 h 29"/>
                  <a:gd name="T8" fmla="*/ 32 w 46"/>
                  <a:gd name="T9" fmla="*/ 7 h 29"/>
                  <a:gd name="T10" fmla="*/ 32 w 46"/>
                  <a:gd name="T11" fmla="*/ 7 h 29"/>
                  <a:gd name="T12" fmla="*/ 32 w 46"/>
                  <a:gd name="T13" fmla="*/ 7 h 29"/>
                  <a:gd name="T14" fmla="*/ 32 w 46"/>
                  <a:gd name="T15" fmla="*/ 11 h 29"/>
                  <a:gd name="T16" fmla="*/ 32 w 46"/>
                  <a:gd name="T17" fmla="*/ 14 h 29"/>
                  <a:gd name="T18" fmla="*/ 32 w 46"/>
                  <a:gd name="T19" fmla="*/ 11 h 29"/>
                  <a:gd name="T20" fmla="*/ 35 w 46"/>
                  <a:gd name="T21" fmla="*/ 11 h 29"/>
                  <a:gd name="T22" fmla="*/ 35 w 46"/>
                  <a:gd name="T23" fmla="*/ 7 h 29"/>
                  <a:gd name="T24" fmla="*/ 39 w 46"/>
                  <a:gd name="T25" fmla="*/ 7 h 29"/>
                  <a:gd name="T26" fmla="*/ 39 w 46"/>
                  <a:gd name="T27" fmla="*/ 4 h 29"/>
                  <a:gd name="T28" fmla="*/ 39 w 46"/>
                  <a:gd name="T29" fmla="*/ 4 h 29"/>
                  <a:gd name="T30" fmla="*/ 43 w 46"/>
                  <a:gd name="T31" fmla="*/ 4 h 29"/>
                  <a:gd name="T32" fmla="*/ 46 w 46"/>
                  <a:gd name="T33" fmla="*/ 7 h 29"/>
                  <a:gd name="T34" fmla="*/ 46 w 46"/>
                  <a:gd name="T35" fmla="*/ 11 h 29"/>
                  <a:gd name="T36" fmla="*/ 46 w 46"/>
                  <a:gd name="T37" fmla="*/ 11 h 29"/>
                  <a:gd name="T38" fmla="*/ 43 w 46"/>
                  <a:gd name="T39" fmla="*/ 14 h 29"/>
                  <a:gd name="T40" fmla="*/ 39 w 46"/>
                  <a:gd name="T41" fmla="*/ 14 h 29"/>
                  <a:gd name="T42" fmla="*/ 35 w 46"/>
                  <a:gd name="T43" fmla="*/ 14 h 29"/>
                  <a:gd name="T44" fmla="*/ 35 w 46"/>
                  <a:gd name="T45" fmla="*/ 18 h 29"/>
                  <a:gd name="T46" fmla="*/ 32 w 46"/>
                  <a:gd name="T47" fmla="*/ 18 h 29"/>
                  <a:gd name="T48" fmla="*/ 28 w 46"/>
                  <a:gd name="T49" fmla="*/ 18 h 29"/>
                  <a:gd name="T50" fmla="*/ 28 w 46"/>
                  <a:gd name="T51" fmla="*/ 22 h 29"/>
                  <a:gd name="T52" fmla="*/ 28 w 46"/>
                  <a:gd name="T53" fmla="*/ 22 h 29"/>
                  <a:gd name="T54" fmla="*/ 25 w 46"/>
                  <a:gd name="T55" fmla="*/ 22 h 29"/>
                  <a:gd name="T56" fmla="*/ 25 w 46"/>
                  <a:gd name="T57" fmla="*/ 18 h 29"/>
                  <a:gd name="T58" fmla="*/ 25 w 46"/>
                  <a:gd name="T59" fmla="*/ 18 h 29"/>
                  <a:gd name="T60" fmla="*/ 21 w 46"/>
                  <a:gd name="T61" fmla="*/ 22 h 29"/>
                  <a:gd name="T62" fmla="*/ 17 w 46"/>
                  <a:gd name="T63" fmla="*/ 22 h 29"/>
                  <a:gd name="T64" fmla="*/ 10 w 46"/>
                  <a:gd name="T65" fmla="*/ 25 h 29"/>
                  <a:gd name="T66" fmla="*/ 10 w 46"/>
                  <a:gd name="T67" fmla="*/ 25 h 29"/>
                  <a:gd name="T68" fmla="*/ 10 w 46"/>
                  <a:gd name="T69" fmla="*/ 25 h 29"/>
                  <a:gd name="T70" fmla="*/ 7 w 46"/>
                  <a:gd name="T71" fmla="*/ 25 h 29"/>
                  <a:gd name="T72" fmla="*/ 0 w 46"/>
                  <a:gd name="T73" fmla="*/ 29 h 29"/>
                  <a:gd name="T74" fmla="*/ 0 w 46"/>
                  <a:gd name="T75" fmla="*/ 25 h 29"/>
                  <a:gd name="T76" fmla="*/ 0 w 46"/>
                  <a:gd name="T77" fmla="*/ 22 h 29"/>
                  <a:gd name="T78" fmla="*/ 3 w 46"/>
                  <a:gd name="T79" fmla="*/ 22 h 29"/>
                  <a:gd name="T80" fmla="*/ 3 w 46"/>
                  <a:gd name="T81" fmla="*/ 22 h 29"/>
                  <a:gd name="T82" fmla="*/ 7 w 46"/>
                  <a:gd name="T83" fmla="*/ 22 h 29"/>
                  <a:gd name="T84" fmla="*/ 10 w 46"/>
                  <a:gd name="T85" fmla="*/ 18 h 29"/>
                  <a:gd name="T86" fmla="*/ 10 w 46"/>
                  <a:gd name="T87" fmla="*/ 18 h 29"/>
                  <a:gd name="T88" fmla="*/ 14 w 46"/>
                  <a:gd name="T89" fmla="*/ 18 h 29"/>
                  <a:gd name="T90" fmla="*/ 21 w 46"/>
                  <a:gd name="T91" fmla="*/ 18 h 29"/>
                  <a:gd name="T92" fmla="*/ 17 w 46"/>
                  <a:gd name="T93" fmla="*/ 14 h 29"/>
                  <a:gd name="T94" fmla="*/ 25 w 46"/>
                  <a:gd name="T95" fmla="*/ 11 h 29"/>
                  <a:gd name="T96" fmla="*/ 25 w 46"/>
                  <a:gd name="T97" fmla="*/ 7 h 29"/>
                  <a:gd name="T98" fmla="*/ 25 w 46"/>
                  <a:gd name="T99" fmla="*/ 7 h 29"/>
                  <a:gd name="T100" fmla="*/ 25 w 46"/>
                  <a:gd name="T101" fmla="*/ 7 h 29"/>
                  <a:gd name="T102" fmla="*/ 25 w 46"/>
                  <a:gd name="T103" fmla="*/ 4 h 29"/>
                  <a:gd name="T104" fmla="*/ 28 w 46"/>
                  <a:gd name="T10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 h="29">
                    <a:moveTo>
                      <a:pt x="28" y="0"/>
                    </a:moveTo>
                    <a:lnTo>
                      <a:pt x="32" y="0"/>
                    </a:lnTo>
                    <a:lnTo>
                      <a:pt x="32" y="4"/>
                    </a:lnTo>
                    <a:lnTo>
                      <a:pt x="32" y="4"/>
                    </a:lnTo>
                    <a:lnTo>
                      <a:pt x="32" y="7"/>
                    </a:lnTo>
                    <a:lnTo>
                      <a:pt x="32" y="7"/>
                    </a:lnTo>
                    <a:lnTo>
                      <a:pt x="32" y="7"/>
                    </a:lnTo>
                    <a:lnTo>
                      <a:pt x="32" y="11"/>
                    </a:lnTo>
                    <a:lnTo>
                      <a:pt x="32" y="14"/>
                    </a:lnTo>
                    <a:lnTo>
                      <a:pt x="32" y="11"/>
                    </a:lnTo>
                    <a:lnTo>
                      <a:pt x="35" y="11"/>
                    </a:lnTo>
                    <a:lnTo>
                      <a:pt x="35" y="7"/>
                    </a:lnTo>
                    <a:lnTo>
                      <a:pt x="39" y="7"/>
                    </a:lnTo>
                    <a:lnTo>
                      <a:pt x="39" y="4"/>
                    </a:lnTo>
                    <a:lnTo>
                      <a:pt x="39" y="4"/>
                    </a:lnTo>
                    <a:lnTo>
                      <a:pt x="43" y="4"/>
                    </a:lnTo>
                    <a:lnTo>
                      <a:pt x="46" y="7"/>
                    </a:lnTo>
                    <a:lnTo>
                      <a:pt x="46" y="11"/>
                    </a:lnTo>
                    <a:lnTo>
                      <a:pt x="46" y="11"/>
                    </a:lnTo>
                    <a:lnTo>
                      <a:pt x="43" y="14"/>
                    </a:lnTo>
                    <a:lnTo>
                      <a:pt x="39" y="14"/>
                    </a:lnTo>
                    <a:lnTo>
                      <a:pt x="35" y="14"/>
                    </a:lnTo>
                    <a:lnTo>
                      <a:pt x="35" y="18"/>
                    </a:lnTo>
                    <a:lnTo>
                      <a:pt x="32" y="18"/>
                    </a:lnTo>
                    <a:lnTo>
                      <a:pt x="28" y="18"/>
                    </a:lnTo>
                    <a:lnTo>
                      <a:pt x="28" y="22"/>
                    </a:lnTo>
                    <a:lnTo>
                      <a:pt x="28" y="22"/>
                    </a:lnTo>
                    <a:lnTo>
                      <a:pt x="25" y="22"/>
                    </a:lnTo>
                    <a:lnTo>
                      <a:pt x="25" y="18"/>
                    </a:lnTo>
                    <a:lnTo>
                      <a:pt x="25" y="18"/>
                    </a:lnTo>
                    <a:lnTo>
                      <a:pt x="21" y="22"/>
                    </a:lnTo>
                    <a:lnTo>
                      <a:pt x="17" y="22"/>
                    </a:lnTo>
                    <a:lnTo>
                      <a:pt x="10" y="25"/>
                    </a:lnTo>
                    <a:lnTo>
                      <a:pt x="10" y="25"/>
                    </a:lnTo>
                    <a:lnTo>
                      <a:pt x="10" y="25"/>
                    </a:lnTo>
                    <a:lnTo>
                      <a:pt x="7" y="25"/>
                    </a:lnTo>
                    <a:lnTo>
                      <a:pt x="0" y="29"/>
                    </a:lnTo>
                    <a:lnTo>
                      <a:pt x="0" y="25"/>
                    </a:lnTo>
                    <a:lnTo>
                      <a:pt x="0" y="22"/>
                    </a:lnTo>
                    <a:lnTo>
                      <a:pt x="3" y="22"/>
                    </a:lnTo>
                    <a:lnTo>
                      <a:pt x="3" y="22"/>
                    </a:lnTo>
                    <a:lnTo>
                      <a:pt x="7" y="22"/>
                    </a:lnTo>
                    <a:lnTo>
                      <a:pt x="10" y="18"/>
                    </a:lnTo>
                    <a:lnTo>
                      <a:pt x="10" y="18"/>
                    </a:lnTo>
                    <a:lnTo>
                      <a:pt x="14" y="18"/>
                    </a:lnTo>
                    <a:lnTo>
                      <a:pt x="21" y="18"/>
                    </a:lnTo>
                    <a:lnTo>
                      <a:pt x="17" y="14"/>
                    </a:lnTo>
                    <a:lnTo>
                      <a:pt x="25" y="11"/>
                    </a:lnTo>
                    <a:lnTo>
                      <a:pt x="25" y="7"/>
                    </a:lnTo>
                    <a:lnTo>
                      <a:pt x="25" y="7"/>
                    </a:lnTo>
                    <a:lnTo>
                      <a:pt x="25" y="7"/>
                    </a:lnTo>
                    <a:lnTo>
                      <a:pt x="25" y="4"/>
                    </a:lnTo>
                    <a:lnTo>
                      <a:pt x="28"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60" name="Freeform 382">
                <a:extLst>
                  <a:ext uri="{FF2B5EF4-FFF2-40B4-BE49-F238E27FC236}">
                    <a16:creationId xmlns:a16="http://schemas.microsoft.com/office/drawing/2014/main" id="{5840F442-EF5C-4ACA-B2ED-696182812A0B}"/>
                  </a:ext>
                </a:extLst>
              </p:cNvPr>
              <p:cNvSpPr>
                <a:spLocks/>
              </p:cNvSpPr>
              <p:nvPr/>
            </p:nvSpPr>
            <p:spPr bwMode="auto">
              <a:xfrm>
                <a:off x="4019" y="1028"/>
                <a:ext cx="18" cy="14"/>
              </a:xfrm>
              <a:custGeom>
                <a:avLst/>
                <a:gdLst>
                  <a:gd name="T0" fmla="*/ 0 w 18"/>
                  <a:gd name="T1" fmla="*/ 11 h 14"/>
                  <a:gd name="T2" fmla="*/ 0 w 18"/>
                  <a:gd name="T3" fmla="*/ 7 h 14"/>
                  <a:gd name="T4" fmla="*/ 0 w 18"/>
                  <a:gd name="T5" fmla="*/ 7 h 14"/>
                  <a:gd name="T6" fmla="*/ 0 w 18"/>
                  <a:gd name="T7" fmla="*/ 7 h 14"/>
                  <a:gd name="T8" fmla="*/ 4 w 18"/>
                  <a:gd name="T9" fmla="*/ 7 h 14"/>
                  <a:gd name="T10" fmla="*/ 4 w 18"/>
                  <a:gd name="T11" fmla="*/ 7 h 14"/>
                  <a:gd name="T12" fmla="*/ 7 w 18"/>
                  <a:gd name="T13" fmla="*/ 7 h 14"/>
                  <a:gd name="T14" fmla="*/ 7 w 18"/>
                  <a:gd name="T15" fmla="*/ 4 h 14"/>
                  <a:gd name="T16" fmla="*/ 7 w 18"/>
                  <a:gd name="T17" fmla="*/ 4 h 14"/>
                  <a:gd name="T18" fmla="*/ 11 w 18"/>
                  <a:gd name="T19" fmla="*/ 4 h 14"/>
                  <a:gd name="T20" fmla="*/ 14 w 18"/>
                  <a:gd name="T21" fmla="*/ 4 h 14"/>
                  <a:gd name="T22" fmla="*/ 14 w 18"/>
                  <a:gd name="T23" fmla="*/ 0 h 14"/>
                  <a:gd name="T24" fmla="*/ 18 w 18"/>
                  <a:gd name="T25" fmla="*/ 4 h 14"/>
                  <a:gd name="T26" fmla="*/ 18 w 18"/>
                  <a:gd name="T27" fmla="*/ 7 h 14"/>
                  <a:gd name="T28" fmla="*/ 18 w 18"/>
                  <a:gd name="T29" fmla="*/ 11 h 14"/>
                  <a:gd name="T30" fmla="*/ 14 w 18"/>
                  <a:gd name="T31" fmla="*/ 11 h 14"/>
                  <a:gd name="T32" fmla="*/ 14 w 18"/>
                  <a:gd name="T33" fmla="*/ 14 h 14"/>
                  <a:gd name="T34" fmla="*/ 11 w 18"/>
                  <a:gd name="T35" fmla="*/ 14 h 14"/>
                  <a:gd name="T36" fmla="*/ 7 w 18"/>
                  <a:gd name="T37" fmla="*/ 11 h 14"/>
                  <a:gd name="T38" fmla="*/ 11 w 18"/>
                  <a:gd name="T39" fmla="*/ 11 h 14"/>
                  <a:gd name="T40" fmla="*/ 11 w 18"/>
                  <a:gd name="T41" fmla="*/ 7 h 14"/>
                  <a:gd name="T42" fmla="*/ 11 w 18"/>
                  <a:gd name="T43" fmla="*/ 11 h 14"/>
                  <a:gd name="T44" fmla="*/ 7 w 18"/>
                  <a:gd name="T45" fmla="*/ 11 h 14"/>
                  <a:gd name="T46" fmla="*/ 0 w 18"/>
                  <a:gd name="T47" fmla="*/ 14 h 14"/>
                  <a:gd name="T48" fmla="*/ 0 w 18"/>
                  <a:gd name="T49" fmla="*/ 11 h 14"/>
                  <a:gd name="T50" fmla="*/ 0 w 18"/>
                  <a:gd name="T51"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4">
                    <a:moveTo>
                      <a:pt x="0" y="11"/>
                    </a:moveTo>
                    <a:lnTo>
                      <a:pt x="0" y="7"/>
                    </a:lnTo>
                    <a:lnTo>
                      <a:pt x="0" y="7"/>
                    </a:lnTo>
                    <a:lnTo>
                      <a:pt x="0" y="7"/>
                    </a:lnTo>
                    <a:lnTo>
                      <a:pt x="4" y="7"/>
                    </a:lnTo>
                    <a:lnTo>
                      <a:pt x="4" y="7"/>
                    </a:lnTo>
                    <a:lnTo>
                      <a:pt x="7" y="7"/>
                    </a:lnTo>
                    <a:lnTo>
                      <a:pt x="7" y="4"/>
                    </a:lnTo>
                    <a:lnTo>
                      <a:pt x="7" y="4"/>
                    </a:lnTo>
                    <a:lnTo>
                      <a:pt x="11" y="4"/>
                    </a:lnTo>
                    <a:lnTo>
                      <a:pt x="14" y="4"/>
                    </a:lnTo>
                    <a:lnTo>
                      <a:pt x="14" y="0"/>
                    </a:lnTo>
                    <a:lnTo>
                      <a:pt x="18" y="4"/>
                    </a:lnTo>
                    <a:lnTo>
                      <a:pt x="18" y="7"/>
                    </a:lnTo>
                    <a:lnTo>
                      <a:pt x="18" y="11"/>
                    </a:lnTo>
                    <a:lnTo>
                      <a:pt x="14" y="11"/>
                    </a:lnTo>
                    <a:lnTo>
                      <a:pt x="14" y="14"/>
                    </a:lnTo>
                    <a:lnTo>
                      <a:pt x="11" y="14"/>
                    </a:lnTo>
                    <a:lnTo>
                      <a:pt x="7" y="11"/>
                    </a:lnTo>
                    <a:lnTo>
                      <a:pt x="11" y="11"/>
                    </a:lnTo>
                    <a:lnTo>
                      <a:pt x="11" y="7"/>
                    </a:lnTo>
                    <a:lnTo>
                      <a:pt x="11" y="11"/>
                    </a:lnTo>
                    <a:lnTo>
                      <a:pt x="7" y="11"/>
                    </a:lnTo>
                    <a:lnTo>
                      <a:pt x="0" y="14"/>
                    </a:lnTo>
                    <a:lnTo>
                      <a:pt x="0" y="11"/>
                    </a:lnTo>
                    <a:lnTo>
                      <a:pt x="0" y="11"/>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61" name="Freeform 383">
                <a:extLst>
                  <a:ext uri="{FF2B5EF4-FFF2-40B4-BE49-F238E27FC236}">
                    <a16:creationId xmlns:a16="http://schemas.microsoft.com/office/drawing/2014/main" id="{56A077EE-5C06-4842-8779-66C54D70FB54}"/>
                  </a:ext>
                </a:extLst>
              </p:cNvPr>
              <p:cNvSpPr>
                <a:spLocks/>
              </p:cNvSpPr>
              <p:nvPr/>
            </p:nvSpPr>
            <p:spPr bwMode="auto">
              <a:xfrm>
                <a:off x="4041" y="1014"/>
                <a:ext cx="14" cy="14"/>
              </a:xfrm>
              <a:custGeom>
                <a:avLst/>
                <a:gdLst>
                  <a:gd name="T0" fmla="*/ 7 w 14"/>
                  <a:gd name="T1" fmla="*/ 7 h 14"/>
                  <a:gd name="T2" fmla="*/ 7 w 14"/>
                  <a:gd name="T3" fmla="*/ 3 h 14"/>
                  <a:gd name="T4" fmla="*/ 7 w 14"/>
                  <a:gd name="T5" fmla="*/ 0 h 14"/>
                  <a:gd name="T6" fmla="*/ 10 w 14"/>
                  <a:gd name="T7" fmla="*/ 0 h 14"/>
                  <a:gd name="T8" fmla="*/ 14 w 14"/>
                  <a:gd name="T9" fmla="*/ 3 h 14"/>
                  <a:gd name="T10" fmla="*/ 14 w 14"/>
                  <a:gd name="T11" fmla="*/ 3 h 14"/>
                  <a:gd name="T12" fmla="*/ 10 w 14"/>
                  <a:gd name="T13" fmla="*/ 7 h 14"/>
                  <a:gd name="T14" fmla="*/ 10 w 14"/>
                  <a:gd name="T15" fmla="*/ 11 h 14"/>
                  <a:gd name="T16" fmla="*/ 7 w 14"/>
                  <a:gd name="T17" fmla="*/ 11 h 14"/>
                  <a:gd name="T18" fmla="*/ 3 w 14"/>
                  <a:gd name="T19" fmla="*/ 14 h 14"/>
                  <a:gd name="T20" fmla="*/ 0 w 14"/>
                  <a:gd name="T21" fmla="*/ 14 h 14"/>
                  <a:gd name="T22" fmla="*/ 0 w 14"/>
                  <a:gd name="T23" fmla="*/ 11 h 14"/>
                  <a:gd name="T24" fmla="*/ 0 w 14"/>
                  <a:gd name="T25" fmla="*/ 7 h 14"/>
                  <a:gd name="T26" fmla="*/ 7 w 14"/>
                  <a:gd name="T27" fmla="*/ 7 h 14"/>
                  <a:gd name="T28" fmla="*/ 7 w 14"/>
                  <a:gd name="T2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4">
                    <a:moveTo>
                      <a:pt x="7" y="7"/>
                    </a:moveTo>
                    <a:lnTo>
                      <a:pt x="7" y="3"/>
                    </a:lnTo>
                    <a:lnTo>
                      <a:pt x="7" y="0"/>
                    </a:lnTo>
                    <a:lnTo>
                      <a:pt x="10" y="0"/>
                    </a:lnTo>
                    <a:lnTo>
                      <a:pt x="14" y="3"/>
                    </a:lnTo>
                    <a:lnTo>
                      <a:pt x="14" y="3"/>
                    </a:lnTo>
                    <a:lnTo>
                      <a:pt x="10" y="7"/>
                    </a:lnTo>
                    <a:lnTo>
                      <a:pt x="10" y="11"/>
                    </a:lnTo>
                    <a:lnTo>
                      <a:pt x="7" y="11"/>
                    </a:lnTo>
                    <a:lnTo>
                      <a:pt x="3" y="14"/>
                    </a:lnTo>
                    <a:lnTo>
                      <a:pt x="0" y="14"/>
                    </a:lnTo>
                    <a:lnTo>
                      <a:pt x="0" y="11"/>
                    </a:lnTo>
                    <a:lnTo>
                      <a:pt x="0" y="7"/>
                    </a:lnTo>
                    <a:lnTo>
                      <a:pt x="7" y="7"/>
                    </a:lnTo>
                    <a:lnTo>
                      <a:pt x="7"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62" name="Freeform 384">
                <a:extLst>
                  <a:ext uri="{FF2B5EF4-FFF2-40B4-BE49-F238E27FC236}">
                    <a16:creationId xmlns:a16="http://schemas.microsoft.com/office/drawing/2014/main" id="{6AB9903D-C0F8-44F7-A305-AD6DDF371880}"/>
                  </a:ext>
                </a:extLst>
              </p:cNvPr>
              <p:cNvSpPr>
                <a:spLocks/>
              </p:cNvSpPr>
              <p:nvPr/>
            </p:nvSpPr>
            <p:spPr bwMode="auto">
              <a:xfrm>
                <a:off x="4026" y="1064"/>
                <a:ext cx="11" cy="11"/>
              </a:xfrm>
              <a:custGeom>
                <a:avLst/>
                <a:gdLst>
                  <a:gd name="T0" fmla="*/ 4 w 11"/>
                  <a:gd name="T1" fmla="*/ 4 h 11"/>
                  <a:gd name="T2" fmla="*/ 4 w 11"/>
                  <a:gd name="T3" fmla="*/ 4 h 11"/>
                  <a:gd name="T4" fmla="*/ 0 w 11"/>
                  <a:gd name="T5" fmla="*/ 4 h 11"/>
                  <a:gd name="T6" fmla="*/ 4 w 11"/>
                  <a:gd name="T7" fmla="*/ 4 h 11"/>
                  <a:gd name="T8" fmla="*/ 7 w 11"/>
                  <a:gd name="T9" fmla="*/ 4 h 11"/>
                  <a:gd name="T10" fmla="*/ 11 w 11"/>
                  <a:gd name="T11" fmla="*/ 0 h 11"/>
                  <a:gd name="T12" fmla="*/ 11 w 11"/>
                  <a:gd name="T13" fmla="*/ 4 h 11"/>
                  <a:gd name="T14" fmla="*/ 11 w 11"/>
                  <a:gd name="T15" fmla="*/ 4 h 11"/>
                  <a:gd name="T16" fmla="*/ 7 w 11"/>
                  <a:gd name="T17" fmla="*/ 4 h 11"/>
                  <a:gd name="T18" fmla="*/ 7 w 11"/>
                  <a:gd name="T19" fmla="*/ 7 h 11"/>
                  <a:gd name="T20" fmla="*/ 4 w 11"/>
                  <a:gd name="T21" fmla="*/ 7 h 11"/>
                  <a:gd name="T22" fmla="*/ 0 w 11"/>
                  <a:gd name="T23" fmla="*/ 11 h 11"/>
                  <a:gd name="T24" fmla="*/ 0 w 11"/>
                  <a:gd name="T25" fmla="*/ 7 h 11"/>
                  <a:gd name="T26" fmla="*/ 0 w 11"/>
                  <a:gd name="T27" fmla="*/ 7 h 11"/>
                  <a:gd name="T28" fmla="*/ 4 w 11"/>
                  <a:gd name="T29" fmla="*/ 7 h 11"/>
                  <a:gd name="T30" fmla="*/ 4 w 11"/>
                  <a:gd name="T31"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1">
                    <a:moveTo>
                      <a:pt x="4" y="4"/>
                    </a:moveTo>
                    <a:lnTo>
                      <a:pt x="4" y="4"/>
                    </a:lnTo>
                    <a:lnTo>
                      <a:pt x="0" y="4"/>
                    </a:lnTo>
                    <a:lnTo>
                      <a:pt x="4" y="4"/>
                    </a:lnTo>
                    <a:lnTo>
                      <a:pt x="7" y="4"/>
                    </a:lnTo>
                    <a:lnTo>
                      <a:pt x="11" y="0"/>
                    </a:lnTo>
                    <a:lnTo>
                      <a:pt x="11" y="4"/>
                    </a:lnTo>
                    <a:lnTo>
                      <a:pt x="11" y="4"/>
                    </a:lnTo>
                    <a:lnTo>
                      <a:pt x="7" y="4"/>
                    </a:lnTo>
                    <a:lnTo>
                      <a:pt x="7" y="7"/>
                    </a:lnTo>
                    <a:lnTo>
                      <a:pt x="4" y="7"/>
                    </a:lnTo>
                    <a:lnTo>
                      <a:pt x="0" y="11"/>
                    </a:lnTo>
                    <a:lnTo>
                      <a:pt x="0" y="7"/>
                    </a:lnTo>
                    <a:lnTo>
                      <a:pt x="0" y="7"/>
                    </a:lnTo>
                    <a:lnTo>
                      <a:pt x="4" y="7"/>
                    </a:lnTo>
                    <a:lnTo>
                      <a:pt x="4"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63" name="Freeform 385">
                <a:extLst>
                  <a:ext uri="{FF2B5EF4-FFF2-40B4-BE49-F238E27FC236}">
                    <a16:creationId xmlns:a16="http://schemas.microsoft.com/office/drawing/2014/main" id="{723E9B24-E8D9-4271-B69B-5E033D15037B}"/>
                  </a:ext>
                </a:extLst>
              </p:cNvPr>
              <p:cNvSpPr>
                <a:spLocks/>
              </p:cNvSpPr>
              <p:nvPr/>
            </p:nvSpPr>
            <p:spPr bwMode="auto">
              <a:xfrm>
                <a:off x="4066" y="1007"/>
                <a:ext cx="25" cy="18"/>
              </a:xfrm>
              <a:custGeom>
                <a:avLst/>
                <a:gdLst>
                  <a:gd name="T0" fmla="*/ 3 w 25"/>
                  <a:gd name="T1" fmla="*/ 14 h 18"/>
                  <a:gd name="T2" fmla="*/ 3 w 25"/>
                  <a:gd name="T3" fmla="*/ 10 h 18"/>
                  <a:gd name="T4" fmla="*/ 3 w 25"/>
                  <a:gd name="T5" fmla="*/ 10 h 18"/>
                  <a:gd name="T6" fmla="*/ 7 w 25"/>
                  <a:gd name="T7" fmla="*/ 10 h 18"/>
                  <a:gd name="T8" fmla="*/ 7 w 25"/>
                  <a:gd name="T9" fmla="*/ 10 h 18"/>
                  <a:gd name="T10" fmla="*/ 3 w 25"/>
                  <a:gd name="T11" fmla="*/ 7 h 18"/>
                  <a:gd name="T12" fmla="*/ 7 w 25"/>
                  <a:gd name="T13" fmla="*/ 7 h 18"/>
                  <a:gd name="T14" fmla="*/ 3 w 25"/>
                  <a:gd name="T15" fmla="*/ 7 h 18"/>
                  <a:gd name="T16" fmla="*/ 7 w 25"/>
                  <a:gd name="T17" fmla="*/ 3 h 18"/>
                  <a:gd name="T18" fmla="*/ 10 w 25"/>
                  <a:gd name="T19" fmla="*/ 7 h 18"/>
                  <a:gd name="T20" fmla="*/ 10 w 25"/>
                  <a:gd name="T21" fmla="*/ 3 h 18"/>
                  <a:gd name="T22" fmla="*/ 10 w 25"/>
                  <a:gd name="T23" fmla="*/ 3 h 18"/>
                  <a:gd name="T24" fmla="*/ 10 w 25"/>
                  <a:gd name="T25" fmla="*/ 3 h 18"/>
                  <a:gd name="T26" fmla="*/ 14 w 25"/>
                  <a:gd name="T27" fmla="*/ 3 h 18"/>
                  <a:gd name="T28" fmla="*/ 18 w 25"/>
                  <a:gd name="T29" fmla="*/ 3 h 18"/>
                  <a:gd name="T30" fmla="*/ 14 w 25"/>
                  <a:gd name="T31" fmla="*/ 0 h 18"/>
                  <a:gd name="T32" fmla="*/ 18 w 25"/>
                  <a:gd name="T33" fmla="*/ 0 h 18"/>
                  <a:gd name="T34" fmla="*/ 18 w 25"/>
                  <a:gd name="T35" fmla="*/ 0 h 18"/>
                  <a:gd name="T36" fmla="*/ 21 w 25"/>
                  <a:gd name="T37" fmla="*/ 0 h 18"/>
                  <a:gd name="T38" fmla="*/ 21 w 25"/>
                  <a:gd name="T39" fmla="*/ 3 h 18"/>
                  <a:gd name="T40" fmla="*/ 25 w 25"/>
                  <a:gd name="T41" fmla="*/ 3 h 18"/>
                  <a:gd name="T42" fmla="*/ 25 w 25"/>
                  <a:gd name="T43" fmla="*/ 7 h 18"/>
                  <a:gd name="T44" fmla="*/ 25 w 25"/>
                  <a:gd name="T45" fmla="*/ 10 h 18"/>
                  <a:gd name="T46" fmla="*/ 25 w 25"/>
                  <a:gd name="T47" fmla="*/ 14 h 18"/>
                  <a:gd name="T48" fmla="*/ 18 w 25"/>
                  <a:gd name="T49" fmla="*/ 14 h 18"/>
                  <a:gd name="T50" fmla="*/ 18 w 25"/>
                  <a:gd name="T51" fmla="*/ 14 h 18"/>
                  <a:gd name="T52" fmla="*/ 14 w 25"/>
                  <a:gd name="T53" fmla="*/ 14 h 18"/>
                  <a:gd name="T54" fmla="*/ 10 w 25"/>
                  <a:gd name="T55" fmla="*/ 18 h 18"/>
                  <a:gd name="T56" fmla="*/ 7 w 25"/>
                  <a:gd name="T57" fmla="*/ 18 h 18"/>
                  <a:gd name="T58" fmla="*/ 3 w 25"/>
                  <a:gd name="T59" fmla="*/ 18 h 18"/>
                  <a:gd name="T60" fmla="*/ 0 w 25"/>
                  <a:gd name="T61" fmla="*/ 18 h 18"/>
                  <a:gd name="T62" fmla="*/ 3 w 25"/>
                  <a:gd name="T63" fmla="*/ 14 h 18"/>
                  <a:gd name="T64" fmla="*/ 7 w 25"/>
                  <a:gd name="T65" fmla="*/ 14 h 18"/>
                  <a:gd name="T66" fmla="*/ 3 w 25"/>
                  <a:gd name="T6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 h="18">
                    <a:moveTo>
                      <a:pt x="3" y="14"/>
                    </a:moveTo>
                    <a:lnTo>
                      <a:pt x="3" y="10"/>
                    </a:lnTo>
                    <a:lnTo>
                      <a:pt x="3" y="10"/>
                    </a:lnTo>
                    <a:lnTo>
                      <a:pt x="7" y="10"/>
                    </a:lnTo>
                    <a:lnTo>
                      <a:pt x="7" y="10"/>
                    </a:lnTo>
                    <a:lnTo>
                      <a:pt x="3" y="7"/>
                    </a:lnTo>
                    <a:lnTo>
                      <a:pt x="7" y="7"/>
                    </a:lnTo>
                    <a:lnTo>
                      <a:pt x="3" y="7"/>
                    </a:lnTo>
                    <a:lnTo>
                      <a:pt x="7" y="3"/>
                    </a:lnTo>
                    <a:lnTo>
                      <a:pt x="10" y="7"/>
                    </a:lnTo>
                    <a:lnTo>
                      <a:pt x="10" y="3"/>
                    </a:lnTo>
                    <a:lnTo>
                      <a:pt x="10" y="3"/>
                    </a:lnTo>
                    <a:lnTo>
                      <a:pt x="10" y="3"/>
                    </a:lnTo>
                    <a:lnTo>
                      <a:pt x="14" y="3"/>
                    </a:lnTo>
                    <a:lnTo>
                      <a:pt x="18" y="3"/>
                    </a:lnTo>
                    <a:lnTo>
                      <a:pt x="14" y="0"/>
                    </a:lnTo>
                    <a:lnTo>
                      <a:pt x="18" y="0"/>
                    </a:lnTo>
                    <a:lnTo>
                      <a:pt x="18" y="0"/>
                    </a:lnTo>
                    <a:lnTo>
                      <a:pt x="21" y="0"/>
                    </a:lnTo>
                    <a:lnTo>
                      <a:pt x="21" y="3"/>
                    </a:lnTo>
                    <a:lnTo>
                      <a:pt x="25" y="3"/>
                    </a:lnTo>
                    <a:lnTo>
                      <a:pt x="25" y="7"/>
                    </a:lnTo>
                    <a:lnTo>
                      <a:pt x="25" y="10"/>
                    </a:lnTo>
                    <a:lnTo>
                      <a:pt x="25" y="14"/>
                    </a:lnTo>
                    <a:lnTo>
                      <a:pt x="18" y="14"/>
                    </a:lnTo>
                    <a:lnTo>
                      <a:pt x="18" y="14"/>
                    </a:lnTo>
                    <a:lnTo>
                      <a:pt x="14" y="14"/>
                    </a:lnTo>
                    <a:lnTo>
                      <a:pt x="10" y="18"/>
                    </a:lnTo>
                    <a:lnTo>
                      <a:pt x="7" y="18"/>
                    </a:lnTo>
                    <a:lnTo>
                      <a:pt x="3" y="18"/>
                    </a:lnTo>
                    <a:lnTo>
                      <a:pt x="0" y="18"/>
                    </a:lnTo>
                    <a:lnTo>
                      <a:pt x="3" y="14"/>
                    </a:lnTo>
                    <a:lnTo>
                      <a:pt x="7" y="14"/>
                    </a:lnTo>
                    <a:lnTo>
                      <a:pt x="3" y="1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64" name="Freeform 386">
                <a:extLst>
                  <a:ext uri="{FF2B5EF4-FFF2-40B4-BE49-F238E27FC236}">
                    <a16:creationId xmlns:a16="http://schemas.microsoft.com/office/drawing/2014/main" id="{EB6DA738-6399-4301-83F2-17604F55242D}"/>
                  </a:ext>
                </a:extLst>
              </p:cNvPr>
              <p:cNvSpPr>
                <a:spLocks/>
              </p:cNvSpPr>
              <p:nvPr/>
            </p:nvSpPr>
            <p:spPr bwMode="auto">
              <a:xfrm>
                <a:off x="4094" y="996"/>
                <a:ext cx="18" cy="11"/>
              </a:xfrm>
              <a:custGeom>
                <a:avLst/>
                <a:gdLst>
                  <a:gd name="T0" fmla="*/ 4 w 18"/>
                  <a:gd name="T1" fmla="*/ 3 h 11"/>
                  <a:gd name="T2" fmla="*/ 8 w 18"/>
                  <a:gd name="T3" fmla="*/ 7 h 11"/>
                  <a:gd name="T4" fmla="*/ 8 w 18"/>
                  <a:gd name="T5" fmla="*/ 3 h 11"/>
                  <a:gd name="T6" fmla="*/ 8 w 18"/>
                  <a:gd name="T7" fmla="*/ 3 h 11"/>
                  <a:gd name="T8" fmla="*/ 11 w 18"/>
                  <a:gd name="T9" fmla="*/ 3 h 11"/>
                  <a:gd name="T10" fmla="*/ 11 w 18"/>
                  <a:gd name="T11" fmla="*/ 3 h 11"/>
                  <a:gd name="T12" fmla="*/ 15 w 18"/>
                  <a:gd name="T13" fmla="*/ 0 h 11"/>
                  <a:gd name="T14" fmla="*/ 15 w 18"/>
                  <a:gd name="T15" fmla="*/ 0 h 11"/>
                  <a:gd name="T16" fmla="*/ 18 w 18"/>
                  <a:gd name="T17" fmla="*/ 0 h 11"/>
                  <a:gd name="T18" fmla="*/ 18 w 18"/>
                  <a:gd name="T19" fmla="*/ 3 h 11"/>
                  <a:gd name="T20" fmla="*/ 15 w 18"/>
                  <a:gd name="T21" fmla="*/ 7 h 11"/>
                  <a:gd name="T22" fmla="*/ 15 w 18"/>
                  <a:gd name="T23" fmla="*/ 7 h 11"/>
                  <a:gd name="T24" fmla="*/ 4 w 18"/>
                  <a:gd name="T25" fmla="*/ 11 h 11"/>
                  <a:gd name="T26" fmla="*/ 0 w 18"/>
                  <a:gd name="T27" fmla="*/ 11 h 11"/>
                  <a:gd name="T28" fmla="*/ 0 w 18"/>
                  <a:gd name="T29" fmla="*/ 7 h 11"/>
                  <a:gd name="T30" fmla="*/ 4 w 18"/>
                  <a:gd name="T31" fmla="*/ 7 h 11"/>
                  <a:gd name="T32" fmla="*/ 4 w 18"/>
                  <a:gd name="T33" fmla="*/ 7 h 11"/>
                  <a:gd name="T34" fmla="*/ 4 w 18"/>
                  <a:gd name="T3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11">
                    <a:moveTo>
                      <a:pt x="4" y="3"/>
                    </a:moveTo>
                    <a:lnTo>
                      <a:pt x="8" y="7"/>
                    </a:lnTo>
                    <a:lnTo>
                      <a:pt x="8" y="3"/>
                    </a:lnTo>
                    <a:lnTo>
                      <a:pt x="8" y="3"/>
                    </a:lnTo>
                    <a:lnTo>
                      <a:pt x="11" y="3"/>
                    </a:lnTo>
                    <a:lnTo>
                      <a:pt x="11" y="3"/>
                    </a:lnTo>
                    <a:lnTo>
                      <a:pt x="15" y="0"/>
                    </a:lnTo>
                    <a:lnTo>
                      <a:pt x="15" y="0"/>
                    </a:lnTo>
                    <a:lnTo>
                      <a:pt x="18" y="0"/>
                    </a:lnTo>
                    <a:lnTo>
                      <a:pt x="18" y="3"/>
                    </a:lnTo>
                    <a:lnTo>
                      <a:pt x="15" y="7"/>
                    </a:lnTo>
                    <a:lnTo>
                      <a:pt x="15" y="7"/>
                    </a:lnTo>
                    <a:lnTo>
                      <a:pt x="4" y="11"/>
                    </a:lnTo>
                    <a:lnTo>
                      <a:pt x="0" y="11"/>
                    </a:lnTo>
                    <a:lnTo>
                      <a:pt x="0" y="7"/>
                    </a:lnTo>
                    <a:lnTo>
                      <a:pt x="4" y="7"/>
                    </a:lnTo>
                    <a:lnTo>
                      <a:pt x="4" y="7"/>
                    </a:lnTo>
                    <a:lnTo>
                      <a:pt x="4"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65" name="Freeform 387">
                <a:extLst>
                  <a:ext uri="{FF2B5EF4-FFF2-40B4-BE49-F238E27FC236}">
                    <a16:creationId xmlns:a16="http://schemas.microsoft.com/office/drawing/2014/main" id="{DE3E3B19-9CCA-4A46-87A6-76ED705CD57A}"/>
                  </a:ext>
                </a:extLst>
              </p:cNvPr>
              <p:cNvSpPr>
                <a:spLocks/>
              </p:cNvSpPr>
              <p:nvPr/>
            </p:nvSpPr>
            <p:spPr bwMode="auto">
              <a:xfrm>
                <a:off x="4105" y="989"/>
                <a:ext cx="18" cy="7"/>
              </a:xfrm>
              <a:custGeom>
                <a:avLst/>
                <a:gdLst>
                  <a:gd name="T0" fmla="*/ 4 w 18"/>
                  <a:gd name="T1" fmla="*/ 0 h 7"/>
                  <a:gd name="T2" fmla="*/ 4 w 18"/>
                  <a:gd name="T3" fmla="*/ 0 h 7"/>
                  <a:gd name="T4" fmla="*/ 0 w 18"/>
                  <a:gd name="T5" fmla="*/ 0 h 7"/>
                  <a:gd name="T6" fmla="*/ 0 w 18"/>
                  <a:gd name="T7" fmla="*/ 0 h 7"/>
                  <a:gd name="T8" fmla="*/ 4 w 18"/>
                  <a:gd name="T9" fmla="*/ 0 h 7"/>
                  <a:gd name="T10" fmla="*/ 4 w 18"/>
                  <a:gd name="T11" fmla="*/ 0 h 7"/>
                  <a:gd name="T12" fmla="*/ 7 w 18"/>
                  <a:gd name="T13" fmla="*/ 0 h 7"/>
                  <a:gd name="T14" fmla="*/ 11 w 18"/>
                  <a:gd name="T15" fmla="*/ 0 h 7"/>
                  <a:gd name="T16" fmla="*/ 11 w 18"/>
                  <a:gd name="T17" fmla="*/ 0 h 7"/>
                  <a:gd name="T18" fmla="*/ 11 w 18"/>
                  <a:gd name="T19" fmla="*/ 3 h 7"/>
                  <a:gd name="T20" fmla="*/ 11 w 18"/>
                  <a:gd name="T21" fmla="*/ 3 h 7"/>
                  <a:gd name="T22" fmla="*/ 11 w 18"/>
                  <a:gd name="T23" fmla="*/ 3 h 7"/>
                  <a:gd name="T24" fmla="*/ 14 w 18"/>
                  <a:gd name="T25" fmla="*/ 0 h 7"/>
                  <a:gd name="T26" fmla="*/ 18 w 18"/>
                  <a:gd name="T27" fmla="*/ 3 h 7"/>
                  <a:gd name="T28" fmla="*/ 14 w 18"/>
                  <a:gd name="T29" fmla="*/ 7 h 7"/>
                  <a:gd name="T30" fmla="*/ 11 w 18"/>
                  <a:gd name="T31" fmla="*/ 7 h 7"/>
                  <a:gd name="T32" fmla="*/ 4 w 18"/>
                  <a:gd name="T33" fmla="*/ 3 h 7"/>
                  <a:gd name="T34" fmla="*/ 4 w 18"/>
                  <a:gd name="T35" fmla="*/ 3 h 7"/>
                  <a:gd name="T36" fmla="*/ 4 w 18"/>
                  <a:gd name="T37" fmla="*/ 3 h 7"/>
                  <a:gd name="T38" fmla="*/ 7 w 18"/>
                  <a:gd name="T39" fmla="*/ 0 h 7"/>
                  <a:gd name="T40" fmla="*/ 4 w 18"/>
                  <a:gd name="T4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7">
                    <a:moveTo>
                      <a:pt x="4" y="0"/>
                    </a:moveTo>
                    <a:lnTo>
                      <a:pt x="4" y="0"/>
                    </a:lnTo>
                    <a:lnTo>
                      <a:pt x="0" y="0"/>
                    </a:lnTo>
                    <a:lnTo>
                      <a:pt x="0" y="0"/>
                    </a:lnTo>
                    <a:lnTo>
                      <a:pt x="4" y="0"/>
                    </a:lnTo>
                    <a:lnTo>
                      <a:pt x="4" y="0"/>
                    </a:lnTo>
                    <a:lnTo>
                      <a:pt x="7" y="0"/>
                    </a:lnTo>
                    <a:lnTo>
                      <a:pt x="11" y="0"/>
                    </a:lnTo>
                    <a:lnTo>
                      <a:pt x="11" y="0"/>
                    </a:lnTo>
                    <a:lnTo>
                      <a:pt x="11" y="3"/>
                    </a:lnTo>
                    <a:lnTo>
                      <a:pt x="11" y="3"/>
                    </a:lnTo>
                    <a:lnTo>
                      <a:pt x="11" y="3"/>
                    </a:lnTo>
                    <a:lnTo>
                      <a:pt x="14" y="0"/>
                    </a:lnTo>
                    <a:lnTo>
                      <a:pt x="18" y="3"/>
                    </a:lnTo>
                    <a:lnTo>
                      <a:pt x="14" y="7"/>
                    </a:lnTo>
                    <a:lnTo>
                      <a:pt x="11" y="7"/>
                    </a:lnTo>
                    <a:lnTo>
                      <a:pt x="4" y="3"/>
                    </a:lnTo>
                    <a:lnTo>
                      <a:pt x="4" y="3"/>
                    </a:lnTo>
                    <a:lnTo>
                      <a:pt x="4" y="3"/>
                    </a:lnTo>
                    <a:lnTo>
                      <a:pt x="7"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66" name="Freeform 388">
                <a:extLst>
                  <a:ext uri="{FF2B5EF4-FFF2-40B4-BE49-F238E27FC236}">
                    <a16:creationId xmlns:a16="http://schemas.microsoft.com/office/drawing/2014/main" id="{0881AAC6-9C51-4F1C-8572-5B55A0059651}"/>
                  </a:ext>
                </a:extLst>
              </p:cNvPr>
              <p:cNvSpPr>
                <a:spLocks/>
              </p:cNvSpPr>
              <p:nvPr/>
            </p:nvSpPr>
            <p:spPr bwMode="auto">
              <a:xfrm>
                <a:off x="4123" y="981"/>
                <a:ext cx="11" cy="8"/>
              </a:xfrm>
              <a:custGeom>
                <a:avLst/>
                <a:gdLst>
                  <a:gd name="T0" fmla="*/ 7 w 11"/>
                  <a:gd name="T1" fmla="*/ 4 h 8"/>
                  <a:gd name="T2" fmla="*/ 7 w 11"/>
                  <a:gd name="T3" fmla="*/ 4 h 8"/>
                  <a:gd name="T4" fmla="*/ 7 w 11"/>
                  <a:gd name="T5" fmla="*/ 4 h 8"/>
                  <a:gd name="T6" fmla="*/ 7 w 11"/>
                  <a:gd name="T7" fmla="*/ 4 h 8"/>
                  <a:gd name="T8" fmla="*/ 11 w 11"/>
                  <a:gd name="T9" fmla="*/ 8 h 8"/>
                  <a:gd name="T10" fmla="*/ 11 w 11"/>
                  <a:gd name="T11" fmla="*/ 8 h 8"/>
                  <a:gd name="T12" fmla="*/ 4 w 11"/>
                  <a:gd name="T13" fmla="*/ 8 h 8"/>
                  <a:gd name="T14" fmla="*/ 4 w 11"/>
                  <a:gd name="T15" fmla="*/ 4 h 8"/>
                  <a:gd name="T16" fmla="*/ 0 w 11"/>
                  <a:gd name="T17" fmla="*/ 0 h 8"/>
                  <a:gd name="T18" fmla="*/ 0 w 11"/>
                  <a:gd name="T19" fmla="*/ 0 h 8"/>
                  <a:gd name="T20" fmla="*/ 4 w 11"/>
                  <a:gd name="T21" fmla="*/ 0 h 8"/>
                  <a:gd name="T22" fmla="*/ 4 w 11"/>
                  <a:gd name="T23" fmla="*/ 4 h 8"/>
                  <a:gd name="T24" fmla="*/ 7 w 11"/>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8">
                    <a:moveTo>
                      <a:pt x="7" y="4"/>
                    </a:moveTo>
                    <a:lnTo>
                      <a:pt x="7" y="4"/>
                    </a:lnTo>
                    <a:lnTo>
                      <a:pt x="7" y="4"/>
                    </a:lnTo>
                    <a:lnTo>
                      <a:pt x="7" y="4"/>
                    </a:lnTo>
                    <a:lnTo>
                      <a:pt x="11" y="8"/>
                    </a:lnTo>
                    <a:lnTo>
                      <a:pt x="11" y="8"/>
                    </a:lnTo>
                    <a:lnTo>
                      <a:pt x="4" y="8"/>
                    </a:lnTo>
                    <a:lnTo>
                      <a:pt x="4" y="4"/>
                    </a:lnTo>
                    <a:lnTo>
                      <a:pt x="0" y="0"/>
                    </a:lnTo>
                    <a:lnTo>
                      <a:pt x="0" y="0"/>
                    </a:lnTo>
                    <a:lnTo>
                      <a:pt x="4" y="0"/>
                    </a:lnTo>
                    <a:lnTo>
                      <a:pt x="4" y="4"/>
                    </a:lnTo>
                    <a:lnTo>
                      <a:pt x="7"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67" name="Freeform 389">
                <a:extLst>
                  <a:ext uri="{FF2B5EF4-FFF2-40B4-BE49-F238E27FC236}">
                    <a16:creationId xmlns:a16="http://schemas.microsoft.com/office/drawing/2014/main" id="{B2F919A8-1250-4595-8424-15CA7267EED6}"/>
                  </a:ext>
                </a:extLst>
              </p:cNvPr>
              <p:cNvSpPr>
                <a:spLocks/>
              </p:cNvSpPr>
              <p:nvPr/>
            </p:nvSpPr>
            <p:spPr bwMode="auto">
              <a:xfrm>
                <a:off x="4141" y="981"/>
                <a:ext cx="7" cy="8"/>
              </a:xfrm>
              <a:custGeom>
                <a:avLst/>
                <a:gdLst>
                  <a:gd name="T0" fmla="*/ 7 w 7"/>
                  <a:gd name="T1" fmla="*/ 0 h 8"/>
                  <a:gd name="T2" fmla="*/ 7 w 7"/>
                  <a:gd name="T3" fmla="*/ 0 h 8"/>
                  <a:gd name="T4" fmla="*/ 7 w 7"/>
                  <a:gd name="T5" fmla="*/ 4 h 8"/>
                  <a:gd name="T6" fmla="*/ 7 w 7"/>
                  <a:gd name="T7" fmla="*/ 4 h 8"/>
                  <a:gd name="T8" fmla="*/ 7 w 7"/>
                  <a:gd name="T9" fmla="*/ 8 h 8"/>
                  <a:gd name="T10" fmla="*/ 7 w 7"/>
                  <a:gd name="T11" fmla="*/ 8 h 8"/>
                  <a:gd name="T12" fmla="*/ 4 w 7"/>
                  <a:gd name="T13" fmla="*/ 8 h 8"/>
                  <a:gd name="T14" fmla="*/ 4 w 7"/>
                  <a:gd name="T15" fmla="*/ 4 h 8"/>
                  <a:gd name="T16" fmla="*/ 4 w 7"/>
                  <a:gd name="T17" fmla="*/ 8 h 8"/>
                  <a:gd name="T18" fmla="*/ 0 w 7"/>
                  <a:gd name="T19" fmla="*/ 4 h 8"/>
                  <a:gd name="T20" fmla="*/ 0 w 7"/>
                  <a:gd name="T21" fmla="*/ 4 h 8"/>
                  <a:gd name="T22" fmla="*/ 4 w 7"/>
                  <a:gd name="T23" fmla="*/ 0 h 8"/>
                  <a:gd name="T24" fmla="*/ 7 w 7"/>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8">
                    <a:moveTo>
                      <a:pt x="7" y="0"/>
                    </a:moveTo>
                    <a:lnTo>
                      <a:pt x="7" y="0"/>
                    </a:lnTo>
                    <a:lnTo>
                      <a:pt x="7" y="4"/>
                    </a:lnTo>
                    <a:lnTo>
                      <a:pt x="7" y="4"/>
                    </a:lnTo>
                    <a:lnTo>
                      <a:pt x="7" y="8"/>
                    </a:lnTo>
                    <a:lnTo>
                      <a:pt x="7" y="8"/>
                    </a:lnTo>
                    <a:lnTo>
                      <a:pt x="4" y="8"/>
                    </a:lnTo>
                    <a:lnTo>
                      <a:pt x="4" y="4"/>
                    </a:lnTo>
                    <a:lnTo>
                      <a:pt x="4" y="8"/>
                    </a:lnTo>
                    <a:lnTo>
                      <a:pt x="0" y="4"/>
                    </a:lnTo>
                    <a:lnTo>
                      <a:pt x="0" y="4"/>
                    </a:lnTo>
                    <a:lnTo>
                      <a:pt x="4" y="0"/>
                    </a:lnTo>
                    <a:lnTo>
                      <a:pt x="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68" name="Freeform 390">
                <a:extLst>
                  <a:ext uri="{FF2B5EF4-FFF2-40B4-BE49-F238E27FC236}">
                    <a16:creationId xmlns:a16="http://schemas.microsoft.com/office/drawing/2014/main" id="{35492920-E446-479E-8E45-B47CA5AEF007}"/>
                  </a:ext>
                </a:extLst>
              </p:cNvPr>
              <p:cNvSpPr>
                <a:spLocks/>
              </p:cNvSpPr>
              <p:nvPr/>
            </p:nvSpPr>
            <p:spPr bwMode="auto">
              <a:xfrm>
                <a:off x="4184" y="978"/>
                <a:ext cx="7" cy="3"/>
              </a:xfrm>
              <a:custGeom>
                <a:avLst/>
                <a:gdLst>
                  <a:gd name="T0" fmla="*/ 3 w 7"/>
                  <a:gd name="T1" fmla="*/ 3 h 3"/>
                  <a:gd name="T2" fmla="*/ 0 w 7"/>
                  <a:gd name="T3" fmla="*/ 0 h 3"/>
                  <a:gd name="T4" fmla="*/ 0 w 7"/>
                  <a:gd name="T5" fmla="*/ 0 h 3"/>
                  <a:gd name="T6" fmla="*/ 0 w 7"/>
                  <a:gd name="T7" fmla="*/ 0 h 3"/>
                  <a:gd name="T8" fmla="*/ 7 w 7"/>
                  <a:gd name="T9" fmla="*/ 0 h 3"/>
                  <a:gd name="T10" fmla="*/ 7 w 7"/>
                  <a:gd name="T11" fmla="*/ 0 h 3"/>
                  <a:gd name="T12" fmla="*/ 7 w 7"/>
                  <a:gd name="T13" fmla="*/ 3 h 3"/>
                  <a:gd name="T14" fmla="*/ 3 w 7"/>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3" y="3"/>
                    </a:moveTo>
                    <a:lnTo>
                      <a:pt x="0" y="0"/>
                    </a:lnTo>
                    <a:lnTo>
                      <a:pt x="0" y="0"/>
                    </a:lnTo>
                    <a:lnTo>
                      <a:pt x="0" y="0"/>
                    </a:lnTo>
                    <a:lnTo>
                      <a:pt x="7" y="0"/>
                    </a:lnTo>
                    <a:lnTo>
                      <a:pt x="7" y="0"/>
                    </a:lnTo>
                    <a:lnTo>
                      <a:pt x="7" y="3"/>
                    </a:lnTo>
                    <a:lnTo>
                      <a:pt x="3"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69" name="Freeform 391">
                <a:extLst>
                  <a:ext uri="{FF2B5EF4-FFF2-40B4-BE49-F238E27FC236}">
                    <a16:creationId xmlns:a16="http://schemas.microsoft.com/office/drawing/2014/main" id="{6CEA278A-F1E3-495A-885E-9F9AA5A84EDB}"/>
                  </a:ext>
                </a:extLst>
              </p:cNvPr>
              <p:cNvSpPr>
                <a:spLocks/>
              </p:cNvSpPr>
              <p:nvPr/>
            </p:nvSpPr>
            <p:spPr bwMode="auto">
              <a:xfrm>
                <a:off x="4173" y="964"/>
                <a:ext cx="22" cy="10"/>
              </a:xfrm>
              <a:custGeom>
                <a:avLst/>
                <a:gdLst>
                  <a:gd name="T0" fmla="*/ 7 w 22"/>
                  <a:gd name="T1" fmla="*/ 3 h 10"/>
                  <a:gd name="T2" fmla="*/ 7 w 22"/>
                  <a:gd name="T3" fmla="*/ 3 h 10"/>
                  <a:gd name="T4" fmla="*/ 7 w 22"/>
                  <a:gd name="T5" fmla="*/ 0 h 10"/>
                  <a:gd name="T6" fmla="*/ 11 w 22"/>
                  <a:gd name="T7" fmla="*/ 0 h 10"/>
                  <a:gd name="T8" fmla="*/ 11 w 22"/>
                  <a:gd name="T9" fmla="*/ 0 h 10"/>
                  <a:gd name="T10" fmla="*/ 11 w 22"/>
                  <a:gd name="T11" fmla="*/ 0 h 10"/>
                  <a:gd name="T12" fmla="*/ 11 w 22"/>
                  <a:gd name="T13" fmla="*/ 3 h 10"/>
                  <a:gd name="T14" fmla="*/ 14 w 22"/>
                  <a:gd name="T15" fmla="*/ 3 h 10"/>
                  <a:gd name="T16" fmla="*/ 14 w 22"/>
                  <a:gd name="T17" fmla="*/ 0 h 10"/>
                  <a:gd name="T18" fmla="*/ 18 w 22"/>
                  <a:gd name="T19" fmla="*/ 0 h 10"/>
                  <a:gd name="T20" fmla="*/ 18 w 22"/>
                  <a:gd name="T21" fmla="*/ 3 h 10"/>
                  <a:gd name="T22" fmla="*/ 22 w 22"/>
                  <a:gd name="T23" fmla="*/ 3 h 10"/>
                  <a:gd name="T24" fmla="*/ 22 w 22"/>
                  <a:gd name="T25" fmla="*/ 3 h 10"/>
                  <a:gd name="T26" fmla="*/ 22 w 22"/>
                  <a:gd name="T27" fmla="*/ 3 h 10"/>
                  <a:gd name="T28" fmla="*/ 22 w 22"/>
                  <a:gd name="T29" fmla="*/ 3 h 10"/>
                  <a:gd name="T30" fmla="*/ 22 w 22"/>
                  <a:gd name="T31" fmla="*/ 7 h 10"/>
                  <a:gd name="T32" fmla="*/ 18 w 22"/>
                  <a:gd name="T33" fmla="*/ 7 h 10"/>
                  <a:gd name="T34" fmla="*/ 14 w 22"/>
                  <a:gd name="T35" fmla="*/ 7 h 10"/>
                  <a:gd name="T36" fmla="*/ 14 w 22"/>
                  <a:gd name="T37" fmla="*/ 7 h 10"/>
                  <a:gd name="T38" fmla="*/ 11 w 22"/>
                  <a:gd name="T39" fmla="*/ 7 h 10"/>
                  <a:gd name="T40" fmla="*/ 11 w 22"/>
                  <a:gd name="T41" fmla="*/ 7 h 10"/>
                  <a:gd name="T42" fmla="*/ 7 w 22"/>
                  <a:gd name="T43" fmla="*/ 7 h 10"/>
                  <a:gd name="T44" fmla="*/ 7 w 22"/>
                  <a:gd name="T45" fmla="*/ 7 h 10"/>
                  <a:gd name="T46" fmla="*/ 4 w 22"/>
                  <a:gd name="T47" fmla="*/ 10 h 10"/>
                  <a:gd name="T48" fmla="*/ 4 w 22"/>
                  <a:gd name="T49" fmla="*/ 7 h 10"/>
                  <a:gd name="T50" fmla="*/ 0 w 22"/>
                  <a:gd name="T51" fmla="*/ 3 h 10"/>
                  <a:gd name="T52" fmla="*/ 4 w 22"/>
                  <a:gd name="T53" fmla="*/ 3 h 10"/>
                  <a:gd name="T54" fmla="*/ 7 w 22"/>
                  <a:gd name="T55" fmla="*/ 3 h 10"/>
                  <a:gd name="T56" fmla="*/ 7 w 2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10">
                    <a:moveTo>
                      <a:pt x="7" y="3"/>
                    </a:moveTo>
                    <a:lnTo>
                      <a:pt x="7" y="3"/>
                    </a:lnTo>
                    <a:lnTo>
                      <a:pt x="7" y="0"/>
                    </a:lnTo>
                    <a:lnTo>
                      <a:pt x="11" y="0"/>
                    </a:lnTo>
                    <a:lnTo>
                      <a:pt x="11" y="0"/>
                    </a:lnTo>
                    <a:lnTo>
                      <a:pt x="11" y="0"/>
                    </a:lnTo>
                    <a:lnTo>
                      <a:pt x="11" y="3"/>
                    </a:lnTo>
                    <a:lnTo>
                      <a:pt x="14" y="3"/>
                    </a:lnTo>
                    <a:lnTo>
                      <a:pt x="14" y="0"/>
                    </a:lnTo>
                    <a:lnTo>
                      <a:pt x="18" y="0"/>
                    </a:lnTo>
                    <a:lnTo>
                      <a:pt x="18" y="3"/>
                    </a:lnTo>
                    <a:lnTo>
                      <a:pt x="22" y="3"/>
                    </a:lnTo>
                    <a:lnTo>
                      <a:pt x="22" y="3"/>
                    </a:lnTo>
                    <a:lnTo>
                      <a:pt x="22" y="3"/>
                    </a:lnTo>
                    <a:lnTo>
                      <a:pt x="22" y="3"/>
                    </a:lnTo>
                    <a:lnTo>
                      <a:pt x="22" y="7"/>
                    </a:lnTo>
                    <a:lnTo>
                      <a:pt x="18" y="7"/>
                    </a:lnTo>
                    <a:lnTo>
                      <a:pt x="14" y="7"/>
                    </a:lnTo>
                    <a:lnTo>
                      <a:pt x="14" y="7"/>
                    </a:lnTo>
                    <a:lnTo>
                      <a:pt x="11" y="7"/>
                    </a:lnTo>
                    <a:lnTo>
                      <a:pt x="11" y="7"/>
                    </a:lnTo>
                    <a:lnTo>
                      <a:pt x="7" y="7"/>
                    </a:lnTo>
                    <a:lnTo>
                      <a:pt x="7" y="7"/>
                    </a:lnTo>
                    <a:lnTo>
                      <a:pt x="4" y="10"/>
                    </a:lnTo>
                    <a:lnTo>
                      <a:pt x="4" y="7"/>
                    </a:lnTo>
                    <a:lnTo>
                      <a:pt x="0" y="3"/>
                    </a:lnTo>
                    <a:lnTo>
                      <a:pt x="4" y="3"/>
                    </a:lnTo>
                    <a:lnTo>
                      <a:pt x="7" y="3"/>
                    </a:lnTo>
                    <a:lnTo>
                      <a:pt x="7"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70" name="Freeform 392">
                <a:extLst>
                  <a:ext uri="{FF2B5EF4-FFF2-40B4-BE49-F238E27FC236}">
                    <a16:creationId xmlns:a16="http://schemas.microsoft.com/office/drawing/2014/main" id="{4B50C878-477D-4DC2-A610-40D0840B415E}"/>
                  </a:ext>
                </a:extLst>
              </p:cNvPr>
              <p:cNvSpPr>
                <a:spLocks/>
              </p:cNvSpPr>
              <p:nvPr/>
            </p:nvSpPr>
            <p:spPr bwMode="auto">
              <a:xfrm>
                <a:off x="4191" y="971"/>
                <a:ext cx="14" cy="10"/>
              </a:xfrm>
              <a:custGeom>
                <a:avLst/>
                <a:gdLst>
                  <a:gd name="T0" fmla="*/ 11 w 14"/>
                  <a:gd name="T1" fmla="*/ 7 h 10"/>
                  <a:gd name="T2" fmla="*/ 11 w 14"/>
                  <a:gd name="T3" fmla="*/ 7 h 10"/>
                  <a:gd name="T4" fmla="*/ 11 w 14"/>
                  <a:gd name="T5" fmla="*/ 7 h 10"/>
                  <a:gd name="T6" fmla="*/ 7 w 14"/>
                  <a:gd name="T7" fmla="*/ 10 h 10"/>
                  <a:gd name="T8" fmla="*/ 4 w 14"/>
                  <a:gd name="T9" fmla="*/ 7 h 10"/>
                  <a:gd name="T10" fmla="*/ 4 w 14"/>
                  <a:gd name="T11" fmla="*/ 7 h 10"/>
                  <a:gd name="T12" fmla="*/ 4 w 14"/>
                  <a:gd name="T13" fmla="*/ 7 h 10"/>
                  <a:gd name="T14" fmla="*/ 4 w 14"/>
                  <a:gd name="T15" fmla="*/ 3 h 10"/>
                  <a:gd name="T16" fmla="*/ 0 w 14"/>
                  <a:gd name="T17" fmla="*/ 3 h 10"/>
                  <a:gd name="T18" fmla="*/ 4 w 14"/>
                  <a:gd name="T19" fmla="*/ 0 h 10"/>
                  <a:gd name="T20" fmla="*/ 4 w 14"/>
                  <a:gd name="T21" fmla="*/ 3 h 10"/>
                  <a:gd name="T22" fmla="*/ 7 w 14"/>
                  <a:gd name="T23" fmla="*/ 0 h 10"/>
                  <a:gd name="T24" fmla="*/ 11 w 14"/>
                  <a:gd name="T25" fmla="*/ 0 h 10"/>
                  <a:gd name="T26" fmla="*/ 11 w 14"/>
                  <a:gd name="T27" fmla="*/ 0 h 10"/>
                  <a:gd name="T28" fmla="*/ 14 w 14"/>
                  <a:gd name="T29" fmla="*/ 0 h 10"/>
                  <a:gd name="T30" fmla="*/ 14 w 14"/>
                  <a:gd name="T31" fmla="*/ 3 h 10"/>
                  <a:gd name="T32" fmla="*/ 14 w 14"/>
                  <a:gd name="T33" fmla="*/ 3 h 10"/>
                  <a:gd name="T34" fmla="*/ 11 w 14"/>
                  <a:gd name="T35"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0">
                    <a:moveTo>
                      <a:pt x="11" y="7"/>
                    </a:moveTo>
                    <a:lnTo>
                      <a:pt x="11" y="7"/>
                    </a:lnTo>
                    <a:lnTo>
                      <a:pt x="11" y="7"/>
                    </a:lnTo>
                    <a:lnTo>
                      <a:pt x="7" y="10"/>
                    </a:lnTo>
                    <a:lnTo>
                      <a:pt x="4" y="7"/>
                    </a:lnTo>
                    <a:lnTo>
                      <a:pt x="4" y="7"/>
                    </a:lnTo>
                    <a:lnTo>
                      <a:pt x="4" y="7"/>
                    </a:lnTo>
                    <a:lnTo>
                      <a:pt x="4" y="3"/>
                    </a:lnTo>
                    <a:lnTo>
                      <a:pt x="0" y="3"/>
                    </a:lnTo>
                    <a:lnTo>
                      <a:pt x="4" y="0"/>
                    </a:lnTo>
                    <a:lnTo>
                      <a:pt x="4" y="3"/>
                    </a:lnTo>
                    <a:lnTo>
                      <a:pt x="7" y="0"/>
                    </a:lnTo>
                    <a:lnTo>
                      <a:pt x="11" y="0"/>
                    </a:lnTo>
                    <a:lnTo>
                      <a:pt x="11" y="0"/>
                    </a:lnTo>
                    <a:lnTo>
                      <a:pt x="14" y="0"/>
                    </a:lnTo>
                    <a:lnTo>
                      <a:pt x="14" y="3"/>
                    </a:lnTo>
                    <a:lnTo>
                      <a:pt x="14" y="3"/>
                    </a:lnTo>
                    <a:lnTo>
                      <a:pt x="11"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71" name="Freeform 393">
                <a:extLst>
                  <a:ext uri="{FF2B5EF4-FFF2-40B4-BE49-F238E27FC236}">
                    <a16:creationId xmlns:a16="http://schemas.microsoft.com/office/drawing/2014/main" id="{87F3BB1F-DA5F-4741-8D9E-15BA3EABF589}"/>
                  </a:ext>
                </a:extLst>
              </p:cNvPr>
              <p:cNvSpPr>
                <a:spLocks/>
              </p:cNvSpPr>
              <p:nvPr/>
            </p:nvSpPr>
            <p:spPr bwMode="auto">
              <a:xfrm>
                <a:off x="4209" y="964"/>
                <a:ext cx="7" cy="7"/>
              </a:xfrm>
              <a:custGeom>
                <a:avLst/>
                <a:gdLst>
                  <a:gd name="T0" fmla="*/ 4 w 7"/>
                  <a:gd name="T1" fmla="*/ 7 h 7"/>
                  <a:gd name="T2" fmla="*/ 4 w 7"/>
                  <a:gd name="T3" fmla="*/ 7 h 7"/>
                  <a:gd name="T4" fmla="*/ 0 w 7"/>
                  <a:gd name="T5" fmla="*/ 3 h 7"/>
                  <a:gd name="T6" fmla="*/ 0 w 7"/>
                  <a:gd name="T7" fmla="*/ 0 h 7"/>
                  <a:gd name="T8" fmla="*/ 0 w 7"/>
                  <a:gd name="T9" fmla="*/ 0 h 7"/>
                  <a:gd name="T10" fmla="*/ 0 w 7"/>
                  <a:gd name="T11" fmla="*/ 0 h 7"/>
                  <a:gd name="T12" fmla="*/ 4 w 7"/>
                  <a:gd name="T13" fmla="*/ 0 h 7"/>
                  <a:gd name="T14" fmla="*/ 4 w 7"/>
                  <a:gd name="T15" fmla="*/ 3 h 7"/>
                  <a:gd name="T16" fmla="*/ 7 w 7"/>
                  <a:gd name="T17" fmla="*/ 7 h 7"/>
                  <a:gd name="T18" fmla="*/ 7 w 7"/>
                  <a:gd name="T19" fmla="*/ 7 h 7"/>
                  <a:gd name="T20" fmla="*/ 4 w 7"/>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4" y="7"/>
                    </a:moveTo>
                    <a:lnTo>
                      <a:pt x="4" y="7"/>
                    </a:lnTo>
                    <a:lnTo>
                      <a:pt x="0" y="3"/>
                    </a:lnTo>
                    <a:lnTo>
                      <a:pt x="0" y="0"/>
                    </a:lnTo>
                    <a:lnTo>
                      <a:pt x="0" y="0"/>
                    </a:lnTo>
                    <a:lnTo>
                      <a:pt x="0" y="0"/>
                    </a:lnTo>
                    <a:lnTo>
                      <a:pt x="4" y="0"/>
                    </a:lnTo>
                    <a:lnTo>
                      <a:pt x="4" y="3"/>
                    </a:lnTo>
                    <a:lnTo>
                      <a:pt x="7" y="7"/>
                    </a:lnTo>
                    <a:lnTo>
                      <a:pt x="7" y="7"/>
                    </a:lnTo>
                    <a:lnTo>
                      <a:pt x="4"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72" name="Freeform 394">
                <a:extLst>
                  <a:ext uri="{FF2B5EF4-FFF2-40B4-BE49-F238E27FC236}">
                    <a16:creationId xmlns:a16="http://schemas.microsoft.com/office/drawing/2014/main" id="{2F959B94-0125-4C60-B819-B25ED4BCBC19}"/>
                  </a:ext>
                </a:extLst>
              </p:cNvPr>
              <p:cNvSpPr>
                <a:spLocks/>
              </p:cNvSpPr>
              <p:nvPr/>
            </p:nvSpPr>
            <p:spPr bwMode="auto">
              <a:xfrm>
                <a:off x="4241" y="949"/>
                <a:ext cx="15" cy="7"/>
              </a:xfrm>
              <a:custGeom>
                <a:avLst/>
                <a:gdLst>
                  <a:gd name="T0" fmla="*/ 11 w 15"/>
                  <a:gd name="T1" fmla="*/ 0 h 7"/>
                  <a:gd name="T2" fmla="*/ 15 w 15"/>
                  <a:gd name="T3" fmla="*/ 4 h 7"/>
                  <a:gd name="T4" fmla="*/ 15 w 15"/>
                  <a:gd name="T5" fmla="*/ 7 h 7"/>
                  <a:gd name="T6" fmla="*/ 11 w 15"/>
                  <a:gd name="T7" fmla="*/ 7 h 7"/>
                  <a:gd name="T8" fmla="*/ 7 w 15"/>
                  <a:gd name="T9" fmla="*/ 7 h 7"/>
                  <a:gd name="T10" fmla="*/ 7 w 15"/>
                  <a:gd name="T11" fmla="*/ 7 h 7"/>
                  <a:gd name="T12" fmla="*/ 4 w 15"/>
                  <a:gd name="T13" fmla="*/ 7 h 7"/>
                  <a:gd name="T14" fmla="*/ 0 w 15"/>
                  <a:gd name="T15" fmla="*/ 7 h 7"/>
                  <a:gd name="T16" fmla="*/ 4 w 15"/>
                  <a:gd name="T17" fmla="*/ 4 h 7"/>
                  <a:gd name="T18" fmla="*/ 4 w 15"/>
                  <a:gd name="T19" fmla="*/ 4 h 7"/>
                  <a:gd name="T20" fmla="*/ 0 w 15"/>
                  <a:gd name="T21" fmla="*/ 4 h 7"/>
                  <a:gd name="T22" fmla="*/ 0 w 15"/>
                  <a:gd name="T23" fmla="*/ 4 h 7"/>
                  <a:gd name="T24" fmla="*/ 4 w 15"/>
                  <a:gd name="T25" fmla="*/ 4 h 7"/>
                  <a:gd name="T26" fmla="*/ 7 w 15"/>
                  <a:gd name="T27" fmla="*/ 4 h 7"/>
                  <a:gd name="T28" fmla="*/ 7 w 15"/>
                  <a:gd name="T29" fmla="*/ 0 h 7"/>
                  <a:gd name="T30" fmla="*/ 7 w 15"/>
                  <a:gd name="T31" fmla="*/ 0 h 7"/>
                  <a:gd name="T32" fmla="*/ 11 w 15"/>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7">
                    <a:moveTo>
                      <a:pt x="11" y="0"/>
                    </a:moveTo>
                    <a:lnTo>
                      <a:pt x="15" y="4"/>
                    </a:lnTo>
                    <a:lnTo>
                      <a:pt x="15" y="7"/>
                    </a:lnTo>
                    <a:lnTo>
                      <a:pt x="11" y="7"/>
                    </a:lnTo>
                    <a:lnTo>
                      <a:pt x="7" y="7"/>
                    </a:lnTo>
                    <a:lnTo>
                      <a:pt x="7" y="7"/>
                    </a:lnTo>
                    <a:lnTo>
                      <a:pt x="4" y="7"/>
                    </a:lnTo>
                    <a:lnTo>
                      <a:pt x="0" y="7"/>
                    </a:lnTo>
                    <a:lnTo>
                      <a:pt x="4" y="4"/>
                    </a:lnTo>
                    <a:lnTo>
                      <a:pt x="4" y="4"/>
                    </a:lnTo>
                    <a:lnTo>
                      <a:pt x="0" y="4"/>
                    </a:lnTo>
                    <a:lnTo>
                      <a:pt x="0" y="4"/>
                    </a:lnTo>
                    <a:lnTo>
                      <a:pt x="4" y="4"/>
                    </a:lnTo>
                    <a:lnTo>
                      <a:pt x="7" y="4"/>
                    </a:lnTo>
                    <a:lnTo>
                      <a:pt x="7" y="0"/>
                    </a:lnTo>
                    <a:lnTo>
                      <a:pt x="7" y="0"/>
                    </a:lnTo>
                    <a:lnTo>
                      <a:pt x="11"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73" name="Freeform 395">
                <a:extLst>
                  <a:ext uri="{FF2B5EF4-FFF2-40B4-BE49-F238E27FC236}">
                    <a16:creationId xmlns:a16="http://schemas.microsoft.com/office/drawing/2014/main" id="{90CA666E-B0F4-4455-B0DD-FDCA729419D8}"/>
                  </a:ext>
                </a:extLst>
              </p:cNvPr>
              <p:cNvSpPr>
                <a:spLocks/>
              </p:cNvSpPr>
              <p:nvPr/>
            </p:nvSpPr>
            <p:spPr bwMode="auto">
              <a:xfrm>
                <a:off x="3897" y="1207"/>
                <a:ext cx="15" cy="8"/>
              </a:xfrm>
              <a:custGeom>
                <a:avLst/>
                <a:gdLst>
                  <a:gd name="T0" fmla="*/ 0 w 15"/>
                  <a:gd name="T1" fmla="*/ 4 h 8"/>
                  <a:gd name="T2" fmla="*/ 0 w 15"/>
                  <a:gd name="T3" fmla="*/ 4 h 8"/>
                  <a:gd name="T4" fmla="*/ 0 w 15"/>
                  <a:gd name="T5" fmla="*/ 4 h 8"/>
                  <a:gd name="T6" fmla="*/ 4 w 15"/>
                  <a:gd name="T7" fmla="*/ 4 h 8"/>
                  <a:gd name="T8" fmla="*/ 4 w 15"/>
                  <a:gd name="T9" fmla="*/ 0 h 8"/>
                  <a:gd name="T10" fmla="*/ 8 w 15"/>
                  <a:gd name="T11" fmla="*/ 0 h 8"/>
                  <a:gd name="T12" fmla="*/ 11 w 15"/>
                  <a:gd name="T13" fmla="*/ 0 h 8"/>
                  <a:gd name="T14" fmla="*/ 15 w 15"/>
                  <a:gd name="T15" fmla="*/ 0 h 8"/>
                  <a:gd name="T16" fmla="*/ 15 w 15"/>
                  <a:gd name="T17" fmla="*/ 0 h 8"/>
                  <a:gd name="T18" fmla="*/ 15 w 15"/>
                  <a:gd name="T19" fmla="*/ 0 h 8"/>
                  <a:gd name="T20" fmla="*/ 15 w 15"/>
                  <a:gd name="T21" fmla="*/ 4 h 8"/>
                  <a:gd name="T22" fmla="*/ 8 w 15"/>
                  <a:gd name="T23" fmla="*/ 4 h 8"/>
                  <a:gd name="T24" fmla="*/ 4 w 15"/>
                  <a:gd name="T25" fmla="*/ 8 h 8"/>
                  <a:gd name="T26" fmla="*/ 0 w 15"/>
                  <a:gd name="T27" fmla="*/ 4 h 8"/>
                  <a:gd name="T28" fmla="*/ 0 w 15"/>
                  <a:gd name="T2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8">
                    <a:moveTo>
                      <a:pt x="0" y="4"/>
                    </a:moveTo>
                    <a:lnTo>
                      <a:pt x="0" y="4"/>
                    </a:lnTo>
                    <a:lnTo>
                      <a:pt x="0" y="4"/>
                    </a:lnTo>
                    <a:lnTo>
                      <a:pt x="4" y="4"/>
                    </a:lnTo>
                    <a:lnTo>
                      <a:pt x="4" y="0"/>
                    </a:lnTo>
                    <a:lnTo>
                      <a:pt x="8" y="0"/>
                    </a:lnTo>
                    <a:lnTo>
                      <a:pt x="11" y="0"/>
                    </a:lnTo>
                    <a:lnTo>
                      <a:pt x="15" y="0"/>
                    </a:lnTo>
                    <a:lnTo>
                      <a:pt x="15" y="0"/>
                    </a:lnTo>
                    <a:lnTo>
                      <a:pt x="15" y="0"/>
                    </a:lnTo>
                    <a:lnTo>
                      <a:pt x="15" y="4"/>
                    </a:lnTo>
                    <a:lnTo>
                      <a:pt x="8" y="4"/>
                    </a:lnTo>
                    <a:lnTo>
                      <a:pt x="4" y="8"/>
                    </a:lnTo>
                    <a:lnTo>
                      <a:pt x="0" y="4"/>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74" name="Freeform 396">
                <a:extLst>
                  <a:ext uri="{FF2B5EF4-FFF2-40B4-BE49-F238E27FC236}">
                    <a16:creationId xmlns:a16="http://schemas.microsoft.com/office/drawing/2014/main" id="{89B84D42-8BC9-49C7-8F98-6C7F6614B750}"/>
                  </a:ext>
                </a:extLst>
              </p:cNvPr>
              <p:cNvSpPr>
                <a:spLocks/>
              </p:cNvSpPr>
              <p:nvPr/>
            </p:nvSpPr>
            <p:spPr bwMode="auto">
              <a:xfrm>
                <a:off x="3822" y="1286"/>
                <a:ext cx="4" cy="8"/>
              </a:xfrm>
              <a:custGeom>
                <a:avLst/>
                <a:gdLst>
                  <a:gd name="T0" fmla="*/ 4 w 4"/>
                  <a:gd name="T1" fmla="*/ 0 h 8"/>
                  <a:gd name="T2" fmla="*/ 4 w 4"/>
                  <a:gd name="T3" fmla="*/ 0 h 8"/>
                  <a:gd name="T4" fmla="*/ 0 w 4"/>
                  <a:gd name="T5" fmla="*/ 4 h 8"/>
                  <a:gd name="T6" fmla="*/ 0 w 4"/>
                  <a:gd name="T7" fmla="*/ 8 h 8"/>
                  <a:gd name="T8" fmla="*/ 0 w 4"/>
                  <a:gd name="T9" fmla="*/ 8 h 8"/>
                  <a:gd name="T10" fmla="*/ 4 w 4"/>
                  <a:gd name="T11" fmla="*/ 8 h 8"/>
                  <a:gd name="T12" fmla="*/ 4 w 4"/>
                  <a:gd name="T13" fmla="*/ 4 h 8"/>
                  <a:gd name="T14" fmla="*/ 4 w 4"/>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4" y="0"/>
                    </a:moveTo>
                    <a:lnTo>
                      <a:pt x="4" y="0"/>
                    </a:lnTo>
                    <a:lnTo>
                      <a:pt x="0" y="4"/>
                    </a:lnTo>
                    <a:lnTo>
                      <a:pt x="0" y="8"/>
                    </a:lnTo>
                    <a:lnTo>
                      <a:pt x="0" y="8"/>
                    </a:lnTo>
                    <a:lnTo>
                      <a:pt x="4" y="8"/>
                    </a:lnTo>
                    <a:lnTo>
                      <a:pt x="4" y="4"/>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75" name="Freeform 397">
                <a:extLst>
                  <a:ext uri="{FF2B5EF4-FFF2-40B4-BE49-F238E27FC236}">
                    <a16:creationId xmlns:a16="http://schemas.microsoft.com/office/drawing/2014/main" id="{823408F0-6B10-4AE2-B31D-7400A99DFB7F}"/>
                  </a:ext>
                </a:extLst>
              </p:cNvPr>
              <p:cNvSpPr>
                <a:spLocks/>
              </p:cNvSpPr>
              <p:nvPr/>
            </p:nvSpPr>
            <p:spPr bwMode="auto">
              <a:xfrm>
                <a:off x="3844" y="1247"/>
                <a:ext cx="3" cy="7"/>
              </a:xfrm>
              <a:custGeom>
                <a:avLst/>
                <a:gdLst>
                  <a:gd name="T0" fmla="*/ 0 w 3"/>
                  <a:gd name="T1" fmla="*/ 7 h 7"/>
                  <a:gd name="T2" fmla="*/ 3 w 3"/>
                  <a:gd name="T3" fmla="*/ 4 h 7"/>
                  <a:gd name="T4" fmla="*/ 3 w 3"/>
                  <a:gd name="T5" fmla="*/ 4 h 7"/>
                  <a:gd name="T6" fmla="*/ 0 w 3"/>
                  <a:gd name="T7" fmla="*/ 0 h 7"/>
                  <a:gd name="T8" fmla="*/ 0 w 3"/>
                  <a:gd name="T9" fmla="*/ 4 h 7"/>
                  <a:gd name="T10" fmla="*/ 0 w 3"/>
                  <a:gd name="T11" fmla="*/ 7 h 7"/>
                  <a:gd name="T12" fmla="*/ 0 w 3"/>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0" y="7"/>
                    </a:moveTo>
                    <a:lnTo>
                      <a:pt x="3" y="4"/>
                    </a:lnTo>
                    <a:lnTo>
                      <a:pt x="3" y="4"/>
                    </a:lnTo>
                    <a:lnTo>
                      <a:pt x="0" y="0"/>
                    </a:lnTo>
                    <a:lnTo>
                      <a:pt x="0" y="4"/>
                    </a:lnTo>
                    <a:lnTo>
                      <a:pt x="0" y="7"/>
                    </a:lnTo>
                    <a:lnTo>
                      <a:pt x="0"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76" name="Freeform 398">
                <a:extLst>
                  <a:ext uri="{FF2B5EF4-FFF2-40B4-BE49-F238E27FC236}">
                    <a16:creationId xmlns:a16="http://schemas.microsoft.com/office/drawing/2014/main" id="{61C4AFB2-B776-4B6C-97CF-A9FDABDE009A}"/>
                  </a:ext>
                </a:extLst>
              </p:cNvPr>
              <p:cNvSpPr>
                <a:spLocks/>
              </p:cNvSpPr>
              <p:nvPr/>
            </p:nvSpPr>
            <p:spPr bwMode="auto">
              <a:xfrm>
                <a:off x="3826" y="1265"/>
                <a:ext cx="3" cy="3"/>
              </a:xfrm>
              <a:custGeom>
                <a:avLst/>
                <a:gdLst>
                  <a:gd name="T0" fmla="*/ 0 w 3"/>
                  <a:gd name="T1" fmla="*/ 3 h 3"/>
                  <a:gd name="T2" fmla="*/ 3 w 3"/>
                  <a:gd name="T3" fmla="*/ 3 h 3"/>
                  <a:gd name="T4" fmla="*/ 3 w 3"/>
                  <a:gd name="T5" fmla="*/ 0 h 3"/>
                  <a:gd name="T6" fmla="*/ 3 w 3"/>
                  <a:gd name="T7" fmla="*/ 0 h 3"/>
                  <a:gd name="T8" fmla="*/ 0 w 3"/>
                  <a:gd name="T9" fmla="*/ 0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3" y="3"/>
                    </a:lnTo>
                    <a:lnTo>
                      <a:pt x="3" y="0"/>
                    </a:lnTo>
                    <a:lnTo>
                      <a:pt x="3" y="0"/>
                    </a:lnTo>
                    <a:lnTo>
                      <a:pt x="0" y="0"/>
                    </a:lnTo>
                    <a:lnTo>
                      <a:pt x="0"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77" name="Freeform 399">
                <a:extLst>
                  <a:ext uri="{FF2B5EF4-FFF2-40B4-BE49-F238E27FC236}">
                    <a16:creationId xmlns:a16="http://schemas.microsoft.com/office/drawing/2014/main" id="{AA5E5436-076F-4B25-A400-6B5434D719EA}"/>
                  </a:ext>
                </a:extLst>
              </p:cNvPr>
              <p:cNvSpPr>
                <a:spLocks/>
              </p:cNvSpPr>
              <p:nvPr/>
            </p:nvSpPr>
            <p:spPr bwMode="auto">
              <a:xfrm>
                <a:off x="3833" y="1326"/>
                <a:ext cx="3" cy="3"/>
              </a:xfrm>
              <a:custGeom>
                <a:avLst/>
                <a:gdLst>
                  <a:gd name="T0" fmla="*/ 3 w 3"/>
                  <a:gd name="T1" fmla="*/ 3 h 3"/>
                  <a:gd name="T2" fmla="*/ 3 w 3"/>
                  <a:gd name="T3" fmla="*/ 0 h 3"/>
                  <a:gd name="T4" fmla="*/ 0 w 3"/>
                  <a:gd name="T5" fmla="*/ 0 h 3"/>
                  <a:gd name="T6" fmla="*/ 0 w 3"/>
                  <a:gd name="T7" fmla="*/ 0 h 3"/>
                  <a:gd name="T8" fmla="*/ 0 w 3"/>
                  <a:gd name="T9" fmla="*/ 3 h 3"/>
                  <a:gd name="T10" fmla="*/ 0 w 3"/>
                  <a:gd name="T11" fmla="*/ 3 h 3"/>
                  <a:gd name="T12" fmla="*/ 3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3"/>
                    </a:moveTo>
                    <a:lnTo>
                      <a:pt x="3" y="0"/>
                    </a:lnTo>
                    <a:lnTo>
                      <a:pt x="0" y="0"/>
                    </a:lnTo>
                    <a:lnTo>
                      <a:pt x="0" y="0"/>
                    </a:lnTo>
                    <a:lnTo>
                      <a:pt x="0" y="3"/>
                    </a:lnTo>
                    <a:lnTo>
                      <a:pt x="0" y="3"/>
                    </a:lnTo>
                    <a:lnTo>
                      <a:pt x="3"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78" name="Freeform 400">
                <a:extLst>
                  <a:ext uri="{FF2B5EF4-FFF2-40B4-BE49-F238E27FC236}">
                    <a16:creationId xmlns:a16="http://schemas.microsoft.com/office/drawing/2014/main" id="{2613D785-C791-4A0A-AB03-8C6F2AD72B48}"/>
                  </a:ext>
                </a:extLst>
              </p:cNvPr>
              <p:cNvSpPr>
                <a:spLocks/>
              </p:cNvSpPr>
              <p:nvPr/>
            </p:nvSpPr>
            <p:spPr bwMode="auto">
              <a:xfrm>
                <a:off x="3829" y="1344"/>
                <a:ext cx="4" cy="3"/>
              </a:xfrm>
              <a:custGeom>
                <a:avLst/>
                <a:gdLst>
                  <a:gd name="T0" fmla="*/ 4 w 4"/>
                  <a:gd name="T1" fmla="*/ 3 h 3"/>
                  <a:gd name="T2" fmla="*/ 4 w 4"/>
                  <a:gd name="T3" fmla="*/ 0 h 3"/>
                  <a:gd name="T4" fmla="*/ 4 w 4"/>
                  <a:gd name="T5" fmla="*/ 0 h 3"/>
                  <a:gd name="T6" fmla="*/ 0 w 4"/>
                  <a:gd name="T7" fmla="*/ 0 h 3"/>
                  <a:gd name="T8" fmla="*/ 0 w 4"/>
                  <a:gd name="T9" fmla="*/ 3 h 3"/>
                  <a:gd name="T10" fmla="*/ 4 w 4"/>
                  <a:gd name="T11" fmla="*/ 3 h 3"/>
                </a:gdLst>
                <a:ahLst/>
                <a:cxnLst>
                  <a:cxn ang="0">
                    <a:pos x="T0" y="T1"/>
                  </a:cxn>
                  <a:cxn ang="0">
                    <a:pos x="T2" y="T3"/>
                  </a:cxn>
                  <a:cxn ang="0">
                    <a:pos x="T4" y="T5"/>
                  </a:cxn>
                  <a:cxn ang="0">
                    <a:pos x="T6" y="T7"/>
                  </a:cxn>
                  <a:cxn ang="0">
                    <a:pos x="T8" y="T9"/>
                  </a:cxn>
                  <a:cxn ang="0">
                    <a:pos x="T10" y="T11"/>
                  </a:cxn>
                </a:cxnLst>
                <a:rect l="0" t="0" r="r" b="b"/>
                <a:pathLst>
                  <a:path w="4" h="3">
                    <a:moveTo>
                      <a:pt x="4" y="3"/>
                    </a:moveTo>
                    <a:lnTo>
                      <a:pt x="4" y="0"/>
                    </a:lnTo>
                    <a:lnTo>
                      <a:pt x="4" y="0"/>
                    </a:lnTo>
                    <a:lnTo>
                      <a:pt x="0" y="0"/>
                    </a:lnTo>
                    <a:lnTo>
                      <a:pt x="0" y="3"/>
                    </a:lnTo>
                    <a:lnTo>
                      <a:pt x="4"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79" name="Freeform 401">
                <a:extLst>
                  <a:ext uri="{FF2B5EF4-FFF2-40B4-BE49-F238E27FC236}">
                    <a16:creationId xmlns:a16="http://schemas.microsoft.com/office/drawing/2014/main" id="{A3C2BAE8-A52C-4AE6-BC62-C542BB722D4B}"/>
                  </a:ext>
                </a:extLst>
              </p:cNvPr>
              <p:cNvSpPr>
                <a:spLocks/>
              </p:cNvSpPr>
              <p:nvPr/>
            </p:nvSpPr>
            <p:spPr bwMode="auto">
              <a:xfrm>
                <a:off x="3754" y="1882"/>
                <a:ext cx="4" cy="4"/>
              </a:xfrm>
              <a:custGeom>
                <a:avLst/>
                <a:gdLst>
                  <a:gd name="T0" fmla="*/ 4 w 4"/>
                  <a:gd name="T1" fmla="*/ 0 h 4"/>
                  <a:gd name="T2" fmla="*/ 4 w 4"/>
                  <a:gd name="T3" fmla="*/ 0 h 4"/>
                  <a:gd name="T4" fmla="*/ 4 w 4"/>
                  <a:gd name="T5" fmla="*/ 0 h 4"/>
                  <a:gd name="T6" fmla="*/ 4 w 4"/>
                  <a:gd name="T7" fmla="*/ 4 h 4"/>
                  <a:gd name="T8" fmla="*/ 4 w 4"/>
                  <a:gd name="T9" fmla="*/ 4 h 4"/>
                  <a:gd name="T10" fmla="*/ 0 w 4"/>
                  <a:gd name="T11" fmla="*/ 4 h 4"/>
                  <a:gd name="T12" fmla="*/ 0 w 4"/>
                  <a:gd name="T13" fmla="*/ 4 h 4"/>
                  <a:gd name="T14" fmla="*/ 0 w 4"/>
                  <a:gd name="T15" fmla="*/ 0 h 4"/>
                  <a:gd name="T16" fmla="*/ 4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0"/>
                    </a:moveTo>
                    <a:lnTo>
                      <a:pt x="4" y="0"/>
                    </a:lnTo>
                    <a:lnTo>
                      <a:pt x="4" y="0"/>
                    </a:lnTo>
                    <a:lnTo>
                      <a:pt x="4" y="4"/>
                    </a:lnTo>
                    <a:lnTo>
                      <a:pt x="4" y="4"/>
                    </a:lnTo>
                    <a:lnTo>
                      <a:pt x="0" y="4"/>
                    </a:lnTo>
                    <a:lnTo>
                      <a:pt x="0" y="4"/>
                    </a:lnTo>
                    <a:lnTo>
                      <a:pt x="0"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80" name="Freeform 402">
                <a:extLst>
                  <a:ext uri="{FF2B5EF4-FFF2-40B4-BE49-F238E27FC236}">
                    <a16:creationId xmlns:a16="http://schemas.microsoft.com/office/drawing/2014/main" id="{2119838D-20BF-45F9-97D5-A6A626049662}"/>
                  </a:ext>
                </a:extLst>
              </p:cNvPr>
              <p:cNvSpPr>
                <a:spLocks/>
              </p:cNvSpPr>
              <p:nvPr/>
            </p:nvSpPr>
            <p:spPr bwMode="auto">
              <a:xfrm>
                <a:off x="3776" y="1860"/>
                <a:ext cx="21" cy="18"/>
              </a:xfrm>
              <a:custGeom>
                <a:avLst/>
                <a:gdLst>
                  <a:gd name="T0" fmla="*/ 17 w 21"/>
                  <a:gd name="T1" fmla="*/ 0 h 18"/>
                  <a:gd name="T2" fmla="*/ 14 w 21"/>
                  <a:gd name="T3" fmla="*/ 4 h 18"/>
                  <a:gd name="T4" fmla="*/ 14 w 21"/>
                  <a:gd name="T5" fmla="*/ 4 h 18"/>
                  <a:gd name="T6" fmla="*/ 17 w 21"/>
                  <a:gd name="T7" fmla="*/ 4 h 18"/>
                  <a:gd name="T8" fmla="*/ 21 w 21"/>
                  <a:gd name="T9" fmla="*/ 8 h 18"/>
                  <a:gd name="T10" fmla="*/ 17 w 21"/>
                  <a:gd name="T11" fmla="*/ 15 h 18"/>
                  <a:gd name="T12" fmla="*/ 14 w 21"/>
                  <a:gd name="T13" fmla="*/ 18 h 18"/>
                  <a:gd name="T14" fmla="*/ 10 w 21"/>
                  <a:gd name="T15" fmla="*/ 15 h 18"/>
                  <a:gd name="T16" fmla="*/ 7 w 21"/>
                  <a:gd name="T17" fmla="*/ 11 h 18"/>
                  <a:gd name="T18" fmla="*/ 3 w 21"/>
                  <a:gd name="T19" fmla="*/ 11 h 18"/>
                  <a:gd name="T20" fmla="*/ 3 w 21"/>
                  <a:gd name="T21" fmla="*/ 11 h 18"/>
                  <a:gd name="T22" fmla="*/ 0 w 21"/>
                  <a:gd name="T23" fmla="*/ 11 h 18"/>
                  <a:gd name="T24" fmla="*/ 3 w 21"/>
                  <a:gd name="T25" fmla="*/ 8 h 18"/>
                  <a:gd name="T26" fmla="*/ 17 w 21"/>
                  <a:gd name="T27" fmla="*/ 0 h 18"/>
                  <a:gd name="T28" fmla="*/ 17 w 21"/>
                  <a:gd name="T29" fmla="*/ 0 h 18"/>
                  <a:gd name="T30" fmla="*/ 17 w 21"/>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18">
                    <a:moveTo>
                      <a:pt x="17" y="0"/>
                    </a:moveTo>
                    <a:lnTo>
                      <a:pt x="14" y="4"/>
                    </a:lnTo>
                    <a:lnTo>
                      <a:pt x="14" y="4"/>
                    </a:lnTo>
                    <a:lnTo>
                      <a:pt x="17" y="4"/>
                    </a:lnTo>
                    <a:lnTo>
                      <a:pt x="21" y="8"/>
                    </a:lnTo>
                    <a:lnTo>
                      <a:pt x="17" y="15"/>
                    </a:lnTo>
                    <a:lnTo>
                      <a:pt x="14" y="18"/>
                    </a:lnTo>
                    <a:lnTo>
                      <a:pt x="10" y="15"/>
                    </a:lnTo>
                    <a:lnTo>
                      <a:pt x="7" y="11"/>
                    </a:lnTo>
                    <a:lnTo>
                      <a:pt x="3" y="11"/>
                    </a:lnTo>
                    <a:lnTo>
                      <a:pt x="3" y="11"/>
                    </a:lnTo>
                    <a:lnTo>
                      <a:pt x="0" y="11"/>
                    </a:lnTo>
                    <a:lnTo>
                      <a:pt x="3" y="8"/>
                    </a:lnTo>
                    <a:lnTo>
                      <a:pt x="17" y="0"/>
                    </a:lnTo>
                    <a:lnTo>
                      <a:pt x="17" y="0"/>
                    </a:lnTo>
                    <a:lnTo>
                      <a:pt x="1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81" name="Freeform 403">
                <a:extLst>
                  <a:ext uri="{FF2B5EF4-FFF2-40B4-BE49-F238E27FC236}">
                    <a16:creationId xmlns:a16="http://schemas.microsoft.com/office/drawing/2014/main" id="{0B4F5955-3D62-4CED-A301-14DCA82D5B43}"/>
                  </a:ext>
                </a:extLst>
              </p:cNvPr>
              <p:cNvSpPr>
                <a:spLocks/>
              </p:cNvSpPr>
              <p:nvPr/>
            </p:nvSpPr>
            <p:spPr bwMode="auto">
              <a:xfrm>
                <a:off x="3804" y="1857"/>
                <a:ext cx="11" cy="7"/>
              </a:xfrm>
              <a:custGeom>
                <a:avLst/>
                <a:gdLst>
                  <a:gd name="T0" fmla="*/ 7 w 11"/>
                  <a:gd name="T1" fmla="*/ 3 h 7"/>
                  <a:gd name="T2" fmla="*/ 11 w 11"/>
                  <a:gd name="T3" fmla="*/ 3 h 7"/>
                  <a:gd name="T4" fmla="*/ 11 w 11"/>
                  <a:gd name="T5" fmla="*/ 3 h 7"/>
                  <a:gd name="T6" fmla="*/ 11 w 11"/>
                  <a:gd name="T7" fmla="*/ 7 h 7"/>
                  <a:gd name="T8" fmla="*/ 7 w 11"/>
                  <a:gd name="T9" fmla="*/ 7 h 7"/>
                  <a:gd name="T10" fmla="*/ 4 w 11"/>
                  <a:gd name="T11" fmla="*/ 7 h 7"/>
                  <a:gd name="T12" fmla="*/ 0 w 11"/>
                  <a:gd name="T13" fmla="*/ 3 h 7"/>
                  <a:gd name="T14" fmla="*/ 4 w 11"/>
                  <a:gd name="T15" fmla="*/ 0 h 7"/>
                  <a:gd name="T16" fmla="*/ 7 w 11"/>
                  <a:gd name="T17" fmla="*/ 0 h 7"/>
                  <a:gd name="T18" fmla="*/ 7 w 11"/>
                  <a:gd name="T19" fmla="*/ 3 h 7"/>
                  <a:gd name="T20" fmla="*/ 7 w 11"/>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7" y="3"/>
                    </a:moveTo>
                    <a:lnTo>
                      <a:pt x="11" y="3"/>
                    </a:lnTo>
                    <a:lnTo>
                      <a:pt x="11" y="3"/>
                    </a:lnTo>
                    <a:lnTo>
                      <a:pt x="11" y="7"/>
                    </a:lnTo>
                    <a:lnTo>
                      <a:pt x="7" y="7"/>
                    </a:lnTo>
                    <a:lnTo>
                      <a:pt x="4" y="7"/>
                    </a:lnTo>
                    <a:lnTo>
                      <a:pt x="0" y="3"/>
                    </a:lnTo>
                    <a:lnTo>
                      <a:pt x="4" y="0"/>
                    </a:lnTo>
                    <a:lnTo>
                      <a:pt x="7" y="0"/>
                    </a:lnTo>
                    <a:lnTo>
                      <a:pt x="7" y="3"/>
                    </a:lnTo>
                    <a:lnTo>
                      <a:pt x="7"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82" name="Freeform 404">
                <a:extLst>
                  <a:ext uri="{FF2B5EF4-FFF2-40B4-BE49-F238E27FC236}">
                    <a16:creationId xmlns:a16="http://schemas.microsoft.com/office/drawing/2014/main" id="{8CF3C6C2-8FEB-437B-9484-8299320D3200}"/>
                  </a:ext>
                </a:extLst>
              </p:cNvPr>
              <p:cNvSpPr>
                <a:spLocks/>
              </p:cNvSpPr>
              <p:nvPr/>
            </p:nvSpPr>
            <p:spPr bwMode="auto">
              <a:xfrm>
                <a:off x="5839" y="2693"/>
                <a:ext cx="7" cy="3"/>
              </a:xfrm>
              <a:custGeom>
                <a:avLst/>
                <a:gdLst>
                  <a:gd name="T0" fmla="*/ 7 w 7"/>
                  <a:gd name="T1" fmla="*/ 0 h 3"/>
                  <a:gd name="T2" fmla="*/ 7 w 7"/>
                  <a:gd name="T3" fmla="*/ 0 h 3"/>
                  <a:gd name="T4" fmla="*/ 3 w 7"/>
                  <a:gd name="T5" fmla="*/ 0 h 3"/>
                  <a:gd name="T6" fmla="*/ 3 w 7"/>
                  <a:gd name="T7" fmla="*/ 0 h 3"/>
                  <a:gd name="T8" fmla="*/ 0 w 7"/>
                  <a:gd name="T9" fmla="*/ 3 h 3"/>
                  <a:gd name="T10" fmla="*/ 0 w 7"/>
                  <a:gd name="T11" fmla="*/ 3 h 3"/>
                  <a:gd name="T12" fmla="*/ 3 w 7"/>
                  <a:gd name="T13" fmla="*/ 3 h 3"/>
                  <a:gd name="T14" fmla="*/ 7 w 7"/>
                  <a:gd name="T15" fmla="*/ 3 h 3"/>
                  <a:gd name="T16" fmla="*/ 7 w 7"/>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7" y="0"/>
                    </a:moveTo>
                    <a:lnTo>
                      <a:pt x="7" y="0"/>
                    </a:lnTo>
                    <a:lnTo>
                      <a:pt x="3" y="0"/>
                    </a:lnTo>
                    <a:lnTo>
                      <a:pt x="3" y="0"/>
                    </a:lnTo>
                    <a:lnTo>
                      <a:pt x="0" y="3"/>
                    </a:lnTo>
                    <a:lnTo>
                      <a:pt x="0" y="3"/>
                    </a:lnTo>
                    <a:lnTo>
                      <a:pt x="3" y="3"/>
                    </a:lnTo>
                    <a:lnTo>
                      <a:pt x="7" y="3"/>
                    </a:lnTo>
                    <a:lnTo>
                      <a:pt x="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83" name="Freeform 405">
                <a:extLst>
                  <a:ext uri="{FF2B5EF4-FFF2-40B4-BE49-F238E27FC236}">
                    <a16:creationId xmlns:a16="http://schemas.microsoft.com/office/drawing/2014/main" id="{9EA9182D-C20C-4F75-89AC-BBDC70822607}"/>
                  </a:ext>
                </a:extLst>
              </p:cNvPr>
              <p:cNvSpPr>
                <a:spLocks/>
              </p:cNvSpPr>
              <p:nvPr/>
            </p:nvSpPr>
            <p:spPr bwMode="auto">
              <a:xfrm>
                <a:off x="6716" y="2764"/>
                <a:ext cx="8" cy="4"/>
              </a:xfrm>
              <a:custGeom>
                <a:avLst/>
                <a:gdLst>
                  <a:gd name="T0" fmla="*/ 0 w 8"/>
                  <a:gd name="T1" fmla="*/ 0 h 4"/>
                  <a:gd name="T2" fmla="*/ 0 w 8"/>
                  <a:gd name="T3" fmla="*/ 0 h 4"/>
                  <a:gd name="T4" fmla="*/ 0 w 8"/>
                  <a:gd name="T5" fmla="*/ 0 h 4"/>
                  <a:gd name="T6" fmla="*/ 0 w 8"/>
                  <a:gd name="T7" fmla="*/ 0 h 4"/>
                  <a:gd name="T8" fmla="*/ 4 w 8"/>
                  <a:gd name="T9" fmla="*/ 0 h 4"/>
                  <a:gd name="T10" fmla="*/ 8 w 8"/>
                  <a:gd name="T11" fmla="*/ 0 h 4"/>
                  <a:gd name="T12" fmla="*/ 8 w 8"/>
                  <a:gd name="T13" fmla="*/ 4 h 4"/>
                  <a:gd name="T14" fmla="*/ 4 w 8"/>
                  <a:gd name="T15" fmla="*/ 4 h 4"/>
                  <a:gd name="T16" fmla="*/ 4 w 8"/>
                  <a:gd name="T17" fmla="*/ 4 h 4"/>
                  <a:gd name="T18" fmla="*/ 4 w 8"/>
                  <a:gd name="T19" fmla="*/ 4 h 4"/>
                  <a:gd name="T20" fmla="*/ 0 w 8"/>
                  <a:gd name="T21" fmla="*/ 4 h 4"/>
                  <a:gd name="T22" fmla="*/ 0 w 8"/>
                  <a:gd name="T23" fmla="*/ 4 h 4"/>
                  <a:gd name="T24" fmla="*/ 0 w 8"/>
                  <a:gd name="T25" fmla="*/ 0 h 4"/>
                  <a:gd name="T26" fmla="*/ 0 w 8"/>
                  <a:gd name="T27" fmla="*/ 0 h 4"/>
                  <a:gd name="T28" fmla="*/ 0 w 8"/>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4">
                    <a:moveTo>
                      <a:pt x="0" y="0"/>
                    </a:moveTo>
                    <a:lnTo>
                      <a:pt x="0" y="0"/>
                    </a:lnTo>
                    <a:lnTo>
                      <a:pt x="0" y="0"/>
                    </a:lnTo>
                    <a:lnTo>
                      <a:pt x="0" y="0"/>
                    </a:lnTo>
                    <a:lnTo>
                      <a:pt x="4" y="0"/>
                    </a:lnTo>
                    <a:lnTo>
                      <a:pt x="8" y="0"/>
                    </a:lnTo>
                    <a:lnTo>
                      <a:pt x="8" y="4"/>
                    </a:lnTo>
                    <a:lnTo>
                      <a:pt x="4" y="4"/>
                    </a:lnTo>
                    <a:lnTo>
                      <a:pt x="4" y="4"/>
                    </a:lnTo>
                    <a:lnTo>
                      <a:pt x="4" y="4"/>
                    </a:lnTo>
                    <a:lnTo>
                      <a:pt x="0" y="4"/>
                    </a:lnTo>
                    <a:lnTo>
                      <a:pt x="0" y="4"/>
                    </a:lnTo>
                    <a:lnTo>
                      <a:pt x="0"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grpSp>
        <p:grpSp>
          <p:nvGrpSpPr>
            <p:cNvPr id="9" name="Group 607">
              <a:extLst>
                <a:ext uri="{FF2B5EF4-FFF2-40B4-BE49-F238E27FC236}">
                  <a16:creationId xmlns:a16="http://schemas.microsoft.com/office/drawing/2014/main" id="{18B94877-C757-4B3F-9254-E7E526CEFA83}"/>
                </a:ext>
              </a:extLst>
            </p:cNvPr>
            <p:cNvGrpSpPr>
              <a:grpSpLocks/>
            </p:cNvGrpSpPr>
            <p:nvPr/>
          </p:nvGrpSpPr>
          <p:grpSpPr bwMode="auto">
            <a:xfrm>
              <a:off x="1422400" y="701588"/>
              <a:ext cx="10377488" cy="5632450"/>
              <a:chOff x="853" y="429"/>
              <a:chExt cx="6537" cy="3548"/>
            </a:xfrm>
            <a:solidFill>
              <a:schemeClr val="tx1">
                <a:lumMod val="50000"/>
                <a:lumOff val="50000"/>
              </a:schemeClr>
            </a:solidFill>
          </p:grpSpPr>
          <p:sp>
            <p:nvSpPr>
              <p:cNvPr id="2684" name="Freeform 407">
                <a:extLst>
                  <a:ext uri="{FF2B5EF4-FFF2-40B4-BE49-F238E27FC236}">
                    <a16:creationId xmlns:a16="http://schemas.microsoft.com/office/drawing/2014/main" id="{3835C228-66F5-4EDC-9CDD-6E45EE52F77B}"/>
                  </a:ext>
                </a:extLst>
              </p:cNvPr>
              <p:cNvSpPr>
                <a:spLocks/>
              </p:cNvSpPr>
              <p:nvPr/>
            </p:nvSpPr>
            <p:spPr bwMode="auto">
              <a:xfrm>
                <a:off x="6774" y="2750"/>
                <a:ext cx="7" cy="4"/>
              </a:xfrm>
              <a:custGeom>
                <a:avLst/>
                <a:gdLst>
                  <a:gd name="T0" fmla="*/ 0 w 7"/>
                  <a:gd name="T1" fmla="*/ 0 h 4"/>
                  <a:gd name="T2" fmla="*/ 3 w 7"/>
                  <a:gd name="T3" fmla="*/ 0 h 4"/>
                  <a:gd name="T4" fmla="*/ 7 w 7"/>
                  <a:gd name="T5" fmla="*/ 4 h 4"/>
                  <a:gd name="T6" fmla="*/ 3 w 7"/>
                  <a:gd name="T7" fmla="*/ 4 h 4"/>
                  <a:gd name="T8" fmla="*/ 0 w 7"/>
                  <a:gd name="T9" fmla="*/ 4 h 4"/>
                  <a:gd name="T10" fmla="*/ 0 w 7"/>
                  <a:gd name="T11" fmla="*/ 0 h 4"/>
                  <a:gd name="T12" fmla="*/ 0 w 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0" y="0"/>
                    </a:moveTo>
                    <a:lnTo>
                      <a:pt x="3" y="0"/>
                    </a:lnTo>
                    <a:lnTo>
                      <a:pt x="7" y="4"/>
                    </a:lnTo>
                    <a:lnTo>
                      <a:pt x="3" y="4"/>
                    </a:lnTo>
                    <a:lnTo>
                      <a:pt x="0" y="4"/>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85" name="Freeform 408">
                <a:extLst>
                  <a:ext uri="{FF2B5EF4-FFF2-40B4-BE49-F238E27FC236}">
                    <a16:creationId xmlns:a16="http://schemas.microsoft.com/office/drawing/2014/main" id="{2A6F9F9C-41FE-486E-AA83-8EA51C7BB627}"/>
                  </a:ext>
                </a:extLst>
              </p:cNvPr>
              <p:cNvSpPr>
                <a:spLocks/>
              </p:cNvSpPr>
              <p:nvPr/>
            </p:nvSpPr>
            <p:spPr bwMode="auto">
              <a:xfrm>
                <a:off x="6785" y="2772"/>
                <a:ext cx="7" cy="7"/>
              </a:xfrm>
              <a:custGeom>
                <a:avLst/>
                <a:gdLst>
                  <a:gd name="T0" fmla="*/ 0 w 7"/>
                  <a:gd name="T1" fmla="*/ 3 h 7"/>
                  <a:gd name="T2" fmla="*/ 0 w 7"/>
                  <a:gd name="T3" fmla="*/ 0 h 7"/>
                  <a:gd name="T4" fmla="*/ 3 w 7"/>
                  <a:gd name="T5" fmla="*/ 0 h 7"/>
                  <a:gd name="T6" fmla="*/ 7 w 7"/>
                  <a:gd name="T7" fmla="*/ 0 h 7"/>
                  <a:gd name="T8" fmla="*/ 7 w 7"/>
                  <a:gd name="T9" fmla="*/ 3 h 7"/>
                  <a:gd name="T10" fmla="*/ 7 w 7"/>
                  <a:gd name="T11" fmla="*/ 3 h 7"/>
                  <a:gd name="T12" fmla="*/ 3 w 7"/>
                  <a:gd name="T13" fmla="*/ 7 h 7"/>
                  <a:gd name="T14" fmla="*/ 0 w 7"/>
                  <a:gd name="T15" fmla="*/ 3 h 7"/>
                  <a:gd name="T16" fmla="*/ 0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0" y="3"/>
                    </a:moveTo>
                    <a:lnTo>
                      <a:pt x="0" y="0"/>
                    </a:lnTo>
                    <a:lnTo>
                      <a:pt x="3" y="0"/>
                    </a:lnTo>
                    <a:lnTo>
                      <a:pt x="7" y="0"/>
                    </a:lnTo>
                    <a:lnTo>
                      <a:pt x="7" y="3"/>
                    </a:lnTo>
                    <a:lnTo>
                      <a:pt x="7" y="3"/>
                    </a:lnTo>
                    <a:lnTo>
                      <a:pt x="3" y="7"/>
                    </a:lnTo>
                    <a:lnTo>
                      <a:pt x="0" y="3"/>
                    </a:lnTo>
                    <a:lnTo>
                      <a:pt x="0"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86" name="Freeform 409">
                <a:extLst>
                  <a:ext uri="{FF2B5EF4-FFF2-40B4-BE49-F238E27FC236}">
                    <a16:creationId xmlns:a16="http://schemas.microsoft.com/office/drawing/2014/main" id="{BAC3FF3F-F62D-4B4D-8F54-62F13EAB3CC7}"/>
                  </a:ext>
                </a:extLst>
              </p:cNvPr>
              <p:cNvSpPr>
                <a:spLocks/>
              </p:cNvSpPr>
              <p:nvPr/>
            </p:nvSpPr>
            <p:spPr bwMode="auto">
              <a:xfrm>
                <a:off x="6802" y="2775"/>
                <a:ext cx="47" cy="47"/>
              </a:xfrm>
              <a:custGeom>
                <a:avLst/>
                <a:gdLst>
                  <a:gd name="T0" fmla="*/ 0 w 47"/>
                  <a:gd name="T1" fmla="*/ 0 h 47"/>
                  <a:gd name="T2" fmla="*/ 0 w 47"/>
                  <a:gd name="T3" fmla="*/ 0 h 47"/>
                  <a:gd name="T4" fmla="*/ 8 w 47"/>
                  <a:gd name="T5" fmla="*/ 4 h 47"/>
                  <a:gd name="T6" fmla="*/ 8 w 47"/>
                  <a:gd name="T7" fmla="*/ 7 h 47"/>
                  <a:gd name="T8" fmla="*/ 11 w 47"/>
                  <a:gd name="T9" fmla="*/ 7 h 47"/>
                  <a:gd name="T10" fmla="*/ 18 w 47"/>
                  <a:gd name="T11" fmla="*/ 15 h 47"/>
                  <a:gd name="T12" fmla="*/ 22 w 47"/>
                  <a:gd name="T13" fmla="*/ 15 h 47"/>
                  <a:gd name="T14" fmla="*/ 29 w 47"/>
                  <a:gd name="T15" fmla="*/ 18 h 47"/>
                  <a:gd name="T16" fmla="*/ 29 w 47"/>
                  <a:gd name="T17" fmla="*/ 18 h 47"/>
                  <a:gd name="T18" fmla="*/ 36 w 47"/>
                  <a:gd name="T19" fmla="*/ 22 h 47"/>
                  <a:gd name="T20" fmla="*/ 36 w 47"/>
                  <a:gd name="T21" fmla="*/ 25 h 47"/>
                  <a:gd name="T22" fmla="*/ 40 w 47"/>
                  <a:gd name="T23" fmla="*/ 29 h 47"/>
                  <a:gd name="T24" fmla="*/ 43 w 47"/>
                  <a:gd name="T25" fmla="*/ 29 h 47"/>
                  <a:gd name="T26" fmla="*/ 43 w 47"/>
                  <a:gd name="T27" fmla="*/ 29 h 47"/>
                  <a:gd name="T28" fmla="*/ 47 w 47"/>
                  <a:gd name="T29" fmla="*/ 33 h 47"/>
                  <a:gd name="T30" fmla="*/ 47 w 47"/>
                  <a:gd name="T31" fmla="*/ 36 h 47"/>
                  <a:gd name="T32" fmla="*/ 47 w 47"/>
                  <a:gd name="T33" fmla="*/ 40 h 47"/>
                  <a:gd name="T34" fmla="*/ 47 w 47"/>
                  <a:gd name="T35" fmla="*/ 40 h 47"/>
                  <a:gd name="T36" fmla="*/ 43 w 47"/>
                  <a:gd name="T37" fmla="*/ 47 h 47"/>
                  <a:gd name="T38" fmla="*/ 40 w 47"/>
                  <a:gd name="T39" fmla="*/ 47 h 47"/>
                  <a:gd name="T40" fmla="*/ 40 w 47"/>
                  <a:gd name="T41" fmla="*/ 36 h 47"/>
                  <a:gd name="T42" fmla="*/ 36 w 47"/>
                  <a:gd name="T43" fmla="*/ 29 h 47"/>
                  <a:gd name="T44" fmla="*/ 33 w 47"/>
                  <a:gd name="T45" fmla="*/ 22 h 47"/>
                  <a:gd name="T46" fmla="*/ 29 w 47"/>
                  <a:gd name="T47" fmla="*/ 18 h 47"/>
                  <a:gd name="T48" fmla="*/ 22 w 47"/>
                  <a:gd name="T49" fmla="*/ 18 h 47"/>
                  <a:gd name="T50" fmla="*/ 18 w 47"/>
                  <a:gd name="T51" fmla="*/ 15 h 47"/>
                  <a:gd name="T52" fmla="*/ 18 w 47"/>
                  <a:gd name="T53" fmla="*/ 11 h 47"/>
                  <a:gd name="T54" fmla="*/ 15 w 47"/>
                  <a:gd name="T55" fmla="*/ 11 h 47"/>
                  <a:gd name="T56" fmla="*/ 11 w 47"/>
                  <a:gd name="T57" fmla="*/ 11 h 47"/>
                  <a:gd name="T58" fmla="*/ 8 w 47"/>
                  <a:gd name="T59" fmla="*/ 7 h 47"/>
                  <a:gd name="T60" fmla="*/ 4 w 47"/>
                  <a:gd name="T61" fmla="*/ 4 h 47"/>
                  <a:gd name="T62" fmla="*/ 0 w 47"/>
                  <a:gd name="T63" fmla="*/ 4 h 47"/>
                  <a:gd name="T64" fmla="*/ 0 w 47"/>
                  <a:gd name="T6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47">
                    <a:moveTo>
                      <a:pt x="0" y="0"/>
                    </a:moveTo>
                    <a:lnTo>
                      <a:pt x="0" y="0"/>
                    </a:lnTo>
                    <a:lnTo>
                      <a:pt x="8" y="4"/>
                    </a:lnTo>
                    <a:lnTo>
                      <a:pt x="8" y="7"/>
                    </a:lnTo>
                    <a:lnTo>
                      <a:pt x="11" y="7"/>
                    </a:lnTo>
                    <a:lnTo>
                      <a:pt x="18" y="15"/>
                    </a:lnTo>
                    <a:lnTo>
                      <a:pt x="22" y="15"/>
                    </a:lnTo>
                    <a:lnTo>
                      <a:pt x="29" y="18"/>
                    </a:lnTo>
                    <a:lnTo>
                      <a:pt x="29" y="18"/>
                    </a:lnTo>
                    <a:lnTo>
                      <a:pt x="36" y="22"/>
                    </a:lnTo>
                    <a:lnTo>
                      <a:pt x="36" y="25"/>
                    </a:lnTo>
                    <a:lnTo>
                      <a:pt x="40" y="29"/>
                    </a:lnTo>
                    <a:lnTo>
                      <a:pt x="43" y="29"/>
                    </a:lnTo>
                    <a:lnTo>
                      <a:pt x="43" y="29"/>
                    </a:lnTo>
                    <a:lnTo>
                      <a:pt x="47" y="33"/>
                    </a:lnTo>
                    <a:lnTo>
                      <a:pt x="47" y="36"/>
                    </a:lnTo>
                    <a:lnTo>
                      <a:pt x="47" y="40"/>
                    </a:lnTo>
                    <a:lnTo>
                      <a:pt x="47" y="40"/>
                    </a:lnTo>
                    <a:lnTo>
                      <a:pt x="43" y="47"/>
                    </a:lnTo>
                    <a:lnTo>
                      <a:pt x="40" y="47"/>
                    </a:lnTo>
                    <a:lnTo>
                      <a:pt x="40" y="36"/>
                    </a:lnTo>
                    <a:lnTo>
                      <a:pt x="36" y="29"/>
                    </a:lnTo>
                    <a:lnTo>
                      <a:pt x="33" y="22"/>
                    </a:lnTo>
                    <a:lnTo>
                      <a:pt x="29" y="18"/>
                    </a:lnTo>
                    <a:lnTo>
                      <a:pt x="22" y="18"/>
                    </a:lnTo>
                    <a:lnTo>
                      <a:pt x="18" y="15"/>
                    </a:lnTo>
                    <a:lnTo>
                      <a:pt x="18" y="11"/>
                    </a:lnTo>
                    <a:lnTo>
                      <a:pt x="15" y="11"/>
                    </a:lnTo>
                    <a:lnTo>
                      <a:pt x="11" y="11"/>
                    </a:lnTo>
                    <a:lnTo>
                      <a:pt x="8" y="7"/>
                    </a:lnTo>
                    <a:lnTo>
                      <a:pt x="4" y="4"/>
                    </a:lnTo>
                    <a:lnTo>
                      <a:pt x="0"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87" name="Freeform 410">
                <a:extLst>
                  <a:ext uri="{FF2B5EF4-FFF2-40B4-BE49-F238E27FC236}">
                    <a16:creationId xmlns:a16="http://schemas.microsoft.com/office/drawing/2014/main" id="{2D640946-B905-47D7-91FE-75935C40E952}"/>
                  </a:ext>
                </a:extLst>
              </p:cNvPr>
              <p:cNvSpPr>
                <a:spLocks/>
              </p:cNvSpPr>
              <p:nvPr/>
            </p:nvSpPr>
            <p:spPr bwMode="auto">
              <a:xfrm>
                <a:off x="6724" y="2829"/>
                <a:ext cx="3" cy="7"/>
              </a:xfrm>
              <a:custGeom>
                <a:avLst/>
                <a:gdLst>
                  <a:gd name="T0" fmla="*/ 0 w 3"/>
                  <a:gd name="T1" fmla="*/ 0 h 7"/>
                  <a:gd name="T2" fmla="*/ 3 w 3"/>
                  <a:gd name="T3" fmla="*/ 0 h 7"/>
                  <a:gd name="T4" fmla="*/ 3 w 3"/>
                  <a:gd name="T5" fmla="*/ 4 h 7"/>
                  <a:gd name="T6" fmla="*/ 3 w 3"/>
                  <a:gd name="T7" fmla="*/ 4 h 7"/>
                  <a:gd name="T8" fmla="*/ 3 w 3"/>
                  <a:gd name="T9" fmla="*/ 7 h 7"/>
                  <a:gd name="T10" fmla="*/ 3 w 3"/>
                  <a:gd name="T11" fmla="*/ 4 h 7"/>
                  <a:gd name="T12" fmla="*/ 0 w 3"/>
                  <a:gd name="T13" fmla="*/ 4 h 7"/>
                  <a:gd name="T14" fmla="*/ 0 w 3"/>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0"/>
                    </a:moveTo>
                    <a:lnTo>
                      <a:pt x="3" y="0"/>
                    </a:lnTo>
                    <a:lnTo>
                      <a:pt x="3" y="4"/>
                    </a:lnTo>
                    <a:lnTo>
                      <a:pt x="3" y="4"/>
                    </a:lnTo>
                    <a:lnTo>
                      <a:pt x="3" y="7"/>
                    </a:lnTo>
                    <a:lnTo>
                      <a:pt x="3" y="4"/>
                    </a:lnTo>
                    <a:lnTo>
                      <a:pt x="0"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88" name="Freeform 411">
                <a:extLst>
                  <a:ext uri="{FF2B5EF4-FFF2-40B4-BE49-F238E27FC236}">
                    <a16:creationId xmlns:a16="http://schemas.microsoft.com/office/drawing/2014/main" id="{1780994F-4CE6-4A1D-B661-E78289F930C3}"/>
                  </a:ext>
                </a:extLst>
              </p:cNvPr>
              <p:cNvSpPr>
                <a:spLocks/>
              </p:cNvSpPr>
              <p:nvPr/>
            </p:nvSpPr>
            <p:spPr bwMode="auto">
              <a:xfrm>
                <a:off x="6742" y="2836"/>
                <a:ext cx="3" cy="4"/>
              </a:xfrm>
              <a:custGeom>
                <a:avLst/>
                <a:gdLst>
                  <a:gd name="T0" fmla="*/ 0 w 3"/>
                  <a:gd name="T1" fmla="*/ 0 h 4"/>
                  <a:gd name="T2" fmla="*/ 0 w 3"/>
                  <a:gd name="T3" fmla="*/ 0 h 4"/>
                  <a:gd name="T4" fmla="*/ 0 w 3"/>
                  <a:gd name="T5" fmla="*/ 0 h 4"/>
                  <a:gd name="T6" fmla="*/ 3 w 3"/>
                  <a:gd name="T7" fmla="*/ 0 h 4"/>
                  <a:gd name="T8" fmla="*/ 3 w 3"/>
                  <a:gd name="T9" fmla="*/ 4 h 4"/>
                  <a:gd name="T10" fmla="*/ 3 w 3"/>
                  <a:gd name="T11" fmla="*/ 4 h 4"/>
                  <a:gd name="T12" fmla="*/ 0 w 3"/>
                  <a:gd name="T13" fmla="*/ 4 h 4"/>
                  <a:gd name="T14" fmla="*/ 0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0" y="0"/>
                    </a:moveTo>
                    <a:lnTo>
                      <a:pt x="0" y="0"/>
                    </a:lnTo>
                    <a:lnTo>
                      <a:pt x="0" y="0"/>
                    </a:lnTo>
                    <a:lnTo>
                      <a:pt x="3" y="0"/>
                    </a:lnTo>
                    <a:lnTo>
                      <a:pt x="3" y="4"/>
                    </a:lnTo>
                    <a:lnTo>
                      <a:pt x="3" y="4"/>
                    </a:lnTo>
                    <a:lnTo>
                      <a:pt x="0"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89" name="Freeform 412">
                <a:extLst>
                  <a:ext uri="{FF2B5EF4-FFF2-40B4-BE49-F238E27FC236}">
                    <a16:creationId xmlns:a16="http://schemas.microsoft.com/office/drawing/2014/main" id="{A715F299-B9CA-481B-9022-779B8543FC34}"/>
                  </a:ext>
                </a:extLst>
              </p:cNvPr>
              <p:cNvSpPr>
                <a:spLocks/>
              </p:cNvSpPr>
              <p:nvPr/>
            </p:nvSpPr>
            <p:spPr bwMode="auto">
              <a:xfrm>
                <a:off x="6752" y="2808"/>
                <a:ext cx="83" cy="46"/>
              </a:xfrm>
              <a:custGeom>
                <a:avLst/>
                <a:gdLst>
                  <a:gd name="T0" fmla="*/ 0 w 83"/>
                  <a:gd name="T1" fmla="*/ 28 h 46"/>
                  <a:gd name="T2" fmla="*/ 0 w 83"/>
                  <a:gd name="T3" fmla="*/ 25 h 46"/>
                  <a:gd name="T4" fmla="*/ 4 w 83"/>
                  <a:gd name="T5" fmla="*/ 28 h 46"/>
                  <a:gd name="T6" fmla="*/ 18 w 83"/>
                  <a:gd name="T7" fmla="*/ 28 h 46"/>
                  <a:gd name="T8" fmla="*/ 29 w 83"/>
                  <a:gd name="T9" fmla="*/ 28 h 46"/>
                  <a:gd name="T10" fmla="*/ 33 w 83"/>
                  <a:gd name="T11" fmla="*/ 25 h 46"/>
                  <a:gd name="T12" fmla="*/ 33 w 83"/>
                  <a:gd name="T13" fmla="*/ 25 h 46"/>
                  <a:gd name="T14" fmla="*/ 33 w 83"/>
                  <a:gd name="T15" fmla="*/ 21 h 46"/>
                  <a:gd name="T16" fmla="*/ 33 w 83"/>
                  <a:gd name="T17" fmla="*/ 21 h 46"/>
                  <a:gd name="T18" fmla="*/ 36 w 83"/>
                  <a:gd name="T19" fmla="*/ 17 h 46"/>
                  <a:gd name="T20" fmla="*/ 36 w 83"/>
                  <a:gd name="T21" fmla="*/ 17 h 46"/>
                  <a:gd name="T22" fmla="*/ 36 w 83"/>
                  <a:gd name="T23" fmla="*/ 21 h 46"/>
                  <a:gd name="T24" fmla="*/ 33 w 83"/>
                  <a:gd name="T25" fmla="*/ 25 h 46"/>
                  <a:gd name="T26" fmla="*/ 36 w 83"/>
                  <a:gd name="T27" fmla="*/ 28 h 46"/>
                  <a:gd name="T28" fmla="*/ 40 w 83"/>
                  <a:gd name="T29" fmla="*/ 28 h 46"/>
                  <a:gd name="T30" fmla="*/ 43 w 83"/>
                  <a:gd name="T31" fmla="*/ 25 h 46"/>
                  <a:gd name="T32" fmla="*/ 47 w 83"/>
                  <a:gd name="T33" fmla="*/ 28 h 46"/>
                  <a:gd name="T34" fmla="*/ 47 w 83"/>
                  <a:gd name="T35" fmla="*/ 28 h 46"/>
                  <a:gd name="T36" fmla="*/ 50 w 83"/>
                  <a:gd name="T37" fmla="*/ 25 h 46"/>
                  <a:gd name="T38" fmla="*/ 58 w 83"/>
                  <a:gd name="T39" fmla="*/ 17 h 46"/>
                  <a:gd name="T40" fmla="*/ 61 w 83"/>
                  <a:gd name="T41" fmla="*/ 17 h 46"/>
                  <a:gd name="T42" fmla="*/ 65 w 83"/>
                  <a:gd name="T43" fmla="*/ 17 h 46"/>
                  <a:gd name="T44" fmla="*/ 68 w 83"/>
                  <a:gd name="T45" fmla="*/ 14 h 46"/>
                  <a:gd name="T46" fmla="*/ 68 w 83"/>
                  <a:gd name="T47" fmla="*/ 10 h 46"/>
                  <a:gd name="T48" fmla="*/ 68 w 83"/>
                  <a:gd name="T49" fmla="*/ 7 h 46"/>
                  <a:gd name="T50" fmla="*/ 65 w 83"/>
                  <a:gd name="T51" fmla="*/ 3 h 46"/>
                  <a:gd name="T52" fmla="*/ 65 w 83"/>
                  <a:gd name="T53" fmla="*/ 3 h 46"/>
                  <a:gd name="T54" fmla="*/ 68 w 83"/>
                  <a:gd name="T55" fmla="*/ 0 h 46"/>
                  <a:gd name="T56" fmla="*/ 72 w 83"/>
                  <a:gd name="T57" fmla="*/ 3 h 46"/>
                  <a:gd name="T58" fmla="*/ 72 w 83"/>
                  <a:gd name="T59" fmla="*/ 3 h 46"/>
                  <a:gd name="T60" fmla="*/ 75 w 83"/>
                  <a:gd name="T61" fmla="*/ 3 h 46"/>
                  <a:gd name="T62" fmla="*/ 75 w 83"/>
                  <a:gd name="T63" fmla="*/ 0 h 46"/>
                  <a:gd name="T64" fmla="*/ 79 w 83"/>
                  <a:gd name="T65" fmla="*/ 3 h 46"/>
                  <a:gd name="T66" fmla="*/ 83 w 83"/>
                  <a:gd name="T67" fmla="*/ 7 h 46"/>
                  <a:gd name="T68" fmla="*/ 83 w 83"/>
                  <a:gd name="T69" fmla="*/ 10 h 46"/>
                  <a:gd name="T70" fmla="*/ 79 w 83"/>
                  <a:gd name="T71" fmla="*/ 14 h 46"/>
                  <a:gd name="T72" fmla="*/ 79 w 83"/>
                  <a:gd name="T73" fmla="*/ 17 h 46"/>
                  <a:gd name="T74" fmla="*/ 75 w 83"/>
                  <a:gd name="T75" fmla="*/ 17 h 46"/>
                  <a:gd name="T76" fmla="*/ 75 w 83"/>
                  <a:gd name="T77" fmla="*/ 21 h 46"/>
                  <a:gd name="T78" fmla="*/ 75 w 83"/>
                  <a:gd name="T79" fmla="*/ 25 h 46"/>
                  <a:gd name="T80" fmla="*/ 75 w 83"/>
                  <a:gd name="T81" fmla="*/ 28 h 46"/>
                  <a:gd name="T82" fmla="*/ 72 w 83"/>
                  <a:gd name="T83" fmla="*/ 28 h 46"/>
                  <a:gd name="T84" fmla="*/ 68 w 83"/>
                  <a:gd name="T85" fmla="*/ 28 h 46"/>
                  <a:gd name="T86" fmla="*/ 65 w 83"/>
                  <a:gd name="T87" fmla="*/ 32 h 46"/>
                  <a:gd name="T88" fmla="*/ 65 w 83"/>
                  <a:gd name="T89" fmla="*/ 32 h 46"/>
                  <a:gd name="T90" fmla="*/ 61 w 83"/>
                  <a:gd name="T91" fmla="*/ 35 h 46"/>
                  <a:gd name="T92" fmla="*/ 50 w 83"/>
                  <a:gd name="T93" fmla="*/ 43 h 46"/>
                  <a:gd name="T94" fmla="*/ 47 w 83"/>
                  <a:gd name="T95" fmla="*/ 43 h 46"/>
                  <a:gd name="T96" fmla="*/ 43 w 83"/>
                  <a:gd name="T97" fmla="*/ 43 h 46"/>
                  <a:gd name="T98" fmla="*/ 36 w 83"/>
                  <a:gd name="T99" fmla="*/ 43 h 46"/>
                  <a:gd name="T100" fmla="*/ 33 w 83"/>
                  <a:gd name="T101" fmla="*/ 43 h 46"/>
                  <a:gd name="T102" fmla="*/ 29 w 83"/>
                  <a:gd name="T103" fmla="*/ 46 h 46"/>
                  <a:gd name="T104" fmla="*/ 22 w 83"/>
                  <a:gd name="T105" fmla="*/ 39 h 46"/>
                  <a:gd name="T106" fmla="*/ 22 w 83"/>
                  <a:gd name="T107" fmla="*/ 39 h 46"/>
                  <a:gd name="T108" fmla="*/ 15 w 83"/>
                  <a:gd name="T109" fmla="*/ 43 h 46"/>
                  <a:gd name="T110" fmla="*/ 7 w 83"/>
                  <a:gd name="T111" fmla="*/ 35 h 46"/>
                  <a:gd name="T112" fmla="*/ 4 w 83"/>
                  <a:gd name="T113" fmla="*/ 35 h 46"/>
                  <a:gd name="T114" fmla="*/ 0 w 83"/>
                  <a:gd name="T115" fmla="*/ 32 h 46"/>
                  <a:gd name="T116" fmla="*/ 0 w 83"/>
                  <a:gd name="T117" fmla="*/ 2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 h="46">
                    <a:moveTo>
                      <a:pt x="0" y="28"/>
                    </a:moveTo>
                    <a:lnTo>
                      <a:pt x="0" y="25"/>
                    </a:lnTo>
                    <a:lnTo>
                      <a:pt x="4" y="28"/>
                    </a:lnTo>
                    <a:lnTo>
                      <a:pt x="18" y="28"/>
                    </a:lnTo>
                    <a:lnTo>
                      <a:pt x="29" y="28"/>
                    </a:lnTo>
                    <a:lnTo>
                      <a:pt x="33" y="25"/>
                    </a:lnTo>
                    <a:lnTo>
                      <a:pt x="33" y="25"/>
                    </a:lnTo>
                    <a:lnTo>
                      <a:pt x="33" y="21"/>
                    </a:lnTo>
                    <a:lnTo>
                      <a:pt x="33" y="21"/>
                    </a:lnTo>
                    <a:lnTo>
                      <a:pt x="36" y="17"/>
                    </a:lnTo>
                    <a:lnTo>
                      <a:pt x="36" y="17"/>
                    </a:lnTo>
                    <a:lnTo>
                      <a:pt x="36" y="21"/>
                    </a:lnTo>
                    <a:lnTo>
                      <a:pt x="33" y="25"/>
                    </a:lnTo>
                    <a:lnTo>
                      <a:pt x="36" y="28"/>
                    </a:lnTo>
                    <a:lnTo>
                      <a:pt x="40" y="28"/>
                    </a:lnTo>
                    <a:lnTo>
                      <a:pt x="43" y="25"/>
                    </a:lnTo>
                    <a:lnTo>
                      <a:pt x="47" y="28"/>
                    </a:lnTo>
                    <a:lnTo>
                      <a:pt x="47" y="28"/>
                    </a:lnTo>
                    <a:lnTo>
                      <a:pt x="50" y="25"/>
                    </a:lnTo>
                    <a:lnTo>
                      <a:pt x="58" y="17"/>
                    </a:lnTo>
                    <a:lnTo>
                      <a:pt x="61" y="17"/>
                    </a:lnTo>
                    <a:lnTo>
                      <a:pt x="65" y="17"/>
                    </a:lnTo>
                    <a:lnTo>
                      <a:pt x="68" y="14"/>
                    </a:lnTo>
                    <a:lnTo>
                      <a:pt x="68" y="10"/>
                    </a:lnTo>
                    <a:lnTo>
                      <a:pt x="68" y="7"/>
                    </a:lnTo>
                    <a:lnTo>
                      <a:pt x="65" y="3"/>
                    </a:lnTo>
                    <a:lnTo>
                      <a:pt x="65" y="3"/>
                    </a:lnTo>
                    <a:lnTo>
                      <a:pt x="68" y="0"/>
                    </a:lnTo>
                    <a:lnTo>
                      <a:pt x="72" y="3"/>
                    </a:lnTo>
                    <a:lnTo>
                      <a:pt x="72" y="3"/>
                    </a:lnTo>
                    <a:lnTo>
                      <a:pt x="75" y="3"/>
                    </a:lnTo>
                    <a:lnTo>
                      <a:pt x="75" y="0"/>
                    </a:lnTo>
                    <a:lnTo>
                      <a:pt x="79" y="3"/>
                    </a:lnTo>
                    <a:lnTo>
                      <a:pt x="83" y="7"/>
                    </a:lnTo>
                    <a:lnTo>
                      <a:pt x="83" y="10"/>
                    </a:lnTo>
                    <a:lnTo>
                      <a:pt x="79" y="14"/>
                    </a:lnTo>
                    <a:lnTo>
                      <a:pt x="79" y="17"/>
                    </a:lnTo>
                    <a:lnTo>
                      <a:pt x="75" y="17"/>
                    </a:lnTo>
                    <a:lnTo>
                      <a:pt x="75" y="21"/>
                    </a:lnTo>
                    <a:lnTo>
                      <a:pt x="75" y="25"/>
                    </a:lnTo>
                    <a:lnTo>
                      <a:pt x="75" y="28"/>
                    </a:lnTo>
                    <a:lnTo>
                      <a:pt x="72" y="28"/>
                    </a:lnTo>
                    <a:lnTo>
                      <a:pt x="68" y="28"/>
                    </a:lnTo>
                    <a:lnTo>
                      <a:pt x="65" y="32"/>
                    </a:lnTo>
                    <a:lnTo>
                      <a:pt x="65" y="32"/>
                    </a:lnTo>
                    <a:lnTo>
                      <a:pt x="61" y="35"/>
                    </a:lnTo>
                    <a:lnTo>
                      <a:pt x="50" y="43"/>
                    </a:lnTo>
                    <a:lnTo>
                      <a:pt x="47" y="43"/>
                    </a:lnTo>
                    <a:lnTo>
                      <a:pt x="43" y="43"/>
                    </a:lnTo>
                    <a:lnTo>
                      <a:pt x="36" y="43"/>
                    </a:lnTo>
                    <a:lnTo>
                      <a:pt x="33" y="43"/>
                    </a:lnTo>
                    <a:lnTo>
                      <a:pt x="29" y="46"/>
                    </a:lnTo>
                    <a:lnTo>
                      <a:pt x="22" y="39"/>
                    </a:lnTo>
                    <a:lnTo>
                      <a:pt x="22" y="39"/>
                    </a:lnTo>
                    <a:lnTo>
                      <a:pt x="15" y="43"/>
                    </a:lnTo>
                    <a:lnTo>
                      <a:pt x="7" y="35"/>
                    </a:lnTo>
                    <a:lnTo>
                      <a:pt x="4" y="35"/>
                    </a:lnTo>
                    <a:lnTo>
                      <a:pt x="0" y="32"/>
                    </a:lnTo>
                    <a:lnTo>
                      <a:pt x="0" y="2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90" name="Freeform 413">
                <a:extLst>
                  <a:ext uri="{FF2B5EF4-FFF2-40B4-BE49-F238E27FC236}">
                    <a16:creationId xmlns:a16="http://schemas.microsoft.com/office/drawing/2014/main" id="{2D1D73A6-BFF4-4519-98BC-D3828EE70A4A}"/>
                  </a:ext>
                </a:extLst>
              </p:cNvPr>
              <p:cNvSpPr>
                <a:spLocks/>
              </p:cNvSpPr>
              <p:nvPr/>
            </p:nvSpPr>
            <p:spPr bwMode="auto">
              <a:xfrm>
                <a:off x="6838" y="2904"/>
                <a:ext cx="7" cy="8"/>
              </a:xfrm>
              <a:custGeom>
                <a:avLst/>
                <a:gdLst>
                  <a:gd name="T0" fmla="*/ 0 w 7"/>
                  <a:gd name="T1" fmla="*/ 0 h 8"/>
                  <a:gd name="T2" fmla="*/ 4 w 7"/>
                  <a:gd name="T3" fmla="*/ 4 h 8"/>
                  <a:gd name="T4" fmla="*/ 7 w 7"/>
                  <a:gd name="T5" fmla="*/ 8 h 8"/>
                  <a:gd name="T6" fmla="*/ 7 w 7"/>
                  <a:gd name="T7" fmla="*/ 8 h 8"/>
                  <a:gd name="T8" fmla="*/ 4 w 7"/>
                  <a:gd name="T9" fmla="*/ 8 h 8"/>
                  <a:gd name="T10" fmla="*/ 0 w 7"/>
                  <a:gd name="T11" fmla="*/ 8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4" y="4"/>
                    </a:lnTo>
                    <a:lnTo>
                      <a:pt x="7" y="8"/>
                    </a:lnTo>
                    <a:lnTo>
                      <a:pt x="7" y="8"/>
                    </a:lnTo>
                    <a:lnTo>
                      <a:pt x="4" y="8"/>
                    </a:lnTo>
                    <a:lnTo>
                      <a:pt x="0" y="8"/>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91" name="Freeform 414">
                <a:extLst>
                  <a:ext uri="{FF2B5EF4-FFF2-40B4-BE49-F238E27FC236}">
                    <a16:creationId xmlns:a16="http://schemas.microsoft.com/office/drawing/2014/main" id="{7A116A24-320F-48D2-9C7F-D8693CA66BD6}"/>
                  </a:ext>
                </a:extLst>
              </p:cNvPr>
              <p:cNvSpPr>
                <a:spLocks/>
              </p:cNvSpPr>
              <p:nvPr/>
            </p:nvSpPr>
            <p:spPr bwMode="auto">
              <a:xfrm>
                <a:off x="6795" y="2915"/>
                <a:ext cx="7" cy="7"/>
              </a:xfrm>
              <a:custGeom>
                <a:avLst/>
                <a:gdLst>
                  <a:gd name="T0" fmla="*/ 0 w 7"/>
                  <a:gd name="T1" fmla="*/ 0 h 7"/>
                  <a:gd name="T2" fmla="*/ 4 w 7"/>
                  <a:gd name="T3" fmla="*/ 0 h 7"/>
                  <a:gd name="T4" fmla="*/ 7 w 7"/>
                  <a:gd name="T5" fmla="*/ 4 h 7"/>
                  <a:gd name="T6" fmla="*/ 7 w 7"/>
                  <a:gd name="T7" fmla="*/ 7 h 7"/>
                  <a:gd name="T8" fmla="*/ 0 w 7"/>
                  <a:gd name="T9" fmla="*/ 4 h 7"/>
                  <a:gd name="T10" fmla="*/ 0 w 7"/>
                  <a:gd name="T11" fmla="*/ 0 h 7"/>
                  <a:gd name="T12" fmla="*/ 0 w 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0" y="0"/>
                    </a:moveTo>
                    <a:lnTo>
                      <a:pt x="4" y="0"/>
                    </a:lnTo>
                    <a:lnTo>
                      <a:pt x="7" y="4"/>
                    </a:lnTo>
                    <a:lnTo>
                      <a:pt x="7" y="7"/>
                    </a:lnTo>
                    <a:lnTo>
                      <a:pt x="0" y="4"/>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92" name="Freeform 415">
                <a:extLst>
                  <a:ext uri="{FF2B5EF4-FFF2-40B4-BE49-F238E27FC236}">
                    <a16:creationId xmlns:a16="http://schemas.microsoft.com/office/drawing/2014/main" id="{2E243F05-26E9-402C-BD09-C5D3B9F02D9C}"/>
                  </a:ext>
                </a:extLst>
              </p:cNvPr>
              <p:cNvSpPr>
                <a:spLocks/>
              </p:cNvSpPr>
              <p:nvPr/>
            </p:nvSpPr>
            <p:spPr bwMode="auto">
              <a:xfrm>
                <a:off x="6802" y="2922"/>
                <a:ext cx="8" cy="8"/>
              </a:xfrm>
              <a:custGeom>
                <a:avLst/>
                <a:gdLst>
                  <a:gd name="T0" fmla="*/ 0 w 8"/>
                  <a:gd name="T1" fmla="*/ 0 h 8"/>
                  <a:gd name="T2" fmla="*/ 4 w 8"/>
                  <a:gd name="T3" fmla="*/ 4 h 8"/>
                  <a:gd name="T4" fmla="*/ 4 w 8"/>
                  <a:gd name="T5" fmla="*/ 4 h 8"/>
                  <a:gd name="T6" fmla="*/ 8 w 8"/>
                  <a:gd name="T7" fmla="*/ 4 h 8"/>
                  <a:gd name="T8" fmla="*/ 8 w 8"/>
                  <a:gd name="T9" fmla="*/ 4 h 8"/>
                  <a:gd name="T10" fmla="*/ 8 w 8"/>
                  <a:gd name="T11" fmla="*/ 8 h 8"/>
                  <a:gd name="T12" fmla="*/ 4 w 8"/>
                  <a:gd name="T13" fmla="*/ 8 h 8"/>
                  <a:gd name="T14" fmla="*/ 0 w 8"/>
                  <a:gd name="T15" fmla="*/ 4 h 8"/>
                  <a:gd name="T16" fmla="*/ 0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0"/>
                    </a:moveTo>
                    <a:lnTo>
                      <a:pt x="4" y="4"/>
                    </a:lnTo>
                    <a:lnTo>
                      <a:pt x="4" y="4"/>
                    </a:lnTo>
                    <a:lnTo>
                      <a:pt x="8" y="4"/>
                    </a:lnTo>
                    <a:lnTo>
                      <a:pt x="8" y="4"/>
                    </a:lnTo>
                    <a:lnTo>
                      <a:pt x="8" y="8"/>
                    </a:lnTo>
                    <a:lnTo>
                      <a:pt x="4" y="8"/>
                    </a:lnTo>
                    <a:lnTo>
                      <a:pt x="0"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93" name="Freeform 416">
                <a:extLst>
                  <a:ext uri="{FF2B5EF4-FFF2-40B4-BE49-F238E27FC236}">
                    <a16:creationId xmlns:a16="http://schemas.microsoft.com/office/drawing/2014/main" id="{2EE4EF67-F60B-4360-B713-82523430A596}"/>
                  </a:ext>
                </a:extLst>
              </p:cNvPr>
              <p:cNvSpPr>
                <a:spLocks/>
              </p:cNvSpPr>
              <p:nvPr/>
            </p:nvSpPr>
            <p:spPr bwMode="auto">
              <a:xfrm>
                <a:off x="7336" y="3080"/>
                <a:ext cx="25" cy="18"/>
              </a:xfrm>
              <a:custGeom>
                <a:avLst/>
                <a:gdLst>
                  <a:gd name="T0" fmla="*/ 11 w 25"/>
                  <a:gd name="T1" fmla="*/ 4 h 18"/>
                  <a:gd name="T2" fmla="*/ 14 w 25"/>
                  <a:gd name="T3" fmla="*/ 4 h 18"/>
                  <a:gd name="T4" fmla="*/ 18 w 25"/>
                  <a:gd name="T5" fmla="*/ 0 h 18"/>
                  <a:gd name="T6" fmla="*/ 18 w 25"/>
                  <a:gd name="T7" fmla="*/ 4 h 18"/>
                  <a:gd name="T8" fmla="*/ 22 w 25"/>
                  <a:gd name="T9" fmla="*/ 4 h 18"/>
                  <a:gd name="T10" fmla="*/ 22 w 25"/>
                  <a:gd name="T11" fmla="*/ 4 h 18"/>
                  <a:gd name="T12" fmla="*/ 25 w 25"/>
                  <a:gd name="T13" fmla="*/ 7 h 18"/>
                  <a:gd name="T14" fmla="*/ 25 w 25"/>
                  <a:gd name="T15" fmla="*/ 7 h 18"/>
                  <a:gd name="T16" fmla="*/ 25 w 25"/>
                  <a:gd name="T17" fmla="*/ 15 h 18"/>
                  <a:gd name="T18" fmla="*/ 25 w 25"/>
                  <a:gd name="T19" fmla="*/ 18 h 18"/>
                  <a:gd name="T20" fmla="*/ 22 w 25"/>
                  <a:gd name="T21" fmla="*/ 18 h 18"/>
                  <a:gd name="T22" fmla="*/ 18 w 25"/>
                  <a:gd name="T23" fmla="*/ 18 h 18"/>
                  <a:gd name="T24" fmla="*/ 14 w 25"/>
                  <a:gd name="T25" fmla="*/ 18 h 18"/>
                  <a:gd name="T26" fmla="*/ 7 w 25"/>
                  <a:gd name="T27" fmla="*/ 18 h 18"/>
                  <a:gd name="T28" fmla="*/ 7 w 25"/>
                  <a:gd name="T29" fmla="*/ 18 h 18"/>
                  <a:gd name="T30" fmla="*/ 0 w 25"/>
                  <a:gd name="T31" fmla="*/ 18 h 18"/>
                  <a:gd name="T32" fmla="*/ 0 w 25"/>
                  <a:gd name="T33" fmla="*/ 15 h 18"/>
                  <a:gd name="T34" fmla="*/ 0 w 25"/>
                  <a:gd name="T35" fmla="*/ 11 h 18"/>
                  <a:gd name="T36" fmla="*/ 0 w 25"/>
                  <a:gd name="T37" fmla="*/ 7 h 18"/>
                  <a:gd name="T38" fmla="*/ 4 w 25"/>
                  <a:gd name="T39" fmla="*/ 4 h 18"/>
                  <a:gd name="T40" fmla="*/ 7 w 25"/>
                  <a:gd name="T41" fmla="*/ 4 h 18"/>
                  <a:gd name="T42" fmla="*/ 11 w 25"/>
                  <a:gd name="T43" fmla="*/ 4 h 18"/>
                  <a:gd name="T44" fmla="*/ 11 w 25"/>
                  <a:gd name="T4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8">
                    <a:moveTo>
                      <a:pt x="11" y="4"/>
                    </a:moveTo>
                    <a:lnTo>
                      <a:pt x="14" y="4"/>
                    </a:lnTo>
                    <a:lnTo>
                      <a:pt x="18" y="0"/>
                    </a:lnTo>
                    <a:lnTo>
                      <a:pt x="18" y="4"/>
                    </a:lnTo>
                    <a:lnTo>
                      <a:pt x="22" y="4"/>
                    </a:lnTo>
                    <a:lnTo>
                      <a:pt x="22" y="4"/>
                    </a:lnTo>
                    <a:lnTo>
                      <a:pt x="25" y="7"/>
                    </a:lnTo>
                    <a:lnTo>
                      <a:pt x="25" y="7"/>
                    </a:lnTo>
                    <a:lnTo>
                      <a:pt x="25" y="15"/>
                    </a:lnTo>
                    <a:lnTo>
                      <a:pt x="25" y="18"/>
                    </a:lnTo>
                    <a:lnTo>
                      <a:pt x="22" y="18"/>
                    </a:lnTo>
                    <a:lnTo>
                      <a:pt x="18" y="18"/>
                    </a:lnTo>
                    <a:lnTo>
                      <a:pt x="14" y="18"/>
                    </a:lnTo>
                    <a:lnTo>
                      <a:pt x="7" y="18"/>
                    </a:lnTo>
                    <a:lnTo>
                      <a:pt x="7" y="18"/>
                    </a:lnTo>
                    <a:lnTo>
                      <a:pt x="0" y="18"/>
                    </a:lnTo>
                    <a:lnTo>
                      <a:pt x="0" y="15"/>
                    </a:lnTo>
                    <a:lnTo>
                      <a:pt x="0" y="11"/>
                    </a:lnTo>
                    <a:lnTo>
                      <a:pt x="0" y="7"/>
                    </a:lnTo>
                    <a:lnTo>
                      <a:pt x="4" y="4"/>
                    </a:lnTo>
                    <a:lnTo>
                      <a:pt x="7" y="4"/>
                    </a:lnTo>
                    <a:lnTo>
                      <a:pt x="11" y="4"/>
                    </a:lnTo>
                    <a:lnTo>
                      <a:pt x="11"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94" name="Freeform 417">
                <a:extLst>
                  <a:ext uri="{FF2B5EF4-FFF2-40B4-BE49-F238E27FC236}">
                    <a16:creationId xmlns:a16="http://schemas.microsoft.com/office/drawing/2014/main" id="{A67321FA-8567-4ED9-9BE2-6547F6BC8108}"/>
                  </a:ext>
                </a:extLst>
              </p:cNvPr>
              <p:cNvSpPr>
                <a:spLocks/>
              </p:cNvSpPr>
              <p:nvPr/>
            </p:nvSpPr>
            <p:spPr bwMode="auto">
              <a:xfrm>
                <a:off x="7361" y="3055"/>
                <a:ext cx="29" cy="18"/>
              </a:xfrm>
              <a:custGeom>
                <a:avLst/>
                <a:gdLst>
                  <a:gd name="T0" fmla="*/ 7 w 29"/>
                  <a:gd name="T1" fmla="*/ 7 h 18"/>
                  <a:gd name="T2" fmla="*/ 7 w 29"/>
                  <a:gd name="T3" fmla="*/ 7 h 18"/>
                  <a:gd name="T4" fmla="*/ 7 w 29"/>
                  <a:gd name="T5" fmla="*/ 7 h 18"/>
                  <a:gd name="T6" fmla="*/ 22 w 29"/>
                  <a:gd name="T7" fmla="*/ 4 h 18"/>
                  <a:gd name="T8" fmla="*/ 25 w 29"/>
                  <a:gd name="T9" fmla="*/ 0 h 18"/>
                  <a:gd name="T10" fmla="*/ 29 w 29"/>
                  <a:gd name="T11" fmla="*/ 0 h 18"/>
                  <a:gd name="T12" fmla="*/ 29 w 29"/>
                  <a:gd name="T13" fmla="*/ 4 h 18"/>
                  <a:gd name="T14" fmla="*/ 22 w 29"/>
                  <a:gd name="T15" fmla="*/ 7 h 18"/>
                  <a:gd name="T16" fmla="*/ 22 w 29"/>
                  <a:gd name="T17" fmla="*/ 11 h 18"/>
                  <a:gd name="T18" fmla="*/ 25 w 29"/>
                  <a:gd name="T19" fmla="*/ 7 h 18"/>
                  <a:gd name="T20" fmla="*/ 25 w 29"/>
                  <a:gd name="T21" fmla="*/ 11 h 18"/>
                  <a:gd name="T22" fmla="*/ 29 w 29"/>
                  <a:gd name="T23" fmla="*/ 14 h 18"/>
                  <a:gd name="T24" fmla="*/ 22 w 29"/>
                  <a:gd name="T25" fmla="*/ 14 h 18"/>
                  <a:gd name="T26" fmla="*/ 15 w 29"/>
                  <a:gd name="T27" fmla="*/ 14 h 18"/>
                  <a:gd name="T28" fmla="*/ 15 w 29"/>
                  <a:gd name="T29" fmla="*/ 11 h 18"/>
                  <a:gd name="T30" fmla="*/ 15 w 29"/>
                  <a:gd name="T31" fmla="*/ 11 h 18"/>
                  <a:gd name="T32" fmla="*/ 11 w 29"/>
                  <a:gd name="T33" fmla="*/ 14 h 18"/>
                  <a:gd name="T34" fmla="*/ 11 w 29"/>
                  <a:gd name="T35" fmla="*/ 18 h 18"/>
                  <a:gd name="T36" fmla="*/ 7 w 29"/>
                  <a:gd name="T37" fmla="*/ 18 h 18"/>
                  <a:gd name="T38" fmla="*/ 7 w 29"/>
                  <a:gd name="T39" fmla="*/ 18 h 18"/>
                  <a:gd name="T40" fmla="*/ 4 w 29"/>
                  <a:gd name="T41" fmla="*/ 18 h 18"/>
                  <a:gd name="T42" fmla="*/ 4 w 29"/>
                  <a:gd name="T43" fmla="*/ 14 h 18"/>
                  <a:gd name="T44" fmla="*/ 0 w 29"/>
                  <a:gd name="T45" fmla="*/ 14 h 18"/>
                  <a:gd name="T46" fmla="*/ 0 w 29"/>
                  <a:gd name="T47" fmla="*/ 14 h 18"/>
                  <a:gd name="T48" fmla="*/ 0 w 29"/>
                  <a:gd name="T49" fmla="*/ 11 h 18"/>
                  <a:gd name="T50" fmla="*/ 4 w 29"/>
                  <a:gd name="T51" fmla="*/ 11 h 18"/>
                  <a:gd name="T52" fmla="*/ 7 w 29"/>
                  <a:gd name="T53"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 h="18">
                    <a:moveTo>
                      <a:pt x="7" y="7"/>
                    </a:moveTo>
                    <a:lnTo>
                      <a:pt x="7" y="7"/>
                    </a:lnTo>
                    <a:lnTo>
                      <a:pt x="7" y="7"/>
                    </a:lnTo>
                    <a:lnTo>
                      <a:pt x="22" y="4"/>
                    </a:lnTo>
                    <a:lnTo>
                      <a:pt x="25" y="0"/>
                    </a:lnTo>
                    <a:lnTo>
                      <a:pt x="29" y="0"/>
                    </a:lnTo>
                    <a:lnTo>
                      <a:pt x="29" y="4"/>
                    </a:lnTo>
                    <a:lnTo>
                      <a:pt x="22" y="7"/>
                    </a:lnTo>
                    <a:lnTo>
                      <a:pt x="22" y="11"/>
                    </a:lnTo>
                    <a:lnTo>
                      <a:pt x="25" y="7"/>
                    </a:lnTo>
                    <a:lnTo>
                      <a:pt x="25" y="11"/>
                    </a:lnTo>
                    <a:lnTo>
                      <a:pt x="29" y="14"/>
                    </a:lnTo>
                    <a:lnTo>
                      <a:pt x="22" y="14"/>
                    </a:lnTo>
                    <a:lnTo>
                      <a:pt x="15" y="14"/>
                    </a:lnTo>
                    <a:lnTo>
                      <a:pt x="15" y="11"/>
                    </a:lnTo>
                    <a:lnTo>
                      <a:pt x="15" y="11"/>
                    </a:lnTo>
                    <a:lnTo>
                      <a:pt x="11" y="14"/>
                    </a:lnTo>
                    <a:lnTo>
                      <a:pt x="11" y="18"/>
                    </a:lnTo>
                    <a:lnTo>
                      <a:pt x="7" y="18"/>
                    </a:lnTo>
                    <a:lnTo>
                      <a:pt x="7" y="18"/>
                    </a:lnTo>
                    <a:lnTo>
                      <a:pt x="4" y="18"/>
                    </a:lnTo>
                    <a:lnTo>
                      <a:pt x="4" y="14"/>
                    </a:lnTo>
                    <a:lnTo>
                      <a:pt x="0" y="14"/>
                    </a:lnTo>
                    <a:lnTo>
                      <a:pt x="0" y="14"/>
                    </a:lnTo>
                    <a:lnTo>
                      <a:pt x="0" y="11"/>
                    </a:lnTo>
                    <a:lnTo>
                      <a:pt x="4" y="11"/>
                    </a:lnTo>
                    <a:lnTo>
                      <a:pt x="7"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95" name="Freeform 418">
                <a:extLst>
                  <a:ext uri="{FF2B5EF4-FFF2-40B4-BE49-F238E27FC236}">
                    <a16:creationId xmlns:a16="http://schemas.microsoft.com/office/drawing/2014/main" id="{C236AB8C-5A5D-4E28-ACCB-53EC1066DDE3}"/>
                  </a:ext>
                </a:extLst>
              </p:cNvPr>
              <p:cNvSpPr>
                <a:spLocks/>
              </p:cNvSpPr>
              <p:nvPr/>
            </p:nvSpPr>
            <p:spPr bwMode="auto">
              <a:xfrm>
                <a:off x="4603" y="2973"/>
                <a:ext cx="147" cy="283"/>
              </a:xfrm>
              <a:custGeom>
                <a:avLst/>
                <a:gdLst>
                  <a:gd name="T0" fmla="*/ 29 w 147"/>
                  <a:gd name="T1" fmla="*/ 82 h 283"/>
                  <a:gd name="T2" fmla="*/ 39 w 147"/>
                  <a:gd name="T3" fmla="*/ 78 h 283"/>
                  <a:gd name="T4" fmla="*/ 47 w 147"/>
                  <a:gd name="T5" fmla="*/ 78 h 283"/>
                  <a:gd name="T6" fmla="*/ 50 w 147"/>
                  <a:gd name="T7" fmla="*/ 75 h 283"/>
                  <a:gd name="T8" fmla="*/ 57 w 147"/>
                  <a:gd name="T9" fmla="*/ 75 h 283"/>
                  <a:gd name="T10" fmla="*/ 64 w 147"/>
                  <a:gd name="T11" fmla="*/ 82 h 283"/>
                  <a:gd name="T12" fmla="*/ 68 w 147"/>
                  <a:gd name="T13" fmla="*/ 78 h 283"/>
                  <a:gd name="T14" fmla="*/ 68 w 147"/>
                  <a:gd name="T15" fmla="*/ 68 h 283"/>
                  <a:gd name="T16" fmla="*/ 75 w 147"/>
                  <a:gd name="T17" fmla="*/ 71 h 283"/>
                  <a:gd name="T18" fmla="*/ 79 w 147"/>
                  <a:gd name="T19" fmla="*/ 61 h 283"/>
                  <a:gd name="T20" fmla="*/ 82 w 147"/>
                  <a:gd name="T21" fmla="*/ 53 h 283"/>
                  <a:gd name="T22" fmla="*/ 86 w 147"/>
                  <a:gd name="T23" fmla="*/ 61 h 283"/>
                  <a:gd name="T24" fmla="*/ 97 w 147"/>
                  <a:gd name="T25" fmla="*/ 50 h 283"/>
                  <a:gd name="T26" fmla="*/ 90 w 147"/>
                  <a:gd name="T27" fmla="*/ 46 h 283"/>
                  <a:gd name="T28" fmla="*/ 97 w 147"/>
                  <a:gd name="T29" fmla="*/ 43 h 283"/>
                  <a:gd name="T30" fmla="*/ 97 w 147"/>
                  <a:gd name="T31" fmla="*/ 28 h 283"/>
                  <a:gd name="T32" fmla="*/ 100 w 147"/>
                  <a:gd name="T33" fmla="*/ 35 h 283"/>
                  <a:gd name="T34" fmla="*/ 111 w 147"/>
                  <a:gd name="T35" fmla="*/ 25 h 283"/>
                  <a:gd name="T36" fmla="*/ 115 w 147"/>
                  <a:gd name="T37" fmla="*/ 10 h 283"/>
                  <a:gd name="T38" fmla="*/ 118 w 147"/>
                  <a:gd name="T39" fmla="*/ 3 h 283"/>
                  <a:gd name="T40" fmla="*/ 129 w 147"/>
                  <a:gd name="T41" fmla="*/ 10 h 283"/>
                  <a:gd name="T42" fmla="*/ 136 w 147"/>
                  <a:gd name="T43" fmla="*/ 21 h 283"/>
                  <a:gd name="T44" fmla="*/ 140 w 147"/>
                  <a:gd name="T45" fmla="*/ 39 h 283"/>
                  <a:gd name="T46" fmla="*/ 143 w 147"/>
                  <a:gd name="T47" fmla="*/ 57 h 283"/>
                  <a:gd name="T48" fmla="*/ 147 w 147"/>
                  <a:gd name="T49" fmla="*/ 71 h 283"/>
                  <a:gd name="T50" fmla="*/ 140 w 147"/>
                  <a:gd name="T51" fmla="*/ 71 h 283"/>
                  <a:gd name="T52" fmla="*/ 133 w 147"/>
                  <a:gd name="T53" fmla="*/ 75 h 283"/>
                  <a:gd name="T54" fmla="*/ 136 w 147"/>
                  <a:gd name="T55" fmla="*/ 93 h 283"/>
                  <a:gd name="T56" fmla="*/ 129 w 147"/>
                  <a:gd name="T57" fmla="*/ 104 h 283"/>
                  <a:gd name="T58" fmla="*/ 125 w 147"/>
                  <a:gd name="T59" fmla="*/ 136 h 283"/>
                  <a:gd name="T60" fmla="*/ 118 w 147"/>
                  <a:gd name="T61" fmla="*/ 150 h 283"/>
                  <a:gd name="T62" fmla="*/ 107 w 147"/>
                  <a:gd name="T63" fmla="*/ 190 h 283"/>
                  <a:gd name="T64" fmla="*/ 97 w 147"/>
                  <a:gd name="T65" fmla="*/ 222 h 283"/>
                  <a:gd name="T66" fmla="*/ 90 w 147"/>
                  <a:gd name="T67" fmla="*/ 251 h 283"/>
                  <a:gd name="T68" fmla="*/ 79 w 147"/>
                  <a:gd name="T69" fmla="*/ 269 h 283"/>
                  <a:gd name="T70" fmla="*/ 68 w 147"/>
                  <a:gd name="T71" fmla="*/ 276 h 283"/>
                  <a:gd name="T72" fmla="*/ 39 w 147"/>
                  <a:gd name="T73" fmla="*/ 283 h 283"/>
                  <a:gd name="T74" fmla="*/ 22 w 147"/>
                  <a:gd name="T75" fmla="*/ 272 h 283"/>
                  <a:gd name="T76" fmla="*/ 11 w 147"/>
                  <a:gd name="T77" fmla="*/ 254 h 283"/>
                  <a:gd name="T78" fmla="*/ 11 w 147"/>
                  <a:gd name="T79" fmla="*/ 240 h 283"/>
                  <a:gd name="T80" fmla="*/ 4 w 147"/>
                  <a:gd name="T81" fmla="*/ 226 h 283"/>
                  <a:gd name="T82" fmla="*/ 0 w 147"/>
                  <a:gd name="T83" fmla="*/ 211 h 283"/>
                  <a:gd name="T84" fmla="*/ 7 w 147"/>
                  <a:gd name="T85" fmla="*/ 193 h 283"/>
                  <a:gd name="T86" fmla="*/ 14 w 147"/>
                  <a:gd name="T87" fmla="*/ 179 h 283"/>
                  <a:gd name="T88" fmla="*/ 29 w 147"/>
                  <a:gd name="T89" fmla="*/ 161 h 283"/>
                  <a:gd name="T90" fmla="*/ 25 w 147"/>
                  <a:gd name="T91" fmla="*/ 150 h 283"/>
                  <a:gd name="T92" fmla="*/ 18 w 147"/>
                  <a:gd name="T93" fmla="*/ 129 h 283"/>
                  <a:gd name="T94" fmla="*/ 22 w 147"/>
                  <a:gd name="T95"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7" h="283">
                    <a:moveTo>
                      <a:pt x="25" y="86"/>
                    </a:moveTo>
                    <a:lnTo>
                      <a:pt x="25" y="82"/>
                    </a:lnTo>
                    <a:lnTo>
                      <a:pt x="29" y="82"/>
                    </a:lnTo>
                    <a:lnTo>
                      <a:pt x="36" y="82"/>
                    </a:lnTo>
                    <a:lnTo>
                      <a:pt x="36" y="82"/>
                    </a:lnTo>
                    <a:lnTo>
                      <a:pt x="39" y="78"/>
                    </a:lnTo>
                    <a:lnTo>
                      <a:pt x="43" y="82"/>
                    </a:lnTo>
                    <a:lnTo>
                      <a:pt x="43" y="82"/>
                    </a:lnTo>
                    <a:lnTo>
                      <a:pt x="47" y="78"/>
                    </a:lnTo>
                    <a:lnTo>
                      <a:pt x="47" y="82"/>
                    </a:lnTo>
                    <a:lnTo>
                      <a:pt x="50" y="78"/>
                    </a:lnTo>
                    <a:lnTo>
                      <a:pt x="50" y="75"/>
                    </a:lnTo>
                    <a:lnTo>
                      <a:pt x="54" y="75"/>
                    </a:lnTo>
                    <a:lnTo>
                      <a:pt x="54" y="75"/>
                    </a:lnTo>
                    <a:lnTo>
                      <a:pt x="57" y="75"/>
                    </a:lnTo>
                    <a:lnTo>
                      <a:pt x="61" y="75"/>
                    </a:lnTo>
                    <a:lnTo>
                      <a:pt x="61" y="78"/>
                    </a:lnTo>
                    <a:lnTo>
                      <a:pt x="64" y="82"/>
                    </a:lnTo>
                    <a:lnTo>
                      <a:pt x="68" y="82"/>
                    </a:lnTo>
                    <a:lnTo>
                      <a:pt x="68" y="82"/>
                    </a:lnTo>
                    <a:lnTo>
                      <a:pt x="68" y="78"/>
                    </a:lnTo>
                    <a:lnTo>
                      <a:pt x="64" y="75"/>
                    </a:lnTo>
                    <a:lnTo>
                      <a:pt x="64" y="71"/>
                    </a:lnTo>
                    <a:lnTo>
                      <a:pt x="68" y="68"/>
                    </a:lnTo>
                    <a:lnTo>
                      <a:pt x="75" y="64"/>
                    </a:lnTo>
                    <a:lnTo>
                      <a:pt x="75" y="64"/>
                    </a:lnTo>
                    <a:lnTo>
                      <a:pt x="75" y="71"/>
                    </a:lnTo>
                    <a:lnTo>
                      <a:pt x="79" y="71"/>
                    </a:lnTo>
                    <a:lnTo>
                      <a:pt x="82" y="68"/>
                    </a:lnTo>
                    <a:lnTo>
                      <a:pt x="79" y="61"/>
                    </a:lnTo>
                    <a:lnTo>
                      <a:pt x="82" y="61"/>
                    </a:lnTo>
                    <a:lnTo>
                      <a:pt x="82" y="57"/>
                    </a:lnTo>
                    <a:lnTo>
                      <a:pt x="82" y="53"/>
                    </a:lnTo>
                    <a:lnTo>
                      <a:pt x="86" y="53"/>
                    </a:lnTo>
                    <a:lnTo>
                      <a:pt x="86" y="53"/>
                    </a:lnTo>
                    <a:lnTo>
                      <a:pt x="86" y="61"/>
                    </a:lnTo>
                    <a:lnTo>
                      <a:pt x="93" y="53"/>
                    </a:lnTo>
                    <a:lnTo>
                      <a:pt x="97" y="53"/>
                    </a:lnTo>
                    <a:lnTo>
                      <a:pt x="97" y="50"/>
                    </a:lnTo>
                    <a:lnTo>
                      <a:pt x="97" y="50"/>
                    </a:lnTo>
                    <a:lnTo>
                      <a:pt x="93" y="50"/>
                    </a:lnTo>
                    <a:lnTo>
                      <a:pt x="90" y="46"/>
                    </a:lnTo>
                    <a:lnTo>
                      <a:pt x="93" y="43"/>
                    </a:lnTo>
                    <a:lnTo>
                      <a:pt x="97" y="39"/>
                    </a:lnTo>
                    <a:lnTo>
                      <a:pt x="97" y="43"/>
                    </a:lnTo>
                    <a:lnTo>
                      <a:pt x="97" y="39"/>
                    </a:lnTo>
                    <a:lnTo>
                      <a:pt x="97" y="35"/>
                    </a:lnTo>
                    <a:lnTo>
                      <a:pt x="97" y="28"/>
                    </a:lnTo>
                    <a:lnTo>
                      <a:pt x="97" y="28"/>
                    </a:lnTo>
                    <a:lnTo>
                      <a:pt x="100" y="28"/>
                    </a:lnTo>
                    <a:lnTo>
                      <a:pt x="100" y="35"/>
                    </a:lnTo>
                    <a:lnTo>
                      <a:pt x="107" y="28"/>
                    </a:lnTo>
                    <a:lnTo>
                      <a:pt x="107" y="21"/>
                    </a:lnTo>
                    <a:lnTo>
                      <a:pt x="111" y="25"/>
                    </a:lnTo>
                    <a:lnTo>
                      <a:pt x="115" y="21"/>
                    </a:lnTo>
                    <a:lnTo>
                      <a:pt x="115" y="18"/>
                    </a:lnTo>
                    <a:lnTo>
                      <a:pt x="115" y="10"/>
                    </a:lnTo>
                    <a:lnTo>
                      <a:pt x="115" y="7"/>
                    </a:lnTo>
                    <a:lnTo>
                      <a:pt x="115" y="7"/>
                    </a:lnTo>
                    <a:lnTo>
                      <a:pt x="118" y="3"/>
                    </a:lnTo>
                    <a:lnTo>
                      <a:pt x="122" y="0"/>
                    </a:lnTo>
                    <a:lnTo>
                      <a:pt x="125" y="3"/>
                    </a:lnTo>
                    <a:lnTo>
                      <a:pt x="129" y="10"/>
                    </a:lnTo>
                    <a:lnTo>
                      <a:pt x="133" y="14"/>
                    </a:lnTo>
                    <a:lnTo>
                      <a:pt x="136" y="18"/>
                    </a:lnTo>
                    <a:lnTo>
                      <a:pt x="136" y="21"/>
                    </a:lnTo>
                    <a:lnTo>
                      <a:pt x="136" y="28"/>
                    </a:lnTo>
                    <a:lnTo>
                      <a:pt x="140" y="32"/>
                    </a:lnTo>
                    <a:lnTo>
                      <a:pt x="140" y="39"/>
                    </a:lnTo>
                    <a:lnTo>
                      <a:pt x="143" y="46"/>
                    </a:lnTo>
                    <a:lnTo>
                      <a:pt x="143" y="50"/>
                    </a:lnTo>
                    <a:lnTo>
                      <a:pt x="143" y="57"/>
                    </a:lnTo>
                    <a:lnTo>
                      <a:pt x="147" y="61"/>
                    </a:lnTo>
                    <a:lnTo>
                      <a:pt x="147" y="68"/>
                    </a:lnTo>
                    <a:lnTo>
                      <a:pt x="147" y="71"/>
                    </a:lnTo>
                    <a:lnTo>
                      <a:pt x="143" y="78"/>
                    </a:lnTo>
                    <a:lnTo>
                      <a:pt x="140" y="78"/>
                    </a:lnTo>
                    <a:lnTo>
                      <a:pt x="140" y="71"/>
                    </a:lnTo>
                    <a:lnTo>
                      <a:pt x="136" y="68"/>
                    </a:lnTo>
                    <a:lnTo>
                      <a:pt x="133" y="68"/>
                    </a:lnTo>
                    <a:lnTo>
                      <a:pt x="133" y="75"/>
                    </a:lnTo>
                    <a:lnTo>
                      <a:pt x="133" y="82"/>
                    </a:lnTo>
                    <a:lnTo>
                      <a:pt x="136" y="86"/>
                    </a:lnTo>
                    <a:lnTo>
                      <a:pt x="136" y="93"/>
                    </a:lnTo>
                    <a:lnTo>
                      <a:pt x="133" y="96"/>
                    </a:lnTo>
                    <a:lnTo>
                      <a:pt x="133" y="100"/>
                    </a:lnTo>
                    <a:lnTo>
                      <a:pt x="129" y="104"/>
                    </a:lnTo>
                    <a:lnTo>
                      <a:pt x="129" y="111"/>
                    </a:lnTo>
                    <a:lnTo>
                      <a:pt x="129" y="118"/>
                    </a:lnTo>
                    <a:lnTo>
                      <a:pt x="125" y="136"/>
                    </a:lnTo>
                    <a:lnTo>
                      <a:pt x="118" y="147"/>
                    </a:lnTo>
                    <a:lnTo>
                      <a:pt x="118" y="147"/>
                    </a:lnTo>
                    <a:lnTo>
                      <a:pt x="118" y="150"/>
                    </a:lnTo>
                    <a:lnTo>
                      <a:pt x="111" y="168"/>
                    </a:lnTo>
                    <a:lnTo>
                      <a:pt x="107" y="179"/>
                    </a:lnTo>
                    <a:lnTo>
                      <a:pt x="107" y="190"/>
                    </a:lnTo>
                    <a:lnTo>
                      <a:pt x="104" y="200"/>
                    </a:lnTo>
                    <a:lnTo>
                      <a:pt x="100" y="208"/>
                    </a:lnTo>
                    <a:lnTo>
                      <a:pt x="97" y="222"/>
                    </a:lnTo>
                    <a:lnTo>
                      <a:pt x="93" y="233"/>
                    </a:lnTo>
                    <a:lnTo>
                      <a:pt x="93" y="240"/>
                    </a:lnTo>
                    <a:lnTo>
                      <a:pt x="90" y="251"/>
                    </a:lnTo>
                    <a:lnTo>
                      <a:pt x="86" y="258"/>
                    </a:lnTo>
                    <a:lnTo>
                      <a:pt x="82" y="261"/>
                    </a:lnTo>
                    <a:lnTo>
                      <a:pt x="79" y="269"/>
                    </a:lnTo>
                    <a:lnTo>
                      <a:pt x="75" y="272"/>
                    </a:lnTo>
                    <a:lnTo>
                      <a:pt x="72" y="276"/>
                    </a:lnTo>
                    <a:lnTo>
                      <a:pt x="68" y="276"/>
                    </a:lnTo>
                    <a:lnTo>
                      <a:pt x="57" y="276"/>
                    </a:lnTo>
                    <a:lnTo>
                      <a:pt x="47" y="283"/>
                    </a:lnTo>
                    <a:lnTo>
                      <a:pt x="39" y="283"/>
                    </a:lnTo>
                    <a:lnTo>
                      <a:pt x="32" y="279"/>
                    </a:lnTo>
                    <a:lnTo>
                      <a:pt x="29" y="276"/>
                    </a:lnTo>
                    <a:lnTo>
                      <a:pt x="22" y="272"/>
                    </a:lnTo>
                    <a:lnTo>
                      <a:pt x="18" y="269"/>
                    </a:lnTo>
                    <a:lnTo>
                      <a:pt x="14" y="261"/>
                    </a:lnTo>
                    <a:lnTo>
                      <a:pt x="11" y="254"/>
                    </a:lnTo>
                    <a:lnTo>
                      <a:pt x="11" y="247"/>
                    </a:lnTo>
                    <a:lnTo>
                      <a:pt x="11" y="244"/>
                    </a:lnTo>
                    <a:lnTo>
                      <a:pt x="11" y="240"/>
                    </a:lnTo>
                    <a:lnTo>
                      <a:pt x="11" y="233"/>
                    </a:lnTo>
                    <a:lnTo>
                      <a:pt x="7" y="229"/>
                    </a:lnTo>
                    <a:lnTo>
                      <a:pt x="4" y="226"/>
                    </a:lnTo>
                    <a:lnTo>
                      <a:pt x="4" y="222"/>
                    </a:lnTo>
                    <a:lnTo>
                      <a:pt x="4" y="215"/>
                    </a:lnTo>
                    <a:lnTo>
                      <a:pt x="0" y="211"/>
                    </a:lnTo>
                    <a:lnTo>
                      <a:pt x="0" y="204"/>
                    </a:lnTo>
                    <a:lnTo>
                      <a:pt x="4" y="200"/>
                    </a:lnTo>
                    <a:lnTo>
                      <a:pt x="7" y="193"/>
                    </a:lnTo>
                    <a:lnTo>
                      <a:pt x="11" y="190"/>
                    </a:lnTo>
                    <a:lnTo>
                      <a:pt x="11" y="190"/>
                    </a:lnTo>
                    <a:lnTo>
                      <a:pt x="14" y="179"/>
                    </a:lnTo>
                    <a:lnTo>
                      <a:pt x="22" y="168"/>
                    </a:lnTo>
                    <a:lnTo>
                      <a:pt x="25" y="165"/>
                    </a:lnTo>
                    <a:lnTo>
                      <a:pt x="29" y="161"/>
                    </a:lnTo>
                    <a:lnTo>
                      <a:pt x="25" y="157"/>
                    </a:lnTo>
                    <a:lnTo>
                      <a:pt x="29" y="154"/>
                    </a:lnTo>
                    <a:lnTo>
                      <a:pt x="25" y="150"/>
                    </a:lnTo>
                    <a:lnTo>
                      <a:pt x="25" y="147"/>
                    </a:lnTo>
                    <a:lnTo>
                      <a:pt x="22" y="139"/>
                    </a:lnTo>
                    <a:lnTo>
                      <a:pt x="18" y="129"/>
                    </a:lnTo>
                    <a:lnTo>
                      <a:pt x="18" y="118"/>
                    </a:lnTo>
                    <a:lnTo>
                      <a:pt x="14" y="111"/>
                    </a:lnTo>
                    <a:lnTo>
                      <a:pt x="22" y="104"/>
                    </a:lnTo>
                    <a:lnTo>
                      <a:pt x="25" y="93"/>
                    </a:lnTo>
                    <a:lnTo>
                      <a:pt x="25" y="86"/>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96" name="Freeform 419">
                <a:extLst>
                  <a:ext uri="{FF2B5EF4-FFF2-40B4-BE49-F238E27FC236}">
                    <a16:creationId xmlns:a16="http://schemas.microsoft.com/office/drawing/2014/main" id="{EBB352D1-B6CD-4979-951C-BAD4EF918D6F}"/>
                  </a:ext>
                </a:extLst>
              </p:cNvPr>
              <p:cNvSpPr>
                <a:spLocks/>
              </p:cNvSpPr>
              <p:nvPr/>
            </p:nvSpPr>
            <p:spPr bwMode="auto">
              <a:xfrm>
                <a:off x="3940" y="2004"/>
                <a:ext cx="4" cy="4"/>
              </a:xfrm>
              <a:custGeom>
                <a:avLst/>
                <a:gdLst>
                  <a:gd name="T0" fmla="*/ 4 w 4"/>
                  <a:gd name="T1" fmla="*/ 0 h 4"/>
                  <a:gd name="T2" fmla="*/ 4 w 4"/>
                  <a:gd name="T3" fmla="*/ 0 h 4"/>
                  <a:gd name="T4" fmla="*/ 4 w 4"/>
                  <a:gd name="T5" fmla="*/ 4 h 4"/>
                  <a:gd name="T6" fmla="*/ 4 w 4"/>
                  <a:gd name="T7" fmla="*/ 4 h 4"/>
                  <a:gd name="T8" fmla="*/ 0 w 4"/>
                  <a:gd name="T9" fmla="*/ 4 h 4"/>
                  <a:gd name="T10" fmla="*/ 0 w 4"/>
                  <a:gd name="T11" fmla="*/ 0 h 4"/>
                  <a:gd name="T12" fmla="*/ 4 w 4"/>
                  <a:gd name="T13" fmla="*/ 0 h 4"/>
                  <a:gd name="T14" fmla="*/ 4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0"/>
                    </a:moveTo>
                    <a:lnTo>
                      <a:pt x="4" y="0"/>
                    </a:lnTo>
                    <a:lnTo>
                      <a:pt x="4" y="4"/>
                    </a:lnTo>
                    <a:lnTo>
                      <a:pt x="4" y="4"/>
                    </a:lnTo>
                    <a:lnTo>
                      <a:pt x="0" y="4"/>
                    </a:lnTo>
                    <a:lnTo>
                      <a:pt x="0" y="0"/>
                    </a:lnTo>
                    <a:lnTo>
                      <a:pt x="4"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97" name="Freeform 420">
                <a:extLst>
                  <a:ext uri="{FF2B5EF4-FFF2-40B4-BE49-F238E27FC236}">
                    <a16:creationId xmlns:a16="http://schemas.microsoft.com/office/drawing/2014/main" id="{7540A395-4934-4F58-8CA1-7AE8B470D305}"/>
                  </a:ext>
                </a:extLst>
              </p:cNvPr>
              <p:cNvSpPr>
                <a:spLocks/>
              </p:cNvSpPr>
              <p:nvPr/>
            </p:nvSpPr>
            <p:spPr bwMode="auto">
              <a:xfrm>
                <a:off x="3944" y="576"/>
                <a:ext cx="218" cy="158"/>
              </a:xfrm>
              <a:custGeom>
                <a:avLst/>
                <a:gdLst>
                  <a:gd name="T0" fmla="*/ 93 w 218"/>
                  <a:gd name="T1" fmla="*/ 32 h 158"/>
                  <a:gd name="T2" fmla="*/ 104 w 218"/>
                  <a:gd name="T3" fmla="*/ 47 h 158"/>
                  <a:gd name="T4" fmla="*/ 104 w 218"/>
                  <a:gd name="T5" fmla="*/ 32 h 158"/>
                  <a:gd name="T6" fmla="*/ 100 w 218"/>
                  <a:gd name="T7" fmla="*/ 14 h 158"/>
                  <a:gd name="T8" fmla="*/ 111 w 218"/>
                  <a:gd name="T9" fmla="*/ 0 h 158"/>
                  <a:gd name="T10" fmla="*/ 125 w 218"/>
                  <a:gd name="T11" fmla="*/ 7 h 158"/>
                  <a:gd name="T12" fmla="*/ 140 w 218"/>
                  <a:gd name="T13" fmla="*/ 25 h 158"/>
                  <a:gd name="T14" fmla="*/ 150 w 218"/>
                  <a:gd name="T15" fmla="*/ 29 h 158"/>
                  <a:gd name="T16" fmla="*/ 161 w 218"/>
                  <a:gd name="T17" fmla="*/ 29 h 158"/>
                  <a:gd name="T18" fmla="*/ 179 w 218"/>
                  <a:gd name="T19" fmla="*/ 43 h 158"/>
                  <a:gd name="T20" fmla="*/ 218 w 218"/>
                  <a:gd name="T21" fmla="*/ 57 h 158"/>
                  <a:gd name="T22" fmla="*/ 193 w 218"/>
                  <a:gd name="T23" fmla="*/ 65 h 158"/>
                  <a:gd name="T24" fmla="*/ 168 w 218"/>
                  <a:gd name="T25" fmla="*/ 75 h 158"/>
                  <a:gd name="T26" fmla="*/ 168 w 218"/>
                  <a:gd name="T27" fmla="*/ 90 h 158"/>
                  <a:gd name="T28" fmla="*/ 158 w 218"/>
                  <a:gd name="T29" fmla="*/ 101 h 158"/>
                  <a:gd name="T30" fmla="*/ 154 w 218"/>
                  <a:gd name="T31" fmla="*/ 111 h 158"/>
                  <a:gd name="T32" fmla="*/ 143 w 218"/>
                  <a:gd name="T33" fmla="*/ 118 h 158"/>
                  <a:gd name="T34" fmla="*/ 136 w 218"/>
                  <a:gd name="T35" fmla="*/ 136 h 158"/>
                  <a:gd name="T36" fmla="*/ 129 w 218"/>
                  <a:gd name="T37" fmla="*/ 151 h 158"/>
                  <a:gd name="T38" fmla="*/ 115 w 218"/>
                  <a:gd name="T39" fmla="*/ 158 h 158"/>
                  <a:gd name="T40" fmla="*/ 111 w 218"/>
                  <a:gd name="T41" fmla="*/ 144 h 158"/>
                  <a:gd name="T42" fmla="*/ 100 w 218"/>
                  <a:gd name="T43" fmla="*/ 136 h 158"/>
                  <a:gd name="T44" fmla="*/ 72 w 218"/>
                  <a:gd name="T45" fmla="*/ 126 h 158"/>
                  <a:gd name="T46" fmla="*/ 82 w 218"/>
                  <a:gd name="T47" fmla="*/ 118 h 158"/>
                  <a:gd name="T48" fmla="*/ 107 w 218"/>
                  <a:gd name="T49" fmla="*/ 115 h 158"/>
                  <a:gd name="T50" fmla="*/ 104 w 218"/>
                  <a:gd name="T51" fmla="*/ 108 h 158"/>
                  <a:gd name="T52" fmla="*/ 125 w 218"/>
                  <a:gd name="T53" fmla="*/ 104 h 158"/>
                  <a:gd name="T54" fmla="*/ 111 w 218"/>
                  <a:gd name="T55" fmla="*/ 101 h 158"/>
                  <a:gd name="T56" fmla="*/ 82 w 218"/>
                  <a:gd name="T57" fmla="*/ 104 h 158"/>
                  <a:gd name="T58" fmla="*/ 68 w 218"/>
                  <a:gd name="T59" fmla="*/ 108 h 158"/>
                  <a:gd name="T60" fmla="*/ 64 w 218"/>
                  <a:gd name="T61" fmla="*/ 93 h 158"/>
                  <a:gd name="T62" fmla="*/ 82 w 218"/>
                  <a:gd name="T63" fmla="*/ 90 h 158"/>
                  <a:gd name="T64" fmla="*/ 100 w 218"/>
                  <a:gd name="T65" fmla="*/ 86 h 158"/>
                  <a:gd name="T66" fmla="*/ 129 w 218"/>
                  <a:gd name="T67" fmla="*/ 79 h 158"/>
                  <a:gd name="T68" fmla="*/ 118 w 218"/>
                  <a:gd name="T69" fmla="*/ 75 h 158"/>
                  <a:gd name="T70" fmla="*/ 122 w 218"/>
                  <a:gd name="T71" fmla="*/ 65 h 158"/>
                  <a:gd name="T72" fmla="*/ 111 w 218"/>
                  <a:gd name="T73" fmla="*/ 72 h 158"/>
                  <a:gd name="T74" fmla="*/ 97 w 218"/>
                  <a:gd name="T75" fmla="*/ 57 h 158"/>
                  <a:gd name="T76" fmla="*/ 82 w 218"/>
                  <a:gd name="T77" fmla="*/ 61 h 158"/>
                  <a:gd name="T78" fmla="*/ 79 w 218"/>
                  <a:gd name="T79" fmla="*/ 75 h 158"/>
                  <a:gd name="T80" fmla="*/ 64 w 218"/>
                  <a:gd name="T81" fmla="*/ 83 h 158"/>
                  <a:gd name="T82" fmla="*/ 46 w 218"/>
                  <a:gd name="T83" fmla="*/ 83 h 158"/>
                  <a:gd name="T84" fmla="*/ 46 w 218"/>
                  <a:gd name="T85" fmla="*/ 72 h 158"/>
                  <a:gd name="T86" fmla="*/ 25 w 218"/>
                  <a:gd name="T87" fmla="*/ 65 h 158"/>
                  <a:gd name="T88" fmla="*/ 18 w 218"/>
                  <a:gd name="T89" fmla="*/ 50 h 158"/>
                  <a:gd name="T90" fmla="*/ 18 w 218"/>
                  <a:gd name="T91" fmla="*/ 47 h 158"/>
                  <a:gd name="T92" fmla="*/ 21 w 218"/>
                  <a:gd name="T93" fmla="*/ 36 h 158"/>
                  <a:gd name="T94" fmla="*/ 7 w 218"/>
                  <a:gd name="T95" fmla="*/ 43 h 158"/>
                  <a:gd name="T96" fmla="*/ 3 w 218"/>
                  <a:gd name="T97" fmla="*/ 36 h 158"/>
                  <a:gd name="T98" fmla="*/ 7 w 218"/>
                  <a:gd name="T99" fmla="*/ 25 h 158"/>
                  <a:gd name="T100" fmla="*/ 7 w 218"/>
                  <a:gd name="T101" fmla="*/ 18 h 158"/>
                  <a:gd name="T102" fmla="*/ 29 w 218"/>
                  <a:gd name="T103" fmla="*/ 18 h 158"/>
                  <a:gd name="T104" fmla="*/ 36 w 218"/>
                  <a:gd name="T105" fmla="*/ 14 h 158"/>
                  <a:gd name="T106" fmla="*/ 54 w 218"/>
                  <a:gd name="T107" fmla="*/ 18 h 158"/>
                  <a:gd name="T108" fmla="*/ 39 w 218"/>
                  <a:gd name="T109" fmla="*/ 25 h 158"/>
                  <a:gd name="T110" fmla="*/ 54 w 218"/>
                  <a:gd name="T111" fmla="*/ 29 h 158"/>
                  <a:gd name="T112" fmla="*/ 68 w 218"/>
                  <a:gd name="T113" fmla="*/ 36 h 158"/>
                  <a:gd name="T114" fmla="*/ 72 w 218"/>
                  <a:gd name="T115" fmla="*/ 1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8" h="158">
                    <a:moveTo>
                      <a:pt x="82" y="14"/>
                    </a:moveTo>
                    <a:lnTo>
                      <a:pt x="86" y="18"/>
                    </a:lnTo>
                    <a:lnTo>
                      <a:pt x="86" y="18"/>
                    </a:lnTo>
                    <a:lnTo>
                      <a:pt x="89" y="18"/>
                    </a:lnTo>
                    <a:lnTo>
                      <a:pt x="93" y="22"/>
                    </a:lnTo>
                    <a:lnTo>
                      <a:pt x="93" y="25"/>
                    </a:lnTo>
                    <a:lnTo>
                      <a:pt x="93" y="29"/>
                    </a:lnTo>
                    <a:lnTo>
                      <a:pt x="93" y="32"/>
                    </a:lnTo>
                    <a:lnTo>
                      <a:pt x="97" y="36"/>
                    </a:lnTo>
                    <a:lnTo>
                      <a:pt x="97" y="40"/>
                    </a:lnTo>
                    <a:lnTo>
                      <a:pt x="93" y="43"/>
                    </a:lnTo>
                    <a:lnTo>
                      <a:pt x="97" y="43"/>
                    </a:lnTo>
                    <a:lnTo>
                      <a:pt x="97" y="43"/>
                    </a:lnTo>
                    <a:lnTo>
                      <a:pt x="97" y="43"/>
                    </a:lnTo>
                    <a:lnTo>
                      <a:pt x="100" y="43"/>
                    </a:lnTo>
                    <a:lnTo>
                      <a:pt x="104" y="47"/>
                    </a:lnTo>
                    <a:lnTo>
                      <a:pt x="107" y="50"/>
                    </a:lnTo>
                    <a:lnTo>
                      <a:pt x="115" y="54"/>
                    </a:lnTo>
                    <a:lnTo>
                      <a:pt x="118" y="54"/>
                    </a:lnTo>
                    <a:lnTo>
                      <a:pt x="118" y="54"/>
                    </a:lnTo>
                    <a:lnTo>
                      <a:pt x="107" y="43"/>
                    </a:lnTo>
                    <a:lnTo>
                      <a:pt x="107" y="40"/>
                    </a:lnTo>
                    <a:lnTo>
                      <a:pt x="104" y="36"/>
                    </a:lnTo>
                    <a:lnTo>
                      <a:pt x="104" y="32"/>
                    </a:lnTo>
                    <a:lnTo>
                      <a:pt x="104" y="32"/>
                    </a:lnTo>
                    <a:lnTo>
                      <a:pt x="104" y="25"/>
                    </a:lnTo>
                    <a:lnTo>
                      <a:pt x="104" y="22"/>
                    </a:lnTo>
                    <a:lnTo>
                      <a:pt x="104" y="18"/>
                    </a:lnTo>
                    <a:lnTo>
                      <a:pt x="104" y="18"/>
                    </a:lnTo>
                    <a:lnTo>
                      <a:pt x="100" y="18"/>
                    </a:lnTo>
                    <a:lnTo>
                      <a:pt x="100" y="14"/>
                    </a:lnTo>
                    <a:lnTo>
                      <a:pt x="100" y="14"/>
                    </a:lnTo>
                    <a:lnTo>
                      <a:pt x="100" y="11"/>
                    </a:lnTo>
                    <a:lnTo>
                      <a:pt x="104" y="11"/>
                    </a:lnTo>
                    <a:lnTo>
                      <a:pt x="107" y="11"/>
                    </a:lnTo>
                    <a:lnTo>
                      <a:pt x="107" y="7"/>
                    </a:lnTo>
                    <a:lnTo>
                      <a:pt x="107" y="7"/>
                    </a:lnTo>
                    <a:lnTo>
                      <a:pt x="107" y="4"/>
                    </a:lnTo>
                    <a:lnTo>
                      <a:pt x="107" y="4"/>
                    </a:lnTo>
                    <a:lnTo>
                      <a:pt x="111" y="0"/>
                    </a:lnTo>
                    <a:lnTo>
                      <a:pt x="115" y="0"/>
                    </a:lnTo>
                    <a:lnTo>
                      <a:pt x="118" y="4"/>
                    </a:lnTo>
                    <a:lnTo>
                      <a:pt x="118" y="4"/>
                    </a:lnTo>
                    <a:lnTo>
                      <a:pt x="118" y="11"/>
                    </a:lnTo>
                    <a:lnTo>
                      <a:pt x="122" y="11"/>
                    </a:lnTo>
                    <a:lnTo>
                      <a:pt x="125" y="11"/>
                    </a:lnTo>
                    <a:lnTo>
                      <a:pt x="125" y="11"/>
                    </a:lnTo>
                    <a:lnTo>
                      <a:pt x="125" y="7"/>
                    </a:lnTo>
                    <a:lnTo>
                      <a:pt x="129" y="7"/>
                    </a:lnTo>
                    <a:lnTo>
                      <a:pt x="140" y="11"/>
                    </a:lnTo>
                    <a:lnTo>
                      <a:pt x="147" y="14"/>
                    </a:lnTo>
                    <a:lnTo>
                      <a:pt x="143" y="18"/>
                    </a:lnTo>
                    <a:lnTo>
                      <a:pt x="143" y="18"/>
                    </a:lnTo>
                    <a:lnTo>
                      <a:pt x="143" y="25"/>
                    </a:lnTo>
                    <a:lnTo>
                      <a:pt x="140" y="25"/>
                    </a:lnTo>
                    <a:lnTo>
                      <a:pt x="140" y="25"/>
                    </a:lnTo>
                    <a:lnTo>
                      <a:pt x="140" y="25"/>
                    </a:lnTo>
                    <a:lnTo>
                      <a:pt x="140" y="25"/>
                    </a:lnTo>
                    <a:lnTo>
                      <a:pt x="143" y="29"/>
                    </a:lnTo>
                    <a:lnTo>
                      <a:pt x="140" y="32"/>
                    </a:lnTo>
                    <a:lnTo>
                      <a:pt x="140" y="32"/>
                    </a:lnTo>
                    <a:lnTo>
                      <a:pt x="140" y="32"/>
                    </a:lnTo>
                    <a:lnTo>
                      <a:pt x="143" y="29"/>
                    </a:lnTo>
                    <a:lnTo>
                      <a:pt x="150" y="29"/>
                    </a:lnTo>
                    <a:lnTo>
                      <a:pt x="147" y="25"/>
                    </a:lnTo>
                    <a:lnTo>
                      <a:pt x="147" y="25"/>
                    </a:lnTo>
                    <a:lnTo>
                      <a:pt x="150" y="22"/>
                    </a:lnTo>
                    <a:lnTo>
                      <a:pt x="150" y="22"/>
                    </a:lnTo>
                    <a:lnTo>
                      <a:pt x="154" y="22"/>
                    </a:lnTo>
                    <a:lnTo>
                      <a:pt x="158" y="22"/>
                    </a:lnTo>
                    <a:lnTo>
                      <a:pt x="161" y="25"/>
                    </a:lnTo>
                    <a:lnTo>
                      <a:pt x="161" y="29"/>
                    </a:lnTo>
                    <a:lnTo>
                      <a:pt x="165" y="32"/>
                    </a:lnTo>
                    <a:lnTo>
                      <a:pt x="165" y="32"/>
                    </a:lnTo>
                    <a:lnTo>
                      <a:pt x="165" y="36"/>
                    </a:lnTo>
                    <a:lnTo>
                      <a:pt x="165" y="36"/>
                    </a:lnTo>
                    <a:lnTo>
                      <a:pt x="161" y="40"/>
                    </a:lnTo>
                    <a:lnTo>
                      <a:pt x="165" y="43"/>
                    </a:lnTo>
                    <a:lnTo>
                      <a:pt x="175" y="43"/>
                    </a:lnTo>
                    <a:lnTo>
                      <a:pt x="179" y="43"/>
                    </a:lnTo>
                    <a:lnTo>
                      <a:pt x="183" y="43"/>
                    </a:lnTo>
                    <a:lnTo>
                      <a:pt x="183" y="47"/>
                    </a:lnTo>
                    <a:lnTo>
                      <a:pt x="186" y="50"/>
                    </a:lnTo>
                    <a:lnTo>
                      <a:pt x="193" y="50"/>
                    </a:lnTo>
                    <a:lnTo>
                      <a:pt x="197" y="54"/>
                    </a:lnTo>
                    <a:lnTo>
                      <a:pt x="211" y="54"/>
                    </a:lnTo>
                    <a:lnTo>
                      <a:pt x="215" y="54"/>
                    </a:lnTo>
                    <a:lnTo>
                      <a:pt x="218" y="57"/>
                    </a:lnTo>
                    <a:lnTo>
                      <a:pt x="218" y="57"/>
                    </a:lnTo>
                    <a:lnTo>
                      <a:pt x="218" y="61"/>
                    </a:lnTo>
                    <a:lnTo>
                      <a:pt x="215" y="65"/>
                    </a:lnTo>
                    <a:lnTo>
                      <a:pt x="215" y="65"/>
                    </a:lnTo>
                    <a:lnTo>
                      <a:pt x="211" y="65"/>
                    </a:lnTo>
                    <a:lnTo>
                      <a:pt x="204" y="65"/>
                    </a:lnTo>
                    <a:lnTo>
                      <a:pt x="197" y="65"/>
                    </a:lnTo>
                    <a:lnTo>
                      <a:pt x="193" y="65"/>
                    </a:lnTo>
                    <a:lnTo>
                      <a:pt x="186" y="68"/>
                    </a:lnTo>
                    <a:lnTo>
                      <a:pt x="183" y="68"/>
                    </a:lnTo>
                    <a:lnTo>
                      <a:pt x="179" y="68"/>
                    </a:lnTo>
                    <a:lnTo>
                      <a:pt x="179" y="72"/>
                    </a:lnTo>
                    <a:lnTo>
                      <a:pt x="179" y="75"/>
                    </a:lnTo>
                    <a:lnTo>
                      <a:pt x="175" y="72"/>
                    </a:lnTo>
                    <a:lnTo>
                      <a:pt x="175" y="75"/>
                    </a:lnTo>
                    <a:lnTo>
                      <a:pt x="168" y="75"/>
                    </a:lnTo>
                    <a:lnTo>
                      <a:pt x="168" y="79"/>
                    </a:lnTo>
                    <a:lnTo>
                      <a:pt x="168" y="79"/>
                    </a:lnTo>
                    <a:lnTo>
                      <a:pt x="168" y="83"/>
                    </a:lnTo>
                    <a:lnTo>
                      <a:pt x="168" y="83"/>
                    </a:lnTo>
                    <a:lnTo>
                      <a:pt x="168" y="83"/>
                    </a:lnTo>
                    <a:lnTo>
                      <a:pt x="168" y="86"/>
                    </a:lnTo>
                    <a:lnTo>
                      <a:pt x="168" y="86"/>
                    </a:lnTo>
                    <a:lnTo>
                      <a:pt x="168" y="90"/>
                    </a:lnTo>
                    <a:lnTo>
                      <a:pt x="168" y="93"/>
                    </a:lnTo>
                    <a:lnTo>
                      <a:pt x="168" y="93"/>
                    </a:lnTo>
                    <a:lnTo>
                      <a:pt x="165" y="93"/>
                    </a:lnTo>
                    <a:lnTo>
                      <a:pt x="161" y="93"/>
                    </a:lnTo>
                    <a:lnTo>
                      <a:pt x="158" y="93"/>
                    </a:lnTo>
                    <a:lnTo>
                      <a:pt x="158" y="93"/>
                    </a:lnTo>
                    <a:lnTo>
                      <a:pt x="158" y="97"/>
                    </a:lnTo>
                    <a:lnTo>
                      <a:pt x="158" y="101"/>
                    </a:lnTo>
                    <a:lnTo>
                      <a:pt x="158" y="101"/>
                    </a:lnTo>
                    <a:lnTo>
                      <a:pt x="158" y="104"/>
                    </a:lnTo>
                    <a:lnTo>
                      <a:pt x="158" y="104"/>
                    </a:lnTo>
                    <a:lnTo>
                      <a:pt x="158" y="108"/>
                    </a:lnTo>
                    <a:lnTo>
                      <a:pt x="158" y="108"/>
                    </a:lnTo>
                    <a:lnTo>
                      <a:pt x="158" y="111"/>
                    </a:lnTo>
                    <a:lnTo>
                      <a:pt x="158" y="111"/>
                    </a:lnTo>
                    <a:lnTo>
                      <a:pt x="154" y="111"/>
                    </a:lnTo>
                    <a:lnTo>
                      <a:pt x="154" y="115"/>
                    </a:lnTo>
                    <a:lnTo>
                      <a:pt x="154" y="115"/>
                    </a:lnTo>
                    <a:lnTo>
                      <a:pt x="154" y="118"/>
                    </a:lnTo>
                    <a:lnTo>
                      <a:pt x="154" y="118"/>
                    </a:lnTo>
                    <a:lnTo>
                      <a:pt x="150" y="115"/>
                    </a:lnTo>
                    <a:lnTo>
                      <a:pt x="140" y="118"/>
                    </a:lnTo>
                    <a:lnTo>
                      <a:pt x="140" y="118"/>
                    </a:lnTo>
                    <a:lnTo>
                      <a:pt x="143" y="118"/>
                    </a:lnTo>
                    <a:lnTo>
                      <a:pt x="143" y="122"/>
                    </a:lnTo>
                    <a:lnTo>
                      <a:pt x="140" y="122"/>
                    </a:lnTo>
                    <a:lnTo>
                      <a:pt x="136" y="126"/>
                    </a:lnTo>
                    <a:lnTo>
                      <a:pt x="136" y="126"/>
                    </a:lnTo>
                    <a:lnTo>
                      <a:pt x="136" y="129"/>
                    </a:lnTo>
                    <a:lnTo>
                      <a:pt x="136" y="133"/>
                    </a:lnTo>
                    <a:lnTo>
                      <a:pt x="132" y="136"/>
                    </a:lnTo>
                    <a:lnTo>
                      <a:pt x="136" y="136"/>
                    </a:lnTo>
                    <a:lnTo>
                      <a:pt x="132" y="140"/>
                    </a:lnTo>
                    <a:lnTo>
                      <a:pt x="136" y="140"/>
                    </a:lnTo>
                    <a:lnTo>
                      <a:pt x="132" y="144"/>
                    </a:lnTo>
                    <a:lnTo>
                      <a:pt x="129" y="144"/>
                    </a:lnTo>
                    <a:lnTo>
                      <a:pt x="129" y="144"/>
                    </a:lnTo>
                    <a:lnTo>
                      <a:pt x="129" y="147"/>
                    </a:lnTo>
                    <a:lnTo>
                      <a:pt x="129" y="147"/>
                    </a:lnTo>
                    <a:lnTo>
                      <a:pt x="129" y="151"/>
                    </a:lnTo>
                    <a:lnTo>
                      <a:pt x="129" y="151"/>
                    </a:lnTo>
                    <a:lnTo>
                      <a:pt x="129" y="151"/>
                    </a:lnTo>
                    <a:lnTo>
                      <a:pt x="129" y="154"/>
                    </a:lnTo>
                    <a:lnTo>
                      <a:pt x="125" y="158"/>
                    </a:lnTo>
                    <a:lnTo>
                      <a:pt x="122" y="158"/>
                    </a:lnTo>
                    <a:lnTo>
                      <a:pt x="118" y="154"/>
                    </a:lnTo>
                    <a:lnTo>
                      <a:pt x="118" y="154"/>
                    </a:lnTo>
                    <a:lnTo>
                      <a:pt x="115" y="158"/>
                    </a:lnTo>
                    <a:lnTo>
                      <a:pt x="115" y="158"/>
                    </a:lnTo>
                    <a:lnTo>
                      <a:pt x="115" y="151"/>
                    </a:lnTo>
                    <a:lnTo>
                      <a:pt x="115" y="151"/>
                    </a:lnTo>
                    <a:lnTo>
                      <a:pt x="100" y="144"/>
                    </a:lnTo>
                    <a:lnTo>
                      <a:pt x="100" y="144"/>
                    </a:lnTo>
                    <a:lnTo>
                      <a:pt x="104" y="140"/>
                    </a:lnTo>
                    <a:lnTo>
                      <a:pt x="111" y="140"/>
                    </a:lnTo>
                    <a:lnTo>
                      <a:pt x="111" y="144"/>
                    </a:lnTo>
                    <a:lnTo>
                      <a:pt x="115" y="140"/>
                    </a:lnTo>
                    <a:lnTo>
                      <a:pt x="115" y="136"/>
                    </a:lnTo>
                    <a:lnTo>
                      <a:pt x="111" y="140"/>
                    </a:lnTo>
                    <a:lnTo>
                      <a:pt x="111" y="136"/>
                    </a:lnTo>
                    <a:lnTo>
                      <a:pt x="104" y="136"/>
                    </a:lnTo>
                    <a:lnTo>
                      <a:pt x="104" y="136"/>
                    </a:lnTo>
                    <a:lnTo>
                      <a:pt x="100" y="136"/>
                    </a:lnTo>
                    <a:lnTo>
                      <a:pt x="100" y="136"/>
                    </a:lnTo>
                    <a:lnTo>
                      <a:pt x="93" y="136"/>
                    </a:lnTo>
                    <a:lnTo>
                      <a:pt x="89" y="136"/>
                    </a:lnTo>
                    <a:lnTo>
                      <a:pt x="89" y="136"/>
                    </a:lnTo>
                    <a:lnTo>
                      <a:pt x="89" y="133"/>
                    </a:lnTo>
                    <a:lnTo>
                      <a:pt x="86" y="133"/>
                    </a:lnTo>
                    <a:lnTo>
                      <a:pt x="75" y="129"/>
                    </a:lnTo>
                    <a:lnTo>
                      <a:pt x="72" y="129"/>
                    </a:lnTo>
                    <a:lnTo>
                      <a:pt x="72" y="126"/>
                    </a:lnTo>
                    <a:lnTo>
                      <a:pt x="68" y="126"/>
                    </a:lnTo>
                    <a:lnTo>
                      <a:pt x="68" y="122"/>
                    </a:lnTo>
                    <a:lnTo>
                      <a:pt x="68" y="118"/>
                    </a:lnTo>
                    <a:lnTo>
                      <a:pt x="68" y="115"/>
                    </a:lnTo>
                    <a:lnTo>
                      <a:pt x="72" y="115"/>
                    </a:lnTo>
                    <a:lnTo>
                      <a:pt x="79" y="115"/>
                    </a:lnTo>
                    <a:lnTo>
                      <a:pt x="79" y="118"/>
                    </a:lnTo>
                    <a:lnTo>
                      <a:pt x="82" y="118"/>
                    </a:lnTo>
                    <a:lnTo>
                      <a:pt x="82" y="115"/>
                    </a:lnTo>
                    <a:lnTo>
                      <a:pt x="82" y="115"/>
                    </a:lnTo>
                    <a:lnTo>
                      <a:pt x="86" y="115"/>
                    </a:lnTo>
                    <a:lnTo>
                      <a:pt x="89" y="115"/>
                    </a:lnTo>
                    <a:lnTo>
                      <a:pt x="93" y="115"/>
                    </a:lnTo>
                    <a:lnTo>
                      <a:pt x="97" y="115"/>
                    </a:lnTo>
                    <a:lnTo>
                      <a:pt x="107" y="118"/>
                    </a:lnTo>
                    <a:lnTo>
                      <a:pt x="107" y="115"/>
                    </a:lnTo>
                    <a:lnTo>
                      <a:pt x="104" y="115"/>
                    </a:lnTo>
                    <a:lnTo>
                      <a:pt x="86" y="111"/>
                    </a:lnTo>
                    <a:lnTo>
                      <a:pt x="86" y="111"/>
                    </a:lnTo>
                    <a:lnTo>
                      <a:pt x="82" y="108"/>
                    </a:lnTo>
                    <a:lnTo>
                      <a:pt x="86" y="108"/>
                    </a:lnTo>
                    <a:lnTo>
                      <a:pt x="100" y="108"/>
                    </a:lnTo>
                    <a:lnTo>
                      <a:pt x="104" y="108"/>
                    </a:lnTo>
                    <a:lnTo>
                      <a:pt x="104" y="108"/>
                    </a:lnTo>
                    <a:lnTo>
                      <a:pt x="107" y="108"/>
                    </a:lnTo>
                    <a:lnTo>
                      <a:pt x="107" y="104"/>
                    </a:lnTo>
                    <a:lnTo>
                      <a:pt x="115" y="104"/>
                    </a:lnTo>
                    <a:lnTo>
                      <a:pt x="115" y="104"/>
                    </a:lnTo>
                    <a:lnTo>
                      <a:pt x="115" y="104"/>
                    </a:lnTo>
                    <a:lnTo>
                      <a:pt x="118" y="104"/>
                    </a:lnTo>
                    <a:lnTo>
                      <a:pt x="125" y="104"/>
                    </a:lnTo>
                    <a:lnTo>
                      <a:pt x="125" y="104"/>
                    </a:lnTo>
                    <a:lnTo>
                      <a:pt x="125" y="101"/>
                    </a:lnTo>
                    <a:lnTo>
                      <a:pt x="122" y="101"/>
                    </a:lnTo>
                    <a:lnTo>
                      <a:pt x="125" y="101"/>
                    </a:lnTo>
                    <a:lnTo>
                      <a:pt x="125" y="97"/>
                    </a:lnTo>
                    <a:lnTo>
                      <a:pt x="122" y="101"/>
                    </a:lnTo>
                    <a:lnTo>
                      <a:pt x="122" y="101"/>
                    </a:lnTo>
                    <a:lnTo>
                      <a:pt x="115" y="101"/>
                    </a:lnTo>
                    <a:lnTo>
                      <a:pt x="111" y="101"/>
                    </a:lnTo>
                    <a:lnTo>
                      <a:pt x="104" y="104"/>
                    </a:lnTo>
                    <a:lnTo>
                      <a:pt x="100" y="101"/>
                    </a:lnTo>
                    <a:lnTo>
                      <a:pt x="97" y="101"/>
                    </a:lnTo>
                    <a:lnTo>
                      <a:pt x="97" y="101"/>
                    </a:lnTo>
                    <a:lnTo>
                      <a:pt x="93" y="104"/>
                    </a:lnTo>
                    <a:lnTo>
                      <a:pt x="86" y="104"/>
                    </a:lnTo>
                    <a:lnTo>
                      <a:pt x="86" y="104"/>
                    </a:lnTo>
                    <a:lnTo>
                      <a:pt x="82" y="104"/>
                    </a:lnTo>
                    <a:lnTo>
                      <a:pt x="82" y="104"/>
                    </a:lnTo>
                    <a:lnTo>
                      <a:pt x="79" y="104"/>
                    </a:lnTo>
                    <a:lnTo>
                      <a:pt x="79" y="104"/>
                    </a:lnTo>
                    <a:lnTo>
                      <a:pt x="79" y="104"/>
                    </a:lnTo>
                    <a:lnTo>
                      <a:pt x="75" y="104"/>
                    </a:lnTo>
                    <a:lnTo>
                      <a:pt x="72" y="104"/>
                    </a:lnTo>
                    <a:lnTo>
                      <a:pt x="72" y="104"/>
                    </a:lnTo>
                    <a:lnTo>
                      <a:pt x="68" y="108"/>
                    </a:lnTo>
                    <a:lnTo>
                      <a:pt x="64" y="108"/>
                    </a:lnTo>
                    <a:lnTo>
                      <a:pt x="61" y="108"/>
                    </a:lnTo>
                    <a:lnTo>
                      <a:pt x="61" y="104"/>
                    </a:lnTo>
                    <a:lnTo>
                      <a:pt x="61" y="104"/>
                    </a:lnTo>
                    <a:lnTo>
                      <a:pt x="61" y="101"/>
                    </a:lnTo>
                    <a:lnTo>
                      <a:pt x="61" y="93"/>
                    </a:lnTo>
                    <a:lnTo>
                      <a:pt x="61" y="93"/>
                    </a:lnTo>
                    <a:lnTo>
                      <a:pt x="64" y="93"/>
                    </a:lnTo>
                    <a:lnTo>
                      <a:pt x="68" y="93"/>
                    </a:lnTo>
                    <a:lnTo>
                      <a:pt x="68" y="97"/>
                    </a:lnTo>
                    <a:lnTo>
                      <a:pt x="72" y="97"/>
                    </a:lnTo>
                    <a:lnTo>
                      <a:pt x="72" y="93"/>
                    </a:lnTo>
                    <a:lnTo>
                      <a:pt x="72" y="93"/>
                    </a:lnTo>
                    <a:lnTo>
                      <a:pt x="72" y="93"/>
                    </a:lnTo>
                    <a:lnTo>
                      <a:pt x="82" y="90"/>
                    </a:lnTo>
                    <a:lnTo>
                      <a:pt x="82" y="90"/>
                    </a:lnTo>
                    <a:lnTo>
                      <a:pt x="86" y="90"/>
                    </a:lnTo>
                    <a:lnTo>
                      <a:pt x="86" y="86"/>
                    </a:lnTo>
                    <a:lnTo>
                      <a:pt x="89" y="86"/>
                    </a:lnTo>
                    <a:lnTo>
                      <a:pt x="89" y="86"/>
                    </a:lnTo>
                    <a:lnTo>
                      <a:pt x="93" y="86"/>
                    </a:lnTo>
                    <a:lnTo>
                      <a:pt x="93" y="83"/>
                    </a:lnTo>
                    <a:lnTo>
                      <a:pt x="97" y="83"/>
                    </a:lnTo>
                    <a:lnTo>
                      <a:pt x="100" y="86"/>
                    </a:lnTo>
                    <a:lnTo>
                      <a:pt x="100" y="83"/>
                    </a:lnTo>
                    <a:lnTo>
                      <a:pt x="97" y="83"/>
                    </a:lnTo>
                    <a:lnTo>
                      <a:pt x="104" y="79"/>
                    </a:lnTo>
                    <a:lnTo>
                      <a:pt x="111" y="79"/>
                    </a:lnTo>
                    <a:lnTo>
                      <a:pt x="115" y="79"/>
                    </a:lnTo>
                    <a:lnTo>
                      <a:pt x="122" y="79"/>
                    </a:lnTo>
                    <a:lnTo>
                      <a:pt x="122" y="79"/>
                    </a:lnTo>
                    <a:lnTo>
                      <a:pt x="129" y="79"/>
                    </a:lnTo>
                    <a:lnTo>
                      <a:pt x="129" y="75"/>
                    </a:lnTo>
                    <a:lnTo>
                      <a:pt x="132" y="75"/>
                    </a:lnTo>
                    <a:lnTo>
                      <a:pt x="136" y="75"/>
                    </a:lnTo>
                    <a:lnTo>
                      <a:pt x="132" y="75"/>
                    </a:lnTo>
                    <a:lnTo>
                      <a:pt x="125" y="75"/>
                    </a:lnTo>
                    <a:lnTo>
                      <a:pt x="122" y="75"/>
                    </a:lnTo>
                    <a:lnTo>
                      <a:pt x="118" y="75"/>
                    </a:lnTo>
                    <a:lnTo>
                      <a:pt x="118" y="75"/>
                    </a:lnTo>
                    <a:lnTo>
                      <a:pt x="115" y="75"/>
                    </a:lnTo>
                    <a:lnTo>
                      <a:pt x="115" y="75"/>
                    </a:lnTo>
                    <a:lnTo>
                      <a:pt x="115" y="72"/>
                    </a:lnTo>
                    <a:lnTo>
                      <a:pt x="118" y="72"/>
                    </a:lnTo>
                    <a:lnTo>
                      <a:pt x="118" y="68"/>
                    </a:lnTo>
                    <a:lnTo>
                      <a:pt x="122" y="68"/>
                    </a:lnTo>
                    <a:lnTo>
                      <a:pt x="122" y="65"/>
                    </a:lnTo>
                    <a:lnTo>
                      <a:pt x="122" y="65"/>
                    </a:lnTo>
                    <a:lnTo>
                      <a:pt x="122" y="61"/>
                    </a:lnTo>
                    <a:lnTo>
                      <a:pt x="118" y="61"/>
                    </a:lnTo>
                    <a:lnTo>
                      <a:pt x="118" y="65"/>
                    </a:lnTo>
                    <a:lnTo>
                      <a:pt x="115" y="65"/>
                    </a:lnTo>
                    <a:lnTo>
                      <a:pt x="115" y="65"/>
                    </a:lnTo>
                    <a:lnTo>
                      <a:pt x="115" y="68"/>
                    </a:lnTo>
                    <a:lnTo>
                      <a:pt x="111" y="72"/>
                    </a:lnTo>
                    <a:lnTo>
                      <a:pt x="111" y="72"/>
                    </a:lnTo>
                    <a:lnTo>
                      <a:pt x="107" y="72"/>
                    </a:lnTo>
                    <a:lnTo>
                      <a:pt x="100" y="75"/>
                    </a:lnTo>
                    <a:lnTo>
                      <a:pt x="97" y="72"/>
                    </a:lnTo>
                    <a:lnTo>
                      <a:pt x="93" y="72"/>
                    </a:lnTo>
                    <a:lnTo>
                      <a:pt x="93" y="68"/>
                    </a:lnTo>
                    <a:lnTo>
                      <a:pt x="97" y="61"/>
                    </a:lnTo>
                    <a:lnTo>
                      <a:pt x="97" y="61"/>
                    </a:lnTo>
                    <a:lnTo>
                      <a:pt x="97" y="57"/>
                    </a:lnTo>
                    <a:lnTo>
                      <a:pt x="93" y="61"/>
                    </a:lnTo>
                    <a:lnTo>
                      <a:pt x="89" y="65"/>
                    </a:lnTo>
                    <a:lnTo>
                      <a:pt x="89" y="65"/>
                    </a:lnTo>
                    <a:lnTo>
                      <a:pt x="89" y="68"/>
                    </a:lnTo>
                    <a:lnTo>
                      <a:pt x="86" y="68"/>
                    </a:lnTo>
                    <a:lnTo>
                      <a:pt x="82" y="65"/>
                    </a:lnTo>
                    <a:lnTo>
                      <a:pt x="86" y="65"/>
                    </a:lnTo>
                    <a:lnTo>
                      <a:pt x="82" y="61"/>
                    </a:lnTo>
                    <a:lnTo>
                      <a:pt x="82" y="61"/>
                    </a:lnTo>
                    <a:lnTo>
                      <a:pt x="79" y="61"/>
                    </a:lnTo>
                    <a:lnTo>
                      <a:pt x="79" y="65"/>
                    </a:lnTo>
                    <a:lnTo>
                      <a:pt x="79" y="68"/>
                    </a:lnTo>
                    <a:lnTo>
                      <a:pt x="75" y="72"/>
                    </a:lnTo>
                    <a:lnTo>
                      <a:pt x="75" y="75"/>
                    </a:lnTo>
                    <a:lnTo>
                      <a:pt x="79" y="75"/>
                    </a:lnTo>
                    <a:lnTo>
                      <a:pt x="79" y="75"/>
                    </a:lnTo>
                    <a:lnTo>
                      <a:pt x="79" y="79"/>
                    </a:lnTo>
                    <a:lnTo>
                      <a:pt x="79" y="79"/>
                    </a:lnTo>
                    <a:lnTo>
                      <a:pt x="75" y="79"/>
                    </a:lnTo>
                    <a:lnTo>
                      <a:pt x="72" y="79"/>
                    </a:lnTo>
                    <a:lnTo>
                      <a:pt x="72" y="79"/>
                    </a:lnTo>
                    <a:lnTo>
                      <a:pt x="72" y="83"/>
                    </a:lnTo>
                    <a:lnTo>
                      <a:pt x="68" y="83"/>
                    </a:lnTo>
                    <a:lnTo>
                      <a:pt x="64" y="83"/>
                    </a:lnTo>
                    <a:lnTo>
                      <a:pt x="64" y="86"/>
                    </a:lnTo>
                    <a:lnTo>
                      <a:pt x="57" y="86"/>
                    </a:lnTo>
                    <a:lnTo>
                      <a:pt x="57" y="86"/>
                    </a:lnTo>
                    <a:lnTo>
                      <a:pt x="54" y="83"/>
                    </a:lnTo>
                    <a:lnTo>
                      <a:pt x="54" y="86"/>
                    </a:lnTo>
                    <a:lnTo>
                      <a:pt x="46" y="83"/>
                    </a:lnTo>
                    <a:lnTo>
                      <a:pt x="46" y="86"/>
                    </a:lnTo>
                    <a:lnTo>
                      <a:pt x="46" y="83"/>
                    </a:lnTo>
                    <a:lnTo>
                      <a:pt x="46" y="83"/>
                    </a:lnTo>
                    <a:lnTo>
                      <a:pt x="46" y="79"/>
                    </a:lnTo>
                    <a:lnTo>
                      <a:pt x="43" y="79"/>
                    </a:lnTo>
                    <a:lnTo>
                      <a:pt x="39" y="79"/>
                    </a:lnTo>
                    <a:lnTo>
                      <a:pt x="39" y="75"/>
                    </a:lnTo>
                    <a:lnTo>
                      <a:pt x="36" y="75"/>
                    </a:lnTo>
                    <a:lnTo>
                      <a:pt x="36" y="72"/>
                    </a:lnTo>
                    <a:lnTo>
                      <a:pt x="46" y="72"/>
                    </a:lnTo>
                    <a:lnTo>
                      <a:pt x="50" y="72"/>
                    </a:lnTo>
                    <a:lnTo>
                      <a:pt x="50" y="68"/>
                    </a:lnTo>
                    <a:lnTo>
                      <a:pt x="46" y="72"/>
                    </a:lnTo>
                    <a:lnTo>
                      <a:pt x="39" y="72"/>
                    </a:lnTo>
                    <a:lnTo>
                      <a:pt x="25" y="68"/>
                    </a:lnTo>
                    <a:lnTo>
                      <a:pt x="25" y="65"/>
                    </a:lnTo>
                    <a:lnTo>
                      <a:pt x="21" y="65"/>
                    </a:lnTo>
                    <a:lnTo>
                      <a:pt x="25" y="65"/>
                    </a:lnTo>
                    <a:lnTo>
                      <a:pt x="18" y="61"/>
                    </a:lnTo>
                    <a:lnTo>
                      <a:pt x="21" y="57"/>
                    </a:lnTo>
                    <a:lnTo>
                      <a:pt x="25" y="57"/>
                    </a:lnTo>
                    <a:lnTo>
                      <a:pt x="25" y="57"/>
                    </a:lnTo>
                    <a:lnTo>
                      <a:pt x="21" y="57"/>
                    </a:lnTo>
                    <a:lnTo>
                      <a:pt x="14" y="54"/>
                    </a:lnTo>
                    <a:lnTo>
                      <a:pt x="11" y="50"/>
                    </a:lnTo>
                    <a:lnTo>
                      <a:pt x="18" y="50"/>
                    </a:lnTo>
                    <a:lnTo>
                      <a:pt x="18" y="54"/>
                    </a:lnTo>
                    <a:lnTo>
                      <a:pt x="32" y="54"/>
                    </a:lnTo>
                    <a:lnTo>
                      <a:pt x="36" y="54"/>
                    </a:lnTo>
                    <a:lnTo>
                      <a:pt x="32" y="50"/>
                    </a:lnTo>
                    <a:lnTo>
                      <a:pt x="29" y="50"/>
                    </a:lnTo>
                    <a:lnTo>
                      <a:pt x="25" y="50"/>
                    </a:lnTo>
                    <a:lnTo>
                      <a:pt x="25" y="50"/>
                    </a:lnTo>
                    <a:lnTo>
                      <a:pt x="18" y="47"/>
                    </a:lnTo>
                    <a:lnTo>
                      <a:pt x="18" y="47"/>
                    </a:lnTo>
                    <a:lnTo>
                      <a:pt x="21" y="47"/>
                    </a:lnTo>
                    <a:lnTo>
                      <a:pt x="21" y="43"/>
                    </a:lnTo>
                    <a:lnTo>
                      <a:pt x="21" y="43"/>
                    </a:lnTo>
                    <a:lnTo>
                      <a:pt x="25" y="40"/>
                    </a:lnTo>
                    <a:lnTo>
                      <a:pt x="25" y="40"/>
                    </a:lnTo>
                    <a:lnTo>
                      <a:pt x="25" y="36"/>
                    </a:lnTo>
                    <a:lnTo>
                      <a:pt x="21" y="36"/>
                    </a:lnTo>
                    <a:lnTo>
                      <a:pt x="21" y="40"/>
                    </a:lnTo>
                    <a:lnTo>
                      <a:pt x="21" y="40"/>
                    </a:lnTo>
                    <a:lnTo>
                      <a:pt x="18" y="40"/>
                    </a:lnTo>
                    <a:lnTo>
                      <a:pt x="14" y="36"/>
                    </a:lnTo>
                    <a:lnTo>
                      <a:pt x="18" y="40"/>
                    </a:lnTo>
                    <a:lnTo>
                      <a:pt x="14" y="43"/>
                    </a:lnTo>
                    <a:lnTo>
                      <a:pt x="11" y="47"/>
                    </a:lnTo>
                    <a:lnTo>
                      <a:pt x="7" y="43"/>
                    </a:lnTo>
                    <a:lnTo>
                      <a:pt x="7" y="43"/>
                    </a:lnTo>
                    <a:lnTo>
                      <a:pt x="7" y="40"/>
                    </a:lnTo>
                    <a:lnTo>
                      <a:pt x="7" y="40"/>
                    </a:lnTo>
                    <a:lnTo>
                      <a:pt x="3" y="36"/>
                    </a:lnTo>
                    <a:lnTo>
                      <a:pt x="3" y="40"/>
                    </a:lnTo>
                    <a:lnTo>
                      <a:pt x="3" y="36"/>
                    </a:lnTo>
                    <a:lnTo>
                      <a:pt x="3" y="36"/>
                    </a:lnTo>
                    <a:lnTo>
                      <a:pt x="3" y="36"/>
                    </a:lnTo>
                    <a:lnTo>
                      <a:pt x="0" y="32"/>
                    </a:lnTo>
                    <a:lnTo>
                      <a:pt x="0" y="29"/>
                    </a:lnTo>
                    <a:lnTo>
                      <a:pt x="0" y="29"/>
                    </a:lnTo>
                    <a:lnTo>
                      <a:pt x="0" y="29"/>
                    </a:lnTo>
                    <a:lnTo>
                      <a:pt x="0" y="25"/>
                    </a:lnTo>
                    <a:lnTo>
                      <a:pt x="0" y="25"/>
                    </a:lnTo>
                    <a:lnTo>
                      <a:pt x="3" y="25"/>
                    </a:lnTo>
                    <a:lnTo>
                      <a:pt x="7" y="25"/>
                    </a:lnTo>
                    <a:lnTo>
                      <a:pt x="0" y="22"/>
                    </a:lnTo>
                    <a:lnTo>
                      <a:pt x="0" y="18"/>
                    </a:lnTo>
                    <a:lnTo>
                      <a:pt x="0" y="18"/>
                    </a:lnTo>
                    <a:lnTo>
                      <a:pt x="3" y="18"/>
                    </a:lnTo>
                    <a:lnTo>
                      <a:pt x="7" y="22"/>
                    </a:lnTo>
                    <a:lnTo>
                      <a:pt x="11" y="22"/>
                    </a:lnTo>
                    <a:lnTo>
                      <a:pt x="11" y="22"/>
                    </a:lnTo>
                    <a:lnTo>
                      <a:pt x="7" y="18"/>
                    </a:lnTo>
                    <a:lnTo>
                      <a:pt x="7" y="14"/>
                    </a:lnTo>
                    <a:lnTo>
                      <a:pt x="11" y="14"/>
                    </a:lnTo>
                    <a:lnTo>
                      <a:pt x="14" y="18"/>
                    </a:lnTo>
                    <a:lnTo>
                      <a:pt x="14" y="14"/>
                    </a:lnTo>
                    <a:lnTo>
                      <a:pt x="14" y="14"/>
                    </a:lnTo>
                    <a:lnTo>
                      <a:pt x="18" y="11"/>
                    </a:lnTo>
                    <a:lnTo>
                      <a:pt x="25" y="18"/>
                    </a:lnTo>
                    <a:lnTo>
                      <a:pt x="29" y="18"/>
                    </a:lnTo>
                    <a:lnTo>
                      <a:pt x="29" y="18"/>
                    </a:lnTo>
                    <a:lnTo>
                      <a:pt x="29" y="18"/>
                    </a:lnTo>
                    <a:lnTo>
                      <a:pt x="29" y="11"/>
                    </a:lnTo>
                    <a:lnTo>
                      <a:pt x="32" y="11"/>
                    </a:lnTo>
                    <a:lnTo>
                      <a:pt x="32" y="14"/>
                    </a:lnTo>
                    <a:lnTo>
                      <a:pt x="32" y="14"/>
                    </a:lnTo>
                    <a:lnTo>
                      <a:pt x="36" y="14"/>
                    </a:lnTo>
                    <a:lnTo>
                      <a:pt x="36" y="14"/>
                    </a:lnTo>
                    <a:lnTo>
                      <a:pt x="43" y="14"/>
                    </a:lnTo>
                    <a:lnTo>
                      <a:pt x="50" y="11"/>
                    </a:lnTo>
                    <a:lnTo>
                      <a:pt x="57" y="11"/>
                    </a:lnTo>
                    <a:lnTo>
                      <a:pt x="61" y="11"/>
                    </a:lnTo>
                    <a:lnTo>
                      <a:pt x="64" y="14"/>
                    </a:lnTo>
                    <a:lnTo>
                      <a:pt x="64" y="18"/>
                    </a:lnTo>
                    <a:lnTo>
                      <a:pt x="61" y="18"/>
                    </a:lnTo>
                    <a:lnTo>
                      <a:pt x="54" y="18"/>
                    </a:lnTo>
                    <a:lnTo>
                      <a:pt x="54" y="18"/>
                    </a:lnTo>
                    <a:lnTo>
                      <a:pt x="50" y="18"/>
                    </a:lnTo>
                    <a:lnTo>
                      <a:pt x="46" y="18"/>
                    </a:lnTo>
                    <a:lnTo>
                      <a:pt x="46" y="22"/>
                    </a:lnTo>
                    <a:lnTo>
                      <a:pt x="39" y="22"/>
                    </a:lnTo>
                    <a:lnTo>
                      <a:pt x="36" y="25"/>
                    </a:lnTo>
                    <a:lnTo>
                      <a:pt x="32" y="25"/>
                    </a:lnTo>
                    <a:lnTo>
                      <a:pt x="39" y="25"/>
                    </a:lnTo>
                    <a:lnTo>
                      <a:pt x="46" y="25"/>
                    </a:lnTo>
                    <a:lnTo>
                      <a:pt x="54" y="25"/>
                    </a:lnTo>
                    <a:lnTo>
                      <a:pt x="54" y="25"/>
                    </a:lnTo>
                    <a:lnTo>
                      <a:pt x="50" y="29"/>
                    </a:lnTo>
                    <a:lnTo>
                      <a:pt x="50" y="29"/>
                    </a:lnTo>
                    <a:lnTo>
                      <a:pt x="50" y="32"/>
                    </a:lnTo>
                    <a:lnTo>
                      <a:pt x="54" y="32"/>
                    </a:lnTo>
                    <a:lnTo>
                      <a:pt x="54" y="29"/>
                    </a:lnTo>
                    <a:lnTo>
                      <a:pt x="54" y="29"/>
                    </a:lnTo>
                    <a:lnTo>
                      <a:pt x="61" y="32"/>
                    </a:lnTo>
                    <a:lnTo>
                      <a:pt x="61" y="36"/>
                    </a:lnTo>
                    <a:lnTo>
                      <a:pt x="64" y="36"/>
                    </a:lnTo>
                    <a:lnTo>
                      <a:pt x="68" y="40"/>
                    </a:lnTo>
                    <a:lnTo>
                      <a:pt x="72" y="40"/>
                    </a:lnTo>
                    <a:lnTo>
                      <a:pt x="68" y="40"/>
                    </a:lnTo>
                    <a:lnTo>
                      <a:pt x="68" y="36"/>
                    </a:lnTo>
                    <a:lnTo>
                      <a:pt x="64" y="29"/>
                    </a:lnTo>
                    <a:lnTo>
                      <a:pt x="64" y="29"/>
                    </a:lnTo>
                    <a:lnTo>
                      <a:pt x="64" y="25"/>
                    </a:lnTo>
                    <a:lnTo>
                      <a:pt x="64" y="22"/>
                    </a:lnTo>
                    <a:lnTo>
                      <a:pt x="68" y="22"/>
                    </a:lnTo>
                    <a:lnTo>
                      <a:pt x="68" y="22"/>
                    </a:lnTo>
                    <a:lnTo>
                      <a:pt x="72" y="18"/>
                    </a:lnTo>
                    <a:lnTo>
                      <a:pt x="72" y="18"/>
                    </a:lnTo>
                    <a:lnTo>
                      <a:pt x="75" y="14"/>
                    </a:lnTo>
                    <a:lnTo>
                      <a:pt x="82" y="1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98" name="Freeform 421">
                <a:extLst>
                  <a:ext uri="{FF2B5EF4-FFF2-40B4-BE49-F238E27FC236}">
                    <a16:creationId xmlns:a16="http://schemas.microsoft.com/office/drawing/2014/main" id="{9496791D-46D9-4F31-8454-5AC6DFCD3CE6}"/>
                  </a:ext>
                </a:extLst>
              </p:cNvPr>
              <p:cNvSpPr>
                <a:spLocks/>
              </p:cNvSpPr>
              <p:nvPr/>
            </p:nvSpPr>
            <p:spPr bwMode="auto">
              <a:xfrm>
                <a:off x="3940" y="630"/>
                <a:ext cx="33" cy="32"/>
              </a:xfrm>
              <a:custGeom>
                <a:avLst/>
                <a:gdLst>
                  <a:gd name="T0" fmla="*/ 0 w 33"/>
                  <a:gd name="T1" fmla="*/ 0 h 32"/>
                  <a:gd name="T2" fmla="*/ 4 w 33"/>
                  <a:gd name="T3" fmla="*/ 3 h 32"/>
                  <a:gd name="T4" fmla="*/ 7 w 33"/>
                  <a:gd name="T5" fmla="*/ 3 h 32"/>
                  <a:gd name="T6" fmla="*/ 7 w 33"/>
                  <a:gd name="T7" fmla="*/ 3 h 32"/>
                  <a:gd name="T8" fmla="*/ 11 w 33"/>
                  <a:gd name="T9" fmla="*/ 7 h 32"/>
                  <a:gd name="T10" fmla="*/ 15 w 33"/>
                  <a:gd name="T11" fmla="*/ 14 h 32"/>
                  <a:gd name="T12" fmla="*/ 15 w 33"/>
                  <a:gd name="T13" fmla="*/ 14 h 32"/>
                  <a:gd name="T14" fmla="*/ 15 w 33"/>
                  <a:gd name="T15" fmla="*/ 18 h 32"/>
                  <a:gd name="T16" fmla="*/ 18 w 33"/>
                  <a:gd name="T17" fmla="*/ 18 h 32"/>
                  <a:gd name="T18" fmla="*/ 18 w 33"/>
                  <a:gd name="T19" fmla="*/ 18 h 32"/>
                  <a:gd name="T20" fmla="*/ 25 w 33"/>
                  <a:gd name="T21" fmla="*/ 21 h 32"/>
                  <a:gd name="T22" fmla="*/ 25 w 33"/>
                  <a:gd name="T23" fmla="*/ 21 h 32"/>
                  <a:gd name="T24" fmla="*/ 25 w 33"/>
                  <a:gd name="T25" fmla="*/ 21 h 32"/>
                  <a:gd name="T26" fmla="*/ 25 w 33"/>
                  <a:gd name="T27" fmla="*/ 21 h 32"/>
                  <a:gd name="T28" fmla="*/ 25 w 33"/>
                  <a:gd name="T29" fmla="*/ 25 h 32"/>
                  <a:gd name="T30" fmla="*/ 29 w 33"/>
                  <a:gd name="T31" fmla="*/ 25 h 32"/>
                  <a:gd name="T32" fmla="*/ 33 w 33"/>
                  <a:gd name="T33" fmla="*/ 29 h 32"/>
                  <a:gd name="T34" fmla="*/ 33 w 33"/>
                  <a:gd name="T35" fmla="*/ 29 h 32"/>
                  <a:gd name="T36" fmla="*/ 33 w 33"/>
                  <a:gd name="T37" fmla="*/ 32 h 32"/>
                  <a:gd name="T38" fmla="*/ 25 w 33"/>
                  <a:gd name="T39" fmla="*/ 29 h 32"/>
                  <a:gd name="T40" fmla="*/ 25 w 33"/>
                  <a:gd name="T41" fmla="*/ 25 h 32"/>
                  <a:gd name="T42" fmla="*/ 22 w 33"/>
                  <a:gd name="T43" fmla="*/ 25 h 32"/>
                  <a:gd name="T44" fmla="*/ 22 w 33"/>
                  <a:gd name="T45" fmla="*/ 25 h 32"/>
                  <a:gd name="T46" fmla="*/ 15 w 33"/>
                  <a:gd name="T47" fmla="*/ 21 h 32"/>
                  <a:gd name="T48" fmla="*/ 15 w 33"/>
                  <a:gd name="T49" fmla="*/ 21 h 32"/>
                  <a:gd name="T50" fmla="*/ 11 w 33"/>
                  <a:gd name="T51" fmla="*/ 18 h 32"/>
                  <a:gd name="T52" fmla="*/ 7 w 33"/>
                  <a:gd name="T53" fmla="*/ 18 h 32"/>
                  <a:gd name="T54" fmla="*/ 7 w 33"/>
                  <a:gd name="T55" fmla="*/ 14 h 32"/>
                  <a:gd name="T56" fmla="*/ 4 w 33"/>
                  <a:gd name="T57" fmla="*/ 7 h 32"/>
                  <a:gd name="T58" fmla="*/ 0 w 33"/>
                  <a:gd name="T59" fmla="*/ 7 h 32"/>
                  <a:gd name="T60" fmla="*/ 0 w 33"/>
                  <a:gd name="T61" fmla="*/ 7 h 32"/>
                  <a:gd name="T62" fmla="*/ 0 w 33"/>
                  <a:gd name="T6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 h="32">
                    <a:moveTo>
                      <a:pt x="0" y="0"/>
                    </a:moveTo>
                    <a:lnTo>
                      <a:pt x="4" y="3"/>
                    </a:lnTo>
                    <a:lnTo>
                      <a:pt x="7" y="3"/>
                    </a:lnTo>
                    <a:lnTo>
                      <a:pt x="7" y="3"/>
                    </a:lnTo>
                    <a:lnTo>
                      <a:pt x="11" y="7"/>
                    </a:lnTo>
                    <a:lnTo>
                      <a:pt x="15" y="14"/>
                    </a:lnTo>
                    <a:lnTo>
                      <a:pt x="15" y="14"/>
                    </a:lnTo>
                    <a:lnTo>
                      <a:pt x="15" y="18"/>
                    </a:lnTo>
                    <a:lnTo>
                      <a:pt x="18" y="18"/>
                    </a:lnTo>
                    <a:lnTo>
                      <a:pt x="18" y="18"/>
                    </a:lnTo>
                    <a:lnTo>
                      <a:pt x="25" y="21"/>
                    </a:lnTo>
                    <a:lnTo>
                      <a:pt x="25" y="21"/>
                    </a:lnTo>
                    <a:lnTo>
                      <a:pt x="25" y="21"/>
                    </a:lnTo>
                    <a:lnTo>
                      <a:pt x="25" y="21"/>
                    </a:lnTo>
                    <a:lnTo>
                      <a:pt x="25" y="25"/>
                    </a:lnTo>
                    <a:lnTo>
                      <a:pt x="29" y="25"/>
                    </a:lnTo>
                    <a:lnTo>
                      <a:pt x="33" y="29"/>
                    </a:lnTo>
                    <a:lnTo>
                      <a:pt x="33" y="29"/>
                    </a:lnTo>
                    <a:lnTo>
                      <a:pt x="33" y="32"/>
                    </a:lnTo>
                    <a:lnTo>
                      <a:pt x="25" y="29"/>
                    </a:lnTo>
                    <a:lnTo>
                      <a:pt x="25" y="25"/>
                    </a:lnTo>
                    <a:lnTo>
                      <a:pt x="22" y="25"/>
                    </a:lnTo>
                    <a:lnTo>
                      <a:pt x="22" y="25"/>
                    </a:lnTo>
                    <a:lnTo>
                      <a:pt x="15" y="21"/>
                    </a:lnTo>
                    <a:lnTo>
                      <a:pt x="15" y="21"/>
                    </a:lnTo>
                    <a:lnTo>
                      <a:pt x="11" y="18"/>
                    </a:lnTo>
                    <a:lnTo>
                      <a:pt x="7" y="18"/>
                    </a:lnTo>
                    <a:lnTo>
                      <a:pt x="7" y="14"/>
                    </a:lnTo>
                    <a:lnTo>
                      <a:pt x="4" y="7"/>
                    </a:lnTo>
                    <a:lnTo>
                      <a:pt x="0" y="7"/>
                    </a:lnTo>
                    <a:lnTo>
                      <a:pt x="0" y="7"/>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99" name="Freeform 422">
                <a:extLst>
                  <a:ext uri="{FF2B5EF4-FFF2-40B4-BE49-F238E27FC236}">
                    <a16:creationId xmlns:a16="http://schemas.microsoft.com/office/drawing/2014/main" id="{9F78BE21-30DF-4C6F-825B-1EE2C8B93063}"/>
                  </a:ext>
                </a:extLst>
              </p:cNvPr>
              <p:cNvSpPr>
                <a:spLocks/>
              </p:cNvSpPr>
              <p:nvPr/>
            </p:nvSpPr>
            <p:spPr bwMode="auto">
              <a:xfrm>
                <a:off x="4137" y="644"/>
                <a:ext cx="47" cy="18"/>
              </a:xfrm>
              <a:custGeom>
                <a:avLst/>
                <a:gdLst>
                  <a:gd name="T0" fmla="*/ 25 w 47"/>
                  <a:gd name="T1" fmla="*/ 0 h 18"/>
                  <a:gd name="T2" fmla="*/ 25 w 47"/>
                  <a:gd name="T3" fmla="*/ 0 h 18"/>
                  <a:gd name="T4" fmla="*/ 25 w 47"/>
                  <a:gd name="T5" fmla="*/ 0 h 18"/>
                  <a:gd name="T6" fmla="*/ 22 w 47"/>
                  <a:gd name="T7" fmla="*/ 0 h 18"/>
                  <a:gd name="T8" fmla="*/ 25 w 47"/>
                  <a:gd name="T9" fmla="*/ 0 h 18"/>
                  <a:gd name="T10" fmla="*/ 40 w 47"/>
                  <a:gd name="T11" fmla="*/ 0 h 18"/>
                  <a:gd name="T12" fmla="*/ 40 w 47"/>
                  <a:gd name="T13" fmla="*/ 0 h 18"/>
                  <a:gd name="T14" fmla="*/ 40 w 47"/>
                  <a:gd name="T15" fmla="*/ 4 h 18"/>
                  <a:gd name="T16" fmla="*/ 47 w 47"/>
                  <a:gd name="T17" fmla="*/ 4 h 18"/>
                  <a:gd name="T18" fmla="*/ 40 w 47"/>
                  <a:gd name="T19" fmla="*/ 7 h 18"/>
                  <a:gd name="T20" fmla="*/ 40 w 47"/>
                  <a:gd name="T21" fmla="*/ 11 h 18"/>
                  <a:gd name="T22" fmla="*/ 40 w 47"/>
                  <a:gd name="T23" fmla="*/ 11 h 18"/>
                  <a:gd name="T24" fmla="*/ 40 w 47"/>
                  <a:gd name="T25" fmla="*/ 15 h 18"/>
                  <a:gd name="T26" fmla="*/ 29 w 47"/>
                  <a:gd name="T27" fmla="*/ 15 h 18"/>
                  <a:gd name="T28" fmla="*/ 25 w 47"/>
                  <a:gd name="T29" fmla="*/ 18 h 18"/>
                  <a:gd name="T30" fmla="*/ 18 w 47"/>
                  <a:gd name="T31" fmla="*/ 18 h 18"/>
                  <a:gd name="T32" fmla="*/ 18 w 47"/>
                  <a:gd name="T33" fmla="*/ 18 h 18"/>
                  <a:gd name="T34" fmla="*/ 15 w 47"/>
                  <a:gd name="T35" fmla="*/ 18 h 18"/>
                  <a:gd name="T36" fmla="*/ 11 w 47"/>
                  <a:gd name="T37" fmla="*/ 15 h 18"/>
                  <a:gd name="T38" fmla="*/ 11 w 47"/>
                  <a:gd name="T39" fmla="*/ 15 h 18"/>
                  <a:gd name="T40" fmla="*/ 8 w 47"/>
                  <a:gd name="T41" fmla="*/ 15 h 18"/>
                  <a:gd name="T42" fmla="*/ 8 w 47"/>
                  <a:gd name="T43" fmla="*/ 11 h 18"/>
                  <a:gd name="T44" fmla="*/ 8 w 47"/>
                  <a:gd name="T45" fmla="*/ 11 h 18"/>
                  <a:gd name="T46" fmla="*/ 8 w 47"/>
                  <a:gd name="T47" fmla="*/ 7 h 18"/>
                  <a:gd name="T48" fmla="*/ 4 w 47"/>
                  <a:gd name="T49" fmla="*/ 7 h 18"/>
                  <a:gd name="T50" fmla="*/ 0 w 47"/>
                  <a:gd name="T51" fmla="*/ 4 h 18"/>
                  <a:gd name="T52" fmla="*/ 11 w 47"/>
                  <a:gd name="T53" fmla="*/ 4 h 18"/>
                  <a:gd name="T54" fmla="*/ 11 w 47"/>
                  <a:gd name="T55" fmla="*/ 4 h 18"/>
                  <a:gd name="T56" fmla="*/ 15 w 47"/>
                  <a:gd name="T57" fmla="*/ 4 h 18"/>
                  <a:gd name="T58" fmla="*/ 15 w 47"/>
                  <a:gd name="T59" fmla="*/ 0 h 18"/>
                  <a:gd name="T60" fmla="*/ 18 w 47"/>
                  <a:gd name="T61" fmla="*/ 0 h 18"/>
                  <a:gd name="T62" fmla="*/ 25 w 47"/>
                  <a:gd name="T6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18">
                    <a:moveTo>
                      <a:pt x="25" y="0"/>
                    </a:moveTo>
                    <a:lnTo>
                      <a:pt x="25" y="0"/>
                    </a:lnTo>
                    <a:lnTo>
                      <a:pt x="25" y="0"/>
                    </a:lnTo>
                    <a:lnTo>
                      <a:pt x="22" y="0"/>
                    </a:lnTo>
                    <a:lnTo>
                      <a:pt x="25" y="0"/>
                    </a:lnTo>
                    <a:lnTo>
                      <a:pt x="40" y="0"/>
                    </a:lnTo>
                    <a:lnTo>
                      <a:pt x="40" y="0"/>
                    </a:lnTo>
                    <a:lnTo>
                      <a:pt x="40" y="4"/>
                    </a:lnTo>
                    <a:lnTo>
                      <a:pt x="47" y="4"/>
                    </a:lnTo>
                    <a:lnTo>
                      <a:pt x="40" y="7"/>
                    </a:lnTo>
                    <a:lnTo>
                      <a:pt x="40" y="11"/>
                    </a:lnTo>
                    <a:lnTo>
                      <a:pt x="40" y="11"/>
                    </a:lnTo>
                    <a:lnTo>
                      <a:pt x="40" y="15"/>
                    </a:lnTo>
                    <a:lnTo>
                      <a:pt x="29" y="15"/>
                    </a:lnTo>
                    <a:lnTo>
                      <a:pt x="25" y="18"/>
                    </a:lnTo>
                    <a:lnTo>
                      <a:pt x="18" y="18"/>
                    </a:lnTo>
                    <a:lnTo>
                      <a:pt x="18" y="18"/>
                    </a:lnTo>
                    <a:lnTo>
                      <a:pt x="15" y="18"/>
                    </a:lnTo>
                    <a:lnTo>
                      <a:pt x="11" y="15"/>
                    </a:lnTo>
                    <a:lnTo>
                      <a:pt x="11" y="15"/>
                    </a:lnTo>
                    <a:lnTo>
                      <a:pt x="8" y="15"/>
                    </a:lnTo>
                    <a:lnTo>
                      <a:pt x="8" y="11"/>
                    </a:lnTo>
                    <a:lnTo>
                      <a:pt x="8" y="11"/>
                    </a:lnTo>
                    <a:lnTo>
                      <a:pt x="8" y="7"/>
                    </a:lnTo>
                    <a:lnTo>
                      <a:pt x="4" y="7"/>
                    </a:lnTo>
                    <a:lnTo>
                      <a:pt x="0" y="4"/>
                    </a:lnTo>
                    <a:lnTo>
                      <a:pt x="11" y="4"/>
                    </a:lnTo>
                    <a:lnTo>
                      <a:pt x="11" y="4"/>
                    </a:lnTo>
                    <a:lnTo>
                      <a:pt x="15" y="4"/>
                    </a:lnTo>
                    <a:lnTo>
                      <a:pt x="15" y="0"/>
                    </a:lnTo>
                    <a:lnTo>
                      <a:pt x="18" y="0"/>
                    </a:lnTo>
                    <a:lnTo>
                      <a:pt x="25"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00" name="Freeform 423">
                <a:extLst>
                  <a:ext uri="{FF2B5EF4-FFF2-40B4-BE49-F238E27FC236}">
                    <a16:creationId xmlns:a16="http://schemas.microsoft.com/office/drawing/2014/main" id="{B9E0E3C0-E34B-42FD-976A-BF6894E7C98F}"/>
                  </a:ext>
                </a:extLst>
              </p:cNvPr>
              <p:cNvSpPr>
                <a:spLocks/>
              </p:cNvSpPr>
              <p:nvPr/>
            </p:nvSpPr>
            <p:spPr bwMode="auto">
              <a:xfrm>
                <a:off x="4148" y="659"/>
                <a:ext cx="86" cy="43"/>
              </a:xfrm>
              <a:custGeom>
                <a:avLst/>
                <a:gdLst>
                  <a:gd name="T0" fmla="*/ 43 w 86"/>
                  <a:gd name="T1" fmla="*/ 0 h 43"/>
                  <a:gd name="T2" fmla="*/ 47 w 86"/>
                  <a:gd name="T3" fmla="*/ 3 h 43"/>
                  <a:gd name="T4" fmla="*/ 54 w 86"/>
                  <a:gd name="T5" fmla="*/ 3 h 43"/>
                  <a:gd name="T6" fmla="*/ 50 w 86"/>
                  <a:gd name="T7" fmla="*/ 7 h 43"/>
                  <a:gd name="T8" fmla="*/ 54 w 86"/>
                  <a:gd name="T9" fmla="*/ 7 h 43"/>
                  <a:gd name="T10" fmla="*/ 47 w 86"/>
                  <a:gd name="T11" fmla="*/ 10 h 43"/>
                  <a:gd name="T12" fmla="*/ 47 w 86"/>
                  <a:gd name="T13" fmla="*/ 14 h 43"/>
                  <a:gd name="T14" fmla="*/ 54 w 86"/>
                  <a:gd name="T15" fmla="*/ 18 h 43"/>
                  <a:gd name="T16" fmla="*/ 57 w 86"/>
                  <a:gd name="T17" fmla="*/ 18 h 43"/>
                  <a:gd name="T18" fmla="*/ 68 w 86"/>
                  <a:gd name="T19" fmla="*/ 18 h 43"/>
                  <a:gd name="T20" fmla="*/ 72 w 86"/>
                  <a:gd name="T21" fmla="*/ 18 h 43"/>
                  <a:gd name="T22" fmla="*/ 75 w 86"/>
                  <a:gd name="T23" fmla="*/ 18 h 43"/>
                  <a:gd name="T24" fmla="*/ 75 w 86"/>
                  <a:gd name="T25" fmla="*/ 21 h 43"/>
                  <a:gd name="T26" fmla="*/ 79 w 86"/>
                  <a:gd name="T27" fmla="*/ 21 h 43"/>
                  <a:gd name="T28" fmla="*/ 86 w 86"/>
                  <a:gd name="T29" fmla="*/ 25 h 43"/>
                  <a:gd name="T30" fmla="*/ 79 w 86"/>
                  <a:gd name="T31" fmla="*/ 25 h 43"/>
                  <a:gd name="T32" fmla="*/ 68 w 86"/>
                  <a:gd name="T33" fmla="*/ 28 h 43"/>
                  <a:gd name="T34" fmla="*/ 65 w 86"/>
                  <a:gd name="T35" fmla="*/ 32 h 43"/>
                  <a:gd name="T36" fmla="*/ 61 w 86"/>
                  <a:gd name="T37" fmla="*/ 35 h 43"/>
                  <a:gd name="T38" fmla="*/ 57 w 86"/>
                  <a:gd name="T39" fmla="*/ 35 h 43"/>
                  <a:gd name="T40" fmla="*/ 54 w 86"/>
                  <a:gd name="T41" fmla="*/ 35 h 43"/>
                  <a:gd name="T42" fmla="*/ 50 w 86"/>
                  <a:gd name="T43" fmla="*/ 39 h 43"/>
                  <a:gd name="T44" fmla="*/ 50 w 86"/>
                  <a:gd name="T45" fmla="*/ 39 h 43"/>
                  <a:gd name="T46" fmla="*/ 50 w 86"/>
                  <a:gd name="T47" fmla="*/ 39 h 43"/>
                  <a:gd name="T48" fmla="*/ 43 w 86"/>
                  <a:gd name="T49" fmla="*/ 43 h 43"/>
                  <a:gd name="T50" fmla="*/ 39 w 86"/>
                  <a:gd name="T51" fmla="*/ 43 h 43"/>
                  <a:gd name="T52" fmla="*/ 36 w 86"/>
                  <a:gd name="T53" fmla="*/ 43 h 43"/>
                  <a:gd name="T54" fmla="*/ 36 w 86"/>
                  <a:gd name="T55" fmla="*/ 39 h 43"/>
                  <a:gd name="T56" fmla="*/ 36 w 86"/>
                  <a:gd name="T57" fmla="*/ 35 h 43"/>
                  <a:gd name="T58" fmla="*/ 43 w 86"/>
                  <a:gd name="T59" fmla="*/ 35 h 43"/>
                  <a:gd name="T60" fmla="*/ 43 w 86"/>
                  <a:gd name="T61" fmla="*/ 32 h 43"/>
                  <a:gd name="T62" fmla="*/ 39 w 86"/>
                  <a:gd name="T63" fmla="*/ 32 h 43"/>
                  <a:gd name="T64" fmla="*/ 36 w 86"/>
                  <a:gd name="T65" fmla="*/ 32 h 43"/>
                  <a:gd name="T66" fmla="*/ 39 w 86"/>
                  <a:gd name="T67" fmla="*/ 32 h 43"/>
                  <a:gd name="T68" fmla="*/ 32 w 86"/>
                  <a:gd name="T69" fmla="*/ 32 h 43"/>
                  <a:gd name="T70" fmla="*/ 25 w 86"/>
                  <a:gd name="T71" fmla="*/ 35 h 43"/>
                  <a:gd name="T72" fmla="*/ 14 w 86"/>
                  <a:gd name="T73" fmla="*/ 35 h 43"/>
                  <a:gd name="T74" fmla="*/ 7 w 86"/>
                  <a:gd name="T75" fmla="*/ 35 h 43"/>
                  <a:gd name="T76" fmla="*/ 0 w 86"/>
                  <a:gd name="T77" fmla="*/ 35 h 43"/>
                  <a:gd name="T78" fmla="*/ 0 w 86"/>
                  <a:gd name="T79" fmla="*/ 32 h 43"/>
                  <a:gd name="T80" fmla="*/ 4 w 86"/>
                  <a:gd name="T81" fmla="*/ 32 h 43"/>
                  <a:gd name="T82" fmla="*/ 11 w 86"/>
                  <a:gd name="T83" fmla="*/ 28 h 43"/>
                  <a:gd name="T84" fmla="*/ 11 w 86"/>
                  <a:gd name="T85" fmla="*/ 25 h 43"/>
                  <a:gd name="T86" fmla="*/ 11 w 86"/>
                  <a:gd name="T87" fmla="*/ 25 h 43"/>
                  <a:gd name="T88" fmla="*/ 11 w 86"/>
                  <a:gd name="T89" fmla="*/ 21 h 43"/>
                  <a:gd name="T90" fmla="*/ 14 w 86"/>
                  <a:gd name="T91" fmla="*/ 18 h 43"/>
                  <a:gd name="T92" fmla="*/ 18 w 86"/>
                  <a:gd name="T93" fmla="*/ 14 h 43"/>
                  <a:gd name="T94" fmla="*/ 7 w 86"/>
                  <a:gd name="T95" fmla="*/ 10 h 43"/>
                  <a:gd name="T96" fmla="*/ 4 w 86"/>
                  <a:gd name="T97" fmla="*/ 10 h 43"/>
                  <a:gd name="T98" fmla="*/ 4 w 86"/>
                  <a:gd name="T99" fmla="*/ 7 h 43"/>
                  <a:gd name="T100" fmla="*/ 11 w 86"/>
                  <a:gd name="T101" fmla="*/ 3 h 43"/>
                  <a:gd name="T102" fmla="*/ 25 w 86"/>
                  <a:gd name="T103" fmla="*/ 3 h 43"/>
                  <a:gd name="T104" fmla="*/ 36 w 86"/>
                  <a:gd name="T105" fmla="*/ 0 h 43"/>
                  <a:gd name="T106" fmla="*/ 43 w 86"/>
                  <a:gd name="T10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43">
                    <a:moveTo>
                      <a:pt x="43" y="0"/>
                    </a:moveTo>
                    <a:lnTo>
                      <a:pt x="43" y="0"/>
                    </a:lnTo>
                    <a:lnTo>
                      <a:pt x="43" y="0"/>
                    </a:lnTo>
                    <a:lnTo>
                      <a:pt x="47" y="3"/>
                    </a:lnTo>
                    <a:lnTo>
                      <a:pt x="50" y="3"/>
                    </a:lnTo>
                    <a:lnTo>
                      <a:pt x="54" y="3"/>
                    </a:lnTo>
                    <a:lnTo>
                      <a:pt x="50" y="7"/>
                    </a:lnTo>
                    <a:lnTo>
                      <a:pt x="50" y="7"/>
                    </a:lnTo>
                    <a:lnTo>
                      <a:pt x="50" y="7"/>
                    </a:lnTo>
                    <a:lnTo>
                      <a:pt x="54" y="7"/>
                    </a:lnTo>
                    <a:lnTo>
                      <a:pt x="50" y="7"/>
                    </a:lnTo>
                    <a:lnTo>
                      <a:pt x="47" y="10"/>
                    </a:lnTo>
                    <a:lnTo>
                      <a:pt x="47" y="10"/>
                    </a:lnTo>
                    <a:lnTo>
                      <a:pt x="47" y="14"/>
                    </a:lnTo>
                    <a:lnTo>
                      <a:pt x="50" y="14"/>
                    </a:lnTo>
                    <a:lnTo>
                      <a:pt x="54" y="18"/>
                    </a:lnTo>
                    <a:lnTo>
                      <a:pt x="57" y="18"/>
                    </a:lnTo>
                    <a:lnTo>
                      <a:pt x="57" y="18"/>
                    </a:lnTo>
                    <a:lnTo>
                      <a:pt x="61" y="18"/>
                    </a:lnTo>
                    <a:lnTo>
                      <a:pt x="68" y="18"/>
                    </a:lnTo>
                    <a:lnTo>
                      <a:pt x="68" y="18"/>
                    </a:lnTo>
                    <a:lnTo>
                      <a:pt x="72" y="18"/>
                    </a:lnTo>
                    <a:lnTo>
                      <a:pt x="72" y="18"/>
                    </a:lnTo>
                    <a:lnTo>
                      <a:pt x="75" y="18"/>
                    </a:lnTo>
                    <a:lnTo>
                      <a:pt x="75" y="21"/>
                    </a:lnTo>
                    <a:lnTo>
                      <a:pt x="75" y="21"/>
                    </a:lnTo>
                    <a:lnTo>
                      <a:pt x="79" y="21"/>
                    </a:lnTo>
                    <a:lnTo>
                      <a:pt x="79" y="21"/>
                    </a:lnTo>
                    <a:lnTo>
                      <a:pt x="82" y="21"/>
                    </a:lnTo>
                    <a:lnTo>
                      <a:pt x="86" y="25"/>
                    </a:lnTo>
                    <a:lnTo>
                      <a:pt x="86" y="25"/>
                    </a:lnTo>
                    <a:lnTo>
                      <a:pt x="79" y="25"/>
                    </a:lnTo>
                    <a:lnTo>
                      <a:pt x="68" y="25"/>
                    </a:lnTo>
                    <a:lnTo>
                      <a:pt x="68" y="28"/>
                    </a:lnTo>
                    <a:lnTo>
                      <a:pt x="65" y="28"/>
                    </a:lnTo>
                    <a:lnTo>
                      <a:pt x="65" y="32"/>
                    </a:lnTo>
                    <a:lnTo>
                      <a:pt x="65" y="32"/>
                    </a:lnTo>
                    <a:lnTo>
                      <a:pt x="61" y="35"/>
                    </a:lnTo>
                    <a:lnTo>
                      <a:pt x="57" y="35"/>
                    </a:lnTo>
                    <a:lnTo>
                      <a:pt x="57" y="35"/>
                    </a:lnTo>
                    <a:lnTo>
                      <a:pt x="57" y="35"/>
                    </a:lnTo>
                    <a:lnTo>
                      <a:pt x="54" y="35"/>
                    </a:lnTo>
                    <a:lnTo>
                      <a:pt x="54" y="39"/>
                    </a:lnTo>
                    <a:lnTo>
                      <a:pt x="50" y="39"/>
                    </a:lnTo>
                    <a:lnTo>
                      <a:pt x="50" y="39"/>
                    </a:lnTo>
                    <a:lnTo>
                      <a:pt x="50" y="39"/>
                    </a:lnTo>
                    <a:lnTo>
                      <a:pt x="50" y="39"/>
                    </a:lnTo>
                    <a:lnTo>
                      <a:pt x="50" y="39"/>
                    </a:lnTo>
                    <a:lnTo>
                      <a:pt x="43" y="39"/>
                    </a:lnTo>
                    <a:lnTo>
                      <a:pt x="43" y="43"/>
                    </a:lnTo>
                    <a:lnTo>
                      <a:pt x="43" y="43"/>
                    </a:lnTo>
                    <a:lnTo>
                      <a:pt x="39" y="43"/>
                    </a:lnTo>
                    <a:lnTo>
                      <a:pt x="39" y="43"/>
                    </a:lnTo>
                    <a:lnTo>
                      <a:pt x="36" y="43"/>
                    </a:lnTo>
                    <a:lnTo>
                      <a:pt x="32" y="43"/>
                    </a:lnTo>
                    <a:lnTo>
                      <a:pt x="36" y="39"/>
                    </a:lnTo>
                    <a:lnTo>
                      <a:pt x="39" y="39"/>
                    </a:lnTo>
                    <a:lnTo>
                      <a:pt x="36" y="35"/>
                    </a:lnTo>
                    <a:lnTo>
                      <a:pt x="39" y="35"/>
                    </a:lnTo>
                    <a:lnTo>
                      <a:pt x="43" y="35"/>
                    </a:lnTo>
                    <a:lnTo>
                      <a:pt x="43" y="32"/>
                    </a:lnTo>
                    <a:lnTo>
                      <a:pt x="43" y="32"/>
                    </a:lnTo>
                    <a:lnTo>
                      <a:pt x="39" y="32"/>
                    </a:lnTo>
                    <a:lnTo>
                      <a:pt x="39" y="32"/>
                    </a:lnTo>
                    <a:lnTo>
                      <a:pt x="36" y="32"/>
                    </a:lnTo>
                    <a:lnTo>
                      <a:pt x="36" y="32"/>
                    </a:lnTo>
                    <a:lnTo>
                      <a:pt x="39" y="32"/>
                    </a:lnTo>
                    <a:lnTo>
                      <a:pt x="39" y="32"/>
                    </a:lnTo>
                    <a:lnTo>
                      <a:pt x="36" y="32"/>
                    </a:lnTo>
                    <a:lnTo>
                      <a:pt x="32" y="32"/>
                    </a:lnTo>
                    <a:lnTo>
                      <a:pt x="32" y="32"/>
                    </a:lnTo>
                    <a:lnTo>
                      <a:pt x="25" y="35"/>
                    </a:lnTo>
                    <a:lnTo>
                      <a:pt x="25" y="35"/>
                    </a:lnTo>
                    <a:lnTo>
                      <a:pt x="14" y="35"/>
                    </a:lnTo>
                    <a:lnTo>
                      <a:pt x="11" y="35"/>
                    </a:lnTo>
                    <a:lnTo>
                      <a:pt x="7" y="35"/>
                    </a:lnTo>
                    <a:lnTo>
                      <a:pt x="4" y="35"/>
                    </a:lnTo>
                    <a:lnTo>
                      <a:pt x="0" y="35"/>
                    </a:lnTo>
                    <a:lnTo>
                      <a:pt x="4" y="32"/>
                    </a:lnTo>
                    <a:lnTo>
                      <a:pt x="0" y="32"/>
                    </a:lnTo>
                    <a:lnTo>
                      <a:pt x="4" y="32"/>
                    </a:lnTo>
                    <a:lnTo>
                      <a:pt x="4" y="32"/>
                    </a:lnTo>
                    <a:lnTo>
                      <a:pt x="4" y="28"/>
                    </a:lnTo>
                    <a:lnTo>
                      <a:pt x="11" y="28"/>
                    </a:lnTo>
                    <a:lnTo>
                      <a:pt x="11" y="28"/>
                    </a:lnTo>
                    <a:lnTo>
                      <a:pt x="11" y="25"/>
                    </a:lnTo>
                    <a:lnTo>
                      <a:pt x="11" y="25"/>
                    </a:lnTo>
                    <a:lnTo>
                      <a:pt x="11" y="25"/>
                    </a:lnTo>
                    <a:lnTo>
                      <a:pt x="11" y="25"/>
                    </a:lnTo>
                    <a:lnTo>
                      <a:pt x="11" y="21"/>
                    </a:lnTo>
                    <a:lnTo>
                      <a:pt x="11" y="21"/>
                    </a:lnTo>
                    <a:lnTo>
                      <a:pt x="14" y="18"/>
                    </a:lnTo>
                    <a:lnTo>
                      <a:pt x="14" y="18"/>
                    </a:lnTo>
                    <a:lnTo>
                      <a:pt x="18" y="14"/>
                    </a:lnTo>
                    <a:lnTo>
                      <a:pt x="7" y="14"/>
                    </a:lnTo>
                    <a:lnTo>
                      <a:pt x="7" y="10"/>
                    </a:lnTo>
                    <a:lnTo>
                      <a:pt x="7" y="10"/>
                    </a:lnTo>
                    <a:lnTo>
                      <a:pt x="4" y="10"/>
                    </a:lnTo>
                    <a:lnTo>
                      <a:pt x="0" y="10"/>
                    </a:lnTo>
                    <a:lnTo>
                      <a:pt x="4" y="7"/>
                    </a:lnTo>
                    <a:lnTo>
                      <a:pt x="4" y="7"/>
                    </a:lnTo>
                    <a:lnTo>
                      <a:pt x="11" y="3"/>
                    </a:lnTo>
                    <a:lnTo>
                      <a:pt x="22" y="3"/>
                    </a:lnTo>
                    <a:lnTo>
                      <a:pt x="25" y="3"/>
                    </a:lnTo>
                    <a:lnTo>
                      <a:pt x="36" y="3"/>
                    </a:lnTo>
                    <a:lnTo>
                      <a:pt x="36" y="0"/>
                    </a:lnTo>
                    <a:lnTo>
                      <a:pt x="39" y="0"/>
                    </a:lnTo>
                    <a:lnTo>
                      <a:pt x="43" y="0"/>
                    </a:lnTo>
                    <a:lnTo>
                      <a:pt x="4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01" name="Freeform 424">
                <a:extLst>
                  <a:ext uri="{FF2B5EF4-FFF2-40B4-BE49-F238E27FC236}">
                    <a16:creationId xmlns:a16="http://schemas.microsoft.com/office/drawing/2014/main" id="{E7D5B207-36EE-4D01-B42C-CE0C0883F5AE}"/>
                  </a:ext>
                </a:extLst>
              </p:cNvPr>
              <p:cNvSpPr>
                <a:spLocks/>
              </p:cNvSpPr>
              <p:nvPr/>
            </p:nvSpPr>
            <p:spPr bwMode="auto">
              <a:xfrm>
                <a:off x="4363" y="569"/>
                <a:ext cx="47" cy="11"/>
              </a:xfrm>
              <a:custGeom>
                <a:avLst/>
                <a:gdLst>
                  <a:gd name="T0" fmla="*/ 43 w 47"/>
                  <a:gd name="T1" fmla="*/ 0 h 11"/>
                  <a:gd name="T2" fmla="*/ 43 w 47"/>
                  <a:gd name="T3" fmla="*/ 0 h 11"/>
                  <a:gd name="T4" fmla="*/ 43 w 47"/>
                  <a:gd name="T5" fmla="*/ 0 h 11"/>
                  <a:gd name="T6" fmla="*/ 47 w 47"/>
                  <a:gd name="T7" fmla="*/ 4 h 11"/>
                  <a:gd name="T8" fmla="*/ 39 w 47"/>
                  <a:gd name="T9" fmla="*/ 4 h 11"/>
                  <a:gd name="T10" fmla="*/ 32 w 47"/>
                  <a:gd name="T11" fmla="*/ 4 h 11"/>
                  <a:gd name="T12" fmla="*/ 25 w 47"/>
                  <a:gd name="T13" fmla="*/ 4 h 11"/>
                  <a:gd name="T14" fmla="*/ 25 w 47"/>
                  <a:gd name="T15" fmla="*/ 7 h 11"/>
                  <a:gd name="T16" fmla="*/ 22 w 47"/>
                  <a:gd name="T17" fmla="*/ 7 h 11"/>
                  <a:gd name="T18" fmla="*/ 14 w 47"/>
                  <a:gd name="T19" fmla="*/ 7 h 11"/>
                  <a:gd name="T20" fmla="*/ 14 w 47"/>
                  <a:gd name="T21" fmla="*/ 7 h 11"/>
                  <a:gd name="T22" fmla="*/ 14 w 47"/>
                  <a:gd name="T23" fmla="*/ 7 h 11"/>
                  <a:gd name="T24" fmla="*/ 14 w 47"/>
                  <a:gd name="T25" fmla="*/ 7 h 11"/>
                  <a:gd name="T26" fmla="*/ 11 w 47"/>
                  <a:gd name="T27" fmla="*/ 7 h 11"/>
                  <a:gd name="T28" fmla="*/ 7 w 47"/>
                  <a:gd name="T29" fmla="*/ 11 h 11"/>
                  <a:gd name="T30" fmla="*/ 7 w 47"/>
                  <a:gd name="T31" fmla="*/ 7 h 11"/>
                  <a:gd name="T32" fmla="*/ 4 w 47"/>
                  <a:gd name="T33" fmla="*/ 11 h 11"/>
                  <a:gd name="T34" fmla="*/ 4 w 47"/>
                  <a:gd name="T35" fmla="*/ 11 h 11"/>
                  <a:gd name="T36" fmla="*/ 4 w 47"/>
                  <a:gd name="T37" fmla="*/ 7 h 11"/>
                  <a:gd name="T38" fmla="*/ 0 w 47"/>
                  <a:gd name="T39" fmla="*/ 7 h 11"/>
                  <a:gd name="T40" fmla="*/ 4 w 47"/>
                  <a:gd name="T41" fmla="*/ 7 h 11"/>
                  <a:gd name="T42" fmla="*/ 18 w 47"/>
                  <a:gd name="T43" fmla="*/ 4 h 11"/>
                  <a:gd name="T44" fmla="*/ 25 w 47"/>
                  <a:gd name="T45" fmla="*/ 4 h 11"/>
                  <a:gd name="T46" fmla="*/ 29 w 47"/>
                  <a:gd name="T47" fmla="*/ 4 h 11"/>
                  <a:gd name="T48" fmla="*/ 36 w 47"/>
                  <a:gd name="T49" fmla="*/ 0 h 11"/>
                  <a:gd name="T50" fmla="*/ 43 w 47"/>
                  <a:gd name="T5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11">
                    <a:moveTo>
                      <a:pt x="43" y="0"/>
                    </a:moveTo>
                    <a:lnTo>
                      <a:pt x="43" y="0"/>
                    </a:lnTo>
                    <a:lnTo>
                      <a:pt x="43" y="0"/>
                    </a:lnTo>
                    <a:lnTo>
                      <a:pt x="47" y="4"/>
                    </a:lnTo>
                    <a:lnTo>
                      <a:pt x="39" y="4"/>
                    </a:lnTo>
                    <a:lnTo>
                      <a:pt x="32" y="4"/>
                    </a:lnTo>
                    <a:lnTo>
                      <a:pt x="25" y="4"/>
                    </a:lnTo>
                    <a:lnTo>
                      <a:pt x="25" y="7"/>
                    </a:lnTo>
                    <a:lnTo>
                      <a:pt x="22" y="7"/>
                    </a:lnTo>
                    <a:lnTo>
                      <a:pt x="14" y="7"/>
                    </a:lnTo>
                    <a:lnTo>
                      <a:pt x="14" y="7"/>
                    </a:lnTo>
                    <a:lnTo>
                      <a:pt x="14" y="7"/>
                    </a:lnTo>
                    <a:lnTo>
                      <a:pt x="14" y="7"/>
                    </a:lnTo>
                    <a:lnTo>
                      <a:pt x="11" y="7"/>
                    </a:lnTo>
                    <a:lnTo>
                      <a:pt x="7" y="11"/>
                    </a:lnTo>
                    <a:lnTo>
                      <a:pt x="7" y="7"/>
                    </a:lnTo>
                    <a:lnTo>
                      <a:pt x="4" y="11"/>
                    </a:lnTo>
                    <a:lnTo>
                      <a:pt x="4" y="11"/>
                    </a:lnTo>
                    <a:lnTo>
                      <a:pt x="4" y="7"/>
                    </a:lnTo>
                    <a:lnTo>
                      <a:pt x="0" y="7"/>
                    </a:lnTo>
                    <a:lnTo>
                      <a:pt x="4" y="7"/>
                    </a:lnTo>
                    <a:lnTo>
                      <a:pt x="18" y="4"/>
                    </a:lnTo>
                    <a:lnTo>
                      <a:pt x="25" y="4"/>
                    </a:lnTo>
                    <a:lnTo>
                      <a:pt x="29" y="4"/>
                    </a:lnTo>
                    <a:lnTo>
                      <a:pt x="36" y="0"/>
                    </a:lnTo>
                    <a:lnTo>
                      <a:pt x="4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02" name="Freeform 425">
                <a:extLst>
                  <a:ext uri="{FF2B5EF4-FFF2-40B4-BE49-F238E27FC236}">
                    <a16:creationId xmlns:a16="http://schemas.microsoft.com/office/drawing/2014/main" id="{75B4EDE7-2145-4628-ADF5-F2AADA8F860D}"/>
                  </a:ext>
                </a:extLst>
              </p:cNvPr>
              <p:cNvSpPr>
                <a:spLocks/>
              </p:cNvSpPr>
              <p:nvPr/>
            </p:nvSpPr>
            <p:spPr bwMode="auto">
              <a:xfrm>
                <a:off x="4263" y="633"/>
                <a:ext cx="10" cy="8"/>
              </a:xfrm>
              <a:custGeom>
                <a:avLst/>
                <a:gdLst>
                  <a:gd name="T0" fmla="*/ 0 w 10"/>
                  <a:gd name="T1" fmla="*/ 4 h 8"/>
                  <a:gd name="T2" fmla="*/ 3 w 10"/>
                  <a:gd name="T3" fmla="*/ 8 h 8"/>
                  <a:gd name="T4" fmla="*/ 3 w 10"/>
                  <a:gd name="T5" fmla="*/ 8 h 8"/>
                  <a:gd name="T6" fmla="*/ 7 w 10"/>
                  <a:gd name="T7" fmla="*/ 8 h 8"/>
                  <a:gd name="T8" fmla="*/ 10 w 10"/>
                  <a:gd name="T9" fmla="*/ 8 h 8"/>
                  <a:gd name="T10" fmla="*/ 10 w 10"/>
                  <a:gd name="T11" fmla="*/ 8 h 8"/>
                  <a:gd name="T12" fmla="*/ 10 w 10"/>
                  <a:gd name="T13" fmla="*/ 8 h 8"/>
                  <a:gd name="T14" fmla="*/ 7 w 10"/>
                  <a:gd name="T15" fmla="*/ 4 h 8"/>
                  <a:gd name="T16" fmla="*/ 7 w 10"/>
                  <a:gd name="T17" fmla="*/ 4 h 8"/>
                  <a:gd name="T18" fmla="*/ 3 w 10"/>
                  <a:gd name="T19" fmla="*/ 4 h 8"/>
                  <a:gd name="T20" fmla="*/ 3 w 10"/>
                  <a:gd name="T21" fmla="*/ 0 h 8"/>
                  <a:gd name="T22" fmla="*/ 0 w 10"/>
                  <a:gd name="T23" fmla="*/ 0 h 8"/>
                  <a:gd name="T24" fmla="*/ 0 w 10"/>
                  <a:gd name="T25" fmla="*/ 4 h 8"/>
                  <a:gd name="T26" fmla="*/ 0 w 10"/>
                  <a:gd name="T27" fmla="*/ 4 h 8"/>
                  <a:gd name="T28" fmla="*/ 0 w 10"/>
                  <a:gd name="T2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8">
                    <a:moveTo>
                      <a:pt x="0" y="4"/>
                    </a:moveTo>
                    <a:lnTo>
                      <a:pt x="3" y="8"/>
                    </a:lnTo>
                    <a:lnTo>
                      <a:pt x="3" y="8"/>
                    </a:lnTo>
                    <a:lnTo>
                      <a:pt x="7" y="8"/>
                    </a:lnTo>
                    <a:lnTo>
                      <a:pt x="10" y="8"/>
                    </a:lnTo>
                    <a:lnTo>
                      <a:pt x="10" y="8"/>
                    </a:lnTo>
                    <a:lnTo>
                      <a:pt x="10" y="8"/>
                    </a:lnTo>
                    <a:lnTo>
                      <a:pt x="7" y="4"/>
                    </a:lnTo>
                    <a:lnTo>
                      <a:pt x="7" y="4"/>
                    </a:lnTo>
                    <a:lnTo>
                      <a:pt x="3" y="4"/>
                    </a:lnTo>
                    <a:lnTo>
                      <a:pt x="3" y="0"/>
                    </a:lnTo>
                    <a:lnTo>
                      <a:pt x="0" y="0"/>
                    </a:lnTo>
                    <a:lnTo>
                      <a:pt x="0" y="4"/>
                    </a:lnTo>
                    <a:lnTo>
                      <a:pt x="0" y="4"/>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03" name="Freeform 426">
                <a:extLst>
                  <a:ext uri="{FF2B5EF4-FFF2-40B4-BE49-F238E27FC236}">
                    <a16:creationId xmlns:a16="http://schemas.microsoft.com/office/drawing/2014/main" id="{750FF521-E305-41D5-813F-790C6D116DC2}"/>
                  </a:ext>
                </a:extLst>
              </p:cNvPr>
              <p:cNvSpPr>
                <a:spLocks/>
              </p:cNvSpPr>
              <p:nvPr/>
            </p:nvSpPr>
            <p:spPr bwMode="auto">
              <a:xfrm>
                <a:off x="4291" y="626"/>
                <a:ext cx="36" cy="7"/>
              </a:xfrm>
              <a:custGeom>
                <a:avLst/>
                <a:gdLst>
                  <a:gd name="T0" fmla="*/ 25 w 36"/>
                  <a:gd name="T1" fmla="*/ 7 h 7"/>
                  <a:gd name="T2" fmla="*/ 29 w 36"/>
                  <a:gd name="T3" fmla="*/ 7 h 7"/>
                  <a:gd name="T4" fmla="*/ 33 w 36"/>
                  <a:gd name="T5" fmla="*/ 7 h 7"/>
                  <a:gd name="T6" fmla="*/ 36 w 36"/>
                  <a:gd name="T7" fmla="*/ 4 h 7"/>
                  <a:gd name="T8" fmla="*/ 36 w 36"/>
                  <a:gd name="T9" fmla="*/ 4 h 7"/>
                  <a:gd name="T10" fmla="*/ 36 w 36"/>
                  <a:gd name="T11" fmla="*/ 4 h 7"/>
                  <a:gd name="T12" fmla="*/ 33 w 36"/>
                  <a:gd name="T13" fmla="*/ 4 h 7"/>
                  <a:gd name="T14" fmla="*/ 29 w 36"/>
                  <a:gd name="T15" fmla="*/ 4 h 7"/>
                  <a:gd name="T16" fmla="*/ 25 w 36"/>
                  <a:gd name="T17" fmla="*/ 4 h 7"/>
                  <a:gd name="T18" fmla="*/ 25 w 36"/>
                  <a:gd name="T19" fmla="*/ 4 h 7"/>
                  <a:gd name="T20" fmla="*/ 18 w 36"/>
                  <a:gd name="T21" fmla="*/ 4 h 7"/>
                  <a:gd name="T22" fmla="*/ 18 w 36"/>
                  <a:gd name="T23" fmla="*/ 0 h 7"/>
                  <a:gd name="T24" fmla="*/ 15 w 36"/>
                  <a:gd name="T25" fmla="*/ 0 h 7"/>
                  <a:gd name="T26" fmla="*/ 15 w 36"/>
                  <a:gd name="T27" fmla="*/ 4 h 7"/>
                  <a:gd name="T28" fmla="*/ 11 w 36"/>
                  <a:gd name="T29" fmla="*/ 4 h 7"/>
                  <a:gd name="T30" fmla="*/ 8 w 36"/>
                  <a:gd name="T31" fmla="*/ 4 h 7"/>
                  <a:gd name="T32" fmla="*/ 4 w 36"/>
                  <a:gd name="T33" fmla="*/ 4 h 7"/>
                  <a:gd name="T34" fmla="*/ 4 w 36"/>
                  <a:gd name="T35" fmla="*/ 7 h 7"/>
                  <a:gd name="T36" fmla="*/ 0 w 36"/>
                  <a:gd name="T37" fmla="*/ 4 h 7"/>
                  <a:gd name="T38" fmla="*/ 0 w 36"/>
                  <a:gd name="T39" fmla="*/ 7 h 7"/>
                  <a:gd name="T40" fmla="*/ 4 w 36"/>
                  <a:gd name="T41" fmla="*/ 7 h 7"/>
                  <a:gd name="T42" fmla="*/ 4 w 36"/>
                  <a:gd name="T43" fmla="*/ 7 h 7"/>
                  <a:gd name="T44" fmla="*/ 4 w 36"/>
                  <a:gd name="T45" fmla="*/ 7 h 7"/>
                  <a:gd name="T46" fmla="*/ 11 w 36"/>
                  <a:gd name="T47" fmla="*/ 4 h 7"/>
                  <a:gd name="T48" fmla="*/ 15 w 36"/>
                  <a:gd name="T49" fmla="*/ 4 h 7"/>
                  <a:gd name="T50" fmla="*/ 15 w 36"/>
                  <a:gd name="T51" fmla="*/ 4 h 7"/>
                  <a:gd name="T52" fmla="*/ 18 w 36"/>
                  <a:gd name="T53" fmla="*/ 4 h 7"/>
                  <a:gd name="T54" fmla="*/ 22 w 36"/>
                  <a:gd name="T55" fmla="*/ 4 h 7"/>
                  <a:gd name="T56" fmla="*/ 25 w 36"/>
                  <a:gd name="T5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7">
                    <a:moveTo>
                      <a:pt x="25" y="7"/>
                    </a:moveTo>
                    <a:lnTo>
                      <a:pt x="29" y="7"/>
                    </a:lnTo>
                    <a:lnTo>
                      <a:pt x="33" y="7"/>
                    </a:lnTo>
                    <a:lnTo>
                      <a:pt x="36" y="4"/>
                    </a:lnTo>
                    <a:lnTo>
                      <a:pt x="36" y="4"/>
                    </a:lnTo>
                    <a:lnTo>
                      <a:pt x="36" y="4"/>
                    </a:lnTo>
                    <a:lnTo>
                      <a:pt x="33" y="4"/>
                    </a:lnTo>
                    <a:lnTo>
                      <a:pt x="29" y="4"/>
                    </a:lnTo>
                    <a:lnTo>
                      <a:pt x="25" y="4"/>
                    </a:lnTo>
                    <a:lnTo>
                      <a:pt x="25" y="4"/>
                    </a:lnTo>
                    <a:lnTo>
                      <a:pt x="18" y="4"/>
                    </a:lnTo>
                    <a:lnTo>
                      <a:pt x="18" y="0"/>
                    </a:lnTo>
                    <a:lnTo>
                      <a:pt x="15" y="0"/>
                    </a:lnTo>
                    <a:lnTo>
                      <a:pt x="15" y="4"/>
                    </a:lnTo>
                    <a:lnTo>
                      <a:pt x="11" y="4"/>
                    </a:lnTo>
                    <a:lnTo>
                      <a:pt x="8" y="4"/>
                    </a:lnTo>
                    <a:lnTo>
                      <a:pt x="4" y="4"/>
                    </a:lnTo>
                    <a:lnTo>
                      <a:pt x="4" y="7"/>
                    </a:lnTo>
                    <a:lnTo>
                      <a:pt x="0" y="4"/>
                    </a:lnTo>
                    <a:lnTo>
                      <a:pt x="0" y="7"/>
                    </a:lnTo>
                    <a:lnTo>
                      <a:pt x="4" y="7"/>
                    </a:lnTo>
                    <a:lnTo>
                      <a:pt x="4" y="7"/>
                    </a:lnTo>
                    <a:lnTo>
                      <a:pt x="4" y="7"/>
                    </a:lnTo>
                    <a:lnTo>
                      <a:pt x="11" y="4"/>
                    </a:lnTo>
                    <a:lnTo>
                      <a:pt x="15" y="4"/>
                    </a:lnTo>
                    <a:lnTo>
                      <a:pt x="15" y="4"/>
                    </a:lnTo>
                    <a:lnTo>
                      <a:pt x="18" y="4"/>
                    </a:lnTo>
                    <a:lnTo>
                      <a:pt x="22" y="4"/>
                    </a:lnTo>
                    <a:lnTo>
                      <a:pt x="25"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04" name="Freeform 427">
                <a:extLst>
                  <a:ext uri="{FF2B5EF4-FFF2-40B4-BE49-F238E27FC236}">
                    <a16:creationId xmlns:a16="http://schemas.microsoft.com/office/drawing/2014/main" id="{C99FCE15-63F4-4274-9390-E14FA1FEDAB7}"/>
                  </a:ext>
                </a:extLst>
              </p:cNvPr>
              <p:cNvSpPr>
                <a:spLocks/>
              </p:cNvSpPr>
              <p:nvPr/>
            </p:nvSpPr>
            <p:spPr bwMode="auto">
              <a:xfrm>
                <a:off x="4084" y="555"/>
                <a:ext cx="197" cy="64"/>
              </a:xfrm>
              <a:custGeom>
                <a:avLst/>
                <a:gdLst>
                  <a:gd name="T0" fmla="*/ 114 w 197"/>
                  <a:gd name="T1" fmla="*/ 7 h 64"/>
                  <a:gd name="T2" fmla="*/ 107 w 197"/>
                  <a:gd name="T3" fmla="*/ 18 h 64"/>
                  <a:gd name="T4" fmla="*/ 114 w 197"/>
                  <a:gd name="T5" fmla="*/ 18 h 64"/>
                  <a:gd name="T6" fmla="*/ 121 w 197"/>
                  <a:gd name="T7" fmla="*/ 18 h 64"/>
                  <a:gd name="T8" fmla="*/ 125 w 197"/>
                  <a:gd name="T9" fmla="*/ 18 h 64"/>
                  <a:gd name="T10" fmla="*/ 129 w 197"/>
                  <a:gd name="T11" fmla="*/ 14 h 64"/>
                  <a:gd name="T12" fmla="*/ 136 w 197"/>
                  <a:gd name="T13" fmla="*/ 14 h 64"/>
                  <a:gd name="T14" fmla="*/ 146 w 197"/>
                  <a:gd name="T15" fmla="*/ 10 h 64"/>
                  <a:gd name="T16" fmla="*/ 143 w 197"/>
                  <a:gd name="T17" fmla="*/ 14 h 64"/>
                  <a:gd name="T18" fmla="*/ 154 w 197"/>
                  <a:gd name="T19" fmla="*/ 14 h 64"/>
                  <a:gd name="T20" fmla="*/ 157 w 197"/>
                  <a:gd name="T21" fmla="*/ 14 h 64"/>
                  <a:gd name="T22" fmla="*/ 164 w 197"/>
                  <a:gd name="T23" fmla="*/ 14 h 64"/>
                  <a:gd name="T24" fmla="*/ 189 w 197"/>
                  <a:gd name="T25" fmla="*/ 18 h 64"/>
                  <a:gd name="T26" fmla="*/ 193 w 197"/>
                  <a:gd name="T27" fmla="*/ 25 h 64"/>
                  <a:gd name="T28" fmla="*/ 193 w 197"/>
                  <a:gd name="T29" fmla="*/ 32 h 64"/>
                  <a:gd name="T30" fmla="*/ 182 w 197"/>
                  <a:gd name="T31" fmla="*/ 39 h 64"/>
                  <a:gd name="T32" fmla="*/ 168 w 197"/>
                  <a:gd name="T33" fmla="*/ 43 h 64"/>
                  <a:gd name="T34" fmla="*/ 168 w 197"/>
                  <a:gd name="T35" fmla="*/ 50 h 64"/>
                  <a:gd name="T36" fmla="*/ 157 w 197"/>
                  <a:gd name="T37" fmla="*/ 57 h 64"/>
                  <a:gd name="T38" fmla="*/ 143 w 197"/>
                  <a:gd name="T39" fmla="*/ 57 h 64"/>
                  <a:gd name="T40" fmla="*/ 118 w 197"/>
                  <a:gd name="T41" fmla="*/ 64 h 64"/>
                  <a:gd name="T42" fmla="*/ 107 w 197"/>
                  <a:gd name="T43" fmla="*/ 61 h 64"/>
                  <a:gd name="T44" fmla="*/ 100 w 197"/>
                  <a:gd name="T45" fmla="*/ 57 h 64"/>
                  <a:gd name="T46" fmla="*/ 93 w 197"/>
                  <a:gd name="T47" fmla="*/ 53 h 64"/>
                  <a:gd name="T48" fmla="*/ 75 w 197"/>
                  <a:gd name="T49" fmla="*/ 53 h 64"/>
                  <a:gd name="T50" fmla="*/ 64 w 197"/>
                  <a:gd name="T51" fmla="*/ 53 h 64"/>
                  <a:gd name="T52" fmla="*/ 43 w 197"/>
                  <a:gd name="T53" fmla="*/ 46 h 64"/>
                  <a:gd name="T54" fmla="*/ 53 w 197"/>
                  <a:gd name="T55" fmla="*/ 43 h 64"/>
                  <a:gd name="T56" fmla="*/ 71 w 197"/>
                  <a:gd name="T57" fmla="*/ 43 h 64"/>
                  <a:gd name="T58" fmla="*/ 61 w 197"/>
                  <a:gd name="T59" fmla="*/ 39 h 64"/>
                  <a:gd name="T60" fmla="*/ 86 w 197"/>
                  <a:gd name="T61" fmla="*/ 39 h 64"/>
                  <a:gd name="T62" fmla="*/ 86 w 197"/>
                  <a:gd name="T63" fmla="*/ 35 h 64"/>
                  <a:gd name="T64" fmla="*/ 64 w 197"/>
                  <a:gd name="T65" fmla="*/ 35 h 64"/>
                  <a:gd name="T66" fmla="*/ 43 w 197"/>
                  <a:gd name="T67" fmla="*/ 35 h 64"/>
                  <a:gd name="T68" fmla="*/ 25 w 197"/>
                  <a:gd name="T69" fmla="*/ 39 h 64"/>
                  <a:gd name="T70" fmla="*/ 18 w 197"/>
                  <a:gd name="T71" fmla="*/ 35 h 64"/>
                  <a:gd name="T72" fmla="*/ 10 w 197"/>
                  <a:gd name="T73" fmla="*/ 32 h 64"/>
                  <a:gd name="T74" fmla="*/ 18 w 197"/>
                  <a:gd name="T75" fmla="*/ 25 h 64"/>
                  <a:gd name="T76" fmla="*/ 18 w 197"/>
                  <a:gd name="T77" fmla="*/ 25 h 64"/>
                  <a:gd name="T78" fmla="*/ 10 w 197"/>
                  <a:gd name="T79" fmla="*/ 21 h 64"/>
                  <a:gd name="T80" fmla="*/ 0 w 197"/>
                  <a:gd name="T81" fmla="*/ 18 h 64"/>
                  <a:gd name="T82" fmla="*/ 18 w 197"/>
                  <a:gd name="T83" fmla="*/ 18 h 64"/>
                  <a:gd name="T84" fmla="*/ 28 w 197"/>
                  <a:gd name="T85" fmla="*/ 21 h 64"/>
                  <a:gd name="T86" fmla="*/ 35 w 197"/>
                  <a:gd name="T87" fmla="*/ 25 h 64"/>
                  <a:gd name="T88" fmla="*/ 39 w 197"/>
                  <a:gd name="T89" fmla="*/ 18 h 64"/>
                  <a:gd name="T90" fmla="*/ 32 w 197"/>
                  <a:gd name="T91" fmla="*/ 14 h 64"/>
                  <a:gd name="T92" fmla="*/ 46 w 197"/>
                  <a:gd name="T93" fmla="*/ 18 h 64"/>
                  <a:gd name="T94" fmla="*/ 43 w 197"/>
                  <a:gd name="T95" fmla="*/ 10 h 64"/>
                  <a:gd name="T96" fmla="*/ 43 w 197"/>
                  <a:gd name="T97" fmla="*/ 7 h 64"/>
                  <a:gd name="T98" fmla="*/ 35 w 197"/>
                  <a:gd name="T99" fmla="*/ 3 h 64"/>
                  <a:gd name="T100" fmla="*/ 43 w 197"/>
                  <a:gd name="T101" fmla="*/ 0 h 64"/>
                  <a:gd name="T102" fmla="*/ 50 w 197"/>
                  <a:gd name="T103" fmla="*/ 7 h 64"/>
                  <a:gd name="T104" fmla="*/ 57 w 197"/>
                  <a:gd name="T105" fmla="*/ 10 h 64"/>
                  <a:gd name="T106" fmla="*/ 64 w 197"/>
                  <a:gd name="T107" fmla="*/ 14 h 64"/>
                  <a:gd name="T108" fmla="*/ 82 w 197"/>
                  <a:gd name="T109" fmla="*/ 14 h 64"/>
                  <a:gd name="T110" fmla="*/ 89 w 197"/>
                  <a:gd name="T111" fmla="*/ 14 h 64"/>
                  <a:gd name="T112" fmla="*/ 96 w 197"/>
                  <a:gd name="T113" fmla="*/ 25 h 64"/>
                  <a:gd name="T114" fmla="*/ 96 w 197"/>
                  <a:gd name="T115" fmla="*/ 21 h 64"/>
                  <a:gd name="T116" fmla="*/ 96 w 197"/>
                  <a:gd name="T117" fmla="*/ 10 h 64"/>
                  <a:gd name="T118" fmla="*/ 103 w 197"/>
                  <a:gd name="T119"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7" h="64">
                    <a:moveTo>
                      <a:pt x="103" y="0"/>
                    </a:moveTo>
                    <a:lnTo>
                      <a:pt x="107" y="3"/>
                    </a:lnTo>
                    <a:lnTo>
                      <a:pt x="107" y="3"/>
                    </a:lnTo>
                    <a:lnTo>
                      <a:pt x="114" y="3"/>
                    </a:lnTo>
                    <a:lnTo>
                      <a:pt x="114" y="3"/>
                    </a:lnTo>
                    <a:lnTo>
                      <a:pt x="114" y="7"/>
                    </a:lnTo>
                    <a:lnTo>
                      <a:pt x="111" y="7"/>
                    </a:lnTo>
                    <a:lnTo>
                      <a:pt x="114" y="10"/>
                    </a:lnTo>
                    <a:lnTo>
                      <a:pt x="114" y="14"/>
                    </a:lnTo>
                    <a:lnTo>
                      <a:pt x="111" y="14"/>
                    </a:lnTo>
                    <a:lnTo>
                      <a:pt x="111" y="14"/>
                    </a:lnTo>
                    <a:lnTo>
                      <a:pt x="107" y="18"/>
                    </a:lnTo>
                    <a:lnTo>
                      <a:pt x="111" y="21"/>
                    </a:lnTo>
                    <a:lnTo>
                      <a:pt x="111" y="21"/>
                    </a:lnTo>
                    <a:lnTo>
                      <a:pt x="114" y="18"/>
                    </a:lnTo>
                    <a:lnTo>
                      <a:pt x="114" y="18"/>
                    </a:lnTo>
                    <a:lnTo>
                      <a:pt x="114" y="18"/>
                    </a:lnTo>
                    <a:lnTo>
                      <a:pt x="114" y="18"/>
                    </a:lnTo>
                    <a:lnTo>
                      <a:pt x="114" y="18"/>
                    </a:lnTo>
                    <a:lnTo>
                      <a:pt x="114" y="18"/>
                    </a:lnTo>
                    <a:lnTo>
                      <a:pt x="118" y="18"/>
                    </a:lnTo>
                    <a:lnTo>
                      <a:pt x="118" y="18"/>
                    </a:lnTo>
                    <a:lnTo>
                      <a:pt x="118" y="18"/>
                    </a:lnTo>
                    <a:lnTo>
                      <a:pt x="121" y="18"/>
                    </a:lnTo>
                    <a:lnTo>
                      <a:pt x="118" y="18"/>
                    </a:lnTo>
                    <a:lnTo>
                      <a:pt x="121" y="21"/>
                    </a:lnTo>
                    <a:lnTo>
                      <a:pt x="121" y="21"/>
                    </a:lnTo>
                    <a:lnTo>
                      <a:pt x="121" y="18"/>
                    </a:lnTo>
                    <a:lnTo>
                      <a:pt x="121" y="18"/>
                    </a:lnTo>
                    <a:lnTo>
                      <a:pt x="125" y="18"/>
                    </a:lnTo>
                    <a:lnTo>
                      <a:pt x="125" y="18"/>
                    </a:lnTo>
                    <a:lnTo>
                      <a:pt x="125" y="18"/>
                    </a:lnTo>
                    <a:lnTo>
                      <a:pt x="125" y="18"/>
                    </a:lnTo>
                    <a:lnTo>
                      <a:pt x="125" y="14"/>
                    </a:lnTo>
                    <a:lnTo>
                      <a:pt x="125" y="14"/>
                    </a:lnTo>
                    <a:lnTo>
                      <a:pt x="129" y="14"/>
                    </a:lnTo>
                    <a:lnTo>
                      <a:pt x="125" y="14"/>
                    </a:lnTo>
                    <a:lnTo>
                      <a:pt x="125" y="10"/>
                    </a:lnTo>
                    <a:lnTo>
                      <a:pt x="132" y="14"/>
                    </a:lnTo>
                    <a:lnTo>
                      <a:pt x="132" y="10"/>
                    </a:lnTo>
                    <a:lnTo>
                      <a:pt x="129" y="10"/>
                    </a:lnTo>
                    <a:lnTo>
                      <a:pt x="136" y="14"/>
                    </a:lnTo>
                    <a:lnTo>
                      <a:pt x="136" y="14"/>
                    </a:lnTo>
                    <a:lnTo>
                      <a:pt x="132" y="10"/>
                    </a:lnTo>
                    <a:lnTo>
                      <a:pt x="139" y="14"/>
                    </a:lnTo>
                    <a:lnTo>
                      <a:pt x="143" y="14"/>
                    </a:lnTo>
                    <a:lnTo>
                      <a:pt x="143" y="10"/>
                    </a:lnTo>
                    <a:lnTo>
                      <a:pt x="146" y="10"/>
                    </a:lnTo>
                    <a:lnTo>
                      <a:pt x="146" y="10"/>
                    </a:lnTo>
                    <a:lnTo>
                      <a:pt x="146" y="10"/>
                    </a:lnTo>
                    <a:lnTo>
                      <a:pt x="150" y="10"/>
                    </a:lnTo>
                    <a:lnTo>
                      <a:pt x="146" y="10"/>
                    </a:lnTo>
                    <a:lnTo>
                      <a:pt x="146" y="14"/>
                    </a:lnTo>
                    <a:lnTo>
                      <a:pt x="143" y="14"/>
                    </a:lnTo>
                    <a:lnTo>
                      <a:pt x="143" y="18"/>
                    </a:lnTo>
                    <a:lnTo>
                      <a:pt x="139" y="18"/>
                    </a:lnTo>
                    <a:lnTo>
                      <a:pt x="143" y="18"/>
                    </a:lnTo>
                    <a:lnTo>
                      <a:pt x="146" y="14"/>
                    </a:lnTo>
                    <a:lnTo>
                      <a:pt x="150" y="14"/>
                    </a:lnTo>
                    <a:lnTo>
                      <a:pt x="154" y="14"/>
                    </a:lnTo>
                    <a:lnTo>
                      <a:pt x="154" y="14"/>
                    </a:lnTo>
                    <a:lnTo>
                      <a:pt x="157" y="14"/>
                    </a:lnTo>
                    <a:lnTo>
                      <a:pt x="157" y="14"/>
                    </a:lnTo>
                    <a:lnTo>
                      <a:pt x="157" y="14"/>
                    </a:lnTo>
                    <a:lnTo>
                      <a:pt x="154" y="14"/>
                    </a:lnTo>
                    <a:lnTo>
                      <a:pt x="157" y="14"/>
                    </a:lnTo>
                    <a:lnTo>
                      <a:pt x="157" y="18"/>
                    </a:lnTo>
                    <a:lnTo>
                      <a:pt x="161" y="18"/>
                    </a:lnTo>
                    <a:lnTo>
                      <a:pt x="161" y="14"/>
                    </a:lnTo>
                    <a:lnTo>
                      <a:pt x="161" y="14"/>
                    </a:lnTo>
                    <a:lnTo>
                      <a:pt x="161" y="18"/>
                    </a:lnTo>
                    <a:lnTo>
                      <a:pt x="164" y="14"/>
                    </a:lnTo>
                    <a:lnTo>
                      <a:pt x="168" y="18"/>
                    </a:lnTo>
                    <a:lnTo>
                      <a:pt x="168" y="18"/>
                    </a:lnTo>
                    <a:lnTo>
                      <a:pt x="168" y="18"/>
                    </a:lnTo>
                    <a:lnTo>
                      <a:pt x="172" y="18"/>
                    </a:lnTo>
                    <a:lnTo>
                      <a:pt x="182" y="18"/>
                    </a:lnTo>
                    <a:lnTo>
                      <a:pt x="189" y="18"/>
                    </a:lnTo>
                    <a:lnTo>
                      <a:pt x="189" y="21"/>
                    </a:lnTo>
                    <a:lnTo>
                      <a:pt x="189" y="21"/>
                    </a:lnTo>
                    <a:lnTo>
                      <a:pt x="189" y="21"/>
                    </a:lnTo>
                    <a:lnTo>
                      <a:pt x="193" y="21"/>
                    </a:lnTo>
                    <a:lnTo>
                      <a:pt x="193" y="25"/>
                    </a:lnTo>
                    <a:lnTo>
                      <a:pt x="193" y="25"/>
                    </a:lnTo>
                    <a:lnTo>
                      <a:pt x="193" y="28"/>
                    </a:lnTo>
                    <a:lnTo>
                      <a:pt x="193" y="28"/>
                    </a:lnTo>
                    <a:lnTo>
                      <a:pt x="193" y="28"/>
                    </a:lnTo>
                    <a:lnTo>
                      <a:pt x="197" y="28"/>
                    </a:lnTo>
                    <a:lnTo>
                      <a:pt x="193" y="32"/>
                    </a:lnTo>
                    <a:lnTo>
                      <a:pt x="193" y="32"/>
                    </a:lnTo>
                    <a:lnTo>
                      <a:pt x="186" y="32"/>
                    </a:lnTo>
                    <a:lnTo>
                      <a:pt x="186" y="35"/>
                    </a:lnTo>
                    <a:lnTo>
                      <a:pt x="182" y="35"/>
                    </a:lnTo>
                    <a:lnTo>
                      <a:pt x="182" y="35"/>
                    </a:lnTo>
                    <a:lnTo>
                      <a:pt x="182" y="39"/>
                    </a:lnTo>
                    <a:lnTo>
                      <a:pt x="182" y="39"/>
                    </a:lnTo>
                    <a:lnTo>
                      <a:pt x="179" y="39"/>
                    </a:lnTo>
                    <a:lnTo>
                      <a:pt x="179" y="39"/>
                    </a:lnTo>
                    <a:lnTo>
                      <a:pt x="175" y="43"/>
                    </a:lnTo>
                    <a:lnTo>
                      <a:pt x="172" y="39"/>
                    </a:lnTo>
                    <a:lnTo>
                      <a:pt x="172" y="43"/>
                    </a:lnTo>
                    <a:lnTo>
                      <a:pt x="168" y="43"/>
                    </a:lnTo>
                    <a:lnTo>
                      <a:pt x="168" y="46"/>
                    </a:lnTo>
                    <a:lnTo>
                      <a:pt x="168" y="46"/>
                    </a:lnTo>
                    <a:lnTo>
                      <a:pt x="168" y="46"/>
                    </a:lnTo>
                    <a:lnTo>
                      <a:pt x="168" y="46"/>
                    </a:lnTo>
                    <a:lnTo>
                      <a:pt x="168" y="46"/>
                    </a:lnTo>
                    <a:lnTo>
                      <a:pt x="168" y="50"/>
                    </a:lnTo>
                    <a:lnTo>
                      <a:pt x="164" y="50"/>
                    </a:lnTo>
                    <a:lnTo>
                      <a:pt x="168" y="50"/>
                    </a:lnTo>
                    <a:lnTo>
                      <a:pt x="164" y="53"/>
                    </a:lnTo>
                    <a:lnTo>
                      <a:pt x="164" y="53"/>
                    </a:lnTo>
                    <a:lnTo>
                      <a:pt x="161" y="53"/>
                    </a:lnTo>
                    <a:lnTo>
                      <a:pt x="157" y="57"/>
                    </a:lnTo>
                    <a:lnTo>
                      <a:pt x="154" y="53"/>
                    </a:lnTo>
                    <a:lnTo>
                      <a:pt x="150" y="57"/>
                    </a:lnTo>
                    <a:lnTo>
                      <a:pt x="150" y="57"/>
                    </a:lnTo>
                    <a:lnTo>
                      <a:pt x="150" y="53"/>
                    </a:lnTo>
                    <a:lnTo>
                      <a:pt x="146" y="53"/>
                    </a:lnTo>
                    <a:lnTo>
                      <a:pt x="143" y="57"/>
                    </a:lnTo>
                    <a:lnTo>
                      <a:pt x="136" y="57"/>
                    </a:lnTo>
                    <a:lnTo>
                      <a:pt x="136" y="57"/>
                    </a:lnTo>
                    <a:lnTo>
                      <a:pt x="136" y="61"/>
                    </a:lnTo>
                    <a:lnTo>
                      <a:pt x="132" y="61"/>
                    </a:lnTo>
                    <a:lnTo>
                      <a:pt x="129" y="64"/>
                    </a:lnTo>
                    <a:lnTo>
                      <a:pt x="118" y="64"/>
                    </a:lnTo>
                    <a:lnTo>
                      <a:pt x="118" y="64"/>
                    </a:lnTo>
                    <a:lnTo>
                      <a:pt x="118" y="64"/>
                    </a:lnTo>
                    <a:lnTo>
                      <a:pt x="114" y="64"/>
                    </a:lnTo>
                    <a:lnTo>
                      <a:pt x="114" y="64"/>
                    </a:lnTo>
                    <a:lnTo>
                      <a:pt x="107" y="61"/>
                    </a:lnTo>
                    <a:lnTo>
                      <a:pt x="107" y="61"/>
                    </a:lnTo>
                    <a:lnTo>
                      <a:pt x="107" y="61"/>
                    </a:lnTo>
                    <a:lnTo>
                      <a:pt x="107" y="61"/>
                    </a:lnTo>
                    <a:lnTo>
                      <a:pt x="107" y="61"/>
                    </a:lnTo>
                    <a:lnTo>
                      <a:pt x="103" y="61"/>
                    </a:lnTo>
                    <a:lnTo>
                      <a:pt x="103" y="57"/>
                    </a:lnTo>
                    <a:lnTo>
                      <a:pt x="100" y="57"/>
                    </a:lnTo>
                    <a:lnTo>
                      <a:pt x="103" y="53"/>
                    </a:lnTo>
                    <a:lnTo>
                      <a:pt x="103" y="53"/>
                    </a:lnTo>
                    <a:lnTo>
                      <a:pt x="103" y="53"/>
                    </a:lnTo>
                    <a:lnTo>
                      <a:pt x="103" y="53"/>
                    </a:lnTo>
                    <a:lnTo>
                      <a:pt x="100" y="53"/>
                    </a:lnTo>
                    <a:lnTo>
                      <a:pt x="93" y="53"/>
                    </a:lnTo>
                    <a:lnTo>
                      <a:pt x="86" y="53"/>
                    </a:lnTo>
                    <a:lnTo>
                      <a:pt x="82" y="53"/>
                    </a:lnTo>
                    <a:lnTo>
                      <a:pt x="78" y="53"/>
                    </a:lnTo>
                    <a:lnTo>
                      <a:pt x="78" y="53"/>
                    </a:lnTo>
                    <a:lnTo>
                      <a:pt x="78" y="53"/>
                    </a:lnTo>
                    <a:lnTo>
                      <a:pt x="75" y="53"/>
                    </a:lnTo>
                    <a:lnTo>
                      <a:pt x="71" y="53"/>
                    </a:lnTo>
                    <a:lnTo>
                      <a:pt x="71" y="53"/>
                    </a:lnTo>
                    <a:lnTo>
                      <a:pt x="71" y="53"/>
                    </a:lnTo>
                    <a:lnTo>
                      <a:pt x="68" y="53"/>
                    </a:lnTo>
                    <a:lnTo>
                      <a:pt x="64" y="53"/>
                    </a:lnTo>
                    <a:lnTo>
                      <a:pt x="64" y="53"/>
                    </a:lnTo>
                    <a:lnTo>
                      <a:pt x="64" y="50"/>
                    </a:lnTo>
                    <a:lnTo>
                      <a:pt x="53" y="50"/>
                    </a:lnTo>
                    <a:lnTo>
                      <a:pt x="50" y="50"/>
                    </a:lnTo>
                    <a:lnTo>
                      <a:pt x="46" y="46"/>
                    </a:lnTo>
                    <a:lnTo>
                      <a:pt x="46" y="46"/>
                    </a:lnTo>
                    <a:lnTo>
                      <a:pt x="43" y="46"/>
                    </a:lnTo>
                    <a:lnTo>
                      <a:pt x="43" y="43"/>
                    </a:lnTo>
                    <a:lnTo>
                      <a:pt x="43" y="43"/>
                    </a:lnTo>
                    <a:lnTo>
                      <a:pt x="46" y="43"/>
                    </a:lnTo>
                    <a:lnTo>
                      <a:pt x="53" y="43"/>
                    </a:lnTo>
                    <a:lnTo>
                      <a:pt x="53" y="43"/>
                    </a:lnTo>
                    <a:lnTo>
                      <a:pt x="53" y="43"/>
                    </a:lnTo>
                    <a:lnTo>
                      <a:pt x="53" y="46"/>
                    </a:lnTo>
                    <a:lnTo>
                      <a:pt x="64" y="46"/>
                    </a:lnTo>
                    <a:lnTo>
                      <a:pt x="68" y="46"/>
                    </a:lnTo>
                    <a:lnTo>
                      <a:pt x="71" y="46"/>
                    </a:lnTo>
                    <a:lnTo>
                      <a:pt x="71" y="46"/>
                    </a:lnTo>
                    <a:lnTo>
                      <a:pt x="71" y="43"/>
                    </a:lnTo>
                    <a:lnTo>
                      <a:pt x="68" y="43"/>
                    </a:lnTo>
                    <a:lnTo>
                      <a:pt x="64" y="43"/>
                    </a:lnTo>
                    <a:lnTo>
                      <a:pt x="64" y="43"/>
                    </a:lnTo>
                    <a:lnTo>
                      <a:pt x="61" y="43"/>
                    </a:lnTo>
                    <a:lnTo>
                      <a:pt x="61" y="43"/>
                    </a:lnTo>
                    <a:lnTo>
                      <a:pt x="61" y="39"/>
                    </a:lnTo>
                    <a:lnTo>
                      <a:pt x="68" y="39"/>
                    </a:lnTo>
                    <a:lnTo>
                      <a:pt x="68" y="39"/>
                    </a:lnTo>
                    <a:lnTo>
                      <a:pt x="68" y="39"/>
                    </a:lnTo>
                    <a:lnTo>
                      <a:pt x="68" y="39"/>
                    </a:lnTo>
                    <a:lnTo>
                      <a:pt x="86" y="39"/>
                    </a:lnTo>
                    <a:lnTo>
                      <a:pt x="86" y="39"/>
                    </a:lnTo>
                    <a:lnTo>
                      <a:pt x="86" y="39"/>
                    </a:lnTo>
                    <a:lnTo>
                      <a:pt x="86" y="39"/>
                    </a:lnTo>
                    <a:lnTo>
                      <a:pt x="89" y="39"/>
                    </a:lnTo>
                    <a:lnTo>
                      <a:pt x="89" y="35"/>
                    </a:lnTo>
                    <a:lnTo>
                      <a:pt x="89" y="35"/>
                    </a:lnTo>
                    <a:lnTo>
                      <a:pt x="86" y="35"/>
                    </a:lnTo>
                    <a:lnTo>
                      <a:pt x="89" y="35"/>
                    </a:lnTo>
                    <a:lnTo>
                      <a:pt x="89" y="32"/>
                    </a:lnTo>
                    <a:lnTo>
                      <a:pt x="86" y="35"/>
                    </a:lnTo>
                    <a:lnTo>
                      <a:pt x="82" y="35"/>
                    </a:lnTo>
                    <a:lnTo>
                      <a:pt x="82" y="35"/>
                    </a:lnTo>
                    <a:lnTo>
                      <a:pt x="64" y="35"/>
                    </a:lnTo>
                    <a:lnTo>
                      <a:pt x="64" y="35"/>
                    </a:lnTo>
                    <a:lnTo>
                      <a:pt x="57" y="35"/>
                    </a:lnTo>
                    <a:lnTo>
                      <a:pt x="57" y="35"/>
                    </a:lnTo>
                    <a:lnTo>
                      <a:pt x="50" y="35"/>
                    </a:lnTo>
                    <a:lnTo>
                      <a:pt x="50" y="39"/>
                    </a:lnTo>
                    <a:lnTo>
                      <a:pt x="43" y="35"/>
                    </a:lnTo>
                    <a:lnTo>
                      <a:pt x="43" y="39"/>
                    </a:lnTo>
                    <a:lnTo>
                      <a:pt x="39" y="39"/>
                    </a:lnTo>
                    <a:lnTo>
                      <a:pt x="35" y="39"/>
                    </a:lnTo>
                    <a:lnTo>
                      <a:pt x="35" y="39"/>
                    </a:lnTo>
                    <a:lnTo>
                      <a:pt x="35" y="39"/>
                    </a:lnTo>
                    <a:lnTo>
                      <a:pt x="25" y="39"/>
                    </a:lnTo>
                    <a:lnTo>
                      <a:pt x="21" y="35"/>
                    </a:lnTo>
                    <a:lnTo>
                      <a:pt x="25" y="35"/>
                    </a:lnTo>
                    <a:lnTo>
                      <a:pt x="21" y="35"/>
                    </a:lnTo>
                    <a:lnTo>
                      <a:pt x="21" y="35"/>
                    </a:lnTo>
                    <a:lnTo>
                      <a:pt x="21" y="35"/>
                    </a:lnTo>
                    <a:lnTo>
                      <a:pt x="18" y="35"/>
                    </a:lnTo>
                    <a:lnTo>
                      <a:pt x="18" y="35"/>
                    </a:lnTo>
                    <a:lnTo>
                      <a:pt x="18" y="35"/>
                    </a:lnTo>
                    <a:lnTo>
                      <a:pt x="18" y="32"/>
                    </a:lnTo>
                    <a:lnTo>
                      <a:pt x="14" y="32"/>
                    </a:lnTo>
                    <a:lnTo>
                      <a:pt x="14" y="32"/>
                    </a:lnTo>
                    <a:lnTo>
                      <a:pt x="10" y="32"/>
                    </a:lnTo>
                    <a:lnTo>
                      <a:pt x="10" y="28"/>
                    </a:lnTo>
                    <a:lnTo>
                      <a:pt x="14" y="28"/>
                    </a:lnTo>
                    <a:lnTo>
                      <a:pt x="18" y="28"/>
                    </a:lnTo>
                    <a:lnTo>
                      <a:pt x="21" y="28"/>
                    </a:lnTo>
                    <a:lnTo>
                      <a:pt x="18" y="25"/>
                    </a:lnTo>
                    <a:lnTo>
                      <a:pt x="18" y="25"/>
                    </a:lnTo>
                    <a:lnTo>
                      <a:pt x="21" y="28"/>
                    </a:lnTo>
                    <a:lnTo>
                      <a:pt x="21" y="25"/>
                    </a:lnTo>
                    <a:lnTo>
                      <a:pt x="21" y="25"/>
                    </a:lnTo>
                    <a:lnTo>
                      <a:pt x="25" y="25"/>
                    </a:lnTo>
                    <a:lnTo>
                      <a:pt x="21" y="25"/>
                    </a:lnTo>
                    <a:lnTo>
                      <a:pt x="18" y="25"/>
                    </a:lnTo>
                    <a:lnTo>
                      <a:pt x="18" y="21"/>
                    </a:lnTo>
                    <a:lnTo>
                      <a:pt x="14" y="25"/>
                    </a:lnTo>
                    <a:lnTo>
                      <a:pt x="10" y="25"/>
                    </a:lnTo>
                    <a:lnTo>
                      <a:pt x="10" y="21"/>
                    </a:lnTo>
                    <a:lnTo>
                      <a:pt x="10" y="21"/>
                    </a:lnTo>
                    <a:lnTo>
                      <a:pt x="10" y="21"/>
                    </a:lnTo>
                    <a:lnTo>
                      <a:pt x="10" y="21"/>
                    </a:lnTo>
                    <a:lnTo>
                      <a:pt x="10" y="21"/>
                    </a:lnTo>
                    <a:lnTo>
                      <a:pt x="10" y="21"/>
                    </a:lnTo>
                    <a:lnTo>
                      <a:pt x="7" y="18"/>
                    </a:lnTo>
                    <a:lnTo>
                      <a:pt x="3" y="18"/>
                    </a:lnTo>
                    <a:lnTo>
                      <a:pt x="0" y="18"/>
                    </a:lnTo>
                    <a:lnTo>
                      <a:pt x="0" y="18"/>
                    </a:lnTo>
                    <a:lnTo>
                      <a:pt x="0" y="18"/>
                    </a:lnTo>
                    <a:lnTo>
                      <a:pt x="3" y="14"/>
                    </a:lnTo>
                    <a:lnTo>
                      <a:pt x="10" y="18"/>
                    </a:lnTo>
                    <a:lnTo>
                      <a:pt x="10" y="18"/>
                    </a:lnTo>
                    <a:lnTo>
                      <a:pt x="18" y="18"/>
                    </a:lnTo>
                    <a:lnTo>
                      <a:pt x="18" y="18"/>
                    </a:lnTo>
                    <a:lnTo>
                      <a:pt x="21" y="18"/>
                    </a:lnTo>
                    <a:lnTo>
                      <a:pt x="21" y="14"/>
                    </a:lnTo>
                    <a:lnTo>
                      <a:pt x="25" y="18"/>
                    </a:lnTo>
                    <a:lnTo>
                      <a:pt x="25" y="18"/>
                    </a:lnTo>
                    <a:lnTo>
                      <a:pt x="28" y="21"/>
                    </a:lnTo>
                    <a:lnTo>
                      <a:pt x="32" y="21"/>
                    </a:lnTo>
                    <a:lnTo>
                      <a:pt x="32" y="21"/>
                    </a:lnTo>
                    <a:lnTo>
                      <a:pt x="32" y="21"/>
                    </a:lnTo>
                    <a:lnTo>
                      <a:pt x="35" y="25"/>
                    </a:lnTo>
                    <a:lnTo>
                      <a:pt x="35" y="25"/>
                    </a:lnTo>
                    <a:lnTo>
                      <a:pt x="35" y="25"/>
                    </a:lnTo>
                    <a:lnTo>
                      <a:pt x="35" y="21"/>
                    </a:lnTo>
                    <a:lnTo>
                      <a:pt x="35" y="21"/>
                    </a:lnTo>
                    <a:lnTo>
                      <a:pt x="39" y="21"/>
                    </a:lnTo>
                    <a:lnTo>
                      <a:pt x="39" y="21"/>
                    </a:lnTo>
                    <a:lnTo>
                      <a:pt x="35" y="18"/>
                    </a:lnTo>
                    <a:lnTo>
                      <a:pt x="39" y="18"/>
                    </a:lnTo>
                    <a:lnTo>
                      <a:pt x="39" y="18"/>
                    </a:lnTo>
                    <a:lnTo>
                      <a:pt x="35" y="18"/>
                    </a:lnTo>
                    <a:lnTo>
                      <a:pt x="32" y="18"/>
                    </a:lnTo>
                    <a:lnTo>
                      <a:pt x="28" y="14"/>
                    </a:lnTo>
                    <a:lnTo>
                      <a:pt x="28" y="14"/>
                    </a:lnTo>
                    <a:lnTo>
                      <a:pt x="32" y="14"/>
                    </a:lnTo>
                    <a:lnTo>
                      <a:pt x="28" y="7"/>
                    </a:lnTo>
                    <a:lnTo>
                      <a:pt x="35" y="10"/>
                    </a:lnTo>
                    <a:lnTo>
                      <a:pt x="35" y="14"/>
                    </a:lnTo>
                    <a:lnTo>
                      <a:pt x="43" y="14"/>
                    </a:lnTo>
                    <a:lnTo>
                      <a:pt x="43" y="18"/>
                    </a:lnTo>
                    <a:lnTo>
                      <a:pt x="46" y="18"/>
                    </a:lnTo>
                    <a:lnTo>
                      <a:pt x="46" y="14"/>
                    </a:lnTo>
                    <a:lnTo>
                      <a:pt x="43" y="14"/>
                    </a:lnTo>
                    <a:lnTo>
                      <a:pt x="43" y="14"/>
                    </a:lnTo>
                    <a:lnTo>
                      <a:pt x="46" y="14"/>
                    </a:lnTo>
                    <a:lnTo>
                      <a:pt x="46" y="10"/>
                    </a:lnTo>
                    <a:lnTo>
                      <a:pt x="43" y="10"/>
                    </a:lnTo>
                    <a:lnTo>
                      <a:pt x="46" y="10"/>
                    </a:lnTo>
                    <a:lnTo>
                      <a:pt x="43" y="7"/>
                    </a:lnTo>
                    <a:lnTo>
                      <a:pt x="46" y="7"/>
                    </a:lnTo>
                    <a:lnTo>
                      <a:pt x="46" y="7"/>
                    </a:lnTo>
                    <a:lnTo>
                      <a:pt x="46" y="7"/>
                    </a:lnTo>
                    <a:lnTo>
                      <a:pt x="43" y="7"/>
                    </a:lnTo>
                    <a:lnTo>
                      <a:pt x="43" y="7"/>
                    </a:lnTo>
                    <a:lnTo>
                      <a:pt x="43" y="7"/>
                    </a:lnTo>
                    <a:lnTo>
                      <a:pt x="39" y="7"/>
                    </a:lnTo>
                    <a:lnTo>
                      <a:pt x="39" y="7"/>
                    </a:lnTo>
                    <a:lnTo>
                      <a:pt x="35" y="7"/>
                    </a:lnTo>
                    <a:lnTo>
                      <a:pt x="35" y="3"/>
                    </a:lnTo>
                    <a:lnTo>
                      <a:pt x="39" y="3"/>
                    </a:lnTo>
                    <a:lnTo>
                      <a:pt x="39" y="3"/>
                    </a:lnTo>
                    <a:lnTo>
                      <a:pt x="43" y="3"/>
                    </a:lnTo>
                    <a:lnTo>
                      <a:pt x="43" y="0"/>
                    </a:lnTo>
                    <a:lnTo>
                      <a:pt x="43" y="0"/>
                    </a:lnTo>
                    <a:lnTo>
                      <a:pt x="43" y="0"/>
                    </a:lnTo>
                    <a:lnTo>
                      <a:pt x="46" y="3"/>
                    </a:lnTo>
                    <a:lnTo>
                      <a:pt x="46" y="3"/>
                    </a:lnTo>
                    <a:lnTo>
                      <a:pt x="50" y="3"/>
                    </a:lnTo>
                    <a:lnTo>
                      <a:pt x="46" y="3"/>
                    </a:lnTo>
                    <a:lnTo>
                      <a:pt x="46" y="7"/>
                    </a:lnTo>
                    <a:lnTo>
                      <a:pt x="50" y="7"/>
                    </a:lnTo>
                    <a:lnTo>
                      <a:pt x="53" y="3"/>
                    </a:lnTo>
                    <a:lnTo>
                      <a:pt x="53" y="7"/>
                    </a:lnTo>
                    <a:lnTo>
                      <a:pt x="53" y="7"/>
                    </a:lnTo>
                    <a:lnTo>
                      <a:pt x="57" y="7"/>
                    </a:lnTo>
                    <a:lnTo>
                      <a:pt x="57" y="10"/>
                    </a:lnTo>
                    <a:lnTo>
                      <a:pt x="57" y="10"/>
                    </a:lnTo>
                    <a:lnTo>
                      <a:pt x="57" y="10"/>
                    </a:lnTo>
                    <a:lnTo>
                      <a:pt x="61" y="10"/>
                    </a:lnTo>
                    <a:lnTo>
                      <a:pt x="64" y="10"/>
                    </a:lnTo>
                    <a:lnTo>
                      <a:pt x="64" y="14"/>
                    </a:lnTo>
                    <a:lnTo>
                      <a:pt x="64" y="14"/>
                    </a:lnTo>
                    <a:lnTo>
                      <a:pt x="64" y="14"/>
                    </a:lnTo>
                    <a:lnTo>
                      <a:pt x="64" y="14"/>
                    </a:lnTo>
                    <a:lnTo>
                      <a:pt x="71" y="14"/>
                    </a:lnTo>
                    <a:lnTo>
                      <a:pt x="75" y="14"/>
                    </a:lnTo>
                    <a:lnTo>
                      <a:pt x="78" y="14"/>
                    </a:lnTo>
                    <a:lnTo>
                      <a:pt x="78" y="14"/>
                    </a:lnTo>
                    <a:lnTo>
                      <a:pt x="82" y="14"/>
                    </a:lnTo>
                    <a:lnTo>
                      <a:pt x="86" y="14"/>
                    </a:lnTo>
                    <a:lnTo>
                      <a:pt x="86" y="14"/>
                    </a:lnTo>
                    <a:lnTo>
                      <a:pt x="86" y="10"/>
                    </a:lnTo>
                    <a:lnTo>
                      <a:pt x="89" y="14"/>
                    </a:lnTo>
                    <a:lnTo>
                      <a:pt x="86" y="14"/>
                    </a:lnTo>
                    <a:lnTo>
                      <a:pt x="89" y="14"/>
                    </a:lnTo>
                    <a:lnTo>
                      <a:pt x="78" y="21"/>
                    </a:lnTo>
                    <a:lnTo>
                      <a:pt x="86" y="18"/>
                    </a:lnTo>
                    <a:lnTo>
                      <a:pt x="89" y="21"/>
                    </a:lnTo>
                    <a:lnTo>
                      <a:pt x="89" y="21"/>
                    </a:lnTo>
                    <a:lnTo>
                      <a:pt x="93" y="25"/>
                    </a:lnTo>
                    <a:lnTo>
                      <a:pt x="96" y="25"/>
                    </a:lnTo>
                    <a:lnTo>
                      <a:pt x="96" y="25"/>
                    </a:lnTo>
                    <a:lnTo>
                      <a:pt x="100" y="25"/>
                    </a:lnTo>
                    <a:lnTo>
                      <a:pt x="100" y="25"/>
                    </a:lnTo>
                    <a:lnTo>
                      <a:pt x="96" y="21"/>
                    </a:lnTo>
                    <a:lnTo>
                      <a:pt x="96" y="21"/>
                    </a:lnTo>
                    <a:lnTo>
                      <a:pt x="96" y="21"/>
                    </a:lnTo>
                    <a:lnTo>
                      <a:pt x="96" y="21"/>
                    </a:lnTo>
                    <a:lnTo>
                      <a:pt x="96" y="18"/>
                    </a:lnTo>
                    <a:lnTo>
                      <a:pt x="96" y="14"/>
                    </a:lnTo>
                    <a:lnTo>
                      <a:pt x="100" y="10"/>
                    </a:lnTo>
                    <a:lnTo>
                      <a:pt x="100" y="10"/>
                    </a:lnTo>
                    <a:lnTo>
                      <a:pt x="96" y="10"/>
                    </a:lnTo>
                    <a:lnTo>
                      <a:pt x="96" y="7"/>
                    </a:lnTo>
                    <a:lnTo>
                      <a:pt x="96" y="7"/>
                    </a:lnTo>
                    <a:lnTo>
                      <a:pt x="96" y="7"/>
                    </a:lnTo>
                    <a:lnTo>
                      <a:pt x="100" y="7"/>
                    </a:lnTo>
                    <a:lnTo>
                      <a:pt x="100" y="7"/>
                    </a:lnTo>
                    <a:lnTo>
                      <a:pt x="103" y="10"/>
                    </a:lnTo>
                    <a:lnTo>
                      <a:pt x="107" y="10"/>
                    </a:lnTo>
                    <a:lnTo>
                      <a:pt x="107" y="7"/>
                    </a:lnTo>
                    <a:lnTo>
                      <a:pt x="107" y="3"/>
                    </a:lnTo>
                    <a:lnTo>
                      <a:pt x="103" y="0"/>
                    </a:lnTo>
                    <a:lnTo>
                      <a:pt x="10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05" name="Line 428">
                <a:extLst>
                  <a:ext uri="{FF2B5EF4-FFF2-40B4-BE49-F238E27FC236}">
                    <a16:creationId xmlns:a16="http://schemas.microsoft.com/office/drawing/2014/main" id="{7A5B9FA4-EAF2-4567-9BF4-B25983710FC6}"/>
                  </a:ext>
                </a:extLst>
              </p:cNvPr>
              <p:cNvSpPr>
                <a:spLocks noChangeShapeType="1"/>
              </p:cNvSpPr>
              <p:nvPr/>
            </p:nvSpPr>
            <p:spPr bwMode="auto">
              <a:xfrm flipH="1">
                <a:off x="4420" y="2058"/>
                <a:ext cx="4" cy="3"/>
              </a:xfrm>
              <a:prstGeom prst="line">
                <a:avLst/>
              </a:pr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06" name="Freeform 429">
                <a:extLst>
                  <a:ext uri="{FF2B5EF4-FFF2-40B4-BE49-F238E27FC236}">
                    <a16:creationId xmlns:a16="http://schemas.microsoft.com/office/drawing/2014/main" id="{E4CBB256-B201-4DED-9E7E-6D9DE324C467}"/>
                  </a:ext>
                </a:extLst>
              </p:cNvPr>
              <p:cNvSpPr>
                <a:spLocks/>
              </p:cNvSpPr>
              <p:nvPr/>
            </p:nvSpPr>
            <p:spPr bwMode="auto">
              <a:xfrm>
                <a:off x="1913" y="2341"/>
                <a:ext cx="14" cy="54"/>
              </a:xfrm>
              <a:custGeom>
                <a:avLst/>
                <a:gdLst>
                  <a:gd name="T0" fmla="*/ 0 w 14"/>
                  <a:gd name="T1" fmla="*/ 54 h 54"/>
                  <a:gd name="T2" fmla="*/ 0 w 14"/>
                  <a:gd name="T3" fmla="*/ 50 h 54"/>
                  <a:gd name="T4" fmla="*/ 0 w 14"/>
                  <a:gd name="T5" fmla="*/ 50 h 54"/>
                  <a:gd name="T6" fmla="*/ 4 w 14"/>
                  <a:gd name="T7" fmla="*/ 47 h 54"/>
                  <a:gd name="T8" fmla="*/ 7 w 14"/>
                  <a:gd name="T9" fmla="*/ 43 h 54"/>
                  <a:gd name="T10" fmla="*/ 11 w 14"/>
                  <a:gd name="T11" fmla="*/ 40 h 54"/>
                  <a:gd name="T12" fmla="*/ 11 w 14"/>
                  <a:gd name="T13" fmla="*/ 40 h 54"/>
                  <a:gd name="T14" fmla="*/ 11 w 14"/>
                  <a:gd name="T15" fmla="*/ 40 h 54"/>
                  <a:gd name="T16" fmla="*/ 11 w 14"/>
                  <a:gd name="T17" fmla="*/ 32 h 54"/>
                  <a:gd name="T18" fmla="*/ 11 w 14"/>
                  <a:gd name="T19" fmla="*/ 29 h 54"/>
                  <a:gd name="T20" fmla="*/ 11 w 14"/>
                  <a:gd name="T21" fmla="*/ 22 h 54"/>
                  <a:gd name="T22" fmla="*/ 11 w 14"/>
                  <a:gd name="T23" fmla="*/ 15 h 54"/>
                  <a:gd name="T24" fmla="*/ 14 w 14"/>
                  <a:gd name="T25" fmla="*/ 11 h 54"/>
                  <a:gd name="T26" fmla="*/ 14 w 14"/>
                  <a:gd name="T27" fmla="*/ 7 h 54"/>
                  <a:gd name="T28" fmla="*/ 14 w 14"/>
                  <a:gd name="T29" fmla="*/ 4 h 54"/>
                  <a:gd name="T30" fmla="*/ 14 w 14"/>
                  <a:gd name="T31" fmla="*/ 4 h 54"/>
                  <a:gd name="T32" fmla="*/ 11 w 14"/>
                  <a:gd name="T33" fmla="*/ 0 h 54"/>
                  <a:gd name="T34" fmla="*/ 11 w 14"/>
                  <a:gd name="T3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54">
                    <a:moveTo>
                      <a:pt x="0" y="54"/>
                    </a:moveTo>
                    <a:lnTo>
                      <a:pt x="0" y="50"/>
                    </a:lnTo>
                    <a:lnTo>
                      <a:pt x="0" y="50"/>
                    </a:lnTo>
                    <a:lnTo>
                      <a:pt x="4" y="47"/>
                    </a:lnTo>
                    <a:lnTo>
                      <a:pt x="7" y="43"/>
                    </a:lnTo>
                    <a:lnTo>
                      <a:pt x="11" y="40"/>
                    </a:lnTo>
                    <a:lnTo>
                      <a:pt x="11" y="40"/>
                    </a:lnTo>
                    <a:lnTo>
                      <a:pt x="11" y="40"/>
                    </a:lnTo>
                    <a:lnTo>
                      <a:pt x="11" y="32"/>
                    </a:lnTo>
                    <a:lnTo>
                      <a:pt x="11" y="29"/>
                    </a:lnTo>
                    <a:lnTo>
                      <a:pt x="11" y="22"/>
                    </a:lnTo>
                    <a:lnTo>
                      <a:pt x="11" y="15"/>
                    </a:lnTo>
                    <a:lnTo>
                      <a:pt x="14" y="11"/>
                    </a:lnTo>
                    <a:lnTo>
                      <a:pt x="14" y="7"/>
                    </a:lnTo>
                    <a:lnTo>
                      <a:pt x="14" y="4"/>
                    </a:lnTo>
                    <a:lnTo>
                      <a:pt x="14" y="4"/>
                    </a:lnTo>
                    <a:lnTo>
                      <a:pt x="11" y="0"/>
                    </a:lnTo>
                    <a:lnTo>
                      <a:pt x="11"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07" name="Freeform 430">
                <a:extLst>
                  <a:ext uri="{FF2B5EF4-FFF2-40B4-BE49-F238E27FC236}">
                    <a16:creationId xmlns:a16="http://schemas.microsoft.com/office/drawing/2014/main" id="{F7E60DA4-4750-45E0-9F43-BE8B756A3D21}"/>
                  </a:ext>
                </a:extLst>
              </p:cNvPr>
              <p:cNvSpPr>
                <a:spLocks/>
              </p:cNvSpPr>
              <p:nvPr/>
            </p:nvSpPr>
            <p:spPr bwMode="auto">
              <a:xfrm>
                <a:off x="1888" y="2442"/>
                <a:ext cx="46" cy="10"/>
              </a:xfrm>
              <a:custGeom>
                <a:avLst/>
                <a:gdLst>
                  <a:gd name="T0" fmla="*/ 0 w 46"/>
                  <a:gd name="T1" fmla="*/ 0 h 10"/>
                  <a:gd name="T2" fmla="*/ 3 w 46"/>
                  <a:gd name="T3" fmla="*/ 0 h 10"/>
                  <a:gd name="T4" fmla="*/ 11 w 46"/>
                  <a:gd name="T5" fmla="*/ 3 h 10"/>
                  <a:gd name="T6" fmla="*/ 14 w 46"/>
                  <a:gd name="T7" fmla="*/ 3 h 10"/>
                  <a:gd name="T8" fmla="*/ 18 w 46"/>
                  <a:gd name="T9" fmla="*/ 3 h 10"/>
                  <a:gd name="T10" fmla="*/ 25 w 46"/>
                  <a:gd name="T11" fmla="*/ 7 h 10"/>
                  <a:gd name="T12" fmla="*/ 29 w 46"/>
                  <a:gd name="T13" fmla="*/ 10 h 10"/>
                  <a:gd name="T14" fmla="*/ 39 w 46"/>
                  <a:gd name="T15" fmla="*/ 10 h 10"/>
                  <a:gd name="T16" fmla="*/ 46 w 46"/>
                  <a:gd name="T17" fmla="*/ 7 h 10"/>
                  <a:gd name="T18" fmla="*/ 46 w 46"/>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10">
                    <a:moveTo>
                      <a:pt x="0" y="0"/>
                    </a:moveTo>
                    <a:lnTo>
                      <a:pt x="3" y="0"/>
                    </a:lnTo>
                    <a:lnTo>
                      <a:pt x="11" y="3"/>
                    </a:lnTo>
                    <a:lnTo>
                      <a:pt x="14" y="3"/>
                    </a:lnTo>
                    <a:lnTo>
                      <a:pt x="18" y="3"/>
                    </a:lnTo>
                    <a:lnTo>
                      <a:pt x="25" y="7"/>
                    </a:lnTo>
                    <a:lnTo>
                      <a:pt x="29" y="10"/>
                    </a:lnTo>
                    <a:lnTo>
                      <a:pt x="39" y="10"/>
                    </a:lnTo>
                    <a:lnTo>
                      <a:pt x="46" y="7"/>
                    </a:lnTo>
                    <a:lnTo>
                      <a:pt x="46"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08" name="Freeform 431">
                <a:extLst>
                  <a:ext uri="{FF2B5EF4-FFF2-40B4-BE49-F238E27FC236}">
                    <a16:creationId xmlns:a16="http://schemas.microsoft.com/office/drawing/2014/main" id="{4296A9F0-04B7-4012-A39E-6C38562EA31F}"/>
                  </a:ext>
                </a:extLst>
              </p:cNvPr>
              <p:cNvSpPr>
                <a:spLocks/>
              </p:cNvSpPr>
              <p:nvPr/>
            </p:nvSpPr>
            <p:spPr bwMode="auto">
              <a:xfrm>
                <a:off x="2020" y="2499"/>
                <a:ext cx="22" cy="29"/>
              </a:xfrm>
              <a:custGeom>
                <a:avLst/>
                <a:gdLst>
                  <a:gd name="T0" fmla="*/ 22 w 22"/>
                  <a:gd name="T1" fmla="*/ 29 h 29"/>
                  <a:gd name="T2" fmla="*/ 18 w 22"/>
                  <a:gd name="T3" fmla="*/ 25 h 29"/>
                  <a:gd name="T4" fmla="*/ 15 w 22"/>
                  <a:gd name="T5" fmla="*/ 22 h 29"/>
                  <a:gd name="T6" fmla="*/ 8 w 22"/>
                  <a:gd name="T7" fmla="*/ 14 h 29"/>
                  <a:gd name="T8" fmla="*/ 4 w 22"/>
                  <a:gd name="T9" fmla="*/ 11 h 29"/>
                  <a:gd name="T10" fmla="*/ 0 w 22"/>
                  <a:gd name="T11" fmla="*/ 4 h 29"/>
                  <a:gd name="T12" fmla="*/ 0 w 22"/>
                  <a:gd name="T13" fmla="*/ 4 h 29"/>
                  <a:gd name="T14" fmla="*/ 0 w 22"/>
                  <a:gd name="T15" fmla="*/ 0 h 29"/>
                  <a:gd name="T16" fmla="*/ 0 w 22"/>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9">
                    <a:moveTo>
                      <a:pt x="22" y="29"/>
                    </a:moveTo>
                    <a:lnTo>
                      <a:pt x="18" y="25"/>
                    </a:lnTo>
                    <a:lnTo>
                      <a:pt x="15" y="22"/>
                    </a:lnTo>
                    <a:lnTo>
                      <a:pt x="8" y="14"/>
                    </a:lnTo>
                    <a:lnTo>
                      <a:pt x="4" y="11"/>
                    </a:lnTo>
                    <a:lnTo>
                      <a:pt x="0" y="4"/>
                    </a:lnTo>
                    <a:lnTo>
                      <a:pt x="0" y="4"/>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09" name="Freeform 432">
                <a:extLst>
                  <a:ext uri="{FF2B5EF4-FFF2-40B4-BE49-F238E27FC236}">
                    <a16:creationId xmlns:a16="http://schemas.microsoft.com/office/drawing/2014/main" id="{29FD0F9F-45AF-4E30-96DE-8C52D1080511}"/>
                  </a:ext>
                </a:extLst>
              </p:cNvPr>
              <p:cNvSpPr>
                <a:spLocks/>
              </p:cNvSpPr>
              <p:nvPr/>
            </p:nvSpPr>
            <p:spPr bwMode="auto">
              <a:xfrm>
                <a:off x="1974" y="2495"/>
                <a:ext cx="57" cy="58"/>
              </a:xfrm>
              <a:custGeom>
                <a:avLst/>
                <a:gdLst>
                  <a:gd name="T0" fmla="*/ 3 w 57"/>
                  <a:gd name="T1" fmla="*/ 0 h 58"/>
                  <a:gd name="T2" fmla="*/ 3 w 57"/>
                  <a:gd name="T3" fmla="*/ 0 h 58"/>
                  <a:gd name="T4" fmla="*/ 0 w 57"/>
                  <a:gd name="T5" fmla="*/ 4 h 58"/>
                  <a:gd name="T6" fmla="*/ 0 w 57"/>
                  <a:gd name="T7" fmla="*/ 4 h 58"/>
                  <a:gd name="T8" fmla="*/ 3 w 57"/>
                  <a:gd name="T9" fmla="*/ 8 h 58"/>
                  <a:gd name="T10" fmla="*/ 3 w 57"/>
                  <a:gd name="T11" fmla="*/ 11 h 58"/>
                  <a:gd name="T12" fmla="*/ 0 w 57"/>
                  <a:gd name="T13" fmla="*/ 11 h 58"/>
                  <a:gd name="T14" fmla="*/ 0 w 57"/>
                  <a:gd name="T15" fmla="*/ 15 h 58"/>
                  <a:gd name="T16" fmla="*/ 3 w 57"/>
                  <a:gd name="T17" fmla="*/ 18 h 58"/>
                  <a:gd name="T18" fmla="*/ 3 w 57"/>
                  <a:gd name="T19" fmla="*/ 22 h 58"/>
                  <a:gd name="T20" fmla="*/ 3 w 57"/>
                  <a:gd name="T21" fmla="*/ 22 h 58"/>
                  <a:gd name="T22" fmla="*/ 7 w 57"/>
                  <a:gd name="T23" fmla="*/ 26 h 58"/>
                  <a:gd name="T24" fmla="*/ 11 w 57"/>
                  <a:gd name="T25" fmla="*/ 26 h 58"/>
                  <a:gd name="T26" fmla="*/ 14 w 57"/>
                  <a:gd name="T27" fmla="*/ 26 h 58"/>
                  <a:gd name="T28" fmla="*/ 14 w 57"/>
                  <a:gd name="T29" fmla="*/ 29 h 58"/>
                  <a:gd name="T30" fmla="*/ 18 w 57"/>
                  <a:gd name="T31" fmla="*/ 29 h 58"/>
                  <a:gd name="T32" fmla="*/ 18 w 57"/>
                  <a:gd name="T33" fmla="*/ 29 h 58"/>
                  <a:gd name="T34" fmla="*/ 18 w 57"/>
                  <a:gd name="T35" fmla="*/ 26 h 58"/>
                  <a:gd name="T36" fmla="*/ 18 w 57"/>
                  <a:gd name="T37" fmla="*/ 26 h 58"/>
                  <a:gd name="T38" fmla="*/ 14 w 57"/>
                  <a:gd name="T39" fmla="*/ 22 h 58"/>
                  <a:gd name="T40" fmla="*/ 14 w 57"/>
                  <a:gd name="T41" fmla="*/ 22 h 58"/>
                  <a:gd name="T42" fmla="*/ 18 w 57"/>
                  <a:gd name="T43" fmla="*/ 22 h 58"/>
                  <a:gd name="T44" fmla="*/ 21 w 57"/>
                  <a:gd name="T45" fmla="*/ 22 h 58"/>
                  <a:gd name="T46" fmla="*/ 21 w 57"/>
                  <a:gd name="T47" fmla="*/ 26 h 58"/>
                  <a:gd name="T48" fmla="*/ 25 w 57"/>
                  <a:gd name="T49" fmla="*/ 29 h 58"/>
                  <a:gd name="T50" fmla="*/ 25 w 57"/>
                  <a:gd name="T51" fmla="*/ 29 h 58"/>
                  <a:gd name="T52" fmla="*/ 28 w 57"/>
                  <a:gd name="T53" fmla="*/ 33 h 58"/>
                  <a:gd name="T54" fmla="*/ 28 w 57"/>
                  <a:gd name="T55" fmla="*/ 33 h 58"/>
                  <a:gd name="T56" fmla="*/ 39 w 57"/>
                  <a:gd name="T57" fmla="*/ 36 h 58"/>
                  <a:gd name="T58" fmla="*/ 43 w 57"/>
                  <a:gd name="T59" fmla="*/ 40 h 58"/>
                  <a:gd name="T60" fmla="*/ 46 w 57"/>
                  <a:gd name="T61" fmla="*/ 51 h 58"/>
                  <a:gd name="T62" fmla="*/ 46 w 57"/>
                  <a:gd name="T63" fmla="*/ 54 h 58"/>
                  <a:gd name="T64" fmla="*/ 50 w 57"/>
                  <a:gd name="T65" fmla="*/ 54 h 58"/>
                  <a:gd name="T66" fmla="*/ 54 w 57"/>
                  <a:gd name="T67" fmla="*/ 54 h 58"/>
                  <a:gd name="T68" fmla="*/ 54 w 57"/>
                  <a:gd name="T69" fmla="*/ 54 h 58"/>
                  <a:gd name="T70" fmla="*/ 50 w 57"/>
                  <a:gd name="T71" fmla="*/ 51 h 58"/>
                  <a:gd name="T72" fmla="*/ 54 w 57"/>
                  <a:gd name="T73" fmla="*/ 51 h 58"/>
                  <a:gd name="T74" fmla="*/ 54 w 57"/>
                  <a:gd name="T75" fmla="*/ 51 h 58"/>
                  <a:gd name="T76" fmla="*/ 54 w 57"/>
                  <a:gd name="T77" fmla="*/ 51 h 58"/>
                  <a:gd name="T78" fmla="*/ 57 w 57"/>
                  <a:gd name="T79" fmla="*/ 54 h 58"/>
                  <a:gd name="T80" fmla="*/ 57 w 57"/>
                  <a:gd name="T81" fmla="*/ 58 h 58"/>
                  <a:gd name="T82" fmla="*/ 57 w 57"/>
                  <a:gd name="T83"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 h="58">
                    <a:moveTo>
                      <a:pt x="3" y="0"/>
                    </a:moveTo>
                    <a:lnTo>
                      <a:pt x="3" y="0"/>
                    </a:lnTo>
                    <a:lnTo>
                      <a:pt x="0" y="4"/>
                    </a:lnTo>
                    <a:lnTo>
                      <a:pt x="0" y="4"/>
                    </a:lnTo>
                    <a:lnTo>
                      <a:pt x="3" y="8"/>
                    </a:lnTo>
                    <a:lnTo>
                      <a:pt x="3" y="11"/>
                    </a:lnTo>
                    <a:lnTo>
                      <a:pt x="0" y="11"/>
                    </a:lnTo>
                    <a:lnTo>
                      <a:pt x="0" y="15"/>
                    </a:lnTo>
                    <a:lnTo>
                      <a:pt x="3" y="18"/>
                    </a:lnTo>
                    <a:lnTo>
                      <a:pt x="3" y="22"/>
                    </a:lnTo>
                    <a:lnTo>
                      <a:pt x="3" y="22"/>
                    </a:lnTo>
                    <a:lnTo>
                      <a:pt x="7" y="26"/>
                    </a:lnTo>
                    <a:lnTo>
                      <a:pt x="11" y="26"/>
                    </a:lnTo>
                    <a:lnTo>
                      <a:pt x="14" y="26"/>
                    </a:lnTo>
                    <a:lnTo>
                      <a:pt x="14" y="29"/>
                    </a:lnTo>
                    <a:lnTo>
                      <a:pt x="18" y="29"/>
                    </a:lnTo>
                    <a:lnTo>
                      <a:pt x="18" y="29"/>
                    </a:lnTo>
                    <a:lnTo>
                      <a:pt x="18" y="26"/>
                    </a:lnTo>
                    <a:lnTo>
                      <a:pt x="18" y="26"/>
                    </a:lnTo>
                    <a:lnTo>
                      <a:pt x="14" y="22"/>
                    </a:lnTo>
                    <a:lnTo>
                      <a:pt x="14" y="22"/>
                    </a:lnTo>
                    <a:lnTo>
                      <a:pt x="18" y="22"/>
                    </a:lnTo>
                    <a:lnTo>
                      <a:pt x="21" y="22"/>
                    </a:lnTo>
                    <a:lnTo>
                      <a:pt x="21" y="26"/>
                    </a:lnTo>
                    <a:lnTo>
                      <a:pt x="25" y="29"/>
                    </a:lnTo>
                    <a:lnTo>
                      <a:pt x="25" y="29"/>
                    </a:lnTo>
                    <a:lnTo>
                      <a:pt x="28" y="33"/>
                    </a:lnTo>
                    <a:lnTo>
                      <a:pt x="28" y="33"/>
                    </a:lnTo>
                    <a:lnTo>
                      <a:pt x="39" y="36"/>
                    </a:lnTo>
                    <a:lnTo>
                      <a:pt x="43" y="40"/>
                    </a:lnTo>
                    <a:lnTo>
                      <a:pt x="46" y="51"/>
                    </a:lnTo>
                    <a:lnTo>
                      <a:pt x="46" y="54"/>
                    </a:lnTo>
                    <a:lnTo>
                      <a:pt x="50" y="54"/>
                    </a:lnTo>
                    <a:lnTo>
                      <a:pt x="54" y="54"/>
                    </a:lnTo>
                    <a:lnTo>
                      <a:pt x="54" y="54"/>
                    </a:lnTo>
                    <a:lnTo>
                      <a:pt x="50" y="51"/>
                    </a:lnTo>
                    <a:lnTo>
                      <a:pt x="54" y="51"/>
                    </a:lnTo>
                    <a:lnTo>
                      <a:pt x="54" y="51"/>
                    </a:lnTo>
                    <a:lnTo>
                      <a:pt x="54" y="51"/>
                    </a:lnTo>
                    <a:lnTo>
                      <a:pt x="57" y="54"/>
                    </a:lnTo>
                    <a:lnTo>
                      <a:pt x="57" y="58"/>
                    </a:lnTo>
                    <a:lnTo>
                      <a:pt x="57" y="5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10" name="Freeform 433">
                <a:extLst>
                  <a:ext uri="{FF2B5EF4-FFF2-40B4-BE49-F238E27FC236}">
                    <a16:creationId xmlns:a16="http://schemas.microsoft.com/office/drawing/2014/main" id="{3C7C7D58-F091-43B0-8F2C-AA82FADD0E64}"/>
                  </a:ext>
                </a:extLst>
              </p:cNvPr>
              <p:cNvSpPr>
                <a:spLocks/>
              </p:cNvSpPr>
              <p:nvPr/>
            </p:nvSpPr>
            <p:spPr bwMode="auto">
              <a:xfrm>
                <a:off x="2239" y="2305"/>
                <a:ext cx="3" cy="4"/>
              </a:xfrm>
              <a:custGeom>
                <a:avLst/>
                <a:gdLst>
                  <a:gd name="T0" fmla="*/ 3 w 3"/>
                  <a:gd name="T1" fmla="*/ 0 h 4"/>
                  <a:gd name="T2" fmla="*/ 3 w 3"/>
                  <a:gd name="T3" fmla="*/ 0 h 4"/>
                  <a:gd name="T4" fmla="*/ 3 w 3"/>
                  <a:gd name="T5" fmla="*/ 4 h 4"/>
                  <a:gd name="T6" fmla="*/ 3 w 3"/>
                  <a:gd name="T7" fmla="*/ 4 h 4"/>
                  <a:gd name="T8" fmla="*/ 0 w 3"/>
                  <a:gd name="T9" fmla="*/ 4 h 4"/>
                  <a:gd name="T10" fmla="*/ 0 w 3"/>
                  <a:gd name="T11" fmla="*/ 4 h 4"/>
                  <a:gd name="T12" fmla="*/ 0 w 3"/>
                  <a:gd name="T13" fmla="*/ 4 h 4"/>
                  <a:gd name="T14" fmla="*/ 0 w 3"/>
                  <a:gd name="T15" fmla="*/ 4 h 4"/>
                  <a:gd name="T16" fmla="*/ 0 w 3"/>
                  <a:gd name="T17" fmla="*/ 4 h 4"/>
                  <a:gd name="T18" fmla="*/ 3 w 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3" y="0"/>
                    </a:moveTo>
                    <a:lnTo>
                      <a:pt x="3" y="0"/>
                    </a:lnTo>
                    <a:lnTo>
                      <a:pt x="3" y="4"/>
                    </a:lnTo>
                    <a:lnTo>
                      <a:pt x="3" y="4"/>
                    </a:lnTo>
                    <a:lnTo>
                      <a:pt x="0" y="4"/>
                    </a:lnTo>
                    <a:lnTo>
                      <a:pt x="0" y="4"/>
                    </a:lnTo>
                    <a:lnTo>
                      <a:pt x="0" y="4"/>
                    </a:lnTo>
                    <a:lnTo>
                      <a:pt x="0" y="4"/>
                    </a:lnTo>
                    <a:lnTo>
                      <a:pt x="0" y="4"/>
                    </a:lnTo>
                    <a:lnTo>
                      <a:pt x="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11" name="Freeform 434">
                <a:extLst>
                  <a:ext uri="{FF2B5EF4-FFF2-40B4-BE49-F238E27FC236}">
                    <a16:creationId xmlns:a16="http://schemas.microsoft.com/office/drawing/2014/main" id="{63A43DC1-370B-42AD-B3C1-3BAF741BFD4F}"/>
                  </a:ext>
                </a:extLst>
              </p:cNvPr>
              <p:cNvSpPr>
                <a:spLocks/>
              </p:cNvSpPr>
              <p:nvPr/>
            </p:nvSpPr>
            <p:spPr bwMode="auto">
              <a:xfrm>
                <a:off x="2232" y="2330"/>
                <a:ext cx="7" cy="8"/>
              </a:xfrm>
              <a:custGeom>
                <a:avLst/>
                <a:gdLst>
                  <a:gd name="T0" fmla="*/ 3 w 7"/>
                  <a:gd name="T1" fmla="*/ 0 h 8"/>
                  <a:gd name="T2" fmla="*/ 7 w 7"/>
                  <a:gd name="T3" fmla="*/ 4 h 8"/>
                  <a:gd name="T4" fmla="*/ 7 w 7"/>
                  <a:gd name="T5" fmla="*/ 8 h 8"/>
                  <a:gd name="T6" fmla="*/ 7 w 7"/>
                  <a:gd name="T7" fmla="*/ 4 h 8"/>
                  <a:gd name="T8" fmla="*/ 0 w 7"/>
                  <a:gd name="T9" fmla="*/ 4 h 8"/>
                  <a:gd name="T10" fmla="*/ 0 w 7"/>
                  <a:gd name="T11" fmla="*/ 0 h 8"/>
                  <a:gd name="T12" fmla="*/ 0 w 7"/>
                  <a:gd name="T13" fmla="*/ 0 h 8"/>
                  <a:gd name="T14" fmla="*/ 3 w 7"/>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3" y="0"/>
                    </a:moveTo>
                    <a:lnTo>
                      <a:pt x="7" y="4"/>
                    </a:lnTo>
                    <a:lnTo>
                      <a:pt x="7" y="8"/>
                    </a:lnTo>
                    <a:lnTo>
                      <a:pt x="7" y="4"/>
                    </a:lnTo>
                    <a:lnTo>
                      <a:pt x="0" y="4"/>
                    </a:lnTo>
                    <a:lnTo>
                      <a:pt x="0" y="0"/>
                    </a:lnTo>
                    <a:lnTo>
                      <a:pt x="0" y="0"/>
                    </a:lnTo>
                    <a:lnTo>
                      <a:pt x="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12" name="Freeform 435">
                <a:extLst>
                  <a:ext uri="{FF2B5EF4-FFF2-40B4-BE49-F238E27FC236}">
                    <a16:creationId xmlns:a16="http://schemas.microsoft.com/office/drawing/2014/main" id="{0EF81575-AD43-4A49-8FB4-1CAD0698B95C}"/>
                  </a:ext>
                </a:extLst>
              </p:cNvPr>
              <p:cNvSpPr>
                <a:spLocks/>
              </p:cNvSpPr>
              <p:nvPr/>
            </p:nvSpPr>
            <p:spPr bwMode="auto">
              <a:xfrm>
                <a:off x="2210" y="2309"/>
                <a:ext cx="54" cy="43"/>
              </a:xfrm>
              <a:custGeom>
                <a:avLst/>
                <a:gdLst>
                  <a:gd name="T0" fmla="*/ 50 w 54"/>
                  <a:gd name="T1" fmla="*/ 3 h 43"/>
                  <a:gd name="T2" fmla="*/ 50 w 54"/>
                  <a:gd name="T3" fmla="*/ 3 h 43"/>
                  <a:gd name="T4" fmla="*/ 50 w 54"/>
                  <a:gd name="T5" fmla="*/ 7 h 43"/>
                  <a:gd name="T6" fmla="*/ 40 w 54"/>
                  <a:gd name="T7" fmla="*/ 7 h 43"/>
                  <a:gd name="T8" fmla="*/ 40 w 54"/>
                  <a:gd name="T9" fmla="*/ 3 h 43"/>
                  <a:gd name="T10" fmla="*/ 36 w 54"/>
                  <a:gd name="T11" fmla="*/ 3 h 43"/>
                  <a:gd name="T12" fmla="*/ 32 w 54"/>
                  <a:gd name="T13" fmla="*/ 3 h 43"/>
                  <a:gd name="T14" fmla="*/ 29 w 54"/>
                  <a:gd name="T15" fmla="*/ 0 h 43"/>
                  <a:gd name="T16" fmla="*/ 22 w 54"/>
                  <a:gd name="T17" fmla="*/ 3 h 43"/>
                  <a:gd name="T18" fmla="*/ 18 w 54"/>
                  <a:gd name="T19" fmla="*/ 3 h 43"/>
                  <a:gd name="T20" fmla="*/ 18 w 54"/>
                  <a:gd name="T21" fmla="*/ 7 h 43"/>
                  <a:gd name="T22" fmla="*/ 18 w 54"/>
                  <a:gd name="T23" fmla="*/ 7 h 43"/>
                  <a:gd name="T24" fmla="*/ 18 w 54"/>
                  <a:gd name="T25" fmla="*/ 7 h 43"/>
                  <a:gd name="T26" fmla="*/ 29 w 54"/>
                  <a:gd name="T27" fmla="*/ 7 h 43"/>
                  <a:gd name="T28" fmla="*/ 29 w 54"/>
                  <a:gd name="T29" fmla="*/ 11 h 43"/>
                  <a:gd name="T30" fmla="*/ 32 w 54"/>
                  <a:gd name="T31" fmla="*/ 11 h 43"/>
                  <a:gd name="T32" fmla="*/ 32 w 54"/>
                  <a:gd name="T33" fmla="*/ 21 h 43"/>
                  <a:gd name="T34" fmla="*/ 32 w 54"/>
                  <a:gd name="T35" fmla="*/ 21 h 43"/>
                  <a:gd name="T36" fmla="*/ 36 w 54"/>
                  <a:gd name="T37" fmla="*/ 25 h 43"/>
                  <a:gd name="T38" fmla="*/ 40 w 54"/>
                  <a:gd name="T39" fmla="*/ 29 h 43"/>
                  <a:gd name="T40" fmla="*/ 40 w 54"/>
                  <a:gd name="T41" fmla="*/ 29 h 43"/>
                  <a:gd name="T42" fmla="*/ 40 w 54"/>
                  <a:gd name="T43" fmla="*/ 32 h 43"/>
                  <a:gd name="T44" fmla="*/ 36 w 54"/>
                  <a:gd name="T45" fmla="*/ 32 h 43"/>
                  <a:gd name="T46" fmla="*/ 32 w 54"/>
                  <a:gd name="T47" fmla="*/ 32 h 43"/>
                  <a:gd name="T48" fmla="*/ 22 w 54"/>
                  <a:gd name="T49" fmla="*/ 32 h 43"/>
                  <a:gd name="T50" fmla="*/ 15 w 54"/>
                  <a:gd name="T51" fmla="*/ 32 h 43"/>
                  <a:gd name="T52" fmla="*/ 11 w 54"/>
                  <a:gd name="T53" fmla="*/ 29 h 43"/>
                  <a:gd name="T54" fmla="*/ 0 w 54"/>
                  <a:gd name="T55" fmla="*/ 29 h 43"/>
                  <a:gd name="T56" fmla="*/ 0 w 54"/>
                  <a:gd name="T57" fmla="*/ 32 h 43"/>
                  <a:gd name="T58" fmla="*/ 0 w 54"/>
                  <a:gd name="T59" fmla="*/ 32 h 43"/>
                  <a:gd name="T60" fmla="*/ 0 w 54"/>
                  <a:gd name="T61" fmla="*/ 36 h 43"/>
                  <a:gd name="T62" fmla="*/ 7 w 54"/>
                  <a:gd name="T63" fmla="*/ 39 h 43"/>
                  <a:gd name="T64" fmla="*/ 11 w 54"/>
                  <a:gd name="T65" fmla="*/ 43 h 43"/>
                  <a:gd name="T66" fmla="*/ 11 w 54"/>
                  <a:gd name="T67" fmla="*/ 39 h 43"/>
                  <a:gd name="T68" fmla="*/ 11 w 54"/>
                  <a:gd name="T69" fmla="*/ 39 h 43"/>
                  <a:gd name="T70" fmla="*/ 11 w 54"/>
                  <a:gd name="T71" fmla="*/ 39 h 43"/>
                  <a:gd name="T72" fmla="*/ 15 w 54"/>
                  <a:gd name="T73" fmla="*/ 36 h 43"/>
                  <a:gd name="T74" fmla="*/ 15 w 54"/>
                  <a:gd name="T75" fmla="*/ 36 h 43"/>
                  <a:gd name="T76" fmla="*/ 22 w 54"/>
                  <a:gd name="T77" fmla="*/ 36 h 43"/>
                  <a:gd name="T78" fmla="*/ 32 w 54"/>
                  <a:gd name="T79" fmla="*/ 39 h 43"/>
                  <a:gd name="T80" fmla="*/ 32 w 54"/>
                  <a:gd name="T81" fmla="*/ 39 h 43"/>
                  <a:gd name="T82" fmla="*/ 40 w 54"/>
                  <a:gd name="T83" fmla="*/ 39 h 43"/>
                  <a:gd name="T84" fmla="*/ 43 w 54"/>
                  <a:gd name="T85" fmla="*/ 39 h 43"/>
                  <a:gd name="T86" fmla="*/ 47 w 54"/>
                  <a:gd name="T87" fmla="*/ 39 h 43"/>
                  <a:gd name="T88" fmla="*/ 47 w 54"/>
                  <a:gd name="T89" fmla="*/ 39 h 43"/>
                  <a:gd name="T90" fmla="*/ 50 w 54"/>
                  <a:gd name="T91" fmla="*/ 39 h 43"/>
                  <a:gd name="T92" fmla="*/ 50 w 54"/>
                  <a:gd name="T93" fmla="*/ 39 h 43"/>
                  <a:gd name="T94" fmla="*/ 54 w 54"/>
                  <a:gd name="T9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 h="43">
                    <a:moveTo>
                      <a:pt x="50" y="3"/>
                    </a:moveTo>
                    <a:lnTo>
                      <a:pt x="50" y="3"/>
                    </a:lnTo>
                    <a:lnTo>
                      <a:pt x="50" y="7"/>
                    </a:lnTo>
                    <a:lnTo>
                      <a:pt x="40" y="7"/>
                    </a:lnTo>
                    <a:lnTo>
                      <a:pt x="40" y="3"/>
                    </a:lnTo>
                    <a:lnTo>
                      <a:pt x="36" y="3"/>
                    </a:lnTo>
                    <a:lnTo>
                      <a:pt x="32" y="3"/>
                    </a:lnTo>
                    <a:lnTo>
                      <a:pt x="29" y="0"/>
                    </a:lnTo>
                    <a:lnTo>
                      <a:pt x="22" y="3"/>
                    </a:lnTo>
                    <a:lnTo>
                      <a:pt x="18" y="3"/>
                    </a:lnTo>
                    <a:lnTo>
                      <a:pt x="18" y="7"/>
                    </a:lnTo>
                    <a:lnTo>
                      <a:pt x="18" y="7"/>
                    </a:lnTo>
                    <a:lnTo>
                      <a:pt x="18" y="7"/>
                    </a:lnTo>
                    <a:lnTo>
                      <a:pt x="29" y="7"/>
                    </a:lnTo>
                    <a:lnTo>
                      <a:pt x="29" y="11"/>
                    </a:lnTo>
                    <a:lnTo>
                      <a:pt x="32" y="11"/>
                    </a:lnTo>
                    <a:lnTo>
                      <a:pt x="32" y="21"/>
                    </a:lnTo>
                    <a:lnTo>
                      <a:pt x="32" y="21"/>
                    </a:lnTo>
                    <a:lnTo>
                      <a:pt x="36" y="25"/>
                    </a:lnTo>
                    <a:lnTo>
                      <a:pt x="40" y="29"/>
                    </a:lnTo>
                    <a:lnTo>
                      <a:pt x="40" y="29"/>
                    </a:lnTo>
                    <a:lnTo>
                      <a:pt x="40" y="32"/>
                    </a:lnTo>
                    <a:lnTo>
                      <a:pt x="36" y="32"/>
                    </a:lnTo>
                    <a:lnTo>
                      <a:pt x="32" y="32"/>
                    </a:lnTo>
                    <a:lnTo>
                      <a:pt x="22" y="32"/>
                    </a:lnTo>
                    <a:lnTo>
                      <a:pt x="15" y="32"/>
                    </a:lnTo>
                    <a:lnTo>
                      <a:pt x="11" y="29"/>
                    </a:lnTo>
                    <a:lnTo>
                      <a:pt x="0" y="29"/>
                    </a:lnTo>
                    <a:lnTo>
                      <a:pt x="0" y="32"/>
                    </a:lnTo>
                    <a:lnTo>
                      <a:pt x="0" y="32"/>
                    </a:lnTo>
                    <a:lnTo>
                      <a:pt x="0" y="36"/>
                    </a:lnTo>
                    <a:lnTo>
                      <a:pt x="7" y="39"/>
                    </a:lnTo>
                    <a:lnTo>
                      <a:pt x="11" y="43"/>
                    </a:lnTo>
                    <a:lnTo>
                      <a:pt x="11" y="39"/>
                    </a:lnTo>
                    <a:lnTo>
                      <a:pt x="11" y="39"/>
                    </a:lnTo>
                    <a:lnTo>
                      <a:pt x="11" y="39"/>
                    </a:lnTo>
                    <a:lnTo>
                      <a:pt x="15" y="36"/>
                    </a:lnTo>
                    <a:lnTo>
                      <a:pt x="15" y="36"/>
                    </a:lnTo>
                    <a:lnTo>
                      <a:pt x="22" y="36"/>
                    </a:lnTo>
                    <a:lnTo>
                      <a:pt x="32" y="39"/>
                    </a:lnTo>
                    <a:lnTo>
                      <a:pt x="32" y="39"/>
                    </a:lnTo>
                    <a:lnTo>
                      <a:pt x="40" y="39"/>
                    </a:lnTo>
                    <a:lnTo>
                      <a:pt x="43" y="39"/>
                    </a:lnTo>
                    <a:lnTo>
                      <a:pt x="47" y="39"/>
                    </a:lnTo>
                    <a:lnTo>
                      <a:pt x="47" y="39"/>
                    </a:lnTo>
                    <a:lnTo>
                      <a:pt x="50" y="39"/>
                    </a:lnTo>
                    <a:lnTo>
                      <a:pt x="50" y="39"/>
                    </a:lnTo>
                    <a:lnTo>
                      <a:pt x="54" y="4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13" name="Freeform 436">
                <a:extLst>
                  <a:ext uri="{FF2B5EF4-FFF2-40B4-BE49-F238E27FC236}">
                    <a16:creationId xmlns:a16="http://schemas.microsoft.com/office/drawing/2014/main" id="{A2438A14-03CA-4EBD-B387-0C49CF7A885F}"/>
                  </a:ext>
                </a:extLst>
              </p:cNvPr>
              <p:cNvSpPr>
                <a:spLocks/>
              </p:cNvSpPr>
              <p:nvPr/>
            </p:nvSpPr>
            <p:spPr bwMode="auto">
              <a:xfrm>
                <a:off x="2636" y="2635"/>
                <a:ext cx="377" cy="804"/>
              </a:xfrm>
              <a:custGeom>
                <a:avLst/>
                <a:gdLst>
                  <a:gd name="T0" fmla="*/ 15 w 377"/>
                  <a:gd name="T1" fmla="*/ 790 h 804"/>
                  <a:gd name="T2" fmla="*/ 40 w 377"/>
                  <a:gd name="T3" fmla="*/ 761 h 804"/>
                  <a:gd name="T4" fmla="*/ 54 w 377"/>
                  <a:gd name="T5" fmla="*/ 739 h 804"/>
                  <a:gd name="T6" fmla="*/ 72 w 377"/>
                  <a:gd name="T7" fmla="*/ 707 h 804"/>
                  <a:gd name="T8" fmla="*/ 90 w 377"/>
                  <a:gd name="T9" fmla="*/ 689 h 804"/>
                  <a:gd name="T10" fmla="*/ 101 w 377"/>
                  <a:gd name="T11" fmla="*/ 657 h 804"/>
                  <a:gd name="T12" fmla="*/ 97 w 377"/>
                  <a:gd name="T13" fmla="*/ 646 h 804"/>
                  <a:gd name="T14" fmla="*/ 97 w 377"/>
                  <a:gd name="T15" fmla="*/ 628 h 804"/>
                  <a:gd name="T16" fmla="*/ 119 w 377"/>
                  <a:gd name="T17" fmla="*/ 607 h 804"/>
                  <a:gd name="T18" fmla="*/ 144 w 377"/>
                  <a:gd name="T19" fmla="*/ 585 h 804"/>
                  <a:gd name="T20" fmla="*/ 165 w 377"/>
                  <a:gd name="T21" fmla="*/ 578 h 804"/>
                  <a:gd name="T22" fmla="*/ 180 w 377"/>
                  <a:gd name="T23" fmla="*/ 571 h 804"/>
                  <a:gd name="T24" fmla="*/ 183 w 377"/>
                  <a:gd name="T25" fmla="*/ 564 h 804"/>
                  <a:gd name="T26" fmla="*/ 201 w 377"/>
                  <a:gd name="T27" fmla="*/ 564 h 804"/>
                  <a:gd name="T28" fmla="*/ 230 w 377"/>
                  <a:gd name="T29" fmla="*/ 564 h 804"/>
                  <a:gd name="T30" fmla="*/ 248 w 377"/>
                  <a:gd name="T31" fmla="*/ 546 h 804"/>
                  <a:gd name="T32" fmla="*/ 258 w 377"/>
                  <a:gd name="T33" fmla="*/ 521 h 804"/>
                  <a:gd name="T34" fmla="*/ 280 w 377"/>
                  <a:gd name="T35" fmla="*/ 481 h 804"/>
                  <a:gd name="T36" fmla="*/ 287 w 377"/>
                  <a:gd name="T37" fmla="*/ 452 h 804"/>
                  <a:gd name="T38" fmla="*/ 294 w 377"/>
                  <a:gd name="T39" fmla="*/ 409 h 804"/>
                  <a:gd name="T40" fmla="*/ 294 w 377"/>
                  <a:gd name="T41" fmla="*/ 370 h 804"/>
                  <a:gd name="T42" fmla="*/ 305 w 377"/>
                  <a:gd name="T43" fmla="*/ 356 h 804"/>
                  <a:gd name="T44" fmla="*/ 323 w 377"/>
                  <a:gd name="T45" fmla="*/ 323 h 804"/>
                  <a:gd name="T46" fmla="*/ 348 w 377"/>
                  <a:gd name="T47" fmla="*/ 302 h 804"/>
                  <a:gd name="T48" fmla="*/ 373 w 377"/>
                  <a:gd name="T49" fmla="*/ 269 h 804"/>
                  <a:gd name="T50" fmla="*/ 377 w 377"/>
                  <a:gd name="T51" fmla="*/ 216 h 804"/>
                  <a:gd name="T52" fmla="*/ 344 w 377"/>
                  <a:gd name="T53" fmla="*/ 194 h 804"/>
                  <a:gd name="T54" fmla="*/ 326 w 377"/>
                  <a:gd name="T55" fmla="*/ 183 h 804"/>
                  <a:gd name="T56" fmla="*/ 298 w 377"/>
                  <a:gd name="T57" fmla="*/ 158 h 804"/>
                  <a:gd name="T58" fmla="*/ 255 w 377"/>
                  <a:gd name="T59" fmla="*/ 147 h 804"/>
                  <a:gd name="T60" fmla="*/ 205 w 377"/>
                  <a:gd name="T61" fmla="*/ 140 h 804"/>
                  <a:gd name="T62" fmla="*/ 187 w 377"/>
                  <a:gd name="T63" fmla="*/ 144 h 804"/>
                  <a:gd name="T64" fmla="*/ 187 w 377"/>
                  <a:gd name="T65" fmla="*/ 133 h 804"/>
                  <a:gd name="T66" fmla="*/ 180 w 377"/>
                  <a:gd name="T67" fmla="*/ 133 h 804"/>
                  <a:gd name="T68" fmla="*/ 169 w 377"/>
                  <a:gd name="T69" fmla="*/ 119 h 804"/>
                  <a:gd name="T70" fmla="*/ 158 w 377"/>
                  <a:gd name="T71" fmla="*/ 115 h 804"/>
                  <a:gd name="T72" fmla="*/ 129 w 377"/>
                  <a:gd name="T73" fmla="*/ 101 h 804"/>
                  <a:gd name="T74" fmla="*/ 104 w 377"/>
                  <a:gd name="T75" fmla="*/ 112 h 804"/>
                  <a:gd name="T76" fmla="*/ 94 w 377"/>
                  <a:gd name="T77" fmla="*/ 122 h 804"/>
                  <a:gd name="T78" fmla="*/ 83 w 377"/>
                  <a:gd name="T79" fmla="*/ 140 h 804"/>
                  <a:gd name="T80" fmla="*/ 79 w 377"/>
                  <a:gd name="T81" fmla="*/ 126 h 804"/>
                  <a:gd name="T82" fmla="*/ 61 w 377"/>
                  <a:gd name="T83" fmla="*/ 126 h 804"/>
                  <a:gd name="T84" fmla="*/ 43 w 377"/>
                  <a:gd name="T85" fmla="*/ 126 h 804"/>
                  <a:gd name="T86" fmla="*/ 40 w 377"/>
                  <a:gd name="T87" fmla="*/ 126 h 804"/>
                  <a:gd name="T88" fmla="*/ 58 w 377"/>
                  <a:gd name="T89" fmla="*/ 122 h 804"/>
                  <a:gd name="T90" fmla="*/ 51 w 377"/>
                  <a:gd name="T91" fmla="*/ 112 h 804"/>
                  <a:gd name="T92" fmla="*/ 54 w 377"/>
                  <a:gd name="T93" fmla="*/ 104 h 804"/>
                  <a:gd name="T94" fmla="*/ 43 w 377"/>
                  <a:gd name="T95" fmla="*/ 112 h 804"/>
                  <a:gd name="T96" fmla="*/ 43 w 377"/>
                  <a:gd name="T97" fmla="*/ 94 h 804"/>
                  <a:gd name="T98" fmla="*/ 65 w 377"/>
                  <a:gd name="T99" fmla="*/ 72 h 804"/>
                  <a:gd name="T100" fmla="*/ 72 w 377"/>
                  <a:gd name="T101" fmla="*/ 54 h 804"/>
                  <a:gd name="T102" fmla="*/ 58 w 377"/>
                  <a:gd name="T103" fmla="*/ 33 h 804"/>
                  <a:gd name="T104" fmla="*/ 47 w 377"/>
                  <a:gd name="T105" fmla="*/ 8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7" h="804">
                    <a:moveTo>
                      <a:pt x="0" y="804"/>
                    </a:moveTo>
                    <a:lnTo>
                      <a:pt x="0" y="804"/>
                    </a:lnTo>
                    <a:lnTo>
                      <a:pt x="0" y="800"/>
                    </a:lnTo>
                    <a:lnTo>
                      <a:pt x="4" y="800"/>
                    </a:lnTo>
                    <a:lnTo>
                      <a:pt x="11" y="797"/>
                    </a:lnTo>
                    <a:lnTo>
                      <a:pt x="15" y="790"/>
                    </a:lnTo>
                    <a:lnTo>
                      <a:pt x="18" y="786"/>
                    </a:lnTo>
                    <a:lnTo>
                      <a:pt x="22" y="775"/>
                    </a:lnTo>
                    <a:lnTo>
                      <a:pt x="22" y="772"/>
                    </a:lnTo>
                    <a:lnTo>
                      <a:pt x="29" y="764"/>
                    </a:lnTo>
                    <a:lnTo>
                      <a:pt x="29" y="764"/>
                    </a:lnTo>
                    <a:lnTo>
                      <a:pt x="40" y="761"/>
                    </a:lnTo>
                    <a:lnTo>
                      <a:pt x="43" y="757"/>
                    </a:lnTo>
                    <a:lnTo>
                      <a:pt x="43" y="757"/>
                    </a:lnTo>
                    <a:lnTo>
                      <a:pt x="47" y="754"/>
                    </a:lnTo>
                    <a:lnTo>
                      <a:pt x="47" y="750"/>
                    </a:lnTo>
                    <a:lnTo>
                      <a:pt x="51" y="747"/>
                    </a:lnTo>
                    <a:lnTo>
                      <a:pt x="54" y="739"/>
                    </a:lnTo>
                    <a:lnTo>
                      <a:pt x="58" y="736"/>
                    </a:lnTo>
                    <a:lnTo>
                      <a:pt x="61" y="732"/>
                    </a:lnTo>
                    <a:lnTo>
                      <a:pt x="65" y="721"/>
                    </a:lnTo>
                    <a:lnTo>
                      <a:pt x="69" y="714"/>
                    </a:lnTo>
                    <a:lnTo>
                      <a:pt x="72" y="711"/>
                    </a:lnTo>
                    <a:lnTo>
                      <a:pt x="72" y="707"/>
                    </a:lnTo>
                    <a:lnTo>
                      <a:pt x="76" y="704"/>
                    </a:lnTo>
                    <a:lnTo>
                      <a:pt x="76" y="704"/>
                    </a:lnTo>
                    <a:lnTo>
                      <a:pt x="83" y="693"/>
                    </a:lnTo>
                    <a:lnTo>
                      <a:pt x="86" y="693"/>
                    </a:lnTo>
                    <a:lnTo>
                      <a:pt x="86" y="689"/>
                    </a:lnTo>
                    <a:lnTo>
                      <a:pt x="90" y="689"/>
                    </a:lnTo>
                    <a:lnTo>
                      <a:pt x="94" y="686"/>
                    </a:lnTo>
                    <a:lnTo>
                      <a:pt x="97" y="682"/>
                    </a:lnTo>
                    <a:lnTo>
                      <a:pt x="97" y="675"/>
                    </a:lnTo>
                    <a:lnTo>
                      <a:pt x="97" y="660"/>
                    </a:lnTo>
                    <a:lnTo>
                      <a:pt x="101" y="660"/>
                    </a:lnTo>
                    <a:lnTo>
                      <a:pt x="101" y="657"/>
                    </a:lnTo>
                    <a:lnTo>
                      <a:pt x="101" y="657"/>
                    </a:lnTo>
                    <a:lnTo>
                      <a:pt x="101" y="657"/>
                    </a:lnTo>
                    <a:lnTo>
                      <a:pt x="97" y="653"/>
                    </a:lnTo>
                    <a:lnTo>
                      <a:pt x="97" y="653"/>
                    </a:lnTo>
                    <a:lnTo>
                      <a:pt x="97" y="646"/>
                    </a:lnTo>
                    <a:lnTo>
                      <a:pt x="97" y="646"/>
                    </a:lnTo>
                    <a:lnTo>
                      <a:pt x="97" y="639"/>
                    </a:lnTo>
                    <a:lnTo>
                      <a:pt x="97" y="635"/>
                    </a:lnTo>
                    <a:lnTo>
                      <a:pt x="97" y="635"/>
                    </a:lnTo>
                    <a:lnTo>
                      <a:pt x="97" y="632"/>
                    </a:lnTo>
                    <a:lnTo>
                      <a:pt x="97" y="632"/>
                    </a:lnTo>
                    <a:lnTo>
                      <a:pt x="97" y="628"/>
                    </a:lnTo>
                    <a:lnTo>
                      <a:pt x="101" y="621"/>
                    </a:lnTo>
                    <a:lnTo>
                      <a:pt x="104" y="617"/>
                    </a:lnTo>
                    <a:lnTo>
                      <a:pt x="108" y="614"/>
                    </a:lnTo>
                    <a:lnTo>
                      <a:pt x="115" y="607"/>
                    </a:lnTo>
                    <a:lnTo>
                      <a:pt x="115" y="607"/>
                    </a:lnTo>
                    <a:lnTo>
                      <a:pt x="119" y="607"/>
                    </a:lnTo>
                    <a:lnTo>
                      <a:pt x="122" y="603"/>
                    </a:lnTo>
                    <a:lnTo>
                      <a:pt x="126" y="599"/>
                    </a:lnTo>
                    <a:lnTo>
                      <a:pt x="129" y="596"/>
                    </a:lnTo>
                    <a:lnTo>
                      <a:pt x="133" y="592"/>
                    </a:lnTo>
                    <a:lnTo>
                      <a:pt x="137" y="589"/>
                    </a:lnTo>
                    <a:lnTo>
                      <a:pt x="144" y="585"/>
                    </a:lnTo>
                    <a:lnTo>
                      <a:pt x="147" y="585"/>
                    </a:lnTo>
                    <a:lnTo>
                      <a:pt x="147" y="585"/>
                    </a:lnTo>
                    <a:lnTo>
                      <a:pt x="151" y="582"/>
                    </a:lnTo>
                    <a:lnTo>
                      <a:pt x="154" y="582"/>
                    </a:lnTo>
                    <a:lnTo>
                      <a:pt x="162" y="582"/>
                    </a:lnTo>
                    <a:lnTo>
                      <a:pt x="165" y="578"/>
                    </a:lnTo>
                    <a:lnTo>
                      <a:pt x="165" y="578"/>
                    </a:lnTo>
                    <a:lnTo>
                      <a:pt x="169" y="574"/>
                    </a:lnTo>
                    <a:lnTo>
                      <a:pt x="172" y="574"/>
                    </a:lnTo>
                    <a:lnTo>
                      <a:pt x="176" y="571"/>
                    </a:lnTo>
                    <a:lnTo>
                      <a:pt x="180" y="571"/>
                    </a:lnTo>
                    <a:lnTo>
                      <a:pt x="180" y="571"/>
                    </a:lnTo>
                    <a:lnTo>
                      <a:pt x="180" y="571"/>
                    </a:lnTo>
                    <a:lnTo>
                      <a:pt x="180" y="567"/>
                    </a:lnTo>
                    <a:lnTo>
                      <a:pt x="180" y="567"/>
                    </a:lnTo>
                    <a:lnTo>
                      <a:pt x="180" y="564"/>
                    </a:lnTo>
                    <a:lnTo>
                      <a:pt x="183" y="564"/>
                    </a:lnTo>
                    <a:lnTo>
                      <a:pt x="183" y="564"/>
                    </a:lnTo>
                    <a:lnTo>
                      <a:pt x="183" y="564"/>
                    </a:lnTo>
                    <a:lnTo>
                      <a:pt x="187" y="567"/>
                    </a:lnTo>
                    <a:lnTo>
                      <a:pt x="194" y="564"/>
                    </a:lnTo>
                    <a:lnTo>
                      <a:pt x="194" y="564"/>
                    </a:lnTo>
                    <a:lnTo>
                      <a:pt x="197" y="564"/>
                    </a:lnTo>
                    <a:lnTo>
                      <a:pt x="201" y="564"/>
                    </a:lnTo>
                    <a:lnTo>
                      <a:pt x="208" y="564"/>
                    </a:lnTo>
                    <a:lnTo>
                      <a:pt x="208" y="564"/>
                    </a:lnTo>
                    <a:lnTo>
                      <a:pt x="212" y="564"/>
                    </a:lnTo>
                    <a:lnTo>
                      <a:pt x="215" y="564"/>
                    </a:lnTo>
                    <a:lnTo>
                      <a:pt x="219" y="564"/>
                    </a:lnTo>
                    <a:lnTo>
                      <a:pt x="230" y="564"/>
                    </a:lnTo>
                    <a:lnTo>
                      <a:pt x="230" y="564"/>
                    </a:lnTo>
                    <a:lnTo>
                      <a:pt x="233" y="560"/>
                    </a:lnTo>
                    <a:lnTo>
                      <a:pt x="233" y="556"/>
                    </a:lnTo>
                    <a:lnTo>
                      <a:pt x="237" y="553"/>
                    </a:lnTo>
                    <a:lnTo>
                      <a:pt x="237" y="549"/>
                    </a:lnTo>
                    <a:lnTo>
                      <a:pt x="248" y="546"/>
                    </a:lnTo>
                    <a:lnTo>
                      <a:pt x="248" y="546"/>
                    </a:lnTo>
                    <a:lnTo>
                      <a:pt x="251" y="542"/>
                    </a:lnTo>
                    <a:lnTo>
                      <a:pt x="251" y="538"/>
                    </a:lnTo>
                    <a:lnTo>
                      <a:pt x="251" y="535"/>
                    </a:lnTo>
                    <a:lnTo>
                      <a:pt x="251" y="528"/>
                    </a:lnTo>
                    <a:lnTo>
                      <a:pt x="258" y="521"/>
                    </a:lnTo>
                    <a:lnTo>
                      <a:pt x="262" y="513"/>
                    </a:lnTo>
                    <a:lnTo>
                      <a:pt x="266" y="510"/>
                    </a:lnTo>
                    <a:lnTo>
                      <a:pt x="269" y="499"/>
                    </a:lnTo>
                    <a:lnTo>
                      <a:pt x="276" y="492"/>
                    </a:lnTo>
                    <a:lnTo>
                      <a:pt x="276" y="492"/>
                    </a:lnTo>
                    <a:lnTo>
                      <a:pt x="280" y="481"/>
                    </a:lnTo>
                    <a:lnTo>
                      <a:pt x="280" y="474"/>
                    </a:lnTo>
                    <a:lnTo>
                      <a:pt x="280" y="467"/>
                    </a:lnTo>
                    <a:lnTo>
                      <a:pt x="280" y="463"/>
                    </a:lnTo>
                    <a:lnTo>
                      <a:pt x="283" y="460"/>
                    </a:lnTo>
                    <a:lnTo>
                      <a:pt x="287" y="456"/>
                    </a:lnTo>
                    <a:lnTo>
                      <a:pt x="287" y="452"/>
                    </a:lnTo>
                    <a:lnTo>
                      <a:pt x="287" y="445"/>
                    </a:lnTo>
                    <a:lnTo>
                      <a:pt x="291" y="431"/>
                    </a:lnTo>
                    <a:lnTo>
                      <a:pt x="291" y="431"/>
                    </a:lnTo>
                    <a:lnTo>
                      <a:pt x="291" y="420"/>
                    </a:lnTo>
                    <a:lnTo>
                      <a:pt x="294" y="413"/>
                    </a:lnTo>
                    <a:lnTo>
                      <a:pt x="294" y="409"/>
                    </a:lnTo>
                    <a:lnTo>
                      <a:pt x="294" y="406"/>
                    </a:lnTo>
                    <a:lnTo>
                      <a:pt x="291" y="395"/>
                    </a:lnTo>
                    <a:lnTo>
                      <a:pt x="291" y="395"/>
                    </a:lnTo>
                    <a:lnTo>
                      <a:pt x="291" y="384"/>
                    </a:lnTo>
                    <a:lnTo>
                      <a:pt x="291" y="373"/>
                    </a:lnTo>
                    <a:lnTo>
                      <a:pt x="294" y="370"/>
                    </a:lnTo>
                    <a:lnTo>
                      <a:pt x="294" y="363"/>
                    </a:lnTo>
                    <a:lnTo>
                      <a:pt x="294" y="359"/>
                    </a:lnTo>
                    <a:lnTo>
                      <a:pt x="294" y="359"/>
                    </a:lnTo>
                    <a:lnTo>
                      <a:pt x="298" y="356"/>
                    </a:lnTo>
                    <a:lnTo>
                      <a:pt x="301" y="352"/>
                    </a:lnTo>
                    <a:lnTo>
                      <a:pt x="305" y="356"/>
                    </a:lnTo>
                    <a:lnTo>
                      <a:pt x="305" y="356"/>
                    </a:lnTo>
                    <a:lnTo>
                      <a:pt x="309" y="348"/>
                    </a:lnTo>
                    <a:lnTo>
                      <a:pt x="316" y="345"/>
                    </a:lnTo>
                    <a:lnTo>
                      <a:pt x="319" y="338"/>
                    </a:lnTo>
                    <a:lnTo>
                      <a:pt x="323" y="330"/>
                    </a:lnTo>
                    <a:lnTo>
                      <a:pt x="323" y="323"/>
                    </a:lnTo>
                    <a:lnTo>
                      <a:pt x="326" y="320"/>
                    </a:lnTo>
                    <a:lnTo>
                      <a:pt x="334" y="316"/>
                    </a:lnTo>
                    <a:lnTo>
                      <a:pt x="334" y="312"/>
                    </a:lnTo>
                    <a:lnTo>
                      <a:pt x="337" y="309"/>
                    </a:lnTo>
                    <a:lnTo>
                      <a:pt x="348" y="302"/>
                    </a:lnTo>
                    <a:lnTo>
                      <a:pt x="348" y="302"/>
                    </a:lnTo>
                    <a:lnTo>
                      <a:pt x="351" y="295"/>
                    </a:lnTo>
                    <a:lnTo>
                      <a:pt x="355" y="291"/>
                    </a:lnTo>
                    <a:lnTo>
                      <a:pt x="362" y="284"/>
                    </a:lnTo>
                    <a:lnTo>
                      <a:pt x="369" y="273"/>
                    </a:lnTo>
                    <a:lnTo>
                      <a:pt x="369" y="273"/>
                    </a:lnTo>
                    <a:lnTo>
                      <a:pt x="373" y="269"/>
                    </a:lnTo>
                    <a:lnTo>
                      <a:pt x="373" y="269"/>
                    </a:lnTo>
                    <a:lnTo>
                      <a:pt x="377" y="251"/>
                    </a:lnTo>
                    <a:lnTo>
                      <a:pt x="377" y="248"/>
                    </a:lnTo>
                    <a:lnTo>
                      <a:pt x="377" y="234"/>
                    </a:lnTo>
                    <a:lnTo>
                      <a:pt x="377" y="226"/>
                    </a:lnTo>
                    <a:lnTo>
                      <a:pt x="377" y="216"/>
                    </a:lnTo>
                    <a:lnTo>
                      <a:pt x="373" y="205"/>
                    </a:lnTo>
                    <a:lnTo>
                      <a:pt x="369" y="201"/>
                    </a:lnTo>
                    <a:lnTo>
                      <a:pt x="366" y="194"/>
                    </a:lnTo>
                    <a:lnTo>
                      <a:pt x="362" y="194"/>
                    </a:lnTo>
                    <a:lnTo>
                      <a:pt x="344" y="194"/>
                    </a:lnTo>
                    <a:lnTo>
                      <a:pt x="344" y="194"/>
                    </a:lnTo>
                    <a:lnTo>
                      <a:pt x="341" y="194"/>
                    </a:lnTo>
                    <a:lnTo>
                      <a:pt x="341" y="190"/>
                    </a:lnTo>
                    <a:lnTo>
                      <a:pt x="337" y="190"/>
                    </a:lnTo>
                    <a:lnTo>
                      <a:pt x="334" y="190"/>
                    </a:lnTo>
                    <a:lnTo>
                      <a:pt x="330" y="187"/>
                    </a:lnTo>
                    <a:lnTo>
                      <a:pt x="326" y="183"/>
                    </a:lnTo>
                    <a:lnTo>
                      <a:pt x="326" y="183"/>
                    </a:lnTo>
                    <a:lnTo>
                      <a:pt x="323" y="183"/>
                    </a:lnTo>
                    <a:lnTo>
                      <a:pt x="319" y="180"/>
                    </a:lnTo>
                    <a:lnTo>
                      <a:pt x="305" y="169"/>
                    </a:lnTo>
                    <a:lnTo>
                      <a:pt x="301" y="165"/>
                    </a:lnTo>
                    <a:lnTo>
                      <a:pt x="298" y="158"/>
                    </a:lnTo>
                    <a:lnTo>
                      <a:pt x="291" y="155"/>
                    </a:lnTo>
                    <a:lnTo>
                      <a:pt x="283" y="151"/>
                    </a:lnTo>
                    <a:lnTo>
                      <a:pt x="280" y="151"/>
                    </a:lnTo>
                    <a:lnTo>
                      <a:pt x="276" y="147"/>
                    </a:lnTo>
                    <a:lnTo>
                      <a:pt x="258" y="147"/>
                    </a:lnTo>
                    <a:lnTo>
                      <a:pt x="255" y="147"/>
                    </a:lnTo>
                    <a:lnTo>
                      <a:pt x="251" y="147"/>
                    </a:lnTo>
                    <a:lnTo>
                      <a:pt x="240" y="147"/>
                    </a:lnTo>
                    <a:lnTo>
                      <a:pt x="237" y="147"/>
                    </a:lnTo>
                    <a:lnTo>
                      <a:pt x="230" y="147"/>
                    </a:lnTo>
                    <a:lnTo>
                      <a:pt x="208" y="140"/>
                    </a:lnTo>
                    <a:lnTo>
                      <a:pt x="205" y="140"/>
                    </a:lnTo>
                    <a:lnTo>
                      <a:pt x="205" y="140"/>
                    </a:lnTo>
                    <a:lnTo>
                      <a:pt x="201" y="137"/>
                    </a:lnTo>
                    <a:lnTo>
                      <a:pt x="197" y="137"/>
                    </a:lnTo>
                    <a:lnTo>
                      <a:pt x="197" y="140"/>
                    </a:lnTo>
                    <a:lnTo>
                      <a:pt x="194" y="140"/>
                    </a:lnTo>
                    <a:lnTo>
                      <a:pt x="187" y="144"/>
                    </a:lnTo>
                    <a:lnTo>
                      <a:pt x="183" y="144"/>
                    </a:lnTo>
                    <a:lnTo>
                      <a:pt x="183" y="144"/>
                    </a:lnTo>
                    <a:lnTo>
                      <a:pt x="183" y="140"/>
                    </a:lnTo>
                    <a:lnTo>
                      <a:pt x="187" y="137"/>
                    </a:lnTo>
                    <a:lnTo>
                      <a:pt x="187" y="137"/>
                    </a:lnTo>
                    <a:lnTo>
                      <a:pt x="187" y="133"/>
                    </a:lnTo>
                    <a:lnTo>
                      <a:pt x="183" y="133"/>
                    </a:lnTo>
                    <a:lnTo>
                      <a:pt x="183" y="133"/>
                    </a:lnTo>
                    <a:lnTo>
                      <a:pt x="180" y="133"/>
                    </a:lnTo>
                    <a:lnTo>
                      <a:pt x="180" y="133"/>
                    </a:lnTo>
                    <a:lnTo>
                      <a:pt x="180" y="133"/>
                    </a:lnTo>
                    <a:lnTo>
                      <a:pt x="180" y="133"/>
                    </a:lnTo>
                    <a:lnTo>
                      <a:pt x="180" y="129"/>
                    </a:lnTo>
                    <a:lnTo>
                      <a:pt x="183" y="126"/>
                    </a:lnTo>
                    <a:lnTo>
                      <a:pt x="180" y="122"/>
                    </a:lnTo>
                    <a:lnTo>
                      <a:pt x="176" y="119"/>
                    </a:lnTo>
                    <a:lnTo>
                      <a:pt x="172" y="119"/>
                    </a:lnTo>
                    <a:lnTo>
                      <a:pt x="169" y="119"/>
                    </a:lnTo>
                    <a:lnTo>
                      <a:pt x="169" y="122"/>
                    </a:lnTo>
                    <a:lnTo>
                      <a:pt x="165" y="122"/>
                    </a:lnTo>
                    <a:lnTo>
                      <a:pt x="165" y="119"/>
                    </a:lnTo>
                    <a:lnTo>
                      <a:pt x="165" y="119"/>
                    </a:lnTo>
                    <a:lnTo>
                      <a:pt x="162" y="115"/>
                    </a:lnTo>
                    <a:lnTo>
                      <a:pt x="158" y="115"/>
                    </a:lnTo>
                    <a:lnTo>
                      <a:pt x="154" y="112"/>
                    </a:lnTo>
                    <a:lnTo>
                      <a:pt x="151" y="112"/>
                    </a:lnTo>
                    <a:lnTo>
                      <a:pt x="147" y="108"/>
                    </a:lnTo>
                    <a:lnTo>
                      <a:pt x="144" y="108"/>
                    </a:lnTo>
                    <a:lnTo>
                      <a:pt x="140" y="108"/>
                    </a:lnTo>
                    <a:lnTo>
                      <a:pt x="129" y="101"/>
                    </a:lnTo>
                    <a:lnTo>
                      <a:pt x="126" y="101"/>
                    </a:lnTo>
                    <a:lnTo>
                      <a:pt x="115" y="101"/>
                    </a:lnTo>
                    <a:lnTo>
                      <a:pt x="111" y="104"/>
                    </a:lnTo>
                    <a:lnTo>
                      <a:pt x="108" y="108"/>
                    </a:lnTo>
                    <a:lnTo>
                      <a:pt x="108" y="108"/>
                    </a:lnTo>
                    <a:lnTo>
                      <a:pt x="104" y="112"/>
                    </a:lnTo>
                    <a:lnTo>
                      <a:pt x="104" y="115"/>
                    </a:lnTo>
                    <a:lnTo>
                      <a:pt x="101" y="119"/>
                    </a:lnTo>
                    <a:lnTo>
                      <a:pt x="97" y="119"/>
                    </a:lnTo>
                    <a:lnTo>
                      <a:pt x="97" y="119"/>
                    </a:lnTo>
                    <a:lnTo>
                      <a:pt x="94" y="122"/>
                    </a:lnTo>
                    <a:lnTo>
                      <a:pt x="94" y="122"/>
                    </a:lnTo>
                    <a:lnTo>
                      <a:pt x="90" y="129"/>
                    </a:lnTo>
                    <a:lnTo>
                      <a:pt x="86" y="133"/>
                    </a:lnTo>
                    <a:lnTo>
                      <a:pt x="86" y="133"/>
                    </a:lnTo>
                    <a:lnTo>
                      <a:pt x="86" y="133"/>
                    </a:lnTo>
                    <a:lnTo>
                      <a:pt x="86" y="137"/>
                    </a:lnTo>
                    <a:lnTo>
                      <a:pt x="83" y="140"/>
                    </a:lnTo>
                    <a:lnTo>
                      <a:pt x="83" y="140"/>
                    </a:lnTo>
                    <a:lnTo>
                      <a:pt x="83" y="137"/>
                    </a:lnTo>
                    <a:lnTo>
                      <a:pt x="83" y="133"/>
                    </a:lnTo>
                    <a:lnTo>
                      <a:pt x="83" y="126"/>
                    </a:lnTo>
                    <a:lnTo>
                      <a:pt x="83" y="126"/>
                    </a:lnTo>
                    <a:lnTo>
                      <a:pt x="79" y="126"/>
                    </a:lnTo>
                    <a:lnTo>
                      <a:pt x="79" y="126"/>
                    </a:lnTo>
                    <a:lnTo>
                      <a:pt x="76" y="126"/>
                    </a:lnTo>
                    <a:lnTo>
                      <a:pt x="65" y="126"/>
                    </a:lnTo>
                    <a:lnTo>
                      <a:pt x="65" y="126"/>
                    </a:lnTo>
                    <a:lnTo>
                      <a:pt x="61" y="126"/>
                    </a:lnTo>
                    <a:lnTo>
                      <a:pt x="61" y="126"/>
                    </a:lnTo>
                    <a:lnTo>
                      <a:pt x="58" y="126"/>
                    </a:lnTo>
                    <a:lnTo>
                      <a:pt x="58" y="126"/>
                    </a:lnTo>
                    <a:lnTo>
                      <a:pt x="51" y="129"/>
                    </a:lnTo>
                    <a:lnTo>
                      <a:pt x="51" y="129"/>
                    </a:lnTo>
                    <a:lnTo>
                      <a:pt x="43" y="126"/>
                    </a:lnTo>
                    <a:lnTo>
                      <a:pt x="43" y="126"/>
                    </a:lnTo>
                    <a:lnTo>
                      <a:pt x="43" y="126"/>
                    </a:lnTo>
                    <a:lnTo>
                      <a:pt x="40" y="129"/>
                    </a:lnTo>
                    <a:lnTo>
                      <a:pt x="40" y="129"/>
                    </a:lnTo>
                    <a:lnTo>
                      <a:pt x="40" y="129"/>
                    </a:lnTo>
                    <a:lnTo>
                      <a:pt x="40" y="129"/>
                    </a:lnTo>
                    <a:lnTo>
                      <a:pt x="40" y="126"/>
                    </a:lnTo>
                    <a:lnTo>
                      <a:pt x="43" y="126"/>
                    </a:lnTo>
                    <a:lnTo>
                      <a:pt x="43" y="126"/>
                    </a:lnTo>
                    <a:lnTo>
                      <a:pt x="47" y="126"/>
                    </a:lnTo>
                    <a:lnTo>
                      <a:pt x="54" y="126"/>
                    </a:lnTo>
                    <a:lnTo>
                      <a:pt x="58" y="126"/>
                    </a:lnTo>
                    <a:lnTo>
                      <a:pt x="58" y="122"/>
                    </a:lnTo>
                    <a:lnTo>
                      <a:pt x="58" y="122"/>
                    </a:lnTo>
                    <a:lnTo>
                      <a:pt x="58" y="115"/>
                    </a:lnTo>
                    <a:lnTo>
                      <a:pt x="58" y="115"/>
                    </a:lnTo>
                    <a:lnTo>
                      <a:pt x="54" y="115"/>
                    </a:lnTo>
                    <a:lnTo>
                      <a:pt x="54" y="112"/>
                    </a:lnTo>
                    <a:lnTo>
                      <a:pt x="51" y="112"/>
                    </a:lnTo>
                    <a:lnTo>
                      <a:pt x="51" y="112"/>
                    </a:lnTo>
                    <a:lnTo>
                      <a:pt x="51" y="108"/>
                    </a:lnTo>
                    <a:lnTo>
                      <a:pt x="54" y="108"/>
                    </a:lnTo>
                    <a:lnTo>
                      <a:pt x="54" y="108"/>
                    </a:lnTo>
                    <a:lnTo>
                      <a:pt x="54" y="104"/>
                    </a:lnTo>
                    <a:lnTo>
                      <a:pt x="54" y="104"/>
                    </a:lnTo>
                    <a:lnTo>
                      <a:pt x="51" y="104"/>
                    </a:lnTo>
                    <a:lnTo>
                      <a:pt x="51" y="104"/>
                    </a:lnTo>
                    <a:lnTo>
                      <a:pt x="51" y="108"/>
                    </a:lnTo>
                    <a:lnTo>
                      <a:pt x="47" y="112"/>
                    </a:lnTo>
                    <a:lnTo>
                      <a:pt x="43" y="112"/>
                    </a:lnTo>
                    <a:lnTo>
                      <a:pt x="43" y="112"/>
                    </a:lnTo>
                    <a:lnTo>
                      <a:pt x="43" y="112"/>
                    </a:lnTo>
                    <a:lnTo>
                      <a:pt x="43" y="104"/>
                    </a:lnTo>
                    <a:lnTo>
                      <a:pt x="43" y="101"/>
                    </a:lnTo>
                    <a:lnTo>
                      <a:pt x="43" y="97"/>
                    </a:lnTo>
                    <a:lnTo>
                      <a:pt x="43" y="97"/>
                    </a:lnTo>
                    <a:lnTo>
                      <a:pt x="43" y="94"/>
                    </a:lnTo>
                    <a:lnTo>
                      <a:pt x="47" y="90"/>
                    </a:lnTo>
                    <a:lnTo>
                      <a:pt x="51" y="86"/>
                    </a:lnTo>
                    <a:lnTo>
                      <a:pt x="54" y="83"/>
                    </a:lnTo>
                    <a:lnTo>
                      <a:pt x="61" y="76"/>
                    </a:lnTo>
                    <a:lnTo>
                      <a:pt x="65" y="72"/>
                    </a:lnTo>
                    <a:lnTo>
                      <a:pt x="65" y="72"/>
                    </a:lnTo>
                    <a:lnTo>
                      <a:pt x="69" y="69"/>
                    </a:lnTo>
                    <a:lnTo>
                      <a:pt x="69" y="65"/>
                    </a:lnTo>
                    <a:lnTo>
                      <a:pt x="69" y="65"/>
                    </a:lnTo>
                    <a:lnTo>
                      <a:pt x="72" y="58"/>
                    </a:lnTo>
                    <a:lnTo>
                      <a:pt x="72" y="54"/>
                    </a:lnTo>
                    <a:lnTo>
                      <a:pt x="72" y="54"/>
                    </a:lnTo>
                    <a:lnTo>
                      <a:pt x="69" y="54"/>
                    </a:lnTo>
                    <a:lnTo>
                      <a:pt x="61" y="51"/>
                    </a:lnTo>
                    <a:lnTo>
                      <a:pt x="61" y="47"/>
                    </a:lnTo>
                    <a:lnTo>
                      <a:pt x="58" y="40"/>
                    </a:lnTo>
                    <a:lnTo>
                      <a:pt x="58" y="36"/>
                    </a:lnTo>
                    <a:lnTo>
                      <a:pt x="58" y="33"/>
                    </a:lnTo>
                    <a:lnTo>
                      <a:pt x="54" y="29"/>
                    </a:lnTo>
                    <a:lnTo>
                      <a:pt x="54" y="25"/>
                    </a:lnTo>
                    <a:lnTo>
                      <a:pt x="51" y="22"/>
                    </a:lnTo>
                    <a:lnTo>
                      <a:pt x="51" y="15"/>
                    </a:lnTo>
                    <a:lnTo>
                      <a:pt x="51" y="11"/>
                    </a:lnTo>
                    <a:lnTo>
                      <a:pt x="47" y="8"/>
                    </a:lnTo>
                    <a:lnTo>
                      <a:pt x="43" y="4"/>
                    </a:lnTo>
                    <a:lnTo>
                      <a:pt x="43" y="0"/>
                    </a:lnTo>
                    <a:lnTo>
                      <a:pt x="40" y="0"/>
                    </a:lnTo>
                    <a:lnTo>
                      <a:pt x="40" y="4"/>
                    </a:lnTo>
                    <a:lnTo>
                      <a:pt x="4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14" name="Freeform 437">
                <a:extLst>
                  <a:ext uri="{FF2B5EF4-FFF2-40B4-BE49-F238E27FC236}">
                    <a16:creationId xmlns:a16="http://schemas.microsoft.com/office/drawing/2014/main" id="{CBB35FA5-E537-4032-BBA3-2D5527F55999}"/>
                  </a:ext>
                </a:extLst>
              </p:cNvPr>
              <p:cNvSpPr>
                <a:spLocks/>
              </p:cNvSpPr>
              <p:nvPr/>
            </p:nvSpPr>
            <p:spPr bwMode="auto">
              <a:xfrm>
                <a:off x="3571" y="1462"/>
                <a:ext cx="43" cy="36"/>
              </a:xfrm>
              <a:custGeom>
                <a:avLst/>
                <a:gdLst>
                  <a:gd name="T0" fmla="*/ 29 w 43"/>
                  <a:gd name="T1" fmla="*/ 36 h 36"/>
                  <a:gd name="T2" fmla="*/ 29 w 43"/>
                  <a:gd name="T3" fmla="*/ 36 h 36"/>
                  <a:gd name="T4" fmla="*/ 36 w 43"/>
                  <a:gd name="T5" fmla="*/ 33 h 36"/>
                  <a:gd name="T6" fmla="*/ 36 w 43"/>
                  <a:gd name="T7" fmla="*/ 33 h 36"/>
                  <a:gd name="T8" fmla="*/ 40 w 43"/>
                  <a:gd name="T9" fmla="*/ 29 h 36"/>
                  <a:gd name="T10" fmla="*/ 43 w 43"/>
                  <a:gd name="T11" fmla="*/ 29 h 36"/>
                  <a:gd name="T12" fmla="*/ 40 w 43"/>
                  <a:gd name="T13" fmla="*/ 25 h 36"/>
                  <a:gd name="T14" fmla="*/ 40 w 43"/>
                  <a:gd name="T15" fmla="*/ 22 h 36"/>
                  <a:gd name="T16" fmla="*/ 43 w 43"/>
                  <a:gd name="T17" fmla="*/ 25 h 36"/>
                  <a:gd name="T18" fmla="*/ 43 w 43"/>
                  <a:gd name="T19" fmla="*/ 22 h 36"/>
                  <a:gd name="T20" fmla="*/ 43 w 43"/>
                  <a:gd name="T21" fmla="*/ 18 h 36"/>
                  <a:gd name="T22" fmla="*/ 40 w 43"/>
                  <a:gd name="T23" fmla="*/ 18 h 36"/>
                  <a:gd name="T24" fmla="*/ 36 w 43"/>
                  <a:gd name="T25" fmla="*/ 18 h 36"/>
                  <a:gd name="T26" fmla="*/ 36 w 43"/>
                  <a:gd name="T27" fmla="*/ 15 h 36"/>
                  <a:gd name="T28" fmla="*/ 36 w 43"/>
                  <a:gd name="T29" fmla="*/ 11 h 36"/>
                  <a:gd name="T30" fmla="*/ 33 w 43"/>
                  <a:gd name="T31" fmla="*/ 7 h 36"/>
                  <a:gd name="T32" fmla="*/ 29 w 43"/>
                  <a:gd name="T33" fmla="*/ 4 h 36"/>
                  <a:gd name="T34" fmla="*/ 25 w 43"/>
                  <a:gd name="T35" fmla="*/ 0 h 36"/>
                  <a:gd name="T36" fmla="*/ 15 w 43"/>
                  <a:gd name="T37" fmla="*/ 4 h 36"/>
                  <a:gd name="T38" fmla="*/ 15 w 43"/>
                  <a:gd name="T39" fmla="*/ 7 h 36"/>
                  <a:gd name="T40" fmla="*/ 11 w 43"/>
                  <a:gd name="T41" fmla="*/ 7 h 36"/>
                  <a:gd name="T42" fmla="*/ 11 w 43"/>
                  <a:gd name="T43" fmla="*/ 7 h 36"/>
                  <a:gd name="T44" fmla="*/ 15 w 43"/>
                  <a:gd name="T45" fmla="*/ 0 h 36"/>
                  <a:gd name="T46" fmla="*/ 11 w 43"/>
                  <a:gd name="T47" fmla="*/ 0 h 36"/>
                  <a:gd name="T48" fmla="*/ 11 w 43"/>
                  <a:gd name="T49" fmla="*/ 0 h 36"/>
                  <a:gd name="T50" fmla="*/ 8 w 43"/>
                  <a:gd name="T51" fmla="*/ 0 h 36"/>
                  <a:gd name="T52" fmla="*/ 8 w 43"/>
                  <a:gd name="T53" fmla="*/ 0 h 36"/>
                  <a:gd name="T54" fmla="*/ 4 w 43"/>
                  <a:gd name="T55" fmla="*/ 0 h 36"/>
                  <a:gd name="T56" fmla="*/ 4 w 43"/>
                  <a:gd name="T57" fmla="*/ 4 h 36"/>
                  <a:gd name="T58" fmla="*/ 4 w 43"/>
                  <a:gd name="T59" fmla="*/ 4 h 36"/>
                  <a:gd name="T60" fmla="*/ 4 w 43"/>
                  <a:gd name="T61" fmla="*/ 7 h 36"/>
                  <a:gd name="T62" fmla="*/ 4 w 43"/>
                  <a:gd name="T63" fmla="*/ 7 h 36"/>
                  <a:gd name="T64" fmla="*/ 0 w 43"/>
                  <a:gd name="T65"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36">
                    <a:moveTo>
                      <a:pt x="29" y="36"/>
                    </a:moveTo>
                    <a:lnTo>
                      <a:pt x="29" y="36"/>
                    </a:lnTo>
                    <a:lnTo>
                      <a:pt x="36" y="33"/>
                    </a:lnTo>
                    <a:lnTo>
                      <a:pt x="36" y="33"/>
                    </a:lnTo>
                    <a:lnTo>
                      <a:pt x="40" y="29"/>
                    </a:lnTo>
                    <a:lnTo>
                      <a:pt x="43" y="29"/>
                    </a:lnTo>
                    <a:lnTo>
                      <a:pt x="40" y="25"/>
                    </a:lnTo>
                    <a:lnTo>
                      <a:pt x="40" y="22"/>
                    </a:lnTo>
                    <a:lnTo>
                      <a:pt x="43" y="25"/>
                    </a:lnTo>
                    <a:lnTo>
                      <a:pt x="43" y="22"/>
                    </a:lnTo>
                    <a:lnTo>
                      <a:pt x="43" y="18"/>
                    </a:lnTo>
                    <a:lnTo>
                      <a:pt x="40" y="18"/>
                    </a:lnTo>
                    <a:lnTo>
                      <a:pt x="36" y="18"/>
                    </a:lnTo>
                    <a:lnTo>
                      <a:pt x="36" y="15"/>
                    </a:lnTo>
                    <a:lnTo>
                      <a:pt x="36" y="11"/>
                    </a:lnTo>
                    <a:lnTo>
                      <a:pt x="33" y="7"/>
                    </a:lnTo>
                    <a:lnTo>
                      <a:pt x="29" y="4"/>
                    </a:lnTo>
                    <a:lnTo>
                      <a:pt x="25" y="0"/>
                    </a:lnTo>
                    <a:lnTo>
                      <a:pt x="15" y="4"/>
                    </a:lnTo>
                    <a:lnTo>
                      <a:pt x="15" y="7"/>
                    </a:lnTo>
                    <a:lnTo>
                      <a:pt x="11" y="7"/>
                    </a:lnTo>
                    <a:lnTo>
                      <a:pt x="11" y="7"/>
                    </a:lnTo>
                    <a:lnTo>
                      <a:pt x="15" y="0"/>
                    </a:lnTo>
                    <a:lnTo>
                      <a:pt x="11" y="0"/>
                    </a:lnTo>
                    <a:lnTo>
                      <a:pt x="11" y="0"/>
                    </a:lnTo>
                    <a:lnTo>
                      <a:pt x="8" y="0"/>
                    </a:lnTo>
                    <a:lnTo>
                      <a:pt x="8" y="0"/>
                    </a:lnTo>
                    <a:lnTo>
                      <a:pt x="4" y="0"/>
                    </a:lnTo>
                    <a:lnTo>
                      <a:pt x="4" y="4"/>
                    </a:lnTo>
                    <a:lnTo>
                      <a:pt x="4" y="4"/>
                    </a:lnTo>
                    <a:lnTo>
                      <a:pt x="4" y="7"/>
                    </a:lnTo>
                    <a:lnTo>
                      <a:pt x="4" y="7"/>
                    </a:lnTo>
                    <a:lnTo>
                      <a:pt x="0" y="11"/>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15" name="Freeform 438">
                <a:extLst>
                  <a:ext uri="{FF2B5EF4-FFF2-40B4-BE49-F238E27FC236}">
                    <a16:creationId xmlns:a16="http://schemas.microsoft.com/office/drawing/2014/main" id="{67B846BA-DE17-4F2A-88B5-D993E876103D}"/>
                  </a:ext>
                </a:extLst>
              </p:cNvPr>
              <p:cNvSpPr>
                <a:spLocks/>
              </p:cNvSpPr>
              <p:nvPr/>
            </p:nvSpPr>
            <p:spPr bwMode="auto">
              <a:xfrm>
                <a:off x="3826" y="949"/>
                <a:ext cx="530" cy="434"/>
              </a:xfrm>
              <a:custGeom>
                <a:avLst/>
                <a:gdLst>
                  <a:gd name="T0" fmla="*/ 501 w 530"/>
                  <a:gd name="T1" fmla="*/ 54 h 434"/>
                  <a:gd name="T2" fmla="*/ 483 w 530"/>
                  <a:gd name="T3" fmla="*/ 36 h 434"/>
                  <a:gd name="T4" fmla="*/ 516 w 530"/>
                  <a:gd name="T5" fmla="*/ 22 h 434"/>
                  <a:gd name="T6" fmla="*/ 498 w 530"/>
                  <a:gd name="T7" fmla="*/ 15 h 434"/>
                  <a:gd name="T8" fmla="*/ 473 w 530"/>
                  <a:gd name="T9" fmla="*/ 25 h 434"/>
                  <a:gd name="T10" fmla="*/ 480 w 530"/>
                  <a:gd name="T11" fmla="*/ 7 h 434"/>
                  <a:gd name="T12" fmla="*/ 455 w 530"/>
                  <a:gd name="T13" fmla="*/ 15 h 434"/>
                  <a:gd name="T14" fmla="*/ 440 w 530"/>
                  <a:gd name="T15" fmla="*/ 7 h 434"/>
                  <a:gd name="T16" fmla="*/ 408 w 530"/>
                  <a:gd name="T17" fmla="*/ 36 h 434"/>
                  <a:gd name="T18" fmla="*/ 412 w 530"/>
                  <a:gd name="T19" fmla="*/ 11 h 434"/>
                  <a:gd name="T20" fmla="*/ 394 w 530"/>
                  <a:gd name="T21" fmla="*/ 18 h 434"/>
                  <a:gd name="T22" fmla="*/ 369 w 530"/>
                  <a:gd name="T23" fmla="*/ 40 h 434"/>
                  <a:gd name="T24" fmla="*/ 351 w 530"/>
                  <a:gd name="T25" fmla="*/ 32 h 434"/>
                  <a:gd name="T26" fmla="*/ 347 w 530"/>
                  <a:gd name="T27" fmla="*/ 40 h 434"/>
                  <a:gd name="T28" fmla="*/ 326 w 530"/>
                  <a:gd name="T29" fmla="*/ 50 h 434"/>
                  <a:gd name="T30" fmla="*/ 308 w 530"/>
                  <a:gd name="T31" fmla="*/ 65 h 434"/>
                  <a:gd name="T32" fmla="*/ 290 w 530"/>
                  <a:gd name="T33" fmla="*/ 50 h 434"/>
                  <a:gd name="T34" fmla="*/ 279 w 530"/>
                  <a:gd name="T35" fmla="*/ 58 h 434"/>
                  <a:gd name="T36" fmla="*/ 268 w 530"/>
                  <a:gd name="T37" fmla="*/ 61 h 434"/>
                  <a:gd name="T38" fmla="*/ 258 w 530"/>
                  <a:gd name="T39" fmla="*/ 86 h 434"/>
                  <a:gd name="T40" fmla="*/ 236 w 530"/>
                  <a:gd name="T41" fmla="*/ 93 h 434"/>
                  <a:gd name="T42" fmla="*/ 243 w 530"/>
                  <a:gd name="T43" fmla="*/ 101 h 434"/>
                  <a:gd name="T44" fmla="*/ 229 w 530"/>
                  <a:gd name="T45" fmla="*/ 115 h 434"/>
                  <a:gd name="T46" fmla="*/ 218 w 530"/>
                  <a:gd name="T47" fmla="*/ 122 h 434"/>
                  <a:gd name="T48" fmla="*/ 207 w 530"/>
                  <a:gd name="T49" fmla="*/ 129 h 434"/>
                  <a:gd name="T50" fmla="*/ 190 w 530"/>
                  <a:gd name="T51" fmla="*/ 147 h 434"/>
                  <a:gd name="T52" fmla="*/ 168 w 530"/>
                  <a:gd name="T53" fmla="*/ 162 h 434"/>
                  <a:gd name="T54" fmla="*/ 164 w 530"/>
                  <a:gd name="T55" fmla="*/ 172 h 434"/>
                  <a:gd name="T56" fmla="*/ 161 w 530"/>
                  <a:gd name="T57" fmla="*/ 187 h 434"/>
                  <a:gd name="T58" fmla="*/ 150 w 530"/>
                  <a:gd name="T59" fmla="*/ 198 h 434"/>
                  <a:gd name="T60" fmla="*/ 150 w 530"/>
                  <a:gd name="T61" fmla="*/ 212 h 434"/>
                  <a:gd name="T62" fmla="*/ 132 w 530"/>
                  <a:gd name="T63" fmla="*/ 223 h 434"/>
                  <a:gd name="T64" fmla="*/ 104 w 530"/>
                  <a:gd name="T65" fmla="*/ 244 h 434"/>
                  <a:gd name="T66" fmla="*/ 129 w 530"/>
                  <a:gd name="T67" fmla="*/ 251 h 434"/>
                  <a:gd name="T68" fmla="*/ 107 w 530"/>
                  <a:gd name="T69" fmla="*/ 266 h 434"/>
                  <a:gd name="T70" fmla="*/ 93 w 530"/>
                  <a:gd name="T71" fmla="*/ 266 h 434"/>
                  <a:gd name="T72" fmla="*/ 64 w 530"/>
                  <a:gd name="T73" fmla="*/ 273 h 434"/>
                  <a:gd name="T74" fmla="*/ 43 w 530"/>
                  <a:gd name="T75" fmla="*/ 284 h 434"/>
                  <a:gd name="T76" fmla="*/ 39 w 530"/>
                  <a:gd name="T77" fmla="*/ 291 h 434"/>
                  <a:gd name="T78" fmla="*/ 32 w 530"/>
                  <a:gd name="T79" fmla="*/ 302 h 434"/>
                  <a:gd name="T80" fmla="*/ 18 w 530"/>
                  <a:gd name="T81" fmla="*/ 309 h 434"/>
                  <a:gd name="T82" fmla="*/ 21 w 530"/>
                  <a:gd name="T83" fmla="*/ 316 h 434"/>
                  <a:gd name="T84" fmla="*/ 3 w 530"/>
                  <a:gd name="T85" fmla="*/ 319 h 434"/>
                  <a:gd name="T86" fmla="*/ 10 w 530"/>
                  <a:gd name="T87" fmla="*/ 341 h 434"/>
                  <a:gd name="T88" fmla="*/ 46 w 530"/>
                  <a:gd name="T89" fmla="*/ 334 h 434"/>
                  <a:gd name="T90" fmla="*/ 43 w 530"/>
                  <a:gd name="T91" fmla="*/ 341 h 434"/>
                  <a:gd name="T92" fmla="*/ 3 w 530"/>
                  <a:gd name="T93" fmla="*/ 341 h 434"/>
                  <a:gd name="T94" fmla="*/ 7 w 530"/>
                  <a:gd name="T95" fmla="*/ 355 h 434"/>
                  <a:gd name="T96" fmla="*/ 10 w 530"/>
                  <a:gd name="T97" fmla="*/ 366 h 434"/>
                  <a:gd name="T98" fmla="*/ 28 w 530"/>
                  <a:gd name="T99" fmla="*/ 359 h 434"/>
                  <a:gd name="T100" fmla="*/ 25 w 530"/>
                  <a:gd name="T101" fmla="*/ 366 h 434"/>
                  <a:gd name="T102" fmla="*/ 14 w 530"/>
                  <a:gd name="T103" fmla="*/ 384 h 434"/>
                  <a:gd name="T104" fmla="*/ 18 w 530"/>
                  <a:gd name="T105" fmla="*/ 391 h 434"/>
                  <a:gd name="T106" fmla="*/ 21 w 530"/>
                  <a:gd name="T107" fmla="*/ 406 h 434"/>
                  <a:gd name="T108" fmla="*/ 36 w 530"/>
                  <a:gd name="T109" fmla="*/ 427 h 434"/>
                  <a:gd name="T110" fmla="*/ 71 w 530"/>
                  <a:gd name="T111" fmla="*/ 424 h 434"/>
                  <a:gd name="T112" fmla="*/ 107 w 530"/>
                  <a:gd name="T113" fmla="*/ 398 h 434"/>
                  <a:gd name="T114" fmla="*/ 114 w 530"/>
                  <a:gd name="T115" fmla="*/ 384 h 434"/>
                  <a:gd name="T116" fmla="*/ 118 w 530"/>
                  <a:gd name="T117" fmla="*/ 398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0" h="434">
                    <a:moveTo>
                      <a:pt x="530" y="50"/>
                    </a:moveTo>
                    <a:lnTo>
                      <a:pt x="519" y="50"/>
                    </a:lnTo>
                    <a:lnTo>
                      <a:pt x="519" y="54"/>
                    </a:lnTo>
                    <a:lnTo>
                      <a:pt x="516" y="54"/>
                    </a:lnTo>
                    <a:lnTo>
                      <a:pt x="519" y="54"/>
                    </a:lnTo>
                    <a:lnTo>
                      <a:pt x="516" y="50"/>
                    </a:lnTo>
                    <a:lnTo>
                      <a:pt x="512" y="50"/>
                    </a:lnTo>
                    <a:lnTo>
                      <a:pt x="512" y="54"/>
                    </a:lnTo>
                    <a:lnTo>
                      <a:pt x="512" y="54"/>
                    </a:lnTo>
                    <a:lnTo>
                      <a:pt x="508" y="50"/>
                    </a:lnTo>
                    <a:lnTo>
                      <a:pt x="505" y="54"/>
                    </a:lnTo>
                    <a:lnTo>
                      <a:pt x="501" y="54"/>
                    </a:lnTo>
                    <a:lnTo>
                      <a:pt x="501" y="50"/>
                    </a:lnTo>
                    <a:lnTo>
                      <a:pt x="505" y="50"/>
                    </a:lnTo>
                    <a:lnTo>
                      <a:pt x="508" y="50"/>
                    </a:lnTo>
                    <a:lnTo>
                      <a:pt x="508" y="47"/>
                    </a:lnTo>
                    <a:lnTo>
                      <a:pt x="508" y="47"/>
                    </a:lnTo>
                    <a:lnTo>
                      <a:pt x="508" y="43"/>
                    </a:lnTo>
                    <a:lnTo>
                      <a:pt x="498" y="47"/>
                    </a:lnTo>
                    <a:lnTo>
                      <a:pt x="501" y="43"/>
                    </a:lnTo>
                    <a:lnTo>
                      <a:pt x="498" y="43"/>
                    </a:lnTo>
                    <a:lnTo>
                      <a:pt x="494" y="40"/>
                    </a:lnTo>
                    <a:lnTo>
                      <a:pt x="490" y="40"/>
                    </a:lnTo>
                    <a:lnTo>
                      <a:pt x="483" y="36"/>
                    </a:lnTo>
                    <a:lnTo>
                      <a:pt x="483" y="36"/>
                    </a:lnTo>
                    <a:lnTo>
                      <a:pt x="483" y="36"/>
                    </a:lnTo>
                    <a:lnTo>
                      <a:pt x="483" y="36"/>
                    </a:lnTo>
                    <a:lnTo>
                      <a:pt x="490" y="36"/>
                    </a:lnTo>
                    <a:lnTo>
                      <a:pt x="512" y="40"/>
                    </a:lnTo>
                    <a:lnTo>
                      <a:pt x="523" y="32"/>
                    </a:lnTo>
                    <a:lnTo>
                      <a:pt x="530" y="32"/>
                    </a:lnTo>
                    <a:lnTo>
                      <a:pt x="530" y="29"/>
                    </a:lnTo>
                    <a:lnTo>
                      <a:pt x="530" y="25"/>
                    </a:lnTo>
                    <a:lnTo>
                      <a:pt x="526" y="25"/>
                    </a:lnTo>
                    <a:lnTo>
                      <a:pt x="523" y="22"/>
                    </a:lnTo>
                    <a:lnTo>
                      <a:pt x="516" y="22"/>
                    </a:lnTo>
                    <a:lnTo>
                      <a:pt x="516" y="22"/>
                    </a:lnTo>
                    <a:lnTo>
                      <a:pt x="516" y="18"/>
                    </a:lnTo>
                    <a:lnTo>
                      <a:pt x="512" y="18"/>
                    </a:lnTo>
                    <a:lnTo>
                      <a:pt x="508" y="15"/>
                    </a:lnTo>
                    <a:lnTo>
                      <a:pt x="508" y="18"/>
                    </a:lnTo>
                    <a:lnTo>
                      <a:pt x="505" y="18"/>
                    </a:lnTo>
                    <a:lnTo>
                      <a:pt x="505" y="18"/>
                    </a:lnTo>
                    <a:lnTo>
                      <a:pt x="505" y="15"/>
                    </a:lnTo>
                    <a:lnTo>
                      <a:pt x="498" y="18"/>
                    </a:lnTo>
                    <a:lnTo>
                      <a:pt x="498" y="18"/>
                    </a:lnTo>
                    <a:lnTo>
                      <a:pt x="494" y="15"/>
                    </a:lnTo>
                    <a:lnTo>
                      <a:pt x="498" y="15"/>
                    </a:lnTo>
                    <a:lnTo>
                      <a:pt x="498" y="11"/>
                    </a:lnTo>
                    <a:lnTo>
                      <a:pt x="494" y="11"/>
                    </a:lnTo>
                    <a:lnTo>
                      <a:pt x="494" y="11"/>
                    </a:lnTo>
                    <a:lnTo>
                      <a:pt x="490" y="11"/>
                    </a:lnTo>
                    <a:lnTo>
                      <a:pt x="487" y="11"/>
                    </a:lnTo>
                    <a:lnTo>
                      <a:pt x="483" y="11"/>
                    </a:lnTo>
                    <a:lnTo>
                      <a:pt x="480" y="15"/>
                    </a:lnTo>
                    <a:lnTo>
                      <a:pt x="480" y="18"/>
                    </a:lnTo>
                    <a:lnTo>
                      <a:pt x="480" y="22"/>
                    </a:lnTo>
                    <a:lnTo>
                      <a:pt x="480" y="25"/>
                    </a:lnTo>
                    <a:lnTo>
                      <a:pt x="476" y="25"/>
                    </a:lnTo>
                    <a:lnTo>
                      <a:pt x="473" y="25"/>
                    </a:lnTo>
                    <a:lnTo>
                      <a:pt x="469" y="25"/>
                    </a:lnTo>
                    <a:lnTo>
                      <a:pt x="469" y="25"/>
                    </a:lnTo>
                    <a:lnTo>
                      <a:pt x="473" y="22"/>
                    </a:lnTo>
                    <a:lnTo>
                      <a:pt x="476" y="18"/>
                    </a:lnTo>
                    <a:lnTo>
                      <a:pt x="473" y="15"/>
                    </a:lnTo>
                    <a:lnTo>
                      <a:pt x="469" y="18"/>
                    </a:lnTo>
                    <a:lnTo>
                      <a:pt x="465" y="18"/>
                    </a:lnTo>
                    <a:lnTo>
                      <a:pt x="469" y="15"/>
                    </a:lnTo>
                    <a:lnTo>
                      <a:pt x="465" y="15"/>
                    </a:lnTo>
                    <a:lnTo>
                      <a:pt x="469" y="11"/>
                    </a:lnTo>
                    <a:lnTo>
                      <a:pt x="476" y="11"/>
                    </a:lnTo>
                    <a:lnTo>
                      <a:pt x="480" y="7"/>
                    </a:lnTo>
                    <a:lnTo>
                      <a:pt x="480" y="4"/>
                    </a:lnTo>
                    <a:lnTo>
                      <a:pt x="473" y="4"/>
                    </a:lnTo>
                    <a:lnTo>
                      <a:pt x="476" y="4"/>
                    </a:lnTo>
                    <a:lnTo>
                      <a:pt x="473" y="0"/>
                    </a:lnTo>
                    <a:lnTo>
                      <a:pt x="469" y="0"/>
                    </a:lnTo>
                    <a:lnTo>
                      <a:pt x="465" y="4"/>
                    </a:lnTo>
                    <a:lnTo>
                      <a:pt x="462" y="0"/>
                    </a:lnTo>
                    <a:lnTo>
                      <a:pt x="462" y="4"/>
                    </a:lnTo>
                    <a:lnTo>
                      <a:pt x="458" y="11"/>
                    </a:lnTo>
                    <a:lnTo>
                      <a:pt x="458" y="11"/>
                    </a:lnTo>
                    <a:lnTo>
                      <a:pt x="455" y="15"/>
                    </a:lnTo>
                    <a:lnTo>
                      <a:pt x="455" y="15"/>
                    </a:lnTo>
                    <a:lnTo>
                      <a:pt x="455" y="18"/>
                    </a:lnTo>
                    <a:lnTo>
                      <a:pt x="451" y="18"/>
                    </a:lnTo>
                    <a:lnTo>
                      <a:pt x="451" y="22"/>
                    </a:lnTo>
                    <a:lnTo>
                      <a:pt x="451" y="25"/>
                    </a:lnTo>
                    <a:lnTo>
                      <a:pt x="447" y="25"/>
                    </a:lnTo>
                    <a:lnTo>
                      <a:pt x="440" y="29"/>
                    </a:lnTo>
                    <a:lnTo>
                      <a:pt x="440" y="25"/>
                    </a:lnTo>
                    <a:lnTo>
                      <a:pt x="444" y="22"/>
                    </a:lnTo>
                    <a:lnTo>
                      <a:pt x="440" y="18"/>
                    </a:lnTo>
                    <a:lnTo>
                      <a:pt x="444" y="15"/>
                    </a:lnTo>
                    <a:lnTo>
                      <a:pt x="444" y="11"/>
                    </a:lnTo>
                    <a:lnTo>
                      <a:pt x="440" y="7"/>
                    </a:lnTo>
                    <a:lnTo>
                      <a:pt x="440" y="7"/>
                    </a:lnTo>
                    <a:lnTo>
                      <a:pt x="437" y="7"/>
                    </a:lnTo>
                    <a:lnTo>
                      <a:pt x="426" y="22"/>
                    </a:lnTo>
                    <a:lnTo>
                      <a:pt x="422" y="22"/>
                    </a:lnTo>
                    <a:lnTo>
                      <a:pt x="422" y="25"/>
                    </a:lnTo>
                    <a:lnTo>
                      <a:pt x="419" y="29"/>
                    </a:lnTo>
                    <a:lnTo>
                      <a:pt x="415" y="32"/>
                    </a:lnTo>
                    <a:lnTo>
                      <a:pt x="419" y="32"/>
                    </a:lnTo>
                    <a:lnTo>
                      <a:pt x="412" y="40"/>
                    </a:lnTo>
                    <a:lnTo>
                      <a:pt x="408" y="40"/>
                    </a:lnTo>
                    <a:lnTo>
                      <a:pt x="408" y="36"/>
                    </a:lnTo>
                    <a:lnTo>
                      <a:pt x="408" y="36"/>
                    </a:lnTo>
                    <a:lnTo>
                      <a:pt x="408" y="32"/>
                    </a:lnTo>
                    <a:lnTo>
                      <a:pt x="412" y="32"/>
                    </a:lnTo>
                    <a:lnTo>
                      <a:pt x="412" y="29"/>
                    </a:lnTo>
                    <a:lnTo>
                      <a:pt x="412" y="25"/>
                    </a:lnTo>
                    <a:lnTo>
                      <a:pt x="412" y="25"/>
                    </a:lnTo>
                    <a:lnTo>
                      <a:pt x="415" y="22"/>
                    </a:lnTo>
                    <a:lnTo>
                      <a:pt x="422" y="15"/>
                    </a:lnTo>
                    <a:lnTo>
                      <a:pt x="426" y="11"/>
                    </a:lnTo>
                    <a:lnTo>
                      <a:pt x="422" y="11"/>
                    </a:lnTo>
                    <a:lnTo>
                      <a:pt x="415" y="11"/>
                    </a:lnTo>
                    <a:lnTo>
                      <a:pt x="412" y="11"/>
                    </a:lnTo>
                    <a:lnTo>
                      <a:pt x="412" y="11"/>
                    </a:lnTo>
                    <a:lnTo>
                      <a:pt x="408" y="7"/>
                    </a:lnTo>
                    <a:lnTo>
                      <a:pt x="408" y="7"/>
                    </a:lnTo>
                    <a:lnTo>
                      <a:pt x="408" y="7"/>
                    </a:lnTo>
                    <a:lnTo>
                      <a:pt x="404" y="7"/>
                    </a:lnTo>
                    <a:lnTo>
                      <a:pt x="404" y="7"/>
                    </a:lnTo>
                    <a:lnTo>
                      <a:pt x="401" y="7"/>
                    </a:lnTo>
                    <a:lnTo>
                      <a:pt x="401" y="11"/>
                    </a:lnTo>
                    <a:lnTo>
                      <a:pt x="394" y="11"/>
                    </a:lnTo>
                    <a:lnTo>
                      <a:pt x="397" y="15"/>
                    </a:lnTo>
                    <a:lnTo>
                      <a:pt x="401" y="15"/>
                    </a:lnTo>
                    <a:lnTo>
                      <a:pt x="401" y="18"/>
                    </a:lnTo>
                    <a:lnTo>
                      <a:pt x="394" y="18"/>
                    </a:lnTo>
                    <a:lnTo>
                      <a:pt x="394" y="22"/>
                    </a:lnTo>
                    <a:lnTo>
                      <a:pt x="394" y="25"/>
                    </a:lnTo>
                    <a:lnTo>
                      <a:pt x="383" y="25"/>
                    </a:lnTo>
                    <a:lnTo>
                      <a:pt x="379" y="29"/>
                    </a:lnTo>
                    <a:lnTo>
                      <a:pt x="379" y="29"/>
                    </a:lnTo>
                    <a:lnTo>
                      <a:pt x="372" y="32"/>
                    </a:lnTo>
                    <a:lnTo>
                      <a:pt x="372" y="36"/>
                    </a:lnTo>
                    <a:lnTo>
                      <a:pt x="372" y="36"/>
                    </a:lnTo>
                    <a:lnTo>
                      <a:pt x="372" y="40"/>
                    </a:lnTo>
                    <a:lnTo>
                      <a:pt x="372" y="43"/>
                    </a:lnTo>
                    <a:lnTo>
                      <a:pt x="369" y="43"/>
                    </a:lnTo>
                    <a:lnTo>
                      <a:pt x="369" y="40"/>
                    </a:lnTo>
                    <a:lnTo>
                      <a:pt x="369" y="40"/>
                    </a:lnTo>
                    <a:lnTo>
                      <a:pt x="369" y="40"/>
                    </a:lnTo>
                    <a:lnTo>
                      <a:pt x="365" y="36"/>
                    </a:lnTo>
                    <a:lnTo>
                      <a:pt x="369" y="36"/>
                    </a:lnTo>
                    <a:lnTo>
                      <a:pt x="365" y="36"/>
                    </a:lnTo>
                    <a:lnTo>
                      <a:pt x="354" y="32"/>
                    </a:lnTo>
                    <a:lnTo>
                      <a:pt x="358" y="36"/>
                    </a:lnTo>
                    <a:lnTo>
                      <a:pt x="354" y="36"/>
                    </a:lnTo>
                    <a:lnTo>
                      <a:pt x="351" y="36"/>
                    </a:lnTo>
                    <a:lnTo>
                      <a:pt x="351" y="36"/>
                    </a:lnTo>
                    <a:lnTo>
                      <a:pt x="351" y="32"/>
                    </a:lnTo>
                    <a:lnTo>
                      <a:pt x="351" y="32"/>
                    </a:lnTo>
                    <a:lnTo>
                      <a:pt x="347" y="32"/>
                    </a:lnTo>
                    <a:lnTo>
                      <a:pt x="347" y="32"/>
                    </a:lnTo>
                    <a:lnTo>
                      <a:pt x="344" y="32"/>
                    </a:lnTo>
                    <a:lnTo>
                      <a:pt x="344" y="32"/>
                    </a:lnTo>
                    <a:lnTo>
                      <a:pt x="344" y="36"/>
                    </a:lnTo>
                    <a:lnTo>
                      <a:pt x="340" y="32"/>
                    </a:lnTo>
                    <a:lnTo>
                      <a:pt x="340" y="32"/>
                    </a:lnTo>
                    <a:lnTo>
                      <a:pt x="336" y="32"/>
                    </a:lnTo>
                    <a:lnTo>
                      <a:pt x="336" y="36"/>
                    </a:lnTo>
                    <a:lnTo>
                      <a:pt x="344" y="40"/>
                    </a:lnTo>
                    <a:lnTo>
                      <a:pt x="347" y="40"/>
                    </a:lnTo>
                    <a:lnTo>
                      <a:pt x="347" y="40"/>
                    </a:lnTo>
                    <a:lnTo>
                      <a:pt x="347" y="43"/>
                    </a:lnTo>
                    <a:lnTo>
                      <a:pt x="347" y="47"/>
                    </a:lnTo>
                    <a:lnTo>
                      <a:pt x="347" y="50"/>
                    </a:lnTo>
                    <a:lnTo>
                      <a:pt x="347" y="50"/>
                    </a:lnTo>
                    <a:lnTo>
                      <a:pt x="344" y="50"/>
                    </a:lnTo>
                    <a:lnTo>
                      <a:pt x="336" y="43"/>
                    </a:lnTo>
                    <a:lnTo>
                      <a:pt x="333" y="40"/>
                    </a:lnTo>
                    <a:lnTo>
                      <a:pt x="333" y="47"/>
                    </a:lnTo>
                    <a:lnTo>
                      <a:pt x="333" y="43"/>
                    </a:lnTo>
                    <a:lnTo>
                      <a:pt x="329" y="47"/>
                    </a:lnTo>
                    <a:lnTo>
                      <a:pt x="329" y="47"/>
                    </a:lnTo>
                    <a:lnTo>
                      <a:pt x="326" y="50"/>
                    </a:lnTo>
                    <a:lnTo>
                      <a:pt x="326" y="47"/>
                    </a:lnTo>
                    <a:lnTo>
                      <a:pt x="326" y="47"/>
                    </a:lnTo>
                    <a:lnTo>
                      <a:pt x="326" y="43"/>
                    </a:lnTo>
                    <a:lnTo>
                      <a:pt x="326" y="47"/>
                    </a:lnTo>
                    <a:lnTo>
                      <a:pt x="322" y="47"/>
                    </a:lnTo>
                    <a:lnTo>
                      <a:pt x="319" y="50"/>
                    </a:lnTo>
                    <a:lnTo>
                      <a:pt x="319" y="50"/>
                    </a:lnTo>
                    <a:lnTo>
                      <a:pt x="319" y="54"/>
                    </a:lnTo>
                    <a:lnTo>
                      <a:pt x="319" y="54"/>
                    </a:lnTo>
                    <a:lnTo>
                      <a:pt x="315" y="58"/>
                    </a:lnTo>
                    <a:lnTo>
                      <a:pt x="311" y="65"/>
                    </a:lnTo>
                    <a:lnTo>
                      <a:pt x="308" y="65"/>
                    </a:lnTo>
                    <a:lnTo>
                      <a:pt x="311" y="61"/>
                    </a:lnTo>
                    <a:lnTo>
                      <a:pt x="311" y="58"/>
                    </a:lnTo>
                    <a:lnTo>
                      <a:pt x="311" y="54"/>
                    </a:lnTo>
                    <a:lnTo>
                      <a:pt x="315" y="50"/>
                    </a:lnTo>
                    <a:lnTo>
                      <a:pt x="311" y="43"/>
                    </a:lnTo>
                    <a:lnTo>
                      <a:pt x="308" y="47"/>
                    </a:lnTo>
                    <a:lnTo>
                      <a:pt x="308" y="47"/>
                    </a:lnTo>
                    <a:lnTo>
                      <a:pt x="304" y="50"/>
                    </a:lnTo>
                    <a:lnTo>
                      <a:pt x="301" y="58"/>
                    </a:lnTo>
                    <a:lnTo>
                      <a:pt x="301" y="61"/>
                    </a:lnTo>
                    <a:lnTo>
                      <a:pt x="301" y="50"/>
                    </a:lnTo>
                    <a:lnTo>
                      <a:pt x="290" y="50"/>
                    </a:lnTo>
                    <a:lnTo>
                      <a:pt x="286" y="54"/>
                    </a:lnTo>
                    <a:lnTo>
                      <a:pt x="286" y="54"/>
                    </a:lnTo>
                    <a:lnTo>
                      <a:pt x="286" y="61"/>
                    </a:lnTo>
                    <a:lnTo>
                      <a:pt x="290" y="65"/>
                    </a:lnTo>
                    <a:lnTo>
                      <a:pt x="293" y="65"/>
                    </a:lnTo>
                    <a:lnTo>
                      <a:pt x="297" y="68"/>
                    </a:lnTo>
                    <a:lnTo>
                      <a:pt x="297" y="68"/>
                    </a:lnTo>
                    <a:lnTo>
                      <a:pt x="293" y="68"/>
                    </a:lnTo>
                    <a:lnTo>
                      <a:pt x="290" y="65"/>
                    </a:lnTo>
                    <a:lnTo>
                      <a:pt x="286" y="65"/>
                    </a:lnTo>
                    <a:lnTo>
                      <a:pt x="283" y="61"/>
                    </a:lnTo>
                    <a:lnTo>
                      <a:pt x="279" y="58"/>
                    </a:lnTo>
                    <a:lnTo>
                      <a:pt x="276" y="58"/>
                    </a:lnTo>
                    <a:lnTo>
                      <a:pt x="279" y="61"/>
                    </a:lnTo>
                    <a:lnTo>
                      <a:pt x="283" y="65"/>
                    </a:lnTo>
                    <a:lnTo>
                      <a:pt x="279" y="68"/>
                    </a:lnTo>
                    <a:lnTo>
                      <a:pt x="276" y="65"/>
                    </a:lnTo>
                    <a:lnTo>
                      <a:pt x="276" y="68"/>
                    </a:lnTo>
                    <a:lnTo>
                      <a:pt x="276" y="65"/>
                    </a:lnTo>
                    <a:lnTo>
                      <a:pt x="272" y="65"/>
                    </a:lnTo>
                    <a:lnTo>
                      <a:pt x="272" y="65"/>
                    </a:lnTo>
                    <a:lnTo>
                      <a:pt x="272" y="61"/>
                    </a:lnTo>
                    <a:lnTo>
                      <a:pt x="268" y="61"/>
                    </a:lnTo>
                    <a:lnTo>
                      <a:pt x="268" y="61"/>
                    </a:lnTo>
                    <a:lnTo>
                      <a:pt x="265" y="68"/>
                    </a:lnTo>
                    <a:lnTo>
                      <a:pt x="268" y="68"/>
                    </a:lnTo>
                    <a:lnTo>
                      <a:pt x="268" y="72"/>
                    </a:lnTo>
                    <a:lnTo>
                      <a:pt x="261" y="76"/>
                    </a:lnTo>
                    <a:lnTo>
                      <a:pt x="258" y="76"/>
                    </a:lnTo>
                    <a:lnTo>
                      <a:pt x="258" y="76"/>
                    </a:lnTo>
                    <a:lnTo>
                      <a:pt x="258" y="79"/>
                    </a:lnTo>
                    <a:lnTo>
                      <a:pt x="258" y="83"/>
                    </a:lnTo>
                    <a:lnTo>
                      <a:pt x="261" y="79"/>
                    </a:lnTo>
                    <a:lnTo>
                      <a:pt x="261" y="83"/>
                    </a:lnTo>
                    <a:lnTo>
                      <a:pt x="258" y="83"/>
                    </a:lnTo>
                    <a:lnTo>
                      <a:pt x="258" y="86"/>
                    </a:lnTo>
                    <a:lnTo>
                      <a:pt x="261" y="86"/>
                    </a:lnTo>
                    <a:lnTo>
                      <a:pt x="254" y="86"/>
                    </a:lnTo>
                    <a:lnTo>
                      <a:pt x="254" y="86"/>
                    </a:lnTo>
                    <a:lnTo>
                      <a:pt x="254" y="86"/>
                    </a:lnTo>
                    <a:lnTo>
                      <a:pt x="254" y="90"/>
                    </a:lnTo>
                    <a:lnTo>
                      <a:pt x="250" y="86"/>
                    </a:lnTo>
                    <a:lnTo>
                      <a:pt x="250" y="90"/>
                    </a:lnTo>
                    <a:lnTo>
                      <a:pt x="247" y="90"/>
                    </a:lnTo>
                    <a:lnTo>
                      <a:pt x="240" y="90"/>
                    </a:lnTo>
                    <a:lnTo>
                      <a:pt x="240" y="93"/>
                    </a:lnTo>
                    <a:lnTo>
                      <a:pt x="236" y="93"/>
                    </a:lnTo>
                    <a:lnTo>
                      <a:pt x="236" y="93"/>
                    </a:lnTo>
                    <a:lnTo>
                      <a:pt x="240" y="97"/>
                    </a:lnTo>
                    <a:lnTo>
                      <a:pt x="243" y="93"/>
                    </a:lnTo>
                    <a:lnTo>
                      <a:pt x="243" y="93"/>
                    </a:lnTo>
                    <a:lnTo>
                      <a:pt x="250" y="97"/>
                    </a:lnTo>
                    <a:lnTo>
                      <a:pt x="254" y="93"/>
                    </a:lnTo>
                    <a:lnTo>
                      <a:pt x="258" y="93"/>
                    </a:lnTo>
                    <a:lnTo>
                      <a:pt x="258" y="97"/>
                    </a:lnTo>
                    <a:lnTo>
                      <a:pt x="254" y="97"/>
                    </a:lnTo>
                    <a:lnTo>
                      <a:pt x="250" y="97"/>
                    </a:lnTo>
                    <a:lnTo>
                      <a:pt x="250" y="101"/>
                    </a:lnTo>
                    <a:lnTo>
                      <a:pt x="247" y="101"/>
                    </a:lnTo>
                    <a:lnTo>
                      <a:pt x="243" y="101"/>
                    </a:lnTo>
                    <a:lnTo>
                      <a:pt x="240" y="97"/>
                    </a:lnTo>
                    <a:lnTo>
                      <a:pt x="236" y="97"/>
                    </a:lnTo>
                    <a:lnTo>
                      <a:pt x="233" y="101"/>
                    </a:lnTo>
                    <a:lnTo>
                      <a:pt x="229" y="101"/>
                    </a:lnTo>
                    <a:lnTo>
                      <a:pt x="233" y="104"/>
                    </a:lnTo>
                    <a:lnTo>
                      <a:pt x="233" y="108"/>
                    </a:lnTo>
                    <a:lnTo>
                      <a:pt x="233" y="108"/>
                    </a:lnTo>
                    <a:lnTo>
                      <a:pt x="233" y="111"/>
                    </a:lnTo>
                    <a:lnTo>
                      <a:pt x="233" y="115"/>
                    </a:lnTo>
                    <a:lnTo>
                      <a:pt x="229" y="111"/>
                    </a:lnTo>
                    <a:lnTo>
                      <a:pt x="229" y="115"/>
                    </a:lnTo>
                    <a:lnTo>
                      <a:pt x="229" y="115"/>
                    </a:lnTo>
                    <a:lnTo>
                      <a:pt x="225" y="108"/>
                    </a:lnTo>
                    <a:lnTo>
                      <a:pt x="222" y="108"/>
                    </a:lnTo>
                    <a:lnTo>
                      <a:pt x="222" y="111"/>
                    </a:lnTo>
                    <a:lnTo>
                      <a:pt x="218" y="111"/>
                    </a:lnTo>
                    <a:lnTo>
                      <a:pt x="218" y="111"/>
                    </a:lnTo>
                    <a:lnTo>
                      <a:pt x="222" y="111"/>
                    </a:lnTo>
                    <a:lnTo>
                      <a:pt x="222" y="111"/>
                    </a:lnTo>
                    <a:lnTo>
                      <a:pt x="218" y="111"/>
                    </a:lnTo>
                    <a:lnTo>
                      <a:pt x="215" y="115"/>
                    </a:lnTo>
                    <a:lnTo>
                      <a:pt x="215" y="115"/>
                    </a:lnTo>
                    <a:lnTo>
                      <a:pt x="215" y="119"/>
                    </a:lnTo>
                    <a:lnTo>
                      <a:pt x="218" y="122"/>
                    </a:lnTo>
                    <a:lnTo>
                      <a:pt x="215" y="122"/>
                    </a:lnTo>
                    <a:lnTo>
                      <a:pt x="218" y="122"/>
                    </a:lnTo>
                    <a:lnTo>
                      <a:pt x="215" y="122"/>
                    </a:lnTo>
                    <a:lnTo>
                      <a:pt x="211" y="126"/>
                    </a:lnTo>
                    <a:lnTo>
                      <a:pt x="211" y="126"/>
                    </a:lnTo>
                    <a:lnTo>
                      <a:pt x="207" y="126"/>
                    </a:lnTo>
                    <a:lnTo>
                      <a:pt x="211" y="129"/>
                    </a:lnTo>
                    <a:lnTo>
                      <a:pt x="215" y="129"/>
                    </a:lnTo>
                    <a:lnTo>
                      <a:pt x="222" y="126"/>
                    </a:lnTo>
                    <a:lnTo>
                      <a:pt x="215" y="129"/>
                    </a:lnTo>
                    <a:lnTo>
                      <a:pt x="215" y="133"/>
                    </a:lnTo>
                    <a:lnTo>
                      <a:pt x="207" y="129"/>
                    </a:lnTo>
                    <a:lnTo>
                      <a:pt x="204" y="129"/>
                    </a:lnTo>
                    <a:lnTo>
                      <a:pt x="204" y="129"/>
                    </a:lnTo>
                    <a:lnTo>
                      <a:pt x="200" y="129"/>
                    </a:lnTo>
                    <a:lnTo>
                      <a:pt x="197" y="129"/>
                    </a:lnTo>
                    <a:lnTo>
                      <a:pt x="197" y="133"/>
                    </a:lnTo>
                    <a:lnTo>
                      <a:pt x="193" y="137"/>
                    </a:lnTo>
                    <a:lnTo>
                      <a:pt x="193" y="140"/>
                    </a:lnTo>
                    <a:lnTo>
                      <a:pt x="193" y="140"/>
                    </a:lnTo>
                    <a:lnTo>
                      <a:pt x="193" y="140"/>
                    </a:lnTo>
                    <a:lnTo>
                      <a:pt x="193" y="140"/>
                    </a:lnTo>
                    <a:lnTo>
                      <a:pt x="190" y="144"/>
                    </a:lnTo>
                    <a:lnTo>
                      <a:pt x="190" y="147"/>
                    </a:lnTo>
                    <a:lnTo>
                      <a:pt x="186" y="147"/>
                    </a:lnTo>
                    <a:lnTo>
                      <a:pt x="182" y="147"/>
                    </a:lnTo>
                    <a:lnTo>
                      <a:pt x="182" y="147"/>
                    </a:lnTo>
                    <a:lnTo>
                      <a:pt x="179" y="151"/>
                    </a:lnTo>
                    <a:lnTo>
                      <a:pt x="179" y="154"/>
                    </a:lnTo>
                    <a:lnTo>
                      <a:pt x="179" y="154"/>
                    </a:lnTo>
                    <a:lnTo>
                      <a:pt x="175" y="154"/>
                    </a:lnTo>
                    <a:lnTo>
                      <a:pt x="175" y="158"/>
                    </a:lnTo>
                    <a:lnTo>
                      <a:pt x="172" y="158"/>
                    </a:lnTo>
                    <a:lnTo>
                      <a:pt x="172" y="158"/>
                    </a:lnTo>
                    <a:lnTo>
                      <a:pt x="168" y="158"/>
                    </a:lnTo>
                    <a:lnTo>
                      <a:pt x="168" y="162"/>
                    </a:lnTo>
                    <a:lnTo>
                      <a:pt x="175" y="162"/>
                    </a:lnTo>
                    <a:lnTo>
                      <a:pt x="172" y="165"/>
                    </a:lnTo>
                    <a:lnTo>
                      <a:pt x="168" y="165"/>
                    </a:lnTo>
                    <a:lnTo>
                      <a:pt x="168" y="165"/>
                    </a:lnTo>
                    <a:lnTo>
                      <a:pt x="168" y="165"/>
                    </a:lnTo>
                    <a:lnTo>
                      <a:pt x="168" y="169"/>
                    </a:lnTo>
                    <a:lnTo>
                      <a:pt x="168" y="169"/>
                    </a:lnTo>
                    <a:lnTo>
                      <a:pt x="172" y="169"/>
                    </a:lnTo>
                    <a:lnTo>
                      <a:pt x="172" y="169"/>
                    </a:lnTo>
                    <a:lnTo>
                      <a:pt x="172" y="172"/>
                    </a:lnTo>
                    <a:lnTo>
                      <a:pt x="164" y="172"/>
                    </a:lnTo>
                    <a:lnTo>
                      <a:pt x="164" y="172"/>
                    </a:lnTo>
                    <a:lnTo>
                      <a:pt x="161" y="176"/>
                    </a:lnTo>
                    <a:lnTo>
                      <a:pt x="161" y="180"/>
                    </a:lnTo>
                    <a:lnTo>
                      <a:pt x="157" y="180"/>
                    </a:lnTo>
                    <a:lnTo>
                      <a:pt x="154" y="183"/>
                    </a:lnTo>
                    <a:lnTo>
                      <a:pt x="157" y="183"/>
                    </a:lnTo>
                    <a:lnTo>
                      <a:pt x="161" y="180"/>
                    </a:lnTo>
                    <a:lnTo>
                      <a:pt x="164" y="180"/>
                    </a:lnTo>
                    <a:lnTo>
                      <a:pt x="164" y="183"/>
                    </a:lnTo>
                    <a:lnTo>
                      <a:pt x="168" y="187"/>
                    </a:lnTo>
                    <a:lnTo>
                      <a:pt x="161" y="183"/>
                    </a:lnTo>
                    <a:lnTo>
                      <a:pt x="157" y="187"/>
                    </a:lnTo>
                    <a:lnTo>
                      <a:pt x="161" y="187"/>
                    </a:lnTo>
                    <a:lnTo>
                      <a:pt x="157" y="187"/>
                    </a:lnTo>
                    <a:lnTo>
                      <a:pt x="157" y="190"/>
                    </a:lnTo>
                    <a:lnTo>
                      <a:pt x="157" y="190"/>
                    </a:lnTo>
                    <a:lnTo>
                      <a:pt x="157" y="194"/>
                    </a:lnTo>
                    <a:lnTo>
                      <a:pt x="154" y="190"/>
                    </a:lnTo>
                    <a:lnTo>
                      <a:pt x="154" y="194"/>
                    </a:lnTo>
                    <a:lnTo>
                      <a:pt x="154" y="198"/>
                    </a:lnTo>
                    <a:lnTo>
                      <a:pt x="157" y="198"/>
                    </a:lnTo>
                    <a:lnTo>
                      <a:pt x="157" y="201"/>
                    </a:lnTo>
                    <a:lnTo>
                      <a:pt x="154" y="201"/>
                    </a:lnTo>
                    <a:lnTo>
                      <a:pt x="150" y="198"/>
                    </a:lnTo>
                    <a:lnTo>
                      <a:pt x="150" y="198"/>
                    </a:lnTo>
                    <a:lnTo>
                      <a:pt x="150" y="201"/>
                    </a:lnTo>
                    <a:lnTo>
                      <a:pt x="150" y="201"/>
                    </a:lnTo>
                    <a:lnTo>
                      <a:pt x="147" y="201"/>
                    </a:lnTo>
                    <a:lnTo>
                      <a:pt x="147" y="205"/>
                    </a:lnTo>
                    <a:lnTo>
                      <a:pt x="147" y="205"/>
                    </a:lnTo>
                    <a:lnTo>
                      <a:pt x="150" y="205"/>
                    </a:lnTo>
                    <a:lnTo>
                      <a:pt x="150" y="201"/>
                    </a:lnTo>
                    <a:lnTo>
                      <a:pt x="150" y="205"/>
                    </a:lnTo>
                    <a:lnTo>
                      <a:pt x="150" y="205"/>
                    </a:lnTo>
                    <a:lnTo>
                      <a:pt x="150" y="208"/>
                    </a:lnTo>
                    <a:lnTo>
                      <a:pt x="150" y="208"/>
                    </a:lnTo>
                    <a:lnTo>
                      <a:pt x="150" y="212"/>
                    </a:lnTo>
                    <a:lnTo>
                      <a:pt x="147" y="208"/>
                    </a:lnTo>
                    <a:lnTo>
                      <a:pt x="143" y="212"/>
                    </a:lnTo>
                    <a:lnTo>
                      <a:pt x="139" y="208"/>
                    </a:lnTo>
                    <a:lnTo>
                      <a:pt x="139" y="212"/>
                    </a:lnTo>
                    <a:lnTo>
                      <a:pt x="136" y="215"/>
                    </a:lnTo>
                    <a:lnTo>
                      <a:pt x="136" y="215"/>
                    </a:lnTo>
                    <a:lnTo>
                      <a:pt x="132" y="215"/>
                    </a:lnTo>
                    <a:lnTo>
                      <a:pt x="129" y="223"/>
                    </a:lnTo>
                    <a:lnTo>
                      <a:pt x="132" y="223"/>
                    </a:lnTo>
                    <a:lnTo>
                      <a:pt x="136" y="219"/>
                    </a:lnTo>
                    <a:lnTo>
                      <a:pt x="139" y="223"/>
                    </a:lnTo>
                    <a:lnTo>
                      <a:pt x="132" y="223"/>
                    </a:lnTo>
                    <a:lnTo>
                      <a:pt x="132" y="226"/>
                    </a:lnTo>
                    <a:lnTo>
                      <a:pt x="132" y="230"/>
                    </a:lnTo>
                    <a:lnTo>
                      <a:pt x="132" y="230"/>
                    </a:lnTo>
                    <a:lnTo>
                      <a:pt x="129" y="230"/>
                    </a:lnTo>
                    <a:lnTo>
                      <a:pt x="121" y="230"/>
                    </a:lnTo>
                    <a:lnTo>
                      <a:pt x="121" y="230"/>
                    </a:lnTo>
                    <a:lnTo>
                      <a:pt x="118" y="233"/>
                    </a:lnTo>
                    <a:lnTo>
                      <a:pt x="114" y="233"/>
                    </a:lnTo>
                    <a:lnTo>
                      <a:pt x="114" y="237"/>
                    </a:lnTo>
                    <a:lnTo>
                      <a:pt x="111" y="237"/>
                    </a:lnTo>
                    <a:lnTo>
                      <a:pt x="104" y="244"/>
                    </a:lnTo>
                    <a:lnTo>
                      <a:pt x="104" y="244"/>
                    </a:lnTo>
                    <a:lnTo>
                      <a:pt x="104" y="248"/>
                    </a:lnTo>
                    <a:lnTo>
                      <a:pt x="104" y="248"/>
                    </a:lnTo>
                    <a:lnTo>
                      <a:pt x="96" y="251"/>
                    </a:lnTo>
                    <a:lnTo>
                      <a:pt x="96" y="255"/>
                    </a:lnTo>
                    <a:lnTo>
                      <a:pt x="100" y="255"/>
                    </a:lnTo>
                    <a:lnTo>
                      <a:pt x="104" y="255"/>
                    </a:lnTo>
                    <a:lnTo>
                      <a:pt x="100" y="258"/>
                    </a:lnTo>
                    <a:lnTo>
                      <a:pt x="104" y="262"/>
                    </a:lnTo>
                    <a:lnTo>
                      <a:pt x="107" y="262"/>
                    </a:lnTo>
                    <a:lnTo>
                      <a:pt x="121" y="255"/>
                    </a:lnTo>
                    <a:lnTo>
                      <a:pt x="129" y="251"/>
                    </a:lnTo>
                    <a:lnTo>
                      <a:pt x="129" y="251"/>
                    </a:lnTo>
                    <a:lnTo>
                      <a:pt x="132" y="251"/>
                    </a:lnTo>
                    <a:lnTo>
                      <a:pt x="129" y="255"/>
                    </a:lnTo>
                    <a:lnTo>
                      <a:pt x="125" y="255"/>
                    </a:lnTo>
                    <a:lnTo>
                      <a:pt x="121" y="255"/>
                    </a:lnTo>
                    <a:lnTo>
                      <a:pt x="118" y="258"/>
                    </a:lnTo>
                    <a:lnTo>
                      <a:pt x="114" y="258"/>
                    </a:lnTo>
                    <a:lnTo>
                      <a:pt x="118" y="262"/>
                    </a:lnTo>
                    <a:lnTo>
                      <a:pt x="118" y="262"/>
                    </a:lnTo>
                    <a:lnTo>
                      <a:pt x="111" y="266"/>
                    </a:lnTo>
                    <a:lnTo>
                      <a:pt x="107" y="266"/>
                    </a:lnTo>
                    <a:lnTo>
                      <a:pt x="107" y="266"/>
                    </a:lnTo>
                    <a:lnTo>
                      <a:pt x="107" y="266"/>
                    </a:lnTo>
                    <a:lnTo>
                      <a:pt x="104" y="266"/>
                    </a:lnTo>
                    <a:lnTo>
                      <a:pt x="100" y="266"/>
                    </a:lnTo>
                    <a:lnTo>
                      <a:pt x="100" y="266"/>
                    </a:lnTo>
                    <a:lnTo>
                      <a:pt x="100" y="262"/>
                    </a:lnTo>
                    <a:lnTo>
                      <a:pt x="96" y="258"/>
                    </a:lnTo>
                    <a:lnTo>
                      <a:pt x="96" y="258"/>
                    </a:lnTo>
                    <a:lnTo>
                      <a:pt x="93" y="262"/>
                    </a:lnTo>
                    <a:lnTo>
                      <a:pt x="93" y="262"/>
                    </a:lnTo>
                    <a:lnTo>
                      <a:pt x="89" y="262"/>
                    </a:lnTo>
                    <a:lnTo>
                      <a:pt x="89" y="266"/>
                    </a:lnTo>
                    <a:lnTo>
                      <a:pt x="89" y="266"/>
                    </a:lnTo>
                    <a:lnTo>
                      <a:pt x="93" y="266"/>
                    </a:lnTo>
                    <a:lnTo>
                      <a:pt x="86" y="269"/>
                    </a:lnTo>
                    <a:lnTo>
                      <a:pt x="86" y="266"/>
                    </a:lnTo>
                    <a:lnTo>
                      <a:pt x="86" y="266"/>
                    </a:lnTo>
                    <a:lnTo>
                      <a:pt x="86" y="262"/>
                    </a:lnTo>
                    <a:lnTo>
                      <a:pt x="75" y="266"/>
                    </a:lnTo>
                    <a:lnTo>
                      <a:pt x="71" y="269"/>
                    </a:lnTo>
                    <a:lnTo>
                      <a:pt x="71" y="269"/>
                    </a:lnTo>
                    <a:lnTo>
                      <a:pt x="68" y="269"/>
                    </a:lnTo>
                    <a:lnTo>
                      <a:pt x="71" y="273"/>
                    </a:lnTo>
                    <a:lnTo>
                      <a:pt x="68" y="273"/>
                    </a:lnTo>
                    <a:lnTo>
                      <a:pt x="64" y="273"/>
                    </a:lnTo>
                    <a:lnTo>
                      <a:pt x="64" y="273"/>
                    </a:lnTo>
                    <a:lnTo>
                      <a:pt x="64" y="273"/>
                    </a:lnTo>
                    <a:lnTo>
                      <a:pt x="64" y="273"/>
                    </a:lnTo>
                    <a:lnTo>
                      <a:pt x="64" y="273"/>
                    </a:lnTo>
                    <a:lnTo>
                      <a:pt x="64" y="273"/>
                    </a:lnTo>
                    <a:lnTo>
                      <a:pt x="64" y="273"/>
                    </a:lnTo>
                    <a:lnTo>
                      <a:pt x="61" y="273"/>
                    </a:lnTo>
                    <a:lnTo>
                      <a:pt x="53" y="276"/>
                    </a:lnTo>
                    <a:lnTo>
                      <a:pt x="53" y="280"/>
                    </a:lnTo>
                    <a:lnTo>
                      <a:pt x="50" y="284"/>
                    </a:lnTo>
                    <a:lnTo>
                      <a:pt x="50" y="280"/>
                    </a:lnTo>
                    <a:lnTo>
                      <a:pt x="46" y="280"/>
                    </a:lnTo>
                    <a:lnTo>
                      <a:pt x="43" y="284"/>
                    </a:lnTo>
                    <a:lnTo>
                      <a:pt x="39" y="284"/>
                    </a:lnTo>
                    <a:lnTo>
                      <a:pt x="43" y="287"/>
                    </a:lnTo>
                    <a:lnTo>
                      <a:pt x="43" y="287"/>
                    </a:lnTo>
                    <a:lnTo>
                      <a:pt x="46" y="287"/>
                    </a:lnTo>
                    <a:lnTo>
                      <a:pt x="50" y="287"/>
                    </a:lnTo>
                    <a:lnTo>
                      <a:pt x="50" y="291"/>
                    </a:lnTo>
                    <a:lnTo>
                      <a:pt x="53" y="291"/>
                    </a:lnTo>
                    <a:lnTo>
                      <a:pt x="50" y="294"/>
                    </a:lnTo>
                    <a:lnTo>
                      <a:pt x="53" y="294"/>
                    </a:lnTo>
                    <a:lnTo>
                      <a:pt x="50" y="294"/>
                    </a:lnTo>
                    <a:lnTo>
                      <a:pt x="46" y="294"/>
                    </a:lnTo>
                    <a:lnTo>
                      <a:pt x="39" y="291"/>
                    </a:lnTo>
                    <a:lnTo>
                      <a:pt x="36" y="294"/>
                    </a:lnTo>
                    <a:lnTo>
                      <a:pt x="32" y="294"/>
                    </a:lnTo>
                    <a:lnTo>
                      <a:pt x="32" y="294"/>
                    </a:lnTo>
                    <a:lnTo>
                      <a:pt x="28" y="294"/>
                    </a:lnTo>
                    <a:lnTo>
                      <a:pt x="28" y="294"/>
                    </a:lnTo>
                    <a:lnTo>
                      <a:pt x="32" y="294"/>
                    </a:lnTo>
                    <a:lnTo>
                      <a:pt x="28" y="298"/>
                    </a:lnTo>
                    <a:lnTo>
                      <a:pt x="28" y="298"/>
                    </a:lnTo>
                    <a:lnTo>
                      <a:pt x="32" y="298"/>
                    </a:lnTo>
                    <a:lnTo>
                      <a:pt x="36" y="298"/>
                    </a:lnTo>
                    <a:lnTo>
                      <a:pt x="32" y="302"/>
                    </a:lnTo>
                    <a:lnTo>
                      <a:pt x="32" y="302"/>
                    </a:lnTo>
                    <a:lnTo>
                      <a:pt x="32" y="305"/>
                    </a:lnTo>
                    <a:lnTo>
                      <a:pt x="32" y="305"/>
                    </a:lnTo>
                    <a:lnTo>
                      <a:pt x="28" y="302"/>
                    </a:lnTo>
                    <a:lnTo>
                      <a:pt x="28" y="302"/>
                    </a:lnTo>
                    <a:lnTo>
                      <a:pt x="25" y="302"/>
                    </a:lnTo>
                    <a:lnTo>
                      <a:pt x="21" y="305"/>
                    </a:lnTo>
                    <a:lnTo>
                      <a:pt x="21" y="309"/>
                    </a:lnTo>
                    <a:lnTo>
                      <a:pt x="25" y="309"/>
                    </a:lnTo>
                    <a:lnTo>
                      <a:pt x="25" y="312"/>
                    </a:lnTo>
                    <a:lnTo>
                      <a:pt x="21" y="309"/>
                    </a:lnTo>
                    <a:lnTo>
                      <a:pt x="18" y="305"/>
                    </a:lnTo>
                    <a:lnTo>
                      <a:pt x="18" y="309"/>
                    </a:lnTo>
                    <a:lnTo>
                      <a:pt x="10" y="309"/>
                    </a:lnTo>
                    <a:lnTo>
                      <a:pt x="10" y="309"/>
                    </a:lnTo>
                    <a:lnTo>
                      <a:pt x="10" y="312"/>
                    </a:lnTo>
                    <a:lnTo>
                      <a:pt x="7" y="309"/>
                    </a:lnTo>
                    <a:lnTo>
                      <a:pt x="3" y="309"/>
                    </a:lnTo>
                    <a:lnTo>
                      <a:pt x="7" y="312"/>
                    </a:lnTo>
                    <a:lnTo>
                      <a:pt x="3" y="312"/>
                    </a:lnTo>
                    <a:lnTo>
                      <a:pt x="7" y="316"/>
                    </a:lnTo>
                    <a:lnTo>
                      <a:pt x="18" y="316"/>
                    </a:lnTo>
                    <a:lnTo>
                      <a:pt x="25" y="312"/>
                    </a:lnTo>
                    <a:lnTo>
                      <a:pt x="21" y="316"/>
                    </a:lnTo>
                    <a:lnTo>
                      <a:pt x="21" y="316"/>
                    </a:lnTo>
                    <a:lnTo>
                      <a:pt x="25" y="316"/>
                    </a:lnTo>
                    <a:lnTo>
                      <a:pt x="28" y="316"/>
                    </a:lnTo>
                    <a:lnTo>
                      <a:pt x="28" y="316"/>
                    </a:lnTo>
                    <a:lnTo>
                      <a:pt x="25" y="316"/>
                    </a:lnTo>
                    <a:lnTo>
                      <a:pt x="21" y="316"/>
                    </a:lnTo>
                    <a:lnTo>
                      <a:pt x="14" y="316"/>
                    </a:lnTo>
                    <a:lnTo>
                      <a:pt x="10" y="316"/>
                    </a:lnTo>
                    <a:lnTo>
                      <a:pt x="10" y="316"/>
                    </a:lnTo>
                    <a:lnTo>
                      <a:pt x="7" y="319"/>
                    </a:lnTo>
                    <a:lnTo>
                      <a:pt x="7" y="319"/>
                    </a:lnTo>
                    <a:lnTo>
                      <a:pt x="3" y="319"/>
                    </a:lnTo>
                    <a:lnTo>
                      <a:pt x="3" y="319"/>
                    </a:lnTo>
                    <a:lnTo>
                      <a:pt x="0" y="323"/>
                    </a:lnTo>
                    <a:lnTo>
                      <a:pt x="7" y="323"/>
                    </a:lnTo>
                    <a:lnTo>
                      <a:pt x="7" y="327"/>
                    </a:lnTo>
                    <a:lnTo>
                      <a:pt x="7" y="327"/>
                    </a:lnTo>
                    <a:lnTo>
                      <a:pt x="3" y="330"/>
                    </a:lnTo>
                    <a:lnTo>
                      <a:pt x="3" y="330"/>
                    </a:lnTo>
                    <a:lnTo>
                      <a:pt x="3" y="334"/>
                    </a:lnTo>
                    <a:lnTo>
                      <a:pt x="3" y="334"/>
                    </a:lnTo>
                    <a:lnTo>
                      <a:pt x="3" y="337"/>
                    </a:lnTo>
                    <a:lnTo>
                      <a:pt x="3" y="337"/>
                    </a:lnTo>
                    <a:lnTo>
                      <a:pt x="3" y="337"/>
                    </a:lnTo>
                    <a:lnTo>
                      <a:pt x="10" y="341"/>
                    </a:lnTo>
                    <a:lnTo>
                      <a:pt x="21" y="337"/>
                    </a:lnTo>
                    <a:lnTo>
                      <a:pt x="25" y="337"/>
                    </a:lnTo>
                    <a:lnTo>
                      <a:pt x="28" y="337"/>
                    </a:lnTo>
                    <a:lnTo>
                      <a:pt x="28" y="334"/>
                    </a:lnTo>
                    <a:lnTo>
                      <a:pt x="32" y="330"/>
                    </a:lnTo>
                    <a:lnTo>
                      <a:pt x="32" y="334"/>
                    </a:lnTo>
                    <a:lnTo>
                      <a:pt x="32" y="337"/>
                    </a:lnTo>
                    <a:lnTo>
                      <a:pt x="32" y="337"/>
                    </a:lnTo>
                    <a:lnTo>
                      <a:pt x="39" y="337"/>
                    </a:lnTo>
                    <a:lnTo>
                      <a:pt x="39" y="337"/>
                    </a:lnTo>
                    <a:lnTo>
                      <a:pt x="43" y="337"/>
                    </a:lnTo>
                    <a:lnTo>
                      <a:pt x="46" y="334"/>
                    </a:lnTo>
                    <a:lnTo>
                      <a:pt x="46" y="327"/>
                    </a:lnTo>
                    <a:lnTo>
                      <a:pt x="53" y="327"/>
                    </a:lnTo>
                    <a:lnTo>
                      <a:pt x="53" y="327"/>
                    </a:lnTo>
                    <a:lnTo>
                      <a:pt x="50" y="330"/>
                    </a:lnTo>
                    <a:lnTo>
                      <a:pt x="50" y="334"/>
                    </a:lnTo>
                    <a:lnTo>
                      <a:pt x="50" y="337"/>
                    </a:lnTo>
                    <a:lnTo>
                      <a:pt x="50" y="337"/>
                    </a:lnTo>
                    <a:lnTo>
                      <a:pt x="53" y="334"/>
                    </a:lnTo>
                    <a:lnTo>
                      <a:pt x="53" y="334"/>
                    </a:lnTo>
                    <a:lnTo>
                      <a:pt x="50" y="337"/>
                    </a:lnTo>
                    <a:lnTo>
                      <a:pt x="43" y="341"/>
                    </a:lnTo>
                    <a:lnTo>
                      <a:pt x="43" y="341"/>
                    </a:lnTo>
                    <a:lnTo>
                      <a:pt x="46" y="345"/>
                    </a:lnTo>
                    <a:lnTo>
                      <a:pt x="39" y="348"/>
                    </a:lnTo>
                    <a:lnTo>
                      <a:pt x="39" y="345"/>
                    </a:lnTo>
                    <a:lnTo>
                      <a:pt x="39" y="341"/>
                    </a:lnTo>
                    <a:lnTo>
                      <a:pt x="36" y="341"/>
                    </a:lnTo>
                    <a:lnTo>
                      <a:pt x="32" y="341"/>
                    </a:lnTo>
                    <a:lnTo>
                      <a:pt x="25" y="341"/>
                    </a:lnTo>
                    <a:lnTo>
                      <a:pt x="21" y="341"/>
                    </a:lnTo>
                    <a:lnTo>
                      <a:pt x="18" y="341"/>
                    </a:lnTo>
                    <a:lnTo>
                      <a:pt x="14" y="341"/>
                    </a:lnTo>
                    <a:lnTo>
                      <a:pt x="10" y="341"/>
                    </a:lnTo>
                    <a:lnTo>
                      <a:pt x="3" y="341"/>
                    </a:lnTo>
                    <a:lnTo>
                      <a:pt x="3" y="345"/>
                    </a:lnTo>
                    <a:lnTo>
                      <a:pt x="3" y="348"/>
                    </a:lnTo>
                    <a:lnTo>
                      <a:pt x="7" y="348"/>
                    </a:lnTo>
                    <a:lnTo>
                      <a:pt x="7" y="348"/>
                    </a:lnTo>
                    <a:lnTo>
                      <a:pt x="7" y="352"/>
                    </a:lnTo>
                    <a:lnTo>
                      <a:pt x="3" y="352"/>
                    </a:lnTo>
                    <a:lnTo>
                      <a:pt x="3" y="348"/>
                    </a:lnTo>
                    <a:lnTo>
                      <a:pt x="3" y="348"/>
                    </a:lnTo>
                    <a:lnTo>
                      <a:pt x="0" y="348"/>
                    </a:lnTo>
                    <a:lnTo>
                      <a:pt x="0" y="352"/>
                    </a:lnTo>
                    <a:lnTo>
                      <a:pt x="3" y="355"/>
                    </a:lnTo>
                    <a:lnTo>
                      <a:pt x="7" y="355"/>
                    </a:lnTo>
                    <a:lnTo>
                      <a:pt x="10" y="355"/>
                    </a:lnTo>
                    <a:lnTo>
                      <a:pt x="14" y="352"/>
                    </a:lnTo>
                    <a:lnTo>
                      <a:pt x="10" y="355"/>
                    </a:lnTo>
                    <a:lnTo>
                      <a:pt x="7" y="359"/>
                    </a:lnTo>
                    <a:lnTo>
                      <a:pt x="10" y="359"/>
                    </a:lnTo>
                    <a:lnTo>
                      <a:pt x="7" y="363"/>
                    </a:lnTo>
                    <a:lnTo>
                      <a:pt x="3" y="363"/>
                    </a:lnTo>
                    <a:lnTo>
                      <a:pt x="3" y="366"/>
                    </a:lnTo>
                    <a:lnTo>
                      <a:pt x="7" y="366"/>
                    </a:lnTo>
                    <a:lnTo>
                      <a:pt x="7" y="370"/>
                    </a:lnTo>
                    <a:lnTo>
                      <a:pt x="10" y="366"/>
                    </a:lnTo>
                    <a:lnTo>
                      <a:pt x="10" y="366"/>
                    </a:lnTo>
                    <a:lnTo>
                      <a:pt x="10" y="370"/>
                    </a:lnTo>
                    <a:lnTo>
                      <a:pt x="14" y="373"/>
                    </a:lnTo>
                    <a:lnTo>
                      <a:pt x="14" y="373"/>
                    </a:lnTo>
                    <a:lnTo>
                      <a:pt x="10" y="373"/>
                    </a:lnTo>
                    <a:lnTo>
                      <a:pt x="10" y="377"/>
                    </a:lnTo>
                    <a:lnTo>
                      <a:pt x="10" y="377"/>
                    </a:lnTo>
                    <a:lnTo>
                      <a:pt x="14" y="373"/>
                    </a:lnTo>
                    <a:lnTo>
                      <a:pt x="18" y="370"/>
                    </a:lnTo>
                    <a:lnTo>
                      <a:pt x="18" y="370"/>
                    </a:lnTo>
                    <a:lnTo>
                      <a:pt x="21" y="366"/>
                    </a:lnTo>
                    <a:lnTo>
                      <a:pt x="25" y="363"/>
                    </a:lnTo>
                    <a:lnTo>
                      <a:pt x="28" y="359"/>
                    </a:lnTo>
                    <a:lnTo>
                      <a:pt x="32" y="355"/>
                    </a:lnTo>
                    <a:lnTo>
                      <a:pt x="32" y="355"/>
                    </a:lnTo>
                    <a:lnTo>
                      <a:pt x="32" y="359"/>
                    </a:lnTo>
                    <a:lnTo>
                      <a:pt x="39" y="355"/>
                    </a:lnTo>
                    <a:lnTo>
                      <a:pt x="43" y="355"/>
                    </a:lnTo>
                    <a:lnTo>
                      <a:pt x="36" y="359"/>
                    </a:lnTo>
                    <a:lnTo>
                      <a:pt x="36" y="363"/>
                    </a:lnTo>
                    <a:lnTo>
                      <a:pt x="36" y="363"/>
                    </a:lnTo>
                    <a:lnTo>
                      <a:pt x="32" y="363"/>
                    </a:lnTo>
                    <a:lnTo>
                      <a:pt x="32" y="359"/>
                    </a:lnTo>
                    <a:lnTo>
                      <a:pt x="28" y="366"/>
                    </a:lnTo>
                    <a:lnTo>
                      <a:pt x="25" y="366"/>
                    </a:lnTo>
                    <a:lnTo>
                      <a:pt x="28" y="370"/>
                    </a:lnTo>
                    <a:lnTo>
                      <a:pt x="28" y="370"/>
                    </a:lnTo>
                    <a:lnTo>
                      <a:pt x="25" y="370"/>
                    </a:lnTo>
                    <a:lnTo>
                      <a:pt x="14" y="377"/>
                    </a:lnTo>
                    <a:lnTo>
                      <a:pt x="18" y="380"/>
                    </a:lnTo>
                    <a:lnTo>
                      <a:pt x="25" y="380"/>
                    </a:lnTo>
                    <a:lnTo>
                      <a:pt x="28" y="377"/>
                    </a:lnTo>
                    <a:lnTo>
                      <a:pt x="28" y="380"/>
                    </a:lnTo>
                    <a:lnTo>
                      <a:pt x="21" y="380"/>
                    </a:lnTo>
                    <a:lnTo>
                      <a:pt x="18" y="384"/>
                    </a:lnTo>
                    <a:lnTo>
                      <a:pt x="18" y="384"/>
                    </a:lnTo>
                    <a:lnTo>
                      <a:pt x="14" y="384"/>
                    </a:lnTo>
                    <a:lnTo>
                      <a:pt x="14" y="384"/>
                    </a:lnTo>
                    <a:lnTo>
                      <a:pt x="10" y="384"/>
                    </a:lnTo>
                    <a:lnTo>
                      <a:pt x="7" y="388"/>
                    </a:lnTo>
                    <a:lnTo>
                      <a:pt x="7" y="391"/>
                    </a:lnTo>
                    <a:lnTo>
                      <a:pt x="7" y="391"/>
                    </a:lnTo>
                    <a:lnTo>
                      <a:pt x="7" y="395"/>
                    </a:lnTo>
                    <a:lnTo>
                      <a:pt x="7" y="395"/>
                    </a:lnTo>
                    <a:lnTo>
                      <a:pt x="10" y="395"/>
                    </a:lnTo>
                    <a:lnTo>
                      <a:pt x="10" y="391"/>
                    </a:lnTo>
                    <a:lnTo>
                      <a:pt x="14" y="395"/>
                    </a:lnTo>
                    <a:lnTo>
                      <a:pt x="14" y="395"/>
                    </a:lnTo>
                    <a:lnTo>
                      <a:pt x="18" y="391"/>
                    </a:lnTo>
                    <a:lnTo>
                      <a:pt x="18" y="391"/>
                    </a:lnTo>
                    <a:lnTo>
                      <a:pt x="18" y="391"/>
                    </a:lnTo>
                    <a:lnTo>
                      <a:pt x="25" y="391"/>
                    </a:lnTo>
                    <a:lnTo>
                      <a:pt x="25" y="388"/>
                    </a:lnTo>
                    <a:lnTo>
                      <a:pt x="28" y="388"/>
                    </a:lnTo>
                    <a:lnTo>
                      <a:pt x="21" y="395"/>
                    </a:lnTo>
                    <a:lnTo>
                      <a:pt x="25" y="395"/>
                    </a:lnTo>
                    <a:lnTo>
                      <a:pt x="25" y="395"/>
                    </a:lnTo>
                    <a:lnTo>
                      <a:pt x="21" y="398"/>
                    </a:lnTo>
                    <a:lnTo>
                      <a:pt x="21" y="402"/>
                    </a:lnTo>
                    <a:lnTo>
                      <a:pt x="18" y="402"/>
                    </a:lnTo>
                    <a:lnTo>
                      <a:pt x="21" y="406"/>
                    </a:lnTo>
                    <a:lnTo>
                      <a:pt x="21" y="406"/>
                    </a:lnTo>
                    <a:lnTo>
                      <a:pt x="18" y="406"/>
                    </a:lnTo>
                    <a:lnTo>
                      <a:pt x="14" y="406"/>
                    </a:lnTo>
                    <a:lnTo>
                      <a:pt x="14" y="406"/>
                    </a:lnTo>
                    <a:lnTo>
                      <a:pt x="14" y="406"/>
                    </a:lnTo>
                    <a:lnTo>
                      <a:pt x="10" y="413"/>
                    </a:lnTo>
                    <a:lnTo>
                      <a:pt x="14" y="416"/>
                    </a:lnTo>
                    <a:lnTo>
                      <a:pt x="25" y="424"/>
                    </a:lnTo>
                    <a:lnTo>
                      <a:pt x="28" y="427"/>
                    </a:lnTo>
                    <a:lnTo>
                      <a:pt x="32" y="427"/>
                    </a:lnTo>
                    <a:lnTo>
                      <a:pt x="36" y="424"/>
                    </a:lnTo>
                    <a:lnTo>
                      <a:pt x="36" y="427"/>
                    </a:lnTo>
                    <a:lnTo>
                      <a:pt x="36" y="431"/>
                    </a:lnTo>
                    <a:lnTo>
                      <a:pt x="36" y="431"/>
                    </a:lnTo>
                    <a:lnTo>
                      <a:pt x="39" y="431"/>
                    </a:lnTo>
                    <a:lnTo>
                      <a:pt x="43" y="431"/>
                    </a:lnTo>
                    <a:lnTo>
                      <a:pt x="46" y="431"/>
                    </a:lnTo>
                    <a:lnTo>
                      <a:pt x="46" y="431"/>
                    </a:lnTo>
                    <a:lnTo>
                      <a:pt x="50" y="434"/>
                    </a:lnTo>
                    <a:lnTo>
                      <a:pt x="53" y="431"/>
                    </a:lnTo>
                    <a:lnTo>
                      <a:pt x="61" y="431"/>
                    </a:lnTo>
                    <a:lnTo>
                      <a:pt x="61" y="427"/>
                    </a:lnTo>
                    <a:lnTo>
                      <a:pt x="64" y="427"/>
                    </a:lnTo>
                    <a:lnTo>
                      <a:pt x="71" y="424"/>
                    </a:lnTo>
                    <a:lnTo>
                      <a:pt x="79" y="416"/>
                    </a:lnTo>
                    <a:lnTo>
                      <a:pt x="82" y="416"/>
                    </a:lnTo>
                    <a:lnTo>
                      <a:pt x="86" y="413"/>
                    </a:lnTo>
                    <a:lnTo>
                      <a:pt x="86" y="409"/>
                    </a:lnTo>
                    <a:lnTo>
                      <a:pt x="89" y="409"/>
                    </a:lnTo>
                    <a:lnTo>
                      <a:pt x="93" y="406"/>
                    </a:lnTo>
                    <a:lnTo>
                      <a:pt x="93" y="402"/>
                    </a:lnTo>
                    <a:lnTo>
                      <a:pt x="96" y="402"/>
                    </a:lnTo>
                    <a:lnTo>
                      <a:pt x="104" y="402"/>
                    </a:lnTo>
                    <a:lnTo>
                      <a:pt x="107" y="402"/>
                    </a:lnTo>
                    <a:lnTo>
                      <a:pt x="107" y="398"/>
                    </a:lnTo>
                    <a:lnTo>
                      <a:pt x="107" y="398"/>
                    </a:lnTo>
                    <a:lnTo>
                      <a:pt x="111" y="395"/>
                    </a:lnTo>
                    <a:lnTo>
                      <a:pt x="111" y="391"/>
                    </a:lnTo>
                    <a:lnTo>
                      <a:pt x="107" y="391"/>
                    </a:lnTo>
                    <a:lnTo>
                      <a:pt x="107" y="388"/>
                    </a:lnTo>
                    <a:lnTo>
                      <a:pt x="107" y="388"/>
                    </a:lnTo>
                    <a:lnTo>
                      <a:pt x="107" y="388"/>
                    </a:lnTo>
                    <a:lnTo>
                      <a:pt x="107" y="384"/>
                    </a:lnTo>
                    <a:lnTo>
                      <a:pt x="107" y="384"/>
                    </a:lnTo>
                    <a:lnTo>
                      <a:pt x="111" y="384"/>
                    </a:lnTo>
                    <a:lnTo>
                      <a:pt x="111" y="388"/>
                    </a:lnTo>
                    <a:lnTo>
                      <a:pt x="111" y="388"/>
                    </a:lnTo>
                    <a:lnTo>
                      <a:pt x="114" y="384"/>
                    </a:lnTo>
                    <a:lnTo>
                      <a:pt x="111" y="384"/>
                    </a:lnTo>
                    <a:lnTo>
                      <a:pt x="111" y="380"/>
                    </a:lnTo>
                    <a:lnTo>
                      <a:pt x="111" y="377"/>
                    </a:lnTo>
                    <a:lnTo>
                      <a:pt x="111" y="377"/>
                    </a:lnTo>
                    <a:lnTo>
                      <a:pt x="114" y="377"/>
                    </a:lnTo>
                    <a:lnTo>
                      <a:pt x="118" y="377"/>
                    </a:lnTo>
                    <a:lnTo>
                      <a:pt x="118" y="380"/>
                    </a:lnTo>
                    <a:lnTo>
                      <a:pt x="114" y="380"/>
                    </a:lnTo>
                    <a:lnTo>
                      <a:pt x="114" y="384"/>
                    </a:lnTo>
                    <a:lnTo>
                      <a:pt x="114" y="388"/>
                    </a:lnTo>
                    <a:lnTo>
                      <a:pt x="114" y="395"/>
                    </a:lnTo>
                    <a:lnTo>
                      <a:pt x="118" y="398"/>
                    </a:lnTo>
                    <a:lnTo>
                      <a:pt x="118" y="398"/>
                    </a:lnTo>
                    <a:lnTo>
                      <a:pt x="121" y="398"/>
                    </a:lnTo>
                    <a:lnTo>
                      <a:pt x="125" y="398"/>
                    </a:lnTo>
                    <a:lnTo>
                      <a:pt x="125" y="402"/>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16" name="Freeform 439">
                <a:extLst>
                  <a:ext uri="{FF2B5EF4-FFF2-40B4-BE49-F238E27FC236}">
                    <a16:creationId xmlns:a16="http://schemas.microsoft.com/office/drawing/2014/main" id="{332C0BFD-D932-4B63-AFBA-9FA0E4104637}"/>
                  </a:ext>
                </a:extLst>
              </p:cNvPr>
              <p:cNvSpPr>
                <a:spLocks/>
              </p:cNvSpPr>
              <p:nvPr/>
            </p:nvSpPr>
            <p:spPr bwMode="auto">
              <a:xfrm>
                <a:off x="4331" y="1681"/>
                <a:ext cx="175" cy="72"/>
              </a:xfrm>
              <a:custGeom>
                <a:avLst/>
                <a:gdLst>
                  <a:gd name="T0" fmla="*/ 161 w 175"/>
                  <a:gd name="T1" fmla="*/ 4 h 72"/>
                  <a:gd name="T2" fmla="*/ 147 w 175"/>
                  <a:gd name="T3" fmla="*/ 7 h 72"/>
                  <a:gd name="T4" fmla="*/ 132 w 175"/>
                  <a:gd name="T5" fmla="*/ 14 h 72"/>
                  <a:gd name="T6" fmla="*/ 129 w 175"/>
                  <a:gd name="T7" fmla="*/ 14 h 72"/>
                  <a:gd name="T8" fmla="*/ 118 w 175"/>
                  <a:gd name="T9" fmla="*/ 18 h 72"/>
                  <a:gd name="T10" fmla="*/ 111 w 175"/>
                  <a:gd name="T11" fmla="*/ 29 h 72"/>
                  <a:gd name="T12" fmla="*/ 114 w 175"/>
                  <a:gd name="T13" fmla="*/ 22 h 72"/>
                  <a:gd name="T14" fmla="*/ 111 w 175"/>
                  <a:gd name="T15" fmla="*/ 22 h 72"/>
                  <a:gd name="T16" fmla="*/ 107 w 175"/>
                  <a:gd name="T17" fmla="*/ 32 h 72"/>
                  <a:gd name="T18" fmla="*/ 104 w 175"/>
                  <a:gd name="T19" fmla="*/ 29 h 72"/>
                  <a:gd name="T20" fmla="*/ 100 w 175"/>
                  <a:gd name="T21" fmla="*/ 29 h 72"/>
                  <a:gd name="T22" fmla="*/ 100 w 175"/>
                  <a:gd name="T23" fmla="*/ 29 h 72"/>
                  <a:gd name="T24" fmla="*/ 93 w 175"/>
                  <a:gd name="T25" fmla="*/ 25 h 72"/>
                  <a:gd name="T26" fmla="*/ 89 w 175"/>
                  <a:gd name="T27" fmla="*/ 25 h 72"/>
                  <a:gd name="T28" fmla="*/ 86 w 175"/>
                  <a:gd name="T29" fmla="*/ 25 h 72"/>
                  <a:gd name="T30" fmla="*/ 89 w 175"/>
                  <a:gd name="T31" fmla="*/ 29 h 72"/>
                  <a:gd name="T32" fmla="*/ 93 w 175"/>
                  <a:gd name="T33" fmla="*/ 32 h 72"/>
                  <a:gd name="T34" fmla="*/ 96 w 175"/>
                  <a:gd name="T35" fmla="*/ 29 h 72"/>
                  <a:gd name="T36" fmla="*/ 96 w 175"/>
                  <a:gd name="T37" fmla="*/ 36 h 72"/>
                  <a:gd name="T38" fmla="*/ 104 w 175"/>
                  <a:gd name="T39" fmla="*/ 36 h 72"/>
                  <a:gd name="T40" fmla="*/ 107 w 175"/>
                  <a:gd name="T41" fmla="*/ 40 h 72"/>
                  <a:gd name="T42" fmla="*/ 111 w 175"/>
                  <a:gd name="T43" fmla="*/ 47 h 72"/>
                  <a:gd name="T44" fmla="*/ 122 w 175"/>
                  <a:gd name="T45" fmla="*/ 47 h 72"/>
                  <a:gd name="T46" fmla="*/ 129 w 175"/>
                  <a:gd name="T47" fmla="*/ 47 h 72"/>
                  <a:gd name="T48" fmla="*/ 139 w 175"/>
                  <a:gd name="T49" fmla="*/ 43 h 72"/>
                  <a:gd name="T50" fmla="*/ 139 w 175"/>
                  <a:gd name="T51" fmla="*/ 50 h 72"/>
                  <a:gd name="T52" fmla="*/ 129 w 175"/>
                  <a:gd name="T53" fmla="*/ 54 h 72"/>
                  <a:gd name="T54" fmla="*/ 107 w 175"/>
                  <a:gd name="T55" fmla="*/ 61 h 72"/>
                  <a:gd name="T56" fmla="*/ 100 w 175"/>
                  <a:gd name="T57" fmla="*/ 61 h 72"/>
                  <a:gd name="T58" fmla="*/ 96 w 175"/>
                  <a:gd name="T59" fmla="*/ 65 h 72"/>
                  <a:gd name="T60" fmla="*/ 89 w 175"/>
                  <a:gd name="T61" fmla="*/ 72 h 72"/>
                  <a:gd name="T62" fmla="*/ 75 w 175"/>
                  <a:gd name="T63" fmla="*/ 65 h 72"/>
                  <a:gd name="T64" fmla="*/ 79 w 175"/>
                  <a:gd name="T65" fmla="*/ 57 h 72"/>
                  <a:gd name="T66" fmla="*/ 75 w 175"/>
                  <a:gd name="T67" fmla="*/ 50 h 72"/>
                  <a:gd name="T68" fmla="*/ 64 w 175"/>
                  <a:gd name="T69" fmla="*/ 47 h 72"/>
                  <a:gd name="T70" fmla="*/ 61 w 175"/>
                  <a:gd name="T71" fmla="*/ 43 h 72"/>
                  <a:gd name="T72" fmla="*/ 71 w 175"/>
                  <a:gd name="T73" fmla="*/ 36 h 72"/>
                  <a:gd name="T74" fmla="*/ 82 w 175"/>
                  <a:gd name="T75" fmla="*/ 32 h 72"/>
                  <a:gd name="T76" fmla="*/ 79 w 175"/>
                  <a:gd name="T77" fmla="*/ 29 h 72"/>
                  <a:gd name="T78" fmla="*/ 71 w 175"/>
                  <a:gd name="T79" fmla="*/ 25 h 72"/>
                  <a:gd name="T80" fmla="*/ 57 w 175"/>
                  <a:gd name="T81" fmla="*/ 29 h 72"/>
                  <a:gd name="T82" fmla="*/ 46 w 175"/>
                  <a:gd name="T83" fmla="*/ 25 h 72"/>
                  <a:gd name="T84" fmla="*/ 50 w 175"/>
                  <a:gd name="T85" fmla="*/ 22 h 72"/>
                  <a:gd name="T86" fmla="*/ 39 w 175"/>
                  <a:gd name="T87" fmla="*/ 18 h 72"/>
                  <a:gd name="T88" fmla="*/ 54 w 175"/>
                  <a:gd name="T89" fmla="*/ 18 h 72"/>
                  <a:gd name="T90" fmla="*/ 46 w 175"/>
                  <a:gd name="T91" fmla="*/ 11 h 72"/>
                  <a:gd name="T92" fmla="*/ 43 w 175"/>
                  <a:gd name="T93" fmla="*/ 14 h 72"/>
                  <a:gd name="T94" fmla="*/ 36 w 175"/>
                  <a:gd name="T95" fmla="*/ 11 h 72"/>
                  <a:gd name="T96" fmla="*/ 25 w 175"/>
                  <a:gd name="T97" fmla="*/ 18 h 72"/>
                  <a:gd name="T98" fmla="*/ 18 w 175"/>
                  <a:gd name="T99" fmla="*/ 25 h 72"/>
                  <a:gd name="T100" fmla="*/ 11 w 175"/>
                  <a:gd name="T101" fmla="*/ 22 h 72"/>
                  <a:gd name="T102" fmla="*/ 14 w 175"/>
                  <a:gd name="T103" fmla="*/ 25 h 72"/>
                  <a:gd name="T104" fmla="*/ 11 w 175"/>
                  <a:gd name="T105" fmla="*/ 32 h 72"/>
                  <a:gd name="T106" fmla="*/ 3 w 175"/>
                  <a:gd name="T107" fmla="*/ 36 h 72"/>
                  <a:gd name="T108" fmla="*/ 0 w 175"/>
                  <a:gd name="T109" fmla="*/ 36 h 72"/>
                  <a:gd name="T110" fmla="*/ 0 w 175"/>
                  <a:gd name="T111" fmla="*/ 4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5" h="72">
                    <a:moveTo>
                      <a:pt x="175" y="0"/>
                    </a:moveTo>
                    <a:lnTo>
                      <a:pt x="165" y="0"/>
                    </a:lnTo>
                    <a:lnTo>
                      <a:pt x="161" y="4"/>
                    </a:lnTo>
                    <a:lnTo>
                      <a:pt x="157" y="4"/>
                    </a:lnTo>
                    <a:lnTo>
                      <a:pt x="154" y="4"/>
                    </a:lnTo>
                    <a:lnTo>
                      <a:pt x="147" y="7"/>
                    </a:lnTo>
                    <a:lnTo>
                      <a:pt x="147" y="11"/>
                    </a:lnTo>
                    <a:lnTo>
                      <a:pt x="143" y="11"/>
                    </a:lnTo>
                    <a:lnTo>
                      <a:pt x="132" y="14"/>
                    </a:lnTo>
                    <a:lnTo>
                      <a:pt x="132" y="14"/>
                    </a:lnTo>
                    <a:lnTo>
                      <a:pt x="132" y="11"/>
                    </a:lnTo>
                    <a:lnTo>
                      <a:pt x="129" y="14"/>
                    </a:lnTo>
                    <a:lnTo>
                      <a:pt x="125" y="14"/>
                    </a:lnTo>
                    <a:lnTo>
                      <a:pt x="118" y="18"/>
                    </a:lnTo>
                    <a:lnTo>
                      <a:pt x="118" y="18"/>
                    </a:lnTo>
                    <a:lnTo>
                      <a:pt x="114" y="22"/>
                    </a:lnTo>
                    <a:lnTo>
                      <a:pt x="111" y="25"/>
                    </a:lnTo>
                    <a:lnTo>
                      <a:pt x="111" y="29"/>
                    </a:lnTo>
                    <a:lnTo>
                      <a:pt x="111" y="25"/>
                    </a:lnTo>
                    <a:lnTo>
                      <a:pt x="114" y="25"/>
                    </a:lnTo>
                    <a:lnTo>
                      <a:pt x="114" y="22"/>
                    </a:lnTo>
                    <a:lnTo>
                      <a:pt x="114" y="18"/>
                    </a:lnTo>
                    <a:lnTo>
                      <a:pt x="111" y="18"/>
                    </a:lnTo>
                    <a:lnTo>
                      <a:pt x="111" y="22"/>
                    </a:lnTo>
                    <a:lnTo>
                      <a:pt x="107" y="25"/>
                    </a:lnTo>
                    <a:lnTo>
                      <a:pt x="107" y="32"/>
                    </a:lnTo>
                    <a:lnTo>
                      <a:pt x="107" y="32"/>
                    </a:lnTo>
                    <a:lnTo>
                      <a:pt x="104" y="32"/>
                    </a:lnTo>
                    <a:lnTo>
                      <a:pt x="104" y="32"/>
                    </a:lnTo>
                    <a:lnTo>
                      <a:pt x="104" y="29"/>
                    </a:lnTo>
                    <a:lnTo>
                      <a:pt x="104" y="29"/>
                    </a:lnTo>
                    <a:lnTo>
                      <a:pt x="104" y="25"/>
                    </a:lnTo>
                    <a:lnTo>
                      <a:pt x="100" y="29"/>
                    </a:lnTo>
                    <a:lnTo>
                      <a:pt x="100" y="29"/>
                    </a:lnTo>
                    <a:lnTo>
                      <a:pt x="96" y="29"/>
                    </a:lnTo>
                    <a:lnTo>
                      <a:pt x="100" y="29"/>
                    </a:lnTo>
                    <a:lnTo>
                      <a:pt x="96" y="25"/>
                    </a:lnTo>
                    <a:lnTo>
                      <a:pt x="93" y="25"/>
                    </a:lnTo>
                    <a:lnTo>
                      <a:pt x="93" y="25"/>
                    </a:lnTo>
                    <a:lnTo>
                      <a:pt x="93" y="22"/>
                    </a:lnTo>
                    <a:lnTo>
                      <a:pt x="89" y="22"/>
                    </a:lnTo>
                    <a:lnTo>
                      <a:pt x="89" y="25"/>
                    </a:lnTo>
                    <a:lnTo>
                      <a:pt x="89" y="25"/>
                    </a:lnTo>
                    <a:lnTo>
                      <a:pt x="82" y="25"/>
                    </a:lnTo>
                    <a:lnTo>
                      <a:pt x="86" y="25"/>
                    </a:lnTo>
                    <a:lnTo>
                      <a:pt x="86" y="29"/>
                    </a:lnTo>
                    <a:lnTo>
                      <a:pt x="89" y="25"/>
                    </a:lnTo>
                    <a:lnTo>
                      <a:pt x="89" y="29"/>
                    </a:lnTo>
                    <a:lnTo>
                      <a:pt x="89" y="29"/>
                    </a:lnTo>
                    <a:lnTo>
                      <a:pt x="89" y="32"/>
                    </a:lnTo>
                    <a:lnTo>
                      <a:pt x="93" y="32"/>
                    </a:lnTo>
                    <a:lnTo>
                      <a:pt x="93" y="32"/>
                    </a:lnTo>
                    <a:lnTo>
                      <a:pt x="93" y="29"/>
                    </a:lnTo>
                    <a:lnTo>
                      <a:pt x="96" y="29"/>
                    </a:lnTo>
                    <a:lnTo>
                      <a:pt x="96" y="32"/>
                    </a:lnTo>
                    <a:lnTo>
                      <a:pt x="100" y="32"/>
                    </a:lnTo>
                    <a:lnTo>
                      <a:pt x="96" y="36"/>
                    </a:lnTo>
                    <a:lnTo>
                      <a:pt x="100" y="36"/>
                    </a:lnTo>
                    <a:lnTo>
                      <a:pt x="100" y="36"/>
                    </a:lnTo>
                    <a:lnTo>
                      <a:pt x="104" y="36"/>
                    </a:lnTo>
                    <a:lnTo>
                      <a:pt x="100" y="40"/>
                    </a:lnTo>
                    <a:lnTo>
                      <a:pt x="107" y="40"/>
                    </a:lnTo>
                    <a:lnTo>
                      <a:pt x="107" y="40"/>
                    </a:lnTo>
                    <a:lnTo>
                      <a:pt x="107" y="43"/>
                    </a:lnTo>
                    <a:lnTo>
                      <a:pt x="111" y="47"/>
                    </a:lnTo>
                    <a:lnTo>
                      <a:pt x="111" y="47"/>
                    </a:lnTo>
                    <a:lnTo>
                      <a:pt x="118" y="47"/>
                    </a:lnTo>
                    <a:lnTo>
                      <a:pt x="118" y="47"/>
                    </a:lnTo>
                    <a:lnTo>
                      <a:pt x="122" y="47"/>
                    </a:lnTo>
                    <a:lnTo>
                      <a:pt x="125" y="43"/>
                    </a:lnTo>
                    <a:lnTo>
                      <a:pt x="129" y="43"/>
                    </a:lnTo>
                    <a:lnTo>
                      <a:pt x="129" y="47"/>
                    </a:lnTo>
                    <a:lnTo>
                      <a:pt x="132" y="43"/>
                    </a:lnTo>
                    <a:lnTo>
                      <a:pt x="136" y="43"/>
                    </a:lnTo>
                    <a:lnTo>
                      <a:pt x="139" y="43"/>
                    </a:lnTo>
                    <a:lnTo>
                      <a:pt x="139" y="47"/>
                    </a:lnTo>
                    <a:lnTo>
                      <a:pt x="139" y="47"/>
                    </a:lnTo>
                    <a:lnTo>
                      <a:pt x="139" y="50"/>
                    </a:lnTo>
                    <a:lnTo>
                      <a:pt x="139" y="54"/>
                    </a:lnTo>
                    <a:lnTo>
                      <a:pt x="132" y="54"/>
                    </a:lnTo>
                    <a:lnTo>
                      <a:pt x="129" y="54"/>
                    </a:lnTo>
                    <a:lnTo>
                      <a:pt x="118" y="50"/>
                    </a:lnTo>
                    <a:lnTo>
                      <a:pt x="111" y="57"/>
                    </a:lnTo>
                    <a:lnTo>
                      <a:pt x="107" y="61"/>
                    </a:lnTo>
                    <a:lnTo>
                      <a:pt x="104" y="61"/>
                    </a:lnTo>
                    <a:lnTo>
                      <a:pt x="100" y="61"/>
                    </a:lnTo>
                    <a:lnTo>
                      <a:pt x="100" y="61"/>
                    </a:lnTo>
                    <a:lnTo>
                      <a:pt x="100" y="61"/>
                    </a:lnTo>
                    <a:lnTo>
                      <a:pt x="96" y="65"/>
                    </a:lnTo>
                    <a:lnTo>
                      <a:pt x="96" y="65"/>
                    </a:lnTo>
                    <a:lnTo>
                      <a:pt x="96" y="68"/>
                    </a:lnTo>
                    <a:lnTo>
                      <a:pt x="93" y="68"/>
                    </a:lnTo>
                    <a:lnTo>
                      <a:pt x="89" y="72"/>
                    </a:lnTo>
                    <a:lnTo>
                      <a:pt x="82" y="68"/>
                    </a:lnTo>
                    <a:lnTo>
                      <a:pt x="82" y="68"/>
                    </a:lnTo>
                    <a:lnTo>
                      <a:pt x="75" y="65"/>
                    </a:lnTo>
                    <a:lnTo>
                      <a:pt x="79" y="65"/>
                    </a:lnTo>
                    <a:lnTo>
                      <a:pt x="79" y="61"/>
                    </a:lnTo>
                    <a:lnTo>
                      <a:pt x="79" y="57"/>
                    </a:lnTo>
                    <a:lnTo>
                      <a:pt x="79" y="54"/>
                    </a:lnTo>
                    <a:lnTo>
                      <a:pt x="75" y="50"/>
                    </a:lnTo>
                    <a:lnTo>
                      <a:pt x="75" y="50"/>
                    </a:lnTo>
                    <a:lnTo>
                      <a:pt x="71" y="50"/>
                    </a:lnTo>
                    <a:lnTo>
                      <a:pt x="68" y="47"/>
                    </a:lnTo>
                    <a:lnTo>
                      <a:pt x="64" y="47"/>
                    </a:lnTo>
                    <a:lnTo>
                      <a:pt x="57" y="47"/>
                    </a:lnTo>
                    <a:lnTo>
                      <a:pt x="57" y="47"/>
                    </a:lnTo>
                    <a:lnTo>
                      <a:pt x="61" y="43"/>
                    </a:lnTo>
                    <a:lnTo>
                      <a:pt x="64" y="43"/>
                    </a:lnTo>
                    <a:lnTo>
                      <a:pt x="68" y="36"/>
                    </a:lnTo>
                    <a:lnTo>
                      <a:pt x="71" y="36"/>
                    </a:lnTo>
                    <a:lnTo>
                      <a:pt x="82" y="32"/>
                    </a:lnTo>
                    <a:lnTo>
                      <a:pt x="82" y="32"/>
                    </a:lnTo>
                    <a:lnTo>
                      <a:pt x="82" y="32"/>
                    </a:lnTo>
                    <a:lnTo>
                      <a:pt x="82" y="29"/>
                    </a:lnTo>
                    <a:lnTo>
                      <a:pt x="79" y="25"/>
                    </a:lnTo>
                    <a:lnTo>
                      <a:pt x="79" y="29"/>
                    </a:lnTo>
                    <a:lnTo>
                      <a:pt x="75" y="25"/>
                    </a:lnTo>
                    <a:lnTo>
                      <a:pt x="71" y="25"/>
                    </a:lnTo>
                    <a:lnTo>
                      <a:pt x="71" y="25"/>
                    </a:lnTo>
                    <a:lnTo>
                      <a:pt x="68" y="25"/>
                    </a:lnTo>
                    <a:lnTo>
                      <a:pt x="68" y="25"/>
                    </a:lnTo>
                    <a:lnTo>
                      <a:pt x="57" y="29"/>
                    </a:lnTo>
                    <a:lnTo>
                      <a:pt x="54" y="25"/>
                    </a:lnTo>
                    <a:lnTo>
                      <a:pt x="50" y="25"/>
                    </a:lnTo>
                    <a:lnTo>
                      <a:pt x="46" y="25"/>
                    </a:lnTo>
                    <a:lnTo>
                      <a:pt x="43" y="25"/>
                    </a:lnTo>
                    <a:lnTo>
                      <a:pt x="43" y="22"/>
                    </a:lnTo>
                    <a:lnTo>
                      <a:pt x="50" y="22"/>
                    </a:lnTo>
                    <a:lnTo>
                      <a:pt x="46" y="18"/>
                    </a:lnTo>
                    <a:lnTo>
                      <a:pt x="43" y="18"/>
                    </a:lnTo>
                    <a:lnTo>
                      <a:pt x="39" y="18"/>
                    </a:lnTo>
                    <a:lnTo>
                      <a:pt x="43" y="18"/>
                    </a:lnTo>
                    <a:lnTo>
                      <a:pt x="54" y="18"/>
                    </a:lnTo>
                    <a:lnTo>
                      <a:pt x="54" y="18"/>
                    </a:lnTo>
                    <a:lnTo>
                      <a:pt x="54" y="14"/>
                    </a:lnTo>
                    <a:lnTo>
                      <a:pt x="50" y="14"/>
                    </a:lnTo>
                    <a:lnTo>
                      <a:pt x="46" y="11"/>
                    </a:lnTo>
                    <a:lnTo>
                      <a:pt x="46" y="11"/>
                    </a:lnTo>
                    <a:lnTo>
                      <a:pt x="43" y="11"/>
                    </a:lnTo>
                    <a:lnTo>
                      <a:pt x="43" y="14"/>
                    </a:lnTo>
                    <a:lnTo>
                      <a:pt x="39" y="14"/>
                    </a:lnTo>
                    <a:lnTo>
                      <a:pt x="39" y="11"/>
                    </a:lnTo>
                    <a:lnTo>
                      <a:pt x="36" y="11"/>
                    </a:lnTo>
                    <a:lnTo>
                      <a:pt x="32" y="14"/>
                    </a:lnTo>
                    <a:lnTo>
                      <a:pt x="25" y="14"/>
                    </a:lnTo>
                    <a:lnTo>
                      <a:pt x="25" y="18"/>
                    </a:lnTo>
                    <a:lnTo>
                      <a:pt x="21" y="18"/>
                    </a:lnTo>
                    <a:lnTo>
                      <a:pt x="21" y="18"/>
                    </a:lnTo>
                    <a:lnTo>
                      <a:pt x="18" y="25"/>
                    </a:lnTo>
                    <a:lnTo>
                      <a:pt x="14" y="25"/>
                    </a:lnTo>
                    <a:lnTo>
                      <a:pt x="14" y="22"/>
                    </a:lnTo>
                    <a:lnTo>
                      <a:pt x="11" y="22"/>
                    </a:lnTo>
                    <a:lnTo>
                      <a:pt x="11" y="22"/>
                    </a:lnTo>
                    <a:lnTo>
                      <a:pt x="11" y="22"/>
                    </a:lnTo>
                    <a:lnTo>
                      <a:pt x="14" y="25"/>
                    </a:lnTo>
                    <a:lnTo>
                      <a:pt x="14" y="29"/>
                    </a:lnTo>
                    <a:lnTo>
                      <a:pt x="11" y="32"/>
                    </a:lnTo>
                    <a:lnTo>
                      <a:pt x="11" y="32"/>
                    </a:lnTo>
                    <a:lnTo>
                      <a:pt x="3" y="32"/>
                    </a:lnTo>
                    <a:lnTo>
                      <a:pt x="3" y="36"/>
                    </a:lnTo>
                    <a:lnTo>
                      <a:pt x="3" y="36"/>
                    </a:lnTo>
                    <a:lnTo>
                      <a:pt x="0" y="40"/>
                    </a:lnTo>
                    <a:lnTo>
                      <a:pt x="0" y="40"/>
                    </a:lnTo>
                    <a:lnTo>
                      <a:pt x="0" y="36"/>
                    </a:lnTo>
                    <a:lnTo>
                      <a:pt x="0" y="32"/>
                    </a:lnTo>
                    <a:lnTo>
                      <a:pt x="0" y="40"/>
                    </a:lnTo>
                    <a:lnTo>
                      <a:pt x="0" y="43"/>
                    </a:lnTo>
                    <a:lnTo>
                      <a:pt x="0" y="4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17" name="Freeform 440">
                <a:extLst>
                  <a:ext uri="{FF2B5EF4-FFF2-40B4-BE49-F238E27FC236}">
                    <a16:creationId xmlns:a16="http://schemas.microsoft.com/office/drawing/2014/main" id="{37D73234-8D19-46A6-84B2-F0E1F057D8CB}"/>
                  </a:ext>
                </a:extLst>
              </p:cNvPr>
              <p:cNvSpPr>
                <a:spLocks/>
              </p:cNvSpPr>
              <p:nvPr/>
            </p:nvSpPr>
            <p:spPr bwMode="auto">
              <a:xfrm>
                <a:off x="3783" y="1570"/>
                <a:ext cx="14" cy="7"/>
              </a:xfrm>
              <a:custGeom>
                <a:avLst/>
                <a:gdLst>
                  <a:gd name="T0" fmla="*/ 0 w 14"/>
                  <a:gd name="T1" fmla="*/ 7 h 7"/>
                  <a:gd name="T2" fmla="*/ 0 w 14"/>
                  <a:gd name="T3" fmla="*/ 7 h 7"/>
                  <a:gd name="T4" fmla="*/ 7 w 14"/>
                  <a:gd name="T5" fmla="*/ 3 h 7"/>
                  <a:gd name="T6" fmla="*/ 10 w 14"/>
                  <a:gd name="T7" fmla="*/ 0 h 7"/>
                  <a:gd name="T8" fmla="*/ 14 w 14"/>
                  <a:gd name="T9" fmla="*/ 0 h 7"/>
                </a:gdLst>
                <a:ahLst/>
                <a:cxnLst>
                  <a:cxn ang="0">
                    <a:pos x="T0" y="T1"/>
                  </a:cxn>
                  <a:cxn ang="0">
                    <a:pos x="T2" y="T3"/>
                  </a:cxn>
                  <a:cxn ang="0">
                    <a:pos x="T4" y="T5"/>
                  </a:cxn>
                  <a:cxn ang="0">
                    <a:pos x="T6" y="T7"/>
                  </a:cxn>
                  <a:cxn ang="0">
                    <a:pos x="T8" y="T9"/>
                  </a:cxn>
                </a:cxnLst>
                <a:rect l="0" t="0" r="r" b="b"/>
                <a:pathLst>
                  <a:path w="14" h="7">
                    <a:moveTo>
                      <a:pt x="0" y="7"/>
                    </a:moveTo>
                    <a:lnTo>
                      <a:pt x="0" y="7"/>
                    </a:lnTo>
                    <a:lnTo>
                      <a:pt x="7" y="3"/>
                    </a:lnTo>
                    <a:lnTo>
                      <a:pt x="10" y="0"/>
                    </a:lnTo>
                    <a:lnTo>
                      <a:pt x="1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18" name="Freeform 441">
                <a:extLst>
                  <a:ext uri="{FF2B5EF4-FFF2-40B4-BE49-F238E27FC236}">
                    <a16:creationId xmlns:a16="http://schemas.microsoft.com/office/drawing/2014/main" id="{0B8EB309-7B83-45B2-9060-C9354B026B6D}"/>
                  </a:ext>
                </a:extLst>
              </p:cNvPr>
              <p:cNvSpPr>
                <a:spLocks/>
              </p:cNvSpPr>
              <p:nvPr/>
            </p:nvSpPr>
            <p:spPr bwMode="auto">
              <a:xfrm>
                <a:off x="3579" y="1803"/>
                <a:ext cx="214" cy="151"/>
              </a:xfrm>
              <a:custGeom>
                <a:avLst/>
                <a:gdLst>
                  <a:gd name="T0" fmla="*/ 214 w 214"/>
                  <a:gd name="T1" fmla="*/ 0 h 151"/>
                  <a:gd name="T2" fmla="*/ 211 w 214"/>
                  <a:gd name="T3" fmla="*/ 4 h 151"/>
                  <a:gd name="T4" fmla="*/ 214 w 214"/>
                  <a:gd name="T5" fmla="*/ 11 h 151"/>
                  <a:gd name="T6" fmla="*/ 197 w 214"/>
                  <a:gd name="T7" fmla="*/ 22 h 151"/>
                  <a:gd name="T8" fmla="*/ 168 w 214"/>
                  <a:gd name="T9" fmla="*/ 32 h 151"/>
                  <a:gd name="T10" fmla="*/ 164 w 214"/>
                  <a:gd name="T11" fmla="*/ 39 h 151"/>
                  <a:gd name="T12" fmla="*/ 157 w 214"/>
                  <a:gd name="T13" fmla="*/ 47 h 151"/>
                  <a:gd name="T14" fmla="*/ 143 w 214"/>
                  <a:gd name="T15" fmla="*/ 65 h 151"/>
                  <a:gd name="T16" fmla="*/ 143 w 214"/>
                  <a:gd name="T17" fmla="*/ 72 h 151"/>
                  <a:gd name="T18" fmla="*/ 143 w 214"/>
                  <a:gd name="T19" fmla="*/ 75 h 151"/>
                  <a:gd name="T20" fmla="*/ 143 w 214"/>
                  <a:gd name="T21" fmla="*/ 83 h 151"/>
                  <a:gd name="T22" fmla="*/ 146 w 214"/>
                  <a:gd name="T23" fmla="*/ 83 h 151"/>
                  <a:gd name="T24" fmla="*/ 154 w 214"/>
                  <a:gd name="T25" fmla="*/ 86 h 151"/>
                  <a:gd name="T26" fmla="*/ 146 w 214"/>
                  <a:gd name="T27" fmla="*/ 93 h 151"/>
                  <a:gd name="T28" fmla="*/ 139 w 214"/>
                  <a:gd name="T29" fmla="*/ 97 h 151"/>
                  <a:gd name="T30" fmla="*/ 136 w 214"/>
                  <a:gd name="T31" fmla="*/ 108 h 151"/>
                  <a:gd name="T32" fmla="*/ 132 w 214"/>
                  <a:gd name="T33" fmla="*/ 111 h 151"/>
                  <a:gd name="T34" fmla="*/ 121 w 214"/>
                  <a:gd name="T35" fmla="*/ 115 h 151"/>
                  <a:gd name="T36" fmla="*/ 111 w 214"/>
                  <a:gd name="T37" fmla="*/ 129 h 151"/>
                  <a:gd name="T38" fmla="*/ 107 w 214"/>
                  <a:gd name="T39" fmla="*/ 133 h 151"/>
                  <a:gd name="T40" fmla="*/ 100 w 214"/>
                  <a:gd name="T41" fmla="*/ 133 h 151"/>
                  <a:gd name="T42" fmla="*/ 89 w 214"/>
                  <a:gd name="T43" fmla="*/ 136 h 151"/>
                  <a:gd name="T44" fmla="*/ 78 w 214"/>
                  <a:gd name="T45" fmla="*/ 133 h 151"/>
                  <a:gd name="T46" fmla="*/ 60 w 214"/>
                  <a:gd name="T47" fmla="*/ 136 h 151"/>
                  <a:gd name="T48" fmla="*/ 50 w 214"/>
                  <a:gd name="T49" fmla="*/ 140 h 151"/>
                  <a:gd name="T50" fmla="*/ 43 w 214"/>
                  <a:gd name="T51" fmla="*/ 144 h 151"/>
                  <a:gd name="T52" fmla="*/ 39 w 214"/>
                  <a:gd name="T53" fmla="*/ 147 h 151"/>
                  <a:gd name="T54" fmla="*/ 32 w 214"/>
                  <a:gd name="T55" fmla="*/ 147 h 151"/>
                  <a:gd name="T56" fmla="*/ 25 w 214"/>
                  <a:gd name="T57" fmla="*/ 140 h 151"/>
                  <a:gd name="T58" fmla="*/ 21 w 214"/>
                  <a:gd name="T59" fmla="*/ 136 h 151"/>
                  <a:gd name="T60" fmla="*/ 17 w 214"/>
                  <a:gd name="T61" fmla="*/ 129 h 151"/>
                  <a:gd name="T62" fmla="*/ 14 w 214"/>
                  <a:gd name="T63" fmla="*/ 126 h 151"/>
                  <a:gd name="T64" fmla="*/ 7 w 214"/>
                  <a:gd name="T65" fmla="*/ 12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51">
                    <a:moveTo>
                      <a:pt x="211" y="0"/>
                    </a:moveTo>
                    <a:lnTo>
                      <a:pt x="214" y="0"/>
                    </a:lnTo>
                    <a:lnTo>
                      <a:pt x="214" y="4"/>
                    </a:lnTo>
                    <a:lnTo>
                      <a:pt x="211" y="4"/>
                    </a:lnTo>
                    <a:lnTo>
                      <a:pt x="211" y="7"/>
                    </a:lnTo>
                    <a:lnTo>
                      <a:pt x="214" y="11"/>
                    </a:lnTo>
                    <a:lnTo>
                      <a:pt x="211" y="14"/>
                    </a:lnTo>
                    <a:lnTo>
                      <a:pt x="197" y="22"/>
                    </a:lnTo>
                    <a:lnTo>
                      <a:pt x="193" y="25"/>
                    </a:lnTo>
                    <a:lnTo>
                      <a:pt x="168" y="32"/>
                    </a:lnTo>
                    <a:lnTo>
                      <a:pt x="164" y="39"/>
                    </a:lnTo>
                    <a:lnTo>
                      <a:pt x="164" y="39"/>
                    </a:lnTo>
                    <a:lnTo>
                      <a:pt x="161" y="43"/>
                    </a:lnTo>
                    <a:lnTo>
                      <a:pt x="157" y="47"/>
                    </a:lnTo>
                    <a:lnTo>
                      <a:pt x="150" y="57"/>
                    </a:lnTo>
                    <a:lnTo>
                      <a:pt x="143" y="65"/>
                    </a:lnTo>
                    <a:lnTo>
                      <a:pt x="143" y="72"/>
                    </a:lnTo>
                    <a:lnTo>
                      <a:pt x="143" y="72"/>
                    </a:lnTo>
                    <a:lnTo>
                      <a:pt x="143" y="72"/>
                    </a:lnTo>
                    <a:lnTo>
                      <a:pt x="143" y="75"/>
                    </a:lnTo>
                    <a:lnTo>
                      <a:pt x="143" y="79"/>
                    </a:lnTo>
                    <a:lnTo>
                      <a:pt x="143" y="83"/>
                    </a:lnTo>
                    <a:lnTo>
                      <a:pt x="146" y="83"/>
                    </a:lnTo>
                    <a:lnTo>
                      <a:pt x="146" y="83"/>
                    </a:lnTo>
                    <a:lnTo>
                      <a:pt x="150" y="83"/>
                    </a:lnTo>
                    <a:lnTo>
                      <a:pt x="154" y="86"/>
                    </a:lnTo>
                    <a:lnTo>
                      <a:pt x="150" y="90"/>
                    </a:lnTo>
                    <a:lnTo>
                      <a:pt x="146" y="93"/>
                    </a:lnTo>
                    <a:lnTo>
                      <a:pt x="143" y="93"/>
                    </a:lnTo>
                    <a:lnTo>
                      <a:pt x="139" y="97"/>
                    </a:lnTo>
                    <a:lnTo>
                      <a:pt x="136" y="104"/>
                    </a:lnTo>
                    <a:lnTo>
                      <a:pt x="136" y="108"/>
                    </a:lnTo>
                    <a:lnTo>
                      <a:pt x="132" y="108"/>
                    </a:lnTo>
                    <a:lnTo>
                      <a:pt x="132" y="111"/>
                    </a:lnTo>
                    <a:lnTo>
                      <a:pt x="132" y="115"/>
                    </a:lnTo>
                    <a:lnTo>
                      <a:pt x="121" y="115"/>
                    </a:lnTo>
                    <a:lnTo>
                      <a:pt x="114" y="122"/>
                    </a:lnTo>
                    <a:lnTo>
                      <a:pt x="111" y="129"/>
                    </a:lnTo>
                    <a:lnTo>
                      <a:pt x="111" y="133"/>
                    </a:lnTo>
                    <a:lnTo>
                      <a:pt x="107" y="133"/>
                    </a:lnTo>
                    <a:lnTo>
                      <a:pt x="103" y="133"/>
                    </a:lnTo>
                    <a:lnTo>
                      <a:pt x="100" y="133"/>
                    </a:lnTo>
                    <a:lnTo>
                      <a:pt x="96" y="136"/>
                    </a:lnTo>
                    <a:lnTo>
                      <a:pt x="89" y="136"/>
                    </a:lnTo>
                    <a:lnTo>
                      <a:pt x="86" y="133"/>
                    </a:lnTo>
                    <a:lnTo>
                      <a:pt x="78" y="133"/>
                    </a:lnTo>
                    <a:lnTo>
                      <a:pt x="75" y="133"/>
                    </a:lnTo>
                    <a:lnTo>
                      <a:pt x="60" y="136"/>
                    </a:lnTo>
                    <a:lnTo>
                      <a:pt x="57" y="140"/>
                    </a:lnTo>
                    <a:lnTo>
                      <a:pt x="50" y="140"/>
                    </a:lnTo>
                    <a:lnTo>
                      <a:pt x="46" y="140"/>
                    </a:lnTo>
                    <a:lnTo>
                      <a:pt x="43" y="144"/>
                    </a:lnTo>
                    <a:lnTo>
                      <a:pt x="43" y="147"/>
                    </a:lnTo>
                    <a:lnTo>
                      <a:pt x="39" y="147"/>
                    </a:lnTo>
                    <a:lnTo>
                      <a:pt x="39" y="151"/>
                    </a:lnTo>
                    <a:lnTo>
                      <a:pt x="32" y="147"/>
                    </a:lnTo>
                    <a:lnTo>
                      <a:pt x="28" y="147"/>
                    </a:lnTo>
                    <a:lnTo>
                      <a:pt x="25" y="140"/>
                    </a:lnTo>
                    <a:lnTo>
                      <a:pt x="21" y="136"/>
                    </a:lnTo>
                    <a:lnTo>
                      <a:pt x="21" y="136"/>
                    </a:lnTo>
                    <a:lnTo>
                      <a:pt x="21" y="133"/>
                    </a:lnTo>
                    <a:lnTo>
                      <a:pt x="17" y="129"/>
                    </a:lnTo>
                    <a:lnTo>
                      <a:pt x="17" y="129"/>
                    </a:lnTo>
                    <a:lnTo>
                      <a:pt x="14" y="126"/>
                    </a:lnTo>
                    <a:lnTo>
                      <a:pt x="10" y="122"/>
                    </a:lnTo>
                    <a:lnTo>
                      <a:pt x="7" y="122"/>
                    </a:lnTo>
                    <a:lnTo>
                      <a:pt x="0" y="122"/>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19" name="Freeform 442">
                <a:extLst>
                  <a:ext uri="{FF2B5EF4-FFF2-40B4-BE49-F238E27FC236}">
                    <a16:creationId xmlns:a16="http://schemas.microsoft.com/office/drawing/2014/main" id="{CF680F51-9BD1-491B-BF3B-1130D6CE208C}"/>
                  </a:ext>
                </a:extLst>
              </p:cNvPr>
              <p:cNvSpPr>
                <a:spLocks/>
              </p:cNvSpPr>
              <p:nvPr/>
            </p:nvSpPr>
            <p:spPr bwMode="auto">
              <a:xfrm>
                <a:off x="3539" y="1767"/>
                <a:ext cx="151" cy="50"/>
              </a:xfrm>
              <a:custGeom>
                <a:avLst/>
                <a:gdLst>
                  <a:gd name="T0" fmla="*/ 11 w 151"/>
                  <a:gd name="T1" fmla="*/ 50 h 50"/>
                  <a:gd name="T2" fmla="*/ 7 w 151"/>
                  <a:gd name="T3" fmla="*/ 47 h 50"/>
                  <a:gd name="T4" fmla="*/ 7 w 151"/>
                  <a:gd name="T5" fmla="*/ 43 h 50"/>
                  <a:gd name="T6" fmla="*/ 11 w 151"/>
                  <a:gd name="T7" fmla="*/ 40 h 50"/>
                  <a:gd name="T8" fmla="*/ 11 w 151"/>
                  <a:gd name="T9" fmla="*/ 36 h 50"/>
                  <a:gd name="T10" fmla="*/ 11 w 151"/>
                  <a:gd name="T11" fmla="*/ 36 h 50"/>
                  <a:gd name="T12" fmla="*/ 11 w 151"/>
                  <a:gd name="T13" fmla="*/ 36 h 50"/>
                  <a:gd name="T14" fmla="*/ 7 w 151"/>
                  <a:gd name="T15" fmla="*/ 32 h 50"/>
                  <a:gd name="T16" fmla="*/ 11 w 151"/>
                  <a:gd name="T17" fmla="*/ 29 h 50"/>
                  <a:gd name="T18" fmla="*/ 7 w 151"/>
                  <a:gd name="T19" fmla="*/ 29 h 50"/>
                  <a:gd name="T20" fmla="*/ 4 w 151"/>
                  <a:gd name="T21" fmla="*/ 29 h 50"/>
                  <a:gd name="T22" fmla="*/ 7 w 151"/>
                  <a:gd name="T23" fmla="*/ 25 h 50"/>
                  <a:gd name="T24" fmla="*/ 0 w 151"/>
                  <a:gd name="T25" fmla="*/ 22 h 50"/>
                  <a:gd name="T26" fmla="*/ 0 w 151"/>
                  <a:gd name="T27" fmla="*/ 15 h 50"/>
                  <a:gd name="T28" fmla="*/ 7 w 151"/>
                  <a:gd name="T29" fmla="*/ 15 h 50"/>
                  <a:gd name="T30" fmla="*/ 11 w 151"/>
                  <a:gd name="T31" fmla="*/ 11 h 50"/>
                  <a:gd name="T32" fmla="*/ 18 w 151"/>
                  <a:gd name="T33" fmla="*/ 11 h 50"/>
                  <a:gd name="T34" fmla="*/ 22 w 151"/>
                  <a:gd name="T35" fmla="*/ 11 h 50"/>
                  <a:gd name="T36" fmla="*/ 22 w 151"/>
                  <a:gd name="T37" fmla="*/ 7 h 50"/>
                  <a:gd name="T38" fmla="*/ 22 w 151"/>
                  <a:gd name="T39" fmla="*/ 4 h 50"/>
                  <a:gd name="T40" fmla="*/ 32 w 151"/>
                  <a:gd name="T41" fmla="*/ 0 h 50"/>
                  <a:gd name="T42" fmla="*/ 36 w 151"/>
                  <a:gd name="T43" fmla="*/ 4 h 50"/>
                  <a:gd name="T44" fmla="*/ 40 w 151"/>
                  <a:gd name="T45" fmla="*/ 4 h 50"/>
                  <a:gd name="T46" fmla="*/ 47 w 151"/>
                  <a:gd name="T47" fmla="*/ 7 h 50"/>
                  <a:gd name="T48" fmla="*/ 65 w 151"/>
                  <a:gd name="T49" fmla="*/ 7 h 50"/>
                  <a:gd name="T50" fmla="*/ 68 w 151"/>
                  <a:gd name="T51" fmla="*/ 4 h 50"/>
                  <a:gd name="T52" fmla="*/ 72 w 151"/>
                  <a:gd name="T53" fmla="*/ 4 h 50"/>
                  <a:gd name="T54" fmla="*/ 79 w 151"/>
                  <a:gd name="T55" fmla="*/ 7 h 50"/>
                  <a:gd name="T56" fmla="*/ 83 w 151"/>
                  <a:gd name="T57" fmla="*/ 7 h 50"/>
                  <a:gd name="T58" fmla="*/ 93 w 151"/>
                  <a:gd name="T59" fmla="*/ 11 h 50"/>
                  <a:gd name="T60" fmla="*/ 100 w 151"/>
                  <a:gd name="T61" fmla="*/ 11 h 50"/>
                  <a:gd name="T62" fmla="*/ 108 w 151"/>
                  <a:gd name="T63" fmla="*/ 11 h 50"/>
                  <a:gd name="T64" fmla="*/ 115 w 151"/>
                  <a:gd name="T65" fmla="*/ 7 h 50"/>
                  <a:gd name="T66" fmla="*/ 118 w 151"/>
                  <a:gd name="T67" fmla="*/ 11 h 50"/>
                  <a:gd name="T68" fmla="*/ 126 w 151"/>
                  <a:gd name="T69" fmla="*/ 11 h 50"/>
                  <a:gd name="T70" fmla="*/ 136 w 151"/>
                  <a:gd name="T71" fmla="*/ 11 h 50"/>
                  <a:gd name="T72" fmla="*/ 140 w 151"/>
                  <a:gd name="T73" fmla="*/ 11 h 50"/>
                  <a:gd name="T74" fmla="*/ 147 w 151"/>
                  <a:gd name="T75" fmla="*/ 11 h 50"/>
                  <a:gd name="T76" fmla="*/ 151 w 151"/>
                  <a:gd name="T7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1" h="50">
                    <a:moveTo>
                      <a:pt x="11" y="50"/>
                    </a:moveTo>
                    <a:lnTo>
                      <a:pt x="7" y="47"/>
                    </a:lnTo>
                    <a:lnTo>
                      <a:pt x="7" y="43"/>
                    </a:lnTo>
                    <a:lnTo>
                      <a:pt x="11" y="40"/>
                    </a:lnTo>
                    <a:lnTo>
                      <a:pt x="11" y="36"/>
                    </a:lnTo>
                    <a:lnTo>
                      <a:pt x="11" y="36"/>
                    </a:lnTo>
                    <a:lnTo>
                      <a:pt x="11" y="36"/>
                    </a:lnTo>
                    <a:lnTo>
                      <a:pt x="7" y="32"/>
                    </a:lnTo>
                    <a:lnTo>
                      <a:pt x="11" y="29"/>
                    </a:lnTo>
                    <a:lnTo>
                      <a:pt x="7" y="29"/>
                    </a:lnTo>
                    <a:lnTo>
                      <a:pt x="4" y="29"/>
                    </a:lnTo>
                    <a:lnTo>
                      <a:pt x="7" y="25"/>
                    </a:lnTo>
                    <a:lnTo>
                      <a:pt x="0" y="22"/>
                    </a:lnTo>
                    <a:lnTo>
                      <a:pt x="0" y="15"/>
                    </a:lnTo>
                    <a:lnTo>
                      <a:pt x="7" y="15"/>
                    </a:lnTo>
                    <a:lnTo>
                      <a:pt x="11" y="11"/>
                    </a:lnTo>
                    <a:lnTo>
                      <a:pt x="18" y="11"/>
                    </a:lnTo>
                    <a:lnTo>
                      <a:pt x="22" y="11"/>
                    </a:lnTo>
                    <a:lnTo>
                      <a:pt x="22" y="7"/>
                    </a:lnTo>
                    <a:lnTo>
                      <a:pt x="22" y="4"/>
                    </a:lnTo>
                    <a:lnTo>
                      <a:pt x="32" y="0"/>
                    </a:lnTo>
                    <a:lnTo>
                      <a:pt x="36" y="4"/>
                    </a:lnTo>
                    <a:lnTo>
                      <a:pt x="40" y="4"/>
                    </a:lnTo>
                    <a:lnTo>
                      <a:pt x="47" y="7"/>
                    </a:lnTo>
                    <a:lnTo>
                      <a:pt x="65" y="7"/>
                    </a:lnTo>
                    <a:lnTo>
                      <a:pt x="68" y="4"/>
                    </a:lnTo>
                    <a:lnTo>
                      <a:pt x="72" y="4"/>
                    </a:lnTo>
                    <a:lnTo>
                      <a:pt x="79" y="7"/>
                    </a:lnTo>
                    <a:lnTo>
                      <a:pt x="83" y="7"/>
                    </a:lnTo>
                    <a:lnTo>
                      <a:pt x="93" y="11"/>
                    </a:lnTo>
                    <a:lnTo>
                      <a:pt x="100" y="11"/>
                    </a:lnTo>
                    <a:lnTo>
                      <a:pt x="108" y="11"/>
                    </a:lnTo>
                    <a:lnTo>
                      <a:pt x="115" y="7"/>
                    </a:lnTo>
                    <a:lnTo>
                      <a:pt x="118" y="11"/>
                    </a:lnTo>
                    <a:lnTo>
                      <a:pt x="126" y="11"/>
                    </a:lnTo>
                    <a:lnTo>
                      <a:pt x="136" y="11"/>
                    </a:lnTo>
                    <a:lnTo>
                      <a:pt x="140" y="11"/>
                    </a:lnTo>
                    <a:lnTo>
                      <a:pt x="147" y="11"/>
                    </a:lnTo>
                    <a:lnTo>
                      <a:pt x="151" y="11"/>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20" name="Line 443">
                <a:extLst>
                  <a:ext uri="{FF2B5EF4-FFF2-40B4-BE49-F238E27FC236}">
                    <a16:creationId xmlns:a16="http://schemas.microsoft.com/office/drawing/2014/main" id="{A7D6692D-5811-4827-8735-632A27ACCB64}"/>
                  </a:ext>
                </a:extLst>
              </p:cNvPr>
              <p:cNvSpPr>
                <a:spLocks noChangeShapeType="1"/>
              </p:cNvSpPr>
              <p:nvPr/>
            </p:nvSpPr>
            <p:spPr bwMode="auto">
              <a:xfrm>
                <a:off x="4435" y="2104"/>
                <a:ext cx="0" cy="0"/>
              </a:xfrm>
              <a:prstGeom prst="line">
                <a:avLst/>
              </a:pr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21" name="Freeform 444">
                <a:extLst>
                  <a:ext uri="{FF2B5EF4-FFF2-40B4-BE49-F238E27FC236}">
                    <a16:creationId xmlns:a16="http://schemas.microsoft.com/office/drawing/2014/main" id="{39555E5E-A6F0-455C-85A0-C641DEBED285}"/>
                  </a:ext>
                </a:extLst>
              </p:cNvPr>
              <p:cNvSpPr>
                <a:spLocks/>
              </p:cNvSpPr>
              <p:nvPr/>
            </p:nvSpPr>
            <p:spPr bwMode="auto">
              <a:xfrm>
                <a:off x="4424" y="2022"/>
                <a:ext cx="14" cy="36"/>
              </a:xfrm>
              <a:custGeom>
                <a:avLst/>
                <a:gdLst>
                  <a:gd name="T0" fmla="*/ 14 w 14"/>
                  <a:gd name="T1" fmla="*/ 0 h 36"/>
                  <a:gd name="T2" fmla="*/ 14 w 14"/>
                  <a:gd name="T3" fmla="*/ 0 h 36"/>
                  <a:gd name="T4" fmla="*/ 14 w 14"/>
                  <a:gd name="T5" fmla="*/ 3 h 36"/>
                  <a:gd name="T6" fmla="*/ 11 w 14"/>
                  <a:gd name="T7" fmla="*/ 11 h 36"/>
                  <a:gd name="T8" fmla="*/ 11 w 14"/>
                  <a:gd name="T9" fmla="*/ 11 h 36"/>
                  <a:gd name="T10" fmla="*/ 7 w 14"/>
                  <a:gd name="T11" fmla="*/ 21 h 36"/>
                  <a:gd name="T12" fmla="*/ 3 w 14"/>
                  <a:gd name="T13" fmla="*/ 32 h 36"/>
                  <a:gd name="T14" fmla="*/ 0 w 14"/>
                  <a:gd name="T15" fmla="*/ 36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6">
                    <a:moveTo>
                      <a:pt x="14" y="0"/>
                    </a:moveTo>
                    <a:lnTo>
                      <a:pt x="14" y="0"/>
                    </a:lnTo>
                    <a:lnTo>
                      <a:pt x="14" y="3"/>
                    </a:lnTo>
                    <a:lnTo>
                      <a:pt x="11" y="11"/>
                    </a:lnTo>
                    <a:lnTo>
                      <a:pt x="11" y="11"/>
                    </a:lnTo>
                    <a:lnTo>
                      <a:pt x="7" y="21"/>
                    </a:lnTo>
                    <a:lnTo>
                      <a:pt x="3" y="32"/>
                    </a:lnTo>
                    <a:lnTo>
                      <a:pt x="0" y="36"/>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22" name="Freeform 445">
                <a:extLst>
                  <a:ext uri="{FF2B5EF4-FFF2-40B4-BE49-F238E27FC236}">
                    <a16:creationId xmlns:a16="http://schemas.microsoft.com/office/drawing/2014/main" id="{4DDDBC58-595D-4971-AEB4-F204F86E8790}"/>
                  </a:ext>
                </a:extLst>
              </p:cNvPr>
              <p:cNvSpPr>
                <a:spLocks/>
              </p:cNvSpPr>
              <p:nvPr/>
            </p:nvSpPr>
            <p:spPr bwMode="auto">
              <a:xfrm>
                <a:off x="4703" y="2090"/>
                <a:ext cx="11" cy="4"/>
              </a:xfrm>
              <a:custGeom>
                <a:avLst/>
                <a:gdLst>
                  <a:gd name="T0" fmla="*/ 11 w 11"/>
                  <a:gd name="T1" fmla="*/ 0 h 4"/>
                  <a:gd name="T2" fmla="*/ 7 w 11"/>
                  <a:gd name="T3" fmla="*/ 4 h 4"/>
                  <a:gd name="T4" fmla="*/ 7 w 11"/>
                  <a:gd name="T5" fmla="*/ 0 h 4"/>
                  <a:gd name="T6" fmla="*/ 4 w 11"/>
                  <a:gd name="T7" fmla="*/ 0 h 4"/>
                  <a:gd name="T8" fmla="*/ 0 w 11"/>
                  <a:gd name="T9" fmla="*/ 0 h 4"/>
                  <a:gd name="T10" fmla="*/ 0 w 11"/>
                  <a:gd name="T11" fmla="*/ 0 h 4"/>
                </a:gdLst>
                <a:ahLst/>
                <a:cxnLst>
                  <a:cxn ang="0">
                    <a:pos x="T0" y="T1"/>
                  </a:cxn>
                  <a:cxn ang="0">
                    <a:pos x="T2" y="T3"/>
                  </a:cxn>
                  <a:cxn ang="0">
                    <a:pos x="T4" y="T5"/>
                  </a:cxn>
                  <a:cxn ang="0">
                    <a:pos x="T6" y="T7"/>
                  </a:cxn>
                  <a:cxn ang="0">
                    <a:pos x="T8" y="T9"/>
                  </a:cxn>
                  <a:cxn ang="0">
                    <a:pos x="T10" y="T11"/>
                  </a:cxn>
                </a:cxnLst>
                <a:rect l="0" t="0" r="r" b="b"/>
                <a:pathLst>
                  <a:path w="11" h="4">
                    <a:moveTo>
                      <a:pt x="11" y="0"/>
                    </a:moveTo>
                    <a:lnTo>
                      <a:pt x="7" y="4"/>
                    </a:lnTo>
                    <a:lnTo>
                      <a:pt x="7" y="0"/>
                    </a:lnTo>
                    <a:lnTo>
                      <a:pt x="4"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23" name="Freeform 446">
                <a:extLst>
                  <a:ext uri="{FF2B5EF4-FFF2-40B4-BE49-F238E27FC236}">
                    <a16:creationId xmlns:a16="http://schemas.microsoft.com/office/drawing/2014/main" id="{0FA833F1-53D9-47F3-A650-F9BBB40CFFE0}"/>
                  </a:ext>
                </a:extLst>
              </p:cNvPr>
              <p:cNvSpPr>
                <a:spLocks/>
              </p:cNvSpPr>
              <p:nvPr/>
            </p:nvSpPr>
            <p:spPr bwMode="auto">
              <a:xfrm>
                <a:off x="4761" y="2176"/>
                <a:ext cx="14" cy="32"/>
              </a:xfrm>
              <a:custGeom>
                <a:avLst/>
                <a:gdLst>
                  <a:gd name="T0" fmla="*/ 10 w 14"/>
                  <a:gd name="T1" fmla="*/ 32 h 32"/>
                  <a:gd name="T2" fmla="*/ 10 w 14"/>
                  <a:gd name="T3" fmla="*/ 32 h 32"/>
                  <a:gd name="T4" fmla="*/ 14 w 14"/>
                  <a:gd name="T5" fmla="*/ 29 h 32"/>
                  <a:gd name="T6" fmla="*/ 14 w 14"/>
                  <a:gd name="T7" fmla="*/ 25 h 32"/>
                  <a:gd name="T8" fmla="*/ 14 w 14"/>
                  <a:gd name="T9" fmla="*/ 25 h 32"/>
                  <a:gd name="T10" fmla="*/ 14 w 14"/>
                  <a:gd name="T11" fmla="*/ 22 h 32"/>
                  <a:gd name="T12" fmla="*/ 14 w 14"/>
                  <a:gd name="T13" fmla="*/ 18 h 32"/>
                  <a:gd name="T14" fmla="*/ 14 w 14"/>
                  <a:gd name="T15" fmla="*/ 14 h 32"/>
                  <a:gd name="T16" fmla="*/ 14 w 14"/>
                  <a:gd name="T17" fmla="*/ 11 h 32"/>
                  <a:gd name="T18" fmla="*/ 14 w 14"/>
                  <a:gd name="T19" fmla="*/ 11 h 32"/>
                  <a:gd name="T20" fmla="*/ 14 w 14"/>
                  <a:gd name="T21" fmla="*/ 11 h 32"/>
                  <a:gd name="T22" fmla="*/ 14 w 14"/>
                  <a:gd name="T23" fmla="*/ 11 h 32"/>
                  <a:gd name="T24" fmla="*/ 14 w 14"/>
                  <a:gd name="T25" fmla="*/ 7 h 32"/>
                  <a:gd name="T26" fmla="*/ 14 w 14"/>
                  <a:gd name="T27" fmla="*/ 7 h 32"/>
                  <a:gd name="T28" fmla="*/ 14 w 14"/>
                  <a:gd name="T29" fmla="*/ 4 h 32"/>
                  <a:gd name="T30" fmla="*/ 10 w 14"/>
                  <a:gd name="T31" fmla="*/ 4 h 32"/>
                  <a:gd name="T32" fmla="*/ 10 w 14"/>
                  <a:gd name="T33" fmla="*/ 4 h 32"/>
                  <a:gd name="T34" fmla="*/ 10 w 14"/>
                  <a:gd name="T35" fmla="*/ 4 h 32"/>
                  <a:gd name="T36" fmla="*/ 10 w 14"/>
                  <a:gd name="T37" fmla="*/ 0 h 32"/>
                  <a:gd name="T38" fmla="*/ 7 w 14"/>
                  <a:gd name="T39" fmla="*/ 0 h 32"/>
                  <a:gd name="T40" fmla="*/ 3 w 14"/>
                  <a:gd name="T41" fmla="*/ 0 h 32"/>
                  <a:gd name="T42" fmla="*/ 3 w 14"/>
                  <a:gd name="T43" fmla="*/ 4 h 32"/>
                  <a:gd name="T44" fmla="*/ 3 w 14"/>
                  <a:gd name="T45" fmla="*/ 11 h 32"/>
                  <a:gd name="T46" fmla="*/ 0 w 14"/>
                  <a:gd name="T47" fmla="*/ 14 h 32"/>
                  <a:gd name="T48" fmla="*/ 0 w 14"/>
                  <a:gd name="T49" fmla="*/ 14 h 32"/>
                  <a:gd name="T50" fmla="*/ 0 w 14"/>
                  <a:gd name="T51" fmla="*/ 18 h 32"/>
                  <a:gd name="T52" fmla="*/ 0 w 14"/>
                  <a:gd name="T53" fmla="*/ 22 h 32"/>
                  <a:gd name="T54" fmla="*/ 0 w 14"/>
                  <a:gd name="T55" fmla="*/ 22 h 32"/>
                  <a:gd name="T56" fmla="*/ 0 w 14"/>
                  <a:gd name="T57" fmla="*/ 22 h 32"/>
                  <a:gd name="T58" fmla="*/ 0 w 14"/>
                  <a:gd name="T59" fmla="*/ 25 h 32"/>
                  <a:gd name="T60" fmla="*/ 0 w 14"/>
                  <a:gd name="T61" fmla="*/ 25 h 32"/>
                  <a:gd name="T62" fmla="*/ 0 w 14"/>
                  <a:gd name="T63" fmla="*/ 29 h 32"/>
                  <a:gd name="T64" fmla="*/ 0 w 14"/>
                  <a:gd name="T65" fmla="*/ 29 h 32"/>
                  <a:gd name="T66" fmla="*/ 0 w 14"/>
                  <a:gd name="T67" fmla="*/ 29 h 32"/>
                  <a:gd name="T68" fmla="*/ 0 w 14"/>
                  <a:gd name="T6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32">
                    <a:moveTo>
                      <a:pt x="10" y="32"/>
                    </a:moveTo>
                    <a:lnTo>
                      <a:pt x="10" y="32"/>
                    </a:lnTo>
                    <a:lnTo>
                      <a:pt x="14" y="29"/>
                    </a:lnTo>
                    <a:lnTo>
                      <a:pt x="14" y="25"/>
                    </a:lnTo>
                    <a:lnTo>
                      <a:pt x="14" y="25"/>
                    </a:lnTo>
                    <a:lnTo>
                      <a:pt x="14" y="22"/>
                    </a:lnTo>
                    <a:lnTo>
                      <a:pt x="14" y="18"/>
                    </a:lnTo>
                    <a:lnTo>
                      <a:pt x="14" y="14"/>
                    </a:lnTo>
                    <a:lnTo>
                      <a:pt x="14" y="11"/>
                    </a:lnTo>
                    <a:lnTo>
                      <a:pt x="14" y="11"/>
                    </a:lnTo>
                    <a:lnTo>
                      <a:pt x="14" y="11"/>
                    </a:lnTo>
                    <a:lnTo>
                      <a:pt x="14" y="11"/>
                    </a:lnTo>
                    <a:lnTo>
                      <a:pt x="14" y="7"/>
                    </a:lnTo>
                    <a:lnTo>
                      <a:pt x="14" y="7"/>
                    </a:lnTo>
                    <a:lnTo>
                      <a:pt x="14" y="4"/>
                    </a:lnTo>
                    <a:lnTo>
                      <a:pt x="10" y="4"/>
                    </a:lnTo>
                    <a:lnTo>
                      <a:pt x="10" y="4"/>
                    </a:lnTo>
                    <a:lnTo>
                      <a:pt x="10" y="4"/>
                    </a:lnTo>
                    <a:lnTo>
                      <a:pt x="10" y="0"/>
                    </a:lnTo>
                    <a:lnTo>
                      <a:pt x="7" y="0"/>
                    </a:lnTo>
                    <a:lnTo>
                      <a:pt x="3" y="0"/>
                    </a:lnTo>
                    <a:lnTo>
                      <a:pt x="3" y="4"/>
                    </a:lnTo>
                    <a:lnTo>
                      <a:pt x="3" y="11"/>
                    </a:lnTo>
                    <a:lnTo>
                      <a:pt x="0" y="14"/>
                    </a:lnTo>
                    <a:lnTo>
                      <a:pt x="0" y="14"/>
                    </a:lnTo>
                    <a:lnTo>
                      <a:pt x="0" y="18"/>
                    </a:lnTo>
                    <a:lnTo>
                      <a:pt x="0" y="22"/>
                    </a:lnTo>
                    <a:lnTo>
                      <a:pt x="0" y="22"/>
                    </a:lnTo>
                    <a:lnTo>
                      <a:pt x="0" y="22"/>
                    </a:lnTo>
                    <a:lnTo>
                      <a:pt x="0" y="25"/>
                    </a:lnTo>
                    <a:lnTo>
                      <a:pt x="0" y="25"/>
                    </a:lnTo>
                    <a:lnTo>
                      <a:pt x="0" y="29"/>
                    </a:lnTo>
                    <a:lnTo>
                      <a:pt x="0" y="29"/>
                    </a:lnTo>
                    <a:lnTo>
                      <a:pt x="0" y="29"/>
                    </a:lnTo>
                    <a:lnTo>
                      <a:pt x="0" y="32"/>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24" name="Freeform 447">
                <a:extLst>
                  <a:ext uri="{FF2B5EF4-FFF2-40B4-BE49-F238E27FC236}">
                    <a16:creationId xmlns:a16="http://schemas.microsoft.com/office/drawing/2014/main" id="{694EFF77-A243-45B6-BBFD-7732FE0499F2}"/>
                  </a:ext>
                </a:extLst>
              </p:cNvPr>
              <p:cNvSpPr>
                <a:spLocks/>
              </p:cNvSpPr>
              <p:nvPr/>
            </p:nvSpPr>
            <p:spPr bwMode="auto">
              <a:xfrm>
                <a:off x="6602" y="2775"/>
                <a:ext cx="200" cy="165"/>
              </a:xfrm>
              <a:custGeom>
                <a:avLst/>
                <a:gdLst>
                  <a:gd name="T0" fmla="*/ 11 w 200"/>
                  <a:gd name="T1" fmla="*/ 137 h 165"/>
                  <a:gd name="T2" fmla="*/ 21 w 200"/>
                  <a:gd name="T3" fmla="*/ 137 h 165"/>
                  <a:gd name="T4" fmla="*/ 32 w 200"/>
                  <a:gd name="T5" fmla="*/ 137 h 165"/>
                  <a:gd name="T6" fmla="*/ 46 w 200"/>
                  <a:gd name="T7" fmla="*/ 133 h 165"/>
                  <a:gd name="T8" fmla="*/ 43 w 200"/>
                  <a:gd name="T9" fmla="*/ 122 h 165"/>
                  <a:gd name="T10" fmla="*/ 50 w 200"/>
                  <a:gd name="T11" fmla="*/ 115 h 165"/>
                  <a:gd name="T12" fmla="*/ 54 w 200"/>
                  <a:gd name="T13" fmla="*/ 111 h 165"/>
                  <a:gd name="T14" fmla="*/ 57 w 200"/>
                  <a:gd name="T15" fmla="*/ 101 h 165"/>
                  <a:gd name="T16" fmla="*/ 64 w 200"/>
                  <a:gd name="T17" fmla="*/ 104 h 165"/>
                  <a:gd name="T18" fmla="*/ 71 w 200"/>
                  <a:gd name="T19" fmla="*/ 104 h 165"/>
                  <a:gd name="T20" fmla="*/ 79 w 200"/>
                  <a:gd name="T21" fmla="*/ 104 h 165"/>
                  <a:gd name="T22" fmla="*/ 86 w 200"/>
                  <a:gd name="T23" fmla="*/ 108 h 165"/>
                  <a:gd name="T24" fmla="*/ 93 w 200"/>
                  <a:gd name="T25" fmla="*/ 111 h 165"/>
                  <a:gd name="T26" fmla="*/ 107 w 200"/>
                  <a:gd name="T27" fmla="*/ 122 h 165"/>
                  <a:gd name="T28" fmla="*/ 122 w 200"/>
                  <a:gd name="T29" fmla="*/ 133 h 165"/>
                  <a:gd name="T30" fmla="*/ 122 w 200"/>
                  <a:gd name="T31" fmla="*/ 140 h 165"/>
                  <a:gd name="T32" fmla="*/ 132 w 200"/>
                  <a:gd name="T33" fmla="*/ 147 h 165"/>
                  <a:gd name="T34" fmla="*/ 143 w 200"/>
                  <a:gd name="T35" fmla="*/ 155 h 165"/>
                  <a:gd name="T36" fmla="*/ 157 w 200"/>
                  <a:gd name="T37" fmla="*/ 158 h 165"/>
                  <a:gd name="T38" fmla="*/ 183 w 200"/>
                  <a:gd name="T39" fmla="*/ 162 h 165"/>
                  <a:gd name="T40" fmla="*/ 193 w 200"/>
                  <a:gd name="T41" fmla="*/ 165 h 165"/>
                  <a:gd name="T42" fmla="*/ 190 w 200"/>
                  <a:gd name="T43" fmla="*/ 162 h 165"/>
                  <a:gd name="T44" fmla="*/ 200 w 200"/>
                  <a:gd name="T45" fmla="*/ 158 h 165"/>
                  <a:gd name="T46" fmla="*/ 186 w 200"/>
                  <a:gd name="T47" fmla="*/ 155 h 165"/>
                  <a:gd name="T48" fmla="*/ 183 w 200"/>
                  <a:gd name="T49" fmla="*/ 147 h 165"/>
                  <a:gd name="T50" fmla="*/ 172 w 200"/>
                  <a:gd name="T51" fmla="*/ 144 h 165"/>
                  <a:gd name="T52" fmla="*/ 168 w 200"/>
                  <a:gd name="T53" fmla="*/ 133 h 165"/>
                  <a:gd name="T54" fmla="*/ 154 w 200"/>
                  <a:gd name="T55" fmla="*/ 133 h 165"/>
                  <a:gd name="T56" fmla="*/ 147 w 200"/>
                  <a:gd name="T57" fmla="*/ 122 h 165"/>
                  <a:gd name="T58" fmla="*/ 143 w 200"/>
                  <a:gd name="T59" fmla="*/ 111 h 165"/>
                  <a:gd name="T60" fmla="*/ 136 w 200"/>
                  <a:gd name="T61" fmla="*/ 108 h 165"/>
                  <a:gd name="T62" fmla="*/ 125 w 200"/>
                  <a:gd name="T63" fmla="*/ 97 h 165"/>
                  <a:gd name="T64" fmla="*/ 125 w 200"/>
                  <a:gd name="T65" fmla="*/ 86 h 165"/>
                  <a:gd name="T66" fmla="*/ 136 w 200"/>
                  <a:gd name="T67" fmla="*/ 86 h 165"/>
                  <a:gd name="T68" fmla="*/ 140 w 200"/>
                  <a:gd name="T69" fmla="*/ 76 h 165"/>
                  <a:gd name="T70" fmla="*/ 129 w 200"/>
                  <a:gd name="T71" fmla="*/ 72 h 165"/>
                  <a:gd name="T72" fmla="*/ 107 w 200"/>
                  <a:gd name="T73" fmla="*/ 61 h 165"/>
                  <a:gd name="T74" fmla="*/ 97 w 200"/>
                  <a:gd name="T75" fmla="*/ 50 h 165"/>
                  <a:gd name="T76" fmla="*/ 86 w 200"/>
                  <a:gd name="T77" fmla="*/ 40 h 165"/>
                  <a:gd name="T78" fmla="*/ 71 w 200"/>
                  <a:gd name="T79" fmla="*/ 25 h 165"/>
                  <a:gd name="T80" fmla="*/ 61 w 200"/>
                  <a:gd name="T81" fmla="*/ 22 h 165"/>
                  <a:gd name="T82" fmla="*/ 32 w 200"/>
                  <a:gd name="T83" fmla="*/ 15 h 165"/>
                  <a:gd name="T84" fmla="*/ 14 w 200"/>
                  <a:gd name="T85" fmla="*/ 7 h 165"/>
                  <a:gd name="T86" fmla="*/ 0 w 200"/>
                  <a:gd name="T8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0" h="165">
                    <a:moveTo>
                      <a:pt x="3" y="137"/>
                    </a:moveTo>
                    <a:lnTo>
                      <a:pt x="7" y="137"/>
                    </a:lnTo>
                    <a:lnTo>
                      <a:pt x="11" y="137"/>
                    </a:lnTo>
                    <a:lnTo>
                      <a:pt x="14" y="137"/>
                    </a:lnTo>
                    <a:lnTo>
                      <a:pt x="18" y="137"/>
                    </a:lnTo>
                    <a:lnTo>
                      <a:pt x="21" y="137"/>
                    </a:lnTo>
                    <a:lnTo>
                      <a:pt x="25" y="137"/>
                    </a:lnTo>
                    <a:lnTo>
                      <a:pt x="28" y="137"/>
                    </a:lnTo>
                    <a:lnTo>
                      <a:pt x="32" y="137"/>
                    </a:lnTo>
                    <a:lnTo>
                      <a:pt x="36" y="137"/>
                    </a:lnTo>
                    <a:lnTo>
                      <a:pt x="43" y="133"/>
                    </a:lnTo>
                    <a:lnTo>
                      <a:pt x="46" y="133"/>
                    </a:lnTo>
                    <a:lnTo>
                      <a:pt x="46" y="129"/>
                    </a:lnTo>
                    <a:lnTo>
                      <a:pt x="46" y="126"/>
                    </a:lnTo>
                    <a:lnTo>
                      <a:pt x="43" y="122"/>
                    </a:lnTo>
                    <a:lnTo>
                      <a:pt x="39" y="119"/>
                    </a:lnTo>
                    <a:lnTo>
                      <a:pt x="46" y="119"/>
                    </a:lnTo>
                    <a:lnTo>
                      <a:pt x="50" y="115"/>
                    </a:lnTo>
                    <a:lnTo>
                      <a:pt x="50" y="115"/>
                    </a:lnTo>
                    <a:lnTo>
                      <a:pt x="50" y="111"/>
                    </a:lnTo>
                    <a:lnTo>
                      <a:pt x="54" y="111"/>
                    </a:lnTo>
                    <a:lnTo>
                      <a:pt x="57" y="111"/>
                    </a:lnTo>
                    <a:lnTo>
                      <a:pt x="57" y="108"/>
                    </a:lnTo>
                    <a:lnTo>
                      <a:pt x="57" y="101"/>
                    </a:lnTo>
                    <a:lnTo>
                      <a:pt x="57" y="104"/>
                    </a:lnTo>
                    <a:lnTo>
                      <a:pt x="64" y="104"/>
                    </a:lnTo>
                    <a:lnTo>
                      <a:pt x="64" y="104"/>
                    </a:lnTo>
                    <a:lnTo>
                      <a:pt x="68" y="104"/>
                    </a:lnTo>
                    <a:lnTo>
                      <a:pt x="68" y="101"/>
                    </a:lnTo>
                    <a:lnTo>
                      <a:pt x="71" y="104"/>
                    </a:lnTo>
                    <a:lnTo>
                      <a:pt x="75" y="101"/>
                    </a:lnTo>
                    <a:lnTo>
                      <a:pt x="75" y="104"/>
                    </a:lnTo>
                    <a:lnTo>
                      <a:pt x="79" y="104"/>
                    </a:lnTo>
                    <a:lnTo>
                      <a:pt x="79" y="108"/>
                    </a:lnTo>
                    <a:lnTo>
                      <a:pt x="82" y="108"/>
                    </a:lnTo>
                    <a:lnTo>
                      <a:pt x="86" y="108"/>
                    </a:lnTo>
                    <a:lnTo>
                      <a:pt x="86" y="108"/>
                    </a:lnTo>
                    <a:lnTo>
                      <a:pt x="89" y="111"/>
                    </a:lnTo>
                    <a:lnTo>
                      <a:pt x="93" y="111"/>
                    </a:lnTo>
                    <a:lnTo>
                      <a:pt x="100" y="115"/>
                    </a:lnTo>
                    <a:lnTo>
                      <a:pt x="107" y="115"/>
                    </a:lnTo>
                    <a:lnTo>
                      <a:pt x="107" y="122"/>
                    </a:lnTo>
                    <a:lnTo>
                      <a:pt x="111" y="129"/>
                    </a:lnTo>
                    <a:lnTo>
                      <a:pt x="114" y="133"/>
                    </a:lnTo>
                    <a:lnTo>
                      <a:pt x="122" y="133"/>
                    </a:lnTo>
                    <a:lnTo>
                      <a:pt x="122" y="137"/>
                    </a:lnTo>
                    <a:lnTo>
                      <a:pt x="122" y="137"/>
                    </a:lnTo>
                    <a:lnTo>
                      <a:pt x="122" y="140"/>
                    </a:lnTo>
                    <a:lnTo>
                      <a:pt x="125" y="144"/>
                    </a:lnTo>
                    <a:lnTo>
                      <a:pt x="129" y="144"/>
                    </a:lnTo>
                    <a:lnTo>
                      <a:pt x="132" y="147"/>
                    </a:lnTo>
                    <a:lnTo>
                      <a:pt x="136" y="155"/>
                    </a:lnTo>
                    <a:lnTo>
                      <a:pt x="140" y="155"/>
                    </a:lnTo>
                    <a:lnTo>
                      <a:pt x="143" y="155"/>
                    </a:lnTo>
                    <a:lnTo>
                      <a:pt x="147" y="155"/>
                    </a:lnTo>
                    <a:lnTo>
                      <a:pt x="150" y="158"/>
                    </a:lnTo>
                    <a:lnTo>
                      <a:pt x="157" y="158"/>
                    </a:lnTo>
                    <a:lnTo>
                      <a:pt x="165" y="158"/>
                    </a:lnTo>
                    <a:lnTo>
                      <a:pt x="183" y="162"/>
                    </a:lnTo>
                    <a:lnTo>
                      <a:pt x="183" y="162"/>
                    </a:lnTo>
                    <a:lnTo>
                      <a:pt x="183" y="165"/>
                    </a:lnTo>
                    <a:lnTo>
                      <a:pt x="190" y="165"/>
                    </a:lnTo>
                    <a:lnTo>
                      <a:pt x="193" y="165"/>
                    </a:lnTo>
                    <a:lnTo>
                      <a:pt x="197" y="162"/>
                    </a:lnTo>
                    <a:lnTo>
                      <a:pt x="193" y="162"/>
                    </a:lnTo>
                    <a:lnTo>
                      <a:pt x="190" y="162"/>
                    </a:lnTo>
                    <a:lnTo>
                      <a:pt x="193" y="162"/>
                    </a:lnTo>
                    <a:lnTo>
                      <a:pt x="197" y="162"/>
                    </a:lnTo>
                    <a:lnTo>
                      <a:pt x="200" y="158"/>
                    </a:lnTo>
                    <a:lnTo>
                      <a:pt x="200" y="158"/>
                    </a:lnTo>
                    <a:lnTo>
                      <a:pt x="190" y="155"/>
                    </a:lnTo>
                    <a:lnTo>
                      <a:pt x="186" y="155"/>
                    </a:lnTo>
                    <a:lnTo>
                      <a:pt x="179" y="151"/>
                    </a:lnTo>
                    <a:lnTo>
                      <a:pt x="179" y="147"/>
                    </a:lnTo>
                    <a:lnTo>
                      <a:pt x="183" y="147"/>
                    </a:lnTo>
                    <a:lnTo>
                      <a:pt x="179" y="144"/>
                    </a:lnTo>
                    <a:lnTo>
                      <a:pt x="175" y="144"/>
                    </a:lnTo>
                    <a:lnTo>
                      <a:pt x="172" y="144"/>
                    </a:lnTo>
                    <a:lnTo>
                      <a:pt x="168" y="140"/>
                    </a:lnTo>
                    <a:lnTo>
                      <a:pt x="168" y="137"/>
                    </a:lnTo>
                    <a:lnTo>
                      <a:pt x="168" y="133"/>
                    </a:lnTo>
                    <a:lnTo>
                      <a:pt x="165" y="133"/>
                    </a:lnTo>
                    <a:lnTo>
                      <a:pt x="157" y="133"/>
                    </a:lnTo>
                    <a:lnTo>
                      <a:pt x="154" y="133"/>
                    </a:lnTo>
                    <a:lnTo>
                      <a:pt x="150" y="126"/>
                    </a:lnTo>
                    <a:lnTo>
                      <a:pt x="150" y="126"/>
                    </a:lnTo>
                    <a:lnTo>
                      <a:pt x="147" y="122"/>
                    </a:lnTo>
                    <a:lnTo>
                      <a:pt x="147" y="115"/>
                    </a:lnTo>
                    <a:lnTo>
                      <a:pt x="147" y="115"/>
                    </a:lnTo>
                    <a:lnTo>
                      <a:pt x="143" y="111"/>
                    </a:lnTo>
                    <a:lnTo>
                      <a:pt x="143" y="111"/>
                    </a:lnTo>
                    <a:lnTo>
                      <a:pt x="140" y="111"/>
                    </a:lnTo>
                    <a:lnTo>
                      <a:pt x="136" y="108"/>
                    </a:lnTo>
                    <a:lnTo>
                      <a:pt x="132" y="101"/>
                    </a:lnTo>
                    <a:lnTo>
                      <a:pt x="129" y="101"/>
                    </a:lnTo>
                    <a:lnTo>
                      <a:pt x="125" y="97"/>
                    </a:lnTo>
                    <a:lnTo>
                      <a:pt x="125" y="94"/>
                    </a:lnTo>
                    <a:lnTo>
                      <a:pt x="122" y="90"/>
                    </a:lnTo>
                    <a:lnTo>
                      <a:pt x="125" y="86"/>
                    </a:lnTo>
                    <a:lnTo>
                      <a:pt x="129" y="86"/>
                    </a:lnTo>
                    <a:lnTo>
                      <a:pt x="132" y="86"/>
                    </a:lnTo>
                    <a:lnTo>
                      <a:pt x="136" y="86"/>
                    </a:lnTo>
                    <a:lnTo>
                      <a:pt x="140" y="86"/>
                    </a:lnTo>
                    <a:lnTo>
                      <a:pt x="140" y="79"/>
                    </a:lnTo>
                    <a:lnTo>
                      <a:pt x="140" y="76"/>
                    </a:lnTo>
                    <a:lnTo>
                      <a:pt x="136" y="72"/>
                    </a:lnTo>
                    <a:lnTo>
                      <a:pt x="132" y="72"/>
                    </a:lnTo>
                    <a:lnTo>
                      <a:pt x="129" y="72"/>
                    </a:lnTo>
                    <a:lnTo>
                      <a:pt x="118" y="68"/>
                    </a:lnTo>
                    <a:lnTo>
                      <a:pt x="114" y="68"/>
                    </a:lnTo>
                    <a:lnTo>
                      <a:pt x="107" y="61"/>
                    </a:lnTo>
                    <a:lnTo>
                      <a:pt x="100" y="61"/>
                    </a:lnTo>
                    <a:lnTo>
                      <a:pt x="97" y="58"/>
                    </a:lnTo>
                    <a:lnTo>
                      <a:pt x="97" y="50"/>
                    </a:lnTo>
                    <a:lnTo>
                      <a:pt x="97" y="47"/>
                    </a:lnTo>
                    <a:lnTo>
                      <a:pt x="93" y="43"/>
                    </a:lnTo>
                    <a:lnTo>
                      <a:pt x="86" y="40"/>
                    </a:lnTo>
                    <a:lnTo>
                      <a:pt x="82" y="36"/>
                    </a:lnTo>
                    <a:lnTo>
                      <a:pt x="75" y="33"/>
                    </a:lnTo>
                    <a:lnTo>
                      <a:pt x="71" y="25"/>
                    </a:lnTo>
                    <a:lnTo>
                      <a:pt x="68" y="25"/>
                    </a:lnTo>
                    <a:lnTo>
                      <a:pt x="64" y="25"/>
                    </a:lnTo>
                    <a:lnTo>
                      <a:pt x="61" y="22"/>
                    </a:lnTo>
                    <a:lnTo>
                      <a:pt x="46" y="18"/>
                    </a:lnTo>
                    <a:lnTo>
                      <a:pt x="36" y="15"/>
                    </a:lnTo>
                    <a:lnTo>
                      <a:pt x="32" y="15"/>
                    </a:lnTo>
                    <a:lnTo>
                      <a:pt x="28" y="11"/>
                    </a:lnTo>
                    <a:lnTo>
                      <a:pt x="21" y="7"/>
                    </a:lnTo>
                    <a:lnTo>
                      <a:pt x="14" y="7"/>
                    </a:lnTo>
                    <a:lnTo>
                      <a:pt x="11" y="4"/>
                    </a:lnTo>
                    <a:lnTo>
                      <a:pt x="3"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25" name="Freeform 448">
                <a:extLst>
                  <a:ext uri="{FF2B5EF4-FFF2-40B4-BE49-F238E27FC236}">
                    <a16:creationId xmlns:a16="http://schemas.microsoft.com/office/drawing/2014/main" id="{F5C20E7D-FF4C-4854-9A8E-8F1FD6B941B0}"/>
                  </a:ext>
                </a:extLst>
              </p:cNvPr>
              <p:cNvSpPr>
                <a:spLocks/>
              </p:cNvSpPr>
              <p:nvPr/>
            </p:nvSpPr>
            <p:spPr bwMode="auto">
              <a:xfrm>
                <a:off x="3417" y="2499"/>
                <a:ext cx="40" cy="36"/>
              </a:xfrm>
              <a:custGeom>
                <a:avLst/>
                <a:gdLst>
                  <a:gd name="T0" fmla="*/ 0 w 40"/>
                  <a:gd name="T1" fmla="*/ 0 h 36"/>
                  <a:gd name="T2" fmla="*/ 0 w 40"/>
                  <a:gd name="T3" fmla="*/ 4 h 36"/>
                  <a:gd name="T4" fmla="*/ 4 w 40"/>
                  <a:gd name="T5" fmla="*/ 4 h 36"/>
                  <a:gd name="T6" fmla="*/ 4 w 40"/>
                  <a:gd name="T7" fmla="*/ 4 h 36"/>
                  <a:gd name="T8" fmla="*/ 4 w 40"/>
                  <a:gd name="T9" fmla="*/ 4 h 36"/>
                  <a:gd name="T10" fmla="*/ 8 w 40"/>
                  <a:gd name="T11" fmla="*/ 0 h 36"/>
                  <a:gd name="T12" fmla="*/ 8 w 40"/>
                  <a:gd name="T13" fmla="*/ 0 h 36"/>
                  <a:gd name="T14" fmla="*/ 8 w 40"/>
                  <a:gd name="T15" fmla="*/ 0 h 36"/>
                  <a:gd name="T16" fmla="*/ 8 w 40"/>
                  <a:gd name="T17" fmla="*/ 4 h 36"/>
                  <a:gd name="T18" fmla="*/ 11 w 40"/>
                  <a:gd name="T19" fmla="*/ 4 h 36"/>
                  <a:gd name="T20" fmla="*/ 11 w 40"/>
                  <a:gd name="T21" fmla="*/ 4 h 36"/>
                  <a:gd name="T22" fmla="*/ 11 w 40"/>
                  <a:gd name="T23" fmla="*/ 11 h 36"/>
                  <a:gd name="T24" fmla="*/ 15 w 40"/>
                  <a:gd name="T25" fmla="*/ 14 h 36"/>
                  <a:gd name="T26" fmla="*/ 15 w 40"/>
                  <a:gd name="T27" fmla="*/ 18 h 36"/>
                  <a:gd name="T28" fmla="*/ 18 w 40"/>
                  <a:gd name="T29" fmla="*/ 18 h 36"/>
                  <a:gd name="T30" fmla="*/ 22 w 40"/>
                  <a:gd name="T31" fmla="*/ 18 h 36"/>
                  <a:gd name="T32" fmla="*/ 25 w 40"/>
                  <a:gd name="T33" fmla="*/ 22 h 36"/>
                  <a:gd name="T34" fmla="*/ 29 w 40"/>
                  <a:gd name="T35" fmla="*/ 25 h 36"/>
                  <a:gd name="T36" fmla="*/ 29 w 40"/>
                  <a:gd name="T37" fmla="*/ 29 h 36"/>
                  <a:gd name="T38" fmla="*/ 33 w 40"/>
                  <a:gd name="T39" fmla="*/ 29 h 36"/>
                  <a:gd name="T40" fmla="*/ 33 w 40"/>
                  <a:gd name="T41" fmla="*/ 32 h 36"/>
                  <a:gd name="T42" fmla="*/ 33 w 40"/>
                  <a:gd name="T43" fmla="*/ 32 h 36"/>
                  <a:gd name="T44" fmla="*/ 33 w 40"/>
                  <a:gd name="T45" fmla="*/ 32 h 36"/>
                  <a:gd name="T46" fmla="*/ 36 w 40"/>
                  <a:gd name="T47" fmla="*/ 36 h 36"/>
                  <a:gd name="T48" fmla="*/ 36 w 40"/>
                  <a:gd name="T49" fmla="*/ 36 h 36"/>
                  <a:gd name="T50" fmla="*/ 40 w 40"/>
                  <a:gd name="T5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36">
                    <a:moveTo>
                      <a:pt x="0" y="0"/>
                    </a:moveTo>
                    <a:lnTo>
                      <a:pt x="0" y="4"/>
                    </a:lnTo>
                    <a:lnTo>
                      <a:pt x="4" y="4"/>
                    </a:lnTo>
                    <a:lnTo>
                      <a:pt x="4" y="4"/>
                    </a:lnTo>
                    <a:lnTo>
                      <a:pt x="4" y="4"/>
                    </a:lnTo>
                    <a:lnTo>
                      <a:pt x="8" y="0"/>
                    </a:lnTo>
                    <a:lnTo>
                      <a:pt x="8" y="0"/>
                    </a:lnTo>
                    <a:lnTo>
                      <a:pt x="8" y="0"/>
                    </a:lnTo>
                    <a:lnTo>
                      <a:pt x="8" y="4"/>
                    </a:lnTo>
                    <a:lnTo>
                      <a:pt x="11" y="4"/>
                    </a:lnTo>
                    <a:lnTo>
                      <a:pt x="11" y="4"/>
                    </a:lnTo>
                    <a:lnTo>
                      <a:pt x="11" y="11"/>
                    </a:lnTo>
                    <a:lnTo>
                      <a:pt x="15" y="14"/>
                    </a:lnTo>
                    <a:lnTo>
                      <a:pt x="15" y="18"/>
                    </a:lnTo>
                    <a:lnTo>
                      <a:pt x="18" y="18"/>
                    </a:lnTo>
                    <a:lnTo>
                      <a:pt x="22" y="18"/>
                    </a:lnTo>
                    <a:lnTo>
                      <a:pt x="25" y="22"/>
                    </a:lnTo>
                    <a:lnTo>
                      <a:pt x="29" y="25"/>
                    </a:lnTo>
                    <a:lnTo>
                      <a:pt x="29" y="29"/>
                    </a:lnTo>
                    <a:lnTo>
                      <a:pt x="33" y="29"/>
                    </a:lnTo>
                    <a:lnTo>
                      <a:pt x="33" y="32"/>
                    </a:lnTo>
                    <a:lnTo>
                      <a:pt x="33" y="32"/>
                    </a:lnTo>
                    <a:lnTo>
                      <a:pt x="33" y="32"/>
                    </a:lnTo>
                    <a:lnTo>
                      <a:pt x="36" y="36"/>
                    </a:lnTo>
                    <a:lnTo>
                      <a:pt x="36" y="36"/>
                    </a:lnTo>
                    <a:lnTo>
                      <a:pt x="40" y="36"/>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26" name="Freeform 449">
                <a:extLst>
                  <a:ext uri="{FF2B5EF4-FFF2-40B4-BE49-F238E27FC236}">
                    <a16:creationId xmlns:a16="http://schemas.microsoft.com/office/drawing/2014/main" id="{F89D5E90-8EEC-4B36-84C2-9763292B2632}"/>
                  </a:ext>
                </a:extLst>
              </p:cNvPr>
              <p:cNvSpPr>
                <a:spLocks/>
              </p:cNvSpPr>
              <p:nvPr/>
            </p:nvSpPr>
            <p:spPr bwMode="auto">
              <a:xfrm>
                <a:off x="3901" y="1925"/>
                <a:ext cx="54" cy="97"/>
              </a:xfrm>
              <a:custGeom>
                <a:avLst/>
                <a:gdLst>
                  <a:gd name="T0" fmla="*/ 54 w 54"/>
                  <a:gd name="T1" fmla="*/ 97 h 97"/>
                  <a:gd name="T2" fmla="*/ 54 w 54"/>
                  <a:gd name="T3" fmla="*/ 93 h 97"/>
                  <a:gd name="T4" fmla="*/ 50 w 54"/>
                  <a:gd name="T5" fmla="*/ 93 h 97"/>
                  <a:gd name="T6" fmla="*/ 50 w 54"/>
                  <a:gd name="T7" fmla="*/ 93 h 97"/>
                  <a:gd name="T8" fmla="*/ 46 w 54"/>
                  <a:gd name="T9" fmla="*/ 93 h 97"/>
                  <a:gd name="T10" fmla="*/ 46 w 54"/>
                  <a:gd name="T11" fmla="*/ 93 h 97"/>
                  <a:gd name="T12" fmla="*/ 46 w 54"/>
                  <a:gd name="T13" fmla="*/ 86 h 97"/>
                  <a:gd name="T14" fmla="*/ 43 w 54"/>
                  <a:gd name="T15" fmla="*/ 86 h 97"/>
                  <a:gd name="T16" fmla="*/ 39 w 54"/>
                  <a:gd name="T17" fmla="*/ 86 h 97"/>
                  <a:gd name="T18" fmla="*/ 39 w 54"/>
                  <a:gd name="T19" fmla="*/ 86 h 97"/>
                  <a:gd name="T20" fmla="*/ 36 w 54"/>
                  <a:gd name="T21" fmla="*/ 83 h 97"/>
                  <a:gd name="T22" fmla="*/ 36 w 54"/>
                  <a:gd name="T23" fmla="*/ 83 h 97"/>
                  <a:gd name="T24" fmla="*/ 32 w 54"/>
                  <a:gd name="T25" fmla="*/ 83 h 97"/>
                  <a:gd name="T26" fmla="*/ 32 w 54"/>
                  <a:gd name="T27" fmla="*/ 83 h 97"/>
                  <a:gd name="T28" fmla="*/ 25 w 54"/>
                  <a:gd name="T29" fmla="*/ 83 h 97"/>
                  <a:gd name="T30" fmla="*/ 25 w 54"/>
                  <a:gd name="T31" fmla="*/ 75 h 97"/>
                  <a:gd name="T32" fmla="*/ 25 w 54"/>
                  <a:gd name="T33" fmla="*/ 72 h 97"/>
                  <a:gd name="T34" fmla="*/ 29 w 54"/>
                  <a:gd name="T35" fmla="*/ 75 h 97"/>
                  <a:gd name="T36" fmla="*/ 29 w 54"/>
                  <a:gd name="T37" fmla="*/ 72 h 97"/>
                  <a:gd name="T38" fmla="*/ 32 w 54"/>
                  <a:gd name="T39" fmla="*/ 68 h 97"/>
                  <a:gd name="T40" fmla="*/ 32 w 54"/>
                  <a:gd name="T41" fmla="*/ 68 h 97"/>
                  <a:gd name="T42" fmla="*/ 36 w 54"/>
                  <a:gd name="T43" fmla="*/ 65 h 97"/>
                  <a:gd name="T44" fmla="*/ 39 w 54"/>
                  <a:gd name="T45" fmla="*/ 65 h 97"/>
                  <a:gd name="T46" fmla="*/ 43 w 54"/>
                  <a:gd name="T47" fmla="*/ 61 h 97"/>
                  <a:gd name="T48" fmla="*/ 46 w 54"/>
                  <a:gd name="T49" fmla="*/ 57 h 97"/>
                  <a:gd name="T50" fmla="*/ 46 w 54"/>
                  <a:gd name="T51" fmla="*/ 54 h 97"/>
                  <a:gd name="T52" fmla="*/ 50 w 54"/>
                  <a:gd name="T53" fmla="*/ 47 h 97"/>
                  <a:gd name="T54" fmla="*/ 50 w 54"/>
                  <a:gd name="T55" fmla="*/ 43 h 97"/>
                  <a:gd name="T56" fmla="*/ 50 w 54"/>
                  <a:gd name="T57" fmla="*/ 39 h 97"/>
                  <a:gd name="T58" fmla="*/ 46 w 54"/>
                  <a:gd name="T59" fmla="*/ 36 h 97"/>
                  <a:gd name="T60" fmla="*/ 46 w 54"/>
                  <a:gd name="T61" fmla="*/ 32 h 97"/>
                  <a:gd name="T62" fmla="*/ 39 w 54"/>
                  <a:gd name="T63" fmla="*/ 32 h 97"/>
                  <a:gd name="T64" fmla="*/ 39 w 54"/>
                  <a:gd name="T65" fmla="*/ 32 h 97"/>
                  <a:gd name="T66" fmla="*/ 39 w 54"/>
                  <a:gd name="T67" fmla="*/ 25 h 97"/>
                  <a:gd name="T68" fmla="*/ 39 w 54"/>
                  <a:gd name="T69" fmla="*/ 22 h 97"/>
                  <a:gd name="T70" fmla="*/ 43 w 54"/>
                  <a:gd name="T71" fmla="*/ 18 h 97"/>
                  <a:gd name="T72" fmla="*/ 46 w 54"/>
                  <a:gd name="T73" fmla="*/ 18 h 97"/>
                  <a:gd name="T74" fmla="*/ 50 w 54"/>
                  <a:gd name="T75" fmla="*/ 11 h 97"/>
                  <a:gd name="T76" fmla="*/ 50 w 54"/>
                  <a:gd name="T77" fmla="*/ 4 h 97"/>
                  <a:gd name="T78" fmla="*/ 46 w 54"/>
                  <a:gd name="T79" fmla="*/ 4 h 97"/>
                  <a:gd name="T80" fmla="*/ 43 w 54"/>
                  <a:gd name="T81" fmla="*/ 7 h 97"/>
                  <a:gd name="T82" fmla="*/ 43 w 54"/>
                  <a:gd name="T83" fmla="*/ 11 h 97"/>
                  <a:gd name="T84" fmla="*/ 39 w 54"/>
                  <a:gd name="T85" fmla="*/ 11 h 97"/>
                  <a:gd name="T86" fmla="*/ 36 w 54"/>
                  <a:gd name="T87" fmla="*/ 11 h 97"/>
                  <a:gd name="T88" fmla="*/ 32 w 54"/>
                  <a:gd name="T89" fmla="*/ 11 h 97"/>
                  <a:gd name="T90" fmla="*/ 36 w 54"/>
                  <a:gd name="T91" fmla="*/ 7 h 97"/>
                  <a:gd name="T92" fmla="*/ 32 w 54"/>
                  <a:gd name="T93" fmla="*/ 4 h 97"/>
                  <a:gd name="T94" fmla="*/ 32 w 54"/>
                  <a:gd name="T95" fmla="*/ 0 h 97"/>
                  <a:gd name="T96" fmla="*/ 32 w 54"/>
                  <a:gd name="T97" fmla="*/ 0 h 97"/>
                  <a:gd name="T98" fmla="*/ 25 w 54"/>
                  <a:gd name="T99" fmla="*/ 0 h 97"/>
                  <a:gd name="T100" fmla="*/ 21 w 54"/>
                  <a:gd name="T101" fmla="*/ 0 h 97"/>
                  <a:gd name="T102" fmla="*/ 18 w 54"/>
                  <a:gd name="T103" fmla="*/ 0 h 97"/>
                  <a:gd name="T104" fmla="*/ 11 w 54"/>
                  <a:gd name="T105" fmla="*/ 0 h 97"/>
                  <a:gd name="T106" fmla="*/ 7 w 54"/>
                  <a:gd name="T107" fmla="*/ 4 h 97"/>
                  <a:gd name="T108" fmla="*/ 4 w 54"/>
                  <a:gd name="T109" fmla="*/ 4 h 97"/>
                  <a:gd name="T110" fmla="*/ 4 w 54"/>
                  <a:gd name="T111" fmla="*/ 7 h 97"/>
                  <a:gd name="T112" fmla="*/ 0 w 54"/>
                  <a:gd name="T113" fmla="*/ 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 h="97">
                    <a:moveTo>
                      <a:pt x="54" y="97"/>
                    </a:moveTo>
                    <a:lnTo>
                      <a:pt x="54" y="93"/>
                    </a:lnTo>
                    <a:lnTo>
                      <a:pt x="50" y="93"/>
                    </a:lnTo>
                    <a:lnTo>
                      <a:pt x="50" y="93"/>
                    </a:lnTo>
                    <a:lnTo>
                      <a:pt x="46" y="93"/>
                    </a:lnTo>
                    <a:lnTo>
                      <a:pt x="46" y="93"/>
                    </a:lnTo>
                    <a:lnTo>
                      <a:pt x="46" y="86"/>
                    </a:lnTo>
                    <a:lnTo>
                      <a:pt x="43" y="86"/>
                    </a:lnTo>
                    <a:lnTo>
                      <a:pt x="39" y="86"/>
                    </a:lnTo>
                    <a:lnTo>
                      <a:pt x="39" y="86"/>
                    </a:lnTo>
                    <a:lnTo>
                      <a:pt x="36" y="83"/>
                    </a:lnTo>
                    <a:lnTo>
                      <a:pt x="36" y="83"/>
                    </a:lnTo>
                    <a:lnTo>
                      <a:pt x="32" y="83"/>
                    </a:lnTo>
                    <a:lnTo>
                      <a:pt x="32" y="83"/>
                    </a:lnTo>
                    <a:lnTo>
                      <a:pt x="25" y="83"/>
                    </a:lnTo>
                    <a:lnTo>
                      <a:pt x="25" y="75"/>
                    </a:lnTo>
                    <a:lnTo>
                      <a:pt x="25" y="72"/>
                    </a:lnTo>
                    <a:lnTo>
                      <a:pt x="29" y="75"/>
                    </a:lnTo>
                    <a:lnTo>
                      <a:pt x="29" y="72"/>
                    </a:lnTo>
                    <a:lnTo>
                      <a:pt x="32" y="68"/>
                    </a:lnTo>
                    <a:lnTo>
                      <a:pt x="32" y="68"/>
                    </a:lnTo>
                    <a:lnTo>
                      <a:pt x="36" y="65"/>
                    </a:lnTo>
                    <a:lnTo>
                      <a:pt x="39" y="65"/>
                    </a:lnTo>
                    <a:lnTo>
                      <a:pt x="43" y="61"/>
                    </a:lnTo>
                    <a:lnTo>
                      <a:pt x="46" y="57"/>
                    </a:lnTo>
                    <a:lnTo>
                      <a:pt x="46" y="54"/>
                    </a:lnTo>
                    <a:lnTo>
                      <a:pt x="50" y="47"/>
                    </a:lnTo>
                    <a:lnTo>
                      <a:pt x="50" y="43"/>
                    </a:lnTo>
                    <a:lnTo>
                      <a:pt x="50" y="39"/>
                    </a:lnTo>
                    <a:lnTo>
                      <a:pt x="46" y="36"/>
                    </a:lnTo>
                    <a:lnTo>
                      <a:pt x="46" y="32"/>
                    </a:lnTo>
                    <a:lnTo>
                      <a:pt x="39" y="32"/>
                    </a:lnTo>
                    <a:lnTo>
                      <a:pt x="39" y="32"/>
                    </a:lnTo>
                    <a:lnTo>
                      <a:pt x="39" y="25"/>
                    </a:lnTo>
                    <a:lnTo>
                      <a:pt x="39" y="22"/>
                    </a:lnTo>
                    <a:lnTo>
                      <a:pt x="43" y="18"/>
                    </a:lnTo>
                    <a:lnTo>
                      <a:pt x="46" y="18"/>
                    </a:lnTo>
                    <a:lnTo>
                      <a:pt x="50" y="11"/>
                    </a:lnTo>
                    <a:lnTo>
                      <a:pt x="50" y="4"/>
                    </a:lnTo>
                    <a:lnTo>
                      <a:pt x="46" y="4"/>
                    </a:lnTo>
                    <a:lnTo>
                      <a:pt x="43" y="7"/>
                    </a:lnTo>
                    <a:lnTo>
                      <a:pt x="43" y="11"/>
                    </a:lnTo>
                    <a:lnTo>
                      <a:pt x="39" y="11"/>
                    </a:lnTo>
                    <a:lnTo>
                      <a:pt x="36" y="11"/>
                    </a:lnTo>
                    <a:lnTo>
                      <a:pt x="32" y="11"/>
                    </a:lnTo>
                    <a:lnTo>
                      <a:pt x="36" y="7"/>
                    </a:lnTo>
                    <a:lnTo>
                      <a:pt x="32" y="4"/>
                    </a:lnTo>
                    <a:lnTo>
                      <a:pt x="32" y="0"/>
                    </a:lnTo>
                    <a:lnTo>
                      <a:pt x="32" y="0"/>
                    </a:lnTo>
                    <a:lnTo>
                      <a:pt x="25" y="0"/>
                    </a:lnTo>
                    <a:lnTo>
                      <a:pt x="21" y="0"/>
                    </a:lnTo>
                    <a:lnTo>
                      <a:pt x="18" y="0"/>
                    </a:lnTo>
                    <a:lnTo>
                      <a:pt x="11" y="0"/>
                    </a:lnTo>
                    <a:lnTo>
                      <a:pt x="7" y="4"/>
                    </a:lnTo>
                    <a:lnTo>
                      <a:pt x="4" y="4"/>
                    </a:lnTo>
                    <a:lnTo>
                      <a:pt x="4" y="7"/>
                    </a:lnTo>
                    <a:lnTo>
                      <a:pt x="0"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27" name="Freeform 450">
                <a:extLst>
                  <a:ext uri="{FF2B5EF4-FFF2-40B4-BE49-F238E27FC236}">
                    <a16:creationId xmlns:a16="http://schemas.microsoft.com/office/drawing/2014/main" id="{1E603037-5F6A-4E80-9653-8A24C05F8570}"/>
                  </a:ext>
                </a:extLst>
              </p:cNvPr>
              <p:cNvSpPr>
                <a:spLocks/>
              </p:cNvSpPr>
              <p:nvPr/>
            </p:nvSpPr>
            <p:spPr bwMode="auto">
              <a:xfrm>
                <a:off x="3969" y="2825"/>
                <a:ext cx="7" cy="18"/>
              </a:xfrm>
              <a:custGeom>
                <a:avLst/>
                <a:gdLst>
                  <a:gd name="T0" fmla="*/ 0 w 7"/>
                  <a:gd name="T1" fmla="*/ 0 h 18"/>
                  <a:gd name="T2" fmla="*/ 4 w 7"/>
                  <a:gd name="T3" fmla="*/ 4 h 18"/>
                  <a:gd name="T4" fmla="*/ 4 w 7"/>
                  <a:gd name="T5" fmla="*/ 8 h 18"/>
                  <a:gd name="T6" fmla="*/ 4 w 7"/>
                  <a:gd name="T7" fmla="*/ 11 h 18"/>
                  <a:gd name="T8" fmla="*/ 4 w 7"/>
                  <a:gd name="T9" fmla="*/ 15 h 18"/>
                  <a:gd name="T10" fmla="*/ 7 w 7"/>
                  <a:gd name="T11" fmla="*/ 18 h 18"/>
                </a:gdLst>
                <a:ahLst/>
                <a:cxnLst>
                  <a:cxn ang="0">
                    <a:pos x="T0" y="T1"/>
                  </a:cxn>
                  <a:cxn ang="0">
                    <a:pos x="T2" y="T3"/>
                  </a:cxn>
                  <a:cxn ang="0">
                    <a:pos x="T4" y="T5"/>
                  </a:cxn>
                  <a:cxn ang="0">
                    <a:pos x="T6" y="T7"/>
                  </a:cxn>
                  <a:cxn ang="0">
                    <a:pos x="T8" y="T9"/>
                  </a:cxn>
                  <a:cxn ang="0">
                    <a:pos x="T10" y="T11"/>
                  </a:cxn>
                </a:cxnLst>
                <a:rect l="0" t="0" r="r" b="b"/>
                <a:pathLst>
                  <a:path w="7" h="18">
                    <a:moveTo>
                      <a:pt x="0" y="0"/>
                    </a:moveTo>
                    <a:lnTo>
                      <a:pt x="4" y="4"/>
                    </a:lnTo>
                    <a:lnTo>
                      <a:pt x="4" y="8"/>
                    </a:lnTo>
                    <a:lnTo>
                      <a:pt x="4" y="11"/>
                    </a:lnTo>
                    <a:lnTo>
                      <a:pt x="4" y="15"/>
                    </a:lnTo>
                    <a:lnTo>
                      <a:pt x="7" y="1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28" name="Freeform 451">
                <a:extLst>
                  <a:ext uri="{FF2B5EF4-FFF2-40B4-BE49-F238E27FC236}">
                    <a16:creationId xmlns:a16="http://schemas.microsoft.com/office/drawing/2014/main" id="{76F140F7-0354-4F8B-9434-8EB7909F1945}"/>
                  </a:ext>
                </a:extLst>
              </p:cNvPr>
              <p:cNvSpPr>
                <a:spLocks/>
              </p:cNvSpPr>
              <p:nvPr/>
            </p:nvSpPr>
            <p:spPr bwMode="auto">
              <a:xfrm>
                <a:off x="4592" y="2460"/>
                <a:ext cx="18" cy="28"/>
              </a:xfrm>
              <a:custGeom>
                <a:avLst/>
                <a:gdLst>
                  <a:gd name="T0" fmla="*/ 15 w 18"/>
                  <a:gd name="T1" fmla="*/ 28 h 28"/>
                  <a:gd name="T2" fmla="*/ 15 w 18"/>
                  <a:gd name="T3" fmla="*/ 28 h 28"/>
                  <a:gd name="T4" fmla="*/ 15 w 18"/>
                  <a:gd name="T5" fmla="*/ 28 h 28"/>
                  <a:gd name="T6" fmla="*/ 11 w 18"/>
                  <a:gd name="T7" fmla="*/ 25 h 28"/>
                  <a:gd name="T8" fmla="*/ 11 w 18"/>
                  <a:gd name="T9" fmla="*/ 25 h 28"/>
                  <a:gd name="T10" fmla="*/ 7 w 18"/>
                  <a:gd name="T11" fmla="*/ 25 h 28"/>
                  <a:gd name="T12" fmla="*/ 4 w 18"/>
                  <a:gd name="T13" fmla="*/ 28 h 28"/>
                  <a:gd name="T14" fmla="*/ 4 w 18"/>
                  <a:gd name="T15" fmla="*/ 28 h 28"/>
                  <a:gd name="T16" fmla="*/ 4 w 18"/>
                  <a:gd name="T17" fmla="*/ 28 h 28"/>
                  <a:gd name="T18" fmla="*/ 0 w 18"/>
                  <a:gd name="T19" fmla="*/ 28 h 28"/>
                  <a:gd name="T20" fmla="*/ 0 w 18"/>
                  <a:gd name="T21" fmla="*/ 28 h 28"/>
                  <a:gd name="T22" fmla="*/ 0 w 18"/>
                  <a:gd name="T23" fmla="*/ 25 h 28"/>
                  <a:gd name="T24" fmla="*/ 4 w 18"/>
                  <a:gd name="T25" fmla="*/ 28 h 28"/>
                  <a:gd name="T26" fmla="*/ 4 w 18"/>
                  <a:gd name="T27" fmla="*/ 25 h 28"/>
                  <a:gd name="T28" fmla="*/ 4 w 18"/>
                  <a:gd name="T29" fmla="*/ 25 h 28"/>
                  <a:gd name="T30" fmla="*/ 4 w 18"/>
                  <a:gd name="T31" fmla="*/ 21 h 28"/>
                  <a:gd name="T32" fmla="*/ 7 w 18"/>
                  <a:gd name="T33" fmla="*/ 21 h 28"/>
                  <a:gd name="T34" fmla="*/ 7 w 18"/>
                  <a:gd name="T35" fmla="*/ 21 h 28"/>
                  <a:gd name="T36" fmla="*/ 11 w 18"/>
                  <a:gd name="T37" fmla="*/ 17 h 28"/>
                  <a:gd name="T38" fmla="*/ 15 w 18"/>
                  <a:gd name="T39" fmla="*/ 17 h 28"/>
                  <a:gd name="T40" fmla="*/ 18 w 18"/>
                  <a:gd name="T41" fmla="*/ 17 h 28"/>
                  <a:gd name="T42" fmla="*/ 18 w 18"/>
                  <a:gd name="T43" fmla="*/ 14 h 28"/>
                  <a:gd name="T44" fmla="*/ 15 w 18"/>
                  <a:gd name="T45" fmla="*/ 10 h 28"/>
                  <a:gd name="T46" fmla="*/ 15 w 18"/>
                  <a:gd name="T47" fmla="*/ 7 h 28"/>
                  <a:gd name="T48" fmla="*/ 15 w 18"/>
                  <a:gd name="T49" fmla="*/ 7 h 28"/>
                  <a:gd name="T50" fmla="*/ 11 w 18"/>
                  <a:gd name="T51" fmla="*/ 3 h 28"/>
                  <a:gd name="T52" fmla="*/ 11 w 18"/>
                  <a:gd name="T53" fmla="*/ 3 h 28"/>
                  <a:gd name="T54" fmla="*/ 11 w 18"/>
                  <a:gd name="T5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28">
                    <a:moveTo>
                      <a:pt x="15" y="28"/>
                    </a:moveTo>
                    <a:lnTo>
                      <a:pt x="15" y="28"/>
                    </a:lnTo>
                    <a:lnTo>
                      <a:pt x="15" y="28"/>
                    </a:lnTo>
                    <a:lnTo>
                      <a:pt x="11" y="25"/>
                    </a:lnTo>
                    <a:lnTo>
                      <a:pt x="11" y="25"/>
                    </a:lnTo>
                    <a:lnTo>
                      <a:pt x="7" y="25"/>
                    </a:lnTo>
                    <a:lnTo>
                      <a:pt x="4" y="28"/>
                    </a:lnTo>
                    <a:lnTo>
                      <a:pt x="4" y="28"/>
                    </a:lnTo>
                    <a:lnTo>
                      <a:pt x="4" y="28"/>
                    </a:lnTo>
                    <a:lnTo>
                      <a:pt x="0" y="28"/>
                    </a:lnTo>
                    <a:lnTo>
                      <a:pt x="0" y="28"/>
                    </a:lnTo>
                    <a:lnTo>
                      <a:pt x="0" y="25"/>
                    </a:lnTo>
                    <a:lnTo>
                      <a:pt x="4" y="28"/>
                    </a:lnTo>
                    <a:lnTo>
                      <a:pt x="4" y="25"/>
                    </a:lnTo>
                    <a:lnTo>
                      <a:pt x="4" y="25"/>
                    </a:lnTo>
                    <a:lnTo>
                      <a:pt x="4" y="21"/>
                    </a:lnTo>
                    <a:lnTo>
                      <a:pt x="7" y="21"/>
                    </a:lnTo>
                    <a:lnTo>
                      <a:pt x="7" y="21"/>
                    </a:lnTo>
                    <a:lnTo>
                      <a:pt x="11" y="17"/>
                    </a:lnTo>
                    <a:lnTo>
                      <a:pt x="15" y="17"/>
                    </a:lnTo>
                    <a:lnTo>
                      <a:pt x="18" y="17"/>
                    </a:lnTo>
                    <a:lnTo>
                      <a:pt x="18" y="14"/>
                    </a:lnTo>
                    <a:lnTo>
                      <a:pt x="15" y="10"/>
                    </a:lnTo>
                    <a:lnTo>
                      <a:pt x="15" y="7"/>
                    </a:lnTo>
                    <a:lnTo>
                      <a:pt x="15" y="7"/>
                    </a:lnTo>
                    <a:lnTo>
                      <a:pt x="11" y="3"/>
                    </a:lnTo>
                    <a:lnTo>
                      <a:pt x="11" y="3"/>
                    </a:lnTo>
                    <a:lnTo>
                      <a:pt x="11"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29" name="Freeform 452">
                <a:extLst>
                  <a:ext uri="{FF2B5EF4-FFF2-40B4-BE49-F238E27FC236}">
                    <a16:creationId xmlns:a16="http://schemas.microsoft.com/office/drawing/2014/main" id="{1AA723A3-D162-4C54-A0A4-2E32629F1722}"/>
                  </a:ext>
                </a:extLst>
              </p:cNvPr>
              <p:cNvSpPr>
                <a:spLocks/>
              </p:cNvSpPr>
              <p:nvPr/>
            </p:nvSpPr>
            <p:spPr bwMode="auto">
              <a:xfrm>
                <a:off x="3382" y="2284"/>
                <a:ext cx="17" cy="107"/>
              </a:xfrm>
              <a:custGeom>
                <a:avLst/>
                <a:gdLst>
                  <a:gd name="T0" fmla="*/ 0 w 17"/>
                  <a:gd name="T1" fmla="*/ 3 h 107"/>
                  <a:gd name="T2" fmla="*/ 0 w 17"/>
                  <a:gd name="T3" fmla="*/ 3 h 107"/>
                  <a:gd name="T4" fmla="*/ 0 w 17"/>
                  <a:gd name="T5" fmla="*/ 3 h 107"/>
                  <a:gd name="T6" fmla="*/ 3 w 17"/>
                  <a:gd name="T7" fmla="*/ 0 h 107"/>
                  <a:gd name="T8" fmla="*/ 3 w 17"/>
                  <a:gd name="T9" fmla="*/ 3 h 107"/>
                  <a:gd name="T10" fmla="*/ 7 w 17"/>
                  <a:gd name="T11" fmla="*/ 11 h 107"/>
                  <a:gd name="T12" fmla="*/ 7 w 17"/>
                  <a:gd name="T13" fmla="*/ 11 h 107"/>
                  <a:gd name="T14" fmla="*/ 10 w 17"/>
                  <a:gd name="T15" fmla="*/ 11 h 107"/>
                  <a:gd name="T16" fmla="*/ 14 w 17"/>
                  <a:gd name="T17" fmla="*/ 18 h 107"/>
                  <a:gd name="T18" fmla="*/ 14 w 17"/>
                  <a:gd name="T19" fmla="*/ 18 h 107"/>
                  <a:gd name="T20" fmla="*/ 14 w 17"/>
                  <a:gd name="T21" fmla="*/ 25 h 107"/>
                  <a:gd name="T22" fmla="*/ 14 w 17"/>
                  <a:gd name="T23" fmla="*/ 28 h 107"/>
                  <a:gd name="T24" fmla="*/ 10 w 17"/>
                  <a:gd name="T25" fmla="*/ 36 h 107"/>
                  <a:gd name="T26" fmla="*/ 10 w 17"/>
                  <a:gd name="T27" fmla="*/ 36 h 107"/>
                  <a:gd name="T28" fmla="*/ 7 w 17"/>
                  <a:gd name="T29" fmla="*/ 36 h 107"/>
                  <a:gd name="T30" fmla="*/ 7 w 17"/>
                  <a:gd name="T31" fmla="*/ 39 h 107"/>
                  <a:gd name="T32" fmla="*/ 14 w 17"/>
                  <a:gd name="T33" fmla="*/ 46 h 107"/>
                  <a:gd name="T34" fmla="*/ 17 w 17"/>
                  <a:gd name="T35" fmla="*/ 50 h 107"/>
                  <a:gd name="T36" fmla="*/ 17 w 17"/>
                  <a:gd name="T37" fmla="*/ 57 h 107"/>
                  <a:gd name="T38" fmla="*/ 17 w 17"/>
                  <a:gd name="T39" fmla="*/ 61 h 107"/>
                  <a:gd name="T40" fmla="*/ 17 w 17"/>
                  <a:gd name="T41" fmla="*/ 75 h 107"/>
                  <a:gd name="T42" fmla="*/ 14 w 17"/>
                  <a:gd name="T43" fmla="*/ 79 h 107"/>
                  <a:gd name="T44" fmla="*/ 10 w 17"/>
                  <a:gd name="T45" fmla="*/ 93 h 107"/>
                  <a:gd name="T46" fmla="*/ 10 w 17"/>
                  <a:gd name="T47" fmla="*/ 97 h 107"/>
                  <a:gd name="T48" fmla="*/ 7 w 17"/>
                  <a:gd name="T49" fmla="*/ 100 h 107"/>
                  <a:gd name="T50" fmla="*/ 7 w 17"/>
                  <a:gd name="T51"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 h="107">
                    <a:moveTo>
                      <a:pt x="0" y="3"/>
                    </a:moveTo>
                    <a:lnTo>
                      <a:pt x="0" y="3"/>
                    </a:lnTo>
                    <a:lnTo>
                      <a:pt x="0" y="3"/>
                    </a:lnTo>
                    <a:lnTo>
                      <a:pt x="3" y="0"/>
                    </a:lnTo>
                    <a:lnTo>
                      <a:pt x="3" y="3"/>
                    </a:lnTo>
                    <a:lnTo>
                      <a:pt x="7" y="11"/>
                    </a:lnTo>
                    <a:lnTo>
                      <a:pt x="7" y="11"/>
                    </a:lnTo>
                    <a:lnTo>
                      <a:pt x="10" y="11"/>
                    </a:lnTo>
                    <a:lnTo>
                      <a:pt x="14" y="18"/>
                    </a:lnTo>
                    <a:lnTo>
                      <a:pt x="14" y="18"/>
                    </a:lnTo>
                    <a:lnTo>
                      <a:pt x="14" y="25"/>
                    </a:lnTo>
                    <a:lnTo>
                      <a:pt x="14" y="28"/>
                    </a:lnTo>
                    <a:lnTo>
                      <a:pt x="10" y="36"/>
                    </a:lnTo>
                    <a:lnTo>
                      <a:pt x="10" y="36"/>
                    </a:lnTo>
                    <a:lnTo>
                      <a:pt x="7" y="36"/>
                    </a:lnTo>
                    <a:lnTo>
                      <a:pt x="7" y="39"/>
                    </a:lnTo>
                    <a:lnTo>
                      <a:pt x="14" y="46"/>
                    </a:lnTo>
                    <a:lnTo>
                      <a:pt x="17" y="50"/>
                    </a:lnTo>
                    <a:lnTo>
                      <a:pt x="17" y="57"/>
                    </a:lnTo>
                    <a:lnTo>
                      <a:pt x="17" y="61"/>
                    </a:lnTo>
                    <a:lnTo>
                      <a:pt x="17" y="75"/>
                    </a:lnTo>
                    <a:lnTo>
                      <a:pt x="14" y="79"/>
                    </a:lnTo>
                    <a:lnTo>
                      <a:pt x="10" y="93"/>
                    </a:lnTo>
                    <a:lnTo>
                      <a:pt x="10" y="97"/>
                    </a:lnTo>
                    <a:lnTo>
                      <a:pt x="7" y="100"/>
                    </a:lnTo>
                    <a:lnTo>
                      <a:pt x="7" y="10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30" name="Freeform 453">
                <a:extLst>
                  <a:ext uri="{FF2B5EF4-FFF2-40B4-BE49-F238E27FC236}">
                    <a16:creationId xmlns:a16="http://schemas.microsoft.com/office/drawing/2014/main" id="{DB0B6BC7-FCF9-499E-8EEB-08C0D26602D1}"/>
                  </a:ext>
                </a:extLst>
              </p:cNvPr>
              <p:cNvSpPr>
                <a:spLocks/>
              </p:cNvSpPr>
              <p:nvPr/>
            </p:nvSpPr>
            <p:spPr bwMode="auto">
              <a:xfrm>
                <a:off x="2353" y="2341"/>
                <a:ext cx="33" cy="11"/>
              </a:xfrm>
              <a:custGeom>
                <a:avLst/>
                <a:gdLst>
                  <a:gd name="T0" fmla="*/ 29 w 33"/>
                  <a:gd name="T1" fmla="*/ 0 h 11"/>
                  <a:gd name="T2" fmla="*/ 33 w 33"/>
                  <a:gd name="T3" fmla="*/ 4 h 11"/>
                  <a:gd name="T4" fmla="*/ 33 w 33"/>
                  <a:gd name="T5" fmla="*/ 7 h 11"/>
                  <a:gd name="T6" fmla="*/ 29 w 33"/>
                  <a:gd name="T7" fmla="*/ 7 h 11"/>
                  <a:gd name="T8" fmla="*/ 26 w 33"/>
                  <a:gd name="T9" fmla="*/ 11 h 11"/>
                  <a:gd name="T10" fmla="*/ 22 w 33"/>
                  <a:gd name="T11" fmla="*/ 11 h 11"/>
                  <a:gd name="T12" fmla="*/ 15 w 33"/>
                  <a:gd name="T13" fmla="*/ 11 h 11"/>
                  <a:gd name="T14" fmla="*/ 11 w 33"/>
                  <a:gd name="T15" fmla="*/ 11 h 11"/>
                  <a:gd name="T16" fmla="*/ 4 w 33"/>
                  <a:gd name="T17" fmla="*/ 11 h 11"/>
                  <a:gd name="T18" fmla="*/ 4 w 33"/>
                  <a:gd name="T19" fmla="*/ 11 h 11"/>
                  <a:gd name="T20" fmla="*/ 4 w 33"/>
                  <a:gd name="T21" fmla="*/ 7 h 11"/>
                  <a:gd name="T22" fmla="*/ 0 w 33"/>
                  <a:gd name="T23" fmla="*/ 4 h 11"/>
                  <a:gd name="T24" fmla="*/ 0 w 33"/>
                  <a:gd name="T25" fmla="*/ 0 h 11"/>
                  <a:gd name="T26" fmla="*/ 4 w 33"/>
                  <a:gd name="T27" fmla="*/ 0 h 11"/>
                  <a:gd name="T28" fmla="*/ 26 w 33"/>
                  <a:gd name="T29" fmla="*/ 0 h 11"/>
                  <a:gd name="T30" fmla="*/ 29 w 33"/>
                  <a:gd name="T31" fmla="*/ 0 h 11"/>
                  <a:gd name="T32" fmla="*/ 29 w 33"/>
                  <a:gd name="T33" fmla="*/ 0 h 11"/>
                  <a:gd name="T34" fmla="*/ 29 w 33"/>
                  <a:gd name="T3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11">
                    <a:moveTo>
                      <a:pt x="29" y="0"/>
                    </a:moveTo>
                    <a:lnTo>
                      <a:pt x="33" y="4"/>
                    </a:lnTo>
                    <a:lnTo>
                      <a:pt x="33" y="7"/>
                    </a:lnTo>
                    <a:lnTo>
                      <a:pt x="29" y="7"/>
                    </a:lnTo>
                    <a:lnTo>
                      <a:pt x="26" y="11"/>
                    </a:lnTo>
                    <a:lnTo>
                      <a:pt x="22" y="11"/>
                    </a:lnTo>
                    <a:lnTo>
                      <a:pt x="15" y="11"/>
                    </a:lnTo>
                    <a:lnTo>
                      <a:pt x="11" y="11"/>
                    </a:lnTo>
                    <a:lnTo>
                      <a:pt x="4" y="11"/>
                    </a:lnTo>
                    <a:lnTo>
                      <a:pt x="4" y="11"/>
                    </a:lnTo>
                    <a:lnTo>
                      <a:pt x="4" y="7"/>
                    </a:lnTo>
                    <a:lnTo>
                      <a:pt x="0" y="4"/>
                    </a:lnTo>
                    <a:lnTo>
                      <a:pt x="0" y="0"/>
                    </a:lnTo>
                    <a:lnTo>
                      <a:pt x="4" y="0"/>
                    </a:lnTo>
                    <a:lnTo>
                      <a:pt x="26" y="0"/>
                    </a:lnTo>
                    <a:lnTo>
                      <a:pt x="29" y="0"/>
                    </a:lnTo>
                    <a:lnTo>
                      <a:pt x="29" y="0"/>
                    </a:lnTo>
                    <a:lnTo>
                      <a:pt x="29"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31" name="Freeform 454">
                <a:extLst>
                  <a:ext uri="{FF2B5EF4-FFF2-40B4-BE49-F238E27FC236}">
                    <a16:creationId xmlns:a16="http://schemas.microsoft.com/office/drawing/2014/main" id="{F37348B6-20DD-4C3B-9CF0-45C7A437290D}"/>
                  </a:ext>
                </a:extLst>
              </p:cNvPr>
              <p:cNvSpPr>
                <a:spLocks/>
              </p:cNvSpPr>
              <p:nvPr/>
            </p:nvSpPr>
            <p:spPr bwMode="auto">
              <a:xfrm>
                <a:off x="2465" y="2384"/>
                <a:ext cx="10" cy="11"/>
              </a:xfrm>
              <a:custGeom>
                <a:avLst/>
                <a:gdLst>
                  <a:gd name="T0" fmla="*/ 7 w 10"/>
                  <a:gd name="T1" fmla="*/ 0 h 11"/>
                  <a:gd name="T2" fmla="*/ 7 w 10"/>
                  <a:gd name="T3" fmla="*/ 0 h 11"/>
                  <a:gd name="T4" fmla="*/ 7 w 10"/>
                  <a:gd name="T5" fmla="*/ 4 h 11"/>
                  <a:gd name="T6" fmla="*/ 3 w 10"/>
                  <a:gd name="T7" fmla="*/ 0 h 11"/>
                  <a:gd name="T8" fmla="*/ 0 w 10"/>
                  <a:gd name="T9" fmla="*/ 7 h 11"/>
                  <a:gd name="T10" fmla="*/ 0 w 10"/>
                  <a:gd name="T11" fmla="*/ 7 h 11"/>
                  <a:gd name="T12" fmla="*/ 3 w 10"/>
                  <a:gd name="T13" fmla="*/ 11 h 11"/>
                  <a:gd name="T14" fmla="*/ 7 w 10"/>
                  <a:gd name="T15" fmla="*/ 7 h 11"/>
                  <a:gd name="T16" fmla="*/ 7 w 10"/>
                  <a:gd name="T17" fmla="*/ 4 h 11"/>
                  <a:gd name="T18" fmla="*/ 10 w 10"/>
                  <a:gd name="T19" fmla="*/ 4 h 11"/>
                  <a:gd name="T20" fmla="*/ 10 w 10"/>
                  <a:gd name="T21" fmla="*/ 4 h 11"/>
                  <a:gd name="T22" fmla="*/ 10 w 10"/>
                  <a:gd name="T23" fmla="*/ 4 h 11"/>
                  <a:gd name="T24" fmla="*/ 10 w 10"/>
                  <a:gd name="T25" fmla="*/ 0 h 11"/>
                  <a:gd name="T26" fmla="*/ 7 w 10"/>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7" y="0"/>
                    </a:moveTo>
                    <a:lnTo>
                      <a:pt x="7" y="0"/>
                    </a:lnTo>
                    <a:lnTo>
                      <a:pt x="7" y="4"/>
                    </a:lnTo>
                    <a:lnTo>
                      <a:pt x="3" y="0"/>
                    </a:lnTo>
                    <a:lnTo>
                      <a:pt x="0" y="7"/>
                    </a:lnTo>
                    <a:lnTo>
                      <a:pt x="0" y="7"/>
                    </a:lnTo>
                    <a:lnTo>
                      <a:pt x="3" y="11"/>
                    </a:lnTo>
                    <a:lnTo>
                      <a:pt x="7" y="7"/>
                    </a:lnTo>
                    <a:lnTo>
                      <a:pt x="7" y="4"/>
                    </a:lnTo>
                    <a:lnTo>
                      <a:pt x="10" y="4"/>
                    </a:lnTo>
                    <a:lnTo>
                      <a:pt x="10" y="4"/>
                    </a:lnTo>
                    <a:lnTo>
                      <a:pt x="10" y="4"/>
                    </a:lnTo>
                    <a:lnTo>
                      <a:pt x="10" y="0"/>
                    </a:lnTo>
                    <a:lnTo>
                      <a:pt x="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32" name="Freeform 455">
                <a:extLst>
                  <a:ext uri="{FF2B5EF4-FFF2-40B4-BE49-F238E27FC236}">
                    <a16:creationId xmlns:a16="http://schemas.microsoft.com/office/drawing/2014/main" id="{553F3B5D-BD86-44D7-9F09-5692AFE9BAD0}"/>
                  </a:ext>
                </a:extLst>
              </p:cNvPr>
              <p:cNvSpPr>
                <a:spLocks/>
              </p:cNvSpPr>
              <p:nvPr/>
            </p:nvSpPr>
            <p:spPr bwMode="auto">
              <a:xfrm>
                <a:off x="6577" y="1724"/>
                <a:ext cx="122" cy="104"/>
              </a:xfrm>
              <a:custGeom>
                <a:avLst/>
                <a:gdLst>
                  <a:gd name="T0" fmla="*/ 111 w 122"/>
                  <a:gd name="T1" fmla="*/ 32 h 104"/>
                  <a:gd name="T2" fmla="*/ 111 w 122"/>
                  <a:gd name="T3" fmla="*/ 40 h 104"/>
                  <a:gd name="T4" fmla="*/ 107 w 122"/>
                  <a:gd name="T5" fmla="*/ 47 h 104"/>
                  <a:gd name="T6" fmla="*/ 111 w 122"/>
                  <a:gd name="T7" fmla="*/ 54 h 104"/>
                  <a:gd name="T8" fmla="*/ 122 w 122"/>
                  <a:gd name="T9" fmla="*/ 54 h 104"/>
                  <a:gd name="T10" fmla="*/ 114 w 122"/>
                  <a:gd name="T11" fmla="*/ 61 h 104"/>
                  <a:gd name="T12" fmla="*/ 104 w 122"/>
                  <a:gd name="T13" fmla="*/ 65 h 104"/>
                  <a:gd name="T14" fmla="*/ 100 w 122"/>
                  <a:gd name="T15" fmla="*/ 65 h 104"/>
                  <a:gd name="T16" fmla="*/ 89 w 122"/>
                  <a:gd name="T17" fmla="*/ 65 h 104"/>
                  <a:gd name="T18" fmla="*/ 75 w 122"/>
                  <a:gd name="T19" fmla="*/ 75 h 104"/>
                  <a:gd name="T20" fmla="*/ 71 w 122"/>
                  <a:gd name="T21" fmla="*/ 86 h 104"/>
                  <a:gd name="T22" fmla="*/ 61 w 122"/>
                  <a:gd name="T23" fmla="*/ 83 h 104"/>
                  <a:gd name="T24" fmla="*/ 43 w 122"/>
                  <a:gd name="T25" fmla="*/ 75 h 104"/>
                  <a:gd name="T26" fmla="*/ 32 w 122"/>
                  <a:gd name="T27" fmla="*/ 75 h 104"/>
                  <a:gd name="T28" fmla="*/ 21 w 122"/>
                  <a:gd name="T29" fmla="*/ 79 h 104"/>
                  <a:gd name="T30" fmla="*/ 14 w 122"/>
                  <a:gd name="T31" fmla="*/ 75 h 104"/>
                  <a:gd name="T32" fmla="*/ 10 w 122"/>
                  <a:gd name="T33" fmla="*/ 83 h 104"/>
                  <a:gd name="T34" fmla="*/ 28 w 122"/>
                  <a:gd name="T35" fmla="*/ 93 h 104"/>
                  <a:gd name="T36" fmla="*/ 21 w 122"/>
                  <a:gd name="T37" fmla="*/ 93 h 104"/>
                  <a:gd name="T38" fmla="*/ 14 w 122"/>
                  <a:gd name="T39" fmla="*/ 97 h 104"/>
                  <a:gd name="T40" fmla="*/ 7 w 122"/>
                  <a:gd name="T41" fmla="*/ 104 h 104"/>
                  <a:gd name="T42" fmla="*/ 3 w 122"/>
                  <a:gd name="T43" fmla="*/ 97 h 104"/>
                  <a:gd name="T44" fmla="*/ 0 w 122"/>
                  <a:gd name="T45" fmla="*/ 83 h 104"/>
                  <a:gd name="T46" fmla="*/ 3 w 122"/>
                  <a:gd name="T47" fmla="*/ 72 h 104"/>
                  <a:gd name="T48" fmla="*/ 10 w 122"/>
                  <a:gd name="T49" fmla="*/ 65 h 104"/>
                  <a:gd name="T50" fmla="*/ 10 w 122"/>
                  <a:gd name="T51" fmla="*/ 58 h 104"/>
                  <a:gd name="T52" fmla="*/ 18 w 122"/>
                  <a:gd name="T53" fmla="*/ 58 h 104"/>
                  <a:gd name="T54" fmla="*/ 28 w 122"/>
                  <a:gd name="T55" fmla="*/ 58 h 104"/>
                  <a:gd name="T56" fmla="*/ 32 w 122"/>
                  <a:gd name="T57" fmla="*/ 50 h 104"/>
                  <a:gd name="T58" fmla="*/ 36 w 122"/>
                  <a:gd name="T59" fmla="*/ 43 h 104"/>
                  <a:gd name="T60" fmla="*/ 36 w 122"/>
                  <a:gd name="T61" fmla="*/ 29 h 104"/>
                  <a:gd name="T62" fmla="*/ 36 w 122"/>
                  <a:gd name="T63" fmla="*/ 7 h 104"/>
                  <a:gd name="T64" fmla="*/ 39 w 122"/>
                  <a:gd name="T65" fmla="*/ 4 h 104"/>
                  <a:gd name="T66" fmla="*/ 46 w 122"/>
                  <a:gd name="T67" fmla="*/ 4 h 104"/>
                  <a:gd name="T68" fmla="*/ 50 w 122"/>
                  <a:gd name="T69" fmla="*/ 7 h 104"/>
                  <a:gd name="T70" fmla="*/ 64 w 122"/>
                  <a:gd name="T71" fmla="*/ 25 h 104"/>
                  <a:gd name="T72" fmla="*/ 82 w 122"/>
                  <a:gd name="T73" fmla="*/ 36 h 104"/>
                  <a:gd name="T74" fmla="*/ 93 w 122"/>
                  <a:gd name="T75" fmla="*/ 40 h 104"/>
                  <a:gd name="T76" fmla="*/ 100 w 122"/>
                  <a:gd name="T7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2" h="104">
                    <a:moveTo>
                      <a:pt x="104" y="36"/>
                    </a:moveTo>
                    <a:lnTo>
                      <a:pt x="111" y="32"/>
                    </a:lnTo>
                    <a:lnTo>
                      <a:pt x="111" y="32"/>
                    </a:lnTo>
                    <a:lnTo>
                      <a:pt x="111" y="40"/>
                    </a:lnTo>
                    <a:lnTo>
                      <a:pt x="107" y="43"/>
                    </a:lnTo>
                    <a:lnTo>
                      <a:pt x="107" y="47"/>
                    </a:lnTo>
                    <a:lnTo>
                      <a:pt x="111" y="50"/>
                    </a:lnTo>
                    <a:lnTo>
                      <a:pt x="111" y="54"/>
                    </a:lnTo>
                    <a:lnTo>
                      <a:pt x="118" y="54"/>
                    </a:lnTo>
                    <a:lnTo>
                      <a:pt x="122" y="54"/>
                    </a:lnTo>
                    <a:lnTo>
                      <a:pt x="122" y="58"/>
                    </a:lnTo>
                    <a:lnTo>
                      <a:pt x="114" y="61"/>
                    </a:lnTo>
                    <a:lnTo>
                      <a:pt x="107" y="65"/>
                    </a:lnTo>
                    <a:lnTo>
                      <a:pt x="104" y="65"/>
                    </a:lnTo>
                    <a:lnTo>
                      <a:pt x="104" y="61"/>
                    </a:lnTo>
                    <a:lnTo>
                      <a:pt x="100" y="65"/>
                    </a:lnTo>
                    <a:lnTo>
                      <a:pt x="93" y="65"/>
                    </a:lnTo>
                    <a:lnTo>
                      <a:pt x="89" y="65"/>
                    </a:lnTo>
                    <a:lnTo>
                      <a:pt x="82" y="68"/>
                    </a:lnTo>
                    <a:lnTo>
                      <a:pt x="75" y="75"/>
                    </a:lnTo>
                    <a:lnTo>
                      <a:pt x="71" y="79"/>
                    </a:lnTo>
                    <a:lnTo>
                      <a:pt x="71" y="86"/>
                    </a:lnTo>
                    <a:lnTo>
                      <a:pt x="68" y="90"/>
                    </a:lnTo>
                    <a:lnTo>
                      <a:pt x="61" y="83"/>
                    </a:lnTo>
                    <a:lnTo>
                      <a:pt x="53" y="79"/>
                    </a:lnTo>
                    <a:lnTo>
                      <a:pt x="43" y="75"/>
                    </a:lnTo>
                    <a:lnTo>
                      <a:pt x="36" y="75"/>
                    </a:lnTo>
                    <a:lnTo>
                      <a:pt x="32" y="75"/>
                    </a:lnTo>
                    <a:lnTo>
                      <a:pt x="28" y="79"/>
                    </a:lnTo>
                    <a:lnTo>
                      <a:pt x="21" y="79"/>
                    </a:lnTo>
                    <a:lnTo>
                      <a:pt x="18" y="75"/>
                    </a:lnTo>
                    <a:lnTo>
                      <a:pt x="14" y="75"/>
                    </a:lnTo>
                    <a:lnTo>
                      <a:pt x="10" y="79"/>
                    </a:lnTo>
                    <a:lnTo>
                      <a:pt x="10" y="83"/>
                    </a:lnTo>
                    <a:lnTo>
                      <a:pt x="21" y="86"/>
                    </a:lnTo>
                    <a:lnTo>
                      <a:pt x="28" y="93"/>
                    </a:lnTo>
                    <a:lnTo>
                      <a:pt x="25" y="93"/>
                    </a:lnTo>
                    <a:lnTo>
                      <a:pt x="21" y="93"/>
                    </a:lnTo>
                    <a:lnTo>
                      <a:pt x="18" y="93"/>
                    </a:lnTo>
                    <a:lnTo>
                      <a:pt x="14" y="97"/>
                    </a:lnTo>
                    <a:lnTo>
                      <a:pt x="10" y="101"/>
                    </a:lnTo>
                    <a:lnTo>
                      <a:pt x="7" y="104"/>
                    </a:lnTo>
                    <a:lnTo>
                      <a:pt x="3" y="101"/>
                    </a:lnTo>
                    <a:lnTo>
                      <a:pt x="3" y="97"/>
                    </a:lnTo>
                    <a:lnTo>
                      <a:pt x="7" y="90"/>
                    </a:lnTo>
                    <a:lnTo>
                      <a:pt x="0" y="83"/>
                    </a:lnTo>
                    <a:lnTo>
                      <a:pt x="0" y="75"/>
                    </a:lnTo>
                    <a:lnTo>
                      <a:pt x="3" y="72"/>
                    </a:lnTo>
                    <a:lnTo>
                      <a:pt x="7" y="68"/>
                    </a:lnTo>
                    <a:lnTo>
                      <a:pt x="10" y="65"/>
                    </a:lnTo>
                    <a:lnTo>
                      <a:pt x="14" y="61"/>
                    </a:lnTo>
                    <a:lnTo>
                      <a:pt x="10" y="58"/>
                    </a:lnTo>
                    <a:lnTo>
                      <a:pt x="10" y="58"/>
                    </a:lnTo>
                    <a:lnTo>
                      <a:pt x="18" y="58"/>
                    </a:lnTo>
                    <a:lnTo>
                      <a:pt x="21" y="58"/>
                    </a:lnTo>
                    <a:lnTo>
                      <a:pt x="28" y="58"/>
                    </a:lnTo>
                    <a:lnTo>
                      <a:pt x="32" y="54"/>
                    </a:lnTo>
                    <a:lnTo>
                      <a:pt x="32" y="50"/>
                    </a:lnTo>
                    <a:lnTo>
                      <a:pt x="32" y="47"/>
                    </a:lnTo>
                    <a:lnTo>
                      <a:pt x="36" y="43"/>
                    </a:lnTo>
                    <a:lnTo>
                      <a:pt x="36" y="36"/>
                    </a:lnTo>
                    <a:lnTo>
                      <a:pt x="36" y="29"/>
                    </a:lnTo>
                    <a:lnTo>
                      <a:pt x="39" y="22"/>
                    </a:lnTo>
                    <a:lnTo>
                      <a:pt x="36" y="7"/>
                    </a:lnTo>
                    <a:lnTo>
                      <a:pt x="36" y="7"/>
                    </a:lnTo>
                    <a:lnTo>
                      <a:pt x="39" y="4"/>
                    </a:lnTo>
                    <a:lnTo>
                      <a:pt x="43" y="0"/>
                    </a:lnTo>
                    <a:lnTo>
                      <a:pt x="46" y="4"/>
                    </a:lnTo>
                    <a:lnTo>
                      <a:pt x="46" y="7"/>
                    </a:lnTo>
                    <a:lnTo>
                      <a:pt x="50" y="7"/>
                    </a:lnTo>
                    <a:lnTo>
                      <a:pt x="57" y="18"/>
                    </a:lnTo>
                    <a:lnTo>
                      <a:pt x="64" y="25"/>
                    </a:lnTo>
                    <a:lnTo>
                      <a:pt x="71" y="32"/>
                    </a:lnTo>
                    <a:lnTo>
                      <a:pt x="82" y="36"/>
                    </a:lnTo>
                    <a:lnTo>
                      <a:pt x="89" y="36"/>
                    </a:lnTo>
                    <a:lnTo>
                      <a:pt x="93" y="40"/>
                    </a:lnTo>
                    <a:lnTo>
                      <a:pt x="96" y="40"/>
                    </a:lnTo>
                    <a:lnTo>
                      <a:pt x="100" y="40"/>
                    </a:lnTo>
                    <a:lnTo>
                      <a:pt x="104" y="36"/>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33" name="Freeform 456">
                <a:extLst>
                  <a:ext uri="{FF2B5EF4-FFF2-40B4-BE49-F238E27FC236}">
                    <a16:creationId xmlns:a16="http://schemas.microsoft.com/office/drawing/2014/main" id="{B344662B-FE1D-47D9-A18B-1E5AC4186DC4}"/>
                  </a:ext>
                </a:extLst>
              </p:cNvPr>
              <p:cNvSpPr>
                <a:spLocks/>
              </p:cNvSpPr>
              <p:nvPr/>
            </p:nvSpPr>
            <p:spPr bwMode="auto">
              <a:xfrm>
                <a:off x="6602" y="1731"/>
                <a:ext cx="3" cy="4"/>
              </a:xfrm>
              <a:custGeom>
                <a:avLst/>
                <a:gdLst>
                  <a:gd name="T0" fmla="*/ 3 w 3"/>
                  <a:gd name="T1" fmla="*/ 0 h 4"/>
                  <a:gd name="T2" fmla="*/ 0 w 3"/>
                  <a:gd name="T3" fmla="*/ 0 h 4"/>
                  <a:gd name="T4" fmla="*/ 3 w 3"/>
                  <a:gd name="T5" fmla="*/ 4 h 4"/>
                  <a:gd name="T6" fmla="*/ 3 w 3"/>
                  <a:gd name="T7" fmla="*/ 4 h 4"/>
                  <a:gd name="T8" fmla="*/ 3 w 3"/>
                  <a:gd name="T9" fmla="*/ 0 h 4"/>
                  <a:gd name="T10" fmla="*/ 3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3" y="0"/>
                    </a:moveTo>
                    <a:lnTo>
                      <a:pt x="0" y="0"/>
                    </a:lnTo>
                    <a:lnTo>
                      <a:pt x="3" y="4"/>
                    </a:lnTo>
                    <a:lnTo>
                      <a:pt x="3" y="4"/>
                    </a:lnTo>
                    <a:lnTo>
                      <a:pt x="3" y="0"/>
                    </a:lnTo>
                    <a:lnTo>
                      <a:pt x="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34" name="Freeform 457">
                <a:extLst>
                  <a:ext uri="{FF2B5EF4-FFF2-40B4-BE49-F238E27FC236}">
                    <a16:creationId xmlns:a16="http://schemas.microsoft.com/office/drawing/2014/main" id="{9501D583-FA70-477D-9ECA-6C8AB1DD8685}"/>
                  </a:ext>
                </a:extLst>
              </p:cNvPr>
              <p:cNvSpPr>
                <a:spLocks/>
              </p:cNvSpPr>
              <p:nvPr/>
            </p:nvSpPr>
            <p:spPr bwMode="auto">
              <a:xfrm>
                <a:off x="6394" y="1825"/>
                <a:ext cx="229" cy="190"/>
              </a:xfrm>
              <a:custGeom>
                <a:avLst/>
                <a:gdLst>
                  <a:gd name="T0" fmla="*/ 215 w 229"/>
                  <a:gd name="T1" fmla="*/ 3 h 190"/>
                  <a:gd name="T2" fmla="*/ 219 w 229"/>
                  <a:gd name="T3" fmla="*/ 25 h 190"/>
                  <a:gd name="T4" fmla="*/ 226 w 229"/>
                  <a:gd name="T5" fmla="*/ 39 h 190"/>
                  <a:gd name="T6" fmla="*/ 226 w 229"/>
                  <a:gd name="T7" fmla="*/ 53 h 190"/>
                  <a:gd name="T8" fmla="*/ 222 w 229"/>
                  <a:gd name="T9" fmla="*/ 61 h 190"/>
                  <a:gd name="T10" fmla="*/ 211 w 229"/>
                  <a:gd name="T11" fmla="*/ 75 h 190"/>
                  <a:gd name="T12" fmla="*/ 208 w 229"/>
                  <a:gd name="T13" fmla="*/ 89 h 190"/>
                  <a:gd name="T14" fmla="*/ 208 w 229"/>
                  <a:gd name="T15" fmla="*/ 107 h 190"/>
                  <a:gd name="T16" fmla="*/ 201 w 229"/>
                  <a:gd name="T17" fmla="*/ 125 h 190"/>
                  <a:gd name="T18" fmla="*/ 204 w 229"/>
                  <a:gd name="T19" fmla="*/ 136 h 190"/>
                  <a:gd name="T20" fmla="*/ 193 w 229"/>
                  <a:gd name="T21" fmla="*/ 150 h 190"/>
                  <a:gd name="T22" fmla="*/ 186 w 229"/>
                  <a:gd name="T23" fmla="*/ 143 h 190"/>
                  <a:gd name="T24" fmla="*/ 183 w 229"/>
                  <a:gd name="T25" fmla="*/ 139 h 190"/>
                  <a:gd name="T26" fmla="*/ 179 w 229"/>
                  <a:gd name="T27" fmla="*/ 150 h 190"/>
                  <a:gd name="T28" fmla="*/ 168 w 229"/>
                  <a:gd name="T29" fmla="*/ 150 h 190"/>
                  <a:gd name="T30" fmla="*/ 165 w 229"/>
                  <a:gd name="T31" fmla="*/ 161 h 190"/>
                  <a:gd name="T32" fmla="*/ 161 w 229"/>
                  <a:gd name="T33" fmla="*/ 150 h 190"/>
                  <a:gd name="T34" fmla="*/ 151 w 229"/>
                  <a:gd name="T35" fmla="*/ 161 h 190"/>
                  <a:gd name="T36" fmla="*/ 133 w 229"/>
                  <a:gd name="T37" fmla="*/ 161 h 190"/>
                  <a:gd name="T38" fmla="*/ 133 w 229"/>
                  <a:gd name="T39" fmla="*/ 161 h 190"/>
                  <a:gd name="T40" fmla="*/ 125 w 229"/>
                  <a:gd name="T41" fmla="*/ 161 h 190"/>
                  <a:gd name="T42" fmla="*/ 118 w 229"/>
                  <a:gd name="T43" fmla="*/ 154 h 190"/>
                  <a:gd name="T44" fmla="*/ 122 w 229"/>
                  <a:gd name="T45" fmla="*/ 172 h 190"/>
                  <a:gd name="T46" fmla="*/ 115 w 229"/>
                  <a:gd name="T47" fmla="*/ 172 h 190"/>
                  <a:gd name="T48" fmla="*/ 111 w 229"/>
                  <a:gd name="T49" fmla="*/ 175 h 190"/>
                  <a:gd name="T50" fmla="*/ 93 w 229"/>
                  <a:gd name="T51" fmla="*/ 186 h 190"/>
                  <a:gd name="T52" fmla="*/ 86 w 229"/>
                  <a:gd name="T53" fmla="*/ 175 h 190"/>
                  <a:gd name="T54" fmla="*/ 93 w 229"/>
                  <a:gd name="T55" fmla="*/ 165 h 190"/>
                  <a:gd name="T56" fmla="*/ 86 w 229"/>
                  <a:gd name="T57" fmla="*/ 161 h 190"/>
                  <a:gd name="T58" fmla="*/ 72 w 229"/>
                  <a:gd name="T59" fmla="*/ 161 h 190"/>
                  <a:gd name="T60" fmla="*/ 57 w 229"/>
                  <a:gd name="T61" fmla="*/ 165 h 190"/>
                  <a:gd name="T62" fmla="*/ 50 w 229"/>
                  <a:gd name="T63" fmla="*/ 168 h 190"/>
                  <a:gd name="T64" fmla="*/ 36 w 229"/>
                  <a:gd name="T65" fmla="*/ 172 h 190"/>
                  <a:gd name="T66" fmla="*/ 25 w 229"/>
                  <a:gd name="T67" fmla="*/ 179 h 190"/>
                  <a:gd name="T68" fmla="*/ 18 w 229"/>
                  <a:gd name="T69" fmla="*/ 175 h 190"/>
                  <a:gd name="T70" fmla="*/ 7 w 229"/>
                  <a:gd name="T71" fmla="*/ 179 h 190"/>
                  <a:gd name="T72" fmla="*/ 0 w 229"/>
                  <a:gd name="T73" fmla="*/ 172 h 190"/>
                  <a:gd name="T74" fmla="*/ 14 w 229"/>
                  <a:gd name="T75" fmla="*/ 165 h 190"/>
                  <a:gd name="T76" fmla="*/ 29 w 229"/>
                  <a:gd name="T77" fmla="*/ 154 h 190"/>
                  <a:gd name="T78" fmla="*/ 39 w 229"/>
                  <a:gd name="T79" fmla="*/ 143 h 190"/>
                  <a:gd name="T80" fmla="*/ 57 w 229"/>
                  <a:gd name="T81" fmla="*/ 143 h 190"/>
                  <a:gd name="T82" fmla="*/ 82 w 229"/>
                  <a:gd name="T83" fmla="*/ 139 h 190"/>
                  <a:gd name="T84" fmla="*/ 90 w 229"/>
                  <a:gd name="T85" fmla="*/ 139 h 190"/>
                  <a:gd name="T86" fmla="*/ 100 w 229"/>
                  <a:gd name="T87" fmla="*/ 139 h 190"/>
                  <a:gd name="T88" fmla="*/ 111 w 229"/>
                  <a:gd name="T89" fmla="*/ 122 h 190"/>
                  <a:gd name="T90" fmla="*/ 122 w 229"/>
                  <a:gd name="T91" fmla="*/ 104 h 190"/>
                  <a:gd name="T92" fmla="*/ 133 w 229"/>
                  <a:gd name="T93" fmla="*/ 96 h 190"/>
                  <a:gd name="T94" fmla="*/ 125 w 229"/>
                  <a:gd name="T95" fmla="*/ 104 h 190"/>
                  <a:gd name="T96" fmla="*/ 125 w 229"/>
                  <a:gd name="T97" fmla="*/ 114 h 190"/>
                  <a:gd name="T98" fmla="*/ 136 w 229"/>
                  <a:gd name="T99" fmla="*/ 107 h 190"/>
                  <a:gd name="T100" fmla="*/ 154 w 229"/>
                  <a:gd name="T101" fmla="*/ 100 h 190"/>
                  <a:gd name="T102" fmla="*/ 165 w 229"/>
                  <a:gd name="T103" fmla="*/ 86 h 190"/>
                  <a:gd name="T104" fmla="*/ 176 w 229"/>
                  <a:gd name="T105" fmla="*/ 78 h 190"/>
                  <a:gd name="T106" fmla="*/ 183 w 229"/>
                  <a:gd name="T107" fmla="*/ 64 h 190"/>
                  <a:gd name="T108" fmla="*/ 186 w 229"/>
                  <a:gd name="T109" fmla="*/ 50 h 190"/>
                  <a:gd name="T110" fmla="*/ 186 w 229"/>
                  <a:gd name="T111" fmla="*/ 39 h 190"/>
                  <a:gd name="T112" fmla="*/ 186 w 229"/>
                  <a:gd name="T113" fmla="*/ 32 h 190"/>
                  <a:gd name="T114" fmla="*/ 190 w 229"/>
                  <a:gd name="T115" fmla="*/ 17 h 190"/>
                  <a:gd name="T116" fmla="*/ 197 w 229"/>
                  <a:gd name="T117" fmla="*/ 7 h 190"/>
                  <a:gd name="T118" fmla="*/ 201 w 229"/>
                  <a:gd name="T119" fmla="*/ 17 h 190"/>
                  <a:gd name="T120" fmla="*/ 208 w 229"/>
                  <a:gd name="T121" fmla="*/ 14 h 190"/>
                  <a:gd name="T122" fmla="*/ 208 w 229"/>
                  <a:gd name="T123" fmla="*/ 7 h 190"/>
                  <a:gd name="T124" fmla="*/ 204 w 229"/>
                  <a:gd name="T125"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190">
                    <a:moveTo>
                      <a:pt x="208" y="3"/>
                    </a:moveTo>
                    <a:lnTo>
                      <a:pt x="215" y="3"/>
                    </a:lnTo>
                    <a:lnTo>
                      <a:pt x="215" y="3"/>
                    </a:lnTo>
                    <a:lnTo>
                      <a:pt x="215" y="14"/>
                    </a:lnTo>
                    <a:lnTo>
                      <a:pt x="215" y="17"/>
                    </a:lnTo>
                    <a:lnTo>
                      <a:pt x="219" y="25"/>
                    </a:lnTo>
                    <a:lnTo>
                      <a:pt x="222" y="28"/>
                    </a:lnTo>
                    <a:lnTo>
                      <a:pt x="222" y="32"/>
                    </a:lnTo>
                    <a:lnTo>
                      <a:pt x="226" y="39"/>
                    </a:lnTo>
                    <a:lnTo>
                      <a:pt x="229" y="46"/>
                    </a:lnTo>
                    <a:lnTo>
                      <a:pt x="229" y="50"/>
                    </a:lnTo>
                    <a:lnTo>
                      <a:pt x="226" y="53"/>
                    </a:lnTo>
                    <a:lnTo>
                      <a:pt x="226" y="57"/>
                    </a:lnTo>
                    <a:lnTo>
                      <a:pt x="222" y="61"/>
                    </a:lnTo>
                    <a:lnTo>
                      <a:pt x="222" y="61"/>
                    </a:lnTo>
                    <a:lnTo>
                      <a:pt x="219" y="71"/>
                    </a:lnTo>
                    <a:lnTo>
                      <a:pt x="219" y="75"/>
                    </a:lnTo>
                    <a:lnTo>
                      <a:pt x="211" y="75"/>
                    </a:lnTo>
                    <a:lnTo>
                      <a:pt x="208" y="78"/>
                    </a:lnTo>
                    <a:lnTo>
                      <a:pt x="204" y="86"/>
                    </a:lnTo>
                    <a:lnTo>
                      <a:pt x="208" y="89"/>
                    </a:lnTo>
                    <a:lnTo>
                      <a:pt x="208" y="96"/>
                    </a:lnTo>
                    <a:lnTo>
                      <a:pt x="208" y="104"/>
                    </a:lnTo>
                    <a:lnTo>
                      <a:pt x="208" y="107"/>
                    </a:lnTo>
                    <a:lnTo>
                      <a:pt x="204" y="111"/>
                    </a:lnTo>
                    <a:lnTo>
                      <a:pt x="201" y="118"/>
                    </a:lnTo>
                    <a:lnTo>
                      <a:pt x="201" y="125"/>
                    </a:lnTo>
                    <a:lnTo>
                      <a:pt x="201" y="132"/>
                    </a:lnTo>
                    <a:lnTo>
                      <a:pt x="204" y="136"/>
                    </a:lnTo>
                    <a:lnTo>
                      <a:pt x="204" y="136"/>
                    </a:lnTo>
                    <a:lnTo>
                      <a:pt x="201" y="139"/>
                    </a:lnTo>
                    <a:lnTo>
                      <a:pt x="197" y="143"/>
                    </a:lnTo>
                    <a:lnTo>
                      <a:pt x="193" y="150"/>
                    </a:lnTo>
                    <a:lnTo>
                      <a:pt x="183" y="157"/>
                    </a:lnTo>
                    <a:lnTo>
                      <a:pt x="183" y="154"/>
                    </a:lnTo>
                    <a:lnTo>
                      <a:pt x="186" y="143"/>
                    </a:lnTo>
                    <a:lnTo>
                      <a:pt x="186" y="143"/>
                    </a:lnTo>
                    <a:lnTo>
                      <a:pt x="190" y="139"/>
                    </a:lnTo>
                    <a:lnTo>
                      <a:pt x="183" y="139"/>
                    </a:lnTo>
                    <a:lnTo>
                      <a:pt x="183" y="143"/>
                    </a:lnTo>
                    <a:lnTo>
                      <a:pt x="179" y="147"/>
                    </a:lnTo>
                    <a:lnTo>
                      <a:pt x="179" y="150"/>
                    </a:lnTo>
                    <a:lnTo>
                      <a:pt x="176" y="147"/>
                    </a:lnTo>
                    <a:lnTo>
                      <a:pt x="172" y="147"/>
                    </a:lnTo>
                    <a:lnTo>
                      <a:pt x="168" y="150"/>
                    </a:lnTo>
                    <a:lnTo>
                      <a:pt x="168" y="161"/>
                    </a:lnTo>
                    <a:lnTo>
                      <a:pt x="165" y="161"/>
                    </a:lnTo>
                    <a:lnTo>
                      <a:pt x="165" y="161"/>
                    </a:lnTo>
                    <a:lnTo>
                      <a:pt x="161" y="157"/>
                    </a:lnTo>
                    <a:lnTo>
                      <a:pt x="161" y="154"/>
                    </a:lnTo>
                    <a:lnTo>
                      <a:pt x="161" y="150"/>
                    </a:lnTo>
                    <a:lnTo>
                      <a:pt x="158" y="154"/>
                    </a:lnTo>
                    <a:lnTo>
                      <a:pt x="154" y="157"/>
                    </a:lnTo>
                    <a:lnTo>
                      <a:pt x="151" y="161"/>
                    </a:lnTo>
                    <a:lnTo>
                      <a:pt x="151" y="165"/>
                    </a:lnTo>
                    <a:lnTo>
                      <a:pt x="143" y="161"/>
                    </a:lnTo>
                    <a:lnTo>
                      <a:pt x="133" y="161"/>
                    </a:lnTo>
                    <a:lnTo>
                      <a:pt x="129" y="165"/>
                    </a:lnTo>
                    <a:lnTo>
                      <a:pt x="129" y="161"/>
                    </a:lnTo>
                    <a:lnTo>
                      <a:pt x="133" y="161"/>
                    </a:lnTo>
                    <a:lnTo>
                      <a:pt x="125" y="157"/>
                    </a:lnTo>
                    <a:lnTo>
                      <a:pt x="125" y="157"/>
                    </a:lnTo>
                    <a:lnTo>
                      <a:pt x="125" y="161"/>
                    </a:lnTo>
                    <a:lnTo>
                      <a:pt x="122" y="157"/>
                    </a:lnTo>
                    <a:lnTo>
                      <a:pt x="122" y="154"/>
                    </a:lnTo>
                    <a:lnTo>
                      <a:pt x="118" y="154"/>
                    </a:lnTo>
                    <a:lnTo>
                      <a:pt x="115" y="161"/>
                    </a:lnTo>
                    <a:lnTo>
                      <a:pt x="122" y="168"/>
                    </a:lnTo>
                    <a:lnTo>
                      <a:pt x="122" y="172"/>
                    </a:lnTo>
                    <a:lnTo>
                      <a:pt x="118" y="168"/>
                    </a:lnTo>
                    <a:lnTo>
                      <a:pt x="118" y="172"/>
                    </a:lnTo>
                    <a:lnTo>
                      <a:pt x="115" y="172"/>
                    </a:lnTo>
                    <a:lnTo>
                      <a:pt x="111" y="172"/>
                    </a:lnTo>
                    <a:lnTo>
                      <a:pt x="111" y="175"/>
                    </a:lnTo>
                    <a:lnTo>
                      <a:pt x="111" y="175"/>
                    </a:lnTo>
                    <a:lnTo>
                      <a:pt x="104" y="186"/>
                    </a:lnTo>
                    <a:lnTo>
                      <a:pt x="100" y="190"/>
                    </a:lnTo>
                    <a:lnTo>
                      <a:pt x="93" y="186"/>
                    </a:lnTo>
                    <a:lnTo>
                      <a:pt x="93" y="183"/>
                    </a:lnTo>
                    <a:lnTo>
                      <a:pt x="90" y="179"/>
                    </a:lnTo>
                    <a:lnTo>
                      <a:pt x="86" y="175"/>
                    </a:lnTo>
                    <a:lnTo>
                      <a:pt x="86" y="172"/>
                    </a:lnTo>
                    <a:lnTo>
                      <a:pt x="90" y="168"/>
                    </a:lnTo>
                    <a:lnTo>
                      <a:pt x="93" y="165"/>
                    </a:lnTo>
                    <a:lnTo>
                      <a:pt x="93" y="161"/>
                    </a:lnTo>
                    <a:lnTo>
                      <a:pt x="93" y="161"/>
                    </a:lnTo>
                    <a:lnTo>
                      <a:pt x="86" y="161"/>
                    </a:lnTo>
                    <a:lnTo>
                      <a:pt x="82" y="161"/>
                    </a:lnTo>
                    <a:lnTo>
                      <a:pt x="75" y="161"/>
                    </a:lnTo>
                    <a:lnTo>
                      <a:pt x="72" y="161"/>
                    </a:lnTo>
                    <a:lnTo>
                      <a:pt x="68" y="161"/>
                    </a:lnTo>
                    <a:lnTo>
                      <a:pt x="61" y="165"/>
                    </a:lnTo>
                    <a:lnTo>
                      <a:pt x="57" y="165"/>
                    </a:lnTo>
                    <a:lnTo>
                      <a:pt x="54" y="165"/>
                    </a:lnTo>
                    <a:lnTo>
                      <a:pt x="54" y="165"/>
                    </a:lnTo>
                    <a:lnTo>
                      <a:pt x="50" y="168"/>
                    </a:lnTo>
                    <a:lnTo>
                      <a:pt x="47" y="168"/>
                    </a:lnTo>
                    <a:lnTo>
                      <a:pt x="47" y="168"/>
                    </a:lnTo>
                    <a:lnTo>
                      <a:pt x="36" y="172"/>
                    </a:lnTo>
                    <a:lnTo>
                      <a:pt x="32" y="168"/>
                    </a:lnTo>
                    <a:lnTo>
                      <a:pt x="29" y="168"/>
                    </a:lnTo>
                    <a:lnTo>
                      <a:pt x="25" y="179"/>
                    </a:lnTo>
                    <a:lnTo>
                      <a:pt x="25" y="179"/>
                    </a:lnTo>
                    <a:lnTo>
                      <a:pt x="22" y="179"/>
                    </a:lnTo>
                    <a:lnTo>
                      <a:pt x="18" y="175"/>
                    </a:lnTo>
                    <a:lnTo>
                      <a:pt x="14" y="179"/>
                    </a:lnTo>
                    <a:lnTo>
                      <a:pt x="11" y="179"/>
                    </a:lnTo>
                    <a:lnTo>
                      <a:pt x="7" y="179"/>
                    </a:lnTo>
                    <a:lnTo>
                      <a:pt x="4" y="175"/>
                    </a:lnTo>
                    <a:lnTo>
                      <a:pt x="0" y="175"/>
                    </a:lnTo>
                    <a:lnTo>
                      <a:pt x="0" y="172"/>
                    </a:lnTo>
                    <a:lnTo>
                      <a:pt x="0" y="168"/>
                    </a:lnTo>
                    <a:lnTo>
                      <a:pt x="11" y="168"/>
                    </a:lnTo>
                    <a:lnTo>
                      <a:pt x="14" y="165"/>
                    </a:lnTo>
                    <a:lnTo>
                      <a:pt x="18" y="161"/>
                    </a:lnTo>
                    <a:lnTo>
                      <a:pt x="25" y="157"/>
                    </a:lnTo>
                    <a:lnTo>
                      <a:pt x="29" y="154"/>
                    </a:lnTo>
                    <a:lnTo>
                      <a:pt x="32" y="150"/>
                    </a:lnTo>
                    <a:lnTo>
                      <a:pt x="36" y="143"/>
                    </a:lnTo>
                    <a:lnTo>
                      <a:pt x="39" y="143"/>
                    </a:lnTo>
                    <a:lnTo>
                      <a:pt x="43" y="139"/>
                    </a:lnTo>
                    <a:lnTo>
                      <a:pt x="50" y="143"/>
                    </a:lnTo>
                    <a:lnTo>
                      <a:pt x="57" y="143"/>
                    </a:lnTo>
                    <a:lnTo>
                      <a:pt x="65" y="143"/>
                    </a:lnTo>
                    <a:lnTo>
                      <a:pt x="79" y="139"/>
                    </a:lnTo>
                    <a:lnTo>
                      <a:pt x="82" y="139"/>
                    </a:lnTo>
                    <a:lnTo>
                      <a:pt x="86" y="136"/>
                    </a:lnTo>
                    <a:lnTo>
                      <a:pt x="90" y="136"/>
                    </a:lnTo>
                    <a:lnTo>
                      <a:pt x="90" y="139"/>
                    </a:lnTo>
                    <a:lnTo>
                      <a:pt x="97" y="143"/>
                    </a:lnTo>
                    <a:lnTo>
                      <a:pt x="100" y="143"/>
                    </a:lnTo>
                    <a:lnTo>
                      <a:pt x="100" y="139"/>
                    </a:lnTo>
                    <a:lnTo>
                      <a:pt x="108" y="136"/>
                    </a:lnTo>
                    <a:lnTo>
                      <a:pt x="108" y="125"/>
                    </a:lnTo>
                    <a:lnTo>
                      <a:pt x="111" y="122"/>
                    </a:lnTo>
                    <a:lnTo>
                      <a:pt x="118" y="114"/>
                    </a:lnTo>
                    <a:lnTo>
                      <a:pt x="118" y="107"/>
                    </a:lnTo>
                    <a:lnTo>
                      <a:pt x="122" y="104"/>
                    </a:lnTo>
                    <a:lnTo>
                      <a:pt x="122" y="100"/>
                    </a:lnTo>
                    <a:lnTo>
                      <a:pt x="129" y="96"/>
                    </a:lnTo>
                    <a:lnTo>
                      <a:pt x="133" y="96"/>
                    </a:lnTo>
                    <a:lnTo>
                      <a:pt x="129" y="100"/>
                    </a:lnTo>
                    <a:lnTo>
                      <a:pt x="129" y="100"/>
                    </a:lnTo>
                    <a:lnTo>
                      <a:pt x="125" y="104"/>
                    </a:lnTo>
                    <a:lnTo>
                      <a:pt x="125" y="104"/>
                    </a:lnTo>
                    <a:lnTo>
                      <a:pt x="125" y="107"/>
                    </a:lnTo>
                    <a:lnTo>
                      <a:pt x="125" y="114"/>
                    </a:lnTo>
                    <a:lnTo>
                      <a:pt x="129" y="114"/>
                    </a:lnTo>
                    <a:lnTo>
                      <a:pt x="133" y="111"/>
                    </a:lnTo>
                    <a:lnTo>
                      <a:pt x="136" y="107"/>
                    </a:lnTo>
                    <a:lnTo>
                      <a:pt x="140" y="107"/>
                    </a:lnTo>
                    <a:lnTo>
                      <a:pt x="147" y="104"/>
                    </a:lnTo>
                    <a:lnTo>
                      <a:pt x="154" y="100"/>
                    </a:lnTo>
                    <a:lnTo>
                      <a:pt x="158" y="96"/>
                    </a:lnTo>
                    <a:lnTo>
                      <a:pt x="161" y="93"/>
                    </a:lnTo>
                    <a:lnTo>
                      <a:pt x="165" y="86"/>
                    </a:lnTo>
                    <a:lnTo>
                      <a:pt x="168" y="82"/>
                    </a:lnTo>
                    <a:lnTo>
                      <a:pt x="172" y="82"/>
                    </a:lnTo>
                    <a:lnTo>
                      <a:pt x="176" y="78"/>
                    </a:lnTo>
                    <a:lnTo>
                      <a:pt x="176" y="75"/>
                    </a:lnTo>
                    <a:lnTo>
                      <a:pt x="176" y="71"/>
                    </a:lnTo>
                    <a:lnTo>
                      <a:pt x="183" y="64"/>
                    </a:lnTo>
                    <a:lnTo>
                      <a:pt x="183" y="61"/>
                    </a:lnTo>
                    <a:lnTo>
                      <a:pt x="183" y="57"/>
                    </a:lnTo>
                    <a:lnTo>
                      <a:pt x="186" y="50"/>
                    </a:lnTo>
                    <a:lnTo>
                      <a:pt x="186" y="46"/>
                    </a:lnTo>
                    <a:lnTo>
                      <a:pt x="186" y="43"/>
                    </a:lnTo>
                    <a:lnTo>
                      <a:pt x="186" y="39"/>
                    </a:lnTo>
                    <a:lnTo>
                      <a:pt x="179" y="39"/>
                    </a:lnTo>
                    <a:lnTo>
                      <a:pt x="183" y="35"/>
                    </a:lnTo>
                    <a:lnTo>
                      <a:pt x="186" y="32"/>
                    </a:lnTo>
                    <a:lnTo>
                      <a:pt x="186" y="21"/>
                    </a:lnTo>
                    <a:lnTo>
                      <a:pt x="186" y="17"/>
                    </a:lnTo>
                    <a:lnTo>
                      <a:pt x="190" y="17"/>
                    </a:lnTo>
                    <a:lnTo>
                      <a:pt x="190" y="10"/>
                    </a:lnTo>
                    <a:lnTo>
                      <a:pt x="193" y="7"/>
                    </a:lnTo>
                    <a:lnTo>
                      <a:pt x="197" y="7"/>
                    </a:lnTo>
                    <a:lnTo>
                      <a:pt x="197" y="10"/>
                    </a:lnTo>
                    <a:lnTo>
                      <a:pt x="201" y="14"/>
                    </a:lnTo>
                    <a:lnTo>
                      <a:pt x="201" y="17"/>
                    </a:lnTo>
                    <a:lnTo>
                      <a:pt x="204" y="14"/>
                    </a:lnTo>
                    <a:lnTo>
                      <a:pt x="208" y="14"/>
                    </a:lnTo>
                    <a:lnTo>
                      <a:pt x="208" y="14"/>
                    </a:lnTo>
                    <a:lnTo>
                      <a:pt x="211" y="10"/>
                    </a:lnTo>
                    <a:lnTo>
                      <a:pt x="211" y="7"/>
                    </a:lnTo>
                    <a:lnTo>
                      <a:pt x="208" y="7"/>
                    </a:lnTo>
                    <a:lnTo>
                      <a:pt x="204" y="7"/>
                    </a:lnTo>
                    <a:lnTo>
                      <a:pt x="201" y="3"/>
                    </a:lnTo>
                    <a:lnTo>
                      <a:pt x="204" y="0"/>
                    </a:lnTo>
                    <a:lnTo>
                      <a:pt x="204" y="0"/>
                    </a:lnTo>
                    <a:lnTo>
                      <a:pt x="208"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35" name="Freeform 458">
                <a:extLst>
                  <a:ext uri="{FF2B5EF4-FFF2-40B4-BE49-F238E27FC236}">
                    <a16:creationId xmlns:a16="http://schemas.microsoft.com/office/drawing/2014/main" id="{30430203-E3C4-4F78-857E-0D762FD9CA25}"/>
                  </a:ext>
                </a:extLst>
              </p:cNvPr>
              <p:cNvSpPr>
                <a:spLocks/>
              </p:cNvSpPr>
              <p:nvPr/>
            </p:nvSpPr>
            <p:spPr bwMode="auto">
              <a:xfrm>
                <a:off x="6545" y="1900"/>
                <a:ext cx="7" cy="14"/>
              </a:xfrm>
              <a:custGeom>
                <a:avLst/>
                <a:gdLst>
                  <a:gd name="T0" fmla="*/ 3 w 7"/>
                  <a:gd name="T1" fmla="*/ 0 h 14"/>
                  <a:gd name="T2" fmla="*/ 3 w 7"/>
                  <a:gd name="T3" fmla="*/ 7 h 14"/>
                  <a:gd name="T4" fmla="*/ 7 w 7"/>
                  <a:gd name="T5" fmla="*/ 7 h 14"/>
                  <a:gd name="T6" fmla="*/ 3 w 7"/>
                  <a:gd name="T7" fmla="*/ 11 h 14"/>
                  <a:gd name="T8" fmla="*/ 0 w 7"/>
                  <a:gd name="T9" fmla="*/ 14 h 14"/>
                  <a:gd name="T10" fmla="*/ 0 w 7"/>
                  <a:gd name="T11" fmla="*/ 11 h 14"/>
                  <a:gd name="T12" fmla="*/ 3 w 7"/>
                  <a:gd name="T13" fmla="*/ 3 h 14"/>
                  <a:gd name="T14" fmla="*/ 3 w 7"/>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4">
                    <a:moveTo>
                      <a:pt x="3" y="0"/>
                    </a:moveTo>
                    <a:lnTo>
                      <a:pt x="3" y="7"/>
                    </a:lnTo>
                    <a:lnTo>
                      <a:pt x="7" y="7"/>
                    </a:lnTo>
                    <a:lnTo>
                      <a:pt x="3" y="11"/>
                    </a:lnTo>
                    <a:lnTo>
                      <a:pt x="0" y="14"/>
                    </a:lnTo>
                    <a:lnTo>
                      <a:pt x="0" y="11"/>
                    </a:lnTo>
                    <a:lnTo>
                      <a:pt x="3" y="3"/>
                    </a:lnTo>
                    <a:lnTo>
                      <a:pt x="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36" name="Freeform 459">
                <a:extLst>
                  <a:ext uri="{FF2B5EF4-FFF2-40B4-BE49-F238E27FC236}">
                    <a16:creationId xmlns:a16="http://schemas.microsoft.com/office/drawing/2014/main" id="{8F19BFC8-F6AE-4297-B735-4DF454C03B2E}"/>
                  </a:ext>
                </a:extLst>
              </p:cNvPr>
              <p:cNvSpPr>
                <a:spLocks/>
              </p:cNvSpPr>
              <p:nvPr/>
            </p:nvSpPr>
            <p:spPr bwMode="auto">
              <a:xfrm>
                <a:off x="6419" y="1993"/>
                <a:ext cx="54" cy="40"/>
              </a:xfrm>
              <a:custGeom>
                <a:avLst/>
                <a:gdLst>
                  <a:gd name="T0" fmla="*/ 43 w 54"/>
                  <a:gd name="T1" fmla="*/ 25 h 40"/>
                  <a:gd name="T2" fmla="*/ 40 w 54"/>
                  <a:gd name="T3" fmla="*/ 22 h 40"/>
                  <a:gd name="T4" fmla="*/ 32 w 54"/>
                  <a:gd name="T5" fmla="*/ 22 h 40"/>
                  <a:gd name="T6" fmla="*/ 29 w 54"/>
                  <a:gd name="T7" fmla="*/ 22 h 40"/>
                  <a:gd name="T8" fmla="*/ 25 w 54"/>
                  <a:gd name="T9" fmla="*/ 25 h 40"/>
                  <a:gd name="T10" fmla="*/ 22 w 54"/>
                  <a:gd name="T11" fmla="*/ 29 h 40"/>
                  <a:gd name="T12" fmla="*/ 18 w 54"/>
                  <a:gd name="T13" fmla="*/ 32 h 40"/>
                  <a:gd name="T14" fmla="*/ 18 w 54"/>
                  <a:gd name="T15" fmla="*/ 36 h 40"/>
                  <a:gd name="T16" fmla="*/ 14 w 54"/>
                  <a:gd name="T17" fmla="*/ 40 h 40"/>
                  <a:gd name="T18" fmla="*/ 11 w 54"/>
                  <a:gd name="T19" fmla="*/ 36 h 40"/>
                  <a:gd name="T20" fmla="*/ 11 w 54"/>
                  <a:gd name="T21" fmla="*/ 32 h 40"/>
                  <a:gd name="T22" fmla="*/ 7 w 54"/>
                  <a:gd name="T23" fmla="*/ 29 h 40"/>
                  <a:gd name="T24" fmla="*/ 7 w 54"/>
                  <a:gd name="T25" fmla="*/ 29 h 40"/>
                  <a:gd name="T26" fmla="*/ 7 w 54"/>
                  <a:gd name="T27" fmla="*/ 25 h 40"/>
                  <a:gd name="T28" fmla="*/ 4 w 54"/>
                  <a:gd name="T29" fmla="*/ 22 h 40"/>
                  <a:gd name="T30" fmla="*/ 0 w 54"/>
                  <a:gd name="T31" fmla="*/ 22 h 40"/>
                  <a:gd name="T32" fmla="*/ 7 w 54"/>
                  <a:gd name="T33" fmla="*/ 18 h 40"/>
                  <a:gd name="T34" fmla="*/ 14 w 54"/>
                  <a:gd name="T35" fmla="*/ 7 h 40"/>
                  <a:gd name="T36" fmla="*/ 18 w 54"/>
                  <a:gd name="T37" fmla="*/ 11 h 40"/>
                  <a:gd name="T38" fmla="*/ 22 w 54"/>
                  <a:gd name="T39" fmla="*/ 11 h 40"/>
                  <a:gd name="T40" fmla="*/ 25 w 54"/>
                  <a:gd name="T41" fmla="*/ 11 h 40"/>
                  <a:gd name="T42" fmla="*/ 29 w 54"/>
                  <a:gd name="T43" fmla="*/ 7 h 40"/>
                  <a:gd name="T44" fmla="*/ 32 w 54"/>
                  <a:gd name="T45" fmla="*/ 4 h 40"/>
                  <a:gd name="T46" fmla="*/ 36 w 54"/>
                  <a:gd name="T47" fmla="*/ 0 h 40"/>
                  <a:gd name="T48" fmla="*/ 40 w 54"/>
                  <a:gd name="T49" fmla="*/ 0 h 40"/>
                  <a:gd name="T50" fmla="*/ 43 w 54"/>
                  <a:gd name="T51" fmla="*/ 0 h 40"/>
                  <a:gd name="T52" fmla="*/ 47 w 54"/>
                  <a:gd name="T53" fmla="*/ 4 h 40"/>
                  <a:gd name="T54" fmla="*/ 50 w 54"/>
                  <a:gd name="T55" fmla="*/ 4 h 40"/>
                  <a:gd name="T56" fmla="*/ 50 w 54"/>
                  <a:gd name="T57" fmla="*/ 11 h 40"/>
                  <a:gd name="T58" fmla="*/ 54 w 54"/>
                  <a:gd name="T59" fmla="*/ 15 h 40"/>
                  <a:gd name="T60" fmla="*/ 50 w 54"/>
                  <a:gd name="T61" fmla="*/ 15 h 40"/>
                  <a:gd name="T62" fmla="*/ 47 w 54"/>
                  <a:gd name="T63" fmla="*/ 18 h 40"/>
                  <a:gd name="T64" fmla="*/ 47 w 54"/>
                  <a:gd name="T65" fmla="*/ 18 h 40"/>
                  <a:gd name="T66" fmla="*/ 43 w 54"/>
                  <a:gd name="T67" fmla="*/ 22 h 40"/>
                  <a:gd name="T68" fmla="*/ 43 w 54"/>
                  <a:gd name="T69"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 h="40">
                    <a:moveTo>
                      <a:pt x="43" y="25"/>
                    </a:moveTo>
                    <a:lnTo>
                      <a:pt x="40" y="22"/>
                    </a:lnTo>
                    <a:lnTo>
                      <a:pt x="32" y="22"/>
                    </a:lnTo>
                    <a:lnTo>
                      <a:pt x="29" y="22"/>
                    </a:lnTo>
                    <a:lnTo>
                      <a:pt x="25" y="25"/>
                    </a:lnTo>
                    <a:lnTo>
                      <a:pt x="22" y="29"/>
                    </a:lnTo>
                    <a:lnTo>
                      <a:pt x="18" y="32"/>
                    </a:lnTo>
                    <a:lnTo>
                      <a:pt x="18" y="36"/>
                    </a:lnTo>
                    <a:lnTo>
                      <a:pt x="14" y="40"/>
                    </a:lnTo>
                    <a:lnTo>
                      <a:pt x="11" y="36"/>
                    </a:lnTo>
                    <a:lnTo>
                      <a:pt x="11" y="32"/>
                    </a:lnTo>
                    <a:lnTo>
                      <a:pt x="7" y="29"/>
                    </a:lnTo>
                    <a:lnTo>
                      <a:pt x="7" y="29"/>
                    </a:lnTo>
                    <a:lnTo>
                      <a:pt x="7" y="25"/>
                    </a:lnTo>
                    <a:lnTo>
                      <a:pt x="4" y="22"/>
                    </a:lnTo>
                    <a:lnTo>
                      <a:pt x="0" y="22"/>
                    </a:lnTo>
                    <a:lnTo>
                      <a:pt x="7" y="18"/>
                    </a:lnTo>
                    <a:lnTo>
                      <a:pt x="14" y="7"/>
                    </a:lnTo>
                    <a:lnTo>
                      <a:pt x="18" y="11"/>
                    </a:lnTo>
                    <a:lnTo>
                      <a:pt x="22" y="11"/>
                    </a:lnTo>
                    <a:lnTo>
                      <a:pt x="25" y="11"/>
                    </a:lnTo>
                    <a:lnTo>
                      <a:pt x="29" y="7"/>
                    </a:lnTo>
                    <a:lnTo>
                      <a:pt x="32" y="4"/>
                    </a:lnTo>
                    <a:lnTo>
                      <a:pt x="36" y="0"/>
                    </a:lnTo>
                    <a:lnTo>
                      <a:pt x="40" y="0"/>
                    </a:lnTo>
                    <a:lnTo>
                      <a:pt x="43" y="0"/>
                    </a:lnTo>
                    <a:lnTo>
                      <a:pt x="47" y="4"/>
                    </a:lnTo>
                    <a:lnTo>
                      <a:pt x="50" y="4"/>
                    </a:lnTo>
                    <a:lnTo>
                      <a:pt x="50" y="11"/>
                    </a:lnTo>
                    <a:lnTo>
                      <a:pt x="54" y="15"/>
                    </a:lnTo>
                    <a:lnTo>
                      <a:pt x="50" y="15"/>
                    </a:lnTo>
                    <a:lnTo>
                      <a:pt x="47" y="18"/>
                    </a:lnTo>
                    <a:lnTo>
                      <a:pt x="47" y="18"/>
                    </a:lnTo>
                    <a:lnTo>
                      <a:pt x="43" y="22"/>
                    </a:lnTo>
                    <a:lnTo>
                      <a:pt x="43" y="25"/>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37" name="Freeform 460">
                <a:extLst>
                  <a:ext uri="{FF2B5EF4-FFF2-40B4-BE49-F238E27FC236}">
                    <a16:creationId xmlns:a16="http://schemas.microsoft.com/office/drawing/2014/main" id="{9E1D36D3-F1DD-4F0E-8227-107BB0E5E263}"/>
                  </a:ext>
                </a:extLst>
              </p:cNvPr>
              <p:cNvSpPr>
                <a:spLocks/>
              </p:cNvSpPr>
              <p:nvPr/>
            </p:nvSpPr>
            <p:spPr bwMode="auto">
              <a:xfrm>
                <a:off x="6473" y="1990"/>
                <a:ext cx="3" cy="7"/>
              </a:xfrm>
              <a:custGeom>
                <a:avLst/>
                <a:gdLst>
                  <a:gd name="T0" fmla="*/ 3 w 3"/>
                  <a:gd name="T1" fmla="*/ 0 h 7"/>
                  <a:gd name="T2" fmla="*/ 0 w 3"/>
                  <a:gd name="T3" fmla="*/ 3 h 7"/>
                  <a:gd name="T4" fmla="*/ 0 w 3"/>
                  <a:gd name="T5" fmla="*/ 7 h 7"/>
                  <a:gd name="T6" fmla="*/ 0 w 3"/>
                  <a:gd name="T7" fmla="*/ 7 h 7"/>
                  <a:gd name="T8" fmla="*/ 3 w 3"/>
                  <a:gd name="T9" fmla="*/ 7 h 7"/>
                  <a:gd name="T10" fmla="*/ 3 w 3"/>
                  <a:gd name="T11" fmla="*/ 3 h 7"/>
                  <a:gd name="T12" fmla="*/ 3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3" y="0"/>
                    </a:moveTo>
                    <a:lnTo>
                      <a:pt x="0" y="3"/>
                    </a:lnTo>
                    <a:lnTo>
                      <a:pt x="0" y="7"/>
                    </a:lnTo>
                    <a:lnTo>
                      <a:pt x="0" y="7"/>
                    </a:lnTo>
                    <a:lnTo>
                      <a:pt x="3" y="7"/>
                    </a:lnTo>
                    <a:lnTo>
                      <a:pt x="3" y="3"/>
                    </a:lnTo>
                    <a:lnTo>
                      <a:pt x="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38" name="Freeform 461">
                <a:extLst>
                  <a:ext uri="{FF2B5EF4-FFF2-40B4-BE49-F238E27FC236}">
                    <a16:creationId xmlns:a16="http://schemas.microsoft.com/office/drawing/2014/main" id="{B9083936-173E-45D9-95E4-673E7E50FF79}"/>
                  </a:ext>
                </a:extLst>
              </p:cNvPr>
              <p:cNvSpPr>
                <a:spLocks/>
              </p:cNvSpPr>
              <p:nvPr/>
            </p:nvSpPr>
            <p:spPr bwMode="auto">
              <a:xfrm>
                <a:off x="6369" y="2004"/>
                <a:ext cx="47" cy="65"/>
              </a:xfrm>
              <a:custGeom>
                <a:avLst/>
                <a:gdLst>
                  <a:gd name="T0" fmla="*/ 25 w 47"/>
                  <a:gd name="T1" fmla="*/ 0 h 65"/>
                  <a:gd name="T2" fmla="*/ 18 w 47"/>
                  <a:gd name="T3" fmla="*/ 0 h 65"/>
                  <a:gd name="T4" fmla="*/ 14 w 47"/>
                  <a:gd name="T5" fmla="*/ 7 h 65"/>
                  <a:gd name="T6" fmla="*/ 11 w 47"/>
                  <a:gd name="T7" fmla="*/ 11 h 65"/>
                  <a:gd name="T8" fmla="*/ 4 w 47"/>
                  <a:gd name="T9" fmla="*/ 11 h 65"/>
                  <a:gd name="T10" fmla="*/ 0 w 47"/>
                  <a:gd name="T11" fmla="*/ 14 h 65"/>
                  <a:gd name="T12" fmla="*/ 4 w 47"/>
                  <a:gd name="T13" fmla="*/ 21 h 65"/>
                  <a:gd name="T14" fmla="*/ 4 w 47"/>
                  <a:gd name="T15" fmla="*/ 21 h 65"/>
                  <a:gd name="T16" fmla="*/ 4 w 47"/>
                  <a:gd name="T17" fmla="*/ 29 h 65"/>
                  <a:gd name="T18" fmla="*/ 7 w 47"/>
                  <a:gd name="T19" fmla="*/ 25 h 65"/>
                  <a:gd name="T20" fmla="*/ 14 w 47"/>
                  <a:gd name="T21" fmla="*/ 25 h 65"/>
                  <a:gd name="T22" fmla="*/ 11 w 47"/>
                  <a:gd name="T23" fmla="*/ 21 h 65"/>
                  <a:gd name="T24" fmla="*/ 11 w 47"/>
                  <a:gd name="T25" fmla="*/ 18 h 65"/>
                  <a:gd name="T26" fmla="*/ 18 w 47"/>
                  <a:gd name="T27" fmla="*/ 25 h 65"/>
                  <a:gd name="T28" fmla="*/ 18 w 47"/>
                  <a:gd name="T29" fmla="*/ 29 h 65"/>
                  <a:gd name="T30" fmla="*/ 18 w 47"/>
                  <a:gd name="T31" fmla="*/ 39 h 65"/>
                  <a:gd name="T32" fmla="*/ 11 w 47"/>
                  <a:gd name="T33" fmla="*/ 43 h 65"/>
                  <a:gd name="T34" fmla="*/ 14 w 47"/>
                  <a:gd name="T35" fmla="*/ 54 h 65"/>
                  <a:gd name="T36" fmla="*/ 14 w 47"/>
                  <a:gd name="T37" fmla="*/ 61 h 65"/>
                  <a:gd name="T38" fmla="*/ 21 w 47"/>
                  <a:gd name="T39" fmla="*/ 57 h 65"/>
                  <a:gd name="T40" fmla="*/ 18 w 47"/>
                  <a:gd name="T41" fmla="*/ 50 h 65"/>
                  <a:gd name="T42" fmla="*/ 21 w 47"/>
                  <a:gd name="T43" fmla="*/ 54 h 65"/>
                  <a:gd name="T44" fmla="*/ 21 w 47"/>
                  <a:gd name="T45" fmla="*/ 61 h 65"/>
                  <a:gd name="T46" fmla="*/ 25 w 47"/>
                  <a:gd name="T47" fmla="*/ 65 h 65"/>
                  <a:gd name="T48" fmla="*/ 29 w 47"/>
                  <a:gd name="T49" fmla="*/ 57 h 65"/>
                  <a:gd name="T50" fmla="*/ 32 w 47"/>
                  <a:gd name="T51" fmla="*/ 57 h 65"/>
                  <a:gd name="T52" fmla="*/ 39 w 47"/>
                  <a:gd name="T53" fmla="*/ 39 h 65"/>
                  <a:gd name="T54" fmla="*/ 43 w 47"/>
                  <a:gd name="T55" fmla="*/ 29 h 65"/>
                  <a:gd name="T56" fmla="*/ 47 w 47"/>
                  <a:gd name="T57" fmla="*/ 25 h 65"/>
                  <a:gd name="T58" fmla="*/ 47 w 47"/>
                  <a:gd name="T59" fmla="*/ 14 h 65"/>
                  <a:gd name="T60" fmla="*/ 39 w 47"/>
                  <a:gd name="T61" fmla="*/ 14 h 65"/>
                  <a:gd name="T62" fmla="*/ 39 w 47"/>
                  <a:gd name="T63" fmla="*/ 7 h 65"/>
                  <a:gd name="T64" fmla="*/ 32 w 47"/>
                  <a:gd name="T65" fmla="*/ 7 h 65"/>
                  <a:gd name="T66" fmla="*/ 25 w 47"/>
                  <a:gd name="T6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65">
                    <a:moveTo>
                      <a:pt x="21" y="0"/>
                    </a:moveTo>
                    <a:lnTo>
                      <a:pt x="25" y="0"/>
                    </a:lnTo>
                    <a:lnTo>
                      <a:pt x="21" y="0"/>
                    </a:lnTo>
                    <a:lnTo>
                      <a:pt x="18" y="0"/>
                    </a:lnTo>
                    <a:lnTo>
                      <a:pt x="18" y="4"/>
                    </a:lnTo>
                    <a:lnTo>
                      <a:pt x="14" y="7"/>
                    </a:lnTo>
                    <a:lnTo>
                      <a:pt x="11" y="7"/>
                    </a:lnTo>
                    <a:lnTo>
                      <a:pt x="11" y="11"/>
                    </a:lnTo>
                    <a:lnTo>
                      <a:pt x="7" y="11"/>
                    </a:lnTo>
                    <a:lnTo>
                      <a:pt x="4" y="11"/>
                    </a:lnTo>
                    <a:lnTo>
                      <a:pt x="4" y="11"/>
                    </a:lnTo>
                    <a:lnTo>
                      <a:pt x="0" y="14"/>
                    </a:lnTo>
                    <a:lnTo>
                      <a:pt x="4" y="18"/>
                    </a:lnTo>
                    <a:lnTo>
                      <a:pt x="4" y="21"/>
                    </a:lnTo>
                    <a:lnTo>
                      <a:pt x="4" y="25"/>
                    </a:lnTo>
                    <a:lnTo>
                      <a:pt x="4" y="21"/>
                    </a:lnTo>
                    <a:lnTo>
                      <a:pt x="0" y="21"/>
                    </a:lnTo>
                    <a:lnTo>
                      <a:pt x="4" y="29"/>
                    </a:lnTo>
                    <a:lnTo>
                      <a:pt x="4" y="29"/>
                    </a:lnTo>
                    <a:lnTo>
                      <a:pt x="7" y="25"/>
                    </a:lnTo>
                    <a:lnTo>
                      <a:pt x="11" y="29"/>
                    </a:lnTo>
                    <a:lnTo>
                      <a:pt x="14" y="25"/>
                    </a:lnTo>
                    <a:lnTo>
                      <a:pt x="11" y="25"/>
                    </a:lnTo>
                    <a:lnTo>
                      <a:pt x="11" y="21"/>
                    </a:lnTo>
                    <a:lnTo>
                      <a:pt x="11" y="18"/>
                    </a:lnTo>
                    <a:lnTo>
                      <a:pt x="11" y="18"/>
                    </a:lnTo>
                    <a:lnTo>
                      <a:pt x="14" y="21"/>
                    </a:lnTo>
                    <a:lnTo>
                      <a:pt x="18" y="25"/>
                    </a:lnTo>
                    <a:lnTo>
                      <a:pt x="18" y="29"/>
                    </a:lnTo>
                    <a:lnTo>
                      <a:pt x="18" y="29"/>
                    </a:lnTo>
                    <a:lnTo>
                      <a:pt x="18" y="32"/>
                    </a:lnTo>
                    <a:lnTo>
                      <a:pt x="18" y="39"/>
                    </a:lnTo>
                    <a:lnTo>
                      <a:pt x="14" y="39"/>
                    </a:lnTo>
                    <a:lnTo>
                      <a:pt x="11" y="43"/>
                    </a:lnTo>
                    <a:lnTo>
                      <a:pt x="11" y="50"/>
                    </a:lnTo>
                    <a:lnTo>
                      <a:pt x="14" y="54"/>
                    </a:lnTo>
                    <a:lnTo>
                      <a:pt x="11" y="57"/>
                    </a:lnTo>
                    <a:lnTo>
                      <a:pt x="14" y="61"/>
                    </a:lnTo>
                    <a:lnTo>
                      <a:pt x="18" y="61"/>
                    </a:lnTo>
                    <a:lnTo>
                      <a:pt x="21" y="57"/>
                    </a:lnTo>
                    <a:lnTo>
                      <a:pt x="18" y="54"/>
                    </a:lnTo>
                    <a:lnTo>
                      <a:pt x="18" y="50"/>
                    </a:lnTo>
                    <a:lnTo>
                      <a:pt x="21" y="50"/>
                    </a:lnTo>
                    <a:lnTo>
                      <a:pt x="21" y="54"/>
                    </a:lnTo>
                    <a:lnTo>
                      <a:pt x="21" y="54"/>
                    </a:lnTo>
                    <a:lnTo>
                      <a:pt x="21" y="61"/>
                    </a:lnTo>
                    <a:lnTo>
                      <a:pt x="21" y="65"/>
                    </a:lnTo>
                    <a:lnTo>
                      <a:pt x="25" y="65"/>
                    </a:lnTo>
                    <a:lnTo>
                      <a:pt x="29" y="61"/>
                    </a:lnTo>
                    <a:lnTo>
                      <a:pt x="29" y="57"/>
                    </a:lnTo>
                    <a:lnTo>
                      <a:pt x="32" y="54"/>
                    </a:lnTo>
                    <a:lnTo>
                      <a:pt x="32" y="57"/>
                    </a:lnTo>
                    <a:lnTo>
                      <a:pt x="36" y="50"/>
                    </a:lnTo>
                    <a:lnTo>
                      <a:pt x="39" y="39"/>
                    </a:lnTo>
                    <a:lnTo>
                      <a:pt x="39" y="32"/>
                    </a:lnTo>
                    <a:lnTo>
                      <a:pt x="43" y="29"/>
                    </a:lnTo>
                    <a:lnTo>
                      <a:pt x="47" y="25"/>
                    </a:lnTo>
                    <a:lnTo>
                      <a:pt x="47" y="25"/>
                    </a:lnTo>
                    <a:lnTo>
                      <a:pt x="47" y="21"/>
                    </a:lnTo>
                    <a:lnTo>
                      <a:pt x="47" y="14"/>
                    </a:lnTo>
                    <a:lnTo>
                      <a:pt x="39" y="14"/>
                    </a:lnTo>
                    <a:lnTo>
                      <a:pt x="39" y="14"/>
                    </a:lnTo>
                    <a:lnTo>
                      <a:pt x="39" y="7"/>
                    </a:lnTo>
                    <a:lnTo>
                      <a:pt x="39" y="7"/>
                    </a:lnTo>
                    <a:lnTo>
                      <a:pt x="36" y="7"/>
                    </a:lnTo>
                    <a:lnTo>
                      <a:pt x="32" y="7"/>
                    </a:lnTo>
                    <a:lnTo>
                      <a:pt x="29" y="4"/>
                    </a:lnTo>
                    <a:lnTo>
                      <a:pt x="25" y="0"/>
                    </a:lnTo>
                    <a:lnTo>
                      <a:pt x="21"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39" name="Freeform 462">
                <a:extLst>
                  <a:ext uri="{FF2B5EF4-FFF2-40B4-BE49-F238E27FC236}">
                    <a16:creationId xmlns:a16="http://schemas.microsoft.com/office/drawing/2014/main" id="{704D2D16-1E6B-4492-922F-93BC70FA00A9}"/>
                  </a:ext>
                </a:extLst>
              </p:cNvPr>
              <p:cNvSpPr>
                <a:spLocks/>
              </p:cNvSpPr>
              <p:nvPr/>
            </p:nvSpPr>
            <p:spPr bwMode="auto">
              <a:xfrm>
                <a:off x="6376" y="2036"/>
                <a:ext cx="4" cy="7"/>
              </a:xfrm>
              <a:custGeom>
                <a:avLst/>
                <a:gdLst>
                  <a:gd name="T0" fmla="*/ 0 w 4"/>
                  <a:gd name="T1" fmla="*/ 0 h 7"/>
                  <a:gd name="T2" fmla="*/ 0 w 4"/>
                  <a:gd name="T3" fmla="*/ 4 h 7"/>
                  <a:gd name="T4" fmla="*/ 0 w 4"/>
                  <a:gd name="T5" fmla="*/ 7 h 7"/>
                  <a:gd name="T6" fmla="*/ 0 w 4"/>
                  <a:gd name="T7" fmla="*/ 7 h 7"/>
                  <a:gd name="T8" fmla="*/ 4 w 4"/>
                  <a:gd name="T9" fmla="*/ 0 h 7"/>
                  <a:gd name="T10" fmla="*/ 0 w 4"/>
                  <a:gd name="T11" fmla="*/ 0 h 7"/>
                </a:gdLst>
                <a:ahLst/>
                <a:cxnLst>
                  <a:cxn ang="0">
                    <a:pos x="T0" y="T1"/>
                  </a:cxn>
                  <a:cxn ang="0">
                    <a:pos x="T2" y="T3"/>
                  </a:cxn>
                  <a:cxn ang="0">
                    <a:pos x="T4" y="T5"/>
                  </a:cxn>
                  <a:cxn ang="0">
                    <a:pos x="T6" y="T7"/>
                  </a:cxn>
                  <a:cxn ang="0">
                    <a:pos x="T8" y="T9"/>
                  </a:cxn>
                  <a:cxn ang="0">
                    <a:pos x="T10" y="T11"/>
                  </a:cxn>
                </a:cxnLst>
                <a:rect l="0" t="0" r="r" b="b"/>
                <a:pathLst>
                  <a:path w="4" h="7">
                    <a:moveTo>
                      <a:pt x="0" y="0"/>
                    </a:moveTo>
                    <a:lnTo>
                      <a:pt x="0" y="4"/>
                    </a:lnTo>
                    <a:lnTo>
                      <a:pt x="0" y="7"/>
                    </a:lnTo>
                    <a:lnTo>
                      <a:pt x="0" y="7"/>
                    </a:lnTo>
                    <a:lnTo>
                      <a:pt x="4"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40" name="Freeform 463">
                <a:extLst>
                  <a:ext uri="{FF2B5EF4-FFF2-40B4-BE49-F238E27FC236}">
                    <a16:creationId xmlns:a16="http://schemas.microsoft.com/office/drawing/2014/main" id="{DFF63697-C669-401D-85E2-CFE3D426DEC0}"/>
                  </a:ext>
                </a:extLst>
              </p:cNvPr>
              <p:cNvSpPr>
                <a:spLocks/>
              </p:cNvSpPr>
              <p:nvPr/>
            </p:nvSpPr>
            <p:spPr bwMode="auto">
              <a:xfrm>
                <a:off x="6394" y="2076"/>
                <a:ext cx="4" cy="7"/>
              </a:xfrm>
              <a:custGeom>
                <a:avLst/>
                <a:gdLst>
                  <a:gd name="T0" fmla="*/ 4 w 4"/>
                  <a:gd name="T1" fmla="*/ 3 h 7"/>
                  <a:gd name="T2" fmla="*/ 4 w 4"/>
                  <a:gd name="T3" fmla="*/ 0 h 7"/>
                  <a:gd name="T4" fmla="*/ 0 w 4"/>
                  <a:gd name="T5" fmla="*/ 3 h 7"/>
                  <a:gd name="T6" fmla="*/ 0 w 4"/>
                  <a:gd name="T7" fmla="*/ 7 h 7"/>
                  <a:gd name="T8" fmla="*/ 0 w 4"/>
                  <a:gd name="T9" fmla="*/ 7 h 7"/>
                  <a:gd name="T10" fmla="*/ 4 w 4"/>
                  <a:gd name="T11" fmla="*/ 3 h 7"/>
                </a:gdLst>
                <a:ahLst/>
                <a:cxnLst>
                  <a:cxn ang="0">
                    <a:pos x="T0" y="T1"/>
                  </a:cxn>
                  <a:cxn ang="0">
                    <a:pos x="T2" y="T3"/>
                  </a:cxn>
                  <a:cxn ang="0">
                    <a:pos x="T4" y="T5"/>
                  </a:cxn>
                  <a:cxn ang="0">
                    <a:pos x="T6" y="T7"/>
                  </a:cxn>
                  <a:cxn ang="0">
                    <a:pos x="T8" y="T9"/>
                  </a:cxn>
                  <a:cxn ang="0">
                    <a:pos x="T10" y="T11"/>
                  </a:cxn>
                </a:cxnLst>
                <a:rect l="0" t="0" r="r" b="b"/>
                <a:pathLst>
                  <a:path w="4" h="7">
                    <a:moveTo>
                      <a:pt x="4" y="3"/>
                    </a:moveTo>
                    <a:lnTo>
                      <a:pt x="4" y="0"/>
                    </a:lnTo>
                    <a:lnTo>
                      <a:pt x="0" y="3"/>
                    </a:lnTo>
                    <a:lnTo>
                      <a:pt x="0" y="7"/>
                    </a:lnTo>
                    <a:lnTo>
                      <a:pt x="0" y="7"/>
                    </a:lnTo>
                    <a:lnTo>
                      <a:pt x="4"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41" name="Freeform 464">
                <a:extLst>
                  <a:ext uri="{FF2B5EF4-FFF2-40B4-BE49-F238E27FC236}">
                    <a16:creationId xmlns:a16="http://schemas.microsoft.com/office/drawing/2014/main" id="{A9062896-A0F7-4159-9C8B-943C7D6C40D1}"/>
                  </a:ext>
                </a:extLst>
              </p:cNvPr>
              <p:cNvSpPr>
                <a:spLocks/>
              </p:cNvSpPr>
              <p:nvPr/>
            </p:nvSpPr>
            <p:spPr bwMode="auto">
              <a:xfrm>
                <a:off x="6383" y="2083"/>
                <a:ext cx="4" cy="3"/>
              </a:xfrm>
              <a:custGeom>
                <a:avLst/>
                <a:gdLst>
                  <a:gd name="T0" fmla="*/ 4 w 4"/>
                  <a:gd name="T1" fmla="*/ 0 h 3"/>
                  <a:gd name="T2" fmla="*/ 0 w 4"/>
                  <a:gd name="T3" fmla="*/ 0 h 3"/>
                  <a:gd name="T4" fmla="*/ 0 w 4"/>
                  <a:gd name="T5" fmla="*/ 0 h 3"/>
                  <a:gd name="T6" fmla="*/ 0 w 4"/>
                  <a:gd name="T7" fmla="*/ 3 h 3"/>
                  <a:gd name="T8" fmla="*/ 4 w 4"/>
                  <a:gd name="T9" fmla="*/ 3 h 3"/>
                  <a:gd name="T10" fmla="*/ 4 w 4"/>
                  <a:gd name="T11" fmla="*/ 0 h 3"/>
                  <a:gd name="T12" fmla="*/ 4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0"/>
                    </a:moveTo>
                    <a:lnTo>
                      <a:pt x="0" y="0"/>
                    </a:lnTo>
                    <a:lnTo>
                      <a:pt x="0" y="0"/>
                    </a:lnTo>
                    <a:lnTo>
                      <a:pt x="0" y="3"/>
                    </a:lnTo>
                    <a:lnTo>
                      <a:pt x="4" y="3"/>
                    </a:lnTo>
                    <a:lnTo>
                      <a:pt x="4"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42" name="Freeform 465">
                <a:extLst>
                  <a:ext uri="{FF2B5EF4-FFF2-40B4-BE49-F238E27FC236}">
                    <a16:creationId xmlns:a16="http://schemas.microsoft.com/office/drawing/2014/main" id="{1ED6F4ED-98DE-48A8-85D4-6A075F77C1D2}"/>
                  </a:ext>
                </a:extLst>
              </p:cNvPr>
              <p:cNvSpPr>
                <a:spLocks/>
              </p:cNvSpPr>
              <p:nvPr/>
            </p:nvSpPr>
            <p:spPr bwMode="auto">
              <a:xfrm>
                <a:off x="6347" y="2029"/>
                <a:ext cx="4" cy="7"/>
              </a:xfrm>
              <a:custGeom>
                <a:avLst/>
                <a:gdLst>
                  <a:gd name="T0" fmla="*/ 4 w 4"/>
                  <a:gd name="T1" fmla="*/ 0 h 7"/>
                  <a:gd name="T2" fmla="*/ 0 w 4"/>
                  <a:gd name="T3" fmla="*/ 4 h 7"/>
                  <a:gd name="T4" fmla="*/ 0 w 4"/>
                  <a:gd name="T5" fmla="*/ 7 h 7"/>
                  <a:gd name="T6" fmla="*/ 4 w 4"/>
                  <a:gd name="T7" fmla="*/ 4 h 7"/>
                  <a:gd name="T8" fmla="*/ 4 w 4"/>
                  <a:gd name="T9" fmla="*/ 0 h 7"/>
                </a:gdLst>
                <a:ahLst/>
                <a:cxnLst>
                  <a:cxn ang="0">
                    <a:pos x="T0" y="T1"/>
                  </a:cxn>
                  <a:cxn ang="0">
                    <a:pos x="T2" y="T3"/>
                  </a:cxn>
                  <a:cxn ang="0">
                    <a:pos x="T4" y="T5"/>
                  </a:cxn>
                  <a:cxn ang="0">
                    <a:pos x="T6" y="T7"/>
                  </a:cxn>
                  <a:cxn ang="0">
                    <a:pos x="T8" y="T9"/>
                  </a:cxn>
                </a:cxnLst>
                <a:rect l="0" t="0" r="r" b="b"/>
                <a:pathLst>
                  <a:path w="4" h="7">
                    <a:moveTo>
                      <a:pt x="4" y="0"/>
                    </a:moveTo>
                    <a:lnTo>
                      <a:pt x="0" y="4"/>
                    </a:lnTo>
                    <a:lnTo>
                      <a:pt x="0" y="7"/>
                    </a:lnTo>
                    <a:lnTo>
                      <a:pt x="4" y="4"/>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43" name="Freeform 466">
                <a:extLst>
                  <a:ext uri="{FF2B5EF4-FFF2-40B4-BE49-F238E27FC236}">
                    <a16:creationId xmlns:a16="http://schemas.microsoft.com/office/drawing/2014/main" id="{0AF07420-EC1D-45EA-AE2D-36D4FC98B917}"/>
                  </a:ext>
                </a:extLst>
              </p:cNvPr>
              <p:cNvSpPr>
                <a:spLocks/>
              </p:cNvSpPr>
              <p:nvPr/>
            </p:nvSpPr>
            <p:spPr bwMode="auto">
              <a:xfrm>
                <a:off x="6355" y="2022"/>
                <a:ext cx="3" cy="7"/>
              </a:xfrm>
              <a:custGeom>
                <a:avLst/>
                <a:gdLst>
                  <a:gd name="T0" fmla="*/ 3 w 3"/>
                  <a:gd name="T1" fmla="*/ 3 h 7"/>
                  <a:gd name="T2" fmla="*/ 3 w 3"/>
                  <a:gd name="T3" fmla="*/ 0 h 7"/>
                  <a:gd name="T4" fmla="*/ 3 w 3"/>
                  <a:gd name="T5" fmla="*/ 0 h 7"/>
                  <a:gd name="T6" fmla="*/ 0 w 3"/>
                  <a:gd name="T7" fmla="*/ 3 h 7"/>
                  <a:gd name="T8" fmla="*/ 0 w 3"/>
                  <a:gd name="T9" fmla="*/ 7 h 7"/>
                  <a:gd name="T10" fmla="*/ 3 w 3"/>
                  <a:gd name="T11" fmla="*/ 3 h 7"/>
                  <a:gd name="T12" fmla="*/ 3 w 3"/>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3" y="3"/>
                    </a:moveTo>
                    <a:lnTo>
                      <a:pt x="3" y="0"/>
                    </a:lnTo>
                    <a:lnTo>
                      <a:pt x="3" y="0"/>
                    </a:lnTo>
                    <a:lnTo>
                      <a:pt x="0" y="3"/>
                    </a:lnTo>
                    <a:lnTo>
                      <a:pt x="0" y="7"/>
                    </a:lnTo>
                    <a:lnTo>
                      <a:pt x="3" y="3"/>
                    </a:lnTo>
                    <a:lnTo>
                      <a:pt x="3"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44" name="Freeform 467">
                <a:extLst>
                  <a:ext uri="{FF2B5EF4-FFF2-40B4-BE49-F238E27FC236}">
                    <a16:creationId xmlns:a16="http://schemas.microsoft.com/office/drawing/2014/main" id="{BFFFF2C9-A797-4D75-B0BA-64D641C69606}"/>
                  </a:ext>
                </a:extLst>
              </p:cNvPr>
              <p:cNvSpPr>
                <a:spLocks/>
              </p:cNvSpPr>
              <p:nvPr/>
            </p:nvSpPr>
            <p:spPr bwMode="auto">
              <a:xfrm>
                <a:off x="6369" y="2004"/>
                <a:ext cx="4" cy="4"/>
              </a:xfrm>
              <a:custGeom>
                <a:avLst/>
                <a:gdLst>
                  <a:gd name="T0" fmla="*/ 0 w 4"/>
                  <a:gd name="T1" fmla="*/ 0 h 4"/>
                  <a:gd name="T2" fmla="*/ 0 w 4"/>
                  <a:gd name="T3" fmla="*/ 4 h 4"/>
                  <a:gd name="T4" fmla="*/ 0 w 4"/>
                  <a:gd name="T5" fmla="*/ 4 h 4"/>
                  <a:gd name="T6" fmla="*/ 4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0" y="4"/>
                    </a:lnTo>
                    <a:lnTo>
                      <a:pt x="0" y="4"/>
                    </a:lnTo>
                    <a:lnTo>
                      <a:pt x="4"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45" name="Freeform 468">
                <a:extLst>
                  <a:ext uri="{FF2B5EF4-FFF2-40B4-BE49-F238E27FC236}">
                    <a16:creationId xmlns:a16="http://schemas.microsoft.com/office/drawing/2014/main" id="{E750C011-FB52-4718-98F7-EBE0422FB6EB}"/>
                  </a:ext>
                </a:extLst>
              </p:cNvPr>
              <p:cNvSpPr>
                <a:spLocks/>
              </p:cNvSpPr>
              <p:nvPr/>
            </p:nvSpPr>
            <p:spPr bwMode="auto">
              <a:xfrm>
                <a:off x="6172" y="2194"/>
                <a:ext cx="36" cy="75"/>
              </a:xfrm>
              <a:custGeom>
                <a:avLst/>
                <a:gdLst>
                  <a:gd name="T0" fmla="*/ 29 w 36"/>
                  <a:gd name="T1" fmla="*/ 0 h 75"/>
                  <a:gd name="T2" fmla="*/ 32 w 36"/>
                  <a:gd name="T3" fmla="*/ 4 h 75"/>
                  <a:gd name="T4" fmla="*/ 32 w 36"/>
                  <a:gd name="T5" fmla="*/ 4 h 75"/>
                  <a:gd name="T6" fmla="*/ 36 w 36"/>
                  <a:gd name="T7" fmla="*/ 4 h 75"/>
                  <a:gd name="T8" fmla="*/ 36 w 36"/>
                  <a:gd name="T9" fmla="*/ 4 h 75"/>
                  <a:gd name="T10" fmla="*/ 36 w 36"/>
                  <a:gd name="T11" fmla="*/ 7 h 75"/>
                  <a:gd name="T12" fmla="*/ 36 w 36"/>
                  <a:gd name="T13" fmla="*/ 7 h 75"/>
                  <a:gd name="T14" fmla="*/ 36 w 36"/>
                  <a:gd name="T15" fmla="*/ 11 h 75"/>
                  <a:gd name="T16" fmla="*/ 36 w 36"/>
                  <a:gd name="T17" fmla="*/ 14 h 75"/>
                  <a:gd name="T18" fmla="*/ 36 w 36"/>
                  <a:gd name="T19" fmla="*/ 18 h 75"/>
                  <a:gd name="T20" fmla="*/ 36 w 36"/>
                  <a:gd name="T21" fmla="*/ 18 h 75"/>
                  <a:gd name="T22" fmla="*/ 32 w 36"/>
                  <a:gd name="T23" fmla="*/ 25 h 75"/>
                  <a:gd name="T24" fmla="*/ 29 w 36"/>
                  <a:gd name="T25" fmla="*/ 36 h 75"/>
                  <a:gd name="T26" fmla="*/ 29 w 36"/>
                  <a:gd name="T27" fmla="*/ 43 h 75"/>
                  <a:gd name="T28" fmla="*/ 25 w 36"/>
                  <a:gd name="T29" fmla="*/ 50 h 75"/>
                  <a:gd name="T30" fmla="*/ 21 w 36"/>
                  <a:gd name="T31" fmla="*/ 57 h 75"/>
                  <a:gd name="T32" fmla="*/ 18 w 36"/>
                  <a:gd name="T33" fmla="*/ 57 h 75"/>
                  <a:gd name="T34" fmla="*/ 18 w 36"/>
                  <a:gd name="T35" fmla="*/ 61 h 75"/>
                  <a:gd name="T36" fmla="*/ 14 w 36"/>
                  <a:gd name="T37" fmla="*/ 75 h 75"/>
                  <a:gd name="T38" fmla="*/ 14 w 36"/>
                  <a:gd name="T39" fmla="*/ 72 h 75"/>
                  <a:gd name="T40" fmla="*/ 11 w 36"/>
                  <a:gd name="T41" fmla="*/ 68 h 75"/>
                  <a:gd name="T42" fmla="*/ 11 w 36"/>
                  <a:gd name="T43" fmla="*/ 65 h 75"/>
                  <a:gd name="T44" fmla="*/ 7 w 36"/>
                  <a:gd name="T45" fmla="*/ 61 h 75"/>
                  <a:gd name="T46" fmla="*/ 4 w 36"/>
                  <a:gd name="T47" fmla="*/ 54 h 75"/>
                  <a:gd name="T48" fmla="*/ 0 w 36"/>
                  <a:gd name="T49" fmla="*/ 47 h 75"/>
                  <a:gd name="T50" fmla="*/ 0 w 36"/>
                  <a:gd name="T51" fmla="*/ 40 h 75"/>
                  <a:gd name="T52" fmla="*/ 0 w 36"/>
                  <a:gd name="T53" fmla="*/ 36 h 75"/>
                  <a:gd name="T54" fmla="*/ 4 w 36"/>
                  <a:gd name="T55" fmla="*/ 29 h 75"/>
                  <a:gd name="T56" fmla="*/ 18 w 36"/>
                  <a:gd name="T57" fmla="*/ 7 h 75"/>
                  <a:gd name="T58" fmla="*/ 25 w 36"/>
                  <a:gd name="T59" fmla="*/ 4 h 75"/>
                  <a:gd name="T60" fmla="*/ 25 w 36"/>
                  <a:gd name="T61" fmla="*/ 4 h 75"/>
                  <a:gd name="T62" fmla="*/ 29 w 36"/>
                  <a:gd name="T6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75">
                    <a:moveTo>
                      <a:pt x="29" y="0"/>
                    </a:moveTo>
                    <a:lnTo>
                      <a:pt x="32" y="4"/>
                    </a:lnTo>
                    <a:lnTo>
                      <a:pt x="32" y="4"/>
                    </a:lnTo>
                    <a:lnTo>
                      <a:pt x="36" y="4"/>
                    </a:lnTo>
                    <a:lnTo>
                      <a:pt x="36" y="4"/>
                    </a:lnTo>
                    <a:lnTo>
                      <a:pt x="36" y="7"/>
                    </a:lnTo>
                    <a:lnTo>
                      <a:pt x="36" y="7"/>
                    </a:lnTo>
                    <a:lnTo>
                      <a:pt x="36" y="11"/>
                    </a:lnTo>
                    <a:lnTo>
                      <a:pt x="36" y="14"/>
                    </a:lnTo>
                    <a:lnTo>
                      <a:pt x="36" y="18"/>
                    </a:lnTo>
                    <a:lnTo>
                      <a:pt x="36" y="18"/>
                    </a:lnTo>
                    <a:lnTo>
                      <a:pt x="32" y="25"/>
                    </a:lnTo>
                    <a:lnTo>
                      <a:pt x="29" y="36"/>
                    </a:lnTo>
                    <a:lnTo>
                      <a:pt x="29" y="43"/>
                    </a:lnTo>
                    <a:lnTo>
                      <a:pt x="25" y="50"/>
                    </a:lnTo>
                    <a:lnTo>
                      <a:pt x="21" y="57"/>
                    </a:lnTo>
                    <a:lnTo>
                      <a:pt x="18" y="57"/>
                    </a:lnTo>
                    <a:lnTo>
                      <a:pt x="18" y="61"/>
                    </a:lnTo>
                    <a:lnTo>
                      <a:pt x="14" y="75"/>
                    </a:lnTo>
                    <a:lnTo>
                      <a:pt x="14" y="72"/>
                    </a:lnTo>
                    <a:lnTo>
                      <a:pt x="11" y="68"/>
                    </a:lnTo>
                    <a:lnTo>
                      <a:pt x="11" y="65"/>
                    </a:lnTo>
                    <a:lnTo>
                      <a:pt x="7" y="61"/>
                    </a:lnTo>
                    <a:lnTo>
                      <a:pt x="4" y="54"/>
                    </a:lnTo>
                    <a:lnTo>
                      <a:pt x="0" y="47"/>
                    </a:lnTo>
                    <a:lnTo>
                      <a:pt x="0" y="40"/>
                    </a:lnTo>
                    <a:lnTo>
                      <a:pt x="0" y="36"/>
                    </a:lnTo>
                    <a:lnTo>
                      <a:pt x="4" y="29"/>
                    </a:lnTo>
                    <a:lnTo>
                      <a:pt x="18" y="7"/>
                    </a:lnTo>
                    <a:lnTo>
                      <a:pt x="25" y="4"/>
                    </a:lnTo>
                    <a:lnTo>
                      <a:pt x="25" y="4"/>
                    </a:lnTo>
                    <a:lnTo>
                      <a:pt x="29"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46" name="Freeform 469">
                <a:extLst>
                  <a:ext uri="{FF2B5EF4-FFF2-40B4-BE49-F238E27FC236}">
                    <a16:creationId xmlns:a16="http://schemas.microsoft.com/office/drawing/2014/main" id="{9617E714-4AE1-457F-BE44-3833862A73DD}"/>
                  </a:ext>
                </a:extLst>
              </p:cNvPr>
              <p:cNvSpPr>
                <a:spLocks/>
              </p:cNvSpPr>
              <p:nvPr/>
            </p:nvSpPr>
            <p:spPr bwMode="auto">
              <a:xfrm>
                <a:off x="6247" y="2216"/>
                <a:ext cx="4" cy="3"/>
              </a:xfrm>
              <a:custGeom>
                <a:avLst/>
                <a:gdLst>
                  <a:gd name="T0" fmla="*/ 0 w 4"/>
                  <a:gd name="T1" fmla="*/ 0 h 3"/>
                  <a:gd name="T2" fmla="*/ 0 w 4"/>
                  <a:gd name="T3" fmla="*/ 0 h 3"/>
                  <a:gd name="T4" fmla="*/ 4 w 4"/>
                  <a:gd name="T5" fmla="*/ 0 h 3"/>
                  <a:gd name="T6" fmla="*/ 4 w 4"/>
                  <a:gd name="T7" fmla="*/ 0 h 3"/>
                  <a:gd name="T8" fmla="*/ 0 w 4"/>
                  <a:gd name="T9" fmla="*/ 0 h 3"/>
                  <a:gd name="T10" fmla="*/ 0 w 4"/>
                  <a:gd name="T11" fmla="*/ 3 h 3"/>
                  <a:gd name="T12" fmla="*/ 0 w 4"/>
                  <a:gd name="T13" fmla="*/ 0 h 3"/>
                  <a:gd name="T14" fmla="*/ 0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0" y="0"/>
                    </a:moveTo>
                    <a:lnTo>
                      <a:pt x="0" y="0"/>
                    </a:lnTo>
                    <a:lnTo>
                      <a:pt x="4" y="0"/>
                    </a:lnTo>
                    <a:lnTo>
                      <a:pt x="4" y="0"/>
                    </a:lnTo>
                    <a:lnTo>
                      <a:pt x="0" y="0"/>
                    </a:lnTo>
                    <a:lnTo>
                      <a:pt x="0" y="3"/>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47" name="Freeform 470">
                <a:extLst>
                  <a:ext uri="{FF2B5EF4-FFF2-40B4-BE49-F238E27FC236}">
                    <a16:creationId xmlns:a16="http://schemas.microsoft.com/office/drawing/2014/main" id="{ED112F70-F386-4229-AFD6-7777193566A5}"/>
                  </a:ext>
                </a:extLst>
              </p:cNvPr>
              <p:cNvSpPr>
                <a:spLocks/>
              </p:cNvSpPr>
              <p:nvPr/>
            </p:nvSpPr>
            <p:spPr bwMode="auto">
              <a:xfrm>
                <a:off x="6254" y="2212"/>
                <a:ext cx="4" cy="4"/>
              </a:xfrm>
              <a:custGeom>
                <a:avLst/>
                <a:gdLst>
                  <a:gd name="T0" fmla="*/ 0 w 4"/>
                  <a:gd name="T1" fmla="*/ 4 h 4"/>
                  <a:gd name="T2" fmla="*/ 0 w 4"/>
                  <a:gd name="T3" fmla="*/ 4 h 4"/>
                  <a:gd name="T4" fmla="*/ 0 w 4"/>
                  <a:gd name="T5" fmla="*/ 0 h 4"/>
                  <a:gd name="T6" fmla="*/ 4 w 4"/>
                  <a:gd name="T7" fmla="*/ 0 h 4"/>
                  <a:gd name="T8" fmla="*/ 4 w 4"/>
                  <a:gd name="T9" fmla="*/ 0 h 4"/>
                  <a:gd name="T10" fmla="*/ 4 w 4"/>
                  <a:gd name="T11" fmla="*/ 4 h 4"/>
                  <a:gd name="T12" fmla="*/ 0 w 4"/>
                  <a:gd name="T13" fmla="*/ 4 h 4"/>
                  <a:gd name="T14" fmla="*/ 0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4"/>
                    </a:moveTo>
                    <a:lnTo>
                      <a:pt x="0" y="4"/>
                    </a:lnTo>
                    <a:lnTo>
                      <a:pt x="0" y="0"/>
                    </a:lnTo>
                    <a:lnTo>
                      <a:pt x="4" y="0"/>
                    </a:lnTo>
                    <a:lnTo>
                      <a:pt x="4" y="0"/>
                    </a:lnTo>
                    <a:lnTo>
                      <a:pt x="4" y="4"/>
                    </a:lnTo>
                    <a:lnTo>
                      <a:pt x="0" y="4"/>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48" name="Freeform 471">
                <a:extLst>
                  <a:ext uri="{FF2B5EF4-FFF2-40B4-BE49-F238E27FC236}">
                    <a16:creationId xmlns:a16="http://schemas.microsoft.com/office/drawing/2014/main" id="{F74E8353-1C94-4577-A519-DAFBD9FB6B54}"/>
                  </a:ext>
                </a:extLst>
              </p:cNvPr>
              <p:cNvSpPr>
                <a:spLocks/>
              </p:cNvSpPr>
              <p:nvPr/>
            </p:nvSpPr>
            <p:spPr bwMode="auto">
              <a:xfrm>
                <a:off x="6326" y="2162"/>
                <a:ext cx="11" cy="14"/>
              </a:xfrm>
              <a:custGeom>
                <a:avLst/>
                <a:gdLst>
                  <a:gd name="T0" fmla="*/ 4 w 11"/>
                  <a:gd name="T1" fmla="*/ 7 h 14"/>
                  <a:gd name="T2" fmla="*/ 4 w 11"/>
                  <a:gd name="T3" fmla="*/ 3 h 14"/>
                  <a:gd name="T4" fmla="*/ 7 w 11"/>
                  <a:gd name="T5" fmla="*/ 3 h 14"/>
                  <a:gd name="T6" fmla="*/ 7 w 11"/>
                  <a:gd name="T7" fmla="*/ 3 h 14"/>
                  <a:gd name="T8" fmla="*/ 11 w 11"/>
                  <a:gd name="T9" fmla="*/ 0 h 14"/>
                  <a:gd name="T10" fmla="*/ 11 w 11"/>
                  <a:gd name="T11" fmla="*/ 0 h 14"/>
                  <a:gd name="T12" fmla="*/ 11 w 11"/>
                  <a:gd name="T13" fmla="*/ 3 h 14"/>
                  <a:gd name="T14" fmla="*/ 11 w 11"/>
                  <a:gd name="T15" fmla="*/ 3 h 14"/>
                  <a:gd name="T16" fmla="*/ 7 w 11"/>
                  <a:gd name="T17" fmla="*/ 7 h 14"/>
                  <a:gd name="T18" fmla="*/ 4 w 11"/>
                  <a:gd name="T19" fmla="*/ 11 h 14"/>
                  <a:gd name="T20" fmla="*/ 4 w 11"/>
                  <a:gd name="T21" fmla="*/ 11 h 14"/>
                  <a:gd name="T22" fmla="*/ 4 w 11"/>
                  <a:gd name="T23" fmla="*/ 11 h 14"/>
                  <a:gd name="T24" fmla="*/ 4 w 11"/>
                  <a:gd name="T25" fmla="*/ 14 h 14"/>
                  <a:gd name="T26" fmla="*/ 4 w 11"/>
                  <a:gd name="T27" fmla="*/ 14 h 14"/>
                  <a:gd name="T28" fmla="*/ 0 w 11"/>
                  <a:gd name="T29" fmla="*/ 11 h 14"/>
                  <a:gd name="T30" fmla="*/ 4 w 11"/>
                  <a:gd name="T31" fmla="*/ 7 h 14"/>
                  <a:gd name="T32" fmla="*/ 4 w 11"/>
                  <a:gd name="T3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4">
                    <a:moveTo>
                      <a:pt x="4" y="7"/>
                    </a:moveTo>
                    <a:lnTo>
                      <a:pt x="4" y="3"/>
                    </a:lnTo>
                    <a:lnTo>
                      <a:pt x="7" y="3"/>
                    </a:lnTo>
                    <a:lnTo>
                      <a:pt x="7" y="3"/>
                    </a:lnTo>
                    <a:lnTo>
                      <a:pt x="11" y="0"/>
                    </a:lnTo>
                    <a:lnTo>
                      <a:pt x="11" y="0"/>
                    </a:lnTo>
                    <a:lnTo>
                      <a:pt x="11" y="3"/>
                    </a:lnTo>
                    <a:lnTo>
                      <a:pt x="11" y="3"/>
                    </a:lnTo>
                    <a:lnTo>
                      <a:pt x="7" y="7"/>
                    </a:lnTo>
                    <a:lnTo>
                      <a:pt x="4" y="11"/>
                    </a:lnTo>
                    <a:lnTo>
                      <a:pt x="4" y="11"/>
                    </a:lnTo>
                    <a:lnTo>
                      <a:pt x="4" y="11"/>
                    </a:lnTo>
                    <a:lnTo>
                      <a:pt x="4" y="14"/>
                    </a:lnTo>
                    <a:lnTo>
                      <a:pt x="4" y="14"/>
                    </a:lnTo>
                    <a:lnTo>
                      <a:pt x="0" y="11"/>
                    </a:lnTo>
                    <a:lnTo>
                      <a:pt x="4" y="7"/>
                    </a:lnTo>
                    <a:lnTo>
                      <a:pt x="4"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49" name="Freeform 472">
                <a:extLst>
                  <a:ext uri="{FF2B5EF4-FFF2-40B4-BE49-F238E27FC236}">
                    <a16:creationId xmlns:a16="http://schemas.microsoft.com/office/drawing/2014/main" id="{ABF5E644-E940-4F4E-960D-758A0B0CDB4F}"/>
                  </a:ext>
                </a:extLst>
              </p:cNvPr>
              <p:cNvSpPr>
                <a:spLocks/>
              </p:cNvSpPr>
              <p:nvPr/>
            </p:nvSpPr>
            <p:spPr bwMode="auto">
              <a:xfrm>
                <a:off x="6351" y="2137"/>
                <a:ext cx="4" cy="7"/>
              </a:xfrm>
              <a:custGeom>
                <a:avLst/>
                <a:gdLst>
                  <a:gd name="T0" fmla="*/ 0 w 4"/>
                  <a:gd name="T1" fmla="*/ 3 h 7"/>
                  <a:gd name="T2" fmla="*/ 4 w 4"/>
                  <a:gd name="T3" fmla="*/ 7 h 7"/>
                  <a:gd name="T4" fmla="*/ 0 w 4"/>
                  <a:gd name="T5" fmla="*/ 7 h 7"/>
                  <a:gd name="T6" fmla="*/ 0 w 4"/>
                  <a:gd name="T7" fmla="*/ 3 h 7"/>
                  <a:gd name="T8" fmla="*/ 0 w 4"/>
                  <a:gd name="T9" fmla="*/ 3 h 7"/>
                  <a:gd name="T10" fmla="*/ 0 w 4"/>
                  <a:gd name="T11" fmla="*/ 0 h 7"/>
                  <a:gd name="T12" fmla="*/ 0 w 4"/>
                  <a:gd name="T13" fmla="*/ 3 h 7"/>
                  <a:gd name="T14" fmla="*/ 0 w 4"/>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0" y="3"/>
                    </a:moveTo>
                    <a:lnTo>
                      <a:pt x="4" y="7"/>
                    </a:lnTo>
                    <a:lnTo>
                      <a:pt x="0" y="7"/>
                    </a:lnTo>
                    <a:lnTo>
                      <a:pt x="0" y="3"/>
                    </a:lnTo>
                    <a:lnTo>
                      <a:pt x="0" y="3"/>
                    </a:lnTo>
                    <a:lnTo>
                      <a:pt x="0" y="0"/>
                    </a:lnTo>
                    <a:lnTo>
                      <a:pt x="0" y="3"/>
                    </a:lnTo>
                    <a:lnTo>
                      <a:pt x="0"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50" name="Freeform 473">
                <a:extLst>
                  <a:ext uri="{FF2B5EF4-FFF2-40B4-BE49-F238E27FC236}">
                    <a16:creationId xmlns:a16="http://schemas.microsoft.com/office/drawing/2014/main" id="{D14CE2CF-1D9A-4765-883E-DBDEE61614CF}"/>
                  </a:ext>
                </a:extLst>
              </p:cNvPr>
              <p:cNvSpPr>
                <a:spLocks/>
              </p:cNvSpPr>
              <p:nvPr/>
            </p:nvSpPr>
            <p:spPr bwMode="auto">
              <a:xfrm>
                <a:off x="6358" y="2126"/>
                <a:ext cx="7" cy="7"/>
              </a:xfrm>
              <a:custGeom>
                <a:avLst/>
                <a:gdLst>
                  <a:gd name="T0" fmla="*/ 4 w 7"/>
                  <a:gd name="T1" fmla="*/ 0 h 7"/>
                  <a:gd name="T2" fmla="*/ 7 w 7"/>
                  <a:gd name="T3" fmla="*/ 0 h 7"/>
                  <a:gd name="T4" fmla="*/ 7 w 7"/>
                  <a:gd name="T5" fmla="*/ 0 h 7"/>
                  <a:gd name="T6" fmla="*/ 7 w 7"/>
                  <a:gd name="T7" fmla="*/ 3 h 7"/>
                  <a:gd name="T8" fmla="*/ 7 w 7"/>
                  <a:gd name="T9" fmla="*/ 3 h 7"/>
                  <a:gd name="T10" fmla="*/ 4 w 7"/>
                  <a:gd name="T11" fmla="*/ 3 h 7"/>
                  <a:gd name="T12" fmla="*/ 4 w 7"/>
                  <a:gd name="T13" fmla="*/ 7 h 7"/>
                  <a:gd name="T14" fmla="*/ 4 w 7"/>
                  <a:gd name="T15" fmla="*/ 7 h 7"/>
                  <a:gd name="T16" fmla="*/ 0 w 7"/>
                  <a:gd name="T17" fmla="*/ 3 h 7"/>
                  <a:gd name="T18" fmla="*/ 0 w 7"/>
                  <a:gd name="T19" fmla="*/ 3 h 7"/>
                  <a:gd name="T20" fmla="*/ 4 w 7"/>
                  <a:gd name="T21" fmla="*/ 0 h 7"/>
                  <a:gd name="T22" fmla="*/ 4 w 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4" y="0"/>
                    </a:moveTo>
                    <a:lnTo>
                      <a:pt x="7" y="0"/>
                    </a:lnTo>
                    <a:lnTo>
                      <a:pt x="7" y="0"/>
                    </a:lnTo>
                    <a:lnTo>
                      <a:pt x="7" y="3"/>
                    </a:lnTo>
                    <a:lnTo>
                      <a:pt x="7" y="3"/>
                    </a:lnTo>
                    <a:lnTo>
                      <a:pt x="4" y="3"/>
                    </a:lnTo>
                    <a:lnTo>
                      <a:pt x="4" y="7"/>
                    </a:lnTo>
                    <a:lnTo>
                      <a:pt x="4" y="7"/>
                    </a:lnTo>
                    <a:lnTo>
                      <a:pt x="0" y="3"/>
                    </a:lnTo>
                    <a:lnTo>
                      <a:pt x="0" y="3"/>
                    </a:lnTo>
                    <a:lnTo>
                      <a:pt x="4"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51" name="Freeform 474">
                <a:extLst>
                  <a:ext uri="{FF2B5EF4-FFF2-40B4-BE49-F238E27FC236}">
                    <a16:creationId xmlns:a16="http://schemas.microsoft.com/office/drawing/2014/main" id="{F617F54F-A4EF-4D63-98B4-75741A0F677B}"/>
                  </a:ext>
                </a:extLst>
              </p:cNvPr>
              <p:cNvSpPr>
                <a:spLocks/>
              </p:cNvSpPr>
              <p:nvPr/>
            </p:nvSpPr>
            <p:spPr bwMode="auto">
              <a:xfrm>
                <a:off x="6279" y="2205"/>
                <a:ext cx="4" cy="3"/>
              </a:xfrm>
              <a:custGeom>
                <a:avLst/>
                <a:gdLst>
                  <a:gd name="T0" fmla="*/ 0 w 4"/>
                  <a:gd name="T1" fmla="*/ 0 h 3"/>
                  <a:gd name="T2" fmla="*/ 0 w 4"/>
                  <a:gd name="T3" fmla="*/ 0 h 3"/>
                  <a:gd name="T4" fmla="*/ 0 w 4"/>
                  <a:gd name="T5" fmla="*/ 0 h 3"/>
                  <a:gd name="T6" fmla="*/ 0 w 4"/>
                  <a:gd name="T7" fmla="*/ 0 h 3"/>
                  <a:gd name="T8" fmla="*/ 0 w 4"/>
                  <a:gd name="T9" fmla="*/ 3 h 3"/>
                  <a:gd name="T10" fmla="*/ 4 w 4"/>
                  <a:gd name="T11" fmla="*/ 3 h 3"/>
                  <a:gd name="T12" fmla="*/ 0 w 4"/>
                  <a:gd name="T13" fmla="*/ 3 h 3"/>
                  <a:gd name="T14" fmla="*/ 0 w 4"/>
                  <a:gd name="T15" fmla="*/ 3 h 3"/>
                  <a:gd name="T16" fmla="*/ 0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0" y="0"/>
                    </a:moveTo>
                    <a:lnTo>
                      <a:pt x="0" y="0"/>
                    </a:lnTo>
                    <a:lnTo>
                      <a:pt x="0" y="0"/>
                    </a:lnTo>
                    <a:lnTo>
                      <a:pt x="0" y="0"/>
                    </a:lnTo>
                    <a:lnTo>
                      <a:pt x="0" y="3"/>
                    </a:lnTo>
                    <a:lnTo>
                      <a:pt x="4" y="3"/>
                    </a:lnTo>
                    <a:lnTo>
                      <a:pt x="0" y="3"/>
                    </a:lnTo>
                    <a:lnTo>
                      <a:pt x="0" y="3"/>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52" name="Freeform 475">
                <a:extLst>
                  <a:ext uri="{FF2B5EF4-FFF2-40B4-BE49-F238E27FC236}">
                    <a16:creationId xmlns:a16="http://schemas.microsoft.com/office/drawing/2014/main" id="{41DA0C21-D334-4761-9BCC-E49016D1FA53}"/>
                  </a:ext>
                </a:extLst>
              </p:cNvPr>
              <p:cNvSpPr>
                <a:spLocks/>
              </p:cNvSpPr>
              <p:nvPr/>
            </p:nvSpPr>
            <p:spPr bwMode="auto">
              <a:xfrm>
                <a:off x="7118" y="3026"/>
                <a:ext cx="14" cy="18"/>
              </a:xfrm>
              <a:custGeom>
                <a:avLst/>
                <a:gdLst>
                  <a:gd name="T0" fmla="*/ 0 w 14"/>
                  <a:gd name="T1" fmla="*/ 0 h 18"/>
                  <a:gd name="T2" fmla="*/ 0 w 14"/>
                  <a:gd name="T3" fmla="*/ 0 h 18"/>
                  <a:gd name="T4" fmla="*/ 0 w 14"/>
                  <a:gd name="T5" fmla="*/ 0 h 18"/>
                  <a:gd name="T6" fmla="*/ 0 w 14"/>
                  <a:gd name="T7" fmla="*/ 4 h 18"/>
                  <a:gd name="T8" fmla="*/ 3 w 14"/>
                  <a:gd name="T9" fmla="*/ 4 h 18"/>
                  <a:gd name="T10" fmla="*/ 3 w 14"/>
                  <a:gd name="T11" fmla="*/ 8 h 18"/>
                  <a:gd name="T12" fmla="*/ 3 w 14"/>
                  <a:gd name="T13" fmla="*/ 11 h 18"/>
                  <a:gd name="T14" fmla="*/ 7 w 14"/>
                  <a:gd name="T15" fmla="*/ 8 h 18"/>
                  <a:gd name="T16" fmla="*/ 7 w 14"/>
                  <a:gd name="T17" fmla="*/ 4 h 18"/>
                  <a:gd name="T18" fmla="*/ 7 w 14"/>
                  <a:gd name="T19" fmla="*/ 4 h 18"/>
                  <a:gd name="T20" fmla="*/ 10 w 14"/>
                  <a:gd name="T21" fmla="*/ 8 h 18"/>
                  <a:gd name="T22" fmla="*/ 10 w 14"/>
                  <a:gd name="T23" fmla="*/ 8 h 18"/>
                  <a:gd name="T24" fmla="*/ 10 w 14"/>
                  <a:gd name="T25" fmla="*/ 8 h 18"/>
                  <a:gd name="T26" fmla="*/ 10 w 14"/>
                  <a:gd name="T27" fmla="*/ 11 h 18"/>
                  <a:gd name="T28" fmla="*/ 14 w 14"/>
                  <a:gd name="T29" fmla="*/ 15 h 18"/>
                  <a:gd name="T30" fmla="*/ 10 w 14"/>
                  <a:gd name="T31" fmla="*/ 15 h 18"/>
                  <a:gd name="T32" fmla="*/ 7 w 14"/>
                  <a:gd name="T33" fmla="*/ 18 h 18"/>
                  <a:gd name="T34" fmla="*/ 7 w 14"/>
                  <a:gd name="T35" fmla="*/ 18 h 18"/>
                  <a:gd name="T36" fmla="*/ 3 w 14"/>
                  <a:gd name="T37" fmla="*/ 18 h 18"/>
                  <a:gd name="T38" fmla="*/ 0 w 14"/>
                  <a:gd name="T39" fmla="*/ 11 h 18"/>
                  <a:gd name="T40" fmla="*/ 0 w 14"/>
                  <a:gd name="T41" fmla="*/ 8 h 18"/>
                  <a:gd name="T42" fmla="*/ 0 w 14"/>
                  <a:gd name="T4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8">
                    <a:moveTo>
                      <a:pt x="0" y="0"/>
                    </a:moveTo>
                    <a:lnTo>
                      <a:pt x="0" y="0"/>
                    </a:lnTo>
                    <a:lnTo>
                      <a:pt x="0" y="0"/>
                    </a:lnTo>
                    <a:lnTo>
                      <a:pt x="0" y="4"/>
                    </a:lnTo>
                    <a:lnTo>
                      <a:pt x="3" y="4"/>
                    </a:lnTo>
                    <a:lnTo>
                      <a:pt x="3" y="8"/>
                    </a:lnTo>
                    <a:lnTo>
                      <a:pt x="3" y="11"/>
                    </a:lnTo>
                    <a:lnTo>
                      <a:pt x="7" y="8"/>
                    </a:lnTo>
                    <a:lnTo>
                      <a:pt x="7" y="4"/>
                    </a:lnTo>
                    <a:lnTo>
                      <a:pt x="7" y="4"/>
                    </a:lnTo>
                    <a:lnTo>
                      <a:pt x="10" y="8"/>
                    </a:lnTo>
                    <a:lnTo>
                      <a:pt x="10" y="8"/>
                    </a:lnTo>
                    <a:lnTo>
                      <a:pt x="10" y="8"/>
                    </a:lnTo>
                    <a:lnTo>
                      <a:pt x="10" y="11"/>
                    </a:lnTo>
                    <a:lnTo>
                      <a:pt x="14" y="15"/>
                    </a:lnTo>
                    <a:lnTo>
                      <a:pt x="10" y="15"/>
                    </a:lnTo>
                    <a:lnTo>
                      <a:pt x="7" y="18"/>
                    </a:lnTo>
                    <a:lnTo>
                      <a:pt x="7" y="18"/>
                    </a:lnTo>
                    <a:lnTo>
                      <a:pt x="3" y="18"/>
                    </a:lnTo>
                    <a:lnTo>
                      <a:pt x="0" y="11"/>
                    </a:lnTo>
                    <a:lnTo>
                      <a:pt x="0" y="8"/>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53" name="Freeform 476">
                <a:extLst>
                  <a:ext uri="{FF2B5EF4-FFF2-40B4-BE49-F238E27FC236}">
                    <a16:creationId xmlns:a16="http://schemas.microsoft.com/office/drawing/2014/main" id="{FDF83555-58B9-4236-84BF-F9130547A9BE}"/>
                  </a:ext>
                </a:extLst>
              </p:cNvPr>
              <p:cNvSpPr>
                <a:spLocks/>
              </p:cNvSpPr>
              <p:nvPr/>
            </p:nvSpPr>
            <p:spPr bwMode="auto">
              <a:xfrm>
                <a:off x="7128" y="3051"/>
                <a:ext cx="15" cy="11"/>
              </a:xfrm>
              <a:custGeom>
                <a:avLst/>
                <a:gdLst>
                  <a:gd name="T0" fmla="*/ 0 w 15"/>
                  <a:gd name="T1" fmla="*/ 0 h 11"/>
                  <a:gd name="T2" fmla="*/ 4 w 15"/>
                  <a:gd name="T3" fmla="*/ 0 h 11"/>
                  <a:gd name="T4" fmla="*/ 4 w 15"/>
                  <a:gd name="T5" fmla="*/ 0 h 11"/>
                  <a:gd name="T6" fmla="*/ 8 w 15"/>
                  <a:gd name="T7" fmla="*/ 0 h 11"/>
                  <a:gd name="T8" fmla="*/ 8 w 15"/>
                  <a:gd name="T9" fmla="*/ 4 h 11"/>
                  <a:gd name="T10" fmla="*/ 11 w 15"/>
                  <a:gd name="T11" fmla="*/ 4 h 11"/>
                  <a:gd name="T12" fmla="*/ 11 w 15"/>
                  <a:gd name="T13" fmla="*/ 8 h 11"/>
                  <a:gd name="T14" fmla="*/ 15 w 15"/>
                  <a:gd name="T15" fmla="*/ 11 h 11"/>
                  <a:gd name="T16" fmla="*/ 15 w 15"/>
                  <a:gd name="T17" fmla="*/ 11 h 11"/>
                  <a:gd name="T18" fmla="*/ 8 w 15"/>
                  <a:gd name="T19" fmla="*/ 11 h 11"/>
                  <a:gd name="T20" fmla="*/ 4 w 15"/>
                  <a:gd name="T21" fmla="*/ 4 h 11"/>
                  <a:gd name="T22" fmla="*/ 4 w 15"/>
                  <a:gd name="T23" fmla="*/ 4 h 11"/>
                  <a:gd name="T24" fmla="*/ 4 w 15"/>
                  <a:gd name="T25" fmla="*/ 0 h 11"/>
                  <a:gd name="T26" fmla="*/ 0 w 15"/>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1">
                    <a:moveTo>
                      <a:pt x="0" y="0"/>
                    </a:moveTo>
                    <a:lnTo>
                      <a:pt x="4" y="0"/>
                    </a:lnTo>
                    <a:lnTo>
                      <a:pt x="4" y="0"/>
                    </a:lnTo>
                    <a:lnTo>
                      <a:pt x="8" y="0"/>
                    </a:lnTo>
                    <a:lnTo>
                      <a:pt x="8" y="4"/>
                    </a:lnTo>
                    <a:lnTo>
                      <a:pt x="11" y="4"/>
                    </a:lnTo>
                    <a:lnTo>
                      <a:pt x="11" y="8"/>
                    </a:lnTo>
                    <a:lnTo>
                      <a:pt x="15" y="11"/>
                    </a:lnTo>
                    <a:lnTo>
                      <a:pt x="15" y="11"/>
                    </a:lnTo>
                    <a:lnTo>
                      <a:pt x="8" y="11"/>
                    </a:lnTo>
                    <a:lnTo>
                      <a:pt x="4" y="4"/>
                    </a:lnTo>
                    <a:lnTo>
                      <a:pt x="4" y="4"/>
                    </a:lnTo>
                    <a:lnTo>
                      <a:pt x="4"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54" name="Freeform 477">
                <a:extLst>
                  <a:ext uri="{FF2B5EF4-FFF2-40B4-BE49-F238E27FC236}">
                    <a16:creationId xmlns:a16="http://schemas.microsoft.com/office/drawing/2014/main" id="{07878F43-5628-4DF7-818B-4EE7F1C9FD24}"/>
                  </a:ext>
                </a:extLst>
              </p:cNvPr>
              <p:cNvSpPr>
                <a:spLocks/>
              </p:cNvSpPr>
              <p:nvPr/>
            </p:nvSpPr>
            <p:spPr bwMode="auto">
              <a:xfrm>
                <a:off x="7150" y="3041"/>
                <a:ext cx="3" cy="10"/>
              </a:xfrm>
              <a:custGeom>
                <a:avLst/>
                <a:gdLst>
                  <a:gd name="T0" fmla="*/ 0 w 3"/>
                  <a:gd name="T1" fmla="*/ 0 h 10"/>
                  <a:gd name="T2" fmla="*/ 0 w 3"/>
                  <a:gd name="T3" fmla="*/ 0 h 10"/>
                  <a:gd name="T4" fmla="*/ 0 w 3"/>
                  <a:gd name="T5" fmla="*/ 3 h 10"/>
                  <a:gd name="T6" fmla="*/ 0 w 3"/>
                  <a:gd name="T7" fmla="*/ 7 h 10"/>
                  <a:gd name="T8" fmla="*/ 3 w 3"/>
                  <a:gd name="T9" fmla="*/ 7 h 10"/>
                  <a:gd name="T10" fmla="*/ 3 w 3"/>
                  <a:gd name="T11" fmla="*/ 10 h 10"/>
                  <a:gd name="T12" fmla="*/ 0 w 3"/>
                  <a:gd name="T13" fmla="*/ 10 h 10"/>
                  <a:gd name="T14" fmla="*/ 0 w 3"/>
                  <a:gd name="T15" fmla="*/ 7 h 10"/>
                  <a:gd name="T16" fmla="*/ 0 w 3"/>
                  <a:gd name="T17" fmla="*/ 3 h 10"/>
                  <a:gd name="T18" fmla="*/ 0 w 3"/>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0">
                    <a:moveTo>
                      <a:pt x="0" y="0"/>
                    </a:moveTo>
                    <a:lnTo>
                      <a:pt x="0" y="0"/>
                    </a:lnTo>
                    <a:lnTo>
                      <a:pt x="0" y="3"/>
                    </a:lnTo>
                    <a:lnTo>
                      <a:pt x="0" y="7"/>
                    </a:lnTo>
                    <a:lnTo>
                      <a:pt x="3" y="7"/>
                    </a:lnTo>
                    <a:lnTo>
                      <a:pt x="3" y="10"/>
                    </a:lnTo>
                    <a:lnTo>
                      <a:pt x="0" y="10"/>
                    </a:lnTo>
                    <a:lnTo>
                      <a:pt x="0" y="7"/>
                    </a:lnTo>
                    <a:lnTo>
                      <a:pt x="0" y="3"/>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55" name="Freeform 478">
                <a:extLst>
                  <a:ext uri="{FF2B5EF4-FFF2-40B4-BE49-F238E27FC236}">
                    <a16:creationId xmlns:a16="http://schemas.microsoft.com/office/drawing/2014/main" id="{7C07D23B-2969-4EBD-B8EB-69B1FA9D391E}"/>
                  </a:ext>
                </a:extLst>
              </p:cNvPr>
              <p:cNvSpPr>
                <a:spLocks/>
              </p:cNvSpPr>
              <p:nvPr/>
            </p:nvSpPr>
            <p:spPr bwMode="auto">
              <a:xfrm>
                <a:off x="7146" y="3055"/>
                <a:ext cx="7" cy="4"/>
              </a:xfrm>
              <a:custGeom>
                <a:avLst/>
                <a:gdLst>
                  <a:gd name="T0" fmla="*/ 4 w 7"/>
                  <a:gd name="T1" fmla="*/ 0 h 4"/>
                  <a:gd name="T2" fmla="*/ 4 w 7"/>
                  <a:gd name="T3" fmla="*/ 0 h 4"/>
                  <a:gd name="T4" fmla="*/ 4 w 7"/>
                  <a:gd name="T5" fmla="*/ 4 h 4"/>
                  <a:gd name="T6" fmla="*/ 7 w 7"/>
                  <a:gd name="T7" fmla="*/ 4 h 4"/>
                  <a:gd name="T8" fmla="*/ 4 w 7"/>
                  <a:gd name="T9" fmla="*/ 4 h 4"/>
                  <a:gd name="T10" fmla="*/ 0 w 7"/>
                  <a:gd name="T11" fmla="*/ 4 h 4"/>
                  <a:gd name="T12" fmla="*/ 0 w 7"/>
                  <a:gd name="T13" fmla="*/ 4 h 4"/>
                  <a:gd name="T14" fmla="*/ 0 w 7"/>
                  <a:gd name="T15" fmla="*/ 0 h 4"/>
                  <a:gd name="T16" fmla="*/ 0 w 7"/>
                  <a:gd name="T17" fmla="*/ 0 h 4"/>
                  <a:gd name="T18" fmla="*/ 4 w 7"/>
                  <a:gd name="T19" fmla="*/ 0 h 4"/>
                  <a:gd name="T20" fmla="*/ 4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4" y="0"/>
                    </a:moveTo>
                    <a:lnTo>
                      <a:pt x="4" y="0"/>
                    </a:lnTo>
                    <a:lnTo>
                      <a:pt x="4" y="4"/>
                    </a:lnTo>
                    <a:lnTo>
                      <a:pt x="7" y="4"/>
                    </a:lnTo>
                    <a:lnTo>
                      <a:pt x="4" y="4"/>
                    </a:lnTo>
                    <a:lnTo>
                      <a:pt x="0" y="4"/>
                    </a:lnTo>
                    <a:lnTo>
                      <a:pt x="0" y="4"/>
                    </a:lnTo>
                    <a:lnTo>
                      <a:pt x="0" y="0"/>
                    </a:lnTo>
                    <a:lnTo>
                      <a:pt x="0" y="0"/>
                    </a:lnTo>
                    <a:lnTo>
                      <a:pt x="4"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56" name="Freeform 479">
                <a:extLst>
                  <a:ext uri="{FF2B5EF4-FFF2-40B4-BE49-F238E27FC236}">
                    <a16:creationId xmlns:a16="http://schemas.microsoft.com/office/drawing/2014/main" id="{4665043B-3819-4663-8F7E-86713DAE8285}"/>
                  </a:ext>
                </a:extLst>
              </p:cNvPr>
              <p:cNvSpPr>
                <a:spLocks/>
              </p:cNvSpPr>
              <p:nvPr/>
            </p:nvSpPr>
            <p:spPr bwMode="auto">
              <a:xfrm>
                <a:off x="7150" y="3084"/>
                <a:ext cx="7" cy="7"/>
              </a:xfrm>
              <a:custGeom>
                <a:avLst/>
                <a:gdLst>
                  <a:gd name="T0" fmla="*/ 7 w 7"/>
                  <a:gd name="T1" fmla="*/ 0 h 7"/>
                  <a:gd name="T2" fmla="*/ 7 w 7"/>
                  <a:gd name="T3" fmla="*/ 3 h 7"/>
                  <a:gd name="T4" fmla="*/ 7 w 7"/>
                  <a:gd name="T5" fmla="*/ 7 h 7"/>
                  <a:gd name="T6" fmla="*/ 7 w 7"/>
                  <a:gd name="T7" fmla="*/ 7 h 7"/>
                  <a:gd name="T8" fmla="*/ 3 w 7"/>
                  <a:gd name="T9" fmla="*/ 7 h 7"/>
                  <a:gd name="T10" fmla="*/ 0 w 7"/>
                  <a:gd name="T11" fmla="*/ 3 h 7"/>
                  <a:gd name="T12" fmla="*/ 0 w 7"/>
                  <a:gd name="T13" fmla="*/ 3 h 7"/>
                  <a:gd name="T14" fmla="*/ 3 w 7"/>
                  <a:gd name="T15" fmla="*/ 3 h 7"/>
                  <a:gd name="T16" fmla="*/ 3 w 7"/>
                  <a:gd name="T17" fmla="*/ 0 h 7"/>
                  <a:gd name="T18" fmla="*/ 7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0"/>
                    </a:moveTo>
                    <a:lnTo>
                      <a:pt x="7" y="3"/>
                    </a:lnTo>
                    <a:lnTo>
                      <a:pt x="7" y="7"/>
                    </a:lnTo>
                    <a:lnTo>
                      <a:pt x="7" y="7"/>
                    </a:lnTo>
                    <a:lnTo>
                      <a:pt x="3" y="7"/>
                    </a:lnTo>
                    <a:lnTo>
                      <a:pt x="0" y="3"/>
                    </a:lnTo>
                    <a:lnTo>
                      <a:pt x="0" y="3"/>
                    </a:lnTo>
                    <a:lnTo>
                      <a:pt x="3" y="3"/>
                    </a:lnTo>
                    <a:lnTo>
                      <a:pt x="3" y="0"/>
                    </a:lnTo>
                    <a:lnTo>
                      <a:pt x="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57" name="Freeform 480">
                <a:extLst>
                  <a:ext uri="{FF2B5EF4-FFF2-40B4-BE49-F238E27FC236}">
                    <a16:creationId xmlns:a16="http://schemas.microsoft.com/office/drawing/2014/main" id="{F63C0073-5F49-476A-809B-0FEBA2C32102}"/>
                  </a:ext>
                </a:extLst>
              </p:cNvPr>
              <p:cNvSpPr>
                <a:spLocks/>
              </p:cNvSpPr>
              <p:nvPr/>
            </p:nvSpPr>
            <p:spPr bwMode="auto">
              <a:xfrm>
                <a:off x="7164" y="3109"/>
                <a:ext cx="7" cy="3"/>
              </a:xfrm>
              <a:custGeom>
                <a:avLst/>
                <a:gdLst>
                  <a:gd name="T0" fmla="*/ 4 w 7"/>
                  <a:gd name="T1" fmla="*/ 0 h 3"/>
                  <a:gd name="T2" fmla="*/ 4 w 7"/>
                  <a:gd name="T3" fmla="*/ 0 h 3"/>
                  <a:gd name="T4" fmla="*/ 4 w 7"/>
                  <a:gd name="T5" fmla="*/ 0 h 3"/>
                  <a:gd name="T6" fmla="*/ 4 w 7"/>
                  <a:gd name="T7" fmla="*/ 0 h 3"/>
                  <a:gd name="T8" fmla="*/ 4 w 7"/>
                  <a:gd name="T9" fmla="*/ 0 h 3"/>
                  <a:gd name="T10" fmla="*/ 4 w 7"/>
                  <a:gd name="T11" fmla="*/ 0 h 3"/>
                  <a:gd name="T12" fmla="*/ 7 w 7"/>
                  <a:gd name="T13" fmla="*/ 3 h 3"/>
                  <a:gd name="T14" fmla="*/ 4 w 7"/>
                  <a:gd name="T15" fmla="*/ 3 h 3"/>
                  <a:gd name="T16" fmla="*/ 4 w 7"/>
                  <a:gd name="T17" fmla="*/ 3 h 3"/>
                  <a:gd name="T18" fmla="*/ 0 w 7"/>
                  <a:gd name="T19" fmla="*/ 0 h 3"/>
                  <a:gd name="T20" fmla="*/ 4 w 7"/>
                  <a:gd name="T21" fmla="*/ 0 h 3"/>
                  <a:gd name="T22" fmla="*/ 4 w 7"/>
                  <a:gd name="T23" fmla="*/ 3 h 3"/>
                  <a:gd name="T24" fmla="*/ 0 w 7"/>
                  <a:gd name="T25" fmla="*/ 0 h 3"/>
                  <a:gd name="T26" fmla="*/ 4 w 7"/>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3">
                    <a:moveTo>
                      <a:pt x="4" y="0"/>
                    </a:moveTo>
                    <a:lnTo>
                      <a:pt x="4" y="0"/>
                    </a:lnTo>
                    <a:lnTo>
                      <a:pt x="4" y="0"/>
                    </a:lnTo>
                    <a:lnTo>
                      <a:pt x="4" y="0"/>
                    </a:lnTo>
                    <a:lnTo>
                      <a:pt x="4" y="0"/>
                    </a:lnTo>
                    <a:lnTo>
                      <a:pt x="4" y="0"/>
                    </a:lnTo>
                    <a:lnTo>
                      <a:pt x="7" y="3"/>
                    </a:lnTo>
                    <a:lnTo>
                      <a:pt x="4" y="3"/>
                    </a:lnTo>
                    <a:lnTo>
                      <a:pt x="4" y="3"/>
                    </a:lnTo>
                    <a:lnTo>
                      <a:pt x="0" y="0"/>
                    </a:lnTo>
                    <a:lnTo>
                      <a:pt x="4" y="0"/>
                    </a:lnTo>
                    <a:lnTo>
                      <a:pt x="4" y="3"/>
                    </a:lnTo>
                    <a:lnTo>
                      <a:pt x="0"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58" name="Freeform 481">
                <a:extLst>
                  <a:ext uri="{FF2B5EF4-FFF2-40B4-BE49-F238E27FC236}">
                    <a16:creationId xmlns:a16="http://schemas.microsoft.com/office/drawing/2014/main" id="{8649916C-22AE-4125-95B7-AD896B55A02C}"/>
                  </a:ext>
                </a:extLst>
              </p:cNvPr>
              <p:cNvSpPr>
                <a:spLocks/>
              </p:cNvSpPr>
              <p:nvPr/>
            </p:nvSpPr>
            <p:spPr bwMode="auto">
              <a:xfrm>
                <a:off x="7171" y="3123"/>
                <a:ext cx="4" cy="4"/>
              </a:xfrm>
              <a:custGeom>
                <a:avLst/>
                <a:gdLst>
                  <a:gd name="T0" fmla="*/ 0 w 4"/>
                  <a:gd name="T1" fmla="*/ 0 h 4"/>
                  <a:gd name="T2" fmla="*/ 0 w 4"/>
                  <a:gd name="T3" fmla="*/ 0 h 4"/>
                  <a:gd name="T4" fmla="*/ 4 w 4"/>
                  <a:gd name="T5" fmla="*/ 4 h 4"/>
                  <a:gd name="T6" fmla="*/ 4 w 4"/>
                  <a:gd name="T7" fmla="*/ 4 h 4"/>
                  <a:gd name="T8" fmla="*/ 0 w 4"/>
                  <a:gd name="T9" fmla="*/ 4 h 4"/>
                  <a:gd name="T10" fmla="*/ 0 w 4"/>
                  <a:gd name="T11" fmla="*/ 4 h 4"/>
                  <a:gd name="T12" fmla="*/ 0 w 4"/>
                  <a:gd name="T13" fmla="*/ 0 h 4"/>
                  <a:gd name="T14" fmla="*/ 0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0"/>
                    </a:moveTo>
                    <a:lnTo>
                      <a:pt x="0" y="0"/>
                    </a:lnTo>
                    <a:lnTo>
                      <a:pt x="4" y="4"/>
                    </a:lnTo>
                    <a:lnTo>
                      <a:pt x="4" y="4"/>
                    </a:lnTo>
                    <a:lnTo>
                      <a:pt x="0" y="4"/>
                    </a:lnTo>
                    <a:lnTo>
                      <a:pt x="0" y="4"/>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59" name="Freeform 482">
                <a:extLst>
                  <a:ext uri="{FF2B5EF4-FFF2-40B4-BE49-F238E27FC236}">
                    <a16:creationId xmlns:a16="http://schemas.microsoft.com/office/drawing/2014/main" id="{DDD58D19-3702-40F5-B760-3F9443875DDD}"/>
                  </a:ext>
                </a:extLst>
              </p:cNvPr>
              <p:cNvSpPr>
                <a:spLocks/>
              </p:cNvSpPr>
              <p:nvPr/>
            </p:nvSpPr>
            <p:spPr bwMode="auto">
              <a:xfrm>
                <a:off x="6047" y="2259"/>
                <a:ext cx="3" cy="3"/>
              </a:xfrm>
              <a:custGeom>
                <a:avLst/>
                <a:gdLst>
                  <a:gd name="T0" fmla="*/ 3 w 3"/>
                  <a:gd name="T1" fmla="*/ 0 h 3"/>
                  <a:gd name="T2" fmla="*/ 0 w 3"/>
                  <a:gd name="T3" fmla="*/ 0 h 3"/>
                  <a:gd name="T4" fmla="*/ 0 w 3"/>
                  <a:gd name="T5" fmla="*/ 3 h 3"/>
                  <a:gd name="T6" fmla="*/ 0 w 3"/>
                  <a:gd name="T7" fmla="*/ 3 h 3"/>
                  <a:gd name="T8" fmla="*/ 0 w 3"/>
                  <a:gd name="T9" fmla="*/ 3 h 3"/>
                  <a:gd name="T10" fmla="*/ 0 w 3"/>
                  <a:gd name="T11" fmla="*/ 3 h 3"/>
                  <a:gd name="T12" fmla="*/ 0 w 3"/>
                  <a:gd name="T13" fmla="*/ 3 h 3"/>
                  <a:gd name="T14" fmla="*/ 0 w 3"/>
                  <a:gd name="T15" fmla="*/ 3 h 3"/>
                  <a:gd name="T16" fmla="*/ 0 w 3"/>
                  <a:gd name="T17" fmla="*/ 3 h 3"/>
                  <a:gd name="T18" fmla="*/ 0 w 3"/>
                  <a:gd name="T19" fmla="*/ 3 h 3"/>
                  <a:gd name="T20" fmla="*/ 3 w 3"/>
                  <a:gd name="T21" fmla="*/ 3 h 3"/>
                  <a:gd name="T22" fmla="*/ 0 w 3"/>
                  <a:gd name="T23" fmla="*/ 3 h 3"/>
                  <a:gd name="T24" fmla="*/ 3 w 3"/>
                  <a:gd name="T25" fmla="*/ 3 h 3"/>
                  <a:gd name="T26" fmla="*/ 3 w 3"/>
                  <a:gd name="T27" fmla="*/ 0 h 3"/>
                  <a:gd name="T28" fmla="*/ 3 w 3"/>
                  <a:gd name="T29" fmla="*/ 0 h 3"/>
                  <a:gd name="T30" fmla="*/ 3 w 3"/>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3">
                    <a:moveTo>
                      <a:pt x="3" y="0"/>
                    </a:moveTo>
                    <a:lnTo>
                      <a:pt x="0" y="0"/>
                    </a:lnTo>
                    <a:lnTo>
                      <a:pt x="0" y="3"/>
                    </a:lnTo>
                    <a:lnTo>
                      <a:pt x="0" y="3"/>
                    </a:lnTo>
                    <a:lnTo>
                      <a:pt x="0" y="3"/>
                    </a:lnTo>
                    <a:lnTo>
                      <a:pt x="0" y="3"/>
                    </a:lnTo>
                    <a:lnTo>
                      <a:pt x="0" y="3"/>
                    </a:lnTo>
                    <a:lnTo>
                      <a:pt x="0" y="3"/>
                    </a:lnTo>
                    <a:lnTo>
                      <a:pt x="0" y="3"/>
                    </a:lnTo>
                    <a:lnTo>
                      <a:pt x="0" y="3"/>
                    </a:lnTo>
                    <a:lnTo>
                      <a:pt x="3" y="3"/>
                    </a:lnTo>
                    <a:lnTo>
                      <a:pt x="0" y="3"/>
                    </a:lnTo>
                    <a:lnTo>
                      <a:pt x="3" y="3"/>
                    </a:lnTo>
                    <a:lnTo>
                      <a:pt x="3" y="0"/>
                    </a:lnTo>
                    <a:lnTo>
                      <a:pt x="3" y="0"/>
                    </a:lnTo>
                    <a:lnTo>
                      <a:pt x="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60" name="Freeform 483">
                <a:extLst>
                  <a:ext uri="{FF2B5EF4-FFF2-40B4-BE49-F238E27FC236}">
                    <a16:creationId xmlns:a16="http://schemas.microsoft.com/office/drawing/2014/main" id="{84E75E0B-44D0-4A79-AA03-52E262BF28DD}"/>
                  </a:ext>
                </a:extLst>
              </p:cNvPr>
              <p:cNvSpPr>
                <a:spLocks/>
              </p:cNvSpPr>
              <p:nvPr/>
            </p:nvSpPr>
            <p:spPr bwMode="auto">
              <a:xfrm>
                <a:off x="6050" y="2259"/>
                <a:ext cx="4" cy="3"/>
              </a:xfrm>
              <a:custGeom>
                <a:avLst/>
                <a:gdLst>
                  <a:gd name="T0" fmla="*/ 4 w 4"/>
                  <a:gd name="T1" fmla="*/ 0 h 3"/>
                  <a:gd name="T2" fmla="*/ 0 w 4"/>
                  <a:gd name="T3" fmla="*/ 3 h 3"/>
                  <a:gd name="T4" fmla="*/ 0 w 4"/>
                  <a:gd name="T5" fmla="*/ 3 h 3"/>
                  <a:gd name="T6" fmla="*/ 4 w 4"/>
                  <a:gd name="T7" fmla="*/ 3 h 3"/>
                  <a:gd name="T8" fmla="*/ 4 w 4"/>
                  <a:gd name="T9" fmla="*/ 3 h 3"/>
                  <a:gd name="T10" fmla="*/ 4 w 4"/>
                  <a:gd name="T11" fmla="*/ 3 h 3"/>
                  <a:gd name="T12" fmla="*/ 4 w 4"/>
                  <a:gd name="T13" fmla="*/ 3 h 3"/>
                  <a:gd name="T14" fmla="*/ 4 w 4"/>
                  <a:gd name="T15" fmla="*/ 3 h 3"/>
                  <a:gd name="T16" fmla="*/ 4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4" y="0"/>
                    </a:moveTo>
                    <a:lnTo>
                      <a:pt x="0" y="3"/>
                    </a:lnTo>
                    <a:lnTo>
                      <a:pt x="0" y="3"/>
                    </a:lnTo>
                    <a:lnTo>
                      <a:pt x="4" y="3"/>
                    </a:lnTo>
                    <a:lnTo>
                      <a:pt x="4" y="3"/>
                    </a:lnTo>
                    <a:lnTo>
                      <a:pt x="4" y="3"/>
                    </a:lnTo>
                    <a:lnTo>
                      <a:pt x="4" y="3"/>
                    </a:lnTo>
                    <a:lnTo>
                      <a:pt x="4" y="3"/>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61" name="Freeform 484">
                <a:extLst>
                  <a:ext uri="{FF2B5EF4-FFF2-40B4-BE49-F238E27FC236}">
                    <a16:creationId xmlns:a16="http://schemas.microsoft.com/office/drawing/2014/main" id="{2FFBB665-92CC-4E1F-80B0-C6C57480B396}"/>
                  </a:ext>
                </a:extLst>
              </p:cNvPr>
              <p:cNvSpPr>
                <a:spLocks/>
              </p:cNvSpPr>
              <p:nvPr/>
            </p:nvSpPr>
            <p:spPr bwMode="auto">
              <a:xfrm>
                <a:off x="4385" y="1961"/>
                <a:ext cx="46" cy="25"/>
              </a:xfrm>
              <a:custGeom>
                <a:avLst/>
                <a:gdLst>
                  <a:gd name="T0" fmla="*/ 35 w 46"/>
                  <a:gd name="T1" fmla="*/ 7 h 25"/>
                  <a:gd name="T2" fmla="*/ 39 w 46"/>
                  <a:gd name="T3" fmla="*/ 3 h 25"/>
                  <a:gd name="T4" fmla="*/ 42 w 46"/>
                  <a:gd name="T5" fmla="*/ 3 h 25"/>
                  <a:gd name="T6" fmla="*/ 46 w 46"/>
                  <a:gd name="T7" fmla="*/ 0 h 25"/>
                  <a:gd name="T8" fmla="*/ 46 w 46"/>
                  <a:gd name="T9" fmla="*/ 0 h 25"/>
                  <a:gd name="T10" fmla="*/ 46 w 46"/>
                  <a:gd name="T11" fmla="*/ 3 h 25"/>
                  <a:gd name="T12" fmla="*/ 42 w 46"/>
                  <a:gd name="T13" fmla="*/ 7 h 25"/>
                  <a:gd name="T14" fmla="*/ 39 w 46"/>
                  <a:gd name="T15" fmla="*/ 7 h 25"/>
                  <a:gd name="T16" fmla="*/ 35 w 46"/>
                  <a:gd name="T17" fmla="*/ 14 h 25"/>
                  <a:gd name="T18" fmla="*/ 35 w 46"/>
                  <a:gd name="T19" fmla="*/ 14 h 25"/>
                  <a:gd name="T20" fmla="*/ 35 w 46"/>
                  <a:gd name="T21" fmla="*/ 18 h 25"/>
                  <a:gd name="T22" fmla="*/ 28 w 46"/>
                  <a:gd name="T23" fmla="*/ 18 h 25"/>
                  <a:gd name="T24" fmla="*/ 25 w 46"/>
                  <a:gd name="T25" fmla="*/ 21 h 25"/>
                  <a:gd name="T26" fmla="*/ 17 w 46"/>
                  <a:gd name="T27" fmla="*/ 25 h 25"/>
                  <a:gd name="T28" fmla="*/ 14 w 46"/>
                  <a:gd name="T29" fmla="*/ 25 h 25"/>
                  <a:gd name="T30" fmla="*/ 10 w 46"/>
                  <a:gd name="T31" fmla="*/ 25 h 25"/>
                  <a:gd name="T32" fmla="*/ 3 w 46"/>
                  <a:gd name="T33" fmla="*/ 25 h 25"/>
                  <a:gd name="T34" fmla="*/ 0 w 46"/>
                  <a:gd name="T35" fmla="*/ 21 h 25"/>
                  <a:gd name="T36" fmla="*/ 0 w 46"/>
                  <a:gd name="T37" fmla="*/ 18 h 25"/>
                  <a:gd name="T38" fmla="*/ 3 w 46"/>
                  <a:gd name="T39" fmla="*/ 14 h 25"/>
                  <a:gd name="T40" fmla="*/ 7 w 46"/>
                  <a:gd name="T41" fmla="*/ 14 h 25"/>
                  <a:gd name="T42" fmla="*/ 10 w 46"/>
                  <a:gd name="T43" fmla="*/ 14 h 25"/>
                  <a:gd name="T44" fmla="*/ 14 w 46"/>
                  <a:gd name="T45" fmla="*/ 11 h 25"/>
                  <a:gd name="T46" fmla="*/ 14 w 46"/>
                  <a:gd name="T47" fmla="*/ 11 h 25"/>
                  <a:gd name="T48" fmla="*/ 14 w 46"/>
                  <a:gd name="T49" fmla="*/ 11 h 25"/>
                  <a:gd name="T50" fmla="*/ 21 w 46"/>
                  <a:gd name="T51" fmla="*/ 11 h 25"/>
                  <a:gd name="T52" fmla="*/ 35 w 46"/>
                  <a:gd name="T53"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25">
                    <a:moveTo>
                      <a:pt x="35" y="7"/>
                    </a:moveTo>
                    <a:lnTo>
                      <a:pt x="39" y="3"/>
                    </a:lnTo>
                    <a:lnTo>
                      <a:pt x="42" y="3"/>
                    </a:lnTo>
                    <a:lnTo>
                      <a:pt x="46" y="0"/>
                    </a:lnTo>
                    <a:lnTo>
                      <a:pt x="46" y="0"/>
                    </a:lnTo>
                    <a:lnTo>
                      <a:pt x="46" y="3"/>
                    </a:lnTo>
                    <a:lnTo>
                      <a:pt x="42" y="7"/>
                    </a:lnTo>
                    <a:lnTo>
                      <a:pt x="39" y="7"/>
                    </a:lnTo>
                    <a:lnTo>
                      <a:pt x="35" y="14"/>
                    </a:lnTo>
                    <a:lnTo>
                      <a:pt x="35" y="14"/>
                    </a:lnTo>
                    <a:lnTo>
                      <a:pt x="35" y="18"/>
                    </a:lnTo>
                    <a:lnTo>
                      <a:pt x="28" y="18"/>
                    </a:lnTo>
                    <a:lnTo>
                      <a:pt x="25" y="21"/>
                    </a:lnTo>
                    <a:lnTo>
                      <a:pt x="17" y="25"/>
                    </a:lnTo>
                    <a:lnTo>
                      <a:pt x="14" y="25"/>
                    </a:lnTo>
                    <a:lnTo>
                      <a:pt x="10" y="25"/>
                    </a:lnTo>
                    <a:lnTo>
                      <a:pt x="3" y="25"/>
                    </a:lnTo>
                    <a:lnTo>
                      <a:pt x="0" y="21"/>
                    </a:lnTo>
                    <a:lnTo>
                      <a:pt x="0" y="18"/>
                    </a:lnTo>
                    <a:lnTo>
                      <a:pt x="3" y="14"/>
                    </a:lnTo>
                    <a:lnTo>
                      <a:pt x="7" y="14"/>
                    </a:lnTo>
                    <a:lnTo>
                      <a:pt x="10" y="14"/>
                    </a:lnTo>
                    <a:lnTo>
                      <a:pt x="14" y="11"/>
                    </a:lnTo>
                    <a:lnTo>
                      <a:pt x="14" y="11"/>
                    </a:lnTo>
                    <a:lnTo>
                      <a:pt x="14" y="11"/>
                    </a:lnTo>
                    <a:lnTo>
                      <a:pt x="21" y="11"/>
                    </a:lnTo>
                    <a:lnTo>
                      <a:pt x="35"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62" name="Freeform 485">
                <a:extLst>
                  <a:ext uri="{FF2B5EF4-FFF2-40B4-BE49-F238E27FC236}">
                    <a16:creationId xmlns:a16="http://schemas.microsoft.com/office/drawing/2014/main" id="{3C282CF9-5144-4C30-A581-1C5FC2ABE679}"/>
                  </a:ext>
                </a:extLst>
              </p:cNvPr>
              <p:cNvSpPr>
                <a:spLocks/>
              </p:cNvSpPr>
              <p:nvPr/>
            </p:nvSpPr>
            <p:spPr bwMode="auto">
              <a:xfrm>
                <a:off x="5939" y="2305"/>
                <a:ext cx="47" cy="43"/>
              </a:xfrm>
              <a:custGeom>
                <a:avLst/>
                <a:gdLst>
                  <a:gd name="T0" fmla="*/ 40 w 47"/>
                  <a:gd name="T1" fmla="*/ 4 h 43"/>
                  <a:gd name="T2" fmla="*/ 36 w 47"/>
                  <a:gd name="T3" fmla="*/ 4 h 43"/>
                  <a:gd name="T4" fmla="*/ 40 w 47"/>
                  <a:gd name="T5" fmla="*/ 0 h 43"/>
                  <a:gd name="T6" fmla="*/ 43 w 47"/>
                  <a:gd name="T7" fmla="*/ 4 h 43"/>
                  <a:gd name="T8" fmla="*/ 47 w 47"/>
                  <a:gd name="T9" fmla="*/ 4 h 43"/>
                  <a:gd name="T10" fmla="*/ 47 w 47"/>
                  <a:gd name="T11" fmla="*/ 7 h 43"/>
                  <a:gd name="T12" fmla="*/ 47 w 47"/>
                  <a:gd name="T13" fmla="*/ 11 h 43"/>
                  <a:gd name="T14" fmla="*/ 43 w 47"/>
                  <a:gd name="T15" fmla="*/ 15 h 43"/>
                  <a:gd name="T16" fmla="*/ 40 w 47"/>
                  <a:gd name="T17" fmla="*/ 22 h 43"/>
                  <a:gd name="T18" fmla="*/ 36 w 47"/>
                  <a:gd name="T19" fmla="*/ 29 h 43"/>
                  <a:gd name="T20" fmla="*/ 36 w 47"/>
                  <a:gd name="T21" fmla="*/ 33 h 43"/>
                  <a:gd name="T22" fmla="*/ 29 w 47"/>
                  <a:gd name="T23" fmla="*/ 36 h 43"/>
                  <a:gd name="T24" fmla="*/ 25 w 47"/>
                  <a:gd name="T25" fmla="*/ 40 h 43"/>
                  <a:gd name="T26" fmla="*/ 22 w 47"/>
                  <a:gd name="T27" fmla="*/ 43 h 43"/>
                  <a:gd name="T28" fmla="*/ 22 w 47"/>
                  <a:gd name="T29" fmla="*/ 43 h 43"/>
                  <a:gd name="T30" fmla="*/ 18 w 47"/>
                  <a:gd name="T31" fmla="*/ 40 h 43"/>
                  <a:gd name="T32" fmla="*/ 4 w 47"/>
                  <a:gd name="T33" fmla="*/ 36 h 43"/>
                  <a:gd name="T34" fmla="*/ 0 w 47"/>
                  <a:gd name="T35" fmla="*/ 33 h 43"/>
                  <a:gd name="T36" fmla="*/ 0 w 47"/>
                  <a:gd name="T37" fmla="*/ 18 h 43"/>
                  <a:gd name="T38" fmla="*/ 4 w 47"/>
                  <a:gd name="T39" fmla="*/ 18 h 43"/>
                  <a:gd name="T40" fmla="*/ 7 w 47"/>
                  <a:gd name="T41" fmla="*/ 11 h 43"/>
                  <a:gd name="T42" fmla="*/ 11 w 47"/>
                  <a:gd name="T43" fmla="*/ 11 h 43"/>
                  <a:gd name="T44" fmla="*/ 11 w 47"/>
                  <a:gd name="T45" fmla="*/ 7 h 43"/>
                  <a:gd name="T46" fmla="*/ 14 w 47"/>
                  <a:gd name="T47" fmla="*/ 7 h 43"/>
                  <a:gd name="T48" fmla="*/ 18 w 47"/>
                  <a:gd name="T49" fmla="*/ 4 h 43"/>
                  <a:gd name="T50" fmla="*/ 29 w 47"/>
                  <a:gd name="T51" fmla="*/ 4 h 43"/>
                  <a:gd name="T52" fmla="*/ 32 w 47"/>
                  <a:gd name="T53" fmla="*/ 4 h 43"/>
                  <a:gd name="T54" fmla="*/ 36 w 47"/>
                  <a:gd name="T55" fmla="*/ 4 h 43"/>
                  <a:gd name="T56" fmla="*/ 36 w 47"/>
                  <a:gd name="T57" fmla="*/ 4 h 43"/>
                  <a:gd name="T58" fmla="*/ 40 w 47"/>
                  <a:gd name="T59"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 h="43">
                    <a:moveTo>
                      <a:pt x="40" y="4"/>
                    </a:moveTo>
                    <a:lnTo>
                      <a:pt x="36" y="4"/>
                    </a:lnTo>
                    <a:lnTo>
                      <a:pt x="40" y="0"/>
                    </a:lnTo>
                    <a:lnTo>
                      <a:pt x="43" y="4"/>
                    </a:lnTo>
                    <a:lnTo>
                      <a:pt x="47" y="4"/>
                    </a:lnTo>
                    <a:lnTo>
                      <a:pt x="47" y="7"/>
                    </a:lnTo>
                    <a:lnTo>
                      <a:pt x="47" y="11"/>
                    </a:lnTo>
                    <a:lnTo>
                      <a:pt x="43" y="15"/>
                    </a:lnTo>
                    <a:lnTo>
                      <a:pt x="40" y="22"/>
                    </a:lnTo>
                    <a:lnTo>
                      <a:pt x="36" y="29"/>
                    </a:lnTo>
                    <a:lnTo>
                      <a:pt x="36" y="33"/>
                    </a:lnTo>
                    <a:lnTo>
                      <a:pt x="29" y="36"/>
                    </a:lnTo>
                    <a:lnTo>
                      <a:pt x="25" y="40"/>
                    </a:lnTo>
                    <a:lnTo>
                      <a:pt x="22" y="43"/>
                    </a:lnTo>
                    <a:lnTo>
                      <a:pt x="22" y="43"/>
                    </a:lnTo>
                    <a:lnTo>
                      <a:pt x="18" y="40"/>
                    </a:lnTo>
                    <a:lnTo>
                      <a:pt x="4" y="36"/>
                    </a:lnTo>
                    <a:lnTo>
                      <a:pt x="0" y="33"/>
                    </a:lnTo>
                    <a:lnTo>
                      <a:pt x="0" y="18"/>
                    </a:lnTo>
                    <a:lnTo>
                      <a:pt x="4" y="18"/>
                    </a:lnTo>
                    <a:lnTo>
                      <a:pt x="7" y="11"/>
                    </a:lnTo>
                    <a:lnTo>
                      <a:pt x="11" y="11"/>
                    </a:lnTo>
                    <a:lnTo>
                      <a:pt x="11" y="7"/>
                    </a:lnTo>
                    <a:lnTo>
                      <a:pt x="14" y="7"/>
                    </a:lnTo>
                    <a:lnTo>
                      <a:pt x="18" y="4"/>
                    </a:lnTo>
                    <a:lnTo>
                      <a:pt x="29" y="4"/>
                    </a:lnTo>
                    <a:lnTo>
                      <a:pt x="32" y="4"/>
                    </a:lnTo>
                    <a:lnTo>
                      <a:pt x="36" y="4"/>
                    </a:lnTo>
                    <a:lnTo>
                      <a:pt x="36" y="4"/>
                    </a:lnTo>
                    <a:lnTo>
                      <a:pt x="4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63" name="Freeform 486">
                <a:extLst>
                  <a:ext uri="{FF2B5EF4-FFF2-40B4-BE49-F238E27FC236}">
                    <a16:creationId xmlns:a16="http://schemas.microsoft.com/office/drawing/2014/main" id="{4ADD4EF2-56DA-46FD-B6D4-B3B98971311C}"/>
                  </a:ext>
                </a:extLst>
              </p:cNvPr>
              <p:cNvSpPr>
                <a:spLocks/>
              </p:cNvSpPr>
              <p:nvPr/>
            </p:nvSpPr>
            <p:spPr bwMode="auto">
              <a:xfrm>
                <a:off x="6061" y="1835"/>
                <a:ext cx="201" cy="420"/>
              </a:xfrm>
              <a:custGeom>
                <a:avLst/>
                <a:gdLst>
                  <a:gd name="T0" fmla="*/ 183 w 201"/>
                  <a:gd name="T1" fmla="*/ 33 h 420"/>
                  <a:gd name="T2" fmla="*/ 154 w 201"/>
                  <a:gd name="T3" fmla="*/ 43 h 420"/>
                  <a:gd name="T4" fmla="*/ 136 w 201"/>
                  <a:gd name="T5" fmla="*/ 58 h 420"/>
                  <a:gd name="T6" fmla="*/ 147 w 201"/>
                  <a:gd name="T7" fmla="*/ 43 h 420"/>
                  <a:gd name="T8" fmla="*/ 143 w 201"/>
                  <a:gd name="T9" fmla="*/ 33 h 420"/>
                  <a:gd name="T10" fmla="*/ 150 w 201"/>
                  <a:gd name="T11" fmla="*/ 7 h 420"/>
                  <a:gd name="T12" fmla="*/ 132 w 201"/>
                  <a:gd name="T13" fmla="*/ 4 h 420"/>
                  <a:gd name="T14" fmla="*/ 111 w 201"/>
                  <a:gd name="T15" fmla="*/ 25 h 420"/>
                  <a:gd name="T16" fmla="*/ 93 w 201"/>
                  <a:gd name="T17" fmla="*/ 43 h 420"/>
                  <a:gd name="T18" fmla="*/ 75 w 201"/>
                  <a:gd name="T19" fmla="*/ 47 h 420"/>
                  <a:gd name="T20" fmla="*/ 68 w 201"/>
                  <a:gd name="T21" fmla="*/ 68 h 420"/>
                  <a:gd name="T22" fmla="*/ 82 w 201"/>
                  <a:gd name="T23" fmla="*/ 76 h 420"/>
                  <a:gd name="T24" fmla="*/ 89 w 201"/>
                  <a:gd name="T25" fmla="*/ 90 h 420"/>
                  <a:gd name="T26" fmla="*/ 118 w 201"/>
                  <a:gd name="T27" fmla="*/ 83 h 420"/>
                  <a:gd name="T28" fmla="*/ 140 w 201"/>
                  <a:gd name="T29" fmla="*/ 86 h 420"/>
                  <a:gd name="T30" fmla="*/ 158 w 201"/>
                  <a:gd name="T31" fmla="*/ 86 h 420"/>
                  <a:gd name="T32" fmla="*/ 161 w 201"/>
                  <a:gd name="T33" fmla="*/ 97 h 420"/>
                  <a:gd name="T34" fmla="*/ 150 w 201"/>
                  <a:gd name="T35" fmla="*/ 97 h 420"/>
                  <a:gd name="T36" fmla="*/ 129 w 201"/>
                  <a:gd name="T37" fmla="*/ 108 h 420"/>
                  <a:gd name="T38" fmla="*/ 118 w 201"/>
                  <a:gd name="T39" fmla="*/ 119 h 420"/>
                  <a:gd name="T40" fmla="*/ 115 w 201"/>
                  <a:gd name="T41" fmla="*/ 126 h 420"/>
                  <a:gd name="T42" fmla="*/ 93 w 201"/>
                  <a:gd name="T43" fmla="*/ 147 h 420"/>
                  <a:gd name="T44" fmla="*/ 118 w 201"/>
                  <a:gd name="T45" fmla="*/ 162 h 420"/>
                  <a:gd name="T46" fmla="*/ 129 w 201"/>
                  <a:gd name="T47" fmla="*/ 198 h 420"/>
                  <a:gd name="T48" fmla="*/ 150 w 201"/>
                  <a:gd name="T49" fmla="*/ 219 h 420"/>
                  <a:gd name="T50" fmla="*/ 129 w 201"/>
                  <a:gd name="T51" fmla="*/ 212 h 420"/>
                  <a:gd name="T52" fmla="*/ 125 w 201"/>
                  <a:gd name="T53" fmla="*/ 216 h 420"/>
                  <a:gd name="T54" fmla="*/ 140 w 201"/>
                  <a:gd name="T55" fmla="*/ 226 h 420"/>
                  <a:gd name="T56" fmla="*/ 143 w 201"/>
                  <a:gd name="T57" fmla="*/ 237 h 420"/>
                  <a:gd name="T58" fmla="*/ 129 w 201"/>
                  <a:gd name="T59" fmla="*/ 248 h 420"/>
                  <a:gd name="T60" fmla="*/ 122 w 201"/>
                  <a:gd name="T61" fmla="*/ 251 h 420"/>
                  <a:gd name="T62" fmla="*/ 143 w 201"/>
                  <a:gd name="T63" fmla="*/ 259 h 420"/>
                  <a:gd name="T64" fmla="*/ 150 w 201"/>
                  <a:gd name="T65" fmla="*/ 262 h 420"/>
                  <a:gd name="T66" fmla="*/ 147 w 201"/>
                  <a:gd name="T67" fmla="*/ 269 h 420"/>
                  <a:gd name="T68" fmla="*/ 140 w 201"/>
                  <a:gd name="T69" fmla="*/ 277 h 420"/>
                  <a:gd name="T70" fmla="*/ 136 w 201"/>
                  <a:gd name="T71" fmla="*/ 298 h 420"/>
                  <a:gd name="T72" fmla="*/ 125 w 201"/>
                  <a:gd name="T73" fmla="*/ 302 h 420"/>
                  <a:gd name="T74" fmla="*/ 122 w 201"/>
                  <a:gd name="T75" fmla="*/ 316 h 420"/>
                  <a:gd name="T76" fmla="*/ 111 w 201"/>
                  <a:gd name="T77" fmla="*/ 330 h 420"/>
                  <a:gd name="T78" fmla="*/ 100 w 201"/>
                  <a:gd name="T79" fmla="*/ 330 h 420"/>
                  <a:gd name="T80" fmla="*/ 100 w 201"/>
                  <a:gd name="T81" fmla="*/ 348 h 420"/>
                  <a:gd name="T82" fmla="*/ 100 w 201"/>
                  <a:gd name="T83" fmla="*/ 355 h 420"/>
                  <a:gd name="T84" fmla="*/ 93 w 201"/>
                  <a:gd name="T85" fmla="*/ 363 h 420"/>
                  <a:gd name="T86" fmla="*/ 82 w 201"/>
                  <a:gd name="T87" fmla="*/ 370 h 420"/>
                  <a:gd name="T88" fmla="*/ 68 w 201"/>
                  <a:gd name="T89" fmla="*/ 377 h 420"/>
                  <a:gd name="T90" fmla="*/ 61 w 201"/>
                  <a:gd name="T91" fmla="*/ 388 h 420"/>
                  <a:gd name="T92" fmla="*/ 57 w 201"/>
                  <a:gd name="T93" fmla="*/ 395 h 420"/>
                  <a:gd name="T94" fmla="*/ 43 w 201"/>
                  <a:gd name="T95" fmla="*/ 402 h 420"/>
                  <a:gd name="T96" fmla="*/ 29 w 201"/>
                  <a:gd name="T97" fmla="*/ 413 h 420"/>
                  <a:gd name="T98" fmla="*/ 18 w 201"/>
                  <a:gd name="T99" fmla="*/ 416 h 420"/>
                  <a:gd name="T100" fmla="*/ 7 w 201"/>
                  <a:gd name="T101" fmla="*/ 416 h 420"/>
                  <a:gd name="T102" fmla="*/ 0 w 201"/>
                  <a:gd name="T103" fmla="*/ 416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1" h="420">
                    <a:moveTo>
                      <a:pt x="201" y="29"/>
                    </a:moveTo>
                    <a:lnTo>
                      <a:pt x="197" y="29"/>
                    </a:lnTo>
                    <a:lnTo>
                      <a:pt x="193" y="29"/>
                    </a:lnTo>
                    <a:lnTo>
                      <a:pt x="190" y="33"/>
                    </a:lnTo>
                    <a:lnTo>
                      <a:pt x="183" y="33"/>
                    </a:lnTo>
                    <a:lnTo>
                      <a:pt x="179" y="33"/>
                    </a:lnTo>
                    <a:lnTo>
                      <a:pt x="179" y="33"/>
                    </a:lnTo>
                    <a:lnTo>
                      <a:pt x="172" y="36"/>
                    </a:lnTo>
                    <a:lnTo>
                      <a:pt x="158" y="40"/>
                    </a:lnTo>
                    <a:lnTo>
                      <a:pt x="154" y="43"/>
                    </a:lnTo>
                    <a:lnTo>
                      <a:pt x="154" y="47"/>
                    </a:lnTo>
                    <a:lnTo>
                      <a:pt x="150" y="51"/>
                    </a:lnTo>
                    <a:lnTo>
                      <a:pt x="147" y="51"/>
                    </a:lnTo>
                    <a:lnTo>
                      <a:pt x="143" y="54"/>
                    </a:lnTo>
                    <a:lnTo>
                      <a:pt x="136" y="58"/>
                    </a:lnTo>
                    <a:lnTo>
                      <a:pt x="132" y="54"/>
                    </a:lnTo>
                    <a:lnTo>
                      <a:pt x="136" y="51"/>
                    </a:lnTo>
                    <a:lnTo>
                      <a:pt x="143" y="51"/>
                    </a:lnTo>
                    <a:lnTo>
                      <a:pt x="143" y="47"/>
                    </a:lnTo>
                    <a:lnTo>
                      <a:pt x="147" y="43"/>
                    </a:lnTo>
                    <a:lnTo>
                      <a:pt x="143" y="40"/>
                    </a:lnTo>
                    <a:lnTo>
                      <a:pt x="140" y="40"/>
                    </a:lnTo>
                    <a:lnTo>
                      <a:pt x="136" y="36"/>
                    </a:lnTo>
                    <a:lnTo>
                      <a:pt x="140" y="36"/>
                    </a:lnTo>
                    <a:lnTo>
                      <a:pt x="143" y="33"/>
                    </a:lnTo>
                    <a:lnTo>
                      <a:pt x="147" y="29"/>
                    </a:lnTo>
                    <a:lnTo>
                      <a:pt x="154" y="18"/>
                    </a:lnTo>
                    <a:lnTo>
                      <a:pt x="158" y="15"/>
                    </a:lnTo>
                    <a:lnTo>
                      <a:pt x="154" y="11"/>
                    </a:lnTo>
                    <a:lnTo>
                      <a:pt x="150" y="7"/>
                    </a:lnTo>
                    <a:lnTo>
                      <a:pt x="150" y="4"/>
                    </a:lnTo>
                    <a:lnTo>
                      <a:pt x="147" y="0"/>
                    </a:lnTo>
                    <a:lnTo>
                      <a:pt x="147" y="4"/>
                    </a:lnTo>
                    <a:lnTo>
                      <a:pt x="136" y="4"/>
                    </a:lnTo>
                    <a:lnTo>
                      <a:pt x="132" y="4"/>
                    </a:lnTo>
                    <a:lnTo>
                      <a:pt x="129" y="11"/>
                    </a:lnTo>
                    <a:lnTo>
                      <a:pt x="122" y="15"/>
                    </a:lnTo>
                    <a:lnTo>
                      <a:pt x="122" y="18"/>
                    </a:lnTo>
                    <a:lnTo>
                      <a:pt x="118" y="22"/>
                    </a:lnTo>
                    <a:lnTo>
                      <a:pt x="111" y="25"/>
                    </a:lnTo>
                    <a:lnTo>
                      <a:pt x="104" y="29"/>
                    </a:lnTo>
                    <a:lnTo>
                      <a:pt x="100" y="33"/>
                    </a:lnTo>
                    <a:lnTo>
                      <a:pt x="97" y="36"/>
                    </a:lnTo>
                    <a:lnTo>
                      <a:pt x="97" y="40"/>
                    </a:lnTo>
                    <a:lnTo>
                      <a:pt x="93" y="43"/>
                    </a:lnTo>
                    <a:lnTo>
                      <a:pt x="89" y="47"/>
                    </a:lnTo>
                    <a:lnTo>
                      <a:pt x="86" y="47"/>
                    </a:lnTo>
                    <a:lnTo>
                      <a:pt x="79" y="47"/>
                    </a:lnTo>
                    <a:lnTo>
                      <a:pt x="75" y="47"/>
                    </a:lnTo>
                    <a:lnTo>
                      <a:pt x="75" y="47"/>
                    </a:lnTo>
                    <a:lnTo>
                      <a:pt x="68" y="47"/>
                    </a:lnTo>
                    <a:lnTo>
                      <a:pt x="64" y="51"/>
                    </a:lnTo>
                    <a:lnTo>
                      <a:pt x="64" y="58"/>
                    </a:lnTo>
                    <a:lnTo>
                      <a:pt x="61" y="61"/>
                    </a:lnTo>
                    <a:lnTo>
                      <a:pt x="68" y="68"/>
                    </a:lnTo>
                    <a:lnTo>
                      <a:pt x="72" y="72"/>
                    </a:lnTo>
                    <a:lnTo>
                      <a:pt x="75" y="72"/>
                    </a:lnTo>
                    <a:lnTo>
                      <a:pt x="75" y="72"/>
                    </a:lnTo>
                    <a:lnTo>
                      <a:pt x="79" y="76"/>
                    </a:lnTo>
                    <a:lnTo>
                      <a:pt x="82" y="76"/>
                    </a:lnTo>
                    <a:lnTo>
                      <a:pt x="82" y="79"/>
                    </a:lnTo>
                    <a:lnTo>
                      <a:pt x="86" y="83"/>
                    </a:lnTo>
                    <a:lnTo>
                      <a:pt x="86" y="83"/>
                    </a:lnTo>
                    <a:lnTo>
                      <a:pt x="89" y="86"/>
                    </a:lnTo>
                    <a:lnTo>
                      <a:pt x="89" y="90"/>
                    </a:lnTo>
                    <a:lnTo>
                      <a:pt x="100" y="97"/>
                    </a:lnTo>
                    <a:lnTo>
                      <a:pt x="107" y="94"/>
                    </a:lnTo>
                    <a:lnTo>
                      <a:pt x="111" y="90"/>
                    </a:lnTo>
                    <a:lnTo>
                      <a:pt x="115" y="86"/>
                    </a:lnTo>
                    <a:lnTo>
                      <a:pt x="118" y="83"/>
                    </a:lnTo>
                    <a:lnTo>
                      <a:pt x="125" y="79"/>
                    </a:lnTo>
                    <a:lnTo>
                      <a:pt x="129" y="79"/>
                    </a:lnTo>
                    <a:lnTo>
                      <a:pt x="132" y="83"/>
                    </a:lnTo>
                    <a:lnTo>
                      <a:pt x="136" y="83"/>
                    </a:lnTo>
                    <a:lnTo>
                      <a:pt x="140" y="86"/>
                    </a:lnTo>
                    <a:lnTo>
                      <a:pt x="143" y="86"/>
                    </a:lnTo>
                    <a:lnTo>
                      <a:pt x="147" y="86"/>
                    </a:lnTo>
                    <a:lnTo>
                      <a:pt x="150" y="86"/>
                    </a:lnTo>
                    <a:lnTo>
                      <a:pt x="154" y="86"/>
                    </a:lnTo>
                    <a:lnTo>
                      <a:pt x="158" y="86"/>
                    </a:lnTo>
                    <a:lnTo>
                      <a:pt x="161" y="90"/>
                    </a:lnTo>
                    <a:lnTo>
                      <a:pt x="165" y="90"/>
                    </a:lnTo>
                    <a:lnTo>
                      <a:pt x="161" y="94"/>
                    </a:lnTo>
                    <a:lnTo>
                      <a:pt x="161" y="97"/>
                    </a:lnTo>
                    <a:lnTo>
                      <a:pt x="161" y="97"/>
                    </a:lnTo>
                    <a:lnTo>
                      <a:pt x="158" y="101"/>
                    </a:lnTo>
                    <a:lnTo>
                      <a:pt x="158" y="101"/>
                    </a:lnTo>
                    <a:lnTo>
                      <a:pt x="154" y="97"/>
                    </a:lnTo>
                    <a:lnTo>
                      <a:pt x="154" y="101"/>
                    </a:lnTo>
                    <a:lnTo>
                      <a:pt x="150" y="97"/>
                    </a:lnTo>
                    <a:lnTo>
                      <a:pt x="147" y="101"/>
                    </a:lnTo>
                    <a:lnTo>
                      <a:pt x="143" y="104"/>
                    </a:lnTo>
                    <a:lnTo>
                      <a:pt x="136" y="104"/>
                    </a:lnTo>
                    <a:lnTo>
                      <a:pt x="132" y="108"/>
                    </a:lnTo>
                    <a:lnTo>
                      <a:pt x="129" y="108"/>
                    </a:lnTo>
                    <a:lnTo>
                      <a:pt x="129" y="112"/>
                    </a:lnTo>
                    <a:lnTo>
                      <a:pt x="129" y="112"/>
                    </a:lnTo>
                    <a:lnTo>
                      <a:pt x="125" y="112"/>
                    </a:lnTo>
                    <a:lnTo>
                      <a:pt x="122" y="119"/>
                    </a:lnTo>
                    <a:lnTo>
                      <a:pt x="118" y="119"/>
                    </a:lnTo>
                    <a:lnTo>
                      <a:pt x="118" y="115"/>
                    </a:lnTo>
                    <a:lnTo>
                      <a:pt x="115" y="115"/>
                    </a:lnTo>
                    <a:lnTo>
                      <a:pt x="111" y="119"/>
                    </a:lnTo>
                    <a:lnTo>
                      <a:pt x="115" y="122"/>
                    </a:lnTo>
                    <a:lnTo>
                      <a:pt x="115" y="126"/>
                    </a:lnTo>
                    <a:lnTo>
                      <a:pt x="111" y="126"/>
                    </a:lnTo>
                    <a:lnTo>
                      <a:pt x="104" y="129"/>
                    </a:lnTo>
                    <a:lnTo>
                      <a:pt x="100" y="137"/>
                    </a:lnTo>
                    <a:lnTo>
                      <a:pt x="97" y="140"/>
                    </a:lnTo>
                    <a:lnTo>
                      <a:pt x="93" y="147"/>
                    </a:lnTo>
                    <a:lnTo>
                      <a:pt x="97" y="151"/>
                    </a:lnTo>
                    <a:lnTo>
                      <a:pt x="100" y="151"/>
                    </a:lnTo>
                    <a:lnTo>
                      <a:pt x="104" y="155"/>
                    </a:lnTo>
                    <a:lnTo>
                      <a:pt x="115" y="158"/>
                    </a:lnTo>
                    <a:lnTo>
                      <a:pt x="118" y="162"/>
                    </a:lnTo>
                    <a:lnTo>
                      <a:pt x="118" y="169"/>
                    </a:lnTo>
                    <a:lnTo>
                      <a:pt x="122" y="173"/>
                    </a:lnTo>
                    <a:lnTo>
                      <a:pt x="125" y="187"/>
                    </a:lnTo>
                    <a:lnTo>
                      <a:pt x="129" y="190"/>
                    </a:lnTo>
                    <a:lnTo>
                      <a:pt x="129" y="198"/>
                    </a:lnTo>
                    <a:lnTo>
                      <a:pt x="132" y="201"/>
                    </a:lnTo>
                    <a:lnTo>
                      <a:pt x="136" y="205"/>
                    </a:lnTo>
                    <a:lnTo>
                      <a:pt x="140" y="208"/>
                    </a:lnTo>
                    <a:lnTo>
                      <a:pt x="143" y="212"/>
                    </a:lnTo>
                    <a:lnTo>
                      <a:pt x="150" y="219"/>
                    </a:lnTo>
                    <a:lnTo>
                      <a:pt x="150" y="219"/>
                    </a:lnTo>
                    <a:lnTo>
                      <a:pt x="143" y="219"/>
                    </a:lnTo>
                    <a:lnTo>
                      <a:pt x="136" y="216"/>
                    </a:lnTo>
                    <a:lnTo>
                      <a:pt x="132" y="216"/>
                    </a:lnTo>
                    <a:lnTo>
                      <a:pt x="129" y="212"/>
                    </a:lnTo>
                    <a:lnTo>
                      <a:pt x="122" y="212"/>
                    </a:lnTo>
                    <a:lnTo>
                      <a:pt x="115" y="212"/>
                    </a:lnTo>
                    <a:lnTo>
                      <a:pt x="115" y="216"/>
                    </a:lnTo>
                    <a:lnTo>
                      <a:pt x="122" y="212"/>
                    </a:lnTo>
                    <a:lnTo>
                      <a:pt x="125" y="216"/>
                    </a:lnTo>
                    <a:lnTo>
                      <a:pt x="125" y="219"/>
                    </a:lnTo>
                    <a:lnTo>
                      <a:pt x="129" y="219"/>
                    </a:lnTo>
                    <a:lnTo>
                      <a:pt x="136" y="219"/>
                    </a:lnTo>
                    <a:lnTo>
                      <a:pt x="140" y="226"/>
                    </a:lnTo>
                    <a:lnTo>
                      <a:pt x="140" y="226"/>
                    </a:lnTo>
                    <a:lnTo>
                      <a:pt x="143" y="226"/>
                    </a:lnTo>
                    <a:lnTo>
                      <a:pt x="147" y="230"/>
                    </a:lnTo>
                    <a:lnTo>
                      <a:pt x="150" y="237"/>
                    </a:lnTo>
                    <a:lnTo>
                      <a:pt x="150" y="237"/>
                    </a:lnTo>
                    <a:lnTo>
                      <a:pt x="143" y="237"/>
                    </a:lnTo>
                    <a:lnTo>
                      <a:pt x="140" y="241"/>
                    </a:lnTo>
                    <a:lnTo>
                      <a:pt x="136" y="244"/>
                    </a:lnTo>
                    <a:lnTo>
                      <a:pt x="132" y="244"/>
                    </a:lnTo>
                    <a:lnTo>
                      <a:pt x="132" y="248"/>
                    </a:lnTo>
                    <a:lnTo>
                      <a:pt x="129" y="248"/>
                    </a:lnTo>
                    <a:lnTo>
                      <a:pt x="122" y="248"/>
                    </a:lnTo>
                    <a:lnTo>
                      <a:pt x="118" y="251"/>
                    </a:lnTo>
                    <a:lnTo>
                      <a:pt x="115" y="251"/>
                    </a:lnTo>
                    <a:lnTo>
                      <a:pt x="118" y="251"/>
                    </a:lnTo>
                    <a:lnTo>
                      <a:pt x="122" y="251"/>
                    </a:lnTo>
                    <a:lnTo>
                      <a:pt x="125" y="255"/>
                    </a:lnTo>
                    <a:lnTo>
                      <a:pt x="132" y="251"/>
                    </a:lnTo>
                    <a:lnTo>
                      <a:pt x="136" y="251"/>
                    </a:lnTo>
                    <a:lnTo>
                      <a:pt x="140" y="255"/>
                    </a:lnTo>
                    <a:lnTo>
                      <a:pt x="143" y="259"/>
                    </a:lnTo>
                    <a:lnTo>
                      <a:pt x="143" y="259"/>
                    </a:lnTo>
                    <a:lnTo>
                      <a:pt x="147" y="259"/>
                    </a:lnTo>
                    <a:lnTo>
                      <a:pt x="150" y="259"/>
                    </a:lnTo>
                    <a:lnTo>
                      <a:pt x="150" y="259"/>
                    </a:lnTo>
                    <a:lnTo>
                      <a:pt x="150" y="262"/>
                    </a:lnTo>
                    <a:lnTo>
                      <a:pt x="143" y="266"/>
                    </a:lnTo>
                    <a:lnTo>
                      <a:pt x="140" y="269"/>
                    </a:lnTo>
                    <a:lnTo>
                      <a:pt x="143" y="269"/>
                    </a:lnTo>
                    <a:lnTo>
                      <a:pt x="147" y="266"/>
                    </a:lnTo>
                    <a:lnTo>
                      <a:pt x="147" y="269"/>
                    </a:lnTo>
                    <a:lnTo>
                      <a:pt x="147" y="273"/>
                    </a:lnTo>
                    <a:lnTo>
                      <a:pt x="147" y="273"/>
                    </a:lnTo>
                    <a:lnTo>
                      <a:pt x="143" y="273"/>
                    </a:lnTo>
                    <a:lnTo>
                      <a:pt x="140" y="277"/>
                    </a:lnTo>
                    <a:lnTo>
                      <a:pt x="140" y="277"/>
                    </a:lnTo>
                    <a:lnTo>
                      <a:pt x="143" y="280"/>
                    </a:lnTo>
                    <a:lnTo>
                      <a:pt x="140" y="284"/>
                    </a:lnTo>
                    <a:lnTo>
                      <a:pt x="140" y="287"/>
                    </a:lnTo>
                    <a:lnTo>
                      <a:pt x="140" y="294"/>
                    </a:lnTo>
                    <a:lnTo>
                      <a:pt x="136" y="298"/>
                    </a:lnTo>
                    <a:lnTo>
                      <a:pt x="136" y="298"/>
                    </a:lnTo>
                    <a:lnTo>
                      <a:pt x="132" y="294"/>
                    </a:lnTo>
                    <a:lnTo>
                      <a:pt x="132" y="294"/>
                    </a:lnTo>
                    <a:lnTo>
                      <a:pt x="129" y="302"/>
                    </a:lnTo>
                    <a:lnTo>
                      <a:pt x="125" y="302"/>
                    </a:lnTo>
                    <a:lnTo>
                      <a:pt x="125" y="305"/>
                    </a:lnTo>
                    <a:lnTo>
                      <a:pt x="122" y="309"/>
                    </a:lnTo>
                    <a:lnTo>
                      <a:pt x="122" y="309"/>
                    </a:lnTo>
                    <a:lnTo>
                      <a:pt x="122" y="312"/>
                    </a:lnTo>
                    <a:lnTo>
                      <a:pt x="122" y="316"/>
                    </a:lnTo>
                    <a:lnTo>
                      <a:pt x="118" y="320"/>
                    </a:lnTo>
                    <a:lnTo>
                      <a:pt x="118" y="320"/>
                    </a:lnTo>
                    <a:lnTo>
                      <a:pt x="115" y="323"/>
                    </a:lnTo>
                    <a:lnTo>
                      <a:pt x="111" y="327"/>
                    </a:lnTo>
                    <a:lnTo>
                      <a:pt x="111" y="330"/>
                    </a:lnTo>
                    <a:lnTo>
                      <a:pt x="107" y="334"/>
                    </a:lnTo>
                    <a:lnTo>
                      <a:pt x="107" y="334"/>
                    </a:lnTo>
                    <a:lnTo>
                      <a:pt x="107" y="327"/>
                    </a:lnTo>
                    <a:lnTo>
                      <a:pt x="104" y="327"/>
                    </a:lnTo>
                    <a:lnTo>
                      <a:pt x="100" y="330"/>
                    </a:lnTo>
                    <a:lnTo>
                      <a:pt x="104" y="338"/>
                    </a:lnTo>
                    <a:lnTo>
                      <a:pt x="104" y="338"/>
                    </a:lnTo>
                    <a:lnTo>
                      <a:pt x="100" y="345"/>
                    </a:lnTo>
                    <a:lnTo>
                      <a:pt x="104" y="345"/>
                    </a:lnTo>
                    <a:lnTo>
                      <a:pt x="100" y="348"/>
                    </a:lnTo>
                    <a:lnTo>
                      <a:pt x="100" y="352"/>
                    </a:lnTo>
                    <a:lnTo>
                      <a:pt x="100" y="352"/>
                    </a:lnTo>
                    <a:lnTo>
                      <a:pt x="100" y="352"/>
                    </a:lnTo>
                    <a:lnTo>
                      <a:pt x="97" y="355"/>
                    </a:lnTo>
                    <a:lnTo>
                      <a:pt x="100" y="355"/>
                    </a:lnTo>
                    <a:lnTo>
                      <a:pt x="97" y="359"/>
                    </a:lnTo>
                    <a:lnTo>
                      <a:pt x="97" y="355"/>
                    </a:lnTo>
                    <a:lnTo>
                      <a:pt x="93" y="355"/>
                    </a:lnTo>
                    <a:lnTo>
                      <a:pt x="93" y="359"/>
                    </a:lnTo>
                    <a:lnTo>
                      <a:pt x="93" y="363"/>
                    </a:lnTo>
                    <a:lnTo>
                      <a:pt x="93" y="363"/>
                    </a:lnTo>
                    <a:lnTo>
                      <a:pt x="89" y="363"/>
                    </a:lnTo>
                    <a:lnTo>
                      <a:pt x="89" y="363"/>
                    </a:lnTo>
                    <a:lnTo>
                      <a:pt x="86" y="370"/>
                    </a:lnTo>
                    <a:lnTo>
                      <a:pt x="82" y="370"/>
                    </a:lnTo>
                    <a:lnTo>
                      <a:pt x="82" y="373"/>
                    </a:lnTo>
                    <a:lnTo>
                      <a:pt x="82" y="377"/>
                    </a:lnTo>
                    <a:lnTo>
                      <a:pt x="75" y="377"/>
                    </a:lnTo>
                    <a:lnTo>
                      <a:pt x="72" y="377"/>
                    </a:lnTo>
                    <a:lnTo>
                      <a:pt x="68" y="377"/>
                    </a:lnTo>
                    <a:lnTo>
                      <a:pt x="68" y="381"/>
                    </a:lnTo>
                    <a:lnTo>
                      <a:pt x="72" y="381"/>
                    </a:lnTo>
                    <a:lnTo>
                      <a:pt x="68" y="384"/>
                    </a:lnTo>
                    <a:lnTo>
                      <a:pt x="64" y="388"/>
                    </a:lnTo>
                    <a:lnTo>
                      <a:pt x="61" y="388"/>
                    </a:lnTo>
                    <a:lnTo>
                      <a:pt x="61" y="395"/>
                    </a:lnTo>
                    <a:lnTo>
                      <a:pt x="61" y="391"/>
                    </a:lnTo>
                    <a:lnTo>
                      <a:pt x="57" y="391"/>
                    </a:lnTo>
                    <a:lnTo>
                      <a:pt x="57" y="395"/>
                    </a:lnTo>
                    <a:lnTo>
                      <a:pt x="57" y="395"/>
                    </a:lnTo>
                    <a:lnTo>
                      <a:pt x="54" y="395"/>
                    </a:lnTo>
                    <a:lnTo>
                      <a:pt x="50" y="399"/>
                    </a:lnTo>
                    <a:lnTo>
                      <a:pt x="50" y="399"/>
                    </a:lnTo>
                    <a:lnTo>
                      <a:pt x="46" y="399"/>
                    </a:lnTo>
                    <a:lnTo>
                      <a:pt x="43" y="402"/>
                    </a:lnTo>
                    <a:lnTo>
                      <a:pt x="43" y="406"/>
                    </a:lnTo>
                    <a:lnTo>
                      <a:pt x="39" y="406"/>
                    </a:lnTo>
                    <a:lnTo>
                      <a:pt x="39" y="409"/>
                    </a:lnTo>
                    <a:lnTo>
                      <a:pt x="36" y="409"/>
                    </a:lnTo>
                    <a:lnTo>
                      <a:pt x="29" y="413"/>
                    </a:lnTo>
                    <a:lnTo>
                      <a:pt x="25" y="416"/>
                    </a:lnTo>
                    <a:lnTo>
                      <a:pt x="21" y="413"/>
                    </a:lnTo>
                    <a:lnTo>
                      <a:pt x="21" y="413"/>
                    </a:lnTo>
                    <a:lnTo>
                      <a:pt x="18" y="416"/>
                    </a:lnTo>
                    <a:lnTo>
                      <a:pt x="18" y="416"/>
                    </a:lnTo>
                    <a:lnTo>
                      <a:pt x="18" y="416"/>
                    </a:lnTo>
                    <a:lnTo>
                      <a:pt x="14" y="416"/>
                    </a:lnTo>
                    <a:lnTo>
                      <a:pt x="14" y="413"/>
                    </a:lnTo>
                    <a:lnTo>
                      <a:pt x="11" y="413"/>
                    </a:lnTo>
                    <a:lnTo>
                      <a:pt x="7" y="416"/>
                    </a:lnTo>
                    <a:lnTo>
                      <a:pt x="7" y="420"/>
                    </a:lnTo>
                    <a:lnTo>
                      <a:pt x="4" y="420"/>
                    </a:lnTo>
                    <a:lnTo>
                      <a:pt x="4" y="416"/>
                    </a:lnTo>
                    <a:lnTo>
                      <a:pt x="4" y="416"/>
                    </a:lnTo>
                    <a:lnTo>
                      <a:pt x="0" y="416"/>
                    </a:lnTo>
                    <a:lnTo>
                      <a:pt x="0" y="420"/>
                    </a:lnTo>
                    <a:lnTo>
                      <a:pt x="0" y="42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64" name="Freeform 487">
                <a:extLst>
                  <a:ext uri="{FF2B5EF4-FFF2-40B4-BE49-F238E27FC236}">
                    <a16:creationId xmlns:a16="http://schemas.microsoft.com/office/drawing/2014/main" id="{AD60EA5D-BB6E-4E7A-8E2F-C8468B390693}"/>
                  </a:ext>
                </a:extLst>
              </p:cNvPr>
              <p:cNvSpPr>
                <a:spLocks/>
              </p:cNvSpPr>
              <p:nvPr/>
            </p:nvSpPr>
            <p:spPr bwMode="auto">
              <a:xfrm>
                <a:off x="5925" y="2248"/>
                <a:ext cx="136" cy="54"/>
              </a:xfrm>
              <a:custGeom>
                <a:avLst/>
                <a:gdLst>
                  <a:gd name="T0" fmla="*/ 132 w 136"/>
                  <a:gd name="T1" fmla="*/ 11 h 54"/>
                  <a:gd name="T2" fmla="*/ 132 w 136"/>
                  <a:gd name="T3" fmla="*/ 7 h 54"/>
                  <a:gd name="T4" fmla="*/ 129 w 136"/>
                  <a:gd name="T5" fmla="*/ 7 h 54"/>
                  <a:gd name="T6" fmla="*/ 129 w 136"/>
                  <a:gd name="T7" fmla="*/ 7 h 54"/>
                  <a:gd name="T8" fmla="*/ 129 w 136"/>
                  <a:gd name="T9" fmla="*/ 11 h 54"/>
                  <a:gd name="T10" fmla="*/ 122 w 136"/>
                  <a:gd name="T11" fmla="*/ 11 h 54"/>
                  <a:gd name="T12" fmla="*/ 122 w 136"/>
                  <a:gd name="T13" fmla="*/ 7 h 54"/>
                  <a:gd name="T14" fmla="*/ 118 w 136"/>
                  <a:gd name="T15" fmla="*/ 3 h 54"/>
                  <a:gd name="T16" fmla="*/ 114 w 136"/>
                  <a:gd name="T17" fmla="*/ 0 h 54"/>
                  <a:gd name="T18" fmla="*/ 114 w 136"/>
                  <a:gd name="T19" fmla="*/ 11 h 54"/>
                  <a:gd name="T20" fmla="*/ 114 w 136"/>
                  <a:gd name="T21" fmla="*/ 14 h 54"/>
                  <a:gd name="T22" fmla="*/ 111 w 136"/>
                  <a:gd name="T23" fmla="*/ 14 h 54"/>
                  <a:gd name="T24" fmla="*/ 104 w 136"/>
                  <a:gd name="T25" fmla="*/ 7 h 54"/>
                  <a:gd name="T26" fmla="*/ 104 w 136"/>
                  <a:gd name="T27" fmla="*/ 11 h 54"/>
                  <a:gd name="T28" fmla="*/ 104 w 136"/>
                  <a:gd name="T29" fmla="*/ 14 h 54"/>
                  <a:gd name="T30" fmla="*/ 100 w 136"/>
                  <a:gd name="T31" fmla="*/ 21 h 54"/>
                  <a:gd name="T32" fmla="*/ 93 w 136"/>
                  <a:gd name="T33" fmla="*/ 21 h 54"/>
                  <a:gd name="T34" fmla="*/ 89 w 136"/>
                  <a:gd name="T35" fmla="*/ 25 h 54"/>
                  <a:gd name="T36" fmla="*/ 82 w 136"/>
                  <a:gd name="T37" fmla="*/ 21 h 54"/>
                  <a:gd name="T38" fmla="*/ 75 w 136"/>
                  <a:gd name="T39" fmla="*/ 29 h 54"/>
                  <a:gd name="T40" fmla="*/ 68 w 136"/>
                  <a:gd name="T41" fmla="*/ 29 h 54"/>
                  <a:gd name="T42" fmla="*/ 61 w 136"/>
                  <a:gd name="T43" fmla="*/ 29 h 54"/>
                  <a:gd name="T44" fmla="*/ 54 w 136"/>
                  <a:gd name="T45" fmla="*/ 32 h 54"/>
                  <a:gd name="T46" fmla="*/ 46 w 136"/>
                  <a:gd name="T47" fmla="*/ 43 h 54"/>
                  <a:gd name="T48" fmla="*/ 50 w 136"/>
                  <a:gd name="T49" fmla="*/ 50 h 54"/>
                  <a:gd name="T50" fmla="*/ 43 w 136"/>
                  <a:gd name="T51" fmla="*/ 54 h 54"/>
                  <a:gd name="T52" fmla="*/ 36 w 136"/>
                  <a:gd name="T53" fmla="*/ 43 h 54"/>
                  <a:gd name="T54" fmla="*/ 36 w 136"/>
                  <a:gd name="T55" fmla="*/ 39 h 54"/>
                  <a:gd name="T56" fmla="*/ 36 w 136"/>
                  <a:gd name="T57" fmla="*/ 29 h 54"/>
                  <a:gd name="T58" fmla="*/ 28 w 136"/>
                  <a:gd name="T59" fmla="*/ 32 h 54"/>
                  <a:gd name="T60" fmla="*/ 25 w 136"/>
                  <a:gd name="T61" fmla="*/ 29 h 54"/>
                  <a:gd name="T62" fmla="*/ 14 w 136"/>
                  <a:gd name="T63" fmla="*/ 25 h 54"/>
                  <a:gd name="T64" fmla="*/ 11 w 136"/>
                  <a:gd name="T65" fmla="*/ 25 h 54"/>
                  <a:gd name="T66" fmla="*/ 7 w 136"/>
                  <a:gd name="T67" fmla="*/ 29 h 54"/>
                  <a:gd name="T68" fmla="*/ 7 w 136"/>
                  <a:gd name="T69" fmla="*/ 29 h 54"/>
                  <a:gd name="T70" fmla="*/ 0 w 136"/>
                  <a:gd name="T71" fmla="*/ 2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6" h="54">
                    <a:moveTo>
                      <a:pt x="136" y="7"/>
                    </a:moveTo>
                    <a:lnTo>
                      <a:pt x="132" y="11"/>
                    </a:lnTo>
                    <a:lnTo>
                      <a:pt x="132" y="7"/>
                    </a:lnTo>
                    <a:lnTo>
                      <a:pt x="132" y="7"/>
                    </a:lnTo>
                    <a:lnTo>
                      <a:pt x="132" y="7"/>
                    </a:lnTo>
                    <a:lnTo>
                      <a:pt x="129" y="7"/>
                    </a:lnTo>
                    <a:lnTo>
                      <a:pt x="129" y="7"/>
                    </a:lnTo>
                    <a:lnTo>
                      <a:pt x="129" y="7"/>
                    </a:lnTo>
                    <a:lnTo>
                      <a:pt x="129" y="7"/>
                    </a:lnTo>
                    <a:lnTo>
                      <a:pt x="129" y="11"/>
                    </a:lnTo>
                    <a:lnTo>
                      <a:pt x="129" y="11"/>
                    </a:lnTo>
                    <a:lnTo>
                      <a:pt x="122" y="11"/>
                    </a:lnTo>
                    <a:lnTo>
                      <a:pt x="122" y="11"/>
                    </a:lnTo>
                    <a:lnTo>
                      <a:pt x="122" y="7"/>
                    </a:lnTo>
                    <a:lnTo>
                      <a:pt x="122" y="7"/>
                    </a:lnTo>
                    <a:lnTo>
                      <a:pt x="118" y="3"/>
                    </a:lnTo>
                    <a:lnTo>
                      <a:pt x="114" y="3"/>
                    </a:lnTo>
                    <a:lnTo>
                      <a:pt x="114" y="0"/>
                    </a:lnTo>
                    <a:lnTo>
                      <a:pt x="114" y="3"/>
                    </a:lnTo>
                    <a:lnTo>
                      <a:pt x="114" y="11"/>
                    </a:lnTo>
                    <a:lnTo>
                      <a:pt x="114" y="11"/>
                    </a:lnTo>
                    <a:lnTo>
                      <a:pt x="114" y="14"/>
                    </a:lnTo>
                    <a:lnTo>
                      <a:pt x="111" y="14"/>
                    </a:lnTo>
                    <a:lnTo>
                      <a:pt x="111" y="14"/>
                    </a:lnTo>
                    <a:lnTo>
                      <a:pt x="107" y="11"/>
                    </a:lnTo>
                    <a:lnTo>
                      <a:pt x="104" y="7"/>
                    </a:lnTo>
                    <a:lnTo>
                      <a:pt x="104" y="3"/>
                    </a:lnTo>
                    <a:lnTo>
                      <a:pt x="104" y="11"/>
                    </a:lnTo>
                    <a:lnTo>
                      <a:pt x="104" y="14"/>
                    </a:lnTo>
                    <a:lnTo>
                      <a:pt x="104" y="14"/>
                    </a:lnTo>
                    <a:lnTo>
                      <a:pt x="104" y="18"/>
                    </a:lnTo>
                    <a:lnTo>
                      <a:pt x="100" y="21"/>
                    </a:lnTo>
                    <a:lnTo>
                      <a:pt x="100" y="18"/>
                    </a:lnTo>
                    <a:lnTo>
                      <a:pt x="93" y="21"/>
                    </a:lnTo>
                    <a:lnTo>
                      <a:pt x="89" y="21"/>
                    </a:lnTo>
                    <a:lnTo>
                      <a:pt x="89" y="25"/>
                    </a:lnTo>
                    <a:lnTo>
                      <a:pt x="86" y="25"/>
                    </a:lnTo>
                    <a:lnTo>
                      <a:pt x="82" y="21"/>
                    </a:lnTo>
                    <a:lnTo>
                      <a:pt x="79" y="25"/>
                    </a:lnTo>
                    <a:lnTo>
                      <a:pt x="75" y="29"/>
                    </a:lnTo>
                    <a:lnTo>
                      <a:pt x="71" y="29"/>
                    </a:lnTo>
                    <a:lnTo>
                      <a:pt x="68" y="29"/>
                    </a:lnTo>
                    <a:lnTo>
                      <a:pt x="64" y="29"/>
                    </a:lnTo>
                    <a:lnTo>
                      <a:pt x="61" y="29"/>
                    </a:lnTo>
                    <a:lnTo>
                      <a:pt x="57" y="32"/>
                    </a:lnTo>
                    <a:lnTo>
                      <a:pt x="54" y="32"/>
                    </a:lnTo>
                    <a:lnTo>
                      <a:pt x="50" y="32"/>
                    </a:lnTo>
                    <a:lnTo>
                      <a:pt x="46" y="43"/>
                    </a:lnTo>
                    <a:lnTo>
                      <a:pt x="50" y="47"/>
                    </a:lnTo>
                    <a:lnTo>
                      <a:pt x="50" y="50"/>
                    </a:lnTo>
                    <a:lnTo>
                      <a:pt x="50" y="54"/>
                    </a:lnTo>
                    <a:lnTo>
                      <a:pt x="43" y="54"/>
                    </a:lnTo>
                    <a:lnTo>
                      <a:pt x="39" y="54"/>
                    </a:lnTo>
                    <a:lnTo>
                      <a:pt x="36" y="43"/>
                    </a:lnTo>
                    <a:lnTo>
                      <a:pt x="32" y="39"/>
                    </a:lnTo>
                    <a:lnTo>
                      <a:pt x="36" y="39"/>
                    </a:lnTo>
                    <a:lnTo>
                      <a:pt x="36" y="29"/>
                    </a:lnTo>
                    <a:lnTo>
                      <a:pt x="36" y="29"/>
                    </a:lnTo>
                    <a:lnTo>
                      <a:pt x="32" y="29"/>
                    </a:lnTo>
                    <a:lnTo>
                      <a:pt x="28" y="32"/>
                    </a:lnTo>
                    <a:lnTo>
                      <a:pt x="25" y="32"/>
                    </a:lnTo>
                    <a:lnTo>
                      <a:pt x="25" y="29"/>
                    </a:lnTo>
                    <a:lnTo>
                      <a:pt x="21" y="29"/>
                    </a:lnTo>
                    <a:lnTo>
                      <a:pt x="14" y="25"/>
                    </a:lnTo>
                    <a:lnTo>
                      <a:pt x="14" y="25"/>
                    </a:lnTo>
                    <a:lnTo>
                      <a:pt x="11" y="25"/>
                    </a:lnTo>
                    <a:lnTo>
                      <a:pt x="11" y="29"/>
                    </a:lnTo>
                    <a:lnTo>
                      <a:pt x="7" y="29"/>
                    </a:lnTo>
                    <a:lnTo>
                      <a:pt x="7" y="32"/>
                    </a:lnTo>
                    <a:lnTo>
                      <a:pt x="7" y="29"/>
                    </a:lnTo>
                    <a:lnTo>
                      <a:pt x="3" y="29"/>
                    </a:lnTo>
                    <a:lnTo>
                      <a:pt x="0" y="29"/>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65" name="Freeform 488">
                <a:extLst>
                  <a:ext uri="{FF2B5EF4-FFF2-40B4-BE49-F238E27FC236}">
                    <a16:creationId xmlns:a16="http://schemas.microsoft.com/office/drawing/2014/main" id="{F0E8F247-3AA3-4E9D-8CBE-EE7D9C91EFDF}"/>
                  </a:ext>
                </a:extLst>
              </p:cNvPr>
              <p:cNvSpPr>
                <a:spLocks/>
              </p:cNvSpPr>
              <p:nvPr/>
            </p:nvSpPr>
            <p:spPr bwMode="auto">
              <a:xfrm>
                <a:off x="4528" y="2757"/>
                <a:ext cx="43" cy="61"/>
              </a:xfrm>
              <a:custGeom>
                <a:avLst/>
                <a:gdLst>
                  <a:gd name="T0" fmla="*/ 0 w 43"/>
                  <a:gd name="T1" fmla="*/ 61 h 61"/>
                  <a:gd name="T2" fmla="*/ 3 w 43"/>
                  <a:gd name="T3" fmla="*/ 58 h 61"/>
                  <a:gd name="T4" fmla="*/ 3 w 43"/>
                  <a:gd name="T5" fmla="*/ 58 h 61"/>
                  <a:gd name="T6" fmla="*/ 7 w 43"/>
                  <a:gd name="T7" fmla="*/ 54 h 61"/>
                  <a:gd name="T8" fmla="*/ 7 w 43"/>
                  <a:gd name="T9" fmla="*/ 51 h 61"/>
                  <a:gd name="T10" fmla="*/ 11 w 43"/>
                  <a:gd name="T11" fmla="*/ 47 h 61"/>
                  <a:gd name="T12" fmla="*/ 14 w 43"/>
                  <a:gd name="T13" fmla="*/ 40 h 61"/>
                  <a:gd name="T14" fmla="*/ 18 w 43"/>
                  <a:gd name="T15" fmla="*/ 33 h 61"/>
                  <a:gd name="T16" fmla="*/ 18 w 43"/>
                  <a:gd name="T17" fmla="*/ 25 h 61"/>
                  <a:gd name="T18" fmla="*/ 21 w 43"/>
                  <a:gd name="T19" fmla="*/ 22 h 61"/>
                  <a:gd name="T20" fmla="*/ 21 w 43"/>
                  <a:gd name="T21" fmla="*/ 18 h 61"/>
                  <a:gd name="T22" fmla="*/ 25 w 43"/>
                  <a:gd name="T23" fmla="*/ 18 h 61"/>
                  <a:gd name="T24" fmla="*/ 28 w 43"/>
                  <a:gd name="T25" fmla="*/ 15 h 61"/>
                  <a:gd name="T26" fmla="*/ 32 w 43"/>
                  <a:gd name="T27" fmla="*/ 11 h 61"/>
                  <a:gd name="T28" fmla="*/ 32 w 43"/>
                  <a:gd name="T29" fmla="*/ 11 h 61"/>
                  <a:gd name="T30" fmla="*/ 32 w 43"/>
                  <a:gd name="T31" fmla="*/ 7 h 61"/>
                  <a:gd name="T32" fmla="*/ 36 w 43"/>
                  <a:gd name="T33" fmla="*/ 7 h 61"/>
                  <a:gd name="T34" fmla="*/ 39 w 43"/>
                  <a:gd name="T35" fmla="*/ 4 h 61"/>
                  <a:gd name="T36" fmla="*/ 43 w 43"/>
                  <a:gd name="T37" fmla="*/ 0 h 61"/>
                  <a:gd name="T38" fmla="*/ 43 w 43"/>
                  <a:gd name="T3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61">
                    <a:moveTo>
                      <a:pt x="0" y="61"/>
                    </a:moveTo>
                    <a:lnTo>
                      <a:pt x="3" y="58"/>
                    </a:lnTo>
                    <a:lnTo>
                      <a:pt x="3" y="58"/>
                    </a:lnTo>
                    <a:lnTo>
                      <a:pt x="7" y="54"/>
                    </a:lnTo>
                    <a:lnTo>
                      <a:pt x="7" y="51"/>
                    </a:lnTo>
                    <a:lnTo>
                      <a:pt x="11" y="47"/>
                    </a:lnTo>
                    <a:lnTo>
                      <a:pt x="14" y="40"/>
                    </a:lnTo>
                    <a:lnTo>
                      <a:pt x="18" y="33"/>
                    </a:lnTo>
                    <a:lnTo>
                      <a:pt x="18" y="25"/>
                    </a:lnTo>
                    <a:lnTo>
                      <a:pt x="21" y="22"/>
                    </a:lnTo>
                    <a:lnTo>
                      <a:pt x="21" y="18"/>
                    </a:lnTo>
                    <a:lnTo>
                      <a:pt x="25" y="18"/>
                    </a:lnTo>
                    <a:lnTo>
                      <a:pt x="28" y="15"/>
                    </a:lnTo>
                    <a:lnTo>
                      <a:pt x="32" y="11"/>
                    </a:lnTo>
                    <a:lnTo>
                      <a:pt x="32" y="11"/>
                    </a:lnTo>
                    <a:lnTo>
                      <a:pt x="32" y="7"/>
                    </a:lnTo>
                    <a:lnTo>
                      <a:pt x="36" y="7"/>
                    </a:lnTo>
                    <a:lnTo>
                      <a:pt x="39" y="4"/>
                    </a:lnTo>
                    <a:lnTo>
                      <a:pt x="43" y="0"/>
                    </a:lnTo>
                    <a:lnTo>
                      <a:pt x="4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66" name="Freeform 489">
                <a:extLst>
                  <a:ext uri="{FF2B5EF4-FFF2-40B4-BE49-F238E27FC236}">
                    <a16:creationId xmlns:a16="http://schemas.microsoft.com/office/drawing/2014/main" id="{CE1F2971-468D-4C1B-B1B1-D267EA642471}"/>
                  </a:ext>
                </a:extLst>
              </p:cNvPr>
              <p:cNvSpPr>
                <a:spLocks/>
              </p:cNvSpPr>
              <p:nvPr/>
            </p:nvSpPr>
            <p:spPr bwMode="auto">
              <a:xfrm>
                <a:off x="2278" y="1236"/>
                <a:ext cx="11" cy="7"/>
              </a:xfrm>
              <a:custGeom>
                <a:avLst/>
                <a:gdLst>
                  <a:gd name="T0" fmla="*/ 0 w 11"/>
                  <a:gd name="T1" fmla="*/ 0 h 7"/>
                  <a:gd name="T2" fmla="*/ 0 w 11"/>
                  <a:gd name="T3" fmla="*/ 0 h 7"/>
                  <a:gd name="T4" fmla="*/ 4 w 11"/>
                  <a:gd name="T5" fmla="*/ 0 h 7"/>
                  <a:gd name="T6" fmla="*/ 7 w 11"/>
                  <a:gd name="T7" fmla="*/ 0 h 7"/>
                  <a:gd name="T8" fmla="*/ 11 w 11"/>
                  <a:gd name="T9" fmla="*/ 4 h 7"/>
                  <a:gd name="T10" fmla="*/ 11 w 11"/>
                  <a:gd name="T11" fmla="*/ 7 h 7"/>
                  <a:gd name="T12" fmla="*/ 7 w 11"/>
                  <a:gd name="T13" fmla="*/ 7 h 7"/>
                  <a:gd name="T14" fmla="*/ 4 w 11"/>
                  <a:gd name="T15" fmla="*/ 7 h 7"/>
                  <a:gd name="T16" fmla="*/ 0 w 11"/>
                  <a:gd name="T17" fmla="*/ 4 h 7"/>
                  <a:gd name="T18" fmla="*/ 0 w 11"/>
                  <a:gd name="T19" fmla="*/ 0 h 7"/>
                  <a:gd name="T20" fmla="*/ 0 w 11"/>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0" y="0"/>
                    </a:moveTo>
                    <a:lnTo>
                      <a:pt x="0" y="0"/>
                    </a:lnTo>
                    <a:lnTo>
                      <a:pt x="4" y="0"/>
                    </a:lnTo>
                    <a:lnTo>
                      <a:pt x="7" y="0"/>
                    </a:lnTo>
                    <a:lnTo>
                      <a:pt x="11" y="4"/>
                    </a:lnTo>
                    <a:lnTo>
                      <a:pt x="11" y="7"/>
                    </a:lnTo>
                    <a:lnTo>
                      <a:pt x="7" y="7"/>
                    </a:lnTo>
                    <a:lnTo>
                      <a:pt x="4" y="7"/>
                    </a:lnTo>
                    <a:lnTo>
                      <a:pt x="0" y="4"/>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67" name="Freeform 490">
                <a:extLst>
                  <a:ext uri="{FF2B5EF4-FFF2-40B4-BE49-F238E27FC236}">
                    <a16:creationId xmlns:a16="http://schemas.microsoft.com/office/drawing/2014/main" id="{68DD769C-678A-49A5-92C3-9AF5313B1748}"/>
                  </a:ext>
                </a:extLst>
              </p:cNvPr>
              <p:cNvSpPr>
                <a:spLocks/>
              </p:cNvSpPr>
              <p:nvPr/>
            </p:nvSpPr>
            <p:spPr bwMode="auto">
              <a:xfrm>
                <a:off x="4288" y="1767"/>
                <a:ext cx="21" cy="47"/>
              </a:xfrm>
              <a:custGeom>
                <a:avLst/>
                <a:gdLst>
                  <a:gd name="T0" fmla="*/ 21 w 21"/>
                  <a:gd name="T1" fmla="*/ 0 h 47"/>
                  <a:gd name="T2" fmla="*/ 21 w 21"/>
                  <a:gd name="T3" fmla="*/ 4 h 47"/>
                  <a:gd name="T4" fmla="*/ 18 w 21"/>
                  <a:gd name="T5" fmla="*/ 11 h 47"/>
                  <a:gd name="T6" fmla="*/ 11 w 21"/>
                  <a:gd name="T7" fmla="*/ 11 h 47"/>
                  <a:gd name="T8" fmla="*/ 7 w 21"/>
                  <a:gd name="T9" fmla="*/ 15 h 47"/>
                  <a:gd name="T10" fmla="*/ 7 w 21"/>
                  <a:gd name="T11" fmla="*/ 25 h 47"/>
                  <a:gd name="T12" fmla="*/ 3 w 21"/>
                  <a:gd name="T13" fmla="*/ 25 h 47"/>
                  <a:gd name="T14" fmla="*/ 3 w 21"/>
                  <a:gd name="T15" fmla="*/ 29 h 47"/>
                  <a:gd name="T16" fmla="*/ 0 w 21"/>
                  <a:gd name="T17" fmla="*/ 32 h 47"/>
                  <a:gd name="T18" fmla="*/ 0 w 21"/>
                  <a:gd name="T19" fmla="*/ 32 h 47"/>
                  <a:gd name="T20" fmla="*/ 0 w 21"/>
                  <a:gd name="T21" fmla="*/ 32 h 47"/>
                  <a:gd name="T22" fmla="*/ 3 w 21"/>
                  <a:gd name="T23" fmla="*/ 36 h 47"/>
                  <a:gd name="T24" fmla="*/ 3 w 21"/>
                  <a:gd name="T25" fmla="*/ 40 h 47"/>
                  <a:gd name="T26" fmla="*/ 7 w 21"/>
                  <a:gd name="T27" fmla="*/ 43 h 47"/>
                  <a:gd name="T28" fmla="*/ 7 w 21"/>
                  <a:gd name="T2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47">
                    <a:moveTo>
                      <a:pt x="21" y="0"/>
                    </a:moveTo>
                    <a:lnTo>
                      <a:pt x="21" y="4"/>
                    </a:lnTo>
                    <a:lnTo>
                      <a:pt x="18" y="11"/>
                    </a:lnTo>
                    <a:lnTo>
                      <a:pt x="11" y="11"/>
                    </a:lnTo>
                    <a:lnTo>
                      <a:pt x="7" y="15"/>
                    </a:lnTo>
                    <a:lnTo>
                      <a:pt x="7" y="25"/>
                    </a:lnTo>
                    <a:lnTo>
                      <a:pt x="3" y="25"/>
                    </a:lnTo>
                    <a:lnTo>
                      <a:pt x="3" y="29"/>
                    </a:lnTo>
                    <a:lnTo>
                      <a:pt x="0" y="32"/>
                    </a:lnTo>
                    <a:lnTo>
                      <a:pt x="0" y="32"/>
                    </a:lnTo>
                    <a:lnTo>
                      <a:pt x="0" y="32"/>
                    </a:lnTo>
                    <a:lnTo>
                      <a:pt x="3" y="36"/>
                    </a:lnTo>
                    <a:lnTo>
                      <a:pt x="3" y="40"/>
                    </a:lnTo>
                    <a:lnTo>
                      <a:pt x="7" y="43"/>
                    </a:lnTo>
                    <a:lnTo>
                      <a:pt x="7" y="4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68" name="Freeform 491">
                <a:extLst>
                  <a:ext uri="{FF2B5EF4-FFF2-40B4-BE49-F238E27FC236}">
                    <a16:creationId xmlns:a16="http://schemas.microsoft.com/office/drawing/2014/main" id="{BC959549-B1CF-4026-BB14-3EDE107A2BAC}"/>
                  </a:ext>
                </a:extLst>
              </p:cNvPr>
              <p:cNvSpPr>
                <a:spLocks/>
              </p:cNvSpPr>
              <p:nvPr/>
            </p:nvSpPr>
            <p:spPr bwMode="auto">
              <a:xfrm>
                <a:off x="4019" y="1731"/>
                <a:ext cx="7" cy="7"/>
              </a:xfrm>
              <a:custGeom>
                <a:avLst/>
                <a:gdLst>
                  <a:gd name="T0" fmla="*/ 0 w 7"/>
                  <a:gd name="T1" fmla="*/ 0 h 7"/>
                  <a:gd name="T2" fmla="*/ 4 w 7"/>
                  <a:gd name="T3" fmla="*/ 4 h 7"/>
                  <a:gd name="T4" fmla="*/ 4 w 7"/>
                  <a:gd name="T5" fmla="*/ 4 h 7"/>
                  <a:gd name="T6" fmla="*/ 7 w 7"/>
                  <a:gd name="T7" fmla="*/ 7 h 7"/>
                  <a:gd name="T8" fmla="*/ 4 w 7"/>
                  <a:gd name="T9" fmla="*/ 4 h 7"/>
                  <a:gd name="T10" fmla="*/ 0 w 7"/>
                  <a:gd name="T11" fmla="*/ 4 h 7"/>
                  <a:gd name="T12" fmla="*/ 0 w 7"/>
                  <a:gd name="T13" fmla="*/ 4 h 7"/>
                  <a:gd name="T14" fmla="*/ 0 w 7"/>
                  <a:gd name="T15" fmla="*/ 0 h 7"/>
                  <a:gd name="T16" fmla="*/ 0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0" y="0"/>
                    </a:moveTo>
                    <a:lnTo>
                      <a:pt x="4" y="4"/>
                    </a:lnTo>
                    <a:lnTo>
                      <a:pt x="4" y="4"/>
                    </a:lnTo>
                    <a:lnTo>
                      <a:pt x="7" y="7"/>
                    </a:lnTo>
                    <a:lnTo>
                      <a:pt x="4" y="4"/>
                    </a:lnTo>
                    <a:lnTo>
                      <a:pt x="0" y="4"/>
                    </a:lnTo>
                    <a:lnTo>
                      <a:pt x="0" y="4"/>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69" name="Freeform 492">
                <a:extLst>
                  <a:ext uri="{FF2B5EF4-FFF2-40B4-BE49-F238E27FC236}">
                    <a16:creationId xmlns:a16="http://schemas.microsoft.com/office/drawing/2014/main" id="{C9A74C58-EC2B-4621-900D-C48A28024FA4}"/>
                  </a:ext>
                </a:extLst>
              </p:cNvPr>
              <p:cNvSpPr>
                <a:spLocks/>
              </p:cNvSpPr>
              <p:nvPr/>
            </p:nvSpPr>
            <p:spPr bwMode="auto">
              <a:xfrm>
                <a:off x="4016" y="1731"/>
                <a:ext cx="3" cy="15"/>
              </a:xfrm>
              <a:custGeom>
                <a:avLst/>
                <a:gdLst>
                  <a:gd name="T0" fmla="*/ 0 w 3"/>
                  <a:gd name="T1" fmla="*/ 0 h 15"/>
                  <a:gd name="T2" fmla="*/ 0 w 3"/>
                  <a:gd name="T3" fmla="*/ 0 h 15"/>
                  <a:gd name="T4" fmla="*/ 0 w 3"/>
                  <a:gd name="T5" fmla="*/ 0 h 15"/>
                  <a:gd name="T6" fmla="*/ 0 w 3"/>
                  <a:gd name="T7" fmla="*/ 4 h 15"/>
                  <a:gd name="T8" fmla="*/ 0 w 3"/>
                  <a:gd name="T9" fmla="*/ 4 h 15"/>
                  <a:gd name="T10" fmla="*/ 3 w 3"/>
                  <a:gd name="T11" fmla="*/ 7 h 15"/>
                  <a:gd name="T12" fmla="*/ 3 w 3"/>
                  <a:gd name="T13" fmla="*/ 11 h 15"/>
                  <a:gd name="T14" fmla="*/ 3 w 3"/>
                  <a:gd name="T15" fmla="*/ 15 h 15"/>
                  <a:gd name="T16" fmla="*/ 0 w 3"/>
                  <a:gd name="T17" fmla="*/ 7 h 15"/>
                  <a:gd name="T18" fmla="*/ 0 w 3"/>
                  <a:gd name="T19" fmla="*/ 7 h 15"/>
                  <a:gd name="T20" fmla="*/ 0 w 3"/>
                  <a:gd name="T21" fmla="*/ 7 h 15"/>
                  <a:gd name="T22" fmla="*/ 0 w 3"/>
                  <a:gd name="T23" fmla="*/ 4 h 15"/>
                  <a:gd name="T24" fmla="*/ 0 w 3"/>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5">
                    <a:moveTo>
                      <a:pt x="0" y="0"/>
                    </a:moveTo>
                    <a:lnTo>
                      <a:pt x="0" y="0"/>
                    </a:lnTo>
                    <a:lnTo>
                      <a:pt x="0" y="0"/>
                    </a:lnTo>
                    <a:lnTo>
                      <a:pt x="0" y="4"/>
                    </a:lnTo>
                    <a:lnTo>
                      <a:pt x="0" y="4"/>
                    </a:lnTo>
                    <a:lnTo>
                      <a:pt x="3" y="7"/>
                    </a:lnTo>
                    <a:lnTo>
                      <a:pt x="3" y="11"/>
                    </a:lnTo>
                    <a:lnTo>
                      <a:pt x="3" y="15"/>
                    </a:lnTo>
                    <a:lnTo>
                      <a:pt x="0" y="7"/>
                    </a:lnTo>
                    <a:lnTo>
                      <a:pt x="0" y="7"/>
                    </a:lnTo>
                    <a:lnTo>
                      <a:pt x="0" y="7"/>
                    </a:lnTo>
                    <a:lnTo>
                      <a:pt x="0"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70" name="Freeform 493">
                <a:extLst>
                  <a:ext uri="{FF2B5EF4-FFF2-40B4-BE49-F238E27FC236}">
                    <a16:creationId xmlns:a16="http://schemas.microsoft.com/office/drawing/2014/main" id="{F9A4C47C-7D96-4E1A-B872-A8055AFE7C0A}"/>
                  </a:ext>
                </a:extLst>
              </p:cNvPr>
              <p:cNvSpPr>
                <a:spLocks/>
              </p:cNvSpPr>
              <p:nvPr/>
            </p:nvSpPr>
            <p:spPr bwMode="auto">
              <a:xfrm>
                <a:off x="4059" y="1778"/>
                <a:ext cx="10" cy="0"/>
              </a:xfrm>
              <a:custGeom>
                <a:avLst/>
                <a:gdLst>
                  <a:gd name="T0" fmla="*/ 0 w 10"/>
                  <a:gd name="T1" fmla="*/ 0 w 10"/>
                  <a:gd name="T2" fmla="*/ 7 w 10"/>
                  <a:gd name="T3" fmla="*/ 10 w 10"/>
                  <a:gd name="T4" fmla="*/ 10 w 10"/>
                  <a:gd name="T5" fmla="*/ 10 w 10"/>
                  <a:gd name="T6" fmla="*/ 3 w 10"/>
                  <a:gd name="T7" fmla="*/ 0 w 10"/>
                  <a:gd name="T8" fmla="*/ 0 w 10"/>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0">
                    <a:moveTo>
                      <a:pt x="0" y="0"/>
                    </a:moveTo>
                    <a:lnTo>
                      <a:pt x="0" y="0"/>
                    </a:lnTo>
                    <a:lnTo>
                      <a:pt x="7" y="0"/>
                    </a:lnTo>
                    <a:lnTo>
                      <a:pt x="10" y="0"/>
                    </a:lnTo>
                    <a:lnTo>
                      <a:pt x="10" y="0"/>
                    </a:lnTo>
                    <a:lnTo>
                      <a:pt x="10" y="0"/>
                    </a:lnTo>
                    <a:lnTo>
                      <a:pt x="3"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71" name="Freeform 494">
                <a:extLst>
                  <a:ext uri="{FF2B5EF4-FFF2-40B4-BE49-F238E27FC236}">
                    <a16:creationId xmlns:a16="http://schemas.microsoft.com/office/drawing/2014/main" id="{87DAB14E-C469-4ADC-A591-5F3A396D0513}"/>
                  </a:ext>
                </a:extLst>
              </p:cNvPr>
              <p:cNvSpPr>
                <a:spLocks/>
              </p:cNvSpPr>
              <p:nvPr/>
            </p:nvSpPr>
            <p:spPr bwMode="auto">
              <a:xfrm>
                <a:off x="4066" y="1785"/>
                <a:ext cx="7" cy="4"/>
              </a:xfrm>
              <a:custGeom>
                <a:avLst/>
                <a:gdLst>
                  <a:gd name="T0" fmla="*/ 0 w 7"/>
                  <a:gd name="T1" fmla="*/ 4 h 4"/>
                  <a:gd name="T2" fmla="*/ 0 w 7"/>
                  <a:gd name="T3" fmla="*/ 0 h 4"/>
                  <a:gd name="T4" fmla="*/ 7 w 7"/>
                  <a:gd name="T5" fmla="*/ 0 h 4"/>
                  <a:gd name="T6" fmla="*/ 7 w 7"/>
                  <a:gd name="T7" fmla="*/ 4 h 4"/>
                  <a:gd name="T8" fmla="*/ 7 w 7"/>
                  <a:gd name="T9" fmla="*/ 4 h 4"/>
                  <a:gd name="T10" fmla="*/ 0 w 7"/>
                  <a:gd name="T11" fmla="*/ 4 h 4"/>
                  <a:gd name="T12" fmla="*/ 0 w 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0" y="4"/>
                    </a:moveTo>
                    <a:lnTo>
                      <a:pt x="0" y="0"/>
                    </a:lnTo>
                    <a:lnTo>
                      <a:pt x="7" y="0"/>
                    </a:lnTo>
                    <a:lnTo>
                      <a:pt x="7" y="4"/>
                    </a:lnTo>
                    <a:lnTo>
                      <a:pt x="7" y="4"/>
                    </a:lnTo>
                    <a:lnTo>
                      <a:pt x="0" y="4"/>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72" name="Freeform 495">
                <a:extLst>
                  <a:ext uri="{FF2B5EF4-FFF2-40B4-BE49-F238E27FC236}">
                    <a16:creationId xmlns:a16="http://schemas.microsoft.com/office/drawing/2014/main" id="{1CBB711E-0F2E-4118-AE7D-FD555573CD2E}"/>
                  </a:ext>
                </a:extLst>
              </p:cNvPr>
              <p:cNvSpPr>
                <a:spLocks/>
              </p:cNvSpPr>
              <p:nvPr/>
            </p:nvSpPr>
            <p:spPr bwMode="auto">
              <a:xfrm>
                <a:off x="4073" y="1785"/>
                <a:ext cx="29" cy="14"/>
              </a:xfrm>
              <a:custGeom>
                <a:avLst/>
                <a:gdLst>
                  <a:gd name="T0" fmla="*/ 29 w 29"/>
                  <a:gd name="T1" fmla="*/ 14 h 14"/>
                  <a:gd name="T2" fmla="*/ 18 w 29"/>
                  <a:gd name="T3" fmla="*/ 7 h 14"/>
                  <a:gd name="T4" fmla="*/ 11 w 29"/>
                  <a:gd name="T5" fmla="*/ 7 h 14"/>
                  <a:gd name="T6" fmla="*/ 3 w 29"/>
                  <a:gd name="T7" fmla="*/ 4 h 14"/>
                  <a:gd name="T8" fmla="*/ 0 w 29"/>
                  <a:gd name="T9" fmla="*/ 0 h 14"/>
                  <a:gd name="T10" fmla="*/ 0 w 29"/>
                  <a:gd name="T11" fmla="*/ 0 h 14"/>
                  <a:gd name="T12" fmla="*/ 7 w 29"/>
                  <a:gd name="T13" fmla="*/ 0 h 14"/>
                  <a:gd name="T14" fmla="*/ 7 w 29"/>
                  <a:gd name="T15" fmla="*/ 4 h 14"/>
                  <a:gd name="T16" fmla="*/ 11 w 29"/>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4">
                    <a:moveTo>
                      <a:pt x="29" y="14"/>
                    </a:moveTo>
                    <a:lnTo>
                      <a:pt x="18" y="7"/>
                    </a:lnTo>
                    <a:lnTo>
                      <a:pt x="11" y="7"/>
                    </a:lnTo>
                    <a:lnTo>
                      <a:pt x="3" y="4"/>
                    </a:lnTo>
                    <a:lnTo>
                      <a:pt x="0" y="0"/>
                    </a:lnTo>
                    <a:lnTo>
                      <a:pt x="0" y="0"/>
                    </a:lnTo>
                    <a:lnTo>
                      <a:pt x="7" y="0"/>
                    </a:lnTo>
                    <a:lnTo>
                      <a:pt x="7" y="4"/>
                    </a:lnTo>
                    <a:lnTo>
                      <a:pt x="11"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73" name="Freeform 496">
                <a:extLst>
                  <a:ext uri="{FF2B5EF4-FFF2-40B4-BE49-F238E27FC236}">
                    <a16:creationId xmlns:a16="http://schemas.microsoft.com/office/drawing/2014/main" id="{3AA8C5CF-8A9D-48CA-9F17-EA114F266D89}"/>
                  </a:ext>
                </a:extLst>
              </p:cNvPr>
              <p:cNvSpPr>
                <a:spLocks/>
              </p:cNvSpPr>
              <p:nvPr/>
            </p:nvSpPr>
            <p:spPr bwMode="auto">
              <a:xfrm>
                <a:off x="4001" y="1724"/>
                <a:ext cx="83" cy="61"/>
              </a:xfrm>
              <a:custGeom>
                <a:avLst/>
                <a:gdLst>
                  <a:gd name="T0" fmla="*/ 0 w 83"/>
                  <a:gd name="T1" fmla="*/ 0 h 61"/>
                  <a:gd name="T2" fmla="*/ 0 w 83"/>
                  <a:gd name="T3" fmla="*/ 7 h 61"/>
                  <a:gd name="T4" fmla="*/ 7 w 83"/>
                  <a:gd name="T5" fmla="*/ 14 h 61"/>
                  <a:gd name="T6" fmla="*/ 7 w 83"/>
                  <a:gd name="T7" fmla="*/ 18 h 61"/>
                  <a:gd name="T8" fmla="*/ 11 w 83"/>
                  <a:gd name="T9" fmla="*/ 18 h 61"/>
                  <a:gd name="T10" fmla="*/ 15 w 83"/>
                  <a:gd name="T11" fmla="*/ 11 h 61"/>
                  <a:gd name="T12" fmla="*/ 15 w 83"/>
                  <a:gd name="T13" fmla="*/ 4 h 61"/>
                  <a:gd name="T14" fmla="*/ 22 w 83"/>
                  <a:gd name="T15" fmla="*/ 7 h 61"/>
                  <a:gd name="T16" fmla="*/ 25 w 83"/>
                  <a:gd name="T17" fmla="*/ 7 h 61"/>
                  <a:gd name="T18" fmla="*/ 25 w 83"/>
                  <a:gd name="T19" fmla="*/ 7 h 61"/>
                  <a:gd name="T20" fmla="*/ 25 w 83"/>
                  <a:gd name="T21" fmla="*/ 11 h 61"/>
                  <a:gd name="T22" fmla="*/ 29 w 83"/>
                  <a:gd name="T23" fmla="*/ 14 h 61"/>
                  <a:gd name="T24" fmla="*/ 29 w 83"/>
                  <a:gd name="T25" fmla="*/ 18 h 61"/>
                  <a:gd name="T26" fmla="*/ 29 w 83"/>
                  <a:gd name="T27" fmla="*/ 25 h 61"/>
                  <a:gd name="T28" fmla="*/ 40 w 83"/>
                  <a:gd name="T29" fmla="*/ 29 h 61"/>
                  <a:gd name="T30" fmla="*/ 32 w 83"/>
                  <a:gd name="T31" fmla="*/ 29 h 61"/>
                  <a:gd name="T32" fmla="*/ 32 w 83"/>
                  <a:gd name="T33" fmla="*/ 32 h 61"/>
                  <a:gd name="T34" fmla="*/ 32 w 83"/>
                  <a:gd name="T35" fmla="*/ 32 h 61"/>
                  <a:gd name="T36" fmla="*/ 36 w 83"/>
                  <a:gd name="T37" fmla="*/ 40 h 61"/>
                  <a:gd name="T38" fmla="*/ 40 w 83"/>
                  <a:gd name="T39" fmla="*/ 40 h 61"/>
                  <a:gd name="T40" fmla="*/ 43 w 83"/>
                  <a:gd name="T41" fmla="*/ 43 h 61"/>
                  <a:gd name="T42" fmla="*/ 47 w 83"/>
                  <a:gd name="T43" fmla="*/ 43 h 61"/>
                  <a:gd name="T44" fmla="*/ 50 w 83"/>
                  <a:gd name="T45" fmla="*/ 47 h 61"/>
                  <a:gd name="T46" fmla="*/ 50 w 83"/>
                  <a:gd name="T47" fmla="*/ 50 h 61"/>
                  <a:gd name="T48" fmla="*/ 58 w 83"/>
                  <a:gd name="T49" fmla="*/ 50 h 61"/>
                  <a:gd name="T50" fmla="*/ 61 w 83"/>
                  <a:gd name="T51" fmla="*/ 50 h 61"/>
                  <a:gd name="T52" fmla="*/ 68 w 83"/>
                  <a:gd name="T53" fmla="*/ 54 h 61"/>
                  <a:gd name="T54" fmla="*/ 72 w 83"/>
                  <a:gd name="T55" fmla="*/ 58 h 61"/>
                  <a:gd name="T56" fmla="*/ 79 w 83"/>
                  <a:gd name="T57" fmla="*/ 61 h 61"/>
                  <a:gd name="T58" fmla="*/ 83 w 83"/>
                  <a:gd name="T59"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61">
                    <a:moveTo>
                      <a:pt x="0" y="0"/>
                    </a:moveTo>
                    <a:lnTo>
                      <a:pt x="0" y="7"/>
                    </a:lnTo>
                    <a:lnTo>
                      <a:pt x="7" y="14"/>
                    </a:lnTo>
                    <a:lnTo>
                      <a:pt x="7" y="18"/>
                    </a:lnTo>
                    <a:lnTo>
                      <a:pt x="11" y="18"/>
                    </a:lnTo>
                    <a:lnTo>
                      <a:pt x="15" y="11"/>
                    </a:lnTo>
                    <a:lnTo>
                      <a:pt x="15" y="4"/>
                    </a:lnTo>
                    <a:lnTo>
                      <a:pt x="22" y="7"/>
                    </a:lnTo>
                    <a:lnTo>
                      <a:pt x="25" y="7"/>
                    </a:lnTo>
                    <a:lnTo>
                      <a:pt x="25" y="7"/>
                    </a:lnTo>
                    <a:lnTo>
                      <a:pt x="25" y="11"/>
                    </a:lnTo>
                    <a:lnTo>
                      <a:pt x="29" y="14"/>
                    </a:lnTo>
                    <a:lnTo>
                      <a:pt x="29" y="18"/>
                    </a:lnTo>
                    <a:lnTo>
                      <a:pt x="29" y="25"/>
                    </a:lnTo>
                    <a:lnTo>
                      <a:pt x="40" y="29"/>
                    </a:lnTo>
                    <a:lnTo>
                      <a:pt x="32" y="29"/>
                    </a:lnTo>
                    <a:lnTo>
                      <a:pt x="32" y="32"/>
                    </a:lnTo>
                    <a:lnTo>
                      <a:pt x="32" y="32"/>
                    </a:lnTo>
                    <a:lnTo>
                      <a:pt x="36" y="40"/>
                    </a:lnTo>
                    <a:lnTo>
                      <a:pt x="40" y="40"/>
                    </a:lnTo>
                    <a:lnTo>
                      <a:pt x="43" y="43"/>
                    </a:lnTo>
                    <a:lnTo>
                      <a:pt x="47" y="43"/>
                    </a:lnTo>
                    <a:lnTo>
                      <a:pt x="50" y="47"/>
                    </a:lnTo>
                    <a:lnTo>
                      <a:pt x="50" y="50"/>
                    </a:lnTo>
                    <a:lnTo>
                      <a:pt x="58" y="50"/>
                    </a:lnTo>
                    <a:lnTo>
                      <a:pt x="61" y="50"/>
                    </a:lnTo>
                    <a:lnTo>
                      <a:pt x="68" y="54"/>
                    </a:lnTo>
                    <a:lnTo>
                      <a:pt x="72" y="58"/>
                    </a:lnTo>
                    <a:lnTo>
                      <a:pt x="79" y="61"/>
                    </a:lnTo>
                    <a:lnTo>
                      <a:pt x="83" y="61"/>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74" name="Line 497">
                <a:extLst>
                  <a:ext uri="{FF2B5EF4-FFF2-40B4-BE49-F238E27FC236}">
                    <a16:creationId xmlns:a16="http://schemas.microsoft.com/office/drawing/2014/main" id="{C00A4196-1EA0-46CC-83A1-EB6011CD25FE}"/>
                  </a:ext>
                </a:extLst>
              </p:cNvPr>
              <p:cNvSpPr>
                <a:spLocks noChangeShapeType="1"/>
              </p:cNvSpPr>
              <p:nvPr/>
            </p:nvSpPr>
            <p:spPr bwMode="auto">
              <a:xfrm>
                <a:off x="4137" y="1868"/>
                <a:ext cx="0" cy="0"/>
              </a:xfrm>
              <a:prstGeom prst="line">
                <a:avLst/>
              </a:pr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75" name="Freeform 498">
                <a:extLst>
                  <a:ext uri="{FF2B5EF4-FFF2-40B4-BE49-F238E27FC236}">
                    <a16:creationId xmlns:a16="http://schemas.microsoft.com/office/drawing/2014/main" id="{6552C635-31D1-44A2-85AF-71EC54CFBFE1}"/>
                  </a:ext>
                </a:extLst>
              </p:cNvPr>
              <p:cNvSpPr>
                <a:spLocks/>
              </p:cNvSpPr>
              <p:nvPr/>
            </p:nvSpPr>
            <p:spPr bwMode="auto">
              <a:xfrm>
                <a:off x="4119" y="1814"/>
                <a:ext cx="18" cy="54"/>
              </a:xfrm>
              <a:custGeom>
                <a:avLst/>
                <a:gdLst>
                  <a:gd name="T0" fmla="*/ 18 w 18"/>
                  <a:gd name="T1" fmla="*/ 54 h 54"/>
                  <a:gd name="T2" fmla="*/ 15 w 18"/>
                  <a:gd name="T3" fmla="*/ 54 h 54"/>
                  <a:gd name="T4" fmla="*/ 11 w 18"/>
                  <a:gd name="T5" fmla="*/ 50 h 54"/>
                  <a:gd name="T6" fmla="*/ 11 w 18"/>
                  <a:gd name="T7" fmla="*/ 46 h 54"/>
                  <a:gd name="T8" fmla="*/ 4 w 18"/>
                  <a:gd name="T9" fmla="*/ 43 h 54"/>
                  <a:gd name="T10" fmla="*/ 0 w 18"/>
                  <a:gd name="T11" fmla="*/ 39 h 54"/>
                  <a:gd name="T12" fmla="*/ 0 w 18"/>
                  <a:gd name="T13" fmla="*/ 36 h 54"/>
                  <a:gd name="T14" fmla="*/ 0 w 18"/>
                  <a:gd name="T15" fmla="*/ 36 h 54"/>
                  <a:gd name="T16" fmla="*/ 0 w 18"/>
                  <a:gd name="T17" fmla="*/ 32 h 54"/>
                  <a:gd name="T18" fmla="*/ 0 w 18"/>
                  <a:gd name="T19" fmla="*/ 28 h 54"/>
                  <a:gd name="T20" fmla="*/ 0 w 18"/>
                  <a:gd name="T21" fmla="*/ 25 h 54"/>
                  <a:gd name="T22" fmla="*/ 4 w 18"/>
                  <a:gd name="T23" fmla="*/ 21 h 54"/>
                  <a:gd name="T24" fmla="*/ 0 w 18"/>
                  <a:gd name="T25" fmla="*/ 18 h 54"/>
                  <a:gd name="T26" fmla="*/ 4 w 18"/>
                  <a:gd name="T27" fmla="*/ 18 h 54"/>
                  <a:gd name="T28" fmla="*/ 0 w 18"/>
                  <a:gd name="T29" fmla="*/ 14 h 54"/>
                  <a:gd name="T30" fmla="*/ 4 w 18"/>
                  <a:gd name="T31" fmla="*/ 3 h 54"/>
                  <a:gd name="T32" fmla="*/ 4 w 18"/>
                  <a:gd name="T33" fmla="*/ 0 h 54"/>
                  <a:gd name="T34" fmla="*/ 0 w 18"/>
                  <a:gd name="T3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54">
                    <a:moveTo>
                      <a:pt x="18" y="54"/>
                    </a:moveTo>
                    <a:lnTo>
                      <a:pt x="15" y="54"/>
                    </a:lnTo>
                    <a:lnTo>
                      <a:pt x="11" y="50"/>
                    </a:lnTo>
                    <a:lnTo>
                      <a:pt x="11" y="46"/>
                    </a:lnTo>
                    <a:lnTo>
                      <a:pt x="4" y="43"/>
                    </a:lnTo>
                    <a:lnTo>
                      <a:pt x="0" y="39"/>
                    </a:lnTo>
                    <a:lnTo>
                      <a:pt x="0" y="36"/>
                    </a:lnTo>
                    <a:lnTo>
                      <a:pt x="0" y="36"/>
                    </a:lnTo>
                    <a:lnTo>
                      <a:pt x="0" y="32"/>
                    </a:lnTo>
                    <a:lnTo>
                      <a:pt x="0" y="28"/>
                    </a:lnTo>
                    <a:lnTo>
                      <a:pt x="0" y="25"/>
                    </a:lnTo>
                    <a:lnTo>
                      <a:pt x="4" y="21"/>
                    </a:lnTo>
                    <a:lnTo>
                      <a:pt x="0" y="18"/>
                    </a:lnTo>
                    <a:lnTo>
                      <a:pt x="4" y="18"/>
                    </a:lnTo>
                    <a:lnTo>
                      <a:pt x="0" y="14"/>
                    </a:lnTo>
                    <a:lnTo>
                      <a:pt x="4" y="3"/>
                    </a:lnTo>
                    <a:lnTo>
                      <a:pt x="4"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76" name="Freeform 499">
                <a:extLst>
                  <a:ext uri="{FF2B5EF4-FFF2-40B4-BE49-F238E27FC236}">
                    <a16:creationId xmlns:a16="http://schemas.microsoft.com/office/drawing/2014/main" id="{BE41F19E-F8D6-4BDF-9D37-106C13BF0F5B}"/>
                  </a:ext>
                </a:extLst>
              </p:cNvPr>
              <p:cNvSpPr>
                <a:spLocks/>
              </p:cNvSpPr>
              <p:nvPr/>
            </p:nvSpPr>
            <p:spPr bwMode="auto">
              <a:xfrm>
                <a:off x="5746" y="2445"/>
                <a:ext cx="79" cy="151"/>
              </a:xfrm>
              <a:custGeom>
                <a:avLst/>
                <a:gdLst>
                  <a:gd name="T0" fmla="*/ 61 w 79"/>
                  <a:gd name="T1" fmla="*/ 151 h 151"/>
                  <a:gd name="T2" fmla="*/ 61 w 79"/>
                  <a:gd name="T3" fmla="*/ 147 h 151"/>
                  <a:gd name="T4" fmla="*/ 53 w 79"/>
                  <a:gd name="T5" fmla="*/ 140 h 151"/>
                  <a:gd name="T6" fmla="*/ 50 w 79"/>
                  <a:gd name="T7" fmla="*/ 137 h 151"/>
                  <a:gd name="T8" fmla="*/ 36 w 79"/>
                  <a:gd name="T9" fmla="*/ 137 h 151"/>
                  <a:gd name="T10" fmla="*/ 32 w 79"/>
                  <a:gd name="T11" fmla="*/ 129 h 151"/>
                  <a:gd name="T12" fmla="*/ 28 w 79"/>
                  <a:gd name="T13" fmla="*/ 129 h 151"/>
                  <a:gd name="T14" fmla="*/ 28 w 79"/>
                  <a:gd name="T15" fmla="*/ 126 h 151"/>
                  <a:gd name="T16" fmla="*/ 25 w 79"/>
                  <a:gd name="T17" fmla="*/ 111 h 151"/>
                  <a:gd name="T18" fmla="*/ 25 w 79"/>
                  <a:gd name="T19" fmla="*/ 108 h 151"/>
                  <a:gd name="T20" fmla="*/ 21 w 79"/>
                  <a:gd name="T21" fmla="*/ 104 h 151"/>
                  <a:gd name="T22" fmla="*/ 18 w 79"/>
                  <a:gd name="T23" fmla="*/ 97 h 151"/>
                  <a:gd name="T24" fmla="*/ 18 w 79"/>
                  <a:gd name="T25" fmla="*/ 93 h 151"/>
                  <a:gd name="T26" fmla="*/ 14 w 79"/>
                  <a:gd name="T27" fmla="*/ 90 h 151"/>
                  <a:gd name="T28" fmla="*/ 10 w 79"/>
                  <a:gd name="T29" fmla="*/ 86 h 151"/>
                  <a:gd name="T30" fmla="*/ 7 w 79"/>
                  <a:gd name="T31" fmla="*/ 90 h 151"/>
                  <a:gd name="T32" fmla="*/ 3 w 79"/>
                  <a:gd name="T33" fmla="*/ 90 h 151"/>
                  <a:gd name="T34" fmla="*/ 3 w 79"/>
                  <a:gd name="T35" fmla="*/ 86 h 151"/>
                  <a:gd name="T36" fmla="*/ 0 w 79"/>
                  <a:gd name="T37" fmla="*/ 79 h 151"/>
                  <a:gd name="T38" fmla="*/ 0 w 79"/>
                  <a:gd name="T39" fmla="*/ 72 h 151"/>
                  <a:gd name="T40" fmla="*/ 0 w 79"/>
                  <a:gd name="T41" fmla="*/ 68 h 151"/>
                  <a:gd name="T42" fmla="*/ 0 w 79"/>
                  <a:gd name="T43" fmla="*/ 65 h 151"/>
                  <a:gd name="T44" fmla="*/ 3 w 79"/>
                  <a:gd name="T45" fmla="*/ 61 h 151"/>
                  <a:gd name="T46" fmla="*/ 3 w 79"/>
                  <a:gd name="T47" fmla="*/ 58 h 151"/>
                  <a:gd name="T48" fmla="*/ 7 w 79"/>
                  <a:gd name="T49" fmla="*/ 58 h 151"/>
                  <a:gd name="T50" fmla="*/ 7 w 79"/>
                  <a:gd name="T51" fmla="*/ 54 h 151"/>
                  <a:gd name="T52" fmla="*/ 7 w 79"/>
                  <a:gd name="T53" fmla="*/ 50 h 151"/>
                  <a:gd name="T54" fmla="*/ 10 w 79"/>
                  <a:gd name="T55" fmla="*/ 40 h 151"/>
                  <a:gd name="T56" fmla="*/ 14 w 79"/>
                  <a:gd name="T57" fmla="*/ 32 h 151"/>
                  <a:gd name="T58" fmla="*/ 18 w 79"/>
                  <a:gd name="T59" fmla="*/ 29 h 151"/>
                  <a:gd name="T60" fmla="*/ 18 w 79"/>
                  <a:gd name="T61" fmla="*/ 22 h 151"/>
                  <a:gd name="T62" fmla="*/ 18 w 79"/>
                  <a:gd name="T63" fmla="*/ 11 h 151"/>
                  <a:gd name="T64" fmla="*/ 18 w 79"/>
                  <a:gd name="T65" fmla="*/ 0 h 151"/>
                  <a:gd name="T66" fmla="*/ 21 w 79"/>
                  <a:gd name="T67" fmla="*/ 0 h 151"/>
                  <a:gd name="T68" fmla="*/ 28 w 79"/>
                  <a:gd name="T69" fmla="*/ 0 h 151"/>
                  <a:gd name="T70" fmla="*/ 28 w 79"/>
                  <a:gd name="T71" fmla="*/ 0 h 151"/>
                  <a:gd name="T72" fmla="*/ 32 w 79"/>
                  <a:gd name="T73" fmla="*/ 0 h 151"/>
                  <a:gd name="T74" fmla="*/ 36 w 79"/>
                  <a:gd name="T75" fmla="*/ 0 h 151"/>
                  <a:gd name="T76" fmla="*/ 36 w 79"/>
                  <a:gd name="T77" fmla="*/ 4 h 151"/>
                  <a:gd name="T78" fmla="*/ 36 w 79"/>
                  <a:gd name="T79" fmla="*/ 15 h 151"/>
                  <a:gd name="T80" fmla="*/ 36 w 79"/>
                  <a:gd name="T81" fmla="*/ 18 h 151"/>
                  <a:gd name="T82" fmla="*/ 39 w 79"/>
                  <a:gd name="T83" fmla="*/ 18 h 151"/>
                  <a:gd name="T84" fmla="*/ 39 w 79"/>
                  <a:gd name="T85" fmla="*/ 18 h 151"/>
                  <a:gd name="T86" fmla="*/ 39 w 79"/>
                  <a:gd name="T87" fmla="*/ 18 h 151"/>
                  <a:gd name="T88" fmla="*/ 50 w 79"/>
                  <a:gd name="T89" fmla="*/ 18 h 151"/>
                  <a:gd name="T90" fmla="*/ 53 w 79"/>
                  <a:gd name="T91" fmla="*/ 18 h 151"/>
                  <a:gd name="T92" fmla="*/ 57 w 79"/>
                  <a:gd name="T93" fmla="*/ 18 h 151"/>
                  <a:gd name="T94" fmla="*/ 61 w 79"/>
                  <a:gd name="T95" fmla="*/ 25 h 151"/>
                  <a:gd name="T96" fmla="*/ 64 w 79"/>
                  <a:gd name="T97" fmla="*/ 29 h 151"/>
                  <a:gd name="T98" fmla="*/ 68 w 79"/>
                  <a:gd name="T99" fmla="*/ 29 h 151"/>
                  <a:gd name="T100" fmla="*/ 68 w 79"/>
                  <a:gd name="T101" fmla="*/ 29 h 151"/>
                  <a:gd name="T102" fmla="*/ 71 w 79"/>
                  <a:gd name="T103" fmla="*/ 29 h 151"/>
                  <a:gd name="T104" fmla="*/ 71 w 79"/>
                  <a:gd name="T105" fmla="*/ 29 h 151"/>
                  <a:gd name="T106" fmla="*/ 75 w 79"/>
                  <a:gd name="T107" fmla="*/ 36 h 151"/>
                  <a:gd name="T108" fmla="*/ 79 w 79"/>
                  <a:gd name="T109" fmla="*/ 4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9" h="151">
                    <a:moveTo>
                      <a:pt x="61" y="151"/>
                    </a:moveTo>
                    <a:lnTo>
                      <a:pt x="61" y="147"/>
                    </a:lnTo>
                    <a:lnTo>
                      <a:pt x="53" y="140"/>
                    </a:lnTo>
                    <a:lnTo>
                      <a:pt x="50" y="137"/>
                    </a:lnTo>
                    <a:lnTo>
                      <a:pt x="36" y="137"/>
                    </a:lnTo>
                    <a:lnTo>
                      <a:pt x="32" y="129"/>
                    </a:lnTo>
                    <a:lnTo>
                      <a:pt x="28" y="129"/>
                    </a:lnTo>
                    <a:lnTo>
                      <a:pt x="28" y="126"/>
                    </a:lnTo>
                    <a:lnTo>
                      <a:pt x="25" y="111"/>
                    </a:lnTo>
                    <a:lnTo>
                      <a:pt x="25" y="108"/>
                    </a:lnTo>
                    <a:lnTo>
                      <a:pt x="21" y="104"/>
                    </a:lnTo>
                    <a:lnTo>
                      <a:pt x="18" y="97"/>
                    </a:lnTo>
                    <a:lnTo>
                      <a:pt x="18" y="93"/>
                    </a:lnTo>
                    <a:lnTo>
                      <a:pt x="14" y="90"/>
                    </a:lnTo>
                    <a:lnTo>
                      <a:pt x="10" y="86"/>
                    </a:lnTo>
                    <a:lnTo>
                      <a:pt x="7" y="90"/>
                    </a:lnTo>
                    <a:lnTo>
                      <a:pt x="3" y="90"/>
                    </a:lnTo>
                    <a:lnTo>
                      <a:pt x="3" y="86"/>
                    </a:lnTo>
                    <a:lnTo>
                      <a:pt x="0" y="79"/>
                    </a:lnTo>
                    <a:lnTo>
                      <a:pt x="0" y="72"/>
                    </a:lnTo>
                    <a:lnTo>
                      <a:pt x="0" y="68"/>
                    </a:lnTo>
                    <a:lnTo>
                      <a:pt x="0" y="65"/>
                    </a:lnTo>
                    <a:lnTo>
                      <a:pt x="3" y="61"/>
                    </a:lnTo>
                    <a:lnTo>
                      <a:pt x="3" y="58"/>
                    </a:lnTo>
                    <a:lnTo>
                      <a:pt x="7" y="58"/>
                    </a:lnTo>
                    <a:lnTo>
                      <a:pt x="7" y="54"/>
                    </a:lnTo>
                    <a:lnTo>
                      <a:pt x="7" y="50"/>
                    </a:lnTo>
                    <a:lnTo>
                      <a:pt x="10" y="40"/>
                    </a:lnTo>
                    <a:lnTo>
                      <a:pt x="14" y="32"/>
                    </a:lnTo>
                    <a:lnTo>
                      <a:pt x="18" y="29"/>
                    </a:lnTo>
                    <a:lnTo>
                      <a:pt x="18" y="22"/>
                    </a:lnTo>
                    <a:lnTo>
                      <a:pt x="18" y="11"/>
                    </a:lnTo>
                    <a:lnTo>
                      <a:pt x="18" y="0"/>
                    </a:lnTo>
                    <a:lnTo>
                      <a:pt x="21" y="0"/>
                    </a:lnTo>
                    <a:lnTo>
                      <a:pt x="28" y="0"/>
                    </a:lnTo>
                    <a:lnTo>
                      <a:pt x="28" y="0"/>
                    </a:lnTo>
                    <a:lnTo>
                      <a:pt x="32" y="0"/>
                    </a:lnTo>
                    <a:lnTo>
                      <a:pt x="36" y="0"/>
                    </a:lnTo>
                    <a:lnTo>
                      <a:pt x="36" y="4"/>
                    </a:lnTo>
                    <a:lnTo>
                      <a:pt x="36" y="15"/>
                    </a:lnTo>
                    <a:lnTo>
                      <a:pt x="36" y="18"/>
                    </a:lnTo>
                    <a:lnTo>
                      <a:pt x="39" y="18"/>
                    </a:lnTo>
                    <a:lnTo>
                      <a:pt x="39" y="18"/>
                    </a:lnTo>
                    <a:lnTo>
                      <a:pt x="39" y="18"/>
                    </a:lnTo>
                    <a:lnTo>
                      <a:pt x="50" y="18"/>
                    </a:lnTo>
                    <a:lnTo>
                      <a:pt x="53" y="18"/>
                    </a:lnTo>
                    <a:lnTo>
                      <a:pt x="57" y="18"/>
                    </a:lnTo>
                    <a:lnTo>
                      <a:pt x="61" y="25"/>
                    </a:lnTo>
                    <a:lnTo>
                      <a:pt x="64" y="29"/>
                    </a:lnTo>
                    <a:lnTo>
                      <a:pt x="68" y="29"/>
                    </a:lnTo>
                    <a:lnTo>
                      <a:pt x="68" y="29"/>
                    </a:lnTo>
                    <a:lnTo>
                      <a:pt x="71" y="29"/>
                    </a:lnTo>
                    <a:lnTo>
                      <a:pt x="71" y="29"/>
                    </a:lnTo>
                    <a:lnTo>
                      <a:pt x="75" y="36"/>
                    </a:lnTo>
                    <a:lnTo>
                      <a:pt x="79" y="4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77" name="Freeform 500">
                <a:extLst>
                  <a:ext uri="{FF2B5EF4-FFF2-40B4-BE49-F238E27FC236}">
                    <a16:creationId xmlns:a16="http://schemas.microsoft.com/office/drawing/2014/main" id="{B7124272-7C28-4609-A746-3F4DA5C7F042}"/>
                  </a:ext>
                </a:extLst>
              </p:cNvPr>
              <p:cNvSpPr>
                <a:spLocks/>
              </p:cNvSpPr>
              <p:nvPr/>
            </p:nvSpPr>
            <p:spPr bwMode="auto">
              <a:xfrm>
                <a:off x="5728" y="2513"/>
                <a:ext cx="39" cy="79"/>
              </a:xfrm>
              <a:custGeom>
                <a:avLst/>
                <a:gdLst>
                  <a:gd name="T0" fmla="*/ 11 w 39"/>
                  <a:gd name="T1" fmla="*/ 0 h 79"/>
                  <a:gd name="T2" fmla="*/ 7 w 39"/>
                  <a:gd name="T3" fmla="*/ 8 h 79"/>
                  <a:gd name="T4" fmla="*/ 7 w 39"/>
                  <a:gd name="T5" fmla="*/ 8 h 79"/>
                  <a:gd name="T6" fmla="*/ 3 w 39"/>
                  <a:gd name="T7" fmla="*/ 25 h 79"/>
                  <a:gd name="T8" fmla="*/ 0 w 39"/>
                  <a:gd name="T9" fmla="*/ 33 h 79"/>
                  <a:gd name="T10" fmla="*/ 0 w 39"/>
                  <a:gd name="T11" fmla="*/ 40 h 79"/>
                  <a:gd name="T12" fmla="*/ 3 w 39"/>
                  <a:gd name="T13" fmla="*/ 40 h 79"/>
                  <a:gd name="T14" fmla="*/ 11 w 39"/>
                  <a:gd name="T15" fmla="*/ 40 h 79"/>
                  <a:gd name="T16" fmla="*/ 18 w 39"/>
                  <a:gd name="T17" fmla="*/ 51 h 79"/>
                  <a:gd name="T18" fmla="*/ 18 w 39"/>
                  <a:gd name="T19" fmla="*/ 51 h 79"/>
                  <a:gd name="T20" fmla="*/ 25 w 39"/>
                  <a:gd name="T21" fmla="*/ 58 h 79"/>
                  <a:gd name="T22" fmla="*/ 28 w 39"/>
                  <a:gd name="T23" fmla="*/ 61 h 79"/>
                  <a:gd name="T24" fmla="*/ 32 w 39"/>
                  <a:gd name="T25" fmla="*/ 69 h 79"/>
                  <a:gd name="T26" fmla="*/ 39 w 39"/>
                  <a:gd name="T2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79">
                    <a:moveTo>
                      <a:pt x="11" y="0"/>
                    </a:moveTo>
                    <a:lnTo>
                      <a:pt x="7" y="8"/>
                    </a:lnTo>
                    <a:lnTo>
                      <a:pt x="7" y="8"/>
                    </a:lnTo>
                    <a:lnTo>
                      <a:pt x="3" y="25"/>
                    </a:lnTo>
                    <a:lnTo>
                      <a:pt x="0" y="33"/>
                    </a:lnTo>
                    <a:lnTo>
                      <a:pt x="0" y="40"/>
                    </a:lnTo>
                    <a:lnTo>
                      <a:pt x="3" y="40"/>
                    </a:lnTo>
                    <a:lnTo>
                      <a:pt x="11" y="40"/>
                    </a:lnTo>
                    <a:lnTo>
                      <a:pt x="18" y="51"/>
                    </a:lnTo>
                    <a:lnTo>
                      <a:pt x="18" y="51"/>
                    </a:lnTo>
                    <a:lnTo>
                      <a:pt x="25" y="58"/>
                    </a:lnTo>
                    <a:lnTo>
                      <a:pt x="28" y="61"/>
                    </a:lnTo>
                    <a:lnTo>
                      <a:pt x="32" y="69"/>
                    </a:lnTo>
                    <a:lnTo>
                      <a:pt x="39" y="79"/>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78" name="Freeform 501">
                <a:extLst>
                  <a:ext uri="{FF2B5EF4-FFF2-40B4-BE49-F238E27FC236}">
                    <a16:creationId xmlns:a16="http://schemas.microsoft.com/office/drawing/2014/main" id="{1E5C61F3-9751-4A97-913B-1245810B2B2D}"/>
                  </a:ext>
                </a:extLst>
              </p:cNvPr>
              <p:cNvSpPr>
                <a:spLocks/>
              </p:cNvSpPr>
              <p:nvPr/>
            </p:nvSpPr>
            <p:spPr bwMode="auto">
              <a:xfrm>
                <a:off x="4152" y="1437"/>
                <a:ext cx="7" cy="25"/>
              </a:xfrm>
              <a:custGeom>
                <a:avLst/>
                <a:gdLst>
                  <a:gd name="T0" fmla="*/ 0 w 7"/>
                  <a:gd name="T1" fmla="*/ 0 h 25"/>
                  <a:gd name="T2" fmla="*/ 3 w 7"/>
                  <a:gd name="T3" fmla="*/ 7 h 25"/>
                  <a:gd name="T4" fmla="*/ 3 w 7"/>
                  <a:gd name="T5" fmla="*/ 11 h 25"/>
                  <a:gd name="T6" fmla="*/ 3 w 7"/>
                  <a:gd name="T7" fmla="*/ 11 h 25"/>
                  <a:gd name="T8" fmla="*/ 3 w 7"/>
                  <a:gd name="T9" fmla="*/ 7 h 25"/>
                  <a:gd name="T10" fmla="*/ 3 w 7"/>
                  <a:gd name="T11" fmla="*/ 7 h 25"/>
                  <a:gd name="T12" fmla="*/ 3 w 7"/>
                  <a:gd name="T13" fmla="*/ 11 h 25"/>
                  <a:gd name="T14" fmla="*/ 3 w 7"/>
                  <a:gd name="T15" fmla="*/ 18 h 25"/>
                  <a:gd name="T16" fmla="*/ 3 w 7"/>
                  <a:gd name="T17" fmla="*/ 18 h 25"/>
                  <a:gd name="T18" fmla="*/ 3 w 7"/>
                  <a:gd name="T19" fmla="*/ 22 h 25"/>
                  <a:gd name="T20" fmla="*/ 7 w 7"/>
                  <a:gd name="T21" fmla="*/ 22 h 25"/>
                  <a:gd name="T22" fmla="*/ 7 w 7"/>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5">
                    <a:moveTo>
                      <a:pt x="0" y="0"/>
                    </a:moveTo>
                    <a:lnTo>
                      <a:pt x="3" y="7"/>
                    </a:lnTo>
                    <a:lnTo>
                      <a:pt x="3" y="11"/>
                    </a:lnTo>
                    <a:lnTo>
                      <a:pt x="3" y="11"/>
                    </a:lnTo>
                    <a:lnTo>
                      <a:pt x="3" y="7"/>
                    </a:lnTo>
                    <a:lnTo>
                      <a:pt x="3" y="7"/>
                    </a:lnTo>
                    <a:lnTo>
                      <a:pt x="3" y="11"/>
                    </a:lnTo>
                    <a:lnTo>
                      <a:pt x="3" y="18"/>
                    </a:lnTo>
                    <a:lnTo>
                      <a:pt x="3" y="18"/>
                    </a:lnTo>
                    <a:lnTo>
                      <a:pt x="3" y="22"/>
                    </a:lnTo>
                    <a:lnTo>
                      <a:pt x="7" y="22"/>
                    </a:lnTo>
                    <a:lnTo>
                      <a:pt x="7" y="25"/>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79" name="Freeform 502">
                <a:extLst>
                  <a:ext uri="{FF2B5EF4-FFF2-40B4-BE49-F238E27FC236}">
                    <a16:creationId xmlns:a16="http://schemas.microsoft.com/office/drawing/2014/main" id="{93B6DB9B-47B7-4B6D-A078-D30C98766A68}"/>
                  </a:ext>
                </a:extLst>
              </p:cNvPr>
              <p:cNvSpPr>
                <a:spLocks/>
              </p:cNvSpPr>
              <p:nvPr/>
            </p:nvSpPr>
            <p:spPr bwMode="auto">
              <a:xfrm>
                <a:off x="1010" y="1495"/>
                <a:ext cx="29" cy="28"/>
              </a:xfrm>
              <a:custGeom>
                <a:avLst/>
                <a:gdLst>
                  <a:gd name="T0" fmla="*/ 22 w 29"/>
                  <a:gd name="T1" fmla="*/ 3 h 28"/>
                  <a:gd name="T2" fmla="*/ 25 w 29"/>
                  <a:gd name="T3" fmla="*/ 0 h 28"/>
                  <a:gd name="T4" fmla="*/ 29 w 29"/>
                  <a:gd name="T5" fmla="*/ 0 h 28"/>
                  <a:gd name="T6" fmla="*/ 29 w 29"/>
                  <a:gd name="T7" fmla="*/ 0 h 28"/>
                  <a:gd name="T8" fmla="*/ 29 w 29"/>
                  <a:gd name="T9" fmla="*/ 3 h 28"/>
                  <a:gd name="T10" fmla="*/ 29 w 29"/>
                  <a:gd name="T11" fmla="*/ 7 h 28"/>
                  <a:gd name="T12" fmla="*/ 25 w 29"/>
                  <a:gd name="T13" fmla="*/ 10 h 28"/>
                  <a:gd name="T14" fmla="*/ 25 w 29"/>
                  <a:gd name="T15" fmla="*/ 14 h 28"/>
                  <a:gd name="T16" fmla="*/ 25 w 29"/>
                  <a:gd name="T17" fmla="*/ 21 h 28"/>
                  <a:gd name="T18" fmla="*/ 22 w 29"/>
                  <a:gd name="T19" fmla="*/ 25 h 28"/>
                  <a:gd name="T20" fmla="*/ 22 w 29"/>
                  <a:gd name="T21" fmla="*/ 25 h 28"/>
                  <a:gd name="T22" fmla="*/ 18 w 29"/>
                  <a:gd name="T23" fmla="*/ 21 h 28"/>
                  <a:gd name="T24" fmla="*/ 18 w 29"/>
                  <a:gd name="T25" fmla="*/ 25 h 28"/>
                  <a:gd name="T26" fmla="*/ 18 w 29"/>
                  <a:gd name="T27" fmla="*/ 28 h 28"/>
                  <a:gd name="T28" fmla="*/ 15 w 29"/>
                  <a:gd name="T29" fmla="*/ 25 h 28"/>
                  <a:gd name="T30" fmla="*/ 15 w 29"/>
                  <a:gd name="T31" fmla="*/ 25 h 28"/>
                  <a:gd name="T32" fmla="*/ 15 w 29"/>
                  <a:gd name="T33" fmla="*/ 21 h 28"/>
                  <a:gd name="T34" fmla="*/ 15 w 29"/>
                  <a:gd name="T35" fmla="*/ 21 h 28"/>
                  <a:gd name="T36" fmla="*/ 15 w 29"/>
                  <a:gd name="T37" fmla="*/ 21 h 28"/>
                  <a:gd name="T38" fmla="*/ 15 w 29"/>
                  <a:gd name="T39" fmla="*/ 17 h 28"/>
                  <a:gd name="T40" fmla="*/ 11 w 29"/>
                  <a:gd name="T41" fmla="*/ 17 h 28"/>
                  <a:gd name="T42" fmla="*/ 11 w 29"/>
                  <a:gd name="T43" fmla="*/ 14 h 28"/>
                  <a:gd name="T44" fmla="*/ 7 w 29"/>
                  <a:gd name="T45" fmla="*/ 14 h 28"/>
                  <a:gd name="T46" fmla="*/ 4 w 29"/>
                  <a:gd name="T47" fmla="*/ 3 h 28"/>
                  <a:gd name="T48" fmla="*/ 0 w 29"/>
                  <a:gd name="T49" fmla="*/ 3 h 28"/>
                  <a:gd name="T50" fmla="*/ 4 w 29"/>
                  <a:gd name="T51" fmla="*/ 0 h 28"/>
                  <a:gd name="T52" fmla="*/ 11 w 29"/>
                  <a:gd name="T53" fmla="*/ 0 h 28"/>
                  <a:gd name="T54" fmla="*/ 11 w 29"/>
                  <a:gd name="T55" fmla="*/ 0 h 28"/>
                  <a:gd name="T56" fmla="*/ 11 w 29"/>
                  <a:gd name="T57" fmla="*/ 3 h 28"/>
                  <a:gd name="T58" fmla="*/ 11 w 29"/>
                  <a:gd name="T59" fmla="*/ 3 h 28"/>
                  <a:gd name="T60" fmla="*/ 11 w 29"/>
                  <a:gd name="T61" fmla="*/ 3 h 28"/>
                  <a:gd name="T62" fmla="*/ 15 w 29"/>
                  <a:gd name="T63" fmla="*/ 0 h 28"/>
                  <a:gd name="T64" fmla="*/ 18 w 29"/>
                  <a:gd name="T65" fmla="*/ 0 h 28"/>
                  <a:gd name="T66" fmla="*/ 18 w 29"/>
                  <a:gd name="T67" fmla="*/ 3 h 28"/>
                  <a:gd name="T68" fmla="*/ 18 w 29"/>
                  <a:gd name="T69" fmla="*/ 7 h 28"/>
                  <a:gd name="T70" fmla="*/ 18 w 29"/>
                  <a:gd name="T71" fmla="*/ 7 h 28"/>
                  <a:gd name="T72" fmla="*/ 11 w 29"/>
                  <a:gd name="T73" fmla="*/ 10 h 28"/>
                  <a:gd name="T74" fmla="*/ 15 w 29"/>
                  <a:gd name="T75" fmla="*/ 10 h 28"/>
                  <a:gd name="T76" fmla="*/ 15 w 29"/>
                  <a:gd name="T77" fmla="*/ 14 h 28"/>
                  <a:gd name="T78" fmla="*/ 18 w 29"/>
                  <a:gd name="T79" fmla="*/ 14 h 28"/>
                  <a:gd name="T80" fmla="*/ 18 w 29"/>
                  <a:gd name="T81" fmla="*/ 10 h 28"/>
                  <a:gd name="T82" fmla="*/ 22 w 29"/>
                  <a:gd name="T83" fmla="*/ 10 h 28"/>
                  <a:gd name="T84" fmla="*/ 22 w 29"/>
                  <a:gd name="T85" fmla="*/ 7 h 28"/>
                  <a:gd name="T86" fmla="*/ 22 w 29"/>
                  <a:gd name="T87" fmla="*/ 3 h 28"/>
                  <a:gd name="T88" fmla="*/ 22 w 29"/>
                  <a:gd name="T89"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28">
                    <a:moveTo>
                      <a:pt x="22" y="3"/>
                    </a:moveTo>
                    <a:lnTo>
                      <a:pt x="25" y="0"/>
                    </a:lnTo>
                    <a:lnTo>
                      <a:pt x="29" y="0"/>
                    </a:lnTo>
                    <a:lnTo>
                      <a:pt x="29" y="0"/>
                    </a:lnTo>
                    <a:lnTo>
                      <a:pt x="29" y="3"/>
                    </a:lnTo>
                    <a:lnTo>
                      <a:pt x="29" y="7"/>
                    </a:lnTo>
                    <a:lnTo>
                      <a:pt x="25" y="10"/>
                    </a:lnTo>
                    <a:lnTo>
                      <a:pt x="25" y="14"/>
                    </a:lnTo>
                    <a:lnTo>
                      <a:pt x="25" y="21"/>
                    </a:lnTo>
                    <a:lnTo>
                      <a:pt x="22" y="25"/>
                    </a:lnTo>
                    <a:lnTo>
                      <a:pt x="22" y="25"/>
                    </a:lnTo>
                    <a:lnTo>
                      <a:pt x="18" y="21"/>
                    </a:lnTo>
                    <a:lnTo>
                      <a:pt x="18" y="25"/>
                    </a:lnTo>
                    <a:lnTo>
                      <a:pt x="18" y="28"/>
                    </a:lnTo>
                    <a:lnTo>
                      <a:pt x="15" y="25"/>
                    </a:lnTo>
                    <a:lnTo>
                      <a:pt x="15" y="25"/>
                    </a:lnTo>
                    <a:lnTo>
                      <a:pt x="15" y="21"/>
                    </a:lnTo>
                    <a:lnTo>
                      <a:pt x="15" y="21"/>
                    </a:lnTo>
                    <a:lnTo>
                      <a:pt x="15" y="21"/>
                    </a:lnTo>
                    <a:lnTo>
                      <a:pt x="15" y="17"/>
                    </a:lnTo>
                    <a:lnTo>
                      <a:pt x="11" y="17"/>
                    </a:lnTo>
                    <a:lnTo>
                      <a:pt x="11" y="14"/>
                    </a:lnTo>
                    <a:lnTo>
                      <a:pt x="7" y="14"/>
                    </a:lnTo>
                    <a:lnTo>
                      <a:pt x="4" y="3"/>
                    </a:lnTo>
                    <a:lnTo>
                      <a:pt x="0" y="3"/>
                    </a:lnTo>
                    <a:lnTo>
                      <a:pt x="4" y="0"/>
                    </a:lnTo>
                    <a:lnTo>
                      <a:pt x="11" y="0"/>
                    </a:lnTo>
                    <a:lnTo>
                      <a:pt x="11" y="0"/>
                    </a:lnTo>
                    <a:lnTo>
                      <a:pt x="11" y="3"/>
                    </a:lnTo>
                    <a:lnTo>
                      <a:pt x="11" y="3"/>
                    </a:lnTo>
                    <a:lnTo>
                      <a:pt x="11" y="3"/>
                    </a:lnTo>
                    <a:lnTo>
                      <a:pt x="15" y="0"/>
                    </a:lnTo>
                    <a:lnTo>
                      <a:pt x="18" y="0"/>
                    </a:lnTo>
                    <a:lnTo>
                      <a:pt x="18" y="3"/>
                    </a:lnTo>
                    <a:lnTo>
                      <a:pt x="18" y="7"/>
                    </a:lnTo>
                    <a:lnTo>
                      <a:pt x="18" y="7"/>
                    </a:lnTo>
                    <a:lnTo>
                      <a:pt x="11" y="10"/>
                    </a:lnTo>
                    <a:lnTo>
                      <a:pt x="15" y="10"/>
                    </a:lnTo>
                    <a:lnTo>
                      <a:pt x="15" y="14"/>
                    </a:lnTo>
                    <a:lnTo>
                      <a:pt x="18" y="14"/>
                    </a:lnTo>
                    <a:lnTo>
                      <a:pt x="18" y="10"/>
                    </a:lnTo>
                    <a:lnTo>
                      <a:pt x="22" y="10"/>
                    </a:lnTo>
                    <a:lnTo>
                      <a:pt x="22" y="7"/>
                    </a:lnTo>
                    <a:lnTo>
                      <a:pt x="22" y="3"/>
                    </a:lnTo>
                    <a:lnTo>
                      <a:pt x="22"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80" name="Freeform 503">
                <a:extLst>
                  <a:ext uri="{FF2B5EF4-FFF2-40B4-BE49-F238E27FC236}">
                    <a16:creationId xmlns:a16="http://schemas.microsoft.com/office/drawing/2014/main" id="{28E59F5B-B41C-4A2A-B8A4-70D681F72ADA}"/>
                  </a:ext>
                </a:extLst>
              </p:cNvPr>
              <p:cNvSpPr>
                <a:spLocks/>
              </p:cNvSpPr>
              <p:nvPr/>
            </p:nvSpPr>
            <p:spPr bwMode="auto">
              <a:xfrm>
                <a:off x="1010" y="1495"/>
                <a:ext cx="29" cy="28"/>
              </a:xfrm>
              <a:custGeom>
                <a:avLst/>
                <a:gdLst>
                  <a:gd name="T0" fmla="*/ 22 w 29"/>
                  <a:gd name="T1" fmla="*/ 3 h 28"/>
                  <a:gd name="T2" fmla="*/ 25 w 29"/>
                  <a:gd name="T3" fmla="*/ 0 h 28"/>
                  <a:gd name="T4" fmla="*/ 29 w 29"/>
                  <a:gd name="T5" fmla="*/ 0 h 28"/>
                  <a:gd name="T6" fmla="*/ 29 w 29"/>
                  <a:gd name="T7" fmla="*/ 0 h 28"/>
                  <a:gd name="T8" fmla="*/ 29 w 29"/>
                  <a:gd name="T9" fmla="*/ 3 h 28"/>
                  <a:gd name="T10" fmla="*/ 29 w 29"/>
                  <a:gd name="T11" fmla="*/ 7 h 28"/>
                  <a:gd name="T12" fmla="*/ 25 w 29"/>
                  <a:gd name="T13" fmla="*/ 10 h 28"/>
                  <a:gd name="T14" fmla="*/ 25 w 29"/>
                  <a:gd name="T15" fmla="*/ 14 h 28"/>
                  <a:gd name="T16" fmla="*/ 25 w 29"/>
                  <a:gd name="T17" fmla="*/ 21 h 28"/>
                  <a:gd name="T18" fmla="*/ 22 w 29"/>
                  <a:gd name="T19" fmla="*/ 25 h 28"/>
                  <a:gd name="T20" fmla="*/ 22 w 29"/>
                  <a:gd name="T21" fmla="*/ 25 h 28"/>
                  <a:gd name="T22" fmla="*/ 18 w 29"/>
                  <a:gd name="T23" fmla="*/ 21 h 28"/>
                  <a:gd name="T24" fmla="*/ 18 w 29"/>
                  <a:gd name="T25" fmla="*/ 25 h 28"/>
                  <a:gd name="T26" fmla="*/ 18 w 29"/>
                  <a:gd name="T27" fmla="*/ 28 h 28"/>
                  <a:gd name="T28" fmla="*/ 15 w 29"/>
                  <a:gd name="T29" fmla="*/ 25 h 28"/>
                  <a:gd name="T30" fmla="*/ 15 w 29"/>
                  <a:gd name="T31" fmla="*/ 25 h 28"/>
                  <a:gd name="T32" fmla="*/ 15 w 29"/>
                  <a:gd name="T33" fmla="*/ 21 h 28"/>
                  <a:gd name="T34" fmla="*/ 15 w 29"/>
                  <a:gd name="T35" fmla="*/ 21 h 28"/>
                  <a:gd name="T36" fmla="*/ 15 w 29"/>
                  <a:gd name="T37" fmla="*/ 21 h 28"/>
                  <a:gd name="T38" fmla="*/ 15 w 29"/>
                  <a:gd name="T39" fmla="*/ 17 h 28"/>
                  <a:gd name="T40" fmla="*/ 11 w 29"/>
                  <a:gd name="T41" fmla="*/ 17 h 28"/>
                  <a:gd name="T42" fmla="*/ 11 w 29"/>
                  <a:gd name="T43" fmla="*/ 14 h 28"/>
                  <a:gd name="T44" fmla="*/ 7 w 29"/>
                  <a:gd name="T45" fmla="*/ 14 h 28"/>
                  <a:gd name="T46" fmla="*/ 4 w 29"/>
                  <a:gd name="T47" fmla="*/ 3 h 28"/>
                  <a:gd name="T48" fmla="*/ 0 w 29"/>
                  <a:gd name="T49" fmla="*/ 3 h 28"/>
                  <a:gd name="T50" fmla="*/ 4 w 29"/>
                  <a:gd name="T51" fmla="*/ 0 h 28"/>
                  <a:gd name="T52" fmla="*/ 11 w 29"/>
                  <a:gd name="T53" fmla="*/ 0 h 28"/>
                  <a:gd name="T54" fmla="*/ 11 w 29"/>
                  <a:gd name="T55" fmla="*/ 0 h 28"/>
                  <a:gd name="T56" fmla="*/ 11 w 29"/>
                  <a:gd name="T57" fmla="*/ 3 h 28"/>
                  <a:gd name="T58" fmla="*/ 11 w 29"/>
                  <a:gd name="T59" fmla="*/ 3 h 28"/>
                  <a:gd name="T60" fmla="*/ 11 w 29"/>
                  <a:gd name="T61" fmla="*/ 3 h 28"/>
                  <a:gd name="T62" fmla="*/ 15 w 29"/>
                  <a:gd name="T63" fmla="*/ 0 h 28"/>
                  <a:gd name="T64" fmla="*/ 18 w 29"/>
                  <a:gd name="T65" fmla="*/ 0 h 28"/>
                  <a:gd name="T66" fmla="*/ 18 w 29"/>
                  <a:gd name="T67" fmla="*/ 3 h 28"/>
                  <a:gd name="T68" fmla="*/ 18 w 29"/>
                  <a:gd name="T69" fmla="*/ 7 h 28"/>
                  <a:gd name="T70" fmla="*/ 18 w 29"/>
                  <a:gd name="T71" fmla="*/ 7 h 28"/>
                  <a:gd name="T72" fmla="*/ 11 w 29"/>
                  <a:gd name="T73" fmla="*/ 10 h 28"/>
                  <a:gd name="T74" fmla="*/ 15 w 29"/>
                  <a:gd name="T75" fmla="*/ 10 h 28"/>
                  <a:gd name="T76" fmla="*/ 15 w 29"/>
                  <a:gd name="T77" fmla="*/ 14 h 28"/>
                  <a:gd name="T78" fmla="*/ 18 w 29"/>
                  <a:gd name="T79" fmla="*/ 14 h 28"/>
                  <a:gd name="T80" fmla="*/ 18 w 29"/>
                  <a:gd name="T81" fmla="*/ 10 h 28"/>
                  <a:gd name="T82" fmla="*/ 22 w 29"/>
                  <a:gd name="T83" fmla="*/ 10 h 28"/>
                  <a:gd name="T84" fmla="*/ 22 w 29"/>
                  <a:gd name="T85" fmla="*/ 7 h 28"/>
                  <a:gd name="T86" fmla="*/ 22 w 29"/>
                  <a:gd name="T87" fmla="*/ 3 h 28"/>
                  <a:gd name="T88" fmla="*/ 22 w 29"/>
                  <a:gd name="T89"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28">
                    <a:moveTo>
                      <a:pt x="22" y="3"/>
                    </a:moveTo>
                    <a:lnTo>
                      <a:pt x="25" y="0"/>
                    </a:lnTo>
                    <a:lnTo>
                      <a:pt x="29" y="0"/>
                    </a:lnTo>
                    <a:lnTo>
                      <a:pt x="29" y="0"/>
                    </a:lnTo>
                    <a:lnTo>
                      <a:pt x="29" y="3"/>
                    </a:lnTo>
                    <a:lnTo>
                      <a:pt x="29" y="7"/>
                    </a:lnTo>
                    <a:lnTo>
                      <a:pt x="25" y="10"/>
                    </a:lnTo>
                    <a:lnTo>
                      <a:pt x="25" y="14"/>
                    </a:lnTo>
                    <a:lnTo>
                      <a:pt x="25" y="21"/>
                    </a:lnTo>
                    <a:lnTo>
                      <a:pt x="22" y="25"/>
                    </a:lnTo>
                    <a:lnTo>
                      <a:pt x="22" y="25"/>
                    </a:lnTo>
                    <a:lnTo>
                      <a:pt x="18" y="21"/>
                    </a:lnTo>
                    <a:lnTo>
                      <a:pt x="18" y="25"/>
                    </a:lnTo>
                    <a:lnTo>
                      <a:pt x="18" y="28"/>
                    </a:lnTo>
                    <a:lnTo>
                      <a:pt x="15" y="25"/>
                    </a:lnTo>
                    <a:lnTo>
                      <a:pt x="15" y="25"/>
                    </a:lnTo>
                    <a:lnTo>
                      <a:pt x="15" y="21"/>
                    </a:lnTo>
                    <a:lnTo>
                      <a:pt x="15" y="21"/>
                    </a:lnTo>
                    <a:lnTo>
                      <a:pt x="15" y="21"/>
                    </a:lnTo>
                    <a:lnTo>
                      <a:pt x="15" y="17"/>
                    </a:lnTo>
                    <a:lnTo>
                      <a:pt x="11" y="17"/>
                    </a:lnTo>
                    <a:lnTo>
                      <a:pt x="11" y="14"/>
                    </a:lnTo>
                    <a:lnTo>
                      <a:pt x="7" y="14"/>
                    </a:lnTo>
                    <a:lnTo>
                      <a:pt x="4" y="3"/>
                    </a:lnTo>
                    <a:lnTo>
                      <a:pt x="0" y="3"/>
                    </a:lnTo>
                    <a:lnTo>
                      <a:pt x="4" y="0"/>
                    </a:lnTo>
                    <a:lnTo>
                      <a:pt x="11" y="0"/>
                    </a:lnTo>
                    <a:lnTo>
                      <a:pt x="11" y="0"/>
                    </a:lnTo>
                    <a:lnTo>
                      <a:pt x="11" y="3"/>
                    </a:lnTo>
                    <a:lnTo>
                      <a:pt x="11" y="3"/>
                    </a:lnTo>
                    <a:lnTo>
                      <a:pt x="11" y="3"/>
                    </a:lnTo>
                    <a:lnTo>
                      <a:pt x="15" y="0"/>
                    </a:lnTo>
                    <a:lnTo>
                      <a:pt x="18" y="0"/>
                    </a:lnTo>
                    <a:lnTo>
                      <a:pt x="18" y="3"/>
                    </a:lnTo>
                    <a:lnTo>
                      <a:pt x="18" y="7"/>
                    </a:lnTo>
                    <a:lnTo>
                      <a:pt x="18" y="7"/>
                    </a:lnTo>
                    <a:lnTo>
                      <a:pt x="11" y="10"/>
                    </a:lnTo>
                    <a:lnTo>
                      <a:pt x="15" y="10"/>
                    </a:lnTo>
                    <a:lnTo>
                      <a:pt x="15" y="14"/>
                    </a:lnTo>
                    <a:lnTo>
                      <a:pt x="18" y="14"/>
                    </a:lnTo>
                    <a:lnTo>
                      <a:pt x="18" y="10"/>
                    </a:lnTo>
                    <a:lnTo>
                      <a:pt x="22" y="10"/>
                    </a:lnTo>
                    <a:lnTo>
                      <a:pt x="22" y="7"/>
                    </a:lnTo>
                    <a:lnTo>
                      <a:pt x="22" y="3"/>
                    </a:lnTo>
                    <a:lnTo>
                      <a:pt x="22"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81" name="Freeform 504">
                <a:extLst>
                  <a:ext uri="{FF2B5EF4-FFF2-40B4-BE49-F238E27FC236}">
                    <a16:creationId xmlns:a16="http://schemas.microsoft.com/office/drawing/2014/main" id="{A5659352-50CA-4AFF-808C-1A4954D27CCD}"/>
                  </a:ext>
                </a:extLst>
              </p:cNvPr>
              <p:cNvSpPr>
                <a:spLocks/>
              </p:cNvSpPr>
              <p:nvPr/>
            </p:nvSpPr>
            <p:spPr bwMode="auto">
              <a:xfrm>
                <a:off x="1025" y="1516"/>
                <a:ext cx="25" cy="32"/>
              </a:xfrm>
              <a:custGeom>
                <a:avLst/>
                <a:gdLst>
                  <a:gd name="T0" fmla="*/ 7 w 25"/>
                  <a:gd name="T1" fmla="*/ 18 h 32"/>
                  <a:gd name="T2" fmla="*/ 7 w 25"/>
                  <a:gd name="T3" fmla="*/ 14 h 32"/>
                  <a:gd name="T4" fmla="*/ 7 w 25"/>
                  <a:gd name="T5" fmla="*/ 11 h 32"/>
                  <a:gd name="T6" fmla="*/ 3 w 25"/>
                  <a:gd name="T7" fmla="*/ 14 h 32"/>
                  <a:gd name="T8" fmla="*/ 3 w 25"/>
                  <a:gd name="T9" fmla="*/ 11 h 32"/>
                  <a:gd name="T10" fmla="*/ 3 w 25"/>
                  <a:gd name="T11" fmla="*/ 11 h 32"/>
                  <a:gd name="T12" fmla="*/ 7 w 25"/>
                  <a:gd name="T13" fmla="*/ 7 h 32"/>
                  <a:gd name="T14" fmla="*/ 0 w 25"/>
                  <a:gd name="T15" fmla="*/ 7 h 32"/>
                  <a:gd name="T16" fmla="*/ 7 w 25"/>
                  <a:gd name="T17" fmla="*/ 4 h 32"/>
                  <a:gd name="T18" fmla="*/ 10 w 25"/>
                  <a:gd name="T19" fmla="*/ 0 h 32"/>
                  <a:gd name="T20" fmla="*/ 14 w 25"/>
                  <a:gd name="T21" fmla="*/ 4 h 32"/>
                  <a:gd name="T22" fmla="*/ 14 w 25"/>
                  <a:gd name="T23" fmla="*/ 7 h 32"/>
                  <a:gd name="T24" fmla="*/ 10 w 25"/>
                  <a:gd name="T25" fmla="*/ 7 h 32"/>
                  <a:gd name="T26" fmla="*/ 10 w 25"/>
                  <a:gd name="T27" fmla="*/ 7 h 32"/>
                  <a:gd name="T28" fmla="*/ 14 w 25"/>
                  <a:gd name="T29" fmla="*/ 11 h 32"/>
                  <a:gd name="T30" fmla="*/ 17 w 25"/>
                  <a:gd name="T31" fmla="*/ 11 h 32"/>
                  <a:gd name="T32" fmla="*/ 14 w 25"/>
                  <a:gd name="T33" fmla="*/ 14 h 32"/>
                  <a:gd name="T34" fmla="*/ 14 w 25"/>
                  <a:gd name="T35" fmla="*/ 11 h 32"/>
                  <a:gd name="T36" fmla="*/ 10 w 25"/>
                  <a:gd name="T37" fmla="*/ 14 h 32"/>
                  <a:gd name="T38" fmla="*/ 10 w 25"/>
                  <a:gd name="T39" fmla="*/ 14 h 32"/>
                  <a:gd name="T40" fmla="*/ 10 w 25"/>
                  <a:gd name="T41" fmla="*/ 14 h 32"/>
                  <a:gd name="T42" fmla="*/ 10 w 25"/>
                  <a:gd name="T43" fmla="*/ 18 h 32"/>
                  <a:gd name="T44" fmla="*/ 14 w 25"/>
                  <a:gd name="T45" fmla="*/ 22 h 32"/>
                  <a:gd name="T46" fmla="*/ 17 w 25"/>
                  <a:gd name="T47" fmla="*/ 22 h 32"/>
                  <a:gd name="T48" fmla="*/ 17 w 25"/>
                  <a:gd name="T49" fmla="*/ 25 h 32"/>
                  <a:gd name="T50" fmla="*/ 21 w 25"/>
                  <a:gd name="T51" fmla="*/ 25 h 32"/>
                  <a:gd name="T52" fmla="*/ 21 w 25"/>
                  <a:gd name="T53" fmla="*/ 25 h 32"/>
                  <a:gd name="T54" fmla="*/ 25 w 25"/>
                  <a:gd name="T55" fmla="*/ 32 h 32"/>
                  <a:gd name="T56" fmla="*/ 25 w 25"/>
                  <a:gd name="T57" fmla="*/ 32 h 32"/>
                  <a:gd name="T58" fmla="*/ 25 w 25"/>
                  <a:gd name="T59" fmla="*/ 32 h 32"/>
                  <a:gd name="T60" fmla="*/ 17 w 25"/>
                  <a:gd name="T61" fmla="*/ 29 h 32"/>
                  <a:gd name="T62" fmla="*/ 14 w 25"/>
                  <a:gd name="T63" fmla="*/ 25 h 32"/>
                  <a:gd name="T64" fmla="*/ 14 w 25"/>
                  <a:gd name="T65" fmla="*/ 25 h 32"/>
                  <a:gd name="T66" fmla="*/ 14 w 25"/>
                  <a:gd name="T67" fmla="*/ 25 h 32"/>
                  <a:gd name="T68" fmla="*/ 14 w 25"/>
                  <a:gd name="T69" fmla="*/ 25 h 32"/>
                  <a:gd name="T70" fmla="*/ 14 w 25"/>
                  <a:gd name="T71" fmla="*/ 25 h 32"/>
                  <a:gd name="T72" fmla="*/ 10 w 25"/>
                  <a:gd name="T73" fmla="*/ 22 h 32"/>
                  <a:gd name="T74" fmla="*/ 7 w 25"/>
                  <a:gd name="T75" fmla="*/ 18 h 32"/>
                  <a:gd name="T76" fmla="*/ 7 w 25"/>
                  <a:gd name="T77"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32">
                    <a:moveTo>
                      <a:pt x="7" y="18"/>
                    </a:moveTo>
                    <a:lnTo>
                      <a:pt x="7" y="14"/>
                    </a:lnTo>
                    <a:lnTo>
                      <a:pt x="7" y="11"/>
                    </a:lnTo>
                    <a:lnTo>
                      <a:pt x="3" y="14"/>
                    </a:lnTo>
                    <a:lnTo>
                      <a:pt x="3" y="11"/>
                    </a:lnTo>
                    <a:lnTo>
                      <a:pt x="3" y="11"/>
                    </a:lnTo>
                    <a:lnTo>
                      <a:pt x="7" y="7"/>
                    </a:lnTo>
                    <a:lnTo>
                      <a:pt x="0" y="7"/>
                    </a:lnTo>
                    <a:lnTo>
                      <a:pt x="7" y="4"/>
                    </a:lnTo>
                    <a:lnTo>
                      <a:pt x="10" y="0"/>
                    </a:lnTo>
                    <a:lnTo>
                      <a:pt x="14" y="4"/>
                    </a:lnTo>
                    <a:lnTo>
                      <a:pt x="14" y="7"/>
                    </a:lnTo>
                    <a:lnTo>
                      <a:pt x="10" y="7"/>
                    </a:lnTo>
                    <a:lnTo>
                      <a:pt x="10" y="7"/>
                    </a:lnTo>
                    <a:lnTo>
                      <a:pt x="14" y="11"/>
                    </a:lnTo>
                    <a:lnTo>
                      <a:pt x="17" y="11"/>
                    </a:lnTo>
                    <a:lnTo>
                      <a:pt x="14" y="14"/>
                    </a:lnTo>
                    <a:lnTo>
                      <a:pt x="14" y="11"/>
                    </a:lnTo>
                    <a:lnTo>
                      <a:pt x="10" y="14"/>
                    </a:lnTo>
                    <a:lnTo>
                      <a:pt x="10" y="14"/>
                    </a:lnTo>
                    <a:lnTo>
                      <a:pt x="10" y="14"/>
                    </a:lnTo>
                    <a:lnTo>
                      <a:pt x="10" y="18"/>
                    </a:lnTo>
                    <a:lnTo>
                      <a:pt x="14" y="22"/>
                    </a:lnTo>
                    <a:lnTo>
                      <a:pt x="17" y="22"/>
                    </a:lnTo>
                    <a:lnTo>
                      <a:pt x="17" y="25"/>
                    </a:lnTo>
                    <a:lnTo>
                      <a:pt x="21" y="25"/>
                    </a:lnTo>
                    <a:lnTo>
                      <a:pt x="21" y="25"/>
                    </a:lnTo>
                    <a:lnTo>
                      <a:pt x="25" y="32"/>
                    </a:lnTo>
                    <a:lnTo>
                      <a:pt x="25" y="32"/>
                    </a:lnTo>
                    <a:lnTo>
                      <a:pt x="25" y="32"/>
                    </a:lnTo>
                    <a:lnTo>
                      <a:pt x="17" y="29"/>
                    </a:lnTo>
                    <a:lnTo>
                      <a:pt x="14" y="25"/>
                    </a:lnTo>
                    <a:lnTo>
                      <a:pt x="14" y="25"/>
                    </a:lnTo>
                    <a:lnTo>
                      <a:pt x="14" y="25"/>
                    </a:lnTo>
                    <a:lnTo>
                      <a:pt x="14" y="25"/>
                    </a:lnTo>
                    <a:lnTo>
                      <a:pt x="14" y="25"/>
                    </a:lnTo>
                    <a:lnTo>
                      <a:pt x="10" y="22"/>
                    </a:lnTo>
                    <a:lnTo>
                      <a:pt x="7" y="18"/>
                    </a:lnTo>
                    <a:lnTo>
                      <a:pt x="7" y="1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82" name="Freeform 505">
                <a:extLst>
                  <a:ext uri="{FF2B5EF4-FFF2-40B4-BE49-F238E27FC236}">
                    <a16:creationId xmlns:a16="http://schemas.microsoft.com/office/drawing/2014/main" id="{17ED7880-ABCB-47DE-A79B-C450AA4E7981}"/>
                  </a:ext>
                </a:extLst>
              </p:cNvPr>
              <p:cNvSpPr>
                <a:spLocks/>
              </p:cNvSpPr>
              <p:nvPr/>
            </p:nvSpPr>
            <p:spPr bwMode="auto">
              <a:xfrm>
                <a:off x="1025" y="1516"/>
                <a:ext cx="25" cy="32"/>
              </a:xfrm>
              <a:custGeom>
                <a:avLst/>
                <a:gdLst>
                  <a:gd name="T0" fmla="*/ 7 w 25"/>
                  <a:gd name="T1" fmla="*/ 18 h 32"/>
                  <a:gd name="T2" fmla="*/ 7 w 25"/>
                  <a:gd name="T3" fmla="*/ 14 h 32"/>
                  <a:gd name="T4" fmla="*/ 7 w 25"/>
                  <a:gd name="T5" fmla="*/ 11 h 32"/>
                  <a:gd name="T6" fmla="*/ 3 w 25"/>
                  <a:gd name="T7" fmla="*/ 14 h 32"/>
                  <a:gd name="T8" fmla="*/ 3 w 25"/>
                  <a:gd name="T9" fmla="*/ 11 h 32"/>
                  <a:gd name="T10" fmla="*/ 3 w 25"/>
                  <a:gd name="T11" fmla="*/ 11 h 32"/>
                  <a:gd name="T12" fmla="*/ 7 w 25"/>
                  <a:gd name="T13" fmla="*/ 7 h 32"/>
                  <a:gd name="T14" fmla="*/ 0 w 25"/>
                  <a:gd name="T15" fmla="*/ 7 h 32"/>
                  <a:gd name="T16" fmla="*/ 7 w 25"/>
                  <a:gd name="T17" fmla="*/ 4 h 32"/>
                  <a:gd name="T18" fmla="*/ 10 w 25"/>
                  <a:gd name="T19" fmla="*/ 0 h 32"/>
                  <a:gd name="T20" fmla="*/ 14 w 25"/>
                  <a:gd name="T21" fmla="*/ 4 h 32"/>
                  <a:gd name="T22" fmla="*/ 14 w 25"/>
                  <a:gd name="T23" fmla="*/ 7 h 32"/>
                  <a:gd name="T24" fmla="*/ 10 w 25"/>
                  <a:gd name="T25" fmla="*/ 7 h 32"/>
                  <a:gd name="T26" fmla="*/ 10 w 25"/>
                  <a:gd name="T27" fmla="*/ 7 h 32"/>
                  <a:gd name="T28" fmla="*/ 14 w 25"/>
                  <a:gd name="T29" fmla="*/ 11 h 32"/>
                  <a:gd name="T30" fmla="*/ 17 w 25"/>
                  <a:gd name="T31" fmla="*/ 11 h 32"/>
                  <a:gd name="T32" fmla="*/ 14 w 25"/>
                  <a:gd name="T33" fmla="*/ 14 h 32"/>
                  <a:gd name="T34" fmla="*/ 14 w 25"/>
                  <a:gd name="T35" fmla="*/ 11 h 32"/>
                  <a:gd name="T36" fmla="*/ 10 w 25"/>
                  <a:gd name="T37" fmla="*/ 14 h 32"/>
                  <a:gd name="T38" fmla="*/ 10 w 25"/>
                  <a:gd name="T39" fmla="*/ 14 h 32"/>
                  <a:gd name="T40" fmla="*/ 10 w 25"/>
                  <a:gd name="T41" fmla="*/ 14 h 32"/>
                  <a:gd name="T42" fmla="*/ 10 w 25"/>
                  <a:gd name="T43" fmla="*/ 18 h 32"/>
                  <a:gd name="T44" fmla="*/ 14 w 25"/>
                  <a:gd name="T45" fmla="*/ 22 h 32"/>
                  <a:gd name="T46" fmla="*/ 17 w 25"/>
                  <a:gd name="T47" fmla="*/ 22 h 32"/>
                  <a:gd name="T48" fmla="*/ 17 w 25"/>
                  <a:gd name="T49" fmla="*/ 25 h 32"/>
                  <a:gd name="T50" fmla="*/ 21 w 25"/>
                  <a:gd name="T51" fmla="*/ 25 h 32"/>
                  <a:gd name="T52" fmla="*/ 21 w 25"/>
                  <a:gd name="T53" fmla="*/ 25 h 32"/>
                  <a:gd name="T54" fmla="*/ 25 w 25"/>
                  <a:gd name="T55" fmla="*/ 32 h 32"/>
                  <a:gd name="T56" fmla="*/ 25 w 25"/>
                  <a:gd name="T57" fmla="*/ 32 h 32"/>
                  <a:gd name="T58" fmla="*/ 25 w 25"/>
                  <a:gd name="T59" fmla="*/ 32 h 32"/>
                  <a:gd name="T60" fmla="*/ 17 w 25"/>
                  <a:gd name="T61" fmla="*/ 29 h 32"/>
                  <a:gd name="T62" fmla="*/ 14 w 25"/>
                  <a:gd name="T63" fmla="*/ 25 h 32"/>
                  <a:gd name="T64" fmla="*/ 14 w 25"/>
                  <a:gd name="T65" fmla="*/ 25 h 32"/>
                  <a:gd name="T66" fmla="*/ 14 w 25"/>
                  <a:gd name="T67" fmla="*/ 25 h 32"/>
                  <a:gd name="T68" fmla="*/ 14 w 25"/>
                  <a:gd name="T69" fmla="*/ 25 h 32"/>
                  <a:gd name="T70" fmla="*/ 14 w 25"/>
                  <a:gd name="T71" fmla="*/ 25 h 32"/>
                  <a:gd name="T72" fmla="*/ 10 w 25"/>
                  <a:gd name="T73" fmla="*/ 22 h 32"/>
                  <a:gd name="T74" fmla="*/ 7 w 25"/>
                  <a:gd name="T75" fmla="*/ 18 h 32"/>
                  <a:gd name="T76" fmla="*/ 7 w 25"/>
                  <a:gd name="T77"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32">
                    <a:moveTo>
                      <a:pt x="7" y="18"/>
                    </a:moveTo>
                    <a:lnTo>
                      <a:pt x="7" y="14"/>
                    </a:lnTo>
                    <a:lnTo>
                      <a:pt x="7" y="11"/>
                    </a:lnTo>
                    <a:lnTo>
                      <a:pt x="3" y="14"/>
                    </a:lnTo>
                    <a:lnTo>
                      <a:pt x="3" y="11"/>
                    </a:lnTo>
                    <a:lnTo>
                      <a:pt x="3" y="11"/>
                    </a:lnTo>
                    <a:lnTo>
                      <a:pt x="7" y="7"/>
                    </a:lnTo>
                    <a:lnTo>
                      <a:pt x="0" y="7"/>
                    </a:lnTo>
                    <a:lnTo>
                      <a:pt x="7" y="4"/>
                    </a:lnTo>
                    <a:lnTo>
                      <a:pt x="10" y="0"/>
                    </a:lnTo>
                    <a:lnTo>
                      <a:pt x="14" y="4"/>
                    </a:lnTo>
                    <a:lnTo>
                      <a:pt x="14" y="7"/>
                    </a:lnTo>
                    <a:lnTo>
                      <a:pt x="10" y="7"/>
                    </a:lnTo>
                    <a:lnTo>
                      <a:pt x="10" y="7"/>
                    </a:lnTo>
                    <a:lnTo>
                      <a:pt x="14" y="11"/>
                    </a:lnTo>
                    <a:lnTo>
                      <a:pt x="17" y="11"/>
                    </a:lnTo>
                    <a:lnTo>
                      <a:pt x="14" y="14"/>
                    </a:lnTo>
                    <a:lnTo>
                      <a:pt x="14" y="11"/>
                    </a:lnTo>
                    <a:lnTo>
                      <a:pt x="10" y="14"/>
                    </a:lnTo>
                    <a:lnTo>
                      <a:pt x="10" y="14"/>
                    </a:lnTo>
                    <a:lnTo>
                      <a:pt x="10" y="14"/>
                    </a:lnTo>
                    <a:lnTo>
                      <a:pt x="10" y="18"/>
                    </a:lnTo>
                    <a:lnTo>
                      <a:pt x="14" y="22"/>
                    </a:lnTo>
                    <a:lnTo>
                      <a:pt x="17" y="22"/>
                    </a:lnTo>
                    <a:lnTo>
                      <a:pt x="17" y="25"/>
                    </a:lnTo>
                    <a:lnTo>
                      <a:pt x="21" y="25"/>
                    </a:lnTo>
                    <a:lnTo>
                      <a:pt x="21" y="25"/>
                    </a:lnTo>
                    <a:lnTo>
                      <a:pt x="25" y="32"/>
                    </a:lnTo>
                    <a:lnTo>
                      <a:pt x="25" y="32"/>
                    </a:lnTo>
                    <a:lnTo>
                      <a:pt x="25" y="32"/>
                    </a:lnTo>
                    <a:lnTo>
                      <a:pt x="17" y="29"/>
                    </a:lnTo>
                    <a:lnTo>
                      <a:pt x="14" y="25"/>
                    </a:lnTo>
                    <a:lnTo>
                      <a:pt x="14" y="25"/>
                    </a:lnTo>
                    <a:lnTo>
                      <a:pt x="14" y="25"/>
                    </a:lnTo>
                    <a:lnTo>
                      <a:pt x="14" y="25"/>
                    </a:lnTo>
                    <a:lnTo>
                      <a:pt x="14" y="25"/>
                    </a:lnTo>
                    <a:lnTo>
                      <a:pt x="10" y="22"/>
                    </a:lnTo>
                    <a:lnTo>
                      <a:pt x="7" y="18"/>
                    </a:lnTo>
                    <a:lnTo>
                      <a:pt x="7" y="1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83" name="Freeform 506">
                <a:extLst>
                  <a:ext uri="{FF2B5EF4-FFF2-40B4-BE49-F238E27FC236}">
                    <a16:creationId xmlns:a16="http://schemas.microsoft.com/office/drawing/2014/main" id="{988AF33B-F657-40C7-9618-BED3E5A1975B}"/>
                  </a:ext>
                </a:extLst>
              </p:cNvPr>
              <p:cNvSpPr>
                <a:spLocks/>
              </p:cNvSpPr>
              <p:nvPr/>
            </p:nvSpPr>
            <p:spPr bwMode="auto">
              <a:xfrm>
                <a:off x="1064" y="1509"/>
                <a:ext cx="14" cy="11"/>
              </a:xfrm>
              <a:custGeom>
                <a:avLst/>
                <a:gdLst>
                  <a:gd name="T0" fmla="*/ 0 w 14"/>
                  <a:gd name="T1" fmla="*/ 0 h 11"/>
                  <a:gd name="T2" fmla="*/ 7 w 14"/>
                  <a:gd name="T3" fmla="*/ 0 h 11"/>
                  <a:gd name="T4" fmla="*/ 11 w 14"/>
                  <a:gd name="T5" fmla="*/ 3 h 11"/>
                  <a:gd name="T6" fmla="*/ 11 w 14"/>
                  <a:gd name="T7" fmla="*/ 3 h 11"/>
                  <a:gd name="T8" fmla="*/ 14 w 14"/>
                  <a:gd name="T9" fmla="*/ 11 h 11"/>
                  <a:gd name="T10" fmla="*/ 14 w 14"/>
                  <a:gd name="T11" fmla="*/ 11 h 11"/>
                  <a:gd name="T12" fmla="*/ 14 w 14"/>
                  <a:gd name="T13" fmla="*/ 11 h 11"/>
                  <a:gd name="T14" fmla="*/ 11 w 14"/>
                  <a:gd name="T15" fmla="*/ 7 h 11"/>
                  <a:gd name="T16" fmla="*/ 7 w 14"/>
                  <a:gd name="T17" fmla="*/ 7 h 11"/>
                  <a:gd name="T18" fmla="*/ 4 w 14"/>
                  <a:gd name="T19" fmla="*/ 3 h 11"/>
                  <a:gd name="T20" fmla="*/ 4 w 14"/>
                  <a:gd name="T21" fmla="*/ 3 h 11"/>
                  <a:gd name="T22" fmla="*/ 0 w 14"/>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1">
                    <a:moveTo>
                      <a:pt x="0" y="0"/>
                    </a:moveTo>
                    <a:lnTo>
                      <a:pt x="7" y="0"/>
                    </a:lnTo>
                    <a:lnTo>
                      <a:pt x="11" y="3"/>
                    </a:lnTo>
                    <a:lnTo>
                      <a:pt x="11" y="3"/>
                    </a:lnTo>
                    <a:lnTo>
                      <a:pt x="14" y="11"/>
                    </a:lnTo>
                    <a:lnTo>
                      <a:pt x="14" y="11"/>
                    </a:lnTo>
                    <a:lnTo>
                      <a:pt x="14" y="11"/>
                    </a:lnTo>
                    <a:lnTo>
                      <a:pt x="11" y="7"/>
                    </a:lnTo>
                    <a:lnTo>
                      <a:pt x="7" y="7"/>
                    </a:lnTo>
                    <a:lnTo>
                      <a:pt x="4" y="3"/>
                    </a:lnTo>
                    <a:lnTo>
                      <a:pt x="4" y="3"/>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84" name="Freeform 507">
                <a:extLst>
                  <a:ext uri="{FF2B5EF4-FFF2-40B4-BE49-F238E27FC236}">
                    <a16:creationId xmlns:a16="http://schemas.microsoft.com/office/drawing/2014/main" id="{C7ECCF74-B13C-4AC9-BF54-7BF556549C72}"/>
                  </a:ext>
                </a:extLst>
              </p:cNvPr>
              <p:cNvSpPr>
                <a:spLocks/>
              </p:cNvSpPr>
              <p:nvPr/>
            </p:nvSpPr>
            <p:spPr bwMode="auto">
              <a:xfrm>
                <a:off x="1071" y="1502"/>
                <a:ext cx="14" cy="18"/>
              </a:xfrm>
              <a:custGeom>
                <a:avLst/>
                <a:gdLst>
                  <a:gd name="T0" fmla="*/ 7 w 14"/>
                  <a:gd name="T1" fmla="*/ 7 h 18"/>
                  <a:gd name="T2" fmla="*/ 7 w 14"/>
                  <a:gd name="T3" fmla="*/ 7 h 18"/>
                  <a:gd name="T4" fmla="*/ 11 w 14"/>
                  <a:gd name="T5" fmla="*/ 7 h 18"/>
                  <a:gd name="T6" fmla="*/ 11 w 14"/>
                  <a:gd name="T7" fmla="*/ 7 h 18"/>
                  <a:gd name="T8" fmla="*/ 14 w 14"/>
                  <a:gd name="T9" fmla="*/ 10 h 18"/>
                  <a:gd name="T10" fmla="*/ 14 w 14"/>
                  <a:gd name="T11" fmla="*/ 18 h 18"/>
                  <a:gd name="T12" fmla="*/ 14 w 14"/>
                  <a:gd name="T13" fmla="*/ 18 h 18"/>
                  <a:gd name="T14" fmla="*/ 7 w 14"/>
                  <a:gd name="T15" fmla="*/ 10 h 18"/>
                  <a:gd name="T16" fmla="*/ 4 w 14"/>
                  <a:gd name="T17" fmla="*/ 7 h 18"/>
                  <a:gd name="T18" fmla="*/ 4 w 14"/>
                  <a:gd name="T19" fmla="*/ 3 h 18"/>
                  <a:gd name="T20" fmla="*/ 4 w 14"/>
                  <a:gd name="T21" fmla="*/ 3 h 18"/>
                  <a:gd name="T22" fmla="*/ 0 w 14"/>
                  <a:gd name="T23" fmla="*/ 3 h 18"/>
                  <a:gd name="T24" fmla="*/ 0 w 14"/>
                  <a:gd name="T25" fmla="*/ 0 h 18"/>
                  <a:gd name="T26" fmla="*/ 0 w 14"/>
                  <a:gd name="T27" fmla="*/ 0 h 18"/>
                  <a:gd name="T28" fmla="*/ 0 w 14"/>
                  <a:gd name="T29" fmla="*/ 0 h 18"/>
                  <a:gd name="T30" fmla="*/ 4 w 14"/>
                  <a:gd name="T31" fmla="*/ 0 h 18"/>
                  <a:gd name="T32" fmla="*/ 7 w 14"/>
                  <a:gd name="T33"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8">
                    <a:moveTo>
                      <a:pt x="7" y="7"/>
                    </a:moveTo>
                    <a:lnTo>
                      <a:pt x="7" y="7"/>
                    </a:lnTo>
                    <a:lnTo>
                      <a:pt x="11" y="7"/>
                    </a:lnTo>
                    <a:lnTo>
                      <a:pt x="11" y="7"/>
                    </a:lnTo>
                    <a:lnTo>
                      <a:pt x="14" y="10"/>
                    </a:lnTo>
                    <a:lnTo>
                      <a:pt x="14" y="18"/>
                    </a:lnTo>
                    <a:lnTo>
                      <a:pt x="14" y="18"/>
                    </a:lnTo>
                    <a:lnTo>
                      <a:pt x="7" y="10"/>
                    </a:lnTo>
                    <a:lnTo>
                      <a:pt x="4" y="7"/>
                    </a:lnTo>
                    <a:lnTo>
                      <a:pt x="4" y="3"/>
                    </a:lnTo>
                    <a:lnTo>
                      <a:pt x="4" y="3"/>
                    </a:lnTo>
                    <a:lnTo>
                      <a:pt x="0" y="3"/>
                    </a:lnTo>
                    <a:lnTo>
                      <a:pt x="0" y="0"/>
                    </a:lnTo>
                    <a:lnTo>
                      <a:pt x="0" y="0"/>
                    </a:lnTo>
                    <a:lnTo>
                      <a:pt x="0" y="0"/>
                    </a:lnTo>
                    <a:lnTo>
                      <a:pt x="4" y="0"/>
                    </a:lnTo>
                    <a:lnTo>
                      <a:pt x="7"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85" name="Freeform 508">
                <a:extLst>
                  <a:ext uri="{FF2B5EF4-FFF2-40B4-BE49-F238E27FC236}">
                    <a16:creationId xmlns:a16="http://schemas.microsoft.com/office/drawing/2014/main" id="{FC53DE3A-829D-4592-8D52-4CB2600B782D}"/>
                  </a:ext>
                </a:extLst>
              </p:cNvPr>
              <p:cNvSpPr>
                <a:spLocks/>
              </p:cNvSpPr>
              <p:nvPr/>
            </p:nvSpPr>
            <p:spPr bwMode="auto">
              <a:xfrm>
                <a:off x="1089" y="1530"/>
                <a:ext cx="7" cy="8"/>
              </a:xfrm>
              <a:custGeom>
                <a:avLst/>
                <a:gdLst>
                  <a:gd name="T0" fmla="*/ 4 w 7"/>
                  <a:gd name="T1" fmla="*/ 0 h 8"/>
                  <a:gd name="T2" fmla="*/ 4 w 7"/>
                  <a:gd name="T3" fmla="*/ 0 h 8"/>
                  <a:gd name="T4" fmla="*/ 4 w 7"/>
                  <a:gd name="T5" fmla="*/ 0 h 8"/>
                  <a:gd name="T6" fmla="*/ 7 w 7"/>
                  <a:gd name="T7" fmla="*/ 4 h 8"/>
                  <a:gd name="T8" fmla="*/ 7 w 7"/>
                  <a:gd name="T9" fmla="*/ 4 h 8"/>
                  <a:gd name="T10" fmla="*/ 7 w 7"/>
                  <a:gd name="T11" fmla="*/ 8 h 8"/>
                  <a:gd name="T12" fmla="*/ 7 w 7"/>
                  <a:gd name="T13" fmla="*/ 8 h 8"/>
                  <a:gd name="T14" fmla="*/ 4 w 7"/>
                  <a:gd name="T15" fmla="*/ 8 h 8"/>
                  <a:gd name="T16" fmla="*/ 0 w 7"/>
                  <a:gd name="T17" fmla="*/ 0 h 8"/>
                  <a:gd name="T18" fmla="*/ 4 w 7"/>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4" y="0"/>
                    </a:moveTo>
                    <a:lnTo>
                      <a:pt x="4" y="0"/>
                    </a:lnTo>
                    <a:lnTo>
                      <a:pt x="4" y="0"/>
                    </a:lnTo>
                    <a:lnTo>
                      <a:pt x="7" y="4"/>
                    </a:lnTo>
                    <a:lnTo>
                      <a:pt x="7" y="4"/>
                    </a:lnTo>
                    <a:lnTo>
                      <a:pt x="7" y="8"/>
                    </a:lnTo>
                    <a:lnTo>
                      <a:pt x="7" y="8"/>
                    </a:lnTo>
                    <a:lnTo>
                      <a:pt x="4" y="8"/>
                    </a:lnTo>
                    <a:lnTo>
                      <a:pt x="0"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86" name="Freeform 509">
                <a:extLst>
                  <a:ext uri="{FF2B5EF4-FFF2-40B4-BE49-F238E27FC236}">
                    <a16:creationId xmlns:a16="http://schemas.microsoft.com/office/drawing/2014/main" id="{47AE60E1-E1D5-41F8-800D-0ED2FAC15899}"/>
                  </a:ext>
                </a:extLst>
              </p:cNvPr>
              <p:cNvSpPr>
                <a:spLocks/>
              </p:cNvSpPr>
              <p:nvPr/>
            </p:nvSpPr>
            <p:spPr bwMode="auto">
              <a:xfrm>
                <a:off x="1111" y="1584"/>
                <a:ext cx="100" cy="68"/>
              </a:xfrm>
              <a:custGeom>
                <a:avLst/>
                <a:gdLst>
                  <a:gd name="T0" fmla="*/ 17 w 100"/>
                  <a:gd name="T1" fmla="*/ 11 h 68"/>
                  <a:gd name="T2" fmla="*/ 17 w 100"/>
                  <a:gd name="T3" fmla="*/ 11 h 68"/>
                  <a:gd name="T4" fmla="*/ 14 w 100"/>
                  <a:gd name="T5" fmla="*/ 7 h 68"/>
                  <a:gd name="T6" fmla="*/ 7 w 100"/>
                  <a:gd name="T7" fmla="*/ 4 h 68"/>
                  <a:gd name="T8" fmla="*/ 3 w 100"/>
                  <a:gd name="T9" fmla="*/ 7 h 68"/>
                  <a:gd name="T10" fmla="*/ 0 w 100"/>
                  <a:gd name="T11" fmla="*/ 4 h 68"/>
                  <a:gd name="T12" fmla="*/ 0 w 100"/>
                  <a:gd name="T13" fmla="*/ 0 h 68"/>
                  <a:gd name="T14" fmla="*/ 3 w 100"/>
                  <a:gd name="T15" fmla="*/ 0 h 68"/>
                  <a:gd name="T16" fmla="*/ 14 w 100"/>
                  <a:gd name="T17" fmla="*/ 0 h 68"/>
                  <a:gd name="T18" fmla="*/ 17 w 100"/>
                  <a:gd name="T19" fmla="*/ 4 h 68"/>
                  <a:gd name="T20" fmla="*/ 43 w 100"/>
                  <a:gd name="T21" fmla="*/ 11 h 68"/>
                  <a:gd name="T22" fmla="*/ 53 w 100"/>
                  <a:gd name="T23" fmla="*/ 15 h 68"/>
                  <a:gd name="T24" fmla="*/ 57 w 100"/>
                  <a:gd name="T25" fmla="*/ 18 h 68"/>
                  <a:gd name="T26" fmla="*/ 68 w 100"/>
                  <a:gd name="T27" fmla="*/ 29 h 68"/>
                  <a:gd name="T28" fmla="*/ 68 w 100"/>
                  <a:gd name="T29" fmla="*/ 32 h 68"/>
                  <a:gd name="T30" fmla="*/ 71 w 100"/>
                  <a:gd name="T31" fmla="*/ 36 h 68"/>
                  <a:gd name="T32" fmla="*/ 78 w 100"/>
                  <a:gd name="T33" fmla="*/ 40 h 68"/>
                  <a:gd name="T34" fmla="*/ 82 w 100"/>
                  <a:gd name="T35" fmla="*/ 40 h 68"/>
                  <a:gd name="T36" fmla="*/ 93 w 100"/>
                  <a:gd name="T37" fmla="*/ 47 h 68"/>
                  <a:gd name="T38" fmla="*/ 96 w 100"/>
                  <a:gd name="T39" fmla="*/ 54 h 68"/>
                  <a:gd name="T40" fmla="*/ 96 w 100"/>
                  <a:gd name="T41" fmla="*/ 58 h 68"/>
                  <a:gd name="T42" fmla="*/ 100 w 100"/>
                  <a:gd name="T43" fmla="*/ 58 h 68"/>
                  <a:gd name="T44" fmla="*/ 100 w 100"/>
                  <a:gd name="T45" fmla="*/ 61 h 68"/>
                  <a:gd name="T46" fmla="*/ 96 w 100"/>
                  <a:gd name="T47" fmla="*/ 68 h 68"/>
                  <a:gd name="T48" fmla="*/ 89 w 100"/>
                  <a:gd name="T49" fmla="*/ 65 h 68"/>
                  <a:gd name="T50" fmla="*/ 82 w 100"/>
                  <a:gd name="T51" fmla="*/ 61 h 68"/>
                  <a:gd name="T52" fmla="*/ 78 w 100"/>
                  <a:gd name="T53" fmla="*/ 61 h 68"/>
                  <a:gd name="T54" fmla="*/ 71 w 100"/>
                  <a:gd name="T55" fmla="*/ 58 h 68"/>
                  <a:gd name="T56" fmla="*/ 75 w 100"/>
                  <a:gd name="T57" fmla="*/ 54 h 68"/>
                  <a:gd name="T58" fmla="*/ 71 w 100"/>
                  <a:gd name="T59" fmla="*/ 58 h 68"/>
                  <a:gd name="T60" fmla="*/ 64 w 100"/>
                  <a:gd name="T61" fmla="*/ 54 h 68"/>
                  <a:gd name="T62" fmla="*/ 64 w 100"/>
                  <a:gd name="T63" fmla="*/ 50 h 68"/>
                  <a:gd name="T64" fmla="*/ 68 w 100"/>
                  <a:gd name="T65" fmla="*/ 50 h 68"/>
                  <a:gd name="T66" fmla="*/ 64 w 100"/>
                  <a:gd name="T67" fmla="*/ 47 h 68"/>
                  <a:gd name="T68" fmla="*/ 60 w 100"/>
                  <a:gd name="T69" fmla="*/ 50 h 68"/>
                  <a:gd name="T70" fmla="*/ 53 w 100"/>
                  <a:gd name="T71" fmla="*/ 47 h 68"/>
                  <a:gd name="T72" fmla="*/ 57 w 100"/>
                  <a:gd name="T73" fmla="*/ 47 h 68"/>
                  <a:gd name="T74" fmla="*/ 53 w 100"/>
                  <a:gd name="T75" fmla="*/ 43 h 68"/>
                  <a:gd name="T76" fmla="*/ 46 w 100"/>
                  <a:gd name="T77" fmla="*/ 40 h 68"/>
                  <a:gd name="T78" fmla="*/ 39 w 100"/>
                  <a:gd name="T79" fmla="*/ 40 h 68"/>
                  <a:gd name="T80" fmla="*/ 35 w 100"/>
                  <a:gd name="T81" fmla="*/ 36 h 68"/>
                  <a:gd name="T82" fmla="*/ 43 w 100"/>
                  <a:gd name="T83" fmla="*/ 32 h 68"/>
                  <a:gd name="T84" fmla="*/ 43 w 100"/>
                  <a:gd name="T85" fmla="*/ 29 h 68"/>
                  <a:gd name="T86" fmla="*/ 39 w 100"/>
                  <a:gd name="T87" fmla="*/ 29 h 68"/>
                  <a:gd name="T88" fmla="*/ 35 w 100"/>
                  <a:gd name="T89" fmla="*/ 29 h 68"/>
                  <a:gd name="T90" fmla="*/ 32 w 100"/>
                  <a:gd name="T91" fmla="*/ 25 h 68"/>
                  <a:gd name="T92" fmla="*/ 28 w 100"/>
                  <a:gd name="T93" fmla="*/ 25 h 68"/>
                  <a:gd name="T94" fmla="*/ 21 w 100"/>
                  <a:gd name="T95" fmla="*/ 25 h 68"/>
                  <a:gd name="T96" fmla="*/ 25 w 100"/>
                  <a:gd name="T97" fmla="*/ 18 h 68"/>
                  <a:gd name="T98" fmla="*/ 21 w 100"/>
                  <a:gd name="T99" fmla="*/ 18 h 68"/>
                  <a:gd name="T100" fmla="*/ 17 w 100"/>
                  <a:gd name="T101" fmla="*/ 18 h 68"/>
                  <a:gd name="T102" fmla="*/ 14 w 100"/>
                  <a:gd name="T103" fmla="*/ 18 h 68"/>
                  <a:gd name="T104" fmla="*/ 10 w 100"/>
                  <a:gd name="T105" fmla="*/ 18 h 68"/>
                  <a:gd name="T106" fmla="*/ 10 w 100"/>
                  <a:gd name="T107" fmla="*/ 18 h 68"/>
                  <a:gd name="T108" fmla="*/ 7 w 100"/>
                  <a:gd name="T109" fmla="*/ 15 h 68"/>
                  <a:gd name="T110" fmla="*/ 10 w 100"/>
                  <a:gd name="T111" fmla="*/ 11 h 68"/>
                  <a:gd name="T112" fmla="*/ 14 w 100"/>
                  <a:gd name="T113" fmla="*/ 1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 h="68">
                    <a:moveTo>
                      <a:pt x="14" y="11"/>
                    </a:moveTo>
                    <a:lnTo>
                      <a:pt x="17" y="11"/>
                    </a:lnTo>
                    <a:lnTo>
                      <a:pt x="17" y="11"/>
                    </a:lnTo>
                    <a:lnTo>
                      <a:pt x="17" y="11"/>
                    </a:lnTo>
                    <a:lnTo>
                      <a:pt x="14" y="7"/>
                    </a:lnTo>
                    <a:lnTo>
                      <a:pt x="14" y="7"/>
                    </a:lnTo>
                    <a:lnTo>
                      <a:pt x="7" y="7"/>
                    </a:lnTo>
                    <a:lnTo>
                      <a:pt x="7" y="4"/>
                    </a:lnTo>
                    <a:lnTo>
                      <a:pt x="3" y="7"/>
                    </a:lnTo>
                    <a:lnTo>
                      <a:pt x="3" y="7"/>
                    </a:lnTo>
                    <a:lnTo>
                      <a:pt x="0" y="7"/>
                    </a:lnTo>
                    <a:lnTo>
                      <a:pt x="0" y="4"/>
                    </a:lnTo>
                    <a:lnTo>
                      <a:pt x="0" y="4"/>
                    </a:lnTo>
                    <a:lnTo>
                      <a:pt x="0" y="0"/>
                    </a:lnTo>
                    <a:lnTo>
                      <a:pt x="0" y="0"/>
                    </a:lnTo>
                    <a:lnTo>
                      <a:pt x="3" y="0"/>
                    </a:lnTo>
                    <a:lnTo>
                      <a:pt x="10" y="0"/>
                    </a:lnTo>
                    <a:lnTo>
                      <a:pt x="14" y="0"/>
                    </a:lnTo>
                    <a:lnTo>
                      <a:pt x="17" y="4"/>
                    </a:lnTo>
                    <a:lnTo>
                      <a:pt x="17" y="4"/>
                    </a:lnTo>
                    <a:lnTo>
                      <a:pt x="32" y="7"/>
                    </a:lnTo>
                    <a:lnTo>
                      <a:pt x="43" y="11"/>
                    </a:lnTo>
                    <a:lnTo>
                      <a:pt x="46" y="15"/>
                    </a:lnTo>
                    <a:lnTo>
                      <a:pt x="53" y="15"/>
                    </a:lnTo>
                    <a:lnTo>
                      <a:pt x="57" y="15"/>
                    </a:lnTo>
                    <a:lnTo>
                      <a:pt x="57" y="18"/>
                    </a:lnTo>
                    <a:lnTo>
                      <a:pt x="57" y="18"/>
                    </a:lnTo>
                    <a:lnTo>
                      <a:pt x="68" y="29"/>
                    </a:lnTo>
                    <a:lnTo>
                      <a:pt x="68" y="32"/>
                    </a:lnTo>
                    <a:lnTo>
                      <a:pt x="68" y="32"/>
                    </a:lnTo>
                    <a:lnTo>
                      <a:pt x="68" y="32"/>
                    </a:lnTo>
                    <a:lnTo>
                      <a:pt x="71" y="36"/>
                    </a:lnTo>
                    <a:lnTo>
                      <a:pt x="75" y="40"/>
                    </a:lnTo>
                    <a:lnTo>
                      <a:pt x="78" y="40"/>
                    </a:lnTo>
                    <a:lnTo>
                      <a:pt x="82" y="40"/>
                    </a:lnTo>
                    <a:lnTo>
                      <a:pt x="82" y="40"/>
                    </a:lnTo>
                    <a:lnTo>
                      <a:pt x="86" y="43"/>
                    </a:lnTo>
                    <a:lnTo>
                      <a:pt x="93" y="47"/>
                    </a:lnTo>
                    <a:lnTo>
                      <a:pt x="93" y="50"/>
                    </a:lnTo>
                    <a:lnTo>
                      <a:pt x="96" y="54"/>
                    </a:lnTo>
                    <a:lnTo>
                      <a:pt x="96" y="54"/>
                    </a:lnTo>
                    <a:lnTo>
                      <a:pt x="96" y="58"/>
                    </a:lnTo>
                    <a:lnTo>
                      <a:pt x="96" y="61"/>
                    </a:lnTo>
                    <a:lnTo>
                      <a:pt x="100" y="58"/>
                    </a:lnTo>
                    <a:lnTo>
                      <a:pt x="100" y="61"/>
                    </a:lnTo>
                    <a:lnTo>
                      <a:pt x="100" y="61"/>
                    </a:lnTo>
                    <a:lnTo>
                      <a:pt x="100" y="65"/>
                    </a:lnTo>
                    <a:lnTo>
                      <a:pt x="96" y="68"/>
                    </a:lnTo>
                    <a:lnTo>
                      <a:pt x="93" y="65"/>
                    </a:lnTo>
                    <a:lnTo>
                      <a:pt x="89" y="65"/>
                    </a:lnTo>
                    <a:lnTo>
                      <a:pt x="82" y="61"/>
                    </a:lnTo>
                    <a:lnTo>
                      <a:pt x="82" y="61"/>
                    </a:lnTo>
                    <a:lnTo>
                      <a:pt x="78" y="61"/>
                    </a:lnTo>
                    <a:lnTo>
                      <a:pt x="78" y="61"/>
                    </a:lnTo>
                    <a:lnTo>
                      <a:pt x="71" y="58"/>
                    </a:lnTo>
                    <a:lnTo>
                      <a:pt x="71" y="58"/>
                    </a:lnTo>
                    <a:lnTo>
                      <a:pt x="71" y="54"/>
                    </a:lnTo>
                    <a:lnTo>
                      <a:pt x="75" y="54"/>
                    </a:lnTo>
                    <a:lnTo>
                      <a:pt x="71" y="54"/>
                    </a:lnTo>
                    <a:lnTo>
                      <a:pt x="71" y="58"/>
                    </a:lnTo>
                    <a:lnTo>
                      <a:pt x="68" y="58"/>
                    </a:lnTo>
                    <a:lnTo>
                      <a:pt x="64" y="54"/>
                    </a:lnTo>
                    <a:lnTo>
                      <a:pt x="64" y="54"/>
                    </a:lnTo>
                    <a:lnTo>
                      <a:pt x="64" y="50"/>
                    </a:lnTo>
                    <a:lnTo>
                      <a:pt x="68" y="50"/>
                    </a:lnTo>
                    <a:lnTo>
                      <a:pt x="68" y="50"/>
                    </a:lnTo>
                    <a:lnTo>
                      <a:pt x="68" y="50"/>
                    </a:lnTo>
                    <a:lnTo>
                      <a:pt x="64" y="47"/>
                    </a:lnTo>
                    <a:lnTo>
                      <a:pt x="64" y="50"/>
                    </a:lnTo>
                    <a:lnTo>
                      <a:pt x="60" y="50"/>
                    </a:lnTo>
                    <a:lnTo>
                      <a:pt x="57" y="50"/>
                    </a:lnTo>
                    <a:lnTo>
                      <a:pt x="53" y="47"/>
                    </a:lnTo>
                    <a:lnTo>
                      <a:pt x="53" y="47"/>
                    </a:lnTo>
                    <a:lnTo>
                      <a:pt x="57" y="47"/>
                    </a:lnTo>
                    <a:lnTo>
                      <a:pt x="57" y="43"/>
                    </a:lnTo>
                    <a:lnTo>
                      <a:pt x="53" y="43"/>
                    </a:lnTo>
                    <a:lnTo>
                      <a:pt x="46" y="40"/>
                    </a:lnTo>
                    <a:lnTo>
                      <a:pt x="46" y="40"/>
                    </a:lnTo>
                    <a:lnTo>
                      <a:pt x="43" y="40"/>
                    </a:lnTo>
                    <a:lnTo>
                      <a:pt x="39" y="40"/>
                    </a:lnTo>
                    <a:lnTo>
                      <a:pt x="35" y="40"/>
                    </a:lnTo>
                    <a:lnTo>
                      <a:pt x="35" y="36"/>
                    </a:lnTo>
                    <a:lnTo>
                      <a:pt x="39" y="32"/>
                    </a:lnTo>
                    <a:lnTo>
                      <a:pt x="43" y="32"/>
                    </a:lnTo>
                    <a:lnTo>
                      <a:pt x="46" y="32"/>
                    </a:lnTo>
                    <a:lnTo>
                      <a:pt x="43" y="29"/>
                    </a:lnTo>
                    <a:lnTo>
                      <a:pt x="39" y="32"/>
                    </a:lnTo>
                    <a:lnTo>
                      <a:pt x="39" y="29"/>
                    </a:lnTo>
                    <a:lnTo>
                      <a:pt x="39" y="29"/>
                    </a:lnTo>
                    <a:lnTo>
                      <a:pt x="35" y="29"/>
                    </a:lnTo>
                    <a:lnTo>
                      <a:pt x="35" y="25"/>
                    </a:lnTo>
                    <a:lnTo>
                      <a:pt x="32" y="25"/>
                    </a:lnTo>
                    <a:lnTo>
                      <a:pt x="28" y="25"/>
                    </a:lnTo>
                    <a:lnTo>
                      <a:pt x="28" y="25"/>
                    </a:lnTo>
                    <a:lnTo>
                      <a:pt x="25" y="25"/>
                    </a:lnTo>
                    <a:lnTo>
                      <a:pt x="21" y="25"/>
                    </a:lnTo>
                    <a:lnTo>
                      <a:pt x="25" y="22"/>
                    </a:lnTo>
                    <a:lnTo>
                      <a:pt x="25" y="18"/>
                    </a:lnTo>
                    <a:lnTo>
                      <a:pt x="25" y="18"/>
                    </a:lnTo>
                    <a:lnTo>
                      <a:pt x="21" y="18"/>
                    </a:lnTo>
                    <a:lnTo>
                      <a:pt x="17" y="22"/>
                    </a:lnTo>
                    <a:lnTo>
                      <a:pt x="17" y="18"/>
                    </a:lnTo>
                    <a:lnTo>
                      <a:pt x="14" y="18"/>
                    </a:lnTo>
                    <a:lnTo>
                      <a:pt x="14" y="18"/>
                    </a:lnTo>
                    <a:lnTo>
                      <a:pt x="10" y="18"/>
                    </a:lnTo>
                    <a:lnTo>
                      <a:pt x="10" y="18"/>
                    </a:lnTo>
                    <a:lnTo>
                      <a:pt x="7" y="18"/>
                    </a:lnTo>
                    <a:lnTo>
                      <a:pt x="10" y="18"/>
                    </a:lnTo>
                    <a:lnTo>
                      <a:pt x="10" y="15"/>
                    </a:lnTo>
                    <a:lnTo>
                      <a:pt x="7" y="15"/>
                    </a:lnTo>
                    <a:lnTo>
                      <a:pt x="7" y="11"/>
                    </a:lnTo>
                    <a:lnTo>
                      <a:pt x="10" y="11"/>
                    </a:lnTo>
                    <a:lnTo>
                      <a:pt x="14" y="11"/>
                    </a:lnTo>
                    <a:lnTo>
                      <a:pt x="14" y="11"/>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87" name="Freeform 510">
                <a:extLst>
                  <a:ext uri="{FF2B5EF4-FFF2-40B4-BE49-F238E27FC236}">
                    <a16:creationId xmlns:a16="http://schemas.microsoft.com/office/drawing/2014/main" id="{42F2BBB6-437D-411E-A7A4-FB551B3E481B}"/>
                  </a:ext>
                </a:extLst>
              </p:cNvPr>
              <p:cNvSpPr>
                <a:spLocks/>
              </p:cNvSpPr>
              <p:nvPr/>
            </p:nvSpPr>
            <p:spPr bwMode="auto">
              <a:xfrm>
                <a:off x="2411" y="1609"/>
                <a:ext cx="57" cy="22"/>
              </a:xfrm>
              <a:custGeom>
                <a:avLst/>
                <a:gdLst>
                  <a:gd name="T0" fmla="*/ 14 w 57"/>
                  <a:gd name="T1" fmla="*/ 0 h 22"/>
                  <a:gd name="T2" fmla="*/ 18 w 57"/>
                  <a:gd name="T3" fmla="*/ 4 h 22"/>
                  <a:gd name="T4" fmla="*/ 25 w 57"/>
                  <a:gd name="T5" fmla="*/ 4 h 22"/>
                  <a:gd name="T6" fmla="*/ 39 w 57"/>
                  <a:gd name="T7" fmla="*/ 7 h 22"/>
                  <a:gd name="T8" fmla="*/ 46 w 57"/>
                  <a:gd name="T9" fmla="*/ 15 h 22"/>
                  <a:gd name="T10" fmla="*/ 50 w 57"/>
                  <a:gd name="T11" fmla="*/ 15 h 22"/>
                  <a:gd name="T12" fmla="*/ 50 w 57"/>
                  <a:gd name="T13" fmla="*/ 15 h 22"/>
                  <a:gd name="T14" fmla="*/ 54 w 57"/>
                  <a:gd name="T15" fmla="*/ 15 h 22"/>
                  <a:gd name="T16" fmla="*/ 54 w 57"/>
                  <a:gd name="T17" fmla="*/ 15 h 22"/>
                  <a:gd name="T18" fmla="*/ 54 w 57"/>
                  <a:gd name="T19" fmla="*/ 18 h 22"/>
                  <a:gd name="T20" fmla="*/ 57 w 57"/>
                  <a:gd name="T21" fmla="*/ 18 h 22"/>
                  <a:gd name="T22" fmla="*/ 57 w 57"/>
                  <a:gd name="T23" fmla="*/ 22 h 22"/>
                  <a:gd name="T24" fmla="*/ 54 w 57"/>
                  <a:gd name="T25" fmla="*/ 22 h 22"/>
                  <a:gd name="T26" fmla="*/ 46 w 57"/>
                  <a:gd name="T27" fmla="*/ 22 h 22"/>
                  <a:gd name="T28" fmla="*/ 39 w 57"/>
                  <a:gd name="T29" fmla="*/ 22 h 22"/>
                  <a:gd name="T30" fmla="*/ 36 w 57"/>
                  <a:gd name="T31" fmla="*/ 22 h 22"/>
                  <a:gd name="T32" fmla="*/ 32 w 57"/>
                  <a:gd name="T33" fmla="*/ 18 h 22"/>
                  <a:gd name="T34" fmla="*/ 25 w 57"/>
                  <a:gd name="T35" fmla="*/ 18 h 22"/>
                  <a:gd name="T36" fmla="*/ 21 w 57"/>
                  <a:gd name="T37" fmla="*/ 15 h 22"/>
                  <a:gd name="T38" fmla="*/ 18 w 57"/>
                  <a:gd name="T39" fmla="*/ 11 h 22"/>
                  <a:gd name="T40" fmla="*/ 18 w 57"/>
                  <a:gd name="T41" fmla="*/ 7 h 22"/>
                  <a:gd name="T42" fmla="*/ 3 w 57"/>
                  <a:gd name="T43" fmla="*/ 4 h 22"/>
                  <a:gd name="T44" fmla="*/ 0 w 57"/>
                  <a:gd name="T45" fmla="*/ 0 h 22"/>
                  <a:gd name="T46" fmla="*/ 0 w 57"/>
                  <a:gd name="T47" fmla="*/ 0 h 22"/>
                  <a:gd name="T48" fmla="*/ 7 w 57"/>
                  <a:gd name="T49" fmla="*/ 0 h 22"/>
                  <a:gd name="T50" fmla="*/ 11 w 57"/>
                  <a:gd name="T51" fmla="*/ 0 h 22"/>
                  <a:gd name="T52" fmla="*/ 14 w 57"/>
                  <a:gd name="T5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2">
                    <a:moveTo>
                      <a:pt x="14" y="0"/>
                    </a:moveTo>
                    <a:lnTo>
                      <a:pt x="18" y="4"/>
                    </a:lnTo>
                    <a:lnTo>
                      <a:pt x="25" y="4"/>
                    </a:lnTo>
                    <a:lnTo>
                      <a:pt x="39" y="7"/>
                    </a:lnTo>
                    <a:lnTo>
                      <a:pt x="46" y="15"/>
                    </a:lnTo>
                    <a:lnTo>
                      <a:pt x="50" y="15"/>
                    </a:lnTo>
                    <a:lnTo>
                      <a:pt x="50" y="15"/>
                    </a:lnTo>
                    <a:lnTo>
                      <a:pt x="54" y="15"/>
                    </a:lnTo>
                    <a:lnTo>
                      <a:pt x="54" y="15"/>
                    </a:lnTo>
                    <a:lnTo>
                      <a:pt x="54" y="18"/>
                    </a:lnTo>
                    <a:lnTo>
                      <a:pt x="57" y="18"/>
                    </a:lnTo>
                    <a:lnTo>
                      <a:pt x="57" y="22"/>
                    </a:lnTo>
                    <a:lnTo>
                      <a:pt x="54" y="22"/>
                    </a:lnTo>
                    <a:lnTo>
                      <a:pt x="46" y="22"/>
                    </a:lnTo>
                    <a:lnTo>
                      <a:pt x="39" y="22"/>
                    </a:lnTo>
                    <a:lnTo>
                      <a:pt x="36" y="22"/>
                    </a:lnTo>
                    <a:lnTo>
                      <a:pt x="32" y="18"/>
                    </a:lnTo>
                    <a:lnTo>
                      <a:pt x="25" y="18"/>
                    </a:lnTo>
                    <a:lnTo>
                      <a:pt x="21" y="15"/>
                    </a:lnTo>
                    <a:lnTo>
                      <a:pt x="18" y="11"/>
                    </a:lnTo>
                    <a:lnTo>
                      <a:pt x="18" y="7"/>
                    </a:lnTo>
                    <a:lnTo>
                      <a:pt x="3" y="4"/>
                    </a:lnTo>
                    <a:lnTo>
                      <a:pt x="0" y="0"/>
                    </a:lnTo>
                    <a:lnTo>
                      <a:pt x="0" y="0"/>
                    </a:lnTo>
                    <a:lnTo>
                      <a:pt x="7" y="0"/>
                    </a:lnTo>
                    <a:lnTo>
                      <a:pt x="11" y="0"/>
                    </a:lnTo>
                    <a:lnTo>
                      <a:pt x="1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88" name="Freeform 511">
                <a:extLst>
                  <a:ext uri="{FF2B5EF4-FFF2-40B4-BE49-F238E27FC236}">
                    <a16:creationId xmlns:a16="http://schemas.microsoft.com/office/drawing/2014/main" id="{70FBC418-2893-494E-ACF9-7CC123B6A84D}"/>
                  </a:ext>
                </a:extLst>
              </p:cNvPr>
              <p:cNvSpPr>
                <a:spLocks/>
              </p:cNvSpPr>
              <p:nvPr/>
            </p:nvSpPr>
            <p:spPr bwMode="auto">
              <a:xfrm>
                <a:off x="2576" y="1681"/>
                <a:ext cx="3" cy="11"/>
              </a:xfrm>
              <a:custGeom>
                <a:avLst/>
                <a:gdLst>
                  <a:gd name="T0" fmla="*/ 3 w 3"/>
                  <a:gd name="T1" fmla="*/ 0 h 11"/>
                  <a:gd name="T2" fmla="*/ 0 w 3"/>
                  <a:gd name="T3" fmla="*/ 0 h 11"/>
                  <a:gd name="T4" fmla="*/ 0 w 3"/>
                  <a:gd name="T5" fmla="*/ 4 h 11"/>
                  <a:gd name="T6" fmla="*/ 3 w 3"/>
                  <a:gd name="T7" fmla="*/ 11 h 11"/>
                  <a:gd name="T8" fmla="*/ 3 w 3"/>
                  <a:gd name="T9" fmla="*/ 7 h 11"/>
                  <a:gd name="T10" fmla="*/ 3 w 3"/>
                  <a:gd name="T11" fmla="*/ 4 h 11"/>
                  <a:gd name="T12" fmla="*/ 3 w 3"/>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0"/>
                    </a:moveTo>
                    <a:lnTo>
                      <a:pt x="0" y="0"/>
                    </a:lnTo>
                    <a:lnTo>
                      <a:pt x="0" y="4"/>
                    </a:lnTo>
                    <a:lnTo>
                      <a:pt x="3" y="11"/>
                    </a:lnTo>
                    <a:lnTo>
                      <a:pt x="3" y="7"/>
                    </a:lnTo>
                    <a:lnTo>
                      <a:pt x="3" y="4"/>
                    </a:lnTo>
                    <a:lnTo>
                      <a:pt x="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89" name="Freeform 512">
                <a:extLst>
                  <a:ext uri="{FF2B5EF4-FFF2-40B4-BE49-F238E27FC236}">
                    <a16:creationId xmlns:a16="http://schemas.microsoft.com/office/drawing/2014/main" id="{1CB67DB2-AF20-476E-82FD-49CA29A5CCAE}"/>
                  </a:ext>
                </a:extLst>
              </p:cNvPr>
              <p:cNvSpPr>
                <a:spLocks/>
              </p:cNvSpPr>
              <p:nvPr/>
            </p:nvSpPr>
            <p:spPr bwMode="auto">
              <a:xfrm>
                <a:off x="2361" y="1742"/>
                <a:ext cx="3" cy="4"/>
              </a:xfrm>
              <a:custGeom>
                <a:avLst/>
                <a:gdLst>
                  <a:gd name="T0" fmla="*/ 3 w 3"/>
                  <a:gd name="T1" fmla="*/ 0 h 4"/>
                  <a:gd name="T2" fmla="*/ 0 w 3"/>
                  <a:gd name="T3" fmla="*/ 0 h 4"/>
                  <a:gd name="T4" fmla="*/ 0 w 3"/>
                  <a:gd name="T5" fmla="*/ 4 h 4"/>
                  <a:gd name="T6" fmla="*/ 0 w 3"/>
                  <a:gd name="T7" fmla="*/ 4 h 4"/>
                  <a:gd name="T8" fmla="*/ 3 w 3"/>
                  <a:gd name="T9" fmla="*/ 4 h 4"/>
                  <a:gd name="T10" fmla="*/ 3 w 3"/>
                  <a:gd name="T11" fmla="*/ 4 h 4"/>
                  <a:gd name="T12" fmla="*/ 3 w 3"/>
                  <a:gd name="T13" fmla="*/ 4 h 4"/>
                  <a:gd name="T14" fmla="*/ 3 w 3"/>
                  <a:gd name="T15" fmla="*/ 0 h 4"/>
                  <a:gd name="T16" fmla="*/ 3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3" y="0"/>
                    </a:moveTo>
                    <a:lnTo>
                      <a:pt x="0" y="0"/>
                    </a:lnTo>
                    <a:lnTo>
                      <a:pt x="0" y="4"/>
                    </a:lnTo>
                    <a:lnTo>
                      <a:pt x="0" y="4"/>
                    </a:lnTo>
                    <a:lnTo>
                      <a:pt x="3" y="4"/>
                    </a:lnTo>
                    <a:lnTo>
                      <a:pt x="3" y="4"/>
                    </a:lnTo>
                    <a:lnTo>
                      <a:pt x="3" y="4"/>
                    </a:lnTo>
                    <a:lnTo>
                      <a:pt x="3" y="0"/>
                    </a:lnTo>
                    <a:lnTo>
                      <a:pt x="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90" name="Freeform 513">
                <a:extLst>
                  <a:ext uri="{FF2B5EF4-FFF2-40B4-BE49-F238E27FC236}">
                    <a16:creationId xmlns:a16="http://schemas.microsoft.com/office/drawing/2014/main" id="{51FAE095-3D8F-4766-A4D0-B588B4D76664}"/>
                  </a:ext>
                </a:extLst>
              </p:cNvPr>
              <p:cNvSpPr>
                <a:spLocks/>
              </p:cNvSpPr>
              <p:nvPr/>
            </p:nvSpPr>
            <p:spPr bwMode="auto">
              <a:xfrm>
                <a:off x="2515" y="1563"/>
                <a:ext cx="136" cy="132"/>
              </a:xfrm>
              <a:custGeom>
                <a:avLst/>
                <a:gdLst>
                  <a:gd name="T0" fmla="*/ 57 w 136"/>
                  <a:gd name="T1" fmla="*/ 7 h 132"/>
                  <a:gd name="T2" fmla="*/ 53 w 136"/>
                  <a:gd name="T3" fmla="*/ 14 h 132"/>
                  <a:gd name="T4" fmla="*/ 50 w 136"/>
                  <a:gd name="T5" fmla="*/ 18 h 132"/>
                  <a:gd name="T6" fmla="*/ 46 w 136"/>
                  <a:gd name="T7" fmla="*/ 25 h 132"/>
                  <a:gd name="T8" fmla="*/ 43 w 136"/>
                  <a:gd name="T9" fmla="*/ 28 h 132"/>
                  <a:gd name="T10" fmla="*/ 39 w 136"/>
                  <a:gd name="T11" fmla="*/ 39 h 132"/>
                  <a:gd name="T12" fmla="*/ 35 w 136"/>
                  <a:gd name="T13" fmla="*/ 43 h 132"/>
                  <a:gd name="T14" fmla="*/ 32 w 136"/>
                  <a:gd name="T15" fmla="*/ 57 h 132"/>
                  <a:gd name="T16" fmla="*/ 25 w 136"/>
                  <a:gd name="T17" fmla="*/ 61 h 132"/>
                  <a:gd name="T18" fmla="*/ 28 w 136"/>
                  <a:gd name="T19" fmla="*/ 64 h 132"/>
                  <a:gd name="T20" fmla="*/ 28 w 136"/>
                  <a:gd name="T21" fmla="*/ 68 h 132"/>
                  <a:gd name="T22" fmla="*/ 14 w 136"/>
                  <a:gd name="T23" fmla="*/ 82 h 132"/>
                  <a:gd name="T24" fmla="*/ 7 w 136"/>
                  <a:gd name="T25" fmla="*/ 82 h 132"/>
                  <a:gd name="T26" fmla="*/ 18 w 136"/>
                  <a:gd name="T27" fmla="*/ 82 h 132"/>
                  <a:gd name="T28" fmla="*/ 3 w 136"/>
                  <a:gd name="T29" fmla="*/ 100 h 132"/>
                  <a:gd name="T30" fmla="*/ 7 w 136"/>
                  <a:gd name="T31" fmla="*/ 107 h 132"/>
                  <a:gd name="T32" fmla="*/ 35 w 136"/>
                  <a:gd name="T33" fmla="*/ 107 h 132"/>
                  <a:gd name="T34" fmla="*/ 53 w 136"/>
                  <a:gd name="T35" fmla="*/ 107 h 132"/>
                  <a:gd name="T36" fmla="*/ 68 w 136"/>
                  <a:gd name="T37" fmla="*/ 104 h 132"/>
                  <a:gd name="T38" fmla="*/ 71 w 136"/>
                  <a:gd name="T39" fmla="*/ 107 h 132"/>
                  <a:gd name="T40" fmla="*/ 71 w 136"/>
                  <a:gd name="T41" fmla="*/ 111 h 132"/>
                  <a:gd name="T42" fmla="*/ 82 w 136"/>
                  <a:gd name="T43" fmla="*/ 107 h 132"/>
                  <a:gd name="T44" fmla="*/ 93 w 136"/>
                  <a:gd name="T45" fmla="*/ 107 h 132"/>
                  <a:gd name="T46" fmla="*/ 78 w 136"/>
                  <a:gd name="T47" fmla="*/ 118 h 132"/>
                  <a:gd name="T48" fmla="*/ 71 w 136"/>
                  <a:gd name="T49" fmla="*/ 125 h 132"/>
                  <a:gd name="T50" fmla="*/ 86 w 136"/>
                  <a:gd name="T51" fmla="*/ 125 h 132"/>
                  <a:gd name="T52" fmla="*/ 100 w 136"/>
                  <a:gd name="T53" fmla="*/ 111 h 132"/>
                  <a:gd name="T54" fmla="*/ 107 w 136"/>
                  <a:gd name="T55" fmla="*/ 100 h 132"/>
                  <a:gd name="T56" fmla="*/ 111 w 136"/>
                  <a:gd name="T57" fmla="*/ 114 h 132"/>
                  <a:gd name="T58" fmla="*/ 111 w 136"/>
                  <a:gd name="T59" fmla="*/ 129 h 132"/>
                  <a:gd name="T60" fmla="*/ 118 w 136"/>
                  <a:gd name="T61" fmla="*/ 125 h 132"/>
                  <a:gd name="T62" fmla="*/ 121 w 136"/>
                  <a:gd name="T63" fmla="*/ 132 h 132"/>
                  <a:gd name="T64" fmla="*/ 132 w 136"/>
                  <a:gd name="T65" fmla="*/ 125 h 132"/>
                  <a:gd name="T66" fmla="*/ 136 w 136"/>
                  <a:gd name="T67" fmla="*/ 104 h 132"/>
                  <a:gd name="T68" fmla="*/ 129 w 136"/>
                  <a:gd name="T69" fmla="*/ 111 h 132"/>
                  <a:gd name="T70" fmla="*/ 132 w 136"/>
                  <a:gd name="T71" fmla="*/ 97 h 132"/>
                  <a:gd name="T72" fmla="*/ 125 w 136"/>
                  <a:gd name="T73" fmla="*/ 97 h 132"/>
                  <a:gd name="T74" fmla="*/ 118 w 136"/>
                  <a:gd name="T75" fmla="*/ 107 h 132"/>
                  <a:gd name="T76" fmla="*/ 114 w 136"/>
                  <a:gd name="T77" fmla="*/ 100 h 132"/>
                  <a:gd name="T78" fmla="*/ 114 w 136"/>
                  <a:gd name="T79" fmla="*/ 93 h 132"/>
                  <a:gd name="T80" fmla="*/ 121 w 136"/>
                  <a:gd name="T81" fmla="*/ 86 h 132"/>
                  <a:gd name="T82" fmla="*/ 129 w 136"/>
                  <a:gd name="T83" fmla="*/ 79 h 132"/>
                  <a:gd name="T84" fmla="*/ 111 w 136"/>
                  <a:gd name="T85" fmla="*/ 86 h 132"/>
                  <a:gd name="T86" fmla="*/ 114 w 136"/>
                  <a:gd name="T87" fmla="*/ 79 h 132"/>
                  <a:gd name="T88" fmla="*/ 114 w 136"/>
                  <a:gd name="T89" fmla="*/ 71 h 132"/>
                  <a:gd name="T90" fmla="*/ 118 w 136"/>
                  <a:gd name="T91" fmla="*/ 61 h 132"/>
                  <a:gd name="T92" fmla="*/ 104 w 136"/>
                  <a:gd name="T93" fmla="*/ 61 h 132"/>
                  <a:gd name="T94" fmla="*/ 82 w 136"/>
                  <a:gd name="T95" fmla="*/ 64 h 132"/>
                  <a:gd name="T96" fmla="*/ 82 w 136"/>
                  <a:gd name="T97" fmla="*/ 57 h 132"/>
                  <a:gd name="T98" fmla="*/ 71 w 136"/>
                  <a:gd name="T99" fmla="*/ 57 h 132"/>
                  <a:gd name="T100" fmla="*/ 71 w 136"/>
                  <a:gd name="T101" fmla="*/ 50 h 132"/>
                  <a:gd name="T102" fmla="*/ 68 w 136"/>
                  <a:gd name="T103" fmla="*/ 46 h 132"/>
                  <a:gd name="T104" fmla="*/ 61 w 136"/>
                  <a:gd name="T105" fmla="*/ 46 h 132"/>
                  <a:gd name="T106" fmla="*/ 53 w 136"/>
                  <a:gd name="T107" fmla="*/ 50 h 132"/>
                  <a:gd name="T108" fmla="*/ 57 w 136"/>
                  <a:gd name="T109" fmla="*/ 39 h 132"/>
                  <a:gd name="T110" fmla="*/ 64 w 136"/>
                  <a:gd name="T111" fmla="*/ 25 h 132"/>
                  <a:gd name="T112" fmla="*/ 68 w 136"/>
                  <a:gd name="T113" fmla="*/ 21 h 132"/>
                  <a:gd name="T114" fmla="*/ 71 w 136"/>
                  <a:gd name="T115" fmla="*/ 10 h 132"/>
                  <a:gd name="T116" fmla="*/ 78 w 136"/>
                  <a:gd name="T117" fmla="*/ 3 h 132"/>
                  <a:gd name="T118" fmla="*/ 71 w 136"/>
                  <a:gd name="T119"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6" h="132">
                    <a:moveTo>
                      <a:pt x="64" y="3"/>
                    </a:moveTo>
                    <a:lnTo>
                      <a:pt x="61" y="7"/>
                    </a:lnTo>
                    <a:lnTo>
                      <a:pt x="57" y="7"/>
                    </a:lnTo>
                    <a:lnTo>
                      <a:pt x="53" y="10"/>
                    </a:lnTo>
                    <a:lnTo>
                      <a:pt x="53" y="10"/>
                    </a:lnTo>
                    <a:lnTo>
                      <a:pt x="53" y="14"/>
                    </a:lnTo>
                    <a:lnTo>
                      <a:pt x="50" y="14"/>
                    </a:lnTo>
                    <a:lnTo>
                      <a:pt x="50" y="14"/>
                    </a:lnTo>
                    <a:lnTo>
                      <a:pt x="50" y="18"/>
                    </a:lnTo>
                    <a:lnTo>
                      <a:pt x="50" y="18"/>
                    </a:lnTo>
                    <a:lnTo>
                      <a:pt x="46" y="21"/>
                    </a:lnTo>
                    <a:lnTo>
                      <a:pt x="46" y="25"/>
                    </a:lnTo>
                    <a:lnTo>
                      <a:pt x="43" y="25"/>
                    </a:lnTo>
                    <a:lnTo>
                      <a:pt x="43" y="25"/>
                    </a:lnTo>
                    <a:lnTo>
                      <a:pt x="43" y="28"/>
                    </a:lnTo>
                    <a:lnTo>
                      <a:pt x="43" y="28"/>
                    </a:lnTo>
                    <a:lnTo>
                      <a:pt x="39" y="36"/>
                    </a:lnTo>
                    <a:lnTo>
                      <a:pt x="39" y="39"/>
                    </a:lnTo>
                    <a:lnTo>
                      <a:pt x="43" y="39"/>
                    </a:lnTo>
                    <a:lnTo>
                      <a:pt x="35" y="43"/>
                    </a:lnTo>
                    <a:lnTo>
                      <a:pt x="35" y="43"/>
                    </a:lnTo>
                    <a:lnTo>
                      <a:pt x="32" y="50"/>
                    </a:lnTo>
                    <a:lnTo>
                      <a:pt x="32" y="53"/>
                    </a:lnTo>
                    <a:lnTo>
                      <a:pt x="32" y="57"/>
                    </a:lnTo>
                    <a:lnTo>
                      <a:pt x="32" y="57"/>
                    </a:lnTo>
                    <a:lnTo>
                      <a:pt x="28" y="57"/>
                    </a:lnTo>
                    <a:lnTo>
                      <a:pt x="25" y="61"/>
                    </a:lnTo>
                    <a:lnTo>
                      <a:pt x="25" y="64"/>
                    </a:lnTo>
                    <a:lnTo>
                      <a:pt x="25" y="64"/>
                    </a:lnTo>
                    <a:lnTo>
                      <a:pt x="28" y="64"/>
                    </a:lnTo>
                    <a:lnTo>
                      <a:pt x="28" y="64"/>
                    </a:lnTo>
                    <a:lnTo>
                      <a:pt x="28" y="68"/>
                    </a:lnTo>
                    <a:lnTo>
                      <a:pt x="28" y="68"/>
                    </a:lnTo>
                    <a:lnTo>
                      <a:pt x="21" y="68"/>
                    </a:lnTo>
                    <a:lnTo>
                      <a:pt x="14" y="79"/>
                    </a:lnTo>
                    <a:lnTo>
                      <a:pt x="14" y="82"/>
                    </a:lnTo>
                    <a:lnTo>
                      <a:pt x="10" y="79"/>
                    </a:lnTo>
                    <a:lnTo>
                      <a:pt x="7" y="82"/>
                    </a:lnTo>
                    <a:lnTo>
                      <a:pt x="7" y="82"/>
                    </a:lnTo>
                    <a:lnTo>
                      <a:pt x="7" y="82"/>
                    </a:lnTo>
                    <a:lnTo>
                      <a:pt x="14" y="82"/>
                    </a:lnTo>
                    <a:lnTo>
                      <a:pt x="18" y="82"/>
                    </a:lnTo>
                    <a:lnTo>
                      <a:pt x="18" y="86"/>
                    </a:lnTo>
                    <a:lnTo>
                      <a:pt x="7" y="93"/>
                    </a:lnTo>
                    <a:lnTo>
                      <a:pt x="3" y="100"/>
                    </a:lnTo>
                    <a:lnTo>
                      <a:pt x="0" y="104"/>
                    </a:lnTo>
                    <a:lnTo>
                      <a:pt x="3" y="107"/>
                    </a:lnTo>
                    <a:lnTo>
                      <a:pt x="7" y="107"/>
                    </a:lnTo>
                    <a:lnTo>
                      <a:pt x="14" y="107"/>
                    </a:lnTo>
                    <a:lnTo>
                      <a:pt x="28" y="104"/>
                    </a:lnTo>
                    <a:lnTo>
                      <a:pt x="35" y="107"/>
                    </a:lnTo>
                    <a:lnTo>
                      <a:pt x="39" y="107"/>
                    </a:lnTo>
                    <a:lnTo>
                      <a:pt x="43" y="107"/>
                    </a:lnTo>
                    <a:lnTo>
                      <a:pt x="53" y="107"/>
                    </a:lnTo>
                    <a:lnTo>
                      <a:pt x="61" y="107"/>
                    </a:lnTo>
                    <a:lnTo>
                      <a:pt x="64" y="107"/>
                    </a:lnTo>
                    <a:lnTo>
                      <a:pt x="68" y="104"/>
                    </a:lnTo>
                    <a:lnTo>
                      <a:pt x="75" y="100"/>
                    </a:lnTo>
                    <a:lnTo>
                      <a:pt x="71" y="104"/>
                    </a:lnTo>
                    <a:lnTo>
                      <a:pt x="71" y="107"/>
                    </a:lnTo>
                    <a:lnTo>
                      <a:pt x="68" y="107"/>
                    </a:lnTo>
                    <a:lnTo>
                      <a:pt x="68" y="111"/>
                    </a:lnTo>
                    <a:lnTo>
                      <a:pt x="71" y="111"/>
                    </a:lnTo>
                    <a:lnTo>
                      <a:pt x="71" y="111"/>
                    </a:lnTo>
                    <a:lnTo>
                      <a:pt x="78" y="111"/>
                    </a:lnTo>
                    <a:lnTo>
                      <a:pt x="82" y="107"/>
                    </a:lnTo>
                    <a:lnTo>
                      <a:pt x="86" y="107"/>
                    </a:lnTo>
                    <a:lnTo>
                      <a:pt x="93" y="107"/>
                    </a:lnTo>
                    <a:lnTo>
                      <a:pt x="93" y="107"/>
                    </a:lnTo>
                    <a:lnTo>
                      <a:pt x="89" y="111"/>
                    </a:lnTo>
                    <a:lnTo>
                      <a:pt x="86" y="114"/>
                    </a:lnTo>
                    <a:lnTo>
                      <a:pt x="78" y="118"/>
                    </a:lnTo>
                    <a:lnTo>
                      <a:pt x="75" y="122"/>
                    </a:lnTo>
                    <a:lnTo>
                      <a:pt x="71" y="122"/>
                    </a:lnTo>
                    <a:lnTo>
                      <a:pt x="71" y="125"/>
                    </a:lnTo>
                    <a:lnTo>
                      <a:pt x="75" y="125"/>
                    </a:lnTo>
                    <a:lnTo>
                      <a:pt x="82" y="125"/>
                    </a:lnTo>
                    <a:lnTo>
                      <a:pt x="86" y="125"/>
                    </a:lnTo>
                    <a:lnTo>
                      <a:pt x="89" y="118"/>
                    </a:lnTo>
                    <a:lnTo>
                      <a:pt x="93" y="114"/>
                    </a:lnTo>
                    <a:lnTo>
                      <a:pt x="100" y="111"/>
                    </a:lnTo>
                    <a:lnTo>
                      <a:pt x="100" y="111"/>
                    </a:lnTo>
                    <a:lnTo>
                      <a:pt x="107" y="100"/>
                    </a:lnTo>
                    <a:lnTo>
                      <a:pt x="107" y="100"/>
                    </a:lnTo>
                    <a:lnTo>
                      <a:pt x="111" y="104"/>
                    </a:lnTo>
                    <a:lnTo>
                      <a:pt x="111" y="107"/>
                    </a:lnTo>
                    <a:lnTo>
                      <a:pt x="111" y="114"/>
                    </a:lnTo>
                    <a:lnTo>
                      <a:pt x="107" y="122"/>
                    </a:lnTo>
                    <a:lnTo>
                      <a:pt x="107" y="125"/>
                    </a:lnTo>
                    <a:lnTo>
                      <a:pt x="111" y="129"/>
                    </a:lnTo>
                    <a:lnTo>
                      <a:pt x="118" y="118"/>
                    </a:lnTo>
                    <a:lnTo>
                      <a:pt x="118" y="118"/>
                    </a:lnTo>
                    <a:lnTo>
                      <a:pt x="118" y="125"/>
                    </a:lnTo>
                    <a:lnTo>
                      <a:pt x="118" y="125"/>
                    </a:lnTo>
                    <a:lnTo>
                      <a:pt x="118" y="129"/>
                    </a:lnTo>
                    <a:lnTo>
                      <a:pt x="121" y="132"/>
                    </a:lnTo>
                    <a:lnTo>
                      <a:pt x="125" y="129"/>
                    </a:lnTo>
                    <a:lnTo>
                      <a:pt x="129" y="132"/>
                    </a:lnTo>
                    <a:lnTo>
                      <a:pt x="132" y="125"/>
                    </a:lnTo>
                    <a:lnTo>
                      <a:pt x="132" y="118"/>
                    </a:lnTo>
                    <a:lnTo>
                      <a:pt x="136" y="111"/>
                    </a:lnTo>
                    <a:lnTo>
                      <a:pt x="136" y="104"/>
                    </a:lnTo>
                    <a:lnTo>
                      <a:pt x="132" y="104"/>
                    </a:lnTo>
                    <a:lnTo>
                      <a:pt x="129" y="111"/>
                    </a:lnTo>
                    <a:lnTo>
                      <a:pt x="129" y="111"/>
                    </a:lnTo>
                    <a:lnTo>
                      <a:pt x="129" y="104"/>
                    </a:lnTo>
                    <a:lnTo>
                      <a:pt x="129" y="100"/>
                    </a:lnTo>
                    <a:lnTo>
                      <a:pt x="132" y="97"/>
                    </a:lnTo>
                    <a:lnTo>
                      <a:pt x="132" y="93"/>
                    </a:lnTo>
                    <a:lnTo>
                      <a:pt x="132" y="93"/>
                    </a:lnTo>
                    <a:lnTo>
                      <a:pt x="125" y="97"/>
                    </a:lnTo>
                    <a:lnTo>
                      <a:pt x="121" y="100"/>
                    </a:lnTo>
                    <a:lnTo>
                      <a:pt x="118" y="107"/>
                    </a:lnTo>
                    <a:lnTo>
                      <a:pt x="118" y="107"/>
                    </a:lnTo>
                    <a:lnTo>
                      <a:pt x="114" y="104"/>
                    </a:lnTo>
                    <a:lnTo>
                      <a:pt x="114" y="104"/>
                    </a:lnTo>
                    <a:lnTo>
                      <a:pt x="114" y="100"/>
                    </a:lnTo>
                    <a:lnTo>
                      <a:pt x="118" y="97"/>
                    </a:lnTo>
                    <a:lnTo>
                      <a:pt x="114" y="97"/>
                    </a:lnTo>
                    <a:lnTo>
                      <a:pt x="114" y="93"/>
                    </a:lnTo>
                    <a:lnTo>
                      <a:pt x="111" y="93"/>
                    </a:lnTo>
                    <a:lnTo>
                      <a:pt x="121" y="89"/>
                    </a:lnTo>
                    <a:lnTo>
                      <a:pt x="121" y="86"/>
                    </a:lnTo>
                    <a:lnTo>
                      <a:pt x="125" y="86"/>
                    </a:lnTo>
                    <a:lnTo>
                      <a:pt x="129" y="82"/>
                    </a:lnTo>
                    <a:lnTo>
                      <a:pt x="129" y="79"/>
                    </a:lnTo>
                    <a:lnTo>
                      <a:pt x="118" y="82"/>
                    </a:lnTo>
                    <a:lnTo>
                      <a:pt x="114" y="82"/>
                    </a:lnTo>
                    <a:lnTo>
                      <a:pt x="111" y="86"/>
                    </a:lnTo>
                    <a:lnTo>
                      <a:pt x="111" y="82"/>
                    </a:lnTo>
                    <a:lnTo>
                      <a:pt x="111" y="82"/>
                    </a:lnTo>
                    <a:lnTo>
                      <a:pt x="114" y="79"/>
                    </a:lnTo>
                    <a:lnTo>
                      <a:pt x="114" y="75"/>
                    </a:lnTo>
                    <a:lnTo>
                      <a:pt x="111" y="75"/>
                    </a:lnTo>
                    <a:lnTo>
                      <a:pt x="114" y="71"/>
                    </a:lnTo>
                    <a:lnTo>
                      <a:pt x="118" y="68"/>
                    </a:lnTo>
                    <a:lnTo>
                      <a:pt x="121" y="64"/>
                    </a:lnTo>
                    <a:lnTo>
                      <a:pt x="118" y="61"/>
                    </a:lnTo>
                    <a:lnTo>
                      <a:pt x="118" y="61"/>
                    </a:lnTo>
                    <a:lnTo>
                      <a:pt x="111" y="61"/>
                    </a:lnTo>
                    <a:lnTo>
                      <a:pt x="104" y="61"/>
                    </a:lnTo>
                    <a:lnTo>
                      <a:pt x="100" y="57"/>
                    </a:lnTo>
                    <a:lnTo>
                      <a:pt x="86" y="64"/>
                    </a:lnTo>
                    <a:lnTo>
                      <a:pt x="82" y="64"/>
                    </a:lnTo>
                    <a:lnTo>
                      <a:pt x="86" y="57"/>
                    </a:lnTo>
                    <a:lnTo>
                      <a:pt x="86" y="57"/>
                    </a:lnTo>
                    <a:lnTo>
                      <a:pt x="82" y="57"/>
                    </a:lnTo>
                    <a:lnTo>
                      <a:pt x="82" y="61"/>
                    </a:lnTo>
                    <a:lnTo>
                      <a:pt x="78" y="57"/>
                    </a:lnTo>
                    <a:lnTo>
                      <a:pt x="71" y="57"/>
                    </a:lnTo>
                    <a:lnTo>
                      <a:pt x="71" y="53"/>
                    </a:lnTo>
                    <a:lnTo>
                      <a:pt x="68" y="53"/>
                    </a:lnTo>
                    <a:lnTo>
                      <a:pt x="71" y="50"/>
                    </a:lnTo>
                    <a:lnTo>
                      <a:pt x="78" y="46"/>
                    </a:lnTo>
                    <a:lnTo>
                      <a:pt x="75" y="46"/>
                    </a:lnTo>
                    <a:lnTo>
                      <a:pt x="68" y="46"/>
                    </a:lnTo>
                    <a:lnTo>
                      <a:pt x="68" y="43"/>
                    </a:lnTo>
                    <a:lnTo>
                      <a:pt x="64" y="39"/>
                    </a:lnTo>
                    <a:lnTo>
                      <a:pt x="61" y="46"/>
                    </a:lnTo>
                    <a:lnTo>
                      <a:pt x="57" y="50"/>
                    </a:lnTo>
                    <a:lnTo>
                      <a:pt x="53" y="53"/>
                    </a:lnTo>
                    <a:lnTo>
                      <a:pt x="53" y="50"/>
                    </a:lnTo>
                    <a:lnTo>
                      <a:pt x="53" y="46"/>
                    </a:lnTo>
                    <a:lnTo>
                      <a:pt x="53" y="43"/>
                    </a:lnTo>
                    <a:lnTo>
                      <a:pt x="57" y="39"/>
                    </a:lnTo>
                    <a:lnTo>
                      <a:pt x="61" y="32"/>
                    </a:lnTo>
                    <a:lnTo>
                      <a:pt x="64" y="28"/>
                    </a:lnTo>
                    <a:lnTo>
                      <a:pt x="64" y="25"/>
                    </a:lnTo>
                    <a:lnTo>
                      <a:pt x="64" y="25"/>
                    </a:lnTo>
                    <a:lnTo>
                      <a:pt x="64" y="21"/>
                    </a:lnTo>
                    <a:lnTo>
                      <a:pt x="68" y="21"/>
                    </a:lnTo>
                    <a:lnTo>
                      <a:pt x="71" y="21"/>
                    </a:lnTo>
                    <a:lnTo>
                      <a:pt x="75" y="14"/>
                    </a:lnTo>
                    <a:lnTo>
                      <a:pt x="71" y="10"/>
                    </a:lnTo>
                    <a:lnTo>
                      <a:pt x="71" y="7"/>
                    </a:lnTo>
                    <a:lnTo>
                      <a:pt x="75" y="7"/>
                    </a:lnTo>
                    <a:lnTo>
                      <a:pt x="78" y="3"/>
                    </a:lnTo>
                    <a:lnTo>
                      <a:pt x="78" y="0"/>
                    </a:lnTo>
                    <a:lnTo>
                      <a:pt x="75" y="3"/>
                    </a:lnTo>
                    <a:lnTo>
                      <a:pt x="71" y="3"/>
                    </a:lnTo>
                    <a:lnTo>
                      <a:pt x="68" y="3"/>
                    </a:lnTo>
                    <a:lnTo>
                      <a:pt x="64"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91" name="Freeform 514">
                <a:extLst>
                  <a:ext uri="{FF2B5EF4-FFF2-40B4-BE49-F238E27FC236}">
                    <a16:creationId xmlns:a16="http://schemas.microsoft.com/office/drawing/2014/main" id="{44ACC706-74B2-4399-86A4-1086C5788016}"/>
                  </a:ext>
                </a:extLst>
              </p:cNvPr>
              <p:cNvSpPr>
                <a:spLocks/>
              </p:cNvSpPr>
              <p:nvPr/>
            </p:nvSpPr>
            <p:spPr bwMode="auto">
              <a:xfrm>
                <a:off x="967" y="999"/>
                <a:ext cx="29" cy="26"/>
              </a:xfrm>
              <a:custGeom>
                <a:avLst/>
                <a:gdLst>
                  <a:gd name="T0" fmla="*/ 4 w 29"/>
                  <a:gd name="T1" fmla="*/ 15 h 26"/>
                  <a:gd name="T2" fmla="*/ 7 w 29"/>
                  <a:gd name="T3" fmla="*/ 15 h 26"/>
                  <a:gd name="T4" fmla="*/ 7 w 29"/>
                  <a:gd name="T5" fmla="*/ 11 h 26"/>
                  <a:gd name="T6" fmla="*/ 7 w 29"/>
                  <a:gd name="T7" fmla="*/ 11 h 26"/>
                  <a:gd name="T8" fmla="*/ 7 w 29"/>
                  <a:gd name="T9" fmla="*/ 11 h 26"/>
                  <a:gd name="T10" fmla="*/ 11 w 29"/>
                  <a:gd name="T11" fmla="*/ 11 h 26"/>
                  <a:gd name="T12" fmla="*/ 11 w 29"/>
                  <a:gd name="T13" fmla="*/ 11 h 26"/>
                  <a:gd name="T14" fmla="*/ 15 w 29"/>
                  <a:gd name="T15" fmla="*/ 11 h 26"/>
                  <a:gd name="T16" fmla="*/ 15 w 29"/>
                  <a:gd name="T17" fmla="*/ 11 h 26"/>
                  <a:gd name="T18" fmla="*/ 18 w 29"/>
                  <a:gd name="T19" fmla="*/ 8 h 26"/>
                  <a:gd name="T20" fmla="*/ 15 w 29"/>
                  <a:gd name="T21" fmla="*/ 11 h 26"/>
                  <a:gd name="T22" fmla="*/ 15 w 29"/>
                  <a:gd name="T23" fmla="*/ 8 h 26"/>
                  <a:gd name="T24" fmla="*/ 15 w 29"/>
                  <a:gd name="T25" fmla="*/ 8 h 26"/>
                  <a:gd name="T26" fmla="*/ 18 w 29"/>
                  <a:gd name="T27" fmla="*/ 4 h 26"/>
                  <a:gd name="T28" fmla="*/ 15 w 29"/>
                  <a:gd name="T29" fmla="*/ 4 h 26"/>
                  <a:gd name="T30" fmla="*/ 15 w 29"/>
                  <a:gd name="T31" fmla="*/ 0 h 26"/>
                  <a:gd name="T32" fmla="*/ 18 w 29"/>
                  <a:gd name="T33" fmla="*/ 0 h 26"/>
                  <a:gd name="T34" fmla="*/ 18 w 29"/>
                  <a:gd name="T35" fmla="*/ 4 h 26"/>
                  <a:gd name="T36" fmla="*/ 22 w 29"/>
                  <a:gd name="T37" fmla="*/ 4 h 26"/>
                  <a:gd name="T38" fmla="*/ 22 w 29"/>
                  <a:gd name="T39" fmla="*/ 8 h 26"/>
                  <a:gd name="T40" fmla="*/ 22 w 29"/>
                  <a:gd name="T41" fmla="*/ 8 h 26"/>
                  <a:gd name="T42" fmla="*/ 25 w 29"/>
                  <a:gd name="T43" fmla="*/ 8 h 26"/>
                  <a:gd name="T44" fmla="*/ 29 w 29"/>
                  <a:gd name="T45" fmla="*/ 4 h 26"/>
                  <a:gd name="T46" fmla="*/ 29 w 29"/>
                  <a:gd name="T47" fmla="*/ 8 h 26"/>
                  <a:gd name="T48" fmla="*/ 29 w 29"/>
                  <a:gd name="T49" fmla="*/ 11 h 26"/>
                  <a:gd name="T50" fmla="*/ 29 w 29"/>
                  <a:gd name="T51" fmla="*/ 11 h 26"/>
                  <a:gd name="T52" fmla="*/ 25 w 29"/>
                  <a:gd name="T53" fmla="*/ 15 h 26"/>
                  <a:gd name="T54" fmla="*/ 18 w 29"/>
                  <a:gd name="T55" fmla="*/ 22 h 26"/>
                  <a:gd name="T56" fmla="*/ 11 w 29"/>
                  <a:gd name="T57" fmla="*/ 26 h 26"/>
                  <a:gd name="T58" fmla="*/ 7 w 29"/>
                  <a:gd name="T59" fmla="*/ 26 h 26"/>
                  <a:gd name="T60" fmla="*/ 7 w 29"/>
                  <a:gd name="T61" fmla="*/ 26 h 26"/>
                  <a:gd name="T62" fmla="*/ 7 w 29"/>
                  <a:gd name="T63" fmla="*/ 26 h 26"/>
                  <a:gd name="T64" fmla="*/ 4 w 29"/>
                  <a:gd name="T65" fmla="*/ 26 h 26"/>
                  <a:gd name="T66" fmla="*/ 7 w 29"/>
                  <a:gd name="T67" fmla="*/ 22 h 26"/>
                  <a:gd name="T68" fmla="*/ 7 w 29"/>
                  <a:gd name="T69" fmla="*/ 26 h 26"/>
                  <a:gd name="T70" fmla="*/ 11 w 29"/>
                  <a:gd name="T71" fmla="*/ 22 h 26"/>
                  <a:gd name="T72" fmla="*/ 15 w 29"/>
                  <a:gd name="T73" fmla="*/ 18 h 26"/>
                  <a:gd name="T74" fmla="*/ 7 w 29"/>
                  <a:gd name="T75" fmla="*/ 22 h 26"/>
                  <a:gd name="T76" fmla="*/ 4 w 29"/>
                  <a:gd name="T77" fmla="*/ 18 h 26"/>
                  <a:gd name="T78" fmla="*/ 4 w 29"/>
                  <a:gd name="T79" fmla="*/ 18 h 26"/>
                  <a:gd name="T80" fmla="*/ 0 w 29"/>
                  <a:gd name="T81" fmla="*/ 15 h 26"/>
                  <a:gd name="T82" fmla="*/ 0 w 29"/>
                  <a:gd name="T83" fmla="*/ 15 h 26"/>
                  <a:gd name="T84" fmla="*/ 0 w 29"/>
                  <a:gd name="T85" fmla="*/ 11 h 26"/>
                  <a:gd name="T86" fmla="*/ 0 w 29"/>
                  <a:gd name="T87" fmla="*/ 11 h 26"/>
                  <a:gd name="T88" fmla="*/ 0 w 29"/>
                  <a:gd name="T89" fmla="*/ 11 h 26"/>
                  <a:gd name="T90" fmla="*/ 4 w 29"/>
                  <a:gd name="T91" fmla="*/ 1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 h="26">
                    <a:moveTo>
                      <a:pt x="4" y="15"/>
                    </a:moveTo>
                    <a:lnTo>
                      <a:pt x="7" y="15"/>
                    </a:lnTo>
                    <a:lnTo>
                      <a:pt x="7" y="11"/>
                    </a:lnTo>
                    <a:lnTo>
                      <a:pt x="7" y="11"/>
                    </a:lnTo>
                    <a:lnTo>
                      <a:pt x="7" y="11"/>
                    </a:lnTo>
                    <a:lnTo>
                      <a:pt x="11" y="11"/>
                    </a:lnTo>
                    <a:lnTo>
                      <a:pt x="11" y="11"/>
                    </a:lnTo>
                    <a:lnTo>
                      <a:pt x="15" y="11"/>
                    </a:lnTo>
                    <a:lnTo>
                      <a:pt x="15" y="11"/>
                    </a:lnTo>
                    <a:lnTo>
                      <a:pt x="18" y="8"/>
                    </a:lnTo>
                    <a:lnTo>
                      <a:pt x="15" y="11"/>
                    </a:lnTo>
                    <a:lnTo>
                      <a:pt x="15" y="8"/>
                    </a:lnTo>
                    <a:lnTo>
                      <a:pt x="15" y="8"/>
                    </a:lnTo>
                    <a:lnTo>
                      <a:pt x="18" y="4"/>
                    </a:lnTo>
                    <a:lnTo>
                      <a:pt x="15" y="4"/>
                    </a:lnTo>
                    <a:lnTo>
                      <a:pt x="15" y="0"/>
                    </a:lnTo>
                    <a:lnTo>
                      <a:pt x="18" y="0"/>
                    </a:lnTo>
                    <a:lnTo>
                      <a:pt x="18" y="4"/>
                    </a:lnTo>
                    <a:lnTo>
                      <a:pt x="22" y="4"/>
                    </a:lnTo>
                    <a:lnTo>
                      <a:pt x="22" y="8"/>
                    </a:lnTo>
                    <a:lnTo>
                      <a:pt x="22" y="8"/>
                    </a:lnTo>
                    <a:lnTo>
                      <a:pt x="25" y="8"/>
                    </a:lnTo>
                    <a:lnTo>
                      <a:pt x="29" y="4"/>
                    </a:lnTo>
                    <a:lnTo>
                      <a:pt x="29" y="8"/>
                    </a:lnTo>
                    <a:lnTo>
                      <a:pt x="29" y="11"/>
                    </a:lnTo>
                    <a:lnTo>
                      <a:pt x="29" y="11"/>
                    </a:lnTo>
                    <a:lnTo>
                      <a:pt x="25" y="15"/>
                    </a:lnTo>
                    <a:lnTo>
                      <a:pt x="18" y="22"/>
                    </a:lnTo>
                    <a:lnTo>
                      <a:pt x="11" y="26"/>
                    </a:lnTo>
                    <a:lnTo>
                      <a:pt x="7" y="26"/>
                    </a:lnTo>
                    <a:lnTo>
                      <a:pt x="7" y="26"/>
                    </a:lnTo>
                    <a:lnTo>
                      <a:pt x="7" y="26"/>
                    </a:lnTo>
                    <a:lnTo>
                      <a:pt x="4" y="26"/>
                    </a:lnTo>
                    <a:lnTo>
                      <a:pt x="7" y="22"/>
                    </a:lnTo>
                    <a:lnTo>
                      <a:pt x="7" y="26"/>
                    </a:lnTo>
                    <a:lnTo>
                      <a:pt x="11" y="22"/>
                    </a:lnTo>
                    <a:lnTo>
                      <a:pt x="15" y="18"/>
                    </a:lnTo>
                    <a:lnTo>
                      <a:pt x="7" y="22"/>
                    </a:lnTo>
                    <a:lnTo>
                      <a:pt x="4" y="18"/>
                    </a:lnTo>
                    <a:lnTo>
                      <a:pt x="4" y="18"/>
                    </a:lnTo>
                    <a:lnTo>
                      <a:pt x="0" y="15"/>
                    </a:lnTo>
                    <a:lnTo>
                      <a:pt x="0" y="15"/>
                    </a:lnTo>
                    <a:lnTo>
                      <a:pt x="0" y="11"/>
                    </a:lnTo>
                    <a:lnTo>
                      <a:pt x="0" y="11"/>
                    </a:lnTo>
                    <a:lnTo>
                      <a:pt x="0" y="11"/>
                    </a:lnTo>
                    <a:lnTo>
                      <a:pt x="4" y="15"/>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92" name="Freeform 515">
                <a:extLst>
                  <a:ext uri="{FF2B5EF4-FFF2-40B4-BE49-F238E27FC236}">
                    <a16:creationId xmlns:a16="http://schemas.microsoft.com/office/drawing/2014/main" id="{3894D51C-3868-47AC-8BB0-68BB5C325EEE}"/>
                  </a:ext>
                </a:extLst>
              </p:cNvPr>
              <p:cNvSpPr>
                <a:spLocks/>
              </p:cNvSpPr>
              <p:nvPr/>
            </p:nvSpPr>
            <p:spPr bwMode="auto">
              <a:xfrm>
                <a:off x="953" y="1017"/>
                <a:ext cx="21" cy="11"/>
              </a:xfrm>
              <a:custGeom>
                <a:avLst/>
                <a:gdLst>
                  <a:gd name="T0" fmla="*/ 0 w 21"/>
                  <a:gd name="T1" fmla="*/ 0 h 11"/>
                  <a:gd name="T2" fmla="*/ 0 w 21"/>
                  <a:gd name="T3" fmla="*/ 0 h 11"/>
                  <a:gd name="T4" fmla="*/ 0 w 21"/>
                  <a:gd name="T5" fmla="*/ 0 h 11"/>
                  <a:gd name="T6" fmla="*/ 0 w 21"/>
                  <a:gd name="T7" fmla="*/ 4 h 11"/>
                  <a:gd name="T8" fmla="*/ 4 w 21"/>
                  <a:gd name="T9" fmla="*/ 4 h 11"/>
                  <a:gd name="T10" fmla="*/ 4 w 21"/>
                  <a:gd name="T11" fmla="*/ 8 h 11"/>
                  <a:gd name="T12" fmla="*/ 7 w 21"/>
                  <a:gd name="T13" fmla="*/ 8 h 11"/>
                  <a:gd name="T14" fmla="*/ 11 w 21"/>
                  <a:gd name="T15" fmla="*/ 11 h 11"/>
                  <a:gd name="T16" fmla="*/ 14 w 21"/>
                  <a:gd name="T17" fmla="*/ 11 h 11"/>
                  <a:gd name="T18" fmla="*/ 18 w 21"/>
                  <a:gd name="T19" fmla="*/ 11 h 11"/>
                  <a:gd name="T20" fmla="*/ 18 w 21"/>
                  <a:gd name="T21" fmla="*/ 11 h 11"/>
                  <a:gd name="T22" fmla="*/ 21 w 21"/>
                  <a:gd name="T23" fmla="*/ 11 h 11"/>
                  <a:gd name="T24" fmla="*/ 21 w 21"/>
                  <a:gd name="T25" fmla="*/ 11 h 11"/>
                  <a:gd name="T26" fmla="*/ 18 w 21"/>
                  <a:gd name="T27" fmla="*/ 8 h 11"/>
                  <a:gd name="T28" fmla="*/ 11 w 21"/>
                  <a:gd name="T29" fmla="*/ 4 h 11"/>
                  <a:gd name="T30" fmla="*/ 11 w 21"/>
                  <a:gd name="T31" fmla="*/ 4 h 11"/>
                  <a:gd name="T32" fmla="*/ 7 w 21"/>
                  <a:gd name="T33" fmla="*/ 4 h 11"/>
                  <a:gd name="T34" fmla="*/ 7 w 21"/>
                  <a:gd name="T35" fmla="*/ 0 h 11"/>
                  <a:gd name="T36" fmla="*/ 4 w 21"/>
                  <a:gd name="T37" fmla="*/ 0 h 11"/>
                  <a:gd name="T38" fmla="*/ 4 w 21"/>
                  <a:gd name="T39" fmla="*/ 0 h 11"/>
                  <a:gd name="T40" fmla="*/ 0 w 21"/>
                  <a:gd name="T4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11">
                    <a:moveTo>
                      <a:pt x="0" y="0"/>
                    </a:moveTo>
                    <a:lnTo>
                      <a:pt x="0" y="0"/>
                    </a:lnTo>
                    <a:lnTo>
                      <a:pt x="0" y="0"/>
                    </a:lnTo>
                    <a:lnTo>
                      <a:pt x="0" y="4"/>
                    </a:lnTo>
                    <a:lnTo>
                      <a:pt x="4" y="4"/>
                    </a:lnTo>
                    <a:lnTo>
                      <a:pt x="4" y="8"/>
                    </a:lnTo>
                    <a:lnTo>
                      <a:pt x="7" y="8"/>
                    </a:lnTo>
                    <a:lnTo>
                      <a:pt x="11" y="11"/>
                    </a:lnTo>
                    <a:lnTo>
                      <a:pt x="14" y="11"/>
                    </a:lnTo>
                    <a:lnTo>
                      <a:pt x="18" y="11"/>
                    </a:lnTo>
                    <a:lnTo>
                      <a:pt x="18" y="11"/>
                    </a:lnTo>
                    <a:lnTo>
                      <a:pt x="21" y="11"/>
                    </a:lnTo>
                    <a:lnTo>
                      <a:pt x="21" y="11"/>
                    </a:lnTo>
                    <a:lnTo>
                      <a:pt x="18" y="8"/>
                    </a:lnTo>
                    <a:lnTo>
                      <a:pt x="11" y="4"/>
                    </a:lnTo>
                    <a:lnTo>
                      <a:pt x="11" y="4"/>
                    </a:lnTo>
                    <a:lnTo>
                      <a:pt x="7" y="4"/>
                    </a:lnTo>
                    <a:lnTo>
                      <a:pt x="7" y="0"/>
                    </a:lnTo>
                    <a:lnTo>
                      <a:pt x="4" y="0"/>
                    </a:lnTo>
                    <a:lnTo>
                      <a:pt x="4"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93" name="Freeform 516">
                <a:extLst>
                  <a:ext uri="{FF2B5EF4-FFF2-40B4-BE49-F238E27FC236}">
                    <a16:creationId xmlns:a16="http://schemas.microsoft.com/office/drawing/2014/main" id="{77F0B102-C15E-41C2-8C1B-5C7A92516585}"/>
                  </a:ext>
                </a:extLst>
              </p:cNvPr>
              <p:cNvSpPr>
                <a:spLocks/>
              </p:cNvSpPr>
              <p:nvPr/>
            </p:nvSpPr>
            <p:spPr bwMode="auto">
              <a:xfrm>
                <a:off x="1698" y="996"/>
                <a:ext cx="86" cy="50"/>
              </a:xfrm>
              <a:custGeom>
                <a:avLst/>
                <a:gdLst>
                  <a:gd name="T0" fmla="*/ 47 w 86"/>
                  <a:gd name="T1" fmla="*/ 7 h 50"/>
                  <a:gd name="T2" fmla="*/ 43 w 86"/>
                  <a:gd name="T3" fmla="*/ 7 h 50"/>
                  <a:gd name="T4" fmla="*/ 43 w 86"/>
                  <a:gd name="T5" fmla="*/ 3 h 50"/>
                  <a:gd name="T6" fmla="*/ 39 w 86"/>
                  <a:gd name="T7" fmla="*/ 0 h 50"/>
                  <a:gd name="T8" fmla="*/ 32 w 86"/>
                  <a:gd name="T9" fmla="*/ 0 h 50"/>
                  <a:gd name="T10" fmla="*/ 25 w 86"/>
                  <a:gd name="T11" fmla="*/ 3 h 50"/>
                  <a:gd name="T12" fmla="*/ 25 w 86"/>
                  <a:gd name="T13" fmla="*/ 11 h 50"/>
                  <a:gd name="T14" fmla="*/ 25 w 86"/>
                  <a:gd name="T15" fmla="*/ 11 h 50"/>
                  <a:gd name="T16" fmla="*/ 18 w 86"/>
                  <a:gd name="T17" fmla="*/ 11 h 50"/>
                  <a:gd name="T18" fmla="*/ 18 w 86"/>
                  <a:gd name="T19" fmla="*/ 14 h 50"/>
                  <a:gd name="T20" fmla="*/ 18 w 86"/>
                  <a:gd name="T21" fmla="*/ 21 h 50"/>
                  <a:gd name="T22" fmla="*/ 14 w 86"/>
                  <a:gd name="T23" fmla="*/ 25 h 50"/>
                  <a:gd name="T24" fmla="*/ 4 w 86"/>
                  <a:gd name="T25" fmla="*/ 25 h 50"/>
                  <a:gd name="T26" fmla="*/ 0 w 86"/>
                  <a:gd name="T27" fmla="*/ 29 h 50"/>
                  <a:gd name="T28" fmla="*/ 4 w 86"/>
                  <a:gd name="T29" fmla="*/ 36 h 50"/>
                  <a:gd name="T30" fmla="*/ 7 w 86"/>
                  <a:gd name="T31" fmla="*/ 36 h 50"/>
                  <a:gd name="T32" fmla="*/ 11 w 86"/>
                  <a:gd name="T33" fmla="*/ 32 h 50"/>
                  <a:gd name="T34" fmla="*/ 14 w 86"/>
                  <a:gd name="T35" fmla="*/ 36 h 50"/>
                  <a:gd name="T36" fmla="*/ 18 w 86"/>
                  <a:gd name="T37" fmla="*/ 39 h 50"/>
                  <a:gd name="T38" fmla="*/ 21 w 86"/>
                  <a:gd name="T39" fmla="*/ 36 h 50"/>
                  <a:gd name="T40" fmla="*/ 25 w 86"/>
                  <a:gd name="T41" fmla="*/ 39 h 50"/>
                  <a:gd name="T42" fmla="*/ 32 w 86"/>
                  <a:gd name="T43" fmla="*/ 39 h 50"/>
                  <a:gd name="T44" fmla="*/ 39 w 86"/>
                  <a:gd name="T45" fmla="*/ 46 h 50"/>
                  <a:gd name="T46" fmla="*/ 47 w 86"/>
                  <a:gd name="T47" fmla="*/ 46 h 50"/>
                  <a:gd name="T48" fmla="*/ 50 w 86"/>
                  <a:gd name="T49" fmla="*/ 46 h 50"/>
                  <a:gd name="T50" fmla="*/ 61 w 86"/>
                  <a:gd name="T51" fmla="*/ 50 h 50"/>
                  <a:gd name="T52" fmla="*/ 68 w 86"/>
                  <a:gd name="T53" fmla="*/ 43 h 50"/>
                  <a:gd name="T54" fmla="*/ 75 w 86"/>
                  <a:gd name="T55" fmla="*/ 39 h 50"/>
                  <a:gd name="T56" fmla="*/ 79 w 86"/>
                  <a:gd name="T57" fmla="*/ 43 h 50"/>
                  <a:gd name="T58" fmla="*/ 86 w 86"/>
                  <a:gd name="T59" fmla="*/ 39 h 50"/>
                  <a:gd name="T60" fmla="*/ 86 w 86"/>
                  <a:gd name="T61" fmla="*/ 36 h 50"/>
                  <a:gd name="T62" fmla="*/ 75 w 86"/>
                  <a:gd name="T63" fmla="*/ 36 h 50"/>
                  <a:gd name="T64" fmla="*/ 75 w 86"/>
                  <a:gd name="T65" fmla="*/ 29 h 50"/>
                  <a:gd name="T66" fmla="*/ 64 w 86"/>
                  <a:gd name="T67" fmla="*/ 21 h 50"/>
                  <a:gd name="T68" fmla="*/ 54 w 86"/>
                  <a:gd name="T69"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50">
                    <a:moveTo>
                      <a:pt x="50" y="11"/>
                    </a:moveTo>
                    <a:lnTo>
                      <a:pt x="47" y="7"/>
                    </a:lnTo>
                    <a:lnTo>
                      <a:pt x="47" y="7"/>
                    </a:lnTo>
                    <a:lnTo>
                      <a:pt x="43" y="7"/>
                    </a:lnTo>
                    <a:lnTo>
                      <a:pt x="43" y="3"/>
                    </a:lnTo>
                    <a:lnTo>
                      <a:pt x="43" y="3"/>
                    </a:lnTo>
                    <a:lnTo>
                      <a:pt x="39" y="3"/>
                    </a:lnTo>
                    <a:lnTo>
                      <a:pt x="39" y="0"/>
                    </a:lnTo>
                    <a:lnTo>
                      <a:pt x="36" y="0"/>
                    </a:lnTo>
                    <a:lnTo>
                      <a:pt x="32" y="0"/>
                    </a:lnTo>
                    <a:lnTo>
                      <a:pt x="29" y="0"/>
                    </a:lnTo>
                    <a:lnTo>
                      <a:pt x="25" y="3"/>
                    </a:lnTo>
                    <a:lnTo>
                      <a:pt x="21" y="7"/>
                    </a:lnTo>
                    <a:lnTo>
                      <a:pt x="25" y="11"/>
                    </a:lnTo>
                    <a:lnTo>
                      <a:pt x="25" y="11"/>
                    </a:lnTo>
                    <a:lnTo>
                      <a:pt x="25" y="11"/>
                    </a:lnTo>
                    <a:lnTo>
                      <a:pt x="21" y="11"/>
                    </a:lnTo>
                    <a:lnTo>
                      <a:pt x="18" y="11"/>
                    </a:lnTo>
                    <a:lnTo>
                      <a:pt x="18" y="14"/>
                    </a:lnTo>
                    <a:lnTo>
                      <a:pt x="18" y="14"/>
                    </a:lnTo>
                    <a:lnTo>
                      <a:pt x="21" y="18"/>
                    </a:lnTo>
                    <a:lnTo>
                      <a:pt x="18" y="21"/>
                    </a:lnTo>
                    <a:lnTo>
                      <a:pt x="18" y="25"/>
                    </a:lnTo>
                    <a:lnTo>
                      <a:pt x="14" y="25"/>
                    </a:lnTo>
                    <a:lnTo>
                      <a:pt x="7" y="25"/>
                    </a:lnTo>
                    <a:lnTo>
                      <a:pt x="4" y="25"/>
                    </a:lnTo>
                    <a:lnTo>
                      <a:pt x="0" y="29"/>
                    </a:lnTo>
                    <a:lnTo>
                      <a:pt x="0" y="29"/>
                    </a:lnTo>
                    <a:lnTo>
                      <a:pt x="0" y="32"/>
                    </a:lnTo>
                    <a:lnTo>
                      <a:pt x="4" y="36"/>
                    </a:lnTo>
                    <a:lnTo>
                      <a:pt x="7" y="36"/>
                    </a:lnTo>
                    <a:lnTo>
                      <a:pt x="7" y="36"/>
                    </a:lnTo>
                    <a:lnTo>
                      <a:pt x="7" y="32"/>
                    </a:lnTo>
                    <a:lnTo>
                      <a:pt x="11" y="32"/>
                    </a:lnTo>
                    <a:lnTo>
                      <a:pt x="14" y="36"/>
                    </a:lnTo>
                    <a:lnTo>
                      <a:pt x="14" y="36"/>
                    </a:lnTo>
                    <a:lnTo>
                      <a:pt x="18" y="39"/>
                    </a:lnTo>
                    <a:lnTo>
                      <a:pt x="18" y="39"/>
                    </a:lnTo>
                    <a:lnTo>
                      <a:pt x="21" y="39"/>
                    </a:lnTo>
                    <a:lnTo>
                      <a:pt x="21" y="36"/>
                    </a:lnTo>
                    <a:lnTo>
                      <a:pt x="25" y="39"/>
                    </a:lnTo>
                    <a:lnTo>
                      <a:pt x="25" y="39"/>
                    </a:lnTo>
                    <a:lnTo>
                      <a:pt x="29" y="39"/>
                    </a:lnTo>
                    <a:lnTo>
                      <a:pt x="32" y="39"/>
                    </a:lnTo>
                    <a:lnTo>
                      <a:pt x="36" y="43"/>
                    </a:lnTo>
                    <a:lnTo>
                      <a:pt x="39" y="46"/>
                    </a:lnTo>
                    <a:lnTo>
                      <a:pt x="47" y="46"/>
                    </a:lnTo>
                    <a:lnTo>
                      <a:pt x="47" y="46"/>
                    </a:lnTo>
                    <a:lnTo>
                      <a:pt x="50" y="46"/>
                    </a:lnTo>
                    <a:lnTo>
                      <a:pt x="50" y="46"/>
                    </a:lnTo>
                    <a:lnTo>
                      <a:pt x="54" y="46"/>
                    </a:lnTo>
                    <a:lnTo>
                      <a:pt x="61" y="50"/>
                    </a:lnTo>
                    <a:lnTo>
                      <a:pt x="64" y="50"/>
                    </a:lnTo>
                    <a:lnTo>
                      <a:pt x="68" y="43"/>
                    </a:lnTo>
                    <a:lnTo>
                      <a:pt x="72" y="43"/>
                    </a:lnTo>
                    <a:lnTo>
                      <a:pt x="75" y="39"/>
                    </a:lnTo>
                    <a:lnTo>
                      <a:pt x="79" y="39"/>
                    </a:lnTo>
                    <a:lnTo>
                      <a:pt x="79" y="43"/>
                    </a:lnTo>
                    <a:lnTo>
                      <a:pt x="82" y="39"/>
                    </a:lnTo>
                    <a:lnTo>
                      <a:pt x="86" y="39"/>
                    </a:lnTo>
                    <a:lnTo>
                      <a:pt x="86" y="36"/>
                    </a:lnTo>
                    <a:lnTo>
                      <a:pt x="86" y="36"/>
                    </a:lnTo>
                    <a:lnTo>
                      <a:pt x="79" y="39"/>
                    </a:lnTo>
                    <a:lnTo>
                      <a:pt x="75" y="36"/>
                    </a:lnTo>
                    <a:lnTo>
                      <a:pt x="75" y="32"/>
                    </a:lnTo>
                    <a:lnTo>
                      <a:pt x="75" y="29"/>
                    </a:lnTo>
                    <a:lnTo>
                      <a:pt x="68" y="25"/>
                    </a:lnTo>
                    <a:lnTo>
                      <a:pt x="64" y="21"/>
                    </a:lnTo>
                    <a:lnTo>
                      <a:pt x="64" y="18"/>
                    </a:lnTo>
                    <a:lnTo>
                      <a:pt x="54" y="11"/>
                    </a:lnTo>
                    <a:lnTo>
                      <a:pt x="50" y="11"/>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94" name="Freeform 517">
                <a:extLst>
                  <a:ext uri="{FF2B5EF4-FFF2-40B4-BE49-F238E27FC236}">
                    <a16:creationId xmlns:a16="http://schemas.microsoft.com/office/drawing/2014/main" id="{C1B3C67A-1EAE-48F4-B790-9364138912DF}"/>
                  </a:ext>
                </a:extLst>
              </p:cNvPr>
              <p:cNvSpPr>
                <a:spLocks/>
              </p:cNvSpPr>
              <p:nvPr/>
            </p:nvSpPr>
            <p:spPr bwMode="auto">
              <a:xfrm>
                <a:off x="2053" y="1520"/>
                <a:ext cx="25" cy="14"/>
              </a:xfrm>
              <a:custGeom>
                <a:avLst/>
                <a:gdLst>
                  <a:gd name="T0" fmla="*/ 0 w 25"/>
                  <a:gd name="T1" fmla="*/ 3 h 14"/>
                  <a:gd name="T2" fmla="*/ 10 w 25"/>
                  <a:gd name="T3" fmla="*/ 0 h 14"/>
                  <a:gd name="T4" fmla="*/ 14 w 25"/>
                  <a:gd name="T5" fmla="*/ 3 h 14"/>
                  <a:gd name="T6" fmla="*/ 18 w 25"/>
                  <a:gd name="T7" fmla="*/ 3 h 14"/>
                  <a:gd name="T8" fmla="*/ 21 w 25"/>
                  <a:gd name="T9" fmla="*/ 3 h 14"/>
                  <a:gd name="T10" fmla="*/ 25 w 25"/>
                  <a:gd name="T11" fmla="*/ 7 h 14"/>
                  <a:gd name="T12" fmla="*/ 25 w 25"/>
                  <a:gd name="T13" fmla="*/ 10 h 14"/>
                  <a:gd name="T14" fmla="*/ 25 w 25"/>
                  <a:gd name="T15" fmla="*/ 14 h 14"/>
                  <a:gd name="T16" fmla="*/ 25 w 25"/>
                  <a:gd name="T17" fmla="*/ 14 h 14"/>
                  <a:gd name="T18" fmla="*/ 21 w 25"/>
                  <a:gd name="T19" fmla="*/ 14 h 14"/>
                  <a:gd name="T20" fmla="*/ 18 w 25"/>
                  <a:gd name="T21" fmla="*/ 14 h 14"/>
                  <a:gd name="T22" fmla="*/ 10 w 25"/>
                  <a:gd name="T23" fmla="*/ 10 h 14"/>
                  <a:gd name="T24" fmla="*/ 3 w 25"/>
                  <a:gd name="T25" fmla="*/ 7 h 14"/>
                  <a:gd name="T26" fmla="*/ 0 w 25"/>
                  <a:gd name="T27" fmla="*/ 7 h 14"/>
                  <a:gd name="T28" fmla="*/ 0 w 25"/>
                  <a:gd name="T2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4">
                    <a:moveTo>
                      <a:pt x="0" y="3"/>
                    </a:moveTo>
                    <a:lnTo>
                      <a:pt x="10" y="0"/>
                    </a:lnTo>
                    <a:lnTo>
                      <a:pt x="14" y="3"/>
                    </a:lnTo>
                    <a:lnTo>
                      <a:pt x="18" y="3"/>
                    </a:lnTo>
                    <a:lnTo>
                      <a:pt x="21" y="3"/>
                    </a:lnTo>
                    <a:lnTo>
                      <a:pt x="25" y="7"/>
                    </a:lnTo>
                    <a:lnTo>
                      <a:pt x="25" y="10"/>
                    </a:lnTo>
                    <a:lnTo>
                      <a:pt x="25" y="14"/>
                    </a:lnTo>
                    <a:lnTo>
                      <a:pt x="25" y="14"/>
                    </a:lnTo>
                    <a:lnTo>
                      <a:pt x="21" y="14"/>
                    </a:lnTo>
                    <a:lnTo>
                      <a:pt x="18" y="14"/>
                    </a:lnTo>
                    <a:lnTo>
                      <a:pt x="10" y="10"/>
                    </a:lnTo>
                    <a:lnTo>
                      <a:pt x="3" y="7"/>
                    </a:lnTo>
                    <a:lnTo>
                      <a:pt x="0" y="7"/>
                    </a:lnTo>
                    <a:lnTo>
                      <a:pt x="0"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95" name="Freeform 518">
                <a:extLst>
                  <a:ext uri="{FF2B5EF4-FFF2-40B4-BE49-F238E27FC236}">
                    <a16:creationId xmlns:a16="http://schemas.microsoft.com/office/drawing/2014/main" id="{B00F64C5-E9C7-459C-99C1-21732D0C1C99}"/>
                  </a:ext>
                </a:extLst>
              </p:cNvPr>
              <p:cNvSpPr>
                <a:spLocks/>
              </p:cNvSpPr>
              <p:nvPr/>
            </p:nvSpPr>
            <p:spPr bwMode="auto">
              <a:xfrm>
                <a:off x="1157" y="813"/>
                <a:ext cx="215" cy="136"/>
              </a:xfrm>
              <a:custGeom>
                <a:avLst/>
                <a:gdLst>
                  <a:gd name="T0" fmla="*/ 40 w 215"/>
                  <a:gd name="T1" fmla="*/ 29 h 136"/>
                  <a:gd name="T2" fmla="*/ 36 w 215"/>
                  <a:gd name="T3" fmla="*/ 39 h 136"/>
                  <a:gd name="T4" fmla="*/ 32 w 215"/>
                  <a:gd name="T5" fmla="*/ 43 h 136"/>
                  <a:gd name="T6" fmla="*/ 29 w 215"/>
                  <a:gd name="T7" fmla="*/ 50 h 136"/>
                  <a:gd name="T8" fmla="*/ 25 w 215"/>
                  <a:gd name="T9" fmla="*/ 54 h 136"/>
                  <a:gd name="T10" fmla="*/ 22 w 215"/>
                  <a:gd name="T11" fmla="*/ 57 h 136"/>
                  <a:gd name="T12" fmla="*/ 25 w 215"/>
                  <a:gd name="T13" fmla="*/ 61 h 136"/>
                  <a:gd name="T14" fmla="*/ 29 w 215"/>
                  <a:gd name="T15" fmla="*/ 64 h 136"/>
                  <a:gd name="T16" fmla="*/ 14 w 215"/>
                  <a:gd name="T17" fmla="*/ 68 h 136"/>
                  <a:gd name="T18" fmla="*/ 18 w 215"/>
                  <a:gd name="T19" fmla="*/ 72 h 136"/>
                  <a:gd name="T20" fmla="*/ 18 w 215"/>
                  <a:gd name="T21" fmla="*/ 79 h 136"/>
                  <a:gd name="T22" fmla="*/ 18 w 215"/>
                  <a:gd name="T23" fmla="*/ 79 h 136"/>
                  <a:gd name="T24" fmla="*/ 14 w 215"/>
                  <a:gd name="T25" fmla="*/ 82 h 136"/>
                  <a:gd name="T26" fmla="*/ 11 w 215"/>
                  <a:gd name="T27" fmla="*/ 90 h 136"/>
                  <a:gd name="T28" fmla="*/ 11 w 215"/>
                  <a:gd name="T29" fmla="*/ 93 h 136"/>
                  <a:gd name="T30" fmla="*/ 7 w 215"/>
                  <a:gd name="T31" fmla="*/ 97 h 136"/>
                  <a:gd name="T32" fmla="*/ 4 w 215"/>
                  <a:gd name="T33" fmla="*/ 100 h 136"/>
                  <a:gd name="T34" fmla="*/ 0 w 215"/>
                  <a:gd name="T35" fmla="*/ 104 h 136"/>
                  <a:gd name="T36" fmla="*/ 18 w 215"/>
                  <a:gd name="T37" fmla="*/ 104 h 136"/>
                  <a:gd name="T38" fmla="*/ 14 w 215"/>
                  <a:gd name="T39" fmla="*/ 104 h 136"/>
                  <a:gd name="T40" fmla="*/ 25 w 215"/>
                  <a:gd name="T41" fmla="*/ 107 h 136"/>
                  <a:gd name="T42" fmla="*/ 36 w 215"/>
                  <a:gd name="T43" fmla="*/ 111 h 136"/>
                  <a:gd name="T44" fmla="*/ 47 w 215"/>
                  <a:gd name="T45" fmla="*/ 122 h 136"/>
                  <a:gd name="T46" fmla="*/ 61 w 215"/>
                  <a:gd name="T47" fmla="*/ 136 h 136"/>
                  <a:gd name="T48" fmla="*/ 79 w 215"/>
                  <a:gd name="T49" fmla="*/ 125 h 136"/>
                  <a:gd name="T50" fmla="*/ 90 w 215"/>
                  <a:gd name="T51" fmla="*/ 122 h 136"/>
                  <a:gd name="T52" fmla="*/ 93 w 215"/>
                  <a:gd name="T53" fmla="*/ 125 h 136"/>
                  <a:gd name="T54" fmla="*/ 97 w 215"/>
                  <a:gd name="T55" fmla="*/ 122 h 136"/>
                  <a:gd name="T56" fmla="*/ 104 w 215"/>
                  <a:gd name="T57" fmla="*/ 122 h 136"/>
                  <a:gd name="T58" fmla="*/ 111 w 215"/>
                  <a:gd name="T59" fmla="*/ 115 h 136"/>
                  <a:gd name="T60" fmla="*/ 111 w 215"/>
                  <a:gd name="T61" fmla="*/ 104 h 136"/>
                  <a:gd name="T62" fmla="*/ 118 w 215"/>
                  <a:gd name="T63" fmla="*/ 97 h 136"/>
                  <a:gd name="T64" fmla="*/ 122 w 215"/>
                  <a:gd name="T65" fmla="*/ 93 h 136"/>
                  <a:gd name="T66" fmla="*/ 136 w 215"/>
                  <a:gd name="T67" fmla="*/ 90 h 136"/>
                  <a:gd name="T68" fmla="*/ 140 w 215"/>
                  <a:gd name="T69" fmla="*/ 79 h 136"/>
                  <a:gd name="T70" fmla="*/ 151 w 215"/>
                  <a:gd name="T71" fmla="*/ 72 h 136"/>
                  <a:gd name="T72" fmla="*/ 172 w 215"/>
                  <a:gd name="T73" fmla="*/ 64 h 136"/>
                  <a:gd name="T74" fmla="*/ 190 w 215"/>
                  <a:gd name="T75" fmla="*/ 54 h 136"/>
                  <a:gd name="T76" fmla="*/ 215 w 215"/>
                  <a:gd name="T77" fmla="*/ 43 h 136"/>
                  <a:gd name="T78" fmla="*/ 204 w 215"/>
                  <a:gd name="T79" fmla="*/ 36 h 136"/>
                  <a:gd name="T80" fmla="*/ 190 w 215"/>
                  <a:gd name="T81" fmla="*/ 25 h 136"/>
                  <a:gd name="T82" fmla="*/ 172 w 215"/>
                  <a:gd name="T83" fmla="*/ 14 h 136"/>
                  <a:gd name="T84" fmla="*/ 143 w 215"/>
                  <a:gd name="T85" fmla="*/ 18 h 136"/>
                  <a:gd name="T86" fmla="*/ 143 w 215"/>
                  <a:gd name="T87" fmla="*/ 21 h 136"/>
                  <a:gd name="T88" fmla="*/ 136 w 215"/>
                  <a:gd name="T89" fmla="*/ 21 h 136"/>
                  <a:gd name="T90" fmla="*/ 140 w 215"/>
                  <a:gd name="T91" fmla="*/ 14 h 136"/>
                  <a:gd name="T92" fmla="*/ 133 w 215"/>
                  <a:gd name="T93" fmla="*/ 18 h 136"/>
                  <a:gd name="T94" fmla="*/ 125 w 215"/>
                  <a:gd name="T95" fmla="*/ 21 h 136"/>
                  <a:gd name="T96" fmla="*/ 115 w 215"/>
                  <a:gd name="T97" fmla="*/ 11 h 136"/>
                  <a:gd name="T98" fmla="*/ 104 w 215"/>
                  <a:gd name="T99" fmla="*/ 3 h 136"/>
                  <a:gd name="T100" fmla="*/ 82 w 215"/>
                  <a:gd name="T101" fmla="*/ 3 h 136"/>
                  <a:gd name="T102" fmla="*/ 57 w 215"/>
                  <a:gd name="T103" fmla="*/ 3 h 136"/>
                  <a:gd name="T104" fmla="*/ 57 w 215"/>
                  <a:gd name="T105" fmla="*/ 11 h 136"/>
                  <a:gd name="T106" fmla="*/ 57 w 215"/>
                  <a:gd name="T107" fmla="*/ 3 h 136"/>
                  <a:gd name="T108" fmla="*/ 50 w 215"/>
                  <a:gd name="T109" fmla="*/ 7 h 136"/>
                  <a:gd name="T110" fmla="*/ 47 w 215"/>
                  <a:gd name="T111" fmla="*/ 7 h 136"/>
                  <a:gd name="T112" fmla="*/ 36 w 215"/>
                  <a:gd name="T113" fmla="*/ 7 h 136"/>
                  <a:gd name="T114" fmla="*/ 29 w 215"/>
                  <a:gd name="T115" fmla="*/ 11 h 136"/>
                  <a:gd name="T116" fmla="*/ 32 w 215"/>
                  <a:gd name="T117" fmla="*/ 1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 h="136">
                    <a:moveTo>
                      <a:pt x="36" y="25"/>
                    </a:moveTo>
                    <a:lnTo>
                      <a:pt x="36" y="25"/>
                    </a:lnTo>
                    <a:lnTo>
                      <a:pt x="40" y="29"/>
                    </a:lnTo>
                    <a:lnTo>
                      <a:pt x="43" y="29"/>
                    </a:lnTo>
                    <a:lnTo>
                      <a:pt x="40" y="32"/>
                    </a:lnTo>
                    <a:lnTo>
                      <a:pt x="36" y="39"/>
                    </a:lnTo>
                    <a:lnTo>
                      <a:pt x="36" y="39"/>
                    </a:lnTo>
                    <a:lnTo>
                      <a:pt x="32" y="43"/>
                    </a:lnTo>
                    <a:lnTo>
                      <a:pt x="32" y="43"/>
                    </a:lnTo>
                    <a:lnTo>
                      <a:pt x="29" y="47"/>
                    </a:lnTo>
                    <a:lnTo>
                      <a:pt x="29" y="47"/>
                    </a:lnTo>
                    <a:lnTo>
                      <a:pt x="29" y="50"/>
                    </a:lnTo>
                    <a:lnTo>
                      <a:pt x="29" y="50"/>
                    </a:lnTo>
                    <a:lnTo>
                      <a:pt x="25" y="54"/>
                    </a:lnTo>
                    <a:lnTo>
                      <a:pt x="25" y="54"/>
                    </a:lnTo>
                    <a:lnTo>
                      <a:pt x="25" y="57"/>
                    </a:lnTo>
                    <a:lnTo>
                      <a:pt x="22" y="57"/>
                    </a:lnTo>
                    <a:lnTo>
                      <a:pt x="22" y="57"/>
                    </a:lnTo>
                    <a:lnTo>
                      <a:pt x="22" y="61"/>
                    </a:lnTo>
                    <a:lnTo>
                      <a:pt x="25" y="61"/>
                    </a:lnTo>
                    <a:lnTo>
                      <a:pt x="25" y="61"/>
                    </a:lnTo>
                    <a:lnTo>
                      <a:pt x="29" y="64"/>
                    </a:lnTo>
                    <a:lnTo>
                      <a:pt x="29" y="64"/>
                    </a:lnTo>
                    <a:lnTo>
                      <a:pt x="29" y="64"/>
                    </a:lnTo>
                    <a:lnTo>
                      <a:pt x="18" y="68"/>
                    </a:lnTo>
                    <a:lnTo>
                      <a:pt x="14" y="68"/>
                    </a:lnTo>
                    <a:lnTo>
                      <a:pt x="14" y="68"/>
                    </a:lnTo>
                    <a:lnTo>
                      <a:pt x="18" y="72"/>
                    </a:lnTo>
                    <a:lnTo>
                      <a:pt x="18" y="72"/>
                    </a:lnTo>
                    <a:lnTo>
                      <a:pt x="18" y="72"/>
                    </a:lnTo>
                    <a:lnTo>
                      <a:pt x="18" y="75"/>
                    </a:lnTo>
                    <a:lnTo>
                      <a:pt x="18" y="75"/>
                    </a:lnTo>
                    <a:lnTo>
                      <a:pt x="18" y="79"/>
                    </a:lnTo>
                    <a:lnTo>
                      <a:pt x="18" y="79"/>
                    </a:lnTo>
                    <a:lnTo>
                      <a:pt x="18" y="79"/>
                    </a:lnTo>
                    <a:lnTo>
                      <a:pt x="18" y="79"/>
                    </a:lnTo>
                    <a:lnTo>
                      <a:pt x="14" y="82"/>
                    </a:lnTo>
                    <a:lnTo>
                      <a:pt x="18" y="82"/>
                    </a:lnTo>
                    <a:lnTo>
                      <a:pt x="14" y="82"/>
                    </a:lnTo>
                    <a:lnTo>
                      <a:pt x="11" y="82"/>
                    </a:lnTo>
                    <a:lnTo>
                      <a:pt x="11" y="86"/>
                    </a:lnTo>
                    <a:lnTo>
                      <a:pt x="11" y="90"/>
                    </a:lnTo>
                    <a:lnTo>
                      <a:pt x="7" y="90"/>
                    </a:lnTo>
                    <a:lnTo>
                      <a:pt x="7" y="90"/>
                    </a:lnTo>
                    <a:lnTo>
                      <a:pt x="11" y="93"/>
                    </a:lnTo>
                    <a:lnTo>
                      <a:pt x="4" y="93"/>
                    </a:lnTo>
                    <a:lnTo>
                      <a:pt x="7" y="93"/>
                    </a:lnTo>
                    <a:lnTo>
                      <a:pt x="7" y="97"/>
                    </a:lnTo>
                    <a:lnTo>
                      <a:pt x="4" y="97"/>
                    </a:lnTo>
                    <a:lnTo>
                      <a:pt x="4" y="97"/>
                    </a:lnTo>
                    <a:lnTo>
                      <a:pt x="4" y="100"/>
                    </a:lnTo>
                    <a:lnTo>
                      <a:pt x="7" y="100"/>
                    </a:lnTo>
                    <a:lnTo>
                      <a:pt x="4" y="104"/>
                    </a:lnTo>
                    <a:lnTo>
                      <a:pt x="0" y="104"/>
                    </a:lnTo>
                    <a:lnTo>
                      <a:pt x="0" y="104"/>
                    </a:lnTo>
                    <a:lnTo>
                      <a:pt x="11" y="104"/>
                    </a:lnTo>
                    <a:lnTo>
                      <a:pt x="18" y="104"/>
                    </a:lnTo>
                    <a:lnTo>
                      <a:pt x="18" y="104"/>
                    </a:lnTo>
                    <a:lnTo>
                      <a:pt x="14" y="104"/>
                    </a:lnTo>
                    <a:lnTo>
                      <a:pt x="14" y="104"/>
                    </a:lnTo>
                    <a:lnTo>
                      <a:pt x="22" y="107"/>
                    </a:lnTo>
                    <a:lnTo>
                      <a:pt x="25" y="111"/>
                    </a:lnTo>
                    <a:lnTo>
                      <a:pt x="25" y="107"/>
                    </a:lnTo>
                    <a:lnTo>
                      <a:pt x="29" y="107"/>
                    </a:lnTo>
                    <a:lnTo>
                      <a:pt x="29" y="111"/>
                    </a:lnTo>
                    <a:lnTo>
                      <a:pt x="36" y="111"/>
                    </a:lnTo>
                    <a:lnTo>
                      <a:pt x="43" y="115"/>
                    </a:lnTo>
                    <a:lnTo>
                      <a:pt x="43" y="118"/>
                    </a:lnTo>
                    <a:lnTo>
                      <a:pt x="47" y="122"/>
                    </a:lnTo>
                    <a:lnTo>
                      <a:pt x="50" y="133"/>
                    </a:lnTo>
                    <a:lnTo>
                      <a:pt x="57" y="136"/>
                    </a:lnTo>
                    <a:lnTo>
                      <a:pt x="61" y="136"/>
                    </a:lnTo>
                    <a:lnTo>
                      <a:pt x="68" y="133"/>
                    </a:lnTo>
                    <a:lnTo>
                      <a:pt x="72" y="129"/>
                    </a:lnTo>
                    <a:lnTo>
                      <a:pt x="79" y="125"/>
                    </a:lnTo>
                    <a:lnTo>
                      <a:pt x="82" y="122"/>
                    </a:lnTo>
                    <a:lnTo>
                      <a:pt x="86" y="122"/>
                    </a:lnTo>
                    <a:lnTo>
                      <a:pt x="90" y="122"/>
                    </a:lnTo>
                    <a:lnTo>
                      <a:pt x="90" y="122"/>
                    </a:lnTo>
                    <a:lnTo>
                      <a:pt x="90" y="125"/>
                    </a:lnTo>
                    <a:lnTo>
                      <a:pt x="93" y="125"/>
                    </a:lnTo>
                    <a:lnTo>
                      <a:pt x="97" y="125"/>
                    </a:lnTo>
                    <a:lnTo>
                      <a:pt x="97" y="122"/>
                    </a:lnTo>
                    <a:lnTo>
                      <a:pt x="97" y="122"/>
                    </a:lnTo>
                    <a:lnTo>
                      <a:pt x="100" y="122"/>
                    </a:lnTo>
                    <a:lnTo>
                      <a:pt x="100" y="122"/>
                    </a:lnTo>
                    <a:lnTo>
                      <a:pt x="104" y="122"/>
                    </a:lnTo>
                    <a:lnTo>
                      <a:pt x="108" y="118"/>
                    </a:lnTo>
                    <a:lnTo>
                      <a:pt x="111" y="118"/>
                    </a:lnTo>
                    <a:lnTo>
                      <a:pt x="111" y="115"/>
                    </a:lnTo>
                    <a:lnTo>
                      <a:pt x="111" y="111"/>
                    </a:lnTo>
                    <a:lnTo>
                      <a:pt x="111" y="111"/>
                    </a:lnTo>
                    <a:lnTo>
                      <a:pt x="111" y="104"/>
                    </a:lnTo>
                    <a:lnTo>
                      <a:pt x="111" y="104"/>
                    </a:lnTo>
                    <a:lnTo>
                      <a:pt x="115" y="97"/>
                    </a:lnTo>
                    <a:lnTo>
                      <a:pt x="118" y="97"/>
                    </a:lnTo>
                    <a:lnTo>
                      <a:pt x="118" y="93"/>
                    </a:lnTo>
                    <a:lnTo>
                      <a:pt x="118" y="93"/>
                    </a:lnTo>
                    <a:lnTo>
                      <a:pt x="122" y="93"/>
                    </a:lnTo>
                    <a:lnTo>
                      <a:pt x="125" y="93"/>
                    </a:lnTo>
                    <a:lnTo>
                      <a:pt x="129" y="90"/>
                    </a:lnTo>
                    <a:lnTo>
                      <a:pt x="136" y="90"/>
                    </a:lnTo>
                    <a:lnTo>
                      <a:pt x="136" y="86"/>
                    </a:lnTo>
                    <a:lnTo>
                      <a:pt x="136" y="82"/>
                    </a:lnTo>
                    <a:lnTo>
                      <a:pt x="140" y="79"/>
                    </a:lnTo>
                    <a:lnTo>
                      <a:pt x="140" y="75"/>
                    </a:lnTo>
                    <a:lnTo>
                      <a:pt x="147" y="75"/>
                    </a:lnTo>
                    <a:lnTo>
                      <a:pt x="151" y="72"/>
                    </a:lnTo>
                    <a:lnTo>
                      <a:pt x="154" y="72"/>
                    </a:lnTo>
                    <a:lnTo>
                      <a:pt x="165" y="68"/>
                    </a:lnTo>
                    <a:lnTo>
                      <a:pt x="172" y="64"/>
                    </a:lnTo>
                    <a:lnTo>
                      <a:pt x="176" y="61"/>
                    </a:lnTo>
                    <a:lnTo>
                      <a:pt x="179" y="61"/>
                    </a:lnTo>
                    <a:lnTo>
                      <a:pt x="190" y="54"/>
                    </a:lnTo>
                    <a:lnTo>
                      <a:pt x="204" y="50"/>
                    </a:lnTo>
                    <a:lnTo>
                      <a:pt x="215" y="47"/>
                    </a:lnTo>
                    <a:lnTo>
                      <a:pt x="215" y="43"/>
                    </a:lnTo>
                    <a:lnTo>
                      <a:pt x="215" y="39"/>
                    </a:lnTo>
                    <a:lnTo>
                      <a:pt x="208" y="36"/>
                    </a:lnTo>
                    <a:lnTo>
                      <a:pt x="204" y="36"/>
                    </a:lnTo>
                    <a:lnTo>
                      <a:pt x="201" y="32"/>
                    </a:lnTo>
                    <a:lnTo>
                      <a:pt x="190" y="25"/>
                    </a:lnTo>
                    <a:lnTo>
                      <a:pt x="190" y="25"/>
                    </a:lnTo>
                    <a:lnTo>
                      <a:pt x="183" y="18"/>
                    </a:lnTo>
                    <a:lnTo>
                      <a:pt x="179" y="18"/>
                    </a:lnTo>
                    <a:lnTo>
                      <a:pt x="172" y="14"/>
                    </a:lnTo>
                    <a:lnTo>
                      <a:pt x="158" y="11"/>
                    </a:lnTo>
                    <a:lnTo>
                      <a:pt x="147" y="14"/>
                    </a:lnTo>
                    <a:lnTo>
                      <a:pt x="143" y="18"/>
                    </a:lnTo>
                    <a:lnTo>
                      <a:pt x="143" y="18"/>
                    </a:lnTo>
                    <a:lnTo>
                      <a:pt x="143" y="18"/>
                    </a:lnTo>
                    <a:lnTo>
                      <a:pt x="143" y="21"/>
                    </a:lnTo>
                    <a:lnTo>
                      <a:pt x="143" y="25"/>
                    </a:lnTo>
                    <a:lnTo>
                      <a:pt x="140" y="25"/>
                    </a:lnTo>
                    <a:lnTo>
                      <a:pt x="136" y="21"/>
                    </a:lnTo>
                    <a:lnTo>
                      <a:pt x="140" y="21"/>
                    </a:lnTo>
                    <a:lnTo>
                      <a:pt x="140" y="18"/>
                    </a:lnTo>
                    <a:lnTo>
                      <a:pt x="140" y="14"/>
                    </a:lnTo>
                    <a:lnTo>
                      <a:pt x="133" y="14"/>
                    </a:lnTo>
                    <a:lnTo>
                      <a:pt x="133" y="18"/>
                    </a:lnTo>
                    <a:lnTo>
                      <a:pt x="133" y="18"/>
                    </a:lnTo>
                    <a:lnTo>
                      <a:pt x="129" y="18"/>
                    </a:lnTo>
                    <a:lnTo>
                      <a:pt x="125" y="21"/>
                    </a:lnTo>
                    <a:lnTo>
                      <a:pt x="125" y="21"/>
                    </a:lnTo>
                    <a:lnTo>
                      <a:pt x="125" y="18"/>
                    </a:lnTo>
                    <a:lnTo>
                      <a:pt x="129" y="14"/>
                    </a:lnTo>
                    <a:lnTo>
                      <a:pt x="115" y="11"/>
                    </a:lnTo>
                    <a:lnTo>
                      <a:pt x="108" y="7"/>
                    </a:lnTo>
                    <a:lnTo>
                      <a:pt x="104" y="7"/>
                    </a:lnTo>
                    <a:lnTo>
                      <a:pt x="104" y="3"/>
                    </a:lnTo>
                    <a:lnTo>
                      <a:pt x="90" y="0"/>
                    </a:lnTo>
                    <a:lnTo>
                      <a:pt x="86" y="0"/>
                    </a:lnTo>
                    <a:lnTo>
                      <a:pt x="82" y="3"/>
                    </a:lnTo>
                    <a:lnTo>
                      <a:pt x="79" y="3"/>
                    </a:lnTo>
                    <a:lnTo>
                      <a:pt x="75" y="3"/>
                    </a:lnTo>
                    <a:lnTo>
                      <a:pt x="57" y="3"/>
                    </a:lnTo>
                    <a:lnTo>
                      <a:pt x="57" y="3"/>
                    </a:lnTo>
                    <a:lnTo>
                      <a:pt x="57" y="7"/>
                    </a:lnTo>
                    <a:lnTo>
                      <a:pt x="57" y="11"/>
                    </a:lnTo>
                    <a:lnTo>
                      <a:pt x="57" y="7"/>
                    </a:lnTo>
                    <a:lnTo>
                      <a:pt x="57" y="7"/>
                    </a:lnTo>
                    <a:lnTo>
                      <a:pt x="57" y="3"/>
                    </a:lnTo>
                    <a:lnTo>
                      <a:pt x="54" y="3"/>
                    </a:lnTo>
                    <a:lnTo>
                      <a:pt x="54" y="7"/>
                    </a:lnTo>
                    <a:lnTo>
                      <a:pt x="50" y="7"/>
                    </a:lnTo>
                    <a:lnTo>
                      <a:pt x="50" y="3"/>
                    </a:lnTo>
                    <a:lnTo>
                      <a:pt x="47" y="7"/>
                    </a:lnTo>
                    <a:lnTo>
                      <a:pt x="47" y="7"/>
                    </a:lnTo>
                    <a:lnTo>
                      <a:pt x="40" y="7"/>
                    </a:lnTo>
                    <a:lnTo>
                      <a:pt x="36" y="7"/>
                    </a:lnTo>
                    <a:lnTo>
                      <a:pt x="36" y="7"/>
                    </a:lnTo>
                    <a:lnTo>
                      <a:pt x="32" y="7"/>
                    </a:lnTo>
                    <a:lnTo>
                      <a:pt x="25" y="7"/>
                    </a:lnTo>
                    <a:lnTo>
                      <a:pt x="29" y="11"/>
                    </a:lnTo>
                    <a:lnTo>
                      <a:pt x="29" y="14"/>
                    </a:lnTo>
                    <a:lnTo>
                      <a:pt x="36" y="14"/>
                    </a:lnTo>
                    <a:lnTo>
                      <a:pt x="32" y="18"/>
                    </a:lnTo>
                    <a:lnTo>
                      <a:pt x="32" y="18"/>
                    </a:lnTo>
                    <a:lnTo>
                      <a:pt x="36" y="25"/>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96" name="Freeform 519">
                <a:extLst>
                  <a:ext uri="{FF2B5EF4-FFF2-40B4-BE49-F238E27FC236}">
                    <a16:creationId xmlns:a16="http://schemas.microsoft.com/office/drawing/2014/main" id="{230A1320-6F28-4DAA-9441-DD6894BA3AA2}"/>
                  </a:ext>
                </a:extLst>
              </p:cNvPr>
              <p:cNvSpPr>
                <a:spLocks/>
              </p:cNvSpPr>
              <p:nvPr/>
            </p:nvSpPr>
            <p:spPr bwMode="auto">
              <a:xfrm>
                <a:off x="1297" y="863"/>
                <a:ext cx="372" cy="183"/>
              </a:xfrm>
              <a:custGeom>
                <a:avLst/>
                <a:gdLst>
                  <a:gd name="T0" fmla="*/ 46 w 372"/>
                  <a:gd name="T1" fmla="*/ 144 h 183"/>
                  <a:gd name="T2" fmla="*/ 64 w 372"/>
                  <a:gd name="T3" fmla="*/ 118 h 183"/>
                  <a:gd name="T4" fmla="*/ 132 w 372"/>
                  <a:gd name="T5" fmla="*/ 118 h 183"/>
                  <a:gd name="T6" fmla="*/ 140 w 372"/>
                  <a:gd name="T7" fmla="*/ 108 h 183"/>
                  <a:gd name="T8" fmla="*/ 107 w 372"/>
                  <a:gd name="T9" fmla="*/ 101 h 183"/>
                  <a:gd name="T10" fmla="*/ 39 w 372"/>
                  <a:gd name="T11" fmla="*/ 104 h 183"/>
                  <a:gd name="T12" fmla="*/ 25 w 372"/>
                  <a:gd name="T13" fmla="*/ 86 h 183"/>
                  <a:gd name="T14" fmla="*/ 68 w 372"/>
                  <a:gd name="T15" fmla="*/ 75 h 183"/>
                  <a:gd name="T16" fmla="*/ 50 w 372"/>
                  <a:gd name="T17" fmla="*/ 72 h 183"/>
                  <a:gd name="T18" fmla="*/ 28 w 372"/>
                  <a:gd name="T19" fmla="*/ 72 h 183"/>
                  <a:gd name="T20" fmla="*/ 18 w 372"/>
                  <a:gd name="T21" fmla="*/ 72 h 183"/>
                  <a:gd name="T22" fmla="*/ 11 w 372"/>
                  <a:gd name="T23" fmla="*/ 65 h 183"/>
                  <a:gd name="T24" fmla="*/ 21 w 372"/>
                  <a:gd name="T25" fmla="*/ 43 h 183"/>
                  <a:gd name="T26" fmla="*/ 18 w 372"/>
                  <a:gd name="T27" fmla="*/ 29 h 183"/>
                  <a:gd name="T28" fmla="*/ 89 w 372"/>
                  <a:gd name="T29" fmla="*/ 0 h 183"/>
                  <a:gd name="T30" fmla="*/ 104 w 372"/>
                  <a:gd name="T31" fmla="*/ 18 h 183"/>
                  <a:gd name="T32" fmla="*/ 93 w 372"/>
                  <a:gd name="T33" fmla="*/ 29 h 183"/>
                  <a:gd name="T34" fmla="*/ 114 w 372"/>
                  <a:gd name="T35" fmla="*/ 18 h 183"/>
                  <a:gd name="T36" fmla="*/ 150 w 372"/>
                  <a:gd name="T37" fmla="*/ 22 h 183"/>
                  <a:gd name="T38" fmla="*/ 157 w 372"/>
                  <a:gd name="T39" fmla="*/ 36 h 183"/>
                  <a:gd name="T40" fmla="*/ 168 w 372"/>
                  <a:gd name="T41" fmla="*/ 32 h 183"/>
                  <a:gd name="T42" fmla="*/ 182 w 372"/>
                  <a:gd name="T43" fmla="*/ 29 h 183"/>
                  <a:gd name="T44" fmla="*/ 186 w 372"/>
                  <a:gd name="T45" fmla="*/ 25 h 183"/>
                  <a:gd name="T46" fmla="*/ 190 w 372"/>
                  <a:gd name="T47" fmla="*/ 14 h 183"/>
                  <a:gd name="T48" fmla="*/ 204 w 372"/>
                  <a:gd name="T49" fmla="*/ 25 h 183"/>
                  <a:gd name="T50" fmla="*/ 215 w 372"/>
                  <a:gd name="T51" fmla="*/ 43 h 183"/>
                  <a:gd name="T52" fmla="*/ 225 w 372"/>
                  <a:gd name="T53" fmla="*/ 65 h 183"/>
                  <a:gd name="T54" fmla="*/ 233 w 372"/>
                  <a:gd name="T55" fmla="*/ 54 h 183"/>
                  <a:gd name="T56" fmla="*/ 229 w 372"/>
                  <a:gd name="T57" fmla="*/ 36 h 183"/>
                  <a:gd name="T58" fmla="*/ 225 w 372"/>
                  <a:gd name="T59" fmla="*/ 11 h 183"/>
                  <a:gd name="T60" fmla="*/ 225 w 372"/>
                  <a:gd name="T61" fmla="*/ 0 h 183"/>
                  <a:gd name="T62" fmla="*/ 251 w 372"/>
                  <a:gd name="T63" fmla="*/ 7 h 183"/>
                  <a:gd name="T64" fmla="*/ 258 w 372"/>
                  <a:gd name="T65" fmla="*/ 11 h 183"/>
                  <a:gd name="T66" fmla="*/ 279 w 372"/>
                  <a:gd name="T67" fmla="*/ 22 h 183"/>
                  <a:gd name="T68" fmla="*/ 286 w 372"/>
                  <a:gd name="T69" fmla="*/ 43 h 183"/>
                  <a:gd name="T70" fmla="*/ 301 w 372"/>
                  <a:gd name="T71" fmla="*/ 72 h 183"/>
                  <a:gd name="T72" fmla="*/ 304 w 372"/>
                  <a:gd name="T73" fmla="*/ 93 h 183"/>
                  <a:gd name="T74" fmla="*/ 329 w 372"/>
                  <a:gd name="T75" fmla="*/ 104 h 183"/>
                  <a:gd name="T76" fmla="*/ 358 w 372"/>
                  <a:gd name="T77" fmla="*/ 118 h 183"/>
                  <a:gd name="T78" fmla="*/ 372 w 372"/>
                  <a:gd name="T79" fmla="*/ 126 h 183"/>
                  <a:gd name="T80" fmla="*/ 358 w 372"/>
                  <a:gd name="T81" fmla="*/ 133 h 183"/>
                  <a:gd name="T82" fmla="*/ 347 w 372"/>
                  <a:gd name="T83" fmla="*/ 129 h 183"/>
                  <a:gd name="T84" fmla="*/ 337 w 372"/>
                  <a:gd name="T85" fmla="*/ 136 h 183"/>
                  <a:gd name="T86" fmla="*/ 329 w 372"/>
                  <a:gd name="T87" fmla="*/ 147 h 183"/>
                  <a:gd name="T88" fmla="*/ 351 w 372"/>
                  <a:gd name="T89" fmla="*/ 147 h 183"/>
                  <a:gd name="T90" fmla="*/ 347 w 372"/>
                  <a:gd name="T91" fmla="*/ 154 h 183"/>
                  <a:gd name="T92" fmla="*/ 354 w 372"/>
                  <a:gd name="T93" fmla="*/ 162 h 183"/>
                  <a:gd name="T94" fmla="*/ 333 w 372"/>
                  <a:gd name="T95" fmla="*/ 169 h 183"/>
                  <a:gd name="T96" fmla="*/ 301 w 372"/>
                  <a:gd name="T97" fmla="*/ 165 h 183"/>
                  <a:gd name="T98" fmla="*/ 283 w 372"/>
                  <a:gd name="T99" fmla="*/ 158 h 183"/>
                  <a:gd name="T100" fmla="*/ 261 w 372"/>
                  <a:gd name="T101" fmla="*/ 147 h 183"/>
                  <a:gd name="T102" fmla="*/ 243 w 372"/>
                  <a:gd name="T103" fmla="*/ 158 h 183"/>
                  <a:gd name="T104" fmla="*/ 193 w 372"/>
                  <a:gd name="T105" fmla="*/ 176 h 183"/>
                  <a:gd name="T106" fmla="*/ 157 w 372"/>
                  <a:gd name="T107" fmla="*/ 179 h 183"/>
                  <a:gd name="T108" fmla="*/ 118 w 372"/>
                  <a:gd name="T109" fmla="*/ 183 h 183"/>
                  <a:gd name="T110" fmla="*/ 111 w 372"/>
                  <a:gd name="T111" fmla="*/ 162 h 183"/>
                  <a:gd name="T112" fmla="*/ 86 w 372"/>
                  <a:gd name="T113" fmla="*/ 15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2" h="183">
                    <a:moveTo>
                      <a:pt x="86" y="154"/>
                    </a:moveTo>
                    <a:lnTo>
                      <a:pt x="86" y="154"/>
                    </a:lnTo>
                    <a:lnTo>
                      <a:pt x="75" y="154"/>
                    </a:lnTo>
                    <a:lnTo>
                      <a:pt x="75" y="154"/>
                    </a:lnTo>
                    <a:lnTo>
                      <a:pt x="64" y="151"/>
                    </a:lnTo>
                    <a:lnTo>
                      <a:pt x="54" y="147"/>
                    </a:lnTo>
                    <a:lnTo>
                      <a:pt x="54" y="144"/>
                    </a:lnTo>
                    <a:lnTo>
                      <a:pt x="46" y="144"/>
                    </a:lnTo>
                    <a:lnTo>
                      <a:pt x="46" y="144"/>
                    </a:lnTo>
                    <a:lnTo>
                      <a:pt x="43" y="136"/>
                    </a:lnTo>
                    <a:lnTo>
                      <a:pt x="39" y="136"/>
                    </a:lnTo>
                    <a:lnTo>
                      <a:pt x="39" y="133"/>
                    </a:lnTo>
                    <a:lnTo>
                      <a:pt x="36" y="129"/>
                    </a:lnTo>
                    <a:lnTo>
                      <a:pt x="36" y="126"/>
                    </a:lnTo>
                    <a:lnTo>
                      <a:pt x="43" y="122"/>
                    </a:lnTo>
                    <a:lnTo>
                      <a:pt x="64" y="118"/>
                    </a:lnTo>
                    <a:lnTo>
                      <a:pt x="79" y="115"/>
                    </a:lnTo>
                    <a:lnTo>
                      <a:pt x="86" y="115"/>
                    </a:lnTo>
                    <a:lnTo>
                      <a:pt x="97" y="115"/>
                    </a:lnTo>
                    <a:lnTo>
                      <a:pt x="100" y="115"/>
                    </a:lnTo>
                    <a:lnTo>
                      <a:pt x="104" y="115"/>
                    </a:lnTo>
                    <a:lnTo>
                      <a:pt x="118" y="115"/>
                    </a:lnTo>
                    <a:lnTo>
                      <a:pt x="129" y="118"/>
                    </a:lnTo>
                    <a:lnTo>
                      <a:pt x="132" y="118"/>
                    </a:lnTo>
                    <a:lnTo>
                      <a:pt x="140" y="115"/>
                    </a:lnTo>
                    <a:lnTo>
                      <a:pt x="136" y="115"/>
                    </a:lnTo>
                    <a:lnTo>
                      <a:pt x="136" y="111"/>
                    </a:lnTo>
                    <a:lnTo>
                      <a:pt x="140" y="115"/>
                    </a:lnTo>
                    <a:lnTo>
                      <a:pt x="143" y="115"/>
                    </a:lnTo>
                    <a:lnTo>
                      <a:pt x="143" y="111"/>
                    </a:lnTo>
                    <a:lnTo>
                      <a:pt x="140" y="111"/>
                    </a:lnTo>
                    <a:lnTo>
                      <a:pt x="140" y="108"/>
                    </a:lnTo>
                    <a:lnTo>
                      <a:pt x="129" y="108"/>
                    </a:lnTo>
                    <a:lnTo>
                      <a:pt x="129" y="108"/>
                    </a:lnTo>
                    <a:lnTo>
                      <a:pt x="125" y="108"/>
                    </a:lnTo>
                    <a:lnTo>
                      <a:pt x="118" y="104"/>
                    </a:lnTo>
                    <a:lnTo>
                      <a:pt x="118" y="104"/>
                    </a:lnTo>
                    <a:lnTo>
                      <a:pt x="111" y="104"/>
                    </a:lnTo>
                    <a:lnTo>
                      <a:pt x="107" y="104"/>
                    </a:lnTo>
                    <a:lnTo>
                      <a:pt x="107" y="101"/>
                    </a:lnTo>
                    <a:lnTo>
                      <a:pt x="93" y="104"/>
                    </a:lnTo>
                    <a:lnTo>
                      <a:pt x="75" y="108"/>
                    </a:lnTo>
                    <a:lnTo>
                      <a:pt x="71" y="108"/>
                    </a:lnTo>
                    <a:lnTo>
                      <a:pt x="64" y="108"/>
                    </a:lnTo>
                    <a:lnTo>
                      <a:pt x="61" y="104"/>
                    </a:lnTo>
                    <a:lnTo>
                      <a:pt x="61" y="104"/>
                    </a:lnTo>
                    <a:lnTo>
                      <a:pt x="46" y="104"/>
                    </a:lnTo>
                    <a:lnTo>
                      <a:pt x="39" y="104"/>
                    </a:lnTo>
                    <a:lnTo>
                      <a:pt x="32" y="104"/>
                    </a:lnTo>
                    <a:lnTo>
                      <a:pt x="32" y="101"/>
                    </a:lnTo>
                    <a:lnTo>
                      <a:pt x="32" y="101"/>
                    </a:lnTo>
                    <a:lnTo>
                      <a:pt x="25" y="101"/>
                    </a:lnTo>
                    <a:lnTo>
                      <a:pt x="21" y="97"/>
                    </a:lnTo>
                    <a:lnTo>
                      <a:pt x="18" y="93"/>
                    </a:lnTo>
                    <a:lnTo>
                      <a:pt x="18" y="90"/>
                    </a:lnTo>
                    <a:lnTo>
                      <a:pt x="25" y="86"/>
                    </a:lnTo>
                    <a:lnTo>
                      <a:pt x="32" y="83"/>
                    </a:lnTo>
                    <a:lnTo>
                      <a:pt x="39" y="83"/>
                    </a:lnTo>
                    <a:lnTo>
                      <a:pt x="46" y="79"/>
                    </a:lnTo>
                    <a:lnTo>
                      <a:pt x="54" y="79"/>
                    </a:lnTo>
                    <a:lnTo>
                      <a:pt x="61" y="75"/>
                    </a:lnTo>
                    <a:lnTo>
                      <a:pt x="61" y="75"/>
                    </a:lnTo>
                    <a:lnTo>
                      <a:pt x="61" y="79"/>
                    </a:lnTo>
                    <a:lnTo>
                      <a:pt x="68" y="75"/>
                    </a:lnTo>
                    <a:lnTo>
                      <a:pt x="71" y="75"/>
                    </a:lnTo>
                    <a:lnTo>
                      <a:pt x="68" y="75"/>
                    </a:lnTo>
                    <a:lnTo>
                      <a:pt x="61" y="75"/>
                    </a:lnTo>
                    <a:lnTo>
                      <a:pt x="64" y="72"/>
                    </a:lnTo>
                    <a:lnTo>
                      <a:pt x="71" y="72"/>
                    </a:lnTo>
                    <a:lnTo>
                      <a:pt x="71" y="72"/>
                    </a:lnTo>
                    <a:lnTo>
                      <a:pt x="71" y="68"/>
                    </a:lnTo>
                    <a:lnTo>
                      <a:pt x="50" y="72"/>
                    </a:lnTo>
                    <a:lnTo>
                      <a:pt x="46" y="72"/>
                    </a:lnTo>
                    <a:lnTo>
                      <a:pt x="43" y="72"/>
                    </a:lnTo>
                    <a:lnTo>
                      <a:pt x="39" y="75"/>
                    </a:lnTo>
                    <a:lnTo>
                      <a:pt x="36" y="75"/>
                    </a:lnTo>
                    <a:lnTo>
                      <a:pt x="36" y="75"/>
                    </a:lnTo>
                    <a:lnTo>
                      <a:pt x="36" y="72"/>
                    </a:lnTo>
                    <a:lnTo>
                      <a:pt x="32" y="72"/>
                    </a:lnTo>
                    <a:lnTo>
                      <a:pt x="28" y="72"/>
                    </a:lnTo>
                    <a:lnTo>
                      <a:pt x="32" y="75"/>
                    </a:lnTo>
                    <a:lnTo>
                      <a:pt x="32" y="75"/>
                    </a:lnTo>
                    <a:lnTo>
                      <a:pt x="25" y="75"/>
                    </a:lnTo>
                    <a:lnTo>
                      <a:pt x="25" y="75"/>
                    </a:lnTo>
                    <a:lnTo>
                      <a:pt x="21" y="75"/>
                    </a:lnTo>
                    <a:lnTo>
                      <a:pt x="18" y="75"/>
                    </a:lnTo>
                    <a:lnTo>
                      <a:pt x="18" y="75"/>
                    </a:lnTo>
                    <a:lnTo>
                      <a:pt x="18" y="72"/>
                    </a:lnTo>
                    <a:lnTo>
                      <a:pt x="21" y="72"/>
                    </a:lnTo>
                    <a:lnTo>
                      <a:pt x="25" y="72"/>
                    </a:lnTo>
                    <a:lnTo>
                      <a:pt x="25" y="65"/>
                    </a:lnTo>
                    <a:lnTo>
                      <a:pt x="21" y="65"/>
                    </a:lnTo>
                    <a:lnTo>
                      <a:pt x="18" y="68"/>
                    </a:lnTo>
                    <a:lnTo>
                      <a:pt x="14" y="68"/>
                    </a:lnTo>
                    <a:lnTo>
                      <a:pt x="14" y="65"/>
                    </a:lnTo>
                    <a:lnTo>
                      <a:pt x="11" y="65"/>
                    </a:lnTo>
                    <a:lnTo>
                      <a:pt x="3" y="68"/>
                    </a:lnTo>
                    <a:lnTo>
                      <a:pt x="3" y="65"/>
                    </a:lnTo>
                    <a:lnTo>
                      <a:pt x="3" y="61"/>
                    </a:lnTo>
                    <a:lnTo>
                      <a:pt x="0" y="57"/>
                    </a:lnTo>
                    <a:lnTo>
                      <a:pt x="3" y="54"/>
                    </a:lnTo>
                    <a:lnTo>
                      <a:pt x="11" y="50"/>
                    </a:lnTo>
                    <a:lnTo>
                      <a:pt x="14" y="47"/>
                    </a:lnTo>
                    <a:lnTo>
                      <a:pt x="21" y="43"/>
                    </a:lnTo>
                    <a:lnTo>
                      <a:pt x="21" y="43"/>
                    </a:lnTo>
                    <a:lnTo>
                      <a:pt x="21" y="40"/>
                    </a:lnTo>
                    <a:lnTo>
                      <a:pt x="18" y="40"/>
                    </a:lnTo>
                    <a:lnTo>
                      <a:pt x="14" y="40"/>
                    </a:lnTo>
                    <a:lnTo>
                      <a:pt x="14" y="40"/>
                    </a:lnTo>
                    <a:lnTo>
                      <a:pt x="14" y="36"/>
                    </a:lnTo>
                    <a:lnTo>
                      <a:pt x="14" y="32"/>
                    </a:lnTo>
                    <a:lnTo>
                      <a:pt x="18" y="29"/>
                    </a:lnTo>
                    <a:lnTo>
                      <a:pt x="32" y="18"/>
                    </a:lnTo>
                    <a:lnTo>
                      <a:pt x="46" y="14"/>
                    </a:lnTo>
                    <a:lnTo>
                      <a:pt x="50" y="11"/>
                    </a:lnTo>
                    <a:lnTo>
                      <a:pt x="54" y="11"/>
                    </a:lnTo>
                    <a:lnTo>
                      <a:pt x="57" y="11"/>
                    </a:lnTo>
                    <a:lnTo>
                      <a:pt x="61" y="7"/>
                    </a:lnTo>
                    <a:lnTo>
                      <a:pt x="71" y="4"/>
                    </a:lnTo>
                    <a:lnTo>
                      <a:pt x="89" y="0"/>
                    </a:lnTo>
                    <a:lnTo>
                      <a:pt x="93" y="0"/>
                    </a:lnTo>
                    <a:lnTo>
                      <a:pt x="97" y="4"/>
                    </a:lnTo>
                    <a:lnTo>
                      <a:pt x="97" y="4"/>
                    </a:lnTo>
                    <a:lnTo>
                      <a:pt x="100" y="4"/>
                    </a:lnTo>
                    <a:lnTo>
                      <a:pt x="100" y="7"/>
                    </a:lnTo>
                    <a:lnTo>
                      <a:pt x="104" y="11"/>
                    </a:lnTo>
                    <a:lnTo>
                      <a:pt x="104" y="14"/>
                    </a:lnTo>
                    <a:lnTo>
                      <a:pt x="104" y="18"/>
                    </a:lnTo>
                    <a:lnTo>
                      <a:pt x="97" y="22"/>
                    </a:lnTo>
                    <a:lnTo>
                      <a:pt x="97" y="22"/>
                    </a:lnTo>
                    <a:lnTo>
                      <a:pt x="97" y="25"/>
                    </a:lnTo>
                    <a:lnTo>
                      <a:pt x="97" y="25"/>
                    </a:lnTo>
                    <a:lnTo>
                      <a:pt x="93" y="25"/>
                    </a:lnTo>
                    <a:lnTo>
                      <a:pt x="89" y="29"/>
                    </a:lnTo>
                    <a:lnTo>
                      <a:pt x="89" y="29"/>
                    </a:lnTo>
                    <a:lnTo>
                      <a:pt x="93" y="29"/>
                    </a:lnTo>
                    <a:lnTo>
                      <a:pt x="100" y="25"/>
                    </a:lnTo>
                    <a:lnTo>
                      <a:pt x="104" y="25"/>
                    </a:lnTo>
                    <a:lnTo>
                      <a:pt x="104" y="29"/>
                    </a:lnTo>
                    <a:lnTo>
                      <a:pt x="111" y="25"/>
                    </a:lnTo>
                    <a:lnTo>
                      <a:pt x="111" y="25"/>
                    </a:lnTo>
                    <a:lnTo>
                      <a:pt x="111" y="22"/>
                    </a:lnTo>
                    <a:lnTo>
                      <a:pt x="111" y="22"/>
                    </a:lnTo>
                    <a:lnTo>
                      <a:pt x="114" y="18"/>
                    </a:lnTo>
                    <a:lnTo>
                      <a:pt x="114" y="14"/>
                    </a:lnTo>
                    <a:lnTo>
                      <a:pt x="114" y="14"/>
                    </a:lnTo>
                    <a:lnTo>
                      <a:pt x="118" y="14"/>
                    </a:lnTo>
                    <a:lnTo>
                      <a:pt x="125" y="14"/>
                    </a:lnTo>
                    <a:lnTo>
                      <a:pt x="132" y="18"/>
                    </a:lnTo>
                    <a:lnTo>
                      <a:pt x="147" y="18"/>
                    </a:lnTo>
                    <a:lnTo>
                      <a:pt x="147" y="22"/>
                    </a:lnTo>
                    <a:lnTo>
                      <a:pt x="150" y="22"/>
                    </a:lnTo>
                    <a:lnTo>
                      <a:pt x="154" y="25"/>
                    </a:lnTo>
                    <a:lnTo>
                      <a:pt x="157" y="25"/>
                    </a:lnTo>
                    <a:lnTo>
                      <a:pt x="161" y="29"/>
                    </a:lnTo>
                    <a:lnTo>
                      <a:pt x="154" y="36"/>
                    </a:lnTo>
                    <a:lnTo>
                      <a:pt x="147" y="40"/>
                    </a:lnTo>
                    <a:lnTo>
                      <a:pt x="147" y="40"/>
                    </a:lnTo>
                    <a:lnTo>
                      <a:pt x="150" y="40"/>
                    </a:lnTo>
                    <a:lnTo>
                      <a:pt x="157" y="36"/>
                    </a:lnTo>
                    <a:lnTo>
                      <a:pt x="161" y="36"/>
                    </a:lnTo>
                    <a:lnTo>
                      <a:pt x="161" y="36"/>
                    </a:lnTo>
                    <a:lnTo>
                      <a:pt x="157" y="40"/>
                    </a:lnTo>
                    <a:lnTo>
                      <a:pt x="161" y="40"/>
                    </a:lnTo>
                    <a:lnTo>
                      <a:pt x="165" y="40"/>
                    </a:lnTo>
                    <a:lnTo>
                      <a:pt x="165" y="36"/>
                    </a:lnTo>
                    <a:lnTo>
                      <a:pt x="165" y="32"/>
                    </a:lnTo>
                    <a:lnTo>
                      <a:pt x="168" y="32"/>
                    </a:lnTo>
                    <a:lnTo>
                      <a:pt x="168" y="32"/>
                    </a:lnTo>
                    <a:lnTo>
                      <a:pt x="175" y="32"/>
                    </a:lnTo>
                    <a:lnTo>
                      <a:pt x="175" y="32"/>
                    </a:lnTo>
                    <a:lnTo>
                      <a:pt x="182" y="32"/>
                    </a:lnTo>
                    <a:lnTo>
                      <a:pt x="182" y="32"/>
                    </a:lnTo>
                    <a:lnTo>
                      <a:pt x="182" y="32"/>
                    </a:lnTo>
                    <a:lnTo>
                      <a:pt x="179" y="29"/>
                    </a:lnTo>
                    <a:lnTo>
                      <a:pt x="182" y="29"/>
                    </a:lnTo>
                    <a:lnTo>
                      <a:pt x="186" y="32"/>
                    </a:lnTo>
                    <a:lnTo>
                      <a:pt x="186" y="32"/>
                    </a:lnTo>
                    <a:lnTo>
                      <a:pt x="186" y="29"/>
                    </a:lnTo>
                    <a:lnTo>
                      <a:pt x="182" y="25"/>
                    </a:lnTo>
                    <a:lnTo>
                      <a:pt x="182" y="25"/>
                    </a:lnTo>
                    <a:lnTo>
                      <a:pt x="182" y="25"/>
                    </a:lnTo>
                    <a:lnTo>
                      <a:pt x="186" y="29"/>
                    </a:lnTo>
                    <a:lnTo>
                      <a:pt x="186" y="25"/>
                    </a:lnTo>
                    <a:lnTo>
                      <a:pt x="182" y="22"/>
                    </a:lnTo>
                    <a:lnTo>
                      <a:pt x="179" y="22"/>
                    </a:lnTo>
                    <a:lnTo>
                      <a:pt x="175" y="18"/>
                    </a:lnTo>
                    <a:lnTo>
                      <a:pt x="175" y="14"/>
                    </a:lnTo>
                    <a:lnTo>
                      <a:pt x="175" y="14"/>
                    </a:lnTo>
                    <a:lnTo>
                      <a:pt x="179" y="14"/>
                    </a:lnTo>
                    <a:lnTo>
                      <a:pt x="186" y="14"/>
                    </a:lnTo>
                    <a:lnTo>
                      <a:pt x="190" y="14"/>
                    </a:lnTo>
                    <a:lnTo>
                      <a:pt x="190" y="18"/>
                    </a:lnTo>
                    <a:lnTo>
                      <a:pt x="193" y="18"/>
                    </a:lnTo>
                    <a:lnTo>
                      <a:pt x="193" y="18"/>
                    </a:lnTo>
                    <a:lnTo>
                      <a:pt x="197" y="22"/>
                    </a:lnTo>
                    <a:lnTo>
                      <a:pt x="200" y="25"/>
                    </a:lnTo>
                    <a:lnTo>
                      <a:pt x="200" y="22"/>
                    </a:lnTo>
                    <a:lnTo>
                      <a:pt x="204" y="25"/>
                    </a:lnTo>
                    <a:lnTo>
                      <a:pt x="204" y="25"/>
                    </a:lnTo>
                    <a:lnTo>
                      <a:pt x="208" y="25"/>
                    </a:lnTo>
                    <a:lnTo>
                      <a:pt x="208" y="29"/>
                    </a:lnTo>
                    <a:lnTo>
                      <a:pt x="204" y="29"/>
                    </a:lnTo>
                    <a:lnTo>
                      <a:pt x="211" y="29"/>
                    </a:lnTo>
                    <a:lnTo>
                      <a:pt x="211" y="32"/>
                    </a:lnTo>
                    <a:lnTo>
                      <a:pt x="211" y="40"/>
                    </a:lnTo>
                    <a:lnTo>
                      <a:pt x="211" y="40"/>
                    </a:lnTo>
                    <a:lnTo>
                      <a:pt x="215" y="43"/>
                    </a:lnTo>
                    <a:lnTo>
                      <a:pt x="215" y="47"/>
                    </a:lnTo>
                    <a:lnTo>
                      <a:pt x="215" y="50"/>
                    </a:lnTo>
                    <a:lnTo>
                      <a:pt x="222" y="54"/>
                    </a:lnTo>
                    <a:lnTo>
                      <a:pt x="218" y="57"/>
                    </a:lnTo>
                    <a:lnTo>
                      <a:pt x="218" y="61"/>
                    </a:lnTo>
                    <a:lnTo>
                      <a:pt x="222" y="61"/>
                    </a:lnTo>
                    <a:lnTo>
                      <a:pt x="225" y="65"/>
                    </a:lnTo>
                    <a:lnTo>
                      <a:pt x="225" y="65"/>
                    </a:lnTo>
                    <a:lnTo>
                      <a:pt x="229" y="65"/>
                    </a:lnTo>
                    <a:lnTo>
                      <a:pt x="229" y="65"/>
                    </a:lnTo>
                    <a:lnTo>
                      <a:pt x="233" y="61"/>
                    </a:lnTo>
                    <a:lnTo>
                      <a:pt x="236" y="61"/>
                    </a:lnTo>
                    <a:lnTo>
                      <a:pt x="236" y="57"/>
                    </a:lnTo>
                    <a:lnTo>
                      <a:pt x="240" y="57"/>
                    </a:lnTo>
                    <a:lnTo>
                      <a:pt x="240" y="57"/>
                    </a:lnTo>
                    <a:lnTo>
                      <a:pt x="233" y="54"/>
                    </a:lnTo>
                    <a:lnTo>
                      <a:pt x="233" y="50"/>
                    </a:lnTo>
                    <a:lnTo>
                      <a:pt x="233" y="47"/>
                    </a:lnTo>
                    <a:lnTo>
                      <a:pt x="233" y="47"/>
                    </a:lnTo>
                    <a:lnTo>
                      <a:pt x="229" y="43"/>
                    </a:lnTo>
                    <a:lnTo>
                      <a:pt x="229" y="40"/>
                    </a:lnTo>
                    <a:lnTo>
                      <a:pt x="233" y="40"/>
                    </a:lnTo>
                    <a:lnTo>
                      <a:pt x="229" y="36"/>
                    </a:lnTo>
                    <a:lnTo>
                      <a:pt x="229" y="36"/>
                    </a:lnTo>
                    <a:lnTo>
                      <a:pt x="229" y="32"/>
                    </a:lnTo>
                    <a:lnTo>
                      <a:pt x="229" y="29"/>
                    </a:lnTo>
                    <a:lnTo>
                      <a:pt x="229" y="25"/>
                    </a:lnTo>
                    <a:lnTo>
                      <a:pt x="225" y="22"/>
                    </a:lnTo>
                    <a:lnTo>
                      <a:pt x="222" y="14"/>
                    </a:lnTo>
                    <a:lnTo>
                      <a:pt x="222" y="14"/>
                    </a:lnTo>
                    <a:lnTo>
                      <a:pt x="225" y="14"/>
                    </a:lnTo>
                    <a:lnTo>
                      <a:pt x="225" y="11"/>
                    </a:lnTo>
                    <a:lnTo>
                      <a:pt x="222" y="11"/>
                    </a:lnTo>
                    <a:lnTo>
                      <a:pt x="222" y="7"/>
                    </a:lnTo>
                    <a:lnTo>
                      <a:pt x="222" y="7"/>
                    </a:lnTo>
                    <a:lnTo>
                      <a:pt x="225" y="7"/>
                    </a:lnTo>
                    <a:lnTo>
                      <a:pt x="229" y="7"/>
                    </a:lnTo>
                    <a:lnTo>
                      <a:pt x="222" y="4"/>
                    </a:lnTo>
                    <a:lnTo>
                      <a:pt x="222" y="0"/>
                    </a:lnTo>
                    <a:lnTo>
                      <a:pt x="225" y="0"/>
                    </a:lnTo>
                    <a:lnTo>
                      <a:pt x="225" y="0"/>
                    </a:lnTo>
                    <a:lnTo>
                      <a:pt x="229" y="0"/>
                    </a:lnTo>
                    <a:lnTo>
                      <a:pt x="236" y="4"/>
                    </a:lnTo>
                    <a:lnTo>
                      <a:pt x="236" y="4"/>
                    </a:lnTo>
                    <a:lnTo>
                      <a:pt x="243" y="7"/>
                    </a:lnTo>
                    <a:lnTo>
                      <a:pt x="247" y="7"/>
                    </a:lnTo>
                    <a:lnTo>
                      <a:pt x="251" y="7"/>
                    </a:lnTo>
                    <a:lnTo>
                      <a:pt x="251" y="7"/>
                    </a:lnTo>
                    <a:lnTo>
                      <a:pt x="247" y="7"/>
                    </a:lnTo>
                    <a:lnTo>
                      <a:pt x="247" y="4"/>
                    </a:lnTo>
                    <a:lnTo>
                      <a:pt x="247" y="4"/>
                    </a:lnTo>
                    <a:lnTo>
                      <a:pt x="247" y="4"/>
                    </a:lnTo>
                    <a:lnTo>
                      <a:pt x="254" y="4"/>
                    </a:lnTo>
                    <a:lnTo>
                      <a:pt x="254" y="4"/>
                    </a:lnTo>
                    <a:lnTo>
                      <a:pt x="258" y="7"/>
                    </a:lnTo>
                    <a:lnTo>
                      <a:pt x="258" y="11"/>
                    </a:lnTo>
                    <a:lnTo>
                      <a:pt x="261" y="11"/>
                    </a:lnTo>
                    <a:lnTo>
                      <a:pt x="268" y="14"/>
                    </a:lnTo>
                    <a:lnTo>
                      <a:pt x="268" y="14"/>
                    </a:lnTo>
                    <a:lnTo>
                      <a:pt x="272" y="18"/>
                    </a:lnTo>
                    <a:lnTo>
                      <a:pt x="276" y="18"/>
                    </a:lnTo>
                    <a:lnTo>
                      <a:pt x="276" y="22"/>
                    </a:lnTo>
                    <a:lnTo>
                      <a:pt x="279" y="22"/>
                    </a:lnTo>
                    <a:lnTo>
                      <a:pt x="279" y="22"/>
                    </a:lnTo>
                    <a:lnTo>
                      <a:pt x="279" y="25"/>
                    </a:lnTo>
                    <a:lnTo>
                      <a:pt x="279" y="25"/>
                    </a:lnTo>
                    <a:lnTo>
                      <a:pt x="283" y="29"/>
                    </a:lnTo>
                    <a:lnTo>
                      <a:pt x="283" y="32"/>
                    </a:lnTo>
                    <a:lnTo>
                      <a:pt x="283" y="32"/>
                    </a:lnTo>
                    <a:lnTo>
                      <a:pt x="283" y="36"/>
                    </a:lnTo>
                    <a:lnTo>
                      <a:pt x="283" y="36"/>
                    </a:lnTo>
                    <a:lnTo>
                      <a:pt x="286" y="43"/>
                    </a:lnTo>
                    <a:lnTo>
                      <a:pt x="286" y="50"/>
                    </a:lnTo>
                    <a:lnTo>
                      <a:pt x="286" y="54"/>
                    </a:lnTo>
                    <a:lnTo>
                      <a:pt x="290" y="57"/>
                    </a:lnTo>
                    <a:lnTo>
                      <a:pt x="297" y="61"/>
                    </a:lnTo>
                    <a:lnTo>
                      <a:pt x="297" y="65"/>
                    </a:lnTo>
                    <a:lnTo>
                      <a:pt x="301" y="68"/>
                    </a:lnTo>
                    <a:lnTo>
                      <a:pt x="301" y="68"/>
                    </a:lnTo>
                    <a:lnTo>
                      <a:pt x="301" y="72"/>
                    </a:lnTo>
                    <a:lnTo>
                      <a:pt x="301" y="75"/>
                    </a:lnTo>
                    <a:lnTo>
                      <a:pt x="301" y="75"/>
                    </a:lnTo>
                    <a:lnTo>
                      <a:pt x="297" y="75"/>
                    </a:lnTo>
                    <a:lnTo>
                      <a:pt x="297" y="83"/>
                    </a:lnTo>
                    <a:lnTo>
                      <a:pt x="297" y="86"/>
                    </a:lnTo>
                    <a:lnTo>
                      <a:pt x="297" y="86"/>
                    </a:lnTo>
                    <a:lnTo>
                      <a:pt x="304" y="90"/>
                    </a:lnTo>
                    <a:lnTo>
                      <a:pt x="304" y="93"/>
                    </a:lnTo>
                    <a:lnTo>
                      <a:pt x="308" y="97"/>
                    </a:lnTo>
                    <a:lnTo>
                      <a:pt x="315" y="97"/>
                    </a:lnTo>
                    <a:lnTo>
                      <a:pt x="319" y="104"/>
                    </a:lnTo>
                    <a:lnTo>
                      <a:pt x="322" y="104"/>
                    </a:lnTo>
                    <a:lnTo>
                      <a:pt x="326" y="104"/>
                    </a:lnTo>
                    <a:lnTo>
                      <a:pt x="326" y="104"/>
                    </a:lnTo>
                    <a:lnTo>
                      <a:pt x="329" y="104"/>
                    </a:lnTo>
                    <a:lnTo>
                      <a:pt x="329" y="104"/>
                    </a:lnTo>
                    <a:lnTo>
                      <a:pt x="329" y="101"/>
                    </a:lnTo>
                    <a:lnTo>
                      <a:pt x="333" y="104"/>
                    </a:lnTo>
                    <a:lnTo>
                      <a:pt x="337" y="104"/>
                    </a:lnTo>
                    <a:lnTo>
                      <a:pt x="337" y="108"/>
                    </a:lnTo>
                    <a:lnTo>
                      <a:pt x="351" y="115"/>
                    </a:lnTo>
                    <a:lnTo>
                      <a:pt x="354" y="115"/>
                    </a:lnTo>
                    <a:lnTo>
                      <a:pt x="358" y="115"/>
                    </a:lnTo>
                    <a:lnTo>
                      <a:pt x="358" y="118"/>
                    </a:lnTo>
                    <a:lnTo>
                      <a:pt x="358" y="118"/>
                    </a:lnTo>
                    <a:lnTo>
                      <a:pt x="358" y="122"/>
                    </a:lnTo>
                    <a:lnTo>
                      <a:pt x="362" y="122"/>
                    </a:lnTo>
                    <a:lnTo>
                      <a:pt x="365" y="122"/>
                    </a:lnTo>
                    <a:lnTo>
                      <a:pt x="365" y="122"/>
                    </a:lnTo>
                    <a:lnTo>
                      <a:pt x="369" y="122"/>
                    </a:lnTo>
                    <a:lnTo>
                      <a:pt x="372" y="122"/>
                    </a:lnTo>
                    <a:lnTo>
                      <a:pt x="372" y="126"/>
                    </a:lnTo>
                    <a:lnTo>
                      <a:pt x="369" y="129"/>
                    </a:lnTo>
                    <a:lnTo>
                      <a:pt x="372" y="136"/>
                    </a:lnTo>
                    <a:lnTo>
                      <a:pt x="369" y="140"/>
                    </a:lnTo>
                    <a:lnTo>
                      <a:pt x="369" y="140"/>
                    </a:lnTo>
                    <a:lnTo>
                      <a:pt x="365" y="140"/>
                    </a:lnTo>
                    <a:lnTo>
                      <a:pt x="362" y="133"/>
                    </a:lnTo>
                    <a:lnTo>
                      <a:pt x="362" y="129"/>
                    </a:lnTo>
                    <a:lnTo>
                      <a:pt x="358" y="133"/>
                    </a:lnTo>
                    <a:lnTo>
                      <a:pt x="358" y="140"/>
                    </a:lnTo>
                    <a:lnTo>
                      <a:pt x="358" y="140"/>
                    </a:lnTo>
                    <a:lnTo>
                      <a:pt x="354" y="136"/>
                    </a:lnTo>
                    <a:lnTo>
                      <a:pt x="354" y="136"/>
                    </a:lnTo>
                    <a:lnTo>
                      <a:pt x="351" y="136"/>
                    </a:lnTo>
                    <a:lnTo>
                      <a:pt x="351" y="136"/>
                    </a:lnTo>
                    <a:lnTo>
                      <a:pt x="347" y="133"/>
                    </a:lnTo>
                    <a:lnTo>
                      <a:pt x="347" y="129"/>
                    </a:lnTo>
                    <a:lnTo>
                      <a:pt x="347" y="133"/>
                    </a:lnTo>
                    <a:lnTo>
                      <a:pt x="344" y="133"/>
                    </a:lnTo>
                    <a:lnTo>
                      <a:pt x="344" y="129"/>
                    </a:lnTo>
                    <a:lnTo>
                      <a:pt x="344" y="133"/>
                    </a:lnTo>
                    <a:lnTo>
                      <a:pt x="340" y="133"/>
                    </a:lnTo>
                    <a:lnTo>
                      <a:pt x="337" y="136"/>
                    </a:lnTo>
                    <a:lnTo>
                      <a:pt x="337" y="136"/>
                    </a:lnTo>
                    <a:lnTo>
                      <a:pt x="337" y="136"/>
                    </a:lnTo>
                    <a:lnTo>
                      <a:pt x="340" y="144"/>
                    </a:lnTo>
                    <a:lnTo>
                      <a:pt x="337" y="144"/>
                    </a:lnTo>
                    <a:lnTo>
                      <a:pt x="333" y="144"/>
                    </a:lnTo>
                    <a:lnTo>
                      <a:pt x="329" y="144"/>
                    </a:lnTo>
                    <a:lnTo>
                      <a:pt x="326" y="144"/>
                    </a:lnTo>
                    <a:lnTo>
                      <a:pt x="326" y="144"/>
                    </a:lnTo>
                    <a:lnTo>
                      <a:pt x="326" y="147"/>
                    </a:lnTo>
                    <a:lnTo>
                      <a:pt x="329" y="147"/>
                    </a:lnTo>
                    <a:lnTo>
                      <a:pt x="326" y="151"/>
                    </a:lnTo>
                    <a:lnTo>
                      <a:pt x="326" y="154"/>
                    </a:lnTo>
                    <a:lnTo>
                      <a:pt x="333" y="147"/>
                    </a:lnTo>
                    <a:lnTo>
                      <a:pt x="337" y="147"/>
                    </a:lnTo>
                    <a:lnTo>
                      <a:pt x="337" y="144"/>
                    </a:lnTo>
                    <a:lnTo>
                      <a:pt x="347" y="144"/>
                    </a:lnTo>
                    <a:lnTo>
                      <a:pt x="347" y="147"/>
                    </a:lnTo>
                    <a:lnTo>
                      <a:pt x="351" y="147"/>
                    </a:lnTo>
                    <a:lnTo>
                      <a:pt x="351" y="147"/>
                    </a:lnTo>
                    <a:lnTo>
                      <a:pt x="347" y="151"/>
                    </a:lnTo>
                    <a:lnTo>
                      <a:pt x="347" y="151"/>
                    </a:lnTo>
                    <a:lnTo>
                      <a:pt x="347" y="151"/>
                    </a:lnTo>
                    <a:lnTo>
                      <a:pt x="344" y="151"/>
                    </a:lnTo>
                    <a:lnTo>
                      <a:pt x="344" y="154"/>
                    </a:lnTo>
                    <a:lnTo>
                      <a:pt x="347" y="154"/>
                    </a:lnTo>
                    <a:lnTo>
                      <a:pt x="347" y="154"/>
                    </a:lnTo>
                    <a:lnTo>
                      <a:pt x="347" y="154"/>
                    </a:lnTo>
                    <a:lnTo>
                      <a:pt x="354" y="154"/>
                    </a:lnTo>
                    <a:lnTo>
                      <a:pt x="358" y="154"/>
                    </a:lnTo>
                    <a:lnTo>
                      <a:pt x="358" y="158"/>
                    </a:lnTo>
                    <a:lnTo>
                      <a:pt x="358" y="158"/>
                    </a:lnTo>
                    <a:lnTo>
                      <a:pt x="354" y="162"/>
                    </a:lnTo>
                    <a:lnTo>
                      <a:pt x="354" y="158"/>
                    </a:lnTo>
                    <a:lnTo>
                      <a:pt x="354" y="162"/>
                    </a:lnTo>
                    <a:lnTo>
                      <a:pt x="351" y="162"/>
                    </a:lnTo>
                    <a:lnTo>
                      <a:pt x="351" y="165"/>
                    </a:lnTo>
                    <a:lnTo>
                      <a:pt x="347" y="165"/>
                    </a:lnTo>
                    <a:lnTo>
                      <a:pt x="340" y="165"/>
                    </a:lnTo>
                    <a:lnTo>
                      <a:pt x="340" y="169"/>
                    </a:lnTo>
                    <a:lnTo>
                      <a:pt x="337" y="169"/>
                    </a:lnTo>
                    <a:lnTo>
                      <a:pt x="333" y="165"/>
                    </a:lnTo>
                    <a:lnTo>
                      <a:pt x="333" y="169"/>
                    </a:lnTo>
                    <a:lnTo>
                      <a:pt x="329" y="169"/>
                    </a:lnTo>
                    <a:lnTo>
                      <a:pt x="329" y="172"/>
                    </a:lnTo>
                    <a:lnTo>
                      <a:pt x="326" y="169"/>
                    </a:lnTo>
                    <a:lnTo>
                      <a:pt x="322" y="172"/>
                    </a:lnTo>
                    <a:lnTo>
                      <a:pt x="311" y="169"/>
                    </a:lnTo>
                    <a:lnTo>
                      <a:pt x="311" y="169"/>
                    </a:lnTo>
                    <a:lnTo>
                      <a:pt x="304" y="165"/>
                    </a:lnTo>
                    <a:lnTo>
                      <a:pt x="301" y="165"/>
                    </a:lnTo>
                    <a:lnTo>
                      <a:pt x="297" y="165"/>
                    </a:lnTo>
                    <a:lnTo>
                      <a:pt x="297" y="169"/>
                    </a:lnTo>
                    <a:lnTo>
                      <a:pt x="286" y="165"/>
                    </a:lnTo>
                    <a:lnTo>
                      <a:pt x="283" y="165"/>
                    </a:lnTo>
                    <a:lnTo>
                      <a:pt x="283" y="162"/>
                    </a:lnTo>
                    <a:lnTo>
                      <a:pt x="290" y="158"/>
                    </a:lnTo>
                    <a:lnTo>
                      <a:pt x="286" y="158"/>
                    </a:lnTo>
                    <a:lnTo>
                      <a:pt x="283" y="158"/>
                    </a:lnTo>
                    <a:lnTo>
                      <a:pt x="276" y="158"/>
                    </a:lnTo>
                    <a:lnTo>
                      <a:pt x="276" y="158"/>
                    </a:lnTo>
                    <a:lnTo>
                      <a:pt x="272" y="154"/>
                    </a:lnTo>
                    <a:lnTo>
                      <a:pt x="268" y="158"/>
                    </a:lnTo>
                    <a:lnTo>
                      <a:pt x="261" y="154"/>
                    </a:lnTo>
                    <a:lnTo>
                      <a:pt x="261" y="154"/>
                    </a:lnTo>
                    <a:lnTo>
                      <a:pt x="261" y="151"/>
                    </a:lnTo>
                    <a:lnTo>
                      <a:pt x="261" y="147"/>
                    </a:lnTo>
                    <a:lnTo>
                      <a:pt x="258" y="147"/>
                    </a:lnTo>
                    <a:lnTo>
                      <a:pt x="254" y="144"/>
                    </a:lnTo>
                    <a:lnTo>
                      <a:pt x="254" y="147"/>
                    </a:lnTo>
                    <a:lnTo>
                      <a:pt x="251" y="147"/>
                    </a:lnTo>
                    <a:lnTo>
                      <a:pt x="247" y="151"/>
                    </a:lnTo>
                    <a:lnTo>
                      <a:pt x="247" y="154"/>
                    </a:lnTo>
                    <a:lnTo>
                      <a:pt x="247" y="154"/>
                    </a:lnTo>
                    <a:lnTo>
                      <a:pt x="243" y="158"/>
                    </a:lnTo>
                    <a:lnTo>
                      <a:pt x="240" y="162"/>
                    </a:lnTo>
                    <a:lnTo>
                      <a:pt x="229" y="165"/>
                    </a:lnTo>
                    <a:lnTo>
                      <a:pt x="215" y="165"/>
                    </a:lnTo>
                    <a:lnTo>
                      <a:pt x="215" y="165"/>
                    </a:lnTo>
                    <a:lnTo>
                      <a:pt x="211" y="169"/>
                    </a:lnTo>
                    <a:lnTo>
                      <a:pt x="208" y="172"/>
                    </a:lnTo>
                    <a:lnTo>
                      <a:pt x="200" y="172"/>
                    </a:lnTo>
                    <a:lnTo>
                      <a:pt x="193" y="176"/>
                    </a:lnTo>
                    <a:lnTo>
                      <a:pt x="186" y="176"/>
                    </a:lnTo>
                    <a:lnTo>
                      <a:pt x="186" y="176"/>
                    </a:lnTo>
                    <a:lnTo>
                      <a:pt x="179" y="176"/>
                    </a:lnTo>
                    <a:lnTo>
                      <a:pt x="175" y="176"/>
                    </a:lnTo>
                    <a:lnTo>
                      <a:pt x="172" y="176"/>
                    </a:lnTo>
                    <a:lnTo>
                      <a:pt x="172" y="176"/>
                    </a:lnTo>
                    <a:lnTo>
                      <a:pt x="165" y="176"/>
                    </a:lnTo>
                    <a:lnTo>
                      <a:pt x="157" y="179"/>
                    </a:lnTo>
                    <a:lnTo>
                      <a:pt x="157" y="179"/>
                    </a:lnTo>
                    <a:lnTo>
                      <a:pt x="161" y="179"/>
                    </a:lnTo>
                    <a:lnTo>
                      <a:pt x="161" y="179"/>
                    </a:lnTo>
                    <a:lnTo>
                      <a:pt x="157" y="179"/>
                    </a:lnTo>
                    <a:lnTo>
                      <a:pt x="147" y="179"/>
                    </a:lnTo>
                    <a:lnTo>
                      <a:pt x="143" y="179"/>
                    </a:lnTo>
                    <a:lnTo>
                      <a:pt x="140" y="179"/>
                    </a:lnTo>
                    <a:lnTo>
                      <a:pt x="118" y="183"/>
                    </a:lnTo>
                    <a:lnTo>
                      <a:pt x="122" y="179"/>
                    </a:lnTo>
                    <a:lnTo>
                      <a:pt x="125" y="179"/>
                    </a:lnTo>
                    <a:lnTo>
                      <a:pt x="118" y="176"/>
                    </a:lnTo>
                    <a:lnTo>
                      <a:pt x="114" y="172"/>
                    </a:lnTo>
                    <a:lnTo>
                      <a:pt x="114" y="169"/>
                    </a:lnTo>
                    <a:lnTo>
                      <a:pt x="111" y="169"/>
                    </a:lnTo>
                    <a:lnTo>
                      <a:pt x="111" y="165"/>
                    </a:lnTo>
                    <a:lnTo>
                      <a:pt x="111" y="162"/>
                    </a:lnTo>
                    <a:lnTo>
                      <a:pt x="111" y="162"/>
                    </a:lnTo>
                    <a:lnTo>
                      <a:pt x="111" y="158"/>
                    </a:lnTo>
                    <a:lnTo>
                      <a:pt x="111" y="158"/>
                    </a:lnTo>
                    <a:lnTo>
                      <a:pt x="107" y="158"/>
                    </a:lnTo>
                    <a:lnTo>
                      <a:pt x="104" y="154"/>
                    </a:lnTo>
                    <a:lnTo>
                      <a:pt x="104" y="154"/>
                    </a:lnTo>
                    <a:lnTo>
                      <a:pt x="97" y="151"/>
                    </a:lnTo>
                    <a:lnTo>
                      <a:pt x="86" y="15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97" name="Freeform 520">
                <a:extLst>
                  <a:ext uri="{FF2B5EF4-FFF2-40B4-BE49-F238E27FC236}">
                    <a16:creationId xmlns:a16="http://schemas.microsoft.com/office/drawing/2014/main" id="{8D6A6FCD-F016-49DF-A70F-B598F16C38F2}"/>
                  </a:ext>
                </a:extLst>
              </p:cNvPr>
              <p:cNvSpPr>
                <a:spLocks/>
              </p:cNvSpPr>
              <p:nvPr/>
            </p:nvSpPr>
            <p:spPr bwMode="auto">
              <a:xfrm>
                <a:off x="1544" y="849"/>
                <a:ext cx="50" cy="32"/>
              </a:xfrm>
              <a:custGeom>
                <a:avLst/>
                <a:gdLst>
                  <a:gd name="T0" fmla="*/ 43 w 50"/>
                  <a:gd name="T1" fmla="*/ 25 h 32"/>
                  <a:gd name="T2" fmla="*/ 43 w 50"/>
                  <a:gd name="T3" fmla="*/ 25 h 32"/>
                  <a:gd name="T4" fmla="*/ 43 w 50"/>
                  <a:gd name="T5" fmla="*/ 21 h 32"/>
                  <a:gd name="T6" fmla="*/ 47 w 50"/>
                  <a:gd name="T7" fmla="*/ 18 h 32"/>
                  <a:gd name="T8" fmla="*/ 47 w 50"/>
                  <a:gd name="T9" fmla="*/ 14 h 32"/>
                  <a:gd name="T10" fmla="*/ 50 w 50"/>
                  <a:gd name="T11" fmla="*/ 11 h 32"/>
                  <a:gd name="T12" fmla="*/ 50 w 50"/>
                  <a:gd name="T13" fmla="*/ 7 h 32"/>
                  <a:gd name="T14" fmla="*/ 50 w 50"/>
                  <a:gd name="T15" fmla="*/ 7 h 32"/>
                  <a:gd name="T16" fmla="*/ 50 w 50"/>
                  <a:gd name="T17" fmla="*/ 3 h 32"/>
                  <a:gd name="T18" fmla="*/ 47 w 50"/>
                  <a:gd name="T19" fmla="*/ 3 h 32"/>
                  <a:gd name="T20" fmla="*/ 43 w 50"/>
                  <a:gd name="T21" fmla="*/ 0 h 32"/>
                  <a:gd name="T22" fmla="*/ 36 w 50"/>
                  <a:gd name="T23" fmla="*/ 0 h 32"/>
                  <a:gd name="T24" fmla="*/ 32 w 50"/>
                  <a:gd name="T25" fmla="*/ 0 h 32"/>
                  <a:gd name="T26" fmla="*/ 25 w 50"/>
                  <a:gd name="T27" fmla="*/ 0 h 32"/>
                  <a:gd name="T28" fmla="*/ 11 w 50"/>
                  <a:gd name="T29" fmla="*/ 0 h 32"/>
                  <a:gd name="T30" fmla="*/ 7 w 50"/>
                  <a:gd name="T31" fmla="*/ 0 h 32"/>
                  <a:gd name="T32" fmla="*/ 4 w 50"/>
                  <a:gd name="T33" fmla="*/ 3 h 32"/>
                  <a:gd name="T34" fmla="*/ 0 w 50"/>
                  <a:gd name="T35" fmla="*/ 7 h 32"/>
                  <a:gd name="T36" fmla="*/ 0 w 50"/>
                  <a:gd name="T37" fmla="*/ 11 h 32"/>
                  <a:gd name="T38" fmla="*/ 7 w 50"/>
                  <a:gd name="T39" fmla="*/ 14 h 32"/>
                  <a:gd name="T40" fmla="*/ 11 w 50"/>
                  <a:gd name="T41" fmla="*/ 14 h 32"/>
                  <a:gd name="T42" fmla="*/ 14 w 50"/>
                  <a:gd name="T43" fmla="*/ 18 h 32"/>
                  <a:gd name="T44" fmla="*/ 18 w 50"/>
                  <a:gd name="T45" fmla="*/ 21 h 32"/>
                  <a:gd name="T46" fmla="*/ 21 w 50"/>
                  <a:gd name="T47" fmla="*/ 21 h 32"/>
                  <a:gd name="T48" fmla="*/ 25 w 50"/>
                  <a:gd name="T49" fmla="*/ 25 h 32"/>
                  <a:gd name="T50" fmla="*/ 25 w 50"/>
                  <a:gd name="T51" fmla="*/ 28 h 32"/>
                  <a:gd name="T52" fmla="*/ 32 w 50"/>
                  <a:gd name="T53" fmla="*/ 32 h 32"/>
                  <a:gd name="T54" fmla="*/ 36 w 50"/>
                  <a:gd name="T55" fmla="*/ 32 h 32"/>
                  <a:gd name="T56" fmla="*/ 36 w 50"/>
                  <a:gd name="T57" fmla="*/ 32 h 32"/>
                  <a:gd name="T58" fmla="*/ 36 w 50"/>
                  <a:gd name="T59" fmla="*/ 32 h 32"/>
                  <a:gd name="T60" fmla="*/ 39 w 50"/>
                  <a:gd name="T61" fmla="*/ 28 h 32"/>
                  <a:gd name="T62" fmla="*/ 43 w 50"/>
                  <a:gd name="T63" fmla="*/ 25 h 32"/>
                  <a:gd name="T64" fmla="*/ 43 w 50"/>
                  <a:gd name="T65"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32">
                    <a:moveTo>
                      <a:pt x="43" y="25"/>
                    </a:moveTo>
                    <a:lnTo>
                      <a:pt x="43" y="25"/>
                    </a:lnTo>
                    <a:lnTo>
                      <a:pt x="43" y="21"/>
                    </a:lnTo>
                    <a:lnTo>
                      <a:pt x="47" y="18"/>
                    </a:lnTo>
                    <a:lnTo>
                      <a:pt x="47" y="14"/>
                    </a:lnTo>
                    <a:lnTo>
                      <a:pt x="50" y="11"/>
                    </a:lnTo>
                    <a:lnTo>
                      <a:pt x="50" y="7"/>
                    </a:lnTo>
                    <a:lnTo>
                      <a:pt x="50" y="7"/>
                    </a:lnTo>
                    <a:lnTo>
                      <a:pt x="50" y="3"/>
                    </a:lnTo>
                    <a:lnTo>
                      <a:pt x="47" y="3"/>
                    </a:lnTo>
                    <a:lnTo>
                      <a:pt x="43" y="0"/>
                    </a:lnTo>
                    <a:lnTo>
                      <a:pt x="36" y="0"/>
                    </a:lnTo>
                    <a:lnTo>
                      <a:pt x="32" y="0"/>
                    </a:lnTo>
                    <a:lnTo>
                      <a:pt x="25" y="0"/>
                    </a:lnTo>
                    <a:lnTo>
                      <a:pt x="11" y="0"/>
                    </a:lnTo>
                    <a:lnTo>
                      <a:pt x="7" y="0"/>
                    </a:lnTo>
                    <a:lnTo>
                      <a:pt x="4" y="3"/>
                    </a:lnTo>
                    <a:lnTo>
                      <a:pt x="0" y="7"/>
                    </a:lnTo>
                    <a:lnTo>
                      <a:pt x="0" y="11"/>
                    </a:lnTo>
                    <a:lnTo>
                      <a:pt x="7" y="14"/>
                    </a:lnTo>
                    <a:lnTo>
                      <a:pt x="11" y="14"/>
                    </a:lnTo>
                    <a:lnTo>
                      <a:pt x="14" y="18"/>
                    </a:lnTo>
                    <a:lnTo>
                      <a:pt x="18" y="21"/>
                    </a:lnTo>
                    <a:lnTo>
                      <a:pt x="21" y="21"/>
                    </a:lnTo>
                    <a:lnTo>
                      <a:pt x="25" y="25"/>
                    </a:lnTo>
                    <a:lnTo>
                      <a:pt x="25" y="28"/>
                    </a:lnTo>
                    <a:lnTo>
                      <a:pt x="32" y="32"/>
                    </a:lnTo>
                    <a:lnTo>
                      <a:pt x="36" y="32"/>
                    </a:lnTo>
                    <a:lnTo>
                      <a:pt x="36" y="32"/>
                    </a:lnTo>
                    <a:lnTo>
                      <a:pt x="36" y="32"/>
                    </a:lnTo>
                    <a:lnTo>
                      <a:pt x="39" y="28"/>
                    </a:lnTo>
                    <a:lnTo>
                      <a:pt x="43" y="25"/>
                    </a:lnTo>
                    <a:lnTo>
                      <a:pt x="43" y="25"/>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98" name="Freeform 521">
                <a:extLst>
                  <a:ext uri="{FF2B5EF4-FFF2-40B4-BE49-F238E27FC236}">
                    <a16:creationId xmlns:a16="http://schemas.microsoft.com/office/drawing/2014/main" id="{4A10EFA1-3E58-4199-885B-57E9F7A857A8}"/>
                  </a:ext>
                </a:extLst>
              </p:cNvPr>
              <p:cNvSpPr>
                <a:spLocks/>
              </p:cNvSpPr>
              <p:nvPr/>
            </p:nvSpPr>
            <p:spPr bwMode="auto">
              <a:xfrm>
                <a:off x="1637" y="842"/>
                <a:ext cx="122" cy="100"/>
              </a:xfrm>
              <a:custGeom>
                <a:avLst/>
                <a:gdLst>
                  <a:gd name="T0" fmla="*/ 47 w 122"/>
                  <a:gd name="T1" fmla="*/ 75 h 100"/>
                  <a:gd name="T2" fmla="*/ 40 w 122"/>
                  <a:gd name="T3" fmla="*/ 68 h 100"/>
                  <a:gd name="T4" fmla="*/ 32 w 122"/>
                  <a:gd name="T5" fmla="*/ 64 h 100"/>
                  <a:gd name="T6" fmla="*/ 22 w 122"/>
                  <a:gd name="T7" fmla="*/ 68 h 100"/>
                  <a:gd name="T8" fmla="*/ 14 w 122"/>
                  <a:gd name="T9" fmla="*/ 61 h 100"/>
                  <a:gd name="T10" fmla="*/ 0 w 122"/>
                  <a:gd name="T11" fmla="*/ 50 h 100"/>
                  <a:gd name="T12" fmla="*/ 4 w 122"/>
                  <a:gd name="T13" fmla="*/ 39 h 100"/>
                  <a:gd name="T14" fmla="*/ 14 w 122"/>
                  <a:gd name="T15" fmla="*/ 39 h 100"/>
                  <a:gd name="T16" fmla="*/ 14 w 122"/>
                  <a:gd name="T17" fmla="*/ 43 h 100"/>
                  <a:gd name="T18" fmla="*/ 25 w 122"/>
                  <a:gd name="T19" fmla="*/ 46 h 100"/>
                  <a:gd name="T20" fmla="*/ 25 w 122"/>
                  <a:gd name="T21" fmla="*/ 50 h 100"/>
                  <a:gd name="T22" fmla="*/ 36 w 122"/>
                  <a:gd name="T23" fmla="*/ 50 h 100"/>
                  <a:gd name="T24" fmla="*/ 47 w 122"/>
                  <a:gd name="T25" fmla="*/ 46 h 100"/>
                  <a:gd name="T26" fmla="*/ 47 w 122"/>
                  <a:gd name="T27" fmla="*/ 39 h 100"/>
                  <a:gd name="T28" fmla="*/ 50 w 122"/>
                  <a:gd name="T29" fmla="*/ 39 h 100"/>
                  <a:gd name="T30" fmla="*/ 43 w 122"/>
                  <a:gd name="T31" fmla="*/ 35 h 100"/>
                  <a:gd name="T32" fmla="*/ 40 w 122"/>
                  <a:gd name="T33" fmla="*/ 28 h 100"/>
                  <a:gd name="T34" fmla="*/ 50 w 122"/>
                  <a:gd name="T35" fmla="*/ 32 h 100"/>
                  <a:gd name="T36" fmla="*/ 43 w 122"/>
                  <a:gd name="T37" fmla="*/ 25 h 100"/>
                  <a:gd name="T38" fmla="*/ 36 w 122"/>
                  <a:gd name="T39" fmla="*/ 28 h 100"/>
                  <a:gd name="T40" fmla="*/ 22 w 122"/>
                  <a:gd name="T41" fmla="*/ 21 h 100"/>
                  <a:gd name="T42" fmla="*/ 29 w 122"/>
                  <a:gd name="T43" fmla="*/ 18 h 100"/>
                  <a:gd name="T44" fmla="*/ 36 w 122"/>
                  <a:gd name="T45" fmla="*/ 21 h 100"/>
                  <a:gd name="T46" fmla="*/ 36 w 122"/>
                  <a:gd name="T47" fmla="*/ 14 h 100"/>
                  <a:gd name="T48" fmla="*/ 25 w 122"/>
                  <a:gd name="T49" fmla="*/ 10 h 100"/>
                  <a:gd name="T50" fmla="*/ 36 w 122"/>
                  <a:gd name="T51" fmla="*/ 3 h 100"/>
                  <a:gd name="T52" fmla="*/ 47 w 122"/>
                  <a:gd name="T53" fmla="*/ 7 h 100"/>
                  <a:gd name="T54" fmla="*/ 43 w 122"/>
                  <a:gd name="T55" fmla="*/ 3 h 100"/>
                  <a:gd name="T56" fmla="*/ 47 w 122"/>
                  <a:gd name="T57" fmla="*/ 0 h 100"/>
                  <a:gd name="T58" fmla="*/ 57 w 122"/>
                  <a:gd name="T59" fmla="*/ 3 h 100"/>
                  <a:gd name="T60" fmla="*/ 68 w 122"/>
                  <a:gd name="T61" fmla="*/ 7 h 100"/>
                  <a:gd name="T62" fmla="*/ 93 w 122"/>
                  <a:gd name="T63" fmla="*/ 3 h 100"/>
                  <a:gd name="T64" fmla="*/ 108 w 122"/>
                  <a:gd name="T65" fmla="*/ 7 h 100"/>
                  <a:gd name="T66" fmla="*/ 104 w 122"/>
                  <a:gd name="T67" fmla="*/ 14 h 100"/>
                  <a:gd name="T68" fmla="*/ 100 w 122"/>
                  <a:gd name="T69" fmla="*/ 14 h 100"/>
                  <a:gd name="T70" fmla="*/ 104 w 122"/>
                  <a:gd name="T71" fmla="*/ 21 h 100"/>
                  <a:gd name="T72" fmla="*/ 93 w 122"/>
                  <a:gd name="T73" fmla="*/ 28 h 100"/>
                  <a:gd name="T74" fmla="*/ 86 w 122"/>
                  <a:gd name="T75" fmla="*/ 35 h 100"/>
                  <a:gd name="T76" fmla="*/ 82 w 122"/>
                  <a:gd name="T77" fmla="*/ 39 h 100"/>
                  <a:gd name="T78" fmla="*/ 100 w 122"/>
                  <a:gd name="T79" fmla="*/ 35 h 100"/>
                  <a:gd name="T80" fmla="*/ 104 w 122"/>
                  <a:gd name="T81" fmla="*/ 43 h 100"/>
                  <a:gd name="T82" fmla="*/ 108 w 122"/>
                  <a:gd name="T83" fmla="*/ 46 h 100"/>
                  <a:gd name="T84" fmla="*/ 108 w 122"/>
                  <a:gd name="T85" fmla="*/ 50 h 100"/>
                  <a:gd name="T86" fmla="*/ 118 w 122"/>
                  <a:gd name="T87" fmla="*/ 46 h 100"/>
                  <a:gd name="T88" fmla="*/ 122 w 122"/>
                  <a:gd name="T89" fmla="*/ 50 h 100"/>
                  <a:gd name="T90" fmla="*/ 122 w 122"/>
                  <a:gd name="T91" fmla="*/ 61 h 100"/>
                  <a:gd name="T92" fmla="*/ 118 w 122"/>
                  <a:gd name="T93" fmla="*/ 64 h 100"/>
                  <a:gd name="T94" fmla="*/ 118 w 122"/>
                  <a:gd name="T95" fmla="*/ 71 h 100"/>
                  <a:gd name="T96" fmla="*/ 122 w 122"/>
                  <a:gd name="T97" fmla="*/ 75 h 100"/>
                  <a:gd name="T98" fmla="*/ 118 w 122"/>
                  <a:gd name="T99" fmla="*/ 82 h 100"/>
                  <a:gd name="T100" fmla="*/ 111 w 122"/>
                  <a:gd name="T101" fmla="*/ 86 h 100"/>
                  <a:gd name="T102" fmla="*/ 93 w 122"/>
                  <a:gd name="T103" fmla="*/ 89 h 100"/>
                  <a:gd name="T104" fmla="*/ 93 w 122"/>
                  <a:gd name="T105" fmla="*/ 93 h 100"/>
                  <a:gd name="T106" fmla="*/ 86 w 122"/>
                  <a:gd name="T107" fmla="*/ 100 h 100"/>
                  <a:gd name="T108" fmla="*/ 75 w 122"/>
                  <a:gd name="T109" fmla="*/ 96 h 100"/>
                  <a:gd name="T110" fmla="*/ 68 w 122"/>
                  <a:gd name="T111" fmla="*/ 100 h 100"/>
                  <a:gd name="T112" fmla="*/ 65 w 122"/>
                  <a:gd name="T113" fmla="*/ 89 h 100"/>
                  <a:gd name="T114" fmla="*/ 54 w 122"/>
                  <a:gd name="T115" fmla="*/ 7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 h="100">
                    <a:moveTo>
                      <a:pt x="50" y="78"/>
                    </a:moveTo>
                    <a:lnTo>
                      <a:pt x="50" y="78"/>
                    </a:lnTo>
                    <a:lnTo>
                      <a:pt x="47" y="75"/>
                    </a:lnTo>
                    <a:lnTo>
                      <a:pt x="47" y="71"/>
                    </a:lnTo>
                    <a:lnTo>
                      <a:pt x="43" y="71"/>
                    </a:lnTo>
                    <a:lnTo>
                      <a:pt x="40" y="68"/>
                    </a:lnTo>
                    <a:lnTo>
                      <a:pt x="36" y="71"/>
                    </a:lnTo>
                    <a:lnTo>
                      <a:pt x="36" y="68"/>
                    </a:lnTo>
                    <a:lnTo>
                      <a:pt x="32" y="64"/>
                    </a:lnTo>
                    <a:lnTo>
                      <a:pt x="29" y="64"/>
                    </a:lnTo>
                    <a:lnTo>
                      <a:pt x="29" y="68"/>
                    </a:lnTo>
                    <a:lnTo>
                      <a:pt x="22" y="68"/>
                    </a:lnTo>
                    <a:lnTo>
                      <a:pt x="18" y="64"/>
                    </a:lnTo>
                    <a:lnTo>
                      <a:pt x="14" y="61"/>
                    </a:lnTo>
                    <a:lnTo>
                      <a:pt x="14" y="61"/>
                    </a:lnTo>
                    <a:lnTo>
                      <a:pt x="7" y="57"/>
                    </a:lnTo>
                    <a:lnTo>
                      <a:pt x="7" y="53"/>
                    </a:lnTo>
                    <a:lnTo>
                      <a:pt x="0" y="50"/>
                    </a:lnTo>
                    <a:lnTo>
                      <a:pt x="0" y="46"/>
                    </a:lnTo>
                    <a:lnTo>
                      <a:pt x="0" y="43"/>
                    </a:lnTo>
                    <a:lnTo>
                      <a:pt x="4" y="39"/>
                    </a:lnTo>
                    <a:lnTo>
                      <a:pt x="7" y="35"/>
                    </a:lnTo>
                    <a:lnTo>
                      <a:pt x="11" y="35"/>
                    </a:lnTo>
                    <a:lnTo>
                      <a:pt x="14" y="39"/>
                    </a:lnTo>
                    <a:lnTo>
                      <a:pt x="14" y="39"/>
                    </a:lnTo>
                    <a:lnTo>
                      <a:pt x="18" y="39"/>
                    </a:lnTo>
                    <a:lnTo>
                      <a:pt x="14" y="43"/>
                    </a:lnTo>
                    <a:lnTo>
                      <a:pt x="18" y="43"/>
                    </a:lnTo>
                    <a:lnTo>
                      <a:pt x="22" y="43"/>
                    </a:lnTo>
                    <a:lnTo>
                      <a:pt x="25" y="46"/>
                    </a:lnTo>
                    <a:lnTo>
                      <a:pt x="25" y="46"/>
                    </a:lnTo>
                    <a:lnTo>
                      <a:pt x="25" y="50"/>
                    </a:lnTo>
                    <a:lnTo>
                      <a:pt x="25" y="50"/>
                    </a:lnTo>
                    <a:lnTo>
                      <a:pt x="32" y="50"/>
                    </a:lnTo>
                    <a:lnTo>
                      <a:pt x="36" y="50"/>
                    </a:lnTo>
                    <a:lnTo>
                      <a:pt x="36" y="50"/>
                    </a:lnTo>
                    <a:lnTo>
                      <a:pt x="40" y="50"/>
                    </a:lnTo>
                    <a:lnTo>
                      <a:pt x="43" y="50"/>
                    </a:lnTo>
                    <a:lnTo>
                      <a:pt x="47" y="46"/>
                    </a:lnTo>
                    <a:lnTo>
                      <a:pt x="43" y="43"/>
                    </a:lnTo>
                    <a:lnTo>
                      <a:pt x="43" y="39"/>
                    </a:lnTo>
                    <a:lnTo>
                      <a:pt x="47" y="39"/>
                    </a:lnTo>
                    <a:lnTo>
                      <a:pt x="47" y="43"/>
                    </a:lnTo>
                    <a:lnTo>
                      <a:pt x="50" y="43"/>
                    </a:lnTo>
                    <a:lnTo>
                      <a:pt x="50" y="39"/>
                    </a:lnTo>
                    <a:lnTo>
                      <a:pt x="47" y="39"/>
                    </a:lnTo>
                    <a:lnTo>
                      <a:pt x="43" y="39"/>
                    </a:lnTo>
                    <a:lnTo>
                      <a:pt x="43" y="35"/>
                    </a:lnTo>
                    <a:lnTo>
                      <a:pt x="43" y="35"/>
                    </a:lnTo>
                    <a:lnTo>
                      <a:pt x="43" y="32"/>
                    </a:lnTo>
                    <a:lnTo>
                      <a:pt x="40" y="28"/>
                    </a:lnTo>
                    <a:lnTo>
                      <a:pt x="43" y="28"/>
                    </a:lnTo>
                    <a:lnTo>
                      <a:pt x="47" y="28"/>
                    </a:lnTo>
                    <a:lnTo>
                      <a:pt x="50" y="32"/>
                    </a:lnTo>
                    <a:lnTo>
                      <a:pt x="54" y="28"/>
                    </a:lnTo>
                    <a:lnTo>
                      <a:pt x="43" y="25"/>
                    </a:lnTo>
                    <a:lnTo>
                      <a:pt x="43" y="25"/>
                    </a:lnTo>
                    <a:lnTo>
                      <a:pt x="43" y="25"/>
                    </a:lnTo>
                    <a:lnTo>
                      <a:pt x="40" y="28"/>
                    </a:lnTo>
                    <a:lnTo>
                      <a:pt x="36" y="28"/>
                    </a:lnTo>
                    <a:lnTo>
                      <a:pt x="29" y="25"/>
                    </a:lnTo>
                    <a:lnTo>
                      <a:pt x="25" y="21"/>
                    </a:lnTo>
                    <a:lnTo>
                      <a:pt x="22" y="21"/>
                    </a:lnTo>
                    <a:lnTo>
                      <a:pt x="22" y="18"/>
                    </a:lnTo>
                    <a:lnTo>
                      <a:pt x="22" y="18"/>
                    </a:lnTo>
                    <a:lnTo>
                      <a:pt x="29" y="18"/>
                    </a:lnTo>
                    <a:lnTo>
                      <a:pt x="32" y="18"/>
                    </a:lnTo>
                    <a:lnTo>
                      <a:pt x="32" y="18"/>
                    </a:lnTo>
                    <a:lnTo>
                      <a:pt x="36" y="21"/>
                    </a:lnTo>
                    <a:lnTo>
                      <a:pt x="40" y="18"/>
                    </a:lnTo>
                    <a:lnTo>
                      <a:pt x="36" y="18"/>
                    </a:lnTo>
                    <a:lnTo>
                      <a:pt x="36" y="14"/>
                    </a:lnTo>
                    <a:lnTo>
                      <a:pt x="32" y="14"/>
                    </a:lnTo>
                    <a:lnTo>
                      <a:pt x="29" y="10"/>
                    </a:lnTo>
                    <a:lnTo>
                      <a:pt x="25" y="10"/>
                    </a:lnTo>
                    <a:lnTo>
                      <a:pt x="25" y="10"/>
                    </a:lnTo>
                    <a:lnTo>
                      <a:pt x="29" y="7"/>
                    </a:lnTo>
                    <a:lnTo>
                      <a:pt x="36" y="3"/>
                    </a:lnTo>
                    <a:lnTo>
                      <a:pt x="36" y="7"/>
                    </a:lnTo>
                    <a:lnTo>
                      <a:pt x="43" y="7"/>
                    </a:lnTo>
                    <a:lnTo>
                      <a:pt x="47" y="7"/>
                    </a:lnTo>
                    <a:lnTo>
                      <a:pt x="47" y="7"/>
                    </a:lnTo>
                    <a:lnTo>
                      <a:pt x="47" y="7"/>
                    </a:lnTo>
                    <a:lnTo>
                      <a:pt x="43" y="3"/>
                    </a:lnTo>
                    <a:lnTo>
                      <a:pt x="40" y="3"/>
                    </a:lnTo>
                    <a:lnTo>
                      <a:pt x="43" y="0"/>
                    </a:lnTo>
                    <a:lnTo>
                      <a:pt x="47" y="0"/>
                    </a:lnTo>
                    <a:lnTo>
                      <a:pt x="50" y="0"/>
                    </a:lnTo>
                    <a:lnTo>
                      <a:pt x="54" y="3"/>
                    </a:lnTo>
                    <a:lnTo>
                      <a:pt x="57" y="3"/>
                    </a:lnTo>
                    <a:lnTo>
                      <a:pt x="61" y="7"/>
                    </a:lnTo>
                    <a:lnTo>
                      <a:pt x="65" y="7"/>
                    </a:lnTo>
                    <a:lnTo>
                      <a:pt x="68" y="7"/>
                    </a:lnTo>
                    <a:lnTo>
                      <a:pt x="72" y="7"/>
                    </a:lnTo>
                    <a:lnTo>
                      <a:pt x="79" y="7"/>
                    </a:lnTo>
                    <a:lnTo>
                      <a:pt x="93" y="3"/>
                    </a:lnTo>
                    <a:lnTo>
                      <a:pt x="100" y="0"/>
                    </a:lnTo>
                    <a:lnTo>
                      <a:pt x="104" y="3"/>
                    </a:lnTo>
                    <a:lnTo>
                      <a:pt x="108" y="7"/>
                    </a:lnTo>
                    <a:lnTo>
                      <a:pt x="111" y="7"/>
                    </a:lnTo>
                    <a:lnTo>
                      <a:pt x="108" y="10"/>
                    </a:lnTo>
                    <a:lnTo>
                      <a:pt x="104" y="14"/>
                    </a:lnTo>
                    <a:lnTo>
                      <a:pt x="100" y="14"/>
                    </a:lnTo>
                    <a:lnTo>
                      <a:pt x="100" y="14"/>
                    </a:lnTo>
                    <a:lnTo>
                      <a:pt x="100" y="14"/>
                    </a:lnTo>
                    <a:lnTo>
                      <a:pt x="104" y="18"/>
                    </a:lnTo>
                    <a:lnTo>
                      <a:pt x="104" y="18"/>
                    </a:lnTo>
                    <a:lnTo>
                      <a:pt x="104" y="21"/>
                    </a:lnTo>
                    <a:lnTo>
                      <a:pt x="104" y="21"/>
                    </a:lnTo>
                    <a:lnTo>
                      <a:pt x="100" y="21"/>
                    </a:lnTo>
                    <a:lnTo>
                      <a:pt x="93" y="28"/>
                    </a:lnTo>
                    <a:lnTo>
                      <a:pt x="90" y="32"/>
                    </a:lnTo>
                    <a:lnTo>
                      <a:pt x="86" y="32"/>
                    </a:lnTo>
                    <a:lnTo>
                      <a:pt x="86" y="35"/>
                    </a:lnTo>
                    <a:lnTo>
                      <a:pt x="82" y="35"/>
                    </a:lnTo>
                    <a:lnTo>
                      <a:pt x="82" y="39"/>
                    </a:lnTo>
                    <a:lnTo>
                      <a:pt x="82" y="39"/>
                    </a:lnTo>
                    <a:lnTo>
                      <a:pt x="90" y="35"/>
                    </a:lnTo>
                    <a:lnTo>
                      <a:pt x="97" y="35"/>
                    </a:lnTo>
                    <a:lnTo>
                      <a:pt x="100" y="35"/>
                    </a:lnTo>
                    <a:lnTo>
                      <a:pt x="104" y="39"/>
                    </a:lnTo>
                    <a:lnTo>
                      <a:pt x="104" y="43"/>
                    </a:lnTo>
                    <a:lnTo>
                      <a:pt x="104" y="43"/>
                    </a:lnTo>
                    <a:lnTo>
                      <a:pt x="108" y="43"/>
                    </a:lnTo>
                    <a:lnTo>
                      <a:pt x="108" y="46"/>
                    </a:lnTo>
                    <a:lnTo>
                      <a:pt x="108" y="46"/>
                    </a:lnTo>
                    <a:lnTo>
                      <a:pt x="111" y="46"/>
                    </a:lnTo>
                    <a:lnTo>
                      <a:pt x="108" y="50"/>
                    </a:lnTo>
                    <a:lnTo>
                      <a:pt x="108" y="50"/>
                    </a:lnTo>
                    <a:lnTo>
                      <a:pt x="115" y="50"/>
                    </a:lnTo>
                    <a:lnTo>
                      <a:pt x="118" y="50"/>
                    </a:lnTo>
                    <a:lnTo>
                      <a:pt x="118" y="46"/>
                    </a:lnTo>
                    <a:lnTo>
                      <a:pt x="118" y="46"/>
                    </a:lnTo>
                    <a:lnTo>
                      <a:pt x="118" y="50"/>
                    </a:lnTo>
                    <a:lnTo>
                      <a:pt x="122" y="50"/>
                    </a:lnTo>
                    <a:lnTo>
                      <a:pt x="122" y="57"/>
                    </a:lnTo>
                    <a:lnTo>
                      <a:pt x="122" y="57"/>
                    </a:lnTo>
                    <a:lnTo>
                      <a:pt x="122" y="61"/>
                    </a:lnTo>
                    <a:lnTo>
                      <a:pt x="118" y="61"/>
                    </a:lnTo>
                    <a:lnTo>
                      <a:pt x="118" y="64"/>
                    </a:lnTo>
                    <a:lnTo>
                      <a:pt x="118" y="64"/>
                    </a:lnTo>
                    <a:lnTo>
                      <a:pt x="122" y="68"/>
                    </a:lnTo>
                    <a:lnTo>
                      <a:pt x="122" y="71"/>
                    </a:lnTo>
                    <a:lnTo>
                      <a:pt x="118" y="71"/>
                    </a:lnTo>
                    <a:lnTo>
                      <a:pt x="118" y="75"/>
                    </a:lnTo>
                    <a:lnTo>
                      <a:pt x="122" y="75"/>
                    </a:lnTo>
                    <a:lnTo>
                      <a:pt x="122" y="75"/>
                    </a:lnTo>
                    <a:lnTo>
                      <a:pt x="122" y="78"/>
                    </a:lnTo>
                    <a:lnTo>
                      <a:pt x="122" y="82"/>
                    </a:lnTo>
                    <a:lnTo>
                      <a:pt x="118" y="82"/>
                    </a:lnTo>
                    <a:lnTo>
                      <a:pt x="118" y="78"/>
                    </a:lnTo>
                    <a:lnTo>
                      <a:pt x="115" y="82"/>
                    </a:lnTo>
                    <a:lnTo>
                      <a:pt x="111" y="86"/>
                    </a:lnTo>
                    <a:lnTo>
                      <a:pt x="104" y="89"/>
                    </a:lnTo>
                    <a:lnTo>
                      <a:pt x="100" y="89"/>
                    </a:lnTo>
                    <a:lnTo>
                      <a:pt x="93" y="89"/>
                    </a:lnTo>
                    <a:lnTo>
                      <a:pt x="90" y="89"/>
                    </a:lnTo>
                    <a:lnTo>
                      <a:pt x="86" y="89"/>
                    </a:lnTo>
                    <a:lnTo>
                      <a:pt x="93" y="93"/>
                    </a:lnTo>
                    <a:lnTo>
                      <a:pt x="93" y="96"/>
                    </a:lnTo>
                    <a:lnTo>
                      <a:pt x="86" y="100"/>
                    </a:lnTo>
                    <a:lnTo>
                      <a:pt x="86" y="100"/>
                    </a:lnTo>
                    <a:lnTo>
                      <a:pt x="82" y="100"/>
                    </a:lnTo>
                    <a:lnTo>
                      <a:pt x="79" y="100"/>
                    </a:lnTo>
                    <a:lnTo>
                      <a:pt x="75" y="96"/>
                    </a:lnTo>
                    <a:lnTo>
                      <a:pt x="75" y="96"/>
                    </a:lnTo>
                    <a:lnTo>
                      <a:pt x="72" y="100"/>
                    </a:lnTo>
                    <a:lnTo>
                      <a:pt x="68" y="100"/>
                    </a:lnTo>
                    <a:lnTo>
                      <a:pt x="68" y="96"/>
                    </a:lnTo>
                    <a:lnTo>
                      <a:pt x="65" y="89"/>
                    </a:lnTo>
                    <a:lnTo>
                      <a:pt x="65" y="89"/>
                    </a:lnTo>
                    <a:lnTo>
                      <a:pt x="61" y="86"/>
                    </a:lnTo>
                    <a:lnTo>
                      <a:pt x="57" y="82"/>
                    </a:lnTo>
                    <a:lnTo>
                      <a:pt x="54" y="78"/>
                    </a:lnTo>
                    <a:lnTo>
                      <a:pt x="50" y="7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99" name="Freeform 522">
                <a:extLst>
                  <a:ext uri="{FF2B5EF4-FFF2-40B4-BE49-F238E27FC236}">
                    <a16:creationId xmlns:a16="http://schemas.microsoft.com/office/drawing/2014/main" id="{BA64254A-F1B7-499B-919E-1D6A1E8C39D4}"/>
                  </a:ext>
                </a:extLst>
              </p:cNvPr>
              <p:cNvSpPr>
                <a:spLocks/>
              </p:cNvSpPr>
              <p:nvPr/>
            </p:nvSpPr>
            <p:spPr bwMode="auto">
              <a:xfrm>
                <a:off x="1745" y="870"/>
                <a:ext cx="10" cy="11"/>
              </a:xfrm>
              <a:custGeom>
                <a:avLst/>
                <a:gdLst>
                  <a:gd name="T0" fmla="*/ 10 w 10"/>
                  <a:gd name="T1" fmla="*/ 7 h 11"/>
                  <a:gd name="T2" fmla="*/ 10 w 10"/>
                  <a:gd name="T3" fmla="*/ 4 h 11"/>
                  <a:gd name="T4" fmla="*/ 10 w 10"/>
                  <a:gd name="T5" fmla="*/ 4 h 11"/>
                  <a:gd name="T6" fmla="*/ 7 w 10"/>
                  <a:gd name="T7" fmla="*/ 0 h 11"/>
                  <a:gd name="T8" fmla="*/ 7 w 10"/>
                  <a:gd name="T9" fmla="*/ 0 h 11"/>
                  <a:gd name="T10" fmla="*/ 0 w 10"/>
                  <a:gd name="T11" fmla="*/ 4 h 11"/>
                  <a:gd name="T12" fmla="*/ 0 w 10"/>
                  <a:gd name="T13" fmla="*/ 7 h 11"/>
                  <a:gd name="T14" fmla="*/ 3 w 10"/>
                  <a:gd name="T15" fmla="*/ 11 h 11"/>
                  <a:gd name="T16" fmla="*/ 7 w 10"/>
                  <a:gd name="T17" fmla="*/ 11 h 11"/>
                  <a:gd name="T18" fmla="*/ 10 w 10"/>
                  <a:gd name="T19" fmla="*/ 11 h 11"/>
                  <a:gd name="T20" fmla="*/ 10 w 10"/>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10" y="7"/>
                    </a:moveTo>
                    <a:lnTo>
                      <a:pt x="10" y="4"/>
                    </a:lnTo>
                    <a:lnTo>
                      <a:pt x="10" y="4"/>
                    </a:lnTo>
                    <a:lnTo>
                      <a:pt x="7" y="0"/>
                    </a:lnTo>
                    <a:lnTo>
                      <a:pt x="7" y="0"/>
                    </a:lnTo>
                    <a:lnTo>
                      <a:pt x="0" y="4"/>
                    </a:lnTo>
                    <a:lnTo>
                      <a:pt x="0" y="7"/>
                    </a:lnTo>
                    <a:lnTo>
                      <a:pt x="3" y="11"/>
                    </a:lnTo>
                    <a:lnTo>
                      <a:pt x="7" y="11"/>
                    </a:lnTo>
                    <a:lnTo>
                      <a:pt x="10" y="11"/>
                    </a:lnTo>
                    <a:lnTo>
                      <a:pt x="10"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00" name="Freeform 523">
                <a:extLst>
                  <a:ext uri="{FF2B5EF4-FFF2-40B4-BE49-F238E27FC236}">
                    <a16:creationId xmlns:a16="http://schemas.microsoft.com/office/drawing/2014/main" id="{8E7C5592-0F4A-4FEF-969E-EEBC5B2704FF}"/>
                  </a:ext>
                </a:extLst>
              </p:cNvPr>
              <p:cNvSpPr>
                <a:spLocks/>
              </p:cNvSpPr>
              <p:nvPr/>
            </p:nvSpPr>
            <p:spPr bwMode="auto">
              <a:xfrm>
                <a:off x="1698" y="834"/>
                <a:ext cx="32" cy="11"/>
              </a:xfrm>
              <a:custGeom>
                <a:avLst/>
                <a:gdLst>
                  <a:gd name="T0" fmla="*/ 14 w 32"/>
                  <a:gd name="T1" fmla="*/ 11 h 11"/>
                  <a:gd name="T2" fmla="*/ 21 w 32"/>
                  <a:gd name="T3" fmla="*/ 11 h 11"/>
                  <a:gd name="T4" fmla="*/ 29 w 32"/>
                  <a:gd name="T5" fmla="*/ 8 h 11"/>
                  <a:gd name="T6" fmla="*/ 32 w 32"/>
                  <a:gd name="T7" fmla="*/ 4 h 11"/>
                  <a:gd name="T8" fmla="*/ 32 w 32"/>
                  <a:gd name="T9" fmla="*/ 4 h 11"/>
                  <a:gd name="T10" fmla="*/ 32 w 32"/>
                  <a:gd name="T11" fmla="*/ 0 h 11"/>
                  <a:gd name="T12" fmla="*/ 29 w 32"/>
                  <a:gd name="T13" fmla="*/ 0 h 11"/>
                  <a:gd name="T14" fmla="*/ 18 w 32"/>
                  <a:gd name="T15" fmla="*/ 4 h 11"/>
                  <a:gd name="T16" fmla="*/ 11 w 32"/>
                  <a:gd name="T17" fmla="*/ 4 h 11"/>
                  <a:gd name="T18" fmla="*/ 7 w 32"/>
                  <a:gd name="T19" fmla="*/ 8 h 11"/>
                  <a:gd name="T20" fmla="*/ 7 w 32"/>
                  <a:gd name="T21" fmla="*/ 8 h 11"/>
                  <a:gd name="T22" fmla="*/ 0 w 32"/>
                  <a:gd name="T23" fmla="*/ 11 h 11"/>
                  <a:gd name="T24" fmla="*/ 0 w 32"/>
                  <a:gd name="T25" fmla="*/ 11 h 11"/>
                  <a:gd name="T26" fmla="*/ 7 w 32"/>
                  <a:gd name="T27" fmla="*/ 11 h 11"/>
                  <a:gd name="T28" fmla="*/ 7 w 32"/>
                  <a:gd name="T29" fmla="*/ 11 h 11"/>
                  <a:gd name="T30" fmla="*/ 11 w 32"/>
                  <a:gd name="T31" fmla="*/ 11 h 11"/>
                  <a:gd name="T32" fmla="*/ 11 w 32"/>
                  <a:gd name="T33" fmla="*/ 11 h 11"/>
                  <a:gd name="T34" fmla="*/ 14 w 32"/>
                  <a:gd name="T35" fmla="*/ 11 h 11"/>
                  <a:gd name="T36" fmla="*/ 14 w 32"/>
                  <a:gd name="T37" fmla="*/ 11 h 11"/>
                  <a:gd name="T38" fmla="*/ 14 w 32"/>
                  <a:gd name="T3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1">
                    <a:moveTo>
                      <a:pt x="14" y="11"/>
                    </a:moveTo>
                    <a:lnTo>
                      <a:pt x="21" y="11"/>
                    </a:lnTo>
                    <a:lnTo>
                      <a:pt x="29" y="8"/>
                    </a:lnTo>
                    <a:lnTo>
                      <a:pt x="32" y="4"/>
                    </a:lnTo>
                    <a:lnTo>
                      <a:pt x="32" y="4"/>
                    </a:lnTo>
                    <a:lnTo>
                      <a:pt x="32" y="0"/>
                    </a:lnTo>
                    <a:lnTo>
                      <a:pt x="29" y="0"/>
                    </a:lnTo>
                    <a:lnTo>
                      <a:pt x="18" y="4"/>
                    </a:lnTo>
                    <a:lnTo>
                      <a:pt x="11" y="4"/>
                    </a:lnTo>
                    <a:lnTo>
                      <a:pt x="7" y="8"/>
                    </a:lnTo>
                    <a:lnTo>
                      <a:pt x="7" y="8"/>
                    </a:lnTo>
                    <a:lnTo>
                      <a:pt x="0" y="11"/>
                    </a:lnTo>
                    <a:lnTo>
                      <a:pt x="0" y="11"/>
                    </a:lnTo>
                    <a:lnTo>
                      <a:pt x="7" y="11"/>
                    </a:lnTo>
                    <a:lnTo>
                      <a:pt x="7" y="11"/>
                    </a:lnTo>
                    <a:lnTo>
                      <a:pt x="11" y="11"/>
                    </a:lnTo>
                    <a:lnTo>
                      <a:pt x="11" y="11"/>
                    </a:lnTo>
                    <a:lnTo>
                      <a:pt x="14" y="11"/>
                    </a:lnTo>
                    <a:lnTo>
                      <a:pt x="14" y="11"/>
                    </a:lnTo>
                    <a:lnTo>
                      <a:pt x="14" y="11"/>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01" name="Freeform 524">
                <a:extLst>
                  <a:ext uri="{FF2B5EF4-FFF2-40B4-BE49-F238E27FC236}">
                    <a16:creationId xmlns:a16="http://schemas.microsoft.com/office/drawing/2014/main" id="{0AA903B0-B43D-4DBC-BF73-BFE848223C95}"/>
                  </a:ext>
                </a:extLst>
              </p:cNvPr>
              <p:cNvSpPr>
                <a:spLocks/>
              </p:cNvSpPr>
              <p:nvPr/>
            </p:nvSpPr>
            <p:spPr bwMode="auto">
              <a:xfrm>
                <a:off x="1745" y="766"/>
                <a:ext cx="25" cy="15"/>
              </a:xfrm>
              <a:custGeom>
                <a:avLst/>
                <a:gdLst>
                  <a:gd name="T0" fmla="*/ 14 w 25"/>
                  <a:gd name="T1" fmla="*/ 4 h 15"/>
                  <a:gd name="T2" fmla="*/ 14 w 25"/>
                  <a:gd name="T3" fmla="*/ 4 h 15"/>
                  <a:gd name="T4" fmla="*/ 10 w 25"/>
                  <a:gd name="T5" fmla="*/ 7 h 15"/>
                  <a:gd name="T6" fmla="*/ 10 w 25"/>
                  <a:gd name="T7" fmla="*/ 7 h 15"/>
                  <a:gd name="T8" fmla="*/ 10 w 25"/>
                  <a:gd name="T9" fmla="*/ 11 h 15"/>
                  <a:gd name="T10" fmla="*/ 10 w 25"/>
                  <a:gd name="T11" fmla="*/ 11 h 15"/>
                  <a:gd name="T12" fmla="*/ 7 w 25"/>
                  <a:gd name="T13" fmla="*/ 11 h 15"/>
                  <a:gd name="T14" fmla="*/ 10 w 25"/>
                  <a:gd name="T15" fmla="*/ 11 h 15"/>
                  <a:gd name="T16" fmla="*/ 7 w 25"/>
                  <a:gd name="T17" fmla="*/ 15 h 15"/>
                  <a:gd name="T18" fmla="*/ 3 w 25"/>
                  <a:gd name="T19" fmla="*/ 15 h 15"/>
                  <a:gd name="T20" fmla="*/ 3 w 25"/>
                  <a:gd name="T21" fmla="*/ 15 h 15"/>
                  <a:gd name="T22" fmla="*/ 3 w 25"/>
                  <a:gd name="T23" fmla="*/ 11 h 15"/>
                  <a:gd name="T24" fmla="*/ 0 w 25"/>
                  <a:gd name="T25" fmla="*/ 11 h 15"/>
                  <a:gd name="T26" fmla="*/ 0 w 25"/>
                  <a:gd name="T27" fmla="*/ 7 h 15"/>
                  <a:gd name="T28" fmla="*/ 7 w 25"/>
                  <a:gd name="T29" fmla="*/ 4 h 15"/>
                  <a:gd name="T30" fmla="*/ 7 w 25"/>
                  <a:gd name="T31" fmla="*/ 7 h 15"/>
                  <a:gd name="T32" fmla="*/ 10 w 25"/>
                  <a:gd name="T33" fmla="*/ 4 h 15"/>
                  <a:gd name="T34" fmla="*/ 14 w 25"/>
                  <a:gd name="T35" fmla="*/ 4 h 15"/>
                  <a:gd name="T36" fmla="*/ 14 w 25"/>
                  <a:gd name="T37" fmla="*/ 0 h 15"/>
                  <a:gd name="T38" fmla="*/ 21 w 25"/>
                  <a:gd name="T39" fmla="*/ 4 h 15"/>
                  <a:gd name="T40" fmla="*/ 25 w 25"/>
                  <a:gd name="T41" fmla="*/ 7 h 15"/>
                  <a:gd name="T42" fmla="*/ 21 w 25"/>
                  <a:gd name="T43" fmla="*/ 11 h 15"/>
                  <a:gd name="T44" fmla="*/ 17 w 25"/>
                  <a:gd name="T45" fmla="*/ 7 h 15"/>
                  <a:gd name="T46" fmla="*/ 14 w 25"/>
                  <a:gd name="T47" fmla="*/ 7 h 15"/>
                  <a:gd name="T48" fmla="*/ 14 w 25"/>
                  <a:gd name="T4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15">
                    <a:moveTo>
                      <a:pt x="14" y="4"/>
                    </a:moveTo>
                    <a:lnTo>
                      <a:pt x="14" y="4"/>
                    </a:lnTo>
                    <a:lnTo>
                      <a:pt x="10" y="7"/>
                    </a:lnTo>
                    <a:lnTo>
                      <a:pt x="10" y="7"/>
                    </a:lnTo>
                    <a:lnTo>
                      <a:pt x="10" y="11"/>
                    </a:lnTo>
                    <a:lnTo>
                      <a:pt x="10" y="11"/>
                    </a:lnTo>
                    <a:lnTo>
                      <a:pt x="7" y="11"/>
                    </a:lnTo>
                    <a:lnTo>
                      <a:pt x="10" y="11"/>
                    </a:lnTo>
                    <a:lnTo>
                      <a:pt x="7" y="15"/>
                    </a:lnTo>
                    <a:lnTo>
                      <a:pt x="3" y="15"/>
                    </a:lnTo>
                    <a:lnTo>
                      <a:pt x="3" y="15"/>
                    </a:lnTo>
                    <a:lnTo>
                      <a:pt x="3" y="11"/>
                    </a:lnTo>
                    <a:lnTo>
                      <a:pt x="0" y="11"/>
                    </a:lnTo>
                    <a:lnTo>
                      <a:pt x="0" y="7"/>
                    </a:lnTo>
                    <a:lnTo>
                      <a:pt x="7" y="4"/>
                    </a:lnTo>
                    <a:lnTo>
                      <a:pt x="7" y="7"/>
                    </a:lnTo>
                    <a:lnTo>
                      <a:pt x="10" y="4"/>
                    </a:lnTo>
                    <a:lnTo>
                      <a:pt x="14" y="4"/>
                    </a:lnTo>
                    <a:lnTo>
                      <a:pt x="14" y="0"/>
                    </a:lnTo>
                    <a:lnTo>
                      <a:pt x="21" y="4"/>
                    </a:lnTo>
                    <a:lnTo>
                      <a:pt x="25" y="7"/>
                    </a:lnTo>
                    <a:lnTo>
                      <a:pt x="21" y="11"/>
                    </a:lnTo>
                    <a:lnTo>
                      <a:pt x="17" y="7"/>
                    </a:lnTo>
                    <a:lnTo>
                      <a:pt x="14" y="7"/>
                    </a:lnTo>
                    <a:lnTo>
                      <a:pt x="14"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02" name="Freeform 525">
                <a:extLst>
                  <a:ext uri="{FF2B5EF4-FFF2-40B4-BE49-F238E27FC236}">
                    <a16:creationId xmlns:a16="http://schemas.microsoft.com/office/drawing/2014/main" id="{B54D1BCD-AD0B-44C6-B6CC-A9887962D4D2}"/>
                  </a:ext>
                </a:extLst>
              </p:cNvPr>
              <p:cNvSpPr>
                <a:spLocks/>
              </p:cNvSpPr>
              <p:nvPr/>
            </p:nvSpPr>
            <p:spPr bwMode="auto">
              <a:xfrm>
                <a:off x="1630" y="727"/>
                <a:ext cx="107" cy="72"/>
              </a:xfrm>
              <a:custGeom>
                <a:avLst/>
                <a:gdLst>
                  <a:gd name="T0" fmla="*/ 104 w 107"/>
                  <a:gd name="T1" fmla="*/ 32 h 72"/>
                  <a:gd name="T2" fmla="*/ 97 w 107"/>
                  <a:gd name="T3" fmla="*/ 36 h 72"/>
                  <a:gd name="T4" fmla="*/ 107 w 107"/>
                  <a:gd name="T5" fmla="*/ 43 h 72"/>
                  <a:gd name="T6" fmla="*/ 104 w 107"/>
                  <a:gd name="T7" fmla="*/ 43 h 72"/>
                  <a:gd name="T8" fmla="*/ 97 w 107"/>
                  <a:gd name="T9" fmla="*/ 46 h 72"/>
                  <a:gd name="T10" fmla="*/ 97 w 107"/>
                  <a:gd name="T11" fmla="*/ 46 h 72"/>
                  <a:gd name="T12" fmla="*/ 97 w 107"/>
                  <a:gd name="T13" fmla="*/ 50 h 72"/>
                  <a:gd name="T14" fmla="*/ 93 w 107"/>
                  <a:gd name="T15" fmla="*/ 54 h 72"/>
                  <a:gd name="T16" fmla="*/ 100 w 107"/>
                  <a:gd name="T17" fmla="*/ 61 h 72"/>
                  <a:gd name="T18" fmla="*/ 97 w 107"/>
                  <a:gd name="T19" fmla="*/ 61 h 72"/>
                  <a:gd name="T20" fmla="*/ 93 w 107"/>
                  <a:gd name="T21" fmla="*/ 64 h 72"/>
                  <a:gd name="T22" fmla="*/ 86 w 107"/>
                  <a:gd name="T23" fmla="*/ 68 h 72"/>
                  <a:gd name="T24" fmla="*/ 75 w 107"/>
                  <a:gd name="T25" fmla="*/ 68 h 72"/>
                  <a:gd name="T26" fmla="*/ 72 w 107"/>
                  <a:gd name="T27" fmla="*/ 68 h 72"/>
                  <a:gd name="T28" fmla="*/ 64 w 107"/>
                  <a:gd name="T29" fmla="*/ 68 h 72"/>
                  <a:gd name="T30" fmla="*/ 47 w 107"/>
                  <a:gd name="T31" fmla="*/ 68 h 72"/>
                  <a:gd name="T32" fmla="*/ 43 w 107"/>
                  <a:gd name="T33" fmla="*/ 61 h 72"/>
                  <a:gd name="T34" fmla="*/ 50 w 107"/>
                  <a:gd name="T35" fmla="*/ 57 h 72"/>
                  <a:gd name="T36" fmla="*/ 43 w 107"/>
                  <a:gd name="T37" fmla="*/ 50 h 72"/>
                  <a:gd name="T38" fmla="*/ 50 w 107"/>
                  <a:gd name="T39" fmla="*/ 50 h 72"/>
                  <a:gd name="T40" fmla="*/ 57 w 107"/>
                  <a:gd name="T41" fmla="*/ 46 h 72"/>
                  <a:gd name="T42" fmla="*/ 61 w 107"/>
                  <a:gd name="T43" fmla="*/ 43 h 72"/>
                  <a:gd name="T44" fmla="*/ 79 w 107"/>
                  <a:gd name="T45" fmla="*/ 39 h 72"/>
                  <a:gd name="T46" fmla="*/ 64 w 107"/>
                  <a:gd name="T47" fmla="*/ 39 h 72"/>
                  <a:gd name="T48" fmla="*/ 47 w 107"/>
                  <a:gd name="T49" fmla="*/ 39 h 72"/>
                  <a:gd name="T50" fmla="*/ 21 w 107"/>
                  <a:gd name="T51" fmla="*/ 43 h 72"/>
                  <a:gd name="T52" fmla="*/ 0 w 107"/>
                  <a:gd name="T53" fmla="*/ 46 h 72"/>
                  <a:gd name="T54" fmla="*/ 4 w 107"/>
                  <a:gd name="T55" fmla="*/ 39 h 72"/>
                  <a:gd name="T56" fmla="*/ 11 w 107"/>
                  <a:gd name="T57" fmla="*/ 39 h 72"/>
                  <a:gd name="T58" fmla="*/ 14 w 107"/>
                  <a:gd name="T59" fmla="*/ 32 h 72"/>
                  <a:gd name="T60" fmla="*/ 29 w 107"/>
                  <a:gd name="T61" fmla="*/ 36 h 72"/>
                  <a:gd name="T62" fmla="*/ 25 w 107"/>
                  <a:gd name="T63" fmla="*/ 28 h 72"/>
                  <a:gd name="T64" fmla="*/ 18 w 107"/>
                  <a:gd name="T65" fmla="*/ 28 h 72"/>
                  <a:gd name="T66" fmla="*/ 11 w 107"/>
                  <a:gd name="T67" fmla="*/ 21 h 72"/>
                  <a:gd name="T68" fmla="*/ 14 w 107"/>
                  <a:gd name="T69" fmla="*/ 11 h 72"/>
                  <a:gd name="T70" fmla="*/ 29 w 107"/>
                  <a:gd name="T71" fmla="*/ 11 h 72"/>
                  <a:gd name="T72" fmla="*/ 36 w 107"/>
                  <a:gd name="T73" fmla="*/ 14 h 72"/>
                  <a:gd name="T74" fmla="*/ 43 w 107"/>
                  <a:gd name="T75" fmla="*/ 25 h 72"/>
                  <a:gd name="T76" fmla="*/ 50 w 107"/>
                  <a:gd name="T77" fmla="*/ 25 h 72"/>
                  <a:gd name="T78" fmla="*/ 61 w 107"/>
                  <a:gd name="T79" fmla="*/ 28 h 72"/>
                  <a:gd name="T80" fmla="*/ 57 w 107"/>
                  <a:gd name="T81" fmla="*/ 21 h 72"/>
                  <a:gd name="T82" fmla="*/ 47 w 107"/>
                  <a:gd name="T83" fmla="*/ 18 h 72"/>
                  <a:gd name="T84" fmla="*/ 50 w 107"/>
                  <a:gd name="T85" fmla="*/ 14 h 72"/>
                  <a:gd name="T86" fmla="*/ 36 w 107"/>
                  <a:gd name="T87" fmla="*/ 7 h 72"/>
                  <a:gd name="T88" fmla="*/ 47 w 107"/>
                  <a:gd name="T89" fmla="*/ 0 h 72"/>
                  <a:gd name="T90" fmla="*/ 68 w 107"/>
                  <a:gd name="T91" fmla="*/ 3 h 72"/>
                  <a:gd name="T92" fmla="*/ 75 w 107"/>
                  <a:gd name="T93" fmla="*/ 7 h 72"/>
                  <a:gd name="T94" fmla="*/ 79 w 107"/>
                  <a:gd name="T95" fmla="*/ 3 h 72"/>
                  <a:gd name="T96" fmla="*/ 86 w 107"/>
                  <a:gd name="T97" fmla="*/ 0 h 72"/>
                  <a:gd name="T98" fmla="*/ 89 w 107"/>
                  <a:gd name="T99" fmla="*/ 3 h 72"/>
                  <a:gd name="T100" fmla="*/ 100 w 107"/>
                  <a:gd name="T101" fmla="*/ 14 h 72"/>
                  <a:gd name="T102" fmla="*/ 104 w 107"/>
                  <a:gd name="T103" fmla="*/ 2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7" h="72">
                    <a:moveTo>
                      <a:pt x="104" y="28"/>
                    </a:moveTo>
                    <a:lnTo>
                      <a:pt x="104" y="28"/>
                    </a:lnTo>
                    <a:lnTo>
                      <a:pt x="104" y="28"/>
                    </a:lnTo>
                    <a:lnTo>
                      <a:pt x="104" y="32"/>
                    </a:lnTo>
                    <a:lnTo>
                      <a:pt x="104" y="32"/>
                    </a:lnTo>
                    <a:lnTo>
                      <a:pt x="104" y="32"/>
                    </a:lnTo>
                    <a:lnTo>
                      <a:pt x="100" y="36"/>
                    </a:lnTo>
                    <a:lnTo>
                      <a:pt x="97" y="36"/>
                    </a:lnTo>
                    <a:lnTo>
                      <a:pt x="104" y="39"/>
                    </a:lnTo>
                    <a:lnTo>
                      <a:pt x="107" y="39"/>
                    </a:lnTo>
                    <a:lnTo>
                      <a:pt x="107" y="39"/>
                    </a:lnTo>
                    <a:lnTo>
                      <a:pt x="107" y="43"/>
                    </a:lnTo>
                    <a:lnTo>
                      <a:pt x="107" y="50"/>
                    </a:lnTo>
                    <a:lnTo>
                      <a:pt x="107" y="54"/>
                    </a:lnTo>
                    <a:lnTo>
                      <a:pt x="104" y="46"/>
                    </a:lnTo>
                    <a:lnTo>
                      <a:pt x="104" y="43"/>
                    </a:lnTo>
                    <a:lnTo>
                      <a:pt x="100" y="43"/>
                    </a:lnTo>
                    <a:lnTo>
                      <a:pt x="100" y="43"/>
                    </a:lnTo>
                    <a:lnTo>
                      <a:pt x="97" y="43"/>
                    </a:lnTo>
                    <a:lnTo>
                      <a:pt x="97" y="46"/>
                    </a:lnTo>
                    <a:lnTo>
                      <a:pt x="100" y="46"/>
                    </a:lnTo>
                    <a:lnTo>
                      <a:pt x="100" y="46"/>
                    </a:lnTo>
                    <a:lnTo>
                      <a:pt x="100" y="50"/>
                    </a:lnTo>
                    <a:lnTo>
                      <a:pt x="97" y="46"/>
                    </a:lnTo>
                    <a:lnTo>
                      <a:pt x="97" y="46"/>
                    </a:lnTo>
                    <a:lnTo>
                      <a:pt x="93" y="50"/>
                    </a:lnTo>
                    <a:lnTo>
                      <a:pt x="97" y="50"/>
                    </a:lnTo>
                    <a:lnTo>
                      <a:pt x="97" y="50"/>
                    </a:lnTo>
                    <a:lnTo>
                      <a:pt x="97" y="54"/>
                    </a:lnTo>
                    <a:lnTo>
                      <a:pt x="97" y="54"/>
                    </a:lnTo>
                    <a:lnTo>
                      <a:pt x="97" y="54"/>
                    </a:lnTo>
                    <a:lnTo>
                      <a:pt x="93" y="54"/>
                    </a:lnTo>
                    <a:lnTo>
                      <a:pt x="93" y="57"/>
                    </a:lnTo>
                    <a:lnTo>
                      <a:pt x="93" y="57"/>
                    </a:lnTo>
                    <a:lnTo>
                      <a:pt x="93" y="57"/>
                    </a:lnTo>
                    <a:lnTo>
                      <a:pt x="100" y="61"/>
                    </a:lnTo>
                    <a:lnTo>
                      <a:pt x="100" y="64"/>
                    </a:lnTo>
                    <a:lnTo>
                      <a:pt x="100" y="64"/>
                    </a:lnTo>
                    <a:lnTo>
                      <a:pt x="97" y="64"/>
                    </a:lnTo>
                    <a:lnTo>
                      <a:pt x="97" y="61"/>
                    </a:lnTo>
                    <a:lnTo>
                      <a:pt x="93" y="61"/>
                    </a:lnTo>
                    <a:lnTo>
                      <a:pt x="93" y="61"/>
                    </a:lnTo>
                    <a:lnTo>
                      <a:pt x="93" y="61"/>
                    </a:lnTo>
                    <a:lnTo>
                      <a:pt x="93" y="64"/>
                    </a:lnTo>
                    <a:lnTo>
                      <a:pt x="93" y="64"/>
                    </a:lnTo>
                    <a:lnTo>
                      <a:pt x="93" y="68"/>
                    </a:lnTo>
                    <a:lnTo>
                      <a:pt x="93" y="68"/>
                    </a:lnTo>
                    <a:lnTo>
                      <a:pt x="86" y="68"/>
                    </a:lnTo>
                    <a:lnTo>
                      <a:pt x="86" y="68"/>
                    </a:lnTo>
                    <a:lnTo>
                      <a:pt x="79" y="68"/>
                    </a:lnTo>
                    <a:lnTo>
                      <a:pt x="79" y="68"/>
                    </a:lnTo>
                    <a:lnTo>
                      <a:pt x="75" y="68"/>
                    </a:lnTo>
                    <a:lnTo>
                      <a:pt x="79" y="68"/>
                    </a:lnTo>
                    <a:lnTo>
                      <a:pt x="75" y="68"/>
                    </a:lnTo>
                    <a:lnTo>
                      <a:pt x="75" y="68"/>
                    </a:lnTo>
                    <a:lnTo>
                      <a:pt x="72" y="68"/>
                    </a:lnTo>
                    <a:lnTo>
                      <a:pt x="72" y="68"/>
                    </a:lnTo>
                    <a:lnTo>
                      <a:pt x="68" y="68"/>
                    </a:lnTo>
                    <a:lnTo>
                      <a:pt x="64" y="68"/>
                    </a:lnTo>
                    <a:lnTo>
                      <a:pt x="64" y="68"/>
                    </a:lnTo>
                    <a:lnTo>
                      <a:pt x="64" y="64"/>
                    </a:lnTo>
                    <a:lnTo>
                      <a:pt x="61" y="72"/>
                    </a:lnTo>
                    <a:lnTo>
                      <a:pt x="54" y="72"/>
                    </a:lnTo>
                    <a:lnTo>
                      <a:pt x="47" y="68"/>
                    </a:lnTo>
                    <a:lnTo>
                      <a:pt x="47" y="68"/>
                    </a:lnTo>
                    <a:lnTo>
                      <a:pt x="43" y="61"/>
                    </a:lnTo>
                    <a:lnTo>
                      <a:pt x="43" y="61"/>
                    </a:lnTo>
                    <a:lnTo>
                      <a:pt x="43" y="61"/>
                    </a:lnTo>
                    <a:lnTo>
                      <a:pt x="54" y="61"/>
                    </a:lnTo>
                    <a:lnTo>
                      <a:pt x="54" y="61"/>
                    </a:lnTo>
                    <a:lnTo>
                      <a:pt x="47" y="57"/>
                    </a:lnTo>
                    <a:lnTo>
                      <a:pt x="50" y="57"/>
                    </a:lnTo>
                    <a:lnTo>
                      <a:pt x="43" y="57"/>
                    </a:lnTo>
                    <a:lnTo>
                      <a:pt x="43" y="54"/>
                    </a:lnTo>
                    <a:lnTo>
                      <a:pt x="47" y="54"/>
                    </a:lnTo>
                    <a:lnTo>
                      <a:pt x="43" y="50"/>
                    </a:lnTo>
                    <a:lnTo>
                      <a:pt x="47" y="50"/>
                    </a:lnTo>
                    <a:lnTo>
                      <a:pt x="50" y="50"/>
                    </a:lnTo>
                    <a:lnTo>
                      <a:pt x="54" y="50"/>
                    </a:lnTo>
                    <a:lnTo>
                      <a:pt x="50" y="50"/>
                    </a:lnTo>
                    <a:lnTo>
                      <a:pt x="61" y="50"/>
                    </a:lnTo>
                    <a:lnTo>
                      <a:pt x="61" y="46"/>
                    </a:lnTo>
                    <a:lnTo>
                      <a:pt x="50" y="50"/>
                    </a:lnTo>
                    <a:lnTo>
                      <a:pt x="57" y="46"/>
                    </a:lnTo>
                    <a:lnTo>
                      <a:pt x="57" y="46"/>
                    </a:lnTo>
                    <a:lnTo>
                      <a:pt x="57" y="46"/>
                    </a:lnTo>
                    <a:lnTo>
                      <a:pt x="61" y="43"/>
                    </a:lnTo>
                    <a:lnTo>
                      <a:pt x="61" y="43"/>
                    </a:lnTo>
                    <a:lnTo>
                      <a:pt x="61" y="43"/>
                    </a:lnTo>
                    <a:lnTo>
                      <a:pt x="61" y="39"/>
                    </a:lnTo>
                    <a:lnTo>
                      <a:pt x="75" y="39"/>
                    </a:lnTo>
                    <a:lnTo>
                      <a:pt x="79" y="39"/>
                    </a:lnTo>
                    <a:lnTo>
                      <a:pt x="79" y="39"/>
                    </a:lnTo>
                    <a:lnTo>
                      <a:pt x="75" y="39"/>
                    </a:lnTo>
                    <a:lnTo>
                      <a:pt x="64" y="39"/>
                    </a:lnTo>
                    <a:lnTo>
                      <a:pt x="64" y="39"/>
                    </a:lnTo>
                    <a:lnTo>
                      <a:pt x="61" y="39"/>
                    </a:lnTo>
                    <a:lnTo>
                      <a:pt x="57" y="39"/>
                    </a:lnTo>
                    <a:lnTo>
                      <a:pt x="50" y="43"/>
                    </a:lnTo>
                    <a:lnTo>
                      <a:pt x="47" y="39"/>
                    </a:lnTo>
                    <a:lnTo>
                      <a:pt x="32" y="43"/>
                    </a:lnTo>
                    <a:lnTo>
                      <a:pt x="25" y="43"/>
                    </a:lnTo>
                    <a:lnTo>
                      <a:pt x="25" y="46"/>
                    </a:lnTo>
                    <a:lnTo>
                      <a:pt x="21" y="43"/>
                    </a:lnTo>
                    <a:lnTo>
                      <a:pt x="18" y="46"/>
                    </a:lnTo>
                    <a:lnTo>
                      <a:pt x="7" y="46"/>
                    </a:lnTo>
                    <a:lnTo>
                      <a:pt x="7" y="46"/>
                    </a:lnTo>
                    <a:lnTo>
                      <a:pt x="0" y="46"/>
                    </a:lnTo>
                    <a:lnTo>
                      <a:pt x="0" y="43"/>
                    </a:lnTo>
                    <a:lnTo>
                      <a:pt x="4" y="43"/>
                    </a:lnTo>
                    <a:lnTo>
                      <a:pt x="4" y="43"/>
                    </a:lnTo>
                    <a:lnTo>
                      <a:pt x="4" y="39"/>
                    </a:lnTo>
                    <a:lnTo>
                      <a:pt x="7" y="39"/>
                    </a:lnTo>
                    <a:lnTo>
                      <a:pt x="14" y="43"/>
                    </a:lnTo>
                    <a:lnTo>
                      <a:pt x="14" y="39"/>
                    </a:lnTo>
                    <a:lnTo>
                      <a:pt x="11" y="39"/>
                    </a:lnTo>
                    <a:lnTo>
                      <a:pt x="11" y="36"/>
                    </a:lnTo>
                    <a:lnTo>
                      <a:pt x="11" y="36"/>
                    </a:lnTo>
                    <a:lnTo>
                      <a:pt x="11" y="36"/>
                    </a:lnTo>
                    <a:lnTo>
                      <a:pt x="14" y="32"/>
                    </a:lnTo>
                    <a:lnTo>
                      <a:pt x="18" y="32"/>
                    </a:lnTo>
                    <a:lnTo>
                      <a:pt x="25" y="36"/>
                    </a:lnTo>
                    <a:lnTo>
                      <a:pt x="25" y="39"/>
                    </a:lnTo>
                    <a:lnTo>
                      <a:pt x="29" y="36"/>
                    </a:lnTo>
                    <a:lnTo>
                      <a:pt x="29" y="36"/>
                    </a:lnTo>
                    <a:lnTo>
                      <a:pt x="29" y="32"/>
                    </a:lnTo>
                    <a:lnTo>
                      <a:pt x="25" y="32"/>
                    </a:lnTo>
                    <a:lnTo>
                      <a:pt x="25" y="28"/>
                    </a:lnTo>
                    <a:lnTo>
                      <a:pt x="29" y="28"/>
                    </a:lnTo>
                    <a:lnTo>
                      <a:pt x="29" y="28"/>
                    </a:lnTo>
                    <a:lnTo>
                      <a:pt x="18" y="28"/>
                    </a:lnTo>
                    <a:lnTo>
                      <a:pt x="18" y="28"/>
                    </a:lnTo>
                    <a:lnTo>
                      <a:pt x="14" y="25"/>
                    </a:lnTo>
                    <a:lnTo>
                      <a:pt x="14" y="21"/>
                    </a:lnTo>
                    <a:lnTo>
                      <a:pt x="18" y="21"/>
                    </a:lnTo>
                    <a:lnTo>
                      <a:pt x="11" y="21"/>
                    </a:lnTo>
                    <a:lnTo>
                      <a:pt x="11" y="18"/>
                    </a:lnTo>
                    <a:lnTo>
                      <a:pt x="11" y="14"/>
                    </a:lnTo>
                    <a:lnTo>
                      <a:pt x="14" y="11"/>
                    </a:lnTo>
                    <a:lnTo>
                      <a:pt x="14" y="11"/>
                    </a:lnTo>
                    <a:lnTo>
                      <a:pt x="18" y="11"/>
                    </a:lnTo>
                    <a:lnTo>
                      <a:pt x="18" y="11"/>
                    </a:lnTo>
                    <a:lnTo>
                      <a:pt x="25" y="11"/>
                    </a:lnTo>
                    <a:lnTo>
                      <a:pt x="29" y="11"/>
                    </a:lnTo>
                    <a:lnTo>
                      <a:pt x="29" y="11"/>
                    </a:lnTo>
                    <a:lnTo>
                      <a:pt x="29" y="14"/>
                    </a:lnTo>
                    <a:lnTo>
                      <a:pt x="32" y="14"/>
                    </a:lnTo>
                    <a:lnTo>
                      <a:pt x="36" y="14"/>
                    </a:lnTo>
                    <a:lnTo>
                      <a:pt x="32" y="18"/>
                    </a:lnTo>
                    <a:lnTo>
                      <a:pt x="39" y="21"/>
                    </a:lnTo>
                    <a:lnTo>
                      <a:pt x="39" y="21"/>
                    </a:lnTo>
                    <a:lnTo>
                      <a:pt x="43" y="25"/>
                    </a:lnTo>
                    <a:lnTo>
                      <a:pt x="43" y="21"/>
                    </a:lnTo>
                    <a:lnTo>
                      <a:pt x="47" y="25"/>
                    </a:lnTo>
                    <a:lnTo>
                      <a:pt x="43" y="25"/>
                    </a:lnTo>
                    <a:lnTo>
                      <a:pt x="50" y="25"/>
                    </a:lnTo>
                    <a:lnTo>
                      <a:pt x="54" y="28"/>
                    </a:lnTo>
                    <a:lnTo>
                      <a:pt x="61" y="28"/>
                    </a:lnTo>
                    <a:lnTo>
                      <a:pt x="61" y="28"/>
                    </a:lnTo>
                    <a:lnTo>
                      <a:pt x="61" y="28"/>
                    </a:lnTo>
                    <a:lnTo>
                      <a:pt x="57" y="28"/>
                    </a:lnTo>
                    <a:lnTo>
                      <a:pt x="57" y="25"/>
                    </a:lnTo>
                    <a:lnTo>
                      <a:pt x="54" y="21"/>
                    </a:lnTo>
                    <a:lnTo>
                      <a:pt x="57" y="21"/>
                    </a:lnTo>
                    <a:lnTo>
                      <a:pt x="57" y="18"/>
                    </a:lnTo>
                    <a:lnTo>
                      <a:pt x="47" y="18"/>
                    </a:lnTo>
                    <a:lnTo>
                      <a:pt x="43" y="18"/>
                    </a:lnTo>
                    <a:lnTo>
                      <a:pt x="47" y="18"/>
                    </a:lnTo>
                    <a:lnTo>
                      <a:pt x="50" y="18"/>
                    </a:lnTo>
                    <a:lnTo>
                      <a:pt x="50" y="14"/>
                    </a:lnTo>
                    <a:lnTo>
                      <a:pt x="54" y="14"/>
                    </a:lnTo>
                    <a:lnTo>
                      <a:pt x="50" y="14"/>
                    </a:lnTo>
                    <a:lnTo>
                      <a:pt x="50" y="14"/>
                    </a:lnTo>
                    <a:lnTo>
                      <a:pt x="43" y="14"/>
                    </a:lnTo>
                    <a:lnTo>
                      <a:pt x="39" y="11"/>
                    </a:lnTo>
                    <a:lnTo>
                      <a:pt x="36" y="7"/>
                    </a:lnTo>
                    <a:lnTo>
                      <a:pt x="36" y="7"/>
                    </a:lnTo>
                    <a:lnTo>
                      <a:pt x="39" y="7"/>
                    </a:lnTo>
                    <a:lnTo>
                      <a:pt x="39" y="3"/>
                    </a:lnTo>
                    <a:lnTo>
                      <a:pt x="47" y="0"/>
                    </a:lnTo>
                    <a:lnTo>
                      <a:pt x="57" y="3"/>
                    </a:lnTo>
                    <a:lnTo>
                      <a:pt x="61" y="0"/>
                    </a:lnTo>
                    <a:lnTo>
                      <a:pt x="64" y="3"/>
                    </a:lnTo>
                    <a:lnTo>
                      <a:pt x="68" y="3"/>
                    </a:lnTo>
                    <a:lnTo>
                      <a:pt x="75" y="7"/>
                    </a:lnTo>
                    <a:lnTo>
                      <a:pt x="75" y="7"/>
                    </a:lnTo>
                    <a:lnTo>
                      <a:pt x="75" y="11"/>
                    </a:lnTo>
                    <a:lnTo>
                      <a:pt x="75" y="7"/>
                    </a:lnTo>
                    <a:lnTo>
                      <a:pt x="79" y="7"/>
                    </a:lnTo>
                    <a:lnTo>
                      <a:pt x="82" y="7"/>
                    </a:lnTo>
                    <a:lnTo>
                      <a:pt x="79" y="3"/>
                    </a:lnTo>
                    <a:lnTo>
                      <a:pt x="79" y="3"/>
                    </a:lnTo>
                    <a:lnTo>
                      <a:pt x="86" y="3"/>
                    </a:lnTo>
                    <a:lnTo>
                      <a:pt x="86" y="0"/>
                    </a:lnTo>
                    <a:lnTo>
                      <a:pt x="79" y="0"/>
                    </a:lnTo>
                    <a:lnTo>
                      <a:pt x="86" y="0"/>
                    </a:lnTo>
                    <a:lnTo>
                      <a:pt x="89" y="3"/>
                    </a:lnTo>
                    <a:lnTo>
                      <a:pt x="93" y="3"/>
                    </a:lnTo>
                    <a:lnTo>
                      <a:pt x="89" y="3"/>
                    </a:lnTo>
                    <a:lnTo>
                      <a:pt x="89" y="3"/>
                    </a:lnTo>
                    <a:lnTo>
                      <a:pt x="97" y="7"/>
                    </a:lnTo>
                    <a:lnTo>
                      <a:pt x="104" y="7"/>
                    </a:lnTo>
                    <a:lnTo>
                      <a:pt x="104" y="11"/>
                    </a:lnTo>
                    <a:lnTo>
                      <a:pt x="100" y="14"/>
                    </a:lnTo>
                    <a:lnTo>
                      <a:pt x="100" y="14"/>
                    </a:lnTo>
                    <a:lnTo>
                      <a:pt x="104" y="18"/>
                    </a:lnTo>
                    <a:lnTo>
                      <a:pt x="104" y="21"/>
                    </a:lnTo>
                    <a:lnTo>
                      <a:pt x="104" y="25"/>
                    </a:lnTo>
                    <a:lnTo>
                      <a:pt x="104" y="25"/>
                    </a:lnTo>
                    <a:lnTo>
                      <a:pt x="104" y="25"/>
                    </a:lnTo>
                    <a:lnTo>
                      <a:pt x="104" y="2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03" name="Freeform 526">
                <a:extLst>
                  <a:ext uri="{FF2B5EF4-FFF2-40B4-BE49-F238E27FC236}">
                    <a16:creationId xmlns:a16="http://schemas.microsoft.com/office/drawing/2014/main" id="{20DD47CE-3F4E-482C-9780-7DC8DB3096B2}"/>
                  </a:ext>
                </a:extLst>
              </p:cNvPr>
              <p:cNvSpPr>
                <a:spLocks/>
              </p:cNvSpPr>
              <p:nvPr/>
            </p:nvSpPr>
            <p:spPr bwMode="auto">
              <a:xfrm>
                <a:off x="1719" y="630"/>
                <a:ext cx="76" cy="50"/>
              </a:xfrm>
              <a:custGeom>
                <a:avLst/>
                <a:gdLst>
                  <a:gd name="T0" fmla="*/ 65 w 76"/>
                  <a:gd name="T1" fmla="*/ 43 h 50"/>
                  <a:gd name="T2" fmla="*/ 47 w 76"/>
                  <a:gd name="T3" fmla="*/ 47 h 50"/>
                  <a:gd name="T4" fmla="*/ 36 w 76"/>
                  <a:gd name="T5" fmla="*/ 47 h 50"/>
                  <a:gd name="T6" fmla="*/ 36 w 76"/>
                  <a:gd name="T7" fmla="*/ 47 h 50"/>
                  <a:gd name="T8" fmla="*/ 33 w 76"/>
                  <a:gd name="T9" fmla="*/ 50 h 50"/>
                  <a:gd name="T10" fmla="*/ 26 w 76"/>
                  <a:gd name="T11" fmla="*/ 47 h 50"/>
                  <a:gd name="T12" fmla="*/ 15 w 76"/>
                  <a:gd name="T13" fmla="*/ 36 h 50"/>
                  <a:gd name="T14" fmla="*/ 29 w 76"/>
                  <a:gd name="T15" fmla="*/ 36 h 50"/>
                  <a:gd name="T16" fmla="*/ 33 w 76"/>
                  <a:gd name="T17" fmla="*/ 32 h 50"/>
                  <a:gd name="T18" fmla="*/ 22 w 76"/>
                  <a:gd name="T19" fmla="*/ 29 h 50"/>
                  <a:gd name="T20" fmla="*/ 11 w 76"/>
                  <a:gd name="T21" fmla="*/ 29 h 50"/>
                  <a:gd name="T22" fmla="*/ 15 w 76"/>
                  <a:gd name="T23" fmla="*/ 25 h 50"/>
                  <a:gd name="T24" fmla="*/ 8 w 76"/>
                  <a:gd name="T25" fmla="*/ 25 h 50"/>
                  <a:gd name="T26" fmla="*/ 8 w 76"/>
                  <a:gd name="T27" fmla="*/ 18 h 50"/>
                  <a:gd name="T28" fmla="*/ 0 w 76"/>
                  <a:gd name="T29" fmla="*/ 14 h 50"/>
                  <a:gd name="T30" fmla="*/ 8 w 76"/>
                  <a:gd name="T31" fmla="*/ 11 h 50"/>
                  <a:gd name="T32" fmla="*/ 4 w 76"/>
                  <a:gd name="T33" fmla="*/ 11 h 50"/>
                  <a:gd name="T34" fmla="*/ 4 w 76"/>
                  <a:gd name="T35" fmla="*/ 7 h 50"/>
                  <a:gd name="T36" fmla="*/ 4 w 76"/>
                  <a:gd name="T37" fmla="*/ 3 h 50"/>
                  <a:gd name="T38" fmla="*/ 11 w 76"/>
                  <a:gd name="T39" fmla="*/ 0 h 50"/>
                  <a:gd name="T40" fmla="*/ 36 w 76"/>
                  <a:gd name="T41" fmla="*/ 7 h 50"/>
                  <a:gd name="T42" fmla="*/ 47 w 76"/>
                  <a:gd name="T43" fmla="*/ 11 h 50"/>
                  <a:gd name="T44" fmla="*/ 51 w 76"/>
                  <a:gd name="T45" fmla="*/ 11 h 50"/>
                  <a:gd name="T46" fmla="*/ 47 w 76"/>
                  <a:gd name="T47" fmla="*/ 14 h 50"/>
                  <a:gd name="T48" fmla="*/ 54 w 76"/>
                  <a:gd name="T49" fmla="*/ 18 h 50"/>
                  <a:gd name="T50" fmla="*/ 69 w 76"/>
                  <a:gd name="T51" fmla="*/ 18 h 50"/>
                  <a:gd name="T52" fmla="*/ 76 w 76"/>
                  <a:gd name="T53" fmla="*/ 25 h 50"/>
                  <a:gd name="T54" fmla="*/ 69 w 76"/>
                  <a:gd name="T55" fmla="*/ 29 h 50"/>
                  <a:gd name="T56" fmla="*/ 69 w 76"/>
                  <a:gd name="T57" fmla="*/ 36 h 50"/>
                  <a:gd name="T58" fmla="*/ 72 w 76"/>
                  <a:gd name="T59" fmla="*/ 36 h 50"/>
                  <a:gd name="T60" fmla="*/ 72 w 76"/>
                  <a:gd name="T61" fmla="*/ 39 h 50"/>
                  <a:gd name="T62" fmla="*/ 72 w 76"/>
                  <a:gd name="T63" fmla="*/ 43 h 50"/>
                  <a:gd name="T64" fmla="*/ 69 w 76"/>
                  <a:gd name="T65"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50">
                    <a:moveTo>
                      <a:pt x="69" y="43"/>
                    </a:moveTo>
                    <a:lnTo>
                      <a:pt x="65" y="43"/>
                    </a:lnTo>
                    <a:lnTo>
                      <a:pt x="51" y="47"/>
                    </a:lnTo>
                    <a:lnTo>
                      <a:pt x="47" y="47"/>
                    </a:lnTo>
                    <a:lnTo>
                      <a:pt x="40" y="43"/>
                    </a:lnTo>
                    <a:lnTo>
                      <a:pt x="36" y="47"/>
                    </a:lnTo>
                    <a:lnTo>
                      <a:pt x="36" y="47"/>
                    </a:lnTo>
                    <a:lnTo>
                      <a:pt x="36" y="47"/>
                    </a:lnTo>
                    <a:lnTo>
                      <a:pt x="36" y="47"/>
                    </a:lnTo>
                    <a:lnTo>
                      <a:pt x="33" y="50"/>
                    </a:lnTo>
                    <a:lnTo>
                      <a:pt x="26" y="50"/>
                    </a:lnTo>
                    <a:lnTo>
                      <a:pt x="26" y="47"/>
                    </a:lnTo>
                    <a:lnTo>
                      <a:pt x="29" y="43"/>
                    </a:lnTo>
                    <a:lnTo>
                      <a:pt x="15" y="36"/>
                    </a:lnTo>
                    <a:lnTo>
                      <a:pt x="15" y="36"/>
                    </a:lnTo>
                    <a:lnTo>
                      <a:pt x="29" y="36"/>
                    </a:lnTo>
                    <a:lnTo>
                      <a:pt x="33" y="32"/>
                    </a:lnTo>
                    <a:lnTo>
                      <a:pt x="33" y="32"/>
                    </a:lnTo>
                    <a:lnTo>
                      <a:pt x="33" y="32"/>
                    </a:lnTo>
                    <a:lnTo>
                      <a:pt x="22" y="29"/>
                    </a:lnTo>
                    <a:lnTo>
                      <a:pt x="18" y="29"/>
                    </a:lnTo>
                    <a:lnTo>
                      <a:pt x="11" y="29"/>
                    </a:lnTo>
                    <a:lnTo>
                      <a:pt x="11" y="29"/>
                    </a:lnTo>
                    <a:lnTo>
                      <a:pt x="15" y="25"/>
                    </a:lnTo>
                    <a:lnTo>
                      <a:pt x="11" y="25"/>
                    </a:lnTo>
                    <a:lnTo>
                      <a:pt x="8" y="25"/>
                    </a:lnTo>
                    <a:lnTo>
                      <a:pt x="8" y="21"/>
                    </a:lnTo>
                    <a:lnTo>
                      <a:pt x="8" y="18"/>
                    </a:lnTo>
                    <a:lnTo>
                      <a:pt x="4" y="18"/>
                    </a:lnTo>
                    <a:lnTo>
                      <a:pt x="0" y="14"/>
                    </a:lnTo>
                    <a:lnTo>
                      <a:pt x="8" y="14"/>
                    </a:lnTo>
                    <a:lnTo>
                      <a:pt x="8" y="11"/>
                    </a:lnTo>
                    <a:lnTo>
                      <a:pt x="8" y="11"/>
                    </a:lnTo>
                    <a:lnTo>
                      <a:pt x="4" y="11"/>
                    </a:lnTo>
                    <a:lnTo>
                      <a:pt x="4" y="7"/>
                    </a:lnTo>
                    <a:lnTo>
                      <a:pt x="4" y="7"/>
                    </a:lnTo>
                    <a:lnTo>
                      <a:pt x="4" y="3"/>
                    </a:lnTo>
                    <a:lnTo>
                      <a:pt x="4" y="3"/>
                    </a:lnTo>
                    <a:lnTo>
                      <a:pt x="4" y="0"/>
                    </a:lnTo>
                    <a:lnTo>
                      <a:pt x="11" y="0"/>
                    </a:lnTo>
                    <a:lnTo>
                      <a:pt x="22" y="0"/>
                    </a:lnTo>
                    <a:lnTo>
                      <a:pt x="36" y="7"/>
                    </a:lnTo>
                    <a:lnTo>
                      <a:pt x="40" y="7"/>
                    </a:lnTo>
                    <a:lnTo>
                      <a:pt x="47" y="11"/>
                    </a:lnTo>
                    <a:lnTo>
                      <a:pt x="47" y="11"/>
                    </a:lnTo>
                    <a:lnTo>
                      <a:pt x="51" y="11"/>
                    </a:lnTo>
                    <a:lnTo>
                      <a:pt x="47" y="14"/>
                    </a:lnTo>
                    <a:lnTo>
                      <a:pt x="47" y="14"/>
                    </a:lnTo>
                    <a:lnTo>
                      <a:pt x="47" y="14"/>
                    </a:lnTo>
                    <a:lnTo>
                      <a:pt x="54" y="18"/>
                    </a:lnTo>
                    <a:lnTo>
                      <a:pt x="58" y="14"/>
                    </a:lnTo>
                    <a:lnTo>
                      <a:pt x="69" y="18"/>
                    </a:lnTo>
                    <a:lnTo>
                      <a:pt x="72" y="21"/>
                    </a:lnTo>
                    <a:lnTo>
                      <a:pt x="76" y="25"/>
                    </a:lnTo>
                    <a:lnTo>
                      <a:pt x="76" y="25"/>
                    </a:lnTo>
                    <a:lnTo>
                      <a:pt x="69" y="29"/>
                    </a:lnTo>
                    <a:lnTo>
                      <a:pt x="69" y="36"/>
                    </a:lnTo>
                    <a:lnTo>
                      <a:pt x="69" y="36"/>
                    </a:lnTo>
                    <a:lnTo>
                      <a:pt x="69" y="36"/>
                    </a:lnTo>
                    <a:lnTo>
                      <a:pt x="72" y="36"/>
                    </a:lnTo>
                    <a:lnTo>
                      <a:pt x="76" y="36"/>
                    </a:lnTo>
                    <a:lnTo>
                      <a:pt x="72" y="39"/>
                    </a:lnTo>
                    <a:lnTo>
                      <a:pt x="72" y="43"/>
                    </a:lnTo>
                    <a:lnTo>
                      <a:pt x="72" y="43"/>
                    </a:lnTo>
                    <a:lnTo>
                      <a:pt x="69" y="43"/>
                    </a:lnTo>
                    <a:lnTo>
                      <a:pt x="69" y="4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04" name="Freeform 527">
                <a:extLst>
                  <a:ext uri="{FF2B5EF4-FFF2-40B4-BE49-F238E27FC236}">
                    <a16:creationId xmlns:a16="http://schemas.microsoft.com/office/drawing/2014/main" id="{64BCE2D0-2027-4995-8A9B-D986DFA35278}"/>
                  </a:ext>
                </a:extLst>
              </p:cNvPr>
              <p:cNvSpPr>
                <a:spLocks/>
              </p:cNvSpPr>
              <p:nvPr/>
            </p:nvSpPr>
            <p:spPr bwMode="auto">
              <a:xfrm>
                <a:off x="1569" y="608"/>
                <a:ext cx="136" cy="72"/>
              </a:xfrm>
              <a:custGeom>
                <a:avLst/>
                <a:gdLst>
                  <a:gd name="T0" fmla="*/ 118 w 136"/>
                  <a:gd name="T1" fmla="*/ 33 h 72"/>
                  <a:gd name="T2" fmla="*/ 125 w 136"/>
                  <a:gd name="T3" fmla="*/ 33 h 72"/>
                  <a:gd name="T4" fmla="*/ 122 w 136"/>
                  <a:gd name="T5" fmla="*/ 36 h 72"/>
                  <a:gd name="T6" fmla="*/ 118 w 136"/>
                  <a:gd name="T7" fmla="*/ 47 h 72"/>
                  <a:gd name="T8" fmla="*/ 136 w 136"/>
                  <a:gd name="T9" fmla="*/ 58 h 72"/>
                  <a:gd name="T10" fmla="*/ 133 w 136"/>
                  <a:gd name="T11" fmla="*/ 69 h 72"/>
                  <a:gd name="T12" fmla="*/ 118 w 136"/>
                  <a:gd name="T13" fmla="*/ 69 h 72"/>
                  <a:gd name="T14" fmla="*/ 111 w 136"/>
                  <a:gd name="T15" fmla="*/ 69 h 72"/>
                  <a:gd name="T16" fmla="*/ 100 w 136"/>
                  <a:gd name="T17" fmla="*/ 61 h 72"/>
                  <a:gd name="T18" fmla="*/ 97 w 136"/>
                  <a:gd name="T19" fmla="*/ 51 h 72"/>
                  <a:gd name="T20" fmla="*/ 86 w 136"/>
                  <a:gd name="T21" fmla="*/ 54 h 72"/>
                  <a:gd name="T22" fmla="*/ 75 w 136"/>
                  <a:gd name="T23" fmla="*/ 47 h 72"/>
                  <a:gd name="T24" fmla="*/ 65 w 136"/>
                  <a:gd name="T25" fmla="*/ 51 h 72"/>
                  <a:gd name="T26" fmla="*/ 61 w 136"/>
                  <a:gd name="T27" fmla="*/ 43 h 72"/>
                  <a:gd name="T28" fmla="*/ 43 w 136"/>
                  <a:gd name="T29" fmla="*/ 51 h 72"/>
                  <a:gd name="T30" fmla="*/ 22 w 136"/>
                  <a:gd name="T31" fmla="*/ 47 h 72"/>
                  <a:gd name="T32" fmla="*/ 14 w 136"/>
                  <a:gd name="T33" fmla="*/ 40 h 72"/>
                  <a:gd name="T34" fmla="*/ 36 w 136"/>
                  <a:gd name="T35" fmla="*/ 40 h 72"/>
                  <a:gd name="T36" fmla="*/ 47 w 136"/>
                  <a:gd name="T37" fmla="*/ 36 h 72"/>
                  <a:gd name="T38" fmla="*/ 43 w 136"/>
                  <a:gd name="T39" fmla="*/ 33 h 72"/>
                  <a:gd name="T40" fmla="*/ 39 w 136"/>
                  <a:gd name="T41" fmla="*/ 29 h 72"/>
                  <a:gd name="T42" fmla="*/ 36 w 136"/>
                  <a:gd name="T43" fmla="*/ 29 h 72"/>
                  <a:gd name="T44" fmla="*/ 32 w 136"/>
                  <a:gd name="T45" fmla="*/ 25 h 72"/>
                  <a:gd name="T46" fmla="*/ 36 w 136"/>
                  <a:gd name="T47" fmla="*/ 18 h 72"/>
                  <a:gd name="T48" fmla="*/ 29 w 136"/>
                  <a:gd name="T49" fmla="*/ 18 h 72"/>
                  <a:gd name="T50" fmla="*/ 14 w 136"/>
                  <a:gd name="T51" fmla="*/ 25 h 72"/>
                  <a:gd name="T52" fmla="*/ 22 w 136"/>
                  <a:gd name="T53" fmla="*/ 18 h 72"/>
                  <a:gd name="T54" fmla="*/ 7 w 136"/>
                  <a:gd name="T55" fmla="*/ 18 h 72"/>
                  <a:gd name="T56" fmla="*/ 0 w 136"/>
                  <a:gd name="T57" fmla="*/ 11 h 72"/>
                  <a:gd name="T58" fmla="*/ 11 w 136"/>
                  <a:gd name="T59" fmla="*/ 4 h 72"/>
                  <a:gd name="T60" fmla="*/ 36 w 136"/>
                  <a:gd name="T61" fmla="*/ 0 h 72"/>
                  <a:gd name="T62" fmla="*/ 39 w 136"/>
                  <a:gd name="T63" fmla="*/ 4 h 72"/>
                  <a:gd name="T64" fmla="*/ 50 w 136"/>
                  <a:gd name="T65" fmla="*/ 8 h 72"/>
                  <a:gd name="T66" fmla="*/ 54 w 136"/>
                  <a:gd name="T67" fmla="*/ 18 h 72"/>
                  <a:gd name="T68" fmla="*/ 57 w 136"/>
                  <a:gd name="T69" fmla="*/ 11 h 72"/>
                  <a:gd name="T70" fmla="*/ 72 w 136"/>
                  <a:gd name="T71" fmla="*/ 11 h 72"/>
                  <a:gd name="T72" fmla="*/ 79 w 136"/>
                  <a:gd name="T73" fmla="*/ 15 h 72"/>
                  <a:gd name="T74" fmla="*/ 82 w 136"/>
                  <a:gd name="T75" fmla="*/ 15 h 72"/>
                  <a:gd name="T76" fmla="*/ 86 w 136"/>
                  <a:gd name="T77" fmla="*/ 18 h 72"/>
                  <a:gd name="T78" fmla="*/ 90 w 136"/>
                  <a:gd name="T79" fmla="*/ 22 h 72"/>
                  <a:gd name="T80" fmla="*/ 97 w 136"/>
                  <a:gd name="T81" fmla="*/ 22 h 72"/>
                  <a:gd name="T82" fmla="*/ 115 w 136"/>
                  <a:gd name="T83" fmla="*/ 25 h 72"/>
                  <a:gd name="T84" fmla="*/ 118 w 136"/>
                  <a:gd name="T85" fmla="*/ 2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 h="72">
                    <a:moveTo>
                      <a:pt x="118" y="29"/>
                    </a:moveTo>
                    <a:lnTo>
                      <a:pt x="115" y="29"/>
                    </a:lnTo>
                    <a:lnTo>
                      <a:pt x="118" y="33"/>
                    </a:lnTo>
                    <a:lnTo>
                      <a:pt x="122" y="33"/>
                    </a:lnTo>
                    <a:lnTo>
                      <a:pt x="122" y="33"/>
                    </a:lnTo>
                    <a:lnTo>
                      <a:pt x="125" y="33"/>
                    </a:lnTo>
                    <a:lnTo>
                      <a:pt x="125" y="33"/>
                    </a:lnTo>
                    <a:lnTo>
                      <a:pt x="122" y="36"/>
                    </a:lnTo>
                    <a:lnTo>
                      <a:pt x="122" y="36"/>
                    </a:lnTo>
                    <a:lnTo>
                      <a:pt x="118" y="40"/>
                    </a:lnTo>
                    <a:lnTo>
                      <a:pt x="118" y="43"/>
                    </a:lnTo>
                    <a:lnTo>
                      <a:pt x="118" y="47"/>
                    </a:lnTo>
                    <a:lnTo>
                      <a:pt x="125" y="47"/>
                    </a:lnTo>
                    <a:lnTo>
                      <a:pt x="125" y="51"/>
                    </a:lnTo>
                    <a:lnTo>
                      <a:pt x="136" y="58"/>
                    </a:lnTo>
                    <a:lnTo>
                      <a:pt x="133" y="61"/>
                    </a:lnTo>
                    <a:lnTo>
                      <a:pt x="136" y="65"/>
                    </a:lnTo>
                    <a:lnTo>
                      <a:pt x="133" y="69"/>
                    </a:lnTo>
                    <a:lnTo>
                      <a:pt x="125" y="69"/>
                    </a:lnTo>
                    <a:lnTo>
                      <a:pt x="122" y="69"/>
                    </a:lnTo>
                    <a:lnTo>
                      <a:pt x="118" y="69"/>
                    </a:lnTo>
                    <a:lnTo>
                      <a:pt x="118" y="72"/>
                    </a:lnTo>
                    <a:lnTo>
                      <a:pt x="111" y="69"/>
                    </a:lnTo>
                    <a:lnTo>
                      <a:pt x="111" y="69"/>
                    </a:lnTo>
                    <a:lnTo>
                      <a:pt x="104" y="65"/>
                    </a:lnTo>
                    <a:lnTo>
                      <a:pt x="104" y="65"/>
                    </a:lnTo>
                    <a:lnTo>
                      <a:pt x="100" y="61"/>
                    </a:lnTo>
                    <a:lnTo>
                      <a:pt x="100" y="58"/>
                    </a:lnTo>
                    <a:lnTo>
                      <a:pt x="97" y="54"/>
                    </a:lnTo>
                    <a:lnTo>
                      <a:pt x="97" y="51"/>
                    </a:lnTo>
                    <a:lnTo>
                      <a:pt x="93" y="51"/>
                    </a:lnTo>
                    <a:lnTo>
                      <a:pt x="93" y="54"/>
                    </a:lnTo>
                    <a:lnTo>
                      <a:pt x="86" y="54"/>
                    </a:lnTo>
                    <a:lnTo>
                      <a:pt x="86" y="51"/>
                    </a:lnTo>
                    <a:lnTo>
                      <a:pt x="86" y="51"/>
                    </a:lnTo>
                    <a:lnTo>
                      <a:pt x="75" y="47"/>
                    </a:lnTo>
                    <a:lnTo>
                      <a:pt x="72" y="47"/>
                    </a:lnTo>
                    <a:lnTo>
                      <a:pt x="68" y="51"/>
                    </a:lnTo>
                    <a:lnTo>
                      <a:pt x="65" y="51"/>
                    </a:lnTo>
                    <a:lnTo>
                      <a:pt x="61" y="47"/>
                    </a:lnTo>
                    <a:lnTo>
                      <a:pt x="61" y="47"/>
                    </a:lnTo>
                    <a:lnTo>
                      <a:pt x="61" y="43"/>
                    </a:lnTo>
                    <a:lnTo>
                      <a:pt x="47" y="47"/>
                    </a:lnTo>
                    <a:lnTo>
                      <a:pt x="43" y="47"/>
                    </a:lnTo>
                    <a:lnTo>
                      <a:pt x="43" y="51"/>
                    </a:lnTo>
                    <a:lnTo>
                      <a:pt x="39" y="51"/>
                    </a:lnTo>
                    <a:lnTo>
                      <a:pt x="29" y="51"/>
                    </a:lnTo>
                    <a:lnTo>
                      <a:pt x="22" y="47"/>
                    </a:lnTo>
                    <a:lnTo>
                      <a:pt x="18" y="43"/>
                    </a:lnTo>
                    <a:lnTo>
                      <a:pt x="18" y="40"/>
                    </a:lnTo>
                    <a:lnTo>
                      <a:pt x="14" y="40"/>
                    </a:lnTo>
                    <a:lnTo>
                      <a:pt x="18" y="36"/>
                    </a:lnTo>
                    <a:lnTo>
                      <a:pt x="25" y="36"/>
                    </a:lnTo>
                    <a:lnTo>
                      <a:pt x="36" y="40"/>
                    </a:lnTo>
                    <a:lnTo>
                      <a:pt x="43" y="40"/>
                    </a:lnTo>
                    <a:lnTo>
                      <a:pt x="47" y="36"/>
                    </a:lnTo>
                    <a:lnTo>
                      <a:pt x="47" y="36"/>
                    </a:lnTo>
                    <a:lnTo>
                      <a:pt x="36" y="36"/>
                    </a:lnTo>
                    <a:lnTo>
                      <a:pt x="36" y="33"/>
                    </a:lnTo>
                    <a:lnTo>
                      <a:pt x="43" y="33"/>
                    </a:lnTo>
                    <a:lnTo>
                      <a:pt x="47" y="29"/>
                    </a:lnTo>
                    <a:lnTo>
                      <a:pt x="47" y="29"/>
                    </a:lnTo>
                    <a:lnTo>
                      <a:pt x="39" y="29"/>
                    </a:lnTo>
                    <a:lnTo>
                      <a:pt x="39" y="25"/>
                    </a:lnTo>
                    <a:lnTo>
                      <a:pt x="36" y="25"/>
                    </a:lnTo>
                    <a:lnTo>
                      <a:pt x="36" y="29"/>
                    </a:lnTo>
                    <a:lnTo>
                      <a:pt x="32" y="29"/>
                    </a:lnTo>
                    <a:lnTo>
                      <a:pt x="32" y="25"/>
                    </a:lnTo>
                    <a:lnTo>
                      <a:pt x="32" y="25"/>
                    </a:lnTo>
                    <a:lnTo>
                      <a:pt x="36" y="22"/>
                    </a:lnTo>
                    <a:lnTo>
                      <a:pt x="36" y="22"/>
                    </a:lnTo>
                    <a:lnTo>
                      <a:pt x="36" y="18"/>
                    </a:lnTo>
                    <a:lnTo>
                      <a:pt x="32" y="18"/>
                    </a:lnTo>
                    <a:lnTo>
                      <a:pt x="32" y="18"/>
                    </a:lnTo>
                    <a:lnTo>
                      <a:pt x="29" y="18"/>
                    </a:lnTo>
                    <a:lnTo>
                      <a:pt x="25" y="22"/>
                    </a:lnTo>
                    <a:lnTo>
                      <a:pt x="22" y="25"/>
                    </a:lnTo>
                    <a:lnTo>
                      <a:pt x="14" y="25"/>
                    </a:lnTo>
                    <a:lnTo>
                      <a:pt x="14" y="25"/>
                    </a:lnTo>
                    <a:lnTo>
                      <a:pt x="18" y="25"/>
                    </a:lnTo>
                    <a:lnTo>
                      <a:pt x="22" y="18"/>
                    </a:lnTo>
                    <a:lnTo>
                      <a:pt x="22" y="18"/>
                    </a:lnTo>
                    <a:lnTo>
                      <a:pt x="14" y="15"/>
                    </a:lnTo>
                    <a:lnTo>
                      <a:pt x="7" y="18"/>
                    </a:lnTo>
                    <a:lnTo>
                      <a:pt x="4" y="18"/>
                    </a:lnTo>
                    <a:lnTo>
                      <a:pt x="4" y="18"/>
                    </a:lnTo>
                    <a:lnTo>
                      <a:pt x="0" y="11"/>
                    </a:lnTo>
                    <a:lnTo>
                      <a:pt x="4" y="4"/>
                    </a:lnTo>
                    <a:lnTo>
                      <a:pt x="4" y="4"/>
                    </a:lnTo>
                    <a:lnTo>
                      <a:pt x="11" y="4"/>
                    </a:lnTo>
                    <a:lnTo>
                      <a:pt x="25" y="4"/>
                    </a:lnTo>
                    <a:lnTo>
                      <a:pt x="32" y="0"/>
                    </a:lnTo>
                    <a:lnTo>
                      <a:pt x="36" y="0"/>
                    </a:lnTo>
                    <a:lnTo>
                      <a:pt x="39" y="4"/>
                    </a:lnTo>
                    <a:lnTo>
                      <a:pt x="39" y="4"/>
                    </a:lnTo>
                    <a:lnTo>
                      <a:pt x="39" y="4"/>
                    </a:lnTo>
                    <a:lnTo>
                      <a:pt x="43" y="4"/>
                    </a:lnTo>
                    <a:lnTo>
                      <a:pt x="50" y="4"/>
                    </a:lnTo>
                    <a:lnTo>
                      <a:pt x="50" y="8"/>
                    </a:lnTo>
                    <a:lnTo>
                      <a:pt x="50" y="15"/>
                    </a:lnTo>
                    <a:lnTo>
                      <a:pt x="54" y="18"/>
                    </a:lnTo>
                    <a:lnTo>
                      <a:pt x="54" y="18"/>
                    </a:lnTo>
                    <a:lnTo>
                      <a:pt x="54" y="15"/>
                    </a:lnTo>
                    <a:lnTo>
                      <a:pt x="54" y="15"/>
                    </a:lnTo>
                    <a:lnTo>
                      <a:pt x="57" y="11"/>
                    </a:lnTo>
                    <a:lnTo>
                      <a:pt x="61" y="8"/>
                    </a:lnTo>
                    <a:lnTo>
                      <a:pt x="65" y="8"/>
                    </a:lnTo>
                    <a:lnTo>
                      <a:pt x="72" y="11"/>
                    </a:lnTo>
                    <a:lnTo>
                      <a:pt x="75" y="11"/>
                    </a:lnTo>
                    <a:lnTo>
                      <a:pt x="79" y="15"/>
                    </a:lnTo>
                    <a:lnTo>
                      <a:pt x="79" y="15"/>
                    </a:lnTo>
                    <a:lnTo>
                      <a:pt x="79" y="15"/>
                    </a:lnTo>
                    <a:lnTo>
                      <a:pt x="82" y="15"/>
                    </a:lnTo>
                    <a:lnTo>
                      <a:pt x="82" y="15"/>
                    </a:lnTo>
                    <a:lnTo>
                      <a:pt x="86" y="15"/>
                    </a:lnTo>
                    <a:lnTo>
                      <a:pt x="86" y="18"/>
                    </a:lnTo>
                    <a:lnTo>
                      <a:pt x="86" y="18"/>
                    </a:lnTo>
                    <a:lnTo>
                      <a:pt x="86" y="22"/>
                    </a:lnTo>
                    <a:lnTo>
                      <a:pt x="90" y="22"/>
                    </a:lnTo>
                    <a:lnTo>
                      <a:pt x="90" y="22"/>
                    </a:lnTo>
                    <a:lnTo>
                      <a:pt x="90" y="22"/>
                    </a:lnTo>
                    <a:lnTo>
                      <a:pt x="93" y="22"/>
                    </a:lnTo>
                    <a:lnTo>
                      <a:pt x="97" y="22"/>
                    </a:lnTo>
                    <a:lnTo>
                      <a:pt x="100" y="18"/>
                    </a:lnTo>
                    <a:lnTo>
                      <a:pt x="111" y="22"/>
                    </a:lnTo>
                    <a:lnTo>
                      <a:pt x="115" y="25"/>
                    </a:lnTo>
                    <a:lnTo>
                      <a:pt x="111" y="29"/>
                    </a:lnTo>
                    <a:lnTo>
                      <a:pt x="111" y="29"/>
                    </a:lnTo>
                    <a:lnTo>
                      <a:pt x="118" y="29"/>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05" name="Freeform 528">
                <a:extLst>
                  <a:ext uri="{FF2B5EF4-FFF2-40B4-BE49-F238E27FC236}">
                    <a16:creationId xmlns:a16="http://schemas.microsoft.com/office/drawing/2014/main" id="{D6E5C04F-73C5-405F-A2FA-9BC98DF32B13}"/>
                  </a:ext>
                </a:extLst>
              </p:cNvPr>
              <p:cNvSpPr>
                <a:spLocks/>
              </p:cNvSpPr>
              <p:nvPr/>
            </p:nvSpPr>
            <p:spPr bwMode="auto">
              <a:xfrm>
                <a:off x="1634" y="673"/>
                <a:ext cx="35" cy="7"/>
              </a:xfrm>
              <a:custGeom>
                <a:avLst/>
                <a:gdLst>
                  <a:gd name="T0" fmla="*/ 14 w 35"/>
                  <a:gd name="T1" fmla="*/ 0 h 7"/>
                  <a:gd name="T2" fmla="*/ 17 w 35"/>
                  <a:gd name="T3" fmla="*/ 0 h 7"/>
                  <a:gd name="T4" fmla="*/ 32 w 35"/>
                  <a:gd name="T5" fmla="*/ 4 h 7"/>
                  <a:gd name="T6" fmla="*/ 35 w 35"/>
                  <a:gd name="T7" fmla="*/ 7 h 7"/>
                  <a:gd name="T8" fmla="*/ 25 w 35"/>
                  <a:gd name="T9" fmla="*/ 7 h 7"/>
                  <a:gd name="T10" fmla="*/ 21 w 35"/>
                  <a:gd name="T11" fmla="*/ 7 h 7"/>
                  <a:gd name="T12" fmla="*/ 17 w 35"/>
                  <a:gd name="T13" fmla="*/ 7 h 7"/>
                  <a:gd name="T14" fmla="*/ 10 w 35"/>
                  <a:gd name="T15" fmla="*/ 7 h 7"/>
                  <a:gd name="T16" fmla="*/ 3 w 35"/>
                  <a:gd name="T17" fmla="*/ 4 h 7"/>
                  <a:gd name="T18" fmla="*/ 0 w 35"/>
                  <a:gd name="T19" fmla="*/ 4 h 7"/>
                  <a:gd name="T20" fmla="*/ 0 w 35"/>
                  <a:gd name="T21" fmla="*/ 0 h 7"/>
                  <a:gd name="T22" fmla="*/ 7 w 35"/>
                  <a:gd name="T23" fmla="*/ 0 h 7"/>
                  <a:gd name="T24" fmla="*/ 14 w 3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7">
                    <a:moveTo>
                      <a:pt x="14" y="0"/>
                    </a:moveTo>
                    <a:lnTo>
                      <a:pt x="17" y="0"/>
                    </a:lnTo>
                    <a:lnTo>
                      <a:pt x="32" y="4"/>
                    </a:lnTo>
                    <a:lnTo>
                      <a:pt x="35" y="7"/>
                    </a:lnTo>
                    <a:lnTo>
                      <a:pt x="25" y="7"/>
                    </a:lnTo>
                    <a:lnTo>
                      <a:pt x="21" y="7"/>
                    </a:lnTo>
                    <a:lnTo>
                      <a:pt x="17" y="7"/>
                    </a:lnTo>
                    <a:lnTo>
                      <a:pt x="10" y="7"/>
                    </a:lnTo>
                    <a:lnTo>
                      <a:pt x="3" y="4"/>
                    </a:lnTo>
                    <a:lnTo>
                      <a:pt x="0" y="4"/>
                    </a:lnTo>
                    <a:lnTo>
                      <a:pt x="0" y="0"/>
                    </a:lnTo>
                    <a:lnTo>
                      <a:pt x="7" y="0"/>
                    </a:lnTo>
                    <a:lnTo>
                      <a:pt x="1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06" name="Freeform 529">
                <a:extLst>
                  <a:ext uri="{FF2B5EF4-FFF2-40B4-BE49-F238E27FC236}">
                    <a16:creationId xmlns:a16="http://schemas.microsoft.com/office/drawing/2014/main" id="{1269CF1D-E136-4065-AABD-D43D666D8187}"/>
                  </a:ext>
                </a:extLst>
              </p:cNvPr>
              <p:cNvSpPr>
                <a:spLocks/>
              </p:cNvSpPr>
              <p:nvPr/>
            </p:nvSpPr>
            <p:spPr bwMode="auto">
              <a:xfrm>
                <a:off x="1565" y="680"/>
                <a:ext cx="36" cy="29"/>
              </a:xfrm>
              <a:custGeom>
                <a:avLst/>
                <a:gdLst>
                  <a:gd name="T0" fmla="*/ 18 w 36"/>
                  <a:gd name="T1" fmla="*/ 7 h 29"/>
                  <a:gd name="T2" fmla="*/ 22 w 36"/>
                  <a:gd name="T3" fmla="*/ 11 h 29"/>
                  <a:gd name="T4" fmla="*/ 22 w 36"/>
                  <a:gd name="T5" fmla="*/ 14 h 29"/>
                  <a:gd name="T6" fmla="*/ 22 w 36"/>
                  <a:gd name="T7" fmla="*/ 14 h 29"/>
                  <a:gd name="T8" fmla="*/ 26 w 36"/>
                  <a:gd name="T9" fmla="*/ 14 h 29"/>
                  <a:gd name="T10" fmla="*/ 26 w 36"/>
                  <a:gd name="T11" fmla="*/ 18 h 29"/>
                  <a:gd name="T12" fmla="*/ 33 w 36"/>
                  <a:gd name="T13" fmla="*/ 18 h 29"/>
                  <a:gd name="T14" fmla="*/ 33 w 36"/>
                  <a:gd name="T15" fmla="*/ 22 h 29"/>
                  <a:gd name="T16" fmla="*/ 33 w 36"/>
                  <a:gd name="T17" fmla="*/ 22 h 29"/>
                  <a:gd name="T18" fmla="*/ 36 w 36"/>
                  <a:gd name="T19" fmla="*/ 25 h 29"/>
                  <a:gd name="T20" fmla="*/ 33 w 36"/>
                  <a:gd name="T21" fmla="*/ 25 h 29"/>
                  <a:gd name="T22" fmla="*/ 29 w 36"/>
                  <a:gd name="T23" fmla="*/ 29 h 29"/>
                  <a:gd name="T24" fmla="*/ 29 w 36"/>
                  <a:gd name="T25" fmla="*/ 29 h 29"/>
                  <a:gd name="T26" fmla="*/ 22 w 36"/>
                  <a:gd name="T27" fmla="*/ 25 h 29"/>
                  <a:gd name="T28" fmla="*/ 18 w 36"/>
                  <a:gd name="T29" fmla="*/ 25 h 29"/>
                  <a:gd name="T30" fmla="*/ 15 w 36"/>
                  <a:gd name="T31" fmla="*/ 25 h 29"/>
                  <a:gd name="T32" fmla="*/ 11 w 36"/>
                  <a:gd name="T33" fmla="*/ 22 h 29"/>
                  <a:gd name="T34" fmla="*/ 8 w 36"/>
                  <a:gd name="T35" fmla="*/ 11 h 29"/>
                  <a:gd name="T36" fmla="*/ 8 w 36"/>
                  <a:gd name="T37" fmla="*/ 11 h 29"/>
                  <a:gd name="T38" fmla="*/ 4 w 36"/>
                  <a:gd name="T39" fmla="*/ 4 h 29"/>
                  <a:gd name="T40" fmla="*/ 0 w 36"/>
                  <a:gd name="T41" fmla="*/ 0 h 29"/>
                  <a:gd name="T42" fmla="*/ 0 w 36"/>
                  <a:gd name="T43" fmla="*/ 0 h 29"/>
                  <a:gd name="T44" fmla="*/ 0 w 36"/>
                  <a:gd name="T45" fmla="*/ 0 h 29"/>
                  <a:gd name="T46" fmla="*/ 8 w 36"/>
                  <a:gd name="T47" fmla="*/ 0 h 29"/>
                  <a:gd name="T48" fmla="*/ 11 w 36"/>
                  <a:gd name="T49" fmla="*/ 4 h 29"/>
                  <a:gd name="T50" fmla="*/ 15 w 36"/>
                  <a:gd name="T51" fmla="*/ 4 h 29"/>
                  <a:gd name="T52" fmla="*/ 15 w 36"/>
                  <a:gd name="T53" fmla="*/ 7 h 29"/>
                  <a:gd name="T54" fmla="*/ 18 w 36"/>
                  <a:gd name="T55" fmla="*/ 7 h 29"/>
                  <a:gd name="T56" fmla="*/ 18 w 36"/>
                  <a:gd name="T57" fmla="*/ 7 h 29"/>
                  <a:gd name="T58" fmla="*/ 18 w 36"/>
                  <a:gd name="T59"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29">
                    <a:moveTo>
                      <a:pt x="18" y="7"/>
                    </a:moveTo>
                    <a:lnTo>
                      <a:pt x="22" y="11"/>
                    </a:lnTo>
                    <a:lnTo>
                      <a:pt x="22" y="14"/>
                    </a:lnTo>
                    <a:lnTo>
                      <a:pt x="22" y="14"/>
                    </a:lnTo>
                    <a:lnTo>
                      <a:pt x="26" y="14"/>
                    </a:lnTo>
                    <a:lnTo>
                      <a:pt x="26" y="18"/>
                    </a:lnTo>
                    <a:lnTo>
                      <a:pt x="33" y="18"/>
                    </a:lnTo>
                    <a:lnTo>
                      <a:pt x="33" y="22"/>
                    </a:lnTo>
                    <a:lnTo>
                      <a:pt x="33" y="22"/>
                    </a:lnTo>
                    <a:lnTo>
                      <a:pt x="36" y="25"/>
                    </a:lnTo>
                    <a:lnTo>
                      <a:pt x="33" y="25"/>
                    </a:lnTo>
                    <a:lnTo>
                      <a:pt x="29" y="29"/>
                    </a:lnTo>
                    <a:lnTo>
                      <a:pt x="29" y="29"/>
                    </a:lnTo>
                    <a:lnTo>
                      <a:pt x="22" y="25"/>
                    </a:lnTo>
                    <a:lnTo>
                      <a:pt x="18" y="25"/>
                    </a:lnTo>
                    <a:lnTo>
                      <a:pt x="15" y="25"/>
                    </a:lnTo>
                    <a:lnTo>
                      <a:pt x="11" y="22"/>
                    </a:lnTo>
                    <a:lnTo>
                      <a:pt x="8" y="11"/>
                    </a:lnTo>
                    <a:lnTo>
                      <a:pt x="8" y="11"/>
                    </a:lnTo>
                    <a:lnTo>
                      <a:pt x="4" y="4"/>
                    </a:lnTo>
                    <a:lnTo>
                      <a:pt x="0" y="0"/>
                    </a:lnTo>
                    <a:lnTo>
                      <a:pt x="0" y="0"/>
                    </a:lnTo>
                    <a:lnTo>
                      <a:pt x="0" y="0"/>
                    </a:lnTo>
                    <a:lnTo>
                      <a:pt x="8" y="0"/>
                    </a:lnTo>
                    <a:lnTo>
                      <a:pt x="11" y="4"/>
                    </a:lnTo>
                    <a:lnTo>
                      <a:pt x="15" y="4"/>
                    </a:lnTo>
                    <a:lnTo>
                      <a:pt x="15" y="7"/>
                    </a:lnTo>
                    <a:lnTo>
                      <a:pt x="18" y="7"/>
                    </a:lnTo>
                    <a:lnTo>
                      <a:pt x="18" y="7"/>
                    </a:lnTo>
                    <a:lnTo>
                      <a:pt x="18"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07" name="Freeform 530">
                <a:extLst>
                  <a:ext uri="{FF2B5EF4-FFF2-40B4-BE49-F238E27FC236}">
                    <a16:creationId xmlns:a16="http://schemas.microsoft.com/office/drawing/2014/main" id="{45AF0212-40E2-41EA-881D-78E796E6185D}"/>
                  </a:ext>
                </a:extLst>
              </p:cNvPr>
              <p:cNvSpPr>
                <a:spLocks/>
              </p:cNvSpPr>
              <p:nvPr/>
            </p:nvSpPr>
            <p:spPr bwMode="auto">
              <a:xfrm>
                <a:off x="1591" y="727"/>
                <a:ext cx="32" cy="14"/>
              </a:xfrm>
              <a:custGeom>
                <a:avLst/>
                <a:gdLst>
                  <a:gd name="T0" fmla="*/ 14 w 32"/>
                  <a:gd name="T1" fmla="*/ 3 h 14"/>
                  <a:gd name="T2" fmla="*/ 14 w 32"/>
                  <a:gd name="T3" fmla="*/ 3 h 14"/>
                  <a:gd name="T4" fmla="*/ 17 w 32"/>
                  <a:gd name="T5" fmla="*/ 3 h 14"/>
                  <a:gd name="T6" fmla="*/ 21 w 32"/>
                  <a:gd name="T7" fmla="*/ 3 h 14"/>
                  <a:gd name="T8" fmla="*/ 21 w 32"/>
                  <a:gd name="T9" fmla="*/ 7 h 14"/>
                  <a:gd name="T10" fmla="*/ 28 w 32"/>
                  <a:gd name="T11" fmla="*/ 7 h 14"/>
                  <a:gd name="T12" fmla="*/ 32 w 32"/>
                  <a:gd name="T13" fmla="*/ 11 h 14"/>
                  <a:gd name="T14" fmla="*/ 32 w 32"/>
                  <a:gd name="T15" fmla="*/ 14 h 14"/>
                  <a:gd name="T16" fmla="*/ 21 w 32"/>
                  <a:gd name="T17" fmla="*/ 14 h 14"/>
                  <a:gd name="T18" fmla="*/ 7 w 32"/>
                  <a:gd name="T19" fmla="*/ 14 h 14"/>
                  <a:gd name="T20" fmla="*/ 3 w 32"/>
                  <a:gd name="T21" fmla="*/ 11 h 14"/>
                  <a:gd name="T22" fmla="*/ 7 w 32"/>
                  <a:gd name="T23" fmla="*/ 11 h 14"/>
                  <a:gd name="T24" fmla="*/ 7 w 32"/>
                  <a:gd name="T25" fmla="*/ 7 h 14"/>
                  <a:gd name="T26" fmla="*/ 3 w 32"/>
                  <a:gd name="T27" fmla="*/ 7 h 14"/>
                  <a:gd name="T28" fmla="*/ 3 w 32"/>
                  <a:gd name="T29" fmla="*/ 7 h 14"/>
                  <a:gd name="T30" fmla="*/ 3 w 32"/>
                  <a:gd name="T31" fmla="*/ 7 h 14"/>
                  <a:gd name="T32" fmla="*/ 0 w 32"/>
                  <a:gd name="T33" fmla="*/ 7 h 14"/>
                  <a:gd name="T34" fmla="*/ 0 w 32"/>
                  <a:gd name="T35" fmla="*/ 3 h 14"/>
                  <a:gd name="T36" fmla="*/ 3 w 32"/>
                  <a:gd name="T37" fmla="*/ 3 h 14"/>
                  <a:gd name="T38" fmla="*/ 10 w 32"/>
                  <a:gd name="T39" fmla="*/ 0 h 14"/>
                  <a:gd name="T40" fmla="*/ 14 w 32"/>
                  <a:gd name="T41" fmla="*/ 0 h 14"/>
                  <a:gd name="T42" fmla="*/ 14 w 32"/>
                  <a:gd name="T43" fmla="*/ 3 h 14"/>
                  <a:gd name="T44" fmla="*/ 14 w 32"/>
                  <a:gd name="T4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14">
                    <a:moveTo>
                      <a:pt x="14" y="3"/>
                    </a:moveTo>
                    <a:lnTo>
                      <a:pt x="14" y="3"/>
                    </a:lnTo>
                    <a:lnTo>
                      <a:pt x="17" y="3"/>
                    </a:lnTo>
                    <a:lnTo>
                      <a:pt x="21" y="3"/>
                    </a:lnTo>
                    <a:lnTo>
                      <a:pt x="21" y="7"/>
                    </a:lnTo>
                    <a:lnTo>
                      <a:pt x="28" y="7"/>
                    </a:lnTo>
                    <a:lnTo>
                      <a:pt x="32" y="11"/>
                    </a:lnTo>
                    <a:lnTo>
                      <a:pt x="32" y="14"/>
                    </a:lnTo>
                    <a:lnTo>
                      <a:pt x="21" y="14"/>
                    </a:lnTo>
                    <a:lnTo>
                      <a:pt x="7" y="14"/>
                    </a:lnTo>
                    <a:lnTo>
                      <a:pt x="3" y="11"/>
                    </a:lnTo>
                    <a:lnTo>
                      <a:pt x="7" y="11"/>
                    </a:lnTo>
                    <a:lnTo>
                      <a:pt x="7" y="7"/>
                    </a:lnTo>
                    <a:lnTo>
                      <a:pt x="3" y="7"/>
                    </a:lnTo>
                    <a:lnTo>
                      <a:pt x="3" y="7"/>
                    </a:lnTo>
                    <a:lnTo>
                      <a:pt x="3" y="7"/>
                    </a:lnTo>
                    <a:lnTo>
                      <a:pt x="0" y="7"/>
                    </a:lnTo>
                    <a:lnTo>
                      <a:pt x="0" y="3"/>
                    </a:lnTo>
                    <a:lnTo>
                      <a:pt x="3" y="3"/>
                    </a:lnTo>
                    <a:lnTo>
                      <a:pt x="10" y="0"/>
                    </a:lnTo>
                    <a:lnTo>
                      <a:pt x="14" y="0"/>
                    </a:lnTo>
                    <a:lnTo>
                      <a:pt x="14" y="3"/>
                    </a:lnTo>
                    <a:lnTo>
                      <a:pt x="14"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08" name="Freeform 531">
                <a:extLst>
                  <a:ext uri="{FF2B5EF4-FFF2-40B4-BE49-F238E27FC236}">
                    <a16:creationId xmlns:a16="http://schemas.microsoft.com/office/drawing/2014/main" id="{94873284-8139-46B2-8ED6-86D47333FE6E}"/>
                  </a:ext>
                </a:extLst>
              </p:cNvPr>
              <p:cNvSpPr>
                <a:spLocks/>
              </p:cNvSpPr>
              <p:nvPr/>
            </p:nvSpPr>
            <p:spPr bwMode="auto">
              <a:xfrm>
                <a:off x="1594" y="741"/>
                <a:ext cx="40" cy="11"/>
              </a:xfrm>
              <a:custGeom>
                <a:avLst/>
                <a:gdLst>
                  <a:gd name="T0" fmla="*/ 32 w 40"/>
                  <a:gd name="T1" fmla="*/ 0 h 11"/>
                  <a:gd name="T2" fmla="*/ 36 w 40"/>
                  <a:gd name="T3" fmla="*/ 0 h 11"/>
                  <a:gd name="T4" fmla="*/ 40 w 40"/>
                  <a:gd name="T5" fmla="*/ 4 h 11"/>
                  <a:gd name="T6" fmla="*/ 40 w 40"/>
                  <a:gd name="T7" fmla="*/ 4 h 11"/>
                  <a:gd name="T8" fmla="*/ 40 w 40"/>
                  <a:gd name="T9" fmla="*/ 7 h 11"/>
                  <a:gd name="T10" fmla="*/ 40 w 40"/>
                  <a:gd name="T11" fmla="*/ 7 h 11"/>
                  <a:gd name="T12" fmla="*/ 29 w 40"/>
                  <a:gd name="T13" fmla="*/ 11 h 11"/>
                  <a:gd name="T14" fmla="*/ 25 w 40"/>
                  <a:gd name="T15" fmla="*/ 11 h 11"/>
                  <a:gd name="T16" fmla="*/ 14 w 40"/>
                  <a:gd name="T17" fmla="*/ 11 h 11"/>
                  <a:gd name="T18" fmla="*/ 11 w 40"/>
                  <a:gd name="T19" fmla="*/ 11 h 11"/>
                  <a:gd name="T20" fmla="*/ 11 w 40"/>
                  <a:gd name="T21" fmla="*/ 11 h 11"/>
                  <a:gd name="T22" fmla="*/ 11 w 40"/>
                  <a:gd name="T23" fmla="*/ 11 h 11"/>
                  <a:gd name="T24" fmla="*/ 7 w 40"/>
                  <a:gd name="T25" fmla="*/ 11 h 11"/>
                  <a:gd name="T26" fmla="*/ 7 w 40"/>
                  <a:gd name="T27" fmla="*/ 11 h 11"/>
                  <a:gd name="T28" fmla="*/ 4 w 40"/>
                  <a:gd name="T29" fmla="*/ 11 h 11"/>
                  <a:gd name="T30" fmla="*/ 0 w 40"/>
                  <a:gd name="T31" fmla="*/ 7 h 11"/>
                  <a:gd name="T32" fmla="*/ 4 w 40"/>
                  <a:gd name="T33" fmla="*/ 7 h 11"/>
                  <a:gd name="T34" fmla="*/ 4 w 40"/>
                  <a:gd name="T35" fmla="*/ 4 h 11"/>
                  <a:gd name="T36" fmla="*/ 11 w 40"/>
                  <a:gd name="T37" fmla="*/ 4 h 11"/>
                  <a:gd name="T38" fmla="*/ 29 w 40"/>
                  <a:gd name="T39" fmla="*/ 0 h 11"/>
                  <a:gd name="T40" fmla="*/ 32 w 40"/>
                  <a:gd name="T4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11">
                    <a:moveTo>
                      <a:pt x="32" y="0"/>
                    </a:moveTo>
                    <a:lnTo>
                      <a:pt x="36" y="0"/>
                    </a:lnTo>
                    <a:lnTo>
                      <a:pt x="40" y="4"/>
                    </a:lnTo>
                    <a:lnTo>
                      <a:pt x="40" y="4"/>
                    </a:lnTo>
                    <a:lnTo>
                      <a:pt x="40" y="7"/>
                    </a:lnTo>
                    <a:lnTo>
                      <a:pt x="40" y="7"/>
                    </a:lnTo>
                    <a:lnTo>
                      <a:pt x="29" y="11"/>
                    </a:lnTo>
                    <a:lnTo>
                      <a:pt x="25" y="11"/>
                    </a:lnTo>
                    <a:lnTo>
                      <a:pt x="14" y="11"/>
                    </a:lnTo>
                    <a:lnTo>
                      <a:pt x="11" y="11"/>
                    </a:lnTo>
                    <a:lnTo>
                      <a:pt x="11" y="11"/>
                    </a:lnTo>
                    <a:lnTo>
                      <a:pt x="11" y="11"/>
                    </a:lnTo>
                    <a:lnTo>
                      <a:pt x="7" y="11"/>
                    </a:lnTo>
                    <a:lnTo>
                      <a:pt x="7" y="11"/>
                    </a:lnTo>
                    <a:lnTo>
                      <a:pt x="4" y="11"/>
                    </a:lnTo>
                    <a:lnTo>
                      <a:pt x="0" y="7"/>
                    </a:lnTo>
                    <a:lnTo>
                      <a:pt x="4" y="7"/>
                    </a:lnTo>
                    <a:lnTo>
                      <a:pt x="4" y="4"/>
                    </a:lnTo>
                    <a:lnTo>
                      <a:pt x="11" y="4"/>
                    </a:lnTo>
                    <a:lnTo>
                      <a:pt x="29" y="0"/>
                    </a:lnTo>
                    <a:lnTo>
                      <a:pt x="32"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09" name="Freeform 532">
                <a:extLst>
                  <a:ext uri="{FF2B5EF4-FFF2-40B4-BE49-F238E27FC236}">
                    <a16:creationId xmlns:a16="http://schemas.microsoft.com/office/drawing/2014/main" id="{374EF4DD-8B55-4302-9773-04E59C24F4AF}"/>
                  </a:ext>
                </a:extLst>
              </p:cNvPr>
              <p:cNvSpPr>
                <a:spLocks/>
              </p:cNvSpPr>
              <p:nvPr/>
            </p:nvSpPr>
            <p:spPr bwMode="auto">
              <a:xfrm>
                <a:off x="1608" y="752"/>
                <a:ext cx="29" cy="7"/>
              </a:xfrm>
              <a:custGeom>
                <a:avLst/>
                <a:gdLst>
                  <a:gd name="T0" fmla="*/ 18 w 29"/>
                  <a:gd name="T1" fmla="*/ 0 h 7"/>
                  <a:gd name="T2" fmla="*/ 26 w 29"/>
                  <a:gd name="T3" fmla="*/ 0 h 7"/>
                  <a:gd name="T4" fmla="*/ 29 w 29"/>
                  <a:gd name="T5" fmla="*/ 0 h 7"/>
                  <a:gd name="T6" fmla="*/ 29 w 29"/>
                  <a:gd name="T7" fmla="*/ 3 h 7"/>
                  <a:gd name="T8" fmla="*/ 26 w 29"/>
                  <a:gd name="T9" fmla="*/ 3 h 7"/>
                  <a:gd name="T10" fmla="*/ 11 w 29"/>
                  <a:gd name="T11" fmla="*/ 7 h 7"/>
                  <a:gd name="T12" fmla="*/ 0 w 29"/>
                  <a:gd name="T13" fmla="*/ 7 h 7"/>
                  <a:gd name="T14" fmla="*/ 0 w 29"/>
                  <a:gd name="T15" fmla="*/ 7 h 7"/>
                  <a:gd name="T16" fmla="*/ 18 w 29"/>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7">
                    <a:moveTo>
                      <a:pt x="18" y="0"/>
                    </a:moveTo>
                    <a:lnTo>
                      <a:pt x="26" y="0"/>
                    </a:lnTo>
                    <a:lnTo>
                      <a:pt x="29" y="0"/>
                    </a:lnTo>
                    <a:lnTo>
                      <a:pt x="29" y="3"/>
                    </a:lnTo>
                    <a:lnTo>
                      <a:pt x="26" y="3"/>
                    </a:lnTo>
                    <a:lnTo>
                      <a:pt x="11" y="7"/>
                    </a:lnTo>
                    <a:lnTo>
                      <a:pt x="0" y="7"/>
                    </a:lnTo>
                    <a:lnTo>
                      <a:pt x="0" y="7"/>
                    </a:lnTo>
                    <a:lnTo>
                      <a:pt x="18"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10" name="Freeform 533">
                <a:extLst>
                  <a:ext uri="{FF2B5EF4-FFF2-40B4-BE49-F238E27FC236}">
                    <a16:creationId xmlns:a16="http://schemas.microsoft.com/office/drawing/2014/main" id="{E2785D8E-6DEB-4E5C-B703-0670E872037C}"/>
                  </a:ext>
                </a:extLst>
              </p:cNvPr>
              <p:cNvSpPr>
                <a:spLocks/>
              </p:cNvSpPr>
              <p:nvPr/>
            </p:nvSpPr>
            <p:spPr bwMode="auto">
              <a:xfrm>
                <a:off x="1616" y="755"/>
                <a:ext cx="28" cy="11"/>
              </a:xfrm>
              <a:custGeom>
                <a:avLst/>
                <a:gdLst>
                  <a:gd name="T0" fmla="*/ 7 w 28"/>
                  <a:gd name="T1" fmla="*/ 4 h 11"/>
                  <a:gd name="T2" fmla="*/ 10 w 28"/>
                  <a:gd name="T3" fmla="*/ 4 h 11"/>
                  <a:gd name="T4" fmla="*/ 25 w 28"/>
                  <a:gd name="T5" fmla="*/ 0 h 11"/>
                  <a:gd name="T6" fmla="*/ 28 w 28"/>
                  <a:gd name="T7" fmla="*/ 4 h 11"/>
                  <a:gd name="T8" fmla="*/ 21 w 28"/>
                  <a:gd name="T9" fmla="*/ 4 h 11"/>
                  <a:gd name="T10" fmla="*/ 18 w 28"/>
                  <a:gd name="T11" fmla="*/ 8 h 11"/>
                  <a:gd name="T12" fmla="*/ 18 w 28"/>
                  <a:gd name="T13" fmla="*/ 11 h 11"/>
                  <a:gd name="T14" fmla="*/ 14 w 28"/>
                  <a:gd name="T15" fmla="*/ 11 h 11"/>
                  <a:gd name="T16" fmla="*/ 7 w 28"/>
                  <a:gd name="T17" fmla="*/ 11 h 11"/>
                  <a:gd name="T18" fmla="*/ 3 w 28"/>
                  <a:gd name="T19" fmla="*/ 11 h 11"/>
                  <a:gd name="T20" fmla="*/ 0 w 28"/>
                  <a:gd name="T21" fmla="*/ 11 h 11"/>
                  <a:gd name="T22" fmla="*/ 3 w 28"/>
                  <a:gd name="T23" fmla="*/ 8 h 11"/>
                  <a:gd name="T24" fmla="*/ 7 w 28"/>
                  <a:gd name="T25" fmla="*/ 4 h 11"/>
                  <a:gd name="T26" fmla="*/ 7 w 28"/>
                  <a:gd name="T27" fmla="*/ 4 h 11"/>
                  <a:gd name="T28" fmla="*/ 7 w 28"/>
                  <a:gd name="T2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1">
                    <a:moveTo>
                      <a:pt x="7" y="4"/>
                    </a:moveTo>
                    <a:lnTo>
                      <a:pt x="10" y="4"/>
                    </a:lnTo>
                    <a:lnTo>
                      <a:pt x="25" y="0"/>
                    </a:lnTo>
                    <a:lnTo>
                      <a:pt x="28" y="4"/>
                    </a:lnTo>
                    <a:lnTo>
                      <a:pt x="21" y="4"/>
                    </a:lnTo>
                    <a:lnTo>
                      <a:pt x="18" y="8"/>
                    </a:lnTo>
                    <a:lnTo>
                      <a:pt x="18" y="11"/>
                    </a:lnTo>
                    <a:lnTo>
                      <a:pt x="14" y="11"/>
                    </a:lnTo>
                    <a:lnTo>
                      <a:pt x="7" y="11"/>
                    </a:lnTo>
                    <a:lnTo>
                      <a:pt x="3" y="11"/>
                    </a:lnTo>
                    <a:lnTo>
                      <a:pt x="0" y="11"/>
                    </a:lnTo>
                    <a:lnTo>
                      <a:pt x="3" y="8"/>
                    </a:lnTo>
                    <a:lnTo>
                      <a:pt x="7" y="4"/>
                    </a:lnTo>
                    <a:lnTo>
                      <a:pt x="7" y="4"/>
                    </a:lnTo>
                    <a:lnTo>
                      <a:pt x="7"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11" name="Freeform 534">
                <a:extLst>
                  <a:ext uri="{FF2B5EF4-FFF2-40B4-BE49-F238E27FC236}">
                    <a16:creationId xmlns:a16="http://schemas.microsoft.com/office/drawing/2014/main" id="{C8C573CD-A560-4D49-A78E-EED6A6415725}"/>
                  </a:ext>
                </a:extLst>
              </p:cNvPr>
              <p:cNvSpPr>
                <a:spLocks/>
              </p:cNvSpPr>
              <p:nvPr/>
            </p:nvSpPr>
            <p:spPr bwMode="auto">
              <a:xfrm>
                <a:off x="1587" y="781"/>
                <a:ext cx="25" cy="14"/>
              </a:xfrm>
              <a:custGeom>
                <a:avLst/>
                <a:gdLst>
                  <a:gd name="T0" fmla="*/ 18 w 25"/>
                  <a:gd name="T1" fmla="*/ 0 h 14"/>
                  <a:gd name="T2" fmla="*/ 18 w 25"/>
                  <a:gd name="T3" fmla="*/ 0 h 14"/>
                  <a:gd name="T4" fmla="*/ 21 w 25"/>
                  <a:gd name="T5" fmla="*/ 0 h 14"/>
                  <a:gd name="T6" fmla="*/ 21 w 25"/>
                  <a:gd name="T7" fmla="*/ 3 h 14"/>
                  <a:gd name="T8" fmla="*/ 25 w 25"/>
                  <a:gd name="T9" fmla="*/ 7 h 14"/>
                  <a:gd name="T10" fmla="*/ 25 w 25"/>
                  <a:gd name="T11" fmla="*/ 10 h 14"/>
                  <a:gd name="T12" fmla="*/ 21 w 25"/>
                  <a:gd name="T13" fmla="*/ 10 h 14"/>
                  <a:gd name="T14" fmla="*/ 14 w 25"/>
                  <a:gd name="T15" fmla="*/ 14 h 14"/>
                  <a:gd name="T16" fmla="*/ 4 w 25"/>
                  <a:gd name="T17" fmla="*/ 14 h 14"/>
                  <a:gd name="T18" fmla="*/ 0 w 25"/>
                  <a:gd name="T19" fmla="*/ 10 h 14"/>
                  <a:gd name="T20" fmla="*/ 0 w 25"/>
                  <a:gd name="T21" fmla="*/ 10 h 14"/>
                  <a:gd name="T22" fmla="*/ 4 w 25"/>
                  <a:gd name="T23" fmla="*/ 3 h 14"/>
                  <a:gd name="T24" fmla="*/ 7 w 25"/>
                  <a:gd name="T25" fmla="*/ 0 h 14"/>
                  <a:gd name="T26" fmla="*/ 18 w 25"/>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4">
                    <a:moveTo>
                      <a:pt x="18" y="0"/>
                    </a:moveTo>
                    <a:lnTo>
                      <a:pt x="18" y="0"/>
                    </a:lnTo>
                    <a:lnTo>
                      <a:pt x="21" y="0"/>
                    </a:lnTo>
                    <a:lnTo>
                      <a:pt x="21" y="3"/>
                    </a:lnTo>
                    <a:lnTo>
                      <a:pt x="25" y="7"/>
                    </a:lnTo>
                    <a:lnTo>
                      <a:pt x="25" y="10"/>
                    </a:lnTo>
                    <a:lnTo>
                      <a:pt x="21" y="10"/>
                    </a:lnTo>
                    <a:lnTo>
                      <a:pt x="14" y="14"/>
                    </a:lnTo>
                    <a:lnTo>
                      <a:pt x="4" y="14"/>
                    </a:lnTo>
                    <a:lnTo>
                      <a:pt x="0" y="10"/>
                    </a:lnTo>
                    <a:lnTo>
                      <a:pt x="0" y="10"/>
                    </a:lnTo>
                    <a:lnTo>
                      <a:pt x="4" y="3"/>
                    </a:lnTo>
                    <a:lnTo>
                      <a:pt x="7" y="0"/>
                    </a:lnTo>
                    <a:lnTo>
                      <a:pt x="18"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12" name="Freeform 535">
                <a:extLst>
                  <a:ext uri="{FF2B5EF4-FFF2-40B4-BE49-F238E27FC236}">
                    <a16:creationId xmlns:a16="http://schemas.microsoft.com/office/drawing/2014/main" id="{1323A57C-21C5-4EBB-974D-501E498952E7}"/>
                  </a:ext>
                </a:extLst>
              </p:cNvPr>
              <p:cNvSpPr>
                <a:spLocks/>
              </p:cNvSpPr>
              <p:nvPr/>
            </p:nvSpPr>
            <p:spPr bwMode="auto">
              <a:xfrm>
                <a:off x="1325" y="720"/>
                <a:ext cx="251" cy="100"/>
              </a:xfrm>
              <a:custGeom>
                <a:avLst/>
                <a:gdLst>
                  <a:gd name="T0" fmla="*/ 165 w 251"/>
                  <a:gd name="T1" fmla="*/ 14 h 100"/>
                  <a:gd name="T2" fmla="*/ 183 w 251"/>
                  <a:gd name="T3" fmla="*/ 0 h 100"/>
                  <a:gd name="T4" fmla="*/ 187 w 251"/>
                  <a:gd name="T5" fmla="*/ 10 h 100"/>
                  <a:gd name="T6" fmla="*/ 197 w 251"/>
                  <a:gd name="T7" fmla="*/ 21 h 100"/>
                  <a:gd name="T8" fmla="*/ 190 w 251"/>
                  <a:gd name="T9" fmla="*/ 32 h 100"/>
                  <a:gd name="T10" fmla="*/ 205 w 251"/>
                  <a:gd name="T11" fmla="*/ 39 h 100"/>
                  <a:gd name="T12" fmla="*/ 205 w 251"/>
                  <a:gd name="T13" fmla="*/ 39 h 100"/>
                  <a:gd name="T14" fmla="*/ 226 w 251"/>
                  <a:gd name="T15" fmla="*/ 43 h 100"/>
                  <a:gd name="T16" fmla="*/ 237 w 251"/>
                  <a:gd name="T17" fmla="*/ 35 h 100"/>
                  <a:gd name="T18" fmla="*/ 251 w 251"/>
                  <a:gd name="T19" fmla="*/ 50 h 100"/>
                  <a:gd name="T20" fmla="*/ 240 w 251"/>
                  <a:gd name="T21" fmla="*/ 71 h 100"/>
                  <a:gd name="T22" fmla="*/ 215 w 251"/>
                  <a:gd name="T23" fmla="*/ 79 h 100"/>
                  <a:gd name="T24" fmla="*/ 197 w 251"/>
                  <a:gd name="T25" fmla="*/ 79 h 100"/>
                  <a:gd name="T26" fmla="*/ 183 w 251"/>
                  <a:gd name="T27" fmla="*/ 71 h 100"/>
                  <a:gd name="T28" fmla="*/ 169 w 251"/>
                  <a:gd name="T29" fmla="*/ 82 h 100"/>
                  <a:gd name="T30" fmla="*/ 144 w 251"/>
                  <a:gd name="T31" fmla="*/ 89 h 100"/>
                  <a:gd name="T32" fmla="*/ 129 w 251"/>
                  <a:gd name="T33" fmla="*/ 93 h 100"/>
                  <a:gd name="T34" fmla="*/ 86 w 251"/>
                  <a:gd name="T35" fmla="*/ 100 h 100"/>
                  <a:gd name="T36" fmla="*/ 69 w 251"/>
                  <a:gd name="T37" fmla="*/ 86 h 100"/>
                  <a:gd name="T38" fmla="*/ 86 w 251"/>
                  <a:gd name="T39" fmla="*/ 82 h 100"/>
                  <a:gd name="T40" fmla="*/ 115 w 251"/>
                  <a:gd name="T41" fmla="*/ 75 h 100"/>
                  <a:gd name="T42" fmla="*/ 129 w 251"/>
                  <a:gd name="T43" fmla="*/ 71 h 100"/>
                  <a:gd name="T44" fmla="*/ 133 w 251"/>
                  <a:gd name="T45" fmla="*/ 64 h 100"/>
                  <a:gd name="T46" fmla="*/ 108 w 251"/>
                  <a:gd name="T47" fmla="*/ 68 h 100"/>
                  <a:gd name="T48" fmla="*/ 97 w 251"/>
                  <a:gd name="T49" fmla="*/ 71 h 100"/>
                  <a:gd name="T50" fmla="*/ 79 w 251"/>
                  <a:gd name="T51" fmla="*/ 75 h 100"/>
                  <a:gd name="T52" fmla="*/ 79 w 251"/>
                  <a:gd name="T53" fmla="*/ 64 h 100"/>
                  <a:gd name="T54" fmla="*/ 83 w 251"/>
                  <a:gd name="T55" fmla="*/ 61 h 100"/>
                  <a:gd name="T56" fmla="*/ 65 w 251"/>
                  <a:gd name="T57" fmla="*/ 64 h 100"/>
                  <a:gd name="T58" fmla="*/ 58 w 251"/>
                  <a:gd name="T59" fmla="*/ 79 h 100"/>
                  <a:gd name="T60" fmla="*/ 43 w 251"/>
                  <a:gd name="T61" fmla="*/ 71 h 100"/>
                  <a:gd name="T62" fmla="*/ 33 w 251"/>
                  <a:gd name="T63" fmla="*/ 71 h 100"/>
                  <a:gd name="T64" fmla="*/ 11 w 251"/>
                  <a:gd name="T65" fmla="*/ 71 h 100"/>
                  <a:gd name="T66" fmla="*/ 11 w 251"/>
                  <a:gd name="T67" fmla="*/ 57 h 100"/>
                  <a:gd name="T68" fmla="*/ 51 w 251"/>
                  <a:gd name="T69" fmla="*/ 50 h 100"/>
                  <a:gd name="T70" fmla="*/ 22 w 251"/>
                  <a:gd name="T71" fmla="*/ 53 h 100"/>
                  <a:gd name="T72" fmla="*/ 40 w 251"/>
                  <a:gd name="T73" fmla="*/ 43 h 100"/>
                  <a:gd name="T74" fmla="*/ 18 w 251"/>
                  <a:gd name="T75" fmla="*/ 39 h 100"/>
                  <a:gd name="T76" fmla="*/ 18 w 251"/>
                  <a:gd name="T77" fmla="*/ 32 h 100"/>
                  <a:gd name="T78" fmla="*/ 58 w 251"/>
                  <a:gd name="T79" fmla="*/ 28 h 100"/>
                  <a:gd name="T80" fmla="*/ 36 w 251"/>
                  <a:gd name="T81" fmla="*/ 21 h 100"/>
                  <a:gd name="T82" fmla="*/ 61 w 251"/>
                  <a:gd name="T83" fmla="*/ 14 h 100"/>
                  <a:gd name="T84" fmla="*/ 72 w 251"/>
                  <a:gd name="T85" fmla="*/ 25 h 100"/>
                  <a:gd name="T86" fmla="*/ 104 w 251"/>
                  <a:gd name="T87" fmla="*/ 28 h 100"/>
                  <a:gd name="T88" fmla="*/ 112 w 251"/>
                  <a:gd name="T89" fmla="*/ 39 h 100"/>
                  <a:gd name="T90" fmla="*/ 126 w 251"/>
                  <a:gd name="T91" fmla="*/ 43 h 100"/>
                  <a:gd name="T92" fmla="*/ 129 w 251"/>
                  <a:gd name="T93" fmla="*/ 53 h 100"/>
                  <a:gd name="T94" fmla="*/ 140 w 251"/>
                  <a:gd name="T95" fmla="*/ 53 h 100"/>
                  <a:gd name="T96" fmla="*/ 180 w 251"/>
                  <a:gd name="T97" fmla="*/ 53 h 100"/>
                  <a:gd name="T98" fmla="*/ 169 w 251"/>
                  <a:gd name="T99" fmla="*/ 43 h 100"/>
                  <a:gd name="T100" fmla="*/ 169 w 251"/>
                  <a:gd name="T101" fmla="*/ 35 h 100"/>
                  <a:gd name="T102" fmla="*/ 165 w 251"/>
                  <a:gd name="T103" fmla="*/ 28 h 100"/>
                  <a:gd name="T104" fmla="*/ 151 w 251"/>
                  <a:gd name="T105" fmla="*/ 1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1" h="100">
                    <a:moveTo>
                      <a:pt x="158" y="14"/>
                    </a:moveTo>
                    <a:lnTo>
                      <a:pt x="158" y="14"/>
                    </a:lnTo>
                    <a:lnTo>
                      <a:pt x="158" y="14"/>
                    </a:lnTo>
                    <a:lnTo>
                      <a:pt x="162" y="14"/>
                    </a:lnTo>
                    <a:lnTo>
                      <a:pt x="165" y="14"/>
                    </a:lnTo>
                    <a:lnTo>
                      <a:pt x="165" y="10"/>
                    </a:lnTo>
                    <a:lnTo>
                      <a:pt x="172" y="0"/>
                    </a:lnTo>
                    <a:lnTo>
                      <a:pt x="176" y="0"/>
                    </a:lnTo>
                    <a:lnTo>
                      <a:pt x="180" y="0"/>
                    </a:lnTo>
                    <a:lnTo>
                      <a:pt x="183" y="0"/>
                    </a:lnTo>
                    <a:lnTo>
                      <a:pt x="187" y="3"/>
                    </a:lnTo>
                    <a:lnTo>
                      <a:pt x="187" y="7"/>
                    </a:lnTo>
                    <a:lnTo>
                      <a:pt x="183" y="7"/>
                    </a:lnTo>
                    <a:lnTo>
                      <a:pt x="187" y="10"/>
                    </a:lnTo>
                    <a:lnTo>
                      <a:pt x="187" y="10"/>
                    </a:lnTo>
                    <a:lnTo>
                      <a:pt x="187" y="14"/>
                    </a:lnTo>
                    <a:lnTo>
                      <a:pt x="187" y="18"/>
                    </a:lnTo>
                    <a:lnTo>
                      <a:pt x="187" y="18"/>
                    </a:lnTo>
                    <a:lnTo>
                      <a:pt x="190" y="18"/>
                    </a:lnTo>
                    <a:lnTo>
                      <a:pt x="197" y="21"/>
                    </a:lnTo>
                    <a:lnTo>
                      <a:pt x="197" y="21"/>
                    </a:lnTo>
                    <a:lnTo>
                      <a:pt x="197" y="25"/>
                    </a:lnTo>
                    <a:lnTo>
                      <a:pt x="197" y="25"/>
                    </a:lnTo>
                    <a:lnTo>
                      <a:pt x="194" y="28"/>
                    </a:lnTo>
                    <a:lnTo>
                      <a:pt x="190" y="32"/>
                    </a:lnTo>
                    <a:lnTo>
                      <a:pt x="187" y="32"/>
                    </a:lnTo>
                    <a:lnTo>
                      <a:pt x="190" y="32"/>
                    </a:lnTo>
                    <a:lnTo>
                      <a:pt x="201" y="32"/>
                    </a:lnTo>
                    <a:lnTo>
                      <a:pt x="208" y="35"/>
                    </a:lnTo>
                    <a:lnTo>
                      <a:pt x="205" y="39"/>
                    </a:lnTo>
                    <a:lnTo>
                      <a:pt x="201" y="39"/>
                    </a:lnTo>
                    <a:lnTo>
                      <a:pt x="197" y="43"/>
                    </a:lnTo>
                    <a:lnTo>
                      <a:pt x="197" y="43"/>
                    </a:lnTo>
                    <a:lnTo>
                      <a:pt x="205" y="39"/>
                    </a:lnTo>
                    <a:lnTo>
                      <a:pt x="205" y="39"/>
                    </a:lnTo>
                    <a:lnTo>
                      <a:pt x="208" y="39"/>
                    </a:lnTo>
                    <a:lnTo>
                      <a:pt x="215" y="39"/>
                    </a:lnTo>
                    <a:lnTo>
                      <a:pt x="223" y="50"/>
                    </a:lnTo>
                    <a:lnTo>
                      <a:pt x="223" y="43"/>
                    </a:lnTo>
                    <a:lnTo>
                      <a:pt x="226" y="43"/>
                    </a:lnTo>
                    <a:lnTo>
                      <a:pt x="223" y="43"/>
                    </a:lnTo>
                    <a:lnTo>
                      <a:pt x="223" y="35"/>
                    </a:lnTo>
                    <a:lnTo>
                      <a:pt x="226" y="35"/>
                    </a:lnTo>
                    <a:lnTo>
                      <a:pt x="226" y="32"/>
                    </a:lnTo>
                    <a:lnTo>
                      <a:pt x="237" y="35"/>
                    </a:lnTo>
                    <a:lnTo>
                      <a:pt x="248" y="39"/>
                    </a:lnTo>
                    <a:lnTo>
                      <a:pt x="251" y="43"/>
                    </a:lnTo>
                    <a:lnTo>
                      <a:pt x="251" y="46"/>
                    </a:lnTo>
                    <a:lnTo>
                      <a:pt x="251" y="50"/>
                    </a:lnTo>
                    <a:lnTo>
                      <a:pt x="251" y="50"/>
                    </a:lnTo>
                    <a:lnTo>
                      <a:pt x="251" y="53"/>
                    </a:lnTo>
                    <a:lnTo>
                      <a:pt x="248" y="57"/>
                    </a:lnTo>
                    <a:lnTo>
                      <a:pt x="244" y="64"/>
                    </a:lnTo>
                    <a:lnTo>
                      <a:pt x="240" y="64"/>
                    </a:lnTo>
                    <a:lnTo>
                      <a:pt x="240" y="71"/>
                    </a:lnTo>
                    <a:lnTo>
                      <a:pt x="237" y="75"/>
                    </a:lnTo>
                    <a:lnTo>
                      <a:pt x="230" y="75"/>
                    </a:lnTo>
                    <a:lnTo>
                      <a:pt x="230" y="75"/>
                    </a:lnTo>
                    <a:lnTo>
                      <a:pt x="223" y="79"/>
                    </a:lnTo>
                    <a:lnTo>
                      <a:pt x="215" y="79"/>
                    </a:lnTo>
                    <a:lnTo>
                      <a:pt x="208" y="79"/>
                    </a:lnTo>
                    <a:lnTo>
                      <a:pt x="205" y="79"/>
                    </a:lnTo>
                    <a:lnTo>
                      <a:pt x="205" y="75"/>
                    </a:lnTo>
                    <a:lnTo>
                      <a:pt x="205" y="71"/>
                    </a:lnTo>
                    <a:lnTo>
                      <a:pt x="197" y="79"/>
                    </a:lnTo>
                    <a:lnTo>
                      <a:pt x="190" y="79"/>
                    </a:lnTo>
                    <a:lnTo>
                      <a:pt x="183" y="79"/>
                    </a:lnTo>
                    <a:lnTo>
                      <a:pt x="187" y="75"/>
                    </a:lnTo>
                    <a:lnTo>
                      <a:pt x="183" y="75"/>
                    </a:lnTo>
                    <a:lnTo>
                      <a:pt x="183" y="71"/>
                    </a:lnTo>
                    <a:lnTo>
                      <a:pt x="180" y="71"/>
                    </a:lnTo>
                    <a:lnTo>
                      <a:pt x="180" y="75"/>
                    </a:lnTo>
                    <a:lnTo>
                      <a:pt x="176" y="79"/>
                    </a:lnTo>
                    <a:lnTo>
                      <a:pt x="172" y="79"/>
                    </a:lnTo>
                    <a:lnTo>
                      <a:pt x="169" y="82"/>
                    </a:lnTo>
                    <a:lnTo>
                      <a:pt x="158" y="82"/>
                    </a:lnTo>
                    <a:lnTo>
                      <a:pt x="154" y="82"/>
                    </a:lnTo>
                    <a:lnTo>
                      <a:pt x="144" y="86"/>
                    </a:lnTo>
                    <a:lnTo>
                      <a:pt x="144" y="86"/>
                    </a:lnTo>
                    <a:lnTo>
                      <a:pt x="144" y="89"/>
                    </a:lnTo>
                    <a:lnTo>
                      <a:pt x="140" y="89"/>
                    </a:lnTo>
                    <a:lnTo>
                      <a:pt x="140" y="89"/>
                    </a:lnTo>
                    <a:lnTo>
                      <a:pt x="133" y="93"/>
                    </a:lnTo>
                    <a:lnTo>
                      <a:pt x="129" y="93"/>
                    </a:lnTo>
                    <a:lnTo>
                      <a:pt x="129" y="93"/>
                    </a:lnTo>
                    <a:lnTo>
                      <a:pt x="126" y="93"/>
                    </a:lnTo>
                    <a:lnTo>
                      <a:pt x="122" y="96"/>
                    </a:lnTo>
                    <a:lnTo>
                      <a:pt x="112" y="100"/>
                    </a:lnTo>
                    <a:lnTo>
                      <a:pt x="104" y="100"/>
                    </a:lnTo>
                    <a:lnTo>
                      <a:pt x="86" y="100"/>
                    </a:lnTo>
                    <a:lnTo>
                      <a:pt x="76" y="96"/>
                    </a:lnTo>
                    <a:lnTo>
                      <a:pt x="69" y="93"/>
                    </a:lnTo>
                    <a:lnTo>
                      <a:pt x="65" y="89"/>
                    </a:lnTo>
                    <a:lnTo>
                      <a:pt x="65" y="89"/>
                    </a:lnTo>
                    <a:lnTo>
                      <a:pt x="69" y="86"/>
                    </a:lnTo>
                    <a:lnTo>
                      <a:pt x="72" y="86"/>
                    </a:lnTo>
                    <a:lnTo>
                      <a:pt x="76" y="86"/>
                    </a:lnTo>
                    <a:lnTo>
                      <a:pt x="79" y="82"/>
                    </a:lnTo>
                    <a:lnTo>
                      <a:pt x="83" y="82"/>
                    </a:lnTo>
                    <a:lnTo>
                      <a:pt x="86" y="82"/>
                    </a:lnTo>
                    <a:lnTo>
                      <a:pt x="86" y="82"/>
                    </a:lnTo>
                    <a:lnTo>
                      <a:pt x="90" y="82"/>
                    </a:lnTo>
                    <a:lnTo>
                      <a:pt x="90" y="79"/>
                    </a:lnTo>
                    <a:lnTo>
                      <a:pt x="94" y="75"/>
                    </a:lnTo>
                    <a:lnTo>
                      <a:pt x="115" y="75"/>
                    </a:lnTo>
                    <a:lnTo>
                      <a:pt x="119" y="75"/>
                    </a:lnTo>
                    <a:lnTo>
                      <a:pt x="119" y="79"/>
                    </a:lnTo>
                    <a:lnTo>
                      <a:pt x="122" y="79"/>
                    </a:lnTo>
                    <a:lnTo>
                      <a:pt x="126" y="75"/>
                    </a:lnTo>
                    <a:lnTo>
                      <a:pt x="129" y="71"/>
                    </a:lnTo>
                    <a:lnTo>
                      <a:pt x="129" y="71"/>
                    </a:lnTo>
                    <a:lnTo>
                      <a:pt x="137" y="68"/>
                    </a:lnTo>
                    <a:lnTo>
                      <a:pt x="137" y="68"/>
                    </a:lnTo>
                    <a:lnTo>
                      <a:pt x="137" y="64"/>
                    </a:lnTo>
                    <a:lnTo>
                      <a:pt x="133" y="64"/>
                    </a:lnTo>
                    <a:lnTo>
                      <a:pt x="129" y="68"/>
                    </a:lnTo>
                    <a:lnTo>
                      <a:pt x="122" y="68"/>
                    </a:lnTo>
                    <a:lnTo>
                      <a:pt x="112" y="71"/>
                    </a:lnTo>
                    <a:lnTo>
                      <a:pt x="108" y="68"/>
                    </a:lnTo>
                    <a:lnTo>
                      <a:pt x="108" y="68"/>
                    </a:lnTo>
                    <a:lnTo>
                      <a:pt x="104" y="68"/>
                    </a:lnTo>
                    <a:lnTo>
                      <a:pt x="104" y="64"/>
                    </a:lnTo>
                    <a:lnTo>
                      <a:pt x="101" y="64"/>
                    </a:lnTo>
                    <a:lnTo>
                      <a:pt x="101" y="68"/>
                    </a:lnTo>
                    <a:lnTo>
                      <a:pt x="97" y="71"/>
                    </a:lnTo>
                    <a:lnTo>
                      <a:pt x="94" y="71"/>
                    </a:lnTo>
                    <a:lnTo>
                      <a:pt x="94" y="71"/>
                    </a:lnTo>
                    <a:lnTo>
                      <a:pt x="90" y="71"/>
                    </a:lnTo>
                    <a:lnTo>
                      <a:pt x="83" y="75"/>
                    </a:lnTo>
                    <a:lnTo>
                      <a:pt x="79" y="75"/>
                    </a:lnTo>
                    <a:lnTo>
                      <a:pt x="76" y="71"/>
                    </a:lnTo>
                    <a:lnTo>
                      <a:pt x="76" y="71"/>
                    </a:lnTo>
                    <a:lnTo>
                      <a:pt x="79" y="68"/>
                    </a:lnTo>
                    <a:lnTo>
                      <a:pt x="79" y="68"/>
                    </a:lnTo>
                    <a:lnTo>
                      <a:pt x="79" y="64"/>
                    </a:lnTo>
                    <a:lnTo>
                      <a:pt x="79" y="61"/>
                    </a:lnTo>
                    <a:lnTo>
                      <a:pt x="86" y="61"/>
                    </a:lnTo>
                    <a:lnTo>
                      <a:pt x="86" y="57"/>
                    </a:lnTo>
                    <a:lnTo>
                      <a:pt x="86" y="57"/>
                    </a:lnTo>
                    <a:lnTo>
                      <a:pt x="83" y="61"/>
                    </a:lnTo>
                    <a:lnTo>
                      <a:pt x="76" y="61"/>
                    </a:lnTo>
                    <a:lnTo>
                      <a:pt x="72" y="68"/>
                    </a:lnTo>
                    <a:lnTo>
                      <a:pt x="69" y="68"/>
                    </a:lnTo>
                    <a:lnTo>
                      <a:pt x="69" y="64"/>
                    </a:lnTo>
                    <a:lnTo>
                      <a:pt x="65" y="64"/>
                    </a:lnTo>
                    <a:lnTo>
                      <a:pt x="65" y="68"/>
                    </a:lnTo>
                    <a:lnTo>
                      <a:pt x="69" y="68"/>
                    </a:lnTo>
                    <a:lnTo>
                      <a:pt x="69" y="71"/>
                    </a:lnTo>
                    <a:lnTo>
                      <a:pt x="65" y="71"/>
                    </a:lnTo>
                    <a:lnTo>
                      <a:pt x="58" y="79"/>
                    </a:lnTo>
                    <a:lnTo>
                      <a:pt x="54" y="75"/>
                    </a:lnTo>
                    <a:lnTo>
                      <a:pt x="51" y="71"/>
                    </a:lnTo>
                    <a:lnTo>
                      <a:pt x="51" y="68"/>
                    </a:lnTo>
                    <a:lnTo>
                      <a:pt x="47" y="71"/>
                    </a:lnTo>
                    <a:lnTo>
                      <a:pt x="43" y="71"/>
                    </a:lnTo>
                    <a:lnTo>
                      <a:pt x="43" y="75"/>
                    </a:lnTo>
                    <a:lnTo>
                      <a:pt x="43" y="79"/>
                    </a:lnTo>
                    <a:lnTo>
                      <a:pt x="40" y="79"/>
                    </a:lnTo>
                    <a:lnTo>
                      <a:pt x="29" y="75"/>
                    </a:lnTo>
                    <a:lnTo>
                      <a:pt x="33" y="71"/>
                    </a:lnTo>
                    <a:lnTo>
                      <a:pt x="29" y="71"/>
                    </a:lnTo>
                    <a:lnTo>
                      <a:pt x="29" y="68"/>
                    </a:lnTo>
                    <a:lnTo>
                      <a:pt x="26" y="68"/>
                    </a:lnTo>
                    <a:lnTo>
                      <a:pt x="22" y="71"/>
                    </a:lnTo>
                    <a:lnTo>
                      <a:pt x="11" y="71"/>
                    </a:lnTo>
                    <a:lnTo>
                      <a:pt x="4" y="68"/>
                    </a:lnTo>
                    <a:lnTo>
                      <a:pt x="0" y="64"/>
                    </a:lnTo>
                    <a:lnTo>
                      <a:pt x="0" y="64"/>
                    </a:lnTo>
                    <a:lnTo>
                      <a:pt x="4" y="61"/>
                    </a:lnTo>
                    <a:lnTo>
                      <a:pt x="11" y="57"/>
                    </a:lnTo>
                    <a:lnTo>
                      <a:pt x="18" y="57"/>
                    </a:lnTo>
                    <a:lnTo>
                      <a:pt x="33" y="57"/>
                    </a:lnTo>
                    <a:lnTo>
                      <a:pt x="36" y="57"/>
                    </a:lnTo>
                    <a:lnTo>
                      <a:pt x="40" y="53"/>
                    </a:lnTo>
                    <a:lnTo>
                      <a:pt x="51" y="50"/>
                    </a:lnTo>
                    <a:lnTo>
                      <a:pt x="54" y="46"/>
                    </a:lnTo>
                    <a:lnTo>
                      <a:pt x="47" y="50"/>
                    </a:lnTo>
                    <a:lnTo>
                      <a:pt x="40" y="50"/>
                    </a:lnTo>
                    <a:lnTo>
                      <a:pt x="33" y="53"/>
                    </a:lnTo>
                    <a:lnTo>
                      <a:pt x="22" y="53"/>
                    </a:lnTo>
                    <a:lnTo>
                      <a:pt x="8" y="53"/>
                    </a:lnTo>
                    <a:lnTo>
                      <a:pt x="8" y="50"/>
                    </a:lnTo>
                    <a:lnTo>
                      <a:pt x="15" y="43"/>
                    </a:lnTo>
                    <a:lnTo>
                      <a:pt x="29" y="43"/>
                    </a:lnTo>
                    <a:lnTo>
                      <a:pt x="40" y="43"/>
                    </a:lnTo>
                    <a:lnTo>
                      <a:pt x="54" y="39"/>
                    </a:lnTo>
                    <a:lnTo>
                      <a:pt x="61" y="39"/>
                    </a:lnTo>
                    <a:lnTo>
                      <a:pt x="51" y="39"/>
                    </a:lnTo>
                    <a:lnTo>
                      <a:pt x="22" y="43"/>
                    </a:lnTo>
                    <a:lnTo>
                      <a:pt x="18" y="39"/>
                    </a:lnTo>
                    <a:lnTo>
                      <a:pt x="18" y="39"/>
                    </a:lnTo>
                    <a:lnTo>
                      <a:pt x="22" y="35"/>
                    </a:lnTo>
                    <a:lnTo>
                      <a:pt x="22" y="35"/>
                    </a:lnTo>
                    <a:lnTo>
                      <a:pt x="22" y="35"/>
                    </a:lnTo>
                    <a:lnTo>
                      <a:pt x="18" y="32"/>
                    </a:lnTo>
                    <a:lnTo>
                      <a:pt x="22" y="28"/>
                    </a:lnTo>
                    <a:lnTo>
                      <a:pt x="29" y="28"/>
                    </a:lnTo>
                    <a:lnTo>
                      <a:pt x="40" y="28"/>
                    </a:lnTo>
                    <a:lnTo>
                      <a:pt x="43" y="28"/>
                    </a:lnTo>
                    <a:lnTo>
                      <a:pt x="58" y="28"/>
                    </a:lnTo>
                    <a:lnTo>
                      <a:pt x="61" y="28"/>
                    </a:lnTo>
                    <a:lnTo>
                      <a:pt x="58" y="28"/>
                    </a:lnTo>
                    <a:lnTo>
                      <a:pt x="54" y="25"/>
                    </a:lnTo>
                    <a:lnTo>
                      <a:pt x="40" y="25"/>
                    </a:lnTo>
                    <a:lnTo>
                      <a:pt x="36" y="21"/>
                    </a:lnTo>
                    <a:lnTo>
                      <a:pt x="40" y="18"/>
                    </a:lnTo>
                    <a:lnTo>
                      <a:pt x="43" y="14"/>
                    </a:lnTo>
                    <a:lnTo>
                      <a:pt x="51" y="14"/>
                    </a:lnTo>
                    <a:lnTo>
                      <a:pt x="54" y="14"/>
                    </a:lnTo>
                    <a:lnTo>
                      <a:pt x="61" y="14"/>
                    </a:lnTo>
                    <a:lnTo>
                      <a:pt x="69" y="14"/>
                    </a:lnTo>
                    <a:lnTo>
                      <a:pt x="72" y="18"/>
                    </a:lnTo>
                    <a:lnTo>
                      <a:pt x="72" y="21"/>
                    </a:lnTo>
                    <a:lnTo>
                      <a:pt x="69" y="21"/>
                    </a:lnTo>
                    <a:lnTo>
                      <a:pt x="72" y="25"/>
                    </a:lnTo>
                    <a:lnTo>
                      <a:pt x="83" y="25"/>
                    </a:lnTo>
                    <a:lnTo>
                      <a:pt x="86" y="25"/>
                    </a:lnTo>
                    <a:lnTo>
                      <a:pt x="97" y="25"/>
                    </a:lnTo>
                    <a:lnTo>
                      <a:pt x="97" y="25"/>
                    </a:lnTo>
                    <a:lnTo>
                      <a:pt x="104" y="28"/>
                    </a:lnTo>
                    <a:lnTo>
                      <a:pt x="108" y="32"/>
                    </a:lnTo>
                    <a:lnTo>
                      <a:pt x="112" y="35"/>
                    </a:lnTo>
                    <a:lnTo>
                      <a:pt x="119" y="35"/>
                    </a:lnTo>
                    <a:lnTo>
                      <a:pt x="119" y="39"/>
                    </a:lnTo>
                    <a:lnTo>
                      <a:pt x="112" y="39"/>
                    </a:lnTo>
                    <a:lnTo>
                      <a:pt x="112" y="43"/>
                    </a:lnTo>
                    <a:lnTo>
                      <a:pt x="115" y="43"/>
                    </a:lnTo>
                    <a:lnTo>
                      <a:pt x="126" y="43"/>
                    </a:lnTo>
                    <a:lnTo>
                      <a:pt x="126" y="43"/>
                    </a:lnTo>
                    <a:lnTo>
                      <a:pt x="126" y="43"/>
                    </a:lnTo>
                    <a:lnTo>
                      <a:pt x="129" y="46"/>
                    </a:lnTo>
                    <a:lnTo>
                      <a:pt x="126" y="46"/>
                    </a:lnTo>
                    <a:lnTo>
                      <a:pt x="126" y="46"/>
                    </a:lnTo>
                    <a:lnTo>
                      <a:pt x="129" y="50"/>
                    </a:lnTo>
                    <a:lnTo>
                      <a:pt x="129" y="53"/>
                    </a:lnTo>
                    <a:lnTo>
                      <a:pt x="129" y="53"/>
                    </a:lnTo>
                    <a:lnTo>
                      <a:pt x="133" y="53"/>
                    </a:lnTo>
                    <a:lnTo>
                      <a:pt x="137" y="53"/>
                    </a:lnTo>
                    <a:lnTo>
                      <a:pt x="140" y="53"/>
                    </a:lnTo>
                    <a:lnTo>
                      <a:pt x="140" y="53"/>
                    </a:lnTo>
                    <a:lnTo>
                      <a:pt x="147" y="53"/>
                    </a:lnTo>
                    <a:lnTo>
                      <a:pt x="151" y="53"/>
                    </a:lnTo>
                    <a:lnTo>
                      <a:pt x="158" y="53"/>
                    </a:lnTo>
                    <a:lnTo>
                      <a:pt x="176" y="53"/>
                    </a:lnTo>
                    <a:lnTo>
                      <a:pt x="180" y="53"/>
                    </a:lnTo>
                    <a:lnTo>
                      <a:pt x="180" y="50"/>
                    </a:lnTo>
                    <a:lnTo>
                      <a:pt x="180" y="46"/>
                    </a:lnTo>
                    <a:lnTo>
                      <a:pt x="176" y="46"/>
                    </a:lnTo>
                    <a:lnTo>
                      <a:pt x="172" y="43"/>
                    </a:lnTo>
                    <a:lnTo>
                      <a:pt x="169" y="43"/>
                    </a:lnTo>
                    <a:lnTo>
                      <a:pt x="165" y="43"/>
                    </a:lnTo>
                    <a:lnTo>
                      <a:pt x="165" y="39"/>
                    </a:lnTo>
                    <a:lnTo>
                      <a:pt x="162" y="43"/>
                    </a:lnTo>
                    <a:lnTo>
                      <a:pt x="158" y="39"/>
                    </a:lnTo>
                    <a:lnTo>
                      <a:pt x="169" y="35"/>
                    </a:lnTo>
                    <a:lnTo>
                      <a:pt x="169" y="35"/>
                    </a:lnTo>
                    <a:lnTo>
                      <a:pt x="172" y="35"/>
                    </a:lnTo>
                    <a:lnTo>
                      <a:pt x="169" y="28"/>
                    </a:lnTo>
                    <a:lnTo>
                      <a:pt x="169" y="28"/>
                    </a:lnTo>
                    <a:lnTo>
                      <a:pt x="165" y="28"/>
                    </a:lnTo>
                    <a:lnTo>
                      <a:pt x="165" y="25"/>
                    </a:lnTo>
                    <a:lnTo>
                      <a:pt x="158" y="25"/>
                    </a:lnTo>
                    <a:lnTo>
                      <a:pt x="151" y="21"/>
                    </a:lnTo>
                    <a:lnTo>
                      <a:pt x="151" y="21"/>
                    </a:lnTo>
                    <a:lnTo>
                      <a:pt x="151" y="18"/>
                    </a:lnTo>
                    <a:lnTo>
                      <a:pt x="147" y="18"/>
                    </a:lnTo>
                    <a:lnTo>
                      <a:pt x="154" y="18"/>
                    </a:lnTo>
                    <a:lnTo>
                      <a:pt x="158" y="1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13" name="Freeform 536">
                <a:extLst>
                  <a:ext uri="{FF2B5EF4-FFF2-40B4-BE49-F238E27FC236}">
                    <a16:creationId xmlns:a16="http://schemas.microsoft.com/office/drawing/2014/main" id="{A91898B5-D3B5-4FFA-887C-BBF525C5DB73}"/>
                  </a:ext>
                </a:extLst>
              </p:cNvPr>
              <p:cNvSpPr>
                <a:spLocks/>
              </p:cNvSpPr>
              <p:nvPr/>
            </p:nvSpPr>
            <p:spPr bwMode="auto">
              <a:xfrm>
                <a:off x="1293" y="752"/>
                <a:ext cx="36" cy="25"/>
              </a:xfrm>
              <a:custGeom>
                <a:avLst/>
                <a:gdLst>
                  <a:gd name="T0" fmla="*/ 25 w 36"/>
                  <a:gd name="T1" fmla="*/ 3 h 25"/>
                  <a:gd name="T2" fmla="*/ 22 w 36"/>
                  <a:gd name="T3" fmla="*/ 3 h 25"/>
                  <a:gd name="T4" fmla="*/ 25 w 36"/>
                  <a:gd name="T5" fmla="*/ 3 h 25"/>
                  <a:gd name="T6" fmla="*/ 25 w 36"/>
                  <a:gd name="T7" fmla="*/ 3 h 25"/>
                  <a:gd name="T8" fmla="*/ 29 w 36"/>
                  <a:gd name="T9" fmla="*/ 0 h 25"/>
                  <a:gd name="T10" fmla="*/ 32 w 36"/>
                  <a:gd name="T11" fmla="*/ 0 h 25"/>
                  <a:gd name="T12" fmla="*/ 36 w 36"/>
                  <a:gd name="T13" fmla="*/ 0 h 25"/>
                  <a:gd name="T14" fmla="*/ 36 w 36"/>
                  <a:gd name="T15" fmla="*/ 3 h 25"/>
                  <a:gd name="T16" fmla="*/ 29 w 36"/>
                  <a:gd name="T17" fmla="*/ 11 h 25"/>
                  <a:gd name="T18" fmla="*/ 29 w 36"/>
                  <a:gd name="T19" fmla="*/ 11 h 25"/>
                  <a:gd name="T20" fmla="*/ 29 w 36"/>
                  <a:gd name="T21" fmla="*/ 11 h 25"/>
                  <a:gd name="T22" fmla="*/ 25 w 36"/>
                  <a:gd name="T23" fmla="*/ 14 h 25"/>
                  <a:gd name="T24" fmla="*/ 22 w 36"/>
                  <a:gd name="T25" fmla="*/ 21 h 25"/>
                  <a:gd name="T26" fmla="*/ 18 w 36"/>
                  <a:gd name="T27" fmla="*/ 25 h 25"/>
                  <a:gd name="T28" fmla="*/ 11 w 36"/>
                  <a:gd name="T29" fmla="*/ 25 h 25"/>
                  <a:gd name="T30" fmla="*/ 7 w 36"/>
                  <a:gd name="T31" fmla="*/ 21 h 25"/>
                  <a:gd name="T32" fmla="*/ 0 w 36"/>
                  <a:gd name="T33" fmla="*/ 21 h 25"/>
                  <a:gd name="T34" fmla="*/ 0 w 36"/>
                  <a:gd name="T35" fmla="*/ 18 h 25"/>
                  <a:gd name="T36" fmla="*/ 0 w 36"/>
                  <a:gd name="T37" fmla="*/ 14 h 25"/>
                  <a:gd name="T38" fmla="*/ 4 w 36"/>
                  <a:gd name="T39" fmla="*/ 14 h 25"/>
                  <a:gd name="T40" fmla="*/ 15 w 36"/>
                  <a:gd name="T41" fmla="*/ 7 h 25"/>
                  <a:gd name="T42" fmla="*/ 22 w 36"/>
                  <a:gd name="T43" fmla="*/ 3 h 25"/>
                  <a:gd name="T44" fmla="*/ 22 w 36"/>
                  <a:gd name="T45" fmla="*/ 3 h 25"/>
                  <a:gd name="T46" fmla="*/ 25 w 36"/>
                  <a:gd name="T4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5">
                    <a:moveTo>
                      <a:pt x="25" y="3"/>
                    </a:moveTo>
                    <a:lnTo>
                      <a:pt x="22" y="3"/>
                    </a:lnTo>
                    <a:lnTo>
                      <a:pt x="25" y="3"/>
                    </a:lnTo>
                    <a:lnTo>
                      <a:pt x="25" y="3"/>
                    </a:lnTo>
                    <a:lnTo>
                      <a:pt x="29" y="0"/>
                    </a:lnTo>
                    <a:lnTo>
                      <a:pt x="32" y="0"/>
                    </a:lnTo>
                    <a:lnTo>
                      <a:pt x="36" y="0"/>
                    </a:lnTo>
                    <a:lnTo>
                      <a:pt x="36" y="3"/>
                    </a:lnTo>
                    <a:lnTo>
                      <a:pt x="29" y="11"/>
                    </a:lnTo>
                    <a:lnTo>
                      <a:pt x="29" y="11"/>
                    </a:lnTo>
                    <a:lnTo>
                      <a:pt x="29" y="11"/>
                    </a:lnTo>
                    <a:lnTo>
                      <a:pt x="25" y="14"/>
                    </a:lnTo>
                    <a:lnTo>
                      <a:pt x="22" y="21"/>
                    </a:lnTo>
                    <a:lnTo>
                      <a:pt x="18" y="25"/>
                    </a:lnTo>
                    <a:lnTo>
                      <a:pt x="11" y="25"/>
                    </a:lnTo>
                    <a:lnTo>
                      <a:pt x="7" y="21"/>
                    </a:lnTo>
                    <a:lnTo>
                      <a:pt x="0" y="21"/>
                    </a:lnTo>
                    <a:lnTo>
                      <a:pt x="0" y="18"/>
                    </a:lnTo>
                    <a:lnTo>
                      <a:pt x="0" y="14"/>
                    </a:lnTo>
                    <a:lnTo>
                      <a:pt x="4" y="14"/>
                    </a:lnTo>
                    <a:lnTo>
                      <a:pt x="15" y="7"/>
                    </a:lnTo>
                    <a:lnTo>
                      <a:pt x="22" y="3"/>
                    </a:lnTo>
                    <a:lnTo>
                      <a:pt x="22" y="3"/>
                    </a:lnTo>
                    <a:lnTo>
                      <a:pt x="25"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14" name="Freeform 537">
                <a:extLst>
                  <a:ext uri="{FF2B5EF4-FFF2-40B4-BE49-F238E27FC236}">
                    <a16:creationId xmlns:a16="http://schemas.microsoft.com/office/drawing/2014/main" id="{E64DA119-265E-4D31-B953-BE7B179D560A}"/>
                  </a:ext>
                </a:extLst>
              </p:cNvPr>
              <p:cNvSpPr>
                <a:spLocks/>
              </p:cNvSpPr>
              <p:nvPr/>
            </p:nvSpPr>
            <p:spPr bwMode="auto">
              <a:xfrm>
                <a:off x="1218" y="691"/>
                <a:ext cx="150" cy="72"/>
              </a:xfrm>
              <a:custGeom>
                <a:avLst/>
                <a:gdLst>
                  <a:gd name="T0" fmla="*/ 61 w 150"/>
                  <a:gd name="T1" fmla="*/ 21 h 72"/>
                  <a:gd name="T2" fmla="*/ 68 w 150"/>
                  <a:gd name="T3" fmla="*/ 18 h 72"/>
                  <a:gd name="T4" fmla="*/ 75 w 150"/>
                  <a:gd name="T5" fmla="*/ 11 h 72"/>
                  <a:gd name="T6" fmla="*/ 86 w 150"/>
                  <a:gd name="T7" fmla="*/ 7 h 72"/>
                  <a:gd name="T8" fmla="*/ 93 w 150"/>
                  <a:gd name="T9" fmla="*/ 7 h 72"/>
                  <a:gd name="T10" fmla="*/ 100 w 150"/>
                  <a:gd name="T11" fmla="*/ 7 h 72"/>
                  <a:gd name="T12" fmla="*/ 104 w 150"/>
                  <a:gd name="T13" fmla="*/ 11 h 72"/>
                  <a:gd name="T14" fmla="*/ 107 w 150"/>
                  <a:gd name="T15" fmla="*/ 11 h 72"/>
                  <a:gd name="T16" fmla="*/ 115 w 150"/>
                  <a:gd name="T17" fmla="*/ 7 h 72"/>
                  <a:gd name="T18" fmla="*/ 125 w 150"/>
                  <a:gd name="T19" fmla="*/ 7 h 72"/>
                  <a:gd name="T20" fmla="*/ 115 w 150"/>
                  <a:gd name="T21" fmla="*/ 3 h 72"/>
                  <a:gd name="T22" fmla="*/ 129 w 150"/>
                  <a:gd name="T23" fmla="*/ 0 h 72"/>
                  <a:gd name="T24" fmla="*/ 143 w 150"/>
                  <a:gd name="T25" fmla="*/ 3 h 72"/>
                  <a:gd name="T26" fmla="*/ 150 w 150"/>
                  <a:gd name="T27" fmla="*/ 11 h 72"/>
                  <a:gd name="T28" fmla="*/ 133 w 150"/>
                  <a:gd name="T29" fmla="*/ 14 h 72"/>
                  <a:gd name="T30" fmla="*/ 133 w 150"/>
                  <a:gd name="T31" fmla="*/ 18 h 72"/>
                  <a:gd name="T32" fmla="*/ 140 w 150"/>
                  <a:gd name="T33" fmla="*/ 25 h 72"/>
                  <a:gd name="T34" fmla="*/ 133 w 150"/>
                  <a:gd name="T35" fmla="*/ 29 h 72"/>
                  <a:gd name="T36" fmla="*/ 140 w 150"/>
                  <a:gd name="T37" fmla="*/ 32 h 72"/>
                  <a:gd name="T38" fmla="*/ 133 w 150"/>
                  <a:gd name="T39" fmla="*/ 39 h 72"/>
                  <a:gd name="T40" fmla="*/ 118 w 150"/>
                  <a:gd name="T41" fmla="*/ 43 h 72"/>
                  <a:gd name="T42" fmla="*/ 115 w 150"/>
                  <a:gd name="T43" fmla="*/ 54 h 72"/>
                  <a:gd name="T44" fmla="*/ 100 w 150"/>
                  <a:gd name="T45" fmla="*/ 43 h 72"/>
                  <a:gd name="T46" fmla="*/ 104 w 150"/>
                  <a:gd name="T47" fmla="*/ 32 h 72"/>
                  <a:gd name="T48" fmla="*/ 100 w 150"/>
                  <a:gd name="T49" fmla="*/ 32 h 72"/>
                  <a:gd name="T50" fmla="*/ 93 w 150"/>
                  <a:gd name="T51" fmla="*/ 36 h 72"/>
                  <a:gd name="T52" fmla="*/ 93 w 150"/>
                  <a:gd name="T53" fmla="*/ 43 h 72"/>
                  <a:gd name="T54" fmla="*/ 82 w 150"/>
                  <a:gd name="T55" fmla="*/ 39 h 72"/>
                  <a:gd name="T56" fmla="*/ 82 w 150"/>
                  <a:gd name="T57" fmla="*/ 47 h 72"/>
                  <a:gd name="T58" fmla="*/ 86 w 150"/>
                  <a:gd name="T59" fmla="*/ 54 h 72"/>
                  <a:gd name="T60" fmla="*/ 79 w 150"/>
                  <a:gd name="T61" fmla="*/ 61 h 72"/>
                  <a:gd name="T62" fmla="*/ 75 w 150"/>
                  <a:gd name="T63" fmla="*/ 57 h 72"/>
                  <a:gd name="T64" fmla="*/ 68 w 150"/>
                  <a:gd name="T65" fmla="*/ 50 h 72"/>
                  <a:gd name="T66" fmla="*/ 68 w 150"/>
                  <a:gd name="T67" fmla="*/ 54 h 72"/>
                  <a:gd name="T68" fmla="*/ 68 w 150"/>
                  <a:gd name="T69" fmla="*/ 57 h 72"/>
                  <a:gd name="T70" fmla="*/ 68 w 150"/>
                  <a:gd name="T71" fmla="*/ 64 h 72"/>
                  <a:gd name="T72" fmla="*/ 64 w 150"/>
                  <a:gd name="T73" fmla="*/ 68 h 72"/>
                  <a:gd name="T74" fmla="*/ 57 w 150"/>
                  <a:gd name="T75" fmla="*/ 68 h 72"/>
                  <a:gd name="T76" fmla="*/ 50 w 150"/>
                  <a:gd name="T77" fmla="*/ 68 h 72"/>
                  <a:gd name="T78" fmla="*/ 43 w 150"/>
                  <a:gd name="T79" fmla="*/ 61 h 72"/>
                  <a:gd name="T80" fmla="*/ 43 w 150"/>
                  <a:gd name="T81" fmla="*/ 54 h 72"/>
                  <a:gd name="T82" fmla="*/ 39 w 150"/>
                  <a:gd name="T83" fmla="*/ 61 h 72"/>
                  <a:gd name="T84" fmla="*/ 21 w 150"/>
                  <a:gd name="T85" fmla="*/ 61 h 72"/>
                  <a:gd name="T86" fmla="*/ 21 w 150"/>
                  <a:gd name="T87" fmla="*/ 57 h 72"/>
                  <a:gd name="T88" fmla="*/ 14 w 150"/>
                  <a:gd name="T89" fmla="*/ 64 h 72"/>
                  <a:gd name="T90" fmla="*/ 7 w 150"/>
                  <a:gd name="T91" fmla="*/ 64 h 72"/>
                  <a:gd name="T92" fmla="*/ 4 w 150"/>
                  <a:gd name="T93" fmla="*/ 61 h 72"/>
                  <a:gd name="T94" fmla="*/ 7 w 150"/>
                  <a:gd name="T95" fmla="*/ 54 h 72"/>
                  <a:gd name="T96" fmla="*/ 14 w 150"/>
                  <a:gd name="T97" fmla="*/ 47 h 72"/>
                  <a:gd name="T98" fmla="*/ 25 w 150"/>
                  <a:gd name="T99" fmla="*/ 47 h 72"/>
                  <a:gd name="T100" fmla="*/ 32 w 150"/>
                  <a:gd name="T101" fmla="*/ 39 h 72"/>
                  <a:gd name="T102" fmla="*/ 36 w 150"/>
                  <a:gd name="T103" fmla="*/ 36 h 72"/>
                  <a:gd name="T104" fmla="*/ 43 w 150"/>
                  <a:gd name="T105" fmla="*/ 36 h 72"/>
                  <a:gd name="T106" fmla="*/ 50 w 150"/>
                  <a:gd name="T107" fmla="*/ 29 h 72"/>
                  <a:gd name="T108" fmla="*/ 57 w 150"/>
                  <a:gd name="T109" fmla="*/ 2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0" h="72">
                    <a:moveTo>
                      <a:pt x="57" y="21"/>
                    </a:moveTo>
                    <a:lnTo>
                      <a:pt x="61" y="21"/>
                    </a:lnTo>
                    <a:lnTo>
                      <a:pt x="61" y="21"/>
                    </a:lnTo>
                    <a:lnTo>
                      <a:pt x="64" y="21"/>
                    </a:lnTo>
                    <a:lnTo>
                      <a:pt x="64" y="18"/>
                    </a:lnTo>
                    <a:lnTo>
                      <a:pt x="68" y="18"/>
                    </a:lnTo>
                    <a:lnTo>
                      <a:pt x="72" y="14"/>
                    </a:lnTo>
                    <a:lnTo>
                      <a:pt x="72" y="14"/>
                    </a:lnTo>
                    <a:lnTo>
                      <a:pt x="75" y="11"/>
                    </a:lnTo>
                    <a:lnTo>
                      <a:pt x="75" y="11"/>
                    </a:lnTo>
                    <a:lnTo>
                      <a:pt x="82" y="7"/>
                    </a:lnTo>
                    <a:lnTo>
                      <a:pt x="86" y="7"/>
                    </a:lnTo>
                    <a:lnTo>
                      <a:pt x="90" y="7"/>
                    </a:lnTo>
                    <a:lnTo>
                      <a:pt x="90" y="7"/>
                    </a:lnTo>
                    <a:lnTo>
                      <a:pt x="93" y="7"/>
                    </a:lnTo>
                    <a:lnTo>
                      <a:pt x="97" y="7"/>
                    </a:lnTo>
                    <a:lnTo>
                      <a:pt x="97" y="7"/>
                    </a:lnTo>
                    <a:lnTo>
                      <a:pt x="100" y="7"/>
                    </a:lnTo>
                    <a:lnTo>
                      <a:pt x="100" y="11"/>
                    </a:lnTo>
                    <a:lnTo>
                      <a:pt x="100" y="11"/>
                    </a:lnTo>
                    <a:lnTo>
                      <a:pt x="104" y="11"/>
                    </a:lnTo>
                    <a:lnTo>
                      <a:pt x="104" y="7"/>
                    </a:lnTo>
                    <a:lnTo>
                      <a:pt x="104" y="7"/>
                    </a:lnTo>
                    <a:lnTo>
                      <a:pt x="107" y="11"/>
                    </a:lnTo>
                    <a:lnTo>
                      <a:pt x="111" y="11"/>
                    </a:lnTo>
                    <a:lnTo>
                      <a:pt x="115" y="11"/>
                    </a:lnTo>
                    <a:lnTo>
                      <a:pt x="115" y="7"/>
                    </a:lnTo>
                    <a:lnTo>
                      <a:pt x="122" y="11"/>
                    </a:lnTo>
                    <a:lnTo>
                      <a:pt x="125" y="7"/>
                    </a:lnTo>
                    <a:lnTo>
                      <a:pt x="125" y="7"/>
                    </a:lnTo>
                    <a:lnTo>
                      <a:pt x="122" y="7"/>
                    </a:lnTo>
                    <a:lnTo>
                      <a:pt x="118" y="3"/>
                    </a:lnTo>
                    <a:lnTo>
                      <a:pt x="115" y="3"/>
                    </a:lnTo>
                    <a:lnTo>
                      <a:pt x="118" y="3"/>
                    </a:lnTo>
                    <a:lnTo>
                      <a:pt x="122" y="0"/>
                    </a:lnTo>
                    <a:lnTo>
                      <a:pt x="129" y="0"/>
                    </a:lnTo>
                    <a:lnTo>
                      <a:pt x="136" y="3"/>
                    </a:lnTo>
                    <a:lnTo>
                      <a:pt x="136" y="3"/>
                    </a:lnTo>
                    <a:lnTo>
                      <a:pt x="143" y="3"/>
                    </a:lnTo>
                    <a:lnTo>
                      <a:pt x="150" y="7"/>
                    </a:lnTo>
                    <a:lnTo>
                      <a:pt x="150" y="11"/>
                    </a:lnTo>
                    <a:lnTo>
                      <a:pt x="150" y="11"/>
                    </a:lnTo>
                    <a:lnTo>
                      <a:pt x="143" y="11"/>
                    </a:lnTo>
                    <a:lnTo>
                      <a:pt x="143" y="14"/>
                    </a:lnTo>
                    <a:lnTo>
                      <a:pt x="133" y="14"/>
                    </a:lnTo>
                    <a:lnTo>
                      <a:pt x="133" y="14"/>
                    </a:lnTo>
                    <a:lnTo>
                      <a:pt x="133" y="18"/>
                    </a:lnTo>
                    <a:lnTo>
                      <a:pt x="133" y="18"/>
                    </a:lnTo>
                    <a:lnTo>
                      <a:pt x="140" y="25"/>
                    </a:lnTo>
                    <a:lnTo>
                      <a:pt x="143" y="25"/>
                    </a:lnTo>
                    <a:lnTo>
                      <a:pt x="140" y="25"/>
                    </a:lnTo>
                    <a:lnTo>
                      <a:pt x="136" y="25"/>
                    </a:lnTo>
                    <a:lnTo>
                      <a:pt x="133" y="25"/>
                    </a:lnTo>
                    <a:lnTo>
                      <a:pt x="133" y="29"/>
                    </a:lnTo>
                    <a:lnTo>
                      <a:pt x="136" y="29"/>
                    </a:lnTo>
                    <a:lnTo>
                      <a:pt x="136" y="32"/>
                    </a:lnTo>
                    <a:lnTo>
                      <a:pt x="140" y="32"/>
                    </a:lnTo>
                    <a:lnTo>
                      <a:pt x="140" y="36"/>
                    </a:lnTo>
                    <a:lnTo>
                      <a:pt x="136" y="39"/>
                    </a:lnTo>
                    <a:lnTo>
                      <a:pt x="133" y="39"/>
                    </a:lnTo>
                    <a:lnTo>
                      <a:pt x="122" y="39"/>
                    </a:lnTo>
                    <a:lnTo>
                      <a:pt x="118" y="43"/>
                    </a:lnTo>
                    <a:lnTo>
                      <a:pt x="118" y="43"/>
                    </a:lnTo>
                    <a:lnTo>
                      <a:pt x="118" y="50"/>
                    </a:lnTo>
                    <a:lnTo>
                      <a:pt x="118" y="54"/>
                    </a:lnTo>
                    <a:lnTo>
                      <a:pt x="115" y="54"/>
                    </a:lnTo>
                    <a:lnTo>
                      <a:pt x="107" y="54"/>
                    </a:lnTo>
                    <a:lnTo>
                      <a:pt x="100" y="47"/>
                    </a:lnTo>
                    <a:lnTo>
                      <a:pt x="100" y="43"/>
                    </a:lnTo>
                    <a:lnTo>
                      <a:pt x="100" y="39"/>
                    </a:lnTo>
                    <a:lnTo>
                      <a:pt x="100" y="36"/>
                    </a:lnTo>
                    <a:lnTo>
                      <a:pt x="104" y="32"/>
                    </a:lnTo>
                    <a:lnTo>
                      <a:pt x="104" y="32"/>
                    </a:lnTo>
                    <a:lnTo>
                      <a:pt x="100" y="32"/>
                    </a:lnTo>
                    <a:lnTo>
                      <a:pt x="100" y="32"/>
                    </a:lnTo>
                    <a:lnTo>
                      <a:pt x="93" y="32"/>
                    </a:lnTo>
                    <a:lnTo>
                      <a:pt x="93" y="32"/>
                    </a:lnTo>
                    <a:lnTo>
                      <a:pt x="93" y="36"/>
                    </a:lnTo>
                    <a:lnTo>
                      <a:pt x="90" y="36"/>
                    </a:lnTo>
                    <a:lnTo>
                      <a:pt x="93" y="36"/>
                    </a:lnTo>
                    <a:lnTo>
                      <a:pt x="93" y="43"/>
                    </a:lnTo>
                    <a:lnTo>
                      <a:pt x="90" y="43"/>
                    </a:lnTo>
                    <a:lnTo>
                      <a:pt x="86" y="43"/>
                    </a:lnTo>
                    <a:lnTo>
                      <a:pt x="82" y="39"/>
                    </a:lnTo>
                    <a:lnTo>
                      <a:pt x="82" y="43"/>
                    </a:lnTo>
                    <a:lnTo>
                      <a:pt x="79" y="43"/>
                    </a:lnTo>
                    <a:lnTo>
                      <a:pt x="82" y="47"/>
                    </a:lnTo>
                    <a:lnTo>
                      <a:pt x="86" y="47"/>
                    </a:lnTo>
                    <a:lnTo>
                      <a:pt x="90" y="50"/>
                    </a:lnTo>
                    <a:lnTo>
                      <a:pt x="86" y="54"/>
                    </a:lnTo>
                    <a:lnTo>
                      <a:pt x="82" y="54"/>
                    </a:lnTo>
                    <a:lnTo>
                      <a:pt x="82" y="57"/>
                    </a:lnTo>
                    <a:lnTo>
                      <a:pt x="79" y="61"/>
                    </a:lnTo>
                    <a:lnTo>
                      <a:pt x="79" y="57"/>
                    </a:lnTo>
                    <a:lnTo>
                      <a:pt x="75" y="61"/>
                    </a:lnTo>
                    <a:lnTo>
                      <a:pt x="75" y="57"/>
                    </a:lnTo>
                    <a:lnTo>
                      <a:pt x="72" y="54"/>
                    </a:lnTo>
                    <a:lnTo>
                      <a:pt x="72" y="50"/>
                    </a:lnTo>
                    <a:lnTo>
                      <a:pt x="68" y="50"/>
                    </a:lnTo>
                    <a:lnTo>
                      <a:pt x="64" y="50"/>
                    </a:lnTo>
                    <a:lnTo>
                      <a:pt x="64" y="54"/>
                    </a:lnTo>
                    <a:lnTo>
                      <a:pt x="68" y="54"/>
                    </a:lnTo>
                    <a:lnTo>
                      <a:pt x="68" y="57"/>
                    </a:lnTo>
                    <a:lnTo>
                      <a:pt x="64" y="57"/>
                    </a:lnTo>
                    <a:lnTo>
                      <a:pt x="68" y="57"/>
                    </a:lnTo>
                    <a:lnTo>
                      <a:pt x="61" y="61"/>
                    </a:lnTo>
                    <a:lnTo>
                      <a:pt x="64" y="61"/>
                    </a:lnTo>
                    <a:lnTo>
                      <a:pt x="68" y="64"/>
                    </a:lnTo>
                    <a:lnTo>
                      <a:pt x="68" y="64"/>
                    </a:lnTo>
                    <a:lnTo>
                      <a:pt x="64" y="64"/>
                    </a:lnTo>
                    <a:lnTo>
                      <a:pt x="64" y="68"/>
                    </a:lnTo>
                    <a:lnTo>
                      <a:pt x="61" y="68"/>
                    </a:lnTo>
                    <a:lnTo>
                      <a:pt x="57" y="68"/>
                    </a:lnTo>
                    <a:lnTo>
                      <a:pt x="57" y="68"/>
                    </a:lnTo>
                    <a:lnTo>
                      <a:pt x="54" y="72"/>
                    </a:lnTo>
                    <a:lnTo>
                      <a:pt x="54" y="72"/>
                    </a:lnTo>
                    <a:lnTo>
                      <a:pt x="50" y="68"/>
                    </a:lnTo>
                    <a:lnTo>
                      <a:pt x="50" y="64"/>
                    </a:lnTo>
                    <a:lnTo>
                      <a:pt x="47" y="64"/>
                    </a:lnTo>
                    <a:lnTo>
                      <a:pt x="43" y="61"/>
                    </a:lnTo>
                    <a:lnTo>
                      <a:pt x="47" y="57"/>
                    </a:lnTo>
                    <a:lnTo>
                      <a:pt x="47" y="57"/>
                    </a:lnTo>
                    <a:lnTo>
                      <a:pt x="43" y="54"/>
                    </a:lnTo>
                    <a:lnTo>
                      <a:pt x="39" y="57"/>
                    </a:lnTo>
                    <a:lnTo>
                      <a:pt x="39" y="61"/>
                    </a:lnTo>
                    <a:lnTo>
                      <a:pt x="39" y="61"/>
                    </a:lnTo>
                    <a:lnTo>
                      <a:pt x="36" y="68"/>
                    </a:lnTo>
                    <a:lnTo>
                      <a:pt x="32" y="64"/>
                    </a:lnTo>
                    <a:lnTo>
                      <a:pt x="21" y="61"/>
                    </a:lnTo>
                    <a:lnTo>
                      <a:pt x="21" y="61"/>
                    </a:lnTo>
                    <a:lnTo>
                      <a:pt x="21" y="61"/>
                    </a:lnTo>
                    <a:lnTo>
                      <a:pt x="21" y="57"/>
                    </a:lnTo>
                    <a:lnTo>
                      <a:pt x="21" y="61"/>
                    </a:lnTo>
                    <a:lnTo>
                      <a:pt x="18" y="64"/>
                    </a:lnTo>
                    <a:lnTo>
                      <a:pt x="14" y="64"/>
                    </a:lnTo>
                    <a:lnTo>
                      <a:pt x="11" y="68"/>
                    </a:lnTo>
                    <a:lnTo>
                      <a:pt x="7" y="64"/>
                    </a:lnTo>
                    <a:lnTo>
                      <a:pt x="7" y="64"/>
                    </a:lnTo>
                    <a:lnTo>
                      <a:pt x="11" y="57"/>
                    </a:lnTo>
                    <a:lnTo>
                      <a:pt x="7" y="57"/>
                    </a:lnTo>
                    <a:lnTo>
                      <a:pt x="4" y="61"/>
                    </a:lnTo>
                    <a:lnTo>
                      <a:pt x="0" y="57"/>
                    </a:lnTo>
                    <a:lnTo>
                      <a:pt x="4" y="54"/>
                    </a:lnTo>
                    <a:lnTo>
                      <a:pt x="7" y="54"/>
                    </a:lnTo>
                    <a:lnTo>
                      <a:pt x="7" y="50"/>
                    </a:lnTo>
                    <a:lnTo>
                      <a:pt x="11" y="47"/>
                    </a:lnTo>
                    <a:lnTo>
                      <a:pt x="14" y="47"/>
                    </a:lnTo>
                    <a:lnTo>
                      <a:pt x="14" y="47"/>
                    </a:lnTo>
                    <a:lnTo>
                      <a:pt x="18" y="47"/>
                    </a:lnTo>
                    <a:lnTo>
                      <a:pt x="25" y="47"/>
                    </a:lnTo>
                    <a:lnTo>
                      <a:pt x="25" y="47"/>
                    </a:lnTo>
                    <a:lnTo>
                      <a:pt x="29" y="47"/>
                    </a:lnTo>
                    <a:lnTo>
                      <a:pt x="32" y="39"/>
                    </a:lnTo>
                    <a:lnTo>
                      <a:pt x="36" y="39"/>
                    </a:lnTo>
                    <a:lnTo>
                      <a:pt x="36" y="39"/>
                    </a:lnTo>
                    <a:lnTo>
                      <a:pt x="36" y="36"/>
                    </a:lnTo>
                    <a:lnTo>
                      <a:pt x="36" y="36"/>
                    </a:lnTo>
                    <a:lnTo>
                      <a:pt x="39" y="36"/>
                    </a:lnTo>
                    <a:lnTo>
                      <a:pt x="43" y="36"/>
                    </a:lnTo>
                    <a:lnTo>
                      <a:pt x="43" y="32"/>
                    </a:lnTo>
                    <a:lnTo>
                      <a:pt x="47" y="32"/>
                    </a:lnTo>
                    <a:lnTo>
                      <a:pt x="50" y="29"/>
                    </a:lnTo>
                    <a:lnTo>
                      <a:pt x="57" y="29"/>
                    </a:lnTo>
                    <a:lnTo>
                      <a:pt x="54" y="29"/>
                    </a:lnTo>
                    <a:lnTo>
                      <a:pt x="57" y="25"/>
                    </a:lnTo>
                    <a:lnTo>
                      <a:pt x="57" y="21"/>
                    </a:lnTo>
                    <a:lnTo>
                      <a:pt x="57" y="21"/>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15" name="Freeform 538">
                <a:extLst>
                  <a:ext uri="{FF2B5EF4-FFF2-40B4-BE49-F238E27FC236}">
                    <a16:creationId xmlns:a16="http://schemas.microsoft.com/office/drawing/2014/main" id="{49377C5A-D6CC-4A85-9916-7737D1D1ADEF}"/>
                  </a:ext>
                </a:extLst>
              </p:cNvPr>
              <p:cNvSpPr>
                <a:spLocks/>
              </p:cNvSpPr>
              <p:nvPr/>
            </p:nvSpPr>
            <p:spPr bwMode="auto">
              <a:xfrm>
                <a:off x="1383" y="720"/>
                <a:ext cx="25" cy="7"/>
              </a:xfrm>
              <a:custGeom>
                <a:avLst/>
                <a:gdLst>
                  <a:gd name="T0" fmla="*/ 14 w 25"/>
                  <a:gd name="T1" fmla="*/ 0 h 7"/>
                  <a:gd name="T2" fmla="*/ 18 w 25"/>
                  <a:gd name="T3" fmla="*/ 0 h 7"/>
                  <a:gd name="T4" fmla="*/ 25 w 25"/>
                  <a:gd name="T5" fmla="*/ 3 h 7"/>
                  <a:gd name="T6" fmla="*/ 25 w 25"/>
                  <a:gd name="T7" fmla="*/ 3 h 7"/>
                  <a:gd name="T8" fmla="*/ 25 w 25"/>
                  <a:gd name="T9" fmla="*/ 3 h 7"/>
                  <a:gd name="T10" fmla="*/ 14 w 25"/>
                  <a:gd name="T11" fmla="*/ 7 h 7"/>
                  <a:gd name="T12" fmla="*/ 3 w 25"/>
                  <a:gd name="T13" fmla="*/ 3 h 7"/>
                  <a:gd name="T14" fmla="*/ 0 w 25"/>
                  <a:gd name="T15" fmla="*/ 3 h 7"/>
                  <a:gd name="T16" fmla="*/ 0 w 25"/>
                  <a:gd name="T17" fmla="*/ 0 h 7"/>
                  <a:gd name="T18" fmla="*/ 14 w 25"/>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7">
                    <a:moveTo>
                      <a:pt x="14" y="0"/>
                    </a:moveTo>
                    <a:lnTo>
                      <a:pt x="18" y="0"/>
                    </a:lnTo>
                    <a:lnTo>
                      <a:pt x="25" y="3"/>
                    </a:lnTo>
                    <a:lnTo>
                      <a:pt x="25" y="3"/>
                    </a:lnTo>
                    <a:lnTo>
                      <a:pt x="25" y="3"/>
                    </a:lnTo>
                    <a:lnTo>
                      <a:pt x="14" y="7"/>
                    </a:lnTo>
                    <a:lnTo>
                      <a:pt x="3" y="3"/>
                    </a:lnTo>
                    <a:lnTo>
                      <a:pt x="0" y="3"/>
                    </a:lnTo>
                    <a:lnTo>
                      <a:pt x="0" y="0"/>
                    </a:lnTo>
                    <a:lnTo>
                      <a:pt x="1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16" name="Freeform 539">
                <a:extLst>
                  <a:ext uri="{FF2B5EF4-FFF2-40B4-BE49-F238E27FC236}">
                    <a16:creationId xmlns:a16="http://schemas.microsoft.com/office/drawing/2014/main" id="{C979DFB0-A245-422C-BDB6-D04445949C35}"/>
                  </a:ext>
                </a:extLst>
              </p:cNvPr>
              <p:cNvSpPr>
                <a:spLocks/>
              </p:cNvSpPr>
              <p:nvPr/>
            </p:nvSpPr>
            <p:spPr bwMode="auto">
              <a:xfrm>
                <a:off x="1411" y="666"/>
                <a:ext cx="76" cy="32"/>
              </a:xfrm>
              <a:custGeom>
                <a:avLst/>
                <a:gdLst>
                  <a:gd name="T0" fmla="*/ 29 w 76"/>
                  <a:gd name="T1" fmla="*/ 3 h 32"/>
                  <a:gd name="T2" fmla="*/ 33 w 76"/>
                  <a:gd name="T3" fmla="*/ 3 h 32"/>
                  <a:gd name="T4" fmla="*/ 33 w 76"/>
                  <a:gd name="T5" fmla="*/ 3 h 32"/>
                  <a:gd name="T6" fmla="*/ 36 w 76"/>
                  <a:gd name="T7" fmla="*/ 3 h 32"/>
                  <a:gd name="T8" fmla="*/ 47 w 76"/>
                  <a:gd name="T9" fmla="*/ 0 h 32"/>
                  <a:gd name="T10" fmla="*/ 47 w 76"/>
                  <a:gd name="T11" fmla="*/ 3 h 32"/>
                  <a:gd name="T12" fmla="*/ 51 w 76"/>
                  <a:gd name="T13" fmla="*/ 3 h 32"/>
                  <a:gd name="T14" fmla="*/ 54 w 76"/>
                  <a:gd name="T15" fmla="*/ 0 h 32"/>
                  <a:gd name="T16" fmla="*/ 65 w 76"/>
                  <a:gd name="T17" fmla="*/ 0 h 32"/>
                  <a:gd name="T18" fmla="*/ 76 w 76"/>
                  <a:gd name="T19" fmla="*/ 0 h 32"/>
                  <a:gd name="T20" fmla="*/ 76 w 76"/>
                  <a:gd name="T21" fmla="*/ 3 h 32"/>
                  <a:gd name="T22" fmla="*/ 76 w 76"/>
                  <a:gd name="T23" fmla="*/ 7 h 32"/>
                  <a:gd name="T24" fmla="*/ 72 w 76"/>
                  <a:gd name="T25" fmla="*/ 7 h 32"/>
                  <a:gd name="T26" fmla="*/ 58 w 76"/>
                  <a:gd name="T27" fmla="*/ 11 h 32"/>
                  <a:gd name="T28" fmla="*/ 51 w 76"/>
                  <a:gd name="T29" fmla="*/ 11 h 32"/>
                  <a:gd name="T30" fmla="*/ 51 w 76"/>
                  <a:gd name="T31" fmla="*/ 11 h 32"/>
                  <a:gd name="T32" fmla="*/ 47 w 76"/>
                  <a:gd name="T33" fmla="*/ 11 h 32"/>
                  <a:gd name="T34" fmla="*/ 51 w 76"/>
                  <a:gd name="T35" fmla="*/ 11 h 32"/>
                  <a:gd name="T36" fmla="*/ 51 w 76"/>
                  <a:gd name="T37" fmla="*/ 14 h 32"/>
                  <a:gd name="T38" fmla="*/ 40 w 76"/>
                  <a:gd name="T39" fmla="*/ 14 h 32"/>
                  <a:gd name="T40" fmla="*/ 40 w 76"/>
                  <a:gd name="T41" fmla="*/ 14 h 32"/>
                  <a:gd name="T42" fmla="*/ 40 w 76"/>
                  <a:gd name="T43" fmla="*/ 14 h 32"/>
                  <a:gd name="T44" fmla="*/ 43 w 76"/>
                  <a:gd name="T45" fmla="*/ 14 h 32"/>
                  <a:gd name="T46" fmla="*/ 43 w 76"/>
                  <a:gd name="T47" fmla="*/ 14 h 32"/>
                  <a:gd name="T48" fmla="*/ 43 w 76"/>
                  <a:gd name="T49" fmla="*/ 18 h 32"/>
                  <a:gd name="T50" fmla="*/ 47 w 76"/>
                  <a:gd name="T51" fmla="*/ 14 h 32"/>
                  <a:gd name="T52" fmla="*/ 47 w 76"/>
                  <a:gd name="T53" fmla="*/ 14 h 32"/>
                  <a:gd name="T54" fmla="*/ 51 w 76"/>
                  <a:gd name="T55" fmla="*/ 18 h 32"/>
                  <a:gd name="T56" fmla="*/ 51 w 76"/>
                  <a:gd name="T57" fmla="*/ 18 h 32"/>
                  <a:gd name="T58" fmla="*/ 51 w 76"/>
                  <a:gd name="T59" fmla="*/ 14 h 32"/>
                  <a:gd name="T60" fmla="*/ 54 w 76"/>
                  <a:gd name="T61" fmla="*/ 14 h 32"/>
                  <a:gd name="T62" fmla="*/ 54 w 76"/>
                  <a:gd name="T63" fmla="*/ 14 h 32"/>
                  <a:gd name="T64" fmla="*/ 58 w 76"/>
                  <a:gd name="T65" fmla="*/ 14 h 32"/>
                  <a:gd name="T66" fmla="*/ 65 w 76"/>
                  <a:gd name="T67" fmla="*/ 14 h 32"/>
                  <a:gd name="T68" fmla="*/ 68 w 76"/>
                  <a:gd name="T69" fmla="*/ 18 h 32"/>
                  <a:gd name="T70" fmla="*/ 65 w 76"/>
                  <a:gd name="T71" fmla="*/ 25 h 32"/>
                  <a:gd name="T72" fmla="*/ 65 w 76"/>
                  <a:gd name="T73" fmla="*/ 25 h 32"/>
                  <a:gd name="T74" fmla="*/ 61 w 76"/>
                  <a:gd name="T75" fmla="*/ 28 h 32"/>
                  <a:gd name="T76" fmla="*/ 47 w 76"/>
                  <a:gd name="T77" fmla="*/ 28 h 32"/>
                  <a:gd name="T78" fmla="*/ 43 w 76"/>
                  <a:gd name="T79" fmla="*/ 28 h 32"/>
                  <a:gd name="T80" fmla="*/ 29 w 76"/>
                  <a:gd name="T81" fmla="*/ 32 h 32"/>
                  <a:gd name="T82" fmla="*/ 26 w 76"/>
                  <a:gd name="T83" fmla="*/ 32 h 32"/>
                  <a:gd name="T84" fmla="*/ 18 w 76"/>
                  <a:gd name="T85" fmla="*/ 32 h 32"/>
                  <a:gd name="T86" fmla="*/ 18 w 76"/>
                  <a:gd name="T87" fmla="*/ 28 h 32"/>
                  <a:gd name="T88" fmla="*/ 18 w 76"/>
                  <a:gd name="T89" fmla="*/ 28 h 32"/>
                  <a:gd name="T90" fmla="*/ 8 w 76"/>
                  <a:gd name="T91" fmla="*/ 25 h 32"/>
                  <a:gd name="T92" fmla="*/ 4 w 76"/>
                  <a:gd name="T93" fmla="*/ 25 h 32"/>
                  <a:gd name="T94" fmla="*/ 4 w 76"/>
                  <a:gd name="T95" fmla="*/ 21 h 32"/>
                  <a:gd name="T96" fmla="*/ 4 w 76"/>
                  <a:gd name="T97" fmla="*/ 21 h 32"/>
                  <a:gd name="T98" fmla="*/ 4 w 76"/>
                  <a:gd name="T99" fmla="*/ 18 h 32"/>
                  <a:gd name="T100" fmla="*/ 4 w 76"/>
                  <a:gd name="T101" fmla="*/ 18 h 32"/>
                  <a:gd name="T102" fmla="*/ 0 w 76"/>
                  <a:gd name="T103" fmla="*/ 14 h 32"/>
                  <a:gd name="T104" fmla="*/ 0 w 76"/>
                  <a:gd name="T105" fmla="*/ 11 h 32"/>
                  <a:gd name="T106" fmla="*/ 4 w 76"/>
                  <a:gd name="T107" fmla="*/ 7 h 32"/>
                  <a:gd name="T108" fmla="*/ 11 w 76"/>
                  <a:gd name="T109" fmla="*/ 7 h 32"/>
                  <a:gd name="T110" fmla="*/ 15 w 76"/>
                  <a:gd name="T111" fmla="*/ 7 h 32"/>
                  <a:gd name="T112" fmla="*/ 18 w 76"/>
                  <a:gd name="T113" fmla="*/ 3 h 32"/>
                  <a:gd name="T114" fmla="*/ 22 w 76"/>
                  <a:gd name="T115" fmla="*/ 7 h 32"/>
                  <a:gd name="T116" fmla="*/ 26 w 76"/>
                  <a:gd name="T117" fmla="*/ 3 h 32"/>
                  <a:gd name="T118" fmla="*/ 29 w 76"/>
                  <a:gd name="T119" fmla="*/ 3 h 32"/>
                  <a:gd name="T120" fmla="*/ 29 w 76"/>
                  <a:gd name="T121"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 h="32">
                    <a:moveTo>
                      <a:pt x="29" y="3"/>
                    </a:moveTo>
                    <a:lnTo>
                      <a:pt x="33" y="3"/>
                    </a:lnTo>
                    <a:lnTo>
                      <a:pt x="33" y="3"/>
                    </a:lnTo>
                    <a:lnTo>
                      <a:pt x="36" y="3"/>
                    </a:lnTo>
                    <a:lnTo>
                      <a:pt x="47" y="0"/>
                    </a:lnTo>
                    <a:lnTo>
                      <a:pt x="47" y="3"/>
                    </a:lnTo>
                    <a:lnTo>
                      <a:pt x="51" y="3"/>
                    </a:lnTo>
                    <a:lnTo>
                      <a:pt x="54" y="0"/>
                    </a:lnTo>
                    <a:lnTo>
                      <a:pt x="65" y="0"/>
                    </a:lnTo>
                    <a:lnTo>
                      <a:pt x="76" y="0"/>
                    </a:lnTo>
                    <a:lnTo>
                      <a:pt x="76" y="3"/>
                    </a:lnTo>
                    <a:lnTo>
                      <a:pt x="76" y="7"/>
                    </a:lnTo>
                    <a:lnTo>
                      <a:pt x="72" y="7"/>
                    </a:lnTo>
                    <a:lnTo>
                      <a:pt x="58" y="11"/>
                    </a:lnTo>
                    <a:lnTo>
                      <a:pt x="51" y="11"/>
                    </a:lnTo>
                    <a:lnTo>
                      <a:pt x="51" y="11"/>
                    </a:lnTo>
                    <a:lnTo>
                      <a:pt x="47" y="11"/>
                    </a:lnTo>
                    <a:lnTo>
                      <a:pt x="51" y="11"/>
                    </a:lnTo>
                    <a:lnTo>
                      <a:pt x="51" y="14"/>
                    </a:lnTo>
                    <a:lnTo>
                      <a:pt x="40" y="14"/>
                    </a:lnTo>
                    <a:lnTo>
                      <a:pt x="40" y="14"/>
                    </a:lnTo>
                    <a:lnTo>
                      <a:pt x="40" y="14"/>
                    </a:lnTo>
                    <a:lnTo>
                      <a:pt x="43" y="14"/>
                    </a:lnTo>
                    <a:lnTo>
                      <a:pt x="43" y="14"/>
                    </a:lnTo>
                    <a:lnTo>
                      <a:pt x="43" y="18"/>
                    </a:lnTo>
                    <a:lnTo>
                      <a:pt x="47" y="14"/>
                    </a:lnTo>
                    <a:lnTo>
                      <a:pt x="47" y="14"/>
                    </a:lnTo>
                    <a:lnTo>
                      <a:pt x="51" y="18"/>
                    </a:lnTo>
                    <a:lnTo>
                      <a:pt x="51" y="18"/>
                    </a:lnTo>
                    <a:lnTo>
                      <a:pt x="51" y="14"/>
                    </a:lnTo>
                    <a:lnTo>
                      <a:pt x="54" y="14"/>
                    </a:lnTo>
                    <a:lnTo>
                      <a:pt x="54" y="14"/>
                    </a:lnTo>
                    <a:lnTo>
                      <a:pt x="58" y="14"/>
                    </a:lnTo>
                    <a:lnTo>
                      <a:pt x="65" y="14"/>
                    </a:lnTo>
                    <a:lnTo>
                      <a:pt x="68" y="18"/>
                    </a:lnTo>
                    <a:lnTo>
                      <a:pt x="65" y="25"/>
                    </a:lnTo>
                    <a:lnTo>
                      <a:pt x="65" y="25"/>
                    </a:lnTo>
                    <a:lnTo>
                      <a:pt x="61" y="28"/>
                    </a:lnTo>
                    <a:lnTo>
                      <a:pt x="47" y="28"/>
                    </a:lnTo>
                    <a:lnTo>
                      <a:pt x="43" y="28"/>
                    </a:lnTo>
                    <a:lnTo>
                      <a:pt x="29" y="32"/>
                    </a:lnTo>
                    <a:lnTo>
                      <a:pt x="26" y="32"/>
                    </a:lnTo>
                    <a:lnTo>
                      <a:pt x="18" y="32"/>
                    </a:lnTo>
                    <a:lnTo>
                      <a:pt x="18" y="28"/>
                    </a:lnTo>
                    <a:lnTo>
                      <a:pt x="18" y="28"/>
                    </a:lnTo>
                    <a:lnTo>
                      <a:pt x="8" y="25"/>
                    </a:lnTo>
                    <a:lnTo>
                      <a:pt x="4" y="25"/>
                    </a:lnTo>
                    <a:lnTo>
                      <a:pt x="4" y="21"/>
                    </a:lnTo>
                    <a:lnTo>
                      <a:pt x="4" y="21"/>
                    </a:lnTo>
                    <a:lnTo>
                      <a:pt x="4" y="18"/>
                    </a:lnTo>
                    <a:lnTo>
                      <a:pt x="4" y="18"/>
                    </a:lnTo>
                    <a:lnTo>
                      <a:pt x="0" y="14"/>
                    </a:lnTo>
                    <a:lnTo>
                      <a:pt x="0" y="11"/>
                    </a:lnTo>
                    <a:lnTo>
                      <a:pt x="4" y="7"/>
                    </a:lnTo>
                    <a:lnTo>
                      <a:pt x="11" y="7"/>
                    </a:lnTo>
                    <a:lnTo>
                      <a:pt x="15" y="7"/>
                    </a:lnTo>
                    <a:lnTo>
                      <a:pt x="18" y="3"/>
                    </a:lnTo>
                    <a:lnTo>
                      <a:pt x="22" y="7"/>
                    </a:lnTo>
                    <a:lnTo>
                      <a:pt x="26" y="3"/>
                    </a:lnTo>
                    <a:lnTo>
                      <a:pt x="29" y="3"/>
                    </a:lnTo>
                    <a:lnTo>
                      <a:pt x="29"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17" name="Freeform 540">
                <a:extLst>
                  <a:ext uri="{FF2B5EF4-FFF2-40B4-BE49-F238E27FC236}">
                    <a16:creationId xmlns:a16="http://schemas.microsoft.com/office/drawing/2014/main" id="{E058BA06-6DA8-4518-BFC9-A4A23D491DAE}"/>
                  </a:ext>
                </a:extLst>
              </p:cNvPr>
              <p:cNvSpPr>
                <a:spLocks/>
              </p:cNvSpPr>
              <p:nvPr/>
            </p:nvSpPr>
            <p:spPr bwMode="auto">
              <a:xfrm>
                <a:off x="1376" y="669"/>
                <a:ext cx="32" cy="15"/>
              </a:xfrm>
              <a:custGeom>
                <a:avLst/>
                <a:gdLst>
                  <a:gd name="T0" fmla="*/ 3 w 32"/>
                  <a:gd name="T1" fmla="*/ 4 h 15"/>
                  <a:gd name="T2" fmla="*/ 7 w 32"/>
                  <a:gd name="T3" fmla="*/ 4 h 15"/>
                  <a:gd name="T4" fmla="*/ 7 w 32"/>
                  <a:gd name="T5" fmla="*/ 4 h 15"/>
                  <a:gd name="T6" fmla="*/ 7 w 32"/>
                  <a:gd name="T7" fmla="*/ 0 h 15"/>
                  <a:gd name="T8" fmla="*/ 10 w 32"/>
                  <a:gd name="T9" fmla="*/ 0 h 15"/>
                  <a:gd name="T10" fmla="*/ 14 w 32"/>
                  <a:gd name="T11" fmla="*/ 0 h 15"/>
                  <a:gd name="T12" fmla="*/ 14 w 32"/>
                  <a:gd name="T13" fmla="*/ 0 h 15"/>
                  <a:gd name="T14" fmla="*/ 14 w 32"/>
                  <a:gd name="T15" fmla="*/ 0 h 15"/>
                  <a:gd name="T16" fmla="*/ 18 w 32"/>
                  <a:gd name="T17" fmla="*/ 4 h 15"/>
                  <a:gd name="T18" fmla="*/ 28 w 32"/>
                  <a:gd name="T19" fmla="*/ 8 h 15"/>
                  <a:gd name="T20" fmla="*/ 32 w 32"/>
                  <a:gd name="T21" fmla="*/ 11 h 15"/>
                  <a:gd name="T22" fmla="*/ 28 w 32"/>
                  <a:gd name="T23" fmla="*/ 11 h 15"/>
                  <a:gd name="T24" fmla="*/ 18 w 32"/>
                  <a:gd name="T25" fmla="*/ 15 h 15"/>
                  <a:gd name="T26" fmla="*/ 14 w 32"/>
                  <a:gd name="T27" fmla="*/ 11 h 15"/>
                  <a:gd name="T28" fmla="*/ 7 w 32"/>
                  <a:gd name="T29" fmla="*/ 8 h 15"/>
                  <a:gd name="T30" fmla="*/ 7 w 32"/>
                  <a:gd name="T31" fmla="*/ 8 h 15"/>
                  <a:gd name="T32" fmla="*/ 3 w 32"/>
                  <a:gd name="T33" fmla="*/ 4 h 15"/>
                  <a:gd name="T34" fmla="*/ 0 w 32"/>
                  <a:gd name="T35" fmla="*/ 4 h 15"/>
                  <a:gd name="T36" fmla="*/ 3 w 32"/>
                  <a:gd name="T3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15">
                    <a:moveTo>
                      <a:pt x="3" y="4"/>
                    </a:moveTo>
                    <a:lnTo>
                      <a:pt x="7" y="4"/>
                    </a:lnTo>
                    <a:lnTo>
                      <a:pt x="7" y="4"/>
                    </a:lnTo>
                    <a:lnTo>
                      <a:pt x="7" y="0"/>
                    </a:lnTo>
                    <a:lnTo>
                      <a:pt x="10" y="0"/>
                    </a:lnTo>
                    <a:lnTo>
                      <a:pt x="14" y="0"/>
                    </a:lnTo>
                    <a:lnTo>
                      <a:pt x="14" y="0"/>
                    </a:lnTo>
                    <a:lnTo>
                      <a:pt x="14" y="0"/>
                    </a:lnTo>
                    <a:lnTo>
                      <a:pt x="18" y="4"/>
                    </a:lnTo>
                    <a:lnTo>
                      <a:pt x="28" y="8"/>
                    </a:lnTo>
                    <a:lnTo>
                      <a:pt x="32" y="11"/>
                    </a:lnTo>
                    <a:lnTo>
                      <a:pt x="28" y="11"/>
                    </a:lnTo>
                    <a:lnTo>
                      <a:pt x="18" y="15"/>
                    </a:lnTo>
                    <a:lnTo>
                      <a:pt x="14" y="11"/>
                    </a:lnTo>
                    <a:lnTo>
                      <a:pt x="7" y="8"/>
                    </a:lnTo>
                    <a:lnTo>
                      <a:pt x="7" y="8"/>
                    </a:lnTo>
                    <a:lnTo>
                      <a:pt x="3" y="4"/>
                    </a:lnTo>
                    <a:lnTo>
                      <a:pt x="0" y="4"/>
                    </a:lnTo>
                    <a:lnTo>
                      <a:pt x="3"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18" name="Freeform 541">
                <a:extLst>
                  <a:ext uri="{FF2B5EF4-FFF2-40B4-BE49-F238E27FC236}">
                    <a16:creationId xmlns:a16="http://schemas.microsoft.com/office/drawing/2014/main" id="{2B56CFED-60A4-476D-93AE-9DEA113375B0}"/>
                  </a:ext>
                </a:extLst>
              </p:cNvPr>
              <p:cNvSpPr>
                <a:spLocks/>
              </p:cNvSpPr>
              <p:nvPr/>
            </p:nvSpPr>
            <p:spPr bwMode="auto">
              <a:xfrm>
                <a:off x="1411" y="637"/>
                <a:ext cx="83" cy="22"/>
              </a:xfrm>
              <a:custGeom>
                <a:avLst/>
                <a:gdLst>
                  <a:gd name="T0" fmla="*/ 68 w 83"/>
                  <a:gd name="T1" fmla="*/ 4 h 22"/>
                  <a:gd name="T2" fmla="*/ 72 w 83"/>
                  <a:gd name="T3" fmla="*/ 4 h 22"/>
                  <a:gd name="T4" fmla="*/ 72 w 83"/>
                  <a:gd name="T5" fmla="*/ 7 h 22"/>
                  <a:gd name="T6" fmla="*/ 79 w 83"/>
                  <a:gd name="T7" fmla="*/ 7 h 22"/>
                  <a:gd name="T8" fmla="*/ 79 w 83"/>
                  <a:gd name="T9" fmla="*/ 7 h 22"/>
                  <a:gd name="T10" fmla="*/ 83 w 83"/>
                  <a:gd name="T11" fmla="*/ 11 h 22"/>
                  <a:gd name="T12" fmla="*/ 83 w 83"/>
                  <a:gd name="T13" fmla="*/ 11 h 22"/>
                  <a:gd name="T14" fmla="*/ 83 w 83"/>
                  <a:gd name="T15" fmla="*/ 14 h 22"/>
                  <a:gd name="T16" fmla="*/ 83 w 83"/>
                  <a:gd name="T17" fmla="*/ 18 h 22"/>
                  <a:gd name="T18" fmla="*/ 83 w 83"/>
                  <a:gd name="T19" fmla="*/ 18 h 22"/>
                  <a:gd name="T20" fmla="*/ 79 w 83"/>
                  <a:gd name="T21" fmla="*/ 18 h 22"/>
                  <a:gd name="T22" fmla="*/ 72 w 83"/>
                  <a:gd name="T23" fmla="*/ 22 h 22"/>
                  <a:gd name="T24" fmla="*/ 72 w 83"/>
                  <a:gd name="T25" fmla="*/ 18 h 22"/>
                  <a:gd name="T26" fmla="*/ 61 w 83"/>
                  <a:gd name="T27" fmla="*/ 22 h 22"/>
                  <a:gd name="T28" fmla="*/ 54 w 83"/>
                  <a:gd name="T29" fmla="*/ 22 h 22"/>
                  <a:gd name="T30" fmla="*/ 51 w 83"/>
                  <a:gd name="T31" fmla="*/ 18 h 22"/>
                  <a:gd name="T32" fmla="*/ 47 w 83"/>
                  <a:gd name="T33" fmla="*/ 18 h 22"/>
                  <a:gd name="T34" fmla="*/ 43 w 83"/>
                  <a:gd name="T35" fmla="*/ 14 h 22"/>
                  <a:gd name="T36" fmla="*/ 40 w 83"/>
                  <a:gd name="T37" fmla="*/ 14 h 22"/>
                  <a:gd name="T38" fmla="*/ 40 w 83"/>
                  <a:gd name="T39" fmla="*/ 14 h 22"/>
                  <a:gd name="T40" fmla="*/ 40 w 83"/>
                  <a:gd name="T41" fmla="*/ 18 h 22"/>
                  <a:gd name="T42" fmla="*/ 43 w 83"/>
                  <a:gd name="T43" fmla="*/ 18 h 22"/>
                  <a:gd name="T44" fmla="*/ 40 w 83"/>
                  <a:gd name="T45" fmla="*/ 18 h 22"/>
                  <a:gd name="T46" fmla="*/ 40 w 83"/>
                  <a:gd name="T47" fmla="*/ 22 h 22"/>
                  <a:gd name="T48" fmla="*/ 33 w 83"/>
                  <a:gd name="T49" fmla="*/ 22 h 22"/>
                  <a:gd name="T50" fmla="*/ 29 w 83"/>
                  <a:gd name="T51" fmla="*/ 18 h 22"/>
                  <a:gd name="T52" fmla="*/ 22 w 83"/>
                  <a:gd name="T53" fmla="*/ 18 h 22"/>
                  <a:gd name="T54" fmla="*/ 22 w 83"/>
                  <a:gd name="T55" fmla="*/ 14 h 22"/>
                  <a:gd name="T56" fmla="*/ 18 w 83"/>
                  <a:gd name="T57" fmla="*/ 14 h 22"/>
                  <a:gd name="T58" fmla="*/ 18 w 83"/>
                  <a:gd name="T59" fmla="*/ 18 h 22"/>
                  <a:gd name="T60" fmla="*/ 18 w 83"/>
                  <a:gd name="T61" fmla="*/ 18 h 22"/>
                  <a:gd name="T62" fmla="*/ 18 w 83"/>
                  <a:gd name="T63" fmla="*/ 18 h 22"/>
                  <a:gd name="T64" fmla="*/ 11 w 83"/>
                  <a:gd name="T65" fmla="*/ 18 h 22"/>
                  <a:gd name="T66" fmla="*/ 11 w 83"/>
                  <a:gd name="T67" fmla="*/ 22 h 22"/>
                  <a:gd name="T68" fmla="*/ 11 w 83"/>
                  <a:gd name="T69" fmla="*/ 22 h 22"/>
                  <a:gd name="T70" fmla="*/ 11 w 83"/>
                  <a:gd name="T71" fmla="*/ 22 h 22"/>
                  <a:gd name="T72" fmla="*/ 8 w 83"/>
                  <a:gd name="T73" fmla="*/ 22 h 22"/>
                  <a:gd name="T74" fmla="*/ 4 w 83"/>
                  <a:gd name="T75" fmla="*/ 22 h 22"/>
                  <a:gd name="T76" fmla="*/ 4 w 83"/>
                  <a:gd name="T77" fmla="*/ 18 h 22"/>
                  <a:gd name="T78" fmla="*/ 0 w 83"/>
                  <a:gd name="T79" fmla="*/ 18 h 22"/>
                  <a:gd name="T80" fmla="*/ 4 w 83"/>
                  <a:gd name="T81" fmla="*/ 14 h 22"/>
                  <a:gd name="T82" fmla="*/ 8 w 83"/>
                  <a:gd name="T83" fmla="*/ 11 h 22"/>
                  <a:gd name="T84" fmla="*/ 11 w 83"/>
                  <a:gd name="T85" fmla="*/ 14 h 22"/>
                  <a:gd name="T86" fmla="*/ 15 w 83"/>
                  <a:gd name="T87" fmla="*/ 14 h 22"/>
                  <a:gd name="T88" fmla="*/ 15 w 83"/>
                  <a:gd name="T89" fmla="*/ 11 h 22"/>
                  <a:gd name="T90" fmla="*/ 22 w 83"/>
                  <a:gd name="T91" fmla="*/ 11 h 22"/>
                  <a:gd name="T92" fmla="*/ 33 w 83"/>
                  <a:gd name="T93" fmla="*/ 7 h 22"/>
                  <a:gd name="T94" fmla="*/ 40 w 83"/>
                  <a:gd name="T95" fmla="*/ 7 h 22"/>
                  <a:gd name="T96" fmla="*/ 43 w 83"/>
                  <a:gd name="T97" fmla="*/ 4 h 22"/>
                  <a:gd name="T98" fmla="*/ 47 w 83"/>
                  <a:gd name="T99" fmla="*/ 4 h 22"/>
                  <a:gd name="T100" fmla="*/ 54 w 83"/>
                  <a:gd name="T101" fmla="*/ 0 h 22"/>
                  <a:gd name="T102" fmla="*/ 61 w 83"/>
                  <a:gd name="T103" fmla="*/ 0 h 22"/>
                  <a:gd name="T104" fmla="*/ 61 w 83"/>
                  <a:gd name="T105" fmla="*/ 0 h 22"/>
                  <a:gd name="T106" fmla="*/ 61 w 83"/>
                  <a:gd name="T107" fmla="*/ 0 h 22"/>
                  <a:gd name="T108" fmla="*/ 65 w 83"/>
                  <a:gd name="T109" fmla="*/ 4 h 22"/>
                  <a:gd name="T110" fmla="*/ 65 w 83"/>
                  <a:gd name="T111" fmla="*/ 4 h 22"/>
                  <a:gd name="T112" fmla="*/ 68 w 83"/>
                  <a:gd name="T113" fmla="*/ 4 h 22"/>
                  <a:gd name="T114" fmla="*/ 68 w 83"/>
                  <a:gd name="T11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22">
                    <a:moveTo>
                      <a:pt x="68" y="4"/>
                    </a:moveTo>
                    <a:lnTo>
                      <a:pt x="72" y="4"/>
                    </a:lnTo>
                    <a:lnTo>
                      <a:pt x="72" y="7"/>
                    </a:lnTo>
                    <a:lnTo>
                      <a:pt x="79" y="7"/>
                    </a:lnTo>
                    <a:lnTo>
                      <a:pt x="79" y="7"/>
                    </a:lnTo>
                    <a:lnTo>
                      <a:pt x="83" y="11"/>
                    </a:lnTo>
                    <a:lnTo>
                      <a:pt x="83" y="11"/>
                    </a:lnTo>
                    <a:lnTo>
                      <a:pt x="83" y="14"/>
                    </a:lnTo>
                    <a:lnTo>
                      <a:pt x="83" y="18"/>
                    </a:lnTo>
                    <a:lnTo>
                      <a:pt x="83" y="18"/>
                    </a:lnTo>
                    <a:lnTo>
                      <a:pt x="79" y="18"/>
                    </a:lnTo>
                    <a:lnTo>
                      <a:pt x="72" y="22"/>
                    </a:lnTo>
                    <a:lnTo>
                      <a:pt x="72" y="18"/>
                    </a:lnTo>
                    <a:lnTo>
                      <a:pt x="61" y="22"/>
                    </a:lnTo>
                    <a:lnTo>
                      <a:pt x="54" y="22"/>
                    </a:lnTo>
                    <a:lnTo>
                      <a:pt x="51" y="18"/>
                    </a:lnTo>
                    <a:lnTo>
                      <a:pt x="47" y="18"/>
                    </a:lnTo>
                    <a:lnTo>
                      <a:pt x="43" y="14"/>
                    </a:lnTo>
                    <a:lnTo>
                      <a:pt x="40" y="14"/>
                    </a:lnTo>
                    <a:lnTo>
                      <a:pt x="40" y="14"/>
                    </a:lnTo>
                    <a:lnTo>
                      <a:pt x="40" y="18"/>
                    </a:lnTo>
                    <a:lnTo>
                      <a:pt x="43" y="18"/>
                    </a:lnTo>
                    <a:lnTo>
                      <a:pt x="40" y="18"/>
                    </a:lnTo>
                    <a:lnTo>
                      <a:pt x="40" y="22"/>
                    </a:lnTo>
                    <a:lnTo>
                      <a:pt x="33" y="22"/>
                    </a:lnTo>
                    <a:lnTo>
                      <a:pt x="29" y="18"/>
                    </a:lnTo>
                    <a:lnTo>
                      <a:pt x="22" y="18"/>
                    </a:lnTo>
                    <a:lnTo>
                      <a:pt x="22" y="14"/>
                    </a:lnTo>
                    <a:lnTo>
                      <a:pt x="18" y="14"/>
                    </a:lnTo>
                    <a:lnTo>
                      <a:pt x="18" y="18"/>
                    </a:lnTo>
                    <a:lnTo>
                      <a:pt x="18" y="18"/>
                    </a:lnTo>
                    <a:lnTo>
                      <a:pt x="18" y="18"/>
                    </a:lnTo>
                    <a:lnTo>
                      <a:pt x="11" y="18"/>
                    </a:lnTo>
                    <a:lnTo>
                      <a:pt x="11" y="22"/>
                    </a:lnTo>
                    <a:lnTo>
                      <a:pt x="11" y="22"/>
                    </a:lnTo>
                    <a:lnTo>
                      <a:pt x="11" y="22"/>
                    </a:lnTo>
                    <a:lnTo>
                      <a:pt x="8" y="22"/>
                    </a:lnTo>
                    <a:lnTo>
                      <a:pt x="4" y="22"/>
                    </a:lnTo>
                    <a:lnTo>
                      <a:pt x="4" y="18"/>
                    </a:lnTo>
                    <a:lnTo>
                      <a:pt x="0" y="18"/>
                    </a:lnTo>
                    <a:lnTo>
                      <a:pt x="4" y="14"/>
                    </a:lnTo>
                    <a:lnTo>
                      <a:pt x="8" y="11"/>
                    </a:lnTo>
                    <a:lnTo>
                      <a:pt x="11" y="14"/>
                    </a:lnTo>
                    <a:lnTo>
                      <a:pt x="15" y="14"/>
                    </a:lnTo>
                    <a:lnTo>
                      <a:pt x="15" y="11"/>
                    </a:lnTo>
                    <a:lnTo>
                      <a:pt x="22" y="11"/>
                    </a:lnTo>
                    <a:lnTo>
                      <a:pt x="33" y="7"/>
                    </a:lnTo>
                    <a:lnTo>
                      <a:pt x="40" y="7"/>
                    </a:lnTo>
                    <a:lnTo>
                      <a:pt x="43" y="4"/>
                    </a:lnTo>
                    <a:lnTo>
                      <a:pt x="47" y="4"/>
                    </a:lnTo>
                    <a:lnTo>
                      <a:pt x="54" y="0"/>
                    </a:lnTo>
                    <a:lnTo>
                      <a:pt x="61" y="0"/>
                    </a:lnTo>
                    <a:lnTo>
                      <a:pt x="61" y="0"/>
                    </a:lnTo>
                    <a:lnTo>
                      <a:pt x="61" y="0"/>
                    </a:lnTo>
                    <a:lnTo>
                      <a:pt x="65" y="4"/>
                    </a:lnTo>
                    <a:lnTo>
                      <a:pt x="65" y="4"/>
                    </a:lnTo>
                    <a:lnTo>
                      <a:pt x="68" y="4"/>
                    </a:lnTo>
                    <a:lnTo>
                      <a:pt x="68"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19" name="Freeform 542">
                <a:extLst>
                  <a:ext uri="{FF2B5EF4-FFF2-40B4-BE49-F238E27FC236}">
                    <a16:creationId xmlns:a16="http://schemas.microsoft.com/office/drawing/2014/main" id="{4CFD8187-656A-4AF4-A1C2-767121D8526A}"/>
                  </a:ext>
                </a:extLst>
              </p:cNvPr>
              <p:cNvSpPr>
                <a:spLocks/>
              </p:cNvSpPr>
              <p:nvPr/>
            </p:nvSpPr>
            <p:spPr bwMode="auto">
              <a:xfrm>
                <a:off x="1698" y="576"/>
                <a:ext cx="25" cy="22"/>
              </a:xfrm>
              <a:custGeom>
                <a:avLst/>
                <a:gdLst>
                  <a:gd name="T0" fmla="*/ 7 w 25"/>
                  <a:gd name="T1" fmla="*/ 0 h 22"/>
                  <a:gd name="T2" fmla="*/ 7 w 25"/>
                  <a:gd name="T3" fmla="*/ 0 h 22"/>
                  <a:gd name="T4" fmla="*/ 11 w 25"/>
                  <a:gd name="T5" fmla="*/ 0 h 22"/>
                  <a:gd name="T6" fmla="*/ 14 w 25"/>
                  <a:gd name="T7" fmla="*/ 0 h 22"/>
                  <a:gd name="T8" fmla="*/ 21 w 25"/>
                  <a:gd name="T9" fmla="*/ 0 h 22"/>
                  <a:gd name="T10" fmla="*/ 21 w 25"/>
                  <a:gd name="T11" fmla="*/ 4 h 22"/>
                  <a:gd name="T12" fmla="*/ 21 w 25"/>
                  <a:gd name="T13" fmla="*/ 4 h 22"/>
                  <a:gd name="T14" fmla="*/ 25 w 25"/>
                  <a:gd name="T15" fmla="*/ 7 h 22"/>
                  <a:gd name="T16" fmla="*/ 25 w 25"/>
                  <a:gd name="T17" fmla="*/ 11 h 22"/>
                  <a:gd name="T18" fmla="*/ 25 w 25"/>
                  <a:gd name="T19" fmla="*/ 14 h 22"/>
                  <a:gd name="T20" fmla="*/ 25 w 25"/>
                  <a:gd name="T21" fmla="*/ 18 h 22"/>
                  <a:gd name="T22" fmla="*/ 21 w 25"/>
                  <a:gd name="T23" fmla="*/ 22 h 22"/>
                  <a:gd name="T24" fmla="*/ 18 w 25"/>
                  <a:gd name="T25" fmla="*/ 22 h 22"/>
                  <a:gd name="T26" fmla="*/ 11 w 25"/>
                  <a:gd name="T27" fmla="*/ 14 h 22"/>
                  <a:gd name="T28" fmla="*/ 11 w 25"/>
                  <a:gd name="T29" fmla="*/ 14 h 22"/>
                  <a:gd name="T30" fmla="*/ 11 w 25"/>
                  <a:gd name="T31" fmla="*/ 11 h 22"/>
                  <a:gd name="T32" fmla="*/ 7 w 25"/>
                  <a:gd name="T33" fmla="*/ 11 h 22"/>
                  <a:gd name="T34" fmla="*/ 0 w 25"/>
                  <a:gd name="T35" fmla="*/ 11 h 22"/>
                  <a:gd name="T36" fmla="*/ 0 w 25"/>
                  <a:gd name="T37" fmla="*/ 4 h 22"/>
                  <a:gd name="T38" fmla="*/ 0 w 25"/>
                  <a:gd name="T39" fmla="*/ 4 h 22"/>
                  <a:gd name="T40" fmla="*/ 4 w 25"/>
                  <a:gd name="T41" fmla="*/ 0 h 22"/>
                  <a:gd name="T42" fmla="*/ 7 w 25"/>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2">
                    <a:moveTo>
                      <a:pt x="7" y="0"/>
                    </a:moveTo>
                    <a:lnTo>
                      <a:pt x="7" y="0"/>
                    </a:lnTo>
                    <a:lnTo>
                      <a:pt x="11" y="0"/>
                    </a:lnTo>
                    <a:lnTo>
                      <a:pt x="14" y="0"/>
                    </a:lnTo>
                    <a:lnTo>
                      <a:pt x="21" y="0"/>
                    </a:lnTo>
                    <a:lnTo>
                      <a:pt x="21" y="4"/>
                    </a:lnTo>
                    <a:lnTo>
                      <a:pt x="21" y="4"/>
                    </a:lnTo>
                    <a:lnTo>
                      <a:pt x="25" y="7"/>
                    </a:lnTo>
                    <a:lnTo>
                      <a:pt x="25" y="11"/>
                    </a:lnTo>
                    <a:lnTo>
                      <a:pt x="25" y="14"/>
                    </a:lnTo>
                    <a:lnTo>
                      <a:pt x="25" y="18"/>
                    </a:lnTo>
                    <a:lnTo>
                      <a:pt x="21" y="22"/>
                    </a:lnTo>
                    <a:lnTo>
                      <a:pt x="18" y="22"/>
                    </a:lnTo>
                    <a:lnTo>
                      <a:pt x="11" y="14"/>
                    </a:lnTo>
                    <a:lnTo>
                      <a:pt x="11" y="14"/>
                    </a:lnTo>
                    <a:lnTo>
                      <a:pt x="11" y="11"/>
                    </a:lnTo>
                    <a:lnTo>
                      <a:pt x="7" y="11"/>
                    </a:lnTo>
                    <a:lnTo>
                      <a:pt x="0" y="11"/>
                    </a:lnTo>
                    <a:lnTo>
                      <a:pt x="0" y="4"/>
                    </a:lnTo>
                    <a:lnTo>
                      <a:pt x="0" y="4"/>
                    </a:lnTo>
                    <a:lnTo>
                      <a:pt x="4" y="0"/>
                    </a:lnTo>
                    <a:lnTo>
                      <a:pt x="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20" name="Freeform 543">
                <a:extLst>
                  <a:ext uri="{FF2B5EF4-FFF2-40B4-BE49-F238E27FC236}">
                    <a16:creationId xmlns:a16="http://schemas.microsoft.com/office/drawing/2014/main" id="{A1B5E069-48E5-47A1-8D8D-BBBA68E6B72D}"/>
                  </a:ext>
                </a:extLst>
              </p:cNvPr>
              <p:cNvSpPr>
                <a:spLocks/>
              </p:cNvSpPr>
              <p:nvPr/>
            </p:nvSpPr>
            <p:spPr bwMode="auto">
              <a:xfrm>
                <a:off x="1762" y="515"/>
                <a:ext cx="230" cy="151"/>
              </a:xfrm>
              <a:custGeom>
                <a:avLst/>
                <a:gdLst>
                  <a:gd name="T0" fmla="*/ 54 w 230"/>
                  <a:gd name="T1" fmla="*/ 40 h 151"/>
                  <a:gd name="T2" fmla="*/ 51 w 230"/>
                  <a:gd name="T3" fmla="*/ 32 h 151"/>
                  <a:gd name="T4" fmla="*/ 29 w 230"/>
                  <a:gd name="T5" fmla="*/ 29 h 151"/>
                  <a:gd name="T6" fmla="*/ 29 w 230"/>
                  <a:gd name="T7" fmla="*/ 18 h 151"/>
                  <a:gd name="T8" fmla="*/ 43 w 230"/>
                  <a:gd name="T9" fmla="*/ 22 h 151"/>
                  <a:gd name="T10" fmla="*/ 54 w 230"/>
                  <a:gd name="T11" fmla="*/ 18 h 151"/>
                  <a:gd name="T12" fmla="*/ 65 w 230"/>
                  <a:gd name="T13" fmla="*/ 14 h 151"/>
                  <a:gd name="T14" fmla="*/ 61 w 230"/>
                  <a:gd name="T15" fmla="*/ 7 h 151"/>
                  <a:gd name="T16" fmla="*/ 40 w 230"/>
                  <a:gd name="T17" fmla="*/ 4 h 151"/>
                  <a:gd name="T18" fmla="*/ 43 w 230"/>
                  <a:gd name="T19" fmla="*/ 0 h 151"/>
                  <a:gd name="T20" fmla="*/ 86 w 230"/>
                  <a:gd name="T21" fmla="*/ 7 h 151"/>
                  <a:gd name="T22" fmla="*/ 101 w 230"/>
                  <a:gd name="T23" fmla="*/ 18 h 151"/>
                  <a:gd name="T24" fmla="*/ 108 w 230"/>
                  <a:gd name="T25" fmla="*/ 32 h 151"/>
                  <a:gd name="T26" fmla="*/ 115 w 230"/>
                  <a:gd name="T27" fmla="*/ 40 h 151"/>
                  <a:gd name="T28" fmla="*/ 140 w 230"/>
                  <a:gd name="T29" fmla="*/ 40 h 151"/>
                  <a:gd name="T30" fmla="*/ 151 w 230"/>
                  <a:gd name="T31" fmla="*/ 50 h 151"/>
                  <a:gd name="T32" fmla="*/ 165 w 230"/>
                  <a:gd name="T33" fmla="*/ 61 h 151"/>
                  <a:gd name="T34" fmla="*/ 172 w 230"/>
                  <a:gd name="T35" fmla="*/ 47 h 151"/>
                  <a:gd name="T36" fmla="*/ 172 w 230"/>
                  <a:gd name="T37" fmla="*/ 61 h 151"/>
                  <a:gd name="T38" fmla="*/ 183 w 230"/>
                  <a:gd name="T39" fmla="*/ 68 h 151"/>
                  <a:gd name="T40" fmla="*/ 176 w 230"/>
                  <a:gd name="T41" fmla="*/ 83 h 151"/>
                  <a:gd name="T42" fmla="*/ 197 w 230"/>
                  <a:gd name="T43" fmla="*/ 79 h 151"/>
                  <a:gd name="T44" fmla="*/ 205 w 230"/>
                  <a:gd name="T45" fmla="*/ 90 h 151"/>
                  <a:gd name="T46" fmla="*/ 215 w 230"/>
                  <a:gd name="T47" fmla="*/ 86 h 151"/>
                  <a:gd name="T48" fmla="*/ 194 w 230"/>
                  <a:gd name="T49" fmla="*/ 108 h 151"/>
                  <a:gd name="T50" fmla="*/ 187 w 230"/>
                  <a:gd name="T51" fmla="*/ 118 h 151"/>
                  <a:gd name="T52" fmla="*/ 165 w 230"/>
                  <a:gd name="T53" fmla="*/ 115 h 151"/>
                  <a:gd name="T54" fmla="*/ 162 w 230"/>
                  <a:gd name="T55" fmla="*/ 118 h 151"/>
                  <a:gd name="T56" fmla="*/ 165 w 230"/>
                  <a:gd name="T57" fmla="*/ 133 h 151"/>
                  <a:gd name="T58" fmla="*/ 151 w 230"/>
                  <a:gd name="T59" fmla="*/ 133 h 151"/>
                  <a:gd name="T60" fmla="*/ 140 w 230"/>
                  <a:gd name="T61" fmla="*/ 144 h 151"/>
                  <a:gd name="T62" fmla="*/ 126 w 230"/>
                  <a:gd name="T63" fmla="*/ 133 h 151"/>
                  <a:gd name="T64" fmla="*/ 133 w 230"/>
                  <a:gd name="T65" fmla="*/ 147 h 151"/>
                  <a:gd name="T66" fmla="*/ 126 w 230"/>
                  <a:gd name="T67" fmla="*/ 151 h 151"/>
                  <a:gd name="T68" fmla="*/ 83 w 230"/>
                  <a:gd name="T69" fmla="*/ 144 h 151"/>
                  <a:gd name="T70" fmla="*/ 76 w 230"/>
                  <a:gd name="T71" fmla="*/ 140 h 151"/>
                  <a:gd name="T72" fmla="*/ 76 w 230"/>
                  <a:gd name="T73" fmla="*/ 129 h 151"/>
                  <a:gd name="T74" fmla="*/ 61 w 230"/>
                  <a:gd name="T75" fmla="*/ 122 h 151"/>
                  <a:gd name="T76" fmla="*/ 58 w 230"/>
                  <a:gd name="T77" fmla="*/ 115 h 151"/>
                  <a:gd name="T78" fmla="*/ 108 w 230"/>
                  <a:gd name="T79" fmla="*/ 101 h 151"/>
                  <a:gd name="T80" fmla="*/ 90 w 230"/>
                  <a:gd name="T81" fmla="*/ 101 h 151"/>
                  <a:gd name="T82" fmla="*/ 104 w 230"/>
                  <a:gd name="T83" fmla="*/ 97 h 151"/>
                  <a:gd name="T84" fmla="*/ 76 w 230"/>
                  <a:gd name="T85" fmla="*/ 93 h 151"/>
                  <a:gd name="T86" fmla="*/ 69 w 230"/>
                  <a:gd name="T87" fmla="*/ 93 h 151"/>
                  <a:gd name="T88" fmla="*/ 54 w 230"/>
                  <a:gd name="T89" fmla="*/ 97 h 151"/>
                  <a:gd name="T90" fmla="*/ 43 w 230"/>
                  <a:gd name="T91" fmla="*/ 97 h 151"/>
                  <a:gd name="T92" fmla="*/ 29 w 230"/>
                  <a:gd name="T93" fmla="*/ 93 h 151"/>
                  <a:gd name="T94" fmla="*/ 18 w 230"/>
                  <a:gd name="T95" fmla="*/ 86 h 151"/>
                  <a:gd name="T96" fmla="*/ 51 w 230"/>
                  <a:gd name="T97" fmla="*/ 79 h 151"/>
                  <a:gd name="T98" fmla="*/ 8 w 230"/>
                  <a:gd name="T99" fmla="*/ 72 h 151"/>
                  <a:gd name="T100" fmla="*/ 4 w 230"/>
                  <a:gd name="T101" fmla="*/ 65 h 151"/>
                  <a:gd name="T102" fmla="*/ 15 w 230"/>
                  <a:gd name="T103" fmla="*/ 61 h 151"/>
                  <a:gd name="T104" fmla="*/ 43 w 230"/>
                  <a:gd name="T105" fmla="*/ 65 h 151"/>
                  <a:gd name="T106" fmla="*/ 54 w 230"/>
                  <a:gd name="T107" fmla="*/ 58 h 151"/>
                  <a:gd name="T108" fmla="*/ 18 w 230"/>
                  <a:gd name="T109" fmla="*/ 58 h 151"/>
                  <a:gd name="T110" fmla="*/ 22 w 230"/>
                  <a:gd name="T111" fmla="*/ 54 h 151"/>
                  <a:gd name="T112" fmla="*/ 4 w 230"/>
                  <a:gd name="T113" fmla="*/ 50 h 151"/>
                  <a:gd name="T114" fmla="*/ 18 w 230"/>
                  <a:gd name="T115" fmla="*/ 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0" h="151">
                    <a:moveTo>
                      <a:pt x="22" y="36"/>
                    </a:moveTo>
                    <a:lnTo>
                      <a:pt x="29" y="40"/>
                    </a:lnTo>
                    <a:lnTo>
                      <a:pt x="33" y="36"/>
                    </a:lnTo>
                    <a:lnTo>
                      <a:pt x="36" y="40"/>
                    </a:lnTo>
                    <a:lnTo>
                      <a:pt x="47" y="40"/>
                    </a:lnTo>
                    <a:lnTo>
                      <a:pt x="54" y="40"/>
                    </a:lnTo>
                    <a:lnTo>
                      <a:pt x="54" y="40"/>
                    </a:lnTo>
                    <a:lnTo>
                      <a:pt x="54" y="36"/>
                    </a:lnTo>
                    <a:lnTo>
                      <a:pt x="43" y="36"/>
                    </a:lnTo>
                    <a:lnTo>
                      <a:pt x="43" y="32"/>
                    </a:lnTo>
                    <a:lnTo>
                      <a:pt x="51" y="32"/>
                    </a:lnTo>
                    <a:lnTo>
                      <a:pt x="58" y="32"/>
                    </a:lnTo>
                    <a:lnTo>
                      <a:pt x="54" y="32"/>
                    </a:lnTo>
                    <a:lnTo>
                      <a:pt x="51" y="32"/>
                    </a:lnTo>
                    <a:lnTo>
                      <a:pt x="51" y="29"/>
                    </a:lnTo>
                    <a:lnTo>
                      <a:pt x="43" y="32"/>
                    </a:lnTo>
                    <a:lnTo>
                      <a:pt x="36" y="32"/>
                    </a:lnTo>
                    <a:lnTo>
                      <a:pt x="33" y="29"/>
                    </a:lnTo>
                    <a:lnTo>
                      <a:pt x="36" y="29"/>
                    </a:lnTo>
                    <a:lnTo>
                      <a:pt x="36" y="29"/>
                    </a:lnTo>
                    <a:lnTo>
                      <a:pt x="29" y="29"/>
                    </a:lnTo>
                    <a:lnTo>
                      <a:pt x="29" y="29"/>
                    </a:lnTo>
                    <a:lnTo>
                      <a:pt x="29" y="25"/>
                    </a:lnTo>
                    <a:lnTo>
                      <a:pt x="33" y="25"/>
                    </a:lnTo>
                    <a:lnTo>
                      <a:pt x="29" y="25"/>
                    </a:lnTo>
                    <a:lnTo>
                      <a:pt x="29" y="22"/>
                    </a:lnTo>
                    <a:lnTo>
                      <a:pt x="29" y="22"/>
                    </a:lnTo>
                    <a:lnTo>
                      <a:pt x="29" y="18"/>
                    </a:lnTo>
                    <a:lnTo>
                      <a:pt x="36" y="18"/>
                    </a:lnTo>
                    <a:lnTo>
                      <a:pt x="36" y="18"/>
                    </a:lnTo>
                    <a:lnTo>
                      <a:pt x="36" y="18"/>
                    </a:lnTo>
                    <a:lnTo>
                      <a:pt x="43" y="18"/>
                    </a:lnTo>
                    <a:lnTo>
                      <a:pt x="43" y="18"/>
                    </a:lnTo>
                    <a:lnTo>
                      <a:pt x="43" y="18"/>
                    </a:lnTo>
                    <a:lnTo>
                      <a:pt x="43" y="22"/>
                    </a:lnTo>
                    <a:lnTo>
                      <a:pt x="47" y="22"/>
                    </a:lnTo>
                    <a:lnTo>
                      <a:pt x="47" y="18"/>
                    </a:lnTo>
                    <a:lnTo>
                      <a:pt x="51" y="18"/>
                    </a:lnTo>
                    <a:lnTo>
                      <a:pt x="51" y="18"/>
                    </a:lnTo>
                    <a:lnTo>
                      <a:pt x="54" y="18"/>
                    </a:lnTo>
                    <a:lnTo>
                      <a:pt x="54" y="18"/>
                    </a:lnTo>
                    <a:lnTo>
                      <a:pt x="54" y="18"/>
                    </a:lnTo>
                    <a:lnTo>
                      <a:pt x="51" y="18"/>
                    </a:lnTo>
                    <a:lnTo>
                      <a:pt x="51" y="14"/>
                    </a:lnTo>
                    <a:lnTo>
                      <a:pt x="47" y="14"/>
                    </a:lnTo>
                    <a:lnTo>
                      <a:pt x="47" y="14"/>
                    </a:lnTo>
                    <a:lnTo>
                      <a:pt x="54" y="14"/>
                    </a:lnTo>
                    <a:lnTo>
                      <a:pt x="54" y="14"/>
                    </a:lnTo>
                    <a:lnTo>
                      <a:pt x="65" y="14"/>
                    </a:lnTo>
                    <a:lnTo>
                      <a:pt x="72" y="14"/>
                    </a:lnTo>
                    <a:lnTo>
                      <a:pt x="76" y="11"/>
                    </a:lnTo>
                    <a:lnTo>
                      <a:pt x="76" y="11"/>
                    </a:lnTo>
                    <a:lnTo>
                      <a:pt x="76" y="11"/>
                    </a:lnTo>
                    <a:lnTo>
                      <a:pt x="72" y="11"/>
                    </a:lnTo>
                    <a:lnTo>
                      <a:pt x="69" y="7"/>
                    </a:lnTo>
                    <a:lnTo>
                      <a:pt x="61" y="7"/>
                    </a:lnTo>
                    <a:lnTo>
                      <a:pt x="61" y="11"/>
                    </a:lnTo>
                    <a:lnTo>
                      <a:pt x="54" y="11"/>
                    </a:lnTo>
                    <a:lnTo>
                      <a:pt x="51" y="11"/>
                    </a:lnTo>
                    <a:lnTo>
                      <a:pt x="47" y="11"/>
                    </a:lnTo>
                    <a:lnTo>
                      <a:pt x="40" y="7"/>
                    </a:lnTo>
                    <a:lnTo>
                      <a:pt x="36" y="7"/>
                    </a:lnTo>
                    <a:lnTo>
                      <a:pt x="40" y="4"/>
                    </a:lnTo>
                    <a:lnTo>
                      <a:pt x="40" y="4"/>
                    </a:lnTo>
                    <a:lnTo>
                      <a:pt x="40" y="4"/>
                    </a:lnTo>
                    <a:lnTo>
                      <a:pt x="36" y="4"/>
                    </a:lnTo>
                    <a:lnTo>
                      <a:pt x="36" y="4"/>
                    </a:lnTo>
                    <a:lnTo>
                      <a:pt x="36" y="4"/>
                    </a:lnTo>
                    <a:lnTo>
                      <a:pt x="43" y="0"/>
                    </a:lnTo>
                    <a:lnTo>
                      <a:pt x="43" y="0"/>
                    </a:lnTo>
                    <a:lnTo>
                      <a:pt x="58" y="4"/>
                    </a:lnTo>
                    <a:lnTo>
                      <a:pt x="58" y="4"/>
                    </a:lnTo>
                    <a:lnTo>
                      <a:pt x="58" y="0"/>
                    </a:lnTo>
                    <a:lnTo>
                      <a:pt x="61" y="0"/>
                    </a:lnTo>
                    <a:lnTo>
                      <a:pt x="72" y="4"/>
                    </a:lnTo>
                    <a:lnTo>
                      <a:pt x="83" y="4"/>
                    </a:lnTo>
                    <a:lnTo>
                      <a:pt x="86" y="7"/>
                    </a:lnTo>
                    <a:lnTo>
                      <a:pt x="86" y="7"/>
                    </a:lnTo>
                    <a:lnTo>
                      <a:pt x="94" y="7"/>
                    </a:lnTo>
                    <a:lnTo>
                      <a:pt x="97" y="11"/>
                    </a:lnTo>
                    <a:lnTo>
                      <a:pt x="97" y="14"/>
                    </a:lnTo>
                    <a:lnTo>
                      <a:pt x="97" y="14"/>
                    </a:lnTo>
                    <a:lnTo>
                      <a:pt x="97" y="18"/>
                    </a:lnTo>
                    <a:lnTo>
                      <a:pt x="101" y="18"/>
                    </a:lnTo>
                    <a:lnTo>
                      <a:pt x="101" y="22"/>
                    </a:lnTo>
                    <a:lnTo>
                      <a:pt x="104" y="25"/>
                    </a:lnTo>
                    <a:lnTo>
                      <a:pt x="104" y="25"/>
                    </a:lnTo>
                    <a:lnTo>
                      <a:pt x="108" y="25"/>
                    </a:lnTo>
                    <a:lnTo>
                      <a:pt x="108" y="25"/>
                    </a:lnTo>
                    <a:lnTo>
                      <a:pt x="108" y="29"/>
                    </a:lnTo>
                    <a:lnTo>
                      <a:pt x="108" y="32"/>
                    </a:lnTo>
                    <a:lnTo>
                      <a:pt x="108" y="32"/>
                    </a:lnTo>
                    <a:lnTo>
                      <a:pt x="112" y="32"/>
                    </a:lnTo>
                    <a:lnTo>
                      <a:pt x="119" y="36"/>
                    </a:lnTo>
                    <a:lnTo>
                      <a:pt x="115" y="40"/>
                    </a:lnTo>
                    <a:lnTo>
                      <a:pt x="115" y="40"/>
                    </a:lnTo>
                    <a:lnTo>
                      <a:pt x="115" y="40"/>
                    </a:lnTo>
                    <a:lnTo>
                      <a:pt x="115" y="40"/>
                    </a:lnTo>
                    <a:lnTo>
                      <a:pt x="119" y="36"/>
                    </a:lnTo>
                    <a:lnTo>
                      <a:pt x="119" y="40"/>
                    </a:lnTo>
                    <a:lnTo>
                      <a:pt x="129" y="40"/>
                    </a:lnTo>
                    <a:lnTo>
                      <a:pt x="133" y="43"/>
                    </a:lnTo>
                    <a:lnTo>
                      <a:pt x="137" y="43"/>
                    </a:lnTo>
                    <a:lnTo>
                      <a:pt x="137" y="40"/>
                    </a:lnTo>
                    <a:lnTo>
                      <a:pt x="140" y="40"/>
                    </a:lnTo>
                    <a:lnTo>
                      <a:pt x="144" y="40"/>
                    </a:lnTo>
                    <a:lnTo>
                      <a:pt x="147" y="43"/>
                    </a:lnTo>
                    <a:lnTo>
                      <a:pt x="151" y="43"/>
                    </a:lnTo>
                    <a:lnTo>
                      <a:pt x="151" y="47"/>
                    </a:lnTo>
                    <a:lnTo>
                      <a:pt x="147" y="47"/>
                    </a:lnTo>
                    <a:lnTo>
                      <a:pt x="151" y="47"/>
                    </a:lnTo>
                    <a:lnTo>
                      <a:pt x="151" y="50"/>
                    </a:lnTo>
                    <a:lnTo>
                      <a:pt x="151" y="50"/>
                    </a:lnTo>
                    <a:lnTo>
                      <a:pt x="151" y="54"/>
                    </a:lnTo>
                    <a:lnTo>
                      <a:pt x="158" y="61"/>
                    </a:lnTo>
                    <a:lnTo>
                      <a:pt x="162" y="61"/>
                    </a:lnTo>
                    <a:lnTo>
                      <a:pt x="162" y="61"/>
                    </a:lnTo>
                    <a:lnTo>
                      <a:pt x="165" y="61"/>
                    </a:lnTo>
                    <a:lnTo>
                      <a:pt x="165" y="61"/>
                    </a:lnTo>
                    <a:lnTo>
                      <a:pt x="165" y="58"/>
                    </a:lnTo>
                    <a:lnTo>
                      <a:pt x="165" y="58"/>
                    </a:lnTo>
                    <a:lnTo>
                      <a:pt x="165" y="58"/>
                    </a:lnTo>
                    <a:lnTo>
                      <a:pt x="158" y="54"/>
                    </a:lnTo>
                    <a:lnTo>
                      <a:pt x="158" y="47"/>
                    </a:lnTo>
                    <a:lnTo>
                      <a:pt x="162" y="47"/>
                    </a:lnTo>
                    <a:lnTo>
                      <a:pt x="172" y="47"/>
                    </a:lnTo>
                    <a:lnTo>
                      <a:pt x="180" y="47"/>
                    </a:lnTo>
                    <a:lnTo>
                      <a:pt x="176" y="50"/>
                    </a:lnTo>
                    <a:lnTo>
                      <a:pt x="180" y="54"/>
                    </a:lnTo>
                    <a:lnTo>
                      <a:pt x="180" y="58"/>
                    </a:lnTo>
                    <a:lnTo>
                      <a:pt x="176" y="58"/>
                    </a:lnTo>
                    <a:lnTo>
                      <a:pt x="176" y="58"/>
                    </a:lnTo>
                    <a:lnTo>
                      <a:pt x="172" y="61"/>
                    </a:lnTo>
                    <a:lnTo>
                      <a:pt x="169" y="61"/>
                    </a:lnTo>
                    <a:lnTo>
                      <a:pt x="169" y="61"/>
                    </a:lnTo>
                    <a:lnTo>
                      <a:pt x="172" y="61"/>
                    </a:lnTo>
                    <a:lnTo>
                      <a:pt x="176" y="61"/>
                    </a:lnTo>
                    <a:lnTo>
                      <a:pt x="183" y="61"/>
                    </a:lnTo>
                    <a:lnTo>
                      <a:pt x="187" y="68"/>
                    </a:lnTo>
                    <a:lnTo>
                      <a:pt x="183" y="68"/>
                    </a:lnTo>
                    <a:lnTo>
                      <a:pt x="183" y="68"/>
                    </a:lnTo>
                    <a:lnTo>
                      <a:pt x="190" y="68"/>
                    </a:lnTo>
                    <a:lnTo>
                      <a:pt x="190" y="68"/>
                    </a:lnTo>
                    <a:lnTo>
                      <a:pt x="187" y="72"/>
                    </a:lnTo>
                    <a:lnTo>
                      <a:pt x="183" y="79"/>
                    </a:lnTo>
                    <a:lnTo>
                      <a:pt x="180" y="79"/>
                    </a:lnTo>
                    <a:lnTo>
                      <a:pt x="176" y="83"/>
                    </a:lnTo>
                    <a:lnTo>
                      <a:pt x="176" y="83"/>
                    </a:lnTo>
                    <a:lnTo>
                      <a:pt x="180" y="83"/>
                    </a:lnTo>
                    <a:lnTo>
                      <a:pt x="183" y="79"/>
                    </a:lnTo>
                    <a:lnTo>
                      <a:pt x="187" y="79"/>
                    </a:lnTo>
                    <a:lnTo>
                      <a:pt x="190" y="79"/>
                    </a:lnTo>
                    <a:lnTo>
                      <a:pt x="194" y="79"/>
                    </a:lnTo>
                    <a:lnTo>
                      <a:pt x="197" y="79"/>
                    </a:lnTo>
                    <a:lnTo>
                      <a:pt x="201" y="83"/>
                    </a:lnTo>
                    <a:lnTo>
                      <a:pt x="205" y="83"/>
                    </a:lnTo>
                    <a:lnTo>
                      <a:pt x="205" y="86"/>
                    </a:lnTo>
                    <a:lnTo>
                      <a:pt x="205" y="86"/>
                    </a:lnTo>
                    <a:lnTo>
                      <a:pt x="205" y="90"/>
                    </a:lnTo>
                    <a:lnTo>
                      <a:pt x="205" y="90"/>
                    </a:lnTo>
                    <a:lnTo>
                      <a:pt x="205" y="90"/>
                    </a:lnTo>
                    <a:lnTo>
                      <a:pt x="208" y="90"/>
                    </a:lnTo>
                    <a:lnTo>
                      <a:pt x="208" y="86"/>
                    </a:lnTo>
                    <a:lnTo>
                      <a:pt x="208" y="86"/>
                    </a:lnTo>
                    <a:lnTo>
                      <a:pt x="208" y="86"/>
                    </a:lnTo>
                    <a:lnTo>
                      <a:pt x="212" y="83"/>
                    </a:lnTo>
                    <a:lnTo>
                      <a:pt x="212" y="83"/>
                    </a:lnTo>
                    <a:lnTo>
                      <a:pt x="215" y="86"/>
                    </a:lnTo>
                    <a:lnTo>
                      <a:pt x="223" y="90"/>
                    </a:lnTo>
                    <a:lnTo>
                      <a:pt x="226" y="93"/>
                    </a:lnTo>
                    <a:lnTo>
                      <a:pt x="230" y="93"/>
                    </a:lnTo>
                    <a:lnTo>
                      <a:pt x="230" y="93"/>
                    </a:lnTo>
                    <a:lnTo>
                      <a:pt x="230" y="101"/>
                    </a:lnTo>
                    <a:lnTo>
                      <a:pt x="215" y="104"/>
                    </a:lnTo>
                    <a:lnTo>
                      <a:pt x="194" y="108"/>
                    </a:lnTo>
                    <a:lnTo>
                      <a:pt x="194" y="111"/>
                    </a:lnTo>
                    <a:lnTo>
                      <a:pt x="197" y="111"/>
                    </a:lnTo>
                    <a:lnTo>
                      <a:pt x="190" y="115"/>
                    </a:lnTo>
                    <a:lnTo>
                      <a:pt x="190" y="111"/>
                    </a:lnTo>
                    <a:lnTo>
                      <a:pt x="187" y="108"/>
                    </a:lnTo>
                    <a:lnTo>
                      <a:pt x="187" y="111"/>
                    </a:lnTo>
                    <a:lnTo>
                      <a:pt x="187" y="118"/>
                    </a:lnTo>
                    <a:lnTo>
                      <a:pt x="180" y="122"/>
                    </a:lnTo>
                    <a:lnTo>
                      <a:pt x="176" y="126"/>
                    </a:lnTo>
                    <a:lnTo>
                      <a:pt x="172" y="126"/>
                    </a:lnTo>
                    <a:lnTo>
                      <a:pt x="169" y="122"/>
                    </a:lnTo>
                    <a:lnTo>
                      <a:pt x="165" y="118"/>
                    </a:lnTo>
                    <a:lnTo>
                      <a:pt x="165" y="115"/>
                    </a:lnTo>
                    <a:lnTo>
                      <a:pt x="165" y="115"/>
                    </a:lnTo>
                    <a:lnTo>
                      <a:pt x="165" y="111"/>
                    </a:lnTo>
                    <a:lnTo>
                      <a:pt x="165" y="108"/>
                    </a:lnTo>
                    <a:lnTo>
                      <a:pt x="165" y="108"/>
                    </a:lnTo>
                    <a:lnTo>
                      <a:pt x="165" y="108"/>
                    </a:lnTo>
                    <a:lnTo>
                      <a:pt x="165" y="111"/>
                    </a:lnTo>
                    <a:lnTo>
                      <a:pt x="162" y="115"/>
                    </a:lnTo>
                    <a:lnTo>
                      <a:pt x="162" y="118"/>
                    </a:lnTo>
                    <a:lnTo>
                      <a:pt x="162" y="118"/>
                    </a:lnTo>
                    <a:lnTo>
                      <a:pt x="162" y="122"/>
                    </a:lnTo>
                    <a:lnTo>
                      <a:pt x="162" y="126"/>
                    </a:lnTo>
                    <a:lnTo>
                      <a:pt x="162" y="126"/>
                    </a:lnTo>
                    <a:lnTo>
                      <a:pt x="165" y="129"/>
                    </a:lnTo>
                    <a:lnTo>
                      <a:pt x="169" y="133"/>
                    </a:lnTo>
                    <a:lnTo>
                      <a:pt x="165" y="133"/>
                    </a:lnTo>
                    <a:lnTo>
                      <a:pt x="165" y="136"/>
                    </a:lnTo>
                    <a:lnTo>
                      <a:pt x="162" y="136"/>
                    </a:lnTo>
                    <a:lnTo>
                      <a:pt x="158" y="133"/>
                    </a:lnTo>
                    <a:lnTo>
                      <a:pt x="155" y="129"/>
                    </a:lnTo>
                    <a:lnTo>
                      <a:pt x="155" y="129"/>
                    </a:lnTo>
                    <a:lnTo>
                      <a:pt x="151" y="129"/>
                    </a:lnTo>
                    <a:lnTo>
                      <a:pt x="151" y="133"/>
                    </a:lnTo>
                    <a:lnTo>
                      <a:pt x="151" y="133"/>
                    </a:lnTo>
                    <a:lnTo>
                      <a:pt x="158" y="140"/>
                    </a:lnTo>
                    <a:lnTo>
                      <a:pt x="155" y="147"/>
                    </a:lnTo>
                    <a:lnTo>
                      <a:pt x="155" y="151"/>
                    </a:lnTo>
                    <a:lnTo>
                      <a:pt x="151" y="151"/>
                    </a:lnTo>
                    <a:lnTo>
                      <a:pt x="147" y="147"/>
                    </a:lnTo>
                    <a:lnTo>
                      <a:pt x="140" y="144"/>
                    </a:lnTo>
                    <a:lnTo>
                      <a:pt x="140" y="140"/>
                    </a:lnTo>
                    <a:lnTo>
                      <a:pt x="133" y="136"/>
                    </a:lnTo>
                    <a:lnTo>
                      <a:pt x="129" y="136"/>
                    </a:lnTo>
                    <a:lnTo>
                      <a:pt x="129" y="129"/>
                    </a:lnTo>
                    <a:lnTo>
                      <a:pt x="126" y="129"/>
                    </a:lnTo>
                    <a:lnTo>
                      <a:pt x="126" y="129"/>
                    </a:lnTo>
                    <a:lnTo>
                      <a:pt x="126" y="133"/>
                    </a:lnTo>
                    <a:lnTo>
                      <a:pt x="129" y="140"/>
                    </a:lnTo>
                    <a:lnTo>
                      <a:pt x="129" y="140"/>
                    </a:lnTo>
                    <a:lnTo>
                      <a:pt x="133" y="144"/>
                    </a:lnTo>
                    <a:lnTo>
                      <a:pt x="140" y="151"/>
                    </a:lnTo>
                    <a:lnTo>
                      <a:pt x="140" y="151"/>
                    </a:lnTo>
                    <a:lnTo>
                      <a:pt x="140" y="147"/>
                    </a:lnTo>
                    <a:lnTo>
                      <a:pt x="133" y="147"/>
                    </a:lnTo>
                    <a:lnTo>
                      <a:pt x="129" y="144"/>
                    </a:lnTo>
                    <a:lnTo>
                      <a:pt x="126" y="144"/>
                    </a:lnTo>
                    <a:lnTo>
                      <a:pt x="115" y="144"/>
                    </a:lnTo>
                    <a:lnTo>
                      <a:pt x="119" y="147"/>
                    </a:lnTo>
                    <a:lnTo>
                      <a:pt x="126" y="147"/>
                    </a:lnTo>
                    <a:lnTo>
                      <a:pt x="126" y="151"/>
                    </a:lnTo>
                    <a:lnTo>
                      <a:pt x="126" y="151"/>
                    </a:lnTo>
                    <a:lnTo>
                      <a:pt x="112" y="151"/>
                    </a:lnTo>
                    <a:lnTo>
                      <a:pt x="104" y="151"/>
                    </a:lnTo>
                    <a:lnTo>
                      <a:pt x="97" y="151"/>
                    </a:lnTo>
                    <a:lnTo>
                      <a:pt x="94" y="147"/>
                    </a:lnTo>
                    <a:lnTo>
                      <a:pt x="86" y="147"/>
                    </a:lnTo>
                    <a:lnTo>
                      <a:pt x="86" y="147"/>
                    </a:lnTo>
                    <a:lnTo>
                      <a:pt x="83" y="144"/>
                    </a:lnTo>
                    <a:lnTo>
                      <a:pt x="86" y="144"/>
                    </a:lnTo>
                    <a:lnTo>
                      <a:pt x="86" y="144"/>
                    </a:lnTo>
                    <a:lnTo>
                      <a:pt x="83" y="144"/>
                    </a:lnTo>
                    <a:lnTo>
                      <a:pt x="83" y="144"/>
                    </a:lnTo>
                    <a:lnTo>
                      <a:pt x="79" y="144"/>
                    </a:lnTo>
                    <a:lnTo>
                      <a:pt x="79" y="144"/>
                    </a:lnTo>
                    <a:lnTo>
                      <a:pt x="76" y="140"/>
                    </a:lnTo>
                    <a:lnTo>
                      <a:pt x="72" y="140"/>
                    </a:lnTo>
                    <a:lnTo>
                      <a:pt x="72" y="136"/>
                    </a:lnTo>
                    <a:lnTo>
                      <a:pt x="72" y="136"/>
                    </a:lnTo>
                    <a:lnTo>
                      <a:pt x="94" y="133"/>
                    </a:lnTo>
                    <a:lnTo>
                      <a:pt x="94" y="133"/>
                    </a:lnTo>
                    <a:lnTo>
                      <a:pt x="79" y="129"/>
                    </a:lnTo>
                    <a:lnTo>
                      <a:pt x="76" y="129"/>
                    </a:lnTo>
                    <a:lnTo>
                      <a:pt x="69" y="129"/>
                    </a:lnTo>
                    <a:lnTo>
                      <a:pt x="65" y="129"/>
                    </a:lnTo>
                    <a:lnTo>
                      <a:pt x="65" y="129"/>
                    </a:lnTo>
                    <a:lnTo>
                      <a:pt x="65" y="126"/>
                    </a:lnTo>
                    <a:lnTo>
                      <a:pt x="65" y="126"/>
                    </a:lnTo>
                    <a:lnTo>
                      <a:pt x="61" y="126"/>
                    </a:lnTo>
                    <a:lnTo>
                      <a:pt x="61" y="122"/>
                    </a:lnTo>
                    <a:lnTo>
                      <a:pt x="61" y="122"/>
                    </a:lnTo>
                    <a:lnTo>
                      <a:pt x="65" y="122"/>
                    </a:lnTo>
                    <a:lnTo>
                      <a:pt x="72" y="122"/>
                    </a:lnTo>
                    <a:lnTo>
                      <a:pt x="72" y="122"/>
                    </a:lnTo>
                    <a:lnTo>
                      <a:pt x="65" y="118"/>
                    </a:lnTo>
                    <a:lnTo>
                      <a:pt x="58" y="118"/>
                    </a:lnTo>
                    <a:lnTo>
                      <a:pt x="58" y="115"/>
                    </a:lnTo>
                    <a:lnTo>
                      <a:pt x="54" y="115"/>
                    </a:lnTo>
                    <a:lnTo>
                      <a:pt x="51" y="111"/>
                    </a:lnTo>
                    <a:lnTo>
                      <a:pt x="58" y="111"/>
                    </a:lnTo>
                    <a:lnTo>
                      <a:pt x="61" y="108"/>
                    </a:lnTo>
                    <a:lnTo>
                      <a:pt x="69" y="104"/>
                    </a:lnTo>
                    <a:lnTo>
                      <a:pt x="94" y="104"/>
                    </a:lnTo>
                    <a:lnTo>
                      <a:pt x="108" y="101"/>
                    </a:lnTo>
                    <a:lnTo>
                      <a:pt x="122" y="101"/>
                    </a:lnTo>
                    <a:lnTo>
                      <a:pt x="122" y="101"/>
                    </a:lnTo>
                    <a:lnTo>
                      <a:pt x="126" y="97"/>
                    </a:lnTo>
                    <a:lnTo>
                      <a:pt x="122" y="101"/>
                    </a:lnTo>
                    <a:lnTo>
                      <a:pt x="104" y="101"/>
                    </a:lnTo>
                    <a:lnTo>
                      <a:pt x="101" y="101"/>
                    </a:lnTo>
                    <a:lnTo>
                      <a:pt x="90" y="101"/>
                    </a:lnTo>
                    <a:lnTo>
                      <a:pt x="83" y="101"/>
                    </a:lnTo>
                    <a:lnTo>
                      <a:pt x="83" y="101"/>
                    </a:lnTo>
                    <a:lnTo>
                      <a:pt x="83" y="97"/>
                    </a:lnTo>
                    <a:lnTo>
                      <a:pt x="86" y="97"/>
                    </a:lnTo>
                    <a:lnTo>
                      <a:pt x="86" y="97"/>
                    </a:lnTo>
                    <a:lnTo>
                      <a:pt x="101" y="97"/>
                    </a:lnTo>
                    <a:lnTo>
                      <a:pt x="104" y="97"/>
                    </a:lnTo>
                    <a:lnTo>
                      <a:pt x="108" y="97"/>
                    </a:lnTo>
                    <a:lnTo>
                      <a:pt x="108" y="93"/>
                    </a:lnTo>
                    <a:lnTo>
                      <a:pt x="90" y="97"/>
                    </a:lnTo>
                    <a:lnTo>
                      <a:pt x="86" y="93"/>
                    </a:lnTo>
                    <a:lnTo>
                      <a:pt x="86" y="93"/>
                    </a:lnTo>
                    <a:lnTo>
                      <a:pt x="76" y="93"/>
                    </a:lnTo>
                    <a:lnTo>
                      <a:pt x="76" y="93"/>
                    </a:lnTo>
                    <a:lnTo>
                      <a:pt x="76" y="97"/>
                    </a:lnTo>
                    <a:lnTo>
                      <a:pt x="69" y="97"/>
                    </a:lnTo>
                    <a:lnTo>
                      <a:pt x="69" y="97"/>
                    </a:lnTo>
                    <a:lnTo>
                      <a:pt x="72" y="90"/>
                    </a:lnTo>
                    <a:lnTo>
                      <a:pt x="69" y="90"/>
                    </a:lnTo>
                    <a:lnTo>
                      <a:pt x="69" y="93"/>
                    </a:lnTo>
                    <a:lnTo>
                      <a:pt x="69" y="93"/>
                    </a:lnTo>
                    <a:lnTo>
                      <a:pt x="65" y="93"/>
                    </a:lnTo>
                    <a:lnTo>
                      <a:pt x="61" y="97"/>
                    </a:lnTo>
                    <a:lnTo>
                      <a:pt x="58" y="101"/>
                    </a:lnTo>
                    <a:lnTo>
                      <a:pt x="58" y="101"/>
                    </a:lnTo>
                    <a:lnTo>
                      <a:pt x="54" y="97"/>
                    </a:lnTo>
                    <a:lnTo>
                      <a:pt x="51" y="97"/>
                    </a:lnTo>
                    <a:lnTo>
                      <a:pt x="54" y="97"/>
                    </a:lnTo>
                    <a:lnTo>
                      <a:pt x="54" y="93"/>
                    </a:lnTo>
                    <a:lnTo>
                      <a:pt x="58" y="93"/>
                    </a:lnTo>
                    <a:lnTo>
                      <a:pt x="54" y="93"/>
                    </a:lnTo>
                    <a:lnTo>
                      <a:pt x="47" y="93"/>
                    </a:lnTo>
                    <a:lnTo>
                      <a:pt x="43" y="93"/>
                    </a:lnTo>
                    <a:lnTo>
                      <a:pt x="47" y="93"/>
                    </a:lnTo>
                    <a:lnTo>
                      <a:pt x="43" y="97"/>
                    </a:lnTo>
                    <a:lnTo>
                      <a:pt x="40" y="97"/>
                    </a:lnTo>
                    <a:lnTo>
                      <a:pt x="36" y="97"/>
                    </a:lnTo>
                    <a:lnTo>
                      <a:pt x="36" y="101"/>
                    </a:lnTo>
                    <a:lnTo>
                      <a:pt x="33" y="97"/>
                    </a:lnTo>
                    <a:lnTo>
                      <a:pt x="33" y="97"/>
                    </a:lnTo>
                    <a:lnTo>
                      <a:pt x="33" y="93"/>
                    </a:lnTo>
                    <a:lnTo>
                      <a:pt x="29" y="93"/>
                    </a:lnTo>
                    <a:lnTo>
                      <a:pt x="26" y="93"/>
                    </a:lnTo>
                    <a:lnTo>
                      <a:pt x="26" y="93"/>
                    </a:lnTo>
                    <a:lnTo>
                      <a:pt x="22" y="93"/>
                    </a:lnTo>
                    <a:lnTo>
                      <a:pt x="18" y="90"/>
                    </a:lnTo>
                    <a:lnTo>
                      <a:pt x="18" y="90"/>
                    </a:lnTo>
                    <a:lnTo>
                      <a:pt x="18" y="90"/>
                    </a:lnTo>
                    <a:lnTo>
                      <a:pt x="18" y="86"/>
                    </a:lnTo>
                    <a:lnTo>
                      <a:pt x="22" y="86"/>
                    </a:lnTo>
                    <a:lnTo>
                      <a:pt x="29" y="86"/>
                    </a:lnTo>
                    <a:lnTo>
                      <a:pt x="33" y="86"/>
                    </a:lnTo>
                    <a:lnTo>
                      <a:pt x="36" y="86"/>
                    </a:lnTo>
                    <a:lnTo>
                      <a:pt x="43" y="86"/>
                    </a:lnTo>
                    <a:lnTo>
                      <a:pt x="51" y="83"/>
                    </a:lnTo>
                    <a:lnTo>
                      <a:pt x="51" y="79"/>
                    </a:lnTo>
                    <a:lnTo>
                      <a:pt x="43" y="83"/>
                    </a:lnTo>
                    <a:lnTo>
                      <a:pt x="36" y="83"/>
                    </a:lnTo>
                    <a:lnTo>
                      <a:pt x="26" y="83"/>
                    </a:lnTo>
                    <a:lnTo>
                      <a:pt x="26" y="83"/>
                    </a:lnTo>
                    <a:lnTo>
                      <a:pt x="18" y="79"/>
                    </a:lnTo>
                    <a:lnTo>
                      <a:pt x="11" y="75"/>
                    </a:lnTo>
                    <a:lnTo>
                      <a:pt x="8" y="72"/>
                    </a:lnTo>
                    <a:lnTo>
                      <a:pt x="8" y="72"/>
                    </a:lnTo>
                    <a:lnTo>
                      <a:pt x="4" y="72"/>
                    </a:lnTo>
                    <a:lnTo>
                      <a:pt x="15" y="72"/>
                    </a:lnTo>
                    <a:lnTo>
                      <a:pt x="15" y="68"/>
                    </a:lnTo>
                    <a:lnTo>
                      <a:pt x="15" y="68"/>
                    </a:lnTo>
                    <a:lnTo>
                      <a:pt x="8" y="68"/>
                    </a:lnTo>
                    <a:lnTo>
                      <a:pt x="4" y="65"/>
                    </a:lnTo>
                    <a:lnTo>
                      <a:pt x="4" y="65"/>
                    </a:lnTo>
                    <a:lnTo>
                      <a:pt x="11" y="61"/>
                    </a:lnTo>
                    <a:lnTo>
                      <a:pt x="4" y="61"/>
                    </a:lnTo>
                    <a:lnTo>
                      <a:pt x="4" y="61"/>
                    </a:lnTo>
                    <a:lnTo>
                      <a:pt x="0" y="58"/>
                    </a:lnTo>
                    <a:lnTo>
                      <a:pt x="8" y="58"/>
                    </a:lnTo>
                    <a:lnTo>
                      <a:pt x="15" y="61"/>
                    </a:lnTo>
                    <a:lnTo>
                      <a:pt x="22" y="61"/>
                    </a:lnTo>
                    <a:lnTo>
                      <a:pt x="22" y="61"/>
                    </a:lnTo>
                    <a:lnTo>
                      <a:pt x="29" y="65"/>
                    </a:lnTo>
                    <a:lnTo>
                      <a:pt x="29" y="65"/>
                    </a:lnTo>
                    <a:lnTo>
                      <a:pt x="33" y="65"/>
                    </a:lnTo>
                    <a:lnTo>
                      <a:pt x="36" y="65"/>
                    </a:lnTo>
                    <a:lnTo>
                      <a:pt x="43" y="65"/>
                    </a:lnTo>
                    <a:lnTo>
                      <a:pt x="47" y="68"/>
                    </a:lnTo>
                    <a:lnTo>
                      <a:pt x="47" y="65"/>
                    </a:lnTo>
                    <a:lnTo>
                      <a:pt x="40" y="61"/>
                    </a:lnTo>
                    <a:lnTo>
                      <a:pt x="40" y="61"/>
                    </a:lnTo>
                    <a:lnTo>
                      <a:pt x="43" y="61"/>
                    </a:lnTo>
                    <a:lnTo>
                      <a:pt x="54" y="58"/>
                    </a:lnTo>
                    <a:lnTo>
                      <a:pt x="54" y="58"/>
                    </a:lnTo>
                    <a:lnTo>
                      <a:pt x="47" y="58"/>
                    </a:lnTo>
                    <a:lnTo>
                      <a:pt x="47" y="58"/>
                    </a:lnTo>
                    <a:lnTo>
                      <a:pt x="47" y="54"/>
                    </a:lnTo>
                    <a:lnTo>
                      <a:pt x="43" y="54"/>
                    </a:lnTo>
                    <a:lnTo>
                      <a:pt x="40" y="58"/>
                    </a:lnTo>
                    <a:lnTo>
                      <a:pt x="29" y="61"/>
                    </a:lnTo>
                    <a:lnTo>
                      <a:pt x="18" y="58"/>
                    </a:lnTo>
                    <a:lnTo>
                      <a:pt x="26" y="58"/>
                    </a:lnTo>
                    <a:lnTo>
                      <a:pt x="22" y="58"/>
                    </a:lnTo>
                    <a:lnTo>
                      <a:pt x="26" y="58"/>
                    </a:lnTo>
                    <a:lnTo>
                      <a:pt x="33" y="58"/>
                    </a:lnTo>
                    <a:lnTo>
                      <a:pt x="36" y="54"/>
                    </a:lnTo>
                    <a:lnTo>
                      <a:pt x="29" y="54"/>
                    </a:lnTo>
                    <a:lnTo>
                      <a:pt x="22" y="54"/>
                    </a:lnTo>
                    <a:lnTo>
                      <a:pt x="22" y="54"/>
                    </a:lnTo>
                    <a:lnTo>
                      <a:pt x="22" y="54"/>
                    </a:lnTo>
                    <a:lnTo>
                      <a:pt x="15" y="58"/>
                    </a:lnTo>
                    <a:lnTo>
                      <a:pt x="15" y="54"/>
                    </a:lnTo>
                    <a:lnTo>
                      <a:pt x="4" y="54"/>
                    </a:lnTo>
                    <a:lnTo>
                      <a:pt x="4" y="50"/>
                    </a:lnTo>
                    <a:lnTo>
                      <a:pt x="4" y="50"/>
                    </a:lnTo>
                    <a:lnTo>
                      <a:pt x="0" y="50"/>
                    </a:lnTo>
                    <a:lnTo>
                      <a:pt x="0" y="47"/>
                    </a:lnTo>
                    <a:lnTo>
                      <a:pt x="4" y="47"/>
                    </a:lnTo>
                    <a:lnTo>
                      <a:pt x="8" y="47"/>
                    </a:lnTo>
                    <a:lnTo>
                      <a:pt x="11" y="47"/>
                    </a:lnTo>
                    <a:lnTo>
                      <a:pt x="11" y="47"/>
                    </a:lnTo>
                    <a:lnTo>
                      <a:pt x="18" y="47"/>
                    </a:lnTo>
                    <a:lnTo>
                      <a:pt x="11" y="43"/>
                    </a:lnTo>
                    <a:lnTo>
                      <a:pt x="11" y="43"/>
                    </a:lnTo>
                    <a:lnTo>
                      <a:pt x="11" y="43"/>
                    </a:lnTo>
                    <a:lnTo>
                      <a:pt x="15" y="40"/>
                    </a:lnTo>
                    <a:lnTo>
                      <a:pt x="11" y="36"/>
                    </a:lnTo>
                    <a:lnTo>
                      <a:pt x="22" y="36"/>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21" name="Freeform 544">
                <a:extLst>
                  <a:ext uri="{FF2B5EF4-FFF2-40B4-BE49-F238E27FC236}">
                    <a16:creationId xmlns:a16="http://schemas.microsoft.com/office/drawing/2014/main" id="{BD9F2FD0-015B-4259-85A5-9ED332AC65A7}"/>
                  </a:ext>
                </a:extLst>
              </p:cNvPr>
              <p:cNvSpPr>
                <a:spLocks/>
              </p:cNvSpPr>
              <p:nvPr/>
            </p:nvSpPr>
            <p:spPr bwMode="auto">
              <a:xfrm>
                <a:off x="1766" y="680"/>
                <a:ext cx="61" cy="18"/>
              </a:xfrm>
              <a:custGeom>
                <a:avLst/>
                <a:gdLst>
                  <a:gd name="T0" fmla="*/ 22 w 61"/>
                  <a:gd name="T1" fmla="*/ 0 h 18"/>
                  <a:gd name="T2" fmla="*/ 25 w 61"/>
                  <a:gd name="T3" fmla="*/ 4 h 18"/>
                  <a:gd name="T4" fmla="*/ 25 w 61"/>
                  <a:gd name="T5" fmla="*/ 0 h 18"/>
                  <a:gd name="T6" fmla="*/ 32 w 61"/>
                  <a:gd name="T7" fmla="*/ 0 h 18"/>
                  <a:gd name="T8" fmla="*/ 32 w 61"/>
                  <a:gd name="T9" fmla="*/ 0 h 18"/>
                  <a:gd name="T10" fmla="*/ 36 w 61"/>
                  <a:gd name="T11" fmla="*/ 4 h 18"/>
                  <a:gd name="T12" fmla="*/ 39 w 61"/>
                  <a:gd name="T13" fmla="*/ 0 h 18"/>
                  <a:gd name="T14" fmla="*/ 43 w 61"/>
                  <a:gd name="T15" fmla="*/ 4 h 18"/>
                  <a:gd name="T16" fmla="*/ 50 w 61"/>
                  <a:gd name="T17" fmla="*/ 4 h 18"/>
                  <a:gd name="T18" fmla="*/ 50 w 61"/>
                  <a:gd name="T19" fmla="*/ 0 h 18"/>
                  <a:gd name="T20" fmla="*/ 54 w 61"/>
                  <a:gd name="T21" fmla="*/ 4 h 18"/>
                  <a:gd name="T22" fmla="*/ 57 w 61"/>
                  <a:gd name="T23" fmla="*/ 4 h 18"/>
                  <a:gd name="T24" fmla="*/ 61 w 61"/>
                  <a:gd name="T25" fmla="*/ 7 h 18"/>
                  <a:gd name="T26" fmla="*/ 57 w 61"/>
                  <a:gd name="T27" fmla="*/ 7 h 18"/>
                  <a:gd name="T28" fmla="*/ 54 w 61"/>
                  <a:gd name="T29" fmla="*/ 7 h 18"/>
                  <a:gd name="T30" fmla="*/ 54 w 61"/>
                  <a:gd name="T31" fmla="*/ 7 h 18"/>
                  <a:gd name="T32" fmla="*/ 54 w 61"/>
                  <a:gd name="T33" fmla="*/ 11 h 18"/>
                  <a:gd name="T34" fmla="*/ 54 w 61"/>
                  <a:gd name="T35" fmla="*/ 11 h 18"/>
                  <a:gd name="T36" fmla="*/ 54 w 61"/>
                  <a:gd name="T37" fmla="*/ 14 h 18"/>
                  <a:gd name="T38" fmla="*/ 54 w 61"/>
                  <a:gd name="T39" fmla="*/ 14 h 18"/>
                  <a:gd name="T40" fmla="*/ 54 w 61"/>
                  <a:gd name="T41" fmla="*/ 18 h 18"/>
                  <a:gd name="T42" fmla="*/ 47 w 61"/>
                  <a:gd name="T43" fmla="*/ 18 h 18"/>
                  <a:gd name="T44" fmla="*/ 39 w 61"/>
                  <a:gd name="T45" fmla="*/ 14 h 18"/>
                  <a:gd name="T46" fmla="*/ 36 w 61"/>
                  <a:gd name="T47" fmla="*/ 14 h 18"/>
                  <a:gd name="T48" fmla="*/ 29 w 61"/>
                  <a:gd name="T49" fmla="*/ 14 h 18"/>
                  <a:gd name="T50" fmla="*/ 29 w 61"/>
                  <a:gd name="T51" fmla="*/ 14 h 18"/>
                  <a:gd name="T52" fmla="*/ 22 w 61"/>
                  <a:gd name="T53" fmla="*/ 14 h 18"/>
                  <a:gd name="T54" fmla="*/ 22 w 61"/>
                  <a:gd name="T55" fmla="*/ 14 h 18"/>
                  <a:gd name="T56" fmla="*/ 18 w 61"/>
                  <a:gd name="T57" fmla="*/ 14 h 18"/>
                  <a:gd name="T58" fmla="*/ 11 w 61"/>
                  <a:gd name="T59" fmla="*/ 14 h 18"/>
                  <a:gd name="T60" fmla="*/ 7 w 61"/>
                  <a:gd name="T61" fmla="*/ 11 h 18"/>
                  <a:gd name="T62" fmla="*/ 4 w 61"/>
                  <a:gd name="T63" fmla="*/ 11 h 18"/>
                  <a:gd name="T64" fmla="*/ 0 w 61"/>
                  <a:gd name="T65" fmla="*/ 11 h 18"/>
                  <a:gd name="T66" fmla="*/ 0 w 61"/>
                  <a:gd name="T67" fmla="*/ 7 h 18"/>
                  <a:gd name="T68" fmla="*/ 0 w 61"/>
                  <a:gd name="T69" fmla="*/ 7 h 18"/>
                  <a:gd name="T70" fmla="*/ 0 w 61"/>
                  <a:gd name="T71" fmla="*/ 7 h 18"/>
                  <a:gd name="T72" fmla="*/ 0 w 61"/>
                  <a:gd name="T73" fmla="*/ 4 h 18"/>
                  <a:gd name="T74" fmla="*/ 4 w 61"/>
                  <a:gd name="T75" fmla="*/ 4 h 18"/>
                  <a:gd name="T76" fmla="*/ 11 w 61"/>
                  <a:gd name="T77" fmla="*/ 0 h 18"/>
                  <a:gd name="T78" fmla="*/ 11 w 61"/>
                  <a:gd name="T79" fmla="*/ 0 h 18"/>
                  <a:gd name="T80" fmla="*/ 14 w 61"/>
                  <a:gd name="T81" fmla="*/ 0 h 18"/>
                  <a:gd name="T82" fmla="*/ 14 w 61"/>
                  <a:gd name="T83" fmla="*/ 0 h 18"/>
                  <a:gd name="T84" fmla="*/ 18 w 61"/>
                  <a:gd name="T85" fmla="*/ 0 h 18"/>
                  <a:gd name="T86" fmla="*/ 18 w 61"/>
                  <a:gd name="T87" fmla="*/ 4 h 18"/>
                  <a:gd name="T88" fmla="*/ 22 w 61"/>
                  <a:gd name="T8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 h="18">
                    <a:moveTo>
                      <a:pt x="22" y="0"/>
                    </a:moveTo>
                    <a:lnTo>
                      <a:pt x="25" y="4"/>
                    </a:lnTo>
                    <a:lnTo>
                      <a:pt x="25" y="0"/>
                    </a:lnTo>
                    <a:lnTo>
                      <a:pt x="32" y="0"/>
                    </a:lnTo>
                    <a:lnTo>
                      <a:pt x="32" y="0"/>
                    </a:lnTo>
                    <a:lnTo>
                      <a:pt x="36" y="4"/>
                    </a:lnTo>
                    <a:lnTo>
                      <a:pt x="39" y="0"/>
                    </a:lnTo>
                    <a:lnTo>
                      <a:pt x="43" y="4"/>
                    </a:lnTo>
                    <a:lnTo>
                      <a:pt x="50" y="4"/>
                    </a:lnTo>
                    <a:lnTo>
                      <a:pt x="50" y="0"/>
                    </a:lnTo>
                    <a:lnTo>
                      <a:pt x="54" y="4"/>
                    </a:lnTo>
                    <a:lnTo>
                      <a:pt x="57" y="4"/>
                    </a:lnTo>
                    <a:lnTo>
                      <a:pt x="61" y="7"/>
                    </a:lnTo>
                    <a:lnTo>
                      <a:pt x="57" y="7"/>
                    </a:lnTo>
                    <a:lnTo>
                      <a:pt x="54" y="7"/>
                    </a:lnTo>
                    <a:lnTo>
                      <a:pt x="54" y="7"/>
                    </a:lnTo>
                    <a:lnTo>
                      <a:pt x="54" y="11"/>
                    </a:lnTo>
                    <a:lnTo>
                      <a:pt x="54" y="11"/>
                    </a:lnTo>
                    <a:lnTo>
                      <a:pt x="54" y="14"/>
                    </a:lnTo>
                    <a:lnTo>
                      <a:pt x="54" y="14"/>
                    </a:lnTo>
                    <a:lnTo>
                      <a:pt x="54" y="18"/>
                    </a:lnTo>
                    <a:lnTo>
                      <a:pt x="47" y="18"/>
                    </a:lnTo>
                    <a:lnTo>
                      <a:pt x="39" y="14"/>
                    </a:lnTo>
                    <a:lnTo>
                      <a:pt x="36" y="14"/>
                    </a:lnTo>
                    <a:lnTo>
                      <a:pt x="29" y="14"/>
                    </a:lnTo>
                    <a:lnTo>
                      <a:pt x="29" y="14"/>
                    </a:lnTo>
                    <a:lnTo>
                      <a:pt x="22" y="14"/>
                    </a:lnTo>
                    <a:lnTo>
                      <a:pt x="22" y="14"/>
                    </a:lnTo>
                    <a:lnTo>
                      <a:pt x="18" y="14"/>
                    </a:lnTo>
                    <a:lnTo>
                      <a:pt x="11" y="14"/>
                    </a:lnTo>
                    <a:lnTo>
                      <a:pt x="7" y="11"/>
                    </a:lnTo>
                    <a:lnTo>
                      <a:pt x="4" y="11"/>
                    </a:lnTo>
                    <a:lnTo>
                      <a:pt x="0" y="11"/>
                    </a:lnTo>
                    <a:lnTo>
                      <a:pt x="0" y="7"/>
                    </a:lnTo>
                    <a:lnTo>
                      <a:pt x="0" y="7"/>
                    </a:lnTo>
                    <a:lnTo>
                      <a:pt x="0" y="7"/>
                    </a:lnTo>
                    <a:lnTo>
                      <a:pt x="0" y="4"/>
                    </a:lnTo>
                    <a:lnTo>
                      <a:pt x="4" y="4"/>
                    </a:lnTo>
                    <a:lnTo>
                      <a:pt x="11" y="0"/>
                    </a:lnTo>
                    <a:lnTo>
                      <a:pt x="11" y="0"/>
                    </a:lnTo>
                    <a:lnTo>
                      <a:pt x="14" y="0"/>
                    </a:lnTo>
                    <a:lnTo>
                      <a:pt x="14" y="0"/>
                    </a:lnTo>
                    <a:lnTo>
                      <a:pt x="18" y="0"/>
                    </a:lnTo>
                    <a:lnTo>
                      <a:pt x="18" y="4"/>
                    </a:lnTo>
                    <a:lnTo>
                      <a:pt x="22"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22" name="Freeform 545">
                <a:extLst>
                  <a:ext uri="{FF2B5EF4-FFF2-40B4-BE49-F238E27FC236}">
                    <a16:creationId xmlns:a16="http://schemas.microsoft.com/office/drawing/2014/main" id="{41BF4892-7E64-4B0F-9599-87CF6095B5AD}"/>
                  </a:ext>
                </a:extLst>
              </p:cNvPr>
              <p:cNvSpPr>
                <a:spLocks/>
              </p:cNvSpPr>
              <p:nvPr/>
            </p:nvSpPr>
            <p:spPr bwMode="auto">
              <a:xfrm>
                <a:off x="1748" y="709"/>
                <a:ext cx="351" cy="111"/>
              </a:xfrm>
              <a:custGeom>
                <a:avLst/>
                <a:gdLst>
                  <a:gd name="T0" fmla="*/ 11 w 351"/>
                  <a:gd name="T1" fmla="*/ 3 h 111"/>
                  <a:gd name="T2" fmla="*/ 7 w 351"/>
                  <a:gd name="T3" fmla="*/ 11 h 111"/>
                  <a:gd name="T4" fmla="*/ 0 w 351"/>
                  <a:gd name="T5" fmla="*/ 14 h 111"/>
                  <a:gd name="T6" fmla="*/ 14 w 351"/>
                  <a:gd name="T7" fmla="*/ 18 h 111"/>
                  <a:gd name="T8" fmla="*/ 40 w 351"/>
                  <a:gd name="T9" fmla="*/ 39 h 111"/>
                  <a:gd name="T10" fmla="*/ 61 w 351"/>
                  <a:gd name="T11" fmla="*/ 36 h 111"/>
                  <a:gd name="T12" fmla="*/ 72 w 351"/>
                  <a:gd name="T13" fmla="*/ 32 h 111"/>
                  <a:gd name="T14" fmla="*/ 86 w 351"/>
                  <a:gd name="T15" fmla="*/ 50 h 111"/>
                  <a:gd name="T16" fmla="*/ 100 w 351"/>
                  <a:gd name="T17" fmla="*/ 64 h 111"/>
                  <a:gd name="T18" fmla="*/ 90 w 351"/>
                  <a:gd name="T19" fmla="*/ 82 h 111"/>
                  <a:gd name="T20" fmla="*/ 100 w 351"/>
                  <a:gd name="T21" fmla="*/ 100 h 111"/>
                  <a:gd name="T22" fmla="*/ 115 w 351"/>
                  <a:gd name="T23" fmla="*/ 100 h 111"/>
                  <a:gd name="T24" fmla="*/ 129 w 351"/>
                  <a:gd name="T25" fmla="*/ 104 h 111"/>
                  <a:gd name="T26" fmla="*/ 147 w 351"/>
                  <a:gd name="T27" fmla="*/ 107 h 111"/>
                  <a:gd name="T28" fmla="*/ 154 w 351"/>
                  <a:gd name="T29" fmla="*/ 97 h 111"/>
                  <a:gd name="T30" fmla="*/ 165 w 351"/>
                  <a:gd name="T31" fmla="*/ 97 h 111"/>
                  <a:gd name="T32" fmla="*/ 172 w 351"/>
                  <a:gd name="T33" fmla="*/ 111 h 111"/>
                  <a:gd name="T34" fmla="*/ 194 w 351"/>
                  <a:gd name="T35" fmla="*/ 107 h 111"/>
                  <a:gd name="T36" fmla="*/ 208 w 351"/>
                  <a:gd name="T37" fmla="*/ 107 h 111"/>
                  <a:gd name="T38" fmla="*/ 219 w 351"/>
                  <a:gd name="T39" fmla="*/ 107 h 111"/>
                  <a:gd name="T40" fmla="*/ 237 w 351"/>
                  <a:gd name="T41" fmla="*/ 111 h 111"/>
                  <a:gd name="T42" fmla="*/ 244 w 351"/>
                  <a:gd name="T43" fmla="*/ 107 h 111"/>
                  <a:gd name="T44" fmla="*/ 269 w 351"/>
                  <a:gd name="T45" fmla="*/ 93 h 111"/>
                  <a:gd name="T46" fmla="*/ 287 w 351"/>
                  <a:gd name="T47" fmla="*/ 107 h 111"/>
                  <a:gd name="T48" fmla="*/ 312 w 351"/>
                  <a:gd name="T49" fmla="*/ 107 h 111"/>
                  <a:gd name="T50" fmla="*/ 340 w 351"/>
                  <a:gd name="T51" fmla="*/ 97 h 111"/>
                  <a:gd name="T52" fmla="*/ 340 w 351"/>
                  <a:gd name="T53" fmla="*/ 82 h 111"/>
                  <a:gd name="T54" fmla="*/ 348 w 351"/>
                  <a:gd name="T55" fmla="*/ 68 h 111"/>
                  <a:gd name="T56" fmla="*/ 340 w 351"/>
                  <a:gd name="T57" fmla="*/ 64 h 111"/>
                  <a:gd name="T58" fmla="*/ 319 w 351"/>
                  <a:gd name="T59" fmla="*/ 54 h 111"/>
                  <a:gd name="T60" fmla="*/ 272 w 351"/>
                  <a:gd name="T61" fmla="*/ 54 h 111"/>
                  <a:gd name="T62" fmla="*/ 247 w 351"/>
                  <a:gd name="T63" fmla="*/ 61 h 111"/>
                  <a:gd name="T64" fmla="*/ 237 w 351"/>
                  <a:gd name="T65" fmla="*/ 64 h 111"/>
                  <a:gd name="T66" fmla="*/ 226 w 351"/>
                  <a:gd name="T67" fmla="*/ 68 h 111"/>
                  <a:gd name="T68" fmla="*/ 229 w 351"/>
                  <a:gd name="T69" fmla="*/ 75 h 111"/>
                  <a:gd name="T70" fmla="*/ 208 w 351"/>
                  <a:gd name="T71" fmla="*/ 72 h 111"/>
                  <a:gd name="T72" fmla="*/ 186 w 351"/>
                  <a:gd name="T73" fmla="*/ 72 h 111"/>
                  <a:gd name="T74" fmla="*/ 172 w 351"/>
                  <a:gd name="T75" fmla="*/ 72 h 111"/>
                  <a:gd name="T76" fmla="*/ 161 w 351"/>
                  <a:gd name="T77" fmla="*/ 64 h 111"/>
                  <a:gd name="T78" fmla="*/ 151 w 351"/>
                  <a:gd name="T79" fmla="*/ 64 h 111"/>
                  <a:gd name="T80" fmla="*/ 143 w 351"/>
                  <a:gd name="T81" fmla="*/ 64 h 111"/>
                  <a:gd name="T82" fmla="*/ 140 w 351"/>
                  <a:gd name="T83" fmla="*/ 57 h 111"/>
                  <a:gd name="T84" fmla="*/ 133 w 351"/>
                  <a:gd name="T85" fmla="*/ 50 h 111"/>
                  <a:gd name="T86" fmla="*/ 122 w 351"/>
                  <a:gd name="T87" fmla="*/ 54 h 111"/>
                  <a:gd name="T88" fmla="*/ 133 w 351"/>
                  <a:gd name="T89" fmla="*/ 46 h 111"/>
                  <a:gd name="T90" fmla="*/ 122 w 351"/>
                  <a:gd name="T91" fmla="*/ 43 h 111"/>
                  <a:gd name="T92" fmla="*/ 111 w 351"/>
                  <a:gd name="T93" fmla="*/ 39 h 111"/>
                  <a:gd name="T94" fmla="*/ 129 w 351"/>
                  <a:gd name="T95" fmla="*/ 43 h 111"/>
                  <a:gd name="T96" fmla="*/ 154 w 351"/>
                  <a:gd name="T97" fmla="*/ 36 h 111"/>
                  <a:gd name="T98" fmla="*/ 129 w 351"/>
                  <a:gd name="T99" fmla="*/ 32 h 111"/>
                  <a:gd name="T100" fmla="*/ 118 w 351"/>
                  <a:gd name="T101" fmla="*/ 25 h 111"/>
                  <a:gd name="T102" fmla="*/ 129 w 351"/>
                  <a:gd name="T103" fmla="*/ 25 h 111"/>
                  <a:gd name="T104" fmla="*/ 108 w 351"/>
                  <a:gd name="T105" fmla="*/ 18 h 111"/>
                  <a:gd name="T106" fmla="*/ 86 w 351"/>
                  <a:gd name="T107" fmla="*/ 21 h 111"/>
                  <a:gd name="T108" fmla="*/ 72 w 351"/>
                  <a:gd name="T109" fmla="*/ 21 h 111"/>
                  <a:gd name="T110" fmla="*/ 65 w 351"/>
                  <a:gd name="T111" fmla="*/ 7 h 111"/>
                  <a:gd name="T112" fmla="*/ 40 w 351"/>
                  <a:gd name="T113" fmla="*/ 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1" h="111">
                    <a:moveTo>
                      <a:pt x="40" y="3"/>
                    </a:moveTo>
                    <a:lnTo>
                      <a:pt x="36" y="3"/>
                    </a:lnTo>
                    <a:lnTo>
                      <a:pt x="29" y="0"/>
                    </a:lnTo>
                    <a:lnTo>
                      <a:pt x="22" y="0"/>
                    </a:lnTo>
                    <a:lnTo>
                      <a:pt x="11" y="3"/>
                    </a:lnTo>
                    <a:lnTo>
                      <a:pt x="11" y="3"/>
                    </a:lnTo>
                    <a:lnTo>
                      <a:pt x="7" y="7"/>
                    </a:lnTo>
                    <a:lnTo>
                      <a:pt x="4" y="3"/>
                    </a:lnTo>
                    <a:lnTo>
                      <a:pt x="4" y="7"/>
                    </a:lnTo>
                    <a:lnTo>
                      <a:pt x="0" y="7"/>
                    </a:lnTo>
                    <a:lnTo>
                      <a:pt x="4" y="11"/>
                    </a:lnTo>
                    <a:lnTo>
                      <a:pt x="7" y="11"/>
                    </a:lnTo>
                    <a:lnTo>
                      <a:pt x="11" y="11"/>
                    </a:lnTo>
                    <a:lnTo>
                      <a:pt x="14" y="14"/>
                    </a:lnTo>
                    <a:lnTo>
                      <a:pt x="14" y="14"/>
                    </a:lnTo>
                    <a:lnTo>
                      <a:pt x="7" y="14"/>
                    </a:lnTo>
                    <a:lnTo>
                      <a:pt x="4" y="11"/>
                    </a:lnTo>
                    <a:lnTo>
                      <a:pt x="0" y="14"/>
                    </a:lnTo>
                    <a:lnTo>
                      <a:pt x="0" y="14"/>
                    </a:lnTo>
                    <a:lnTo>
                      <a:pt x="4" y="18"/>
                    </a:lnTo>
                    <a:lnTo>
                      <a:pt x="7" y="18"/>
                    </a:lnTo>
                    <a:lnTo>
                      <a:pt x="7" y="18"/>
                    </a:lnTo>
                    <a:lnTo>
                      <a:pt x="14" y="21"/>
                    </a:lnTo>
                    <a:lnTo>
                      <a:pt x="14" y="18"/>
                    </a:lnTo>
                    <a:lnTo>
                      <a:pt x="18" y="21"/>
                    </a:lnTo>
                    <a:lnTo>
                      <a:pt x="18" y="21"/>
                    </a:lnTo>
                    <a:lnTo>
                      <a:pt x="25" y="32"/>
                    </a:lnTo>
                    <a:lnTo>
                      <a:pt x="32" y="32"/>
                    </a:lnTo>
                    <a:lnTo>
                      <a:pt x="36" y="32"/>
                    </a:lnTo>
                    <a:lnTo>
                      <a:pt x="40" y="39"/>
                    </a:lnTo>
                    <a:lnTo>
                      <a:pt x="40" y="36"/>
                    </a:lnTo>
                    <a:lnTo>
                      <a:pt x="43" y="36"/>
                    </a:lnTo>
                    <a:lnTo>
                      <a:pt x="61" y="39"/>
                    </a:lnTo>
                    <a:lnTo>
                      <a:pt x="65" y="39"/>
                    </a:lnTo>
                    <a:lnTo>
                      <a:pt x="61" y="36"/>
                    </a:lnTo>
                    <a:lnTo>
                      <a:pt x="61" y="36"/>
                    </a:lnTo>
                    <a:lnTo>
                      <a:pt x="65" y="36"/>
                    </a:lnTo>
                    <a:lnTo>
                      <a:pt x="65" y="36"/>
                    </a:lnTo>
                    <a:lnTo>
                      <a:pt x="68" y="36"/>
                    </a:lnTo>
                    <a:lnTo>
                      <a:pt x="72" y="32"/>
                    </a:lnTo>
                    <a:lnTo>
                      <a:pt x="72" y="32"/>
                    </a:lnTo>
                    <a:lnTo>
                      <a:pt x="72" y="32"/>
                    </a:lnTo>
                    <a:lnTo>
                      <a:pt x="75" y="32"/>
                    </a:lnTo>
                    <a:lnTo>
                      <a:pt x="79" y="36"/>
                    </a:lnTo>
                    <a:lnTo>
                      <a:pt x="79" y="39"/>
                    </a:lnTo>
                    <a:lnTo>
                      <a:pt x="83" y="43"/>
                    </a:lnTo>
                    <a:lnTo>
                      <a:pt x="86" y="46"/>
                    </a:lnTo>
                    <a:lnTo>
                      <a:pt x="86" y="50"/>
                    </a:lnTo>
                    <a:lnTo>
                      <a:pt x="86" y="50"/>
                    </a:lnTo>
                    <a:lnTo>
                      <a:pt x="90" y="54"/>
                    </a:lnTo>
                    <a:lnTo>
                      <a:pt x="93" y="57"/>
                    </a:lnTo>
                    <a:lnTo>
                      <a:pt x="93" y="61"/>
                    </a:lnTo>
                    <a:lnTo>
                      <a:pt x="97" y="64"/>
                    </a:lnTo>
                    <a:lnTo>
                      <a:pt x="100" y="64"/>
                    </a:lnTo>
                    <a:lnTo>
                      <a:pt x="93" y="68"/>
                    </a:lnTo>
                    <a:lnTo>
                      <a:pt x="90" y="72"/>
                    </a:lnTo>
                    <a:lnTo>
                      <a:pt x="90" y="75"/>
                    </a:lnTo>
                    <a:lnTo>
                      <a:pt x="90" y="79"/>
                    </a:lnTo>
                    <a:lnTo>
                      <a:pt x="90" y="82"/>
                    </a:lnTo>
                    <a:lnTo>
                      <a:pt x="90" y="82"/>
                    </a:lnTo>
                    <a:lnTo>
                      <a:pt x="97" y="82"/>
                    </a:lnTo>
                    <a:lnTo>
                      <a:pt x="97" y="86"/>
                    </a:lnTo>
                    <a:lnTo>
                      <a:pt x="93" y="90"/>
                    </a:lnTo>
                    <a:lnTo>
                      <a:pt x="97" y="93"/>
                    </a:lnTo>
                    <a:lnTo>
                      <a:pt x="97" y="97"/>
                    </a:lnTo>
                    <a:lnTo>
                      <a:pt x="100" y="100"/>
                    </a:lnTo>
                    <a:lnTo>
                      <a:pt x="108" y="100"/>
                    </a:lnTo>
                    <a:lnTo>
                      <a:pt x="104" y="100"/>
                    </a:lnTo>
                    <a:lnTo>
                      <a:pt x="104" y="104"/>
                    </a:lnTo>
                    <a:lnTo>
                      <a:pt x="108" y="104"/>
                    </a:lnTo>
                    <a:lnTo>
                      <a:pt x="115" y="104"/>
                    </a:lnTo>
                    <a:lnTo>
                      <a:pt x="115" y="100"/>
                    </a:lnTo>
                    <a:lnTo>
                      <a:pt x="115" y="100"/>
                    </a:lnTo>
                    <a:lnTo>
                      <a:pt x="122" y="97"/>
                    </a:lnTo>
                    <a:lnTo>
                      <a:pt x="118" y="100"/>
                    </a:lnTo>
                    <a:lnTo>
                      <a:pt x="126" y="104"/>
                    </a:lnTo>
                    <a:lnTo>
                      <a:pt x="126" y="100"/>
                    </a:lnTo>
                    <a:lnTo>
                      <a:pt x="129" y="104"/>
                    </a:lnTo>
                    <a:lnTo>
                      <a:pt x="133" y="104"/>
                    </a:lnTo>
                    <a:lnTo>
                      <a:pt x="129" y="107"/>
                    </a:lnTo>
                    <a:lnTo>
                      <a:pt x="136" y="107"/>
                    </a:lnTo>
                    <a:lnTo>
                      <a:pt x="136" y="104"/>
                    </a:lnTo>
                    <a:lnTo>
                      <a:pt x="136" y="107"/>
                    </a:lnTo>
                    <a:lnTo>
                      <a:pt x="147" y="107"/>
                    </a:lnTo>
                    <a:lnTo>
                      <a:pt x="154" y="104"/>
                    </a:lnTo>
                    <a:lnTo>
                      <a:pt x="154" y="104"/>
                    </a:lnTo>
                    <a:lnTo>
                      <a:pt x="151" y="100"/>
                    </a:lnTo>
                    <a:lnTo>
                      <a:pt x="151" y="97"/>
                    </a:lnTo>
                    <a:lnTo>
                      <a:pt x="151" y="100"/>
                    </a:lnTo>
                    <a:lnTo>
                      <a:pt x="154" y="97"/>
                    </a:lnTo>
                    <a:lnTo>
                      <a:pt x="154" y="100"/>
                    </a:lnTo>
                    <a:lnTo>
                      <a:pt x="154" y="97"/>
                    </a:lnTo>
                    <a:lnTo>
                      <a:pt x="158" y="100"/>
                    </a:lnTo>
                    <a:lnTo>
                      <a:pt x="161" y="104"/>
                    </a:lnTo>
                    <a:lnTo>
                      <a:pt x="165" y="100"/>
                    </a:lnTo>
                    <a:lnTo>
                      <a:pt x="165" y="97"/>
                    </a:lnTo>
                    <a:lnTo>
                      <a:pt x="165" y="97"/>
                    </a:lnTo>
                    <a:lnTo>
                      <a:pt x="169" y="97"/>
                    </a:lnTo>
                    <a:lnTo>
                      <a:pt x="169" y="100"/>
                    </a:lnTo>
                    <a:lnTo>
                      <a:pt x="169" y="104"/>
                    </a:lnTo>
                    <a:lnTo>
                      <a:pt x="169" y="111"/>
                    </a:lnTo>
                    <a:lnTo>
                      <a:pt x="172" y="111"/>
                    </a:lnTo>
                    <a:lnTo>
                      <a:pt x="176" y="111"/>
                    </a:lnTo>
                    <a:lnTo>
                      <a:pt x="179" y="111"/>
                    </a:lnTo>
                    <a:lnTo>
                      <a:pt x="183" y="107"/>
                    </a:lnTo>
                    <a:lnTo>
                      <a:pt x="183" y="111"/>
                    </a:lnTo>
                    <a:lnTo>
                      <a:pt x="194" y="111"/>
                    </a:lnTo>
                    <a:lnTo>
                      <a:pt x="194" y="107"/>
                    </a:lnTo>
                    <a:lnTo>
                      <a:pt x="194" y="107"/>
                    </a:lnTo>
                    <a:lnTo>
                      <a:pt x="194" y="111"/>
                    </a:lnTo>
                    <a:lnTo>
                      <a:pt x="197" y="111"/>
                    </a:lnTo>
                    <a:lnTo>
                      <a:pt x="204" y="111"/>
                    </a:lnTo>
                    <a:lnTo>
                      <a:pt x="208" y="111"/>
                    </a:lnTo>
                    <a:lnTo>
                      <a:pt x="208" y="107"/>
                    </a:lnTo>
                    <a:lnTo>
                      <a:pt x="204" y="107"/>
                    </a:lnTo>
                    <a:lnTo>
                      <a:pt x="208" y="107"/>
                    </a:lnTo>
                    <a:lnTo>
                      <a:pt x="211" y="111"/>
                    </a:lnTo>
                    <a:lnTo>
                      <a:pt x="215" y="107"/>
                    </a:lnTo>
                    <a:lnTo>
                      <a:pt x="215" y="107"/>
                    </a:lnTo>
                    <a:lnTo>
                      <a:pt x="219" y="107"/>
                    </a:lnTo>
                    <a:lnTo>
                      <a:pt x="222" y="111"/>
                    </a:lnTo>
                    <a:lnTo>
                      <a:pt x="229" y="111"/>
                    </a:lnTo>
                    <a:lnTo>
                      <a:pt x="229" y="107"/>
                    </a:lnTo>
                    <a:lnTo>
                      <a:pt x="229" y="104"/>
                    </a:lnTo>
                    <a:lnTo>
                      <a:pt x="237" y="107"/>
                    </a:lnTo>
                    <a:lnTo>
                      <a:pt x="237" y="111"/>
                    </a:lnTo>
                    <a:lnTo>
                      <a:pt x="240" y="107"/>
                    </a:lnTo>
                    <a:lnTo>
                      <a:pt x="244" y="107"/>
                    </a:lnTo>
                    <a:lnTo>
                      <a:pt x="240" y="104"/>
                    </a:lnTo>
                    <a:lnTo>
                      <a:pt x="240" y="100"/>
                    </a:lnTo>
                    <a:lnTo>
                      <a:pt x="240" y="104"/>
                    </a:lnTo>
                    <a:lnTo>
                      <a:pt x="244" y="107"/>
                    </a:lnTo>
                    <a:lnTo>
                      <a:pt x="254" y="107"/>
                    </a:lnTo>
                    <a:lnTo>
                      <a:pt x="272" y="107"/>
                    </a:lnTo>
                    <a:lnTo>
                      <a:pt x="280" y="100"/>
                    </a:lnTo>
                    <a:lnTo>
                      <a:pt x="272" y="97"/>
                    </a:lnTo>
                    <a:lnTo>
                      <a:pt x="272" y="93"/>
                    </a:lnTo>
                    <a:lnTo>
                      <a:pt x="269" y="93"/>
                    </a:lnTo>
                    <a:lnTo>
                      <a:pt x="276" y="93"/>
                    </a:lnTo>
                    <a:lnTo>
                      <a:pt x="276" y="97"/>
                    </a:lnTo>
                    <a:lnTo>
                      <a:pt x="280" y="97"/>
                    </a:lnTo>
                    <a:lnTo>
                      <a:pt x="283" y="100"/>
                    </a:lnTo>
                    <a:lnTo>
                      <a:pt x="283" y="104"/>
                    </a:lnTo>
                    <a:lnTo>
                      <a:pt x="287" y="107"/>
                    </a:lnTo>
                    <a:lnTo>
                      <a:pt x="294" y="107"/>
                    </a:lnTo>
                    <a:lnTo>
                      <a:pt x="294" y="107"/>
                    </a:lnTo>
                    <a:lnTo>
                      <a:pt x="297" y="107"/>
                    </a:lnTo>
                    <a:lnTo>
                      <a:pt x="301" y="111"/>
                    </a:lnTo>
                    <a:lnTo>
                      <a:pt x="308" y="111"/>
                    </a:lnTo>
                    <a:lnTo>
                      <a:pt x="312" y="107"/>
                    </a:lnTo>
                    <a:lnTo>
                      <a:pt x="319" y="107"/>
                    </a:lnTo>
                    <a:lnTo>
                      <a:pt x="333" y="107"/>
                    </a:lnTo>
                    <a:lnTo>
                      <a:pt x="337" y="104"/>
                    </a:lnTo>
                    <a:lnTo>
                      <a:pt x="340" y="104"/>
                    </a:lnTo>
                    <a:lnTo>
                      <a:pt x="340" y="100"/>
                    </a:lnTo>
                    <a:lnTo>
                      <a:pt x="340" y="97"/>
                    </a:lnTo>
                    <a:lnTo>
                      <a:pt x="340" y="97"/>
                    </a:lnTo>
                    <a:lnTo>
                      <a:pt x="337" y="93"/>
                    </a:lnTo>
                    <a:lnTo>
                      <a:pt x="333" y="93"/>
                    </a:lnTo>
                    <a:lnTo>
                      <a:pt x="333" y="86"/>
                    </a:lnTo>
                    <a:lnTo>
                      <a:pt x="337" y="86"/>
                    </a:lnTo>
                    <a:lnTo>
                      <a:pt x="340" y="82"/>
                    </a:lnTo>
                    <a:lnTo>
                      <a:pt x="344" y="82"/>
                    </a:lnTo>
                    <a:lnTo>
                      <a:pt x="348" y="79"/>
                    </a:lnTo>
                    <a:lnTo>
                      <a:pt x="351" y="75"/>
                    </a:lnTo>
                    <a:lnTo>
                      <a:pt x="351" y="68"/>
                    </a:lnTo>
                    <a:lnTo>
                      <a:pt x="351" y="68"/>
                    </a:lnTo>
                    <a:lnTo>
                      <a:pt x="348" y="68"/>
                    </a:lnTo>
                    <a:lnTo>
                      <a:pt x="348" y="68"/>
                    </a:lnTo>
                    <a:lnTo>
                      <a:pt x="348" y="68"/>
                    </a:lnTo>
                    <a:lnTo>
                      <a:pt x="337" y="68"/>
                    </a:lnTo>
                    <a:lnTo>
                      <a:pt x="337" y="68"/>
                    </a:lnTo>
                    <a:lnTo>
                      <a:pt x="340" y="64"/>
                    </a:lnTo>
                    <a:lnTo>
                      <a:pt x="340" y="64"/>
                    </a:lnTo>
                    <a:lnTo>
                      <a:pt x="337" y="61"/>
                    </a:lnTo>
                    <a:lnTo>
                      <a:pt x="333" y="61"/>
                    </a:lnTo>
                    <a:lnTo>
                      <a:pt x="326" y="61"/>
                    </a:lnTo>
                    <a:lnTo>
                      <a:pt x="319" y="61"/>
                    </a:lnTo>
                    <a:lnTo>
                      <a:pt x="319" y="57"/>
                    </a:lnTo>
                    <a:lnTo>
                      <a:pt x="319" y="54"/>
                    </a:lnTo>
                    <a:lnTo>
                      <a:pt x="315" y="57"/>
                    </a:lnTo>
                    <a:lnTo>
                      <a:pt x="297" y="54"/>
                    </a:lnTo>
                    <a:lnTo>
                      <a:pt x="290" y="54"/>
                    </a:lnTo>
                    <a:lnTo>
                      <a:pt x="280" y="57"/>
                    </a:lnTo>
                    <a:lnTo>
                      <a:pt x="276" y="57"/>
                    </a:lnTo>
                    <a:lnTo>
                      <a:pt x="272" y="54"/>
                    </a:lnTo>
                    <a:lnTo>
                      <a:pt x="272" y="57"/>
                    </a:lnTo>
                    <a:lnTo>
                      <a:pt x="269" y="54"/>
                    </a:lnTo>
                    <a:lnTo>
                      <a:pt x="265" y="54"/>
                    </a:lnTo>
                    <a:lnTo>
                      <a:pt x="262" y="57"/>
                    </a:lnTo>
                    <a:lnTo>
                      <a:pt x="251" y="61"/>
                    </a:lnTo>
                    <a:lnTo>
                      <a:pt x="247" y="61"/>
                    </a:lnTo>
                    <a:lnTo>
                      <a:pt x="251" y="61"/>
                    </a:lnTo>
                    <a:lnTo>
                      <a:pt x="251" y="61"/>
                    </a:lnTo>
                    <a:lnTo>
                      <a:pt x="244" y="61"/>
                    </a:lnTo>
                    <a:lnTo>
                      <a:pt x="240" y="61"/>
                    </a:lnTo>
                    <a:lnTo>
                      <a:pt x="237" y="64"/>
                    </a:lnTo>
                    <a:lnTo>
                      <a:pt x="237" y="64"/>
                    </a:lnTo>
                    <a:lnTo>
                      <a:pt x="237" y="68"/>
                    </a:lnTo>
                    <a:lnTo>
                      <a:pt x="237" y="68"/>
                    </a:lnTo>
                    <a:lnTo>
                      <a:pt x="237" y="68"/>
                    </a:lnTo>
                    <a:lnTo>
                      <a:pt x="233" y="64"/>
                    </a:lnTo>
                    <a:lnTo>
                      <a:pt x="229" y="64"/>
                    </a:lnTo>
                    <a:lnTo>
                      <a:pt x="226" y="68"/>
                    </a:lnTo>
                    <a:lnTo>
                      <a:pt x="222" y="64"/>
                    </a:lnTo>
                    <a:lnTo>
                      <a:pt x="219" y="68"/>
                    </a:lnTo>
                    <a:lnTo>
                      <a:pt x="219" y="68"/>
                    </a:lnTo>
                    <a:lnTo>
                      <a:pt x="222" y="72"/>
                    </a:lnTo>
                    <a:lnTo>
                      <a:pt x="229" y="72"/>
                    </a:lnTo>
                    <a:lnTo>
                      <a:pt x="229" y="75"/>
                    </a:lnTo>
                    <a:lnTo>
                      <a:pt x="226" y="72"/>
                    </a:lnTo>
                    <a:lnTo>
                      <a:pt x="215" y="72"/>
                    </a:lnTo>
                    <a:lnTo>
                      <a:pt x="204" y="75"/>
                    </a:lnTo>
                    <a:lnTo>
                      <a:pt x="204" y="75"/>
                    </a:lnTo>
                    <a:lnTo>
                      <a:pt x="211" y="72"/>
                    </a:lnTo>
                    <a:lnTo>
                      <a:pt x="208" y="72"/>
                    </a:lnTo>
                    <a:lnTo>
                      <a:pt x="201" y="68"/>
                    </a:lnTo>
                    <a:lnTo>
                      <a:pt x="197" y="64"/>
                    </a:lnTo>
                    <a:lnTo>
                      <a:pt x="190" y="64"/>
                    </a:lnTo>
                    <a:lnTo>
                      <a:pt x="186" y="68"/>
                    </a:lnTo>
                    <a:lnTo>
                      <a:pt x="186" y="68"/>
                    </a:lnTo>
                    <a:lnTo>
                      <a:pt x="186" y="72"/>
                    </a:lnTo>
                    <a:lnTo>
                      <a:pt x="186" y="68"/>
                    </a:lnTo>
                    <a:lnTo>
                      <a:pt x="183" y="64"/>
                    </a:lnTo>
                    <a:lnTo>
                      <a:pt x="179" y="68"/>
                    </a:lnTo>
                    <a:lnTo>
                      <a:pt x="179" y="68"/>
                    </a:lnTo>
                    <a:lnTo>
                      <a:pt x="176" y="72"/>
                    </a:lnTo>
                    <a:lnTo>
                      <a:pt x="172" y="72"/>
                    </a:lnTo>
                    <a:lnTo>
                      <a:pt x="176" y="68"/>
                    </a:lnTo>
                    <a:lnTo>
                      <a:pt x="172" y="68"/>
                    </a:lnTo>
                    <a:lnTo>
                      <a:pt x="172" y="64"/>
                    </a:lnTo>
                    <a:lnTo>
                      <a:pt x="169" y="64"/>
                    </a:lnTo>
                    <a:lnTo>
                      <a:pt x="165" y="61"/>
                    </a:lnTo>
                    <a:lnTo>
                      <a:pt x="161" y="64"/>
                    </a:lnTo>
                    <a:lnTo>
                      <a:pt x="161" y="64"/>
                    </a:lnTo>
                    <a:lnTo>
                      <a:pt x="161" y="72"/>
                    </a:lnTo>
                    <a:lnTo>
                      <a:pt x="161" y="72"/>
                    </a:lnTo>
                    <a:lnTo>
                      <a:pt x="158" y="72"/>
                    </a:lnTo>
                    <a:lnTo>
                      <a:pt x="158" y="68"/>
                    </a:lnTo>
                    <a:lnTo>
                      <a:pt x="151" y="64"/>
                    </a:lnTo>
                    <a:lnTo>
                      <a:pt x="147" y="68"/>
                    </a:lnTo>
                    <a:lnTo>
                      <a:pt x="147" y="68"/>
                    </a:lnTo>
                    <a:lnTo>
                      <a:pt x="147" y="68"/>
                    </a:lnTo>
                    <a:lnTo>
                      <a:pt x="147" y="64"/>
                    </a:lnTo>
                    <a:lnTo>
                      <a:pt x="143" y="68"/>
                    </a:lnTo>
                    <a:lnTo>
                      <a:pt x="143" y="64"/>
                    </a:lnTo>
                    <a:lnTo>
                      <a:pt x="151" y="64"/>
                    </a:lnTo>
                    <a:lnTo>
                      <a:pt x="154" y="57"/>
                    </a:lnTo>
                    <a:lnTo>
                      <a:pt x="154" y="57"/>
                    </a:lnTo>
                    <a:lnTo>
                      <a:pt x="151" y="54"/>
                    </a:lnTo>
                    <a:lnTo>
                      <a:pt x="147" y="57"/>
                    </a:lnTo>
                    <a:lnTo>
                      <a:pt x="140" y="57"/>
                    </a:lnTo>
                    <a:lnTo>
                      <a:pt x="143" y="54"/>
                    </a:lnTo>
                    <a:lnTo>
                      <a:pt x="140" y="50"/>
                    </a:lnTo>
                    <a:lnTo>
                      <a:pt x="140" y="50"/>
                    </a:lnTo>
                    <a:lnTo>
                      <a:pt x="136" y="50"/>
                    </a:lnTo>
                    <a:lnTo>
                      <a:pt x="136" y="54"/>
                    </a:lnTo>
                    <a:lnTo>
                      <a:pt x="133" y="50"/>
                    </a:lnTo>
                    <a:lnTo>
                      <a:pt x="129" y="54"/>
                    </a:lnTo>
                    <a:lnTo>
                      <a:pt x="129" y="50"/>
                    </a:lnTo>
                    <a:lnTo>
                      <a:pt x="126" y="50"/>
                    </a:lnTo>
                    <a:lnTo>
                      <a:pt x="122" y="50"/>
                    </a:lnTo>
                    <a:lnTo>
                      <a:pt x="122" y="50"/>
                    </a:lnTo>
                    <a:lnTo>
                      <a:pt x="122" y="54"/>
                    </a:lnTo>
                    <a:lnTo>
                      <a:pt x="115" y="57"/>
                    </a:lnTo>
                    <a:lnTo>
                      <a:pt x="115" y="54"/>
                    </a:lnTo>
                    <a:lnTo>
                      <a:pt x="118" y="54"/>
                    </a:lnTo>
                    <a:lnTo>
                      <a:pt x="118" y="50"/>
                    </a:lnTo>
                    <a:lnTo>
                      <a:pt x="115" y="50"/>
                    </a:lnTo>
                    <a:lnTo>
                      <a:pt x="133" y="46"/>
                    </a:lnTo>
                    <a:lnTo>
                      <a:pt x="129" y="46"/>
                    </a:lnTo>
                    <a:lnTo>
                      <a:pt x="122" y="46"/>
                    </a:lnTo>
                    <a:lnTo>
                      <a:pt x="122" y="46"/>
                    </a:lnTo>
                    <a:lnTo>
                      <a:pt x="122" y="46"/>
                    </a:lnTo>
                    <a:lnTo>
                      <a:pt x="122" y="43"/>
                    </a:lnTo>
                    <a:lnTo>
                      <a:pt x="122" y="43"/>
                    </a:lnTo>
                    <a:lnTo>
                      <a:pt x="118" y="43"/>
                    </a:lnTo>
                    <a:lnTo>
                      <a:pt x="115" y="43"/>
                    </a:lnTo>
                    <a:lnTo>
                      <a:pt x="108" y="43"/>
                    </a:lnTo>
                    <a:lnTo>
                      <a:pt x="111" y="39"/>
                    </a:lnTo>
                    <a:lnTo>
                      <a:pt x="111" y="39"/>
                    </a:lnTo>
                    <a:lnTo>
                      <a:pt x="111" y="39"/>
                    </a:lnTo>
                    <a:lnTo>
                      <a:pt x="115" y="39"/>
                    </a:lnTo>
                    <a:lnTo>
                      <a:pt x="122" y="43"/>
                    </a:lnTo>
                    <a:lnTo>
                      <a:pt x="126" y="43"/>
                    </a:lnTo>
                    <a:lnTo>
                      <a:pt x="129" y="43"/>
                    </a:lnTo>
                    <a:lnTo>
                      <a:pt x="133" y="43"/>
                    </a:lnTo>
                    <a:lnTo>
                      <a:pt x="129" y="43"/>
                    </a:lnTo>
                    <a:lnTo>
                      <a:pt x="133" y="43"/>
                    </a:lnTo>
                    <a:lnTo>
                      <a:pt x="143" y="43"/>
                    </a:lnTo>
                    <a:lnTo>
                      <a:pt x="151" y="43"/>
                    </a:lnTo>
                    <a:lnTo>
                      <a:pt x="154" y="39"/>
                    </a:lnTo>
                    <a:lnTo>
                      <a:pt x="158" y="36"/>
                    </a:lnTo>
                    <a:lnTo>
                      <a:pt x="154" y="36"/>
                    </a:lnTo>
                    <a:lnTo>
                      <a:pt x="151" y="36"/>
                    </a:lnTo>
                    <a:lnTo>
                      <a:pt x="143" y="36"/>
                    </a:lnTo>
                    <a:lnTo>
                      <a:pt x="133" y="32"/>
                    </a:lnTo>
                    <a:lnTo>
                      <a:pt x="129" y="32"/>
                    </a:lnTo>
                    <a:lnTo>
                      <a:pt x="129" y="32"/>
                    </a:lnTo>
                    <a:lnTo>
                      <a:pt x="129" y="32"/>
                    </a:lnTo>
                    <a:lnTo>
                      <a:pt x="122" y="29"/>
                    </a:lnTo>
                    <a:lnTo>
                      <a:pt x="111" y="29"/>
                    </a:lnTo>
                    <a:lnTo>
                      <a:pt x="111" y="29"/>
                    </a:lnTo>
                    <a:lnTo>
                      <a:pt x="111" y="25"/>
                    </a:lnTo>
                    <a:lnTo>
                      <a:pt x="118" y="29"/>
                    </a:lnTo>
                    <a:lnTo>
                      <a:pt x="118" y="25"/>
                    </a:lnTo>
                    <a:lnTo>
                      <a:pt x="122" y="29"/>
                    </a:lnTo>
                    <a:lnTo>
                      <a:pt x="126" y="29"/>
                    </a:lnTo>
                    <a:lnTo>
                      <a:pt x="129" y="29"/>
                    </a:lnTo>
                    <a:lnTo>
                      <a:pt x="133" y="29"/>
                    </a:lnTo>
                    <a:lnTo>
                      <a:pt x="129" y="29"/>
                    </a:lnTo>
                    <a:lnTo>
                      <a:pt x="129" y="25"/>
                    </a:lnTo>
                    <a:lnTo>
                      <a:pt x="129" y="25"/>
                    </a:lnTo>
                    <a:lnTo>
                      <a:pt x="118" y="21"/>
                    </a:lnTo>
                    <a:lnTo>
                      <a:pt x="115" y="21"/>
                    </a:lnTo>
                    <a:lnTo>
                      <a:pt x="111" y="18"/>
                    </a:lnTo>
                    <a:lnTo>
                      <a:pt x="111" y="18"/>
                    </a:lnTo>
                    <a:lnTo>
                      <a:pt x="108" y="18"/>
                    </a:lnTo>
                    <a:lnTo>
                      <a:pt x="108" y="18"/>
                    </a:lnTo>
                    <a:lnTo>
                      <a:pt x="100" y="18"/>
                    </a:lnTo>
                    <a:lnTo>
                      <a:pt x="97" y="21"/>
                    </a:lnTo>
                    <a:lnTo>
                      <a:pt x="93" y="21"/>
                    </a:lnTo>
                    <a:lnTo>
                      <a:pt x="90" y="21"/>
                    </a:lnTo>
                    <a:lnTo>
                      <a:pt x="86" y="21"/>
                    </a:lnTo>
                    <a:lnTo>
                      <a:pt x="79" y="21"/>
                    </a:lnTo>
                    <a:lnTo>
                      <a:pt x="72" y="29"/>
                    </a:lnTo>
                    <a:lnTo>
                      <a:pt x="68" y="29"/>
                    </a:lnTo>
                    <a:lnTo>
                      <a:pt x="68" y="29"/>
                    </a:lnTo>
                    <a:lnTo>
                      <a:pt x="68" y="25"/>
                    </a:lnTo>
                    <a:lnTo>
                      <a:pt x="72" y="21"/>
                    </a:lnTo>
                    <a:lnTo>
                      <a:pt x="72" y="21"/>
                    </a:lnTo>
                    <a:lnTo>
                      <a:pt x="72" y="14"/>
                    </a:lnTo>
                    <a:lnTo>
                      <a:pt x="72" y="14"/>
                    </a:lnTo>
                    <a:lnTo>
                      <a:pt x="72" y="14"/>
                    </a:lnTo>
                    <a:lnTo>
                      <a:pt x="68" y="11"/>
                    </a:lnTo>
                    <a:lnTo>
                      <a:pt x="65" y="7"/>
                    </a:lnTo>
                    <a:lnTo>
                      <a:pt x="61" y="7"/>
                    </a:lnTo>
                    <a:lnTo>
                      <a:pt x="61" y="7"/>
                    </a:lnTo>
                    <a:lnTo>
                      <a:pt x="57" y="7"/>
                    </a:lnTo>
                    <a:lnTo>
                      <a:pt x="54" y="7"/>
                    </a:lnTo>
                    <a:lnTo>
                      <a:pt x="50" y="7"/>
                    </a:lnTo>
                    <a:lnTo>
                      <a:pt x="40"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23" name="Freeform 546">
                <a:extLst>
                  <a:ext uri="{FF2B5EF4-FFF2-40B4-BE49-F238E27FC236}">
                    <a16:creationId xmlns:a16="http://schemas.microsoft.com/office/drawing/2014/main" id="{789BBC58-BDD7-4705-9B97-795CE6B6DFFC}"/>
                  </a:ext>
                </a:extLst>
              </p:cNvPr>
              <p:cNvSpPr>
                <a:spLocks/>
              </p:cNvSpPr>
              <p:nvPr/>
            </p:nvSpPr>
            <p:spPr bwMode="auto">
              <a:xfrm>
                <a:off x="2096" y="752"/>
                <a:ext cx="18" cy="14"/>
              </a:xfrm>
              <a:custGeom>
                <a:avLst/>
                <a:gdLst>
                  <a:gd name="T0" fmla="*/ 14 w 18"/>
                  <a:gd name="T1" fmla="*/ 3 h 14"/>
                  <a:gd name="T2" fmla="*/ 14 w 18"/>
                  <a:gd name="T3" fmla="*/ 3 h 14"/>
                  <a:gd name="T4" fmla="*/ 14 w 18"/>
                  <a:gd name="T5" fmla="*/ 3 h 14"/>
                  <a:gd name="T6" fmla="*/ 10 w 18"/>
                  <a:gd name="T7" fmla="*/ 7 h 14"/>
                  <a:gd name="T8" fmla="*/ 14 w 18"/>
                  <a:gd name="T9" fmla="*/ 11 h 14"/>
                  <a:gd name="T10" fmla="*/ 18 w 18"/>
                  <a:gd name="T11" fmla="*/ 11 h 14"/>
                  <a:gd name="T12" fmla="*/ 10 w 18"/>
                  <a:gd name="T13" fmla="*/ 11 h 14"/>
                  <a:gd name="T14" fmla="*/ 10 w 18"/>
                  <a:gd name="T15" fmla="*/ 14 h 14"/>
                  <a:gd name="T16" fmla="*/ 7 w 18"/>
                  <a:gd name="T17" fmla="*/ 14 h 14"/>
                  <a:gd name="T18" fmla="*/ 0 w 18"/>
                  <a:gd name="T19" fmla="*/ 11 h 14"/>
                  <a:gd name="T20" fmla="*/ 3 w 18"/>
                  <a:gd name="T21" fmla="*/ 11 h 14"/>
                  <a:gd name="T22" fmla="*/ 3 w 18"/>
                  <a:gd name="T23" fmla="*/ 7 h 14"/>
                  <a:gd name="T24" fmla="*/ 7 w 18"/>
                  <a:gd name="T25" fmla="*/ 3 h 14"/>
                  <a:gd name="T26" fmla="*/ 7 w 18"/>
                  <a:gd name="T27" fmla="*/ 3 h 14"/>
                  <a:gd name="T28" fmla="*/ 7 w 18"/>
                  <a:gd name="T29" fmla="*/ 0 h 14"/>
                  <a:gd name="T30" fmla="*/ 7 w 18"/>
                  <a:gd name="T31" fmla="*/ 0 h 14"/>
                  <a:gd name="T32" fmla="*/ 10 w 18"/>
                  <a:gd name="T33" fmla="*/ 0 h 14"/>
                  <a:gd name="T34" fmla="*/ 14 w 18"/>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14">
                    <a:moveTo>
                      <a:pt x="14" y="3"/>
                    </a:moveTo>
                    <a:lnTo>
                      <a:pt x="14" y="3"/>
                    </a:lnTo>
                    <a:lnTo>
                      <a:pt x="14" y="3"/>
                    </a:lnTo>
                    <a:lnTo>
                      <a:pt x="10" y="7"/>
                    </a:lnTo>
                    <a:lnTo>
                      <a:pt x="14" y="11"/>
                    </a:lnTo>
                    <a:lnTo>
                      <a:pt x="18" y="11"/>
                    </a:lnTo>
                    <a:lnTo>
                      <a:pt x="10" y="11"/>
                    </a:lnTo>
                    <a:lnTo>
                      <a:pt x="10" y="14"/>
                    </a:lnTo>
                    <a:lnTo>
                      <a:pt x="7" y="14"/>
                    </a:lnTo>
                    <a:lnTo>
                      <a:pt x="0" y="11"/>
                    </a:lnTo>
                    <a:lnTo>
                      <a:pt x="3" y="11"/>
                    </a:lnTo>
                    <a:lnTo>
                      <a:pt x="3" y="7"/>
                    </a:lnTo>
                    <a:lnTo>
                      <a:pt x="7" y="3"/>
                    </a:lnTo>
                    <a:lnTo>
                      <a:pt x="7" y="3"/>
                    </a:lnTo>
                    <a:lnTo>
                      <a:pt x="7" y="0"/>
                    </a:lnTo>
                    <a:lnTo>
                      <a:pt x="7" y="0"/>
                    </a:lnTo>
                    <a:lnTo>
                      <a:pt x="10" y="0"/>
                    </a:lnTo>
                    <a:lnTo>
                      <a:pt x="14"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24" name="Freeform 547">
                <a:extLst>
                  <a:ext uri="{FF2B5EF4-FFF2-40B4-BE49-F238E27FC236}">
                    <a16:creationId xmlns:a16="http://schemas.microsoft.com/office/drawing/2014/main" id="{6A01A919-B10F-4EA4-B85A-8444F7583F03}"/>
                  </a:ext>
                </a:extLst>
              </p:cNvPr>
              <p:cNvSpPr>
                <a:spLocks/>
              </p:cNvSpPr>
              <p:nvPr/>
            </p:nvSpPr>
            <p:spPr bwMode="auto">
              <a:xfrm>
                <a:off x="2085" y="795"/>
                <a:ext cx="21" cy="11"/>
              </a:xfrm>
              <a:custGeom>
                <a:avLst/>
                <a:gdLst>
                  <a:gd name="T0" fmla="*/ 14 w 21"/>
                  <a:gd name="T1" fmla="*/ 7 h 11"/>
                  <a:gd name="T2" fmla="*/ 18 w 21"/>
                  <a:gd name="T3" fmla="*/ 7 h 11"/>
                  <a:gd name="T4" fmla="*/ 21 w 21"/>
                  <a:gd name="T5" fmla="*/ 7 h 11"/>
                  <a:gd name="T6" fmla="*/ 18 w 21"/>
                  <a:gd name="T7" fmla="*/ 4 h 11"/>
                  <a:gd name="T8" fmla="*/ 18 w 21"/>
                  <a:gd name="T9" fmla="*/ 4 h 11"/>
                  <a:gd name="T10" fmla="*/ 18 w 21"/>
                  <a:gd name="T11" fmla="*/ 0 h 11"/>
                  <a:gd name="T12" fmla="*/ 11 w 21"/>
                  <a:gd name="T13" fmla="*/ 0 h 11"/>
                  <a:gd name="T14" fmla="*/ 7 w 21"/>
                  <a:gd name="T15" fmla="*/ 4 h 11"/>
                  <a:gd name="T16" fmla="*/ 3 w 21"/>
                  <a:gd name="T17" fmla="*/ 4 h 11"/>
                  <a:gd name="T18" fmla="*/ 3 w 21"/>
                  <a:gd name="T19" fmla="*/ 4 h 11"/>
                  <a:gd name="T20" fmla="*/ 0 w 21"/>
                  <a:gd name="T21" fmla="*/ 4 h 11"/>
                  <a:gd name="T22" fmla="*/ 3 w 21"/>
                  <a:gd name="T23" fmla="*/ 7 h 11"/>
                  <a:gd name="T24" fmla="*/ 7 w 21"/>
                  <a:gd name="T25" fmla="*/ 11 h 11"/>
                  <a:gd name="T26" fmla="*/ 11 w 21"/>
                  <a:gd name="T27" fmla="*/ 11 h 11"/>
                  <a:gd name="T28" fmla="*/ 14 w 21"/>
                  <a:gd name="T2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1">
                    <a:moveTo>
                      <a:pt x="14" y="7"/>
                    </a:moveTo>
                    <a:lnTo>
                      <a:pt x="18" y="7"/>
                    </a:lnTo>
                    <a:lnTo>
                      <a:pt x="21" y="7"/>
                    </a:lnTo>
                    <a:lnTo>
                      <a:pt x="18" y="4"/>
                    </a:lnTo>
                    <a:lnTo>
                      <a:pt x="18" y="4"/>
                    </a:lnTo>
                    <a:lnTo>
                      <a:pt x="18" y="0"/>
                    </a:lnTo>
                    <a:lnTo>
                      <a:pt x="11" y="0"/>
                    </a:lnTo>
                    <a:lnTo>
                      <a:pt x="7" y="4"/>
                    </a:lnTo>
                    <a:lnTo>
                      <a:pt x="3" y="4"/>
                    </a:lnTo>
                    <a:lnTo>
                      <a:pt x="3" y="4"/>
                    </a:lnTo>
                    <a:lnTo>
                      <a:pt x="0" y="4"/>
                    </a:lnTo>
                    <a:lnTo>
                      <a:pt x="3" y="7"/>
                    </a:lnTo>
                    <a:lnTo>
                      <a:pt x="7" y="11"/>
                    </a:lnTo>
                    <a:lnTo>
                      <a:pt x="11" y="11"/>
                    </a:lnTo>
                    <a:lnTo>
                      <a:pt x="14"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25" name="Freeform 548">
                <a:extLst>
                  <a:ext uri="{FF2B5EF4-FFF2-40B4-BE49-F238E27FC236}">
                    <a16:creationId xmlns:a16="http://schemas.microsoft.com/office/drawing/2014/main" id="{35081553-1D4A-4CDB-95C4-78546E9B8F53}"/>
                  </a:ext>
                </a:extLst>
              </p:cNvPr>
              <p:cNvSpPr>
                <a:spLocks/>
              </p:cNvSpPr>
              <p:nvPr/>
            </p:nvSpPr>
            <p:spPr bwMode="auto">
              <a:xfrm>
                <a:off x="1759" y="770"/>
                <a:ext cx="61" cy="43"/>
              </a:xfrm>
              <a:custGeom>
                <a:avLst/>
                <a:gdLst>
                  <a:gd name="T0" fmla="*/ 29 w 61"/>
                  <a:gd name="T1" fmla="*/ 0 h 43"/>
                  <a:gd name="T2" fmla="*/ 36 w 61"/>
                  <a:gd name="T3" fmla="*/ 3 h 43"/>
                  <a:gd name="T4" fmla="*/ 43 w 61"/>
                  <a:gd name="T5" fmla="*/ 7 h 43"/>
                  <a:gd name="T6" fmla="*/ 46 w 61"/>
                  <a:gd name="T7" fmla="*/ 7 h 43"/>
                  <a:gd name="T8" fmla="*/ 46 w 61"/>
                  <a:gd name="T9" fmla="*/ 14 h 43"/>
                  <a:gd name="T10" fmla="*/ 54 w 61"/>
                  <a:gd name="T11" fmla="*/ 14 h 43"/>
                  <a:gd name="T12" fmla="*/ 57 w 61"/>
                  <a:gd name="T13" fmla="*/ 14 h 43"/>
                  <a:gd name="T14" fmla="*/ 57 w 61"/>
                  <a:gd name="T15" fmla="*/ 18 h 43"/>
                  <a:gd name="T16" fmla="*/ 57 w 61"/>
                  <a:gd name="T17" fmla="*/ 25 h 43"/>
                  <a:gd name="T18" fmla="*/ 57 w 61"/>
                  <a:gd name="T19" fmla="*/ 39 h 43"/>
                  <a:gd name="T20" fmla="*/ 54 w 61"/>
                  <a:gd name="T21" fmla="*/ 43 h 43"/>
                  <a:gd name="T22" fmla="*/ 43 w 61"/>
                  <a:gd name="T23" fmla="*/ 43 h 43"/>
                  <a:gd name="T24" fmla="*/ 36 w 61"/>
                  <a:gd name="T25" fmla="*/ 43 h 43"/>
                  <a:gd name="T26" fmla="*/ 32 w 61"/>
                  <a:gd name="T27" fmla="*/ 39 h 43"/>
                  <a:gd name="T28" fmla="*/ 25 w 61"/>
                  <a:gd name="T29" fmla="*/ 36 h 43"/>
                  <a:gd name="T30" fmla="*/ 21 w 61"/>
                  <a:gd name="T31" fmla="*/ 36 h 43"/>
                  <a:gd name="T32" fmla="*/ 21 w 61"/>
                  <a:gd name="T33" fmla="*/ 36 h 43"/>
                  <a:gd name="T34" fmla="*/ 18 w 61"/>
                  <a:gd name="T35" fmla="*/ 36 h 43"/>
                  <a:gd name="T36" fmla="*/ 18 w 61"/>
                  <a:gd name="T37" fmla="*/ 32 h 43"/>
                  <a:gd name="T38" fmla="*/ 14 w 61"/>
                  <a:gd name="T39" fmla="*/ 32 h 43"/>
                  <a:gd name="T40" fmla="*/ 7 w 61"/>
                  <a:gd name="T41" fmla="*/ 29 h 43"/>
                  <a:gd name="T42" fmla="*/ 11 w 61"/>
                  <a:gd name="T43" fmla="*/ 25 h 43"/>
                  <a:gd name="T44" fmla="*/ 7 w 61"/>
                  <a:gd name="T45" fmla="*/ 25 h 43"/>
                  <a:gd name="T46" fmla="*/ 3 w 61"/>
                  <a:gd name="T47" fmla="*/ 29 h 43"/>
                  <a:gd name="T48" fmla="*/ 0 w 61"/>
                  <a:gd name="T49" fmla="*/ 25 h 43"/>
                  <a:gd name="T50" fmla="*/ 0 w 61"/>
                  <a:gd name="T51" fmla="*/ 21 h 43"/>
                  <a:gd name="T52" fmla="*/ 0 w 61"/>
                  <a:gd name="T53" fmla="*/ 18 h 43"/>
                  <a:gd name="T54" fmla="*/ 0 w 61"/>
                  <a:gd name="T55" fmla="*/ 18 h 43"/>
                  <a:gd name="T56" fmla="*/ 7 w 61"/>
                  <a:gd name="T57" fmla="*/ 14 h 43"/>
                  <a:gd name="T58" fmla="*/ 11 w 61"/>
                  <a:gd name="T59" fmla="*/ 14 h 43"/>
                  <a:gd name="T60" fmla="*/ 7 w 61"/>
                  <a:gd name="T61" fmla="*/ 11 h 43"/>
                  <a:gd name="T62" fmla="*/ 11 w 61"/>
                  <a:gd name="T63" fmla="*/ 11 h 43"/>
                  <a:gd name="T64" fmla="*/ 14 w 61"/>
                  <a:gd name="T65" fmla="*/ 7 h 43"/>
                  <a:gd name="T66" fmla="*/ 7 w 61"/>
                  <a:gd name="T67" fmla="*/ 11 h 43"/>
                  <a:gd name="T68" fmla="*/ 11 w 61"/>
                  <a:gd name="T69" fmla="*/ 7 h 43"/>
                  <a:gd name="T70" fmla="*/ 14 w 61"/>
                  <a:gd name="T71" fmla="*/ 7 h 43"/>
                  <a:gd name="T72" fmla="*/ 21 w 61"/>
                  <a:gd name="T73" fmla="*/ 0 h 43"/>
                  <a:gd name="T74" fmla="*/ 29 w 61"/>
                  <a:gd name="T7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 h="43">
                    <a:moveTo>
                      <a:pt x="29" y="0"/>
                    </a:moveTo>
                    <a:lnTo>
                      <a:pt x="29" y="0"/>
                    </a:lnTo>
                    <a:lnTo>
                      <a:pt x="29" y="0"/>
                    </a:lnTo>
                    <a:lnTo>
                      <a:pt x="36" y="3"/>
                    </a:lnTo>
                    <a:lnTo>
                      <a:pt x="39" y="3"/>
                    </a:lnTo>
                    <a:lnTo>
                      <a:pt x="43" y="7"/>
                    </a:lnTo>
                    <a:lnTo>
                      <a:pt x="43" y="7"/>
                    </a:lnTo>
                    <a:lnTo>
                      <a:pt x="46" y="7"/>
                    </a:lnTo>
                    <a:lnTo>
                      <a:pt x="50" y="11"/>
                    </a:lnTo>
                    <a:lnTo>
                      <a:pt x="46" y="14"/>
                    </a:lnTo>
                    <a:lnTo>
                      <a:pt x="50" y="11"/>
                    </a:lnTo>
                    <a:lnTo>
                      <a:pt x="54" y="14"/>
                    </a:lnTo>
                    <a:lnTo>
                      <a:pt x="54" y="14"/>
                    </a:lnTo>
                    <a:lnTo>
                      <a:pt x="57" y="14"/>
                    </a:lnTo>
                    <a:lnTo>
                      <a:pt x="57" y="18"/>
                    </a:lnTo>
                    <a:lnTo>
                      <a:pt x="57" y="18"/>
                    </a:lnTo>
                    <a:lnTo>
                      <a:pt x="57" y="21"/>
                    </a:lnTo>
                    <a:lnTo>
                      <a:pt x="57" y="25"/>
                    </a:lnTo>
                    <a:lnTo>
                      <a:pt x="61" y="32"/>
                    </a:lnTo>
                    <a:lnTo>
                      <a:pt x="57" y="39"/>
                    </a:lnTo>
                    <a:lnTo>
                      <a:pt x="57" y="39"/>
                    </a:lnTo>
                    <a:lnTo>
                      <a:pt x="54" y="43"/>
                    </a:lnTo>
                    <a:lnTo>
                      <a:pt x="50" y="43"/>
                    </a:lnTo>
                    <a:lnTo>
                      <a:pt x="43" y="43"/>
                    </a:lnTo>
                    <a:lnTo>
                      <a:pt x="39" y="43"/>
                    </a:lnTo>
                    <a:lnTo>
                      <a:pt x="36" y="43"/>
                    </a:lnTo>
                    <a:lnTo>
                      <a:pt x="32" y="39"/>
                    </a:lnTo>
                    <a:lnTo>
                      <a:pt x="32" y="39"/>
                    </a:lnTo>
                    <a:lnTo>
                      <a:pt x="29" y="39"/>
                    </a:lnTo>
                    <a:lnTo>
                      <a:pt x="25" y="36"/>
                    </a:lnTo>
                    <a:lnTo>
                      <a:pt x="25" y="36"/>
                    </a:lnTo>
                    <a:lnTo>
                      <a:pt x="21" y="36"/>
                    </a:lnTo>
                    <a:lnTo>
                      <a:pt x="21" y="36"/>
                    </a:lnTo>
                    <a:lnTo>
                      <a:pt x="21" y="36"/>
                    </a:lnTo>
                    <a:lnTo>
                      <a:pt x="18" y="36"/>
                    </a:lnTo>
                    <a:lnTo>
                      <a:pt x="18" y="36"/>
                    </a:lnTo>
                    <a:lnTo>
                      <a:pt x="18" y="32"/>
                    </a:lnTo>
                    <a:lnTo>
                      <a:pt x="18" y="32"/>
                    </a:lnTo>
                    <a:lnTo>
                      <a:pt x="14" y="32"/>
                    </a:lnTo>
                    <a:lnTo>
                      <a:pt x="14" y="32"/>
                    </a:lnTo>
                    <a:lnTo>
                      <a:pt x="11" y="32"/>
                    </a:lnTo>
                    <a:lnTo>
                      <a:pt x="7" y="29"/>
                    </a:lnTo>
                    <a:lnTo>
                      <a:pt x="7" y="29"/>
                    </a:lnTo>
                    <a:lnTo>
                      <a:pt x="11" y="25"/>
                    </a:lnTo>
                    <a:lnTo>
                      <a:pt x="7" y="25"/>
                    </a:lnTo>
                    <a:lnTo>
                      <a:pt x="7" y="25"/>
                    </a:lnTo>
                    <a:lnTo>
                      <a:pt x="7" y="29"/>
                    </a:lnTo>
                    <a:lnTo>
                      <a:pt x="3" y="29"/>
                    </a:lnTo>
                    <a:lnTo>
                      <a:pt x="3" y="25"/>
                    </a:lnTo>
                    <a:lnTo>
                      <a:pt x="0" y="25"/>
                    </a:lnTo>
                    <a:lnTo>
                      <a:pt x="0" y="21"/>
                    </a:lnTo>
                    <a:lnTo>
                      <a:pt x="0" y="21"/>
                    </a:lnTo>
                    <a:lnTo>
                      <a:pt x="0" y="18"/>
                    </a:lnTo>
                    <a:lnTo>
                      <a:pt x="0" y="18"/>
                    </a:lnTo>
                    <a:lnTo>
                      <a:pt x="3" y="18"/>
                    </a:lnTo>
                    <a:lnTo>
                      <a:pt x="0" y="18"/>
                    </a:lnTo>
                    <a:lnTo>
                      <a:pt x="3" y="14"/>
                    </a:lnTo>
                    <a:lnTo>
                      <a:pt x="7" y="14"/>
                    </a:lnTo>
                    <a:lnTo>
                      <a:pt x="11" y="14"/>
                    </a:lnTo>
                    <a:lnTo>
                      <a:pt x="11" y="14"/>
                    </a:lnTo>
                    <a:lnTo>
                      <a:pt x="7" y="14"/>
                    </a:lnTo>
                    <a:lnTo>
                      <a:pt x="7" y="11"/>
                    </a:lnTo>
                    <a:lnTo>
                      <a:pt x="11" y="11"/>
                    </a:lnTo>
                    <a:lnTo>
                      <a:pt x="11" y="11"/>
                    </a:lnTo>
                    <a:lnTo>
                      <a:pt x="14" y="11"/>
                    </a:lnTo>
                    <a:lnTo>
                      <a:pt x="14" y="7"/>
                    </a:lnTo>
                    <a:lnTo>
                      <a:pt x="11" y="7"/>
                    </a:lnTo>
                    <a:lnTo>
                      <a:pt x="7" y="11"/>
                    </a:lnTo>
                    <a:lnTo>
                      <a:pt x="7" y="7"/>
                    </a:lnTo>
                    <a:lnTo>
                      <a:pt x="11" y="7"/>
                    </a:lnTo>
                    <a:lnTo>
                      <a:pt x="14" y="7"/>
                    </a:lnTo>
                    <a:lnTo>
                      <a:pt x="14" y="7"/>
                    </a:lnTo>
                    <a:lnTo>
                      <a:pt x="14" y="3"/>
                    </a:lnTo>
                    <a:lnTo>
                      <a:pt x="21" y="0"/>
                    </a:lnTo>
                    <a:lnTo>
                      <a:pt x="29" y="0"/>
                    </a:lnTo>
                    <a:lnTo>
                      <a:pt x="29"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26" name="Freeform 549">
                <a:extLst>
                  <a:ext uri="{FF2B5EF4-FFF2-40B4-BE49-F238E27FC236}">
                    <a16:creationId xmlns:a16="http://schemas.microsoft.com/office/drawing/2014/main" id="{B44C541A-FF45-497A-BDF2-C4D532451D99}"/>
                  </a:ext>
                </a:extLst>
              </p:cNvPr>
              <p:cNvSpPr>
                <a:spLocks/>
              </p:cNvSpPr>
              <p:nvPr/>
            </p:nvSpPr>
            <p:spPr bwMode="auto">
              <a:xfrm>
                <a:off x="1949" y="1136"/>
                <a:ext cx="143" cy="89"/>
              </a:xfrm>
              <a:custGeom>
                <a:avLst/>
                <a:gdLst>
                  <a:gd name="T0" fmla="*/ 32 w 143"/>
                  <a:gd name="T1" fmla="*/ 0 h 89"/>
                  <a:gd name="T2" fmla="*/ 39 w 143"/>
                  <a:gd name="T3" fmla="*/ 3 h 89"/>
                  <a:gd name="T4" fmla="*/ 43 w 143"/>
                  <a:gd name="T5" fmla="*/ 14 h 89"/>
                  <a:gd name="T6" fmla="*/ 46 w 143"/>
                  <a:gd name="T7" fmla="*/ 14 h 89"/>
                  <a:gd name="T8" fmla="*/ 57 w 143"/>
                  <a:gd name="T9" fmla="*/ 14 h 89"/>
                  <a:gd name="T10" fmla="*/ 64 w 143"/>
                  <a:gd name="T11" fmla="*/ 21 h 89"/>
                  <a:gd name="T12" fmla="*/ 79 w 143"/>
                  <a:gd name="T13" fmla="*/ 28 h 89"/>
                  <a:gd name="T14" fmla="*/ 89 w 143"/>
                  <a:gd name="T15" fmla="*/ 36 h 89"/>
                  <a:gd name="T16" fmla="*/ 100 w 143"/>
                  <a:gd name="T17" fmla="*/ 39 h 89"/>
                  <a:gd name="T18" fmla="*/ 107 w 143"/>
                  <a:gd name="T19" fmla="*/ 43 h 89"/>
                  <a:gd name="T20" fmla="*/ 111 w 143"/>
                  <a:gd name="T21" fmla="*/ 57 h 89"/>
                  <a:gd name="T22" fmla="*/ 118 w 143"/>
                  <a:gd name="T23" fmla="*/ 57 h 89"/>
                  <a:gd name="T24" fmla="*/ 129 w 143"/>
                  <a:gd name="T25" fmla="*/ 57 h 89"/>
                  <a:gd name="T26" fmla="*/ 132 w 143"/>
                  <a:gd name="T27" fmla="*/ 64 h 89"/>
                  <a:gd name="T28" fmla="*/ 143 w 143"/>
                  <a:gd name="T29" fmla="*/ 68 h 89"/>
                  <a:gd name="T30" fmla="*/ 129 w 143"/>
                  <a:gd name="T31" fmla="*/ 75 h 89"/>
                  <a:gd name="T32" fmla="*/ 118 w 143"/>
                  <a:gd name="T33" fmla="*/ 75 h 89"/>
                  <a:gd name="T34" fmla="*/ 111 w 143"/>
                  <a:gd name="T35" fmla="*/ 75 h 89"/>
                  <a:gd name="T36" fmla="*/ 104 w 143"/>
                  <a:gd name="T37" fmla="*/ 71 h 89"/>
                  <a:gd name="T38" fmla="*/ 96 w 143"/>
                  <a:gd name="T39" fmla="*/ 71 h 89"/>
                  <a:gd name="T40" fmla="*/ 96 w 143"/>
                  <a:gd name="T41" fmla="*/ 64 h 89"/>
                  <a:gd name="T42" fmla="*/ 86 w 143"/>
                  <a:gd name="T43" fmla="*/ 61 h 89"/>
                  <a:gd name="T44" fmla="*/ 82 w 143"/>
                  <a:gd name="T45" fmla="*/ 57 h 89"/>
                  <a:gd name="T46" fmla="*/ 79 w 143"/>
                  <a:gd name="T47" fmla="*/ 57 h 89"/>
                  <a:gd name="T48" fmla="*/ 71 w 143"/>
                  <a:gd name="T49" fmla="*/ 64 h 89"/>
                  <a:gd name="T50" fmla="*/ 68 w 143"/>
                  <a:gd name="T51" fmla="*/ 68 h 89"/>
                  <a:gd name="T52" fmla="*/ 64 w 143"/>
                  <a:gd name="T53" fmla="*/ 71 h 89"/>
                  <a:gd name="T54" fmla="*/ 57 w 143"/>
                  <a:gd name="T55" fmla="*/ 79 h 89"/>
                  <a:gd name="T56" fmla="*/ 53 w 143"/>
                  <a:gd name="T57" fmla="*/ 79 h 89"/>
                  <a:gd name="T58" fmla="*/ 39 w 143"/>
                  <a:gd name="T59" fmla="*/ 89 h 89"/>
                  <a:gd name="T60" fmla="*/ 32 w 143"/>
                  <a:gd name="T61" fmla="*/ 82 h 89"/>
                  <a:gd name="T62" fmla="*/ 28 w 143"/>
                  <a:gd name="T63" fmla="*/ 71 h 89"/>
                  <a:gd name="T64" fmla="*/ 28 w 143"/>
                  <a:gd name="T65" fmla="*/ 64 h 89"/>
                  <a:gd name="T66" fmla="*/ 21 w 143"/>
                  <a:gd name="T67" fmla="*/ 71 h 89"/>
                  <a:gd name="T68" fmla="*/ 10 w 143"/>
                  <a:gd name="T69" fmla="*/ 71 h 89"/>
                  <a:gd name="T70" fmla="*/ 0 w 143"/>
                  <a:gd name="T71" fmla="*/ 75 h 89"/>
                  <a:gd name="T72" fmla="*/ 7 w 143"/>
                  <a:gd name="T73" fmla="*/ 61 h 89"/>
                  <a:gd name="T74" fmla="*/ 18 w 143"/>
                  <a:gd name="T75" fmla="*/ 54 h 89"/>
                  <a:gd name="T76" fmla="*/ 14 w 143"/>
                  <a:gd name="T77" fmla="*/ 43 h 89"/>
                  <a:gd name="T78" fmla="*/ 18 w 143"/>
                  <a:gd name="T79" fmla="*/ 28 h 89"/>
                  <a:gd name="T80" fmla="*/ 21 w 143"/>
                  <a:gd name="T81" fmla="*/ 18 h 89"/>
                  <a:gd name="T82" fmla="*/ 21 w 143"/>
                  <a:gd name="T83" fmla="*/ 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3" h="89">
                    <a:moveTo>
                      <a:pt x="28" y="3"/>
                    </a:moveTo>
                    <a:lnTo>
                      <a:pt x="28" y="0"/>
                    </a:lnTo>
                    <a:lnTo>
                      <a:pt x="32" y="0"/>
                    </a:lnTo>
                    <a:lnTo>
                      <a:pt x="32" y="0"/>
                    </a:lnTo>
                    <a:lnTo>
                      <a:pt x="36" y="0"/>
                    </a:lnTo>
                    <a:lnTo>
                      <a:pt x="39" y="3"/>
                    </a:lnTo>
                    <a:lnTo>
                      <a:pt x="43" y="7"/>
                    </a:lnTo>
                    <a:lnTo>
                      <a:pt x="39" y="11"/>
                    </a:lnTo>
                    <a:lnTo>
                      <a:pt x="43" y="14"/>
                    </a:lnTo>
                    <a:lnTo>
                      <a:pt x="43" y="18"/>
                    </a:lnTo>
                    <a:lnTo>
                      <a:pt x="46" y="18"/>
                    </a:lnTo>
                    <a:lnTo>
                      <a:pt x="46" y="14"/>
                    </a:lnTo>
                    <a:lnTo>
                      <a:pt x="50" y="14"/>
                    </a:lnTo>
                    <a:lnTo>
                      <a:pt x="53" y="14"/>
                    </a:lnTo>
                    <a:lnTo>
                      <a:pt x="57" y="14"/>
                    </a:lnTo>
                    <a:lnTo>
                      <a:pt x="61" y="18"/>
                    </a:lnTo>
                    <a:lnTo>
                      <a:pt x="61" y="21"/>
                    </a:lnTo>
                    <a:lnTo>
                      <a:pt x="64" y="21"/>
                    </a:lnTo>
                    <a:lnTo>
                      <a:pt x="75" y="25"/>
                    </a:lnTo>
                    <a:lnTo>
                      <a:pt x="75" y="25"/>
                    </a:lnTo>
                    <a:lnTo>
                      <a:pt x="79" y="28"/>
                    </a:lnTo>
                    <a:lnTo>
                      <a:pt x="82" y="32"/>
                    </a:lnTo>
                    <a:lnTo>
                      <a:pt x="86" y="32"/>
                    </a:lnTo>
                    <a:lnTo>
                      <a:pt x="89" y="36"/>
                    </a:lnTo>
                    <a:lnTo>
                      <a:pt x="93" y="36"/>
                    </a:lnTo>
                    <a:lnTo>
                      <a:pt x="96" y="36"/>
                    </a:lnTo>
                    <a:lnTo>
                      <a:pt x="100" y="39"/>
                    </a:lnTo>
                    <a:lnTo>
                      <a:pt x="104" y="39"/>
                    </a:lnTo>
                    <a:lnTo>
                      <a:pt x="107" y="43"/>
                    </a:lnTo>
                    <a:lnTo>
                      <a:pt x="107" y="43"/>
                    </a:lnTo>
                    <a:lnTo>
                      <a:pt x="111" y="54"/>
                    </a:lnTo>
                    <a:lnTo>
                      <a:pt x="111" y="54"/>
                    </a:lnTo>
                    <a:lnTo>
                      <a:pt x="111" y="57"/>
                    </a:lnTo>
                    <a:lnTo>
                      <a:pt x="114" y="61"/>
                    </a:lnTo>
                    <a:lnTo>
                      <a:pt x="118" y="57"/>
                    </a:lnTo>
                    <a:lnTo>
                      <a:pt x="118" y="57"/>
                    </a:lnTo>
                    <a:lnTo>
                      <a:pt x="122" y="61"/>
                    </a:lnTo>
                    <a:lnTo>
                      <a:pt x="125" y="57"/>
                    </a:lnTo>
                    <a:lnTo>
                      <a:pt x="129" y="57"/>
                    </a:lnTo>
                    <a:lnTo>
                      <a:pt x="132" y="61"/>
                    </a:lnTo>
                    <a:lnTo>
                      <a:pt x="132" y="61"/>
                    </a:lnTo>
                    <a:lnTo>
                      <a:pt x="132" y="64"/>
                    </a:lnTo>
                    <a:lnTo>
                      <a:pt x="132" y="64"/>
                    </a:lnTo>
                    <a:lnTo>
                      <a:pt x="139" y="68"/>
                    </a:lnTo>
                    <a:lnTo>
                      <a:pt x="143" y="68"/>
                    </a:lnTo>
                    <a:lnTo>
                      <a:pt x="139" y="68"/>
                    </a:lnTo>
                    <a:lnTo>
                      <a:pt x="132" y="71"/>
                    </a:lnTo>
                    <a:lnTo>
                      <a:pt x="129" y="75"/>
                    </a:lnTo>
                    <a:lnTo>
                      <a:pt x="125" y="79"/>
                    </a:lnTo>
                    <a:lnTo>
                      <a:pt x="122" y="79"/>
                    </a:lnTo>
                    <a:lnTo>
                      <a:pt x="118" y="75"/>
                    </a:lnTo>
                    <a:lnTo>
                      <a:pt x="114" y="75"/>
                    </a:lnTo>
                    <a:lnTo>
                      <a:pt x="114" y="75"/>
                    </a:lnTo>
                    <a:lnTo>
                      <a:pt x="111" y="75"/>
                    </a:lnTo>
                    <a:lnTo>
                      <a:pt x="111" y="71"/>
                    </a:lnTo>
                    <a:lnTo>
                      <a:pt x="107" y="71"/>
                    </a:lnTo>
                    <a:lnTo>
                      <a:pt x="104" y="71"/>
                    </a:lnTo>
                    <a:lnTo>
                      <a:pt x="104" y="71"/>
                    </a:lnTo>
                    <a:lnTo>
                      <a:pt x="100" y="71"/>
                    </a:lnTo>
                    <a:lnTo>
                      <a:pt x="96" y="71"/>
                    </a:lnTo>
                    <a:lnTo>
                      <a:pt x="96" y="68"/>
                    </a:lnTo>
                    <a:lnTo>
                      <a:pt x="96" y="64"/>
                    </a:lnTo>
                    <a:lnTo>
                      <a:pt x="96" y="64"/>
                    </a:lnTo>
                    <a:lnTo>
                      <a:pt x="93" y="61"/>
                    </a:lnTo>
                    <a:lnTo>
                      <a:pt x="86" y="61"/>
                    </a:lnTo>
                    <a:lnTo>
                      <a:pt x="86" y="61"/>
                    </a:lnTo>
                    <a:lnTo>
                      <a:pt x="86" y="61"/>
                    </a:lnTo>
                    <a:lnTo>
                      <a:pt x="82" y="61"/>
                    </a:lnTo>
                    <a:lnTo>
                      <a:pt x="82" y="57"/>
                    </a:lnTo>
                    <a:lnTo>
                      <a:pt x="86" y="57"/>
                    </a:lnTo>
                    <a:lnTo>
                      <a:pt x="86" y="54"/>
                    </a:lnTo>
                    <a:lnTo>
                      <a:pt x="79" y="57"/>
                    </a:lnTo>
                    <a:lnTo>
                      <a:pt x="71" y="57"/>
                    </a:lnTo>
                    <a:lnTo>
                      <a:pt x="71" y="61"/>
                    </a:lnTo>
                    <a:lnTo>
                      <a:pt x="71" y="64"/>
                    </a:lnTo>
                    <a:lnTo>
                      <a:pt x="71" y="64"/>
                    </a:lnTo>
                    <a:lnTo>
                      <a:pt x="71" y="68"/>
                    </a:lnTo>
                    <a:lnTo>
                      <a:pt x="68" y="68"/>
                    </a:lnTo>
                    <a:lnTo>
                      <a:pt x="68" y="71"/>
                    </a:lnTo>
                    <a:lnTo>
                      <a:pt x="64" y="71"/>
                    </a:lnTo>
                    <a:lnTo>
                      <a:pt x="64" y="71"/>
                    </a:lnTo>
                    <a:lnTo>
                      <a:pt x="61" y="75"/>
                    </a:lnTo>
                    <a:lnTo>
                      <a:pt x="57" y="75"/>
                    </a:lnTo>
                    <a:lnTo>
                      <a:pt x="57" y="79"/>
                    </a:lnTo>
                    <a:lnTo>
                      <a:pt x="53" y="79"/>
                    </a:lnTo>
                    <a:lnTo>
                      <a:pt x="53" y="79"/>
                    </a:lnTo>
                    <a:lnTo>
                      <a:pt x="53" y="79"/>
                    </a:lnTo>
                    <a:lnTo>
                      <a:pt x="53" y="82"/>
                    </a:lnTo>
                    <a:lnTo>
                      <a:pt x="50" y="86"/>
                    </a:lnTo>
                    <a:lnTo>
                      <a:pt x="39" y="89"/>
                    </a:lnTo>
                    <a:lnTo>
                      <a:pt x="36" y="86"/>
                    </a:lnTo>
                    <a:lnTo>
                      <a:pt x="36" y="89"/>
                    </a:lnTo>
                    <a:lnTo>
                      <a:pt x="32" y="82"/>
                    </a:lnTo>
                    <a:lnTo>
                      <a:pt x="28" y="79"/>
                    </a:lnTo>
                    <a:lnTo>
                      <a:pt x="32" y="71"/>
                    </a:lnTo>
                    <a:lnTo>
                      <a:pt x="28" y="71"/>
                    </a:lnTo>
                    <a:lnTo>
                      <a:pt x="28" y="68"/>
                    </a:lnTo>
                    <a:lnTo>
                      <a:pt x="28" y="64"/>
                    </a:lnTo>
                    <a:lnTo>
                      <a:pt x="28" y="64"/>
                    </a:lnTo>
                    <a:lnTo>
                      <a:pt x="25" y="71"/>
                    </a:lnTo>
                    <a:lnTo>
                      <a:pt x="25" y="71"/>
                    </a:lnTo>
                    <a:lnTo>
                      <a:pt x="21" y="71"/>
                    </a:lnTo>
                    <a:lnTo>
                      <a:pt x="14" y="71"/>
                    </a:lnTo>
                    <a:lnTo>
                      <a:pt x="14" y="71"/>
                    </a:lnTo>
                    <a:lnTo>
                      <a:pt x="10" y="71"/>
                    </a:lnTo>
                    <a:lnTo>
                      <a:pt x="7" y="75"/>
                    </a:lnTo>
                    <a:lnTo>
                      <a:pt x="0" y="75"/>
                    </a:lnTo>
                    <a:lnTo>
                      <a:pt x="0" y="75"/>
                    </a:lnTo>
                    <a:lnTo>
                      <a:pt x="0" y="71"/>
                    </a:lnTo>
                    <a:lnTo>
                      <a:pt x="3" y="64"/>
                    </a:lnTo>
                    <a:lnTo>
                      <a:pt x="7" y="61"/>
                    </a:lnTo>
                    <a:lnTo>
                      <a:pt x="10" y="61"/>
                    </a:lnTo>
                    <a:lnTo>
                      <a:pt x="18" y="54"/>
                    </a:lnTo>
                    <a:lnTo>
                      <a:pt x="18" y="54"/>
                    </a:lnTo>
                    <a:lnTo>
                      <a:pt x="14" y="50"/>
                    </a:lnTo>
                    <a:lnTo>
                      <a:pt x="14" y="43"/>
                    </a:lnTo>
                    <a:lnTo>
                      <a:pt x="14" y="43"/>
                    </a:lnTo>
                    <a:lnTo>
                      <a:pt x="14" y="39"/>
                    </a:lnTo>
                    <a:lnTo>
                      <a:pt x="18" y="36"/>
                    </a:lnTo>
                    <a:lnTo>
                      <a:pt x="18" y="28"/>
                    </a:lnTo>
                    <a:lnTo>
                      <a:pt x="18" y="28"/>
                    </a:lnTo>
                    <a:lnTo>
                      <a:pt x="18" y="25"/>
                    </a:lnTo>
                    <a:lnTo>
                      <a:pt x="21" y="18"/>
                    </a:lnTo>
                    <a:lnTo>
                      <a:pt x="21" y="14"/>
                    </a:lnTo>
                    <a:lnTo>
                      <a:pt x="21" y="11"/>
                    </a:lnTo>
                    <a:lnTo>
                      <a:pt x="21" y="7"/>
                    </a:lnTo>
                    <a:lnTo>
                      <a:pt x="25" y="3"/>
                    </a:lnTo>
                    <a:lnTo>
                      <a:pt x="28"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27" name="Freeform 550">
                <a:extLst>
                  <a:ext uri="{FF2B5EF4-FFF2-40B4-BE49-F238E27FC236}">
                    <a16:creationId xmlns:a16="http://schemas.microsoft.com/office/drawing/2014/main" id="{93483C33-A6CA-49A0-9546-8212768828C6}"/>
                  </a:ext>
                </a:extLst>
              </p:cNvPr>
              <p:cNvSpPr>
                <a:spLocks/>
              </p:cNvSpPr>
              <p:nvPr/>
            </p:nvSpPr>
            <p:spPr bwMode="auto">
              <a:xfrm>
                <a:off x="2002" y="1125"/>
                <a:ext cx="26" cy="18"/>
              </a:xfrm>
              <a:custGeom>
                <a:avLst/>
                <a:gdLst>
                  <a:gd name="T0" fmla="*/ 15 w 26"/>
                  <a:gd name="T1" fmla="*/ 7 h 18"/>
                  <a:gd name="T2" fmla="*/ 15 w 26"/>
                  <a:gd name="T3" fmla="*/ 7 h 18"/>
                  <a:gd name="T4" fmla="*/ 15 w 26"/>
                  <a:gd name="T5" fmla="*/ 7 h 18"/>
                  <a:gd name="T6" fmla="*/ 18 w 26"/>
                  <a:gd name="T7" fmla="*/ 11 h 18"/>
                  <a:gd name="T8" fmla="*/ 18 w 26"/>
                  <a:gd name="T9" fmla="*/ 14 h 18"/>
                  <a:gd name="T10" fmla="*/ 18 w 26"/>
                  <a:gd name="T11" fmla="*/ 14 h 18"/>
                  <a:gd name="T12" fmla="*/ 26 w 26"/>
                  <a:gd name="T13" fmla="*/ 18 h 18"/>
                  <a:gd name="T14" fmla="*/ 26 w 26"/>
                  <a:gd name="T15" fmla="*/ 18 h 18"/>
                  <a:gd name="T16" fmla="*/ 15 w 26"/>
                  <a:gd name="T17" fmla="*/ 18 h 18"/>
                  <a:gd name="T18" fmla="*/ 15 w 26"/>
                  <a:gd name="T19" fmla="*/ 14 h 18"/>
                  <a:gd name="T20" fmla="*/ 8 w 26"/>
                  <a:gd name="T21" fmla="*/ 11 h 18"/>
                  <a:gd name="T22" fmla="*/ 8 w 26"/>
                  <a:gd name="T23" fmla="*/ 11 h 18"/>
                  <a:gd name="T24" fmla="*/ 4 w 26"/>
                  <a:gd name="T25" fmla="*/ 7 h 18"/>
                  <a:gd name="T26" fmla="*/ 0 w 26"/>
                  <a:gd name="T27" fmla="*/ 4 h 18"/>
                  <a:gd name="T28" fmla="*/ 0 w 26"/>
                  <a:gd name="T29" fmla="*/ 0 h 18"/>
                  <a:gd name="T30" fmla="*/ 4 w 26"/>
                  <a:gd name="T31" fmla="*/ 0 h 18"/>
                  <a:gd name="T32" fmla="*/ 8 w 26"/>
                  <a:gd name="T33" fmla="*/ 4 h 18"/>
                  <a:gd name="T34" fmla="*/ 15 w 26"/>
                  <a:gd name="T35"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8">
                    <a:moveTo>
                      <a:pt x="15" y="7"/>
                    </a:moveTo>
                    <a:lnTo>
                      <a:pt x="15" y="7"/>
                    </a:lnTo>
                    <a:lnTo>
                      <a:pt x="15" y="7"/>
                    </a:lnTo>
                    <a:lnTo>
                      <a:pt x="18" y="11"/>
                    </a:lnTo>
                    <a:lnTo>
                      <a:pt x="18" y="14"/>
                    </a:lnTo>
                    <a:lnTo>
                      <a:pt x="18" y="14"/>
                    </a:lnTo>
                    <a:lnTo>
                      <a:pt x="26" y="18"/>
                    </a:lnTo>
                    <a:lnTo>
                      <a:pt x="26" y="18"/>
                    </a:lnTo>
                    <a:lnTo>
                      <a:pt x="15" y="18"/>
                    </a:lnTo>
                    <a:lnTo>
                      <a:pt x="15" y="14"/>
                    </a:lnTo>
                    <a:lnTo>
                      <a:pt x="8" y="11"/>
                    </a:lnTo>
                    <a:lnTo>
                      <a:pt x="8" y="11"/>
                    </a:lnTo>
                    <a:lnTo>
                      <a:pt x="4" y="7"/>
                    </a:lnTo>
                    <a:lnTo>
                      <a:pt x="0" y="4"/>
                    </a:lnTo>
                    <a:lnTo>
                      <a:pt x="0" y="0"/>
                    </a:lnTo>
                    <a:lnTo>
                      <a:pt x="4" y="0"/>
                    </a:lnTo>
                    <a:lnTo>
                      <a:pt x="8" y="4"/>
                    </a:lnTo>
                    <a:lnTo>
                      <a:pt x="15"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28" name="Freeform 551">
                <a:extLst>
                  <a:ext uri="{FF2B5EF4-FFF2-40B4-BE49-F238E27FC236}">
                    <a16:creationId xmlns:a16="http://schemas.microsoft.com/office/drawing/2014/main" id="{BF3EE0D0-78BB-421F-B396-FA9F7B914C8E}"/>
                  </a:ext>
                </a:extLst>
              </p:cNvPr>
              <p:cNvSpPr>
                <a:spLocks/>
              </p:cNvSpPr>
              <p:nvPr/>
            </p:nvSpPr>
            <p:spPr bwMode="auto">
              <a:xfrm>
                <a:off x="2149" y="1050"/>
                <a:ext cx="47" cy="39"/>
              </a:xfrm>
              <a:custGeom>
                <a:avLst/>
                <a:gdLst>
                  <a:gd name="T0" fmla="*/ 18 w 47"/>
                  <a:gd name="T1" fmla="*/ 3 h 39"/>
                  <a:gd name="T2" fmla="*/ 22 w 47"/>
                  <a:gd name="T3" fmla="*/ 0 h 39"/>
                  <a:gd name="T4" fmla="*/ 22 w 47"/>
                  <a:gd name="T5" fmla="*/ 3 h 39"/>
                  <a:gd name="T6" fmla="*/ 25 w 47"/>
                  <a:gd name="T7" fmla="*/ 3 h 39"/>
                  <a:gd name="T8" fmla="*/ 29 w 47"/>
                  <a:gd name="T9" fmla="*/ 0 h 39"/>
                  <a:gd name="T10" fmla="*/ 33 w 47"/>
                  <a:gd name="T11" fmla="*/ 3 h 39"/>
                  <a:gd name="T12" fmla="*/ 33 w 47"/>
                  <a:gd name="T13" fmla="*/ 3 h 39"/>
                  <a:gd name="T14" fmla="*/ 36 w 47"/>
                  <a:gd name="T15" fmla="*/ 3 h 39"/>
                  <a:gd name="T16" fmla="*/ 40 w 47"/>
                  <a:gd name="T17" fmla="*/ 3 h 39"/>
                  <a:gd name="T18" fmla="*/ 43 w 47"/>
                  <a:gd name="T19" fmla="*/ 7 h 39"/>
                  <a:gd name="T20" fmla="*/ 43 w 47"/>
                  <a:gd name="T21" fmla="*/ 14 h 39"/>
                  <a:gd name="T22" fmla="*/ 43 w 47"/>
                  <a:gd name="T23" fmla="*/ 18 h 39"/>
                  <a:gd name="T24" fmla="*/ 47 w 47"/>
                  <a:gd name="T25" fmla="*/ 25 h 39"/>
                  <a:gd name="T26" fmla="*/ 43 w 47"/>
                  <a:gd name="T27" fmla="*/ 28 h 39"/>
                  <a:gd name="T28" fmla="*/ 40 w 47"/>
                  <a:gd name="T29" fmla="*/ 36 h 39"/>
                  <a:gd name="T30" fmla="*/ 33 w 47"/>
                  <a:gd name="T31" fmla="*/ 36 h 39"/>
                  <a:gd name="T32" fmla="*/ 15 w 47"/>
                  <a:gd name="T33" fmla="*/ 39 h 39"/>
                  <a:gd name="T34" fmla="*/ 11 w 47"/>
                  <a:gd name="T35" fmla="*/ 39 h 39"/>
                  <a:gd name="T36" fmla="*/ 8 w 47"/>
                  <a:gd name="T37" fmla="*/ 36 h 39"/>
                  <a:gd name="T38" fmla="*/ 0 w 47"/>
                  <a:gd name="T39" fmla="*/ 32 h 39"/>
                  <a:gd name="T40" fmla="*/ 0 w 47"/>
                  <a:gd name="T41" fmla="*/ 28 h 39"/>
                  <a:gd name="T42" fmla="*/ 0 w 47"/>
                  <a:gd name="T43" fmla="*/ 21 h 39"/>
                  <a:gd name="T44" fmla="*/ 0 w 47"/>
                  <a:gd name="T45" fmla="*/ 18 h 39"/>
                  <a:gd name="T46" fmla="*/ 4 w 47"/>
                  <a:gd name="T47" fmla="*/ 14 h 39"/>
                  <a:gd name="T48" fmla="*/ 4 w 47"/>
                  <a:gd name="T49" fmla="*/ 10 h 39"/>
                  <a:gd name="T50" fmla="*/ 8 w 47"/>
                  <a:gd name="T51" fmla="*/ 7 h 39"/>
                  <a:gd name="T52" fmla="*/ 11 w 47"/>
                  <a:gd name="T53" fmla="*/ 3 h 39"/>
                  <a:gd name="T54" fmla="*/ 15 w 47"/>
                  <a:gd name="T55" fmla="*/ 3 h 39"/>
                  <a:gd name="T56" fmla="*/ 18 w 47"/>
                  <a:gd name="T57"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7" h="39">
                    <a:moveTo>
                      <a:pt x="18" y="3"/>
                    </a:moveTo>
                    <a:lnTo>
                      <a:pt x="22" y="0"/>
                    </a:lnTo>
                    <a:lnTo>
                      <a:pt x="22" y="3"/>
                    </a:lnTo>
                    <a:lnTo>
                      <a:pt x="25" y="3"/>
                    </a:lnTo>
                    <a:lnTo>
                      <a:pt x="29" y="0"/>
                    </a:lnTo>
                    <a:lnTo>
                      <a:pt x="33" y="3"/>
                    </a:lnTo>
                    <a:lnTo>
                      <a:pt x="33" y="3"/>
                    </a:lnTo>
                    <a:lnTo>
                      <a:pt x="36" y="3"/>
                    </a:lnTo>
                    <a:lnTo>
                      <a:pt x="40" y="3"/>
                    </a:lnTo>
                    <a:lnTo>
                      <a:pt x="43" y="7"/>
                    </a:lnTo>
                    <a:lnTo>
                      <a:pt x="43" y="14"/>
                    </a:lnTo>
                    <a:lnTo>
                      <a:pt x="43" y="18"/>
                    </a:lnTo>
                    <a:lnTo>
                      <a:pt x="47" y="25"/>
                    </a:lnTo>
                    <a:lnTo>
                      <a:pt x="43" y="28"/>
                    </a:lnTo>
                    <a:lnTo>
                      <a:pt x="40" y="36"/>
                    </a:lnTo>
                    <a:lnTo>
                      <a:pt x="33" y="36"/>
                    </a:lnTo>
                    <a:lnTo>
                      <a:pt x="15" y="39"/>
                    </a:lnTo>
                    <a:lnTo>
                      <a:pt x="11" y="39"/>
                    </a:lnTo>
                    <a:lnTo>
                      <a:pt x="8" y="36"/>
                    </a:lnTo>
                    <a:lnTo>
                      <a:pt x="0" y="32"/>
                    </a:lnTo>
                    <a:lnTo>
                      <a:pt x="0" y="28"/>
                    </a:lnTo>
                    <a:lnTo>
                      <a:pt x="0" y="21"/>
                    </a:lnTo>
                    <a:lnTo>
                      <a:pt x="0" y="18"/>
                    </a:lnTo>
                    <a:lnTo>
                      <a:pt x="4" y="14"/>
                    </a:lnTo>
                    <a:lnTo>
                      <a:pt x="4" y="10"/>
                    </a:lnTo>
                    <a:lnTo>
                      <a:pt x="8" y="7"/>
                    </a:lnTo>
                    <a:lnTo>
                      <a:pt x="11" y="3"/>
                    </a:lnTo>
                    <a:lnTo>
                      <a:pt x="15" y="3"/>
                    </a:lnTo>
                    <a:lnTo>
                      <a:pt x="18"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29" name="Freeform 552">
                <a:extLst>
                  <a:ext uri="{FF2B5EF4-FFF2-40B4-BE49-F238E27FC236}">
                    <a16:creationId xmlns:a16="http://schemas.microsoft.com/office/drawing/2014/main" id="{1CADD7CE-5C12-4A5F-9256-6E3A9900C0C9}"/>
                  </a:ext>
                </a:extLst>
              </p:cNvPr>
              <p:cNvSpPr>
                <a:spLocks/>
              </p:cNvSpPr>
              <p:nvPr/>
            </p:nvSpPr>
            <p:spPr bwMode="auto">
              <a:xfrm>
                <a:off x="2199" y="1057"/>
                <a:ext cx="26" cy="14"/>
              </a:xfrm>
              <a:custGeom>
                <a:avLst/>
                <a:gdLst>
                  <a:gd name="T0" fmla="*/ 0 w 26"/>
                  <a:gd name="T1" fmla="*/ 3 h 14"/>
                  <a:gd name="T2" fmla="*/ 4 w 26"/>
                  <a:gd name="T3" fmla="*/ 3 h 14"/>
                  <a:gd name="T4" fmla="*/ 8 w 26"/>
                  <a:gd name="T5" fmla="*/ 3 h 14"/>
                  <a:gd name="T6" fmla="*/ 11 w 26"/>
                  <a:gd name="T7" fmla="*/ 0 h 14"/>
                  <a:gd name="T8" fmla="*/ 11 w 26"/>
                  <a:gd name="T9" fmla="*/ 3 h 14"/>
                  <a:gd name="T10" fmla="*/ 18 w 26"/>
                  <a:gd name="T11" fmla="*/ 7 h 14"/>
                  <a:gd name="T12" fmla="*/ 22 w 26"/>
                  <a:gd name="T13" fmla="*/ 7 h 14"/>
                  <a:gd name="T14" fmla="*/ 26 w 26"/>
                  <a:gd name="T15" fmla="*/ 11 h 14"/>
                  <a:gd name="T16" fmla="*/ 22 w 26"/>
                  <a:gd name="T17" fmla="*/ 14 h 14"/>
                  <a:gd name="T18" fmla="*/ 15 w 26"/>
                  <a:gd name="T19" fmla="*/ 14 h 14"/>
                  <a:gd name="T20" fmla="*/ 8 w 26"/>
                  <a:gd name="T21" fmla="*/ 14 h 14"/>
                  <a:gd name="T22" fmla="*/ 4 w 26"/>
                  <a:gd name="T23" fmla="*/ 11 h 14"/>
                  <a:gd name="T24" fmla="*/ 0 w 26"/>
                  <a:gd name="T2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4">
                    <a:moveTo>
                      <a:pt x="0" y="3"/>
                    </a:moveTo>
                    <a:lnTo>
                      <a:pt x="4" y="3"/>
                    </a:lnTo>
                    <a:lnTo>
                      <a:pt x="8" y="3"/>
                    </a:lnTo>
                    <a:lnTo>
                      <a:pt x="11" y="0"/>
                    </a:lnTo>
                    <a:lnTo>
                      <a:pt x="11" y="3"/>
                    </a:lnTo>
                    <a:lnTo>
                      <a:pt x="18" y="7"/>
                    </a:lnTo>
                    <a:lnTo>
                      <a:pt x="22" y="7"/>
                    </a:lnTo>
                    <a:lnTo>
                      <a:pt x="26" y="11"/>
                    </a:lnTo>
                    <a:lnTo>
                      <a:pt x="22" y="14"/>
                    </a:lnTo>
                    <a:lnTo>
                      <a:pt x="15" y="14"/>
                    </a:lnTo>
                    <a:lnTo>
                      <a:pt x="8" y="14"/>
                    </a:lnTo>
                    <a:lnTo>
                      <a:pt x="4" y="11"/>
                    </a:lnTo>
                    <a:lnTo>
                      <a:pt x="0"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30" name="Freeform 553">
                <a:extLst>
                  <a:ext uri="{FF2B5EF4-FFF2-40B4-BE49-F238E27FC236}">
                    <a16:creationId xmlns:a16="http://schemas.microsoft.com/office/drawing/2014/main" id="{E539B08D-A4D6-4923-B288-71866294B3CC}"/>
                  </a:ext>
                </a:extLst>
              </p:cNvPr>
              <p:cNvSpPr>
                <a:spLocks/>
              </p:cNvSpPr>
              <p:nvPr/>
            </p:nvSpPr>
            <p:spPr bwMode="auto">
              <a:xfrm>
                <a:off x="2106" y="1014"/>
                <a:ext cx="22" cy="18"/>
              </a:xfrm>
              <a:custGeom>
                <a:avLst/>
                <a:gdLst>
                  <a:gd name="T0" fmla="*/ 18 w 22"/>
                  <a:gd name="T1" fmla="*/ 7 h 18"/>
                  <a:gd name="T2" fmla="*/ 15 w 22"/>
                  <a:gd name="T3" fmla="*/ 7 h 18"/>
                  <a:gd name="T4" fmla="*/ 11 w 22"/>
                  <a:gd name="T5" fmla="*/ 14 h 18"/>
                  <a:gd name="T6" fmla="*/ 8 w 22"/>
                  <a:gd name="T7" fmla="*/ 14 h 18"/>
                  <a:gd name="T8" fmla="*/ 0 w 22"/>
                  <a:gd name="T9" fmla="*/ 18 h 18"/>
                  <a:gd name="T10" fmla="*/ 0 w 22"/>
                  <a:gd name="T11" fmla="*/ 14 h 18"/>
                  <a:gd name="T12" fmla="*/ 4 w 22"/>
                  <a:gd name="T13" fmla="*/ 11 h 18"/>
                  <a:gd name="T14" fmla="*/ 8 w 22"/>
                  <a:gd name="T15" fmla="*/ 7 h 18"/>
                  <a:gd name="T16" fmla="*/ 15 w 22"/>
                  <a:gd name="T17" fmla="*/ 3 h 18"/>
                  <a:gd name="T18" fmla="*/ 15 w 22"/>
                  <a:gd name="T19" fmla="*/ 0 h 18"/>
                  <a:gd name="T20" fmla="*/ 15 w 22"/>
                  <a:gd name="T21" fmla="*/ 0 h 18"/>
                  <a:gd name="T22" fmla="*/ 22 w 22"/>
                  <a:gd name="T23" fmla="*/ 0 h 18"/>
                  <a:gd name="T24" fmla="*/ 22 w 22"/>
                  <a:gd name="T25" fmla="*/ 0 h 18"/>
                  <a:gd name="T26" fmla="*/ 22 w 22"/>
                  <a:gd name="T27" fmla="*/ 3 h 18"/>
                  <a:gd name="T28" fmla="*/ 22 w 22"/>
                  <a:gd name="T29" fmla="*/ 3 h 18"/>
                  <a:gd name="T30" fmla="*/ 18 w 22"/>
                  <a:gd name="T31" fmla="*/ 3 h 18"/>
                  <a:gd name="T32" fmla="*/ 18 w 22"/>
                  <a:gd name="T33"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8">
                    <a:moveTo>
                      <a:pt x="18" y="7"/>
                    </a:moveTo>
                    <a:lnTo>
                      <a:pt x="15" y="7"/>
                    </a:lnTo>
                    <a:lnTo>
                      <a:pt x="11" y="14"/>
                    </a:lnTo>
                    <a:lnTo>
                      <a:pt x="8" y="14"/>
                    </a:lnTo>
                    <a:lnTo>
                      <a:pt x="0" y="18"/>
                    </a:lnTo>
                    <a:lnTo>
                      <a:pt x="0" y="14"/>
                    </a:lnTo>
                    <a:lnTo>
                      <a:pt x="4" y="11"/>
                    </a:lnTo>
                    <a:lnTo>
                      <a:pt x="8" y="7"/>
                    </a:lnTo>
                    <a:lnTo>
                      <a:pt x="15" y="3"/>
                    </a:lnTo>
                    <a:lnTo>
                      <a:pt x="15" y="0"/>
                    </a:lnTo>
                    <a:lnTo>
                      <a:pt x="15" y="0"/>
                    </a:lnTo>
                    <a:lnTo>
                      <a:pt x="22" y="0"/>
                    </a:lnTo>
                    <a:lnTo>
                      <a:pt x="22" y="0"/>
                    </a:lnTo>
                    <a:lnTo>
                      <a:pt x="22" y="3"/>
                    </a:lnTo>
                    <a:lnTo>
                      <a:pt x="22" y="3"/>
                    </a:lnTo>
                    <a:lnTo>
                      <a:pt x="18" y="3"/>
                    </a:lnTo>
                    <a:lnTo>
                      <a:pt x="18"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31" name="Freeform 554">
                <a:extLst>
                  <a:ext uri="{FF2B5EF4-FFF2-40B4-BE49-F238E27FC236}">
                    <a16:creationId xmlns:a16="http://schemas.microsoft.com/office/drawing/2014/main" id="{75F4EB43-5A27-4E2B-B037-24557C55B15D}"/>
                  </a:ext>
                </a:extLst>
              </p:cNvPr>
              <p:cNvSpPr>
                <a:spLocks/>
              </p:cNvSpPr>
              <p:nvPr/>
            </p:nvSpPr>
            <p:spPr bwMode="auto">
              <a:xfrm>
                <a:off x="2085" y="999"/>
                <a:ext cx="21" cy="11"/>
              </a:xfrm>
              <a:custGeom>
                <a:avLst/>
                <a:gdLst>
                  <a:gd name="T0" fmla="*/ 3 w 21"/>
                  <a:gd name="T1" fmla="*/ 0 h 11"/>
                  <a:gd name="T2" fmla="*/ 7 w 21"/>
                  <a:gd name="T3" fmla="*/ 0 h 11"/>
                  <a:gd name="T4" fmla="*/ 7 w 21"/>
                  <a:gd name="T5" fmla="*/ 0 h 11"/>
                  <a:gd name="T6" fmla="*/ 11 w 21"/>
                  <a:gd name="T7" fmla="*/ 0 h 11"/>
                  <a:gd name="T8" fmla="*/ 14 w 21"/>
                  <a:gd name="T9" fmla="*/ 0 h 11"/>
                  <a:gd name="T10" fmla="*/ 14 w 21"/>
                  <a:gd name="T11" fmla="*/ 0 h 11"/>
                  <a:gd name="T12" fmla="*/ 18 w 21"/>
                  <a:gd name="T13" fmla="*/ 0 h 11"/>
                  <a:gd name="T14" fmla="*/ 21 w 21"/>
                  <a:gd name="T15" fmla="*/ 0 h 11"/>
                  <a:gd name="T16" fmla="*/ 21 w 21"/>
                  <a:gd name="T17" fmla="*/ 4 h 11"/>
                  <a:gd name="T18" fmla="*/ 11 w 21"/>
                  <a:gd name="T19" fmla="*/ 8 h 11"/>
                  <a:gd name="T20" fmla="*/ 7 w 21"/>
                  <a:gd name="T21" fmla="*/ 4 h 11"/>
                  <a:gd name="T22" fmla="*/ 7 w 21"/>
                  <a:gd name="T23" fmla="*/ 11 h 11"/>
                  <a:gd name="T24" fmla="*/ 3 w 21"/>
                  <a:gd name="T25" fmla="*/ 4 h 11"/>
                  <a:gd name="T26" fmla="*/ 0 w 21"/>
                  <a:gd name="T27" fmla="*/ 0 h 11"/>
                  <a:gd name="T28" fmla="*/ 3 w 21"/>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1">
                    <a:moveTo>
                      <a:pt x="3" y="0"/>
                    </a:moveTo>
                    <a:lnTo>
                      <a:pt x="7" y="0"/>
                    </a:lnTo>
                    <a:lnTo>
                      <a:pt x="7" y="0"/>
                    </a:lnTo>
                    <a:lnTo>
                      <a:pt x="11" y="0"/>
                    </a:lnTo>
                    <a:lnTo>
                      <a:pt x="14" y="0"/>
                    </a:lnTo>
                    <a:lnTo>
                      <a:pt x="14" y="0"/>
                    </a:lnTo>
                    <a:lnTo>
                      <a:pt x="18" y="0"/>
                    </a:lnTo>
                    <a:lnTo>
                      <a:pt x="21" y="0"/>
                    </a:lnTo>
                    <a:lnTo>
                      <a:pt x="21" y="4"/>
                    </a:lnTo>
                    <a:lnTo>
                      <a:pt x="11" y="8"/>
                    </a:lnTo>
                    <a:lnTo>
                      <a:pt x="7" y="4"/>
                    </a:lnTo>
                    <a:lnTo>
                      <a:pt x="7" y="11"/>
                    </a:lnTo>
                    <a:lnTo>
                      <a:pt x="3" y="4"/>
                    </a:lnTo>
                    <a:lnTo>
                      <a:pt x="0" y="0"/>
                    </a:lnTo>
                    <a:lnTo>
                      <a:pt x="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32" name="Freeform 555">
                <a:extLst>
                  <a:ext uri="{FF2B5EF4-FFF2-40B4-BE49-F238E27FC236}">
                    <a16:creationId xmlns:a16="http://schemas.microsoft.com/office/drawing/2014/main" id="{504D9C86-1984-482C-B222-E6DA087BBB34}"/>
                  </a:ext>
                </a:extLst>
              </p:cNvPr>
              <p:cNvSpPr>
                <a:spLocks/>
              </p:cNvSpPr>
              <p:nvPr/>
            </p:nvSpPr>
            <p:spPr bwMode="auto">
              <a:xfrm>
                <a:off x="2124" y="1215"/>
                <a:ext cx="22" cy="10"/>
              </a:xfrm>
              <a:custGeom>
                <a:avLst/>
                <a:gdLst>
                  <a:gd name="T0" fmla="*/ 0 w 22"/>
                  <a:gd name="T1" fmla="*/ 0 h 10"/>
                  <a:gd name="T2" fmla="*/ 0 w 22"/>
                  <a:gd name="T3" fmla="*/ 0 h 10"/>
                  <a:gd name="T4" fmla="*/ 0 w 22"/>
                  <a:gd name="T5" fmla="*/ 0 h 10"/>
                  <a:gd name="T6" fmla="*/ 7 w 22"/>
                  <a:gd name="T7" fmla="*/ 0 h 10"/>
                  <a:gd name="T8" fmla="*/ 11 w 22"/>
                  <a:gd name="T9" fmla="*/ 0 h 10"/>
                  <a:gd name="T10" fmla="*/ 15 w 22"/>
                  <a:gd name="T11" fmla="*/ 0 h 10"/>
                  <a:gd name="T12" fmla="*/ 15 w 22"/>
                  <a:gd name="T13" fmla="*/ 0 h 10"/>
                  <a:gd name="T14" fmla="*/ 18 w 22"/>
                  <a:gd name="T15" fmla="*/ 3 h 10"/>
                  <a:gd name="T16" fmla="*/ 22 w 22"/>
                  <a:gd name="T17" fmla="*/ 7 h 10"/>
                  <a:gd name="T18" fmla="*/ 15 w 22"/>
                  <a:gd name="T19" fmla="*/ 10 h 10"/>
                  <a:gd name="T20" fmla="*/ 0 w 22"/>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0">
                    <a:moveTo>
                      <a:pt x="0" y="0"/>
                    </a:moveTo>
                    <a:lnTo>
                      <a:pt x="0" y="0"/>
                    </a:lnTo>
                    <a:lnTo>
                      <a:pt x="0" y="0"/>
                    </a:lnTo>
                    <a:lnTo>
                      <a:pt x="7" y="0"/>
                    </a:lnTo>
                    <a:lnTo>
                      <a:pt x="11" y="0"/>
                    </a:lnTo>
                    <a:lnTo>
                      <a:pt x="15" y="0"/>
                    </a:lnTo>
                    <a:lnTo>
                      <a:pt x="15" y="0"/>
                    </a:lnTo>
                    <a:lnTo>
                      <a:pt x="18" y="3"/>
                    </a:lnTo>
                    <a:lnTo>
                      <a:pt x="22" y="7"/>
                    </a:lnTo>
                    <a:lnTo>
                      <a:pt x="15" y="1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33" name="Freeform 556">
                <a:extLst>
                  <a:ext uri="{FF2B5EF4-FFF2-40B4-BE49-F238E27FC236}">
                    <a16:creationId xmlns:a16="http://schemas.microsoft.com/office/drawing/2014/main" id="{4311FBE4-C1DE-43ED-ADDE-6C39CDF10EF2}"/>
                  </a:ext>
                </a:extLst>
              </p:cNvPr>
              <p:cNvSpPr>
                <a:spLocks/>
              </p:cNvSpPr>
              <p:nvPr/>
            </p:nvSpPr>
            <p:spPr bwMode="auto">
              <a:xfrm>
                <a:off x="2146" y="1207"/>
                <a:ext cx="14" cy="8"/>
              </a:xfrm>
              <a:custGeom>
                <a:avLst/>
                <a:gdLst>
                  <a:gd name="T0" fmla="*/ 0 w 14"/>
                  <a:gd name="T1" fmla="*/ 0 h 8"/>
                  <a:gd name="T2" fmla="*/ 3 w 14"/>
                  <a:gd name="T3" fmla="*/ 0 h 8"/>
                  <a:gd name="T4" fmla="*/ 7 w 14"/>
                  <a:gd name="T5" fmla="*/ 0 h 8"/>
                  <a:gd name="T6" fmla="*/ 14 w 14"/>
                  <a:gd name="T7" fmla="*/ 4 h 8"/>
                  <a:gd name="T8" fmla="*/ 14 w 14"/>
                  <a:gd name="T9" fmla="*/ 4 h 8"/>
                  <a:gd name="T10" fmla="*/ 14 w 14"/>
                  <a:gd name="T11" fmla="*/ 8 h 8"/>
                  <a:gd name="T12" fmla="*/ 11 w 14"/>
                  <a:gd name="T13" fmla="*/ 8 h 8"/>
                  <a:gd name="T14" fmla="*/ 7 w 14"/>
                  <a:gd name="T15" fmla="*/ 8 h 8"/>
                  <a:gd name="T16" fmla="*/ 3 w 14"/>
                  <a:gd name="T17" fmla="*/ 4 h 8"/>
                  <a:gd name="T18" fmla="*/ 0 w 14"/>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8">
                    <a:moveTo>
                      <a:pt x="0" y="0"/>
                    </a:moveTo>
                    <a:lnTo>
                      <a:pt x="3" y="0"/>
                    </a:lnTo>
                    <a:lnTo>
                      <a:pt x="7" y="0"/>
                    </a:lnTo>
                    <a:lnTo>
                      <a:pt x="14" y="4"/>
                    </a:lnTo>
                    <a:lnTo>
                      <a:pt x="14" y="4"/>
                    </a:lnTo>
                    <a:lnTo>
                      <a:pt x="14" y="8"/>
                    </a:lnTo>
                    <a:lnTo>
                      <a:pt x="11" y="8"/>
                    </a:lnTo>
                    <a:lnTo>
                      <a:pt x="7" y="8"/>
                    </a:lnTo>
                    <a:lnTo>
                      <a:pt x="3"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34" name="Freeform 557">
                <a:extLst>
                  <a:ext uri="{FF2B5EF4-FFF2-40B4-BE49-F238E27FC236}">
                    <a16:creationId xmlns:a16="http://schemas.microsoft.com/office/drawing/2014/main" id="{9D158001-7505-480C-8083-15979F1210DE}"/>
                  </a:ext>
                </a:extLst>
              </p:cNvPr>
              <p:cNvSpPr>
                <a:spLocks/>
              </p:cNvSpPr>
              <p:nvPr/>
            </p:nvSpPr>
            <p:spPr bwMode="auto">
              <a:xfrm>
                <a:off x="1848" y="429"/>
                <a:ext cx="631" cy="323"/>
              </a:xfrm>
              <a:custGeom>
                <a:avLst/>
                <a:gdLst>
                  <a:gd name="T0" fmla="*/ 552 w 631"/>
                  <a:gd name="T1" fmla="*/ 14 h 323"/>
                  <a:gd name="T2" fmla="*/ 470 w 631"/>
                  <a:gd name="T3" fmla="*/ 25 h 323"/>
                  <a:gd name="T4" fmla="*/ 405 w 631"/>
                  <a:gd name="T5" fmla="*/ 4 h 323"/>
                  <a:gd name="T6" fmla="*/ 283 w 631"/>
                  <a:gd name="T7" fmla="*/ 4 h 323"/>
                  <a:gd name="T8" fmla="*/ 266 w 631"/>
                  <a:gd name="T9" fmla="*/ 11 h 323"/>
                  <a:gd name="T10" fmla="*/ 219 w 631"/>
                  <a:gd name="T11" fmla="*/ 14 h 323"/>
                  <a:gd name="T12" fmla="*/ 176 w 631"/>
                  <a:gd name="T13" fmla="*/ 36 h 323"/>
                  <a:gd name="T14" fmla="*/ 162 w 631"/>
                  <a:gd name="T15" fmla="*/ 39 h 323"/>
                  <a:gd name="T16" fmla="*/ 97 w 631"/>
                  <a:gd name="T17" fmla="*/ 47 h 323"/>
                  <a:gd name="T18" fmla="*/ 94 w 631"/>
                  <a:gd name="T19" fmla="*/ 54 h 323"/>
                  <a:gd name="T20" fmla="*/ 18 w 631"/>
                  <a:gd name="T21" fmla="*/ 61 h 323"/>
                  <a:gd name="T22" fmla="*/ 47 w 631"/>
                  <a:gd name="T23" fmla="*/ 75 h 323"/>
                  <a:gd name="T24" fmla="*/ 47 w 631"/>
                  <a:gd name="T25" fmla="*/ 90 h 323"/>
                  <a:gd name="T26" fmla="*/ 129 w 631"/>
                  <a:gd name="T27" fmla="*/ 100 h 323"/>
                  <a:gd name="T28" fmla="*/ 108 w 631"/>
                  <a:gd name="T29" fmla="*/ 118 h 323"/>
                  <a:gd name="T30" fmla="*/ 133 w 631"/>
                  <a:gd name="T31" fmla="*/ 108 h 323"/>
                  <a:gd name="T32" fmla="*/ 140 w 631"/>
                  <a:gd name="T33" fmla="*/ 122 h 323"/>
                  <a:gd name="T34" fmla="*/ 169 w 631"/>
                  <a:gd name="T35" fmla="*/ 118 h 323"/>
                  <a:gd name="T36" fmla="*/ 194 w 631"/>
                  <a:gd name="T37" fmla="*/ 118 h 323"/>
                  <a:gd name="T38" fmla="*/ 248 w 631"/>
                  <a:gd name="T39" fmla="*/ 108 h 323"/>
                  <a:gd name="T40" fmla="*/ 266 w 631"/>
                  <a:gd name="T41" fmla="*/ 97 h 323"/>
                  <a:gd name="T42" fmla="*/ 316 w 631"/>
                  <a:gd name="T43" fmla="*/ 111 h 323"/>
                  <a:gd name="T44" fmla="*/ 280 w 631"/>
                  <a:gd name="T45" fmla="*/ 122 h 323"/>
                  <a:gd name="T46" fmla="*/ 194 w 631"/>
                  <a:gd name="T47" fmla="*/ 151 h 323"/>
                  <a:gd name="T48" fmla="*/ 226 w 631"/>
                  <a:gd name="T49" fmla="*/ 172 h 323"/>
                  <a:gd name="T50" fmla="*/ 115 w 631"/>
                  <a:gd name="T51" fmla="*/ 136 h 323"/>
                  <a:gd name="T52" fmla="*/ 129 w 631"/>
                  <a:gd name="T53" fmla="*/ 165 h 323"/>
                  <a:gd name="T54" fmla="*/ 169 w 631"/>
                  <a:gd name="T55" fmla="*/ 194 h 323"/>
                  <a:gd name="T56" fmla="*/ 205 w 631"/>
                  <a:gd name="T57" fmla="*/ 201 h 323"/>
                  <a:gd name="T58" fmla="*/ 201 w 631"/>
                  <a:gd name="T59" fmla="*/ 212 h 323"/>
                  <a:gd name="T60" fmla="*/ 101 w 631"/>
                  <a:gd name="T61" fmla="*/ 215 h 323"/>
                  <a:gd name="T62" fmla="*/ 115 w 631"/>
                  <a:gd name="T63" fmla="*/ 233 h 323"/>
                  <a:gd name="T64" fmla="*/ 144 w 631"/>
                  <a:gd name="T65" fmla="*/ 222 h 323"/>
                  <a:gd name="T66" fmla="*/ 162 w 631"/>
                  <a:gd name="T67" fmla="*/ 237 h 323"/>
                  <a:gd name="T68" fmla="*/ 147 w 631"/>
                  <a:gd name="T69" fmla="*/ 248 h 323"/>
                  <a:gd name="T70" fmla="*/ 147 w 631"/>
                  <a:gd name="T71" fmla="*/ 258 h 323"/>
                  <a:gd name="T72" fmla="*/ 187 w 631"/>
                  <a:gd name="T73" fmla="*/ 255 h 323"/>
                  <a:gd name="T74" fmla="*/ 129 w 631"/>
                  <a:gd name="T75" fmla="*/ 265 h 323"/>
                  <a:gd name="T76" fmla="*/ 83 w 631"/>
                  <a:gd name="T77" fmla="*/ 262 h 323"/>
                  <a:gd name="T78" fmla="*/ 104 w 631"/>
                  <a:gd name="T79" fmla="*/ 280 h 323"/>
                  <a:gd name="T80" fmla="*/ 54 w 631"/>
                  <a:gd name="T81" fmla="*/ 291 h 323"/>
                  <a:gd name="T82" fmla="*/ 86 w 631"/>
                  <a:gd name="T83" fmla="*/ 312 h 323"/>
                  <a:gd name="T84" fmla="*/ 108 w 631"/>
                  <a:gd name="T85" fmla="*/ 312 h 323"/>
                  <a:gd name="T86" fmla="*/ 176 w 631"/>
                  <a:gd name="T87" fmla="*/ 298 h 323"/>
                  <a:gd name="T88" fmla="*/ 223 w 631"/>
                  <a:gd name="T89" fmla="*/ 323 h 323"/>
                  <a:gd name="T90" fmla="*/ 258 w 631"/>
                  <a:gd name="T91" fmla="*/ 287 h 323"/>
                  <a:gd name="T92" fmla="*/ 219 w 631"/>
                  <a:gd name="T93" fmla="*/ 273 h 323"/>
                  <a:gd name="T94" fmla="*/ 283 w 631"/>
                  <a:gd name="T95" fmla="*/ 255 h 323"/>
                  <a:gd name="T96" fmla="*/ 305 w 631"/>
                  <a:gd name="T97" fmla="*/ 233 h 323"/>
                  <a:gd name="T98" fmla="*/ 351 w 631"/>
                  <a:gd name="T99" fmla="*/ 212 h 323"/>
                  <a:gd name="T100" fmla="*/ 291 w 631"/>
                  <a:gd name="T101" fmla="*/ 194 h 323"/>
                  <a:gd name="T102" fmla="*/ 359 w 631"/>
                  <a:gd name="T103" fmla="*/ 194 h 323"/>
                  <a:gd name="T104" fmla="*/ 305 w 631"/>
                  <a:gd name="T105" fmla="*/ 179 h 323"/>
                  <a:gd name="T106" fmla="*/ 366 w 631"/>
                  <a:gd name="T107" fmla="*/ 172 h 323"/>
                  <a:gd name="T108" fmla="*/ 409 w 631"/>
                  <a:gd name="T109" fmla="*/ 165 h 323"/>
                  <a:gd name="T110" fmla="*/ 441 w 631"/>
                  <a:gd name="T111" fmla="*/ 144 h 323"/>
                  <a:gd name="T112" fmla="*/ 491 w 631"/>
                  <a:gd name="T113" fmla="*/ 111 h 323"/>
                  <a:gd name="T114" fmla="*/ 459 w 631"/>
                  <a:gd name="T115" fmla="*/ 93 h 323"/>
                  <a:gd name="T116" fmla="*/ 466 w 631"/>
                  <a:gd name="T117" fmla="*/ 79 h 323"/>
                  <a:gd name="T118" fmla="*/ 552 w 631"/>
                  <a:gd name="T119" fmla="*/ 68 h 323"/>
                  <a:gd name="T120" fmla="*/ 609 w 631"/>
                  <a:gd name="T121" fmla="*/ 32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1" h="323">
                    <a:moveTo>
                      <a:pt x="606" y="29"/>
                    </a:moveTo>
                    <a:lnTo>
                      <a:pt x="599" y="29"/>
                    </a:lnTo>
                    <a:lnTo>
                      <a:pt x="595" y="32"/>
                    </a:lnTo>
                    <a:lnTo>
                      <a:pt x="595" y="29"/>
                    </a:lnTo>
                    <a:lnTo>
                      <a:pt x="584" y="32"/>
                    </a:lnTo>
                    <a:lnTo>
                      <a:pt x="588" y="32"/>
                    </a:lnTo>
                    <a:lnTo>
                      <a:pt x="588" y="29"/>
                    </a:lnTo>
                    <a:lnTo>
                      <a:pt x="588" y="29"/>
                    </a:lnTo>
                    <a:lnTo>
                      <a:pt x="591" y="25"/>
                    </a:lnTo>
                    <a:lnTo>
                      <a:pt x="581" y="25"/>
                    </a:lnTo>
                    <a:lnTo>
                      <a:pt x="581" y="22"/>
                    </a:lnTo>
                    <a:lnTo>
                      <a:pt x="581" y="22"/>
                    </a:lnTo>
                    <a:lnTo>
                      <a:pt x="574" y="18"/>
                    </a:lnTo>
                    <a:lnTo>
                      <a:pt x="577" y="18"/>
                    </a:lnTo>
                    <a:lnTo>
                      <a:pt x="577" y="14"/>
                    </a:lnTo>
                    <a:lnTo>
                      <a:pt x="577" y="11"/>
                    </a:lnTo>
                    <a:lnTo>
                      <a:pt x="566" y="11"/>
                    </a:lnTo>
                    <a:lnTo>
                      <a:pt x="559" y="14"/>
                    </a:lnTo>
                    <a:lnTo>
                      <a:pt x="552" y="14"/>
                    </a:lnTo>
                    <a:lnTo>
                      <a:pt x="552" y="11"/>
                    </a:lnTo>
                    <a:lnTo>
                      <a:pt x="552" y="11"/>
                    </a:lnTo>
                    <a:lnTo>
                      <a:pt x="552" y="11"/>
                    </a:lnTo>
                    <a:lnTo>
                      <a:pt x="552" y="7"/>
                    </a:lnTo>
                    <a:lnTo>
                      <a:pt x="545" y="7"/>
                    </a:lnTo>
                    <a:lnTo>
                      <a:pt x="545" y="11"/>
                    </a:lnTo>
                    <a:lnTo>
                      <a:pt x="545" y="11"/>
                    </a:lnTo>
                    <a:lnTo>
                      <a:pt x="538" y="14"/>
                    </a:lnTo>
                    <a:lnTo>
                      <a:pt x="541" y="18"/>
                    </a:lnTo>
                    <a:lnTo>
                      <a:pt x="541" y="18"/>
                    </a:lnTo>
                    <a:lnTo>
                      <a:pt x="538" y="14"/>
                    </a:lnTo>
                    <a:lnTo>
                      <a:pt x="534" y="14"/>
                    </a:lnTo>
                    <a:lnTo>
                      <a:pt x="534" y="11"/>
                    </a:lnTo>
                    <a:lnTo>
                      <a:pt x="531" y="11"/>
                    </a:lnTo>
                    <a:lnTo>
                      <a:pt x="520" y="14"/>
                    </a:lnTo>
                    <a:lnTo>
                      <a:pt x="509" y="18"/>
                    </a:lnTo>
                    <a:lnTo>
                      <a:pt x="498" y="18"/>
                    </a:lnTo>
                    <a:lnTo>
                      <a:pt x="491" y="22"/>
                    </a:lnTo>
                    <a:lnTo>
                      <a:pt x="470" y="25"/>
                    </a:lnTo>
                    <a:lnTo>
                      <a:pt x="473" y="22"/>
                    </a:lnTo>
                    <a:lnTo>
                      <a:pt x="505" y="14"/>
                    </a:lnTo>
                    <a:lnTo>
                      <a:pt x="513" y="11"/>
                    </a:lnTo>
                    <a:lnTo>
                      <a:pt x="516" y="7"/>
                    </a:lnTo>
                    <a:lnTo>
                      <a:pt x="498" y="7"/>
                    </a:lnTo>
                    <a:lnTo>
                      <a:pt x="495" y="7"/>
                    </a:lnTo>
                    <a:lnTo>
                      <a:pt x="488" y="4"/>
                    </a:lnTo>
                    <a:lnTo>
                      <a:pt x="480" y="7"/>
                    </a:lnTo>
                    <a:lnTo>
                      <a:pt x="470" y="4"/>
                    </a:lnTo>
                    <a:lnTo>
                      <a:pt x="459" y="4"/>
                    </a:lnTo>
                    <a:lnTo>
                      <a:pt x="459" y="7"/>
                    </a:lnTo>
                    <a:lnTo>
                      <a:pt x="455" y="4"/>
                    </a:lnTo>
                    <a:lnTo>
                      <a:pt x="448" y="4"/>
                    </a:lnTo>
                    <a:lnTo>
                      <a:pt x="445" y="4"/>
                    </a:lnTo>
                    <a:lnTo>
                      <a:pt x="441" y="0"/>
                    </a:lnTo>
                    <a:lnTo>
                      <a:pt x="437" y="0"/>
                    </a:lnTo>
                    <a:lnTo>
                      <a:pt x="427" y="0"/>
                    </a:lnTo>
                    <a:lnTo>
                      <a:pt x="409" y="0"/>
                    </a:lnTo>
                    <a:lnTo>
                      <a:pt x="405" y="4"/>
                    </a:lnTo>
                    <a:lnTo>
                      <a:pt x="398" y="4"/>
                    </a:lnTo>
                    <a:lnTo>
                      <a:pt x="402" y="0"/>
                    </a:lnTo>
                    <a:lnTo>
                      <a:pt x="391" y="0"/>
                    </a:lnTo>
                    <a:lnTo>
                      <a:pt x="384" y="0"/>
                    </a:lnTo>
                    <a:lnTo>
                      <a:pt x="373" y="0"/>
                    </a:lnTo>
                    <a:lnTo>
                      <a:pt x="366" y="4"/>
                    </a:lnTo>
                    <a:lnTo>
                      <a:pt x="362" y="7"/>
                    </a:lnTo>
                    <a:lnTo>
                      <a:pt x="366" y="11"/>
                    </a:lnTo>
                    <a:lnTo>
                      <a:pt x="369" y="14"/>
                    </a:lnTo>
                    <a:lnTo>
                      <a:pt x="373" y="18"/>
                    </a:lnTo>
                    <a:lnTo>
                      <a:pt x="366" y="14"/>
                    </a:lnTo>
                    <a:lnTo>
                      <a:pt x="351" y="7"/>
                    </a:lnTo>
                    <a:lnTo>
                      <a:pt x="348" y="7"/>
                    </a:lnTo>
                    <a:lnTo>
                      <a:pt x="344" y="4"/>
                    </a:lnTo>
                    <a:lnTo>
                      <a:pt x="337" y="4"/>
                    </a:lnTo>
                    <a:lnTo>
                      <a:pt x="323" y="4"/>
                    </a:lnTo>
                    <a:lnTo>
                      <a:pt x="312" y="0"/>
                    </a:lnTo>
                    <a:lnTo>
                      <a:pt x="298" y="4"/>
                    </a:lnTo>
                    <a:lnTo>
                      <a:pt x="283" y="4"/>
                    </a:lnTo>
                    <a:lnTo>
                      <a:pt x="283" y="7"/>
                    </a:lnTo>
                    <a:lnTo>
                      <a:pt x="291" y="7"/>
                    </a:lnTo>
                    <a:lnTo>
                      <a:pt x="305" y="14"/>
                    </a:lnTo>
                    <a:lnTo>
                      <a:pt x="309" y="14"/>
                    </a:lnTo>
                    <a:lnTo>
                      <a:pt x="309" y="18"/>
                    </a:lnTo>
                    <a:lnTo>
                      <a:pt x="309" y="22"/>
                    </a:lnTo>
                    <a:lnTo>
                      <a:pt x="326" y="29"/>
                    </a:lnTo>
                    <a:lnTo>
                      <a:pt x="312" y="32"/>
                    </a:lnTo>
                    <a:lnTo>
                      <a:pt x="312" y="32"/>
                    </a:lnTo>
                    <a:lnTo>
                      <a:pt x="316" y="29"/>
                    </a:lnTo>
                    <a:lnTo>
                      <a:pt x="312" y="25"/>
                    </a:lnTo>
                    <a:lnTo>
                      <a:pt x="301" y="18"/>
                    </a:lnTo>
                    <a:lnTo>
                      <a:pt x="298" y="18"/>
                    </a:lnTo>
                    <a:lnTo>
                      <a:pt x="291" y="14"/>
                    </a:lnTo>
                    <a:lnTo>
                      <a:pt x="287" y="11"/>
                    </a:lnTo>
                    <a:lnTo>
                      <a:pt x="273" y="7"/>
                    </a:lnTo>
                    <a:lnTo>
                      <a:pt x="269" y="7"/>
                    </a:lnTo>
                    <a:lnTo>
                      <a:pt x="269" y="11"/>
                    </a:lnTo>
                    <a:lnTo>
                      <a:pt x="266" y="11"/>
                    </a:lnTo>
                    <a:lnTo>
                      <a:pt x="266" y="11"/>
                    </a:lnTo>
                    <a:lnTo>
                      <a:pt x="262" y="11"/>
                    </a:lnTo>
                    <a:lnTo>
                      <a:pt x="258" y="7"/>
                    </a:lnTo>
                    <a:lnTo>
                      <a:pt x="251" y="7"/>
                    </a:lnTo>
                    <a:lnTo>
                      <a:pt x="251" y="11"/>
                    </a:lnTo>
                    <a:lnTo>
                      <a:pt x="248" y="11"/>
                    </a:lnTo>
                    <a:lnTo>
                      <a:pt x="248" y="7"/>
                    </a:lnTo>
                    <a:lnTo>
                      <a:pt x="240" y="7"/>
                    </a:lnTo>
                    <a:lnTo>
                      <a:pt x="230" y="7"/>
                    </a:lnTo>
                    <a:lnTo>
                      <a:pt x="223" y="11"/>
                    </a:lnTo>
                    <a:lnTo>
                      <a:pt x="226" y="11"/>
                    </a:lnTo>
                    <a:lnTo>
                      <a:pt x="230" y="11"/>
                    </a:lnTo>
                    <a:lnTo>
                      <a:pt x="230" y="14"/>
                    </a:lnTo>
                    <a:lnTo>
                      <a:pt x="230" y="14"/>
                    </a:lnTo>
                    <a:lnTo>
                      <a:pt x="233" y="18"/>
                    </a:lnTo>
                    <a:lnTo>
                      <a:pt x="240" y="22"/>
                    </a:lnTo>
                    <a:lnTo>
                      <a:pt x="230" y="18"/>
                    </a:lnTo>
                    <a:lnTo>
                      <a:pt x="230" y="22"/>
                    </a:lnTo>
                    <a:lnTo>
                      <a:pt x="219" y="14"/>
                    </a:lnTo>
                    <a:lnTo>
                      <a:pt x="201" y="14"/>
                    </a:lnTo>
                    <a:lnTo>
                      <a:pt x="197" y="14"/>
                    </a:lnTo>
                    <a:lnTo>
                      <a:pt x="205" y="18"/>
                    </a:lnTo>
                    <a:lnTo>
                      <a:pt x="205" y="22"/>
                    </a:lnTo>
                    <a:lnTo>
                      <a:pt x="212" y="25"/>
                    </a:lnTo>
                    <a:lnTo>
                      <a:pt x="215" y="25"/>
                    </a:lnTo>
                    <a:lnTo>
                      <a:pt x="215" y="25"/>
                    </a:lnTo>
                    <a:lnTo>
                      <a:pt x="219" y="32"/>
                    </a:lnTo>
                    <a:lnTo>
                      <a:pt x="215" y="32"/>
                    </a:lnTo>
                    <a:lnTo>
                      <a:pt x="201" y="25"/>
                    </a:lnTo>
                    <a:lnTo>
                      <a:pt x="187" y="22"/>
                    </a:lnTo>
                    <a:lnTo>
                      <a:pt x="180" y="25"/>
                    </a:lnTo>
                    <a:lnTo>
                      <a:pt x="180" y="25"/>
                    </a:lnTo>
                    <a:lnTo>
                      <a:pt x="180" y="29"/>
                    </a:lnTo>
                    <a:lnTo>
                      <a:pt x="187" y="29"/>
                    </a:lnTo>
                    <a:lnTo>
                      <a:pt x="194" y="29"/>
                    </a:lnTo>
                    <a:lnTo>
                      <a:pt x="197" y="32"/>
                    </a:lnTo>
                    <a:lnTo>
                      <a:pt x="180" y="32"/>
                    </a:lnTo>
                    <a:lnTo>
                      <a:pt x="176" y="36"/>
                    </a:lnTo>
                    <a:lnTo>
                      <a:pt x="176" y="36"/>
                    </a:lnTo>
                    <a:lnTo>
                      <a:pt x="176" y="39"/>
                    </a:lnTo>
                    <a:lnTo>
                      <a:pt x="197" y="47"/>
                    </a:lnTo>
                    <a:lnTo>
                      <a:pt x="212" y="50"/>
                    </a:lnTo>
                    <a:lnTo>
                      <a:pt x="215" y="50"/>
                    </a:lnTo>
                    <a:lnTo>
                      <a:pt x="215" y="54"/>
                    </a:lnTo>
                    <a:lnTo>
                      <a:pt x="223" y="57"/>
                    </a:lnTo>
                    <a:lnTo>
                      <a:pt x="205" y="54"/>
                    </a:lnTo>
                    <a:lnTo>
                      <a:pt x="194" y="50"/>
                    </a:lnTo>
                    <a:lnTo>
                      <a:pt x="176" y="43"/>
                    </a:lnTo>
                    <a:lnTo>
                      <a:pt x="169" y="43"/>
                    </a:lnTo>
                    <a:lnTo>
                      <a:pt x="169" y="43"/>
                    </a:lnTo>
                    <a:lnTo>
                      <a:pt x="176" y="50"/>
                    </a:lnTo>
                    <a:lnTo>
                      <a:pt x="183" y="50"/>
                    </a:lnTo>
                    <a:lnTo>
                      <a:pt x="169" y="50"/>
                    </a:lnTo>
                    <a:lnTo>
                      <a:pt x="169" y="47"/>
                    </a:lnTo>
                    <a:lnTo>
                      <a:pt x="165" y="43"/>
                    </a:lnTo>
                    <a:lnTo>
                      <a:pt x="162" y="43"/>
                    </a:lnTo>
                    <a:lnTo>
                      <a:pt x="162" y="39"/>
                    </a:lnTo>
                    <a:lnTo>
                      <a:pt x="151" y="39"/>
                    </a:lnTo>
                    <a:lnTo>
                      <a:pt x="147" y="36"/>
                    </a:lnTo>
                    <a:lnTo>
                      <a:pt x="144" y="39"/>
                    </a:lnTo>
                    <a:lnTo>
                      <a:pt x="137" y="36"/>
                    </a:lnTo>
                    <a:lnTo>
                      <a:pt x="137" y="36"/>
                    </a:lnTo>
                    <a:lnTo>
                      <a:pt x="140" y="32"/>
                    </a:lnTo>
                    <a:lnTo>
                      <a:pt x="126" y="32"/>
                    </a:lnTo>
                    <a:lnTo>
                      <a:pt x="115" y="32"/>
                    </a:lnTo>
                    <a:lnTo>
                      <a:pt x="111" y="36"/>
                    </a:lnTo>
                    <a:lnTo>
                      <a:pt x="115" y="36"/>
                    </a:lnTo>
                    <a:lnTo>
                      <a:pt x="119" y="36"/>
                    </a:lnTo>
                    <a:lnTo>
                      <a:pt x="119" y="39"/>
                    </a:lnTo>
                    <a:lnTo>
                      <a:pt x="122" y="39"/>
                    </a:lnTo>
                    <a:lnTo>
                      <a:pt x="119" y="39"/>
                    </a:lnTo>
                    <a:lnTo>
                      <a:pt x="119" y="43"/>
                    </a:lnTo>
                    <a:lnTo>
                      <a:pt x="108" y="43"/>
                    </a:lnTo>
                    <a:lnTo>
                      <a:pt x="97" y="43"/>
                    </a:lnTo>
                    <a:lnTo>
                      <a:pt x="97" y="43"/>
                    </a:lnTo>
                    <a:lnTo>
                      <a:pt x="97" y="47"/>
                    </a:lnTo>
                    <a:lnTo>
                      <a:pt x="104" y="50"/>
                    </a:lnTo>
                    <a:lnTo>
                      <a:pt x="108" y="50"/>
                    </a:lnTo>
                    <a:lnTo>
                      <a:pt x="126" y="54"/>
                    </a:lnTo>
                    <a:lnTo>
                      <a:pt x="140" y="54"/>
                    </a:lnTo>
                    <a:lnTo>
                      <a:pt x="137" y="54"/>
                    </a:lnTo>
                    <a:lnTo>
                      <a:pt x="137" y="57"/>
                    </a:lnTo>
                    <a:lnTo>
                      <a:pt x="129" y="54"/>
                    </a:lnTo>
                    <a:lnTo>
                      <a:pt x="122" y="54"/>
                    </a:lnTo>
                    <a:lnTo>
                      <a:pt x="122" y="57"/>
                    </a:lnTo>
                    <a:lnTo>
                      <a:pt x="126" y="61"/>
                    </a:lnTo>
                    <a:lnTo>
                      <a:pt x="115" y="54"/>
                    </a:lnTo>
                    <a:lnTo>
                      <a:pt x="108" y="54"/>
                    </a:lnTo>
                    <a:lnTo>
                      <a:pt x="97" y="54"/>
                    </a:lnTo>
                    <a:lnTo>
                      <a:pt x="97" y="54"/>
                    </a:lnTo>
                    <a:lnTo>
                      <a:pt x="94" y="54"/>
                    </a:lnTo>
                    <a:lnTo>
                      <a:pt x="97" y="57"/>
                    </a:lnTo>
                    <a:lnTo>
                      <a:pt x="97" y="57"/>
                    </a:lnTo>
                    <a:lnTo>
                      <a:pt x="94" y="54"/>
                    </a:lnTo>
                    <a:lnTo>
                      <a:pt x="94" y="54"/>
                    </a:lnTo>
                    <a:lnTo>
                      <a:pt x="90" y="54"/>
                    </a:lnTo>
                    <a:lnTo>
                      <a:pt x="83" y="50"/>
                    </a:lnTo>
                    <a:lnTo>
                      <a:pt x="79" y="50"/>
                    </a:lnTo>
                    <a:lnTo>
                      <a:pt x="76" y="50"/>
                    </a:lnTo>
                    <a:lnTo>
                      <a:pt x="72" y="50"/>
                    </a:lnTo>
                    <a:lnTo>
                      <a:pt x="69" y="50"/>
                    </a:lnTo>
                    <a:lnTo>
                      <a:pt x="61" y="50"/>
                    </a:lnTo>
                    <a:lnTo>
                      <a:pt x="58" y="54"/>
                    </a:lnTo>
                    <a:lnTo>
                      <a:pt x="51" y="57"/>
                    </a:lnTo>
                    <a:lnTo>
                      <a:pt x="51" y="57"/>
                    </a:lnTo>
                    <a:lnTo>
                      <a:pt x="54" y="61"/>
                    </a:lnTo>
                    <a:lnTo>
                      <a:pt x="58" y="61"/>
                    </a:lnTo>
                    <a:lnTo>
                      <a:pt x="51" y="57"/>
                    </a:lnTo>
                    <a:lnTo>
                      <a:pt x="51" y="65"/>
                    </a:lnTo>
                    <a:lnTo>
                      <a:pt x="43" y="61"/>
                    </a:lnTo>
                    <a:lnTo>
                      <a:pt x="43" y="61"/>
                    </a:lnTo>
                    <a:lnTo>
                      <a:pt x="40" y="57"/>
                    </a:lnTo>
                    <a:lnTo>
                      <a:pt x="29" y="61"/>
                    </a:lnTo>
                    <a:lnTo>
                      <a:pt x="18" y="61"/>
                    </a:lnTo>
                    <a:lnTo>
                      <a:pt x="18" y="65"/>
                    </a:lnTo>
                    <a:lnTo>
                      <a:pt x="15" y="65"/>
                    </a:lnTo>
                    <a:lnTo>
                      <a:pt x="15" y="65"/>
                    </a:lnTo>
                    <a:lnTo>
                      <a:pt x="8" y="68"/>
                    </a:lnTo>
                    <a:lnTo>
                      <a:pt x="4" y="72"/>
                    </a:lnTo>
                    <a:lnTo>
                      <a:pt x="0" y="72"/>
                    </a:lnTo>
                    <a:lnTo>
                      <a:pt x="11" y="75"/>
                    </a:lnTo>
                    <a:lnTo>
                      <a:pt x="15" y="75"/>
                    </a:lnTo>
                    <a:lnTo>
                      <a:pt x="15" y="79"/>
                    </a:lnTo>
                    <a:lnTo>
                      <a:pt x="15" y="79"/>
                    </a:lnTo>
                    <a:lnTo>
                      <a:pt x="26" y="75"/>
                    </a:lnTo>
                    <a:lnTo>
                      <a:pt x="26" y="75"/>
                    </a:lnTo>
                    <a:lnTo>
                      <a:pt x="29" y="72"/>
                    </a:lnTo>
                    <a:lnTo>
                      <a:pt x="33" y="72"/>
                    </a:lnTo>
                    <a:lnTo>
                      <a:pt x="40" y="75"/>
                    </a:lnTo>
                    <a:lnTo>
                      <a:pt x="40" y="72"/>
                    </a:lnTo>
                    <a:lnTo>
                      <a:pt x="43" y="72"/>
                    </a:lnTo>
                    <a:lnTo>
                      <a:pt x="43" y="72"/>
                    </a:lnTo>
                    <a:lnTo>
                      <a:pt x="47" y="75"/>
                    </a:lnTo>
                    <a:lnTo>
                      <a:pt x="54" y="75"/>
                    </a:lnTo>
                    <a:lnTo>
                      <a:pt x="43" y="79"/>
                    </a:lnTo>
                    <a:lnTo>
                      <a:pt x="29" y="83"/>
                    </a:lnTo>
                    <a:lnTo>
                      <a:pt x="36" y="86"/>
                    </a:lnTo>
                    <a:lnTo>
                      <a:pt x="36" y="86"/>
                    </a:lnTo>
                    <a:lnTo>
                      <a:pt x="65" y="79"/>
                    </a:lnTo>
                    <a:lnTo>
                      <a:pt x="83" y="75"/>
                    </a:lnTo>
                    <a:lnTo>
                      <a:pt x="83" y="75"/>
                    </a:lnTo>
                    <a:lnTo>
                      <a:pt x="94" y="79"/>
                    </a:lnTo>
                    <a:lnTo>
                      <a:pt x="97" y="79"/>
                    </a:lnTo>
                    <a:lnTo>
                      <a:pt x="111" y="79"/>
                    </a:lnTo>
                    <a:lnTo>
                      <a:pt x="115" y="79"/>
                    </a:lnTo>
                    <a:lnTo>
                      <a:pt x="108" y="83"/>
                    </a:lnTo>
                    <a:lnTo>
                      <a:pt x="83" y="79"/>
                    </a:lnTo>
                    <a:lnTo>
                      <a:pt x="79" y="79"/>
                    </a:lnTo>
                    <a:lnTo>
                      <a:pt x="72" y="79"/>
                    </a:lnTo>
                    <a:lnTo>
                      <a:pt x="54" y="86"/>
                    </a:lnTo>
                    <a:lnTo>
                      <a:pt x="47" y="90"/>
                    </a:lnTo>
                    <a:lnTo>
                      <a:pt x="47" y="90"/>
                    </a:lnTo>
                    <a:lnTo>
                      <a:pt x="58" y="90"/>
                    </a:lnTo>
                    <a:lnTo>
                      <a:pt x="69" y="93"/>
                    </a:lnTo>
                    <a:lnTo>
                      <a:pt x="61" y="93"/>
                    </a:lnTo>
                    <a:lnTo>
                      <a:pt x="43" y="93"/>
                    </a:lnTo>
                    <a:lnTo>
                      <a:pt x="43" y="97"/>
                    </a:lnTo>
                    <a:lnTo>
                      <a:pt x="43" y="97"/>
                    </a:lnTo>
                    <a:lnTo>
                      <a:pt x="43" y="100"/>
                    </a:lnTo>
                    <a:lnTo>
                      <a:pt x="47" y="104"/>
                    </a:lnTo>
                    <a:lnTo>
                      <a:pt x="54" y="104"/>
                    </a:lnTo>
                    <a:lnTo>
                      <a:pt x="58" y="104"/>
                    </a:lnTo>
                    <a:lnTo>
                      <a:pt x="69" y="100"/>
                    </a:lnTo>
                    <a:lnTo>
                      <a:pt x="101" y="100"/>
                    </a:lnTo>
                    <a:lnTo>
                      <a:pt x="115" y="100"/>
                    </a:lnTo>
                    <a:lnTo>
                      <a:pt x="126" y="93"/>
                    </a:lnTo>
                    <a:lnTo>
                      <a:pt x="154" y="90"/>
                    </a:lnTo>
                    <a:lnTo>
                      <a:pt x="154" y="93"/>
                    </a:lnTo>
                    <a:lnTo>
                      <a:pt x="151" y="93"/>
                    </a:lnTo>
                    <a:lnTo>
                      <a:pt x="140" y="97"/>
                    </a:lnTo>
                    <a:lnTo>
                      <a:pt x="129" y="100"/>
                    </a:lnTo>
                    <a:lnTo>
                      <a:pt x="129" y="100"/>
                    </a:lnTo>
                    <a:lnTo>
                      <a:pt x="111" y="104"/>
                    </a:lnTo>
                    <a:lnTo>
                      <a:pt x="97" y="108"/>
                    </a:lnTo>
                    <a:lnTo>
                      <a:pt x="86" y="104"/>
                    </a:lnTo>
                    <a:lnTo>
                      <a:pt x="76" y="104"/>
                    </a:lnTo>
                    <a:lnTo>
                      <a:pt x="72" y="108"/>
                    </a:lnTo>
                    <a:lnTo>
                      <a:pt x="61" y="108"/>
                    </a:lnTo>
                    <a:lnTo>
                      <a:pt x="58" y="108"/>
                    </a:lnTo>
                    <a:lnTo>
                      <a:pt x="58" y="111"/>
                    </a:lnTo>
                    <a:lnTo>
                      <a:pt x="61" y="111"/>
                    </a:lnTo>
                    <a:lnTo>
                      <a:pt x="69" y="115"/>
                    </a:lnTo>
                    <a:lnTo>
                      <a:pt x="76" y="115"/>
                    </a:lnTo>
                    <a:lnTo>
                      <a:pt x="79" y="118"/>
                    </a:lnTo>
                    <a:lnTo>
                      <a:pt x="90" y="122"/>
                    </a:lnTo>
                    <a:lnTo>
                      <a:pt x="97" y="126"/>
                    </a:lnTo>
                    <a:lnTo>
                      <a:pt x="104" y="126"/>
                    </a:lnTo>
                    <a:lnTo>
                      <a:pt x="108" y="122"/>
                    </a:lnTo>
                    <a:lnTo>
                      <a:pt x="108" y="122"/>
                    </a:lnTo>
                    <a:lnTo>
                      <a:pt x="108" y="118"/>
                    </a:lnTo>
                    <a:lnTo>
                      <a:pt x="111" y="118"/>
                    </a:lnTo>
                    <a:lnTo>
                      <a:pt x="115" y="115"/>
                    </a:lnTo>
                    <a:lnTo>
                      <a:pt x="119" y="111"/>
                    </a:lnTo>
                    <a:lnTo>
                      <a:pt x="122" y="108"/>
                    </a:lnTo>
                    <a:lnTo>
                      <a:pt x="126" y="108"/>
                    </a:lnTo>
                    <a:lnTo>
                      <a:pt x="129" y="104"/>
                    </a:lnTo>
                    <a:lnTo>
                      <a:pt x="137" y="104"/>
                    </a:lnTo>
                    <a:lnTo>
                      <a:pt x="144" y="104"/>
                    </a:lnTo>
                    <a:lnTo>
                      <a:pt x="162" y="100"/>
                    </a:lnTo>
                    <a:lnTo>
                      <a:pt x="169" y="100"/>
                    </a:lnTo>
                    <a:lnTo>
                      <a:pt x="205" y="97"/>
                    </a:lnTo>
                    <a:lnTo>
                      <a:pt x="194" y="100"/>
                    </a:lnTo>
                    <a:lnTo>
                      <a:pt x="180" y="100"/>
                    </a:lnTo>
                    <a:lnTo>
                      <a:pt x="172" y="104"/>
                    </a:lnTo>
                    <a:lnTo>
                      <a:pt x="169" y="104"/>
                    </a:lnTo>
                    <a:lnTo>
                      <a:pt x="162" y="104"/>
                    </a:lnTo>
                    <a:lnTo>
                      <a:pt x="147" y="104"/>
                    </a:lnTo>
                    <a:lnTo>
                      <a:pt x="137" y="108"/>
                    </a:lnTo>
                    <a:lnTo>
                      <a:pt x="133" y="108"/>
                    </a:lnTo>
                    <a:lnTo>
                      <a:pt x="133" y="108"/>
                    </a:lnTo>
                    <a:lnTo>
                      <a:pt x="129" y="108"/>
                    </a:lnTo>
                    <a:lnTo>
                      <a:pt x="129" y="111"/>
                    </a:lnTo>
                    <a:lnTo>
                      <a:pt x="129" y="111"/>
                    </a:lnTo>
                    <a:lnTo>
                      <a:pt x="129" y="111"/>
                    </a:lnTo>
                    <a:lnTo>
                      <a:pt x="126" y="115"/>
                    </a:lnTo>
                    <a:lnTo>
                      <a:pt x="122" y="115"/>
                    </a:lnTo>
                    <a:lnTo>
                      <a:pt x="119" y="115"/>
                    </a:lnTo>
                    <a:lnTo>
                      <a:pt x="119" y="118"/>
                    </a:lnTo>
                    <a:lnTo>
                      <a:pt x="115" y="122"/>
                    </a:lnTo>
                    <a:lnTo>
                      <a:pt x="115" y="122"/>
                    </a:lnTo>
                    <a:lnTo>
                      <a:pt x="115" y="126"/>
                    </a:lnTo>
                    <a:lnTo>
                      <a:pt x="115" y="126"/>
                    </a:lnTo>
                    <a:lnTo>
                      <a:pt x="126" y="126"/>
                    </a:lnTo>
                    <a:lnTo>
                      <a:pt x="133" y="129"/>
                    </a:lnTo>
                    <a:lnTo>
                      <a:pt x="133" y="126"/>
                    </a:lnTo>
                    <a:lnTo>
                      <a:pt x="137" y="126"/>
                    </a:lnTo>
                    <a:lnTo>
                      <a:pt x="137" y="126"/>
                    </a:lnTo>
                    <a:lnTo>
                      <a:pt x="140" y="122"/>
                    </a:lnTo>
                    <a:lnTo>
                      <a:pt x="140" y="126"/>
                    </a:lnTo>
                    <a:lnTo>
                      <a:pt x="137" y="126"/>
                    </a:lnTo>
                    <a:lnTo>
                      <a:pt x="137" y="129"/>
                    </a:lnTo>
                    <a:lnTo>
                      <a:pt x="144" y="129"/>
                    </a:lnTo>
                    <a:lnTo>
                      <a:pt x="147" y="129"/>
                    </a:lnTo>
                    <a:lnTo>
                      <a:pt x="158" y="129"/>
                    </a:lnTo>
                    <a:lnTo>
                      <a:pt x="158" y="129"/>
                    </a:lnTo>
                    <a:lnTo>
                      <a:pt x="162" y="129"/>
                    </a:lnTo>
                    <a:lnTo>
                      <a:pt x="162" y="126"/>
                    </a:lnTo>
                    <a:lnTo>
                      <a:pt x="162" y="122"/>
                    </a:lnTo>
                    <a:lnTo>
                      <a:pt x="162" y="122"/>
                    </a:lnTo>
                    <a:lnTo>
                      <a:pt x="162" y="122"/>
                    </a:lnTo>
                    <a:lnTo>
                      <a:pt x="162" y="118"/>
                    </a:lnTo>
                    <a:lnTo>
                      <a:pt x="169" y="118"/>
                    </a:lnTo>
                    <a:lnTo>
                      <a:pt x="169" y="115"/>
                    </a:lnTo>
                    <a:lnTo>
                      <a:pt x="172" y="115"/>
                    </a:lnTo>
                    <a:lnTo>
                      <a:pt x="169" y="118"/>
                    </a:lnTo>
                    <a:lnTo>
                      <a:pt x="169" y="118"/>
                    </a:lnTo>
                    <a:lnTo>
                      <a:pt x="169" y="118"/>
                    </a:lnTo>
                    <a:lnTo>
                      <a:pt x="165" y="122"/>
                    </a:lnTo>
                    <a:lnTo>
                      <a:pt x="165" y="122"/>
                    </a:lnTo>
                    <a:lnTo>
                      <a:pt x="169" y="122"/>
                    </a:lnTo>
                    <a:lnTo>
                      <a:pt x="176" y="122"/>
                    </a:lnTo>
                    <a:lnTo>
                      <a:pt x="176" y="122"/>
                    </a:lnTo>
                    <a:lnTo>
                      <a:pt x="176" y="122"/>
                    </a:lnTo>
                    <a:lnTo>
                      <a:pt x="183" y="118"/>
                    </a:lnTo>
                    <a:lnTo>
                      <a:pt x="194" y="115"/>
                    </a:lnTo>
                    <a:lnTo>
                      <a:pt x="197" y="115"/>
                    </a:lnTo>
                    <a:lnTo>
                      <a:pt x="197" y="111"/>
                    </a:lnTo>
                    <a:lnTo>
                      <a:pt x="194" y="111"/>
                    </a:lnTo>
                    <a:lnTo>
                      <a:pt x="197" y="111"/>
                    </a:lnTo>
                    <a:lnTo>
                      <a:pt x="201" y="108"/>
                    </a:lnTo>
                    <a:lnTo>
                      <a:pt x="201" y="111"/>
                    </a:lnTo>
                    <a:lnTo>
                      <a:pt x="201" y="111"/>
                    </a:lnTo>
                    <a:lnTo>
                      <a:pt x="201" y="115"/>
                    </a:lnTo>
                    <a:lnTo>
                      <a:pt x="201" y="115"/>
                    </a:lnTo>
                    <a:lnTo>
                      <a:pt x="205" y="115"/>
                    </a:lnTo>
                    <a:lnTo>
                      <a:pt x="194" y="118"/>
                    </a:lnTo>
                    <a:lnTo>
                      <a:pt x="194" y="118"/>
                    </a:lnTo>
                    <a:lnTo>
                      <a:pt x="194" y="118"/>
                    </a:lnTo>
                    <a:lnTo>
                      <a:pt x="183" y="122"/>
                    </a:lnTo>
                    <a:lnTo>
                      <a:pt x="176" y="122"/>
                    </a:lnTo>
                    <a:lnTo>
                      <a:pt x="176" y="122"/>
                    </a:lnTo>
                    <a:lnTo>
                      <a:pt x="172" y="126"/>
                    </a:lnTo>
                    <a:lnTo>
                      <a:pt x="172" y="126"/>
                    </a:lnTo>
                    <a:lnTo>
                      <a:pt x="176" y="129"/>
                    </a:lnTo>
                    <a:lnTo>
                      <a:pt x="180" y="129"/>
                    </a:lnTo>
                    <a:lnTo>
                      <a:pt x="205" y="126"/>
                    </a:lnTo>
                    <a:lnTo>
                      <a:pt x="226" y="118"/>
                    </a:lnTo>
                    <a:lnTo>
                      <a:pt x="248" y="111"/>
                    </a:lnTo>
                    <a:lnTo>
                      <a:pt x="248" y="111"/>
                    </a:lnTo>
                    <a:lnTo>
                      <a:pt x="248" y="111"/>
                    </a:lnTo>
                    <a:lnTo>
                      <a:pt x="251" y="108"/>
                    </a:lnTo>
                    <a:lnTo>
                      <a:pt x="251" y="108"/>
                    </a:lnTo>
                    <a:lnTo>
                      <a:pt x="251" y="104"/>
                    </a:lnTo>
                    <a:lnTo>
                      <a:pt x="248" y="108"/>
                    </a:lnTo>
                    <a:lnTo>
                      <a:pt x="248" y="108"/>
                    </a:lnTo>
                    <a:lnTo>
                      <a:pt x="251" y="104"/>
                    </a:lnTo>
                    <a:lnTo>
                      <a:pt x="251" y="100"/>
                    </a:lnTo>
                    <a:lnTo>
                      <a:pt x="244" y="97"/>
                    </a:lnTo>
                    <a:lnTo>
                      <a:pt x="244" y="97"/>
                    </a:lnTo>
                    <a:lnTo>
                      <a:pt x="244" y="93"/>
                    </a:lnTo>
                    <a:lnTo>
                      <a:pt x="248" y="97"/>
                    </a:lnTo>
                    <a:lnTo>
                      <a:pt x="255" y="100"/>
                    </a:lnTo>
                    <a:lnTo>
                      <a:pt x="258" y="97"/>
                    </a:lnTo>
                    <a:lnTo>
                      <a:pt x="258" y="97"/>
                    </a:lnTo>
                    <a:lnTo>
                      <a:pt x="258" y="97"/>
                    </a:lnTo>
                    <a:lnTo>
                      <a:pt x="262" y="93"/>
                    </a:lnTo>
                    <a:lnTo>
                      <a:pt x="269" y="90"/>
                    </a:lnTo>
                    <a:lnTo>
                      <a:pt x="294" y="79"/>
                    </a:lnTo>
                    <a:lnTo>
                      <a:pt x="294" y="79"/>
                    </a:lnTo>
                    <a:lnTo>
                      <a:pt x="291" y="83"/>
                    </a:lnTo>
                    <a:lnTo>
                      <a:pt x="273" y="90"/>
                    </a:lnTo>
                    <a:lnTo>
                      <a:pt x="273" y="90"/>
                    </a:lnTo>
                    <a:lnTo>
                      <a:pt x="269" y="93"/>
                    </a:lnTo>
                    <a:lnTo>
                      <a:pt x="266" y="97"/>
                    </a:lnTo>
                    <a:lnTo>
                      <a:pt x="266" y="97"/>
                    </a:lnTo>
                    <a:lnTo>
                      <a:pt x="266" y="100"/>
                    </a:lnTo>
                    <a:lnTo>
                      <a:pt x="255" y="104"/>
                    </a:lnTo>
                    <a:lnTo>
                      <a:pt x="258" y="111"/>
                    </a:lnTo>
                    <a:lnTo>
                      <a:pt x="258" y="111"/>
                    </a:lnTo>
                    <a:lnTo>
                      <a:pt x="287" y="108"/>
                    </a:lnTo>
                    <a:lnTo>
                      <a:pt x="309" y="108"/>
                    </a:lnTo>
                    <a:lnTo>
                      <a:pt x="337" y="104"/>
                    </a:lnTo>
                    <a:lnTo>
                      <a:pt x="337" y="108"/>
                    </a:lnTo>
                    <a:lnTo>
                      <a:pt x="334" y="108"/>
                    </a:lnTo>
                    <a:lnTo>
                      <a:pt x="326" y="108"/>
                    </a:lnTo>
                    <a:lnTo>
                      <a:pt x="326" y="108"/>
                    </a:lnTo>
                    <a:lnTo>
                      <a:pt x="326" y="108"/>
                    </a:lnTo>
                    <a:lnTo>
                      <a:pt x="326" y="111"/>
                    </a:lnTo>
                    <a:lnTo>
                      <a:pt x="319" y="108"/>
                    </a:lnTo>
                    <a:lnTo>
                      <a:pt x="316" y="111"/>
                    </a:lnTo>
                    <a:lnTo>
                      <a:pt x="316" y="111"/>
                    </a:lnTo>
                    <a:lnTo>
                      <a:pt x="316" y="111"/>
                    </a:lnTo>
                    <a:lnTo>
                      <a:pt x="316" y="111"/>
                    </a:lnTo>
                    <a:lnTo>
                      <a:pt x="316" y="115"/>
                    </a:lnTo>
                    <a:lnTo>
                      <a:pt x="316" y="115"/>
                    </a:lnTo>
                    <a:lnTo>
                      <a:pt x="309" y="111"/>
                    </a:lnTo>
                    <a:lnTo>
                      <a:pt x="301" y="111"/>
                    </a:lnTo>
                    <a:lnTo>
                      <a:pt x="294" y="111"/>
                    </a:lnTo>
                    <a:lnTo>
                      <a:pt x="291" y="111"/>
                    </a:lnTo>
                    <a:lnTo>
                      <a:pt x="291" y="115"/>
                    </a:lnTo>
                    <a:lnTo>
                      <a:pt x="291" y="115"/>
                    </a:lnTo>
                    <a:lnTo>
                      <a:pt x="291" y="111"/>
                    </a:lnTo>
                    <a:lnTo>
                      <a:pt x="283" y="111"/>
                    </a:lnTo>
                    <a:lnTo>
                      <a:pt x="262" y="115"/>
                    </a:lnTo>
                    <a:lnTo>
                      <a:pt x="255" y="118"/>
                    </a:lnTo>
                    <a:lnTo>
                      <a:pt x="248" y="122"/>
                    </a:lnTo>
                    <a:lnTo>
                      <a:pt x="244" y="122"/>
                    </a:lnTo>
                    <a:lnTo>
                      <a:pt x="237" y="122"/>
                    </a:lnTo>
                    <a:lnTo>
                      <a:pt x="240" y="122"/>
                    </a:lnTo>
                    <a:lnTo>
                      <a:pt x="262" y="122"/>
                    </a:lnTo>
                    <a:lnTo>
                      <a:pt x="266" y="122"/>
                    </a:lnTo>
                    <a:lnTo>
                      <a:pt x="280" y="122"/>
                    </a:lnTo>
                    <a:lnTo>
                      <a:pt x="280" y="122"/>
                    </a:lnTo>
                    <a:lnTo>
                      <a:pt x="276" y="126"/>
                    </a:lnTo>
                    <a:lnTo>
                      <a:pt x="255" y="126"/>
                    </a:lnTo>
                    <a:lnTo>
                      <a:pt x="244" y="126"/>
                    </a:lnTo>
                    <a:lnTo>
                      <a:pt x="233" y="126"/>
                    </a:lnTo>
                    <a:lnTo>
                      <a:pt x="230" y="129"/>
                    </a:lnTo>
                    <a:lnTo>
                      <a:pt x="237" y="129"/>
                    </a:lnTo>
                    <a:lnTo>
                      <a:pt x="237" y="129"/>
                    </a:lnTo>
                    <a:lnTo>
                      <a:pt x="237" y="129"/>
                    </a:lnTo>
                    <a:lnTo>
                      <a:pt x="233" y="129"/>
                    </a:lnTo>
                    <a:lnTo>
                      <a:pt x="230" y="129"/>
                    </a:lnTo>
                    <a:lnTo>
                      <a:pt x="219" y="133"/>
                    </a:lnTo>
                    <a:lnTo>
                      <a:pt x="208" y="133"/>
                    </a:lnTo>
                    <a:lnTo>
                      <a:pt x="197" y="133"/>
                    </a:lnTo>
                    <a:lnTo>
                      <a:pt x="187" y="136"/>
                    </a:lnTo>
                    <a:lnTo>
                      <a:pt x="176" y="136"/>
                    </a:lnTo>
                    <a:lnTo>
                      <a:pt x="176" y="136"/>
                    </a:lnTo>
                    <a:lnTo>
                      <a:pt x="194" y="147"/>
                    </a:lnTo>
                    <a:lnTo>
                      <a:pt x="194" y="151"/>
                    </a:lnTo>
                    <a:lnTo>
                      <a:pt x="197" y="151"/>
                    </a:lnTo>
                    <a:lnTo>
                      <a:pt x="212" y="154"/>
                    </a:lnTo>
                    <a:lnTo>
                      <a:pt x="212" y="154"/>
                    </a:lnTo>
                    <a:lnTo>
                      <a:pt x="208" y="158"/>
                    </a:lnTo>
                    <a:lnTo>
                      <a:pt x="208" y="158"/>
                    </a:lnTo>
                    <a:lnTo>
                      <a:pt x="208" y="161"/>
                    </a:lnTo>
                    <a:lnTo>
                      <a:pt x="208" y="165"/>
                    </a:lnTo>
                    <a:lnTo>
                      <a:pt x="212" y="165"/>
                    </a:lnTo>
                    <a:lnTo>
                      <a:pt x="212" y="165"/>
                    </a:lnTo>
                    <a:lnTo>
                      <a:pt x="212" y="165"/>
                    </a:lnTo>
                    <a:lnTo>
                      <a:pt x="223" y="165"/>
                    </a:lnTo>
                    <a:lnTo>
                      <a:pt x="226" y="169"/>
                    </a:lnTo>
                    <a:lnTo>
                      <a:pt x="240" y="165"/>
                    </a:lnTo>
                    <a:lnTo>
                      <a:pt x="244" y="165"/>
                    </a:lnTo>
                    <a:lnTo>
                      <a:pt x="244" y="169"/>
                    </a:lnTo>
                    <a:lnTo>
                      <a:pt x="244" y="169"/>
                    </a:lnTo>
                    <a:lnTo>
                      <a:pt x="240" y="169"/>
                    </a:lnTo>
                    <a:lnTo>
                      <a:pt x="230" y="172"/>
                    </a:lnTo>
                    <a:lnTo>
                      <a:pt x="226" y="172"/>
                    </a:lnTo>
                    <a:lnTo>
                      <a:pt x="226" y="172"/>
                    </a:lnTo>
                    <a:lnTo>
                      <a:pt x="230" y="172"/>
                    </a:lnTo>
                    <a:lnTo>
                      <a:pt x="226" y="172"/>
                    </a:lnTo>
                    <a:lnTo>
                      <a:pt x="215" y="169"/>
                    </a:lnTo>
                    <a:lnTo>
                      <a:pt x="212" y="169"/>
                    </a:lnTo>
                    <a:lnTo>
                      <a:pt x="208" y="172"/>
                    </a:lnTo>
                    <a:lnTo>
                      <a:pt x="205" y="169"/>
                    </a:lnTo>
                    <a:lnTo>
                      <a:pt x="205" y="169"/>
                    </a:lnTo>
                    <a:lnTo>
                      <a:pt x="201" y="165"/>
                    </a:lnTo>
                    <a:lnTo>
                      <a:pt x="201" y="165"/>
                    </a:lnTo>
                    <a:lnTo>
                      <a:pt x="201" y="161"/>
                    </a:lnTo>
                    <a:lnTo>
                      <a:pt x="201" y="161"/>
                    </a:lnTo>
                    <a:lnTo>
                      <a:pt x="165" y="140"/>
                    </a:lnTo>
                    <a:lnTo>
                      <a:pt x="162" y="140"/>
                    </a:lnTo>
                    <a:lnTo>
                      <a:pt x="154" y="140"/>
                    </a:lnTo>
                    <a:lnTo>
                      <a:pt x="147" y="140"/>
                    </a:lnTo>
                    <a:lnTo>
                      <a:pt x="140" y="140"/>
                    </a:lnTo>
                    <a:lnTo>
                      <a:pt x="129" y="136"/>
                    </a:lnTo>
                    <a:lnTo>
                      <a:pt x="115" y="136"/>
                    </a:lnTo>
                    <a:lnTo>
                      <a:pt x="115" y="136"/>
                    </a:lnTo>
                    <a:lnTo>
                      <a:pt x="111" y="136"/>
                    </a:lnTo>
                    <a:lnTo>
                      <a:pt x="108" y="140"/>
                    </a:lnTo>
                    <a:lnTo>
                      <a:pt x="108" y="144"/>
                    </a:lnTo>
                    <a:lnTo>
                      <a:pt x="108" y="147"/>
                    </a:lnTo>
                    <a:lnTo>
                      <a:pt x="111" y="151"/>
                    </a:lnTo>
                    <a:lnTo>
                      <a:pt x="133" y="154"/>
                    </a:lnTo>
                    <a:lnTo>
                      <a:pt x="137" y="154"/>
                    </a:lnTo>
                    <a:lnTo>
                      <a:pt x="137" y="154"/>
                    </a:lnTo>
                    <a:lnTo>
                      <a:pt x="133" y="154"/>
                    </a:lnTo>
                    <a:lnTo>
                      <a:pt x="122" y="154"/>
                    </a:lnTo>
                    <a:lnTo>
                      <a:pt x="119" y="151"/>
                    </a:lnTo>
                    <a:lnTo>
                      <a:pt x="115" y="151"/>
                    </a:lnTo>
                    <a:lnTo>
                      <a:pt x="111" y="151"/>
                    </a:lnTo>
                    <a:lnTo>
                      <a:pt x="111" y="158"/>
                    </a:lnTo>
                    <a:lnTo>
                      <a:pt x="111" y="158"/>
                    </a:lnTo>
                    <a:lnTo>
                      <a:pt x="115" y="161"/>
                    </a:lnTo>
                    <a:lnTo>
                      <a:pt x="126" y="165"/>
                    </a:lnTo>
                    <a:lnTo>
                      <a:pt x="129" y="165"/>
                    </a:lnTo>
                    <a:lnTo>
                      <a:pt x="140" y="169"/>
                    </a:lnTo>
                    <a:lnTo>
                      <a:pt x="140" y="169"/>
                    </a:lnTo>
                    <a:lnTo>
                      <a:pt x="144" y="172"/>
                    </a:lnTo>
                    <a:lnTo>
                      <a:pt x="144" y="172"/>
                    </a:lnTo>
                    <a:lnTo>
                      <a:pt x="154" y="179"/>
                    </a:lnTo>
                    <a:lnTo>
                      <a:pt x="154" y="179"/>
                    </a:lnTo>
                    <a:lnTo>
                      <a:pt x="154" y="179"/>
                    </a:lnTo>
                    <a:lnTo>
                      <a:pt x="154" y="183"/>
                    </a:lnTo>
                    <a:lnTo>
                      <a:pt x="154" y="183"/>
                    </a:lnTo>
                    <a:lnTo>
                      <a:pt x="154" y="187"/>
                    </a:lnTo>
                    <a:lnTo>
                      <a:pt x="154" y="187"/>
                    </a:lnTo>
                    <a:lnTo>
                      <a:pt x="158" y="190"/>
                    </a:lnTo>
                    <a:lnTo>
                      <a:pt x="162" y="187"/>
                    </a:lnTo>
                    <a:lnTo>
                      <a:pt x="165" y="187"/>
                    </a:lnTo>
                    <a:lnTo>
                      <a:pt x="165" y="190"/>
                    </a:lnTo>
                    <a:lnTo>
                      <a:pt x="162" y="190"/>
                    </a:lnTo>
                    <a:lnTo>
                      <a:pt x="165" y="194"/>
                    </a:lnTo>
                    <a:lnTo>
                      <a:pt x="169" y="194"/>
                    </a:lnTo>
                    <a:lnTo>
                      <a:pt x="169" y="194"/>
                    </a:lnTo>
                    <a:lnTo>
                      <a:pt x="172" y="197"/>
                    </a:lnTo>
                    <a:lnTo>
                      <a:pt x="176" y="197"/>
                    </a:lnTo>
                    <a:lnTo>
                      <a:pt x="176" y="197"/>
                    </a:lnTo>
                    <a:lnTo>
                      <a:pt x="169" y="197"/>
                    </a:lnTo>
                    <a:lnTo>
                      <a:pt x="165" y="197"/>
                    </a:lnTo>
                    <a:lnTo>
                      <a:pt x="158" y="194"/>
                    </a:lnTo>
                    <a:lnTo>
                      <a:pt x="154" y="194"/>
                    </a:lnTo>
                    <a:lnTo>
                      <a:pt x="151" y="190"/>
                    </a:lnTo>
                    <a:lnTo>
                      <a:pt x="151" y="190"/>
                    </a:lnTo>
                    <a:lnTo>
                      <a:pt x="147" y="194"/>
                    </a:lnTo>
                    <a:lnTo>
                      <a:pt x="147" y="197"/>
                    </a:lnTo>
                    <a:lnTo>
                      <a:pt x="151" y="197"/>
                    </a:lnTo>
                    <a:lnTo>
                      <a:pt x="158" y="201"/>
                    </a:lnTo>
                    <a:lnTo>
                      <a:pt x="180" y="201"/>
                    </a:lnTo>
                    <a:lnTo>
                      <a:pt x="190" y="204"/>
                    </a:lnTo>
                    <a:lnTo>
                      <a:pt x="201" y="204"/>
                    </a:lnTo>
                    <a:lnTo>
                      <a:pt x="201" y="204"/>
                    </a:lnTo>
                    <a:lnTo>
                      <a:pt x="201" y="201"/>
                    </a:lnTo>
                    <a:lnTo>
                      <a:pt x="205" y="201"/>
                    </a:lnTo>
                    <a:lnTo>
                      <a:pt x="212" y="197"/>
                    </a:lnTo>
                    <a:lnTo>
                      <a:pt x="215" y="197"/>
                    </a:lnTo>
                    <a:lnTo>
                      <a:pt x="215" y="197"/>
                    </a:lnTo>
                    <a:lnTo>
                      <a:pt x="212" y="201"/>
                    </a:lnTo>
                    <a:lnTo>
                      <a:pt x="208" y="204"/>
                    </a:lnTo>
                    <a:lnTo>
                      <a:pt x="212" y="204"/>
                    </a:lnTo>
                    <a:lnTo>
                      <a:pt x="208" y="204"/>
                    </a:lnTo>
                    <a:lnTo>
                      <a:pt x="208" y="204"/>
                    </a:lnTo>
                    <a:lnTo>
                      <a:pt x="205" y="208"/>
                    </a:lnTo>
                    <a:lnTo>
                      <a:pt x="205" y="208"/>
                    </a:lnTo>
                    <a:lnTo>
                      <a:pt x="201" y="204"/>
                    </a:lnTo>
                    <a:lnTo>
                      <a:pt x="197" y="208"/>
                    </a:lnTo>
                    <a:lnTo>
                      <a:pt x="183" y="204"/>
                    </a:lnTo>
                    <a:lnTo>
                      <a:pt x="180" y="208"/>
                    </a:lnTo>
                    <a:lnTo>
                      <a:pt x="180" y="208"/>
                    </a:lnTo>
                    <a:lnTo>
                      <a:pt x="183" y="208"/>
                    </a:lnTo>
                    <a:lnTo>
                      <a:pt x="187" y="212"/>
                    </a:lnTo>
                    <a:lnTo>
                      <a:pt x="190" y="212"/>
                    </a:lnTo>
                    <a:lnTo>
                      <a:pt x="201" y="212"/>
                    </a:lnTo>
                    <a:lnTo>
                      <a:pt x="197" y="212"/>
                    </a:lnTo>
                    <a:lnTo>
                      <a:pt x="194" y="212"/>
                    </a:lnTo>
                    <a:lnTo>
                      <a:pt x="197" y="219"/>
                    </a:lnTo>
                    <a:lnTo>
                      <a:pt x="197" y="219"/>
                    </a:lnTo>
                    <a:lnTo>
                      <a:pt x="190" y="215"/>
                    </a:lnTo>
                    <a:lnTo>
                      <a:pt x="190" y="215"/>
                    </a:lnTo>
                    <a:lnTo>
                      <a:pt x="187" y="212"/>
                    </a:lnTo>
                    <a:lnTo>
                      <a:pt x="183" y="212"/>
                    </a:lnTo>
                    <a:lnTo>
                      <a:pt x="165" y="204"/>
                    </a:lnTo>
                    <a:lnTo>
                      <a:pt x="151" y="204"/>
                    </a:lnTo>
                    <a:lnTo>
                      <a:pt x="140" y="201"/>
                    </a:lnTo>
                    <a:lnTo>
                      <a:pt x="137" y="201"/>
                    </a:lnTo>
                    <a:lnTo>
                      <a:pt x="137" y="204"/>
                    </a:lnTo>
                    <a:lnTo>
                      <a:pt x="133" y="204"/>
                    </a:lnTo>
                    <a:lnTo>
                      <a:pt x="108" y="208"/>
                    </a:lnTo>
                    <a:lnTo>
                      <a:pt x="104" y="208"/>
                    </a:lnTo>
                    <a:lnTo>
                      <a:pt x="104" y="208"/>
                    </a:lnTo>
                    <a:lnTo>
                      <a:pt x="101" y="212"/>
                    </a:lnTo>
                    <a:lnTo>
                      <a:pt x="101" y="215"/>
                    </a:lnTo>
                    <a:lnTo>
                      <a:pt x="104" y="215"/>
                    </a:lnTo>
                    <a:lnTo>
                      <a:pt x="104" y="219"/>
                    </a:lnTo>
                    <a:lnTo>
                      <a:pt x="97" y="219"/>
                    </a:lnTo>
                    <a:lnTo>
                      <a:pt x="94" y="219"/>
                    </a:lnTo>
                    <a:lnTo>
                      <a:pt x="90" y="226"/>
                    </a:lnTo>
                    <a:lnTo>
                      <a:pt x="94" y="226"/>
                    </a:lnTo>
                    <a:lnTo>
                      <a:pt x="94" y="230"/>
                    </a:lnTo>
                    <a:lnTo>
                      <a:pt x="94" y="230"/>
                    </a:lnTo>
                    <a:lnTo>
                      <a:pt x="94" y="233"/>
                    </a:lnTo>
                    <a:lnTo>
                      <a:pt x="94" y="233"/>
                    </a:lnTo>
                    <a:lnTo>
                      <a:pt x="97" y="233"/>
                    </a:lnTo>
                    <a:lnTo>
                      <a:pt x="101" y="233"/>
                    </a:lnTo>
                    <a:lnTo>
                      <a:pt x="97" y="233"/>
                    </a:lnTo>
                    <a:lnTo>
                      <a:pt x="94" y="237"/>
                    </a:lnTo>
                    <a:lnTo>
                      <a:pt x="94" y="237"/>
                    </a:lnTo>
                    <a:lnTo>
                      <a:pt x="94" y="237"/>
                    </a:lnTo>
                    <a:lnTo>
                      <a:pt x="104" y="237"/>
                    </a:lnTo>
                    <a:lnTo>
                      <a:pt x="111" y="237"/>
                    </a:lnTo>
                    <a:lnTo>
                      <a:pt x="115" y="233"/>
                    </a:lnTo>
                    <a:lnTo>
                      <a:pt x="119" y="233"/>
                    </a:lnTo>
                    <a:lnTo>
                      <a:pt x="119" y="233"/>
                    </a:lnTo>
                    <a:lnTo>
                      <a:pt x="122" y="230"/>
                    </a:lnTo>
                    <a:lnTo>
                      <a:pt x="122" y="230"/>
                    </a:lnTo>
                    <a:lnTo>
                      <a:pt x="126" y="226"/>
                    </a:lnTo>
                    <a:lnTo>
                      <a:pt x="126" y="226"/>
                    </a:lnTo>
                    <a:lnTo>
                      <a:pt x="122" y="230"/>
                    </a:lnTo>
                    <a:lnTo>
                      <a:pt x="119" y="237"/>
                    </a:lnTo>
                    <a:lnTo>
                      <a:pt x="119" y="237"/>
                    </a:lnTo>
                    <a:lnTo>
                      <a:pt x="119" y="237"/>
                    </a:lnTo>
                    <a:lnTo>
                      <a:pt x="119" y="237"/>
                    </a:lnTo>
                    <a:lnTo>
                      <a:pt x="122" y="240"/>
                    </a:lnTo>
                    <a:lnTo>
                      <a:pt x="133" y="237"/>
                    </a:lnTo>
                    <a:lnTo>
                      <a:pt x="133" y="237"/>
                    </a:lnTo>
                    <a:lnTo>
                      <a:pt x="137" y="237"/>
                    </a:lnTo>
                    <a:lnTo>
                      <a:pt x="140" y="233"/>
                    </a:lnTo>
                    <a:lnTo>
                      <a:pt x="144" y="230"/>
                    </a:lnTo>
                    <a:lnTo>
                      <a:pt x="144" y="230"/>
                    </a:lnTo>
                    <a:lnTo>
                      <a:pt x="144" y="222"/>
                    </a:lnTo>
                    <a:lnTo>
                      <a:pt x="147" y="222"/>
                    </a:lnTo>
                    <a:lnTo>
                      <a:pt x="147" y="219"/>
                    </a:lnTo>
                    <a:lnTo>
                      <a:pt x="151" y="215"/>
                    </a:lnTo>
                    <a:lnTo>
                      <a:pt x="147" y="222"/>
                    </a:lnTo>
                    <a:lnTo>
                      <a:pt x="147" y="226"/>
                    </a:lnTo>
                    <a:lnTo>
                      <a:pt x="147" y="226"/>
                    </a:lnTo>
                    <a:lnTo>
                      <a:pt x="151" y="226"/>
                    </a:lnTo>
                    <a:lnTo>
                      <a:pt x="151" y="226"/>
                    </a:lnTo>
                    <a:lnTo>
                      <a:pt x="151" y="226"/>
                    </a:lnTo>
                    <a:lnTo>
                      <a:pt x="147" y="230"/>
                    </a:lnTo>
                    <a:lnTo>
                      <a:pt x="147" y="230"/>
                    </a:lnTo>
                    <a:lnTo>
                      <a:pt x="147" y="233"/>
                    </a:lnTo>
                    <a:lnTo>
                      <a:pt x="147" y="233"/>
                    </a:lnTo>
                    <a:lnTo>
                      <a:pt x="151" y="233"/>
                    </a:lnTo>
                    <a:lnTo>
                      <a:pt x="154" y="233"/>
                    </a:lnTo>
                    <a:lnTo>
                      <a:pt x="158" y="233"/>
                    </a:lnTo>
                    <a:lnTo>
                      <a:pt x="158" y="237"/>
                    </a:lnTo>
                    <a:lnTo>
                      <a:pt x="162" y="233"/>
                    </a:lnTo>
                    <a:lnTo>
                      <a:pt x="162" y="237"/>
                    </a:lnTo>
                    <a:lnTo>
                      <a:pt x="162" y="237"/>
                    </a:lnTo>
                    <a:lnTo>
                      <a:pt x="151" y="237"/>
                    </a:lnTo>
                    <a:lnTo>
                      <a:pt x="144" y="237"/>
                    </a:lnTo>
                    <a:lnTo>
                      <a:pt x="140" y="237"/>
                    </a:lnTo>
                    <a:lnTo>
                      <a:pt x="140" y="237"/>
                    </a:lnTo>
                    <a:lnTo>
                      <a:pt x="140" y="240"/>
                    </a:lnTo>
                    <a:lnTo>
                      <a:pt x="144" y="240"/>
                    </a:lnTo>
                    <a:lnTo>
                      <a:pt x="140" y="240"/>
                    </a:lnTo>
                    <a:lnTo>
                      <a:pt x="137" y="240"/>
                    </a:lnTo>
                    <a:lnTo>
                      <a:pt x="133" y="240"/>
                    </a:lnTo>
                    <a:lnTo>
                      <a:pt x="126" y="244"/>
                    </a:lnTo>
                    <a:lnTo>
                      <a:pt x="126" y="248"/>
                    </a:lnTo>
                    <a:lnTo>
                      <a:pt x="129" y="248"/>
                    </a:lnTo>
                    <a:lnTo>
                      <a:pt x="129" y="248"/>
                    </a:lnTo>
                    <a:lnTo>
                      <a:pt x="137" y="248"/>
                    </a:lnTo>
                    <a:lnTo>
                      <a:pt x="144" y="248"/>
                    </a:lnTo>
                    <a:lnTo>
                      <a:pt x="147" y="244"/>
                    </a:lnTo>
                    <a:lnTo>
                      <a:pt x="147" y="248"/>
                    </a:lnTo>
                    <a:lnTo>
                      <a:pt x="147" y="248"/>
                    </a:lnTo>
                    <a:lnTo>
                      <a:pt x="147" y="248"/>
                    </a:lnTo>
                    <a:lnTo>
                      <a:pt x="144" y="248"/>
                    </a:lnTo>
                    <a:lnTo>
                      <a:pt x="144" y="248"/>
                    </a:lnTo>
                    <a:lnTo>
                      <a:pt x="140" y="248"/>
                    </a:lnTo>
                    <a:lnTo>
                      <a:pt x="133" y="248"/>
                    </a:lnTo>
                    <a:lnTo>
                      <a:pt x="133" y="248"/>
                    </a:lnTo>
                    <a:lnTo>
                      <a:pt x="133" y="251"/>
                    </a:lnTo>
                    <a:lnTo>
                      <a:pt x="133" y="251"/>
                    </a:lnTo>
                    <a:lnTo>
                      <a:pt x="140" y="251"/>
                    </a:lnTo>
                    <a:lnTo>
                      <a:pt x="137" y="251"/>
                    </a:lnTo>
                    <a:lnTo>
                      <a:pt x="137" y="255"/>
                    </a:lnTo>
                    <a:lnTo>
                      <a:pt x="137" y="255"/>
                    </a:lnTo>
                    <a:lnTo>
                      <a:pt x="137" y="258"/>
                    </a:lnTo>
                    <a:lnTo>
                      <a:pt x="144" y="258"/>
                    </a:lnTo>
                    <a:lnTo>
                      <a:pt x="147" y="255"/>
                    </a:lnTo>
                    <a:lnTo>
                      <a:pt x="147" y="255"/>
                    </a:lnTo>
                    <a:lnTo>
                      <a:pt x="151" y="251"/>
                    </a:lnTo>
                    <a:lnTo>
                      <a:pt x="151" y="255"/>
                    </a:lnTo>
                    <a:lnTo>
                      <a:pt x="147" y="258"/>
                    </a:lnTo>
                    <a:lnTo>
                      <a:pt x="147" y="262"/>
                    </a:lnTo>
                    <a:lnTo>
                      <a:pt x="151" y="262"/>
                    </a:lnTo>
                    <a:lnTo>
                      <a:pt x="158" y="262"/>
                    </a:lnTo>
                    <a:lnTo>
                      <a:pt x="165" y="262"/>
                    </a:lnTo>
                    <a:lnTo>
                      <a:pt x="172" y="262"/>
                    </a:lnTo>
                    <a:lnTo>
                      <a:pt x="176" y="258"/>
                    </a:lnTo>
                    <a:lnTo>
                      <a:pt x="180" y="255"/>
                    </a:lnTo>
                    <a:lnTo>
                      <a:pt x="183" y="251"/>
                    </a:lnTo>
                    <a:lnTo>
                      <a:pt x="187" y="251"/>
                    </a:lnTo>
                    <a:lnTo>
                      <a:pt x="187" y="244"/>
                    </a:lnTo>
                    <a:lnTo>
                      <a:pt x="187" y="244"/>
                    </a:lnTo>
                    <a:lnTo>
                      <a:pt x="190" y="240"/>
                    </a:lnTo>
                    <a:lnTo>
                      <a:pt x="190" y="240"/>
                    </a:lnTo>
                    <a:lnTo>
                      <a:pt x="197" y="240"/>
                    </a:lnTo>
                    <a:lnTo>
                      <a:pt x="190" y="244"/>
                    </a:lnTo>
                    <a:lnTo>
                      <a:pt x="190" y="244"/>
                    </a:lnTo>
                    <a:lnTo>
                      <a:pt x="190" y="248"/>
                    </a:lnTo>
                    <a:lnTo>
                      <a:pt x="187" y="255"/>
                    </a:lnTo>
                    <a:lnTo>
                      <a:pt x="187" y="255"/>
                    </a:lnTo>
                    <a:lnTo>
                      <a:pt x="183" y="258"/>
                    </a:lnTo>
                    <a:lnTo>
                      <a:pt x="176" y="262"/>
                    </a:lnTo>
                    <a:lnTo>
                      <a:pt x="176" y="262"/>
                    </a:lnTo>
                    <a:lnTo>
                      <a:pt x="169" y="265"/>
                    </a:lnTo>
                    <a:lnTo>
                      <a:pt x="169" y="265"/>
                    </a:lnTo>
                    <a:lnTo>
                      <a:pt x="169" y="265"/>
                    </a:lnTo>
                    <a:lnTo>
                      <a:pt x="172" y="269"/>
                    </a:lnTo>
                    <a:lnTo>
                      <a:pt x="172" y="269"/>
                    </a:lnTo>
                    <a:lnTo>
                      <a:pt x="172" y="269"/>
                    </a:lnTo>
                    <a:lnTo>
                      <a:pt x="165" y="269"/>
                    </a:lnTo>
                    <a:lnTo>
                      <a:pt x="162" y="265"/>
                    </a:lnTo>
                    <a:lnTo>
                      <a:pt x="151" y="269"/>
                    </a:lnTo>
                    <a:lnTo>
                      <a:pt x="154" y="269"/>
                    </a:lnTo>
                    <a:lnTo>
                      <a:pt x="154" y="269"/>
                    </a:lnTo>
                    <a:lnTo>
                      <a:pt x="154" y="273"/>
                    </a:lnTo>
                    <a:lnTo>
                      <a:pt x="151" y="273"/>
                    </a:lnTo>
                    <a:lnTo>
                      <a:pt x="144" y="269"/>
                    </a:lnTo>
                    <a:lnTo>
                      <a:pt x="137" y="269"/>
                    </a:lnTo>
                    <a:lnTo>
                      <a:pt x="129" y="265"/>
                    </a:lnTo>
                    <a:lnTo>
                      <a:pt x="129" y="265"/>
                    </a:lnTo>
                    <a:lnTo>
                      <a:pt x="129" y="265"/>
                    </a:lnTo>
                    <a:lnTo>
                      <a:pt x="126" y="265"/>
                    </a:lnTo>
                    <a:lnTo>
                      <a:pt x="126" y="262"/>
                    </a:lnTo>
                    <a:lnTo>
                      <a:pt x="122" y="258"/>
                    </a:lnTo>
                    <a:lnTo>
                      <a:pt x="122" y="255"/>
                    </a:lnTo>
                    <a:lnTo>
                      <a:pt x="119" y="255"/>
                    </a:lnTo>
                    <a:lnTo>
                      <a:pt x="119" y="251"/>
                    </a:lnTo>
                    <a:lnTo>
                      <a:pt x="111" y="248"/>
                    </a:lnTo>
                    <a:lnTo>
                      <a:pt x="94" y="248"/>
                    </a:lnTo>
                    <a:lnTo>
                      <a:pt x="83" y="251"/>
                    </a:lnTo>
                    <a:lnTo>
                      <a:pt x="79" y="251"/>
                    </a:lnTo>
                    <a:lnTo>
                      <a:pt x="76" y="251"/>
                    </a:lnTo>
                    <a:lnTo>
                      <a:pt x="76" y="251"/>
                    </a:lnTo>
                    <a:lnTo>
                      <a:pt x="76" y="255"/>
                    </a:lnTo>
                    <a:lnTo>
                      <a:pt x="76" y="255"/>
                    </a:lnTo>
                    <a:lnTo>
                      <a:pt x="76" y="255"/>
                    </a:lnTo>
                    <a:lnTo>
                      <a:pt x="76" y="258"/>
                    </a:lnTo>
                    <a:lnTo>
                      <a:pt x="83" y="262"/>
                    </a:lnTo>
                    <a:lnTo>
                      <a:pt x="83" y="262"/>
                    </a:lnTo>
                    <a:lnTo>
                      <a:pt x="86" y="265"/>
                    </a:lnTo>
                    <a:lnTo>
                      <a:pt x="86" y="265"/>
                    </a:lnTo>
                    <a:lnTo>
                      <a:pt x="86" y="269"/>
                    </a:lnTo>
                    <a:lnTo>
                      <a:pt x="86" y="269"/>
                    </a:lnTo>
                    <a:lnTo>
                      <a:pt x="86" y="269"/>
                    </a:lnTo>
                    <a:lnTo>
                      <a:pt x="94" y="273"/>
                    </a:lnTo>
                    <a:lnTo>
                      <a:pt x="97" y="269"/>
                    </a:lnTo>
                    <a:lnTo>
                      <a:pt x="104" y="269"/>
                    </a:lnTo>
                    <a:lnTo>
                      <a:pt x="104" y="273"/>
                    </a:lnTo>
                    <a:lnTo>
                      <a:pt x="97" y="273"/>
                    </a:lnTo>
                    <a:lnTo>
                      <a:pt x="97" y="273"/>
                    </a:lnTo>
                    <a:lnTo>
                      <a:pt x="101" y="276"/>
                    </a:lnTo>
                    <a:lnTo>
                      <a:pt x="101" y="276"/>
                    </a:lnTo>
                    <a:lnTo>
                      <a:pt x="97" y="276"/>
                    </a:lnTo>
                    <a:lnTo>
                      <a:pt x="97" y="276"/>
                    </a:lnTo>
                    <a:lnTo>
                      <a:pt x="97" y="280"/>
                    </a:lnTo>
                    <a:lnTo>
                      <a:pt x="101" y="276"/>
                    </a:lnTo>
                    <a:lnTo>
                      <a:pt x="104" y="280"/>
                    </a:lnTo>
                    <a:lnTo>
                      <a:pt x="104" y="280"/>
                    </a:lnTo>
                    <a:lnTo>
                      <a:pt x="104" y="280"/>
                    </a:lnTo>
                    <a:lnTo>
                      <a:pt x="101" y="280"/>
                    </a:lnTo>
                    <a:lnTo>
                      <a:pt x="101" y="280"/>
                    </a:lnTo>
                    <a:lnTo>
                      <a:pt x="94" y="280"/>
                    </a:lnTo>
                    <a:lnTo>
                      <a:pt x="90" y="280"/>
                    </a:lnTo>
                    <a:lnTo>
                      <a:pt x="94" y="283"/>
                    </a:lnTo>
                    <a:lnTo>
                      <a:pt x="86" y="283"/>
                    </a:lnTo>
                    <a:lnTo>
                      <a:pt x="86" y="280"/>
                    </a:lnTo>
                    <a:lnTo>
                      <a:pt x="86" y="280"/>
                    </a:lnTo>
                    <a:lnTo>
                      <a:pt x="83" y="283"/>
                    </a:lnTo>
                    <a:lnTo>
                      <a:pt x="79" y="280"/>
                    </a:lnTo>
                    <a:lnTo>
                      <a:pt x="76" y="280"/>
                    </a:lnTo>
                    <a:lnTo>
                      <a:pt x="76" y="280"/>
                    </a:lnTo>
                    <a:lnTo>
                      <a:pt x="76" y="283"/>
                    </a:lnTo>
                    <a:lnTo>
                      <a:pt x="72" y="283"/>
                    </a:lnTo>
                    <a:lnTo>
                      <a:pt x="69" y="287"/>
                    </a:lnTo>
                    <a:lnTo>
                      <a:pt x="65" y="287"/>
                    </a:lnTo>
                    <a:lnTo>
                      <a:pt x="54" y="291"/>
                    </a:lnTo>
                    <a:lnTo>
                      <a:pt x="51" y="294"/>
                    </a:lnTo>
                    <a:lnTo>
                      <a:pt x="51" y="298"/>
                    </a:lnTo>
                    <a:lnTo>
                      <a:pt x="51" y="301"/>
                    </a:lnTo>
                    <a:lnTo>
                      <a:pt x="51" y="301"/>
                    </a:lnTo>
                    <a:lnTo>
                      <a:pt x="51" y="305"/>
                    </a:lnTo>
                    <a:lnTo>
                      <a:pt x="58" y="309"/>
                    </a:lnTo>
                    <a:lnTo>
                      <a:pt x="58" y="312"/>
                    </a:lnTo>
                    <a:lnTo>
                      <a:pt x="65" y="309"/>
                    </a:lnTo>
                    <a:lnTo>
                      <a:pt x="65" y="305"/>
                    </a:lnTo>
                    <a:lnTo>
                      <a:pt x="65" y="309"/>
                    </a:lnTo>
                    <a:lnTo>
                      <a:pt x="69" y="305"/>
                    </a:lnTo>
                    <a:lnTo>
                      <a:pt x="65" y="298"/>
                    </a:lnTo>
                    <a:lnTo>
                      <a:pt x="69" y="294"/>
                    </a:lnTo>
                    <a:lnTo>
                      <a:pt x="69" y="298"/>
                    </a:lnTo>
                    <a:lnTo>
                      <a:pt x="69" y="305"/>
                    </a:lnTo>
                    <a:lnTo>
                      <a:pt x="72" y="312"/>
                    </a:lnTo>
                    <a:lnTo>
                      <a:pt x="79" y="312"/>
                    </a:lnTo>
                    <a:lnTo>
                      <a:pt x="79" y="312"/>
                    </a:lnTo>
                    <a:lnTo>
                      <a:pt x="86" y="312"/>
                    </a:lnTo>
                    <a:lnTo>
                      <a:pt x="86" y="309"/>
                    </a:lnTo>
                    <a:lnTo>
                      <a:pt x="86" y="305"/>
                    </a:lnTo>
                    <a:lnTo>
                      <a:pt x="90" y="309"/>
                    </a:lnTo>
                    <a:lnTo>
                      <a:pt x="94" y="312"/>
                    </a:lnTo>
                    <a:lnTo>
                      <a:pt x="97" y="312"/>
                    </a:lnTo>
                    <a:lnTo>
                      <a:pt x="101" y="312"/>
                    </a:lnTo>
                    <a:lnTo>
                      <a:pt x="104" y="309"/>
                    </a:lnTo>
                    <a:lnTo>
                      <a:pt x="108" y="309"/>
                    </a:lnTo>
                    <a:lnTo>
                      <a:pt x="108" y="301"/>
                    </a:lnTo>
                    <a:lnTo>
                      <a:pt x="111" y="305"/>
                    </a:lnTo>
                    <a:lnTo>
                      <a:pt x="111" y="309"/>
                    </a:lnTo>
                    <a:lnTo>
                      <a:pt x="108" y="312"/>
                    </a:lnTo>
                    <a:lnTo>
                      <a:pt x="108" y="312"/>
                    </a:lnTo>
                    <a:lnTo>
                      <a:pt x="119" y="316"/>
                    </a:lnTo>
                    <a:lnTo>
                      <a:pt x="108" y="309"/>
                    </a:lnTo>
                    <a:lnTo>
                      <a:pt x="108" y="301"/>
                    </a:lnTo>
                    <a:lnTo>
                      <a:pt x="111" y="305"/>
                    </a:lnTo>
                    <a:lnTo>
                      <a:pt x="111" y="309"/>
                    </a:lnTo>
                    <a:lnTo>
                      <a:pt x="108" y="312"/>
                    </a:lnTo>
                    <a:lnTo>
                      <a:pt x="108" y="312"/>
                    </a:lnTo>
                    <a:lnTo>
                      <a:pt x="119" y="316"/>
                    </a:lnTo>
                    <a:lnTo>
                      <a:pt x="122" y="316"/>
                    </a:lnTo>
                    <a:lnTo>
                      <a:pt x="133" y="316"/>
                    </a:lnTo>
                    <a:lnTo>
                      <a:pt x="133" y="319"/>
                    </a:lnTo>
                    <a:lnTo>
                      <a:pt x="151" y="316"/>
                    </a:lnTo>
                    <a:lnTo>
                      <a:pt x="140" y="309"/>
                    </a:lnTo>
                    <a:lnTo>
                      <a:pt x="140" y="305"/>
                    </a:lnTo>
                    <a:lnTo>
                      <a:pt x="144" y="309"/>
                    </a:lnTo>
                    <a:lnTo>
                      <a:pt x="151" y="309"/>
                    </a:lnTo>
                    <a:lnTo>
                      <a:pt x="154" y="309"/>
                    </a:lnTo>
                    <a:lnTo>
                      <a:pt x="154" y="301"/>
                    </a:lnTo>
                    <a:lnTo>
                      <a:pt x="165" y="309"/>
                    </a:lnTo>
                    <a:lnTo>
                      <a:pt x="172" y="312"/>
                    </a:lnTo>
                    <a:lnTo>
                      <a:pt x="176" y="309"/>
                    </a:lnTo>
                    <a:lnTo>
                      <a:pt x="176" y="305"/>
                    </a:lnTo>
                    <a:lnTo>
                      <a:pt x="172" y="298"/>
                    </a:lnTo>
                    <a:lnTo>
                      <a:pt x="172" y="298"/>
                    </a:lnTo>
                    <a:lnTo>
                      <a:pt x="176" y="298"/>
                    </a:lnTo>
                    <a:lnTo>
                      <a:pt x="183" y="312"/>
                    </a:lnTo>
                    <a:lnTo>
                      <a:pt x="187" y="312"/>
                    </a:lnTo>
                    <a:lnTo>
                      <a:pt x="197" y="312"/>
                    </a:lnTo>
                    <a:lnTo>
                      <a:pt x="201" y="305"/>
                    </a:lnTo>
                    <a:lnTo>
                      <a:pt x="197" y="305"/>
                    </a:lnTo>
                    <a:lnTo>
                      <a:pt x="194" y="298"/>
                    </a:lnTo>
                    <a:lnTo>
                      <a:pt x="197" y="301"/>
                    </a:lnTo>
                    <a:lnTo>
                      <a:pt x="201" y="301"/>
                    </a:lnTo>
                    <a:lnTo>
                      <a:pt x="201" y="301"/>
                    </a:lnTo>
                    <a:lnTo>
                      <a:pt x="205" y="305"/>
                    </a:lnTo>
                    <a:lnTo>
                      <a:pt x="205" y="309"/>
                    </a:lnTo>
                    <a:lnTo>
                      <a:pt x="212" y="309"/>
                    </a:lnTo>
                    <a:lnTo>
                      <a:pt x="219" y="309"/>
                    </a:lnTo>
                    <a:lnTo>
                      <a:pt x="223" y="309"/>
                    </a:lnTo>
                    <a:lnTo>
                      <a:pt x="226" y="309"/>
                    </a:lnTo>
                    <a:lnTo>
                      <a:pt x="226" y="312"/>
                    </a:lnTo>
                    <a:lnTo>
                      <a:pt x="223" y="316"/>
                    </a:lnTo>
                    <a:lnTo>
                      <a:pt x="223" y="319"/>
                    </a:lnTo>
                    <a:lnTo>
                      <a:pt x="223" y="323"/>
                    </a:lnTo>
                    <a:lnTo>
                      <a:pt x="240" y="319"/>
                    </a:lnTo>
                    <a:lnTo>
                      <a:pt x="251" y="316"/>
                    </a:lnTo>
                    <a:lnTo>
                      <a:pt x="258" y="312"/>
                    </a:lnTo>
                    <a:lnTo>
                      <a:pt x="266" y="305"/>
                    </a:lnTo>
                    <a:lnTo>
                      <a:pt x="266" y="309"/>
                    </a:lnTo>
                    <a:lnTo>
                      <a:pt x="276" y="309"/>
                    </a:lnTo>
                    <a:lnTo>
                      <a:pt x="276" y="305"/>
                    </a:lnTo>
                    <a:lnTo>
                      <a:pt x="283" y="301"/>
                    </a:lnTo>
                    <a:lnTo>
                      <a:pt x="287" y="301"/>
                    </a:lnTo>
                    <a:lnTo>
                      <a:pt x="287" y="294"/>
                    </a:lnTo>
                    <a:lnTo>
                      <a:pt x="283" y="291"/>
                    </a:lnTo>
                    <a:lnTo>
                      <a:pt x="283" y="287"/>
                    </a:lnTo>
                    <a:lnTo>
                      <a:pt x="276" y="287"/>
                    </a:lnTo>
                    <a:lnTo>
                      <a:pt x="269" y="291"/>
                    </a:lnTo>
                    <a:lnTo>
                      <a:pt x="266" y="294"/>
                    </a:lnTo>
                    <a:lnTo>
                      <a:pt x="262" y="294"/>
                    </a:lnTo>
                    <a:lnTo>
                      <a:pt x="262" y="291"/>
                    </a:lnTo>
                    <a:lnTo>
                      <a:pt x="255" y="287"/>
                    </a:lnTo>
                    <a:lnTo>
                      <a:pt x="258" y="287"/>
                    </a:lnTo>
                    <a:lnTo>
                      <a:pt x="258" y="287"/>
                    </a:lnTo>
                    <a:lnTo>
                      <a:pt x="262" y="283"/>
                    </a:lnTo>
                    <a:lnTo>
                      <a:pt x="266" y="283"/>
                    </a:lnTo>
                    <a:lnTo>
                      <a:pt x="266" y="280"/>
                    </a:lnTo>
                    <a:lnTo>
                      <a:pt x="262" y="276"/>
                    </a:lnTo>
                    <a:lnTo>
                      <a:pt x="255" y="276"/>
                    </a:lnTo>
                    <a:lnTo>
                      <a:pt x="251" y="276"/>
                    </a:lnTo>
                    <a:lnTo>
                      <a:pt x="240" y="283"/>
                    </a:lnTo>
                    <a:lnTo>
                      <a:pt x="237" y="283"/>
                    </a:lnTo>
                    <a:lnTo>
                      <a:pt x="240" y="280"/>
                    </a:lnTo>
                    <a:lnTo>
                      <a:pt x="240" y="276"/>
                    </a:lnTo>
                    <a:lnTo>
                      <a:pt x="226" y="276"/>
                    </a:lnTo>
                    <a:lnTo>
                      <a:pt x="219" y="276"/>
                    </a:lnTo>
                    <a:lnTo>
                      <a:pt x="208" y="283"/>
                    </a:lnTo>
                    <a:lnTo>
                      <a:pt x="205" y="280"/>
                    </a:lnTo>
                    <a:lnTo>
                      <a:pt x="205" y="276"/>
                    </a:lnTo>
                    <a:lnTo>
                      <a:pt x="205" y="276"/>
                    </a:lnTo>
                    <a:lnTo>
                      <a:pt x="208" y="276"/>
                    </a:lnTo>
                    <a:lnTo>
                      <a:pt x="219" y="273"/>
                    </a:lnTo>
                    <a:lnTo>
                      <a:pt x="219" y="273"/>
                    </a:lnTo>
                    <a:lnTo>
                      <a:pt x="212" y="269"/>
                    </a:lnTo>
                    <a:lnTo>
                      <a:pt x="212" y="269"/>
                    </a:lnTo>
                    <a:lnTo>
                      <a:pt x="212" y="265"/>
                    </a:lnTo>
                    <a:lnTo>
                      <a:pt x="223" y="273"/>
                    </a:lnTo>
                    <a:lnTo>
                      <a:pt x="233" y="276"/>
                    </a:lnTo>
                    <a:lnTo>
                      <a:pt x="266" y="273"/>
                    </a:lnTo>
                    <a:lnTo>
                      <a:pt x="266" y="273"/>
                    </a:lnTo>
                    <a:lnTo>
                      <a:pt x="269" y="273"/>
                    </a:lnTo>
                    <a:lnTo>
                      <a:pt x="269" y="273"/>
                    </a:lnTo>
                    <a:lnTo>
                      <a:pt x="269" y="273"/>
                    </a:lnTo>
                    <a:lnTo>
                      <a:pt x="280" y="273"/>
                    </a:lnTo>
                    <a:lnTo>
                      <a:pt x="287" y="265"/>
                    </a:lnTo>
                    <a:lnTo>
                      <a:pt x="287" y="262"/>
                    </a:lnTo>
                    <a:lnTo>
                      <a:pt x="287" y="262"/>
                    </a:lnTo>
                    <a:lnTo>
                      <a:pt x="291" y="262"/>
                    </a:lnTo>
                    <a:lnTo>
                      <a:pt x="294" y="258"/>
                    </a:lnTo>
                    <a:lnTo>
                      <a:pt x="283" y="258"/>
                    </a:lnTo>
                    <a:lnTo>
                      <a:pt x="283" y="255"/>
                    </a:lnTo>
                    <a:lnTo>
                      <a:pt x="287" y="255"/>
                    </a:lnTo>
                    <a:lnTo>
                      <a:pt x="283" y="251"/>
                    </a:lnTo>
                    <a:lnTo>
                      <a:pt x="280" y="251"/>
                    </a:lnTo>
                    <a:lnTo>
                      <a:pt x="280" y="248"/>
                    </a:lnTo>
                    <a:lnTo>
                      <a:pt x="280" y="248"/>
                    </a:lnTo>
                    <a:lnTo>
                      <a:pt x="280" y="244"/>
                    </a:lnTo>
                    <a:lnTo>
                      <a:pt x="280" y="244"/>
                    </a:lnTo>
                    <a:lnTo>
                      <a:pt x="283" y="244"/>
                    </a:lnTo>
                    <a:lnTo>
                      <a:pt x="301" y="248"/>
                    </a:lnTo>
                    <a:lnTo>
                      <a:pt x="305" y="248"/>
                    </a:lnTo>
                    <a:lnTo>
                      <a:pt x="312" y="248"/>
                    </a:lnTo>
                    <a:lnTo>
                      <a:pt x="319" y="244"/>
                    </a:lnTo>
                    <a:lnTo>
                      <a:pt x="326" y="244"/>
                    </a:lnTo>
                    <a:lnTo>
                      <a:pt x="326" y="244"/>
                    </a:lnTo>
                    <a:lnTo>
                      <a:pt x="334" y="240"/>
                    </a:lnTo>
                    <a:lnTo>
                      <a:pt x="334" y="240"/>
                    </a:lnTo>
                    <a:lnTo>
                      <a:pt x="334" y="237"/>
                    </a:lnTo>
                    <a:lnTo>
                      <a:pt x="316" y="237"/>
                    </a:lnTo>
                    <a:lnTo>
                      <a:pt x="305" y="233"/>
                    </a:lnTo>
                    <a:lnTo>
                      <a:pt x="312" y="233"/>
                    </a:lnTo>
                    <a:lnTo>
                      <a:pt x="319" y="233"/>
                    </a:lnTo>
                    <a:lnTo>
                      <a:pt x="334" y="233"/>
                    </a:lnTo>
                    <a:lnTo>
                      <a:pt x="337" y="230"/>
                    </a:lnTo>
                    <a:lnTo>
                      <a:pt x="344" y="230"/>
                    </a:lnTo>
                    <a:lnTo>
                      <a:pt x="344" y="226"/>
                    </a:lnTo>
                    <a:lnTo>
                      <a:pt x="341" y="226"/>
                    </a:lnTo>
                    <a:lnTo>
                      <a:pt x="337" y="222"/>
                    </a:lnTo>
                    <a:lnTo>
                      <a:pt x="330" y="222"/>
                    </a:lnTo>
                    <a:lnTo>
                      <a:pt x="323" y="222"/>
                    </a:lnTo>
                    <a:lnTo>
                      <a:pt x="319" y="219"/>
                    </a:lnTo>
                    <a:lnTo>
                      <a:pt x="323" y="219"/>
                    </a:lnTo>
                    <a:lnTo>
                      <a:pt x="326" y="219"/>
                    </a:lnTo>
                    <a:lnTo>
                      <a:pt x="341" y="219"/>
                    </a:lnTo>
                    <a:lnTo>
                      <a:pt x="348" y="219"/>
                    </a:lnTo>
                    <a:lnTo>
                      <a:pt x="348" y="215"/>
                    </a:lnTo>
                    <a:lnTo>
                      <a:pt x="355" y="215"/>
                    </a:lnTo>
                    <a:lnTo>
                      <a:pt x="351" y="215"/>
                    </a:lnTo>
                    <a:lnTo>
                      <a:pt x="351" y="212"/>
                    </a:lnTo>
                    <a:lnTo>
                      <a:pt x="351" y="212"/>
                    </a:lnTo>
                    <a:lnTo>
                      <a:pt x="351" y="208"/>
                    </a:lnTo>
                    <a:lnTo>
                      <a:pt x="351" y="204"/>
                    </a:lnTo>
                    <a:lnTo>
                      <a:pt x="348" y="204"/>
                    </a:lnTo>
                    <a:lnTo>
                      <a:pt x="337" y="201"/>
                    </a:lnTo>
                    <a:lnTo>
                      <a:pt x="323" y="201"/>
                    </a:lnTo>
                    <a:lnTo>
                      <a:pt x="323" y="201"/>
                    </a:lnTo>
                    <a:lnTo>
                      <a:pt x="326" y="201"/>
                    </a:lnTo>
                    <a:lnTo>
                      <a:pt x="330" y="201"/>
                    </a:lnTo>
                    <a:lnTo>
                      <a:pt x="330" y="197"/>
                    </a:lnTo>
                    <a:lnTo>
                      <a:pt x="326" y="197"/>
                    </a:lnTo>
                    <a:lnTo>
                      <a:pt x="301" y="197"/>
                    </a:lnTo>
                    <a:lnTo>
                      <a:pt x="298" y="197"/>
                    </a:lnTo>
                    <a:lnTo>
                      <a:pt x="294" y="201"/>
                    </a:lnTo>
                    <a:lnTo>
                      <a:pt x="291" y="201"/>
                    </a:lnTo>
                    <a:lnTo>
                      <a:pt x="294" y="197"/>
                    </a:lnTo>
                    <a:lnTo>
                      <a:pt x="294" y="197"/>
                    </a:lnTo>
                    <a:lnTo>
                      <a:pt x="291" y="197"/>
                    </a:lnTo>
                    <a:lnTo>
                      <a:pt x="291" y="194"/>
                    </a:lnTo>
                    <a:lnTo>
                      <a:pt x="298" y="197"/>
                    </a:lnTo>
                    <a:lnTo>
                      <a:pt x="316" y="194"/>
                    </a:lnTo>
                    <a:lnTo>
                      <a:pt x="323" y="194"/>
                    </a:lnTo>
                    <a:lnTo>
                      <a:pt x="323" y="194"/>
                    </a:lnTo>
                    <a:lnTo>
                      <a:pt x="316" y="190"/>
                    </a:lnTo>
                    <a:lnTo>
                      <a:pt x="291" y="190"/>
                    </a:lnTo>
                    <a:lnTo>
                      <a:pt x="291" y="190"/>
                    </a:lnTo>
                    <a:lnTo>
                      <a:pt x="294" y="190"/>
                    </a:lnTo>
                    <a:lnTo>
                      <a:pt x="312" y="190"/>
                    </a:lnTo>
                    <a:lnTo>
                      <a:pt x="316" y="187"/>
                    </a:lnTo>
                    <a:lnTo>
                      <a:pt x="323" y="187"/>
                    </a:lnTo>
                    <a:lnTo>
                      <a:pt x="326" y="190"/>
                    </a:lnTo>
                    <a:lnTo>
                      <a:pt x="330" y="190"/>
                    </a:lnTo>
                    <a:lnTo>
                      <a:pt x="330" y="194"/>
                    </a:lnTo>
                    <a:lnTo>
                      <a:pt x="330" y="194"/>
                    </a:lnTo>
                    <a:lnTo>
                      <a:pt x="334" y="194"/>
                    </a:lnTo>
                    <a:lnTo>
                      <a:pt x="355" y="197"/>
                    </a:lnTo>
                    <a:lnTo>
                      <a:pt x="359" y="197"/>
                    </a:lnTo>
                    <a:lnTo>
                      <a:pt x="359" y="194"/>
                    </a:lnTo>
                    <a:lnTo>
                      <a:pt x="359" y="194"/>
                    </a:lnTo>
                    <a:lnTo>
                      <a:pt x="351" y="190"/>
                    </a:lnTo>
                    <a:lnTo>
                      <a:pt x="355" y="187"/>
                    </a:lnTo>
                    <a:lnTo>
                      <a:pt x="355" y="187"/>
                    </a:lnTo>
                    <a:lnTo>
                      <a:pt x="330" y="187"/>
                    </a:lnTo>
                    <a:lnTo>
                      <a:pt x="326" y="187"/>
                    </a:lnTo>
                    <a:lnTo>
                      <a:pt x="305" y="187"/>
                    </a:lnTo>
                    <a:lnTo>
                      <a:pt x="294" y="187"/>
                    </a:lnTo>
                    <a:lnTo>
                      <a:pt x="298" y="187"/>
                    </a:lnTo>
                    <a:lnTo>
                      <a:pt x="298" y="187"/>
                    </a:lnTo>
                    <a:lnTo>
                      <a:pt x="291" y="183"/>
                    </a:lnTo>
                    <a:lnTo>
                      <a:pt x="287" y="183"/>
                    </a:lnTo>
                    <a:lnTo>
                      <a:pt x="294" y="183"/>
                    </a:lnTo>
                    <a:lnTo>
                      <a:pt x="305" y="183"/>
                    </a:lnTo>
                    <a:lnTo>
                      <a:pt x="301" y="179"/>
                    </a:lnTo>
                    <a:lnTo>
                      <a:pt x="298" y="179"/>
                    </a:lnTo>
                    <a:lnTo>
                      <a:pt x="301" y="176"/>
                    </a:lnTo>
                    <a:lnTo>
                      <a:pt x="305" y="179"/>
                    </a:lnTo>
                    <a:lnTo>
                      <a:pt x="305" y="179"/>
                    </a:lnTo>
                    <a:lnTo>
                      <a:pt x="309" y="179"/>
                    </a:lnTo>
                    <a:lnTo>
                      <a:pt x="326" y="183"/>
                    </a:lnTo>
                    <a:lnTo>
                      <a:pt x="326" y="179"/>
                    </a:lnTo>
                    <a:lnTo>
                      <a:pt x="323" y="179"/>
                    </a:lnTo>
                    <a:lnTo>
                      <a:pt x="323" y="179"/>
                    </a:lnTo>
                    <a:lnTo>
                      <a:pt x="305" y="176"/>
                    </a:lnTo>
                    <a:lnTo>
                      <a:pt x="301" y="176"/>
                    </a:lnTo>
                    <a:lnTo>
                      <a:pt x="305" y="172"/>
                    </a:lnTo>
                    <a:lnTo>
                      <a:pt x="319" y="176"/>
                    </a:lnTo>
                    <a:lnTo>
                      <a:pt x="334" y="179"/>
                    </a:lnTo>
                    <a:lnTo>
                      <a:pt x="344" y="179"/>
                    </a:lnTo>
                    <a:lnTo>
                      <a:pt x="348" y="179"/>
                    </a:lnTo>
                    <a:lnTo>
                      <a:pt x="344" y="176"/>
                    </a:lnTo>
                    <a:lnTo>
                      <a:pt x="351" y="176"/>
                    </a:lnTo>
                    <a:lnTo>
                      <a:pt x="362" y="176"/>
                    </a:lnTo>
                    <a:lnTo>
                      <a:pt x="366" y="176"/>
                    </a:lnTo>
                    <a:lnTo>
                      <a:pt x="362" y="172"/>
                    </a:lnTo>
                    <a:lnTo>
                      <a:pt x="366" y="176"/>
                    </a:lnTo>
                    <a:lnTo>
                      <a:pt x="366" y="172"/>
                    </a:lnTo>
                    <a:lnTo>
                      <a:pt x="369" y="176"/>
                    </a:lnTo>
                    <a:lnTo>
                      <a:pt x="377" y="172"/>
                    </a:lnTo>
                    <a:lnTo>
                      <a:pt x="377" y="172"/>
                    </a:lnTo>
                    <a:lnTo>
                      <a:pt x="377" y="169"/>
                    </a:lnTo>
                    <a:lnTo>
                      <a:pt x="373" y="165"/>
                    </a:lnTo>
                    <a:lnTo>
                      <a:pt x="373" y="165"/>
                    </a:lnTo>
                    <a:lnTo>
                      <a:pt x="351" y="161"/>
                    </a:lnTo>
                    <a:lnTo>
                      <a:pt x="351" y="161"/>
                    </a:lnTo>
                    <a:lnTo>
                      <a:pt x="359" y="158"/>
                    </a:lnTo>
                    <a:lnTo>
                      <a:pt x="369" y="161"/>
                    </a:lnTo>
                    <a:lnTo>
                      <a:pt x="377" y="161"/>
                    </a:lnTo>
                    <a:lnTo>
                      <a:pt x="377" y="165"/>
                    </a:lnTo>
                    <a:lnTo>
                      <a:pt x="377" y="165"/>
                    </a:lnTo>
                    <a:lnTo>
                      <a:pt x="384" y="169"/>
                    </a:lnTo>
                    <a:lnTo>
                      <a:pt x="387" y="169"/>
                    </a:lnTo>
                    <a:lnTo>
                      <a:pt x="387" y="169"/>
                    </a:lnTo>
                    <a:lnTo>
                      <a:pt x="398" y="165"/>
                    </a:lnTo>
                    <a:lnTo>
                      <a:pt x="405" y="165"/>
                    </a:lnTo>
                    <a:lnTo>
                      <a:pt x="409" y="165"/>
                    </a:lnTo>
                    <a:lnTo>
                      <a:pt x="416" y="165"/>
                    </a:lnTo>
                    <a:lnTo>
                      <a:pt x="423" y="158"/>
                    </a:lnTo>
                    <a:lnTo>
                      <a:pt x="420" y="158"/>
                    </a:lnTo>
                    <a:lnTo>
                      <a:pt x="412" y="158"/>
                    </a:lnTo>
                    <a:lnTo>
                      <a:pt x="412" y="158"/>
                    </a:lnTo>
                    <a:lnTo>
                      <a:pt x="416" y="154"/>
                    </a:lnTo>
                    <a:lnTo>
                      <a:pt x="427" y="154"/>
                    </a:lnTo>
                    <a:lnTo>
                      <a:pt x="427" y="151"/>
                    </a:lnTo>
                    <a:lnTo>
                      <a:pt x="430" y="151"/>
                    </a:lnTo>
                    <a:lnTo>
                      <a:pt x="434" y="147"/>
                    </a:lnTo>
                    <a:lnTo>
                      <a:pt x="427" y="147"/>
                    </a:lnTo>
                    <a:lnTo>
                      <a:pt x="405" y="151"/>
                    </a:lnTo>
                    <a:lnTo>
                      <a:pt x="394" y="151"/>
                    </a:lnTo>
                    <a:lnTo>
                      <a:pt x="398" y="151"/>
                    </a:lnTo>
                    <a:lnTo>
                      <a:pt x="402" y="147"/>
                    </a:lnTo>
                    <a:lnTo>
                      <a:pt x="405" y="147"/>
                    </a:lnTo>
                    <a:lnTo>
                      <a:pt x="412" y="147"/>
                    </a:lnTo>
                    <a:lnTo>
                      <a:pt x="427" y="144"/>
                    </a:lnTo>
                    <a:lnTo>
                      <a:pt x="441" y="144"/>
                    </a:lnTo>
                    <a:lnTo>
                      <a:pt x="445" y="144"/>
                    </a:lnTo>
                    <a:lnTo>
                      <a:pt x="441" y="140"/>
                    </a:lnTo>
                    <a:lnTo>
                      <a:pt x="434" y="140"/>
                    </a:lnTo>
                    <a:lnTo>
                      <a:pt x="434" y="136"/>
                    </a:lnTo>
                    <a:lnTo>
                      <a:pt x="434" y="133"/>
                    </a:lnTo>
                    <a:lnTo>
                      <a:pt x="437" y="133"/>
                    </a:lnTo>
                    <a:lnTo>
                      <a:pt x="437" y="133"/>
                    </a:lnTo>
                    <a:lnTo>
                      <a:pt x="437" y="136"/>
                    </a:lnTo>
                    <a:lnTo>
                      <a:pt x="437" y="136"/>
                    </a:lnTo>
                    <a:lnTo>
                      <a:pt x="445" y="136"/>
                    </a:lnTo>
                    <a:lnTo>
                      <a:pt x="455" y="136"/>
                    </a:lnTo>
                    <a:lnTo>
                      <a:pt x="459" y="133"/>
                    </a:lnTo>
                    <a:lnTo>
                      <a:pt x="459" y="129"/>
                    </a:lnTo>
                    <a:lnTo>
                      <a:pt x="462" y="126"/>
                    </a:lnTo>
                    <a:lnTo>
                      <a:pt x="473" y="118"/>
                    </a:lnTo>
                    <a:lnTo>
                      <a:pt x="477" y="118"/>
                    </a:lnTo>
                    <a:lnTo>
                      <a:pt x="480" y="115"/>
                    </a:lnTo>
                    <a:lnTo>
                      <a:pt x="488" y="115"/>
                    </a:lnTo>
                    <a:lnTo>
                      <a:pt x="491" y="111"/>
                    </a:lnTo>
                    <a:lnTo>
                      <a:pt x="498" y="111"/>
                    </a:lnTo>
                    <a:lnTo>
                      <a:pt x="498" y="108"/>
                    </a:lnTo>
                    <a:lnTo>
                      <a:pt x="498" y="108"/>
                    </a:lnTo>
                    <a:lnTo>
                      <a:pt x="509" y="104"/>
                    </a:lnTo>
                    <a:lnTo>
                      <a:pt x="513" y="104"/>
                    </a:lnTo>
                    <a:lnTo>
                      <a:pt x="520" y="100"/>
                    </a:lnTo>
                    <a:lnTo>
                      <a:pt x="520" y="97"/>
                    </a:lnTo>
                    <a:lnTo>
                      <a:pt x="531" y="93"/>
                    </a:lnTo>
                    <a:lnTo>
                      <a:pt x="538" y="93"/>
                    </a:lnTo>
                    <a:lnTo>
                      <a:pt x="556" y="86"/>
                    </a:lnTo>
                    <a:lnTo>
                      <a:pt x="559" y="83"/>
                    </a:lnTo>
                    <a:lnTo>
                      <a:pt x="563" y="79"/>
                    </a:lnTo>
                    <a:lnTo>
                      <a:pt x="559" y="79"/>
                    </a:lnTo>
                    <a:lnTo>
                      <a:pt x="552" y="79"/>
                    </a:lnTo>
                    <a:lnTo>
                      <a:pt x="538" y="79"/>
                    </a:lnTo>
                    <a:lnTo>
                      <a:pt x="513" y="86"/>
                    </a:lnTo>
                    <a:lnTo>
                      <a:pt x="498" y="86"/>
                    </a:lnTo>
                    <a:lnTo>
                      <a:pt x="466" y="97"/>
                    </a:lnTo>
                    <a:lnTo>
                      <a:pt x="459" y="93"/>
                    </a:lnTo>
                    <a:lnTo>
                      <a:pt x="445" y="100"/>
                    </a:lnTo>
                    <a:lnTo>
                      <a:pt x="445" y="100"/>
                    </a:lnTo>
                    <a:lnTo>
                      <a:pt x="448" y="97"/>
                    </a:lnTo>
                    <a:lnTo>
                      <a:pt x="434" y="97"/>
                    </a:lnTo>
                    <a:lnTo>
                      <a:pt x="430" y="97"/>
                    </a:lnTo>
                    <a:lnTo>
                      <a:pt x="445" y="97"/>
                    </a:lnTo>
                    <a:lnTo>
                      <a:pt x="448" y="93"/>
                    </a:lnTo>
                    <a:lnTo>
                      <a:pt x="452" y="93"/>
                    </a:lnTo>
                    <a:lnTo>
                      <a:pt x="452" y="93"/>
                    </a:lnTo>
                    <a:lnTo>
                      <a:pt x="452" y="90"/>
                    </a:lnTo>
                    <a:lnTo>
                      <a:pt x="459" y="93"/>
                    </a:lnTo>
                    <a:lnTo>
                      <a:pt x="462" y="93"/>
                    </a:lnTo>
                    <a:lnTo>
                      <a:pt x="509" y="79"/>
                    </a:lnTo>
                    <a:lnTo>
                      <a:pt x="509" y="79"/>
                    </a:lnTo>
                    <a:lnTo>
                      <a:pt x="498" y="79"/>
                    </a:lnTo>
                    <a:lnTo>
                      <a:pt x="488" y="79"/>
                    </a:lnTo>
                    <a:lnTo>
                      <a:pt x="477" y="79"/>
                    </a:lnTo>
                    <a:lnTo>
                      <a:pt x="466" y="79"/>
                    </a:lnTo>
                    <a:lnTo>
                      <a:pt x="466" y="79"/>
                    </a:lnTo>
                    <a:lnTo>
                      <a:pt x="466" y="75"/>
                    </a:lnTo>
                    <a:lnTo>
                      <a:pt x="473" y="79"/>
                    </a:lnTo>
                    <a:lnTo>
                      <a:pt x="477" y="75"/>
                    </a:lnTo>
                    <a:lnTo>
                      <a:pt x="466" y="72"/>
                    </a:lnTo>
                    <a:lnTo>
                      <a:pt x="462" y="68"/>
                    </a:lnTo>
                    <a:lnTo>
                      <a:pt x="473" y="75"/>
                    </a:lnTo>
                    <a:lnTo>
                      <a:pt x="480" y="75"/>
                    </a:lnTo>
                    <a:lnTo>
                      <a:pt x="488" y="75"/>
                    </a:lnTo>
                    <a:lnTo>
                      <a:pt x="484" y="72"/>
                    </a:lnTo>
                    <a:lnTo>
                      <a:pt x="505" y="75"/>
                    </a:lnTo>
                    <a:lnTo>
                      <a:pt x="516" y="72"/>
                    </a:lnTo>
                    <a:lnTo>
                      <a:pt x="523" y="75"/>
                    </a:lnTo>
                    <a:lnTo>
                      <a:pt x="531" y="72"/>
                    </a:lnTo>
                    <a:lnTo>
                      <a:pt x="534" y="72"/>
                    </a:lnTo>
                    <a:lnTo>
                      <a:pt x="541" y="72"/>
                    </a:lnTo>
                    <a:lnTo>
                      <a:pt x="531" y="72"/>
                    </a:lnTo>
                    <a:lnTo>
                      <a:pt x="534" y="68"/>
                    </a:lnTo>
                    <a:lnTo>
                      <a:pt x="552" y="68"/>
                    </a:lnTo>
                    <a:lnTo>
                      <a:pt x="552" y="68"/>
                    </a:lnTo>
                    <a:lnTo>
                      <a:pt x="559" y="68"/>
                    </a:lnTo>
                    <a:lnTo>
                      <a:pt x="566" y="68"/>
                    </a:lnTo>
                    <a:lnTo>
                      <a:pt x="566" y="68"/>
                    </a:lnTo>
                    <a:lnTo>
                      <a:pt x="566" y="65"/>
                    </a:lnTo>
                    <a:lnTo>
                      <a:pt x="570" y="68"/>
                    </a:lnTo>
                    <a:lnTo>
                      <a:pt x="570" y="68"/>
                    </a:lnTo>
                    <a:lnTo>
                      <a:pt x="577" y="65"/>
                    </a:lnTo>
                    <a:lnTo>
                      <a:pt x="591" y="61"/>
                    </a:lnTo>
                    <a:lnTo>
                      <a:pt x="599" y="57"/>
                    </a:lnTo>
                    <a:lnTo>
                      <a:pt x="602" y="57"/>
                    </a:lnTo>
                    <a:lnTo>
                      <a:pt x="609" y="54"/>
                    </a:lnTo>
                    <a:lnTo>
                      <a:pt x="617" y="50"/>
                    </a:lnTo>
                    <a:lnTo>
                      <a:pt x="627" y="47"/>
                    </a:lnTo>
                    <a:lnTo>
                      <a:pt x="627" y="43"/>
                    </a:lnTo>
                    <a:lnTo>
                      <a:pt x="631" y="39"/>
                    </a:lnTo>
                    <a:lnTo>
                      <a:pt x="631" y="36"/>
                    </a:lnTo>
                    <a:lnTo>
                      <a:pt x="627" y="32"/>
                    </a:lnTo>
                    <a:lnTo>
                      <a:pt x="620" y="32"/>
                    </a:lnTo>
                    <a:lnTo>
                      <a:pt x="609" y="32"/>
                    </a:lnTo>
                    <a:lnTo>
                      <a:pt x="606" y="29"/>
                    </a:lnTo>
                    <a:lnTo>
                      <a:pt x="606" y="29"/>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35" name="Freeform 558">
                <a:extLst>
                  <a:ext uri="{FF2B5EF4-FFF2-40B4-BE49-F238E27FC236}">
                    <a16:creationId xmlns:a16="http://schemas.microsoft.com/office/drawing/2014/main" id="{35F19F97-9252-433E-9376-FA9E9346308F}"/>
                  </a:ext>
                </a:extLst>
              </p:cNvPr>
              <p:cNvSpPr>
                <a:spLocks/>
              </p:cNvSpPr>
              <p:nvPr/>
            </p:nvSpPr>
            <p:spPr bwMode="auto">
              <a:xfrm>
                <a:off x="2074" y="849"/>
                <a:ext cx="100" cy="39"/>
              </a:xfrm>
              <a:custGeom>
                <a:avLst/>
                <a:gdLst>
                  <a:gd name="T0" fmla="*/ 43 w 100"/>
                  <a:gd name="T1" fmla="*/ 3 h 39"/>
                  <a:gd name="T2" fmla="*/ 47 w 100"/>
                  <a:gd name="T3" fmla="*/ 3 h 39"/>
                  <a:gd name="T4" fmla="*/ 57 w 100"/>
                  <a:gd name="T5" fmla="*/ 3 h 39"/>
                  <a:gd name="T6" fmla="*/ 75 w 100"/>
                  <a:gd name="T7" fmla="*/ 11 h 39"/>
                  <a:gd name="T8" fmla="*/ 79 w 100"/>
                  <a:gd name="T9" fmla="*/ 11 h 39"/>
                  <a:gd name="T10" fmla="*/ 79 w 100"/>
                  <a:gd name="T11" fmla="*/ 14 h 39"/>
                  <a:gd name="T12" fmla="*/ 83 w 100"/>
                  <a:gd name="T13" fmla="*/ 18 h 39"/>
                  <a:gd name="T14" fmla="*/ 86 w 100"/>
                  <a:gd name="T15" fmla="*/ 18 h 39"/>
                  <a:gd name="T16" fmla="*/ 90 w 100"/>
                  <a:gd name="T17" fmla="*/ 25 h 39"/>
                  <a:gd name="T18" fmla="*/ 97 w 100"/>
                  <a:gd name="T19" fmla="*/ 28 h 39"/>
                  <a:gd name="T20" fmla="*/ 93 w 100"/>
                  <a:gd name="T21" fmla="*/ 28 h 39"/>
                  <a:gd name="T22" fmla="*/ 97 w 100"/>
                  <a:gd name="T23" fmla="*/ 32 h 39"/>
                  <a:gd name="T24" fmla="*/ 100 w 100"/>
                  <a:gd name="T25" fmla="*/ 32 h 39"/>
                  <a:gd name="T26" fmla="*/ 97 w 100"/>
                  <a:gd name="T27" fmla="*/ 36 h 39"/>
                  <a:gd name="T28" fmla="*/ 90 w 100"/>
                  <a:gd name="T29" fmla="*/ 36 h 39"/>
                  <a:gd name="T30" fmla="*/ 79 w 100"/>
                  <a:gd name="T31" fmla="*/ 36 h 39"/>
                  <a:gd name="T32" fmla="*/ 72 w 100"/>
                  <a:gd name="T33" fmla="*/ 32 h 39"/>
                  <a:gd name="T34" fmla="*/ 57 w 100"/>
                  <a:gd name="T35" fmla="*/ 32 h 39"/>
                  <a:gd name="T36" fmla="*/ 40 w 100"/>
                  <a:gd name="T37" fmla="*/ 39 h 39"/>
                  <a:gd name="T38" fmla="*/ 32 w 100"/>
                  <a:gd name="T39" fmla="*/ 39 h 39"/>
                  <a:gd name="T40" fmla="*/ 25 w 100"/>
                  <a:gd name="T41" fmla="*/ 39 h 39"/>
                  <a:gd name="T42" fmla="*/ 18 w 100"/>
                  <a:gd name="T43" fmla="*/ 36 h 39"/>
                  <a:gd name="T44" fmla="*/ 18 w 100"/>
                  <a:gd name="T45" fmla="*/ 28 h 39"/>
                  <a:gd name="T46" fmla="*/ 14 w 100"/>
                  <a:gd name="T47" fmla="*/ 21 h 39"/>
                  <a:gd name="T48" fmla="*/ 4 w 100"/>
                  <a:gd name="T49" fmla="*/ 18 h 39"/>
                  <a:gd name="T50" fmla="*/ 0 w 100"/>
                  <a:gd name="T51" fmla="*/ 14 h 39"/>
                  <a:gd name="T52" fmla="*/ 0 w 100"/>
                  <a:gd name="T53" fmla="*/ 11 h 39"/>
                  <a:gd name="T54" fmla="*/ 4 w 100"/>
                  <a:gd name="T55" fmla="*/ 11 h 39"/>
                  <a:gd name="T56" fmla="*/ 4 w 100"/>
                  <a:gd name="T57" fmla="*/ 3 h 39"/>
                  <a:gd name="T58" fmla="*/ 7 w 100"/>
                  <a:gd name="T59" fmla="*/ 0 h 39"/>
                  <a:gd name="T60" fmla="*/ 11 w 100"/>
                  <a:gd name="T61" fmla="*/ 0 h 39"/>
                  <a:gd name="T62" fmla="*/ 14 w 100"/>
                  <a:gd name="T63" fmla="*/ 3 h 39"/>
                  <a:gd name="T64" fmla="*/ 18 w 100"/>
                  <a:gd name="T65" fmla="*/ 3 h 39"/>
                  <a:gd name="T66" fmla="*/ 29 w 100"/>
                  <a:gd name="T67" fmla="*/ 3 h 39"/>
                  <a:gd name="T68" fmla="*/ 40 w 100"/>
                  <a:gd name="T69" fmla="*/ 7 h 39"/>
                  <a:gd name="T70" fmla="*/ 43 w 100"/>
                  <a:gd name="T71"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39">
                    <a:moveTo>
                      <a:pt x="43" y="3"/>
                    </a:moveTo>
                    <a:lnTo>
                      <a:pt x="47" y="3"/>
                    </a:lnTo>
                    <a:lnTo>
                      <a:pt x="57" y="3"/>
                    </a:lnTo>
                    <a:lnTo>
                      <a:pt x="75" y="11"/>
                    </a:lnTo>
                    <a:lnTo>
                      <a:pt x="79" y="11"/>
                    </a:lnTo>
                    <a:lnTo>
                      <a:pt x="79" y="14"/>
                    </a:lnTo>
                    <a:lnTo>
                      <a:pt x="83" y="18"/>
                    </a:lnTo>
                    <a:lnTo>
                      <a:pt x="86" y="18"/>
                    </a:lnTo>
                    <a:lnTo>
                      <a:pt x="90" y="25"/>
                    </a:lnTo>
                    <a:lnTo>
                      <a:pt x="97" y="28"/>
                    </a:lnTo>
                    <a:lnTo>
                      <a:pt x="93" y="28"/>
                    </a:lnTo>
                    <a:lnTo>
                      <a:pt x="97" y="32"/>
                    </a:lnTo>
                    <a:lnTo>
                      <a:pt x="100" y="32"/>
                    </a:lnTo>
                    <a:lnTo>
                      <a:pt x="97" y="36"/>
                    </a:lnTo>
                    <a:lnTo>
                      <a:pt x="90" y="36"/>
                    </a:lnTo>
                    <a:lnTo>
                      <a:pt x="79" y="36"/>
                    </a:lnTo>
                    <a:lnTo>
                      <a:pt x="72" y="32"/>
                    </a:lnTo>
                    <a:lnTo>
                      <a:pt x="57" y="32"/>
                    </a:lnTo>
                    <a:lnTo>
                      <a:pt x="40" y="39"/>
                    </a:lnTo>
                    <a:lnTo>
                      <a:pt x="32" y="39"/>
                    </a:lnTo>
                    <a:lnTo>
                      <a:pt x="25" y="39"/>
                    </a:lnTo>
                    <a:lnTo>
                      <a:pt x="18" y="36"/>
                    </a:lnTo>
                    <a:lnTo>
                      <a:pt x="18" y="28"/>
                    </a:lnTo>
                    <a:lnTo>
                      <a:pt x="14" y="21"/>
                    </a:lnTo>
                    <a:lnTo>
                      <a:pt x="4" y="18"/>
                    </a:lnTo>
                    <a:lnTo>
                      <a:pt x="0" y="14"/>
                    </a:lnTo>
                    <a:lnTo>
                      <a:pt x="0" y="11"/>
                    </a:lnTo>
                    <a:lnTo>
                      <a:pt x="4" y="11"/>
                    </a:lnTo>
                    <a:lnTo>
                      <a:pt x="4" y="3"/>
                    </a:lnTo>
                    <a:lnTo>
                      <a:pt x="7" y="0"/>
                    </a:lnTo>
                    <a:lnTo>
                      <a:pt x="11" y="0"/>
                    </a:lnTo>
                    <a:lnTo>
                      <a:pt x="14" y="3"/>
                    </a:lnTo>
                    <a:lnTo>
                      <a:pt x="18" y="3"/>
                    </a:lnTo>
                    <a:lnTo>
                      <a:pt x="29" y="3"/>
                    </a:lnTo>
                    <a:lnTo>
                      <a:pt x="40" y="7"/>
                    </a:lnTo>
                    <a:lnTo>
                      <a:pt x="43"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36" name="Freeform 559">
                <a:extLst>
                  <a:ext uri="{FF2B5EF4-FFF2-40B4-BE49-F238E27FC236}">
                    <a16:creationId xmlns:a16="http://schemas.microsoft.com/office/drawing/2014/main" id="{FA3B9D3C-3E30-4C19-B7AA-35D71FC1DEF7}"/>
                  </a:ext>
                </a:extLst>
              </p:cNvPr>
              <p:cNvSpPr>
                <a:spLocks/>
              </p:cNvSpPr>
              <p:nvPr/>
            </p:nvSpPr>
            <p:spPr bwMode="auto">
              <a:xfrm>
                <a:off x="2017" y="1229"/>
                <a:ext cx="36" cy="29"/>
              </a:xfrm>
              <a:custGeom>
                <a:avLst/>
                <a:gdLst>
                  <a:gd name="T0" fmla="*/ 25 w 36"/>
                  <a:gd name="T1" fmla="*/ 4 h 29"/>
                  <a:gd name="T2" fmla="*/ 14 w 36"/>
                  <a:gd name="T3" fmla="*/ 7 h 29"/>
                  <a:gd name="T4" fmla="*/ 11 w 36"/>
                  <a:gd name="T5" fmla="*/ 7 h 29"/>
                  <a:gd name="T6" fmla="*/ 7 w 36"/>
                  <a:gd name="T7" fmla="*/ 11 h 29"/>
                  <a:gd name="T8" fmla="*/ 3 w 36"/>
                  <a:gd name="T9" fmla="*/ 18 h 29"/>
                  <a:gd name="T10" fmla="*/ 0 w 36"/>
                  <a:gd name="T11" fmla="*/ 25 h 29"/>
                  <a:gd name="T12" fmla="*/ 0 w 36"/>
                  <a:gd name="T13" fmla="*/ 29 h 29"/>
                  <a:gd name="T14" fmla="*/ 3 w 36"/>
                  <a:gd name="T15" fmla="*/ 29 h 29"/>
                  <a:gd name="T16" fmla="*/ 7 w 36"/>
                  <a:gd name="T17" fmla="*/ 25 h 29"/>
                  <a:gd name="T18" fmla="*/ 11 w 36"/>
                  <a:gd name="T19" fmla="*/ 25 h 29"/>
                  <a:gd name="T20" fmla="*/ 14 w 36"/>
                  <a:gd name="T21" fmla="*/ 25 h 29"/>
                  <a:gd name="T22" fmla="*/ 21 w 36"/>
                  <a:gd name="T23" fmla="*/ 22 h 29"/>
                  <a:gd name="T24" fmla="*/ 18 w 36"/>
                  <a:gd name="T25" fmla="*/ 18 h 29"/>
                  <a:gd name="T26" fmla="*/ 21 w 36"/>
                  <a:gd name="T27" fmla="*/ 14 h 29"/>
                  <a:gd name="T28" fmla="*/ 25 w 36"/>
                  <a:gd name="T29" fmla="*/ 14 h 29"/>
                  <a:gd name="T30" fmla="*/ 32 w 36"/>
                  <a:gd name="T31" fmla="*/ 11 h 29"/>
                  <a:gd name="T32" fmla="*/ 36 w 36"/>
                  <a:gd name="T33" fmla="*/ 7 h 29"/>
                  <a:gd name="T34" fmla="*/ 36 w 36"/>
                  <a:gd name="T35" fmla="*/ 4 h 29"/>
                  <a:gd name="T36" fmla="*/ 36 w 36"/>
                  <a:gd name="T37" fmla="*/ 4 h 29"/>
                  <a:gd name="T38" fmla="*/ 28 w 36"/>
                  <a:gd name="T39" fmla="*/ 0 h 29"/>
                  <a:gd name="T40" fmla="*/ 25 w 36"/>
                  <a:gd name="T41"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29">
                    <a:moveTo>
                      <a:pt x="25" y="4"/>
                    </a:moveTo>
                    <a:lnTo>
                      <a:pt x="14" y="7"/>
                    </a:lnTo>
                    <a:lnTo>
                      <a:pt x="11" y="7"/>
                    </a:lnTo>
                    <a:lnTo>
                      <a:pt x="7" y="11"/>
                    </a:lnTo>
                    <a:lnTo>
                      <a:pt x="3" y="18"/>
                    </a:lnTo>
                    <a:lnTo>
                      <a:pt x="0" y="25"/>
                    </a:lnTo>
                    <a:lnTo>
                      <a:pt x="0" y="29"/>
                    </a:lnTo>
                    <a:lnTo>
                      <a:pt x="3" y="29"/>
                    </a:lnTo>
                    <a:lnTo>
                      <a:pt x="7" y="25"/>
                    </a:lnTo>
                    <a:lnTo>
                      <a:pt x="11" y="25"/>
                    </a:lnTo>
                    <a:lnTo>
                      <a:pt x="14" y="25"/>
                    </a:lnTo>
                    <a:lnTo>
                      <a:pt x="21" y="22"/>
                    </a:lnTo>
                    <a:lnTo>
                      <a:pt x="18" y="18"/>
                    </a:lnTo>
                    <a:lnTo>
                      <a:pt x="21" y="14"/>
                    </a:lnTo>
                    <a:lnTo>
                      <a:pt x="25" y="14"/>
                    </a:lnTo>
                    <a:lnTo>
                      <a:pt x="32" y="11"/>
                    </a:lnTo>
                    <a:lnTo>
                      <a:pt x="36" y="7"/>
                    </a:lnTo>
                    <a:lnTo>
                      <a:pt x="36" y="4"/>
                    </a:lnTo>
                    <a:lnTo>
                      <a:pt x="36" y="4"/>
                    </a:lnTo>
                    <a:lnTo>
                      <a:pt x="28" y="0"/>
                    </a:lnTo>
                    <a:lnTo>
                      <a:pt x="25"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37" name="Freeform 560">
                <a:extLst>
                  <a:ext uri="{FF2B5EF4-FFF2-40B4-BE49-F238E27FC236}">
                    <a16:creationId xmlns:a16="http://schemas.microsoft.com/office/drawing/2014/main" id="{EB0BA551-48D2-4FEB-86E7-485788577DF9}"/>
                  </a:ext>
                </a:extLst>
              </p:cNvPr>
              <p:cNvSpPr>
                <a:spLocks/>
              </p:cNvSpPr>
              <p:nvPr/>
            </p:nvSpPr>
            <p:spPr bwMode="auto">
              <a:xfrm>
                <a:off x="2088" y="1251"/>
                <a:ext cx="18" cy="25"/>
              </a:xfrm>
              <a:custGeom>
                <a:avLst/>
                <a:gdLst>
                  <a:gd name="T0" fmla="*/ 4 w 18"/>
                  <a:gd name="T1" fmla="*/ 0 h 25"/>
                  <a:gd name="T2" fmla="*/ 4 w 18"/>
                  <a:gd name="T3" fmla="*/ 0 h 25"/>
                  <a:gd name="T4" fmla="*/ 4 w 18"/>
                  <a:gd name="T5" fmla="*/ 0 h 25"/>
                  <a:gd name="T6" fmla="*/ 4 w 18"/>
                  <a:gd name="T7" fmla="*/ 0 h 25"/>
                  <a:gd name="T8" fmla="*/ 0 w 18"/>
                  <a:gd name="T9" fmla="*/ 3 h 25"/>
                  <a:gd name="T10" fmla="*/ 0 w 18"/>
                  <a:gd name="T11" fmla="*/ 3 h 25"/>
                  <a:gd name="T12" fmla="*/ 0 w 18"/>
                  <a:gd name="T13" fmla="*/ 7 h 25"/>
                  <a:gd name="T14" fmla="*/ 0 w 18"/>
                  <a:gd name="T15" fmla="*/ 14 h 25"/>
                  <a:gd name="T16" fmla="*/ 0 w 18"/>
                  <a:gd name="T17" fmla="*/ 17 h 25"/>
                  <a:gd name="T18" fmla="*/ 4 w 18"/>
                  <a:gd name="T19" fmla="*/ 17 h 25"/>
                  <a:gd name="T20" fmla="*/ 4 w 18"/>
                  <a:gd name="T21" fmla="*/ 21 h 25"/>
                  <a:gd name="T22" fmla="*/ 8 w 18"/>
                  <a:gd name="T23" fmla="*/ 25 h 25"/>
                  <a:gd name="T24" fmla="*/ 8 w 18"/>
                  <a:gd name="T25" fmla="*/ 25 h 25"/>
                  <a:gd name="T26" fmla="*/ 11 w 18"/>
                  <a:gd name="T27" fmla="*/ 21 h 25"/>
                  <a:gd name="T28" fmla="*/ 11 w 18"/>
                  <a:gd name="T29" fmla="*/ 17 h 25"/>
                  <a:gd name="T30" fmla="*/ 15 w 18"/>
                  <a:gd name="T31" fmla="*/ 14 h 25"/>
                  <a:gd name="T32" fmla="*/ 18 w 18"/>
                  <a:gd name="T33" fmla="*/ 7 h 25"/>
                  <a:gd name="T34" fmla="*/ 18 w 18"/>
                  <a:gd name="T35" fmla="*/ 3 h 25"/>
                  <a:gd name="T36" fmla="*/ 18 w 18"/>
                  <a:gd name="T37" fmla="*/ 0 h 25"/>
                  <a:gd name="T38" fmla="*/ 15 w 18"/>
                  <a:gd name="T39" fmla="*/ 0 h 25"/>
                  <a:gd name="T40" fmla="*/ 4 w 18"/>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25">
                    <a:moveTo>
                      <a:pt x="4" y="0"/>
                    </a:moveTo>
                    <a:lnTo>
                      <a:pt x="4" y="0"/>
                    </a:lnTo>
                    <a:lnTo>
                      <a:pt x="4" y="0"/>
                    </a:lnTo>
                    <a:lnTo>
                      <a:pt x="4" y="0"/>
                    </a:lnTo>
                    <a:lnTo>
                      <a:pt x="0" y="3"/>
                    </a:lnTo>
                    <a:lnTo>
                      <a:pt x="0" y="3"/>
                    </a:lnTo>
                    <a:lnTo>
                      <a:pt x="0" y="7"/>
                    </a:lnTo>
                    <a:lnTo>
                      <a:pt x="0" y="14"/>
                    </a:lnTo>
                    <a:lnTo>
                      <a:pt x="0" y="17"/>
                    </a:lnTo>
                    <a:lnTo>
                      <a:pt x="4" y="17"/>
                    </a:lnTo>
                    <a:lnTo>
                      <a:pt x="4" y="21"/>
                    </a:lnTo>
                    <a:lnTo>
                      <a:pt x="8" y="25"/>
                    </a:lnTo>
                    <a:lnTo>
                      <a:pt x="8" y="25"/>
                    </a:lnTo>
                    <a:lnTo>
                      <a:pt x="11" y="21"/>
                    </a:lnTo>
                    <a:lnTo>
                      <a:pt x="11" y="17"/>
                    </a:lnTo>
                    <a:lnTo>
                      <a:pt x="15" y="14"/>
                    </a:lnTo>
                    <a:lnTo>
                      <a:pt x="18" y="7"/>
                    </a:lnTo>
                    <a:lnTo>
                      <a:pt x="18" y="3"/>
                    </a:lnTo>
                    <a:lnTo>
                      <a:pt x="18" y="0"/>
                    </a:lnTo>
                    <a:lnTo>
                      <a:pt x="15"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38" name="Freeform 561">
                <a:extLst>
                  <a:ext uri="{FF2B5EF4-FFF2-40B4-BE49-F238E27FC236}">
                    <a16:creationId xmlns:a16="http://schemas.microsoft.com/office/drawing/2014/main" id="{2342B8AD-094C-4F5F-9F00-2DAB8A57E091}"/>
                  </a:ext>
                </a:extLst>
              </p:cNvPr>
              <p:cNvSpPr>
                <a:spLocks/>
              </p:cNvSpPr>
              <p:nvPr/>
            </p:nvSpPr>
            <p:spPr bwMode="auto">
              <a:xfrm>
                <a:off x="2332" y="1304"/>
                <a:ext cx="11" cy="11"/>
              </a:xfrm>
              <a:custGeom>
                <a:avLst/>
                <a:gdLst>
                  <a:gd name="T0" fmla="*/ 4 w 11"/>
                  <a:gd name="T1" fmla="*/ 4 h 11"/>
                  <a:gd name="T2" fmla="*/ 0 w 11"/>
                  <a:gd name="T3" fmla="*/ 4 h 11"/>
                  <a:gd name="T4" fmla="*/ 0 w 11"/>
                  <a:gd name="T5" fmla="*/ 8 h 11"/>
                  <a:gd name="T6" fmla="*/ 0 w 11"/>
                  <a:gd name="T7" fmla="*/ 11 h 11"/>
                  <a:gd name="T8" fmla="*/ 4 w 11"/>
                  <a:gd name="T9" fmla="*/ 8 h 11"/>
                  <a:gd name="T10" fmla="*/ 7 w 11"/>
                  <a:gd name="T11" fmla="*/ 8 h 11"/>
                  <a:gd name="T12" fmla="*/ 11 w 11"/>
                  <a:gd name="T13" fmla="*/ 4 h 11"/>
                  <a:gd name="T14" fmla="*/ 11 w 11"/>
                  <a:gd name="T15" fmla="*/ 0 h 11"/>
                  <a:gd name="T16" fmla="*/ 7 w 11"/>
                  <a:gd name="T17" fmla="*/ 0 h 11"/>
                  <a:gd name="T18" fmla="*/ 4 w 11"/>
                  <a:gd name="T19" fmla="*/ 0 h 11"/>
                  <a:gd name="T20" fmla="*/ 4 w 11"/>
                  <a:gd name="T21"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1">
                    <a:moveTo>
                      <a:pt x="4" y="4"/>
                    </a:moveTo>
                    <a:lnTo>
                      <a:pt x="0" y="4"/>
                    </a:lnTo>
                    <a:lnTo>
                      <a:pt x="0" y="8"/>
                    </a:lnTo>
                    <a:lnTo>
                      <a:pt x="0" y="11"/>
                    </a:lnTo>
                    <a:lnTo>
                      <a:pt x="4" y="8"/>
                    </a:lnTo>
                    <a:lnTo>
                      <a:pt x="7" y="8"/>
                    </a:lnTo>
                    <a:lnTo>
                      <a:pt x="11" y="4"/>
                    </a:lnTo>
                    <a:lnTo>
                      <a:pt x="11" y="0"/>
                    </a:lnTo>
                    <a:lnTo>
                      <a:pt x="7" y="0"/>
                    </a:lnTo>
                    <a:lnTo>
                      <a:pt x="4" y="0"/>
                    </a:lnTo>
                    <a:lnTo>
                      <a:pt x="4"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39" name="Freeform 562">
                <a:extLst>
                  <a:ext uri="{FF2B5EF4-FFF2-40B4-BE49-F238E27FC236}">
                    <a16:creationId xmlns:a16="http://schemas.microsoft.com/office/drawing/2014/main" id="{C383E2F0-D831-4521-A4B2-D1532E4BB0B7}"/>
                  </a:ext>
                </a:extLst>
              </p:cNvPr>
              <p:cNvSpPr>
                <a:spLocks/>
              </p:cNvSpPr>
              <p:nvPr/>
            </p:nvSpPr>
            <p:spPr bwMode="auto">
              <a:xfrm>
                <a:off x="2389" y="1268"/>
                <a:ext cx="18" cy="15"/>
              </a:xfrm>
              <a:custGeom>
                <a:avLst/>
                <a:gdLst>
                  <a:gd name="T0" fmla="*/ 11 w 18"/>
                  <a:gd name="T1" fmla="*/ 0 h 15"/>
                  <a:gd name="T2" fmla="*/ 11 w 18"/>
                  <a:gd name="T3" fmla="*/ 0 h 15"/>
                  <a:gd name="T4" fmla="*/ 11 w 18"/>
                  <a:gd name="T5" fmla="*/ 4 h 15"/>
                  <a:gd name="T6" fmla="*/ 15 w 18"/>
                  <a:gd name="T7" fmla="*/ 4 h 15"/>
                  <a:gd name="T8" fmla="*/ 15 w 18"/>
                  <a:gd name="T9" fmla="*/ 4 h 15"/>
                  <a:gd name="T10" fmla="*/ 18 w 18"/>
                  <a:gd name="T11" fmla="*/ 4 h 15"/>
                  <a:gd name="T12" fmla="*/ 15 w 18"/>
                  <a:gd name="T13" fmla="*/ 11 h 15"/>
                  <a:gd name="T14" fmla="*/ 15 w 18"/>
                  <a:gd name="T15" fmla="*/ 15 h 15"/>
                  <a:gd name="T16" fmla="*/ 7 w 18"/>
                  <a:gd name="T17" fmla="*/ 11 h 15"/>
                  <a:gd name="T18" fmla="*/ 7 w 18"/>
                  <a:gd name="T19" fmla="*/ 8 h 15"/>
                  <a:gd name="T20" fmla="*/ 7 w 18"/>
                  <a:gd name="T21" fmla="*/ 11 h 15"/>
                  <a:gd name="T22" fmla="*/ 4 w 18"/>
                  <a:gd name="T23" fmla="*/ 8 h 15"/>
                  <a:gd name="T24" fmla="*/ 0 w 18"/>
                  <a:gd name="T25" fmla="*/ 8 h 15"/>
                  <a:gd name="T26" fmla="*/ 0 w 18"/>
                  <a:gd name="T27" fmla="*/ 4 h 15"/>
                  <a:gd name="T28" fmla="*/ 4 w 18"/>
                  <a:gd name="T29" fmla="*/ 4 h 15"/>
                  <a:gd name="T30" fmla="*/ 11 w 18"/>
                  <a:gd name="T3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5">
                    <a:moveTo>
                      <a:pt x="11" y="0"/>
                    </a:moveTo>
                    <a:lnTo>
                      <a:pt x="11" y="0"/>
                    </a:lnTo>
                    <a:lnTo>
                      <a:pt x="11" y="4"/>
                    </a:lnTo>
                    <a:lnTo>
                      <a:pt x="15" y="4"/>
                    </a:lnTo>
                    <a:lnTo>
                      <a:pt x="15" y="4"/>
                    </a:lnTo>
                    <a:lnTo>
                      <a:pt x="18" y="4"/>
                    </a:lnTo>
                    <a:lnTo>
                      <a:pt x="15" y="11"/>
                    </a:lnTo>
                    <a:lnTo>
                      <a:pt x="15" y="15"/>
                    </a:lnTo>
                    <a:lnTo>
                      <a:pt x="7" y="11"/>
                    </a:lnTo>
                    <a:lnTo>
                      <a:pt x="7" y="8"/>
                    </a:lnTo>
                    <a:lnTo>
                      <a:pt x="7" y="11"/>
                    </a:lnTo>
                    <a:lnTo>
                      <a:pt x="4" y="8"/>
                    </a:lnTo>
                    <a:lnTo>
                      <a:pt x="0" y="8"/>
                    </a:lnTo>
                    <a:lnTo>
                      <a:pt x="0" y="4"/>
                    </a:lnTo>
                    <a:lnTo>
                      <a:pt x="4" y="4"/>
                    </a:lnTo>
                    <a:lnTo>
                      <a:pt x="11"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40" name="Freeform 563">
                <a:extLst>
                  <a:ext uri="{FF2B5EF4-FFF2-40B4-BE49-F238E27FC236}">
                    <a16:creationId xmlns:a16="http://schemas.microsoft.com/office/drawing/2014/main" id="{844DFB58-5790-465F-AA12-8623F8B83A2D}"/>
                  </a:ext>
                </a:extLst>
              </p:cNvPr>
              <p:cNvSpPr>
                <a:spLocks/>
              </p:cNvSpPr>
              <p:nvPr/>
            </p:nvSpPr>
            <p:spPr bwMode="auto">
              <a:xfrm>
                <a:off x="1888" y="845"/>
                <a:ext cx="587" cy="420"/>
              </a:xfrm>
              <a:custGeom>
                <a:avLst/>
                <a:gdLst>
                  <a:gd name="T0" fmla="*/ 419 w 587"/>
                  <a:gd name="T1" fmla="*/ 391 h 420"/>
                  <a:gd name="T2" fmla="*/ 444 w 587"/>
                  <a:gd name="T3" fmla="*/ 409 h 420"/>
                  <a:gd name="T4" fmla="*/ 487 w 587"/>
                  <a:gd name="T5" fmla="*/ 413 h 420"/>
                  <a:gd name="T6" fmla="*/ 451 w 587"/>
                  <a:gd name="T7" fmla="*/ 377 h 420"/>
                  <a:gd name="T8" fmla="*/ 465 w 587"/>
                  <a:gd name="T9" fmla="*/ 377 h 420"/>
                  <a:gd name="T10" fmla="*/ 508 w 587"/>
                  <a:gd name="T11" fmla="*/ 388 h 420"/>
                  <a:gd name="T12" fmla="*/ 519 w 587"/>
                  <a:gd name="T13" fmla="*/ 388 h 420"/>
                  <a:gd name="T14" fmla="*/ 523 w 587"/>
                  <a:gd name="T15" fmla="*/ 377 h 420"/>
                  <a:gd name="T16" fmla="*/ 512 w 587"/>
                  <a:gd name="T17" fmla="*/ 337 h 420"/>
                  <a:gd name="T18" fmla="*/ 487 w 587"/>
                  <a:gd name="T19" fmla="*/ 323 h 420"/>
                  <a:gd name="T20" fmla="*/ 465 w 587"/>
                  <a:gd name="T21" fmla="*/ 302 h 420"/>
                  <a:gd name="T22" fmla="*/ 462 w 587"/>
                  <a:gd name="T23" fmla="*/ 280 h 420"/>
                  <a:gd name="T24" fmla="*/ 469 w 587"/>
                  <a:gd name="T25" fmla="*/ 269 h 420"/>
                  <a:gd name="T26" fmla="*/ 512 w 587"/>
                  <a:gd name="T27" fmla="*/ 305 h 420"/>
                  <a:gd name="T28" fmla="*/ 544 w 587"/>
                  <a:gd name="T29" fmla="*/ 309 h 420"/>
                  <a:gd name="T30" fmla="*/ 562 w 587"/>
                  <a:gd name="T31" fmla="*/ 284 h 420"/>
                  <a:gd name="T32" fmla="*/ 587 w 587"/>
                  <a:gd name="T33" fmla="*/ 266 h 420"/>
                  <a:gd name="T34" fmla="*/ 544 w 587"/>
                  <a:gd name="T35" fmla="*/ 244 h 420"/>
                  <a:gd name="T36" fmla="*/ 508 w 587"/>
                  <a:gd name="T37" fmla="*/ 223 h 420"/>
                  <a:gd name="T38" fmla="*/ 476 w 587"/>
                  <a:gd name="T39" fmla="*/ 212 h 420"/>
                  <a:gd name="T40" fmla="*/ 455 w 587"/>
                  <a:gd name="T41" fmla="*/ 190 h 420"/>
                  <a:gd name="T42" fmla="*/ 462 w 587"/>
                  <a:gd name="T43" fmla="*/ 176 h 420"/>
                  <a:gd name="T44" fmla="*/ 437 w 587"/>
                  <a:gd name="T45" fmla="*/ 162 h 420"/>
                  <a:gd name="T46" fmla="*/ 444 w 587"/>
                  <a:gd name="T47" fmla="*/ 140 h 420"/>
                  <a:gd name="T48" fmla="*/ 440 w 587"/>
                  <a:gd name="T49" fmla="*/ 129 h 420"/>
                  <a:gd name="T50" fmla="*/ 408 w 587"/>
                  <a:gd name="T51" fmla="*/ 115 h 420"/>
                  <a:gd name="T52" fmla="*/ 376 w 587"/>
                  <a:gd name="T53" fmla="*/ 104 h 420"/>
                  <a:gd name="T54" fmla="*/ 344 w 587"/>
                  <a:gd name="T55" fmla="*/ 93 h 420"/>
                  <a:gd name="T56" fmla="*/ 322 w 587"/>
                  <a:gd name="T57" fmla="*/ 79 h 420"/>
                  <a:gd name="T58" fmla="*/ 308 w 587"/>
                  <a:gd name="T59" fmla="*/ 61 h 420"/>
                  <a:gd name="T60" fmla="*/ 229 w 587"/>
                  <a:gd name="T61" fmla="*/ 58 h 420"/>
                  <a:gd name="T62" fmla="*/ 186 w 587"/>
                  <a:gd name="T63" fmla="*/ 75 h 420"/>
                  <a:gd name="T64" fmla="*/ 190 w 587"/>
                  <a:gd name="T65" fmla="*/ 36 h 420"/>
                  <a:gd name="T66" fmla="*/ 143 w 587"/>
                  <a:gd name="T67" fmla="*/ 7 h 420"/>
                  <a:gd name="T68" fmla="*/ 107 w 587"/>
                  <a:gd name="T69" fmla="*/ 18 h 420"/>
                  <a:gd name="T70" fmla="*/ 107 w 587"/>
                  <a:gd name="T71" fmla="*/ 36 h 420"/>
                  <a:gd name="T72" fmla="*/ 104 w 587"/>
                  <a:gd name="T73" fmla="*/ 58 h 420"/>
                  <a:gd name="T74" fmla="*/ 104 w 587"/>
                  <a:gd name="T75" fmla="*/ 86 h 420"/>
                  <a:gd name="T76" fmla="*/ 100 w 587"/>
                  <a:gd name="T77" fmla="*/ 101 h 420"/>
                  <a:gd name="T78" fmla="*/ 104 w 587"/>
                  <a:gd name="T79" fmla="*/ 97 h 420"/>
                  <a:gd name="T80" fmla="*/ 82 w 587"/>
                  <a:gd name="T81" fmla="*/ 22 h 420"/>
                  <a:gd name="T82" fmla="*/ 25 w 587"/>
                  <a:gd name="T83" fmla="*/ 22 h 420"/>
                  <a:gd name="T84" fmla="*/ 3 w 587"/>
                  <a:gd name="T85" fmla="*/ 58 h 420"/>
                  <a:gd name="T86" fmla="*/ 43 w 587"/>
                  <a:gd name="T87" fmla="*/ 101 h 420"/>
                  <a:gd name="T88" fmla="*/ 29 w 587"/>
                  <a:gd name="T89" fmla="*/ 129 h 420"/>
                  <a:gd name="T90" fmla="*/ 97 w 587"/>
                  <a:gd name="T91" fmla="*/ 147 h 420"/>
                  <a:gd name="T92" fmla="*/ 165 w 587"/>
                  <a:gd name="T93" fmla="*/ 151 h 420"/>
                  <a:gd name="T94" fmla="*/ 204 w 587"/>
                  <a:gd name="T95" fmla="*/ 147 h 420"/>
                  <a:gd name="T96" fmla="*/ 243 w 587"/>
                  <a:gd name="T97" fmla="*/ 136 h 420"/>
                  <a:gd name="T98" fmla="*/ 279 w 587"/>
                  <a:gd name="T99" fmla="*/ 165 h 420"/>
                  <a:gd name="T100" fmla="*/ 315 w 587"/>
                  <a:gd name="T101" fmla="*/ 180 h 420"/>
                  <a:gd name="T102" fmla="*/ 337 w 587"/>
                  <a:gd name="T103" fmla="*/ 208 h 420"/>
                  <a:gd name="T104" fmla="*/ 351 w 587"/>
                  <a:gd name="T105" fmla="*/ 251 h 420"/>
                  <a:gd name="T106" fmla="*/ 337 w 587"/>
                  <a:gd name="T107" fmla="*/ 298 h 420"/>
                  <a:gd name="T108" fmla="*/ 276 w 587"/>
                  <a:gd name="T109" fmla="*/ 305 h 420"/>
                  <a:gd name="T110" fmla="*/ 247 w 587"/>
                  <a:gd name="T111" fmla="*/ 337 h 420"/>
                  <a:gd name="T112" fmla="*/ 290 w 587"/>
                  <a:gd name="T113" fmla="*/ 334 h 420"/>
                  <a:gd name="T114" fmla="*/ 315 w 587"/>
                  <a:gd name="T115" fmla="*/ 327 h 420"/>
                  <a:gd name="T116" fmla="*/ 340 w 587"/>
                  <a:gd name="T117" fmla="*/ 334 h 420"/>
                  <a:gd name="T118" fmla="*/ 358 w 587"/>
                  <a:gd name="T119" fmla="*/ 359 h 420"/>
                  <a:gd name="T120" fmla="*/ 372 w 587"/>
                  <a:gd name="T121" fmla="*/ 37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 h="420">
                    <a:moveTo>
                      <a:pt x="383" y="384"/>
                    </a:moveTo>
                    <a:lnTo>
                      <a:pt x="390" y="384"/>
                    </a:lnTo>
                    <a:lnTo>
                      <a:pt x="397" y="388"/>
                    </a:lnTo>
                    <a:lnTo>
                      <a:pt x="397" y="388"/>
                    </a:lnTo>
                    <a:lnTo>
                      <a:pt x="401" y="388"/>
                    </a:lnTo>
                    <a:lnTo>
                      <a:pt x="405" y="391"/>
                    </a:lnTo>
                    <a:lnTo>
                      <a:pt x="408" y="391"/>
                    </a:lnTo>
                    <a:lnTo>
                      <a:pt x="412" y="388"/>
                    </a:lnTo>
                    <a:lnTo>
                      <a:pt x="412" y="388"/>
                    </a:lnTo>
                    <a:lnTo>
                      <a:pt x="412" y="391"/>
                    </a:lnTo>
                    <a:lnTo>
                      <a:pt x="415" y="391"/>
                    </a:lnTo>
                    <a:lnTo>
                      <a:pt x="415" y="391"/>
                    </a:lnTo>
                    <a:lnTo>
                      <a:pt x="419" y="391"/>
                    </a:lnTo>
                    <a:lnTo>
                      <a:pt x="422" y="391"/>
                    </a:lnTo>
                    <a:lnTo>
                      <a:pt x="422" y="391"/>
                    </a:lnTo>
                    <a:lnTo>
                      <a:pt x="422" y="395"/>
                    </a:lnTo>
                    <a:lnTo>
                      <a:pt x="426" y="395"/>
                    </a:lnTo>
                    <a:lnTo>
                      <a:pt x="426" y="398"/>
                    </a:lnTo>
                    <a:lnTo>
                      <a:pt x="426" y="398"/>
                    </a:lnTo>
                    <a:lnTo>
                      <a:pt x="430" y="402"/>
                    </a:lnTo>
                    <a:lnTo>
                      <a:pt x="433" y="406"/>
                    </a:lnTo>
                    <a:lnTo>
                      <a:pt x="437" y="402"/>
                    </a:lnTo>
                    <a:lnTo>
                      <a:pt x="437" y="406"/>
                    </a:lnTo>
                    <a:lnTo>
                      <a:pt x="437" y="406"/>
                    </a:lnTo>
                    <a:lnTo>
                      <a:pt x="440" y="406"/>
                    </a:lnTo>
                    <a:lnTo>
                      <a:pt x="444" y="409"/>
                    </a:lnTo>
                    <a:lnTo>
                      <a:pt x="448" y="409"/>
                    </a:lnTo>
                    <a:lnTo>
                      <a:pt x="451" y="409"/>
                    </a:lnTo>
                    <a:lnTo>
                      <a:pt x="458" y="409"/>
                    </a:lnTo>
                    <a:lnTo>
                      <a:pt x="458" y="413"/>
                    </a:lnTo>
                    <a:lnTo>
                      <a:pt x="462" y="413"/>
                    </a:lnTo>
                    <a:lnTo>
                      <a:pt x="465" y="416"/>
                    </a:lnTo>
                    <a:lnTo>
                      <a:pt x="469" y="413"/>
                    </a:lnTo>
                    <a:lnTo>
                      <a:pt x="476" y="413"/>
                    </a:lnTo>
                    <a:lnTo>
                      <a:pt x="483" y="420"/>
                    </a:lnTo>
                    <a:lnTo>
                      <a:pt x="491" y="420"/>
                    </a:lnTo>
                    <a:lnTo>
                      <a:pt x="491" y="416"/>
                    </a:lnTo>
                    <a:lnTo>
                      <a:pt x="487" y="416"/>
                    </a:lnTo>
                    <a:lnTo>
                      <a:pt x="487" y="413"/>
                    </a:lnTo>
                    <a:lnTo>
                      <a:pt x="491" y="413"/>
                    </a:lnTo>
                    <a:lnTo>
                      <a:pt x="491" y="409"/>
                    </a:lnTo>
                    <a:lnTo>
                      <a:pt x="491" y="406"/>
                    </a:lnTo>
                    <a:lnTo>
                      <a:pt x="483" y="398"/>
                    </a:lnTo>
                    <a:lnTo>
                      <a:pt x="476" y="395"/>
                    </a:lnTo>
                    <a:lnTo>
                      <a:pt x="473" y="395"/>
                    </a:lnTo>
                    <a:lnTo>
                      <a:pt x="473" y="395"/>
                    </a:lnTo>
                    <a:lnTo>
                      <a:pt x="465" y="388"/>
                    </a:lnTo>
                    <a:lnTo>
                      <a:pt x="462" y="388"/>
                    </a:lnTo>
                    <a:lnTo>
                      <a:pt x="458" y="384"/>
                    </a:lnTo>
                    <a:lnTo>
                      <a:pt x="458" y="380"/>
                    </a:lnTo>
                    <a:lnTo>
                      <a:pt x="455" y="380"/>
                    </a:lnTo>
                    <a:lnTo>
                      <a:pt x="451" y="377"/>
                    </a:lnTo>
                    <a:lnTo>
                      <a:pt x="451" y="377"/>
                    </a:lnTo>
                    <a:lnTo>
                      <a:pt x="451" y="377"/>
                    </a:lnTo>
                    <a:lnTo>
                      <a:pt x="448" y="377"/>
                    </a:lnTo>
                    <a:lnTo>
                      <a:pt x="440" y="370"/>
                    </a:lnTo>
                    <a:lnTo>
                      <a:pt x="437" y="366"/>
                    </a:lnTo>
                    <a:lnTo>
                      <a:pt x="433" y="359"/>
                    </a:lnTo>
                    <a:lnTo>
                      <a:pt x="437" y="359"/>
                    </a:lnTo>
                    <a:lnTo>
                      <a:pt x="444" y="362"/>
                    </a:lnTo>
                    <a:lnTo>
                      <a:pt x="451" y="370"/>
                    </a:lnTo>
                    <a:lnTo>
                      <a:pt x="455" y="370"/>
                    </a:lnTo>
                    <a:lnTo>
                      <a:pt x="455" y="366"/>
                    </a:lnTo>
                    <a:lnTo>
                      <a:pt x="458" y="366"/>
                    </a:lnTo>
                    <a:lnTo>
                      <a:pt x="465" y="377"/>
                    </a:lnTo>
                    <a:lnTo>
                      <a:pt x="469" y="377"/>
                    </a:lnTo>
                    <a:lnTo>
                      <a:pt x="476" y="377"/>
                    </a:lnTo>
                    <a:lnTo>
                      <a:pt x="476" y="384"/>
                    </a:lnTo>
                    <a:lnTo>
                      <a:pt x="487" y="384"/>
                    </a:lnTo>
                    <a:lnTo>
                      <a:pt x="494" y="388"/>
                    </a:lnTo>
                    <a:lnTo>
                      <a:pt x="494" y="384"/>
                    </a:lnTo>
                    <a:lnTo>
                      <a:pt x="498" y="388"/>
                    </a:lnTo>
                    <a:lnTo>
                      <a:pt x="501" y="388"/>
                    </a:lnTo>
                    <a:lnTo>
                      <a:pt x="501" y="384"/>
                    </a:lnTo>
                    <a:lnTo>
                      <a:pt x="505" y="384"/>
                    </a:lnTo>
                    <a:lnTo>
                      <a:pt x="505" y="388"/>
                    </a:lnTo>
                    <a:lnTo>
                      <a:pt x="508" y="391"/>
                    </a:lnTo>
                    <a:lnTo>
                      <a:pt x="508" y="388"/>
                    </a:lnTo>
                    <a:lnTo>
                      <a:pt x="508" y="391"/>
                    </a:lnTo>
                    <a:lnTo>
                      <a:pt x="508" y="391"/>
                    </a:lnTo>
                    <a:lnTo>
                      <a:pt x="508" y="395"/>
                    </a:lnTo>
                    <a:lnTo>
                      <a:pt x="512" y="395"/>
                    </a:lnTo>
                    <a:lnTo>
                      <a:pt x="516" y="398"/>
                    </a:lnTo>
                    <a:lnTo>
                      <a:pt x="516" y="398"/>
                    </a:lnTo>
                    <a:lnTo>
                      <a:pt x="516" y="395"/>
                    </a:lnTo>
                    <a:lnTo>
                      <a:pt x="516" y="395"/>
                    </a:lnTo>
                    <a:lnTo>
                      <a:pt x="512" y="391"/>
                    </a:lnTo>
                    <a:lnTo>
                      <a:pt x="512" y="388"/>
                    </a:lnTo>
                    <a:lnTo>
                      <a:pt x="512" y="384"/>
                    </a:lnTo>
                    <a:lnTo>
                      <a:pt x="516" y="388"/>
                    </a:lnTo>
                    <a:lnTo>
                      <a:pt x="519" y="388"/>
                    </a:lnTo>
                    <a:lnTo>
                      <a:pt x="523" y="388"/>
                    </a:lnTo>
                    <a:lnTo>
                      <a:pt x="523" y="388"/>
                    </a:lnTo>
                    <a:lnTo>
                      <a:pt x="523" y="384"/>
                    </a:lnTo>
                    <a:lnTo>
                      <a:pt x="523" y="384"/>
                    </a:lnTo>
                    <a:lnTo>
                      <a:pt x="523" y="384"/>
                    </a:lnTo>
                    <a:lnTo>
                      <a:pt x="519" y="384"/>
                    </a:lnTo>
                    <a:lnTo>
                      <a:pt x="516" y="384"/>
                    </a:lnTo>
                    <a:lnTo>
                      <a:pt x="516" y="380"/>
                    </a:lnTo>
                    <a:lnTo>
                      <a:pt x="512" y="377"/>
                    </a:lnTo>
                    <a:lnTo>
                      <a:pt x="512" y="373"/>
                    </a:lnTo>
                    <a:lnTo>
                      <a:pt x="512" y="370"/>
                    </a:lnTo>
                    <a:lnTo>
                      <a:pt x="516" y="373"/>
                    </a:lnTo>
                    <a:lnTo>
                      <a:pt x="523" y="377"/>
                    </a:lnTo>
                    <a:lnTo>
                      <a:pt x="523" y="373"/>
                    </a:lnTo>
                    <a:lnTo>
                      <a:pt x="523" y="370"/>
                    </a:lnTo>
                    <a:lnTo>
                      <a:pt x="523" y="370"/>
                    </a:lnTo>
                    <a:lnTo>
                      <a:pt x="523" y="362"/>
                    </a:lnTo>
                    <a:lnTo>
                      <a:pt x="523" y="362"/>
                    </a:lnTo>
                    <a:lnTo>
                      <a:pt x="523" y="359"/>
                    </a:lnTo>
                    <a:lnTo>
                      <a:pt x="519" y="352"/>
                    </a:lnTo>
                    <a:lnTo>
                      <a:pt x="516" y="352"/>
                    </a:lnTo>
                    <a:lnTo>
                      <a:pt x="508" y="348"/>
                    </a:lnTo>
                    <a:lnTo>
                      <a:pt x="508" y="348"/>
                    </a:lnTo>
                    <a:lnTo>
                      <a:pt x="508" y="341"/>
                    </a:lnTo>
                    <a:lnTo>
                      <a:pt x="512" y="341"/>
                    </a:lnTo>
                    <a:lnTo>
                      <a:pt x="512" y="337"/>
                    </a:lnTo>
                    <a:lnTo>
                      <a:pt x="512" y="334"/>
                    </a:lnTo>
                    <a:lnTo>
                      <a:pt x="508" y="334"/>
                    </a:lnTo>
                    <a:lnTo>
                      <a:pt x="508" y="330"/>
                    </a:lnTo>
                    <a:lnTo>
                      <a:pt x="505" y="330"/>
                    </a:lnTo>
                    <a:lnTo>
                      <a:pt x="505" y="330"/>
                    </a:lnTo>
                    <a:lnTo>
                      <a:pt x="498" y="334"/>
                    </a:lnTo>
                    <a:lnTo>
                      <a:pt x="498" y="327"/>
                    </a:lnTo>
                    <a:lnTo>
                      <a:pt x="498" y="323"/>
                    </a:lnTo>
                    <a:lnTo>
                      <a:pt x="494" y="323"/>
                    </a:lnTo>
                    <a:lnTo>
                      <a:pt x="487" y="327"/>
                    </a:lnTo>
                    <a:lnTo>
                      <a:pt x="483" y="327"/>
                    </a:lnTo>
                    <a:lnTo>
                      <a:pt x="491" y="319"/>
                    </a:lnTo>
                    <a:lnTo>
                      <a:pt x="487" y="323"/>
                    </a:lnTo>
                    <a:lnTo>
                      <a:pt x="483" y="319"/>
                    </a:lnTo>
                    <a:lnTo>
                      <a:pt x="480" y="319"/>
                    </a:lnTo>
                    <a:lnTo>
                      <a:pt x="476" y="327"/>
                    </a:lnTo>
                    <a:lnTo>
                      <a:pt x="476" y="319"/>
                    </a:lnTo>
                    <a:lnTo>
                      <a:pt x="473" y="316"/>
                    </a:lnTo>
                    <a:lnTo>
                      <a:pt x="473" y="316"/>
                    </a:lnTo>
                    <a:lnTo>
                      <a:pt x="473" y="312"/>
                    </a:lnTo>
                    <a:lnTo>
                      <a:pt x="465" y="312"/>
                    </a:lnTo>
                    <a:lnTo>
                      <a:pt x="465" y="309"/>
                    </a:lnTo>
                    <a:lnTo>
                      <a:pt x="469" y="309"/>
                    </a:lnTo>
                    <a:lnTo>
                      <a:pt x="465" y="305"/>
                    </a:lnTo>
                    <a:lnTo>
                      <a:pt x="469" y="305"/>
                    </a:lnTo>
                    <a:lnTo>
                      <a:pt x="465" y="302"/>
                    </a:lnTo>
                    <a:lnTo>
                      <a:pt x="465" y="302"/>
                    </a:lnTo>
                    <a:lnTo>
                      <a:pt x="465" y="298"/>
                    </a:lnTo>
                    <a:lnTo>
                      <a:pt x="458" y="298"/>
                    </a:lnTo>
                    <a:lnTo>
                      <a:pt x="451" y="302"/>
                    </a:lnTo>
                    <a:lnTo>
                      <a:pt x="451" y="298"/>
                    </a:lnTo>
                    <a:lnTo>
                      <a:pt x="455" y="294"/>
                    </a:lnTo>
                    <a:lnTo>
                      <a:pt x="451" y="291"/>
                    </a:lnTo>
                    <a:lnTo>
                      <a:pt x="455" y="291"/>
                    </a:lnTo>
                    <a:lnTo>
                      <a:pt x="458" y="291"/>
                    </a:lnTo>
                    <a:lnTo>
                      <a:pt x="465" y="287"/>
                    </a:lnTo>
                    <a:lnTo>
                      <a:pt x="469" y="287"/>
                    </a:lnTo>
                    <a:lnTo>
                      <a:pt x="465" y="284"/>
                    </a:lnTo>
                    <a:lnTo>
                      <a:pt x="462" y="280"/>
                    </a:lnTo>
                    <a:lnTo>
                      <a:pt x="455" y="280"/>
                    </a:lnTo>
                    <a:lnTo>
                      <a:pt x="451" y="276"/>
                    </a:lnTo>
                    <a:lnTo>
                      <a:pt x="448" y="273"/>
                    </a:lnTo>
                    <a:lnTo>
                      <a:pt x="455" y="273"/>
                    </a:lnTo>
                    <a:lnTo>
                      <a:pt x="451" y="269"/>
                    </a:lnTo>
                    <a:lnTo>
                      <a:pt x="455" y="269"/>
                    </a:lnTo>
                    <a:lnTo>
                      <a:pt x="465" y="276"/>
                    </a:lnTo>
                    <a:lnTo>
                      <a:pt x="469" y="276"/>
                    </a:lnTo>
                    <a:lnTo>
                      <a:pt x="465" y="269"/>
                    </a:lnTo>
                    <a:lnTo>
                      <a:pt x="469" y="269"/>
                    </a:lnTo>
                    <a:lnTo>
                      <a:pt x="462" y="269"/>
                    </a:lnTo>
                    <a:lnTo>
                      <a:pt x="465" y="266"/>
                    </a:lnTo>
                    <a:lnTo>
                      <a:pt x="469" y="269"/>
                    </a:lnTo>
                    <a:lnTo>
                      <a:pt x="473" y="269"/>
                    </a:lnTo>
                    <a:lnTo>
                      <a:pt x="473" y="273"/>
                    </a:lnTo>
                    <a:lnTo>
                      <a:pt x="473" y="276"/>
                    </a:lnTo>
                    <a:lnTo>
                      <a:pt x="476" y="276"/>
                    </a:lnTo>
                    <a:lnTo>
                      <a:pt x="487" y="280"/>
                    </a:lnTo>
                    <a:lnTo>
                      <a:pt x="494" y="284"/>
                    </a:lnTo>
                    <a:lnTo>
                      <a:pt x="494" y="287"/>
                    </a:lnTo>
                    <a:lnTo>
                      <a:pt x="501" y="287"/>
                    </a:lnTo>
                    <a:lnTo>
                      <a:pt x="505" y="287"/>
                    </a:lnTo>
                    <a:lnTo>
                      <a:pt x="505" y="291"/>
                    </a:lnTo>
                    <a:lnTo>
                      <a:pt x="505" y="298"/>
                    </a:lnTo>
                    <a:lnTo>
                      <a:pt x="505" y="298"/>
                    </a:lnTo>
                    <a:lnTo>
                      <a:pt x="512" y="305"/>
                    </a:lnTo>
                    <a:lnTo>
                      <a:pt x="519" y="302"/>
                    </a:lnTo>
                    <a:lnTo>
                      <a:pt x="519" y="305"/>
                    </a:lnTo>
                    <a:lnTo>
                      <a:pt x="516" y="309"/>
                    </a:lnTo>
                    <a:lnTo>
                      <a:pt x="523" y="312"/>
                    </a:lnTo>
                    <a:lnTo>
                      <a:pt x="526" y="312"/>
                    </a:lnTo>
                    <a:lnTo>
                      <a:pt x="530" y="316"/>
                    </a:lnTo>
                    <a:lnTo>
                      <a:pt x="534" y="316"/>
                    </a:lnTo>
                    <a:lnTo>
                      <a:pt x="537" y="319"/>
                    </a:lnTo>
                    <a:lnTo>
                      <a:pt x="537" y="319"/>
                    </a:lnTo>
                    <a:lnTo>
                      <a:pt x="541" y="323"/>
                    </a:lnTo>
                    <a:lnTo>
                      <a:pt x="544" y="316"/>
                    </a:lnTo>
                    <a:lnTo>
                      <a:pt x="544" y="312"/>
                    </a:lnTo>
                    <a:lnTo>
                      <a:pt x="544" y="309"/>
                    </a:lnTo>
                    <a:lnTo>
                      <a:pt x="548" y="309"/>
                    </a:lnTo>
                    <a:lnTo>
                      <a:pt x="548" y="305"/>
                    </a:lnTo>
                    <a:lnTo>
                      <a:pt x="544" y="298"/>
                    </a:lnTo>
                    <a:lnTo>
                      <a:pt x="544" y="294"/>
                    </a:lnTo>
                    <a:lnTo>
                      <a:pt x="551" y="298"/>
                    </a:lnTo>
                    <a:lnTo>
                      <a:pt x="559" y="302"/>
                    </a:lnTo>
                    <a:lnTo>
                      <a:pt x="559" y="298"/>
                    </a:lnTo>
                    <a:lnTo>
                      <a:pt x="562" y="294"/>
                    </a:lnTo>
                    <a:lnTo>
                      <a:pt x="566" y="294"/>
                    </a:lnTo>
                    <a:lnTo>
                      <a:pt x="566" y="287"/>
                    </a:lnTo>
                    <a:lnTo>
                      <a:pt x="573" y="284"/>
                    </a:lnTo>
                    <a:lnTo>
                      <a:pt x="569" y="284"/>
                    </a:lnTo>
                    <a:lnTo>
                      <a:pt x="562" y="284"/>
                    </a:lnTo>
                    <a:lnTo>
                      <a:pt x="562" y="280"/>
                    </a:lnTo>
                    <a:lnTo>
                      <a:pt x="566" y="280"/>
                    </a:lnTo>
                    <a:lnTo>
                      <a:pt x="566" y="276"/>
                    </a:lnTo>
                    <a:lnTo>
                      <a:pt x="562" y="276"/>
                    </a:lnTo>
                    <a:lnTo>
                      <a:pt x="566" y="273"/>
                    </a:lnTo>
                    <a:lnTo>
                      <a:pt x="573" y="276"/>
                    </a:lnTo>
                    <a:lnTo>
                      <a:pt x="580" y="276"/>
                    </a:lnTo>
                    <a:lnTo>
                      <a:pt x="580" y="276"/>
                    </a:lnTo>
                    <a:lnTo>
                      <a:pt x="577" y="273"/>
                    </a:lnTo>
                    <a:lnTo>
                      <a:pt x="580" y="273"/>
                    </a:lnTo>
                    <a:lnTo>
                      <a:pt x="580" y="269"/>
                    </a:lnTo>
                    <a:lnTo>
                      <a:pt x="584" y="269"/>
                    </a:lnTo>
                    <a:lnTo>
                      <a:pt x="587" y="266"/>
                    </a:lnTo>
                    <a:lnTo>
                      <a:pt x="584" y="262"/>
                    </a:lnTo>
                    <a:lnTo>
                      <a:pt x="577" y="255"/>
                    </a:lnTo>
                    <a:lnTo>
                      <a:pt x="573" y="255"/>
                    </a:lnTo>
                    <a:lnTo>
                      <a:pt x="569" y="251"/>
                    </a:lnTo>
                    <a:lnTo>
                      <a:pt x="566" y="255"/>
                    </a:lnTo>
                    <a:lnTo>
                      <a:pt x="562" y="251"/>
                    </a:lnTo>
                    <a:lnTo>
                      <a:pt x="555" y="251"/>
                    </a:lnTo>
                    <a:lnTo>
                      <a:pt x="548" y="255"/>
                    </a:lnTo>
                    <a:lnTo>
                      <a:pt x="548" y="248"/>
                    </a:lnTo>
                    <a:lnTo>
                      <a:pt x="551" y="244"/>
                    </a:lnTo>
                    <a:lnTo>
                      <a:pt x="551" y="241"/>
                    </a:lnTo>
                    <a:lnTo>
                      <a:pt x="548" y="241"/>
                    </a:lnTo>
                    <a:lnTo>
                      <a:pt x="544" y="244"/>
                    </a:lnTo>
                    <a:lnTo>
                      <a:pt x="534" y="244"/>
                    </a:lnTo>
                    <a:lnTo>
                      <a:pt x="530" y="244"/>
                    </a:lnTo>
                    <a:lnTo>
                      <a:pt x="534" y="244"/>
                    </a:lnTo>
                    <a:lnTo>
                      <a:pt x="526" y="241"/>
                    </a:lnTo>
                    <a:lnTo>
                      <a:pt x="530" y="241"/>
                    </a:lnTo>
                    <a:lnTo>
                      <a:pt x="534" y="241"/>
                    </a:lnTo>
                    <a:lnTo>
                      <a:pt x="534" y="237"/>
                    </a:lnTo>
                    <a:lnTo>
                      <a:pt x="530" y="230"/>
                    </a:lnTo>
                    <a:lnTo>
                      <a:pt x="526" y="226"/>
                    </a:lnTo>
                    <a:lnTo>
                      <a:pt x="523" y="226"/>
                    </a:lnTo>
                    <a:lnTo>
                      <a:pt x="519" y="223"/>
                    </a:lnTo>
                    <a:lnTo>
                      <a:pt x="512" y="226"/>
                    </a:lnTo>
                    <a:lnTo>
                      <a:pt x="508" y="223"/>
                    </a:lnTo>
                    <a:lnTo>
                      <a:pt x="512" y="219"/>
                    </a:lnTo>
                    <a:lnTo>
                      <a:pt x="512" y="219"/>
                    </a:lnTo>
                    <a:lnTo>
                      <a:pt x="512" y="215"/>
                    </a:lnTo>
                    <a:lnTo>
                      <a:pt x="505" y="215"/>
                    </a:lnTo>
                    <a:lnTo>
                      <a:pt x="498" y="219"/>
                    </a:lnTo>
                    <a:lnTo>
                      <a:pt x="494" y="223"/>
                    </a:lnTo>
                    <a:lnTo>
                      <a:pt x="491" y="219"/>
                    </a:lnTo>
                    <a:lnTo>
                      <a:pt x="487" y="215"/>
                    </a:lnTo>
                    <a:lnTo>
                      <a:pt x="487" y="215"/>
                    </a:lnTo>
                    <a:lnTo>
                      <a:pt x="491" y="212"/>
                    </a:lnTo>
                    <a:lnTo>
                      <a:pt x="487" y="208"/>
                    </a:lnTo>
                    <a:lnTo>
                      <a:pt x="480" y="212"/>
                    </a:lnTo>
                    <a:lnTo>
                      <a:pt x="476" y="212"/>
                    </a:lnTo>
                    <a:lnTo>
                      <a:pt x="473" y="208"/>
                    </a:lnTo>
                    <a:lnTo>
                      <a:pt x="476" y="208"/>
                    </a:lnTo>
                    <a:lnTo>
                      <a:pt x="476" y="205"/>
                    </a:lnTo>
                    <a:lnTo>
                      <a:pt x="473" y="201"/>
                    </a:lnTo>
                    <a:lnTo>
                      <a:pt x="465" y="201"/>
                    </a:lnTo>
                    <a:lnTo>
                      <a:pt x="451" y="197"/>
                    </a:lnTo>
                    <a:lnTo>
                      <a:pt x="448" y="197"/>
                    </a:lnTo>
                    <a:lnTo>
                      <a:pt x="444" y="194"/>
                    </a:lnTo>
                    <a:lnTo>
                      <a:pt x="451" y="194"/>
                    </a:lnTo>
                    <a:lnTo>
                      <a:pt x="451" y="194"/>
                    </a:lnTo>
                    <a:lnTo>
                      <a:pt x="458" y="194"/>
                    </a:lnTo>
                    <a:lnTo>
                      <a:pt x="455" y="190"/>
                    </a:lnTo>
                    <a:lnTo>
                      <a:pt x="455" y="190"/>
                    </a:lnTo>
                    <a:lnTo>
                      <a:pt x="448" y="187"/>
                    </a:lnTo>
                    <a:lnTo>
                      <a:pt x="448" y="183"/>
                    </a:lnTo>
                    <a:lnTo>
                      <a:pt x="455" y="183"/>
                    </a:lnTo>
                    <a:lnTo>
                      <a:pt x="455" y="183"/>
                    </a:lnTo>
                    <a:lnTo>
                      <a:pt x="451" y="180"/>
                    </a:lnTo>
                    <a:lnTo>
                      <a:pt x="448" y="176"/>
                    </a:lnTo>
                    <a:lnTo>
                      <a:pt x="440" y="176"/>
                    </a:lnTo>
                    <a:lnTo>
                      <a:pt x="440" y="176"/>
                    </a:lnTo>
                    <a:lnTo>
                      <a:pt x="444" y="172"/>
                    </a:lnTo>
                    <a:lnTo>
                      <a:pt x="448" y="176"/>
                    </a:lnTo>
                    <a:lnTo>
                      <a:pt x="451" y="176"/>
                    </a:lnTo>
                    <a:lnTo>
                      <a:pt x="451" y="172"/>
                    </a:lnTo>
                    <a:lnTo>
                      <a:pt x="462" y="176"/>
                    </a:lnTo>
                    <a:lnTo>
                      <a:pt x="469" y="176"/>
                    </a:lnTo>
                    <a:lnTo>
                      <a:pt x="476" y="176"/>
                    </a:lnTo>
                    <a:lnTo>
                      <a:pt x="480" y="176"/>
                    </a:lnTo>
                    <a:lnTo>
                      <a:pt x="483" y="172"/>
                    </a:lnTo>
                    <a:lnTo>
                      <a:pt x="483" y="172"/>
                    </a:lnTo>
                    <a:lnTo>
                      <a:pt x="476" y="169"/>
                    </a:lnTo>
                    <a:lnTo>
                      <a:pt x="469" y="165"/>
                    </a:lnTo>
                    <a:lnTo>
                      <a:pt x="462" y="165"/>
                    </a:lnTo>
                    <a:lnTo>
                      <a:pt x="455" y="165"/>
                    </a:lnTo>
                    <a:lnTo>
                      <a:pt x="448" y="165"/>
                    </a:lnTo>
                    <a:lnTo>
                      <a:pt x="448" y="165"/>
                    </a:lnTo>
                    <a:lnTo>
                      <a:pt x="440" y="162"/>
                    </a:lnTo>
                    <a:lnTo>
                      <a:pt x="437" y="162"/>
                    </a:lnTo>
                    <a:lnTo>
                      <a:pt x="433" y="162"/>
                    </a:lnTo>
                    <a:lnTo>
                      <a:pt x="437" y="158"/>
                    </a:lnTo>
                    <a:lnTo>
                      <a:pt x="444" y="158"/>
                    </a:lnTo>
                    <a:lnTo>
                      <a:pt x="451" y="158"/>
                    </a:lnTo>
                    <a:lnTo>
                      <a:pt x="455" y="154"/>
                    </a:lnTo>
                    <a:lnTo>
                      <a:pt x="458" y="154"/>
                    </a:lnTo>
                    <a:lnTo>
                      <a:pt x="465" y="154"/>
                    </a:lnTo>
                    <a:lnTo>
                      <a:pt x="469" y="151"/>
                    </a:lnTo>
                    <a:lnTo>
                      <a:pt x="469" y="147"/>
                    </a:lnTo>
                    <a:lnTo>
                      <a:pt x="455" y="136"/>
                    </a:lnTo>
                    <a:lnTo>
                      <a:pt x="448" y="136"/>
                    </a:lnTo>
                    <a:lnTo>
                      <a:pt x="444" y="136"/>
                    </a:lnTo>
                    <a:lnTo>
                      <a:pt x="444" y="140"/>
                    </a:lnTo>
                    <a:lnTo>
                      <a:pt x="440" y="144"/>
                    </a:lnTo>
                    <a:lnTo>
                      <a:pt x="437" y="147"/>
                    </a:lnTo>
                    <a:lnTo>
                      <a:pt x="430" y="147"/>
                    </a:lnTo>
                    <a:lnTo>
                      <a:pt x="437" y="140"/>
                    </a:lnTo>
                    <a:lnTo>
                      <a:pt x="437" y="140"/>
                    </a:lnTo>
                    <a:lnTo>
                      <a:pt x="422" y="140"/>
                    </a:lnTo>
                    <a:lnTo>
                      <a:pt x="419" y="140"/>
                    </a:lnTo>
                    <a:lnTo>
                      <a:pt x="419" y="140"/>
                    </a:lnTo>
                    <a:lnTo>
                      <a:pt x="422" y="136"/>
                    </a:lnTo>
                    <a:lnTo>
                      <a:pt x="433" y="133"/>
                    </a:lnTo>
                    <a:lnTo>
                      <a:pt x="437" y="129"/>
                    </a:lnTo>
                    <a:lnTo>
                      <a:pt x="440" y="133"/>
                    </a:lnTo>
                    <a:lnTo>
                      <a:pt x="440" y="129"/>
                    </a:lnTo>
                    <a:lnTo>
                      <a:pt x="440" y="126"/>
                    </a:lnTo>
                    <a:lnTo>
                      <a:pt x="430" y="122"/>
                    </a:lnTo>
                    <a:lnTo>
                      <a:pt x="422" y="119"/>
                    </a:lnTo>
                    <a:lnTo>
                      <a:pt x="419" y="119"/>
                    </a:lnTo>
                    <a:lnTo>
                      <a:pt x="412" y="119"/>
                    </a:lnTo>
                    <a:lnTo>
                      <a:pt x="408" y="122"/>
                    </a:lnTo>
                    <a:lnTo>
                      <a:pt x="405" y="126"/>
                    </a:lnTo>
                    <a:lnTo>
                      <a:pt x="401" y="126"/>
                    </a:lnTo>
                    <a:lnTo>
                      <a:pt x="401" y="126"/>
                    </a:lnTo>
                    <a:lnTo>
                      <a:pt x="405" y="122"/>
                    </a:lnTo>
                    <a:lnTo>
                      <a:pt x="408" y="119"/>
                    </a:lnTo>
                    <a:lnTo>
                      <a:pt x="412" y="115"/>
                    </a:lnTo>
                    <a:lnTo>
                      <a:pt x="408" y="115"/>
                    </a:lnTo>
                    <a:lnTo>
                      <a:pt x="405" y="119"/>
                    </a:lnTo>
                    <a:lnTo>
                      <a:pt x="397" y="119"/>
                    </a:lnTo>
                    <a:lnTo>
                      <a:pt x="394" y="122"/>
                    </a:lnTo>
                    <a:lnTo>
                      <a:pt x="394" y="119"/>
                    </a:lnTo>
                    <a:lnTo>
                      <a:pt x="394" y="119"/>
                    </a:lnTo>
                    <a:lnTo>
                      <a:pt x="397" y="111"/>
                    </a:lnTo>
                    <a:lnTo>
                      <a:pt x="397" y="108"/>
                    </a:lnTo>
                    <a:lnTo>
                      <a:pt x="394" y="108"/>
                    </a:lnTo>
                    <a:lnTo>
                      <a:pt x="387" y="111"/>
                    </a:lnTo>
                    <a:lnTo>
                      <a:pt x="380" y="111"/>
                    </a:lnTo>
                    <a:lnTo>
                      <a:pt x="380" y="108"/>
                    </a:lnTo>
                    <a:lnTo>
                      <a:pt x="369" y="108"/>
                    </a:lnTo>
                    <a:lnTo>
                      <a:pt x="376" y="104"/>
                    </a:lnTo>
                    <a:lnTo>
                      <a:pt x="383" y="104"/>
                    </a:lnTo>
                    <a:lnTo>
                      <a:pt x="387" y="104"/>
                    </a:lnTo>
                    <a:lnTo>
                      <a:pt x="387" y="101"/>
                    </a:lnTo>
                    <a:lnTo>
                      <a:pt x="387" y="97"/>
                    </a:lnTo>
                    <a:lnTo>
                      <a:pt x="380" y="90"/>
                    </a:lnTo>
                    <a:lnTo>
                      <a:pt x="365" y="86"/>
                    </a:lnTo>
                    <a:lnTo>
                      <a:pt x="358" y="83"/>
                    </a:lnTo>
                    <a:lnTo>
                      <a:pt x="358" y="83"/>
                    </a:lnTo>
                    <a:lnTo>
                      <a:pt x="354" y="86"/>
                    </a:lnTo>
                    <a:lnTo>
                      <a:pt x="351" y="90"/>
                    </a:lnTo>
                    <a:lnTo>
                      <a:pt x="347" y="86"/>
                    </a:lnTo>
                    <a:lnTo>
                      <a:pt x="340" y="90"/>
                    </a:lnTo>
                    <a:lnTo>
                      <a:pt x="344" y="93"/>
                    </a:lnTo>
                    <a:lnTo>
                      <a:pt x="344" y="97"/>
                    </a:lnTo>
                    <a:lnTo>
                      <a:pt x="344" y="97"/>
                    </a:lnTo>
                    <a:lnTo>
                      <a:pt x="340" y="97"/>
                    </a:lnTo>
                    <a:lnTo>
                      <a:pt x="337" y="93"/>
                    </a:lnTo>
                    <a:lnTo>
                      <a:pt x="337" y="93"/>
                    </a:lnTo>
                    <a:lnTo>
                      <a:pt x="337" y="86"/>
                    </a:lnTo>
                    <a:lnTo>
                      <a:pt x="333" y="86"/>
                    </a:lnTo>
                    <a:lnTo>
                      <a:pt x="326" y="90"/>
                    </a:lnTo>
                    <a:lnTo>
                      <a:pt x="333" y="86"/>
                    </a:lnTo>
                    <a:lnTo>
                      <a:pt x="337" y="79"/>
                    </a:lnTo>
                    <a:lnTo>
                      <a:pt x="337" y="79"/>
                    </a:lnTo>
                    <a:lnTo>
                      <a:pt x="326" y="79"/>
                    </a:lnTo>
                    <a:lnTo>
                      <a:pt x="322" y="79"/>
                    </a:lnTo>
                    <a:lnTo>
                      <a:pt x="315" y="86"/>
                    </a:lnTo>
                    <a:lnTo>
                      <a:pt x="311" y="86"/>
                    </a:lnTo>
                    <a:lnTo>
                      <a:pt x="311" y="83"/>
                    </a:lnTo>
                    <a:lnTo>
                      <a:pt x="308" y="83"/>
                    </a:lnTo>
                    <a:lnTo>
                      <a:pt x="315" y="79"/>
                    </a:lnTo>
                    <a:lnTo>
                      <a:pt x="319" y="75"/>
                    </a:lnTo>
                    <a:lnTo>
                      <a:pt x="322" y="75"/>
                    </a:lnTo>
                    <a:lnTo>
                      <a:pt x="322" y="68"/>
                    </a:lnTo>
                    <a:lnTo>
                      <a:pt x="315" y="68"/>
                    </a:lnTo>
                    <a:lnTo>
                      <a:pt x="304" y="68"/>
                    </a:lnTo>
                    <a:lnTo>
                      <a:pt x="304" y="68"/>
                    </a:lnTo>
                    <a:lnTo>
                      <a:pt x="308" y="65"/>
                    </a:lnTo>
                    <a:lnTo>
                      <a:pt x="308" y="61"/>
                    </a:lnTo>
                    <a:lnTo>
                      <a:pt x="304" y="54"/>
                    </a:lnTo>
                    <a:lnTo>
                      <a:pt x="301" y="54"/>
                    </a:lnTo>
                    <a:lnTo>
                      <a:pt x="301" y="50"/>
                    </a:lnTo>
                    <a:lnTo>
                      <a:pt x="294" y="50"/>
                    </a:lnTo>
                    <a:lnTo>
                      <a:pt x="286" y="50"/>
                    </a:lnTo>
                    <a:lnTo>
                      <a:pt x="265" y="43"/>
                    </a:lnTo>
                    <a:lnTo>
                      <a:pt x="254" y="43"/>
                    </a:lnTo>
                    <a:lnTo>
                      <a:pt x="243" y="47"/>
                    </a:lnTo>
                    <a:lnTo>
                      <a:pt x="233" y="50"/>
                    </a:lnTo>
                    <a:lnTo>
                      <a:pt x="233" y="54"/>
                    </a:lnTo>
                    <a:lnTo>
                      <a:pt x="240" y="58"/>
                    </a:lnTo>
                    <a:lnTo>
                      <a:pt x="236" y="58"/>
                    </a:lnTo>
                    <a:lnTo>
                      <a:pt x="229" y="58"/>
                    </a:lnTo>
                    <a:lnTo>
                      <a:pt x="226" y="61"/>
                    </a:lnTo>
                    <a:lnTo>
                      <a:pt x="218" y="58"/>
                    </a:lnTo>
                    <a:lnTo>
                      <a:pt x="211" y="61"/>
                    </a:lnTo>
                    <a:lnTo>
                      <a:pt x="208" y="58"/>
                    </a:lnTo>
                    <a:lnTo>
                      <a:pt x="208" y="54"/>
                    </a:lnTo>
                    <a:lnTo>
                      <a:pt x="208" y="50"/>
                    </a:lnTo>
                    <a:lnTo>
                      <a:pt x="204" y="58"/>
                    </a:lnTo>
                    <a:lnTo>
                      <a:pt x="204" y="58"/>
                    </a:lnTo>
                    <a:lnTo>
                      <a:pt x="200" y="65"/>
                    </a:lnTo>
                    <a:lnTo>
                      <a:pt x="197" y="61"/>
                    </a:lnTo>
                    <a:lnTo>
                      <a:pt x="197" y="68"/>
                    </a:lnTo>
                    <a:lnTo>
                      <a:pt x="193" y="72"/>
                    </a:lnTo>
                    <a:lnTo>
                      <a:pt x="186" y="75"/>
                    </a:lnTo>
                    <a:lnTo>
                      <a:pt x="186" y="72"/>
                    </a:lnTo>
                    <a:lnTo>
                      <a:pt x="186" y="68"/>
                    </a:lnTo>
                    <a:lnTo>
                      <a:pt x="186" y="68"/>
                    </a:lnTo>
                    <a:lnTo>
                      <a:pt x="190" y="68"/>
                    </a:lnTo>
                    <a:lnTo>
                      <a:pt x="193" y="68"/>
                    </a:lnTo>
                    <a:lnTo>
                      <a:pt x="190" y="65"/>
                    </a:lnTo>
                    <a:lnTo>
                      <a:pt x="186" y="65"/>
                    </a:lnTo>
                    <a:lnTo>
                      <a:pt x="190" y="61"/>
                    </a:lnTo>
                    <a:lnTo>
                      <a:pt x="193" y="58"/>
                    </a:lnTo>
                    <a:lnTo>
                      <a:pt x="197" y="47"/>
                    </a:lnTo>
                    <a:lnTo>
                      <a:pt x="197" y="43"/>
                    </a:lnTo>
                    <a:lnTo>
                      <a:pt x="193" y="40"/>
                    </a:lnTo>
                    <a:lnTo>
                      <a:pt x="190" y="36"/>
                    </a:lnTo>
                    <a:lnTo>
                      <a:pt x="190" y="32"/>
                    </a:lnTo>
                    <a:lnTo>
                      <a:pt x="193" y="32"/>
                    </a:lnTo>
                    <a:lnTo>
                      <a:pt x="193" y="29"/>
                    </a:lnTo>
                    <a:lnTo>
                      <a:pt x="190" y="29"/>
                    </a:lnTo>
                    <a:lnTo>
                      <a:pt x="183" y="25"/>
                    </a:lnTo>
                    <a:lnTo>
                      <a:pt x="175" y="22"/>
                    </a:lnTo>
                    <a:lnTo>
                      <a:pt x="183" y="18"/>
                    </a:lnTo>
                    <a:lnTo>
                      <a:pt x="179" y="11"/>
                    </a:lnTo>
                    <a:lnTo>
                      <a:pt x="175" y="7"/>
                    </a:lnTo>
                    <a:lnTo>
                      <a:pt x="175" y="4"/>
                    </a:lnTo>
                    <a:lnTo>
                      <a:pt x="154" y="4"/>
                    </a:lnTo>
                    <a:lnTo>
                      <a:pt x="147" y="4"/>
                    </a:lnTo>
                    <a:lnTo>
                      <a:pt x="143" y="7"/>
                    </a:lnTo>
                    <a:lnTo>
                      <a:pt x="140" y="7"/>
                    </a:lnTo>
                    <a:lnTo>
                      <a:pt x="132" y="11"/>
                    </a:lnTo>
                    <a:lnTo>
                      <a:pt x="125" y="15"/>
                    </a:lnTo>
                    <a:lnTo>
                      <a:pt x="132" y="18"/>
                    </a:lnTo>
                    <a:lnTo>
                      <a:pt x="129" y="22"/>
                    </a:lnTo>
                    <a:lnTo>
                      <a:pt x="129" y="18"/>
                    </a:lnTo>
                    <a:lnTo>
                      <a:pt x="125" y="15"/>
                    </a:lnTo>
                    <a:lnTo>
                      <a:pt x="118" y="15"/>
                    </a:lnTo>
                    <a:lnTo>
                      <a:pt x="114" y="15"/>
                    </a:lnTo>
                    <a:lnTo>
                      <a:pt x="111" y="18"/>
                    </a:lnTo>
                    <a:lnTo>
                      <a:pt x="114" y="25"/>
                    </a:lnTo>
                    <a:lnTo>
                      <a:pt x="111" y="22"/>
                    </a:lnTo>
                    <a:lnTo>
                      <a:pt x="107" y="18"/>
                    </a:lnTo>
                    <a:lnTo>
                      <a:pt x="104" y="18"/>
                    </a:lnTo>
                    <a:lnTo>
                      <a:pt x="100" y="22"/>
                    </a:lnTo>
                    <a:lnTo>
                      <a:pt x="104" y="25"/>
                    </a:lnTo>
                    <a:lnTo>
                      <a:pt x="125" y="32"/>
                    </a:lnTo>
                    <a:lnTo>
                      <a:pt x="125" y="32"/>
                    </a:lnTo>
                    <a:lnTo>
                      <a:pt x="118" y="32"/>
                    </a:lnTo>
                    <a:lnTo>
                      <a:pt x="97" y="29"/>
                    </a:lnTo>
                    <a:lnTo>
                      <a:pt x="97" y="29"/>
                    </a:lnTo>
                    <a:lnTo>
                      <a:pt x="93" y="29"/>
                    </a:lnTo>
                    <a:lnTo>
                      <a:pt x="93" y="29"/>
                    </a:lnTo>
                    <a:lnTo>
                      <a:pt x="97" y="32"/>
                    </a:lnTo>
                    <a:lnTo>
                      <a:pt x="100" y="32"/>
                    </a:lnTo>
                    <a:lnTo>
                      <a:pt x="107" y="36"/>
                    </a:lnTo>
                    <a:lnTo>
                      <a:pt x="114" y="40"/>
                    </a:lnTo>
                    <a:lnTo>
                      <a:pt x="122" y="43"/>
                    </a:lnTo>
                    <a:lnTo>
                      <a:pt x="118" y="43"/>
                    </a:lnTo>
                    <a:lnTo>
                      <a:pt x="104" y="36"/>
                    </a:lnTo>
                    <a:lnTo>
                      <a:pt x="93" y="36"/>
                    </a:lnTo>
                    <a:lnTo>
                      <a:pt x="89" y="36"/>
                    </a:lnTo>
                    <a:lnTo>
                      <a:pt x="86" y="36"/>
                    </a:lnTo>
                    <a:lnTo>
                      <a:pt x="89" y="43"/>
                    </a:lnTo>
                    <a:lnTo>
                      <a:pt x="89" y="50"/>
                    </a:lnTo>
                    <a:lnTo>
                      <a:pt x="89" y="50"/>
                    </a:lnTo>
                    <a:lnTo>
                      <a:pt x="93" y="54"/>
                    </a:lnTo>
                    <a:lnTo>
                      <a:pt x="100" y="58"/>
                    </a:lnTo>
                    <a:lnTo>
                      <a:pt x="104" y="58"/>
                    </a:lnTo>
                    <a:lnTo>
                      <a:pt x="104" y="54"/>
                    </a:lnTo>
                    <a:lnTo>
                      <a:pt x="107" y="58"/>
                    </a:lnTo>
                    <a:lnTo>
                      <a:pt x="104" y="61"/>
                    </a:lnTo>
                    <a:lnTo>
                      <a:pt x="100" y="61"/>
                    </a:lnTo>
                    <a:lnTo>
                      <a:pt x="93" y="61"/>
                    </a:lnTo>
                    <a:lnTo>
                      <a:pt x="93" y="65"/>
                    </a:lnTo>
                    <a:lnTo>
                      <a:pt x="89" y="68"/>
                    </a:lnTo>
                    <a:lnTo>
                      <a:pt x="82" y="72"/>
                    </a:lnTo>
                    <a:lnTo>
                      <a:pt x="86" y="72"/>
                    </a:lnTo>
                    <a:lnTo>
                      <a:pt x="89" y="75"/>
                    </a:lnTo>
                    <a:lnTo>
                      <a:pt x="89" y="79"/>
                    </a:lnTo>
                    <a:lnTo>
                      <a:pt x="97" y="83"/>
                    </a:lnTo>
                    <a:lnTo>
                      <a:pt x="104" y="86"/>
                    </a:lnTo>
                    <a:lnTo>
                      <a:pt x="107" y="86"/>
                    </a:lnTo>
                    <a:lnTo>
                      <a:pt x="111" y="86"/>
                    </a:lnTo>
                    <a:lnTo>
                      <a:pt x="107" y="93"/>
                    </a:lnTo>
                    <a:lnTo>
                      <a:pt x="107" y="93"/>
                    </a:lnTo>
                    <a:lnTo>
                      <a:pt x="107" y="97"/>
                    </a:lnTo>
                    <a:lnTo>
                      <a:pt x="107" y="101"/>
                    </a:lnTo>
                    <a:lnTo>
                      <a:pt x="107" y="101"/>
                    </a:lnTo>
                    <a:lnTo>
                      <a:pt x="107" y="108"/>
                    </a:lnTo>
                    <a:lnTo>
                      <a:pt x="104" y="111"/>
                    </a:lnTo>
                    <a:lnTo>
                      <a:pt x="100" y="108"/>
                    </a:lnTo>
                    <a:lnTo>
                      <a:pt x="104" y="104"/>
                    </a:lnTo>
                    <a:lnTo>
                      <a:pt x="104" y="104"/>
                    </a:lnTo>
                    <a:lnTo>
                      <a:pt x="100" y="101"/>
                    </a:lnTo>
                    <a:lnTo>
                      <a:pt x="100" y="104"/>
                    </a:lnTo>
                    <a:lnTo>
                      <a:pt x="93" y="104"/>
                    </a:lnTo>
                    <a:lnTo>
                      <a:pt x="89" y="104"/>
                    </a:lnTo>
                    <a:lnTo>
                      <a:pt x="82" y="104"/>
                    </a:lnTo>
                    <a:lnTo>
                      <a:pt x="75" y="108"/>
                    </a:lnTo>
                    <a:lnTo>
                      <a:pt x="68" y="108"/>
                    </a:lnTo>
                    <a:lnTo>
                      <a:pt x="79" y="104"/>
                    </a:lnTo>
                    <a:lnTo>
                      <a:pt x="82" y="101"/>
                    </a:lnTo>
                    <a:lnTo>
                      <a:pt x="93" y="101"/>
                    </a:lnTo>
                    <a:lnTo>
                      <a:pt x="93" y="97"/>
                    </a:lnTo>
                    <a:lnTo>
                      <a:pt x="97" y="97"/>
                    </a:lnTo>
                    <a:lnTo>
                      <a:pt x="104" y="97"/>
                    </a:lnTo>
                    <a:lnTo>
                      <a:pt x="104" y="97"/>
                    </a:lnTo>
                    <a:lnTo>
                      <a:pt x="104" y="93"/>
                    </a:lnTo>
                    <a:lnTo>
                      <a:pt x="100" y="90"/>
                    </a:lnTo>
                    <a:lnTo>
                      <a:pt x="93" y="90"/>
                    </a:lnTo>
                    <a:lnTo>
                      <a:pt x="75" y="75"/>
                    </a:lnTo>
                    <a:lnTo>
                      <a:pt x="71" y="68"/>
                    </a:lnTo>
                    <a:lnTo>
                      <a:pt x="71" y="65"/>
                    </a:lnTo>
                    <a:lnTo>
                      <a:pt x="75" y="58"/>
                    </a:lnTo>
                    <a:lnTo>
                      <a:pt x="71" y="50"/>
                    </a:lnTo>
                    <a:lnTo>
                      <a:pt x="68" y="47"/>
                    </a:lnTo>
                    <a:lnTo>
                      <a:pt x="68" y="40"/>
                    </a:lnTo>
                    <a:lnTo>
                      <a:pt x="75" y="32"/>
                    </a:lnTo>
                    <a:lnTo>
                      <a:pt x="79" y="25"/>
                    </a:lnTo>
                    <a:lnTo>
                      <a:pt x="82" y="22"/>
                    </a:lnTo>
                    <a:lnTo>
                      <a:pt x="86" y="18"/>
                    </a:lnTo>
                    <a:lnTo>
                      <a:pt x="89" y="15"/>
                    </a:lnTo>
                    <a:lnTo>
                      <a:pt x="100" y="7"/>
                    </a:lnTo>
                    <a:lnTo>
                      <a:pt x="104" y="4"/>
                    </a:lnTo>
                    <a:lnTo>
                      <a:pt x="104" y="4"/>
                    </a:lnTo>
                    <a:lnTo>
                      <a:pt x="104" y="4"/>
                    </a:lnTo>
                    <a:lnTo>
                      <a:pt x="100" y="0"/>
                    </a:lnTo>
                    <a:lnTo>
                      <a:pt x="75" y="0"/>
                    </a:lnTo>
                    <a:lnTo>
                      <a:pt x="71" y="0"/>
                    </a:lnTo>
                    <a:lnTo>
                      <a:pt x="54" y="4"/>
                    </a:lnTo>
                    <a:lnTo>
                      <a:pt x="43" y="7"/>
                    </a:lnTo>
                    <a:lnTo>
                      <a:pt x="29" y="15"/>
                    </a:lnTo>
                    <a:lnTo>
                      <a:pt x="25" y="22"/>
                    </a:lnTo>
                    <a:lnTo>
                      <a:pt x="21" y="25"/>
                    </a:lnTo>
                    <a:lnTo>
                      <a:pt x="18" y="25"/>
                    </a:lnTo>
                    <a:lnTo>
                      <a:pt x="18" y="29"/>
                    </a:lnTo>
                    <a:lnTo>
                      <a:pt x="14" y="29"/>
                    </a:lnTo>
                    <a:lnTo>
                      <a:pt x="18" y="32"/>
                    </a:lnTo>
                    <a:lnTo>
                      <a:pt x="14" y="36"/>
                    </a:lnTo>
                    <a:lnTo>
                      <a:pt x="14" y="40"/>
                    </a:lnTo>
                    <a:lnTo>
                      <a:pt x="18" y="43"/>
                    </a:lnTo>
                    <a:lnTo>
                      <a:pt x="11" y="43"/>
                    </a:lnTo>
                    <a:lnTo>
                      <a:pt x="7" y="47"/>
                    </a:lnTo>
                    <a:lnTo>
                      <a:pt x="3" y="47"/>
                    </a:lnTo>
                    <a:lnTo>
                      <a:pt x="3" y="54"/>
                    </a:lnTo>
                    <a:lnTo>
                      <a:pt x="3" y="58"/>
                    </a:lnTo>
                    <a:lnTo>
                      <a:pt x="3" y="65"/>
                    </a:lnTo>
                    <a:lnTo>
                      <a:pt x="11" y="65"/>
                    </a:lnTo>
                    <a:lnTo>
                      <a:pt x="3" y="65"/>
                    </a:lnTo>
                    <a:lnTo>
                      <a:pt x="0" y="68"/>
                    </a:lnTo>
                    <a:lnTo>
                      <a:pt x="0" y="72"/>
                    </a:lnTo>
                    <a:lnTo>
                      <a:pt x="0" y="75"/>
                    </a:lnTo>
                    <a:lnTo>
                      <a:pt x="3" y="79"/>
                    </a:lnTo>
                    <a:lnTo>
                      <a:pt x="0" y="83"/>
                    </a:lnTo>
                    <a:lnTo>
                      <a:pt x="0" y="93"/>
                    </a:lnTo>
                    <a:lnTo>
                      <a:pt x="3" y="97"/>
                    </a:lnTo>
                    <a:lnTo>
                      <a:pt x="3" y="97"/>
                    </a:lnTo>
                    <a:lnTo>
                      <a:pt x="21" y="101"/>
                    </a:lnTo>
                    <a:lnTo>
                      <a:pt x="43" y="101"/>
                    </a:lnTo>
                    <a:lnTo>
                      <a:pt x="46" y="104"/>
                    </a:lnTo>
                    <a:lnTo>
                      <a:pt x="54" y="108"/>
                    </a:lnTo>
                    <a:lnTo>
                      <a:pt x="61" y="108"/>
                    </a:lnTo>
                    <a:lnTo>
                      <a:pt x="46" y="111"/>
                    </a:lnTo>
                    <a:lnTo>
                      <a:pt x="39" y="111"/>
                    </a:lnTo>
                    <a:lnTo>
                      <a:pt x="25" y="108"/>
                    </a:lnTo>
                    <a:lnTo>
                      <a:pt x="18" y="108"/>
                    </a:lnTo>
                    <a:lnTo>
                      <a:pt x="11" y="108"/>
                    </a:lnTo>
                    <a:lnTo>
                      <a:pt x="14" y="108"/>
                    </a:lnTo>
                    <a:lnTo>
                      <a:pt x="14" y="111"/>
                    </a:lnTo>
                    <a:lnTo>
                      <a:pt x="18" y="115"/>
                    </a:lnTo>
                    <a:lnTo>
                      <a:pt x="21" y="122"/>
                    </a:lnTo>
                    <a:lnTo>
                      <a:pt x="29" y="129"/>
                    </a:lnTo>
                    <a:lnTo>
                      <a:pt x="43" y="133"/>
                    </a:lnTo>
                    <a:lnTo>
                      <a:pt x="39" y="133"/>
                    </a:lnTo>
                    <a:lnTo>
                      <a:pt x="46" y="136"/>
                    </a:lnTo>
                    <a:lnTo>
                      <a:pt x="46" y="133"/>
                    </a:lnTo>
                    <a:lnTo>
                      <a:pt x="50" y="133"/>
                    </a:lnTo>
                    <a:lnTo>
                      <a:pt x="61" y="136"/>
                    </a:lnTo>
                    <a:lnTo>
                      <a:pt x="68" y="133"/>
                    </a:lnTo>
                    <a:lnTo>
                      <a:pt x="71" y="129"/>
                    </a:lnTo>
                    <a:lnTo>
                      <a:pt x="71" y="136"/>
                    </a:lnTo>
                    <a:lnTo>
                      <a:pt x="75" y="140"/>
                    </a:lnTo>
                    <a:lnTo>
                      <a:pt x="82" y="144"/>
                    </a:lnTo>
                    <a:lnTo>
                      <a:pt x="93" y="147"/>
                    </a:lnTo>
                    <a:lnTo>
                      <a:pt x="97" y="147"/>
                    </a:lnTo>
                    <a:lnTo>
                      <a:pt x="93" y="144"/>
                    </a:lnTo>
                    <a:lnTo>
                      <a:pt x="97" y="144"/>
                    </a:lnTo>
                    <a:lnTo>
                      <a:pt x="107" y="147"/>
                    </a:lnTo>
                    <a:lnTo>
                      <a:pt x="125" y="147"/>
                    </a:lnTo>
                    <a:lnTo>
                      <a:pt x="132" y="151"/>
                    </a:lnTo>
                    <a:lnTo>
                      <a:pt x="132" y="147"/>
                    </a:lnTo>
                    <a:lnTo>
                      <a:pt x="143" y="144"/>
                    </a:lnTo>
                    <a:lnTo>
                      <a:pt x="154" y="151"/>
                    </a:lnTo>
                    <a:lnTo>
                      <a:pt x="161" y="151"/>
                    </a:lnTo>
                    <a:lnTo>
                      <a:pt x="161" y="151"/>
                    </a:lnTo>
                    <a:lnTo>
                      <a:pt x="165" y="151"/>
                    </a:lnTo>
                    <a:lnTo>
                      <a:pt x="161" y="151"/>
                    </a:lnTo>
                    <a:lnTo>
                      <a:pt x="165" y="151"/>
                    </a:lnTo>
                    <a:lnTo>
                      <a:pt x="168" y="147"/>
                    </a:lnTo>
                    <a:lnTo>
                      <a:pt x="172" y="147"/>
                    </a:lnTo>
                    <a:lnTo>
                      <a:pt x="179" y="151"/>
                    </a:lnTo>
                    <a:lnTo>
                      <a:pt x="183" y="154"/>
                    </a:lnTo>
                    <a:lnTo>
                      <a:pt x="186" y="154"/>
                    </a:lnTo>
                    <a:lnTo>
                      <a:pt x="186" y="151"/>
                    </a:lnTo>
                    <a:lnTo>
                      <a:pt x="179" y="147"/>
                    </a:lnTo>
                    <a:lnTo>
                      <a:pt x="172" y="144"/>
                    </a:lnTo>
                    <a:lnTo>
                      <a:pt x="172" y="140"/>
                    </a:lnTo>
                    <a:lnTo>
                      <a:pt x="190" y="144"/>
                    </a:lnTo>
                    <a:lnTo>
                      <a:pt x="197" y="147"/>
                    </a:lnTo>
                    <a:lnTo>
                      <a:pt x="200" y="144"/>
                    </a:lnTo>
                    <a:lnTo>
                      <a:pt x="204" y="147"/>
                    </a:lnTo>
                    <a:lnTo>
                      <a:pt x="208" y="147"/>
                    </a:lnTo>
                    <a:lnTo>
                      <a:pt x="211" y="151"/>
                    </a:lnTo>
                    <a:lnTo>
                      <a:pt x="222" y="151"/>
                    </a:lnTo>
                    <a:lnTo>
                      <a:pt x="229" y="151"/>
                    </a:lnTo>
                    <a:lnTo>
                      <a:pt x="233" y="147"/>
                    </a:lnTo>
                    <a:lnTo>
                      <a:pt x="229" y="140"/>
                    </a:lnTo>
                    <a:lnTo>
                      <a:pt x="226" y="133"/>
                    </a:lnTo>
                    <a:lnTo>
                      <a:pt x="218" y="133"/>
                    </a:lnTo>
                    <a:lnTo>
                      <a:pt x="215" y="133"/>
                    </a:lnTo>
                    <a:lnTo>
                      <a:pt x="218" y="129"/>
                    </a:lnTo>
                    <a:lnTo>
                      <a:pt x="229" y="129"/>
                    </a:lnTo>
                    <a:lnTo>
                      <a:pt x="243" y="140"/>
                    </a:lnTo>
                    <a:lnTo>
                      <a:pt x="243" y="136"/>
                    </a:lnTo>
                    <a:lnTo>
                      <a:pt x="247" y="136"/>
                    </a:lnTo>
                    <a:lnTo>
                      <a:pt x="254" y="136"/>
                    </a:lnTo>
                    <a:lnTo>
                      <a:pt x="254" y="151"/>
                    </a:lnTo>
                    <a:lnTo>
                      <a:pt x="258" y="154"/>
                    </a:lnTo>
                    <a:lnTo>
                      <a:pt x="261" y="151"/>
                    </a:lnTo>
                    <a:lnTo>
                      <a:pt x="265" y="151"/>
                    </a:lnTo>
                    <a:lnTo>
                      <a:pt x="269" y="151"/>
                    </a:lnTo>
                    <a:lnTo>
                      <a:pt x="269" y="154"/>
                    </a:lnTo>
                    <a:lnTo>
                      <a:pt x="269" y="158"/>
                    </a:lnTo>
                    <a:lnTo>
                      <a:pt x="265" y="158"/>
                    </a:lnTo>
                    <a:lnTo>
                      <a:pt x="269" y="158"/>
                    </a:lnTo>
                    <a:lnTo>
                      <a:pt x="272" y="162"/>
                    </a:lnTo>
                    <a:lnTo>
                      <a:pt x="279" y="165"/>
                    </a:lnTo>
                    <a:lnTo>
                      <a:pt x="290" y="172"/>
                    </a:lnTo>
                    <a:lnTo>
                      <a:pt x="294" y="176"/>
                    </a:lnTo>
                    <a:lnTo>
                      <a:pt x="286" y="180"/>
                    </a:lnTo>
                    <a:lnTo>
                      <a:pt x="279" y="180"/>
                    </a:lnTo>
                    <a:lnTo>
                      <a:pt x="272" y="180"/>
                    </a:lnTo>
                    <a:lnTo>
                      <a:pt x="276" y="187"/>
                    </a:lnTo>
                    <a:lnTo>
                      <a:pt x="276" y="194"/>
                    </a:lnTo>
                    <a:lnTo>
                      <a:pt x="283" y="190"/>
                    </a:lnTo>
                    <a:lnTo>
                      <a:pt x="294" y="187"/>
                    </a:lnTo>
                    <a:lnTo>
                      <a:pt x="297" y="183"/>
                    </a:lnTo>
                    <a:lnTo>
                      <a:pt x="301" y="187"/>
                    </a:lnTo>
                    <a:lnTo>
                      <a:pt x="308" y="183"/>
                    </a:lnTo>
                    <a:lnTo>
                      <a:pt x="315" y="180"/>
                    </a:lnTo>
                    <a:lnTo>
                      <a:pt x="322" y="180"/>
                    </a:lnTo>
                    <a:lnTo>
                      <a:pt x="311" y="183"/>
                    </a:lnTo>
                    <a:lnTo>
                      <a:pt x="311" y="183"/>
                    </a:lnTo>
                    <a:lnTo>
                      <a:pt x="308" y="187"/>
                    </a:lnTo>
                    <a:lnTo>
                      <a:pt x="319" y="194"/>
                    </a:lnTo>
                    <a:lnTo>
                      <a:pt x="322" y="197"/>
                    </a:lnTo>
                    <a:lnTo>
                      <a:pt x="326" y="197"/>
                    </a:lnTo>
                    <a:lnTo>
                      <a:pt x="322" y="194"/>
                    </a:lnTo>
                    <a:lnTo>
                      <a:pt x="322" y="190"/>
                    </a:lnTo>
                    <a:lnTo>
                      <a:pt x="329" y="194"/>
                    </a:lnTo>
                    <a:lnTo>
                      <a:pt x="329" y="201"/>
                    </a:lnTo>
                    <a:lnTo>
                      <a:pt x="333" y="205"/>
                    </a:lnTo>
                    <a:lnTo>
                      <a:pt x="337" y="208"/>
                    </a:lnTo>
                    <a:lnTo>
                      <a:pt x="344" y="208"/>
                    </a:lnTo>
                    <a:lnTo>
                      <a:pt x="347" y="212"/>
                    </a:lnTo>
                    <a:lnTo>
                      <a:pt x="351" y="219"/>
                    </a:lnTo>
                    <a:lnTo>
                      <a:pt x="351" y="223"/>
                    </a:lnTo>
                    <a:lnTo>
                      <a:pt x="354" y="223"/>
                    </a:lnTo>
                    <a:lnTo>
                      <a:pt x="354" y="230"/>
                    </a:lnTo>
                    <a:lnTo>
                      <a:pt x="358" y="233"/>
                    </a:lnTo>
                    <a:lnTo>
                      <a:pt x="358" y="237"/>
                    </a:lnTo>
                    <a:lnTo>
                      <a:pt x="358" y="241"/>
                    </a:lnTo>
                    <a:lnTo>
                      <a:pt x="362" y="241"/>
                    </a:lnTo>
                    <a:lnTo>
                      <a:pt x="362" y="244"/>
                    </a:lnTo>
                    <a:lnTo>
                      <a:pt x="358" y="248"/>
                    </a:lnTo>
                    <a:lnTo>
                      <a:pt x="351" y="251"/>
                    </a:lnTo>
                    <a:lnTo>
                      <a:pt x="347" y="251"/>
                    </a:lnTo>
                    <a:lnTo>
                      <a:pt x="347" y="262"/>
                    </a:lnTo>
                    <a:lnTo>
                      <a:pt x="347" y="262"/>
                    </a:lnTo>
                    <a:lnTo>
                      <a:pt x="344" y="262"/>
                    </a:lnTo>
                    <a:lnTo>
                      <a:pt x="337" y="266"/>
                    </a:lnTo>
                    <a:lnTo>
                      <a:pt x="333" y="269"/>
                    </a:lnTo>
                    <a:lnTo>
                      <a:pt x="326" y="276"/>
                    </a:lnTo>
                    <a:lnTo>
                      <a:pt x="319" y="280"/>
                    </a:lnTo>
                    <a:lnTo>
                      <a:pt x="319" y="284"/>
                    </a:lnTo>
                    <a:lnTo>
                      <a:pt x="326" y="287"/>
                    </a:lnTo>
                    <a:lnTo>
                      <a:pt x="333" y="294"/>
                    </a:lnTo>
                    <a:lnTo>
                      <a:pt x="333" y="298"/>
                    </a:lnTo>
                    <a:lnTo>
                      <a:pt x="337" y="298"/>
                    </a:lnTo>
                    <a:lnTo>
                      <a:pt x="337" y="305"/>
                    </a:lnTo>
                    <a:lnTo>
                      <a:pt x="329" y="302"/>
                    </a:lnTo>
                    <a:lnTo>
                      <a:pt x="329" y="302"/>
                    </a:lnTo>
                    <a:lnTo>
                      <a:pt x="322" y="302"/>
                    </a:lnTo>
                    <a:lnTo>
                      <a:pt x="322" y="302"/>
                    </a:lnTo>
                    <a:lnTo>
                      <a:pt x="319" y="305"/>
                    </a:lnTo>
                    <a:lnTo>
                      <a:pt x="315" y="305"/>
                    </a:lnTo>
                    <a:lnTo>
                      <a:pt x="304" y="305"/>
                    </a:lnTo>
                    <a:lnTo>
                      <a:pt x="304" y="309"/>
                    </a:lnTo>
                    <a:lnTo>
                      <a:pt x="301" y="312"/>
                    </a:lnTo>
                    <a:lnTo>
                      <a:pt x="294" y="309"/>
                    </a:lnTo>
                    <a:lnTo>
                      <a:pt x="283" y="309"/>
                    </a:lnTo>
                    <a:lnTo>
                      <a:pt x="276" y="305"/>
                    </a:lnTo>
                    <a:lnTo>
                      <a:pt x="272" y="305"/>
                    </a:lnTo>
                    <a:lnTo>
                      <a:pt x="265" y="305"/>
                    </a:lnTo>
                    <a:lnTo>
                      <a:pt x="265" y="305"/>
                    </a:lnTo>
                    <a:lnTo>
                      <a:pt x="258" y="305"/>
                    </a:lnTo>
                    <a:lnTo>
                      <a:pt x="261" y="309"/>
                    </a:lnTo>
                    <a:lnTo>
                      <a:pt x="258" y="309"/>
                    </a:lnTo>
                    <a:lnTo>
                      <a:pt x="258" y="312"/>
                    </a:lnTo>
                    <a:lnTo>
                      <a:pt x="254" y="316"/>
                    </a:lnTo>
                    <a:lnTo>
                      <a:pt x="247" y="319"/>
                    </a:lnTo>
                    <a:lnTo>
                      <a:pt x="243" y="323"/>
                    </a:lnTo>
                    <a:lnTo>
                      <a:pt x="243" y="327"/>
                    </a:lnTo>
                    <a:lnTo>
                      <a:pt x="243" y="330"/>
                    </a:lnTo>
                    <a:lnTo>
                      <a:pt x="247" y="337"/>
                    </a:lnTo>
                    <a:lnTo>
                      <a:pt x="251" y="337"/>
                    </a:lnTo>
                    <a:lnTo>
                      <a:pt x="254" y="337"/>
                    </a:lnTo>
                    <a:lnTo>
                      <a:pt x="261" y="341"/>
                    </a:lnTo>
                    <a:lnTo>
                      <a:pt x="261" y="341"/>
                    </a:lnTo>
                    <a:lnTo>
                      <a:pt x="272" y="345"/>
                    </a:lnTo>
                    <a:lnTo>
                      <a:pt x="272" y="345"/>
                    </a:lnTo>
                    <a:lnTo>
                      <a:pt x="272" y="345"/>
                    </a:lnTo>
                    <a:lnTo>
                      <a:pt x="283" y="341"/>
                    </a:lnTo>
                    <a:lnTo>
                      <a:pt x="279" y="341"/>
                    </a:lnTo>
                    <a:lnTo>
                      <a:pt x="286" y="341"/>
                    </a:lnTo>
                    <a:lnTo>
                      <a:pt x="290" y="337"/>
                    </a:lnTo>
                    <a:lnTo>
                      <a:pt x="290" y="337"/>
                    </a:lnTo>
                    <a:lnTo>
                      <a:pt x="290" y="334"/>
                    </a:lnTo>
                    <a:lnTo>
                      <a:pt x="294" y="334"/>
                    </a:lnTo>
                    <a:lnTo>
                      <a:pt x="297" y="334"/>
                    </a:lnTo>
                    <a:lnTo>
                      <a:pt x="301" y="334"/>
                    </a:lnTo>
                    <a:lnTo>
                      <a:pt x="301" y="337"/>
                    </a:lnTo>
                    <a:lnTo>
                      <a:pt x="311" y="337"/>
                    </a:lnTo>
                    <a:lnTo>
                      <a:pt x="315" y="337"/>
                    </a:lnTo>
                    <a:lnTo>
                      <a:pt x="315" y="337"/>
                    </a:lnTo>
                    <a:lnTo>
                      <a:pt x="319" y="334"/>
                    </a:lnTo>
                    <a:lnTo>
                      <a:pt x="319" y="334"/>
                    </a:lnTo>
                    <a:lnTo>
                      <a:pt x="315" y="330"/>
                    </a:lnTo>
                    <a:lnTo>
                      <a:pt x="308" y="330"/>
                    </a:lnTo>
                    <a:lnTo>
                      <a:pt x="308" y="327"/>
                    </a:lnTo>
                    <a:lnTo>
                      <a:pt x="315" y="327"/>
                    </a:lnTo>
                    <a:lnTo>
                      <a:pt x="315" y="323"/>
                    </a:lnTo>
                    <a:lnTo>
                      <a:pt x="315" y="327"/>
                    </a:lnTo>
                    <a:lnTo>
                      <a:pt x="315" y="330"/>
                    </a:lnTo>
                    <a:lnTo>
                      <a:pt x="319" y="327"/>
                    </a:lnTo>
                    <a:lnTo>
                      <a:pt x="319" y="330"/>
                    </a:lnTo>
                    <a:lnTo>
                      <a:pt x="322" y="330"/>
                    </a:lnTo>
                    <a:lnTo>
                      <a:pt x="326" y="330"/>
                    </a:lnTo>
                    <a:lnTo>
                      <a:pt x="329" y="330"/>
                    </a:lnTo>
                    <a:lnTo>
                      <a:pt x="329" y="330"/>
                    </a:lnTo>
                    <a:lnTo>
                      <a:pt x="333" y="334"/>
                    </a:lnTo>
                    <a:lnTo>
                      <a:pt x="337" y="330"/>
                    </a:lnTo>
                    <a:lnTo>
                      <a:pt x="340" y="334"/>
                    </a:lnTo>
                    <a:lnTo>
                      <a:pt x="340" y="334"/>
                    </a:lnTo>
                    <a:lnTo>
                      <a:pt x="340" y="337"/>
                    </a:lnTo>
                    <a:lnTo>
                      <a:pt x="340" y="337"/>
                    </a:lnTo>
                    <a:lnTo>
                      <a:pt x="340" y="341"/>
                    </a:lnTo>
                    <a:lnTo>
                      <a:pt x="344" y="341"/>
                    </a:lnTo>
                    <a:lnTo>
                      <a:pt x="347" y="345"/>
                    </a:lnTo>
                    <a:lnTo>
                      <a:pt x="347" y="348"/>
                    </a:lnTo>
                    <a:lnTo>
                      <a:pt x="347" y="348"/>
                    </a:lnTo>
                    <a:lnTo>
                      <a:pt x="347" y="352"/>
                    </a:lnTo>
                    <a:lnTo>
                      <a:pt x="351" y="352"/>
                    </a:lnTo>
                    <a:lnTo>
                      <a:pt x="351" y="352"/>
                    </a:lnTo>
                    <a:lnTo>
                      <a:pt x="354" y="352"/>
                    </a:lnTo>
                    <a:lnTo>
                      <a:pt x="358" y="359"/>
                    </a:lnTo>
                    <a:lnTo>
                      <a:pt x="358" y="359"/>
                    </a:lnTo>
                    <a:lnTo>
                      <a:pt x="362" y="355"/>
                    </a:lnTo>
                    <a:lnTo>
                      <a:pt x="365" y="355"/>
                    </a:lnTo>
                    <a:lnTo>
                      <a:pt x="365" y="359"/>
                    </a:lnTo>
                    <a:lnTo>
                      <a:pt x="365" y="362"/>
                    </a:lnTo>
                    <a:lnTo>
                      <a:pt x="369" y="362"/>
                    </a:lnTo>
                    <a:lnTo>
                      <a:pt x="369" y="359"/>
                    </a:lnTo>
                    <a:lnTo>
                      <a:pt x="372" y="355"/>
                    </a:lnTo>
                    <a:lnTo>
                      <a:pt x="376" y="362"/>
                    </a:lnTo>
                    <a:lnTo>
                      <a:pt x="376" y="362"/>
                    </a:lnTo>
                    <a:lnTo>
                      <a:pt x="380" y="366"/>
                    </a:lnTo>
                    <a:lnTo>
                      <a:pt x="383" y="366"/>
                    </a:lnTo>
                    <a:lnTo>
                      <a:pt x="380" y="370"/>
                    </a:lnTo>
                    <a:lnTo>
                      <a:pt x="372" y="370"/>
                    </a:lnTo>
                    <a:lnTo>
                      <a:pt x="369" y="366"/>
                    </a:lnTo>
                    <a:lnTo>
                      <a:pt x="369" y="370"/>
                    </a:lnTo>
                    <a:lnTo>
                      <a:pt x="376" y="380"/>
                    </a:lnTo>
                    <a:lnTo>
                      <a:pt x="380" y="380"/>
                    </a:lnTo>
                    <a:lnTo>
                      <a:pt x="383" y="384"/>
                    </a:lnTo>
                    <a:lnTo>
                      <a:pt x="383" y="38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41" name="Freeform 564">
                <a:extLst>
                  <a:ext uri="{FF2B5EF4-FFF2-40B4-BE49-F238E27FC236}">
                    <a16:creationId xmlns:a16="http://schemas.microsoft.com/office/drawing/2014/main" id="{B679D321-682F-44F5-BAC3-50CF98A74C27}"/>
                  </a:ext>
                </a:extLst>
              </p:cNvPr>
              <p:cNvSpPr>
                <a:spLocks/>
              </p:cNvSpPr>
              <p:nvPr/>
            </p:nvSpPr>
            <p:spPr bwMode="auto">
              <a:xfrm>
                <a:off x="1651" y="723"/>
                <a:ext cx="26" cy="7"/>
              </a:xfrm>
              <a:custGeom>
                <a:avLst/>
                <a:gdLst>
                  <a:gd name="T0" fmla="*/ 15 w 26"/>
                  <a:gd name="T1" fmla="*/ 0 h 7"/>
                  <a:gd name="T2" fmla="*/ 22 w 26"/>
                  <a:gd name="T3" fmla="*/ 0 h 7"/>
                  <a:gd name="T4" fmla="*/ 26 w 26"/>
                  <a:gd name="T5" fmla="*/ 4 h 7"/>
                  <a:gd name="T6" fmla="*/ 18 w 26"/>
                  <a:gd name="T7" fmla="*/ 7 h 7"/>
                  <a:gd name="T8" fmla="*/ 8 w 26"/>
                  <a:gd name="T9" fmla="*/ 7 h 7"/>
                  <a:gd name="T10" fmla="*/ 0 w 26"/>
                  <a:gd name="T11" fmla="*/ 7 h 7"/>
                  <a:gd name="T12" fmla="*/ 0 w 26"/>
                  <a:gd name="T13" fmla="*/ 7 h 7"/>
                  <a:gd name="T14" fmla="*/ 8 w 26"/>
                  <a:gd name="T15" fmla="*/ 7 h 7"/>
                  <a:gd name="T16" fmla="*/ 11 w 26"/>
                  <a:gd name="T17" fmla="*/ 4 h 7"/>
                  <a:gd name="T18" fmla="*/ 15 w 2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7">
                    <a:moveTo>
                      <a:pt x="15" y="0"/>
                    </a:moveTo>
                    <a:lnTo>
                      <a:pt x="22" y="0"/>
                    </a:lnTo>
                    <a:lnTo>
                      <a:pt x="26" y="4"/>
                    </a:lnTo>
                    <a:lnTo>
                      <a:pt x="18" y="7"/>
                    </a:lnTo>
                    <a:lnTo>
                      <a:pt x="8" y="7"/>
                    </a:lnTo>
                    <a:lnTo>
                      <a:pt x="0" y="7"/>
                    </a:lnTo>
                    <a:lnTo>
                      <a:pt x="0" y="7"/>
                    </a:lnTo>
                    <a:lnTo>
                      <a:pt x="8" y="7"/>
                    </a:lnTo>
                    <a:lnTo>
                      <a:pt x="11" y="4"/>
                    </a:lnTo>
                    <a:lnTo>
                      <a:pt x="15"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42" name="Freeform 565">
                <a:extLst>
                  <a:ext uri="{FF2B5EF4-FFF2-40B4-BE49-F238E27FC236}">
                    <a16:creationId xmlns:a16="http://schemas.microsoft.com/office/drawing/2014/main" id="{EEDBC25C-049C-4D0C-AA32-BED9ECDFDBE9}"/>
                  </a:ext>
                </a:extLst>
              </p:cNvPr>
              <p:cNvSpPr>
                <a:spLocks/>
              </p:cNvSpPr>
              <p:nvPr/>
            </p:nvSpPr>
            <p:spPr bwMode="auto">
              <a:xfrm>
                <a:off x="1952" y="1050"/>
                <a:ext cx="11" cy="21"/>
              </a:xfrm>
              <a:custGeom>
                <a:avLst/>
                <a:gdLst>
                  <a:gd name="T0" fmla="*/ 7 w 11"/>
                  <a:gd name="T1" fmla="*/ 3 h 21"/>
                  <a:gd name="T2" fmla="*/ 7 w 11"/>
                  <a:gd name="T3" fmla="*/ 3 h 21"/>
                  <a:gd name="T4" fmla="*/ 7 w 11"/>
                  <a:gd name="T5" fmla="*/ 7 h 21"/>
                  <a:gd name="T6" fmla="*/ 11 w 11"/>
                  <a:gd name="T7" fmla="*/ 18 h 21"/>
                  <a:gd name="T8" fmla="*/ 7 w 11"/>
                  <a:gd name="T9" fmla="*/ 21 h 21"/>
                  <a:gd name="T10" fmla="*/ 4 w 11"/>
                  <a:gd name="T11" fmla="*/ 21 h 21"/>
                  <a:gd name="T12" fmla="*/ 0 w 11"/>
                  <a:gd name="T13" fmla="*/ 18 h 21"/>
                  <a:gd name="T14" fmla="*/ 0 w 11"/>
                  <a:gd name="T15" fmla="*/ 10 h 21"/>
                  <a:gd name="T16" fmla="*/ 0 w 11"/>
                  <a:gd name="T17" fmla="*/ 3 h 21"/>
                  <a:gd name="T18" fmla="*/ 4 w 11"/>
                  <a:gd name="T19" fmla="*/ 0 h 21"/>
                  <a:gd name="T20" fmla="*/ 7 w 11"/>
                  <a:gd name="T2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21">
                    <a:moveTo>
                      <a:pt x="7" y="3"/>
                    </a:moveTo>
                    <a:lnTo>
                      <a:pt x="7" y="3"/>
                    </a:lnTo>
                    <a:lnTo>
                      <a:pt x="7" y="7"/>
                    </a:lnTo>
                    <a:lnTo>
                      <a:pt x="11" y="18"/>
                    </a:lnTo>
                    <a:lnTo>
                      <a:pt x="7" y="21"/>
                    </a:lnTo>
                    <a:lnTo>
                      <a:pt x="4" y="21"/>
                    </a:lnTo>
                    <a:lnTo>
                      <a:pt x="0" y="18"/>
                    </a:lnTo>
                    <a:lnTo>
                      <a:pt x="0" y="10"/>
                    </a:lnTo>
                    <a:lnTo>
                      <a:pt x="0" y="3"/>
                    </a:lnTo>
                    <a:lnTo>
                      <a:pt x="4" y="0"/>
                    </a:lnTo>
                    <a:lnTo>
                      <a:pt x="7"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43" name="Freeform 566">
                <a:extLst>
                  <a:ext uri="{FF2B5EF4-FFF2-40B4-BE49-F238E27FC236}">
                    <a16:creationId xmlns:a16="http://schemas.microsoft.com/office/drawing/2014/main" id="{49AF7F58-CE07-42CC-8914-00EB9E29061E}"/>
                  </a:ext>
                </a:extLst>
              </p:cNvPr>
              <p:cNvSpPr>
                <a:spLocks/>
              </p:cNvSpPr>
              <p:nvPr/>
            </p:nvSpPr>
            <p:spPr bwMode="auto">
              <a:xfrm>
                <a:off x="2199" y="1236"/>
                <a:ext cx="18" cy="4"/>
              </a:xfrm>
              <a:custGeom>
                <a:avLst/>
                <a:gdLst>
                  <a:gd name="T0" fmla="*/ 18 w 18"/>
                  <a:gd name="T1" fmla="*/ 4 h 4"/>
                  <a:gd name="T2" fmla="*/ 15 w 18"/>
                  <a:gd name="T3" fmla="*/ 0 h 4"/>
                  <a:gd name="T4" fmla="*/ 18 w 18"/>
                  <a:gd name="T5" fmla="*/ 4 h 4"/>
                  <a:gd name="T6" fmla="*/ 18 w 18"/>
                  <a:gd name="T7" fmla="*/ 4 h 4"/>
                  <a:gd name="T8" fmla="*/ 15 w 18"/>
                  <a:gd name="T9" fmla="*/ 4 h 4"/>
                  <a:gd name="T10" fmla="*/ 11 w 18"/>
                  <a:gd name="T11" fmla="*/ 4 h 4"/>
                  <a:gd name="T12" fmla="*/ 4 w 18"/>
                  <a:gd name="T13" fmla="*/ 4 h 4"/>
                  <a:gd name="T14" fmla="*/ 0 w 18"/>
                  <a:gd name="T15" fmla="*/ 4 h 4"/>
                  <a:gd name="T16" fmla="*/ 4 w 18"/>
                  <a:gd name="T17" fmla="*/ 0 h 4"/>
                  <a:gd name="T18" fmla="*/ 8 w 18"/>
                  <a:gd name="T19" fmla="*/ 4 h 4"/>
                  <a:gd name="T20" fmla="*/ 15 w 18"/>
                  <a:gd name="T21" fmla="*/ 0 h 4"/>
                  <a:gd name="T22" fmla="*/ 18 w 18"/>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4">
                    <a:moveTo>
                      <a:pt x="18" y="4"/>
                    </a:moveTo>
                    <a:lnTo>
                      <a:pt x="15" y="0"/>
                    </a:lnTo>
                    <a:lnTo>
                      <a:pt x="18" y="4"/>
                    </a:lnTo>
                    <a:lnTo>
                      <a:pt x="18" y="4"/>
                    </a:lnTo>
                    <a:lnTo>
                      <a:pt x="15" y="4"/>
                    </a:lnTo>
                    <a:lnTo>
                      <a:pt x="11" y="4"/>
                    </a:lnTo>
                    <a:lnTo>
                      <a:pt x="4" y="4"/>
                    </a:lnTo>
                    <a:lnTo>
                      <a:pt x="0" y="4"/>
                    </a:lnTo>
                    <a:lnTo>
                      <a:pt x="4" y="0"/>
                    </a:lnTo>
                    <a:lnTo>
                      <a:pt x="8" y="4"/>
                    </a:lnTo>
                    <a:lnTo>
                      <a:pt x="15" y="0"/>
                    </a:lnTo>
                    <a:lnTo>
                      <a:pt x="18"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44" name="Freeform 567">
                <a:extLst>
                  <a:ext uri="{FF2B5EF4-FFF2-40B4-BE49-F238E27FC236}">
                    <a16:creationId xmlns:a16="http://schemas.microsoft.com/office/drawing/2014/main" id="{1FE94000-8032-454D-AD10-9186C4E7640E}"/>
                  </a:ext>
                </a:extLst>
              </p:cNvPr>
              <p:cNvSpPr>
                <a:spLocks/>
              </p:cNvSpPr>
              <p:nvPr/>
            </p:nvSpPr>
            <p:spPr bwMode="auto">
              <a:xfrm>
                <a:off x="2414" y="1685"/>
                <a:ext cx="47" cy="25"/>
              </a:xfrm>
              <a:custGeom>
                <a:avLst/>
                <a:gdLst>
                  <a:gd name="T0" fmla="*/ 40 w 47"/>
                  <a:gd name="T1" fmla="*/ 18 h 25"/>
                  <a:gd name="T2" fmla="*/ 43 w 47"/>
                  <a:gd name="T3" fmla="*/ 18 h 25"/>
                  <a:gd name="T4" fmla="*/ 47 w 47"/>
                  <a:gd name="T5" fmla="*/ 18 h 25"/>
                  <a:gd name="T6" fmla="*/ 47 w 47"/>
                  <a:gd name="T7" fmla="*/ 14 h 25"/>
                  <a:gd name="T8" fmla="*/ 36 w 47"/>
                  <a:gd name="T9" fmla="*/ 14 h 25"/>
                  <a:gd name="T10" fmla="*/ 29 w 47"/>
                  <a:gd name="T11" fmla="*/ 18 h 25"/>
                  <a:gd name="T12" fmla="*/ 25 w 47"/>
                  <a:gd name="T13" fmla="*/ 14 h 25"/>
                  <a:gd name="T14" fmla="*/ 18 w 47"/>
                  <a:gd name="T15" fmla="*/ 14 h 25"/>
                  <a:gd name="T16" fmla="*/ 15 w 47"/>
                  <a:gd name="T17" fmla="*/ 10 h 25"/>
                  <a:gd name="T18" fmla="*/ 11 w 47"/>
                  <a:gd name="T19" fmla="*/ 14 h 25"/>
                  <a:gd name="T20" fmla="*/ 11 w 47"/>
                  <a:gd name="T21" fmla="*/ 10 h 25"/>
                  <a:gd name="T22" fmla="*/ 8 w 47"/>
                  <a:gd name="T23" fmla="*/ 7 h 25"/>
                  <a:gd name="T24" fmla="*/ 8 w 47"/>
                  <a:gd name="T25" fmla="*/ 7 h 25"/>
                  <a:gd name="T26" fmla="*/ 8 w 47"/>
                  <a:gd name="T27" fmla="*/ 3 h 25"/>
                  <a:gd name="T28" fmla="*/ 8 w 47"/>
                  <a:gd name="T29" fmla="*/ 0 h 25"/>
                  <a:gd name="T30" fmla="*/ 8 w 47"/>
                  <a:gd name="T31" fmla="*/ 0 h 25"/>
                  <a:gd name="T32" fmla="*/ 0 w 47"/>
                  <a:gd name="T33" fmla="*/ 7 h 25"/>
                  <a:gd name="T34" fmla="*/ 0 w 47"/>
                  <a:gd name="T35" fmla="*/ 10 h 25"/>
                  <a:gd name="T36" fmla="*/ 8 w 47"/>
                  <a:gd name="T37" fmla="*/ 10 h 25"/>
                  <a:gd name="T38" fmla="*/ 4 w 47"/>
                  <a:gd name="T39" fmla="*/ 14 h 25"/>
                  <a:gd name="T40" fmla="*/ 8 w 47"/>
                  <a:gd name="T41" fmla="*/ 14 h 25"/>
                  <a:gd name="T42" fmla="*/ 11 w 47"/>
                  <a:gd name="T43" fmla="*/ 18 h 25"/>
                  <a:gd name="T44" fmla="*/ 15 w 47"/>
                  <a:gd name="T45" fmla="*/ 18 h 25"/>
                  <a:gd name="T46" fmla="*/ 18 w 47"/>
                  <a:gd name="T47" fmla="*/ 21 h 25"/>
                  <a:gd name="T48" fmla="*/ 22 w 47"/>
                  <a:gd name="T49" fmla="*/ 21 h 25"/>
                  <a:gd name="T50" fmla="*/ 25 w 47"/>
                  <a:gd name="T51" fmla="*/ 21 h 25"/>
                  <a:gd name="T52" fmla="*/ 25 w 47"/>
                  <a:gd name="T53" fmla="*/ 21 h 25"/>
                  <a:gd name="T54" fmla="*/ 25 w 47"/>
                  <a:gd name="T55" fmla="*/ 21 h 25"/>
                  <a:gd name="T56" fmla="*/ 29 w 47"/>
                  <a:gd name="T57" fmla="*/ 21 h 25"/>
                  <a:gd name="T58" fmla="*/ 29 w 47"/>
                  <a:gd name="T59" fmla="*/ 25 h 25"/>
                  <a:gd name="T60" fmla="*/ 29 w 47"/>
                  <a:gd name="T61" fmla="*/ 25 h 25"/>
                  <a:gd name="T62" fmla="*/ 36 w 47"/>
                  <a:gd name="T63" fmla="*/ 25 h 25"/>
                  <a:gd name="T64" fmla="*/ 40 w 47"/>
                  <a:gd name="T65" fmla="*/ 25 h 25"/>
                  <a:gd name="T66" fmla="*/ 40 w 47"/>
                  <a:gd name="T67" fmla="*/ 25 h 25"/>
                  <a:gd name="T68" fmla="*/ 40 w 47"/>
                  <a:gd name="T69" fmla="*/ 21 h 25"/>
                  <a:gd name="T70" fmla="*/ 40 w 47"/>
                  <a:gd name="T71"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25">
                    <a:moveTo>
                      <a:pt x="40" y="18"/>
                    </a:moveTo>
                    <a:lnTo>
                      <a:pt x="43" y="18"/>
                    </a:lnTo>
                    <a:lnTo>
                      <a:pt x="47" y="18"/>
                    </a:lnTo>
                    <a:lnTo>
                      <a:pt x="47" y="14"/>
                    </a:lnTo>
                    <a:lnTo>
                      <a:pt x="36" y="14"/>
                    </a:lnTo>
                    <a:lnTo>
                      <a:pt x="29" y="18"/>
                    </a:lnTo>
                    <a:lnTo>
                      <a:pt x="25" y="14"/>
                    </a:lnTo>
                    <a:lnTo>
                      <a:pt x="18" y="14"/>
                    </a:lnTo>
                    <a:lnTo>
                      <a:pt x="15" y="10"/>
                    </a:lnTo>
                    <a:lnTo>
                      <a:pt x="11" y="14"/>
                    </a:lnTo>
                    <a:lnTo>
                      <a:pt x="11" y="10"/>
                    </a:lnTo>
                    <a:lnTo>
                      <a:pt x="8" y="7"/>
                    </a:lnTo>
                    <a:lnTo>
                      <a:pt x="8" y="7"/>
                    </a:lnTo>
                    <a:lnTo>
                      <a:pt x="8" y="3"/>
                    </a:lnTo>
                    <a:lnTo>
                      <a:pt x="8" y="0"/>
                    </a:lnTo>
                    <a:lnTo>
                      <a:pt x="8" y="0"/>
                    </a:lnTo>
                    <a:lnTo>
                      <a:pt x="0" y="7"/>
                    </a:lnTo>
                    <a:lnTo>
                      <a:pt x="0" y="10"/>
                    </a:lnTo>
                    <a:lnTo>
                      <a:pt x="8" y="10"/>
                    </a:lnTo>
                    <a:lnTo>
                      <a:pt x="4" y="14"/>
                    </a:lnTo>
                    <a:lnTo>
                      <a:pt x="8" y="14"/>
                    </a:lnTo>
                    <a:lnTo>
                      <a:pt x="11" y="18"/>
                    </a:lnTo>
                    <a:lnTo>
                      <a:pt x="15" y="18"/>
                    </a:lnTo>
                    <a:lnTo>
                      <a:pt x="18" y="21"/>
                    </a:lnTo>
                    <a:lnTo>
                      <a:pt x="22" y="21"/>
                    </a:lnTo>
                    <a:lnTo>
                      <a:pt x="25" y="21"/>
                    </a:lnTo>
                    <a:lnTo>
                      <a:pt x="25" y="21"/>
                    </a:lnTo>
                    <a:lnTo>
                      <a:pt x="25" y="21"/>
                    </a:lnTo>
                    <a:lnTo>
                      <a:pt x="29" y="21"/>
                    </a:lnTo>
                    <a:lnTo>
                      <a:pt x="29" y="25"/>
                    </a:lnTo>
                    <a:lnTo>
                      <a:pt x="29" y="25"/>
                    </a:lnTo>
                    <a:lnTo>
                      <a:pt x="36" y="25"/>
                    </a:lnTo>
                    <a:lnTo>
                      <a:pt x="40" y="25"/>
                    </a:lnTo>
                    <a:lnTo>
                      <a:pt x="40" y="25"/>
                    </a:lnTo>
                    <a:lnTo>
                      <a:pt x="40" y="21"/>
                    </a:lnTo>
                    <a:lnTo>
                      <a:pt x="40" y="1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45" name="Freeform 568">
                <a:extLst>
                  <a:ext uri="{FF2B5EF4-FFF2-40B4-BE49-F238E27FC236}">
                    <a16:creationId xmlns:a16="http://schemas.microsoft.com/office/drawing/2014/main" id="{661A614B-30D1-4B60-A33B-E79B42A20AF7}"/>
                  </a:ext>
                </a:extLst>
              </p:cNvPr>
              <p:cNvSpPr>
                <a:spLocks/>
              </p:cNvSpPr>
              <p:nvPr/>
            </p:nvSpPr>
            <p:spPr bwMode="auto">
              <a:xfrm>
                <a:off x="2586" y="1509"/>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46" name="Freeform 569">
                <a:extLst>
                  <a:ext uri="{FF2B5EF4-FFF2-40B4-BE49-F238E27FC236}">
                    <a16:creationId xmlns:a16="http://schemas.microsoft.com/office/drawing/2014/main" id="{8843A0EC-D2B8-4C0A-8054-19737CCCA78F}"/>
                  </a:ext>
                </a:extLst>
              </p:cNvPr>
              <p:cNvSpPr>
                <a:spLocks/>
              </p:cNvSpPr>
              <p:nvPr/>
            </p:nvSpPr>
            <p:spPr bwMode="auto">
              <a:xfrm>
                <a:off x="1759" y="917"/>
                <a:ext cx="834" cy="857"/>
              </a:xfrm>
              <a:custGeom>
                <a:avLst/>
                <a:gdLst>
                  <a:gd name="T0" fmla="*/ 670 w 834"/>
                  <a:gd name="T1" fmla="*/ 811 h 857"/>
                  <a:gd name="T2" fmla="*/ 623 w 834"/>
                  <a:gd name="T3" fmla="*/ 850 h 857"/>
                  <a:gd name="T4" fmla="*/ 673 w 834"/>
                  <a:gd name="T5" fmla="*/ 832 h 857"/>
                  <a:gd name="T6" fmla="*/ 716 w 834"/>
                  <a:gd name="T7" fmla="*/ 804 h 857"/>
                  <a:gd name="T8" fmla="*/ 648 w 834"/>
                  <a:gd name="T9" fmla="*/ 778 h 857"/>
                  <a:gd name="T10" fmla="*/ 630 w 834"/>
                  <a:gd name="T11" fmla="*/ 739 h 857"/>
                  <a:gd name="T12" fmla="*/ 562 w 834"/>
                  <a:gd name="T13" fmla="*/ 735 h 857"/>
                  <a:gd name="T14" fmla="*/ 573 w 834"/>
                  <a:gd name="T15" fmla="*/ 714 h 857"/>
                  <a:gd name="T16" fmla="*/ 663 w 834"/>
                  <a:gd name="T17" fmla="*/ 682 h 857"/>
                  <a:gd name="T18" fmla="*/ 774 w 834"/>
                  <a:gd name="T19" fmla="*/ 656 h 857"/>
                  <a:gd name="T20" fmla="*/ 827 w 834"/>
                  <a:gd name="T21" fmla="*/ 613 h 857"/>
                  <a:gd name="T22" fmla="*/ 799 w 834"/>
                  <a:gd name="T23" fmla="*/ 599 h 857"/>
                  <a:gd name="T24" fmla="*/ 752 w 834"/>
                  <a:gd name="T25" fmla="*/ 592 h 857"/>
                  <a:gd name="T26" fmla="*/ 756 w 834"/>
                  <a:gd name="T27" fmla="*/ 578 h 857"/>
                  <a:gd name="T28" fmla="*/ 774 w 834"/>
                  <a:gd name="T29" fmla="*/ 556 h 857"/>
                  <a:gd name="T30" fmla="*/ 738 w 834"/>
                  <a:gd name="T31" fmla="*/ 534 h 857"/>
                  <a:gd name="T32" fmla="*/ 688 w 834"/>
                  <a:gd name="T33" fmla="*/ 506 h 857"/>
                  <a:gd name="T34" fmla="*/ 695 w 834"/>
                  <a:gd name="T35" fmla="*/ 466 h 857"/>
                  <a:gd name="T36" fmla="*/ 673 w 834"/>
                  <a:gd name="T37" fmla="*/ 448 h 857"/>
                  <a:gd name="T38" fmla="*/ 670 w 834"/>
                  <a:gd name="T39" fmla="*/ 434 h 857"/>
                  <a:gd name="T40" fmla="*/ 652 w 834"/>
                  <a:gd name="T41" fmla="*/ 402 h 857"/>
                  <a:gd name="T42" fmla="*/ 627 w 834"/>
                  <a:gd name="T43" fmla="*/ 434 h 857"/>
                  <a:gd name="T44" fmla="*/ 584 w 834"/>
                  <a:gd name="T45" fmla="*/ 463 h 857"/>
                  <a:gd name="T46" fmla="*/ 551 w 834"/>
                  <a:gd name="T47" fmla="*/ 441 h 857"/>
                  <a:gd name="T48" fmla="*/ 555 w 834"/>
                  <a:gd name="T49" fmla="*/ 427 h 857"/>
                  <a:gd name="T50" fmla="*/ 551 w 834"/>
                  <a:gd name="T51" fmla="*/ 402 h 857"/>
                  <a:gd name="T52" fmla="*/ 519 w 834"/>
                  <a:gd name="T53" fmla="*/ 377 h 857"/>
                  <a:gd name="T54" fmla="*/ 494 w 834"/>
                  <a:gd name="T55" fmla="*/ 351 h 857"/>
                  <a:gd name="T56" fmla="*/ 430 w 834"/>
                  <a:gd name="T57" fmla="*/ 334 h 857"/>
                  <a:gd name="T58" fmla="*/ 376 w 834"/>
                  <a:gd name="T59" fmla="*/ 351 h 857"/>
                  <a:gd name="T60" fmla="*/ 380 w 834"/>
                  <a:gd name="T61" fmla="*/ 387 h 857"/>
                  <a:gd name="T62" fmla="*/ 380 w 834"/>
                  <a:gd name="T63" fmla="*/ 423 h 857"/>
                  <a:gd name="T64" fmla="*/ 394 w 834"/>
                  <a:gd name="T65" fmla="*/ 477 h 857"/>
                  <a:gd name="T66" fmla="*/ 387 w 834"/>
                  <a:gd name="T67" fmla="*/ 538 h 857"/>
                  <a:gd name="T68" fmla="*/ 362 w 834"/>
                  <a:gd name="T69" fmla="*/ 624 h 857"/>
                  <a:gd name="T70" fmla="*/ 358 w 834"/>
                  <a:gd name="T71" fmla="*/ 656 h 857"/>
                  <a:gd name="T72" fmla="*/ 322 w 834"/>
                  <a:gd name="T73" fmla="*/ 642 h 857"/>
                  <a:gd name="T74" fmla="*/ 286 w 834"/>
                  <a:gd name="T75" fmla="*/ 581 h 857"/>
                  <a:gd name="T76" fmla="*/ 226 w 834"/>
                  <a:gd name="T77" fmla="*/ 545 h 857"/>
                  <a:gd name="T78" fmla="*/ 125 w 834"/>
                  <a:gd name="T79" fmla="*/ 495 h 857"/>
                  <a:gd name="T80" fmla="*/ 64 w 834"/>
                  <a:gd name="T81" fmla="*/ 441 h 857"/>
                  <a:gd name="T82" fmla="*/ 36 w 834"/>
                  <a:gd name="T83" fmla="*/ 395 h 857"/>
                  <a:gd name="T84" fmla="*/ 68 w 834"/>
                  <a:gd name="T85" fmla="*/ 341 h 857"/>
                  <a:gd name="T86" fmla="*/ 118 w 834"/>
                  <a:gd name="T87" fmla="*/ 316 h 857"/>
                  <a:gd name="T88" fmla="*/ 79 w 834"/>
                  <a:gd name="T89" fmla="*/ 290 h 857"/>
                  <a:gd name="T90" fmla="*/ 104 w 834"/>
                  <a:gd name="T91" fmla="*/ 287 h 857"/>
                  <a:gd name="T92" fmla="*/ 136 w 834"/>
                  <a:gd name="T93" fmla="*/ 276 h 857"/>
                  <a:gd name="T94" fmla="*/ 193 w 834"/>
                  <a:gd name="T95" fmla="*/ 240 h 857"/>
                  <a:gd name="T96" fmla="*/ 186 w 834"/>
                  <a:gd name="T97" fmla="*/ 233 h 857"/>
                  <a:gd name="T98" fmla="*/ 215 w 834"/>
                  <a:gd name="T99" fmla="*/ 197 h 857"/>
                  <a:gd name="T100" fmla="*/ 254 w 834"/>
                  <a:gd name="T101" fmla="*/ 190 h 857"/>
                  <a:gd name="T102" fmla="*/ 301 w 834"/>
                  <a:gd name="T103" fmla="*/ 158 h 857"/>
                  <a:gd name="T104" fmla="*/ 308 w 834"/>
                  <a:gd name="T105" fmla="*/ 122 h 857"/>
                  <a:gd name="T106" fmla="*/ 272 w 834"/>
                  <a:gd name="T107" fmla="*/ 86 h 857"/>
                  <a:gd name="T108" fmla="*/ 236 w 834"/>
                  <a:gd name="T109" fmla="*/ 108 h 857"/>
                  <a:gd name="T110" fmla="*/ 200 w 834"/>
                  <a:gd name="T111" fmla="*/ 154 h 857"/>
                  <a:gd name="T112" fmla="*/ 168 w 834"/>
                  <a:gd name="T113" fmla="*/ 133 h 857"/>
                  <a:gd name="T114" fmla="*/ 129 w 834"/>
                  <a:gd name="T115" fmla="*/ 133 h 857"/>
                  <a:gd name="T116" fmla="*/ 107 w 834"/>
                  <a:gd name="T117" fmla="*/ 93 h 857"/>
                  <a:gd name="T118" fmla="*/ 82 w 834"/>
                  <a:gd name="T119" fmla="*/ 72 h 857"/>
                  <a:gd name="T120" fmla="*/ 75 w 834"/>
                  <a:gd name="T121" fmla="*/ 43 h 857"/>
                  <a:gd name="T122" fmla="*/ 36 w 834"/>
                  <a:gd name="T123" fmla="*/ 0 h 857"/>
                  <a:gd name="T124" fmla="*/ 3 w 834"/>
                  <a:gd name="T125" fmla="*/ 32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4" h="857">
                    <a:moveTo>
                      <a:pt x="602" y="814"/>
                    </a:moveTo>
                    <a:lnTo>
                      <a:pt x="605" y="814"/>
                    </a:lnTo>
                    <a:lnTo>
                      <a:pt x="605" y="818"/>
                    </a:lnTo>
                    <a:lnTo>
                      <a:pt x="609" y="818"/>
                    </a:lnTo>
                    <a:lnTo>
                      <a:pt x="616" y="818"/>
                    </a:lnTo>
                    <a:lnTo>
                      <a:pt x="620" y="814"/>
                    </a:lnTo>
                    <a:lnTo>
                      <a:pt x="623" y="811"/>
                    </a:lnTo>
                    <a:lnTo>
                      <a:pt x="623" y="814"/>
                    </a:lnTo>
                    <a:lnTo>
                      <a:pt x="627" y="814"/>
                    </a:lnTo>
                    <a:lnTo>
                      <a:pt x="630" y="811"/>
                    </a:lnTo>
                    <a:lnTo>
                      <a:pt x="645" y="804"/>
                    </a:lnTo>
                    <a:lnTo>
                      <a:pt x="648" y="804"/>
                    </a:lnTo>
                    <a:lnTo>
                      <a:pt x="652" y="796"/>
                    </a:lnTo>
                    <a:lnTo>
                      <a:pt x="652" y="800"/>
                    </a:lnTo>
                    <a:lnTo>
                      <a:pt x="655" y="800"/>
                    </a:lnTo>
                    <a:lnTo>
                      <a:pt x="652" y="804"/>
                    </a:lnTo>
                    <a:lnTo>
                      <a:pt x="645" y="807"/>
                    </a:lnTo>
                    <a:lnTo>
                      <a:pt x="648" y="811"/>
                    </a:lnTo>
                    <a:lnTo>
                      <a:pt x="652" y="811"/>
                    </a:lnTo>
                    <a:lnTo>
                      <a:pt x="655" y="807"/>
                    </a:lnTo>
                    <a:lnTo>
                      <a:pt x="666" y="811"/>
                    </a:lnTo>
                    <a:lnTo>
                      <a:pt x="670" y="811"/>
                    </a:lnTo>
                    <a:lnTo>
                      <a:pt x="677" y="811"/>
                    </a:lnTo>
                    <a:lnTo>
                      <a:pt x="677" y="811"/>
                    </a:lnTo>
                    <a:lnTo>
                      <a:pt x="666" y="811"/>
                    </a:lnTo>
                    <a:lnTo>
                      <a:pt x="663" y="814"/>
                    </a:lnTo>
                    <a:lnTo>
                      <a:pt x="659" y="818"/>
                    </a:lnTo>
                    <a:lnTo>
                      <a:pt x="655" y="814"/>
                    </a:lnTo>
                    <a:lnTo>
                      <a:pt x="655" y="814"/>
                    </a:lnTo>
                    <a:lnTo>
                      <a:pt x="655" y="811"/>
                    </a:lnTo>
                    <a:lnTo>
                      <a:pt x="648" y="814"/>
                    </a:lnTo>
                    <a:lnTo>
                      <a:pt x="641" y="818"/>
                    </a:lnTo>
                    <a:lnTo>
                      <a:pt x="630" y="825"/>
                    </a:lnTo>
                    <a:lnTo>
                      <a:pt x="630" y="825"/>
                    </a:lnTo>
                    <a:lnTo>
                      <a:pt x="627" y="829"/>
                    </a:lnTo>
                    <a:lnTo>
                      <a:pt x="627" y="829"/>
                    </a:lnTo>
                    <a:lnTo>
                      <a:pt x="620" y="832"/>
                    </a:lnTo>
                    <a:lnTo>
                      <a:pt x="620" y="832"/>
                    </a:lnTo>
                    <a:lnTo>
                      <a:pt x="623" y="832"/>
                    </a:lnTo>
                    <a:lnTo>
                      <a:pt x="623" y="829"/>
                    </a:lnTo>
                    <a:lnTo>
                      <a:pt x="620" y="836"/>
                    </a:lnTo>
                    <a:lnTo>
                      <a:pt x="620" y="839"/>
                    </a:lnTo>
                    <a:lnTo>
                      <a:pt x="620" y="843"/>
                    </a:lnTo>
                    <a:lnTo>
                      <a:pt x="623" y="850"/>
                    </a:lnTo>
                    <a:lnTo>
                      <a:pt x="623" y="850"/>
                    </a:lnTo>
                    <a:lnTo>
                      <a:pt x="627" y="850"/>
                    </a:lnTo>
                    <a:lnTo>
                      <a:pt x="627" y="857"/>
                    </a:lnTo>
                    <a:lnTo>
                      <a:pt x="634" y="857"/>
                    </a:lnTo>
                    <a:lnTo>
                      <a:pt x="634" y="857"/>
                    </a:lnTo>
                    <a:lnTo>
                      <a:pt x="637" y="857"/>
                    </a:lnTo>
                    <a:lnTo>
                      <a:pt x="637" y="854"/>
                    </a:lnTo>
                    <a:lnTo>
                      <a:pt x="637" y="850"/>
                    </a:lnTo>
                    <a:lnTo>
                      <a:pt x="641" y="854"/>
                    </a:lnTo>
                    <a:lnTo>
                      <a:pt x="645" y="850"/>
                    </a:lnTo>
                    <a:lnTo>
                      <a:pt x="648" y="847"/>
                    </a:lnTo>
                    <a:lnTo>
                      <a:pt x="648" y="847"/>
                    </a:lnTo>
                    <a:lnTo>
                      <a:pt x="655" y="839"/>
                    </a:lnTo>
                    <a:lnTo>
                      <a:pt x="659" y="836"/>
                    </a:lnTo>
                    <a:lnTo>
                      <a:pt x="659" y="832"/>
                    </a:lnTo>
                    <a:lnTo>
                      <a:pt x="659" y="829"/>
                    </a:lnTo>
                    <a:lnTo>
                      <a:pt x="663" y="832"/>
                    </a:lnTo>
                    <a:lnTo>
                      <a:pt x="666" y="829"/>
                    </a:lnTo>
                    <a:lnTo>
                      <a:pt x="666" y="829"/>
                    </a:lnTo>
                    <a:lnTo>
                      <a:pt x="666" y="832"/>
                    </a:lnTo>
                    <a:lnTo>
                      <a:pt x="673" y="832"/>
                    </a:lnTo>
                    <a:lnTo>
                      <a:pt x="673" y="832"/>
                    </a:lnTo>
                    <a:lnTo>
                      <a:pt x="670" y="825"/>
                    </a:lnTo>
                    <a:lnTo>
                      <a:pt x="677" y="829"/>
                    </a:lnTo>
                    <a:lnTo>
                      <a:pt x="677" y="825"/>
                    </a:lnTo>
                    <a:lnTo>
                      <a:pt x="680" y="825"/>
                    </a:lnTo>
                    <a:lnTo>
                      <a:pt x="680" y="825"/>
                    </a:lnTo>
                    <a:lnTo>
                      <a:pt x="688" y="825"/>
                    </a:lnTo>
                    <a:lnTo>
                      <a:pt x="691" y="821"/>
                    </a:lnTo>
                    <a:lnTo>
                      <a:pt x="695" y="825"/>
                    </a:lnTo>
                    <a:lnTo>
                      <a:pt x="695" y="821"/>
                    </a:lnTo>
                    <a:lnTo>
                      <a:pt x="695" y="821"/>
                    </a:lnTo>
                    <a:lnTo>
                      <a:pt x="698" y="818"/>
                    </a:lnTo>
                    <a:lnTo>
                      <a:pt x="706" y="818"/>
                    </a:lnTo>
                    <a:lnTo>
                      <a:pt x="713" y="814"/>
                    </a:lnTo>
                    <a:lnTo>
                      <a:pt x="716" y="814"/>
                    </a:lnTo>
                    <a:lnTo>
                      <a:pt x="716" y="814"/>
                    </a:lnTo>
                    <a:lnTo>
                      <a:pt x="720" y="814"/>
                    </a:lnTo>
                    <a:lnTo>
                      <a:pt x="723" y="811"/>
                    </a:lnTo>
                    <a:lnTo>
                      <a:pt x="723" y="811"/>
                    </a:lnTo>
                    <a:lnTo>
                      <a:pt x="716" y="811"/>
                    </a:lnTo>
                    <a:lnTo>
                      <a:pt x="716" y="807"/>
                    </a:lnTo>
                    <a:lnTo>
                      <a:pt x="720" y="807"/>
                    </a:lnTo>
                    <a:lnTo>
                      <a:pt x="716" y="804"/>
                    </a:lnTo>
                    <a:lnTo>
                      <a:pt x="716" y="804"/>
                    </a:lnTo>
                    <a:lnTo>
                      <a:pt x="713" y="804"/>
                    </a:lnTo>
                    <a:lnTo>
                      <a:pt x="709" y="804"/>
                    </a:lnTo>
                    <a:lnTo>
                      <a:pt x="706" y="804"/>
                    </a:lnTo>
                    <a:lnTo>
                      <a:pt x="706" y="800"/>
                    </a:lnTo>
                    <a:lnTo>
                      <a:pt x="706" y="796"/>
                    </a:lnTo>
                    <a:lnTo>
                      <a:pt x="698" y="800"/>
                    </a:lnTo>
                    <a:lnTo>
                      <a:pt x="688" y="804"/>
                    </a:lnTo>
                    <a:lnTo>
                      <a:pt x="688" y="800"/>
                    </a:lnTo>
                    <a:lnTo>
                      <a:pt x="677" y="800"/>
                    </a:lnTo>
                    <a:lnTo>
                      <a:pt x="670" y="796"/>
                    </a:lnTo>
                    <a:lnTo>
                      <a:pt x="666" y="796"/>
                    </a:lnTo>
                    <a:lnTo>
                      <a:pt x="663" y="796"/>
                    </a:lnTo>
                    <a:lnTo>
                      <a:pt x="666" y="793"/>
                    </a:lnTo>
                    <a:lnTo>
                      <a:pt x="666" y="793"/>
                    </a:lnTo>
                    <a:lnTo>
                      <a:pt x="666" y="789"/>
                    </a:lnTo>
                    <a:lnTo>
                      <a:pt x="659" y="789"/>
                    </a:lnTo>
                    <a:lnTo>
                      <a:pt x="652" y="786"/>
                    </a:lnTo>
                    <a:lnTo>
                      <a:pt x="652" y="786"/>
                    </a:lnTo>
                    <a:lnTo>
                      <a:pt x="652" y="786"/>
                    </a:lnTo>
                    <a:lnTo>
                      <a:pt x="648" y="782"/>
                    </a:lnTo>
                    <a:lnTo>
                      <a:pt x="648" y="778"/>
                    </a:lnTo>
                    <a:lnTo>
                      <a:pt x="645" y="775"/>
                    </a:lnTo>
                    <a:lnTo>
                      <a:pt x="645" y="771"/>
                    </a:lnTo>
                    <a:lnTo>
                      <a:pt x="645" y="768"/>
                    </a:lnTo>
                    <a:lnTo>
                      <a:pt x="641" y="764"/>
                    </a:lnTo>
                    <a:lnTo>
                      <a:pt x="637" y="768"/>
                    </a:lnTo>
                    <a:lnTo>
                      <a:pt x="637" y="764"/>
                    </a:lnTo>
                    <a:lnTo>
                      <a:pt x="645" y="760"/>
                    </a:lnTo>
                    <a:lnTo>
                      <a:pt x="645" y="753"/>
                    </a:lnTo>
                    <a:lnTo>
                      <a:pt x="648" y="750"/>
                    </a:lnTo>
                    <a:lnTo>
                      <a:pt x="645" y="746"/>
                    </a:lnTo>
                    <a:lnTo>
                      <a:pt x="641" y="746"/>
                    </a:lnTo>
                    <a:lnTo>
                      <a:pt x="641" y="746"/>
                    </a:lnTo>
                    <a:lnTo>
                      <a:pt x="641" y="746"/>
                    </a:lnTo>
                    <a:lnTo>
                      <a:pt x="630" y="750"/>
                    </a:lnTo>
                    <a:lnTo>
                      <a:pt x="627" y="750"/>
                    </a:lnTo>
                    <a:lnTo>
                      <a:pt x="627" y="746"/>
                    </a:lnTo>
                    <a:lnTo>
                      <a:pt x="616" y="743"/>
                    </a:lnTo>
                    <a:lnTo>
                      <a:pt x="609" y="743"/>
                    </a:lnTo>
                    <a:lnTo>
                      <a:pt x="612" y="743"/>
                    </a:lnTo>
                    <a:lnTo>
                      <a:pt x="616" y="739"/>
                    </a:lnTo>
                    <a:lnTo>
                      <a:pt x="627" y="739"/>
                    </a:lnTo>
                    <a:lnTo>
                      <a:pt x="630" y="739"/>
                    </a:lnTo>
                    <a:lnTo>
                      <a:pt x="637" y="739"/>
                    </a:lnTo>
                    <a:lnTo>
                      <a:pt x="645" y="739"/>
                    </a:lnTo>
                    <a:lnTo>
                      <a:pt x="652" y="732"/>
                    </a:lnTo>
                    <a:lnTo>
                      <a:pt x="655" y="728"/>
                    </a:lnTo>
                    <a:lnTo>
                      <a:pt x="655" y="725"/>
                    </a:lnTo>
                    <a:lnTo>
                      <a:pt x="655" y="721"/>
                    </a:lnTo>
                    <a:lnTo>
                      <a:pt x="655" y="721"/>
                    </a:lnTo>
                    <a:lnTo>
                      <a:pt x="659" y="721"/>
                    </a:lnTo>
                    <a:lnTo>
                      <a:pt x="655" y="717"/>
                    </a:lnTo>
                    <a:lnTo>
                      <a:pt x="652" y="714"/>
                    </a:lnTo>
                    <a:lnTo>
                      <a:pt x="641" y="710"/>
                    </a:lnTo>
                    <a:lnTo>
                      <a:pt x="630" y="710"/>
                    </a:lnTo>
                    <a:lnTo>
                      <a:pt x="627" y="710"/>
                    </a:lnTo>
                    <a:lnTo>
                      <a:pt x="620" y="710"/>
                    </a:lnTo>
                    <a:lnTo>
                      <a:pt x="609" y="710"/>
                    </a:lnTo>
                    <a:lnTo>
                      <a:pt x="591" y="717"/>
                    </a:lnTo>
                    <a:lnTo>
                      <a:pt x="577" y="725"/>
                    </a:lnTo>
                    <a:lnTo>
                      <a:pt x="573" y="728"/>
                    </a:lnTo>
                    <a:lnTo>
                      <a:pt x="569" y="728"/>
                    </a:lnTo>
                    <a:lnTo>
                      <a:pt x="566" y="732"/>
                    </a:lnTo>
                    <a:lnTo>
                      <a:pt x="562" y="732"/>
                    </a:lnTo>
                    <a:lnTo>
                      <a:pt x="562" y="735"/>
                    </a:lnTo>
                    <a:lnTo>
                      <a:pt x="551" y="739"/>
                    </a:lnTo>
                    <a:lnTo>
                      <a:pt x="548" y="743"/>
                    </a:lnTo>
                    <a:lnTo>
                      <a:pt x="544" y="750"/>
                    </a:lnTo>
                    <a:lnTo>
                      <a:pt x="541" y="753"/>
                    </a:lnTo>
                    <a:lnTo>
                      <a:pt x="537" y="757"/>
                    </a:lnTo>
                    <a:lnTo>
                      <a:pt x="534" y="760"/>
                    </a:lnTo>
                    <a:lnTo>
                      <a:pt x="526" y="768"/>
                    </a:lnTo>
                    <a:lnTo>
                      <a:pt x="526" y="768"/>
                    </a:lnTo>
                    <a:lnTo>
                      <a:pt x="526" y="768"/>
                    </a:lnTo>
                    <a:lnTo>
                      <a:pt x="523" y="771"/>
                    </a:lnTo>
                    <a:lnTo>
                      <a:pt x="516" y="771"/>
                    </a:lnTo>
                    <a:lnTo>
                      <a:pt x="516" y="771"/>
                    </a:lnTo>
                    <a:lnTo>
                      <a:pt x="526" y="764"/>
                    </a:lnTo>
                    <a:lnTo>
                      <a:pt x="534" y="757"/>
                    </a:lnTo>
                    <a:lnTo>
                      <a:pt x="537" y="757"/>
                    </a:lnTo>
                    <a:lnTo>
                      <a:pt x="544" y="743"/>
                    </a:lnTo>
                    <a:lnTo>
                      <a:pt x="544" y="739"/>
                    </a:lnTo>
                    <a:lnTo>
                      <a:pt x="548" y="739"/>
                    </a:lnTo>
                    <a:lnTo>
                      <a:pt x="551" y="735"/>
                    </a:lnTo>
                    <a:lnTo>
                      <a:pt x="562" y="721"/>
                    </a:lnTo>
                    <a:lnTo>
                      <a:pt x="566" y="717"/>
                    </a:lnTo>
                    <a:lnTo>
                      <a:pt x="573" y="714"/>
                    </a:lnTo>
                    <a:lnTo>
                      <a:pt x="573" y="710"/>
                    </a:lnTo>
                    <a:lnTo>
                      <a:pt x="577" y="710"/>
                    </a:lnTo>
                    <a:lnTo>
                      <a:pt x="580" y="707"/>
                    </a:lnTo>
                    <a:lnTo>
                      <a:pt x="594" y="707"/>
                    </a:lnTo>
                    <a:lnTo>
                      <a:pt x="594" y="707"/>
                    </a:lnTo>
                    <a:lnTo>
                      <a:pt x="598" y="699"/>
                    </a:lnTo>
                    <a:lnTo>
                      <a:pt x="602" y="696"/>
                    </a:lnTo>
                    <a:lnTo>
                      <a:pt x="605" y="692"/>
                    </a:lnTo>
                    <a:lnTo>
                      <a:pt x="605" y="689"/>
                    </a:lnTo>
                    <a:lnTo>
                      <a:pt x="609" y="689"/>
                    </a:lnTo>
                    <a:lnTo>
                      <a:pt x="609" y="685"/>
                    </a:lnTo>
                    <a:lnTo>
                      <a:pt x="612" y="685"/>
                    </a:lnTo>
                    <a:lnTo>
                      <a:pt x="612" y="685"/>
                    </a:lnTo>
                    <a:lnTo>
                      <a:pt x="616" y="685"/>
                    </a:lnTo>
                    <a:lnTo>
                      <a:pt x="620" y="685"/>
                    </a:lnTo>
                    <a:lnTo>
                      <a:pt x="623" y="682"/>
                    </a:lnTo>
                    <a:lnTo>
                      <a:pt x="627" y="682"/>
                    </a:lnTo>
                    <a:lnTo>
                      <a:pt x="634" y="682"/>
                    </a:lnTo>
                    <a:lnTo>
                      <a:pt x="641" y="682"/>
                    </a:lnTo>
                    <a:lnTo>
                      <a:pt x="645" y="682"/>
                    </a:lnTo>
                    <a:lnTo>
                      <a:pt x="652" y="682"/>
                    </a:lnTo>
                    <a:lnTo>
                      <a:pt x="663" y="682"/>
                    </a:lnTo>
                    <a:lnTo>
                      <a:pt x="666" y="682"/>
                    </a:lnTo>
                    <a:lnTo>
                      <a:pt x="677" y="685"/>
                    </a:lnTo>
                    <a:lnTo>
                      <a:pt x="684" y="682"/>
                    </a:lnTo>
                    <a:lnTo>
                      <a:pt x="698" y="682"/>
                    </a:lnTo>
                    <a:lnTo>
                      <a:pt x="706" y="682"/>
                    </a:lnTo>
                    <a:lnTo>
                      <a:pt x="709" y="685"/>
                    </a:lnTo>
                    <a:lnTo>
                      <a:pt x="709" y="685"/>
                    </a:lnTo>
                    <a:lnTo>
                      <a:pt x="713" y="689"/>
                    </a:lnTo>
                    <a:lnTo>
                      <a:pt x="720" y="685"/>
                    </a:lnTo>
                    <a:lnTo>
                      <a:pt x="738" y="682"/>
                    </a:lnTo>
                    <a:lnTo>
                      <a:pt x="738" y="678"/>
                    </a:lnTo>
                    <a:lnTo>
                      <a:pt x="741" y="678"/>
                    </a:lnTo>
                    <a:lnTo>
                      <a:pt x="738" y="682"/>
                    </a:lnTo>
                    <a:lnTo>
                      <a:pt x="741" y="682"/>
                    </a:lnTo>
                    <a:lnTo>
                      <a:pt x="745" y="682"/>
                    </a:lnTo>
                    <a:lnTo>
                      <a:pt x="748" y="682"/>
                    </a:lnTo>
                    <a:lnTo>
                      <a:pt x="752" y="678"/>
                    </a:lnTo>
                    <a:lnTo>
                      <a:pt x="756" y="674"/>
                    </a:lnTo>
                    <a:lnTo>
                      <a:pt x="763" y="667"/>
                    </a:lnTo>
                    <a:lnTo>
                      <a:pt x="766" y="660"/>
                    </a:lnTo>
                    <a:lnTo>
                      <a:pt x="770" y="664"/>
                    </a:lnTo>
                    <a:lnTo>
                      <a:pt x="774" y="656"/>
                    </a:lnTo>
                    <a:lnTo>
                      <a:pt x="777" y="653"/>
                    </a:lnTo>
                    <a:lnTo>
                      <a:pt x="788" y="653"/>
                    </a:lnTo>
                    <a:lnTo>
                      <a:pt x="795" y="649"/>
                    </a:lnTo>
                    <a:lnTo>
                      <a:pt x="802" y="649"/>
                    </a:lnTo>
                    <a:lnTo>
                      <a:pt x="806" y="649"/>
                    </a:lnTo>
                    <a:lnTo>
                      <a:pt x="809" y="649"/>
                    </a:lnTo>
                    <a:lnTo>
                      <a:pt x="813" y="649"/>
                    </a:lnTo>
                    <a:lnTo>
                      <a:pt x="820" y="642"/>
                    </a:lnTo>
                    <a:lnTo>
                      <a:pt x="824" y="638"/>
                    </a:lnTo>
                    <a:lnTo>
                      <a:pt x="827" y="635"/>
                    </a:lnTo>
                    <a:lnTo>
                      <a:pt x="834" y="631"/>
                    </a:lnTo>
                    <a:lnTo>
                      <a:pt x="831" y="628"/>
                    </a:lnTo>
                    <a:lnTo>
                      <a:pt x="827" y="628"/>
                    </a:lnTo>
                    <a:lnTo>
                      <a:pt x="824" y="624"/>
                    </a:lnTo>
                    <a:lnTo>
                      <a:pt x="827" y="624"/>
                    </a:lnTo>
                    <a:lnTo>
                      <a:pt x="834" y="628"/>
                    </a:lnTo>
                    <a:lnTo>
                      <a:pt x="831" y="624"/>
                    </a:lnTo>
                    <a:lnTo>
                      <a:pt x="824" y="621"/>
                    </a:lnTo>
                    <a:lnTo>
                      <a:pt x="827" y="621"/>
                    </a:lnTo>
                    <a:lnTo>
                      <a:pt x="831" y="621"/>
                    </a:lnTo>
                    <a:lnTo>
                      <a:pt x="831" y="621"/>
                    </a:lnTo>
                    <a:lnTo>
                      <a:pt x="827" y="613"/>
                    </a:lnTo>
                    <a:lnTo>
                      <a:pt x="827" y="613"/>
                    </a:lnTo>
                    <a:lnTo>
                      <a:pt x="827" y="613"/>
                    </a:lnTo>
                    <a:lnTo>
                      <a:pt x="827" y="610"/>
                    </a:lnTo>
                    <a:lnTo>
                      <a:pt x="824" y="610"/>
                    </a:lnTo>
                    <a:lnTo>
                      <a:pt x="820" y="606"/>
                    </a:lnTo>
                    <a:lnTo>
                      <a:pt x="820" y="603"/>
                    </a:lnTo>
                    <a:lnTo>
                      <a:pt x="827" y="606"/>
                    </a:lnTo>
                    <a:lnTo>
                      <a:pt x="827" y="606"/>
                    </a:lnTo>
                    <a:lnTo>
                      <a:pt x="831" y="603"/>
                    </a:lnTo>
                    <a:lnTo>
                      <a:pt x="831" y="603"/>
                    </a:lnTo>
                    <a:lnTo>
                      <a:pt x="831" y="603"/>
                    </a:lnTo>
                    <a:lnTo>
                      <a:pt x="827" y="599"/>
                    </a:lnTo>
                    <a:lnTo>
                      <a:pt x="827" y="599"/>
                    </a:lnTo>
                    <a:lnTo>
                      <a:pt x="824" y="595"/>
                    </a:lnTo>
                    <a:lnTo>
                      <a:pt x="827" y="595"/>
                    </a:lnTo>
                    <a:lnTo>
                      <a:pt x="827" y="592"/>
                    </a:lnTo>
                    <a:lnTo>
                      <a:pt x="813" y="588"/>
                    </a:lnTo>
                    <a:lnTo>
                      <a:pt x="817" y="588"/>
                    </a:lnTo>
                    <a:lnTo>
                      <a:pt x="813" y="588"/>
                    </a:lnTo>
                    <a:lnTo>
                      <a:pt x="806" y="588"/>
                    </a:lnTo>
                    <a:lnTo>
                      <a:pt x="806" y="588"/>
                    </a:lnTo>
                    <a:lnTo>
                      <a:pt x="799" y="599"/>
                    </a:lnTo>
                    <a:lnTo>
                      <a:pt x="799" y="599"/>
                    </a:lnTo>
                    <a:lnTo>
                      <a:pt x="799" y="592"/>
                    </a:lnTo>
                    <a:lnTo>
                      <a:pt x="799" y="588"/>
                    </a:lnTo>
                    <a:lnTo>
                      <a:pt x="802" y="588"/>
                    </a:lnTo>
                    <a:lnTo>
                      <a:pt x="799" y="585"/>
                    </a:lnTo>
                    <a:lnTo>
                      <a:pt x="799" y="581"/>
                    </a:lnTo>
                    <a:lnTo>
                      <a:pt x="799" y="578"/>
                    </a:lnTo>
                    <a:lnTo>
                      <a:pt x="799" y="574"/>
                    </a:lnTo>
                    <a:lnTo>
                      <a:pt x="795" y="574"/>
                    </a:lnTo>
                    <a:lnTo>
                      <a:pt x="784" y="574"/>
                    </a:lnTo>
                    <a:lnTo>
                      <a:pt x="777" y="578"/>
                    </a:lnTo>
                    <a:lnTo>
                      <a:pt x="774" y="578"/>
                    </a:lnTo>
                    <a:lnTo>
                      <a:pt x="781" y="578"/>
                    </a:lnTo>
                    <a:lnTo>
                      <a:pt x="788" y="578"/>
                    </a:lnTo>
                    <a:lnTo>
                      <a:pt x="791" y="578"/>
                    </a:lnTo>
                    <a:lnTo>
                      <a:pt x="788" y="578"/>
                    </a:lnTo>
                    <a:lnTo>
                      <a:pt x="781" y="578"/>
                    </a:lnTo>
                    <a:lnTo>
                      <a:pt x="770" y="581"/>
                    </a:lnTo>
                    <a:lnTo>
                      <a:pt x="766" y="581"/>
                    </a:lnTo>
                    <a:lnTo>
                      <a:pt x="763" y="588"/>
                    </a:lnTo>
                    <a:lnTo>
                      <a:pt x="756" y="588"/>
                    </a:lnTo>
                    <a:lnTo>
                      <a:pt x="752" y="592"/>
                    </a:lnTo>
                    <a:lnTo>
                      <a:pt x="748" y="595"/>
                    </a:lnTo>
                    <a:lnTo>
                      <a:pt x="745" y="595"/>
                    </a:lnTo>
                    <a:lnTo>
                      <a:pt x="741" y="599"/>
                    </a:lnTo>
                    <a:lnTo>
                      <a:pt x="738" y="603"/>
                    </a:lnTo>
                    <a:lnTo>
                      <a:pt x="738" y="595"/>
                    </a:lnTo>
                    <a:lnTo>
                      <a:pt x="734" y="592"/>
                    </a:lnTo>
                    <a:lnTo>
                      <a:pt x="727" y="588"/>
                    </a:lnTo>
                    <a:lnTo>
                      <a:pt x="723" y="588"/>
                    </a:lnTo>
                    <a:lnTo>
                      <a:pt x="723" y="588"/>
                    </a:lnTo>
                    <a:lnTo>
                      <a:pt x="727" y="585"/>
                    </a:lnTo>
                    <a:lnTo>
                      <a:pt x="731" y="588"/>
                    </a:lnTo>
                    <a:lnTo>
                      <a:pt x="738" y="588"/>
                    </a:lnTo>
                    <a:lnTo>
                      <a:pt x="741" y="592"/>
                    </a:lnTo>
                    <a:lnTo>
                      <a:pt x="745" y="585"/>
                    </a:lnTo>
                    <a:lnTo>
                      <a:pt x="752" y="585"/>
                    </a:lnTo>
                    <a:lnTo>
                      <a:pt x="759" y="581"/>
                    </a:lnTo>
                    <a:lnTo>
                      <a:pt x="770" y="578"/>
                    </a:lnTo>
                    <a:lnTo>
                      <a:pt x="766" y="578"/>
                    </a:lnTo>
                    <a:lnTo>
                      <a:pt x="763" y="581"/>
                    </a:lnTo>
                    <a:lnTo>
                      <a:pt x="759" y="581"/>
                    </a:lnTo>
                    <a:lnTo>
                      <a:pt x="752" y="581"/>
                    </a:lnTo>
                    <a:lnTo>
                      <a:pt x="756" y="578"/>
                    </a:lnTo>
                    <a:lnTo>
                      <a:pt x="763" y="578"/>
                    </a:lnTo>
                    <a:lnTo>
                      <a:pt x="774" y="574"/>
                    </a:lnTo>
                    <a:lnTo>
                      <a:pt x="781" y="574"/>
                    </a:lnTo>
                    <a:lnTo>
                      <a:pt x="781" y="570"/>
                    </a:lnTo>
                    <a:lnTo>
                      <a:pt x="781" y="570"/>
                    </a:lnTo>
                    <a:lnTo>
                      <a:pt x="784" y="570"/>
                    </a:lnTo>
                    <a:lnTo>
                      <a:pt x="788" y="570"/>
                    </a:lnTo>
                    <a:lnTo>
                      <a:pt x="791" y="570"/>
                    </a:lnTo>
                    <a:lnTo>
                      <a:pt x="795" y="570"/>
                    </a:lnTo>
                    <a:lnTo>
                      <a:pt x="795" y="567"/>
                    </a:lnTo>
                    <a:lnTo>
                      <a:pt x="795" y="567"/>
                    </a:lnTo>
                    <a:lnTo>
                      <a:pt x="795" y="563"/>
                    </a:lnTo>
                    <a:lnTo>
                      <a:pt x="795" y="563"/>
                    </a:lnTo>
                    <a:lnTo>
                      <a:pt x="791" y="563"/>
                    </a:lnTo>
                    <a:lnTo>
                      <a:pt x="788" y="560"/>
                    </a:lnTo>
                    <a:lnTo>
                      <a:pt x="784" y="560"/>
                    </a:lnTo>
                    <a:lnTo>
                      <a:pt x="788" y="556"/>
                    </a:lnTo>
                    <a:lnTo>
                      <a:pt x="784" y="552"/>
                    </a:lnTo>
                    <a:lnTo>
                      <a:pt x="781" y="556"/>
                    </a:lnTo>
                    <a:lnTo>
                      <a:pt x="781" y="560"/>
                    </a:lnTo>
                    <a:lnTo>
                      <a:pt x="777" y="560"/>
                    </a:lnTo>
                    <a:lnTo>
                      <a:pt x="774" y="556"/>
                    </a:lnTo>
                    <a:lnTo>
                      <a:pt x="770" y="556"/>
                    </a:lnTo>
                    <a:lnTo>
                      <a:pt x="766" y="556"/>
                    </a:lnTo>
                    <a:lnTo>
                      <a:pt x="766" y="552"/>
                    </a:lnTo>
                    <a:lnTo>
                      <a:pt x="763" y="549"/>
                    </a:lnTo>
                    <a:lnTo>
                      <a:pt x="763" y="549"/>
                    </a:lnTo>
                    <a:lnTo>
                      <a:pt x="759" y="549"/>
                    </a:lnTo>
                    <a:lnTo>
                      <a:pt x="759" y="545"/>
                    </a:lnTo>
                    <a:lnTo>
                      <a:pt x="756" y="549"/>
                    </a:lnTo>
                    <a:lnTo>
                      <a:pt x="752" y="552"/>
                    </a:lnTo>
                    <a:lnTo>
                      <a:pt x="748" y="556"/>
                    </a:lnTo>
                    <a:lnTo>
                      <a:pt x="756" y="545"/>
                    </a:lnTo>
                    <a:lnTo>
                      <a:pt x="752" y="545"/>
                    </a:lnTo>
                    <a:lnTo>
                      <a:pt x="748" y="542"/>
                    </a:lnTo>
                    <a:lnTo>
                      <a:pt x="745" y="545"/>
                    </a:lnTo>
                    <a:lnTo>
                      <a:pt x="745" y="545"/>
                    </a:lnTo>
                    <a:lnTo>
                      <a:pt x="738" y="542"/>
                    </a:lnTo>
                    <a:lnTo>
                      <a:pt x="734" y="545"/>
                    </a:lnTo>
                    <a:lnTo>
                      <a:pt x="734" y="545"/>
                    </a:lnTo>
                    <a:lnTo>
                      <a:pt x="738" y="542"/>
                    </a:lnTo>
                    <a:lnTo>
                      <a:pt x="738" y="538"/>
                    </a:lnTo>
                    <a:lnTo>
                      <a:pt x="738" y="538"/>
                    </a:lnTo>
                    <a:lnTo>
                      <a:pt x="738" y="534"/>
                    </a:lnTo>
                    <a:lnTo>
                      <a:pt x="738" y="531"/>
                    </a:lnTo>
                    <a:lnTo>
                      <a:pt x="734" y="531"/>
                    </a:lnTo>
                    <a:lnTo>
                      <a:pt x="731" y="531"/>
                    </a:lnTo>
                    <a:lnTo>
                      <a:pt x="731" y="531"/>
                    </a:lnTo>
                    <a:lnTo>
                      <a:pt x="727" y="527"/>
                    </a:lnTo>
                    <a:lnTo>
                      <a:pt x="716" y="527"/>
                    </a:lnTo>
                    <a:lnTo>
                      <a:pt x="720" y="527"/>
                    </a:lnTo>
                    <a:lnTo>
                      <a:pt x="716" y="524"/>
                    </a:lnTo>
                    <a:lnTo>
                      <a:pt x="716" y="517"/>
                    </a:lnTo>
                    <a:lnTo>
                      <a:pt x="706" y="520"/>
                    </a:lnTo>
                    <a:lnTo>
                      <a:pt x="706" y="517"/>
                    </a:lnTo>
                    <a:lnTo>
                      <a:pt x="709" y="517"/>
                    </a:lnTo>
                    <a:lnTo>
                      <a:pt x="709" y="513"/>
                    </a:lnTo>
                    <a:lnTo>
                      <a:pt x="702" y="513"/>
                    </a:lnTo>
                    <a:lnTo>
                      <a:pt x="702" y="509"/>
                    </a:lnTo>
                    <a:lnTo>
                      <a:pt x="706" y="509"/>
                    </a:lnTo>
                    <a:lnTo>
                      <a:pt x="709" y="509"/>
                    </a:lnTo>
                    <a:lnTo>
                      <a:pt x="709" y="506"/>
                    </a:lnTo>
                    <a:lnTo>
                      <a:pt x="702" y="506"/>
                    </a:lnTo>
                    <a:lnTo>
                      <a:pt x="691" y="506"/>
                    </a:lnTo>
                    <a:lnTo>
                      <a:pt x="684" y="506"/>
                    </a:lnTo>
                    <a:lnTo>
                      <a:pt x="688" y="506"/>
                    </a:lnTo>
                    <a:lnTo>
                      <a:pt x="698" y="506"/>
                    </a:lnTo>
                    <a:lnTo>
                      <a:pt x="698" y="502"/>
                    </a:lnTo>
                    <a:lnTo>
                      <a:pt x="695" y="502"/>
                    </a:lnTo>
                    <a:lnTo>
                      <a:pt x="695" y="499"/>
                    </a:lnTo>
                    <a:lnTo>
                      <a:pt x="706" y="506"/>
                    </a:lnTo>
                    <a:lnTo>
                      <a:pt x="709" y="506"/>
                    </a:lnTo>
                    <a:lnTo>
                      <a:pt x="709" y="499"/>
                    </a:lnTo>
                    <a:lnTo>
                      <a:pt x="713" y="499"/>
                    </a:lnTo>
                    <a:lnTo>
                      <a:pt x="716" y="495"/>
                    </a:lnTo>
                    <a:lnTo>
                      <a:pt x="713" y="491"/>
                    </a:lnTo>
                    <a:lnTo>
                      <a:pt x="706" y="488"/>
                    </a:lnTo>
                    <a:lnTo>
                      <a:pt x="706" y="484"/>
                    </a:lnTo>
                    <a:lnTo>
                      <a:pt x="706" y="484"/>
                    </a:lnTo>
                    <a:lnTo>
                      <a:pt x="695" y="484"/>
                    </a:lnTo>
                    <a:lnTo>
                      <a:pt x="695" y="481"/>
                    </a:lnTo>
                    <a:lnTo>
                      <a:pt x="698" y="481"/>
                    </a:lnTo>
                    <a:lnTo>
                      <a:pt x="706" y="477"/>
                    </a:lnTo>
                    <a:lnTo>
                      <a:pt x="706" y="473"/>
                    </a:lnTo>
                    <a:lnTo>
                      <a:pt x="702" y="473"/>
                    </a:lnTo>
                    <a:lnTo>
                      <a:pt x="698" y="470"/>
                    </a:lnTo>
                    <a:lnTo>
                      <a:pt x="698" y="470"/>
                    </a:lnTo>
                    <a:lnTo>
                      <a:pt x="695" y="466"/>
                    </a:lnTo>
                    <a:lnTo>
                      <a:pt x="691" y="470"/>
                    </a:lnTo>
                    <a:lnTo>
                      <a:pt x="691" y="466"/>
                    </a:lnTo>
                    <a:lnTo>
                      <a:pt x="695" y="466"/>
                    </a:lnTo>
                    <a:lnTo>
                      <a:pt x="695" y="466"/>
                    </a:lnTo>
                    <a:lnTo>
                      <a:pt x="691" y="463"/>
                    </a:lnTo>
                    <a:lnTo>
                      <a:pt x="688" y="463"/>
                    </a:lnTo>
                    <a:lnTo>
                      <a:pt x="684" y="463"/>
                    </a:lnTo>
                    <a:lnTo>
                      <a:pt x="680" y="466"/>
                    </a:lnTo>
                    <a:lnTo>
                      <a:pt x="677" y="466"/>
                    </a:lnTo>
                    <a:lnTo>
                      <a:pt x="684" y="459"/>
                    </a:lnTo>
                    <a:lnTo>
                      <a:pt x="688" y="459"/>
                    </a:lnTo>
                    <a:lnTo>
                      <a:pt x="691" y="459"/>
                    </a:lnTo>
                    <a:lnTo>
                      <a:pt x="688" y="459"/>
                    </a:lnTo>
                    <a:lnTo>
                      <a:pt x="688" y="456"/>
                    </a:lnTo>
                    <a:lnTo>
                      <a:pt x="691" y="456"/>
                    </a:lnTo>
                    <a:lnTo>
                      <a:pt x="691" y="452"/>
                    </a:lnTo>
                    <a:lnTo>
                      <a:pt x="684" y="452"/>
                    </a:lnTo>
                    <a:lnTo>
                      <a:pt x="677" y="452"/>
                    </a:lnTo>
                    <a:lnTo>
                      <a:pt x="673" y="452"/>
                    </a:lnTo>
                    <a:lnTo>
                      <a:pt x="673" y="452"/>
                    </a:lnTo>
                    <a:lnTo>
                      <a:pt x="673" y="448"/>
                    </a:lnTo>
                    <a:lnTo>
                      <a:pt x="673" y="448"/>
                    </a:lnTo>
                    <a:lnTo>
                      <a:pt x="677" y="448"/>
                    </a:lnTo>
                    <a:lnTo>
                      <a:pt x="680" y="448"/>
                    </a:lnTo>
                    <a:lnTo>
                      <a:pt x="684" y="448"/>
                    </a:lnTo>
                    <a:lnTo>
                      <a:pt x="684" y="445"/>
                    </a:lnTo>
                    <a:lnTo>
                      <a:pt x="684" y="445"/>
                    </a:lnTo>
                    <a:lnTo>
                      <a:pt x="684" y="445"/>
                    </a:lnTo>
                    <a:lnTo>
                      <a:pt x="684" y="441"/>
                    </a:lnTo>
                    <a:lnTo>
                      <a:pt x="680" y="441"/>
                    </a:lnTo>
                    <a:lnTo>
                      <a:pt x="677" y="441"/>
                    </a:lnTo>
                    <a:lnTo>
                      <a:pt x="677" y="441"/>
                    </a:lnTo>
                    <a:lnTo>
                      <a:pt x="677" y="438"/>
                    </a:lnTo>
                    <a:lnTo>
                      <a:pt x="677" y="438"/>
                    </a:lnTo>
                    <a:lnTo>
                      <a:pt x="677" y="434"/>
                    </a:lnTo>
                    <a:lnTo>
                      <a:pt x="677" y="434"/>
                    </a:lnTo>
                    <a:lnTo>
                      <a:pt x="670" y="434"/>
                    </a:lnTo>
                    <a:lnTo>
                      <a:pt x="666" y="434"/>
                    </a:lnTo>
                    <a:lnTo>
                      <a:pt x="663" y="434"/>
                    </a:lnTo>
                    <a:lnTo>
                      <a:pt x="659" y="434"/>
                    </a:lnTo>
                    <a:lnTo>
                      <a:pt x="655" y="438"/>
                    </a:lnTo>
                    <a:lnTo>
                      <a:pt x="659" y="434"/>
                    </a:lnTo>
                    <a:lnTo>
                      <a:pt x="663" y="434"/>
                    </a:lnTo>
                    <a:lnTo>
                      <a:pt x="670" y="434"/>
                    </a:lnTo>
                    <a:lnTo>
                      <a:pt x="673" y="430"/>
                    </a:lnTo>
                    <a:lnTo>
                      <a:pt x="673" y="430"/>
                    </a:lnTo>
                    <a:lnTo>
                      <a:pt x="673" y="427"/>
                    </a:lnTo>
                    <a:lnTo>
                      <a:pt x="670" y="430"/>
                    </a:lnTo>
                    <a:lnTo>
                      <a:pt x="670" y="427"/>
                    </a:lnTo>
                    <a:lnTo>
                      <a:pt x="670" y="423"/>
                    </a:lnTo>
                    <a:lnTo>
                      <a:pt x="666" y="427"/>
                    </a:lnTo>
                    <a:lnTo>
                      <a:pt x="666" y="423"/>
                    </a:lnTo>
                    <a:lnTo>
                      <a:pt x="663" y="423"/>
                    </a:lnTo>
                    <a:lnTo>
                      <a:pt x="666" y="423"/>
                    </a:lnTo>
                    <a:lnTo>
                      <a:pt x="666" y="420"/>
                    </a:lnTo>
                    <a:lnTo>
                      <a:pt x="663" y="420"/>
                    </a:lnTo>
                    <a:lnTo>
                      <a:pt x="659" y="420"/>
                    </a:lnTo>
                    <a:lnTo>
                      <a:pt x="659" y="416"/>
                    </a:lnTo>
                    <a:lnTo>
                      <a:pt x="663" y="416"/>
                    </a:lnTo>
                    <a:lnTo>
                      <a:pt x="655" y="416"/>
                    </a:lnTo>
                    <a:lnTo>
                      <a:pt x="659" y="409"/>
                    </a:lnTo>
                    <a:lnTo>
                      <a:pt x="655" y="409"/>
                    </a:lnTo>
                    <a:lnTo>
                      <a:pt x="652" y="409"/>
                    </a:lnTo>
                    <a:lnTo>
                      <a:pt x="655" y="409"/>
                    </a:lnTo>
                    <a:lnTo>
                      <a:pt x="655" y="405"/>
                    </a:lnTo>
                    <a:lnTo>
                      <a:pt x="652" y="402"/>
                    </a:lnTo>
                    <a:lnTo>
                      <a:pt x="652" y="402"/>
                    </a:lnTo>
                    <a:lnTo>
                      <a:pt x="652" y="398"/>
                    </a:lnTo>
                    <a:lnTo>
                      <a:pt x="652" y="398"/>
                    </a:lnTo>
                    <a:lnTo>
                      <a:pt x="652" y="398"/>
                    </a:lnTo>
                    <a:lnTo>
                      <a:pt x="648" y="395"/>
                    </a:lnTo>
                    <a:lnTo>
                      <a:pt x="645" y="398"/>
                    </a:lnTo>
                    <a:lnTo>
                      <a:pt x="641" y="398"/>
                    </a:lnTo>
                    <a:lnTo>
                      <a:pt x="641" y="402"/>
                    </a:lnTo>
                    <a:lnTo>
                      <a:pt x="641" y="402"/>
                    </a:lnTo>
                    <a:lnTo>
                      <a:pt x="637" y="405"/>
                    </a:lnTo>
                    <a:lnTo>
                      <a:pt x="630" y="409"/>
                    </a:lnTo>
                    <a:lnTo>
                      <a:pt x="630" y="412"/>
                    </a:lnTo>
                    <a:lnTo>
                      <a:pt x="630" y="416"/>
                    </a:lnTo>
                    <a:lnTo>
                      <a:pt x="634" y="420"/>
                    </a:lnTo>
                    <a:lnTo>
                      <a:pt x="637" y="423"/>
                    </a:lnTo>
                    <a:lnTo>
                      <a:pt x="634" y="423"/>
                    </a:lnTo>
                    <a:lnTo>
                      <a:pt x="634" y="427"/>
                    </a:lnTo>
                    <a:lnTo>
                      <a:pt x="630" y="427"/>
                    </a:lnTo>
                    <a:lnTo>
                      <a:pt x="630" y="430"/>
                    </a:lnTo>
                    <a:lnTo>
                      <a:pt x="627" y="427"/>
                    </a:lnTo>
                    <a:lnTo>
                      <a:pt x="630" y="430"/>
                    </a:lnTo>
                    <a:lnTo>
                      <a:pt x="627" y="434"/>
                    </a:lnTo>
                    <a:lnTo>
                      <a:pt x="623" y="434"/>
                    </a:lnTo>
                    <a:lnTo>
                      <a:pt x="623" y="438"/>
                    </a:lnTo>
                    <a:lnTo>
                      <a:pt x="627" y="438"/>
                    </a:lnTo>
                    <a:lnTo>
                      <a:pt x="623" y="441"/>
                    </a:lnTo>
                    <a:lnTo>
                      <a:pt x="623" y="441"/>
                    </a:lnTo>
                    <a:lnTo>
                      <a:pt x="620" y="438"/>
                    </a:lnTo>
                    <a:lnTo>
                      <a:pt x="620" y="441"/>
                    </a:lnTo>
                    <a:lnTo>
                      <a:pt x="623" y="441"/>
                    </a:lnTo>
                    <a:lnTo>
                      <a:pt x="623" y="445"/>
                    </a:lnTo>
                    <a:lnTo>
                      <a:pt x="620" y="452"/>
                    </a:lnTo>
                    <a:lnTo>
                      <a:pt x="620" y="452"/>
                    </a:lnTo>
                    <a:lnTo>
                      <a:pt x="620" y="448"/>
                    </a:lnTo>
                    <a:lnTo>
                      <a:pt x="620" y="445"/>
                    </a:lnTo>
                    <a:lnTo>
                      <a:pt x="616" y="445"/>
                    </a:lnTo>
                    <a:lnTo>
                      <a:pt x="612" y="441"/>
                    </a:lnTo>
                    <a:lnTo>
                      <a:pt x="609" y="445"/>
                    </a:lnTo>
                    <a:lnTo>
                      <a:pt x="609" y="448"/>
                    </a:lnTo>
                    <a:lnTo>
                      <a:pt x="609" y="452"/>
                    </a:lnTo>
                    <a:lnTo>
                      <a:pt x="598" y="452"/>
                    </a:lnTo>
                    <a:lnTo>
                      <a:pt x="587" y="459"/>
                    </a:lnTo>
                    <a:lnTo>
                      <a:pt x="587" y="463"/>
                    </a:lnTo>
                    <a:lnTo>
                      <a:pt x="584" y="463"/>
                    </a:lnTo>
                    <a:lnTo>
                      <a:pt x="584" y="459"/>
                    </a:lnTo>
                    <a:lnTo>
                      <a:pt x="584" y="456"/>
                    </a:lnTo>
                    <a:lnTo>
                      <a:pt x="584" y="452"/>
                    </a:lnTo>
                    <a:lnTo>
                      <a:pt x="580" y="456"/>
                    </a:lnTo>
                    <a:lnTo>
                      <a:pt x="580" y="452"/>
                    </a:lnTo>
                    <a:lnTo>
                      <a:pt x="580" y="448"/>
                    </a:lnTo>
                    <a:lnTo>
                      <a:pt x="580" y="452"/>
                    </a:lnTo>
                    <a:lnTo>
                      <a:pt x="577" y="459"/>
                    </a:lnTo>
                    <a:lnTo>
                      <a:pt x="573" y="463"/>
                    </a:lnTo>
                    <a:lnTo>
                      <a:pt x="566" y="466"/>
                    </a:lnTo>
                    <a:lnTo>
                      <a:pt x="555" y="470"/>
                    </a:lnTo>
                    <a:lnTo>
                      <a:pt x="569" y="466"/>
                    </a:lnTo>
                    <a:lnTo>
                      <a:pt x="573" y="463"/>
                    </a:lnTo>
                    <a:lnTo>
                      <a:pt x="577" y="452"/>
                    </a:lnTo>
                    <a:lnTo>
                      <a:pt x="573" y="448"/>
                    </a:lnTo>
                    <a:lnTo>
                      <a:pt x="573" y="448"/>
                    </a:lnTo>
                    <a:lnTo>
                      <a:pt x="569" y="441"/>
                    </a:lnTo>
                    <a:lnTo>
                      <a:pt x="566" y="438"/>
                    </a:lnTo>
                    <a:lnTo>
                      <a:pt x="562" y="438"/>
                    </a:lnTo>
                    <a:lnTo>
                      <a:pt x="559" y="441"/>
                    </a:lnTo>
                    <a:lnTo>
                      <a:pt x="551" y="441"/>
                    </a:lnTo>
                    <a:lnTo>
                      <a:pt x="551" y="441"/>
                    </a:lnTo>
                    <a:lnTo>
                      <a:pt x="544" y="445"/>
                    </a:lnTo>
                    <a:lnTo>
                      <a:pt x="541" y="445"/>
                    </a:lnTo>
                    <a:lnTo>
                      <a:pt x="541" y="445"/>
                    </a:lnTo>
                    <a:lnTo>
                      <a:pt x="537" y="445"/>
                    </a:lnTo>
                    <a:lnTo>
                      <a:pt x="534" y="441"/>
                    </a:lnTo>
                    <a:lnTo>
                      <a:pt x="541" y="441"/>
                    </a:lnTo>
                    <a:lnTo>
                      <a:pt x="541" y="441"/>
                    </a:lnTo>
                    <a:lnTo>
                      <a:pt x="537" y="438"/>
                    </a:lnTo>
                    <a:lnTo>
                      <a:pt x="544" y="438"/>
                    </a:lnTo>
                    <a:lnTo>
                      <a:pt x="544" y="438"/>
                    </a:lnTo>
                    <a:lnTo>
                      <a:pt x="544" y="441"/>
                    </a:lnTo>
                    <a:lnTo>
                      <a:pt x="551" y="438"/>
                    </a:lnTo>
                    <a:lnTo>
                      <a:pt x="551" y="434"/>
                    </a:lnTo>
                    <a:lnTo>
                      <a:pt x="551" y="438"/>
                    </a:lnTo>
                    <a:lnTo>
                      <a:pt x="555" y="438"/>
                    </a:lnTo>
                    <a:lnTo>
                      <a:pt x="555" y="434"/>
                    </a:lnTo>
                    <a:lnTo>
                      <a:pt x="555" y="434"/>
                    </a:lnTo>
                    <a:lnTo>
                      <a:pt x="555" y="430"/>
                    </a:lnTo>
                    <a:lnTo>
                      <a:pt x="551" y="430"/>
                    </a:lnTo>
                    <a:lnTo>
                      <a:pt x="551" y="430"/>
                    </a:lnTo>
                    <a:lnTo>
                      <a:pt x="555" y="427"/>
                    </a:lnTo>
                    <a:lnTo>
                      <a:pt x="555" y="427"/>
                    </a:lnTo>
                    <a:lnTo>
                      <a:pt x="551" y="427"/>
                    </a:lnTo>
                    <a:lnTo>
                      <a:pt x="548" y="427"/>
                    </a:lnTo>
                    <a:lnTo>
                      <a:pt x="544" y="427"/>
                    </a:lnTo>
                    <a:lnTo>
                      <a:pt x="551" y="416"/>
                    </a:lnTo>
                    <a:lnTo>
                      <a:pt x="551" y="416"/>
                    </a:lnTo>
                    <a:lnTo>
                      <a:pt x="551" y="416"/>
                    </a:lnTo>
                    <a:lnTo>
                      <a:pt x="551" y="412"/>
                    </a:lnTo>
                    <a:lnTo>
                      <a:pt x="544" y="409"/>
                    </a:lnTo>
                    <a:lnTo>
                      <a:pt x="541" y="409"/>
                    </a:lnTo>
                    <a:lnTo>
                      <a:pt x="526" y="409"/>
                    </a:lnTo>
                    <a:lnTo>
                      <a:pt x="519" y="405"/>
                    </a:lnTo>
                    <a:lnTo>
                      <a:pt x="512" y="405"/>
                    </a:lnTo>
                    <a:lnTo>
                      <a:pt x="516" y="402"/>
                    </a:lnTo>
                    <a:lnTo>
                      <a:pt x="519" y="402"/>
                    </a:lnTo>
                    <a:lnTo>
                      <a:pt x="523" y="405"/>
                    </a:lnTo>
                    <a:lnTo>
                      <a:pt x="530" y="405"/>
                    </a:lnTo>
                    <a:lnTo>
                      <a:pt x="537" y="405"/>
                    </a:lnTo>
                    <a:lnTo>
                      <a:pt x="541" y="405"/>
                    </a:lnTo>
                    <a:lnTo>
                      <a:pt x="544" y="405"/>
                    </a:lnTo>
                    <a:lnTo>
                      <a:pt x="544" y="405"/>
                    </a:lnTo>
                    <a:lnTo>
                      <a:pt x="544" y="405"/>
                    </a:lnTo>
                    <a:lnTo>
                      <a:pt x="551" y="402"/>
                    </a:lnTo>
                    <a:lnTo>
                      <a:pt x="548" y="398"/>
                    </a:lnTo>
                    <a:lnTo>
                      <a:pt x="548" y="395"/>
                    </a:lnTo>
                    <a:lnTo>
                      <a:pt x="544" y="395"/>
                    </a:lnTo>
                    <a:lnTo>
                      <a:pt x="544" y="391"/>
                    </a:lnTo>
                    <a:lnTo>
                      <a:pt x="544" y="391"/>
                    </a:lnTo>
                    <a:lnTo>
                      <a:pt x="544" y="387"/>
                    </a:lnTo>
                    <a:lnTo>
                      <a:pt x="544" y="384"/>
                    </a:lnTo>
                    <a:lnTo>
                      <a:pt x="548" y="384"/>
                    </a:lnTo>
                    <a:lnTo>
                      <a:pt x="551" y="380"/>
                    </a:lnTo>
                    <a:lnTo>
                      <a:pt x="551" y="380"/>
                    </a:lnTo>
                    <a:lnTo>
                      <a:pt x="551" y="377"/>
                    </a:lnTo>
                    <a:lnTo>
                      <a:pt x="548" y="373"/>
                    </a:lnTo>
                    <a:lnTo>
                      <a:pt x="544" y="373"/>
                    </a:lnTo>
                    <a:lnTo>
                      <a:pt x="544" y="377"/>
                    </a:lnTo>
                    <a:lnTo>
                      <a:pt x="537" y="380"/>
                    </a:lnTo>
                    <a:lnTo>
                      <a:pt x="534" y="380"/>
                    </a:lnTo>
                    <a:lnTo>
                      <a:pt x="534" y="377"/>
                    </a:lnTo>
                    <a:lnTo>
                      <a:pt x="534" y="373"/>
                    </a:lnTo>
                    <a:lnTo>
                      <a:pt x="534" y="373"/>
                    </a:lnTo>
                    <a:lnTo>
                      <a:pt x="526" y="373"/>
                    </a:lnTo>
                    <a:lnTo>
                      <a:pt x="523" y="373"/>
                    </a:lnTo>
                    <a:lnTo>
                      <a:pt x="519" y="377"/>
                    </a:lnTo>
                    <a:lnTo>
                      <a:pt x="519" y="373"/>
                    </a:lnTo>
                    <a:lnTo>
                      <a:pt x="516" y="369"/>
                    </a:lnTo>
                    <a:lnTo>
                      <a:pt x="512" y="369"/>
                    </a:lnTo>
                    <a:lnTo>
                      <a:pt x="505" y="369"/>
                    </a:lnTo>
                    <a:lnTo>
                      <a:pt x="505" y="369"/>
                    </a:lnTo>
                    <a:lnTo>
                      <a:pt x="509" y="366"/>
                    </a:lnTo>
                    <a:lnTo>
                      <a:pt x="505" y="366"/>
                    </a:lnTo>
                    <a:lnTo>
                      <a:pt x="501" y="366"/>
                    </a:lnTo>
                    <a:lnTo>
                      <a:pt x="501" y="362"/>
                    </a:lnTo>
                    <a:lnTo>
                      <a:pt x="501" y="362"/>
                    </a:lnTo>
                    <a:lnTo>
                      <a:pt x="501" y="359"/>
                    </a:lnTo>
                    <a:lnTo>
                      <a:pt x="505" y="359"/>
                    </a:lnTo>
                    <a:lnTo>
                      <a:pt x="505" y="355"/>
                    </a:lnTo>
                    <a:lnTo>
                      <a:pt x="505" y="355"/>
                    </a:lnTo>
                    <a:lnTo>
                      <a:pt x="501" y="355"/>
                    </a:lnTo>
                    <a:lnTo>
                      <a:pt x="498" y="355"/>
                    </a:lnTo>
                    <a:lnTo>
                      <a:pt x="498" y="359"/>
                    </a:lnTo>
                    <a:lnTo>
                      <a:pt x="494" y="359"/>
                    </a:lnTo>
                    <a:lnTo>
                      <a:pt x="494" y="355"/>
                    </a:lnTo>
                    <a:lnTo>
                      <a:pt x="498" y="355"/>
                    </a:lnTo>
                    <a:lnTo>
                      <a:pt x="494" y="351"/>
                    </a:lnTo>
                    <a:lnTo>
                      <a:pt x="494" y="351"/>
                    </a:lnTo>
                    <a:lnTo>
                      <a:pt x="494" y="348"/>
                    </a:lnTo>
                    <a:lnTo>
                      <a:pt x="491" y="344"/>
                    </a:lnTo>
                    <a:lnTo>
                      <a:pt x="487" y="344"/>
                    </a:lnTo>
                    <a:lnTo>
                      <a:pt x="487" y="348"/>
                    </a:lnTo>
                    <a:lnTo>
                      <a:pt x="487" y="348"/>
                    </a:lnTo>
                    <a:lnTo>
                      <a:pt x="483" y="348"/>
                    </a:lnTo>
                    <a:lnTo>
                      <a:pt x="483" y="351"/>
                    </a:lnTo>
                    <a:lnTo>
                      <a:pt x="487" y="344"/>
                    </a:lnTo>
                    <a:lnTo>
                      <a:pt x="487" y="341"/>
                    </a:lnTo>
                    <a:lnTo>
                      <a:pt x="483" y="341"/>
                    </a:lnTo>
                    <a:lnTo>
                      <a:pt x="480" y="337"/>
                    </a:lnTo>
                    <a:lnTo>
                      <a:pt x="476" y="337"/>
                    </a:lnTo>
                    <a:lnTo>
                      <a:pt x="473" y="334"/>
                    </a:lnTo>
                    <a:lnTo>
                      <a:pt x="462" y="330"/>
                    </a:lnTo>
                    <a:lnTo>
                      <a:pt x="455" y="334"/>
                    </a:lnTo>
                    <a:lnTo>
                      <a:pt x="444" y="337"/>
                    </a:lnTo>
                    <a:lnTo>
                      <a:pt x="440" y="337"/>
                    </a:lnTo>
                    <a:lnTo>
                      <a:pt x="440" y="337"/>
                    </a:lnTo>
                    <a:lnTo>
                      <a:pt x="433" y="337"/>
                    </a:lnTo>
                    <a:lnTo>
                      <a:pt x="437" y="337"/>
                    </a:lnTo>
                    <a:lnTo>
                      <a:pt x="433" y="334"/>
                    </a:lnTo>
                    <a:lnTo>
                      <a:pt x="430" y="334"/>
                    </a:lnTo>
                    <a:lnTo>
                      <a:pt x="426" y="337"/>
                    </a:lnTo>
                    <a:lnTo>
                      <a:pt x="423" y="337"/>
                    </a:lnTo>
                    <a:lnTo>
                      <a:pt x="426" y="334"/>
                    </a:lnTo>
                    <a:lnTo>
                      <a:pt x="423" y="334"/>
                    </a:lnTo>
                    <a:lnTo>
                      <a:pt x="415" y="334"/>
                    </a:lnTo>
                    <a:lnTo>
                      <a:pt x="412" y="330"/>
                    </a:lnTo>
                    <a:lnTo>
                      <a:pt x="412" y="330"/>
                    </a:lnTo>
                    <a:lnTo>
                      <a:pt x="412" y="330"/>
                    </a:lnTo>
                    <a:lnTo>
                      <a:pt x="398" y="326"/>
                    </a:lnTo>
                    <a:lnTo>
                      <a:pt x="390" y="326"/>
                    </a:lnTo>
                    <a:lnTo>
                      <a:pt x="387" y="326"/>
                    </a:lnTo>
                    <a:lnTo>
                      <a:pt x="387" y="326"/>
                    </a:lnTo>
                    <a:lnTo>
                      <a:pt x="383" y="326"/>
                    </a:lnTo>
                    <a:lnTo>
                      <a:pt x="380" y="330"/>
                    </a:lnTo>
                    <a:lnTo>
                      <a:pt x="376" y="334"/>
                    </a:lnTo>
                    <a:lnTo>
                      <a:pt x="372" y="337"/>
                    </a:lnTo>
                    <a:lnTo>
                      <a:pt x="372" y="337"/>
                    </a:lnTo>
                    <a:lnTo>
                      <a:pt x="372" y="341"/>
                    </a:lnTo>
                    <a:lnTo>
                      <a:pt x="372" y="344"/>
                    </a:lnTo>
                    <a:lnTo>
                      <a:pt x="372" y="348"/>
                    </a:lnTo>
                    <a:lnTo>
                      <a:pt x="372" y="351"/>
                    </a:lnTo>
                    <a:lnTo>
                      <a:pt x="376" y="351"/>
                    </a:lnTo>
                    <a:lnTo>
                      <a:pt x="380" y="355"/>
                    </a:lnTo>
                    <a:lnTo>
                      <a:pt x="383" y="355"/>
                    </a:lnTo>
                    <a:lnTo>
                      <a:pt x="387" y="355"/>
                    </a:lnTo>
                    <a:lnTo>
                      <a:pt x="387" y="351"/>
                    </a:lnTo>
                    <a:lnTo>
                      <a:pt x="387" y="359"/>
                    </a:lnTo>
                    <a:lnTo>
                      <a:pt x="383" y="359"/>
                    </a:lnTo>
                    <a:lnTo>
                      <a:pt x="383" y="359"/>
                    </a:lnTo>
                    <a:lnTo>
                      <a:pt x="383" y="362"/>
                    </a:lnTo>
                    <a:lnTo>
                      <a:pt x="380" y="362"/>
                    </a:lnTo>
                    <a:lnTo>
                      <a:pt x="380" y="366"/>
                    </a:lnTo>
                    <a:lnTo>
                      <a:pt x="380" y="369"/>
                    </a:lnTo>
                    <a:lnTo>
                      <a:pt x="376" y="373"/>
                    </a:lnTo>
                    <a:lnTo>
                      <a:pt x="372" y="377"/>
                    </a:lnTo>
                    <a:lnTo>
                      <a:pt x="372" y="380"/>
                    </a:lnTo>
                    <a:lnTo>
                      <a:pt x="376" y="384"/>
                    </a:lnTo>
                    <a:lnTo>
                      <a:pt x="376" y="384"/>
                    </a:lnTo>
                    <a:lnTo>
                      <a:pt x="380" y="384"/>
                    </a:lnTo>
                    <a:lnTo>
                      <a:pt x="383" y="384"/>
                    </a:lnTo>
                    <a:lnTo>
                      <a:pt x="387" y="384"/>
                    </a:lnTo>
                    <a:lnTo>
                      <a:pt x="387" y="384"/>
                    </a:lnTo>
                    <a:lnTo>
                      <a:pt x="380" y="384"/>
                    </a:lnTo>
                    <a:lnTo>
                      <a:pt x="380" y="387"/>
                    </a:lnTo>
                    <a:lnTo>
                      <a:pt x="383" y="387"/>
                    </a:lnTo>
                    <a:lnTo>
                      <a:pt x="380" y="395"/>
                    </a:lnTo>
                    <a:lnTo>
                      <a:pt x="383" y="398"/>
                    </a:lnTo>
                    <a:lnTo>
                      <a:pt x="383" y="398"/>
                    </a:lnTo>
                    <a:lnTo>
                      <a:pt x="387" y="402"/>
                    </a:lnTo>
                    <a:lnTo>
                      <a:pt x="387" y="405"/>
                    </a:lnTo>
                    <a:lnTo>
                      <a:pt x="383" y="405"/>
                    </a:lnTo>
                    <a:lnTo>
                      <a:pt x="383" y="405"/>
                    </a:lnTo>
                    <a:lnTo>
                      <a:pt x="383" y="405"/>
                    </a:lnTo>
                    <a:lnTo>
                      <a:pt x="390" y="409"/>
                    </a:lnTo>
                    <a:lnTo>
                      <a:pt x="394" y="405"/>
                    </a:lnTo>
                    <a:lnTo>
                      <a:pt x="390" y="409"/>
                    </a:lnTo>
                    <a:lnTo>
                      <a:pt x="387" y="409"/>
                    </a:lnTo>
                    <a:lnTo>
                      <a:pt x="387" y="412"/>
                    </a:lnTo>
                    <a:lnTo>
                      <a:pt x="387" y="416"/>
                    </a:lnTo>
                    <a:lnTo>
                      <a:pt x="390" y="416"/>
                    </a:lnTo>
                    <a:lnTo>
                      <a:pt x="394" y="420"/>
                    </a:lnTo>
                    <a:lnTo>
                      <a:pt x="387" y="420"/>
                    </a:lnTo>
                    <a:lnTo>
                      <a:pt x="387" y="420"/>
                    </a:lnTo>
                    <a:lnTo>
                      <a:pt x="380" y="416"/>
                    </a:lnTo>
                    <a:lnTo>
                      <a:pt x="380" y="420"/>
                    </a:lnTo>
                    <a:lnTo>
                      <a:pt x="380" y="423"/>
                    </a:lnTo>
                    <a:lnTo>
                      <a:pt x="383" y="423"/>
                    </a:lnTo>
                    <a:lnTo>
                      <a:pt x="383" y="427"/>
                    </a:lnTo>
                    <a:lnTo>
                      <a:pt x="376" y="427"/>
                    </a:lnTo>
                    <a:lnTo>
                      <a:pt x="376" y="430"/>
                    </a:lnTo>
                    <a:lnTo>
                      <a:pt x="369" y="430"/>
                    </a:lnTo>
                    <a:lnTo>
                      <a:pt x="362" y="434"/>
                    </a:lnTo>
                    <a:lnTo>
                      <a:pt x="362" y="434"/>
                    </a:lnTo>
                    <a:lnTo>
                      <a:pt x="358" y="438"/>
                    </a:lnTo>
                    <a:lnTo>
                      <a:pt x="362" y="438"/>
                    </a:lnTo>
                    <a:lnTo>
                      <a:pt x="362" y="441"/>
                    </a:lnTo>
                    <a:lnTo>
                      <a:pt x="358" y="441"/>
                    </a:lnTo>
                    <a:lnTo>
                      <a:pt x="362" y="445"/>
                    </a:lnTo>
                    <a:lnTo>
                      <a:pt x="365" y="448"/>
                    </a:lnTo>
                    <a:lnTo>
                      <a:pt x="372" y="452"/>
                    </a:lnTo>
                    <a:lnTo>
                      <a:pt x="376" y="456"/>
                    </a:lnTo>
                    <a:lnTo>
                      <a:pt x="383" y="459"/>
                    </a:lnTo>
                    <a:lnTo>
                      <a:pt x="387" y="459"/>
                    </a:lnTo>
                    <a:lnTo>
                      <a:pt x="387" y="459"/>
                    </a:lnTo>
                    <a:lnTo>
                      <a:pt x="387" y="459"/>
                    </a:lnTo>
                    <a:lnTo>
                      <a:pt x="390" y="463"/>
                    </a:lnTo>
                    <a:lnTo>
                      <a:pt x="390" y="466"/>
                    </a:lnTo>
                    <a:lnTo>
                      <a:pt x="394" y="477"/>
                    </a:lnTo>
                    <a:lnTo>
                      <a:pt x="398" y="488"/>
                    </a:lnTo>
                    <a:lnTo>
                      <a:pt x="398" y="491"/>
                    </a:lnTo>
                    <a:lnTo>
                      <a:pt x="398" y="495"/>
                    </a:lnTo>
                    <a:lnTo>
                      <a:pt x="398" y="495"/>
                    </a:lnTo>
                    <a:lnTo>
                      <a:pt x="401" y="502"/>
                    </a:lnTo>
                    <a:lnTo>
                      <a:pt x="401" y="509"/>
                    </a:lnTo>
                    <a:lnTo>
                      <a:pt x="401" y="517"/>
                    </a:lnTo>
                    <a:lnTo>
                      <a:pt x="401" y="517"/>
                    </a:lnTo>
                    <a:lnTo>
                      <a:pt x="405" y="513"/>
                    </a:lnTo>
                    <a:lnTo>
                      <a:pt x="408" y="509"/>
                    </a:lnTo>
                    <a:lnTo>
                      <a:pt x="408" y="509"/>
                    </a:lnTo>
                    <a:lnTo>
                      <a:pt x="412" y="517"/>
                    </a:lnTo>
                    <a:lnTo>
                      <a:pt x="412" y="517"/>
                    </a:lnTo>
                    <a:lnTo>
                      <a:pt x="412" y="520"/>
                    </a:lnTo>
                    <a:lnTo>
                      <a:pt x="408" y="520"/>
                    </a:lnTo>
                    <a:lnTo>
                      <a:pt x="405" y="520"/>
                    </a:lnTo>
                    <a:lnTo>
                      <a:pt x="401" y="520"/>
                    </a:lnTo>
                    <a:lnTo>
                      <a:pt x="401" y="520"/>
                    </a:lnTo>
                    <a:lnTo>
                      <a:pt x="398" y="524"/>
                    </a:lnTo>
                    <a:lnTo>
                      <a:pt x="390" y="534"/>
                    </a:lnTo>
                    <a:lnTo>
                      <a:pt x="383" y="542"/>
                    </a:lnTo>
                    <a:lnTo>
                      <a:pt x="387" y="538"/>
                    </a:lnTo>
                    <a:lnTo>
                      <a:pt x="383" y="542"/>
                    </a:lnTo>
                    <a:lnTo>
                      <a:pt x="380" y="545"/>
                    </a:lnTo>
                    <a:lnTo>
                      <a:pt x="372" y="549"/>
                    </a:lnTo>
                    <a:lnTo>
                      <a:pt x="362" y="556"/>
                    </a:lnTo>
                    <a:lnTo>
                      <a:pt x="358" y="560"/>
                    </a:lnTo>
                    <a:lnTo>
                      <a:pt x="347" y="563"/>
                    </a:lnTo>
                    <a:lnTo>
                      <a:pt x="340" y="567"/>
                    </a:lnTo>
                    <a:lnTo>
                      <a:pt x="344" y="567"/>
                    </a:lnTo>
                    <a:lnTo>
                      <a:pt x="347" y="567"/>
                    </a:lnTo>
                    <a:lnTo>
                      <a:pt x="347" y="570"/>
                    </a:lnTo>
                    <a:lnTo>
                      <a:pt x="351" y="578"/>
                    </a:lnTo>
                    <a:lnTo>
                      <a:pt x="355" y="581"/>
                    </a:lnTo>
                    <a:lnTo>
                      <a:pt x="355" y="581"/>
                    </a:lnTo>
                    <a:lnTo>
                      <a:pt x="358" y="585"/>
                    </a:lnTo>
                    <a:lnTo>
                      <a:pt x="358" y="588"/>
                    </a:lnTo>
                    <a:lnTo>
                      <a:pt x="358" y="595"/>
                    </a:lnTo>
                    <a:lnTo>
                      <a:pt x="358" y="599"/>
                    </a:lnTo>
                    <a:lnTo>
                      <a:pt x="358" y="613"/>
                    </a:lnTo>
                    <a:lnTo>
                      <a:pt x="362" y="613"/>
                    </a:lnTo>
                    <a:lnTo>
                      <a:pt x="362" y="617"/>
                    </a:lnTo>
                    <a:lnTo>
                      <a:pt x="358" y="617"/>
                    </a:lnTo>
                    <a:lnTo>
                      <a:pt x="362" y="624"/>
                    </a:lnTo>
                    <a:lnTo>
                      <a:pt x="365" y="624"/>
                    </a:lnTo>
                    <a:lnTo>
                      <a:pt x="365" y="624"/>
                    </a:lnTo>
                    <a:lnTo>
                      <a:pt x="365" y="628"/>
                    </a:lnTo>
                    <a:lnTo>
                      <a:pt x="369" y="628"/>
                    </a:lnTo>
                    <a:lnTo>
                      <a:pt x="372" y="631"/>
                    </a:lnTo>
                    <a:lnTo>
                      <a:pt x="376" y="628"/>
                    </a:lnTo>
                    <a:lnTo>
                      <a:pt x="376" y="631"/>
                    </a:lnTo>
                    <a:lnTo>
                      <a:pt x="376" y="631"/>
                    </a:lnTo>
                    <a:lnTo>
                      <a:pt x="369" y="631"/>
                    </a:lnTo>
                    <a:lnTo>
                      <a:pt x="365" y="631"/>
                    </a:lnTo>
                    <a:lnTo>
                      <a:pt x="365" y="635"/>
                    </a:lnTo>
                    <a:lnTo>
                      <a:pt x="362" y="638"/>
                    </a:lnTo>
                    <a:lnTo>
                      <a:pt x="362" y="638"/>
                    </a:lnTo>
                    <a:lnTo>
                      <a:pt x="358" y="642"/>
                    </a:lnTo>
                    <a:lnTo>
                      <a:pt x="355" y="642"/>
                    </a:lnTo>
                    <a:lnTo>
                      <a:pt x="355" y="642"/>
                    </a:lnTo>
                    <a:lnTo>
                      <a:pt x="362" y="649"/>
                    </a:lnTo>
                    <a:lnTo>
                      <a:pt x="362" y="649"/>
                    </a:lnTo>
                    <a:lnTo>
                      <a:pt x="362" y="653"/>
                    </a:lnTo>
                    <a:lnTo>
                      <a:pt x="362" y="653"/>
                    </a:lnTo>
                    <a:lnTo>
                      <a:pt x="362" y="653"/>
                    </a:lnTo>
                    <a:lnTo>
                      <a:pt x="358" y="656"/>
                    </a:lnTo>
                    <a:lnTo>
                      <a:pt x="355" y="656"/>
                    </a:lnTo>
                    <a:lnTo>
                      <a:pt x="355" y="649"/>
                    </a:lnTo>
                    <a:lnTo>
                      <a:pt x="351" y="649"/>
                    </a:lnTo>
                    <a:lnTo>
                      <a:pt x="351" y="646"/>
                    </a:lnTo>
                    <a:lnTo>
                      <a:pt x="347" y="646"/>
                    </a:lnTo>
                    <a:lnTo>
                      <a:pt x="344" y="646"/>
                    </a:lnTo>
                    <a:lnTo>
                      <a:pt x="344" y="649"/>
                    </a:lnTo>
                    <a:lnTo>
                      <a:pt x="344" y="653"/>
                    </a:lnTo>
                    <a:lnTo>
                      <a:pt x="340" y="653"/>
                    </a:lnTo>
                    <a:lnTo>
                      <a:pt x="340" y="653"/>
                    </a:lnTo>
                    <a:lnTo>
                      <a:pt x="340" y="660"/>
                    </a:lnTo>
                    <a:lnTo>
                      <a:pt x="340" y="664"/>
                    </a:lnTo>
                    <a:lnTo>
                      <a:pt x="337" y="660"/>
                    </a:lnTo>
                    <a:lnTo>
                      <a:pt x="333" y="656"/>
                    </a:lnTo>
                    <a:lnTo>
                      <a:pt x="326" y="656"/>
                    </a:lnTo>
                    <a:lnTo>
                      <a:pt x="326" y="656"/>
                    </a:lnTo>
                    <a:lnTo>
                      <a:pt x="322" y="656"/>
                    </a:lnTo>
                    <a:lnTo>
                      <a:pt x="315" y="664"/>
                    </a:lnTo>
                    <a:lnTo>
                      <a:pt x="322" y="653"/>
                    </a:lnTo>
                    <a:lnTo>
                      <a:pt x="326" y="653"/>
                    </a:lnTo>
                    <a:lnTo>
                      <a:pt x="322" y="646"/>
                    </a:lnTo>
                    <a:lnTo>
                      <a:pt x="322" y="642"/>
                    </a:lnTo>
                    <a:lnTo>
                      <a:pt x="312" y="635"/>
                    </a:lnTo>
                    <a:lnTo>
                      <a:pt x="308" y="631"/>
                    </a:lnTo>
                    <a:lnTo>
                      <a:pt x="304" y="631"/>
                    </a:lnTo>
                    <a:lnTo>
                      <a:pt x="294" y="635"/>
                    </a:lnTo>
                    <a:lnTo>
                      <a:pt x="290" y="635"/>
                    </a:lnTo>
                    <a:lnTo>
                      <a:pt x="294" y="635"/>
                    </a:lnTo>
                    <a:lnTo>
                      <a:pt x="301" y="631"/>
                    </a:lnTo>
                    <a:lnTo>
                      <a:pt x="304" y="628"/>
                    </a:lnTo>
                    <a:lnTo>
                      <a:pt x="304" y="628"/>
                    </a:lnTo>
                    <a:lnTo>
                      <a:pt x="304" y="624"/>
                    </a:lnTo>
                    <a:lnTo>
                      <a:pt x="301" y="621"/>
                    </a:lnTo>
                    <a:lnTo>
                      <a:pt x="297" y="621"/>
                    </a:lnTo>
                    <a:lnTo>
                      <a:pt x="294" y="617"/>
                    </a:lnTo>
                    <a:lnTo>
                      <a:pt x="294" y="613"/>
                    </a:lnTo>
                    <a:lnTo>
                      <a:pt x="290" y="613"/>
                    </a:lnTo>
                    <a:lnTo>
                      <a:pt x="290" y="613"/>
                    </a:lnTo>
                    <a:lnTo>
                      <a:pt x="286" y="610"/>
                    </a:lnTo>
                    <a:lnTo>
                      <a:pt x="290" y="603"/>
                    </a:lnTo>
                    <a:lnTo>
                      <a:pt x="290" y="603"/>
                    </a:lnTo>
                    <a:lnTo>
                      <a:pt x="290" y="592"/>
                    </a:lnTo>
                    <a:lnTo>
                      <a:pt x="290" y="585"/>
                    </a:lnTo>
                    <a:lnTo>
                      <a:pt x="286" y="581"/>
                    </a:lnTo>
                    <a:lnTo>
                      <a:pt x="286" y="578"/>
                    </a:lnTo>
                    <a:lnTo>
                      <a:pt x="286" y="574"/>
                    </a:lnTo>
                    <a:lnTo>
                      <a:pt x="286" y="567"/>
                    </a:lnTo>
                    <a:lnTo>
                      <a:pt x="290" y="556"/>
                    </a:lnTo>
                    <a:lnTo>
                      <a:pt x="286" y="549"/>
                    </a:lnTo>
                    <a:lnTo>
                      <a:pt x="286" y="552"/>
                    </a:lnTo>
                    <a:lnTo>
                      <a:pt x="283" y="549"/>
                    </a:lnTo>
                    <a:lnTo>
                      <a:pt x="279" y="549"/>
                    </a:lnTo>
                    <a:lnTo>
                      <a:pt x="276" y="549"/>
                    </a:lnTo>
                    <a:lnTo>
                      <a:pt x="276" y="545"/>
                    </a:lnTo>
                    <a:lnTo>
                      <a:pt x="272" y="545"/>
                    </a:lnTo>
                    <a:lnTo>
                      <a:pt x="269" y="545"/>
                    </a:lnTo>
                    <a:lnTo>
                      <a:pt x="265" y="545"/>
                    </a:lnTo>
                    <a:lnTo>
                      <a:pt x="258" y="545"/>
                    </a:lnTo>
                    <a:lnTo>
                      <a:pt x="247" y="545"/>
                    </a:lnTo>
                    <a:lnTo>
                      <a:pt x="226" y="545"/>
                    </a:lnTo>
                    <a:lnTo>
                      <a:pt x="226" y="549"/>
                    </a:lnTo>
                    <a:lnTo>
                      <a:pt x="226" y="552"/>
                    </a:lnTo>
                    <a:lnTo>
                      <a:pt x="218" y="560"/>
                    </a:lnTo>
                    <a:lnTo>
                      <a:pt x="222" y="552"/>
                    </a:lnTo>
                    <a:lnTo>
                      <a:pt x="222" y="549"/>
                    </a:lnTo>
                    <a:lnTo>
                      <a:pt x="226" y="545"/>
                    </a:lnTo>
                    <a:lnTo>
                      <a:pt x="226" y="542"/>
                    </a:lnTo>
                    <a:lnTo>
                      <a:pt x="218" y="538"/>
                    </a:lnTo>
                    <a:lnTo>
                      <a:pt x="218" y="538"/>
                    </a:lnTo>
                    <a:lnTo>
                      <a:pt x="215" y="534"/>
                    </a:lnTo>
                    <a:lnTo>
                      <a:pt x="197" y="531"/>
                    </a:lnTo>
                    <a:lnTo>
                      <a:pt x="193" y="527"/>
                    </a:lnTo>
                    <a:lnTo>
                      <a:pt x="190" y="527"/>
                    </a:lnTo>
                    <a:lnTo>
                      <a:pt x="186" y="527"/>
                    </a:lnTo>
                    <a:lnTo>
                      <a:pt x="186" y="527"/>
                    </a:lnTo>
                    <a:lnTo>
                      <a:pt x="183" y="527"/>
                    </a:lnTo>
                    <a:lnTo>
                      <a:pt x="183" y="524"/>
                    </a:lnTo>
                    <a:lnTo>
                      <a:pt x="179" y="527"/>
                    </a:lnTo>
                    <a:lnTo>
                      <a:pt x="179" y="524"/>
                    </a:lnTo>
                    <a:lnTo>
                      <a:pt x="179" y="524"/>
                    </a:lnTo>
                    <a:lnTo>
                      <a:pt x="175" y="520"/>
                    </a:lnTo>
                    <a:lnTo>
                      <a:pt x="168" y="513"/>
                    </a:lnTo>
                    <a:lnTo>
                      <a:pt x="165" y="509"/>
                    </a:lnTo>
                    <a:lnTo>
                      <a:pt x="150" y="502"/>
                    </a:lnTo>
                    <a:lnTo>
                      <a:pt x="147" y="502"/>
                    </a:lnTo>
                    <a:lnTo>
                      <a:pt x="140" y="502"/>
                    </a:lnTo>
                    <a:lnTo>
                      <a:pt x="132" y="499"/>
                    </a:lnTo>
                    <a:lnTo>
                      <a:pt x="125" y="495"/>
                    </a:lnTo>
                    <a:lnTo>
                      <a:pt x="122" y="491"/>
                    </a:lnTo>
                    <a:lnTo>
                      <a:pt x="118" y="491"/>
                    </a:lnTo>
                    <a:lnTo>
                      <a:pt x="115" y="488"/>
                    </a:lnTo>
                    <a:lnTo>
                      <a:pt x="107" y="488"/>
                    </a:lnTo>
                    <a:lnTo>
                      <a:pt x="89" y="495"/>
                    </a:lnTo>
                    <a:lnTo>
                      <a:pt x="82" y="499"/>
                    </a:lnTo>
                    <a:lnTo>
                      <a:pt x="82" y="499"/>
                    </a:lnTo>
                    <a:lnTo>
                      <a:pt x="82" y="495"/>
                    </a:lnTo>
                    <a:lnTo>
                      <a:pt x="75" y="499"/>
                    </a:lnTo>
                    <a:lnTo>
                      <a:pt x="75" y="499"/>
                    </a:lnTo>
                    <a:lnTo>
                      <a:pt x="75" y="495"/>
                    </a:lnTo>
                    <a:lnTo>
                      <a:pt x="79" y="495"/>
                    </a:lnTo>
                    <a:lnTo>
                      <a:pt x="82" y="491"/>
                    </a:lnTo>
                    <a:lnTo>
                      <a:pt x="82" y="488"/>
                    </a:lnTo>
                    <a:lnTo>
                      <a:pt x="79" y="481"/>
                    </a:lnTo>
                    <a:lnTo>
                      <a:pt x="75" y="477"/>
                    </a:lnTo>
                    <a:lnTo>
                      <a:pt x="75" y="473"/>
                    </a:lnTo>
                    <a:lnTo>
                      <a:pt x="75" y="466"/>
                    </a:lnTo>
                    <a:lnTo>
                      <a:pt x="68" y="452"/>
                    </a:lnTo>
                    <a:lnTo>
                      <a:pt x="68" y="445"/>
                    </a:lnTo>
                    <a:lnTo>
                      <a:pt x="64" y="445"/>
                    </a:lnTo>
                    <a:lnTo>
                      <a:pt x="64" y="441"/>
                    </a:lnTo>
                    <a:lnTo>
                      <a:pt x="61" y="445"/>
                    </a:lnTo>
                    <a:lnTo>
                      <a:pt x="57" y="445"/>
                    </a:lnTo>
                    <a:lnTo>
                      <a:pt x="57" y="441"/>
                    </a:lnTo>
                    <a:lnTo>
                      <a:pt x="46" y="441"/>
                    </a:lnTo>
                    <a:lnTo>
                      <a:pt x="46" y="445"/>
                    </a:lnTo>
                    <a:lnTo>
                      <a:pt x="43" y="448"/>
                    </a:lnTo>
                    <a:lnTo>
                      <a:pt x="43" y="452"/>
                    </a:lnTo>
                    <a:lnTo>
                      <a:pt x="43" y="445"/>
                    </a:lnTo>
                    <a:lnTo>
                      <a:pt x="43" y="441"/>
                    </a:lnTo>
                    <a:lnTo>
                      <a:pt x="39" y="445"/>
                    </a:lnTo>
                    <a:lnTo>
                      <a:pt x="39" y="445"/>
                    </a:lnTo>
                    <a:lnTo>
                      <a:pt x="36" y="441"/>
                    </a:lnTo>
                    <a:lnTo>
                      <a:pt x="36" y="438"/>
                    </a:lnTo>
                    <a:lnTo>
                      <a:pt x="32" y="434"/>
                    </a:lnTo>
                    <a:lnTo>
                      <a:pt x="29" y="434"/>
                    </a:lnTo>
                    <a:lnTo>
                      <a:pt x="32" y="430"/>
                    </a:lnTo>
                    <a:lnTo>
                      <a:pt x="32" y="427"/>
                    </a:lnTo>
                    <a:lnTo>
                      <a:pt x="32" y="423"/>
                    </a:lnTo>
                    <a:lnTo>
                      <a:pt x="32" y="416"/>
                    </a:lnTo>
                    <a:lnTo>
                      <a:pt x="36" y="405"/>
                    </a:lnTo>
                    <a:lnTo>
                      <a:pt x="36" y="402"/>
                    </a:lnTo>
                    <a:lnTo>
                      <a:pt x="36" y="395"/>
                    </a:lnTo>
                    <a:lnTo>
                      <a:pt x="36" y="391"/>
                    </a:lnTo>
                    <a:lnTo>
                      <a:pt x="36" y="391"/>
                    </a:lnTo>
                    <a:lnTo>
                      <a:pt x="39" y="391"/>
                    </a:lnTo>
                    <a:lnTo>
                      <a:pt x="39" y="387"/>
                    </a:lnTo>
                    <a:lnTo>
                      <a:pt x="39" y="380"/>
                    </a:lnTo>
                    <a:lnTo>
                      <a:pt x="43" y="380"/>
                    </a:lnTo>
                    <a:lnTo>
                      <a:pt x="43" y="377"/>
                    </a:lnTo>
                    <a:lnTo>
                      <a:pt x="46" y="373"/>
                    </a:lnTo>
                    <a:lnTo>
                      <a:pt x="46" y="369"/>
                    </a:lnTo>
                    <a:lnTo>
                      <a:pt x="46" y="369"/>
                    </a:lnTo>
                    <a:lnTo>
                      <a:pt x="39" y="362"/>
                    </a:lnTo>
                    <a:lnTo>
                      <a:pt x="39" y="362"/>
                    </a:lnTo>
                    <a:lnTo>
                      <a:pt x="50" y="362"/>
                    </a:lnTo>
                    <a:lnTo>
                      <a:pt x="50" y="359"/>
                    </a:lnTo>
                    <a:lnTo>
                      <a:pt x="61" y="355"/>
                    </a:lnTo>
                    <a:lnTo>
                      <a:pt x="64" y="351"/>
                    </a:lnTo>
                    <a:lnTo>
                      <a:pt x="61" y="348"/>
                    </a:lnTo>
                    <a:lnTo>
                      <a:pt x="61" y="348"/>
                    </a:lnTo>
                    <a:lnTo>
                      <a:pt x="64" y="348"/>
                    </a:lnTo>
                    <a:lnTo>
                      <a:pt x="64" y="344"/>
                    </a:lnTo>
                    <a:lnTo>
                      <a:pt x="68" y="344"/>
                    </a:lnTo>
                    <a:lnTo>
                      <a:pt x="68" y="341"/>
                    </a:lnTo>
                    <a:lnTo>
                      <a:pt x="72" y="341"/>
                    </a:lnTo>
                    <a:lnTo>
                      <a:pt x="72" y="337"/>
                    </a:lnTo>
                    <a:lnTo>
                      <a:pt x="72" y="337"/>
                    </a:lnTo>
                    <a:lnTo>
                      <a:pt x="79" y="341"/>
                    </a:lnTo>
                    <a:lnTo>
                      <a:pt x="79" y="334"/>
                    </a:lnTo>
                    <a:lnTo>
                      <a:pt x="79" y="330"/>
                    </a:lnTo>
                    <a:lnTo>
                      <a:pt x="79" y="326"/>
                    </a:lnTo>
                    <a:lnTo>
                      <a:pt x="82" y="326"/>
                    </a:lnTo>
                    <a:lnTo>
                      <a:pt x="86" y="326"/>
                    </a:lnTo>
                    <a:lnTo>
                      <a:pt x="89" y="326"/>
                    </a:lnTo>
                    <a:lnTo>
                      <a:pt x="89" y="323"/>
                    </a:lnTo>
                    <a:lnTo>
                      <a:pt x="82" y="323"/>
                    </a:lnTo>
                    <a:lnTo>
                      <a:pt x="82" y="319"/>
                    </a:lnTo>
                    <a:lnTo>
                      <a:pt x="82" y="319"/>
                    </a:lnTo>
                    <a:lnTo>
                      <a:pt x="86" y="319"/>
                    </a:lnTo>
                    <a:lnTo>
                      <a:pt x="89" y="319"/>
                    </a:lnTo>
                    <a:lnTo>
                      <a:pt x="97" y="319"/>
                    </a:lnTo>
                    <a:lnTo>
                      <a:pt x="104" y="319"/>
                    </a:lnTo>
                    <a:lnTo>
                      <a:pt x="104" y="316"/>
                    </a:lnTo>
                    <a:lnTo>
                      <a:pt x="107" y="316"/>
                    </a:lnTo>
                    <a:lnTo>
                      <a:pt x="115" y="316"/>
                    </a:lnTo>
                    <a:lnTo>
                      <a:pt x="118" y="316"/>
                    </a:lnTo>
                    <a:lnTo>
                      <a:pt x="118" y="312"/>
                    </a:lnTo>
                    <a:lnTo>
                      <a:pt x="118" y="308"/>
                    </a:lnTo>
                    <a:lnTo>
                      <a:pt x="118" y="305"/>
                    </a:lnTo>
                    <a:lnTo>
                      <a:pt x="118" y="301"/>
                    </a:lnTo>
                    <a:lnTo>
                      <a:pt x="115" y="298"/>
                    </a:lnTo>
                    <a:lnTo>
                      <a:pt x="115" y="298"/>
                    </a:lnTo>
                    <a:lnTo>
                      <a:pt x="115" y="298"/>
                    </a:lnTo>
                    <a:lnTo>
                      <a:pt x="111" y="298"/>
                    </a:lnTo>
                    <a:lnTo>
                      <a:pt x="107" y="298"/>
                    </a:lnTo>
                    <a:lnTo>
                      <a:pt x="104" y="294"/>
                    </a:lnTo>
                    <a:lnTo>
                      <a:pt x="100" y="290"/>
                    </a:lnTo>
                    <a:lnTo>
                      <a:pt x="100" y="290"/>
                    </a:lnTo>
                    <a:lnTo>
                      <a:pt x="97" y="290"/>
                    </a:lnTo>
                    <a:lnTo>
                      <a:pt x="93" y="290"/>
                    </a:lnTo>
                    <a:lnTo>
                      <a:pt x="89" y="290"/>
                    </a:lnTo>
                    <a:lnTo>
                      <a:pt x="86" y="294"/>
                    </a:lnTo>
                    <a:lnTo>
                      <a:pt x="86" y="294"/>
                    </a:lnTo>
                    <a:lnTo>
                      <a:pt x="86" y="290"/>
                    </a:lnTo>
                    <a:lnTo>
                      <a:pt x="89" y="290"/>
                    </a:lnTo>
                    <a:lnTo>
                      <a:pt x="89" y="287"/>
                    </a:lnTo>
                    <a:lnTo>
                      <a:pt x="82" y="287"/>
                    </a:lnTo>
                    <a:lnTo>
                      <a:pt x="79" y="290"/>
                    </a:lnTo>
                    <a:lnTo>
                      <a:pt x="79" y="287"/>
                    </a:lnTo>
                    <a:lnTo>
                      <a:pt x="79" y="287"/>
                    </a:lnTo>
                    <a:lnTo>
                      <a:pt x="75" y="283"/>
                    </a:lnTo>
                    <a:lnTo>
                      <a:pt x="68" y="283"/>
                    </a:lnTo>
                    <a:lnTo>
                      <a:pt x="64" y="280"/>
                    </a:lnTo>
                    <a:lnTo>
                      <a:pt x="64" y="283"/>
                    </a:lnTo>
                    <a:lnTo>
                      <a:pt x="64" y="283"/>
                    </a:lnTo>
                    <a:lnTo>
                      <a:pt x="61" y="283"/>
                    </a:lnTo>
                    <a:lnTo>
                      <a:pt x="57" y="283"/>
                    </a:lnTo>
                    <a:lnTo>
                      <a:pt x="57" y="283"/>
                    </a:lnTo>
                    <a:lnTo>
                      <a:pt x="61" y="280"/>
                    </a:lnTo>
                    <a:lnTo>
                      <a:pt x="61" y="276"/>
                    </a:lnTo>
                    <a:lnTo>
                      <a:pt x="79" y="283"/>
                    </a:lnTo>
                    <a:lnTo>
                      <a:pt x="79" y="283"/>
                    </a:lnTo>
                    <a:lnTo>
                      <a:pt x="86" y="287"/>
                    </a:lnTo>
                    <a:lnTo>
                      <a:pt x="89" y="287"/>
                    </a:lnTo>
                    <a:lnTo>
                      <a:pt x="93" y="287"/>
                    </a:lnTo>
                    <a:lnTo>
                      <a:pt x="93" y="287"/>
                    </a:lnTo>
                    <a:lnTo>
                      <a:pt x="97" y="287"/>
                    </a:lnTo>
                    <a:lnTo>
                      <a:pt x="100" y="283"/>
                    </a:lnTo>
                    <a:lnTo>
                      <a:pt x="100" y="287"/>
                    </a:lnTo>
                    <a:lnTo>
                      <a:pt x="104" y="287"/>
                    </a:lnTo>
                    <a:lnTo>
                      <a:pt x="107" y="290"/>
                    </a:lnTo>
                    <a:lnTo>
                      <a:pt x="111" y="290"/>
                    </a:lnTo>
                    <a:lnTo>
                      <a:pt x="115" y="294"/>
                    </a:lnTo>
                    <a:lnTo>
                      <a:pt x="118" y="294"/>
                    </a:lnTo>
                    <a:lnTo>
                      <a:pt x="118" y="298"/>
                    </a:lnTo>
                    <a:lnTo>
                      <a:pt x="122" y="294"/>
                    </a:lnTo>
                    <a:lnTo>
                      <a:pt x="122" y="294"/>
                    </a:lnTo>
                    <a:lnTo>
                      <a:pt x="125" y="294"/>
                    </a:lnTo>
                    <a:lnTo>
                      <a:pt x="125" y="290"/>
                    </a:lnTo>
                    <a:lnTo>
                      <a:pt x="129" y="290"/>
                    </a:lnTo>
                    <a:lnTo>
                      <a:pt x="129" y="290"/>
                    </a:lnTo>
                    <a:lnTo>
                      <a:pt x="132" y="287"/>
                    </a:lnTo>
                    <a:lnTo>
                      <a:pt x="132" y="287"/>
                    </a:lnTo>
                    <a:lnTo>
                      <a:pt x="129" y="283"/>
                    </a:lnTo>
                    <a:lnTo>
                      <a:pt x="132" y="280"/>
                    </a:lnTo>
                    <a:lnTo>
                      <a:pt x="132" y="283"/>
                    </a:lnTo>
                    <a:lnTo>
                      <a:pt x="136" y="283"/>
                    </a:lnTo>
                    <a:lnTo>
                      <a:pt x="136" y="280"/>
                    </a:lnTo>
                    <a:lnTo>
                      <a:pt x="136" y="280"/>
                    </a:lnTo>
                    <a:lnTo>
                      <a:pt x="136" y="276"/>
                    </a:lnTo>
                    <a:lnTo>
                      <a:pt x="132" y="273"/>
                    </a:lnTo>
                    <a:lnTo>
                      <a:pt x="136" y="276"/>
                    </a:lnTo>
                    <a:lnTo>
                      <a:pt x="140" y="276"/>
                    </a:lnTo>
                    <a:lnTo>
                      <a:pt x="140" y="276"/>
                    </a:lnTo>
                    <a:lnTo>
                      <a:pt x="143" y="280"/>
                    </a:lnTo>
                    <a:lnTo>
                      <a:pt x="143" y="276"/>
                    </a:lnTo>
                    <a:lnTo>
                      <a:pt x="143" y="276"/>
                    </a:lnTo>
                    <a:lnTo>
                      <a:pt x="150" y="280"/>
                    </a:lnTo>
                    <a:lnTo>
                      <a:pt x="150" y="280"/>
                    </a:lnTo>
                    <a:lnTo>
                      <a:pt x="158" y="280"/>
                    </a:lnTo>
                    <a:lnTo>
                      <a:pt x="165" y="276"/>
                    </a:lnTo>
                    <a:lnTo>
                      <a:pt x="168" y="273"/>
                    </a:lnTo>
                    <a:lnTo>
                      <a:pt x="172" y="273"/>
                    </a:lnTo>
                    <a:lnTo>
                      <a:pt x="175" y="269"/>
                    </a:lnTo>
                    <a:lnTo>
                      <a:pt x="175" y="265"/>
                    </a:lnTo>
                    <a:lnTo>
                      <a:pt x="175" y="262"/>
                    </a:lnTo>
                    <a:lnTo>
                      <a:pt x="183" y="262"/>
                    </a:lnTo>
                    <a:lnTo>
                      <a:pt x="183" y="255"/>
                    </a:lnTo>
                    <a:lnTo>
                      <a:pt x="186" y="255"/>
                    </a:lnTo>
                    <a:lnTo>
                      <a:pt x="190" y="251"/>
                    </a:lnTo>
                    <a:lnTo>
                      <a:pt x="193" y="247"/>
                    </a:lnTo>
                    <a:lnTo>
                      <a:pt x="193" y="244"/>
                    </a:lnTo>
                    <a:lnTo>
                      <a:pt x="193" y="244"/>
                    </a:lnTo>
                    <a:lnTo>
                      <a:pt x="193" y="240"/>
                    </a:lnTo>
                    <a:lnTo>
                      <a:pt x="193" y="240"/>
                    </a:lnTo>
                    <a:lnTo>
                      <a:pt x="193" y="240"/>
                    </a:lnTo>
                    <a:lnTo>
                      <a:pt x="183" y="237"/>
                    </a:lnTo>
                    <a:lnTo>
                      <a:pt x="175" y="237"/>
                    </a:lnTo>
                    <a:lnTo>
                      <a:pt x="172" y="240"/>
                    </a:lnTo>
                    <a:lnTo>
                      <a:pt x="161" y="237"/>
                    </a:lnTo>
                    <a:lnTo>
                      <a:pt x="150" y="237"/>
                    </a:lnTo>
                    <a:lnTo>
                      <a:pt x="143" y="230"/>
                    </a:lnTo>
                    <a:lnTo>
                      <a:pt x="140" y="226"/>
                    </a:lnTo>
                    <a:lnTo>
                      <a:pt x="136" y="222"/>
                    </a:lnTo>
                    <a:lnTo>
                      <a:pt x="129" y="219"/>
                    </a:lnTo>
                    <a:lnTo>
                      <a:pt x="129" y="215"/>
                    </a:lnTo>
                    <a:lnTo>
                      <a:pt x="136" y="219"/>
                    </a:lnTo>
                    <a:lnTo>
                      <a:pt x="140" y="215"/>
                    </a:lnTo>
                    <a:lnTo>
                      <a:pt x="143" y="219"/>
                    </a:lnTo>
                    <a:lnTo>
                      <a:pt x="150" y="222"/>
                    </a:lnTo>
                    <a:lnTo>
                      <a:pt x="158" y="222"/>
                    </a:lnTo>
                    <a:lnTo>
                      <a:pt x="158" y="226"/>
                    </a:lnTo>
                    <a:lnTo>
                      <a:pt x="168" y="230"/>
                    </a:lnTo>
                    <a:lnTo>
                      <a:pt x="172" y="233"/>
                    </a:lnTo>
                    <a:lnTo>
                      <a:pt x="172" y="237"/>
                    </a:lnTo>
                    <a:lnTo>
                      <a:pt x="186" y="233"/>
                    </a:lnTo>
                    <a:lnTo>
                      <a:pt x="190" y="233"/>
                    </a:lnTo>
                    <a:lnTo>
                      <a:pt x="193" y="233"/>
                    </a:lnTo>
                    <a:lnTo>
                      <a:pt x="193" y="230"/>
                    </a:lnTo>
                    <a:lnTo>
                      <a:pt x="200" y="226"/>
                    </a:lnTo>
                    <a:lnTo>
                      <a:pt x="200" y="226"/>
                    </a:lnTo>
                    <a:lnTo>
                      <a:pt x="200" y="222"/>
                    </a:lnTo>
                    <a:lnTo>
                      <a:pt x="204" y="222"/>
                    </a:lnTo>
                    <a:lnTo>
                      <a:pt x="208" y="215"/>
                    </a:lnTo>
                    <a:lnTo>
                      <a:pt x="211" y="215"/>
                    </a:lnTo>
                    <a:lnTo>
                      <a:pt x="211" y="212"/>
                    </a:lnTo>
                    <a:lnTo>
                      <a:pt x="211" y="212"/>
                    </a:lnTo>
                    <a:lnTo>
                      <a:pt x="211" y="212"/>
                    </a:lnTo>
                    <a:lnTo>
                      <a:pt x="211" y="208"/>
                    </a:lnTo>
                    <a:lnTo>
                      <a:pt x="215" y="204"/>
                    </a:lnTo>
                    <a:lnTo>
                      <a:pt x="211" y="204"/>
                    </a:lnTo>
                    <a:lnTo>
                      <a:pt x="208" y="204"/>
                    </a:lnTo>
                    <a:lnTo>
                      <a:pt x="200" y="201"/>
                    </a:lnTo>
                    <a:lnTo>
                      <a:pt x="197" y="197"/>
                    </a:lnTo>
                    <a:lnTo>
                      <a:pt x="200" y="197"/>
                    </a:lnTo>
                    <a:lnTo>
                      <a:pt x="200" y="197"/>
                    </a:lnTo>
                    <a:lnTo>
                      <a:pt x="204" y="194"/>
                    </a:lnTo>
                    <a:lnTo>
                      <a:pt x="215" y="197"/>
                    </a:lnTo>
                    <a:lnTo>
                      <a:pt x="215" y="197"/>
                    </a:lnTo>
                    <a:lnTo>
                      <a:pt x="215" y="197"/>
                    </a:lnTo>
                    <a:lnTo>
                      <a:pt x="222" y="194"/>
                    </a:lnTo>
                    <a:lnTo>
                      <a:pt x="226" y="194"/>
                    </a:lnTo>
                    <a:lnTo>
                      <a:pt x="229" y="204"/>
                    </a:lnTo>
                    <a:lnTo>
                      <a:pt x="233" y="204"/>
                    </a:lnTo>
                    <a:lnTo>
                      <a:pt x="236" y="204"/>
                    </a:lnTo>
                    <a:lnTo>
                      <a:pt x="236" y="204"/>
                    </a:lnTo>
                    <a:lnTo>
                      <a:pt x="243" y="208"/>
                    </a:lnTo>
                    <a:lnTo>
                      <a:pt x="243" y="201"/>
                    </a:lnTo>
                    <a:lnTo>
                      <a:pt x="247" y="201"/>
                    </a:lnTo>
                    <a:lnTo>
                      <a:pt x="247" y="201"/>
                    </a:lnTo>
                    <a:lnTo>
                      <a:pt x="251" y="201"/>
                    </a:lnTo>
                    <a:lnTo>
                      <a:pt x="254" y="204"/>
                    </a:lnTo>
                    <a:lnTo>
                      <a:pt x="258" y="204"/>
                    </a:lnTo>
                    <a:lnTo>
                      <a:pt x="258" y="208"/>
                    </a:lnTo>
                    <a:lnTo>
                      <a:pt x="258" y="204"/>
                    </a:lnTo>
                    <a:lnTo>
                      <a:pt x="258" y="201"/>
                    </a:lnTo>
                    <a:lnTo>
                      <a:pt x="254" y="197"/>
                    </a:lnTo>
                    <a:lnTo>
                      <a:pt x="251" y="194"/>
                    </a:lnTo>
                    <a:lnTo>
                      <a:pt x="251" y="190"/>
                    </a:lnTo>
                    <a:lnTo>
                      <a:pt x="254" y="190"/>
                    </a:lnTo>
                    <a:lnTo>
                      <a:pt x="258" y="194"/>
                    </a:lnTo>
                    <a:lnTo>
                      <a:pt x="265" y="197"/>
                    </a:lnTo>
                    <a:lnTo>
                      <a:pt x="265" y="201"/>
                    </a:lnTo>
                    <a:lnTo>
                      <a:pt x="269" y="201"/>
                    </a:lnTo>
                    <a:lnTo>
                      <a:pt x="269" y="201"/>
                    </a:lnTo>
                    <a:lnTo>
                      <a:pt x="272" y="197"/>
                    </a:lnTo>
                    <a:lnTo>
                      <a:pt x="276" y="194"/>
                    </a:lnTo>
                    <a:lnTo>
                      <a:pt x="283" y="194"/>
                    </a:lnTo>
                    <a:lnTo>
                      <a:pt x="294" y="186"/>
                    </a:lnTo>
                    <a:lnTo>
                      <a:pt x="294" y="183"/>
                    </a:lnTo>
                    <a:lnTo>
                      <a:pt x="294" y="183"/>
                    </a:lnTo>
                    <a:lnTo>
                      <a:pt x="297" y="179"/>
                    </a:lnTo>
                    <a:lnTo>
                      <a:pt x="301" y="179"/>
                    </a:lnTo>
                    <a:lnTo>
                      <a:pt x="308" y="176"/>
                    </a:lnTo>
                    <a:lnTo>
                      <a:pt x="308" y="172"/>
                    </a:lnTo>
                    <a:lnTo>
                      <a:pt x="308" y="172"/>
                    </a:lnTo>
                    <a:lnTo>
                      <a:pt x="308" y="169"/>
                    </a:lnTo>
                    <a:lnTo>
                      <a:pt x="308" y="165"/>
                    </a:lnTo>
                    <a:lnTo>
                      <a:pt x="308" y="165"/>
                    </a:lnTo>
                    <a:lnTo>
                      <a:pt x="308" y="161"/>
                    </a:lnTo>
                    <a:lnTo>
                      <a:pt x="308" y="161"/>
                    </a:lnTo>
                    <a:lnTo>
                      <a:pt x="301" y="158"/>
                    </a:lnTo>
                    <a:lnTo>
                      <a:pt x="294" y="147"/>
                    </a:lnTo>
                    <a:lnTo>
                      <a:pt x="294" y="143"/>
                    </a:lnTo>
                    <a:lnTo>
                      <a:pt x="294" y="140"/>
                    </a:lnTo>
                    <a:lnTo>
                      <a:pt x="294" y="136"/>
                    </a:lnTo>
                    <a:lnTo>
                      <a:pt x="290" y="140"/>
                    </a:lnTo>
                    <a:lnTo>
                      <a:pt x="290" y="136"/>
                    </a:lnTo>
                    <a:lnTo>
                      <a:pt x="290" y="136"/>
                    </a:lnTo>
                    <a:lnTo>
                      <a:pt x="286" y="136"/>
                    </a:lnTo>
                    <a:lnTo>
                      <a:pt x="286" y="133"/>
                    </a:lnTo>
                    <a:lnTo>
                      <a:pt x="290" y="133"/>
                    </a:lnTo>
                    <a:lnTo>
                      <a:pt x="283" y="129"/>
                    </a:lnTo>
                    <a:lnTo>
                      <a:pt x="283" y="125"/>
                    </a:lnTo>
                    <a:lnTo>
                      <a:pt x="290" y="129"/>
                    </a:lnTo>
                    <a:lnTo>
                      <a:pt x="290" y="125"/>
                    </a:lnTo>
                    <a:lnTo>
                      <a:pt x="294" y="125"/>
                    </a:lnTo>
                    <a:lnTo>
                      <a:pt x="294" y="129"/>
                    </a:lnTo>
                    <a:lnTo>
                      <a:pt x="297" y="133"/>
                    </a:lnTo>
                    <a:lnTo>
                      <a:pt x="297" y="129"/>
                    </a:lnTo>
                    <a:lnTo>
                      <a:pt x="301" y="125"/>
                    </a:lnTo>
                    <a:lnTo>
                      <a:pt x="304" y="125"/>
                    </a:lnTo>
                    <a:lnTo>
                      <a:pt x="308" y="125"/>
                    </a:lnTo>
                    <a:lnTo>
                      <a:pt x="308" y="122"/>
                    </a:lnTo>
                    <a:lnTo>
                      <a:pt x="308" y="118"/>
                    </a:lnTo>
                    <a:lnTo>
                      <a:pt x="308" y="115"/>
                    </a:lnTo>
                    <a:lnTo>
                      <a:pt x="297" y="115"/>
                    </a:lnTo>
                    <a:lnTo>
                      <a:pt x="297" y="111"/>
                    </a:lnTo>
                    <a:lnTo>
                      <a:pt x="304" y="108"/>
                    </a:lnTo>
                    <a:lnTo>
                      <a:pt x="308" y="104"/>
                    </a:lnTo>
                    <a:lnTo>
                      <a:pt x="308" y="104"/>
                    </a:lnTo>
                    <a:lnTo>
                      <a:pt x="304" y="104"/>
                    </a:lnTo>
                    <a:lnTo>
                      <a:pt x="301" y="100"/>
                    </a:lnTo>
                    <a:lnTo>
                      <a:pt x="290" y="100"/>
                    </a:lnTo>
                    <a:lnTo>
                      <a:pt x="290" y="100"/>
                    </a:lnTo>
                    <a:lnTo>
                      <a:pt x="290" y="100"/>
                    </a:lnTo>
                    <a:lnTo>
                      <a:pt x="286" y="97"/>
                    </a:lnTo>
                    <a:lnTo>
                      <a:pt x="283" y="93"/>
                    </a:lnTo>
                    <a:lnTo>
                      <a:pt x="279" y="93"/>
                    </a:lnTo>
                    <a:lnTo>
                      <a:pt x="283" y="93"/>
                    </a:lnTo>
                    <a:lnTo>
                      <a:pt x="283" y="90"/>
                    </a:lnTo>
                    <a:lnTo>
                      <a:pt x="283" y="86"/>
                    </a:lnTo>
                    <a:lnTo>
                      <a:pt x="283" y="86"/>
                    </a:lnTo>
                    <a:lnTo>
                      <a:pt x="279" y="86"/>
                    </a:lnTo>
                    <a:lnTo>
                      <a:pt x="276" y="86"/>
                    </a:lnTo>
                    <a:lnTo>
                      <a:pt x="272" y="86"/>
                    </a:lnTo>
                    <a:lnTo>
                      <a:pt x="261" y="86"/>
                    </a:lnTo>
                    <a:lnTo>
                      <a:pt x="254" y="82"/>
                    </a:lnTo>
                    <a:lnTo>
                      <a:pt x="251" y="79"/>
                    </a:lnTo>
                    <a:lnTo>
                      <a:pt x="243" y="79"/>
                    </a:lnTo>
                    <a:lnTo>
                      <a:pt x="236" y="79"/>
                    </a:lnTo>
                    <a:lnTo>
                      <a:pt x="233" y="82"/>
                    </a:lnTo>
                    <a:lnTo>
                      <a:pt x="226" y="79"/>
                    </a:lnTo>
                    <a:lnTo>
                      <a:pt x="226" y="82"/>
                    </a:lnTo>
                    <a:lnTo>
                      <a:pt x="226" y="86"/>
                    </a:lnTo>
                    <a:lnTo>
                      <a:pt x="222" y="86"/>
                    </a:lnTo>
                    <a:lnTo>
                      <a:pt x="226" y="90"/>
                    </a:lnTo>
                    <a:lnTo>
                      <a:pt x="226" y="93"/>
                    </a:lnTo>
                    <a:lnTo>
                      <a:pt x="226" y="97"/>
                    </a:lnTo>
                    <a:lnTo>
                      <a:pt x="226" y="97"/>
                    </a:lnTo>
                    <a:lnTo>
                      <a:pt x="226" y="100"/>
                    </a:lnTo>
                    <a:lnTo>
                      <a:pt x="226" y="100"/>
                    </a:lnTo>
                    <a:lnTo>
                      <a:pt x="229" y="104"/>
                    </a:lnTo>
                    <a:lnTo>
                      <a:pt x="233" y="104"/>
                    </a:lnTo>
                    <a:lnTo>
                      <a:pt x="236" y="108"/>
                    </a:lnTo>
                    <a:lnTo>
                      <a:pt x="240" y="108"/>
                    </a:lnTo>
                    <a:lnTo>
                      <a:pt x="240" y="111"/>
                    </a:lnTo>
                    <a:lnTo>
                      <a:pt x="236" y="108"/>
                    </a:lnTo>
                    <a:lnTo>
                      <a:pt x="233" y="111"/>
                    </a:lnTo>
                    <a:lnTo>
                      <a:pt x="236" y="111"/>
                    </a:lnTo>
                    <a:lnTo>
                      <a:pt x="233" y="111"/>
                    </a:lnTo>
                    <a:lnTo>
                      <a:pt x="233" y="115"/>
                    </a:lnTo>
                    <a:lnTo>
                      <a:pt x="229" y="115"/>
                    </a:lnTo>
                    <a:lnTo>
                      <a:pt x="233" y="115"/>
                    </a:lnTo>
                    <a:lnTo>
                      <a:pt x="236" y="118"/>
                    </a:lnTo>
                    <a:lnTo>
                      <a:pt x="240" y="118"/>
                    </a:lnTo>
                    <a:lnTo>
                      <a:pt x="236" y="118"/>
                    </a:lnTo>
                    <a:lnTo>
                      <a:pt x="229" y="118"/>
                    </a:lnTo>
                    <a:lnTo>
                      <a:pt x="226" y="118"/>
                    </a:lnTo>
                    <a:lnTo>
                      <a:pt x="226" y="118"/>
                    </a:lnTo>
                    <a:lnTo>
                      <a:pt x="226" y="118"/>
                    </a:lnTo>
                    <a:lnTo>
                      <a:pt x="218" y="118"/>
                    </a:lnTo>
                    <a:lnTo>
                      <a:pt x="218" y="122"/>
                    </a:lnTo>
                    <a:lnTo>
                      <a:pt x="218" y="122"/>
                    </a:lnTo>
                    <a:lnTo>
                      <a:pt x="218" y="133"/>
                    </a:lnTo>
                    <a:lnTo>
                      <a:pt x="215" y="136"/>
                    </a:lnTo>
                    <a:lnTo>
                      <a:pt x="215" y="136"/>
                    </a:lnTo>
                    <a:lnTo>
                      <a:pt x="211" y="147"/>
                    </a:lnTo>
                    <a:lnTo>
                      <a:pt x="204" y="151"/>
                    </a:lnTo>
                    <a:lnTo>
                      <a:pt x="200" y="154"/>
                    </a:lnTo>
                    <a:lnTo>
                      <a:pt x="200" y="154"/>
                    </a:lnTo>
                    <a:lnTo>
                      <a:pt x="200" y="161"/>
                    </a:lnTo>
                    <a:lnTo>
                      <a:pt x="200" y="165"/>
                    </a:lnTo>
                    <a:lnTo>
                      <a:pt x="197" y="165"/>
                    </a:lnTo>
                    <a:lnTo>
                      <a:pt x="197" y="165"/>
                    </a:lnTo>
                    <a:lnTo>
                      <a:pt x="197" y="165"/>
                    </a:lnTo>
                    <a:lnTo>
                      <a:pt x="193" y="165"/>
                    </a:lnTo>
                    <a:lnTo>
                      <a:pt x="190" y="165"/>
                    </a:lnTo>
                    <a:lnTo>
                      <a:pt x="190" y="169"/>
                    </a:lnTo>
                    <a:lnTo>
                      <a:pt x="190" y="169"/>
                    </a:lnTo>
                    <a:lnTo>
                      <a:pt x="186" y="172"/>
                    </a:lnTo>
                    <a:lnTo>
                      <a:pt x="183" y="169"/>
                    </a:lnTo>
                    <a:lnTo>
                      <a:pt x="183" y="169"/>
                    </a:lnTo>
                    <a:lnTo>
                      <a:pt x="172" y="158"/>
                    </a:lnTo>
                    <a:lnTo>
                      <a:pt x="168" y="154"/>
                    </a:lnTo>
                    <a:lnTo>
                      <a:pt x="168" y="151"/>
                    </a:lnTo>
                    <a:lnTo>
                      <a:pt x="165" y="147"/>
                    </a:lnTo>
                    <a:lnTo>
                      <a:pt x="165" y="143"/>
                    </a:lnTo>
                    <a:lnTo>
                      <a:pt x="165" y="140"/>
                    </a:lnTo>
                    <a:lnTo>
                      <a:pt x="165" y="136"/>
                    </a:lnTo>
                    <a:lnTo>
                      <a:pt x="168" y="129"/>
                    </a:lnTo>
                    <a:lnTo>
                      <a:pt x="168" y="133"/>
                    </a:lnTo>
                    <a:lnTo>
                      <a:pt x="168" y="136"/>
                    </a:lnTo>
                    <a:lnTo>
                      <a:pt x="172" y="136"/>
                    </a:lnTo>
                    <a:lnTo>
                      <a:pt x="175" y="136"/>
                    </a:lnTo>
                    <a:lnTo>
                      <a:pt x="175" y="129"/>
                    </a:lnTo>
                    <a:lnTo>
                      <a:pt x="172" y="125"/>
                    </a:lnTo>
                    <a:lnTo>
                      <a:pt x="168" y="118"/>
                    </a:lnTo>
                    <a:lnTo>
                      <a:pt x="168" y="115"/>
                    </a:lnTo>
                    <a:lnTo>
                      <a:pt x="158" y="108"/>
                    </a:lnTo>
                    <a:lnTo>
                      <a:pt x="154" y="104"/>
                    </a:lnTo>
                    <a:lnTo>
                      <a:pt x="150" y="100"/>
                    </a:lnTo>
                    <a:lnTo>
                      <a:pt x="147" y="100"/>
                    </a:lnTo>
                    <a:lnTo>
                      <a:pt x="143" y="100"/>
                    </a:lnTo>
                    <a:lnTo>
                      <a:pt x="140" y="104"/>
                    </a:lnTo>
                    <a:lnTo>
                      <a:pt x="136" y="108"/>
                    </a:lnTo>
                    <a:lnTo>
                      <a:pt x="136" y="111"/>
                    </a:lnTo>
                    <a:lnTo>
                      <a:pt x="136" y="115"/>
                    </a:lnTo>
                    <a:lnTo>
                      <a:pt x="136" y="118"/>
                    </a:lnTo>
                    <a:lnTo>
                      <a:pt x="132" y="118"/>
                    </a:lnTo>
                    <a:lnTo>
                      <a:pt x="132" y="122"/>
                    </a:lnTo>
                    <a:lnTo>
                      <a:pt x="132" y="122"/>
                    </a:lnTo>
                    <a:lnTo>
                      <a:pt x="132" y="125"/>
                    </a:lnTo>
                    <a:lnTo>
                      <a:pt x="129" y="133"/>
                    </a:lnTo>
                    <a:lnTo>
                      <a:pt x="125" y="133"/>
                    </a:lnTo>
                    <a:lnTo>
                      <a:pt x="122" y="133"/>
                    </a:lnTo>
                    <a:lnTo>
                      <a:pt x="122" y="129"/>
                    </a:lnTo>
                    <a:lnTo>
                      <a:pt x="118" y="125"/>
                    </a:lnTo>
                    <a:lnTo>
                      <a:pt x="122" y="125"/>
                    </a:lnTo>
                    <a:lnTo>
                      <a:pt x="122" y="118"/>
                    </a:lnTo>
                    <a:lnTo>
                      <a:pt x="122" y="115"/>
                    </a:lnTo>
                    <a:lnTo>
                      <a:pt x="118" y="111"/>
                    </a:lnTo>
                    <a:lnTo>
                      <a:pt x="118" y="111"/>
                    </a:lnTo>
                    <a:lnTo>
                      <a:pt x="115" y="108"/>
                    </a:lnTo>
                    <a:lnTo>
                      <a:pt x="115" y="104"/>
                    </a:lnTo>
                    <a:lnTo>
                      <a:pt x="111" y="104"/>
                    </a:lnTo>
                    <a:lnTo>
                      <a:pt x="104" y="97"/>
                    </a:lnTo>
                    <a:lnTo>
                      <a:pt x="107" y="97"/>
                    </a:lnTo>
                    <a:lnTo>
                      <a:pt x="107" y="97"/>
                    </a:lnTo>
                    <a:lnTo>
                      <a:pt x="111" y="97"/>
                    </a:lnTo>
                    <a:lnTo>
                      <a:pt x="115" y="97"/>
                    </a:lnTo>
                    <a:lnTo>
                      <a:pt x="115" y="93"/>
                    </a:lnTo>
                    <a:lnTo>
                      <a:pt x="115" y="90"/>
                    </a:lnTo>
                    <a:lnTo>
                      <a:pt x="111" y="93"/>
                    </a:lnTo>
                    <a:lnTo>
                      <a:pt x="107" y="90"/>
                    </a:lnTo>
                    <a:lnTo>
                      <a:pt x="107" y="93"/>
                    </a:lnTo>
                    <a:lnTo>
                      <a:pt x="104" y="90"/>
                    </a:lnTo>
                    <a:lnTo>
                      <a:pt x="100" y="90"/>
                    </a:lnTo>
                    <a:lnTo>
                      <a:pt x="104" y="90"/>
                    </a:lnTo>
                    <a:lnTo>
                      <a:pt x="104" y="86"/>
                    </a:lnTo>
                    <a:lnTo>
                      <a:pt x="100" y="86"/>
                    </a:lnTo>
                    <a:lnTo>
                      <a:pt x="97" y="90"/>
                    </a:lnTo>
                    <a:lnTo>
                      <a:pt x="93" y="90"/>
                    </a:lnTo>
                    <a:lnTo>
                      <a:pt x="86" y="90"/>
                    </a:lnTo>
                    <a:lnTo>
                      <a:pt x="86" y="86"/>
                    </a:lnTo>
                    <a:lnTo>
                      <a:pt x="82" y="86"/>
                    </a:lnTo>
                    <a:lnTo>
                      <a:pt x="75" y="86"/>
                    </a:lnTo>
                    <a:lnTo>
                      <a:pt x="75" y="86"/>
                    </a:lnTo>
                    <a:lnTo>
                      <a:pt x="75" y="82"/>
                    </a:lnTo>
                    <a:lnTo>
                      <a:pt x="79" y="82"/>
                    </a:lnTo>
                    <a:lnTo>
                      <a:pt x="79" y="79"/>
                    </a:lnTo>
                    <a:lnTo>
                      <a:pt x="82" y="79"/>
                    </a:lnTo>
                    <a:lnTo>
                      <a:pt x="82" y="79"/>
                    </a:lnTo>
                    <a:lnTo>
                      <a:pt x="86" y="79"/>
                    </a:lnTo>
                    <a:lnTo>
                      <a:pt x="89" y="75"/>
                    </a:lnTo>
                    <a:lnTo>
                      <a:pt x="89" y="75"/>
                    </a:lnTo>
                    <a:lnTo>
                      <a:pt x="89" y="72"/>
                    </a:lnTo>
                    <a:lnTo>
                      <a:pt x="82" y="72"/>
                    </a:lnTo>
                    <a:lnTo>
                      <a:pt x="82" y="72"/>
                    </a:lnTo>
                    <a:lnTo>
                      <a:pt x="82" y="68"/>
                    </a:lnTo>
                    <a:lnTo>
                      <a:pt x="82" y="68"/>
                    </a:lnTo>
                    <a:lnTo>
                      <a:pt x="82" y="68"/>
                    </a:lnTo>
                    <a:lnTo>
                      <a:pt x="86" y="68"/>
                    </a:lnTo>
                    <a:lnTo>
                      <a:pt x="93" y="68"/>
                    </a:lnTo>
                    <a:lnTo>
                      <a:pt x="100" y="68"/>
                    </a:lnTo>
                    <a:lnTo>
                      <a:pt x="100" y="68"/>
                    </a:lnTo>
                    <a:lnTo>
                      <a:pt x="97" y="64"/>
                    </a:lnTo>
                    <a:lnTo>
                      <a:pt x="97" y="61"/>
                    </a:lnTo>
                    <a:lnTo>
                      <a:pt x="93" y="61"/>
                    </a:lnTo>
                    <a:lnTo>
                      <a:pt x="93" y="61"/>
                    </a:lnTo>
                    <a:lnTo>
                      <a:pt x="89" y="64"/>
                    </a:lnTo>
                    <a:lnTo>
                      <a:pt x="89" y="64"/>
                    </a:lnTo>
                    <a:lnTo>
                      <a:pt x="89" y="61"/>
                    </a:lnTo>
                    <a:lnTo>
                      <a:pt x="89" y="57"/>
                    </a:lnTo>
                    <a:lnTo>
                      <a:pt x="86" y="54"/>
                    </a:lnTo>
                    <a:lnTo>
                      <a:pt x="86" y="54"/>
                    </a:lnTo>
                    <a:lnTo>
                      <a:pt x="86" y="50"/>
                    </a:lnTo>
                    <a:lnTo>
                      <a:pt x="82" y="50"/>
                    </a:lnTo>
                    <a:lnTo>
                      <a:pt x="75" y="50"/>
                    </a:lnTo>
                    <a:lnTo>
                      <a:pt x="75" y="43"/>
                    </a:lnTo>
                    <a:lnTo>
                      <a:pt x="72" y="43"/>
                    </a:lnTo>
                    <a:lnTo>
                      <a:pt x="72" y="43"/>
                    </a:lnTo>
                    <a:lnTo>
                      <a:pt x="72" y="43"/>
                    </a:lnTo>
                    <a:lnTo>
                      <a:pt x="72" y="36"/>
                    </a:lnTo>
                    <a:lnTo>
                      <a:pt x="72" y="32"/>
                    </a:lnTo>
                    <a:lnTo>
                      <a:pt x="68" y="25"/>
                    </a:lnTo>
                    <a:lnTo>
                      <a:pt x="61" y="18"/>
                    </a:lnTo>
                    <a:lnTo>
                      <a:pt x="57" y="18"/>
                    </a:lnTo>
                    <a:lnTo>
                      <a:pt x="54" y="14"/>
                    </a:lnTo>
                    <a:lnTo>
                      <a:pt x="54" y="11"/>
                    </a:lnTo>
                    <a:lnTo>
                      <a:pt x="57" y="7"/>
                    </a:lnTo>
                    <a:lnTo>
                      <a:pt x="50" y="11"/>
                    </a:lnTo>
                    <a:lnTo>
                      <a:pt x="46" y="7"/>
                    </a:lnTo>
                    <a:lnTo>
                      <a:pt x="43" y="11"/>
                    </a:lnTo>
                    <a:lnTo>
                      <a:pt x="43" y="11"/>
                    </a:lnTo>
                    <a:lnTo>
                      <a:pt x="39" y="7"/>
                    </a:lnTo>
                    <a:lnTo>
                      <a:pt x="39" y="7"/>
                    </a:lnTo>
                    <a:lnTo>
                      <a:pt x="36" y="7"/>
                    </a:lnTo>
                    <a:lnTo>
                      <a:pt x="39" y="3"/>
                    </a:lnTo>
                    <a:lnTo>
                      <a:pt x="39" y="3"/>
                    </a:lnTo>
                    <a:lnTo>
                      <a:pt x="39" y="3"/>
                    </a:lnTo>
                    <a:lnTo>
                      <a:pt x="36" y="0"/>
                    </a:lnTo>
                    <a:lnTo>
                      <a:pt x="32" y="0"/>
                    </a:lnTo>
                    <a:lnTo>
                      <a:pt x="29" y="0"/>
                    </a:lnTo>
                    <a:lnTo>
                      <a:pt x="25" y="0"/>
                    </a:lnTo>
                    <a:lnTo>
                      <a:pt x="25" y="3"/>
                    </a:lnTo>
                    <a:lnTo>
                      <a:pt x="21" y="7"/>
                    </a:lnTo>
                    <a:lnTo>
                      <a:pt x="21" y="7"/>
                    </a:lnTo>
                    <a:lnTo>
                      <a:pt x="18" y="11"/>
                    </a:lnTo>
                    <a:lnTo>
                      <a:pt x="14" y="14"/>
                    </a:lnTo>
                    <a:lnTo>
                      <a:pt x="14" y="18"/>
                    </a:lnTo>
                    <a:lnTo>
                      <a:pt x="14" y="18"/>
                    </a:lnTo>
                    <a:lnTo>
                      <a:pt x="18" y="18"/>
                    </a:lnTo>
                    <a:lnTo>
                      <a:pt x="18" y="25"/>
                    </a:lnTo>
                    <a:lnTo>
                      <a:pt x="18" y="29"/>
                    </a:lnTo>
                    <a:lnTo>
                      <a:pt x="18" y="29"/>
                    </a:lnTo>
                    <a:lnTo>
                      <a:pt x="11" y="21"/>
                    </a:lnTo>
                    <a:lnTo>
                      <a:pt x="7" y="25"/>
                    </a:lnTo>
                    <a:lnTo>
                      <a:pt x="7" y="25"/>
                    </a:lnTo>
                    <a:lnTo>
                      <a:pt x="7" y="25"/>
                    </a:lnTo>
                    <a:lnTo>
                      <a:pt x="3" y="25"/>
                    </a:lnTo>
                    <a:lnTo>
                      <a:pt x="3" y="25"/>
                    </a:lnTo>
                    <a:lnTo>
                      <a:pt x="3" y="29"/>
                    </a:lnTo>
                    <a:lnTo>
                      <a:pt x="3" y="32"/>
                    </a:lnTo>
                    <a:lnTo>
                      <a:pt x="3" y="36"/>
                    </a:lnTo>
                    <a:lnTo>
                      <a:pt x="3" y="36"/>
                    </a:lnTo>
                    <a:lnTo>
                      <a:pt x="0" y="36"/>
                    </a:lnTo>
                    <a:lnTo>
                      <a:pt x="0" y="39"/>
                    </a:lnTo>
                    <a:lnTo>
                      <a:pt x="0" y="43"/>
                    </a:lnTo>
                    <a:lnTo>
                      <a:pt x="3" y="47"/>
                    </a:lnTo>
                    <a:lnTo>
                      <a:pt x="7" y="50"/>
                    </a:lnTo>
                    <a:lnTo>
                      <a:pt x="7" y="50"/>
                    </a:lnTo>
                    <a:lnTo>
                      <a:pt x="7" y="54"/>
                    </a:lnTo>
                    <a:lnTo>
                      <a:pt x="7" y="54"/>
                    </a:lnTo>
                    <a:lnTo>
                      <a:pt x="7" y="54"/>
                    </a:lnTo>
                    <a:lnTo>
                      <a:pt x="3" y="54"/>
                    </a:lnTo>
                    <a:lnTo>
                      <a:pt x="0" y="57"/>
                    </a:lnTo>
                    <a:lnTo>
                      <a:pt x="0" y="5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47" name="Line 570">
                <a:extLst>
                  <a:ext uri="{FF2B5EF4-FFF2-40B4-BE49-F238E27FC236}">
                    <a16:creationId xmlns:a16="http://schemas.microsoft.com/office/drawing/2014/main" id="{63E2A949-CF2E-445F-8A94-3FD75CDDD6E1}"/>
                  </a:ext>
                </a:extLst>
              </p:cNvPr>
              <p:cNvSpPr>
                <a:spLocks noChangeShapeType="1"/>
              </p:cNvSpPr>
              <p:nvPr/>
            </p:nvSpPr>
            <p:spPr bwMode="auto">
              <a:xfrm>
                <a:off x="1759" y="974"/>
                <a:ext cx="0" cy="0"/>
              </a:xfrm>
              <a:prstGeom prst="line">
                <a:avLst/>
              </a:pr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48" name="Freeform 571">
                <a:extLst>
                  <a:ext uri="{FF2B5EF4-FFF2-40B4-BE49-F238E27FC236}">
                    <a16:creationId xmlns:a16="http://schemas.microsoft.com/office/drawing/2014/main" id="{0D7448EB-FB26-4E13-BB33-5F4EF4E1E19B}"/>
                  </a:ext>
                </a:extLst>
              </p:cNvPr>
              <p:cNvSpPr>
                <a:spLocks/>
              </p:cNvSpPr>
              <p:nvPr/>
            </p:nvSpPr>
            <p:spPr bwMode="auto">
              <a:xfrm>
                <a:off x="853" y="971"/>
                <a:ext cx="963" cy="132"/>
              </a:xfrm>
              <a:custGeom>
                <a:avLst/>
                <a:gdLst>
                  <a:gd name="T0" fmla="*/ 920 w 963"/>
                  <a:gd name="T1" fmla="*/ 28 h 132"/>
                  <a:gd name="T2" fmla="*/ 952 w 963"/>
                  <a:gd name="T3" fmla="*/ 39 h 132"/>
                  <a:gd name="T4" fmla="*/ 949 w 963"/>
                  <a:gd name="T5" fmla="*/ 46 h 132"/>
                  <a:gd name="T6" fmla="*/ 952 w 963"/>
                  <a:gd name="T7" fmla="*/ 64 h 132"/>
                  <a:gd name="T8" fmla="*/ 963 w 963"/>
                  <a:gd name="T9" fmla="*/ 68 h 132"/>
                  <a:gd name="T10" fmla="*/ 927 w 963"/>
                  <a:gd name="T11" fmla="*/ 89 h 132"/>
                  <a:gd name="T12" fmla="*/ 927 w 963"/>
                  <a:gd name="T13" fmla="*/ 107 h 132"/>
                  <a:gd name="T14" fmla="*/ 909 w 963"/>
                  <a:gd name="T15" fmla="*/ 111 h 132"/>
                  <a:gd name="T16" fmla="*/ 906 w 963"/>
                  <a:gd name="T17" fmla="*/ 89 h 132"/>
                  <a:gd name="T18" fmla="*/ 892 w 963"/>
                  <a:gd name="T19" fmla="*/ 75 h 132"/>
                  <a:gd name="T20" fmla="*/ 870 w 963"/>
                  <a:gd name="T21" fmla="*/ 75 h 132"/>
                  <a:gd name="T22" fmla="*/ 866 w 963"/>
                  <a:gd name="T23" fmla="*/ 89 h 132"/>
                  <a:gd name="T24" fmla="*/ 888 w 963"/>
                  <a:gd name="T25" fmla="*/ 93 h 132"/>
                  <a:gd name="T26" fmla="*/ 866 w 963"/>
                  <a:gd name="T27" fmla="*/ 89 h 132"/>
                  <a:gd name="T28" fmla="*/ 852 w 963"/>
                  <a:gd name="T29" fmla="*/ 97 h 132"/>
                  <a:gd name="T30" fmla="*/ 795 w 963"/>
                  <a:gd name="T31" fmla="*/ 100 h 132"/>
                  <a:gd name="T32" fmla="*/ 766 w 963"/>
                  <a:gd name="T33" fmla="*/ 86 h 132"/>
                  <a:gd name="T34" fmla="*/ 738 w 963"/>
                  <a:gd name="T35" fmla="*/ 86 h 132"/>
                  <a:gd name="T36" fmla="*/ 723 w 963"/>
                  <a:gd name="T37" fmla="*/ 71 h 132"/>
                  <a:gd name="T38" fmla="*/ 702 w 963"/>
                  <a:gd name="T39" fmla="*/ 57 h 132"/>
                  <a:gd name="T40" fmla="*/ 655 w 963"/>
                  <a:gd name="T41" fmla="*/ 79 h 132"/>
                  <a:gd name="T42" fmla="*/ 669 w 963"/>
                  <a:gd name="T43" fmla="*/ 86 h 132"/>
                  <a:gd name="T44" fmla="*/ 687 w 963"/>
                  <a:gd name="T45" fmla="*/ 79 h 132"/>
                  <a:gd name="T46" fmla="*/ 695 w 963"/>
                  <a:gd name="T47" fmla="*/ 71 h 132"/>
                  <a:gd name="T48" fmla="*/ 705 w 963"/>
                  <a:gd name="T49" fmla="*/ 75 h 132"/>
                  <a:gd name="T50" fmla="*/ 680 w 963"/>
                  <a:gd name="T51" fmla="*/ 86 h 132"/>
                  <a:gd name="T52" fmla="*/ 677 w 963"/>
                  <a:gd name="T53" fmla="*/ 104 h 132"/>
                  <a:gd name="T54" fmla="*/ 680 w 963"/>
                  <a:gd name="T55" fmla="*/ 129 h 132"/>
                  <a:gd name="T56" fmla="*/ 673 w 963"/>
                  <a:gd name="T57" fmla="*/ 118 h 132"/>
                  <a:gd name="T58" fmla="*/ 655 w 963"/>
                  <a:gd name="T59" fmla="*/ 104 h 132"/>
                  <a:gd name="T60" fmla="*/ 641 w 963"/>
                  <a:gd name="T61" fmla="*/ 97 h 132"/>
                  <a:gd name="T62" fmla="*/ 626 w 963"/>
                  <a:gd name="T63" fmla="*/ 89 h 132"/>
                  <a:gd name="T64" fmla="*/ 594 w 963"/>
                  <a:gd name="T65" fmla="*/ 100 h 132"/>
                  <a:gd name="T66" fmla="*/ 562 w 963"/>
                  <a:gd name="T67" fmla="*/ 100 h 132"/>
                  <a:gd name="T68" fmla="*/ 519 w 963"/>
                  <a:gd name="T69" fmla="*/ 93 h 132"/>
                  <a:gd name="T70" fmla="*/ 541 w 963"/>
                  <a:gd name="T71" fmla="*/ 79 h 132"/>
                  <a:gd name="T72" fmla="*/ 537 w 963"/>
                  <a:gd name="T73" fmla="*/ 64 h 132"/>
                  <a:gd name="T74" fmla="*/ 501 w 963"/>
                  <a:gd name="T75" fmla="*/ 57 h 132"/>
                  <a:gd name="T76" fmla="*/ 458 w 963"/>
                  <a:gd name="T77" fmla="*/ 54 h 132"/>
                  <a:gd name="T78" fmla="*/ 397 w 963"/>
                  <a:gd name="T79" fmla="*/ 28 h 132"/>
                  <a:gd name="T80" fmla="*/ 361 w 963"/>
                  <a:gd name="T81" fmla="*/ 36 h 132"/>
                  <a:gd name="T82" fmla="*/ 336 w 963"/>
                  <a:gd name="T83" fmla="*/ 39 h 132"/>
                  <a:gd name="T84" fmla="*/ 329 w 963"/>
                  <a:gd name="T85" fmla="*/ 14 h 132"/>
                  <a:gd name="T86" fmla="*/ 322 w 963"/>
                  <a:gd name="T87" fmla="*/ 21 h 132"/>
                  <a:gd name="T88" fmla="*/ 315 w 963"/>
                  <a:gd name="T89" fmla="*/ 32 h 132"/>
                  <a:gd name="T90" fmla="*/ 315 w 963"/>
                  <a:gd name="T91" fmla="*/ 43 h 132"/>
                  <a:gd name="T92" fmla="*/ 279 w 963"/>
                  <a:gd name="T93" fmla="*/ 10 h 132"/>
                  <a:gd name="T94" fmla="*/ 265 w 963"/>
                  <a:gd name="T95" fmla="*/ 10 h 132"/>
                  <a:gd name="T96" fmla="*/ 243 w 963"/>
                  <a:gd name="T97" fmla="*/ 25 h 132"/>
                  <a:gd name="T98" fmla="*/ 200 w 963"/>
                  <a:gd name="T99" fmla="*/ 43 h 132"/>
                  <a:gd name="T100" fmla="*/ 186 w 963"/>
                  <a:gd name="T101" fmla="*/ 43 h 132"/>
                  <a:gd name="T102" fmla="*/ 172 w 963"/>
                  <a:gd name="T103" fmla="*/ 46 h 132"/>
                  <a:gd name="T104" fmla="*/ 215 w 963"/>
                  <a:gd name="T105" fmla="*/ 25 h 132"/>
                  <a:gd name="T106" fmla="*/ 218 w 963"/>
                  <a:gd name="T107" fmla="*/ 14 h 132"/>
                  <a:gd name="T108" fmla="*/ 179 w 963"/>
                  <a:gd name="T109" fmla="*/ 28 h 132"/>
                  <a:gd name="T110" fmla="*/ 161 w 963"/>
                  <a:gd name="T111" fmla="*/ 39 h 132"/>
                  <a:gd name="T112" fmla="*/ 129 w 963"/>
                  <a:gd name="T113" fmla="*/ 57 h 132"/>
                  <a:gd name="T114" fmla="*/ 118 w 963"/>
                  <a:gd name="T115" fmla="*/ 61 h 132"/>
                  <a:gd name="T116" fmla="*/ 96 w 963"/>
                  <a:gd name="T117" fmla="*/ 61 h 132"/>
                  <a:gd name="T118" fmla="*/ 68 w 963"/>
                  <a:gd name="T119" fmla="*/ 57 h 132"/>
                  <a:gd name="T120" fmla="*/ 25 w 963"/>
                  <a:gd name="T121"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3" h="132">
                    <a:moveTo>
                      <a:pt x="906" y="3"/>
                    </a:moveTo>
                    <a:lnTo>
                      <a:pt x="902" y="3"/>
                    </a:lnTo>
                    <a:lnTo>
                      <a:pt x="902" y="7"/>
                    </a:lnTo>
                    <a:lnTo>
                      <a:pt x="902" y="10"/>
                    </a:lnTo>
                    <a:lnTo>
                      <a:pt x="902" y="18"/>
                    </a:lnTo>
                    <a:lnTo>
                      <a:pt x="906" y="18"/>
                    </a:lnTo>
                    <a:lnTo>
                      <a:pt x="906" y="21"/>
                    </a:lnTo>
                    <a:lnTo>
                      <a:pt x="913" y="21"/>
                    </a:lnTo>
                    <a:lnTo>
                      <a:pt x="913" y="25"/>
                    </a:lnTo>
                    <a:lnTo>
                      <a:pt x="913" y="25"/>
                    </a:lnTo>
                    <a:lnTo>
                      <a:pt x="920" y="28"/>
                    </a:lnTo>
                    <a:lnTo>
                      <a:pt x="927" y="28"/>
                    </a:lnTo>
                    <a:lnTo>
                      <a:pt x="927" y="28"/>
                    </a:lnTo>
                    <a:lnTo>
                      <a:pt x="931" y="32"/>
                    </a:lnTo>
                    <a:lnTo>
                      <a:pt x="935" y="32"/>
                    </a:lnTo>
                    <a:lnTo>
                      <a:pt x="935" y="32"/>
                    </a:lnTo>
                    <a:lnTo>
                      <a:pt x="938" y="36"/>
                    </a:lnTo>
                    <a:lnTo>
                      <a:pt x="942" y="36"/>
                    </a:lnTo>
                    <a:lnTo>
                      <a:pt x="942" y="32"/>
                    </a:lnTo>
                    <a:lnTo>
                      <a:pt x="942" y="32"/>
                    </a:lnTo>
                    <a:lnTo>
                      <a:pt x="949" y="39"/>
                    </a:lnTo>
                    <a:lnTo>
                      <a:pt x="952" y="39"/>
                    </a:lnTo>
                    <a:lnTo>
                      <a:pt x="956" y="36"/>
                    </a:lnTo>
                    <a:lnTo>
                      <a:pt x="963" y="36"/>
                    </a:lnTo>
                    <a:lnTo>
                      <a:pt x="963" y="43"/>
                    </a:lnTo>
                    <a:lnTo>
                      <a:pt x="963" y="46"/>
                    </a:lnTo>
                    <a:lnTo>
                      <a:pt x="960" y="50"/>
                    </a:lnTo>
                    <a:lnTo>
                      <a:pt x="956" y="46"/>
                    </a:lnTo>
                    <a:lnTo>
                      <a:pt x="956" y="43"/>
                    </a:lnTo>
                    <a:lnTo>
                      <a:pt x="960" y="39"/>
                    </a:lnTo>
                    <a:lnTo>
                      <a:pt x="960" y="43"/>
                    </a:lnTo>
                    <a:lnTo>
                      <a:pt x="952" y="43"/>
                    </a:lnTo>
                    <a:lnTo>
                      <a:pt x="949" y="46"/>
                    </a:lnTo>
                    <a:lnTo>
                      <a:pt x="949" y="50"/>
                    </a:lnTo>
                    <a:lnTo>
                      <a:pt x="949" y="50"/>
                    </a:lnTo>
                    <a:lnTo>
                      <a:pt x="949" y="50"/>
                    </a:lnTo>
                    <a:lnTo>
                      <a:pt x="949" y="54"/>
                    </a:lnTo>
                    <a:lnTo>
                      <a:pt x="949" y="57"/>
                    </a:lnTo>
                    <a:lnTo>
                      <a:pt x="945" y="57"/>
                    </a:lnTo>
                    <a:lnTo>
                      <a:pt x="942" y="57"/>
                    </a:lnTo>
                    <a:lnTo>
                      <a:pt x="942" y="61"/>
                    </a:lnTo>
                    <a:lnTo>
                      <a:pt x="942" y="64"/>
                    </a:lnTo>
                    <a:lnTo>
                      <a:pt x="945" y="64"/>
                    </a:lnTo>
                    <a:lnTo>
                      <a:pt x="952" y="64"/>
                    </a:lnTo>
                    <a:lnTo>
                      <a:pt x="956" y="57"/>
                    </a:lnTo>
                    <a:lnTo>
                      <a:pt x="956" y="61"/>
                    </a:lnTo>
                    <a:lnTo>
                      <a:pt x="952" y="61"/>
                    </a:lnTo>
                    <a:lnTo>
                      <a:pt x="952" y="57"/>
                    </a:lnTo>
                    <a:lnTo>
                      <a:pt x="956" y="57"/>
                    </a:lnTo>
                    <a:lnTo>
                      <a:pt x="956" y="54"/>
                    </a:lnTo>
                    <a:lnTo>
                      <a:pt x="960" y="57"/>
                    </a:lnTo>
                    <a:lnTo>
                      <a:pt x="960" y="61"/>
                    </a:lnTo>
                    <a:lnTo>
                      <a:pt x="960" y="64"/>
                    </a:lnTo>
                    <a:lnTo>
                      <a:pt x="960" y="68"/>
                    </a:lnTo>
                    <a:lnTo>
                      <a:pt x="963" y="68"/>
                    </a:lnTo>
                    <a:lnTo>
                      <a:pt x="963" y="71"/>
                    </a:lnTo>
                    <a:lnTo>
                      <a:pt x="952" y="75"/>
                    </a:lnTo>
                    <a:lnTo>
                      <a:pt x="949" y="79"/>
                    </a:lnTo>
                    <a:lnTo>
                      <a:pt x="949" y="82"/>
                    </a:lnTo>
                    <a:lnTo>
                      <a:pt x="945" y="82"/>
                    </a:lnTo>
                    <a:lnTo>
                      <a:pt x="942" y="86"/>
                    </a:lnTo>
                    <a:lnTo>
                      <a:pt x="942" y="89"/>
                    </a:lnTo>
                    <a:lnTo>
                      <a:pt x="938" y="89"/>
                    </a:lnTo>
                    <a:lnTo>
                      <a:pt x="935" y="86"/>
                    </a:lnTo>
                    <a:lnTo>
                      <a:pt x="931" y="86"/>
                    </a:lnTo>
                    <a:lnTo>
                      <a:pt x="927" y="89"/>
                    </a:lnTo>
                    <a:lnTo>
                      <a:pt x="927" y="86"/>
                    </a:lnTo>
                    <a:lnTo>
                      <a:pt x="927" y="86"/>
                    </a:lnTo>
                    <a:lnTo>
                      <a:pt x="924" y="86"/>
                    </a:lnTo>
                    <a:lnTo>
                      <a:pt x="924" y="86"/>
                    </a:lnTo>
                    <a:lnTo>
                      <a:pt x="924" y="89"/>
                    </a:lnTo>
                    <a:lnTo>
                      <a:pt x="924" y="89"/>
                    </a:lnTo>
                    <a:lnTo>
                      <a:pt x="924" y="97"/>
                    </a:lnTo>
                    <a:lnTo>
                      <a:pt x="924" y="100"/>
                    </a:lnTo>
                    <a:lnTo>
                      <a:pt x="927" y="100"/>
                    </a:lnTo>
                    <a:lnTo>
                      <a:pt x="927" y="104"/>
                    </a:lnTo>
                    <a:lnTo>
                      <a:pt x="927" y="107"/>
                    </a:lnTo>
                    <a:lnTo>
                      <a:pt x="931" y="115"/>
                    </a:lnTo>
                    <a:lnTo>
                      <a:pt x="927" y="118"/>
                    </a:lnTo>
                    <a:lnTo>
                      <a:pt x="924" y="118"/>
                    </a:lnTo>
                    <a:lnTo>
                      <a:pt x="924" y="115"/>
                    </a:lnTo>
                    <a:lnTo>
                      <a:pt x="924" y="115"/>
                    </a:lnTo>
                    <a:lnTo>
                      <a:pt x="924" y="111"/>
                    </a:lnTo>
                    <a:lnTo>
                      <a:pt x="920" y="115"/>
                    </a:lnTo>
                    <a:lnTo>
                      <a:pt x="920" y="111"/>
                    </a:lnTo>
                    <a:lnTo>
                      <a:pt x="913" y="115"/>
                    </a:lnTo>
                    <a:lnTo>
                      <a:pt x="913" y="107"/>
                    </a:lnTo>
                    <a:lnTo>
                      <a:pt x="909" y="111"/>
                    </a:lnTo>
                    <a:lnTo>
                      <a:pt x="906" y="104"/>
                    </a:lnTo>
                    <a:lnTo>
                      <a:pt x="913" y="104"/>
                    </a:lnTo>
                    <a:lnTo>
                      <a:pt x="913" y="100"/>
                    </a:lnTo>
                    <a:lnTo>
                      <a:pt x="913" y="93"/>
                    </a:lnTo>
                    <a:lnTo>
                      <a:pt x="913" y="89"/>
                    </a:lnTo>
                    <a:lnTo>
                      <a:pt x="913" y="86"/>
                    </a:lnTo>
                    <a:lnTo>
                      <a:pt x="913" y="82"/>
                    </a:lnTo>
                    <a:lnTo>
                      <a:pt x="913" y="82"/>
                    </a:lnTo>
                    <a:lnTo>
                      <a:pt x="913" y="82"/>
                    </a:lnTo>
                    <a:lnTo>
                      <a:pt x="906" y="86"/>
                    </a:lnTo>
                    <a:lnTo>
                      <a:pt x="906" y="89"/>
                    </a:lnTo>
                    <a:lnTo>
                      <a:pt x="902" y="89"/>
                    </a:lnTo>
                    <a:lnTo>
                      <a:pt x="902" y="89"/>
                    </a:lnTo>
                    <a:lnTo>
                      <a:pt x="899" y="86"/>
                    </a:lnTo>
                    <a:lnTo>
                      <a:pt x="902" y="86"/>
                    </a:lnTo>
                    <a:lnTo>
                      <a:pt x="902" y="82"/>
                    </a:lnTo>
                    <a:lnTo>
                      <a:pt x="902" y="82"/>
                    </a:lnTo>
                    <a:lnTo>
                      <a:pt x="902" y="79"/>
                    </a:lnTo>
                    <a:lnTo>
                      <a:pt x="899" y="82"/>
                    </a:lnTo>
                    <a:lnTo>
                      <a:pt x="895" y="79"/>
                    </a:lnTo>
                    <a:lnTo>
                      <a:pt x="899" y="79"/>
                    </a:lnTo>
                    <a:lnTo>
                      <a:pt x="892" y="75"/>
                    </a:lnTo>
                    <a:lnTo>
                      <a:pt x="888" y="71"/>
                    </a:lnTo>
                    <a:lnTo>
                      <a:pt x="884" y="71"/>
                    </a:lnTo>
                    <a:lnTo>
                      <a:pt x="884" y="75"/>
                    </a:lnTo>
                    <a:lnTo>
                      <a:pt x="881" y="71"/>
                    </a:lnTo>
                    <a:lnTo>
                      <a:pt x="881" y="71"/>
                    </a:lnTo>
                    <a:lnTo>
                      <a:pt x="877" y="71"/>
                    </a:lnTo>
                    <a:lnTo>
                      <a:pt x="874" y="71"/>
                    </a:lnTo>
                    <a:lnTo>
                      <a:pt x="881" y="75"/>
                    </a:lnTo>
                    <a:lnTo>
                      <a:pt x="881" y="79"/>
                    </a:lnTo>
                    <a:lnTo>
                      <a:pt x="874" y="79"/>
                    </a:lnTo>
                    <a:lnTo>
                      <a:pt x="870" y="75"/>
                    </a:lnTo>
                    <a:lnTo>
                      <a:pt x="866" y="75"/>
                    </a:lnTo>
                    <a:lnTo>
                      <a:pt x="866" y="79"/>
                    </a:lnTo>
                    <a:lnTo>
                      <a:pt x="866" y="79"/>
                    </a:lnTo>
                    <a:lnTo>
                      <a:pt x="863" y="75"/>
                    </a:lnTo>
                    <a:lnTo>
                      <a:pt x="859" y="75"/>
                    </a:lnTo>
                    <a:lnTo>
                      <a:pt x="863" y="79"/>
                    </a:lnTo>
                    <a:lnTo>
                      <a:pt x="863" y="82"/>
                    </a:lnTo>
                    <a:lnTo>
                      <a:pt x="866" y="82"/>
                    </a:lnTo>
                    <a:lnTo>
                      <a:pt x="866" y="86"/>
                    </a:lnTo>
                    <a:lnTo>
                      <a:pt x="866" y="86"/>
                    </a:lnTo>
                    <a:lnTo>
                      <a:pt x="866" y="89"/>
                    </a:lnTo>
                    <a:lnTo>
                      <a:pt x="870" y="89"/>
                    </a:lnTo>
                    <a:lnTo>
                      <a:pt x="874" y="97"/>
                    </a:lnTo>
                    <a:lnTo>
                      <a:pt x="877" y="97"/>
                    </a:lnTo>
                    <a:lnTo>
                      <a:pt x="874" y="93"/>
                    </a:lnTo>
                    <a:lnTo>
                      <a:pt x="874" y="93"/>
                    </a:lnTo>
                    <a:lnTo>
                      <a:pt x="877" y="93"/>
                    </a:lnTo>
                    <a:lnTo>
                      <a:pt x="884" y="89"/>
                    </a:lnTo>
                    <a:lnTo>
                      <a:pt x="884" y="93"/>
                    </a:lnTo>
                    <a:lnTo>
                      <a:pt x="884" y="93"/>
                    </a:lnTo>
                    <a:lnTo>
                      <a:pt x="888" y="93"/>
                    </a:lnTo>
                    <a:lnTo>
                      <a:pt x="888" y="93"/>
                    </a:lnTo>
                    <a:lnTo>
                      <a:pt x="892" y="93"/>
                    </a:lnTo>
                    <a:lnTo>
                      <a:pt x="892" y="100"/>
                    </a:lnTo>
                    <a:lnTo>
                      <a:pt x="888" y="104"/>
                    </a:lnTo>
                    <a:lnTo>
                      <a:pt x="884" y="104"/>
                    </a:lnTo>
                    <a:lnTo>
                      <a:pt x="881" y="104"/>
                    </a:lnTo>
                    <a:lnTo>
                      <a:pt x="877" y="100"/>
                    </a:lnTo>
                    <a:lnTo>
                      <a:pt x="874" y="100"/>
                    </a:lnTo>
                    <a:lnTo>
                      <a:pt x="870" y="97"/>
                    </a:lnTo>
                    <a:lnTo>
                      <a:pt x="866" y="97"/>
                    </a:lnTo>
                    <a:lnTo>
                      <a:pt x="866" y="93"/>
                    </a:lnTo>
                    <a:lnTo>
                      <a:pt x="866" y="89"/>
                    </a:lnTo>
                    <a:lnTo>
                      <a:pt x="863" y="89"/>
                    </a:lnTo>
                    <a:lnTo>
                      <a:pt x="863" y="86"/>
                    </a:lnTo>
                    <a:lnTo>
                      <a:pt x="859" y="86"/>
                    </a:lnTo>
                    <a:lnTo>
                      <a:pt x="859" y="89"/>
                    </a:lnTo>
                    <a:lnTo>
                      <a:pt x="859" y="93"/>
                    </a:lnTo>
                    <a:lnTo>
                      <a:pt x="863" y="93"/>
                    </a:lnTo>
                    <a:lnTo>
                      <a:pt x="863" y="97"/>
                    </a:lnTo>
                    <a:lnTo>
                      <a:pt x="866" y="97"/>
                    </a:lnTo>
                    <a:lnTo>
                      <a:pt x="859" y="97"/>
                    </a:lnTo>
                    <a:lnTo>
                      <a:pt x="852" y="100"/>
                    </a:lnTo>
                    <a:lnTo>
                      <a:pt x="852" y="97"/>
                    </a:lnTo>
                    <a:lnTo>
                      <a:pt x="849" y="100"/>
                    </a:lnTo>
                    <a:lnTo>
                      <a:pt x="849" y="100"/>
                    </a:lnTo>
                    <a:lnTo>
                      <a:pt x="845" y="97"/>
                    </a:lnTo>
                    <a:lnTo>
                      <a:pt x="841" y="97"/>
                    </a:lnTo>
                    <a:lnTo>
                      <a:pt x="827" y="97"/>
                    </a:lnTo>
                    <a:lnTo>
                      <a:pt x="824" y="97"/>
                    </a:lnTo>
                    <a:lnTo>
                      <a:pt x="816" y="100"/>
                    </a:lnTo>
                    <a:lnTo>
                      <a:pt x="809" y="97"/>
                    </a:lnTo>
                    <a:lnTo>
                      <a:pt x="802" y="100"/>
                    </a:lnTo>
                    <a:lnTo>
                      <a:pt x="798" y="100"/>
                    </a:lnTo>
                    <a:lnTo>
                      <a:pt x="795" y="100"/>
                    </a:lnTo>
                    <a:lnTo>
                      <a:pt x="791" y="97"/>
                    </a:lnTo>
                    <a:lnTo>
                      <a:pt x="791" y="100"/>
                    </a:lnTo>
                    <a:lnTo>
                      <a:pt x="788" y="100"/>
                    </a:lnTo>
                    <a:lnTo>
                      <a:pt x="788" y="100"/>
                    </a:lnTo>
                    <a:lnTo>
                      <a:pt x="788" y="100"/>
                    </a:lnTo>
                    <a:lnTo>
                      <a:pt x="781" y="97"/>
                    </a:lnTo>
                    <a:lnTo>
                      <a:pt x="777" y="97"/>
                    </a:lnTo>
                    <a:lnTo>
                      <a:pt x="773" y="93"/>
                    </a:lnTo>
                    <a:lnTo>
                      <a:pt x="773" y="93"/>
                    </a:lnTo>
                    <a:lnTo>
                      <a:pt x="766" y="89"/>
                    </a:lnTo>
                    <a:lnTo>
                      <a:pt x="766" y="86"/>
                    </a:lnTo>
                    <a:lnTo>
                      <a:pt x="759" y="82"/>
                    </a:lnTo>
                    <a:lnTo>
                      <a:pt x="759" y="86"/>
                    </a:lnTo>
                    <a:lnTo>
                      <a:pt x="759" y="89"/>
                    </a:lnTo>
                    <a:lnTo>
                      <a:pt x="755" y="86"/>
                    </a:lnTo>
                    <a:lnTo>
                      <a:pt x="755" y="89"/>
                    </a:lnTo>
                    <a:lnTo>
                      <a:pt x="752" y="89"/>
                    </a:lnTo>
                    <a:lnTo>
                      <a:pt x="748" y="89"/>
                    </a:lnTo>
                    <a:lnTo>
                      <a:pt x="745" y="89"/>
                    </a:lnTo>
                    <a:lnTo>
                      <a:pt x="741" y="89"/>
                    </a:lnTo>
                    <a:lnTo>
                      <a:pt x="738" y="86"/>
                    </a:lnTo>
                    <a:lnTo>
                      <a:pt x="738" y="86"/>
                    </a:lnTo>
                    <a:lnTo>
                      <a:pt x="738" y="82"/>
                    </a:lnTo>
                    <a:lnTo>
                      <a:pt x="738" y="82"/>
                    </a:lnTo>
                    <a:lnTo>
                      <a:pt x="730" y="82"/>
                    </a:lnTo>
                    <a:lnTo>
                      <a:pt x="727" y="79"/>
                    </a:lnTo>
                    <a:lnTo>
                      <a:pt x="727" y="79"/>
                    </a:lnTo>
                    <a:lnTo>
                      <a:pt x="723" y="75"/>
                    </a:lnTo>
                    <a:lnTo>
                      <a:pt x="720" y="75"/>
                    </a:lnTo>
                    <a:lnTo>
                      <a:pt x="720" y="75"/>
                    </a:lnTo>
                    <a:lnTo>
                      <a:pt x="720" y="71"/>
                    </a:lnTo>
                    <a:lnTo>
                      <a:pt x="720" y="71"/>
                    </a:lnTo>
                    <a:lnTo>
                      <a:pt x="723" y="71"/>
                    </a:lnTo>
                    <a:lnTo>
                      <a:pt x="723" y="71"/>
                    </a:lnTo>
                    <a:lnTo>
                      <a:pt x="720" y="68"/>
                    </a:lnTo>
                    <a:lnTo>
                      <a:pt x="720" y="68"/>
                    </a:lnTo>
                    <a:lnTo>
                      <a:pt x="716" y="64"/>
                    </a:lnTo>
                    <a:lnTo>
                      <a:pt x="720" y="64"/>
                    </a:lnTo>
                    <a:lnTo>
                      <a:pt x="716" y="61"/>
                    </a:lnTo>
                    <a:lnTo>
                      <a:pt x="712" y="57"/>
                    </a:lnTo>
                    <a:lnTo>
                      <a:pt x="712" y="57"/>
                    </a:lnTo>
                    <a:lnTo>
                      <a:pt x="709" y="57"/>
                    </a:lnTo>
                    <a:lnTo>
                      <a:pt x="705" y="57"/>
                    </a:lnTo>
                    <a:lnTo>
                      <a:pt x="702" y="57"/>
                    </a:lnTo>
                    <a:lnTo>
                      <a:pt x="698" y="57"/>
                    </a:lnTo>
                    <a:lnTo>
                      <a:pt x="698" y="61"/>
                    </a:lnTo>
                    <a:lnTo>
                      <a:pt x="691" y="61"/>
                    </a:lnTo>
                    <a:lnTo>
                      <a:pt x="691" y="61"/>
                    </a:lnTo>
                    <a:lnTo>
                      <a:pt x="684" y="64"/>
                    </a:lnTo>
                    <a:lnTo>
                      <a:pt x="677" y="68"/>
                    </a:lnTo>
                    <a:lnTo>
                      <a:pt x="662" y="68"/>
                    </a:lnTo>
                    <a:lnTo>
                      <a:pt x="659" y="68"/>
                    </a:lnTo>
                    <a:lnTo>
                      <a:pt x="659" y="71"/>
                    </a:lnTo>
                    <a:lnTo>
                      <a:pt x="659" y="75"/>
                    </a:lnTo>
                    <a:lnTo>
                      <a:pt x="655" y="79"/>
                    </a:lnTo>
                    <a:lnTo>
                      <a:pt x="652" y="79"/>
                    </a:lnTo>
                    <a:lnTo>
                      <a:pt x="655" y="82"/>
                    </a:lnTo>
                    <a:lnTo>
                      <a:pt x="659" y="79"/>
                    </a:lnTo>
                    <a:lnTo>
                      <a:pt x="659" y="82"/>
                    </a:lnTo>
                    <a:lnTo>
                      <a:pt x="662" y="82"/>
                    </a:lnTo>
                    <a:lnTo>
                      <a:pt x="659" y="82"/>
                    </a:lnTo>
                    <a:lnTo>
                      <a:pt x="662" y="82"/>
                    </a:lnTo>
                    <a:lnTo>
                      <a:pt x="662" y="86"/>
                    </a:lnTo>
                    <a:lnTo>
                      <a:pt x="669" y="82"/>
                    </a:lnTo>
                    <a:lnTo>
                      <a:pt x="669" y="86"/>
                    </a:lnTo>
                    <a:lnTo>
                      <a:pt x="669" y="86"/>
                    </a:lnTo>
                    <a:lnTo>
                      <a:pt x="673" y="82"/>
                    </a:lnTo>
                    <a:lnTo>
                      <a:pt x="677" y="82"/>
                    </a:lnTo>
                    <a:lnTo>
                      <a:pt x="677" y="82"/>
                    </a:lnTo>
                    <a:lnTo>
                      <a:pt x="677" y="82"/>
                    </a:lnTo>
                    <a:lnTo>
                      <a:pt x="673" y="82"/>
                    </a:lnTo>
                    <a:lnTo>
                      <a:pt x="669" y="79"/>
                    </a:lnTo>
                    <a:lnTo>
                      <a:pt x="673" y="79"/>
                    </a:lnTo>
                    <a:lnTo>
                      <a:pt x="680" y="75"/>
                    </a:lnTo>
                    <a:lnTo>
                      <a:pt x="680" y="79"/>
                    </a:lnTo>
                    <a:lnTo>
                      <a:pt x="684" y="79"/>
                    </a:lnTo>
                    <a:lnTo>
                      <a:pt x="687" y="79"/>
                    </a:lnTo>
                    <a:lnTo>
                      <a:pt x="687" y="79"/>
                    </a:lnTo>
                    <a:lnTo>
                      <a:pt x="691" y="75"/>
                    </a:lnTo>
                    <a:lnTo>
                      <a:pt x="695" y="75"/>
                    </a:lnTo>
                    <a:lnTo>
                      <a:pt x="695" y="79"/>
                    </a:lnTo>
                    <a:lnTo>
                      <a:pt x="695" y="79"/>
                    </a:lnTo>
                    <a:lnTo>
                      <a:pt x="695" y="79"/>
                    </a:lnTo>
                    <a:lnTo>
                      <a:pt x="698" y="79"/>
                    </a:lnTo>
                    <a:lnTo>
                      <a:pt x="698" y="79"/>
                    </a:lnTo>
                    <a:lnTo>
                      <a:pt x="698" y="75"/>
                    </a:lnTo>
                    <a:lnTo>
                      <a:pt x="698" y="75"/>
                    </a:lnTo>
                    <a:lnTo>
                      <a:pt x="695" y="71"/>
                    </a:lnTo>
                    <a:lnTo>
                      <a:pt x="702" y="71"/>
                    </a:lnTo>
                    <a:lnTo>
                      <a:pt x="698" y="68"/>
                    </a:lnTo>
                    <a:lnTo>
                      <a:pt x="709" y="68"/>
                    </a:lnTo>
                    <a:lnTo>
                      <a:pt x="709" y="68"/>
                    </a:lnTo>
                    <a:lnTo>
                      <a:pt x="712" y="68"/>
                    </a:lnTo>
                    <a:lnTo>
                      <a:pt x="712" y="68"/>
                    </a:lnTo>
                    <a:lnTo>
                      <a:pt x="709" y="71"/>
                    </a:lnTo>
                    <a:lnTo>
                      <a:pt x="712" y="71"/>
                    </a:lnTo>
                    <a:lnTo>
                      <a:pt x="709" y="71"/>
                    </a:lnTo>
                    <a:lnTo>
                      <a:pt x="709" y="75"/>
                    </a:lnTo>
                    <a:lnTo>
                      <a:pt x="705" y="75"/>
                    </a:lnTo>
                    <a:lnTo>
                      <a:pt x="705" y="79"/>
                    </a:lnTo>
                    <a:lnTo>
                      <a:pt x="702" y="79"/>
                    </a:lnTo>
                    <a:lnTo>
                      <a:pt x="702" y="79"/>
                    </a:lnTo>
                    <a:lnTo>
                      <a:pt x="702" y="82"/>
                    </a:lnTo>
                    <a:lnTo>
                      <a:pt x="698" y="82"/>
                    </a:lnTo>
                    <a:lnTo>
                      <a:pt x="695" y="82"/>
                    </a:lnTo>
                    <a:lnTo>
                      <a:pt x="695" y="86"/>
                    </a:lnTo>
                    <a:lnTo>
                      <a:pt x="687" y="86"/>
                    </a:lnTo>
                    <a:lnTo>
                      <a:pt x="687" y="86"/>
                    </a:lnTo>
                    <a:lnTo>
                      <a:pt x="687" y="86"/>
                    </a:lnTo>
                    <a:lnTo>
                      <a:pt x="680" y="86"/>
                    </a:lnTo>
                    <a:lnTo>
                      <a:pt x="677" y="86"/>
                    </a:lnTo>
                    <a:lnTo>
                      <a:pt x="673" y="93"/>
                    </a:lnTo>
                    <a:lnTo>
                      <a:pt x="677" y="93"/>
                    </a:lnTo>
                    <a:lnTo>
                      <a:pt x="673" y="93"/>
                    </a:lnTo>
                    <a:lnTo>
                      <a:pt x="673" y="93"/>
                    </a:lnTo>
                    <a:lnTo>
                      <a:pt x="669" y="93"/>
                    </a:lnTo>
                    <a:lnTo>
                      <a:pt x="669" y="97"/>
                    </a:lnTo>
                    <a:lnTo>
                      <a:pt x="669" y="100"/>
                    </a:lnTo>
                    <a:lnTo>
                      <a:pt x="677" y="104"/>
                    </a:lnTo>
                    <a:lnTo>
                      <a:pt x="677" y="104"/>
                    </a:lnTo>
                    <a:lnTo>
                      <a:pt x="677" y="104"/>
                    </a:lnTo>
                    <a:lnTo>
                      <a:pt x="677" y="111"/>
                    </a:lnTo>
                    <a:lnTo>
                      <a:pt x="677" y="111"/>
                    </a:lnTo>
                    <a:lnTo>
                      <a:pt x="677" y="115"/>
                    </a:lnTo>
                    <a:lnTo>
                      <a:pt x="680" y="118"/>
                    </a:lnTo>
                    <a:lnTo>
                      <a:pt x="680" y="118"/>
                    </a:lnTo>
                    <a:lnTo>
                      <a:pt x="684" y="118"/>
                    </a:lnTo>
                    <a:lnTo>
                      <a:pt x="684" y="122"/>
                    </a:lnTo>
                    <a:lnTo>
                      <a:pt x="680" y="122"/>
                    </a:lnTo>
                    <a:lnTo>
                      <a:pt x="687" y="125"/>
                    </a:lnTo>
                    <a:lnTo>
                      <a:pt x="684" y="125"/>
                    </a:lnTo>
                    <a:lnTo>
                      <a:pt x="680" y="129"/>
                    </a:lnTo>
                    <a:lnTo>
                      <a:pt x="677" y="129"/>
                    </a:lnTo>
                    <a:lnTo>
                      <a:pt x="673" y="129"/>
                    </a:lnTo>
                    <a:lnTo>
                      <a:pt x="673" y="132"/>
                    </a:lnTo>
                    <a:lnTo>
                      <a:pt x="669" y="132"/>
                    </a:lnTo>
                    <a:lnTo>
                      <a:pt x="666" y="129"/>
                    </a:lnTo>
                    <a:lnTo>
                      <a:pt x="662" y="125"/>
                    </a:lnTo>
                    <a:lnTo>
                      <a:pt x="662" y="122"/>
                    </a:lnTo>
                    <a:lnTo>
                      <a:pt x="662" y="122"/>
                    </a:lnTo>
                    <a:lnTo>
                      <a:pt x="666" y="122"/>
                    </a:lnTo>
                    <a:lnTo>
                      <a:pt x="669" y="122"/>
                    </a:lnTo>
                    <a:lnTo>
                      <a:pt x="673" y="118"/>
                    </a:lnTo>
                    <a:lnTo>
                      <a:pt x="669" y="115"/>
                    </a:lnTo>
                    <a:lnTo>
                      <a:pt x="669" y="115"/>
                    </a:lnTo>
                    <a:lnTo>
                      <a:pt x="666" y="115"/>
                    </a:lnTo>
                    <a:lnTo>
                      <a:pt x="662" y="107"/>
                    </a:lnTo>
                    <a:lnTo>
                      <a:pt x="662" y="111"/>
                    </a:lnTo>
                    <a:lnTo>
                      <a:pt x="659" y="111"/>
                    </a:lnTo>
                    <a:lnTo>
                      <a:pt x="659" y="107"/>
                    </a:lnTo>
                    <a:lnTo>
                      <a:pt x="659" y="104"/>
                    </a:lnTo>
                    <a:lnTo>
                      <a:pt x="659" y="104"/>
                    </a:lnTo>
                    <a:lnTo>
                      <a:pt x="659" y="104"/>
                    </a:lnTo>
                    <a:lnTo>
                      <a:pt x="655" y="104"/>
                    </a:lnTo>
                    <a:lnTo>
                      <a:pt x="655" y="107"/>
                    </a:lnTo>
                    <a:lnTo>
                      <a:pt x="655" y="111"/>
                    </a:lnTo>
                    <a:lnTo>
                      <a:pt x="652" y="107"/>
                    </a:lnTo>
                    <a:lnTo>
                      <a:pt x="652" y="111"/>
                    </a:lnTo>
                    <a:lnTo>
                      <a:pt x="652" y="107"/>
                    </a:lnTo>
                    <a:lnTo>
                      <a:pt x="652" y="104"/>
                    </a:lnTo>
                    <a:lnTo>
                      <a:pt x="652" y="104"/>
                    </a:lnTo>
                    <a:lnTo>
                      <a:pt x="652" y="100"/>
                    </a:lnTo>
                    <a:lnTo>
                      <a:pt x="652" y="100"/>
                    </a:lnTo>
                    <a:lnTo>
                      <a:pt x="652" y="97"/>
                    </a:lnTo>
                    <a:lnTo>
                      <a:pt x="641" y="97"/>
                    </a:lnTo>
                    <a:lnTo>
                      <a:pt x="641" y="100"/>
                    </a:lnTo>
                    <a:lnTo>
                      <a:pt x="634" y="97"/>
                    </a:lnTo>
                    <a:lnTo>
                      <a:pt x="634" y="97"/>
                    </a:lnTo>
                    <a:lnTo>
                      <a:pt x="634" y="97"/>
                    </a:lnTo>
                    <a:lnTo>
                      <a:pt x="634" y="97"/>
                    </a:lnTo>
                    <a:lnTo>
                      <a:pt x="634" y="93"/>
                    </a:lnTo>
                    <a:lnTo>
                      <a:pt x="630" y="93"/>
                    </a:lnTo>
                    <a:lnTo>
                      <a:pt x="630" y="93"/>
                    </a:lnTo>
                    <a:lnTo>
                      <a:pt x="630" y="93"/>
                    </a:lnTo>
                    <a:lnTo>
                      <a:pt x="626" y="89"/>
                    </a:lnTo>
                    <a:lnTo>
                      <a:pt x="626" y="89"/>
                    </a:lnTo>
                    <a:lnTo>
                      <a:pt x="623" y="89"/>
                    </a:lnTo>
                    <a:lnTo>
                      <a:pt x="616" y="93"/>
                    </a:lnTo>
                    <a:lnTo>
                      <a:pt x="612" y="97"/>
                    </a:lnTo>
                    <a:lnTo>
                      <a:pt x="609" y="97"/>
                    </a:lnTo>
                    <a:lnTo>
                      <a:pt x="605" y="97"/>
                    </a:lnTo>
                    <a:lnTo>
                      <a:pt x="605" y="93"/>
                    </a:lnTo>
                    <a:lnTo>
                      <a:pt x="601" y="93"/>
                    </a:lnTo>
                    <a:lnTo>
                      <a:pt x="601" y="100"/>
                    </a:lnTo>
                    <a:lnTo>
                      <a:pt x="598" y="97"/>
                    </a:lnTo>
                    <a:lnTo>
                      <a:pt x="598" y="100"/>
                    </a:lnTo>
                    <a:lnTo>
                      <a:pt x="594" y="100"/>
                    </a:lnTo>
                    <a:lnTo>
                      <a:pt x="594" y="97"/>
                    </a:lnTo>
                    <a:lnTo>
                      <a:pt x="591" y="100"/>
                    </a:lnTo>
                    <a:lnTo>
                      <a:pt x="591" y="100"/>
                    </a:lnTo>
                    <a:lnTo>
                      <a:pt x="587" y="100"/>
                    </a:lnTo>
                    <a:lnTo>
                      <a:pt x="591" y="97"/>
                    </a:lnTo>
                    <a:lnTo>
                      <a:pt x="584" y="97"/>
                    </a:lnTo>
                    <a:lnTo>
                      <a:pt x="580" y="100"/>
                    </a:lnTo>
                    <a:lnTo>
                      <a:pt x="573" y="100"/>
                    </a:lnTo>
                    <a:lnTo>
                      <a:pt x="566" y="100"/>
                    </a:lnTo>
                    <a:lnTo>
                      <a:pt x="569" y="100"/>
                    </a:lnTo>
                    <a:lnTo>
                      <a:pt x="562" y="100"/>
                    </a:lnTo>
                    <a:lnTo>
                      <a:pt x="555" y="100"/>
                    </a:lnTo>
                    <a:lnTo>
                      <a:pt x="548" y="100"/>
                    </a:lnTo>
                    <a:lnTo>
                      <a:pt x="544" y="97"/>
                    </a:lnTo>
                    <a:lnTo>
                      <a:pt x="541" y="100"/>
                    </a:lnTo>
                    <a:lnTo>
                      <a:pt x="537" y="97"/>
                    </a:lnTo>
                    <a:lnTo>
                      <a:pt x="533" y="97"/>
                    </a:lnTo>
                    <a:lnTo>
                      <a:pt x="533" y="97"/>
                    </a:lnTo>
                    <a:lnTo>
                      <a:pt x="526" y="97"/>
                    </a:lnTo>
                    <a:lnTo>
                      <a:pt x="519" y="93"/>
                    </a:lnTo>
                    <a:lnTo>
                      <a:pt x="523" y="93"/>
                    </a:lnTo>
                    <a:lnTo>
                      <a:pt x="519" y="93"/>
                    </a:lnTo>
                    <a:lnTo>
                      <a:pt x="519" y="93"/>
                    </a:lnTo>
                    <a:lnTo>
                      <a:pt x="515" y="93"/>
                    </a:lnTo>
                    <a:lnTo>
                      <a:pt x="523" y="89"/>
                    </a:lnTo>
                    <a:lnTo>
                      <a:pt x="523" y="86"/>
                    </a:lnTo>
                    <a:lnTo>
                      <a:pt x="523" y="86"/>
                    </a:lnTo>
                    <a:lnTo>
                      <a:pt x="523" y="82"/>
                    </a:lnTo>
                    <a:lnTo>
                      <a:pt x="530" y="82"/>
                    </a:lnTo>
                    <a:lnTo>
                      <a:pt x="530" y="82"/>
                    </a:lnTo>
                    <a:lnTo>
                      <a:pt x="526" y="79"/>
                    </a:lnTo>
                    <a:lnTo>
                      <a:pt x="533" y="82"/>
                    </a:lnTo>
                    <a:lnTo>
                      <a:pt x="541" y="79"/>
                    </a:lnTo>
                    <a:lnTo>
                      <a:pt x="541" y="82"/>
                    </a:lnTo>
                    <a:lnTo>
                      <a:pt x="544" y="82"/>
                    </a:lnTo>
                    <a:lnTo>
                      <a:pt x="544" y="79"/>
                    </a:lnTo>
                    <a:lnTo>
                      <a:pt x="548" y="79"/>
                    </a:lnTo>
                    <a:lnTo>
                      <a:pt x="544" y="79"/>
                    </a:lnTo>
                    <a:lnTo>
                      <a:pt x="548" y="75"/>
                    </a:lnTo>
                    <a:lnTo>
                      <a:pt x="548" y="75"/>
                    </a:lnTo>
                    <a:lnTo>
                      <a:pt x="544" y="75"/>
                    </a:lnTo>
                    <a:lnTo>
                      <a:pt x="544" y="71"/>
                    </a:lnTo>
                    <a:lnTo>
                      <a:pt x="541" y="68"/>
                    </a:lnTo>
                    <a:lnTo>
                      <a:pt x="537" y="64"/>
                    </a:lnTo>
                    <a:lnTo>
                      <a:pt x="530" y="64"/>
                    </a:lnTo>
                    <a:lnTo>
                      <a:pt x="530" y="61"/>
                    </a:lnTo>
                    <a:lnTo>
                      <a:pt x="526" y="61"/>
                    </a:lnTo>
                    <a:lnTo>
                      <a:pt x="526" y="61"/>
                    </a:lnTo>
                    <a:lnTo>
                      <a:pt x="519" y="57"/>
                    </a:lnTo>
                    <a:lnTo>
                      <a:pt x="523" y="57"/>
                    </a:lnTo>
                    <a:lnTo>
                      <a:pt x="512" y="54"/>
                    </a:lnTo>
                    <a:lnTo>
                      <a:pt x="512" y="57"/>
                    </a:lnTo>
                    <a:lnTo>
                      <a:pt x="508" y="57"/>
                    </a:lnTo>
                    <a:lnTo>
                      <a:pt x="505" y="54"/>
                    </a:lnTo>
                    <a:lnTo>
                      <a:pt x="501" y="57"/>
                    </a:lnTo>
                    <a:lnTo>
                      <a:pt x="508" y="61"/>
                    </a:lnTo>
                    <a:lnTo>
                      <a:pt x="508" y="61"/>
                    </a:lnTo>
                    <a:lnTo>
                      <a:pt x="505" y="57"/>
                    </a:lnTo>
                    <a:lnTo>
                      <a:pt x="498" y="61"/>
                    </a:lnTo>
                    <a:lnTo>
                      <a:pt x="487" y="57"/>
                    </a:lnTo>
                    <a:lnTo>
                      <a:pt x="487" y="57"/>
                    </a:lnTo>
                    <a:lnTo>
                      <a:pt x="483" y="57"/>
                    </a:lnTo>
                    <a:lnTo>
                      <a:pt x="480" y="57"/>
                    </a:lnTo>
                    <a:lnTo>
                      <a:pt x="472" y="57"/>
                    </a:lnTo>
                    <a:lnTo>
                      <a:pt x="465" y="54"/>
                    </a:lnTo>
                    <a:lnTo>
                      <a:pt x="458" y="54"/>
                    </a:lnTo>
                    <a:lnTo>
                      <a:pt x="455" y="50"/>
                    </a:lnTo>
                    <a:lnTo>
                      <a:pt x="451" y="46"/>
                    </a:lnTo>
                    <a:lnTo>
                      <a:pt x="447" y="46"/>
                    </a:lnTo>
                    <a:lnTo>
                      <a:pt x="447" y="46"/>
                    </a:lnTo>
                    <a:lnTo>
                      <a:pt x="440" y="43"/>
                    </a:lnTo>
                    <a:lnTo>
                      <a:pt x="433" y="43"/>
                    </a:lnTo>
                    <a:lnTo>
                      <a:pt x="429" y="43"/>
                    </a:lnTo>
                    <a:lnTo>
                      <a:pt x="422" y="43"/>
                    </a:lnTo>
                    <a:lnTo>
                      <a:pt x="415" y="39"/>
                    </a:lnTo>
                    <a:lnTo>
                      <a:pt x="408" y="32"/>
                    </a:lnTo>
                    <a:lnTo>
                      <a:pt x="397" y="28"/>
                    </a:lnTo>
                    <a:lnTo>
                      <a:pt x="390" y="25"/>
                    </a:lnTo>
                    <a:lnTo>
                      <a:pt x="383" y="28"/>
                    </a:lnTo>
                    <a:lnTo>
                      <a:pt x="383" y="25"/>
                    </a:lnTo>
                    <a:lnTo>
                      <a:pt x="379" y="25"/>
                    </a:lnTo>
                    <a:lnTo>
                      <a:pt x="376" y="25"/>
                    </a:lnTo>
                    <a:lnTo>
                      <a:pt x="372" y="25"/>
                    </a:lnTo>
                    <a:lnTo>
                      <a:pt x="365" y="25"/>
                    </a:lnTo>
                    <a:lnTo>
                      <a:pt x="361" y="25"/>
                    </a:lnTo>
                    <a:lnTo>
                      <a:pt x="361" y="32"/>
                    </a:lnTo>
                    <a:lnTo>
                      <a:pt x="361" y="36"/>
                    </a:lnTo>
                    <a:lnTo>
                      <a:pt x="361" y="36"/>
                    </a:lnTo>
                    <a:lnTo>
                      <a:pt x="358" y="39"/>
                    </a:lnTo>
                    <a:lnTo>
                      <a:pt x="354" y="39"/>
                    </a:lnTo>
                    <a:lnTo>
                      <a:pt x="351" y="43"/>
                    </a:lnTo>
                    <a:lnTo>
                      <a:pt x="347" y="43"/>
                    </a:lnTo>
                    <a:lnTo>
                      <a:pt x="344" y="43"/>
                    </a:lnTo>
                    <a:lnTo>
                      <a:pt x="340" y="43"/>
                    </a:lnTo>
                    <a:lnTo>
                      <a:pt x="333" y="43"/>
                    </a:lnTo>
                    <a:lnTo>
                      <a:pt x="333" y="39"/>
                    </a:lnTo>
                    <a:lnTo>
                      <a:pt x="333" y="39"/>
                    </a:lnTo>
                    <a:lnTo>
                      <a:pt x="336" y="39"/>
                    </a:lnTo>
                    <a:lnTo>
                      <a:pt x="336" y="39"/>
                    </a:lnTo>
                    <a:lnTo>
                      <a:pt x="344" y="28"/>
                    </a:lnTo>
                    <a:lnTo>
                      <a:pt x="340" y="28"/>
                    </a:lnTo>
                    <a:lnTo>
                      <a:pt x="336" y="32"/>
                    </a:lnTo>
                    <a:lnTo>
                      <a:pt x="336" y="28"/>
                    </a:lnTo>
                    <a:lnTo>
                      <a:pt x="333" y="28"/>
                    </a:lnTo>
                    <a:lnTo>
                      <a:pt x="336" y="25"/>
                    </a:lnTo>
                    <a:lnTo>
                      <a:pt x="336" y="21"/>
                    </a:lnTo>
                    <a:lnTo>
                      <a:pt x="336" y="18"/>
                    </a:lnTo>
                    <a:lnTo>
                      <a:pt x="336" y="14"/>
                    </a:lnTo>
                    <a:lnTo>
                      <a:pt x="336" y="14"/>
                    </a:lnTo>
                    <a:lnTo>
                      <a:pt x="329" y="14"/>
                    </a:lnTo>
                    <a:lnTo>
                      <a:pt x="333" y="18"/>
                    </a:lnTo>
                    <a:lnTo>
                      <a:pt x="333" y="18"/>
                    </a:lnTo>
                    <a:lnTo>
                      <a:pt x="336" y="18"/>
                    </a:lnTo>
                    <a:lnTo>
                      <a:pt x="333" y="18"/>
                    </a:lnTo>
                    <a:lnTo>
                      <a:pt x="329" y="21"/>
                    </a:lnTo>
                    <a:lnTo>
                      <a:pt x="329" y="18"/>
                    </a:lnTo>
                    <a:lnTo>
                      <a:pt x="329" y="18"/>
                    </a:lnTo>
                    <a:lnTo>
                      <a:pt x="326" y="18"/>
                    </a:lnTo>
                    <a:lnTo>
                      <a:pt x="322" y="18"/>
                    </a:lnTo>
                    <a:lnTo>
                      <a:pt x="318" y="18"/>
                    </a:lnTo>
                    <a:lnTo>
                      <a:pt x="322" y="21"/>
                    </a:lnTo>
                    <a:lnTo>
                      <a:pt x="322" y="21"/>
                    </a:lnTo>
                    <a:lnTo>
                      <a:pt x="322" y="21"/>
                    </a:lnTo>
                    <a:lnTo>
                      <a:pt x="326" y="18"/>
                    </a:lnTo>
                    <a:lnTo>
                      <a:pt x="326" y="18"/>
                    </a:lnTo>
                    <a:lnTo>
                      <a:pt x="326" y="21"/>
                    </a:lnTo>
                    <a:lnTo>
                      <a:pt x="318" y="28"/>
                    </a:lnTo>
                    <a:lnTo>
                      <a:pt x="318" y="25"/>
                    </a:lnTo>
                    <a:lnTo>
                      <a:pt x="318" y="28"/>
                    </a:lnTo>
                    <a:lnTo>
                      <a:pt x="322" y="28"/>
                    </a:lnTo>
                    <a:lnTo>
                      <a:pt x="322" y="28"/>
                    </a:lnTo>
                    <a:lnTo>
                      <a:pt x="315" y="32"/>
                    </a:lnTo>
                    <a:lnTo>
                      <a:pt x="315" y="32"/>
                    </a:lnTo>
                    <a:lnTo>
                      <a:pt x="318" y="36"/>
                    </a:lnTo>
                    <a:lnTo>
                      <a:pt x="318" y="36"/>
                    </a:lnTo>
                    <a:lnTo>
                      <a:pt x="318" y="36"/>
                    </a:lnTo>
                    <a:lnTo>
                      <a:pt x="311" y="36"/>
                    </a:lnTo>
                    <a:lnTo>
                      <a:pt x="311" y="39"/>
                    </a:lnTo>
                    <a:lnTo>
                      <a:pt x="318" y="39"/>
                    </a:lnTo>
                    <a:lnTo>
                      <a:pt x="318" y="39"/>
                    </a:lnTo>
                    <a:lnTo>
                      <a:pt x="318" y="39"/>
                    </a:lnTo>
                    <a:lnTo>
                      <a:pt x="315" y="39"/>
                    </a:lnTo>
                    <a:lnTo>
                      <a:pt x="315" y="43"/>
                    </a:lnTo>
                    <a:lnTo>
                      <a:pt x="315" y="43"/>
                    </a:lnTo>
                    <a:lnTo>
                      <a:pt x="308" y="43"/>
                    </a:lnTo>
                    <a:lnTo>
                      <a:pt x="304" y="43"/>
                    </a:lnTo>
                    <a:lnTo>
                      <a:pt x="297" y="39"/>
                    </a:lnTo>
                    <a:lnTo>
                      <a:pt x="297" y="39"/>
                    </a:lnTo>
                    <a:lnTo>
                      <a:pt x="293" y="36"/>
                    </a:lnTo>
                    <a:lnTo>
                      <a:pt x="290" y="32"/>
                    </a:lnTo>
                    <a:lnTo>
                      <a:pt x="286" y="28"/>
                    </a:lnTo>
                    <a:lnTo>
                      <a:pt x="283" y="21"/>
                    </a:lnTo>
                    <a:lnTo>
                      <a:pt x="279" y="18"/>
                    </a:lnTo>
                    <a:lnTo>
                      <a:pt x="279" y="10"/>
                    </a:lnTo>
                    <a:lnTo>
                      <a:pt x="275" y="7"/>
                    </a:lnTo>
                    <a:lnTo>
                      <a:pt x="265" y="0"/>
                    </a:lnTo>
                    <a:lnTo>
                      <a:pt x="261" y="0"/>
                    </a:lnTo>
                    <a:lnTo>
                      <a:pt x="261" y="0"/>
                    </a:lnTo>
                    <a:lnTo>
                      <a:pt x="258" y="3"/>
                    </a:lnTo>
                    <a:lnTo>
                      <a:pt x="258" y="3"/>
                    </a:lnTo>
                    <a:lnTo>
                      <a:pt x="261" y="3"/>
                    </a:lnTo>
                    <a:lnTo>
                      <a:pt x="261" y="3"/>
                    </a:lnTo>
                    <a:lnTo>
                      <a:pt x="261" y="7"/>
                    </a:lnTo>
                    <a:lnTo>
                      <a:pt x="261" y="7"/>
                    </a:lnTo>
                    <a:lnTo>
                      <a:pt x="265" y="10"/>
                    </a:lnTo>
                    <a:lnTo>
                      <a:pt x="268" y="10"/>
                    </a:lnTo>
                    <a:lnTo>
                      <a:pt x="268" y="10"/>
                    </a:lnTo>
                    <a:lnTo>
                      <a:pt x="258" y="14"/>
                    </a:lnTo>
                    <a:lnTo>
                      <a:pt x="254" y="18"/>
                    </a:lnTo>
                    <a:lnTo>
                      <a:pt x="258" y="18"/>
                    </a:lnTo>
                    <a:lnTo>
                      <a:pt x="254" y="21"/>
                    </a:lnTo>
                    <a:lnTo>
                      <a:pt x="250" y="25"/>
                    </a:lnTo>
                    <a:lnTo>
                      <a:pt x="247" y="25"/>
                    </a:lnTo>
                    <a:lnTo>
                      <a:pt x="240" y="28"/>
                    </a:lnTo>
                    <a:lnTo>
                      <a:pt x="240" y="28"/>
                    </a:lnTo>
                    <a:lnTo>
                      <a:pt x="243" y="25"/>
                    </a:lnTo>
                    <a:lnTo>
                      <a:pt x="243" y="25"/>
                    </a:lnTo>
                    <a:lnTo>
                      <a:pt x="243" y="21"/>
                    </a:lnTo>
                    <a:lnTo>
                      <a:pt x="236" y="25"/>
                    </a:lnTo>
                    <a:lnTo>
                      <a:pt x="225" y="25"/>
                    </a:lnTo>
                    <a:lnTo>
                      <a:pt x="222" y="28"/>
                    </a:lnTo>
                    <a:lnTo>
                      <a:pt x="218" y="28"/>
                    </a:lnTo>
                    <a:lnTo>
                      <a:pt x="215" y="32"/>
                    </a:lnTo>
                    <a:lnTo>
                      <a:pt x="215" y="32"/>
                    </a:lnTo>
                    <a:lnTo>
                      <a:pt x="207" y="39"/>
                    </a:lnTo>
                    <a:lnTo>
                      <a:pt x="200" y="46"/>
                    </a:lnTo>
                    <a:lnTo>
                      <a:pt x="200" y="43"/>
                    </a:lnTo>
                    <a:lnTo>
                      <a:pt x="200" y="39"/>
                    </a:lnTo>
                    <a:lnTo>
                      <a:pt x="200" y="39"/>
                    </a:lnTo>
                    <a:lnTo>
                      <a:pt x="197" y="39"/>
                    </a:lnTo>
                    <a:lnTo>
                      <a:pt x="193" y="43"/>
                    </a:lnTo>
                    <a:lnTo>
                      <a:pt x="193" y="39"/>
                    </a:lnTo>
                    <a:lnTo>
                      <a:pt x="189" y="43"/>
                    </a:lnTo>
                    <a:lnTo>
                      <a:pt x="189" y="39"/>
                    </a:lnTo>
                    <a:lnTo>
                      <a:pt x="189" y="39"/>
                    </a:lnTo>
                    <a:lnTo>
                      <a:pt x="186" y="39"/>
                    </a:lnTo>
                    <a:lnTo>
                      <a:pt x="182" y="43"/>
                    </a:lnTo>
                    <a:lnTo>
                      <a:pt x="186" y="43"/>
                    </a:lnTo>
                    <a:lnTo>
                      <a:pt x="186" y="43"/>
                    </a:lnTo>
                    <a:lnTo>
                      <a:pt x="179" y="50"/>
                    </a:lnTo>
                    <a:lnTo>
                      <a:pt x="168" y="50"/>
                    </a:lnTo>
                    <a:lnTo>
                      <a:pt x="164" y="54"/>
                    </a:lnTo>
                    <a:lnTo>
                      <a:pt x="161" y="54"/>
                    </a:lnTo>
                    <a:lnTo>
                      <a:pt x="161" y="50"/>
                    </a:lnTo>
                    <a:lnTo>
                      <a:pt x="168" y="46"/>
                    </a:lnTo>
                    <a:lnTo>
                      <a:pt x="168" y="46"/>
                    </a:lnTo>
                    <a:lnTo>
                      <a:pt x="168" y="50"/>
                    </a:lnTo>
                    <a:lnTo>
                      <a:pt x="168" y="46"/>
                    </a:lnTo>
                    <a:lnTo>
                      <a:pt x="172" y="46"/>
                    </a:lnTo>
                    <a:lnTo>
                      <a:pt x="175" y="46"/>
                    </a:lnTo>
                    <a:lnTo>
                      <a:pt x="175" y="43"/>
                    </a:lnTo>
                    <a:lnTo>
                      <a:pt x="179" y="39"/>
                    </a:lnTo>
                    <a:lnTo>
                      <a:pt x="179" y="39"/>
                    </a:lnTo>
                    <a:lnTo>
                      <a:pt x="179" y="39"/>
                    </a:lnTo>
                    <a:lnTo>
                      <a:pt x="182" y="36"/>
                    </a:lnTo>
                    <a:lnTo>
                      <a:pt x="197" y="32"/>
                    </a:lnTo>
                    <a:lnTo>
                      <a:pt x="200" y="36"/>
                    </a:lnTo>
                    <a:lnTo>
                      <a:pt x="207" y="32"/>
                    </a:lnTo>
                    <a:lnTo>
                      <a:pt x="211" y="28"/>
                    </a:lnTo>
                    <a:lnTo>
                      <a:pt x="215" y="25"/>
                    </a:lnTo>
                    <a:lnTo>
                      <a:pt x="229" y="21"/>
                    </a:lnTo>
                    <a:lnTo>
                      <a:pt x="232" y="18"/>
                    </a:lnTo>
                    <a:lnTo>
                      <a:pt x="232" y="18"/>
                    </a:lnTo>
                    <a:lnTo>
                      <a:pt x="232" y="14"/>
                    </a:lnTo>
                    <a:lnTo>
                      <a:pt x="229" y="10"/>
                    </a:lnTo>
                    <a:lnTo>
                      <a:pt x="229" y="10"/>
                    </a:lnTo>
                    <a:lnTo>
                      <a:pt x="225" y="10"/>
                    </a:lnTo>
                    <a:lnTo>
                      <a:pt x="225" y="14"/>
                    </a:lnTo>
                    <a:lnTo>
                      <a:pt x="222" y="14"/>
                    </a:lnTo>
                    <a:lnTo>
                      <a:pt x="218" y="18"/>
                    </a:lnTo>
                    <a:lnTo>
                      <a:pt x="218" y="14"/>
                    </a:lnTo>
                    <a:lnTo>
                      <a:pt x="215" y="14"/>
                    </a:lnTo>
                    <a:lnTo>
                      <a:pt x="211" y="14"/>
                    </a:lnTo>
                    <a:lnTo>
                      <a:pt x="207" y="14"/>
                    </a:lnTo>
                    <a:lnTo>
                      <a:pt x="204" y="18"/>
                    </a:lnTo>
                    <a:lnTo>
                      <a:pt x="204" y="18"/>
                    </a:lnTo>
                    <a:lnTo>
                      <a:pt x="200" y="21"/>
                    </a:lnTo>
                    <a:lnTo>
                      <a:pt x="200" y="21"/>
                    </a:lnTo>
                    <a:lnTo>
                      <a:pt x="193" y="21"/>
                    </a:lnTo>
                    <a:lnTo>
                      <a:pt x="193" y="25"/>
                    </a:lnTo>
                    <a:lnTo>
                      <a:pt x="182" y="28"/>
                    </a:lnTo>
                    <a:lnTo>
                      <a:pt x="179" y="28"/>
                    </a:lnTo>
                    <a:lnTo>
                      <a:pt x="179" y="28"/>
                    </a:lnTo>
                    <a:lnTo>
                      <a:pt x="179" y="28"/>
                    </a:lnTo>
                    <a:lnTo>
                      <a:pt x="172" y="28"/>
                    </a:lnTo>
                    <a:lnTo>
                      <a:pt x="172" y="28"/>
                    </a:lnTo>
                    <a:lnTo>
                      <a:pt x="168" y="28"/>
                    </a:lnTo>
                    <a:lnTo>
                      <a:pt x="168" y="32"/>
                    </a:lnTo>
                    <a:lnTo>
                      <a:pt x="168" y="32"/>
                    </a:lnTo>
                    <a:lnTo>
                      <a:pt x="164" y="32"/>
                    </a:lnTo>
                    <a:lnTo>
                      <a:pt x="164" y="32"/>
                    </a:lnTo>
                    <a:lnTo>
                      <a:pt x="161" y="32"/>
                    </a:lnTo>
                    <a:lnTo>
                      <a:pt x="161" y="39"/>
                    </a:lnTo>
                    <a:lnTo>
                      <a:pt x="157" y="39"/>
                    </a:lnTo>
                    <a:lnTo>
                      <a:pt x="154" y="43"/>
                    </a:lnTo>
                    <a:lnTo>
                      <a:pt x="146" y="43"/>
                    </a:lnTo>
                    <a:lnTo>
                      <a:pt x="146" y="43"/>
                    </a:lnTo>
                    <a:lnTo>
                      <a:pt x="143" y="43"/>
                    </a:lnTo>
                    <a:lnTo>
                      <a:pt x="139" y="46"/>
                    </a:lnTo>
                    <a:lnTo>
                      <a:pt x="136" y="46"/>
                    </a:lnTo>
                    <a:lnTo>
                      <a:pt x="132" y="50"/>
                    </a:lnTo>
                    <a:lnTo>
                      <a:pt x="129" y="54"/>
                    </a:lnTo>
                    <a:lnTo>
                      <a:pt x="129" y="54"/>
                    </a:lnTo>
                    <a:lnTo>
                      <a:pt x="129" y="57"/>
                    </a:lnTo>
                    <a:lnTo>
                      <a:pt x="136" y="64"/>
                    </a:lnTo>
                    <a:lnTo>
                      <a:pt x="136" y="64"/>
                    </a:lnTo>
                    <a:lnTo>
                      <a:pt x="139" y="68"/>
                    </a:lnTo>
                    <a:lnTo>
                      <a:pt x="136" y="71"/>
                    </a:lnTo>
                    <a:lnTo>
                      <a:pt x="136" y="68"/>
                    </a:lnTo>
                    <a:lnTo>
                      <a:pt x="129" y="68"/>
                    </a:lnTo>
                    <a:lnTo>
                      <a:pt x="129" y="64"/>
                    </a:lnTo>
                    <a:lnTo>
                      <a:pt x="125" y="61"/>
                    </a:lnTo>
                    <a:lnTo>
                      <a:pt x="125" y="61"/>
                    </a:lnTo>
                    <a:lnTo>
                      <a:pt x="121" y="61"/>
                    </a:lnTo>
                    <a:lnTo>
                      <a:pt x="118" y="61"/>
                    </a:lnTo>
                    <a:lnTo>
                      <a:pt x="111" y="57"/>
                    </a:lnTo>
                    <a:lnTo>
                      <a:pt x="111" y="61"/>
                    </a:lnTo>
                    <a:lnTo>
                      <a:pt x="111" y="61"/>
                    </a:lnTo>
                    <a:lnTo>
                      <a:pt x="111" y="64"/>
                    </a:lnTo>
                    <a:lnTo>
                      <a:pt x="114" y="64"/>
                    </a:lnTo>
                    <a:lnTo>
                      <a:pt x="118" y="68"/>
                    </a:lnTo>
                    <a:lnTo>
                      <a:pt x="114" y="68"/>
                    </a:lnTo>
                    <a:lnTo>
                      <a:pt x="111" y="68"/>
                    </a:lnTo>
                    <a:lnTo>
                      <a:pt x="104" y="61"/>
                    </a:lnTo>
                    <a:lnTo>
                      <a:pt x="100" y="61"/>
                    </a:lnTo>
                    <a:lnTo>
                      <a:pt x="96" y="61"/>
                    </a:lnTo>
                    <a:lnTo>
                      <a:pt x="96" y="61"/>
                    </a:lnTo>
                    <a:lnTo>
                      <a:pt x="93" y="57"/>
                    </a:lnTo>
                    <a:lnTo>
                      <a:pt x="89" y="57"/>
                    </a:lnTo>
                    <a:lnTo>
                      <a:pt x="89" y="57"/>
                    </a:lnTo>
                    <a:lnTo>
                      <a:pt x="89" y="61"/>
                    </a:lnTo>
                    <a:lnTo>
                      <a:pt x="86" y="61"/>
                    </a:lnTo>
                    <a:lnTo>
                      <a:pt x="86" y="61"/>
                    </a:lnTo>
                    <a:lnTo>
                      <a:pt x="82" y="61"/>
                    </a:lnTo>
                    <a:lnTo>
                      <a:pt x="78" y="57"/>
                    </a:lnTo>
                    <a:lnTo>
                      <a:pt x="71" y="57"/>
                    </a:lnTo>
                    <a:lnTo>
                      <a:pt x="68" y="57"/>
                    </a:lnTo>
                    <a:lnTo>
                      <a:pt x="64" y="54"/>
                    </a:lnTo>
                    <a:lnTo>
                      <a:pt x="61" y="54"/>
                    </a:lnTo>
                    <a:lnTo>
                      <a:pt x="57" y="50"/>
                    </a:lnTo>
                    <a:lnTo>
                      <a:pt x="53" y="46"/>
                    </a:lnTo>
                    <a:lnTo>
                      <a:pt x="53" y="46"/>
                    </a:lnTo>
                    <a:lnTo>
                      <a:pt x="50" y="46"/>
                    </a:lnTo>
                    <a:lnTo>
                      <a:pt x="50" y="46"/>
                    </a:lnTo>
                    <a:lnTo>
                      <a:pt x="46" y="46"/>
                    </a:lnTo>
                    <a:lnTo>
                      <a:pt x="39" y="39"/>
                    </a:lnTo>
                    <a:lnTo>
                      <a:pt x="32" y="36"/>
                    </a:lnTo>
                    <a:lnTo>
                      <a:pt x="25" y="32"/>
                    </a:lnTo>
                    <a:lnTo>
                      <a:pt x="25" y="32"/>
                    </a:lnTo>
                    <a:lnTo>
                      <a:pt x="21" y="32"/>
                    </a:lnTo>
                    <a:lnTo>
                      <a:pt x="7" y="32"/>
                    </a:lnTo>
                    <a:lnTo>
                      <a:pt x="3" y="32"/>
                    </a:lnTo>
                    <a:lnTo>
                      <a:pt x="0" y="28"/>
                    </a:lnTo>
                    <a:lnTo>
                      <a:pt x="0" y="2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49" name="Freeform 572">
                <a:extLst>
                  <a:ext uri="{FF2B5EF4-FFF2-40B4-BE49-F238E27FC236}">
                    <a16:creationId xmlns:a16="http://schemas.microsoft.com/office/drawing/2014/main" id="{CD7780B0-9B33-4149-B220-24B524D87C98}"/>
                  </a:ext>
                </a:extLst>
              </p:cNvPr>
              <p:cNvSpPr>
                <a:spLocks/>
              </p:cNvSpPr>
              <p:nvPr/>
            </p:nvSpPr>
            <p:spPr bwMode="auto">
              <a:xfrm>
                <a:off x="1068" y="1469"/>
                <a:ext cx="157" cy="165"/>
              </a:xfrm>
              <a:custGeom>
                <a:avLst/>
                <a:gdLst>
                  <a:gd name="T0" fmla="*/ 7 w 157"/>
                  <a:gd name="T1" fmla="*/ 0 h 165"/>
                  <a:gd name="T2" fmla="*/ 3 w 157"/>
                  <a:gd name="T3" fmla="*/ 8 h 165"/>
                  <a:gd name="T4" fmla="*/ 7 w 157"/>
                  <a:gd name="T5" fmla="*/ 11 h 165"/>
                  <a:gd name="T6" fmla="*/ 0 w 157"/>
                  <a:gd name="T7" fmla="*/ 11 h 165"/>
                  <a:gd name="T8" fmla="*/ 0 w 157"/>
                  <a:gd name="T9" fmla="*/ 18 h 165"/>
                  <a:gd name="T10" fmla="*/ 10 w 157"/>
                  <a:gd name="T11" fmla="*/ 22 h 165"/>
                  <a:gd name="T12" fmla="*/ 7 w 157"/>
                  <a:gd name="T13" fmla="*/ 26 h 165"/>
                  <a:gd name="T14" fmla="*/ 10 w 157"/>
                  <a:gd name="T15" fmla="*/ 33 h 165"/>
                  <a:gd name="T16" fmla="*/ 21 w 157"/>
                  <a:gd name="T17" fmla="*/ 43 h 165"/>
                  <a:gd name="T18" fmla="*/ 21 w 157"/>
                  <a:gd name="T19" fmla="*/ 43 h 165"/>
                  <a:gd name="T20" fmla="*/ 28 w 157"/>
                  <a:gd name="T21" fmla="*/ 43 h 165"/>
                  <a:gd name="T22" fmla="*/ 28 w 157"/>
                  <a:gd name="T23" fmla="*/ 51 h 165"/>
                  <a:gd name="T24" fmla="*/ 25 w 157"/>
                  <a:gd name="T25" fmla="*/ 58 h 165"/>
                  <a:gd name="T26" fmla="*/ 32 w 157"/>
                  <a:gd name="T27" fmla="*/ 65 h 165"/>
                  <a:gd name="T28" fmla="*/ 35 w 157"/>
                  <a:gd name="T29" fmla="*/ 69 h 165"/>
                  <a:gd name="T30" fmla="*/ 43 w 157"/>
                  <a:gd name="T31" fmla="*/ 72 h 165"/>
                  <a:gd name="T32" fmla="*/ 43 w 157"/>
                  <a:gd name="T33" fmla="*/ 76 h 165"/>
                  <a:gd name="T34" fmla="*/ 50 w 157"/>
                  <a:gd name="T35" fmla="*/ 72 h 165"/>
                  <a:gd name="T36" fmla="*/ 53 w 157"/>
                  <a:gd name="T37" fmla="*/ 79 h 165"/>
                  <a:gd name="T38" fmla="*/ 50 w 157"/>
                  <a:gd name="T39" fmla="*/ 83 h 165"/>
                  <a:gd name="T40" fmla="*/ 50 w 157"/>
                  <a:gd name="T41" fmla="*/ 94 h 165"/>
                  <a:gd name="T42" fmla="*/ 57 w 157"/>
                  <a:gd name="T43" fmla="*/ 94 h 165"/>
                  <a:gd name="T44" fmla="*/ 60 w 157"/>
                  <a:gd name="T45" fmla="*/ 97 h 165"/>
                  <a:gd name="T46" fmla="*/ 60 w 157"/>
                  <a:gd name="T47" fmla="*/ 97 h 165"/>
                  <a:gd name="T48" fmla="*/ 53 w 157"/>
                  <a:gd name="T49" fmla="*/ 101 h 165"/>
                  <a:gd name="T50" fmla="*/ 60 w 157"/>
                  <a:gd name="T51" fmla="*/ 101 h 165"/>
                  <a:gd name="T52" fmla="*/ 53 w 157"/>
                  <a:gd name="T53" fmla="*/ 104 h 165"/>
                  <a:gd name="T54" fmla="*/ 57 w 157"/>
                  <a:gd name="T55" fmla="*/ 112 h 165"/>
                  <a:gd name="T56" fmla="*/ 68 w 157"/>
                  <a:gd name="T57" fmla="*/ 112 h 165"/>
                  <a:gd name="T58" fmla="*/ 75 w 157"/>
                  <a:gd name="T59" fmla="*/ 112 h 165"/>
                  <a:gd name="T60" fmla="*/ 86 w 157"/>
                  <a:gd name="T61" fmla="*/ 115 h 165"/>
                  <a:gd name="T62" fmla="*/ 82 w 157"/>
                  <a:gd name="T63" fmla="*/ 115 h 165"/>
                  <a:gd name="T64" fmla="*/ 86 w 157"/>
                  <a:gd name="T65" fmla="*/ 119 h 165"/>
                  <a:gd name="T66" fmla="*/ 78 w 157"/>
                  <a:gd name="T67" fmla="*/ 122 h 165"/>
                  <a:gd name="T68" fmla="*/ 93 w 157"/>
                  <a:gd name="T69" fmla="*/ 126 h 165"/>
                  <a:gd name="T70" fmla="*/ 100 w 157"/>
                  <a:gd name="T71" fmla="*/ 126 h 165"/>
                  <a:gd name="T72" fmla="*/ 107 w 157"/>
                  <a:gd name="T73" fmla="*/ 122 h 165"/>
                  <a:gd name="T74" fmla="*/ 111 w 157"/>
                  <a:gd name="T75" fmla="*/ 130 h 165"/>
                  <a:gd name="T76" fmla="*/ 118 w 157"/>
                  <a:gd name="T77" fmla="*/ 126 h 165"/>
                  <a:gd name="T78" fmla="*/ 118 w 157"/>
                  <a:gd name="T79" fmla="*/ 133 h 165"/>
                  <a:gd name="T80" fmla="*/ 114 w 157"/>
                  <a:gd name="T81" fmla="*/ 137 h 165"/>
                  <a:gd name="T82" fmla="*/ 121 w 157"/>
                  <a:gd name="T83" fmla="*/ 144 h 165"/>
                  <a:gd name="T84" fmla="*/ 129 w 157"/>
                  <a:gd name="T85" fmla="*/ 140 h 165"/>
                  <a:gd name="T86" fmla="*/ 129 w 157"/>
                  <a:gd name="T87" fmla="*/ 137 h 165"/>
                  <a:gd name="T88" fmla="*/ 132 w 157"/>
                  <a:gd name="T89" fmla="*/ 140 h 165"/>
                  <a:gd name="T90" fmla="*/ 136 w 157"/>
                  <a:gd name="T91" fmla="*/ 144 h 165"/>
                  <a:gd name="T92" fmla="*/ 136 w 157"/>
                  <a:gd name="T93" fmla="*/ 147 h 165"/>
                  <a:gd name="T94" fmla="*/ 139 w 157"/>
                  <a:gd name="T95" fmla="*/ 155 h 165"/>
                  <a:gd name="T96" fmla="*/ 146 w 157"/>
                  <a:gd name="T97" fmla="*/ 144 h 165"/>
                  <a:gd name="T98" fmla="*/ 146 w 157"/>
                  <a:gd name="T99" fmla="*/ 155 h 165"/>
                  <a:gd name="T100" fmla="*/ 146 w 157"/>
                  <a:gd name="T101" fmla="*/ 158 h 165"/>
                  <a:gd name="T102" fmla="*/ 157 w 157"/>
                  <a:gd name="T103" fmla="*/ 158 h 165"/>
                  <a:gd name="T104" fmla="*/ 157 w 157"/>
                  <a:gd name="T105" fmla="*/ 158 h 165"/>
                  <a:gd name="T106" fmla="*/ 150 w 157"/>
                  <a:gd name="T107" fmla="*/ 162 h 165"/>
                  <a:gd name="T108" fmla="*/ 154 w 157"/>
                  <a:gd name="T109" fmla="*/ 16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7" h="165">
                    <a:moveTo>
                      <a:pt x="7" y="0"/>
                    </a:moveTo>
                    <a:lnTo>
                      <a:pt x="7" y="0"/>
                    </a:lnTo>
                    <a:lnTo>
                      <a:pt x="7" y="0"/>
                    </a:lnTo>
                    <a:lnTo>
                      <a:pt x="7" y="4"/>
                    </a:lnTo>
                    <a:lnTo>
                      <a:pt x="7" y="4"/>
                    </a:lnTo>
                    <a:lnTo>
                      <a:pt x="3" y="8"/>
                    </a:lnTo>
                    <a:lnTo>
                      <a:pt x="3" y="8"/>
                    </a:lnTo>
                    <a:lnTo>
                      <a:pt x="7" y="11"/>
                    </a:lnTo>
                    <a:lnTo>
                      <a:pt x="7" y="11"/>
                    </a:lnTo>
                    <a:lnTo>
                      <a:pt x="3" y="8"/>
                    </a:lnTo>
                    <a:lnTo>
                      <a:pt x="0" y="11"/>
                    </a:lnTo>
                    <a:lnTo>
                      <a:pt x="0" y="11"/>
                    </a:lnTo>
                    <a:lnTo>
                      <a:pt x="0" y="15"/>
                    </a:lnTo>
                    <a:lnTo>
                      <a:pt x="0" y="18"/>
                    </a:lnTo>
                    <a:lnTo>
                      <a:pt x="0" y="18"/>
                    </a:lnTo>
                    <a:lnTo>
                      <a:pt x="3" y="22"/>
                    </a:lnTo>
                    <a:lnTo>
                      <a:pt x="3" y="22"/>
                    </a:lnTo>
                    <a:lnTo>
                      <a:pt x="10" y="22"/>
                    </a:lnTo>
                    <a:lnTo>
                      <a:pt x="10" y="26"/>
                    </a:lnTo>
                    <a:lnTo>
                      <a:pt x="7" y="26"/>
                    </a:lnTo>
                    <a:lnTo>
                      <a:pt x="7" y="26"/>
                    </a:lnTo>
                    <a:lnTo>
                      <a:pt x="7" y="29"/>
                    </a:lnTo>
                    <a:lnTo>
                      <a:pt x="7" y="29"/>
                    </a:lnTo>
                    <a:lnTo>
                      <a:pt x="10" y="33"/>
                    </a:lnTo>
                    <a:lnTo>
                      <a:pt x="14" y="36"/>
                    </a:lnTo>
                    <a:lnTo>
                      <a:pt x="14" y="40"/>
                    </a:lnTo>
                    <a:lnTo>
                      <a:pt x="21" y="43"/>
                    </a:lnTo>
                    <a:lnTo>
                      <a:pt x="21" y="43"/>
                    </a:lnTo>
                    <a:lnTo>
                      <a:pt x="21" y="43"/>
                    </a:lnTo>
                    <a:lnTo>
                      <a:pt x="21" y="43"/>
                    </a:lnTo>
                    <a:lnTo>
                      <a:pt x="25" y="43"/>
                    </a:lnTo>
                    <a:lnTo>
                      <a:pt x="25" y="43"/>
                    </a:lnTo>
                    <a:lnTo>
                      <a:pt x="28" y="43"/>
                    </a:lnTo>
                    <a:lnTo>
                      <a:pt x="28" y="43"/>
                    </a:lnTo>
                    <a:lnTo>
                      <a:pt x="28" y="47"/>
                    </a:lnTo>
                    <a:lnTo>
                      <a:pt x="28" y="51"/>
                    </a:lnTo>
                    <a:lnTo>
                      <a:pt x="25" y="54"/>
                    </a:lnTo>
                    <a:lnTo>
                      <a:pt x="25" y="58"/>
                    </a:lnTo>
                    <a:lnTo>
                      <a:pt x="25" y="58"/>
                    </a:lnTo>
                    <a:lnTo>
                      <a:pt x="28" y="61"/>
                    </a:lnTo>
                    <a:lnTo>
                      <a:pt x="28" y="65"/>
                    </a:lnTo>
                    <a:lnTo>
                      <a:pt x="32" y="65"/>
                    </a:lnTo>
                    <a:lnTo>
                      <a:pt x="32" y="69"/>
                    </a:lnTo>
                    <a:lnTo>
                      <a:pt x="32" y="69"/>
                    </a:lnTo>
                    <a:lnTo>
                      <a:pt x="35" y="69"/>
                    </a:lnTo>
                    <a:lnTo>
                      <a:pt x="39" y="69"/>
                    </a:lnTo>
                    <a:lnTo>
                      <a:pt x="43" y="69"/>
                    </a:lnTo>
                    <a:lnTo>
                      <a:pt x="43" y="72"/>
                    </a:lnTo>
                    <a:lnTo>
                      <a:pt x="43" y="72"/>
                    </a:lnTo>
                    <a:lnTo>
                      <a:pt x="43" y="72"/>
                    </a:lnTo>
                    <a:lnTo>
                      <a:pt x="43" y="76"/>
                    </a:lnTo>
                    <a:lnTo>
                      <a:pt x="46" y="72"/>
                    </a:lnTo>
                    <a:lnTo>
                      <a:pt x="50" y="72"/>
                    </a:lnTo>
                    <a:lnTo>
                      <a:pt x="50" y="72"/>
                    </a:lnTo>
                    <a:lnTo>
                      <a:pt x="50" y="76"/>
                    </a:lnTo>
                    <a:lnTo>
                      <a:pt x="50" y="76"/>
                    </a:lnTo>
                    <a:lnTo>
                      <a:pt x="53" y="79"/>
                    </a:lnTo>
                    <a:lnTo>
                      <a:pt x="50" y="83"/>
                    </a:lnTo>
                    <a:lnTo>
                      <a:pt x="50" y="83"/>
                    </a:lnTo>
                    <a:lnTo>
                      <a:pt x="50" y="83"/>
                    </a:lnTo>
                    <a:lnTo>
                      <a:pt x="53" y="83"/>
                    </a:lnTo>
                    <a:lnTo>
                      <a:pt x="50" y="90"/>
                    </a:lnTo>
                    <a:lnTo>
                      <a:pt x="50" y="94"/>
                    </a:lnTo>
                    <a:lnTo>
                      <a:pt x="53" y="94"/>
                    </a:lnTo>
                    <a:lnTo>
                      <a:pt x="53" y="94"/>
                    </a:lnTo>
                    <a:lnTo>
                      <a:pt x="57" y="94"/>
                    </a:lnTo>
                    <a:lnTo>
                      <a:pt x="60" y="90"/>
                    </a:lnTo>
                    <a:lnTo>
                      <a:pt x="60" y="94"/>
                    </a:lnTo>
                    <a:lnTo>
                      <a:pt x="60" y="97"/>
                    </a:lnTo>
                    <a:lnTo>
                      <a:pt x="60" y="97"/>
                    </a:lnTo>
                    <a:lnTo>
                      <a:pt x="64" y="97"/>
                    </a:lnTo>
                    <a:lnTo>
                      <a:pt x="60" y="97"/>
                    </a:lnTo>
                    <a:lnTo>
                      <a:pt x="57" y="97"/>
                    </a:lnTo>
                    <a:lnTo>
                      <a:pt x="53" y="101"/>
                    </a:lnTo>
                    <a:lnTo>
                      <a:pt x="53" y="101"/>
                    </a:lnTo>
                    <a:lnTo>
                      <a:pt x="57" y="101"/>
                    </a:lnTo>
                    <a:lnTo>
                      <a:pt x="60" y="101"/>
                    </a:lnTo>
                    <a:lnTo>
                      <a:pt x="60" y="101"/>
                    </a:lnTo>
                    <a:lnTo>
                      <a:pt x="57" y="104"/>
                    </a:lnTo>
                    <a:lnTo>
                      <a:pt x="57" y="104"/>
                    </a:lnTo>
                    <a:lnTo>
                      <a:pt x="53" y="104"/>
                    </a:lnTo>
                    <a:lnTo>
                      <a:pt x="53" y="104"/>
                    </a:lnTo>
                    <a:lnTo>
                      <a:pt x="53" y="108"/>
                    </a:lnTo>
                    <a:lnTo>
                      <a:pt x="57" y="112"/>
                    </a:lnTo>
                    <a:lnTo>
                      <a:pt x="68" y="115"/>
                    </a:lnTo>
                    <a:lnTo>
                      <a:pt x="68" y="115"/>
                    </a:lnTo>
                    <a:lnTo>
                      <a:pt x="68" y="112"/>
                    </a:lnTo>
                    <a:lnTo>
                      <a:pt x="68" y="112"/>
                    </a:lnTo>
                    <a:lnTo>
                      <a:pt x="75" y="112"/>
                    </a:lnTo>
                    <a:lnTo>
                      <a:pt x="75" y="112"/>
                    </a:lnTo>
                    <a:lnTo>
                      <a:pt x="78" y="112"/>
                    </a:lnTo>
                    <a:lnTo>
                      <a:pt x="82" y="112"/>
                    </a:lnTo>
                    <a:lnTo>
                      <a:pt x="86" y="115"/>
                    </a:lnTo>
                    <a:lnTo>
                      <a:pt x="82" y="115"/>
                    </a:lnTo>
                    <a:lnTo>
                      <a:pt x="82" y="115"/>
                    </a:lnTo>
                    <a:lnTo>
                      <a:pt x="82" y="115"/>
                    </a:lnTo>
                    <a:lnTo>
                      <a:pt x="82" y="115"/>
                    </a:lnTo>
                    <a:lnTo>
                      <a:pt x="86" y="115"/>
                    </a:lnTo>
                    <a:lnTo>
                      <a:pt x="86" y="119"/>
                    </a:lnTo>
                    <a:lnTo>
                      <a:pt x="89" y="119"/>
                    </a:lnTo>
                    <a:lnTo>
                      <a:pt x="89" y="119"/>
                    </a:lnTo>
                    <a:lnTo>
                      <a:pt x="78" y="122"/>
                    </a:lnTo>
                    <a:lnTo>
                      <a:pt x="82" y="122"/>
                    </a:lnTo>
                    <a:lnTo>
                      <a:pt x="93" y="126"/>
                    </a:lnTo>
                    <a:lnTo>
                      <a:pt x="93" y="126"/>
                    </a:lnTo>
                    <a:lnTo>
                      <a:pt x="96" y="126"/>
                    </a:lnTo>
                    <a:lnTo>
                      <a:pt x="96" y="122"/>
                    </a:lnTo>
                    <a:lnTo>
                      <a:pt x="100" y="126"/>
                    </a:lnTo>
                    <a:lnTo>
                      <a:pt x="100" y="126"/>
                    </a:lnTo>
                    <a:lnTo>
                      <a:pt x="103" y="126"/>
                    </a:lnTo>
                    <a:lnTo>
                      <a:pt x="107" y="122"/>
                    </a:lnTo>
                    <a:lnTo>
                      <a:pt x="111" y="122"/>
                    </a:lnTo>
                    <a:lnTo>
                      <a:pt x="111" y="126"/>
                    </a:lnTo>
                    <a:lnTo>
                      <a:pt x="111" y="130"/>
                    </a:lnTo>
                    <a:lnTo>
                      <a:pt x="114" y="130"/>
                    </a:lnTo>
                    <a:lnTo>
                      <a:pt x="114" y="126"/>
                    </a:lnTo>
                    <a:lnTo>
                      <a:pt x="118" y="126"/>
                    </a:lnTo>
                    <a:lnTo>
                      <a:pt x="114" y="130"/>
                    </a:lnTo>
                    <a:lnTo>
                      <a:pt x="118" y="130"/>
                    </a:lnTo>
                    <a:lnTo>
                      <a:pt x="118" y="133"/>
                    </a:lnTo>
                    <a:lnTo>
                      <a:pt x="118" y="133"/>
                    </a:lnTo>
                    <a:lnTo>
                      <a:pt x="114" y="137"/>
                    </a:lnTo>
                    <a:lnTo>
                      <a:pt x="114" y="137"/>
                    </a:lnTo>
                    <a:lnTo>
                      <a:pt x="118" y="140"/>
                    </a:lnTo>
                    <a:lnTo>
                      <a:pt x="118" y="140"/>
                    </a:lnTo>
                    <a:lnTo>
                      <a:pt x="121" y="144"/>
                    </a:lnTo>
                    <a:lnTo>
                      <a:pt x="125" y="144"/>
                    </a:lnTo>
                    <a:lnTo>
                      <a:pt x="129" y="144"/>
                    </a:lnTo>
                    <a:lnTo>
                      <a:pt x="129" y="140"/>
                    </a:lnTo>
                    <a:lnTo>
                      <a:pt x="132" y="140"/>
                    </a:lnTo>
                    <a:lnTo>
                      <a:pt x="132" y="140"/>
                    </a:lnTo>
                    <a:lnTo>
                      <a:pt x="129" y="137"/>
                    </a:lnTo>
                    <a:lnTo>
                      <a:pt x="132" y="137"/>
                    </a:lnTo>
                    <a:lnTo>
                      <a:pt x="132" y="140"/>
                    </a:lnTo>
                    <a:lnTo>
                      <a:pt x="132" y="140"/>
                    </a:lnTo>
                    <a:lnTo>
                      <a:pt x="132" y="144"/>
                    </a:lnTo>
                    <a:lnTo>
                      <a:pt x="136" y="144"/>
                    </a:lnTo>
                    <a:lnTo>
                      <a:pt x="136" y="144"/>
                    </a:lnTo>
                    <a:lnTo>
                      <a:pt x="136" y="147"/>
                    </a:lnTo>
                    <a:lnTo>
                      <a:pt x="139" y="147"/>
                    </a:lnTo>
                    <a:lnTo>
                      <a:pt x="136" y="147"/>
                    </a:lnTo>
                    <a:lnTo>
                      <a:pt x="136" y="151"/>
                    </a:lnTo>
                    <a:lnTo>
                      <a:pt x="139" y="151"/>
                    </a:lnTo>
                    <a:lnTo>
                      <a:pt x="139" y="155"/>
                    </a:lnTo>
                    <a:lnTo>
                      <a:pt x="143" y="151"/>
                    </a:lnTo>
                    <a:lnTo>
                      <a:pt x="146" y="147"/>
                    </a:lnTo>
                    <a:lnTo>
                      <a:pt x="146" y="144"/>
                    </a:lnTo>
                    <a:lnTo>
                      <a:pt x="146" y="147"/>
                    </a:lnTo>
                    <a:lnTo>
                      <a:pt x="146" y="155"/>
                    </a:lnTo>
                    <a:lnTo>
                      <a:pt x="146" y="155"/>
                    </a:lnTo>
                    <a:lnTo>
                      <a:pt x="146" y="155"/>
                    </a:lnTo>
                    <a:lnTo>
                      <a:pt x="146" y="155"/>
                    </a:lnTo>
                    <a:lnTo>
                      <a:pt x="146" y="158"/>
                    </a:lnTo>
                    <a:lnTo>
                      <a:pt x="146" y="158"/>
                    </a:lnTo>
                    <a:lnTo>
                      <a:pt x="150" y="158"/>
                    </a:lnTo>
                    <a:lnTo>
                      <a:pt x="157" y="158"/>
                    </a:lnTo>
                    <a:lnTo>
                      <a:pt x="157" y="158"/>
                    </a:lnTo>
                    <a:lnTo>
                      <a:pt x="157" y="158"/>
                    </a:lnTo>
                    <a:lnTo>
                      <a:pt x="157" y="158"/>
                    </a:lnTo>
                    <a:lnTo>
                      <a:pt x="157" y="162"/>
                    </a:lnTo>
                    <a:lnTo>
                      <a:pt x="154" y="158"/>
                    </a:lnTo>
                    <a:lnTo>
                      <a:pt x="150" y="162"/>
                    </a:lnTo>
                    <a:lnTo>
                      <a:pt x="150" y="162"/>
                    </a:lnTo>
                    <a:lnTo>
                      <a:pt x="150" y="162"/>
                    </a:lnTo>
                    <a:lnTo>
                      <a:pt x="154" y="162"/>
                    </a:lnTo>
                    <a:lnTo>
                      <a:pt x="154" y="165"/>
                    </a:lnTo>
                    <a:lnTo>
                      <a:pt x="154" y="165"/>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50" name="Freeform 573">
                <a:extLst>
                  <a:ext uri="{FF2B5EF4-FFF2-40B4-BE49-F238E27FC236}">
                    <a16:creationId xmlns:a16="http://schemas.microsoft.com/office/drawing/2014/main" id="{33F933D2-428B-4B74-8DAC-911FBCBDC185}"/>
                  </a:ext>
                </a:extLst>
              </p:cNvPr>
              <p:cNvSpPr>
                <a:spLocks/>
              </p:cNvSpPr>
              <p:nvPr/>
            </p:nvSpPr>
            <p:spPr bwMode="auto">
              <a:xfrm>
                <a:off x="906" y="1333"/>
                <a:ext cx="11" cy="7"/>
              </a:xfrm>
              <a:custGeom>
                <a:avLst/>
                <a:gdLst>
                  <a:gd name="T0" fmla="*/ 0 w 11"/>
                  <a:gd name="T1" fmla="*/ 7 h 7"/>
                  <a:gd name="T2" fmla="*/ 4 w 11"/>
                  <a:gd name="T3" fmla="*/ 4 h 7"/>
                  <a:gd name="T4" fmla="*/ 8 w 11"/>
                  <a:gd name="T5" fmla="*/ 4 h 7"/>
                  <a:gd name="T6" fmla="*/ 8 w 11"/>
                  <a:gd name="T7" fmla="*/ 4 h 7"/>
                  <a:gd name="T8" fmla="*/ 4 w 11"/>
                  <a:gd name="T9" fmla="*/ 0 h 7"/>
                  <a:gd name="T10" fmla="*/ 11 w 11"/>
                  <a:gd name="T11" fmla="*/ 4 h 7"/>
                  <a:gd name="T12" fmla="*/ 11 w 11"/>
                  <a:gd name="T13" fmla="*/ 4 h 7"/>
                  <a:gd name="T14" fmla="*/ 4 w 11"/>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0" y="7"/>
                    </a:moveTo>
                    <a:lnTo>
                      <a:pt x="4" y="4"/>
                    </a:lnTo>
                    <a:lnTo>
                      <a:pt x="8" y="4"/>
                    </a:lnTo>
                    <a:lnTo>
                      <a:pt x="8" y="4"/>
                    </a:lnTo>
                    <a:lnTo>
                      <a:pt x="4" y="0"/>
                    </a:lnTo>
                    <a:lnTo>
                      <a:pt x="11" y="4"/>
                    </a:lnTo>
                    <a:lnTo>
                      <a:pt x="11" y="4"/>
                    </a:lnTo>
                    <a:lnTo>
                      <a:pt x="4"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51" name="Freeform 574">
                <a:extLst>
                  <a:ext uri="{FF2B5EF4-FFF2-40B4-BE49-F238E27FC236}">
                    <a16:creationId xmlns:a16="http://schemas.microsoft.com/office/drawing/2014/main" id="{93BF0E1C-72EC-4F5B-A90E-3D9A8A85E59E}"/>
                  </a:ext>
                </a:extLst>
              </p:cNvPr>
              <p:cNvSpPr>
                <a:spLocks/>
              </p:cNvSpPr>
              <p:nvPr/>
            </p:nvSpPr>
            <p:spPr bwMode="auto">
              <a:xfrm>
                <a:off x="2475" y="1685"/>
                <a:ext cx="32" cy="36"/>
              </a:xfrm>
              <a:custGeom>
                <a:avLst/>
                <a:gdLst>
                  <a:gd name="T0" fmla="*/ 29 w 32"/>
                  <a:gd name="T1" fmla="*/ 21 h 36"/>
                  <a:gd name="T2" fmla="*/ 25 w 32"/>
                  <a:gd name="T3" fmla="*/ 18 h 36"/>
                  <a:gd name="T4" fmla="*/ 25 w 32"/>
                  <a:gd name="T5" fmla="*/ 25 h 36"/>
                  <a:gd name="T6" fmla="*/ 25 w 32"/>
                  <a:gd name="T7" fmla="*/ 21 h 36"/>
                  <a:gd name="T8" fmla="*/ 18 w 32"/>
                  <a:gd name="T9" fmla="*/ 25 h 36"/>
                  <a:gd name="T10" fmla="*/ 15 w 32"/>
                  <a:gd name="T11" fmla="*/ 25 h 36"/>
                  <a:gd name="T12" fmla="*/ 18 w 32"/>
                  <a:gd name="T13" fmla="*/ 18 h 36"/>
                  <a:gd name="T14" fmla="*/ 18 w 32"/>
                  <a:gd name="T15" fmla="*/ 18 h 36"/>
                  <a:gd name="T16" fmla="*/ 18 w 32"/>
                  <a:gd name="T17" fmla="*/ 10 h 36"/>
                  <a:gd name="T18" fmla="*/ 22 w 32"/>
                  <a:gd name="T19" fmla="*/ 3 h 36"/>
                  <a:gd name="T20" fmla="*/ 22 w 32"/>
                  <a:gd name="T21" fmla="*/ 3 h 36"/>
                  <a:gd name="T22" fmla="*/ 18 w 32"/>
                  <a:gd name="T23" fmla="*/ 0 h 36"/>
                  <a:gd name="T24" fmla="*/ 18 w 32"/>
                  <a:gd name="T25" fmla="*/ 0 h 36"/>
                  <a:gd name="T26" fmla="*/ 15 w 32"/>
                  <a:gd name="T27" fmla="*/ 0 h 36"/>
                  <a:gd name="T28" fmla="*/ 15 w 32"/>
                  <a:gd name="T29" fmla="*/ 0 h 36"/>
                  <a:gd name="T30" fmla="*/ 15 w 32"/>
                  <a:gd name="T31" fmla="*/ 3 h 36"/>
                  <a:gd name="T32" fmla="*/ 11 w 32"/>
                  <a:gd name="T33" fmla="*/ 10 h 36"/>
                  <a:gd name="T34" fmla="*/ 7 w 32"/>
                  <a:gd name="T35" fmla="*/ 14 h 36"/>
                  <a:gd name="T36" fmla="*/ 4 w 32"/>
                  <a:gd name="T37" fmla="*/ 18 h 36"/>
                  <a:gd name="T38" fmla="*/ 0 w 32"/>
                  <a:gd name="T39" fmla="*/ 21 h 36"/>
                  <a:gd name="T40" fmla="*/ 0 w 32"/>
                  <a:gd name="T41" fmla="*/ 25 h 36"/>
                  <a:gd name="T42" fmla="*/ 0 w 32"/>
                  <a:gd name="T43" fmla="*/ 28 h 36"/>
                  <a:gd name="T44" fmla="*/ 0 w 32"/>
                  <a:gd name="T45" fmla="*/ 32 h 36"/>
                  <a:gd name="T46" fmla="*/ 0 w 32"/>
                  <a:gd name="T47" fmla="*/ 32 h 36"/>
                  <a:gd name="T48" fmla="*/ 0 w 32"/>
                  <a:gd name="T49" fmla="*/ 36 h 36"/>
                  <a:gd name="T50" fmla="*/ 4 w 32"/>
                  <a:gd name="T51" fmla="*/ 36 h 36"/>
                  <a:gd name="T52" fmla="*/ 11 w 32"/>
                  <a:gd name="T53" fmla="*/ 36 h 36"/>
                  <a:gd name="T54" fmla="*/ 18 w 32"/>
                  <a:gd name="T55" fmla="*/ 36 h 36"/>
                  <a:gd name="T56" fmla="*/ 25 w 32"/>
                  <a:gd name="T57" fmla="*/ 32 h 36"/>
                  <a:gd name="T58" fmla="*/ 25 w 32"/>
                  <a:gd name="T59" fmla="*/ 32 h 36"/>
                  <a:gd name="T60" fmla="*/ 29 w 32"/>
                  <a:gd name="T61" fmla="*/ 28 h 36"/>
                  <a:gd name="T62" fmla="*/ 32 w 32"/>
                  <a:gd name="T63" fmla="*/ 28 h 36"/>
                  <a:gd name="T64" fmla="*/ 32 w 32"/>
                  <a:gd name="T65" fmla="*/ 25 h 36"/>
                  <a:gd name="T66" fmla="*/ 29 w 32"/>
                  <a:gd name="T67" fmla="*/ 25 h 36"/>
                  <a:gd name="T68" fmla="*/ 29 w 32"/>
                  <a:gd name="T69"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36">
                    <a:moveTo>
                      <a:pt x="29" y="21"/>
                    </a:moveTo>
                    <a:lnTo>
                      <a:pt x="25" y="18"/>
                    </a:lnTo>
                    <a:lnTo>
                      <a:pt x="25" y="25"/>
                    </a:lnTo>
                    <a:lnTo>
                      <a:pt x="25" y="21"/>
                    </a:lnTo>
                    <a:lnTo>
                      <a:pt x="18" y="25"/>
                    </a:lnTo>
                    <a:lnTo>
                      <a:pt x="15" y="25"/>
                    </a:lnTo>
                    <a:lnTo>
                      <a:pt x="18" y="18"/>
                    </a:lnTo>
                    <a:lnTo>
                      <a:pt x="18" y="18"/>
                    </a:lnTo>
                    <a:lnTo>
                      <a:pt x="18" y="10"/>
                    </a:lnTo>
                    <a:lnTo>
                      <a:pt x="22" y="3"/>
                    </a:lnTo>
                    <a:lnTo>
                      <a:pt x="22" y="3"/>
                    </a:lnTo>
                    <a:lnTo>
                      <a:pt x="18" y="0"/>
                    </a:lnTo>
                    <a:lnTo>
                      <a:pt x="18" y="0"/>
                    </a:lnTo>
                    <a:lnTo>
                      <a:pt x="15" y="0"/>
                    </a:lnTo>
                    <a:lnTo>
                      <a:pt x="15" y="0"/>
                    </a:lnTo>
                    <a:lnTo>
                      <a:pt x="15" y="3"/>
                    </a:lnTo>
                    <a:lnTo>
                      <a:pt x="11" y="10"/>
                    </a:lnTo>
                    <a:lnTo>
                      <a:pt x="7" y="14"/>
                    </a:lnTo>
                    <a:lnTo>
                      <a:pt x="4" y="18"/>
                    </a:lnTo>
                    <a:lnTo>
                      <a:pt x="0" y="21"/>
                    </a:lnTo>
                    <a:lnTo>
                      <a:pt x="0" y="25"/>
                    </a:lnTo>
                    <a:lnTo>
                      <a:pt x="0" y="28"/>
                    </a:lnTo>
                    <a:lnTo>
                      <a:pt x="0" y="32"/>
                    </a:lnTo>
                    <a:lnTo>
                      <a:pt x="0" y="32"/>
                    </a:lnTo>
                    <a:lnTo>
                      <a:pt x="0" y="36"/>
                    </a:lnTo>
                    <a:lnTo>
                      <a:pt x="4" y="36"/>
                    </a:lnTo>
                    <a:lnTo>
                      <a:pt x="11" y="36"/>
                    </a:lnTo>
                    <a:lnTo>
                      <a:pt x="18" y="36"/>
                    </a:lnTo>
                    <a:lnTo>
                      <a:pt x="25" y="32"/>
                    </a:lnTo>
                    <a:lnTo>
                      <a:pt x="25" y="32"/>
                    </a:lnTo>
                    <a:lnTo>
                      <a:pt x="29" y="28"/>
                    </a:lnTo>
                    <a:lnTo>
                      <a:pt x="32" y="28"/>
                    </a:lnTo>
                    <a:lnTo>
                      <a:pt x="32" y="25"/>
                    </a:lnTo>
                    <a:lnTo>
                      <a:pt x="29" y="25"/>
                    </a:lnTo>
                    <a:lnTo>
                      <a:pt x="29" y="21"/>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52" name="Freeform 575">
                <a:extLst>
                  <a:ext uri="{FF2B5EF4-FFF2-40B4-BE49-F238E27FC236}">
                    <a16:creationId xmlns:a16="http://schemas.microsoft.com/office/drawing/2014/main" id="{CB37FCDF-7332-407F-AA40-C410F3C5DEF3}"/>
                  </a:ext>
                </a:extLst>
              </p:cNvPr>
              <p:cNvSpPr>
                <a:spLocks/>
              </p:cNvSpPr>
              <p:nvPr/>
            </p:nvSpPr>
            <p:spPr bwMode="auto">
              <a:xfrm>
                <a:off x="1995" y="2241"/>
                <a:ext cx="215" cy="71"/>
              </a:xfrm>
              <a:custGeom>
                <a:avLst/>
                <a:gdLst>
                  <a:gd name="T0" fmla="*/ 162 w 215"/>
                  <a:gd name="T1" fmla="*/ 36 h 71"/>
                  <a:gd name="T2" fmla="*/ 172 w 215"/>
                  <a:gd name="T3" fmla="*/ 43 h 71"/>
                  <a:gd name="T4" fmla="*/ 179 w 215"/>
                  <a:gd name="T5" fmla="*/ 43 h 71"/>
                  <a:gd name="T6" fmla="*/ 187 w 215"/>
                  <a:gd name="T7" fmla="*/ 43 h 71"/>
                  <a:gd name="T8" fmla="*/ 187 w 215"/>
                  <a:gd name="T9" fmla="*/ 50 h 71"/>
                  <a:gd name="T10" fmla="*/ 190 w 215"/>
                  <a:gd name="T11" fmla="*/ 54 h 71"/>
                  <a:gd name="T12" fmla="*/ 204 w 215"/>
                  <a:gd name="T13" fmla="*/ 57 h 71"/>
                  <a:gd name="T14" fmla="*/ 215 w 215"/>
                  <a:gd name="T15" fmla="*/ 61 h 71"/>
                  <a:gd name="T16" fmla="*/ 204 w 215"/>
                  <a:gd name="T17" fmla="*/ 68 h 71"/>
                  <a:gd name="T18" fmla="*/ 187 w 215"/>
                  <a:gd name="T19" fmla="*/ 71 h 71"/>
                  <a:gd name="T20" fmla="*/ 165 w 215"/>
                  <a:gd name="T21" fmla="*/ 68 h 71"/>
                  <a:gd name="T22" fmla="*/ 147 w 215"/>
                  <a:gd name="T23" fmla="*/ 71 h 71"/>
                  <a:gd name="T24" fmla="*/ 147 w 215"/>
                  <a:gd name="T25" fmla="*/ 68 h 71"/>
                  <a:gd name="T26" fmla="*/ 158 w 215"/>
                  <a:gd name="T27" fmla="*/ 61 h 71"/>
                  <a:gd name="T28" fmla="*/ 158 w 215"/>
                  <a:gd name="T29" fmla="*/ 57 h 71"/>
                  <a:gd name="T30" fmla="*/ 136 w 215"/>
                  <a:gd name="T31" fmla="*/ 50 h 71"/>
                  <a:gd name="T32" fmla="*/ 129 w 215"/>
                  <a:gd name="T33" fmla="*/ 43 h 71"/>
                  <a:gd name="T34" fmla="*/ 119 w 215"/>
                  <a:gd name="T35" fmla="*/ 36 h 71"/>
                  <a:gd name="T36" fmla="*/ 108 w 215"/>
                  <a:gd name="T37" fmla="*/ 36 h 71"/>
                  <a:gd name="T38" fmla="*/ 90 w 215"/>
                  <a:gd name="T39" fmla="*/ 25 h 71"/>
                  <a:gd name="T40" fmla="*/ 76 w 215"/>
                  <a:gd name="T41" fmla="*/ 25 h 71"/>
                  <a:gd name="T42" fmla="*/ 68 w 215"/>
                  <a:gd name="T43" fmla="*/ 25 h 71"/>
                  <a:gd name="T44" fmla="*/ 61 w 215"/>
                  <a:gd name="T45" fmla="*/ 21 h 71"/>
                  <a:gd name="T46" fmla="*/ 58 w 215"/>
                  <a:gd name="T47" fmla="*/ 18 h 71"/>
                  <a:gd name="T48" fmla="*/ 65 w 215"/>
                  <a:gd name="T49" fmla="*/ 14 h 71"/>
                  <a:gd name="T50" fmla="*/ 61 w 215"/>
                  <a:gd name="T51" fmla="*/ 10 h 71"/>
                  <a:gd name="T52" fmla="*/ 40 w 215"/>
                  <a:gd name="T53" fmla="*/ 14 h 71"/>
                  <a:gd name="T54" fmla="*/ 29 w 215"/>
                  <a:gd name="T55" fmla="*/ 21 h 71"/>
                  <a:gd name="T56" fmla="*/ 18 w 215"/>
                  <a:gd name="T57" fmla="*/ 25 h 71"/>
                  <a:gd name="T58" fmla="*/ 7 w 215"/>
                  <a:gd name="T59" fmla="*/ 32 h 71"/>
                  <a:gd name="T60" fmla="*/ 7 w 215"/>
                  <a:gd name="T61" fmla="*/ 28 h 71"/>
                  <a:gd name="T62" fmla="*/ 4 w 215"/>
                  <a:gd name="T63" fmla="*/ 25 h 71"/>
                  <a:gd name="T64" fmla="*/ 7 w 215"/>
                  <a:gd name="T65" fmla="*/ 25 h 71"/>
                  <a:gd name="T66" fmla="*/ 15 w 215"/>
                  <a:gd name="T67" fmla="*/ 10 h 71"/>
                  <a:gd name="T68" fmla="*/ 29 w 215"/>
                  <a:gd name="T69" fmla="*/ 7 h 71"/>
                  <a:gd name="T70" fmla="*/ 65 w 215"/>
                  <a:gd name="T71" fmla="*/ 0 h 71"/>
                  <a:gd name="T72" fmla="*/ 83 w 215"/>
                  <a:gd name="T73" fmla="*/ 0 h 71"/>
                  <a:gd name="T74" fmla="*/ 97 w 215"/>
                  <a:gd name="T75" fmla="*/ 3 h 71"/>
                  <a:gd name="T76" fmla="*/ 104 w 215"/>
                  <a:gd name="T77" fmla="*/ 10 h 71"/>
                  <a:gd name="T78" fmla="*/ 122 w 215"/>
                  <a:gd name="T79" fmla="*/ 18 h 71"/>
                  <a:gd name="T80" fmla="*/ 129 w 215"/>
                  <a:gd name="T81" fmla="*/ 18 h 71"/>
                  <a:gd name="T82" fmla="*/ 129 w 215"/>
                  <a:gd name="T83" fmla="*/ 21 h 71"/>
                  <a:gd name="T84" fmla="*/ 140 w 215"/>
                  <a:gd name="T85" fmla="*/ 28 h 71"/>
                  <a:gd name="T86" fmla="*/ 154 w 215"/>
                  <a:gd name="T87"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 h="71">
                    <a:moveTo>
                      <a:pt x="154" y="32"/>
                    </a:moveTo>
                    <a:lnTo>
                      <a:pt x="154" y="32"/>
                    </a:lnTo>
                    <a:lnTo>
                      <a:pt x="162" y="36"/>
                    </a:lnTo>
                    <a:lnTo>
                      <a:pt x="165" y="39"/>
                    </a:lnTo>
                    <a:lnTo>
                      <a:pt x="169" y="43"/>
                    </a:lnTo>
                    <a:lnTo>
                      <a:pt x="172" y="43"/>
                    </a:lnTo>
                    <a:lnTo>
                      <a:pt x="172" y="43"/>
                    </a:lnTo>
                    <a:lnTo>
                      <a:pt x="172" y="43"/>
                    </a:lnTo>
                    <a:lnTo>
                      <a:pt x="179" y="43"/>
                    </a:lnTo>
                    <a:lnTo>
                      <a:pt x="179" y="43"/>
                    </a:lnTo>
                    <a:lnTo>
                      <a:pt x="183" y="43"/>
                    </a:lnTo>
                    <a:lnTo>
                      <a:pt x="187" y="43"/>
                    </a:lnTo>
                    <a:lnTo>
                      <a:pt x="187" y="46"/>
                    </a:lnTo>
                    <a:lnTo>
                      <a:pt x="187" y="46"/>
                    </a:lnTo>
                    <a:lnTo>
                      <a:pt x="187" y="50"/>
                    </a:lnTo>
                    <a:lnTo>
                      <a:pt x="187" y="50"/>
                    </a:lnTo>
                    <a:lnTo>
                      <a:pt x="187" y="54"/>
                    </a:lnTo>
                    <a:lnTo>
                      <a:pt x="190" y="54"/>
                    </a:lnTo>
                    <a:lnTo>
                      <a:pt x="201" y="54"/>
                    </a:lnTo>
                    <a:lnTo>
                      <a:pt x="201" y="54"/>
                    </a:lnTo>
                    <a:lnTo>
                      <a:pt x="204" y="57"/>
                    </a:lnTo>
                    <a:lnTo>
                      <a:pt x="204" y="57"/>
                    </a:lnTo>
                    <a:lnTo>
                      <a:pt x="212" y="61"/>
                    </a:lnTo>
                    <a:lnTo>
                      <a:pt x="215" y="61"/>
                    </a:lnTo>
                    <a:lnTo>
                      <a:pt x="215" y="61"/>
                    </a:lnTo>
                    <a:lnTo>
                      <a:pt x="215" y="64"/>
                    </a:lnTo>
                    <a:lnTo>
                      <a:pt x="204" y="68"/>
                    </a:lnTo>
                    <a:lnTo>
                      <a:pt x="197" y="71"/>
                    </a:lnTo>
                    <a:lnTo>
                      <a:pt x="194" y="71"/>
                    </a:lnTo>
                    <a:lnTo>
                      <a:pt x="187" y="71"/>
                    </a:lnTo>
                    <a:lnTo>
                      <a:pt x="183" y="71"/>
                    </a:lnTo>
                    <a:lnTo>
                      <a:pt x="179" y="68"/>
                    </a:lnTo>
                    <a:lnTo>
                      <a:pt x="165" y="68"/>
                    </a:lnTo>
                    <a:lnTo>
                      <a:pt x="154" y="71"/>
                    </a:lnTo>
                    <a:lnTo>
                      <a:pt x="151" y="71"/>
                    </a:lnTo>
                    <a:lnTo>
                      <a:pt x="147" y="71"/>
                    </a:lnTo>
                    <a:lnTo>
                      <a:pt x="144" y="71"/>
                    </a:lnTo>
                    <a:lnTo>
                      <a:pt x="144" y="71"/>
                    </a:lnTo>
                    <a:lnTo>
                      <a:pt x="147" y="68"/>
                    </a:lnTo>
                    <a:lnTo>
                      <a:pt x="151" y="64"/>
                    </a:lnTo>
                    <a:lnTo>
                      <a:pt x="154" y="64"/>
                    </a:lnTo>
                    <a:lnTo>
                      <a:pt x="158" y="61"/>
                    </a:lnTo>
                    <a:lnTo>
                      <a:pt x="158" y="57"/>
                    </a:lnTo>
                    <a:lnTo>
                      <a:pt x="158" y="57"/>
                    </a:lnTo>
                    <a:lnTo>
                      <a:pt x="158" y="57"/>
                    </a:lnTo>
                    <a:lnTo>
                      <a:pt x="151" y="54"/>
                    </a:lnTo>
                    <a:lnTo>
                      <a:pt x="140" y="54"/>
                    </a:lnTo>
                    <a:lnTo>
                      <a:pt x="136" y="50"/>
                    </a:lnTo>
                    <a:lnTo>
                      <a:pt x="133" y="50"/>
                    </a:lnTo>
                    <a:lnTo>
                      <a:pt x="129" y="46"/>
                    </a:lnTo>
                    <a:lnTo>
                      <a:pt x="129" y="43"/>
                    </a:lnTo>
                    <a:lnTo>
                      <a:pt x="129" y="39"/>
                    </a:lnTo>
                    <a:lnTo>
                      <a:pt x="126" y="36"/>
                    </a:lnTo>
                    <a:lnTo>
                      <a:pt x="119" y="36"/>
                    </a:lnTo>
                    <a:lnTo>
                      <a:pt x="111" y="36"/>
                    </a:lnTo>
                    <a:lnTo>
                      <a:pt x="111" y="36"/>
                    </a:lnTo>
                    <a:lnTo>
                      <a:pt x="108" y="36"/>
                    </a:lnTo>
                    <a:lnTo>
                      <a:pt x="101" y="32"/>
                    </a:lnTo>
                    <a:lnTo>
                      <a:pt x="93" y="28"/>
                    </a:lnTo>
                    <a:lnTo>
                      <a:pt x="90" y="25"/>
                    </a:lnTo>
                    <a:lnTo>
                      <a:pt x="86" y="25"/>
                    </a:lnTo>
                    <a:lnTo>
                      <a:pt x="79" y="25"/>
                    </a:lnTo>
                    <a:lnTo>
                      <a:pt x="76" y="25"/>
                    </a:lnTo>
                    <a:lnTo>
                      <a:pt x="76" y="25"/>
                    </a:lnTo>
                    <a:lnTo>
                      <a:pt x="72" y="25"/>
                    </a:lnTo>
                    <a:lnTo>
                      <a:pt x="68" y="25"/>
                    </a:lnTo>
                    <a:lnTo>
                      <a:pt x="68" y="25"/>
                    </a:lnTo>
                    <a:lnTo>
                      <a:pt x="68" y="21"/>
                    </a:lnTo>
                    <a:lnTo>
                      <a:pt x="61" y="21"/>
                    </a:lnTo>
                    <a:lnTo>
                      <a:pt x="58" y="21"/>
                    </a:lnTo>
                    <a:lnTo>
                      <a:pt x="58" y="21"/>
                    </a:lnTo>
                    <a:lnTo>
                      <a:pt x="58" y="18"/>
                    </a:lnTo>
                    <a:lnTo>
                      <a:pt x="58" y="18"/>
                    </a:lnTo>
                    <a:lnTo>
                      <a:pt x="61" y="18"/>
                    </a:lnTo>
                    <a:lnTo>
                      <a:pt x="65" y="14"/>
                    </a:lnTo>
                    <a:lnTo>
                      <a:pt x="65" y="14"/>
                    </a:lnTo>
                    <a:lnTo>
                      <a:pt x="61" y="14"/>
                    </a:lnTo>
                    <a:lnTo>
                      <a:pt x="61" y="10"/>
                    </a:lnTo>
                    <a:lnTo>
                      <a:pt x="47" y="10"/>
                    </a:lnTo>
                    <a:lnTo>
                      <a:pt x="43" y="10"/>
                    </a:lnTo>
                    <a:lnTo>
                      <a:pt x="40" y="14"/>
                    </a:lnTo>
                    <a:lnTo>
                      <a:pt x="36" y="18"/>
                    </a:lnTo>
                    <a:lnTo>
                      <a:pt x="33" y="18"/>
                    </a:lnTo>
                    <a:lnTo>
                      <a:pt x="29" y="21"/>
                    </a:lnTo>
                    <a:lnTo>
                      <a:pt x="22" y="21"/>
                    </a:lnTo>
                    <a:lnTo>
                      <a:pt x="22" y="21"/>
                    </a:lnTo>
                    <a:lnTo>
                      <a:pt x="18" y="25"/>
                    </a:lnTo>
                    <a:lnTo>
                      <a:pt x="15" y="25"/>
                    </a:lnTo>
                    <a:lnTo>
                      <a:pt x="15" y="28"/>
                    </a:lnTo>
                    <a:lnTo>
                      <a:pt x="7" y="32"/>
                    </a:lnTo>
                    <a:lnTo>
                      <a:pt x="7" y="32"/>
                    </a:lnTo>
                    <a:lnTo>
                      <a:pt x="7" y="28"/>
                    </a:lnTo>
                    <a:lnTo>
                      <a:pt x="7" y="28"/>
                    </a:lnTo>
                    <a:lnTo>
                      <a:pt x="0" y="28"/>
                    </a:lnTo>
                    <a:lnTo>
                      <a:pt x="0" y="28"/>
                    </a:lnTo>
                    <a:lnTo>
                      <a:pt x="4" y="25"/>
                    </a:lnTo>
                    <a:lnTo>
                      <a:pt x="7" y="25"/>
                    </a:lnTo>
                    <a:lnTo>
                      <a:pt x="7" y="25"/>
                    </a:lnTo>
                    <a:lnTo>
                      <a:pt x="7" y="25"/>
                    </a:lnTo>
                    <a:lnTo>
                      <a:pt x="7" y="18"/>
                    </a:lnTo>
                    <a:lnTo>
                      <a:pt x="11" y="14"/>
                    </a:lnTo>
                    <a:lnTo>
                      <a:pt x="15" y="10"/>
                    </a:lnTo>
                    <a:lnTo>
                      <a:pt x="22" y="7"/>
                    </a:lnTo>
                    <a:lnTo>
                      <a:pt x="22" y="7"/>
                    </a:lnTo>
                    <a:lnTo>
                      <a:pt x="29" y="7"/>
                    </a:lnTo>
                    <a:lnTo>
                      <a:pt x="43" y="3"/>
                    </a:lnTo>
                    <a:lnTo>
                      <a:pt x="47" y="0"/>
                    </a:lnTo>
                    <a:lnTo>
                      <a:pt x="65" y="0"/>
                    </a:lnTo>
                    <a:lnTo>
                      <a:pt x="72" y="0"/>
                    </a:lnTo>
                    <a:lnTo>
                      <a:pt x="79" y="3"/>
                    </a:lnTo>
                    <a:lnTo>
                      <a:pt x="83" y="0"/>
                    </a:lnTo>
                    <a:lnTo>
                      <a:pt x="86" y="3"/>
                    </a:lnTo>
                    <a:lnTo>
                      <a:pt x="86" y="3"/>
                    </a:lnTo>
                    <a:lnTo>
                      <a:pt x="97" y="3"/>
                    </a:lnTo>
                    <a:lnTo>
                      <a:pt x="97" y="7"/>
                    </a:lnTo>
                    <a:lnTo>
                      <a:pt x="104" y="10"/>
                    </a:lnTo>
                    <a:lnTo>
                      <a:pt x="104" y="10"/>
                    </a:lnTo>
                    <a:lnTo>
                      <a:pt x="111" y="14"/>
                    </a:lnTo>
                    <a:lnTo>
                      <a:pt x="111" y="18"/>
                    </a:lnTo>
                    <a:lnTo>
                      <a:pt x="122" y="18"/>
                    </a:lnTo>
                    <a:lnTo>
                      <a:pt x="122" y="18"/>
                    </a:lnTo>
                    <a:lnTo>
                      <a:pt x="126" y="18"/>
                    </a:lnTo>
                    <a:lnTo>
                      <a:pt x="129" y="18"/>
                    </a:lnTo>
                    <a:lnTo>
                      <a:pt x="126" y="18"/>
                    </a:lnTo>
                    <a:lnTo>
                      <a:pt x="126" y="21"/>
                    </a:lnTo>
                    <a:lnTo>
                      <a:pt x="129" y="21"/>
                    </a:lnTo>
                    <a:lnTo>
                      <a:pt x="133" y="21"/>
                    </a:lnTo>
                    <a:lnTo>
                      <a:pt x="136" y="21"/>
                    </a:lnTo>
                    <a:lnTo>
                      <a:pt x="140" y="28"/>
                    </a:lnTo>
                    <a:lnTo>
                      <a:pt x="147" y="28"/>
                    </a:lnTo>
                    <a:lnTo>
                      <a:pt x="151" y="32"/>
                    </a:lnTo>
                    <a:lnTo>
                      <a:pt x="154" y="32"/>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53" name="Freeform 576">
                <a:extLst>
                  <a:ext uri="{FF2B5EF4-FFF2-40B4-BE49-F238E27FC236}">
                    <a16:creationId xmlns:a16="http://schemas.microsoft.com/office/drawing/2014/main" id="{87785F97-791F-4913-BFCF-D014A5BC5CFB}"/>
                  </a:ext>
                </a:extLst>
              </p:cNvPr>
              <p:cNvSpPr>
                <a:spLocks/>
              </p:cNvSpPr>
              <p:nvPr/>
            </p:nvSpPr>
            <p:spPr bwMode="auto">
              <a:xfrm>
                <a:off x="2028" y="2269"/>
                <a:ext cx="10" cy="11"/>
              </a:xfrm>
              <a:custGeom>
                <a:avLst/>
                <a:gdLst>
                  <a:gd name="T0" fmla="*/ 10 w 10"/>
                  <a:gd name="T1" fmla="*/ 0 h 11"/>
                  <a:gd name="T2" fmla="*/ 10 w 10"/>
                  <a:gd name="T3" fmla="*/ 4 h 11"/>
                  <a:gd name="T4" fmla="*/ 10 w 10"/>
                  <a:gd name="T5" fmla="*/ 4 h 11"/>
                  <a:gd name="T6" fmla="*/ 10 w 10"/>
                  <a:gd name="T7" fmla="*/ 8 h 11"/>
                  <a:gd name="T8" fmla="*/ 7 w 10"/>
                  <a:gd name="T9" fmla="*/ 11 h 11"/>
                  <a:gd name="T10" fmla="*/ 3 w 10"/>
                  <a:gd name="T11" fmla="*/ 11 h 11"/>
                  <a:gd name="T12" fmla="*/ 3 w 10"/>
                  <a:gd name="T13" fmla="*/ 8 h 11"/>
                  <a:gd name="T14" fmla="*/ 0 w 10"/>
                  <a:gd name="T15" fmla="*/ 8 h 11"/>
                  <a:gd name="T16" fmla="*/ 0 w 10"/>
                  <a:gd name="T17" fmla="*/ 8 h 11"/>
                  <a:gd name="T18" fmla="*/ 3 w 10"/>
                  <a:gd name="T19" fmla="*/ 8 h 11"/>
                  <a:gd name="T20" fmla="*/ 3 w 10"/>
                  <a:gd name="T21" fmla="*/ 4 h 11"/>
                  <a:gd name="T22" fmla="*/ 3 w 10"/>
                  <a:gd name="T23" fmla="*/ 4 h 11"/>
                  <a:gd name="T24" fmla="*/ 3 w 10"/>
                  <a:gd name="T25" fmla="*/ 4 h 11"/>
                  <a:gd name="T26" fmla="*/ 3 w 10"/>
                  <a:gd name="T27" fmla="*/ 0 h 11"/>
                  <a:gd name="T28" fmla="*/ 7 w 10"/>
                  <a:gd name="T29" fmla="*/ 0 h 11"/>
                  <a:gd name="T30" fmla="*/ 7 w 10"/>
                  <a:gd name="T31" fmla="*/ 0 h 11"/>
                  <a:gd name="T32" fmla="*/ 10 w 10"/>
                  <a:gd name="T33" fmla="*/ 0 h 11"/>
                  <a:gd name="T34" fmla="*/ 10 w 10"/>
                  <a:gd name="T3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1">
                    <a:moveTo>
                      <a:pt x="10" y="0"/>
                    </a:moveTo>
                    <a:lnTo>
                      <a:pt x="10" y="4"/>
                    </a:lnTo>
                    <a:lnTo>
                      <a:pt x="10" y="4"/>
                    </a:lnTo>
                    <a:lnTo>
                      <a:pt x="10" y="8"/>
                    </a:lnTo>
                    <a:lnTo>
                      <a:pt x="7" y="11"/>
                    </a:lnTo>
                    <a:lnTo>
                      <a:pt x="3" y="11"/>
                    </a:lnTo>
                    <a:lnTo>
                      <a:pt x="3" y="8"/>
                    </a:lnTo>
                    <a:lnTo>
                      <a:pt x="0" y="8"/>
                    </a:lnTo>
                    <a:lnTo>
                      <a:pt x="0" y="8"/>
                    </a:lnTo>
                    <a:lnTo>
                      <a:pt x="3" y="8"/>
                    </a:lnTo>
                    <a:lnTo>
                      <a:pt x="3" y="4"/>
                    </a:lnTo>
                    <a:lnTo>
                      <a:pt x="3" y="4"/>
                    </a:lnTo>
                    <a:lnTo>
                      <a:pt x="3" y="4"/>
                    </a:lnTo>
                    <a:lnTo>
                      <a:pt x="3" y="0"/>
                    </a:lnTo>
                    <a:lnTo>
                      <a:pt x="7" y="0"/>
                    </a:lnTo>
                    <a:lnTo>
                      <a:pt x="7" y="0"/>
                    </a:lnTo>
                    <a:lnTo>
                      <a:pt x="10" y="0"/>
                    </a:lnTo>
                    <a:lnTo>
                      <a:pt x="1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54" name="Freeform 577">
                <a:extLst>
                  <a:ext uri="{FF2B5EF4-FFF2-40B4-BE49-F238E27FC236}">
                    <a16:creationId xmlns:a16="http://schemas.microsoft.com/office/drawing/2014/main" id="{C5F0AC4D-683C-43B4-823A-47517FE222E2}"/>
                  </a:ext>
                </a:extLst>
              </p:cNvPr>
              <p:cNvSpPr>
                <a:spLocks/>
              </p:cNvSpPr>
              <p:nvPr/>
            </p:nvSpPr>
            <p:spPr bwMode="auto">
              <a:xfrm>
                <a:off x="2121" y="2255"/>
                <a:ext cx="21" cy="11"/>
              </a:xfrm>
              <a:custGeom>
                <a:avLst/>
                <a:gdLst>
                  <a:gd name="T0" fmla="*/ 14 w 21"/>
                  <a:gd name="T1" fmla="*/ 4 h 11"/>
                  <a:gd name="T2" fmla="*/ 18 w 21"/>
                  <a:gd name="T3" fmla="*/ 7 h 11"/>
                  <a:gd name="T4" fmla="*/ 21 w 21"/>
                  <a:gd name="T5" fmla="*/ 11 h 11"/>
                  <a:gd name="T6" fmla="*/ 21 w 21"/>
                  <a:gd name="T7" fmla="*/ 11 h 11"/>
                  <a:gd name="T8" fmla="*/ 18 w 21"/>
                  <a:gd name="T9" fmla="*/ 11 h 11"/>
                  <a:gd name="T10" fmla="*/ 14 w 21"/>
                  <a:gd name="T11" fmla="*/ 11 h 11"/>
                  <a:gd name="T12" fmla="*/ 10 w 21"/>
                  <a:gd name="T13" fmla="*/ 7 h 11"/>
                  <a:gd name="T14" fmla="*/ 7 w 21"/>
                  <a:gd name="T15" fmla="*/ 4 h 11"/>
                  <a:gd name="T16" fmla="*/ 3 w 21"/>
                  <a:gd name="T17" fmla="*/ 4 h 11"/>
                  <a:gd name="T18" fmla="*/ 3 w 21"/>
                  <a:gd name="T19" fmla="*/ 4 h 11"/>
                  <a:gd name="T20" fmla="*/ 0 w 21"/>
                  <a:gd name="T21" fmla="*/ 0 h 11"/>
                  <a:gd name="T22" fmla="*/ 0 w 21"/>
                  <a:gd name="T23" fmla="*/ 0 h 11"/>
                  <a:gd name="T24" fmla="*/ 0 w 21"/>
                  <a:gd name="T25" fmla="*/ 0 h 11"/>
                  <a:gd name="T26" fmla="*/ 7 w 21"/>
                  <a:gd name="T27" fmla="*/ 0 h 11"/>
                  <a:gd name="T28" fmla="*/ 14 w 21"/>
                  <a:gd name="T2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1">
                    <a:moveTo>
                      <a:pt x="14" y="4"/>
                    </a:moveTo>
                    <a:lnTo>
                      <a:pt x="18" y="7"/>
                    </a:lnTo>
                    <a:lnTo>
                      <a:pt x="21" y="11"/>
                    </a:lnTo>
                    <a:lnTo>
                      <a:pt x="21" y="11"/>
                    </a:lnTo>
                    <a:lnTo>
                      <a:pt x="18" y="11"/>
                    </a:lnTo>
                    <a:lnTo>
                      <a:pt x="14" y="11"/>
                    </a:lnTo>
                    <a:lnTo>
                      <a:pt x="10" y="7"/>
                    </a:lnTo>
                    <a:lnTo>
                      <a:pt x="7" y="4"/>
                    </a:lnTo>
                    <a:lnTo>
                      <a:pt x="3" y="4"/>
                    </a:lnTo>
                    <a:lnTo>
                      <a:pt x="3" y="4"/>
                    </a:lnTo>
                    <a:lnTo>
                      <a:pt x="0" y="0"/>
                    </a:lnTo>
                    <a:lnTo>
                      <a:pt x="0" y="0"/>
                    </a:lnTo>
                    <a:lnTo>
                      <a:pt x="0" y="0"/>
                    </a:lnTo>
                    <a:lnTo>
                      <a:pt x="7" y="0"/>
                    </a:lnTo>
                    <a:lnTo>
                      <a:pt x="14"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55" name="Freeform 578">
                <a:extLst>
                  <a:ext uri="{FF2B5EF4-FFF2-40B4-BE49-F238E27FC236}">
                    <a16:creationId xmlns:a16="http://schemas.microsoft.com/office/drawing/2014/main" id="{0C062BF4-B220-494D-B172-A3443ADC6378}"/>
                  </a:ext>
                </a:extLst>
              </p:cNvPr>
              <p:cNvSpPr>
                <a:spLocks/>
              </p:cNvSpPr>
              <p:nvPr/>
            </p:nvSpPr>
            <p:spPr bwMode="auto">
              <a:xfrm>
                <a:off x="2407" y="3970"/>
                <a:ext cx="22" cy="3"/>
              </a:xfrm>
              <a:custGeom>
                <a:avLst/>
                <a:gdLst>
                  <a:gd name="T0" fmla="*/ 4 w 22"/>
                  <a:gd name="T1" fmla="*/ 0 h 3"/>
                  <a:gd name="T2" fmla="*/ 11 w 22"/>
                  <a:gd name="T3" fmla="*/ 0 h 3"/>
                  <a:gd name="T4" fmla="*/ 15 w 22"/>
                  <a:gd name="T5" fmla="*/ 0 h 3"/>
                  <a:gd name="T6" fmla="*/ 18 w 22"/>
                  <a:gd name="T7" fmla="*/ 0 h 3"/>
                  <a:gd name="T8" fmla="*/ 22 w 22"/>
                  <a:gd name="T9" fmla="*/ 0 h 3"/>
                  <a:gd name="T10" fmla="*/ 22 w 22"/>
                  <a:gd name="T11" fmla="*/ 0 h 3"/>
                  <a:gd name="T12" fmla="*/ 18 w 22"/>
                  <a:gd name="T13" fmla="*/ 0 h 3"/>
                  <a:gd name="T14" fmla="*/ 15 w 22"/>
                  <a:gd name="T15" fmla="*/ 0 h 3"/>
                  <a:gd name="T16" fmla="*/ 11 w 22"/>
                  <a:gd name="T17" fmla="*/ 0 h 3"/>
                  <a:gd name="T18" fmla="*/ 11 w 22"/>
                  <a:gd name="T19" fmla="*/ 3 h 3"/>
                  <a:gd name="T20" fmla="*/ 7 w 22"/>
                  <a:gd name="T21" fmla="*/ 3 h 3"/>
                  <a:gd name="T22" fmla="*/ 4 w 22"/>
                  <a:gd name="T23" fmla="*/ 3 h 3"/>
                  <a:gd name="T24" fmla="*/ 0 w 22"/>
                  <a:gd name="T25" fmla="*/ 3 h 3"/>
                  <a:gd name="T26" fmla="*/ 4 w 22"/>
                  <a:gd name="T27" fmla="*/ 0 h 3"/>
                  <a:gd name="T28" fmla="*/ 4 w 22"/>
                  <a:gd name="T29" fmla="*/ 0 h 3"/>
                  <a:gd name="T30" fmla="*/ 4 w 22"/>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3">
                    <a:moveTo>
                      <a:pt x="4" y="0"/>
                    </a:moveTo>
                    <a:lnTo>
                      <a:pt x="11" y="0"/>
                    </a:lnTo>
                    <a:lnTo>
                      <a:pt x="15" y="0"/>
                    </a:lnTo>
                    <a:lnTo>
                      <a:pt x="18" y="0"/>
                    </a:lnTo>
                    <a:lnTo>
                      <a:pt x="22" y="0"/>
                    </a:lnTo>
                    <a:lnTo>
                      <a:pt x="22" y="0"/>
                    </a:lnTo>
                    <a:lnTo>
                      <a:pt x="18" y="0"/>
                    </a:lnTo>
                    <a:lnTo>
                      <a:pt x="15" y="0"/>
                    </a:lnTo>
                    <a:lnTo>
                      <a:pt x="11" y="0"/>
                    </a:lnTo>
                    <a:lnTo>
                      <a:pt x="11" y="3"/>
                    </a:lnTo>
                    <a:lnTo>
                      <a:pt x="7" y="3"/>
                    </a:lnTo>
                    <a:lnTo>
                      <a:pt x="4" y="3"/>
                    </a:lnTo>
                    <a:lnTo>
                      <a:pt x="0" y="3"/>
                    </a:lnTo>
                    <a:lnTo>
                      <a:pt x="4" y="0"/>
                    </a:lnTo>
                    <a:lnTo>
                      <a:pt x="4"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56" name="Freeform 579">
                <a:extLst>
                  <a:ext uri="{FF2B5EF4-FFF2-40B4-BE49-F238E27FC236}">
                    <a16:creationId xmlns:a16="http://schemas.microsoft.com/office/drawing/2014/main" id="{99B4963B-245B-4931-A7B8-71DB02BE16E6}"/>
                  </a:ext>
                </a:extLst>
              </p:cNvPr>
              <p:cNvSpPr>
                <a:spLocks/>
              </p:cNvSpPr>
              <p:nvPr/>
            </p:nvSpPr>
            <p:spPr bwMode="auto">
              <a:xfrm>
                <a:off x="5570" y="2251"/>
                <a:ext cx="7" cy="8"/>
              </a:xfrm>
              <a:custGeom>
                <a:avLst/>
                <a:gdLst>
                  <a:gd name="T0" fmla="*/ 0 w 7"/>
                  <a:gd name="T1" fmla="*/ 0 h 8"/>
                  <a:gd name="T2" fmla="*/ 4 w 7"/>
                  <a:gd name="T3" fmla="*/ 8 h 8"/>
                  <a:gd name="T4" fmla="*/ 4 w 7"/>
                  <a:gd name="T5" fmla="*/ 8 h 8"/>
                  <a:gd name="T6" fmla="*/ 7 w 7"/>
                  <a:gd name="T7" fmla="*/ 8 h 8"/>
                  <a:gd name="T8" fmla="*/ 7 w 7"/>
                  <a:gd name="T9" fmla="*/ 4 h 8"/>
                  <a:gd name="T10" fmla="*/ 4 w 7"/>
                  <a:gd name="T11" fmla="*/ 0 h 8"/>
                  <a:gd name="T12" fmla="*/ 4 w 7"/>
                  <a:gd name="T13" fmla="*/ 0 h 8"/>
                  <a:gd name="T14" fmla="*/ 0 w 7"/>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0" y="0"/>
                    </a:moveTo>
                    <a:lnTo>
                      <a:pt x="4" y="8"/>
                    </a:lnTo>
                    <a:lnTo>
                      <a:pt x="4" y="8"/>
                    </a:lnTo>
                    <a:lnTo>
                      <a:pt x="7" y="8"/>
                    </a:lnTo>
                    <a:lnTo>
                      <a:pt x="7" y="4"/>
                    </a:lnTo>
                    <a:lnTo>
                      <a:pt x="4" y="0"/>
                    </a:lnTo>
                    <a:lnTo>
                      <a:pt x="4"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57" name="Freeform 580">
                <a:extLst>
                  <a:ext uri="{FF2B5EF4-FFF2-40B4-BE49-F238E27FC236}">
                    <a16:creationId xmlns:a16="http://schemas.microsoft.com/office/drawing/2014/main" id="{D8546527-2627-4D76-80CD-90B0A4A33730}"/>
                  </a:ext>
                </a:extLst>
              </p:cNvPr>
              <p:cNvSpPr>
                <a:spLocks/>
              </p:cNvSpPr>
              <p:nvPr/>
            </p:nvSpPr>
            <p:spPr bwMode="auto">
              <a:xfrm>
                <a:off x="7067" y="3141"/>
                <a:ext cx="58" cy="50"/>
              </a:xfrm>
              <a:custGeom>
                <a:avLst/>
                <a:gdLst>
                  <a:gd name="T0" fmla="*/ 22 w 58"/>
                  <a:gd name="T1" fmla="*/ 25 h 50"/>
                  <a:gd name="T2" fmla="*/ 15 w 58"/>
                  <a:gd name="T3" fmla="*/ 22 h 50"/>
                  <a:gd name="T4" fmla="*/ 8 w 58"/>
                  <a:gd name="T5" fmla="*/ 15 h 50"/>
                  <a:gd name="T6" fmla="*/ 8 w 58"/>
                  <a:gd name="T7" fmla="*/ 15 h 50"/>
                  <a:gd name="T8" fmla="*/ 4 w 58"/>
                  <a:gd name="T9" fmla="*/ 11 h 50"/>
                  <a:gd name="T10" fmla="*/ 0 w 58"/>
                  <a:gd name="T11" fmla="*/ 7 h 50"/>
                  <a:gd name="T12" fmla="*/ 0 w 58"/>
                  <a:gd name="T13" fmla="*/ 4 h 50"/>
                  <a:gd name="T14" fmla="*/ 0 w 58"/>
                  <a:gd name="T15" fmla="*/ 0 h 50"/>
                  <a:gd name="T16" fmla="*/ 0 w 58"/>
                  <a:gd name="T17" fmla="*/ 0 h 50"/>
                  <a:gd name="T18" fmla="*/ 4 w 58"/>
                  <a:gd name="T19" fmla="*/ 4 h 50"/>
                  <a:gd name="T20" fmla="*/ 8 w 58"/>
                  <a:gd name="T21" fmla="*/ 0 h 50"/>
                  <a:gd name="T22" fmla="*/ 11 w 58"/>
                  <a:gd name="T23" fmla="*/ 4 h 50"/>
                  <a:gd name="T24" fmla="*/ 15 w 58"/>
                  <a:gd name="T25" fmla="*/ 7 h 50"/>
                  <a:gd name="T26" fmla="*/ 15 w 58"/>
                  <a:gd name="T27" fmla="*/ 7 h 50"/>
                  <a:gd name="T28" fmla="*/ 15 w 58"/>
                  <a:gd name="T29" fmla="*/ 11 h 50"/>
                  <a:gd name="T30" fmla="*/ 18 w 58"/>
                  <a:gd name="T31" fmla="*/ 11 h 50"/>
                  <a:gd name="T32" fmla="*/ 22 w 58"/>
                  <a:gd name="T33" fmla="*/ 11 h 50"/>
                  <a:gd name="T34" fmla="*/ 26 w 58"/>
                  <a:gd name="T35" fmla="*/ 15 h 50"/>
                  <a:gd name="T36" fmla="*/ 26 w 58"/>
                  <a:gd name="T37" fmla="*/ 18 h 50"/>
                  <a:gd name="T38" fmla="*/ 26 w 58"/>
                  <a:gd name="T39" fmla="*/ 22 h 50"/>
                  <a:gd name="T40" fmla="*/ 29 w 58"/>
                  <a:gd name="T41" fmla="*/ 22 h 50"/>
                  <a:gd name="T42" fmla="*/ 29 w 58"/>
                  <a:gd name="T43" fmla="*/ 22 h 50"/>
                  <a:gd name="T44" fmla="*/ 33 w 58"/>
                  <a:gd name="T45" fmla="*/ 25 h 50"/>
                  <a:gd name="T46" fmla="*/ 33 w 58"/>
                  <a:gd name="T47" fmla="*/ 29 h 50"/>
                  <a:gd name="T48" fmla="*/ 36 w 58"/>
                  <a:gd name="T49" fmla="*/ 29 h 50"/>
                  <a:gd name="T50" fmla="*/ 36 w 58"/>
                  <a:gd name="T51" fmla="*/ 29 h 50"/>
                  <a:gd name="T52" fmla="*/ 40 w 58"/>
                  <a:gd name="T53" fmla="*/ 29 h 50"/>
                  <a:gd name="T54" fmla="*/ 43 w 58"/>
                  <a:gd name="T55" fmla="*/ 32 h 50"/>
                  <a:gd name="T56" fmla="*/ 51 w 58"/>
                  <a:gd name="T57" fmla="*/ 40 h 50"/>
                  <a:gd name="T58" fmla="*/ 51 w 58"/>
                  <a:gd name="T59" fmla="*/ 40 h 50"/>
                  <a:gd name="T60" fmla="*/ 54 w 58"/>
                  <a:gd name="T61" fmla="*/ 40 h 50"/>
                  <a:gd name="T62" fmla="*/ 58 w 58"/>
                  <a:gd name="T63" fmla="*/ 43 h 50"/>
                  <a:gd name="T64" fmla="*/ 58 w 58"/>
                  <a:gd name="T65" fmla="*/ 47 h 50"/>
                  <a:gd name="T66" fmla="*/ 58 w 58"/>
                  <a:gd name="T67" fmla="*/ 47 h 50"/>
                  <a:gd name="T68" fmla="*/ 58 w 58"/>
                  <a:gd name="T69" fmla="*/ 47 h 50"/>
                  <a:gd name="T70" fmla="*/ 54 w 58"/>
                  <a:gd name="T71" fmla="*/ 50 h 50"/>
                  <a:gd name="T72" fmla="*/ 54 w 58"/>
                  <a:gd name="T73" fmla="*/ 47 h 50"/>
                  <a:gd name="T74" fmla="*/ 54 w 58"/>
                  <a:gd name="T75" fmla="*/ 47 h 50"/>
                  <a:gd name="T76" fmla="*/ 51 w 58"/>
                  <a:gd name="T77" fmla="*/ 43 h 50"/>
                  <a:gd name="T78" fmla="*/ 51 w 58"/>
                  <a:gd name="T79" fmla="*/ 43 h 50"/>
                  <a:gd name="T80" fmla="*/ 47 w 58"/>
                  <a:gd name="T81" fmla="*/ 43 h 50"/>
                  <a:gd name="T82" fmla="*/ 43 w 58"/>
                  <a:gd name="T83" fmla="*/ 43 h 50"/>
                  <a:gd name="T84" fmla="*/ 43 w 58"/>
                  <a:gd name="T85" fmla="*/ 43 h 50"/>
                  <a:gd name="T86" fmla="*/ 40 w 58"/>
                  <a:gd name="T87" fmla="*/ 40 h 50"/>
                  <a:gd name="T88" fmla="*/ 40 w 58"/>
                  <a:gd name="T89" fmla="*/ 40 h 50"/>
                  <a:gd name="T90" fmla="*/ 40 w 58"/>
                  <a:gd name="T91" fmla="*/ 40 h 50"/>
                  <a:gd name="T92" fmla="*/ 36 w 58"/>
                  <a:gd name="T93" fmla="*/ 36 h 50"/>
                  <a:gd name="T94" fmla="*/ 36 w 58"/>
                  <a:gd name="T95" fmla="*/ 36 h 50"/>
                  <a:gd name="T96" fmla="*/ 36 w 58"/>
                  <a:gd name="T97" fmla="*/ 36 h 50"/>
                  <a:gd name="T98" fmla="*/ 33 w 58"/>
                  <a:gd name="T99" fmla="*/ 36 h 50"/>
                  <a:gd name="T100" fmla="*/ 33 w 58"/>
                  <a:gd name="T101" fmla="*/ 36 h 50"/>
                  <a:gd name="T102" fmla="*/ 29 w 58"/>
                  <a:gd name="T103" fmla="*/ 36 h 50"/>
                  <a:gd name="T104" fmla="*/ 29 w 58"/>
                  <a:gd name="T105" fmla="*/ 32 h 50"/>
                  <a:gd name="T106" fmla="*/ 26 w 58"/>
                  <a:gd name="T107" fmla="*/ 32 h 50"/>
                  <a:gd name="T108" fmla="*/ 22 w 58"/>
                  <a:gd name="T109" fmla="*/ 32 h 50"/>
                  <a:gd name="T110" fmla="*/ 22 w 58"/>
                  <a:gd name="T111" fmla="*/ 29 h 50"/>
                  <a:gd name="T112" fmla="*/ 22 w 58"/>
                  <a:gd name="T113"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 h="50">
                    <a:moveTo>
                      <a:pt x="22" y="25"/>
                    </a:moveTo>
                    <a:lnTo>
                      <a:pt x="15" y="22"/>
                    </a:lnTo>
                    <a:lnTo>
                      <a:pt x="8" y="15"/>
                    </a:lnTo>
                    <a:lnTo>
                      <a:pt x="8" y="15"/>
                    </a:lnTo>
                    <a:lnTo>
                      <a:pt x="4" y="11"/>
                    </a:lnTo>
                    <a:lnTo>
                      <a:pt x="0" y="7"/>
                    </a:lnTo>
                    <a:lnTo>
                      <a:pt x="0" y="4"/>
                    </a:lnTo>
                    <a:lnTo>
                      <a:pt x="0" y="0"/>
                    </a:lnTo>
                    <a:lnTo>
                      <a:pt x="0" y="0"/>
                    </a:lnTo>
                    <a:lnTo>
                      <a:pt x="4" y="4"/>
                    </a:lnTo>
                    <a:lnTo>
                      <a:pt x="8" y="0"/>
                    </a:lnTo>
                    <a:lnTo>
                      <a:pt x="11" y="4"/>
                    </a:lnTo>
                    <a:lnTo>
                      <a:pt x="15" y="7"/>
                    </a:lnTo>
                    <a:lnTo>
                      <a:pt x="15" y="7"/>
                    </a:lnTo>
                    <a:lnTo>
                      <a:pt x="15" y="11"/>
                    </a:lnTo>
                    <a:lnTo>
                      <a:pt x="18" y="11"/>
                    </a:lnTo>
                    <a:lnTo>
                      <a:pt x="22" y="11"/>
                    </a:lnTo>
                    <a:lnTo>
                      <a:pt x="26" y="15"/>
                    </a:lnTo>
                    <a:lnTo>
                      <a:pt x="26" y="18"/>
                    </a:lnTo>
                    <a:lnTo>
                      <a:pt x="26" y="22"/>
                    </a:lnTo>
                    <a:lnTo>
                      <a:pt x="29" y="22"/>
                    </a:lnTo>
                    <a:lnTo>
                      <a:pt x="29" y="22"/>
                    </a:lnTo>
                    <a:lnTo>
                      <a:pt x="33" y="25"/>
                    </a:lnTo>
                    <a:lnTo>
                      <a:pt x="33" y="29"/>
                    </a:lnTo>
                    <a:lnTo>
                      <a:pt x="36" y="29"/>
                    </a:lnTo>
                    <a:lnTo>
                      <a:pt x="36" y="29"/>
                    </a:lnTo>
                    <a:lnTo>
                      <a:pt x="40" y="29"/>
                    </a:lnTo>
                    <a:lnTo>
                      <a:pt x="43" y="32"/>
                    </a:lnTo>
                    <a:lnTo>
                      <a:pt x="51" y="40"/>
                    </a:lnTo>
                    <a:lnTo>
                      <a:pt x="51" y="40"/>
                    </a:lnTo>
                    <a:lnTo>
                      <a:pt x="54" y="40"/>
                    </a:lnTo>
                    <a:lnTo>
                      <a:pt x="58" y="43"/>
                    </a:lnTo>
                    <a:lnTo>
                      <a:pt x="58" y="47"/>
                    </a:lnTo>
                    <a:lnTo>
                      <a:pt x="58" y="47"/>
                    </a:lnTo>
                    <a:lnTo>
                      <a:pt x="58" y="47"/>
                    </a:lnTo>
                    <a:lnTo>
                      <a:pt x="54" y="50"/>
                    </a:lnTo>
                    <a:lnTo>
                      <a:pt x="54" y="47"/>
                    </a:lnTo>
                    <a:lnTo>
                      <a:pt x="54" y="47"/>
                    </a:lnTo>
                    <a:lnTo>
                      <a:pt x="51" y="43"/>
                    </a:lnTo>
                    <a:lnTo>
                      <a:pt x="51" y="43"/>
                    </a:lnTo>
                    <a:lnTo>
                      <a:pt x="47" y="43"/>
                    </a:lnTo>
                    <a:lnTo>
                      <a:pt x="43" y="43"/>
                    </a:lnTo>
                    <a:lnTo>
                      <a:pt x="43" y="43"/>
                    </a:lnTo>
                    <a:lnTo>
                      <a:pt x="40" y="40"/>
                    </a:lnTo>
                    <a:lnTo>
                      <a:pt x="40" y="40"/>
                    </a:lnTo>
                    <a:lnTo>
                      <a:pt x="40" y="40"/>
                    </a:lnTo>
                    <a:lnTo>
                      <a:pt x="36" y="36"/>
                    </a:lnTo>
                    <a:lnTo>
                      <a:pt x="36" y="36"/>
                    </a:lnTo>
                    <a:lnTo>
                      <a:pt x="36" y="36"/>
                    </a:lnTo>
                    <a:lnTo>
                      <a:pt x="33" y="36"/>
                    </a:lnTo>
                    <a:lnTo>
                      <a:pt x="33" y="36"/>
                    </a:lnTo>
                    <a:lnTo>
                      <a:pt x="29" y="36"/>
                    </a:lnTo>
                    <a:lnTo>
                      <a:pt x="29" y="32"/>
                    </a:lnTo>
                    <a:lnTo>
                      <a:pt x="26" y="32"/>
                    </a:lnTo>
                    <a:lnTo>
                      <a:pt x="22" y="32"/>
                    </a:lnTo>
                    <a:lnTo>
                      <a:pt x="22" y="29"/>
                    </a:lnTo>
                    <a:lnTo>
                      <a:pt x="22" y="25"/>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58" name="Freeform 581">
                <a:extLst>
                  <a:ext uri="{FF2B5EF4-FFF2-40B4-BE49-F238E27FC236}">
                    <a16:creationId xmlns:a16="http://schemas.microsoft.com/office/drawing/2014/main" id="{592DB474-B69F-4BF2-A3C1-00E7FEB919B5}"/>
                  </a:ext>
                </a:extLst>
              </p:cNvPr>
              <p:cNvSpPr>
                <a:spLocks/>
              </p:cNvSpPr>
              <p:nvPr/>
            </p:nvSpPr>
            <p:spPr bwMode="auto">
              <a:xfrm>
                <a:off x="7128" y="3152"/>
                <a:ext cx="8" cy="11"/>
              </a:xfrm>
              <a:custGeom>
                <a:avLst/>
                <a:gdLst>
                  <a:gd name="T0" fmla="*/ 0 w 8"/>
                  <a:gd name="T1" fmla="*/ 4 h 11"/>
                  <a:gd name="T2" fmla="*/ 0 w 8"/>
                  <a:gd name="T3" fmla="*/ 4 h 11"/>
                  <a:gd name="T4" fmla="*/ 4 w 8"/>
                  <a:gd name="T5" fmla="*/ 0 h 11"/>
                  <a:gd name="T6" fmla="*/ 4 w 8"/>
                  <a:gd name="T7" fmla="*/ 4 h 11"/>
                  <a:gd name="T8" fmla="*/ 4 w 8"/>
                  <a:gd name="T9" fmla="*/ 4 h 11"/>
                  <a:gd name="T10" fmla="*/ 4 w 8"/>
                  <a:gd name="T11" fmla="*/ 7 h 11"/>
                  <a:gd name="T12" fmla="*/ 8 w 8"/>
                  <a:gd name="T13" fmla="*/ 7 h 11"/>
                  <a:gd name="T14" fmla="*/ 8 w 8"/>
                  <a:gd name="T15" fmla="*/ 7 h 11"/>
                  <a:gd name="T16" fmla="*/ 8 w 8"/>
                  <a:gd name="T17" fmla="*/ 11 h 11"/>
                  <a:gd name="T18" fmla="*/ 4 w 8"/>
                  <a:gd name="T19" fmla="*/ 11 h 11"/>
                  <a:gd name="T20" fmla="*/ 0 w 8"/>
                  <a:gd name="T21" fmla="*/ 7 h 11"/>
                  <a:gd name="T22" fmla="*/ 0 w 8"/>
                  <a:gd name="T23" fmla="*/ 7 h 11"/>
                  <a:gd name="T24" fmla="*/ 0 w 8"/>
                  <a:gd name="T25" fmla="*/ 4 h 11"/>
                  <a:gd name="T26" fmla="*/ 0 w 8"/>
                  <a:gd name="T2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1">
                    <a:moveTo>
                      <a:pt x="0" y="4"/>
                    </a:moveTo>
                    <a:lnTo>
                      <a:pt x="0" y="4"/>
                    </a:lnTo>
                    <a:lnTo>
                      <a:pt x="4" y="0"/>
                    </a:lnTo>
                    <a:lnTo>
                      <a:pt x="4" y="4"/>
                    </a:lnTo>
                    <a:lnTo>
                      <a:pt x="4" y="4"/>
                    </a:lnTo>
                    <a:lnTo>
                      <a:pt x="4" y="7"/>
                    </a:lnTo>
                    <a:lnTo>
                      <a:pt x="8" y="7"/>
                    </a:lnTo>
                    <a:lnTo>
                      <a:pt x="8" y="7"/>
                    </a:lnTo>
                    <a:lnTo>
                      <a:pt x="8" y="11"/>
                    </a:lnTo>
                    <a:lnTo>
                      <a:pt x="4" y="11"/>
                    </a:lnTo>
                    <a:lnTo>
                      <a:pt x="0" y="7"/>
                    </a:lnTo>
                    <a:lnTo>
                      <a:pt x="0" y="7"/>
                    </a:lnTo>
                    <a:lnTo>
                      <a:pt x="0" y="4"/>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59" name="Freeform 582">
                <a:extLst>
                  <a:ext uri="{FF2B5EF4-FFF2-40B4-BE49-F238E27FC236}">
                    <a16:creationId xmlns:a16="http://schemas.microsoft.com/office/drawing/2014/main" id="{41128164-38A3-4AFE-B0E6-E179A742044E}"/>
                  </a:ext>
                </a:extLst>
              </p:cNvPr>
              <p:cNvSpPr>
                <a:spLocks/>
              </p:cNvSpPr>
              <p:nvPr/>
            </p:nvSpPr>
            <p:spPr bwMode="auto">
              <a:xfrm>
                <a:off x="7143" y="3166"/>
                <a:ext cx="7" cy="7"/>
              </a:xfrm>
              <a:custGeom>
                <a:avLst/>
                <a:gdLst>
                  <a:gd name="T0" fmla="*/ 0 w 7"/>
                  <a:gd name="T1" fmla="*/ 0 h 7"/>
                  <a:gd name="T2" fmla="*/ 0 w 7"/>
                  <a:gd name="T3" fmla="*/ 0 h 7"/>
                  <a:gd name="T4" fmla="*/ 3 w 7"/>
                  <a:gd name="T5" fmla="*/ 0 h 7"/>
                  <a:gd name="T6" fmla="*/ 3 w 7"/>
                  <a:gd name="T7" fmla="*/ 0 h 7"/>
                  <a:gd name="T8" fmla="*/ 3 w 7"/>
                  <a:gd name="T9" fmla="*/ 0 h 7"/>
                  <a:gd name="T10" fmla="*/ 7 w 7"/>
                  <a:gd name="T11" fmla="*/ 4 h 7"/>
                  <a:gd name="T12" fmla="*/ 3 w 7"/>
                  <a:gd name="T13" fmla="*/ 7 h 7"/>
                  <a:gd name="T14" fmla="*/ 3 w 7"/>
                  <a:gd name="T15" fmla="*/ 7 h 7"/>
                  <a:gd name="T16" fmla="*/ 0 w 7"/>
                  <a:gd name="T17" fmla="*/ 4 h 7"/>
                  <a:gd name="T18" fmla="*/ 0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0" y="0"/>
                    </a:moveTo>
                    <a:lnTo>
                      <a:pt x="0" y="0"/>
                    </a:lnTo>
                    <a:lnTo>
                      <a:pt x="3" y="0"/>
                    </a:lnTo>
                    <a:lnTo>
                      <a:pt x="3" y="0"/>
                    </a:lnTo>
                    <a:lnTo>
                      <a:pt x="3" y="0"/>
                    </a:lnTo>
                    <a:lnTo>
                      <a:pt x="7" y="4"/>
                    </a:lnTo>
                    <a:lnTo>
                      <a:pt x="3" y="7"/>
                    </a:lnTo>
                    <a:lnTo>
                      <a:pt x="3" y="7"/>
                    </a:lnTo>
                    <a:lnTo>
                      <a:pt x="0"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60" name="Freeform 583">
                <a:extLst>
                  <a:ext uri="{FF2B5EF4-FFF2-40B4-BE49-F238E27FC236}">
                    <a16:creationId xmlns:a16="http://schemas.microsoft.com/office/drawing/2014/main" id="{58F246AD-4400-4DF4-9D7A-C5D1C290D638}"/>
                  </a:ext>
                </a:extLst>
              </p:cNvPr>
              <p:cNvSpPr>
                <a:spLocks/>
              </p:cNvSpPr>
              <p:nvPr/>
            </p:nvSpPr>
            <p:spPr bwMode="auto">
              <a:xfrm>
                <a:off x="1924" y="2395"/>
                <a:ext cx="104" cy="18"/>
              </a:xfrm>
              <a:custGeom>
                <a:avLst/>
                <a:gdLst>
                  <a:gd name="T0" fmla="*/ 0 w 104"/>
                  <a:gd name="T1" fmla="*/ 4 h 18"/>
                  <a:gd name="T2" fmla="*/ 7 w 104"/>
                  <a:gd name="T3" fmla="*/ 4 h 18"/>
                  <a:gd name="T4" fmla="*/ 10 w 104"/>
                  <a:gd name="T5" fmla="*/ 4 h 18"/>
                  <a:gd name="T6" fmla="*/ 10 w 104"/>
                  <a:gd name="T7" fmla="*/ 4 h 18"/>
                  <a:gd name="T8" fmla="*/ 18 w 104"/>
                  <a:gd name="T9" fmla="*/ 4 h 18"/>
                  <a:gd name="T10" fmla="*/ 25 w 104"/>
                  <a:gd name="T11" fmla="*/ 4 h 18"/>
                  <a:gd name="T12" fmla="*/ 32 w 104"/>
                  <a:gd name="T13" fmla="*/ 4 h 18"/>
                  <a:gd name="T14" fmla="*/ 39 w 104"/>
                  <a:gd name="T15" fmla="*/ 0 h 18"/>
                  <a:gd name="T16" fmla="*/ 43 w 104"/>
                  <a:gd name="T17" fmla="*/ 0 h 18"/>
                  <a:gd name="T18" fmla="*/ 46 w 104"/>
                  <a:gd name="T19" fmla="*/ 0 h 18"/>
                  <a:gd name="T20" fmla="*/ 46 w 104"/>
                  <a:gd name="T21" fmla="*/ 0 h 18"/>
                  <a:gd name="T22" fmla="*/ 53 w 104"/>
                  <a:gd name="T23" fmla="*/ 0 h 18"/>
                  <a:gd name="T24" fmla="*/ 53 w 104"/>
                  <a:gd name="T25" fmla="*/ 0 h 18"/>
                  <a:gd name="T26" fmla="*/ 57 w 104"/>
                  <a:gd name="T27" fmla="*/ 0 h 18"/>
                  <a:gd name="T28" fmla="*/ 61 w 104"/>
                  <a:gd name="T29" fmla="*/ 0 h 18"/>
                  <a:gd name="T30" fmla="*/ 64 w 104"/>
                  <a:gd name="T31" fmla="*/ 0 h 18"/>
                  <a:gd name="T32" fmla="*/ 68 w 104"/>
                  <a:gd name="T33" fmla="*/ 0 h 18"/>
                  <a:gd name="T34" fmla="*/ 68 w 104"/>
                  <a:gd name="T35" fmla="*/ 0 h 18"/>
                  <a:gd name="T36" fmla="*/ 75 w 104"/>
                  <a:gd name="T37" fmla="*/ 4 h 18"/>
                  <a:gd name="T38" fmla="*/ 78 w 104"/>
                  <a:gd name="T39" fmla="*/ 4 h 18"/>
                  <a:gd name="T40" fmla="*/ 82 w 104"/>
                  <a:gd name="T41" fmla="*/ 4 h 18"/>
                  <a:gd name="T42" fmla="*/ 86 w 104"/>
                  <a:gd name="T43" fmla="*/ 4 h 18"/>
                  <a:gd name="T44" fmla="*/ 89 w 104"/>
                  <a:gd name="T45" fmla="*/ 11 h 18"/>
                  <a:gd name="T46" fmla="*/ 100 w 104"/>
                  <a:gd name="T47" fmla="*/ 14 h 18"/>
                  <a:gd name="T48" fmla="*/ 100 w 104"/>
                  <a:gd name="T49" fmla="*/ 14 h 18"/>
                  <a:gd name="T50" fmla="*/ 104 w 104"/>
                  <a:gd name="T51" fmla="*/ 18 h 18"/>
                  <a:gd name="T52" fmla="*/ 104 w 104"/>
                  <a:gd name="T5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4" h="18">
                    <a:moveTo>
                      <a:pt x="0" y="4"/>
                    </a:moveTo>
                    <a:lnTo>
                      <a:pt x="7" y="4"/>
                    </a:lnTo>
                    <a:lnTo>
                      <a:pt x="10" y="4"/>
                    </a:lnTo>
                    <a:lnTo>
                      <a:pt x="10" y="4"/>
                    </a:lnTo>
                    <a:lnTo>
                      <a:pt x="18" y="4"/>
                    </a:lnTo>
                    <a:lnTo>
                      <a:pt x="25" y="4"/>
                    </a:lnTo>
                    <a:lnTo>
                      <a:pt x="32" y="4"/>
                    </a:lnTo>
                    <a:lnTo>
                      <a:pt x="39" y="0"/>
                    </a:lnTo>
                    <a:lnTo>
                      <a:pt x="43" y="0"/>
                    </a:lnTo>
                    <a:lnTo>
                      <a:pt x="46" y="0"/>
                    </a:lnTo>
                    <a:lnTo>
                      <a:pt x="46" y="0"/>
                    </a:lnTo>
                    <a:lnTo>
                      <a:pt x="53" y="0"/>
                    </a:lnTo>
                    <a:lnTo>
                      <a:pt x="53" y="0"/>
                    </a:lnTo>
                    <a:lnTo>
                      <a:pt x="57" y="0"/>
                    </a:lnTo>
                    <a:lnTo>
                      <a:pt x="61" y="0"/>
                    </a:lnTo>
                    <a:lnTo>
                      <a:pt x="64" y="0"/>
                    </a:lnTo>
                    <a:lnTo>
                      <a:pt x="68" y="0"/>
                    </a:lnTo>
                    <a:lnTo>
                      <a:pt x="68" y="0"/>
                    </a:lnTo>
                    <a:lnTo>
                      <a:pt x="75" y="4"/>
                    </a:lnTo>
                    <a:lnTo>
                      <a:pt x="78" y="4"/>
                    </a:lnTo>
                    <a:lnTo>
                      <a:pt x="82" y="4"/>
                    </a:lnTo>
                    <a:lnTo>
                      <a:pt x="86" y="4"/>
                    </a:lnTo>
                    <a:lnTo>
                      <a:pt x="89" y="11"/>
                    </a:lnTo>
                    <a:lnTo>
                      <a:pt x="100" y="14"/>
                    </a:lnTo>
                    <a:lnTo>
                      <a:pt x="100" y="14"/>
                    </a:lnTo>
                    <a:lnTo>
                      <a:pt x="104" y="18"/>
                    </a:lnTo>
                    <a:lnTo>
                      <a:pt x="104" y="1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61" name="Freeform 584">
                <a:extLst>
                  <a:ext uri="{FF2B5EF4-FFF2-40B4-BE49-F238E27FC236}">
                    <a16:creationId xmlns:a16="http://schemas.microsoft.com/office/drawing/2014/main" id="{0081CE62-EFDF-4102-A18C-7B70EC6BEA44}"/>
                  </a:ext>
                </a:extLst>
              </p:cNvPr>
              <p:cNvSpPr>
                <a:spLocks/>
              </p:cNvSpPr>
              <p:nvPr/>
            </p:nvSpPr>
            <p:spPr bwMode="auto">
              <a:xfrm>
                <a:off x="1934" y="2449"/>
                <a:ext cx="11" cy="7"/>
              </a:xfrm>
              <a:custGeom>
                <a:avLst/>
                <a:gdLst>
                  <a:gd name="T0" fmla="*/ 11 w 11"/>
                  <a:gd name="T1" fmla="*/ 7 h 7"/>
                  <a:gd name="T2" fmla="*/ 11 w 11"/>
                  <a:gd name="T3" fmla="*/ 7 h 7"/>
                  <a:gd name="T4" fmla="*/ 8 w 11"/>
                  <a:gd name="T5" fmla="*/ 3 h 7"/>
                  <a:gd name="T6" fmla="*/ 8 w 11"/>
                  <a:gd name="T7" fmla="*/ 0 h 7"/>
                  <a:gd name="T8" fmla="*/ 8 w 11"/>
                  <a:gd name="T9" fmla="*/ 0 h 7"/>
                  <a:gd name="T10" fmla="*/ 4 w 11"/>
                  <a:gd name="T11" fmla="*/ 0 h 7"/>
                  <a:gd name="T12" fmla="*/ 0 w 11"/>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1" h="7">
                    <a:moveTo>
                      <a:pt x="11" y="7"/>
                    </a:moveTo>
                    <a:lnTo>
                      <a:pt x="11" y="7"/>
                    </a:lnTo>
                    <a:lnTo>
                      <a:pt x="8" y="3"/>
                    </a:lnTo>
                    <a:lnTo>
                      <a:pt x="8" y="0"/>
                    </a:lnTo>
                    <a:lnTo>
                      <a:pt x="8" y="0"/>
                    </a:lnTo>
                    <a:lnTo>
                      <a:pt x="4"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62" name="Freeform 585">
                <a:extLst>
                  <a:ext uri="{FF2B5EF4-FFF2-40B4-BE49-F238E27FC236}">
                    <a16:creationId xmlns:a16="http://schemas.microsoft.com/office/drawing/2014/main" id="{6A95E30E-8A95-4424-81A8-C6EBA79FB54F}"/>
                  </a:ext>
                </a:extLst>
              </p:cNvPr>
              <p:cNvSpPr>
                <a:spLocks/>
              </p:cNvSpPr>
              <p:nvPr/>
            </p:nvSpPr>
            <p:spPr bwMode="auto">
              <a:xfrm>
                <a:off x="2067" y="2793"/>
                <a:ext cx="218" cy="305"/>
              </a:xfrm>
              <a:custGeom>
                <a:avLst/>
                <a:gdLst>
                  <a:gd name="T0" fmla="*/ 18 w 218"/>
                  <a:gd name="T1" fmla="*/ 4 h 305"/>
                  <a:gd name="T2" fmla="*/ 7 w 218"/>
                  <a:gd name="T3" fmla="*/ 11 h 305"/>
                  <a:gd name="T4" fmla="*/ 0 w 218"/>
                  <a:gd name="T5" fmla="*/ 22 h 305"/>
                  <a:gd name="T6" fmla="*/ 4 w 218"/>
                  <a:gd name="T7" fmla="*/ 29 h 305"/>
                  <a:gd name="T8" fmla="*/ 4 w 218"/>
                  <a:gd name="T9" fmla="*/ 32 h 305"/>
                  <a:gd name="T10" fmla="*/ 7 w 218"/>
                  <a:gd name="T11" fmla="*/ 43 h 305"/>
                  <a:gd name="T12" fmla="*/ 11 w 218"/>
                  <a:gd name="T13" fmla="*/ 43 h 305"/>
                  <a:gd name="T14" fmla="*/ 4 w 218"/>
                  <a:gd name="T15" fmla="*/ 50 h 305"/>
                  <a:gd name="T16" fmla="*/ 11 w 218"/>
                  <a:gd name="T17" fmla="*/ 58 h 305"/>
                  <a:gd name="T18" fmla="*/ 21 w 218"/>
                  <a:gd name="T19" fmla="*/ 65 h 305"/>
                  <a:gd name="T20" fmla="*/ 29 w 218"/>
                  <a:gd name="T21" fmla="*/ 68 h 305"/>
                  <a:gd name="T22" fmla="*/ 32 w 218"/>
                  <a:gd name="T23" fmla="*/ 76 h 305"/>
                  <a:gd name="T24" fmla="*/ 36 w 218"/>
                  <a:gd name="T25" fmla="*/ 86 h 305"/>
                  <a:gd name="T26" fmla="*/ 50 w 218"/>
                  <a:gd name="T27" fmla="*/ 101 h 305"/>
                  <a:gd name="T28" fmla="*/ 54 w 218"/>
                  <a:gd name="T29" fmla="*/ 111 h 305"/>
                  <a:gd name="T30" fmla="*/ 57 w 218"/>
                  <a:gd name="T31" fmla="*/ 122 h 305"/>
                  <a:gd name="T32" fmla="*/ 64 w 218"/>
                  <a:gd name="T33" fmla="*/ 137 h 305"/>
                  <a:gd name="T34" fmla="*/ 72 w 218"/>
                  <a:gd name="T35" fmla="*/ 151 h 305"/>
                  <a:gd name="T36" fmla="*/ 75 w 218"/>
                  <a:gd name="T37" fmla="*/ 165 h 305"/>
                  <a:gd name="T38" fmla="*/ 79 w 218"/>
                  <a:gd name="T39" fmla="*/ 169 h 305"/>
                  <a:gd name="T40" fmla="*/ 86 w 218"/>
                  <a:gd name="T41" fmla="*/ 180 h 305"/>
                  <a:gd name="T42" fmla="*/ 93 w 218"/>
                  <a:gd name="T43" fmla="*/ 190 h 305"/>
                  <a:gd name="T44" fmla="*/ 100 w 218"/>
                  <a:gd name="T45" fmla="*/ 205 h 305"/>
                  <a:gd name="T46" fmla="*/ 104 w 218"/>
                  <a:gd name="T47" fmla="*/ 212 h 305"/>
                  <a:gd name="T48" fmla="*/ 100 w 218"/>
                  <a:gd name="T49" fmla="*/ 215 h 305"/>
                  <a:gd name="T50" fmla="*/ 104 w 218"/>
                  <a:gd name="T51" fmla="*/ 223 h 305"/>
                  <a:gd name="T52" fmla="*/ 107 w 218"/>
                  <a:gd name="T53" fmla="*/ 230 h 305"/>
                  <a:gd name="T54" fmla="*/ 118 w 218"/>
                  <a:gd name="T55" fmla="*/ 241 h 305"/>
                  <a:gd name="T56" fmla="*/ 125 w 218"/>
                  <a:gd name="T57" fmla="*/ 248 h 305"/>
                  <a:gd name="T58" fmla="*/ 147 w 218"/>
                  <a:gd name="T59" fmla="*/ 258 h 305"/>
                  <a:gd name="T60" fmla="*/ 154 w 218"/>
                  <a:gd name="T61" fmla="*/ 266 h 305"/>
                  <a:gd name="T62" fmla="*/ 179 w 218"/>
                  <a:gd name="T63" fmla="*/ 276 h 305"/>
                  <a:gd name="T64" fmla="*/ 183 w 218"/>
                  <a:gd name="T65" fmla="*/ 276 h 305"/>
                  <a:gd name="T66" fmla="*/ 193 w 218"/>
                  <a:gd name="T67" fmla="*/ 284 h 305"/>
                  <a:gd name="T68" fmla="*/ 201 w 218"/>
                  <a:gd name="T69" fmla="*/ 287 h 305"/>
                  <a:gd name="T70" fmla="*/ 204 w 218"/>
                  <a:gd name="T71" fmla="*/ 294 h 305"/>
                  <a:gd name="T72" fmla="*/ 215 w 218"/>
                  <a:gd name="T73" fmla="*/ 302 h 305"/>
                  <a:gd name="T74" fmla="*/ 218 w 218"/>
                  <a:gd name="T75" fmla="*/ 30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8" h="305">
                    <a:moveTo>
                      <a:pt x="21" y="0"/>
                    </a:moveTo>
                    <a:lnTo>
                      <a:pt x="18" y="4"/>
                    </a:lnTo>
                    <a:lnTo>
                      <a:pt x="14" y="7"/>
                    </a:lnTo>
                    <a:lnTo>
                      <a:pt x="7" y="11"/>
                    </a:lnTo>
                    <a:lnTo>
                      <a:pt x="4" y="18"/>
                    </a:lnTo>
                    <a:lnTo>
                      <a:pt x="0" y="22"/>
                    </a:lnTo>
                    <a:lnTo>
                      <a:pt x="0" y="25"/>
                    </a:lnTo>
                    <a:lnTo>
                      <a:pt x="4" y="29"/>
                    </a:lnTo>
                    <a:lnTo>
                      <a:pt x="4" y="29"/>
                    </a:lnTo>
                    <a:lnTo>
                      <a:pt x="4" y="32"/>
                    </a:lnTo>
                    <a:lnTo>
                      <a:pt x="4" y="40"/>
                    </a:lnTo>
                    <a:lnTo>
                      <a:pt x="7" y="43"/>
                    </a:lnTo>
                    <a:lnTo>
                      <a:pt x="11" y="43"/>
                    </a:lnTo>
                    <a:lnTo>
                      <a:pt x="11" y="43"/>
                    </a:lnTo>
                    <a:lnTo>
                      <a:pt x="11" y="47"/>
                    </a:lnTo>
                    <a:lnTo>
                      <a:pt x="4" y="50"/>
                    </a:lnTo>
                    <a:lnTo>
                      <a:pt x="7" y="54"/>
                    </a:lnTo>
                    <a:lnTo>
                      <a:pt x="11" y="58"/>
                    </a:lnTo>
                    <a:lnTo>
                      <a:pt x="14" y="58"/>
                    </a:lnTo>
                    <a:lnTo>
                      <a:pt x="21" y="65"/>
                    </a:lnTo>
                    <a:lnTo>
                      <a:pt x="21" y="65"/>
                    </a:lnTo>
                    <a:lnTo>
                      <a:pt x="29" y="68"/>
                    </a:lnTo>
                    <a:lnTo>
                      <a:pt x="32" y="76"/>
                    </a:lnTo>
                    <a:lnTo>
                      <a:pt x="32" y="76"/>
                    </a:lnTo>
                    <a:lnTo>
                      <a:pt x="32" y="76"/>
                    </a:lnTo>
                    <a:lnTo>
                      <a:pt x="36" y="86"/>
                    </a:lnTo>
                    <a:lnTo>
                      <a:pt x="39" y="90"/>
                    </a:lnTo>
                    <a:lnTo>
                      <a:pt x="50" y="101"/>
                    </a:lnTo>
                    <a:lnTo>
                      <a:pt x="54" y="108"/>
                    </a:lnTo>
                    <a:lnTo>
                      <a:pt x="54" y="111"/>
                    </a:lnTo>
                    <a:lnTo>
                      <a:pt x="54" y="111"/>
                    </a:lnTo>
                    <a:lnTo>
                      <a:pt x="57" y="122"/>
                    </a:lnTo>
                    <a:lnTo>
                      <a:pt x="61" y="126"/>
                    </a:lnTo>
                    <a:lnTo>
                      <a:pt x="64" y="137"/>
                    </a:lnTo>
                    <a:lnTo>
                      <a:pt x="72" y="147"/>
                    </a:lnTo>
                    <a:lnTo>
                      <a:pt x="72" y="151"/>
                    </a:lnTo>
                    <a:lnTo>
                      <a:pt x="72" y="158"/>
                    </a:lnTo>
                    <a:lnTo>
                      <a:pt x="75" y="165"/>
                    </a:lnTo>
                    <a:lnTo>
                      <a:pt x="79" y="165"/>
                    </a:lnTo>
                    <a:lnTo>
                      <a:pt x="79" y="169"/>
                    </a:lnTo>
                    <a:lnTo>
                      <a:pt x="82" y="172"/>
                    </a:lnTo>
                    <a:lnTo>
                      <a:pt x="86" y="180"/>
                    </a:lnTo>
                    <a:lnTo>
                      <a:pt x="90" y="187"/>
                    </a:lnTo>
                    <a:lnTo>
                      <a:pt x="93" y="190"/>
                    </a:lnTo>
                    <a:lnTo>
                      <a:pt x="97" y="198"/>
                    </a:lnTo>
                    <a:lnTo>
                      <a:pt x="100" y="205"/>
                    </a:lnTo>
                    <a:lnTo>
                      <a:pt x="104" y="208"/>
                    </a:lnTo>
                    <a:lnTo>
                      <a:pt x="104" y="212"/>
                    </a:lnTo>
                    <a:lnTo>
                      <a:pt x="100" y="215"/>
                    </a:lnTo>
                    <a:lnTo>
                      <a:pt x="100" y="215"/>
                    </a:lnTo>
                    <a:lnTo>
                      <a:pt x="100" y="223"/>
                    </a:lnTo>
                    <a:lnTo>
                      <a:pt x="104" y="223"/>
                    </a:lnTo>
                    <a:lnTo>
                      <a:pt x="107" y="226"/>
                    </a:lnTo>
                    <a:lnTo>
                      <a:pt x="107" y="230"/>
                    </a:lnTo>
                    <a:lnTo>
                      <a:pt x="111" y="233"/>
                    </a:lnTo>
                    <a:lnTo>
                      <a:pt x="118" y="241"/>
                    </a:lnTo>
                    <a:lnTo>
                      <a:pt x="122" y="244"/>
                    </a:lnTo>
                    <a:lnTo>
                      <a:pt x="125" y="248"/>
                    </a:lnTo>
                    <a:lnTo>
                      <a:pt x="136" y="251"/>
                    </a:lnTo>
                    <a:lnTo>
                      <a:pt x="147" y="258"/>
                    </a:lnTo>
                    <a:lnTo>
                      <a:pt x="154" y="266"/>
                    </a:lnTo>
                    <a:lnTo>
                      <a:pt x="154" y="266"/>
                    </a:lnTo>
                    <a:lnTo>
                      <a:pt x="168" y="269"/>
                    </a:lnTo>
                    <a:lnTo>
                      <a:pt x="179" y="276"/>
                    </a:lnTo>
                    <a:lnTo>
                      <a:pt x="179" y="276"/>
                    </a:lnTo>
                    <a:lnTo>
                      <a:pt x="183" y="276"/>
                    </a:lnTo>
                    <a:lnTo>
                      <a:pt x="183" y="276"/>
                    </a:lnTo>
                    <a:lnTo>
                      <a:pt x="193" y="284"/>
                    </a:lnTo>
                    <a:lnTo>
                      <a:pt x="197" y="284"/>
                    </a:lnTo>
                    <a:lnTo>
                      <a:pt x="201" y="287"/>
                    </a:lnTo>
                    <a:lnTo>
                      <a:pt x="201" y="291"/>
                    </a:lnTo>
                    <a:lnTo>
                      <a:pt x="204" y="294"/>
                    </a:lnTo>
                    <a:lnTo>
                      <a:pt x="211" y="302"/>
                    </a:lnTo>
                    <a:lnTo>
                      <a:pt x="215" y="302"/>
                    </a:lnTo>
                    <a:lnTo>
                      <a:pt x="218" y="305"/>
                    </a:lnTo>
                    <a:lnTo>
                      <a:pt x="218" y="305"/>
                    </a:lnTo>
                    <a:lnTo>
                      <a:pt x="218" y="305"/>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63" name="Freeform 586">
                <a:extLst>
                  <a:ext uri="{FF2B5EF4-FFF2-40B4-BE49-F238E27FC236}">
                    <a16:creationId xmlns:a16="http://schemas.microsoft.com/office/drawing/2014/main" id="{7D9448D8-E338-497F-B96C-BF7E1990F7F2}"/>
                  </a:ext>
                </a:extLst>
              </p:cNvPr>
              <p:cNvSpPr>
                <a:spLocks/>
              </p:cNvSpPr>
              <p:nvPr/>
            </p:nvSpPr>
            <p:spPr bwMode="auto">
              <a:xfrm>
                <a:off x="2310" y="3446"/>
                <a:ext cx="258" cy="456"/>
              </a:xfrm>
              <a:custGeom>
                <a:avLst/>
                <a:gdLst>
                  <a:gd name="T0" fmla="*/ 223 w 258"/>
                  <a:gd name="T1" fmla="*/ 4 h 456"/>
                  <a:gd name="T2" fmla="*/ 233 w 258"/>
                  <a:gd name="T3" fmla="*/ 18 h 456"/>
                  <a:gd name="T4" fmla="*/ 248 w 258"/>
                  <a:gd name="T5" fmla="*/ 29 h 456"/>
                  <a:gd name="T6" fmla="*/ 244 w 258"/>
                  <a:gd name="T7" fmla="*/ 47 h 456"/>
                  <a:gd name="T8" fmla="*/ 258 w 258"/>
                  <a:gd name="T9" fmla="*/ 54 h 456"/>
                  <a:gd name="T10" fmla="*/ 258 w 258"/>
                  <a:gd name="T11" fmla="*/ 72 h 456"/>
                  <a:gd name="T12" fmla="*/ 244 w 258"/>
                  <a:gd name="T13" fmla="*/ 90 h 456"/>
                  <a:gd name="T14" fmla="*/ 233 w 258"/>
                  <a:gd name="T15" fmla="*/ 101 h 456"/>
                  <a:gd name="T16" fmla="*/ 212 w 258"/>
                  <a:gd name="T17" fmla="*/ 108 h 456"/>
                  <a:gd name="T18" fmla="*/ 190 w 258"/>
                  <a:gd name="T19" fmla="*/ 111 h 456"/>
                  <a:gd name="T20" fmla="*/ 162 w 258"/>
                  <a:gd name="T21" fmla="*/ 115 h 456"/>
                  <a:gd name="T22" fmla="*/ 144 w 258"/>
                  <a:gd name="T23" fmla="*/ 115 h 456"/>
                  <a:gd name="T24" fmla="*/ 151 w 258"/>
                  <a:gd name="T25" fmla="*/ 126 h 456"/>
                  <a:gd name="T26" fmla="*/ 147 w 258"/>
                  <a:gd name="T27" fmla="*/ 136 h 456"/>
                  <a:gd name="T28" fmla="*/ 144 w 258"/>
                  <a:gd name="T29" fmla="*/ 147 h 456"/>
                  <a:gd name="T30" fmla="*/ 144 w 258"/>
                  <a:gd name="T31" fmla="*/ 162 h 456"/>
                  <a:gd name="T32" fmla="*/ 129 w 258"/>
                  <a:gd name="T33" fmla="*/ 169 h 456"/>
                  <a:gd name="T34" fmla="*/ 108 w 258"/>
                  <a:gd name="T35" fmla="*/ 165 h 456"/>
                  <a:gd name="T36" fmla="*/ 90 w 258"/>
                  <a:gd name="T37" fmla="*/ 158 h 456"/>
                  <a:gd name="T38" fmla="*/ 90 w 258"/>
                  <a:gd name="T39" fmla="*/ 176 h 456"/>
                  <a:gd name="T40" fmla="*/ 94 w 258"/>
                  <a:gd name="T41" fmla="*/ 194 h 456"/>
                  <a:gd name="T42" fmla="*/ 101 w 258"/>
                  <a:gd name="T43" fmla="*/ 201 h 456"/>
                  <a:gd name="T44" fmla="*/ 104 w 258"/>
                  <a:gd name="T45" fmla="*/ 194 h 456"/>
                  <a:gd name="T46" fmla="*/ 119 w 258"/>
                  <a:gd name="T47" fmla="*/ 194 h 456"/>
                  <a:gd name="T48" fmla="*/ 115 w 258"/>
                  <a:gd name="T49" fmla="*/ 208 h 456"/>
                  <a:gd name="T50" fmla="*/ 104 w 258"/>
                  <a:gd name="T51" fmla="*/ 208 h 456"/>
                  <a:gd name="T52" fmla="*/ 101 w 258"/>
                  <a:gd name="T53" fmla="*/ 201 h 456"/>
                  <a:gd name="T54" fmla="*/ 90 w 258"/>
                  <a:gd name="T55" fmla="*/ 205 h 456"/>
                  <a:gd name="T56" fmla="*/ 97 w 258"/>
                  <a:gd name="T57" fmla="*/ 212 h 456"/>
                  <a:gd name="T58" fmla="*/ 104 w 258"/>
                  <a:gd name="T59" fmla="*/ 212 h 456"/>
                  <a:gd name="T60" fmla="*/ 90 w 258"/>
                  <a:gd name="T61" fmla="*/ 223 h 456"/>
                  <a:gd name="T62" fmla="*/ 86 w 258"/>
                  <a:gd name="T63" fmla="*/ 233 h 456"/>
                  <a:gd name="T64" fmla="*/ 86 w 258"/>
                  <a:gd name="T65" fmla="*/ 248 h 456"/>
                  <a:gd name="T66" fmla="*/ 79 w 258"/>
                  <a:gd name="T67" fmla="*/ 255 h 456"/>
                  <a:gd name="T68" fmla="*/ 79 w 258"/>
                  <a:gd name="T69" fmla="*/ 262 h 456"/>
                  <a:gd name="T70" fmla="*/ 61 w 258"/>
                  <a:gd name="T71" fmla="*/ 266 h 456"/>
                  <a:gd name="T72" fmla="*/ 54 w 258"/>
                  <a:gd name="T73" fmla="*/ 269 h 456"/>
                  <a:gd name="T74" fmla="*/ 43 w 258"/>
                  <a:gd name="T75" fmla="*/ 284 h 456"/>
                  <a:gd name="T76" fmla="*/ 40 w 258"/>
                  <a:gd name="T77" fmla="*/ 298 h 456"/>
                  <a:gd name="T78" fmla="*/ 47 w 258"/>
                  <a:gd name="T79" fmla="*/ 305 h 456"/>
                  <a:gd name="T80" fmla="*/ 69 w 258"/>
                  <a:gd name="T81" fmla="*/ 319 h 456"/>
                  <a:gd name="T82" fmla="*/ 76 w 258"/>
                  <a:gd name="T83" fmla="*/ 323 h 456"/>
                  <a:gd name="T84" fmla="*/ 72 w 258"/>
                  <a:gd name="T85" fmla="*/ 334 h 456"/>
                  <a:gd name="T86" fmla="*/ 72 w 258"/>
                  <a:gd name="T87" fmla="*/ 341 h 456"/>
                  <a:gd name="T88" fmla="*/ 65 w 258"/>
                  <a:gd name="T89" fmla="*/ 348 h 456"/>
                  <a:gd name="T90" fmla="*/ 51 w 258"/>
                  <a:gd name="T91" fmla="*/ 359 h 456"/>
                  <a:gd name="T92" fmla="*/ 36 w 258"/>
                  <a:gd name="T93" fmla="*/ 373 h 456"/>
                  <a:gd name="T94" fmla="*/ 33 w 258"/>
                  <a:gd name="T95" fmla="*/ 388 h 456"/>
                  <a:gd name="T96" fmla="*/ 26 w 258"/>
                  <a:gd name="T97" fmla="*/ 395 h 456"/>
                  <a:gd name="T98" fmla="*/ 15 w 258"/>
                  <a:gd name="T99" fmla="*/ 388 h 456"/>
                  <a:gd name="T100" fmla="*/ 18 w 258"/>
                  <a:gd name="T101" fmla="*/ 395 h 456"/>
                  <a:gd name="T102" fmla="*/ 8 w 258"/>
                  <a:gd name="T103" fmla="*/ 406 h 456"/>
                  <a:gd name="T104" fmla="*/ 4 w 258"/>
                  <a:gd name="T105" fmla="*/ 423 h 456"/>
                  <a:gd name="T106" fmla="*/ 8 w 258"/>
                  <a:gd name="T107" fmla="*/ 434 h 456"/>
                  <a:gd name="T108" fmla="*/ 0 w 258"/>
                  <a:gd name="T109" fmla="*/ 434 h 456"/>
                  <a:gd name="T110" fmla="*/ 8 w 258"/>
                  <a:gd name="T111" fmla="*/ 438 h 456"/>
                  <a:gd name="T112" fmla="*/ 22 w 258"/>
                  <a:gd name="T113" fmla="*/ 45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8" h="456">
                    <a:moveTo>
                      <a:pt x="223" y="0"/>
                    </a:moveTo>
                    <a:lnTo>
                      <a:pt x="223" y="4"/>
                    </a:lnTo>
                    <a:lnTo>
                      <a:pt x="223" y="4"/>
                    </a:lnTo>
                    <a:lnTo>
                      <a:pt x="223" y="7"/>
                    </a:lnTo>
                    <a:lnTo>
                      <a:pt x="226" y="14"/>
                    </a:lnTo>
                    <a:lnTo>
                      <a:pt x="233" y="18"/>
                    </a:lnTo>
                    <a:lnTo>
                      <a:pt x="237" y="22"/>
                    </a:lnTo>
                    <a:lnTo>
                      <a:pt x="244" y="25"/>
                    </a:lnTo>
                    <a:lnTo>
                      <a:pt x="248" y="29"/>
                    </a:lnTo>
                    <a:lnTo>
                      <a:pt x="248" y="32"/>
                    </a:lnTo>
                    <a:lnTo>
                      <a:pt x="244" y="43"/>
                    </a:lnTo>
                    <a:lnTo>
                      <a:pt x="244" y="47"/>
                    </a:lnTo>
                    <a:lnTo>
                      <a:pt x="251" y="50"/>
                    </a:lnTo>
                    <a:lnTo>
                      <a:pt x="255" y="54"/>
                    </a:lnTo>
                    <a:lnTo>
                      <a:pt x="258" y="54"/>
                    </a:lnTo>
                    <a:lnTo>
                      <a:pt x="258" y="58"/>
                    </a:lnTo>
                    <a:lnTo>
                      <a:pt x="258" y="65"/>
                    </a:lnTo>
                    <a:lnTo>
                      <a:pt x="258" y="72"/>
                    </a:lnTo>
                    <a:lnTo>
                      <a:pt x="251" y="79"/>
                    </a:lnTo>
                    <a:lnTo>
                      <a:pt x="244" y="86"/>
                    </a:lnTo>
                    <a:lnTo>
                      <a:pt x="244" y="90"/>
                    </a:lnTo>
                    <a:lnTo>
                      <a:pt x="240" y="97"/>
                    </a:lnTo>
                    <a:lnTo>
                      <a:pt x="237" y="101"/>
                    </a:lnTo>
                    <a:lnTo>
                      <a:pt x="233" y="101"/>
                    </a:lnTo>
                    <a:lnTo>
                      <a:pt x="223" y="104"/>
                    </a:lnTo>
                    <a:lnTo>
                      <a:pt x="219" y="104"/>
                    </a:lnTo>
                    <a:lnTo>
                      <a:pt x="212" y="108"/>
                    </a:lnTo>
                    <a:lnTo>
                      <a:pt x="205" y="111"/>
                    </a:lnTo>
                    <a:lnTo>
                      <a:pt x="197" y="111"/>
                    </a:lnTo>
                    <a:lnTo>
                      <a:pt x="190" y="111"/>
                    </a:lnTo>
                    <a:lnTo>
                      <a:pt x="183" y="115"/>
                    </a:lnTo>
                    <a:lnTo>
                      <a:pt x="172" y="115"/>
                    </a:lnTo>
                    <a:lnTo>
                      <a:pt x="162" y="115"/>
                    </a:lnTo>
                    <a:lnTo>
                      <a:pt x="151" y="115"/>
                    </a:lnTo>
                    <a:lnTo>
                      <a:pt x="144" y="111"/>
                    </a:lnTo>
                    <a:lnTo>
                      <a:pt x="144" y="115"/>
                    </a:lnTo>
                    <a:lnTo>
                      <a:pt x="144" y="122"/>
                    </a:lnTo>
                    <a:lnTo>
                      <a:pt x="147" y="126"/>
                    </a:lnTo>
                    <a:lnTo>
                      <a:pt x="151" y="126"/>
                    </a:lnTo>
                    <a:lnTo>
                      <a:pt x="147" y="133"/>
                    </a:lnTo>
                    <a:lnTo>
                      <a:pt x="147" y="136"/>
                    </a:lnTo>
                    <a:lnTo>
                      <a:pt x="147" y="136"/>
                    </a:lnTo>
                    <a:lnTo>
                      <a:pt x="147" y="136"/>
                    </a:lnTo>
                    <a:lnTo>
                      <a:pt x="144" y="140"/>
                    </a:lnTo>
                    <a:lnTo>
                      <a:pt x="144" y="147"/>
                    </a:lnTo>
                    <a:lnTo>
                      <a:pt x="144" y="154"/>
                    </a:lnTo>
                    <a:lnTo>
                      <a:pt x="144" y="158"/>
                    </a:lnTo>
                    <a:lnTo>
                      <a:pt x="144" y="162"/>
                    </a:lnTo>
                    <a:lnTo>
                      <a:pt x="140" y="165"/>
                    </a:lnTo>
                    <a:lnTo>
                      <a:pt x="137" y="165"/>
                    </a:lnTo>
                    <a:lnTo>
                      <a:pt x="129" y="169"/>
                    </a:lnTo>
                    <a:lnTo>
                      <a:pt x="115" y="169"/>
                    </a:lnTo>
                    <a:lnTo>
                      <a:pt x="112" y="169"/>
                    </a:lnTo>
                    <a:lnTo>
                      <a:pt x="108" y="165"/>
                    </a:lnTo>
                    <a:lnTo>
                      <a:pt x="101" y="162"/>
                    </a:lnTo>
                    <a:lnTo>
                      <a:pt x="94" y="162"/>
                    </a:lnTo>
                    <a:lnTo>
                      <a:pt x="90" y="158"/>
                    </a:lnTo>
                    <a:lnTo>
                      <a:pt x="86" y="162"/>
                    </a:lnTo>
                    <a:lnTo>
                      <a:pt x="86" y="169"/>
                    </a:lnTo>
                    <a:lnTo>
                      <a:pt x="90" y="176"/>
                    </a:lnTo>
                    <a:lnTo>
                      <a:pt x="90" y="187"/>
                    </a:lnTo>
                    <a:lnTo>
                      <a:pt x="90" y="190"/>
                    </a:lnTo>
                    <a:lnTo>
                      <a:pt x="94" y="194"/>
                    </a:lnTo>
                    <a:lnTo>
                      <a:pt x="101" y="197"/>
                    </a:lnTo>
                    <a:lnTo>
                      <a:pt x="97" y="197"/>
                    </a:lnTo>
                    <a:lnTo>
                      <a:pt x="101" y="201"/>
                    </a:lnTo>
                    <a:lnTo>
                      <a:pt x="108" y="197"/>
                    </a:lnTo>
                    <a:lnTo>
                      <a:pt x="108" y="194"/>
                    </a:lnTo>
                    <a:lnTo>
                      <a:pt x="104" y="194"/>
                    </a:lnTo>
                    <a:lnTo>
                      <a:pt x="112" y="194"/>
                    </a:lnTo>
                    <a:lnTo>
                      <a:pt x="115" y="190"/>
                    </a:lnTo>
                    <a:lnTo>
                      <a:pt x="119" y="194"/>
                    </a:lnTo>
                    <a:lnTo>
                      <a:pt x="119" y="205"/>
                    </a:lnTo>
                    <a:lnTo>
                      <a:pt x="119" y="208"/>
                    </a:lnTo>
                    <a:lnTo>
                      <a:pt x="115" y="208"/>
                    </a:lnTo>
                    <a:lnTo>
                      <a:pt x="112" y="208"/>
                    </a:lnTo>
                    <a:lnTo>
                      <a:pt x="108" y="208"/>
                    </a:lnTo>
                    <a:lnTo>
                      <a:pt x="104" y="208"/>
                    </a:lnTo>
                    <a:lnTo>
                      <a:pt x="104" y="205"/>
                    </a:lnTo>
                    <a:lnTo>
                      <a:pt x="104" y="201"/>
                    </a:lnTo>
                    <a:lnTo>
                      <a:pt x="101" y="201"/>
                    </a:lnTo>
                    <a:lnTo>
                      <a:pt x="97" y="201"/>
                    </a:lnTo>
                    <a:lnTo>
                      <a:pt x="94" y="205"/>
                    </a:lnTo>
                    <a:lnTo>
                      <a:pt x="90" y="205"/>
                    </a:lnTo>
                    <a:lnTo>
                      <a:pt x="90" y="208"/>
                    </a:lnTo>
                    <a:lnTo>
                      <a:pt x="90" y="208"/>
                    </a:lnTo>
                    <a:lnTo>
                      <a:pt x="97" y="212"/>
                    </a:lnTo>
                    <a:lnTo>
                      <a:pt x="101" y="212"/>
                    </a:lnTo>
                    <a:lnTo>
                      <a:pt x="104" y="212"/>
                    </a:lnTo>
                    <a:lnTo>
                      <a:pt x="104" y="212"/>
                    </a:lnTo>
                    <a:lnTo>
                      <a:pt x="104" y="215"/>
                    </a:lnTo>
                    <a:lnTo>
                      <a:pt x="94" y="219"/>
                    </a:lnTo>
                    <a:lnTo>
                      <a:pt x="90" y="223"/>
                    </a:lnTo>
                    <a:lnTo>
                      <a:pt x="90" y="226"/>
                    </a:lnTo>
                    <a:lnTo>
                      <a:pt x="86" y="230"/>
                    </a:lnTo>
                    <a:lnTo>
                      <a:pt x="86" y="233"/>
                    </a:lnTo>
                    <a:lnTo>
                      <a:pt x="86" y="237"/>
                    </a:lnTo>
                    <a:lnTo>
                      <a:pt x="86" y="240"/>
                    </a:lnTo>
                    <a:lnTo>
                      <a:pt x="86" y="248"/>
                    </a:lnTo>
                    <a:lnTo>
                      <a:pt x="83" y="251"/>
                    </a:lnTo>
                    <a:lnTo>
                      <a:pt x="83" y="251"/>
                    </a:lnTo>
                    <a:lnTo>
                      <a:pt x="79" y="255"/>
                    </a:lnTo>
                    <a:lnTo>
                      <a:pt x="79" y="258"/>
                    </a:lnTo>
                    <a:lnTo>
                      <a:pt x="79" y="262"/>
                    </a:lnTo>
                    <a:lnTo>
                      <a:pt x="79" y="262"/>
                    </a:lnTo>
                    <a:lnTo>
                      <a:pt x="79" y="266"/>
                    </a:lnTo>
                    <a:lnTo>
                      <a:pt x="65" y="266"/>
                    </a:lnTo>
                    <a:lnTo>
                      <a:pt x="61" y="266"/>
                    </a:lnTo>
                    <a:lnTo>
                      <a:pt x="61" y="269"/>
                    </a:lnTo>
                    <a:lnTo>
                      <a:pt x="58" y="269"/>
                    </a:lnTo>
                    <a:lnTo>
                      <a:pt x="54" y="269"/>
                    </a:lnTo>
                    <a:lnTo>
                      <a:pt x="47" y="276"/>
                    </a:lnTo>
                    <a:lnTo>
                      <a:pt x="43" y="280"/>
                    </a:lnTo>
                    <a:lnTo>
                      <a:pt x="43" y="284"/>
                    </a:lnTo>
                    <a:lnTo>
                      <a:pt x="40" y="287"/>
                    </a:lnTo>
                    <a:lnTo>
                      <a:pt x="36" y="294"/>
                    </a:lnTo>
                    <a:lnTo>
                      <a:pt x="40" y="298"/>
                    </a:lnTo>
                    <a:lnTo>
                      <a:pt x="40" y="301"/>
                    </a:lnTo>
                    <a:lnTo>
                      <a:pt x="43" y="305"/>
                    </a:lnTo>
                    <a:lnTo>
                      <a:pt x="47" y="305"/>
                    </a:lnTo>
                    <a:lnTo>
                      <a:pt x="54" y="316"/>
                    </a:lnTo>
                    <a:lnTo>
                      <a:pt x="65" y="319"/>
                    </a:lnTo>
                    <a:lnTo>
                      <a:pt x="69" y="319"/>
                    </a:lnTo>
                    <a:lnTo>
                      <a:pt x="72" y="316"/>
                    </a:lnTo>
                    <a:lnTo>
                      <a:pt x="76" y="319"/>
                    </a:lnTo>
                    <a:lnTo>
                      <a:pt x="76" y="323"/>
                    </a:lnTo>
                    <a:lnTo>
                      <a:pt x="76" y="330"/>
                    </a:lnTo>
                    <a:lnTo>
                      <a:pt x="76" y="334"/>
                    </a:lnTo>
                    <a:lnTo>
                      <a:pt x="72" y="334"/>
                    </a:lnTo>
                    <a:lnTo>
                      <a:pt x="76" y="337"/>
                    </a:lnTo>
                    <a:lnTo>
                      <a:pt x="76" y="341"/>
                    </a:lnTo>
                    <a:lnTo>
                      <a:pt x="72" y="341"/>
                    </a:lnTo>
                    <a:lnTo>
                      <a:pt x="72" y="345"/>
                    </a:lnTo>
                    <a:lnTo>
                      <a:pt x="69" y="345"/>
                    </a:lnTo>
                    <a:lnTo>
                      <a:pt x="65" y="348"/>
                    </a:lnTo>
                    <a:lnTo>
                      <a:pt x="58" y="352"/>
                    </a:lnTo>
                    <a:lnTo>
                      <a:pt x="51" y="355"/>
                    </a:lnTo>
                    <a:lnTo>
                      <a:pt x="51" y="359"/>
                    </a:lnTo>
                    <a:lnTo>
                      <a:pt x="43" y="362"/>
                    </a:lnTo>
                    <a:lnTo>
                      <a:pt x="40" y="366"/>
                    </a:lnTo>
                    <a:lnTo>
                      <a:pt x="36" y="373"/>
                    </a:lnTo>
                    <a:lnTo>
                      <a:pt x="33" y="377"/>
                    </a:lnTo>
                    <a:lnTo>
                      <a:pt x="36" y="377"/>
                    </a:lnTo>
                    <a:lnTo>
                      <a:pt x="33" y="388"/>
                    </a:lnTo>
                    <a:lnTo>
                      <a:pt x="33" y="391"/>
                    </a:lnTo>
                    <a:lnTo>
                      <a:pt x="29" y="395"/>
                    </a:lnTo>
                    <a:lnTo>
                      <a:pt x="26" y="395"/>
                    </a:lnTo>
                    <a:lnTo>
                      <a:pt x="22" y="395"/>
                    </a:lnTo>
                    <a:lnTo>
                      <a:pt x="18" y="395"/>
                    </a:lnTo>
                    <a:lnTo>
                      <a:pt x="15" y="388"/>
                    </a:lnTo>
                    <a:lnTo>
                      <a:pt x="15" y="395"/>
                    </a:lnTo>
                    <a:lnTo>
                      <a:pt x="18" y="395"/>
                    </a:lnTo>
                    <a:lnTo>
                      <a:pt x="18" y="395"/>
                    </a:lnTo>
                    <a:lnTo>
                      <a:pt x="18" y="398"/>
                    </a:lnTo>
                    <a:lnTo>
                      <a:pt x="11" y="402"/>
                    </a:lnTo>
                    <a:lnTo>
                      <a:pt x="8" y="406"/>
                    </a:lnTo>
                    <a:lnTo>
                      <a:pt x="4" y="420"/>
                    </a:lnTo>
                    <a:lnTo>
                      <a:pt x="0" y="423"/>
                    </a:lnTo>
                    <a:lnTo>
                      <a:pt x="4" y="423"/>
                    </a:lnTo>
                    <a:lnTo>
                      <a:pt x="4" y="420"/>
                    </a:lnTo>
                    <a:lnTo>
                      <a:pt x="8" y="427"/>
                    </a:lnTo>
                    <a:lnTo>
                      <a:pt x="8" y="434"/>
                    </a:lnTo>
                    <a:lnTo>
                      <a:pt x="8" y="434"/>
                    </a:lnTo>
                    <a:lnTo>
                      <a:pt x="4" y="434"/>
                    </a:lnTo>
                    <a:lnTo>
                      <a:pt x="0" y="434"/>
                    </a:lnTo>
                    <a:lnTo>
                      <a:pt x="4" y="438"/>
                    </a:lnTo>
                    <a:lnTo>
                      <a:pt x="8" y="438"/>
                    </a:lnTo>
                    <a:lnTo>
                      <a:pt x="8" y="438"/>
                    </a:lnTo>
                    <a:lnTo>
                      <a:pt x="15" y="449"/>
                    </a:lnTo>
                    <a:lnTo>
                      <a:pt x="22" y="456"/>
                    </a:lnTo>
                    <a:lnTo>
                      <a:pt x="22" y="456"/>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64" name="Freeform 587">
                <a:extLst>
                  <a:ext uri="{FF2B5EF4-FFF2-40B4-BE49-F238E27FC236}">
                    <a16:creationId xmlns:a16="http://schemas.microsoft.com/office/drawing/2014/main" id="{0B859E11-BD10-4AD1-9983-89C49E624D9C}"/>
                  </a:ext>
                </a:extLst>
              </p:cNvPr>
              <p:cNvSpPr>
                <a:spLocks/>
              </p:cNvSpPr>
              <p:nvPr/>
            </p:nvSpPr>
            <p:spPr bwMode="auto">
              <a:xfrm>
                <a:off x="2325" y="3913"/>
                <a:ext cx="71" cy="64"/>
              </a:xfrm>
              <a:custGeom>
                <a:avLst/>
                <a:gdLst>
                  <a:gd name="T0" fmla="*/ 0 w 71"/>
                  <a:gd name="T1" fmla="*/ 0 h 64"/>
                  <a:gd name="T2" fmla="*/ 3 w 71"/>
                  <a:gd name="T3" fmla="*/ 0 h 64"/>
                  <a:gd name="T4" fmla="*/ 3 w 71"/>
                  <a:gd name="T5" fmla="*/ 3 h 64"/>
                  <a:gd name="T6" fmla="*/ 11 w 71"/>
                  <a:gd name="T7" fmla="*/ 10 h 64"/>
                  <a:gd name="T8" fmla="*/ 11 w 71"/>
                  <a:gd name="T9" fmla="*/ 14 h 64"/>
                  <a:gd name="T10" fmla="*/ 11 w 71"/>
                  <a:gd name="T11" fmla="*/ 10 h 64"/>
                  <a:gd name="T12" fmla="*/ 7 w 71"/>
                  <a:gd name="T13" fmla="*/ 10 h 64"/>
                  <a:gd name="T14" fmla="*/ 3 w 71"/>
                  <a:gd name="T15" fmla="*/ 10 h 64"/>
                  <a:gd name="T16" fmla="*/ 3 w 71"/>
                  <a:gd name="T17" fmla="*/ 14 h 64"/>
                  <a:gd name="T18" fmla="*/ 7 w 71"/>
                  <a:gd name="T19" fmla="*/ 14 h 64"/>
                  <a:gd name="T20" fmla="*/ 7 w 71"/>
                  <a:gd name="T21" fmla="*/ 17 h 64"/>
                  <a:gd name="T22" fmla="*/ 11 w 71"/>
                  <a:gd name="T23" fmla="*/ 17 h 64"/>
                  <a:gd name="T24" fmla="*/ 11 w 71"/>
                  <a:gd name="T25" fmla="*/ 21 h 64"/>
                  <a:gd name="T26" fmla="*/ 14 w 71"/>
                  <a:gd name="T27" fmla="*/ 25 h 64"/>
                  <a:gd name="T28" fmla="*/ 18 w 71"/>
                  <a:gd name="T29" fmla="*/ 28 h 64"/>
                  <a:gd name="T30" fmla="*/ 21 w 71"/>
                  <a:gd name="T31" fmla="*/ 32 h 64"/>
                  <a:gd name="T32" fmla="*/ 28 w 71"/>
                  <a:gd name="T33" fmla="*/ 35 h 64"/>
                  <a:gd name="T34" fmla="*/ 32 w 71"/>
                  <a:gd name="T35" fmla="*/ 39 h 64"/>
                  <a:gd name="T36" fmla="*/ 32 w 71"/>
                  <a:gd name="T37" fmla="*/ 39 h 64"/>
                  <a:gd name="T38" fmla="*/ 36 w 71"/>
                  <a:gd name="T39" fmla="*/ 39 h 64"/>
                  <a:gd name="T40" fmla="*/ 36 w 71"/>
                  <a:gd name="T41" fmla="*/ 43 h 64"/>
                  <a:gd name="T42" fmla="*/ 39 w 71"/>
                  <a:gd name="T43" fmla="*/ 43 h 64"/>
                  <a:gd name="T44" fmla="*/ 46 w 71"/>
                  <a:gd name="T45" fmla="*/ 46 h 64"/>
                  <a:gd name="T46" fmla="*/ 54 w 71"/>
                  <a:gd name="T47" fmla="*/ 50 h 64"/>
                  <a:gd name="T48" fmla="*/ 57 w 71"/>
                  <a:gd name="T49" fmla="*/ 53 h 64"/>
                  <a:gd name="T50" fmla="*/ 68 w 71"/>
                  <a:gd name="T51" fmla="*/ 53 h 64"/>
                  <a:gd name="T52" fmla="*/ 71 w 71"/>
                  <a:gd name="T53" fmla="*/ 53 h 64"/>
                  <a:gd name="T54" fmla="*/ 71 w 71"/>
                  <a:gd name="T55" fmla="*/ 57 h 64"/>
                  <a:gd name="T56" fmla="*/ 71 w 71"/>
                  <a:gd name="T57" fmla="*/ 60 h 64"/>
                  <a:gd name="T58" fmla="*/ 71 w 71"/>
                  <a:gd name="T59" fmla="*/ 60 h 64"/>
                  <a:gd name="T60" fmla="*/ 64 w 71"/>
                  <a:gd name="T61" fmla="*/ 64 h 64"/>
                  <a:gd name="T62" fmla="*/ 57 w 71"/>
                  <a:gd name="T63" fmla="*/ 60 h 64"/>
                  <a:gd name="T64" fmla="*/ 50 w 71"/>
                  <a:gd name="T65" fmla="*/ 64 h 64"/>
                  <a:gd name="T66" fmla="*/ 46 w 71"/>
                  <a:gd name="T67" fmla="*/ 64 h 64"/>
                  <a:gd name="T68" fmla="*/ 43 w 71"/>
                  <a:gd name="T69" fmla="*/ 64 h 64"/>
                  <a:gd name="T70" fmla="*/ 39 w 71"/>
                  <a:gd name="T71" fmla="*/ 60 h 64"/>
                  <a:gd name="T72" fmla="*/ 28 w 71"/>
                  <a:gd name="T73" fmla="*/ 60 h 64"/>
                  <a:gd name="T74" fmla="*/ 18 w 71"/>
                  <a:gd name="T75" fmla="*/ 60 h 64"/>
                  <a:gd name="T76" fmla="*/ 14 w 71"/>
                  <a:gd name="T77" fmla="*/ 57 h 64"/>
                  <a:gd name="T78" fmla="*/ 14 w 71"/>
                  <a:gd name="T79" fmla="*/ 57 h 64"/>
                  <a:gd name="T80" fmla="*/ 11 w 71"/>
                  <a:gd name="T81" fmla="*/ 57 h 64"/>
                  <a:gd name="T82" fmla="*/ 3 w 71"/>
                  <a:gd name="T83" fmla="*/ 60 h 64"/>
                  <a:gd name="T84" fmla="*/ 3 w 71"/>
                  <a:gd name="T85" fmla="*/ 6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 h="64">
                    <a:moveTo>
                      <a:pt x="0" y="0"/>
                    </a:moveTo>
                    <a:lnTo>
                      <a:pt x="3" y="0"/>
                    </a:lnTo>
                    <a:lnTo>
                      <a:pt x="3" y="3"/>
                    </a:lnTo>
                    <a:lnTo>
                      <a:pt x="11" y="10"/>
                    </a:lnTo>
                    <a:lnTo>
                      <a:pt x="11" y="14"/>
                    </a:lnTo>
                    <a:lnTo>
                      <a:pt x="11" y="10"/>
                    </a:lnTo>
                    <a:lnTo>
                      <a:pt x="7" y="10"/>
                    </a:lnTo>
                    <a:lnTo>
                      <a:pt x="3" y="10"/>
                    </a:lnTo>
                    <a:lnTo>
                      <a:pt x="3" y="14"/>
                    </a:lnTo>
                    <a:lnTo>
                      <a:pt x="7" y="14"/>
                    </a:lnTo>
                    <a:lnTo>
                      <a:pt x="7" y="17"/>
                    </a:lnTo>
                    <a:lnTo>
                      <a:pt x="11" y="17"/>
                    </a:lnTo>
                    <a:lnTo>
                      <a:pt x="11" y="21"/>
                    </a:lnTo>
                    <a:lnTo>
                      <a:pt x="14" y="25"/>
                    </a:lnTo>
                    <a:lnTo>
                      <a:pt x="18" y="28"/>
                    </a:lnTo>
                    <a:lnTo>
                      <a:pt x="21" y="32"/>
                    </a:lnTo>
                    <a:lnTo>
                      <a:pt x="28" y="35"/>
                    </a:lnTo>
                    <a:lnTo>
                      <a:pt x="32" y="39"/>
                    </a:lnTo>
                    <a:lnTo>
                      <a:pt x="32" y="39"/>
                    </a:lnTo>
                    <a:lnTo>
                      <a:pt x="36" y="39"/>
                    </a:lnTo>
                    <a:lnTo>
                      <a:pt x="36" y="43"/>
                    </a:lnTo>
                    <a:lnTo>
                      <a:pt x="39" y="43"/>
                    </a:lnTo>
                    <a:lnTo>
                      <a:pt x="46" y="46"/>
                    </a:lnTo>
                    <a:lnTo>
                      <a:pt x="54" y="50"/>
                    </a:lnTo>
                    <a:lnTo>
                      <a:pt x="57" y="53"/>
                    </a:lnTo>
                    <a:lnTo>
                      <a:pt x="68" y="53"/>
                    </a:lnTo>
                    <a:lnTo>
                      <a:pt x="71" y="53"/>
                    </a:lnTo>
                    <a:lnTo>
                      <a:pt x="71" y="57"/>
                    </a:lnTo>
                    <a:lnTo>
                      <a:pt x="71" y="60"/>
                    </a:lnTo>
                    <a:lnTo>
                      <a:pt x="71" y="60"/>
                    </a:lnTo>
                    <a:lnTo>
                      <a:pt x="64" y="64"/>
                    </a:lnTo>
                    <a:lnTo>
                      <a:pt x="57" y="60"/>
                    </a:lnTo>
                    <a:lnTo>
                      <a:pt x="50" y="64"/>
                    </a:lnTo>
                    <a:lnTo>
                      <a:pt x="46" y="64"/>
                    </a:lnTo>
                    <a:lnTo>
                      <a:pt x="43" y="64"/>
                    </a:lnTo>
                    <a:lnTo>
                      <a:pt x="39" y="60"/>
                    </a:lnTo>
                    <a:lnTo>
                      <a:pt x="28" y="60"/>
                    </a:lnTo>
                    <a:lnTo>
                      <a:pt x="18" y="60"/>
                    </a:lnTo>
                    <a:lnTo>
                      <a:pt x="14" y="57"/>
                    </a:lnTo>
                    <a:lnTo>
                      <a:pt x="14" y="57"/>
                    </a:lnTo>
                    <a:lnTo>
                      <a:pt x="11" y="57"/>
                    </a:lnTo>
                    <a:lnTo>
                      <a:pt x="3" y="60"/>
                    </a:lnTo>
                    <a:lnTo>
                      <a:pt x="3" y="6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65" name="Freeform 588">
                <a:extLst>
                  <a:ext uri="{FF2B5EF4-FFF2-40B4-BE49-F238E27FC236}">
                    <a16:creationId xmlns:a16="http://schemas.microsoft.com/office/drawing/2014/main" id="{141F7EFE-86BC-469E-A817-19330A524809}"/>
                  </a:ext>
                </a:extLst>
              </p:cNvPr>
              <p:cNvSpPr>
                <a:spLocks/>
              </p:cNvSpPr>
              <p:nvPr/>
            </p:nvSpPr>
            <p:spPr bwMode="auto">
              <a:xfrm>
                <a:off x="2561" y="2603"/>
                <a:ext cx="65" cy="7"/>
              </a:xfrm>
              <a:custGeom>
                <a:avLst/>
                <a:gdLst>
                  <a:gd name="T0" fmla="*/ 0 w 65"/>
                  <a:gd name="T1" fmla="*/ 0 h 7"/>
                  <a:gd name="T2" fmla="*/ 4 w 65"/>
                  <a:gd name="T3" fmla="*/ 0 h 7"/>
                  <a:gd name="T4" fmla="*/ 4 w 65"/>
                  <a:gd name="T5" fmla="*/ 0 h 7"/>
                  <a:gd name="T6" fmla="*/ 7 w 65"/>
                  <a:gd name="T7" fmla="*/ 0 h 7"/>
                  <a:gd name="T8" fmla="*/ 15 w 65"/>
                  <a:gd name="T9" fmla="*/ 0 h 7"/>
                  <a:gd name="T10" fmla="*/ 22 w 65"/>
                  <a:gd name="T11" fmla="*/ 0 h 7"/>
                  <a:gd name="T12" fmla="*/ 32 w 65"/>
                  <a:gd name="T13" fmla="*/ 0 h 7"/>
                  <a:gd name="T14" fmla="*/ 36 w 65"/>
                  <a:gd name="T15" fmla="*/ 0 h 7"/>
                  <a:gd name="T16" fmla="*/ 43 w 65"/>
                  <a:gd name="T17" fmla="*/ 0 h 7"/>
                  <a:gd name="T18" fmla="*/ 43 w 65"/>
                  <a:gd name="T19" fmla="*/ 0 h 7"/>
                  <a:gd name="T20" fmla="*/ 47 w 65"/>
                  <a:gd name="T21" fmla="*/ 0 h 7"/>
                  <a:gd name="T22" fmla="*/ 54 w 65"/>
                  <a:gd name="T23" fmla="*/ 0 h 7"/>
                  <a:gd name="T24" fmla="*/ 65 w 65"/>
                  <a:gd name="T25" fmla="*/ 4 h 7"/>
                  <a:gd name="T26" fmla="*/ 65 w 65"/>
                  <a:gd name="T27" fmla="*/ 4 h 7"/>
                  <a:gd name="T28" fmla="*/ 65 w 65"/>
                  <a:gd name="T2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7">
                    <a:moveTo>
                      <a:pt x="0" y="0"/>
                    </a:moveTo>
                    <a:lnTo>
                      <a:pt x="4" y="0"/>
                    </a:lnTo>
                    <a:lnTo>
                      <a:pt x="4" y="0"/>
                    </a:lnTo>
                    <a:lnTo>
                      <a:pt x="7" y="0"/>
                    </a:lnTo>
                    <a:lnTo>
                      <a:pt x="15" y="0"/>
                    </a:lnTo>
                    <a:lnTo>
                      <a:pt x="22" y="0"/>
                    </a:lnTo>
                    <a:lnTo>
                      <a:pt x="32" y="0"/>
                    </a:lnTo>
                    <a:lnTo>
                      <a:pt x="36" y="0"/>
                    </a:lnTo>
                    <a:lnTo>
                      <a:pt x="43" y="0"/>
                    </a:lnTo>
                    <a:lnTo>
                      <a:pt x="43" y="0"/>
                    </a:lnTo>
                    <a:lnTo>
                      <a:pt x="47" y="0"/>
                    </a:lnTo>
                    <a:lnTo>
                      <a:pt x="54" y="0"/>
                    </a:lnTo>
                    <a:lnTo>
                      <a:pt x="65" y="4"/>
                    </a:lnTo>
                    <a:lnTo>
                      <a:pt x="65" y="4"/>
                    </a:lnTo>
                    <a:lnTo>
                      <a:pt x="65"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66" name="Freeform 589">
                <a:extLst>
                  <a:ext uri="{FF2B5EF4-FFF2-40B4-BE49-F238E27FC236}">
                    <a16:creationId xmlns:a16="http://schemas.microsoft.com/office/drawing/2014/main" id="{182C7F2E-C8FD-4537-BDA7-D10D9E42AAB0}"/>
                  </a:ext>
                </a:extLst>
              </p:cNvPr>
              <p:cNvSpPr>
                <a:spLocks/>
              </p:cNvSpPr>
              <p:nvPr/>
            </p:nvSpPr>
            <p:spPr bwMode="auto">
              <a:xfrm>
                <a:off x="4456" y="1954"/>
                <a:ext cx="4" cy="28"/>
              </a:xfrm>
              <a:custGeom>
                <a:avLst/>
                <a:gdLst>
                  <a:gd name="T0" fmla="*/ 0 w 4"/>
                  <a:gd name="T1" fmla="*/ 0 h 28"/>
                  <a:gd name="T2" fmla="*/ 0 w 4"/>
                  <a:gd name="T3" fmla="*/ 7 h 28"/>
                  <a:gd name="T4" fmla="*/ 0 w 4"/>
                  <a:gd name="T5" fmla="*/ 10 h 28"/>
                  <a:gd name="T6" fmla="*/ 0 w 4"/>
                  <a:gd name="T7" fmla="*/ 10 h 28"/>
                  <a:gd name="T8" fmla="*/ 4 w 4"/>
                  <a:gd name="T9" fmla="*/ 14 h 28"/>
                  <a:gd name="T10" fmla="*/ 4 w 4"/>
                  <a:gd name="T11" fmla="*/ 21 h 28"/>
                  <a:gd name="T12" fmla="*/ 0 w 4"/>
                  <a:gd name="T13" fmla="*/ 25 h 28"/>
                  <a:gd name="T14" fmla="*/ 4 w 4"/>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8">
                    <a:moveTo>
                      <a:pt x="0" y="0"/>
                    </a:moveTo>
                    <a:lnTo>
                      <a:pt x="0" y="7"/>
                    </a:lnTo>
                    <a:lnTo>
                      <a:pt x="0" y="10"/>
                    </a:lnTo>
                    <a:lnTo>
                      <a:pt x="0" y="10"/>
                    </a:lnTo>
                    <a:lnTo>
                      <a:pt x="4" y="14"/>
                    </a:lnTo>
                    <a:lnTo>
                      <a:pt x="4" y="21"/>
                    </a:lnTo>
                    <a:lnTo>
                      <a:pt x="0" y="25"/>
                    </a:lnTo>
                    <a:lnTo>
                      <a:pt x="4" y="2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67" name="Freeform 590">
                <a:extLst>
                  <a:ext uri="{FF2B5EF4-FFF2-40B4-BE49-F238E27FC236}">
                    <a16:creationId xmlns:a16="http://schemas.microsoft.com/office/drawing/2014/main" id="{E4100444-5F23-4399-87F7-CB6FD270EC04}"/>
                  </a:ext>
                </a:extLst>
              </p:cNvPr>
              <p:cNvSpPr>
                <a:spLocks/>
              </p:cNvSpPr>
              <p:nvPr/>
            </p:nvSpPr>
            <p:spPr bwMode="auto">
              <a:xfrm>
                <a:off x="4431" y="2104"/>
                <a:ext cx="165" cy="280"/>
              </a:xfrm>
              <a:custGeom>
                <a:avLst/>
                <a:gdLst>
                  <a:gd name="T0" fmla="*/ 161 w 165"/>
                  <a:gd name="T1" fmla="*/ 280 h 280"/>
                  <a:gd name="T2" fmla="*/ 158 w 165"/>
                  <a:gd name="T3" fmla="*/ 266 h 280"/>
                  <a:gd name="T4" fmla="*/ 154 w 165"/>
                  <a:gd name="T5" fmla="*/ 262 h 280"/>
                  <a:gd name="T6" fmla="*/ 147 w 165"/>
                  <a:gd name="T7" fmla="*/ 252 h 280"/>
                  <a:gd name="T8" fmla="*/ 143 w 165"/>
                  <a:gd name="T9" fmla="*/ 248 h 280"/>
                  <a:gd name="T10" fmla="*/ 133 w 165"/>
                  <a:gd name="T11" fmla="*/ 234 h 280"/>
                  <a:gd name="T12" fmla="*/ 133 w 165"/>
                  <a:gd name="T13" fmla="*/ 230 h 280"/>
                  <a:gd name="T14" fmla="*/ 129 w 165"/>
                  <a:gd name="T15" fmla="*/ 223 h 280"/>
                  <a:gd name="T16" fmla="*/ 125 w 165"/>
                  <a:gd name="T17" fmla="*/ 216 h 280"/>
                  <a:gd name="T18" fmla="*/ 122 w 165"/>
                  <a:gd name="T19" fmla="*/ 212 h 280"/>
                  <a:gd name="T20" fmla="*/ 118 w 165"/>
                  <a:gd name="T21" fmla="*/ 205 h 280"/>
                  <a:gd name="T22" fmla="*/ 111 w 165"/>
                  <a:gd name="T23" fmla="*/ 201 h 280"/>
                  <a:gd name="T24" fmla="*/ 108 w 165"/>
                  <a:gd name="T25" fmla="*/ 198 h 280"/>
                  <a:gd name="T26" fmla="*/ 100 w 165"/>
                  <a:gd name="T27" fmla="*/ 194 h 280"/>
                  <a:gd name="T28" fmla="*/ 97 w 165"/>
                  <a:gd name="T29" fmla="*/ 191 h 280"/>
                  <a:gd name="T30" fmla="*/ 93 w 165"/>
                  <a:gd name="T31" fmla="*/ 183 h 280"/>
                  <a:gd name="T32" fmla="*/ 90 w 165"/>
                  <a:gd name="T33" fmla="*/ 165 h 280"/>
                  <a:gd name="T34" fmla="*/ 90 w 165"/>
                  <a:gd name="T35" fmla="*/ 162 h 280"/>
                  <a:gd name="T36" fmla="*/ 90 w 165"/>
                  <a:gd name="T37" fmla="*/ 155 h 280"/>
                  <a:gd name="T38" fmla="*/ 86 w 165"/>
                  <a:gd name="T39" fmla="*/ 147 h 280"/>
                  <a:gd name="T40" fmla="*/ 86 w 165"/>
                  <a:gd name="T41" fmla="*/ 140 h 280"/>
                  <a:gd name="T42" fmla="*/ 82 w 165"/>
                  <a:gd name="T43" fmla="*/ 137 h 280"/>
                  <a:gd name="T44" fmla="*/ 75 w 165"/>
                  <a:gd name="T45" fmla="*/ 122 h 280"/>
                  <a:gd name="T46" fmla="*/ 68 w 165"/>
                  <a:gd name="T47" fmla="*/ 115 h 280"/>
                  <a:gd name="T48" fmla="*/ 65 w 165"/>
                  <a:gd name="T49" fmla="*/ 115 h 280"/>
                  <a:gd name="T50" fmla="*/ 61 w 165"/>
                  <a:gd name="T51" fmla="*/ 112 h 280"/>
                  <a:gd name="T52" fmla="*/ 57 w 165"/>
                  <a:gd name="T53" fmla="*/ 112 h 280"/>
                  <a:gd name="T54" fmla="*/ 54 w 165"/>
                  <a:gd name="T55" fmla="*/ 108 h 280"/>
                  <a:gd name="T56" fmla="*/ 50 w 165"/>
                  <a:gd name="T57" fmla="*/ 104 h 280"/>
                  <a:gd name="T58" fmla="*/ 50 w 165"/>
                  <a:gd name="T59" fmla="*/ 101 h 280"/>
                  <a:gd name="T60" fmla="*/ 47 w 165"/>
                  <a:gd name="T61" fmla="*/ 86 h 280"/>
                  <a:gd name="T62" fmla="*/ 39 w 165"/>
                  <a:gd name="T63" fmla="*/ 79 h 280"/>
                  <a:gd name="T64" fmla="*/ 39 w 165"/>
                  <a:gd name="T65" fmla="*/ 76 h 280"/>
                  <a:gd name="T66" fmla="*/ 32 w 165"/>
                  <a:gd name="T67" fmla="*/ 61 h 280"/>
                  <a:gd name="T68" fmla="*/ 25 w 165"/>
                  <a:gd name="T69" fmla="*/ 58 h 280"/>
                  <a:gd name="T70" fmla="*/ 22 w 165"/>
                  <a:gd name="T71" fmla="*/ 51 h 280"/>
                  <a:gd name="T72" fmla="*/ 14 w 165"/>
                  <a:gd name="T73" fmla="*/ 40 h 280"/>
                  <a:gd name="T74" fmla="*/ 7 w 165"/>
                  <a:gd name="T75" fmla="*/ 29 h 280"/>
                  <a:gd name="T76" fmla="*/ 4 w 165"/>
                  <a:gd name="T77" fmla="*/ 29 h 280"/>
                  <a:gd name="T78" fmla="*/ 0 w 165"/>
                  <a:gd name="T79" fmla="*/ 29 h 280"/>
                  <a:gd name="T80" fmla="*/ 4 w 165"/>
                  <a:gd name="T81" fmla="*/ 22 h 280"/>
                  <a:gd name="T82" fmla="*/ 4 w 165"/>
                  <a:gd name="T83" fmla="*/ 11 h 280"/>
                  <a:gd name="T84" fmla="*/ 4 w 165"/>
                  <a:gd name="T8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5" h="280">
                    <a:moveTo>
                      <a:pt x="165" y="280"/>
                    </a:moveTo>
                    <a:lnTo>
                      <a:pt x="161" y="280"/>
                    </a:lnTo>
                    <a:lnTo>
                      <a:pt x="161" y="277"/>
                    </a:lnTo>
                    <a:lnTo>
                      <a:pt x="158" y="266"/>
                    </a:lnTo>
                    <a:lnTo>
                      <a:pt x="158" y="266"/>
                    </a:lnTo>
                    <a:lnTo>
                      <a:pt x="154" y="262"/>
                    </a:lnTo>
                    <a:lnTo>
                      <a:pt x="154" y="259"/>
                    </a:lnTo>
                    <a:lnTo>
                      <a:pt x="147" y="252"/>
                    </a:lnTo>
                    <a:lnTo>
                      <a:pt x="143" y="248"/>
                    </a:lnTo>
                    <a:lnTo>
                      <a:pt x="143" y="248"/>
                    </a:lnTo>
                    <a:lnTo>
                      <a:pt x="140" y="241"/>
                    </a:lnTo>
                    <a:lnTo>
                      <a:pt x="133" y="234"/>
                    </a:lnTo>
                    <a:lnTo>
                      <a:pt x="133" y="234"/>
                    </a:lnTo>
                    <a:lnTo>
                      <a:pt x="133" y="230"/>
                    </a:lnTo>
                    <a:lnTo>
                      <a:pt x="133" y="226"/>
                    </a:lnTo>
                    <a:lnTo>
                      <a:pt x="129" y="223"/>
                    </a:lnTo>
                    <a:lnTo>
                      <a:pt x="129" y="219"/>
                    </a:lnTo>
                    <a:lnTo>
                      <a:pt x="125" y="216"/>
                    </a:lnTo>
                    <a:lnTo>
                      <a:pt x="125" y="212"/>
                    </a:lnTo>
                    <a:lnTo>
                      <a:pt x="122" y="212"/>
                    </a:lnTo>
                    <a:lnTo>
                      <a:pt x="122" y="208"/>
                    </a:lnTo>
                    <a:lnTo>
                      <a:pt x="118" y="205"/>
                    </a:lnTo>
                    <a:lnTo>
                      <a:pt x="115" y="205"/>
                    </a:lnTo>
                    <a:lnTo>
                      <a:pt x="111" y="201"/>
                    </a:lnTo>
                    <a:lnTo>
                      <a:pt x="108" y="198"/>
                    </a:lnTo>
                    <a:lnTo>
                      <a:pt x="108" y="198"/>
                    </a:lnTo>
                    <a:lnTo>
                      <a:pt x="104" y="198"/>
                    </a:lnTo>
                    <a:lnTo>
                      <a:pt x="100" y="194"/>
                    </a:lnTo>
                    <a:lnTo>
                      <a:pt x="97" y="191"/>
                    </a:lnTo>
                    <a:lnTo>
                      <a:pt x="97" y="191"/>
                    </a:lnTo>
                    <a:lnTo>
                      <a:pt x="93" y="187"/>
                    </a:lnTo>
                    <a:lnTo>
                      <a:pt x="93" y="183"/>
                    </a:lnTo>
                    <a:lnTo>
                      <a:pt x="90" y="165"/>
                    </a:lnTo>
                    <a:lnTo>
                      <a:pt x="90" y="165"/>
                    </a:lnTo>
                    <a:lnTo>
                      <a:pt x="86" y="162"/>
                    </a:lnTo>
                    <a:lnTo>
                      <a:pt x="90" y="162"/>
                    </a:lnTo>
                    <a:lnTo>
                      <a:pt x="90" y="158"/>
                    </a:lnTo>
                    <a:lnTo>
                      <a:pt x="90" y="155"/>
                    </a:lnTo>
                    <a:lnTo>
                      <a:pt x="90" y="147"/>
                    </a:lnTo>
                    <a:lnTo>
                      <a:pt x="86" y="147"/>
                    </a:lnTo>
                    <a:lnTo>
                      <a:pt x="86" y="144"/>
                    </a:lnTo>
                    <a:lnTo>
                      <a:pt x="86" y="140"/>
                    </a:lnTo>
                    <a:lnTo>
                      <a:pt x="82" y="137"/>
                    </a:lnTo>
                    <a:lnTo>
                      <a:pt x="82" y="137"/>
                    </a:lnTo>
                    <a:lnTo>
                      <a:pt x="79" y="133"/>
                    </a:lnTo>
                    <a:lnTo>
                      <a:pt x="75" y="122"/>
                    </a:lnTo>
                    <a:lnTo>
                      <a:pt x="72" y="119"/>
                    </a:lnTo>
                    <a:lnTo>
                      <a:pt x="68" y="115"/>
                    </a:lnTo>
                    <a:lnTo>
                      <a:pt x="65" y="115"/>
                    </a:lnTo>
                    <a:lnTo>
                      <a:pt x="65" y="115"/>
                    </a:lnTo>
                    <a:lnTo>
                      <a:pt x="65" y="115"/>
                    </a:lnTo>
                    <a:lnTo>
                      <a:pt x="61" y="112"/>
                    </a:lnTo>
                    <a:lnTo>
                      <a:pt x="61" y="112"/>
                    </a:lnTo>
                    <a:lnTo>
                      <a:pt x="57" y="112"/>
                    </a:lnTo>
                    <a:lnTo>
                      <a:pt x="57" y="112"/>
                    </a:lnTo>
                    <a:lnTo>
                      <a:pt x="54" y="108"/>
                    </a:lnTo>
                    <a:lnTo>
                      <a:pt x="54" y="108"/>
                    </a:lnTo>
                    <a:lnTo>
                      <a:pt x="50" y="104"/>
                    </a:lnTo>
                    <a:lnTo>
                      <a:pt x="50" y="101"/>
                    </a:lnTo>
                    <a:lnTo>
                      <a:pt x="50" y="101"/>
                    </a:lnTo>
                    <a:lnTo>
                      <a:pt x="47" y="90"/>
                    </a:lnTo>
                    <a:lnTo>
                      <a:pt x="47" y="86"/>
                    </a:lnTo>
                    <a:lnTo>
                      <a:pt x="43" y="83"/>
                    </a:lnTo>
                    <a:lnTo>
                      <a:pt x="39" y="79"/>
                    </a:lnTo>
                    <a:lnTo>
                      <a:pt x="39" y="79"/>
                    </a:lnTo>
                    <a:lnTo>
                      <a:pt x="39" y="76"/>
                    </a:lnTo>
                    <a:lnTo>
                      <a:pt x="36" y="72"/>
                    </a:lnTo>
                    <a:lnTo>
                      <a:pt x="32" y="61"/>
                    </a:lnTo>
                    <a:lnTo>
                      <a:pt x="29" y="58"/>
                    </a:lnTo>
                    <a:lnTo>
                      <a:pt x="25" y="58"/>
                    </a:lnTo>
                    <a:lnTo>
                      <a:pt x="22" y="51"/>
                    </a:lnTo>
                    <a:lnTo>
                      <a:pt x="22" y="51"/>
                    </a:lnTo>
                    <a:lnTo>
                      <a:pt x="18" y="47"/>
                    </a:lnTo>
                    <a:lnTo>
                      <a:pt x="14" y="40"/>
                    </a:lnTo>
                    <a:lnTo>
                      <a:pt x="11" y="29"/>
                    </a:lnTo>
                    <a:lnTo>
                      <a:pt x="7" y="29"/>
                    </a:lnTo>
                    <a:lnTo>
                      <a:pt x="4" y="29"/>
                    </a:lnTo>
                    <a:lnTo>
                      <a:pt x="4" y="29"/>
                    </a:lnTo>
                    <a:lnTo>
                      <a:pt x="0" y="29"/>
                    </a:lnTo>
                    <a:lnTo>
                      <a:pt x="0" y="29"/>
                    </a:lnTo>
                    <a:lnTo>
                      <a:pt x="0" y="29"/>
                    </a:lnTo>
                    <a:lnTo>
                      <a:pt x="4" y="22"/>
                    </a:lnTo>
                    <a:lnTo>
                      <a:pt x="4" y="11"/>
                    </a:lnTo>
                    <a:lnTo>
                      <a:pt x="4" y="11"/>
                    </a:lnTo>
                    <a:lnTo>
                      <a:pt x="7" y="8"/>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68" name="Freeform 591">
                <a:extLst>
                  <a:ext uri="{FF2B5EF4-FFF2-40B4-BE49-F238E27FC236}">
                    <a16:creationId xmlns:a16="http://schemas.microsoft.com/office/drawing/2014/main" id="{8A3994EB-3595-42F6-9424-3020561F188A}"/>
                  </a:ext>
                </a:extLst>
              </p:cNvPr>
              <p:cNvSpPr>
                <a:spLocks/>
              </p:cNvSpPr>
              <p:nvPr/>
            </p:nvSpPr>
            <p:spPr bwMode="auto">
              <a:xfrm>
                <a:off x="4710" y="2122"/>
                <a:ext cx="51" cy="86"/>
              </a:xfrm>
              <a:custGeom>
                <a:avLst/>
                <a:gdLst>
                  <a:gd name="T0" fmla="*/ 0 w 51"/>
                  <a:gd name="T1" fmla="*/ 0 h 86"/>
                  <a:gd name="T2" fmla="*/ 0 w 51"/>
                  <a:gd name="T3" fmla="*/ 4 h 86"/>
                  <a:gd name="T4" fmla="*/ 4 w 51"/>
                  <a:gd name="T5" fmla="*/ 7 h 86"/>
                  <a:gd name="T6" fmla="*/ 4 w 51"/>
                  <a:gd name="T7" fmla="*/ 7 h 86"/>
                  <a:gd name="T8" fmla="*/ 4 w 51"/>
                  <a:gd name="T9" fmla="*/ 11 h 86"/>
                  <a:gd name="T10" fmla="*/ 8 w 51"/>
                  <a:gd name="T11" fmla="*/ 18 h 86"/>
                  <a:gd name="T12" fmla="*/ 11 w 51"/>
                  <a:gd name="T13" fmla="*/ 18 h 86"/>
                  <a:gd name="T14" fmla="*/ 15 w 51"/>
                  <a:gd name="T15" fmla="*/ 22 h 86"/>
                  <a:gd name="T16" fmla="*/ 18 w 51"/>
                  <a:gd name="T17" fmla="*/ 25 h 86"/>
                  <a:gd name="T18" fmla="*/ 18 w 51"/>
                  <a:gd name="T19" fmla="*/ 25 h 86"/>
                  <a:gd name="T20" fmla="*/ 18 w 51"/>
                  <a:gd name="T21" fmla="*/ 29 h 86"/>
                  <a:gd name="T22" fmla="*/ 18 w 51"/>
                  <a:gd name="T23" fmla="*/ 29 h 86"/>
                  <a:gd name="T24" fmla="*/ 18 w 51"/>
                  <a:gd name="T25" fmla="*/ 33 h 86"/>
                  <a:gd name="T26" fmla="*/ 22 w 51"/>
                  <a:gd name="T27" fmla="*/ 33 h 86"/>
                  <a:gd name="T28" fmla="*/ 26 w 51"/>
                  <a:gd name="T29" fmla="*/ 36 h 86"/>
                  <a:gd name="T30" fmla="*/ 29 w 51"/>
                  <a:gd name="T31" fmla="*/ 40 h 86"/>
                  <a:gd name="T32" fmla="*/ 33 w 51"/>
                  <a:gd name="T33" fmla="*/ 40 h 86"/>
                  <a:gd name="T34" fmla="*/ 33 w 51"/>
                  <a:gd name="T35" fmla="*/ 43 h 86"/>
                  <a:gd name="T36" fmla="*/ 36 w 51"/>
                  <a:gd name="T37" fmla="*/ 43 h 86"/>
                  <a:gd name="T38" fmla="*/ 33 w 51"/>
                  <a:gd name="T39" fmla="*/ 47 h 86"/>
                  <a:gd name="T40" fmla="*/ 36 w 51"/>
                  <a:gd name="T41" fmla="*/ 51 h 86"/>
                  <a:gd name="T42" fmla="*/ 36 w 51"/>
                  <a:gd name="T43" fmla="*/ 54 h 86"/>
                  <a:gd name="T44" fmla="*/ 36 w 51"/>
                  <a:gd name="T45" fmla="*/ 54 h 86"/>
                  <a:gd name="T46" fmla="*/ 36 w 51"/>
                  <a:gd name="T47" fmla="*/ 58 h 86"/>
                  <a:gd name="T48" fmla="*/ 36 w 51"/>
                  <a:gd name="T49" fmla="*/ 61 h 86"/>
                  <a:gd name="T50" fmla="*/ 40 w 51"/>
                  <a:gd name="T51" fmla="*/ 65 h 86"/>
                  <a:gd name="T52" fmla="*/ 43 w 51"/>
                  <a:gd name="T53" fmla="*/ 72 h 86"/>
                  <a:gd name="T54" fmla="*/ 43 w 51"/>
                  <a:gd name="T55" fmla="*/ 79 h 86"/>
                  <a:gd name="T56" fmla="*/ 47 w 51"/>
                  <a:gd name="T57" fmla="*/ 79 h 86"/>
                  <a:gd name="T58" fmla="*/ 47 w 51"/>
                  <a:gd name="T59" fmla="*/ 83 h 86"/>
                  <a:gd name="T60" fmla="*/ 47 w 51"/>
                  <a:gd name="T61" fmla="*/ 83 h 86"/>
                  <a:gd name="T62" fmla="*/ 51 w 51"/>
                  <a:gd name="T63" fmla="*/ 86 h 86"/>
                  <a:gd name="T64" fmla="*/ 51 w 51"/>
                  <a:gd name="T6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86">
                    <a:moveTo>
                      <a:pt x="0" y="0"/>
                    </a:moveTo>
                    <a:lnTo>
                      <a:pt x="0" y="4"/>
                    </a:lnTo>
                    <a:lnTo>
                      <a:pt x="4" y="7"/>
                    </a:lnTo>
                    <a:lnTo>
                      <a:pt x="4" y="7"/>
                    </a:lnTo>
                    <a:lnTo>
                      <a:pt x="4" y="11"/>
                    </a:lnTo>
                    <a:lnTo>
                      <a:pt x="8" y="18"/>
                    </a:lnTo>
                    <a:lnTo>
                      <a:pt x="11" y="18"/>
                    </a:lnTo>
                    <a:lnTo>
                      <a:pt x="15" y="22"/>
                    </a:lnTo>
                    <a:lnTo>
                      <a:pt x="18" y="25"/>
                    </a:lnTo>
                    <a:lnTo>
                      <a:pt x="18" y="25"/>
                    </a:lnTo>
                    <a:lnTo>
                      <a:pt x="18" y="29"/>
                    </a:lnTo>
                    <a:lnTo>
                      <a:pt x="18" y="29"/>
                    </a:lnTo>
                    <a:lnTo>
                      <a:pt x="18" y="33"/>
                    </a:lnTo>
                    <a:lnTo>
                      <a:pt x="22" y="33"/>
                    </a:lnTo>
                    <a:lnTo>
                      <a:pt x="26" y="36"/>
                    </a:lnTo>
                    <a:lnTo>
                      <a:pt x="29" y="40"/>
                    </a:lnTo>
                    <a:lnTo>
                      <a:pt x="33" y="40"/>
                    </a:lnTo>
                    <a:lnTo>
                      <a:pt x="33" y="43"/>
                    </a:lnTo>
                    <a:lnTo>
                      <a:pt x="36" y="43"/>
                    </a:lnTo>
                    <a:lnTo>
                      <a:pt x="33" y="47"/>
                    </a:lnTo>
                    <a:lnTo>
                      <a:pt x="36" y="51"/>
                    </a:lnTo>
                    <a:lnTo>
                      <a:pt x="36" y="54"/>
                    </a:lnTo>
                    <a:lnTo>
                      <a:pt x="36" y="54"/>
                    </a:lnTo>
                    <a:lnTo>
                      <a:pt x="36" y="58"/>
                    </a:lnTo>
                    <a:lnTo>
                      <a:pt x="36" y="61"/>
                    </a:lnTo>
                    <a:lnTo>
                      <a:pt x="40" y="65"/>
                    </a:lnTo>
                    <a:lnTo>
                      <a:pt x="43" y="72"/>
                    </a:lnTo>
                    <a:lnTo>
                      <a:pt x="43" y="79"/>
                    </a:lnTo>
                    <a:lnTo>
                      <a:pt x="47" y="79"/>
                    </a:lnTo>
                    <a:lnTo>
                      <a:pt x="47" y="83"/>
                    </a:lnTo>
                    <a:lnTo>
                      <a:pt x="47" y="83"/>
                    </a:lnTo>
                    <a:lnTo>
                      <a:pt x="51" y="86"/>
                    </a:lnTo>
                    <a:lnTo>
                      <a:pt x="51" y="86"/>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69" name="Freeform 592">
                <a:extLst>
                  <a:ext uri="{FF2B5EF4-FFF2-40B4-BE49-F238E27FC236}">
                    <a16:creationId xmlns:a16="http://schemas.microsoft.com/office/drawing/2014/main" id="{1AB08B63-8126-406A-B005-289A4C9A862E}"/>
                  </a:ext>
                </a:extLst>
              </p:cNvPr>
              <p:cNvSpPr>
                <a:spLocks/>
              </p:cNvSpPr>
              <p:nvPr/>
            </p:nvSpPr>
            <p:spPr bwMode="auto">
              <a:xfrm>
                <a:off x="5538" y="2248"/>
                <a:ext cx="68" cy="43"/>
              </a:xfrm>
              <a:custGeom>
                <a:avLst/>
                <a:gdLst>
                  <a:gd name="T0" fmla="*/ 68 w 68"/>
                  <a:gd name="T1" fmla="*/ 43 h 43"/>
                  <a:gd name="T2" fmla="*/ 68 w 68"/>
                  <a:gd name="T3" fmla="*/ 43 h 43"/>
                  <a:gd name="T4" fmla="*/ 64 w 68"/>
                  <a:gd name="T5" fmla="*/ 36 h 43"/>
                  <a:gd name="T6" fmla="*/ 61 w 68"/>
                  <a:gd name="T7" fmla="*/ 25 h 43"/>
                  <a:gd name="T8" fmla="*/ 61 w 68"/>
                  <a:gd name="T9" fmla="*/ 21 h 43"/>
                  <a:gd name="T10" fmla="*/ 61 w 68"/>
                  <a:gd name="T11" fmla="*/ 14 h 43"/>
                  <a:gd name="T12" fmla="*/ 54 w 68"/>
                  <a:gd name="T13" fmla="*/ 3 h 43"/>
                  <a:gd name="T14" fmla="*/ 50 w 68"/>
                  <a:gd name="T15" fmla="*/ 3 h 43"/>
                  <a:gd name="T16" fmla="*/ 47 w 68"/>
                  <a:gd name="T17" fmla="*/ 3 h 43"/>
                  <a:gd name="T18" fmla="*/ 43 w 68"/>
                  <a:gd name="T19" fmla="*/ 3 h 43"/>
                  <a:gd name="T20" fmla="*/ 39 w 68"/>
                  <a:gd name="T21" fmla="*/ 3 h 43"/>
                  <a:gd name="T22" fmla="*/ 36 w 68"/>
                  <a:gd name="T23" fmla="*/ 0 h 43"/>
                  <a:gd name="T24" fmla="*/ 36 w 68"/>
                  <a:gd name="T25" fmla="*/ 0 h 43"/>
                  <a:gd name="T26" fmla="*/ 36 w 68"/>
                  <a:gd name="T27" fmla="*/ 3 h 43"/>
                  <a:gd name="T28" fmla="*/ 32 w 68"/>
                  <a:gd name="T29" fmla="*/ 3 h 43"/>
                  <a:gd name="T30" fmla="*/ 32 w 68"/>
                  <a:gd name="T31" fmla="*/ 11 h 43"/>
                  <a:gd name="T32" fmla="*/ 32 w 68"/>
                  <a:gd name="T33" fmla="*/ 14 h 43"/>
                  <a:gd name="T34" fmla="*/ 25 w 68"/>
                  <a:gd name="T35" fmla="*/ 21 h 43"/>
                  <a:gd name="T36" fmla="*/ 25 w 68"/>
                  <a:gd name="T37" fmla="*/ 21 h 43"/>
                  <a:gd name="T38" fmla="*/ 21 w 68"/>
                  <a:gd name="T39" fmla="*/ 18 h 43"/>
                  <a:gd name="T40" fmla="*/ 18 w 68"/>
                  <a:gd name="T41" fmla="*/ 21 h 43"/>
                  <a:gd name="T42" fmla="*/ 18 w 68"/>
                  <a:gd name="T43" fmla="*/ 21 h 43"/>
                  <a:gd name="T44" fmla="*/ 14 w 68"/>
                  <a:gd name="T45" fmla="*/ 25 h 43"/>
                  <a:gd name="T46" fmla="*/ 14 w 68"/>
                  <a:gd name="T47" fmla="*/ 21 h 43"/>
                  <a:gd name="T48" fmla="*/ 11 w 68"/>
                  <a:gd name="T49" fmla="*/ 25 h 43"/>
                  <a:gd name="T50" fmla="*/ 7 w 68"/>
                  <a:gd name="T51" fmla="*/ 25 h 43"/>
                  <a:gd name="T52" fmla="*/ 7 w 68"/>
                  <a:gd name="T53" fmla="*/ 25 h 43"/>
                  <a:gd name="T54" fmla="*/ 4 w 68"/>
                  <a:gd name="T55" fmla="*/ 25 h 43"/>
                  <a:gd name="T56" fmla="*/ 4 w 68"/>
                  <a:gd name="T57" fmla="*/ 25 h 43"/>
                  <a:gd name="T58" fmla="*/ 4 w 68"/>
                  <a:gd name="T59" fmla="*/ 25 h 43"/>
                  <a:gd name="T60" fmla="*/ 0 w 68"/>
                  <a:gd name="T61" fmla="*/ 29 h 43"/>
                  <a:gd name="T62" fmla="*/ 0 w 68"/>
                  <a:gd name="T63" fmla="*/ 2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8" h="43">
                    <a:moveTo>
                      <a:pt x="68" y="43"/>
                    </a:moveTo>
                    <a:lnTo>
                      <a:pt x="68" y="43"/>
                    </a:lnTo>
                    <a:lnTo>
                      <a:pt x="64" y="36"/>
                    </a:lnTo>
                    <a:lnTo>
                      <a:pt x="61" y="25"/>
                    </a:lnTo>
                    <a:lnTo>
                      <a:pt x="61" y="21"/>
                    </a:lnTo>
                    <a:lnTo>
                      <a:pt x="61" y="14"/>
                    </a:lnTo>
                    <a:lnTo>
                      <a:pt x="54" y="3"/>
                    </a:lnTo>
                    <a:lnTo>
                      <a:pt x="50" y="3"/>
                    </a:lnTo>
                    <a:lnTo>
                      <a:pt x="47" y="3"/>
                    </a:lnTo>
                    <a:lnTo>
                      <a:pt x="43" y="3"/>
                    </a:lnTo>
                    <a:lnTo>
                      <a:pt x="39" y="3"/>
                    </a:lnTo>
                    <a:lnTo>
                      <a:pt x="36" y="0"/>
                    </a:lnTo>
                    <a:lnTo>
                      <a:pt x="36" y="0"/>
                    </a:lnTo>
                    <a:lnTo>
                      <a:pt x="36" y="3"/>
                    </a:lnTo>
                    <a:lnTo>
                      <a:pt x="32" y="3"/>
                    </a:lnTo>
                    <a:lnTo>
                      <a:pt x="32" y="11"/>
                    </a:lnTo>
                    <a:lnTo>
                      <a:pt x="32" y="14"/>
                    </a:lnTo>
                    <a:lnTo>
                      <a:pt x="25" y="21"/>
                    </a:lnTo>
                    <a:lnTo>
                      <a:pt x="25" y="21"/>
                    </a:lnTo>
                    <a:lnTo>
                      <a:pt x="21" y="18"/>
                    </a:lnTo>
                    <a:lnTo>
                      <a:pt x="18" y="21"/>
                    </a:lnTo>
                    <a:lnTo>
                      <a:pt x="18" y="21"/>
                    </a:lnTo>
                    <a:lnTo>
                      <a:pt x="14" y="25"/>
                    </a:lnTo>
                    <a:lnTo>
                      <a:pt x="14" y="21"/>
                    </a:lnTo>
                    <a:lnTo>
                      <a:pt x="11" y="25"/>
                    </a:lnTo>
                    <a:lnTo>
                      <a:pt x="7" y="25"/>
                    </a:lnTo>
                    <a:lnTo>
                      <a:pt x="7" y="25"/>
                    </a:lnTo>
                    <a:lnTo>
                      <a:pt x="4" y="25"/>
                    </a:lnTo>
                    <a:lnTo>
                      <a:pt x="4" y="25"/>
                    </a:lnTo>
                    <a:lnTo>
                      <a:pt x="4" y="25"/>
                    </a:lnTo>
                    <a:lnTo>
                      <a:pt x="0" y="29"/>
                    </a:lnTo>
                    <a:lnTo>
                      <a:pt x="0" y="25"/>
                    </a:lnTo>
                  </a:path>
                </a:pathLst>
              </a:custGeom>
              <a:solidFill>
                <a:srgbClr val="FFFFFF"/>
              </a:solid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dirty="0">
                  <a:solidFill>
                    <a:prstClr val="black"/>
                  </a:solidFill>
                  <a:latin typeface="Calibri" panose="020F0502020204030204"/>
                  <a:ea typeface="+mn-ea"/>
                </a:endParaRPr>
              </a:p>
            </p:txBody>
          </p:sp>
          <p:sp>
            <p:nvSpPr>
              <p:cNvPr id="2870" name="Line 593">
                <a:extLst>
                  <a:ext uri="{FF2B5EF4-FFF2-40B4-BE49-F238E27FC236}">
                    <a16:creationId xmlns:a16="http://schemas.microsoft.com/office/drawing/2014/main" id="{CF03C026-FFEB-4FB8-B2D6-AC7EF513FA6B}"/>
                  </a:ext>
                </a:extLst>
              </p:cNvPr>
              <p:cNvSpPr>
                <a:spLocks noChangeShapeType="1"/>
              </p:cNvSpPr>
              <p:nvPr/>
            </p:nvSpPr>
            <p:spPr bwMode="auto">
              <a:xfrm flipV="1">
                <a:off x="3765" y="2592"/>
                <a:ext cx="18" cy="4"/>
              </a:xfrm>
              <a:prstGeom prst="line">
                <a:avLst/>
              </a:pr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71" name="Freeform 594">
                <a:extLst>
                  <a:ext uri="{FF2B5EF4-FFF2-40B4-BE49-F238E27FC236}">
                    <a16:creationId xmlns:a16="http://schemas.microsoft.com/office/drawing/2014/main" id="{40CD6C59-8C03-4B5D-8728-C959C9F98969}"/>
                  </a:ext>
                </a:extLst>
              </p:cNvPr>
              <p:cNvSpPr>
                <a:spLocks/>
              </p:cNvSpPr>
              <p:nvPr/>
            </p:nvSpPr>
            <p:spPr bwMode="auto">
              <a:xfrm>
                <a:off x="3905" y="2704"/>
                <a:ext cx="46" cy="100"/>
              </a:xfrm>
              <a:custGeom>
                <a:avLst/>
                <a:gdLst>
                  <a:gd name="T0" fmla="*/ 46 w 46"/>
                  <a:gd name="T1" fmla="*/ 100 h 100"/>
                  <a:gd name="T2" fmla="*/ 42 w 46"/>
                  <a:gd name="T3" fmla="*/ 96 h 100"/>
                  <a:gd name="T4" fmla="*/ 39 w 46"/>
                  <a:gd name="T5" fmla="*/ 93 h 100"/>
                  <a:gd name="T6" fmla="*/ 35 w 46"/>
                  <a:gd name="T7" fmla="*/ 86 h 100"/>
                  <a:gd name="T8" fmla="*/ 21 w 46"/>
                  <a:gd name="T9" fmla="*/ 75 h 100"/>
                  <a:gd name="T10" fmla="*/ 17 w 46"/>
                  <a:gd name="T11" fmla="*/ 71 h 100"/>
                  <a:gd name="T12" fmla="*/ 14 w 46"/>
                  <a:gd name="T13" fmla="*/ 64 h 100"/>
                  <a:gd name="T14" fmla="*/ 10 w 46"/>
                  <a:gd name="T15" fmla="*/ 60 h 100"/>
                  <a:gd name="T16" fmla="*/ 10 w 46"/>
                  <a:gd name="T17" fmla="*/ 57 h 100"/>
                  <a:gd name="T18" fmla="*/ 3 w 46"/>
                  <a:gd name="T19" fmla="*/ 50 h 100"/>
                  <a:gd name="T20" fmla="*/ 3 w 46"/>
                  <a:gd name="T21" fmla="*/ 46 h 100"/>
                  <a:gd name="T22" fmla="*/ 0 w 46"/>
                  <a:gd name="T23" fmla="*/ 39 h 100"/>
                  <a:gd name="T24" fmla="*/ 0 w 46"/>
                  <a:gd name="T25" fmla="*/ 35 h 100"/>
                  <a:gd name="T26" fmla="*/ 0 w 46"/>
                  <a:gd name="T27" fmla="*/ 35 h 100"/>
                  <a:gd name="T28" fmla="*/ 3 w 46"/>
                  <a:gd name="T29" fmla="*/ 32 h 100"/>
                  <a:gd name="T30" fmla="*/ 3 w 46"/>
                  <a:gd name="T31" fmla="*/ 32 h 100"/>
                  <a:gd name="T32" fmla="*/ 7 w 46"/>
                  <a:gd name="T33" fmla="*/ 28 h 100"/>
                  <a:gd name="T34" fmla="*/ 7 w 46"/>
                  <a:gd name="T35" fmla="*/ 25 h 100"/>
                  <a:gd name="T36" fmla="*/ 10 w 46"/>
                  <a:gd name="T37" fmla="*/ 14 h 100"/>
                  <a:gd name="T38" fmla="*/ 10 w 46"/>
                  <a:gd name="T39" fmla="*/ 14 h 100"/>
                  <a:gd name="T40" fmla="*/ 14 w 46"/>
                  <a:gd name="T41" fmla="*/ 17 h 100"/>
                  <a:gd name="T42" fmla="*/ 14 w 46"/>
                  <a:gd name="T43" fmla="*/ 17 h 100"/>
                  <a:gd name="T44" fmla="*/ 21 w 46"/>
                  <a:gd name="T45" fmla="*/ 17 h 100"/>
                  <a:gd name="T46" fmla="*/ 21 w 46"/>
                  <a:gd name="T47" fmla="*/ 17 h 100"/>
                  <a:gd name="T48" fmla="*/ 21 w 46"/>
                  <a:gd name="T49" fmla="*/ 14 h 100"/>
                  <a:gd name="T50" fmla="*/ 17 w 46"/>
                  <a:gd name="T51" fmla="*/ 14 h 100"/>
                  <a:gd name="T52" fmla="*/ 14 w 46"/>
                  <a:gd name="T53" fmla="*/ 14 h 100"/>
                  <a:gd name="T54" fmla="*/ 10 w 46"/>
                  <a:gd name="T55" fmla="*/ 10 h 100"/>
                  <a:gd name="T56" fmla="*/ 10 w 46"/>
                  <a:gd name="T57" fmla="*/ 10 h 100"/>
                  <a:gd name="T58" fmla="*/ 10 w 46"/>
                  <a:gd name="T59" fmla="*/ 7 h 100"/>
                  <a:gd name="T60" fmla="*/ 14 w 46"/>
                  <a:gd name="T61" fmla="*/ 7 h 100"/>
                  <a:gd name="T62" fmla="*/ 14 w 46"/>
                  <a:gd name="T63" fmla="*/ 3 h 100"/>
                  <a:gd name="T64" fmla="*/ 14 w 46"/>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100">
                    <a:moveTo>
                      <a:pt x="46" y="100"/>
                    </a:moveTo>
                    <a:lnTo>
                      <a:pt x="42" y="96"/>
                    </a:lnTo>
                    <a:lnTo>
                      <a:pt x="39" y="93"/>
                    </a:lnTo>
                    <a:lnTo>
                      <a:pt x="35" y="86"/>
                    </a:lnTo>
                    <a:lnTo>
                      <a:pt x="21" y="75"/>
                    </a:lnTo>
                    <a:lnTo>
                      <a:pt x="17" y="71"/>
                    </a:lnTo>
                    <a:lnTo>
                      <a:pt x="14" y="64"/>
                    </a:lnTo>
                    <a:lnTo>
                      <a:pt x="10" y="60"/>
                    </a:lnTo>
                    <a:lnTo>
                      <a:pt x="10" y="57"/>
                    </a:lnTo>
                    <a:lnTo>
                      <a:pt x="3" y="50"/>
                    </a:lnTo>
                    <a:lnTo>
                      <a:pt x="3" y="46"/>
                    </a:lnTo>
                    <a:lnTo>
                      <a:pt x="0" y="39"/>
                    </a:lnTo>
                    <a:lnTo>
                      <a:pt x="0" y="35"/>
                    </a:lnTo>
                    <a:lnTo>
                      <a:pt x="0" y="35"/>
                    </a:lnTo>
                    <a:lnTo>
                      <a:pt x="3" y="32"/>
                    </a:lnTo>
                    <a:lnTo>
                      <a:pt x="3" y="32"/>
                    </a:lnTo>
                    <a:lnTo>
                      <a:pt x="7" y="28"/>
                    </a:lnTo>
                    <a:lnTo>
                      <a:pt x="7" y="25"/>
                    </a:lnTo>
                    <a:lnTo>
                      <a:pt x="10" y="14"/>
                    </a:lnTo>
                    <a:lnTo>
                      <a:pt x="10" y="14"/>
                    </a:lnTo>
                    <a:lnTo>
                      <a:pt x="14" y="17"/>
                    </a:lnTo>
                    <a:lnTo>
                      <a:pt x="14" y="17"/>
                    </a:lnTo>
                    <a:lnTo>
                      <a:pt x="21" y="17"/>
                    </a:lnTo>
                    <a:lnTo>
                      <a:pt x="21" y="17"/>
                    </a:lnTo>
                    <a:lnTo>
                      <a:pt x="21" y="14"/>
                    </a:lnTo>
                    <a:lnTo>
                      <a:pt x="17" y="14"/>
                    </a:lnTo>
                    <a:lnTo>
                      <a:pt x="14" y="14"/>
                    </a:lnTo>
                    <a:lnTo>
                      <a:pt x="10" y="10"/>
                    </a:lnTo>
                    <a:lnTo>
                      <a:pt x="10" y="10"/>
                    </a:lnTo>
                    <a:lnTo>
                      <a:pt x="10" y="7"/>
                    </a:lnTo>
                    <a:lnTo>
                      <a:pt x="14" y="7"/>
                    </a:lnTo>
                    <a:lnTo>
                      <a:pt x="14" y="3"/>
                    </a:lnTo>
                    <a:lnTo>
                      <a:pt x="1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72" name="Freeform 595">
                <a:extLst>
                  <a:ext uri="{FF2B5EF4-FFF2-40B4-BE49-F238E27FC236}">
                    <a16:creationId xmlns:a16="http://schemas.microsoft.com/office/drawing/2014/main" id="{FE6ADC42-20B1-42B3-842B-9F6D62B99A1A}"/>
                  </a:ext>
                </a:extLst>
              </p:cNvPr>
              <p:cNvSpPr>
                <a:spLocks/>
              </p:cNvSpPr>
              <p:nvPr/>
            </p:nvSpPr>
            <p:spPr bwMode="auto">
              <a:xfrm>
                <a:off x="3976" y="2843"/>
                <a:ext cx="0" cy="8"/>
              </a:xfrm>
              <a:custGeom>
                <a:avLst/>
                <a:gdLst>
                  <a:gd name="T0" fmla="*/ 8 h 8"/>
                  <a:gd name="T1" fmla="*/ 8 h 8"/>
                  <a:gd name="T2" fmla="*/ 4 h 8"/>
                  <a:gd name="T3" fmla="*/ 0 h 8"/>
                  <a:gd name="T4" fmla="*/ 0 h 8"/>
                </a:gdLst>
                <a:ahLst/>
                <a:cxnLst>
                  <a:cxn ang="0">
                    <a:pos x="0" y="T0"/>
                  </a:cxn>
                  <a:cxn ang="0">
                    <a:pos x="0" y="T1"/>
                  </a:cxn>
                  <a:cxn ang="0">
                    <a:pos x="0" y="T2"/>
                  </a:cxn>
                  <a:cxn ang="0">
                    <a:pos x="0" y="T3"/>
                  </a:cxn>
                  <a:cxn ang="0">
                    <a:pos x="0" y="T4"/>
                  </a:cxn>
                </a:cxnLst>
                <a:rect l="0" t="0" r="r" b="b"/>
                <a:pathLst>
                  <a:path h="8">
                    <a:moveTo>
                      <a:pt x="0" y="8"/>
                    </a:moveTo>
                    <a:lnTo>
                      <a:pt x="0" y="8"/>
                    </a:lnTo>
                    <a:lnTo>
                      <a:pt x="0" y="4"/>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73" name="Freeform 596">
                <a:extLst>
                  <a:ext uri="{FF2B5EF4-FFF2-40B4-BE49-F238E27FC236}">
                    <a16:creationId xmlns:a16="http://schemas.microsoft.com/office/drawing/2014/main" id="{2F3E4A4E-CBDF-404B-B9E7-EBB623150903}"/>
                  </a:ext>
                </a:extLst>
              </p:cNvPr>
              <p:cNvSpPr>
                <a:spLocks/>
              </p:cNvSpPr>
              <p:nvPr/>
            </p:nvSpPr>
            <p:spPr bwMode="auto">
              <a:xfrm>
                <a:off x="4385" y="2940"/>
                <a:ext cx="168" cy="341"/>
              </a:xfrm>
              <a:custGeom>
                <a:avLst/>
                <a:gdLst>
                  <a:gd name="T0" fmla="*/ 168 w 168"/>
                  <a:gd name="T1" fmla="*/ 0 h 341"/>
                  <a:gd name="T2" fmla="*/ 168 w 168"/>
                  <a:gd name="T3" fmla="*/ 4 h 341"/>
                  <a:gd name="T4" fmla="*/ 168 w 168"/>
                  <a:gd name="T5" fmla="*/ 11 h 341"/>
                  <a:gd name="T6" fmla="*/ 164 w 168"/>
                  <a:gd name="T7" fmla="*/ 18 h 341"/>
                  <a:gd name="T8" fmla="*/ 164 w 168"/>
                  <a:gd name="T9" fmla="*/ 33 h 341"/>
                  <a:gd name="T10" fmla="*/ 164 w 168"/>
                  <a:gd name="T11" fmla="*/ 47 h 341"/>
                  <a:gd name="T12" fmla="*/ 161 w 168"/>
                  <a:gd name="T13" fmla="*/ 51 h 341"/>
                  <a:gd name="T14" fmla="*/ 164 w 168"/>
                  <a:gd name="T15" fmla="*/ 65 h 341"/>
                  <a:gd name="T16" fmla="*/ 164 w 168"/>
                  <a:gd name="T17" fmla="*/ 76 h 341"/>
                  <a:gd name="T18" fmla="*/ 168 w 168"/>
                  <a:gd name="T19" fmla="*/ 76 h 341"/>
                  <a:gd name="T20" fmla="*/ 164 w 168"/>
                  <a:gd name="T21" fmla="*/ 79 h 341"/>
                  <a:gd name="T22" fmla="*/ 168 w 168"/>
                  <a:gd name="T23" fmla="*/ 83 h 341"/>
                  <a:gd name="T24" fmla="*/ 168 w 168"/>
                  <a:gd name="T25" fmla="*/ 90 h 341"/>
                  <a:gd name="T26" fmla="*/ 161 w 168"/>
                  <a:gd name="T27" fmla="*/ 97 h 341"/>
                  <a:gd name="T28" fmla="*/ 164 w 168"/>
                  <a:gd name="T29" fmla="*/ 101 h 341"/>
                  <a:gd name="T30" fmla="*/ 161 w 168"/>
                  <a:gd name="T31" fmla="*/ 104 h 341"/>
                  <a:gd name="T32" fmla="*/ 154 w 168"/>
                  <a:gd name="T33" fmla="*/ 115 h 341"/>
                  <a:gd name="T34" fmla="*/ 150 w 168"/>
                  <a:gd name="T35" fmla="*/ 119 h 341"/>
                  <a:gd name="T36" fmla="*/ 143 w 168"/>
                  <a:gd name="T37" fmla="*/ 126 h 341"/>
                  <a:gd name="T38" fmla="*/ 136 w 168"/>
                  <a:gd name="T39" fmla="*/ 129 h 341"/>
                  <a:gd name="T40" fmla="*/ 128 w 168"/>
                  <a:gd name="T41" fmla="*/ 137 h 341"/>
                  <a:gd name="T42" fmla="*/ 118 w 168"/>
                  <a:gd name="T43" fmla="*/ 140 h 341"/>
                  <a:gd name="T44" fmla="*/ 93 w 168"/>
                  <a:gd name="T45" fmla="*/ 155 h 341"/>
                  <a:gd name="T46" fmla="*/ 89 w 168"/>
                  <a:gd name="T47" fmla="*/ 158 h 341"/>
                  <a:gd name="T48" fmla="*/ 82 w 168"/>
                  <a:gd name="T49" fmla="*/ 162 h 341"/>
                  <a:gd name="T50" fmla="*/ 78 w 168"/>
                  <a:gd name="T51" fmla="*/ 169 h 341"/>
                  <a:gd name="T52" fmla="*/ 75 w 168"/>
                  <a:gd name="T53" fmla="*/ 172 h 341"/>
                  <a:gd name="T54" fmla="*/ 71 w 168"/>
                  <a:gd name="T55" fmla="*/ 176 h 341"/>
                  <a:gd name="T56" fmla="*/ 64 w 168"/>
                  <a:gd name="T57" fmla="*/ 180 h 341"/>
                  <a:gd name="T58" fmla="*/ 53 w 168"/>
                  <a:gd name="T59" fmla="*/ 190 h 341"/>
                  <a:gd name="T60" fmla="*/ 46 w 168"/>
                  <a:gd name="T61" fmla="*/ 194 h 341"/>
                  <a:gd name="T62" fmla="*/ 46 w 168"/>
                  <a:gd name="T63" fmla="*/ 208 h 341"/>
                  <a:gd name="T64" fmla="*/ 53 w 168"/>
                  <a:gd name="T65" fmla="*/ 216 h 341"/>
                  <a:gd name="T66" fmla="*/ 53 w 168"/>
                  <a:gd name="T67" fmla="*/ 219 h 341"/>
                  <a:gd name="T68" fmla="*/ 57 w 168"/>
                  <a:gd name="T69" fmla="*/ 237 h 341"/>
                  <a:gd name="T70" fmla="*/ 60 w 168"/>
                  <a:gd name="T71" fmla="*/ 244 h 341"/>
                  <a:gd name="T72" fmla="*/ 64 w 168"/>
                  <a:gd name="T73" fmla="*/ 244 h 341"/>
                  <a:gd name="T74" fmla="*/ 60 w 168"/>
                  <a:gd name="T75" fmla="*/ 266 h 341"/>
                  <a:gd name="T76" fmla="*/ 57 w 168"/>
                  <a:gd name="T77" fmla="*/ 287 h 341"/>
                  <a:gd name="T78" fmla="*/ 60 w 168"/>
                  <a:gd name="T79" fmla="*/ 280 h 341"/>
                  <a:gd name="T80" fmla="*/ 60 w 168"/>
                  <a:gd name="T81" fmla="*/ 287 h 341"/>
                  <a:gd name="T82" fmla="*/ 53 w 168"/>
                  <a:gd name="T83" fmla="*/ 298 h 341"/>
                  <a:gd name="T84" fmla="*/ 39 w 168"/>
                  <a:gd name="T85" fmla="*/ 302 h 341"/>
                  <a:gd name="T86" fmla="*/ 25 w 168"/>
                  <a:gd name="T87" fmla="*/ 309 h 341"/>
                  <a:gd name="T88" fmla="*/ 17 w 168"/>
                  <a:gd name="T89" fmla="*/ 312 h 341"/>
                  <a:gd name="T90" fmla="*/ 10 w 168"/>
                  <a:gd name="T91" fmla="*/ 316 h 341"/>
                  <a:gd name="T92" fmla="*/ 7 w 168"/>
                  <a:gd name="T93" fmla="*/ 323 h 341"/>
                  <a:gd name="T94" fmla="*/ 0 w 168"/>
                  <a:gd name="T95" fmla="*/ 327 h 341"/>
                  <a:gd name="T96" fmla="*/ 7 w 168"/>
                  <a:gd name="T97" fmla="*/ 334 h 341"/>
                  <a:gd name="T98" fmla="*/ 10 w 168"/>
                  <a:gd name="T99" fmla="*/ 32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341">
                    <a:moveTo>
                      <a:pt x="168" y="0"/>
                    </a:moveTo>
                    <a:lnTo>
                      <a:pt x="168" y="0"/>
                    </a:lnTo>
                    <a:lnTo>
                      <a:pt x="168" y="0"/>
                    </a:lnTo>
                    <a:lnTo>
                      <a:pt x="168" y="4"/>
                    </a:lnTo>
                    <a:lnTo>
                      <a:pt x="168" y="7"/>
                    </a:lnTo>
                    <a:lnTo>
                      <a:pt x="168" y="11"/>
                    </a:lnTo>
                    <a:lnTo>
                      <a:pt x="164" y="15"/>
                    </a:lnTo>
                    <a:lnTo>
                      <a:pt x="164" y="18"/>
                    </a:lnTo>
                    <a:lnTo>
                      <a:pt x="161" y="25"/>
                    </a:lnTo>
                    <a:lnTo>
                      <a:pt x="164" y="33"/>
                    </a:lnTo>
                    <a:lnTo>
                      <a:pt x="164" y="40"/>
                    </a:lnTo>
                    <a:lnTo>
                      <a:pt x="164" y="47"/>
                    </a:lnTo>
                    <a:lnTo>
                      <a:pt x="161" y="47"/>
                    </a:lnTo>
                    <a:lnTo>
                      <a:pt x="161" y="51"/>
                    </a:lnTo>
                    <a:lnTo>
                      <a:pt x="164" y="51"/>
                    </a:lnTo>
                    <a:lnTo>
                      <a:pt x="164" y="65"/>
                    </a:lnTo>
                    <a:lnTo>
                      <a:pt x="164" y="72"/>
                    </a:lnTo>
                    <a:lnTo>
                      <a:pt x="164" y="76"/>
                    </a:lnTo>
                    <a:lnTo>
                      <a:pt x="164" y="76"/>
                    </a:lnTo>
                    <a:lnTo>
                      <a:pt x="168" y="76"/>
                    </a:lnTo>
                    <a:lnTo>
                      <a:pt x="168" y="79"/>
                    </a:lnTo>
                    <a:lnTo>
                      <a:pt x="164" y="79"/>
                    </a:lnTo>
                    <a:lnTo>
                      <a:pt x="168" y="79"/>
                    </a:lnTo>
                    <a:lnTo>
                      <a:pt x="168" y="83"/>
                    </a:lnTo>
                    <a:lnTo>
                      <a:pt x="168" y="86"/>
                    </a:lnTo>
                    <a:lnTo>
                      <a:pt x="168" y="90"/>
                    </a:lnTo>
                    <a:lnTo>
                      <a:pt x="164" y="94"/>
                    </a:lnTo>
                    <a:lnTo>
                      <a:pt x="161" y="97"/>
                    </a:lnTo>
                    <a:lnTo>
                      <a:pt x="164" y="97"/>
                    </a:lnTo>
                    <a:lnTo>
                      <a:pt x="164" y="101"/>
                    </a:lnTo>
                    <a:lnTo>
                      <a:pt x="164" y="104"/>
                    </a:lnTo>
                    <a:lnTo>
                      <a:pt x="161" y="104"/>
                    </a:lnTo>
                    <a:lnTo>
                      <a:pt x="154" y="111"/>
                    </a:lnTo>
                    <a:lnTo>
                      <a:pt x="154" y="115"/>
                    </a:lnTo>
                    <a:lnTo>
                      <a:pt x="146" y="119"/>
                    </a:lnTo>
                    <a:lnTo>
                      <a:pt x="150" y="119"/>
                    </a:lnTo>
                    <a:lnTo>
                      <a:pt x="146" y="122"/>
                    </a:lnTo>
                    <a:lnTo>
                      <a:pt x="143" y="126"/>
                    </a:lnTo>
                    <a:lnTo>
                      <a:pt x="139" y="129"/>
                    </a:lnTo>
                    <a:lnTo>
                      <a:pt x="136" y="129"/>
                    </a:lnTo>
                    <a:lnTo>
                      <a:pt x="132" y="133"/>
                    </a:lnTo>
                    <a:lnTo>
                      <a:pt x="128" y="137"/>
                    </a:lnTo>
                    <a:lnTo>
                      <a:pt x="121" y="137"/>
                    </a:lnTo>
                    <a:lnTo>
                      <a:pt x="118" y="140"/>
                    </a:lnTo>
                    <a:lnTo>
                      <a:pt x="100" y="147"/>
                    </a:lnTo>
                    <a:lnTo>
                      <a:pt x="93" y="155"/>
                    </a:lnTo>
                    <a:lnTo>
                      <a:pt x="89" y="158"/>
                    </a:lnTo>
                    <a:lnTo>
                      <a:pt x="89" y="158"/>
                    </a:lnTo>
                    <a:lnTo>
                      <a:pt x="85" y="158"/>
                    </a:lnTo>
                    <a:lnTo>
                      <a:pt x="82" y="162"/>
                    </a:lnTo>
                    <a:lnTo>
                      <a:pt x="85" y="162"/>
                    </a:lnTo>
                    <a:lnTo>
                      <a:pt x="78" y="169"/>
                    </a:lnTo>
                    <a:lnTo>
                      <a:pt x="78" y="172"/>
                    </a:lnTo>
                    <a:lnTo>
                      <a:pt x="75" y="172"/>
                    </a:lnTo>
                    <a:lnTo>
                      <a:pt x="75" y="169"/>
                    </a:lnTo>
                    <a:lnTo>
                      <a:pt x="71" y="176"/>
                    </a:lnTo>
                    <a:lnTo>
                      <a:pt x="68" y="176"/>
                    </a:lnTo>
                    <a:lnTo>
                      <a:pt x="64" y="180"/>
                    </a:lnTo>
                    <a:lnTo>
                      <a:pt x="57" y="187"/>
                    </a:lnTo>
                    <a:lnTo>
                      <a:pt x="53" y="190"/>
                    </a:lnTo>
                    <a:lnTo>
                      <a:pt x="50" y="194"/>
                    </a:lnTo>
                    <a:lnTo>
                      <a:pt x="46" y="194"/>
                    </a:lnTo>
                    <a:lnTo>
                      <a:pt x="46" y="205"/>
                    </a:lnTo>
                    <a:lnTo>
                      <a:pt x="46" y="208"/>
                    </a:lnTo>
                    <a:lnTo>
                      <a:pt x="50" y="212"/>
                    </a:lnTo>
                    <a:lnTo>
                      <a:pt x="53" y="216"/>
                    </a:lnTo>
                    <a:lnTo>
                      <a:pt x="53" y="219"/>
                    </a:lnTo>
                    <a:lnTo>
                      <a:pt x="53" y="219"/>
                    </a:lnTo>
                    <a:lnTo>
                      <a:pt x="53" y="223"/>
                    </a:lnTo>
                    <a:lnTo>
                      <a:pt x="57" y="237"/>
                    </a:lnTo>
                    <a:lnTo>
                      <a:pt x="57" y="244"/>
                    </a:lnTo>
                    <a:lnTo>
                      <a:pt x="60" y="244"/>
                    </a:lnTo>
                    <a:lnTo>
                      <a:pt x="60" y="244"/>
                    </a:lnTo>
                    <a:lnTo>
                      <a:pt x="64" y="244"/>
                    </a:lnTo>
                    <a:lnTo>
                      <a:pt x="64" y="251"/>
                    </a:lnTo>
                    <a:lnTo>
                      <a:pt x="60" y="266"/>
                    </a:lnTo>
                    <a:lnTo>
                      <a:pt x="57" y="284"/>
                    </a:lnTo>
                    <a:lnTo>
                      <a:pt x="57" y="287"/>
                    </a:lnTo>
                    <a:lnTo>
                      <a:pt x="60" y="284"/>
                    </a:lnTo>
                    <a:lnTo>
                      <a:pt x="60" y="280"/>
                    </a:lnTo>
                    <a:lnTo>
                      <a:pt x="60" y="280"/>
                    </a:lnTo>
                    <a:lnTo>
                      <a:pt x="60" y="287"/>
                    </a:lnTo>
                    <a:lnTo>
                      <a:pt x="57" y="291"/>
                    </a:lnTo>
                    <a:lnTo>
                      <a:pt x="53" y="298"/>
                    </a:lnTo>
                    <a:lnTo>
                      <a:pt x="46" y="302"/>
                    </a:lnTo>
                    <a:lnTo>
                      <a:pt x="39" y="302"/>
                    </a:lnTo>
                    <a:lnTo>
                      <a:pt x="35" y="305"/>
                    </a:lnTo>
                    <a:lnTo>
                      <a:pt x="25" y="309"/>
                    </a:lnTo>
                    <a:lnTo>
                      <a:pt x="21" y="309"/>
                    </a:lnTo>
                    <a:lnTo>
                      <a:pt x="17" y="312"/>
                    </a:lnTo>
                    <a:lnTo>
                      <a:pt x="14" y="316"/>
                    </a:lnTo>
                    <a:lnTo>
                      <a:pt x="10" y="316"/>
                    </a:lnTo>
                    <a:lnTo>
                      <a:pt x="7" y="316"/>
                    </a:lnTo>
                    <a:lnTo>
                      <a:pt x="7" y="323"/>
                    </a:lnTo>
                    <a:lnTo>
                      <a:pt x="3" y="327"/>
                    </a:lnTo>
                    <a:lnTo>
                      <a:pt x="0" y="327"/>
                    </a:lnTo>
                    <a:lnTo>
                      <a:pt x="3" y="330"/>
                    </a:lnTo>
                    <a:lnTo>
                      <a:pt x="7" y="334"/>
                    </a:lnTo>
                    <a:lnTo>
                      <a:pt x="10" y="330"/>
                    </a:lnTo>
                    <a:lnTo>
                      <a:pt x="10" y="327"/>
                    </a:lnTo>
                    <a:lnTo>
                      <a:pt x="10" y="341"/>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74" name="Freeform 597">
                <a:extLst>
                  <a:ext uri="{FF2B5EF4-FFF2-40B4-BE49-F238E27FC236}">
                    <a16:creationId xmlns:a16="http://schemas.microsoft.com/office/drawing/2014/main" id="{1BFE0469-910C-475E-AE75-AB626DA7ED32}"/>
                  </a:ext>
                </a:extLst>
              </p:cNvPr>
              <p:cNvSpPr>
                <a:spLocks/>
              </p:cNvSpPr>
              <p:nvPr/>
            </p:nvSpPr>
            <p:spPr bwMode="auto">
              <a:xfrm>
                <a:off x="3955" y="2022"/>
                <a:ext cx="279" cy="64"/>
              </a:xfrm>
              <a:custGeom>
                <a:avLst/>
                <a:gdLst>
                  <a:gd name="T0" fmla="*/ 3 w 279"/>
                  <a:gd name="T1" fmla="*/ 0 h 64"/>
                  <a:gd name="T2" fmla="*/ 21 w 279"/>
                  <a:gd name="T3" fmla="*/ 7 h 64"/>
                  <a:gd name="T4" fmla="*/ 35 w 279"/>
                  <a:gd name="T5" fmla="*/ 3 h 64"/>
                  <a:gd name="T6" fmla="*/ 46 w 279"/>
                  <a:gd name="T7" fmla="*/ 7 h 64"/>
                  <a:gd name="T8" fmla="*/ 57 w 279"/>
                  <a:gd name="T9" fmla="*/ 11 h 64"/>
                  <a:gd name="T10" fmla="*/ 68 w 279"/>
                  <a:gd name="T11" fmla="*/ 14 h 64"/>
                  <a:gd name="T12" fmla="*/ 75 w 279"/>
                  <a:gd name="T13" fmla="*/ 18 h 64"/>
                  <a:gd name="T14" fmla="*/ 78 w 279"/>
                  <a:gd name="T15" fmla="*/ 25 h 64"/>
                  <a:gd name="T16" fmla="*/ 86 w 279"/>
                  <a:gd name="T17" fmla="*/ 32 h 64"/>
                  <a:gd name="T18" fmla="*/ 93 w 279"/>
                  <a:gd name="T19" fmla="*/ 39 h 64"/>
                  <a:gd name="T20" fmla="*/ 111 w 279"/>
                  <a:gd name="T21" fmla="*/ 43 h 64"/>
                  <a:gd name="T22" fmla="*/ 129 w 279"/>
                  <a:gd name="T23" fmla="*/ 47 h 64"/>
                  <a:gd name="T24" fmla="*/ 136 w 279"/>
                  <a:gd name="T25" fmla="*/ 50 h 64"/>
                  <a:gd name="T26" fmla="*/ 139 w 279"/>
                  <a:gd name="T27" fmla="*/ 57 h 64"/>
                  <a:gd name="T28" fmla="*/ 154 w 279"/>
                  <a:gd name="T29" fmla="*/ 64 h 64"/>
                  <a:gd name="T30" fmla="*/ 164 w 279"/>
                  <a:gd name="T31" fmla="*/ 61 h 64"/>
                  <a:gd name="T32" fmla="*/ 172 w 279"/>
                  <a:gd name="T33" fmla="*/ 54 h 64"/>
                  <a:gd name="T34" fmla="*/ 179 w 279"/>
                  <a:gd name="T35" fmla="*/ 47 h 64"/>
                  <a:gd name="T36" fmla="*/ 175 w 279"/>
                  <a:gd name="T37" fmla="*/ 39 h 64"/>
                  <a:gd name="T38" fmla="*/ 172 w 279"/>
                  <a:gd name="T39" fmla="*/ 32 h 64"/>
                  <a:gd name="T40" fmla="*/ 175 w 279"/>
                  <a:gd name="T41" fmla="*/ 21 h 64"/>
                  <a:gd name="T42" fmla="*/ 182 w 279"/>
                  <a:gd name="T43" fmla="*/ 14 h 64"/>
                  <a:gd name="T44" fmla="*/ 197 w 279"/>
                  <a:gd name="T45" fmla="*/ 7 h 64"/>
                  <a:gd name="T46" fmla="*/ 204 w 279"/>
                  <a:gd name="T47" fmla="*/ 3 h 64"/>
                  <a:gd name="T48" fmla="*/ 229 w 279"/>
                  <a:gd name="T49" fmla="*/ 7 h 64"/>
                  <a:gd name="T50" fmla="*/ 232 w 279"/>
                  <a:gd name="T51" fmla="*/ 11 h 64"/>
                  <a:gd name="T52" fmla="*/ 236 w 279"/>
                  <a:gd name="T53" fmla="*/ 14 h 64"/>
                  <a:gd name="T54" fmla="*/ 236 w 279"/>
                  <a:gd name="T55" fmla="*/ 14 h 64"/>
                  <a:gd name="T56" fmla="*/ 240 w 279"/>
                  <a:gd name="T57" fmla="*/ 21 h 64"/>
                  <a:gd name="T58" fmla="*/ 243 w 279"/>
                  <a:gd name="T59" fmla="*/ 21 h 64"/>
                  <a:gd name="T60" fmla="*/ 254 w 279"/>
                  <a:gd name="T61" fmla="*/ 21 h 64"/>
                  <a:gd name="T62" fmla="*/ 261 w 279"/>
                  <a:gd name="T63" fmla="*/ 25 h 64"/>
                  <a:gd name="T64" fmla="*/ 275 w 279"/>
                  <a:gd name="T65" fmla="*/ 25 h 64"/>
                  <a:gd name="T66" fmla="*/ 279 w 279"/>
                  <a:gd name="T67"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 h="64">
                    <a:moveTo>
                      <a:pt x="0" y="0"/>
                    </a:moveTo>
                    <a:lnTo>
                      <a:pt x="3" y="0"/>
                    </a:lnTo>
                    <a:lnTo>
                      <a:pt x="10" y="3"/>
                    </a:lnTo>
                    <a:lnTo>
                      <a:pt x="21" y="7"/>
                    </a:lnTo>
                    <a:lnTo>
                      <a:pt x="28" y="7"/>
                    </a:lnTo>
                    <a:lnTo>
                      <a:pt x="35" y="3"/>
                    </a:lnTo>
                    <a:lnTo>
                      <a:pt x="39" y="3"/>
                    </a:lnTo>
                    <a:lnTo>
                      <a:pt x="46" y="7"/>
                    </a:lnTo>
                    <a:lnTo>
                      <a:pt x="50" y="7"/>
                    </a:lnTo>
                    <a:lnTo>
                      <a:pt x="57" y="11"/>
                    </a:lnTo>
                    <a:lnTo>
                      <a:pt x="61" y="11"/>
                    </a:lnTo>
                    <a:lnTo>
                      <a:pt x="68" y="14"/>
                    </a:lnTo>
                    <a:lnTo>
                      <a:pt x="71" y="14"/>
                    </a:lnTo>
                    <a:lnTo>
                      <a:pt x="75" y="18"/>
                    </a:lnTo>
                    <a:lnTo>
                      <a:pt x="78" y="18"/>
                    </a:lnTo>
                    <a:lnTo>
                      <a:pt x="78" y="25"/>
                    </a:lnTo>
                    <a:lnTo>
                      <a:pt x="82" y="29"/>
                    </a:lnTo>
                    <a:lnTo>
                      <a:pt x="86" y="32"/>
                    </a:lnTo>
                    <a:lnTo>
                      <a:pt x="89" y="39"/>
                    </a:lnTo>
                    <a:lnTo>
                      <a:pt x="93" y="39"/>
                    </a:lnTo>
                    <a:lnTo>
                      <a:pt x="96" y="43"/>
                    </a:lnTo>
                    <a:lnTo>
                      <a:pt x="111" y="43"/>
                    </a:lnTo>
                    <a:lnTo>
                      <a:pt x="118" y="43"/>
                    </a:lnTo>
                    <a:lnTo>
                      <a:pt x="129" y="47"/>
                    </a:lnTo>
                    <a:lnTo>
                      <a:pt x="132" y="50"/>
                    </a:lnTo>
                    <a:lnTo>
                      <a:pt x="136" y="50"/>
                    </a:lnTo>
                    <a:lnTo>
                      <a:pt x="139" y="54"/>
                    </a:lnTo>
                    <a:lnTo>
                      <a:pt x="139" y="57"/>
                    </a:lnTo>
                    <a:lnTo>
                      <a:pt x="147" y="61"/>
                    </a:lnTo>
                    <a:lnTo>
                      <a:pt x="154" y="64"/>
                    </a:lnTo>
                    <a:lnTo>
                      <a:pt x="157" y="64"/>
                    </a:lnTo>
                    <a:lnTo>
                      <a:pt x="164" y="61"/>
                    </a:lnTo>
                    <a:lnTo>
                      <a:pt x="168" y="57"/>
                    </a:lnTo>
                    <a:lnTo>
                      <a:pt x="172" y="54"/>
                    </a:lnTo>
                    <a:lnTo>
                      <a:pt x="175" y="50"/>
                    </a:lnTo>
                    <a:lnTo>
                      <a:pt x="179" y="47"/>
                    </a:lnTo>
                    <a:lnTo>
                      <a:pt x="179" y="43"/>
                    </a:lnTo>
                    <a:lnTo>
                      <a:pt x="175" y="39"/>
                    </a:lnTo>
                    <a:lnTo>
                      <a:pt x="175" y="36"/>
                    </a:lnTo>
                    <a:lnTo>
                      <a:pt x="172" y="32"/>
                    </a:lnTo>
                    <a:lnTo>
                      <a:pt x="172" y="29"/>
                    </a:lnTo>
                    <a:lnTo>
                      <a:pt x="175" y="21"/>
                    </a:lnTo>
                    <a:lnTo>
                      <a:pt x="179" y="18"/>
                    </a:lnTo>
                    <a:lnTo>
                      <a:pt x="182" y="14"/>
                    </a:lnTo>
                    <a:lnTo>
                      <a:pt x="190" y="11"/>
                    </a:lnTo>
                    <a:lnTo>
                      <a:pt x="197" y="7"/>
                    </a:lnTo>
                    <a:lnTo>
                      <a:pt x="200" y="7"/>
                    </a:lnTo>
                    <a:lnTo>
                      <a:pt x="204" y="3"/>
                    </a:lnTo>
                    <a:lnTo>
                      <a:pt x="218" y="3"/>
                    </a:lnTo>
                    <a:lnTo>
                      <a:pt x="229" y="7"/>
                    </a:lnTo>
                    <a:lnTo>
                      <a:pt x="229" y="11"/>
                    </a:lnTo>
                    <a:lnTo>
                      <a:pt x="232" y="11"/>
                    </a:lnTo>
                    <a:lnTo>
                      <a:pt x="236" y="11"/>
                    </a:lnTo>
                    <a:lnTo>
                      <a:pt x="236" y="14"/>
                    </a:lnTo>
                    <a:lnTo>
                      <a:pt x="236" y="14"/>
                    </a:lnTo>
                    <a:lnTo>
                      <a:pt x="236" y="14"/>
                    </a:lnTo>
                    <a:lnTo>
                      <a:pt x="236" y="18"/>
                    </a:lnTo>
                    <a:lnTo>
                      <a:pt x="240" y="21"/>
                    </a:lnTo>
                    <a:lnTo>
                      <a:pt x="243" y="21"/>
                    </a:lnTo>
                    <a:lnTo>
                      <a:pt x="243" y="21"/>
                    </a:lnTo>
                    <a:lnTo>
                      <a:pt x="250" y="21"/>
                    </a:lnTo>
                    <a:lnTo>
                      <a:pt x="254" y="21"/>
                    </a:lnTo>
                    <a:lnTo>
                      <a:pt x="254" y="21"/>
                    </a:lnTo>
                    <a:lnTo>
                      <a:pt x="261" y="25"/>
                    </a:lnTo>
                    <a:lnTo>
                      <a:pt x="265" y="25"/>
                    </a:lnTo>
                    <a:lnTo>
                      <a:pt x="275" y="25"/>
                    </a:lnTo>
                    <a:lnTo>
                      <a:pt x="279" y="29"/>
                    </a:lnTo>
                    <a:lnTo>
                      <a:pt x="279" y="32"/>
                    </a:lnTo>
                    <a:lnTo>
                      <a:pt x="279" y="32"/>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75" name="Freeform 598">
                <a:extLst>
                  <a:ext uri="{FF2B5EF4-FFF2-40B4-BE49-F238E27FC236}">
                    <a16:creationId xmlns:a16="http://schemas.microsoft.com/office/drawing/2014/main" id="{E7784CE6-DE6F-4C10-A80C-F04E86A75F8E}"/>
                  </a:ext>
                </a:extLst>
              </p:cNvPr>
              <p:cNvSpPr>
                <a:spLocks/>
              </p:cNvSpPr>
              <p:nvPr/>
            </p:nvSpPr>
            <p:spPr bwMode="auto">
              <a:xfrm>
                <a:off x="3382" y="2140"/>
                <a:ext cx="78" cy="147"/>
              </a:xfrm>
              <a:custGeom>
                <a:avLst/>
                <a:gdLst>
                  <a:gd name="T0" fmla="*/ 0 w 78"/>
                  <a:gd name="T1" fmla="*/ 147 h 147"/>
                  <a:gd name="T2" fmla="*/ 0 w 78"/>
                  <a:gd name="T3" fmla="*/ 144 h 147"/>
                  <a:gd name="T4" fmla="*/ 0 w 78"/>
                  <a:gd name="T5" fmla="*/ 129 h 147"/>
                  <a:gd name="T6" fmla="*/ 3 w 78"/>
                  <a:gd name="T7" fmla="*/ 122 h 147"/>
                  <a:gd name="T8" fmla="*/ 7 w 78"/>
                  <a:gd name="T9" fmla="*/ 119 h 147"/>
                  <a:gd name="T10" fmla="*/ 14 w 78"/>
                  <a:gd name="T11" fmla="*/ 108 h 147"/>
                  <a:gd name="T12" fmla="*/ 17 w 78"/>
                  <a:gd name="T13" fmla="*/ 104 h 147"/>
                  <a:gd name="T14" fmla="*/ 14 w 78"/>
                  <a:gd name="T15" fmla="*/ 101 h 147"/>
                  <a:gd name="T16" fmla="*/ 21 w 78"/>
                  <a:gd name="T17" fmla="*/ 90 h 147"/>
                  <a:gd name="T18" fmla="*/ 25 w 78"/>
                  <a:gd name="T19" fmla="*/ 86 h 147"/>
                  <a:gd name="T20" fmla="*/ 25 w 78"/>
                  <a:gd name="T21" fmla="*/ 83 h 147"/>
                  <a:gd name="T22" fmla="*/ 25 w 78"/>
                  <a:gd name="T23" fmla="*/ 83 h 147"/>
                  <a:gd name="T24" fmla="*/ 39 w 78"/>
                  <a:gd name="T25" fmla="*/ 68 h 147"/>
                  <a:gd name="T26" fmla="*/ 43 w 78"/>
                  <a:gd name="T27" fmla="*/ 61 h 147"/>
                  <a:gd name="T28" fmla="*/ 43 w 78"/>
                  <a:gd name="T29" fmla="*/ 54 h 147"/>
                  <a:gd name="T30" fmla="*/ 46 w 78"/>
                  <a:gd name="T31" fmla="*/ 47 h 147"/>
                  <a:gd name="T32" fmla="*/ 50 w 78"/>
                  <a:gd name="T33" fmla="*/ 36 h 147"/>
                  <a:gd name="T34" fmla="*/ 57 w 78"/>
                  <a:gd name="T35" fmla="*/ 29 h 147"/>
                  <a:gd name="T36" fmla="*/ 64 w 78"/>
                  <a:gd name="T37" fmla="*/ 25 h 147"/>
                  <a:gd name="T38" fmla="*/ 68 w 78"/>
                  <a:gd name="T39" fmla="*/ 22 h 147"/>
                  <a:gd name="T40" fmla="*/ 71 w 78"/>
                  <a:gd name="T41" fmla="*/ 15 h 147"/>
                  <a:gd name="T42" fmla="*/ 71 w 78"/>
                  <a:gd name="T43" fmla="*/ 15 h 147"/>
                  <a:gd name="T44" fmla="*/ 75 w 78"/>
                  <a:gd name="T45" fmla="*/ 11 h 147"/>
                  <a:gd name="T46" fmla="*/ 78 w 78"/>
                  <a:gd name="T47" fmla="*/ 4 h 147"/>
                  <a:gd name="T48" fmla="*/ 78 w 78"/>
                  <a:gd name="T4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 h="147">
                    <a:moveTo>
                      <a:pt x="0" y="147"/>
                    </a:moveTo>
                    <a:lnTo>
                      <a:pt x="0" y="144"/>
                    </a:lnTo>
                    <a:lnTo>
                      <a:pt x="0" y="129"/>
                    </a:lnTo>
                    <a:lnTo>
                      <a:pt x="3" y="122"/>
                    </a:lnTo>
                    <a:lnTo>
                      <a:pt x="7" y="119"/>
                    </a:lnTo>
                    <a:lnTo>
                      <a:pt x="14" y="108"/>
                    </a:lnTo>
                    <a:lnTo>
                      <a:pt x="17" y="104"/>
                    </a:lnTo>
                    <a:lnTo>
                      <a:pt x="14" y="101"/>
                    </a:lnTo>
                    <a:lnTo>
                      <a:pt x="21" y="90"/>
                    </a:lnTo>
                    <a:lnTo>
                      <a:pt x="25" y="86"/>
                    </a:lnTo>
                    <a:lnTo>
                      <a:pt x="25" y="83"/>
                    </a:lnTo>
                    <a:lnTo>
                      <a:pt x="25" y="83"/>
                    </a:lnTo>
                    <a:lnTo>
                      <a:pt x="39" y="68"/>
                    </a:lnTo>
                    <a:lnTo>
                      <a:pt x="43" y="61"/>
                    </a:lnTo>
                    <a:lnTo>
                      <a:pt x="43" y="54"/>
                    </a:lnTo>
                    <a:lnTo>
                      <a:pt x="46" y="47"/>
                    </a:lnTo>
                    <a:lnTo>
                      <a:pt x="50" y="36"/>
                    </a:lnTo>
                    <a:lnTo>
                      <a:pt x="57" y="29"/>
                    </a:lnTo>
                    <a:lnTo>
                      <a:pt x="64" y="25"/>
                    </a:lnTo>
                    <a:lnTo>
                      <a:pt x="68" y="22"/>
                    </a:lnTo>
                    <a:lnTo>
                      <a:pt x="71" y="15"/>
                    </a:lnTo>
                    <a:lnTo>
                      <a:pt x="71" y="15"/>
                    </a:lnTo>
                    <a:lnTo>
                      <a:pt x="75" y="11"/>
                    </a:lnTo>
                    <a:lnTo>
                      <a:pt x="78" y="4"/>
                    </a:lnTo>
                    <a:lnTo>
                      <a:pt x="78"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76" name="Freeform 599">
                <a:extLst>
                  <a:ext uri="{FF2B5EF4-FFF2-40B4-BE49-F238E27FC236}">
                    <a16:creationId xmlns:a16="http://schemas.microsoft.com/office/drawing/2014/main" id="{31471DCF-071D-4D7F-9522-E92A91DFBB40}"/>
                  </a:ext>
                </a:extLst>
              </p:cNvPr>
              <p:cNvSpPr>
                <a:spLocks/>
              </p:cNvSpPr>
              <p:nvPr/>
            </p:nvSpPr>
            <p:spPr bwMode="auto">
              <a:xfrm>
                <a:off x="5853" y="2696"/>
                <a:ext cx="7" cy="8"/>
              </a:xfrm>
              <a:custGeom>
                <a:avLst/>
                <a:gdLst>
                  <a:gd name="T0" fmla="*/ 4 w 7"/>
                  <a:gd name="T1" fmla="*/ 4 h 8"/>
                  <a:gd name="T2" fmla="*/ 7 w 7"/>
                  <a:gd name="T3" fmla="*/ 4 h 8"/>
                  <a:gd name="T4" fmla="*/ 7 w 7"/>
                  <a:gd name="T5" fmla="*/ 8 h 8"/>
                  <a:gd name="T6" fmla="*/ 7 w 7"/>
                  <a:gd name="T7" fmla="*/ 8 h 8"/>
                  <a:gd name="T8" fmla="*/ 4 w 7"/>
                  <a:gd name="T9" fmla="*/ 8 h 8"/>
                  <a:gd name="T10" fmla="*/ 4 w 7"/>
                  <a:gd name="T11" fmla="*/ 8 h 8"/>
                  <a:gd name="T12" fmla="*/ 4 w 7"/>
                  <a:gd name="T13" fmla="*/ 4 h 8"/>
                  <a:gd name="T14" fmla="*/ 0 w 7"/>
                  <a:gd name="T15" fmla="*/ 4 h 8"/>
                  <a:gd name="T16" fmla="*/ 0 w 7"/>
                  <a:gd name="T17" fmla="*/ 4 h 8"/>
                  <a:gd name="T18" fmla="*/ 0 w 7"/>
                  <a:gd name="T19" fmla="*/ 4 h 8"/>
                  <a:gd name="T20" fmla="*/ 4 w 7"/>
                  <a:gd name="T21" fmla="*/ 0 h 8"/>
                  <a:gd name="T22" fmla="*/ 4 w 7"/>
                  <a:gd name="T23" fmla="*/ 4 h 8"/>
                  <a:gd name="T24" fmla="*/ 4 w 7"/>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8">
                    <a:moveTo>
                      <a:pt x="4" y="4"/>
                    </a:moveTo>
                    <a:lnTo>
                      <a:pt x="7" y="4"/>
                    </a:lnTo>
                    <a:lnTo>
                      <a:pt x="7" y="8"/>
                    </a:lnTo>
                    <a:lnTo>
                      <a:pt x="7" y="8"/>
                    </a:lnTo>
                    <a:lnTo>
                      <a:pt x="4" y="8"/>
                    </a:lnTo>
                    <a:lnTo>
                      <a:pt x="4" y="8"/>
                    </a:lnTo>
                    <a:lnTo>
                      <a:pt x="4" y="4"/>
                    </a:lnTo>
                    <a:lnTo>
                      <a:pt x="0" y="4"/>
                    </a:lnTo>
                    <a:lnTo>
                      <a:pt x="0" y="4"/>
                    </a:lnTo>
                    <a:lnTo>
                      <a:pt x="0" y="4"/>
                    </a:lnTo>
                    <a:lnTo>
                      <a:pt x="4" y="0"/>
                    </a:lnTo>
                    <a:lnTo>
                      <a:pt x="4" y="4"/>
                    </a:lnTo>
                    <a:lnTo>
                      <a:pt x="4"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77" name="Freeform 600">
                <a:extLst>
                  <a:ext uri="{FF2B5EF4-FFF2-40B4-BE49-F238E27FC236}">
                    <a16:creationId xmlns:a16="http://schemas.microsoft.com/office/drawing/2014/main" id="{264A8547-6D9B-43B5-B935-12E0ED9658B7}"/>
                  </a:ext>
                </a:extLst>
              </p:cNvPr>
              <p:cNvSpPr>
                <a:spLocks/>
              </p:cNvSpPr>
              <p:nvPr/>
            </p:nvSpPr>
            <p:spPr bwMode="auto">
              <a:xfrm>
                <a:off x="5667" y="2607"/>
                <a:ext cx="222" cy="236"/>
              </a:xfrm>
              <a:custGeom>
                <a:avLst/>
                <a:gdLst>
                  <a:gd name="T0" fmla="*/ 3 w 222"/>
                  <a:gd name="T1" fmla="*/ 0 h 236"/>
                  <a:gd name="T2" fmla="*/ 14 w 222"/>
                  <a:gd name="T3" fmla="*/ 3 h 236"/>
                  <a:gd name="T4" fmla="*/ 25 w 222"/>
                  <a:gd name="T5" fmla="*/ 7 h 236"/>
                  <a:gd name="T6" fmla="*/ 39 w 222"/>
                  <a:gd name="T7" fmla="*/ 7 h 236"/>
                  <a:gd name="T8" fmla="*/ 50 w 222"/>
                  <a:gd name="T9" fmla="*/ 10 h 236"/>
                  <a:gd name="T10" fmla="*/ 57 w 222"/>
                  <a:gd name="T11" fmla="*/ 21 h 236"/>
                  <a:gd name="T12" fmla="*/ 64 w 222"/>
                  <a:gd name="T13" fmla="*/ 28 h 236"/>
                  <a:gd name="T14" fmla="*/ 75 w 222"/>
                  <a:gd name="T15" fmla="*/ 39 h 236"/>
                  <a:gd name="T16" fmla="*/ 93 w 222"/>
                  <a:gd name="T17" fmla="*/ 53 h 236"/>
                  <a:gd name="T18" fmla="*/ 104 w 222"/>
                  <a:gd name="T19" fmla="*/ 61 h 236"/>
                  <a:gd name="T20" fmla="*/ 115 w 222"/>
                  <a:gd name="T21" fmla="*/ 71 h 236"/>
                  <a:gd name="T22" fmla="*/ 115 w 222"/>
                  <a:gd name="T23" fmla="*/ 71 h 236"/>
                  <a:gd name="T24" fmla="*/ 125 w 222"/>
                  <a:gd name="T25" fmla="*/ 79 h 236"/>
                  <a:gd name="T26" fmla="*/ 132 w 222"/>
                  <a:gd name="T27" fmla="*/ 82 h 236"/>
                  <a:gd name="T28" fmla="*/ 143 w 222"/>
                  <a:gd name="T29" fmla="*/ 93 h 236"/>
                  <a:gd name="T30" fmla="*/ 147 w 222"/>
                  <a:gd name="T31" fmla="*/ 89 h 236"/>
                  <a:gd name="T32" fmla="*/ 158 w 222"/>
                  <a:gd name="T33" fmla="*/ 93 h 236"/>
                  <a:gd name="T34" fmla="*/ 161 w 222"/>
                  <a:gd name="T35" fmla="*/ 97 h 236"/>
                  <a:gd name="T36" fmla="*/ 158 w 222"/>
                  <a:gd name="T37" fmla="*/ 104 h 236"/>
                  <a:gd name="T38" fmla="*/ 154 w 222"/>
                  <a:gd name="T39" fmla="*/ 111 h 236"/>
                  <a:gd name="T40" fmla="*/ 161 w 222"/>
                  <a:gd name="T41" fmla="*/ 107 h 236"/>
                  <a:gd name="T42" fmla="*/ 168 w 222"/>
                  <a:gd name="T43" fmla="*/ 107 h 236"/>
                  <a:gd name="T44" fmla="*/ 175 w 222"/>
                  <a:gd name="T45" fmla="*/ 114 h 236"/>
                  <a:gd name="T46" fmla="*/ 172 w 222"/>
                  <a:gd name="T47" fmla="*/ 122 h 236"/>
                  <a:gd name="T48" fmla="*/ 168 w 222"/>
                  <a:gd name="T49" fmla="*/ 129 h 236"/>
                  <a:gd name="T50" fmla="*/ 175 w 222"/>
                  <a:gd name="T51" fmla="*/ 136 h 236"/>
                  <a:gd name="T52" fmla="*/ 183 w 222"/>
                  <a:gd name="T53" fmla="*/ 136 h 236"/>
                  <a:gd name="T54" fmla="*/ 190 w 222"/>
                  <a:gd name="T55" fmla="*/ 147 h 236"/>
                  <a:gd name="T56" fmla="*/ 190 w 222"/>
                  <a:gd name="T57" fmla="*/ 154 h 236"/>
                  <a:gd name="T58" fmla="*/ 197 w 222"/>
                  <a:gd name="T59" fmla="*/ 157 h 236"/>
                  <a:gd name="T60" fmla="*/ 204 w 222"/>
                  <a:gd name="T61" fmla="*/ 165 h 236"/>
                  <a:gd name="T62" fmla="*/ 211 w 222"/>
                  <a:gd name="T63" fmla="*/ 165 h 236"/>
                  <a:gd name="T64" fmla="*/ 218 w 222"/>
                  <a:gd name="T65" fmla="*/ 175 h 236"/>
                  <a:gd name="T66" fmla="*/ 222 w 222"/>
                  <a:gd name="T67" fmla="*/ 183 h 236"/>
                  <a:gd name="T68" fmla="*/ 218 w 222"/>
                  <a:gd name="T69" fmla="*/ 193 h 236"/>
                  <a:gd name="T70" fmla="*/ 218 w 222"/>
                  <a:gd name="T71" fmla="*/ 208 h 236"/>
                  <a:gd name="T72" fmla="*/ 218 w 222"/>
                  <a:gd name="T73" fmla="*/ 229 h 236"/>
                  <a:gd name="T74" fmla="*/ 211 w 222"/>
                  <a:gd name="T75" fmla="*/ 229 h 236"/>
                  <a:gd name="T76" fmla="*/ 204 w 222"/>
                  <a:gd name="T77" fmla="*/ 233 h 236"/>
                  <a:gd name="T78" fmla="*/ 193 w 222"/>
                  <a:gd name="T79" fmla="*/ 229 h 236"/>
                  <a:gd name="T80" fmla="*/ 190 w 222"/>
                  <a:gd name="T81" fmla="*/ 233 h 236"/>
                  <a:gd name="T82" fmla="*/ 179 w 222"/>
                  <a:gd name="T83" fmla="*/ 222 h 236"/>
                  <a:gd name="T84" fmla="*/ 168 w 222"/>
                  <a:gd name="T85" fmla="*/ 215 h 236"/>
                  <a:gd name="T86" fmla="*/ 154 w 222"/>
                  <a:gd name="T87" fmla="*/ 201 h 236"/>
                  <a:gd name="T88" fmla="*/ 147 w 222"/>
                  <a:gd name="T89" fmla="*/ 193 h 236"/>
                  <a:gd name="T90" fmla="*/ 136 w 222"/>
                  <a:gd name="T91" fmla="*/ 183 h 236"/>
                  <a:gd name="T92" fmla="*/ 118 w 222"/>
                  <a:gd name="T93" fmla="*/ 161 h 236"/>
                  <a:gd name="T94" fmla="*/ 107 w 222"/>
                  <a:gd name="T95" fmla="*/ 132 h 236"/>
                  <a:gd name="T96" fmla="*/ 100 w 222"/>
                  <a:gd name="T97" fmla="*/ 125 h 236"/>
                  <a:gd name="T98" fmla="*/ 86 w 222"/>
                  <a:gd name="T99" fmla="*/ 111 h 236"/>
                  <a:gd name="T100" fmla="*/ 82 w 222"/>
                  <a:gd name="T101" fmla="*/ 111 h 236"/>
                  <a:gd name="T102" fmla="*/ 79 w 222"/>
                  <a:gd name="T103" fmla="*/ 89 h 236"/>
                  <a:gd name="T104" fmla="*/ 72 w 222"/>
                  <a:gd name="T105" fmla="*/ 79 h 236"/>
                  <a:gd name="T106" fmla="*/ 57 w 222"/>
                  <a:gd name="T107" fmla="*/ 68 h 236"/>
                  <a:gd name="T108" fmla="*/ 46 w 222"/>
                  <a:gd name="T109" fmla="*/ 57 h 236"/>
                  <a:gd name="T110" fmla="*/ 39 w 222"/>
                  <a:gd name="T111" fmla="*/ 46 h 236"/>
                  <a:gd name="T112" fmla="*/ 29 w 222"/>
                  <a:gd name="T113" fmla="*/ 39 h 236"/>
                  <a:gd name="T114" fmla="*/ 18 w 222"/>
                  <a:gd name="T115" fmla="*/ 28 h 236"/>
                  <a:gd name="T116" fmla="*/ 7 w 222"/>
                  <a:gd name="T117" fmla="*/ 14 h 236"/>
                  <a:gd name="T118" fmla="*/ 0 w 222"/>
                  <a:gd name="T11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236">
                    <a:moveTo>
                      <a:pt x="0" y="0"/>
                    </a:moveTo>
                    <a:lnTo>
                      <a:pt x="3" y="0"/>
                    </a:lnTo>
                    <a:lnTo>
                      <a:pt x="3" y="0"/>
                    </a:lnTo>
                    <a:lnTo>
                      <a:pt x="11" y="0"/>
                    </a:lnTo>
                    <a:lnTo>
                      <a:pt x="11" y="0"/>
                    </a:lnTo>
                    <a:lnTo>
                      <a:pt x="14" y="3"/>
                    </a:lnTo>
                    <a:lnTo>
                      <a:pt x="18" y="7"/>
                    </a:lnTo>
                    <a:lnTo>
                      <a:pt x="21" y="7"/>
                    </a:lnTo>
                    <a:lnTo>
                      <a:pt x="25" y="7"/>
                    </a:lnTo>
                    <a:lnTo>
                      <a:pt x="29" y="7"/>
                    </a:lnTo>
                    <a:lnTo>
                      <a:pt x="36" y="7"/>
                    </a:lnTo>
                    <a:lnTo>
                      <a:pt x="39" y="7"/>
                    </a:lnTo>
                    <a:lnTo>
                      <a:pt x="43" y="10"/>
                    </a:lnTo>
                    <a:lnTo>
                      <a:pt x="46" y="10"/>
                    </a:lnTo>
                    <a:lnTo>
                      <a:pt x="50" y="10"/>
                    </a:lnTo>
                    <a:lnTo>
                      <a:pt x="54" y="14"/>
                    </a:lnTo>
                    <a:lnTo>
                      <a:pt x="57" y="18"/>
                    </a:lnTo>
                    <a:lnTo>
                      <a:pt x="57" y="21"/>
                    </a:lnTo>
                    <a:lnTo>
                      <a:pt x="57" y="21"/>
                    </a:lnTo>
                    <a:lnTo>
                      <a:pt x="61" y="25"/>
                    </a:lnTo>
                    <a:lnTo>
                      <a:pt x="64" y="28"/>
                    </a:lnTo>
                    <a:lnTo>
                      <a:pt x="64" y="32"/>
                    </a:lnTo>
                    <a:lnTo>
                      <a:pt x="68" y="36"/>
                    </a:lnTo>
                    <a:lnTo>
                      <a:pt x="75" y="39"/>
                    </a:lnTo>
                    <a:lnTo>
                      <a:pt x="86" y="46"/>
                    </a:lnTo>
                    <a:lnTo>
                      <a:pt x="89" y="46"/>
                    </a:lnTo>
                    <a:lnTo>
                      <a:pt x="93" y="53"/>
                    </a:lnTo>
                    <a:lnTo>
                      <a:pt x="97" y="57"/>
                    </a:lnTo>
                    <a:lnTo>
                      <a:pt x="97" y="61"/>
                    </a:lnTo>
                    <a:lnTo>
                      <a:pt x="104" y="61"/>
                    </a:lnTo>
                    <a:lnTo>
                      <a:pt x="104" y="64"/>
                    </a:lnTo>
                    <a:lnTo>
                      <a:pt x="111" y="71"/>
                    </a:lnTo>
                    <a:lnTo>
                      <a:pt x="115" y="71"/>
                    </a:lnTo>
                    <a:lnTo>
                      <a:pt x="115" y="75"/>
                    </a:lnTo>
                    <a:lnTo>
                      <a:pt x="115" y="71"/>
                    </a:lnTo>
                    <a:lnTo>
                      <a:pt x="115" y="71"/>
                    </a:lnTo>
                    <a:lnTo>
                      <a:pt x="118" y="71"/>
                    </a:lnTo>
                    <a:lnTo>
                      <a:pt x="122" y="71"/>
                    </a:lnTo>
                    <a:lnTo>
                      <a:pt x="125" y="79"/>
                    </a:lnTo>
                    <a:lnTo>
                      <a:pt x="129" y="82"/>
                    </a:lnTo>
                    <a:lnTo>
                      <a:pt x="132" y="82"/>
                    </a:lnTo>
                    <a:lnTo>
                      <a:pt x="132" y="82"/>
                    </a:lnTo>
                    <a:lnTo>
                      <a:pt x="140" y="86"/>
                    </a:lnTo>
                    <a:lnTo>
                      <a:pt x="140" y="86"/>
                    </a:lnTo>
                    <a:lnTo>
                      <a:pt x="143" y="93"/>
                    </a:lnTo>
                    <a:lnTo>
                      <a:pt x="143" y="93"/>
                    </a:lnTo>
                    <a:lnTo>
                      <a:pt x="143" y="89"/>
                    </a:lnTo>
                    <a:lnTo>
                      <a:pt x="147" y="89"/>
                    </a:lnTo>
                    <a:lnTo>
                      <a:pt x="147" y="93"/>
                    </a:lnTo>
                    <a:lnTo>
                      <a:pt x="150" y="93"/>
                    </a:lnTo>
                    <a:lnTo>
                      <a:pt x="158" y="93"/>
                    </a:lnTo>
                    <a:lnTo>
                      <a:pt x="161" y="97"/>
                    </a:lnTo>
                    <a:lnTo>
                      <a:pt x="161" y="97"/>
                    </a:lnTo>
                    <a:lnTo>
                      <a:pt x="161" y="97"/>
                    </a:lnTo>
                    <a:lnTo>
                      <a:pt x="161" y="100"/>
                    </a:lnTo>
                    <a:lnTo>
                      <a:pt x="158" y="100"/>
                    </a:lnTo>
                    <a:lnTo>
                      <a:pt x="158" y="104"/>
                    </a:lnTo>
                    <a:lnTo>
                      <a:pt x="161" y="104"/>
                    </a:lnTo>
                    <a:lnTo>
                      <a:pt x="161" y="107"/>
                    </a:lnTo>
                    <a:lnTo>
                      <a:pt x="154" y="111"/>
                    </a:lnTo>
                    <a:lnTo>
                      <a:pt x="154" y="111"/>
                    </a:lnTo>
                    <a:lnTo>
                      <a:pt x="154" y="111"/>
                    </a:lnTo>
                    <a:lnTo>
                      <a:pt x="161" y="107"/>
                    </a:lnTo>
                    <a:lnTo>
                      <a:pt x="165" y="107"/>
                    </a:lnTo>
                    <a:lnTo>
                      <a:pt x="168" y="104"/>
                    </a:lnTo>
                    <a:lnTo>
                      <a:pt x="168" y="107"/>
                    </a:lnTo>
                    <a:lnTo>
                      <a:pt x="172" y="111"/>
                    </a:lnTo>
                    <a:lnTo>
                      <a:pt x="175" y="111"/>
                    </a:lnTo>
                    <a:lnTo>
                      <a:pt x="175" y="114"/>
                    </a:lnTo>
                    <a:lnTo>
                      <a:pt x="168" y="118"/>
                    </a:lnTo>
                    <a:lnTo>
                      <a:pt x="172" y="122"/>
                    </a:lnTo>
                    <a:lnTo>
                      <a:pt x="172" y="122"/>
                    </a:lnTo>
                    <a:lnTo>
                      <a:pt x="172" y="125"/>
                    </a:lnTo>
                    <a:lnTo>
                      <a:pt x="168" y="125"/>
                    </a:lnTo>
                    <a:lnTo>
                      <a:pt x="168" y="129"/>
                    </a:lnTo>
                    <a:lnTo>
                      <a:pt x="168" y="132"/>
                    </a:lnTo>
                    <a:lnTo>
                      <a:pt x="175" y="136"/>
                    </a:lnTo>
                    <a:lnTo>
                      <a:pt x="175" y="136"/>
                    </a:lnTo>
                    <a:lnTo>
                      <a:pt x="179" y="136"/>
                    </a:lnTo>
                    <a:lnTo>
                      <a:pt x="183" y="136"/>
                    </a:lnTo>
                    <a:lnTo>
                      <a:pt x="183" y="136"/>
                    </a:lnTo>
                    <a:lnTo>
                      <a:pt x="186" y="136"/>
                    </a:lnTo>
                    <a:lnTo>
                      <a:pt x="190" y="143"/>
                    </a:lnTo>
                    <a:lnTo>
                      <a:pt x="190" y="147"/>
                    </a:lnTo>
                    <a:lnTo>
                      <a:pt x="190" y="150"/>
                    </a:lnTo>
                    <a:lnTo>
                      <a:pt x="190" y="150"/>
                    </a:lnTo>
                    <a:lnTo>
                      <a:pt x="190" y="154"/>
                    </a:lnTo>
                    <a:lnTo>
                      <a:pt x="193" y="154"/>
                    </a:lnTo>
                    <a:lnTo>
                      <a:pt x="197" y="157"/>
                    </a:lnTo>
                    <a:lnTo>
                      <a:pt x="197" y="157"/>
                    </a:lnTo>
                    <a:lnTo>
                      <a:pt x="197" y="165"/>
                    </a:lnTo>
                    <a:lnTo>
                      <a:pt x="200" y="165"/>
                    </a:lnTo>
                    <a:lnTo>
                      <a:pt x="204" y="165"/>
                    </a:lnTo>
                    <a:lnTo>
                      <a:pt x="204" y="165"/>
                    </a:lnTo>
                    <a:lnTo>
                      <a:pt x="208" y="165"/>
                    </a:lnTo>
                    <a:lnTo>
                      <a:pt x="211" y="165"/>
                    </a:lnTo>
                    <a:lnTo>
                      <a:pt x="215" y="168"/>
                    </a:lnTo>
                    <a:lnTo>
                      <a:pt x="215" y="172"/>
                    </a:lnTo>
                    <a:lnTo>
                      <a:pt x="218" y="175"/>
                    </a:lnTo>
                    <a:lnTo>
                      <a:pt x="222" y="175"/>
                    </a:lnTo>
                    <a:lnTo>
                      <a:pt x="222" y="179"/>
                    </a:lnTo>
                    <a:lnTo>
                      <a:pt x="222" y="183"/>
                    </a:lnTo>
                    <a:lnTo>
                      <a:pt x="218" y="190"/>
                    </a:lnTo>
                    <a:lnTo>
                      <a:pt x="218" y="193"/>
                    </a:lnTo>
                    <a:lnTo>
                      <a:pt x="218" y="193"/>
                    </a:lnTo>
                    <a:lnTo>
                      <a:pt x="218" y="197"/>
                    </a:lnTo>
                    <a:lnTo>
                      <a:pt x="218" y="201"/>
                    </a:lnTo>
                    <a:lnTo>
                      <a:pt x="218" y="208"/>
                    </a:lnTo>
                    <a:lnTo>
                      <a:pt x="218" y="208"/>
                    </a:lnTo>
                    <a:lnTo>
                      <a:pt x="218" y="222"/>
                    </a:lnTo>
                    <a:lnTo>
                      <a:pt x="218" y="229"/>
                    </a:lnTo>
                    <a:lnTo>
                      <a:pt x="215" y="233"/>
                    </a:lnTo>
                    <a:lnTo>
                      <a:pt x="215" y="233"/>
                    </a:lnTo>
                    <a:lnTo>
                      <a:pt x="211" y="229"/>
                    </a:lnTo>
                    <a:lnTo>
                      <a:pt x="208" y="229"/>
                    </a:lnTo>
                    <a:lnTo>
                      <a:pt x="204" y="229"/>
                    </a:lnTo>
                    <a:lnTo>
                      <a:pt x="204" y="233"/>
                    </a:lnTo>
                    <a:lnTo>
                      <a:pt x="204" y="233"/>
                    </a:lnTo>
                    <a:lnTo>
                      <a:pt x="197" y="229"/>
                    </a:lnTo>
                    <a:lnTo>
                      <a:pt x="193" y="229"/>
                    </a:lnTo>
                    <a:lnTo>
                      <a:pt x="197" y="236"/>
                    </a:lnTo>
                    <a:lnTo>
                      <a:pt x="193" y="236"/>
                    </a:lnTo>
                    <a:lnTo>
                      <a:pt x="190" y="233"/>
                    </a:lnTo>
                    <a:lnTo>
                      <a:pt x="186" y="229"/>
                    </a:lnTo>
                    <a:lnTo>
                      <a:pt x="179" y="226"/>
                    </a:lnTo>
                    <a:lnTo>
                      <a:pt x="179" y="222"/>
                    </a:lnTo>
                    <a:lnTo>
                      <a:pt x="175" y="218"/>
                    </a:lnTo>
                    <a:lnTo>
                      <a:pt x="172" y="215"/>
                    </a:lnTo>
                    <a:lnTo>
                      <a:pt x="168" y="215"/>
                    </a:lnTo>
                    <a:lnTo>
                      <a:pt x="161" y="208"/>
                    </a:lnTo>
                    <a:lnTo>
                      <a:pt x="158" y="204"/>
                    </a:lnTo>
                    <a:lnTo>
                      <a:pt x="154" y="201"/>
                    </a:lnTo>
                    <a:lnTo>
                      <a:pt x="150" y="201"/>
                    </a:lnTo>
                    <a:lnTo>
                      <a:pt x="147" y="197"/>
                    </a:lnTo>
                    <a:lnTo>
                      <a:pt x="147" y="193"/>
                    </a:lnTo>
                    <a:lnTo>
                      <a:pt x="143" y="190"/>
                    </a:lnTo>
                    <a:lnTo>
                      <a:pt x="140" y="186"/>
                    </a:lnTo>
                    <a:lnTo>
                      <a:pt x="136" y="183"/>
                    </a:lnTo>
                    <a:lnTo>
                      <a:pt x="125" y="172"/>
                    </a:lnTo>
                    <a:lnTo>
                      <a:pt x="118" y="165"/>
                    </a:lnTo>
                    <a:lnTo>
                      <a:pt x="118" y="161"/>
                    </a:lnTo>
                    <a:lnTo>
                      <a:pt x="115" y="154"/>
                    </a:lnTo>
                    <a:lnTo>
                      <a:pt x="107" y="140"/>
                    </a:lnTo>
                    <a:lnTo>
                      <a:pt x="107" y="132"/>
                    </a:lnTo>
                    <a:lnTo>
                      <a:pt x="104" y="129"/>
                    </a:lnTo>
                    <a:lnTo>
                      <a:pt x="100" y="125"/>
                    </a:lnTo>
                    <a:lnTo>
                      <a:pt x="100" y="125"/>
                    </a:lnTo>
                    <a:lnTo>
                      <a:pt x="97" y="122"/>
                    </a:lnTo>
                    <a:lnTo>
                      <a:pt x="93" y="114"/>
                    </a:lnTo>
                    <a:lnTo>
                      <a:pt x="86" y="111"/>
                    </a:lnTo>
                    <a:lnTo>
                      <a:pt x="86" y="111"/>
                    </a:lnTo>
                    <a:lnTo>
                      <a:pt x="82" y="111"/>
                    </a:lnTo>
                    <a:lnTo>
                      <a:pt x="82" y="111"/>
                    </a:lnTo>
                    <a:lnTo>
                      <a:pt x="82" y="104"/>
                    </a:lnTo>
                    <a:lnTo>
                      <a:pt x="79" y="93"/>
                    </a:lnTo>
                    <a:lnTo>
                      <a:pt x="79" y="89"/>
                    </a:lnTo>
                    <a:lnTo>
                      <a:pt x="75" y="86"/>
                    </a:lnTo>
                    <a:lnTo>
                      <a:pt x="75" y="82"/>
                    </a:lnTo>
                    <a:lnTo>
                      <a:pt x="72" y="79"/>
                    </a:lnTo>
                    <a:lnTo>
                      <a:pt x="68" y="75"/>
                    </a:lnTo>
                    <a:lnTo>
                      <a:pt x="61" y="71"/>
                    </a:lnTo>
                    <a:lnTo>
                      <a:pt x="57" y="68"/>
                    </a:lnTo>
                    <a:lnTo>
                      <a:pt x="54" y="68"/>
                    </a:lnTo>
                    <a:lnTo>
                      <a:pt x="50" y="57"/>
                    </a:lnTo>
                    <a:lnTo>
                      <a:pt x="46" y="57"/>
                    </a:lnTo>
                    <a:lnTo>
                      <a:pt x="46" y="53"/>
                    </a:lnTo>
                    <a:lnTo>
                      <a:pt x="43" y="53"/>
                    </a:lnTo>
                    <a:lnTo>
                      <a:pt x="39" y="46"/>
                    </a:lnTo>
                    <a:lnTo>
                      <a:pt x="36" y="43"/>
                    </a:lnTo>
                    <a:lnTo>
                      <a:pt x="32" y="39"/>
                    </a:lnTo>
                    <a:lnTo>
                      <a:pt x="29" y="39"/>
                    </a:lnTo>
                    <a:lnTo>
                      <a:pt x="25" y="36"/>
                    </a:lnTo>
                    <a:lnTo>
                      <a:pt x="21" y="32"/>
                    </a:lnTo>
                    <a:lnTo>
                      <a:pt x="18" y="28"/>
                    </a:lnTo>
                    <a:lnTo>
                      <a:pt x="14" y="28"/>
                    </a:lnTo>
                    <a:lnTo>
                      <a:pt x="7" y="18"/>
                    </a:lnTo>
                    <a:lnTo>
                      <a:pt x="7" y="14"/>
                    </a:lnTo>
                    <a:lnTo>
                      <a:pt x="3" y="10"/>
                    </a:lnTo>
                    <a:lnTo>
                      <a:pt x="0" y="3"/>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78" name="Freeform 601">
                <a:extLst>
                  <a:ext uri="{FF2B5EF4-FFF2-40B4-BE49-F238E27FC236}">
                    <a16:creationId xmlns:a16="http://schemas.microsoft.com/office/drawing/2014/main" id="{89D75CB4-1178-4284-AB6B-5E905A1F20D8}"/>
                  </a:ext>
                </a:extLst>
              </p:cNvPr>
              <p:cNvSpPr>
                <a:spLocks/>
              </p:cNvSpPr>
              <p:nvPr/>
            </p:nvSpPr>
            <p:spPr bwMode="auto">
              <a:xfrm>
                <a:off x="5678" y="2664"/>
                <a:ext cx="14" cy="11"/>
              </a:xfrm>
              <a:custGeom>
                <a:avLst/>
                <a:gdLst>
                  <a:gd name="T0" fmla="*/ 0 w 14"/>
                  <a:gd name="T1" fmla="*/ 0 h 11"/>
                  <a:gd name="T2" fmla="*/ 0 w 14"/>
                  <a:gd name="T3" fmla="*/ 0 h 11"/>
                  <a:gd name="T4" fmla="*/ 3 w 14"/>
                  <a:gd name="T5" fmla="*/ 0 h 11"/>
                  <a:gd name="T6" fmla="*/ 14 w 14"/>
                  <a:gd name="T7" fmla="*/ 7 h 11"/>
                  <a:gd name="T8" fmla="*/ 14 w 14"/>
                  <a:gd name="T9" fmla="*/ 11 h 11"/>
                  <a:gd name="T10" fmla="*/ 14 w 14"/>
                  <a:gd name="T11" fmla="*/ 11 h 11"/>
                  <a:gd name="T12" fmla="*/ 10 w 14"/>
                  <a:gd name="T13" fmla="*/ 7 h 11"/>
                  <a:gd name="T14" fmla="*/ 7 w 14"/>
                  <a:gd name="T15" fmla="*/ 7 h 11"/>
                  <a:gd name="T16" fmla="*/ 3 w 14"/>
                  <a:gd name="T17" fmla="*/ 4 h 11"/>
                  <a:gd name="T18" fmla="*/ 0 w 14"/>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1">
                    <a:moveTo>
                      <a:pt x="0" y="0"/>
                    </a:moveTo>
                    <a:lnTo>
                      <a:pt x="0" y="0"/>
                    </a:lnTo>
                    <a:lnTo>
                      <a:pt x="3" y="0"/>
                    </a:lnTo>
                    <a:lnTo>
                      <a:pt x="14" y="7"/>
                    </a:lnTo>
                    <a:lnTo>
                      <a:pt x="14" y="11"/>
                    </a:lnTo>
                    <a:lnTo>
                      <a:pt x="14" y="11"/>
                    </a:lnTo>
                    <a:lnTo>
                      <a:pt x="10" y="7"/>
                    </a:lnTo>
                    <a:lnTo>
                      <a:pt x="7" y="7"/>
                    </a:lnTo>
                    <a:lnTo>
                      <a:pt x="3"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79" name="Freeform 602">
                <a:extLst>
                  <a:ext uri="{FF2B5EF4-FFF2-40B4-BE49-F238E27FC236}">
                    <a16:creationId xmlns:a16="http://schemas.microsoft.com/office/drawing/2014/main" id="{0F6591ED-D211-48B0-8B59-6E5CC27A02BA}"/>
                  </a:ext>
                </a:extLst>
              </p:cNvPr>
              <p:cNvSpPr>
                <a:spLocks/>
              </p:cNvSpPr>
              <p:nvPr/>
            </p:nvSpPr>
            <p:spPr bwMode="auto">
              <a:xfrm>
                <a:off x="5706" y="2693"/>
                <a:ext cx="18" cy="18"/>
              </a:xfrm>
              <a:custGeom>
                <a:avLst/>
                <a:gdLst>
                  <a:gd name="T0" fmla="*/ 4 w 18"/>
                  <a:gd name="T1" fmla="*/ 0 h 18"/>
                  <a:gd name="T2" fmla="*/ 0 w 18"/>
                  <a:gd name="T3" fmla="*/ 0 h 18"/>
                  <a:gd name="T4" fmla="*/ 7 w 18"/>
                  <a:gd name="T5" fmla="*/ 0 h 18"/>
                  <a:gd name="T6" fmla="*/ 7 w 18"/>
                  <a:gd name="T7" fmla="*/ 0 h 18"/>
                  <a:gd name="T8" fmla="*/ 11 w 18"/>
                  <a:gd name="T9" fmla="*/ 3 h 18"/>
                  <a:gd name="T10" fmla="*/ 18 w 18"/>
                  <a:gd name="T11" fmla="*/ 11 h 18"/>
                  <a:gd name="T12" fmla="*/ 18 w 18"/>
                  <a:gd name="T13" fmla="*/ 14 h 18"/>
                  <a:gd name="T14" fmla="*/ 18 w 18"/>
                  <a:gd name="T15" fmla="*/ 18 h 18"/>
                  <a:gd name="T16" fmla="*/ 15 w 18"/>
                  <a:gd name="T17" fmla="*/ 18 h 18"/>
                  <a:gd name="T18" fmla="*/ 15 w 18"/>
                  <a:gd name="T19" fmla="*/ 14 h 18"/>
                  <a:gd name="T20" fmla="*/ 11 w 18"/>
                  <a:gd name="T21" fmla="*/ 11 h 18"/>
                  <a:gd name="T22" fmla="*/ 7 w 18"/>
                  <a:gd name="T23" fmla="*/ 7 h 18"/>
                  <a:gd name="T24" fmla="*/ 4 w 18"/>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8">
                    <a:moveTo>
                      <a:pt x="4" y="0"/>
                    </a:moveTo>
                    <a:lnTo>
                      <a:pt x="0" y="0"/>
                    </a:lnTo>
                    <a:lnTo>
                      <a:pt x="7" y="0"/>
                    </a:lnTo>
                    <a:lnTo>
                      <a:pt x="7" y="0"/>
                    </a:lnTo>
                    <a:lnTo>
                      <a:pt x="11" y="3"/>
                    </a:lnTo>
                    <a:lnTo>
                      <a:pt x="18" y="11"/>
                    </a:lnTo>
                    <a:lnTo>
                      <a:pt x="18" y="14"/>
                    </a:lnTo>
                    <a:lnTo>
                      <a:pt x="18" y="18"/>
                    </a:lnTo>
                    <a:lnTo>
                      <a:pt x="15" y="18"/>
                    </a:lnTo>
                    <a:lnTo>
                      <a:pt x="15" y="14"/>
                    </a:lnTo>
                    <a:lnTo>
                      <a:pt x="11" y="11"/>
                    </a:lnTo>
                    <a:lnTo>
                      <a:pt x="7" y="7"/>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80" name="Freeform 603">
                <a:extLst>
                  <a:ext uri="{FF2B5EF4-FFF2-40B4-BE49-F238E27FC236}">
                    <a16:creationId xmlns:a16="http://schemas.microsoft.com/office/drawing/2014/main" id="{35401B2B-CED6-4B6D-AD5A-68B6FB3EBC9C}"/>
                  </a:ext>
                </a:extLst>
              </p:cNvPr>
              <p:cNvSpPr>
                <a:spLocks/>
              </p:cNvSpPr>
              <p:nvPr/>
            </p:nvSpPr>
            <p:spPr bwMode="auto">
              <a:xfrm>
                <a:off x="5796" y="2678"/>
                <a:ext cx="7" cy="8"/>
              </a:xfrm>
              <a:custGeom>
                <a:avLst/>
                <a:gdLst>
                  <a:gd name="T0" fmla="*/ 3 w 7"/>
                  <a:gd name="T1" fmla="*/ 8 h 8"/>
                  <a:gd name="T2" fmla="*/ 3 w 7"/>
                  <a:gd name="T3" fmla="*/ 8 h 8"/>
                  <a:gd name="T4" fmla="*/ 0 w 7"/>
                  <a:gd name="T5" fmla="*/ 8 h 8"/>
                  <a:gd name="T6" fmla="*/ 0 w 7"/>
                  <a:gd name="T7" fmla="*/ 4 h 8"/>
                  <a:gd name="T8" fmla="*/ 0 w 7"/>
                  <a:gd name="T9" fmla="*/ 4 h 8"/>
                  <a:gd name="T10" fmla="*/ 0 w 7"/>
                  <a:gd name="T11" fmla="*/ 4 h 8"/>
                  <a:gd name="T12" fmla="*/ 3 w 7"/>
                  <a:gd name="T13" fmla="*/ 0 h 8"/>
                  <a:gd name="T14" fmla="*/ 3 w 7"/>
                  <a:gd name="T15" fmla="*/ 0 h 8"/>
                  <a:gd name="T16" fmla="*/ 7 w 7"/>
                  <a:gd name="T17" fmla="*/ 4 h 8"/>
                  <a:gd name="T18" fmla="*/ 7 w 7"/>
                  <a:gd name="T19" fmla="*/ 8 h 8"/>
                  <a:gd name="T20" fmla="*/ 7 w 7"/>
                  <a:gd name="T21" fmla="*/ 8 h 8"/>
                  <a:gd name="T22" fmla="*/ 3 w 7"/>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8">
                    <a:moveTo>
                      <a:pt x="3" y="8"/>
                    </a:moveTo>
                    <a:lnTo>
                      <a:pt x="3" y="8"/>
                    </a:lnTo>
                    <a:lnTo>
                      <a:pt x="0" y="8"/>
                    </a:lnTo>
                    <a:lnTo>
                      <a:pt x="0" y="4"/>
                    </a:lnTo>
                    <a:lnTo>
                      <a:pt x="0" y="4"/>
                    </a:lnTo>
                    <a:lnTo>
                      <a:pt x="0" y="4"/>
                    </a:lnTo>
                    <a:lnTo>
                      <a:pt x="3" y="0"/>
                    </a:lnTo>
                    <a:lnTo>
                      <a:pt x="3" y="0"/>
                    </a:lnTo>
                    <a:lnTo>
                      <a:pt x="7" y="4"/>
                    </a:lnTo>
                    <a:lnTo>
                      <a:pt x="7" y="8"/>
                    </a:lnTo>
                    <a:lnTo>
                      <a:pt x="7" y="8"/>
                    </a:lnTo>
                    <a:lnTo>
                      <a:pt x="3" y="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81" name="Freeform 604">
                <a:extLst>
                  <a:ext uri="{FF2B5EF4-FFF2-40B4-BE49-F238E27FC236}">
                    <a16:creationId xmlns:a16="http://schemas.microsoft.com/office/drawing/2014/main" id="{61C8E661-3818-4DEA-B58F-520D8C338CAC}"/>
                  </a:ext>
                </a:extLst>
              </p:cNvPr>
              <p:cNvSpPr>
                <a:spLocks/>
              </p:cNvSpPr>
              <p:nvPr/>
            </p:nvSpPr>
            <p:spPr bwMode="auto">
              <a:xfrm>
                <a:off x="5807" y="2689"/>
                <a:ext cx="10" cy="7"/>
              </a:xfrm>
              <a:custGeom>
                <a:avLst/>
                <a:gdLst>
                  <a:gd name="T0" fmla="*/ 0 w 10"/>
                  <a:gd name="T1" fmla="*/ 0 h 7"/>
                  <a:gd name="T2" fmla="*/ 0 w 10"/>
                  <a:gd name="T3" fmla="*/ 0 h 7"/>
                  <a:gd name="T4" fmla="*/ 3 w 10"/>
                  <a:gd name="T5" fmla="*/ 0 h 7"/>
                  <a:gd name="T6" fmla="*/ 3 w 10"/>
                  <a:gd name="T7" fmla="*/ 0 h 7"/>
                  <a:gd name="T8" fmla="*/ 7 w 10"/>
                  <a:gd name="T9" fmla="*/ 0 h 7"/>
                  <a:gd name="T10" fmla="*/ 10 w 10"/>
                  <a:gd name="T11" fmla="*/ 7 h 7"/>
                  <a:gd name="T12" fmla="*/ 10 w 10"/>
                  <a:gd name="T13" fmla="*/ 7 h 7"/>
                  <a:gd name="T14" fmla="*/ 7 w 10"/>
                  <a:gd name="T15" fmla="*/ 4 h 7"/>
                  <a:gd name="T16" fmla="*/ 3 w 10"/>
                  <a:gd name="T17" fmla="*/ 4 h 7"/>
                  <a:gd name="T18" fmla="*/ 0 w 10"/>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7">
                    <a:moveTo>
                      <a:pt x="0" y="0"/>
                    </a:moveTo>
                    <a:lnTo>
                      <a:pt x="0" y="0"/>
                    </a:lnTo>
                    <a:lnTo>
                      <a:pt x="3" y="0"/>
                    </a:lnTo>
                    <a:lnTo>
                      <a:pt x="3" y="0"/>
                    </a:lnTo>
                    <a:lnTo>
                      <a:pt x="7" y="0"/>
                    </a:lnTo>
                    <a:lnTo>
                      <a:pt x="10" y="7"/>
                    </a:lnTo>
                    <a:lnTo>
                      <a:pt x="10" y="7"/>
                    </a:lnTo>
                    <a:lnTo>
                      <a:pt x="7" y="4"/>
                    </a:lnTo>
                    <a:lnTo>
                      <a:pt x="3"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82" name="Freeform 605">
                <a:extLst>
                  <a:ext uri="{FF2B5EF4-FFF2-40B4-BE49-F238E27FC236}">
                    <a16:creationId xmlns:a16="http://schemas.microsoft.com/office/drawing/2014/main" id="{C3BD70A7-C524-4AEF-9EEF-B20512F8DF26}"/>
                  </a:ext>
                </a:extLst>
              </p:cNvPr>
              <p:cNvSpPr>
                <a:spLocks/>
              </p:cNvSpPr>
              <p:nvPr/>
            </p:nvSpPr>
            <p:spPr bwMode="auto">
              <a:xfrm>
                <a:off x="5739" y="2743"/>
                <a:ext cx="14" cy="14"/>
              </a:xfrm>
              <a:custGeom>
                <a:avLst/>
                <a:gdLst>
                  <a:gd name="T0" fmla="*/ 0 w 14"/>
                  <a:gd name="T1" fmla="*/ 0 h 14"/>
                  <a:gd name="T2" fmla="*/ 3 w 14"/>
                  <a:gd name="T3" fmla="*/ 0 h 14"/>
                  <a:gd name="T4" fmla="*/ 7 w 14"/>
                  <a:gd name="T5" fmla="*/ 0 h 14"/>
                  <a:gd name="T6" fmla="*/ 7 w 14"/>
                  <a:gd name="T7" fmla="*/ 4 h 14"/>
                  <a:gd name="T8" fmla="*/ 10 w 14"/>
                  <a:gd name="T9" fmla="*/ 7 h 14"/>
                  <a:gd name="T10" fmla="*/ 14 w 14"/>
                  <a:gd name="T11" fmla="*/ 14 h 14"/>
                  <a:gd name="T12" fmla="*/ 10 w 14"/>
                  <a:gd name="T13" fmla="*/ 14 h 14"/>
                  <a:gd name="T14" fmla="*/ 10 w 14"/>
                  <a:gd name="T15" fmla="*/ 14 h 14"/>
                  <a:gd name="T16" fmla="*/ 7 w 14"/>
                  <a:gd name="T17" fmla="*/ 14 h 14"/>
                  <a:gd name="T18" fmla="*/ 3 w 14"/>
                  <a:gd name="T19" fmla="*/ 14 h 14"/>
                  <a:gd name="T20" fmla="*/ 3 w 14"/>
                  <a:gd name="T21" fmla="*/ 11 h 14"/>
                  <a:gd name="T22" fmla="*/ 0 w 14"/>
                  <a:gd name="T23" fmla="*/ 7 h 14"/>
                  <a:gd name="T24" fmla="*/ 0 w 14"/>
                  <a:gd name="T25" fmla="*/ 4 h 14"/>
                  <a:gd name="T26" fmla="*/ 0 w 14"/>
                  <a:gd name="T27" fmla="*/ 4 h 14"/>
                  <a:gd name="T28" fmla="*/ 0 w 14"/>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4">
                    <a:moveTo>
                      <a:pt x="0" y="0"/>
                    </a:moveTo>
                    <a:lnTo>
                      <a:pt x="3" y="0"/>
                    </a:lnTo>
                    <a:lnTo>
                      <a:pt x="7" y="0"/>
                    </a:lnTo>
                    <a:lnTo>
                      <a:pt x="7" y="4"/>
                    </a:lnTo>
                    <a:lnTo>
                      <a:pt x="10" y="7"/>
                    </a:lnTo>
                    <a:lnTo>
                      <a:pt x="14" y="14"/>
                    </a:lnTo>
                    <a:lnTo>
                      <a:pt x="10" y="14"/>
                    </a:lnTo>
                    <a:lnTo>
                      <a:pt x="10" y="14"/>
                    </a:lnTo>
                    <a:lnTo>
                      <a:pt x="7" y="14"/>
                    </a:lnTo>
                    <a:lnTo>
                      <a:pt x="3" y="14"/>
                    </a:lnTo>
                    <a:lnTo>
                      <a:pt x="3" y="11"/>
                    </a:lnTo>
                    <a:lnTo>
                      <a:pt x="0" y="7"/>
                    </a:lnTo>
                    <a:lnTo>
                      <a:pt x="0" y="4"/>
                    </a:lnTo>
                    <a:lnTo>
                      <a:pt x="0"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83" name="Freeform 606">
                <a:extLst>
                  <a:ext uri="{FF2B5EF4-FFF2-40B4-BE49-F238E27FC236}">
                    <a16:creationId xmlns:a16="http://schemas.microsoft.com/office/drawing/2014/main" id="{AD7179B3-272B-47F8-8627-DA1245CE4D2A}"/>
                  </a:ext>
                </a:extLst>
              </p:cNvPr>
              <p:cNvSpPr>
                <a:spLocks/>
              </p:cNvSpPr>
              <p:nvPr/>
            </p:nvSpPr>
            <p:spPr bwMode="auto">
              <a:xfrm>
                <a:off x="5853" y="2729"/>
                <a:ext cx="4" cy="7"/>
              </a:xfrm>
              <a:custGeom>
                <a:avLst/>
                <a:gdLst>
                  <a:gd name="T0" fmla="*/ 0 w 4"/>
                  <a:gd name="T1" fmla="*/ 3 h 7"/>
                  <a:gd name="T2" fmla="*/ 0 w 4"/>
                  <a:gd name="T3" fmla="*/ 3 h 7"/>
                  <a:gd name="T4" fmla="*/ 0 w 4"/>
                  <a:gd name="T5" fmla="*/ 3 h 7"/>
                  <a:gd name="T6" fmla="*/ 4 w 4"/>
                  <a:gd name="T7" fmla="*/ 0 h 7"/>
                  <a:gd name="T8" fmla="*/ 4 w 4"/>
                  <a:gd name="T9" fmla="*/ 3 h 7"/>
                  <a:gd name="T10" fmla="*/ 4 w 4"/>
                  <a:gd name="T11" fmla="*/ 7 h 7"/>
                  <a:gd name="T12" fmla="*/ 4 w 4"/>
                  <a:gd name="T13" fmla="*/ 7 h 7"/>
                  <a:gd name="T14" fmla="*/ 0 w 4"/>
                  <a:gd name="T15" fmla="*/ 7 h 7"/>
                  <a:gd name="T16" fmla="*/ 0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0" y="3"/>
                    </a:moveTo>
                    <a:lnTo>
                      <a:pt x="0" y="3"/>
                    </a:lnTo>
                    <a:lnTo>
                      <a:pt x="0" y="3"/>
                    </a:lnTo>
                    <a:lnTo>
                      <a:pt x="4" y="0"/>
                    </a:lnTo>
                    <a:lnTo>
                      <a:pt x="4" y="3"/>
                    </a:lnTo>
                    <a:lnTo>
                      <a:pt x="4" y="7"/>
                    </a:lnTo>
                    <a:lnTo>
                      <a:pt x="4" y="7"/>
                    </a:lnTo>
                    <a:lnTo>
                      <a:pt x="0" y="7"/>
                    </a:lnTo>
                    <a:lnTo>
                      <a:pt x="0"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grpSp>
        <p:grpSp>
          <p:nvGrpSpPr>
            <p:cNvPr id="10" name="Group 808">
              <a:extLst>
                <a:ext uri="{FF2B5EF4-FFF2-40B4-BE49-F238E27FC236}">
                  <a16:creationId xmlns:a16="http://schemas.microsoft.com/office/drawing/2014/main" id="{FB59E3A7-813E-4394-8EDF-E58FC1A6AB55}"/>
                </a:ext>
              </a:extLst>
            </p:cNvPr>
            <p:cNvGrpSpPr>
              <a:grpSpLocks/>
            </p:cNvGrpSpPr>
            <p:nvPr/>
          </p:nvGrpSpPr>
          <p:grpSpPr bwMode="auto">
            <a:xfrm>
              <a:off x="211137" y="1339763"/>
              <a:ext cx="10342563" cy="3359150"/>
              <a:chOff x="90" y="831"/>
              <a:chExt cx="6515" cy="2116"/>
            </a:xfrm>
            <a:solidFill>
              <a:schemeClr val="tx1">
                <a:lumMod val="50000"/>
                <a:lumOff val="50000"/>
              </a:schemeClr>
            </a:solidFill>
          </p:grpSpPr>
          <p:sp>
            <p:nvSpPr>
              <p:cNvPr id="2484" name="Freeform 608">
                <a:extLst>
                  <a:ext uri="{FF2B5EF4-FFF2-40B4-BE49-F238E27FC236}">
                    <a16:creationId xmlns:a16="http://schemas.microsoft.com/office/drawing/2014/main" id="{17EE4182-0CD0-4B9D-90BA-05AE08DF9965}"/>
                  </a:ext>
                </a:extLst>
              </p:cNvPr>
              <p:cNvSpPr>
                <a:spLocks/>
              </p:cNvSpPr>
              <p:nvPr/>
            </p:nvSpPr>
            <p:spPr bwMode="auto">
              <a:xfrm>
                <a:off x="5871" y="2754"/>
                <a:ext cx="32" cy="32"/>
              </a:xfrm>
              <a:custGeom>
                <a:avLst/>
                <a:gdLst>
                  <a:gd name="T0" fmla="*/ 0 w 32"/>
                  <a:gd name="T1" fmla="*/ 7 h 32"/>
                  <a:gd name="T2" fmla="*/ 4 w 32"/>
                  <a:gd name="T3" fmla="*/ 3 h 32"/>
                  <a:gd name="T4" fmla="*/ 4 w 32"/>
                  <a:gd name="T5" fmla="*/ 0 h 32"/>
                  <a:gd name="T6" fmla="*/ 7 w 32"/>
                  <a:gd name="T7" fmla="*/ 0 h 32"/>
                  <a:gd name="T8" fmla="*/ 7 w 32"/>
                  <a:gd name="T9" fmla="*/ 0 h 32"/>
                  <a:gd name="T10" fmla="*/ 11 w 32"/>
                  <a:gd name="T11" fmla="*/ 3 h 32"/>
                  <a:gd name="T12" fmla="*/ 11 w 32"/>
                  <a:gd name="T13" fmla="*/ 3 h 32"/>
                  <a:gd name="T14" fmla="*/ 11 w 32"/>
                  <a:gd name="T15" fmla="*/ 3 h 32"/>
                  <a:gd name="T16" fmla="*/ 11 w 32"/>
                  <a:gd name="T17" fmla="*/ 0 h 32"/>
                  <a:gd name="T18" fmla="*/ 14 w 32"/>
                  <a:gd name="T19" fmla="*/ 0 h 32"/>
                  <a:gd name="T20" fmla="*/ 14 w 32"/>
                  <a:gd name="T21" fmla="*/ 0 h 32"/>
                  <a:gd name="T22" fmla="*/ 18 w 32"/>
                  <a:gd name="T23" fmla="*/ 3 h 32"/>
                  <a:gd name="T24" fmla="*/ 18 w 32"/>
                  <a:gd name="T25" fmla="*/ 7 h 32"/>
                  <a:gd name="T26" fmla="*/ 18 w 32"/>
                  <a:gd name="T27" fmla="*/ 10 h 32"/>
                  <a:gd name="T28" fmla="*/ 22 w 32"/>
                  <a:gd name="T29" fmla="*/ 14 h 32"/>
                  <a:gd name="T30" fmla="*/ 22 w 32"/>
                  <a:gd name="T31" fmla="*/ 18 h 32"/>
                  <a:gd name="T32" fmla="*/ 25 w 32"/>
                  <a:gd name="T33" fmla="*/ 21 h 32"/>
                  <a:gd name="T34" fmla="*/ 32 w 32"/>
                  <a:gd name="T35" fmla="*/ 21 h 32"/>
                  <a:gd name="T36" fmla="*/ 29 w 32"/>
                  <a:gd name="T37" fmla="*/ 28 h 32"/>
                  <a:gd name="T38" fmla="*/ 29 w 32"/>
                  <a:gd name="T39" fmla="*/ 32 h 32"/>
                  <a:gd name="T40" fmla="*/ 29 w 32"/>
                  <a:gd name="T41" fmla="*/ 32 h 32"/>
                  <a:gd name="T42" fmla="*/ 25 w 32"/>
                  <a:gd name="T43" fmla="*/ 28 h 32"/>
                  <a:gd name="T44" fmla="*/ 18 w 32"/>
                  <a:gd name="T45" fmla="*/ 25 h 32"/>
                  <a:gd name="T46" fmla="*/ 18 w 32"/>
                  <a:gd name="T47" fmla="*/ 25 h 32"/>
                  <a:gd name="T48" fmla="*/ 14 w 32"/>
                  <a:gd name="T49" fmla="*/ 21 h 32"/>
                  <a:gd name="T50" fmla="*/ 14 w 32"/>
                  <a:gd name="T51" fmla="*/ 18 h 32"/>
                  <a:gd name="T52" fmla="*/ 14 w 32"/>
                  <a:gd name="T53" fmla="*/ 14 h 32"/>
                  <a:gd name="T54" fmla="*/ 11 w 32"/>
                  <a:gd name="T55" fmla="*/ 14 h 32"/>
                  <a:gd name="T56" fmla="*/ 7 w 32"/>
                  <a:gd name="T57" fmla="*/ 10 h 32"/>
                  <a:gd name="T58" fmla="*/ 4 w 32"/>
                  <a:gd name="T59" fmla="*/ 10 h 32"/>
                  <a:gd name="T60" fmla="*/ 0 w 32"/>
                  <a:gd name="T61" fmla="*/ 10 h 32"/>
                  <a:gd name="T62" fmla="*/ 0 w 32"/>
                  <a:gd name="T63"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32">
                    <a:moveTo>
                      <a:pt x="0" y="7"/>
                    </a:moveTo>
                    <a:lnTo>
                      <a:pt x="4" y="3"/>
                    </a:lnTo>
                    <a:lnTo>
                      <a:pt x="4" y="0"/>
                    </a:lnTo>
                    <a:lnTo>
                      <a:pt x="7" y="0"/>
                    </a:lnTo>
                    <a:lnTo>
                      <a:pt x="7" y="0"/>
                    </a:lnTo>
                    <a:lnTo>
                      <a:pt x="11" y="3"/>
                    </a:lnTo>
                    <a:lnTo>
                      <a:pt x="11" y="3"/>
                    </a:lnTo>
                    <a:lnTo>
                      <a:pt x="11" y="3"/>
                    </a:lnTo>
                    <a:lnTo>
                      <a:pt x="11" y="0"/>
                    </a:lnTo>
                    <a:lnTo>
                      <a:pt x="14" y="0"/>
                    </a:lnTo>
                    <a:lnTo>
                      <a:pt x="14" y="0"/>
                    </a:lnTo>
                    <a:lnTo>
                      <a:pt x="18" y="3"/>
                    </a:lnTo>
                    <a:lnTo>
                      <a:pt x="18" y="7"/>
                    </a:lnTo>
                    <a:lnTo>
                      <a:pt x="18" y="10"/>
                    </a:lnTo>
                    <a:lnTo>
                      <a:pt x="22" y="14"/>
                    </a:lnTo>
                    <a:lnTo>
                      <a:pt x="22" y="18"/>
                    </a:lnTo>
                    <a:lnTo>
                      <a:pt x="25" y="21"/>
                    </a:lnTo>
                    <a:lnTo>
                      <a:pt x="32" y="21"/>
                    </a:lnTo>
                    <a:lnTo>
                      <a:pt x="29" y="28"/>
                    </a:lnTo>
                    <a:lnTo>
                      <a:pt x="29" y="32"/>
                    </a:lnTo>
                    <a:lnTo>
                      <a:pt x="29" y="32"/>
                    </a:lnTo>
                    <a:lnTo>
                      <a:pt x="25" y="28"/>
                    </a:lnTo>
                    <a:lnTo>
                      <a:pt x="18" y="25"/>
                    </a:lnTo>
                    <a:lnTo>
                      <a:pt x="18" y="25"/>
                    </a:lnTo>
                    <a:lnTo>
                      <a:pt x="14" y="21"/>
                    </a:lnTo>
                    <a:lnTo>
                      <a:pt x="14" y="18"/>
                    </a:lnTo>
                    <a:lnTo>
                      <a:pt x="14" y="14"/>
                    </a:lnTo>
                    <a:lnTo>
                      <a:pt x="11" y="14"/>
                    </a:lnTo>
                    <a:lnTo>
                      <a:pt x="7" y="10"/>
                    </a:lnTo>
                    <a:lnTo>
                      <a:pt x="4" y="10"/>
                    </a:lnTo>
                    <a:lnTo>
                      <a:pt x="0" y="10"/>
                    </a:lnTo>
                    <a:lnTo>
                      <a:pt x="0"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85" name="Freeform 609">
                <a:extLst>
                  <a:ext uri="{FF2B5EF4-FFF2-40B4-BE49-F238E27FC236}">
                    <a16:creationId xmlns:a16="http://schemas.microsoft.com/office/drawing/2014/main" id="{E94047FD-E388-4823-AD11-F41B5DB58E5E}"/>
                  </a:ext>
                </a:extLst>
              </p:cNvPr>
              <p:cNvSpPr>
                <a:spLocks/>
              </p:cNvSpPr>
              <p:nvPr/>
            </p:nvSpPr>
            <p:spPr bwMode="auto">
              <a:xfrm>
                <a:off x="5921" y="2775"/>
                <a:ext cx="11" cy="15"/>
              </a:xfrm>
              <a:custGeom>
                <a:avLst/>
                <a:gdLst>
                  <a:gd name="T0" fmla="*/ 0 w 11"/>
                  <a:gd name="T1" fmla="*/ 0 h 15"/>
                  <a:gd name="T2" fmla="*/ 0 w 11"/>
                  <a:gd name="T3" fmla="*/ 0 h 15"/>
                  <a:gd name="T4" fmla="*/ 7 w 11"/>
                  <a:gd name="T5" fmla="*/ 0 h 15"/>
                  <a:gd name="T6" fmla="*/ 7 w 11"/>
                  <a:gd name="T7" fmla="*/ 0 h 15"/>
                  <a:gd name="T8" fmla="*/ 11 w 11"/>
                  <a:gd name="T9" fmla="*/ 0 h 15"/>
                  <a:gd name="T10" fmla="*/ 11 w 11"/>
                  <a:gd name="T11" fmla="*/ 4 h 15"/>
                  <a:gd name="T12" fmla="*/ 11 w 11"/>
                  <a:gd name="T13" fmla="*/ 7 h 15"/>
                  <a:gd name="T14" fmla="*/ 11 w 11"/>
                  <a:gd name="T15" fmla="*/ 11 h 15"/>
                  <a:gd name="T16" fmla="*/ 11 w 11"/>
                  <a:gd name="T17" fmla="*/ 11 h 15"/>
                  <a:gd name="T18" fmla="*/ 7 w 11"/>
                  <a:gd name="T19" fmla="*/ 15 h 15"/>
                  <a:gd name="T20" fmla="*/ 7 w 11"/>
                  <a:gd name="T21" fmla="*/ 11 h 15"/>
                  <a:gd name="T22" fmla="*/ 4 w 11"/>
                  <a:gd name="T23" fmla="*/ 11 h 15"/>
                  <a:gd name="T24" fmla="*/ 0 w 11"/>
                  <a:gd name="T25" fmla="*/ 11 h 15"/>
                  <a:gd name="T26" fmla="*/ 0 w 11"/>
                  <a:gd name="T27" fmla="*/ 11 h 15"/>
                  <a:gd name="T28" fmla="*/ 0 w 11"/>
                  <a:gd name="T29" fmla="*/ 7 h 15"/>
                  <a:gd name="T30" fmla="*/ 0 w 11"/>
                  <a:gd name="T31" fmla="*/ 4 h 15"/>
                  <a:gd name="T32" fmla="*/ 0 w 11"/>
                  <a:gd name="T33" fmla="*/ 4 h 15"/>
                  <a:gd name="T34" fmla="*/ 0 w 11"/>
                  <a:gd name="T35" fmla="*/ 0 h 15"/>
                  <a:gd name="T36" fmla="*/ 0 w 11"/>
                  <a:gd name="T3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5">
                    <a:moveTo>
                      <a:pt x="0" y="0"/>
                    </a:moveTo>
                    <a:lnTo>
                      <a:pt x="0" y="0"/>
                    </a:lnTo>
                    <a:lnTo>
                      <a:pt x="7" y="0"/>
                    </a:lnTo>
                    <a:lnTo>
                      <a:pt x="7" y="0"/>
                    </a:lnTo>
                    <a:lnTo>
                      <a:pt x="11" y="0"/>
                    </a:lnTo>
                    <a:lnTo>
                      <a:pt x="11" y="4"/>
                    </a:lnTo>
                    <a:lnTo>
                      <a:pt x="11" y="7"/>
                    </a:lnTo>
                    <a:lnTo>
                      <a:pt x="11" y="11"/>
                    </a:lnTo>
                    <a:lnTo>
                      <a:pt x="11" y="11"/>
                    </a:lnTo>
                    <a:lnTo>
                      <a:pt x="7" y="15"/>
                    </a:lnTo>
                    <a:lnTo>
                      <a:pt x="7" y="11"/>
                    </a:lnTo>
                    <a:lnTo>
                      <a:pt x="4" y="11"/>
                    </a:lnTo>
                    <a:lnTo>
                      <a:pt x="0" y="11"/>
                    </a:lnTo>
                    <a:lnTo>
                      <a:pt x="0" y="11"/>
                    </a:lnTo>
                    <a:lnTo>
                      <a:pt x="0" y="7"/>
                    </a:lnTo>
                    <a:lnTo>
                      <a:pt x="0" y="4"/>
                    </a:lnTo>
                    <a:lnTo>
                      <a:pt x="0" y="4"/>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86" name="Freeform 610">
                <a:extLst>
                  <a:ext uri="{FF2B5EF4-FFF2-40B4-BE49-F238E27FC236}">
                    <a16:creationId xmlns:a16="http://schemas.microsoft.com/office/drawing/2014/main" id="{6AD21716-1F05-4E25-8E02-5D75DBDCBEF5}"/>
                  </a:ext>
                </a:extLst>
              </p:cNvPr>
              <p:cNvSpPr>
                <a:spLocks/>
              </p:cNvSpPr>
              <p:nvPr/>
            </p:nvSpPr>
            <p:spPr bwMode="auto">
              <a:xfrm>
                <a:off x="5871" y="2843"/>
                <a:ext cx="190" cy="61"/>
              </a:xfrm>
              <a:custGeom>
                <a:avLst/>
                <a:gdLst>
                  <a:gd name="T0" fmla="*/ 136 w 190"/>
                  <a:gd name="T1" fmla="*/ 51 h 61"/>
                  <a:gd name="T2" fmla="*/ 125 w 190"/>
                  <a:gd name="T3" fmla="*/ 51 h 61"/>
                  <a:gd name="T4" fmla="*/ 122 w 190"/>
                  <a:gd name="T5" fmla="*/ 47 h 61"/>
                  <a:gd name="T6" fmla="*/ 118 w 190"/>
                  <a:gd name="T7" fmla="*/ 47 h 61"/>
                  <a:gd name="T8" fmla="*/ 108 w 190"/>
                  <a:gd name="T9" fmla="*/ 47 h 61"/>
                  <a:gd name="T10" fmla="*/ 100 w 190"/>
                  <a:gd name="T11" fmla="*/ 43 h 61"/>
                  <a:gd name="T12" fmla="*/ 97 w 190"/>
                  <a:gd name="T13" fmla="*/ 40 h 61"/>
                  <a:gd name="T14" fmla="*/ 86 w 190"/>
                  <a:gd name="T15" fmla="*/ 36 h 61"/>
                  <a:gd name="T16" fmla="*/ 79 w 190"/>
                  <a:gd name="T17" fmla="*/ 36 h 61"/>
                  <a:gd name="T18" fmla="*/ 75 w 190"/>
                  <a:gd name="T19" fmla="*/ 36 h 61"/>
                  <a:gd name="T20" fmla="*/ 72 w 190"/>
                  <a:gd name="T21" fmla="*/ 36 h 61"/>
                  <a:gd name="T22" fmla="*/ 68 w 190"/>
                  <a:gd name="T23" fmla="*/ 40 h 61"/>
                  <a:gd name="T24" fmla="*/ 54 w 190"/>
                  <a:gd name="T25" fmla="*/ 36 h 61"/>
                  <a:gd name="T26" fmla="*/ 43 w 190"/>
                  <a:gd name="T27" fmla="*/ 33 h 61"/>
                  <a:gd name="T28" fmla="*/ 32 w 190"/>
                  <a:gd name="T29" fmla="*/ 33 h 61"/>
                  <a:gd name="T30" fmla="*/ 25 w 190"/>
                  <a:gd name="T31" fmla="*/ 29 h 61"/>
                  <a:gd name="T32" fmla="*/ 29 w 190"/>
                  <a:gd name="T33" fmla="*/ 22 h 61"/>
                  <a:gd name="T34" fmla="*/ 25 w 190"/>
                  <a:gd name="T35" fmla="*/ 22 h 61"/>
                  <a:gd name="T36" fmla="*/ 11 w 190"/>
                  <a:gd name="T37" fmla="*/ 18 h 61"/>
                  <a:gd name="T38" fmla="*/ 4 w 190"/>
                  <a:gd name="T39" fmla="*/ 18 h 61"/>
                  <a:gd name="T40" fmla="*/ 0 w 190"/>
                  <a:gd name="T41" fmla="*/ 15 h 61"/>
                  <a:gd name="T42" fmla="*/ 4 w 190"/>
                  <a:gd name="T43" fmla="*/ 15 h 61"/>
                  <a:gd name="T44" fmla="*/ 7 w 190"/>
                  <a:gd name="T45" fmla="*/ 15 h 61"/>
                  <a:gd name="T46" fmla="*/ 11 w 190"/>
                  <a:gd name="T47" fmla="*/ 11 h 61"/>
                  <a:gd name="T48" fmla="*/ 14 w 190"/>
                  <a:gd name="T49" fmla="*/ 8 h 61"/>
                  <a:gd name="T50" fmla="*/ 22 w 190"/>
                  <a:gd name="T51" fmla="*/ 0 h 61"/>
                  <a:gd name="T52" fmla="*/ 39 w 190"/>
                  <a:gd name="T53" fmla="*/ 0 h 61"/>
                  <a:gd name="T54" fmla="*/ 47 w 190"/>
                  <a:gd name="T55" fmla="*/ 4 h 61"/>
                  <a:gd name="T56" fmla="*/ 50 w 190"/>
                  <a:gd name="T57" fmla="*/ 8 h 61"/>
                  <a:gd name="T58" fmla="*/ 57 w 190"/>
                  <a:gd name="T59" fmla="*/ 8 h 61"/>
                  <a:gd name="T60" fmla="*/ 68 w 190"/>
                  <a:gd name="T61" fmla="*/ 11 h 61"/>
                  <a:gd name="T62" fmla="*/ 75 w 190"/>
                  <a:gd name="T63" fmla="*/ 18 h 61"/>
                  <a:gd name="T64" fmla="*/ 86 w 190"/>
                  <a:gd name="T65" fmla="*/ 18 h 61"/>
                  <a:gd name="T66" fmla="*/ 97 w 190"/>
                  <a:gd name="T67" fmla="*/ 22 h 61"/>
                  <a:gd name="T68" fmla="*/ 104 w 190"/>
                  <a:gd name="T69" fmla="*/ 22 h 61"/>
                  <a:gd name="T70" fmla="*/ 111 w 190"/>
                  <a:gd name="T71" fmla="*/ 15 h 61"/>
                  <a:gd name="T72" fmla="*/ 115 w 190"/>
                  <a:gd name="T73" fmla="*/ 11 h 61"/>
                  <a:gd name="T74" fmla="*/ 118 w 190"/>
                  <a:gd name="T75" fmla="*/ 15 h 61"/>
                  <a:gd name="T76" fmla="*/ 125 w 190"/>
                  <a:gd name="T77" fmla="*/ 15 h 61"/>
                  <a:gd name="T78" fmla="*/ 129 w 190"/>
                  <a:gd name="T79" fmla="*/ 15 h 61"/>
                  <a:gd name="T80" fmla="*/ 133 w 190"/>
                  <a:gd name="T81" fmla="*/ 18 h 61"/>
                  <a:gd name="T82" fmla="*/ 140 w 190"/>
                  <a:gd name="T83" fmla="*/ 18 h 61"/>
                  <a:gd name="T84" fmla="*/ 147 w 190"/>
                  <a:gd name="T85" fmla="*/ 22 h 61"/>
                  <a:gd name="T86" fmla="*/ 154 w 190"/>
                  <a:gd name="T87" fmla="*/ 29 h 61"/>
                  <a:gd name="T88" fmla="*/ 158 w 190"/>
                  <a:gd name="T89" fmla="*/ 36 h 61"/>
                  <a:gd name="T90" fmla="*/ 168 w 190"/>
                  <a:gd name="T91" fmla="*/ 36 h 61"/>
                  <a:gd name="T92" fmla="*/ 179 w 190"/>
                  <a:gd name="T93" fmla="*/ 36 h 61"/>
                  <a:gd name="T94" fmla="*/ 186 w 190"/>
                  <a:gd name="T95" fmla="*/ 40 h 61"/>
                  <a:gd name="T96" fmla="*/ 186 w 190"/>
                  <a:gd name="T97" fmla="*/ 51 h 61"/>
                  <a:gd name="T98" fmla="*/ 186 w 190"/>
                  <a:gd name="T99" fmla="*/ 58 h 61"/>
                  <a:gd name="T100" fmla="*/ 186 w 190"/>
                  <a:gd name="T101" fmla="*/ 58 h 61"/>
                  <a:gd name="T102" fmla="*/ 172 w 190"/>
                  <a:gd name="T103" fmla="*/ 54 h 61"/>
                  <a:gd name="T104" fmla="*/ 161 w 190"/>
                  <a:gd name="T105" fmla="*/ 51 h 61"/>
                  <a:gd name="T106" fmla="*/ 147 w 190"/>
                  <a:gd name="T107" fmla="*/ 51 h 61"/>
                  <a:gd name="T108" fmla="*/ 140 w 190"/>
                  <a:gd name="T109" fmla="*/ 5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0" h="61">
                    <a:moveTo>
                      <a:pt x="140" y="51"/>
                    </a:moveTo>
                    <a:lnTo>
                      <a:pt x="136" y="51"/>
                    </a:lnTo>
                    <a:lnTo>
                      <a:pt x="133" y="51"/>
                    </a:lnTo>
                    <a:lnTo>
                      <a:pt x="125" y="51"/>
                    </a:lnTo>
                    <a:lnTo>
                      <a:pt x="122" y="47"/>
                    </a:lnTo>
                    <a:lnTo>
                      <a:pt x="122" y="47"/>
                    </a:lnTo>
                    <a:lnTo>
                      <a:pt x="122" y="47"/>
                    </a:lnTo>
                    <a:lnTo>
                      <a:pt x="118" y="47"/>
                    </a:lnTo>
                    <a:lnTo>
                      <a:pt x="115" y="47"/>
                    </a:lnTo>
                    <a:lnTo>
                      <a:pt x="108" y="47"/>
                    </a:lnTo>
                    <a:lnTo>
                      <a:pt x="104" y="43"/>
                    </a:lnTo>
                    <a:lnTo>
                      <a:pt x="100" y="43"/>
                    </a:lnTo>
                    <a:lnTo>
                      <a:pt x="100" y="40"/>
                    </a:lnTo>
                    <a:lnTo>
                      <a:pt x="97" y="40"/>
                    </a:lnTo>
                    <a:lnTo>
                      <a:pt x="90" y="36"/>
                    </a:lnTo>
                    <a:lnTo>
                      <a:pt x="86" y="36"/>
                    </a:lnTo>
                    <a:lnTo>
                      <a:pt x="82" y="36"/>
                    </a:lnTo>
                    <a:lnTo>
                      <a:pt x="79" y="36"/>
                    </a:lnTo>
                    <a:lnTo>
                      <a:pt x="79" y="36"/>
                    </a:lnTo>
                    <a:lnTo>
                      <a:pt x="75" y="36"/>
                    </a:lnTo>
                    <a:lnTo>
                      <a:pt x="75" y="36"/>
                    </a:lnTo>
                    <a:lnTo>
                      <a:pt x="72" y="36"/>
                    </a:lnTo>
                    <a:lnTo>
                      <a:pt x="68" y="40"/>
                    </a:lnTo>
                    <a:lnTo>
                      <a:pt x="68" y="40"/>
                    </a:lnTo>
                    <a:lnTo>
                      <a:pt x="68" y="40"/>
                    </a:lnTo>
                    <a:lnTo>
                      <a:pt x="54" y="36"/>
                    </a:lnTo>
                    <a:lnTo>
                      <a:pt x="50" y="33"/>
                    </a:lnTo>
                    <a:lnTo>
                      <a:pt x="43" y="33"/>
                    </a:lnTo>
                    <a:lnTo>
                      <a:pt x="36" y="33"/>
                    </a:lnTo>
                    <a:lnTo>
                      <a:pt x="32" y="33"/>
                    </a:lnTo>
                    <a:lnTo>
                      <a:pt x="29" y="29"/>
                    </a:lnTo>
                    <a:lnTo>
                      <a:pt x="25" y="29"/>
                    </a:lnTo>
                    <a:lnTo>
                      <a:pt x="25" y="29"/>
                    </a:lnTo>
                    <a:lnTo>
                      <a:pt x="29" y="22"/>
                    </a:lnTo>
                    <a:lnTo>
                      <a:pt x="29" y="22"/>
                    </a:lnTo>
                    <a:lnTo>
                      <a:pt x="25" y="22"/>
                    </a:lnTo>
                    <a:lnTo>
                      <a:pt x="18" y="18"/>
                    </a:lnTo>
                    <a:lnTo>
                      <a:pt x="11" y="18"/>
                    </a:lnTo>
                    <a:lnTo>
                      <a:pt x="7" y="18"/>
                    </a:lnTo>
                    <a:lnTo>
                      <a:pt x="4" y="18"/>
                    </a:lnTo>
                    <a:lnTo>
                      <a:pt x="0" y="15"/>
                    </a:lnTo>
                    <a:lnTo>
                      <a:pt x="0" y="15"/>
                    </a:lnTo>
                    <a:lnTo>
                      <a:pt x="4" y="15"/>
                    </a:lnTo>
                    <a:lnTo>
                      <a:pt x="4" y="15"/>
                    </a:lnTo>
                    <a:lnTo>
                      <a:pt x="7" y="15"/>
                    </a:lnTo>
                    <a:lnTo>
                      <a:pt x="7" y="15"/>
                    </a:lnTo>
                    <a:lnTo>
                      <a:pt x="11" y="11"/>
                    </a:lnTo>
                    <a:lnTo>
                      <a:pt x="11" y="11"/>
                    </a:lnTo>
                    <a:lnTo>
                      <a:pt x="14" y="8"/>
                    </a:lnTo>
                    <a:lnTo>
                      <a:pt x="14" y="8"/>
                    </a:lnTo>
                    <a:lnTo>
                      <a:pt x="14" y="4"/>
                    </a:lnTo>
                    <a:lnTo>
                      <a:pt x="22" y="0"/>
                    </a:lnTo>
                    <a:lnTo>
                      <a:pt x="32" y="4"/>
                    </a:lnTo>
                    <a:lnTo>
                      <a:pt x="39" y="0"/>
                    </a:lnTo>
                    <a:lnTo>
                      <a:pt x="43" y="0"/>
                    </a:lnTo>
                    <a:lnTo>
                      <a:pt x="47" y="4"/>
                    </a:lnTo>
                    <a:lnTo>
                      <a:pt x="47" y="8"/>
                    </a:lnTo>
                    <a:lnTo>
                      <a:pt x="50" y="8"/>
                    </a:lnTo>
                    <a:lnTo>
                      <a:pt x="54" y="8"/>
                    </a:lnTo>
                    <a:lnTo>
                      <a:pt x="57" y="8"/>
                    </a:lnTo>
                    <a:lnTo>
                      <a:pt x="61" y="8"/>
                    </a:lnTo>
                    <a:lnTo>
                      <a:pt x="68" y="11"/>
                    </a:lnTo>
                    <a:lnTo>
                      <a:pt x="68" y="18"/>
                    </a:lnTo>
                    <a:lnTo>
                      <a:pt x="75" y="18"/>
                    </a:lnTo>
                    <a:lnTo>
                      <a:pt x="79" y="18"/>
                    </a:lnTo>
                    <a:lnTo>
                      <a:pt x="86" y="18"/>
                    </a:lnTo>
                    <a:lnTo>
                      <a:pt x="86" y="18"/>
                    </a:lnTo>
                    <a:lnTo>
                      <a:pt x="97" y="22"/>
                    </a:lnTo>
                    <a:lnTo>
                      <a:pt x="100" y="22"/>
                    </a:lnTo>
                    <a:lnTo>
                      <a:pt x="104" y="22"/>
                    </a:lnTo>
                    <a:lnTo>
                      <a:pt x="108" y="22"/>
                    </a:lnTo>
                    <a:lnTo>
                      <a:pt x="111" y="15"/>
                    </a:lnTo>
                    <a:lnTo>
                      <a:pt x="111" y="11"/>
                    </a:lnTo>
                    <a:lnTo>
                      <a:pt x="115" y="11"/>
                    </a:lnTo>
                    <a:lnTo>
                      <a:pt x="115" y="11"/>
                    </a:lnTo>
                    <a:lnTo>
                      <a:pt x="118" y="15"/>
                    </a:lnTo>
                    <a:lnTo>
                      <a:pt x="122" y="15"/>
                    </a:lnTo>
                    <a:lnTo>
                      <a:pt x="125" y="15"/>
                    </a:lnTo>
                    <a:lnTo>
                      <a:pt x="129" y="15"/>
                    </a:lnTo>
                    <a:lnTo>
                      <a:pt x="129" y="15"/>
                    </a:lnTo>
                    <a:lnTo>
                      <a:pt x="133" y="15"/>
                    </a:lnTo>
                    <a:lnTo>
                      <a:pt x="133" y="18"/>
                    </a:lnTo>
                    <a:lnTo>
                      <a:pt x="136" y="18"/>
                    </a:lnTo>
                    <a:lnTo>
                      <a:pt x="140" y="18"/>
                    </a:lnTo>
                    <a:lnTo>
                      <a:pt x="147" y="18"/>
                    </a:lnTo>
                    <a:lnTo>
                      <a:pt x="147" y="22"/>
                    </a:lnTo>
                    <a:lnTo>
                      <a:pt x="151" y="26"/>
                    </a:lnTo>
                    <a:lnTo>
                      <a:pt x="154" y="29"/>
                    </a:lnTo>
                    <a:lnTo>
                      <a:pt x="154" y="36"/>
                    </a:lnTo>
                    <a:lnTo>
                      <a:pt x="158" y="36"/>
                    </a:lnTo>
                    <a:lnTo>
                      <a:pt x="161" y="36"/>
                    </a:lnTo>
                    <a:lnTo>
                      <a:pt x="168" y="36"/>
                    </a:lnTo>
                    <a:lnTo>
                      <a:pt x="176" y="36"/>
                    </a:lnTo>
                    <a:lnTo>
                      <a:pt x="179" y="36"/>
                    </a:lnTo>
                    <a:lnTo>
                      <a:pt x="183" y="36"/>
                    </a:lnTo>
                    <a:lnTo>
                      <a:pt x="186" y="40"/>
                    </a:lnTo>
                    <a:lnTo>
                      <a:pt x="186" y="43"/>
                    </a:lnTo>
                    <a:lnTo>
                      <a:pt x="186" y="51"/>
                    </a:lnTo>
                    <a:lnTo>
                      <a:pt x="186" y="54"/>
                    </a:lnTo>
                    <a:lnTo>
                      <a:pt x="186" y="58"/>
                    </a:lnTo>
                    <a:lnTo>
                      <a:pt x="190" y="61"/>
                    </a:lnTo>
                    <a:lnTo>
                      <a:pt x="186" y="58"/>
                    </a:lnTo>
                    <a:lnTo>
                      <a:pt x="186" y="58"/>
                    </a:lnTo>
                    <a:lnTo>
                      <a:pt x="172" y="54"/>
                    </a:lnTo>
                    <a:lnTo>
                      <a:pt x="165" y="51"/>
                    </a:lnTo>
                    <a:lnTo>
                      <a:pt x="161" y="51"/>
                    </a:lnTo>
                    <a:lnTo>
                      <a:pt x="151" y="51"/>
                    </a:lnTo>
                    <a:lnTo>
                      <a:pt x="147" y="51"/>
                    </a:lnTo>
                    <a:lnTo>
                      <a:pt x="143" y="51"/>
                    </a:lnTo>
                    <a:lnTo>
                      <a:pt x="140" y="51"/>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87" name="Freeform 611">
                <a:extLst>
                  <a:ext uri="{FF2B5EF4-FFF2-40B4-BE49-F238E27FC236}">
                    <a16:creationId xmlns:a16="http://schemas.microsoft.com/office/drawing/2014/main" id="{F235CDD0-F2E1-406E-A132-BFED2055977F}"/>
                  </a:ext>
                </a:extLst>
              </p:cNvPr>
              <p:cNvSpPr>
                <a:spLocks/>
              </p:cNvSpPr>
              <p:nvPr/>
            </p:nvSpPr>
            <p:spPr bwMode="auto">
              <a:xfrm>
                <a:off x="6093" y="2790"/>
                <a:ext cx="4" cy="14"/>
              </a:xfrm>
              <a:custGeom>
                <a:avLst/>
                <a:gdLst>
                  <a:gd name="T0" fmla="*/ 0 w 4"/>
                  <a:gd name="T1" fmla="*/ 0 h 14"/>
                  <a:gd name="T2" fmla="*/ 4 w 4"/>
                  <a:gd name="T3" fmla="*/ 0 h 14"/>
                  <a:gd name="T4" fmla="*/ 4 w 4"/>
                  <a:gd name="T5" fmla="*/ 3 h 14"/>
                  <a:gd name="T6" fmla="*/ 4 w 4"/>
                  <a:gd name="T7" fmla="*/ 10 h 14"/>
                  <a:gd name="T8" fmla="*/ 4 w 4"/>
                  <a:gd name="T9" fmla="*/ 14 h 14"/>
                  <a:gd name="T10" fmla="*/ 4 w 4"/>
                  <a:gd name="T11" fmla="*/ 14 h 14"/>
                  <a:gd name="T12" fmla="*/ 0 w 4"/>
                  <a:gd name="T13" fmla="*/ 14 h 14"/>
                  <a:gd name="T14" fmla="*/ 0 w 4"/>
                  <a:gd name="T15" fmla="*/ 10 h 14"/>
                  <a:gd name="T16" fmla="*/ 0 w 4"/>
                  <a:gd name="T17" fmla="*/ 7 h 14"/>
                  <a:gd name="T18" fmla="*/ 0 w 4"/>
                  <a:gd name="T19" fmla="*/ 0 h 14"/>
                  <a:gd name="T20" fmla="*/ 0 w 4"/>
                  <a:gd name="T21" fmla="*/ 0 h 14"/>
                  <a:gd name="T22" fmla="*/ 0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0" y="0"/>
                    </a:moveTo>
                    <a:lnTo>
                      <a:pt x="4" y="0"/>
                    </a:lnTo>
                    <a:lnTo>
                      <a:pt x="4" y="3"/>
                    </a:lnTo>
                    <a:lnTo>
                      <a:pt x="4" y="10"/>
                    </a:lnTo>
                    <a:lnTo>
                      <a:pt x="4" y="14"/>
                    </a:lnTo>
                    <a:lnTo>
                      <a:pt x="4" y="14"/>
                    </a:lnTo>
                    <a:lnTo>
                      <a:pt x="0" y="14"/>
                    </a:lnTo>
                    <a:lnTo>
                      <a:pt x="0" y="10"/>
                    </a:lnTo>
                    <a:lnTo>
                      <a:pt x="0" y="7"/>
                    </a:lnTo>
                    <a:lnTo>
                      <a:pt x="0"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88" name="Freeform 612">
                <a:extLst>
                  <a:ext uri="{FF2B5EF4-FFF2-40B4-BE49-F238E27FC236}">
                    <a16:creationId xmlns:a16="http://schemas.microsoft.com/office/drawing/2014/main" id="{422D2562-59F9-4043-8DFD-5A9F43613088}"/>
                  </a:ext>
                </a:extLst>
              </p:cNvPr>
              <p:cNvSpPr>
                <a:spLocks/>
              </p:cNvSpPr>
              <p:nvPr/>
            </p:nvSpPr>
            <p:spPr bwMode="auto">
              <a:xfrm>
                <a:off x="6290" y="2876"/>
                <a:ext cx="22" cy="10"/>
              </a:xfrm>
              <a:custGeom>
                <a:avLst/>
                <a:gdLst>
                  <a:gd name="T0" fmla="*/ 0 w 22"/>
                  <a:gd name="T1" fmla="*/ 10 h 10"/>
                  <a:gd name="T2" fmla="*/ 0 w 22"/>
                  <a:gd name="T3" fmla="*/ 10 h 10"/>
                  <a:gd name="T4" fmla="*/ 0 w 22"/>
                  <a:gd name="T5" fmla="*/ 7 h 10"/>
                  <a:gd name="T6" fmla="*/ 4 w 22"/>
                  <a:gd name="T7" fmla="*/ 3 h 10"/>
                  <a:gd name="T8" fmla="*/ 7 w 22"/>
                  <a:gd name="T9" fmla="*/ 3 h 10"/>
                  <a:gd name="T10" fmla="*/ 11 w 22"/>
                  <a:gd name="T11" fmla="*/ 3 h 10"/>
                  <a:gd name="T12" fmla="*/ 15 w 22"/>
                  <a:gd name="T13" fmla="*/ 0 h 10"/>
                  <a:gd name="T14" fmla="*/ 18 w 22"/>
                  <a:gd name="T15" fmla="*/ 3 h 10"/>
                  <a:gd name="T16" fmla="*/ 22 w 22"/>
                  <a:gd name="T17" fmla="*/ 7 h 10"/>
                  <a:gd name="T18" fmla="*/ 18 w 22"/>
                  <a:gd name="T19" fmla="*/ 7 h 10"/>
                  <a:gd name="T20" fmla="*/ 15 w 22"/>
                  <a:gd name="T21" fmla="*/ 10 h 10"/>
                  <a:gd name="T22" fmla="*/ 11 w 22"/>
                  <a:gd name="T23" fmla="*/ 10 h 10"/>
                  <a:gd name="T24" fmla="*/ 7 w 22"/>
                  <a:gd name="T25" fmla="*/ 10 h 10"/>
                  <a:gd name="T26" fmla="*/ 4 w 22"/>
                  <a:gd name="T27" fmla="*/ 10 h 10"/>
                  <a:gd name="T28" fmla="*/ 0 w 22"/>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10">
                    <a:moveTo>
                      <a:pt x="0" y="10"/>
                    </a:moveTo>
                    <a:lnTo>
                      <a:pt x="0" y="10"/>
                    </a:lnTo>
                    <a:lnTo>
                      <a:pt x="0" y="7"/>
                    </a:lnTo>
                    <a:lnTo>
                      <a:pt x="4" y="3"/>
                    </a:lnTo>
                    <a:lnTo>
                      <a:pt x="7" y="3"/>
                    </a:lnTo>
                    <a:lnTo>
                      <a:pt x="11" y="3"/>
                    </a:lnTo>
                    <a:lnTo>
                      <a:pt x="15" y="0"/>
                    </a:lnTo>
                    <a:lnTo>
                      <a:pt x="18" y="3"/>
                    </a:lnTo>
                    <a:lnTo>
                      <a:pt x="22" y="7"/>
                    </a:lnTo>
                    <a:lnTo>
                      <a:pt x="18" y="7"/>
                    </a:lnTo>
                    <a:lnTo>
                      <a:pt x="15" y="10"/>
                    </a:lnTo>
                    <a:lnTo>
                      <a:pt x="11" y="10"/>
                    </a:lnTo>
                    <a:lnTo>
                      <a:pt x="7" y="10"/>
                    </a:lnTo>
                    <a:lnTo>
                      <a:pt x="4" y="10"/>
                    </a:lnTo>
                    <a:lnTo>
                      <a:pt x="0" y="1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89" name="Freeform 613">
                <a:extLst>
                  <a:ext uri="{FF2B5EF4-FFF2-40B4-BE49-F238E27FC236}">
                    <a16:creationId xmlns:a16="http://schemas.microsoft.com/office/drawing/2014/main" id="{6468FA16-3297-4D0E-B8C6-6DFC1A57776A}"/>
                  </a:ext>
                </a:extLst>
              </p:cNvPr>
              <p:cNvSpPr>
                <a:spLocks/>
              </p:cNvSpPr>
              <p:nvPr/>
            </p:nvSpPr>
            <p:spPr bwMode="auto">
              <a:xfrm>
                <a:off x="6269" y="2894"/>
                <a:ext cx="50" cy="25"/>
              </a:xfrm>
              <a:custGeom>
                <a:avLst/>
                <a:gdLst>
                  <a:gd name="T0" fmla="*/ 0 w 50"/>
                  <a:gd name="T1" fmla="*/ 14 h 25"/>
                  <a:gd name="T2" fmla="*/ 0 w 50"/>
                  <a:gd name="T3" fmla="*/ 14 h 25"/>
                  <a:gd name="T4" fmla="*/ 3 w 50"/>
                  <a:gd name="T5" fmla="*/ 10 h 25"/>
                  <a:gd name="T6" fmla="*/ 7 w 50"/>
                  <a:gd name="T7" fmla="*/ 7 h 25"/>
                  <a:gd name="T8" fmla="*/ 10 w 50"/>
                  <a:gd name="T9" fmla="*/ 7 h 25"/>
                  <a:gd name="T10" fmla="*/ 21 w 50"/>
                  <a:gd name="T11" fmla="*/ 3 h 25"/>
                  <a:gd name="T12" fmla="*/ 21 w 50"/>
                  <a:gd name="T13" fmla="*/ 3 h 25"/>
                  <a:gd name="T14" fmla="*/ 25 w 50"/>
                  <a:gd name="T15" fmla="*/ 3 h 25"/>
                  <a:gd name="T16" fmla="*/ 36 w 50"/>
                  <a:gd name="T17" fmla="*/ 3 h 25"/>
                  <a:gd name="T18" fmla="*/ 39 w 50"/>
                  <a:gd name="T19" fmla="*/ 3 h 25"/>
                  <a:gd name="T20" fmla="*/ 43 w 50"/>
                  <a:gd name="T21" fmla="*/ 0 h 25"/>
                  <a:gd name="T22" fmla="*/ 46 w 50"/>
                  <a:gd name="T23" fmla="*/ 0 h 25"/>
                  <a:gd name="T24" fmla="*/ 50 w 50"/>
                  <a:gd name="T25" fmla="*/ 0 h 25"/>
                  <a:gd name="T26" fmla="*/ 50 w 50"/>
                  <a:gd name="T27" fmla="*/ 3 h 25"/>
                  <a:gd name="T28" fmla="*/ 46 w 50"/>
                  <a:gd name="T29" fmla="*/ 7 h 25"/>
                  <a:gd name="T30" fmla="*/ 43 w 50"/>
                  <a:gd name="T31" fmla="*/ 10 h 25"/>
                  <a:gd name="T32" fmla="*/ 32 w 50"/>
                  <a:gd name="T33" fmla="*/ 14 h 25"/>
                  <a:gd name="T34" fmla="*/ 28 w 50"/>
                  <a:gd name="T35" fmla="*/ 14 h 25"/>
                  <a:gd name="T36" fmla="*/ 21 w 50"/>
                  <a:gd name="T37" fmla="*/ 18 h 25"/>
                  <a:gd name="T38" fmla="*/ 14 w 50"/>
                  <a:gd name="T39" fmla="*/ 18 h 25"/>
                  <a:gd name="T40" fmla="*/ 7 w 50"/>
                  <a:gd name="T41" fmla="*/ 25 h 25"/>
                  <a:gd name="T42" fmla="*/ 7 w 50"/>
                  <a:gd name="T43"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25">
                    <a:moveTo>
                      <a:pt x="0" y="14"/>
                    </a:moveTo>
                    <a:lnTo>
                      <a:pt x="0" y="14"/>
                    </a:lnTo>
                    <a:lnTo>
                      <a:pt x="3" y="10"/>
                    </a:lnTo>
                    <a:lnTo>
                      <a:pt x="7" y="7"/>
                    </a:lnTo>
                    <a:lnTo>
                      <a:pt x="10" y="7"/>
                    </a:lnTo>
                    <a:lnTo>
                      <a:pt x="21" y="3"/>
                    </a:lnTo>
                    <a:lnTo>
                      <a:pt x="21" y="3"/>
                    </a:lnTo>
                    <a:lnTo>
                      <a:pt x="25" y="3"/>
                    </a:lnTo>
                    <a:lnTo>
                      <a:pt x="36" y="3"/>
                    </a:lnTo>
                    <a:lnTo>
                      <a:pt x="39" y="3"/>
                    </a:lnTo>
                    <a:lnTo>
                      <a:pt x="43" y="0"/>
                    </a:lnTo>
                    <a:lnTo>
                      <a:pt x="46" y="0"/>
                    </a:lnTo>
                    <a:lnTo>
                      <a:pt x="50" y="0"/>
                    </a:lnTo>
                    <a:lnTo>
                      <a:pt x="50" y="3"/>
                    </a:lnTo>
                    <a:lnTo>
                      <a:pt x="46" y="7"/>
                    </a:lnTo>
                    <a:lnTo>
                      <a:pt x="43" y="10"/>
                    </a:lnTo>
                    <a:lnTo>
                      <a:pt x="32" y="14"/>
                    </a:lnTo>
                    <a:lnTo>
                      <a:pt x="28" y="14"/>
                    </a:lnTo>
                    <a:lnTo>
                      <a:pt x="21" y="18"/>
                    </a:lnTo>
                    <a:lnTo>
                      <a:pt x="14" y="18"/>
                    </a:lnTo>
                    <a:lnTo>
                      <a:pt x="7" y="25"/>
                    </a:lnTo>
                    <a:lnTo>
                      <a:pt x="7" y="21"/>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90" name="Freeform 614">
                <a:extLst>
                  <a:ext uri="{FF2B5EF4-FFF2-40B4-BE49-F238E27FC236}">
                    <a16:creationId xmlns:a16="http://schemas.microsoft.com/office/drawing/2014/main" id="{09604D14-9183-479A-8A13-083E414C5BC1}"/>
                  </a:ext>
                </a:extLst>
              </p:cNvPr>
              <p:cNvSpPr>
                <a:spLocks/>
              </p:cNvSpPr>
              <p:nvPr/>
            </p:nvSpPr>
            <p:spPr bwMode="auto">
              <a:xfrm>
                <a:off x="6244" y="2908"/>
                <a:ext cx="32" cy="29"/>
              </a:xfrm>
              <a:custGeom>
                <a:avLst/>
                <a:gdLst>
                  <a:gd name="T0" fmla="*/ 32 w 32"/>
                  <a:gd name="T1" fmla="*/ 7 h 29"/>
                  <a:gd name="T2" fmla="*/ 32 w 32"/>
                  <a:gd name="T3" fmla="*/ 11 h 29"/>
                  <a:gd name="T4" fmla="*/ 28 w 32"/>
                  <a:gd name="T5" fmla="*/ 14 h 29"/>
                  <a:gd name="T6" fmla="*/ 25 w 32"/>
                  <a:gd name="T7" fmla="*/ 18 h 29"/>
                  <a:gd name="T8" fmla="*/ 21 w 32"/>
                  <a:gd name="T9" fmla="*/ 22 h 29"/>
                  <a:gd name="T10" fmla="*/ 21 w 32"/>
                  <a:gd name="T11" fmla="*/ 22 h 29"/>
                  <a:gd name="T12" fmla="*/ 18 w 32"/>
                  <a:gd name="T13" fmla="*/ 25 h 29"/>
                  <a:gd name="T14" fmla="*/ 14 w 32"/>
                  <a:gd name="T15" fmla="*/ 25 h 29"/>
                  <a:gd name="T16" fmla="*/ 10 w 32"/>
                  <a:gd name="T17" fmla="*/ 25 h 29"/>
                  <a:gd name="T18" fmla="*/ 7 w 32"/>
                  <a:gd name="T19" fmla="*/ 29 h 29"/>
                  <a:gd name="T20" fmla="*/ 3 w 32"/>
                  <a:gd name="T21" fmla="*/ 29 h 29"/>
                  <a:gd name="T22" fmla="*/ 3 w 32"/>
                  <a:gd name="T23" fmla="*/ 29 h 29"/>
                  <a:gd name="T24" fmla="*/ 0 w 32"/>
                  <a:gd name="T25" fmla="*/ 25 h 29"/>
                  <a:gd name="T26" fmla="*/ 3 w 32"/>
                  <a:gd name="T27" fmla="*/ 22 h 29"/>
                  <a:gd name="T28" fmla="*/ 3 w 32"/>
                  <a:gd name="T29" fmla="*/ 22 h 29"/>
                  <a:gd name="T30" fmla="*/ 3 w 32"/>
                  <a:gd name="T31" fmla="*/ 18 h 29"/>
                  <a:gd name="T32" fmla="*/ 3 w 32"/>
                  <a:gd name="T33" fmla="*/ 11 h 29"/>
                  <a:gd name="T34" fmla="*/ 3 w 32"/>
                  <a:gd name="T35" fmla="*/ 11 h 29"/>
                  <a:gd name="T36" fmla="*/ 7 w 32"/>
                  <a:gd name="T37" fmla="*/ 7 h 29"/>
                  <a:gd name="T38" fmla="*/ 10 w 32"/>
                  <a:gd name="T39" fmla="*/ 7 h 29"/>
                  <a:gd name="T40" fmla="*/ 14 w 32"/>
                  <a:gd name="T41" fmla="*/ 4 h 29"/>
                  <a:gd name="T42" fmla="*/ 18 w 32"/>
                  <a:gd name="T43" fmla="*/ 4 h 29"/>
                  <a:gd name="T44" fmla="*/ 18 w 32"/>
                  <a:gd name="T45" fmla="*/ 4 h 29"/>
                  <a:gd name="T46" fmla="*/ 21 w 32"/>
                  <a:gd name="T47" fmla="*/ 4 h 29"/>
                  <a:gd name="T48" fmla="*/ 25 w 32"/>
                  <a:gd name="T4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29">
                    <a:moveTo>
                      <a:pt x="32" y="7"/>
                    </a:moveTo>
                    <a:lnTo>
                      <a:pt x="32" y="11"/>
                    </a:lnTo>
                    <a:lnTo>
                      <a:pt x="28" y="14"/>
                    </a:lnTo>
                    <a:lnTo>
                      <a:pt x="25" y="18"/>
                    </a:lnTo>
                    <a:lnTo>
                      <a:pt x="21" y="22"/>
                    </a:lnTo>
                    <a:lnTo>
                      <a:pt x="21" y="22"/>
                    </a:lnTo>
                    <a:lnTo>
                      <a:pt x="18" y="25"/>
                    </a:lnTo>
                    <a:lnTo>
                      <a:pt x="14" y="25"/>
                    </a:lnTo>
                    <a:lnTo>
                      <a:pt x="10" y="25"/>
                    </a:lnTo>
                    <a:lnTo>
                      <a:pt x="7" y="29"/>
                    </a:lnTo>
                    <a:lnTo>
                      <a:pt x="3" y="29"/>
                    </a:lnTo>
                    <a:lnTo>
                      <a:pt x="3" y="29"/>
                    </a:lnTo>
                    <a:lnTo>
                      <a:pt x="0" y="25"/>
                    </a:lnTo>
                    <a:lnTo>
                      <a:pt x="3" y="22"/>
                    </a:lnTo>
                    <a:lnTo>
                      <a:pt x="3" y="22"/>
                    </a:lnTo>
                    <a:lnTo>
                      <a:pt x="3" y="18"/>
                    </a:lnTo>
                    <a:lnTo>
                      <a:pt x="3" y="11"/>
                    </a:lnTo>
                    <a:lnTo>
                      <a:pt x="3" y="11"/>
                    </a:lnTo>
                    <a:lnTo>
                      <a:pt x="7" y="7"/>
                    </a:lnTo>
                    <a:lnTo>
                      <a:pt x="10" y="7"/>
                    </a:lnTo>
                    <a:lnTo>
                      <a:pt x="14" y="4"/>
                    </a:lnTo>
                    <a:lnTo>
                      <a:pt x="18" y="4"/>
                    </a:lnTo>
                    <a:lnTo>
                      <a:pt x="18" y="4"/>
                    </a:lnTo>
                    <a:lnTo>
                      <a:pt x="21" y="4"/>
                    </a:lnTo>
                    <a:lnTo>
                      <a:pt x="25"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91" name="Freeform 615">
                <a:extLst>
                  <a:ext uri="{FF2B5EF4-FFF2-40B4-BE49-F238E27FC236}">
                    <a16:creationId xmlns:a16="http://schemas.microsoft.com/office/drawing/2014/main" id="{AAE8FDD5-9EBA-49BD-9B25-40FDAA977614}"/>
                  </a:ext>
                </a:extLst>
              </p:cNvPr>
              <p:cNvSpPr>
                <a:spLocks/>
              </p:cNvSpPr>
              <p:nvPr/>
            </p:nvSpPr>
            <p:spPr bwMode="auto">
              <a:xfrm>
                <a:off x="6229" y="2937"/>
                <a:ext cx="11" cy="10"/>
              </a:xfrm>
              <a:custGeom>
                <a:avLst/>
                <a:gdLst>
                  <a:gd name="T0" fmla="*/ 0 w 11"/>
                  <a:gd name="T1" fmla="*/ 10 h 10"/>
                  <a:gd name="T2" fmla="*/ 0 w 11"/>
                  <a:gd name="T3" fmla="*/ 7 h 10"/>
                  <a:gd name="T4" fmla="*/ 4 w 11"/>
                  <a:gd name="T5" fmla="*/ 7 h 10"/>
                  <a:gd name="T6" fmla="*/ 7 w 11"/>
                  <a:gd name="T7" fmla="*/ 3 h 10"/>
                  <a:gd name="T8" fmla="*/ 11 w 11"/>
                  <a:gd name="T9" fmla="*/ 0 h 10"/>
                  <a:gd name="T10" fmla="*/ 11 w 11"/>
                  <a:gd name="T11" fmla="*/ 3 h 10"/>
                  <a:gd name="T12" fmla="*/ 11 w 11"/>
                  <a:gd name="T13" fmla="*/ 7 h 10"/>
                  <a:gd name="T14" fmla="*/ 7 w 11"/>
                  <a:gd name="T15" fmla="*/ 7 h 10"/>
                  <a:gd name="T16" fmla="*/ 4 w 11"/>
                  <a:gd name="T17" fmla="*/ 10 h 10"/>
                  <a:gd name="T18" fmla="*/ 4 w 11"/>
                  <a:gd name="T19" fmla="*/ 10 h 10"/>
                  <a:gd name="T20" fmla="*/ 0 w 11"/>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0">
                    <a:moveTo>
                      <a:pt x="0" y="10"/>
                    </a:moveTo>
                    <a:lnTo>
                      <a:pt x="0" y="7"/>
                    </a:lnTo>
                    <a:lnTo>
                      <a:pt x="4" y="7"/>
                    </a:lnTo>
                    <a:lnTo>
                      <a:pt x="7" y="3"/>
                    </a:lnTo>
                    <a:lnTo>
                      <a:pt x="11" y="0"/>
                    </a:lnTo>
                    <a:lnTo>
                      <a:pt x="11" y="3"/>
                    </a:lnTo>
                    <a:lnTo>
                      <a:pt x="11" y="7"/>
                    </a:lnTo>
                    <a:lnTo>
                      <a:pt x="7" y="7"/>
                    </a:lnTo>
                    <a:lnTo>
                      <a:pt x="4" y="10"/>
                    </a:lnTo>
                    <a:lnTo>
                      <a:pt x="4" y="10"/>
                    </a:lnTo>
                    <a:lnTo>
                      <a:pt x="0" y="1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92" name="Freeform 616">
                <a:extLst>
                  <a:ext uri="{FF2B5EF4-FFF2-40B4-BE49-F238E27FC236}">
                    <a16:creationId xmlns:a16="http://schemas.microsoft.com/office/drawing/2014/main" id="{0735C794-3941-4728-8B5E-05CA5FC616A5}"/>
                  </a:ext>
                </a:extLst>
              </p:cNvPr>
              <p:cNvSpPr>
                <a:spLocks/>
              </p:cNvSpPr>
              <p:nvPr/>
            </p:nvSpPr>
            <p:spPr bwMode="auto">
              <a:xfrm>
                <a:off x="6262" y="2890"/>
                <a:ext cx="14" cy="7"/>
              </a:xfrm>
              <a:custGeom>
                <a:avLst/>
                <a:gdLst>
                  <a:gd name="T0" fmla="*/ 0 w 14"/>
                  <a:gd name="T1" fmla="*/ 0 h 7"/>
                  <a:gd name="T2" fmla="*/ 0 w 14"/>
                  <a:gd name="T3" fmla="*/ 0 h 7"/>
                  <a:gd name="T4" fmla="*/ 3 w 14"/>
                  <a:gd name="T5" fmla="*/ 0 h 7"/>
                  <a:gd name="T6" fmla="*/ 10 w 14"/>
                  <a:gd name="T7" fmla="*/ 0 h 7"/>
                  <a:gd name="T8" fmla="*/ 14 w 14"/>
                  <a:gd name="T9" fmla="*/ 4 h 7"/>
                  <a:gd name="T10" fmla="*/ 10 w 14"/>
                  <a:gd name="T11" fmla="*/ 4 h 7"/>
                  <a:gd name="T12" fmla="*/ 10 w 14"/>
                  <a:gd name="T13" fmla="*/ 7 h 7"/>
                  <a:gd name="T14" fmla="*/ 3 w 14"/>
                  <a:gd name="T15" fmla="*/ 7 h 7"/>
                  <a:gd name="T16" fmla="*/ 0 w 14"/>
                  <a:gd name="T17" fmla="*/ 4 h 7"/>
                  <a:gd name="T18" fmla="*/ 0 w 14"/>
                  <a:gd name="T19" fmla="*/ 4 h 7"/>
                  <a:gd name="T20" fmla="*/ 0 w 14"/>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7">
                    <a:moveTo>
                      <a:pt x="0" y="0"/>
                    </a:moveTo>
                    <a:lnTo>
                      <a:pt x="0" y="0"/>
                    </a:lnTo>
                    <a:lnTo>
                      <a:pt x="3" y="0"/>
                    </a:lnTo>
                    <a:lnTo>
                      <a:pt x="10" y="0"/>
                    </a:lnTo>
                    <a:lnTo>
                      <a:pt x="14" y="4"/>
                    </a:lnTo>
                    <a:lnTo>
                      <a:pt x="10" y="4"/>
                    </a:lnTo>
                    <a:lnTo>
                      <a:pt x="10" y="7"/>
                    </a:lnTo>
                    <a:lnTo>
                      <a:pt x="3" y="7"/>
                    </a:lnTo>
                    <a:lnTo>
                      <a:pt x="0" y="4"/>
                    </a:lnTo>
                    <a:lnTo>
                      <a:pt x="0"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93" name="Freeform 617">
                <a:extLst>
                  <a:ext uri="{FF2B5EF4-FFF2-40B4-BE49-F238E27FC236}">
                    <a16:creationId xmlns:a16="http://schemas.microsoft.com/office/drawing/2014/main" id="{1A387586-448C-485D-840B-CAED221ACE40}"/>
                  </a:ext>
                </a:extLst>
              </p:cNvPr>
              <p:cNvSpPr>
                <a:spLocks/>
              </p:cNvSpPr>
              <p:nvPr/>
            </p:nvSpPr>
            <p:spPr bwMode="auto">
              <a:xfrm>
                <a:off x="6251" y="2890"/>
                <a:ext cx="7" cy="7"/>
              </a:xfrm>
              <a:custGeom>
                <a:avLst/>
                <a:gdLst>
                  <a:gd name="T0" fmla="*/ 3 w 7"/>
                  <a:gd name="T1" fmla="*/ 7 h 7"/>
                  <a:gd name="T2" fmla="*/ 0 w 7"/>
                  <a:gd name="T3" fmla="*/ 4 h 7"/>
                  <a:gd name="T4" fmla="*/ 3 w 7"/>
                  <a:gd name="T5" fmla="*/ 4 h 7"/>
                  <a:gd name="T6" fmla="*/ 7 w 7"/>
                  <a:gd name="T7" fmla="*/ 0 h 7"/>
                  <a:gd name="T8" fmla="*/ 7 w 7"/>
                  <a:gd name="T9" fmla="*/ 4 h 7"/>
                  <a:gd name="T10" fmla="*/ 3 w 7"/>
                  <a:gd name="T11" fmla="*/ 7 h 7"/>
                  <a:gd name="T12" fmla="*/ 3 w 7"/>
                  <a:gd name="T13" fmla="*/ 7 h 7"/>
                  <a:gd name="T14" fmla="*/ 3 w 7"/>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3" y="7"/>
                    </a:moveTo>
                    <a:lnTo>
                      <a:pt x="0" y="4"/>
                    </a:lnTo>
                    <a:lnTo>
                      <a:pt x="3" y="4"/>
                    </a:lnTo>
                    <a:lnTo>
                      <a:pt x="7" y="0"/>
                    </a:lnTo>
                    <a:lnTo>
                      <a:pt x="7" y="4"/>
                    </a:lnTo>
                    <a:lnTo>
                      <a:pt x="3" y="7"/>
                    </a:lnTo>
                    <a:lnTo>
                      <a:pt x="3" y="7"/>
                    </a:lnTo>
                    <a:lnTo>
                      <a:pt x="3"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94" name="Freeform 618">
                <a:extLst>
                  <a:ext uri="{FF2B5EF4-FFF2-40B4-BE49-F238E27FC236}">
                    <a16:creationId xmlns:a16="http://schemas.microsoft.com/office/drawing/2014/main" id="{46285628-DB27-4122-8779-16AACE90CB0B}"/>
                  </a:ext>
                </a:extLst>
              </p:cNvPr>
              <p:cNvSpPr>
                <a:spLocks/>
              </p:cNvSpPr>
              <p:nvPr/>
            </p:nvSpPr>
            <p:spPr bwMode="auto">
              <a:xfrm>
                <a:off x="6240" y="2890"/>
                <a:ext cx="7" cy="7"/>
              </a:xfrm>
              <a:custGeom>
                <a:avLst/>
                <a:gdLst>
                  <a:gd name="T0" fmla="*/ 0 w 7"/>
                  <a:gd name="T1" fmla="*/ 7 h 7"/>
                  <a:gd name="T2" fmla="*/ 0 w 7"/>
                  <a:gd name="T3" fmla="*/ 4 h 7"/>
                  <a:gd name="T4" fmla="*/ 0 w 7"/>
                  <a:gd name="T5" fmla="*/ 0 h 7"/>
                  <a:gd name="T6" fmla="*/ 4 w 7"/>
                  <a:gd name="T7" fmla="*/ 4 h 7"/>
                  <a:gd name="T8" fmla="*/ 4 w 7"/>
                  <a:gd name="T9" fmla="*/ 4 h 7"/>
                  <a:gd name="T10" fmla="*/ 7 w 7"/>
                  <a:gd name="T11" fmla="*/ 0 h 7"/>
                  <a:gd name="T12" fmla="*/ 7 w 7"/>
                  <a:gd name="T13" fmla="*/ 0 h 7"/>
                  <a:gd name="T14" fmla="*/ 7 w 7"/>
                  <a:gd name="T15" fmla="*/ 4 h 7"/>
                  <a:gd name="T16" fmla="*/ 7 w 7"/>
                  <a:gd name="T17" fmla="*/ 7 h 7"/>
                  <a:gd name="T18" fmla="*/ 4 w 7"/>
                  <a:gd name="T19" fmla="*/ 7 h 7"/>
                  <a:gd name="T20" fmla="*/ 4 w 7"/>
                  <a:gd name="T21" fmla="*/ 7 h 7"/>
                  <a:gd name="T22" fmla="*/ 0 w 7"/>
                  <a:gd name="T23" fmla="*/ 7 h 7"/>
                  <a:gd name="T24" fmla="*/ 0 w 7"/>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0" y="7"/>
                    </a:moveTo>
                    <a:lnTo>
                      <a:pt x="0" y="4"/>
                    </a:lnTo>
                    <a:lnTo>
                      <a:pt x="0" y="0"/>
                    </a:lnTo>
                    <a:lnTo>
                      <a:pt x="4" y="4"/>
                    </a:lnTo>
                    <a:lnTo>
                      <a:pt x="4" y="4"/>
                    </a:lnTo>
                    <a:lnTo>
                      <a:pt x="7" y="0"/>
                    </a:lnTo>
                    <a:lnTo>
                      <a:pt x="7" y="0"/>
                    </a:lnTo>
                    <a:lnTo>
                      <a:pt x="7" y="4"/>
                    </a:lnTo>
                    <a:lnTo>
                      <a:pt x="7" y="7"/>
                    </a:lnTo>
                    <a:lnTo>
                      <a:pt x="4" y="7"/>
                    </a:lnTo>
                    <a:lnTo>
                      <a:pt x="4" y="7"/>
                    </a:lnTo>
                    <a:lnTo>
                      <a:pt x="0" y="7"/>
                    </a:lnTo>
                    <a:lnTo>
                      <a:pt x="0"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95" name="Freeform 619">
                <a:extLst>
                  <a:ext uri="{FF2B5EF4-FFF2-40B4-BE49-F238E27FC236}">
                    <a16:creationId xmlns:a16="http://schemas.microsoft.com/office/drawing/2014/main" id="{70054A81-A7CF-454B-810F-47FF2F44CFB4}"/>
                  </a:ext>
                </a:extLst>
              </p:cNvPr>
              <p:cNvSpPr>
                <a:spLocks/>
              </p:cNvSpPr>
              <p:nvPr/>
            </p:nvSpPr>
            <p:spPr bwMode="auto">
              <a:xfrm>
                <a:off x="6168" y="2886"/>
                <a:ext cx="65" cy="18"/>
              </a:xfrm>
              <a:custGeom>
                <a:avLst/>
                <a:gdLst>
                  <a:gd name="T0" fmla="*/ 4 w 65"/>
                  <a:gd name="T1" fmla="*/ 11 h 18"/>
                  <a:gd name="T2" fmla="*/ 4 w 65"/>
                  <a:gd name="T3" fmla="*/ 11 h 18"/>
                  <a:gd name="T4" fmla="*/ 4 w 65"/>
                  <a:gd name="T5" fmla="*/ 8 h 18"/>
                  <a:gd name="T6" fmla="*/ 11 w 65"/>
                  <a:gd name="T7" fmla="*/ 8 h 18"/>
                  <a:gd name="T8" fmla="*/ 15 w 65"/>
                  <a:gd name="T9" fmla="*/ 4 h 18"/>
                  <a:gd name="T10" fmla="*/ 18 w 65"/>
                  <a:gd name="T11" fmla="*/ 8 h 18"/>
                  <a:gd name="T12" fmla="*/ 22 w 65"/>
                  <a:gd name="T13" fmla="*/ 8 h 18"/>
                  <a:gd name="T14" fmla="*/ 25 w 65"/>
                  <a:gd name="T15" fmla="*/ 8 h 18"/>
                  <a:gd name="T16" fmla="*/ 29 w 65"/>
                  <a:gd name="T17" fmla="*/ 11 h 18"/>
                  <a:gd name="T18" fmla="*/ 33 w 65"/>
                  <a:gd name="T19" fmla="*/ 11 h 18"/>
                  <a:gd name="T20" fmla="*/ 36 w 65"/>
                  <a:gd name="T21" fmla="*/ 11 h 18"/>
                  <a:gd name="T22" fmla="*/ 43 w 65"/>
                  <a:gd name="T23" fmla="*/ 11 h 18"/>
                  <a:gd name="T24" fmla="*/ 47 w 65"/>
                  <a:gd name="T25" fmla="*/ 11 h 18"/>
                  <a:gd name="T26" fmla="*/ 47 w 65"/>
                  <a:gd name="T27" fmla="*/ 11 h 18"/>
                  <a:gd name="T28" fmla="*/ 51 w 65"/>
                  <a:gd name="T29" fmla="*/ 11 h 18"/>
                  <a:gd name="T30" fmla="*/ 54 w 65"/>
                  <a:gd name="T31" fmla="*/ 11 h 18"/>
                  <a:gd name="T32" fmla="*/ 58 w 65"/>
                  <a:gd name="T33" fmla="*/ 8 h 18"/>
                  <a:gd name="T34" fmla="*/ 58 w 65"/>
                  <a:gd name="T35" fmla="*/ 8 h 18"/>
                  <a:gd name="T36" fmla="*/ 61 w 65"/>
                  <a:gd name="T37" fmla="*/ 8 h 18"/>
                  <a:gd name="T38" fmla="*/ 61 w 65"/>
                  <a:gd name="T39" fmla="*/ 8 h 18"/>
                  <a:gd name="T40" fmla="*/ 61 w 65"/>
                  <a:gd name="T41" fmla="*/ 8 h 18"/>
                  <a:gd name="T42" fmla="*/ 61 w 65"/>
                  <a:gd name="T43" fmla="*/ 4 h 18"/>
                  <a:gd name="T44" fmla="*/ 61 w 65"/>
                  <a:gd name="T45" fmla="*/ 0 h 18"/>
                  <a:gd name="T46" fmla="*/ 65 w 65"/>
                  <a:gd name="T47" fmla="*/ 4 h 18"/>
                  <a:gd name="T48" fmla="*/ 65 w 65"/>
                  <a:gd name="T49" fmla="*/ 8 h 18"/>
                  <a:gd name="T50" fmla="*/ 61 w 65"/>
                  <a:gd name="T51" fmla="*/ 11 h 18"/>
                  <a:gd name="T52" fmla="*/ 58 w 65"/>
                  <a:gd name="T53" fmla="*/ 15 h 18"/>
                  <a:gd name="T54" fmla="*/ 54 w 65"/>
                  <a:gd name="T55" fmla="*/ 15 h 18"/>
                  <a:gd name="T56" fmla="*/ 51 w 65"/>
                  <a:gd name="T57" fmla="*/ 15 h 18"/>
                  <a:gd name="T58" fmla="*/ 47 w 65"/>
                  <a:gd name="T59" fmla="*/ 15 h 18"/>
                  <a:gd name="T60" fmla="*/ 43 w 65"/>
                  <a:gd name="T61" fmla="*/ 18 h 18"/>
                  <a:gd name="T62" fmla="*/ 36 w 65"/>
                  <a:gd name="T63" fmla="*/ 18 h 18"/>
                  <a:gd name="T64" fmla="*/ 33 w 65"/>
                  <a:gd name="T65" fmla="*/ 18 h 18"/>
                  <a:gd name="T66" fmla="*/ 29 w 65"/>
                  <a:gd name="T67" fmla="*/ 18 h 18"/>
                  <a:gd name="T68" fmla="*/ 25 w 65"/>
                  <a:gd name="T69" fmla="*/ 18 h 18"/>
                  <a:gd name="T70" fmla="*/ 22 w 65"/>
                  <a:gd name="T71" fmla="*/ 18 h 18"/>
                  <a:gd name="T72" fmla="*/ 15 w 65"/>
                  <a:gd name="T73" fmla="*/ 18 h 18"/>
                  <a:gd name="T74" fmla="*/ 4 w 65"/>
                  <a:gd name="T75" fmla="*/ 18 h 18"/>
                  <a:gd name="T76" fmla="*/ 0 w 65"/>
                  <a:gd name="T77" fmla="*/ 18 h 18"/>
                  <a:gd name="T78" fmla="*/ 0 w 65"/>
                  <a:gd name="T79" fmla="*/ 15 h 18"/>
                  <a:gd name="T80" fmla="*/ 0 w 65"/>
                  <a:gd name="T81" fmla="*/ 11 h 18"/>
                  <a:gd name="T82" fmla="*/ 0 w 65"/>
                  <a:gd name="T83" fmla="*/ 11 h 18"/>
                  <a:gd name="T84" fmla="*/ 4 w 65"/>
                  <a:gd name="T85"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 h="18">
                    <a:moveTo>
                      <a:pt x="4" y="11"/>
                    </a:moveTo>
                    <a:lnTo>
                      <a:pt x="4" y="11"/>
                    </a:lnTo>
                    <a:lnTo>
                      <a:pt x="4" y="8"/>
                    </a:lnTo>
                    <a:lnTo>
                      <a:pt x="11" y="8"/>
                    </a:lnTo>
                    <a:lnTo>
                      <a:pt x="15" y="4"/>
                    </a:lnTo>
                    <a:lnTo>
                      <a:pt x="18" y="8"/>
                    </a:lnTo>
                    <a:lnTo>
                      <a:pt x="22" y="8"/>
                    </a:lnTo>
                    <a:lnTo>
                      <a:pt x="25" y="8"/>
                    </a:lnTo>
                    <a:lnTo>
                      <a:pt x="29" y="11"/>
                    </a:lnTo>
                    <a:lnTo>
                      <a:pt x="33" y="11"/>
                    </a:lnTo>
                    <a:lnTo>
                      <a:pt x="36" y="11"/>
                    </a:lnTo>
                    <a:lnTo>
                      <a:pt x="43" y="11"/>
                    </a:lnTo>
                    <a:lnTo>
                      <a:pt x="47" y="11"/>
                    </a:lnTo>
                    <a:lnTo>
                      <a:pt x="47" y="11"/>
                    </a:lnTo>
                    <a:lnTo>
                      <a:pt x="51" y="11"/>
                    </a:lnTo>
                    <a:lnTo>
                      <a:pt x="54" y="11"/>
                    </a:lnTo>
                    <a:lnTo>
                      <a:pt x="58" y="8"/>
                    </a:lnTo>
                    <a:lnTo>
                      <a:pt x="58" y="8"/>
                    </a:lnTo>
                    <a:lnTo>
                      <a:pt x="61" y="8"/>
                    </a:lnTo>
                    <a:lnTo>
                      <a:pt x="61" y="8"/>
                    </a:lnTo>
                    <a:lnTo>
                      <a:pt x="61" y="8"/>
                    </a:lnTo>
                    <a:lnTo>
                      <a:pt x="61" y="4"/>
                    </a:lnTo>
                    <a:lnTo>
                      <a:pt x="61" y="0"/>
                    </a:lnTo>
                    <a:lnTo>
                      <a:pt x="65" y="4"/>
                    </a:lnTo>
                    <a:lnTo>
                      <a:pt x="65" y="8"/>
                    </a:lnTo>
                    <a:lnTo>
                      <a:pt x="61" y="11"/>
                    </a:lnTo>
                    <a:lnTo>
                      <a:pt x="58" y="15"/>
                    </a:lnTo>
                    <a:lnTo>
                      <a:pt x="54" y="15"/>
                    </a:lnTo>
                    <a:lnTo>
                      <a:pt x="51" y="15"/>
                    </a:lnTo>
                    <a:lnTo>
                      <a:pt x="47" y="15"/>
                    </a:lnTo>
                    <a:lnTo>
                      <a:pt x="43" y="18"/>
                    </a:lnTo>
                    <a:lnTo>
                      <a:pt x="36" y="18"/>
                    </a:lnTo>
                    <a:lnTo>
                      <a:pt x="33" y="18"/>
                    </a:lnTo>
                    <a:lnTo>
                      <a:pt x="29" y="18"/>
                    </a:lnTo>
                    <a:lnTo>
                      <a:pt x="25" y="18"/>
                    </a:lnTo>
                    <a:lnTo>
                      <a:pt x="22" y="18"/>
                    </a:lnTo>
                    <a:lnTo>
                      <a:pt x="15" y="18"/>
                    </a:lnTo>
                    <a:lnTo>
                      <a:pt x="4" y="18"/>
                    </a:lnTo>
                    <a:lnTo>
                      <a:pt x="0" y="18"/>
                    </a:lnTo>
                    <a:lnTo>
                      <a:pt x="0" y="15"/>
                    </a:lnTo>
                    <a:lnTo>
                      <a:pt x="0" y="11"/>
                    </a:lnTo>
                    <a:lnTo>
                      <a:pt x="0" y="11"/>
                    </a:lnTo>
                    <a:lnTo>
                      <a:pt x="4" y="11"/>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96" name="Freeform 620">
                <a:extLst>
                  <a:ext uri="{FF2B5EF4-FFF2-40B4-BE49-F238E27FC236}">
                    <a16:creationId xmlns:a16="http://schemas.microsoft.com/office/drawing/2014/main" id="{00834CD0-3BFD-4256-8461-196E92320DA8}"/>
                  </a:ext>
                </a:extLst>
              </p:cNvPr>
              <p:cNvSpPr>
                <a:spLocks/>
              </p:cNvSpPr>
              <p:nvPr/>
            </p:nvSpPr>
            <p:spPr bwMode="auto">
              <a:xfrm>
                <a:off x="6154" y="2912"/>
                <a:ext cx="36" cy="21"/>
              </a:xfrm>
              <a:custGeom>
                <a:avLst/>
                <a:gdLst>
                  <a:gd name="T0" fmla="*/ 18 w 36"/>
                  <a:gd name="T1" fmla="*/ 0 h 21"/>
                  <a:gd name="T2" fmla="*/ 18 w 36"/>
                  <a:gd name="T3" fmla="*/ 3 h 21"/>
                  <a:gd name="T4" fmla="*/ 22 w 36"/>
                  <a:gd name="T5" fmla="*/ 3 h 21"/>
                  <a:gd name="T6" fmla="*/ 22 w 36"/>
                  <a:gd name="T7" fmla="*/ 7 h 21"/>
                  <a:gd name="T8" fmla="*/ 25 w 36"/>
                  <a:gd name="T9" fmla="*/ 7 h 21"/>
                  <a:gd name="T10" fmla="*/ 29 w 36"/>
                  <a:gd name="T11" fmla="*/ 10 h 21"/>
                  <a:gd name="T12" fmla="*/ 32 w 36"/>
                  <a:gd name="T13" fmla="*/ 14 h 21"/>
                  <a:gd name="T14" fmla="*/ 36 w 36"/>
                  <a:gd name="T15" fmla="*/ 18 h 21"/>
                  <a:gd name="T16" fmla="*/ 32 w 36"/>
                  <a:gd name="T17" fmla="*/ 21 h 21"/>
                  <a:gd name="T18" fmla="*/ 29 w 36"/>
                  <a:gd name="T19" fmla="*/ 21 h 21"/>
                  <a:gd name="T20" fmla="*/ 22 w 36"/>
                  <a:gd name="T21" fmla="*/ 21 h 21"/>
                  <a:gd name="T22" fmla="*/ 18 w 36"/>
                  <a:gd name="T23" fmla="*/ 18 h 21"/>
                  <a:gd name="T24" fmla="*/ 14 w 36"/>
                  <a:gd name="T25" fmla="*/ 14 h 21"/>
                  <a:gd name="T26" fmla="*/ 11 w 36"/>
                  <a:gd name="T27" fmla="*/ 10 h 21"/>
                  <a:gd name="T28" fmla="*/ 7 w 36"/>
                  <a:gd name="T29" fmla="*/ 10 h 21"/>
                  <a:gd name="T30" fmla="*/ 0 w 36"/>
                  <a:gd name="T31" fmla="*/ 10 h 21"/>
                  <a:gd name="T32" fmla="*/ 0 w 36"/>
                  <a:gd name="T33" fmla="*/ 7 h 21"/>
                  <a:gd name="T34" fmla="*/ 0 w 36"/>
                  <a:gd name="T35" fmla="*/ 3 h 21"/>
                  <a:gd name="T36" fmla="*/ 0 w 36"/>
                  <a:gd name="T37" fmla="*/ 3 h 21"/>
                  <a:gd name="T38" fmla="*/ 4 w 36"/>
                  <a:gd name="T39" fmla="*/ 3 h 21"/>
                  <a:gd name="T40" fmla="*/ 11 w 36"/>
                  <a:gd name="T41" fmla="*/ 3 h 21"/>
                  <a:gd name="T42" fmla="*/ 14 w 36"/>
                  <a:gd name="T43" fmla="*/ 3 h 21"/>
                  <a:gd name="T44" fmla="*/ 14 w 36"/>
                  <a:gd name="T45" fmla="*/ 3 h 21"/>
                  <a:gd name="T46" fmla="*/ 18 w 36"/>
                  <a:gd name="T4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1">
                    <a:moveTo>
                      <a:pt x="18" y="0"/>
                    </a:moveTo>
                    <a:lnTo>
                      <a:pt x="18" y="3"/>
                    </a:lnTo>
                    <a:lnTo>
                      <a:pt x="22" y="3"/>
                    </a:lnTo>
                    <a:lnTo>
                      <a:pt x="22" y="7"/>
                    </a:lnTo>
                    <a:lnTo>
                      <a:pt x="25" y="7"/>
                    </a:lnTo>
                    <a:lnTo>
                      <a:pt x="29" y="10"/>
                    </a:lnTo>
                    <a:lnTo>
                      <a:pt x="32" y="14"/>
                    </a:lnTo>
                    <a:lnTo>
                      <a:pt x="36" y="18"/>
                    </a:lnTo>
                    <a:lnTo>
                      <a:pt x="32" y="21"/>
                    </a:lnTo>
                    <a:lnTo>
                      <a:pt x="29" y="21"/>
                    </a:lnTo>
                    <a:lnTo>
                      <a:pt x="22" y="21"/>
                    </a:lnTo>
                    <a:lnTo>
                      <a:pt x="18" y="18"/>
                    </a:lnTo>
                    <a:lnTo>
                      <a:pt x="14" y="14"/>
                    </a:lnTo>
                    <a:lnTo>
                      <a:pt x="11" y="10"/>
                    </a:lnTo>
                    <a:lnTo>
                      <a:pt x="7" y="10"/>
                    </a:lnTo>
                    <a:lnTo>
                      <a:pt x="0" y="10"/>
                    </a:lnTo>
                    <a:lnTo>
                      <a:pt x="0" y="7"/>
                    </a:lnTo>
                    <a:lnTo>
                      <a:pt x="0" y="3"/>
                    </a:lnTo>
                    <a:lnTo>
                      <a:pt x="0" y="3"/>
                    </a:lnTo>
                    <a:lnTo>
                      <a:pt x="4" y="3"/>
                    </a:lnTo>
                    <a:lnTo>
                      <a:pt x="11" y="3"/>
                    </a:lnTo>
                    <a:lnTo>
                      <a:pt x="14" y="3"/>
                    </a:lnTo>
                    <a:lnTo>
                      <a:pt x="14" y="3"/>
                    </a:lnTo>
                    <a:lnTo>
                      <a:pt x="18"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97" name="Freeform 621">
                <a:extLst>
                  <a:ext uri="{FF2B5EF4-FFF2-40B4-BE49-F238E27FC236}">
                    <a16:creationId xmlns:a16="http://schemas.microsoft.com/office/drawing/2014/main" id="{057D6D8D-F6AB-4040-B6DA-DEA89B747E3A}"/>
                  </a:ext>
                </a:extLst>
              </p:cNvPr>
              <p:cNvSpPr>
                <a:spLocks/>
              </p:cNvSpPr>
              <p:nvPr/>
            </p:nvSpPr>
            <p:spPr bwMode="auto">
              <a:xfrm>
                <a:off x="6107" y="2886"/>
                <a:ext cx="47" cy="22"/>
              </a:xfrm>
              <a:custGeom>
                <a:avLst/>
                <a:gdLst>
                  <a:gd name="T0" fmla="*/ 4 w 47"/>
                  <a:gd name="T1" fmla="*/ 8 h 22"/>
                  <a:gd name="T2" fmla="*/ 8 w 47"/>
                  <a:gd name="T3" fmla="*/ 8 h 22"/>
                  <a:gd name="T4" fmla="*/ 15 w 47"/>
                  <a:gd name="T5" fmla="*/ 11 h 22"/>
                  <a:gd name="T6" fmla="*/ 18 w 47"/>
                  <a:gd name="T7" fmla="*/ 11 h 22"/>
                  <a:gd name="T8" fmla="*/ 18 w 47"/>
                  <a:gd name="T9" fmla="*/ 15 h 22"/>
                  <a:gd name="T10" fmla="*/ 22 w 47"/>
                  <a:gd name="T11" fmla="*/ 15 h 22"/>
                  <a:gd name="T12" fmla="*/ 22 w 47"/>
                  <a:gd name="T13" fmla="*/ 15 h 22"/>
                  <a:gd name="T14" fmla="*/ 26 w 47"/>
                  <a:gd name="T15" fmla="*/ 15 h 22"/>
                  <a:gd name="T16" fmla="*/ 29 w 47"/>
                  <a:gd name="T17" fmla="*/ 15 h 22"/>
                  <a:gd name="T18" fmla="*/ 29 w 47"/>
                  <a:gd name="T19" fmla="*/ 11 h 22"/>
                  <a:gd name="T20" fmla="*/ 22 w 47"/>
                  <a:gd name="T21" fmla="*/ 11 h 22"/>
                  <a:gd name="T22" fmla="*/ 22 w 47"/>
                  <a:gd name="T23" fmla="*/ 8 h 22"/>
                  <a:gd name="T24" fmla="*/ 18 w 47"/>
                  <a:gd name="T25" fmla="*/ 4 h 22"/>
                  <a:gd name="T26" fmla="*/ 22 w 47"/>
                  <a:gd name="T27" fmla="*/ 0 h 22"/>
                  <a:gd name="T28" fmla="*/ 26 w 47"/>
                  <a:gd name="T29" fmla="*/ 4 h 22"/>
                  <a:gd name="T30" fmla="*/ 29 w 47"/>
                  <a:gd name="T31" fmla="*/ 8 h 22"/>
                  <a:gd name="T32" fmla="*/ 33 w 47"/>
                  <a:gd name="T33" fmla="*/ 8 h 22"/>
                  <a:gd name="T34" fmla="*/ 36 w 47"/>
                  <a:gd name="T35" fmla="*/ 8 h 22"/>
                  <a:gd name="T36" fmla="*/ 36 w 47"/>
                  <a:gd name="T37" fmla="*/ 8 h 22"/>
                  <a:gd name="T38" fmla="*/ 36 w 47"/>
                  <a:gd name="T39" fmla="*/ 11 h 22"/>
                  <a:gd name="T40" fmla="*/ 43 w 47"/>
                  <a:gd name="T41" fmla="*/ 8 h 22"/>
                  <a:gd name="T42" fmla="*/ 43 w 47"/>
                  <a:gd name="T43" fmla="*/ 8 h 22"/>
                  <a:gd name="T44" fmla="*/ 47 w 47"/>
                  <a:gd name="T45" fmla="*/ 11 h 22"/>
                  <a:gd name="T46" fmla="*/ 47 w 47"/>
                  <a:gd name="T47" fmla="*/ 15 h 22"/>
                  <a:gd name="T48" fmla="*/ 47 w 47"/>
                  <a:gd name="T49" fmla="*/ 15 h 22"/>
                  <a:gd name="T50" fmla="*/ 47 w 47"/>
                  <a:gd name="T51" fmla="*/ 15 h 22"/>
                  <a:gd name="T52" fmla="*/ 43 w 47"/>
                  <a:gd name="T53" fmla="*/ 15 h 22"/>
                  <a:gd name="T54" fmla="*/ 43 w 47"/>
                  <a:gd name="T55" fmla="*/ 15 h 22"/>
                  <a:gd name="T56" fmla="*/ 43 w 47"/>
                  <a:gd name="T57" fmla="*/ 18 h 22"/>
                  <a:gd name="T58" fmla="*/ 36 w 47"/>
                  <a:gd name="T59" fmla="*/ 18 h 22"/>
                  <a:gd name="T60" fmla="*/ 33 w 47"/>
                  <a:gd name="T61" fmla="*/ 15 h 22"/>
                  <a:gd name="T62" fmla="*/ 33 w 47"/>
                  <a:gd name="T63" fmla="*/ 15 h 22"/>
                  <a:gd name="T64" fmla="*/ 29 w 47"/>
                  <a:gd name="T65" fmla="*/ 18 h 22"/>
                  <a:gd name="T66" fmla="*/ 22 w 47"/>
                  <a:gd name="T67" fmla="*/ 18 h 22"/>
                  <a:gd name="T68" fmla="*/ 18 w 47"/>
                  <a:gd name="T69" fmla="*/ 22 h 22"/>
                  <a:gd name="T70" fmla="*/ 8 w 47"/>
                  <a:gd name="T71" fmla="*/ 22 h 22"/>
                  <a:gd name="T72" fmla="*/ 4 w 47"/>
                  <a:gd name="T73" fmla="*/ 22 h 22"/>
                  <a:gd name="T74" fmla="*/ 0 w 47"/>
                  <a:gd name="T75" fmla="*/ 22 h 22"/>
                  <a:gd name="T76" fmla="*/ 0 w 47"/>
                  <a:gd name="T77" fmla="*/ 18 h 22"/>
                  <a:gd name="T78" fmla="*/ 0 w 47"/>
                  <a:gd name="T79" fmla="*/ 15 h 22"/>
                  <a:gd name="T80" fmla="*/ 0 w 47"/>
                  <a:gd name="T81" fmla="*/ 15 h 22"/>
                  <a:gd name="T82" fmla="*/ 4 w 47"/>
                  <a:gd name="T83" fmla="*/ 11 h 22"/>
                  <a:gd name="T84" fmla="*/ 4 w 47"/>
                  <a:gd name="T8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22">
                    <a:moveTo>
                      <a:pt x="4" y="8"/>
                    </a:moveTo>
                    <a:lnTo>
                      <a:pt x="8" y="8"/>
                    </a:lnTo>
                    <a:lnTo>
                      <a:pt x="15" y="11"/>
                    </a:lnTo>
                    <a:lnTo>
                      <a:pt x="18" y="11"/>
                    </a:lnTo>
                    <a:lnTo>
                      <a:pt x="18" y="15"/>
                    </a:lnTo>
                    <a:lnTo>
                      <a:pt x="22" y="15"/>
                    </a:lnTo>
                    <a:lnTo>
                      <a:pt x="22" y="15"/>
                    </a:lnTo>
                    <a:lnTo>
                      <a:pt x="26" y="15"/>
                    </a:lnTo>
                    <a:lnTo>
                      <a:pt x="29" y="15"/>
                    </a:lnTo>
                    <a:lnTo>
                      <a:pt x="29" y="11"/>
                    </a:lnTo>
                    <a:lnTo>
                      <a:pt x="22" y="11"/>
                    </a:lnTo>
                    <a:lnTo>
                      <a:pt x="22" y="8"/>
                    </a:lnTo>
                    <a:lnTo>
                      <a:pt x="18" y="4"/>
                    </a:lnTo>
                    <a:lnTo>
                      <a:pt x="22" y="0"/>
                    </a:lnTo>
                    <a:lnTo>
                      <a:pt x="26" y="4"/>
                    </a:lnTo>
                    <a:lnTo>
                      <a:pt x="29" y="8"/>
                    </a:lnTo>
                    <a:lnTo>
                      <a:pt x="33" y="8"/>
                    </a:lnTo>
                    <a:lnTo>
                      <a:pt x="36" y="8"/>
                    </a:lnTo>
                    <a:lnTo>
                      <a:pt x="36" y="8"/>
                    </a:lnTo>
                    <a:lnTo>
                      <a:pt x="36" y="11"/>
                    </a:lnTo>
                    <a:lnTo>
                      <a:pt x="43" y="8"/>
                    </a:lnTo>
                    <a:lnTo>
                      <a:pt x="43" y="8"/>
                    </a:lnTo>
                    <a:lnTo>
                      <a:pt x="47" y="11"/>
                    </a:lnTo>
                    <a:lnTo>
                      <a:pt x="47" y="15"/>
                    </a:lnTo>
                    <a:lnTo>
                      <a:pt x="47" y="15"/>
                    </a:lnTo>
                    <a:lnTo>
                      <a:pt x="47" y="15"/>
                    </a:lnTo>
                    <a:lnTo>
                      <a:pt x="43" y="15"/>
                    </a:lnTo>
                    <a:lnTo>
                      <a:pt x="43" y="15"/>
                    </a:lnTo>
                    <a:lnTo>
                      <a:pt x="43" y="18"/>
                    </a:lnTo>
                    <a:lnTo>
                      <a:pt x="36" y="18"/>
                    </a:lnTo>
                    <a:lnTo>
                      <a:pt x="33" y="15"/>
                    </a:lnTo>
                    <a:lnTo>
                      <a:pt x="33" y="15"/>
                    </a:lnTo>
                    <a:lnTo>
                      <a:pt x="29" y="18"/>
                    </a:lnTo>
                    <a:lnTo>
                      <a:pt x="22" y="18"/>
                    </a:lnTo>
                    <a:lnTo>
                      <a:pt x="18" y="22"/>
                    </a:lnTo>
                    <a:lnTo>
                      <a:pt x="8" y="22"/>
                    </a:lnTo>
                    <a:lnTo>
                      <a:pt x="4" y="22"/>
                    </a:lnTo>
                    <a:lnTo>
                      <a:pt x="0" y="22"/>
                    </a:lnTo>
                    <a:lnTo>
                      <a:pt x="0" y="18"/>
                    </a:lnTo>
                    <a:lnTo>
                      <a:pt x="0" y="15"/>
                    </a:lnTo>
                    <a:lnTo>
                      <a:pt x="0" y="15"/>
                    </a:lnTo>
                    <a:lnTo>
                      <a:pt x="4" y="11"/>
                    </a:lnTo>
                    <a:lnTo>
                      <a:pt x="4" y="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98" name="Freeform 622">
                <a:extLst>
                  <a:ext uri="{FF2B5EF4-FFF2-40B4-BE49-F238E27FC236}">
                    <a16:creationId xmlns:a16="http://schemas.microsoft.com/office/drawing/2014/main" id="{F91FBA83-1214-4A12-B18E-DFE9A5C70B62}"/>
                  </a:ext>
                </a:extLst>
              </p:cNvPr>
              <p:cNvSpPr>
                <a:spLocks/>
              </p:cNvSpPr>
              <p:nvPr/>
            </p:nvSpPr>
            <p:spPr bwMode="auto">
              <a:xfrm>
                <a:off x="6090" y="2890"/>
                <a:ext cx="14" cy="14"/>
              </a:xfrm>
              <a:custGeom>
                <a:avLst/>
                <a:gdLst>
                  <a:gd name="T0" fmla="*/ 0 w 14"/>
                  <a:gd name="T1" fmla="*/ 7 h 14"/>
                  <a:gd name="T2" fmla="*/ 3 w 14"/>
                  <a:gd name="T3" fmla="*/ 4 h 14"/>
                  <a:gd name="T4" fmla="*/ 3 w 14"/>
                  <a:gd name="T5" fmla="*/ 4 h 14"/>
                  <a:gd name="T6" fmla="*/ 7 w 14"/>
                  <a:gd name="T7" fmla="*/ 0 h 14"/>
                  <a:gd name="T8" fmla="*/ 10 w 14"/>
                  <a:gd name="T9" fmla="*/ 0 h 14"/>
                  <a:gd name="T10" fmla="*/ 14 w 14"/>
                  <a:gd name="T11" fmla="*/ 4 h 14"/>
                  <a:gd name="T12" fmla="*/ 14 w 14"/>
                  <a:gd name="T13" fmla="*/ 7 h 14"/>
                  <a:gd name="T14" fmla="*/ 14 w 14"/>
                  <a:gd name="T15" fmla="*/ 11 h 14"/>
                  <a:gd name="T16" fmla="*/ 14 w 14"/>
                  <a:gd name="T17" fmla="*/ 14 h 14"/>
                  <a:gd name="T18" fmla="*/ 10 w 14"/>
                  <a:gd name="T19" fmla="*/ 14 h 14"/>
                  <a:gd name="T20" fmla="*/ 0 w 14"/>
                  <a:gd name="T21" fmla="*/ 14 h 14"/>
                  <a:gd name="T22" fmla="*/ 0 w 14"/>
                  <a:gd name="T23" fmla="*/ 14 h 14"/>
                  <a:gd name="T24" fmla="*/ 0 w 14"/>
                  <a:gd name="T25" fmla="*/ 11 h 14"/>
                  <a:gd name="T26" fmla="*/ 0 w 14"/>
                  <a:gd name="T27" fmla="*/ 11 h 14"/>
                  <a:gd name="T28" fmla="*/ 0 w 14"/>
                  <a:gd name="T29" fmla="*/ 7 h 14"/>
                  <a:gd name="T30" fmla="*/ 0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0" y="7"/>
                    </a:moveTo>
                    <a:lnTo>
                      <a:pt x="3" y="4"/>
                    </a:lnTo>
                    <a:lnTo>
                      <a:pt x="3" y="4"/>
                    </a:lnTo>
                    <a:lnTo>
                      <a:pt x="7" y="0"/>
                    </a:lnTo>
                    <a:lnTo>
                      <a:pt x="10" y="0"/>
                    </a:lnTo>
                    <a:lnTo>
                      <a:pt x="14" y="4"/>
                    </a:lnTo>
                    <a:lnTo>
                      <a:pt x="14" y="7"/>
                    </a:lnTo>
                    <a:lnTo>
                      <a:pt x="14" y="11"/>
                    </a:lnTo>
                    <a:lnTo>
                      <a:pt x="14" y="14"/>
                    </a:lnTo>
                    <a:lnTo>
                      <a:pt x="10" y="14"/>
                    </a:lnTo>
                    <a:lnTo>
                      <a:pt x="0" y="14"/>
                    </a:lnTo>
                    <a:lnTo>
                      <a:pt x="0" y="14"/>
                    </a:lnTo>
                    <a:lnTo>
                      <a:pt x="0" y="11"/>
                    </a:lnTo>
                    <a:lnTo>
                      <a:pt x="0" y="11"/>
                    </a:lnTo>
                    <a:lnTo>
                      <a:pt x="0" y="7"/>
                    </a:lnTo>
                    <a:lnTo>
                      <a:pt x="0"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99" name="Freeform 623">
                <a:extLst>
                  <a:ext uri="{FF2B5EF4-FFF2-40B4-BE49-F238E27FC236}">
                    <a16:creationId xmlns:a16="http://schemas.microsoft.com/office/drawing/2014/main" id="{C560EAFC-DB5E-4125-A9EF-1FD692774F9B}"/>
                  </a:ext>
                </a:extLst>
              </p:cNvPr>
              <p:cNvSpPr>
                <a:spLocks/>
              </p:cNvSpPr>
              <p:nvPr/>
            </p:nvSpPr>
            <p:spPr bwMode="auto">
              <a:xfrm>
                <a:off x="6061" y="2886"/>
                <a:ext cx="21" cy="18"/>
              </a:xfrm>
              <a:custGeom>
                <a:avLst/>
                <a:gdLst>
                  <a:gd name="T0" fmla="*/ 7 w 21"/>
                  <a:gd name="T1" fmla="*/ 4 h 18"/>
                  <a:gd name="T2" fmla="*/ 11 w 21"/>
                  <a:gd name="T3" fmla="*/ 4 h 18"/>
                  <a:gd name="T4" fmla="*/ 11 w 21"/>
                  <a:gd name="T5" fmla="*/ 0 h 18"/>
                  <a:gd name="T6" fmla="*/ 14 w 21"/>
                  <a:gd name="T7" fmla="*/ 4 h 18"/>
                  <a:gd name="T8" fmla="*/ 18 w 21"/>
                  <a:gd name="T9" fmla="*/ 4 h 18"/>
                  <a:gd name="T10" fmla="*/ 21 w 21"/>
                  <a:gd name="T11" fmla="*/ 8 h 18"/>
                  <a:gd name="T12" fmla="*/ 21 w 21"/>
                  <a:gd name="T13" fmla="*/ 11 h 18"/>
                  <a:gd name="T14" fmla="*/ 14 w 21"/>
                  <a:gd name="T15" fmla="*/ 15 h 18"/>
                  <a:gd name="T16" fmla="*/ 14 w 21"/>
                  <a:gd name="T17" fmla="*/ 18 h 18"/>
                  <a:gd name="T18" fmla="*/ 14 w 21"/>
                  <a:gd name="T19" fmla="*/ 15 h 18"/>
                  <a:gd name="T20" fmla="*/ 11 w 21"/>
                  <a:gd name="T21" fmla="*/ 11 h 18"/>
                  <a:gd name="T22" fmla="*/ 7 w 21"/>
                  <a:gd name="T23" fmla="*/ 8 h 18"/>
                  <a:gd name="T24" fmla="*/ 0 w 21"/>
                  <a:gd name="T25" fmla="*/ 8 h 18"/>
                  <a:gd name="T26" fmla="*/ 0 w 21"/>
                  <a:gd name="T27" fmla="*/ 8 h 18"/>
                  <a:gd name="T28" fmla="*/ 0 w 21"/>
                  <a:gd name="T29" fmla="*/ 4 h 18"/>
                  <a:gd name="T30" fmla="*/ 0 w 21"/>
                  <a:gd name="T31" fmla="*/ 0 h 18"/>
                  <a:gd name="T32" fmla="*/ 7 w 21"/>
                  <a:gd name="T33"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8">
                    <a:moveTo>
                      <a:pt x="7" y="4"/>
                    </a:moveTo>
                    <a:lnTo>
                      <a:pt x="11" y="4"/>
                    </a:lnTo>
                    <a:lnTo>
                      <a:pt x="11" y="0"/>
                    </a:lnTo>
                    <a:lnTo>
                      <a:pt x="14" y="4"/>
                    </a:lnTo>
                    <a:lnTo>
                      <a:pt x="18" y="4"/>
                    </a:lnTo>
                    <a:lnTo>
                      <a:pt x="21" y="8"/>
                    </a:lnTo>
                    <a:lnTo>
                      <a:pt x="21" y="11"/>
                    </a:lnTo>
                    <a:lnTo>
                      <a:pt x="14" y="15"/>
                    </a:lnTo>
                    <a:lnTo>
                      <a:pt x="14" y="18"/>
                    </a:lnTo>
                    <a:lnTo>
                      <a:pt x="14" y="15"/>
                    </a:lnTo>
                    <a:lnTo>
                      <a:pt x="11" y="11"/>
                    </a:lnTo>
                    <a:lnTo>
                      <a:pt x="7" y="8"/>
                    </a:lnTo>
                    <a:lnTo>
                      <a:pt x="0" y="8"/>
                    </a:lnTo>
                    <a:lnTo>
                      <a:pt x="0" y="8"/>
                    </a:lnTo>
                    <a:lnTo>
                      <a:pt x="0" y="4"/>
                    </a:lnTo>
                    <a:lnTo>
                      <a:pt x="0" y="0"/>
                    </a:lnTo>
                    <a:lnTo>
                      <a:pt x="7"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00" name="Freeform 624">
                <a:extLst>
                  <a:ext uri="{FF2B5EF4-FFF2-40B4-BE49-F238E27FC236}">
                    <a16:creationId xmlns:a16="http://schemas.microsoft.com/office/drawing/2014/main" id="{DA2A330D-5211-4F54-B14F-A279BFABF87A}"/>
                  </a:ext>
                </a:extLst>
              </p:cNvPr>
              <p:cNvSpPr>
                <a:spLocks/>
              </p:cNvSpPr>
              <p:nvPr/>
            </p:nvSpPr>
            <p:spPr bwMode="auto">
              <a:xfrm>
                <a:off x="6025" y="2861"/>
                <a:ext cx="25" cy="11"/>
              </a:xfrm>
              <a:custGeom>
                <a:avLst/>
                <a:gdLst>
                  <a:gd name="T0" fmla="*/ 0 w 25"/>
                  <a:gd name="T1" fmla="*/ 4 h 11"/>
                  <a:gd name="T2" fmla="*/ 0 w 25"/>
                  <a:gd name="T3" fmla="*/ 4 h 11"/>
                  <a:gd name="T4" fmla="*/ 4 w 25"/>
                  <a:gd name="T5" fmla="*/ 4 h 11"/>
                  <a:gd name="T6" fmla="*/ 7 w 25"/>
                  <a:gd name="T7" fmla="*/ 0 h 11"/>
                  <a:gd name="T8" fmla="*/ 18 w 25"/>
                  <a:gd name="T9" fmla="*/ 4 h 11"/>
                  <a:gd name="T10" fmla="*/ 22 w 25"/>
                  <a:gd name="T11" fmla="*/ 0 h 11"/>
                  <a:gd name="T12" fmla="*/ 25 w 25"/>
                  <a:gd name="T13" fmla="*/ 8 h 11"/>
                  <a:gd name="T14" fmla="*/ 22 w 25"/>
                  <a:gd name="T15" fmla="*/ 8 h 11"/>
                  <a:gd name="T16" fmla="*/ 18 w 25"/>
                  <a:gd name="T17" fmla="*/ 8 h 11"/>
                  <a:gd name="T18" fmla="*/ 14 w 25"/>
                  <a:gd name="T19" fmla="*/ 11 h 11"/>
                  <a:gd name="T20" fmla="*/ 4 w 25"/>
                  <a:gd name="T21" fmla="*/ 8 h 11"/>
                  <a:gd name="T22" fmla="*/ 0 w 25"/>
                  <a:gd name="T23" fmla="*/ 8 h 11"/>
                  <a:gd name="T24" fmla="*/ 0 w 25"/>
                  <a:gd name="T25" fmla="*/ 4 h 11"/>
                  <a:gd name="T26" fmla="*/ 0 w 25"/>
                  <a:gd name="T2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1">
                    <a:moveTo>
                      <a:pt x="0" y="4"/>
                    </a:moveTo>
                    <a:lnTo>
                      <a:pt x="0" y="4"/>
                    </a:lnTo>
                    <a:lnTo>
                      <a:pt x="4" y="4"/>
                    </a:lnTo>
                    <a:lnTo>
                      <a:pt x="7" y="0"/>
                    </a:lnTo>
                    <a:lnTo>
                      <a:pt x="18" y="4"/>
                    </a:lnTo>
                    <a:lnTo>
                      <a:pt x="22" y="0"/>
                    </a:lnTo>
                    <a:lnTo>
                      <a:pt x="25" y="8"/>
                    </a:lnTo>
                    <a:lnTo>
                      <a:pt x="22" y="8"/>
                    </a:lnTo>
                    <a:lnTo>
                      <a:pt x="18" y="8"/>
                    </a:lnTo>
                    <a:lnTo>
                      <a:pt x="14" y="11"/>
                    </a:lnTo>
                    <a:lnTo>
                      <a:pt x="4" y="8"/>
                    </a:lnTo>
                    <a:lnTo>
                      <a:pt x="0" y="8"/>
                    </a:lnTo>
                    <a:lnTo>
                      <a:pt x="0" y="4"/>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01" name="Freeform 625">
                <a:extLst>
                  <a:ext uri="{FF2B5EF4-FFF2-40B4-BE49-F238E27FC236}">
                    <a16:creationId xmlns:a16="http://schemas.microsoft.com/office/drawing/2014/main" id="{98E24BF1-BCE5-4A19-8CED-CD4FB7A42330}"/>
                  </a:ext>
                </a:extLst>
              </p:cNvPr>
              <p:cNvSpPr>
                <a:spLocks/>
              </p:cNvSpPr>
              <p:nvPr/>
            </p:nvSpPr>
            <p:spPr bwMode="auto">
              <a:xfrm>
                <a:off x="6075" y="2861"/>
                <a:ext cx="7" cy="4"/>
              </a:xfrm>
              <a:custGeom>
                <a:avLst/>
                <a:gdLst>
                  <a:gd name="T0" fmla="*/ 0 w 7"/>
                  <a:gd name="T1" fmla="*/ 0 h 4"/>
                  <a:gd name="T2" fmla="*/ 4 w 7"/>
                  <a:gd name="T3" fmla="*/ 0 h 4"/>
                  <a:gd name="T4" fmla="*/ 7 w 7"/>
                  <a:gd name="T5" fmla="*/ 0 h 4"/>
                  <a:gd name="T6" fmla="*/ 7 w 7"/>
                  <a:gd name="T7" fmla="*/ 4 h 4"/>
                  <a:gd name="T8" fmla="*/ 0 w 7"/>
                  <a:gd name="T9" fmla="*/ 4 h 4"/>
                  <a:gd name="T10" fmla="*/ 0 w 7"/>
                  <a:gd name="T11" fmla="*/ 4 h 4"/>
                  <a:gd name="T12" fmla="*/ 0 w 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0" y="0"/>
                    </a:moveTo>
                    <a:lnTo>
                      <a:pt x="4" y="0"/>
                    </a:lnTo>
                    <a:lnTo>
                      <a:pt x="7" y="0"/>
                    </a:lnTo>
                    <a:lnTo>
                      <a:pt x="7" y="4"/>
                    </a:lnTo>
                    <a:lnTo>
                      <a:pt x="0" y="4"/>
                    </a:lnTo>
                    <a:lnTo>
                      <a:pt x="0"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02" name="Freeform 626">
                <a:extLst>
                  <a:ext uri="{FF2B5EF4-FFF2-40B4-BE49-F238E27FC236}">
                    <a16:creationId xmlns:a16="http://schemas.microsoft.com/office/drawing/2014/main" id="{4E852ECD-4879-47AE-9851-9FD8BCB03A59}"/>
                  </a:ext>
                </a:extLst>
              </p:cNvPr>
              <p:cNvSpPr>
                <a:spLocks/>
              </p:cNvSpPr>
              <p:nvPr/>
            </p:nvSpPr>
            <p:spPr bwMode="auto">
              <a:xfrm>
                <a:off x="6383" y="2725"/>
                <a:ext cx="18" cy="7"/>
              </a:xfrm>
              <a:custGeom>
                <a:avLst/>
                <a:gdLst>
                  <a:gd name="T0" fmla="*/ 0 w 18"/>
                  <a:gd name="T1" fmla="*/ 0 h 7"/>
                  <a:gd name="T2" fmla="*/ 0 w 18"/>
                  <a:gd name="T3" fmla="*/ 0 h 7"/>
                  <a:gd name="T4" fmla="*/ 0 w 18"/>
                  <a:gd name="T5" fmla="*/ 0 h 7"/>
                  <a:gd name="T6" fmla="*/ 7 w 18"/>
                  <a:gd name="T7" fmla="*/ 0 h 7"/>
                  <a:gd name="T8" fmla="*/ 18 w 18"/>
                  <a:gd name="T9" fmla="*/ 4 h 7"/>
                  <a:gd name="T10" fmla="*/ 11 w 18"/>
                  <a:gd name="T11" fmla="*/ 7 h 7"/>
                  <a:gd name="T12" fmla="*/ 7 w 18"/>
                  <a:gd name="T13" fmla="*/ 7 h 7"/>
                  <a:gd name="T14" fmla="*/ 7 w 18"/>
                  <a:gd name="T15" fmla="*/ 4 h 7"/>
                  <a:gd name="T16" fmla="*/ 4 w 18"/>
                  <a:gd name="T17" fmla="*/ 4 h 7"/>
                  <a:gd name="T18" fmla="*/ 0 w 18"/>
                  <a:gd name="T19" fmla="*/ 4 h 7"/>
                  <a:gd name="T20" fmla="*/ 0 w 18"/>
                  <a:gd name="T21" fmla="*/ 4 h 7"/>
                  <a:gd name="T22" fmla="*/ 0 w 18"/>
                  <a:gd name="T23" fmla="*/ 0 h 7"/>
                  <a:gd name="T24" fmla="*/ 0 w 1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7">
                    <a:moveTo>
                      <a:pt x="0" y="0"/>
                    </a:moveTo>
                    <a:lnTo>
                      <a:pt x="0" y="0"/>
                    </a:lnTo>
                    <a:lnTo>
                      <a:pt x="0" y="0"/>
                    </a:lnTo>
                    <a:lnTo>
                      <a:pt x="7" y="0"/>
                    </a:lnTo>
                    <a:lnTo>
                      <a:pt x="18" y="4"/>
                    </a:lnTo>
                    <a:lnTo>
                      <a:pt x="11" y="7"/>
                    </a:lnTo>
                    <a:lnTo>
                      <a:pt x="7" y="7"/>
                    </a:lnTo>
                    <a:lnTo>
                      <a:pt x="7" y="4"/>
                    </a:lnTo>
                    <a:lnTo>
                      <a:pt x="4" y="4"/>
                    </a:lnTo>
                    <a:lnTo>
                      <a:pt x="0" y="4"/>
                    </a:lnTo>
                    <a:lnTo>
                      <a:pt x="0" y="4"/>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03" name="Freeform 627">
                <a:extLst>
                  <a:ext uri="{FF2B5EF4-FFF2-40B4-BE49-F238E27FC236}">
                    <a16:creationId xmlns:a16="http://schemas.microsoft.com/office/drawing/2014/main" id="{4C59769D-AFEA-4F4E-8F9F-9482AFEC1F47}"/>
                  </a:ext>
                </a:extLst>
              </p:cNvPr>
              <p:cNvSpPr>
                <a:spLocks/>
              </p:cNvSpPr>
              <p:nvPr/>
            </p:nvSpPr>
            <p:spPr bwMode="auto">
              <a:xfrm>
                <a:off x="6390" y="2743"/>
                <a:ext cx="4" cy="7"/>
              </a:xfrm>
              <a:custGeom>
                <a:avLst/>
                <a:gdLst>
                  <a:gd name="T0" fmla="*/ 0 w 4"/>
                  <a:gd name="T1" fmla="*/ 0 h 7"/>
                  <a:gd name="T2" fmla="*/ 4 w 4"/>
                  <a:gd name="T3" fmla="*/ 0 h 7"/>
                  <a:gd name="T4" fmla="*/ 4 w 4"/>
                  <a:gd name="T5" fmla="*/ 0 h 7"/>
                  <a:gd name="T6" fmla="*/ 4 w 4"/>
                  <a:gd name="T7" fmla="*/ 7 h 7"/>
                  <a:gd name="T8" fmla="*/ 4 w 4"/>
                  <a:gd name="T9" fmla="*/ 7 h 7"/>
                  <a:gd name="T10" fmla="*/ 0 w 4"/>
                  <a:gd name="T11" fmla="*/ 7 h 7"/>
                  <a:gd name="T12" fmla="*/ 0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0"/>
                    </a:moveTo>
                    <a:lnTo>
                      <a:pt x="4" y="0"/>
                    </a:lnTo>
                    <a:lnTo>
                      <a:pt x="4" y="0"/>
                    </a:lnTo>
                    <a:lnTo>
                      <a:pt x="4" y="7"/>
                    </a:lnTo>
                    <a:lnTo>
                      <a:pt x="4" y="7"/>
                    </a:lnTo>
                    <a:lnTo>
                      <a:pt x="0" y="7"/>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04" name="Freeform 628">
                <a:extLst>
                  <a:ext uri="{FF2B5EF4-FFF2-40B4-BE49-F238E27FC236}">
                    <a16:creationId xmlns:a16="http://schemas.microsoft.com/office/drawing/2014/main" id="{AFF77AEB-43FA-4CF5-8F62-DB7E4CF8D621}"/>
                  </a:ext>
                </a:extLst>
              </p:cNvPr>
              <p:cNvSpPr>
                <a:spLocks/>
              </p:cNvSpPr>
              <p:nvPr/>
            </p:nvSpPr>
            <p:spPr bwMode="auto">
              <a:xfrm>
                <a:off x="6369" y="2757"/>
                <a:ext cx="14" cy="7"/>
              </a:xfrm>
              <a:custGeom>
                <a:avLst/>
                <a:gdLst>
                  <a:gd name="T0" fmla="*/ 0 w 14"/>
                  <a:gd name="T1" fmla="*/ 4 h 7"/>
                  <a:gd name="T2" fmla="*/ 4 w 14"/>
                  <a:gd name="T3" fmla="*/ 4 h 7"/>
                  <a:gd name="T4" fmla="*/ 4 w 14"/>
                  <a:gd name="T5" fmla="*/ 4 h 7"/>
                  <a:gd name="T6" fmla="*/ 7 w 14"/>
                  <a:gd name="T7" fmla="*/ 0 h 7"/>
                  <a:gd name="T8" fmla="*/ 11 w 14"/>
                  <a:gd name="T9" fmla="*/ 0 h 7"/>
                  <a:gd name="T10" fmla="*/ 11 w 14"/>
                  <a:gd name="T11" fmla="*/ 0 h 7"/>
                  <a:gd name="T12" fmla="*/ 14 w 14"/>
                  <a:gd name="T13" fmla="*/ 4 h 7"/>
                  <a:gd name="T14" fmla="*/ 14 w 14"/>
                  <a:gd name="T15" fmla="*/ 4 h 7"/>
                  <a:gd name="T16" fmla="*/ 14 w 14"/>
                  <a:gd name="T17" fmla="*/ 7 h 7"/>
                  <a:gd name="T18" fmla="*/ 11 w 14"/>
                  <a:gd name="T19" fmla="*/ 7 h 7"/>
                  <a:gd name="T20" fmla="*/ 7 w 14"/>
                  <a:gd name="T21" fmla="*/ 7 h 7"/>
                  <a:gd name="T22" fmla="*/ 4 w 14"/>
                  <a:gd name="T23" fmla="*/ 4 h 7"/>
                  <a:gd name="T24" fmla="*/ 0 w 14"/>
                  <a:gd name="T2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
                    <a:moveTo>
                      <a:pt x="0" y="4"/>
                    </a:moveTo>
                    <a:lnTo>
                      <a:pt x="4" y="4"/>
                    </a:lnTo>
                    <a:lnTo>
                      <a:pt x="4" y="4"/>
                    </a:lnTo>
                    <a:lnTo>
                      <a:pt x="7" y="0"/>
                    </a:lnTo>
                    <a:lnTo>
                      <a:pt x="11" y="0"/>
                    </a:lnTo>
                    <a:lnTo>
                      <a:pt x="11" y="0"/>
                    </a:lnTo>
                    <a:lnTo>
                      <a:pt x="14" y="4"/>
                    </a:lnTo>
                    <a:lnTo>
                      <a:pt x="14" y="4"/>
                    </a:lnTo>
                    <a:lnTo>
                      <a:pt x="14" y="7"/>
                    </a:lnTo>
                    <a:lnTo>
                      <a:pt x="11" y="7"/>
                    </a:lnTo>
                    <a:lnTo>
                      <a:pt x="7" y="7"/>
                    </a:lnTo>
                    <a:lnTo>
                      <a:pt x="4" y="4"/>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05" name="Freeform 629">
                <a:extLst>
                  <a:ext uri="{FF2B5EF4-FFF2-40B4-BE49-F238E27FC236}">
                    <a16:creationId xmlns:a16="http://schemas.microsoft.com/office/drawing/2014/main" id="{2A1D5A08-0F3E-4BEF-B717-92501AB61E93}"/>
                  </a:ext>
                </a:extLst>
              </p:cNvPr>
              <p:cNvSpPr>
                <a:spLocks/>
              </p:cNvSpPr>
              <p:nvPr/>
            </p:nvSpPr>
            <p:spPr bwMode="auto">
              <a:xfrm>
                <a:off x="6333" y="2779"/>
                <a:ext cx="57" cy="25"/>
              </a:xfrm>
              <a:custGeom>
                <a:avLst/>
                <a:gdLst>
                  <a:gd name="T0" fmla="*/ 0 w 57"/>
                  <a:gd name="T1" fmla="*/ 18 h 25"/>
                  <a:gd name="T2" fmla="*/ 0 w 57"/>
                  <a:gd name="T3" fmla="*/ 14 h 25"/>
                  <a:gd name="T4" fmla="*/ 0 w 57"/>
                  <a:gd name="T5" fmla="*/ 11 h 25"/>
                  <a:gd name="T6" fmla="*/ 0 w 57"/>
                  <a:gd name="T7" fmla="*/ 7 h 25"/>
                  <a:gd name="T8" fmla="*/ 0 w 57"/>
                  <a:gd name="T9" fmla="*/ 7 h 25"/>
                  <a:gd name="T10" fmla="*/ 4 w 57"/>
                  <a:gd name="T11" fmla="*/ 3 h 25"/>
                  <a:gd name="T12" fmla="*/ 7 w 57"/>
                  <a:gd name="T13" fmla="*/ 3 h 25"/>
                  <a:gd name="T14" fmla="*/ 14 w 57"/>
                  <a:gd name="T15" fmla="*/ 3 h 25"/>
                  <a:gd name="T16" fmla="*/ 18 w 57"/>
                  <a:gd name="T17" fmla="*/ 3 h 25"/>
                  <a:gd name="T18" fmla="*/ 22 w 57"/>
                  <a:gd name="T19" fmla="*/ 3 h 25"/>
                  <a:gd name="T20" fmla="*/ 25 w 57"/>
                  <a:gd name="T21" fmla="*/ 3 h 25"/>
                  <a:gd name="T22" fmla="*/ 32 w 57"/>
                  <a:gd name="T23" fmla="*/ 0 h 25"/>
                  <a:gd name="T24" fmla="*/ 36 w 57"/>
                  <a:gd name="T25" fmla="*/ 3 h 25"/>
                  <a:gd name="T26" fmla="*/ 40 w 57"/>
                  <a:gd name="T27" fmla="*/ 7 h 25"/>
                  <a:gd name="T28" fmla="*/ 43 w 57"/>
                  <a:gd name="T29" fmla="*/ 7 h 25"/>
                  <a:gd name="T30" fmla="*/ 47 w 57"/>
                  <a:gd name="T31" fmla="*/ 7 h 25"/>
                  <a:gd name="T32" fmla="*/ 50 w 57"/>
                  <a:gd name="T33" fmla="*/ 7 h 25"/>
                  <a:gd name="T34" fmla="*/ 50 w 57"/>
                  <a:gd name="T35" fmla="*/ 7 h 25"/>
                  <a:gd name="T36" fmla="*/ 54 w 57"/>
                  <a:gd name="T37" fmla="*/ 14 h 25"/>
                  <a:gd name="T38" fmla="*/ 57 w 57"/>
                  <a:gd name="T39" fmla="*/ 14 h 25"/>
                  <a:gd name="T40" fmla="*/ 57 w 57"/>
                  <a:gd name="T41" fmla="*/ 14 h 25"/>
                  <a:gd name="T42" fmla="*/ 57 w 57"/>
                  <a:gd name="T43" fmla="*/ 21 h 25"/>
                  <a:gd name="T44" fmla="*/ 57 w 57"/>
                  <a:gd name="T45" fmla="*/ 25 h 25"/>
                  <a:gd name="T46" fmla="*/ 54 w 57"/>
                  <a:gd name="T47" fmla="*/ 21 h 25"/>
                  <a:gd name="T48" fmla="*/ 40 w 57"/>
                  <a:gd name="T49" fmla="*/ 14 h 25"/>
                  <a:gd name="T50" fmla="*/ 36 w 57"/>
                  <a:gd name="T51" fmla="*/ 14 h 25"/>
                  <a:gd name="T52" fmla="*/ 32 w 57"/>
                  <a:gd name="T53" fmla="*/ 14 h 25"/>
                  <a:gd name="T54" fmla="*/ 32 w 57"/>
                  <a:gd name="T55" fmla="*/ 14 h 25"/>
                  <a:gd name="T56" fmla="*/ 29 w 57"/>
                  <a:gd name="T57" fmla="*/ 14 h 25"/>
                  <a:gd name="T58" fmla="*/ 25 w 57"/>
                  <a:gd name="T59" fmla="*/ 14 h 25"/>
                  <a:gd name="T60" fmla="*/ 22 w 57"/>
                  <a:gd name="T61" fmla="*/ 14 h 25"/>
                  <a:gd name="T62" fmla="*/ 18 w 57"/>
                  <a:gd name="T63" fmla="*/ 11 h 25"/>
                  <a:gd name="T64" fmla="*/ 14 w 57"/>
                  <a:gd name="T65" fmla="*/ 14 h 25"/>
                  <a:gd name="T66" fmla="*/ 14 w 57"/>
                  <a:gd name="T67" fmla="*/ 14 h 25"/>
                  <a:gd name="T68" fmla="*/ 11 w 57"/>
                  <a:gd name="T69" fmla="*/ 14 h 25"/>
                  <a:gd name="T70" fmla="*/ 7 w 57"/>
                  <a:gd name="T71" fmla="*/ 14 h 25"/>
                  <a:gd name="T72" fmla="*/ 4 w 57"/>
                  <a:gd name="T73" fmla="*/ 11 h 25"/>
                  <a:gd name="T74" fmla="*/ 4 w 57"/>
                  <a:gd name="T75" fmla="*/ 11 h 25"/>
                  <a:gd name="T76" fmla="*/ 0 w 57"/>
                  <a:gd name="T7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7" h="25">
                    <a:moveTo>
                      <a:pt x="0" y="18"/>
                    </a:moveTo>
                    <a:lnTo>
                      <a:pt x="0" y="14"/>
                    </a:lnTo>
                    <a:lnTo>
                      <a:pt x="0" y="11"/>
                    </a:lnTo>
                    <a:lnTo>
                      <a:pt x="0" y="7"/>
                    </a:lnTo>
                    <a:lnTo>
                      <a:pt x="0" y="7"/>
                    </a:lnTo>
                    <a:lnTo>
                      <a:pt x="4" y="3"/>
                    </a:lnTo>
                    <a:lnTo>
                      <a:pt x="7" y="3"/>
                    </a:lnTo>
                    <a:lnTo>
                      <a:pt x="14" y="3"/>
                    </a:lnTo>
                    <a:lnTo>
                      <a:pt x="18" y="3"/>
                    </a:lnTo>
                    <a:lnTo>
                      <a:pt x="22" y="3"/>
                    </a:lnTo>
                    <a:lnTo>
                      <a:pt x="25" y="3"/>
                    </a:lnTo>
                    <a:lnTo>
                      <a:pt x="32" y="0"/>
                    </a:lnTo>
                    <a:lnTo>
                      <a:pt x="36" y="3"/>
                    </a:lnTo>
                    <a:lnTo>
                      <a:pt x="40" y="7"/>
                    </a:lnTo>
                    <a:lnTo>
                      <a:pt x="43" y="7"/>
                    </a:lnTo>
                    <a:lnTo>
                      <a:pt x="47" y="7"/>
                    </a:lnTo>
                    <a:lnTo>
                      <a:pt x="50" y="7"/>
                    </a:lnTo>
                    <a:lnTo>
                      <a:pt x="50" y="7"/>
                    </a:lnTo>
                    <a:lnTo>
                      <a:pt x="54" y="14"/>
                    </a:lnTo>
                    <a:lnTo>
                      <a:pt x="57" y="14"/>
                    </a:lnTo>
                    <a:lnTo>
                      <a:pt x="57" y="14"/>
                    </a:lnTo>
                    <a:lnTo>
                      <a:pt x="57" y="21"/>
                    </a:lnTo>
                    <a:lnTo>
                      <a:pt x="57" y="25"/>
                    </a:lnTo>
                    <a:lnTo>
                      <a:pt x="54" y="21"/>
                    </a:lnTo>
                    <a:lnTo>
                      <a:pt x="40" y="14"/>
                    </a:lnTo>
                    <a:lnTo>
                      <a:pt x="36" y="14"/>
                    </a:lnTo>
                    <a:lnTo>
                      <a:pt x="32" y="14"/>
                    </a:lnTo>
                    <a:lnTo>
                      <a:pt x="32" y="14"/>
                    </a:lnTo>
                    <a:lnTo>
                      <a:pt x="29" y="14"/>
                    </a:lnTo>
                    <a:lnTo>
                      <a:pt x="25" y="14"/>
                    </a:lnTo>
                    <a:lnTo>
                      <a:pt x="22" y="14"/>
                    </a:lnTo>
                    <a:lnTo>
                      <a:pt x="18" y="11"/>
                    </a:lnTo>
                    <a:lnTo>
                      <a:pt x="14" y="14"/>
                    </a:lnTo>
                    <a:lnTo>
                      <a:pt x="14" y="14"/>
                    </a:lnTo>
                    <a:lnTo>
                      <a:pt x="11" y="14"/>
                    </a:lnTo>
                    <a:lnTo>
                      <a:pt x="7" y="14"/>
                    </a:lnTo>
                    <a:lnTo>
                      <a:pt x="4" y="11"/>
                    </a:lnTo>
                    <a:lnTo>
                      <a:pt x="4" y="11"/>
                    </a:lnTo>
                    <a:lnTo>
                      <a:pt x="0" y="1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06" name="Freeform 630">
                <a:extLst>
                  <a:ext uri="{FF2B5EF4-FFF2-40B4-BE49-F238E27FC236}">
                    <a16:creationId xmlns:a16="http://schemas.microsoft.com/office/drawing/2014/main" id="{36B23BAF-E3BB-449D-9AE1-1E285A0F98DF}"/>
                  </a:ext>
                </a:extLst>
              </p:cNvPr>
              <p:cNvSpPr>
                <a:spLocks/>
              </p:cNvSpPr>
              <p:nvPr/>
            </p:nvSpPr>
            <p:spPr bwMode="auto">
              <a:xfrm>
                <a:off x="6150" y="2689"/>
                <a:ext cx="126" cy="151"/>
              </a:xfrm>
              <a:custGeom>
                <a:avLst/>
                <a:gdLst>
                  <a:gd name="T0" fmla="*/ 51 w 126"/>
                  <a:gd name="T1" fmla="*/ 11 h 151"/>
                  <a:gd name="T2" fmla="*/ 58 w 126"/>
                  <a:gd name="T3" fmla="*/ 11 h 151"/>
                  <a:gd name="T4" fmla="*/ 69 w 126"/>
                  <a:gd name="T5" fmla="*/ 11 h 151"/>
                  <a:gd name="T6" fmla="*/ 76 w 126"/>
                  <a:gd name="T7" fmla="*/ 15 h 151"/>
                  <a:gd name="T8" fmla="*/ 83 w 126"/>
                  <a:gd name="T9" fmla="*/ 15 h 151"/>
                  <a:gd name="T10" fmla="*/ 104 w 126"/>
                  <a:gd name="T11" fmla="*/ 15 h 151"/>
                  <a:gd name="T12" fmla="*/ 119 w 126"/>
                  <a:gd name="T13" fmla="*/ 0 h 151"/>
                  <a:gd name="T14" fmla="*/ 126 w 126"/>
                  <a:gd name="T15" fmla="*/ 0 h 151"/>
                  <a:gd name="T16" fmla="*/ 126 w 126"/>
                  <a:gd name="T17" fmla="*/ 11 h 151"/>
                  <a:gd name="T18" fmla="*/ 112 w 126"/>
                  <a:gd name="T19" fmla="*/ 25 h 151"/>
                  <a:gd name="T20" fmla="*/ 97 w 126"/>
                  <a:gd name="T21" fmla="*/ 29 h 151"/>
                  <a:gd name="T22" fmla="*/ 79 w 126"/>
                  <a:gd name="T23" fmla="*/ 25 h 151"/>
                  <a:gd name="T24" fmla="*/ 61 w 126"/>
                  <a:gd name="T25" fmla="*/ 25 h 151"/>
                  <a:gd name="T26" fmla="*/ 51 w 126"/>
                  <a:gd name="T27" fmla="*/ 25 h 151"/>
                  <a:gd name="T28" fmla="*/ 43 w 126"/>
                  <a:gd name="T29" fmla="*/ 25 h 151"/>
                  <a:gd name="T30" fmla="*/ 29 w 126"/>
                  <a:gd name="T31" fmla="*/ 25 h 151"/>
                  <a:gd name="T32" fmla="*/ 22 w 126"/>
                  <a:gd name="T33" fmla="*/ 40 h 151"/>
                  <a:gd name="T34" fmla="*/ 29 w 126"/>
                  <a:gd name="T35" fmla="*/ 54 h 151"/>
                  <a:gd name="T36" fmla="*/ 43 w 126"/>
                  <a:gd name="T37" fmla="*/ 61 h 151"/>
                  <a:gd name="T38" fmla="*/ 54 w 126"/>
                  <a:gd name="T39" fmla="*/ 50 h 151"/>
                  <a:gd name="T40" fmla="*/ 61 w 126"/>
                  <a:gd name="T41" fmla="*/ 54 h 151"/>
                  <a:gd name="T42" fmla="*/ 79 w 126"/>
                  <a:gd name="T43" fmla="*/ 50 h 151"/>
                  <a:gd name="T44" fmla="*/ 90 w 126"/>
                  <a:gd name="T45" fmla="*/ 47 h 151"/>
                  <a:gd name="T46" fmla="*/ 90 w 126"/>
                  <a:gd name="T47" fmla="*/ 54 h 151"/>
                  <a:gd name="T48" fmla="*/ 72 w 126"/>
                  <a:gd name="T49" fmla="*/ 61 h 151"/>
                  <a:gd name="T50" fmla="*/ 61 w 126"/>
                  <a:gd name="T51" fmla="*/ 68 h 151"/>
                  <a:gd name="T52" fmla="*/ 51 w 126"/>
                  <a:gd name="T53" fmla="*/ 72 h 151"/>
                  <a:gd name="T54" fmla="*/ 65 w 126"/>
                  <a:gd name="T55" fmla="*/ 93 h 151"/>
                  <a:gd name="T56" fmla="*/ 72 w 126"/>
                  <a:gd name="T57" fmla="*/ 101 h 151"/>
                  <a:gd name="T58" fmla="*/ 69 w 126"/>
                  <a:gd name="T59" fmla="*/ 108 h 151"/>
                  <a:gd name="T60" fmla="*/ 72 w 126"/>
                  <a:gd name="T61" fmla="*/ 115 h 151"/>
                  <a:gd name="T62" fmla="*/ 79 w 126"/>
                  <a:gd name="T63" fmla="*/ 119 h 151"/>
                  <a:gd name="T64" fmla="*/ 76 w 126"/>
                  <a:gd name="T65" fmla="*/ 126 h 151"/>
                  <a:gd name="T66" fmla="*/ 65 w 126"/>
                  <a:gd name="T67" fmla="*/ 129 h 151"/>
                  <a:gd name="T68" fmla="*/ 54 w 126"/>
                  <a:gd name="T69" fmla="*/ 129 h 151"/>
                  <a:gd name="T70" fmla="*/ 51 w 126"/>
                  <a:gd name="T71" fmla="*/ 115 h 151"/>
                  <a:gd name="T72" fmla="*/ 40 w 126"/>
                  <a:gd name="T73" fmla="*/ 104 h 151"/>
                  <a:gd name="T74" fmla="*/ 43 w 126"/>
                  <a:gd name="T75" fmla="*/ 90 h 151"/>
                  <a:gd name="T76" fmla="*/ 33 w 126"/>
                  <a:gd name="T77" fmla="*/ 90 h 151"/>
                  <a:gd name="T78" fmla="*/ 29 w 126"/>
                  <a:gd name="T79" fmla="*/ 104 h 151"/>
                  <a:gd name="T80" fmla="*/ 29 w 126"/>
                  <a:gd name="T81" fmla="*/ 129 h 151"/>
                  <a:gd name="T82" fmla="*/ 29 w 126"/>
                  <a:gd name="T83" fmla="*/ 147 h 151"/>
                  <a:gd name="T84" fmla="*/ 18 w 126"/>
                  <a:gd name="T85" fmla="*/ 151 h 151"/>
                  <a:gd name="T86" fmla="*/ 8 w 126"/>
                  <a:gd name="T87" fmla="*/ 144 h 151"/>
                  <a:gd name="T88" fmla="*/ 15 w 126"/>
                  <a:gd name="T89" fmla="*/ 119 h 151"/>
                  <a:gd name="T90" fmla="*/ 8 w 126"/>
                  <a:gd name="T91" fmla="*/ 104 h 151"/>
                  <a:gd name="T92" fmla="*/ 0 w 126"/>
                  <a:gd name="T93" fmla="*/ 97 h 151"/>
                  <a:gd name="T94" fmla="*/ 4 w 126"/>
                  <a:gd name="T95" fmla="*/ 75 h 151"/>
                  <a:gd name="T96" fmla="*/ 11 w 126"/>
                  <a:gd name="T97" fmla="*/ 54 h 151"/>
                  <a:gd name="T98" fmla="*/ 18 w 126"/>
                  <a:gd name="T99" fmla="*/ 50 h 151"/>
                  <a:gd name="T100" fmla="*/ 15 w 126"/>
                  <a:gd name="T101" fmla="*/ 36 h 151"/>
                  <a:gd name="T102" fmla="*/ 18 w 126"/>
                  <a:gd name="T103" fmla="*/ 29 h 151"/>
                  <a:gd name="T104" fmla="*/ 26 w 126"/>
                  <a:gd name="T105" fmla="*/ 15 h 151"/>
                  <a:gd name="T106" fmla="*/ 33 w 126"/>
                  <a:gd name="T107" fmla="*/ 18 h 151"/>
                  <a:gd name="T108" fmla="*/ 40 w 126"/>
                  <a:gd name="T109" fmla="*/ 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6" h="151">
                    <a:moveTo>
                      <a:pt x="43" y="7"/>
                    </a:moveTo>
                    <a:lnTo>
                      <a:pt x="51" y="7"/>
                    </a:lnTo>
                    <a:lnTo>
                      <a:pt x="51" y="11"/>
                    </a:lnTo>
                    <a:lnTo>
                      <a:pt x="54" y="11"/>
                    </a:lnTo>
                    <a:lnTo>
                      <a:pt x="58" y="11"/>
                    </a:lnTo>
                    <a:lnTo>
                      <a:pt x="58" y="11"/>
                    </a:lnTo>
                    <a:lnTo>
                      <a:pt x="61" y="11"/>
                    </a:lnTo>
                    <a:lnTo>
                      <a:pt x="65" y="11"/>
                    </a:lnTo>
                    <a:lnTo>
                      <a:pt x="69" y="11"/>
                    </a:lnTo>
                    <a:lnTo>
                      <a:pt x="69" y="11"/>
                    </a:lnTo>
                    <a:lnTo>
                      <a:pt x="72" y="15"/>
                    </a:lnTo>
                    <a:lnTo>
                      <a:pt x="76" y="15"/>
                    </a:lnTo>
                    <a:lnTo>
                      <a:pt x="79" y="15"/>
                    </a:lnTo>
                    <a:lnTo>
                      <a:pt x="79" y="15"/>
                    </a:lnTo>
                    <a:lnTo>
                      <a:pt x="83" y="15"/>
                    </a:lnTo>
                    <a:lnTo>
                      <a:pt x="86" y="15"/>
                    </a:lnTo>
                    <a:lnTo>
                      <a:pt x="101" y="15"/>
                    </a:lnTo>
                    <a:lnTo>
                      <a:pt x="104" y="15"/>
                    </a:lnTo>
                    <a:lnTo>
                      <a:pt x="115" y="7"/>
                    </a:lnTo>
                    <a:lnTo>
                      <a:pt x="115" y="4"/>
                    </a:lnTo>
                    <a:lnTo>
                      <a:pt x="119" y="0"/>
                    </a:lnTo>
                    <a:lnTo>
                      <a:pt x="122" y="0"/>
                    </a:lnTo>
                    <a:lnTo>
                      <a:pt x="126" y="0"/>
                    </a:lnTo>
                    <a:lnTo>
                      <a:pt x="126" y="0"/>
                    </a:lnTo>
                    <a:lnTo>
                      <a:pt x="126" y="4"/>
                    </a:lnTo>
                    <a:lnTo>
                      <a:pt x="126" y="7"/>
                    </a:lnTo>
                    <a:lnTo>
                      <a:pt x="126" y="11"/>
                    </a:lnTo>
                    <a:lnTo>
                      <a:pt x="119" y="15"/>
                    </a:lnTo>
                    <a:lnTo>
                      <a:pt x="115" y="22"/>
                    </a:lnTo>
                    <a:lnTo>
                      <a:pt x="112" y="25"/>
                    </a:lnTo>
                    <a:lnTo>
                      <a:pt x="108" y="25"/>
                    </a:lnTo>
                    <a:lnTo>
                      <a:pt x="104" y="25"/>
                    </a:lnTo>
                    <a:lnTo>
                      <a:pt x="97" y="29"/>
                    </a:lnTo>
                    <a:lnTo>
                      <a:pt x="90" y="29"/>
                    </a:lnTo>
                    <a:lnTo>
                      <a:pt x="86" y="25"/>
                    </a:lnTo>
                    <a:lnTo>
                      <a:pt x="79" y="25"/>
                    </a:lnTo>
                    <a:lnTo>
                      <a:pt x="72" y="25"/>
                    </a:lnTo>
                    <a:lnTo>
                      <a:pt x="65" y="25"/>
                    </a:lnTo>
                    <a:lnTo>
                      <a:pt x="61" y="25"/>
                    </a:lnTo>
                    <a:lnTo>
                      <a:pt x="58" y="25"/>
                    </a:lnTo>
                    <a:lnTo>
                      <a:pt x="54" y="25"/>
                    </a:lnTo>
                    <a:lnTo>
                      <a:pt x="51" y="25"/>
                    </a:lnTo>
                    <a:lnTo>
                      <a:pt x="47" y="22"/>
                    </a:lnTo>
                    <a:lnTo>
                      <a:pt x="47" y="25"/>
                    </a:lnTo>
                    <a:lnTo>
                      <a:pt x="43" y="25"/>
                    </a:lnTo>
                    <a:lnTo>
                      <a:pt x="40" y="25"/>
                    </a:lnTo>
                    <a:lnTo>
                      <a:pt x="36" y="25"/>
                    </a:lnTo>
                    <a:lnTo>
                      <a:pt x="29" y="25"/>
                    </a:lnTo>
                    <a:lnTo>
                      <a:pt x="29" y="29"/>
                    </a:lnTo>
                    <a:lnTo>
                      <a:pt x="26" y="32"/>
                    </a:lnTo>
                    <a:lnTo>
                      <a:pt x="22" y="40"/>
                    </a:lnTo>
                    <a:lnTo>
                      <a:pt x="26" y="50"/>
                    </a:lnTo>
                    <a:lnTo>
                      <a:pt x="26" y="54"/>
                    </a:lnTo>
                    <a:lnTo>
                      <a:pt x="29" y="54"/>
                    </a:lnTo>
                    <a:lnTo>
                      <a:pt x="36" y="61"/>
                    </a:lnTo>
                    <a:lnTo>
                      <a:pt x="43" y="61"/>
                    </a:lnTo>
                    <a:lnTo>
                      <a:pt x="43" y="61"/>
                    </a:lnTo>
                    <a:lnTo>
                      <a:pt x="47" y="58"/>
                    </a:lnTo>
                    <a:lnTo>
                      <a:pt x="51" y="54"/>
                    </a:lnTo>
                    <a:lnTo>
                      <a:pt x="54" y="50"/>
                    </a:lnTo>
                    <a:lnTo>
                      <a:pt x="58" y="54"/>
                    </a:lnTo>
                    <a:lnTo>
                      <a:pt x="58" y="54"/>
                    </a:lnTo>
                    <a:lnTo>
                      <a:pt x="61" y="54"/>
                    </a:lnTo>
                    <a:lnTo>
                      <a:pt x="65" y="50"/>
                    </a:lnTo>
                    <a:lnTo>
                      <a:pt x="69" y="50"/>
                    </a:lnTo>
                    <a:lnTo>
                      <a:pt x="79" y="50"/>
                    </a:lnTo>
                    <a:lnTo>
                      <a:pt x="79" y="47"/>
                    </a:lnTo>
                    <a:lnTo>
                      <a:pt x="86" y="43"/>
                    </a:lnTo>
                    <a:lnTo>
                      <a:pt x="90" y="47"/>
                    </a:lnTo>
                    <a:lnTo>
                      <a:pt x="90" y="47"/>
                    </a:lnTo>
                    <a:lnTo>
                      <a:pt x="90" y="54"/>
                    </a:lnTo>
                    <a:lnTo>
                      <a:pt x="90" y="54"/>
                    </a:lnTo>
                    <a:lnTo>
                      <a:pt x="83" y="54"/>
                    </a:lnTo>
                    <a:lnTo>
                      <a:pt x="79" y="54"/>
                    </a:lnTo>
                    <a:lnTo>
                      <a:pt x="72" y="61"/>
                    </a:lnTo>
                    <a:lnTo>
                      <a:pt x="69" y="65"/>
                    </a:lnTo>
                    <a:lnTo>
                      <a:pt x="61" y="68"/>
                    </a:lnTo>
                    <a:lnTo>
                      <a:pt x="61" y="68"/>
                    </a:lnTo>
                    <a:lnTo>
                      <a:pt x="58" y="72"/>
                    </a:lnTo>
                    <a:lnTo>
                      <a:pt x="54" y="72"/>
                    </a:lnTo>
                    <a:lnTo>
                      <a:pt x="51" y="72"/>
                    </a:lnTo>
                    <a:lnTo>
                      <a:pt x="51" y="75"/>
                    </a:lnTo>
                    <a:lnTo>
                      <a:pt x="54" y="79"/>
                    </a:lnTo>
                    <a:lnTo>
                      <a:pt x="65" y="93"/>
                    </a:lnTo>
                    <a:lnTo>
                      <a:pt x="69" y="93"/>
                    </a:lnTo>
                    <a:lnTo>
                      <a:pt x="69" y="97"/>
                    </a:lnTo>
                    <a:lnTo>
                      <a:pt x="72" y="101"/>
                    </a:lnTo>
                    <a:lnTo>
                      <a:pt x="69" y="101"/>
                    </a:lnTo>
                    <a:lnTo>
                      <a:pt x="69" y="104"/>
                    </a:lnTo>
                    <a:lnTo>
                      <a:pt x="69" y="108"/>
                    </a:lnTo>
                    <a:lnTo>
                      <a:pt x="69" y="108"/>
                    </a:lnTo>
                    <a:lnTo>
                      <a:pt x="72" y="111"/>
                    </a:lnTo>
                    <a:lnTo>
                      <a:pt x="72" y="115"/>
                    </a:lnTo>
                    <a:lnTo>
                      <a:pt x="72" y="119"/>
                    </a:lnTo>
                    <a:lnTo>
                      <a:pt x="76" y="119"/>
                    </a:lnTo>
                    <a:lnTo>
                      <a:pt x="79" y="119"/>
                    </a:lnTo>
                    <a:lnTo>
                      <a:pt x="79" y="122"/>
                    </a:lnTo>
                    <a:lnTo>
                      <a:pt x="79" y="122"/>
                    </a:lnTo>
                    <a:lnTo>
                      <a:pt x="76" y="126"/>
                    </a:lnTo>
                    <a:lnTo>
                      <a:pt x="72" y="126"/>
                    </a:lnTo>
                    <a:lnTo>
                      <a:pt x="65" y="126"/>
                    </a:lnTo>
                    <a:lnTo>
                      <a:pt x="65" y="129"/>
                    </a:lnTo>
                    <a:lnTo>
                      <a:pt x="61" y="133"/>
                    </a:lnTo>
                    <a:lnTo>
                      <a:pt x="54" y="133"/>
                    </a:lnTo>
                    <a:lnTo>
                      <a:pt x="54" y="129"/>
                    </a:lnTo>
                    <a:lnTo>
                      <a:pt x="51" y="122"/>
                    </a:lnTo>
                    <a:lnTo>
                      <a:pt x="54" y="119"/>
                    </a:lnTo>
                    <a:lnTo>
                      <a:pt x="51" y="115"/>
                    </a:lnTo>
                    <a:lnTo>
                      <a:pt x="47" y="111"/>
                    </a:lnTo>
                    <a:lnTo>
                      <a:pt x="43" y="108"/>
                    </a:lnTo>
                    <a:lnTo>
                      <a:pt x="40" y="104"/>
                    </a:lnTo>
                    <a:lnTo>
                      <a:pt x="43" y="97"/>
                    </a:lnTo>
                    <a:lnTo>
                      <a:pt x="43" y="93"/>
                    </a:lnTo>
                    <a:lnTo>
                      <a:pt x="43" y="90"/>
                    </a:lnTo>
                    <a:lnTo>
                      <a:pt x="43" y="86"/>
                    </a:lnTo>
                    <a:lnTo>
                      <a:pt x="36" y="86"/>
                    </a:lnTo>
                    <a:lnTo>
                      <a:pt x="33" y="90"/>
                    </a:lnTo>
                    <a:lnTo>
                      <a:pt x="29" y="93"/>
                    </a:lnTo>
                    <a:lnTo>
                      <a:pt x="26" y="97"/>
                    </a:lnTo>
                    <a:lnTo>
                      <a:pt x="29" y="104"/>
                    </a:lnTo>
                    <a:lnTo>
                      <a:pt x="29" y="108"/>
                    </a:lnTo>
                    <a:lnTo>
                      <a:pt x="29" y="129"/>
                    </a:lnTo>
                    <a:lnTo>
                      <a:pt x="29" y="129"/>
                    </a:lnTo>
                    <a:lnTo>
                      <a:pt x="29" y="136"/>
                    </a:lnTo>
                    <a:lnTo>
                      <a:pt x="29" y="144"/>
                    </a:lnTo>
                    <a:lnTo>
                      <a:pt x="29" y="147"/>
                    </a:lnTo>
                    <a:lnTo>
                      <a:pt x="29" y="147"/>
                    </a:lnTo>
                    <a:lnTo>
                      <a:pt x="26" y="147"/>
                    </a:lnTo>
                    <a:lnTo>
                      <a:pt x="18" y="151"/>
                    </a:lnTo>
                    <a:lnTo>
                      <a:pt x="15" y="151"/>
                    </a:lnTo>
                    <a:lnTo>
                      <a:pt x="11" y="147"/>
                    </a:lnTo>
                    <a:lnTo>
                      <a:pt x="8" y="144"/>
                    </a:lnTo>
                    <a:lnTo>
                      <a:pt x="11" y="133"/>
                    </a:lnTo>
                    <a:lnTo>
                      <a:pt x="11" y="129"/>
                    </a:lnTo>
                    <a:lnTo>
                      <a:pt x="15" y="119"/>
                    </a:lnTo>
                    <a:lnTo>
                      <a:pt x="15" y="115"/>
                    </a:lnTo>
                    <a:lnTo>
                      <a:pt x="11" y="104"/>
                    </a:lnTo>
                    <a:lnTo>
                      <a:pt x="8" y="104"/>
                    </a:lnTo>
                    <a:lnTo>
                      <a:pt x="4" y="104"/>
                    </a:lnTo>
                    <a:lnTo>
                      <a:pt x="0" y="101"/>
                    </a:lnTo>
                    <a:lnTo>
                      <a:pt x="0" y="97"/>
                    </a:lnTo>
                    <a:lnTo>
                      <a:pt x="0" y="90"/>
                    </a:lnTo>
                    <a:lnTo>
                      <a:pt x="4" y="83"/>
                    </a:lnTo>
                    <a:lnTo>
                      <a:pt x="4" y="75"/>
                    </a:lnTo>
                    <a:lnTo>
                      <a:pt x="8" y="72"/>
                    </a:lnTo>
                    <a:lnTo>
                      <a:pt x="8" y="61"/>
                    </a:lnTo>
                    <a:lnTo>
                      <a:pt x="11" y="54"/>
                    </a:lnTo>
                    <a:lnTo>
                      <a:pt x="15" y="50"/>
                    </a:lnTo>
                    <a:lnTo>
                      <a:pt x="18" y="47"/>
                    </a:lnTo>
                    <a:lnTo>
                      <a:pt x="18" y="50"/>
                    </a:lnTo>
                    <a:lnTo>
                      <a:pt x="18" y="47"/>
                    </a:lnTo>
                    <a:lnTo>
                      <a:pt x="18" y="36"/>
                    </a:lnTo>
                    <a:lnTo>
                      <a:pt x="15" y="36"/>
                    </a:lnTo>
                    <a:lnTo>
                      <a:pt x="15" y="36"/>
                    </a:lnTo>
                    <a:lnTo>
                      <a:pt x="18" y="32"/>
                    </a:lnTo>
                    <a:lnTo>
                      <a:pt x="18" y="29"/>
                    </a:lnTo>
                    <a:lnTo>
                      <a:pt x="18" y="25"/>
                    </a:lnTo>
                    <a:lnTo>
                      <a:pt x="22" y="22"/>
                    </a:lnTo>
                    <a:lnTo>
                      <a:pt x="26" y="15"/>
                    </a:lnTo>
                    <a:lnTo>
                      <a:pt x="29" y="15"/>
                    </a:lnTo>
                    <a:lnTo>
                      <a:pt x="29" y="18"/>
                    </a:lnTo>
                    <a:lnTo>
                      <a:pt x="33" y="18"/>
                    </a:lnTo>
                    <a:lnTo>
                      <a:pt x="36" y="15"/>
                    </a:lnTo>
                    <a:lnTo>
                      <a:pt x="36" y="7"/>
                    </a:lnTo>
                    <a:lnTo>
                      <a:pt x="40" y="7"/>
                    </a:lnTo>
                    <a:lnTo>
                      <a:pt x="43"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07" name="Freeform 631">
                <a:extLst>
                  <a:ext uri="{FF2B5EF4-FFF2-40B4-BE49-F238E27FC236}">
                    <a16:creationId xmlns:a16="http://schemas.microsoft.com/office/drawing/2014/main" id="{D71C933D-5DA2-4964-8231-360A1042898F}"/>
                  </a:ext>
                </a:extLst>
              </p:cNvPr>
              <p:cNvSpPr>
                <a:spLocks/>
              </p:cNvSpPr>
              <p:nvPr/>
            </p:nvSpPr>
            <p:spPr bwMode="auto">
              <a:xfrm>
                <a:off x="6208" y="2829"/>
                <a:ext cx="7" cy="4"/>
              </a:xfrm>
              <a:custGeom>
                <a:avLst/>
                <a:gdLst>
                  <a:gd name="T0" fmla="*/ 0 w 7"/>
                  <a:gd name="T1" fmla="*/ 0 h 4"/>
                  <a:gd name="T2" fmla="*/ 0 w 7"/>
                  <a:gd name="T3" fmla="*/ 0 h 4"/>
                  <a:gd name="T4" fmla="*/ 3 w 7"/>
                  <a:gd name="T5" fmla="*/ 0 h 4"/>
                  <a:gd name="T6" fmla="*/ 3 w 7"/>
                  <a:gd name="T7" fmla="*/ 0 h 4"/>
                  <a:gd name="T8" fmla="*/ 7 w 7"/>
                  <a:gd name="T9" fmla="*/ 0 h 4"/>
                  <a:gd name="T10" fmla="*/ 7 w 7"/>
                  <a:gd name="T11" fmla="*/ 4 h 4"/>
                  <a:gd name="T12" fmla="*/ 3 w 7"/>
                  <a:gd name="T13" fmla="*/ 4 h 4"/>
                  <a:gd name="T14" fmla="*/ 3 w 7"/>
                  <a:gd name="T15" fmla="*/ 4 h 4"/>
                  <a:gd name="T16" fmla="*/ 0 w 7"/>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0" y="0"/>
                    </a:moveTo>
                    <a:lnTo>
                      <a:pt x="0" y="0"/>
                    </a:lnTo>
                    <a:lnTo>
                      <a:pt x="3" y="0"/>
                    </a:lnTo>
                    <a:lnTo>
                      <a:pt x="3" y="0"/>
                    </a:lnTo>
                    <a:lnTo>
                      <a:pt x="7" y="0"/>
                    </a:lnTo>
                    <a:lnTo>
                      <a:pt x="7" y="4"/>
                    </a:lnTo>
                    <a:lnTo>
                      <a:pt x="3" y="4"/>
                    </a:lnTo>
                    <a:lnTo>
                      <a:pt x="3"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08" name="Freeform 632">
                <a:extLst>
                  <a:ext uri="{FF2B5EF4-FFF2-40B4-BE49-F238E27FC236}">
                    <a16:creationId xmlns:a16="http://schemas.microsoft.com/office/drawing/2014/main" id="{CC639BC6-933B-4386-AE73-248DA5820D7F}"/>
                  </a:ext>
                </a:extLst>
              </p:cNvPr>
              <p:cNvSpPr>
                <a:spLocks/>
              </p:cNvSpPr>
              <p:nvPr/>
            </p:nvSpPr>
            <p:spPr bwMode="auto">
              <a:xfrm>
                <a:off x="6219" y="2818"/>
                <a:ext cx="7" cy="15"/>
              </a:xfrm>
              <a:custGeom>
                <a:avLst/>
                <a:gdLst>
                  <a:gd name="T0" fmla="*/ 0 w 7"/>
                  <a:gd name="T1" fmla="*/ 0 h 15"/>
                  <a:gd name="T2" fmla="*/ 3 w 7"/>
                  <a:gd name="T3" fmla="*/ 0 h 15"/>
                  <a:gd name="T4" fmla="*/ 7 w 7"/>
                  <a:gd name="T5" fmla="*/ 0 h 15"/>
                  <a:gd name="T6" fmla="*/ 7 w 7"/>
                  <a:gd name="T7" fmla="*/ 0 h 15"/>
                  <a:gd name="T8" fmla="*/ 7 w 7"/>
                  <a:gd name="T9" fmla="*/ 7 h 15"/>
                  <a:gd name="T10" fmla="*/ 7 w 7"/>
                  <a:gd name="T11" fmla="*/ 7 h 15"/>
                  <a:gd name="T12" fmla="*/ 7 w 7"/>
                  <a:gd name="T13" fmla="*/ 11 h 15"/>
                  <a:gd name="T14" fmla="*/ 7 w 7"/>
                  <a:gd name="T15" fmla="*/ 15 h 15"/>
                  <a:gd name="T16" fmla="*/ 3 w 7"/>
                  <a:gd name="T17" fmla="*/ 15 h 15"/>
                  <a:gd name="T18" fmla="*/ 3 w 7"/>
                  <a:gd name="T19" fmla="*/ 15 h 15"/>
                  <a:gd name="T20" fmla="*/ 0 w 7"/>
                  <a:gd name="T21" fmla="*/ 15 h 15"/>
                  <a:gd name="T22" fmla="*/ 0 w 7"/>
                  <a:gd name="T23" fmla="*/ 11 h 15"/>
                  <a:gd name="T24" fmla="*/ 0 w 7"/>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5">
                    <a:moveTo>
                      <a:pt x="0" y="0"/>
                    </a:moveTo>
                    <a:lnTo>
                      <a:pt x="3" y="0"/>
                    </a:lnTo>
                    <a:lnTo>
                      <a:pt x="7" y="0"/>
                    </a:lnTo>
                    <a:lnTo>
                      <a:pt x="7" y="0"/>
                    </a:lnTo>
                    <a:lnTo>
                      <a:pt x="7" y="7"/>
                    </a:lnTo>
                    <a:lnTo>
                      <a:pt x="7" y="7"/>
                    </a:lnTo>
                    <a:lnTo>
                      <a:pt x="7" y="11"/>
                    </a:lnTo>
                    <a:lnTo>
                      <a:pt x="7" y="15"/>
                    </a:lnTo>
                    <a:lnTo>
                      <a:pt x="3" y="15"/>
                    </a:lnTo>
                    <a:lnTo>
                      <a:pt x="3" y="15"/>
                    </a:lnTo>
                    <a:lnTo>
                      <a:pt x="0" y="15"/>
                    </a:lnTo>
                    <a:lnTo>
                      <a:pt x="0" y="11"/>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09" name="Freeform 633">
                <a:extLst>
                  <a:ext uri="{FF2B5EF4-FFF2-40B4-BE49-F238E27FC236}">
                    <a16:creationId xmlns:a16="http://schemas.microsoft.com/office/drawing/2014/main" id="{BB9EC556-C8E1-4B75-9C50-2E2FA96A78CF}"/>
                  </a:ext>
                </a:extLst>
              </p:cNvPr>
              <p:cNvSpPr>
                <a:spLocks/>
              </p:cNvSpPr>
              <p:nvPr/>
            </p:nvSpPr>
            <p:spPr bwMode="auto">
              <a:xfrm>
                <a:off x="6226" y="2811"/>
                <a:ext cx="10" cy="29"/>
              </a:xfrm>
              <a:custGeom>
                <a:avLst/>
                <a:gdLst>
                  <a:gd name="T0" fmla="*/ 3 w 10"/>
                  <a:gd name="T1" fmla="*/ 14 h 29"/>
                  <a:gd name="T2" fmla="*/ 3 w 10"/>
                  <a:gd name="T3" fmla="*/ 14 h 29"/>
                  <a:gd name="T4" fmla="*/ 3 w 10"/>
                  <a:gd name="T5" fmla="*/ 4 h 29"/>
                  <a:gd name="T6" fmla="*/ 3 w 10"/>
                  <a:gd name="T7" fmla="*/ 4 h 29"/>
                  <a:gd name="T8" fmla="*/ 7 w 10"/>
                  <a:gd name="T9" fmla="*/ 0 h 29"/>
                  <a:gd name="T10" fmla="*/ 7 w 10"/>
                  <a:gd name="T11" fmla="*/ 4 h 29"/>
                  <a:gd name="T12" fmla="*/ 10 w 10"/>
                  <a:gd name="T13" fmla="*/ 7 h 29"/>
                  <a:gd name="T14" fmla="*/ 10 w 10"/>
                  <a:gd name="T15" fmla="*/ 11 h 29"/>
                  <a:gd name="T16" fmla="*/ 10 w 10"/>
                  <a:gd name="T17" fmla="*/ 7 h 29"/>
                  <a:gd name="T18" fmla="*/ 7 w 10"/>
                  <a:gd name="T19" fmla="*/ 11 h 29"/>
                  <a:gd name="T20" fmla="*/ 7 w 10"/>
                  <a:gd name="T21" fmla="*/ 14 h 29"/>
                  <a:gd name="T22" fmla="*/ 7 w 10"/>
                  <a:gd name="T23" fmla="*/ 14 h 29"/>
                  <a:gd name="T24" fmla="*/ 7 w 10"/>
                  <a:gd name="T25" fmla="*/ 18 h 29"/>
                  <a:gd name="T26" fmla="*/ 10 w 10"/>
                  <a:gd name="T27" fmla="*/ 18 h 29"/>
                  <a:gd name="T28" fmla="*/ 10 w 10"/>
                  <a:gd name="T29" fmla="*/ 22 h 29"/>
                  <a:gd name="T30" fmla="*/ 7 w 10"/>
                  <a:gd name="T31" fmla="*/ 22 h 29"/>
                  <a:gd name="T32" fmla="*/ 3 w 10"/>
                  <a:gd name="T33" fmla="*/ 29 h 29"/>
                  <a:gd name="T34" fmla="*/ 0 w 10"/>
                  <a:gd name="T35" fmla="*/ 25 h 29"/>
                  <a:gd name="T36" fmla="*/ 0 w 10"/>
                  <a:gd name="T37" fmla="*/ 22 h 29"/>
                  <a:gd name="T38" fmla="*/ 0 w 10"/>
                  <a:gd name="T39" fmla="*/ 22 h 29"/>
                  <a:gd name="T40" fmla="*/ 0 w 10"/>
                  <a:gd name="T41" fmla="*/ 18 h 29"/>
                  <a:gd name="T42" fmla="*/ 3 w 10"/>
                  <a:gd name="T4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29">
                    <a:moveTo>
                      <a:pt x="3" y="14"/>
                    </a:moveTo>
                    <a:lnTo>
                      <a:pt x="3" y="14"/>
                    </a:lnTo>
                    <a:lnTo>
                      <a:pt x="3" y="4"/>
                    </a:lnTo>
                    <a:lnTo>
                      <a:pt x="3" y="4"/>
                    </a:lnTo>
                    <a:lnTo>
                      <a:pt x="7" y="0"/>
                    </a:lnTo>
                    <a:lnTo>
                      <a:pt x="7" y="4"/>
                    </a:lnTo>
                    <a:lnTo>
                      <a:pt x="10" y="7"/>
                    </a:lnTo>
                    <a:lnTo>
                      <a:pt x="10" y="11"/>
                    </a:lnTo>
                    <a:lnTo>
                      <a:pt x="10" y="7"/>
                    </a:lnTo>
                    <a:lnTo>
                      <a:pt x="7" y="11"/>
                    </a:lnTo>
                    <a:lnTo>
                      <a:pt x="7" y="14"/>
                    </a:lnTo>
                    <a:lnTo>
                      <a:pt x="7" y="14"/>
                    </a:lnTo>
                    <a:lnTo>
                      <a:pt x="7" y="18"/>
                    </a:lnTo>
                    <a:lnTo>
                      <a:pt x="10" y="18"/>
                    </a:lnTo>
                    <a:lnTo>
                      <a:pt x="10" y="22"/>
                    </a:lnTo>
                    <a:lnTo>
                      <a:pt x="7" y="22"/>
                    </a:lnTo>
                    <a:lnTo>
                      <a:pt x="3" y="29"/>
                    </a:lnTo>
                    <a:lnTo>
                      <a:pt x="0" y="25"/>
                    </a:lnTo>
                    <a:lnTo>
                      <a:pt x="0" y="22"/>
                    </a:lnTo>
                    <a:lnTo>
                      <a:pt x="0" y="22"/>
                    </a:lnTo>
                    <a:lnTo>
                      <a:pt x="0" y="18"/>
                    </a:lnTo>
                    <a:lnTo>
                      <a:pt x="3" y="1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10" name="Freeform 634">
                <a:extLst>
                  <a:ext uri="{FF2B5EF4-FFF2-40B4-BE49-F238E27FC236}">
                    <a16:creationId xmlns:a16="http://schemas.microsoft.com/office/drawing/2014/main" id="{4B66AA19-C412-4D0A-9DF9-3B49880F032E}"/>
                  </a:ext>
                </a:extLst>
              </p:cNvPr>
              <p:cNvSpPr>
                <a:spLocks/>
              </p:cNvSpPr>
              <p:nvPr/>
            </p:nvSpPr>
            <p:spPr bwMode="auto">
              <a:xfrm>
                <a:off x="6233" y="2804"/>
                <a:ext cx="3" cy="7"/>
              </a:xfrm>
              <a:custGeom>
                <a:avLst/>
                <a:gdLst>
                  <a:gd name="T0" fmla="*/ 0 w 3"/>
                  <a:gd name="T1" fmla="*/ 0 h 7"/>
                  <a:gd name="T2" fmla="*/ 0 w 3"/>
                  <a:gd name="T3" fmla="*/ 0 h 7"/>
                  <a:gd name="T4" fmla="*/ 0 w 3"/>
                  <a:gd name="T5" fmla="*/ 0 h 7"/>
                  <a:gd name="T6" fmla="*/ 3 w 3"/>
                  <a:gd name="T7" fmla="*/ 0 h 7"/>
                  <a:gd name="T8" fmla="*/ 3 w 3"/>
                  <a:gd name="T9" fmla="*/ 4 h 7"/>
                  <a:gd name="T10" fmla="*/ 3 w 3"/>
                  <a:gd name="T11" fmla="*/ 4 h 7"/>
                  <a:gd name="T12" fmla="*/ 3 w 3"/>
                  <a:gd name="T13" fmla="*/ 7 h 7"/>
                  <a:gd name="T14" fmla="*/ 0 w 3"/>
                  <a:gd name="T15" fmla="*/ 4 h 7"/>
                  <a:gd name="T16" fmla="*/ 0 w 3"/>
                  <a:gd name="T17" fmla="*/ 0 h 7"/>
                  <a:gd name="T18" fmla="*/ 0 w 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7">
                    <a:moveTo>
                      <a:pt x="0" y="0"/>
                    </a:moveTo>
                    <a:lnTo>
                      <a:pt x="0" y="0"/>
                    </a:lnTo>
                    <a:lnTo>
                      <a:pt x="0" y="0"/>
                    </a:lnTo>
                    <a:lnTo>
                      <a:pt x="3" y="0"/>
                    </a:lnTo>
                    <a:lnTo>
                      <a:pt x="3" y="4"/>
                    </a:lnTo>
                    <a:lnTo>
                      <a:pt x="3" y="4"/>
                    </a:lnTo>
                    <a:lnTo>
                      <a:pt x="3" y="7"/>
                    </a:lnTo>
                    <a:lnTo>
                      <a:pt x="0" y="4"/>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11" name="Freeform 635">
                <a:extLst>
                  <a:ext uri="{FF2B5EF4-FFF2-40B4-BE49-F238E27FC236}">
                    <a16:creationId xmlns:a16="http://schemas.microsoft.com/office/drawing/2014/main" id="{E1007D2C-5707-41D5-857C-F018ED1345AE}"/>
                  </a:ext>
                </a:extLst>
              </p:cNvPr>
              <p:cNvSpPr>
                <a:spLocks/>
              </p:cNvSpPr>
              <p:nvPr/>
            </p:nvSpPr>
            <p:spPr bwMode="auto">
              <a:xfrm>
                <a:off x="6229" y="2747"/>
                <a:ext cx="7" cy="7"/>
              </a:xfrm>
              <a:custGeom>
                <a:avLst/>
                <a:gdLst>
                  <a:gd name="T0" fmla="*/ 4 w 7"/>
                  <a:gd name="T1" fmla="*/ 0 h 7"/>
                  <a:gd name="T2" fmla="*/ 7 w 7"/>
                  <a:gd name="T3" fmla="*/ 0 h 7"/>
                  <a:gd name="T4" fmla="*/ 7 w 7"/>
                  <a:gd name="T5" fmla="*/ 0 h 7"/>
                  <a:gd name="T6" fmla="*/ 7 w 7"/>
                  <a:gd name="T7" fmla="*/ 3 h 7"/>
                  <a:gd name="T8" fmla="*/ 4 w 7"/>
                  <a:gd name="T9" fmla="*/ 7 h 7"/>
                  <a:gd name="T10" fmla="*/ 0 w 7"/>
                  <a:gd name="T11" fmla="*/ 7 h 7"/>
                  <a:gd name="T12" fmla="*/ 0 w 7"/>
                  <a:gd name="T13" fmla="*/ 3 h 7"/>
                  <a:gd name="T14" fmla="*/ 0 w 7"/>
                  <a:gd name="T15" fmla="*/ 3 h 7"/>
                  <a:gd name="T16" fmla="*/ 0 w 7"/>
                  <a:gd name="T17" fmla="*/ 0 h 7"/>
                  <a:gd name="T18" fmla="*/ 4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4" y="0"/>
                    </a:moveTo>
                    <a:lnTo>
                      <a:pt x="7" y="0"/>
                    </a:lnTo>
                    <a:lnTo>
                      <a:pt x="7" y="0"/>
                    </a:lnTo>
                    <a:lnTo>
                      <a:pt x="7" y="3"/>
                    </a:lnTo>
                    <a:lnTo>
                      <a:pt x="4" y="7"/>
                    </a:lnTo>
                    <a:lnTo>
                      <a:pt x="0" y="7"/>
                    </a:lnTo>
                    <a:lnTo>
                      <a:pt x="0" y="3"/>
                    </a:lnTo>
                    <a:lnTo>
                      <a:pt x="0" y="3"/>
                    </a:lnTo>
                    <a:lnTo>
                      <a:pt x="0"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12" name="Freeform 636">
                <a:extLst>
                  <a:ext uri="{FF2B5EF4-FFF2-40B4-BE49-F238E27FC236}">
                    <a16:creationId xmlns:a16="http://schemas.microsoft.com/office/drawing/2014/main" id="{66B35D8D-509F-4F65-9BB7-0ECEA5891A25}"/>
                  </a:ext>
                </a:extLst>
              </p:cNvPr>
              <p:cNvSpPr>
                <a:spLocks/>
              </p:cNvSpPr>
              <p:nvPr/>
            </p:nvSpPr>
            <p:spPr bwMode="auto">
              <a:xfrm>
                <a:off x="6236" y="2750"/>
                <a:ext cx="8" cy="4"/>
              </a:xfrm>
              <a:custGeom>
                <a:avLst/>
                <a:gdLst>
                  <a:gd name="T0" fmla="*/ 0 w 8"/>
                  <a:gd name="T1" fmla="*/ 0 h 4"/>
                  <a:gd name="T2" fmla="*/ 4 w 8"/>
                  <a:gd name="T3" fmla="*/ 0 h 4"/>
                  <a:gd name="T4" fmla="*/ 4 w 8"/>
                  <a:gd name="T5" fmla="*/ 0 h 4"/>
                  <a:gd name="T6" fmla="*/ 8 w 8"/>
                  <a:gd name="T7" fmla="*/ 0 h 4"/>
                  <a:gd name="T8" fmla="*/ 8 w 8"/>
                  <a:gd name="T9" fmla="*/ 0 h 4"/>
                  <a:gd name="T10" fmla="*/ 8 w 8"/>
                  <a:gd name="T11" fmla="*/ 4 h 4"/>
                  <a:gd name="T12" fmla="*/ 4 w 8"/>
                  <a:gd name="T13" fmla="*/ 4 h 4"/>
                  <a:gd name="T14" fmla="*/ 4 w 8"/>
                  <a:gd name="T15" fmla="*/ 4 h 4"/>
                  <a:gd name="T16" fmla="*/ 0 w 8"/>
                  <a:gd name="T17" fmla="*/ 4 h 4"/>
                  <a:gd name="T18" fmla="*/ 0 w 8"/>
                  <a:gd name="T19" fmla="*/ 4 h 4"/>
                  <a:gd name="T20" fmla="*/ 0 w 8"/>
                  <a:gd name="T21" fmla="*/ 0 h 4"/>
                  <a:gd name="T22" fmla="*/ 0 w 8"/>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0" y="0"/>
                    </a:moveTo>
                    <a:lnTo>
                      <a:pt x="4" y="0"/>
                    </a:lnTo>
                    <a:lnTo>
                      <a:pt x="4" y="0"/>
                    </a:lnTo>
                    <a:lnTo>
                      <a:pt x="8" y="0"/>
                    </a:lnTo>
                    <a:lnTo>
                      <a:pt x="8" y="0"/>
                    </a:lnTo>
                    <a:lnTo>
                      <a:pt x="8" y="4"/>
                    </a:lnTo>
                    <a:lnTo>
                      <a:pt x="4" y="4"/>
                    </a:lnTo>
                    <a:lnTo>
                      <a:pt x="4" y="4"/>
                    </a:lnTo>
                    <a:lnTo>
                      <a:pt x="0" y="4"/>
                    </a:lnTo>
                    <a:lnTo>
                      <a:pt x="0" y="4"/>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13" name="Freeform 637">
                <a:extLst>
                  <a:ext uri="{FF2B5EF4-FFF2-40B4-BE49-F238E27FC236}">
                    <a16:creationId xmlns:a16="http://schemas.microsoft.com/office/drawing/2014/main" id="{9A3BE9A2-53D0-4877-B0EA-EA3D6FDA718F}"/>
                  </a:ext>
                </a:extLst>
              </p:cNvPr>
              <p:cNvSpPr>
                <a:spLocks/>
              </p:cNvSpPr>
              <p:nvPr/>
            </p:nvSpPr>
            <p:spPr bwMode="auto">
              <a:xfrm>
                <a:off x="6262" y="2757"/>
                <a:ext cx="17" cy="7"/>
              </a:xfrm>
              <a:custGeom>
                <a:avLst/>
                <a:gdLst>
                  <a:gd name="T0" fmla="*/ 0 w 17"/>
                  <a:gd name="T1" fmla="*/ 0 h 7"/>
                  <a:gd name="T2" fmla="*/ 7 w 17"/>
                  <a:gd name="T3" fmla="*/ 0 h 7"/>
                  <a:gd name="T4" fmla="*/ 10 w 17"/>
                  <a:gd name="T5" fmla="*/ 0 h 7"/>
                  <a:gd name="T6" fmla="*/ 14 w 17"/>
                  <a:gd name="T7" fmla="*/ 0 h 7"/>
                  <a:gd name="T8" fmla="*/ 17 w 17"/>
                  <a:gd name="T9" fmla="*/ 0 h 7"/>
                  <a:gd name="T10" fmla="*/ 17 w 17"/>
                  <a:gd name="T11" fmla="*/ 4 h 7"/>
                  <a:gd name="T12" fmla="*/ 14 w 17"/>
                  <a:gd name="T13" fmla="*/ 4 h 7"/>
                  <a:gd name="T14" fmla="*/ 14 w 17"/>
                  <a:gd name="T15" fmla="*/ 4 h 7"/>
                  <a:gd name="T16" fmla="*/ 7 w 17"/>
                  <a:gd name="T17" fmla="*/ 4 h 7"/>
                  <a:gd name="T18" fmla="*/ 3 w 17"/>
                  <a:gd name="T19" fmla="*/ 7 h 7"/>
                  <a:gd name="T20" fmla="*/ 0 w 17"/>
                  <a:gd name="T21" fmla="*/ 7 h 7"/>
                  <a:gd name="T22" fmla="*/ 0 w 17"/>
                  <a:gd name="T23" fmla="*/ 4 h 7"/>
                  <a:gd name="T24" fmla="*/ 0 w 17"/>
                  <a:gd name="T25" fmla="*/ 0 h 7"/>
                  <a:gd name="T26" fmla="*/ 0 w 17"/>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7">
                    <a:moveTo>
                      <a:pt x="0" y="0"/>
                    </a:moveTo>
                    <a:lnTo>
                      <a:pt x="7" y="0"/>
                    </a:lnTo>
                    <a:lnTo>
                      <a:pt x="10" y="0"/>
                    </a:lnTo>
                    <a:lnTo>
                      <a:pt x="14" y="0"/>
                    </a:lnTo>
                    <a:lnTo>
                      <a:pt x="17" y="0"/>
                    </a:lnTo>
                    <a:lnTo>
                      <a:pt x="17" y="4"/>
                    </a:lnTo>
                    <a:lnTo>
                      <a:pt x="14" y="4"/>
                    </a:lnTo>
                    <a:lnTo>
                      <a:pt x="14" y="4"/>
                    </a:lnTo>
                    <a:lnTo>
                      <a:pt x="7" y="4"/>
                    </a:lnTo>
                    <a:lnTo>
                      <a:pt x="3" y="7"/>
                    </a:lnTo>
                    <a:lnTo>
                      <a:pt x="0" y="7"/>
                    </a:lnTo>
                    <a:lnTo>
                      <a:pt x="0" y="4"/>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14" name="Freeform 638">
                <a:extLst>
                  <a:ext uri="{FF2B5EF4-FFF2-40B4-BE49-F238E27FC236}">
                    <a16:creationId xmlns:a16="http://schemas.microsoft.com/office/drawing/2014/main" id="{EABC672F-1788-44BC-A81E-929A0084725C}"/>
                  </a:ext>
                </a:extLst>
              </p:cNvPr>
              <p:cNvSpPr>
                <a:spLocks/>
              </p:cNvSpPr>
              <p:nvPr/>
            </p:nvSpPr>
            <p:spPr bwMode="auto">
              <a:xfrm>
                <a:off x="6279" y="2761"/>
                <a:ext cx="22" cy="3"/>
              </a:xfrm>
              <a:custGeom>
                <a:avLst/>
                <a:gdLst>
                  <a:gd name="T0" fmla="*/ 0 w 22"/>
                  <a:gd name="T1" fmla="*/ 0 h 3"/>
                  <a:gd name="T2" fmla="*/ 0 w 22"/>
                  <a:gd name="T3" fmla="*/ 0 h 3"/>
                  <a:gd name="T4" fmla="*/ 8 w 22"/>
                  <a:gd name="T5" fmla="*/ 0 h 3"/>
                  <a:gd name="T6" fmla="*/ 11 w 22"/>
                  <a:gd name="T7" fmla="*/ 0 h 3"/>
                  <a:gd name="T8" fmla="*/ 18 w 22"/>
                  <a:gd name="T9" fmla="*/ 0 h 3"/>
                  <a:gd name="T10" fmla="*/ 22 w 22"/>
                  <a:gd name="T11" fmla="*/ 0 h 3"/>
                  <a:gd name="T12" fmla="*/ 18 w 22"/>
                  <a:gd name="T13" fmla="*/ 0 h 3"/>
                  <a:gd name="T14" fmla="*/ 15 w 22"/>
                  <a:gd name="T15" fmla="*/ 0 h 3"/>
                  <a:gd name="T16" fmla="*/ 4 w 22"/>
                  <a:gd name="T17" fmla="*/ 3 h 3"/>
                  <a:gd name="T18" fmla="*/ 0 w 22"/>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3">
                    <a:moveTo>
                      <a:pt x="0" y="0"/>
                    </a:moveTo>
                    <a:lnTo>
                      <a:pt x="0" y="0"/>
                    </a:lnTo>
                    <a:lnTo>
                      <a:pt x="8" y="0"/>
                    </a:lnTo>
                    <a:lnTo>
                      <a:pt x="11" y="0"/>
                    </a:lnTo>
                    <a:lnTo>
                      <a:pt x="18" y="0"/>
                    </a:lnTo>
                    <a:lnTo>
                      <a:pt x="22" y="0"/>
                    </a:lnTo>
                    <a:lnTo>
                      <a:pt x="18" y="0"/>
                    </a:lnTo>
                    <a:lnTo>
                      <a:pt x="15" y="0"/>
                    </a:lnTo>
                    <a:lnTo>
                      <a:pt x="4" y="3"/>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15" name="Freeform 639">
                <a:extLst>
                  <a:ext uri="{FF2B5EF4-FFF2-40B4-BE49-F238E27FC236}">
                    <a16:creationId xmlns:a16="http://schemas.microsoft.com/office/drawing/2014/main" id="{51736AF8-C63B-43B5-B958-864518B2F7EA}"/>
                  </a:ext>
                </a:extLst>
              </p:cNvPr>
              <p:cNvSpPr>
                <a:spLocks/>
              </p:cNvSpPr>
              <p:nvPr/>
            </p:nvSpPr>
            <p:spPr bwMode="auto">
              <a:xfrm>
                <a:off x="6290" y="2764"/>
                <a:ext cx="4" cy="8"/>
              </a:xfrm>
              <a:custGeom>
                <a:avLst/>
                <a:gdLst>
                  <a:gd name="T0" fmla="*/ 0 w 4"/>
                  <a:gd name="T1" fmla="*/ 0 h 8"/>
                  <a:gd name="T2" fmla="*/ 4 w 4"/>
                  <a:gd name="T3" fmla="*/ 0 h 8"/>
                  <a:gd name="T4" fmla="*/ 4 w 4"/>
                  <a:gd name="T5" fmla="*/ 0 h 8"/>
                  <a:gd name="T6" fmla="*/ 4 w 4"/>
                  <a:gd name="T7" fmla="*/ 4 h 8"/>
                  <a:gd name="T8" fmla="*/ 4 w 4"/>
                  <a:gd name="T9" fmla="*/ 8 h 8"/>
                  <a:gd name="T10" fmla="*/ 0 w 4"/>
                  <a:gd name="T11" fmla="*/ 4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4" y="0"/>
                    </a:lnTo>
                    <a:lnTo>
                      <a:pt x="4" y="0"/>
                    </a:lnTo>
                    <a:lnTo>
                      <a:pt x="4" y="4"/>
                    </a:lnTo>
                    <a:lnTo>
                      <a:pt x="4" y="8"/>
                    </a:lnTo>
                    <a:lnTo>
                      <a:pt x="0"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16" name="Freeform 640">
                <a:extLst>
                  <a:ext uri="{FF2B5EF4-FFF2-40B4-BE49-F238E27FC236}">
                    <a16:creationId xmlns:a16="http://schemas.microsoft.com/office/drawing/2014/main" id="{CC830864-549A-4CD7-A121-B798A83B44B1}"/>
                  </a:ext>
                </a:extLst>
              </p:cNvPr>
              <p:cNvSpPr>
                <a:spLocks/>
              </p:cNvSpPr>
              <p:nvPr/>
            </p:nvSpPr>
            <p:spPr bwMode="auto">
              <a:xfrm>
                <a:off x="6294" y="2786"/>
                <a:ext cx="25" cy="14"/>
              </a:xfrm>
              <a:custGeom>
                <a:avLst/>
                <a:gdLst>
                  <a:gd name="T0" fmla="*/ 0 w 25"/>
                  <a:gd name="T1" fmla="*/ 0 h 14"/>
                  <a:gd name="T2" fmla="*/ 0 w 25"/>
                  <a:gd name="T3" fmla="*/ 0 h 14"/>
                  <a:gd name="T4" fmla="*/ 3 w 25"/>
                  <a:gd name="T5" fmla="*/ 0 h 14"/>
                  <a:gd name="T6" fmla="*/ 11 w 25"/>
                  <a:gd name="T7" fmla="*/ 0 h 14"/>
                  <a:gd name="T8" fmla="*/ 14 w 25"/>
                  <a:gd name="T9" fmla="*/ 0 h 14"/>
                  <a:gd name="T10" fmla="*/ 21 w 25"/>
                  <a:gd name="T11" fmla="*/ 4 h 14"/>
                  <a:gd name="T12" fmla="*/ 21 w 25"/>
                  <a:gd name="T13" fmla="*/ 4 h 14"/>
                  <a:gd name="T14" fmla="*/ 25 w 25"/>
                  <a:gd name="T15" fmla="*/ 4 h 14"/>
                  <a:gd name="T16" fmla="*/ 25 w 25"/>
                  <a:gd name="T17" fmla="*/ 11 h 14"/>
                  <a:gd name="T18" fmla="*/ 21 w 25"/>
                  <a:gd name="T19" fmla="*/ 11 h 14"/>
                  <a:gd name="T20" fmla="*/ 18 w 25"/>
                  <a:gd name="T21" fmla="*/ 14 h 14"/>
                  <a:gd name="T22" fmla="*/ 14 w 25"/>
                  <a:gd name="T23" fmla="*/ 14 h 14"/>
                  <a:gd name="T24" fmla="*/ 11 w 25"/>
                  <a:gd name="T25" fmla="*/ 14 h 14"/>
                  <a:gd name="T26" fmla="*/ 7 w 25"/>
                  <a:gd name="T27" fmla="*/ 14 h 14"/>
                  <a:gd name="T28" fmla="*/ 3 w 25"/>
                  <a:gd name="T29" fmla="*/ 11 h 14"/>
                  <a:gd name="T30" fmla="*/ 0 w 25"/>
                  <a:gd name="T31" fmla="*/ 7 h 14"/>
                  <a:gd name="T32" fmla="*/ 0 w 25"/>
                  <a:gd name="T33" fmla="*/ 4 h 14"/>
                  <a:gd name="T34" fmla="*/ 0 w 25"/>
                  <a:gd name="T35" fmla="*/ 0 h 14"/>
                  <a:gd name="T36" fmla="*/ 0 w 25"/>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14">
                    <a:moveTo>
                      <a:pt x="0" y="0"/>
                    </a:moveTo>
                    <a:lnTo>
                      <a:pt x="0" y="0"/>
                    </a:lnTo>
                    <a:lnTo>
                      <a:pt x="3" y="0"/>
                    </a:lnTo>
                    <a:lnTo>
                      <a:pt x="11" y="0"/>
                    </a:lnTo>
                    <a:lnTo>
                      <a:pt x="14" y="0"/>
                    </a:lnTo>
                    <a:lnTo>
                      <a:pt x="21" y="4"/>
                    </a:lnTo>
                    <a:lnTo>
                      <a:pt x="21" y="4"/>
                    </a:lnTo>
                    <a:lnTo>
                      <a:pt x="25" y="4"/>
                    </a:lnTo>
                    <a:lnTo>
                      <a:pt x="25" y="11"/>
                    </a:lnTo>
                    <a:lnTo>
                      <a:pt x="21" y="11"/>
                    </a:lnTo>
                    <a:lnTo>
                      <a:pt x="18" y="14"/>
                    </a:lnTo>
                    <a:lnTo>
                      <a:pt x="14" y="14"/>
                    </a:lnTo>
                    <a:lnTo>
                      <a:pt x="11" y="14"/>
                    </a:lnTo>
                    <a:lnTo>
                      <a:pt x="7" y="14"/>
                    </a:lnTo>
                    <a:lnTo>
                      <a:pt x="3" y="11"/>
                    </a:lnTo>
                    <a:lnTo>
                      <a:pt x="0" y="7"/>
                    </a:lnTo>
                    <a:lnTo>
                      <a:pt x="0" y="4"/>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17" name="Freeform 641">
                <a:extLst>
                  <a:ext uri="{FF2B5EF4-FFF2-40B4-BE49-F238E27FC236}">
                    <a16:creationId xmlns:a16="http://schemas.microsoft.com/office/drawing/2014/main" id="{AA7CB5E3-2559-44FB-BA93-B3B20D283A46}"/>
                  </a:ext>
                </a:extLst>
              </p:cNvPr>
              <p:cNvSpPr>
                <a:spLocks/>
              </p:cNvSpPr>
              <p:nvPr/>
            </p:nvSpPr>
            <p:spPr bwMode="auto">
              <a:xfrm>
                <a:off x="6283" y="2646"/>
                <a:ext cx="4" cy="7"/>
              </a:xfrm>
              <a:custGeom>
                <a:avLst/>
                <a:gdLst>
                  <a:gd name="T0" fmla="*/ 0 w 4"/>
                  <a:gd name="T1" fmla="*/ 0 h 7"/>
                  <a:gd name="T2" fmla="*/ 0 w 4"/>
                  <a:gd name="T3" fmla="*/ 0 h 7"/>
                  <a:gd name="T4" fmla="*/ 0 w 4"/>
                  <a:gd name="T5" fmla="*/ 4 h 7"/>
                  <a:gd name="T6" fmla="*/ 4 w 4"/>
                  <a:gd name="T7" fmla="*/ 7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lnTo>
                      <a:pt x="0" y="0"/>
                    </a:lnTo>
                    <a:lnTo>
                      <a:pt x="0" y="4"/>
                    </a:lnTo>
                    <a:lnTo>
                      <a:pt x="4" y="7"/>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18" name="Freeform 642">
                <a:extLst>
                  <a:ext uri="{FF2B5EF4-FFF2-40B4-BE49-F238E27FC236}">
                    <a16:creationId xmlns:a16="http://schemas.microsoft.com/office/drawing/2014/main" id="{CF6279EF-3000-4E48-BBCE-3DD1CE5DBA0E}"/>
                  </a:ext>
                </a:extLst>
              </p:cNvPr>
              <p:cNvSpPr>
                <a:spLocks/>
              </p:cNvSpPr>
              <p:nvPr/>
            </p:nvSpPr>
            <p:spPr bwMode="auto">
              <a:xfrm>
                <a:off x="6308" y="2632"/>
                <a:ext cx="4" cy="7"/>
              </a:xfrm>
              <a:custGeom>
                <a:avLst/>
                <a:gdLst>
                  <a:gd name="T0" fmla="*/ 0 w 4"/>
                  <a:gd name="T1" fmla="*/ 0 h 7"/>
                  <a:gd name="T2" fmla="*/ 4 w 4"/>
                  <a:gd name="T3" fmla="*/ 0 h 7"/>
                  <a:gd name="T4" fmla="*/ 4 w 4"/>
                  <a:gd name="T5" fmla="*/ 0 h 7"/>
                  <a:gd name="T6" fmla="*/ 4 w 4"/>
                  <a:gd name="T7" fmla="*/ 3 h 7"/>
                  <a:gd name="T8" fmla="*/ 4 w 4"/>
                  <a:gd name="T9" fmla="*/ 7 h 7"/>
                  <a:gd name="T10" fmla="*/ 0 w 4"/>
                  <a:gd name="T11" fmla="*/ 7 h 7"/>
                  <a:gd name="T12" fmla="*/ 0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0"/>
                    </a:moveTo>
                    <a:lnTo>
                      <a:pt x="4" y="0"/>
                    </a:lnTo>
                    <a:lnTo>
                      <a:pt x="4" y="0"/>
                    </a:lnTo>
                    <a:lnTo>
                      <a:pt x="4" y="3"/>
                    </a:lnTo>
                    <a:lnTo>
                      <a:pt x="4" y="7"/>
                    </a:lnTo>
                    <a:lnTo>
                      <a:pt x="0" y="7"/>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19" name="Freeform 643">
                <a:extLst>
                  <a:ext uri="{FF2B5EF4-FFF2-40B4-BE49-F238E27FC236}">
                    <a16:creationId xmlns:a16="http://schemas.microsoft.com/office/drawing/2014/main" id="{10FFAD06-7DBF-42A5-8F29-AD5688C1EFDC}"/>
                  </a:ext>
                </a:extLst>
              </p:cNvPr>
              <p:cNvSpPr>
                <a:spLocks/>
              </p:cNvSpPr>
              <p:nvPr/>
            </p:nvSpPr>
            <p:spPr bwMode="auto">
              <a:xfrm>
                <a:off x="6340" y="2668"/>
                <a:ext cx="7" cy="14"/>
              </a:xfrm>
              <a:custGeom>
                <a:avLst/>
                <a:gdLst>
                  <a:gd name="T0" fmla="*/ 4 w 7"/>
                  <a:gd name="T1" fmla="*/ 0 h 14"/>
                  <a:gd name="T2" fmla="*/ 7 w 7"/>
                  <a:gd name="T3" fmla="*/ 3 h 14"/>
                  <a:gd name="T4" fmla="*/ 7 w 7"/>
                  <a:gd name="T5" fmla="*/ 7 h 14"/>
                  <a:gd name="T6" fmla="*/ 7 w 7"/>
                  <a:gd name="T7" fmla="*/ 7 h 14"/>
                  <a:gd name="T8" fmla="*/ 4 w 7"/>
                  <a:gd name="T9" fmla="*/ 14 h 14"/>
                  <a:gd name="T10" fmla="*/ 0 w 7"/>
                  <a:gd name="T11" fmla="*/ 14 h 14"/>
                  <a:gd name="T12" fmla="*/ 0 w 7"/>
                  <a:gd name="T13" fmla="*/ 7 h 14"/>
                  <a:gd name="T14" fmla="*/ 0 w 7"/>
                  <a:gd name="T15" fmla="*/ 7 h 14"/>
                  <a:gd name="T16" fmla="*/ 0 w 7"/>
                  <a:gd name="T17" fmla="*/ 3 h 14"/>
                  <a:gd name="T18" fmla="*/ 4 w 7"/>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0"/>
                    </a:moveTo>
                    <a:lnTo>
                      <a:pt x="7" y="3"/>
                    </a:lnTo>
                    <a:lnTo>
                      <a:pt x="7" y="7"/>
                    </a:lnTo>
                    <a:lnTo>
                      <a:pt x="7" y="7"/>
                    </a:lnTo>
                    <a:lnTo>
                      <a:pt x="4" y="14"/>
                    </a:lnTo>
                    <a:lnTo>
                      <a:pt x="0" y="14"/>
                    </a:lnTo>
                    <a:lnTo>
                      <a:pt x="0" y="7"/>
                    </a:lnTo>
                    <a:lnTo>
                      <a:pt x="0" y="7"/>
                    </a:lnTo>
                    <a:lnTo>
                      <a:pt x="0" y="3"/>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20" name="Freeform 644">
                <a:extLst>
                  <a:ext uri="{FF2B5EF4-FFF2-40B4-BE49-F238E27FC236}">
                    <a16:creationId xmlns:a16="http://schemas.microsoft.com/office/drawing/2014/main" id="{62A8569D-D87F-4DE8-A093-E9844BD81A81}"/>
                  </a:ext>
                </a:extLst>
              </p:cNvPr>
              <p:cNvSpPr>
                <a:spLocks/>
              </p:cNvSpPr>
              <p:nvPr/>
            </p:nvSpPr>
            <p:spPr bwMode="auto">
              <a:xfrm>
                <a:off x="6322" y="2678"/>
                <a:ext cx="29" cy="65"/>
              </a:xfrm>
              <a:custGeom>
                <a:avLst/>
                <a:gdLst>
                  <a:gd name="T0" fmla="*/ 11 w 29"/>
                  <a:gd name="T1" fmla="*/ 0 h 65"/>
                  <a:gd name="T2" fmla="*/ 11 w 29"/>
                  <a:gd name="T3" fmla="*/ 0 h 65"/>
                  <a:gd name="T4" fmla="*/ 11 w 29"/>
                  <a:gd name="T5" fmla="*/ 0 h 65"/>
                  <a:gd name="T6" fmla="*/ 11 w 29"/>
                  <a:gd name="T7" fmla="*/ 0 h 65"/>
                  <a:gd name="T8" fmla="*/ 11 w 29"/>
                  <a:gd name="T9" fmla="*/ 4 h 65"/>
                  <a:gd name="T10" fmla="*/ 8 w 29"/>
                  <a:gd name="T11" fmla="*/ 8 h 65"/>
                  <a:gd name="T12" fmla="*/ 8 w 29"/>
                  <a:gd name="T13" fmla="*/ 8 h 65"/>
                  <a:gd name="T14" fmla="*/ 11 w 29"/>
                  <a:gd name="T15" fmla="*/ 8 h 65"/>
                  <a:gd name="T16" fmla="*/ 11 w 29"/>
                  <a:gd name="T17" fmla="*/ 11 h 65"/>
                  <a:gd name="T18" fmla="*/ 11 w 29"/>
                  <a:gd name="T19" fmla="*/ 15 h 65"/>
                  <a:gd name="T20" fmla="*/ 11 w 29"/>
                  <a:gd name="T21" fmla="*/ 18 h 65"/>
                  <a:gd name="T22" fmla="*/ 8 w 29"/>
                  <a:gd name="T23" fmla="*/ 26 h 65"/>
                  <a:gd name="T24" fmla="*/ 4 w 29"/>
                  <a:gd name="T25" fmla="*/ 26 h 65"/>
                  <a:gd name="T26" fmla="*/ 4 w 29"/>
                  <a:gd name="T27" fmla="*/ 26 h 65"/>
                  <a:gd name="T28" fmla="*/ 8 w 29"/>
                  <a:gd name="T29" fmla="*/ 29 h 65"/>
                  <a:gd name="T30" fmla="*/ 11 w 29"/>
                  <a:gd name="T31" fmla="*/ 26 h 65"/>
                  <a:gd name="T32" fmla="*/ 15 w 29"/>
                  <a:gd name="T33" fmla="*/ 22 h 65"/>
                  <a:gd name="T34" fmla="*/ 18 w 29"/>
                  <a:gd name="T35" fmla="*/ 15 h 65"/>
                  <a:gd name="T36" fmla="*/ 18 w 29"/>
                  <a:gd name="T37" fmla="*/ 15 h 65"/>
                  <a:gd name="T38" fmla="*/ 25 w 29"/>
                  <a:gd name="T39" fmla="*/ 15 h 65"/>
                  <a:gd name="T40" fmla="*/ 25 w 29"/>
                  <a:gd name="T41" fmla="*/ 15 h 65"/>
                  <a:gd name="T42" fmla="*/ 25 w 29"/>
                  <a:gd name="T43" fmla="*/ 18 h 65"/>
                  <a:gd name="T44" fmla="*/ 25 w 29"/>
                  <a:gd name="T45" fmla="*/ 22 h 65"/>
                  <a:gd name="T46" fmla="*/ 18 w 29"/>
                  <a:gd name="T47" fmla="*/ 29 h 65"/>
                  <a:gd name="T48" fmla="*/ 18 w 29"/>
                  <a:gd name="T49" fmla="*/ 29 h 65"/>
                  <a:gd name="T50" fmla="*/ 25 w 29"/>
                  <a:gd name="T51" fmla="*/ 33 h 65"/>
                  <a:gd name="T52" fmla="*/ 25 w 29"/>
                  <a:gd name="T53" fmla="*/ 36 h 65"/>
                  <a:gd name="T54" fmla="*/ 25 w 29"/>
                  <a:gd name="T55" fmla="*/ 36 h 65"/>
                  <a:gd name="T56" fmla="*/ 29 w 29"/>
                  <a:gd name="T57" fmla="*/ 40 h 65"/>
                  <a:gd name="T58" fmla="*/ 25 w 29"/>
                  <a:gd name="T59" fmla="*/ 40 h 65"/>
                  <a:gd name="T60" fmla="*/ 22 w 29"/>
                  <a:gd name="T61" fmla="*/ 36 h 65"/>
                  <a:gd name="T62" fmla="*/ 15 w 29"/>
                  <a:gd name="T63" fmla="*/ 36 h 65"/>
                  <a:gd name="T64" fmla="*/ 11 w 29"/>
                  <a:gd name="T65" fmla="*/ 36 h 65"/>
                  <a:gd name="T66" fmla="*/ 11 w 29"/>
                  <a:gd name="T67" fmla="*/ 36 h 65"/>
                  <a:gd name="T68" fmla="*/ 11 w 29"/>
                  <a:gd name="T69" fmla="*/ 43 h 65"/>
                  <a:gd name="T70" fmla="*/ 11 w 29"/>
                  <a:gd name="T71" fmla="*/ 51 h 65"/>
                  <a:gd name="T72" fmla="*/ 11 w 29"/>
                  <a:gd name="T73" fmla="*/ 54 h 65"/>
                  <a:gd name="T74" fmla="*/ 15 w 29"/>
                  <a:gd name="T75" fmla="*/ 58 h 65"/>
                  <a:gd name="T76" fmla="*/ 18 w 29"/>
                  <a:gd name="T77" fmla="*/ 61 h 65"/>
                  <a:gd name="T78" fmla="*/ 18 w 29"/>
                  <a:gd name="T79" fmla="*/ 65 h 65"/>
                  <a:gd name="T80" fmla="*/ 15 w 29"/>
                  <a:gd name="T81" fmla="*/ 58 h 65"/>
                  <a:gd name="T82" fmla="*/ 8 w 29"/>
                  <a:gd name="T83" fmla="*/ 51 h 65"/>
                  <a:gd name="T84" fmla="*/ 4 w 29"/>
                  <a:gd name="T85" fmla="*/ 40 h 65"/>
                  <a:gd name="T86" fmla="*/ 4 w 29"/>
                  <a:gd name="T87" fmla="*/ 33 h 65"/>
                  <a:gd name="T88" fmla="*/ 4 w 29"/>
                  <a:gd name="T89" fmla="*/ 29 h 65"/>
                  <a:gd name="T90" fmla="*/ 4 w 29"/>
                  <a:gd name="T91" fmla="*/ 26 h 65"/>
                  <a:gd name="T92" fmla="*/ 0 w 29"/>
                  <a:gd name="T93" fmla="*/ 26 h 65"/>
                  <a:gd name="T94" fmla="*/ 0 w 29"/>
                  <a:gd name="T95" fmla="*/ 22 h 65"/>
                  <a:gd name="T96" fmla="*/ 0 w 29"/>
                  <a:gd name="T97" fmla="*/ 18 h 65"/>
                  <a:gd name="T98" fmla="*/ 0 w 29"/>
                  <a:gd name="T99" fmla="*/ 18 h 65"/>
                  <a:gd name="T100" fmla="*/ 4 w 29"/>
                  <a:gd name="T101" fmla="*/ 8 h 65"/>
                  <a:gd name="T102" fmla="*/ 4 w 29"/>
                  <a:gd name="T103" fmla="*/ 4 h 65"/>
                  <a:gd name="T104" fmla="*/ 11 w 29"/>
                  <a:gd name="T10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 h="65">
                    <a:moveTo>
                      <a:pt x="11" y="0"/>
                    </a:moveTo>
                    <a:lnTo>
                      <a:pt x="11" y="0"/>
                    </a:lnTo>
                    <a:lnTo>
                      <a:pt x="11" y="0"/>
                    </a:lnTo>
                    <a:lnTo>
                      <a:pt x="11" y="0"/>
                    </a:lnTo>
                    <a:lnTo>
                      <a:pt x="11" y="4"/>
                    </a:lnTo>
                    <a:lnTo>
                      <a:pt x="8" y="8"/>
                    </a:lnTo>
                    <a:lnTo>
                      <a:pt x="8" y="8"/>
                    </a:lnTo>
                    <a:lnTo>
                      <a:pt x="11" y="8"/>
                    </a:lnTo>
                    <a:lnTo>
                      <a:pt x="11" y="11"/>
                    </a:lnTo>
                    <a:lnTo>
                      <a:pt x="11" y="15"/>
                    </a:lnTo>
                    <a:lnTo>
                      <a:pt x="11" y="18"/>
                    </a:lnTo>
                    <a:lnTo>
                      <a:pt x="8" y="26"/>
                    </a:lnTo>
                    <a:lnTo>
                      <a:pt x="4" y="26"/>
                    </a:lnTo>
                    <a:lnTo>
                      <a:pt x="4" y="26"/>
                    </a:lnTo>
                    <a:lnTo>
                      <a:pt x="8" y="29"/>
                    </a:lnTo>
                    <a:lnTo>
                      <a:pt x="11" y="26"/>
                    </a:lnTo>
                    <a:lnTo>
                      <a:pt x="15" y="22"/>
                    </a:lnTo>
                    <a:lnTo>
                      <a:pt x="18" y="15"/>
                    </a:lnTo>
                    <a:lnTo>
                      <a:pt x="18" y="15"/>
                    </a:lnTo>
                    <a:lnTo>
                      <a:pt x="25" y="15"/>
                    </a:lnTo>
                    <a:lnTo>
                      <a:pt x="25" y="15"/>
                    </a:lnTo>
                    <a:lnTo>
                      <a:pt x="25" y="18"/>
                    </a:lnTo>
                    <a:lnTo>
                      <a:pt x="25" y="22"/>
                    </a:lnTo>
                    <a:lnTo>
                      <a:pt x="18" y="29"/>
                    </a:lnTo>
                    <a:lnTo>
                      <a:pt x="18" y="29"/>
                    </a:lnTo>
                    <a:lnTo>
                      <a:pt x="25" y="33"/>
                    </a:lnTo>
                    <a:lnTo>
                      <a:pt x="25" y="36"/>
                    </a:lnTo>
                    <a:lnTo>
                      <a:pt x="25" y="36"/>
                    </a:lnTo>
                    <a:lnTo>
                      <a:pt x="29" y="40"/>
                    </a:lnTo>
                    <a:lnTo>
                      <a:pt x="25" y="40"/>
                    </a:lnTo>
                    <a:lnTo>
                      <a:pt x="22" y="36"/>
                    </a:lnTo>
                    <a:lnTo>
                      <a:pt x="15" y="36"/>
                    </a:lnTo>
                    <a:lnTo>
                      <a:pt x="11" y="36"/>
                    </a:lnTo>
                    <a:lnTo>
                      <a:pt x="11" y="36"/>
                    </a:lnTo>
                    <a:lnTo>
                      <a:pt x="11" y="43"/>
                    </a:lnTo>
                    <a:lnTo>
                      <a:pt x="11" y="51"/>
                    </a:lnTo>
                    <a:lnTo>
                      <a:pt x="11" y="54"/>
                    </a:lnTo>
                    <a:lnTo>
                      <a:pt x="15" y="58"/>
                    </a:lnTo>
                    <a:lnTo>
                      <a:pt x="18" y="61"/>
                    </a:lnTo>
                    <a:lnTo>
                      <a:pt x="18" y="65"/>
                    </a:lnTo>
                    <a:lnTo>
                      <a:pt x="15" y="58"/>
                    </a:lnTo>
                    <a:lnTo>
                      <a:pt x="8" y="51"/>
                    </a:lnTo>
                    <a:lnTo>
                      <a:pt x="4" y="40"/>
                    </a:lnTo>
                    <a:lnTo>
                      <a:pt x="4" y="33"/>
                    </a:lnTo>
                    <a:lnTo>
                      <a:pt x="4" y="29"/>
                    </a:lnTo>
                    <a:lnTo>
                      <a:pt x="4" y="26"/>
                    </a:lnTo>
                    <a:lnTo>
                      <a:pt x="0" y="26"/>
                    </a:lnTo>
                    <a:lnTo>
                      <a:pt x="0" y="22"/>
                    </a:lnTo>
                    <a:lnTo>
                      <a:pt x="0" y="18"/>
                    </a:lnTo>
                    <a:lnTo>
                      <a:pt x="0" y="18"/>
                    </a:lnTo>
                    <a:lnTo>
                      <a:pt x="4" y="8"/>
                    </a:lnTo>
                    <a:lnTo>
                      <a:pt x="4" y="4"/>
                    </a:lnTo>
                    <a:lnTo>
                      <a:pt x="11"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21" name="Freeform 645">
                <a:extLst>
                  <a:ext uri="{FF2B5EF4-FFF2-40B4-BE49-F238E27FC236}">
                    <a16:creationId xmlns:a16="http://schemas.microsoft.com/office/drawing/2014/main" id="{B02DAFEC-C149-46A6-BCE7-E1787CAE8CCE}"/>
                  </a:ext>
                </a:extLst>
              </p:cNvPr>
              <p:cNvSpPr>
                <a:spLocks/>
              </p:cNvSpPr>
              <p:nvPr/>
            </p:nvSpPr>
            <p:spPr bwMode="auto">
              <a:xfrm>
                <a:off x="6319" y="2729"/>
                <a:ext cx="11" cy="10"/>
              </a:xfrm>
              <a:custGeom>
                <a:avLst/>
                <a:gdLst>
                  <a:gd name="T0" fmla="*/ 0 w 11"/>
                  <a:gd name="T1" fmla="*/ 0 h 10"/>
                  <a:gd name="T2" fmla="*/ 3 w 11"/>
                  <a:gd name="T3" fmla="*/ 0 h 10"/>
                  <a:gd name="T4" fmla="*/ 7 w 11"/>
                  <a:gd name="T5" fmla="*/ 3 h 10"/>
                  <a:gd name="T6" fmla="*/ 7 w 11"/>
                  <a:gd name="T7" fmla="*/ 7 h 10"/>
                  <a:gd name="T8" fmla="*/ 7 w 11"/>
                  <a:gd name="T9" fmla="*/ 7 h 10"/>
                  <a:gd name="T10" fmla="*/ 11 w 11"/>
                  <a:gd name="T11" fmla="*/ 10 h 10"/>
                  <a:gd name="T12" fmla="*/ 11 w 11"/>
                  <a:gd name="T13" fmla="*/ 10 h 10"/>
                  <a:gd name="T14" fmla="*/ 7 w 11"/>
                  <a:gd name="T15" fmla="*/ 10 h 10"/>
                  <a:gd name="T16" fmla="*/ 3 w 11"/>
                  <a:gd name="T17" fmla="*/ 10 h 10"/>
                  <a:gd name="T18" fmla="*/ 3 w 11"/>
                  <a:gd name="T19" fmla="*/ 7 h 10"/>
                  <a:gd name="T20" fmla="*/ 3 w 11"/>
                  <a:gd name="T21" fmla="*/ 7 h 10"/>
                  <a:gd name="T22" fmla="*/ 3 w 11"/>
                  <a:gd name="T23" fmla="*/ 3 h 10"/>
                  <a:gd name="T24" fmla="*/ 0 w 11"/>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0">
                    <a:moveTo>
                      <a:pt x="0" y="0"/>
                    </a:moveTo>
                    <a:lnTo>
                      <a:pt x="3" y="0"/>
                    </a:lnTo>
                    <a:lnTo>
                      <a:pt x="7" y="3"/>
                    </a:lnTo>
                    <a:lnTo>
                      <a:pt x="7" y="7"/>
                    </a:lnTo>
                    <a:lnTo>
                      <a:pt x="7" y="7"/>
                    </a:lnTo>
                    <a:lnTo>
                      <a:pt x="11" y="10"/>
                    </a:lnTo>
                    <a:lnTo>
                      <a:pt x="11" y="10"/>
                    </a:lnTo>
                    <a:lnTo>
                      <a:pt x="7" y="10"/>
                    </a:lnTo>
                    <a:lnTo>
                      <a:pt x="3" y="10"/>
                    </a:lnTo>
                    <a:lnTo>
                      <a:pt x="3" y="7"/>
                    </a:lnTo>
                    <a:lnTo>
                      <a:pt x="3" y="7"/>
                    </a:lnTo>
                    <a:lnTo>
                      <a:pt x="3" y="3"/>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22" name="Freeform 646">
                <a:extLst>
                  <a:ext uri="{FF2B5EF4-FFF2-40B4-BE49-F238E27FC236}">
                    <a16:creationId xmlns:a16="http://schemas.microsoft.com/office/drawing/2014/main" id="{83AEA398-F38C-4D17-AA9C-11E545C9A7D2}"/>
                  </a:ext>
                </a:extLst>
              </p:cNvPr>
              <p:cNvSpPr>
                <a:spLocks/>
              </p:cNvSpPr>
              <p:nvPr/>
            </p:nvSpPr>
            <p:spPr bwMode="auto">
              <a:xfrm>
                <a:off x="6322" y="2750"/>
                <a:ext cx="15" cy="7"/>
              </a:xfrm>
              <a:custGeom>
                <a:avLst/>
                <a:gdLst>
                  <a:gd name="T0" fmla="*/ 0 w 15"/>
                  <a:gd name="T1" fmla="*/ 4 h 7"/>
                  <a:gd name="T2" fmla="*/ 0 w 15"/>
                  <a:gd name="T3" fmla="*/ 4 h 7"/>
                  <a:gd name="T4" fmla="*/ 4 w 15"/>
                  <a:gd name="T5" fmla="*/ 0 h 7"/>
                  <a:gd name="T6" fmla="*/ 8 w 15"/>
                  <a:gd name="T7" fmla="*/ 0 h 7"/>
                  <a:gd name="T8" fmla="*/ 15 w 15"/>
                  <a:gd name="T9" fmla="*/ 4 h 7"/>
                  <a:gd name="T10" fmla="*/ 15 w 15"/>
                  <a:gd name="T11" fmla="*/ 7 h 7"/>
                  <a:gd name="T12" fmla="*/ 15 w 15"/>
                  <a:gd name="T13" fmla="*/ 7 h 7"/>
                  <a:gd name="T14" fmla="*/ 8 w 15"/>
                  <a:gd name="T15" fmla="*/ 7 h 7"/>
                  <a:gd name="T16" fmla="*/ 4 w 15"/>
                  <a:gd name="T17" fmla="*/ 7 h 7"/>
                  <a:gd name="T18" fmla="*/ 0 w 15"/>
                  <a:gd name="T19" fmla="*/ 7 h 7"/>
                  <a:gd name="T20" fmla="*/ 0 w 15"/>
                  <a:gd name="T21" fmla="*/ 4 h 7"/>
                  <a:gd name="T22" fmla="*/ 0 w 15"/>
                  <a:gd name="T2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
                    <a:moveTo>
                      <a:pt x="0" y="4"/>
                    </a:moveTo>
                    <a:lnTo>
                      <a:pt x="0" y="4"/>
                    </a:lnTo>
                    <a:lnTo>
                      <a:pt x="4" y="0"/>
                    </a:lnTo>
                    <a:lnTo>
                      <a:pt x="8" y="0"/>
                    </a:lnTo>
                    <a:lnTo>
                      <a:pt x="15" y="4"/>
                    </a:lnTo>
                    <a:lnTo>
                      <a:pt x="15" y="7"/>
                    </a:lnTo>
                    <a:lnTo>
                      <a:pt x="15" y="7"/>
                    </a:lnTo>
                    <a:lnTo>
                      <a:pt x="8" y="7"/>
                    </a:lnTo>
                    <a:lnTo>
                      <a:pt x="4" y="7"/>
                    </a:lnTo>
                    <a:lnTo>
                      <a:pt x="0" y="7"/>
                    </a:lnTo>
                    <a:lnTo>
                      <a:pt x="0" y="4"/>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23" name="Freeform 647">
                <a:extLst>
                  <a:ext uri="{FF2B5EF4-FFF2-40B4-BE49-F238E27FC236}">
                    <a16:creationId xmlns:a16="http://schemas.microsoft.com/office/drawing/2014/main" id="{0A0B85BE-26B4-47F2-BC0B-E1BC3121874F}"/>
                  </a:ext>
                </a:extLst>
              </p:cNvPr>
              <p:cNvSpPr>
                <a:spLocks/>
              </p:cNvSpPr>
              <p:nvPr/>
            </p:nvSpPr>
            <p:spPr bwMode="auto">
              <a:xfrm>
                <a:off x="6333" y="2793"/>
                <a:ext cx="7" cy="7"/>
              </a:xfrm>
              <a:custGeom>
                <a:avLst/>
                <a:gdLst>
                  <a:gd name="T0" fmla="*/ 4 w 7"/>
                  <a:gd name="T1" fmla="*/ 7 h 7"/>
                  <a:gd name="T2" fmla="*/ 0 w 7"/>
                  <a:gd name="T3" fmla="*/ 7 h 7"/>
                  <a:gd name="T4" fmla="*/ 0 w 7"/>
                  <a:gd name="T5" fmla="*/ 7 h 7"/>
                  <a:gd name="T6" fmla="*/ 0 w 7"/>
                  <a:gd name="T7" fmla="*/ 4 h 7"/>
                  <a:gd name="T8" fmla="*/ 4 w 7"/>
                  <a:gd name="T9" fmla="*/ 4 h 7"/>
                  <a:gd name="T10" fmla="*/ 7 w 7"/>
                  <a:gd name="T11" fmla="*/ 0 h 7"/>
                  <a:gd name="T12" fmla="*/ 7 w 7"/>
                  <a:gd name="T13" fmla="*/ 4 h 7"/>
                  <a:gd name="T14" fmla="*/ 7 w 7"/>
                  <a:gd name="T15" fmla="*/ 4 h 7"/>
                  <a:gd name="T16" fmla="*/ 7 w 7"/>
                  <a:gd name="T17" fmla="*/ 7 h 7"/>
                  <a:gd name="T18" fmla="*/ 4 w 7"/>
                  <a:gd name="T19" fmla="*/ 7 h 7"/>
                  <a:gd name="T20" fmla="*/ 4 w 7"/>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4" y="7"/>
                    </a:moveTo>
                    <a:lnTo>
                      <a:pt x="0" y="7"/>
                    </a:lnTo>
                    <a:lnTo>
                      <a:pt x="0" y="7"/>
                    </a:lnTo>
                    <a:lnTo>
                      <a:pt x="0" y="4"/>
                    </a:lnTo>
                    <a:lnTo>
                      <a:pt x="4" y="4"/>
                    </a:lnTo>
                    <a:lnTo>
                      <a:pt x="7" y="0"/>
                    </a:lnTo>
                    <a:lnTo>
                      <a:pt x="7" y="4"/>
                    </a:lnTo>
                    <a:lnTo>
                      <a:pt x="7" y="4"/>
                    </a:lnTo>
                    <a:lnTo>
                      <a:pt x="7" y="7"/>
                    </a:lnTo>
                    <a:lnTo>
                      <a:pt x="4" y="7"/>
                    </a:lnTo>
                    <a:lnTo>
                      <a:pt x="4"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24" name="Freeform 648">
                <a:extLst>
                  <a:ext uri="{FF2B5EF4-FFF2-40B4-BE49-F238E27FC236}">
                    <a16:creationId xmlns:a16="http://schemas.microsoft.com/office/drawing/2014/main" id="{75348AB0-1A7A-4298-8ECF-99BCB9B4D81F}"/>
                  </a:ext>
                </a:extLst>
              </p:cNvPr>
              <p:cNvSpPr>
                <a:spLocks/>
              </p:cNvSpPr>
              <p:nvPr/>
            </p:nvSpPr>
            <p:spPr bwMode="auto">
              <a:xfrm>
                <a:off x="6484" y="2736"/>
                <a:ext cx="21" cy="11"/>
              </a:xfrm>
              <a:custGeom>
                <a:avLst/>
                <a:gdLst>
                  <a:gd name="T0" fmla="*/ 3 w 21"/>
                  <a:gd name="T1" fmla="*/ 3 h 11"/>
                  <a:gd name="T2" fmla="*/ 0 w 21"/>
                  <a:gd name="T3" fmla="*/ 0 h 11"/>
                  <a:gd name="T4" fmla="*/ 3 w 21"/>
                  <a:gd name="T5" fmla="*/ 0 h 11"/>
                  <a:gd name="T6" fmla="*/ 7 w 21"/>
                  <a:gd name="T7" fmla="*/ 0 h 11"/>
                  <a:gd name="T8" fmla="*/ 7 w 21"/>
                  <a:gd name="T9" fmla="*/ 3 h 11"/>
                  <a:gd name="T10" fmla="*/ 10 w 21"/>
                  <a:gd name="T11" fmla="*/ 3 h 11"/>
                  <a:gd name="T12" fmla="*/ 14 w 21"/>
                  <a:gd name="T13" fmla="*/ 3 h 11"/>
                  <a:gd name="T14" fmla="*/ 18 w 21"/>
                  <a:gd name="T15" fmla="*/ 7 h 11"/>
                  <a:gd name="T16" fmla="*/ 21 w 21"/>
                  <a:gd name="T17" fmla="*/ 11 h 11"/>
                  <a:gd name="T18" fmla="*/ 18 w 21"/>
                  <a:gd name="T19" fmla="*/ 11 h 11"/>
                  <a:gd name="T20" fmla="*/ 14 w 21"/>
                  <a:gd name="T21" fmla="*/ 11 h 11"/>
                  <a:gd name="T22" fmla="*/ 10 w 21"/>
                  <a:gd name="T23" fmla="*/ 11 h 11"/>
                  <a:gd name="T24" fmla="*/ 10 w 21"/>
                  <a:gd name="T25" fmla="*/ 7 h 11"/>
                  <a:gd name="T26" fmla="*/ 7 w 21"/>
                  <a:gd name="T27" fmla="*/ 7 h 11"/>
                  <a:gd name="T28" fmla="*/ 3 w 21"/>
                  <a:gd name="T29" fmla="*/ 3 h 11"/>
                  <a:gd name="T30" fmla="*/ 3 w 21"/>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11">
                    <a:moveTo>
                      <a:pt x="3" y="3"/>
                    </a:moveTo>
                    <a:lnTo>
                      <a:pt x="0" y="0"/>
                    </a:lnTo>
                    <a:lnTo>
                      <a:pt x="3" y="0"/>
                    </a:lnTo>
                    <a:lnTo>
                      <a:pt x="7" y="0"/>
                    </a:lnTo>
                    <a:lnTo>
                      <a:pt x="7" y="3"/>
                    </a:lnTo>
                    <a:lnTo>
                      <a:pt x="10" y="3"/>
                    </a:lnTo>
                    <a:lnTo>
                      <a:pt x="14" y="3"/>
                    </a:lnTo>
                    <a:lnTo>
                      <a:pt x="18" y="7"/>
                    </a:lnTo>
                    <a:lnTo>
                      <a:pt x="21" y="11"/>
                    </a:lnTo>
                    <a:lnTo>
                      <a:pt x="18" y="11"/>
                    </a:lnTo>
                    <a:lnTo>
                      <a:pt x="14" y="11"/>
                    </a:lnTo>
                    <a:lnTo>
                      <a:pt x="10" y="11"/>
                    </a:lnTo>
                    <a:lnTo>
                      <a:pt x="10" y="7"/>
                    </a:lnTo>
                    <a:lnTo>
                      <a:pt x="7" y="7"/>
                    </a:lnTo>
                    <a:lnTo>
                      <a:pt x="3" y="3"/>
                    </a:lnTo>
                    <a:lnTo>
                      <a:pt x="3"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25" name="Freeform 649">
                <a:extLst>
                  <a:ext uri="{FF2B5EF4-FFF2-40B4-BE49-F238E27FC236}">
                    <a16:creationId xmlns:a16="http://schemas.microsoft.com/office/drawing/2014/main" id="{6E7ABB12-A3BC-4F32-B330-E4D052A90EC8}"/>
                  </a:ext>
                </a:extLst>
              </p:cNvPr>
              <p:cNvSpPr>
                <a:spLocks/>
              </p:cNvSpPr>
              <p:nvPr/>
            </p:nvSpPr>
            <p:spPr bwMode="auto">
              <a:xfrm>
                <a:off x="6487" y="2757"/>
                <a:ext cx="29" cy="4"/>
              </a:xfrm>
              <a:custGeom>
                <a:avLst/>
                <a:gdLst>
                  <a:gd name="T0" fmla="*/ 0 w 29"/>
                  <a:gd name="T1" fmla="*/ 0 h 4"/>
                  <a:gd name="T2" fmla="*/ 0 w 29"/>
                  <a:gd name="T3" fmla="*/ 0 h 4"/>
                  <a:gd name="T4" fmla="*/ 4 w 29"/>
                  <a:gd name="T5" fmla="*/ 0 h 4"/>
                  <a:gd name="T6" fmla="*/ 15 w 29"/>
                  <a:gd name="T7" fmla="*/ 0 h 4"/>
                  <a:gd name="T8" fmla="*/ 25 w 29"/>
                  <a:gd name="T9" fmla="*/ 0 h 4"/>
                  <a:gd name="T10" fmla="*/ 25 w 29"/>
                  <a:gd name="T11" fmla="*/ 0 h 4"/>
                  <a:gd name="T12" fmla="*/ 29 w 29"/>
                  <a:gd name="T13" fmla="*/ 4 h 4"/>
                  <a:gd name="T14" fmla="*/ 22 w 29"/>
                  <a:gd name="T15" fmla="*/ 4 h 4"/>
                  <a:gd name="T16" fmla="*/ 15 w 29"/>
                  <a:gd name="T17" fmla="*/ 4 h 4"/>
                  <a:gd name="T18" fmla="*/ 4 w 29"/>
                  <a:gd name="T19" fmla="*/ 0 h 4"/>
                  <a:gd name="T20" fmla="*/ 0 w 29"/>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4">
                    <a:moveTo>
                      <a:pt x="0" y="0"/>
                    </a:moveTo>
                    <a:lnTo>
                      <a:pt x="0" y="0"/>
                    </a:lnTo>
                    <a:lnTo>
                      <a:pt x="4" y="0"/>
                    </a:lnTo>
                    <a:lnTo>
                      <a:pt x="15" y="0"/>
                    </a:lnTo>
                    <a:lnTo>
                      <a:pt x="25" y="0"/>
                    </a:lnTo>
                    <a:lnTo>
                      <a:pt x="25" y="0"/>
                    </a:lnTo>
                    <a:lnTo>
                      <a:pt x="29" y="4"/>
                    </a:lnTo>
                    <a:lnTo>
                      <a:pt x="22" y="4"/>
                    </a:lnTo>
                    <a:lnTo>
                      <a:pt x="15" y="4"/>
                    </a:lnTo>
                    <a:lnTo>
                      <a:pt x="4"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26" name="Freeform 650">
                <a:extLst>
                  <a:ext uri="{FF2B5EF4-FFF2-40B4-BE49-F238E27FC236}">
                    <a16:creationId xmlns:a16="http://schemas.microsoft.com/office/drawing/2014/main" id="{45E52A29-31C7-459A-967F-F953D10E7102}"/>
                  </a:ext>
                </a:extLst>
              </p:cNvPr>
              <p:cNvSpPr>
                <a:spLocks/>
              </p:cNvSpPr>
              <p:nvPr/>
            </p:nvSpPr>
            <p:spPr bwMode="auto">
              <a:xfrm>
                <a:off x="6437" y="2833"/>
                <a:ext cx="4" cy="7"/>
              </a:xfrm>
              <a:custGeom>
                <a:avLst/>
                <a:gdLst>
                  <a:gd name="T0" fmla="*/ 0 w 4"/>
                  <a:gd name="T1" fmla="*/ 0 h 7"/>
                  <a:gd name="T2" fmla="*/ 0 w 4"/>
                  <a:gd name="T3" fmla="*/ 0 h 7"/>
                  <a:gd name="T4" fmla="*/ 4 w 4"/>
                  <a:gd name="T5" fmla="*/ 0 h 7"/>
                  <a:gd name="T6" fmla="*/ 4 w 4"/>
                  <a:gd name="T7" fmla="*/ 3 h 7"/>
                  <a:gd name="T8" fmla="*/ 0 w 4"/>
                  <a:gd name="T9" fmla="*/ 7 h 7"/>
                  <a:gd name="T10" fmla="*/ 0 w 4"/>
                  <a:gd name="T11" fmla="*/ 7 h 7"/>
                  <a:gd name="T12" fmla="*/ 0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0"/>
                    </a:moveTo>
                    <a:lnTo>
                      <a:pt x="0" y="0"/>
                    </a:lnTo>
                    <a:lnTo>
                      <a:pt x="4" y="0"/>
                    </a:lnTo>
                    <a:lnTo>
                      <a:pt x="4" y="3"/>
                    </a:lnTo>
                    <a:lnTo>
                      <a:pt x="0" y="7"/>
                    </a:lnTo>
                    <a:lnTo>
                      <a:pt x="0" y="7"/>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27" name="Freeform 651">
                <a:extLst>
                  <a:ext uri="{FF2B5EF4-FFF2-40B4-BE49-F238E27FC236}">
                    <a16:creationId xmlns:a16="http://schemas.microsoft.com/office/drawing/2014/main" id="{96C1231D-309E-4654-91AB-9D0CC380CAC2}"/>
                  </a:ext>
                </a:extLst>
              </p:cNvPr>
              <p:cNvSpPr>
                <a:spLocks/>
              </p:cNvSpPr>
              <p:nvPr/>
            </p:nvSpPr>
            <p:spPr bwMode="auto">
              <a:xfrm>
                <a:off x="6462" y="2833"/>
                <a:ext cx="11" cy="21"/>
              </a:xfrm>
              <a:custGeom>
                <a:avLst/>
                <a:gdLst>
                  <a:gd name="T0" fmla="*/ 0 w 11"/>
                  <a:gd name="T1" fmla="*/ 7 h 21"/>
                  <a:gd name="T2" fmla="*/ 4 w 11"/>
                  <a:gd name="T3" fmla="*/ 0 h 21"/>
                  <a:gd name="T4" fmla="*/ 7 w 11"/>
                  <a:gd name="T5" fmla="*/ 3 h 21"/>
                  <a:gd name="T6" fmla="*/ 11 w 11"/>
                  <a:gd name="T7" fmla="*/ 7 h 21"/>
                  <a:gd name="T8" fmla="*/ 11 w 11"/>
                  <a:gd name="T9" fmla="*/ 14 h 21"/>
                  <a:gd name="T10" fmla="*/ 11 w 11"/>
                  <a:gd name="T11" fmla="*/ 18 h 21"/>
                  <a:gd name="T12" fmla="*/ 7 w 11"/>
                  <a:gd name="T13" fmla="*/ 21 h 21"/>
                  <a:gd name="T14" fmla="*/ 7 w 11"/>
                  <a:gd name="T15" fmla="*/ 21 h 21"/>
                  <a:gd name="T16" fmla="*/ 4 w 11"/>
                  <a:gd name="T17" fmla="*/ 18 h 21"/>
                  <a:gd name="T18" fmla="*/ 4 w 11"/>
                  <a:gd name="T19" fmla="*/ 18 h 21"/>
                  <a:gd name="T20" fmla="*/ 0 w 11"/>
                  <a:gd name="T21" fmla="*/ 14 h 21"/>
                  <a:gd name="T22" fmla="*/ 4 w 11"/>
                  <a:gd name="T23" fmla="*/ 10 h 21"/>
                  <a:gd name="T24" fmla="*/ 0 w 11"/>
                  <a:gd name="T25" fmla="*/ 10 h 21"/>
                  <a:gd name="T26" fmla="*/ 0 w 11"/>
                  <a:gd name="T27"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21">
                    <a:moveTo>
                      <a:pt x="0" y="7"/>
                    </a:moveTo>
                    <a:lnTo>
                      <a:pt x="4" y="0"/>
                    </a:lnTo>
                    <a:lnTo>
                      <a:pt x="7" y="3"/>
                    </a:lnTo>
                    <a:lnTo>
                      <a:pt x="11" y="7"/>
                    </a:lnTo>
                    <a:lnTo>
                      <a:pt x="11" y="14"/>
                    </a:lnTo>
                    <a:lnTo>
                      <a:pt x="11" y="18"/>
                    </a:lnTo>
                    <a:lnTo>
                      <a:pt x="7" y="21"/>
                    </a:lnTo>
                    <a:lnTo>
                      <a:pt x="7" y="21"/>
                    </a:lnTo>
                    <a:lnTo>
                      <a:pt x="4" y="18"/>
                    </a:lnTo>
                    <a:lnTo>
                      <a:pt x="4" y="18"/>
                    </a:lnTo>
                    <a:lnTo>
                      <a:pt x="0" y="14"/>
                    </a:lnTo>
                    <a:lnTo>
                      <a:pt x="4" y="10"/>
                    </a:lnTo>
                    <a:lnTo>
                      <a:pt x="0" y="10"/>
                    </a:lnTo>
                    <a:lnTo>
                      <a:pt x="0"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28" name="Freeform 652">
                <a:extLst>
                  <a:ext uri="{FF2B5EF4-FFF2-40B4-BE49-F238E27FC236}">
                    <a16:creationId xmlns:a16="http://schemas.microsoft.com/office/drawing/2014/main" id="{AEBB51AD-E271-4452-804D-E78D2C970645}"/>
                  </a:ext>
                </a:extLst>
              </p:cNvPr>
              <p:cNvSpPr>
                <a:spLocks/>
              </p:cNvSpPr>
              <p:nvPr/>
            </p:nvSpPr>
            <p:spPr bwMode="auto">
              <a:xfrm>
                <a:off x="6459" y="2847"/>
                <a:ext cx="10" cy="11"/>
              </a:xfrm>
              <a:custGeom>
                <a:avLst/>
                <a:gdLst>
                  <a:gd name="T0" fmla="*/ 3 w 10"/>
                  <a:gd name="T1" fmla="*/ 4 h 11"/>
                  <a:gd name="T2" fmla="*/ 0 w 10"/>
                  <a:gd name="T3" fmla="*/ 0 h 11"/>
                  <a:gd name="T4" fmla="*/ 3 w 10"/>
                  <a:gd name="T5" fmla="*/ 0 h 11"/>
                  <a:gd name="T6" fmla="*/ 3 w 10"/>
                  <a:gd name="T7" fmla="*/ 4 h 11"/>
                  <a:gd name="T8" fmla="*/ 7 w 10"/>
                  <a:gd name="T9" fmla="*/ 4 h 11"/>
                  <a:gd name="T10" fmla="*/ 10 w 10"/>
                  <a:gd name="T11" fmla="*/ 7 h 11"/>
                  <a:gd name="T12" fmla="*/ 10 w 10"/>
                  <a:gd name="T13" fmla="*/ 7 h 11"/>
                  <a:gd name="T14" fmla="*/ 10 w 10"/>
                  <a:gd name="T15" fmla="*/ 11 h 11"/>
                  <a:gd name="T16" fmla="*/ 7 w 10"/>
                  <a:gd name="T17" fmla="*/ 11 h 11"/>
                  <a:gd name="T18" fmla="*/ 7 w 10"/>
                  <a:gd name="T19" fmla="*/ 7 h 11"/>
                  <a:gd name="T20" fmla="*/ 3 w 10"/>
                  <a:gd name="T21" fmla="*/ 4 h 11"/>
                  <a:gd name="T22" fmla="*/ 3 w 10"/>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1">
                    <a:moveTo>
                      <a:pt x="3" y="4"/>
                    </a:moveTo>
                    <a:lnTo>
                      <a:pt x="0" y="0"/>
                    </a:lnTo>
                    <a:lnTo>
                      <a:pt x="3" y="0"/>
                    </a:lnTo>
                    <a:lnTo>
                      <a:pt x="3" y="4"/>
                    </a:lnTo>
                    <a:lnTo>
                      <a:pt x="7" y="4"/>
                    </a:lnTo>
                    <a:lnTo>
                      <a:pt x="10" y="7"/>
                    </a:lnTo>
                    <a:lnTo>
                      <a:pt x="10" y="7"/>
                    </a:lnTo>
                    <a:lnTo>
                      <a:pt x="10" y="11"/>
                    </a:lnTo>
                    <a:lnTo>
                      <a:pt x="7" y="11"/>
                    </a:lnTo>
                    <a:lnTo>
                      <a:pt x="7" y="7"/>
                    </a:lnTo>
                    <a:lnTo>
                      <a:pt x="3" y="4"/>
                    </a:lnTo>
                    <a:lnTo>
                      <a:pt x="3"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29" name="Freeform 653">
                <a:extLst>
                  <a:ext uri="{FF2B5EF4-FFF2-40B4-BE49-F238E27FC236}">
                    <a16:creationId xmlns:a16="http://schemas.microsoft.com/office/drawing/2014/main" id="{91A55B3C-ACC1-4C3E-96B2-B14C80DF45B4}"/>
                  </a:ext>
                </a:extLst>
              </p:cNvPr>
              <p:cNvSpPr>
                <a:spLocks/>
              </p:cNvSpPr>
              <p:nvPr/>
            </p:nvSpPr>
            <p:spPr bwMode="auto">
              <a:xfrm>
                <a:off x="6459" y="2851"/>
                <a:ext cx="7" cy="14"/>
              </a:xfrm>
              <a:custGeom>
                <a:avLst/>
                <a:gdLst>
                  <a:gd name="T0" fmla="*/ 0 w 7"/>
                  <a:gd name="T1" fmla="*/ 0 h 14"/>
                  <a:gd name="T2" fmla="*/ 3 w 7"/>
                  <a:gd name="T3" fmla="*/ 0 h 14"/>
                  <a:gd name="T4" fmla="*/ 7 w 7"/>
                  <a:gd name="T5" fmla="*/ 7 h 14"/>
                  <a:gd name="T6" fmla="*/ 7 w 7"/>
                  <a:gd name="T7" fmla="*/ 7 h 14"/>
                  <a:gd name="T8" fmla="*/ 7 w 7"/>
                  <a:gd name="T9" fmla="*/ 10 h 14"/>
                  <a:gd name="T10" fmla="*/ 7 w 7"/>
                  <a:gd name="T11" fmla="*/ 14 h 14"/>
                  <a:gd name="T12" fmla="*/ 3 w 7"/>
                  <a:gd name="T13" fmla="*/ 14 h 14"/>
                  <a:gd name="T14" fmla="*/ 0 w 7"/>
                  <a:gd name="T15" fmla="*/ 14 h 14"/>
                  <a:gd name="T16" fmla="*/ 0 w 7"/>
                  <a:gd name="T17" fmla="*/ 10 h 14"/>
                  <a:gd name="T18" fmla="*/ 0 w 7"/>
                  <a:gd name="T19" fmla="*/ 7 h 14"/>
                  <a:gd name="T20" fmla="*/ 0 w 7"/>
                  <a:gd name="T21" fmla="*/ 7 h 14"/>
                  <a:gd name="T22" fmla="*/ 0 w 7"/>
                  <a:gd name="T23" fmla="*/ 10 h 14"/>
                  <a:gd name="T24" fmla="*/ 3 w 7"/>
                  <a:gd name="T25" fmla="*/ 10 h 14"/>
                  <a:gd name="T26" fmla="*/ 3 w 7"/>
                  <a:gd name="T27" fmla="*/ 3 h 14"/>
                  <a:gd name="T28" fmla="*/ 3 w 7"/>
                  <a:gd name="T29" fmla="*/ 3 h 14"/>
                  <a:gd name="T30" fmla="*/ 0 w 7"/>
                  <a:gd name="T31" fmla="*/ 3 h 14"/>
                  <a:gd name="T32" fmla="*/ 0 w 7"/>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4">
                    <a:moveTo>
                      <a:pt x="0" y="0"/>
                    </a:moveTo>
                    <a:lnTo>
                      <a:pt x="3" y="0"/>
                    </a:lnTo>
                    <a:lnTo>
                      <a:pt x="7" y="7"/>
                    </a:lnTo>
                    <a:lnTo>
                      <a:pt x="7" y="7"/>
                    </a:lnTo>
                    <a:lnTo>
                      <a:pt x="7" y="10"/>
                    </a:lnTo>
                    <a:lnTo>
                      <a:pt x="7" y="14"/>
                    </a:lnTo>
                    <a:lnTo>
                      <a:pt x="3" y="14"/>
                    </a:lnTo>
                    <a:lnTo>
                      <a:pt x="0" y="14"/>
                    </a:lnTo>
                    <a:lnTo>
                      <a:pt x="0" y="10"/>
                    </a:lnTo>
                    <a:lnTo>
                      <a:pt x="0" y="7"/>
                    </a:lnTo>
                    <a:lnTo>
                      <a:pt x="0" y="7"/>
                    </a:lnTo>
                    <a:lnTo>
                      <a:pt x="0" y="10"/>
                    </a:lnTo>
                    <a:lnTo>
                      <a:pt x="3" y="10"/>
                    </a:lnTo>
                    <a:lnTo>
                      <a:pt x="3" y="3"/>
                    </a:lnTo>
                    <a:lnTo>
                      <a:pt x="3" y="3"/>
                    </a:lnTo>
                    <a:lnTo>
                      <a:pt x="0" y="3"/>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30" name="Freeform 654">
                <a:extLst>
                  <a:ext uri="{FF2B5EF4-FFF2-40B4-BE49-F238E27FC236}">
                    <a16:creationId xmlns:a16="http://schemas.microsoft.com/office/drawing/2014/main" id="{C8A618E7-802D-479E-920A-9B42ABE5B658}"/>
                  </a:ext>
                </a:extLst>
              </p:cNvPr>
              <p:cNvSpPr>
                <a:spLocks/>
              </p:cNvSpPr>
              <p:nvPr/>
            </p:nvSpPr>
            <p:spPr bwMode="auto">
              <a:xfrm>
                <a:off x="6398" y="2869"/>
                <a:ext cx="10" cy="17"/>
              </a:xfrm>
              <a:custGeom>
                <a:avLst/>
                <a:gdLst>
                  <a:gd name="T0" fmla="*/ 0 w 10"/>
                  <a:gd name="T1" fmla="*/ 14 h 17"/>
                  <a:gd name="T2" fmla="*/ 0 w 10"/>
                  <a:gd name="T3" fmla="*/ 14 h 17"/>
                  <a:gd name="T4" fmla="*/ 3 w 10"/>
                  <a:gd name="T5" fmla="*/ 14 h 17"/>
                  <a:gd name="T6" fmla="*/ 3 w 10"/>
                  <a:gd name="T7" fmla="*/ 7 h 17"/>
                  <a:gd name="T8" fmla="*/ 7 w 10"/>
                  <a:gd name="T9" fmla="*/ 3 h 17"/>
                  <a:gd name="T10" fmla="*/ 7 w 10"/>
                  <a:gd name="T11" fmla="*/ 0 h 17"/>
                  <a:gd name="T12" fmla="*/ 10 w 10"/>
                  <a:gd name="T13" fmla="*/ 0 h 17"/>
                  <a:gd name="T14" fmla="*/ 10 w 10"/>
                  <a:gd name="T15" fmla="*/ 0 h 17"/>
                  <a:gd name="T16" fmla="*/ 10 w 10"/>
                  <a:gd name="T17" fmla="*/ 10 h 17"/>
                  <a:gd name="T18" fmla="*/ 3 w 10"/>
                  <a:gd name="T19" fmla="*/ 17 h 17"/>
                  <a:gd name="T20" fmla="*/ 0 w 10"/>
                  <a:gd name="T21" fmla="*/ 14 h 17"/>
                  <a:gd name="T22" fmla="*/ 0 w 10"/>
                  <a:gd name="T2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7">
                    <a:moveTo>
                      <a:pt x="0" y="14"/>
                    </a:moveTo>
                    <a:lnTo>
                      <a:pt x="0" y="14"/>
                    </a:lnTo>
                    <a:lnTo>
                      <a:pt x="3" y="14"/>
                    </a:lnTo>
                    <a:lnTo>
                      <a:pt x="3" y="7"/>
                    </a:lnTo>
                    <a:lnTo>
                      <a:pt x="7" y="3"/>
                    </a:lnTo>
                    <a:lnTo>
                      <a:pt x="7" y="0"/>
                    </a:lnTo>
                    <a:lnTo>
                      <a:pt x="10" y="0"/>
                    </a:lnTo>
                    <a:lnTo>
                      <a:pt x="10" y="0"/>
                    </a:lnTo>
                    <a:lnTo>
                      <a:pt x="10" y="10"/>
                    </a:lnTo>
                    <a:lnTo>
                      <a:pt x="3" y="17"/>
                    </a:lnTo>
                    <a:lnTo>
                      <a:pt x="0" y="14"/>
                    </a:lnTo>
                    <a:lnTo>
                      <a:pt x="0" y="1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31" name="Freeform 655">
                <a:extLst>
                  <a:ext uri="{FF2B5EF4-FFF2-40B4-BE49-F238E27FC236}">
                    <a16:creationId xmlns:a16="http://schemas.microsoft.com/office/drawing/2014/main" id="{A820DD23-4AFF-4D83-99D8-9F3875A32663}"/>
                  </a:ext>
                </a:extLst>
              </p:cNvPr>
              <p:cNvSpPr>
                <a:spLocks/>
              </p:cNvSpPr>
              <p:nvPr/>
            </p:nvSpPr>
            <p:spPr bwMode="auto">
              <a:xfrm>
                <a:off x="6369" y="2883"/>
                <a:ext cx="4" cy="3"/>
              </a:xfrm>
              <a:custGeom>
                <a:avLst/>
                <a:gdLst>
                  <a:gd name="T0" fmla="*/ 0 w 4"/>
                  <a:gd name="T1" fmla="*/ 3 h 3"/>
                  <a:gd name="T2" fmla="*/ 0 w 4"/>
                  <a:gd name="T3" fmla="*/ 0 h 3"/>
                  <a:gd name="T4" fmla="*/ 4 w 4"/>
                  <a:gd name="T5" fmla="*/ 0 h 3"/>
                  <a:gd name="T6" fmla="*/ 4 w 4"/>
                  <a:gd name="T7" fmla="*/ 3 h 3"/>
                  <a:gd name="T8" fmla="*/ 0 w 4"/>
                  <a:gd name="T9" fmla="*/ 3 h 3"/>
                  <a:gd name="T10" fmla="*/ 0 w 4"/>
                  <a:gd name="T11" fmla="*/ 3 h 3"/>
                  <a:gd name="T12" fmla="*/ 0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3"/>
                    </a:moveTo>
                    <a:lnTo>
                      <a:pt x="0" y="0"/>
                    </a:lnTo>
                    <a:lnTo>
                      <a:pt x="4" y="0"/>
                    </a:lnTo>
                    <a:lnTo>
                      <a:pt x="4" y="3"/>
                    </a:lnTo>
                    <a:lnTo>
                      <a:pt x="0" y="3"/>
                    </a:lnTo>
                    <a:lnTo>
                      <a:pt x="0" y="3"/>
                    </a:lnTo>
                    <a:lnTo>
                      <a:pt x="0"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32" name="Freeform 656">
                <a:extLst>
                  <a:ext uri="{FF2B5EF4-FFF2-40B4-BE49-F238E27FC236}">
                    <a16:creationId xmlns:a16="http://schemas.microsoft.com/office/drawing/2014/main" id="{9BF6EB85-AD14-4A8B-8F73-1E2CD2851820}"/>
                  </a:ext>
                </a:extLst>
              </p:cNvPr>
              <p:cNvSpPr>
                <a:spLocks/>
              </p:cNvSpPr>
              <p:nvPr/>
            </p:nvSpPr>
            <p:spPr bwMode="auto">
              <a:xfrm>
                <a:off x="6344" y="2869"/>
                <a:ext cx="3" cy="3"/>
              </a:xfrm>
              <a:custGeom>
                <a:avLst/>
                <a:gdLst>
                  <a:gd name="T0" fmla="*/ 3 w 3"/>
                  <a:gd name="T1" fmla="*/ 0 h 3"/>
                  <a:gd name="T2" fmla="*/ 0 w 3"/>
                  <a:gd name="T3" fmla="*/ 0 h 3"/>
                  <a:gd name="T4" fmla="*/ 3 w 3"/>
                  <a:gd name="T5" fmla="*/ 0 h 3"/>
                  <a:gd name="T6" fmla="*/ 3 w 3"/>
                  <a:gd name="T7" fmla="*/ 0 h 3"/>
                  <a:gd name="T8" fmla="*/ 3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3" y="0"/>
                    </a:lnTo>
                    <a:lnTo>
                      <a:pt x="3" y="0"/>
                    </a:lnTo>
                    <a:lnTo>
                      <a:pt x="3" y="3"/>
                    </a:lnTo>
                    <a:lnTo>
                      <a:pt x="3" y="3"/>
                    </a:lnTo>
                    <a:lnTo>
                      <a:pt x="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33" name="Freeform 657">
                <a:extLst>
                  <a:ext uri="{FF2B5EF4-FFF2-40B4-BE49-F238E27FC236}">
                    <a16:creationId xmlns:a16="http://schemas.microsoft.com/office/drawing/2014/main" id="{1CA3F7CD-4752-483C-BEC6-F484039CF654}"/>
                  </a:ext>
                </a:extLst>
              </p:cNvPr>
              <p:cNvSpPr>
                <a:spLocks/>
              </p:cNvSpPr>
              <p:nvPr/>
            </p:nvSpPr>
            <p:spPr bwMode="auto">
              <a:xfrm>
                <a:off x="5348" y="2521"/>
                <a:ext cx="43" cy="78"/>
              </a:xfrm>
              <a:custGeom>
                <a:avLst/>
                <a:gdLst>
                  <a:gd name="T0" fmla="*/ 7 w 43"/>
                  <a:gd name="T1" fmla="*/ 0 h 78"/>
                  <a:gd name="T2" fmla="*/ 7 w 43"/>
                  <a:gd name="T3" fmla="*/ 3 h 78"/>
                  <a:gd name="T4" fmla="*/ 7 w 43"/>
                  <a:gd name="T5" fmla="*/ 3 h 78"/>
                  <a:gd name="T6" fmla="*/ 11 w 43"/>
                  <a:gd name="T7" fmla="*/ 7 h 78"/>
                  <a:gd name="T8" fmla="*/ 14 w 43"/>
                  <a:gd name="T9" fmla="*/ 7 h 78"/>
                  <a:gd name="T10" fmla="*/ 11 w 43"/>
                  <a:gd name="T11" fmla="*/ 7 h 78"/>
                  <a:gd name="T12" fmla="*/ 11 w 43"/>
                  <a:gd name="T13" fmla="*/ 10 h 78"/>
                  <a:gd name="T14" fmla="*/ 7 w 43"/>
                  <a:gd name="T15" fmla="*/ 14 h 78"/>
                  <a:gd name="T16" fmla="*/ 7 w 43"/>
                  <a:gd name="T17" fmla="*/ 17 h 78"/>
                  <a:gd name="T18" fmla="*/ 4 w 43"/>
                  <a:gd name="T19" fmla="*/ 35 h 78"/>
                  <a:gd name="T20" fmla="*/ 0 w 43"/>
                  <a:gd name="T21" fmla="*/ 35 h 78"/>
                  <a:gd name="T22" fmla="*/ 0 w 43"/>
                  <a:gd name="T23" fmla="*/ 35 h 78"/>
                  <a:gd name="T24" fmla="*/ 0 w 43"/>
                  <a:gd name="T25" fmla="*/ 43 h 78"/>
                  <a:gd name="T26" fmla="*/ 4 w 43"/>
                  <a:gd name="T27" fmla="*/ 64 h 78"/>
                  <a:gd name="T28" fmla="*/ 4 w 43"/>
                  <a:gd name="T29" fmla="*/ 68 h 78"/>
                  <a:gd name="T30" fmla="*/ 7 w 43"/>
                  <a:gd name="T31" fmla="*/ 75 h 78"/>
                  <a:gd name="T32" fmla="*/ 11 w 43"/>
                  <a:gd name="T33" fmla="*/ 78 h 78"/>
                  <a:gd name="T34" fmla="*/ 18 w 43"/>
                  <a:gd name="T35" fmla="*/ 78 h 78"/>
                  <a:gd name="T36" fmla="*/ 22 w 43"/>
                  <a:gd name="T37" fmla="*/ 78 h 78"/>
                  <a:gd name="T38" fmla="*/ 32 w 43"/>
                  <a:gd name="T39" fmla="*/ 75 h 78"/>
                  <a:gd name="T40" fmla="*/ 39 w 43"/>
                  <a:gd name="T41" fmla="*/ 71 h 78"/>
                  <a:gd name="T42" fmla="*/ 43 w 43"/>
                  <a:gd name="T43" fmla="*/ 64 h 78"/>
                  <a:gd name="T44" fmla="*/ 43 w 43"/>
                  <a:gd name="T45" fmla="*/ 57 h 78"/>
                  <a:gd name="T46" fmla="*/ 43 w 43"/>
                  <a:gd name="T47" fmla="*/ 46 h 78"/>
                  <a:gd name="T48" fmla="*/ 43 w 43"/>
                  <a:gd name="T49" fmla="*/ 46 h 78"/>
                  <a:gd name="T50" fmla="*/ 39 w 43"/>
                  <a:gd name="T51" fmla="*/ 43 h 78"/>
                  <a:gd name="T52" fmla="*/ 39 w 43"/>
                  <a:gd name="T53" fmla="*/ 32 h 78"/>
                  <a:gd name="T54" fmla="*/ 36 w 43"/>
                  <a:gd name="T55" fmla="*/ 28 h 78"/>
                  <a:gd name="T56" fmla="*/ 32 w 43"/>
                  <a:gd name="T57" fmla="*/ 28 h 78"/>
                  <a:gd name="T58" fmla="*/ 32 w 43"/>
                  <a:gd name="T59" fmla="*/ 25 h 78"/>
                  <a:gd name="T60" fmla="*/ 29 w 43"/>
                  <a:gd name="T61" fmla="*/ 21 h 78"/>
                  <a:gd name="T62" fmla="*/ 25 w 43"/>
                  <a:gd name="T63" fmla="*/ 17 h 78"/>
                  <a:gd name="T64" fmla="*/ 25 w 43"/>
                  <a:gd name="T65" fmla="*/ 14 h 78"/>
                  <a:gd name="T66" fmla="*/ 18 w 43"/>
                  <a:gd name="T67" fmla="*/ 7 h 78"/>
                  <a:gd name="T68" fmla="*/ 14 w 43"/>
                  <a:gd name="T69" fmla="*/ 3 h 78"/>
                  <a:gd name="T70" fmla="*/ 11 w 43"/>
                  <a:gd name="T71" fmla="*/ 0 h 78"/>
                  <a:gd name="T72" fmla="*/ 7 w 43"/>
                  <a:gd name="T7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78">
                    <a:moveTo>
                      <a:pt x="7" y="0"/>
                    </a:moveTo>
                    <a:lnTo>
                      <a:pt x="7" y="3"/>
                    </a:lnTo>
                    <a:lnTo>
                      <a:pt x="7" y="3"/>
                    </a:lnTo>
                    <a:lnTo>
                      <a:pt x="11" y="7"/>
                    </a:lnTo>
                    <a:lnTo>
                      <a:pt x="14" y="7"/>
                    </a:lnTo>
                    <a:lnTo>
                      <a:pt x="11" y="7"/>
                    </a:lnTo>
                    <a:lnTo>
                      <a:pt x="11" y="10"/>
                    </a:lnTo>
                    <a:lnTo>
                      <a:pt x="7" y="14"/>
                    </a:lnTo>
                    <a:lnTo>
                      <a:pt x="7" y="17"/>
                    </a:lnTo>
                    <a:lnTo>
                      <a:pt x="4" y="35"/>
                    </a:lnTo>
                    <a:lnTo>
                      <a:pt x="0" y="35"/>
                    </a:lnTo>
                    <a:lnTo>
                      <a:pt x="0" y="35"/>
                    </a:lnTo>
                    <a:lnTo>
                      <a:pt x="0" y="43"/>
                    </a:lnTo>
                    <a:lnTo>
                      <a:pt x="4" y="64"/>
                    </a:lnTo>
                    <a:lnTo>
                      <a:pt x="4" y="68"/>
                    </a:lnTo>
                    <a:lnTo>
                      <a:pt x="7" y="75"/>
                    </a:lnTo>
                    <a:lnTo>
                      <a:pt x="11" y="78"/>
                    </a:lnTo>
                    <a:lnTo>
                      <a:pt x="18" y="78"/>
                    </a:lnTo>
                    <a:lnTo>
                      <a:pt x="22" y="78"/>
                    </a:lnTo>
                    <a:lnTo>
                      <a:pt x="32" y="75"/>
                    </a:lnTo>
                    <a:lnTo>
                      <a:pt x="39" y="71"/>
                    </a:lnTo>
                    <a:lnTo>
                      <a:pt x="43" y="64"/>
                    </a:lnTo>
                    <a:lnTo>
                      <a:pt x="43" y="57"/>
                    </a:lnTo>
                    <a:lnTo>
                      <a:pt x="43" y="46"/>
                    </a:lnTo>
                    <a:lnTo>
                      <a:pt x="43" y="46"/>
                    </a:lnTo>
                    <a:lnTo>
                      <a:pt x="39" y="43"/>
                    </a:lnTo>
                    <a:lnTo>
                      <a:pt x="39" y="32"/>
                    </a:lnTo>
                    <a:lnTo>
                      <a:pt x="36" y="28"/>
                    </a:lnTo>
                    <a:lnTo>
                      <a:pt x="32" y="28"/>
                    </a:lnTo>
                    <a:lnTo>
                      <a:pt x="32" y="25"/>
                    </a:lnTo>
                    <a:lnTo>
                      <a:pt x="29" y="21"/>
                    </a:lnTo>
                    <a:lnTo>
                      <a:pt x="25" y="17"/>
                    </a:lnTo>
                    <a:lnTo>
                      <a:pt x="25" y="14"/>
                    </a:lnTo>
                    <a:lnTo>
                      <a:pt x="18" y="7"/>
                    </a:lnTo>
                    <a:lnTo>
                      <a:pt x="14" y="3"/>
                    </a:lnTo>
                    <a:lnTo>
                      <a:pt x="11" y="0"/>
                    </a:lnTo>
                    <a:lnTo>
                      <a:pt x="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34" name="Line 658">
                <a:extLst>
                  <a:ext uri="{FF2B5EF4-FFF2-40B4-BE49-F238E27FC236}">
                    <a16:creationId xmlns:a16="http://schemas.microsoft.com/office/drawing/2014/main" id="{99D6AAA0-7D83-478D-8325-8351B1A6B8B0}"/>
                  </a:ext>
                </a:extLst>
              </p:cNvPr>
              <p:cNvSpPr>
                <a:spLocks noChangeShapeType="1"/>
              </p:cNvSpPr>
              <p:nvPr/>
            </p:nvSpPr>
            <p:spPr bwMode="auto">
              <a:xfrm>
                <a:off x="4001" y="1724"/>
                <a:ext cx="0" cy="0"/>
              </a:xfrm>
              <a:prstGeom prst="line">
                <a:avLst/>
              </a:pr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35" name="Freeform 659">
                <a:extLst>
                  <a:ext uri="{FF2B5EF4-FFF2-40B4-BE49-F238E27FC236}">
                    <a16:creationId xmlns:a16="http://schemas.microsoft.com/office/drawing/2014/main" id="{F7D5DB45-C8EC-44CA-8FA8-51005AB42905}"/>
                  </a:ext>
                </a:extLst>
              </p:cNvPr>
              <p:cNvSpPr>
                <a:spLocks/>
              </p:cNvSpPr>
              <p:nvPr/>
            </p:nvSpPr>
            <p:spPr bwMode="auto">
              <a:xfrm>
                <a:off x="6262" y="1864"/>
                <a:ext cx="43" cy="50"/>
              </a:xfrm>
              <a:custGeom>
                <a:avLst/>
                <a:gdLst>
                  <a:gd name="T0" fmla="*/ 0 w 43"/>
                  <a:gd name="T1" fmla="*/ 0 h 50"/>
                  <a:gd name="T2" fmla="*/ 3 w 43"/>
                  <a:gd name="T3" fmla="*/ 4 h 50"/>
                  <a:gd name="T4" fmla="*/ 3 w 43"/>
                  <a:gd name="T5" fmla="*/ 7 h 50"/>
                  <a:gd name="T6" fmla="*/ 10 w 43"/>
                  <a:gd name="T7" fmla="*/ 4 h 50"/>
                  <a:gd name="T8" fmla="*/ 14 w 43"/>
                  <a:gd name="T9" fmla="*/ 7 h 50"/>
                  <a:gd name="T10" fmla="*/ 17 w 43"/>
                  <a:gd name="T11" fmla="*/ 7 h 50"/>
                  <a:gd name="T12" fmla="*/ 21 w 43"/>
                  <a:gd name="T13" fmla="*/ 7 h 50"/>
                  <a:gd name="T14" fmla="*/ 21 w 43"/>
                  <a:gd name="T15" fmla="*/ 11 h 50"/>
                  <a:gd name="T16" fmla="*/ 17 w 43"/>
                  <a:gd name="T17" fmla="*/ 18 h 50"/>
                  <a:gd name="T18" fmla="*/ 17 w 43"/>
                  <a:gd name="T19" fmla="*/ 25 h 50"/>
                  <a:gd name="T20" fmla="*/ 17 w 43"/>
                  <a:gd name="T21" fmla="*/ 29 h 50"/>
                  <a:gd name="T22" fmla="*/ 21 w 43"/>
                  <a:gd name="T23" fmla="*/ 29 h 50"/>
                  <a:gd name="T24" fmla="*/ 14 w 43"/>
                  <a:gd name="T25" fmla="*/ 32 h 50"/>
                  <a:gd name="T26" fmla="*/ 14 w 43"/>
                  <a:gd name="T27" fmla="*/ 32 h 50"/>
                  <a:gd name="T28" fmla="*/ 10 w 43"/>
                  <a:gd name="T29" fmla="*/ 32 h 50"/>
                  <a:gd name="T30" fmla="*/ 10 w 43"/>
                  <a:gd name="T31" fmla="*/ 39 h 50"/>
                  <a:gd name="T32" fmla="*/ 7 w 43"/>
                  <a:gd name="T33" fmla="*/ 43 h 50"/>
                  <a:gd name="T34" fmla="*/ 14 w 43"/>
                  <a:gd name="T35" fmla="*/ 43 h 50"/>
                  <a:gd name="T36" fmla="*/ 17 w 43"/>
                  <a:gd name="T37" fmla="*/ 43 h 50"/>
                  <a:gd name="T38" fmla="*/ 17 w 43"/>
                  <a:gd name="T39" fmla="*/ 43 h 50"/>
                  <a:gd name="T40" fmla="*/ 14 w 43"/>
                  <a:gd name="T41" fmla="*/ 47 h 50"/>
                  <a:gd name="T42" fmla="*/ 14 w 43"/>
                  <a:gd name="T43" fmla="*/ 47 h 50"/>
                  <a:gd name="T44" fmla="*/ 14 w 43"/>
                  <a:gd name="T45" fmla="*/ 47 h 50"/>
                  <a:gd name="T46" fmla="*/ 14 w 43"/>
                  <a:gd name="T47" fmla="*/ 47 h 50"/>
                  <a:gd name="T48" fmla="*/ 17 w 43"/>
                  <a:gd name="T49" fmla="*/ 50 h 50"/>
                  <a:gd name="T50" fmla="*/ 17 w 43"/>
                  <a:gd name="T51" fmla="*/ 50 h 50"/>
                  <a:gd name="T52" fmla="*/ 21 w 43"/>
                  <a:gd name="T53" fmla="*/ 50 h 50"/>
                  <a:gd name="T54" fmla="*/ 21 w 43"/>
                  <a:gd name="T55" fmla="*/ 50 h 50"/>
                  <a:gd name="T56" fmla="*/ 25 w 43"/>
                  <a:gd name="T57" fmla="*/ 50 h 50"/>
                  <a:gd name="T58" fmla="*/ 25 w 43"/>
                  <a:gd name="T59" fmla="*/ 47 h 50"/>
                  <a:gd name="T60" fmla="*/ 25 w 43"/>
                  <a:gd name="T61" fmla="*/ 43 h 50"/>
                  <a:gd name="T62" fmla="*/ 28 w 43"/>
                  <a:gd name="T63" fmla="*/ 43 h 50"/>
                  <a:gd name="T64" fmla="*/ 28 w 43"/>
                  <a:gd name="T65" fmla="*/ 47 h 50"/>
                  <a:gd name="T66" fmla="*/ 32 w 43"/>
                  <a:gd name="T67" fmla="*/ 50 h 50"/>
                  <a:gd name="T68" fmla="*/ 35 w 43"/>
                  <a:gd name="T69" fmla="*/ 50 h 50"/>
                  <a:gd name="T70" fmla="*/ 35 w 43"/>
                  <a:gd name="T71" fmla="*/ 50 h 50"/>
                  <a:gd name="T72" fmla="*/ 39 w 43"/>
                  <a:gd name="T73" fmla="*/ 47 h 50"/>
                  <a:gd name="T74" fmla="*/ 43 w 43"/>
                  <a:gd name="T7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 h="50">
                    <a:moveTo>
                      <a:pt x="0" y="0"/>
                    </a:moveTo>
                    <a:lnTo>
                      <a:pt x="3" y="4"/>
                    </a:lnTo>
                    <a:lnTo>
                      <a:pt x="3" y="7"/>
                    </a:lnTo>
                    <a:lnTo>
                      <a:pt x="10" y="4"/>
                    </a:lnTo>
                    <a:lnTo>
                      <a:pt x="14" y="7"/>
                    </a:lnTo>
                    <a:lnTo>
                      <a:pt x="17" y="7"/>
                    </a:lnTo>
                    <a:lnTo>
                      <a:pt x="21" y="7"/>
                    </a:lnTo>
                    <a:lnTo>
                      <a:pt x="21" y="11"/>
                    </a:lnTo>
                    <a:lnTo>
                      <a:pt x="17" y="18"/>
                    </a:lnTo>
                    <a:lnTo>
                      <a:pt x="17" y="25"/>
                    </a:lnTo>
                    <a:lnTo>
                      <a:pt x="17" y="29"/>
                    </a:lnTo>
                    <a:lnTo>
                      <a:pt x="21" y="29"/>
                    </a:lnTo>
                    <a:lnTo>
                      <a:pt x="14" y="32"/>
                    </a:lnTo>
                    <a:lnTo>
                      <a:pt x="14" y="32"/>
                    </a:lnTo>
                    <a:lnTo>
                      <a:pt x="10" y="32"/>
                    </a:lnTo>
                    <a:lnTo>
                      <a:pt x="10" y="39"/>
                    </a:lnTo>
                    <a:lnTo>
                      <a:pt x="7" y="43"/>
                    </a:lnTo>
                    <a:lnTo>
                      <a:pt x="14" y="43"/>
                    </a:lnTo>
                    <a:lnTo>
                      <a:pt x="17" y="43"/>
                    </a:lnTo>
                    <a:lnTo>
                      <a:pt x="17" y="43"/>
                    </a:lnTo>
                    <a:lnTo>
                      <a:pt x="14" y="47"/>
                    </a:lnTo>
                    <a:lnTo>
                      <a:pt x="14" y="47"/>
                    </a:lnTo>
                    <a:lnTo>
                      <a:pt x="14" y="47"/>
                    </a:lnTo>
                    <a:lnTo>
                      <a:pt x="14" y="47"/>
                    </a:lnTo>
                    <a:lnTo>
                      <a:pt x="17" y="50"/>
                    </a:lnTo>
                    <a:lnTo>
                      <a:pt x="17" y="50"/>
                    </a:lnTo>
                    <a:lnTo>
                      <a:pt x="21" y="50"/>
                    </a:lnTo>
                    <a:lnTo>
                      <a:pt x="21" y="50"/>
                    </a:lnTo>
                    <a:lnTo>
                      <a:pt x="25" y="50"/>
                    </a:lnTo>
                    <a:lnTo>
                      <a:pt x="25" y="47"/>
                    </a:lnTo>
                    <a:lnTo>
                      <a:pt x="25" y="43"/>
                    </a:lnTo>
                    <a:lnTo>
                      <a:pt x="28" y="43"/>
                    </a:lnTo>
                    <a:lnTo>
                      <a:pt x="28" y="47"/>
                    </a:lnTo>
                    <a:lnTo>
                      <a:pt x="32" y="50"/>
                    </a:lnTo>
                    <a:lnTo>
                      <a:pt x="35" y="50"/>
                    </a:lnTo>
                    <a:lnTo>
                      <a:pt x="35" y="50"/>
                    </a:lnTo>
                    <a:lnTo>
                      <a:pt x="39" y="47"/>
                    </a:lnTo>
                    <a:lnTo>
                      <a:pt x="43" y="5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36" name="Freeform 660">
                <a:extLst>
                  <a:ext uri="{FF2B5EF4-FFF2-40B4-BE49-F238E27FC236}">
                    <a16:creationId xmlns:a16="http://schemas.microsoft.com/office/drawing/2014/main" id="{11529EE5-6DB9-4BD3-B1C5-607632C82E1F}"/>
                  </a:ext>
                </a:extLst>
              </p:cNvPr>
              <p:cNvSpPr>
                <a:spLocks/>
              </p:cNvSpPr>
              <p:nvPr/>
            </p:nvSpPr>
            <p:spPr bwMode="auto">
              <a:xfrm>
                <a:off x="6322" y="1803"/>
                <a:ext cx="68" cy="93"/>
              </a:xfrm>
              <a:custGeom>
                <a:avLst/>
                <a:gdLst>
                  <a:gd name="T0" fmla="*/ 22 w 68"/>
                  <a:gd name="T1" fmla="*/ 93 h 93"/>
                  <a:gd name="T2" fmla="*/ 18 w 68"/>
                  <a:gd name="T3" fmla="*/ 90 h 93"/>
                  <a:gd name="T4" fmla="*/ 11 w 68"/>
                  <a:gd name="T5" fmla="*/ 83 h 93"/>
                  <a:gd name="T6" fmla="*/ 8 w 68"/>
                  <a:gd name="T7" fmla="*/ 79 h 93"/>
                  <a:gd name="T8" fmla="*/ 0 w 68"/>
                  <a:gd name="T9" fmla="*/ 75 h 93"/>
                  <a:gd name="T10" fmla="*/ 0 w 68"/>
                  <a:gd name="T11" fmla="*/ 75 h 93"/>
                  <a:gd name="T12" fmla="*/ 4 w 68"/>
                  <a:gd name="T13" fmla="*/ 72 h 93"/>
                  <a:gd name="T14" fmla="*/ 4 w 68"/>
                  <a:gd name="T15" fmla="*/ 75 h 93"/>
                  <a:gd name="T16" fmla="*/ 4 w 68"/>
                  <a:gd name="T17" fmla="*/ 72 h 93"/>
                  <a:gd name="T18" fmla="*/ 4 w 68"/>
                  <a:gd name="T19" fmla="*/ 65 h 93"/>
                  <a:gd name="T20" fmla="*/ 4 w 68"/>
                  <a:gd name="T21" fmla="*/ 61 h 93"/>
                  <a:gd name="T22" fmla="*/ 8 w 68"/>
                  <a:gd name="T23" fmla="*/ 61 h 93"/>
                  <a:gd name="T24" fmla="*/ 11 w 68"/>
                  <a:gd name="T25" fmla="*/ 61 h 93"/>
                  <a:gd name="T26" fmla="*/ 11 w 68"/>
                  <a:gd name="T27" fmla="*/ 57 h 93"/>
                  <a:gd name="T28" fmla="*/ 22 w 68"/>
                  <a:gd name="T29" fmla="*/ 57 h 93"/>
                  <a:gd name="T30" fmla="*/ 25 w 68"/>
                  <a:gd name="T31" fmla="*/ 54 h 93"/>
                  <a:gd name="T32" fmla="*/ 25 w 68"/>
                  <a:gd name="T33" fmla="*/ 50 h 93"/>
                  <a:gd name="T34" fmla="*/ 33 w 68"/>
                  <a:gd name="T35" fmla="*/ 47 h 93"/>
                  <a:gd name="T36" fmla="*/ 40 w 68"/>
                  <a:gd name="T37" fmla="*/ 39 h 93"/>
                  <a:gd name="T38" fmla="*/ 47 w 68"/>
                  <a:gd name="T39" fmla="*/ 36 h 93"/>
                  <a:gd name="T40" fmla="*/ 47 w 68"/>
                  <a:gd name="T41" fmla="*/ 36 h 93"/>
                  <a:gd name="T42" fmla="*/ 47 w 68"/>
                  <a:gd name="T43" fmla="*/ 25 h 93"/>
                  <a:gd name="T44" fmla="*/ 47 w 68"/>
                  <a:gd name="T45" fmla="*/ 22 h 93"/>
                  <a:gd name="T46" fmla="*/ 47 w 68"/>
                  <a:gd name="T47" fmla="*/ 18 h 93"/>
                  <a:gd name="T48" fmla="*/ 51 w 68"/>
                  <a:gd name="T49" fmla="*/ 14 h 93"/>
                  <a:gd name="T50" fmla="*/ 51 w 68"/>
                  <a:gd name="T51" fmla="*/ 11 h 93"/>
                  <a:gd name="T52" fmla="*/ 61 w 68"/>
                  <a:gd name="T53" fmla="*/ 4 h 93"/>
                  <a:gd name="T54" fmla="*/ 65 w 68"/>
                  <a:gd name="T55" fmla="*/ 0 h 93"/>
                  <a:gd name="T56" fmla="*/ 68 w 68"/>
                  <a:gd name="T57" fmla="*/ 0 h 93"/>
                  <a:gd name="T58" fmla="*/ 68 w 68"/>
                  <a:gd name="T5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8" h="93">
                    <a:moveTo>
                      <a:pt x="22" y="93"/>
                    </a:moveTo>
                    <a:lnTo>
                      <a:pt x="18" y="90"/>
                    </a:lnTo>
                    <a:lnTo>
                      <a:pt x="11" y="83"/>
                    </a:lnTo>
                    <a:lnTo>
                      <a:pt x="8" y="79"/>
                    </a:lnTo>
                    <a:lnTo>
                      <a:pt x="0" y="75"/>
                    </a:lnTo>
                    <a:lnTo>
                      <a:pt x="0" y="75"/>
                    </a:lnTo>
                    <a:lnTo>
                      <a:pt x="4" y="72"/>
                    </a:lnTo>
                    <a:lnTo>
                      <a:pt x="4" y="75"/>
                    </a:lnTo>
                    <a:lnTo>
                      <a:pt x="4" y="72"/>
                    </a:lnTo>
                    <a:lnTo>
                      <a:pt x="4" y="65"/>
                    </a:lnTo>
                    <a:lnTo>
                      <a:pt x="4" y="61"/>
                    </a:lnTo>
                    <a:lnTo>
                      <a:pt x="8" y="61"/>
                    </a:lnTo>
                    <a:lnTo>
                      <a:pt x="11" y="61"/>
                    </a:lnTo>
                    <a:lnTo>
                      <a:pt x="11" y="57"/>
                    </a:lnTo>
                    <a:lnTo>
                      <a:pt x="22" y="57"/>
                    </a:lnTo>
                    <a:lnTo>
                      <a:pt x="25" y="54"/>
                    </a:lnTo>
                    <a:lnTo>
                      <a:pt x="25" y="50"/>
                    </a:lnTo>
                    <a:lnTo>
                      <a:pt x="33" y="47"/>
                    </a:lnTo>
                    <a:lnTo>
                      <a:pt x="40" y="39"/>
                    </a:lnTo>
                    <a:lnTo>
                      <a:pt x="47" y="36"/>
                    </a:lnTo>
                    <a:lnTo>
                      <a:pt x="47" y="36"/>
                    </a:lnTo>
                    <a:lnTo>
                      <a:pt x="47" y="25"/>
                    </a:lnTo>
                    <a:lnTo>
                      <a:pt x="47" y="22"/>
                    </a:lnTo>
                    <a:lnTo>
                      <a:pt x="47" y="18"/>
                    </a:lnTo>
                    <a:lnTo>
                      <a:pt x="51" y="14"/>
                    </a:lnTo>
                    <a:lnTo>
                      <a:pt x="51" y="11"/>
                    </a:lnTo>
                    <a:lnTo>
                      <a:pt x="61" y="4"/>
                    </a:lnTo>
                    <a:lnTo>
                      <a:pt x="65" y="0"/>
                    </a:lnTo>
                    <a:lnTo>
                      <a:pt x="68" y="0"/>
                    </a:lnTo>
                    <a:lnTo>
                      <a:pt x="68"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37" name="Freeform 661">
                <a:extLst>
                  <a:ext uri="{FF2B5EF4-FFF2-40B4-BE49-F238E27FC236}">
                    <a16:creationId xmlns:a16="http://schemas.microsoft.com/office/drawing/2014/main" id="{2974F184-8607-43B3-8E37-FD967AE90E4C}"/>
                  </a:ext>
                </a:extLst>
              </p:cNvPr>
              <p:cNvSpPr>
                <a:spLocks/>
              </p:cNvSpPr>
              <p:nvPr/>
            </p:nvSpPr>
            <p:spPr bwMode="auto">
              <a:xfrm>
                <a:off x="5946" y="2639"/>
                <a:ext cx="204" cy="169"/>
              </a:xfrm>
              <a:custGeom>
                <a:avLst/>
                <a:gdLst>
                  <a:gd name="T0" fmla="*/ 176 w 204"/>
                  <a:gd name="T1" fmla="*/ 0 h 169"/>
                  <a:gd name="T2" fmla="*/ 176 w 204"/>
                  <a:gd name="T3" fmla="*/ 4 h 169"/>
                  <a:gd name="T4" fmla="*/ 179 w 204"/>
                  <a:gd name="T5" fmla="*/ 7 h 169"/>
                  <a:gd name="T6" fmla="*/ 176 w 204"/>
                  <a:gd name="T7" fmla="*/ 11 h 169"/>
                  <a:gd name="T8" fmla="*/ 172 w 204"/>
                  <a:gd name="T9" fmla="*/ 14 h 169"/>
                  <a:gd name="T10" fmla="*/ 172 w 204"/>
                  <a:gd name="T11" fmla="*/ 18 h 169"/>
                  <a:gd name="T12" fmla="*/ 176 w 204"/>
                  <a:gd name="T13" fmla="*/ 25 h 169"/>
                  <a:gd name="T14" fmla="*/ 183 w 204"/>
                  <a:gd name="T15" fmla="*/ 39 h 169"/>
                  <a:gd name="T16" fmla="*/ 183 w 204"/>
                  <a:gd name="T17" fmla="*/ 43 h 169"/>
                  <a:gd name="T18" fmla="*/ 204 w 204"/>
                  <a:gd name="T19" fmla="*/ 65 h 169"/>
                  <a:gd name="T20" fmla="*/ 194 w 204"/>
                  <a:gd name="T21" fmla="*/ 68 h 169"/>
                  <a:gd name="T22" fmla="*/ 183 w 204"/>
                  <a:gd name="T23" fmla="*/ 65 h 169"/>
                  <a:gd name="T24" fmla="*/ 179 w 204"/>
                  <a:gd name="T25" fmla="*/ 68 h 169"/>
                  <a:gd name="T26" fmla="*/ 176 w 204"/>
                  <a:gd name="T27" fmla="*/ 79 h 169"/>
                  <a:gd name="T28" fmla="*/ 176 w 204"/>
                  <a:gd name="T29" fmla="*/ 93 h 169"/>
                  <a:gd name="T30" fmla="*/ 161 w 204"/>
                  <a:gd name="T31" fmla="*/ 111 h 169"/>
                  <a:gd name="T32" fmla="*/ 151 w 204"/>
                  <a:gd name="T33" fmla="*/ 118 h 169"/>
                  <a:gd name="T34" fmla="*/ 154 w 204"/>
                  <a:gd name="T35" fmla="*/ 125 h 169"/>
                  <a:gd name="T36" fmla="*/ 154 w 204"/>
                  <a:gd name="T37" fmla="*/ 136 h 169"/>
                  <a:gd name="T38" fmla="*/ 151 w 204"/>
                  <a:gd name="T39" fmla="*/ 140 h 169"/>
                  <a:gd name="T40" fmla="*/ 147 w 204"/>
                  <a:gd name="T41" fmla="*/ 147 h 169"/>
                  <a:gd name="T42" fmla="*/ 147 w 204"/>
                  <a:gd name="T43" fmla="*/ 151 h 169"/>
                  <a:gd name="T44" fmla="*/ 140 w 204"/>
                  <a:gd name="T45" fmla="*/ 158 h 169"/>
                  <a:gd name="T46" fmla="*/ 122 w 204"/>
                  <a:gd name="T47" fmla="*/ 169 h 169"/>
                  <a:gd name="T48" fmla="*/ 115 w 204"/>
                  <a:gd name="T49" fmla="*/ 158 h 169"/>
                  <a:gd name="T50" fmla="*/ 108 w 204"/>
                  <a:gd name="T51" fmla="*/ 154 h 169"/>
                  <a:gd name="T52" fmla="*/ 97 w 204"/>
                  <a:gd name="T53" fmla="*/ 154 h 169"/>
                  <a:gd name="T54" fmla="*/ 90 w 204"/>
                  <a:gd name="T55" fmla="*/ 151 h 169"/>
                  <a:gd name="T56" fmla="*/ 83 w 204"/>
                  <a:gd name="T57" fmla="*/ 147 h 169"/>
                  <a:gd name="T58" fmla="*/ 76 w 204"/>
                  <a:gd name="T59" fmla="*/ 154 h 169"/>
                  <a:gd name="T60" fmla="*/ 65 w 204"/>
                  <a:gd name="T61" fmla="*/ 154 h 169"/>
                  <a:gd name="T62" fmla="*/ 61 w 204"/>
                  <a:gd name="T63" fmla="*/ 154 h 169"/>
                  <a:gd name="T64" fmla="*/ 54 w 204"/>
                  <a:gd name="T65" fmla="*/ 143 h 169"/>
                  <a:gd name="T66" fmla="*/ 47 w 204"/>
                  <a:gd name="T67" fmla="*/ 143 h 169"/>
                  <a:gd name="T68" fmla="*/ 40 w 204"/>
                  <a:gd name="T69" fmla="*/ 147 h 169"/>
                  <a:gd name="T70" fmla="*/ 33 w 204"/>
                  <a:gd name="T71" fmla="*/ 143 h 169"/>
                  <a:gd name="T72" fmla="*/ 25 w 204"/>
                  <a:gd name="T73" fmla="*/ 140 h 169"/>
                  <a:gd name="T74" fmla="*/ 22 w 204"/>
                  <a:gd name="T75" fmla="*/ 125 h 169"/>
                  <a:gd name="T76" fmla="*/ 22 w 204"/>
                  <a:gd name="T77" fmla="*/ 118 h 169"/>
                  <a:gd name="T78" fmla="*/ 22 w 204"/>
                  <a:gd name="T79" fmla="*/ 108 h 169"/>
                  <a:gd name="T80" fmla="*/ 15 w 204"/>
                  <a:gd name="T81" fmla="*/ 97 h 169"/>
                  <a:gd name="T82" fmla="*/ 7 w 204"/>
                  <a:gd name="T83" fmla="*/ 93 h 169"/>
                  <a:gd name="T84" fmla="*/ 4 w 204"/>
                  <a:gd name="T85" fmla="*/ 82 h 169"/>
                  <a:gd name="T86" fmla="*/ 0 w 204"/>
                  <a:gd name="T87" fmla="*/ 75 h 169"/>
                  <a:gd name="T88" fmla="*/ 4 w 204"/>
                  <a:gd name="T89" fmla="*/ 54 h 169"/>
                  <a:gd name="T90" fmla="*/ 11 w 204"/>
                  <a:gd name="T91" fmla="*/ 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4" h="169">
                    <a:moveTo>
                      <a:pt x="176" y="0"/>
                    </a:moveTo>
                    <a:lnTo>
                      <a:pt x="176" y="0"/>
                    </a:lnTo>
                    <a:lnTo>
                      <a:pt x="176" y="0"/>
                    </a:lnTo>
                    <a:lnTo>
                      <a:pt x="176" y="0"/>
                    </a:lnTo>
                    <a:lnTo>
                      <a:pt x="172" y="0"/>
                    </a:lnTo>
                    <a:lnTo>
                      <a:pt x="176" y="4"/>
                    </a:lnTo>
                    <a:lnTo>
                      <a:pt x="179" y="4"/>
                    </a:lnTo>
                    <a:lnTo>
                      <a:pt x="179" y="4"/>
                    </a:lnTo>
                    <a:lnTo>
                      <a:pt x="179" y="7"/>
                    </a:lnTo>
                    <a:lnTo>
                      <a:pt x="179" y="11"/>
                    </a:lnTo>
                    <a:lnTo>
                      <a:pt x="176" y="7"/>
                    </a:lnTo>
                    <a:lnTo>
                      <a:pt x="176" y="11"/>
                    </a:lnTo>
                    <a:lnTo>
                      <a:pt x="169" y="11"/>
                    </a:lnTo>
                    <a:lnTo>
                      <a:pt x="169" y="11"/>
                    </a:lnTo>
                    <a:lnTo>
                      <a:pt x="172" y="14"/>
                    </a:lnTo>
                    <a:lnTo>
                      <a:pt x="172" y="18"/>
                    </a:lnTo>
                    <a:lnTo>
                      <a:pt x="172" y="18"/>
                    </a:lnTo>
                    <a:lnTo>
                      <a:pt x="172" y="18"/>
                    </a:lnTo>
                    <a:lnTo>
                      <a:pt x="172" y="21"/>
                    </a:lnTo>
                    <a:lnTo>
                      <a:pt x="176" y="21"/>
                    </a:lnTo>
                    <a:lnTo>
                      <a:pt x="176" y="25"/>
                    </a:lnTo>
                    <a:lnTo>
                      <a:pt x="179" y="29"/>
                    </a:lnTo>
                    <a:lnTo>
                      <a:pt x="187" y="36"/>
                    </a:lnTo>
                    <a:lnTo>
                      <a:pt x="183" y="39"/>
                    </a:lnTo>
                    <a:lnTo>
                      <a:pt x="183" y="39"/>
                    </a:lnTo>
                    <a:lnTo>
                      <a:pt x="183" y="43"/>
                    </a:lnTo>
                    <a:lnTo>
                      <a:pt x="183" y="43"/>
                    </a:lnTo>
                    <a:lnTo>
                      <a:pt x="183" y="47"/>
                    </a:lnTo>
                    <a:lnTo>
                      <a:pt x="201" y="61"/>
                    </a:lnTo>
                    <a:lnTo>
                      <a:pt x="204" y="65"/>
                    </a:lnTo>
                    <a:lnTo>
                      <a:pt x="204" y="65"/>
                    </a:lnTo>
                    <a:lnTo>
                      <a:pt x="201" y="68"/>
                    </a:lnTo>
                    <a:lnTo>
                      <a:pt x="194" y="68"/>
                    </a:lnTo>
                    <a:lnTo>
                      <a:pt x="187" y="65"/>
                    </a:lnTo>
                    <a:lnTo>
                      <a:pt x="187" y="61"/>
                    </a:lnTo>
                    <a:lnTo>
                      <a:pt x="183" y="65"/>
                    </a:lnTo>
                    <a:lnTo>
                      <a:pt x="187" y="68"/>
                    </a:lnTo>
                    <a:lnTo>
                      <a:pt x="187" y="68"/>
                    </a:lnTo>
                    <a:lnTo>
                      <a:pt x="179" y="68"/>
                    </a:lnTo>
                    <a:lnTo>
                      <a:pt x="179" y="72"/>
                    </a:lnTo>
                    <a:lnTo>
                      <a:pt x="176" y="75"/>
                    </a:lnTo>
                    <a:lnTo>
                      <a:pt x="176" y="79"/>
                    </a:lnTo>
                    <a:lnTo>
                      <a:pt x="176" y="82"/>
                    </a:lnTo>
                    <a:lnTo>
                      <a:pt x="176" y="86"/>
                    </a:lnTo>
                    <a:lnTo>
                      <a:pt x="176" y="93"/>
                    </a:lnTo>
                    <a:lnTo>
                      <a:pt x="172" y="97"/>
                    </a:lnTo>
                    <a:lnTo>
                      <a:pt x="165" y="108"/>
                    </a:lnTo>
                    <a:lnTo>
                      <a:pt x="161" y="111"/>
                    </a:lnTo>
                    <a:lnTo>
                      <a:pt x="161" y="111"/>
                    </a:lnTo>
                    <a:lnTo>
                      <a:pt x="158" y="111"/>
                    </a:lnTo>
                    <a:lnTo>
                      <a:pt x="151" y="118"/>
                    </a:lnTo>
                    <a:lnTo>
                      <a:pt x="151" y="122"/>
                    </a:lnTo>
                    <a:lnTo>
                      <a:pt x="154" y="122"/>
                    </a:lnTo>
                    <a:lnTo>
                      <a:pt x="154" y="125"/>
                    </a:lnTo>
                    <a:lnTo>
                      <a:pt x="154" y="129"/>
                    </a:lnTo>
                    <a:lnTo>
                      <a:pt x="158" y="129"/>
                    </a:lnTo>
                    <a:lnTo>
                      <a:pt x="154" y="136"/>
                    </a:lnTo>
                    <a:lnTo>
                      <a:pt x="154" y="136"/>
                    </a:lnTo>
                    <a:lnTo>
                      <a:pt x="151" y="136"/>
                    </a:lnTo>
                    <a:lnTo>
                      <a:pt x="151" y="140"/>
                    </a:lnTo>
                    <a:lnTo>
                      <a:pt x="151" y="143"/>
                    </a:lnTo>
                    <a:lnTo>
                      <a:pt x="147" y="143"/>
                    </a:lnTo>
                    <a:lnTo>
                      <a:pt x="147" y="147"/>
                    </a:lnTo>
                    <a:lnTo>
                      <a:pt x="147" y="147"/>
                    </a:lnTo>
                    <a:lnTo>
                      <a:pt x="147" y="151"/>
                    </a:lnTo>
                    <a:lnTo>
                      <a:pt x="147" y="151"/>
                    </a:lnTo>
                    <a:lnTo>
                      <a:pt x="144" y="151"/>
                    </a:lnTo>
                    <a:lnTo>
                      <a:pt x="144" y="158"/>
                    </a:lnTo>
                    <a:lnTo>
                      <a:pt x="140" y="158"/>
                    </a:lnTo>
                    <a:lnTo>
                      <a:pt x="140" y="161"/>
                    </a:lnTo>
                    <a:lnTo>
                      <a:pt x="133" y="161"/>
                    </a:lnTo>
                    <a:lnTo>
                      <a:pt x="122" y="169"/>
                    </a:lnTo>
                    <a:lnTo>
                      <a:pt x="119" y="169"/>
                    </a:lnTo>
                    <a:lnTo>
                      <a:pt x="115" y="161"/>
                    </a:lnTo>
                    <a:lnTo>
                      <a:pt x="115" y="158"/>
                    </a:lnTo>
                    <a:lnTo>
                      <a:pt x="115" y="154"/>
                    </a:lnTo>
                    <a:lnTo>
                      <a:pt x="111" y="154"/>
                    </a:lnTo>
                    <a:lnTo>
                      <a:pt x="108" y="154"/>
                    </a:lnTo>
                    <a:lnTo>
                      <a:pt x="104" y="154"/>
                    </a:lnTo>
                    <a:lnTo>
                      <a:pt x="101" y="154"/>
                    </a:lnTo>
                    <a:lnTo>
                      <a:pt x="97" y="154"/>
                    </a:lnTo>
                    <a:lnTo>
                      <a:pt x="97" y="154"/>
                    </a:lnTo>
                    <a:lnTo>
                      <a:pt x="97" y="151"/>
                    </a:lnTo>
                    <a:lnTo>
                      <a:pt x="90" y="151"/>
                    </a:lnTo>
                    <a:lnTo>
                      <a:pt x="86" y="147"/>
                    </a:lnTo>
                    <a:lnTo>
                      <a:pt x="83" y="147"/>
                    </a:lnTo>
                    <a:lnTo>
                      <a:pt x="83" y="147"/>
                    </a:lnTo>
                    <a:lnTo>
                      <a:pt x="83" y="151"/>
                    </a:lnTo>
                    <a:lnTo>
                      <a:pt x="79" y="151"/>
                    </a:lnTo>
                    <a:lnTo>
                      <a:pt x="76" y="154"/>
                    </a:lnTo>
                    <a:lnTo>
                      <a:pt x="72" y="154"/>
                    </a:lnTo>
                    <a:lnTo>
                      <a:pt x="68" y="154"/>
                    </a:lnTo>
                    <a:lnTo>
                      <a:pt x="65" y="154"/>
                    </a:lnTo>
                    <a:lnTo>
                      <a:pt x="61" y="154"/>
                    </a:lnTo>
                    <a:lnTo>
                      <a:pt x="61" y="154"/>
                    </a:lnTo>
                    <a:lnTo>
                      <a:pt x="61" y="154"/>
                    </a:lnTo>
                    <a:lnTo>
                      <a:pt x="58" y="147"/>
                    </a:lnTo>
                    <a:lnTo>
                      <a:pt x="58" y="140"/>
                    </a:lnTo>
                    <a:lnTo>
                      <a:pt x="54" y="143"/>
                    </a:lnTo>
                    <a:lnTo>
                      <a:pt x="54" y="143"/>
                    </a:lnTo>
                    <a:lnTo>
                      <a:pt x="50" y="143"/>
                    </a:lnTo>
                    <a:lnTo>
                      <a:pt x="47" y="143"/>
                    </a:lnTo>
                    <a:lnTo>
                      <a:pt x="47" y="147"/>
                    </a:lnTo>
                    <a:lnTo>
                      <a:pt x="43" y="147"/>
                    </a:lnTo>
                    <a:lnTo>
                      <a:pt x="40" y="147"/>
                    </a:lnTo>
                    <a:lnTo>
                      <a:pt x="40" y="147"/>
                    </a:lnTo>
                    <a:lnTo>
                      <a:pt x="36" y="147"/>
                    </a:lnTo>
                    <a:lnTo>
                      <a:pt x="33" y="143"/>
                    </a:lnTo>
                    <a:lnTo>
                      <a:pt x="29" y="143"/>
                    </a:lnTo>
                    <a:lnTo>
                      <a:pt x="29" y="143"/>
                    </a:lnTo>
                    <a:lnTo>
                      <a:pt x="25" y="140"/>
                    </a:lnTo>
                    <a:lnTo>
                      <a:pt x="25" y="136"/>
                    </a:lnTo>
                    <a:lnTo>
                      <a:pt x="25" y="133"/>
                    </a:lnTo>
                    <a:lnTo>
                      <a:pt x="22" y="125"/>
                    </a:lnTo>
                    <a:lnTo>
                      <a:pt x="22" y="122"/>
                    </a:lnTo>
                    <a:lnTo>
                      <a:pt x="22" y="118"/>
                    </a:lnTo>
                    <a:lnTo>
                      <a:pt x="22" y="118"/>
                    </a:lnTo>
                    <a:lnTo>
                      <a:pt x="22" y="115"/>
                    </a:lnTo>
                    <a:lnTo>
                      <a:pt x="22" y="111"/>
                    </a:lnTo>
                    <a:lnTo>
                      <a:pt x="22" y="108"/>
                    </a:lnTo>
                    <a:lnTo>
                      <a:pt x="18" y="104"/>
                    </a:lnTo>
                    <a:lnTo>
                      <a:pt x="15" y="100"/>
                    </a:lnTo>
                    <a:lnTo>
                      <a:pt x="15" y="97"/>
                    </a:lnTo>
                    <a:lnTo>
                      <a:pt x="11" y="97"/>
                    </a:lnTo>
                    <a:lnTo>
                      <a:pt x="7" y="93"/>
                    </a:lnTo>
                    <a:lnTo>
                      <a:pt x="7" y="93"/>
                    </a:lnTo>
                    <a:lnTo>
                      <a:pt x="4" y="93"/>
                    </a:lnTo>
                    <a:lnTo>
                      <a:pt x="4" y="90"/>
                    </a:lnTo>
                    <a:lnTo>
                      <a:pt x="4" y="82"/>
                    </a:lnTo>
                    <a:lnTo>
                      <a:pt x="4" y="79"/>
                    </a:lnTo>
                    <a:lnTo>
                      <a:pt x="0" y="75"/>
                    </a:lnTo>
                    <a:lnTo>
                      <a:pt x="0" y="75"/>
                    </a:lnTo>
                    <a:lnTo>
                      <a:pt x="0" y="68"/>
                    </a:lnTo>
                    <a:lnTo>
                      <a:pt x="0" y="61"/>
                    </a:lnTo>
                    <a:lnTo>
                      <a:pt x="4" y="54"/>
                    </a:lnTo>
                    <a:lnTo>
                      <a:pt x="4" y="50"/>
                    </a:lnTo>
                    <a:lnTo>
                      <a:pt x="7" y="50"/>
                    </a:lnTo>
                    <a:lnTo>
                      <a:pt x="11" y="43"/>
                    </a:lnTo>
                    <a:lnTo>
                      <a:pt x="11" y="4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38" name="Freeform 662">
                <a:extLst>
                  <a:ext uri="{FF2B5EF4-FFF2-40B4-BE49-F238E27FC236}">
                    <a16:creationId xmlns:a16="http://schemas.microsoft.com/office/drawing/2014/main" id="{B690B2BB-F843-465C-90A3-25E058A281D9}"/>
                  </a:ext>
                </a:extLst>
              </p:cNvPr>
              <p:cNvSpPr>
                <a:spLocks/>
              </p:cNvSpPr>
              <p:nvPr/>
            </p:nvSpPr>
            <p:spPr bwMode="auto">
              <a:xfrm>
                <a:off x="6394" y="2729"/>
                <a:ext cx="211" cy="183"/>
              </a:xfrm>
              <a:custGeom>
                <a:avLst/>
                <a:gdLst>
                  <a:gd name="T0" fmla="*/ 208 w 211"/>
                  <a:gd name="T1" fmla="*/ 179 h 183"/>
                  <a:gd name="T2" fmla="*/ 193 w 211"/>
                  <a:gd name="T3" fmla="*/ 168 h 183"/>
                  <a:gd name="T4" fmla="*/ 186 w 211"/>
                  <a:gd name="T5" fmla="*/ 161 h 183"/>
                  <a:gd name="T6" fmla="*/ 176 w 211"/>
                  <a:gd name="T7" fmla="*/ 161 h 183"/>
                  <a:gd name="T8" fmla="*/ 165 w 211"/>
                  <a:gd name="T9" fmla="*/ 161 h 183"/>
                  <a:gd name="T10" fmla="*/ 165 w 211"/>
                  <a:gd name="T11" fmla="*/ 165 h 183"/>
                  <a:gd name="T12" fmla="*/ 151 w 211"/>
                  <a:gd name="T13" fmla="*/ 165 h 183"/>
                  <a:gd name="T14" fmla="*/ 140 w 211"/>
                  <a:gd name="T15" fmla="*/ 165 h 183"/>
                  <a:gd name="T16" fmla="*/ 151 w 211"/>
                  <a:gd name="T17" fmla="*/ 147 h 183"/>
                  <a:gd name="T18" fmla="*/ 161 w 211"/>
                  <a:gd name="T19" fmla="*/ 147 h 183"/>
                  <a:gd name="T20" fmla="*/ 161 w 211"/>
                  <a:gd name="T21" fmla="*/ 143 h 183"/>
                  <a:gd name="T22" fmla="*/ 161 w 211"/>
                  <a:gd name="T23" fmla="*/ 140 h 183"/>
                  <a:gd name="T24" fmla="*/ 161 w 211"/>
                  <a:gd name="T25" fmla="*/ 129 h 183"/>
                  <a:gd name="T26" fmla="*/ 154 w 211"/>
                  <a:gd name="T27" fmla="*/ 114 h 183"/>
                  <a:gd name="T28" fmla="*/ 147 w 211"/>
                  <a:gd name="T29" fmla="*/ 104 h 183"/>
                  <a:gd name="T30" fmla="*/ 140 w 211"/>
                  <a:gd name="T31" fmla="*/ 104 h 183"/>
                  <a:gd name="T32" fmla="*/ 136 w 211"/>
                  <a:gd name="T33" fmla="*/ 100 h 183"/>
                  <a:gd name="T34" fmla="*/ 118 w 211"/>
                  <a:gd name="T35" fmla="*/ 93 h 183"/>
                  <a:gd name="T36" fmla="*/ 100 w 211"/>
                  <a:gd name="T37" fmla="*/ 86 h 183"/>
                  <a:gd name="T38" fmla="*/ 86 w 211"/>
                  <a:gd name="T39" fmla="*/ 86 h 183"/>
                  <a:gd name="T40" fmla="*/ 79 w 211"/>
                  <a:gd name="T41" fmla="*/ 82 h 183"/>
                  <a:gd name="T42" fmla="*/ 75 w 211"/>
                  <a:gd name="T43" fmla="*/ 75 h 183"/>
                  <a:gd name="T44" fmla="*/ 68 w 211"/>
                  <a:gd name="T45" fmla="*/ 75 h 183"/>
                  <a:gd name="T46" fmla="*/ 61 w 211"/>
                  <a:gd name="T47" fmla="*/ 71 h 183"/>
                  <a:gd name="T48" fmla="*/ 57 w 211"/>
                  <a:gd name="T49" fmla="*/ 61 h 183"/>
                  <a:gd name="T50" fmla="*/ 57 w 211"/>
                  <a:gd name="T51" fmla="*/ 57 h 183"/>
                  <a:gd name="T52" fmla="*/ 54 w 211"/>
                  <a:gd name="T53" fmla="*/ 68 h 183"/>
                  <a:gd name="T54" fmla="*/ 50 w 211"/>
                  <a:gd name="T55" fmla="*/ 79 h 183"/>
                  <a:gd name="T56" fmla="*/ 39 w 211"/>
                  <a:gd name="T57" fmla="*/ 75 h 183"/>
                  <a:gd name="T58" fmla="*/ 39 w 211"/>
                  <a:gd name="T59" fmla="*/ 68 h 183"/>
                  <a:gd name="T60" fmla="*/ 32 w 211"/>
                  <a:gd name="T61" fmla="*/ 57 h 183"/>
                  <a:gd name="T62" fmla="*/ 22 w 211"/>
                  <a:gd name="T63" fmla="*/ 53 h 183"/>
                  <a:gd name="T64" fmla="*/ 29 w 211"/>
                  <a:gd name="T65" fmla="*/ 50 h 183"/>
                  <a:gd name="T66" fmla="*/ 47 w 211"/>
                  <a:gd name="T67" fmla="*/ 46 h 183"/>
                  <a:gd name="T68" fmla="*/ 57 w 211"/>
                  <a:gd name="T69" fmla="*/ 46 h 183"/>
                  <a:gd name="T70" fmla="*/ 61 w 211"/>
                  <a:gd name="T71" fmla="*/ 35 h 183"/>
                  <a:gd name="T72" fmla="*/ 39 w 211"/>
                  <a:gd name="T73" fmla="*/ 43 h 183"/>
                  <a:gd name="T74" fmla="*/ 29 w 211"/>
                  <a:gd name="T75" fmla="*/ 43 h 183"/>
                  <a:gd name="T76" fmla="*/ 18 w 211"/>
                  <a:gd name="T77" fmla="*/ 28 h 183"/>
                  <a:gd name="T78" fmla="*/ 11 w 211"/>
                  <a:gd name="T79" fmla="*/ 25 h 183"/>
                  <a:gd name="T80" fmla="*/ 0 w 211"/>
                  <a:gd name="T81" fmla="*/ 25 h 183"/>
                  <a:gd name="T82" fmla="*/ 7 w 211"/>
                  <a:gd name="T83" fmla="*/ 10 h 183"/>
                  <a:gd name="T84" fmla="*/ 14 w 211"/>
                  <a:gd name="T85" fmla="*/ 10 h 183"/>
                  <a:gd name="T86" fmla="*/ 29 w 211"/>
                  <a:gd name="T87" fmla="*/ 0 h 183"/>
                  <a:gd name="T88" fmla="*/ 43 w 211"/>
                  <a:gd name="T89" fmla="*/ 7 h 183"/>
                  <a:gd name="T90" fmla="*/ 61 w 211"/>
                  <a:gd name="T91" fmla="*/ 10 h 183"/>
                  <a:gd name="T92" fmla="*/ 68 w 211"/>
                  <a:gd name="T93" fmla="*/ 25 h 183"/>
                  <a:gd name="T94" fmla="*/ 68 w 211"/>
                  <a:gd name="T95" fmla="*/ 43 h 183"/>
                  <a:gd name="T96" fmla="*/ 72 w 211"/>
                  <a:gd name="T97" fmla="*/ 46 h 183"/>
                  <a:gd name="T98" fmla="*/ 79 w 211"/>
                  <a:gd name="T99" fmla="*/ 53 h 183"/>
                  <a:gd name="T100" fmla="*/ 90 w 211"/>
                  <a:gd name="T101" fmla="*/ 64 h 183"/>
                  <a:gd name="T102" fmla="*/ 100 w 211"/>
                  <a:gd name="T103" fmla="*/ 57 h 183"/>
                  <a:gd name="T104" fmla="*/ 111 w 211"/>
                  <a:gd name="T105" fmla="*/ 46 h 183"/>
                  <a:gd name="T106" fmla="*/ 118 w 211"/>
                  <a:gd name="T107" fmla="*/ 39 h 183"/>
                  <a:gd name="T108" fmla="*/ 129 w 211"/>
                  <a:gd name="T109" fmla="*/ 32 h 183"/>
                  <a:gd name="T110" fmla="*/ 140 w 211"/>
                  <a:gd name="T111" fmla="*/ 21 h 183"/>
                  <a:gd name="T112" fmla="*/ 154 w 211"/>
                  <a:gd name="T113" fmla="*/ 28 h 183"/>
                  <a:gd name="T114" fmla="*/ 161 w 211"/>
                  <a:gd name="T115" fmla="*/ 32 h 183"/>
                  <a:gd name="T116" fmla="*/ 179 w 211"/>
                  <a:gd name="T117" fmla="*/ 39 h 183"/>
                  <a:gd name="T118" fmla="*/ 190 w 211"/>
                  <a:gd name="T119" fmla="*/ 39 h 183"/>
                  <a:gd name="T120" fmla="*/ 193 w 211"/>
                  <a:gd name="T121" fmla="*/ 43 h 183"/>
                  <a:gd name="T122" fmla="*/ 201 w 211"/>
                  <a:gd name="T123" fmla="*/ 46 h 183"/>
                  <a:gd name="T124" fmla="*/ 204 w 211"/>
                  <a:gd name="T125" fmla="*/ 46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 h="183">
                    <a:moveTo>
                      <a:pt x="211" y="183"/>
                    </a:moveTo>
                    <a:lnTo>
                      <a:pt x="211" y="183"/>
                    </a:lnTo>
                    <a:lnTo>
                      <a:pt x="208" y="179"/>
                    </a:lnTo>
                    <a:lnTo>
                      <a:pt x="204" y="175"/>
                    </a:lnTo>
                    <a:lnTo>
                      <a:pt x="197" y="172"/>
                    </a:lnTo>
                    <a:lnTo>
                      <a:pt x="193" y="168"/>
                    </a:lnTo>
                    <a:lnTo>
                      <a:pt x="190" y="165"/>
                    </a:lnTo>
                    <a:lnTo>
                      <a:pt x="186" y="161"/>
                    </a:lnTo>
                    <a:lnTo>
                      <a:pt x="186" y="161"/>
                    </a:lnTo>
                    <a:lnTo>
                      <a:pt x="186" y="157"/>
                    </a:lnTo>
                    <a:lnTo>
                      <a:pt x="179" y="161"/>
                    </a:lnTo>
                    <a:lnTo>
                      <a:pt x="176" y="161"/>
                    </a:lnTo>
                    <a:lnTo>
                      <a:pt x="168" y="161"/>
                    </a:lnTo>
                    <a:lnTo>
                      <a:pt x="165" y="165"/>
                    </a:lnTo>
                    <a:lnTo>
                      <a:pt x="165" y="161"/>
                    </a:lnTo>
                    <a:lnTo>
                      <a:pt x="165" y="165"/>
                    </a:lnTo>
                    <a:lnTo>
                      <a:pt x="165" y="165"/>
                    </a:lnTo>
                    <a:lnTo>
                      <a:pt x="165" y="165"/>
                    </a:lnTo>
                    <a:lnTo>
                      <a:pt x="161" y="165"/>
                    </a:lnTo>
                    <a:lnTo>
                      <a:pt x="158" y="165"/>
                    </a:lnTo>
                    <a:lnTo>
                      <a:pt x="151" y="165"/>
                    </a:lnTo>
                    <a:lnTo>
                      <a:pt x="143" y="168"/>
                    </a:lnTo>
                    <a:lnTo>
                      <a:pt x="140" y="165"/>
                    </a:lnTo>
                    <a:lnTo>
                      <a:pt x="140" y="165"/>
                    </a:lnTo>
                    <a:lnTo>
                      <a:pt x="143" y="157"/>
                    </a:lnTo>
                    <a:lnTo>
                      <a:pt x="147" y="154"/>
                    </a:lnTo>
                    <a:lnTo>
                      <a:pt x="151" y="147"/>
                    </a:lnTo>
                    <a:lnTo>
                      <a:pt x="154" y="147"/>
                    </a:lnTo>
                    <a:lnTo>
                      <a:pt x="158" y="147"/>
                    </a:lnTo>
                    <a:lnTo>
                      <a:pt x="161" y="147"/>
                    </a:lnTo>
                    <a:lnTo>
                      <a:pt x="165" y="147"/>
                    </a:lnTo>
                    <a:lnTo>
                      <a:pt x="165" y="147"/>
                    </a:lnTo>
                    <a:lnTo>
                      <a:pt x="161" y="143"/>
                    </a:lnTo>
                    <a:lnTo>
                      <a:pt x="161" y="140"/>
                    </a:lnTo>
                    <a:lnTo>
                      <a:pt x="165" y="140"/>
                    </a:lnTo>
                    <a:lnTo>
                      <a:pt x="161" y="140"/>
                    </a:lnTo>
                    <a:lnTo>
                      <a:pt x="158" y="136"/>
                    </a:lnTo>
                    <a:lnTo>
                      <a:pt x="158" y="136"/>
                    </a:lnTo>
                    <a:lnTo>
                      <a:pt x="161" y="129"/>
                    </a:lnTo>
                    <a:lnTo>
                      <a:pt x="158" y="125"/>
                    </a:lnTo>
                    <a:lnTo>
                      <a:pt x="154" y="122"/>
                    </a:lnTo>
                    <a:lnTo>
                      <a:pt x="154" y="114"/>
                    </a:lnTo>
                    <a:lnTo>
                      <a:pt x="154" y="111"/>
                    </a:lnTo>
                    <a:lnTo>
                      <a:pt x="151" y="111"/>
                    </a:lnTo>
                    <a:lnTo>
                      <a:pt x="147" y="104"/>
                    </a:lnTo>
                    <a:lnTo>
                      <a:pt x="143" y="104"/>
                    </a:lnTo>
                    <a:lnTo>
                      <a:pt x="143" y="104"/>
                    </a:lnTo>
                    <a:lnTo>
                      <a:pt x="140" y="104"/>
                    </a:lnTo>
                    <a:lnTo>
                      <a:pt x="140" y="104"/>
                    </a:lnTo>
                    <a:lnTo>
                      <a:pt x="140" y="100"/>
                    </a:lnTo>
                    <a:lnTo>
                      <a:pt x="136" y="100"/>
                    </a:lnTo>
                    <a:lnTo>
                      <a:pt x="129" y="96"/>
                    </a:lnTo>
                    <a:lnTo>
                      <a:pt x="125" y="96"/>
                    </a:lnTo>
                    <a:lnTo>
                      <a:pt x="118" y="93"/>
                    </a:lnTo>
                    <a:lnTo>
                      <a:pt x="111" y="89"/>
                    </a:lnTo>
                    <a:lnTo>
                      <a:pt x="108" y="89"/>
                    </a:lnTo>
                    <a:lnTo>
                      <a:pt x="100" y="86"/>
                    </a:lnTo>
                    <a:lnTo>
                      <a:pt x="97" y="86"/>
                    </a:lnTo>
                    <a:lnTo>
                      <a:pt x="90" y="86"/>
                    </a:lnTo>
                    <a:lnTo>
                      <a:pt x="86" y="86"/>
                    </a:lnTo>
                    <a:lnTo>
                      <a:pt x="86" y="82"/>
                    </a:lnTo>
                    <a:lnTo>
                      <a:pt x="82" y="82"/>
                    </a:lnTo>
                    <a:lnTo>
                      <a:pt x="79" y="82"/>
                    </a:lnTo>
                    <a:lnTo>
                      <a:pt x="79" y="79"/>
                    </a:lnTo>
                    <a:lnTo>
                      <a:pt x="79" y="75"/>
                    </a:lnTo>
                    <a:lnTo>
                      <a:pt x="75" y="75"/>
                    </a:lnTo>
                    <a:lnTo>
                      <a:pt x="72" y="75"/>
                    </a:lnTo>
                    <a:lnTo>
                      <a:pt x="72" y="79"/>
                    </a:lnTo>
                    <a:lnTo>
                      <a:pt x="68" y="75"/>
                    </a:lnTo>
                    <a:lnTo>
                      <a:pt x="65" y="71"/>
                    </a:lnTo>
                    <a:lnTo>
                      <a:pt x="65" y="71"/>
                    </a:lnTo>
                    <a:lnTo>
                      <a:pt x="61" y="71"/>
                    </a:lnTo>
                    <a:lnTo>
                      <a:pt x="57" y="68"/>
                    </a:lnTo>
                    <a:lnTo>
                      <a:pt x="57" y="68"/>
                    </a:lnTo>
                    <a:lnTo>
                      <a:pt x="57" y="61"/>
                    </a:lnTo>
                    <a:lnTo>
                      <a:pt x="61" y="57"/>
                    </a:lnTo>
                    <a:lnTo>
                      <a:pt x="61" y="53"/>
                    </a:lnTo>
                    <a:lnTo>
                      <a:pt x="57" y="57"/>
                    </a:lnTo>
                    <a:lnTo>
                      <a:pt x="57" y="61"/>
                    </a:lnTo>
                    <a:lnTo>
                      <a:pt x="57" y="64"/>
                    </a:lnTo>
                    <a:lnTo>
                      <a:pt x="54" y="68"/>
                    </a:lnTo>
                    <a:lnTo>
                      <a:pt x="54" y="71"/>
                    </a:lnTo>
                    <a:lnTo>
                      <a:pt x="50" y="75"/>
                    </a:lnTo>
                    <a:lnTo>
                      <a:pt x="50" y="79"/>
                    </a:lnTo>
                    <a:lnTo>
                      <a:pt x="43" y="79"/>
                    </a:lnTo>
                    <a:lnTo>
                      <a:pt x="39" y="79"/>
                    </a:lnTo>
                    <a:lnTo>
                      <a:pt x="39" y="75"/>
                    </a:lnTo>
                    <a:lnTo>
                      <a:pt x="39" y="71"/>
                    </a:lnTo>
                    <a:lnTo>
                      <a:pt x="39" y="68"/>
                    </a:lnTo>
                    <a:lnTo>
                      <a:pt x="39" y="68"/>
                    </a:lnTo>
                    <a:lnTo>
                      <a:pt x="39" y="64"/>
                    </a:lnTo>
                    <a:lnTo>
                      <a:pt x="36" y="64"/>
                    </a:lnTo>
                    <a:lnTo>
                      <a:pt x="32" y="57"/>
                    </a:lnTo>
                    <a:lnTo>
                      <a:pt x="29" y="57"/>
                    </a:lnTo>
                    <a:lnTo>
                      <a:pt x="25" y="57"/>
                    </a:lnTo>
                    <a:lnTo>
                      <a:pt x="22" y="53"/>
                    </a:lnTo>
                    <a:lnTo>
                      <a:pt x="22" y="50"/>
                    </a:lnTo>
                    <a:lnTo>
                      <a:pt x="25" y="50"/>
                    </a:lnTo>
                    <a:lnTo>
                      <a:pt x="29" y="50"/>
                    </a:lnTo>
                    <a:lnTo>
                      <a:pt x="36" y="50"/>
                    </a:lnTo>
                    <a:lnTo>
                      <a:pt x="43" y="46"/>
                    </a:lnTo>
                    <a:lnTo>
                      <a:pt x="47" y="46"/>
                    </a:lnTo>
                    <a:lnTo>
                      <a:pt x="50" y="46"/>
                    </a:lnTo>
                    <a:lnTo>
                      <a:pt x="54" y="46"/>
                    </a:lnTo>
                    <a:lnTo>
                      <a:pt x="57" y="46"/>
                    </a:lnTo>
                    <a:lnTo>
                      <a:pt x="57" y="43"/>
                    </a:lnTo>
                    <a:lnTo>
                      <a:pt x="61" y="39"/>
                    </a:lnTo>
                    <a:lnTo>
                      <a:pt x="61" y="35"/>
                    </a:lnTo>
                    <a:lnTo>
                      <a:pt x="57" y="39"/>
                    </a:lnTo>
                    <a:lnTo>
                      <a:pt x="50" y="39"/>
                    </a:lnTo>
                    <a:lnTo>
                      <a:pt x="39" y="43"/>
                    </a:lnTo>
                    <a:lnTo>
                      <a:pt x="36" y="43"/>
                    </a:lnTo>
                    <a:lnTo>
                      <a:pt x="32" y="39"/>
                    </a:lnTo>
                    <a:lnTo>
                      <a:pt x="29" y="43"/>
                    </a:lnTo>
                    <a:lnTo>
                      <a:pt x="25" y="39"/>
                    </a:lnTo>
                    <a:lnTo>
                      <a:pt x="22" y="32"/>
                    </a:lnTo>
                    <a:lnTo>
                      <a:pt x="18" y="28"/>
                    </a:lnTo>
                    <a:lnTo>
                      <a:pt x="18" y="28"/>
                    </a:lnTo>
                    <a:lnTo>
                      <a:pt x="14" y="25"/>
                    </a:lnTo>
                    <a:lnTo>
                      <a:pt x="11" y="25"/>
                    </a:lnTo>
                    <a:lnTo>
                      <a:pt x="7" y="25"/>
                    </a:lnTo>
                    <a:lnTo>
                      <a:pt x="7" y="25"/>
                    </a:lnTo>
                    <a:lnTo>
                      <a:pt x="0" y="25"/>
                    </a:lnTo>
                    <a:lnTo>
                      <a:pt x="0" y="21"/>
                    </a:lnTo>
                    <a:lnTo>
                      <a:pt x="4" y="18"/>
                    </a:lnTo>
                    <a:lnTo>
                      <a:pt x="7" y="10"/>
                    </a:lnTo>
                    <a:lnTo>
                      <a:pt x="7" y="10"/>
                    </a:lnTo>
                    <a:lnTo>
                      <a:pt x="11" y="10"/>
                    </a:lnTo>
                    <a:lnTo>
                      <a:pt x="14" y="10"/>
                    </a:lnTo>
                    <a:lnTo>
                      <a:pt x="18" y="10"/>
                    </a:lnTo>
                    <a:lnTo>
                      <a:pt x="25" y="3"/>
                    </a:lnTo>
                    <a:lnTo>
                      <a:pt x="29" y="0"/>
                    </a:lnTo>
                    <a:lnTo>
                      <a:pt x="36" y="0"/>
                    </a:lnTo>
                    <a:lnTo>
                      <a:pt x="39" y="3"/>
                    </a:lnTo>
                    <a:lnTo>
                      <a:pt x="43" y="7"/>
                    </a:lnTo>
                    <a:lnTo>
                      <a:pt x="47" y="7"/>
                    </a:lnTo>
                    <a:lnTo>
                      <a:pt x="50" y="10"/>
                    </a:lnTo>
                    <a:lnTo>
                      <a:pt x="61" y="10"/>
                    </a:lnTo>
                    <a:lnTo>
                      <a:pt x="65" y="18"/>
                    </a:lnTo>
                    <a:lnTo>
                      <a:pt x="68" y="21"/>
                    </a:lnTo>
                    <a:lnTo>
                      <a:pt x="68" y="25"/>
                    </a:lnTo>
                    <a:lnTo>
                      <a:pt x="65" y="32"/>
                    </a:lnTo>
                    <a:lnTo>
                      <a:pt x="65" y="35"/>
                    </a:lnTo>
                    <a:lnTo>
                      <a:pt x="68" y="43"/>
                    </a:lnTo>
                    <a:lnTo>
                      <a:pt x="72" y="50"/>
                    </a:lnTo>
                    <a:lnTo>
                      <a:pt x="72" y="50"/>
                    </a:lnTo>
                    <a:lnTo>
                      <a:pt x="72" y="46"/>
                    </a:lnTo>
                    <a:lnTo>
                      <a:pt x="75" y="46"/>
                    </a:lnTo>
                    <a:lnTo>
                      <a:pt x="79" y="53"/>
                    </a:lnTo>
                    <a:lnTo>
                      <a:pt x="79" y="53"/>
                    </a:lnTo>
                    <a:lnTo>
                      <a:pt x="82" y="61"/>
                    </a:lnTo>
                    <a:lnTo>
                      <a:pt x="86" y="64"/>
                    </a:lnTo>
                    <a:lnTo>
                      <a:pt x="90" y="64"/>
                    </a:lnTo>
                    <a:lnTo>
                      <a:pt x="97" y="64"/>
                    </a:lnTo>
                    <a:lnTo>
                      <a:pt x="97" y="57"/>
                    </a:lnTo>
                    <a:lnTo>
                      <a:pt x="100" y="57"/>
                    </a:lnTo>
                    <a:lnTo>
                      <a:pt x="104" y="57"/>
                    </a:lnTo>
                    <a:lnTo>
                      <a:pt x="104" y="53"/>
                    </a:lnTo>
                    <a:lnTo>
                      <a:pt x="111" y="46"/>
                    </a:lnTo>
                    <a:lnTo>
                      <a:pt x="111" y="39"/>
                    </a:lnTo>
                    <a:lnTo>
                      <a:pt x="115" y="39"/>
                    </a:lnTo>
                    <a:lnTo>
                      <a:pt x="118" y="39"/>
                    </a:lnTo>
                    <a:lnTo>
                      <a:pt x="125" y="39"/>
                    </a:lnTo>
                    <a:lnTo>
                      <a:pt x="129" y="35"/>
                    </a:lnTo>
                    <a:lnTo>
                      <a:pt x="129" y="32"/>
                    </a:lnTo>
                    <a:lnTo>
                      <a:pt x="129" y="32"/>
                    </a:lnTo>
                    <a:lnTo>
                      <a:pt x="136" y="28"/>
                    </a:lnTo>
                    <a:lnTo>
                      <a:pt x="140" y="21"/>
                    </a:lnTo>
                    <a:lnTo>
                      <a:pt x="143" y="25"/>
                    </a:lnTo>
                    <a:lnTo>
                      <a:pt x="147" y="25"/>
                    </a:lnTo>
                    <a:lnTo>
                      <a:pt x="154" y="28"/>
                    </a:lnTo>
                    <a:lnTo>
                      <a:pt x="158" y="32"/>
                    </a:lnTo>
                    <a:lnTo>
                      <a:pt x="158" y="32"/>
                    </a:lnTo>
                    <a:lnTo>
                      <a:pt x="161" y="32"/>
                    </a:lnTo>
                    <a:lnTo>
                      <a:pt x="168" y="35"/>
                    </a:lnTo>
                    <a:lnTo>
                      <a:pt x="176" y="39"/>
                    </a:lnTo>
                    <a:lnTo>
                      <a:pt x="179" y="39"/>
                    </a:lnTo>
                    <a:lnTo>
                      <a:pt x="183" y="43"/>
                    </a:lnTo>
                    <a:lnTo>
                      <a:pt x="186" y="43"/>
                    </a:lnTo>
                    <a:lnTo>
                      <a:pt x="190" y="39"/>
                    </a:lnTo>
                    <a:lnTo>
                      <a:pt x="190" y="43"/>
                    </a:lnTo>
                    <a:lnTo>
                      <a:pt x="193" y="43"/>
                    </a:lnTo>
                    <a:lnTo>
                      <a:pt x="193" y="43"/>
                    </a:lnTo>
                    <a:lnTo>
                      <a:pt x="197" y="43"/>
                    </a:lnTo>
                    <a:lnTo>
                      <a:pt x="201" y="43"/>
                    </a:lnTo>
                    <a:lnTo>
                      <a:pt x="201" y="46"/>
                    </a:lnTo>
                    <a:lnTo>
                      <a:pt x="201" y="46"/>
                    </a:lnTo>
                    <a:lnTo>
                      <a:pt x="201" y="46"/>
                    </a:lnTo>
                    <a:lnTo>
                      <a:pt x="204" y="46"/>
                    </a:lnTo>
                    <a:lnTo>
                      <a:pt x="204" y="46"/>
                    </a:lnTo>
                    <a:lnTo>
                      <a:pt x="208" y="46"/>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39" name="Freeform 663">
                <a:extLst>
                  <a:ext uri="{FF2B5EF4-FFF2-40B4-BE49-F238E27FC236}">
                    <a16:creationId xmlns:a16="http://schemas.microsoft.com/office/drawing/2014/main" id="{5CD8C05C-44F8-48BC-9CE7-D895AC5B3F3D}"/>
                  </a:ext>
                </a:extLst>
              </p:cNvPr>
              <p:cNvSpPr>
                <a:spLocks/>
              </p:cNvSpPr>
              <p:nvPr/>
            </p:nvSpPr>
            <p:spPr bwMode="auto">
              <a:xfrm>
                <a:off x="4309" y="1728"/>
                <a:ext cx="22" cy="39"/>
              </a:xfrm>
              <a:custGeom>
                <a:avLst/>
                <a:gdLst>
                  <a:gd name="T0" fmla="*/ 22 w 22"/>
                  <a:gd name="T1" fmla="*/ 0 h 39"/>
                  <a:gd name="T2" fmla="*/ 22 w 22"/>
                  <a:gd name="T3" fmla="*/ 0 h 39"/>
                  <a:gd name="T4" fmla="*/ 22 w 22"/>
                  <a:gd name="T5" fmla="*/ 7 h 39"/>
                  <a:gd name="T6" fmla="*/ 22 w 22"/>
                  <a:gd name="T7" fmla="*/ 10 h 39"/>
                  <a:gd name="T8" fmla="*/ 18 w 22"/>
                  <a:gd name="T9" fmla="*/ 10 h 39"/>
                  <a:gd name="T10" fmla="*/ 18 w 22"/>
                  <a:gd name="T11" fmla="*/ 14 h 39"/>
                  <a:gd name="T12" fmla="*/ 15 w 22"/>
                  <a:gd name="T13" fmla="*/ 14 h 39"/>
                  <a:gd name="T14" fmla="*/ 11 w 22"/>
                  <a:gd name="T15" fmla="*/ 18 h 39"/>
                  <a:gd name="T16" fmla="*/ 7 w 22"/>
                  <a:gd name="T17" fmla="*/ 21 h 39"/>
                  <a:gd name="T18" fmla="*/ 4 w 22"/>
                  <a:gd name="T19" fmla="*/ 21 h 39"/>
                  <a:gd name="T20" fmla="*/ 4 w 22"/>
                  <a:gd name="T21" fmla="*/ 21 h 39"/>
                  <a:gd name="T22" fmla="*/ 7 w 22"/>
                  <a:gd name="T23" fmla="*/ 18 h 39"/>
                  <a:gd name="T24" fmla="*/ 7 w 22"/>
                  <a:gd name="T25" fmla="*/ 14 h 39"/>
                  <a:gd name="T26" fmla="*/ 7 w 22"/>
                  <a:gd name="T27" fmla="*/ 10 h 39"/>
                  <a:gd name="T28" fmla="*/ 4 w 22"/>
                  <a:gd name="T29" fmla="*/ 10 h 39"/>
                  <a:gd name="T30" fmla="*/ 4 w 22"/>
                  <a:gd name="T31" fmla="*/ 18 h 39"/>
                  <a:gd name="T32" fmla="*/ 0 w 22"/>
                  <a:gd name="T33" fmla="*/ 21 h 39"/>
                  <a:gd name="T34" fmla="*/ 0 w 22"/>
                  <a:gd name="T35" fmla="*/ 25 h 39"/>
                  <a:gd name="T36" fmla="*/ 0 w 22"/>
                  <a:gd name="T37" fmla="*/ 28 h 39"/>
                  <a:gd name="T38" fmla="*/ 0 w 22"/>
                  <a:gd name="T39" fmla="*/ 32 h 39"/>
                  <a:gd name="T40" fmla="*/ 0 w 22"/>
                  <a:gd name="T41" fmla="*/ 36 h 39"/>
                  <a:gd name="T42" fmla="*/ 0 w 22"/>
                  <a:gd name="T4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39">
                    <a:moveTo>
                      <a:pt x="22" y="0"/>
                    </a:moveTo>
                    <a:lnTo>
                      <a:pt x="22" y="0"/>
                    </a:lnTo>
                    <a:lnTo>
                      <a:pt x="22" y="7"/>
                    </a:lnTo>
                    <a:lnTo>
                      <a:pt x="22" y="10"/>
                    </a:lnTo>
                    <a:lnTo>
                      <a:pt x="18" y="10"/>
                    </a:lnTo>
                    <a:lnTo>
                      <a:pt x="18" y="14"/>
                    </a:lnTo>
                    <a:lnTo>
                      <a:pt x="15" y="14"/>
                    </a:lnTo>
                    <a:lnTo>
                      <a:pt x="11" y="18"/>
                    </a:lnTo>
                    <a:lnTo>
                      <a:pt x="7" y="21"/>
                    </a:lnTo>
                    <a:lnTo>
                      <a:pt x="4" y="21"/>
                    </a:lnTo>
                    <a:lnTo>
                      <a:pt x="4" y="21"/>
                    </a:lnTo>
                    <a:lnTo>
                      <a:pt x="7" y="18"/>
                    </a:lnTo>
                    <a:lnTo>
                      <a:pt x="7" y="14"/>
                    </a:lnTo>
                    <a:lnTo>
                      <a:pt x="7" y="10"/>
                    </a:lnTo>
                    <a:lnTo>
                      <a:pt x="4" y="10"/>
                    </a:lnTo>
                    <a:lnTo>
                      <a:pt x="4" y="18"/>
                    </a:lnTo>
                    <a:lnTo>
                      <a:pt x="0" y="21"/>
                    </a:lnTo>
                    <a:lnTo>
                      <a:pt x="0" y="25"/>
                    </a:lnTo>
                    <a:lnTo>
                      <a:pt x="0" y="28"/>
                    </a:lnTo>
                    <a:lnTo>
                      <a:pt x="0" y="32"/>
                    </a:lnTo>
                    <a:lnTo>
                      <a:pt x="0" y="36"/>
                    </a:lnTo>
                    <a:lnTo>
                      <a:pt x="0" y="39"/>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40" name="Freeform 664">
                <a:extLst>
                  <a:ext uri="{FF2B5EF4-FFF2-40B4-BE49-F238E27FC236}">
                    <a16:creationId xmlns:a16="http://schemas.microsoft.com/office/drawing/2014/main" id="{C957934B-909A-46D2-A6C1-EF6C3F62FFCF}"/>
                  </a:ext>
                </a:extLst>
              </p:cNvPr>
              <p:cNvSpPr>
                <a:spLocks/>
              </p:cNvSpPr>
              <p:nvPr/>
            </p:nvSpPr>
            <p:spPr bwMode="auto">
              <a:xfrm>
                <a:off x="4170" y="1365"/>
                <a:ext cx="28" cy="18"/>
              </a:xfrm>
              <a:custGeom>
                <a:avLst/>
                <a:gdLst>
                  <a:gd name="T0" fmla="*/ 21 w 28"/>
                  <a:gd name="T1" fmla="*/ 0 h 18"/>
                  <a:gd name="T2" fmla="*/ 21 w 28"/>
                  <a:gd name="T3" fmla="*/ 0 h 18"/>
                  <a:gd name="T4" fmla="*/ 14 w 28"/>
                  <a:gd name="T5" fmla="*/ 0 h 18"/>
                  <a:gd name="T6" fmla="*/ 10 w 28"/>
                  <a:gd name="T7" fmla="*/ 0 h 18"/>
                  <a:gd name="T8" fmla="*/ 7 w 28"/>
                  <a:gd name="T9" fmla="*/ 4 h 18"/>
                  <a:gd name="T10" fmla="*/ 7 w 28"/>
                  <a:gd name="T11" fmla="*/ 0 h 18"/>
                  <a:gd name="T12" fmla="*/ 3 w 28"/>
                  <a:gd name="T13" fmla="*/ 4 h 18"/>
                  <a:gd name="T14" fmla="*/ 0 w 28"/>
                  <a:gd name="T15" fmla="*/ 0 h 18"/>
                  <a:gd name="T16" fmla="*/ 0 w 28"/>
                  <a:gd name="T17" fmla="*/ 8 h 18"/>
                  <a:gd name="T18" fmla="*/ 3 w 28"/>
                  <a:gd name="T19" fmla="*/ 11 h 18"/>
                  <a:gd name="T20" fmla="*/ 3 w 28"/>
                  <a:gd name="T21" fmla="*/ 11 h 18"/>
                  <a:gd name="T22" fmla="*/ 3 w 28"/>
                  <a:gd name="T23" fmla="*/ 15 h 18"/>
                  <a:gd name="T24" fmla="*/ 3 w 28"/>
                  <a:gd name="T25" fmla="*/ 15 h 18"/>
                  <a:gd name="T26" fmla="*/ 3 w 28"/>
                  <a:gd name="T27" fmla="*/ 18 h 18"/>
                  <a:gd name="T28" fmla="*/ 7 w 28"/>
                  <a:gd name="T29" fmla="*/ 15 h 18"/>
                  <a:gd name="T30" fmla="*/ 7 w 28"/>
                  <a:gd name="T31" fmla="*/ 11 h 18"/>
                  <a:gd name="T32" fmla="*/ 10 w 28"/>
                  <a:gd name="T33" fmla="*/ 8 h 18"/>
                  <a:gd name="T34" fmla="*/ 14 w 28"/>
                  <a:gd name="T35" fmla="*/ 11 h 18"/>
                  <a:gd name="T36" fmla="*/ 14 w 28"/>
                  <a:gd name="T37" fmla="*/ 11 h 18"/>
                  <a:gd name="T38" fmla="*/ 17 w 28"/>
                  <a:gd name="T39" fmla="*/ 8 h 18"/>
                  <a:gd name="T40" fmla="*/ 17 w 28"/>
                  <a:gd name="T41" fmla="*/ 8 h 18"/>
                  <a:gd name="T42" fmla="*/ 21 w 28"/>
                  <a:gd name="T43" fmla="*/ 4 h 18"/>
                  <a:gd name="T44" fmla="*/ 25 w 28"/>
                  <a:gd name="T45" fmla="*/ 4 h 18"/>
                  <a:gd name="T46" fmla="*/ 28 w 28"/>
                  <a:gd name="T47" fmla="*/ 4 h 18"/>
                  <a:gd name="T48" fmla="*/ 28 w 28"/>
                  <a:gd name="T49" fmla="*/ 4 h 18"/>
                  <a:gd name="T50" fmla="*/ 25 w 28"/>
                  <a:gd name="T51" fmla="*/ 0 h 18"/>
                  <a:gd name="T52" fmla="*/ 21 w 28"/>
                  <a:gd name="T53" fmla="*/ 0 h 18"/>
                  <a:gd name="T54" fmla="*/ 21 w 28"/>
                  <a:gd name="T5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18">
                    <a:moveTo>
                      <a:pt x="21" y="0"/>
                    </a:moveTo>
                    <a:lnTo>
                      <a:pt x="21" y="0"/>
                    </a:lnTo>
                    <a:lnTo>
                      <a:pt x="14" y="0"/>
                    </a:lnTo>
                    <a:lnTo>
                      <a:pt x="10" y="0"/>
                    </a:lnTo>
                    <a:lnTo>
                      <a:pt x="7" y="4"/>
                    </a:lnTo>
                    <a:lnTo>
                      <a:pt x="7" y="0"/>
                    </a:lnTo>
                    <a:lnTo>
                      <a:pt x="3" y="4"/>
                    </a:lnTo>
                    <a:lnTo>
                      <a:pt x="0" y="0"/>
                    </a:lnTo>
                    <a:lnTo>
                      <a:pt x="0" y="8"/>
                    </a:lnTo>
                    <a:lnTo>
                      <a:pt x="3" y="11"/>
                    </a:lnTo>
                    <a:lnTo>
                      <a:pt x="3" y="11"/>
                    </a:lnTo>
                    <a:lnTo>
                      <a:pt x="3" y="15"/>
                    </a:lnTo>
                    <a:lnTo>
                      <a:pt x="3" y="15"/>
                    </a:lnTo>
                    <a:lnTo>
                      <a:pt x="3" y="18"/>
                    </a:lnTo>
                    <a:lnTo>
                      <a:pt x="7" y="15"/>
                    </a:lnTo>
                    <a:lnTo>
                      <a:pt x="7" y="11"/>
                    </a:lnTo>
                    <a:lnTo>
                      <a:pt x="10" y="8"/>
                    </a:lnTo>
                    <a:lnTo>
                      <a:pt x="14" y="11"/>
                    </a:lnTo>
                    <a:lnTo>
                      <a:pt x="14" y="11"/>
                    </a:lnTo>
                    <a:lnTo>
                      <a:pt x="17" y="8"/>
                    </a:lnTo>
                    <a:lnTo>
                      <a:pt x="17" y="8"/>
                    </a:lnTo>
                    <a:lnTo>
                      <a:pt x="21" y="4"/>
                    </a:lnTo>
                    <a:lnTo>
                      <a:pt x="25" y="4"/>
                    </a:lnTo>
                    <a:lnTo>
                      <a:pt x="28" y="4"/>
                    </a:lnTo>
                    <a:lnTo>
                      <a:pt x="28" y="4"/>
                    </a:lnTo>
                    <a:lnTo>
                      <a:pt x="25" y="0"/>
                    </a:lnTo>
                    <a:lnTo>
                      <a:pt x="21" y="0"/>
                    </a:lnTo>
                    <a:lnTo>
                      <a:pt x="21"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41" name="Freeform 665">
                <a:extLst>
                  <a:ext uri="{FF2B5EF4-FFF2-40B4-BE49-F238E27FC236}">
                    <a16:creationId xmlns:a16="http://schemas.microsoft.com/office/drawing/2014/main" id="{466AB06B-83BF-4D01-A3F5-800F0CB72106}"/>
                  </a:ext>
                </a:extLst>
              </p:cNvPr>
              <p:cNvSpPr>
                <a:spLocks/>
              </p:cNvSpPr>
              <p:nvPr/>
            </p:nvSpPr>
            <p:spPr bwMode="auto">
              <a:xfrm>
                <a:off x="4173" y="1351"/>
                <a:ext cx="18" cy="11"/>
              </a:xfrm>
              <a:custGeom>
                <a:avLst/>
                <a:gdLst>
                  <a:gd name="T0" fmla="*/ 7 w 18"/>
                  <a:gd name="T1" fmla="*/ 4 h 11"/>
                  <a:gd name="T2" fmla="*/ 0 w 18"/>
                  <a:gd name="T3" fmla="*/ 4 h 11"/>
                  <a:gd name="T4" fmla="*/ 0 w 18"/>
                  <a:gd name="T5" fmla="*/ 4 h 11"/>
                  <a:gd name="T6" fmla="*/ 0 w 18"/>
                  <a:gd name="T7" fmla="*/ 4 h 11"/>
                  <a:gd name="T8" fmla="*/ 4 w 18"/>
                  <a:gd name="T9" fmla="*/ 4 h 11"/>
                  <a:gd name="T10" fmla="*/ 7 w 18"/>
                  <a:gd name="T11" fmla="*/ 7 h 11"/>
                  <a:gd name="T12" fmla="*/ 7 w 18"/>
                  <a:gd name="T13" fmla="*/ 11 h 11"/>
                  <a:gd name="T14" fmla="*/ 11 w 18"/>
                  <a:gd name="T15" fmla="*/ 11 h 11"/>
                  <a:gd name="T16" fmla="*/ 11 w 18"/>
                  <a:gd name="T17" fmla="*/ 7 h 11"/>
                  <a:gd name="T18" fmla="*/ 18 w 18"/>
                  <a:gd name="T19" fmla="*/ 7 h 11"/>
                  <a:gd name="T20" fmla="*/ 18 w 18"/>
                  <a:gd name="T21" fmla="*/ 4 h 11"/>
                  <a:gd name="T22" fmla="*/ 18 w 18"/>
                  <a:gd name="T23" fmla="*/ 0 h 11"/>
                  <a:gd name="T24" fmla="*/ 14 w 18"/>
                  <a:gd name="T25" fmla="*/ 0 h 11"/>
                  <a:gd name="T26" fmla="*/ 11 w 18"/>
                  <a:gd name="T27" fmla="*/ 0 h 11"/>
                  <a:gd name="T28" fmla="*/ 11 w 18"/>
                  <a:gd name="T29" fmla="*/ 0 h 11"/>
                  <a:gd name="T30" fmla="*/ 7 w 18"/>
                  <a:gd name="T31" fmla="*/ 0 h 11"/>
                  <a:gd name="T32" fmla="*/ 7 w 18"/>
                  <a:gd name="T3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1">
                    <a:moveTo>
                      <a:pt x="7" y="4"/>
                    </a:moveTo>
                    <a:lnTo>
                      <a:pt x="0" y="4"/>
                    </a:lnTo>
                    <a:lnTo>
                      <a:pt x="0" y="4"/>
                    </a:lnTo>
                    <a:lnTo>
                      <a:pt x="0" y="4"/>
                    </a:lnTo>
                    <a:lnTo>
                      <a:pt x="4" y="4"/>
                    </a:lnTo>
                    <a:lnTo>
                      <a:pt x="7" y="7"/>
                    </a:lnTo>
                    <a:lnTo>
                      <a:pt x="7" y="11"/>
                    </a:lnTo>
                    <a:lnTo>
                      <a:pt x="11" y="11"/>
                    </a:lnTo>
                    <a:lnTo>
                      <a:pt x="11" y="7"/>
                    </a:lnTo>
                    <a:lnTo>
                      <a:pt x="18" y="7"/>
                    </a:lnTo>
                    <a:lnTo>
                      <a:pt x="18" y="4"/>
                    </a:lnTo>
                    <a:lnTo>
                      <a:pt x="18" y="0"/>
                    </a:lnTo>
                    <a:lnTo>
                      <a:pt x="14" y="0"/>
                    </a:lnTo>
                    <a:lnTo>
                      <a:pt x="11" y="0"/>
                    </a:lnTo>
                    <a:lnTo>
                      <a:pt x="11" y="0"/>
                    </a:lnTo>
                    <a:lnTo>
                      <a:pt x="7" y="0"/>
                    </a:lnTo>
                    <a:lnTo>
                      <a:pt x="7"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42" name="Freeform 666">
                <a:extLst>
                  <a:ext uri="{FF2B5EF4-FFF2-40B4-BE49-F238E27FC236}">
                    <a16:creationId xmlns:a16="http://schemas.microsoft.com/office/drawing/2014/main" id="{4349B04C-D3EF-4C33-8B74-9ED7F8638F60}"/>
                  </a:ext>
                </a:extLst>
              </p:cNvPr>
              <p:cNvSpPr>
                <a:spLocks/>
              </p:cNvSpPr>
              <p:nvPr/>
            </p:nvSpPr>
            <p:spPr bwMode="auto">
              <a:xfrm>
                <a:off x="4202" y="1333"/>
                <a:ext cx="43" cy="54"/>
              </a:xfrm>
              <a:custGeom>
                <a:avLst/>
                <a:gdLst>
                  <a:gd name="T0" fmla="*/ 18 w 43"/>
                  <a:gd name="T1" fmla="*/ 54 h 54"/>
                  <a:gd name="T2" fmla="*/ 21 w 43"/>
                  <a:gd name="T3" fmla="*/ 50 h 54"/>
                  <a:gd name="T4" fmla="*/ 21 w 43"/>
                  <a:gd name="T5" fmla="*/ 43 h 54"/>
                  <a:gd name="T6" fmla="*/ 21 w 43"/>
                  <a:gd name="T7" fmla="*/ 40 h 54"/>
                  <a:gd name="T8" fmla="*/ 21 w 43"/>
                  <a:gd name="T9" fmla="*/ 40 h 54"/>
                  <a:gd name="T10" fmla="*/ 18 w 43"/>
                  <a:gd name="T11" fmla="*/ 36 h 54"/>
                  <a:gd name="T12" fmla="*/ 14 w 43"/>
                  <a:gd name="T13" fmla="*/ 40 h 54"/>
                  <a:gd name="T14" fmla="*/ 11 w 43"/>
                  <a:gd name="T15" fmla="*/ 40 h 54"/>
                  <a:gd name="T16" fmla="*/ 11 w 43"/>
                  <a:gd name="T17" fmla="*/ 40 h 54"/>
                  <a:gd name="T18" fmla="*/ 7 w 43"/>
                  <a:gd name="T19" fmla="*/ 40 h 54"/>
                  <a:gd name="T20" fmla="*/ 3 w 43"/>
                  <a:gd name="T21" fmla="*/ 40 h 54"/>
                  <a:gd name="T22" fmla="*/ 3 w 43"/>
                  <a:gd name="T23" fmla="*/ 36 h 54"/>
                  <a:gd name="T24" fmla="*/ 0 w 43"/>
                  <a:gd name="T25" fmla="*/ 32 h 54"/>
                  <a:gd name="T26" fmla="*/ 0 w 43"/>
                  <a:gd name="T27" fmla="*/ 29 h 54"/>
                  <a:gd name="T28" fmla="*/ 3 w 43"/>
                  <a:gd name="T29" fmla="*/ 29 h 54"/>
                  <a:gd name="T30" fmla="*/ 7 w 43"/>
                  <a:gd name="T31" fmla="*/ 25 h 54"/>
                  <a:gd name="T32" fmla="*/ 7 w 43"/>
                  <a:gd name="T33" fmla="*/ 25 h 54"/>
                  <a:gd name="T34" fmla="*/ 0 w 43"/>
                  <a:gd name="T35" fmla="*/ 25 h 54"/>
                  <a:gd name="T36" fmla="*/ 0 w 43"/>
                  <a:gd name="T37" fmla="*/ 22 h 54"/>
                  <a:gd name="T38" fmla="*/ 3 w 43"/>
                  <a:gd name="T39" fmla="*/ 22 h 54"/>
                  <a:gd name="T40" fmla="*/ 0 w 43"/>
                  <a:gd name="T41" fmla="*/ 18 h 54"/>
                  <a:gd name="T42" fmla="*/ 0 w 43"/>
                  <a:gd name="T43" fmla="*/ 18 h 54"/>
                  <a:gd name="T44" fmla="*/ 0 w 43"/>
                  <a:gd name="T45" fmla="*/ 14 h 54"/>
                  <a:gd name="T46" fmla="*/ 3 w 43"/>
                  <a:gd name="T47" fmla="*/ 11 h 54"/>
                  <a:gd name="T48" fmla="*/ 14 w 43"/>
                  <a:gd name="T49" fmla="*/ 11 h 54"/>
                  <a:gd name="T50" fmla="*/ 14 w 43"/>
                  <a:gd name="T51" fmla="*/ 7 h 54"/>
                  <a:gd name="T52" fmla="*/ 14 w 43"/>
                  <a:gd name="T53" fmla="*/ 7 h 54"/>
                  <a:gd name="T54" fmla="*/ 18 w 43"/>
                  <a:gd name="T55" fmla="*/ 7 h 54"/>
                  <a:gd name="T56" fmla="*/ 21 w 43"/>
                  <a:gd name="T57" fmla="*/ 4 h 54"/>
                  <a:gd name="T58" fmla="*/ 28 w 43"/>
                  <a:gd name="T59" fmla="*/ 4 h 54"/>
                  <a:gd name="T60" fmla="*/ 28 w 43"/>
                  <a:gd name="T61" fmla="*/ 4 h 54"/>
                  <a:gd name="T62" fmla="*/ 32 w 43"/>
                  <a:gd name="T63" fmla="*/ 4 h 54"/>
                  <a:gd name="T64" fmla="*/ 39 w 43"/>
                  <a:gd name="T65" fmla="*/ 4 h 54"/>
                  <a:gd name="T66" fmla="*/ 43 w 43"/>
                  <a:gd name="T67" fmla="*/ 4 h 54"/>
                  <a:gd name="T68" fmla="*/ 43 w 43"/>
                  <a:gd name="T69" fmla="*/ 0 h 54"/>
                  <a:gd name="T70" fmla="*/ 43 w 43"/>
                  <a:gd name="T7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54">
                    <a:moveTo>
                      <a:pt x="18" y="54"/>
                    </a:moveTo>
                    <a:lnTo>
                      <a:pt x="21" y="50"/>
                    </a:lnTo>
                    <a:lnTo>
                      <a:pt x="21" y="43"/>
                    </a:lnTo>
                    <a:lnTo>
                      <a:pt x="21" y="40"/>
                    </a:lnTo>
                    <a:lnTo>
                      <a:pt x="21" y="40"/>
                    </a:lnTo>
                    <a:lnTo>
                      <a:pt x="18" y="36"/>
                    </a:lnTo>
                    <a:lnTo>
                      <a:pt x="14" y="40"/>
                    </a:lnTo>
                    <a:lnTo>
                      <a:pt x="11" y="40"/>
                    </a:lnTo>
                    <a:lnTo>
                      <a:pt x="11" y="40"/>
                    </a:lnTo>
                    <a:lnTo>
                      <a:pt x="7" y="40"/>
                    </a:lnTo>
                    <a:lnTo>
                      <a:pt x="3" y="40"/>
                    </a:lnTo>
                    <a:lnTo>
                      <a:pt x="3" y="36"/>
                    </a:lnTo>
                    <a:lnTo>
                      <a:pt x="0" y="32"/>
                    </a:lnTo>
                    <a:lnTo>
                      <a:pt x="0" y="29"/>
                    </a:lnTo>
                    <a:lnTo>
                      <a:pt x="3" y="29"/>
                    </a:lnTo>
                    <a:lnTo>
                      <a:pt x="7" y="25"/>
                    </a:lnTo>
                    <a:lnTo>
                      <a:pt x="7" y="25"/>
                    </a:lnTo>
                    <a:lnTo>
                      <a:pt x="0" y="25"/>
                    </a:lnTo>
                    <a:lnTo>
                      <a:pt x="0" y="22"/>
                    </a:lnTo>
                    <a:lnTo>
                      <a:pt x="3" y="22"/>
                    </a:lnTo>
                    <a:lnTo>
                      <a:pt x="0" y="18"/>
                    </a:lnTo>
                    <a:lnTo>
                      <a:pt x="0" y="18"/>
                    </a:lnTo>
                    <a:lnTo>
                      <a:pt x="0" y="14"/>
                    </a:lnTo>
                    <a:lnTo>
                      <a:pt x="3" y="11"/>
                    </a:lnTo>
                    <a:lnTo>
                      <a:pt x="14" y="11"/>
                    </a:lnTo>
                    <a:lnTo>
                      <a:pt x="14" y="7"/>
                    </a:lnTo>
                    <a:lnTo>
                      <a:pt x="14" y="7"/>
                    </a:lnTo>
                    <a:lnTo>
                      <a:pt x="18" y="7"/>
                    </a:lnTo>
                    <a:lnTo>
                      <a:pt x="21" y="4"/>
                    </a:lnTo>
                    <a:lnTo>
                      <a:pt x="28" y="4"/>
                    </a:lnTo>
                    <a:lnTo>
                      <a:pt x="28" y="4"/>
                    </a:lnTo>
                    <a:lnTo>
                      <a:pt x="32" y="4"/>
                    </a:lnTo>
                    <a:lnTo>
                      <a:pt x="39" y="4"/>
                    </a:lnTo>
                    <a:lnTo>
                      <a:pt x="43" y="4"/>
                    </a:lnTo>
                    <a:lnTo>
                      <a:pt x="43" y="0"/>
                    </a:lnTo>
                    <a:lnTo>
                      <a:pt x="4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43" name="Freeform 667">
                <a:extLst>
                  <a:ext uri="{FF2B5EF4-FFF2-40B4-BE49-F238E27FC236}">
                    <a16:creationId xmlns:a16="http://schemas.microsoft.com/office/drawing/2014/main" id="{3F28683F-BD9F-469D-9ECD-A3775212EC67}"/>
                  </a:ext>
                </a:extLst>
              </p:cNvPr>
              <p:cNvSpPr>
                <a:spLocks/>
              </p:cNvSpPr>
              <p:nvPr/>
            </p:nvSpPr>
            <p:spPr bwMode="auto">
              <a:xfrm>
                <a:off x="4245" y="1333"/>
                <a:ext cx="50" cy="7"/>
              </a:xfrm>
              <a:custGeom>
                <a:avLst/>
                <a:gdLst>
                  <a:gd name="T0" fmla="*/ 0 w 50"/>
                  <a:gd name="T1" fmla="*/ 0 h 7"/>
                  <a:gd name="T2" fmla="*/ 3 w 50"/>
                  <a:gd name="T3" fmla="*/ 0 h 7"/>
                  <a:gd name="T4" fmla="*/ 7 w 50"/>
                  <a:gd name="T5" fmla="*/ 0 h 7"/>
                  <a:gd name="T6" fmla="*/ 7 w 50"/>
                  <a:gd name="T7" fmla="*/ 0 h 7"/>
                  <a:gd name="T8" fmla="*/ 11 w 50"/>
                  <a:gd name="T9" fmla="*/ 0 h 7"/>
                  <a:gd name="T10" fmla="*/ 14 w 50"/>
                  <a:gd name="T11" fmla="*/ 4 h 7"/>
                  <a:gd name="T12" fmla="*/ 21 w 50"/>
                  <a:gd name="T13" fmla="*/ 4 h 7"/>
                  <a:gd name="T14" fmla="*/ 25 w 50"/>
                  <a:gd name="T15" fmla="*/ 4 h 7"/>
                  <a:gd name="T16" fmla="*/ 28 w 50"/>
                  <a:gd name="T17" fmla="*/ 7 h 7"/>
                  <a:gd name="T18" fmla="*/ 46 w 50"/>
                  <a:gd name="T19" fmla="*/ 7 h 7"/>
                  <a:gd name="T20" fmla="*/ 50 w 50"/>
                  <a:gd name="T21" fmla="*/ 4 h 7"/>
                  <a:gd name="T22" fmla="*/ 50 w 50"/>
                  <a:gd name="T2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7">
                    <a:moveTo>
                      <a:pt x="0" y="0"/>
                    </a:moveTo>
                    <a:lnTo>
                      <a:pt x="3" y="0"/>
                    </a:lnTo>
                    <a:lnTo>
                      <a:pt x="7" y="0"/>
                    </a:lnTo>
                    <a:lnTo>
                      <a:pt x="7" y="0"/>
                    </a:lnTo>
                    <a:lnTo>
                      <a:pt x="11" y="0"/>
                    </a:lnTo>
                    <a:lnTo>
                      <a:pt x="14" y="4"/>
                    </a:lnTo>
                    <a:lnTo>
                      <a:pt x="21" y="4"/>
                    </a:lnTo>
                    <a:lnTo>
                      <a:pt x="25" y="4"/>
                    </a:lnTo>
                    <a:lnTo>
                      <a:pt x="28" y="7"/>
                    </a:lnTo>
                    <a:lnTo>
                      <a:pt x="46" y="7"/>
                    </a:lnTo>
                    <a:lnTo>
                      <a:pt x="50" y="4"/>
                    </a:lnTo>
                    <a:lnTo>
                      <a:pt x="5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44" name="Freeform 668">
                <a:extLst>
                  <a:ext uri="{FF2B5EF4-FFF2-40B4-BE49-F238E27FC236}">
                    <a16:creationId xmlns:a16="http://schemas.microsoft.com/office/drawing/2014/main" id="{0BF46D03-E482-4B84-A093-122EC50F3DE3}"/>
                  </a:ext>
                </a:extLst>
              </p:cNvPr>
              <p:cNvSpPr>
                <a:spLocks/>
              </p:cNvSpPr>
              <p:nvPr/>
            </p:nvSpPr>
            <p:spPr bwMode="auto">
              <a:xfrm>
                <a:off x="3944" y="1484"/>
                <a:ext cx="68" cy="21"/>
              </a:xfrm>
              <a:custGeom>
                <a:avLst/>
                <a:gdLst>
                  <a:gd name="T0" fmla="*/ 68 w 68"/>
                  <a:gd name="T1" fmla="*/ 21 h 21"/>
                  <a:gd name="T2" fmla="*/ 61 w 68"/>
                  <a:gd name="T3" fmla="*/ 18 h 21"/>
                  <a:gd name="T4" fmla="*/ 61 w 68"/>
                  <a:gd name="T5" fmla="*/ 14 h 21"/>
                  <a:gd name="T6" fmla="*/ 57 w 68"/>
                  <a:gd name="T7" fmla="*/ 11 h 21"/>
                  <a:gd name="T8" fmla="*/ 54 w 68"/>
                  <a:gd name="T9" fmla="*/ 11 h 21"/>
                  <a:gd name="T10" fmla="*/ 50 w 68"/>
                  <a:gd name="T11" fmla="*/ 11 h 21"/>
                  <a:gd name="T12" fmla="*/ 50 w 68"/>
                  <a:gd name="T13" fmla="*/ 7 h 21"/>
                  <a:gd name="T14" fmla="*/ 50 w 68"/>
                  <a:gd name="T15" fmla="*/ 7 h 21"/>
                  <a:gd name="T16" fmla="*/ 46 w 68"/>
                  <a:gd name="T17" fmla="*/ 3 h 21"/>
                  <a:gd name="T18" fmla="*/ 43 w 68"/>
                  <a:gd name="T19" fmla="*/ 3 h 21"/>
                  <a:gd name="T20" fmla="*/ 36 w 68"/>
                  <a:gd name="T21" fmla="*/ 3 h 21"/>
                  <a:gd name="T22" fmla="*/ 36 w 68"/>
                  <a:gd name="T23" fmla="*/ 3 h 21"/>
                  <a:gd name="T24" fmla="*/ 32 w 68"/>
                  <a:gd name="T25" fmla="*/ 7 h 21"/>
                  <a:gd name="T26" fmla="*/ 32 w 68"/>
                  <a:gd name="T27" fmla="*/ 3 h 21"/>
                  <a:gd name="T28" fmla="*/ 36 w 68"/>
                  <a:gd name="T29" fmla="*/ 3 h 21"/>
                  <a:gd name="T30" fmla="*/ 39 w 68"/>
                  <a:gd name="T31" fmla="*/ 0 h 21"/>
                  <a:gd name="T32" fmla="*/ 36 w 68"/>
                  <a:gd name="T33" fmla="*/ 0 h 21"/>
                  <a:gd name="T34" fmla="*/ 32 w 68"/>
                  <a:gd name="T35" fmla="*/ 0 h 21"/>
                  <a:gd name="T36" fmla="*/ 29 w 68"/>
                  <a:gd name="T37" fmla="*/ 7 h 21"/>
                  <a:gd name="T38" fmla="*/ 25 w 68"/>
                  <a:gd name="T39" fmla="*/ 11 h 21"/>
                  <a:gd name="T40" fmla="*/ 25 w 68"/>
                  <a:gd name="T41" fmla="*/ 11 h 21"/>
                  <a:gd name="T42" fmla="*/ 25 w 68"/>
                  <a:gd name="T43" fmla="*/ 7 h 21"/>
                  <a:gd name="T44" fmla="*/ 18 w 68"/>
                  <a:gd name="T45" fmla="*/ 11 h 21"/>
                  <a:gd name="T46" fmla="*/ 11 w 68"/>
                  <a:gd name="T47" fmla="*/ 14 h 21"/>
                  <a:gd name="T48" fmla="*/ 14 w 68"/>
                  <a:gd name="T49" fmla="*/ 14 h 21"/>
                  <a:gd name="T50" fmla="*/ 11 w 68"/>
                  <a:gd name="T51" fmla="*/ 14 h 21"/>
                  <a:gd name="T52" fmla="*/ 3 w 68"/>
                  <a:gd name="T53" fmla="*/ 14 h 21"/>
                  <a:gd name="T54" fmla="*/ 0 w 68"/>
                  <a:gd name="T55" fmla="*/ 18 h 21"/>
                  <a:gd name="T56" fmla="*/ 0 w 68"/>
                  <a:gd name="T5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8" h="21">
                    <a:moveTo>
                      <a:pt x="68" y="21"/>
                    </a:moveTo>
                    <a:lnTo>
                      <a:pt x="61" y="18"/>
                    </a:lnTo>
                    <a:lnTo>
                      <a:pt x="61" y="14"/>
                    </a:lnTo>
                    <a:lnTo>
                      <a:pt x="57" y="11"/>
                    </a:lnTo>
                    <a:lnTo>
                      <a:pt x="54" y="11"/>
                    </a:lnTo>
                    <a:lnTo>
                      <a:pt x="50" y="11"/>
                    </a:lnTo>
                    <a:lnTo>
                      <a:pt x="50" y="7"/>
                    </a:lnTo>
                    <a:lnTo>
                      <a:pt x="50" y="7"/>
                    </a:lnTo>
                    <a:lnTo>
                      <a:pt x="46" y="3"/>
                    </a:lnTo>
                    <a:lnTo>
                      <a:pt x="43" y="3"/>
                    </a:lnTo>
                    <a:lnTo>
                      <a:pt x="36" y="3"/>
                    </a:lnTo>
                    <a:lnTo>
                      <a:pt x="36" y="3"/>
                    </a:lnTo>
                    <a:lnTo>
                      <a:pt x="32" y="7"/>
                    </a:lnTo>
                    <a:lnTo>
                      <a:pt x="32" y="3"/>
                    </a:lnTo>
                    <a:lnTo>
                      <a:pt x="36" y="3"/>
                    </a:lnTo>
                    <a:lnTo>
                      <a:pt x="39" y="0"/>
                    </a:lnTo>
                    <a:lnTo>
                      <a:pt x="36" y="0"/>
                    </a:lnTo>
                    <a:lnTo>
                      <a:pt x="32" y="0"/>
                    </a:lnTo>
                    <a:lnTo>
                      <a:pt x="29" y="7"/>
                    </a:lnTo>
                    <a:lnTo>
                      <a:pt x="25" y="11"/>
                    </a:lnTo>
                    <a:lnTo>
                      <a:pt x="25" y="11"/>
                    </a:lnTo>
                    <a:lnTo>
                      <a:pt x="25" y="7"/>
                    </a:lnTo>
                    <a:lnTo>
                      <a:pt x="18" y="11"/>
                    </a:lnTo>
                    <a:lnTo>
                      <a:pt x="11" y="14"/>
                    </a:lnTo>
                    <a:lnTo>
                      <a:pt x="14" y="14"/>
                    </a:lnTo>
                    <a:lnTo>
                      <a:pt x="11" y="14"/>
                    </a:lnTo>
                    <a:lnTo>
                      <a:pt x="3" y="14"/>
                    </a:lnTo>
                    <a:lnTo>
                      <a:pt x="0" y="18"/>
                    </a:lnTo>
                    <a:lnTo>
                      <a:pt x="0" y="1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45" name="Freeform 669">
                <a:extLst>
                  <a:ext uri="{FF2B5EF4-FFF2-40B4-BE49-F238E27FC236}">
                    <a16:creationId xmlns:a16="http://schemas.microsoft.com/office/drawing/2014/main" id="{7DDC5FE4-D671-4B27-A77B-2BBCF593D39F}"/>
                  </a:ext>
                </a:extLst>
              </p:cNvPr>
              <p:cNvSpPr>
                <a:spLocks/>
              </p:cNvSpPr>
              <p:nvPr/>
            </p:nvSpPr>
            <p:spPr bwMode="auto">
              <a:xfrm>
                <a:off x="3869" y="1473"/>
                <a:ext cx="39" cy="47"/>
              </a:xfrm>
              <a:custGeom>
                <a:avLst/>
                <a:gdLst>
                  <a:gd name="T0" fmla="*/ 32 w 39"/>
                  <a:gd name="T1" fmla="*/ 0 h 47"/>
                  <a:gd name="T2" fmla="*/ 32 w 39"/>
                  <a:gd name="T3" fmla="*/ 4 h 47"/>
                  <a:gd name="T4" fmla="*/ 36 w 39"/>
                  <a:gd name="T5" fmla="*/ 7 h 47"/>
                  <a:gd name="T6" fmla="*/ 39 w 39"/>
                  <a:gd name="T7" fmla="*/ 7 h 47"/>
                  <a:gd name="T8" fmla="*/ 39 w 39"/>
                  <a:gd name="T9" fmla="*/ 11 h 47"/>
                  <a:gd name="T10" fmla="*/ 32 w 39"/>
                  <a:gd name="T11" fmla="*/ 14 h 47"/>
                  <a:gd name="T12" fmla="*/ 32 w 39"/>
                  <a:gd name="T13" fmla="*/ 14 h 47"/>
                  <a:gd name="T14" fmla="*/ 32 w 39"/>
                  <a:gd name="T15" fmla="*/ 14 h 47"/>
                  <a:gd name="T16" fmla="*/ 36 w 39"/>
                  <a:gd name="T17" fmla="*/ 14 h 47"/>
                  <a:gd name="T18" fmla="*/ 36 w 39"/>
                  <a:gd name="T19" fmla="*/ 18 h 47"/>
                  <a:gd name="T20" fmla="*/ 36 w 39"/>
                  <a:gd name="T21" fmla="*/ 18 h 47"/>
                  <a:gd name="T22" fmla="*/ 36 w 39"/>
                  <a:gd name="T23" fmla="*/ 22 h 47"/>
                  <a:gd name="T24" fmla="*/ 39 w 39"/>
                  <a:gd name="T25" fmla="*/ 22 h 47"/>
                  <a:gd name="T26" fmla="*/ 39 w 39"/>
                  <a:gd name="T27" fmla="*/ 22 h 47"/>
                  <a:gd name="T28" fmla="*/ 36 w 39"/>
                  <a:gd name="T29" fmla="*/ 22 h 47"/>
                  <a:gd name="T30" fmla="*/ 36 w 39"/>
                  <a:gd name="T31" fmla="*/ 25 h 47"/>
                  <a:gd name="T32" fmla="*/ 39 w 39"/>
                  <a:gd name="T33" fmla="*/ 29 h 47"/>
                  <a:gd name="T34" fmla="*/ 39 w 39"/>
                  <a:gd name="T35" fmla="*/ 29 h 47"/>
                  <a:gd name="T36" fmla="*/ 32 w 39"/>
                  <a:gd name="T37" fmla="*/ 29 h 47"/>
                  <a:gd name="T38" fmla="*/ 32 w 39"/>
                  <a:gd name="T39" fmla="*/ 32 h 47"/>
                  <a:gd name="T40" fmla="*/ 28 w 39"/>
                  <a:gd name="T41" fmla="*/ 32 h 47"/>
                  <a:gd name="T42" fmla="*/ 28 w 39"/>
                  <a:gd name="T43" fmla="*/ 39 h 47"/>
                  <a:gd name="T44" fmla="*/ 32 w 39"/>
                  <a:gd name="T45" fmla="*/ 43 h 47"/>
                  <a:gd name="T46" fmla="*/ 28 w 39"/>
                  <a:gd name="T47" fmla="*/ 43 h 47"/>
                  <a:gd name="T48" fmla="*/ 28 w 39"/>
                  <a:gd name="T49" fmla="*/ 39 h 47"/>
                  <a:gd name="T50" fmla="*/ 25 w 39"/>
                  <a:gd name="T51" fmla="*/ 36 h 47"/>
                  <a:gd name="T52" fmla="*/ 25 w 39"/>
                  <a:gd name="T53" fmla="*/ 39 h 47"/>
                  <a:gd name="T54" fmla="*/ 21 w 39"/>
                  <a:gd name="T55" fmla="*/ 39 h 47"/>
                  <a:gd name="T56" fmla="*/ 21 w 39"/>
                  <a:gd name="T57" fmla="*/ 36 h 47"/>
                  <a:gd name="T58" fmla="*/ 21 w 39"/>
                  <a:gd name="T59" fmla="*/ 32 h 47"/>
                  <a:gd name="T60" fmla="*/ 14 w 39"/>
                  <a:gd name="T61" fmla="*/ 32 h 47"/>
                  <a:gd name="T62" fmla="*/ 3 w 39"/>
                  <a:gd name="T63" fmla="*/ 36 h 47"/>
                  <a:gd name="T64" fmla="*/ 3 w 39"/>
                  <a:gd name="T65" fmla="*/ 36 h 47"/>
                  <a:gd name="T66" fmla="*/ 0 w 39"/>
                  <a:gd name="T67" fmla="*/ 39 h 47"/>
                  <a:gd name="T68" fmla="*/ 0 w 39"/>
                  <a:gd name="T69" fmla="*/ 39 h 47"/>
                  <a:gd name="T70" fmla="*/ 0 w 39"/>
                  <a:gd name="T71" fmla="*/ 43 h 47"/>
                  <a:gd name="T72" fmla="*/ 3 w 39"/>
                  <a:gd name="T73" fmla="*/ 43 h 47"/>
                  <a:gd name="T74" fmla="*/ 7 w 39"/>
                  <a:gd name="T75" fmla="*/ 43 h 47"/>
                  <a:gd name="T76" fmla="*/ 7 w 39"/>
                  <a:gd name="T77" fmla="*/ 47 h 47"/>
                  <a:gd name="T78" fmla="*/ 7 w 39"/>
                  <a:gd name="T79" fmla="*/ 47 h 47"/>
                  <a:gd name="T80" fmla="*/ 7 w 39"/>
                  <a:gd name="T81" fmla="*/ 47 h 47"/>
                  <a:gd name="T82" fmla="*/ 7 w 39"/>
                  <a:gd name="T83" fmla="*/ 43 h 47"/>
                  <a:gd name="T84" fmla="*/ 0 w 39"/>
                  <a:gd name="T8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 h="47">
                    <a:moveTo>
                      <a:pt x="32" y="0"/>
                    </a:moveTo>
                    <a:lnTo>
                      <a:pt x="32" y="4"/>
                    </a:lnTo>
                    <a:lnTo>
                      <a:pt x="36" y="7"/>
                    </a:lnTo>
                    <a:lnTo>
                      <a:pt x="39" y="7"/>
                    </a:lnTo>
                    <a:lnTo>
                      <a:pt x="39" y="11"/>
                    </a:lnTo>
                    <a:lnTo>
                      <a:pt x="32" y="14"/>
                    </a:lnTo>
                    <a:lnTo>
                      <a:pt x="32" y="14"/>
                    </a:lnTo>
                    <a:lnTo>
                      <a:pt x="32" y="14"/>
                    </a:lnTo>
                    <a:lnTo>
                      <a:pt x="36" y="14"/>
                    </a:lnTo>
                    <a:lnTo>
                      <a:pt x="36" y="18"/>
                    </a:lnTo>
                    <a:lnTo>
                      <a:pt x="36" y="18"/>
                    </a:lnTo>
                    <a:lnTo>
                      <a:pt x="36" y="22"/>
                    </a:lnTo>
                    <a:lnTo>
                      <a:pt x="39" y="22"/>
                    </a:lnTo>
                    <a:lnTo>
                      <a:pt x="39" y="22"/>
                    </a:lnTo>
                    <a:lnTo>
                      <a:pt x="36" y="22"/>
                    </a:lnTo>
                    <a:lnTo>
                      <a:pt x="36" y="25"/>
                    </a:lnTo>
                    <a:lnTo>
                      <a:pt x="39" y="29"/>
                    </a:lnTo>
                    <a:lnTo>
                      <a:pt x="39" y="29"/>
                    </a:lnTo>
                    <a:lnTo>
                      <a:pt x="32" y="29"/>
                    </a:lnTo>
                    <a:lnTo>
                      <a:pt x="32" y="32"/>
                    </a:lnTo>
                    <a:lnTo>
                      <a:pt x="28" y="32"/>
                    </a:lnTo>
                    <a:lnTo>
                      <a:pt x="28" y="39"/>
                    </a:lnTo>
                    <a:lnTo>
                      <a:pt x="32" y="43"/>
                    </a:lnTo>
                    <a:lnTo>
                      <a:pt x="28" y="43"/>
                    </a:lnTo>
                    <a:lnTo>
                      <a:pt x="28" y="39"/>
                    </a:lnTo>
                    <a:lnTo>
                      <a:pt x="25" y="36"/>
                    </a:lnTo>
                    <a:lnTo>
                      <a:pt x="25" y="39"/>
                    </a:lnTo>
                    <a:lnTo>
                      <a:pt x="21" y="39"/>
                    </a:lnTo>
                    <a:lnTo>
                      <a:pt x="21" y="36"/>
                    </a:lnTo>
                    <a:lnTo>
                      <a:pt x="21" y="32"/>
                    </a:lnTo>
                    <a:lnTo>
                      <a:pt x="14" y="32"/>
                    </a:lnTo>
                    <a:lnTo>
                      <a:pt x="3" y="36"/>
                    </a:lnTo>
                    <a:lnTo>
                      <a:pt x="3" y="36"/>
                    </a:lnTo>
                    <a:lnTo>
                      <a:pt x="0" y="39"/>
                    </a:lnTo>
                    <a:lnTo>
                      <a:pt x="0" y="39"/>
                    </a:lnTo>
                    <a:lnTo>
                      <a:pt x="0" y="43"/>
                    </a:lnTo>
                    <a:lnTo>
                      <a:pt x="3" y="43"/>
                    </a:lnTo>
                    <a:lnTo>
                      <a:pt x="7" y="43"/>
                    </a:lnTo>
                    <a:lnTo>
                      <a:pt x="7" y="47"/>
                    </a:lnTo>
                    <a:lnTo>
                      <a:pt x="7" y="47"/>
                    </a:lnTo>
                    <a:lnTo>
                      <a:pt x="7" y="47"/>
                    </a:lnTo>
                    <a:lnTo>
                      <a:pt x="7" y="43"/>
                    </a:lnTo>
                    <a:lnTo>
                      <a:pt x="0" y="4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46" name="Freeform 670">
                <a:extLst>
                  <a:ext uri="{FF2B5EF4-FFF2-40B4-BE49-F238E27FC236}">
                    <a16:creationId xmlns:a16="http://schemas.microsoft.com/office/drawing/2014/main" id="{97DE1099-E978-4E91-9C97-E3678A400708}"/>
                  </a:ext>
                </a:extLst>
              </p:cNvPr>
              <p:cNvSpPr>
                <a:spLocks/>
              </p:cNvSpPr>
              <p:nvPr/>
            </p:nvSpPr>
            <p:spPr bwMode="auto">
              <a:xfrm>
                <a:off x="3915" y="1473"/>
                <a:ext cx="32" cy="25"/>
              </a:xfrm>
              <a:custGeom>
                <a:avLst/>
                <a:gdLst>
                  <a:gd name="T0" fmla="*/ 29 w 32"/>
                  <a:gd name="T1" fmla="*/ 25 h 25"/>
                  <a:gd name="T2" fmla="*/ 29 w 32"/>
                  <a:gd name="T3" fmla="*/ 25 h 25"/>
                  <a:gd name="T4" fmla="*/ 29 w 32"/>
                  <a:gd name="T5" fmla="*/ 22 h 25"/>
                  <a:gd name="T6" fmla="*/ 32 w 32"/>
                  <a:gd name="T7" fmla="*/ 22 h 25"/>
                  <a:gd name="T8" fmla="*/ 32 w 32"/>
                  <a:gd name="T9" fmla="*/ 18 h 25"/>
                  <a:gd name="T10" fmla="*/ 32 w 32"/>
                  <a:gd name="T11" fmla="*/ 14 h 25"/>
                  <a:gd name="T12" fmla="*/ 32 w 32"/>
                  <a:gd name="T13" fmla="*/ 14 h 25"/>
                  <a:gd name="T14" fmla="*/ 25 w 32"/>
                  <a:gd name="T15" fmla="*/ 14 h 25"/>
                  <a:gd name="T16" fmla="*/ 22 w 32"/>
                  <a:gd name="T17" fmla="*/ 14 h 25"/>
                  <a:gd name="T18" fmla="*/ 22 w 32"/>
                  <a:gd name="T19" fmla="*/ 14 h 25"/>
                  <a:gd name="T20" fmla="*/ 18 w 32"/>
                  <a:gd name="T21" fmla="*/ 14 h 25"/>
                  <a:gd name="T22" fmla="*/ 15 w 32"/>
                  <a:gd name="T23" fmla="*/ 14 h 25"/>
                  <a:gd name="T24" fmla="*/ 15 w 32"/>
                  <a:gd name="T25" fmla="*/ 14 h 25"/>
                  <a:gd name="T26" fmla="*/ 15 w 32"/>
                  <a:gd name="T27" fmla="*/ 11 h 25"/>
                  <a:gd name="T28" fmla="*/ 11 w 32"/>
                  <a:gd name="T29" fmla="*/ 11 h 25"/>
                  <a:gd name="T30" fmla="*/ 11 w 32"/>
                  <a:gd name="T31" fmla="*/ 11 h 25"/>
                  <a:gd name="T32" fmla="*/ 11 w 32"/>
                  <a:gd name="T33" fmla="*/ 7 h 25"/>
                  <a:gd name="T34" fmla="*/ 11 w 32"/>
                  <a:gd name="T35" fmla="*/ 7 h 25"/>
                  <a:gd name="T36" fmla="*/ 11 w 32"/>
                  <a:gd name="T37" fmla="*/ 4 h 25"/>
                  <a:gd name="T38" fmla="*/ 4 w 32"/>
                  <a:gd name="T39" fmla="*/ 0 h 25"/>
                  <a:gd name="T40" fmla="*/ 0 w 32"/>
                  <a:gd name="T41" fmla="*/ 0 h 25"/>
                  <a:gd name="T42" fmla="*/ 0 w 32"/>
                  <a:gd name="T4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25">
                    <a:moveTo>
                      <a:pt x="29" y="25"/>
                    </a:moveTo>
                    <a:lnTo>
                      <a:pt x="29" y="25"/>
                    </a:lnTo>
                    <a:lnTo>
                      <a:pt x="29" y="22"/>
                    </a:lnTo>
                    <a:lnTo>
                      <a:pt x="32" y="22"/>
                    </a:lnTo>
                    <a:lnTo>
                      <a:pt x="32" y="18"/>
                    </a:lnTo>
                    <a:lnTo>
                      <a:pt x="32" y="14"/>
                    </a:lnTo>
                    <a:lnTo>
                      <a:pt x="32" y="14"/>
                    </a:lnTo>
                    <a:lnTo>
                      <a:pt x="25" y="14"/>
                    </a:lnTo>
                    <a:lnTo>
                      <a:pt x="22" y="14"/>
                    </a:lnTo>
                    <a:lnTo>
                      <a:pt x="22" y="14"/>
                    </a:lnTo>
                    <a:lnTo>
                      <a:pt x="18" y="14"/>
                    </a:lnTo>
                    <a:lnTo>
                      <a:pt x="15" y="14"/>
                    </a:lnTo>
                    <a:lnTo>
                      <a:pt x="15" y="14"/>
                    </a:lnTo>
                    <a:lnTo>
                      <a:pt x="15" y="11"/>
                    </a:lnTo>
                    <a:lnTo>
                      <a:pt x="11" y="11"/>
                    </a:lnTo>
                    <a:lnTo>
                      <a:pt x="11" y="11"/>
                    </a:lnTo>
                    <a:lnTo>
                      <a:pt x="11" y="7"/>
                    </a:lnTo>
                    <a:lnTo>
                      <a:pt x="11" y="7"/>
                    </a:lnTo>
                    <a:lnTo>
                      <a:pt x="11" y="4"/>
                    </a:lnTo>
                    <a:lnTo>
                      <a:pt x="4"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47" name="Freeform 671">
                <a:extLst>
                  <a:ext uri="{FF2B5EF4-FFF2-40B4-BE49-F238E27FC236}">
                    <a16:creationId xmlns:a16="http://schemas.microsoft.com/office/drawing/2014/main" id="{16B1D433-37DE-42AD-BA22-8E826D70927F}"/>
                  </a:ext>
                </a:extLst>
              </p:cNvPr>
              <p:cNvSpPr>
                <a:spLocks/>
              </p:cNvSpPr>
              <p:nvPr/>
            </p:nvSpPr>
            <p:spPr bwMode="auto">
              <a:xfrm>
                <a:off x="3990" y="1480"/>
                <a:ext cx="11" cy="11"/>
              </a:xfrm>
              <a:custGeom>
                <a:avLst/>
                <a:gdLst>
                  <a:gd name="T0" fmla="*/ 11 w 11"/>
                  <a:gd name="T1" fmla="*/ 4 h 11"/>
                  <a:gd name="T2" fmla="*/ 11 w 11"/>
                  <a:gd name="T3" fmla="*/ 7 h 11"/>
                  <a:gd name="T4" fmla="*/ 11 w 11"/>
                  <a:gd name="T5" fmla="*/ 7 h 11"/>
                  <a:gd name="T6" fmla="*/ 11 w 11"/>
                  <a:gd name="T7" fmla="*/ 11 h 11"/>
                  <a:gd name="T8" fmla="*/ 11 w 11"/>
                  <a:gd name="T9" fmla="*/ 7 h 11"/>
                  <a:gd name="T10" fmla="*/ 8 w 11"/>
                  <a:gd name="T11" fmla="*/ 11 h 11"/>
                  <a:gd name="T12" fmla="*/ 8 w 11"/>
                  <a:gd name="T13" fmla="*/ 11 h 11"/>
                  <a:gd name="T14" fmla="*/ 4 w 11"/>
                  <a:gd name="T15" fmla="*/ 11 h 11"/>
                  <a:gd name="T16" fmla="*/ 0 w 11"/>
                  <a:gd name="T17" fmla="*/ 7 h 11"/>
                  <a:gd name="T18" fmla="*/ 0 w 11"/>
                  <a:gd name="T19" fmla="*/ 7 h 11"/>
                  <a:gd name="T20" fmla="*/ 0 w 11"/>
                  <a:gd name="T21" fmla="*/ 4 h 11"/>
                  <a:gd name="T22" fmla="*/ 0 w 11"/>
                  <a:gd name="T23" fmla="*/ 4 h 11"/>
                  <a:gd name="T24" fmla="*/ 4 w 11"/>
                  <a:gd name="T25" fmla="*/ 4 h 11"/>
                  <a:gd name="T26" fmla="*/ 8 w 11"/>
                  <a:gd name="T27" fmla="*/ 4 h 11"/>
                  <a:gd name="T28" fmla="*/ 8 w 11"/>
                  <a:gd name="T29" fmla="*/ 4 h 11"/>
                  <a:gd name="T30" fmla="*/ 4 w 11"/>
                  <a:gd name="T31" fmla="*/ 0 h 11"/>
                  <a:gd name="T32" fmla="*/ 4 w 11"/>
                  <a:gd name="T33" fmla="*/ 0 h 11"/>
                  <a:gd name="T34" fmla="*/ 4 w 11"/>
                  <a:gd name="T35" fmla="*/ 0 h 11"/>
                  <a:gd name="T36" fmla="*/ 8 w 11"/>
                  <a:gd name="T37" fmla="*/ 0 h 11"/>
                  <a:gd name="T38" fmla="*/ 8 w 11"/>
                  <a:gd name="T39" fmla="*/ 0 h 11"/>
                  <a:gd name="T40" fmla="*/ 11 w 11"/>
                  <a:gd name="T41" fmla="*/ 0 h 11"/>
                  <a:gd name="T42" fmla="*/ 11 w 11"/>
                  <a:gd name="T43" fmla="*/ 0 h 11"/>
                  <a:gd name="T44" fmla="*/ 11 w 11"/>
                  <a:gd name="T4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 h="11">
                    <a:moveTo>
                      <a:pt x="11" y="4"/>
                    </a:moveTo>
                    <a:lnTo>
                      <a:pt x="11" y="7"/>
                    </a:lnTo>
                    <a:lnTo>
                      <a:pt x="11" y="7"/>
                    </a:lnTo>
                    <a:lnTo>
                      <a:pt x="11" y="11"/>
                    </a:lnTo>
                    <a:lnTo>
                      <a:pt x="11" y="7"/>
                    </a:lnTo>
                    <a:lnTo>
                      <a:pt x="8" y="11"/>
                    </a:lnTo>
                    <a:lnTo>
                      <a:pt x="8" y="11"/>
                    </a:lnTo>
                    <a:lnTo>
                      <a:pt x="4" y="11"/>
                    </a:lnTo>
                    <a:lnTo>
                      <a:pt x="0" y="7"/>
                    </a:lnTo>
                    <a:lnTo>
                      <a:pt x="0" y="7"/>
                    </a:lnTo>
                    <a:lnTo>
                      <a:pt x="0" y="4"/>
                    </a:lnTo>
                    <a:lnTo>
                      <a:pt x="0" y="4"/>
                    </a:lnTo>
                    <a:lnTo>
                      <a:pt x="4" y="4"/>
                    </a:lnTo>
                    <a:lnTo>
                      <a:pt x="8" y="4"/>
                    </a:lnTo>
                    <a:lnTo>
                      <a:pt x="8" y="4"/>
                    </a:lnTo>
                    <a:lnTo>
                      <a:pt x="4" y="0"/>
                    </a:lnTo>
                    <a:lnTo>
                      <a:pt x="4" y="0"/>
                    </a:lnTo>
                    <a:lnTo>
                      <a:pt x="4" y="0"/>
                    </a:lnTo>
                    <a:lnTo>
                      <a:pt x="8" y="0"/>
                    </a:lnTo>
                    <a:lnTo>
                      <a:pt x="8" y="0"/>
                    </a:lnTo>
                    <a:lnTo>
                      <a:pt x="11" y="0"/>
                    </a:lnTo>
                    <a:lnTo>
                      <a:pt x="11" y="0"/>
                    </a:lnTo>
                    <a:lnTo>
                      <a:pt x="11"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48" name="Freeform 672">
                <a:extLst>
                  <a:ext uri="{FF2B5EF4-FFF2-40B4-BE49-F238E27FC236}">
                    <a16:creationId xmlns:a16="http://schemas.microsoft.com/office/drawing/2014/main" id="{E83F1FFF-02CA-4E12-B029-45FFC13167F6}"/>
                  </a:ext>
                </a:extLst>
              </p:cNvPr>
              <p:cNvSpPr>
                <a:spLocks/>
              </p:cNvSpPr>
              <p:nvPr/>
            </p:nvSpPr>
            <p:spPr bwMode="auto">
              <a:xfrm>
                <a:off x="2443" y="2363"/>
                <a:ext cx="4" cy="3"/>
              </a:xfrm>
              <a:custGeom>
                <a:avLst/>
                <a:gdLst>
                  <a:gd name="T0" fmla="*/ 4 w 4"/>
                  <a:gd name="T1" fmla="*/ 0 h 3"/>
                  <a:gd name="T2" fmla="*/ 0 w 4"/>
                  <a:gd name="T3" fmla="*/ 0 h 3"/>
                  <a:gd name="T4" fmla="*/ 0 w 4"/>
                  <a:gd name="T5" fmla="*/ 3 h 3"/>
                  <a:gd name="T6" fmla="*/ 4 w 4"/>
                  <a:gd name="T7" fmla="*/ 3 h 3"/>
                  <a:gd name="T8" fmla="*/ 4 w 4"/>
                  <a:gd name="T9" fmla="*/ 3 h 3"/>
                  <a:gd name="T10" fmla="*/ 4 w 4"/>
                  <a:gd name="T11" fmla="*/ 0 h 3"/>
                  <a:gd name="T12" fmla="*/ 4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0"/>
                    </a:moveTo>
                    <a:lnTo>
                      <a:pt x="0" y="0"/>
                    </a:lnTo>
                    <a:lnTo>
                      <a:pt x="0" y="3"/>
                    </a:lnTo>
                    <a:lnTo>
                      <a:pt x="4" y="3"/>
                    </a:lnTo>
                    <a:lnTo>
                      <a:pt x="4" y="3"/>
                    </a:lnTo>
                    <a:lnTo>
                      <a:pt x="4"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49" name="Freeform 673">
                <a:extLst>
                  <a:ext uri="{FF2B5EF4-FFF2-40B4-BE49-F238E27FC236}">
                    <a16:creationId xmlns:a16="http://schemas.microsoft.com/office/drawing/2014/main" id="{E0BD0449-BCAC-4814-AAD7-CE641EC4AED2}"/>
                  </a:ext>
                </a:extLst>
              </p:cNvPr>
              <p:cNvSpPr>
                <a:spLocks/>
              </p:cNvSpPr>
              <p:nvPr/>
            </p:nvSpPr>
            <p:spPr bwMode="auto">
              <a:xfrm>
                <a:off x="2282" y="1825"/>
                <a:ext cx="7" cy="3"/>
              </a:xfrm>
              <a:custGeom>
                <a:avLst/>
                <a:gdLst>
                  <a:gd name="T0" fmla="*/ 3 w 7"/>
                  <a:gd name="T1" fmla="*/ 0 h 3"/>
                  <a:gd name="T2" fmla="*/ 3 w 7"/>
                  <a:gd name="T3" fmla="*/ 0 h 3"/>
                  <a:gd name="T4" fmla="*/ 0 w 7"/>
                  <a:gd name="T5" fmla="*/ 3 h 3"/>
                  <a:gd name="T6" fmla="*/ 0 w 7"/>
                  <a:gd name="T7" fmla="*/ 3 h 3"/>
                  <a:gd name="T8" fmla="*/ 0 w 7"/>
                  <a:gd name="T9" fmla="*/ 3 h 3"/>
                  <a:gd name="T10" fmla="*/ 3 w 7"/>
                  <a:gd name="T11" fmla="*/ 3 h 3"/>
                  <a:gd name="T12" fmla="*/ 7 w 7"/>
                  <a:gd name="T13" fmla="*/ 3 h 3"/>
                  <a:gd name="T14" fmla="*/ 7 w 7"/>
                  <a:gd name="T15" fmla="*/ 3 h 3"/>
                  <a:gd name="T16" fmla="*/ 7 w 7"/>
                  <a:gd name="T17" fmla="*/ 0 h 3"/>
                  <a:gd name="T18" fmla="*/ 3 w 7"/>
                  <a:gd name="T19" fmla="*/ 0 h 3"/>
                  <a:gd name="T20" fmla="*/ 3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3" y="0"/>
                    </a:moveTo>
                    <a:lnTo>
                      <a:pt x="3" y="0"/>
                    </a:lnTo>
                    <a:lnTo>
                      <a:pt x="0" y="3"/>
                    </a:lnTo>
                    <a:lnTo>
                      <a:pt x="0" y="3"/>
                    </a:lnTo>
                    <a:lnTo>
                      <a:pt x="0" y="3"/>
                    </a:lnTo>
                    <a:lnTo>
                      <a:pt x="3" y="3"/>
                    </a:lnTo>
                    <a:lnTo>
                      <a:pt x="7" y="3"/>
                    </a:lnTo>
                    <a:lnTo>
                      <a:pt x="7" y="3"/>
                    </a:lnTo>
                    <a:lnTo>
                      <a:pt x="7" y="0"/>
                    </a:lnTo>
                    <a:lnTo>
                      <a:pt x="3" y="0"/>
                    </a:lnTo>
                    <a:lnTo>
                      <a:pt x="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50" name="Freeform 674">
                <a:extLst>
                  <a:ext uri="{FF2B5EF4-FFF2-40B4-BE49-F238E27FC236}">
                    <a16:creationId xmlns:a16="http://schemas.microsoft.com/office/drawing/2014/main" id="{60CDACCE-9B7D-40A8-81CC-FA43299FBBF5}"/>
                  </a:ext>
                </a:extLst>
              </p:cNvPr>
              <p:cNvSpPr>
                <a:spLocks/>
              </p:cNvSpPr>
              <p:nvPr/>
            </p:nvSpPr>
            <p:spPr bwMode="auto">
              <a:xfrm>
                <a:off x="2293" y="1825"/>
                <a:ext cx="7" cy="7"/>
              </a:xfrm>
              <a:custGeom>
                <a:avLst/>
                <a:gdLst>
                  <a:gd name="T0" fmla="*/ 3 w 7"/>
                  <a:gd name="T1" fmla="*/ 3 h 7"/>
                  <a:gd name="T2" fmla="*/ 3 w 7"/>
                  <a:gd name="T3" fmla="*/ 3 h 7"/>
                  <a:gd name="T4" fmla="*/ 0 w 7"/>
                  <a:gd name="T5" fmla="*/ 3 h 7"/>
                  <a:gd name="T6" fmla="*/ 0 w 7"/>
                  <a:gd name="T7" fmla="*/ 3 h 7"/>
                  <a:gd name="T8" fmla="*/ 3 w 7"/>
                  <a:gd name="T9" fmla="*/ 7 h 7"/>
                  <a:gd name="T10" fmla="*/ 3 w 7"/>
                  <a:gd name="T11" fmla="*/ 7 h 7"/>
                  <a:gd name="T12" fmla="*/ 7 w 7"/>
                  <a:gd name="T13" fmla="*/ 3 h 7"/>
                  <a:gd name="T14" fmla="*/ 3 w 7"/>
                  <a:gd name="T15" fmla="*/ 0 h 7"/>
                  <a:gd name="T16" fmla="*/ 3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3"/>
                    </a:moveTo>
                    <a:lnTo>
                      <a:pt x="3" y="3"/>
                    </a:lnTo>
                    <a:lnTo>
                      <a:pt x="0" y="3"/>
                    </a:lnTo>
                    <a:lnTo>
                      <a:pt x="0" y="3"/>
                    </a:lnTo>
                    <a:lnTo>
                      <a:pt x="3" y="7"/>
                    </a:lnTo>
                    <a:lnTo>
                      <a:pt x="3" y="7"/>
                    </a:lnTo>
                    <a:lnTo>
                      <a:pt x="7" y="3"/>
                    </a:lnTo>
                    <a:lnTo>
                      <a:pt x="3" y="0"/>
                    </a:lnTo>
                    <a:lnTo>
                      <a:pt x="3"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51" name="Freeform 675">
                <a:extLst>
                  <a:ext uri="{FF2B5EF4-FFF2-40B4-BE49-F238E27FC236}">
                    <a16:creationId xmlns:a16="http://schemas.microsoft.com/office/drawing/2014/main" id="{2D61C58E-C25D-4FA2-B7CB-2BED65E665A3}"/>
                  </a:ext>
                </a:extLst>
              </p:cNvPr>
              <p:cNvSpPr>
                <a:spLocks/>
              </p:cNvSpPr>
              <p:nvPr/>
            </p:nvSpPr>
            <p:spPr bwMode="auto">
              <a:xfrm>
                <a:off x="1737" y="1731"/>
                <a:ext cx="624" cy="467"/>
              </a:xfrm>
              <a:custGeom>
                <a:avLst/>
                <a:gdLst>
                  <a:gd name="T0" fmla="*/ 4 w 624"/>
                  <a:gd name="T1" fmla="*/ 427 h 467"/>
                  <a:gd name="T2" fmla="*/ 8 w 624"/>
                  <a:gd name="T3" fmla="*/ 420 h 467"/>
                  <a:gd name="T4" fmla="*/ 15 w 624"/>
                  <a:gd name="T5" fmla="*/ 402 h 467"/>
                  <a:gd name="T6" fmla="*/ 22 w 624"/>
                  <a:gd name="T7" fmla="*/ 391 h 467"/>
                  <a:gd name="T8" fmla="*/ 29 w 624"/>
                  <a:gd name="T9" fmla="*/ 391 h 467"/>
                  <a:gd name="T10" fmla="*/ 29 w 624"/>
                  <a:gd name="T11" fmla="*/ 395 h 467"/>
                  <a:gd name="T12" fmla="*/ 54 w 624"/>
                  <a:gd name="T13" fmla="*/ 366 h 467"/>
                  <a:gd name="T14" fmla="*/ 65 w 624"/>
                  <a:gd name="T15" fmla="*/ 370 h 467"/>
                  <a:gd name="T16" fmla="*/ 108 w 624"/>
                  <a:gd name="T17" fmla="*/ 366 h 467"/>
                  <a:gd name="T18" fmla="*/ 137 w 624"/>
                  <a:gd name="T19" fmla="*/ 381 h 467"/>
                  <a:gd name="T20" fmla="*/ 154 w 624"/>
                  <a:gd name="T21" fmla="*/ 373 h 467"/>
                  <a:gd name="T22" fmla="*/ 162 w 624"/>
                  <a:gd name="T23" fmla="*/ 373 h 467"/>
                  <a:gd name="T24" fmla="*/ 158 w 624"/>
                  <a:gd name="T25" fmla="*/ 363 h 467"/>
                  <a:gd name="T26" fmla="*/ 151 w 624"/>
                  <a:gd name="T27" fmla="*/ 352 h 467"/>
                  <a:gd name="T28" fmla="*/ 194 w 624"/>
                  <a:gd name="T29" fmla="*/ 341 h 467"/>
                  <a:gd name="T30" fmla="*/ 208 w 624"/>
                  <a:gd name="T31" fmla="*/ 348 h 467"/>
                  <a:gd name="T32" fmla="*/ 230 w 624"/>
                  <a:gd name="T33" fmla="*/ 348 h 467"/>
                  <a:gd name="T34" fmla="*/ 248 w 624"/>
                  <a:gd name="T35" fmla="*/ 366 h 467"/>
                  <a:gd name="T36" fmla="*/ 276 w 624"/>
                  <a:gd name="T37" fmla="*/ 359 h 467"/>
                  <a:gd name="T38" fmla="*/ 298 w 624"/>
                  <a:gd name="T39" fmla="*/ 381 h 467"/>
                  <a:gd name="T40" fmla="*/ 301 w 624"/>
                  <a:gd name="T41" fmla="*/ 406 h 467"/>
                  <a:gd name="T42" fmla="*/ 316 w 624"/>
                  <a:gd name="T43" fmla="*/ 427 h 467"/>
                  <a:gd name="T44" fmla="*/ 323 w 624"/>
                  <a:gd name="T45" fmla="*/ 452 h 467"/>
                  <a:gd name="T46" fmla="*/ 348 w 624"/>
                  <a:gd name="T47" fmla="*/ 463 h 467"/>
                  <a:gd name="T48" fmla="*/ 348 w 624"/>
                  <a:gd name="T49" fmla="*/ 413 h 467"/>
                  <a:gd name="T50" fmla="*/ 326 w 624"/>
                  <a:gd name="T51" fmla="*/ 345 h 467"/>
                  <a:gd name="T52" fmla="*/ 337 w 624"/>
                  <a:gd name="T53" fmla="*/ 312 h 467"/>
                  <a:gd name="T54" fmla="*/ 355 w 624"/>
                  <a:gd name="T55" fmla="*/ 302 h 467"/>
                  <a:gd name="T56" fmla="*/ 373 w 624"/>
                  <a:gd name="T57" fmla="*/ 284 h 467"/>
                  <a:gd name="T58" fmla="*/ 402 w 624"/>
                  <a:gd name="T59" fmla="*/ 266 h 467"/>
                  <a:gd name="T60" fmla="*/ 430 w 624"/>
                  <a:gd name="T61" fmla="*/ 248 h 467"/>
                  <a:gd name="T62" fmla="*/ 430 w 624"/>
                  <a:gd name="T63" fmla="*/ 241 h 467"/>
                  <a:gd name="T64" fmla="*/ 445 w 624"/>
                  <a:gd name="T65" fmla="*/ 233 h 467"/>
                  <a:gd name="T66" fmla="*/ 437 w 624"/>
                  <a:gd name="T67" fmla="*/ 226 h 467"/>
                  <a:gd name="T68" fmla="*/ 437 w 624"/>
                  <a:gd name="T69" fmla="*/ 219 h 467"/>
                  <a:gd name="T70" fmla="*/ 441 w 624"/>
                  <a:gd name="T71" fmla="*/ 216 h 467"/>
                  <a:gd name="T72" fmla="*/ 430 w 624"/>
                  <a:gd name="T73" fmla="*/ 198 h 467"/>
                  <a:gd name="T74" fmla="*/ 434 w 624"/>
                  <a:gd name="T75" fmla="*/ 190 h 467"/>
                  <a:gd name="T76" fmla="*/ 423 w 624"/>
                  <a:gd name="T77" fmla="*/ 172 h 467"/>
                  <a:gd name="T78" fmla="*/ 416 w 624"/>
                  <a:gd name="T79" fmla="*/ 165 h 467"/>
                  <a:gd name="T80" fmla="*/ 427 w 624"/>
                  <a:gd name="T81" fmla="*/ 165 h 467"/>
                  <a:gd name="T82" fmla="*/ 437 w 624"/>
                  <a:gd name="T83" fmla="*/ 140 h 467"/>
                  <a:gd name="T84" fmla="*/ 437 w 624"/>
                  <a:gd name="T85" fmla="*/ 147 h 467"/>
                  <a:gd name="T86" fmla="*/ 437 w 624"/>
                  <a:gd name="T87" fmla="*/ 162 h 467"/>
                  <a:gd name="T88" fmla="*/ 445 w 624"/>
                  <a:gd name="T89" fmla="*/ 176 h 467"/>
                  <a:gd name="T90" fmla="*/ 445 w 624"/>
                  <a:gd name="T91" fmla="*/ 198 h 467"/>
                  <a:gd name="T92" fmla="*/ 459 w 624"/>
                  <a:gd name="T93" fmla="*/ 158 h 467"/>
                  <a:gd name="T94" fmla="*/ 462 w 624"/>
                  <a:gd name="T95" fmla="*/ 147 h 467"/>
                  <a:gd name="T96" fmla="*/ 477 w 624"/>
                  <a:gd name="T97" fmla="*/ 137 h 467"/>
                  <a:gd name="T98" fmla="*/ 477 w 624"/>
                  <a:gd name="T99" fmla="*/ 119 h 467"/>
                  <a:gd name="T100" fmla="*/ 495 w 624"/>
                  <a:gd name="T101" fmla="*/ 101 h 467"/>
                  <a:gd name="T102" fmla="*/ 534 w 624"/>
                  <a:gd name="T103" fmla="*/ 94 h 467"/>
                  <a:gd name="T104" fmla="*/ 552 w 624"/>
                  <a:gd name="T105" fmla="*/ 90 h 467"/>
                  <a:gd name="T106" fmla="*/ 563 w 624"/>
                  <a:gd name="T107" fmla="*/ 86 h 467"/>
                  <a:gd name="T108" fmla="*/ 541 w 624"/>
                  <a:gd name="T109" fmla="*/ 72 h 467"/>
                  <a:gd name="T110" fmla="*/ 545 w 624"/>
                  <a:gd name="T111" fmla="*/ 54 h 467"/>
                  <a:gd name="T112" fmla="*/ 566 w 624"/>
                  <a:gd name="T113" fmla="*/ 36 h 467"/>
                  <a:gd name="T114" fmla="*/ 581 w 624"/>
                  <a:gd name="T115" fmla="*/ 33 h 467"/>
                  <a:gd name="T116" fmla="*/ 588 w 624"/>
                  <a:gd name="T117" fmla="*/ 22 h 467"/>
                  <a:gd name="T118" fmla="*/ 606 w 624"/>
                  <a:gd name="T119" fmla="*/ 18 h 467"/>
                  <a:gd name="T120" fmla="*/ 624 w 624"/>
                  <a:gd name="T121" fmla="*/ 11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4" h="467">
                    <a:moveTo>
                      <a:pt x="8" y="452"/>
                    </a:moveTo>
                    <a:lnTo>
                      <a:pt x="11" y="452"/>
                    </a:lnTo>
                    <a:lnTo>
                      <a:pt x="8" y="449"/>
                    </a:lnTo>
                    <a:lnTo>
                      <a:pt x="8" y="445"/>
                    </a:lnTo>
                    <a:lnTo>
                      <a:pt x="4" y="445"/>
                    </a:lnTo>
                    <a:lnTo>
                      <a:pt x="4" y="442"/>
                    </a:lnTo>
                    <a:lnTo>
                      <a:pt x="4" y="434"/>
                    </a:lnTo>
                    <a:lnTo>
                      <a:pt x="4" y="431"/>
                    </a:lnTo>
                    <a:lnTo>
                      <a:pt x="4" y="427"/>
                    </a:lnTo>
                    <a:lnTo>
                      <a:pt x="4" y="424"/>
                    </a:lnTo>
                    <a:lnTo>
                      <a:pt x="4" y="424"/>
                    </a:lnTo>
                    <a:lnTo>
                      <a:pt x="0" y="424"/>
                    </a:lnTo>
                    <a:lnTo>
                      <a:pt x="0" y="424"/>
                    </a:lnTo>
                    <a:lnTo>
                      <a:pt x="0" y="420"/>
                    </a:lnTo>
                    <a:lnTo>
                      <a:pt x="4" y="420"/>
                    </a:lnTo>
                    <a:lnTo>
                      <a:pt x="4" y="424"/>
                    </a:lnTo>
                    <a:lnTo>
                      <a:pt x="8" y="420"/>
                    </a:lnTo>
                    <a:lnTo>
                      <a:pt x="8" y="420"/>
                    </a:lnTo>
                    <a:lnTo>
                      <a:pt x="8" y="413"/>
                    </a:lnTo>
                    <a:lnTo>
                      <a:pt x="4" y="409"/>
                    </a:lnTo>
                    <a:lnTo>
                      <a:pt x="11" y="409"/>
                    </a:lnTo>
                    <a:lnTo>
                      <a:pt x="11" y="406"/>
                    </a:lnTo>
                    <a:lnTo>
                      <a:pt x="11" y="406"/>
                    </a:lnTo>
                    <a:lnTo>
                      <a:pt x="11" y="406"/>
                    </a:lnTo>
                    <a:lnTo>
                      <a:pt x="11" y="402"/>
                    </a:lnTo>
                    <a:lnTo>
                      <a:pt x="15" y="402"/>
                    </a:lnTo>
                    <a:lnTo>
                      <a:pt x="15" y="402"/>
                    </a:lnTo>
                    <a:lnTo>
                      <a:pt x="18" y="398"/>
                    </a:lnTo>
                    <a:lnTo>
                      <a:pt x="18" y="398"/>
                    </a:lnTo>
                    <a:lnTo>
                      <a:pt x="18" y="398"/>
                    </a:lnTo>
                    <a:lnTo>
                      <a:pt x="22" y="398"/>
                    </a:lnTo>
                    <a:lnTo>
                      <a:pt x="22" y="395"/>
                    </a:lnTo>
                    <a:lnTo>
                      <a:pt x="22" y="395"/>
                    </a:lnTo>
                    <a:lnTo>
                      <a:pt x="22" y="391"/>
                    </a:lnTo>
                    <a:lnTo>
                      <a:pt x="22" y="391"/>
                    </a:lnTo>
                    <a:lnTo>
                      <a:pt x="22" y="391"/>
                    </a:lnTo>
                    <a:lnTo>
                      <a:pt x="25" y="391"/>
                    </a:lnTo>
                    <a:lnTo>
                      <a:pt x="25" y="391"/>
                    </a:lnTo>
                    <a:lnTo>
                      <a:pt x="25" y="391"/>
                    </a:lnTo>
                    <a:lnTo>
                      <a:pt x="25" y="391"/>
                    </a:lnTo>
                    <a:lnTo>
                      <a:pt x="25" y="391"/>
                    </a:lnTo>
                    <a:lnTo>
                      <a:pt x="25" y="391"/>
                    </a:lnTo>
                    <a:lnTo>
                      <a:pt x="29" y="391"/>
                    </a:lnTo>
                    <a:lnTo>
                      <a:pt x="29" y="391"/>
                    </a:lnTo>
                    <a:lnTo>
                      <a:pt x="29" y="391"/>
                    </a:lnTo>
                    <a:lnTo>
                      <a:pt x="29" y="391"/>
                    </a:lnTo>
                    <a:lnTo>
                      <a:pt x="29" y="388"/>
                    </a:lnTo>
                    <a:lnTo>
                      <a:pt x="33" y="391"/>
                    </a:lnTo>
                    <a:lnTo>
                      <a:pt x="36" y="391"/>
                    </a:lnTo>
                    <a:lnTo>
                      <a:pt x="36" y="391"/>
                    </a:lnTo>
                    <a:lnTo>
                      <a:pt x="36" y="391"/>
                    </a:lnTo>
                    <a:lnTo>
                      <a:pt x="36" y="391"/>
                    </a:lnTo>
                    <a:lnTo>
                      <a:pt x="33" y="395"/>
                    </a:lnTo>
                    <a:lnTo>
                      <a:pt x="29" y="395"/>
                    </a:lnTo>
                    <a:lnTo>
                      <a:pt x="29" y="395"/>
                    </a:lnTo>
                    <a:lnTo>
                      <a:pt x="29" y="395"/>
                    </a:lnTo>
                    <a:lnTo>
                      <a:pt x="36" y="395"/>
                    </a:lnTo>
                    <a:lnTo>
                      <a:pt x="40" y="391"/>
                    </a:lnTo>
                    <a:lnTo>
                      <a:pt x="43" y="388"/>
                    </a:lnTo>
                    <a:lnTo>
                      <a:pt x="47" y="384"/>
                    </a:lnTo>
                    <a:lnTo>
                      <a:pt x="51" y="384"/>
                    </a:lnTo>
                    <a:lnTo>
                      <a:pt x="51" y="377"/>
                    </a:lnTo>
                    <a:lnTo>
                      <a:pt x="54" y="366"/>
                    </a:lnTo>
                    <a:lnTo>
                      <a:pt x="54" y="366"/>
                    </a:lnTo>
                    <a:lnTo>
                      <a:pt x="54" y="366"/>
                    </a:lnTo>
                    <a:lnTo>
                      <a:pt x="54" y="366"/>
                    </a:lnTo>
                    <a:lnTo>
                      <a:pt x="54" y="370"/>
                    </a:lnTo>
                    <a:lnTo>
                      <a:pt x="58" y="370"/>
                    </a:lnTo>
                    <a:lnTo>
                      <a:pt x="58" y="370"/>
                    </a:lnTo>
                    <a:lnTo>
                      <a:pt x="54" y="373"/>
                    </a:lnTo>
                    <a:lnTo>
                      <a:pt x="58" y="373"/>
                    </a:lnTo>
                    <a:lnTo>
                      <a:pt x="65" y="370"/>
                    </a:lnTo>
                    <a:lnTo>
                      <a:pt x="68" y="366"/>
                    </a:lnTo>
                    <a:lnTo>
                      <a:pt x="76" y="366"/>
                    </a:lnTo>
                    <a:lnTo>
                      <a:pt x="86" y="366"/>
                    </a:lnTo>
                    <a:lnTo>
                      <a:pt x="94" y="366"/>
                    </a:lnTo>
                    <a:lnTo>
                      <a:pt x="97" y="370"/>
                    </a:lnTo>
                    <a:lnTo>
                      <a:pt x="101" y="370"/>
                    </a:lnTo>
                    <a:lnTo>
                      <a:pt x="108" y="370"/>
                    </a:lnTo>
                    <a:lnTo>
                      <a:pt x="108" y="370"/>
                    </a:lnTo>
                    <a:lnTo>
                      <a:pt x="108" y="366"/>
                    </a:lnTo>
                    <a:lnTo>
                      <a:pt x="111" y="366"/>
                    </a:lnTo>
                    <a:lnTo>
                      <a:pt x="115" y="366"/>
                    </a:lnTo>
                    <a:lnTo>
                      <a:pt x="119" y="366"/>
                    </a:lnTo>
                    <a:lnTo>
                      <a:pt x="122" y="370"/>
                    </a:lnTo>
                    <a:lnTo>
                      <a:pt x="126" y="370"/>
                    </a:lnTo>
                    <a:lnTo>
                      <a:pt x="129" y="377"/>
                    </a:lnTo>
                    <a:lnTo>
                      <a:pt x="133" y="377"/>
                    </a:lnTo>
                    <a:lnTo>
                      <a:pt x="133" y="377"/>
                    </a:lnTo>
                    <a:lnTo>
                      <a:pt x="137" y="381"/>
                    </a:lnTo>
                    <a:lnTo>
                      <a:pt x="140" y="377"/>
                    </a:lnTo>
                    <a:lnTo>
                      <a:pt x="140" y="381"/>
                    </a:lnTo>
                    <a:lnTo>
                      <a:pt x="144" y="377"/>
                    </a:lnTo>
                    <a:lnTo>
                      <a:pt x="144" y="377"/>
                    </a:lnTo>
                    <a:lnTo>
                      <a:pt x="151" y="377"/>
                    </a:lnTo>
                    <a:lnTo>
                      <a:pt x="151" y="377"/>
                    </a:lnTo>
                    <a:lnTo>
                      <a:pt x="151" y="373"/>
                    </a:lnTo>
                    <a:lnTo>
                      <a:pt x="151" y="373"/>
                    </a:lnTo>
                    <a:lnTo>
                      <a:pt x="154" y="373"/>
                    </a:lnTo>
                    <a:lnTo>
                      <a:pt x="154" y="373"/>
                    </a:lnTo>
                    <a:lnTo>
                      <a:pt x="158" y="377"/>
                    </a:lnTo>
                    <a:lnTo>
                      <a:pt x="162" y="377"/>
                    </a:lnTo>
                    <a:lnTo>
                      <a:pt x="165" y="381"/>
                    </a:lnTo>
                    <a:lnTo>
                      <a:pt x="169" y="381"/>
                    </a:lnTo>
                    <a:lnTo>
                      <a:pt x="169" y="381"/>
                    </a:lnTo>
                    <a:lnTo>
                      <a:pt x="169" y="377"/>
                    </a:lnTo>
                    <a:lnTo>
                      <a:pt x="169" y="377"/>
                    </a:lnTo>
                    <a:lnTo>
                      <a:pt x="162" y="373"/>
                    </a:lnTo>
                    <a:lnTo>
                      <a:pt x="162" y="370"/>
                    </a:lnTo>
                    <a:lnTo>
                      <a:pt x="162" y="370"/>
                    </a:lnTo>
                    <a:lnTo>
                      <a:pt x="162" y="366"/>
                    </a:lnTo>
                    <a:lnTo>
                      <a:pt x="165" y="363"/>
                    </a:lnTo>
                    <a:lnTo>
                      <a:pt x="165" y="359"/>
                    </a:lnTo>
                    <a:lnTo>
                      <a:pt x="165" y="359"/>
                    </a:lnTo>
                    <a:lnTo>
                      <a:pt x="165" y="359"/>
                    </a:lnTo>
                    <a:lnTo>
                      <a:pt x="162" y="359"/>
                    </a:lnTo>
                    <a:lnTo>
                      <a:pt x="158" y="363"/>
                    </a:lnTo>
                    <a:lnTo>
                      <a:pt x="158" y="363"/>
                    </a:lnTo>
                    <a:lnTo>
                      <a:pt x="154" y="355"/>
                    </a:lnTo>
                    <a:lnTo>
                      <a:pt x="154" y="355"/>
                    </a:lnTo>
                    <a:lnTo>
                      <a:pt x="154" y="355"/>
                    </a:lnTo>
                    <a:lnTo>
                      <a:pt x="151" y="359"/>
                    </a:lnTo>
                    <a:lnTo>
                      <a:pt x="147" y="359"/>
                    </a:lnTo>
                    <a:lnTo>
                      <a:pt x="144" y="355"/>
                    </a:lnTo>
                    <a:lnTo>
                      <a:pt x="144" y="352"/>
                    </a:lnTo>
                    <a:lnTo>
                      <a:pt x="151" y="352"/>
                    </a:lnTo>
                    <a:lnTo>
                      <a:pt x="154" y="355"/>
                    </a:lnTo>
                    <a:lnTo>
                      <a:pt x="162" y="355"/>
                    </a:lnTo>
                    <a:lnTo>
                      <a:pt x="165" y="352"/>
                    </a:lnTo>
                    <a:lnTo>
                      <a:pt x="169" y="352"/>
                    </a:lnTo>
                    <a:lnTo>
                      <a:pt x="172" y="352"/>
                    </a:lnTo>
                    <a:lnTo>
                      <a:pt x="187" y="352"/>
                    </a:lnTo>
                    <a:lnTo>
                      <a:pt x="190" y="352"/>
                    </a:lnTo>
                    <a:lnTo>
                      <a:pt x="190" y="352"/>
                    </a:lnTo>
                    <a:lnTo>
                      <a:pt x="194" y="341"/>
                    </a:lnTo>
                    <a:lnTo>
                      <a:pt x="194" y="341"/>
                    </a:lnTo>
                    <a:lnTo>
                      <a:pt x="194" y="345"/>
                    </a:lnTo>
                    <a:lnTo>
                      <a:pt x="194" y="348"/>
                    </a:lnTo>
                    <a:lnTo>
                      <a:pt x="194" y="352"/>
                    </a:lnTo>
                    <a:lnTo>
                      <a:pt x="194" y="355"/>
                    </a:lnTo>
                    <a:lnTo>
                      <a:pt x="194" y="355"/>
                    </a:lnTo>
                    <a:lnTo>
                      <a:pt x="197" y="355"/>
                    </a:lnTo>
                    <a:lnTo>
                      <a:pt x="205" y="352"/>
                    </a:lnTo>
                    <a:lnTo>
                      <a:pt x="208" y="348"/>
                    </a:lnTo>
                    <a:lnTo>
                      <a:pt x="212" y="348"/>
                    </a:lnTo>
                    <a:lnTo>
                      <a:pt x="212" y="348"/>
                    </a:lnTo>
                    <a:lnTo>
                      <a:pt x="212" y="348"/>
                    </a:lnTo>
                    <a:lnTo>
                      <a:pt x="212" y="348"/>
                    </a:lnTo>
                    <a:lnTo>
                      <a:pt x="212" y="352"/>
                    </a:lnTo>
                    <a:lnTo>
                      <a:pt x="215" y="352"/>
                    </a:lnTo>
                    <a:lnTo>
                      <a:pt x="222" y="348"/>
                    </a:lnTo>
                    <a:lnTo>
                      <a:pt x="226" y="348"/>
                    </a:lnTo>
                    <a:lnTo>
                      <a:pt x="230" y="348"/>
                    </a:lnTo>
                    <a:lnTo>
                      <a:pt x="230" y="352"/>
                    </a:lnTo>
                    <a:lnTo>
                      <a:pt x="226" y="352"/>
                    </a:lnTo>
                    <a:lnTo>
                      <a:pt x="226" y="352"/>
                    </a:lnTo>
                    <a:lnTo>
                      <a:pt x="230" y="352"/>
                    </a:lnTo>
                    <a:lnTo>
                      <a:pt x="233" y="355"/>
                    </a:lnTo>
                    <a:lnTo>
                      <a:pt x="244" y="359"/>
                    </a:lnTo>
                    <a:lnTo>
                      <a:pt x="244" y="363"/>
                    </a:lnTo>
                    <a:lnTo>
                      <a:pt x="248" y="366"/>
                    </a:lnTo>
                    <a:lnTo>
                      <a:pt x="248" y="366"/>
                    </a:lnTo>
                    <a:lnTo>
                      <a:pt x="255" y="366"/>
                    </a:lnTo>
                    <a:lnTo>
                      <a:pt x="258" y="366"/>
                    </a:lnTo>
                    <a:lnTo>
                      <a:pt x="265" y="363"/>
                    </a:lnTo>
                    <a:lnTo>
                      <a:pt x="265" y="363"/>
                    </a:lnTo>
                    <a:lnTo>
                      <a:pt x="265" y="363"/>
                    </a:lnTo>
                    <a:lnTo>
                      <a:pt x="269" y="359"/>
                    </a:lnTo>
                    <a:lnTo>
                      <a:pt x="269" y="359"/>
                    </a:lnTo>
                    <a:lnTo>
                      <a:pt x="273" y="359"/>
                    </a:lnTo>
                    <a:lnTo>
                      <a:pt x="276" y="359"/>
                    </a:lnTo>
                    <a:lnTo>
                      <a:pt x="280" y="359"/>
                    </a:lnTo>
                    <a:lnTo>
                      <a:pt x="280" y="363"/>
                    </a:lnTo>
                    <a:lnTo>
                      <a:pt x="283" y="366"/>
                    </a:lnTo>
                    <a:lnTo>
                      <a:pt x="287" y="366"/>
                    </a:lnTo>
                    <a:lnTo>
                      <a:pt x="287" y="370"/>
                    </a:lnTo>
                    <a:lnTo>
                      <a:pt x="287" y="370"/>
                    </a:lnTo>
                    <a:lnTo>
                      <a:pt x="294" y="377"/>
                    </a:lnTo>
                    <a:lnTo>
                      <a:pt x="294" y="377"/>
                    </a:lnTo>
                    <a:lnTo>
                      <a:pt x="298" y="381"/>
                    </a:lnTo>
                    <a:lnTo>
                      <a:pt x="301" y="381"/>
                    </a:lnTo>
                    <a:lnTo>
                      <a:pt x="301" y="384"/>
                    </a:lnTo>
                    <a:lnTo>
                      <a:pt x="301" y="391"/>
                    </a:lnTo>
                    <a:lnTo>
                      <a:pt x="298" y="402"/>
                    </a:lnTo>
                    <a:lnTo>
                      <a:pt x="298" y="406"/>
                    </a:lnTo>
                    <a:lnTo>
                      <a:pt x="301" y="409"/>
                    </a:lnTo>
                    <a:lnTo>
                      <a:pt x="301" y="409"/>
                    </a:lnTo>
                    <a:lnTo>
                      <a:pt x="301" y="409"/>
                    </a:lnTo>
                    <a:lnTo>
                      <a:pt x="301" y="406"/>
                    </a:lnTo>
                    <a:lnTo>
                      <a:pt x="305" y="406"/>
                    </a:lnTo>
                    <a:lnTo>
                      <a:pt x="305" y="406"/>
                    </a:lnTo>
                    <a:lnTo>
                      <a:pt x="305" y="413"/>
                    </a:lnTo>
                    <a:lnTo>
                      <a:pt x="301" y="416"/>
                    </a:lnTo>
                    <a:lnTo>
                      <a:pt x="305" y="420"/>
                    </a:lnTo>
                    <a:lnTo>
                      <a:pt x="305" y="424"/>
                    </a:lnTo>
                    <a:lnTo>
                      <a:pt x="312" y="431"/>
                    </a:lnTo>
                    <a:lnTo>
                      <a:pt x="312" y="431"/>
                    </a:lnTo>
                    <a:lnTo>
                      <a:pt x="316" y="427"/>
                    </a:lnTo>
                    <a:lnTo>
                      <a:pt x="316" y="434"/>
                    </a:lnTo>
                    <a:lnTo>
                      <a:pt x="316" y="434"/>
                    </a:lnTo>
                    <a:lnTo>
                      <a:pt x="316" y="434"/>
                    </a:lnTo>
                    <a:lnTo>
                      <a:pt x="316" y="438"/>
                    </a:lnTo>
                    <a:lnTo>
                      <a:pt x="316" y="438"/>
                    </a:lnTo>
                    <a:lnTo>
                      <a:pt x="319" y="442"/>
                    </a:lnTo>
                    <a:lnTo>
                      <a:pt x="319" y="449"/>
                    </a:lnTo>
                    <a:lnTo>
                      <a:pt x="323" y="449"/>
                    </a:lnTo>
                    <a:lnTo>
                      <a:pt x="323" y="452"/>
                    </a:lnTo>
                    <a:lnTo>
                      <a:pt x="326" y="452"/>
                    </a:lnTo>
                    <a:lnTo>
                      <a:pt x="330" y="452"/>
                    </a:lnTo>
                    <a:lnTo>
                      <a:pt x="334" y="463"/>
                    </a:lnTo>
                    <a:lnTo>
                      <a:pt x="334" y="467"/>
                    </a:lnTo>
                    <a:lnTo>
                      <a:pt x="334" y="467"/>
                    </a:lnTo>
                    <a:lnTo>
                      <a:pt x="334" y="467"/>
                    </a:lnTo>
                    <a:lnTo>
                      <a:pt x="337" y="467"/>
                    </a:lnTo>
                    <a:lnTo>
                      <a:pt x="341" y="467"/>
                    </a:lnTo>
                    <a:lnTo>
                      <a:pt x="348" y="463"/>
                    </a:lnTo>
                    <a:lnTo>
                      <a:pt x="351" y="467"/>
                    </a:lnTo>
                    <a:lnTo>
                      <a:pt x="351" y="463"/>
                    </a:lnTo>
                    <a:lnTo>
                      <a:pt x="351" y="463"/>
                    </a:lnTo>
                    <a:lnTo>
                      <a:pt x="351" y="456"/>
                    </a:lnTo>
                    <a:lnTo>
                      <a:pt x="355" y="449"/>
                    </a:lnTo>
                    <a:lnTo>
                      <a:pt x="355" y="442"/>
                    </a:lnTo>
                    <a:lnTo>
                      <a:pt x="355" y="434"/>
                    </a:lnTo>
                    <a:lnTo>
                      <a:pt x="355" y="427"/>
                    </a:lnTo>
                    <a:lnTo>
                      <a:pt x="348" y="413"/>
                    </a:lnTo>
                    <a:lnTo>
                      <a:pt x="344" y="406"/>
                    </a:lnTo>
                    <a:lnTo>
                      <a:pt x="344" y="402"/>
                    </a:lnTo>
                    <a:lnTo>
                      <a:pt x="344" y="395"/>
                    </a:lnTo>
                    <a:lnTo>
                      <a:pt x="344" y="391"/>
                    </a:lnTo>
                    <a:lnTo>
                      <a:pt x="341" y="388"/>
                    </a:lnTo>
                    <a:lnTo>
                      <a:pt x="334" y="377"/>
                    </a:lnTo>
                    <a:lnTo>
                      <a:pt x="330" y="363"/>
                    </a:lnTo>
                    <a:lnTo>
                      <a:pt x="326" y="348"/>
                    </a:lnTo>
                    <a:lnTo>
                      <a:pt x="326" y="345"/>
                    </a:lnTo>
                    <a:lnTo>
                      <a:pt x="326" y="338"/>
                    </a:lnTo>
                    <a:lnTo>
                      <a:pt x="330" y="334"/>
                    </a:lnTo>
                    <a:lnTo>
                      <a:pt x="330" y="330"/>
                    </a:lnTo>
                    <a:lnTo>
                      <a:pt x="330" y="327"/>
                    </a:lnTo>
                    <a:lnTo>
                      <a:pt x="334" y="320"/>
                    </a:lnTo>
                    <a:lnTo>
                      <a:pt x="337" y="316"/>
                    </a:lnTo>
                    <a:lnTo>
                      <a:pt x="337" y="316"/>
                    </a:lnTo>
                    <a:lnTo>
                      <a:pt x="337" y="312"/>
                    </a:lnTo>
                    <a:lnTo>
                      <a:pt x="337" y="312"/>
                    </a:lnTo>
                    <a:lnTo>
                      <a:pt x="341" y="309"/>
                    </a:lnTo>
                    <a:lnTo>
                      <a:pt x="344" y="309"/>
                    </a:lnTo>
                    <a:lnTo>
                      <a:pt x="344" y="309"/>
                    </a:lnTo>
                    <a:lnTo>
                      <a:pt x="344" y="309"/>
                    </a:lnTo>
                    <a:lnTo>
                      <a:pt x="344" y="305"/>
                    </a:lnTo>
                    <a:lnTo>
                      <a:pt x="341" y="305"/>
                    </a:lnTo>
                    <a:lnTo>
                      <a:pt x="344" y="302"/>
                    </a:lnTo>
                    <a:lnTo>
                      <a:pt x="348" y="302"/>
                    </a:lnTo>
                    <a:lnTo>
                      <a:pt x="355" y="302"/>
                    </a:lnTo>
                    <a:lnTo>
                      <a:pt x="355" y="302"/>
                    </a:lnTo>
                    <a:lnTo>
                      <a:pt x="366" y="294"/>
                    </a:lnTo>
                    <a:lnTo>
                      <a:pt x="366" y="294"/>
                    </a:lnTo>
                    <a:lnTo>
                      <a:pt x="366" y="294"/>
                    </a:lnTo>
                    <a:lnTo>
                      <a:pt x="369" y="291"/>
                    </a:lnTo>
                    <a:lnTo>
                      <a:pt x="373" y="291"/>
                    </a:lnTo>
                    <a:lnTo>
                      <a:pt x="373" y="291"/>
                    </a:lnTo>
                    <a:lnTo>
                      <a:pt x="373" y="287"/>
                    </a:lnTo>
                    <a:lnTo>
                      <a:pt x="373" y="284"/>
                    </a:lnTo>
                    <a:lnTo>
                      <a:pt x="377" y="284"/>
                    </a:lnTo>
                    <a:lnTo>
                      <a:pt x="377" y="280"/>
                    </a:lnTo>
                    <a:lnTo>
                      <a:pt x="380" y="277"/>
                    </a:lnTo>
                    <a:lnTo>
                      <a:pt x="387" y="277"/>
                    </a:lnTo>
                    <a:lnTo>
                      <a:pt x="387" y="273"/>
                    </a:lnTo>
                    <a:lnTo>
                      <a:pt x="387" y="273"/>
                    </a:lnTo>
                    <a:lnTo>
                      <a:pt x="394" y="273"/>
                    </a:lnTo>
                    <a:lnTo>
                      <a:pt x="402" y="269"/>
                    </a:lnTo>
                    <a:lnTo>
                      <a:pt x="402" y="266"/>
                    </a:lnTo>
                    <a:lnTo>
                      <a:pt x="405" y="266"/>
                    </a:lnTo>
                    <a:lnTo>
                      <a:pt x="405" y="262"/>
                    </a:lnTo>
                    <a:lnTo>
                      <a:pt x="409" y="262"/>
                    </a:lnTo>
                    <a:lnTo>
                      <a:pt x="412" y="259"/>
                    </a:lnTo>
                    <a:lnTo>
                      <a:pt x="416" y="255"/>
                    </a:lnTo>
                    <a:lnTo>
                      <a:pt x="427" y="255"/>
                    </a:lnTo>
                    <a:lnTo>
                      <a:pt x="430" y="251"/>
                    </a:lnTo>
                    <a:lnTo>
                      <a:pt x="430" y="251"/>
                    </a:lnTo>
                    <a:lnTo>
                      <a:pt x="430" y="248"/>
                    </a:lnTo>
                    <a:lnTo>
                      <a:pt x="427" y="248"/>
                    </a:lnTo>
                    <a:lnTo>
                      <a:pt x="427" y="248"/>
                    </a:lnTo>
                    <a:lnTo>
                      <a:pt x="427" y="248"/>
                    </a:lnTo>
                    <a:lnTo>
                      <a:pt x="427" y="248"/>
                    </a:lnTo>
                    <a:lnTo>
                      <a:pt x="427" y="244"/>
                    </a:lnTo>
                    <a:lnTo>
                      <a:pt x="427" y="244"/>
                    </a:lnTo>
                    <a:lnTo>
                      <a:pt x="430" y="244"/>
                    </a:lnTo>
                    <a:lnTo>
                      <a:pt x="430" y="241"/>
                    </a:lnTo>
                    <a:lnTo>
                      <a:pt x="430" y="241"/>
                    </a:lnTo>
                    <a:lnTo>
                      <a:pt x="423" y="237"/>
                    </a:lnTo>
                    <a:lnTo>
                      <a:pt x="427" y="237"/>
                    </a:lnTo>
                    <a:lnTo>
                      <a:pt x="430" y="237"/>
                    </a:lnTo>
                    <a:lnTo>
                      <a:pt x="430" y="237"/>
                    </a:lnTo>
                    <a:lnTo>
                      <a:pt x="434" y="237"/>
                    </a:lnTo>
                    <a:lnTo>
                      <a:pt x="434" y="241"/>
                    </a:lnTo>
                    <a:lnTo>
                      <a:pt x="437" y="241"/>
                    </a:lnTo>
                    <a:lnTo>
                      <a:pt x="441" y="237"/>
                    </a:lnTo>
                    <a:lnTo>
                      <a:pt x="445" y="233"/>
                    </a:lnTo>
                    <a:lnTo>
                      <a:pt x="445" y="233"/>
                    </a:lnTo>
                    <a:lnTo>
                      <a:pt x="445" y="230"/>
                    </a:lnTo>
                    <a:lnTo>
                      <a:pt x="445" y="226"/>
                    </a:lnTo>
                    <a:lnTo>
                      <a:pt x="445" y="226"/>
                    </a:lnTo>
                    <a:lnTo>
                      <a:pt x="441" y="226"/>
                    </a:lnTo>
                    <a:lnTo>
                      <a:pt x="441" y="230"/>
                    </a:lnTo>
                    <a:lnTo>
                      <a:pt x="437" y="230"/>
                    </a:lnTo>
                    <a:lnTo>
                      <a:pt x="437" y="230"/>
                    </a:lnTo>
                    <a:lnTo>
                      <a:pt x="437" y="226"/>
                    </a:lnTo>
                    <a:lnTo>
                      <a:pt x="430" y="226"/>
                    </a:lnTo>
                    <a:lnTo>
                      <a:pt x="427" y="226"/>
                    </a:lnTo>
                    <a:lnTo>
                      <a:pt x="427" y="223"/>
                    </a:lnTo>
                    <a:lnTo>
                      <a:pt x="427" y="219"/>
                    </a:lnTo>
                    <a:lnTo>
                      <a:pt x="427" y="219"/>
                    </a:lnTo>
                    <a:lnTo>
                      <a:pt x="427" y="223"/>
                    </a:lnTo>
                    <a:lnTo>
                      <a:pt x="430" y="223"/>
                    </a:lnTo>
                    <a:lnTo>
                      <a:pt x="430" y="223"/>
                    </a:lnTo>
                    <a:lnTo>
                      <a:pt x="437" y="219"/>
                    </a:lnTo>
                    <a:lnTo>
                      <a:pt x="437" y="219"/>
                    </a:lnTo>
                    <a:lnTo>
                      <a:pt x="437" y="219"/>
                    </a:lnTo>
                    <a:lnTo>
                      <a:pt x="441" y="219"/>
                    </a:lnTo>
                    <a:lnTo>
                      <a:pt x="441" y="219"/>
                    </a:lnTo>
                    <a:lnTo>
                      <a:pt x="445" y="223"/>
                    </a:lnTo>
                    <a:lnTo>
                      <a:pt x="445" y="223"/>
                    </a:lnTo>
                    <a:lnTo>
                      <a:pt x="445" y="219"/>
                    </a:lnTo>
                    <a:lnTo>
                      <a:pt x="441" y="219"/>
                    </a:lnTo>
                    <a:lnTo>
                      <a:pt x="441" y="216"/>
                    </a:lnTo>
                    <a:lnTo>
                      <a:pt x="441" y="212"/>
                    </a:lnTo>
                    <a:lnTo>
                      <a:pt x="441" y="208"/>
                    </a:lnTo>
                    <a:lnTo>
                      <a:pt x="441" y="205"/>
                    </a:lnTo>
                    <a:lnTo>
                      <a:pt x="434" y="201"/>
                    </a:lnTo>
                    <a:lnTo>
                      <a:pt x="434" y="201"/>
                    </a:lnTo>
                    <a:lnTo>
                      <a:pt x="434" y="201"/>
                    </a:lnTo>
                    <a:lnTo>
                      <a:pt x="430" y="201"/>
                    </a:lnTo>
                    <a:lnTo>
                      <a:pt x="430" y="201"/>
                    </a:lnTo>
                    <a:lnTo>
                      <a:pt x="430" y="198"/>
                    </a:lnTo>
                    <a:lnTo>
                      <a:pt x="434" y="198"/>
                    </a:lnTo>
                    <a:lnTo>
                      <a:pt x="434" y="198"/>
                    </a:lnTo>
                    <a:lnTo>
                      <a:pt x="434" y="198"/>
                    </a:lnTo>
                    <a:lnTo>
                      <a:pt x="434" y="198"/>
                    </a:lnTo>
                    <a:lnTo>
                      <a:pt x="430" y="194"/>
                    </a:lnTo>
                    <a:lnTo>
                      <a:pt x="430" y="194"/>
                    </a:lnTo>
                    <a:lnTo>
                      <a:pt x="434" y="190"/>
                    </a:lnTo>
                    <a:lnTo>
                      <a:pt x="434" y="194"/>
                    </a:lnTo>
                    <a:lnTo>
                      <a:pt x="434" y="190"/>
                    </a:lnTo>
                    <a:lnTo>
                      <a:pt x="430" y="187"/>
                    </a:lnTo>
                    <a:lnTo>
                      <a:pt x="430" y="187"/>
                    </a:lnTo>
                    <a:lnTo>
                      <a:pt x="430" y="187"/>
                    </a:lnTo>
                    <a:lnTo>
                      <a:pt x="434" y="183"/>
                    </a:lnTo>
                    <a:lnTo>
                      <a:pt x="434" y="180"/>
                    </a:lnTo>
                    <a:lnTo>
                      <a:pt x="434" y="180"/>
                    </a:lnTo>
                    <a:lnTo>
                      <a:pt x="430" y="176"/>
                    </a:lnTo>
                    <a:lnTo>
                      <a:pt x="427" y="172"/>
                    </a:lnTo>
                    <a:lnTo>
                      <a:pt x="423" y="172"/>
                    </a:lnTo>
                    <a:lnTo>
                      <a:pt x="420" y="169"/>
                    </a:lnTo>
                    <a:lnTo>
                      <a:pt x="412" y="169"/>
                    </a:lnTo>
                    <a:lnTo>
                      <a:pt x="412" y="165"/>
                    </a:lnTo>
                    <a:lnTo>
                      <a:pt x="412" y="165"/>
                    </a:lnTo>
                    <a:lnTo>
                      <a:pt x="412" y="162"/>
                    </a:lnTo>
                    <a:lnTo>
                      <a:pt x="416" y="162"/>
                    </a:lnTo>
                    <a:lnTo>
                      <a:pt x="416" y="162"/>
                    </a:lnTo>
                    <a:lnTo>
                      <a:pt x="412" y="165"/>
                    </a:lnTo>
                    <a:lnTo>
                      <a:pt x="416" y="165"/>
                    </a:lnTo>
                    <a:lnTo>
                      <a:pt x="416" y="165"/>
                    </a:lnTo>
                    <a:lnTo>
                      <a:pt x="423" y="169"/>
                    </a:lnTo>
                    <a:lnTo>
                      <a:pt x="423" y="169"/>
                    </a:lnTo>
                    <a:lnTo>
                      <a:pt x="427" y="169"/>
                    </a:lnTo>
                    <a:lnTo>
                      <a:pt x="427" y="172"/>
                    </a:lnTo>
                    <a:lnTo>
                      <a:pt x="430" y="172"/>
                    </a:lnTo>
                    <a:lnTo>
                      <a:pt x="434" y="172"/>
                    </a:lnTo>
                    <a:lnTo>
                      <a:pt x="430" y="169"/>
                    </a:lnTo>
                    <a:lnTo>
                      <a:pt x="427" y="165"/>
                    </a:lnTo>
                    <a:lnTo>
                      <a:pt x="430" y="165"/>
                    </a:lnTo>
                    <a:lnTo>
                      <a:pt x="430" y="165"/>
                    </a:lnTo>
                    <a:lnTo>
                      <a:pt x="430" y="165"/>
                    </a:lnTo>
                    <a:lnTo>
                      <a:pt x="430" y="158"/>
                    </a:lnTo>
                    <a:lnTo>
                      <a:pt x="430" y="151"/>
                    </a:lnTo>
                    <a:lnTo>
                      <a:pt x="430" y="147"/>
                    </a:lnTo>
                    <a:lnTo>
                      <a:pt x="430" y="147"/>
                    </a:lnTo>
                    <a:lnTo>
                      <a:pt x="437" y="144"/>
                    </a:lnTo>
                    <a:lnTo>
                      <a:pt x="437" y="140"/>
                    </a:lnTo>
                    <a:lnTo>
                      <a:pt x="437" y="140"/>
                    </a:lnTo>
                    <a:lnTo>
                      <a:pt x="441" y="140"/>
                    </a:lnTo>
                    <a:lnTo>
                      <a:pt x="441" y="140"/>
                    </a:lnTo>
                    <a:lnTo>
                      <a:pt x="441" y="140"/>
                    </a:lnTo>
                    <a:lnTo>
                      <a:pt x="441" y="144"/>
                    </a:lnTo>
                    <a:lnTo>
                      <a:pt x="441" y="144"/>
                    </a:lnTo>
                    <a:lnTo>
                      <a:pt x="437" y="144"/>
                    </a:lnTo>
                    <a:lnTo>
                      <a:pt x="437" y="147"/>
                    </a:lnTo>
                    <a:lnTo>
                      <a:pt x="437" y="147"/>
                    </a:lnTo>
                    <a:lnTo>
                      <a:pt x="437" y="151"/>
                    </a:lnTo>
                    <a:lnTo>
                      <a:pt x="437" y="151"/>
                    </a:lnTo>
                    <a:lnTo>
                      <a:pt x="434" y="155"/>
                    </a:lnTo>
                    <a:lnTo>
                      <a:pt x="434" y="155"/>
                    </a:lnTo>
                    <a:lnTo>
                      <a:pt x="437" y="155"/>
                    </a:lnTo>
                    <a:lnTo>
                      <a:pt x="437" y="155"/>
                    </a:lnTo>
                    <a:lnTo>
                      <a:pt x="437" y="158"/>
                    </a:lnTo>
                    <a:lnTo>
                      <a:pt x="437" y="162"/>
                    </a:lnTo>
                    <a:lnTo>
                      <a:pt x="437" y="162"/>
                    </a:lnTo>
                    <a:lnTo>
                      <a:pt x="434" y="165"/>
                    </a:lnTo>
                    <a:lnTo>
                      <a:pt x="434" y="165"/>
                    </a:lnTo>
                    <a:lnTo>
                      <a:pt x="434" y="169"/>
                    </a:lnTo>
                    <a:lnTo>
                      <a:pt x="437" y="169"/>
                    </a:lnTo>
                    <a:lnTo>
                      <a:pt x="441" y="169"/>
                    </a:lnTo>
                    <a:lnTo>
                      <a:pt x="441" y="172"/>
                    </a:lnTo>
                    <a:lnTo>
                      <a:pt x="445" y="176"/>
                    </a:lnTo>
                    <a:lnTo>
                      <a:pt x="445" y="176"/>
                    </a:lnTo>
                    <a:lnTo>
                      <a:pt x="445" y="176"/>
                    </a:lnTo>
                    <a:lnTo>
                      <a:pt x="448" y="180"/>
                    </a:lnTo>
                    <a:lnTo>
                      <a:pt x="445" y="180"/>
                    </a:lnTo>
                    <a:lnTo>
                      <a:pt x="445" y="180"/>
                    </a:lnTo>
                    <a:lnTo>
                      <a:pt x="445" y="183"/>
                    </a:lnTo>
                    <a:lnTo>
                      <a:pt x="441" y="190"/>
                    </a:lnTo>
                    <a:lnTo>
                      <a:pt x="441" y="194"/>
                    </a:lnTo>
                    <a:lnTo>
                      <a:pt x="441" y="198"/>
                    </a:lnTo>
                    <a:lnTo>
                      <a:pt x="441" y="198"/>
                    </a:lnTo>
                    <a:lnTo>
                      <a:pt x="445" y="198"/>
                    </a:lnTo>
                    <a:lnTo>
                      <a:pt x="445" y="198"/>
                    </a:lnTo>
                    <a:lnTo>
                      <a:pt x="445" y="194"/>
                    </a:lnTo>
                    <a:lnTo>
                      <a:pt x="448" y="187"/>
                    </a:lnTo>
                    <a:lnTo>
                      <a:pt x="455" y="176"/>
                    </a:lnTo>
                    <a:lnTo>
                      <a:pt x="455" y="172"/>
                    </a:lnTo>
                    <a:lnTo>
                      <a:pt x="459" y="169"/>
                    </a:lnTo>
                    <a:lnTo>
                      <a:pt x="459" y="165"/>
                    </a:lnTo>
                    <a:lnTo>
                      <a:pt x="459" y="165"/>
                    </a:lnTo>
                    <a:lnTo>
                      <a:pt x="459" y="158"/>
                    </a:lnTo>
                    <a:lnTo>
                      <a:pt x="452" y="155"/>
                    </a:lnTo>
                    <a:lnTo>
                      <a:pt x="448" y="144"/>
                    </a:lnTo>
                    <a:lnTo>
                      <a:pt x="448" y="140"/>
                    </a:lnTo>
                    <a:lnTo>
                      <a:pt x="448" y="140"/>
                    </a:lnTo>
                    <a:lnTo>
                      <a:pt x="452" y="144"/>
                    </a:lnTo>
                    <a:lnTo>
                      <a:pt x="452" y="144"/>
                    </a:lnTo>
                    <a:lnTo>
                      <a:pt x="455" y="147"/>
                    </a:lnTo>
                    <a:lnTo>
                      <a:pt x="459" y="147"/>
                    </a:lnTo>
                    <a:lnTo>
                      <a:pt x="462" y="147"/>
                    </a:lnTo>
                    <a:lnTo>
                      <a:pt x="462" y="151"/>
                    </a:lnTo>
                    <a:lnTo>
                      <a:pt x="462" y="155"/>
                    </a:lnTo>
                    <a:lnTo>
                      <a:pt x="466" y="151"/>
                    </a:lnTo>
                    <a:lnTo>
                      <a:pt x="470" y="144"/>
                    </a:lnTo>
                    <a:lnTo>
                      <a:pt x="473" y="144"/>
                    </a:lnTo>
                    <a:lnTo>
                      <a:pt x="473" y="140"/>
                    </a:lnTo>
                    <a:lnTo>
                      <a:pt x="473" y="140"/>
                    </a:lnTo>
                    <a:lnTo>
                      <a:pt x="477" y="137"/>
                    </a:lnTo>
                    <a:lnTo>
                      <a:pt x="477" y="137"/>
                    </a:lnTo>
                    <a:lnTo>
                      <a:pt x="477" y="129"/>
                    </a:lnTo>
                    <a:lnTo>
                      <a:pt x="477" y="129"/>
                    </a:lnTo>
                    <a:lnTo>
                      <a:pt x="480" y="129"/>
                    </a:lnTo>
                    <a:lnTo>
                      <a:pt x="480" y="129"/>
                    </a:lnTo>
                    <a:lnTo>
                      <a:pt x="480" y="126"/>
                    </a:lnTo>
                    <a:lnTo>
                      <a:pt x="480" y="122"/>
                    </a:lnTo>
                    <a:lnTo>
                      <a:pt x="480" y="122"/>
                    </a:lnTo>
                    <a:lnTo>
                      <a:pt x="480" y="119"/>
                    </a:lnTo>
                    <a:lnTo>
                      <a:pt x="477" y="119"/>
                    </a:lnTo>
                    <a:lnTo>
                      <a:pt x="477" y="119"/>
                    </a:lnTo>
                    <a:lnTo>
                      <a:pt x="477" y="115"/>
                    </a:lnTo>
                    <a:lnTo>
                      <a:pt x="477" y="111"/>
                    </a:lnTo>
                    <a:lnTo>
                      <a:pt x="480" y="111"/>
                    </a:lnTo>
                    <a:lnTo>
                      <a:pt x="480" y="108"/>
                    </a:lnTo>
                    <a:lnTo>
                      <a:pt x="484" y="108"/>
                    </a:lnTo>
                    <a:lnTo>
                      <a:pt x="488" y="104"/>
                    </a:lnTo>
                    <a:lnTo>
                      <a:pt x="491" y="104"/>
                    </a:lnTo>
                    <a:lnTo>
                      <a:pt x="495" y="101"/>
                    </a:lnTo>
                    <a:lnTo>
                      <a:pt x="498" y="101"/>
                    </a:lnTo>
                    <a:lnTo>
                      <a:pt x="502" y="97"/>
                    </a:lnTo>
                    <a:lnTo>
                      <a:pt x="502" y="97"/>
                    </a:lnTo>
                    <a:lnTo>
                      <a:pt x="509" y="97"/>
                    </a:lnTo>
                    <a:lnTo>
                      <a:pt x="513" y="97"/>
                    </a:lnTo>
                    <a:lnTo>
                      <a:pt x="523" y="97"/>
                    </a:lnTo>
                    <a:lnTo>
                      <a:pt x="531" y="97"/>
                    </a:lnTo>
                    <a:lnTo>
                      <a:pt x="531" y="94"/>
                    </a:lnTo>
                    <a:lnTo>
                      <a:pt x="534" y="94"/>
                    </a:lnTo>
                    <a:lnTo>
                      <a:pt x="534" y="90"/>
                    </a:lnTo>
                    <a:lnTo>
                      <a:pt x="538" y="86"/>
                    </a:lnTo>
                    <a:lnTo>
                      <a:pt x="538" y="90"/>
                    </a:lnTo>
                    <a:lnTo>
                      <a:pt x="538" y="90"/>
                    </a:lnTo>
                    <a:lnTo>
                      <a:pt x="541" y="94"/>
                    </a:lnTo>
                    <a:lnTo>
                      <a:pt x="545" y="90"/>
                    </a:lnTo>
                    <a:lnTo>
                      <a:pt x="548" y="90"/>
                    </a:lnTo>
                    <a:lnTo>
                      <a:pt x="548" y="90"/>
                    </a:lnTo>
                    <a:lnTo>
                      <a:pt x="552" y="90"/>
                    </a:lnTo>
                    <a:lnTo>
                      <a:pt x="552" y="90"/>
                    </a:lnTo>
                    <a:lnTo>
                      <a:pt x="556" y="90"/>
                    </a:lnTo>
                    <a:lnTo>
                      <a:pt x="559" y="90"/>
                    </a:lnTo>
                    <a:lnTo>
                      <a:pt x="563" y="86"/>
                    </a:lnTo>
                    <a:lnTo>
                      <a:pt x="563" y="86"/>
                    </a:lnTo>
                    <a:lnTo>
                      <a:pt x="563" y="83"/>
                    </a:lnTo>
                    <a:lnTo>
                      <a:pt x="563" y="83"/>
                    </a:lnTo>
                    <a:lnTo>
                      <a:pt x="563" y="83"/>
                    </a:lnTo>
                    <a:lnTo>
                      <a:pt x="563" y="86"/>
                    </a:lnTo>
                    <a:lnTo>
                      <a:pt x="563" y="86"/>
                    </a:lnTo>
                    <a:lnTo>
                      <a:pt x="559" y="86"/>
                    </a:lnTo>
                    <a:lnTo>
                      <a:pt x="556" y="86"/>
                    </a:lnTo>
                    <a:lnTo>
                      <a:pt x="552" y="86"/>
                    </a:lnTo>
                    <a:lnTo>
                      <a:pt x="548" y="83"/>
                    </a:lnTo>
                    <a:lnTo>
                      <a:pt x="548" y="79"/>
                    </a:lnTo>
                    <a:lnTo>
                      <a:pt x="548" y="76"/>
                    </a:lnTo>
                    <a:lnTo>
                      <a:pt x="545" y="76"/>
                    </a:lnTo>
                    <a:lnTo>
                      <a:pt x="541" y="72"/>
                    </a:lnTo>
                    <a:lnTo>
                      <a:pt x="541" y="72"/>
                    </a:lnTo>
                    <a:lnTo>
                      <a:pt x="541" y="72"/>
                    </a:lnTo>
                    <a:lnTo>
                      <a:pt x="545" y="68"/>
                    </a:lnTo>
                    <a:lnTo>
                      <a:pt x="545" y="68"/>
                    </a:lnTo>
                    <a:lnTo>
                      <a:pt x="545" y="65"/>
                    </a:lnTo>
                    <a:lnTo>
                      <a:pt x="548" y="65"/>
                    </a:lnTo>
                    <a:lnTo>
                      <a:pt x="545" y="65"/>
                    </a:lnTo>
                    <a:lnTo>
                      <a:pt x="545" y="58"/>
                    </a:lnTo>
                    <a:lnTo>
                      <a:pt x="545" y="54"/>
                    </a:lnTo>
                    <a:lnTo>
                      <a:pt x="552" y="51"/>
                    </a:lnTo>
                    <a:lnTo>
                      <a:pt x="556" y="43"/>
                    </a:lnTo>
                    <a:lnTo>
                      <a:pt x="556" y="43"/>
                    </a:lnTo>
                    <a:lnTo>
                      <a:pt x="559" y="40"/>
                    </a:lnTo>
                    <a:lnTo>
                      <a:pt x="559" y="36"/>
                    </a:lnTo>
                    <a:lnTo>
                      <a:pt x="563" y="36"/>
                    </a:lnTo>
                    <a:lnTo>
                      <a:pt x="566" y="36"/>
                    </a:lnTo>
                    <a:lnTo>
                      <a:pt x="566" y="36"/>
                    </a:lnTo>
                    <a:lnTo>
                      <a:pt x="566" y="36"/>
                    </a:lnTo>
                    <a:lnTo>
                      <a:pt x="570" y="36"/>
                    </a:lnTo>
                    <a:lnTo>
                      <a:pt x="570" y="33"/>
                    </a:lnTo>
                    <a:lnTo>
                      <a:pt x="570" y="33"/>
                    </a:lnTo>
                    <a:lnTo>
                      <a:pt x="570" y="36"/>
                    </a:lnTo>
                    <a:lnTo>
                      <a:pt x="573" y="36"/>
                    </a:lnTo>
                    <a:lnTo>
                      <a:pt x="573" y="33"/>
                    </a:lnTo>
                    <a:lnTo>
                      <a:pt x="577" y="33"/>
                    </a:lnTo>
                    <a:lnTo>
                      <a:pt x="577" y="29"/>
                    </a:lnTo>
                    <a:lnTo>
                      <a:pt x="581" y="33"/>
                    </a:lnTo>
                    <a:lnTo>
                      <a:pt x="581" y="33"/>
                    </a:lnTo>
                    <a:lnTo>
                      <a:pt x="581" y="29"/>
                    </a:lnTo>
                    <a:lnTo>
                      <a:pt x="581" y="25"/>
                    </a:lnTo>
                    <a:lnTo>
                      <a:pt x="584" y="22"/>
                    </a:lnTo>
                    <a:lnTo>
                      <a:pt x="584" y="22"/>
                    </a:lnTo>
                    <a:lnTo>
                      <a:pt x="588" y="18"/>
                    </a:lnTo>
                    <a:lnTo>
                      <a:pt x="588" y="18"/>
                    </a:lnTo>
                    <a:lnTo>
                      <a:pt x="588" y="18"/>
                    </a:lnTo>
                    <a:lnTo>
                      <a:pt x="588" y="22"/>
                    </a:lnTo>
                    <a:lnTo>
                      <a:pt x="588" y="22"/>
                    </a:lnTo>
                    <a:lnTo>
                      <a:pt x="591" y="22"/>
                    </a:lnTo>
                    <a:lnTo>
                      <a:pt x="591" y="22"/>
                    </a:lnTo>
                    <a:lnTo>
                      <a:pt x="595" y="25"/>
                    </a:lnTo>
                    <a:lnTo>
                      <a:pt x="599" y="25"/>
                    </a:lnTo>
                    <a:lnTo>
                      <a:pt x="599" y="22"/>
                    </a:lnTo>
                    <a:lnTo>
                      <a:pt x="602" y="22"/>
                    </a:lnTo>
                    <a:lnTo>
                      <a:pt x="602" y="22"/>
                    </a:lnTo>
                    <a:lnTo>
                      <a:pt x="606" y="18"/>
                    </a:lnTo>
                    <a:lnTo>
                      <a:pt x="606" y="18"/>
                    </a:lnTo>
                    <a:lnTo>
                      <a:pt x="613" y="18"/>
                    </a:lnTo>
                    <a:lnTo>
                      <a:pt x="613" y="18"/>
                    </a:lnTo>
                    <a:lnTo>
                      <a:pt x="613" y="15"/>
                    </a:lnTo>
                    <a:lnTo>
                      <a:pt x="616" y="15"/>
                    </a:lnTo>
                    <a:lnTo>
                      <a:pt x="620" y="15"/>
                    </a:lnTo>
                    <a:lnTo>
                      <a:pt x="620" y="15"/>
                    </a:lnTo>
                    <a:lnTo>
                      <a:pt x="624" y="11"/>
                    </a:lnTo>
                    <a:lnTo>
                      <a:pt x="624" y="11"/>
                    </a:lnTo>
                    <a:lnTo>
                      <a:pt x="624" y="11"/>
                    </a:lnTo>
                    <a:lnTo>
                      <a:pt x="620" y="7"/>
                    </a:lnTo>
                    <a:lnTo>
                      <a:pt x="620" y="7"/>
                    </a:lnTo>
                    <a:lnTo>
                      <a:pt x="624" y="7"/>
                    </a:lnTo>
                    <a:lnTo>
                      <a:pt x="624" y="4"/>
                    </a:lnTo>
                    <a:lnTo>
                      <a:pt x="62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52" name="Freeform 676">
                <a:extLst>
                  <a:ext uri="{FF2B5EF4-FFF2-40B4-BE49-F238E27FC236}">
                    <a16:creationId xmlns:a16="http://schemas.microsoft.com/office/drawing/2014/main" id="{079A5BC4-E154-4EC5-8E8D-6A97891E2BB8}"/>
                  </a:ext>
                </a:extLst>
              </p:cNvPr>
              <p:cNvSpPr>
                <a:spLocks/>
              </p:cNvSpPr>
              <p:nvPr/>
            </p:nvSpPr>
            <p:spPr bwMode="auto">
              <a:xfrm>
                <a:off x="1186" y="1634"/>
                <a:ext cx="154" cy="402"/>
              </a:xfrm>
              <a:custGeom>
                <a:avLst/>
                <a:gdLst>
                  <a:gd name="T0" fmla="*/ 39 w 154"/>
                  <a:gd name="T1" fmla="*/ 4 h 402"/>
                  <a:gd name="T2" fmla="*/ 46 w 154"/>
                  <a:gd name="T3" fmla="*/ 8 h 402"/>
                  <a:gd name="T4" fmla="*/ 43 w 154"/>
                  <a:gd name="T5" fmla="*/ 8 h 402"/>
                  <a:gd name="T6" fmla="*/ 39 w 154"/>
                  <a:gd name="T7" fmla="*/ 15 h 402"/>
                  <a:gd name="T8" fmla="*/ 46 w 154"/>
                  <a:gd name="T9" fmla="*/ 15 h 402"/>
                  <a:gd name="T10" fmla="*/ 46 w 154"/>
                  <a:gd name="T11" fmla="*/ 26 h 402"/>
                  <a:gd name="T12" fmla="*/ 46 w 154"/>
                  <a:gd name="T13" fmla="*/ 29 h 402"/>
                  <a:gd name="T14" fmla="*/ 39 w 154"/>
                  <a:gd name="T15" fmla="*/ 33 h 402"/>
                  <a:gd name="T16" fmla="*/ 36 w 154"/>
                  <a:gd name="T17" fmla="*/ 40 h 402"/>
                  <a:gd name="T18" fmla="*/ 32 w 154"/>
                  <a:gd name="T19" fmla="*/ 36 h 402"/>
                  <a:gd name="T20" fmla="*/ 39 w 154"/>
                  <a:gd name="T21" fmla="*/ 29 h 402"/>
                  <a:gd name="T22" fmla="*/ 39 w 154"/>
                  <a:gd name="T23" fmla="*/ 22 h 402"/>
                  <a:gd name="T24" fmla="*/ 25 w 154"/>
                  <a:gd name="T25" fmla="*/ 22 h 402"/>
                  <a:gd name="T26" fmla="*/ 3 w 154"/>
                  <a:gd name="T27" fmla="*/ 18 h 402"/>
                  <a:gd name="T28" fmla="*/ 0 w 154"/>
                  <a:gd name="T29" fmla="*/ 18 h 402"/>
                  <a:gd name="T30" fmla="*/ 0 w 154"/>
                  <a:gd name="T31" fmla="*/ 29 h 402"/>
                  <a:gd name="T32" fmla="*/ 7 w 154"/>
                  <a:gd name="T33" fmla="*/ 47 h 402"/>
                  <a:gd name="T34" fmla="*/ 11 w 154"/>
                  <a:gd name="T35" fmla="*/ 51 h 402"/>
                  <a:gd name="T36" fmla="*/ 11 w 154"/>
                  <a:gd name="T37" fmla="*/ 54 h 402"/>
                  <a:gd name="T38" fmla="*/ 14 w 154"/>
                  <a:gd name="T39" fmla="*/ 58 h 402"/>
                  <a:gd name="T40" fmla="*/ 14 w 154"/>
                  <a:gd name="T41" fmla="*/ 61 h 402"/>
                  <a:gd name="T42" fmla="*/ 14 w 154"/>
                  <a:gd name="T43" fmla="*/ 65 h 402"/>
                  <a:gd name="T44" fmla="*/ 11 w 154"/>
                  <a:gd name="T45" fmla="*/ 65 h 402"/>
                  <a:gd name="T46" fmla="*/ 25 w 154"/>
                  <a:gd name="T47" fmla="*/ 69 h 402"/>
                  <a:gd name="T48" fmla="*/ 28 w 154"/>
                  <a:gd name="T49" fmla="*/ 72 h 402"/>
                  <a:gd name="T50" fmla="*/ 14 w 154"/>
                  <a:gd name="T51" fmla="*/ 72 h 402"/>
                  <a:gd name="T52" fmla="*/ 14 w 154"/>
                  <a:gd name="T53" fmla="*/ 83 h 402"/>
                  <a:gd name="T54" fmla="*/ 14 w 154"/>
                  <a:gd name="T55" fmla="*/ 90 h 402"/>
                  <a:gd name="T56" fmla="*/ 11 w 154"/>
                  <a:gd name="T57" fmla="*/ 108 h 402"/>
                  <a:gd name="T58" fmla="*/ 11 w 154"/>
                  <a:gd name="T59" fmla="*/ 130 h 402"/>
                  <a:gd name="T60" fmla="*/ 11 w 154"/>
                  <a:gd name="T61" fmla="*/ 140 h 402"/>
                  <a:gd name="T62" fmla="*/ 7 w 154"/>
                  <a:gd name="T63" fmla="*/ 144 h 402"/>
                  <a:gd name="T64" fmla="*/ 3 w 154"/>
                  <a:gd name="T65" fmla="*/ 162 h 402"/>
                  <a:gd name="T66" fmla="*/ 7 w 154"/>
                  <a:gd name="T67" fmla="*/ 176 h 402"/>
                  <a:gd name="T68" fmla="*/ 11 w 154"/>
                  <a:gd name="T69" fmla="*/ 201 h 402"/>
                  <a:gd name="T70" fmla="*/ 7 w 154"/>
                  <a:gd name="T71" fmla="*/ 212 h 402"/>
                  <a:gd name="T72" fmla="*/ 11 w 154"/>
                  <a:gd name="T73" fmla="*/ 219 h 402"/>
                  <a:gd name="T74" fmla="*/ 18 w 154"/>
                  <a:gd name="T75" fmla="*/ 237 h 402"/>
                  <a:gd name="T76" fmla="*/ 25 w 154"/>
                  <a:gd name="T77" fmla="*/ 255 h 402"/>
                  <a:gd name="T78" fmla="*/ 36 w 154"/>
                  <a:gd name="T79" fmla="*/ 269 h 402"/>
                  <a:gd name="T80" fmla="*/ 39 w 154"/>
                  <a:gd name="T81" fmla="*/ 273 h 402"/>
                  <a:gd name="T82" fmla="*/ 43 w 154"/>
                  <a:gd name="T83" fmla="*/ 277 h 402"/>
                  <a:gd name="T84" fmla="*/ 43 w 154"/>
                  <a:gd name="T85" fmla="*/ 269 h 402"/>
                  <a:gd name="T86" fmla="*/ 50 w 154"/>
                  <a:gd name="T87" fmla="*/ 273 h 402"/>
                  <a:gd name="T88" fmla="*/ 46 w 154"/>
                  <a:gd name="T89" fmla="*/ 277 h 402"/>
                  <a:gd name="T90" fmla="*/ 50 w 154"/>
                  <a:gd name="T91" fmla="*/ 284 h 402"/>
                  <a:gd name="T92" fmla="*/ 43 w 154"/>
                  <a:gd name="T93" fmla="*/ 280 h 402"/>
                  <a:gd name="T94" fmla="*/ 46 w 154"/>
                  <a:gd name="T95" fmla="*/ 287 h 402"/>
                  <a:gd name="T96" fmla="*/ 57 w 154"/>
                  <a:gd name="T97" fmla="*/ 298 h 402"/>
                  <a:gd name="T98" fmla="*/ 57 w 154"/>
                  <a:gd name="T99" fmla="*/ 309 h 402"/>
                  <a:gd name="T100" fmla="*/ 64 w 154"/>
                  <a:gd name="T101" fmla="*/ 320 h 402"/>
                  <a:gd name="T102" fmla="*/ 79 w 154"/>
                  <a:gd name="T103" fmla="*/ 334 h 402"/>
                  <a:gd name="T104" fmla="*/ 82 w 154"/>
                  <a:gd name="T105" fmla="*/ 341 h 402"/>
                  <a:gd name="T106" fmla="*/ 82 w 154"/>
                  <a:gd name="T107" fmla="*/ 348 h 402"/>
                  <a:gd name="T108" fmla="*/ 86 w 154"/>
                  <a:gd name="T109" fmla="*/ 356 h 402"/>
                  <a:gd name="T110" fmla="*/ 100 w 154"/>
                  <a:gd name="T111" fmla="*/ 356 h 402"/>
                  <a:gd name="T112" fmla="*/ 107 w 154"/>
                  <a:gd name="T113" fmla="*/ 359 h 402"/>
                  <a:gd name="T114" fmla="*/ 118 w 154"/>
                  <a:gd name="T115" fmla="*/ 366 h 402"/>
                  <a:gd name="T116" fmla="*/ 122 w 154"/>
                  <a:gd name="T117" fmla="*/ 366 h 402"/>
                  <a:gd name="T118" fmla="*/ 129 w 154"/>
                  <a:gd name="T119" fmla="*/ 374 h 402"/>
                  <a:gd name="T120" fmla="*/ 136 w 154"/>
                  <a:gd name="T121" fmla="*/ 377 h 402"/>
                  <a:gd name="T122" fmla="*/ 150 w 154"/>
                  <a:gd name="T123" fmla="*/ 388 h 402"/>
                  <a:gd name="T124" fmla="*/ 154 w 154"/>
                  <a:gd name="T125" fmla="*/ 40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4" h="402">
                    <a:moveTo>
                      <a:pt x="36" y="0"/>
                    </a:moveTo>
                    <a:lnTo>
                      <a:pt x="39" y="4"/>
                    </a:lnTo>
                    <a:lnTo>
                      <a:pt x="39" y="4"/>
                    </a:lnTo>
                    <a:lnTo>
                      <a:pt x="43" y="4"/>
                    </a:lnTo>
                    <a:lnTo>
                      <a:pt x="46" y="8"/>
                    </a:lnTo>
                    <a:lnTo>
                      <a:pt x="46" y="8"/>
                    </a:lnTo>
                    <a:lnTo>
                      <a:pt x="46" y="8"/>
                    </a:lnTo>
                    <a:lnTo>
                      <a:pt x="46" y="8"/>
                    </a:lnTo>
                    <a:lnTo>
                      <a:pt x="43" y="8"/>
                    </a:lnTo>
                    <a:lnTo>
                      <a:pt x="43" y="11"/>
                    </a:lnTo>
                    <a:lnTo>
                      <a:pt x="43" y="11"/>
                    </a:lnTo>
                    <a:lnTo>
                      <a:pt x="39" y="15"/>
                    </a:lnTo>
                    <a:lnTo>
                      <a:pt x="43" y="15"/>
                    </a:lnTo>
                    <a:lnTo>
                      <a:pt x="43" y="15"/>
                    </a:lnTo>
                    <a:lnTo>
                      <a:pt x="46" y="15"/>
                    </a:lnTo>
                    <a:lnTo>
                      <a:pt x="46" y="18"/>
                    </a:lnTo>
                    <a:lnTo>
                      <a:pt x="46" y="22"/>
                    </a:lnTo>
                    <a:lnTo>
                      <a:pt x="46" y="26"/>
                    </a:lnTo>
                    <a:lnTo>
                      <a:pt x="46" y="33"/>
                    </a:lnTo>
                    <a:lnTo>
                      <a:pt x="46" y="33"/>
                    </a:lnTo>
                    <a:lnTo>
                      <a:pt x="46" y="29"/>
                    </a:lnTo>
                    <a:lnTo>
                      <a:pt x="43" y="29"/>
                    </a:lnTo>
                    <a:lnTo>
                      <a:pt x="43" y="29"/>
                    </a:lnTo>
                    <a:lnTo>
                      <a:pt x="39" y="33"/>
                    </a:lnTo>
                    <a:lnTo>
                      <a:pt x="36" y="36"/>
                    </a:lnTo>
                    <a:lnTo>
                      <a:pt x="36" y="40"/>
                    </a:lnTo>
                    <a:lnTo>
                      <a:pt x="36" y="40"/>
                    </a:lnTo>
                    <a:lnTo>
                      <a:pt x="36" y="40"/>
                    </a:lnTo>
                    <a:lnTo>
                      <a:pt x="32" y="40"/>
                    </a:lnTo>
                    <a:lnTo>
                      <a:pt x="32" y="36"/>
                    </a:lnTo>
                    <a:lnTo>
                      <a:pt x="36" y="29"/>
                    </a:lnTo>
                    <a:lnTo>
                      <a:pt x="36" y="29"/>
                    </a:lnTo>
                    <a:lnTo>
                      <a:pt x="39" y="29"/>
                    </a:lnTo>
                    <a:lnTo>
                      <a:pt x="39" y="29"/>
                    </a:lnTo>
                    <a:lnTo>
                      <a:pt x="39" y="26"/>
                    </a:lnTo>
                    <a:lnTo>
                      <a:pt x="39" y="22"/>
                    </a:lnTo>
                    <a:lnTo>
                      <a:pt x="36" y="22"/>
                    </a:lnTo>
                    <a:lnTo>
                      <a:pt x="28" y="22"/>
                    </a:lnTo>
                    <a:lnTo>
                      <a:pt x="25" y="22"/>
                    </a:lnTo>
                    <a:lnTo>
                      <a:pt x="18" y="22"/>
                    </a:lnTo>
                    <a:lnTo>
                      <a:pt x="18" y="22"/>
                    </a:lnTo>
                    <a:lnTo>
                      <a:pt x="3" y="18"/>
                    </a:lnTo>
                    <a:lnTo>
                      <a:pt x="0" y="15"/>
                    </a:lnTo>
                    <a:lnTo>
                      <a:pt x="0" y="18"/>
                    </a:lnTo>
                    <a:lnTo>
                      <a:pt x="0" y="18"/>
                    </a:lnTo>
                    <a:lnTo>
                      <a:pt x="0" y="22"/>
                    </a:lnTo>
                    <a:lnTo>
                      <a:pt x="0" y="26"/>
                    </a:lnTo>
                    <a:lnTo>
                      <a:pt x="0" y="29"/>
                    </a:lnTo>
                    <a:lnTo>
                      <a:pt x="3" y="29"/>
                    </a:lnTo>
                    <a:lnTo>
                      <a:pt x="7" y="36"/>
                    </a:lnTo>
                    <a:lnTo>
                      <a:pt x="7" y="47"/>
                    </a:lnTo>
                    <a:lnTo>
                      <a:pt x="11" y="51"/>
                    </a:lnTo>
                    <a:lnTo>
                      <a:pt x="11" y="51"/>
                    </a:lnTo>
                    <a:lnTo>
                      <a:pt x="11" y="51"/>
                    </a:lnTo>
                    <a:lnTo>
                      <a:pt x="14" y="51"/>
                    </a:lnTo>
                    <a:lnTo>
                      <a:pt x="14" y="54"/>
                    </a:lnTo>
                    <a:lnTo>
                      <a:pt x="11" y="54"/>
                    </a:lnTo>
                    <a:lnTo>
                      <a:pt x="11" y="58"/>
                    </a:lnTo>
                    <a:lnTo>
                      <a:pt x="14" y="58"/>
                    </a:lnTo>
                    <a:lnTo>
                      <a:pt x="14" y="58"/>
                    </a:lnTo>
                    <a:lnTo>
                      <a:pt x="14" y="58"/>
                    </a:lnTo>
                    <a:lnTo>
                      <a:pt x="14" y="58"/>
                    </a:lnTo>
                    <a:lnTo>
                      <a:pt x="14" y="61"/>
                    </a:lnTo>
                    <a:lnTo>
                      <a:pt x="14" y="65"/>
                    </a:lnTo>
                    <a:lnTo>
                      <a:pt x="14" y="65"/>
                    </a:lnTo>
                    <a:lnTo>
                      <a:pt x="14" y="65"/>
                    </a:lnTo>
                    <a:lnTo>
                      <a:pt x="14" y="61"/>
                    </a:lnTo>
                    <a:lnTo>
                      <a:pt x="11" y="61"/>
                    </a:lnTo>
                    <a:lnTo>
                      <a:pt x="11" y="65"/>
                    </a:lnTo>
                    <a:lnTo>
                      <a:pt x="14" y="69"/>
                    </a:lnTo>
                    <a:lnTo>
                      <a:pt x="14" y="69"/>
                    </a:lnTo>
                    <a:lnTo>
                      <a:pt x="25" y="69"/>
                    </a:lnTo>
                    <a:lnTo>
                      <a:pt x="25" y="72"/>
                    </a:lnTo>
                    <a:lnTo>
                      <a:pt x="28" y="72"/>
                    </a:lnTo>
                    <a:lnTo>
                      <a:pt x="28" y="72"/>
                    </a:lnTo>
                    <a:lnTo>
                      <a:pt x="25" y="72"/>
                    </a:lnTo>
                    <a:lnTo>
                      <a:pt x="18" y="72"/>
                    </a:lnTo>
                    <a:lnTo>
                      <a:pt x="14" y="72"/>
                    </a:lnTo>
                    <a:lnTo>
                      <a:pt x="14" y="76"/>
                    </a:lnTo>
                    <a:lnTo>
                      <a:pt x="14" y="79"/>
                    </a:lnTo>
                    <a:lnTo>
                      <a:pt x="14" y="83"/>
                    </a:lnTo>
                    <a:lnTo>
                      <a:pt x="14" y="83"/>
                    </a:lnTo>
                    <a:lnTo>
                      <a:pt x="14" y="87"/>
                    </a:lnTo>
                    <a:lnTo>
                      <a:pt x="14" y="90"/>
                    </a:lnTo>
                    <a:lnTo>
                      <a:pt x="14" y="90"/>
                    </a:lnTo>
                    <a:lnTo>
                      <a:pt x="14" y="101"/>
                    </a:lnTo>
                    <a:lnTo>
                      <a:pt x="11" y="108"/>
                    </a:lnTo>
                    <a:lnTo>
                      <a:pt x="11" y="122"/>
                    </a:lnTo>
                    <a:lnTo>
                      <a:pt x="11" y="122"/>
                    </a:lnTo>
                    <a:lnTo>
                      <a:pt x="11" y="130"/>
                    </a:lnTo>
                    <a:lnTo>
                      <a:pt x="11" y="137"/>
                    </a:lnTo>
                    <a:lnTo>
                      <a:pt x="7" y="140"/>
                    </a:lnTo>
                    <a:lnTo>
                      <a:pt x="11" y="140"/>
                    </a:lnTo>
                    <a:lnTo>
                      <a:pt x="11" y="140"/>
                    </a:lnTo>
                    <a:lnTo>
                      <a:pt x="11" y="144"/>
                    </a:lnTo>
                    <a:lnTo>
                      <a:pt x="7" y="144"/>
                    </a:lnTo>
                    <a:lnTo>
                      <a:pt x="7" y="148"/>
                    </a:lnTo>
                    <a:lnTo>
                      <a:pt x="3" y="155"/>
                    </a:lnTo>
                    <a:lnTo>
                      <a:pt x="3" y="162"/>
                    </a:lnTo>
                    <a:lnTo>
                      <a:pt x="7" y="169"/>
                    </a:lnTo>
                    <a:lnTo>
                      <a:pt x="7" y="176"/>
                    </a:lnTo>
                    <a:lnTo>
                      <a:pt x="7" y="176"/>
                    </a:lnTo>
                    <a:lnTo>
                      <a:pt x="11" y="180"/>
                    </a:lnTo>
                    <a:lnTo>
                      <a:pt x="14" y="191"/>
                    </a:lnTo>
                    <a:lnTo>
                      <a:pt x="11" y="201"/>
                    </a:lnTo>
                    <a:lnTo>
                      <a:pt x="11" y="205"/>
                    </a:lnTo>
                    <a:lnTo>
                      <a:pt x="11" y="208"/>
                    </a:lnTo>
                    <a:lnTo>
                      <a:pt x="7" y="212"/>
                    </a:lnTo>
                    <a:lnTo>
                      <a:pt x="7" y="216"/>
                    </a:lnTo>
                    <a:lnTo>
                      <a:pt x="7" y="219"/>
                    </a:lnTo>
                    <a:lnTo>
                      <a:pt x="11" y="219"/>
                    </a:lnTo>
                    <a:lnTo>
                      <a:pt x="18" y="234"/>
                    </a:lnTo>
                    <a:lnTo>
                      <a:pt x="18" y="234"/>
                    </a:lnTo>
                    <a:lnTo>
                      <a:pt x="18" y="237"/>
                    </a:lnTo>
                    <a:lnTo>
                      <a:pt x="18" y="241"/>
                    </a:lnTo>
                    <a:lnTo>
                      <a:pt x="21" y="255"/>
                    </a:lnTo>
                    <a:lnTo>
                      <a:pt x="25" y="255"/>
                    </a:lnTo>
                    <a:lnTo>
                      <a:pt x="28" y="259"/>
                    </a:lnTo>
                    <a:lnTo>
                      <a:pt x="32" y="266"/>
                    </a:lnTo>
                    <a:lnTo>
                      <a:pt x="36" y="269"/>
                    </a:lnTo>
                    <a:lnTo>
                      <a:pt x="36" y="269"/>
                    </a:lnTo>
                    <a:lnTo>
                      <a:pt x="36" y="273"/>
                    </a:lnTo>
                    <a:lnTo>
                      <a:pt x="39" y="273"/>
                    </a:lnTo>
                    <a:lnTo>
                      <a:pt x="39" y="273"/>
                    </a:lnTo>
                    <a:lnTo>
                      <a:pt x="43" y="277"/>
                    </a:lnTo>
                    <a:lnTo>
                      <a:pt x="43" y="277"/>
                    </a:lnTo>
                    <a:lnTo>
                      <a:pt x="43" y="277"/>
                    </a:lnTo>
                    <a:lnTo>
                      <a:pt x="43" y="273"/>
                    </a:lnTo>
                    <a:lnTo>
                      <a:pt x="43" y="269"/>
                    </a:lnTo>
                    <a:lnTo>
                      <a:pt x="50" y="269"/>
                    </a:lnTo>
                    <a:lnTo>
                      <a:pt x="53" y="273"/>
                    </a:lnTo>
                    <a:lnTo>
                      <a:pt x="50" y="273"/>
                    </a:lnTo>
                    <a:lnTo>
                      <a:pt x="50" y="273"/>
                    </a:lnTo>
                    <a:lnTo>
                      <a:pt x="46" y="277"/>
                    </a:lnTo>
                    <a:lnTo>
                      <a:pt x="46" y="277"/>
                    </a:lnTo>
                    <a:lnTo>
                      <a:pt x="50" y="284"/>
                    </a:lnTo>
                    <a:lnTo>
                      <a:pt x="53" y="284"/>
                    </a:lnTo>
                    <a:lnTo>
                      <a:pt x="50" y="284"/>
                    </a:lnTo>
                    <a:lnTo>
                      <a:pt x="46" y="280"/>
                    </a:lnTo>
                    <a:lnTo>
                      <a:pt x="46" y="280"/>
                    </a:lnTo>
                    <a:lnTo>
                      <a:pt x="43" y="280"/>
                    </a:lnTo>
                    <a:lnTo>
                      <a:pt x="43" y="280"/>
                    </a:lnTo>
                    <a:lnTo>
                      <a:pt x="43" y="284"/>
                    </a:lnTo>
                    <a:lnTo>
                      <a:pt x="46" y="287"/>
                    </a:lnTo>
                    <a:lnTo>
                      <a:pt x="46" y="295"/>
                    </a:lnTo>
                    <a:lnTo>
                      <a:pt x="50" y="298"/>
                    </a:lnTo>
                    <a:lnTo>
                      <a:pt x="57" y="298"/>
                    </a:lnTo>
                    <a:lnTo>
                      <a:pt x="57" y="302"/>
                    </a:lnTo>
                    <a:lnTo>
                      <a:pt x="57" y="305"/>
                    </a:lnTo>
                    <a:lnTo>
                      <a:pt x="57" y="309"/>
                    </a:lnTo>
                    <a:lnTo>
                      <a:pt x="57" y="313"/>
                    </a:lnTo>
                    <a:lnTo>
                      <a:pt x="57" y="313"/>
                    </a:lnTo>
                    <a:lnTo>
                      <a:pt x="64" y="320"/>
                    </a:lnTo>
                    <a:lnTo>
                      <a:pt x="68" y="327"/>
                    </a:lnTo>
                    <a:lnTo>
                      <a:pt x="75" y="334"/>
                    </a:lnTo>
                    <a:lnTo>
                      <a:pt x="79" y="334"/>
                    </a:lnTo>
                    <a:lnTo>
                      <a:pt x="79" y="338"/>
                    </a:lnTo>
                    <a:lnTo>
                      <a:pt x="82" y="341"/>
                    </a:lnTo>
                    <a:lnTo>
                      <a:pt x="82" y="341"/>
                    </a:lnTo>
                    <a:lnTo>
                      <a:pt x="82" y="341"/>
                    </a:lnTo>
                    <a:lnTo>
                      <a:pt x="82" y="345"/>
                    </a:lnTo>
                    <a:lnTo>
                      <a:pt x="82" y="348"/>
                    </a:lnTo>
                    <a:lnTo>
                      <a:pt x="82" y="352"/>
                    </a:lnTo>
                    <a:lnTo>
                      <a:pt x="82" y="356"/>
                    </a:lnTo>
                    <a:lnTo>
                      <a:pt x="86" y="356"/>
                    </a:lnTo>
                    <a:lnTo>
                      <a:pt x="93" y="356"/>
                    </a:lnTo>
                    <a:lnTo>
                      <a:pt x="96" y="359"/>
                    </a:lnTo>
                    <a:lnTo>
                      <a:pt x="100" y="356"/>
                    </a:lnTo>
                    <a:lnTo>
                      <a:pt x="104" y="359"/>
                    </a:lnTo>
                    <a:lnTo>
                      <a:pt x="107" y="359"/>
                    </a:lnTo>
                    <a:lnTo>
                      <a:pt x="107" y="359"/>
                    </a:lnTo>
                    <a:lnTo>
                      <a:pt x="111" y="363"/>
                    </a:lnTo>
                    <a:lnTo>
                      <a:pt x="118" y="366"/>
                    </a:lnTo>
                    <a:lnTo>
                      <a:pt x="118" y="366"/>
                    </a:lnTo>
                    <a:lnTo>
                      <a:pt x="122" y="366"/>
                    </a:lnTo>
                    <a:lnTo>
                      <a:pt x="122" y="366"/>
                    </a:lnTo>
                    <a:lnTo>
                      <a:pt x="122" y="366"/>
                    </a:lnTo>
                    <a:lnTo>
                      <a:pt x="125" y="366"/>
                    </a:lnTo>
                    <a:lnTo>
                      <a:pt x="129" y="370"/>
                    </a:lnTo>
                    <a:lnTo>
                      <a:pt x="129" y="374"/>
                    </a:lnTo>
                    <a:lnTo>
                      <a:pt x="129" y="374"/>
                    </a:lnTo>
                    <a:lnTo>
                      <a:pt x="132" y="374"/>
                    </a:lnTo>
                    <a:lnTo>
                      <a:pt x="136" y="377"/>
                    </a:lnTo>
                    <a:lnTo>
                      <a:pt x="139" y="377"/>
                    </a:lnTo>
                    <a:lnTo>
                      <a:pt x="147" y="384"/>
                    </a:lnTo>
                    <a:lnTo>
                      <a:pt x="150" y="388"/>
                    </a:lnTo>
                    <a:lnTo>
                      <a:pt x="150" y="391"/>
                    </a:lnTo>
                    <a:lnTo>
                      <a:pt x="154" y="399"/>
                    </a:lnTo>
                    <a:lnTo>
                      <a:pt x="154" y="402"/>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53" name="Freeform 677">
                <a:extLst>
                  <a:ext uri="{FF2B5EF4-FFF2-40B4-BE49-F238E27FC236}">
                    <a16:creationId xmlns:a16="http://schemas.microsoft.com/office/drawing/2014/main" id="{EA08A881-3824-448B-BA77-050C661C9BD4}"/>
                  </a:ext>
                </a:extLst>
              </p:cNvPr>
              <p:cNvSpPr>
                <a:spLocks/>
              </p:cNvSpPr>
              <p:nvPr/>
            </p:nvSpPr>
            <p:spPr bwMode="auto">
              <a:xfrm>
                <a:off x="469" y="2266"/>
                <a:ext cx="11" cy="7"/>
              </a:xfrm>
              <a:custGeom>
                <a:avLst/>
                <a:gdLst>
                  <a:gd name="T0" fmla="*/ 4 w 11"/>
                  <a:gd name="T1" fmla="*/ 0 h 7"/>
                  <a:gd name="T2" fmla="*/ 8 w 11"/>
                  <a:gd name="T3" fmla="*/ 0 h 7"/>
                  <a:gd name="T4" fmla="*/ 8 w 11"/>
                  <a:gd name="T5" fmla="*/ 0 h 7"/>
                  <a:gd name="T6" fmla="*/ 11 w 11"/>
                  <a:gd name="T7" fmla="*/ 0 h 7"/>
                  <a:gd name="T8" fmla="*/ 11 w 11"/>
                  <a:gd name="T9" fmla="*/ 3 h 7"/>
                  <a:gd name="T10" fmla="*/ 8 w 11"/>
                  <a:gd name="T11" fmla="*/ 7 h 7"/>
                  <a:gd name="T12" fmla="*/ 4 w 11"/>
                  <a:gd name="T13" fmla="*/ 7 h 7"/>
                  <a:gd name="T14" fmla="*/ 4 w 11"/>
                  <a:gd name="T15" fmla="*/ 3 h 7"/>
                  <a:gd name="T16" fmla="*/ 0 w 11"/>
                  <a:gd name="T17" fmla="*/ 3 h 7"/>
                  <a:gd name="T18" fmla="*/ 0 w 11"/>
                  <a:gd name="T19" fmla="*/ 3 h 7"/>
                  <a:gd name="T20" fmla="*/ 4 w 11"/>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4" y="0"/>
                    </a:moveTo>
                    <a:lnTo>
                      <a:pt x="8" y="0"/>
                    </a:lnTo>
                    <a:lnTo>
                      <a:pt x="8" y="0"/>
                    </a:lnTo>
                    <a:lnTo>
                      <a:pt x="11" y="0"/>
                    </a:lnTo>
                    <a:lnTo>
                      <a:pt x="11" y="3"/>
                    </a:lnTo>
                    <a:lnTo>
                      <a:pt x="8" y="7"/>
                    </a:lnTo>
                    <a:lnTo>
                      <a:pt x="4" y="7"/>
                    </a:lnTo>
                    <a:lnTo>
                      <a:pt x="4" y="3"/>
                    </a:lnTo>
                    <a:lnTo>
                      <a:pt x="0" y="3"/>
                    </a:lnTo>
                    <a:lnTo>
                      <a:pt x="0" y="3"/>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54" name="Freeform 678">
                <a:extLst>
                  <a:ext uri="{FF2B5EF4-FFF2-40B4-BE49-F238E27FC236}">
                    <a16:creationId xmlns:a16="http://schemas.microsoft.com/office/drawing/2014/main" id="{07E7FFCA-7D44-493F-A945-5232A193C38B}"/>
                  </a:ext>
                </a:extLst>
              </p:cNvPr>
              <p:cNvSpPr>
                <a:spLocks/>
              </p:cNvSpPr>
              <p:nvPr/>
            </p:nvSpPr>
            <p:spPr bwMode="auto">
              <a:xfrm>
                <a:off x="469" y="2266"/>
                <a:ext cx="11" cy="7"/>
              </a:xfrm>
              <a:custGeom>
                <a:avLst/>
                <a:gdLst>
                  <a:gd name="T0" fmla="*/ 4 w 11"/>
                  <a:gd name="T1" fmla="*/ 0 h 7"/>
                  <a:gd name="T2" fmla="*/ 8 w 11"/>
                  <a:gd name="T3" fmla="*/ 0 h 7"/>
                  <a:gd name="T4" fmla="*/ 8 w 11"/>
                  <a:gd name="T5" fmla="*/ 0 h 7"/>
                  <a:gd name="T6" fmla="*/ 11 w 11"/>
                  <a:gd name="T7" fmla="*/ 0 h 7"/>
                  <a:gd name="T8" fmla="*/ 11 w 11"/>
                  <a:gd name="T9" fmla="*/ 3 h 7"/>
                  <a:gd name="T10" fmla="*/ 8 w 11"/>
                  <a:gd name="T11" fmla="*/ 7 h 7"/>
                  <a:gd name="T12" fmla="*/ 4 w 11"/>
                  <a:gd name="T13" fmla="*/ 7 h 7"/>
                  <a:gd name="T14" fmla="*/ 4 w 11"/>
                  <a:gd name="T15" fmla="*/ 3 h 7"/>
                  <a:gd name="T16" fmla="*/ 0 w 11"/>
                  <a:gd name="T17" fmla="*/ 3 h 7"/>
                  <a:gd name="T18" fmla="*/ 0 w 11"/>
                  <a:gd name="T19" fmla="*/ 3 h 7"/>
                  <a:gd name="T20" fmla="*/ 4 w 11"/>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4" y="0"/>
                    </a:moveTo>
                    <a:lnTo>
                      <a:pt x="8" y="0"/>
                    </a:lnTo>
                    <a:lnTo>
                      <a:pt x="8" y="0"/>
                    </a:lnTo>
                    <a:lnTo>
                      <a:pt x="11" y="0"/>
                    </a:lnTo>
                    <a:lnTo>
                      <a:pt x="11" y="3"/>
                    </a:lnTo>
                    <a:lnTo>
                      <a:pt x="8" y="7"/>
                    </a:lnTo>
                    <a:lnTo>
                      <a:pt x="4" y="7"/>
                    </a:lnTo>
                    <a:lnTo>
                      <a:pt x="4" y="3"/>
                    </a:lnTo>
                    <a:lnTo>
                      <a:pt x="0" y="3"/>
                    </a:lnTo>
                    <a:lnTo>
                      <a:pt x="0" y="3"/>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55" name="Freeform 679">
                <a:extLst>
                  <a:ext uri="{FF2B5EF4-FFF2-40B4-BE49-F238E27FC236}">
                    <a16:creationId xmlns:a16="http://schemas.microsoft.com/office/drawing/2014/main" id="{C321586D-1199-4A42-A010-0AFDC486215E}"/>
                  </a:ext>
                </a:extLst>
              </p:cNvPr>
              <p:cNvSpPr>
                <a:spLocks/>
              </p:cNvSpPr>
              <p:nvPr/>
            </p:nvSpPr>
            <p:spPr bwMode="auto">
              <a:xfrm>
                <a:off x="502" y="2277"/>
                <a:ext cx="10" cy="7"/>
              </a:xfrm>
              <a:custGeom>
                <a:avLst/>
                <a:gdLst>
                  <a:gd name="T0" fmla="*/ 0 w 10"/>
                  <a:gd name="T1" fmla="*/ 3 h 7"/>
                  <a:gd name="T2" fmla="*/ 0 w 10"/>
                  <a:gd name="T3" fmla="*/ 0 h 7"/>
                  <a:gd name="T4" fmla="*/ 3 w 10"/>
                  <a:gd name="T5" fmla="*/ 0 h 7"/>
                  <a:gd name="T6" fmla="*/ 3 w 10"/>
                  <a:gd name="T7" fmla="*/ 3 h 7"/>
                  <a:gd name="T8" fmla="*/ 10 w 10"/>
                  <a:gd name="T9" fmla="*/ 7 h 7"/>
                  <a:gd name="T10" fmla="*/ 7 w 10"/>
                  <a:gd name="T11" fmla="*/ 7 h 7"/>
                  <a:gd name="T12" fmla="*/ 3 w 10"/>
                  <a:gd name="T13" fmla="*/ 7 h 7"/>
                  <a:gd name="T14" fmla="*/ 3 w 10"/>
                  <a:gd name="T15" fmla="*/ 7 h 7"/>
                  <a:gd name="T16" fmla="*/ 0 w 10"/>
                  <a:gd name="T17" fmla="*/ 3 h 7"/>
                  <a:gd name="T18" fmla="*/ 0 w 10"/>
                  <a:gd name="T19" fmla="*/ 3 h 7"/>
                  <a:gd name="T20" fmla="*/ 0 w 10"/>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7">
                    <a:moveTo>
                      <a:pt x="0" y="3"/>
                    </a:moveTo>
                    <a:lnTo>
                      <a:pt x="0" y="0"/>
                    </a:lnTo>
                    <a:lnTo>
                      <a:pt x="3" y="0"/>
                    </a:lnTo>
                    <a:lnTo>
                      <a:pt x="3" y="3"/>
                    </a:lnTo>
                    <a:lnTo>
                      <a:pt x="10" y="7"/>
                    </a:lnTo>
                    <a:lnTo>
                      <a:pt x="7" y="7"/>
                    </a:lnTo>
                    <a:lnTo>
                      <a:pt x="3" y="7"/>
                    </a:lnTo>
                    <a:lnTo>
                      <a:pt x="3" y="7"/>
                    </a:lnTo>
                    <a:lnTo>
                      <a:pt x="0" y="3"/>
                    </a:lnTo>
                    <a:lnTo>
                      <a:pt x="0" y="3"/>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56" name="Freeform 680">
                <a:extLst>
                  <a:ext uri="{FF2B5EF4-FFF2-40B4-BE49-F238E27FC236}">
                    <a16:creationId xmlns:a16="http://schemas.microsoft.com/office/drawing/2014/main" id="{1DA7380B-C1B4-4953-A38D-F5C4941B1A4E}"/>
                  </a:ext>
                </a:extLst>
              </p:cNvPr>
              <p:cNvSpPr>
                <a:spLocks/>
              </p:cNvSpPr>
              <p:nvPr/>
            </p:nvSpPr>
            <p:spPr bwMode="auto">
              <a:xfrm>
                <a:off x="502" y="2277"/>
                <a:ext cx="10" cy="7"/>
              </a:xfrm>
              <a:custGeom>
                <a:avLst/>
                <a:gdLst>
                  <a:gd name="T0" fmla="*/ 0 w 10"/>
                  <a:gd name="T1" fmla="*/ 3 h 7"/>
                  <a:gd name="T2" fmla="*/ 0 w 10"/>
                  <a:gd name="T3" fmla="*/ 0 h 7"/>
                  <a:gd name="T4" fmla="*/ 3 w 10"/>
                  <a:gd name="T5" fmla="*/ 0 h 7"/>
                  <a:gd name="T6" fmla="*/ 3 w 10"/>
                  <a:gd name="T7" fmla="*/ 3 h 7"/>
                  <a:gd name="T8" fmla="*/ 10 w 10"/>
                  <a:gd name="T9" fmla="*/ 7 h 7"/>
                  <a:gd name="T10" fmla="*/ 7 w 10"/>
                  <a:gd name="T11" fmla="*/ 7 h 7"/>
                  <a:gd name="T12" fmla="*/ 3 w 10"/>
                  <a:gd name="T13" fmla="*/ 7 h 7"/>
                  <a:gd name="T14" fmla="*/ 3 w 10"/>
                  <a:gd name="T15" fmla="*/ 7 h 7"/>
                  <a:gd name="T16" fmla="*/ 0 w 10"/>
                  <a:gd name="T17" fmla="*/ 3 h 7"/>
                  <a:gd name="T18" fmla="*/ 0 w 10"/>
                  <a:gd name="T19" fmla="*/ 3 h 7"/>
                  <a:gd name="T20" fmla="*/ 0 w 10"/>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7">
                    <a:moveTo>
                      <a:pt x="0" y="3"/>
                    </a:moveTo>
                    <a:lnTo>
                      <a:pt x="0" y="0"/>
                    </a:lnTo>
                    <a:lnTo>
                      <a:pt x="3" y="0"/>
                    </a:lnTo>
                    <a:lnTo>
                      <a:pt x="3" y="3"/>
                    </a:lnTo>
                    <a:lnTo>
                      <a:pt x="10" y="7"/>
                    </a:lnTo>
                    <a:lnTo>
                      <a:pt x="7" y="7"/>
                    </a:lnTo>
                    <a:lnTo>
                      <a:pt x="3" y="7"/>
                    </a:lnTo>
                    <a:lnTo>
                      <a:pt x="3" y="7"/>
                    </a:lnTo>
                    <a:lnTo>
                      <a:pt x="0" y="3"/>
                    </a:lnTo>
                    <a:lnTo>
                      <a:pt x="0" y="3"/>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57" name="Freeform 681">
                <a:extLst>
                  <a:ext uri="{FF2B5EF4-FFF2-40B4-BE49-F238E27FC236}">
                    <a16:creationId xmlns:a16="http://schemas.microsoft.com/office/drawing/2014/main" id="{B4E932B9-6CA5-4BCF-B971-F5DD16179BAA}"/>
                  </a:ext>
                </a:extLst>
              </p:cNvPr>
              <p:cNvSpPr>
                <a:spLocks/>
              </p:cNvSpPr>
              <p:nvPr/>
            </p:nvSpPr>
            <p:spPr bwMode="auto">
              <a:xfrm>
                <a:off x="519" y="2287"/>
                <a:ext cx="11" cy="4"/>
              </a:xfrm>
              <a:custGeom>
                <a:avLst/>
                <a:gdLst>
                  <a:gd name="T0" fmla="*/ 0 w 11"/>
                  <a:gd name="T1" fmla="*/ 0 h 4"/>
                  <a:gd name="T2" fmla="*/ 0 w 11"/>
                  <a:gd name="T3" fmla="*/ 0 h 4"/>
                  <a:gd name="T4" fmla="*/ 0 w 11"/>
                  <a:gd name="T5" fmla="*/ 0 h 4"/>
                  <a:gd name="T6" fmla="*/ 4 w 11"/>
                  <a:gd name="T7" fmla="*/ 0 h 4"/>
                  <a:gd name="T8" fmla="*/ 8 w 11"/>
                  <a:gd name="T9" fmla="*/ 0 h 4"/>
                  <a:gd name="T10" fmla="*/ 11 w 11"/>
                  <a:gd name="T11" fmla="*/ 0 h 4"/>
                  <a:gd name="T12" fmla="*/ 11 w 11"/>
                  <a:gd name="T13" fmla="*/ 0 h 4"/>
                  <a:gd name="T14" fmla="*/ 11 w 11"/>
                  <a:gd name="T15" fmla="*/ 0 h 4"/>
                  <a:gd name="T16" fmla="*/ 8 w 11"/>
                  <a:gd name="T17" fmla="*/ 4 h 4"/>
                  <a:gd name="T18" fmla="*/ 4 w 11"/>
                  <a:gd name="T19" fmla="*/ 0 h 4"/>
                  <a:gd name="T20" fmla="*/ 0 w 11"/>
                  <a:gd name="T21" fmla="*/ 4 h 4"/>
                  <a:gd name="T22" fmla="*/ 0 w 11"/>
                  <a:gd name="T23" fmla="*/ 0 h 4"/>
                  <a:gd name="T24" fmla="*/ 0 w 11"/>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4">
                    <a:moveTo>
                      <a:pt x="0" y="0"/>
                    </a:moveTo>
                    <a:lnTo>
                      <a:pt x="0" y="0"/>
                    </a:lnTo>
                    <a:lnTo>
                      <a:pt x="0" y="0"/>
                    </a:lnTo>
                    <a:lnTo>
                      <a:pt x="4" y="0"/>
                    </a:lnTo>
                    <a:lnTo>
                      <a:pt x="8" y="0"/>
                    </a:lnTo>
                    <a:lnTo>
                      <a:pt x="11" y="0"/>
                    </a:lnTo>
                    <a:lnTo>
                      <a:pt x="11" y="0"/>
                    </a:lnTo>
                    <a:lnTo>
                      <a:pt x="11" y="0"/>
                    </a:lnTo>
                    <a:lnTo>
                      <a:pt x="8" y="4"/>
                    </a:lnTo>
                    <a:lnTo>
                      <a:pt x="4" y="0"/>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58" name="Freeform 682">
                <a:extLst>
                  <a:ext uri="{FF2B5EF4-FFF2-40B4-BE49-F238E27FC236}">
                    <a16:creationId xmlns:a16="http://schemas.microsoft.com/office/drawing/2014/main" id="{7092F3D1-EE0C-49B1-B1F9-64CEFFD3B2A7}"/>
                  </a:ext>
                </a:extLst>
              </p:cNvPr>
              <p:cNvSpPr>
                <a:spLocks/>
              </p:cNvSpPr>
              <p:nvPr/>
            </p:nvSpPr>
            <p:spPr bwMode="auto">
              <a:xfrm>
                <a:off x="519" y="2287"/>
                <a:ext cx="11" cy="4"/>
              </a:xfrm>
              <a:custGeom>
                <a:avLst/>
                <a:gdLst>
                  <a:gd name="T0" fmla="*/ 0 w 11"/>
                  <a:gd name="T1" fmla="*/ 0 h 4"/>
                  <a:gd name="T2" fmla="*/ 0 w 11"/>
                  <a:gd name="T3" fmla="*/ 0 h 4"/>
                  <a:gd name="T4" fmla="*/ 0 w 11"/>
                  <a:gd name="T5" fmla="*/ 0 h 4"/>
                  <a:gd name="T6" fmla="*/ 4 w 11"/>
                  <a:gd name="T7" fmla="*/ 0 h 4"/>
                  <a:gd name="T8" fmla="*/ 8 w 11"/>
                  <a:gd name="T9" fmla="*/ 0 h 4"/>
                  <a:gd name="T10" fmla="*/ 11 w 11"/>
                  <a:gd name="T11" fmla="*/ 0 h 4"/>
                  <a:gd name="T12" fmla="*/ 11 w 11"/>
                  <a:gd name="T13" fmla="*/ 0 h 4"/>
                  <a:gd name="T14" fmla="*/ 11 w 11"/>
                  <a:gd name="T15" fmla="*/ 0 h 4"/>
                  <a:gd name="T16" fmla="*/ 8 w 11"/>
                  <a:gd name="T17" fmla="*/ 4 h 4"/>
                  <a:gd name="T18" fmla="*/ 4 w 11"/>
                  <a:gd name="T19" fmla="*/ 0 h 4"/>
                  <a:gd name="T20" fmla="*/ 0 w 11"/>
                  <a:gd name="T21" fmla="*/ 4 h 4"/>
                  <a:gd name="T22" fmla="*/ 0 w 11"/>
                  <a:gd name="T23" fmla="*/ 0 h 4"/>
                  <a:gd name="T24" fmla="*/ 0 w 11"/>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4">
                    <a:moveTo>
                      <a:pt x="0" y="0"/>
                    </a:moveTo>
                    <a:lnTo>
                      <a:pt x="0" y="0"/>
                    </a:lnTo>
                    <a:lnTo>
                      <a:pt x="0" y="0"/>
                    </a:lnTo>
                    <a:lnTo>
                      <a:pt x="4" y="0"/>
                    </a:lnTo>
                    <a:lnTo>
                      <a:pt x="8" y="0"/>
                    </a:lnTo>
                    <a:lnTo>
                      <a:pt x="11" y="0"/>
                    </a:lnTo>
                    <a:lnTo>
                      <a:pt x="11" y="0"/>
                    </a:lnTo>
                    <a:lnTo>
                      <a:pt x="11" y="0"/>
                    </a:lnTo>
                    <a:lnTo>
                      <a:pt x="8" y="4"/>
                    </a:lnTo>
                    <a:lnTo>
                      <a:pt x="4" y="0"/>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59" name="Freeform 683">
                <a:extLst>
                  <a:ext uri="{FF2B5EF4-FFF2-40B4-BE49-F238E27FC236}">
                    <a16:creationId xmlns:a16="http://schemas.microsoft.com/office/drawing/2014/main" id="{5508AEF3-ADE1-45AA-A220-3E2CD3EC918E}"/>
                  </a:ext>
                </a:extLst>
              </p:cNvPr>
              <p:cNvSpPr>
                <a:spLocks/>
              </p:cNvSpPr>
              <p:nvPr/>
            </p:nvSpPr>
            <p:spPr bwMode="auto">
              <a:xfrm>
                <a:off x="534" y="2291"/>
                <a:ext cx="11" cy="11"/>
              </a:xfrm>
              <a:custGeom>
                <a:avLst/>
                <a:gdLst>
                  <a:gd name="T0" fmla="*/ 3 w 11"/>
                  <a:gd name="T1" fmla="*/ 0 h 11"/>
                  <a:gd name="T2" fmla="*/ 3 w 11"/>
                  <a:gd name="T3" fmla="*/ 0 h 11"/>
                  <a:gd name="T4" fmla="*/ 3 w 11"/>
                  <a:gd name="T5" fmla="*/ 0 h 11"/>
                  <a:gd name="T6" fmla="*/ 11 w 11"/>
                  <a:gd name="T7" fmla="*/ 4 h 11"/>
                  <a:gd name="T8" fmla="*/ 11 w 11"/>
                  <a:gd name="T9" fmla="*/ 7 h 11"/>
                  <a:gd name="T10" fmla="*/ 7 w 11"/>
                  <a:gd name="T11" fmla="*/ 11 h 11"/>
                  <a:gd name="T12" fmla="*/ 7 w 11"/>
                  <a:gd name="T13" fmla="*/ 11 h 11"/>
                  <a:gd name="T14" fmla="*/ 3 w 11"/>
                  <a:gd name="T15" fmla="*/ 7 h 11"/>
                  <a:gd name="T16" fmla="*/ 3 w 11"/>
                  <a:gd name="T17" fmla="*/ 4 h 11"/>
                  <a:gd name="T18" fmla="*/ 0 w 11"/>
                  <a:gd name="T19" fmla="*/ 4 h 11"/>
                  <a:gd name="T20" fmla="*/ 0 w 11"/>
                  <a:gd name="T21" fmla="*/ 0 h 11"/>
                  <a:gd name="T22" fmla="*/ 0 w 11"/>
                  <a:gd name="T23" fmla="*/ 0 h 11"/>
                  <a:gd name="T24" fmla="*/ 0 w 11"/>
                  <a:gd name="T25" fmla="*/ 0 h 11"/>
                  <a:gd name="T26" fmla="*/ 3 w 11"/>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3" y="0"/>
                    </a:moveTo>
                    <a:lnTo>
                      <a:pt x="3" y="0"/>
                    </a:lnTo>
                    <a:lnTo>
                      <a:pt x="3" y="0"/>
                    </a:lnTo>
                    <a:lnTo>
                      <a:pt x="11" y="4"/>
                    </a:lnTo>
                    <a:lnTo>
                      <a:pt x="11" y="7"/>
                    </a:lnTo>
                    <a:lnTo>
                      <a:pt x="7" y="11"/>
                    </a:lnTo>
                    <a:lnTo>
                      <a:pt x="7" y="11"/>
                    </a:lnTo>
                    <a:lnTo>
                      <a:pt x="3" y="7"/>
                    </a:lnTo>
                    <a:lnTo>
                      <a:pt x="3" y="4"/>
                    </a:lnTo>
                    <a:lnTo>
                      <a:pt x="0" y="4"/>
                    </a:lnTo>
                    <a:lnTo>
                      <a:pt x="0" y="0"/>
                    </a:lnTo>
                    <a:lnTo>
                      <a:pt x="0" y="0"/>
                    </a:lnTo>
                    <a:lnTo>
                      <a:pt x="0" y="0"/>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60" name="Freeform 684">
                <a:extLst>
                  <a:ext uri="{FF2B5EF4-FFF2-40B4-BE49-F238E27FC236}">
                    <a16:creationId xmlns:a16="http://schemas.microsoft.com/office/drawing/2014/main" id="{9B0628C9-7E7E-451E-AD81-D1B1274D2194}"/>
                  </a:ext>
                </a:extLst>
              </p:cNvPr>
              <p:cNvSpPr>
                <a:spLocks/>
              </p:cNvSpPr>
              <p:nvPr/>
            </p:nvSpPr>
            <p:spPr bwMode="auto">
              <a:xfrm>
                <a:off x="534" y="2291"/>
                <a:ext cx="11" cy="11"/>
              </a:xfrm>
              <a:custGeom>
                <a:avLst/>
                <a:gdLst>
                  <a:gd name="T0" fmla="*/ 3 w 11"/>
                  <a:gd name="T1" fmla="*/ 0 h 11"/>
                  <a:gd name="T2" fmla="*/ 3 w 11"/>
                  <a:gd name="T3" fmla="*/ 0 h 11"/>
                  <a:gd name="T4" fmla="*/ 3 w 11"/>
                  <a:gd name="T5" fmla="*/ 0 h 11"/>
                  <a:gd name="T6" fmla="*/ 11 w 11"/>
                  <a:gd name="T7" fmla="*/ 4 h 11"/>
                  <a:gd name="T8" fmla="*/ 11 w 11"/>
                  <a:gd name="T9" fmla="*/ 7 h 11"/>
                  <a:gd name="T10" fmla="*/ 7 w 11"/>
                  <a:gd name="T11" fmla="*/ 11 h 11"/>
                  <a:gd name="T12" fmla="*/ 7 w 11"/>
                  <a:gd name="T13" fmla="*/ 11 h 11"/>
                  <a:gd name="T14" fmla="*/ 3 w 11"/>
                  <a:gd name="T15" fmla="*/ 7 h 11"/>
                  <a:gd name="T16" fmla="*/ 3 w 11"/>
                  <a:gd name="T17" fmla="*/ 4 h 11"/>
                  <a:gd name="T18" fmla="*/ 0 w 11"/>
                  <a:gd name="T19" fmla="*/ 4 h 11"/>
                  <a:gd name="T20" fmla="*/ 0 w 11"/>
                  <a:gd name="T21" fmla="*/ 0 h 11"/>
                  <a:gd name="T22" fmla="*/ 0 w 11"/>
                  <a:gd name="T23" fmla="*/ 0 h 11"/>
                  <a:gd name="T24" fmla="*/ 0 w 11"/>
                  <a:gd name="T25" fmla="*/ 0 h 11"/>
                  <a:gd name="T26" fmla="*/ 3 w 11"/>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3" y="0"/>
                    </a:moveTo>
                    <a:lnTo>
                      <a:pt x="3" y="0"/>
                    </a:lnTo>
                    <a:lnTo>
                      <a:pt x="3" y="0"/>
                    </a:lnTo>
                    <a:lnTo>
                      <a:pt x="11" y="4"/>
                    </a:lnTo>
                    <a:lnTo>
                      <a:pt x="11" y="7"/>
                    </a:lnTo>
                    <a:lnTo>
                      <a:pt x="7" y="11"/>
                    </a:lnTo>
                    <a:lnTo>
                      <a:pt x="7" y="11"/>
                    </a:lnTo>
                    <a:lnTo>
                      <a:pt x="3" y="7"/>
                    </a:lnTo>
                    <a:lnTo>
                      <a:pt x="3" y="4"/>
                    </a:lnTo>
                    <a:lnTo>
                      <a:pt x="0" y="4"/>
                    </a:lnTo>
                    <a:lnTo>
                      <a:pt x="0" y="0"/>
                    </a:lnTo>
                    <a:lnTo>
                      <a:pt x="0" y="0"/>
                    </a:lnTo>
                    <a:lnTo>
                      <a:pt x="0" y="0"/>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61" name="Freeform 685">
                <a:extLst>
                  <a:ext uri="{FF2B5EF4-FFF2-40B4-BE49-F238E27FC236}">
                    <a16:creationId xmlns:a16="http://schemas.microsoft.com/office/drawing/2014/main" id="{DCAA9C6B-4C53-41FF-83CD-532CD5516BC8}"/>
                  </a:ext>
                </a:extLst>
              </p:cNvPr>
              <p:cNvSpPr>
                <a:spLocks/>
              </p:cNvSpPr>
              <p:nvPr/>
            </p:nvSpPr>
            <p:spPr bwMode="auto">
              <a:xfrm>
                <a:off x="548" y="2309"/>
                <a:ext cx="22" cy="25"/>
              </a:xfrm>
              <a:custGeom>
                <a:avLst/>
                <a:gdLst>
                  <a:gd name="T0" fmla="*/ 0 w 22"/>
                  <a:gd name="T1" fmla="*/ 0 h 25"/>
                  <a:gd name="T2" fmla="*/ 0 w 22"/>
                  <a:gd name="T3" fmla="*/ 0 h 25"/>
                  <a:gd name="T4" fmla="*/ 0 w 22"/>
                  <a:gd name="T5" fmla="*/ 0 h 25"/>
                  <a:gd name="T6" fmla="*/ 4 w 22"/>
                  <a:gd name="T7" fmla="*/ 0 h 25"/>
                  <a:gd name="T8" fmla="*/ 4 w 22"/>
                  <a:gd name="T9" fmla="*/ 0 h 25"/>
                  <a:gd name="T10" fmla="*/ 7 w 22"/>
                  <a:gd name="T11" fmla="*/ 0 h 25"/>
                  <a:gd name="T12" fmla="*/ 14 w 22"/>
                  <a:gd name="T13" fmla="*/ 3 h 25"/>
                  <a:gd name="T14" fmla="*/ 14 w 22"/>
                  <a:gd name="T15" fmla="*/ 3 h 25"/>
                  <a:gd name="T16" fmla="*/ 18 w 22"/>
                  <a:gd name="T17" fmla="*/ 7 h 25"/>
                  <a:gd name="T18" fmla="*/ 18 w 22"/>
                  <a:gd name="T19" fmla="*/ 7 h 25"/>
                  <a:gd name="T20" fmla="*/ 22 w 22"/>
                  <a:gd name="T21" fmla="*/ 11 h 25"/>
                  <a:gd name="T22" fmla="*/ 22 w 22"/>
                  <a:gd name="T23" fmla="*/ 11 h 25"/>
                  <a:gd name="T24" fmla="*/ 22 w 22"/>
                  <a:gd name="T25" fmla="*/ 14 h 25"/>
                  <a:gd name="T26" fmla="*/ 22 w 22"/>
                  <a:gd name="T27" fmla="*/ 18 h 25"/>
                  <a:gd name="T28" fmla="*/ 14 w 22"/>
                  <a:gd name="T29" fmla="*/ 18 h 25"/>
                  <a:gd name="T30" fmla="*/ 14 w 22"/>
                  <a:gd name="T31" fmla="*/ 18 h 25"/>
                  <a:gd name="T32" fmla="*/ 11 w 22"/>
                  <a:gd name="T33" fmla="*/ 21 h 25"/>
                  <a:gd name="T34" fmla="*/ 7 w 22"/>
                  <a:gd name="T35" fmla="*/ 21 h 25"/>
                  <a:gd name="T36" fmla="*/ 7 w 22"/>
                  <a:gd name="T37" fmla="*/ 25 h 25"/>
                  <a:gd name="T38" fmla="*/ 4 w 22"/>
                  <a:gd name="T39" fmla="*/ 25 h 25"/>
                  <a:gd name="T40" fmla="*/ 4 w 22"/>
                  <a:gd name="T41" fmla="*/ 25 h 25"/>
                  <a:gd name="T42" fmla="*/ 0 w 22"/>
                  <a:gd name="T43" fmla="*/ 21 h 25"/>
                  <a:gd name="T44" fmla="*/ 0 w 22"/>
                  <a:gd name="T45" fmla="*/ 14 h 25"/>
                  <a:gd name="T46" fmla="*/ 0 w 22"/>
                  <a:gd name="T47" fmla="*/ 11 h 25"/>
                  <a:gd name="T48" fmla="*/ 0 w 22"/>
                  <a:gd name="T49" fmla="*/ 7 h 25"/>
                  <a:gd name="T50" fmla="*/ 0 w 22"/>
                  <a:gd name="T51" fmla="*/ 3 h 25"/>
                  <a:gd name="T52" fmla="*/ 0 w 22"/>
                  <a:gd name="T53" fmla="*/ 3 h 25"/>
                  <a:gd name="T54" fmla="*/ 0 w 22"/>
                  <a:gd name="T5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25">
                    <a:moveTo>
                      <a:pt x="0" y="0"/>
                    </a:moveTo>
                    <a:lnTo>
                      <a:pt x="0" y="0"/>
                    </a:lnTo>
                    <a:lnTo>
                      <a:pt x="0" y="0"/>
                    </a:lnTo>
                    <a:lnTo>
                      <a:pt x="4" y="0"/>
                    </a:lnTo>
                    <a:lnTo>
                      <a:pt x="4" y="0"/>
                    </a:lnTo>
                    <a:lnTo>
                      <a:pt x="7" y="0"/>
                    </a:lnTo>
                    <a:lnTo>
                      <a:pt x="14" y="3"/>
                    </a:lnTo>
                    <a:lnTo>
                      <a:pt x="14" y="3"/>
                    </a:lnTo>
                    <a:lnTo>
                      <a:pt x="18" y="7"/>
                    </a:lnTo>
                    <a:lnTo>
                      <a:pt x="18" y="7"/>
                    </a:lnTo>
                    <a:lnTo>
                      <a:pt x="22" y="11"/>
                    </a:lnTo>
                    <a:lnTo>
                      <a:pt x="22" y="11"/>
                    </a:lnTo>
                    <a:lnTo>
                      <a:pt x="22" y="14"/>
                    </a:lnTo>
                    <a:lnTo>
                      <a:pt x="22" y="18"/>
                    </a:lnTo>
                    <a:lnTo>
                      <a:pt x="14" y="18"/>
                    </a:lnTo>
                    <a:lnTo>
                      <a:pt x="14" y="18"/>
                    </a:lnTo>
                    <a:lnTo>
                      <a:pt x="11" y="21"/>
                    </a:lnTo>
                    <a:lnTo>
                      <a:pt x="7" y="21"/>
                    </a:lnTo>
                    <a:lnTo>
                      <a:pt x="7" y="25"/>
                    </a:lnTo>
                    <a:lnTo>
                      <a:pt x="4" y="25"/>
                    </a:lnTo>
                    <a:lnTo>
                      <a:pt x="4" y="25"/>
                    </a:lnTo>
                    <a:lnTo>
                      <a:pt x="0" y="21"/>
                    </a:lnTo>
                    <a:lnTo>
                      <a:pt x="0" y="14"/>
                    </a:lnTo>
                    <a:lnTo>
                      <a:pt x="0" y="11"/>
                    </a:lnTo>
                    <a:lnTo>
                      <a:pt x="0" y="7"/>
                    </a:lnTo>
                    <a:lnTo>
                      <a:pt x="0" y="3"/>
                    </a:lnTo>
                    <a:lnTo>
                      <a:pt x="0" y="3"/>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62" name="Freeform 686">
                <a:extLst>
                  <a:ext uri="{FF2B5EF4-FFF2-40B4-BE49-F238E27FC236}">
                    <a16:creationId xmlns:a16="http://schemas.microsoft.com/office/drawing/2014/main" id="{9AC444AB-23D7-415F-B198-A210FCB0793D}"/>
                  </a:ext>
                </a:extLst>
              </p:cNvPr>
              <p:cNvSpPr>
                <a:spLocks/>
              </p:cNvSpPr>
              <p:nvPr/>
            </p:nvSpPr>
            <p:spPr bwMode="auto">
              <a:xfrm>
                <a:off x="548" y="2309"/>
                <a:ext cx="22" cy="25"/>
              </a:xfrm>
              <a:custGeom>
                <a:avLst/>
                <a:gdLst>
                  <a:gd name="T0" fmla="*/ 0 w 22"/>
                  <a:gd name="T1" fmla="*/ 0 h 25"/>
                  <a:gd name="T2" fmla="*/ 0 w 22"/>
                  <a:gd name="T3" fmla="*/ 0 h 25"/>
                  <a:gd name="T4" fmla="*/ 0 w 22"/>
                  <a:gd name="T5" fmla="*/ 0 h 25"/>
                  <a:gd name="T6" fmla="*/ 4 w 22"/>
                  <a:gd name="T7" fmla="*/ 0 h 25"/>
                  <a:gd name="T8" fmla="*/ 4 w 22"/>
                  <a:gd name="T9" fmla="*/ 0 h 25"/>
                  <a:gd name="T10" fmla="*/ 7 w 22"/>
                  <a:gd name="T11" fmla="*/ 0 h 25"/>
                  <a:gd name="T12" fmla="*/ 14 w 22"/>
                  <a:gd name="T13" fmla="*/ 3 h 25"/>
                  <a:gd name="T14" fmla="*/ 14 w 22"/>
                  <a:gd name="T15" fmla="*/ 3 h 25"/>
                  <a:gd name="T16" fmla="*/ 18 w 22"/>
                  <a:gd name="T17" fmla="*/ 7 h 25"/>
                  <a:gd name="T18" fmla="*/ 18 w 22"/>
                  <a:gd name="T19" fmla="*/ 7 h 25"/>
                  <a:gd name="T20" fmla="*/ 22 w 22"/>
                  <a:gd name="T21" fmla="*/ 11 h 25"/>
                  <a:gd name="T22" fmla="*/ 22 w 22"/>
                  <a:gd name="T23" fmla="*/ 11 h 25"/>
                  <a:gd name="T24" fmla="*/ 22 w 22"/>
                  <a:gd name="T25" fmla="*/ 14 h 25"/>
                  <a:gd name="T26" fmla="*/ 22 w 22"/>
                  <a:gd name="T27" fmla="*/ 18 h 25"/>
                  <a:gd name="T28" fmla="*/ 14 w 22"/>
                  <a:gd name="T29" fmla="*/ 18 h 25"/>
                  <a:gd name="T30" fmla="*/ 14 w 22"/>
                  <a:gd name="T31" fmla="*/ 18 h 25"/>
                  <a:gd name="T32" fmla="*/ 11 w 22"/>
                  <a:gd name="T33" fmla="*/ 21 h 25"/>
                  <a:gd name="T34" fmla="*/ 7 w 22"/>
                  <a:gd name="T35" fmla="*/ 21 h 25"/>
                  <a:gd name="T36" fmla="*/ 7 w 22"/>
                  <a:gd name="T37" fmla="*/ 25 h 25"/>
                  <a:gd name="T38" fmla="*/ 4 w 22"/>
                  <a:gd name="T39" fmla="*/ 25 h 25"/>
                  <a:gd name="T40" fmla="*/ 4 w 22"/>
                  <a:gd name="T41" fmla="*/ 25 h 25"/>
                  <a:gd name="T42" fmla="*/ 0 w 22"/>
                  <a:gd name="T43" fmla="*/ 21 h 25"/>
                  <a:gd name="T44" fmla="*/ 0 w 22"/>
                  <a:gd name="T45" fmla="*/ 14 h 25"/>
                  <a:gd name="T46" fmla="*/ 0 w 22"/>
                  <a:gd name="T47" fmla="*/ 11 h 25"/>
                  <a:gd name="T48" fmla="*/ 0 w 22"/>
                  <a:gd name="T49" fmla="*/ 7 h 25"/>
                  <a:gd name="T50" fmla="*/ 0 w 22"/>
                  <a:gd name="T51" fmla="*/ 3 h 25"/>
                  <a:gd name="T52" fmla="*/ 0 w 22"/>
                  <a:gd name="T53" fmla="*/ 3 h 25"/>
                  <a:gd name="T54" fmla="*/ 0 w 22"/>
                  <a:gd name="T5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25">
                    <a:moveTo>
                      <a:pt x="0" y="0"/>
                    </a:moveTo>
                    <a:lnTo>
                      <a:pt x="0" y="0"/>
                    </a:lnTo>
                    <a:lnTo>
                      <a:pt x="0" y="0"/>
                    </a:lnTo>
                    <a:lnTo>
                      <a:pt x="4" y="0"/>
                    </a:lnTo>
                    <a:lnTo>
                      <a:pt x="4" y="0"/>
                    </a:lnTo>
                    <a:lnTo>
                      <a:pt x="7" y="0"/>
                    </a:lnTo>
                    <a:lnTo>
                      <a:pt x="14" y="3"/>
                    </a:lnTo>
                    <a:lnTo>
                      <a:pt x="14" y="3"/>
                    </a:lnTo>
                    <a:lnTo>
                      <a:pt x="18" y="7"/>
                    </a:lnTo>
                    <a:lnTo>
                      <a:pt x="18" y="7"/>
                    </a:lnTo>
                    <a:lnTo>
                      <a:pt x="22" y="11"/>
                    </a:lnTo>
                    <a:lnTo>
                      <a:pt x="22" y="11"/>
                    </a:lnTo>
                    <a:lnTo>
                      <a:pt x="22" y="14"/>
                    </a:lnTo>
                    <a:lnTo>
                      <a:pt x="22" y="18"/>
                    </a:lnTo>
                    <a:lnTo>
                      <a:pt x="14" y="18"/>
                    </a:lnTo>
                    <a:lnTo>
                      <a:pt x="14" y="18"/>
                    </a:lnTo>
                    <a:lnTo>
                      <a:pt x="11" y="21"/>
                    </a:lnTo>
                    <a:lnTo>
                      <a:pt x="7" y="21"/>
                    </a:lnTo>
                    <a:lnTo>
                      <a:pt x="7" y="25"/>
                    </a:lnTo>
                    <a:lnTo>
                      <a:pt x="4" y="25"/>
                    </a:lnTo>
                    <a:lnTo>
                      <a:pt x="4" y="25"/>
                    </a:lnTo>
                    <a:lnTo>
                      <a:pt x="0" y="21"/>
                    </a:lnTo>
                    <a:lnTo>
                      <a:pt x="0" y="14"/>
                    </a:lnTo>
                    <a:lnTo>
                      <a:pt x="0" y="11"/>
                    </a:lnTo>
                    <a:lnTo>
                      <a:pt x="0" y="7"/>
                    </a:lnTo>
                    <a:lnTo>
                      <a:pt x="0" y="3"/>
                    </a:lnTo>
                    <a:lnTo>
                      <a:pt x="0" y="3"/>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63" name="Freeform 687">
                <a:extLst>
                  <a:ext uri="{FF2B5EF4-FFF2-40B4-BE49-F238E27FC236}">
                    <a16:creationId xmlns:a16="http://schemas.microsoft.com/office/drawing/2014/main" id="{C46800EF-D340-4260-8C88-DBB43EC885A8}"/>
                  </a:ext>
                </a:extLst>
              </p:cNvPr>
              <p:cNvSpPr>
                <a:spLocks/>
              </p:cNvSpPr>
              <p:nvPr/>
            </p:nvSpPr>
            <p:spPr bwMode="auto">
              <a:xfrm>
                <a:off x="527" y="2291"/>
                <a:ext cx="3" cy="4"/>
              </a:xfrm>
              <a:custGeom>
                <a:avLst/>
                <a:gdLst>
                  <a:gd name="T0" fmla="*/ 0 w 3"/>
                  <a:gd name="T1" fmla="*/ 4 h 4"/>
                  <a:gd name="T2" fmla="*/ 0 w 3"/>
                  <a:gd name="T3" fmla="*/ 0 h 4"/>
                  <a:gd name="T4" fmla="*/ 0 w 3"/>
                  <a:gd name="T5" fmla="*/ 0 h 4"/>
                  <a:gd name="T6" fmla="*/ 3 w 3"/>
                  <a:gd name="T7" fmla="*/ 4 h 4"/>
                  <a:gd name="T8" fmla="*/ 3 w 3"/>
                  <a:gd name="T9" fmla="*/ 4 h 4"/>
                  <a:gd name="T10" fmla="*/ 0 w 3"/>
                  <a:gd name="T11" fmla="*/ 4 h 4"/>
                  <a:gd name="T12" fmla="*/ 0 w 3"/>
                  <a:gd name="T13" fmla="*/ 4 h 4"/>
                  <a:gd name="T14" fmla="*/ 0 w 3"/>
                  <a:gd name="T15" fmla="*/ 4 h 4"/>
                  <a:gd name="T16" fmla="*/ 0 w 3"/>
                  <a:gd name="T17" fmla="*/ 4 h 4"/>
                  <a:gd name="T18" fmla="*/ 0 w 3"/>
                  <a:gd name="T19" fmla="*/ 4 h 4"/>
                  <a:gd name="T20" fmla="*/ 0 w 3"/>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0" y="4"/>
                    </a:moveTo>
                    <a:lnTo>
                      <a:pt x="0" y="0"/>
                    </a:lnTo>
                    <a:lnTo>
                      <a:pt x="0" y="0"/>
                    </a:lnTo>
                    <a:lnTo>
                      <a:pt x="3" y="4"/>
                    </a:lnTo>
                    <a:lnTo>
                      <a:pt x="3" y="4"/>
                    </a:lnTo>
                    <a:lnTo>
                      <a:pt x="0" y="4"/>
                    </a:lnTo>
                    <a:lnTo>
                      <a:pt x="0" y="4"/>
                    </a:lnTo>
                    <a:lnTo>
                      <a:pt x="0" y="4"/>
                    </a:lnTo>
                    <a:lnTo>
                      <a:pt x="0" y="4"/>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64" name="Freeform 688">
                <a:extLst>
                  <a:ext uri="{FF2B5EF4-FFF2-40B4-BE49-F238E27FC236}">
                    <a16:creationId xmlns:a16="http://schemas.microsoft.com/office/drawing/2014/main" id="{F7CD7177-0D12-44C0-B0A3-19F40BD8F4C4}"/>
                  </a:ext>
                </a:extLst>
              </p:cNvPr>
              <p:cNvSpPr>
                <a:spLocks/>
              </p:cNvSpPr>
              <p:nvPr/>
            </p:nvSpPr>
            <p:spPr bwMode="auto">
              <a:xfrm>
                <a:off x="527" y="2291"/>
                <a:ext cx="3" cy="4"/>
              </a:xfrm>
              <a:custGeom>
                <a:avLst/>
                <a:gdLst>
                  <a:gd name="T0" fmla="*/ 0 w 3"/>
                  <a:gd name="T1" fmla="*/ 4 h 4"/>
                  <a:gd name="T2" fmla="*/ 0 w 3"/>
                  <a:gd name="T3" fmla="*/ 0 h 4"/>
                  <a:gd name="T4" fmla="*/ 0 w 3"/>
                  <a:gd name="T5" fmla="*/ 0 h 4"/>
                  <a:gd name="T6" fmla="*/ 3 w 3"/>
                  <a:gd name="T7" fmla="*/ 4 h 4"/>
                  <a:gd name="T8" fmla="*/ 3 w 3"/>
                  <a:gd name="T9" fmla="*/ 4 h 4"/>
                  <a:gd name="T10" fmla="*/ 0 w 3"/>
                  <a:gd name="T11" fmla="*/ 4 h 4"/>
                  <a:gd name="T12" fmla="*/ 0 w 3"/>
                  <a:gd name="T13" fmla="*/ 4 h 4"/>
                  <a:gd name="T14" fmla="*/ 0 w 3"/>
                  <a:gd name="T15" fmla="*/ 4 h 4"/>
                  <a:gd name="T16" fmla="*/ 0 w 3"/>
                  <a:gd name="T17" fmla="*/ 4 h 4"/>
                  <a:gd name="T18" fmla="*/ 0 w 3"/>
                  <a:gd name="T19" fmla="*/ 4 h 4"/>
                  <a:gd name="T20" fmla="*/ 0 w 3"/>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0" y="4"/>
                    </a:moveTo>
                    <a:lnTo>
                      <a:pt x="0" y="0"/>
                    </a:lnTo>
                    <a:lnTo>
                      <a:pt x="0" y="0"/>
                    </a:lnTo>
                    <a:lnTo>
                      <a:pt x="3" y="4"/>
                    </a:lnTo>
                    <a:lnTo>
                      <a:pt x="3" y="4"/>
                    </a:lnTo>
                    <a:lnTo>
                      <a:pt x="0" y="4"/>
                    </a:lnTo>
                    <a:lnTo>
                      <a:pt x="0" y="4"/>
                    </a:lnTo>
                    <a:lnTo>
                      <a:pt x="0" y="4"/>
                    </a:lnTo>
                    <a:lnTo>
                      <a:pt x="0" y="4"/>
                    </a:lnTo>
                    <a:lnTo>
                      <a:pt x="0"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65" name="Freeform 689">
                <a:extLst>
                  <a:ext uri="{FF2B5EF4-FFF2-40B4-BE49-F238E27FC236}">
                    <a16:creationId xmlns:a16="http://schemas.microsoft.com/office/drawing/2014/main" id="{7EB0F654-CAA1-4BDD-B44F-50EE0AFE538D}"/>
                  </a:ext>
                </a:extLst>
              </p:cNvPr>
              <p:cNvSpPr>
                <a:spLocks/>
              </p:cNvSpPr>
              <p:nvPr/>
            </p:nvSpPr>
            <p:spPr bwMode="auto">
              <a:xfrm>
                <a:off x="412" y="1096"/>
                <a:ext cx="11" cy="11"/>
              </a:xfrm>
              <a:custGeom>
                <a:avLst/>
                <a:gdLst>
                  <a:gd name="T0" fmla="*/ 0 w 11"/>
                  <a:gd name="T1" fmla="*/ 4 h 11"/>
                  <a:gd name="T2" fmla="*/ 4 w 11"/>
                  <a:gd name="T3" fmla="*/ 4 h 11"/>
                  <a:gd name="T4" fmla="*/ 4 w 11"/>
                  <a:gd name="T5" fmla="*/ 0 h 11"/>
                  <a:gd name="T6" fmla="*/ 7 w 11"/>
                  <a:gd name="T7" fmla="*/ 0 h 11"/>
                  <a:gd name="T8" fmla="*/ 7 w 11"/>
                  <a:gd name="T9" fmla="*/ 4 h 11"/>
                  <a:gd name="T10" fmla="*/ 11 w 11"/>
                  <a:gd name="T11" fmla="*/ 7 h 11"/>
                  <a:gd name="T12" fmla="*/ 11 w 11"/>
                  <a:gd name="T13" fmla="*/ 11 h 11"/>
                  <a:gd name="T14" fmla="*/ 4 w 11"/>
                  <a:gd name="T15" fmla="*/ 11 h 11"/>
                  <a:gd name="T16" fmla="*/ 4 w 11"/>
                  <a:gd name="T17" fmla="*/ 7 h 11"/>
                  <a:gd name="T18" fmla="*/ 0 w 11"/>
                  <a:gd name="T19" fmla="*/ 7 h 11"/>
                  <a:gd name="T20" fmla="*/ 0 w 11"/>
                  <a:gd name="T21" fmla="*/ 4 h 11"/>
                  <a:gd name="T22" fmla="*/ 0 w 11"/>
                  <a:gd name="T23" fmla="*/ 4 h 11"/>
                  <a:gd name="T24" fmla="*/ 0 w 11"/>
                  <a:gd name="T2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1">
                    <a:moveTo>
                      <a:pt x="0" y="4"/>
                    </a:moveTo>
                    <a:lnTo>
                      <a:pt x="4" y="4"/>
                    </a:lnTo>
                    <a:lnTo>
                      <a:pt x="4" y="0"/>
                    </a:lnTo>
                    <a:lnTo>
                      <a:pt x="7" y="0"/>
                    </a:lnTo>
                    <a:lnTo>
                      <a:pt x="7" y="4"/>
                    </a:lnTo>
                    <a:lnTo>
                      <a:pt x="11" y="7"/>
                    </a:lnTo>
                    <a:lnTo>
                      <a:pt x="11" y="11"/>
                    </a:lnTo>
                    <a:lnTo>
                      <a:pt x="4" y="11"/>
                    </a:lnTo>
                    <a:lnTo>
                      <a:pt x="4" y="7"/>
                    </a:lnTo>
                    <a:lnTo>
                      <a:pt x="0" y="7"/>
                    </a:lnTo>
                    <a:lnTo>
                      <a:pt x="0" y="4"/>
                    </a:lnTo>
                    <a:lnTo>
                      <a:pt x="0" y="4"/>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66" name="Freeform 690">
                <a:extLst>
                  <a:ext uri="{FF2B5EF4-FFF2-40B4-BE49-F238E27FC236}">
                    <a16:creationId xmlns:a16="http://schemas.microsoft.com/office/drawing/2014/main" id="{0D0C22F1-7310-45C9-BA08-636427ED6647}"/>
                  </a:ext>
                </a:extLst>
              </p:cNvPr>
              <p:cNvSpPr>
                <a:spLocks/>
              </p:cNvSpPr>
              <p:nvPr/>
            </p:nvSpPr>
            <p:spPr bwMode="auto">
              <a:xfrm>
                <a:off x="222" y="1204"/>
                <a:ext cx="65" cy="25"/>
              </a:xfrm>
              <a:custGeom>
                <a:avLst/>
                <a:gdLst>
                  <a:gd name="T0" fmla="*/ 43 w 65"/>
                  <a:gd name="T1" fmla="*/ 25 h 25"/>
                  <a:gd name="T2" fmla="*/ 43 w 65"/>
                  <a:gd name="T3" fmla="*/ 21 h 25"/>
                  <a:gd name="T4" fmla="*/ 40 w 65"/>
                  <a:gd name="T5" fmla="*/ 21 h 25"/>
                  <a:gd name="T6" fmla="*/ 32 w 65"/>
                  <a:gd name="T7" fmla="*/ 18 h 25"/>
                  <a:gd name="T8" fmla="*/ 25 w 65"/>
                  <a:gd name="T9" fmla="*/ 14 h 25"/>
                  <a:gd name="T10" fmla="*/ 22 w 65"/>
                  <a:gd name="T11" fmla="*/ 14 h 25"/>
                  <a:gd name="T12" fmla="*/ 18 w 65"/>
                  <a:gd name="T13" fmla="*/ 14 h 25"/>
                  <a:gd name="T14" fmla="*/ 15 w 65"/>
                  <a:gd name="T15" fmla="*/ 14 h 25"/>
                  <a:gd name="T16" fmla="*/ 11 w 65"/>
                  <a:gd name="T17" fmla="*/ 14 h 25"/>
                  <a:gd name="T18" fmla="*/ 7 w 65"/>
                  <a:gd name="T19" fmla="*/ 14 h 25"/>
                  <a:gd name="T20" fmla="*/ 4 w 65"/>
                  <a:gd name="T21" fmla="*/ 14 h 25"/>
                  <a:gd name="T22" fmla="*/ 0 w 65"/>
                  <a:gd name="T23" fmla="*/ 14 h 25"/>
                  <a:gd name="T24" fmla="*/ 0 w 65"/>
                  <a:gd name="T25" fmla="*/ 11 h 25"/>
                  <a:gd name="T26" fmla="*/ 0 w 65"/>
                  <a:gd name="T27" fmla="*/ 11 h 25"/>
                  <a:gd name="T28" fmla="*/ 0 w 65"/>
                  <a:gd name="T29" fmla="*/ 3 h 25"/>
                  <a:gd name="T30" fmla="*/ 0 w 65"/>
                  <a:gd name="T31" fmla="*/ 3 h 25"/>
                  <a:gd name="T32" fmla="*/ 0 w 65"/>
                  <a:gd name="T33" fmla="*/ 0 h 25"/>
                  <a:gd name="T34" fmla="*/ 4 w 65"/>
                  <a:gd name="T35" fmla="*/ 3 h 25"/>
                  <a:gd name="T36" fmla="*/ 7 w 65"/>
                  <a:gd name="T37" fmla="*/ 3 h 25"/>
                  <a:gd name="T38" fmla="*/ 15 w 65"/>
                  <a:gd name="T39" fmla="*/ 3 h 25"/>
                  <a:gd name="T40" fmla="*/ 18 w 65"/>
                  <a:gd name="T41" fmla="*/ 7 h 25"/>
                  <a:gd name="T42" fmla="*/ 22 w 65"/>
                  <a:gd name="T43" fmla="*/ 7 h 25"/>
                  <a:gd name="T44" fmla="*/ 22 w 65"/>
                  <a:gd name="T45" fmla="*/ 3 h 25"/>
                  <a:gd name="T46" fmla="*/ 25 w 65"/>
                  <a:gd name="T47" fmla="*/ 3 h 25"/>
                  <a:gd name="T48" fmla="*/ 25 w 65"/>
                  <a:gd name="T49" fmla="*/ 3 h 25"/>
                  <a:gd name="T50" fmla="*/ 29 w 65"/>
                  <a:gd name="T51" fmla="*/ 3 h 25"/>
                  <a:gd name="T52" fmla="*/ 32 w 65"/>
                  <a:gd name="T53" fmla="*/ 3 h 25"/>
                  <a:gd name="T54" fmla="*/ 32 w 65"/>
                  <a:gd name="T55" fmla="*/ 3 h 25"/>
                  <a:gd name="T56" fmla="*/ 36 w 65"/>
                  <a:gd name="T57" fmla="*/ 3 h 25"/>
                  <a:gd name="T58" fmla="*/ 36 w 65"/>
                  <a:gd name="T59" fmla="*/ 7 h 25"/>
                  <a:gd name="T60" fmla="*/ 36 w 65"/>
                  <a:gd name="T61" fmla="*/ 11 h 25"/>
                  <a:gd name="T62" fmla="*/ 47 w 65"/>
                  <a:gd name="T63" fmla="*/ 11 h 25"/>
                  <a:gd name="T64" fmla="*/ 47 w 65"/>
                  <a:gd name="T65" fmla="*/ 14 h 25"/>
                  <a:gd name="T66" fmla="*/ 54 w 65"/>
                  <a:gd name="T67" fmla="*/ 14 h 25"/>
                  <a:gd name="T68" fmla="*/ 54 w 65"/>
                  <a:gd name="T69" fmla="*/ 14 h 25"/>
                  <a:gd name="T70" fmla="*/ 57 w 65"/>
                  <a:gd name="T71" fmla="*/ 14 h 25"/>
                  <a:gd name="T72" fmla="*/ 61 w 65"/>
                  <a:gd name="T73" fmla="*/ 14 h 25"/>
                  <a:gd name="T74" fmla="*/ 61 w 65"/>
                  <a:gd name="T75" fmla="*/ 14 h 25"/>
                  <a:gd name="T76" fmla="*/ 65 w 65"/>
                  <a:gd name="T77" fmla="*/ 18 h 25"/>
                  <a:gd name="T78" fmla="*/ 61 w 65"/>
                  <a:gd name="T79" fmla="*/ 18 h 25"/>
                  <a:gd name="T80" fmla="*/ 61 w 65"/>
                  <a:gd name="T81" fmla="*/ 18 h 25"/>
                  <a:gd name="T82" fmla="*/ 57 w 65"/>
                  <a:gd name="T83" fmla="*/ 21 h 25"/>
                  <a:gd name="T84" fmla="*/ 54 w 65"/>
                  <a:gd name="T85" fmla="*/ 18 h 25"/>
                  <a:gd name="T86" fmla="*/ 50 w 65"/>
                  <a:gd name="T87" fmla="*/ 18 h 25"/>
                  <a:gd name="T88" fmla="*/ 47 w 65"/>
                  <a:gd name="T89" fmla="*/ 21 h 25"/>
                  <a:gd name="T90" fmla="*/ 47 w 65"/>
                  <a:gd name="T91" fmla="*/ 25 h 25"/>
                  <a:gd name="T92" fmla="*/ 43 w 65"/>
                  <a:gd name="T9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5" h="25">
                    <a:moveTo>
                      <a:pt x="43" y="25"/>
                    </a:moveTo>
                    <a:lnTo>
                      <a:pt x="43" y="21"/>
                    </a:lnTo>
                    <a:lnTo>
                      <a:pt x="40" y="21"/>
                    </a:lnTo>
                    <a:lnTo>
                      <a:pt x="32" y="18"/>
                    </a:lnTo>
                    <a:lnTo>
                      <a:pt x="25" y="14"/>
                    </a:lnTo>
                    <a:lnTo>
                      <a:pt x="22" y="14"/>
                    </a:lnTo>
                    <a:lnTo>
                      <a:pt x="18" y="14"/>
                    </a:lnTo>
                    <a:lnTo>
                      <a:pt x="15" y="14"/>
                    </a:lnTo>
                    <a:lnTo>
                      <a:pt x="11" y="14"/>
                    </a:lnTo>
                    <a:lnTo>
                      <a:pt x="7" y="14"/>
                    </a:lnTo>
                    <a:lnTo>
                      <a:pt x="4" y="14"/>
                    </a:lnTo>
                    <a:lnTo>
                      <a:pt x="0" y="14"/>
                    </a:lnTo>
                    <a:lnTo>
                      <a:pt x="0" y="11"/>
                    </a:lnTo>
                    <a:lnTo>
                      <a:pt x="0" y="11"/>
                    </a:lnTo>
                    <a:lnTo>
                      <a:pt x="0" y="3"/>
                    </a:lnTo>
                    <a:lnTo>
                      <a:pt x="0" y="3"/>
                    </a:lnTo>
                    <a:lnTo>
                      <a:pt x="0" y="0"/>
                    </a:lnTo>
                    <a:lnTo>
                      <a:pt x="4" y="3"/>
                    </a:lnTo>
                    <a:lnTo>
                      <a:pt x="7" y="3"/>
                    </a:lnTo>
                    <a:lnTo>
                      <a:pt x="15" y="3"/>
                    </a:lnTo>
                    <a:lnTo>
                      <a:pt x="18" y="7"/>
                    </a:lnTo>
                    <a:lnTo>
                      <a:pt x="22" y="7"/>
                    </a:lnTo>
                    <a:lnTo>
                      <a:pt x="22" y="3"/>
                    </a:lnTo>
                    <a:lnTo>
                      <a:pt x="25" y="3"/>
                    </a:lnTo>
                    <a:lnTo>
                      <a:pt x="25" y="3"/>
                    </a:lnTo>
                    <a:lnTo>
                      <a:pt x="29" y="3"/>
                    </a:lnTo>
                    <a:lnTo>
                      <a:pt x="32" y="3"/>
                    </a:lnTo>
                    <a:lnTo>
                      <a:pt x="32" y="3"/>
                    </a:lnTo>
                    <a:lnTo>
                      <a:pt x="36" y="3"/>
                    </a:lnTo>
                    <a:lnTo>
                      <a:pt x="36" y="7"/>
                    </a:lnTo>
                    <a:lnTo>
                      <a:pt x="36" y="11"/>
                    </a:lnTo>
                    <a:lnTo>
                      <a:pt x="47" y="11"/>
                    </a:lnTo>
                    <a:lnTo>
                      <a:pt x="47" y="14"/>
                    </a:lnTo>
                    <a:lnTo>
                      <a:pt x="54" y="14"/>
                    </a:lnTo>
                    <a:lnTo>
                      <a:pt x="54" y="14"/>
                    </a:lnTo>
                    <a:lnTo>
                      <a:pt x="57" y="14"/>
                    </a:lnTo>
                    <a:lnTo>
                      <a:pt x="61" y="14"/>
                    </a:lnTo>
                    <a:lnTo>
                      <a:pt x="61" y="14"/>
                    </a:lnTo>
                    <a:lnTo>
                      <a:pt x="65" y="18"/>
                    </a:lnTo>
                    <a:lnTo>
                      <a:pt x="61" y="18"/>
                    </a:lnTo>
                    <a:lnTo>
                      <a:pt x="61" y="18"/>
                    </a:lnTo>
                    <a:lnTo>
                      <a:pt x="57" y="21"/>
                    </a:lnTo>
                    <a:lnTo>
                      <a:pt x="54" y="18"/>
                    </a:lnTo>
                    <a:lnTo>
                      <a:pt x="50" y="18"/>
                    </a:lnTo>
                    <a:lnTo>
                      <a:pt x="47" y="21"/>
                    </a:lnTo>
                    <a:lnTo>
                      <a:pt x="47" y="25"/>
                    </a:lnTo>
                    <a:lnTo>
                      <a:pt x="43" y="25"/>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67" name="Freeform 691">
                <a:extLst>
                  <a:ext uri="{FF2B5EF4-FFF2-40B4-BE49-F238E27FC236}">
                    <a16:creationId xmlns:a16="http://schemas.microsoft.com/office/drawing/2014/main" id="{FD318414-3595-4B10-915C-BE0B17449AA3}"/>
                  </a:ext>
                </a:extLst>
              </p:cNvPr>
              <p:cNvSpPr>
                <a:spLocks/>
              </p:cNvSpPr>
              <p:nvPr/>
            </p:nvSpPr>
            <p:spPr bwMode="auto">
              <a:xfrm>
                <a:off x="960" y="1398"/>
                <a:ext cx="18" cy="36"/>
              </a:xfrm>
              <a:custGeom>
                <a:avLst/>
                <a:gdLst>
                  <a:gd name="T0" fmla="*/ 14 w 18"/>
                  <a:gd name="T1" fmla="*/ 7 h 36"/>
                  <a:gd name="T2" fmla="*/ 14 w 18"/>
                  <a:gd name="T3" fmla="*/ 7 h 36"/>
                  <a:gd name="T4" fmla="*/ 18 w 18"/>
                  <a:gd name="T5" fmla="*/ 10 h 36"/>
                  <a:gd name="T6" fmla="*/ 14 w 18"/>
                  <a:gd name="T7" fmla="*/ 14 h 36"/>
                  <a:gd name="T8" fmla="*/ 14 w 18"/>
                  <a:gd name="T9" fmla="*/ 10 h 36"/>
                  <a:gd name="T10" fmla="*/ 18 w 18"/>
                  <a:gd name="T11" fmla="*/ 14 h 36"/>
                  <a:gd name="T12" fmla="*/ 18 w 18"/>
                  <a:gd name="T13" fmla="*/ 14 h 36"/>
                  <a:gd name="T14" fmla="*/ 18 w 18"/>
                  <a:gd name="T15" fmla="*/ 18 h 36"/>
                  <a:gd name="T16" fmla="*/ 18 w 18"/>
                  <a:gd name="T17" fmla="*/ 18 h 36"/>
                  <a:gd name="T18" fmla="*/ 18 w 18"/>
                  <a:gd name="T19" fmla="*/ 18 h 36"/>
                  <a:gd name="T20" fmla="*/ 18 w 18"/>
                  <a:gd name="T21" fmla="*/ 21 h 36"/>
                  <a:gd name="T22" fmla="*/ 18 w 18"/>
                  <a:gd name="T23" fmla="*/ 21 h 36"/>
                  <a:gd name="T24" fmla="*/ 18 w 18"/>
                  <a:gd name="T25" fmla="*/ 25 h 36"/>
                  <a:gd name="T26" fmla="*/ 18 w 18"/>
                  <a:gd name="T27" fmla="*/ 28 h 36"/>
                  <a:gd name="T28" fmla="*/ 18 w 18"/>
                  <a:gd name="T29" fmla="*/ 36 h 36"/>
                  <a:gd name="T30" fmla="*/ 18 w 18"/>
                  <a:gd name="T31" fmla="*/ 36 h 36"/>
                  <a:gd name="T32" fmla="*/ 18 w 18"/>
                  <a:gd name="T33" fmla="*/ 36 h 36"/>
                  <a:gd name="T34" fmla="*/ 14 w 18"/>
                  <a:gd name="T35" fmla="*/ 32 h 36"/>
                  <a:gd name="T36" fmla="*/ 14 w 18"/>
                  <a:gd name="T37" fmla="*/ 32 h 36"/>
                  <a:gd name="T38" fmla="*/ 14 w 18"/>
                  <a:gd name="T39" fmla="*/ 28 h 36"/>
                  <a:gd name="T40" fmla="*/ 11 w 18"/>
                  <a:gd name="T41" fmla="*/ 25 h 36"/>
                  <a:gd name="T42" fmla="*/ 11 w 18"/>
                  <a:gd name="T43" fmla="*/ 25 h 36"/>
                  <a:gd name="T44" fmla="*/ 14 w 18"/>
                  <a:gd name="T45" fmla="*/ 21 h 36"/>
                  <a:gd name="T46" fmla="*/ 14 w 18"/>
                  <a:gd name="T47" fmla="*/ 21 h 36"/>
                  <a:gd name="T48" fmla="*/ 14 w 18"/>
                  <a:gd name="T49" fmla="*/ 18 h 36"/>
                  <a:gd name="T50" fmla="*/ 14 w 18"/>
                  <a:gd name="T51" fmla="*/ 21 h 36"/>
                  <a:gd name="T52" fmla="*/ 14 w 18"/>
                  <a:gd name="T53" fmla="*/ 21 h 36"/>
                  <a:gd name="T54" fmla="*/ 11 w 18"/>
                  <a:gd name="T55" fmla="*/ 21 h 36"/>
                  <a:gd name="T56" fmla="*/ 11 w 18"/>
                  <a:gd name="T57" fmla="*/ 21 h 36"/>
                  <a:gd name="T58" fmla="*/ 11 w 18"/>
                  <a:gd name="T59" fmla="*/ 18 h 36"/>
                  <a:gd name="T60" fmla="*/ 7 w 18"/>
                  <a:gd name="T61" fmla="*/ 18 h 36"/>
                  <a:gd name="T62" fmla="*/ 7 w 18"/>
                  <a:gd name="T63" fmla="*/ 18 h 36"/>
                  <a:gd name="T64" fmla="*/ 7 w 18"/>
                  <a:gd name="T65" fmla="*/ 18 h 36"/>
                  <a:gd name="T66" fmla="*/ 7 w 18"/>
                  <a:gd name="T67" fmla="*/ 14 h 36"/>
                  <a:gd name="T68" fmla="*/ 7 w 18"/>
                  <a:gd name="T69" fmla="*/ 14 h 36"/>
                  <a:gd name="T70" fmla="*/ 7 w 18"/>
                  <a:gd name="T71" fmla="*/ 14 h 36"/>
                  <a:gd name="T72" fmla="*/ 7 w 18"/>
                  <a:gd name="T73" fmla="*/ 10 h 36"/>
                  <a:gd name="T74" fmla="*/ 7 w 18"/>
                  <a:gd name="T75" fmla="*/ 10 h 36"/>
                  <a:gd name="T76" fmla="*/ 4 w 18"/>
                  <a:gd name="T77" fmla="*/ 7 h 36"/>
                  <a:gd name="T78" fmla="*/ 0 w 18"/>
                  <a:gd name="T79" fmla="*/ 7 h 36"/>
                  <a:gd name="T80" fmla="*/ 0 w 18"/>
                  <a:gd name="T81" fmla="*/ 3 h 36"/>
                  <a:gd name="T82" fmla="*/ 0 w 18"/>
                  <a:gd name="T83" fmla="*/ 3 h 36"/>
                  <a:gd name="T84" fmla="*/ 0 w 18"/>
                  <a:gd name="T85" fmla="*/ 0 h 36"/>
                  <a:gd name="T86" fmla="*/ 0 w 18"/>
                  <a:gd name="T87" fmla="*/ 0 h 36"/>
                  <a:gd name="T88" fmla="*/ 4 w 18"/>
                  <a:gd name="T89" fmla="*/ 0 h 36"/>
                  <a:gd name="T90" fmla="*/ 4 w 18"/>
                  <a:gd name="T91" fmla="*/ 0 h 36"/>
                  <a:gd name="T92" fmla="*/ 7 w 18"/>
                  <a:gd name="T93" fmla="*/ 0 h 36"/>
                  <a:gd name="T94" fmla="*/ 11 w 18"/>
                  <a:gd name="T95" fmla="*/ 3 h 36"/>
                  <a:gd name="T96" fmla="*/ 11 w 18"/>
                  <a:gd name="T97" fmla="*/ 3 h 36"/>
                  <a:gd name="T98" fmla="*/ 11 w 18"/>
                  <a:gd name="T99" fmla="*/ 7 h 36"/>
                  <a:gd name="T100" fmla="*/ 14 w 18"/>
                  <a:gd name="T101" fmla="*/ 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 h="36">
                    <a:moveTo>
                      <a:pt x="14" y="7"/>
                    </a:moveTo>
                    <a:lnTo>
                      <a:pt x="14" y="7"/>
                    </a:lnTo>
                    <a:lnTo>
                      <a:pt x="18" y="10"/>
                    </a:lnTo>
                    <a:lnTo>
                      <a:pt x="14" y="14"/>
                    </a:lnTo>
                    <a:lnTo>
                      <a:pt x="14" y="10"/>
                    </a:lnTo>
                    <a:lnTo>
                      <a:pt x="18" y="14"/>
                    </a:lnTo>
                    <a:lnTo>
                      <a:pt x="18" y="14"/>
                    </a:lnTo>
                    <a:lnTo>
                      <a:pt x="18" y="18"/>
                    </a:lnTo>
                    <a:lnTo>
                      <a:pt x="18" y="18"/>
                    </a:lnTo>
                    <a:lnTo>
                      <a:pt x="18" y="18"/>
                    </a:lnTo>
                    <a:lnTo>
                      <a:pt x="18" y="21"/>
                    </a:lnTo>
                    <a:lnTo>
                      <a:pt x="18" y="21"/>
                    </a:lnTo>
                    <a:lnTo>
                      <a:pt x="18" y="25"/>
                    </a:lnTo>
                    <a:lnTo>
                      <a:pt x="18" y="28"/>
                    </a:lnTo>
                    <a:lnTo>
                      <a:pt x="18" y="36"/>
                    </a:lnTo>
                    <a:lnTo>
                      <a:pt x="18" y="36"/>
                    </a:lnTo>
                    <a:lnTo>
                      <a:pt x="18" y="36"/>
                    </a:lnTo>
                    <a:lnTo>
                      <a:pt x="14" y="32"/>
                    </a:lnTo>
                    <a:lnTo>
                      <a:pt x="14" y="32"/>
                    </a:lnTo>
                    <a:lnTo>
                      <a:pt x="14" y="28"/>
                    </a:lnTo>
                    <a:lnTo>
                      <a:pt x="11" y="25"/>
                    </a:lnTo>
                    <a:lnTo>
                      <a:pt x="11" y="25"/>
                    </a:lnTo>
                    <a:lnTo>
                      <a:pt x="14" y="21"/>
                    </a:lnTo>
                    <a:lnTo>
                      <a:pt x="14" y="21"/>
                    </a:lnTo>
                    <a:lnTo>
                      <a:pt x="14" y="18"/>
                    </a:lnTo>
                    <a:lnTo>
                      <a:pt x="14" y="21"/>
                    </a:lnTo>
                    <a:lnTo>
                      <a:pt x="14" y="21"/>
                    </a:lnTo>
                    <a:lnTo>
                      <a:pt x="11" y="21"/>
                    </a:lnTo>
                    <a:lnTo>
                      <a:pt x="11" y="21"/>
                    </a:lnTo>
                    <a:lnTo>
                      <a:pt x="11" y="18"/>
                    </a:lnTo>
                    <a:lnTo>
                      <a:pt x="7" y="18"/>
                    </a:lnTo>
                    <a:lnTo>
                      <a:pt x="7" y="18"/>
                    </a:lnTo>
                    <a:lnTo>
                      <a:pt x="7" y="18"/>
                    </a:lnTo>
                    <a:lnTo>
                      <a:pt x="7" y="14"/>
                    </a:lnTo>
                    <a:lnTo>
                      <a:pt x="7" y="14"/>
                    </a:lnTo>
                    <a:lnTo>
                      <a:pt x="7" y="14"/>
                    </a:lnTo>
                    <a:lnTo>
                      <a:pt x="7" y="10"/>
                    </a:lnTo>
                    <a:lnTo>
                      <a:pt x="7" y="10"/>
                    </a:lnTo>
                    <a:lnTo>
                      <a:pt x="4" y="7"/>
                    </a:lnTo>
                    <a:lnTo>
                      <a:pt x="0" y="7"/>
                    </a:lnTo>
                    <a:lnTo>
                      <a:pt x="0" y="3"/>
                    </a:lnTo>
                    <a:lnTo>
                      <a:pt x="0" y="3"/>
                    </a:lnTo>
                    <a:lnTo>
                      <a:pt x="0" y="0"/>
                    </a:lnTo>
                    <a:lnTo>
                      <a:pt x="0" y="0"/>
                    </a:lnTo>
                    <a:lnTo>
                      <a:pt x="4" y="0"/>
                    </a:lnTo>
                    <a:lnTo>
                      <a:pt x="4" y="0"/>
                    </a:lnTo>
                    <a:lnTo>
                      <a:pt x="7" y="0"/>
                    </a:lnTo>
                    <a:lnTo>
                      <a:pt x="11" y="3"/>
                    </a:lnTo>
                    <a:lnTo>
                      <a:pt x="11" y="3"/>
                    </a:lnTo>
                    <a:lnTo>
                      <a:pt x="11" y="7"/>
                    </a:lnTo>
                    <a:lnTo>
                      <a:pt x="14"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68" name="Freeform 692">
                <a:extLst>
                  <a:ext uri="{FF2B5EF4-FFF2-40B4-BE49-F238E27FC236}">
                    <a16:creationId xmlns:a16="http://schemas.microsoft.com/office/drawing/2014/main" id="{8625FF24-AA8D-45A9-881A-D377C0495F44}"/>
                  </a:ext>
                </a:extLst>
              </p:cNvPr>
              <p:cNvSpPr>
                <a:spLocks/>
              </p:cNvSpPr>
              <p:nvPr/>
            </p:nvSpPr>
            <p:spPr bwMode="auto">
              <a:xfrm>
                <a:off x="960" y="1398"/>
                <a:ext cx="18" cy="36"/>
              </a:xfrm>
              <a:custGeom>
                <a:avLst/>
                <a:gdLst>
                  <a:gd name="T0" fmla="*/ 14 w 18"/>
                  <a:gd name="T1" fmla="*/ 7 h 36"/>
                  <a:gd name="T2" fmla="*/ 14 w 18"/>
                  <a:gd name="T3" fmla="*/ 7 h 36"/>
                  <a:gd name="T4" fmla="*/ 18 w 18"/>
                  <a:gd name="T5" fmla="*/ 10 h 36"/>
                  <a:gd name="T6" fmla="*/ 14 w 18"/>
                  <a:gd name="T7" fmla="*/ 14 h 36"/>
                  <a:gd name="T8" fmla="*/ 14 w 18"/>
                  <a:gd name="T9" fmla="*/ 10 h 36"/>
                  <a:gd name="T10" fmla="*/ 18 w 18"/>
                  <a:gd name="T11" fmla="*/ 14 h 36"/>
                  <a:gd name="T12" fmla="*/ 18 w 18"/>
                  <a:gd name="T13" fmla="*/ 14 h 36"/>
                  <a:gd name="T14" fmla="*/ 18 w 18"/>
                  <a:gd name="T15" fmla="*/ 18 h 36"/>
                  <a:gd name="T16" fmla="*/ 18 w 18"/>
                  <a:gd name="T17" fmla="*/ 18 h 36"/>
                  <a:gd name="T18" fmla="*/ 18 w 18"/>
                  <a:gd name="T19" fmla="*/ 18 h 36"/>
                  <a:gd name="T20" fmla="*/ 18 w 18"/>
                  <a:gd name="T21" fmla="*/ 21 h 36"/>
                  <a:gd name="T22" fmla="*/ 18 w 18"/>
                  <a:gd name="T23" fmla="*/ 21 h 36"/>
                  <a:gd name="T24" fmla="*/ 18 w 18"/>
                  <a:gd name="T25" fmla="*/ 25 h 36"/>
                  <a:gd name="T26" fmla="*/ 18 w 18"/>
                  <a:gd name="T27" fmla="*/ 28 h 36"/>
                  <a:gd name="T28" fmla="*/ 18 w 18"/>
                  <a:gd name="T29" fmla="*/ 36 h 36"/>
                  <a:gd name="T30" fmla="*/ 18 w 18"/>
                  <a:gd name="T31" fmla="*/ 36 h 36"/>
                  <a:gd name="T32" fmla="*/ 18 w 18"/>
                  <a:gd name="T33" fmla="*/ 36 h 36"/>
                  <a:gd name="T34" fmla="*/ 14 w 18"/>
                  <a:gd name="T35" fmla="*/ 32 h 36"/>
                  <a:gd name="T36" fmla="*/ 14 w 18"/>
                  <a:gd name="T37" fmla="*/ 32 h 36"/>
                  <a:gd name="T38" fmla="*/ 14 w 18"/>
                  <a:gd name="T39" fmla="*/ 28 h 36"/>
                  <a:gd name="T40" fmla="*/ 11 w 18"/>
                  <a:gd name="T41" fmla="*/ 25 h 36"/>
                  <a:gd name="T42" fmla="*/ 11 w 18"/>
                  <a:gd name="T43" fmla="*/ 25 h 36"/>
                  <a:gd name="T44" fmla="*/ 14 w 18"/>
                  <a:gd name="T45" fmla="*/ 21 h 36"/>
                  <a:gd name="T46" fmla="*/ 14 w 18"/>
                  <a:gd name="T47" fmla="*/ 21 h 36"/>
                  <a:gd name="T48" fmla="*/ 14 w 18"/>
                  <a:gd name="T49" fmla="*/ 18 h 36"/>
                  <a:gd name="T50" fmla="*/ 14 w 18"/>
                  <a:gd name="T51" fmla="*/ 21 h 36"/>
                  <a:gd name="T52" fmla="*/ 14 w 18"/>
                  <a:gd name="T53" fmla="*/ 21 h 36"/>
                  <a:gd name="T54" fmla="*/ 11 w 18"/>
                  <a:gd name="T55" fmla="*/ 21 h 36"/>
                  <a:gd name="T56" fmla="*/ 11 w 18"/>
                  <a:gd name="T57" fmla="*/ 21 h 36"/>
                  <a:gd name="T58" fmla="*/ 11 w 18"/>
                  <a:gd name="T59" fmla="*/ 18 h 36"/>
                  <a:gd name="T60" fmla="*/ 7 w 18"/>
                  <a:gd name="T61" fmla="*/ 18 h 36"/>
                  <a:gd name="T62" fmla="*/ 7 w 18"/>
                  <a:gd name="T63" fmla="*/ 18 h 36"/>
                  <a:gd name="T64" fmla="*/ 7 w 18"/>
                  <a:gd name="T65" fmla="*/ 18 h 36"/>
                  <a:gd name="T66" fmla="*/ 7 w 18"/>
                  <a:gd name="T67" fmla="*/ 14 h 36"/>
                  <a:gd name="T68" fmla="*/ 7 w 18"/>
                  <a:gd name="T69" fmla="*/ 14 h 36"/>
                  <a:gd name="T70" fmla="*/ 7 w 18"/>
                  <a:gd name="T71" fmla="*/ 14 h 36"/>
                  <a:gd name="T72" fmla="*/ 7 w 18"/>
                  <a:gd name="T73" fmla="*/ 10 h 36"/>
                  <a:gd name="T74" fmla="*/ 7 w 18"/>
                  <a:gd name="T75" fmla="*/ 10 h 36"/>
                  <a:gd name="T76" fmla="*/ 4 w 18"/>
                  <a:gd name="T77" fmla="*/ 7 h 36"/>
                  <a:gd name="T78" fmla="*/ 0 w 18"/>
                  <a:gd name="T79" fmla="*/ 7 h 36"/>
                  <a:gd name="T80" fmla="*/ 0 w 18"/>
                  <a:gd name="T81" fmla="*/ 3 h 36"/>
                  <a:gd name="T82" fmla="*/ 0 w 18"/>
                  <a:gd name="T83" fmla="*/ 3 h 36"/>
                  <a:gd name="T84" fmla="*/ 0 w 18"/>
                  <a:gd name="T85" fmla="*/ 0 h 36"/>
                  <a:gd name="T86" fmla="*/ 0 w 18"/>
                  <a:gd name="T87" fmla="*/ 0 h 36"/>
                  <a:gd name="T88" fmla="*/ 4 w 18"/>
                  <a:gd name="T89" fmla="*/ 0 h 36"/>
                  <a:gd name="T90" fmla="*/ 4 w 18"/>
                  <a:gd name="T91" fmla="*/ 0 h 36"/>
                  <a:gd name="T92" fmla="*/ 7 w 18"/>
                  <a:gd name="T93" fmla="*/ 0 h 36"/>
                  <a:gd name="T94" fmla="*/ 11 w 18"/>
                  <a:gd name="T95" fmla="*/ 3 h 36"/>
                  <a:gd name="T96" fmla="*/ 11 w 18"/>
                  <a:gd name="T97" fmla="*/ 3 h 36"/>
                  <a:gd name="T98" fmla="*/ 11 w 18"/>
                  <a:gd name="T99" fmla="*/ 7 h 36"/>
                  <a:gd name="T100" fmla="*/ 14 w 18"/>
                  <a:gd name="T101" fmla="*/ 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 h="36">
                    <a:moveTo>
                      <a:pt x="14" y="7"/>
                    </a:moveTo>
                    <a:lnTo>
                      <a:pt x="14" y="7"/>
                    </a:lnTo>
                    <a:lnTo>
                      <a:pt x="18" y="10"/>
                    </a:lnTo>
                    <a:lnTo>
                      <a:pt x="14" y="14"/>
                    </a:lnTo>
                    <a:lnTo>
                      <a:pt x="14" y="10"/>
                    </a:lnTo>
                    <a:lnTo>
                      <a:pt x="18" y="14"/>
                    </a:lnTo>
                    <a:lnTo>
                      <a:pt x="18" y="14"/>
                    </a:lnTo>
                    <a:lnTo>
                      <a:pt x="18" y="18"/>
                    </a:lnTo>
                    <a:lnTo>
                      <a:pt x="18" y="18"/>
                    </a:lnTo>
                    <a:lnTo>
                      <a:pt x="18" y="18"/>
                    </a:lnTo>
                    <a:lnTo>
                      <a:pt x="18" y="21"/>
                    </a:lnTo>
                    <a:lnTo>
                      <a:pt x="18" y="21"/>
                    </a:lnTo>
                    <a:lnTo>
                      <a:pt x="18" y="25"/>
                    </a:lnTo>
                    <a:lnTo>
                      <a:pt x="18" y="28"/>
                    </a:lnTo>
                    <a:lnTo>
                      <a:pt x="18" y="36"/>
                    </a:lnTo>
                    <a:lnTo>
                      <a:pt x="18" y="36"/>
                    </a:lnTo>
                    <a:lnTo>
                      <a:pt x="18" y="36"/>
                    </a:lnTo>
                    <a:lnTo>
                      <a:pt x="14" y="32"/>
                    </a:lnTo>
                    <a:lnTo>
                      <a:pt x="14" y="32"/>
                    </a:lnTo>
                    <a:lnTo>
                      <a:pt x="14" y="28"/>
                    </a:lnTo>
                    <a:lnTo>
                      <a:pt x="11" y="25"/>
                    </a:lnTo>
                    <a:lnTo>
                      <a:pt x="11" y="25"/>
                    </a:lnTo>
                    <a:lnTo>
                      <a:pt x="14" y="21"/>
                    </a:lnTo>
                    <a:lnTo>
                      <a:pt x="14" y="21"/>
                    </a:lnTo>
                    <a:lnTo>
                      <a:pt x="14" y="18"/>
                    </a:lnTo>
                    <a:lnTo>
                      <a:pt x="14" y="21"/>
                    </a:lnTo>
                    <a:lnTo>
                      <a:pt x="14" y="21"/>
                    </a:lnTo>
                    <a:lnTo>
                      <a:pt x="11" y="21"/>
                    </a:lnTo>
                    <a:lnTo>
                      <a:pt x="11" y="21"/>
                    </a:lnTo>
                    <a:lnTo>
                      <a:pt x="11" y="18"/>
                    </a:lnTo>
                    <a:lnTo>
                      <a:pt x="7" y="18"/>
                    </a:lnTo>
                    <a:lnTo>
                      <a:pt x="7" y="18"/>
                    </a:lnTo>
                    <a:lnTo>
                      <a:pt x="7" y="18"/>
                    </a:lnTo>
                    <a:lnTo>
                      <a:pt x="7" y="14"/>
                    </a:lnTo>
                    <a:lnTo>
                      <a:pt x="7" y="14"/>
                    </a:lnTo>
                    <a:lnTo>
                      <a:pt x="7" y="14"/>
                    </a:lnTo>
                    <a:lnTo>
                      <a:pt x="7" y="10"/>
                    </a:lnTo>
                    <a:lnTo>
                      <a:pt x="7" y="10"/>
                    </a:lnTo>
                    <a:lnTo>
                      <a:pt x="4" y="7"/>
                    </a:lnTo>
                    <a:lnTo>
                      <a:pt x="0" y="7"/>
                    </a:lnTo>
                    <a:lnTo>
                      <a:pt x="0" y="3"/>
                    </a:lnTo>
                    <a:lnTo>
                      <a:pt x="0" y="3"/>
                    </a:lnTo>
                    <a:lnTo>
                      <a:pt x="0" y="0"/>
                    </a:lnTo>
                    <a:lnTo>
                      <a:pt x="0" y="0"/>
                    </a:lnTo>
                    <a:lnTo>
                      <a:pt x="4" y="0"/>
                    </a:lnTo>
                    <a:lnTo>
                      <a:pt x="4" y="0"/>
                    </a:lnTo>
                    <a:lnTo>
                      <a:pt x="7" y="0"/>
                    </a:lnTo>
                    <a:lnTo>
                      <a:pt x="11" y="3"/>
                    </a:lnTo>
                    <a:lnTo>
                      <a:pt x="11" y="3"/>
                    </a:lnTo>
                    <a:lnTo>
                      <a:pt x="11" y="7"/>
                    </a:lnTo>
                    <a:lnTo>
                      <a:pt x="14"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69" name="Freeform 693">
                <a:extLst>
                  <a:ext uri="{FF2B5EF4-FFF2-40B4-BE49-F238E27FC236}">
                    <a16:creationId xmlns:a16="http://schemas.microsoft.com/office/drawing/2014/main" id="{C96E008D-34E1-4B9D-8E64-AE0E1D62C40F}"/>
                  </a:ext>
                </a:extLst>
              </p:cNvPr>
              <p:cNvSpPr>
                <a:spLocks/>
              </p:cNvSpPr>
              <p:nvPr/>
            </p:nvSpPr>
            <p:spPr bwMode="auto">
              <a:xfrm>
                <a:off x="978" y="1376"/>
                <a:ext cx="18" cy="32"/>
              </a:xfrm>
              <a:custGeom>
                <a:avLst/>
                <a:gdLst>
                  <a:gd name="T0" fmla="*/ 4 w 18"/>
                  <a:gd name="T1" fmla="*/ 18 h 32"/>
                  <a:gd name="T2" fmla="*/ 4 w 18"/>
                  <a:gd name="T3" fmla="*/ 18 h 32"/>
                  <a:gd name="T4" fmla="*/ 0 w 18"/>
                  <a:gd name="T5" fmla="*/ 14 h 32"/>
                  <a:gd name="T6" fmla="*/ 0 w 18"/>
                  <a:gd name="T7" fmla="*/ 11 h 32"/>
                  <a:gd name="T8" fmla="*/ 0 w 18"/>
                  <a:gd name="T9" fmla="*/ 11 h 32"/>
                  <a:gd name="T10" fmla="*/ 0 w 18"/>
                  <a:gd name="T11" fmla="*/ 4 h 32"/>
                  <a:gd name="T12" fmla="*/ 0 w 18"/>
                  <a:gd name="T13" fmla="*/ 4 h 32"/>
                  <a:gd name="T14" fmla="*/ 0 w 18"/>
                  <a:gd name="T15" fmla="*/ 0 h 32"/>
                  <a:gd name="T16" fmla="*/ 7 w 18"/>
                  <a:gd name="T17" fmla="*/ 0 h 32"/>
                  <a:gd name="T18" fmla="*/ 11 w 18"/>
                  <a:gd name="T19" fmla="*/ 4 h 32"/>
                  <a:gd name="T20" fmla="*/ 11 w 18"/>
                  <a:gd name="T21" fmla="*/ 4 h 32"/>
                  <a:gd name="T22" fmla="*/ 14 w 18"/>
                  <a:gd name="T23" fmla="*/ 11 h 32"/>
                  <a:gd name="T24" fmla="*/ 18 w 18"/>
                  <a:gd name="T25" fmla="*/ 14 h 32"/>
                  <a:gd name="T26" fmla="*/ 18 w 18"/>
                  <a:gd name="T27" fmla="*/ 14 h 32"/>
                  <a:gd name="T28" fmla="*/ 18 w 18"/>
                  <a:gd name="T29" fmla="*/ 18 h 32"/>
                  <a:gd name="T30" fmla="*/ 14 w 18"/>
                  <a:gd name="T31" fmla="*/ 11 h 32"/>
                  <a:gd name="T32" fmla="*/ 11 w 18"/>
                  <a:gd name="T33" fmla="*/ 4 h 32"/>
                  <a:gd name="T34" fmla="*/ 11 w 18"/>
                  <a:gd name="T35" fmla="*/ 4 h 32"/>
                  <a:gd name="T36" fmla="*/ 11 w 18"/>
                  <a:gd name="T37" fmla="*/ 7 h 32"/>
                  <a:gd name="T38" fmla="*/ 7 w 18"/>
                  <a:gd name="T39" fmla="*/ 7 h 32"/>
                  <a:gd name="T40" fmla="*/ 7 w 18"/>
                  <a:gd name="T41" fmla="*/ 7 h 32"/>
                  <a:gd name="T42" fmla="*/ 11 w 18"/>
                  <a:gd name="T43" fmla="*/ 11 h 32"/>
                  <a:gd name="T44" fmla="*/ 11 w 18"/>
                  <a:gd name="T45" fmla="*/ 14 h 32"/>
                  <a:gd name="T46" fmla="*/ 11 w 18"/>
                  <a:gd name="T47" fmla="*/ 14 h 32"/>
                  <a:gd name="T48" fmla="*/ 14 w 18"/>
                  <a:gd name="T49" fmla="*/ 14 h 32"/>
                  <a:gd name="T50" fmla="*/ 14 w 18"/>
                  <a:gd name="T51" fmla="*/ 18 h 32"/>
                  <a:gd name="T52" fmla="*/ 18 w 18"/>
                  <a:gd name="T53" fmla="*/ 22 h 32"/>
                  <a:gd name="T54" fmla="*/ 14 w 18"/>
                  <a:gd name="T55" fmla="*/ 22 h 32"/>
                  <a:gd name="T56" fmla="*/ 14 w 18"/>
                  <a:gd name="T57" fmla="*/ 22 h 32"/>
                  <a:gd name="T58" fmla="*/ 14 w 18"/>
                  <a:gd name="T59" fmla="*/ 22 h 32"/>
                  <a:gd name="T60" fmla="*/ 18 w 18"/>
                  <a:gd name="T61" fmla="*/ 25 h 32"/>
                  <a:gd name="T62" fmla="*/ 18 w 18"/>
                  <a:gd name="T63" fmla="*/ 25 h 32"/>
                  <a:gd name="T64" fmla="*/ 14 w 18"/>
                  <a:gd name="T65" fmla="*/ 25 h 32"/>
                  <a:gd name="T66" fmla="*/ 11 w 18"/>
                  <a:gd name="T67" fmla="*/ 25 h 32"/>
                  <a:gd name="T68" fmla="*/ 11 w 18"/>
                  <a:gd name="T69" fmla="*/ 29 h 32"/>
                  <a:gd name="T70" fmla="*/ 11 w 18"/>
                  <a:gd name="T71" fmla="*/ 29 h 32"/>
                  <a:gd name="T72" fmla="*/ 11 w 18"/>
                  <a:gd name="T73" fmla="*/ 29 h 32"/>
                  <a:gd name="T74" fmla="*/ 7 w 18"/>
                  <a:gd name="T75" fmla="*/ 32 h 32"/>
                  <a:gd name="T76" fmla="*/ 4 w 18"/>
                  <a:gd name="T77" fmla="*/ 32 h 32"/>
                  <a:gd name="T78" fmla="*/ 4 w 18"/>
                  <a:gd name="T79" fmla="*/ 32 h 32"/>
                  <a:gd name="T80" fmla="*/ 4 w 18"/>
                  <a:gd name="T81" fmla="*/ 32 h 32"/>
                  <a:gd name="T82" fmla="*/ 4 w 18"/>
                  <a:gd name="T83" fmla="*/ 32 h 32"/>
                  <a:gd name="T84" fmla="*/ 4 w 18"/>
                  <a:gd name="T85" fmla="*/ 25 h 32"/>
                  <a:gd name="T86" fmla="*/ 4 w 18"/>
                  <a:gd name="T87" fmla="*/ 25 h 32"/>
                  <a:gd name="T88" fmla="*/ 7 w 18"/>
                  <a:gd name="T89" fmla="*/ 25 h 32"/>
                  <a:gd name="T90" fmla="*/ 7 w 18"/>
                  <a:gd name="T91" fmla="*/ 25 h 32"/>
                  <a:gd name="T92" fmla="*/ 4 w 18"/>
                  <a:gd name="T93" fmla="*/ 22 h 32"/>
                  <a:gd name="T94" fmla="*/ 4 w 18"/>
                  <a:gd name="T95" fmla="*/ 22 h 32"/>
                  <a:gd name="T96" fmla="*/ 7 w 18"/>
                  <a:gd name="T97" fmla="*/ 22 h 32"/>
                  <a:gd name="T98" fmla="*/ 7 w 18"/>
                  <a:gd name="T99" fmla="*/ 18 h 32"/>
                  <a:gd name="T100" fmla="*/ 7 w 18"/>
                  <a:gd name="T101" fmla="*/ 18 h 32"/>
                  <a:gd name="T102" fmla="*/ 4 w 18"/>
                  <a:gd name="T103" fmla="*/ 22 h 32"/>
                  <a:gd name="T104" fmla="*/ 4 w 18"/>
                  <a:gd name="T10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 h="32">
                    <a:moveTo>
                      <a:pt x="4" y="18"/>
                    </a:moveTo>
                    <a:lnTo>
                      <a:pt x="4" y="18"/>
                    </a:lnTo>
                    <a:lnTo>
                      <a:pt x="0" y="14"/>
                    </a:lnTo>
                    <a:lnTo>
                      <a:pt x="0" y="11"/>
                    </a:lnTo>
                    <a:lnTo>
                      <a:pt x="0" y="11"/>
                    </a:lnTo>
                    <a:lnTo>
                      <a:pt x="0" y="4"/>
                    </a:lnTo>
                    <a:lnTo>
                      <a:pt x="0" y="4"/>
                    </a:lnTo>
                    <a:lnTo>
                      <a:pt x="0" y="0"/>
                    </a:lnTo>
                    <a:lnTo>
                      <a:pt x="7" y="0"/>
                    </a:lnTo>
                    <a:lnTo>
                      <a:pt x="11" y="4"/>
                    </a:lnTo>
                    <a:lnTo>
                      <a:pt x="11" y="4"/>
                    </a:lnTo>
                    <a:lnTo>
                      <a:pt x="14" y="11"/>
                    </a:lnTo>
                    <a:lnTo>
                      <a:pt x="18" y="14"/>
                    </a:lnTo>
                    <a:lnTo>
                      <a:pt x="18" y="14"/>
                    </a:lnTo>
                    <a:lnTo>
                      <a:pt x="18" y="18"/>
                    </a:lnTo>
                    <a:lnTo>
                      <a:pt x="14" y="11"/>
                    </a:lnTo>
                    <a:lnTo>
                      <a:pt x="11" y="4"/>
                    </a:lnTo>
                    <a:lnTo>
                      <a:pt x="11" y="4"/>
                    </a:lnTo>
                    <a:lnTo>
                      <a:pt x="11" y="7"/>
                    </a:lnTo>
                    <a:lnTo>
                      <a:pt x="7" y="7"/>
                    </a:lnTo>
                    <a:lnTo>
                      <a:pt x="7" y="7"/>
                    </a:lnTo>
                    <a:lnTo>
                      <a:pt x="11" y="11"/>
                    </a:lnTo>
                    <a:lnTo>
                      <a:pt x="11" y="14"/>
                    </a:lnTo>
                    <a:lnTo>
                      <a:pt x="11" y="14"/>
                    </a:lnTo>
                    <a:lnTo>
                      <a:pt x="14" y="14"/>
                    </a:lnTo>
                    <a:lnTo>
                      <a:pt x="14" y="18"/>
                    </a:lnTo>
                    <a:lnTo>
                      <a:pt x="18" y="22"/>
                    </a:lnTo>
                    <a:lnTo>
                      <a:pt x="14" y="22"/>
                    </a:lnTo>
                    <a:lnTo>
                      <a:pt x="14" y="22"/>
                    </a:lnTo>
                    <a:lnTo>
                      <a:pt x="14" y="22"/>
                    </a:lnTo>
                    <a:lnTo>
                      <a:pt x="18" y="25"/>
                    </a:lnTo>
                    <a:lnTo>
                      <a:pt x="18" y="25"/>
                    </a:lnTo>
                    <a:lnTo>
                      <a:pt x="14" y="25"/>
                    </a:lnTo>
                    <a:lnTo>
                      <a:pt x="11" y="25"/>
                    </a:lnTo>
                    <a:lnTo>
                      <a:pt x="11" y="29"/>
                    </a:lnTo>
                    <a:lnTo>
                      <a:pt x="11" y="29"/>
                    </a:lnTo>
                    <a:lnTo>
                      <a:pt x="11" y="29"/>
                    </a:lnTo>
                    <a:lnTo>
                      <a:pt x="7" y="32"/>
                    </a:lnTo>
                    <a:lnTo>
                      <a:pt x="4" y="32"/>
                    </a:lnTo>
                    <a:lnTo>
                      <a:pt x="4" y="32"/>
                    </a:lnTo>
                    <a:lnTo>
                      <a:pt x="4" y="32"/>
                    </a:lnTo>
                    <a:lnTo>
                      <a:pt x="4" y="32"/>
                    </a:lnTo>
                    <a:lnTo>
                      <a:pt x="4" y="25"/>
                    </a:lnTo>
                    <a:lnTo>
                      <a:pt x="4" y="25"/>
                    </a:lnTo>
                    <a:lnTo>
                      <a:pt x="7" y="25"/>
                    </a:lnTo>
                    <a:lnTo>
                      <a:pt x="7" y="25"/>
                    </a:lnTo>
                    <a:lnTo>
                      <a:pt x="4" y="22"/>
                    </a:lnTo>
                    <a:lnTo>
                      <a:pt x="4" y="22"/>
                    </a:lnTo>
                    <a:lnTo>
                      <a:pt x="7" y="22"/>
                    </a:lnTo>
                    <a:lnTo>
                      <a:pt x="7" y="18"/>
                    </a:lnTo>
                    <a:lnTo>
                      <a:pt x="7" y="18"/>
                    </a:lnTo>
                    <a:lnTo>
                      <a:pt x="4" y="22"/>
                    </a:lnTo>
                    <a:lnTo>
                      <a:pt x="4" y="1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70" name="Freeform 694">
                <a:extLst>
                  <a:ext uri="{FF2B5EF4-FFF2-40B4-BE49-F238E27FC236}">
                    <a16:creationId xmlns:a16="http://schemas.microsoft.com/office/drawing/2014/main" id="{606C2173-38C7-409C-B5E2-8DFC1A2DF94A}"/>
                  </a:ext>
                </a:extLst>
              </p:cNvPr>
              <p:cNvSpPr>
                <a:spLocks/>
              </p:cNvSpPr>
              <p:nvPr/>
            </p:nvSpPr>
            <p:spPr bwMode="auto">
              <a:xfrm>
                <a:off x="978" y="1376"/>
                <a:ext cx="18" cy="32"/>
              </a:xfrm>
              <a:custGeom>
                <a:avLst/>
                <a:gdLst>
                  <a:gd name="T0" fmla="*/ 4 w 18"/>
                  <a:gd name="T1" fmla="*/ 18 h 32"/>
                  <a:gd name="T2" fmla="*/ 4 w 18"/>
                  <a:gd name="T3" fmla="*/ 18 h 32"/>
                  <a:gd name="T4" fmla="*/ 0 w 18"/>
                  <a:gd name="T5" fmla="*/ 14 h 32"/>
                  <a:gd name="T6" fmla="*/ 0 w 18"/>
                  <a:gd name="T7" fmla="*/ 11 h 32"/>
                  <a:gd name="T8" fmla="*/ 0 w 18"/>
                  <a:gd name="T9" fmla="*/ 11 h 32"/>
                  <a:gd name="T10" fmla="*/ 0 w 18"/>
                  <a:gd name="T11" fmla="*/ 4 h 32"/>
                  <a:gd name="T12" fmla="*/ 0 w 18"/>
                  <a:gd name="T13" fmla="*/ 4 h 32"/>
                  <a:gd name="T14" fmla="*/ 0 w 18"/>
                  <a:gd name="T15" fmla="*/ 0 h 32"/>
                  <a:gd name="T16" fmla="*/ 7 w 18"/>
                  <a:gd name="T17" fmla="*/ 0 h 32"/>
                  <a:gd name="T18" fmla="*/ 11 w 18"/>
                  <a:gd name="T19" fmla="*/ 4 h 32"/>
                  <a:gd name="T20" fmla="*/ 11 w 18"/>
                  <a:gd name="T21" fmla="*/ 4 h 32"/>
                  <a:gd name="T22" fmla="*/ 14 w 18"/>
                  <a:gd name="T23" fmla="*/ 11 h 32"/>
                  <a:gd name="T24" fmla="*/ 18 w 18"/>
                  <a:gd name="T25" fmla="*/ 14 h 32"/>
                  <a:gd name="T26" fmla="*/ 18 w 18"/>
                  <a:gd name="T27" fmla="*/ 14 h 32"/>
                  <a:gd name="T28" fmla="*/ 18 w 18"/>
                  <a:gd name="T29" fmla="*/ 18 h 32"/>
                  <a:gd name="T30" fmla="*/ 14 w 18"/>
                  <a:gd name="T31" fmla="*/ 11 h 32"/>
                  <a:gd name="T32" fmla="*/ 11 w 18"/>
                  <a:gd name="T33" fmla="*/ 4 h 32"/>
                  <a:gd name="T34" fmla="*/ 11 w 18"/>
                  <a:gd name="T35" fmla="*/ 4 h 32"/>
                  <a:gd name="T36" fmla="*/ 11 w 18"/>
                  <a:gd name="T37" fmla="*/ 7 h 32"/>
                  <a:gd name="T38" fmla="*/ 7 w 18"/>
                  <a:gd name="T39" fmla="*/ 7 h 32"/>
                  <a:gd name="T40" fmla="*/ 7 w 18"/>
                  <a:gd name="T41" fmla="*/ 7 h 32"/>
                  <a:gd name="T42" fmla="*/ 11 w 18"/>
                  <a:gd name="T43" fmla="*/ 11 h 32"/>
                  <a:gd name="T44" fmla="*/ 11 w 18"/>
                  <a:gd name="T45" fmla="*/ 14 h 32"/>
                  <a:gd name="T46" fmla="*/ 11 w 18"/>
                  <a:gd name="T47" fmla="*/ 14 h 32"/>
                  <a:gd name="T48" fmla="*/ 14 w 18"/>
                  <a:gd name="T49" fmla="*/ 14 h 32"/>
                  <a:gd name="T50" fmla="*/ 14 w 18"/>
                  <a:gd name="T51" fmla="*/ 18 h 32"/>
                  <a:gd name="T52" fmla="*/ 18 w 18"/>
                  <a:gd name="T53" fmla="*/ 22 h 32"/>
                  <a:gd name="T54" fmla="*/ 14 w 18"/>
                  <a:gd name="T55" fmla="*/ 22 h 32"/>
                  <a:gd name="T56" fmla="*/ 14 w 18"/>
                  <a:gd name="T57" fmla="*/ 22 h 32"/>
                  <a:gd name="T58" fmla="*/ 14 w 18"/>
                  <a:gd name="T59" fmla="*/ 22 h 32"/>
                  <a:gd name="T60" fmla="*/ 18 w 18"/>
                  <a:gd name="T61" fmla="*/ 25 h 32"/>
                  <a:gd name="T62" fmla="*/ 18 w 18"/>
                  <a:gd name="T63" fmla="*/ 25 h 32"/>
                  <a:gd name="T64" fmla="*/ 14 w 18"/>
                  <a:gd name="T65" fmla="*/ 25 h 32"/>
                  <a:gd name="T66" fmla="*/ 11 w 18"/>
                  <a:gd name="T67" fmla="*/ 25 h 32"/>
                  <a:gd name="T68" fmla="*/ 11 w 18"/>
                  <a:gd name="T69" fmla="*/ 29 h 32"/>
                  <a:gd name="T70" fmla="*/ 11 w 18"/>
                  <a:gd name="T71" fmla="*/ 29 h 32"/>
                  <a:gd name="T72" fmla="*/ 11 w 18"/>
                  <a:gd name="T73" fmla="*/ 29 h 32"/>
                  <a:gd name="T74" fmla="*/ 7 w 18"/>
                  <a:gd name="T75" fmla="*/ 32 h 32"/>
                  <a:gd name="T76" fmla="*/ 4 w 18"/>
                  <a:gd name="T77" fmla="*/ 32 h 32"/>
                  <a:gd name="T78" fmla="*/ 4 w 18"/>
                  <a:gd name="T79" fmla="*/ 32 h 32"/>
                  <a:gd name="T80" fmla="*/ 4 w 18"/>
                  <a:gd name="T81" fmla="*/ 32 h 32"/>
                  <a:gd name="T82" fmla="*/ 4 w 18"/>
                  <a:gd name="T83" fmla="*/ 32 h 32"/>
                  <a:gd name="T84" fmla="*/ 4 w 18"/>
                  <a:gd name="T85" fmla="*/ 25 h 32"/>
                  <a:gd name="T86" fmla="*/ 4 w 18"/>
                  <a:gd name="T87" fmla="*/ 25 h 32"/>
                  <a:gd name="T88" fmla="*/ 7 w 18"/>
                  <a:gd name="T89" fmla="*/ 25 h 32"/>
                  <a:gd name="T90" fmla="*/ 7 w 18"/>
                  <a:gd name="T91" fmla="*/ 25 h 32"/>
                  <a:gd name="T92" fmla="*/ 4 w 18"/>
                  <a:gd name="T93" fmla="*/ 22 h 32"/>
                  <a:gd name="T94" fmla="*/ 4 w 18"/>
                  <a:gd name="T95" fmla="*/ 22 h 32"/>
                  <a:gd name="T96" fmla="*/ 7 w 18"/>
                  <a:gd name="T97" fmla="*/ 22 h 32"/>
                  <a:gd name="T98" fmla="*/ 7 w 18"/>
                  <a:gd name="T99" fmla="*/ 18 h 32"/>
                  <a:gd name="T100" fmla="*/ 7 w 18"/>
                  <a:gd name="T101" fmla="*/ 18 h 32"/>
                  <a:gd name="T102" fmla="*/ 4 w 18"/>
                  <a:gd name="T103" fmla="*/ 22 h 32"/>
                  <a:gd name="T104" fmla="*/ 4 w 18"/>
                  <a:gd name="T10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 h="32">
                    <a:moveTo>
                      <a:pt x="4" y="18"/>
                    </a:moveTo>
                    <a:lnTo>
                      <a:pt x="4" y="18"/>
                    </a:lnTo>
                    <a:lnTo>
                      <a:pt x="0" y="14"/>
                    </a:lnTo>
                    <a:lnTo>
                      <a:pt x="0" y="11"/>
                    </a:lnTo>
                    <a:lnTo>
                      <a:pt x="0" y="11"/>
                    </a:lnTo>
                    <a:lnTo>
                      <a:pt x="0" y="4"/>
                    </a:lnTo>
                    <a:lnTo>
                      <a:pt x="0" y="4"/>
                    </a:lnTo>
                    <a:lnTo>
                      <a:pt x="0" y="0"/>
                    </a:lnTo>
                    <a:lnTo>
                      <a:pt x="7" y="0"/>
                    </a:lnTo>
                    <a:lnTo>
                      <a:pt x="11" y="4"/>
                    </a:lnTo>
                    <a:lnTo>
                      <a:pt x="11" y="4"/>
                    </a:lnTo>
                    <a:lnTo>
                      <a:pt x="14" y="11"/>
                    </a:lnTo>
                    <a:lnTo>
                      <a:pt x="18" y="14"/>
                    </a:lnTo>
                    <a:lnTo>
                      <a:pt x="18" y="14"/>
                    </a:lnTo>
                    <a:lnTo>
                      <a:pt x="18" y="18"/>
                    </a:lnTo>
                    <a:lnTo>
                      <a:pt x="14" y="11"/>
                    </a:lnTo>
                    <a:lnTo>
                      <a:pt x="11" y="4"/>
                    </a:lnTo>
                    <a:lnTo>
                      <a:pt x="11" y="4"/>
                    </a:lnTo>
                    <a:lnTo>
                      <a:pt x="11" y="7"/>
                    </a:lnTo>
                    <a:lnTo>
                      <a:pt x="7" y="7"/>
                    </a:lnTo>
                    <a:lnTo>
                      <a:pt x="7" y="7"/>
                    </a:lnTo>
                    <a:lnTo>
                      <a:pt x="11" y="11"/>
                    </a:lnTo>
                    <a:lnTo>
                      <a:pt x="11" y="14"/>
                    </a:lnTo>
                    <a:lnTo>
                      <a:pt x="11" y="14"/>
                    </a:lnTo>
                    <a:lnTo>
                      <a:pt x="14" y="14"/>
                    </a:lnTo>
                    <a:lnTo>
                      <a:pt x="14" y="18"/>
                    </a:lnTo>
                    <a:lnTo>
                      <a:pt x="18" y="22"/>
                    </a:lnTo>
                    <a:lnTo>
                      <a:pt x="14" y="22"/>
                    </a:lnTo>
                    <a:lnTo>
                      <a:pt x="14" y="22"/>
                    </a:lnTo>
                    <a:lnTo>
                      <a:pt x="14" y="22"/>
                    </a:lnTo>
                    <a:lnTo>
                      <a:pt x="18" y="25"/>
                    </a:lnTo>
                    <a:lnTo>
                      <a:pt x="18" y="25"/>
                    </a:lnTo>
                    <a:lnTo>
                      <a:pt x="14" y="25"/>
                    </a:lnTo>
                    <a:lnTo>
                      <a:pt x="11" y="25"/>
                    </a:lnTo>
                    <a:lnTo>
                      <a:pt x="11" y="29"/>
                    </a:lnTo>
                    <a:lnTo>
                      <a:pt x="11" y="29"/>
                    </a:lnTo>
                    <a:lnTo>
                      <a:pt x="11" y="29"/>
                    </a:lnTo>
                    <a:lnTo>
                      <a:pt x="7" y="32"/>
                    </a:lnTo>
                    <a:lnTo>
                      <a:pt x="4" y="32"/>
                    </a:lnTo>
                    <a:lnTo>
                      <a:pt x="4" y="32"/>
                    </a:lnTo>
                    <a:lnTo>
                      <a:pt x="4" y="32"/>
                    </a:lnTo>
                    <a:lnTo>
                      <a:pt x="4" y="32"/>
                    </a:lnTo>
                    <a:lnTo>
                      <a:pt x="4" y="25"/>
                    </a:lnTo>
                    <a:lnTo>
                      <a:pt x="4" y="25"/>
                    </a:lnTo>
                    <a:lnTo>
                      <a:pt x="7" y="25"/>
                    </a:lnTo>
                    <a:lnTo>
                      <a:pt x="7" y="25"/>
                    </a:lnTo>
                    <a:lnTo>
                      <a:pt x="4" y="22"/>
                    </a:lnTo>
                    <a:lnTo>
                      <a:pt x="4" y="22"/>
                    </a:lnTo>
                    <a:lnTo>
                      <a:pt x="7" y="22"/>
                    </a:lnTo>
                    <a:lnTo>
                      <a:pt x="7" y="18"/>
                    </a:lnTo>
                    <a:lnTo>
                      <a:pt x="7" y="18"/>
                    </a:lnTo>
                    <a:lnTo>
                      <a:pt x="4" y="22"/>
                    </a:lnTo>
                    <a:lnTo>
                      <a:pt x="4" y="1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71" name="Freeform 695">
                <a:extLst>
                  <a:ext uri="{FF2B5EF4-FFF2-40B4-BE49-F238E27FC236}">
                    <a16:creationId xmlns:a16="http://schemas.microsoft.com/office/drawing/2014/main" id="{2AE7CE7D-A0D9-4354-81EC-490288D6D69D}"/>
                  </a:ext>
                </a:extLst>
              </p:cNvPr>
              <p:cNvSpPr>
                <a:spLocks/>
              </p:cNvSpPr>
              <p:nvPr/>
            </p:nvSpPr>
            <p:spPr bwMode="auto">
              <a:xfrm>
                <a:off x="985" y="1416"/>
                <a:ext cx="11" cy="21"/>
              </a:xfrm>
              <a:custGeom>
                <a:avLst/>
                <a:gdLst>
                  <a:gd name="T0" fmla="*/ 4 w 11"/>
                  <a:gd name="T1" fmla="*/ 7 h 21"/>
                  <a:gd name="T2" fmla="*/ 4 w 11"/>
                  <a:gd name="T3" fmla="*/ 7 h 21"/>
                  <a:gd name="T4" fmla="*/ 4 w 11"/>
                  <a:gd name="T5" fmla="*/ 7 h 21"/>
                  <a:gd name="T6" fmla="*/ 0 w 11"/>
                  <a:gd name="T7" fmla="*/ 3 h 21"/>
                  <a:gd name="T8" fmla="*/ 0 w 11"/>
                  <a:gd name="T9" fmla="*/ 3 h 21"/>
                  <a:gd name="T10" fmla="*/ 0 w 11"/>
                  <a:gd name="T11" fmla="*/ 0 h 21"/>
                  <a:gd name="T12" fmla="*/ 0 w 11"/>
                  <a:gd name="T13" fmla="*/ 0 h 21"/>
                  <a:gd name="T14" fmla="*/ 4 w 11"/>
                  <a:gd name="T15" fmla="*/ 0 h 21"/>
                  <a:gd name="T16" fmla="*/ 4 w 11"/>
                  <a:gd name="T17" fmla="*/ 0 h 21"/>
                  <a:gd name="T18" fmla="*/ 7 w 11"/>
                  <a:gd name="T19" fmla="*/ 0 h 21"/>
                  <a:gd name="T20" fmla="*/ 7 w 11"/>
                  <a:gd name="T21" fmla="*/ 3 h 21"/>
                  <a:gd name="T22" fmla="*/ 11 w 11"/>
                  <a:gd name="T23" fmla="*/ 3 h 21"/>
                  <a:gd name="T24" fmla="*/ 11 w 11"/>
                  <a:gd name="T25" fmla="*/ 7 h 21"/>
                  <a:gd name="T26" fmla="*/ 7 w 11"/>
                  <a:gd name="T27" fmla="*/ 7 h 21"/>
                  <a:gd name="T28" fmla="*/ 11 w 11"/>
                  <a:gd name="T29" fmla="*/ 10 h 21"/>
                  <a:gd name="T30" fmla="*/ 11 w 11"/>
                  <a:gd name="T31" fmla="*/ 14 h 21"/>
                  <a:gd name="T32" fmla="*/ 7 w 11"/>
                  <a:gd name="T33" fmla="*/ 21 h 21"/>
                  <a:gd name="T34" fmla="*/ 7 w 11"/>
                  <a:gd name="T35" fmla="*/ 18 h 21"/>
                  <a:gd name="T36" fmla="*/ 7 w 11"/>
                  <a:gd name="T37" fmla="*/ 18 h 21"/>
                  <a:gd name="T38" fmla="*/ 7 w 11"/>
                  <a:gd name="T39" fmla="*/ 18 h 21"/>
                  <a:gd name="T40" fmla="*/ 4 w 11"/>
                  <a:gd name="T41" fmla="*/ 18 h 21"/>
                  <a:gd name="T42" fmla="*/ 4 w 11"/>
                  <a:gd name="T43" fmla="*/ 10 h 21"/>
                  <a:gd name="T44" fmla="*/ 4 w 11"/>
                  <a:gd name="T45" fmla="*/ 14 h 21"/>
                  <a:gd name="T46" fmla="*/ 7 w 11"/>
                  <a:gd name="T47" fmla="*/ 10 h 21"/>
                  <a:gd name="T48" fmla="*/ 7 w 11"/>
                  <a:gd name="T49" fmla="*/ 7 h 21"/>
                  <a:gd name="T50" fmla="*/ 7 w 11"/>
                  <a:gd name="T51" fmla="*/ 10 h 21"/>
                  <a:gd name="T52" fmla="*/ 4 w 11"/>
                  <a:gd name="T53" fmla="*/ 10 h 21"/>
                  <a:gd name="T54" fmla="*/ 4 w 11"/>
                  <a:gd name="T55" fmla="*/ 7 h 21"/>
                  <a:gd name="T56" fmla="*/ 4 w 11"/>
                  <a:gd name="T57"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1">
                    <a:moveTo>
                      <a:pt x="4" y="7"/>
                    </a:moveTo>
                    <a:lnTo>
                      <a:pt x="4" y="7"/>
                    </a:lnTo>
                    <a:lnTo>
                      <a:pt x="4" y="7"/>
                    </a:lnTo>
                    <a:lnTo>
                      <a:pt x="0" y="3"/>
                    </a:lnTo>
                    <a:lnTo>
                      <a:pt x="0" y="3"/>
                    </a:lnTo>
                    <a:lnTo>
                      <a:pt x="0" y="0"/>
                    </a:lnTo>
                    <a:lnTo>
                      <a:pt x="0" y="0"/>
                    </a:lnTo>
                    <a:lnTo>
                      <a:pt x="4" y="0"/>
                    </a:lnTo>
                    <a:lnTo>
                      <a:pt x="4" y="0"/>
                    </a:lnTo>
                    <a:lnTo>
                      <a:pt x="7" y="0"/>
                    </a:lnTo>
                    <a:lnTo>
                      <a:pt x="7" y="3"/>
                    </a:lnTo>
                    <a:lnTo>
                      <a:pt x="11" y="3"/>
                    </a:lnTo>
                    <a:lnTo>
                      <a:pt x="11" y="7"/>
                    </a:lnTo>
                    <a:lnTo>
                      <a:pt x="7" y="7"/>
                    </a:lnTo>
                    <a:lnTo>
                      <a:pt x="11" y="10"/>
                    </a:lnTo>
                    <a:lnTo>
                      <a:pt x="11" y="14"/>
                    </a:lnTo>
                    <a:lnTo>
                      <a:pt x="7" y="21"/>
                    </a:lnTo>
                    <a:lnTo>
                      <a:pt x="7" y="18"/>
                    </a:lnTo>
                    <a:lnTo>
                      <a:pt x="7" y="18"/>
                    </a:lnTo>
                    <a:lnTo>
                      <a:pt x="7" y="18"/>
                    </a:lnTo>
                    <a:lnTo>
                      <a:pt x="4" y="18"/>
                    </a:lnTo>
                    <a:lnTo>
                      <a:pt x="4" y="10"/>
                    </a:lnTo>
                    <a:lnTo>
                      <a:pt x="4" y="14"/>
                    </a:lnTo>
                    <a:lnTo>
                      <a:pt x="7" y="10"/>
                    </a:lnTo>
                    <a:lnTo>
                      <a:pt x="7" y="7"/>
                    </a:lnTo>
                    <a:lnTo>
                      <a:pt x="7" y="10"/>
                    </a:lnTo>
                    <a:lnTo>
                      <a:pt x="4" y="10"/>
                    </a:lnTo>
                    <a:lnTo>
                      <a:pt x="4" y="7"/>
                    </a:lnTo>
                    <a:lnTo>
                      <a:pt x="4"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72" name="Freeform 696">
                <a:extLst>
                  <a:ext uri="{FF2B5EF4-FFF2-40B4-BE49-F238E27FC236}">
                    <a16:creationId xmlns:a16="http://schemas.microsoft.com/office/drawing/2014/main" id="{3D7A381F-C728-4C03-97A4-E2D21801864C}"/>
                  </a:ext>
                </a:extLst>
              </p:cNvPr>
              <p:cNvSpPr>
                <a:spLocks/>
              </p:cNvSpPr>
              <p:nvPr/>
            </p:nvSpPr>
            <p:spPr bwMode="auto">
              <a:xfrm>
                <a:off x="985" y="1416"/>
                <a:ext cx="11" cy="21"/>
              </a:xfrm>
              <a:custGeom>
                <a:avLst/>
                <a:gdLst>
                  <a:gd name="T0" fmla="*/ 4 w 11"/>
                  <a:gd name="T1" fmla="*/ 7 h 21"/>
                  <a:gd name="T2" fmla="*/ 4 w 11"/>
                  <a:gd name="T3" fmla="*/ 7 h 21"/>
                  <a:gd name="T4" fmla="*/ 4 w 11"/>
                  <a:gd name="T5" fmla="*/ 7 h 21"/>
                  <a:gd name="T6" fmla="*/ 0 w 11"/>
                  <a:gd name="T7" fmla="*/ 3 h 21"/>
                  <a:gd name="T8" fmla="*/ 0 w 11"/>
                  <a:gd name="T9" fmla="*/ 3 h 21"/>
                  <a:gd name="T10" fmla="*/ 0 w 11"/>
                  <a:gd name="T11" fmla="*/ 0 h 21"/>
                  <a:gd name="T12" fmla="*/ 0 w 11"/>
                  <a:gd name="T13" fmla="*/ 0 h 21"/>
                  <a:gd name="T14" fmla="*/ 4 w 11"/>
                  <a:gd name="T15" fmla="*/ 0 h 21"/>
                  <a:gd name="T16" fmla="*/ 4 w 11"/>
                  <a:gd name="T17" fmla="*/ 0 h 21"/>
                  <a:gd name="T18" fmla="*/ 7 w 11"/>
                  <a:gd name="T19" fmla="*/ 0 h 21"/>
                  <a:gd name="T20" fmla="*/ 7 w 11"/>
                  <a:gd name="T21" fmla="*/ 3 h 21"/>
                  <a:gd name="T22" fmla="*/ 11 w 11"/>
                  <a:gd name="T23" fmla="*/ 3 h 21"/>
                  <a:gd name="T24" fmla="*/ 11 w 11"/>
                  <a:gd name="T25" fmla="*/ 7 h 21"/>
                  <a:gd name="T26" fmla="*/ 7 w 11"/>
                  <a:gd name="T27" fmla="*/ 7 h 21"/>
                  <a:gd name="T28" fmla="*/ 11 w 11"/>
                  <a:gd name="T29" fmla="*/ 10 h 21"/>
                  <a:gd name="T30" fmla="*/ 11 w 11"/>
                  <a:gd name="T31" fmla="*/ 14 h 21"/>
                  <a:gd name="T32" fmla="*/ 7 w 11"/>
                  <a:gd name="T33" fmla="*/ 21 h 21"/>
                  <a:gd name="T34" fmla="*/ 7 w 11"/>
                  <a:gd name="T35" fmla="*/ 18 h 21"/>
                  <a:gd name="T36" fmla="*/ 7 w 11"/>
                  <a:gd name="T37" fmla="*/ 18 h 21"/>
                  <a:gd name="T38" fmla="*/ 7 w 11"/>
                  <a:gd name="T39" fmla="*/ 18 h 21"/>
                  <a:gd name="T40" fmla="*/ 4 w 11"/>
                  <a:gd name="T41" fmla="*/ 18 h 21"/>
                  <a:gd name="T42" fmla="*/ 4 w 11"/>
                  <a:gd name="T43" fmla="*/ 10 h 21"/>
                  <a:gd name="T44" fmla="*/ 4 w 11"/>
                  <a:gd name="T45" fmla="*/ 14 h 21"/>
                  <a:gd name="T46" fmla="*/ 7 w 11"/>
                  <a:gd name="T47" fmla="*/ 10 h 21"/>
                  <a:gd name="T48" fmla="*/ 7 w 11"/>
                  <a:gd name="T49" fmla="*/ 7 h 21"/>
                  <a:gd name="T50" fmla="*/ 7 w 11"/>
                  <a:gd name="T51" fmla="*/ 10 h 21"/>
                  <a:gd name="T52" fmla="*/ 4 w 11"/>
                  <a:gd name="T53" fmla="*/ 10 h 21"/>
                  <a:gd name="T54" fmla="*/ 4 w 11"/>
                  <a:gd name="T55" fmla="*/ 7 h 21"/>
                  <a:gd name="T56" fmla="*/ 4 w 11"/>
                  <a:gd name="T57"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1">
                    <a:moveTo>
                      <a:pt x="4" y="7"/>
                    </a:moveTo>
                    <a:lnTo>
                      <a:pt x="4" y="7"/>
                    </a:lnTo>
                    <a:lnTo>
                      <a:pt x="4" y="7"/>
                    </a:lnTo>
                    <a:lnTo>
                      <a:pt x="0" y="3"/>
                    </a:lnTo>
                    <a:lnTo>
                      <a:pt x="0" y="3"/>
                    </a:lnTo>
                    <a:lnTo>
                      <a:pt x="0" y="0"/>
                    </a:lnTo>
                    <a:lnTo>
                      <a:pt x="0" y="0"/>
                    </a:lnTo>
                    <a:lnTo>
                      <a:pt x="4" y="0"/>
                    </a:lnTo>
                    <a:lnTo>
                      <a:pt x="4" y="0"/>
                    </a:lnTo>
                    <a:lnTo>
                      <a:pt x="7" y="0"/>
                    </a:lnTo>
                    <a:lnTo>
                      <a:pt x="7" y="3"/>
                    </a:lnTo>
                    <a:lnTo>
                      <a:pt x="11" y="3"/>
                    </a:lnTo>
                    <a:lnTo>
                      <a:pt x="11" y="7"/>
                    </a:lnTo>
                    <a:lnTo>
                      <a:pt x="7" y="7"/>
                    </a:lnTo>
                    <a:lnTo>
                      <a:pt x="11" y="10"/>
                    </a:lnTo>
                    <a:lnTo>
                      <a:pt x="11" y="14"/>
                    </a:lnTo>
                    <a:lnTo>
                      <a:pt x="7" y="21"/>
                    </a:lnTo>
                    <a:lnTo>
                      <a:pt x="7" y="18"/>
                    </a:lnTo>
                    <a:lnTo>
                      <a:pt x="7" y="18"/>
                    </a:lnTo>
                    <a:lnTo>
                      <a:pt x="7" y="18"/>
                    </a:lnTo>
                    <a:lnTo>
                      <a:pt x="4" y="18"/>
                    </a:lnTo>
                    <a:lnTo>
                      <a:pt x="4" y="10"/>
                    </a:lnTo>
                    <a:lnTo>
                      <a:pt x="4" y="14"/>
                    </a:lnTo>
                    <a:lnTo>
                      <a:pt x="7" y="10"/>
                    </a:lnTo>
                    <a:lnTo>
                      <a:pt x="7" y="7"/>
                    </a:lnTo>
                    <a:lnTo>
                      <a:pt x="7" y="10"/>
                    </a:lnTo>
                    <a:lnTo>
                      <a:pt x="4" y="10"/>
                    </a:lnTo>
                    <a:lnTo>
                      <a:pt x="4" y="7"/>
                    </a:lnTo>
                    <a:lnTo>
                      <a:pt x="4"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73" name="Freeform 697">
                <a:extLst>
                  <a:ext uri="{FF2B5EF4-FFF2-40B4-BE49-F238E27FC236}">
                    <a16:creationId xmlns:a16="http://schemas.microsoft.com/office/drawing/2014/main" id="{81AC90CA-AF0E-4DF1-A0DE-2167B5AA9321}"/>
                  </a:ext>
                </a:extLst>
              </p:cNvPr>
              <p:cNvSpPr>
                <a:spLocks/>
              </p:cNvSpPr>
              <p:nvPr/>
            </p:nvSpPr>
            <p:spPr bwMode="auto">
              <a:xfrm>
                <a:off x="992" y="1408"/>
                <a:ext cx="22" cy="18"/>
              </a:xfrm>
              <a:custGeom>
                <a:avLst/>
                <a:gdLst>
                  <a:gd name="T0" fmla="*/ 7 w 22"/>
                  <a:gd name="T1" fmla="*/ 8 h 18"/>
                  <a:gd name="T2" fmla="*/ 7 w 22"/>
                  <a:gd name="T3" fmla="*/ 4 h 18"/>
                  <a:gd name="T4" fmla="*/ 4 w 22"/>
                  <a:gd name="T5" fmla="*/ 4 h 18"/>
                  <a:gd name="T6" fmla="*/ 0 w 22"/>
                  <a:gd name="T7" fmla="*/ 4 h 18"/>
                  <a:gd name="T8" fmla="*/ 0 w 22"/>
                  <a:gd name="T9" fmla="*/ 0 h 18"/>
                  <a:gd name="T10" fmla="*/ 4 w 22"/>
                  <a:gd name="T11" fmla="*/ 0 h 18"/>
                  <a:gd name="T12" fmla="*/ 11 w 22"/>
                  <a:gd name="T13" fmla="*/ 4 h 18"/>
                  <a:gd name="T14" fmla="*/ 15 w 22"/>
                  <a:gd name="T15" fmla="*/ 4 h 18"/>
                  <a:gd name="T16" fmla="*/ 18 w 22"/>
                  <a:gd name="T17" fmla="*/ 4 h 18"/>
                  <a:gd name="T18" fmla="*/ 22 w 22"/>
                  <a:gd name="T19" fmla="*/ 8 h 18"/>
                  <a:gd name="T20" fmla="*/ 22 w 22"/>
                  <a:gd name="T21" fmla="*/ 8 h 18"/>
                  <a:gd name="T22" fmla="*/ 22 w 22"/>
                  <a:gd name="T23" fmla="*/ 15 h 18"/>
                  <a:gd name="T24" fmla="*/ 22 w 22"/>
                  <a:gd name="T25" fmla="*/ 15 h 18"/>
                  <a:gd name="T26" fmla="*/ 18 w 22"/>
                  <a:gd name="T27" fmla="*/ 11 h 18"/>
                  <a:gd name="T28" fmla="*/ 15 w 22"/>
                  <a:gd name="T29" fmla="*/ 8 h 18"/>
                  <a:gd name="T30" fmla="*/ 15 w 22"/>
                  <a:gd name="T31" fmla="*/ 8 h 18"/>
                  <a:gd name="T32" fmla="*/ 15 w 22"/>
                  <a:gd name="T33" fmla="*/ 11 h 18"/>
                  <a:gd name="T34" fmla="*/ 15 w 22"/>
                  <a:gd name="T35" fmla="*/ 11 h 18"/>
                  <a:gd name="T36" fmla="*/ 18 w 22"/>
                  <a:gd name="T37" fmla="*/ 15 h 18"/>
                  <a:gd name="T38" fmla="*/ 18 w 22"/>
                  <a:gd name="T39" fmla="*/ 18 h 18"/>
                  <a:gd name="T40" fmla="*/ 18 w 22"/>
                  <a:gd name="T41" fmla="*/ 18 h 18"/>
                  <a:gd name="T42" fmla="*/ 15 w 22"/>
                  <a:gd name="T43" fmla="*/ 18 h 18"/>
                  <a:gd name="T44" fmla="*/ 15 w 22"/>
                  <a:gd name="T45" fmla="*/ 18 h 18"/>
                  <a:gd name="T46" fmla="*/ 11 w 22"/>
                  <a:gd name="T47" fmla="*/ 18 h 18"/>
                  <a:gd name="T48" fmla="*/ 7 w 22"/>
                  <a:gd name="T49" fmla="*/ 15 h 18"/>
                  <a:gd name="T50" fmla="*/ 7 w 22"/>
                  <a:gd name="T51" fmla="*/ 8 h 18"/>
                  <a:gd name="T52" fmla="*/ 7 w 22"/>
                  <a:gd name="T53" fmla="*/ 8 h 18"/>
                  <a:gd name="T54" fmla="*/ 7 w 22"/>
                  <a:gd name="T55" fmla="*/ 8 h 18"/>
                  <a:gd name="T56" fmla="*/ 4 w 22"/>
                  <a:gd name="T57" fmla="*/ 8 h 18"/>
                  <a:gd name="T58" fmla="*/ 4 w 22"/>
                  <a:gd name="T59" fmla="*/ 8 h 18"/>
                  <a:gd name="T60" fmla="*/ 4 w 22"/>
                  <a:gd name="T61" fmla="*/ 8 h 18"/>
                  <a:gd name="T62" fmla="*/ 7 w 22"/>
                  <a:gd name="T63"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18">
                    <a:moveTo>
                      <a:pt x="7" y="8"/>
                    </a:moveTo>
                    <a:lnTo>
                      <a:pt x="7" y="4"/>
                    </a:lnTo>
                    <a:lnTo>
                      <a:pt x="4" y="4"/>
                    </a:lnTo>
                    <a:lnTo>
                      <a:pt x="0" y="4"/>
                    </a:lnTo>
                    <a:lnTo>
                      <a:pt x="0" y="0"/>
                    </a:lnTo>
                    <a:lnTo>
                      <a:pt x="4" y="0"/>
                    </a:lnTo>
                    <a:lnTo>
                      <a:pt x="11" y="4"/>
                    </a:lnTo>
                    <a:lnTo>
                      <a:pt x="15" y="4"/>
                    </a:lnTo>
                    <a:lnTo>
                      <a:pt x="18" y="4"/>
                    </a:lnTo>
                    <a:lnTo>
                      <a:pt x="22" y="8"/>
                    </a:lnTo>
                    <a:lnTo>
                      <a:pt x="22" y="8"/>
                    </a:lnTo>
                    <a:lnTo>
                      <a:pt x="22" y="15"/>
                    </a:lnTo>
                    <a:lnTo>
                      <a:pt x="22" y="15"/>
                    </a:lnTo>
                    <a:lnTo>
                      <a:pt x="18" y="11"/>
                    </a:lnTo>
                    <a:lnTo>
                      <a:pt x="15" y="8"/>
                    </a:lnTo>
                    <a:lnTo>
                      <a:pt x="15" y="8"/>
                    </a:lnTo>
                    <a:lnTo>
                      <a:pt x="15" y="11"/>
                    </a:lnTo>
                    <a:lnTo>
                      <a:pt x="15" y="11"/>
                    </a:lnTo>
                    <a:lnTo>
                      <a:pt x="18" y="15"/>
                    </a:lnTo>
                    <a:lnTo>
                      <a:pt x="18" y="18"/>
                    </a:lnTo>
                    <a:lnTo>
                      <a:pt x="18" y="18"/>
                    </a:lnTo>
                    <a:lnTo>
                      <a:pt x="15" y="18"/>
                    </a:lnTo>
                    <a:lnTo>
                      <a:pt x="15" y="18"/>
                    </a:lnTo>
                    <a:lnTo>
                      <a:pt x="11" y="18"/>
                    </a:lnTo>
                    <a:lnTo>
                      <a:pt x="7" y="15"/>
                    </a:lnTo>
                    <a:lnTo>
                      <a:pt x="7" y="8"/>
                    </a:lnTo>
                    <a:lnTo>
                      <a:pt x="7" y="8"/>
                    </a:lnTo>
                    <a:lnTo>
                      <a:pt x="7" y="8"/>
                    </a:lnTo>
                    <a:lnTo>
                      <a:pt x="4" y="8"/>
                    </a:lnTo>
                    <a:lnTo>
                      <a:pt x="4" y="8"/>
                    </a:lnTo>
                    <a:lnTo>
                      <a:pt x="4" y="8"/>
                    </a:lnTo>
                    <a:lnTo>
                      <a:pt x="7" y="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74" name="Freeform 698">
                <a:extLst>
                  <a:ext uri="{FF2B5EF4-FFF2-40B4-BE49-F238E27FC236}">
                    <a16:creationId xmlns:a16="http://schemas.microsoft.com/office/drawing/2014/main" id="{13AFE8F5-CE63-4CF0-B038-BC8AD59FC5BF}"/>
                  </a:ext>
                </a:extLst>
              </p:cNvPr>
              <p:cNvSpPr>
                <a:spLocks/>
              </p:cNvSpPr>
              <p:nvPr/>
            </p:nvSpPr>
            <p:spPr bwMode="auto">
              <a:xfrm>
                <a:off x="992" y="1408"/>
                <a:ext cx="22" cy="18"/>
              </a:xfrm>
              <a:custGeom>
                <a:avLst/>
                <a:gdLst>
                  <a:gd name="T0" fmla="*/ 7 w 22"/>
                  <a:gd name="T1" fmla="*/ 8 h 18"/>
                  <a:gd name="T2" fmla="*/ 7 w 22"/>
                  <a:gd name="T3" fmla="*/ 4 h 18"/>
                  <a:gd name="T4" fmla="*/ 4 w 22"/>
                  <a:gd name="T5" fmla="*/ 4 h 18"/>
                  <a:gd name="T6" fmla="*/ 0 w 22"/>
                  <a:gd name="T7" fmla="*/ 4 h 18"/>
                  <a:gd name="T8" fmla="*/ 0 w 22"/>
                  <a:gd name="T9" fmla="*/ 0 h 18"/>
                  <a:gd name="T10" fmla="*/ 4 w 22"/>
                  <a:gd name="T11" fmla="*/ 0 h 18"/>
                  <a:gd name="T12" fmla="*/ 11 w 22"/>
                  <a:gd name="T13" fmla="*/ 4 h 18"/>
                  <a:gd name="T14" fmla="*/ 15 w 22"/>
                  <a:gd name="T15" fmla="*/ 4 h 18"/>
                  <a:gd name="T16" fmla="*/ 18 w 22"/>
                  <a:gd name="T17" fmla="*/ 4 h 18"/>
                  <a:gd name="T18" fmla="*/ 22 w 22"/>
                  <a:gd name="T19" fmla="*/ 8 h 18"/>
                  <a:gd name="T20" fmla="*/ 22 w 22"/>
                  <a:gd name="T21" fmla="*/ 8 h 18"/>
                  <a:gd name="T22" fmla="*/ 22 w 22"/>
                  <a:gd name="T23" fmla="*/ 15 h 18"/>
                  <a:gd name="T24" fmla="*/ 22 w 22"/>
                  <a:gd name="T25" fmla="*/ 15 h 18"/>
                  <a:gd name="T26" fmla="*/ 18 w 22"/>
                  <a:gd name="T27" fmla="*/ 11 h 18"/>
                  <a:gd name="T28" fmla="*/ 15 w 22"/>
                  <a:gd name="T29" fmla="*/ 8 h 18"/>
                  <a:gd name="T30" fmla="*/ 15 w 22"/>
                  <a:gd name="T31" fmla="*/ 8 h 18"/>
                  <a:gd name="T32" fmla="*/ 15 w 22"/>
                  <a:gd name="T33" fmla="*/ 11 h 18"/>
                  <a:gd name="T34" fmla="*/ 15 w 22"/>
                  <a:gd name="T35" fmla="*/ 11 h 18"/>
                  <a:gd name="T36" fmla="*/ 18 w 22"/>
                  <a:gd name="T37" fmla="*/ 15 h 18"/>
                  <a:gd name="T38" fmla="*/ 18 w 22"/>
                  <a:gd name="T39" fmla="*/ 18 h 18"/>
                  <a:gd name="T40" fmla="*/ 18 w 22"/>
                  <a:gd name="T41" fmla="*/ 18 h 18"/>
                  <a:gd name="T42" fmla="*/ 15 w 22"/>
                  <a:gd name="T43" fmla="*/ 18 h 18"/>
                  <a:gd name="T44" fmla="*/ 15 w 22"/>
                  <a:gd name="T45" fmla="*/ 18 h 18"/>
                  <a:gd name="T46" fmla="*/ 11 w 22"/>
                  <a:gd name="T47" fmla="*/ 18 h 18"/>
                  <a:gd name="T48" fmla="*/ 7 w 22"/>
                  <a:gd name="T49" fmla="*/ 15 h 18"/>
                  <a:gd name="T50" fmla="*/ 7 w 22"/>
                  <a:gd name="T51" fmla="*/ 8 h 18"/>
                  <a:gd name="T52" fmla="*/ 7 w 22"/>
                  <a:gd name="T53" fmla="*/ 8 h 18"/>
                  <a:gd name="T54" fmla="*/ 7 w 22"/>
                  <a:gd name="T55" fmla="*/ 8 h 18"/>
                  <a:gd name="T56" fmla="*/ 4 w 22"/>
                  <a:gd name="T57" fmla="*/ 8 h 18"/>
                  <a:gd name="T58" fmla="*/ 4 w 22"/>
                  <a:gd name="T59" fmla="*/ 8 h 18"/>
                  <a:gd name="T60" fmla="*/ 4 w 22"/>
                  <a:gd name="T61" fmla="*/ 8 h 18"/>
                  <a:gd name="T62" fmla="*/ 7 w 22"/>
                  <a:gd name="T63"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18">
                    <a:moveTo>
                      <a:pt x="7" y="8"/>
                    </a:moveTo>
                    <a:lnTo>
                      <a:pt x="7" y="4"/>
                    </a:lnTo>
                    <a:lnTo>
                      <a:pt x="4" y="4"/>
                    </a:lnTo>
                    <a:lnTo>
                      <a:pt x="0" y="4"/>
                    </a:lnTo>
                    <a:lnTo>
                      <a:pt x="0" y="0"/>
                    </a:lnTo>
                    <a:lnTo>
                      <a:pt x="4" y="0"/>
                    </a:lnTo>
                    <a:lnTo>
                      <a:pt x="11" y="4"/>
                    </a:lnTo>
                    <a:lnTo>
                      <a:pt x="15" y="4"/>
                    </a:lnTo>
                    <a:lnTo>
                      <a:pt x="18" y="4"/>
                    </a:lnTo>
                    <a:lnTo>
                      <a:pt x="22" y="8"/>
                    </a:lnTo>
                    <a:lnTo>
                      <a:pt x="22" y="8"/>
                    </a:lnTo>
                    <a:lnTo>
                      <a:pt x="22" y="15"/>
                    </a:lnTo>
                    <a:lnTo>
                      <a:pt x="22" y="15"/>
                    </a:lnTo>
                    <a:lnTo>
                      <a:pt x="18" y="11"/>
                    </a:lnTo>
                    <a:lnTo>
                      <a:pt x="15" y="8"/>
                    </a:lnTo>
                    <a:lnTo>
                      <a:pt x="15" y="8"/>
                    </a:lnTo>
                    <a:lnTo>
                      <a:pt x="15" y="11"/>
                    </a:lnTo>
                    <a:lnTo>
                      <a:pt x="15" y="11"/>
                    </a:lnTo>
                    <a:lnTo>
                      <a:pt x="18" y="15"/>
                    </a:lnTo>
                    <a:lnTo>
                      <a:pt x="18" y="18"/>
                    </a:lnTo>
                    <a:lnTo>
                      <a:pt x="18" y="18"/>
                    </a:lnTo>
                    <a:lnTo>
                      <a:pt x="15" y="18"/>
                    </a:lnTo>
                    <a:lnTo>
                      <a:pt x="15" y="18"/>
                    </a:lnTo>
                    <a:lnTo>
                      <a:pt x="11" y="18"/>
                    </a:lnTo>
                    <a:lnTo>
                      <a:pt x="7" y="15"/>
                    </a:lnTo>
                    <a:lnTo>
                      <a:pt x="7" y="8"/>
                    </a:lnTo>
                    <a:lnTo>
                      <a:pt x="7" y="8"/>
                    </a:lnTo>
                    <a:lnTo>
                      <a:pt x="7" y="8"/>
                    </a:lnTo>
                    <a:lnTo>
                      <a:pt x="4" y="8"/>
                    </a:lnTo>
                    <a:lnTo>
                      <a:pt x="4" y="8"/>
                    </a:lnTo>
                    <a:lnTo>
                      <a:pt x="4" y="8"/>
                    </a:lnTo>
                    <a:lnTo>
                      <a:pt x="7" y="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75" name="Freeform 699">
                <a:extLst>
                  <a:ext uri="{FF2B5EF4-FFF2-40B4-BE49-F238E27FC236}">
                    <a16:creationId xmlns:a16="http://schemas.microsoft.com/office/drawing/2014/main" id="{79035BDD-FFE9-4191-A625-3059F5D93CD7}"/>
                  </a:ext>
                </a:extLst>
              </p:cNvPr>
              <p:cNvSpPr>
                <a:spLocks/>
              </p:cNvSpPr>
              <p:nvPr/>
            </p:nvSpPr>
            <p:spPr bwMode="auto">
              <a:xfrm>
                <a:off x="1014" y="1416"/>
                <a:ext cx="7" cy="10"/>
              </a:xfrm>
              <a:custGeom>
                <a:avLst/>
                <a:gdLst>
                  <a:gd name="T0" fmla="*/ 3 w 7"/>
                  <a:gd name="T1" fmla="*/ 3 h 10"/>
                  <a:gd name="T2" fmla="*/ 3 w 7"/>
                  <a:gd name="T3" fmla="*/ 3 h 10"/>
                  <a:gd name="T4" fmla="*/ 7 w 7"/>
                  <a:gd name="T5" fmla="*/ 7 h 10"/>
                  <a:gd name="T6" fmla="*/ 7 w 7"/>
                  <a:gd name="T7" fmla="*/ 7 h 10"/>
                  <a:gd name="T8" fmla="*/ 7 w 7"/>
                  <a:gd name="T9" fmla="*/ 10 h 10"/>
                  <a:gd name="T10" fmla="*/ 7 w 7"/>
                  <a:gd name="T11" fmla="*/ 7 h 10"/>
                  <a:gd name="T12" fmla="*/ 3 w 7"/>
                  <a:gd name="T13" fmla="*/ 10 h 10"/>
                  <a:gd name="T14" fmla="*/ 3 w 7"/>
                  <a:gd name="T15" fmla="*/ 10 h 10"/>
                  <a:gd name="T16" fmla="*/ 3 w 7"/>
                  <a:gd name="T17" fmla="*/ 7 h 10"/>
                  <a:gd name="T18" fmla="*/ 3 w 7"/>
                  <a:gd name="T19" fmla="*/ 7 h 10"/>
                  <a:gd name="T20" fmla="*/ 0 w 7"/>
                  <a:gd name="T21" fmla="*/ 0 h 10"/>
                  <a:gd name="T22" fmla="*/ 3 w 7"/>
                  <a:gd name="T23"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0">
                    <a:moveTo>
                      <a:pt x="3" y="3"/>
                    </a:moveTo>
                    <a:lnTo>
                      <a:pt x="3" y="3"/>
                    </a:lnTo>
                    <a:lnTo>
                      <a:pt x="7" y="7"/>
                    </a:lnTo>
                    <a:lnTo>
                      <a:pt x="7" y="7"/>
                    </a:lnTo>
                    <a:lnTo>
                      <a:pt x="7" y="10"/>
                    </a:lnTo>
                    <a:lnTo>
                      <a:pt x="7" y="7"/>
                    </a:lnTo>
                    <a:lnTo>
                      <a:pt x="3" y="10"/>
                    </a:lnTo>
                    <a:lnTo>
                      <a:pt x="3" y="10"/>
                    </a:lnTo>
                    <a:lnTo>
                      <a:pt x="3" y="7"/>
                    </a:lnTo>
                    <a:lnTo>
                      <a:pt x="3" y="7"/>
                    </a:lnTo>
                    <a:lnTo>
                      <a:pt x="0" y="0"/>
                    </a:lnTo>
                    <a:lnTo>
                      <a:pt x="3"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76" name="Freeform 700">
                <a:extLst>
                  <a:ext uri="{FF2B5EF4-FFF2-40B4-BE49-F238E27FC236}">
                    <a16:creationId xmlns:a16="http://schemas.microsoft.com/office/drawing/2014/main" id="{24A51E1E-C850-4F4D-A3C2-B8B0BD5FE02C}"/>
                  </a:ext>
                </a:extLst>
              </p:cNvPr>
              <p:cNvSpPr>
                <a:spLocks/>
              </p:cNvSpPr>
              <p:nvPr/>
            </p:nvSpPr>
            <p:spPr bwMode="auto">
              <a:xfrm>
                <a:off x="1014" y="1416"/>
                <a:ext cx="7" cy="10"/>
              </a:xfrm>
              <a:custGeom>
                <a:avLst/>
                <a:gdLst>
                  <a:gd name="T0" fmla="*/ 3 w 7"/>
                  <a:gd name="T1" fmla="*/ 3 h 10"/>
                  <a:gd name="T2" fmla="*/ 3 w 7"/>
                  <a:gd name="T3" fmla="*/ 3 h 10"/>
                  <a:gd name="T4" fmla="*/ 7 w 7"/>
                  <a:gd name="T5" fmla="*/ 7 h 10"/>
                  <a:gd name="T6" fmla="*/ 7 w 7"/>
                  <a:gd name="T7" fmla="*/ 7 h 10"/>
                  <a:gd name="T8" fmla="*/ 7 w 7"/>
                  <a:gd name="T9" fmla="*/ 10 h 10"/>
                  <a:gd name="T10" fmla="*/ 7 w 7"/>
                  <a:gd name="T11" fmla="*/ 7 h 10"/>
                  <a:gd name="T12" fmla="*/ 3 w 7"/>
                  <a:gd name="T13" fmla="*/ 10 h 10"/>
                  <a:gd name="T14" fmla="*/ 3 w 7"/>
                  <a:gd name="T15" fmla="*/ 10 h 10"/>
                  <a:gd name="T16" fmla="*/ 3 w 7"/>
                  <a:gd name="T17" fmla="*/ 7 h 10"/>
                  <a:gd name="T18" fmla="*/ 3 w 7"/>
                  <a:gd name="T19" fmla="*/ 7 h 10"/>
                  <a:gd name="T20" fmla="*/ 0 w 7"/>
                  <a:gd name="T21" fmla="*/ 0 h 10"/>
                  <a:gd name="T22" fmla="*/ 3 w 7"/>
                  <a:gd name="T23"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0">
                    <a:moveTo>
                      <a:pt x="3" y="3"/>
                    </a:moveTo>
                    <a:lnTo>
                      <a:pt x="3" y="3"/>
                    </a:lnTo>
                    <a:lnTo>
                      <a:pt x="7" y="7"/>
                    </a:lnTo>
                    <a:lnTo>
                      <a:pt x="7" y="7"/>
                    </a:lnTo>
                    <a:lnTo>
                      <a:pt x="7" y="10"/>
                    </a:lnTo>
                    <a:lnTo>
                      <a:pt x="7" y="7"/>
                    </a:lnTo>
                    <a:lnTo>
                      <a:pt x="3" y="10"/>
                    </a:lnTo>
                    <a:lnTo>
                      <a:pt x="3" y="10"/>
                    </a:lnTo>
                    <a:lnTo>
                      <a:pt x="3" y="7"/>
                    </a:lnTo>
                    <a:lnTo>
                      <a:pt x="3" y="7"/>
                    </a:lnTo>
                    <a:lnTo>
                      <a:pt x="0" y="0"/>
                    </a:lnTo>
                    <a:lnTo>
                      <a:pt x="3"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77" name="Freeform 701">
                <a:extLst>
                  <a:ext uri="{FF2B5EF4-FFF2-40B4-BE49-F238E27FC236}">
                    <a16:creationId xmlns:a16="http://schemas.microsoft.com/office/drawing/2014/main" id="{6652142A-B12B-4039-B26D-4C07D6F73130}"/>
                  </a:ext>
                </a:extLst>
              </p:cNvPr>
              <p:cNvSpPr>
                <a:spLocks/>
              </p:cNvSpPr>
              <p:nvPr/>
            </p:nvSpPr>
            <p:spPr bwMode="auto">
              <a:xfrm>
                <a:off x="1014" y="1426"/>
                <a:ext cx="7" cy="8"/>
              </a:xfrm>
              <a:custGeom>
                <a:avLst/>
                <a:gdLst>
                  <a:gd name="T0" fmla="*/ 3 w 7"/>
                  <a:gd name="T1" fmla="*/ 4 h 8"/>
                  <a:gd name="T2" fmla="*/ 7 w 7"/>
                  <a:gd name="T3" fmla="*/ 4 h 8"/>
                  <a:gd name="T4" fmla="*/ 7 w 7"/>
                  <a:gd name="T5" fmla="*/ 8 h 8"/>
                  <a:gd name="T6" fmla="*/ 3 w 7"/>
                  <a:gd name="T7" fmla="*/ 8 h 8"/>
                  <a:gd name="T8" fmla="*/ 3 w 7"/>
                  <a:gd name="T9" fmla="*/ 8 h 8"/>
                  <a:gd name="T10" fmla="*/ 0 w 7"/>
                  <a:gd name="T11" fmla="*/ 4 h 8"/>
                  <a:gd name="T12" fmla="*/ 0 w 7"/>
                  <a:gd name="T13" fmla="*/ 4 h 8"/>
                  <a:gd name="T14" fmla="*/ 0 w 7"/>
                  <a:gd name="T15" fmla="*/ 4 h 8"/>
                  <a:gd name="T16" fmla="*/ 3 w 7"/>
                  <a:gd name="T17" fmla="*/ 0 h 8"/>
                  <a:gd name="T18" fmla="*/ 3 w 7"/>
                  <a:gd name="T19" fmla="*/ 0 h 8"/>
                  <a:gd name="T20" fmla="*/ 3 w 7"/>
                  <a:gd name="T21" fmla="*/ 0 h 8"/>
                  <a:gd name="T22" fmla="*/ 3 w 7"/>
                  <a:gd name="T2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8">
                    <a:moveTo>
                      <a:pt x="3" y="4"/>
                    </a:moveTo>
                    <a:lnTo>
                      <a:pt x="7" y="4"/>
                    </a:lnTo>
                    <a:lnTo>
                      <a:pt x="7" y="8"/>
                    </a:lnTo>
                    <a:lnTo>
                      <a:pt x="3" y="8"/>
                    </a:lnTo>
                    <a:lnTo>
                      <a:pt x="3" y="8"/>
                    </a:lnTo>
                    <a:lnTo>
                      <a:pt x="0" y="4"/>
                    </a:lnTo>
                    <a:lnTo>
                      <a:pt x="0" y="4"/>
                    </a:lnTo>
                    <a:lnTo>
                      <a:pt x="0" y="4"/>
                    </a:lnTo>
                    <a:lnTo>
                      <a:pt x="3" y="0"/>
                    </a:lnTo>
                    <a:lnTo>
                      <a:pt x="3" y="0"/>
                    </a:lnTo>
                    <a:lnTo>
                      <a:pt x="3" y="0"/>
                    </a:lnTo>
                    <a:lnTo>
                      <a:pt x="3"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78" name="Freeform 702">
                <a:extLst>
                  <a:ext uri="{FF2B5EF4-FFF2-40B4-BE49-F238E27FC236}">
                    <a16:creationId xmlns:a16="http://schemas.microsoft.com/office/drawing/2014/main" id="{65AEEDBC-7749-4419-AFB2-DF18D3F8F161}"/>
                  </a:ext>
                </a:extLst>
              </p:cNvPr>
              <p:cNvSpPr>
                <a:spLocks/>
              </p:cNvSpPr>
              <p:nvPr/>
            </p:nvSpPr>
            <p:spPr bwMode="auto">
              <a:xfrm>
                <a:off x="1014" y="1426"/>
                <a:ext cx="7" cy="8"/>
              </a:xfrm>
              <a:custGeom>
                <a:avLst/>
                <a:gdLst>
                  <a:gd name="T0" fmla="*/ 3 w 7"/>
                  <a:gd name="T1" fmla="*/ 4 h 8"/>
                  <a:gd name="T2" fmla="*/ 7 w 7"/>
                  <a:gd name="T3" fmla="*/ 4 h 8"/>
                  <a:gd name="T4" fmla="*/ 7 w 7"/>
                  <a:gd name="T5" fmla="*/ 8 h 8"/>
                  <a:gd name="T6" fmla="*/ 3 w 7"/>
                  <a:gd name="T7" fmla="*/ 8 h 8"/>
                  <a:gd name="T8" fmla="*/ 3 w 7"/>
                  <a:gd name="T9" fmla="*/ 8 h 8"/>
                  <a:gd name="T10" fmla="*/ 0 w 7"/>
                  <a:gd name="T11" fmla="*/ 4 h 8"/>
                  <a:gd name="T12" fmla="*/ 0 w 7"/>
                  <a:gd name="T13" fmla="*/ 4 h 8"/>
                  <a:gd name="T14" fmla="*/ 0 w 7"/>
                  <a:gd name="T15" fmla="*/ 4 h 8"/>
                  <a:gd name="T16" fmla="*/ 3 w 7"/>
                  <a:gd name="T17" fmla="*/ 0 h 8"/>
                  <a:gd name="T18" fmla="*/ 3 w 7"/>
                  <a:gd name="T19" fmla="*/ 0 h 8"/>
                  <a:gd name="T20" fmla="*/ 3 w 7"/>
                  <a:gd name="T21" fmla="*/ 0 h 8"/>
                  <a:gd name="T22" fmla="*/ 3 w 7"/>
                  <a:gd name="T2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8">
                    <a:moveTo>
                      <a:pt x="3" y="4"/>
                    </a:moveTo>
                    <a:lnTo>
                      <a:pt x="7" y="4"/>
                    </a:lnTo>
                    <a:lnTo>
                      <a:pt x="7" y="8"/>
                    </a:lnTo>
                    <a:lnTo>
                      <a:pt x="3" y="8"/>
                    </a:lnTo>
                    <a:lnTo>
                      <a:pt x="3" y="8"/>
                    </a:lnTo>
                    <a:lnTo>
                      <a:pt x="0" y="4"/>
                    </a:lnTo>
                    <a:lnTo>
                      <a:pt x="0" y="4"/>
                    </a:lnTo>
                    <a:lnTo>
                      <a:pt x="0" y="4"/>
                    </a:lnTo>
                    <a:lnTo>
                      <a:pt x="3" y="0"/>
                    </a:lnTo>
                    <a:lnTo>
                      <a:pt x="3" y="0"/>
                    </a:lnTo>
                    <a:lnTo>
                      <a:pt x="3" y="0"/>
                    </a:lnTo>
                    <a:lnTo>
                      <a:pt x="3"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79" name="Freeform 703">
                <a:extLst>
                  <a:ext uri="{FF2B5EF4-FFF2-40B4-BE49-F238E27FC236}">
                    <a16:creationId xmlns:a16="http://schemas.microsoft.com/office/drawing/2014/main" id="{654F9CF6-22C7-45E7-B8DC-30FF915B0784}"/>
                  </a:ext>
                </a:extLst>
              </p:cNvPr>
              <p:cNvSpPr>
                <a:spLocks/>
              </p:cNvSpPr>
              <p:nvPr/>
            </p:nvSpPr>
            <p:spPr bwMode="auto">
              <a:xfrm>
                <a:off x="1028" y="1430"/>
                <a:ext cx="7" cy="7"/>
              </a:xfrm>
              <a:custGeom>
                <a:avLst/>
                <a:gdLst>
                  <a:gd name="T0" fmla="*/ 4 w 7"/>
                  <a:gd name="T1" fmla="*/ 0 h 7"/>
                  <a:gd name="T2" fmla="*/ 7 w 7"/>
                  <a:gd name="T3" fmla="*/ 4 h 7"/>
                  <a:gd name="T4" fmla="*/ 4 w 7"/>
                  <a:gd name="T5" fmla="*/ 4 h 7"/>
                  <a:gd name="T6" fmla="*/ 4 w 7"/>
                  <a:gd name="T7" fmla="*/ 4 h 7"/>
                  <a:gd name="T8" fmla="*/ 4 w 7"/>
                  <a:gd name="T9" fmla="*/ 7 h 7"/>
                  <a:gd name="T10" fmla="*/ 0 w 7"/>
                  <a:gd name="T11" fmla="*/ 4 h 7"/>
                  <a:gd name="T12" fmla="*/ 0 w 7"/>
                  <a:gd name="T13" fmla="*/ 0 h 7"/>
                  <a:gd name="T14" fmla="*/ 0 w 7"/>
                  <a:gd name="T15" fmla="*/ 0 h 7"/>
                  <a:gd name="T16" fmla="*/ 0 w 7"/>
                  <a:gd name="T17" fmla="*/ 0 h 7"/>
                  <a:gd name="T18" fmla="*/ 4 w 7"/>
                  <a:gd name="T19" fmla="*/ 0 h 7"/>
                  <a:gd name="T20" fmla="*/ 4 w 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4" y="0"/>
                    </a:moveTo>
                    <a:lnTo>
                      <a:pt x="7" y="4"/>
                    </a:lnTo>
                    <a:lnTo>
                      <a:pt x="4" y="4"/>
                    </a:lnTo>
                    <a:lnTo>
                      <a:pt x="4" y="4"/>
                    </a:lnTo>
                    <a:lnTo>
                      <a:pt x="4" y="7"/>
                    </a:lnTo>
                    <a:lnTo>
                      <a:pt x="0" y="4"/>
                    </a:lnTo>
                    <a:lnTo>
                      <a:pt x="0" y="0"/>
                    </a:lnTo>
                    <a:lnTo>
                      <a:pt x="0" y="0"/>
                    </a:lnTo>
                    <a:lnTo>
                      <a:pt x="0" y="0"/>
                    </a:lnTo>
                    <a:lnTo>
                      <a:pt x="4"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80" name="Freeform 704">
                <a:extLst>
                  <a:ext uri="{FF2B5EF4-FFF2-40B4-BE49-F238E27FC236}">
                    <a16:creationId xmlns:a16="http://schemas.microsoft.com/office/drawing/2014/main" id="{75089641-26A7-48F0-9527-33318E7EDDD0}"/>
                  </a:ext>
                </a:extLst>
              </p:cNvPr>
              <p:cNvSpPr>
                <a:spLocks/>
              </p:cNvSpPr>
              <p:nvPr/>
            </p:nvSpPr>
            <p:spPr bwMode="auto">
              <a:xfrm>
                <a:off x="1028" y="1430"/>
                <a:ext cx="7" cy="7"/>
              </a:xfrm>
              <a:custGeom>
                <a:avLst/>
                <a:gdLst>
                  <a:gd name="T0" fmla="*/ 4 w 7"/>
                  <a:gd name="T1" fmla="*/ 0 h 7"/>
                  <a:gd name="T2" fmla="*/ 7 w 7"/>
                  <a:gd name="T3" fmla="*/ 4 h 7"/>
                  <a:gd name="T4" fmla="*/ 4 w 7"/>
                  <a:gd name="T5" fmla="*/ 4 h 7"/>
                  <a:gd name="T6" fmla="*/ 4 w 7"/>
                  <a:gd name="T7" fmla="*/ 4 h 7"/>
                  <a:gd name="T8" fmla="*/ 4 w 7"/>
                  <a:gd name="T9" fmla="*/ 7 h 7"/>
                  <a:gd name="T10" fmla="*/ 0 w 7"/>
                  <a:gd name="T11" fmla="*/ 4 h 7"/>
                  <a:gd name="T12" fmla="*/ 0 w 7"/>
                  <a:gd name="T13" fmla="*/ 0 h 7"/>
                  <a:gd name="T14" fmla="*/ 0 w 7"/>
                  <a:gd name="T15" fmla="*/ 0 h 7"/>
                  <a:gd name="T16" fmla="*/ 0 w 7"/>
                  <a:gd name="T17" fmla="*/ 0 h 7"/>
                  <a:gd name="T18" fmla="*/ 4 w 7"/>
                  <a:gd name="T19" fmla="*/ 0 h 7"/>
                  <a:gd name="T20" fmla="*/ 4 w 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4" y="0"/>
                    </a:moveTo>
                    <a:lnTo>
                      <a:pt x="7" y="4"/>
                    </a:lnTo>
                    <a:lnTo>
                      <a:pt x="4" y="4"/>
                    </a:lnTo>
                    <a:lnTo>
                      <a:pt x="4" y="4"/>
                    </a:lnTo>
                    <a:lnTo>
                      <a:pt x="4" y="7"/>
                    </a:lnTo>
                    <a:lnTo>
                      <a:pt x="0" y="4"/>
                    </a:lnTo>
                    <a:lnTo>
                      <a:pt x="0" y="0"/>
                    </a:lnTo>
                    <a:lnTo>
                      <a:pt x="0" y="0"/>
                    </a:lnTo>
                    <a:lnTo>
                      <a:pt x="0" y="0"/>
                    </a:lnTo>
                    <a:lnTo>
                      <a:pt x="4"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81" name="Freeform 705">
                <a:extLst>
                  <a:ext uri="{FF2B5EF4-FFF2-40B4-BE49-F238E27FC236}">
                    <a16:creationId xmlns:a16="http://schemas.microsoft.com/office/drawing/2014/main" id="{2F5E997B-4CEF-4C56-917B-4A00BE3B009C}"/>
                  </a:ext>
                </a:extLst>
              </p:cNvPr>
              <p:cNvSpPr>
                <a:spLocks/>
              </p:cNvSpPr>
              <p:nvPr/>
            </p:nvSpPr>
            <p:spPr bwMode="auto">
              <a:xfrm>
                <a:off x="946" y="1373"/>
                <a:ext cx="28" cy="28"/>
              </a:xfrm>
              <a:custGeom>
                <a:avLst/>
                <a:gdLst>
                  <a:gd name="T0" fmla="*/ 25 w 28"/>
                  <a:gd name="T1" fmla="*/ 7 h 28"/>
                  <a:gd name="T2" fmla="*/ 25 w 28"/>
                  <a:gd name="T3" fmla="*/ 7 h 28"/>
                  <a:gd name="T4" fmla="*/ 28 w 28"/>
                  <a:gd name="T5" fmla="*/ 7 h 28"/>
                  <a:gd name="T6" fmla="*/ 28 w 28"/>
                  <a:gd name="T7" fmla="*/ 10 h 28"/>
                  <a:gd name="T8" fmla="*/ 21 w 28"/>
                  <a:gd name="T9" fmla="*/ 10 h 28"/>
                  <a:gd name="T10" fmla="*/ 25 w 28"/>
                  <a:gd name="T11" fmla="*/ 14 h 28"/>
                  <a:gd name="T12" fmla="*/ 25 w 28"/>
                  <a:gd name="T13" fmla="*/ 14 h 28"/>
                  <a:gd name="T14" fmla="*/ 25 w 28"/>
                  <a:gd name="T15" fmla="*/ 17 h 28"/>
                  <a:gd name="T16" fmla="*/ 18 w 28"/>
                  <a:gd name="T17" fmla="*/ 14 h 28"/>
                  <a:gd name="T18" fmla="*/ 14 w 28"/>
                  <a:gd name="T19" fmla="*/ 14 h 28"/>
                  <a:gd name="T20" fmla="*/ 14 w 28"/>
                  <a:gd name="T21" fmla="*/ 14 h 28"/>
                  <a:gd name="T22" fmla="*/ 18 w 28"/>
                  <a:gd name="T23" fmla="*/ 17 h 28"/>
                  <a:gd name="T24" fmla="*/ 21 w 28"/>
                  <a:gd name="T25" fmla="*/ 17 h 28"/>
                  <a:gd name="T26" fmla="*/ 25 w 28"/>
                  <a:gd name="T27" fmla="*/ 17 h 28"/>
                  <a:gd name="T28" fmla="*/ 28 w 28"/>
                  <a:gd name="T29" fmla="*/ 17 h 28"/>
                  <a:gd name="T30" fmla="*/ 28 w 28"/>
                  <a:gd name="T31" fmla="*/ 25 h 28"/>
                  <a:gd name="T32" fmla="*/ 28 w 28"/>
                  <a:gd name="T33" fmla="*/ 25 h 28"/>
                  <a:gd name="T34" fmla="*/ 28 w 28"/>
                  <a:gd name="T35" fmla="*/ 25 h 28"/>
                  <a:gd name="T36" fmla="*/ 21 w 28"/>
                  <a:gd name="T37" fmla="*/ 25 h 28"/>
                  <a:gd name="T38" fmla="*/ 14 w 28"/>
                  <a:gd name="T39" fmla="*/ 17 h 28"/>
                  <a:gd name="T40" fmla="*/ 14 w 28"/>
                  <a:gd name="T41" fmla="*/ 17 h 28"/>
                  <a:gd name="T42" fmla="*/ 11 w 28"/>
                  <a:gd name="T43" fmla="*/ 17 h 28"/>
                  <a:gd name="T44" fmla="*/ 11 w 28"/>
                  <a:gd name="T45" fmla="*/ 21 h 28"/>
                  <a:gd name="T46" fmla="*/ 14 w 28"/>
                  <a:gd name="T47" fmla="*/ 21 h 28"/>
                  <a:gd name="T48" fmla="*/ 14 w 28"/>
                  <a:gd name="T49" fmla="*/ 25 h 28"/>
                  <a:gd name="T50" fmla="*/ 14 w 28"/>
                  <a:gd name="T51" fmla="*/ 28 h 28"/>
                  <a:gd name="T52" fmla="*/ 11 w 28"/>
                  <a:gd name="T53" fmla="*/ 28 h 28"/>
                  <a:gd name="T54" fmla="*/ 7 w 28"/>
                  <a:gd name="T55" fmla="*/ 28 h 28"/>
                  <a:gd name="T56" fmla="*/ 7 w 28"/>
                  <a:gd name="T57" fmla="*/ 25 h 28"/>
                  <a:gd name="T58" fmla="*/ 7 w 28"/>
                  <a:gd name="T59" fmla="*/ 25 h 28"/>
                  <a:gd name="T60" fmla="*/ 7 w 28"/>
                  <a:gd name="T61" fmla="*/ 25 h 28"/>
                  <a:gd name="T62" fmla="*/ 7 w 28"/>
                  <a:gd name="T63" fmla="*/ 21 h 28"/>
                  <a:gd name="T64" fmla="*/ 3 w 28"/>
                  <a:gd name="T65" fmla="*/ 21 h 28"/>
                  <a:gd name="T66" fmla="*/ 3 w 28"/>
                  <a:gd name="T67" fmla="*/ 17 h 28"/>
                  <a:gd name="T68" fmla="*/ 3 w 28"/>
                  <a:gd name="T69" fmla="*/ 17 h 28"/>
                  <a:gd name="T70" fmla="*/ 3 w 28"/>
                  <a:gd name="T71" fmla="*/ 17 h 28"/>
                  <a:gd name="T72" fmla="*/ 0 w 28"/>
                  <a:gd name="T73" fmla="*/ 14 h 28"/>
                  <a:gd name="T74" fmla="*/ 0 w 28"/>
                  <a:gd name="T75" fmla="*/ 14 h 28"/>
                  <a:gd name="T76" fmla="*/ 0 w 28"/>
                  <a:gd name="T77" fmla="*/ 10 h 28"/>
                  <a:gd name="T78" fmla="*/ 3 w 28"/>
                  <a:gd name="T79" fmla="*/ 14 h 28"/>
                  <a:gd name="T80" fmla="*/ 3 w 28"/>
                  <a:gd name="T81" fmla="*/ 10 h 28"/>
                  <a:gd name="T82" fmla="*/ 0 w 28"/>
                  <a:gd name="T83" fmla="*/ 7 h 28"/>
                  <a:gd name="T84" fmla="*/ 0 w 28"/>
                  <a:gd name="T85" fmla="*/ 7 h 28"/>
                  <a:gd name="T86" fmla="*/ 0 w 28"/>
                  <a:gd name="T87" fmla="*/ 3 h 28"/>
                  <a:gd name="T88" fmla="*/ 0 w 28"/>
                  <a:gd name="T89" fmla="*/ 7 h 28"/>
                  <a:gd name="T90" fmla="*/ 3 w 28"/>
                  <a:gd name="T91" fmla="*/ 7 h 28"/>
                  <a:gd name="T92" fmla="*/ 3 w 28"/>
                  <a:gd name="T93" fmla="*/ 3 h 28"/>
                  <a:gd name="T94" fmla="*/ 7 w 28"/>
                  <a:gd name="T95" fmla="*/ 3 h 28"/>
                  <a:gd name="T96" fmla="*/ 7 w 28"/>
                  <a:gd name="T97" fmla="*/ 0 h 28"/>
                  <a:gd name="T98" fmla="*/ 14 w 28"/>
                  <a:gd name="T99" fmla="*/ 3 h 28"/>
                  <a:gd name="T100" fmla="*/ 14 w 28"/>
                  <a:gd name="T101" fmla="*/ 7 h 28"/>
                  <a:gd name="T102" fmla="*/ 18 w 28"/>
                  <a:gd name="T103" fmla="*/ 7 h 28"/>
                  <a:gd name="T104" fmla="*/ 18 w 28"/>
                  <a:gd name="T105" fmla="*/ 7 h 28"/>
                  <a:gd name="T106" fmla="*/ 21 w 28"/>
                  <a:gd name="T107" fmla="*/ 7 h 28"/>
                  <a:gd name="T108" fmla="*/ 25 w 28"/>
                  <a:gd name="T109"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 h="28">
                    <a:moveTo>
                      <a:pt x="25" y="7"/>
                    </a:moveTo>
                    <a:lnTo>
                      <a:pt x="25" y="7"/>
                    </a:lnTo>
                    <a:lnTo>
                      <a:pt x="28" y="7"/>
                    </a:lnTo>
                    <a:lnTo>
                      <a:pt x="28" y="10"/>
                    </a:lnTo>
                    <a:lnTo>
                      <a:pt x="21" y="10"/>
                    </a:lnTo>
                    <a:lnTo>
                      <a:pt x="25" y="14"/>
                    </a:lnTo>
                    <a:lnTo>
                      <a:pt x="25" y="14"/>
                    </a:lnTo>
                    <a:lnTo>
                      <a:pt x="25" y="17"/>
                    </a:lnTo>
                    <a:lnTo>
                      <a:pt x="18" y="14"/>
                    </a:lnTo>
                    <a:lnTo>
                      <a:pt x="14" y="14"/>
                    </a:lnTo>
                    <a:lnTo>
                      <a:pt x="14" y="14"/>
                    </a:lnTo>
                    <a:lnTo>
                      <a:pt x="18" y="17"/>
                    </a:lnTo>
                    <a:lnTo>
                      <a:pt x="21" y="17"/>
                    </a:lnTo>
                    <a:lnTo>
                      <a:pt x="25" y="17"/>
                    </a:lnTo>
                    <a:lnTo>
                      <a:pt x="28" y="17"/>
                    </a:lnTo>
                    <a:lnTo>
                      <a:pt x="28" y="25"/>
                    </a:lnTo>
                    <a:lnTo>
                      <a:pt x="28" y="25"/>
                    </a:lnTo>
                    <a:lnTo>
                      <a:pt x="28" y="25"/>
                    </a:lnTo>
                    <a:lnTo>
                      <a:pt x="21" y="25"/>
                    </a:lnTo>
                    <a:lnTo>
                      <a:pt x="14" y="17"/>
                    </a:lnTo>
                    <a:lnTo>
                      <a:pt x="14" y="17"/>
                    </a:lnTo>
                    <a:lnTo>
                      <a:pt x="11" y="17"/>
                    </a:lnTo>
                    <a:lnTo>
                      <a:pt x="11" y="21"/>
                    </a:lnTo>
                    <a:lnTo>
                      <a:pt x="14" y="21"/>
                    </a:lnTo>
                    <a:lnTo>
                      <a:pt x="14" y="25"/>
                    </a:lnTo>
                    <a:lnTo>
                      <a:pt x="14" y="28"/>
                    </a:lnTo>
                    <a:lnTo>
                      <a:pt x="11" y="28"/>
                    </a:lnTo>
                    <a:lnTo>
                      <a:pt x="7" y="28"/>
                    </a:lnTo>
                    <a:lnTo>
                      <a:pt x="7" y="25"/>
                    </a:lnTo>
                    <a:lnTo>
                      <a:pt x="7" y="25"/>
                    </a:lnTo>
                    <a:lnTo>
                      <a:pt x="7" y="25"/>
                    </a:lnTo>
                    <a:lnTo>
                      <a:pt x="7" y="21"/>
                    </a:lnTo>
                    <a:lnTo>
                      <a:pt x="3" y="21"/>
                    </a:lnTo>
                    <a:lnTo>
                      <a:pt x="3" y="17"/>
                    </a:lnTo>
                    <a:lnTo>
                      <a:pt x="3" y="17"/>
                    </a:lnTo>
                    <a:lnTo>
                      <a:pt x="3" y="17"/>
                    </a:lnTo>
                    <a:lnTo>
                      <a:pt x="0" y="14"/>
                    </a:lnTo>
                    <a:lnTo>
                      <a:pt x="0" y="14"/>
                    </a:lnTo>
                    <a:lnTo>
                      <a:pt x="0" y="10"/>
                    </a:lnTo>
                    <a:lnTo>
                      <a:pt x="3" y="14"/>
                    </a:lnTo>
                    <a:lnTo>
                      <a:pt x="3" y="10"/>
                    </a:lnTo>
                    <a:lnTo>
                      <a:pt x="0" y="7"/>
                    </a:lnTo>
                    <a:lnTo>
                      <a:pt x="0" y="7"/>
                    </a:lnTo>
                    <a:lnTo>
                      <a:pt x="0" y="3"/>
                    </a:lnTo>
                    <a:lnTo>
                      <a:pt x="0" y="7"/>
                    </a:lnTo>
                    <a:lnTo>
                      <a:pt x="3" y="7"/>
                    </a:lnTo>
                    <a:lnTo>
                      <a:pt x="3" y="3"/>
                    </a:lnTo>
                    <a:lnTo>
                      <a:pt x="7" y="3"/>
                    </a:lnTo>
                    <a:lnTo>
                      <a:pt x="7" y="0"/>
                    </a:lnTo>
                    <a:lnTo>
                      <a:pt x="14" y="3"/>
                    </a:lnTo>
                    <a:lnTo>
                      <a:pt x="14" y="7"/>
                    </a:lnTo>
                    <a:lnTo>
                      <a:pt x="18" y="7"/>
                    </a:lnTo>
                    <a:lnTo>
                      <a:pt x="18" y="7"/>
                    </a:lnTo>
                    <a:lnTo>
                      <a:pt x="21" y="7"/>
                    </a:lnTo>
                    <a:lnTo>
                      <a:pt x="25"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82" name="Freeform 706">
                <a:extLst>
                  <a:ext uri="{FF2B5EF4-FFF2-40B4-BE49-F238E27FC236}">
                    <a16:creationId xmlns:a16="http://schemas.microsoft.com/office/drawing/2014/main" id="{F35C5BC9-CB40-4772-9765-7F31CB2CC9BE}"/>
                  </a:ext>
                </a:extLst>
              </p:cNvPr>
              <p:cNvSpPr>
                <a:spLocks/>
              </p:cNvSpPr>
              <p:nvPr/>
            </p:nvSpPr>
            <p:spPr bwMode="auto">
              <a:xfrm>
                <a:off x="946" y="1373"/>
                <a:ext cx="28" cy="28"/>
              </a:xfrm>
              <a:custGeom>
                <a:avLst/>
                <a:gdLst>
                  <a:gd name="T0" fmla="*/ 25 w 28"/>
                  <a:gd name="T1" fmla="*/ 7 h 28"/>
                  <a:gd name="T2" fmla="*/ 25 w 28"/>
                  <a:gd name="T3" fmla="*/ 7 h 28"/>
                  <a:gd name="T4" fmla="*/ 28 w 28"/>
                  <a:gd name="T5" fmla="*/ 7 h 28"/>
                  <a:gd name="T6" fmla="*/ 28 w 28"/>
                  <a:gd name="T7" fmla="*/ 10 h 28"/>
                  <a:gd name="T8" fmla="*/ 21 w 28"/>
                  <a:gd name="T9" fmla="*/ 10 h 28"/>
                  <a:gd name="T10" fmla="*/ 25 w 28"/>
                  <a:gd name="T11" fmla="*/ 14 h 28"/>
                  <a:gd name="T12" fmla="*/ 25 w 28"/>
                  <a:gd name="T13" fmla="*/ 14 h 28"/>
                  <a:gd name="T14" fmla="*/ 25 w 28"/>
                  <a:gd name="T15" fmla="*/ 17 h 28"/>
                  <a:gd name="T16" fmla="*/ 18 w 28"/>
                  <a:gd name="T17" fmla="*/ 14 h 28"/>
                  <a:gd name="T18" fmla="*/ 14 w 28"/>
                  <a:gd name="T19" fmla="*/ 14 h 28"/>
                  <a:gd name="T20" fmla="*/ 14 w 28"/>
                  <a:gd name="T21" fmla="*/ 14 h 28"/>
                  <a:gd name="T22" fmla="*/ 18 w 28"/>
                  <a:gd name="T23" fmla="*/ 17 h 28"/>
                  <a:gd name="T24" fmla="*/ 21 w 28"/>
                  <a:gd name="T25" fmla="*/ 17 h 28"/>
                  <a:gd name="T26" fmla="*/ 25 w 28"/>
                  <a:gd name="T27" fmla="*/ 17 h 28"/>
                  <a:gd name="T28" fmla="*/ 28 w 28"/>
                  <a:gd name="T29" fmla="*/ 17 h 28"/>
                  <a:gd name="T30" fmla="*/ 28 w 28"/>
                  <a:gd name="T31" fmla="*/ 25 h 28"/>
                  <a:gd name="T32" fmla="*/ 28 w 28"/>
                  <a:gd name="T33" fmla="*/ 25 h 28"/>
                  <a:gd name="T34" fmla="*/ 28 w 28"/>
                  <a:gd name="T35" fmla="*/ 25 h 28"/>
                  <a:gd name="T36" fmla="*/ 21 w 28"/>
                  <a:gd name="T37" fmla="*/ 25 h 28"/>
                  <a:gd name="T38" fmla="*/ 14 w 28"/>
                  <a:gd name="T39" fmla="*/ 17 h 28"/>
                  <a:gd name="T40" fmla="*/ 14 w 28"/>
                  <a:gd name="T41" fmla="*/ 17 h 28"/>
                  <a:gd name="T42" fmla="*/ 11 w 28"/>
                  <a:gd name="T43" fmla="*/ 17 h 28"/>
                  <a:gd name="T44" fmla="*/ 11 w 28"/>
                  <a:gd name="T45" fmla="*/ 21 h 28"/>
                  <a:gd name="T46" fmla="*/ 14 w 28"/>
                  <a:gd name="T47" fmla="*/ 21 h 28"/>
                  <a:gd name="T48" fmla="*/ 14 w 28"/>
                  <a:gd name="T49" fmla="*/ 25 h 28"/>
                  <a:gd name="T50" fmla="*/ 14 w 28"/>
                  <a:gd name="T51" fmla="*/ 28 h 28"/>
                  <a:gd name="T52" fmla="*/ 11 w 28"/>
                  <a:gd name="T53" fmla="*/ 28 h 28"/>
                  <a:gd name="T54" fmla="*/ 7 w 28"/>
                  <a:gd name="T55" fmla="*/ 28 h 28"/>
                  <a:gd name="T56" fmla="*/ 7 w 28"/>
                  <a:gd name="T57" fmla="*/ 25 h 28"/>
                  <a:gd name="T58" fmla="*/ 7 w 28"/>
                  <a:gd name="T59" fmla="*/ 25 h 28"/>
                  <a:gd name="T60" fmla="*/ 7 w 28"/>
                  <a:gd name="T61" fmla="*/ 25 h 28"/>
                  <a:gd name="T62" fmla="*/ 7 w 28"/>
                  <a:gd name="T63" fmla="*/ 21 h 28"/>
                  <a:gd name="T64" fmla="*/ 3 w 28"/>
                  <a:gd name="T65" fmla="*/ 21 h 28"/>
                  <a:gd name="T66" fmla="*/ 3 w 28"/>
                  <a:gd name="T67" fmla="*/ 17 h 28"/>
                  <a:gd name="T68" fmla="*/ 3 w 28"/>
                  <a:gd name="T69" fmla="*/ 17 h 28"/>
                  <a:gd name="T70" fmla="*/ 3 w 28"/>
                  <a:gd name="T71" fmla="*/ 17 h 28"/>
                  <a:gd name="T72" fmla="*/ 0 w 28"/>
                  <a:gd name="T73" fmla="*/ 14 h 28"/>
                  <a:gd name="T74" fmla="*/ 0 w 28"/>
                  <a:gd name="T75" fmla="*/ 14 h 28"/>
                  <a:gd name="T76" fmla="*/ 0 w 28"/>
                  <a:gd name="T77" fmla="*/ 10 h 28"/>
                  <a:gd name="T78" fmla="*/ 3 w 28"/>
                  <a:gd name="T79" fmla="*/ 14 h 28"/>
                  <a:gd name="T80" fmla="*/ 3 w 28"/>
                  <a:gd name="T81" fmla="*/ 10 h 28"/>
                  <a:gd name="T82" fmla="*/ 0 w 28"/>
                  <a:gd name="T83" fmla="*/ 7 h 28"/>
                  <a:gd name="T84" fmla="*/ 0 w 28"/>
                  <a:gd name="T85" fmla="*/ 7 h 28"/>
                  <a:gd name="T86" fmla="*/ 0 w 28"/>
                  <a:gd name="T87" fmla="*/ 3 h 28"/>
                  <a:gd name="T88" fmla="*/ 0 w 28"/>
                  <a:gd name="T89" fmla="*/ 7 h 28"/>
                  <a:gd name="T90" fmla="*/ 3 w 28"/>
                  <a:gd name="T91" fmla="*/ 7 h 28"/>
                  <a:gd name="T92" fmla="*/ 3 w 28"/>
                  <a:gd name="T93" fmla="*/ 3 h 28"/>
                  <a:gd name="T94" fmla="*/ 7 w 28"/>
                  <a:gd name="T95" fmla="*/ 3 h 28"/>
                  <a:gd name="T96" fmla="*/ 7 w 28"/>
                  <a:gd name="T97" fmla="*/ 0 h 28"/>
                  <a:gd name="T98" fmla="*/ 14 w 28"/>
                  <a:gd name="T99" fmla="*/ 3 h 28"/>
                  <a:gd name="T100" fmla="*/ 14 w 28"/>
                  <a:gd name="T101" fmla="*/ 7 h 28"/>
                  <a:gd name="T102" fmla="*/ 18 w 28"/>
                  <a:gd name="T103" fmla="*/ 7 h 28"/>
                  <a:gd name="T104" fmla="*/ 18 w 28"/>
                  <a:gd name="T105" fmla="*/ 7 h 28"/>
                  <a:gd name="T106" fmla="*/ 21 w 28"/>
                  <a:gd name="T107" fmla="*/ 7 h 28"/>
                  <a:gd name="T108" fmla="*/ 25 w 28"/>
                  <a:gd name="T109"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 h="28">
                    <a:moveTo>
                      <a:pt x="25" y="7"/>
                    </a:moveTo>
                    <a:lnTo>
                      <a:pt x="25" y="7"/>
                    </a:lnTo>
                    <a:lnTo>
                      <a:pt x="28" y="7"/>
                    </a:lnTo>
                    <a:lnTo>
                      <a:pt x="28" y="10"/>
                    </a:lnTo>
                    <a:lnTo>
                      <a:pt x="21" y="10"/>
                    </a:lnTo>
                    <a:lnTo>
                      <a:pt x="25" y="14"/>
                    </a:lnTo>
                    <a:lnTo>
                      <a:pt x="25" y="14"/>
                    </a:lnTo>
                    <a:lnTo>
                      <a:pt x="25" y="17"/>
                    </a:lnTo>
                    <a:lnTo>
                      <a:pt x="18" y="14"/>
                    </a:lnTo>
                    <a:lnTo>
                      <a:pt x="14" y="14"/>
                    </a:lnTo>
                    <a:lnTo>
                      <a:pt x="14" y="14"/>
                    </a:lnTo>
                    <a:lnTo>
                      <a:pt x="18" y="17"/>
                    </a:lnTo>
                    <a:lnTo>
                      <a:pt x="21" y="17"/>
                    </a:lnTo>
                    <a:lnTo>
                      <a:pt x="25" y="17"/>
                    </a:lnTo>
                    <a:lnTo>
                      <a:pt x="28" y="17"/>
                    </a:lnTo>
                    <a:lnTo>
                      <a:pt x="28" y="25"/>
                    </a:lnTo>
                    <a:lnTo>
                      <a:pt x="28" y="25"/>
                    </a:lnTo>
                    <a:lnTo>
                      <a:pt x="28" y="25"/>
                    </a:lnTo>
                    <a:lnTo>
                      <a:pt x="21" y="25"/>
                    </a:lnTo>
                    <a:lnTo>
                      <a:pt x="14" y="17"/>
                    </a:lnTo>
                    <a:lnTo>
                      <a:pt x="14" y="17"/>
                    </a:lnTo>
                    <a:lnTo>
                      <a:pt x="11" y="17"/>
                    </a:lnTo>
                    <a:lnTo>
                      <a:pt x="11" y="21"/>
                    </a:lnTo>
                    <a:lnTo>
                      <a:pt x="14" y="21"/>
                    </a:lnTo>
                    <a:lnTo>
                      <a:pt x="14" y="25"/>
                    </a:lnTo>
                    <a:lnTo>
                      <a:pt x="14" y="28"/>
                    </a:lnTo>
                    <a:lnTo>
                      <a:pt x="11" y="28"/>
                    </a:lnTo>
                    <a:lnTo>
                      <a:pt x="7" y="28"/>
                    </a:lnTo>
                    <a:lnTo>
                      <a:pt x="7" y="25"/>
                    </a:lnTo>
                    <a:lnTo>
                      <a:pt x="7" y="25"/>
                    </a:lnTo>
                    <a:lnTo>
                      <a:pt x="7" y="25"/>
                    </a:lnTo>
                    <a:lnTo>
                      <a:pt x="7" y="21"/>
                    </a:lnTo>
                    <a:lnTo>
                      <a:pt x="3" y="21"/>
                    </a:lnTo>
                    <a:lnTo>
                      <a:pt x="3" y="17"/>
                    </a:lnTo>
                    <a:lnTo>
                      <a:pt x="3" y="17"/>
                    </a:lnTo>
                    <a:lnTo>
                      <a:pt x="3" y="17"/>
                    </a:lnTo>
                    <a:lnTo>
                      <a:pt x="0" y="14"/>
                    </a:lnTo>
                    <a:lnTo>
                      <a:pt x="0" y="14"/>
                    </a:lnTo>
                    <a:lnTo>
                      <a:pt x="0" y="10"/>
                    </a:lnTo>
                    <a:lnTo>
                      <a:pt x="3" y="14"/>
                    </a:lnTo>
                    <a:lnTo>
                      <a:pt x="3" y="10"/>
                    </a:lnTo>
                    <a:lnTo>
                      <a:pt x="0" y="7"/>
                    </a:lnTo>
                    <a:lnTo>
                      <a:pt x="0" y="7"/>
                    </a:lnTo>
                    <a:lnTo>
                      <a:pt x="0" y="3"/>
                    </a:lnTo>
                    <a:lnTo>
                      <a:pt x="0" y="7"/>
                    </a:lnTo>
                    <a:lnTo>
                      <a:pt x="3" y="7"/>
                    </a:lnTo>
                    <a:lnTo>
                      <a:pt x="3" y="3"/>
                    </a:lnTo>
                    <a:lnTo>
                      <a:pt x="7" y="3"/>
                    </a:lnTo>
                    <a:lnTo>
                      <a:pt x="7" y="0"/>
                    </a:lnTo>
                    <a:lnTo>
                      <a:pt x="14" y="3"/>
                    </a:lnTo>
                    <a:lnTo>
                      <a:pt x="14" y="7"/>
                    </a:lnTo>
                    <a:lnTo>
                      <a:pt x="18" y="7"/>
                    </a:lnTo>
                    <a:lnTo>
                      <a:pt x="18" y="7"/>
                    </a:lnTo>
                    <a:lnTo>
                      <a:pt x="21" y="7"/>
                    </a:lnTo>
                    <a:lnTo>
                      <a:pt x="25"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83" name="Freeform 707">
                <a:extLst>
                  <a:ext uri="{FF2B5EF4-FFF2-40B4-BE49-F238E27FC236}">
                    <a16:creationId xmlns:a16="http://schemas.microsoft.com/office/drawing/2014/main" id="{BB212568-BCD3-426C-A13F-07DE3EFBECB1}"/>
                  </a:ext>
                </a:extLst>
              </p:cNvPr>
              <p:cNvSpPr>
                <a:spLocks/>
              </p:cNvSpPr>
              <p:nvPr/>
            </p:nvSpPr>
            <p:spPr bwMode="auto">
              <a:xfrm>
                <a:off x="999" y="1430"/>
                <a:ext cx="36" cy="47"/>
              </a:xfrm>
              <a:custGeom>
                <a:avLst/>
                <a:gdLst>
                  <a:gd name="T0" fmla="*/ 22 w 36"/>
                  <a:gd name="T1" fmla="*/ 14 h 47"/>
                  <a:gd name="T2" fmla="*/ 26 w 36"/>
                  <a:gd name="T3" fmla="*/ 18 h 47"/>
                  <a:gd name="T4" fmla="*/ 22 w 36"/>
                  <a:gd name="T5" fmla="*/ 18 h 47"/>
                  <a:gd name="T6" fmla="*/ 26 w 36"/>
                  <a:gd name="T7" fmla="*/ 21 h 47"/>
                  <a:gd name="T8" fmla="*/ 29 w 36"/>
                  <a:gd name="T9" fmla="*/ 25 h 47"/>
                  <a:gd name="T10" fmla="*/ 26 w 36"/>
                  <a:gd name="T11" fmla="*/ 21 h 47"/>
                  <a:gd name="T12" fmla="*/ 26 w 36"/>
                  <a:gd name="T13" fmla="*/ 25 h 47"/>
                  <a:gd name="T14" fmla="*/ 29 w 36"/>
                  <a:gd name="T15" fmla="*/ 29 h 47"/>
                  <a:gd name="T16" fmla="*/ 33 w 36"/>
                  <a:gd name="T17" fmla="*/ 29 h 47"/>
                  <a:gd name="T18" fmla="*/ 33 w 36"/>
                  <a:gd name="T19" fmla="*/ 32 h 47"/>
                  <a:gd name="T20" fmla="*/ 33 w 36"/>
                  <a:gd name="T21" fmla="*/ 32 h 47"/>
                  <a:gd name="T22" fmla="*/ 36 w 36"/>
                  <a:gd name="T23" fmla="*/ 36 h 47"/>
                  <a:gd name="T24" fmla="*/ 33 w 36"/>
                  <a:gd name="T25" fmla="*/ 39 h 47"/>
                  <a:gd name="T26" fmla="*/ 33 w 36"/>
                  <a:gd name="T27" fmla="*/ 39 h 47"/>
                  <a:gd name="T28" fmla="*/ 36 w 36"/>
                  <a:gd name="T29" fmla="*/ 43 h 47"/>
                  <a:gd name="T30" fmla="*/ 36 w 36"/>
                  <a:gd name="T31" fmla="*/ 47 h 47"/>
                  <a:gd name="T32" fmla="*/ 33 w 36"/>
                  <a:gd name="T33" fmla="*/ 47 h 47"/>
                  <a:gd name="T34" fmla="*/ 29 w 36"/>
                  <a:gd name="T35" fmla="*/ 43 h 47"/>
                  <a:gd name="T36" fmla="*/ 26 w 36"/>
                  <a:gd name="T37" fmla="*/ 39 h 47"/>
                  <a:gd name="T38" fmla="*/ 26 w 36"/>
                  <a:gd name="T39" fmla="*/ 39 h 47"/>
                  <a:gd name="T40" fmla="*/ 22 w 36"/>
                  <a:gd name="T41" fmla="*/ 32 h 47"/>
                  <a:gd name="T42" fmla="*/ 15 w 36"/>
                  <a:gd name="T43" fmla="*/ 32 h 47"/>
                  <a:gd name="T44" fmla="*/ 11 w 36"/>
                  <a:gd name="T45" fmla="*/ 29 h 47"/>
                  <a:gd name="T46" fmla="*/ 15 w 36"/>
                  <a:gd name="T47" fmla="*/ 25 h 47"/>
                  <a:gd name="T48" fmla="*/ 15 w 36"/>
                  <a:gd name="T49" fmla="*/ 21 h 47"/>
                  <a:gd name="T50" fmla="*/ 11 w 36"/>
                  <a:gd name="T51" fmla="*/ 21 h 47"/>
                  <a:gd name="T52" fmla="*/ 8 w 36"/>
                  <a:gd name="T53" fmla="*/ 21 h 47"/>
                  <a:gd name="T54" fmla="*/ 11 w 36"/>
                  <a:gd name="T55" fmla="*/ 18 h 47"/>
                  <a:gd name="T56" fmla="*/ 11 w 36"/>
                  <a:gd name="T57" fmla="*/ 11 h 47"/>
                  <a:gd name="T58" fmla="*/ 8 w 36"/>
                  <a:gd name="T59" fmla="*/ 7 h 47"/>
                  <a:gd name="T60" fmla="*/ 4 w 36"/>
                  <a:gd name="T61" fmla="*/ 11 h 47"/>
                  <a:gd name="T62" fmla="*/ 0 w 36"/>
                  <a:gd name="T63" fmla="*/ 14 h 47"/>
                  <a:gd name="T64" fmla="*/ 0 w 36"/>
                  <a:gd name="T65" fmla="*/ 7 h 47"/>
                  <a:gd name="T66" fmla="*/ 0 w 36"/>
                  <a:gd name="T67" fmla="*/ 4 h 47"/>
                  <a:gd name="T68" fmla="*/ 0 w 36"/>
                  <a:gd name="T69" fmla="*/ 0 h 47"/>
                  <a:gd name="T70" fmla="*/ 8 w 36"/>
                  <a:gd name="T71" fmla="*/ 4 h 47"/>
                  <a:gd name="T72" fmla="*/ 11 w 36"/>
                  <a:gd name="T73" fmla="*/ 0 h 47"/>
                  <a:gd name="T74" fmla="*/ 15 w 36"/>
                  <a:gd name="T75" fmla="*/ 7 h 47"/>
                  <a:gd name="T76" fmla="*/ 11 w 36"/>
                  <a:gd name="T77" fmla="*/ 11 h 47"/>
                  <a:gd name="T78" fmla="*/ 18 w 36"/>
                  <a:gd name="T79" fmla="*/ 1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 h="47">
                    <a:moveTo>
                      <a:pt x="18" y="11"/>
                    </a:moveTo>
                    <a:lnTo>
                      <a:pt x="22" y="14"/>
                    </a:lnTo>
                    <a:lnTo>
                      <a:pt x="26" y="14"/>
                    </a:lnTo>
                    <a:lnTo>
                      <a:pt x="26" y="18"/>
                    </a:lnTo>
                    <a:lnTo>
                      <a:pt x="26" y="18"/>
                    </a:lnTo>
                    <a:lnTo>
                      <a:pt x="22" y="18"/>
                    </a:lnTo>
                    <a:lnTo>
                      <a:pt x="26" y="21"/>
                    </a:lnTo>
                    <a:lnTo>
                      <a:pt x="26" y="21"/>
                    </a:lnTo>
                    <a:lnTo>
                      <a:pt x="26" y="21"/>
                    </a:lnTo>
                    <a:lnTo>
                      <a:pt x="29" y="25"/>
                    </a:lnTo>
                    <a:lnTo>
                      <a:pt x="33" y="25"/>
                    </a:lnTo>
                    <a:lnTo>
                      <a:pt x="26" y="21"/>
                    </a:lnTo>
                    <a:lnTo>
                      <a:pt x="26" y="25"/>
                    </a:lnTo>
                    <a:lnTo>
                      <a:pt x="26" y="25"/>
                    </a:lnTo>
                    <a:lnTo>
                      <a:pt x="26" y="29"/>
                    </a:lnTo>
                    <a:lnTo>
                      <a:pt x="29" y="29"/>
                    </a:lnTo>
                    <a:lnTo>
                      <a:pt x="29" y="29"/>
                    </a:lnTo>
                    <a:lnTo>
                      <a:pt x="33" y="29"/>
                    </a:lnTo>
                    <a:lnTo>
                      <a:pt x="33" y="32"/>
                    </a:lnTo>
                    <a:lnTo>
                      <a:pt x="33" y="32"/>
                    </a:lnTo>
                    <a:lnTo>
                      <a:pt x="33" y="32"/>
                    </a:lnTo>
                    <a:lnTo>
                      <a:pt x="33" y="32"/>
                    </a:lnTo>
                    <a:lnTo>
                      <a:pt x="36" y="32"/>
                    </a:lnTo>
                    <a:lnTo>
                      <a:pt x="36" y="36"/>
                    </a:lnTo>
                    <a:lnTo>
                      <a:pt x="33" y="36"/>
                    </a:lnTo>
                    <a:lnTo>
                      <a:pt x="33" y="39"/>
                    </a:lnTo>
                    <a:lnTo>
                      <a:pt x="33" y="39"/>
                    </a:lnTo>
                    <a:lnTo>
                      <a:pt x="33" y="39"/>
                    </a:lnTo>
                    <a:lnTo>
                      <a:pt x="36" y="39"/>
                    </a:lnTo>
                    <a:lnTo>
                      <a:pt x="36" y="43"/>
                    </a:lnTo>
                    <a:lnTo>
                      <a:pt x="33" y="43"/>
                    </a:lnTo>
                    <a:lnTo>
                      <a:pt x="36" y="47"/>
                    </a:lnTo>
                    <a:lnTo>
                      <a:pt x="36" y="47"/>
                    </a:lnTo>
                    <a:lnTo>
                      <a:pt x="33" y="47"/>
                    </a:lnTo>
                    <a:lnTo>
                      <a:pt x="29" y="47"/>
                    </a:lnTo>
                    <a:lnTo>
                      <a:pt x="29" y="43"/>
                    </a:lnTo>
                    <a:lnTo>
                      <a:pt x="29" y="39"/>
                    </a:lnTo>
                    <a:lnTo>
                      <a:pt x="26" y="39"/>
                    </a:lnTo>
                    <a:lnTo>
                      <a:pt x="26" y="39"/>
                    </a:lnTo>
                    <a:lnTo>
                      <a:pt x="26" y="39"/>
                    </a:lnTo>
                    <a:lnTo>
                      <a:pt x="26" y="36"/>
                    </a:lnTo>
                    <a:lnTo>
                      <a:pt x="22" y="32"/>
                    </a:lnTo>
                    <a:lnTo>
                      <a:pt x="18" y="32"/>
                    </a:lnTo>
                    <a:lnTo>
                      <a:pt x="15" y="32"/>
                    </a:lnTo>
                    <a:lnTo>
                      <a:pt x="15" y="32"/>
                    </a:lnTo>
                    <a:lnTo>
                      <a:pt x="11" y="29"/>
                    </a:lnTo>
                    <a:lnTo>
                      <a:pt x="15" y="29"/>
                    </a:lnTo>
                    <a:lnTo>
                      <a:pt x="15" y="25"/>
                    </a:lnTo>
                    <a:lnTo>
                      <a:pt x="15" y="21"/>
                    </a:lnTo>
                    <a:lnTo>
                      <a:pt x="15" y="21"/>
                    </a:lnTo>
                    <a:lnTo>
                      <a:pt x="15" y="21"/>
                    </a:lnTo>
                    <a:lnTo>
                      <a:pt x="11" y="21"/>
                    </a:lnTo>
                    <a:lnTo>
                      <a:pt x="8" y="21"/>
                    </a:lnTo>
                    <a:lnTo>
                      <a:pt x="8" y="21"/>
                    </a:lnTo>
                    <a:lnTo>
                      <a:pt x="8" y="18"/>
                    </a:lnTo>
                    <a:lnTo>
                      <a:pt x="11" y="18"/>
                    </a:lnTo>
                    <a:lnTo>
                      <a:pt x="11" y="14"/>
                    </a:lnTo>
                    <a:lnTo>
                      <a:pt x="11" y="11"/>
                    </a:lnTo>
                    <a:lnTo>
                      <a:pt x="11" y="7"/>
                    </a:lnTo>
                    <a:lnTo>
                      <a:pt x="8" y="7"/>
                    </a:lnTo>
                    <a:lnTo>
                      <a:pt x="8" y="11"/>
                    </a:lnTo>
                    <a:lnTo>
                      <a:pt x="4" y="11"/>
                    </a:lnTo>
                    <a:lnTo>
                      <a:pt x="0" y="14"/>
                    </a:lnTo>
                    <a:lnTo>
                      <a:pt x="0" y="14"/>
                    </a:lnTo>
                    <a:lnTo>
                      <a:pt x="0" y="11"/>
                    </a:lnTo>
                    <a:lnTo>
                      <a:pt x="0" y="7"/>
                    </a:lnTo>
                    <a:lnTo>
                      <a:pt x="4" y="4"/>
                    </a:lnTo>
                    <a:lnTo>
                      <a:pt x="0" y="4"/>
                    </a:lnTo>
                    <a:lnTo>
                      <a:pt x="0" y="0"/>
                    </a:lnTo>
                    <a:lnTo>
                      <a:pt x="0" y="0"/>
                    </a:lnTo>
                    <a:lnTo>
                      <a:pt x="4" y="0"/>
                    </a:lnTo>
                    <a:lnTo>
                      <a:pt x="8" y="4"/>
                    </a:lnTo>
                    <a:lnTo>
                      <a:pt x="8" y="0"/>
                    </a:lnTo>
                    <a:lnTo>
                      <a:pt x="11" y="0"/>
                    </a:lnTo>
                    <a:lnTo>
                      <a:pt x="15" y="4"/>
                    </a:lnTo>
                    <a:lnTo>
                      <a:pt x="15" y="7"/>
                    </a:lnTo>
                    <a:lnTo>
                      <a:pt x="11" y="7"/>
                    </a:lnTo>
                    <a:lnTo>
                      <a:pt x="11" y="11"/>
                    </a:lnTo>
                    <a:lnTo>
                      <a:pt x="15" y="11"/>
                    </a:lnTo>
                    <a:lnTo>
                      <a:pt x="18" y="1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84" name="Freeform 708">
                <a:extLst>
                  <a:ext uri="{FF2B5EF4-FFF2-40B4-BE49-F238E27FC236}">
                    <a16:creationId xmlns:a16="http://schemas.microsoft.com/office/drawing/2014/main" id="{AA2EB99F-EEA1-4303-AAF7-18D14E12BF75}"/>
                  </a:ext>
                </a:extLst>
              </p:cNvPr>
              <p:cNvSpPr>
                <a:spLocks/>
              </p:cNvSpPr>
              <p:nvPr/>
            </p:nvSpPr>
            <p:spPr bwMode="auto">
              <a:xfrm>
                <a:off x="999" y="1430"/>
                <a:ext cx="36" cy="47"/>
              </a:xfrm>
              <a:custGeom>
                <a:avLst/>
                <a:gdLst>
                  <a:gd name="T0" fmla="*/ 22 w 36"/>
                  <a:gd name="T1" fmla="*/ 14 h 47"/>
                  <a:gd name="T2" fmla="*/ 26 w 36"/>
                  <a:gd name="T3" fmla="*/ 18 h 47"/>
                  <a:gd name="T4" fmla="*/ 22 w 36"/>
                  <a:gd name="T5" fmla="*/ 18 h 47"/>
                  <a:gd name="T6" fmla="*/ 26 w 36"/>
                  <a:gd name="T7" fmla="*/ 21 h 47"/>
                  <a:gd name="T8" fmla="*/ 29 w 36"/>
                  <a:gd name="T9" fmla="*/ 25 h 47"/>
                  <a:gd name="T10" fmla="*/ 26 w 36"/>
                  <a:gd name="T11" fmla="*/ 21 h 47"/>
                  <a:gd name="T12" fmla="*/ 26 w 36"/>
                  <a:gd name="T13" fmla="*/ 25 h 47"/>
                  <a:gd name="T14" fmla="*/ 29 w 36"/>
                  <a:gd name="T15" fmla="*/ 29 h 47"/>
                  <a:gd name="T16" fmla="*/ 33 w 36"/>
                  <a:gd name="T17" fmla="*/ 29 h 47"/>
                  <a:gd name="T18" fmla="*/ 33 w 36"/>
                  <a:gd name="T19" fmla="*/ 32 h 47"/>
                  <a:gd name="T20" fmla="*/ 33 w 36"/>
                  <a:gd name="T21" fmla="*/ 32 h 47"/>
                  <a:gd name="T22" fmla="*/ 36 w 36"/>
                  <a:gd name="T23" fmla="*/ 36 h 47"/>
                  <a:gd name="T24" fmla="*/ 33 w 36"/>
                  <a:gd name="T25" fmla="*/ 39 h 47"/>
                  <a:gd name="T26" fmla="*/ 33 w 36"/>
                  <a:gd name="T27" fmla="*/ 39 h 47"/>
                  <a:gd name="T28" fmla="*/ 36 w 36"/>
                  <a:gd name="T29" fmla="*/ 43 h 47"/>
                  <a:gd name="T30" fmla="*/ 36 w 36"/>
                  <a:gd name="T31" fmla="*/ 47 h 47"/>
                  <a:gd name="T32" fmla="*/ 33 w 36"/>
                  <a:gd name="T33" fmla="*/ 47 h 47"/>
                  <a:gd name="T34" fmla="*/ 29 w 36"/>
                  <a:gd name="T35" fmla="*/ 43 h 47"/>
                  <a:gd name="T36" fmla="*/ 26 w 36"/>
                  <a:gd name="T37" fmla="*/ 39 h 47"/>
                  <a:gd name="T38" fmla="*/ 26 w 36"/>
                  <a:gd name="T39" fmla="*/ 39 h 47"/>
                  <a:gd name="T40" fmla="*/ 22 w 36"/>
                  <a:gd name="T41" fmla="*/ 32 h 47"/>
                  <a:gd name="T42" fmla="*/ 15 w 36"/>
                  <a:gd name="T43" fmla="*/ 32 h 47"/>
                  <a:gd name="T44" fmla="*/ 11 w 36"/>
                  <a:gd name="T45" fmla="*/ 29 h 47"/>
                  <a:gd name="T46" fmla="*/ 15 w 36"/>
                  <a:gd name="T47" fmla="*/ 25 h 47"/>
                  <a:gd name="T48" fmla="*/ 15 w 36"/>
                  <a:gd name="T49" fmla="*/ 21 h 47"/>
                  <a:gd name="T50" fmla="*/ 11 w 36"/>
                  <a:gd name="T51" fmla="*/ 21 h 47"/>
                  <a:gd name="T52" fmla="*/ 8 w 36"/>
                  <a:gd name="T53" fmla="*/ 21 h 47"/>
                  <a:gd name="T54" fmla="*/ 11 w 36"/>
                  <a:gd name="T55" fmla="*/ 18 h 47"/>
                  <a:gd name="T56" fmla="*/ 11 w 36"/>
                  <a:gd name="T57" fmla="*/ 11 h 47"/>
                  <a:gd name="T58" fmla="*/ 8 w 36"/>
                  <a:gd name="T59" fmla="*/ 7 h 47"/>
                  <a:gd name="T60" fmla="*/ 4 w 36"/>
                  <a:gd name="T61" fmla="*/ 11 h 47"/>
                  <a:gd name="T62" fmla="*/ 0 w 36"/>
                  <a:gd name="T63" fmla="*/ 14 h 47"/>
                  <a:gd name="T64" fmla="*/ 0 w 36"/>
                  <a:gd name="T65" fmla="*/ 7 h 47"/>
                  <a:gd name="T66" fmla="*/ 0 w 36"/>
                  <a:gd name="T67" fmla="*/ 4 h 47"/>
                  <a:gd name="T68" fmla="*/ 0 w 36"/>
                  <a:gd name="T69" fmla="*/ 0 h 47"/>
                  <a:gd name="T70" fmla="*/ 8 w 36"/>
                  <a:gd name="T71" fmla="*/ 4 h 47"/>
                  <a:gd name="T72" fmla="*/ 11 w 36"/>
                  <a:gd name="T73" fmla="*/ 0 h 47"/>
                  <a:gd name="T74" fmla="*/ 15 w 36"/>
                  <a:gd name="T75" fmla="*/ 7 h 47"/>
                  <a:gd name="T76" fmla="*/ 11 w 36"/>
                  <a:gd name="T77" fmla="*/ 11 h 47"/>
                  <a:gd name="T78" fmla="*/ 18 w 36"/>
                  <a:gd name="T79" fmla="*/ 1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 h="47">
                    <a:moveTo>
                      <a:pt x="18" y="11"/>
                    </a:moveTo>
                    <a:lnTo>
                      <a:pt x="22" y="14"/>
                    </a:lnTo>
                    <a:lnTo>
                      <a:pt x="26" y="14"/>
                    </a:lnTo>
                    <a:lnTo>
                      <a:pt x="26" y="18"/>
                    </a:lnTo>
                    <a:lnTo>
                      <a:pt x="26" y="18"/>
                    </a:lnTo>
                    <a:lnTo>
                      <a:pt x="22" y="18"/>
                    </a:lnTo>
                    <a:lnTo>
                      <a:pt x="26" y="21"/>
                    </a:lnTo>
                    <a:lnTo>
                      <a:pt x="26" y="21"/>
                    </a:lnTo>
                    <a:lnTo>
                      <a:pt x="26" y="21"/>
                    </a:lnTo>
                    <a:lnTo>
                      <a:pt x="29" y="25"/>
                    </a:lnTo>
                    <a:lnTo>
                      <a:pt x="33" y="25"/>
                    </a:lnTo>
                    <a:lnTo>
                      <a:pt x="26" y="21"/>
                    </a:lnTo>
                    <a:lnTo>
                      <a:pt x="26" y="25"/>
                    </a:lnTo>
                    <a:lnTo>
                      <a:pt x="26" y="25"/>
                    </a:lnTo>
                    <a:lnTo>
                      <a:pt x="26" y="29"/>
                    </a:lnTo>
                    <a:lnTo>
                      <a:pt x="29" y="29"/>
                    </a:lnTo>
                    <a:lnTo>
                      <a:pt x="29" y="29"/>
                    </a:lnTo>
                    <a:lnTo>
                      <a:pt x="33" y="29"/>
                    </a:lnTo>
                    <a:lnTo>
                      <a:pt x="33" y="32"/>
                    </a:lnTo>
                    <a:lnTo>
                      <a:pt x="33" y="32"/>
                    </a:lnTo>
                    <a:lnTo>
                      <a:pt x="33" y="32"/>
                    </a:lnTo>
                    <a:lnTo>
                      <a:pt x="33" y="32"/>
                    </a:lnTo>
                    <a:lnTo>
                      <a:pt x="36" y="32"/>
                    </a:lnTo>
                    <a:lnTo>
                      <a:pt x="36" y="36"/>
                    </a:lnTo>
                    <a:lnTo>
                      <a:pt x="33" y="36"/>
                    </a:lnTo>
                    <a:lnTo>
                      <a:pt x="33" y="39"/>
                    </a:lnTo>
                    <a:lnTo>
                      <a:pt x="33" y="39"/>
                    </a:lnTo>
                    <a:lnTo>
                      <a:pt x="33" y="39"/>
                    </a:lnTo>
                    <a:lnTo>
                      <a:pt x="36" y="39"/>
                    </a:lnTo>
                    <a:lnTo>
                      <a:pt x="36" y="43"/>
                    </a:lnTo>
                    <a:lnTo>
                      <a:pt x="33" y="43"/>
                    </a:lnTo>
                    <a:lnTo>
                      <a:pt x="36" y="47"/>
                    </a:lnTo>
                    <a:lnTo>
                      <a:pt x="36" y="47"/>
                    </a:lnTo>
                    <a:lnTo>
                      <a:pt x="33" y="47"/>
                    </a:lnTo>
                    <a:lnTo>
                      <a:pt x="29" y="47"/>
                    </a:lnTo>
                    <a:lnTo>
                      <a:pt x="29" y="43"/>
                    </a:lnTo>
                    <a:lnTo>
                      <a:pt x="29" y="39"/>
                    </a:lnTo>
                    <a:lnTo>
                      <a:pt x="26" y="39"/>
                    </a:lnTo>
                    <a:lnTo>
                      <a:pt x="26" y="39"/>
                    </a:lnTo>
                    <a:lnTo>
                      <a:pt x="26" y="39"/>
                    </a:lnTo>
                    <a:lnTo>
                      <a:pt x="26" y="36"/>
                    </a:lnTo>
                    <a:lnTo>
                      <a:pt x="22" y="32"/>
                    </a:lnTo>
                    <a:lnTo>
                      <a:pt x="18" y="32"/>
                    </a:lnTo>
                    <a:lnTo>
                      <a:pt x="15" y="32"/>
                    </a:lnTo>
                    <a:lnTo>
                      <a:pt x="15" y="32"/>
                    </a:lnTo>
                    <a:lnTo>
                      <a:pt x="11" y="29"/>
                    </a:lnTo>
                    <a:lnTo>
                      <a:pt x="15" y="29"/>
                    </a:lnTo>
                    <a:lnTo>
                      <a:pt x="15" y="25"/>
                    </a:lnTo>
                    <a:lnTo>
                      <a:pt x="15" y="21"/>
                    </a:lnTo>
                    <a:lnTo>
                      <a:pt x="15" y="21"/>
                    </a:lnTo>
                    <a:lnTo>
                      <a:pt x="15" y="21"/>
                    </a:lnTo>
                    <a:lnTo>
                      <a:pt x="11" y="21"/>
                    </a:lnTo>
                    <a:lnTo>
                      <a:pt x="8" y="21"/>
                    </a:lnTo>
                    <a:lnTo>
                      <a:pt x="8" y="21"/>
                    </a:lnTo>
                    <a:lnTo>
                      <a:pt x="8" y="18"/>
                    </a:lnTo>
                    <a:lnTo>
                      <a:pt x="11" y="18"/>
                    </a:lnTo>
                    <a:lnTo>
                      <a:pt x="11" y="14"/>
                    </a:lnTo>
                    <a:lnTo>
                      <a:pt x="11" y="11"/>
                    </a:lnTo>
                    <a:lnTo>
                      <a:pt x="11" y="7"/>
                    </a:lnTo>
                    <a:lnTo>
                      <a:pt x="8" y="7"/>
                    </a:lnTo>
                    <a:lnTo>
                      <a:pt x="8" y="11"/>
                    </a:lnTo>
                    <a:lnTo>
                      <a:pt x="4" y="11"/>
                    </a:lnTo>
                    <a:lnTo>
                      <a:pt x="0" y="14"/>
                    </a:lnTo>
                    <a:lnTo>
                      <a:pt x="0" y="14"/>
                    </a:lnTo>
                    <a:lnTo>
                      <a:pt x="0" y="11"/>
                    </a:lnTo>
                    <a:lnTo>
                      <a:pt x="0" y="7"/>
                    </a:lnTo>
                    <a:lnTo>
                      <a:pt x="4" y="4"/>
                    </a:lnTo>
                    <a:lnTo>
                      <a:pt x="0" y="4"/>
                    </a:lnTo>
                    <a:lnTo>
                      <a:pt x="0" y="0"/>
                    </a:lnTo>
                    <a:lnTo>
                      <a:pt x="0" y="0"/>
                    </a:lnTo>
                    <a:lnTo>
                      <a:pt x="4" y="0"/>
                    </a:lnTo>
                    <a:lnTo>
                      <a:pt x="8" y="4"/>
                    </a:lnTo>
                    <a:lnTo>
                      <a:pt x="8" y="0"/>
                    </a:lnTo>
                    <a:lnTo>
                      <a:pt x="11" y="0"/>
                    </a:lnTo>
                    <a:lnTo>
                      <a:pt x="15" y="4"/>
                    </a:lnTo>
                    <a:lnTo>
                      <a:pt x="15" y="7"/>
                    </a:lnTo>
                    <a:lnTo>
                      <a:pt x="11" y="7"/>
                    </a:lnTo>
                    <a:lnTo>
                      <a:pt x="11" y="11"/>
                    </a:lnTo>
                    <a:lnTo>
                      <a:pt x="15" y="11"/>
                    </a:lnTo>
                    <a:lnTo>
                      <a:pt x="18" y="1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85" name="Freeform 709">
                <a:extLst>
                  <a:ext uri="{FF2B5EF4-FFF2-40B4-BE49-F238E27FC236}">
                    <a16:creationId xmlns:a16="http://schemas.microsoft.com/office/drawing/2014/main" id="{DA0FCAE1-7201-4F17-A00F-5767550E2BC5}"/>
                  </a:ext>
                </a:extLst>
              </p:cNvPr>
              <p:cNvSpPr>
                <a:spLocks/>
              </p:cNvSpPr>
              <p:nvPr/>
            </p:nvSpPr>
            <p:spPr bwMode="auto">
              <a:xfrm>
                <a:off x="1039" y="1444"/>
                <a:ext cx="18" cy="22"/>
              </a:xfrm>
              <a:custGeom>
                <a:avLst/>
                <a:gdLst>
                  <a:gd name="T0" fmla="*/ 7 w 18"/>
                  <a:gd name="T1" fmla="*/ 18 h 22"/>
                  <a:gd name="T2" fmla="*/ 7 w 18"/>
                  <a:gd name="T3" fmla="*/ 18 h 22"/>
                  <a:gd name="T4" fmla="*/ 11 w 18"/>
                  <a:gd name="T5" fmla="*/ 15 h 22"/>
                  <a:gd name="T6" fmla="*/ 11 w 18"/>
                  <a:gd name="T7" fmla="*/ 15 h 22"/>
                  <a:gd name="T8" fmla="*/ 11 w 18"/>
                  <a:gd name="T9" fmla="*/ 15 h 22"/>
                  <a:gd name="T10" fmla="*/ 11 w 18"/>
                  <a:gd name="T11" fmla="*/ 18 h 22"/>
                  <a:gd name="T12" fmla="*/ 11 w 18"/>
                  <a:gd name="T13" fmla="*/ 18 h 22"/>
                  <a:gd name="T14" fmla="*/ 14 w 18"/>
                  <a:gd name="T15" fmla="*/ 22 h 22"/>
                  <a:gd name="T16" fmla="*/ 18 w 18"/>
                  <a:gd name="T17" fmla="*/ 22 h 22"/>
                  <a:gd name="T18" fmla="*/ 18 w 18"/>
                  <a:gd name="T19" fmla="*/ 22 h 22"/>
                  <a:gd name="T20" fmla="*/ 18 w 18"/>
                  <a:gd name="T21" fmla="*/ 18 h 22"/>
                  <a:gd name="T22" fmla="*/ 14 w 18"/>
                  <a:gd name="T23" fmla="*/ 18 h 22"/>
                  <a:gd name="T24" fmla="*/ 14 w 18"/>
                  <a:gd name="T25" fmla="*/ 15 h 22"/>
                  <a:gd name="T26" fmla="*/ 18 w 18"/>
                  <a:gd name="T27" fmla="*/ 7 h 22"/>
                  <a:gd name="T28" fmla="*/ 14 w 18"/>
                  <a:gd name="T29" fmla="*/ 0 h 22"/>
                  <a:gd name="T30" fmla="*/ 11 w 18"/>
                  <a:gd name="T31" fmla="*/ 0 h 22"/>
                  <a:gd name="T32" fmla="*/ 11 w 18"/>
                  <a:gd name="T33" fmla="*/ 0 h 22"/>
                  <a:gd name="T34" fmla="*/ 7 w 18"/>
                  <a:gd name="T35" fmla="*/ 0 h 22"/>
                  <a:gd name="T36" fmla="*/ 7 w 18"/>
                  <a:gd name="T37" fmla="*/ 0 h 22"/>
                  <a:gd name="T38" fmla="*/ 3 w 18"/>
                  <a:gd name="T39" fmla="*/ 0 h 22"/>
                  <a:gd name="T40" fmla="*/ 3 w 18"/>
                  <a:gd name="T41" fmla="*/ 4 h 22"/>
                  <a:gd name="T42" fmla="*/ 3 w 18"/>
                  <a:gd name="T43" fmla="*/ 4 h 22"/>
                  <a:gd name="T44" fmla="*/ 3 w 18"/>
                  <a:gd name="T45" fmla="*/ 4 h 22"/>
                  <a:gd name="T46" fmla="*/ 3 w 18"/>
                  <a:gd name="T47" fmla="*/ 4 h 22"/>
                  <a:gd name="T48" fmla="*/ 3 w 18"/>
                  <a:gd name="T49" fmla="*/ 7 h 22"/>
                  <a:gd name="T50" fmla="*/ 0 w 18"/>
                  <a:gd name="T51" fmla="*/ 7 h 22"/>
                  <a:gd name="T52" fmla="*/ 3 w 18"/>
                  <a:gd name="T53" fmla="*/ 11 h 22"/>
                  <a:gd name="T54" fmla="*/ 0 w 18"/>
                  <a:gd name="T55" fmla="*/ 11 h 22"/>
                  <a:gd name="T56" fmla="*/ 0 w 18"/>
                  <a:gd name="T57" fmla="*/ 15 h 22"/>
                  <a:gd name="T58" fmla="*/ 0 w 18"/>
                  <a:gd name="T59" fmla="*/ 15 h 22"/>
                  <a:gd name="T60" fmla="*/ 3 w 18"/>
                  <a:gd name="T61" fmla="*/ 15 h 22"/>
                  <a:gd name="T62" fmla="*/ 3 w 18"/>
                  <a:gd name="T63" fmla="*/ 15 h 22"/>
                  <a:gd name="T64" fmla="*/ 3 w 18"/>
                  <a:gd name="T65" fmla="*/ 11 h 22"/>
                  <a:gd name="T66" fmla="*/ 7 w 18"/>
                  <a:gd name="T67" fmla="*/ 15 h 22"/>
                  <a:gd name="T68" fmla="*/ 7 w 18"/>
                  <a:gd name="T69" fmla="*/ 11 h 22"/>
                  <a:gd name="T70" fmla="*/ 7 w 18"/>
                  <a:gd name="T71" fmla="*/ 11 h 22"/>
                  <a:gd name="T72" fmla="*/ 7 w 18"/>
                  <a:gd name="T73" fmla="*/ 7 h 22"/>
                  <a:gd name="T74" fmla="*/ 11 w 18"/>
                  <a:gd name="T75" fmla="*/ 11 h 22"/>
                  <a:gd name="T76" fmla="*/ 11 w 18"/>
                  <a:gd name="T77" fmla="*/ 11 h 22"/>
                  <a:gd name="T78" fmla="*/ 11 w 18"/>
                  <a:gd name="T79" fmla="*/ 15 h 22"/>
                  <a:gd name="T80" fmla="*/ 7 w 18"/>
                  <a:gd name="T81"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2">
                    <a:moveTo>
                      <a:pt x="7" y="18"/>
                    </a:moveTo>
                    <a:lnTo>
                      <a:pt x="7" y="18"/>
                    </a:lnTo>
                    <a:lnTo>
                      <a:pt x="11" y="15"/>
                    </a:lnTo>
                    <a:lnTo>
                      <a:pt x="11" y="15"/>
                    </a:lnTo>
                    <a:lnTo>
                      <a:pt x="11" y="15"/>
                    </a:lnTo>
                    <a:lnTo>
                      <a:pt x="11" y="18"/>
                    </a:lnTo>
                    <a:lnTo>
                      <a:pt x="11" y="18"/>
                    </a:lnTo>
                    <a:lnTo>
                      <a:pt x="14" y="22"/>
                    </a:lnTo>
                    <a:lnTo>
                      <a:pt x="18" y="22"/>
                    </a:lnTo>
                    <a:lnTo>
                      <a:pt x="18" y="22"/>
                    </a:lnTo>
                    <a:lnTo>
                      <a:pt x="18" y="18"/>
                    </a:lnTo>
                    <a:lnTo>
                      <a:pt x="14" y="18"/>
                    </a:lnTo>
                    <a:lnTo>
                      <a:pt x="14" y="15"/>
                    </a:lnTo>
                    <a:lnTo>
                      <a:pt x="18" y="7"/>
                    </a:lnTo>
                    <a:lnTo>
                      <a:pt x="14" y="0"/>
                    </a:lnTo>
                    <a:lnTo>
                      <a:pt x="11" y="0"/>
                    </a:lnTo>
                    <a:lnTo>
                      <a:pt x="11" y="0"/>
                    </a:lnTo>
                    <a:lnTo>
                      <a:pt x="7" y="0"/>
                    </a:lnTo>
                    <a:lnTo>
                      <a:pt x="7" y="0"/>
                    </a:lnTo>
                    <a:lnTo>
                      <a:pt x="3" y="0"/>
                    </a:lnTo>
                    <a:lnTo>
                      <a:pt x="3" y="4"/>
                    </a:lnTo>
                    <a:lnTo>
                      <a:pt x="3" y="4"/>
                    </a:lnTo>
                    <a:lnTo>
                      <a:pt x="3" y="4"/>
                    </a:lnTo>
                    <a:lnTo>
                      <a:pt x="3" y="4"/>
                    </a:lnTo>
                    <a:lnTo>
                      <a:pt x="3" y="7"/>
                    </a:lnTo>
                    <a:lnTo>
                      <a:pt x="0" y="7"/>
                    </a:lnTo>
                    <a:lnTo>
                      <a:pt x="3" y="11"/>
                    </a:lnTo>
                    <a:lnTo>
                      <a:pt x="0" y="11"/>
                    </a:lnTo>
                    <a:lnTo>
                      <a:pt x="0" y="15"/>
                    </a:lnTo>
                    <a:lnTo>
                      <a:pt x="0" y="15"/>
                    </a:lnTo>
                    <a:lnTo>
                      <a:pt x="3" y="15"/>
                    </a:lnTo>
                    <a:lnTo>
                      <a:pt x="3" y="15"/>
                    </a:lnTo>
                    <a:lnTo>
                      <a:pt x="3" y="11"/>
                    </a:lnTo>
                    <a:lnTo>
                      <a:pt x="7" y="15"/>
                    </a:lnTo>
                    <a:lnTo>
                      <a:pt x="7" y="11"/>
                    </a:lnTo>
                    <a:lnTo>
                      <a:pt x="7" y="11"/>
                    </a:lnTo>
                    <a:lnTo>
                      <a:pt x="7" y="7"/>
                    </a:lnTo>
                    <a:lnTo>
                      <a:pt x="11" y="11"/>
                    </a:lnTo>
                    <a:lnTo>
                      <a:pt x="11" y="11"/>
                    </a:lnTo>
                    <a:lnTo>
                      <a:pt x="11" y="15"/>
                    </a:lnTo>
                    <a:lnTo>
                      <a:pt x="7" y="1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86" name="Freeform 710">
                <a:extLst>
                  <a:ext uri="{FF2B5EF4-FFF2-40B4-BE49-F238E27FC236}">
                    <a16:creationId xmlns:a16="http://schemas.microsoft.com/office/drawing/2014/main" id="{651D1601-E7BF-47AB-8EC9-B2AA4CE38347}"/>
                  </a:ext>
                </a:extLst>
              </p:cNvPr>
              <p:cNvSpPr>
                <a:spLocks/>
              </p:cNvSpPr>
              <p:nvPr/>
            </p:nvSpPr>
            <p:spPr bwMode="auto">
              <a:xfrm>
                <a:off x="1039" y="1444"/>
                <a:ext cx="18" cy="22"/>
              </a:xfrm>
              <a:custGeom>
                <a:avLst/>
                <a:gdLst>
                  <a:gd name="T0" fmla="*/ 7 w 18"/>
                  <a:gd name="T1" fmla="*/ 18 h 22"/>
                  <a:gd name="T2" fmla="*/ 7 w 18"/>
                  <a:gd name="T3" fmla="*/ 18 h 22"/>
                  <a:gd name="T4" fmla="*/ 11 w 18"/>
                  <a:gd name="T5" fmla="*/ 15 h 22"/>
                  <a:gd name="T6" fmla="*/ 11 w 18"/>
                  <a:gd name="T7" fmla="*/ 15 h 22"/>
                  <a:gd name="T8" fmla="*/ 11 w 18"/>
                  <a:gd name="T9" fmla="*/ 15 h 22"/>
                  <a:gd name="T10" fmla="*/ 11 w 18"/>
                  <a:gd name="T11" fmla="*/ 18 h 22"/>
                  <a:gd name="T12" fmla="*/ 11 w 18"/>
                  <a:gd name="T13" fmla="*/ 18 h 22"/>
                  <a:gd name="T14" fmla="*/ 14 w 18"/>
                  <a:gd name="T15" fmla="*/ 22 h 22"/>
                  <a:gd name="T16" fmla="*/ 18 w 18"/>
                  <a:gd name="T17" fmla="*/ 22 h 22"/>
                  <a:gd name="T18" fmla="*/ 18 w 18"/>
                  <a:gd name="T19" fmla="*/ 22 h 22"/>
                  <a:gd name="T20" fmla="*/ 18 w 18"/>
                  <a:gd name="T21" fmla="*/ 18 h 22"/>
                  <a:gd name="T22" fmla="*/ 14 w 18"/>
                  <a:gd name="T23" fmla="*/ 18 h 22"/>
                  <a:gd name="T24" fmla="*/ 14 w 18"/>
                  <a:gd name="T25" fmla="*/ 15 h 22"/>
                  <a:gd name="T26" fmla="*/ 18 w 18"/>
                  <a:gd name="T27" fmla="*/ 7 h 22"/>
                  <a:gd name="T28" fmla="*/ 14 w 18"/>
                  <a:gd name="T29" fmla="*/ 0 h 22"/>
                  <a:gd name="T30" fmla="*/ 11 w 18"/>
                  <a:gd name="T31" fmla="*/ 0 h 22"/>
                  <a:gd name="T32" fmla="*/ 11 w 18"/>
                  <a:gd name="T33" fmla="*/ 0 h 22"/>
                  <a:gd name="T34" fmla="*/ 7 w 18"/>
                  <a:gd name="T35" fmla="*/ 0 h 22"/>
                  <a:gd name="T36" fmla="*/ 7 w 18"/>
                  <a:gd name="T37" fmla="*/ 0 h 22"/>
                  <a:gd name="T38" fmla="*/ 3 w 18"/>
                  <a:gd name="T39" fmla="*/ 0 h 22"/>
                  <a:gd name="T40" fmla="*/ 3 w 18"/>
                  <a:gd name="T41" fmla="*/ 4 h 22"/>
                  <a:gd name="T42" fmla="*/ 3 w 18"/>
                  <a:gd name="T43" fmla="*/ 4 h 22"/>
                  <a:gd name="T44" fmla="*/ 3 w 18"/>
                  <a:gd name="T45" fmla="*/ 4 h 22"/>
                  <a:gd name="T46" fmla="*/ 3 w 18"/>
                  <a:gd name="T47" fmla="*/ 4 h 22"/>
                  <a:gd name="T48" fmla="*/ 3 w 18"/>
                  <a:gd name="T49" fmla="*/ 7 h 22"/>
                  <a:gd name="T50" fmla="*/ 0 w 18"/>
                  <a:gd name="T51" fmla="*/ 7 h 22"/>
                  <a:gd name="T52" fmla="*/ 3 w 18"/>
                  <a:gd name="T53" fmla="*/ 11 h 22"/>
                  <a:gd name="T54" fmla="*/ 0 w 18"/>
                  <a:gd name="T55" fmla="*/ 11 h 22"/>
                  <a:gd name="T56" fmla="*/ 0 w 18"/>
                  <a:gd name="T57" fmla="*/ 15 h 22"/>
                  <a:gd name="T58" fmla="*/ 0 w 18"/>
                  <a:gd name="T59" fmla="*/ 15 h 22"/>
                  <a:gd name="T60" fmla="*/ 3 w 18"/>
                  <a:gd name="T61" fmla="*/ 15 h 22"/>
                  <a:gd name="T62" fmla="*/ 3 w 18"/>
                  <a:gd name="T63" fmla="*/ 15 h 22"/>
                  <a:gd name="T64" fmla="*/ 3 w 18"/>
                  <a:gd name="T65" fmla="*/ 11 h 22"/>
                  <a:gd name="T66" fmla="*/ 7 w 18"/>
                  <a:gd name="T67" fmla="*/ 15 h 22"/>
                  <a:gd name="T68" fmla="*/ 7 w 18"/>
                  <a:gd name="T69" fmla="*/ 11 h 22"/>
                  <a:gd name="T70" fmla="*/ 7 w 18"/>
                  <a:gd name="T71" fmla="*/ 11 h 22"/>
                  <a:gd name="T72" fmla="*/ 7 w 18"/>
                  <a:gd name="T73" fmla="*/ 7 h 22"/>
                  <a:gd name="T74" fmla="*/ 11 w 18"/>
                  <a:gd name="T75" fmla="*/ 11 h 22"/>
                  <a:gd name="T76" fmla="*/ 11 w 18"/>
                  <a:gd name="T77" fmla="*/ 11 h 22"/>
                  <a:gd name="T78" fmla="*/ 11 w 18"/>
                  <a:gd name="T79" fmla="*/ 15 h 22"/>
                  <a:gd name="T80" fmla="*/ 7 w 18"/>
                  <a:gd name="T81"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2">
                    <a:moveTo>
                      <a:pt x="7" y="18"/>
                    </a:moveTo>
                    <a:lnTo>
                      <a:pt x="7" y="18"/>
                    </a:lnTo>
                    <a:lnTo>
                      <a:pt x="11" y="15"/>
                    </a:lnTo>
                    <a:lnTo>
                      <a:pt x="11" y="15"/>
                    </a:lnTo>
                    <a:lnTo>
                      <a:pt x="11" y="15"/>
                    </a:lnTo>
                    <a:lnTo>
                      <a:pt x="11" y="18"/>
                    </a:lnTo>
                    <a:lnTo>
                      <a:pt x="11" y="18"/>
                    </a:lnTo>
                    <a:lnTo>
                      <a:pt x="14" y="22"/>
                    </a:lnTo>
                    <a:lnTo>
                      <a:pt x="18" y="22"/>
                    </a:lnTo>
                    <a:lnTo>
                      <a:pt x="18" y="22"/>
                    </a:lnTo>
                    <a:lnTo>
                      <a:pt x="18" y="18"/>
                    </a:lnTo>
                    <a:lnTo>
                      <a:pt x="14" y="18"/>
                    </a:lnTo>
                    <a:lnTo>
                      <a:pt x="14" y="15"/>
                    </a:lnTo>
                    <a:lnTo>
                      <a:pt x="18" y="7"/>
                    </a:lnTo>
                    <a:lnTo>
                      <a:pt x="14" y="0"/>
                    </a:lnTo>
                    <a:lnTo>
                      <a:pt x="11" y="0"/>
                    </a:lnTo>
                    <a:lnTo>
                      <a:pt x="11" y="0"/>
                    </a:lnTo>
                    <a:lnTo>
                      <a:pt x="7" y="0"/>
                    </a:lnTo>
                    <a:lnTo>
                      <a:pt x="7" y="0"/>
                    </a:lnTo>
                    <a:lnTo>
                      <a:pt x="3" y="0"/>
                    </a:lnTo>
                    <a:lnTo>
                      <a:pt x="3" y="4"/>
                    </a:lnTo>
                    <a:lnTo>
                      <a:pt x="3" y="4"/>
                    </a:lnTo>
                    <a:lnTo>
                      <a:pt x="3" y="4"/>
                    </a:lnTo>
                    <a:lnTo>
                      <a:pt x="3" y="4"/>
                    </a:lnTo>
                    <a:lnTo>
                      <a:pt x="3" y="7"/>
                    </a:lnTo>
                    <a:lnTo>
                      <a:pt x="0" y="7"/>
                    </a:lnTo>
                    <a:lnTo>
                      <a:pt x="3" y="11"/>
                    </a:lnTo>
                    <a:lnTo>
                      <a:pt x="0" y="11"/>
                    </a:lnTo>
                    <a:lnTo>
                      <a:pt x="0" y="15"/>
                    </a:lnTo>
                    <a:lnTo>
                      <a:pt x="0" y="15"/>
                    </a:lnTo>
                    <a:lnTo>
                      <a:pt x="3" y="15"/>
                    </a:lnTo>
                    <a:lnTo>
                      <a:pt x="3" y="15"/>
                    </a:lnTo>
                    <a:lnTo>
                      <a:pt x="3" y="11"/>
                    </a:lnTo>
                    <a:lnTo>
                      <a:pt x="7" y="15"/>
                    </a:lnTo>
                    <a:lnTo>
                      <a:pt x="7" y="11"/>
                    </a:lnTo>
                    <a:lnTo>
                      <a:pt x="7" y="11"/>
                    </a:lnTo>
                    <a:lnTo>
                      <a:pt x="7" y="7"/>
                    </a:lnTo>
                    <a:lnTo>
                      <a:pt x="11" y="11"/>
                    </a:lnTo>
                    <a:lnTo>
                      <a:pt x="11" y="11"/>
                    </a:lnTo>
                    <a:lnTo>
                      <a:pt x="11" y="15"/>
                    </a:lnTo>
                    <a:lnTo>
                      <a:pt x="7" y="1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87" name="Freeform 711">
                <a:extLst>
                  <a:ext uri="{FF2B5EF4-FFF2-40B4-BE49-F238E27FC236}">
                    <a16:creationId xmlns:a16="http://schemas.microsoft.com/office/drawing/2014/main" id="{EFB9751F-59F8-4C84-98D5-C3283B43A700}"/>
                  </a:ext>
                </a:extLst>
              </p:cNvPr>
              <p:cNvSpPr>
                <a:spLocks/>
              </p:cNvSpPr>
              <p:nvPr/>
            </p:nvSpPr>
            <p:spPr bwMode="auto">
              <a:xfrm>
                <a:off x="1010" y="1462"/>
                <a:ext cx="7" cy="15"/>
              </a:xfrm>
              <a:custGeom>
                <a:avLst/>
                <a:gdLst>
                  <a:gd name="T0" fmla="*/ 4 w 7"/>
                  <a:gd name="T1" fmla="*/ 7 h 15"/>
                  <a:gd name="T2" fmla="*/ 4 w 7"/>
                  <a:gd name="T3" fmla="*/ 7 h 15"/>
                  <a:gd name="T4" fmla="*/ 7 w 7"/>
                  <a:gd name="T5" fmla="*/ 15 h 15"/>
                  <a:gd name="T6" fmla="*/ 7 w 7"/>
                  <a:gd name="T7" fmla="*/ 15 h 15"/>
                  <a:gd name="T8" fmla="*/ 4 w 7"/>
                  <a:gd name="T9" fmla="*/ 15 h 15"/>
                  <a:gd name="T10" fmla="*/ 4 w 7"/>
                  <a:gd name="T11" fmla="*/ 11 h 15"/>
                  <a:gd name="T12" fmla="*/ 0 w 7"/>
                  <a:gd name="T13" fmla="*/ 7 h 15"/>
                  <a:gd name="T14" fmla="*/ 0 w 7"/>
                  <a:gd name="T15" fmla="*/ 4 h 15"/>
                  <a:gd name="T16" fmla="*/ 0 w 7"/>
                  <a:gd name="T17" fmla="*/ 4 h 15"/>
                  <a:gd name="T18" fmla="*/ 0 w 7"/>
                  <a:gd name="T19" fmla="*/ 0 h 15"/>
                  <a:gd name="T20" fmla="*/ 0 w 7"/>
                  <a:gd name="T21" fmla="*/ 0 h 15"/>
                  <a:gd name="T22" fmla="*/ 4 w 7"/>
                  <a:gd name="T23" fmla="*/ 4 h 15"/>
                  <a:gd name="T24" fmla="*/ 4 w 7"/>
                  <a:gd name="T25" fmla="*/ 4 h 15"/>
                  <a:gd name="T26" fmla="*/ 4 w 7"/>
                  <a:gd name="T2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5">
                    <a:moveTo>
                      <a:pt x="4" y="7"/>
                    </a:moveTo>
                    <a:lnTo>
                      <a:pt x="4" y="7"/>
                    </a:lnTo>
                    <a:lnTo>
                      <a:pt x="7" y="15"/>
                    </a:lnTo>
                    <a:lnTo>
                      <a:pt x="7" y="15"/>
                    </a:lnTo>
                    <a:lnTo>
                      <a:pt x="4" y="15"/>
                    </a:lnTo>
                    <a:lnTo>
                      <a:pt x="4" y="11"/>
                    </a:lnTo>
                    <a:lnTo>
                      <a:pt x="0" y="7"/>
                    </a:lnTo>
                    <a:lnTo>
                      <a:pt x="0" y="4"/>
                    </a:lnTo>
                    <a:lnTo>
                      <a:pt x="0" y="4"/>
                    </a:lnTo>
                    <a:lnTo>
                      <a:pt x="0" y="0"/>
                    </a:lnTo>
                    <a:lnTo>
                      <a:pt x="0" y="0"/>
                    </a:lnTo>
                    <a:lnTo>
                      <a:pt x="4" y="4"/>
                    </a:lnTo>
                    <a:lnTo>
                      <a:pt x="4" y="4"/>
                    </a:lnTo>
                    <a:lnTo>
                      <a:pt x="4"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88" name="Freeform 712">
                <a:extLst>
                  <a:ext uri="{FF2B5EF4-FFF2-40B4-BE49-F238E27FC236}">
                    <a16:creationId xmlns:a16="http://schemas.microsoft.com/office/drawing/2014/main" id="{E54303B5-23A1-4235-83E8-0A90856A752F}"/>
                  </a:ext>
                </a:extLst>
              </p:cNvPr>
              <p:cNvSpPr>
                <a:spLocks/>
              </p:cNvSpPr>
              <p:nvPr/>
            </p:nvSpPr>
            <p:spPr bwMode="auto">
              <a:xfrm>
                <a:off x="1010" y="1462"/>
                <a:ext cx="7" cy="15"/>
              </a:xfrm>
              <a:custGeom>
                <a:avLst/>
                <a:gdLst>
                  <a:gd name="T0" fmla="*/ 4 w 7"/>
                  <a:gd name="T1" fmla="*/ 7 h 15"/>
                  <a:gd name="T2" fmla="*/ 4 w 7"/>
                  <a:gd name="T3" fmla="*/ 7 h 15"/>
                  <a:gd name="T4" fmla="*/ 7 w 7"/>
                  <a:gd name="T5" fmla="*/ 15 h 15"/>
                  <a:gd name="T6" fmla="*/ 7 w 7"/>
                  <a:gd name="T7" fmla="*/ 15 h 15"/>
                  <a:gd name="T8" fmla="*/ 4 w 7"/>
                  <a:gd name="T9" fmla="*/ 15 h 15"/>
                  <a:gd name="T10" fmla="*/ 4 w 7"/>
                  <a:gd name="T11" fmla="*/ 11 h 15"/>
                  <a:gd name="T12" fmla="*/ 0 w 7"/>
                  <a:gd name="T13" fmla="*/ 7 h 15"/>
                  <a:gd name="T14" fmla="*/ 0 w 7"/>
                  <a:gd name="T15" fmla="*/ 4 h 15"/>
                  <a:gd name="T16" fmla="*/ 0 w 7"/>
                  <a:gd name="T17" fmla="*/ 4 h 15"/>
                  <a:gd name="T18" fmla="*/ 0 w 7"/>
                  <a:gd name="T19" fmla="*/ 0 h 15"/>
                  <a:gd name="T20" fmla="*/ 0 w 7"/>
                  <a:gd name="T21" fmla="*/ 0 h 15"/>
                  <a:gd name="T22" fmla="*/ 4 w 7"/>
                  <a:gd name="T23" fmla="*/ 4 h 15"/>
                  <a:gd name="T24" fmla="*/ 4 w 7"/>
                  <a:gd name="T25" fmla="*/ 4 h 15"/>
                  <a:gd name="T26" fmla="*/ 4 w 7"/>
                  <a:gd name="T2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5">
                    <a:moveTo>
                      <a:pt x="4" y="7"/>
                    </a:moveTo>
                    <a:lnTo>
                      <a:pt x="4" y="7"/>
                    </a:lnTo>
                    <a:lnTo>
                      <a:pt x="7" y="15"/>
                    </a:lnTo>
                    <a:lnTo>
                      <a:pt x="7" y="15"/>
                    </a:lnTo>
                    <a:lnTo>
                      <a:pt x="4" y="15"/>
                    </a:lnTo>
                    <a:lnTo>
                      <a:pt x="4" y="11"/>
                    </a:lnTo>
                    <a:lnTo>
                      <a:pt x="0" y="7"/>
                    </a:lnTo>
                    <a:lnTo>
                      <a:pt x="0" y="4"/>
                    </a:lnTo>
                    <a:lnTo>
                      <a:pt x="0" y="4"/>
                    </a:lnTo>
                    <a:lnTo>
                      <a:pt x="0" y="0"/>
                    </a:lnTo>
                    <a:lnTo>
                      <a:pt x="0" y="0"/>
                    </a:lnTo>
                    <a:lnTo>
                      <a:pt x="4" y="4"/>
                    </a:lnTo>
                    <a:lnTo>
                      <a:pt x="4" y="4"/>
                    </a:lnTo>
                    <a:lnTo>
                      <a:pt x="4"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89" name="Freeform 713">
                <a:extLst>
                  <a:ext uri="{FF2B5EF4-FFF2-40B4-BE49-F238E27FC236}">
                    <a16:creationId xmlns:a16="http://schemas.microsoft.com/office/drawing/2014/main" id="{6CD828E0-66A5-4E80-A350-CAD378C1172C}"/>
                  </a:ext>
                </a:extLst>
              </p:cNvPr>
              <p:cNvSpPr>
                <a:spLocks/>
              </p:cNvSpPr>
              <p:nvPr/>
            </p:nvSpPr>
            <p:spPr bwMode="auto">
              <a:xfrm>
                <a:off x="1042" y="1462"/>
                <a:ext cx="4" cy="7"/>
              </a:xfrm>
              <a:custGeom>
                <a:avLst/>
                <a:gdLst>
                  <a:gd name="T0" fmla="*/ 0 w 4"/>
                  <a:gd name="T1" fmla="*/ 0 h 7"/>
                  <a:gd name="T2" fmla="*/ 4 w 4"/>
                  <a:gd name="T3" fmla="*/ 4 h 7"/>
                  <a:gd name="T4" fmla="*/ 4 w 4"/>
                  <a:gd name="T5" fmla="*/ 7 h 7"/>
                  <a:gd name="T6" fmla="*/ 4 w 4"/>
                  <a:gd name="T7" fmla="*/ 7 h 7"/>
                  <a:gd name="T8" fmla="*/ 0 w 4"/>
                  <a:gd name="T9" fmla="*/ 4 h 7"/>
                  <a:gd name="T10" fmla="*/ 0 w 4"/>
                  <a:gd name="T11" fmla="*/ 4 h 7"/>
                  <a:gd name="T12" fmla="*/ 0 w 4"/>
                  <a:gd name="T13" fmla="*/ 0 h 7"/>
                  <a:gd name="T14" fmla="*/ 0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0" y="0"/>
                    </a:moveTo>
                    <a:lnTo>
                      <a:pt x="4" y="4"/>
                    </a:lnTo>
                    <a:lnTo>
                      <a:pt x="4" y="7"/>
                    </a:lnTo>
                    <a:lnTo>
                      <a:pt x="4" y="7"/>
                    </a:lnTo>
                    <a:lnTo>
                      <a:pt x="0" y="4"/>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90" name="Freeform 714">
                <a:extLst>
                  <a:ext uri="{FF2B5EF4-FFF2-40B4-BE49-F238E27FC236}">
                    <a16:creationId xmlns:a16="http://schemas.microsoft.com/office/drawing/2014/main" id="{B3BA9760-B784-4B7D-8620-CA1A9896FB77}"/>
                  </a:ext>
                </a:extLst>
              </p:cNvPr>
              <p:cNvSpPr>
                <a:spLocks/>
              </p:cNvSpPr>
              <p:nvPr/>
            </p:nvSpPr>
            <p:spPr bwMode="auto">
              <a:xfrm>
                <a:off x="1042" y="1462"/>
                <a:ext cx="4" cy="7"/>
              </a:xfrm>
              <a:custGeom>
                <a:avLst/>
                <a:gdLst>
                  <a:gd name="T0" fmla="*/ 0 w 4"/>
                  <a:gd name="T1" fmla="*/ 0 h 7"/>
                  <a:gd name="T2" fmla="*/ 4 w 4"/>
                  <a:gd name="T3" fmla="*/ 4 h 7"/>
                  <a:gd name="T4" fmla="*/ 4 w 4"/>
                  <a:gd name="T5" fmla="*/ 7 h 7"/>
                  <a:gd name="T6" fmla="*/ 4 w 4"/>
                  <a:gd name="T7" fmla="*/ 7 h 7"/>
                  <a:gd name="T8" fmla="*/ 0 w 4"/>
                  <a:gd name="T9" fmla="*/ 4 h 7"/>
                  <a:gd name="T10" fmla="*/ 0 w 4"/>
                  <a:gd name="T11" fmla="*/ 4 h 7"/>
                  <a:gd name="T12" fmla="*/ 0 w 4"/>
                  <a:gd name="T13" fmla="*/ 0 h 7"/>
                  <a:gd name="T14" fmla="*/ 0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0" y="0"/>
                    </a:moveTo>
                    <a:lnTo>
                      <a:pt x="4" y="4"/>
                    </a:lnTo>
                    <a:lnTo>
                      <a:pt x="4" y="7"/>
                    </a:lnTo>
                    <a:lnTo>
                      <a:pt x="4" y="7"/>
                    </a:lnTo>
                    <a:lnTo>
                      <a:pt x="0" y="4"/>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91" name="Freeform 715">
                <a:extLst>
                  <a:ext uri="{FF2B5EF4-FFF2-40B4-BE49-F238E27FC236}">
                    <a16:creationId xmlns:a16="http://schemas.microsoft.com/office/drawing/2014/main" id="{EFE35C21-AD34-4396-B53D-FC7302C3A356}"/>
                  </a:ext>
                </a:extLst>
              </p:cNvPr>
              <p:cNvSpPr>
                <a:spLocks/>
              </p:cNvSpPr>
              <p:nvPr/>
            </p:nvSpPr>
            <p:spPr bwMode="auto">
              <a:xfrm>
                <a:off x="90" y="1555"/>
                <a:ext cx="10" cy="8"/>
              </a:xfrm>
              <a:custGeom>
                <a:avLst/>
                <a:gdLst>
                  <a:gd name="T0" fmla="*/ 0 w 10"/>
                  <a:gd name="T1" fmla="*/ 0 h 8"/>
                  <a:gd name="T2" fmla="*/ 0 w 10"/>
                  <a:gd name="T3" fmla="*/ 0 h 8"/>
                  <a:gd name="T4" fmla="*/ 0 w 10"/>
                  <a:gd name="T5" fmla="*/ 0 h 8"/>
                  <a:gd name="T6" fmla="*/ 3 w 10"/>
                  <a:gd name="T7" fmla="*/ 0 h 8"/>
                  <a:gd name="T8" fmla="*/ 3 w 10"/>
                  <a:gd name="T9" fmla="*/ 0 h 8"/>
                  <a:gd name="T10" fmla="*/ 7 w 10"/>
                  <a:gd name="T11" fmla="*/ 0 h 8"/>
                  <a:gd name="T12" fmla="*/ 10 w 10"/>
                  <a:gd name="T13" fmla="*/ 4 h 8"/>
                  <a:gd name="T14" fmla="*/ 10 w 10"/>
                  <a:gd name="T15" fmla="*/ 4 h 8"/>
                  <a:gd name="T16" fmla="*/ 7 w 10"/>
                  <a:gd name="T17" fmla="*/ 4 h 8"/>
                  <a:gd name="T18" fmla="*/ 7 w 10"/>
                  <a:gd name="T19" fmla="*/ 8 h 8"/>
                  <a:gd name="T20" fmla="*/ 7 w 10"/>
                  <a:gd name="T21" fmla="*/ 8 h 8"/>
                  <a:gd name="T22" fmla="*/ 3 w 10"/>
                  <a:gd name="T23" fmla="*/ 8 h 8"/>
                  <a:gd name="T24" fmla="*/ 3 w 10"/>
                  <a:gd name="T25" fmla="*/ 4 h 8"/>
                  <a:gd name="T26" fmla="*/ 0 w 10"/>
                  <a:gd name="T27" fmla="*/ 4 h 8"/>
                  <a:gd name="T28" fmla="*/ 0 w 10"/>
                  <a:gd name="T29" fmla="*/ 0 h 8"/>
                  <a:gd name="T30" fmla="*/ 0 w 10"/>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8">
                    <a:moveTo>
                      <a:pt x="0" y="0"/>
                    </a:moveTo>
                    <a:lnTo>
                      <a:pt x="0" y="0"/>
                    </a:lnTo>
                    <a:lnTo>
                      <a:pt x="0" y="0"/>
                    </a:lnTo>
                    <a:lnTo>
                      <a:pt x="3" y="0"/>
                    </a:lnTo>
                    <a:lnTo>
                      <a:pt x="3" y="0"/>
                    </a:lnTo>
                    <a:lnTo>
                      <a:pt x="7" y="0"/>
                    </a:lnTo>
                    <a:lnTo>
                      <a:pt x="10" y="4"/>
                    </a:lnTo>
                    <a:lnTo>
                      <a:pt x="10" y="4"/>
                    </a:lnTo>
                    <a:lnTo>
                      <a:pt x="7" y="4"/>
                    </a:lnTo>
                    <a:lnTo>
                      <a:pt x="7" y="8"/>
                    </a:lnTo>
                    <a:lnTo>
                      <a:pt x="7" y="8"/>
                    </a:lnTo>
                    <a:lnTo>
                      <a:pt x="3" y="8"/>
                    </a:lnTo>
                    <a:lnTo>
                      <a:pt x="3" y="4"/>
                    </a:lnTo>
                    <a:lnTo>
                      <a:pt x="0" y="4"/>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92" name="Freeform 716">
                <a:extLst>
                  <a:ext uri="{FF2B5EF4-FFF2-40B4-BE49-F238E27FC236}">
                    <a16:creationId xmlns:a16="http://schemas.microsoft.com/office/drawing/2014/main" id="{95023F8C-8C57-4987-AFBE-0F8E1AD6E1D5}"/>
                  </a:ext>
                </a:extLst>
              </p:cNvPr>
              <p:cNvSpPr>
                <a:spLocks/>
              </p:cNvSpPr>
              <p:nvPr/>
            </p:nvSpPr>
            <p:spPr bwMode="auto">
              <a:xfrm>
                <a:off x="100" y="1555"/>
                <a:ext cx="11" cy="8"/>
              </a:xfrm>
              <a:custGeom>
                <a:avLst/>
                <a:gdLst>
                  <a:gd name="T0" fmla="*/ 0 w 11"/>
                  <a:gd name="T1" fmla="*/ 8 h 8"/>
                  <a:gd name="T2" fmla="*/ 0 w 11"/>
                  <a:gd name="T3" fmla="*/ 8 h 8"/>
                  <a:gd name="T4" fmla="*/ 4 w 11"/>
                  <a:gd name="T5" fmla="*/ 4 h 8"/>
                  <a:gd name="T6" fmla="*/ 8 w 11"/>
                  <a:gd name="T7" fmla="*/ 4 h 8"/>
                  <a:gd name="T8" fmla="*/ 11 w 11"/>
                  <a:gd name="T9" fmla="*/ 0 h 8"/>
                  <a:gd name="T10" fmla="*/ 11 w 11"/>
                  <a:gd name="T11" fmla="*/ 0 h 8"/>
                  <a:gd name="T12" fmla="*/ 11 w 11"/>
                  <a:gd name="T13" fmla="*/ 4 h 8"/>
                  <a:gd name="T14" fmla="*/ 11 w 11"/>
                  <a:gd name="T15" fmla="*/ 4 h 8"/>
                  <a:gd name="T16" fmla="*/ 0 w 11"/>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0" y="8"/>
                    </a:moveTo>
                    <a:lnTo>
                      <a:pt x="0" y="8"/>
                    </a:lnTo>
                    <a:lnTo>
                      <a:pt x="4" y="4"/>
                    </a:lnTo>
                    <a:lnTo>
                      <a:pt x="8" y="4"/>
                    </a:lnTo>
                    <a:lnTo>
                      <a:pt x="11" y="0"/>
                    </a:lnTo>
                    <a:lnTo>
                      <a:pt x="11" y="0"/>
                    </a:lnTo>
                    <a:lnTo>
                      <a:pt x="11" y="4"/>
                    </a:lnTo>
                    <a:lnTo>
                      <a:pt x="11" y="4"/>
                    </a:lnTo>
                    <a:lnTo>
                      <a:pt x="0" y="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93" name="Freeform 717">
                <a:extLst>
                  <a:ext uri="{FF2B5EF4-FFF2-40B4-BE49-F238E27FC236}">
                    <a16:creationId xmlns:a16="http://schemas.microsoft.com/office/drawing/2014/main" id="{FCFA5AEC-8805-41E6-9A62-C35BE93BFED7}"/>
                  </a:ext>
                </a:extLst>
              </p:cNvPr>
              <p:cNvSpPr>
                <a:spLocks/>
              </p:cNvSpPr>
              <p:nvPr/>
            </p:nvSpPr>
            <p:spPr bwMode="auto">
              <a:xfrm>
                <a:off x="118" y="1552"/>
                <a:ext cx="11" cy="11"/>
              </a:xfrm>
              <a:custGeom>
                <a:avLst/>
                <a:gdLst>
                  <a:gd name="T0" fmla="*/ 0 w 11"/>
                  <a:gd name="T1" fmla="*/ 7 h 11"/>
                  <a:gd name="T2" fmla="*/ 0 w 11"/>
                  <a:gd name="T3" fmla="*/ 7 h 11"/>
                  <a:gd name="T4" fmla="*/ 0 w 11"/>
                  <a:gd name="T5" fmla="*/ 3 h 11"/>
                  <a:gd name="T6" fmla="*/ 0 w 11"/>
                  <a:gd name="T7" fmla="*/ 3 h 11"/>
                  <a:gd name="T8" fmla="*/ 4 w 11"/>
                  <a:gd name="T9" fmla="*/ 0 h 11"/>
                  <a:gd name="T10" fmla="*/ 4 w 11"/>
                  <a:gd name="T11" fmla="*/ 3 h 11"/>
                  <a:gd name="T12" fmla="*/ 4 w 11"/>
                  <a:gd name="T13" fmla="*/ 3 h 11"/>
                  <a:gd name="T14" fmla="*/ 4 w 11"/>
                  <a:gd name="T15" fmla="*/ 7 h 11"/>
                  <a:gd name="T16" fmla="*/ 7 w 11"/>
                  <a:gd name="T17" fmla="*/ 7 h 11"/>
                  <a:gd name="T18" fmla="*/ 7 w 11"/>
                  <a:gd name="T19" fmla="*/ 7 h 11"/>
                  <a:gd name="T20" fmla="*/ 11 w 11"/>
                  <a:gd name="T21" fmla="*/ 7 h 11"/>
                  <a:gd name="T22" fmla="*/ 4 w 11"/>
                  <a:gd name="T23" fmla="*/ 11 h 11"/>
                  <a:gd name="T24" fmla="*/ 4 w 11"/>
                  <a:gd name="T25" fmla="*/ 11 h 11"/>
                  <a:gd name="T26" fmla="*/ 4 w 11"/>
                  <a:gd name="T27" fmla="*/ 11 h 11"/>
                  <a:gd name="T28" fmla="*/ 0 w 11"/>
                  <a:gd name="T29" fmla="*/ 11 h 11"/>
                  <a:gd name="T30" fmla="*/ 0 w 11"/>
                  <a:gd name="T31" fmla="*/ 11 h 11"/>
                  <a:gd name="T32" fmla="*/ 0 w 11"/>
                  <a:gd name="T33" fmla="*/ 11 h 11"/>
                  <a:gd name="T34" fmla="*/ 0 w 11"/>
                  <a:gd name="T35"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1">
                    <a:moveTo>
                      <a:pt x="0" y="7"/>
                    </a:moveTo>
                    <a:lnTo>
                      <a:pt x="0" y="7"/>
                    </a:lnTo>
                    <a:lnTo>
                      <a:pt x="0" y="3"/>
                    </a:lnTo>
                    <a:lnTo>
                      <a:pt x="0" y="3"/>
                    </a:lnTo>
                    <a:lnTo>
                      <a:pt x="4" y="0"/>
                    </a:lnTo>
                    <a:lnTo>
                      <a:pt x="4" y="3"/>
                    </a:lnTo>
                    <a:lnTo>
                      <a:pt x="4" y="3"/>
                    </a:lnTo>
                    <a:lnTo>
                      <a:pt x="4" y="7"/>
                    </a:lnTo>
                    <a:lnTo>
                      <a:pt x="7" y="7"/>
                    </a:lnTo>
                    <a:lnTo>
                      <a:pt x="7" y="7"/>
                    </a:lnTo>
                    <a:lnTo>
                      <a:pt x="11" y="7"/>
                    </a:lnTo>
                    <a:lnTo>
                      <a:pt x="4" y="11"/>
                    </a:lnTo>
                    <a:lnTo>
                      <a:pt x="4" y="11"/>
                    </a:lnTo>
                    <a:lnTo>
                      <a:pt x="4" y="11"/>
                    </a:lnTo>
                    <a:lnTo>
                      <a:pt x="0" y="11"/>
                    </a:lnTo>
                    <a:lnTo>
                      <a:pt x="0" y="11"/>
                    </a:lnTo>
                    <a:lnTo>
                      <a:pt x="0" y="11"/>
                    </a:lnTo>
                    <a:lnTo>
                      <a:pt x="0"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94" name="Freeform 718">
                <a:extLst>
                  <a:ext uri="{FF2B5EF4-FFF2-40B4-BE49-F238E27FC236}">
                    <a16:creationId xmlns:a16="http://schemas.microsoft.com/office/drawing/2014/main" id="{9BAC4985-A8B4-4814-9CA3-02BFDB898D32}"/>
                  </a:ext>
                </a:extLst>
              </p:cNvPr>
              <p:cNvSpPr>
                <a:spLocks/>
              </p:cNvSpPr>
              <p:nvPr/>
            </p:nvSpPr>
            <p:spPr bwMode="auto">
              <a:xfrm>
                <a:off x="161" y="1541"/>
                <a:ext cx="15" cy="11"/>
              </a:xfrm>
              <a:custGeom>
                <a:avLst/>
                <a:gdLst>
                  <a:gd name="T0" fmla="*/ 7 w 15"/>
                  <a:gd name="T1" fmla="*/ 0 h 11"/>
                  <a:gd name="T2" fmla="*/ 7 w 15"/>
                  <a:gd name="T3" fmla="*/ 0 h 11"/>
                  <a:gd name="T4" fmla="*/ 11 w 15"/>
                  <a:gd name="T5" fmla="*/ 0 h 11"/>
                  <a:gd name="T6" fmla="*/ 11 w 15"/>
                  <a:gd name="T7" fmla="*/ 0 h 11"/>
                  <a:gd name="T8" fmla="*/ 15 w 15"/>
                  <a:gd name="T9" fmla="*/ 4 h 11"/>
                  <a:gd name="T10" fmla="*/ 15 w 15"/>
                  <a:gd name="T11" fmla="*/ 4 h 11"/>
                  <a:gd name="T12" fmla="*/ 11 w 15"/>
                  <a:gd name="T13" fmla="*/ 7 h 11"/>
                  <a:gd name="T14" fmla="*/ 11 w 15"/>
                  <a:gd name="T15" fmla="*/ 7 h 11"/>
                  <a:gd name="T16" fmla="*/ 7 w 15"/>
                  <a:gd name="T17" fmla="*/ 11 h 11"/>
                  <a:gd name="T18" fmla="*/ 7 w 15"/>
                  <a:gd name="T19" fmla="*/ 11 h 11"/>
                  <a:gd name="T20" fmla="*/ 7 w 15"/>
                  <a:gd name="T21" fmla="*/ 11 h 11"/>
                  <a:gd name="T22" fmla="*/ 4 w 15"/>
                  <a:gd name="T23" fmla="*/ 11 h 11"/>
                  <a:gd name="T24" fmla="*/ 0 w 15"/>
                  <a:gd name="T25" fmla="*/ 11 h 11"/>
                  <a:gd name="T26" fmla="*/ 0 w 15"/>
                  <a:gd name="T27" fmla="*/ 11 h 11"/>
                  <a:gd name="T28" fmla="*/ 4 w 15"/>
                  <a:gd name="T29" fmla="*/ 7 h 11"/>
                  <a:gd name="T30" fmla="*/ 7 w 15"/>
                  <a:gd name="T31" fmla="*/ 7 h 11"/>
                  <a:gd name="T32" fmla="*/ 7 w 15"/>
                  <a:gd name="T33" fmla="*/ 4 h 11"/>
                  <a:gd name="T34" fmla="*/ 7 w 15"/>
                  <a:gd name="T3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11">
                    <a:moveTo>
                      <a:pt x="7" y="0"/>
                    </a:moveTo>
                    <a:lnTo>
                      <a:pt x="7" y="0"/>
                    </a:lnTo>
                    <a:lnTo>
                      <a:pt x="11" y="0"/>
                    </a:lnTo>
                    <a:lnTo>
                      <a:pt x="11" y="0"/>
                    </a:lnTo>
                    <a:lnTo>
                      <a:pt x="15" y="4"/>
                    </a:lnTo>
                    <a:lnTo>
                      <a:pt x="15" y="4"/>
                    </a:lnTo>
                    <a:lnTo>
                      <a:pt x="11" y="7"/>
                    </a:lnTo>
                    <a:lnTo>
                      <a:pt x="11" y="7"/>
                    </a:lnTo>
                    <a:lnTo>
                      <a:pt x="7" y="11"/>
                    </a:lnTo>
                    <a:lnTo>
                      <a:pt x="7" y="11"/>
                    </a:lnTo>
                    <a:lnTo>
                      <a:pt x="7" y="11"/>
                    </a:lnTo>
                    <a:lnTo>
                      <a:pt x="4" y="11"/>
                    </a:lnTo>
                    <a:lnTo>
                      <a:pt x="0" y="11"/>
                    </a:lnTo>
                    <a:lnTo>
                      <a:pt x="0" y="11"/>
                    </a:lnTo>
                    <a:lnTo>
                      <a:pt x="4" y="7"/>
                    </a:lnTo>
                    <a:lnTo>
                      <a:pt x="7" y="7"/>
                    </a:lnTo>
                    <a:lnTo>
                      <a:pt x="7" y="4"/>
                    </a:lnTo>
                    <a:lnTo>
                      <a:pt x="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95" name="Freeform 719">
                <a:extLst>
                  <a:ext uri="{FF2B5EF4-FFF2-40B4-BE49-F238E27FC236}">
                    <a16:creationId xmlns:a16="http://schemas.microsoft.com/office/drawing/2014/main" id="{ACDB3DBF-9710-4242-8F37-186483E183AA}"/>
                  </a:ext>
                </a:extLst>
              </p:cNvPr>
              <p:cNvSpPr>
                <a:spLocks/>
              </p:cNvSpPr>
              <p:nvPr/>
            </p:nvSpPr>
            <p:spPr bwMode="auto">
              <a:xfrm>
                <a:off x="176" y="1548"/>
                <a:ext cx="18" cy="4"/>
              </a:xfrm>
              <a:custGeom>
                <a:avLst/>
                <a:gdLst>
                  <a:gd name="T0" fmla="*/ 0 w 18"/>
                  <a:gd name="T1" fmla="*/ 0 h 4"/>
                  <a:gd name="T2" fmla="*/ 7 w 18"/>
                  <a:gd name="T3" fmla="*/ 0 h 4"/>
                  <a:gd name="T4" fmla="*/ 10 w 18"/>
                  <a:gd name="T5" fmla="*/ 4 h 4"/>
                  <a:gd name="T6" fmla="*/ 18 w 18"/>
                  <a:gd name="T7" fmla="*/ 0 h 4"/>
                  <a:gd name="T8" fmla="*/ 18 w 18"/>
                  <a:gd name="T9" fmla="*/ 4 h 4"/>
                  <a:gd name="T10" fmla="*/ 18 w 18"/>
                  <a:gd name="T11" fmla="*/ 4 h 4"/>
                  <a:gd name="T12" fmla="*/ 18 w 18"/>
                  <a:gd name="T13" fmla="*/ 4 h 4"/>
                  <a:gd name="T14" fmla="*/ 7 w 18"/>
                  <a:gd name="T15" fmla="*/ 4 h 4"/>
                  <a:gd name="T16" fmla="*/ 3 w 18"/>
                  <a:gd name="T17" fmla="*/ 4 h 4"/>
                  <a:gd name="T18" fmla="*/ 0 w 1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4">
                    <a:moveTo>
                      <a:pt x="0" y="0"/>
                    </a:moveTo>
                    <a:lnTo>
                      <a:pt x="7" y="0"/>
                    </a:lnTo>
                    <a:lnTo>
                      <a:pt x="10" y="4"/>
                    </a:lnTo>
                    <a:lnTo>
                      <a:pt x="18" y="0"/>
                    </a:lnTo>
                    <a:lnTo>
                      <a:pt x="18" y="4"/>
                    </a:lnTo>
                    <a:lnTo>
                      <a:pt x="18" y="4"/>
                    </a:lnTo>
                    <a:lnTo>
                      <a:pt x="18" y="4"/>
                    </a:lnTo>
                    <a:lnTo>
                      <a:pt x="7" y="4"/>
                    </a:lnTo>
                    <a:lnTo>
                      <a:pt x="3"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96" name="Freeform 720">
                <a:extLst>
                  <a:ext uri="{FF2B5EF4-FFF2-40B4-BE49-F238E27FC236}">
                    <a16:creationId xmlns:a16="http://schemas.microsoft.com/office/drawing/2014/main" id="{1DD0ADC5-E79A-4A94-BBA1-63661A816714}"/>
                  </a:ext>
                </a:extLst>
              </p:cNvPr>
              <p:cNvSpPr>
                <a:spLocks/>
              </p:cNvSpPr>
              <p:nvPr/>
            </p:nvSpPr>
            <p:spPr bwMode="auto">
              <a:xfrm>
                <a:off x="204" y="1541"/>
                <a:ext cx="4" cy="4"/>
              </a:xfrm>
              <a:custGeom>
                <a:avLst/>
                <a:gdLst>
                  <a:gd name="T0" fmla="*/ 0 w 4"/>
                  <a:gd name="T1" fmla="*/ 0 h 4"/>
                  <a:gd name="T2" fmla="*/ 4 w 4"/>
                  <a:gd name="T3" fmla="*/ 0 h 4"/>
                  <a:gd name="T4" fmla="*/ 4 w 4"/>
                  <a:gd name="T5" fmla="*/ 0 h 4"/>
                  <a:gd name="T6" fmla="*/ 4 w 4"/>
                  <a:gd name="T7" fmla="*/ 4 h 4"/>
                  <a:gd name="T8" fmla="*/ 4 w 4"/>
                  <a:gd name="T9" fmla="*/ 4 h 4"/>
                  <a:gd name="T10" fmla="*/ 0 w 4"/>
                  <a:gd name="T11" fmla="*/ 4 h 4"/>
                  <a:gd name="T12" fmla="*/ 0 w 4"/>
                  <a:gd name="T13" fmla="*/ 4 h 4"/>
                  <a:gd name="T14" fmla="*/ 0 w 4"/>
                  <a:gd name="T15" fmla="*/ 0 h 4"/>
                  <a:gd name="T16" fmla="*/ 0 w 4"/>
                  <a:gd name="T17" fmla="*/ 4 h 4"/>
                  <a:gd name="T18" fmla="*/ 0 w 4"/>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0"/>
                    </a:moveTo>
                    <a:lnTo>
                      <a:pt x="4" y="0"/>
                    </a:lnTo>
                    <a:lnTo>
                      <a:pt x="4" y="0"/>
                    </a:lnTo>
                    <a:lnTo>
                      <a:pt x="4" y="4"/>
                    </a:lnTo>
                    <a:lnTo>
                      <a:pt x="4" y="4"/>
                    </a:lnTo>
                    <a:lnTo>
                      <a:pt x="0" y="4"/>
                    </a:lnTo>
                    <a:lnTo>
                      <a:pt x="0" y="4"/>
                    </a:lnTo>
                    <a:lnTo>
                      <a:pt x="0" y="0"/>
                    </a:lnTo>
                    <a:lnTo>
                      <a:pt x="0"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97" name="Freeform 721">
                <a:extLst>
                  <a:ext uri="{FF2B5EF4-FFF2-40B4-BE49-F238E27FC236}">
                    <a16:creationId xmlns:a16="http://schemas.microsoft.com/office/drawing/2014/main" id="{66AD4466-2B15-4277-B23E-FB4B65A123C4}"/>
                  </a:ext>
                </a:extLst>
              </p:cNvPr>
              <p:cNvSpPr>
                <a:spLocks/>
              </p:cNvSpPr>
              <p:nvPr/>
            </p:nvSpPr>
            <p:spPr bwMode="auto">
              <a:xfrm>
                <a:off x="272" y="1509"/>
                <a:ext cx="25" cy="21"/>
              </a:xfrm>
              <a:custGeom>
                <a:avLst/>
                <a:gdLst>
                  <a:gd name="T0" fmla="*/ 0 w 25"/>
                  <a:gd name="T1" fmla="*/ 21 h 21"/>
                  <a:gd name="T2" fmla="*/ 0 w 25"/>
                  <a:gd name="T3" fmla="*/ 21 h 21"/>
                  <a:gd name="T4" fmla="*/ 4 w 25"/>
                  <a:gd name="T5" fmla="*/ 18 h 21"/>
                  <a:gd name="T6" fmla="*/ 7 w 25"/>
                  <a:gd name="T7" fmla="*/ 14 h 21"/>
                  <a:gd name="T8" fmla="*/ 11 w 25"/>
                  <a:gd name="T9" fmla="*/ 11 h 21"/>
                  <a:gd name="T10" fmla="*/ 11 w 25"/>
                  <a:gd name="T11" fmla="*/ 7 h 21"/>
                  <a:gd name="T12" fmla="*/ 18 w 25"/>
                  <a:gd name="T13" fmla="*/ 7 h 21"/>
                  <a:gd name="T14" fmla="*/ 18 w 25"/>
                  <a:gd name="T15" fmla="*/ 3 h 21"/>
                  <a:gd name="T16" fmla="*/ 25 w 25"/>
                  <a:gd name="T17" fmla="*/ 0 h 21"/>
                  <a:gd name="T18" fmla="*/ 25 w 25"/>
                  <a:gd name="T19" fmla="*/ 3 h 21"/>
                  <a:gd name="T20" fmla="*/ 25 w 25"/>
                  <a:gd name="T21" fmla="*/ 3 h 21"/>
                  <a:gd name="T22" fmla="*/ 25 w 25"/>
                  <a:gd name="T23" fmla="*/ 7 h 21"/>
                  <a:gd name="T24" fmla="*/ 18 w 25"/>
                  <a:gd name="T25" fmla="*/ 11 h 21"/>
                  <a:gd name="T26" fmla="*/ 7 w 25"/>
                  <a:gd name="T27" fmla="*/ 21 h 21"/>
                  <a:gd name="T28" fmla="*/ 4 w 25"/>
                  <a:gd name="T29" fmla="*/ 21 h 21"/>
                  <a:gd name="T30" fmla="*/ 4 w 25"/>
                  <a:gd name="T31" fmla="*/ 21 h 21"/>
                  <a:gd name="T32" fmla="*/ 0 w 25"/>
                  <a:gd name="T3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1">
                    <a:moveTo>
                      <a:pt x="0" y="21"/>
                    </a:moveTo>
                    <a:lnTo>
                      <a:pt x="0" y="21"/>
                    </a:lnTo>
                    <a:lnTo>
                      <a:pt x="4" y="18"/>
                    </a:lnTo>
                    <a:lnTo>
                      <a:pt x="7" y="14"/>
                    </a:lnTo>
                    <a:lnTo>
                      <a:pt x="11" y="11"/>
                    </a:lnTo>
                    <a:lnTo>
                      <a:pt x="11" y="7"/>
                    </a:lnTo>
                    <a:lnTo>
                      <a:pt x="18" y="7"/>
                    </a:lnTo>
                    <a:lnTo>
                      <a:pt x="18" y="3"/>
                    </a:lnTo>
                    <a:lnTo>
                      <a:pt x="25" y="0"/>
                    </a:lnTo>
                    <a:lnTo>
                      <a:pt x="25" y="3"/>
                    </a:lnTo>
                    <a:lnTo>
                      <a:pt x="25" y="3"/>
                    </a:lnTo>
                    <a:lnTo>
                      <a:pt x="25" y="7"/>
                    </a:lnTo>
                    <a:lnTo>
                      <a:pt x="18" y="11"/>
                    </a:lnTo>
                    <a:lnTo>
                      <a:pt x="7" y="21"/>
                    </a:lnTo>
                    <a:lnTo>
                      <a:pt x="4" y="21"/>
                    </a:lnTo>
                    <a:lnTo>
                      <a:pt x="4" y="21"/>
                    </a:lnTo>
                    <a:lnTo>
                      <a:pt x="0" y="21"/>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98" name="Freeform 722">
                <a:extLst>
                  <a:ext uri="{FF2B5EF4-FFF2-40B4-BE49-F238E27FC236}">
                    <a16:creationId xmlns:a16="http://schemas.microsoft.com/office/drawing/2014/main" id="{8C0DE438-0BD2-442F-AF08-0E01C3581BD8}"/>
                  </a:ext>
                </a:extLst>
              </p:cNvPr>
              <p:cNvSpPr>
                <a:spLocks/>
              </p:cNvSpPr>
              <p:nvPr/>
            </p:nvSpPr>
            <p:spPr bwMode="auto">
              <a:xfrm>
                <a:off x="301" y="1498"/>
                <a:ext cx="32" cy="18"/>
              </a:xfrm>
              <a:custGeom>
                <a:avLst/>
                <a:gdLst>
                  <a:gd name="T0" fmla="*/ 4 w 32"/>
                  <a:gd name="T1" fmla="*/ 18 h 18"/>
                  <a:gd name="T2" fmla="*/ 0 w 32"/>
                  <a:gd name="T3" fmla="*/ 18 h 18"/>
                  <a:gd name="T4" fmla="*/ 4 w 32"/>
                  <a:gd name="T5" fmla="*/ 18 h 18"/>
                  <a:gd name="T6" fmla="*/ 11 w 32"/>
                  <a:gd name="T7" fmla="*/ 14 h 18"/>
                  <a:gd name="T8" fmla="*/ 14 w 32"/>
                  <a:gd name="T9" fmla="*/ 14 h 18"/>
                  <a:gd name="T10" fmla="*/ 14 w 32"/>
                  <a:gd name="T11" fmla="*/ 11 h 18"/>
                  <a:gd name="T12" fmla="*/ 14 w 32"/>
                  <a:gd name="T13" fmla="*/ 7 h 18"/>
                  <a:gd name="T14" fmla="*/ 18 w 32"/>
                  <a:gd name="T15" fmla="*/ 7 h 18"/>
                  <a:gd name="T16" fmla="*/ 21 w 32"/>
                  <a:gd name="T17" fmla="*/ 7 h 18"/>
                  <a:gd name="T18" fmla="*/ 18 w 32"/>
                  <a:gd name="T19" fmla="*/ 7 h 18"/>
                  <a:gd name="T20" fmla="*/ 18 w 32"/>
                  <a:gd name="T21" fmla="*/ 7 h 18"/>
                  <a:gd name="T22" fmla="*/ 14 w 32"/>
                  <a:gd name="T23" fmla="*/ 4 h 18"/>
                  <a:gd name="T24" fmla="*/ 14 w 32"/>
                  <a:gd name="T25" fmla="*/ 0 h 18"/>
                  <a:gd name="T26" fmla="*/ 18 w 32"/>
                  <a:gd name="T27" fmla="*/ 0 h 18"/>
                  <a:gd name="T28" fmla="*/ 21 w 32"/>
                  <a:gd name="T29" fmla="*/ 0 h 18"/>
                  <a:gd name="T30" fmla="*/ 21 w 32"/>
                  <a:gd name="T31" fmla="*/ 0 h 18"/>
                  <a:gd name="T32" fmla="*/ 25 w 32"/>
                  <a:gd name="T33" fmla="*/ 4 h 18"/>
                  <a:gd name="T34" fmla="*/ 29 w 32"/>
                  <a:gd name="T35" fmla="*/ 0 h 18"/>
                  <a:gd name="T36" fmla="*/ 29 w 32"/>
                  <a:gd name="T37" fmla="*/ 0 h 18"/>
                  <a:gd name="T38" fmla="*/ 32 w 32"/>
                  <a:gd name="T39" fmla="*/ 0 h 18"/>
                  <a:gd name="T40" fmla="*/ 29 w 32"/>
                  <a:gd name="T41" fmla="*/ 4 h 18"/>
                  <a:gd name="T42" fmla="*/ 25 w 32"/>
                  <a:gd name="T43" fmla="*/ 7 h 18"/>
                  <a:gd name="T44" fmla="*/ 25 w 32"/>
                  <a:gd name="T45" fmla="*/ 7 h 18"/>
                  <a:gd name="T46" fmla="*/ 29 w 32"/>
                  <a:gd name="T47" fmla="*/ 7 h 18"/>
                  <a:gd name="T48" fmla="*/ 29 w 32"/>
                  <a:gd name="T49" fmla="*/ 7 h 18"/>
                  <a:gd name="T50" fmla="*/ 25 w 32"/>
                  <a:gd name="T51" fmla="*/ 11 h 18"/>
                  <a:gd name="T52" fmla="*/ 21 w 32"/>
                  <a:gd name="T53" fmla="*/ 11 h 18"/>
                  <a:gd name="T54" fmla="*/ 21 w 32"/>
                  <a:gd name="T55" fmla="*/ 14 h 18"/>
                  <a:gd name="T56" fmla="*/ 18 w 32"/>
                  <a:gd name="T57" fmla="*/ 14 h 18"/>
                  <a:gd name="T58" fmla="*/ 14 w 32"/>
                  <a:gd name="T59" fmla="*/ 14 h 18"/>
                  <a:gd name="T60" fmla="*/ 11 w 32"/>
                  <a:gd name="T61" fmla="*/ 18 h 18"/>
                  <a:gd name="T62" fmla="*/ 4 w 32"/>
                  <a:gd name="T6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18">
                    <a:moveTo>
                      <a:pt x="4" y="18"/>
                    </a:moveTo>
                    <a:lnTo>
                      <a:pt x="0" y="18"/>
                    </a:lnTo>
                    <a:lnTo>
                      <a:pt x="4" y="18"/>
                    </a:lnTo>
                    <a:lnTo>
                      <a:pt x="11" y="14"/>
                    </a:lnTo>
                    <a:lnTo>
                      <a:pt x="14" y="14"/>
                    </a:lnTo>
                    <a:lnTo>
                      <a:pt x="14" y="11"/>
                    </a:lnTo>
                    <a:lnTo>
                      <a:pt x="14" y="7"/>
                    </a:lnTo>
                    <a:lnTo>
                      <a:pt x="18" y="7"/>
                    </a:lnTo>
                    <a:lnTo>
                      <a:pt x="21" y="7"/>
                    </a:lnTo>
                    <a:lnTo>
                      <a:pt x="18" y="7"/>
                    </a:lnTo>
                    <a:lnTo>
                      <a:pt x="18" y="7"/>
                    </a:lnTo>
                    <a:lnTo>
                      <a:pt x="14" y="4"/>
                    </a:lnTo>
                    <a:lnTo>
                      <a:pt x="14" y="0"/>
                    </a:lnTo>
                    <a:lnTo>
                      <a:pt x="18" y="0"/>
                    </a:lnTo>
                    <a:lnTo>
                      <a:pt x="21" y="0"/>
                    </a:lnTo>
                    <a:lnTo>
                      <a:pt x="21" y="0"/>
                    </a:lnTo>
                    <a:lnTo>
                      <a:pt x="25" y="4"/>
                    </a:lnTo>
                    <a:lnTo>
                      <a:pt x="29" y="0"/>
                    </a:lnTo>
                    <a:lnTo>
                      <a:pt x="29" y="0"/>
                    </a:lnTo>
                    <a:lnTo>
                      <a:pt x="32" y="0"/>
                    </a:lnTo>
                    <a:lnTo>
                      <a:pt x="29" y="4"/>
                    </a:lnTo>
                    <a:lnTo>
                      <a:pt x="25" y="7"/>
                    </a:lnTo>
                    <a:lnTo>
                      <a:pt x="25" y="7"/>
                    </a:lnTo>
                    <a:lnTo>
                      <a:pt x="29" y="7"/>
                    </a:lnTo>
                    <a:lnTo>
                      <a:pt x="29" y="7"/>
                    </a:lnTo>
                    <a:lnTo>
                      <a:pt x="25" y="11"/>
                    </a:lnTo>
                    <a:lnTo>
                      <a:pt x="21" y="11"/>
                    </a:lnTo>
                    <a:lnTo>
                      <a:pt x="21" y="14"/>
                    </a:lnTo>
                    <a:lnTo>
                      <a:pt x="18" y="14"/>
                    </a:lnTo>
                    <a:lnTo>
                      <a:pt x="14" y="14"/>
                    </a:lnTo>
                    <a:lnTo>
                      <a:pt x="11" y="18"/>
                    </a:lnTo>
                    <a:lnTo>
                      <a:pt x="4" y="1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99" name="Freeform 723">
                <a:extLst>
                  <a:ext uri="{FF2B5EF4-FFF2-40B4-BE49-F238E27FC236}">
                    <a16:creationId xmlns:a16="http://schemas.microsoft.com/office/drawing/2014/main" id="{EDA4D4EA-764E-4B08-B32E-47AAA5FBC0F2}"/>
                  </a:ext>
                </a:extLst>
              </p:cNvPr>
              <p:cNvSpPr>
                <a:spLocks/>
              </p:cNvSpPr>
              <p:nvPr/>
            </p:nvSpPr>
            <p:spPr bwMode="auto">
              <a:xfrm>
                <a:off x="337" y="1491"/>
                <a:ext cx="7" cy="7"/>
              </a:xfrm>
              <a:custGeom>
                <a:avLst/>
                <a:gdLst>
                  <a:gd name="T0" fmla="*/ 3 w 7"/>
                  <a:gd name="T1" fmla="*/ 0 h 7"/>
                  <a:gd name="T2" fmla="*/ 3 w 7"/>
                  <a:gd name="T3" fmla="*/ 0 h 7"/>
                  <a:gd name="T4" fmla="*/ 7 w 7"/>
                  <a:gd name="T5" fmla="*/ 0 h 7"/>
                  <a:gd name="T6" fmla="*/ 7 w 7"/>
                  <a:gd name="T7" fmla="*/ 4 h 7"/>
                  <a:gd name="T8" fmla="*/ 3 w 7"/>
                  <a:gd name="T9" fmla="*/ 7 h 7"/>
                  <a:gd name="T10" fmla="*/ 0 w 7"/>
                  <a:gd name="T11" fmla="*/ 4 h 7"/>
                  <a:gd name="T12" fmla="*/ 0 w 7"/>
                  <a:gd name="T13" fmla="*/ 4 h 7"/>
                  <a:gd name="T14" fmla="*/ 0 w 7"/>
                  <a:gd name="T15" fmla="*/ 0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0"/>
                    </a:lnTo>
                    <a:lnTo>
                      <a:pt x="7" y="0"/>
                    </a:lnTo>
                    <a:lnTo>
                      <a:pt x="7" y="4"/>
                    </a:lnTo>
                    <a:lnTo>
                      <a:pt x="3" y="7"/>
                    </a:lnTo>
                    <a:lnTo>
                      <a:pt x="0" y="4"/>
                    </a:lnTo>
                    <a:lnTo>
                      <a:pt x="0" y="4"/>
                    </a:lnTo>
                    <a:lnTo>
                      <a:pt x="0" y="0"/>
                    </a:lnTo>
                    <a:lnTo>
                      <a:pt x="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00" name="Freeform 724">
                <a:extLst>
                  <a:ext uri="{FF2B5EF4-FFF2-40B4-BE49-F238E27FC236}">
                    <a16:creationId xmlns:a16="http://schemas.microsoft.com/office/drawing/2014/main" id="{964019C4-DDC9-469D-B4A7-8AD00DA38C56}"/>
                  </a:ext>
                </a:extLst>
              </p:cNvPr>
              <p:cNvSpPr>
                <a:spLocks/>
              </p:cNvSpPr>
              <p:nvPr/>
            </p:nvSpPr>
            <p:spPr bwMode="auto">
              <a:xfrm>
                <a:off x="362" y="1466"/>
                <a:ext cx="36" cy="21"/>
              </a:xfrm>
              <a:custGeom>
                <a:avLst/>
                <a:gdLst>
                  <a:gd name="T0" fmla="*/ 0 w 36"/>
                  <a:gd name="T1" fmla="*/ 14 h 21"/>
                  <a:gd name="T2" fmla="*/ 3 w 36"/>
                  <a:gd name="T3" fmla="*/ 11 h 21"/>
                  <a:gd name="T4" fmla="*/ 7 w 36"/>
                  <a:gd name="T5" fmla="*/ 7 h 21"/>
                  <a:gd name="T6" fmla="*/ 7 w 36"/>
                  <a:gd name="T7" fmla="*/ 3 h 21"/>
                  <a:gd name="T8" fmla="*/ 14 w 36"/>
                  <a:gd name="T9" fmla="*/ 3 h 21"/>
                  <a:gd name="T10" fmla="*/ 18 w 36"/>
                  <a:gd name="T11" fmla="*/ 3 h 21"/>
                  <a:gd name="T12" fmla="*/ 25 w 36"/>
                  <a:gd name="T13" fmla="*/ 0 h 21"/>
                  <a:gd name="T14" fmla="*/ 29 w 36"/>
                  <a:gd name="T15" fmla="*/ 0 h 21"/>
                  <a:gd name="T16" fmla="*/ 29 w 36"/>
                  <a:gd name="T17" fmla="*/ 7 h 21"/>
                  <a:gd name="T18" fmla="*/ 32 w 36"/>
                  <a:gd name="T19" fmla="*/ 11 h 21"/>
                  <a:gd name="T20" fmla="*/ 32 w 36"/>
                  <a:gd name="T21" fmla="*/ 11 h 21"/>
                  <a:gd name="T22" fmla="*/ 36 w 36"/>
                  <a:gd name="T23" fmla="*/ 11 h 21"/>
                  <a:gd name="T24" fmla="*/ 36 w 36"/>
                  <a:gd name="T25" fmla="*/ 11 h 21"/>
                  <a:gd name="T26" fmla="*/ 36 w 36"/>
                  <a:gd name="T27" fmla="*/ 11 h 21"/>
                  <a:gd name="T28" fmla="*/ 32 w 36"/>
                  <a:gd name="T29" fmla="*/ 11 h 21"/>
                  <a:gd name="T30" fmla="*/ 29 w 36"/>
                  <a:gd name="T31" fmla="*/ 14 h 21"/>
                  <a:gd name="T32" fmla="*/ 25 w 36"/>
                  <a:gd name="T33" fmla="*/ 14 h 21"/>
                  <a:gd name="T34" fmla="*/ 14 w 36"/>
                  <a:gd name="T35" fmla="*/ 14 h 21"/>
                  <a:gd name="T36" fmla="*/ 7 w 36"/>
                  <a:gd name="T37" fmla="*/ 21 h 21"/>
                  <a:gd name="T38" fmla="*/ 0 w 36"/>
                  <a:gd name="T39" fmla="*/ 18 h 21"/>
                  <a:gd name="T40" fmla="*/ 0 w 36"/>
                  <a:gd name="T41"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21">
                    <a:moveTo>
                      <a:pt x="0" y="14"/>
                    </a:moveTo>
                    <a:lnTo>
                      <a:pt x="3" y="11"/>
                    </a:lnTo>
                    <a:lnTo>
                      <a:pt x="7" y="7"/>
                    </a:lnTo>
                    <a:lnTo>
                      <a:pt x="7" y="3"/>
                    </a:lnTo>
                    <a:lnTo>
                      <a:pt x="14" y="3"/>
                    </a:lnTo>
                    <a:lnTo>
                      <a:pt x="18" y="3"/>
                    </a:lnTo>
                    <a:lnTo>
                      <a:pt x="25" y="0"/>
                    </a:lnTo>
                    <a:lnTo>
                      <a:pt x="29" y="0"/>
                    </a:lnTo>
                    <a:lnTo>
                      <a:pt x="29" y="7"/>
                    </a:lnTo>
                    <a:lnTo>
                      <a:pt x="32" y="11"/>
                    </a:lnTo>
                    <a:lnTo>
                      <a:pt x="32" y="11"/>
                    </a:lnTo>
                    <a:lnTo>
                      <a:pt x="36" y="11"/>
                    </a:lnTo>
                    <a:lnTo>
                      <a:pt x="36" y="11"/>
                    </a:lnTo>
                    <a:lnTo>
                      <a:pt x="36" y="11"/>
                    </a:lnTo>
                    <a:lnTo>
                      <a:pt x="32" y="11"/>
                    </a:lnTo>
                    <a:lnTo>
                      <a:pt x="29" y="14"/>
                    </a:lnTo>
                    <a:lnTo>
                      <a:pt x="25" y="14"/>
                    </a:lnTo>
                    <a:lnTo>
                      <a:pt x="14" y="14"/>
                    </a:lnTo>
                    <a:lnTo>
                      <a:pt x="7" y="21"/>
                    </a:lnTo>
                    <a:lnTo>
                      <a:pt x="0" y="18"/>
                    </a:lnTo>
                    <a:lnTo>
                      <a:pt x="0" y="1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01" name="Freeform 725">
                <a:extLst>
                  <a:ext uri="{FF2B5EF4-FFF2-40B4-BE49-F238E27FC236}">
                    <a16:creationId xmlns:a16="http://schemas.microsoft.com/office/drawing/2014/main" id="{96C496D8-95ED-4D9A-A02A-AC65A5E7AFB9}"/>
                  </a:ext>
                </a:extLst>
              </p:cNvPr>
              <p:cNvSpPr>
                <a:spLocks/>
              </p:cNvSpPr>
              <p:nvPr/>
            </p:nvSpPr>
            <p:spPr bwMode="auto">
              <a:xfrm>
                <a:off x="405" y="1484"/>
                <a:ext cx="3" cy="3"/>
              </a:xfrm>
              <a:custGeom>
                <a:avLst/>
                <a:gdLst>
                  <a:gd name="T0" fmla="*/ 0 w 3"/>
                  <a:gd name="T1" fmla="*/ 0 h 3"/>
                  <a:gd name="T2" fmla="*/ 3 w 3"/>
                  <a:gd name="T3" fmla="*/ 0 h 3"/>
                  <a:gd name="T4" fmla="*/ 3 w 3"/>
                  <a:gd name="T5" fmla="*/ 0 h 3"/>
                  <a:gd name="T6" fmla="*/ 3 w 3"/>
                  <a:gd name="T7" fmla="*/ 0 h 3"/>
                  <a:gd name="T8" fmla="*/ 3 w 3"/>
                  <a:gd name="T9" fmla="*/ 3 h 3"/>
                  <a:gd name="T10" fmla="*/ 0 w 3"/>
                  <a:gd name="T11" fmla="*/ 3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3" y="0"/>
                    </a:lnTo>
                    <a:lnTo>
                      <a:pt x="3" y="0"/>
                    </a:lnTo>
                    <a:lnTo>
                      <a:pt x="3" y="0"/>
                    </a:lnTo>
                    <a:lnTo>
                      <a:pt x="3" y="3"/>
                    </a:lnTo>
                    <a:lnTo>
                      <a:pt x="0" y="3"/>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02" name="Freeform 726">
                <a:extLst>
                  <a:ext uri="{FF2B5EF4-FFF2-40B4-BE49-F238E27FC236}">
                    <a16:creationId xmlns:a16="http://schemas.microsoft.com/office/drawing/2014/main" id="{8BB47473-56AF-4BDA-A9B4-B308C6B0F310}"/>
                  </a:ext>
                </a:extLst>
              </p:cNvPr>
              <p:cNvSpPr>
                <a:spLocks/>
              </p:cNvSpPr>
              <p:nvPr/>
            </p:nvSpPr>
            <p:spPr bwMode="auto">
              <a:xfrm>
                <a:off x="444" y="1459"/>
                <a:ext cx="7" cy="7"/>
              </a:xfrm>
              <a:custGeom>
                <a:avLst/>
                <a:gdLst>
                  <a:gd name="T0" fmla="*/ 4 w 7"/>
                  <a:gd name="T1" fmla="*/ 0 h 7"/>
                  <a:gd name="T2" fmla="*/ 4 w 7"/>
                  <a:gd name="T3" fmla="*/ 0 h 7"/>
                  <a:gd name="T4" fmla="*/ 4 w 7"/>
                  <a:gd name="T5" fmla="*/ 0 h 7"/>
                  <a:gd name="T6" fmla="*/ 4 w 7"/>
                  <a:gd name="T7" fmla="*/ 0 h 7"/>
                  <a:gd name="T8" fmla="*/ 4 w 7"/>
                  <a:gd name="T9" fmla="*/ 0 h 7"/>
                  <a:gd name="T10" fmla="*/ 7 w 7"/>
                  <a:gd name="T11" fmla="*/ 0 h 7"/>
                  <a:gd name="T12" fmla="*/ 7 w 7"/>
                  <a:gd name="T13" fmla="*/ 0 h 7"/>
                  <a:gd name="T14" fmla="*/ 7 w 7"/>
                  <a:gd name="T15" fmla="*/ 3 h 7"/>
                  <a:gd name="T16" fmla="*/ 7 w 7"/>
                  <a:gd name="T17" fmla="*/ 3 h 7"/>
                  <a:gd name="T18" fmla="*/ 7 w 7"/>
                  <a:gd name="T19" fmla="*/ 7 h 7"/>
                  <a:gd name="T20" fmla="*/ 4 w 7"/>
                  <a:gd name="T21" fmla="*/ 3 h 7"/>
                  <a:gd name="T22" fmla="*/ 4 w 7"/>
                  <a:gd name="T23" fmla="*/ 3 h 7"/>
                  <a:gd name="T24" fmla="*/ 0 w 7"/>
                  <a:gd name="T25" fmla="*/ 0 h 7"/>
                  <a:gd name="T26" fmla="*/ 4 w 7"/>
                  <a:gd name="T27" fmla="*/ 0 h 7"/>
                  <a:gd name="T28" fmla="*/ 4 w 7"/>
                  <a:gd name="T29" fmla="*/ 0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lnTo>
                      <a:pt x="4" y="0"/>
                    </a:lnTo>
                    <a:lnTo>
                      <a:pt x="4" y="0"/>
                    </a:lnTo>
                    <a:lnTo>
                      <a:pt x="4" y="0"/>
                    </a:lnTo>
                    <a:lnTo>
                      <a:pt x="4" y="0"/>
                    </a:lnTo>
                    <a:lnTo>
                      <a:pt x="7" y="0"/>
                    </a:lnTo>
                    <a:lnTo>
                      <a:pt x="7" y="0"/>
                    </a:lnTo>
                    <a:lnTo>
                      <a:pt x="7" y="3"/>
                    </a:lnTo>
                    <a:lnTo>
                      <a:pt x="7" y="3"/>
                    </a:lnTo>
                    <a:lnTo>
                      <a:pt x="7" y="7"/>
                    </a:lnTo>
                    <a:lnTo>
                      <a:pt x="4" y="3"/>
                    </a:lnTo>
                    <a:lnTo>
                      <a:pt x="4" y="3"/>
                    </a:lnTo>
                    <a:lnTo>
                      <a:pt x="0" y="0"/>
                    </a:lnTo>
                    <a:lnTo>
                      <a:pt x="4" y="0"/>
                    </a:lnTo>
                    <a:lnTo>
                      <a:pt x="4" y="0"/>
                    </a:lnTo>
                    <a:lnTo>
                      <a:pt x="4"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03" name="Freeform 727">
                <a:extLst>
                  <a:ext uri="{FF2B5EF4-FFF2-40B4-BE49-F238E27FC236}">
                    <a16:creationId xmlns:a16="http://schemas.microsoft.com/office/drawing/2014/main" id="{0E81AABF-8606-4BDE-A75E-CA1B643CAAB3}"/>
                  </a:ext>
                </a:extLst>
              </p:cNvPr>
              <p:cNvSpPr>
                <a:spLocks/>
              </p:cNvSpPr>
              <p:nvPr/>
            </p:nvSpPr>
            <p:spPr bwMode="auto">
              <a:xfrm>
                <a:off x="491" y="1430"/>
                <a:ext cx="7" cy="11"/>
              </a:xfrm>
              <a:custGeom>
                <a:avLst/>
                <a:gdLst>
                  <a:gd name="T0" fmla="*/ 3 w 7"/>
                  <a:gd name="T1" fmla="*/ 0 h 11"/>
                  <a:gd name="T2" fmla="*/ 0 w 7"/>
                  <a:gd name="T3" fmla="*/ 4 h 11"/>
                  <a:gd name="T4" fmla="*/ 0 w 7"/>
                  <a:gd name="T5" fmla="*/ 0 h 11"/>
                  <a:gd name="T6" fmla="*/ 3 w 7"/>
                  <a:gd name="T7" fmla="*/ 0 h 11"/>
                  <a:gd name="T8" fmla="*/ 7 w 7"/>
                  <a:gd name="T9" fmla="*/ 4 h 11"/>
                  <a:gd name="T10" fmla="*/ 3 w 7"/>
                  <a:gd name="T11" fmla="*/ 4 h 11"/>
                  <a:gd name="T12" fmla="*/ 7 w 7"/>
                  <a:gd name="T13" fmla="*/ 4 h 11"/>
                  <a:gd name="T14" fmla="*/ 3 w 7"/>
                  <a:gd name="T15" fmla="*/ 11 h 11"/>
                  <a:gd name="T16" fmla="*/ 3 w 7"/>
                  <a:gd name="T17" fmla="*/ 11 h 11"/>
                  <a:gd name="T18" fmla="*/ 3 w 7"/>
                  <a:gd name="T19" fmla="*/ 4 h 11"/>
                  <a:gd name="T20" fmla="*/ 3 w 7"/>
                  <a:gd name="T21" fmla="*/ 4 h 11"/>
                  <a:gd name="T22" fmla="*/ 3 w 7"/>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1">
                    <a:moveTo>
                      <a:pt x="3" y="0"/>
                    </a:moveTo>
                    <a:lnTo>
                      <a:pt x="0" y="4"/>
                    </a:lnTo>
                    <a:lnTo>
                      <a:pt x="0" y="0"/>
                    </a:lnTo>
                    <a:lnTo>
                      <a:pt x="3" y="0"/>
                    </a:lnTo>
                    <a:lnTo>
                      <a:pt x="7" y="4"/>
                    </a:lnTo>
                    <a:lnTo>
                      <a:pt x="3" y="4"/>
                    </a:lnTo>
                    <a:lnTo>
                      <a:pt x="7" y="4"/>
                    </a:lnTo>
                    <a:lnTo>
                      <a:pt x="3" y="11"/>
                    </a:lnTo>
                    <a:lnTo>
                      <a:pt x="3" y="11"/>
                    </a:lnTo>
                    <a:lnTo>
                      <a:pt x="3" y="4"/>
                    </a:lnTo>
                    <a:lnTo>
                      <a:pt x="3" y="4"/>
                    </a:lnTo>
                    <a:lnTo>
                      <a:pt x="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04" name="Freeform 728">
                <a:extLst>
                  <a:ext uri="{FF2B5EF4-FFF2-40B4-BE49-F238E27FC236}">
                    <a16:creationId xmlns:a16="http://schemas.microsoft.com/office/drawing/2014/main" id="{8316C314-3C3A-4D11-AB53-808CD2277705}"/>
                  </a:ext>
                </a:extLst>
              </p:cNvPr>
              <p:cNvSpPr>
                <a:spLocks/>
              </p:cNvSpPr>
              <p:nvPr/>
            </p:nvSpPr>
            <p:spPr bwMode="auto">
              <a:xfrm>
                <a:off x="570" y="1423"/>
                <a:ext cx="3" cy="7"/>
              </a:xfrm>
              <a:custGeom>
                <a:avLst/>
                <a:gdLst>
                  <a:gd name="T0" fmla="*/ 0 w 3"/>
                  <a:gd name="T1" fmla="*/ 3 h 7"/>
                  <a:gd name="T2" fmla="*/ 3 w 3"/>
                  <a:gd name="T3" fmla="*/ 0 h 7"/>
                  <a:gd name="T4" fmla="*/ 3 w 3"/>
                  <a:gd name="T5" fmla="*/ 3 h 7"/>
                  <a:gd name="T6" fmla="*/ 3 w 3"/>
                  <a:gd name="T7" fmla="*/ 3 h 7"/>
                  <a:gd name="T8" fmla="*/ 3 w 3"/>
                  <a:gd name="T9" fmla="*/ 7 h 7"/>
                  <a:gd name="T10" fmla="*/ 0 w 3"/>
                  <a:gd name="T11" fmla="*/ 7 h 7"/>
                  <a:gd name="T12" fmla="*/ 0 w 3"/>
                  <a:gd name="T13" fmla="*/ 3 h 7"/>
                  <a:gd name="T14" fmla="*/ 0 w 3"/>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3"/>
                    </a:moveTo>
                    <a:lnTo>
                      <a:pt x="3" y="0"/>
                    </a:lnTo>
                    <a:lnTo>
                      <a:pt x="3" y="3"/>
                    </a:lnTo>
                    <a:lnTo>
                      <a:pt x="3" y="3"/>
                    </a:lnTo>
                    <a:lnTo>
                      <a:pt x="3" y="7"/>
                    </a:lnTo>
                    <a:lnTo>
                      <a:pt x="0" y="7"/>
                    </a:lnTo>
                    <a:lnTo>
                      <a:pt x="0" y="3"/>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05" name="Freeform 729">
                <a:extLst>
                  <a:ext uri="{FF2B5EF4-FFF2-40B4-BE49-F238E27FC236}">
                    <a16:creationId xmlns:a16="http://schemas.microsoft.com/office/drawing/2014/main" id="{72677955-B2FF-4A14-B569-E7E572BC1D74}"/>
                  </a:ext>
                </a:extLst>
              </p:cNvPr>
              <p:cNvSpPr>
                <a:spLocks/>
              </p:cNvSpPr>
              <p:nvPr/>
            </p:nvSpPr>
            <p:spPr bwMode="auto">
              <a:xfrm>
                <a:off x="570" y="1423"/>
                <a:ext cx="3" cy="7"/>
              </a:xfrm>
              <a:custGeom>
                <a:avLst/>
                <a:gdLst>
                  <a:gd name="T0" fmla="*/ 0 w 3"/>
                  <a:gd name="T1" fmla="*/ 3 h 7"/>
                  <a:gd name="T2" fmla="*/ 3 w 3"/>
                  <a:gd name="T3" fmla="*/ 0 h 7"/>
                  <a:gd name="T4" fmla="*/ 3 w 3"/>
                  <a:gd name="T5" fmla="*/ 3 h 7"/>
                  <a:gd name="T6" fmla="*/ 3 w 3"/>
                  <a:gd name="T7" fmla="*/ 3 h 7"/>
                  <a:gd name="T8" fmla="*/ 3 w 3"/>
                  <a:gd name="T9" fmla="*/ 7 h 7"/>
                  <a:gd name="T10" fmla="*/ 0 w 3"/>
                  <a:gd name="T11" fmla="*/ 7 h 7"/>
                  <a:gd name="T12" fmla="*/ 0 w 3"/>
                  <a:gd name="T13" fmla="*/ 3 h 7"/>
                  <a:gd name="T14" fmla="*/ 0 w 3"/>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3"/>
                    </a:moveTo>
                    <a:lnTo>
                      <a:pt x="3" y="0"/>
                    </a:lnTo>
                    <a:lnTo>
                      <a:pt x="3" y="3"/>
                    </a:lnTo>
                    <a:lnTo>
                      <a:pt x="3" y="3"/>
                    </a:lnTo>
                    <a:lnTo>
                      <a:pt x="3" y="7"/>
                    </a:lnTo>
                    <a:lnTo>
                      <a:pt x="0" y="7"/>
                    </a:lnTo>
                    <a:lnTo>
                      <a:pt x="0" y="3"/>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06" name="Freeform 730">
                <a:extLst>
                  <a:ext uri="{FF2B5EF4-FFF2-40B4-BE49-F238E27FC236}">
                    <a16:creationId xmlns:a16="http://schemas.microsoft.com/office/drawing/2014/main" id="{5A8AE1C6-D2F2-4FED-90B2-9143E7EA82D2}"/>
                  </a:ext>
                </a:extLst>
              </p:cNvPr>
              <p:cNvSpPr>
                <a:spLocks/>
              </p:cNvSpPr>
              <p:nvPr/>
            </p:nvSpPr>
            <p:spPr bwMode="auto">
              <a:xfrm>
                <a:off x="580" y="1423"/>
                <a:ext cx="4" cy="3"/>
              </a:xfrm>
              <a:custGeom>
                <a:avLst/>
                <a:gdLst>
                  <a:gd name="T0" fmla="*/ 0 w 4"/>
                  <a:gd name="T1" fmla="*/ 3 h 3"/>
                  <a:gd name="T2" fmla="*/ 0 w 4"/>
                  <a:gd name="T3" fmla="*/ 3 h 3"/>
                  <a:gd name="T4" fmla="*/ 0 w 4"/>
                  <a:gd name="T5" fmla="*/ 0 h 3"/>
                  <a:gd name="T6" fmla="*/ 0 w 4"/>
                  <a:gd name="T7" fmla="*/ 0 h 3"/>
                  <a:gd name="T8" fmla="*/ 4 w 4"/>
                  <a:gd name="T9" fmla="*/ 0 h 3"/>
                  <a:gd name="T10" fmla="*/ 4 w 4"/>
                  <a:gd name="T11" fmla="*/ 3 h 3"/>
                  <a:gd name="T12" fmla="*/ 0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3"/>
                    </a:moveTo>
                    <a:lnTo>
                      <a:pt x="0" y="3"/>
                    </a:lnTo>
                    <a:lnTo>
                      <a:pt x="0" y="0"/>
                    </a:lnTo>
                    <a:lnTo>
                      <a:pt x="0" y="0"/>
                    </a:lnTo>
                    <a:lnTo>
                      <a:pt x="4" y="0"/>
                    </a:lnTo>
                    <a:lnTo>
                      <a:pt x="4" y="3"/>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07" name="Freeform 731">
                <a:extLst>
                  <a:ext uri="{FF2B5EF4-FFF2-40B4-BE49-F238E27FC236}">
                    <a16:creationId xmlns:a16="http://schemas.microsoft.com/office/drawing/2014/main" id="{5BE90B01-5C78-47A6-A2DE-DF5F32B8ABCF}"/>
                  </a:ext>
                </a:extLst>
              </p:cNvPr>
              <p:cNvSpPr>
                <a:spLocks/>
              </p:cNvSpPr>
              <p:nvPr/>
            </p:nvSpPr>
            <p:spPr bwMode="auto">
              <a:xfrm>
                <a:off x="580" y="1423"/>
                <a:ext cx="4" cy="3"/>
              </a:xfrm>
              <a:custGeom>
                <a:avLst/>
                <a:gdLst>
                  <a:gd name="T0" fmla="*/ 0 w 4"/>
                  <a:gd name="T1" fmla="*/ 3 h 3"/>
                  <a:gd name="T2" fmla="*/ 0 w 4"/>
                  <a:gd name="T3" fmla="*/ 3 h 3"/>
                  <a:gd name="T4" fmla="*/ 0 w 4"/>
                  <a:gd name="T5" fmla="*/ 0 h 3"/>
                  <a:gd name="T6" fmla="*/ 0 w 4"/>
                  <a:gd name="T7" fmla="*/ 0 h 3"/>
                  <a:gd name="T8" fmla="*/ 4 w 4"/>
                  <a:gd name="T9" fmla="*/ 0 h 3"/>
                  <a:gd name="T10" fmla="*/ 4 w 4"/>
                  <a:gd name="T11" fmla="*/ 3 h 3"/>
                  <a:gd name="T12" fmla="*/ 0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3"/>
                    </a:moveTo>
                    <a:lnTo>
                      <a:pt x="0" y="3"/>
                    </a:lnTo>
                    <a:lnTo>
                      <a:pt x="0" y="0"/>
                    </a:lnTo>
                    <a:lnTo>
                      <a:pt x="0" y="0"/>
                    </a:lnTo>
                    <a:lnTo>
                      <a:pt x="4" y="0"/>
                    </a:lnTo>
                    <a:lnTo>
                      <a:pt x="4" y="3"/>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08" name="Freeform 732">
                <a:extLst>
                  <a:ext uri="{FF2B5EF4-FFF2-40B4-BE49-F238E27FC236}">
                    <a16:creationId xmlns:a16="http://schemas.microsoft.com/office/drawing/2014/main" id="{A223C205-DD80-4E40-BC33-D7BC1541E916}"/>
                  </a:ext>
                </a:extLst>
              </p:cNvPr>
              <p:cNvSpPr>
                <a:spLocks/>
              </p:cNvSpPr>
              <p:nvPr/>
            </p:nvSpPr>
            <p:spPr bwMode="auto">
              <a:xfrm>
                <a:off x="598" y="1405"/>
                <a:ext cx="11" cy="7"/>
              </a:xfrm>
              <a:custGeom>
                <a:avLst/>
                <a:gdLst>
                  <a:gd name="T0" fmla="*/ 4 w 11"/>
                  <a:gd name="T1" fmla="*/ 3 h 7"/>
                  <a:gd name="T2" fmla="*/ 0 w 11"/>
                  <a:gd name="T3" fmla="*/ 7 h 7"/>
                  <a:gd name="T4" fmla="*/ 0 w 11"/>
                  <a:gd name="T5" fmla="*/ 3 h 7"/>
                  <a:gd name="T6" fmla="*/ 0 w 11"/>
                  <a:gd name="T7" fmla="*/ 3 h 7"/>
                  <a:gd name="T8" fmla="*/ 4 w 11"/>
                  <a:gd name="T9" fmla="*/ 0 h 7"/>
                  <a:gd name="T10" fmla="*/ 4 w 11"/>
                  <a:gd name="T11" fmla="*/ 0 h 7"/>
                  <a:gd name="T12" fmla="*/ 11 w 11"/>
                  <a:gd name="T13" fmla="*/ 0 h 7"/>
                  <a:gd name="T14" fmla="*/ 11 w 11"/>
                  <a:gd name="T15" fmla="*/ 3 h 7"/>
                  <a:gd name="T16" fmla="*/ 4 w 11"/>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4" y="3"/>
                    </a:moveTo>
                    <a:lnTo>
                      <a:pt x="0" y="7"/>
                    </a:lnTo>
                    <a:lnTo>
                      <a:pt x="0" y="3"/>
                    </a:lnTo>
                    <a:lnTo>
                      <a:pt x="0" y="3"/>
                    </a:lnTo>
                    <a:lnTo>
                      <a:pt x="4" y="0"/>
                    </a:lnTo>
                    <a:lnTo>
                      <a:pt x="4" y="0"/>
                    </a:lnTo>
                    <a:lnTo>
                      <a:pt x="11" y="0"/>
                    </a:lnTo>
                    <a:lnTo>
                      <a:pt x="11" y="3"/>
                    </a:lnTo>
                    <a:lnTo>
                      <a:pt x="4"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09" name="Freeform 733">
                <a:extLst>
                  <a:ext uri="{FF2B5EF4-FFF2-40B4-BE49-F238E27FC236}">
                    <a16:creationId xmlns:a16="http://schemas.microsoft.com/office/drawing/2014/main" id="{756866CB-99E3-4BD8-A371-0D4D1E792E5B}"/>
                  </a:ext>
                </a:extLst>
              </p:cNvPr>
              <p:cNvSpPr>
                <a:spLocks/>
              </p:cNvSpPr>
              <p:nvPr/>
            </p:nvSpPr>
            <p:spPr bwMode="auto">
              <a:xfrm>
                <a:off x="598" y="1405"/>
                <a:ext cx="11" cy="7"/>
              </a:xfrm>
              <a:custGeom>
                <a:avLst/>
                <a:gdLst>
                  <a:gd name="T0" fmla="*/ 4 w 11"/>
                  <a:gd name="T1" fmla="*/ 3 h 7"/>
                  <a:gd name="T2" fmla="*/ 0 w 11"/>
                  <a:gd name="T3" fmla="*/ 7 h 7"/>
                  <a:gd name="T4" fmla="*/ 0 w 11"/>
                  <a:gd name="T5" fmla="*/ 3 h 7"/>
                  <a:gd name="T6" fmla="*/ 0 w 11"/>
                  <a:gd name="T7" fmla="*/ 3 h 7"/>
                  <a:gd name="T8" fmla="*/ 4 w 11"/>
                  <a:gd name="T9" fmla="*/ 0 h 7"/>
                  <a:gd name="T10" fmla="*/ 4 w 11"/>
                  <a:gd name="T11" fmla="*/ 0 h 7"/>
                  <a:gd name="T12" fmla="*/ 11 w 11"/>
                  <a:gd name="T13" fmla="*/ 0 h 7"/>
                  <a:gd name="T14" fmla="*/ 11 w 11"/>
                  <a:gd name="T15" fmla="*/ 3 h 7"/>
                  <a:gd name="T16" fmla="*/ 4 w 11"/>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4" y="3"/>
                    </a:moveTo>
                    <a:lnTo>
                      <a:pt x="0" y="7"/>
                    </a:lnTo>
                    <a:lnTo>
                      <a:pt x="0" y="3"/>
                    </a:lnTo>
                    <a:lnTo>
                      <a:pt x="0" y="3"/>
                    </a:lnTo>
                    <a:lnTo>
                      <a:pt x="4" y="0"/>
                    </a:lnTo>
                    <a:lnTo>
                      <a:pt x="4" y="0"/>
                    </a:lnTo>
                    <a:lnTo>
                      <a:pt x="11" y="0"/>
                    </a:lnTo>
                    <a:lnTo>
                      <a:pt x="11" y="3"/>
                    </a:lnTo>
                    <a:lnTo>
                      <a:pt x="4"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10" name="Freeform 734">
                <a:extLst>
                  <a:ext uri="{FF2B5EF4-FFF2-40B4-BE49-F238E27FC236}">
                    <a16:creationId xmlns:a16="http://schemas.microsoft.com/office/drawing/2014/main" id="{EB81D430-0CC3-4ECF-BB8E-D314437A0A18}"/>
                  </a:ext>
                </a:extLst>
              </p:cNvPr>
              <p:cNvSpPr>
                <a:spLocks/>
              </p:cNvSpPr>
              <p:nvPr/>
            </p:nvSpPr>
            <p:spPr bwMode="auto">
              <a:xfrm>
                <a:off x="570" y="1383"/>
                <a:ext cx="53" cy="36"/>
              </a:xfrm>
              <a:custGeom>
                <a:avLst/>
                <a:gdLst>
                  <a:gd name="T0" fmla="*/ 0 w 53"/>
                  <a:gd name="T1" fmla="*/ 18 h 36"/>
                  <a:gd name="T2" fmla="*/ 0 w 53"/>
                  <a:gd name="T3" fmla="*/ 18 h 36"/>
                  <a:gd name="T4" fmla="*/ 7 w 53"/>
                  <a:gd name="T5" fmla="*/ 11 h 36"/>
                  <a:gd name="T6" fmla="*/ 10 w 53"/>
                  <a:gd name="T7" fmla="*/ 11 h 36"/>
                  <a:gd name="T8" fmla="*/ 14 w 53"/>
                  <a:gd name="T9" fmla="*/ 11 h 36"/>
                  <a:gd name="T10" fmla="*/ 14 w 53"/>
                  <a:gd name="T11" fmla="*/ 11 h 36"/>
                  <a:gd name="T12" fmla="*/ 18 w 53"/>
                  <a:gd name="T13" fmla="*/ 15 h 36"/>
                  <a:gd name="T14" fmla="*/ 21 w 53"/>
                  <a:gd name="T15" fmla="*/ 15 h 36"/>
                  <a:gd name="T16" fmla="*/ 21 w 53"/>
                  <a:gd name="T17" fmla="*/ 11 h 36"/>
                  <a:gd name="T18" fmla="*/ 18 w 53"/>
                  <a:gd name="T19" fmla="*/ 7 h 36"/>
                  <a:gd name="T20" fmla="*/ 18 w 53"/>
                  <a:gd name="T21" fmla="*/ 4 h 36"/>
                  <a:gd name="T22" fmla="*/ 21 w 53"/>
                  <a:gd name="T23" fmla="*/ 4 h 36"/>
                  <a:gd name="T24" fmla="*/ 25 w 53"/>
                  <a:gd name="T25" fmla="*/ 7 h 36"/>
                  <a:gd name="T26" fmla="*/ 28 w 53"/>
                  <a:gd name="T27" fmla="*/ 4 h 36"/>
                  <a:gd name="T28" fmla="*/ 32 w 53"/>
                  <a:gd name="T29" fmla="*/ 4 h 36"/>
                  <a:gd name="T30" fmla="*/ 32 w 53"/>
                  <a:gd name="T31" fmla="*/ 0 h 36"/>
                  <a:gd name="T32" fmla="*/ 35 w 53"/>
                  <a:gd name="T33" fmla="*/ 0 h 36"/>
                  <a:gd name="T34" fmla="*/ 35 w 53"/>
                  <a:gd name="T35" fmla="*/ 4 h 36"/>
                  <a:gd name="T36" fmla="*/ 43 w 53"/>
                  <a:gd name="T37" fmla="*/ 4 h 36"/>
                  <a:gd name="T38" fmla="*/ 46 w 53"/>
                  <a:gd name="T39" fmla="*/ 4 h 36"/>
                  <a:gd name="T40" fmla="*/ 46 w 53"/>
                  <a:gd name="T41" fmla="*/ 7 h 36"/>
                  <a:gd name="T42" fmla="*/ 46 w 53"/>
                  <a:gd name="T43" fmla="*/ 11 h 36"/>
                  <a:gd name="T44" fmla="*/ 53 w 53"/>
                  <a:gd name="T45" fmla="*/ 11 h 36"/>
                  <a:gd name="T46" fmla="*/ 46 w 53"/>
                  <a:gd name="T47" fmla="*/ 15 h 36"/>
                  <a:gd name="T48" fmla="*/ 35 w 53"/>
                  <a:gd name="T49" fmla="*/ 15 h 36"/>
                  <a:gd name="T50" fmla="*/ 43 w 53"/>
                  <a:gd name="T51" fmla="*/ 18 h 36"/>
                  <a:gd name="T52" fmla="*/ 43 w 53"/>
                  <a:gd name="T53" fmla="*/ 22 h 36"/>
                  <a:gd name="T54" fmla="*/ 39 w 53"/>
                  <a:gd name="T55" fmla="*/ 18 h 36"/>
                  <a:gd name="T56" fmla="*/ 35 w 53"/>
                  <a:gd name="T57" fmla="*/ 18 h 36"/>
                  <a:gd name="T58" fmla="*/ 32 w 53"/>
                  <a:gd name="T59" fmla="*/ 18 h 36"/>
                  <a:gd name="T60" fmla="*/ 32 w 53"/>
                  <a:gd name="T61" fmla="*/ 22 h 36"/>
                  <a:gd name="T62" fmla="*/ 25 w 53"/>
                  <a:gd name="T63" fmla="*/ 25 h 36"/>
                  <a:gd name="T64" fmla="*/ 21 w 53"/>
                  <a:gd name="T65" fmla="*/ 29 h 36"/>
                  <a:gd name="T66" fmla="*/ 21 w 53"/>
                  <a:gd name="T67" fmla="*/ 33 h 36"/>
                  <a:gd name="T68" fmla="*/ 14 w 53"/>
                  <a:gd name="T69" fmla="*/ 36 h 36"/>
                  <a:gd name="T70" fmla="*/ 18 w 53"/>
                  <a:gd name="T71" fmla="*/ 29 h 36"/>
                  <a:gd name="T72" fmla="*/ 14 w 53"/>
                  <a:gd name="T73" fmla="*/ 29 h 36"/>
                  <a:gd name="T74" fmla="*/ 14 w 53"/>
                  <a:gd name="T75" fmla="*/ 25 h 36"/>
                  <a:gd name="T76" fmla="*/ 10 w 53"/>
                  <a:gd name="T77" fmla="*/ 25 h 36"/>
                  <a:gd name="T78" fmla="*/ 10 w 53"/>
                  <a:gd name="T79" fmla="*/ 25 h 36"/>
                  <a:gd name="T80" fmla="*/ 10 w 53"/>
                  <a:gd name="T81" fmla="*/ 33 h 36"/>
                  <a:gd name="T82" fmla="*/ 7 w 53"/>
                  <a:gd name="T83" fmla="*/ 29 h 36"/>
                  <a:gd name="T84" fmla="*/ 3 w 53"/>
                  <a:gd name="T85" fmla="*/ 25 h 36"/>
                  <a:gd name="T86" fmla="*/ 0 w 53"/>
                  <a:gd name="T87"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 h="36">
                    <a:moveTo>
                      <a:pt x="0" y="18"/>
                    </a:moveTo>
                    <a:lnTo>
                      <a:pt x="0" y="18"/>
                    </a:lnTo>
                    <a:lnTo>
                      <a:pt x="0" y="18"/>
                    </a:lnTo>
                    <a:lnTo>
                      <a:pt x="0" y="18"/>
                    </a:lnTo>
                    <a:lnTo>
                      <a:pt x="0" y="15"/>
                    </a:lnTo>
                    <a:lnTo>
                      <a:pt x="7" y="11"/>
                    </a:lnTo>
                    <a:lnTo>
                      <a:pt x="7" y="11"/>
                    </a:lnTo>
                    <a:lnTo>
                      <a:pt x="10" y="11"/>
                    </a:lnTo>
                    <a:lnTo>
                      <a:pt x="14" y="11"/>
                    </a:lnTo>
                    <a:lnTo>
                      <a:pt x="14" y="11"/>
                    </a:lnTo>
                    <a:lnTo>
                      <a:pt x="14" y="11"/>
                    </a:lnTo>
                    <a:lnTo>
                      <a:pt x="14" y="11"/>
                    </a:lnTo>
                    <a:lnTo>
                      <a:pt x="14" y="15"/>
                    </a:lnTo>
                    <a:lnTo>
                      <a:pt x="18" y="15"/>
                    </a:lnTo>
                    <a:lnTo>
                      <a:pt x="18" y="18"/>
                    </a:lnTo>
                    <a:lnTo>
                      <a:pt x="21" y="15"/>
                    </a:lnTo>
                    <a:lnTo>
                      <a:pt x="21" y="11"/>
                    </a:lnTo>
                    <a:lnTo>
                      <a:pt x="21" y="11"/>
                    </a:lnTo>
                    <a:lnTo>
                      <a:pt x="21" y="11"/>
                    </a:lnTo>
                    <a:lnTo>
                      <a:pt x="18" y="7"/>
                    </a:lnTo>
                    <a:lnTo>
                      <a:pt x="18" y="4"/>
                    </a:lnTo>
                    <a:lnTo>
                      <a:pt x="18" y="4"/>
                    </a:lnTo>
                    <a:lnTo>
                      <a:pt x="21" y="4"/>
                    </a:lnTo>
                    <a:lnTo>
                      <a:pt x="21" y="4"/>
                    </a:lnTo>
                    <a:lnTo>
                      <a:pt x="25" y="7"/>
                    </a:lnTo>
                    <a:lnTo>
                      <a:pt x="25" y="7"/>
                    </a:lnTo>
                    <a:lnTo>
                      <a:pt x="25" y="7"/>
                    </a:lnTo>
                    <a:lnTo>
                      <a:pt x="28" y="4"/>
                    </a:lnTo>
                    <a:lnTo>
                      <a:pt x="32" y="4"/>
                    </a:lnTo>
                    <a:lnTo>
                      <a:pt x="32" y="4"/>
                    </a:lnTo>
                    <a:lnTo>
                      <a:pt x="32" y="4"/>
                    </a:lnTo>
                    <a:lnTo>
                      <a:pt x="32" y="0"/>
                    </a:lnTo>
                    <a:lnTo>
                      <a:pt x="32" y="0"/>
                    </a:lnTo>
                    <a:lnTo>
                      <a:pt x="35" y="0"/>
                    </a:lnTo>
                    <a:lnTo>
                      <a:pt x="35" y="0"/>
                    </a:lnTo>
                    <a:lnTo>
                      <a:pt x="35" y="4"/>
                    </a:lnTo>
                    <a:lnTo>
                      <a:pt x="39" y="7"/>
                    </a:lnTo>
                    <a:lnTo>
                      <a:pt x="43" y="4"/>
                    </a:lnTo>
                    <a:lnTo>
                      <a:pt x="46" y="4"/>
                    </a:lnTo>
                    <a:lnTo>
                      <a:pt x="46" y="4"/>
                    </a:lnTo>
                    <a:lnTo>
                      <a:pt x="46" y="7"/>
                    </a:lnTo>
                    <a:lnTo>
                      <a:pt x="46" y="7"/>
                    </a:lnTo>
                    <a:lnTo>
                      <a:pt x="46" y="11"/>
                    </a:lnTo>
                    <a:lnTo>
                      <a:pt x="46" y="11"/>
                    </a:lnTo>
                    <a:lnTo>
                      <a:pt x="46" y="11"/>
                    </a:lnTo>
                    <a:lnTo>
                      <a:pt x="53" y="11"/>
                    </a:lnTo>
                    <a:lnTo>
                      <a:pt x="50" y="15"/>
                    </a:lnTo>
                    <a:lnTo>
                      <a:pt x="46" y="15"/>
                    </a:lnTo>
                    <a:lnTo>
                      <a:pt x="39" y="11"/>
                    </a:lnTo>
                    <a:lnTo>
                      <a:pt x="35" y="15"/>
                    </a:lnTo>
                    <a:lnTo>
                      <a:pt x="35" y="15"/>
                    </a:lnTo>
                    <a:lnTo>
                      <a:pt x="43" y="18"/>
                    </a:lnTo>
                    <a:lnTo>
                      <a:pt x="43" y="18"/>
                    </a:lnTo>
                    <a:lnTo>
                      <a:pt x="43" y="22"/>
                    </a:lnTo>
                    <a:lnTo>
                      <a:pt x="39" y="18"/>
                    </a:lnTo>
                    <a:lnTo>
                      <a:pt x="39" y="18"/>
                    </a:lnTo>
                    <a:lnTo>
                      <a:pt x="39" y="18"/>
                    </a:lnTo>
                    <a:lnTo>
                      <a:pt x="35" y="18"/>
                    </a:lnTo>
                    <a:lnTo>
                      <a:pt x="32" y="18"/>
                    </a:lnTo>
                    <a:lnTo>
                      <a:pt x="32" y="18"/>
                    </a:lnTo>
                    <a:lnTo>
                      <a:pt x="35" y="22"/>
                    </a:lnTo>
                    <a:lnTo>
                      <a:pt x="32" y="22"/>
                    </a:lnTo>
                    <a:lnTo>
                      <a:pt x="28" y="22"/>
                    </a:lnTo>
                    <a:lnTo>
                      <a:pt x="25" y="25"/>
                    </a:lnTo>
                    <a:lnTo>
                      <a:pt x="21" y="25"/>
                    </a:lnTo>
                    <a:lnTo>
                      <a:pt x="21" y="29"/>
                    </a:lnTo>
                    <a:lnTo>
                      <a:pt x="21" y="29"/>
                    </a:lnTo>
                    <a:lnTo>
                      <a:pt x="21" y="33"/>
                    </a:lnTo>
                    <a:lnTo>
                      <a:pt x="21" y="33"/>
                    </a:lnTo>
                    <a:lnTo>
                      <a:pt x="14" y="36"/>
                    </a:lnTo>
                    <a:lnTo>
                      <a:pt x="14" y="33"/>
                    </a:lnTo>
                    <a:lnTo>
                      <a:pt x="18" y="29"/>
                    </a:lnTo>
                    <a:lnTo>
                      <a:pt x="18" y="29"/>
                    </a:lnTo>
                    <a:lnTo>
                      <a:pt x="14" y="29"/>
                    </a:lnTo>
                    <a:lnTo>
                      <a:pt x="14" y="25"/>
                    </a:lnTo>
                    <a:lnTo>
                      <a:pt x="14" y="25"/>
                    </a:lnTo>
                    <a:lnTo>
                      <a:pt x="14" y="25"/>
                    </a:lnTo>
                    <a:lnTo>
                      <a:pt x="10" y="25"/>
                    </a:lnTo>
                    <a:lnTo>
                      <a:pt x="7" y="25"/>
                    </a:lnTo>
                    <a:lnTo>
                      <a:pt x="10" y="25"/>
                    </a:lnTo>
                    <a:lnTo>
                      <a:pt x="10" y="25"/>
                    </a:lnTo>
                    <a:lnTo>
                      <a:pt x="10" y="33"/>
                    </a:lnTo>
                    <a:lnTo>
                      <a:pt x="10" y="33"/>
                    </a:lnTo>
                    <a:lnTo>
                      <a:pt x="7" y="29"/>
                    </a:lnTo>
                    <a:lnTo>
                      <a:pt x="3" y="25"/>
                    </a:lnTo>
                    <a:lnTo>
                      <a:pt x="3" y="25"/>
                    </a:lnTo>
                    <a:lnTo>
                      <a:pt x="3" y="22"/>
                    </a:lnTo>
                    <a:lnTo>
                      <a:pt x="0" y="22"/>
                    </a:lnTo>
                    <a:lnTo>
                      <a:pt x="0" y="1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11" name="Freeform 735">
                <a:extLst>
                  <a:ext uri="{FF2B5EF4-FFF2-40B4-BE49-F238E27FC236}">
                    <a16:creationId xmlns:a16="http://schemas.microsoft.com/office/drawing/2014/main" id="{0DD81E0B-D6BC-46C8-BC71-C17E2DF8E6B3}"/>
                  </a:ext>
                </a:extLst>
              </p:cNvPr>
              <p:cNvSpPr>
                <a:spLocks/>
              </p:cNvSpPr>
              <p:nvPr/>
            </p:nvSpPr>
            <p:spPr bwMode="auto">
              <a:xfrm>
                <a:off x="570" y="1383"/>
                <a:ext cx="53" cy="36"/>
              </a:xfrm>
              <a:custGeom>
                <a:avLst/>
                <a:gdLst>
                  <a:gd name="T0" fmla="*/ 0 w 53"/>
                  <a:gd name="T1" fmla="*/ 18 h 36"/>
                  <a:gd name="T2" fmla="*/ 0 w 53"/>
                  <a:gd name="T3" fmla="*/ 18 h 36"/>
                  <a:gd name="T4" fmla="*/ 7 w 53"/>
                  <a:gd name="T5" fmla="*/ 11 h 36"/>
                  <a:gd name="T6" fmla="*/ 10 w 53"/>
                  <a:gd name="T7" fmla="*/ 11 h 36"/>
                  <a:gd name="T8" fmla="*/ 14 w 53"/>
                  <a:gd name="T9" fmla="*/ 11 h 36"/>
                  <a:gd name="T10" fmla="*/ 14 w 53"/>
                  <a:gd name="T11" fmla="*/ 11 h 36"/>
                  <a:gd name="T12" fmla="*/ 18 w 53"/>
                  <a:gd name="T13" fmla="*/ 15 h 36"/>
                  <a:gd name="T14" fmla="*/ 21 w 53"/>
                  <a:gd name="T15" fmla="*/ 15 h 36"/>
                  <a:gd name="T16" fmla="*/ 21 w 53"/>
                  <a:gd name="T17" fmla="*/ 11 h 36"/>
                  <a:gd name="T18" fmla="*/ 18 w 53"/>
                  <a:gd name="T19" fmla="*/ 7 h 36"/>
                  <a:gd name="T20" fmla="*/ 18 w 53"/>
                  <a:gd name="T21" fmla="*/ 4 h 36"/>
                  <a:gd name="T22" fmla="*/ 21 w 53"/>
                  <a:gd name="T23" fmla="*/ 4 h 36"/>
                  <a:gd name="T24" fmla="*/ 25 w 53"/>
                  <a:gd name="T25" fmla="*/ 7 h 36"/>
                  <a:gd name="T26" fmla="*/ 28 w 53"/>
                  <a:gd name="T27" fmla="*/ 4 h 36"/>
                  <a:gd name="T28" fmla="*/ 32 w 53"/>
                  <a:gd name="T29" fmla="*/ 4 h 36"/>
                  <a:gd name="T30" fmla="*/ 32 w 53"/>
                  <a:gd name="T31" fmla="*/ 0 h 36"/>
                  <a:gd name="T32" fmla="*/ 35 w 53"/>
                  <a:gd name="T33" fmla="*/ 0 h 36"/>
                  <a:gd name="T34" fmla="*/ 35 w 53"/>
                  <a:gd name="T35" fmla="*/ 4 h 36"/>
                  <a:gd name="T36" fmla="*/ 43 w 53"/>
                  <a:gd name="T37" fmla="*/ 4 h 36"/>
                  <a:gd name="T38" fmla="*/ 46 w 53"/>
                  <a:gd name="T39" fmla="*/ 4 h 36"/>
                  <a:gd name="T40" fmla="*/ 46 w 53"/>
                  <a:gd name="T41" fmla="*/ 7 h 36"/>
                  <a:gd name="T42" fmla="*/ 46 w 53"/>
                  <a:gd name="T43" fmla="*/ 11 h 36"/>
                  <a:gd name="T44" fmla="*/ 53 w 53"/>
                  <a:gd name="T45" fmla="*/ 11 h 36"/>
                  <a:gd name="T46" fmla="*/ 46 w 53"/>
                  <a:gd name="T47" fmla="*/ 15 h 36"/>
                  <a:gd name="T48" fmla="*/ 35 w 53"/>
                  <a:gd name="T49" fmla="*/ 15 h 36"/>
                  <a:gd name="T50" fmla="*/ 43 w 53"/>
                  <a:gd name="T51" fmla="*/ 18 h 36"/>
                  <a:gd name="T52" fmla="*/ 43 w 53"/>
                  <a:gd name="T53" fmla="*/ 22 h 36"/>
                  <a:gd name="T54" fmla="*/ 39 w 53"/>
                  <a:gd name="T55" fmla="*/ 18 h 36"/>
                  <a:gd name="T56" fmla="*/ 35 w 53"/>
                  <a:gd name="T57" fmla="*/ 18 h 36"/>
                  <a:gd name="T58" fmla="*/ 32 w 53"/>
                  <a:gd name="T59" fmla="*/ 18 h 36"/>
                  <a:gd name="T60" fmla="*/ 32 w 53"/>
                  <a:gd name="T61" fmla="*/ 22 h 36"/>
                  <a:gd name="T62" fmla="*/ 25 w 53"/>
                  <a:gd name="T63" fmla="*/ 25 h 36"/>
                  <a:gd name="T64" fmla="*/ 21 w 53"/>
                  <a:gd name="T65" fmla="*/ 29 h 36"/>
                  <a:gd name="T66" fmla="*/ 21 w 53"/>
                  <a:gd name="T67" fmla="*/ 33 h 36"/>
                  <a:gd name="T68" fmla="*/ 14 w 53"/>
                  <a:gd name="T69" fmla="*/ 36 h 36"/>
                  <a:gd name="T70" fmla="*/ 18 w 53"/>
                  <a:gd name="T71" fmla="*/ 29 h 36"/>
                  <a:gd name="T72" fmla="*/ 14 w 53"/>
                  <a:gd name="T73" fmla="*/ 29 h 36"/>
                  <a:gd name="T74" fmla="*/ 14 w 53"/>
                  <a:gd name="T75" fmla="*/ 25 h 36"/>
                  <a:gd name="T76" fmla="*/ 10 w 53"/>
                  <a:gd name="T77" fmla="*/ 25 h 36"/>
                  <a:gd name="T78" fmla="*/ 10 w 53"/>
                  <a:gd name="T79" fmla="*/ 25 h 36"/>
                  <a:gd name="T80" fmla="*/ 10 w 53"/>
                  <a:gd name="T81" fmla="*/ 33 h 36"/>
                  <a:gd name="T82" fmla="*/ 7 w 53"/>
                  <a:gd name="T83" fmla="*/ 29 h 36"/>
                  <a:gd name="T84" fmla="*/ 3 w 53"/>
                  <a:gd name="T85" fmla="*/ 25 h 36"/>
                  <a:gd name="T86" fmla="*/ 0 w 53"/>
                  <a:gd name="T87"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 h="36">
                    <a:moveTo>
                      <a:pt x="0" y="18"/>
                    </a:moveTo>
                    <a:lnTo>
                      <a:pt x="0" y="18"/>
                    </a:lnTo>
                    <a:lnTo>
                      <a:pt x="0" y="18"/>
                    </a:lnTo>
                    <a:lnTo>
                      <a:pt x="0" y="18"/>
                    </a:lnTo>
                    <a:lnTo>
                      <a:pt x="0" y="15"/>
                    </a:lnTo>
                    <a:lnTo>
                      <a:pt x="7" y="11"/>
                    </a:lnTo>
                    <a:lnTo>
                      <a:pt x="7" y="11"/>
                    </a:lnTo>
                    <a:lnTo>
                      <a:pt x="10" y="11"/>
                    </a:lnTo>
                    <a:lnTo>
                      <a:pt x="14" y="11"/>
                    </a:lnTo>
                    <a:lnTo>
                      <a:pt x="14" y="11"/>
                    </a:lnTo>
                    <a:lnTo>
                      <a:pt x="14" y="11"/>
                    </a:lnTo>
                    <a:lnTo>
                      <a:pt x="14" y="11"/>
                    </a:lnTo>
                    <a:lnTo>
                      <a:pt x="14" y="15"/>
                    </a:lnTo>
                    <a:lnTo>
                      <a:pt x="18" y="15"/>
                    </a:lnTo>
                    <a:lnTo>
                      <a:pt x="18" y="18"/>
                    </a:lnTo>
                    <a:lnTo>
                      <a:pt x="21" y="15"/>
                    </a:lnTo>
                    <a:lnTo>
                      <a:pt x="21" y="11"/>
                    </a:lnTo>
                    <a:lnTo>
                      <a:pt x="21" y="11"/>
                    </a:lnTo>
                    <a:lnTo>
                      <a:pt x="21" y="11"/>
                    </a:lnTo>
                    <a:lnTo>
                      <a:pt x="18" y="7"/>
                    </a:lnTo>
                    <a:lnTo>
                      <a:pt x="18" y="4"/>
                    </a:lnTo>
                    <a:lnTo>
                      <a:pt x="18" y="4"/>
                    </a:lnTo>
                    <a:lnTo>
                      <a:pt x="21" y="4"/>
                    </a:lnTo>
                    <a:lnTo>
                      <a:pt x="21" y="4"/>
                    </a:lnTo>
                    <a:lnTo>
                      <a:pt x="25" y="7"/>
                    </a:lnTo>
                    <a:lnTo>
                      <a:pt x="25" y="7"/>
                    </a:lnTo>
                    <a:lnTo>
                      <a:pt x="25" y="7"/>
                    </a:lnTo>
                    <a:lnTo>
                      <a:pt x="28" y="4"/>
                    </a:lnTo>
                    <a:lnTo>
                      <a:pt x="32" y="4"/>
                    </a:lnTo>
                    <a:lnTo>
                      <a:pt x="32" y="4"/>
                    </a:lnTo>
                    <a:lnTo>
                      <a:pt x="32" y="4"/>
                    </a:lnTo>
                    <a:lnTo>
                      <a:pt x="32" y="0"/>
                    </a:lnTo>
                    <a:lnTo>
                      <a:pt x="32" y="0"/>
                    </a:lnTo>
                    <a:lnTo>
                      <a:pt x="35" y="0"/>
                    </a:lnTo>
                    <a:lnTo>
                      <a:pt x="35" y="0"/>
                    </a:lnTo>
                    <a:lnTo>
                      <a:pt x="35" y="4"/>
                    </a:lnTo>
                    <a:lnTo>
                      <a:pt x="39" y="7"/>
                    </a:lnTo>
                    <a:lnTo>
                      <a:pt x="43" y="4"/>
                    </a:lnTo>
                    <a:lnTo>
                      <a:pt x="46" y="4"/>
                    </a:lnTo>
                    <a:lnTo>
                      <a:pt x="46" y="4"/>
                    </a:lnTo>
                    <a:lnTo>
                      <a:pt x="46" y="7"/>
                    </a:lnTo>
                    <a:lnTo>
                      <a:pt x="46" y="7"/>
                    </a:lnTo>
                    <a:lnTo>
                      <a:pt x="46" y="11"/>
                    </a:lnTo>
                    <a:lnTo>
                      <a:pt x="46" y="11"/>
                    </a:lnTo>
                    <a:lnTo>
                      <a:pt x="46" y="11"/>
                    </a:lnTo>
                    <a:lnTo>
                      <a:pt x="53" y="11"/>
                    </a:lnTo>
                    <a:lnTo>
                      <a:pt x="50" y="15"/>
                    </a:lnTo>
                    <a:lnTo>
                      <a:pt x="46" y="15"/>
                    </a:lnTo>
                    <a:lnTo>
                      <a:pt x="39" y="11"/>
                    </a:lnTo>
                    <a:lnTo>
                      <a:pt x="35" y="15"/>
                    </a:lnTo>
                    <a:lnTo>
                      <a:pt x="35" y="15"/>
                    </a:lnTo>
                    <a:lnTo>
                      <a:pt x="43" y="18"/>
                    </a:lnTo>
                    <a:lnTo>
                      <a:pt x="43" y="18"/>
                    </a:lnTo>
                    <a:lnTo>
                      <a:pt x="43" y="22"/>
                    </a:lnTo>
                    <a:lnTo>
                      <a:pt x="39" y="18"/>
                    </a:lnTo>
                    <a:lnTo>
                      <a:pt x="39" y="18"/>
                    </a:lnTo>
                    <a:lnTo>
                      <a:pt x="39" y="18"/>
                    </a:lnTo>
                    <a:lnTo>
                      <a:pt x="35" y="18"/>
                    </a:lnTo>
                    <a:lnTo>
                      <a:pt x="32" y="18"/>
                    </a:lnTo>
                    <a:lnTo>
                      <a:pt x="32" y="18"/>
                    </a:lnTo>
                    <a:lnTo>
                      <a:pt x="35" y="22"/>
                    </a:lnTo>
                    <a:lnTo>
                      <a:pt x="32" y="22"/>
                    </a:lnTo>
                    <a:lnTo>
                      <a:pt x="28" y="22"/>
                    </a:lnTo>
                    <a:lnTo>
                      <a:pt x="25" y="25"/>
                    </a:lnTo>
                    <a:lnTo>
                      <a:pt x="21" y="25"/>
                    </a:lnTo>
                    <a:lnTo>
                      <a:pt x="21" y="29"/>
                    </a:lnTo>
                    <a:lnTo>
                      <a:pt x="21" y="29"/>
                    </a:lnTo>
                    <a:lnTo>
                      <a:pt x="21" y="33"/>
                    </a:lnTo>
                    <a:lnTo>
                      <a:pt x="21" y="33"/>
                    </a:lnTo>
                    <a:lnTo>
                      <a:pt x="14" y="36"/>
                    </a:lnTo>
                    <a:lnTo>
                      <a:pt x="14" y="33"/>
                    </a:lnTo>
                    <a:lnTo>
                      <a:pt x="18" y="29"/>
                    </a:lnTo>
                    <a:lnTo>
                      <a:pt x="18" y="29"/>
                    </a:lnTo>
                    <a:lnTo>
                      <a:pt x="14" y="29"/>
                    </a:lnTo>
                    <a:lnTo>
                      <a:pt x="14" y="25"/>
                    </a:lnTo>
                    <a:lnTo>
                      <a:pt x="14" y="25"/>
                    </a:lnTo>
                    <a:lnTo>
                      <a:pt x="14" y="25"/>
                    </a:lnTo>
                    <a:lnTo>
                      <a:pt x="10" y="25"/>
                    </a:lnTo>
                    <a:lnTo>
                      <a:pt x="7" y="25"/>
                    </a:lnTo>
                    <a:lnTo>
                      <a:pt x="10" y="25"/>
                    </a:lnTo>
                    <a:lnTo>
                      <a:pt x="10" y="25"/>
                    </a:lnTo>
                    <a:lnTo>
                      <a:pt x="10" y="33"/>
                    </a:lnTo>
                    <a:lnTo>
                      <a:pt x="10" y="33"/>
                    </a:lnTo>
                    <a:lnTo>
                      <a:pt x="7" y="29"/>
                    </a:lnTo>
                    <a:lnTo>
                      <a:pt x="3" y="25"/>
                    </a:lnTo>
                    <a:lnTo>
                      <a:pt x="3" y="25"/>
                    </a:lnTo>
                    <a:lnTo>
                      <a:pt x="3" y="22"/>
                    </a:lnTo>
                    <a:lnTo>
                      <a:pt x="0" y="22"/>
                    </a:lnTo>
                    <a:lnTo>
                      <a:pt x="0" y="1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12" name="Freeform 736">
                <a:extLst>
                  <a:ext uri="{FF2B5EF4-FFF2-40B4-BE49-F238E27FC236}">
                    <a16:creationId xmlns:a16="http://schemas.microsoft.com/office/drawing/2014/main" id="{3BC422BB-5015-4C86-9CC1-4AE22AD1DC86}"/>
                  </a:ext>
                </a:extLst>
              </p:cNvPr>
              <p:cNvSpPr>
                <a:spLocks/>
              </p:cNvSpPr>
              <p:nvPr/>
            </p:nvSpPr>
            <p:spPr bwMode="auto">
              <a:xfrm>
                <a:off x="598" y="1380"/>
                <a:ext cx="7" cy="3"/>
              </a:xfrm>
              <a:custGeom>
                <a:avLst/>
                <a:gdLst>
                  <a:gd name="T0" fmla="*/ 0 w 7"/>
                  <a:gd name="T1" fmla="*/ 0 h 3"/>
                  <a:gd name="T2" fmla="*/ 0 w 7"/>
                  <a:gd name="T3" fmla="*/ 0 h 3"/>
                  <a:gd name="T4" fmla="*/ 0 w 7"/>
                  <a:gd name="T5" fmla="*/ 0 h 3"/>
                  <a:gd name="T6" fmla="*/ 0 w 7"/>
                  <a:gd name="T7" fmla="*/ 0 h 3"/>
                  <a:gd name="T8" fmla="*/ 4 w 7"/>
                  <a:gd name="T9" fmla="*/ 0 h 3"/>
                  <a:gd name="T10" fmla="*/ 4 w 7"/>
                  <a:gd name="T11" fmla="*/ 0 h 3"/>
                  <a:gd name="T12" fmla="*/ 7 w 7"/>
                  <a:gd name="T13" fmla="*/ 3 h 3"/>
                  <a:gd name="T14" fmla="*/ 4 w 7"/>
                  <a:gd name="T15" fmla="*/ 0 h 3"/>
                  <a:gd name="T16" fmla="*/ 0 w 7"/>
                  <a:gd name="T17" fmla="*/ 0 h 3"/>
                  <a:gd name="T18" fmla="*/ 0 w 7"/>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3">
                    <a:moveTo>
                      <a:pt x="0" y="0"/>
                    </a:moveTo>
                    <a:lnTo>
                      <a:pt x="0" y="0"/>
                    </a:lnTo>
                    <a:lnTo>
                      <a:pt x="0" y="0"/>
                    </a:lnTo>
                    <a:lnTo>
                      <a:pt x="0" y="0"/>
                    </a:lnTo>
                    <a:lnTo>
                      <a:pt x="4" y="0"/>
                    </a:lnTo>
                    <a:lnTo>
                      <a:pt x="4" y="0"/>
                    </a:lnTo>
                    <a:lnTo>
                      <a:pt x="7" y="3"/>
                    </a:lnTo>
                    <a:lnTo>
                      <a:pt x="4"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13" name="Freeform 737">
                <a:extLst>
                  <a:ext uri="{FF2B5EF4-FFF2-40B4-BE49-F238E27FC236}">
                    <a16:creationId xmlns:a16="http://schemas.microsoft.com/office/drawing/2014/main" id="{A7859374-D533-4F10-A43E-3D0C50B60CD8}"/>
                  </a:ext>
                </a:extLst>
              </p:cNvPr>
              <p:cNvSpPr>
                <a:spLocks/>
              </p:cNvSpPr>
              <p:nvPr/>
            </p:nvSpPr>
            <p:spPr bwMode="auto">
              <a:xfrm>
                <a:off x="598" y="1380"/>
                <a:ext cx="7" cy="3"/>
              </a:xfrm>
              <a:custGeom>
                <a:avLst/>
                <a:gdLst>
                  <a:gd name="T0" fmla="*/ 0 w 7"/>
                  <a:gd name="T1" fmla="*/ 0 h 3"/>
                  <a:gd name="T2" fmla="*/ 0 w 7"/>
                  <a:gd name="T3" fmla="*/ 0 h 3"/>
                  <a:gd name="T4" fmla="*/ 0 w 7"/>
                  <a:gd name="T5" fmla="*/ 0 h 3"/>
                  <a:gd name="T6" fmla="*/ 0 w 7"/>
                  <a:gd name="T7" fmla="*/ 0 h 3"/>
                  <a:gd name="T8" fmla="*/ 4 w 7"/>
                  <a:gd name="T9" fmla="*/ 0 h 3"/>
                  <a:gd name="T10" fmla="*/ 4 w 7"/>
                  <a:gd name="T11" fmla="*/ 0 h 3"/>
                  <a:gd name="T12" fmla="*/ 7 w 7"/>
                  <a:gd name="T13" fmla="*/ 3 h 3"/>
                  <a:gd name="T14" fmla="*/ 4 w 7"/>
                  <a:gd name="T15" fmla="*/ 0 h 3"/>
                  <a:gd name="T16" fmla="*/ 0 w 7"/>
                  <a:gd name="T17" fmla="*/ 0 h 3"/>
                  <a:gd name="T18" fmla="*/ 0 w 7"/>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3">
                    <a:moveTo>
                      <a:pt x="0" y="0"/>
                    </a:moveTo>
                    <a:lnTo>
                      <a:pt x="0" y="0"/>
                    </a:lnTo>
                    <a:lnTo>
                      <a:pt x="0" y="0"/>
                    </a:lnTo>
                    <a:lnTo>
                      <a:pt x="0" y="0"/>
                    </a:lnTo>
                    <a:lnTo>
                      <a:pt x="4" y="0"/>
                    </a:lnTo>
                    <a:lnTo>
                      <a:pt x="4" y="0"/>
                    </a:lnTo>
                    <a:lnTo>
                      <a:pt x="7" y="3"/>
                    </a:lnTo>
                    <a:lnTo>
                      <a:pt x="4"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14" name="Freeform 738">
                <a:extLst>
                  <a:ext uri="{FF2B5EF4-FFF2-40B4-BE49-F238E27FC236}">
                    <a16:creationId xmlns:a16="http://schemas.microsoft.com/office/drawing/2014/main" id="{692E2AC9-DD8D-413D-BFB6-772CDAEF8BC9}"/>
                  </a:ext>
                </a:extLst>
              </p:cNvPr>
              <p:cNvSpPr>
                <a:spLocks/>
              </p:cNvSpPr>
              <p:nvPr/>
            </p:nvSpPr>
            <p:spPr bwMode="auto">
              <a:xfrm>
                <a:off x="602" y="1369"/>
                <a:ext cx="21" cy="11"/>
              </a:xfrm>
              <a:custGeom>
                <a:avLst/>
                <a:gdLst>
                  <a:gd name="T0" fmla="*/ 11 w 21"/>
                  <a:gd name="T1" fmla="*/ 7 h 11"/>
                  <a:gd name="T2" fmla="*/ 11 w 21"/>
                  <a:gd name="T3" fmla="*/ 4 h 11"/>
                  <a:gd name="T4" fmla="*/ 11 w 21"/>
                  <a:gd name="T5" fmla="*/ 4 h 11"/>
                  <a:gd name="T6" fmla="*/ 7 w 21"/>
                  <a:gd name="T7" fmla="*/ 4 h 11"/>
                  <a:gd name="T8" fmla="*/ 3 w 21"/>
                  <a:gd name="T9" fmla="*/ 4 h 11"/>
                  <a:gd name="T10" fmla="*/ 7 w 21"/>
                  <a:gd name="T11" fmla="*/ 4 h 11"/>
                  <a:gd name="T12" fmla="*/ 7 w 21"/>
                  <a:gd name="T13" fmla="*/ 4 h 11"/>
                  <a:gd name="T14" fmla="*/ 7 w 21"/>
                  <a:gd name="T15" fmla="*/ 0 h 11"/>
                  <a:gd name="T16" fmla="*/ 11 w 21"/>
                  <a:gd name="T17" fmla="*/ 0 h 11"/>
                  <a:gd name="T18" fmla="*/ 18 w 21"/>
                  <a:gd name="T19" fmla="*/ 0 h 11"/>
                  <a:gd name="T20" fmla="*/ 18 w 21"/>
                  <a:gd name="T21" fmla="*/ 0 h 11"/>
                  <a:gd name="T22" fmla="*/ 14 w 21"/>
                  <a:gd name="T23" fmla="*/ 4 h 11"/>
                  <a:gd name="T24" fmla="*/ 14 w 21"/>
                  <a:gd name="T25" fmla="*/ 4 h 11"/>
                  <a:gd name="T26" fmla="*/ 18 w 21"/>
                  <a:gd name="T27" fmla="*/ 4 h 11"/>
                  <a:gd name="T28" fmla="*/ 21 w 21"/>
                  <a:gd name="T29" fmla="*/ 0 h 11"/>
                  <a:gd name="T30" fmla="*/ 21 w 21"/>
                  <a:gd name="T31" fmla="*/ 7 h 11"/>
                  <a:gd name="T32" fmla="*/ 21 w 21"/>
                  <a:gd name="T33" fmla="*/ 4 h 11"/>
                  <a:gd name="T34" fmla="*/ 21 w 21"/>
                  <a:gd name="T35" fmla="*/ 7 h 11"/>
                  <a:gd name="T36" fmla="*/ 18 w 21"/>
                  <a:gd name="T37" fmla="*/ 7 h 11"/>
                  <a:gd name="T38" fmla="*/ 18 w 21"/>
                  <a:gd name="T39" fmla="*/ 11 h 11"/>
                  <a:gd name="T40" fmla="*/ 14 w 21"/>
                  <a:gd name="T41" fmla="*/ 11 h 11"/>
                  <a:gd name="T42" fmla="*/ 11 w 21"/>
                  <a:gd name="T43" fmla="*/ 11 h 11"/>
                  <a:gd name="T44" fmla="*/ 11 w 21"/>
                  <a:gd name="T45" fmla="*/ 11 h 11"/>
                  <a:gd name="T46" fmla="*/ 7 w 21"/>
                  <a:gd name="T47" fmla="*/ 11 h 11"/>
                  <a:gd name="T48" fmla="*/ 7 w 21"/>
                  <a:gd name="T49" fmla="*/ 11 h 11"/>
                  <a:gd name="T50" fmla="*/ 7 w 21"/>
                  <a:gd name="T51" fmla="*/ 11 h 11"/>
                  <a:gd name="T52" fmla="*/ 7 w 21"/>
                  <a:gd name="T53" fmla="*/ 11 h 11"/>
                  <a:gd name="T54" fmla="*/ 3 w 21"/>
                  <a:gd name="T55" fmla="*/ 7 h 11"/>
                  <a:gd name="T56" fmla="*/ 0 w 21"/>
                  <a:gd name="T57" fmla="*/ 7 h 11"/>
                  <a:gd name="T58" fmla="*/ 3 w 21"/>
                  <a:gd name="T59" fmla="*/ 7 h 11"/>
                  <a:gd name="T60" fmla="*/ 3 w 21"/>
                  <a:gd name="T61" fmla="*/ 7 h 11"/>
                  <a:gd name="T62" fmla="*/ 3 w 21"/>
                  <a:gd name="T63" fmla="*/ 4 h 11"/>
                  <a:gd name="T64" fmla="*/ 7 w 21"/>
                  <a:gd name="T65" fmla="*/ 7 h 11"/>
                  <a:gd name="T66" fmla="*/ 11 w 21"/>
                  <a:gd name="T6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 h="11">
                    <a:moveTo>
                      <a:pt x="11" y="7"/>
                    </a:moveTo>
                    <a:lnTo>
                      <a:pt x="11" y="4"/>
                    </a:lnTo>
                    <a:lnTo>
                      <a:pt x="11" y="4"/>
                    </a:lnTo>
                    <a:lnTo>
                      <a:pt x="7" y="4"/>
                    </a:lnTo>
                    <a:lnTo>
                      <a:pt x="3" y="4"/>
                    </a:lnTo>
                    <a:lnTo>
                      <a:pt x="7" y="4"/>
                    </a:lnTo>
                    <a:lnTo>
                      <a:pt x="7" y="4"/>
                    </a:lnTo>
                    <a:lnTo>
                      <a:pt x="7" y="0"/>
                    </a:lnTo>
                    <a:lnTo>
                      <a:pt x="11" y="0"/>
                    </a:lnTo>
                    <a:lnTo>
                      <a:pt x="18" y="0"/>
                    </a:lnTo>
                    <a:lnTo>
                      <a:pt x="18" y="0"/>
                    </a:lnTo>
                    <a:lnTo>
                      <a:pt x="14" y="4"/>
                    </a:lnTo>
                    <a:lnTo>
                      <a:pt x="14" y="4"/>
                    </a:lnTo>
                    <a:lnTo>
                      <a:pt x="18" y="4"/>
                    </a:lnTo>
                    <a:lnTo>
                      <a:pt x="21" y="0"/>
                    </a:lnTo>
                    <a:lnTo>
                      <a:pt x="21" y="7"/>
                    </a:lnTo>
                    <a:lnTo>
                      <a:pt x="21" y="4"/>
                    </a:lnTo>
                    <a:lnTo>
                      <a:pt x="21" y="7"/>
                    </a:lnTo>
                    <a:lnTo>
                      <a:pt x="18" y="7"/>
                    </a:lnTo>
                    <a:lnTo>
                      <a:pt x="18" y="11"/>
                    </a:lnTo>
                    <a:lnTo>
                      <a:pt x="14" y="11"/>
                    </a:lnTo>
                    <a:lnTo>
                      <a:pt x="11" y="11"/>
                    </a:lnTo>
                    <a:lnTo>
                      <a:pt x="11" y="11"/>
                    </a:lnTo>
                    <a:lnTo>
                      <a:pt x="7" y="11"/>
                    </a:lnTo>
                    <a:lnTo>
                      <a:pt x="7" y="11"/>
                    </a:lnTo>
                    <a:lnTo>
                      <a:pt x="7" y="11"/>
                    </a:lnTo>
                    <a:lnTo>
                      <a:pt x="7" y="11"/>
                    </a:lnTo>
                    <a:lnTo>
                      <a:pt x="3" y="7"/>
                    </a:lnTo>
                    <a:lnTo>
                      <a:pt x="0" y="7"/>
                    </a:lnTo>
                    <a:lnTo>
                      <a:pt x="3" y="7"/>
                    </a:lnTo>
                    <a:lnTo>
                      <a:pt x="3" y="7"/>
                    </a:lnTo>
                    <a:lnTo>
                      <a:pt x="3" y="4"/>
                    </a:lnTo>
                    <a:lnTo>
                      <a:pt x="7" y="7"/>
                    </a:lnTo>
                    <a:lnTo>
                      <a:pt x="11"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15" name="Freeform 739">
                <a:extLst>
                  <a:ext uri="{FF2B5EF4-FFF2-40B4-BE49-F238E27FC236}">
                    <a16:creationId xmlns:a16="http://schemas.microsoft.com/office/drawing/2014/main" id="{B7BBA5D2-5FC4-455E-9D91-3A0B66701646}"/>
                  </a:ext>
                </a:extLst>
              </p:cNvPr>
              <p:cNvSpPr>
                <a:spLocks/>
              </p:cNvSpPr>
              <p:nvPr/>
            </p:nvSpPr>
            <p:spPr bwMode="auto">
              <a:xfrm>
                <a:off x="602" y="1369"/>
                <a:ext cx="21" cy="11"/>
              </a:xfrm>
              <a:custGeom>
                <a:avLst/>
                <a:gdLst>
                  <a:gd name="T0" fmla="*/ 11 w 21"/>
                  <a:gd name="T1" fmla="*/ 7 h 11"/>
                  <a:gd name="T2" fmla="*/ 11 w 21"/>
                  <a:gd name="T3" fmla="*/ 4 h 11"/>
                  <a:gd name="T4" fmla="*/ 11 w 21"/>
                  <a:gd name="T5" fmla="*/ 4 h 11"/>
                  <a:gd name="T6" fmla="*/ 7 w 21"/>
                  <a:gd name="T7" fmla="*/ 4 h 11"/>
                  <a:gd name="T8" fmla="*/ 3 w 21"/>
                  <a:gd name="T9" fmla="*/ 4 h 11"/>
                  <a:gd name="T10" fmla="*/ 7 w 21"/>
                  <a:gd name="T11" fmla="*/ 4 h 11"/>
                  <a:gd name="T12" fmla="*/ 7 w 21"/>
                  <a:gd name="T13" fmla="*/ 4 h 11"/>
                  <a:gd name="T14" fmla="*/ 7 w 21"/>
                  <a:gd name="T15" fmla="*/ 0 h 11"/>
                  <a:gd name="T16" fmla="*/ 11 w 21"/>
                  <a:gd name="T17" fmla="*/ 0 h 11"/>
                  <a:gd name="T18" fmla="*/ 18 w 21"/>
                  <a:gd name="T19" fmla="*/ 0 h 11"/>
                  <a:gd name="T20" fmla="*/ 18 w 21"/>
                  <a:gd name="T21" fmla="*/ 0 h 11"/>
                  <a:gd name="T22" fmla="*/ 14 w 21"/>
                  <a:gd name="T23" fmla="*/ 4 h 11"/>
                  <a:gd name="T24" fmla="*/ 14 w 21"/>
                  <a:gd name="T25" fmla="*/ 4 h 11"/>
                  <a:gd name="T26" fmla="*/ 18 w 21"/>
                  <a:gd name="T27" fmla="*/ 4 h 11"/>
                  <a:gd name="T28" fmla="*/ 21 w 21"/>
                  <a:gd name="T29" fmla="*/ 0 h 11"/>
                  <a:gd name="T30" fmla="*/ 21 w 21"/>
                  <a:gd name="T31" fmla="*/ 7 h 11"/>
                  <a:gd name="T32" fmla="*/ 21 w 21"/>
                  <a:gd name="T33" fmla="*/ 4 h 11"/>
                  <a:gd name="T34" fmla="*/ 21 w 21"/>
                  <a:gd name="T35" fmla="*/ 7 h 11"/>
                  <a:gd name="T36" fmla="*/ 18 w 21"/>
                  <a:gd name="T37" fmla="*/ 7 h 11"/>
                  <a:gd name="T38" fmla="*/ 18 w 21"/>
                  <a:gd name="T39" fmla="*/ 11 h 11"/>
                  <a:gd name="T40" fmla="*/ 14 w 21"/>
                  <a:gd name="T41" fmla="*/ 11 h 11"/>
                  <a:gd name="T42" fmla="*/ 11 w 21"/>
                  <a:gd name="T43" fmla="*/ 11 h 11"/>
                  <a:gd name="T44" fmla="*/ 11 w 21"/>
                  <a:gd name="T45" fmla="*/ 11 h 11"/>
                  <a:gd name="T46" fmla="*/ 7 w 21"/>
                  <a:gd name="T47" fmla="*/ 11 h 11"/>
                  <a:gd name="T48" fmla="*/ 7 w 21"/>
                  <a:gd name="T49" fmla="*/ 11 h 11"/>
                  <a:gd name="T50" fmla="*/ 7 w 21"/>
                  <a:gd name="T51" fmla="*/ 11 h 11"/>
                  <a:gd name="T52" fmla="*/ 7 w 21"/>
                  <a:gd name="T53" fmla="*/ 11 h 11"/>
                  <a:gd name="T54" fmla="*/ 3 w 21"/>
                  <a:gd name="T55" fmla="*/ 7 h 11"/>
                  <a:gd name="T56" fmla="*/ 0 w 21"/>
                  <a:gd name="T57" fmla="*/ 7 h 11"/>
                  <a:gd name="T58" fmla="*/ 3 w 21"/>
                  <a:gd name="T59" fmla="*/ 7 h 11"/>
                  <a:gd name="T60" fmla="*/ 3 w 21"/>
                  <a:gd name="T61" fmla="*/ 7 h 11"/>
                  <a:gd name="T62" fmla="*/ 3 w 21"/>
                  <a:gd name="T63" fmla="*/ 4 h 11"/>
                  <a:gd name="T64" fmla="*/ 7 w 21"/>
                  <a:gd name="T65" fmla="*/ 7 h 11"/>
                  <a:gd name="T66" fmla="*/ 11 w 21"/>
                  <a:gd name="T6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 h="11">
                    <a:moveTo>
                      <a:pt x="11" y="7"/>
                    </a:moveTo>
                    <a:lnTo>
                      <a:pt x="11" y="4"/>
                    </a:lnTo>
                    <a:lnTo>
                      <a:pt x="11" y="4"/>
                    </a:lnTo>
                    <a:lnTo>
                      <a:pt x="7" y="4"/>
                    </a:lnTo>
                    <a:lnTo>
                      <a:pt x="3" y="4"/>
                    </a:lnTo>
                    <a:lnTo>
                      <a:pt x="7" y="4"/>
                    </a:lnTo>
                    <a:lnTo>
                      <a:pt x="7" y="4"/>
                    </a:lnTo>
                    <a:lnTo>
                      <a:pt x="7" y="0"/>
                    </a:lnTo>
                    <a:lnTo>
                      <a:pt x="11" y="0"/>
                    </a:lnTo>
                    <a:lnTo>
                      <a:pt x="18" y="0"/>
                    </a:lnTo>
                    <a:lnTo>
                      <a:pt x="18" y="0"/>
                    </a:lnTo>
                    <a:lnTo>
                      <a:pt x="14" y="4"/>
                    </a:lnTo>
                    <a:lnTo>
                      <a:pt x="14" y="4"/>
                    </a:lnTo>
                    <a:lnTo>
                      <a:pt x="18" y="4"/>
                    </a:lnTo>
                    <a:lnTo>
                      <a:pt x="21" y="0"/>
                    </a:lnTo>
                    <a:lnTo>
                      <a:pt x="21" y="7"/>
                    </a:lnTo>
                    <a:lnTo>
                      <a:pt x="21" y="4"/>
                    </a:lnTo>
                    <a:lnTo>
                      <a:pt x="21" y="7"/>
                    </a:lnTo>
                    <a:lnTo>
                      <a:pt x="18" y="7"/>
                    </a:lnTo>
                    <a:lnTo>
                      <a:pt x="18" y="11"/>
                    </a:lnTo>
                    <a:lnTo>
                      <a:pt x="14" y="11"/>
                    </a:lnTo>
                    <a:lnTo>
                      <a:pt x="11" y="11"/>
                    </a:lnTo>
                    <a:lnTo>
                      <a:pt x="11" y="11"/>
                    </a:lnTo>
                    <a:lnTo>
                      <a:pt x="7" y="11"/>
                    </a:lnTo>
                    <a:lnTo>
                      <a:pt x="7" y="11"/>
                    </a:lnTo>
                    <a:lnTo>
                      <a:pt x="7" y="11"/>
                    </a:lnTo>
                    <a:lnTo>
                      <a:pt x="7" y="11"/>
                    </a:lnTo>
                    <a:lnTo>
                      <a:pt x="3" y="7"/>
                    </a:lnTo>
                    <a:lnTo>
                      <a:pt x="0" y="7"/>
                    </a:lnTo>
                    <a:lnTo>
                      <a:pt x="3" y="7"/>
                    </a:lnTo>
                    <a:lnTo>
                      <a:pt x="3" y="7"/>
                    </a:lnTo>
                    <a:lnTo>
                      <a:pt x="3" y="4"/>
                    </a:lnTo>
                    <a:lnTo>
                      <a:pt x="7" y="7"/>
                    </a:lnTo>
                    <a:lnTo>
                      <a:pt x="11"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16" name="Freeform 740">
                <a:extLst>
                  <a:ext uri="{FF2B5EF4-FFF2-40B4-BE49-F238E27FC236}">
                    <a16:creationId xmlns:a16="http://schemas.microsoft.com/office/drawing/2014/main" id="{57024775-4E7E-4C25-B668-55D2510AC6ED}"/>
                  </a:ext>
                </a:extLst>
              </p:cNvPr>
              <p:cNvSpPr>
                <a:spLocks/>
              </p:cNvSpPr>
              <p:nvPr/>
            </p:nvSpPr>
            <p:spPr bwMode="auto">
              <a:xfrm>
                <a:off x="613" y="1365"/>
                <a:ext cx="3" cy="0"/>
              </a:xfrm>
              <a:custGeom>
                <a:avLst/>
                <a:gdLst>
                  <a:gd name="T0" fmla="*/ 0 w 3"/>
                  <a:gd name="T1" fmla="*/ 0 w 3"/>
                  <a:gd name="T2" fmla="*/ 3 w 3"/>
                  <a:gd name="T3" fmla="*/ 3 w 3"/>
                  <a:gd name="T4" fmla="*/ 3 w 3"/>
                  <a:gd name="T5" fmla="*/ 3 w 3"/>
                  <a:gd name="T6" fmla="*/ 3 w 3"/>
                  <a:gd name="T7" fmla="*/ 0 w 3"/>
                  <a:gd name="T8"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0" y="0"/>
                    </a:moveTo>
                    <a:lnTo>
                      <a:pt x="0" y="0"/>
                    </a:lnTo>
                    <a:lnTo>
                      <a:pt x="3" y="0"/>
                    </a:lnTo>
                    <a:lnTo>
                      <a:pt x="3" y="0"/>
                    </a:lnTo>
                    <a:lnTo>
                      <a:pt x="3" y="0"/>
                    </a:lnTo>
                    <a:lnTo>
                      <a:pt x="3" y="0"/>
                    </a:lnTo>
                    <a:lnTo>
                      <a:pt x="3"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17" name="Freeform 741">
                <a:extLst>
                  <a:ext uri="{FF2B5EF4-FFF2-40B4-BE49-F238E27FC236}">
                    <a16:creationId xmlns:a16="http://schemas.microsoft.com/office/drawing/2014/main" id="{FF5F5702-29F1-4D86-B537-034C75F77150}"/>
                  </a:ext>
                </a:extLst>
              </p:cNvPr>
              <p:cNvSpPr>
                <a:spLocks/>
              </p:cNvSpPr>
              <p:nvPr/>
            </p:nvSpPr>
            <p:spPr bwMode="auto">
              <a:xfrm>
                <a:off x="613" y="1365"/>
                <a:ext cx="3" cy="0"/>
              </a:xfrm>
              <a:custGeom>
                <a:avLst/>
                <a:gdLst>
                  <a:gd name="T0" fmla="*/ 0 w 3"/>
                  <a:gd name="T1" fmla="*/ 0 w 3"/>
                  <a:gd name="T2" fmla="*/ 3 w 3"/>
                  <a:gd name="T3" fmla="*/ 3 w 3"/>
                  <a:gd name="T4" fmla="*/ 3 w 3"/>
                  <a:gd name="T5" fmla="*/ 3 w 3"/>
                  <a:gd name="T6" fmla="*/ 3 w 3"/>
                  <a:gd name="T7" fmla="*/ 0 w 3"/>
                  <a:gd name="T8"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0" y="0"/>
                    </a:moveTo>
                    <a:lnTo>
                      <a:pt x="0" y="0"/>
                    </a:lnTo>
                    <a:lnTo>
                      <a:pt x="3" y="0"/>
                    </a:lnTo>
                    <a:lnTo>
                      <a:pt x="3" y="0"/>
                    </a:lnTo>
                    <a:lnTo>
                      <a:pt x="3" y="0"/>
                    </a:lnTo>
                    <a:lnTo>
                      <a:pt x="3" y="0"/>
                    </a:lnTo>
                    <a:lnTo>
                      <a:pt x="3"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18" name="Freeform 742">
                <a:extLst>
                  <a:ext uri="{FF2B5EF4-FFF2-40B4-BE49-F238E27FC236}">
                    <a16:creationId xmlns:a16="http://schemas.microsoft.com/office/drawing/2014/main" id="{9016532F-F436-4FCE-9914-A7D5D771DC62}"/>
                  </a:ext>
                </a:extLst>
              </p:cNvPr>
              <p:cNvSpPr>
                <a:spLocks/>
              </p:cNvSpPr>
              <p:nvPr/>
            </p:nvSpPr>
            <p:spPr bwMode="auto">
              <a:xfrm>
                <a:off x="709" y="1312"/>
                <a:ext cx="18" cy="17"/>
              </a:xfrm>
              <a:custGeom>
                <a:avLst/>
                <a:gdLst>
                  <a:gd name="T0" fmla="*/ 4 w 18"/>
                  <a:gd name="T1" fmla="*/ 10 h 17"/>
                  <a:gd name="T2" fmla="*/ 4 w 18"/>
                  <a:gd name="T3" fmla="*/ 10 h 17"/>
                  <a:gd name="T4" fmla="*/ 8 w 18"/>
                  <a:gd name="T5" fmla="*/ 7 h 17"/>
                  <a:gd name="T6" fmla="*/ 11 w 18"/>
                  <a:gd name="T7" fmla="*/ 3 h 17"/>
                  <a:gd name="T8" fmla="*/ 15 w 18"/>
                  <a:gd name="T9" fmla="*/ 3 h 17"/>
                  <a:gd name="T10" fmla="*/ 15 w 18"/>
                  <a:gd name="T11" fmla="*/ 0 h 17"/>
                  <a:gd name="T12" fmla="*/ 15 w 18"/>
                  <a:gd name="T13" fmla="*/ 0 h 17"/>
                  <a:gd name="T14" fmla="*/ 15 w 18"/>
                  <a:gd name="T15" fmla="*/ 3 h 17"/>
                  <a:gd name="T16" fmla="*/ 18 w 18"/>
                  <a:gd name="T17" fmla="*/ 0 h 17"/>
                  <a:gd name="T18" fmla="*/ 18 w 18"/>
                  <a:gd name="T19" fmla="*/ 3 h 17"/>
                  <a:gd name="T20" fmla="*/ 11 w 18"/>
                  <a:gd name="T21" fmla="*/ 10 h 17"/>
                  <a:gd name="T22" fmla="*/ 11 w 18"/>
                  <a:gd name="T23" fmla="*/ 14 h 17"/>
                  <a:gd name="T24" fmla="*/ 8 w 18"/>
                  <a:gd name="T25" fmla="*/ 14 h 17"/>
                  <a:gd name="T26" fmla="*/ 8 w 18"/>
                  <a:gd name="T27" fmla="*/ 14 h 17"/>
                  <a:gd name="T28" fmla="*/ 0 w 18"/>
                  <a:gd name="T29" fmla="*/ 17 h 17"/>
                  <a:gd name="T30" fmla="*/ 0 w 18"/>
                  <a:gd name="T31" fmla="*/ 17 h 17"/>
                  <a:gd name="T32" fmla="*/ 0 w 18"/>
                  <a:gd name="T33" fmla="*/ 14 h 17"/>
                  <a:gd name="T34" fmla="*/ 0 w 18"/>
                  <a:gd name="T35" fmla="*/ 14 h 17"/>
                  <a:gd name="T36" fmla="*/ 4 w 18"/>
                  <a:gd name="T37" fmla="*/ 10 h 17"/>
                  <a:gd name="T38" fmla="*/ 4 w 18"/>
                  <a:gd name="T39"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17">
                    <a:moveTo>
                      <a:pt x="4" y="10"/>
                    </a:moveTo>
                    <a:lnTo>
                      <a:pt x="4" y="10"/>
                    </a:lnTo>
                    <a:lnTo>
                      <a:pt x="8" y="7"/>
                    </a:lnTo>
                    <a:lnTo>
                      <a:pt x="11" y="3"/>
                    </a:lnTo>
                    <a:lnTo>
                      <a:pt x="15" y="3"/>
                    </a:lnTo>
                    <a:lnTo>
                      <a:pt x="15" y="0"/>
                    </a:lnTo>
                    <a:lnTo>
                      <a:pt x="15" y="0"/>
                    </a:lnTo>
                    <a:lnTo>
                      <a:pt x="15" y="3"/>
                    </a:lnTo>
                    <a:lnTo>
                      <a:pt x="18" y="0"/>
                    </a:lnTo>
                    <a:lnTo>
                      <a:pt x="18" y="3"/>
                    </a:lnTo>
                    <a:lnTo>
                      <a:pt x="11" y="10"/>
                    </a:lnTo>
                    <a:lnTo>
                      <a:pt x="11" y="14"/>
                    </a:lnTo>
                    <a:lnTo>
                      <a:pt x="8" y="14"/>
                    </a:lnTo>
                    <a:lnTo>
                      <a:pt x="8" y="14"/>
                    </a:lnTo>
                    <a:lnTo>
                      <a:pt x="0" y="17"/>
                    </a:lnTo>
                    <a:lnTo>
                      <a:pt x="0" y="17"/>
                    </a:lnTo>
                    <a:lnTo>
                      <a:pt x="0" y="14"/>
                    </a:lnTo>
                    <a:lnTo>
                      <a:pt x="0" y="14"/>
                    </a:lnTo>
                    <a:lnTo>
                      <a:pt x="4" y="10"/>
                    </a:lnTo>
                    <a:lnTo>
                      <a:pt x="4" y="1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19" name="Freeform 743">
                <a:extLst>
                  <a:ext uri="{FF2B5EF4-FFF2-40B4-BE49-F238E27FC236}">
                    <a16:creationId xmlns:a16="http://schemas.microsoft.com/office/drawing/2014/main" id="{BE2B4076-49DC-4D33-8007-4D019FEA74A6}"/>
                  </a:ext>
                </a:extLst>
              </p:cNvPr>
              <p:cNvSpPr>
                <a:spLocks/>
              </p:cNvSpPr>
              <p:nvPr/>
            </p:nvSpPr>
            <p:spPr bwMode="auto">
              <a:xfrm>
                <a:off x="709" y="1312"/>
                <a:ext cx="18" cy="17"/>
              </a:xfrm>
              <a:custGeom>
                <a:avLst/>
                <a:gdLst>
                  <a:gd name="T0" fmla="*/ 4 w 18"/>
                  <a:gd name="T1" fmla="*/ 10 h 17"/>
                  <a:gd name="T2" fmla="*/ 4 w 18"/>
                  <a:gd name="T3" fmla="*/ 10 h 17"/>
                  <a:gd name="T4" fmla="*/ 8 w 18"/>
                  <a:gd name="T5" fmla="*/ 7 h 17"/>
                  <a:gd name="T6" fmla="*/ 11 w 18"/>
                  <a:gd name="T7" fmla="*/ 3 h 17"/>
                  <a:gd name="T8" fmla="*/ 15 w 18"/>
                  <a:gd name="T9" fmla="*/ 3 h 17"/>
                  <a:gd name="T10" fmla="*/ 15 w 18"/>
                  <a:gd name="T11" fmla="*/ 0 h 17"/>
                  <a:gd name="T12" fmla="*/ 15 w 18"/>
                  <a:gd name="T13" fmla="*/ 0 h 17"/>
                  <a:gd name="T14" fmla="*/ 15 w 18"/>
                  <a:gd name="T15" fmla="*/ 3 h 17"/>
                  <a:gd name="T16" fmla="*/ 18 w 18"/>
                  <a:gd name="T17" fmla="*/ 0 h 17"/>
                  <a:gd name="T18" fmla="*/ 18 w 18"/>
                  <a:gd name="T19" fmla="*/ 3 h 17"/>
                  <a:gd name="T20" fmla="*/ 11 w 18"/>
                  <a:gd name="T21" fmla="*/ 10 h 17"/>
                  <a:gd name="T22" fmla="*/ 11 w 18"/>
                  <a:gd name="T23" fmla="*/ 14 h 17"/>
                  <a:gd name="T24" fmla="*/ 8 w 18"/>
                  <a:gd name="T25" fmla="*/ 14 h 17"/>
                  <a:gd name="T26" fmla="*/ 8 w 18"/>
                  <a:gd name="T27" fmla="*/ 14 h 17"/>
                  <a:gd name="T28" fmla="*/ 0 w 18"/>
                  <a:gd name="T29" fmla="*/ 17 h 17"/>
                  <a:gd name="T30" fmla="*/ 0 w 18"/>
                  <a:gd name="T31" fmla="*/ 17 h 17"/>
                  <a:gd name="T32" fmla="*/ 0 w 18"/>
                  <a:gd name="T33" fmla="*/ 14 h 17"/>
                  <a:gd name="T34" fmla="*/ 0 w 18"/>
                  <a:gd name="T35" fmla="*/ 14 h 17"/>
                  <a:gd name="T36" fmla="*/ 4 w 18"/>
                  <a:gd name="T37" fmla="*/ 10 h 17"/>
                  <a:gd name="T38" fmla="*/ 4 w 18"/>
                  <a:gd name="T39"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17">
                    <a:moveTo>
                      <a:pt x="4" y="10"/>
                    </a:moveTo>
                    <a:lnTo>
                      <a:pt x="4" y="10"/>
                    </a:lnTo>
                    <a:lnTo>
                      <a:pt x="8" y="7"/>
                    </a:lnTo>
                    <a:lnTo>
                      <a:pt x="11" y="3"/>
                    </a:lnTo>
                    <a:lnTo>
                      <a:pt x="15" y="3"/>
                    </a:lnTo>
                    <a:lnTo>
                      <a:pt x="15" y="0"/>
                    </a:lnTo>
                    <a:lnTo>
                      <a:pt x="15" y="0"/>
                    </a:lnTo>
                    <a:lnTo>
                      <a:pt x="15" y="3"/>
                    </a:lnTo>
                    <a:lnTo>
                      <a:pt x="18" y="0"/>
                    </a:lnTo>
                    <a:lnTo>
                      <a:pt x="18" y="3"/>
                    </a:lnTo>
                    <a:lnTo>
                      <a:pt x="11" y="10"/>
                    </a:lnTo>
                    <a:lnTo>
                      <a:pt x="11" y="14"/>
                    </a:lnTo>
                    <a:lnTo>
                      <a:pt x="8" y="14"/>
                    </a:lnTo>
                    <a:lnTo>
                      <a:pt x="8" y="14"/>
                    </a:lnTo>
                    <a:lnTo>
                      <a:pt x="0" y="17"/>
                    </a:lnTo>
                    <a:lnTo>
                      <a:pt x="0" y="17"/>
                    </a:lnTo>
                    <a:lnTo>
                      <a:pt x="0" y="14"/>
                    </a:lnTo>
                    <a:lnTo>
                      <a:pt x="0" y="14"/>
                    </a:lnTo>
                    <a:lnTo>
                      <a:pt x="4" y="10"/>
                    </a:lnTo>
                    <a:lnTo>
                      <a:pt x="4" y="1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20" name="Freeform 744">
                <a:extLst>
                  <a:ext uri="{FF2B5EF4-FFF2-40B4-BE49-F238E27FC236}">
                    <a16:creationId xmlns:a16="http://schemas.microsoft.com/office/drawing/2014/main" id="{A37DC543-98EC-455A-BC6F-8AAB0A762D43}"/>
                  </a:ext>
                </a:extLst>
              </p:cNvPr>
              <p:cNvSpPr>
                <a:spLocks/>
              </p:cNvSpPr>
              <p:nvPr/>
            </p:nvSpPr>
            <p:spPr bwMode="auto">
              <a:xfrm>
                <a:off x="731" y="1308"/>
                <a:ext cx="14" cy="7"/>
              </a:xfrm>
              <a:custGeom>
                <a:avLst/>
                <a:gdLst>
                  <a:gd name="T0" fmla="*/ 3 w 14"/>
                  <a:gd name="T1" fmla="*/ 4 h 7"/>
                  <a:gd name="T2" fmla="*/ 0 w 14"/>
                  <a:gd name="T3" fmla="*/ 4 h 7"/>
                  <a:gd name="T4" fmla="*/ 0 w 14"/>
                  <a:gd name="T5" fmla="*/ 4 h 7"/>
                  <a:gd name="T6" fmla="*/ 3 w 14"/>
                  <a:gd name="T7" fmla="*/ 0 h 7"/>
                  <a:gd name="T8" fmla="*/ 3 w 14"/>
                  <a:gd name="T9" fmla="*/ 0 h 7"/>
                  <a:gd name="T10" fmla="*/ 3 w 14"/>
                  <a:gd name="T11" fmla="*/ 0 h 7"/>
                  <a:gd name="T12" fmla="*/ 7 w 14"/>
                  <a:gd name="T13" fmla="*/ 0 h 7"/>
                  <a:gd name="T14" fmla="*/ 7 w 14"/>
                  <a:gd name="T15" fmla="*/ 0 h 7"/>
                  <a:gd name="T16" fmla="*/ 7 w 14"/>
                  <a:gd name="T17" fmla="*/ 0 h 7"/>
                  <a:gd name="T18" fmla="*/ 11 w 14"/>
                  <a:gd name="T19" fmla="*/ 0 h 7"/>
                  <a:gd name="T20" fmla="*/ 14 w 14"/>
                  <a:gd name="T21" fmla="*/ 4 h 7"/>
                  <a:gd name="T22" fmla="*/ 14 w 14"/>
                  <a:gd name="T23" fmla="*/ 4 h 7"/>
                  <a:gd name="T24" fmla="*/ 3 w 14"/>
                  <a:gd name="T25" fmla="*/ 7 h 7"/>
                  <a:gd name="T26" fmla="*/ 3 w 14"/>
                  <a:gd name="T27" fmla="*/ 4 h 7"/>
                  <a:gd name="T28" fmla="*/ 3 w 14"/>
                  <a:gd name="T29" fmla="*/ 4 h 7"/>
                  <a:gd name="T30" fmla="*/ 3 w 14"/>
                  <a:gd name="T31" fmla="*/ 4 h 7"/>
                  <a:gd name="T32" fmla="*/ 3 w 14"/>
                  <a:gd name="T3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7">
                    <a:moveTo>
                      <a:pt x="3" y="4"/>
                    </a:moveTo>
                    <a:lnTo>
                      <a:pt x="0" y="4"/>
                    </a:lnTo>
                    <a:lnTo>
                      <a:pt x="0" y="4"/>
                    </a:lnTo>
                    <a:lnTo>
                      <a:pt x="3" y="0"/>
                    </a:lnTo>
                    <a:lnTo>
                      <a:pt x="3" y="0"/>
                    </a:lnTo>
                    <a:lnTo>
                      <a:pt x="3" y="0"/>
                    </a:lnTo>
                    <a:lnTo>
                      <a:pt x="7" y="0"/>
                    </a:lnTo>
                    <a:lnTo>
                      <a:pt x="7" y="0"/>
                    </a:lnTo>
                    <a:lnTo>
                      <a:pt x="7" y="0"/>
                    </a:lnTo>
                    <a:lnTo>
                      <a:pt x="11" y="0"/>
                    </a:lnTo>
                    <a:lnTo>
                      <a:pt x="14" y="4"/>
                    </a:lnTo>
                    <a:lnTo>
                      <a:pt x="14" y="4"/>
                    </a:lnTo>
                    <a:lnTo>
                      <a:pt x="3" y="7"/>
                    </a:lnTo>
                    <a:lnTo>
                      <a:pt x="3" y="4"/>
                    </a:lnTo>
                    <a:lnTo>
                      <a:pt x="3" y="4"/>
                    </a:lnTo>
                    <a:lnTo>
                      <a:pt x="3" y="4"/>
                    </a:lnTo>
                    <a:lnTo>
                      <a:pt x="3"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21" name="Freeform 745">
                <a:extLst>
                  <a:ext uri="{FF2B5EF4-FFF2-40B4-BE49-F238E27FC236}">
                    <a16:creationId xmlns:a16="http://schemas.microsoft.com/office/drawing/2014/main" id="{DA43E211-6B4F-4211-BCC8-AA52F68D9103}"/>
                  </a:ext>
                </a:extLst>
              </p:cNvPr>
              <p:cNvSpPr>
                <a:spLocks/>
              </p:cNvSpPr>
              <p:nvPr/>
            </p:nvSpPr>
            <p:spPr bwMode="auto">
              <a:xfrm>
                <a:off x="731" y="1308"/>
                <a:ext cx="14" cy="7"/>
              </a:xfrm>
              <a:custGeom>
                <a:avLst/>
                <a:gdLst>
                  <a:gd name="T0" fmla="*/ 3 w 14"/>
                  <a:gd name="T1" fmla="*/ 4 h 7"/>
                  <a:gd name="T2" fmla="*/ 0 w 14"/>
                  <a:gd name="T3" fmla="*/ 4 h 7"/>
                  <a:gd name="T4" fmla="*/ 0 w 14"/>
                  <a:gd name="T5" fmla="*/ 4 h 7"/>
                  <a:gd name="T6" fmla="*/ 3 w 14"/>
                  <a:gd name="T7" fmla="*/ 0 h 7"/>
                  <a:gd name="T8" fmla="*/ 3 w 14"/>
                  <a:gd name="T9" fmla="*/ 0 h 7"/>
                  <a:gd name="T10" fmla="*/ 3 w 14"/>
                  <a:gd name="T11" fmla="*/ 0 h 7"/>
                  <a:gd name="T12" fmla="*/ 7 w 14"/>
                  <a:gd name="T13" fmla="*/ 0 h 7"/>
                  <a:gd name="T14" fmla="*/ 7 w 14"/>
                  <a:gd name="T15" fmla="*/ 0 h 7"/>
                  <a:gd name="T16" fmla="*/ 7 w 14"/>
                  <a:gd name="T17" fmla="*/ 0 h 7"/>
                  <a:gd name="T18" fmla="*/ 11 w 14"/>
                  <a:gd name="T19" fmla="*/ 0 h 7"/>
                  <a:gd name="T20" fmla="*/ 14 w 14"/>
                  <a:gd name="T21" fmla="*/ 4 h 7"/>
                  <a:gd name="T22" fmla="*/ 14 w 14"/>
                  <a:gd name="T23" fmla="*/ 4 h 7"/>
                  <a:gd name="T24" fmla="*/ 3 w 14"/>
                  <a:gd name="T25" fmla="*/ 7 h 7"/>
                  <a:gd name="T26" fmla="*/ 3 w 14"/>
                  <a:gd name="T27" fmla="*/ 4 h 7"/>
                  <a:gd name="T28" fmla="*/ 3 w 14"/>
                  <a:gd name="T29" fmla="*/ 4 h 7"/>
                  <a:gd name="T30" fmla="*/ 3 w 14"/>
                  <a:gd name="T31" fmla="*/ 4 h 7"/>
                  <a:gd name="T32" fmla="*/ 3 w 14"/>
                  <a:gd name="T3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7">
                    <a:moveTo>
                      <a:pt x="3" y="4"/>
                    </a:moveTo>
                    <a:lnTo>
                      <a:pt x="0" y="4"/>
                    </a:lnTo>
                    <a:lnTo>
                      <a:pt x="0" y="4"/>
                    </a:lnTo>
                    <a:lnTo>
                      <a:pt x="3" y="0"/>
                    </a:lnTo>
                    <a:lnTo>
                      <a:pt x="3" y="0"/>
                    </a:lnTo>
                    <a:lnTo>
                      <a:pt x="3" y="0"/>
                    </a:lnTo>
                    <a:lnTo>
                      <a:pt x="7" y="0"/>
                    </a:lnTo>
                    <a:lnTo>
                      <a:pt x="7" y="0"/>
                    </a:lnTo>
                    <a:lnTo>
                      <a:pt x="7" y="0"/>
                    </a:lnTo>
                    <a:lnTo>
                      <a:pt x="11" y="0"/>
                    </a:lnTo>
                    <a:lnTo>
                      <a:pt x="14" y="4"/>
                    </a:lnTo>
                    <a:lnTo>
                      <a:pt x="14" y="4"/>
                    </a:lnTo>
                    <a:lnTo>
                      <a:pt x="3" y="7"/>
                    </a:lnTo>
                    <a:lnTo>
                      <a:pt x="3" y="4"/>
                    </a:lnTo>
                    <a:lnTo>
                      <a:pt x="3" y="4"/>
                    </a:lnTo>
                    <a:lnTo>
                      <a:pt x="3" y="4"/>
                    </a:lnTo>
                    <a:lnTo>
                      <a:pt x="3"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22" name="Freeform 746">
                <a:extLst>
                  <a:ext uri="{FF2B5EF4-FFF2-40B4-BE49-F238E27FC236}">
                    <a16:creationId xmlns:a16="http://schemas.microsoft.com/office/drawing/2014/main" id="{3E839CC9-57A3-459F-B215-F3A8785B4BE3}"/>
                  </a:ext>
                </a:extLst>
              </p:cNvPr>
              <p:cNvSpPr>
                <a:spLocks/>
              </p:cNvSpPr>
              <p:nvPr/>
            </p:nvSpPr>
            <p:spPr bwMode="auto">
              <a:xfrm>
                <a:off x="441" y="1358"/>
                <a:ext cx="7" cy="7"/>
              </a:xfrm>
              <a:custGeom>
                <a:avLst/>
                <a:gdLst>
                  <a:gd name="T0" fmla="*/ 7 w 7"/>
                  <a:gd name="T1" fmla="*/ 0 h 7"/>
                  <a:gd name="T2" fmla="*/ 7 w 7"/>
                  <a:gd name="T3" fmla="*/ 0 h 7"/>
                  <a:gd name="T4" fmla="*/ 7 w 7"/>
                  <a:gd name="T5" fmla="*/ 0 h 7"/>
                  <a:gd name="T6" fmla="*/ 3 w 7"/>
                  <a:gd name="T7" fmla="*/ 7 h 7"/>
                  <a:gd name="T8" fmla="*/ 0 w 7"/>
                  <a:gd name="T9" fmla="*/ 7 h 7"/>
                  <a:gd name="T10" fmla="*/ 0 w 7"/>
                  <a:gd name="T11" fmla="*/ 7 h 7"/>
                  <a:gd name="T12" fmla="*/ 0 w 7"/>
                  <a:gd name="T13" fmla="*/ 4 h 7"/>
                  <a:gd name="T14" fmla="*/ 0 w 7"/>
                  <a:gd name="T15" fmla="*/ 4 h 7"/>
                  <a:gd name="T16" fmla="*/ 3 w 7"/>
                  <a:gd name="T17" fmla="*/ 4 h 7"/>
                  <a:gd name="T18" fmla="*/ 7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0"/>
                    </a:moveTo>
                    <a:lnTo>
                      <a:pt x="7" y="0"/>
                    </a:lnTo>
                    <a:lnTo>
                      <a:pt x="7" y="0"/>
                    </a:lnTo>
                    <a:lnTo>
                      <a:pt x="3" y="7"/>
                    </a:lnTo>
                    <a:lnTo>
                      <a:pt x="0" y="7"/>
                    </a:lnTo>
                    <a:lnTo>
                      <a:pt x="0" y="7"/>
                    </a:lnTo>
                    <a:lnTo>
                      <a:pt x="0" y="4"/>
                    </a:lnTo>
                    <a:lnTo>
                      <a:pt x="0" y="4"/>
                    </a:lnTo>
                    <a:lnTo>
                      <a:pt x="3" y="4"/>
                    </a:lnTo>
                    <a:lnTo>
                      <a:pt x="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23" name="Freeform 747">
                <a:extLst>
                  <a:ext uri="{FF2B5EF4-FFF2-40B4-BE49-F238E27FC236}">
                    <a16:creationId xmlns:a16="http://schemas.microsoft.com/office/drawing/2014/main" id="{B18C7C35-2800-4E46-8105-E25A806420EC}"/>
                  </a:ext>
                </a:extLst>
              </p:cNvPr>
              <p:cNvSpPr>
                <a:spLocks/>
              </p:cNvSpPr>
              <p:nvPr/>
            </p:nvSpPr>
            <p:spPr bwMode="auto">
              <a:xfrm>
                <a:off x="308" y="1312"/>
                <a:ext cx="40" cy="17"/>
              </a:xfrm>
              <a:custGeom>
                <a:avLst/>
                <a:gdLst>
                  <a:gd name="T0" fmla="*/ 0 w 40"/>
                  <a:gd name="T1" fmla="*/ 3 h 17"/>
                  <a:gd name="T2" fmla="*/ 7 w 40"/>
                  <a:gd name="T3" fmla="*/ 3 h 17"/>
                  <a:gd name="T4" fmla="*/ 14 w 40"/>
                  <a:gd name="T5" fmla="*/ 3 h 17"/>
                  <a:gd name="T6" fmla="*/ 22 w 40"/>
                  <a:gd name="T7" fmla="*/ 0 h 17"/>
                  <a:gd name="T8" fmla="*/ 29 w 40"/>
                  <a:gd name="T9" fmla="*/ 0 h 17"/>
                  <a:gd name="T10" fmla="*/ 29 w 40"/>
                  <a:gd name="T11" fmla="*/ 0 h 17"/>
                  <a:gd name="T12" fmla="*/ 36 w 40"/>
                  <a:gd name="T13" fmla="*/ 0 h 17"/>
                  <a:gd name="T14" fmla="*/ 40 w 40"/>
                  <a:gd name="T15" fmla="*/ 3 h 17"/>
                  <a:gd name="T16" fmla="*/ 40 w 40"/>
                  <a:gd name="T17" fmla="*/ 7 h 17"/>
                  <a:gd name="T18" fmla="*/ 40 w 40"/>
                  <a:gd name="T19" fmla="*/ 7 h 17"/>
                  <a:gd name="T20" fmla="*/ 40 w 40"/>
                  <a:gd name="T21" fmla="*/ 10 h 17"/>
                  <a:gd name="T22" fmla="*/ 40 w 40"/>
                  <a:gd name="T23" fmla="*/ 10 h 17"/>
                  <a:gd name="T24" fmla="*/ 36 w 40"/>
                  <a:gd name="T25" fmla="*/ 10 h 17"/>
                  <a:gd name="T26" fmla="*/ 36 w 40"/>
                  <a:gd name="T27" fmla="*/ 14 h 17"/>
                  <a:gd name="T28" fmla="*/ 32 w 40"/>
                  <a:gd name="T29" fmla="*/ 14 h 17"/>
                  <a:gd name="T30" fmla="*/ 29 w 40"/>
                  <a:gd name="T31" fmla="*/ 14 h 17"/>
                  <a:gd name="T32" fmla="*/ 29 w 40"/>
                  <a:gd name="T33" fmla="*/ 17 h 17"/>
                  <a:gd name="T34" fmla="*/ 18 w 40"/>
                  <a:gd name="T35" fmla="*/ 14 h 17"/>
                  <a:gd name="T36" fmla="*/ 14 w 40"/>
                  <a:gd name="T37" fmla="*/ 10 h 17"/>
                  <a:gd name="T38" fmla="*/ 11 w 40"/>
                  <a:gd name="T39" fmla="*/ 10 h 17"/>
                  <a:gd name="T40" fmla="*/ 7 w 40"/>
                  <a:gd name="T41" fmla="*/ 10 h 17"/>
                  <a:gd name="T42" fmla="*/ 4 w 40"/>
                  <a:gd name="T43" fmla="*/ 7 h 17"/>
                  <a:gd name="T44" fmla="*/ 4 w 40"/>
                  <a:gd name="T45" fmla="*/ 7 h 17"/>
                  <a:gd name="T46" fmla="*/ 0 w 40"/>
                  <a:gd name="T47" fmla="*/ 3 h 17"/>
                  <a:gd name="T48" fmla="*/ 0 w 40"/>
                  <a:gd name="T49"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17">
                    <a:moveTo>
                      <a:pt x="0" y="3"/>
                    </a:moveTo>
                    <a:lnTo>
                      <a:pt x="7" y="3"/>
                    </a:lnTo>
                    <a:lnTo>
                      <a:pt x="14" y="3"/>
                    </a:lnTo>
                    <a:lnTo>
                      <a:pt x="22" y="0"/>
                    </a:lnTo>
                    <a:lnTo>
                      <a:pt x="29" y="0"/>
                    </a:lnTo>
                    <a:lnTo>
                      <a:pt x="29" y="0"/>
                    </a:lnTo>
                    <a:lnTo>
                      <a:pt x="36" y="0"/>
                    </a:lnTo>
                    <a:lnTo>
                      <a:pt x="40" y="3"/>
                    </a:lnTo>
                    <a:lnTo>
                      <a:pt x="40" y="7"/>
                    </a:lnTo>
                    <a:lnTo>
                      <a:pt x="40" y="7"/>
                    </a:lnTo>
                    <a:lnTo>
                      <a:pt x="40" y="10"/>
                    </a:lnTo>
                    <a:lnTo>
                      <a:pt x="40" y="10"/>
                    </a:lnTo>
                    <a:lnTo>
                      <a:pt x="36" y="10"/>
                    </a:lnTo>
                    <a:lnTo>
                      <a:pt x="36" y="14"/>
                    </a:lnTo>
                    <a:lnTo>
                      <a:pt x="32" y="14"/>
                    </a:lnTo>
                    <a:lnTo>
                      <a:pt x="29" y="14"/>
                    </a:lnTo>
                    <a:lnTo>
                      <a:pt x="29" y="17"/>
                    </a:lnTo>
                    <a:lnTo>
                      <a:pt x="18" y="14"/>
                    </a:lnTo>
                    <a:lnTo>
                      <a:pt x="14" y="10"/>
                    </a:lnTo>
                    <a:lnTo>
                      <a:pt x="11" y="10"/>
                    </a:lnTo>
                    <a:lnTo>
                      <a:pt x="7" y="10"/>
                    </a:lnTo>
                    <a:lnTo>
                      <a:pt x="4" y="7"/>
                    </a:lnTo>
                    <a:lnTo>
                      <a:pt x="4" y="7"/>
                    </a:lnTo>
                    <a:lnTo>
                      <a:pt x="0" y="3"/>
                    </a:lnTo>
                    <a:lnTo>
                      <a:pt x="0"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24" name="Freeform 748">
                <a:extLst>
                  <a:ext uri="{FF2B5EF4-FFF2-40B4-BE49-F238E27FC236}">
                    <a16:creationId xmlns:a16="http://schemas.microsoft.com/office/drawing/2014/main" id="{C235DD3A-F868-40E3-A99E-EDDE80B6355F}"/>
                  </a:ext>
                </a:extLst>
              </p:cNvPr>
              <p:cNvSpPr>
                <a:spLocks/>
              </p:cNvSpPr>
              <p:nvPr/>
            </p:nvSpPr>
            <p:spPr bwMode="auto">
              <a:xfrm>
                <a:off x="355" y="1297"/>
                <a:ext cx="21" cy="15"/>
              </a:xfrm>
              <a:custGeom>
                <a:avLst/>
                <a:gdLst>
                  <a:gd name="T0" fmla="*/ 0 w 21"/>
                  <a:gd name="T1" fmla="*/ 4 h 15"/>
                  <a:gd name="T2" fmla="*/ 0 w 21"/>
                  <a:gd name="T3" fmla="*/ 4 h 15"/>
                  <a:gd name="T4" fmla="*/ 7 w 21"/>
                  <a:gd name="T5" fmla="*/ 0 h 15"/>
                  <a:gd name="T6" fmla="*/ 7 w 21"/>
                  <a:gd name="T7" fmla="*/ 0 h 15"/>
                  <a:gd name="T8" fmla="*/ 18 w 21"/>
                  <a:gd name="T9" fmla="*/ 4 h 15"/>
                  <a:gd name="T10" fmla="*/ 21 w 21"/>
                  <a:gd name="T11" fmla="*/ 4 h 15"/>
                  <a:gd name="T12" fmla="*/ 21 w 21"/>
                  <a:gd name="T13" fmla="*/ 7 h 15"/>
                  <a:gd name="T14" fmla="*/ 14 w 21"/>
                  <a:gd name="T15" fmla="*/ 15 h 15"/>
                  <a:gd name="T16" fmla="*/ 10 w 21"/>
                  <a:gd name="T17" fmla="*/ 11 h 15"/>
                  <a:gd name="T18" fmla="*/ 7 w 21"/>
                  <a:gd name="T19" fmla="*/ 7 h 15"/>
                  <a:gd name="T20" fmla="*/ 3 w 21"/>
                  <a:gd name="T21" fmla="*/ 7 h 15"/>
                  <a:gd name="T22" fmla="*/ 0 w 21"/>
                  <a:gd name="T23"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5">
                    <a:moveTo>
                      <a:pt x="0" y="4"/>
                    </a:moveTo>
                    <a:lnTo>
                      <a:pt x="0" y="4"/>
                    </a:lnTo>
                    <a:lnTo>
                      <a:pt x="7" y="0"/>
                    </a:lnTo>
                    <a:lnTo>
                      <a:pt x="7" y="0"/>
                    </a:lnTo>
                    <a:lnTo>
                      <a:pt x="18" y="4"/>
                    </a:lnTo>
                    <a:lnTo>
                      <a:pt x="21" y="4"/>
                    </a:lnTo>
                    <a:lnTo>
                      <a:pt x="21" y="7"/>
                    </a:lnTo>
                    <a:lnTo>
                      <a:pt x="14" y="15"/>
                    </a:lnTo>
                    <a:lnTo>
                      <a:pt x="10" y="11"/>
                    </a:lnTo>
                    <a:lnTo>
                      <a:pt x="7" y="7"/>
                    </a:lnTo>
                    <a:lnTo>
                      <a:pt x="3" y="7"/>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25" name="Freeform 749">
                <a:extLst>
                  <a:ext uri="{FF2B5EF4-FFF2-40B4-BE49-F238E27FC236}">
                    <a16:creationId xmlns:a16="http://schemas.microsoft.com/office/drawing/2014/main" id="{74980068-EF22-4D68-B82D-9738D9354BD9}"/>
                  </a:ext>
                </a:extLst>
              </p:cNvPr>
              <p:cNvSpPr>
                <a:spLocks/>
              </p:cNvSpPr>
              <p:nvPr/>
            </p:nvSpPr>
            <p:spPr bwMode="auto">
              <a:xfrm>
                <a:off x="362" y="1229"/>
                <a:ext cx="14" cy="11"/>
              </a:xfrm>
              <a:custGeom>
                <a:avLst/>
                <a:gdLst>
                  <a:gd name="T0" fmla="*/ 14 w 14"/>
                  <a:gd name="T1" fmla="*/ 0 h 11"/>
                  <a:gd name="T2" fmla="*/ 14 w 14"/>
                  <a:gd name="T3" fmla="*/ 0 h 11"/>
                  <a:gd name="T4" fmla="*/ 14 w 14"/>
                  <a:gd name="T5" fmla="*/ 4 h 11"/>
                  <a:gd name="T6" fmla="*/ 14 w 14"/>
                  <a:gd name="T7" fmla="*/ 7 h 11"/>
                  <a:gd name="T8" fmla="*/ 14 w 14"/>
                  <a:gd name="T9" fmla="*/ 7 h 11"/>
                  <a:gd name="T10" fmla="*/ 7 w 14"/>
                  <a:gd name="T11" fmla="*/ 7 h 11"/>
                  <a:gd name="T12" fmla="*/ 3 w 14"/>
                  <a:gd name="T13" fmla="*/ 11 h 11"/>
                  <a:gd name="T14" fmla="*/ 0 w 14"/>
                  <a:gd name="T15" fmla="*/ 7 h 11"/>
                  <a:gd name="T16" fmla="*/ 0 w 14"/>
                  <a:gd name="T17" fmla="*/ 4 h 11"/>
                  <a:gd name="T18" fmla="*/ 11 w 14"/>
                  <a:gd name="T19" fmla="*/ 0 h 11"/>
                  <a:gd name="T20" fmla="*/ 14 w 14"/>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1">
                    <a:moveTo>
                      <a:pt x="14" y="0"/>
                    </a:moveTo>
                    <a:lnTo>
                      <a:pt x="14" y="0"/>
                    </a:lnTo>
                    <a:lnTo>
                      <a:pt x="14" y="4"/>
                    </a:lnTo>
                    <a:lnTo>
                      <a:pt x="14" y="7"/>
                    </a:lnTo>
                    <a:lnTo>
                      <a:pt x="14" y="7"/>
                    </a:lnTo>
                    <a:lnTo>
                      <a:pt x="7" y="7"/>
                    </a:lnTo>
                    <a:lnTo>
                      <a:pt x="3" y="11"/>
                    </a:lnTo>
                    <a:lnTo>
                      <a:pt x="0" y="7"/>
                    </a:lnTo>
                    <a:lnTo>
                      <a:pt x="0" y="4"/>
                    </a:lnTo>
                    <a:lnTo>
                      <a:pt x="11" y="0"/>
                    </a:lnTo>
                    <a:lnTo>
                      <a:pt x="1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26" name="Freeform 750">
                <a:extLst>
                  <a:ext uri="{FF2B5EF4-FFF2-40B4-BE49-F238E27FC236}">
                    <a16:creationId xmlns:a16="http://schemas.microsoft.com/office/drawing/2014/main" id="{2C900E05-6689-4086-AE0D-C18F9BDEAB30}"/>
                  </a:ext>
                </a:extLst>
              </p:cNvPr>
              <p:cNvSpPr>
                <a:spLocks/>
              </p:cNvSpPr>
              <p:nvPr/>
            </p:nvSpPr>
            <p:spPr bwMode="auto">
              <a:xfrm>
                <a:off x="906" y="1340"/>
                <a:ext cx="169" cy="137"/>
              </a:xfrm>
              <a:custGeom>
                <a:avLst/>
                <a:gdLst>
                  <a:gd name="T0" fmla="*/ 158 w 169"/>
                  <a:gd name="T1" fmla="*/ 133 h 137"/>
                  <a:gd name="T2" fmla="*/ 154 w 169"/>
                  <a:gd name="T3" fmla="*/ 133 h 137"/>
                  <a:gd name="T4" fmla="*/ 151 w 169"/>
                  <a:gd name="T5" fmla="*/ 129 h 137"/>
                  <a:gd name="T6" fmla="*/ 154 w 169"/>
                  <a:gd name="T7" fmla="*/ 129 h 137"/>
                  <a:gd name="T8" fmla="*/ 158 w 169"/>
                  <a:gd name="T9" fmla="*/ 119 h 137"/>
                  <a:gd name="T10" fmla="*/ 151 w 169"/>
                  <a:gd name="T11" fmla="*/ 119 h 137"/>
                  <a:gd name="T12" fmla="*/ 151 w 169"/>
                  <a:gd name="T13" fmla="*/ 108 h 137"/>
                  <a:gd name="T14" fmla="*/ 147 w 169"/>
                  <a:gd name="T15" fmla="*/ 101 h 137"/>
                  <a:gd name="T16" fmla="*/ 144 w 169"/>
                  <a:gd name="T17" fmla="*/ 101 h 137"/>
                  <a:gd name="T18" fmla="*/ 133 w 169"/>
                  <a:gd name="T19" fmla="*/ 104 h 137"/>
                  <a:gd name="T20" fmla="*/ 133 w 169"/>
                  <a:gd name="T21" fmla="*/ 108 h 137"/>
                  <a:gd name="T22" fmla="*/ 129 w 169"/>
                  <a:gd name="T23" fmla="*/ 111 h 137"/>
                  <a:gd name="T24" fmla="*/ 122 w 169"/>
                  <a:gd name="T25" fmla="*/ 108 h 137"/>
                  <a:gd name="T26" fmla="*/ 129 w 169"/>
                  <a:gd name="T27" fmla="*/ 101 h 137"/>
                  <a:gd name="T28" fmla="*/ 136 w 169"/>
                  <a:gd name="T29" fmla="*/ 94 h 137"/>
                  <a:gd name="T30" fmla="*/ 122 w 169"/>
                  <a:gd name="T31" fmla="*/ 86 h 137"/>
                  <a:gd name="T32" fmla="*/ 119 w 169"/>
                  <a:gd name="T33" fmla="*/ 79 h 137"/>
                  <a:gd name="T34" fmla="*/ 108 w 169"/>
                  <a:gd name="T35" fmla="*/ 72 h 137"/>
                  <a:gd name="T36" fmla="*/ 111 w 169"/>
                  <a:gd name="T37" fmla="*/ 72 h 137"/>
                  <a:gd name="T38" fmla="*/ 108 w 169"/>
                  <a:gd name="T39" fmla="*/ 68 h 137"/>
                  <a:gd name="T40" fmla="*/ 104 w 169"/>
                  <a:gd name="T41" fmla="*/ 68 h 137"/>
                  <a:gd name="T42" fmla="*/ 97 w 169"/>
                  <a:gd name="T43" fmla="*/ 65 h 137"/>
                  <a:gd name="T44" fmla="*/ 101 w 169"/>
                  <a:gd name="T45" fmla="*/ 61 h 137"/>
                  <a:gd name="T46" fmla="*/ 101 w 169"/>
                  <a:gd name="T47" fmla="*/ 58 h 137"/>
                  <a:gd name="T48" fmla="*/ 101 w 169"/>
                  <a:gd name="T49" fmla="*/ 54 h 137"/>
                  <a:gd name="T50" fmla="*/ 104 w 169"/>
                  <a:gd name="T51" fmla="*/ 54 h 137"/>
                  <a:gd name="T52" fmla="*/ 104 w 169"/>
                  <a:gd name="T53" fmla="*/ 54 h 137"/>
                  <a:gd name="T54" fmla="*/ 101 w 169"/>
                  <a:gd name="T55" fmla="*/ 50 h 137"/>
                  <a:gd name="T56" fmla="*/ 101 w 169"/>
                  <a:gd name="T57" fmla="*/ 47 h 137"/>
                  <a:gd name="T58" fmla="*/ 93 w 169"/>
                  <a:gd name="T59" fmla="*/ 47 h 137"/>
                  <a:gd name="T60" fmla="*/ 90 w 169"/>
                  <a:gd name="T61" fmla="*/ 43 h 137"/>
                  <a:gd name="T62" fmla="*/ 93 w 169"/>
                  <a:gd name="T63" fmla="*/ 40 h 137"/>
                  <a:gd name="T64" fmla="*/ 90 w 169"/>
                  <a:gd name="T65" fmla="*/ 40 h 137"/>
                  <a:gd name="T66" fmla="*/ 86 w 169"/>
                  <a:gd name="T67" fmla="*/ 40 h 137"/>
                  <a:gd name="T68" fmla="*/ 83 w 169"/>
                  <a:gd name="T69" fmla="*/ 36 h 137"/>
                  <a:gd name="T70" fmla="*/ 68 w 169"/>
                  <a:gd name="T71" fmla="*/ 25 h 137"/>
                  <a:gd name="T72" fmla="*/ 65 w 169"/>
                  <a:gd name="T73" fmla="*/ 18 h 137"/>
                  <a:gd name="T74" fmla="*/ 54 w 169"/>
                  <a:gd name="T75" fmla="*/ 4 h 137"/>
                  <a:gd name="T76" fmla="*/ 58 w 169"/>
                  <a:gd name="T77" fmla="*/ 11 h 137"/>
                  <a:gd name="T78" fmla="*/ 65 w 169"/>
                  <a:gd name="T79" fmla="*/ 29 h 137"/>
                  <a:gd name="T80" fmla="*/ 58 w 169"/>
                  <a:gd name="T81" fmla="*/ 36 h 137"/>
                  <a:gd name="T82" fmla="*/ 47 w 169"/>
                  <a:gd name="T83" fmla="*/ 29 h 137"/>
                  <a:gd name="T84" fmla="*/ 43 w 169"/>
                  <a:gd name="T85" fmla="*/ 22 h 137"/>
                  <a:gd name="T86" fmla="*/ 43 w 169"/>
                  <a:gd name="T87" fmla="*/ 15 h 137"/>
                  <a:gd name="T88" fmla="*/ 33 w 169"/>
                  <a:gd name="T89" fmla="*/ 15 h 137"/>
                  <a:gd name="T90" fmla="*/ 29 w 169"/>
                  <a:gd name="T91" fmla="*/ 15 h 137"/>
                  <a:gd name="T92" fmla="*/ 25 w 169"/>
                  <a:gd name="T93" fmla="*/ 15 h 137"/>
                  <a:gd name="T94" fmla="*/ 33 w 169"/>
                  <a:gd name="T95" fmla="*/ 18 h 137"/>
                  <a:gd name="T96" fmla="*/ 36 w 169"/>
                  <a:gd name="T97" fmla="*/ 25 h 137"/>
                  <a:gd name="T98" fmla="*/ 43 w 169"/>
                  <a:gd name="T99" fmla="*/ 29 h 137"/>
                  <a:gd name="T100" fmla="*/ 36 w 169"/>
                  <a:gd name="T101" fmla="*/ 33 h 137"/>
                  <a:gd name="T102" fmla="*/ 25 w 169"/>
                  <a:gd name="T103" fmla="*/ 29 h 137"/>
                  <a:gd name="T104" fmla="*/ 11 w 169"/>
                  <a:gd name="T105" fmla="*/ 25 h 137"/>
                  <a:gd name="T106" fmla="*/ 8 w 169"/>
                  <a:gd name="T107" fmla="*/ 18 h 137"/>
                  <a:gd name="T108" fmla="*/ 0 w 169"/>
                  <a:gd name="T109" fmla="*/ 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 h="137">
                    <a:moveTo>
                      <a:pt x="169" y="129"/>
                    </a:moveTo>
                    <a:lnTo>
                      <a:pt x="165" y="129"/>
                    </a:lnTo>
                    <a:lnTo>
                      <a:pt x="162" y="129"/>
                    </a:lnTo>
                    <a:lnTo>
                      <a:pt x="158" y="133"/>
                    </a:lnTo>
                    <a:lnTo>
                      <a:pt x="158" y="133"/>
                    </a:lnTo>
                    <a:lnTo>
                      <a:pt x="154" y="133"/>
                    </a:lnTo>
                    <a:lnTo>
                      <a:pt x="154" y="137"/>
                    </a:lnTo>
                    <a:lnTo>
                      <a:pt x="154" y="133"/>
                    </a:lnTo>
                    <a:lnTo>
                      <a:pt x="151" y="137"/>
                    </a:lnTo>
                    <a:lnTo>
                      <a:pt x="151" y="137"/>
                    </a:lnTo>
                    <a:lnTo>
                      <a:pt x="151" y="133"/>
                    </a:lnTo>
                    <a:lnTo>
                      <a:pt x="151" y="129"/>
                    </a:lnTo>
                    <a:lnTo>
                      <a:pt x="151" y="129"/>
                    </a:lnTo>
                    <a:lnTo>
                      <a:pt x="154" y="129"/>
                    </a:lnTo>
                    <a:lnTo>
                      <a:pt x="154" y="129"/>
                    </a:lnTo>
                    <a:lnTo>
                      <a:pt x="154" y="129"/>
                    </a:lnTo>
                    <a:lnTo>
                      <a:pt x="158" y="126"/>
                    </a:lnTo>
                    <a:lnTo>
                      <a:pt x="158" y="126"/>
                    </a:lnTo>
                    <a:lnTo>
                      <a:pt x="158" y="126"/>
                    </a:lnTo>
                    <a:lnTo>
                      <a:pt x="158" y="119"/>
                    </a:lnTo>
                    <a:lnTo>
                      <a:pt x="154" y="119"/>
                    </a:lnTo>
                    <a:lnTo>
                      <a:pt x="154" y="122"/>
                    </a:lnTo>
                    <a:lnTo>
                      <a:pt x="151" y="122"/>
                    </a:lnTo>
                    <a:lnTo>
                      <a:pt x="151" y="119"/>
                    </a:lnTo>
                    <a:lnTo>
                      <a:pt x="151" y="115"/>
                    </a:lnTo>
                    <a:lnTo>
                      <a:pt x="151" y="115"/>
                    </a:lnTo>
                    <a:lnTo>
                      <a:pt x="151" y="111"/>
                    </a:lnTo>
                    <a:lnTo>
                      <a:pt x="151" y="108"/>
                    </a:lnTo>
                    <a:lnTo>
                      <a:pt x="147" y="104"/>
                    </a:lnTo>
                    <a:lnTo>
                      <a:pt x="147" y="101"/>
                    </a:lnTo>
                    <a:lnTo>
                      <a:pt x="147" y="104"/>
                    </a:lnTo>
                    <a:lnTo>
                      <a:pt x="147" y="101"/>
                    </a:lnTo>
                    <a:lnTo>
                      <a:pt x="147" y="101"/>
                    </a:lnTo>
                    <a:lnTo>
                      <a:pt x="147" y="97"/>
                    </a:lnTo>
                    <a:lnTo>
                      <a:pt x="144" y="97"/>
                    </a:lnTo>
                    <a:lnTo>
                      <a:pt x="144" y="101"/>
                    </a:lnTo>
                    <a:lnTo>
                      <a:pt x="140" y="101"/>
                    </a:lnTo>
                    <a:lnTo>
                      <a:pt x="140" y="104"/>
                    </a:lnTo>
                    <a:lnTo>
                      <a:pt x="136" y="101"/>
                    </a:lnTo>
                    <a:lnTo>
                      <a:pt x="133" y="104"/>
                    </a:lnTo>
                    <a:lnTo>
                      <a:pt x="133" y="104"/>
                    </a:lnTo>
                    <a:lnTo>
                      <a:pt x="133" y="104"/>
                    </a:lnTo>
                    <a:lnTo>
                      <a:pt x="133" y="108"/>
                    </a:lnTo>
                    <a:lnTo>
                      <a:pt x="133" y="108"/>
                    </a:lnTo>
                    <a:lnTo>
                      <a:pt x="133" y="111"/>
                    </a:lnTo>
                    <a:lnTo>
                      <a:pt x="129" y="111"/>
                    </a:lnTo>
                    <a:lnTo>
                      <a:pt x="129" y="111"/>
                    </a:lnTo>
                    <a:lnTo>
                      <a:pt x="129" y="111"/>
                    </a:lnTo>
                    <a:lnTo>
                      <a:pt x="126" y="115"/>
                    </a:lnTo>
                    <a:lnTo>
                      <a:pt x="126" y="115"/>
                    </a:lnTo>
                    <a:lnTo>
                      <a:pt x="122" y="111"/>
                    </a:lnTo>
                    <a:lnTo>
                      <a:pt x="122" y="108"/>
                    </a:lnTo>
                    <a:lnTo>
                      <a:pt x="122" y="108"/>
                    </a:lnTo>
                    <a:lnTo>
                      <a:pt x="126" y="108"/>
                    </a:lnTo>
                    <a:lnTo>
                      <a:pt x="126" y="104"/>
                    </a:lnTo>
                    <a:lnTo>
                      <a:pt x="129" y="101"/>
                    </a:lnTo>
                    <a:lnTo>
                      <a:pt x="129" y="97"/>
                    </a:lnTo>
                    <a:lnTo>
                      <a:pt x="129" y="97"/>
                    </a:lnTo>
                    <a:lnTo>
                      <a:pt x="136" y="94"/>
                    </a:lnTo>
                    <a:lnTo>
                      <a:pt x="136" y="94"/>
                    </a:lnTo>
                    <a:lnTo>
                      <a:pt x="129" y="94"/>
                    </a:lnTo>
                    <a:lnTo>
                      <a:pt x="129" y="90"/>
                    </a:lnTo>
                    <a:lnTo>
                      <a:pt x="126" y="90"/>
                    </a:lnTo>
                    <a:lnTo>
                      <a:pt x="122" y="86"/>
                    </a:lnTo>
                    <a:lnTo>
                      <a:pt x="122" y="83"/>
                    </a:lnTo>
                    <a:lnTo>
                      <a:pt x="119" y="79"/>
                    </a:lnTo>
                    <a:lnTo>
                      <a:pt x="119" y="79"/>
                    </a:lnTo>
                    <a:lnTo>
                      <a:pt x="119" y="79"/>
                    </a:lnTo>
                    <a:lnTo>
                      <a:pt x="115" y="76"/>
                    </a:lnTo>
                    <a:lnTo>
                      <a:pt x="111" y="76"/>
                    </a:lnTo>
                    <a:lnTo>
                      <a:pt x="111" y="76"/>
                    </a:lnTo>
                    <a:lnTo>
                      <a:pt x="108" y="72"/>
                    </a:lnTo>
                    <a:lnTo>
                      <a:pt x="108" y="72"/>
                    </a:lnTo>
                    <a:lnTo>
                      <a:pt x="111" y="76"/>
                    </a:lnTo>
                    <a:lnTo>
                      <a:pt x="111" y="76"/>
                    </a:lnTo>
                    <a:lnTo>
                      <a:pt x="111" y="72"/>
                    </a:lnTo>
                    <a:lnTo>
                      <a:pt x="111" y="68"/>
                    </a:lnTo>
                    <a:lnTo>
                      <a:pt x="111" y="68"/>
                    </a:lnTo>
                    <a:lnTo>
                      <a:pt x="108" y="68"/>
                    </a:lnTo>
                    <a:lnTo>
                      <a:pt x="108" y="68"/>
                    </a:lnTo>
                    <a:lnTo>
                      <a:pt x="104" y="68"/>
                    </a:lnTo>
                    <a:lnTo>
                      <a:pt x="104" y="68"/>
                    </a:lnTo>
                    <a:lnTo>
                      <a:pt x="104" y="68"/>
                    </a:lnTo>
                    <a:lnTo>
                      <a:pt x="104" y="68"/>
                    </a:lnTo>
                    <a:lnTo>
                      <a:pt x="101" y="68"/>
                    </a:lnTo>
                    <a:lnTo>
                      <a:pt x="101" y="68"/>
                    </a:lnTo>
                    <a:lnTo>
                      <a:pt x="97" y="65"/>
                    </a:lnTo>
                    <a:lnTo>
                      <a:pt x="97" y="65"/>
                    </a:lnTo>
                    <a:lnTo>
                      <a:pt x="97" y="65"/>
                    </a:lnTo>
                    <a:lnTo>
                      <a:pt x="104" y="65"/>
                    </a:lnTo>
                    <a:lnTo>
                      <a:pt x="104" y="61"/>
                    </a:lnTo>
                    <a:lnTo>
                      <a:pt x="101" y="61"/>
                    </a:lnTo>
                    <a:lnTo>
                      <a:pt x="97" y="61"/>
                    </a:lnTo>
                    <a:lnTo>
                      <a:pt x="97" y="61"/>
                    </a:lnTo>
                    <a:lnTo>
                      <a:pt x="101" y="61"/>
                    </a:lnTo>
                    <a:lnTo>
                      <a:pt x="101" y="58"/>
                    </a:lnTo>
                    <a:lnTo>
                      <a:pt x="97" y="58"/>
                    </a:lnTo>
                    <a:lnTo>
                      <a:pt x="97" y="58"/>
                    </a:lnTo>
                    <a:lnTo>
                      <a:pt x="101" y="54"/>
                    </a:lnTo>
                    <a:lnTo>
                      <a:pt x="101" y="54"/>
                    </a:lnTo>
                    <a:lnTo>
                      <a:pt x="93" y="54"/>
                    </a:lnTo>
                    <a:lnTo>
                      <a:pt x="93" y="54"/>
                    </a:lnTo>
                    <a:lnTo>
                      <a:pt x="93" y="50"/>
                    </a:lnTo>
                    <a:lnTo>
                      <a:pt x="104" y="54"/>
                    </a:lnTo>
                    <a:lnTo>
                      <a:pt x="104" y="58"/>
                    </a:lnTo>
                    <a:lnTo>
                      <a:pt x="108" y="58"/>
                    </a:lnTo>
                    <a:lnTo>
                      <a:pt x="108" y="58"/>
                    </a:lnTo>
                    <a:lnTo>
                      <a:pt x="104" y="54"/>
                    </a:lnTo>
                    <a:lnTo>
                      <a:pt x="104" y="54"/>
                    </a:lnTo>
                    <a:lnTo>
                      <a:pt x="104" y="50"/>
                    </a:lnTo>
                    <a:lnTo>
                      <a:pt x="104" y="54"/>
                    </a:lnTo>
                    <a:lnTo>
                      <a:pt x="101" y="50"/>
                    </a:lnTo>
                    <a:lnTo>
                      <a:pt x="97" y="47"/>
                    </a:lnTo>
                    <a:lnTo>
                      <a:pt x="97" y="47"/>
                    </a:lnTo>
                    <a:lnTo>
                      <a:pt x="97" y="47"/>
                    </a:lnTo>
                    <a:lnTo>
                      <a:pt x="101" y="47"/>
                    </a:lnTo>
                    <a:lnTo>
                      <a:pt x="104" y="47"/>
                    </a:lnTo>
                    <a:lnTo>
                      <a:pt x="101" y="47"/>
                    </a:lnTo>
                    <a:lnTo>
                      <a:pt x="93" y="43"/>
                    </a:lnTo>
                    <a:lnTo>
                      <a:pt x="93" y="47"/>
                    </a:lnTo>
                    <a:lnTo>
                      <a:pt x="93" y="47"/>
                    </a:lnTo>
                    <a:lnTo>
                      <a:pt x="93" y="47"/>
                    </a:lnTo>
                    <a:lnTo>
                      <a:pt x="90" y="43"/>
                    </a:lnTo>
                    <a:lnTo>
                      <a:pt x="90" y="43"/>
                    </a:lnTo>
                    <a:lnTo>
                      <a:pt x="93" y="43"/>
                    </a:lnTo>
                    <a:lnTo>
                      <a:pt x="97" y="40"/>
                    </a:lnTo>
                    <a:lnTo>
                      <a:pt x="97" y="40"/>
                    </a:lnTo>
                    <a:lnTo>
                      <a:pt x="93" y="40"/>
                    </a:lnTo>
                    <a:lnTo>
                      <a:pt x="93" y="40"/>
                    </a:lnTo>
                    <a:lnTo>
                      <a:pt x="93" y="36"/>
                    </a:lnTo>
                    <a:lnTo>
                      <a:pt x="93" y="36"/>
                    </a:lnTo>
                    <a:lnTo>
                      <a:pt x="90" y="40"/>
                    </a:lnTo>
                    <a:lnTo>
                      <a:pt x="90" y="40"/>
                    </a:lnTo>
                    <a:lnTo>
                      <a:pt x="90" y="43"/>
                    </a:lnTo>
                    <a:lnTo>
                      <a:pt x="86" y="40"/>
                    </a:lnTo>
                    <a:lnTo>
                      <a:pt x="86" y="40"/>
                    </a:lnTo>
                    <a:lnTo>
                      <a:pt x="86" y="36"/>
                    </a:lnTo>
                    <a:lnTo>
                      <a:pt x="83" y="36"/>
                    </a:lnTo>
                    <a:lnTo>
                      <a:pt x="83" y="36"/>
                    </a:lnTo>
                    <a:lnTo>
                      <a:pt x="83" y="36"/>
                    </a:lnTo>
                    <a:lnTo>
                      <a:pt x="79" y="36"/>
                    </a:lnTo>
                    <a:lnTo>
                      <a:pt x="76" y="33"/>
                    </a:lnTo>
                    <a:lnTo>
                      <a:pt x="72" y="29"/>
                    </a:lnTo>
                    <a:lnTo>
                      <a:pt x="68" y="25"/>
                    </a:lnTo>
                    <a:lnTo>
                      <a:pt x="65" y="25"/>
                    </a:lnTo>
                    <a:lnTo>
                      <a:pt x="68" y="22"/>
                    </a:lnTo>
                    <a:lnTo>
                      <a:pt x="65" y="18"/>
                    </a:lnTo>
                    <a:lnTo>
                      <a:pt x="65" y="18"/>
                    </a:lnTo>
                    <a:lnTo>
                      <a:pt x="61" y="7"/>
                    </a:lnTo>
                    <a:lnTo>
                      <a:pt x="58" y="4"/>
                    </a:lnTo>
                    <a:lnTo>
                      <a:pt x="58" y="0"/>
                    </a:lnTo>
                    <a:lnTo>
                      <a:pt x="54" y="4"/>
                    </a:lnTo>
                    <a:lnTo>
                      <a:pt x="58" y="7"/>
                    </a:lnTo>
                    <a:lnTo>
                      <a:pt x="58" y="7"/>
                    </a:lnTo>
                    <a:lnTo>
                      <a:pt x="54" y="7"/>
                    </a:lnTo>
                    <a:lnTo>
                      <a:pt x="58" y="11"/>
                    </a:lnTo>
                    <a:lnTo>
                      <a:pt x="58" y="15"/>
                    </a:lnTo>
                    <a:lnTo>
                      <a:pt x="61" y="18"/>
                    </a:lnTo>
                    <a:lnTo>
                      <a:pt x="61" y="25"/>
                    </a:lnTo>
                    <a:lnTo>
                      <a:pt x="65" y="29"/>
                    </a:lnTo>
                    <a:lnTo>
                      <a:pt x="65" y="33"/>
                    </a:lnTo>
                    <a:lnTo>
                      <a:pt x="61" y="36"/>
                    </a:lnTo>
                    <a:lnTo>
                      <a:pt x="61" y="36"/>
                    </a:lnTo>
                    <a:lnTo>
                      <a:pt x="58" y="36"/>
                    </a:lnTo>
                    <a:lnTo>
                      <a:pt x="58" y="29"/>
                    </a:lnTo>
                    <a:lnTo>
                      <a:pt x="54" y="29"/>
                    </a:lnTo>
                    <a:lnTo>
                      <a:pt x="54" y="33"/>
                    </a:lnTo>
                    <a:lnTo>
                      <a:pt x="47" y="29"/>
                    </a:lnTo>
                    <a:lnTo>
                      <a:pt x="47" y="25"/>
                    </a:lnTo>
                    <a:lnTo>
                      <a:pt x="51" y="25"/>
                    </a:lnTo>
                    <a:lnTo>
                      <a:pt x="47" y="25"/>
                    </a:lnTo>
                    <a:lnTo>
                      <a:pt x="43" y="22"/>
                    </a:lnTo>
                    <a:lnTo>
                      <a:pt x="43" y="18"/>
                    </a:lnTo>
                    <a:lnTo>
                      <a:pt x="47" y="18"/>
                    </a:lnTo>
                    <a:lnTo>
                      <a:pt x="43" y="15"/>
                    </a:lnTo>
                    <a:lnTo>
                      <a:pt x="43" y="15"/>
                    </a:lnTo>
                    <a:lnTo>
                      <a:pt x="40" y="18"/>
                    </a:lnTo>
                    <a:lnTo>
                      <a:pt x="40" y="18"/>
                    </a:lnTo>
                    <a:lnTo>
                      <a:pt x="36" y="18"/>
                    </a:lnTo>
                    <a:lnTo>
                      <a:pt x="33" y="15"/>
                    </a:lnTo>
                    <a:lnTo>
                      <a:pt x="33" y="15"/>
                    </a:lnTo>
                    <a:lnTo>
                      <a:pt x="33" y="15"/>
                    </a:lnTo>
                    <a:lnTo>
                      <a:pt x="33" y="15"/>
                    </a:lnTo>
                    <a:lnTo>
                      <a:pt x="29" y="15"/>
                    </a:lnTo>
                    <a:lnTo>
                      <a:pt x="25" y="11"/>
                    </a:lnTo>
                    <a:lnTo>
                      <a:pt x="29" y="15"/>
                    </a:lnTo>
                    <a:lnTo>
                      <a:pt x="25" y="15"/>
                    </a:lnTo>
                    <a:lnTo>
                      <a:pt x="25" y="15"/>
                    </a:lnTo>
                    <a:lnTo>
                      <a:pt x="25" y="15"/>
                    </a:lnTo>
                    <a:lnTo>
                      <a:pt x="29" y="15"/>
                    </a:lnTo>
                    <a:lnTo>
                      <a:pt x="33" y="18"/>
                    </a:lnTo>
                    <a:lnTo>
                      <a:pt x="33" y="18"/>
                    </a:lnTo>
                    <a:lnTo>
                      <a:pt x="33" y="18"/>
                    </a:lnTo>
                    <a:lnTo>
                      <a:pt x="36" y="22"/>
                    </a:lnTo>
                    <a:lnTo>
                      <a:pt x="36" y="22"/>
                    </a:lnTo>
                    <a:lnTo>
                      <a:pt x="36" y="25"/>
                    </a:lnTo>
                    <a:lnTo>
                      <a:pt x="40" y="22"/>
                    </a:lnTo>
                    <a:lnTo>
                      <a:pt x="40" y="22"/>
                    </a:lnTo>
                    <a:lnTo>
                      <a:pt x="43" y="29"/>
                    </a:lnTo>
                    <a:lnTo>
                      <a:pt x="43" y="29"/>
                    </a:lnTo>
                    <a:lnTo>
                      <a:pt x="43" y="33"/>
                    </a:lnTo>
                    <a:lnTo>
                      <a:pt x="40" y="33"/>
                    </a:lnTo>
                    <a:lnTo>
                      <a:pt x="36" y="33"/>
                    </a:lnTo>
                    <a:lnTo>
                      <a:pt x="36" y="33"/>
                    </a:lnTo>
                    <a:lnTo>
                      <a:pt x="36" y="33"/>
                    </a:lnTo>
                    <a:lnTo>
                      <a:pt x="36" y="33"/>
                    </a:lnTo>
                    <a:lnTo>
                      <a:pt x="33" y="36"/>
                    </a:lnTo>
                    <a:lnTo>
                      <a:pt x="25" y="29"/>
                    </a:lnTo>
                    <a:lnTo>
                      <a:pt x="18" y="29"/>
                    </a:lnTo>
                    <a:lnTo>
                      <a:pt x="18" y="29"/>
                    </a:lnTo>
                    <a:lnTo>
                      <a:pt x="15" y="25"/>
                    </a:lnTo>
                    <a:lnTo>
                      <a:pt x="11" y="25"/>
                    </a:lnTo>
                    <a:lnTo>
                      <a:pt x="15" y="22"/>
                    </a:lnTo>
                    <a:lnTo>
                      <a:pt x="11" y="22"/>
                    </a:lnTo>
                    <a:lnTo>
                      <a:pt x="11" y="22"/>
                    </a:lnTo>
                    <a:lnTo>
                      <a:pt x="8" y="18"/>
                    </a:lnTo>
                    <a:lnTo>
                      <a:pt x="0" y="11"/>
                    </a:lnTo>
                    <a:lnTo>
                      <a:pt x="0" y="11"/>
                    </a:lnTo>
                    <a:lnTo>
                      <a:pt x="0" y="7"/>
                    </a:lnTo>
                    <a:lnTo>
                      <a:pt x="0" y="4"/>
                    </a:lnTo>
                    <a:lnTo>
                      <a:pt x="4" y="0"/>
                    </a:lnTo>
                    <a:lnTo>
                      <a:pt x="169" y="12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27" name="Freeform 751">
                <a:extLst>
                  <a:ext uri="{FF2B5EF4-FFF2-40B4-BE49-F238E27FC236}">
                    <a16:creationId xmlns:a16="http://schemas.microsoft.com/office/drawing/2014/main" id="{686C8DED-5B60-41EF-8FFE-276A18365FEA}"/>
                  </a:ext>
                </a:extLst>
              </p:cNvPr>
              <p:cNvSpPr>
                <a:spLocks/>
              </p:cNvSpPr>
              <p:nvPr/>
            </p:nvSpPr>
            <p:spPr bwMode="auto">
              <a:xfrm>
                <a:off x="906" y="1340"/>
                <a:ext cx="169" cy="137"/>
              </a:xfrm>
              <a:custGeom>
                <a:avLst/>
                <a:gdLst>
                  <a:gd name="T0" fmla="*/ 158 w 169"/>
                  <a:gd name="T1" fmla="*/ 133 h 137"/>
                  <a:gd name="T2" fmla="*/ 154 w 169"/>
                  <a:gd name="T3" fmla="*/ 133 h 137"/>
                  <a:gd name="T4" fmla="*/ 151 w 169"/>
                  <a:gd name="T5" fmla="*/ 129 h 137"/>
                  <a:gd name="T6" fmla="*/ 154 w 169"/>
                  <a:gd name="T7" fmla="*/ 129 h 137"/>
                  <a:gd name="T8" fmla="*/ 158 w 169"/>
                  <a:gd name="T9" fmla="*/ 119 h 137"/>
                  <a:gd name="T10" fmla="*/ 151 w 169"/>
                  <a:gd name="T11" fmla="*/ 119 h 137"/>
                  <a:gd name="T12" fmla="*/ 151 w 169"/>
                  <a:gd name="T13" fmla="*/ 108 h 137"/>
                  <a:gd name="T14" fmla="*/ 147 w 169"/>
                  <a:gd name="T15" fmla="*/ 101 h 137"/>
                  <a:gd name="T16" fmla="*/ 144 w 169"/>
                  <a:gd name="T17" fmla="*/ 101 h 137"/>
                  <a:gd name="T18" fmla="*/ 133 w 169"/>
                  <a:gd name="T19" fmla="*/ 104 h 137"/>
                  <a:gd name="T20" fmla="*/ 133 w 169"/>
                  <a:gd name="T21" fmla="*/ 108 h 137"/>
                  <a:gd name="T22" fmla="*/ 129 w 169"/>
                  <a:gd name="T23" fmla="*/ 111 h 137"/>
                  <a:gd name="T24" fmla="*/ 122 w 169"/>
                  <a:gd name="T25" fmla="*/ 108 h 137"/>
                  <a:gd name="T26" fmla="*/ 129 w 169"/>
                  <a:gd name="T27" fmla="*/ 101 h 137"/>
                  <a:gd name="T28" fmla="*/ 136 w 169"/>
                  <a:gd name="T29" fmla="*/ 94 h 137"/>
                  <a:gd name="T30" fmla="*/ 122 w 169"/>
                  <a:gd name="T31" fmla="*/ 86 h 137"/>
                  <a:gd name="T32" fmla="*/ 119 w 169"/>
                  <a:gd name="T33" fmla="*/ 79 h 137"/>
                  <a:gd name="T34" fmla="*/ 108 w 169"/>
                  <a:gd name="T35" fmla="*/ 72 h 137"/>
                  <a:gd name="T36" fmla="*/ 111 w 169"/>
                  <a:gd name="T37" fmla="*/ 72 h 137"/>
                  <a:gd name="T38" fmla="*/ 108 w 169"/>
                  <a:gd name="T39" fmla="*/ 68 h 137"/>
                  <a:gd name="T40" fmla="*/ 104 w 169"/>
                  <a:gd name="T41" fmla="*/ 68 h 137"/>
                  <a:gd name="T42" fmla="*/ 97 w 169"/>
                  <a:gd name="T43" fmla="*/ 65 h 137"/>
                  <a:gd name="T44" fmla="*/ 101 w 169"/>
                  <a:gd name="T45" fmla="*/ 61 h 137"/>
                  <a:gd name="T46" fmla="*/ 101 w 169"/>
                  <a:gd name="T47" fmla="*/ 58 h 137"/>
                  <a:gd name="T48" fmla="*/ 101 w 169"/>
                  <a:gd name="T49" fmla="*/ 54 h 137"/>
                  <a:gd name="T50" fmla="*/ 104 w 169"/>
                  <a:gd name="T51" fmla="*/ 54 h 137"/>
                  <a:gd name="T52" fmla="*/ 104 w 169"/>
                  <a:gd name="T53" fmla="*/ 54 h 137"/>
                  <a:gd name="T54" fmla="*/ 101 w 169"/>
                  <a:gd name="T55" fmla="*/ 50 h 137"/>
                  <a:gd name="T56" fmla="*/ 101 w 169"/>
                  <a:gd name="T57" fmla="*/ 47 h 137"/>
                  <a:gd name="T58" fmla="*/ 93 w 169"/>
                  <a:gd name="T59" fmla="*/ 47 h 137"/>
                  <a:gd name="T60" fmla="*/ 90 w 169"/>
                  <a:gd name="T61" fmla="*/ 43 h 137"/>
                  <a:gd name="T62" fmla="*/ 93 w 169"/>
                  <a:gd name="T63" fmla="*/ 40 h 137"/>
                  <a:gd name="T64" fmla="*/ 90 w 169"/>
                  <a:gd name="T65" fmla="*/ 40 h 137"/>
                  <a:gd name="T66" fmla="*/ 86 w 169"/>
                  <a:gd name="T67" fmla="*/ 40 h 137"/>
                  <a:gd name="T68" fmla="*/ 83 w 169"/>
                  <a:gd name="T69" fmla="*/ 36 h 137"/>
                  <a:gd name="T70" fmla="*/ 68 w 169"/>
                  <a:gd name="T71" fmla="*/ 25 h 137"/>
                  <a:gd name="T72" fmla="*/ 65 w 169"/>
                  <a:gd name="T73" fmla="*/ 18 h 137"/>
                  <a:gd name="T74" fmla="*/ 54 w 169"/>
                  <a:gd name="T75" fmla="*/ 4 h 137"/>
                  <a:gd name="T76" fmla="*/ 58 w 169"/>
                  <a:gd name="T77" fmla="*/ 11 h 137"/>
                  <a:gd name="T78" fmla="*/ 65 w 169"/>
                  <a:gd name="T79" fmla="*/ 29 h 137"/>
                  <a:gd name="T80" fmla="*/ 58 w 169"/>
                  <a:gd name="T81" fmla="*/ 36 h 137"/>
                  <a:gd name="T82" fmla="*/ 47 w 169"/>
                  <a:gd name="T83" fmla="*/ 29 h 137"/>
                  <a:gd name="T84" fmla="*/ 43 w 169"/>
                  <a:gd name="T85" fmla="*/ 22 h 137"/>
                  <a:gd name="T86" fmla="*/ 43 w 169"/>
                  <a:gd name="T87" fmla="*/ 15 h 137"/>
                  <a:gd name="T88" fmla="*/ 33 w 169"/>
                  <a:gd name="T89" fmla="*/ 15 h 137"/>
                  <a:gd name="T90" fmla="*/ 29 w 169"/>
                  <a:gd name="T91" fmla="*/ 15 h 137"/>
                  <a:gd name="T92" fmla="*/ 25 w 169"/>
                  <a:gd name="T93" fmla="*/ 15 h 137"/>
                  <a:gd name="T94" fmla="*/ 33 w 169"/>
                  <a:gd name="T95" fmla="*/ 18 h 137"/>
                  <a:gd name="T96" fmla="*/ 36 w 169"/>
                  <a:gd name="T97" fmla="*/ 25 h 137"/>
                  <a:gd name="T98" fmla="*/ 43 w 169"/>
                  <a:gd name="T99" fmla="*/ 29 h 137"/>
                  <a:gd name="T100" fmla="*/ 36 w 169"/>
                  <a:gd name="T101" fmla="*/ 33 h 137"/>
                  <a:gd name="T102" fmla="*/ 25 w 169"/>
                  <a:gd name="T103" fmla="*/ 29 h 137"/>
                  <a:gd name="T104" fmla="*/ 11 w 169"/>
                  <a:gd name="T105" fmla="*/ 25 h 137"/>
                  <a:gd name="T106" fmla="*/ 8 w 169"/>
                  <a:gd name="T107" fmla="*/ 18 h 137"/>
                  <a:gd name="T108" fmla="*/ 0 w 169"/>
                  <a:gd name="T109" fmla="*/ 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 h="137">
                    <a:moveTo>
                      <a:pt x="169" y="129"/>
                    </a:moveTo>
                    <a:lnTo>
                      <a:pt x="165" y="129"/>
                    </a:lnTo>
                    <a:lnTo>
                      <a:pt x="162" y="129"/>
                    </a:lnTo>
                    <a:lnTo>
                      <a:pt x="158" y="133"/>
                    </a:lnTo>
                    <a:lnTo>
                      <a:pt x="158" y="133"/>
                    </a:lnTo>
                    <a:lnTo>
                      <a:pt x="154" y="133"/>
                    </a:lnTo>
                    <a:lnTo>
                      <a:pt x="154" y="137"/>
                    </a:lnTo>
                    <a:lnTo>
                      <a:pt x="154" y="133"/>
                    </a:lnTo>
                    <a:lnTo>
                      <a:pt x="151" y="137"/>
                    </a:lnTo>
                    <a:lnTo>
                      <a:pt x="151" y="137"/>
                    </a:lnTo>
                    <a:lnTo>
                      <a:pt x="151" y="133"/>
                    </a:lnTo>
                    <a:lnTo>
                      <a:pt x="151" y="129"/>
                    </a:lnTo>
                    <a:lnTo>
                      <a:pt x="151" y="129"/>
                    </a:lnTo>
                    <a:lnTo>
                      <a:pt x="154" y="129"/>
                    </a:lnTo>
                    <a:lnTo>
                      <a:pt x="154" y="129"/>
                    </a:lnTo>
                    <a:lnTo>
                      <a:pt x="154" y="129"/>
                    </a:lnTo>
                    <a:lnTo>
                      <a:pt x="158" y="126"/>
                    </a:lnTo>
                    <a:lnTo>
                      <a:pt x="158" y="126"/>
                    </a:lnTo>
                    <a:lnTo>
                      <a:pt x="158" y="126"/>
                    </a:lnTo>
                    <a:lnTo>
                      <a:pt x="158" y="119"/>
                    </a:lnTo>
                    <a:lnTo>
                      <a:pt x="154" y="119"/>
                    </a:lnTo>
                    <a:lnTo>
                      <a:pt x="154" y="122"/>
                    </a:lnTo>
                    <a:lnTo>
                      <a:pt x="151" y="122"/>
                    </a:lnTo>
                    <a:lnTo>
                      <a:pt x="151" y="119"/>
                    </a:lnTo>
                    <a:lnTo>
                      <a:pt x="151" y="115"/>
                    </a:lnTo>
                    <a:lnTo>
                      <a:pt x="151" y="115"/>
                    </a:lnTo>
                    <a:lnTo>
                      <a:pt x="151" y="111"/>
                    </a:lnTo>
                    <a:lnTo>
                      <a:pt x="151" y="108"/>
                    </a:lnTo>
                    <a:lnTo>
                      <a:pt x="147" y="104"/>
                    </a:lnTo>
                    <a:lnTo>
                      <a:pt x="147" y="101"/>
                    </a:lnTo>
                    <a:lnTo>
                      <a:pt x="147" y="104"/>
                    </a:lnTo>
                    <a:lnTo>
                      <a:pt x="147" y="101"/>
                    </a:lnTo>
                    <a:lnTo>
                      <a:pt x="147" y="101"/>
                    </a:lnTo>
                    <a:lnTo>
                      <a:pt x="147" y="97"/>
                    </a:lnTo>
                    <a:lnTo>
                      <a:pt x="144" y="97"/>
                    </a:lnTo>
                    <a:lnTo>
                      <a:pt x="144" y="101"/>
                    </a:lnTo>
                    <a:lnTo>
                      <a:pt x="140" y="101"/>
                    </a:lnTo>
                    <a:lnTo>
                      <a:pt x="140" y="104"/>
                    </a:lnTo>
                    <a:lnTo>
                      <a:pt x="136" y="101"/>
                    </a:lnTo>
                    <a:lnTo>
                      <a:pt x="133" y="104"/>
                    </a:lnTo>
                    <a:lnTo>
                      <a:pt x="133" y="104"/>
                    </a:lnTo>
                    <a:lnTo>
                      <a:pt x="133" y="104"/>
                    </a:lnTo>
                    <a:lnTo>
                      <a:pt x="133" y="108"/>
                    </a:lnTo>
                    <a:lnTo>
                      <a:pt x="133" y="108"/>
                    </a:lnTo>
                    <a:lnTo>
                      <a:pt x="133" y="111"/>
                    </a:lnTo>
                    <a:lnTo>
                      <a:pt x="129" y="111"/>
                    </a:lnTo>
                    <a:lnTo>
                      <a:pt x="129" y="111"/>
                    </a:lnTo>
                    <a:lnTo>
                      <a:pt x="129" y="111"/>
                    </a:lnTo>
                    <a:lnTo>
                      <a:pt x="126" y="115"/>
                    </a:lnTo>
                    <a:lnTo>
                      <a:pt x="126" y="115"/>
                    </a:lnTo>
                    <a:lnTo>
                      <a:pt x="122" y="111"/>
                    </a:lnTo>
                    <a:lnTo>
                      <a:pt x="122" y="108"/>
                    </a:lnTo>
                    <a:lnTo>
                      <a:pt x="122" y="108"/>
                    </a:lnTo>
                    <a:lnTo>
                      <a:pt x="126" y="108"/>
                    </a:lnTo>
                    <a:lnTo>
                      <a:pt x="126" y="104"/>
                    </a:lnTo>
                    <a:lnTo>
                      <a:pt x="129" y="101"/>
                    </a:lnTo>
                    <a:lnTo>
                      <a:pt x="129" y="97"/>
                    </a:lnTo>
                    <a:lnTo>
                      <a:pt x="129" y="97"/>
                    </a:lnTo>
                    <a:lnTo>
                      <a:pt x="136" y="94"/>
                    </a:lnTo>
                    <a:lnTo>
                      <a:pt x="136" y="94"/>
                    </a:lnTo>
                    <a:lnTo>
                      <a:pt x="129" y="94"/>
                    </a:lnTo>
                    <a:lnTo>
                      <a:pt x="129" y="90"/>
                    </a:lnTo>
                    <a:lnTo>
                      <a:pt x="126" y="90"/>
                    </a:lnTo>
                    <a:lnTo>
                      <a:pt x="122" y="86"/>
                    </a:lnTo>
                    <a:lnTo>
                      <a:pt x="122" y="83"/>
                    </a:lnTo>
                    <a:lnTo>
                      <a:pt x="119" y="79"/>
                    </a:lnTo>
                    <a:lnTo>
                      <a:pt x="119" y="79"/>
                    </a:lnTo>
                    <a:lnTo>
                      <a:pt x="119" y="79"/>
                    </a:lnTo>
                    <a:lnTo>
                      <a:pt x="115" y="76"/>
                    </a:lnTo>
                    <a:lnTo>
                      <a:pt x="111" y="76"/>
                    </a:lnTo>
                    <a:lnTo>
                      <a:pt x="111" y="76"/>
                    </a:lnTo>
                    <a:lnTo>
                      <a:pt x="108" y="72"/>
                    </a:lnTo>
                    <a:lnTo>
                      <a:pt x="108" y="72"/>
                    </a:lnTo>
                    <a:lnTo>
                      <a:pt x="111" y="76"/>
                    </a:lnTo>
                    <a:lnTo>
                      <a:pt x="111" y="76"/>
                    </a:lnTo>
                    <a:lnTo>
                      <a:pt x="111" y="72"/>
                    </a:lnTo>
                    <a:lnTo>
                      <a:pt x="111" y="68"/>
                    </a:lnTo>
                    <a:lnTo>
                      <a:pt x="111" y="68"/>
                    </a:lnTo>
                    <a:lnTo>
                      <a:pt x="108" y="68"/>
                    </a:lnTo>
                    <a:lnTo>
                      <a:pt x="108" y="68"/>
                    </a:lnTo>
                    <a:lnTo>
                      <a:pt x="104" y="68"/>
                    </a:lnTo>
                    <a:lnTo>
                      <a:pt x="104" y="68"/>
                    </a:lnTo>
                    <a:lnTo>
                      <a:pt x="104" y="68"/>
                    </a:lnTo>
                    <a:lnTo>
                      <a:pt x="104" y="68"/>
                    </a:lnTo>
                    <a:lnTo>
                      <a:pt x="101" y="68"/>
                    </a:lnTo>
                    <a:lnTo>
                      <a:pt x="101" y="68"/>
                    </a:lnTo>
                    <a:lnTo>
                      <a:pt x="97" y="65"/>
                    </a:lnTo>
                    <a:lnTo>
                      <a:pt x="97" y="65"/>
                    </a:lnTo>
                    <a:lnTo>
                      <a:pt x="97" y="65"/>
                    </a:lnTo>
                    <a:lnTo>
                      <a:pt x="104" y="65"/>
                    </a:lnTo>
                    <a:lnTo>
                      <a:pt x="104" y="61"/>
                    </a:lnTo>
                    <a:lnTo>
                      <a:pt x="101" y="61"/>
                    </a:lnTo>
                    <a:lnTo>
                      <a:pt x="97" y="61"/>
                    </a:lnTo>
                    <a:lnTo>
                      <a:pt x="97" y="61"/>
                    </a:lnTo>
                    <a:lnTo>
                      <a:pt x="101" y="61"/>
                    </a:lnTo>
                    <a:lnTo>
                      <a:pt x="101" y="58"/>
                    </a:lnTo>
                    <a:lnTo>
                      <a:pt x="97" y="58"/>
                    </a:lnTo>
                    <a:lnTo>
                      <a:pt x="97" y="58"/>
                    </a:lnTo>
                    <a:lnTo>
                      <a:pt x="101" y="54"/>
                    </a:lnTo>
                    <a:lnTo>
                      <a:pt x="101" y="54"/>
                    </a:lnTo>
                    <a:lnTo>
                      <a:pt x="93" y="54"/>
                    </a:lnTo>
                    <a:lnTo>
                      <a:pt x="93" y="54"/>
                    </a:lnTo>
                    <a:lnTo>
                      <a:pt x="93" y="50"/>
                    </a:lnTo>
                    <a:lnTo>
                      <a:pt x="104" y="54"/>
                    </a:lnTo>
                    <a:lnTo>
                      <a:pt x="104" y="58"/>
                    </a:lnTo>
                    <a:lnTo>
                      <a:pt x="108" y="58"/>
                    </a:lnTo>
                    <a:lnTo>
                      <a:pt x="108" y="58"/>
                    </a:lnTo>
                    <a:lnTo>
                      <a:pt x="104" y="54"/>
                    </a:lnTo>
                    <a:lnTo>
                      <a:pt x="104" y="54"/>
                    </a:lnTo>
                    <a:lnTo>
                      <a:pt x="104" y="50"/>
                    </a:lnTo>
                    <a:lnTo>
                      <a:pt x="104" y="54"/>
                    </a:lnTo>
                    <a:lnTo>
                      <a:pt x="101" y="50"/>
                    </a:lnTo>
                    <a:lnTo>
                      <a:pt x="97" y="47"/>
                    </a:lnTo>
                    <a:lnTo>
                      <a:pt x="97" y="47"/>
                    </a:lnTo>
                    <a:lnTo>
                      <a:pt x="97" y="47"/>
                    </a:lnTo>
                    <a:lnTo>
                      <a:pt x="101" y="47"/>
                    </a:lnTo>
                    <a:lnTo>
                      <a:pt x="104" y="47"/>
                    </a:lnTo>
                    <a:lnTo>
                      <a:pt x="101" y="47"/>
                    </a:lnTo>
                    <a:lnTo>
                      <a:pt x="93" y="43"/>
                    </a:lnTo>
                    <a:lnTo>
                      <a:pt x="93" y="47"/>
                    </a:lnTo>
                    <a:lnTo>
                      <a:pt x="93" y="47"/>
                    </a:lnTo>
                    <a:lnTo>
                      <a:pt x="93" y="47"/>
                    </a:lnTo>
                    <a:lnTo>
                      <a:pt x="90" y="43"/>
                    </a:lnTo>
                    <a:lnTo>
                      <a:pt x="90" y="43"/>
                    </a:lnTo>
                    <a:lnTo>
                      <a:pt x="93" y="43"/>
                    </a:lnTo>
                    <a:lnTo>
                      <a:pt x="97" y="40"/>
                    </a:lnTo>
                    <a:lnTo>
                      <a:pt x="97" y="40"/>
                    </a:lnTo>
                    <a:lnTo>
                      <a:pt x="93" y="40"/>
                    </a:lnTo>
                    <a:lnTo>
                      <a:pt x="93" y="40"/>
                    </a:lnTo>
                    <a:lnTo>
                      <a:pt x="93" y="36"/>
                    </a:lnTo>
                    <a:lnTo>
                      <a:pt x="93" y="36"/>
                    </a:lnTo>
                    <a:lnTo>
                      <a:pt x="90" y="40"/>
                    </a:lnTo>
                    <a:lnTo>
                      <a:pt x="90" y="40"/>
                    </a:lnTo>
                    <a:lnTo>
                      <a:pt x="90" y="43"/>
                    </a:lnTo>
                    <a:lnTo>
                      <a:pt x="86" y="40"/>
                    </a:lnTo>
                    <a:lnTo>
                      <a:pt x="86" y="40"/>
                    </a:lnTo>
                    <a:lnTo>
                      <a:pt x="86" y="36"/>
                    </a:lnTo>
                    <a:lnTo>
                      <a:pt x="83" y="36"/>
                    </a:lnTo>
                    <a:lnTo>
                      <a:pt x="83" y="36"/>
                    </a:lnTo>
                    <a:lnTo>
                      <a:pt x="83" y="36"/>
                    </a:lnTo>
                    <a:lnTo>
                      <a:pt x="79" y="36"/>
                    </a:lnTo>
                    <a:lnTo>
                      <a:pt x="76" y="33"/>
                    </a:lnTo>
                    <a:lnTo>
                      <a:pt x="72" y="29"/>
                    </a:lnTo>
                    <a:lnTo>
                      <a:pt x="68" y="25"/>
                    </a:lnTo>
                    <a:lnTo>
                      <a:pt x="65" y="25"/>
                    </a:lnTo>
                    <a:lnTo>
                      <a:pt x="68" y="22"/>
                    </a:lnTo>
                    <a:lnTo>
                      <a:pt x="65" y="18"/>
                    </a:lnTo>
                    <a:lnTo>
                      <a:pt x="65" y="18"/>
                    </a:lnTo>
                    <a:lnTo>
                      <a:pt x="61" y="7"/>
                    </a:lnTo>
                    <a:lnTo>
                      <a:pt x="58" y="4"/>
                    </a:lnTo>
                    <a:lnTo>
                      <a:pt x="58" y="0"/>
                    </a:lnTo>
                    <a:lnTo>
                      <a:pt x="54" y="4"/>
                    </a:lnTo>
                    <a:lnTo>
                      <a:pt x="58" y="7"/>
                    </a:lnTo>
                    <a:lnTo>
                      <a:pt x="58" y="7"/>
                    </a:lnTo>
                    <a:lnTo>
                      <a:pt x="54" y="7"/>
                    </a:lnTo>
                    <a:lnTo>
                      <a:pt x="58" y="11"/>
                    </a:lnTo>
                    <a:lnTo>
                      <a:pt x="58" y="15"/>
                    </a:lnTo>
                    <a:lnTo>
                      <a:pt x="61" y="18"/>
                    </a:lnTo>
                    <a:lnTo>
                      <a:pt x="61" y="25"/>
                    </a:lnTo>
                    <a:lnTo>
                      <a:pt x="65" y="29"/>
                    </a:lnTo>
                    <a:lnTo>
                      <a:pt x="65" y="33"/>
                    </a:lnTo>
                    <a:lnTo>
                      <a:pt x="61" y="36"/>
                    </a:lnTo>
                    <a:lnTo>
                      <a:pt x="61" y="36"/>
                    </a:lnTo>
                    <a:lnTo>
                      <a:pt x="58" y="36"/>
                    </a:lnTo>
                    <a:lnTo>
                      <a:pt x="58" y="29"/>
                    </a:lnTo>
                    <a:lnTo>
                      <a:pt x="54" y="29"/>
                    </a:lnTo>
                    <a:lnTo>
                      <a:pt x="54" y="33"/>
                    </a:lnTo>
                    <a:lnTo>
                      <a:pt x="47" y="29"/>
                    </a:lnTo>
                    <a:lnTo>
                      <a:pt x="47" y="25"/>
                    </a:lnTo>
                    <a:lnTo>
                      <a:pt x="51" y="25"/>
                    </a:lnTo>
                    <a:lnTo>
                      <a:pt x="47" y="25"/>
                    </a:lnTo>
                    <a:lnTo>
                      <a:pt x="43" y="22"/>
                    </a:lnTo>
                    <a:lnTo>
                      <a:pt x="43" y="18"/>
                    </a:lnTo>
                    <a:lnTo>
                      <a:pt x="47" y="18"/>
                    </a:lnTo>
                    <a:lnTo>
                      <a:pt x="43" y="15"/>
                    </a:lnTo>
                    <a:lnTo>
                      <a:pt x="43" y="15"/>
                    </a:lnTo>
                    <a:lnTo>
                      <a:pt x="40" y="18"/>
                    </a:lnTo>
                    <a:lnTo>
                      <a:pt x="40" y="18"/>
                    </a:lnTo>
                    <a:lnTo>
                      <a:pt x="36" y="18"/>
                    </a:lnTo>
                    <a:lnTo>
                      <a:pt x="33" y="15"/>
                    </a:lnTo>
                    <a:lnTo>
                      <a:pt x="33" y="15"/>
                    </a:lnTo>
                    <a:lnTo>
                      <a:pt x="33" y="15"/>
                    </a:lnTo>
                    <a:lnTo>
                      <a:pt x="33" y="15"/>
                    </a:lnTo>
                    <a:lnTo>
                      <a:pt x="29" y="15"/>
                    </a:lnTo>
                    <a:lnTo>
                      <a:pt x="25" y="11"/>
                    </a:lnTo>
                    <a:lnTo>
                      <a:pt x="29" y="15"/>
                    </a:lnTo>
                    <a:lnTo>
                      <a:pt x="25" y="15"/>
                    </a:lnTo>
                    <a:lnTo>
                      <a:pt x="25" y="15"/>
                    </a:lnTo>
                    <a:lnTo>
                      <a:pt x="25" y="15"/>
                    </a:lnTo>
                    <a:lnTo>
                      <a:pt x="29" y="15"/>
                    </a:lnTo>
                    <a:lnTo>
                      <a:pt x="33" y="18"/>
                    </a:lnTo>
                    <a:lnTo>
                      <a:pt x="33" y="18"/>
                    </a:lnTo>
                    <a:lnTo>
                      <a:pt x="33" y="18"/>
                    </a:lnTo>
                    <a:lnTo>
                      <a:pt x="36" y="22"/>
                    </a:lnTo>
                    <a:lnTo>
                      <a:pt x="36" y="22"/>
                    </a:lnTo>
                    <a:lnTo>
                      <a:pt x="36" y="25"/>
                    </a:lnTo>
                    <a:lnTo>
                      <a:pt x="40" y="22"/>
                    </a:lnTo>
                    <a:lnTo>
                      <a:pt x="40" y="22"/>
                    </a:lnTo>
                    <a:lnTo>
                      <a:pt x="43" y="29"/>
                    </a:lnTo>
                    <a:lnTo>
                      <a:pt x="43" y="29"/>
                    </a:lnTo>
                    <a:lnTo>
                      <a:pt x="43" y="33"/>
                    </a:lnTo>
                    <a:lnTo>
                      <a:pt x="40" y="33"/>
                    </a:lnTo>
                    <a:lnTo>
                      <a:pt x="36" y="33"/>
                    </a:lnTo>
                    <a:lnTo>
                      <a:pt x="36" y="33"/>
                    </a:lnTo>
                    <a:lnTo>
                      <a:pt x="36" y="33"/>
                    </a:lnTo>
                    <a:lnTo>
                      <a:pt x="36" y="33"/>
                    </a:lnTo>
                    <a:lnTo>
                      <a:pt x="33" y="36"/>
                    </a:lnTo>
                    <a:lnTo>
                      <a:pt x="25" y="29"/>
                    </a:lnTo>
                    <a:lnTo>
                      <a:pt x="18" y="29"/>
                    </a:lnTo>
                    <a:lnTo>
                      <a:pt x="18" y="29"/>
                    </a:lnTo>
                    <a:lnTo>
                      <a:pt x="15" y="25"/>
                    </a:lnTo>
                    <a:lnTo>
                      <a:pt x="11" y="25"/>
                    </a:lnTo>
                    <a:lnTo>
                      <a:pt x="15" y="22"/>
                    </a:lnTo>
                    <a:lnTo>
                      <a:pt x="11" y="22"/>
                    </a:lnTo>
                    <a:lnTo>
                      <a:pt x="11" y="22"/>
                    </a:lnTo>
                    <a:lnTo>
                      <a:pt x="8" y="18"/>
                    </a:lnTo>
                    <a:lnTo>
                      <a:pt x="0" y="11"/>
                    </a:lnTo>
                    <a:lnTo>
                      <a:pt x="0" y="11"/>
                    </a:lnTo>
                    <a:lnTo>
                      <a:pt x="0" y="7"/>
                    </a:lnTo>
                    <a:lnTo>
                      <a:pt x="0" y="4"/>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28" name="Freeform 752">
                <a:extLst>
                  <a:ext uri="{FF2B5EF4-FFF2-40B4-BE49-F238E27FC236}">
                    <a16:creationId xmlns:a16="http://schemas.microsoft.com/office/drawing/2014/main" id="{A54AEFED-E1F8-47C4-8051-7E73CD2DA9F8}"/>
                  </a:ext>
                </a:extLst>
              </p:cNvPr>
              <p:cNvSpPr>
                <a:spLocks/>
              </p:cNvSpPr>
              <p:nvPr/>
            </p:nvSpPr>
            <p:spPr bwMode="auto">
              <a:xfrm>
                <a:off x="297" y="942"/>
                <a:ext cx="609" cy="531"/>
              </a:xfrm>
              <a:custGeom>
                <a:avLst/>
                <a:gdLst>
                  <a:gd name="T0" fmla="*/ 502 w 609"/>
                  <a:gd name="T1" fmla="*/ 47 h 531"/>
                  <a:gd name="T2" fmla="*/ 420 w 609"/>
                  <a:gd name="T3" fmla="*/ 39 h 531"/>
                  <a:gd name="T4" fmla="*/ 337 w 609"/>
                  <a:gd name="T5" fmla="*/ 29 h 531"/>
                  <a:gd name="T6" fmla="*/ 301 w 609"/>
                  <a:gd name="T7" fmla="*/ 14 h 531"/>
                  <a:gd name="T8" fmla="*/ 262 w 609"/>
                  <a:gd name="T9" fmla="*/ 18 h 531"/>
                  <a:gd name="T10" fmla="*/ 255 w 609"/>
                  <a:gd name="T11" fmla="*/ 4 h 531"/>
                  <a:gd name="T12" fmla="*/ 222 w 609"/>
                  <a:gd name="T13" fmla="*/ 7 h 531"/>
                  <a:gd name="T14" fmla="*/ 169 w 609"/>
                  <a:gd name="T15" fmla="*/ 22 h 531"/>
                  <a:gd name="T16" fmla="*/ 165 w 609"/>
                  <a:gd name="T17" fmla="*/ 32 h 531"/>
                  <a:gd name="T18" fmla="*/ 133 w 609"/>
                  <a:gd name="T19" fmla="*/ 50 h 531"/>
                  <a:gd name="T20" fmla="*/ 104 w 609"/>
                  <a:gd name="T21" fmla="*/ 72 h 531"/>
                  <a:gd name="T22" fmla="*/ 40 w 609"/>
                  <a:gd name="T23" fmla="*/ 100 h 531"/>
                  <a:gd name="T24" fmla="*/ 83 w 609"/>
                  <a:gd name="T25" fmla="*/ 133 h 531"/>
                  <a:gd name="T26" fmla="*/ 119 w 609"/>
                  <a:gd name="T27" fmla="*/ 147 h 531"/>
                  <a:gd name="T28" fmla="*/ 144 w 609"/>
                  <a:gd name="T29" fmla="*/ 169 h 531"/>
                  <a:gd name="T30" fmla="*/ 165 w 609"/>
                  <a:gd name="T31" fmla="*/ 172 h 531"/>
                  <a:gd name="T32" fmla="*/ 126 w 609"/>
                  <a:gd name="T33" fmla="*/ 179 h 531"/>
                  <a:gd name="T34" fmla="*/ 126 w 609"/>
                  <a:gd name="T35" fmla="*/ 187 h 531"/>
                  <a:gd name="T36" fmla="*/ 90 w 609"/>
                  <a:gd name="T37" fmla="*/ 172 h 531"/>
                  <a:gd name="T38" fmla="*/ 43 w 609"/>
                  <a:gd name="T39" fmla="*/ 183 h 531"/>
                  <a:gd name="T40" fmla="*/ 0 w 609"/>
                  <a:gd name="T41" fmla="*/ 201 h 531"/>
                  <a:gd name="T42" fmla="*/ 40 w 609"/>
                  <a:gd name="T43" fmla="*/ 237 h 531"/>
                  <a:gd name="T44" fmla="*/ 111 w 609"/>
                  <a:gd name="T45" fmla="*/ 244 h 531"/>
                  <a:gd name="T46" fmla="*/ 140 w 609"/>
                  <a:gd name="T47" fmla="*/ 237 h 531"/>
                  <a:gd name="T48" fmla="*/ 137 w 609"/>
                  <a:gd name="T49" fmla="*/ 273 h 531"/>
                  <a:gd name="T50" fmla="*/ 83 w 609"/>
                  <a:gd name="T51" fmla="*/ 291 h 531"/>
                  <a:gd name="T52" fmla="*/ 47 w 609"/>
                  <a:gd name="T53" fmla="*/ 323 h 531"/>
                  <a:gd name="T54" fmla="*/ 51 w 609"/>
                  <a:gd name="T55" fmla="*/ 334 h 531"/>
                  <a:gd name="T56" fmla="*/ 72 w 609"/>
                  <a:gd name="T57" fmla="*/ 348 h 531"/>
                  <a:gd name="T58" fmla="*/ 86 w 609"/>
                  <a:gd name="T59" fmla="*/ 380 h 531"/>
                  <a:gd name="T60" fmla="*/ 111 w 609"/>
                  <a:gd name="T61" fmla="*/ 380 h 531"/>
                  <a:gd name="T62" fmla="*/ 122 w 609"/>
                  <a:gd name="T63" fmla="*/ 380 h 531"/>
                  <a:gd name="T64" fmla="*/ 133 w 609"/>
                  <a:gd name="T65" fmla="*/ 416 h 531"/>
                  <a:gd name="T66" fmla="*/ 162 w 609"/>
                  <a:gd name="T67" fmla="*/ 413 h 531"/>
                  <a:gd name="T68" fmla="*/ 194 w 609"/>
                  <a:gd name="T69" fmla="*/ 413 h 531"/>
                  <a:gd name="T70" fmla="*/ 215 w 609"/>
                  <a:gd name="T71" fmla="*/ 431 h 531"/>
                  <a:gd name="T72" fmla="*/ 187 w 609"/>
                  <a:gd name="T73" fmla="*/ 474 h 531"/>
                  <a:gd name="T74" fmla="*/ 147 w 609"/>
                  <a:gd name="T75" fmla="*/ 502 h 531"/>
                  <a:gd name="T76" fmla="*/ 104 w 609"/>
                  <a:gd name="T77" fmla="*/ 520 h 531"/>
                  <a:gd name="T78" fmla="*/ 111 w 609"/>
                  <a:gd name="T79" fmla="*/ 520 h 531"/>
                  <a:gd name="T80" fmla="*/ 133 w 609"/>
                  <a:gd name="T81" fmla="*/ 513 h 531"/>
                  <a:gd name="T82" fmla="*/ 172 w 609"/>
                  <a:gd name="T83" fmla="*/ 506 h 531"/>
                  <a:gd name="T84" fmla="*/ 187 w 609"/>
                  <a:gd name="T85" fmla="*/ 484 h 531"/>
                  <a:gd name="T86" fmla="*/ 226 w 609"/>
                  <a:gd name="T87" fmla="*/ 474 h 531"/>
                  <a:gd name="T88" fmla="*/ 251 w 609"/>
                  <a:gd name="T89" fmla="*/ 448 h 531"/>
                  <a:gd name="T90" fmla="*/ 287 w 609"/>
                  <a:gd name="T91" fmla="*/ 427 h 531"/>
                  <a:gd name="T92" fmla="*/ 294 w 609"/>
                  <a:gd name="T93" fmla="*/ 395 h 531"/>
                  <a:gd name="T94" fmla="*/ 308 w 609"/>
                  <a:gd name="T95" fmla="*/ 370 h 531"/>
                  <a:gd name="T96" fmla="*/ 366 w 609"/>
                  <a:gd name="T97" fmla="*/ 312 h 531"/>
                  <a:gd name="T98" fmla="*/ 373 w 609"/>
                  <a:gd name="T99" fmla="*/ 348 h 531"/>
                  <a:gd name="T100" fmla="*/ 334 w 609"/>
                  <a:gd name="T101" fmla="*/ 384 h 531"/>
                  <a:gd name="T102" fmla="*/ 330 w 609"/>
                  <a:gd name="T103" fmla="*/ 398 h 531"/>
                  <a:gd name="T104" fmla="*/ 366 w 609"/>
                  <a:gd name="T105" fmla="*/ 395 h 531"/>
                  <a:gd name="T106" fmla="*/ 394 w 609"/>
                  <a:gd name="T107" fmla="*/ 384 h 531"/>
                  <a:gd name="T108" fmla="*/ 398 w 609"/>
                  <a:gd name="T109" fmla="*/ 362 h 531"/>
                  <a:gd name="T110" fmla="*/ 412 w 609"/>
                  <a:gd name="T111" fmla="*/ 341 h 531"/>
                  <a:gd name="T112" fmla="*/ 445 w 609"/>
                  <a:gd name="T113" fmla="*/ 348 h 531"/>
                  <a:gd name="T114" fmla="*/ 455 w 609"/>
                  <a:gd name="T115" fmla="*/ 362 h 531"/>
                  <a:gd name="T116" fmla="*/ 484 w 609"/>
                  <a:gd name="T117" fmla="*/ 373 h 531"/>
                  <a:gd name="T118" fmla="*/ 545 w 609"/>
                  <a:gd name="T119" fmla="*/ 380 h 531"/>
                  <a:gd name="T120" fmla="*/ 588 w 609"/>
                  <a:gd name="T121" fmla="*/ 391 h 531"/>
                  <a:gd name="T122" fmla="*/ 577 w 609"/>
                  <a:gd name="T123" fmla="*/ 398 h 531"/>
                  <a:gd name="T124" fmla="*/ 556 w 609"/>
                  <a:gd name="T125" fmla="*/ 57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9" h="531">
                    <a:moveTo>
                      <a:pt x="556" y="57"/>
                    </a:moveTo>
                    <a:lnTo>
                      <a:pt x="552" y="57"/>
                    </a:lnTo>
                    <a:lnTo>
                      <a:pt x="548" y="57"/>
                    </a:lnTo>
                    <a:lnTo>
                      <a:pt x="548" y="57"/>
                    </a:lnTo>
                    <a:lnTo>
                      <a:pt x="548" y="61"/>
                    </a:lnTo>
                    <a:lnTo>
                      <a:pt x="545" y="61"/>
                    </a:lnTo>
                    <a:lnTo>
                      <a:pt x="541" y="57"/>
                    </a:lnTo>
                    <a:lnTo>
                      <a:pt x="534" y="54"/>
                    </a:lnTo>
                    <a:lnTo>
                      <a:pt x="531" y="54"/>
                    </a:lnTo>
                    <a:lnTo>
                      <a:pt x="523" y="50"/>
                    </a:lnTo>
                    <a:lnTo>
                      <a:pt x="523" y="50"/>
                    </a:lnTo>
                    <a:lnTo>
                      <a:pt x="523" y="47"/>
                    </a:lnTo>
                    <a:lnTo>
                      <a:pt x="509" y="43"/>
                    </a:lnTo>
                    <a:lnTo>
                      <a:pt x="505" y="43"/>
                    </a:lnTo>
                    <a:lnTo>
                      <a:pt x="505" y="43"/>
                    </a:lnTo>
                    <a:lnTo>
                      <a:pt x="502" y="43"/>
                    </a:lnTo>
                    <a:lnTo>
                      <a:pt x="502" y="47"/>
                    </a:lnTo>
                    <a:lnTo>
                      <a:pt x="502" y="47"/>
                    </a:lnTo>
                    <a:lnTo>
                      <a:pt x="498" y="47"/>
                    </a:lnTo>
                    <a:lnTo>
                      <a:pt x="498" y="43"/>
                    </a:lnTo>
                    <a:lnTo>
                      <a:pt x="495" y="47"/>
                    </a:lnTo>
                    <a:lnTo>
                      <a:pt x="484" y="47"/>
                    </a:lnTo>
                    <a:lnTo>
                      <a:pt x="484" y="47"/>
                    </a:lnTo>
                    <a:lnTo>
                      <a:pt x="480" y="50"/>
                    </a:lnTo>
                    <a:lnTo>
                      <a:pt x="477" y="50"/>
                    </a:lnTo>
                    <a:lnTo>
                      <a:pt x="473" y="47"/>
                    </a:lnTo>
                    <a:lnTo>
                      <a:pt x="473" y="50"/>
                    </a:lnTo>
                    <a:lnTo>
                      <a:pt x="466" y="47"/>
                    </a:lnTo>
                    <a:lnTo>
                      <a:pt x="466" y="47"/>
                    </a:lnTo>
                    <a:lnTo>
                      <a:pt x="466" y="47"/>
                    </a:lnTo>
                    <a:lnTo>
                      <a:pt x="459" y="47"/>
                    </a:lnTo>
                    <a:lnTo>
                      <a:pt x="455" y="43"/>
                    </a:lnTo>
                    <a:lnTo>
                      <a:pt x="452" y="43"/>
                    </a:lnTo>
                    <a:lnTo>
                      <a:pt x="437" y="43"/>
                    </a:lnTo>
                    <a:lnTo>
                      <a:pt x="430" y="43"/>
                    </a:lnTo>
                    <a:lnTo>
                      <a:pt x="420" y="39"/>
                    </a:lnTo>
                    <a:lnTo>
                      <a:pt x="416" y="39"/>
                    </a:lnTo>
                    <a:lnTo>
                      <a:pt x="412" y="36"/>
                    </a:lnTo>
                    <a:lnTo>
                      <a:pt x="405" y="36"/>
                    </a:lnTo>
                    <a:lnTo>
                      <a:pt x="402" y="36"/>
                    </a:lnTo>
                    <a:lnTo>
                      <a:pt x="402" y="32"/>
                    </a:lnTo>
                    <a:lnTo>
                      <a:pt x="394" y="32"/>
                    </a:lnTo>
                    <a:lnTo>
                      <a:pt x="384" y="29"/>
                    </a:lnTo>
                    <a:lnTo>
                      <a:pt x="377" y="29"/>
                    </a:lnTo>
                    <a:lnTo>
                      <a:pt x="373" y="32"/>
                    </a:lnTo>
                    <a:lnTo>
                      <a:pt x="362" y="32"/>
                    </a:lnTo>
                    <a:lnTo>
                      <a:pt x="366" y="32"/>
                    </a:lnTo>
                    <a:lnTo>
                      <a:pt x="366" y="32"/>
                    </a:lnTo>
                    <a:lnTo>
                      <a:pt x="366" y="29"/>
                    </a:lnTo>
                    <a:lnTo>
                      <a:pt x="366" y="29"/>
                    </a:lnTo>
                    <a:lnTo>
                      <a:pt x="362" y="29"/>
                    </a:lnTo>
                    <a:lnTo>
                      <a:pt x="348" y="32"/>
                    </a:lnTo>
                    <a:lnTo>
                      <a:pt x="337" y="32"/>
                    </a:lnTo>
                    <a:lnTo>
                      <a:pt x="337" y="29"/>
                    </a:lnTo>
                    <a:lnTo>
                      <a:pt x="341" y="29"/>
                    </a:lnTo>
                    <a:lnTo>
                      <a:pt x="326" y="29"/>
                    </a:lnTo>
                    <a:lnTo>
                      <a:pt x="323" y="29"/>
                    </a:lnTo>
                    <a:lnTo>
                      <a:pt x="330" y="25"/>
                    </a:lnTo>
                    <a:lnTo>
                      <a:pt x="330" y="25"/>
                    </a:lnTo>
                    <a:lnTo>
                      <a:pt x="326" y="25"/>
                    </a:lnTo>
                    <a:lnTo>
                      <a:pt x="326" y="25"/>
                    </a:lnTo>
                    <a:lnTo>
                      <a:pt x="326" y="22"/>
                    </a:lnTo>
                    <a:lnTo>
                      <a:pt x="326" y="18"/>
                    </a:lnTo>
                    <a:lnTo>
                      <a:pt x="319" y="14"/>
                    </a:lnTo>
                    <a:lnTo>
                      <a:pt x="316" y="14"/>
                    </a:lnTo>
                    <a:lnTo>
                      <a:pt x="316" y="18"/>
                    </a:lnTo>
                    <a:lnTo>
                      <a:pt x="316" y="18"/>
                    </a:lnTo>
                    <a:lnTo>
                      <a:pt x="312" y="18"/>
                    </a:lnTo>
                    <a:lnTo>
                      <a:pt x="312" y="18"/>
                    </a:lnTo>
                    <a:lnTo>
                      <a:pt x="308" y="14"/>
                    </a:lnTo>
                    <a:lnTo>
                      <a:pt x="305" y="14"/>
                    </a:lnTo>
                    <a:lnTo>
                      <a:pt x="301" y="14"/>
                    </a:lnTo>
                    <a:lnTo>
                      <a:pt x="294" y="18"/>
                    </a:lnTo>
                    <a:lnTo>
                      <a:pt x="294" y="14"/>
                    </a:lnTo>
                    <a:lnTo>
                      <a:pt x="291" y="14"/>
                    </a:lnTo>
                    <a:lnTo>
                      <a:pt x="287" y="18"/>
                    </a:lnTo>
                    <a:lnTo>
                      <a:pt x="283" y="18"/>
                    </a:lnTo>
                    <a:lnTo>
                      <a:pt x="283" y="18"/>
                    </a:lnTo>
                    <a:lnTo>
                      <a:pt x="280" y="18"/>
                    </a:lnTo>
                    <a:lnTo>
                      <a:pt x="276" y="14"/>
                    </a:lnTo>
                    <a:lnTo>
                      <a:pt x="276" y="14"/>
                    </a:lnTo>
                    <a:lnTo>
                      <a:pt x="273" y="7"/>
                    </a:lnTo>
                    <a:lnTo>
                      <a:pt x="269" y="7"/>
                    </a:lnTo>
                    <a:lnTo>
                      <a:pt x="269" y="7"/>
                    </a:lnTo>
                    <a:lnTo>
                      <a:pt x="265" y="7"/>
                    </a:lnTo>
                    <a:lnTo>
                      <a:pt x="265" y="11"/>
                    </a:lnTo>
                    <a:lnTo>
                      <a:pt x="262" y="11"/>
                    </a:lnTo>
                    <a:lnTo>
                      <a:pt x="262" y="11"/>
                    </a:lnTo>
                    <a:lnTo>
                      <a:pt x="258" y="14"/>
                    </a:lnTo>
                    <a:lnTo>
                      <a:pt x="262" y="18"/>
                    </a:lnTo>
                    <a:lnTo>
                      <a:pt x="262" y="18"/>
                    </a:lnTo>
                    <a:lnTo>
                      <a:pt x="262" y="22"/>
                    </a:lnTo>
                    <a:lnTo>
                      <a:pt x="258" y="22"/>
                    </a:lnTo>
                    <a:lnTo>
                      <a:pt x="258" y="18"/>
                    </a:lnTo>
                    <a:lnTo>
                      <a:pt x="258" y="18"/>
                    </a:lnTo>
                    <a:lnTo>
                      <a:pt x="255" y="18"/>
                    </a:lnTo>
                    <a:lnTo>
                      <a:pt x="255" y="18"/>
                    </a:lnTo>
                    <a:lnTo>
                      <a:pt x="251" y="18"/>
                    </a:lnTo>
                    <a:lnTo>
                      <a:pt x="244" y="18"/>
                    </a:lnTo>
                    <a:lnTo>
                      <a:pt x="244" y="18"/>
                    </a:lnTo>
                    <a:lnTo>
                      <a:pt x="240" y="18"/>
                    </a:lnTo>
                    <a:lnTo>
                      <a:pt x="244" y="14"/>
                    </a:lnTo>
                    <a:lnTo>
                      <a:pt x="248" y="14"/>
                    </a:lnTo>
                    <a:lnTo>
                      <a:pt x="251" y="14"/>
                    </a:lnTo>
                    <a:lnTo>
                      <a:pt x="258" y="11"/>
                    </a:lnTo>
                    <a:lnTo>
                      <a:pt x="258" y="7"/>
                    </a:lnTo>
                    <a:lnTo>
                      <a:pt x="258" y="7"/>
                    </a:lnTo>
                    <a:lnTo>
                      <a:pt x="255" y="4"/>
                    </a:lnTo>
                    <a:lnTo>
                      <a:pt x="248" y="4"/>
                    </a:lnTo>
                    <a:lnTo>
                      <a:pt x="248" y="4"/>
                    </a:lnTo>
                    <a:lnTo>
                      <a:pt x="248" y="4"/>
                    </a:lnTo>
                    <a:lnTo>
                      <a:pt x="244" y="0"/>
                    </a:lnTo>
                    <a:lnTo>
                      <a:pt x="240" y="0"/>
                    </a:lnTo>
                    <a:lnTo>
                      <a:pt x="237" y="0"/>
                    </a:lnTo>
                    <a:lnTo>
                      <a:pt x="233" y="0"/>
                    </a:lnTo>
                    <a:lnTo>
                      <a:pt x="233" y="0"/>
                    </a:lnTo>
                    <a:lnTo>
                      <a:pt x="230" y="0"/>
                    </a:lnTo>
                    <a:lnTo>
                      <a:pt x="230" y="4"/>
                    </a:lnTo>
                    <a:lnTo>
                      <a:pt x="230" y="4"/>
                    </a:lnTo>
                    <a:lnTo>
                      <a:pt x="226" y="4"/>
                    </a:lnTo>
                    <a:lnTo>
                      <a:pt x="230" y="7"/>
                    </a:lnTo>
                    <a:lnTo>
                      <a:pt x="226" y="7"/>
                    </a:lnTo>
                    <a:lnTo>
                      <a:pt x="226" y="7"/>
                    </a:lnTo>
                    <a:lnTo>
                      <a:pt x="222" y="7"/>
                    </a:lnTo>
                    <a:lnTo>
                      <a:pt x="222" y="7"/>
                    </a:lnTo>
                    <a:lnTo>
                      <a:pt x="222" y="7"/>
                    </a:lnTo>
                    <a:lnTo>
                      <a:pt x="219" y="11"/>
                    </a:lnTo>
                    <a:lnTo>
                      <a:pt x="208" y="18"/>
                    </a:lnTo>
                    <a:lnTo>
                      <a:pt x="201" y="18"/>
                    </a:lnTo>
                    <a:lnTo>
                      <a:pt x="201" y="18"/>
                    </a:lnTo>
                    <a:lnTo>
                      <a:pt x="190" y="18"/>
                    </a:lnTo>
                    <a:lnTo>
                      <a:pt x="183" y="18"/>
                    </a:lnTo>
                    <a:lnTo>
                      <a:pt x="187" y="18"/>
                    </a:lnTo>
                    <a:lnTo>
                      <a:pt x="183" y="22"/>
                    </a:lnTo>
                    <a:lnTo>
                      <a:pt x="183" y="25"/>
                    </a:lnTo>
                    <a:lnTo>
                      <a:pt x="176" y="22"/>
                    </a:lnTo>
                    <a:lnTo>
                      <a:pt x="180" y="18"/>
                    </a:lnTo>
                    <a:lnTo>
                      <a:pt x="180" y="18"/>
                    </a:lnTo>
                    <a:lnTo>
                      <a:pt x="187" y="14"/>
                    </a:lnTo>
                    <a:lnTo>
                      <a:pt x="187" y="14"/>
                    </a:lnTo>
                    <a:lnTo>
                      <a:pt x="180" y="18"/>
                    </a:lnTo>
                    <a:lnTo>
                      <a:pt x="176" y="18"/>
                    </a:lnTo>
                    <a:lnTo>
                      <a:pt x="169" y="22"/>
                    </a:lnTo>
                    <a:lnTo>
                      <a:pt x="169" y="22"/>
                    </a:lnTo>
                    <a:lnTo>
                      <a:pt x="169" y="25"/>
                    </a:lnTo>
                    <a:lnTo>
                      <a:pt x="165" y="25"/>
                    </a:lnTo>
                    <a:lnTo>
                      <a:pt x="165" y="25"/>
                    </a:lnTo>
                    <a:lnTo>
                      <a:pt x="169" y="25"/>
                    </a:lnTo>
                    <a:lnTo>
                      <a:pt x="172" y="29"/>
                    </a:lnTo>
                    <a:lnTo>
                      <a:pt x="172" y="29"/>
                    </a:lnTo>
                    <a:lnTo>
                      <a:pt x="176" y="29"/>
                    </a:lnTo>
                    <a:lnTo>
                      <a:pt x="172" y="32"/>
                    </a:lnTo>
                    <a:lnTo>
                      <a:pt x="169" y="29"/>
                    </a:lnTo>
                    <a:lnTo>
                      <a:pt x="169" y="32"/>
                    </a:lnTo>
                    <a:lnTo>
                      <a:pt x="169" y="36"/>
                    </a:lnTo>
                    <a:lnTo>
                      <a:pt x="169" y="36"/>
                    </a:lnTo>
                    <a:lnTo>
                      <a:pt x="169" y="39"/>
                    </a:lnTo>
                    <a:lnTo>
                      <a:pt x="165" y="36"/>
                    </a:lnTo>
                    <a:lnTo>
                      <a:pt x="165" y="36"/>
                    </a:lnTo>
                    <a:lnTo>
                      <a:pt x="162" y="36"/>
                    </a:lnTo>
                    <a:lnTo>
                      <a:pt x="165" y="32"/>
                    </a:lnTo>
                    <a:lnTo>
                      <a:pt x="165" y="32"/>
                    </a:lnTo>
                    <a:lnTo>
                      <a:pt x="165" y="29"/>
                    </a:lnTo>
                    <a:lnTo>
                      <a:pt x="165" y="29"/>
                    </a:lnTo>
                    <a:lnTo>
                      <a:pt x="162" y="25"/>
                    </a:lnTo>
                    <a:lnTo>
                      <a:pt x="151" y="32"/>
                    </a:lnTo>
                    <a:lnTo>
                      <a:pt x="151" y="32"/>
                    </a:lnTo>
                    <a:lnTo>
                      <a:pt x="158" y="32"/>
                    </a:lnTo>
                    <a:lnTo>
                      <a:pt x="154" y="32"/>
                    </a:lnTo>
                    <a:lnTo>
                      <a:pt x="137" y="39"/>
                    </a:lnTo>
                    <a:lnTo>
                      <a:pt x="129" y="39"/>
                    </a:lnTo>
                    <a:lnTo>
                      <a:pt x="126" y="43"/>
                    </a:lnTo>
                    <a:lnTo>
                      <a:pt x="129" y="39"/>
                    </a:lnTo>
                    <a:lnTo>
                      <a:pt x="129" y="39"/>
                    </a:lnTo>
                    <a:lnTo>
                      <a:pt x="129" y="39"/>
                    </a:lnTo>
                    <a:lnTo>
                      <a:pt x="126" y="36"/>
                    </a:lnTo>
                    <a:lnTo>
                      <a:pt x="122" y="43"/>
                    </a:lnTo>
                    <a:lnTo>
                      <a:pt x="122" y="47"/>
                    </a:lnTo>
                    <a:lnTo>
                      <a:pt x="129" y="50"/>
                    </a:lnTo>
                    <a:lnTo>
                      <a:pt x="133" y="50"/>
                    </a:lnTo>
                    <a:lnTo>
                      <a:pt x="133" y="54"/>
                    </a:lnTo>
                    <a:lnTo>
                      <a:pt x="122" y="50"/>
                    </a:lnTo>
                    <a:lnTo>
                      <a:pt x="119" y="47"/>
                    </a:lnTo>
                    <a:lnTo>
                      <a:pt x="119" y="47"/>
                    </a:lnTo>
                    <a:lnTo>
                      <a:pt x="115" y="50"/>
                    </a:lnTo>
                    <a:lnTo>
                      <a:pt x="108" y="54"/>
                    </a:lnTo>
                    <a:lnTo>
                      <a:pt x="111" y="57"/>
                    </a:lnTo>
                    <a:lnTo>
                      <a:pt x="119" y="57"/>
                    </a:lnTo>
                    <a:lnTo>
                      <a:pt x="119" y="57"/>
                    </a:lnTo>
                    <a:lnTo>
                      <a:pt x="108" y="57"/>
                    </a:lnTo>
                    <a:lnTo>
                      <a:pt x="104" y="57"/>
                    </a:lnTo>
                    <a:lnTo>
                      <a:pt x="104" y="57"/>
                    </a:lnTo>
                    <a:lnTo>
                      <a:pt x="108" y="61"/>
                    </a:lnTo>
                    <a:lnTo>
                      <a:pt x="115" y="65"/>
                    </a:lnTo>
                    <a:lnTo>
                      <a:pt x="111" y="65"/>
                    </a:lnTo>
                    <a:lnTo>
                      <a:pt x="104" y="61"/>
                    </a:lnTo>
                    <a:lnTo>
                      <a:pt x="104" y="65"/>
                    </a:lnTo>
                    <a:lnTo>
                      <a:pt x="104" y="72"/>
                    </a:lnTo>
                    <a:lnTo>
                      <a:pt x="101" y="72"/>
                    </a:lnTo>
                    <a:lnTo>
                      <a:pt x="101" y="68"/>
                    </a:lnTo>
                    <a:lnTo>
                      <a:pt x="101" y="72"/>
                    </a:lnTo>
                    <a:lnTo>
                      <a:pt x="94" y="79"/>
                    </a:lnTo>
                    <a:lnTo>
                      <a:pt x="86" y="86"/>
                    </a:lnTo>
                    <a:lnTo>
                      <a:pt x="72" y="86"/>
                    </a:lnTo>
                    <a:lnTo>
                      <a:pt x="58" y="86"/>
                    </a:lnTo>
                    <a:lnTo>
                      <a:pt x="47" y="90"/>
                    </a:lnTo>
                    <a:lnTo>
                      <a:pt x="43" y="90"/>
                    </a:lnTo>
                    <a:lnTo>
                      <a:pt x="47" y="90"/>
                    </a:lnTo>
                    <a:lnTo>
                      <a:pt x="47" y="86"/>
                    </a:lnTo>
                    <a:lnTo>
                      <a:pt x="40" y="90"/>
                    </a:lnTo>
                    <a:lnTo>
                      <a:pt x="40" y="90"/>
                    </a:lnTo>
                    <a:lnTo>
                      <a:pt x="40" y="90"/>
                    </a:lnTo>
                    <a:lnTo>
                      <a:pt x="40" y="93"/>
                    </a:lnTo>
                    <a:lnTo>
                      <a:pt x="40" y="97"/>
                    </a:lnTo>
                    <a:lnTo>
                      <a:pt x="36" y="100"/>
                    </a:lnTo>
                    <a:lnTo>
                      <a:pt x="40" y="100"/>
                    </a:lnTo>
                    <a:lnTo>
                      <a:pt x="40" y="100"/>
                    </a:lnTo>
                    <a:lnTo>
                      <a:pt x="40" y="104"/>
                    </a:lnTo>
                    <a:lnTo>
                      <a:pt x="33" y="104"/>
                    </a:lnTo>
                    <a:lnTo>
                      <a:pt x="33" y="108"/>
                    </a:lnTo>
                    <a:lnTo>
                      <a:pt x="29" y="108"/>
                    </a:lnTo>
                    <a:lnTo>
                      <a:pt x="33" y="104"/>
                    </a:lnTo>
                    <a:lnTo>
                      <a:pt x="33" y="104"/>
                    </a:lnTo>
                    <a:lnTo>
                      <a:pt x="33" y="104"/>
                    </a:lnTo>
                    <a:lnTo>
                      <a:pt x="29" y="104"/>
                    </a:lnTo>
                    <a:lnTo>
                      <a:pt x="25" y="108"/>
                    </a:lnTo>
                    <a:lnTo>
                      <a:pt x="40" y="111"/>
                    </a:lnTo>
                    <a:lnTo>
                      <a:pt x="43" y="111"/>
                    </a:lnTo>
                    <a:lnTo>
                      <a:pt x="43" y="115"/>
                    </a:lnTo>
                    <a:lnTo>
                      <a:pt x="54" y="118"/>
                    </a:lnTo>
                    <a:lnTo>
                      <a:pt x="58" y="118"/>
                    </a:lnTo>
                    <a:lnTo>
                      <a:pt x="68" y="126"/>
                    </a:lnTo>
                    <a:lnTo>
                      <a:pt x="79" y="129"/>
                    </a:lnTo>
                    <a:lnTo>
                      <a:pt x="83" y="133"/>
                    </a:lnTo>
                    <a:lnTo>
                      <a:pt x="83" y="136"/>
                    </a:lnTo>
                    <a:lnTo>
                      <a:pt x="86" y="136"/>
                    </a:lnTo>
                    <a:lnTo>
                      <a:pt x="86" y="140"/>
                    </a:lnTo>
                    <a:lnTo>
                      <a:pt x="90" y="144"/>
                    </a:lnTo>
                    <a:lnTo>
                      <a:pt x="90" y="144"/>
                    </a:lnTo>
                    <a:lnTo>
                      <a:pt x="90" y="144"/>
                    </a:lnTo>
                    <a:lnTo>
                      <a:pt x="90" y="147"/>
                    </a:lnTo>
                    <a:lnTo>
                      <a:pt x="94" y="151"/>
                    </a:lnTo>
                    <a:lnTo>
                      <a:pt x="97" y="151"/>
                    </a:lnTo>
                    <a:lnTo>
                      <a:pt x="101" y="154"/>
                    </a:lnTo>
                    <a:lnTo>
                      <a:pt x="108" y="154"/>
                    </a:lnTo>
                    <a:lnTo>
                      <a:pt x="108" y="154"/>
                    </a:lnTo>
                    <a:lnTo>
                      <a:pt x="111" y="154"/>
                    </a:lnTo>
                    <a:lnTo>
                      <a:pt x="111" y="151"/>
                    </a:lnTo>
                    <a:lnTo>
                      <a:pt x="115" y="151"/>
                    </a:lnTo>
                    <a:lnTo>
                      <a:pt x="115" y="151"/>
                    </a:lnTo>
                    <a:lnTo>
                      <a:pt x="115" y="151"/>
                    </a:lnTo>
                    <a:lnTo>
                      <a:pt x="119" y="147"/>
                    </a:lnTo>
                    <a:lnTo>
                      <a:pt x="119" y="147"/>
                    </a:lnTo>
                    <a:lnTo>
                      <a:pt x="115" y="154"/>
                    </a:lnTo>
                    <a:lnTo>
                      <a:pt x="115" y="154"/>
                    </a:lnTo>
                    <a:lnTo>
                      <a:pt x="119" y="154"/>
                    </a:lnTo>
                    <a:lnTo>
                      <a:pt x="126" y="154"/>
                    </a:lnTo>
                    <a:lnTo>
                      <a:pt x="129" y="154"/>
                    </a:lnTo>
                    <a:lnTo>
                      <a:pt x="133" y="154"/>
                    </a:lnTo>
                    <a:lnTo>
                      <a:pt x="137" y="154"/>
                    </a:lnTo>
                    <a:lnTo>
                      <a:pt x="133" y="158"/>
                    </a:lnTo>
                    <a:lnTo>
                      <a:pt x="129" y="158"/>
                    </a:lnTo>
                    <a:lnTo>
                      <a:pt x="129" y="161"/>
                    </a:lnTo>
                    <a:lnTo>
                      <a:pt x="133" y="169"/>
                    </a:lnTo>
                    <a:lnTo>
                      <a:pt x="140" y="169"/>
                    </a:lnTo>
                    <a:lnTo>
                      <a:pt x="140" y="169"/>
                    </a:lnTo>
                    <a:lnTo>
                      <a:pt x="140" y="165"/>
                    </a:lnTo>
                    <a:lnTo>
                      <a:pt x="140" y="165"/>
                    </a:lnTo>
                    <a:lnTo>
                      <a:pt x="140" y="169"/>
                    </a:lnTo>
                    <a:lnTo>
                      <a:pt x="144" y="169"/>
                    </a:lnTo>
                    <a:lnTo>
                      <a:pt x="144" y="165"/>
                    </a:lnTo>
                    <a:lnTo>
                      <a:pt x="151" y="165"/>
                    </a:lnTo>
                    <a:lnTo>
                      <a:pt x="154" y="169"/>
                    </a:lnTo>
                    <a:lnTo>
                      <a:pt x="162" y="169"/>
                    </a:lnTo>
                    <a:lnTo>
                      <a:pt x="165" y="165"/>
                    </a:lnTo>
                    <a:lnTo>
                      <a:pt x="165" y="165"/>
                    </a:lnTo>
                    <a:lnTo>
                      <a:pt x="169" y="165"/>
                    </a:lnTo>
                    <a:lnTo>
                      <a:pt x="176" y="165"/>
                    </a:lnTo>
                    <a:lnTo>
                      <a:pt x="172" y="165"/>
                    </a:lnTo>
                    <a:lnTo>
                      <a:pt x="165" y="169"/>
                    </a:lnTo>
                    <a:lnTo>
                      <a:pt x="162" y="172"/>
                    </a:lnTo>
                    <a:lnTo>
                      <a:pt x="165" y="172"/>
                    </a:lnTo>
                    <a:lnTo>
                      <a:pt x="165" y="169"/>
                    </a:lnTo>
                    <a:lnTo>
                      <a:pt x="176" y="169"/>
                    </a:lnTo>
                    <a:lnTo>
                      <a:pt x="176" y="169"/>
                    </a:lnTo>
                    <a:lnTo>
                      <a:pt x="176" y="172"/>
                    </a:lnTo>
                    <a:lnTo>
                      <a:pt x="172" y="172"/>
                    </a:lnTo>
                    <a:lnTo>
                      <a:pt x="165" y="172"/>
                    </a:lnTo>
                    <a:lnTo>
                      <a:pt x="162" y="176"/>
                    </a:lnTo>
                    <a:lnTo>
                      <a:pt x="162" y="176"/>
                    </a:lnTo>
                    <a:lnTo>
                      <a:pt x="154" y="176"/>
                    </a:lnTo>
                    <a:lnTo>
                      <a:pt x="151" y="176"/>
                    </a:lnTo>
                    <a:lnTo>
                      <a:pt x="151" y="176"/>
                    </a:lnTo>
                    <a:lnTo>
                      <a:pt x="147" y="172"/>
                    </a:lnTo>
                    <a:lnTo>
                      <a:pt x="147" y="172"/>
                    </a:lnTo>
                    <a:lnTo>
                      <a:pt x="144" y="172"/>
                    </a:lnTo>
                    <a:lnTo>
                      <a:pt x="144" y="172"/>
                    </a:lnTo>
                    <a:lnTo>
                      <a:pt x="140" y="172"/>
                    </a:lnTo>
                    <a:lnTo>
                      <a:pt x="140" y="172"/>
                    </a:lnTo>
                    <a:lnTo>
                      <a:pt x="133" y="172"/>
                    </a:lnTo>
                    <a:lnTo>
                      <a:pt x="129" y="169"/>
                    </a:lnTo>
                    <a:lnTo>
                      <a:pt x="126" y="165"/>
                    </a:lnTo>
                    <a:lnTo>
                      <a:pt x="126" y="169"/>
                    </a:lnTo>
                    <a:lnTo>
                      <a:pt x="129" y="172"/>
                    </a:lnTo>
                    <a:lnTo>
                      <a:pt x="126" y="176"/>
                    </a:lnTo>
                    <a:lnTo>
                      <a:pt x="126" y="179"/>
                    </a:lnTo>
                    <a:lnTo>
                      <a:pt x="129" y="179"/>
                    </a:lnTo>
                    <a:lnTo>
                      <a:pt x="129" y="176"/>
                    </a:lnTo>
                    <a:lnTo>
                      <a:pt x="129" y="176"/>
                    </a:lnTo>
                    <a:lnTo>
                      <a:pt x="137" y="176"/>
                    </a:lnTo>
                    <a:lnTo>
                      <a:pt x="144" y="176"/>
                    </a:lnTo>
                    <a:lnTo>
                      <a:pt x="147" y="179"/>
                    </a:lnTo>
                    <a:lnTo>
                      <a:pt x="147" y="183"/>
                    </a:lnTo>
                    <a:lnTo>
                      <a:pt x="144" y="183"/>
                    </a:lnTo>
                    <a:lnTo>
                      <a:pt x="144" y="183"/>
                    </a:lnTo>
                    <a:lnTo>
                      <a:pt x="144" y="179"/>
                    </a:lnTo>
                    <a:lnTo>
                      <a:pt x="137" y="179"/>
                    </a:lnTo>
                    <a:lnTo>
                      <a:pt x="133" y="183"/>
                    </a:lnTo>
                    <a:lnTo>
                      <a:pt x="133" y="187"/>
                    </a:lnTo>
                    <a:lnTo>
                      <a:pt x="133" y="190"/>
                    </a:lnTo>
                    <a:lnTo>
                      <a:pt x="129" y="190"/>
                    </a:lnTo>
                    <a:lnTo>
                      <a:pt x="126" y="190"/>
                    </a:lnTo>
                    <a:lnTo>
                      <a:pt x="126" y="187"/>
                    </a:lnTo>
                    <a:lnTo>
                      <a:pt x="126" y="187"/>
                    </a:lnTo>
                    <a:lnTo>
                      <a:pt x="122" y="187"/>
                    </a:lnTo>
                    <a:lnTo>
                      <a:pt x="119" y="187"/>
                    </a:lnTo>
                    <a:lnTo>
                      <a:pt x="119" y="187"/>
                    </a:lnTo>
                    <a:lnTo>
                      <a:pt x="115" y="187"/>
                    </a:lnTo>
                    <a:lnTo>
                      <a:pt x="111" y="187"/>
                    </a:lnTo>
                    <a:lnTo>
                      <a:pt x="111" y="187"/>
                    </a:lnTo>
                    <a:lnTo>
                      <a:pt x="111" y="187"/>
                    </a:lnTo>
                    <a:lnTo>
                      <a:pt x="108" y="187"/>
                    </a:lnTo>
                    <a:lnTo>
                      <a:pt x="108" y="187"/>
                    </a:lnTo>
                    <a:lnTo>
                      <a:pt x="104" y="187"/>
                    </a:lnTo>
                    <a:lnTo>
                      <a:pt x="101" y="187"/>
                    </a:lnTo>
                    <a:lnTo>
                      <a:pt x="94" y="187"/>
                    </a:lnTo>
                    <a:lnTo>
                      <a:pt x="90" y="183"/>
                    </a:lnTo>
                    <a:lnTo>
                      <a:pt x="90" y="183"/>
                    </a:lnTo>
                    <a:lnTo>
                      <a:pt x="83" y="183"/>
                    </a:lnTo>
                    <a:lnTo>
                      <a:pt x="90" y="179"/>
                    </a:lnTo>
                    <a:lnTo>
                      <a:pt x="90" y="176"/>
                    </a:lnTo>
                    <a:lnTo>
                      <a:pt x="90" y="172"/>
                    </a:lnTo>
                    <a:lnTo>
                      <a:pt x="90" y="169"/>
                    </a:lnTo>
                    <a:lnTo>
                      <a:pt x="86" y="169"/>
                    </a:lnTo>
                    <a:lnTo>
                      <a:pt x="86" y="169"/>
                    </a:lnTo>
                    <a:lnTo>
                      <a:pt x="94" y="169"/>
                    </a:lnTo>
                    <a:lnTo>
                      <a:pt x="86" y="169"/>
                    </a:lnTo>
                    <a:lnTo>
                      <a:pt x="83" y="169"/>
                    </a:lnTo>
                    <a:lnTo>
                      <a:pt x="72" y="169"/>
                    </a:lnTo>
                    <a:lnTo>
                      <a:pt x="65" y="172"/>
                    </a:lnTo>
                    <a:lnTo>
                      <a:pt x="61" y="172"/>
                    </a:lnTo>
                    <a:lnTo>
                      <a:pt x="58" y="176"/>
                    </a:lnTo>
                    <a:lnTo>
                      <a:pt x="58" y="176"/>
                    </a:lnTo>
                    <a:lnTo>
                      <a:pt x="51" y="176"/>
                    </a:lnTo>
                    <a:lnTo>
                      <a:pt x="47" y="179"/>
                    </a:lnTo>
                    <a:lnTo>
                      <a:pt x="51" y="179"/>
                    </a:lnTo>
                    <a:lnTo>
                      <a:pt x="54" y="183"/>
                    </a:lnTo>
                    <a:lnTo>
                      <a:pt x="51" y="183"/>
                    </a:lnTo>
                    <a:lnTo>
                      <a:pt x="43" y="183"/>
                    </a:lnTo>
                    <a:lnTo>
                      <a:pt x="43" y="183"/>
                    </a:lnTo>
                    <a:lnTo>
                      <a:pt x="43" y="183"/>
                    </a:lnTo>
                    <a:lnTo>
                      <a:pt x="40" y="183"/>
                    </a:lnTo>
                    <a:lnTo>
                      <a:pt x="29" y="187"/>
                    </a:lnTo>
                    <a:lnTo>
                      <a:pt x="29" y="190"/>
                    </a:lnTo>
                    <a:lnTo>
                      <a:pt x="25" y="187"/>
                    </a:lnTo>
                    <a:lnTo>
                      <a:pt x="25" y="190"/>
                    </a:lnTo>
                    <a:lnTo>
                      <a:pt x="25" y="194"/>
                    </a:lnTo>
                    <a:lnTo>
                      <a:pt x="18" y="194"/>
                    </a:lnTo>
                    <a:lnTo>
                      <a:pt x="18" y="190"/>
                    </a:lnTo>
                    <a:lnTo>
                      <a:pt x="15" y="194"/>
                    </a:lnTo>
                    <a:lnTo>
                      <a:pt x="15" y="194"/>
                    </a:lnTo>
                    <a:lnTo>
                      <a:pt x="15" y="197"/>
                    </a:lnTo>
                    <a:lnTo>
                      <a:pt x="15" y="197"/>
                    </a:lnTo>
                    <a:lnTo>
                      <a:pt x="4" y="201"/>
                    </a:lnTo>
                    <a:lnTo>
                      <a:pt x="4" y="201"/>
                    </a:lnTo>
                    <a:lnTo>
                      <a:pt x="4" y="197"/>
                    </a:lnTo>
                    <a:lnTo>
                      <a:pt x="0" y="197"/>
                    </a:lnTo>
                    <a:lnTo>
                      <a:pt x="0" y="201"/>
                    </a:lnTo>
                    <a:lnTo>
                      <a:pt x="4" y="201"/>
                    </a:lnTo>
                    <a:lnTo>
                      <a:pt x="18" y="208"/>
                    </a:lnTo>
                    <a:lnTo>
                      <a:pt x="29" y="212"/>
                    </a:lnTo>
                    <a:lnTo>
                      <a:pt x="29" y="212"/>
                    </a:lnTo>
                    <a:lnTo>
                      <a:pt x="25" y="208"/>
                    </a:lnTo>
                    <a:lnTo>
                      <a:pt x="40" y="212"/>
                    </a:lnTo>
                    <a:lnTo>
                      <a:pt x="36" y="215"/>
                    </a:lnTo>
                    <a:lnTo>
                      <a:pt x="33" y="219"/>
                    </a:lnTo>
                    <a:lnTo>
                      <a:pt x="29" y="215"/>
                    </a:lnTo>
                    <a:lnTo>
                      <a:pt x="29" y="215"/>
                    </a:lnTo>
                    <a:lnTo>
                      <a:pt x="29" y="212"/>
                    </a:lnTo>
                    <a:lnTo>
                      <a:pt x="25" y="215"/>
                    </a:lnTo>
                    <a:lnTo>
                      <a:pt x="33" y="222"/>
                    </a:lnTo>
                    <a:lnTo>
                      <a:pt x="36" y="226"/>
                    </a:lnTo>
                    <a:lnTo>
                      <a:pt x="36" y="226"/>
                    </a:lnTo>
                    <a:lnTo>
                      <a:pt x="33" y="230"/>
                    </a:lnTo>
                    <a:lnTo>
                      <a:pt x="40" y="233"/>
                    </a:lnTo>
                    <a:lnTo>
                      <a:pt x="40" y="237"/>
                    </a:lnTo>
                    <a:lnTo>
                      <a:pt x="40" y="237"/>
                    </a:lnTo>
                    <a:lnTo>
                      <a:pt x="58" y="237"/>
                    </a:lnTo>
                    <a:lnTo>
                      <a:pt x="61" y="237"/>
                    </a:lnTo>
                    <a:lnTo>
                      <a:pt x="68" y="240"/>
                    </a:lnTo>
                    <a:lnTo>
                      <a:pt x="79" y="237"/>
                    </a:lnTo>
                    <a:lnTo>
                      <a:pt x="86" y="237"/>
                    </a:lnTo>
                    <a:lnTo>
                      <a:pt x="94" y="237"/>
                    </a:lnTo>
                    <a:lnTo>
                      <a:pt x="101" y="237"/>
                    </a:lnTo>
                    <a:lnTo>
                      <a:pt x="104" y="240"/>
                    </a:lnTo>
                    <a:lnTo>
                      <a:pt x="104" y="240"/>
                    </a:lnTo>
                    <a:lnTo>
                      <a:pt x="104" y="237"/>
                    </a:lnTo>
                    <a:lnTo>
                      <a:pt x="101" y="237"/>
                    </a:lnTo>
                    <a:lnTo>
                      <a:pt x="101" y="237"/>
                    </a:lnTo>
                    <a:lnTo>
                      <a:pt x="97" y="233"/>
                    </a:lnTo>
                    <a:lnTo>
                      <a:pt x="104" y="233"/>
                    </a:lnTo>
                    <a:lnTo>
                      <a:pt x="104" y="237"/>
                    </a:lnTo>
                    <a:lnTo>
                      <a:pt x="108" y="237"/>
                    </a:lnTo>
                    <a:lnTo>
                      <a:pt x="111" y="244"/>
                    </a:lnTo>
                    <a:lnTo>
                      <a:pt x="111" y="244"/>
                    </a:lnTo>
                    <a:lnTo>
                      <a:pt x="115" y="240"/>
                    </a:lnTo>
                    <a:lnTo>
                      <a:pt x="119" y="237"/>
                    </a:lnTo>
                    <a:lnTo>
                      <a:pt x="122" y="233"/>
                    </a:lnTo>
                    <a:lnTo>
                      <a:pt x="122" y="233"/>
                    </a:lnTo>
                    <a:lnTo>
                      <a:pt x="133" y="230"/>
                    </a:lnTo>
                    <a:lnTo>
                      <a:pt x="133" y="230"/>
                    </a:lnTo>
                    <a:lnTo>
                      <a:pt x="137" y="230"/>
                    </a:lnTo>
                    <a:lnTo>
                      <a:pt x="140" y="230"/>
                    </a:lnTo>
                    <a:lnTo>
                      <a:pt x="140" y="226"/>
                    </a:lnTo>
                    <a:lnTo>
                      <a:pt x="147" y="226"/>
                    </a:lnTo>
                    <a:lnTo>
                      <a:pt x="151" y="230"/>
                    </a:lnTo>
                    <a:lnTo>
                      <a:pt x="151" y="230"/>
                    </a:lnTo>
                    <a:lnTo>
                      <a:pt x="151" y="233"/>
                    </a:lnTo>
                    <a:lnTo>
                      <a:pt x="151" y="237"/>
                    </a:lnTo>
                    <a:lnTo>
                      <a:pt x="147" y="237"/>
                    </a:lnTo>
                    <a:lnTo>
                      <a:pt x="144" y="240"/>
                    </a:lnTo>
                    <a:lnTo>
                      <a:pt x="140" y="237"/>
                    </a:lnTo>
                    <a:lnTo>
                      <a:pt x="137" y="237"/>
                    </a:lnTo>
                    <a:lnTo>
                      <a:pt x="137" y="240"/>
                    </a:lnTo>
                    <a:lnTo>
                      <a:pt x="137" y="244"/>
                    </a:lnTo>
                    <a:lnTo>
                      <a:pt x="140" y="240"/>
                    </a:lnTo>
                    <a:lnTo>
                      <a:pt x="144" y="244"/>
                    </a:lnTo>
                    <a:lnTo>
                      <a:pt x="144" y="244"/>
                    </a:lnTo>
                    <a:lnTo>
                      <a:pt x="147" y="251"/>
                    </a:lnTo>
                    <a:lnTo>
                      <a:pt x="147" y="251"/>
                    </a:lnTo>
                    <a:lnTo>
                      <a:pt x="147" y="255"/>
                    </a:lnTo>
                    <a:lnTo>
                      <a:pt x="151" y="255"/>
                    </a:lnTo>
                    <a:lnTo>
                      <a:pt x="151" y="258"/>
                    </a:lnTo>
                    <a:lnTo>
                      <a:pt x="151" y="258"/>
                    </a:lnTo>
                    <a:lnTo>
                      <a:pt x="151" y="262"/>
                    </a:lnTo>
                    <a:lnTo>
                      <a:pt x="147" y="265"/>
                    </a:lnTo>
                    <a:lnTo>
                      <a:pt x="144" y="269"/>
                    </a:lnTo>
                    <a:lnTo>
                      <a:pt x="144" y="273"/>
                    </a:lnTo>
                    <a:lnTo>
                      <a:pt x="140" y="273"/>
                    </a:lnTo>
                    <a:lnTo>
                      <a:pt x="137" y="273"/>
                    </a:lnTo>
                    <a:lnTo>
                      <a:pt x="133" y="273"/>
                    </a:lnTo>
                    <a:lnTo>
                      <a:pt x="129" y="273"/>
                    </a:lnTo>
                    <a:lnTo>
                      <a:pt x="122" y="276"/>
                    </a:lnTo>
                    <a:lnTo>
                      <a:pt x="122" y="276"/>
                    </a:lnTo>
                    <a:lnTo>
                      <a:pt x="126" y="273"/>
                    </a:lnTo>
                    <a:lnTo>
                      <a:pt x="126" y="273"/>
                    </a:lnTo>
                    <a:lnTo>
                      <a:pt x="122" y="273"/>
                    </a:lnTo>
                    <a:lnTo>
                      <a:pt x="119" y="273"/>
                    </a:lnTo>
                    <a:lnTo>
                      <a:pt x="119" y="276"/>
                    </a:lnTo>
                    <a:lnTo>
                      <a:pt x="115" y="280"/>
                    </a:lnTo>
                    <a:lnTo>
                      <a:pt x="108" y="283"/>
                    </a:lnTo>
                    <a:lnTo>
                      <a:pt x="104" y="283"/>
                    </a:lnTo>
                    <a:lnTo>
                      <a:pt x="101" y="287"/>
                    </a:lnTo>
                    <a:lnTo>
                      <a:pt x="97" y="283"/>
                    </a:lnTo>
                    <a:lnTo>
                      <a:pt x="97" y="283"/>
                    </a:lnTo>
                    <a:lnTo>
                      <a:pt x="90" y="287"/>
                    </a:lnTo>
                    <a:lnTo>
                      <a:pt x="83" y="291"/>
                    </a:lnTo>
                    <a:lnTo>
                      <a:pt x="83" y="291"/>
                    </a:lnTo>
                    <a:lnTo>
                      <a:pt x="83" y="291"/>
                    </a:lnTo>
                    <a:lnTo>
                      <a:pt x="83" y="291"/>
                    </a:lnTo>
                    <a:lnTo>
                      <a:pt x="83" y="294"/>
                    </a:lnTo>
                    <a:lnTo>
                      <a:pt x="83" y="294"/>
                    </a:lnTo>
                    <a:lnTo>
                      <a:pt x="76" y="294"/>
                    </a:lnTo>
                    <a:lnTo>
                      <a:pt x="72" y="294"/>
                    </a:lnTo>
                    <a:lnTo>
                      <a:pt x="68" y="298"/>
                    </a:lnTo>
                    <a:lnTo>
                      <a:pt x="65" y="301"/>
                    </a:lnTo>
                    <a:lnTo>
                      <a:pt x="65" y="301"/>
                    </a:lnTo>
                    <a:lnTo>
                      <a:pt x="61" y="301"/>
                    </a:lnTo>
                    <a:lnTo>
                      <a:pt x="54" y="309"/>
                    </a:lnTo>
                    <a:lnTo>
                      <a:pt x="54" y="309"/>
                    </a:lnTo>
                    <a:lnTo>
                      <a:pt x="54" y="309"/>
                    </a:lnTo>
                    <a:lnTo>
                      <a:pt x="51" y="312"/>
                    </a:lnTo>
                    <a:lnTo>
                      <a:pt x="51" y="316"/>
                    </a:lnTo>
                    <a:lnTo>
                      <a:pt x="47" y="319"/>
                    </a:lnTo>
                    <a:lnTo>
                      <a:pt x="51" y="323"/>
                    </a:lnTo>
                    <a:lnTo>
                      <a:pt x="47" y="323"/>
                    </a:lnTo>
                    <a:lnTo>
                      <a:pt x="43" y="323"/>
                    </a:lnTo>
                    <a:lnTo>
                      <a:pt x="43" y="323"/>
                    </a:lnTo>
                    <a:lnTo>
                      <a:pt x="40" y="323"/>
                    </a:lnTo>
                    <a:lnTo>
                      <a:pt x="40" y="326"/>
                    </a:lnTo>
                    <a:lnTo>
                      <a:pt x="43" y="330"/>
                    </a:lnTo>
                    <a:lnTo>
                      <a:pt x="43" y="330"/>
                    </a:lnTo>
                    <a:lnTo>
                      <a:pt x="40" y="330"/>
                    </a:lnTo>
                    <a:lnTo>
                      <a:pt x="40" y="334"/>
                    </a:lnTo>
                    <a:lnTo>
                      <a:pt x="40" y="334"/>
                    </a:lnTo>
                    <a:lnTo>
                      <a:pt x="40" y="334"/>
                    </a:lnTo>
                    <a:lnTo>
                      <a:pt x="47" y="334"/>
                    </a:lnTo>
                    <a:lnTo>
                      <a:pt x="51" y="330"/>
                    </a:lnTo>
                    <a:lnTo>
                      <a:pt x="51" y="330"/>
                    </a:lnTo>
                    <a:lnTo>
                      <a:pt x="58" y="330"/>
                    </a:lnTo>
                    <a:lnTo>
                      <a:pt x="61" y="330"/>
                    </a:lnTo>
                    <a:lnTo>
                      <a:pt x="58" y="330"/>
                    </a:lnTo>
                    <a:lnTo>
                      <a:pt x="58" y="334"/>
                    </a:lnTo>
                    <a:lnTo>
                      <a:pt x="51" y="334"/>
                    </a:lnTo>
                    <a:lnTo>
                      <a:pt x="47" y="334"/>
                    </a:lnTo>
                    <a:lnTo>
                      <a:pt x="47" y="337"/>
                    </a:lnTo>
                    <a:lnTo>
                      <a:pt x="47" y="337"/>
                    </a:lnTo>
                    <a:lnTo>
                      <a:pt x="51" y="341"/>
                    </a:lnTo>
                    <a:lnTo>
                      <a:pt x="54" y="337"/>
                    </a:lnTo>
                    <a:lnTo>
                      <a:pt x="58" y="337"/>
                    </a:lnTo>
                    <a:lnTo>
                      <a:pt x="54" y="341"/>
                    </a:lnTo>
                    <a:lnTo>
                      <a:pt x="54" y="341"/>
                    </a:lnTo>
                    <a:lnTo>
                      <a:pt x="58" y="344"/>
                    </a:lnTo>
                    <a:lnTo>
                      <a:pt x="58" y="348"/>
                    </a:lnTo>
                    <a:lnTo>
                      <a:pt x="58" y="348"/>
                    </a:lnTo>
                    <a:lnTo>
                      <a:pt x="58" y="352"/>
                    </a:lnTo>
                    <a:lnTo>
                      <a:pt x="61" y="352"/>
                    </a:lnTo>
                    <a:lnTo>
                      <a:pt x="61" y="352"/>
                    </a:lnTo>
                    <a:lnTo>
                      <a:pt x="65" y="348"/>
                    </a:lnTo>
                    <a:lnTo>
                      <a:pt x="65" y="348"/>
                    </a:lnTo>
                    <a:lnTo>
                      <a:pt x="68" y="348"/>
                    </a:lnTo>
                    <a:lnTo>
                      <a:pt x="72" y="348"/>
                    </a:lnTo>
                    <a:lnTo>
                      <a:pt x="68" y="352"/>
                    </a:lnTo>
                    <a:lnTo>
                      <a:pt x="76" y="355"/>
                    </a:lnTo>
                    <a:lnTo>
                      <a:pt x="83" y="355"/>
                    </a:lnTo>
                    <a:lnTo>
                      <a:pt x="86" y="355"/>
                    </a:lnTo>
                    <a:lnTo>
                      <a:pt x="90" y="355"/>
                    </a:lnTo>
                    <a:lnTo>
                      <a:pt x="90" y="359"/>
                    </a:lnTo>
                    <a:lnTo>
                      <a:pt x="90" y="359"/>
                    </a:lnTo>
                    <a:lnTo>
                      <a:pt x="83" y="362"/>
                    </a:lnTo>
                    <a:lnTo>
                      <a:pt x="79" y="362"/>
                    </a:lnTo>
                    <a:lnTo>
                      <a:pt x="76" y="366"/>
                    </a:lnTo>
                    <a:lnTo>
                      <a:pt x="76" y="370"/>
                    </a:lnTo>
                    <a:lnTo>
                      <a:pt x="72" y="373"/>
                    </a:lnTo>
                    <a:lnTo>
                      <a:pt x="72" y="373"/>
                    </a:lnTo>
                    <a:lnTo>
                      <a:pt x="76" y="380"/>
                    </a:lnTo>
                    <a:lnTo>
                      <a:pt x="79" y="380"/>
                    </a:lnTo>
                    <a:lnTo>
                      <a:pt x="83" y="380"/>
                    </a:lnTo>
                    <a:lnTo>
                      <a:pt x="83" y="380"/>
                    </a:lnTo>
                    <a:lnTo>
                      <a:pt x="86" y="380"/>
                    </a:lnTo>
                    <a:lnTo>
                      <a:pt x="83" y="380"/>
                    </a:lnTo>
                    <a:lnTo>
                      <a:pt x="83" y="380"/>
                    </a:lnTo>
                    <a:lnTo>
                      <a:pt x="90" y="380"/>
                    </a:lnTo>
                    <a:lnTo>
                      <a:pt x="90" y="384"/>
                    </a:lnTo>
                    <a:lnTo>
                      <a:pt x="83" y="384"/>
                    </a:lnTo>
                    <a:lnTo>
                      <a:pt x="83" y="384"/>
                    </a:lnTo>
                    <a:lnTo>
                      <a:pt x="83" y="387"/>
                    </a:lnTo>
                    <a:lnTo>
                      <a:pt x="86" y="387"/>
                    </a:lnTo>
                    <a:lnTo>
                      <a:pt x="90" y="387"/>
                    </a:lnTo>
                    <a:lnTo>
                      <a:pt x="94" y="391"/>
                    </a:lnTo>
                    <a:lnTo>
                      <a:pt x="94" y="387"/>
                    </a:lnTo>
                    <a:lnTo>
                      <a:pt x="97" y="391"/>
                    </a:lnTo>
                    <a:lnTo>
                      <a:pt x="97" y="391"/>
                    </a:lnTo>
                    <a:lnTo>
                      <a:pt x="101" y="391"/>
                    </a:lnTo>
                    <a:lnTo>
                      <a:pt x="104" y="391"/>
                    </a:lnTo>
                    <a:lnTo>
                      <a:pt x="104" y="387"/>
                    </a:lnTo>
                    <a:lnTo>
                      <a:pt x="108" y="387"/>
                    </a:lnTo>
                    <a:lnTo>
                      <a:pt x="111" y="380"/>
                    </a:lnTo>
                    <a:lnTo>
                      <a:pt x="115" y="377"/>
                    </a:lnTo>
                    <a:lnTo>
                      <a:pt x="119" y="377"/>
                    </a:lnTo>
                    <a:lnTo>
                      <a:pt x="119" y="373"/>
                    </a:lnTo>
                    <a:lnTo>
                      <a:pt x="115" y="373"/>
                    </a:lnTo>
                    <a:lnTo>
                      <a:pt x="111" y="370"/>
                    </a:lnTo>
                    <a:lnTo>
                      <a:pt x="119" y="362"/>
                    </a:lnTo>
                    <a:lnTo>
                      <a:pt x="126" y="359"/>
                    </a:lnTo>
                    <a:lnTo>
                      <a:pt x="129" y="355"/>
                    </a:lnTo>
                    <a:lnTo>
                      <a:pt x="129" y="355"/>
                    </a:lnTo>
                    <a:lnTo>
                      <a:pt x="137" y="355"/>
                    </a:lnTo>
                    <a:lnTo>
                      <a:pt x="122" y="362"/>
                    </a:lnTo>
                    <a:lnTo>
                      <a:pt x="119" y="370"/>
                    </a:lnTo>
                    <a:lnTo>
                      <a:pt x="115" y="370"/>
                    </a:lnTo>
                    <a:lnTo>
                      <a:pt x="119" y="373"/>
                    </a:lnTo>
                    <a:lnTo>
                      <a:pt x="119" y="373"/>
                    </a:lnTo>
                    <a:lnTo>
                      <a:pt x="119" y="377"/>
                    </a:lnTo>
                    <a:lnTo>
                      <a:pt x="122" y="380"/>
                    </a:lnTo>
                    <a:lnTo>
                      <a:pt x="122" y="380"/>
                    </a:lnTo>
                    <a:lnTo>
                      <a:pt x="126" y="384"/>
                    </a:lnTo>
                    <a:lnTo>
                      <a:pt x="129" y="391"/>
                    </a:lnTo>
                    <a:lnTo>
                      <a:pt x="129" y="395"/>
                    </a:lnTo>
                    <a:lnTo>
                      <a:pt x="129" y="395"/>
                    </a:lnTo>
                    <a:lnTo>
                      <a:pt x="126" y="402"/>
                    </a:lnTo>
                    <a:lnTo>
                      <a:pt x="126" y="402"/>
                    </a:lnTo>
                    <a:lnTo>
                      <a:pt x="126" y="402"/>
                    </a:lnTo>
                    <a:lnTo>
                      <a:pt x="126" y="405"/>
                    </a:lnTo>
                    <a:lnTo>
                      <a:pt x="126" y="409"/>
                    </a:lnTo>
                    <a:lnTo>
                      <a:pt x="129" y="405"/>
                    </a:lnTo>
                    <a:lnTo>
                      <a:pt x="133" y="405"/>
                    </a:lnTo>
                    <a:lnTo>
                      <a:pt x="133" y="409"/>
                    </a:lnTo>
                    <a:lnTo>
                      <a:pt x="133" y="409"/>
                    </a:lnTo>
                    <a:lnTo>
                      <a:pt x="129" y="409"/>
                    </a:lnTo>
                    <a:lnTo>
                      <a:pt x="129" y="416"/>
                    </a:lnTo>
                    <a:lnTo>
                      <a:pt x="133" y="416"/>
                    </a:lnTo>
                    <a:lnTo>
                      <a:pt x="133" y="416"/>
                    </a:lnTo>
                    <a:lnTo>
                      <a:pt x="133" y="416"/>
                    </a:lnTo>
                    <a:lnTo>
                      <a:pt x="129" y="420"/>
                    </a:lnTo>
                    <a:lnTo>
                      <a:pt x="126" y="420"/>
                    </a:lnTo>
                    <a:lnTo>
                      <a:pt x="122" y="420"/>
                    </a:lnTo>
                    <a:lnTo>
                      <a:pt x="129" y="423"/>
                    </a:lnTo>
                    <a:lnTo>
                      <a:pt x="133" y="420"/>
                    </a:lnTo>
                    <a:lnTo>
                      <a:pt x="137" y="416"/>
                    </a:lnTo>
                    <a:lnTo>
                      <a:pt x="140" y="416"/>
                    </a:lnTo>
                    <a:lnTo>
                      <a:pt x="147" y="413"/>
                    </a:lnTo>
                    <a:lnTo>
                      <a:pt x="151" y="413"/>
                    </a:lnTo>
                    <a:lnTo>
                      <a:pt x="154" y="409"/>
                    </a:lnTo>
                    <a:lnTo>
                      <a:pt x="158" y="402"/>
                    </a:lnTo>
                    <a:lnTo>
                      <a:pt x="162" y="405"/>
                    </a:lnTo>
                    <a:lnTo>
                      <a:pt x="162" y="409"/>
                    </a:lnTo>
                    <a:lnTo>
                      <a:pt x="158" y="409"/>
                    </a:lnTo>
                    <a:lnTo>
                      <a:pt x="158" y="413"/>
                    </a:lnTo>
                    <a:lnTo>
                      <a:pt x="158" y="413"/>
                    </a:lnTo>
                    <a:lnTo>
                      <a:pt x="162" y="416"/>
                    </a:lnTo>
                    <a:lnTo>
                      <a:pt x="162" y="413"/>
                    </a:lnTo>
                    <a:lnTo>
                      <a:pt x="165" y="416"/>
                    </a:lnTo>
                    <a:lnTo>
                      <a:pt x="165" y="416"/>
                    </a:lnTo>
                    <a:lnTo>
                      <a:pt x="172" y="413"/>
                    </a:lnTo>
                    <a:lnTo>
                      <a:pt x="172" y="413"/>
                    </a:lnTo>
                    <a:lnTo>
                      <a:pt x="172" y="413"/>
                    </a:lnTo>
                    <a:lnTo>
                      <a:pt x="176" y="413"/>
                    </a:lnTo>
                    <a:lnTo>
                      <a:pt x="172" y="416"/>
                    </a:lnTo>
                    <a:lnTo>
                      <a:pt x="176" y="416"/>
                    </a:lnTo>
                    <a:lnTo>
                      <a:pt x="180" y="420"/>
                    </a:lnTo>
                    <a:lnTo>
                      <a:pt x="183" y="427"/>
                    </a:lnTo>
                    <a:lnTo>
                      <a:pt x="187" y="427"/>
                    </a:lnTo>
                    <a:lnTo>
                      <a:pt x="187" y="427"/>
                    </a:lnTo>
                    <a:lnTo>
                      <a:pt x="190" y="427"/>
                    </a:lnTo>
                    <a:lnTo>
                      <a:pt x="190" y="420"/>
                    </a:lnTo>
                    <a:lnTo>
                      <a:pt x="187" y="420"/>
                    </a:lnTo>
                    <a:lnTo>
                      <a:pt x="190" y="416"/>
                    </a:lnTo>
                    <a:lnTo>
                      <a:pt x="190" y="416"/>
                    </a:lnTo>
                    <a:lnTo>
                      <a:pt x="194" y="413"/>
                    </a:lnTo>
                    <a:lnTo>
                      <a:pt x="194" y="409"/>
                    </a:lnTo>
                    <a:lnTo>
                      <a:pt x="197" y="409"/>
                    </a:lnTo>
                    <a:lnTo>
                      <a:pt x="197" y="413"/>
                    </a:lnTo>
                    <a:lnTo>
                      <a:pt x="194" y="416"/>
                    </a:lnTo>
                    <a:lnTo>
                      <a:pt x="201" y="420"/>
                    </a:lnTo>
                    <a:lnTo>
                      <a:pt x="205" y="420"/>
                    </a:lnTo>
                    <a:lnTo>
                      <a:pt x="215" y="416"/>
                    </a:lnTo>
                    <a:lnTo>
                      <a:pt x="219" y="413"/>
                    </a:lnTo>
                    <a:lnTo>
                      <a:pt x="226" y="409"/>
                    </a:lnTo>
                    <a:lnTo>
                      <a:pt x="230" y="405"/>
                    </a:lnTo>
                    <a:lnTo>
                      <a:pt x="233" y="409"/>
                    </a:lnTo>
                    <a:lnTo>
                      <a:pt x="226" y="416"/>
                    </a:lnTo>
                    <a:lnTo>
                      <a:pt x="222" y="416"/>
                    </a:lnTo>
                    <a:lnTo>
                      <a:pt x="226" y="416"/>
                    </a:lnTo>
                    <a:lnTo>
                      <a:pt x="226" y="416"/>
                    </a:lnTo>
                    <a:lnTo>
                      <a:pt x="222" y="420"/>
                    </a:lnTo>
                    <a:lnTo>
                      <a:pt x="219" y="423"/>
                    </a:lnTo>
                    <a:lnTo>
                      <a:pt x="215" y="431"/>
                    </a:lnTo>
                    <a:lnTo>
                      <a:pt x="219" y="431"/>
                    </a:lnTo>
                    <a:lnTo>
                      <a:pt x="215" y="434"/>
                    </a:lnTo>
                    <a:lnTo>
                      <a:pt x="212" y="445"/>
                    </a:lnTo>
                    <a:lnTo>
                      <a:pt x="212" y="448"/>
                    </a:lnTo>
                    <a:lnTo>
                      <a:pt x="212" y="452"/>
                    </a:lnTo>
                    <a:lnTo>
                      <a:pt x="208" y="452"/>
                    </a:lnTo>
                    <a:lnTo>
                      <a:pt x="205" y="459"/>
                    </a:lnTo>
                    <a:lnTo>
                      <a:pt x="205" y="459"/>
                    </a:lnTo>
                    <a:lnTo>
                      <a:pt x="201" y="459"/>
                    </a:lnTo>
                    <a:lnTo>
                      <a:pt x="201" y="463"/>
                    </a:lnTo>
                    <a:lnTo>
                      <a:pt x="197" y="466"/>
                    </a:lnTo>
                    <a:lnTo>
                      <a:pt x="194" y="466"/>
                    </a:lnTo>
                    <a:lnTo>
                      <a:pt x="194" y="470"/>
                    </a:lnTo>
                    <a:lnTo>
                      <a:pt x="194" y="474"/>
                    </a:lnTo>
                    <a:lnTo>
                      <a:pt x="190" y="474"/>
                    </a:lnTo>
                    <a:lnTo>
                      <a:pt x="190" y="474"/>
                    </a:lnTo>
                    <a:lnTo>
                      <a:pt x="187" y="474"/>
                    </a:lnTo>
                    <a:lnTo>
                      <a:pt x="187" y="474"/>
                    </a:lnTo>
                    <a:lnTo>
                      <a:pt x="180" y="477"/>
                    </a:lnTo>
                    <a:lnTo>
                      <a:pt x="176" y="481"/>
                    </a:lnTo>
                    <a:lnTo>
                      <a:pt x="172" y="481"/>
                    </a:lnTo>
                    <a:lnTo>
                      <a:pt x="169" y="481"/>
                    </a:lnTo>
                    <a:lnTo>
                      <a:pt x="162" y="488"/>
                    </a:lnTo>
                    <a:lnTo>
                      <a:pt x="158" y="492"/>
                    </a:lnTo>
                    <a:lnTo>
                      <a:pt x="154" y="495"/>
                    </a:lnTo>
                    <a:lnTo>
                      <a:pt x="154" y="495"/>
                    </a:lnTo>
                    <a:lnTo>
                      <a:pt x="154" y="499"/>
                    </a:lnTo>
                    <a:lnTo>
                      <a:pt x="154" y="502"/>
                    </a:lnTo>
                    <a:lnTo>
                      <a:pt x="158" y="502"/>
                    </a:lnTo>
                    <a:lnTo>
                      <a:pt x="162" y="502"/>
                    </a:lnTo>
                    <a:lnTo>
                      <a:pt x="158" y="502"/>
                    </a:lnTo>
                    <a:lnTo>
                      <a:pt x="154" y="502"/>
                    </a:lnTo>
                    <a:lnTo>
                      <a:pt x="151" y="502"/>
                    </a:lnTo>
                    <a:lnTo>
                      <a:pt x="151" y="502"/>
                    </a:lnTo>
                    <a:lnTo>
                      <a:pt x="151" y="502"/>
                    </a:lnTo>
                    <a:lnTo>
                      <a:pt x="147" y="502"/>
                    </a:lnTo>
                    <a:lnTo>
                      <a:pt x="147" y="502"/>
                    </a:lnTo>
                    <a:lnTo>
                      <a:pt x="147" y="499"/>
                    </a:lnTo>
                    <a:lnTo>
                      <a:pt x="147" y="499"/>
                    </a:lnTo>
                    <a:lnTo>
                      <a:pt x="144" y="499"/>
                    </a:lnTo>
                    <a:lnTo>
                      <a:pt x="140" y="499"/>
                    </a:lnTo>
                    <a:lnTo>
                      <a:pt x="140" y="499"/>
                    </a:lnTo>
                    <a:lnTo>
                      <a:pt x="137" y="499"/>
                    </a:lnTo>
                    <a:lnTo>
                      <a:pt x="129" y="502"/>
                    </a:lnTo>
                    <a:lnTo>
                      <a:pt x="122" y="506"/>
                    </a:lnTo>
                    <a:lnTo>
                      <a:pt x="115" y="509"/>
                    </a:lnTo>
                    <a:lnTo>
                      <a:pt x="115" y="513"/>
                    </a:lnTo>
                    <a:lnTo>
                      <a:pt x="111" y="513"/>
                    </a:lnTo>
                    <a:lnTo>
                      <a:pt x="111" y="513"/>
                    </a:lnTo>
                    <a:lnTo>
                      <a:pt x="111" y="517"/>
                    </a:lnTo>
                    <a:lnTo>
                      <a:pt x="108" y="517"/>
                    </a:lnTo>
                    <a:lnTo>
                      <a:pt x="108" y="520"/>
                    </a:lnTo>
                    <a:lnTo>
                      <a:pt x="104" y="520"/>
                    </a:lnTo>
                    <a:lnTo>
                      <a:pt x="104" y="520"/>
                    </a:lnTo>
                    <a:lnTo>
                      <a:pt x="104" y="520"/>
                    </a:lnTo>
                    <a:lnTo>
                      <a:pt x="101" y="520"/>
                    </a:lnTo>
                    <a:lnTo>
                      <a:pt x="97" y="524"/>
                    </a:lnTo>
                    <a:lnTo>
                      <a:pt x="97" y="524"/>
                    </a:lnTo>
                    <a:lnTo>
                      <a:pt x="94" y="524"/>
                    </a:lnTo>
                    <a:lnTo>
                      <a:pt x="94" y="524"/>
                    </a:lnTo>
                    <a:lnTo>
                      <a:pt x="97" y="524"/>
                    </a:lnTo>
                    <a:lnTo>
                      <a:pt x="97" y="527"/>
                    </a:lnTo>
                    <a:lnTo>
                      <a:pt x="97" y="531"/>
                    </a:lnTo>
                    <a:lnTo>
                      <a:pt x="101" y="531"/>
                    </a:lnTo>
                    <a:lnTo>
                      <a:pt x="101" y="531"/>
                    </a:lnTo>
                    <a:lnTo>
                      <a:pt x="101" y="527"/>
                    </a:lnTo>
                    <a:lnTo>
                      <a:pt x="101" y="524"/>
                    </a:lnTo>
                    <a:lnTo>
                      <a:pt x="104" y="524"/>
                    </a:lnTo>
                    <a:lnTo>
                      <a:pt x="104" y="527"/>
                    </a:lnTo>
                    <a:lnTo>
                      <a:pt x="108" y="527"/>
                    </a:lnTo>
                    <a:lnTo>
                      <a:pt x="111" y="527"/>
                    </a:lnTo>
                    <a:lnTo>
                      <a:pt x="111" y="520"/>
                    </a:lnTo>
                    <a:lnTo>
                      <a:pt x="111" y="520"/>
                    </a:lnTo>
                    <a:lnTo>
                      <a:pt x="115" y="520"/>
                    </a:lnTo>
                    <a:lnTo>
                      <a:pt x="115" y="524"/>
                    </a:lnTo>
                    <a:lnTo>
                      <a:pt x="115" y="524"/>
                    </a:lnTo>
                    <a:lnTo>
                      <a:pt x="119" y="524"/>
                    </a:lnTo>
                    <a:lnTo>
                      <a:pt x="119" y="524"/>
                    </a:lnTo>
                    <a:lnTo>
                      <a:pt x="122" y="524"/>
                    </a:lnTo>
                    <a:lnTo>
                      <a:pt x="122" y="524"/>
                    </a:lnTo>
                    <a:lnTo>
                      <a:pt x="122" y="524"/>
                    </a:lnTo>
                    <a:lnTo>
                      <a:pt x="126" y="524"/>
                    </a:lnTo>
                    <a:lnTo>
                      <a:pt x="126" y="520"/>
                    </a:lnTo>
                    <a:lnTo>
                      <a:pt x="129" y="517"/>
                    </a:lnTo>
                    <a:lnTo>
                      <a:pt x="129" y="513"/>
                    </a:lnTo>
                    <a:lnTo>
                      <a:pt x="129" y="509"/>
                    </a:lnTo>
                    <a:lnTo>
                      <a:pt x="133" y="509"/>
                    </a:lnTo>
                    <a:lnTo>
                      <a:pt x="137" y="509"/>
                    </a:lnTo>
                    <a:lnTo>
                      <a:pt x="137" y="513"/>
                    </a:lnTo>
                    <a:lnTo>
                      <a:pt x="133" y="513"/>
                    </a:lnTo>
                    <a:lnTo>
                      <a:pt x="137" y="517"/>
                    </a:lnTo>
                    <a:lnTo>
                      <a:pt x="140" y="517"/>
                    </a:lnTo>
                    <a:lnTo>
                      <a:pt x="147" y="513"/>
                    </a:lnTo>
                    <a:lnTo>
                      <a:pt x="151" y="513"/>
                    </a:lnTo>
                    <a:lnTo>
                      <a:pt x="151" y="513"/>
                    </a:lnTo>
                    <a:lnTo>
                      <a:pt x="151" y="509"/>
                    </a:lnTo>
                    <a:lnTo>
                      <a:pt x="151" y="509"/>
                    </a:lnTo>
                    <a:lnTo>
                      <a:pt x="154" y="513"/>
                    </a:lnTo>
                    <a:lnTo>
                      <a:pt x="158" y="509"/>
                    </a:lnTo>
                    <a:lnTo>
                      <a:pt x="158" y="509"/>
                    </a:lnTo>
                    <a:lnTo>
                      <a:pt x="158" y="506"/>
                    </a:lnTo>
                    <a:lnTo>
                      <a:pt x="162" y="506"/>
                    </a:lnTo>
                    <a:lnTo>
                      <a:pt x="165" y="506"/>
                    </a:lnTo>
                    <a:lnTo>
                      <a:pt x="165" y="506"/>
                    </a:lnTo>
                    <a:lnTo>
                      <a:pt x="169" y="506"/>
                    </a:lnTo>
                    <a:lnTo>
                      <a:pt x="169" y="502"/>
                    </a:lnTo>
                    <a:lnTo>
                      <a:pt x="172" y="502"/>
                    </a:lnTo>
                    <a:lnTo>
                      <a:pt x="172" y="506"/>
                    </a:lnTo>
                    <a:lnTo>
                      <a:pt x="172" y="509"/>
                    </a:lnTo>
                    <a:lnTo>
                      <a:pt x="172" y="509"/>
                    </a:lnTo>
                    <a:lnTo>
                      <a:pt x="172" y="509"/>
                    </a:lnTo>
                    <a:lnTo>
                      <a:pt x="176" y="506"/>
                    </a:lnTo>
                    <a:lnTo>
                      <a:pt x="176" y="502"/>
                    </a:lnTo>
                    <a:lnTo>
                      <a:pt x="176" y="502"/>
                    </a:lnTo>
                    <a:lnTo>
                      <a:pt x="180" y="502"/>
                    </a:lnTo>
                    <a:lnTo>
                      <a:pt x="187" y="502"/>
                    </a:lnTo>
                    <a:lnTo>
                      <a:pt x="190" y="499"/>
                    </a:lnTo>
                    <a:lnTo>
                      <a:pt x="190" y="499"/>
                    </a:lnTo>
                    <a:lnTo>
                      <a:pt x="194" y="499"/>
                    </a:lnTo>
                    <a:lnTo>
                      <a:pt x="194" y="495"/>
                    </a:lnTo>
                    <a:lnTo>
                      <a:pt x="194" y="492"/>
                    </a:lnTo>
                    <a:lnTo>
                      <a:pt x="190" y="492"/>
                    </a:lnTo>
                    <a:lnTo>
                      <a:pt x="187" y="488"/>
                    </a:lnTo>
                    <a:lnTo>
                      <a:pt x="183" y="488"/>
                    </a:lnTo>
                    <a:lnTo>
                      <a:pt x="183" y="484"/>
                    </a:lnTo>
                    <a:lnTo>
                      <a:pt x="187" y="484"/>
                    </a:lnTo>
                    <a:lnTo>
                      <a:pt x="187" y="488"/>
                    </a:lnTo>
                    <a:lnTo>
                      <a:pt x="187" y="488"/>
                    </a:lnTo>
                    <a:lnTo>
                      <a:pt x="194" y="492"/>
                    </a:lnTo>
                    <a:lnTo>
                      <a:pt x="197" y="484"/>
                    </a:lnTo>
                    <a:lnTo>
                      <a:pt x="201" y="484"/>
                    </a:lnTo>
                    <a:lnTo>
                      <a:pt x="208" y="484"/>
                    </a:lnTo>
                    <a:lnTo>
                      <a:pt x="208" y="481"/>
                    </a:lnTo>
                    <a:lnTo>
                      <a:pt x="208" y="481"/>
                    </a:lnTo>
                    <a:lnTo>
                      <a:pt x="205" y="481"/>
                    </a:lnTo>
                    <a:lnTo>
                      <a:pt x="205" y="481"/>
                    </a:lnTo>
                    <a:lnTo>
                      <a:pt x="212" y="477"/>
                    </a:lnTo>
                    <a:lnTo>
                      <a:pt x="212" y="481"/>
                    </a:lnTo>
                    <a:lnTo>
                      <a:pt x="215" y="481"/>
                    </a:lnTo>
                    <a:lnTo>
                      <a:pt x="215" y="477"/>
                    </a:lnTo>
                    <a:lnTo>
                      <a:pt x="215" y="474"/>
                    </a:lnTo>
                    <a:lnTo>
                      <a:pt x="219" y="474"/>
                    </a:lnTo>
                    <a:lnTo>
                      <a:pt x="222" y="474"/>
                    </a:lnTo>
                    <a:lnTo>
                      <a:pt x="226" y="474"/>
                    </a:lnTo>
                    <a:lnTo>
                      <a:pt x="230" y="470"/>
                    </a:lnTo>
                    <a:lnTo>
                      <a:pt x="230" y="470"/>
                    </a:lnTo>
                    <a:lnTo>
                      <a:pt x="230" y="470"/>
                    </a:lnTo>
                    <a:lnTo>
                      <a:pt x="230" y="470"/>
                    </a:lnTo>
                    <a:lnTo>
                      <a:pt x="233" y="470"/>
                    </a:lnTo>
                    <a:lnTo>
                      <a:pt x="233" y="470"/>
                    </a:lnTo>
                    <a:lnTo>
                      <a:pt x="237" y="466"/>
                    </a:lnTo>
                    <a:lnTo>
                      <a:pt x="237" y="466"/>
                    </a:lnTo>
                    <a:lnTo>
                      <a:pt x="240" y="459"/>
                    </a:lnTo>
                    <a:lnTo>
                      <a:pt x="237" y="463"/>
                    </a:lnTo>
                    <a:lnTo>
                      <a:pt x="237" y="459"/>
                    </a:lnTo>
                    <a:lnTo>
                      <a:pt x="237" y="459"/>
                    </a:lnTo>
                    <a:lnTo>
                      <a:pt x="244" y="456"/>
                    </a:lnTo>
                    <a:lnTo>
                      <a:pt x="244" y="456"/>
                    </a:lnTo>
                    <a:lnTo>
                      <a:pt x="248" y="452"/>
                    </a:lnTo>
                    <a:lnTo>
                      <a:pt x="251" y="452"/>
                    </a:lnTo>
                    <a:lnTo>
                      <a:pt x="251" y="452"/>
                    </a:lnTo>
                    <a:lnTo>
                      <a:pt x="251" y="448"/>
                    </a:lnTo>
                    <a:lnTo>
                      <a:pt x="255" y="448"/>
                    </a:lnTo>
                    <a:lnTo>
                      <a:pt x="255" y="448"/>
                    </a:lnTo>
                    <a:lnTo>
                      <a:pt x="258" y="448"/>
                    </a:lnTo>
                    <a:lnTo>
                      <a:pt x="262" y="445"/>
                    </a:lnTo>
                    <a:lnTo>
                      <a:pt x="262" y="445"/>
                    </a:lnTo>
                    <a:lnTo>
                      <a:pt x="265" y="445"/>
                    </a:lnTo>
                    <a:lnTo>
                      <a:pt x="265" y="441"/>
                    </a:lnTo>
                    <a:lnTo>
                      <a:pt x="265" y="441"/>
                    </a:lnTo>
                    <a:lnTo>
                      <a:pt x="273" y="438"/>
                    </a:lnTo>
                    <a:lnTo>
                      <a:pt x="276" y="438"/>
                    </a:lnTo>
                    <a:lnTo>
                      <a:pt x="280" y="434"/>
                    </a:lnTo>
                    <a:lnTo>
                      <a:pt x="280" y="438"/>
                    </a:lnTo>
                    <a:lnTo>
                      <a:pt x="283" y="434"/>
                    </a:lnTo>
                    <a:lnTo>
                      <a:pt x="283" y="431"/>
                    </a:lnTo>
                    <a:lnTo>
                      <a:pt x="283" y="431"/>
                    </a:lnTo>
                    <a:lnTo>
                      <a:pt x="287" y="431"/>
                    </a:lnTo>
                    <a:lnTo>
                      <a:pt x="287" y="427"/>
                    </a:lnTo>
                    <a:lnTo>
                      <a:pt x="287" y="427"/>
                    </a:lnTo>
                    <a:lnTo>
                      <a:pt x="287" y="423"/>
                    </a:lnTo>
                    <a:lnTo>
                      <a:pt x="287" y="423"/>
                    </a:lnTo>
                    <a:lnTo>
                      <a:pt x="291" y="423"/>
                    </a:lnTo>
                    <a:lnTo>
                      <a:pt x="298" y="420"/>
                    </a:lnTo>
                    <a:lnTo>
                      <a:pt x="301" y="420"/>
                    </a:lnTo>
                    <a:lnTo>
                      <a:pt x="301" y="416"/>
                    </a:lnTo>
                    <a:lnTo>
                      <a:pt x="301" y="413"/>
                    </a:lnTo>
                    <a:lnTo>
                      <a:pt x="298" y="413"/>
                    </a:lnTo>
                    <a:lnTo>
                      <a:pt x="294" y="413"/>
                    </a:lnTo>
                    <a:lnTo>
                      <a:pt x="294" y="409"/>
                    </a:lnTo>
                    <a:lnTo>
                      <a:pt x="291" y="409"/>
                    </a:lnTo>
                    <a:lnTo>
                      <a:pt x="283" y="409"/>
                    </a:lnTo>
                    <a:lnTo>
                      <a:pt x="283" y="409"/>
                    </a:lnTo>
                    <a:lnTo>
                      <a:pt x="287" y="402"/>
                    </a:lnTo>
                    <a:lnTo>
                      <a:pt x="287" y="398"/>
                    </a:lnTo>
                    <a:lnTo>
                      <a:pt x="291" y="398"/>
                    </a:lnTo>
                    <a:lnTo>
                      <a:pt x="294" y="398"/>
                    </a:lnTo>
                    <a:lnTo>
                      <a:pt x="294" y="395"/>
                    </a:lnTo>
                    <a:lnTo>
                      <a:pt x="294" y="395"/>
                    </a:lnTo>
                    <a:lnTo>
                      <a:pt x="294" y="391"/>
                    </a:lnTo>
                    <a:lnTo>
                      <a:pt x="294" y="391"/>
                    </a:lnTo>
                    <a:lnTo>
                      <a:pt x="298" y="391"/>
                    </a:lnTo>
                    <a:lnTo>
                      <a:pt x="298" y="387"/>
                    </a:lnTo>
                    <a:lnTo>
                      <a:pt x="301" y="387"/>
                    </a:lnTo>
                    <a:lnTo>
                      <a:pt x="301" y="391"/>
                    </a:lnTo>
                    <a:lnTo>
                      <a:pt x="305" y="391"/>
                    </a:lnTo>
                    <a:lnTo>
                      <a:pt x="308" y="387"/>
                    </a:lnTo>
                    <a:lnTo>
                      <a:pt x="305" y="387"/>
                    </a:lnTo>
                    <a:lnTo>
                      <a:pt x="305" y="384"/>
                    </a:lnTo>
                    <a:lnTo>
                      <a:pt x="305" y="384"/>
                    </a:lnTo>
                    <a:lnTo>
                      <a:pt x="312" y="384"/>
                    </a:lnTo>
                    <a:lnTo>
                      <a:pt x="316" y="380"/>
                    </a:lnTo>
                    <a:lnTo>
                      <a:pt x="316" y="377"/>
                    </a:lnTo>
                    <a:lnTo>
                      <a:pt x="312" y="377"/>
                    </a:lnTo>
                    <a:lnTo>
                      <a:pt x="305" y="373"/>
                    </a:lnTo>
                    <a:lnTo>
                      <a:pt x="308" y="370"/>
                    </a:lnTo>
                    <a:lnTo>
                      <a:pt x="312" y="373"/>
                    </a:lnTo>
                    <a:lnTo>
                      <a:pt x="316" y="373"/>
                    </a:lnTo>
                    <a:lnTo>
                      <a:pt x="323" y="370"/>
                    </a:lnTo>
                    <a:lnTo>
                      <a:pt x="326" y="362"/>
                    </a:lnTo>
                    <a:lnTo>
                      <a:pt x="334" y="355"/>
                    </a:lnTo>
                    <a:lnTo>
                      <a:pt x="334" y="352"/>
                    </a:lnTo>
                    <a:lnTo>
                      <a:pt x="344" y="348"/>
                    </a:lnTo>
                    <a:lnTo>
                      <a:pt x="355" y="341"/>
                    </a:lnTo>
                    <a:lnTo>
                      <a:pt x="355" y="337"/>
                    </a:lnTo>
                    <a:lnTo>
                      <a:pt x="355" y="337"/>
                    </a:lnTo>
                    <a:lnTo>
                      <a:pt x="355" y="334"/>
                    </a:lnTo>
                    <a:lnTo>
                      <a:pt x="355" y="330"/>
                    </a:lnTo>
                    <a:lnTo>
                      <a:pt x="359" y="326"/>
                    </a:lnTo>
                    <a:lnTo>
                      <a:pt x="362" y="319"/>
                    </a:lnTo>
                    <a:lnTo>
                      <a:pt x="362" y="316"/>
                    </a:lnTo>
                    <a:lnTo>
                      <a:pt x="362" y="312"/>
                    </a:lnTo>
                    <a:lnTo>
                      <a:pt x="366" y="309"/>
                    </a:lnTo>
                    <a:lnTo>
                      <a:pt x="366" y="312"/>
                    </a:lnTo>
                    <a:lnTo>
                      <a:pt x="366" y="312"/>
                    </a:lnTo>
                    <a:lnTo>
                      <a:pt x="366" y="323"/>
                    </a:lnTo>
                    <a:lnTo>
                      <a:pt x="362" y="326"/>
                    </a:lnTo>
                    <a:lnTo>
                      <a:pt x="359" y="334"/>
                    </a:lnTo>
                    <a:lnTo>
                      <a:pt x="359" y="337"/>
                    </a:lnTo>
                    <a:lnTo>
                      <a:pt x="359" y="341"/>
                    </a:lnTo>
                    <a:lnTo>
                      <a:pt x="359" y="341"/>
                    </a:lnTo>
                    <a:lnTo>
                      <a:pt x="366" y="341"/>
                    </a:lnTo>
                    <a:lnTo>
                      <a:pt x="373" y="337"/>
                    </a:lnTo>
                    <a:lnTo>
                      <a:pt x="380" y="334"/>
                    </a:lnTo>
                    <a:lnTo>
                      <a:pt x="384" y="334"/>
                    </a:lnTo>
                    <a:lnTo>
                      <a:pt x="380" y="337"/>
                    </a:lnTo>
                    <a:lnTo>
                      <a:pt x="377" y="337"/>
                    </a:lnTo>
                    <a:lnTo>
                      <a:pt x="373" y="341"/>
                    </a:lnTo>
                    <a:lnTo>
                      <a:pt x="373" y="341"/>
                    </a:lnTo>
                    <a:lnTo>
                      <a:pt x="369" y="344"/>
                    </a:lnTo>
                    <a:lnTo>
                      <a:pt x="369" y="348"/>
                    </a:lnTo>
                    <a:lnTo>
                      <a:pt x="373" y="348"/>
                    </a:lnTo>
                    <a:lnTo>
                      <a:pt x="380" y="352"/>
                    </a:lnTo>
                    <a:lnTo>
                      <a:pt x="387" y="352"/>
                    </a:lnTo>
                    <a:lnTo>
                      <a:pt x="373" y="352"/>
                    </a:lnTo>
                    <a:lnTo>
                      <a:pt x="366" y="352"/>
                    </a:lnTo>
                    <a:lnTo>
                      <a:pt x="362" y="352"/>
                    </a:lnTo>
                    <a:lnTo>
                      <a:pt x="362" y="348"/>
                    </a:lnTo>
                    <a:lnTo>
                      <a:pt x="359" y="352"/>
                    </a:lnTo>
                    <a:lnTo>
                      <a:pt x="355" y="352"/>
                    </a:lnTo>
                    <a:lnTo>
                      <a:pt x="351" y="355"/>
                    </a:lnTo>
                    <a:lnTo>
                      <a:pt x="341" y="359"/>
                    </a:lnTo>
                    <a:lnTo>
                      <a:pt x="341" y="359"/>
                    </a:lnTo>
                    <a:lnTo>
                      <a:pt x="341" y="362"/>
                    </a:lnTo>
                    <a:lnTo>
                      <a:pt x="341" y="366"/>
                    </a:lnTo>
                    <a:lnTo>
                      <a:pt x="341" y="373"/>
                    </a:lnTo>
                    <a:lnTo>
                      <a:pt x="341" y="373"/>
                    </a:lnTo>
                    <a:lnTo>
                      <a:pt x="337" y="377"/>
                    </a:lnTo>
                    <a:lnTo>
                      <a:pt x="334" y="380"/>
                    </a:lnTo>
                    <a:lnTo>
                      <a:pt x="334" y="384"/>
                    </a:lnTo>
                    <a:lnTo>
                      <a:pt x="334" y="384"/>
                    </a:lnTo>
                    <a:lnTo>
                      <a:pt x="330" y="387"/>
                    </a:lnTo>
                    <a:lnTo>
                      <a:pt x="334" y="391"/>
                    </a:lnTo>
                    <a:lnTo>
                      <a:pt x="337" y="391"/>
                    </a:lnTo>
                    <a:lnTo>
                      <a:pt x="348" y="387"/>
                    </a:lnTo>
                    <a:lnTo>
                      <a:pt x="348" y="387"/>
                    </a:lnTo>
                    <a:lnTo>
                      <a:pt x="348" y="391"/>
                    </a:lnTo>
                    <a:lnTo>
                      <a:pt x="344" y="395"/>
                    </a:lnTo>
                    <a:lnTo>
                      <a:pt x="344" y="395"/>
                    </a:lnTo>
                    <a:lnTo>
                      <a:pt x="341" y="395"/>
                    </a:lnTo>
                    <a:lnTo>
                      <a:pt x="341" y="395"/>
                    </a:lnTo>
                    <a:lnTo>
                      <a:pt x="341" y="398"/>
                    </a:lnTo>
                    <a:lnTo>
                      <a:pt x="337" y="395"/>
                    </a:lnTo>
                    <a:lnTo>
                      <a:pt x="337" y="395"/>
                    </a:lnTo>
                    <a:lnTo>
                      <a:pt x="337" y="398"/>
                    </a:lnTo>
                    <a:lnTo>
                      <a:pt x="334" y="398"/>
                    </a:lnTo>
                    <a:lnTo>
                      <a:pt x="334" y="398"/>
                    </a:lnTo>
                    <a:lnTo>
                      <a:pt x="330" y="398"/>
                    </a:lnTo>
                    <a:lnTo>
                      <a:pt x="330" y="402"/>
                    </a:lnTo>
                    <a:lnTo>
                      <a:pt x="330" y="402"/>
                    </a:lnTo>
                    <a:lnTo>
                      <a:pt x="330" y="402"/>
                    </a:lnTo>
                    <a:lnTo>
                      <a:pt x="334" y="405"/>
                    </a:lnTo>
                    <a:lnTo>
                      <a:pt x="334" y="405"/>
                    </a:lnTo>
                    <a:lnTo>
                      <a:pt x="337" y="405"/>
                    </a:lnTo>
                    <a:lnTo>
                      <a:pt x="344" y="405"/>
                    </a:lnTo>
                    <a:lnTo>
                      <a:pt x="344" y="402"/>
                    </a:lnTo>
                    <a:lnTo>
                      <a:pt x="344" y="402"/>
                    </a:lnTo>
                    <a:lnTo>
                      <a:pt x="348" y="402"/>
                    </a:lnTo>
                    <a:lnTo>
                      <a:pt x="351" y="402"/>
                    </a:lnTo>
                    <a:lnTo>
                      <a:pt x="355" y="398"/>
                    </a:lnTo>
                    <a:lnTo>
                      <a:pt x="359" y="395"/>
                    </a:lnTo>
                    <a:lnTo>
                      <a:pt x="359" y="395"/>
                    </a:lnTo>
                    <a:lnTo>
                      <a:pt x="362" y="395"/>
                    </a:lnTo>
                    <a:lnTo>
                      <a:pt x="362" y="398"/>
                    </a:lnTo>
                    <a:lnTo>
                      <a:pt x="362" y="398"/>
                    </a:lnTo>
                    <a:lnTo>
                      <a:pt x="366" y="395"/>
                    </a:lnTo>
                    <a:lnTo>
                      <a:pt x="366" y="391"/>
                    </a:lnTo>
                    <a:lnTo>
                      <a:pt x="369" y="387"/>
                    </a:lnTo>
                    <a:lnTo>
                      <a:pt x="373" y="391"/>
                    </a:lnTo>
                    <a:lnTo>
                      <a:pt x="373" y="387"/>
                    </a:lnTo>
                    <a:lnTo>
                      <a:pt x="373" y="384"/>
                    </a:lnTo>
                    <a:lnTo>
                      <a:pt x="373" y="384"/>
                    </a:lnTo>
                    <a:lnTo>
                      <a:pt x="373" y="384"/>
                    </a:lnTo>
                    <a:lnTo>
                      <a:pt x="377" y="387"/>
                    </a:lnTo>
                    <a:lnTo>
                      <a:pt x="377" y="391"/>
                    </a:lnTo>
                    <a:lnTo>
                      <a:pt x="377" y="384"/>
                    </a:lnTo>
                    <a:lnTo>
                      <a:pt x="377" y="384"/>
                    </a:lnTo>
                    <a:lnTo>
                      <a:pt x="380" y="380"/>
                    </a:lnTo>
                    <a:lnTo>
                      <a:pt x="380" y="377"/>
                    </a:lnTo>
                    <a:lnTo>
                      <a:pt x="380" y="380"/>
                    </a:lnTo>
                    <a:lnTo>
                      <a:pt x="384" y="380"/>
                    </a:lnTo>
                    <a:lnTo>
                      <a:pt x="384" y="380"/>
                    </a:lnTo>
                    <a:lnTo>
                      <a:pt x="387" y="380"/>
                    </a:lnTo>
                    <a:lnTo>
                      <a:pt x="394" y="384"/>
                    </a:lnTo>
                    <a:lnTo>
                      <a:pt x="398" y="380"/>
                    </a:lnTo>
                    <a:lnTo>
                      <a:pt x="398" y="380"/>
                    </a:lnTo>
                    <a:lnTo>
                      <a:pt x="402" y="377"/>
                    </a:lnTo>
                    <a:lnTo>
                      <a:pt x="402" y="377"/>
                    </a:lnTo>
                    <a:lnTo>
                      <a:pt x="405" y="377"/>
                    </a:lnTo>
                    <a:lnTo>
                      <a:pt x="405" y="373"/>
                    </a:lnTo>
                    <a:lnTo>
                      <a:pt x="405" y="373"/>
                    </a:lnTo>
                    <a:lnTo>
                      <a:pt x="405" y="373"/>
                    </a:lnTo>
                    <a:lnTo>
                      <a:pt x="402" y="373"/>
                    </a:lnTo>
                    <a:lnTo>
                      <a:pt x="402" y="370"/>
                    </a:lnTo>
                    <a:lnTo>
                      <a:pt x="405" y="366"/>
                    </a:lnTo>
                    <a:lnTo>
                      <a:pt x="409" y="366"/>
                    </a:lnTo>
                    <a:lnTo>
                      <a:pt x="409" y="366"/>
                    </a:lnTo>
                    <a:lnTo>
                      <a:pt x="405" y="362"/>
                    </a:lnTo>
                    <a:lnTo>
                      <a:pt x="405" y="366"/>
                    </a:lnTo>
                    <a:lnTo>
                      <a:pt x="402" y="366"/>
                    </a:lnTo>
                    <a:lnTo>
                      <a:pt x="398" y="366"/>
                    </a:lnTo>
                    <a:lnTo>
                      <a:pt x="398" y="362"/>
                    </a:lnTo>
                    <a:lnTo>
                      <a:pt x="402" y="362"/>
                    </a:lnTo>
                    <a:lnTo>
                      <a:pt x="405" y="362"/>
                    </a:lnTo>
                    <a:lnTo>
                      <a:pt x="405" y="359"/>
                    </a:lnTo>
                    <a:lnTo>
                      <a:pt x="402" y="359"/>
                    </a:lnTo>
                    <a:lnTo>
                      <a:pt x="402" y="359"/>
                    </a:lnTo>
                    <a:lnTo>
                      <a:pt x="398" y="359"/>
                    </a:lnTo>
                    <a:lnTo>
                      <a:pt x="398" y="355"/>
                    </a:lnTo>
                    <a:lnTo>
                      <a:pt x="394" y="355"/>
                    </a:lnTo>
                    <a:lnTo>
                      <a:pt x="398" y="355"/>
                    </a:lnTo>
                    <a:lnTo>
                      <a:pt x="402" y="352"/>
                    </a:lnTo>
                    <a:lnTo>
                      <a:pt x="405" y="352"/>
                    </a:lnTo>
                    <a:lnTo>
                      <a:pt x="402" y="352"/>
                    </a:lnTo>
                    <a:lnTo>
                      <a:pt x="405" y="348"/>
                    </a:lnTo>
                    <a:lnTo>
                      <a:pt x="405" y="344"/>
                    </a:lnTo>
                    <a:lnTo>
                      <a:pt x="405" y="348"/>
                    </a:lnTo>
                    <a:lnTo>
                      <a:pt x="409" y="348"/>
                    </a:lnTo>
                    <a:lnTo>
                      <a:pt x="409" y="344"/>
                    </a:lnTo>
                    <a:lnTo>
                      <a:pt x="412" y="341"/>
                    </a:lnTo>
                    <a:lnTo>
                      <a:pt x="412" y="344"/>
                    </a:lnTo>
                    <a:lnTo>
                      <a:pt x="409" y="348"/>
                    </a:lnTo>
                    <a:lnTo>
                      <a:pt x="409" y="352"/>
                    </a:lnTo>
                    <a:lnTo>
                      <a:pt x="412" y="355"/>
                    </a:lnTo>
                    <a:lnTo>
                      <a:pt x="412" y="352"/>
                    </a:lnTo>
                    <a:lnTo>
                      <a:pt x="416" y="352"/>
                    </a:lnTo>
                    <a:lnTo>
                      <a:pt x="416" y="348"/>
                    </a:lnTo>
                    <a:lnTo>
                      <a:pt x="416" y="344"/>
                    </a:lnTo>
                    <a:lnTo>
                      <a:pt x="416" y="348"/>
                    </a:lnTo>
                    <a:lnTo>
                      <a:pt x="416" y="352"/>
                    </a:lnTo>
                    <a:lnTo>
                      <a:pt x="420" y="352"/>
                    </a:lnTo>
                    <a:lnTo>
                      <a:pt x="427" y="352"/>
                    </a:lnTo>
                    <a:lnTo>
                      <a:pt x="430" y="352"/>
                    </a:lnTo>
                    <a:lnTo>
                      <a:pt x="434" y="352"/>
                    </a:lnTo>
                    <a:lnTo>
                      <a:pt x="434" y="348"/>
                    </a:lnTo>
                    <a:lnTo>
                      <a:pt x="437" y="344"/>
                    </a:lnTo>
                    <a:lnTo>
                      <a:pt x="445" y="344"/>
                    </a:lnTo>
                    <a:lnTo>
                      <a:pt x="445" y="348"/>
                    </a:lnTo>
                    <a:lnTo>
                      <a:pt x="437" y="348"/>
                    </a:lnTo>
                    <a:lnTo>
                      <a:pt x="437" y="348"/>
                    </a:lnTo>
                    <a:lnTo>
                      <a:pt x="437" y="352"/>
                    </a:lnTo>
                    <a:lnTo>
                      <a:pt x="437" y="355"/>
                    </a:lnTo>
                    <a:lnTo>
                      <a:pt x="437" y="355"/>
                    </a:lnTo>
                    <a:lnTo>
                      <a:pt x="445" y="352"/>
                    </a:lnTo>
                    <a:lnTo>
                      <a:pt x="445" y="355"/>
                    </a:lnTo>
                    <a:lnTo>
                      <a:pt x="441" y="359"/>
                    </a:lnTo>
                    <a:lnTo>
                      <a:pt x="434" y="359"/>
                    </a:lnTo>
                    <a:lnTo>
                      <a:pt x="441" y="359"/>
                    </a:lnTo>
                    <a:lnTo>
                      <a:pt x="445" y="355"/>
                    </a:lnTo>
                    <a:lnTo>
                      <a:pt x="448" y="355"/>
                    </a:lnTo>
                    <a:lnTo>
                      <a:pt x="448" y="355"/>
                    </a:lnTo>
                    <a:lnTo>
                      <a:pt x="445" y="362"/>
                    </a:lnTo>
                    <a:lnTo>
                      <a:pt x="452" y="359"/>
                    </a:lnTo>
                    <a:lnTo>
                      <a:pt x="452" y="359"/>
                    </a:lnTo>
                    <a:lnTo>
                      <a:pt x="455" y="359"/>
                    </a:lnTo>
                    <a:lnTo>
                      <a:pt x="455" y="362"/>
                    </a:lnTo>
                    <a:lnTo>
                      <a:pt x="452" y="366"/>
                    </a:lnTo>
                    <a:lnTo>
                      <a:pt x="455" y="366"/>
                    </a:lnTo>
                    <a:lnTo>
                      <a:pt x="462" y="370"/>
                    </a:lnTo>
                    <a:lnTo>
                      <a:pt x="462" y="370"/>
                    </a:lnTo>
                    <a:lnTo>
                      <a:pt x="466" y="370"/>
                    </a:lnTo>
                    <a:lnTo>
                      <a:pt x="466" y="370"/>
                    </a:lnTo>
                    <a:lnTo>
                      <a:pt x="466" y="370"/>
                    </a:lnTo>
                    <a:lnTo>
                      <a:pt x="466" y="366"/>
                    </a:lnTo>
                    <a:lnTo>
                      <a:pt x="470" y="366"/>
                    </a:lnTo>
                    <a:lnTo>
                      <a:pt x="470" y="366"/>
                    </a:lnTo>
                    <a:lnTo>
                      <a:pt x="473" y="366"/>
                    </a:lnTo>
                    <a:lnTo>
                      <a:pt x="473" y="370"/>
                    </a:lnTo>
                    <a:lnTo>
                      <a:pt x="473" y="370"/>
                    </a:lnTo>
                    <a:lnTo>
                      <a:pt x="477" y="373"/>
                    </a:lnTo>
                    <a:lnTo>
                      <a:pt x="477" y="373"/>
                    </a:lnTo>
                    <a:lnTo>
                      <a:pt x="480" y="373"/>
                    </a:lnTo>
                    <a:lnTo>
                      <a:pt x="480" y="373"/>
                    </a:lnTo>
                    <a:lnTo>
                      <a:pt x="484" y="373"/>
                    </a:lnTo>
                    <a:lnTo>
                      <a:pt x="484" y="373"/>
                    </a:lnTo>
                    <a:lnTo>
                      <a:pt x="488" y="377"/>
                    </a:lnTo>
                    <a:lnTo>
                      <a:pt x="488" y="377"/>
                    </a:lnTo>
                    <a:lnTo>
                      <a:pt x="491" y="380"/>
                    </a:lnTo>
                    <a:lnTo>
                      <a:pt x="488" y="380"/>
                    </a:lnTo>
                    <a:lnTo>
                      <a:pt x="491" y="380"/>
                    </a:lnTo>
                    <a:lnTo>
                      <a:pt x="495" y="380"/>
                    </a:lnTo>
                    <a:lnTo>
                      <a:pt x="498" y="380"/>
                    </a:lnTo>
                    <a:lnTo>
                      <a:pt x="509" y="380"/>
                    </a:lnTo>
                    <a:lnTo>
                      <a:pt x="513" y="377"/>
                    </a:lnTo>
                    <a:lnTo>
                      <a:pt x="516" y="380"/>
                    </a:lnTo>
                    <a:lnTo>
                      <a:pt x="516" y="377"/>
                    </a:lnTo>
                    <a:lnTo>
                      <a:pt x="520" y="377"/>
                    </a:lnTo>
                    <a:lnTo>
                      <a:pt x="523" y="380"/>
                    </a:lnTo>
                    <a:lnTo>
                      <a:pt x="534" y="380"/>
                    </a:lnTo>
                    <a:lnTo>
                      <a:pt x="538" y="380"/>
                    </a:lnTo>
                    <a:lnTo>
                      <a:pt x="545" y="380"/>
                    </a:lnTo>
                    <a:lnTo>
                      <a:pt x="545" y="380"/>
                    </a:lnTo>
                    <a:lnTo>
                      <a:pt x="545" y="380"/>
                    </a:lnTo>
                    <a:lnTo>
                      <a:pt x="545" y="384"/>
                    </a:lnTo>
                    <a:lnTo>
                      <a:pt x="545" y="384"/>
                    </a:lnTo>
                    <a:lnTo>
                      <a:pt x="545" y="384"/>
                    </a:lnTo>
                    <a:lnTo>
                      <a:pt x="552" y="387"/>
                    </a:lnTo>
                    <a:lnTo>
                      <a:pt x="559" y="387"/>
                    </a:lnTo>
                    <a:lnTo>
                      <a:pt x="566" y="387"/>
                    </a:lnTo>
                    <a:lnTo>
                      <a:pt x="574" y="387"/>
                    </a:lnTo>
                    <a:lnTo>
                      <a:pt x="581" y="380"/>
                    </a:lnTo>
                    <a:lnTo>
                      <a:pt x="581" y="380"/>
                    </a:lnTo>
                    <a:lnTo>
                      <a:pt x="581" y="377"/>
                    </a:lnTo>
                    <a:lnTo>
                      <a:pt x="588" y="384"/>
                    </a:lnTo>
                    <a:lnTo>
                      <a:pt x="588" y="384"/>
                    </a:lnTo>
                    <a:lnTo>
                      <a:pt x="591" y="384"/>
                    </a:lnTo>
                    <a:lnTo>
                      <a:pt x="591" y="384"/>
                    </a:lnTo>
                    <a:lnTo>
                      <a:pt x="588" y="387"/>
                    </a:lnTo>
                    <a:lnTo>
                      <a:pt x="588" y="387"/>
                    </a:lnTo>
                    <a:lnTo>
                      <a:pt x="588" y="391"/>
                    </a:lnTo>
                    <a:lnTo>
                      <a:pt x="588" y="395"/>
                    </a:lnTo>
                    <a:lnTo>
                      <a:pt x="588" y="395"/>
                    </a:lnTo>
                    <a:lnTo>
                      <a:pt x="588" y="391"/>
                    </a:lnTo>
                    <a:lnTo>
                      <a:pt x="584" y="387"/>
                    </a:lnTo>
                    <a:lnTo>
                      <a:pt x="588" y="384"/>
                    </a:lnTo>
                    <a:lnTo>
                      <a:pt x="584" y="384"/>
                    </a:lnTo>
                    <a:lnTo>
                      <a:pt x="584" y="380"/>
                    </a:lnTo>
                    <a:lnTo>
                      <a:pt x="584" y="380"/>
                    </a:lnTo>
                    <a:lnTo>
                      <a:pt x="581" y="384"/>
                    </a:lnTo>
                    <a:lnTo>
                      <a:pt x="581" y="384"/>
                    </a:lnTo>
                    <a:lnTo>
                      <a:pt x="581" y="387"/>
                    </a:lnTo>
                    <a:lnTo>
                      <a:pt x="584" y="387"/>
                    </a:lnTo>
                    <a:lnTo>
                      <a:pt x="584" y="391"/>
                    </a:lnTo>
                    <a:lnTo>
                      <a:pt x="581" y="391"/>
                    </a:lnTo>
                    <a:lnTo>
                      <a:pt x="581" y="395"/>
                    </a:lnTo>
                    <a:lnTo>
                      <a:pt x="581" y="395"/>
                    </a:lnTo>
                    <a:lnTo>
                      <a:pt x="577" y="395"/>
                    </a:lnTo>
                    <a:lnTo>
                      <a:pt x="577" y="398"/>
                    </a:lnTo>
                    <a:lnTo>
                      <a:pt x="584" y="398"/>
                    </a:lnTo>
                    <a:lnTo>
                      <a:pt x="584" y="398"/>
                    </a:lnTo>
                    <a:lnTo>
                      <a:pt x="584" y="398"/>
                    </a:lnTo>
                    <a:lnTo>
                      <a:pt x="588" y="398"/>
                    </a:lnTo>
                    <a:lnTo>
                      <a:pt x="588" y="398"/>
                    </a:lnTo>
                    <a:lnTo>
                      <a:pt x="588" y="402"/>
                    </a:lnTo>
                    <a:lnTo>
                      <a:pt x="595" y="402"/>
                    </a:lnTo>
                    <a:lnTo>
                      <a:pt x="602" y="405"/>
                    </a:lnTo>
                    <a:lnTo>
                      <a:pt x="602" y="405"/>
                    </a:lnTo>
                    <a:lnTo>
                      <a:pt x="602" y="405"/>
                    </a:lnTo>
                    <a:lnTo>
                      <a:pt x="606" y="405"/>
                    </a:lnTo>
                    <a:lnTo>
                      <a:pt x="606" y="405"/>
                    </a:lnTo>
                    <a:lnTo>
                      <a:pt x="606" y="402"/>
                    </a:lnTo>
                    <a:lnTo>
                      <a:pt x="606" y="398"/>
                    </a:lnTo>
                    <a:lnTo>
                      <a:pt x="606" y="398"/>
                    </a:lnTo>
                    <a:lnTo>
                      <a:pt x="609" y="398"/>
                    </a:lnTo>
                    <a:lnTo>
                      <a:pt x="609" y="398"/>
                    </a:lnTo>
                    <a:lnTo>
                      <a:pt x="556" y="5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29" name="Freeform 753">
                <a:extLst>
                  <a:ext uri="{FF2B5EF4-FFF2-40B4-BE49-F238E27FC236}">
                    <a16:creationId xmlns:a16="http://schemas.microsoft.com/office/drawing/2014/main" id="{56309853-951A-4A77-AB4D-4BF3E684F6B3}"/>
                  </a:ext>
                </a:extLst>
              </p:cNvPr>
              <p:cNvSpPr>
                <a:spLocks/>
              </p:cNvSpPr>
              <p:nvPr/>
            </p:nvSpPr>
            <p:spPr bwMode="auto">
              <a:xfrm>
                <a:off x="297" y="942"/>
                <a:ext cx="609" cy="531"/>
              </a:xfrm>
              <a:custGeom>
                <a:avLst/>
                <a:gdLst>
                  <a:gd name="T0" fmla="*/ 502 w 609"/>
                  <a:gd name="T1" fmla="*/ 47 h 531"/>
                  <a:gd name="T2" fmla="*/ 420 w 609"/>
                  <a:gd name="T3" fmla="*/ 39 h 531"/>
                  <a:gd name="T4" fmla="*/ 337 w 609"/>
                  <a:gd name="T5" fmla="*/ 29 h 531"/>
                  <a:gd name="T6" fmla="*/ 301 w 609"/>
                  <a:gd name="T7" fmla="*/ 14 h 531"/>
                  <a:gd name="T8" fmla="*/ 262 w 609"/>
                  <a:gd name="T9" fmla="*/ 18 h 531"/>
                  <a:gd name="T10" fmla="*/ 255 w 609"/>
                  <a:gd name="T11" fmla="*/ 4 h 531"/>
                  <a:gd name="T12" fmla="*/ 222 w 609"/>
                  <a:gd name="T13" fmla="*/ 7 h 531"/>
                  <a:gd name="T14" fmla="*/ 169 w 609"/>
                  <a:gd name="T15" fmla="*/ 22 h 531"/>
                  <a:gd name="T16" fmla="*/ 165 w 609"/>
                  <a:gd name="T17" fmla="*/ 32 h 531"/>
                  <a:gd name="T18" fmla="*/ 133 w 609"/>
                  <a:gd name="T19" fmla="*/ 50 h 531"/>
                  <a:gd name="T20" fmla="*/ 104 w 609"/>
                  <a:gd name="T21" fmla="*/ 72 h 531"/>
                  <a:gd name="T22" fmla="*/ 40 w 609"/>
                  <a:gd name="T23" fmla="*/ 100 h 531"/>
                  <a:gd name="T24" fmla="*/ 83 w 609"/>
                  <a:gd name="T25" fmla="*/ 133 h 531"/>
                  <a:gd name="T26" fmla="*/ 119 w 609"/>
                  <a:gd name="T27" fmla="*/ 147 h 531"/>
                  <a:gd name="T28" fmla="*/ 144 w 609"/>
                  <a:gd name="T29" fmla="*/ 169 h 531"/>
                  <a:gd name="T30" fmla="*/ 165 w 609"/>
                  <a:gd name="T31" fmla="*/ 172 h 531"/>
                  <a:gd name="T32" fmla="*/ 126 w 609"/>
                  <a:gd name="T33" fmla="*/ 179 h 531"/>
                  <a:gd name="T34" fmla="*/ 126 w 609"/>
                  <a:gd name="T35" fmla="*/ 187 h 531"/>
                  <a:gd name="T36" fmla="*/ 90 w 609"/>
                  <a:gd name="T37" fmla="*/ 172 h 531"/>
                  <a:gd name="T38" fmla="*/ 43 w 609"/>
                  <a:gd name="T39" fmla="*/ 183 h 531"/>
                  <a:gd name="T40" fmla="*/ 0 w 609"/>
                  <a:gd name="T41" fmla="*/ 201 h 531"/>
                  <a:gd name="T42" fmla="*/ 40 w 609"/>
                  <a:gd name="T43" fmla="*/ 237 h 531"/>
                  <a:gd name="T44" fmla="*/ 111 w 609"/>
                  <a:gd name="T45" fmla="*/ 244 h 531"/>
                  <a:gd name="T46" fmla="*/ 140 w 609"/>
                  <a:gd name="T47" fmla="*/ 237 h 531"/>
                  <a:gd name="T48" fmla="*/ 137 w 609"/>
                  <a:gd name="T49" fmla="*/ 273 h 531"/>
                  <a:gd name="T50" fmla="*/ 83 w 609"/>
                  <a:gd name="T51" fmla="*/ 291 h 531"/>
                  <a:gd name="T52" fmla="*/ 47 w 609"/>
                  <a:gd name="T53" fmla="*/ 323 h 531"/>
                  <a:gd name="T54" fmla="*/ 51 w 609"/>
                  <a:gd name="T55" fmla="*/ 334 h 531"/>
                  <a:gd name="T56" fmla="*/ 72 w 609"/>
                  <a:gd name="T57" fmla="*/ 348 h 531"/>
                  <a:gd name="T58" fmla="*/ 86 w 609"/>
                  <a:gd name="T59" fmla="*/ 380 h 531"/>
                  <a:gd name="T60" fmla="*/ 111 w 609"/>
                  <a:gd name="T61" fmla="*/ 380 h 531"/>
                  <a:gd name="T62" fmla="*/ 122 w 609"/>
                  <a:gd name="T63" fmla="*/ 380 h 531"/>
                  <a:gd name="T64" fmla="*/ 133 w 609"/>
                  <a:gd name="T65" fmla="*/ 416 h 531"/>
                  <a:gd name="T66" fmla="*/ 162 w 609"/>
                  <a:gd name="T67" fmla="*/ 413 h 531"/>
                  <a:gd name="T68" fmla="*/ 194 w 609"/>
                  <a:gd name="T69" fmla="*/ 413 h 531"/>
                  <a:gd name="T70" fmla="*/ 215 w 609"/>
                  <a:gd name="T71" fmla="*/ 431 h 531"/>
                  <a:gd name="T72" fmla="*/ 187 w 609"/>
                  <a:gd name="T73" fmla="*/ 474 h 531"/>
                  <a:gd name="T74" fmla="*/ 147 w 609"/>
                  <a:gd name="T75" fmla="*/ 502 h 531"/>
                  <a:gd name="T76" fmla="*/ 104 w 609"/>
                  <a:gd name="T77" fmla="*/ 520 h 531"/>
                  <a:gd name="T78" fmla="*/ 111 w 609"/>
                  <a:gd name="T79" fmla="*/ 520 h 531"/>
                  <a:gd name="T80" fmla="*/ 133 w 609"/>
                  <a:gd name="T81" fmla="*/ 513 h 531"/>
                  <a:gd name="T82" fmla="*/ 172 w 609"/>
                  <a:gd name="T83" fmla="*/ 506 h 531"/>
                  <a:gd name="T84" fmla="*/ 187 w 609"/>
                  <a:gd name="T85" fmla="*/ 484 h 531"/>
                  <a:gd name="T86" fmla="*/ 226 w 609"/>
                  <a:gd name="T87" fmla="*/ 474 h 531"/>
                  <a:gd name="T88" fmla="*/ 251 w 609"/>
                  <a:gd name="T89" fmla="*/ 448 h 531"/>
                  <a:gd name="T90" fmla="*/ 287 w 609"/>
                  <a:gd name="T91" fmla="*/ 427 h 531"/>
                  <a:gd name="T92" fmla="*/ 294 w 609"/>
                  <a:gd name="T93" fmla="*/ 395 h 531"/>
                  <a:gd name="T94" fmla="*/ 308 w 609"/>
                  <a:gd name="T95" fmla="*/ 370 h 531"/>
                  <a:gd name="T96" fmla="*/ 366 w 609"/>
                  <a:gd name="T97" fmla="*/ 312 h 531"/>
                  <a:gd name="T98" fmla="*/ 373 w 609"/>
                  <a:gd name="T99" fmla="*/ 348 h 531"/>
                  <a:gd name="T100" fmla="*/ 334 w 609"/>
                  <a:gd name="T101" fmla="*/ 384 h 531"/>
                  <a:gd name="T102" fmla="*/ 330 w 609"/>
                  <a:gd name="T103" fmla="*/ 398 h 531"/>
                  <a:gd name="T104" fmla="*/ 366 w 609"/>
                  <a:gd name="T105" fmla="*/ 395 h 531"/>
                  <a:gd name="T106" fmla="*/ 394 w 609"/>
                  <a:gd name="T107" fmla="*/ 384 h 531"/>
                  <a:gd name="T108" fmla="*/ 398 w 609"/>
                  <a:gd name="T109" fmla="*/ 362 h 531"/>
                  <a:gd name="T110" fmla="*/ 412 w 609"/>
                  <a:gd name="T111" fmla="*/ 341 h 531"/>
                  <a:gd name="T112" fmla="*/ 445 w 609"/>
                  <a:gd name="T113" fmla="*/ 348 h 531"/>
                  <a:gd name="T114" fmla="*/ 455 w 609"/>
                  <a:gd name="T115" fmla="*/ 362 h 531"/>
                  <a:gd name="T116" fmla="*/ 484 w 609"/>
                  <a:gd name="T117" fmla="*/ 373 h 531"/>
                  <a:gd name="T118" fmla="*/ 545 w 609"/>
                  <a:gd name="T119" fmla="*/ 380 h 531"/>
                  <a:gd name="T120" fmla="*/ 588 w 609"/>
                  <a:gd name="T121" fmla="*/ 391 h 531"/>
                  <a:gd name="T122" fmla="*/ 577 w 609"/>
                  <a:gd name="T123" fmla="*/ 398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9" h="531">
                    <a:moveTo>
                      <a:pt x="556" y="57"/>
                    </a:moveTo>
                    <a:lnTo>
                      <a:pt x="552" y="57"/>
                    </a:lnTo>
                    <a:lnTo>
                      <a:pt x="548" y="57"/>
                    </a:lnTo>
                    <a:lnTo>
                      <a:pt x="548" y="57"/>
                    </a:lnTo>
                    <a:lnTo>
                      <a:pt x="548" y="61"/>
                    </a:lnTo>
                    <a:lnTo>
                      <a:pt x="545" y="61"/>
                    </a:lnTo>
                    <a:lnTo>
                      <a:pt x="541" y="57"/>
                    </a:lnTo>
                    <a:lnTo>
                      <a:pt x="534" y="54"/>
                    </a:lnTo>
                    <a:lnTo>
                      <a:pt x="531" y="54"/>
                    </a:lnTo>
                    <a:lnTo>
                      <a:pt x="523" y="50"/>
                    </a:lnTo>
                    <a:lnTo>
                      <a:pt x="523" y="50"/>
                    </a:lnTo>
                    <a:lnTo>
                      <a:pt x="523" y="47"/>
                    </a:lnTo>
                    <a:lnTo>
                      <a:pt x="509" y="43"/>
                    </a:lnTo>
                    <a:lnTo>
                      <a:pt x="505" y="43"/>
                    </a:lnTo>
                    <a:lnTo>
                      <a:pt x="505" y="43"/>
                    </a:lnTo>
                    <a:lnTo>
                      <a:pt x="502" y="43"/>
                    </a:lnTo>
                    <a:lnTo>
                      <a:pt x="502" y="47"/>
                    </a:lnTo>
                    <a:lnTo>
                      <a:pt x="502" y="47"/>
                    </a:lnTo>
                    <a:lnTo>
                      <a:pt x="498" y="47"/>
                    </a:lnTo>
                    <a:lnTo>
                      <a:pt x="498" y="43"/>
                    </a:lnTo>
                    <a:lnTo>
                      <a:pt x="495" y="47"/>
                    </a:lnTo>
                    <a:lnTo>
                      <a:pt x="484" y="47"/>
                    </a:lnTo>
                    <a:lnTo>
                      <a:pt x="484" y="47"/>
                    </a:lnTo>
                    <a:lnTo>
                      <a:pt x="480" y="50"/>
                    </a:lnTo>
                    <a:lnTo>
                      <a:pt x="477" y="50"/>
                    </a:lnTo>
                    <a:lnTo>
                      <a:pt x="473" y="47"/>
                    </a:lnTo>
                    <a:lnTo>
                      <a:pt x="473" y="50"/>
                    </a:lnTo>
                    <a:lnTo>
                      <a:pt x="466" y="47"/>
                    </a:lnTo>
                    <a:lnTo>
                      <a:pt x="466" y="47"/>
                    </a:lnTo>
                    <a:lnTo>
                      <a:pt x="466" y="47"/>
                    </a:lnTo>
                    <a:lnTo>
                      <a:pt x="459" y="47"/>
                    </a:lnTo>
                    <a:lnTo>
                      <a:pt x="455" y="43"/>
                    </a:lnTo>
                    <a:lnTo>
                      <a:pt x="452" y="43"/>
                    </a:lnTo>
                    <a:lnTo>
                      <a:pt x="437" y="43"/>
                    </a:lnTo>
                    <a:lnTo>
                      <a:pt x="430" y="43"/>
                    </a:lnTo>
                    <a:lnTo>
                      <a:pt x="420" y="39"/>
                    </a:lnTo>
                    <a:lnTo>
                      <a:pt x="416" y="39"/>
                    </a:lnTo>
                    <a:lnTo>
                      <a:pt x="412" y="36"/>
                    </a:lnTo>
                    <a:lnTo>
                      <a:pt x="405" y="36"/>
                    </a:lnTo>
                    <a:lnTo>
                      <a:pt x="402" y="36"/>
                    </a:lnTo>
                    <a:lnTo>
                      <a:pt x="402" y="32"/>
                    </a:lnTo>
                    <a:lnTo>
                      <a:pt x="394" y="32"/>
                    </a:lnTo>
                    <a:lnTo>
                      <a:pt x="384" y="29"/>
                    </a:lnTo>
                    <a:lnTo>
                      <a:pt x="377" y="29"/>
                    </a:lnTo>
                    <a:lnTo>
                      <a:pt x="373" y="32"/>
                    </a:lnTo>
                    <a:lnTo>
                      <a:pt x="362" y="32"/>
                    </a:lnTo>
                    <a:lnTo>
                      <a:pt x="366" y="32"/>
                    </a:lnTo>
                    <a:lnTo>
                      <a:pt x="366" y="32"/>
                    </a:lnTo>
                    <a:lnTo>
                      <a:pt x="366" y="29"/>
                    </a:lnTo>
                    <a:lnTo>
                      <a:pt x="366" y="29"/>
                    </a:lnTo>
                    <a:lnTo>
                      <a:pt x="362" y="29"/>
                    </a:lnTo>
                    <a:lnTo>
                      <a:pt x="348" y="32"/>
                    </a:lnTo>
                    <a:lnTo>
                      <a:pt x="337" y="32"/>
                    </a:lnTo>
                    <a:lnTo>
                      <a:pt x="337" y="29"/>
                    </a:lnTo>
                    <a:lnTo>
                      <a:pt x="341" y="29"/>
                    </a:lnTo>
                    <a:lnTo>
                      <a:pt x="326" y="29"/>
                    </a:lnTo>
                    <a:lnTo>
                      <a:pt x="323" y="29"/>
                    </a:lnTo>
                    <a:lnTo>
                      <a:pt x="330" y="25"/>
                    </a:lnTo>
                    <a:lnTo>
                      <a:pt x="330" y="25"/>
                    </a:lnTo>
                    <a:lnTo>
                      <a:pt x="326" y="25"/>
                    </a:lnTo>
                    <a:lnTo>
                      <a:pt x="326" y="25"/>
                    </a:lnTo>
                    <a:lnTo>
                      <a:pt x="326" y="22"/>
                    </a:lnTo>
                    <a:lnTo>
                      <a:pt x="326" y="18"/>
                    </a:lnTo>
                    <a:lnTo>
                      <a:pt x="319" y="14"/>
                    </a:lnTo>
                    <a:lnTo>
                      <a:pt x="316" y="14"/>
                    </a:lnTo>
                    <a:lnTo>
                      <a:pt x="316" y="18"/>
                    </a:lnTo>
                    <a:lnTo>
                      <a:pt x="316" y="18"/>
                    </a:lnTo>
                    <a:lnTo>
                      <a:pt x="312" y="18"/>
                    </a:lnTo>
                    <a:lnTo>
                      <a:pt x="312" y="18"/>
                    </a:lnTo>
                    <a:lnTo>
                      <a:pt x="308" y="14"/>
                    </a:lnTo>
                    <a:lnTo>
                      <a:pt x="305" y="14"/>
                    </a:lnTo>
                    <a:lnTo>
                      <a:pt x="301" y="14"/>
                    </a:lnTo>
                    <a:lnTo>
                      <a:pt x="294" y="18"/>
                    </a:lnTo>
                    <a:lnTo>
                      <a:pt x="294" y="14"/>
                    </a:lnTo>
                    <a:lnTo>
                      <a:pt x="291" y="14"/>
                    </a:lnTo>
                    <a:lnTo>
                      <a:pt x="287" y="18"/>
                    </a:lnTo>
                    <a:lnTo>
                      <a:pt x="283" y="18"/>
                    </a:lnTo>
                    <a:lnTo>
                      <a:pt x="283" y="18"/>
                    </a:lnTo>
                    <a:lnTo>
                      <a:pt x="280" y="18"/>
                    </a:lnTo>
                    <a:lnTo>
                      <a:pt x="276" y="14"/>
                    </a:lnTo>
                    <a:lnTo>
                      <a:pt x="276" y="14"/>
                    </a:lnTo>
                    <a:lnTo>
                      <a:pt x="273" y="7"/>
                    </a:lnTo>
                    <a:lnTo>
                      <a:pt x="269" y="7"/>
                    </a:lnTo>
                    <a:lnTo>
                      <a:pt x="269" y="7"/>
                    </a:lnTo>
                    <a:lnTo>
                      <a:pt x="265" y="7"/>
                    </a:lnTo>
                    <a:lnTo>
                      <a:pt x="265" y="11"/>
                    </a:lnTo>
                    <a:lnTo>
                      <a:pt x="262" y="11"/>
                    </a:lnTo>
                    <a:lnTo>
                      <a:pt x="262" y="11"/>
                    </a:lnTo>
                    <a:lnTo>
                      <a:pt x="258" y="14"/>
                    </a:lnTo>
                    <a:lnTo>
                      <a:pt x="262" y="18"/>
                    </a:lnTo>
                    <a:lnTo>
                      <a:pt x="262" y="18"/>
                    </a:lnTo>
                    <a:lnTo>
                      <a:pt x="262" y="22"/>
                    </a:lnTo>
                    <a:lnTo>
                      <a:pt x="258" y="22"/>
                    </a:lnTo>
                    <a:lnTo>
                      <a:pt x="258" y="18"/>
                    </a:lnTo>
                    <a:lnTo>
                      <a:pt x="258" y="18"/>
                    </a:lnTo>
                    <a:lnTo>
                      <a:pt x="255" y="18"/>
                    </a:lnTo>
                    <a:lnTo>
                      <a:pt x="255" y="18"/>
                    </a:lnTo>
                    <a:lnTo>
                      <a:pt x="251" y="18"/>
                    </a:lnTo>
                    <a:lnTo>
                      <a:pt x="244" y="18"/>
                    </a:lnTo>
                    <a:lnTo>
                      <a:pt x="244" y="18"/>
                    </a:lnTo>
                    <a:lnTo>
                      <a:pt x="240" y="18"/>
                    </a:lnTo>
                    <a:lnTo>
                      <a:pt x="244" y="14"/>
                    </a:lnTo>
                    <a:lnTo>
                      <a:pt x="248" y="14"/>
                    </a:lnTo>
                    <a:lnTo>
                      <a:pt x="251" y="14"/>
                    </a:lnTo>
                    <a:lnTo>
                      <a:pt x="258" y="11"/>
                    </a:lnTo>
                    <a:lnTo>
                      <a:pt x="258" y="7"/>
                    </a:lnTo>
                    <a:lnTo>
                      <a:pt x="258" y="7"/>
                    </a:lnTo>
                    <a:lnTo>
                      <a:pt x="255" y="4"/>
                    </a:lnTo>
                    <a:lnTo>
                      <a:pt x="248" y="4"/>
                    </a:lnTo>
                    <a:lnTo>
                      <a:pt x="248" y="4"/>
                    </a:lnTo>
                    <a:lnTo>
                      <a:pt x="248" y="4"/>
                    </a:lnTo>
                    <a:lnTo>
                      <a:pt x="244" y="0"/>
                    </a:lnTo>
                    <a:lnTo>
                      <a:pt x="240" y="0"/>
                    </a:lnTo>
                    <a:lnTo>
                      <a:pt x="237" y="0"/>
                    </a:lnTo>
                    <a:lnTo>
                      <a:pt x="233" y="0"/>
                    </a:lnTo>
                    <a:lnTo>
                      <a:pt x="233" y="0"/>
                    </a:lnTo>
                    <a:lnTo>
                      <a:pt x="230" y="0"/>
                    </a:lnTo>
                    <a:lnTo>
                      <a:pt x="230" y="4"/>
                    </a:lnTo>
                    <a:lnTo>
                      <a:pt x="230" y="4"/>
                    </a:lnTo>
                    <a:lnTo>
                      <a:pt x="226" y="4"/>
                    </a:lnTo>
                    <a:lnTo>
                      <a:pt x="230" y="7"/>
                    </a:lnTo>
                    <a:lnTo>
                      <a:pt x="226" y="7"/>
                    </a:lnTo>
                    <a:lnTo>
                      <a:pt x="226" y="7"/>
                    </a:lnTo>
                    <a:lnTo>
                      <a:pt x="222" y="7"/>
                    </a:lnTo>
                    <a:lnTo>
                      <a:pt x="222" y="7"/>
                    </a:lnTo>
                    <a:lnTo>
                      <a:pt x="222" y="7"/>
                    </a:lnTo>
                    <a:lnTo>
                      <a:pt x="219" y="11"/>
                    </a:lnTo>
                    <a:lnTo>
                      <a:pt x="208" y="18"/>
                    </a:lnTo>
                    <a:lnTo>
                      <a:pt x="201" y="18"/>
                    </a:lnTo>
                    <a:lnTo>
                      <a:pt x="201" y="18"/>
                    </a:lnTo>
                    <a:lnTo>
                      <a:pt x="190" y="18"/>
                    </a:lnTo>
                    <a:lnTo>
                      <a:pt x="183" y="18"/>
                    </a:lnTo>
                    <a:lnTo>
                      <a:pt x="187" y="18"/>
                    </a:lnTo>
                    <a:lnTo>
                      <a:pt x="183" y="22"/>
                    </a:lnTo>
                    <a:lnTo>
                      <a:pt x="183" y="25"/>
                    </a:lnTo>
                    <a:lnTo>
                      <a:pt x="176" y="22"/>
                    </a:lnTo>
                    <a:lnTo>
                      <a:pt x="180" y="18"/>
                    </a:lnTo>
                    <a:lnTo>
                      <a:pt x="180" y="18"/>
                    </a:lnTo>
                    <a:lnTo>
                      <a:pt x="187" y="14"/>
                    </a:lnTo>
                    <a:lnTo>
                      <a:pt x="187" y="14"/>
                    </a:lnTo>
                    <a:lnTo>
                      <a:pt x="180" y="18"/>
                    </a:lnTo>
                    <a:lnTo>
                      <a:pt x="176" y="18"/>
                    </a:lnTo>
                    <a:lnTo>
                      <a:pt x="169" y="22"/>
                    </a:lnTo>
                    <a:lnTo>
                      <a:pt x="169" y="22"/>
                    </a:lnTo>
                    <a:lnTo>
                      <a:pt x="169" y="25"/>
                    </a:lnTo>
                    <a:lnTo>
                      <a:pt x="165" y="25"/>
                    </a:lnTo>
                    <a:lnTo>
                      <a:pt x="165" y="25"/>
                    </a:lnTo>
                    <a:lnTo>
                      <a:pt x="169" y="25"/>
                    </a:lnTo>
                    <a:lnTo>
                      <a:pt x="172" y="29"/>
                    </a:lnTo>
                    <a:lnTo>
                      <a:pt x="172" y="29"/>
                    </a:lnTo>
                    <a:lnTo>
                      <a:pt x="176" y="29"/>
                    </a:lnTo>
                    <a:lnTo>
                      <a:pt x="172" y="32"/>
                    </a:lnTo>
                    <a:lnTo>
                      <a:pt x="169" y="29"/>
                    </a:lnTo>
                    <a:lnTo>
                      <a:pt x="169" y="32"/>
                    </a:lnTo>
                    <a:lnTo>
                      <a:pt x="169" y="36"/>
                    </a:lnTo>
                    <a:lnTo>
                      <a:pt x="169" y="36"/>
                    </a:lnTo>
                    <a:lnTo>
                      <a:pt x="169" y="39"/>
                    </a:lnTo>
                    <a:lnTo>
                      <a:pt x="165" y="36"/>
                    </a:lnTo>
                    <a:lnTo>
                      <a:pt x="165" y="36"/>
                    </a:lnTo>
                    <a:lnTo>
                      <a:pt x="162" y="36"/>
                    </a:lnTo>
                    <a:lnTo>
                      <a:pt x="165" y="32"/>
                    </a:lnTo>
                    <a:lnTo>
                      <a:pt x="165" y="32"/>
                    </a:lnTo>
                    <a:lnTo>
                      <a:pt x="165" y="29"/>
                    </a:lnTo>
                    <a:lnTo>
                      <a:pt x="165" y="29"/>
                    </a:lnTo>
                    <a:lnTo>
                      <a:pt x="162" y="25"/>
                    </a:lnTo>
                    <a:lnTo>
                      <a:pt x="151" y="32"/>
                    </a:lnTo>
                    <a:lnTo>
                      <a:pt x="151" y="32"/>
                    </a:lnTo>
                    <a:lnTo>
                      <a:pt x="158" y="32"/>
                    </a:lnTo>
                    <a:lnTo>
                      <a:pt x="154" y="32"/>
                    </a:lnTo>
                    <a:lnTo>
                      <a:pt x="137" y="39"/>
                    </a:lnTo>
                    <a:lnTo>
                      <a:pt x="129" y="39"/>
                    </a:lnTo>
                    <a:lnTo>
                      <a:pt x="126" y="43"/>
                    </a:lnTo>
                    <a:lnTo>
                      <a:pt x="129" y="39"/>
                    </a:lnTo>
                    <a:lnTo>
                      <a:pt x="129" y="39"/>
                    </a:lnTo>
                    <a:lnTo>
                      <a:pt x="129" y="39"/>
                    </a:lnTo>
                    <a:lnTo>
                      <a:pt x="126" y="36"/>
                    </a:lnTo>
                    <a:lnTo>
                      <a:pt x="122" y="43"/>
                    </a:lnTo>
                    <a:lnTo>
                      <a:pt x="122" y="47"/>
                    </a:lnTo>
                    <a:lnTo>
                      <a:pt x="129" y="50"/>
                    </a:lnTo>
                    <a:lnTo>
                      <a:pt x="133" y="50"/>
                    </a:lnTo>
                    <a:lnTo>
                      <a:pt x="133" y="54"/>
                    </a:lnTo>
                    <a:lnTo>
                      <a:pt x="122" y="50"/>
                    </a:lnTo>
                    <a:lnTo>
                      <a:pt x="119" y="47"/>
                    </a:lnTo>
                    <a:lnTo>
                      <a:pt x="119" y="47"/>
                    </a:lnTo>
                    <a:lnTo>
                      <a:pt x="115" y="50"/>
                    </a:lnTo>
                    <a:lnTo>
                      <a:pt x="108" y="54"/>
                    </a:lnTo>
                    <a:lnTo>
                      <a:pt x="111" y="57"/>
                    </a:lnTo>
                    <a:lnTo>
                      <a:pt x="119" y="57"/>
                    </a:lnTo>
                    <a:lnTo>
                      <a:pt x="119" y="57"/>
                    </a:lnTo>
                    <a:lnTo>
                      <a:pt x="108" y="57"/>
                    </a:lnTo>
                    <a:lnTo>
                      <a:pt x="104" y="57"/>
                    </a:lnTo>
                    <a:lnTo>
                      <a:pt x="104" y="57"/>
                    </a:lnTo>
                    <a:lnTo>
                      <a:pt x="108" y="61"/>
                    </a:lnTo>
                    <a:lnTo>
                      <a:pt x="115" y="65"/>
                    </a:lnTo>
                    <a:lnTo>
                      <a:pt x="111" y="65"/>
                    </a:lnTo>
                    <a:lnTo>
                      <a:pt x="104" y="61"/>
                    </a:lnTo>
                    <a:lnTo>
                      <a:pt x="104" y="65"/>
                    </a:lnTo>
                    <a:lnTo>
                      <a:pt x="104" y="72"/>
                    </a:lnTo>
                    <a:lnTo>
                      <a:pt x="101" y="72"/>
                    </a:lnTo>
                    <a:lnTo>
                      <a:pt x="101" y="68"/>
                    </a:lnTo>
                    <a:lnTo>
                      <a:pt x="101" y="72"/>
                    </a:lnTo>
                    <a:lnTo>
                      <a:pt x="94" y="79"/>
                    </a:lnTo>
                    <a:lnTo>
                      <a:pt x="86" y="86"/>
                    </a:lnTo>
                    <a:lnTo>
                      <a:pt x="72" y="86"/>
                    </a:lnTo>
                    <a:lnTo>
                      <a:pt x="58" y="86"/>
                    </a:lnTo>
                    <a:lnTo>
                      <a:pt x="47" y="90"/>
                    </a:lnTo>
                    <a:lnTo>
                      <a:pt x="43" y="90"/>
                    </a:lnTo>
                    <a:lnTo>
                      <a:pt x="47" y="90"/>
                    </a:lnTo>
                    <a:lnTo>
                      <a:pt x="47" y="86"/>
                    </a:lnTo>
                    <a:lnTo>
                      <a:pt x="40" y="90"/>
                    </a:lnTo>
                    <a:lnTo>
                      <a:pt x="40" y="90"/>
                    </a:lnTo>
                    <a:lnTo>
                      <a:pt x="40" y="90"/>
                    </a:lnTo>
                    <a:lnTo>
                      <a:pt x="40" y="93"/>
                    </a:lnTo>
                    <a:lnTo>
                      <a:pt x="40" y="97"/>
                    </a:lnTo>
                    <a:lnTo>
                      <a:pt x="36" y="100"/>
                    </a:lnTo>
                    <a:lnTo>
                      <a:pt x="40" y="100"/>
                    </a:lnTo>
                    <a:lnTo>
                      <a:pt x="40" y="100"/>
                    </a:lnTo>
                    <a:lnTo>
                      <a:pt x="40" y="104"/>
                    </a:lnTo>
                    <a:lnTo>
                      <a:pt x="33" y="104"/>
                    </a:lnTo>
                    <a:lnTo>
                      <a:pt x="33" y="108"/>
                    </a:lnTo>
                    <a:lnTo>
                      <a:pt x="29" y="108"/>
                    </a:lnTo>
                    <a:lnTo>
                      <a:pt x="33" y="104"/>
                    </a:lnTo>
                    <a:lnTo>
                      <a:pt x="33" y="104"/>
                    </a:lnTo>
                    <a:lnTo>
                      <a:pt x="33" y="104"/>
                    </a:lnTo>
                    <a:lnTo>
                      <a:pt x="29" y="104"/>
                    </a:lnTo>
                    <a:lnTo>
                      <a:pt x="25" y="108"/>
                    </a:lnTo>
                    <a:lnTo>
                      <a:pt x="40" y="111"/>
                    </a:lnTo>
                    <a:lnTo>
                      <a:pt x="43" y="111"/>
                    </a:lnTo>
                    <a:lnTo>
                      <a:pt x="43" y="115"/>
                    </a:lnTo>
                    <a:lnTo>
                      <a:pt x="54" y="118"/>
                    </a:lnTo>
                    <a:lnTo>
                      <a:pt x="58" y="118"/>
                    </a:lnTo>
                    <a:lnTo>
                      <a:pt x="68" y="126"/>
                    </a:lnTo>
                    <a:lnTo>
                      <a:pt x="79" y="129"/>
                    </a:lnTo>
                    <a:lnTo>
                      <a:pt x="83" y="133"/>
                    </a:lnTo>
                    <a:lnTo>
                      <a:pt x="83" y="136"/>
                    </a:lnTo>
                    <a:lnTo>
                      <a:pt x="86" y="136"/>
                    </a:lnTo>
                    <a:lnTo>
                      <a:pt x="86" y="140"/>
                    </a:lnTo>
                    <a:lnTo>
                      <a:pt x="90" y="144"/>
                    </a:lnTo>
                    <a:lnTo>
                      <a:pt x="90" y="144"/>
                    </a:lnTo>
                    <a:lnTo>
                      <a:pt x="90" y="144"/>
                    </a:lnTo>
                    <a:lnTo>
                      <a:pt x="90" y="147"/>
                    </a:lnTo>
                    <a:lnTo>
                      <a:pt x="94" y="151"/>
                    </a:lnTo>
                    <a:lnTo>
                      <a:pt x="97" y="151"/>
                    </a:lnTo>
                    <a:lnTo>
                      <a:pt x="101" y="154"/>
                    </a:lnTo>
                    <a:lnTo>
                      <a:pt x="108" y="154"/>
                    </a:lnTo>
                    <a:lnTo>
                      <a:pt x="108" y="154"/>
                    </a:lnTo>
                    <a:lnTo>
                      <a:pt x="111" y="154"/>
                    </a:lnTo>
                    <a:lnTo>
                      <a:pt x="111" y="151"/>
                    </a:lnTo>
                    <a:lnTo>
                      <a:pt x="115" y="151"/>
                    </a:lnTo>
                    <a:lnTo>
                      <a:pt x="115" y="151"/>
                    </a:lnTo>
                    <a:lnTo>
                      <a:pt x="115" y="151"/>
                    </a:lnTo>
                    <a:lnTo>
                      <a:pt x="119" y="147"/>
                    </a:lnTo>
                    <a:lnTo>
                      <a:pt x="119" y="147"/>
                    </a:lnTo>
                    <a:lnTo>
                      <a:pt x="115" y="154"/>
                    </a:lnTo>
                    <a:lnTo>
                      <a:pt x="115" y="154"/>
                    </a:lnTo>
                    <a:lnTo>
                      <a:pt x="119" y="154"/>
                    </a:lnTo>
                    <a:lnTo>
                      <a:pt x="126" y="154"/>
                    </a:lnTo>
                    <a:lnTo>
                      <a:pt x="129" y="154"/>
                    </a:lnTo>
                    <a:lnTo>
                      <a:pt x="133" y="154"/>
                    </a:lnTo>
                    <a:lnTo>
                      <a:pt x="137" y="154"/>
                    </a:lnTo>
                    <a:lnTo>
                      <a:pt x="133" y="158"/>
                    </a:lnTo>
                    <a:lnTo>
                      <a:pt x="129" y="158"/>
                    </a:lnTo>
                    <a:lnTo>
                      <a:pt x="129" y="161"/>
                    </a:lnTo>
                    <a:lnTo>
                      <a:pt x="133" y="169"/>
                    </a:lnTo>
                    <a:lnTo>
                      <a:pt x="140" y="169"/>
                    </a:lnTo>
                    <a:lnTo>
                      <a:pt x="140" y="169"/>
                    </a:lnTo>
                    <a:lnTo>
                      <a:pt x="140" y="165"/>
                    </a:lnTo>
                    <a:lnTo>
                      <a:pt x="140" y="165"/>
                    </a:lnTo>
                    <a:lnTo>
                      <a:pt x="140" y="169"/>
                    </a:lnTo>
                    <a:lnTo>
                      <a:pt x="144" y="169"/>
                    </a:lnTo>
                    <a:lnTo>
                      <a:pt x="144" y="165"/>
                    </a:lnTo>
                    <a:lnTo>
                      <a:pt x="151" y="165"/>
                    </a:lnTo>
                    <a:lnTo>
                      <a:pt x="154" y="169"/>
                    </a:lnTo>
                    <a:lnTo>
                      <a:pt x="162" y="169"/>
                    </a:lnTo>
                    <a:lnTo>
                      <a:pt x="165" y="165"/>
                    </a:lnTo>
                    <a:lnTo>
                      <a:pt x="165" y="165"/>
                    </a:lnTo>
                    <a:lnTo>
                      <a:pt x="169" y="165"/>
                    </a:lnTo>
                    <a:lnTo>
                      <a:pt x="176" y="165"/>
                    </a:lnTo>
                    <a:lnTo>
                      <a:pt x="172" y="165"/>
                    </a:lnTo>
                    <a:lnTo>
                      <a:pt x="165" y="169"/>
                    </a:lnTo>
                    <a:lnTo>
                      <a:pt x="162" y="172"/>
                    </a:lnTo>
                    <a:lnTo>
                      <a:pt x="165" y="172"/>
                    </a:lnTo>
                    <a:lnTo>
                      <a:pt x="165" y="169"/>
                    </a:lnTo>
                    <a:lnTo>
                      <a:pt x="176" y="169"/>
                    </a:lnTo>
                    <a:lnTo>
                      <a:pt x="176" y="169"/>
                    </a:lnTo>
                    <a:lnTo>
                      <a:pt x="176" y="172"/>
                    </a:lnTo>
                    <a:lnTo>
                      <a:pt x="172" y="172"/>
                    </a:lnTo>
                    <a:lnTo>
                      <a:pt x="165" y="172"/>
                    </a:lnTo>
                    <a:lnTo>
                      <a:pt x="162" y="176"/>
                    </a:lnTo>
                    <a:lnTo>
                      <a:pt x="162" y="176"/>
                    </a:lnTo>
                    <a:lnTo>
                      <a:pt x="154" y="176"/>
                    </a:lnTo>
                    <a:lnTo>
                      <a:pt x="151" y="176"/>
                    </a:lnTo>
                    <a:lnTo>
                      <a:pt x="151" y="176"/>
                    </a:lnTo>
                    <a:lnTo>
                      <a:pt x="147" y="172"/>
                    </a:lnTo>
                    <a:lnTo>
                      <a:pt x="147" y="172"/>
                    </a:lnTo>
                    <a:lnTo>
                      <a:pt x="144" y="172"/>
                    </a:lnTo>
                    <a:lnTo>
                      <a:pt x="144" y="172"/>
                    </a:lnTo>
                    <a:lnTo>
                      <a:pt x="140" y="172"/>
                    </a:lnTo>
                    <a:lnTo>
                      <a:pt x="140" y="172"/>
                    </a:lnTo>
                    <a:lnTo>
                      <a:pt x="133" y="172"/>
                    </a:lnTo>
                    <a:lnTo>
                      <a:pt x="129" y="169"/>
                    </a:lnTo>
                    <a:lnTo>
                      <a:pt x="126" y="165"/>
                    </a:lnTo>
                    <a:lnTo>
                      <a:pt x="126" y="169"/>
                    </a:lnTo>
                    <a:lnTo>
                      <a:pt x="129" y="172"/>
                    </a:lnTo>
                    <a:lnTo>
                      <a:pt x="126" y="176"/>
                    </a:lnTo>
                    <a:lnTo>
                      <a:pt x="126" y="179"/>
                    </a:lnTo>
                    <a:lnTo>
                      <a:pt x="129" y="179"/>
                    </a:lnTo>
                    <a:lnTo>
                      <a:pt x="129" y="176"/>
                    </a:lnTo>
                    <a:lnTo>
                      <a:pt x="129" y="176"/>
                    </a:lnTo>
                    <a:lnTo>
                      <a:pt x="137" y="176"/>
                    </a:lnTo>
                    <a:lnTo>
                      <a:pt x="144" y="176"/>
                    </a:lnTo>
                    <a:lnTo>
                      <a:pt x="147" y="179"/>
                    </a:lnTo>
                    <a:lnTo>
                      <a:pt x="147" y="183"/>
                    </a:lnTo>
                    <a:lnTo>
                      <a:pt x="144" y="183"/>
                    </a:lnTo>
                    <a:lnTo>
                      <a:pt x="144" y="183"/>
                    </a:lnTo>
                    <a:lnTo>
                      <a:pt x="144" y="179"/>
                    </a:lnTo>
                    <a:lnTo>
                      <a:pt x="137" y="179"/>
                    </a:lnTo>
                    <a:lnTo>
                      <a:pt x="133" y="183"/>
                    </a:lnTo>
                    <a:lnTo>
                      <a:pt x="133" y="187"/>
                    </a:lnTo>
                    <a:lnTo>
                      <a:pt x="133" y="190"/>
                    </a:lnTo>
                    <a:lnTo>
                      <a:pt x="129" y="190"/>
                    </a:lnTo>
                    <a:lnTo>
                      <a:pt x="126" y="190"/>
                    </a:lnTo>
                    <a:lnTo>
                      <a:pt x="126" y="187"/>
                    </a:lnTo>
                    <a:lnTo>
                      <a:pt x="126" y="187"/>
                    </a:lnTo>
                    <a:lnTo>
                      <a:pt x="122" y="187"/>
                    </a:lnTo>
                    <a:lnTo>
                      <a:pt x="119" y="187"/>
                    </a:lnTo>
                    <a:lnTo>
                      <a:pt x="119" y="187"/>
                    </a:lnTo>
                    <a:lnTo>
                      <a:pt x="115" y="187"/>
                    </a:lnTo>
                    <a:lnTo>
                      <a:pt x="111" y="187"/>
                    </a:lnTo>
                    <a:lnTo>
                      <a:pt x="111" y="187"/>
                    </a:lnTo>
                    <a:lnTo>
                      <a:pt x="111" y="187"/>
                    </a:lnTo>
                    <a:lnTo>
                      <a:pt x="108" y="187"/>
                    </a:lnTo>
                    <a:lnTo>
                      <a:pt x="108" y="187"/>
                    </a:lnTo>
                    <a:lnTo>
                      <a:pt x="104" y="187"/>
                    </a:lnTo>
                    <a:lnTo>
                      <a:pt x="101" y="187"/>
                    </a:lnTo>
                    <a:lnTo>
                      <a:pt x="94" y="187"/>
                    </a:lnTo>
                    <a:lnTo>
                      <a:pt x="90" y="183"/>
                    </a:lnTo>
                    <a:lnTo>
                      <a:pt x="90" y="183"/>
                    </a:lnTo>
                    <a:lnTo>
                      <a:pt x="83" y="183"/>
                    </a:lnTo>
                    <a:lnTo>
                      <a:pt x="90" y="179"/>
                    </a:lnTo>
                    <a:lnTo>
                      <a:pt x="90" y="176"/>
                    </a:lnTo>
                    <a:lnTo>
                      <a:pt x="90" y="172"/>
                    </a:lnTo>
                    <a:lnTo>
                      <a:pt x="90" y="169"/>
                    </a:lnTo>
                    <a:lnTo>
                      <a:pt x="86" y="169"/>
                    </a:lnTo>
                    <a:lnTo>
                      <a:pt x="86" y="169"/>
                    </a:lnTo>
                    <a:lnTo>
                      <a:pt x="94" y="169"/>
                    </a:lnTo>
                    <a:lnTo>
                      <a:pt x="86" y="169"/>
                    </a:lnTo>
                    <a:lnTo>
                      <a:pt x="83" y="169"/>
                    </a:lnTo>
                    <a:lnTo>
                      <a:pt x="72" y="169"/>
                    </a:lnTo>
                    <a:lnTo>
                      <a:pt x="65" y="172"/>
                    </a:lnTo>
                    <a:lnTo>
                      <a:pt x="61" y="172"/>
                    </a:lnTo>
                    <a:lnTo>
                      <a:pt x="58" y="176"/>
                    </a:lnTo>
                    <a:lnTo>
                      <a:pt x="58" y="176"/>
                    </a:lnTo>
                    <a:lnTo>
                      <a:pt x="51" y="176"/>
                    </a:lnTo>
                    <a:lnTo>
                      <a:pt x="47" y="179"/>
                    </a:lnTo>
                    <a:lnTo>
                      <a:pt x="51" y="179"/>
                    </a:lnTo>
                    <a:lnTo>
                      <a:pt x="54" y="183"/>
                    </a:lnTo>
                    <a:lnTo>
                      <a:pt x="51" y="183"/>
                    </a:lnTo>
                    <a:lnTo>
                      <a:pt x="43" y="183"/>
                    </a:lnTo>
                    <a:lnTo>
                      <a:pt x="43" y="183"/>
                    </a:lnTo>
                    <a:lnTo>
                      <a:pt x="43" y="183"/>
                    </a:lnTo>
                    <a:lnTo>
                      <a:pt x="40" y="183"/>
                    </a:lnTo>
                    <a:lnTo>
                      <a:pt x="29" y="187"/>
                    </a:lnTo>
                    <a:lnTo>
                      <a:pt x="29" y="190"/>
                    </a:lnTo>
                    <a:lnTo>
                      <a:pt x="25" y="187"/>
                    </a:lnTo>
                    <a:lnTo>
                      <a:pt x="25" y="190"/>
                    </a:lnTo>
                    <a:lnTo>
                      <a:pt x="25" y="194"/>
                    </a:lnTo>
                    <a:lnTo>
                      <a:pt x="18" y="194"/>
                    </a:lnTo>
                    <a:lnTo>
                      <a:pt x="18" y="190"/>
                    </a:lnTo>
                    <a:lnTo>
                      <a:pt x="15" y="194"/>
                    </a:lnTo>
                    <a:lnTo>
                      <a:pt x="15" y="194"/>
                    </a:lnTo>
                    <a:lnTo>
                      <a:pt x="15" y="197"/>
                    </a:lnTo>
                    <a:lnTo>
                      <a:pt x="15" y="197"/>
                    </a:lnTo>
                    <a:lnTo>
                      <a:pt x="4" y="201"/>
                    </a:lnTo>
                    <a:lnTo>
                      <a:pt x="4" y="201"/>
                    </a:lnTo>
                    <a:lnTo>
                      <a:pt x="4" y="197"/>
                    </a:lnTo>
                    <a:lnTo>
                      <a:pt x="0" y="197"/>
                    </a:lnTo>
                    <a:lnTo>
                      <a:pt x="0" y="201"/>
                    </a:lnTo>
                    <a:lnTo>
                      <a:pt x="4" y="201"/>
                    </a:lnTo>
                    <a:lnTo>
                      <a:pt x="18" y="208"/>
                    </a:lnTo>
                    <a:lnTo>
                      <a:pt x="29" y="212"/>
                    </a:lnTo>
                    <a:lnTo>
                      <a:pt x="29" y="212"/>
                    </a:lnTo>
                    <a:lnTo>
                      <a:pt x="25" y="208"/>
                    </a:lnTo>
                    <a:lnTo>
                      <a:pt x="40" y="212"/>
                    </a:lnTo>
                    <a:lnTo>
                      <a:pt x="36" y="215"/>
                    </a:lnTo>
                    <a:lnTo>
                      <a:pt x="33" y="219"/>
                    </a:lnTo>
                    <a:lnTo>
                      <a:pt x="29" y="215"/>
                    </a:lnTo>
                    <a:lnTo>
                      <a:pt x="29" y="215"/>
                    </a:lnTo>
                    <a:lnTo>
                      <a:pt x="29" y="212"/>
                    </a:lnTo>
                    <a:lnTo>
                      <a:pt x="25" y="215"/>
                    </a:lnTo>
                    <a:lnTo>
                      <a:pt x="33" y="222"/>
                    </a:lnTo>
                    <a:lnTo>
                      <a:pt x="36" y="226"/>
                    </a:lnTo>
                    <a:lnTo>
                      <a:pt x="36" y="226"/>
                    </a:lnTo>
                    <a:lnTo>
                      <a:pt x="33" y="230"/>
                    </a:lnTo>
                    <a:lnTo>
                      <a:pt x="40" y="233"/>
                    </a:lnTo>
                    <a:lnTo>
                      <a:pt x="40" y="237"/>
                    </a:lnTo>
                    <a:lnTo>
                      <a:pt x="40" y="237"/>
                    </a:lnTo>
                    <a:lnTo>
                      <a:pt x="58" y="237"/>
                    </a:lnTo>
                    <a:lnTo>
                      <a:pt x="61" y="237"/>
                    </a:lnTo>
                    <a:lnTo>
                      <a:pt x="68" y="240"/>
                    </a:lnTo>
                    <a:lnTo>
                      <a:pt x="79" y="237"/>
                    </a:lnTo>
                    <a:lnTo>
                      <a:pt x="86" y="237"/>
                    </a:lnTo>
                    <a:lnTo>
                      <a:pt x="94" y="237"/>
                    </a:lnTo>
                    <a:lnTo>
                      <a:pt x="101" y="237"/>
                    </a:lnTo>
                    <a:lnTo>
                      <a:pt x="104" y="240"/>
                    </a:lnTo>
                    <a:lnTo>
                      <a:pt x="104" y="240"/>
                    </a:lnTo>
                    <a:lnTo>
                      <a:pt x="104" y="237"/>
                    </a:lnTo>
                    <a:lnTo>
                      <a:pt x="101" y="237"/>
                    </a:lnTo>
                    <a:lnTo>
                      <a:pt x="101" y="237"/>
                    </a:lnTo>
                    <a:lnTo>
                      <a:pt x="97" y="233"/>
                    </a:lnTo>
                    <a:lnTo>
                      <a:pt x="104" y="233"/>
                    </a:lnTo>
                    <a:lnTo>
                      <a:pt x="104" y="237"/>
                    </a:lnTo>
                    <a:lnTo>
                      <a:pt x="108" y="237"/>
                    </a:lnTo>
                    <a:lnTo>
                      <a:pt x="111" y="244"/>
                    </a:lnTo>
                    <a:lnTo>
                      <a:pt x="111" y="244"/>
                    </a:lnTo>
                    <a:lnTo>
                      <a:pt x="115" y="240"/>
                    </a:lnTo>
                    <a:lnTo>
                      <a:pt x="119" y="237"/>
                    </a:lnTo>
                    <a:lnTo>
                      <a:pt x="122" y="233"/>
                    </a:lnTo>
                    <a:lnTo>
                      <a:pt x="122" y="233"/>
                    </a:lnTo>
                    <a:lnTo>
                      <a:pt x="133" y="230"/>
                    </a:lnTo>
                    <a:lnTo>
                      <a:pt x="133" y="230"/>
                    </a:lnTo>
                    <a:lnTo>
                      <a:pt x="137" y="230"/>
                    </a:lnTo>
                    <a:lnTo>
                      <a:pt x="140" y="230"/>
                    </a:lnTo>
                    <a:lnTo>
                      <a:pt x="140" y="226"/>
                    </a:lnTo>
                    <a:lnTo>
                      <a:pt x="147" y="226"/>
                    </a:lnTo>
                    <a:lnTo>
                      <a:pt x="151" y="230"/>
                    </a:lnTo>
                    <a:lnTo>
                      <a:pt x="151" y="230"/>
                    </a:lnTo>
                    <a:lnTo>
                      <a:pt x="151" y="233"/>
                    </a:lnTo>
                    <a:lnTo>
                      <a:pt x="151" y="237"/>
                    </a:lnTo>
                    <a:lnTo>
                      <a:pt x="147" y="237"/>
                    </a:lnTo>
                    <a:lnTo>
                      <a:pt x="144" y="240"/>
                    </a:lnTo>
                    <a:lnTo>
                      <a:pt x="140" y="237"/>
                    </a:lnTo>
                    <a:lnTo>
                      <a:pt x="137" y="237"/>
                    </a:lnTo>
                    <a:lnTo>
                      <a:pt x="137" y="240"/>
                    </a:lnTo>
                    <a:lnTo>
                      <a:pt x="137" y="244"/>
                    </a:lnTo>
                    <a:lnTo>
                      <a:pt x="140" y="240"/>
                    </a:lnTo>
                    <a:lnTo>
                      <a:pt x="144" y="244"/>
                    </a:lnTo>
                    <a:lnTo>
                      <a:pt x="144" y="244"/>
                    </a:lnTo>
                    <a:lnTo>
                      <a:pt x="147" y="251"/>
                    </a:lnTo>
                    <a:lnTo>
                      <a:pt x="147" y="251"/>
                    </a:lnTo>
                    <a:lnTo>
                      <a:pt x="147" y="255"/>
                    </a:lnTo>
                    <a:lnTo>
                      <a:pt x="151" y="255"/>
                    </a:lnTo>
                    <a:lnTo>
                      <a:pt x="151" y="258"/>
                    </a:lnTo>
                    <a:lnTo>
                      <a:pt x="151" y="258"/>
                    </a:lnTo>
                    <a:lnTo>
                      <a:pt x="151" y="262"/>
                    </a:lnTo>
                    <a:lnTo>
                      <a:pt x="147" y="265"/>
                    </a:lnTo>
                    <a:lnTo>
                      <a:pt x="144" y="269"/>
                    </a:lnTo>
                    <a:lnTo>
                      <a:pt x="144" y="273"/>
                    </a:lnTo>
                    <a:lnTo>
                      <a:pt x="140" y="273"/>
                    </a:lnTo>
                    <a:lnTo>
                      <a:pt x="137" y="273"/>
                    </a:lnTo>
                    <a:lnTo>
                      <a:pt x="133" y="273"/>
                    </a:lnTo>
                    <a:lnTo>
                      <a:pt x="129" y="273"/>
                    </a:lnTo>
                    <a:lnTo>
                      <a:pt x="122" y="276"/>
                    </a:lnTo>
                    <a:lnTo>
                      <a:pt x="122" y="276"/>
                    </a:lnTo>
                    <a:lnTo>
                      <a:pt x="126" y="273"/>
                    </a:lnTo>
                    <a:lnTo>
                      <a:pt x="126" y="273"/>
                    </a:lnTo>
                    <a:lnTo>
                      <a:pt x="122" y="273"/>
                    </a:lnTo>
                    <a:lnTo>
                      <a:pt x="119" y="273"/>
                    </a:lnTo>
                    <a:lnTo>
                      <a:pt x="119" y="276"/>
                    </a:lnTo>
                    <a:lnTo>
                      <a:pt x="115" y="280"/>
                    </a:lnTo>
                    <a:lnTo>
                      <a:pt x="108" y="283"/>
                    </a:lnTo>
                    <a:lnTo>
                      <a:pt x="104" y="283"/>
                    </a:lnTo>
                    <a:lnTo>
                      <a:pt x="101" y="287"/>
                    </a:lnTo>
                    <a:lnTo>
                      <a:pt x="97" y="283"/>
                    </a:lnTo>
                    <a:lnTo>
                      <a:pt x="97" y="283"/>
                    </a:lnTo>
                    <a:lnTo>
                      <a:pt x="90" y="287"/>
                    </a:lnTo>
                    <a:lnTo>
                      <a:pt x="83" y="291"/>
                    </a:lnTo>
                    <a:lnTo>
                      <a:pt x="83" y="291"/>
                    </a:lnTo>
                    <a:lnTo>
                      <a:pt x="83" y="291"/>
                    </a:lnTo>
                    <a:lnTo>
                      <a:pt x="83" y="291"/>
                    </a:lnTo>
                    <a:lnTo>
                      <a:pt x="83" y="294"/>
                    </a:lnTo>
                    <a:lnTo>
                      <a:pt x="83" y="294"/>
                    </a:lnTo>
                    <a:lnTo>
                      <a:pt x="76" y="294"/>
                    </a:lnTo>
                    <a:lnTo>
                      <a:pt x="72" y="294"/>
                    </a:lnTo>
                    <a:lnTo>
                      <a:pt x="68" y="298"/>
                    </a:lnTo>
                    <a:lnTo>
                      <a:pt x="65" y="301"/>
                    </a:lnTo>
                    <a:lnTo>
                      <a:pt x="65" y="301"/>
                    </a:lnTo>
                    <a:lnTo>
                      <a:pt x="61" y="301"/>
                    </a:lnTo>
                    <a:lnTo>
                      <a:pt x="54" y="309"/>
                    </a:lnTo>
                    <a:lnTo>
                      <a:pt x="54" y="309"/>
                    </a:lnTo>
                    <a:lnTo>
                      <a:pt x="54" y="309"/>
                    </a:lnTo>
                    <a:lnTo>
                      <a:pt x="51" y="312"/>
                    </a:lnTo>
                    <a:lnTo>
                      <a:pt x="51" y="316"/>
                    </a:lnTo>
                    <a:lnTo>
                      <a:pt x="47" y="319"/>
                    </a:lnTo>
                    <a:lnTo>
                      <a:pt x="51" y="323"/>
                    </a:lnTo>
                    <a:lnTo>
                      <a:pt x="47" y="323"/>
                    </a:lnTo>
                    <a:lnTo>
                      <a:pt x="43" y="323"/>
                    </a:lnTo>
                    <a:lnTo>
                      <a:pt x="43" y="323"/>
                    </a:lnTo>
                    <a:lnTo>
                      <a:pt x="40" y="323"/>
                    </a:lnTo>
                    <a:lnTo>
                      <a:pt x="40" y="326"/>
                    </a:lnTo>
                    <a:lnTo>
                      <a:pt x="43" y="330"/>
                    </a:lnTo>
                    <a:lnTo>
                      <a:pt x="43" y="330"/>
                    </a:lnTo>
                    <a:lnTo>
                      <a:pt x="40" y="330"/>
                    </a:lnTo>
                    <a:lnTo>
                      <a:pt x="40" y="334"/>
                    </a:lnTo>
                    <a:lnTo>
                      <a:pt x="40" y="334"/>
                    </a:lnTo>
                    <a:lnTo>
                      <a:pt x="40" y="334"/>
                    </a:lnTo>
                    <a:lnTo>
                      <a:pt x="47" y="334"/>
                    </a:lnTo>
                    <a:lnTo>
                      <a:pt x="51" y="330"/>
                    </a:lnTo>
                    <a:lnTo>
                      <a:pt x="51" y="330"/>
                    </a:lnTo>
                    <a:lnTo>
                      <a:pt x="58" y="330"/>
                    </a:lnTo>
                    <a:lnTo>
                      <a:pt x="61" y="330"/>
                    </a:lnTo>
                    <a:lnTo>
                      <a:pt x="58" y="330"/>
                    </a:lnTo>
                    <a:lnTo>
                      <a:pt x="58" y="334"/>
                    </a:lnTo>
                    <a:lnTo>
                      <a:pt x="51" y="334"/>
                    </a:lnTo>
                    <a:lnTo>
                      <a:pt x="47" y="334"/>
                    </a:lnTo>
                    <a:lnTo>
                      <a:pt x="47" y="337"/>
                    </a:lnTo>
                    <a:lnTo>
                      <a:pt x="47" y="337"/>
                    </a:lnTo>
                    <a:lnTo>
                      <a:pt x="51" y="341"/>
                    </a:lnTo>
                    <a:lnTo>
                      <a:pt x="54" y="337"/>
                    </a:lnTo>
                    <a:lnTo>
                      <a:pt x="58" y="337"/>
                    </a:lnTo>
                    <a:lnTo>
                      <a:pt x="54" y="341"/>
                    </a:lnTo>
                    <a:lnTo>
                      <a:pt x="54" y="341"/>
                    </a:lnTo>
                    <a:lnTo>
                      <a:pt x="58" y="344"/>
                    </a:lnTo>
                    <a:lnTo>
                      <a:pt x="58" y="348"/>
                    </a:lnTo>
                    <a:lnTo>
                      <a:pt x="58" y="348"/>
                    </a:lnTo>
                    <a:lnTo>
                      <a:pt x="58" y="352"/>
                    </a:lnTo>
                    <a:lnTo>
                      <a:pt x="61" y="352"/>
                    </a:lnTo>
                    <a:lnTo>
                      <a:pt x="61" y="352"/>
                    </a:lnTo>
                    <a:lnTo>
                      <a:pt x="65" y="348"/>
                    </a:lnTo>
                    <a:lnTo>
                      <a:pt x="65" y="348"/>
                    </a:lnTo>
                    <a:lnTo>
                      <a:pt x="68" y="348"/>
                    </a:lnTo>
                    <a:lnTo>
                      <a:pt x="72" y="348"/>
                    </a:lnTo>
                    <a:lnTo>
                      <a:pt x="68" y="352"/>
                    </a:lnTo>
                    <a:lnTo>
                      <a:pt x="76" y="355"/>
                    </a:lnTo>
                    <a:lnTo>
                      <a:pt x="83" y="355"/>
                    </a:lnTo>
                    <a:lnTo>
                      <a:pt x="86" y="355"/>
                    </a:lnTo>
                    <a:lnTo>
                      <a:pt x="90" y="355"/>
                    </a:lnTo>
                    <a:lnTo>
                      <a:pt x="90" y="359"/>
                    </a:lnTo>
                    <a:lnTo>
                      <a:pt x="90" y="359"/>
                    </a:lnTo>
                    <a:lnTo>
                      <a:pt x="83" y="362"/>
                    </a:lnTo>
                    <a:lnTo>
                      <a:pt x="79" y="362"/>
                    </a:lnTo>
                    <a:lnTo>
                      <a:pt x="76" y="366"/>
                    </a:lnTo>
                    <a:lnTo>
                      <a:pt x="76" y="370"/>
                    </a:lnTo>
                    <a:lnTo>
                      <a:pt x="72" y="373"/>
                    </a:lnTo>
                    <a:lnTo>
                      <a:pt x="72" y="373"/>
                    </a:lnTo>
                    <a:lnTo>
                      <a:pt x="76" y="380"/>
                    </a:lnTo>
                    <a:lnTo>
                      <a:pt x="79" y="380"/>
                    </a:lnTo>
                    <a:lnTo>
                      <a:pt x="83" y="380"/>
                    </a:lnTo>
                    <a:lnTo>
                      <a:pt x="83" y="380"/>
                    </a:lnTo>
                    <a:lnTo>
                      <a:pt x="86" y="380"/>
                    </a:lnTo>
                    <a:lnTo>
                      <a:pt x="83" y="380"/>
                    </a:lnTo>
                    <a:lnTo>
                      <a:pt x="83" y="380"/>
                    </a:lnTo>
                    <a:lnTo>
                      <a:pt x="90" y="380"/>
                    </a:lnTo>
                    <a:lnTo>
                      <a:pt x="90" y="384"/>
                    </a:lnTo>
                    <a:lnTo>
                      <a:pt x="83" y="384"/>
                    </a:lnTo>
                    <a:lnTo>
                      <a:pt x="83" y="384"/>
                    </a:lnTo>
                    <a:lnTo>
                      <a:pt x="83" y="387"/>
                    </a:lnTo>
                    <a:lnTo>
                      <a:pt x="86" y="387"/>
                    </a:lnTo>
                    <a:lnTo>
                      <a:pt x="90" y="387"/>
                    </a:lnTo>
                    <a:lnTo>
                      <a:pt x="94" y="391"/>
                    </a:lnTo>
                    <a:lnTo>
                      <a:pt x="94" y="387"/>
                    </a:lnTo>
                    <a:lnTo>
                      <a:pt x="97" y="391"/>
                    </a:lnTo>
                    <a:lnTo>
                      <a:pt x="97" y="391"/>
                    </a:lnTo>
                    <a:lnTo>
                      <a:pt x="101" y="391"/>
                    </a:lnTo>
                    <a:lnTo>
                      <a:pt x="104" y="391"/>
                    </a:lnTo>
                    <a:lnTo>
                      <a:pt x="104" y="387"/>
                    </a:lnTo>
                    <a:lnTo>
                      <a:pt x="108" y="387"/>
                    </a:lnTo>
                    <a:lnTo>
                      <a:pt x="111" y="380"/>
                    </a:lnTo>
                    <a:lnTo>
                      <a:pt x="115" y="377"/>
                    </a:lnTo>
                    <a:lnTo>
                      <a:pt x="119" y="377"/>
                    </a:lnTo>
                    <a:lnTo>
                      <a:pt x="119" y="373"/>
                    </a:lnTo>
                    <a:lnTo>
                      <a:pt x="115" y="373"/>
                    </a:lnTo>
                    <a:lnTo>
                      <a:pt x="111" y="370"/>
                    </a:lnTo>
                    <a:lnTo>
                      <a:pt x="119" y="362"/>
                    </a:lnTo>
                    <a:lnTo>
                      <a:pt x="126" y="359"/>
                    </a:lnTo>
                    <a:lnTo>
                      <a:pt x="129" y="355"/>
                    </a:lnTo>
                    <a:lnTo>
                      <a:pt x="129" y="355"/>
                    </a:lnTo>
                    <a:lnTo>
                      <a:pt x="137" y="355"/>
                    </a:lnTo>
                    <a:lnTo>
                      <a:pt x="122" y="362"/>
                    </a:lnTo>
                    <a:lnTo>
                      <a:pt x="119" y="370"/>
                    </a:lnTo>
                    <a:lnTo>
                      <a:pt x="115" y="370"/>
                    </a:lnTo>
                    <a:lnTo>
                      <a:pt x="119" y="373"/>
                    </a:lnTo>
                    <a:lnTo>
                      <a:pt x="119" y="373"/>
                    </a:lnTo>
                    <a:lnTo>
                      <a:pt x="119" y="377"/>
                    </a:lnTo>
                    <a:lnTo>
                      <a:pt x="122" y="380"/>
                    </a:lnTo>
                    <a:lnTo>
                      <a:pt x="122" y="380"/>
                    </a:lnTo>
                    <a:lnTo>
                      <a:pt x="126" y="384"/>
                    </a:lnTo>
                    <a:lnTo>
                      <a:pt x="129" y="391"/>
                    </a:lnTo>
                    <a:lnTo>
                      <a:pt x="129" y="395"/>
                    </a:lnTo>
                    <a:lnTo>
                      <a:pt x="129" y="395"/>
                    </a:lnTo>
                    <a:lnTo>
                      <a:pt x="126" y="402"/>
                    </a:lnTo>
                    <a:lnTo>
                      <a:pt x="126" y="402"/>
                    </a:lnTo>
                    <a:lnTo>
                      <a:pt x="126" y="402"/>
                    </a:lnTo>
                    <a:lnTo>
                      <a:pt x="126" y="405"/>
                    </a:lnTo>
                    <a:lnTo>
                      <a:pt x="126" y="409"/>
                    </a:lnTo>
                    <a:lnTo>
                      <a:pt x="129" y="405"/>
                    </a:lnTo>
                    <a:lnTo>
                      <a:pt x="133" y="405"/>
                    </a:lnTo>
                    <a:lnTo>
                      <a:pt x="133" y="409"/>
                    </a:lnTo>
                    <a:lnTo>
                      <a:pt x="133" y="409"/>
                    </a:lnTo>
                    <a:lnTo>
                      <a:pt x="129" y="409"/>
                    </a:lnTo>
                    <a:lnTo>
                      <a:pt x="129" y="416"/>
                    </a:lnTo>
                    <a:lnTo>
                      <a:pt x="133" y="416"/>
                    </a:lnTo>
                    <a:lnTo>
                      <a:pt x="133" y="416"/>
                    </a:lnTo>
                    <a:lnTo>
                      <a:pt x="133" y="416"/>
                    </a:lnTo>
                    <a:lnTo>
                      <a:pt x="129" y="420"/>
                    </a:lnTo>
                    <a:lnTo>
                      <a:pt x="126" y="420"/>
                    </a:lnTo>
                    <a:lnTo>
                      <a:pt x="122" y="420"/>
                    </a:lnTo>
                    <a:lnTo>
                      <a:pt x="129" y="423"/>
                    </a:lnTo>
                    <a:lnTo>
                      <a:pt x="133" y="420"/>
                    </a:lnTo>
                    <a:lnTo>
                      <a:pt x="137" y="416"/>
                    </a:lnTo>
                    <a:lnTo>
                      <a:pt x="140" y="416"/>
                    </a:lnTo>
                    <a:lnTo>
                      <a:pt x="147" y="413"/>
                    </a:lnTo>
                    <a:lnTo>
                      <a:pt x="151" y="413"/>
                    </a:lnTo>
                    <a:lnTo>
                      <a:pt x="154" y="409"/>
                    </a:lnTo>
                    <a:lnTo>
                      <a:pt x="158" y="402"/>
                    </a:lnTo>
                    <a:lnTo>
                      <a:pt x="162" y="405"/>
                    </a:lnTo>
                    <a:lnTo>
                      <a:pt x="162" y="409"/>
                    </a:lnTo>
                    <a:lnTo>
                      <a:pt x="158" y="409"/>
                    </a:lnTo>
                    <a:lnTo>
                      <a:pt x="158" y="413"/>
                    </a:lnTo>
                    <a:lnTo>
                      <a:pt x="158" y="413"/>
                    </a:lnTo>
                    <a:lnTo>
                      <a:pt x="162" y="416"/>
                    </a:lnTo>
                    <a:lnTo>
                      <a:pt x="162" y="413"/>
                    </a:lnTo>
                    <a:lnTo>
                      <a:pt x="165" y="416"/>
                    </a:lnTo>
                    <a:lnTo>
                      <a:pt x="165" y="416"/>
                    </a:lnTo>
                    <a:lnTo>
                      <a:pt x="172" y="413"/>
                    </a:lnTo>
                    <a:lnTo>
                      <a:pt x="172" y="413"/>
                    </a:lnTo>
                    <a:lnTo>
                      <a:pt x="172" y="413"/>
                    </a:lnTo>
                    <a:lnTo>
                      <a:pt x="176" y="413"/>
                    </a:lnTo>
                    <a:lnTo>
                      <a:pt x="172" y="416"/>
                    </a:lnTo>
                    <a:lnTo>
                      <a:pt x="176" y="416"/>
                    </a:lnTo>
                    <a:lnTo>
                      <a:pt x="180" y="420"/>
                    </a:lnTo>
                    <a:lnTo>
                      <a:pt x="183" y="427"/>
                    </a:lnTo>
                    <a:lnTo>
                      <a:pt x="187" y="427"/>
                    </a:lnTo>
                    <a:lnTo>
                      <a:pt x="187" y="427"/>
                    </a:lnTo>
                    <a:lnTo>
                      <a:pt x="190" y="427"/>
                    </a:lnTo>
                    <a:lnTo>
                      <a:pt x="190" y="420"/>
                    </a:lnTo>
                    <a:lnTo>
                      <a:pt x="187" y="420"/>
                    </a:lnTo>
                    <a:lnTo>
                      <a:pt x="190" y="416"/>
                    </a:lnTo>
                    <a:lnTo>
                      <a:pt x="190" y="416"/>
                    </a:lnTo>
                    <a:lnTo>
                      <a:pt x="194" y="413"/>
                    </a:lnTo>
                    <a:lnTo>
                      <a:pt x="194" y="409"/>
                    </a:lnTo>
                    <a:lnTo>
                      <a:pt x="197" y="409"/>
                    </a:lnTo>
                    <a:lnTo>
                      <a:pt x="197" y="413"/>
                    </a:lnTo>
                    <a:lnTo>
                      <a:pt x="194" y="416"/>
                    </a:lnTo>
                    <a:lnTo>
                      <a:pt x="201" y="420"/>
                    </a:lnTo>
                    <a:lnTo>
                      <a:pt x="205" y="420"/>
                    </a:lnTo>
                    <a:lnTo>
                      <a:pt x="215" y="416"/>
                    </a:lnTo>
                    <a:lnTo>
                      <a:pt x="219" y="413"/>
                    </a:lnTo>
                    <a:lnTo>
                      <a:pt x="226" y="409"/>
                    </a:lnTo>
                    <a:lnTo>
                      <a:pt x="230" y="405"/>
                    </a:lnTo>
                    <a:lnTo>
                      <a:pt x="233" y="409"/>
                    </a:lnTo>
                    <a:lnTo>
                      <a:pt x="226" y="416"/>
                    </a:lnTo>
                    <a:lnTo>
                      <a:pt x="222" y="416"/>
                    </a:lnTo>
                    <a:lnTo>
                      <a:pt x="226" y="416"/>
                    </a:lnTo>
                    <a:lnTo>
                      <a:pt x="226" y="416"/>
                    </a:lnTo>
                    <a:lnTo>
                      <a:pt x="222" y="420"/>
                    </a:lnTo>
                    <a:lnTo>
                      <a:pt x="219" y="423"/>
                    </a:lnTo>
                    <a:lnTo>
                      <a:pt x="215" y="431"/>
                    </a:lnTo>
                    <a:lnTo>
                      <a:pt x="219" y="431"/>
                    </a:lnTo>
                    <a:lnTo>
                      <a:pt x="215" y="434"/>
                    </a:lnTo>
                    <a:lnTo>
                      <a:pt x="212" y="445"/>
                    </a:lnTo>
                    <a:lnTo>
                      <a:pt x="212" y="448"/>
                    </a:lnTo>
                    <a:lnTo>
                      <a:pt x="212" y="452"/>
                    </a:lnTo>
                    <a:lnTo>
                      <a:pt x="208" y="452"/>
                    </a:lnTo>
                    <a:lnTo>
                      <a:pt x="205" y="459"/>
                    </a:lnTo>
                    <a:lnTo>
                      <a:pt x="205" y="459"/>
                    </a:lnTo>
                    <a:lnTo>
                      <a:pt x="201" y="459"/>
                    </a:lnTo>
                    <a:lnTo>
                      <a:pt x="201" y="463"/>
                    </a:lnTo>
                    <a:lnTo>
                      <a:pt x="197" y="466"/>
                    </a:lnTo>
                    <a:lnTo>
                      <a:pt x="194" y="466"/>
                    </a:lnTo>
                    <a:lnTo>
                      <a:pt x="194" y="470"/>
                    </a:lnTo>
                    <a:lnTo>
                      <a:pt x="194" y="474"/>
                    </a:lnTo>
                    <a:lnTo>
                      <a:pt x="190" y="474"/>
                    </a:lnTo>
                    <a:lnTo>
                      <a:pt x="190" y="474"/>
                    </a:lnTo>
                    <a:lnTo>
                      <a:pt x="187" y="474"/>
                    </a:lnTo>
                    <a:lnTo>
                      <a:pt x="187" y="474"/>
                    </a:lnTo>
                    <a:lnTo>
                      <a:pt x="180" y="477"/>
                    </a:lnTo>
                    <a:lnTo>
                      <a:pt x="176" y="481"/>
                    </a:lnTo>
                    <a:lnTo>
                      <a:pt x="172" y="481"/>
                    </a:lnTo>
                    <a:lnTo>
                      <a:pt x="169" y="481"/>
                    </a:lnTo>
                    <a:lnTo>
                      <a:pt x="162" y="488"/>
                    </a:lnTo>
                    <a:lnTo>
                      <a:pt x="158" y="492"/>
                    </a:lnTo>
                    <a:lnTo>
                      <a:pt x="154" y="495"/>
                    </a:lnTo>
                    <a:lnTo>
                      <a:pt x="154" y="495"/>
                    </a:lnTo>
                    <a:lnTo>
                      <a:pt x="154" y="499"/>
                    </a:lnTo>
                    <a:lnTo>
                      <a:pt x="154" y="502"/>
                    </a:lnTo>
                    <a:lnTo>
                      <a:pt x="158" y="502"/>
                    </a:lnTo>
                    <a:lnTo>
                      <a:pt x="162" y="502"/>
                    </a:lnTo>
                    <a:lnTo>
                      <a:pt x="158" y="502"/>
                    </a:lnTo>
                    <a:lnTo>
                      <a:pt x="154" y="502"/>
                    </a:lnTo>
                    <a:lnTo>
                      <a:pt x="151" y="502"/>
                    </a:lnTo>
                    <a:lnTo>
                      <a:pt x="151" y="502"/>
                    </a:lnTo>
                    <a:lnTo>
                      <a:pt x="151" y="502"/>
                    </a:lnTo>
                    <a:lnTo>
                      <a:pt x="147" y="502"/>
                    </a:lnTo>
                    <a:lnTo>
                      <a:pt x="147" y="502"/>
                    </a:lnTo>
                    <a:lnTo>
                      <a:pt x="147" y="499"/>
                    </a:lnTo>
                    <a:lnTo>
                      <a:pt x="147" y="499"/>
                    </a:lnTo>
                    <a:lnTo>
                      <a:pt x="144" y="499"/>
                    </a:lnTo>
                    <a:lnTo>
                      <a:pt x="140" y="499"/>
                    </a:lnTo>
                    <a:lnTo>
                      <a:pt x="140" y="499"/>
                    </a:lnTo>
                    <a:lnTo>
                      <a:pt x="137" y="499"/>
                    </a:lnTo>
                    <a:lnTo>
                      <a:pt x="129" y="502"/>
                    </a:lnTo>
                    <a:lnTo>
                      <a:pt x="122" y="506"/>
                    </a:lnTo>
                    <a:lnTo>
                      <a:pt x="115" y="509"/>
                    </a:lnTo>
                    <a:lnTo>
                      <a:pt x="115" y="513"/>
                    </a:lnTo>
                    <a:lnTo>
                      <a:pt x="111" y="513"/>
                    </a:lnTo>
                    <a:lnTo>
                      <a:pt x="111" y="513"/>
                    </a:lnTo>
                    <a:lnTo>
                      <a:pt x="111" y="517"/>
                    </a:lnTo>
                    <a:lnTo>
                      <a:pt x="108" y="517"/>
                    </a:lnTo>
                    <a:lnTo>
                      <a:pt x="108" y="520"/>
                    </a:lnTo>
                    <a:lnTo>
                      <a:pt x="104" y="520"/>
                    </a:lnTo>
                    <a:lnTo>
                      <a:pt x="104" y="520"/>
                    </a:lnTo>
                    <a:lnTo>
                      <a:pt x="104" y="520"/>
                    </a:lnTo>
                    <a:lnTo>
                      <a:pt x="101" y="520"/>
                    </a:lnTo>
                    <a:lnTo>
                      <a:pt x="97" y="524"/>
                    </a:lnTo>
                    <a:lnTo>
                      <a:pt x="97" y="524"/>
                    </a:lnTo>
                    <a:lnTo>
                      <a:pt x="94" y="524"/>
                    </a:lnTo>
                    <a:lnTo>
                      <a:pt x="94" y="524"/>
                    </a:lnTo>
                    <a:lnTo>
                      <a:pt x="97" y="524"/>
                    </a:lnTo>
                    <a:lnTo>
                      <a:pt x="97" y="527"/>
                    </a:lnTo>
                    <a:lnTo>
                      <a:pt x="97" y="531"/>
                    </a:lnTo>
                    <a:lnTo>
                      <a:pt x="101" y="531"/>
                    </a:lnTo>
                    <a:lnTo>
                      <a:pt x="101" y="531"/>
                    </a:lnTo>
                    <a:lnTo>
                      <a:pt x="101" y="527"/>
                    </a:lnTo>
                    <a:lnTo>
                      <a:pt x="101" y="524"/>
                    </a:lnTo>
                    <a:lnTo>
                      <a:pt x="104" y="524"/>
                    </a:lnTo>
                    <a:lnTo>
                      <a:pt x="104" y="527"/>
                    </a:lnTo>
                    <a:lnTo>
                      <a:pt x="108" y="527"/>
                    </a:lnTo>
                    <a:lnTo>
                      <a:pt x="111" y="527"/>
                    </a:lnTo>
                    <a:lnTo>
                      <a:pt x="111" y="520"/>
                    </a:lnTo>
                    <a:lnTo>
                      <a:pt x="111" y="520"/>
                    </a:lnTo>
                    <a:lnTo>
                      <a:pt x="115" y="520"/>
                    </a:lnTo>
                    <a:lnTo>
                      <a:pt x="115" y="524"/>
                    </a:lnTo>
                    <a:lnTo>
                      <a:pt x="115" y="524"/>
                    </a:lnTo>
                    <a:lnTo>
                      <a:pt x="119" y="524"/>
                    </a:lnTo>
                    <a:lnTo>
                      <a:pt x="119" y="524"/>
                    </a:lnTo>
                    <a:lnTo>
                      <a:pt x="122" y="524"/>
                    </a:lnTo>
                    <a:lnTo>
                      <a:pt x="122" y="524"/>
                    </a:lnTo>
                    <a:lnTo>
                      <a:pt x="122" y="524"/>
                    </a:lnTo>
                    <a:lnTo>
                      <a:pt x="126" y="524"/>
                    </a:lnTo>
                    <a:lnTo>
                      <a:pt x="126" y="520"/>
                    </a:lnTo>
                    <a:lnTo>
                      <a:pt x="129" y="517"/>
                    </a:lnTo>
                    <a:lnTo>
                      <a:pt x="129" y="513"/>
                    </a:lnTo>
                    <a:lnTo>
                      <a:pt x="129" y="509"/>
                    </a:lnTo>
                    <a:lnTo>
                      <a:pt x="133" y="509"/>
                    </a:lnTo>
                    <a:lnTo>
                      <a:pt x="137" y="509"/>
                    </a:lnTo>
                    <a:lnTo>
                      <a:pt x="137" y="513"/>
                    </a:lnTo>
                    <a:lnTo>
                      <a:pt x="133" y="513"/>
                    </a:lnTo>
                    <a:lnTo>
                      <a:pt x="137" y="517"/>
                    </a:lnTo>
                    <a:lnTo>
                      <a:pt x="140" y="517"/>
                    </a:lnTo>
                    <a:lnTo>
                      <a:pt x="147" y="513"/>
                    </a:lnTo>
                    <a:lnTo>
                      <a:pt x="151" y="513"/>
                    </a:lnTo>
                    <a:lnTo>
                      <a:pt x="151" y="513"/>
                    </a:lnTo>
                    <a:lnTo>
                      <a:pt x="151" y="509"/>
                    </a:lnTo>
                    <a:lnTo>
                      <a:pt x="151" y="509"/>
                    </a:lnTo>
                    <a:lnTo>
                      <a:pt x="154" y="513"/>
                    </a:lnTo>
                    <a:lnTo>
                      <a:pt x="158" y="509"/>
                    </a:lnTo>
                    <a:lnTo>
                      <a:pt x="158" y="509"/>
                    </a:lnTo>
                    <a:lnTo>
                      <a:pt x="158" y="506"/>
                    </a:lnTo>
                    <a:lnTo>
                      <a:pt x="162" y="506"/>
                    </a:lnTo>
                    <a:lnTo>
                      <a:pt x="165" y="506"/>
                    </a:lnTo>
                    <a:lnTo>
                      <a:pt x="165" y="506"/>
                    </a:lnTo>
                    <a:lnTo>
                      <a:pt x="169" y="506"/>
                    </a:lnTo>
                    <a:lnTo>
                      <a:pt x="169" y="502"/>
                    </a:lnTo>
                    <a:lnTo>
                      <a:pt x="172" y="502"/>
                    </a:lnTo>
                    <a:lnTo>
                      <a:pt x="172" y="506"/>
                    </a:lnTo>
                    <a:lnTo>
                      <a:pt x="172" y="509"/>
                    </a:lnTo>
                    <a:lnTo>
                      <a:pt x="172" y="509"/>
                    </a:lnTo>
                    <a:lnTo>
                      <a:pt x="172" y="509"/>
                    </a:lnTo>
                    <a:lnTo>
                      <a:pt x="176" y="506"/>
                    </a:lnTo>
                    <a:lnTo>
                      <a:pt x="176" y="502"/>
                    </a:lnTo>
                    <a:lnTo>
                      <a:pt x="176" y="502"/>
                    </a:lnTo>
                    <a:lnTo>
                      <a:pt x="180" y="502"/>
                    </a:lnTo>
                    <a:lnTo>
                      <a:pt x="187" y="502"/>
                    </a:lnTo>
                    <a:lnTo>
                      <a:pt x="190" y="499"/>
                    </a:lnTo>
                    <a:lnTo>
                      <a:pt x="190" y="499"/>
                    </a:lnTo>
                    <a:lnTo>
                      <a:pt x="194" y="499"/>
                    </a:lnTo>
                    <a:lnTo>
                      <a:pt x="194" y="495"/>
                    </a:lnTo>
                    <a:lnTo>
                      <a:pt x="194" y="492"/>
                    </a:lnTo>
                    <a:lnTo>
                      <a:pt x="190" y="492"/>
                    </a:lnTo>
                    <a:lnTo>
                      <a:pt x="187" y="488"/>
                    </a:lnTo>
                    <a:lnTo>
                      <a:pt x="183" y="488"/>
                    </a:lnTo>
                    <a:lnTo>
                      <a:pt x="183" y="484"/>
                    </a:lnTo>
                    <a:lnTo>
                      <a:pt x="187" y="484"/>
                    </a:lnTo>
                    <a:lnTo>
                      <a:pt x="187" y="488"/>
                    </a:lnTo>
                    <a:lnTo>
                      <a:pt x="187" y="488"/>
                    </a:lnTo>
                    <a:lnTo>
                      <a:pt x="194" y="492"/>
                    </a:lnTo>
                    <a:lnTo>
                      <a:pt x="197" y="484"/>
                    </a:lnTo>
                    <a:lnTo>
                      <a:pt x="201" y="484"/>
                    </a:lnTo>
                    <a:lnTo>
                      <a:pt x="208" y="484"/>
                    </a:lnTo>
                    <a:lnTo>
                      <a:pt x="208" y="481"/>
                    </a:lnTo>
                    <a:lnTo>
                      <a:pt x="208" y="481"/>
                    </a:lnTo>
                    <a:lnTo>
                      <a:pt x="205" y="481"/>
                    </a:lnTo>
                    <a:lnTo>
                      <a:pt x="205" y="481"/>
                    </a:lnTo>
                    <a:lnTo>
                      <a:pt x="212" y="477"/>
                    </a:lnTo>
                    <a:lnTo>
                      <a:pt x="212" y="481"/>
                    </a:lnTo>
                    <a:lnTo>
                      <a:pt x="215" y="481"/>
                    </a:lnTo>
                    <a:lnTo>
                      <a:pt x="215" y="477"/>
                    </a:lnTo>
                    <a:lnTo>
                      <a:pt x="215" y="474"/>
                    </a:lnTo>
                    <a:lnTo>
                      <a:pt x="219" y="474"/>
                    </a:lnTo>
                    <a:lnTo>
                      <a:pt x="222" y="474"/>
                    </a:lnTo>
                    <a:lnTo>
                      <a:pt x="226" y="474"/>
                    </a:lnTo>
                    <a:lnTo>
                      <a:pt x="230" y="470"/>
                    </a:lnTo>
                    <a:lnTo>
                      <a:pt x="230" y="470"/>
                    </a:lnTo>
                    <a:lnTo>
                      <a:pt x="230" y="470"/>
                    </a:lnTo>
                    <a:lnTo>
                      <a:pt x="230" y="470"/>
                    </a:lnTo>
                    <a:lnTo>
                      <a:pt x="233" y="470"/>
                    </a:lnTo>
                    <a:lnTo>
                      <a:pt x="233" y="470"/>
                    </a:lnTo>
                    <a:lnTo>
                      <a:pt x="237" y="466"/>
                    </a:lnTo>
                    <a:lnTo>
                      <a:pt x="237" y="466"/>
                    </a:lnTo>
                    <a:lnTo>
                      <a:pt x="240" y="459"/>
                    </a:lnTo>
                    <a:lnTo>
                      <a:pt x="237" y="463"/>
                    </a:lnTo>
                    <a:lnTo>
                      <a:pt x="237" y="459"/>
                    </a:lnTo>
                    <a:lnTo>
                      <a:pt x="237" y="459"/>
                    </a:lnTo>
                    <a:lnTo>
                      <a:pt x="244" y="456"/>
                    </a:lnTo>
                    <a:lnTo>
                      <a:pt x="244" y="456"/>
                    </a:lnTo>
                    <a:lnTo>
                      <a:pt x="248" y="452"/>
                    </a:lnTo>
                    <a:lnTo>
                      <a:pt x="251" y="452"/>
                    </a:lnTo>
                    <a:lnTo>
                      <a:pt x="251" y="452"/>
                    </a:lnTo>
                    <a:lnTo>
                      <a:pt x="251" y="448"/>
                    </a:lnTo>
                    <a:lnTo>
                      <a:pt x="255" y="448"/>
                    </a:lnTo>
                    <a:lnTo>
                      <a:pt x="255" y="448"/>
                    </a:lnTo>
                    <a:lnTo>
                      <a:pt x="258" y="448"/>
                    </a:lnTo>
                    <a:lnTo>
                      <a:pt x="262" y="445"/>
                    </a:lnTo>
                    <a:lnTo>
                      <a:pt x="262" y="445"/>
                    </a:lnTo>
                    <a:lnTo>
                      <a:pt x="265" y="445"/>
                    </a:lnTo>
                    <a:lnTo>
                      <a:pt x="265" y="441"/>
                    </a:lnTo>
                    <a:lnTo>
                      <a:pt x="265" y="441"/>
                    </a:lnTo>
                    <a:lnTo>
                      <a:pt x="273" y="438"/>
                    </a:lnTo>
                    <a:lnTo>
                      <a:pt x="276" y="438"/>
                    </a:lnTo>
                    <a:lnTo>
                      <a:pt x="280" y="434"/>
                    </a:lnTo>
                    <a:lnTo>
                      <a:pt x="280" y="438"/>
                    </a:lnTo>
                    <a:lnTo>
                      <a:pt x="283" y="434"/>
                    </a:lnTo>
                    <a:lnTo>
                      <a:pt x="283" y="431"/>
                    </a:lnTo>
                    <a:lnTo>
                      <a:pt x="283" y="431"/>
                    </a:lnTo>
                    <a:lnTo>
                      <a:pt x="287" y="431"/>
                    </a:lnTo>
                    <a:lnTo>
                      <a:pt x="287" y="427"/>
                    </a:lnTo>
                    <a:lnTo>
                      <a:pt x="287" y="427"/>
                    </a:lnTo>
                    <a:lnTo>
                      <a:pt x="287" y="423"/>
                    </a:lnTo>
                    <a:lnTo>
                      <a:pt x="287" y="423"/>
                    </a:lnTo>
                    <a:lnTo>
                      <a:pt x="291" y="423"/>
                    </a:lnTo>
                    <a:lnTo>
                      <a:pt x="298" y="420"/>
                    </a:lnTo>
                    <a:lnTo>
                      <a:pt x="301" y="420"/>
                    </a:lnTo>
                    <a:lnTo>
                      <a:pt x="301" y="416"/>
                    </a:lnTo>
                    <a:lnTo>
                      <a:pt x="301" y="413"/>
                    </a:lnTo>
                    <a:lnTo>
                      <a:pt x="298" y="413"/>
                    </a:lnTo>
                    <a:lnTo>
                      <a:pt x="294" y="413"/>
                    </a:lnTo>
                    <a:lnTo>
                      <a:pt x="294" y="409"/>
                    </a:lnTo>
                    <a:lnTo>
                      <a:pt x="291" y="409"/>
                    </a:lnTo>
                    <a:lnTo>
                      <a:pt x="283" y="409"/>
                    </a:lnTo>
                    <a:lnTo>
                      <a:pt x="283" y="409"/>
                    </a:lnTo>
                    <a:lnTo>
                      <a:pt x="287" y="402"/>
                    </a:lnTo>
                    <a:lnTo>
                      <a:pt x="287" y="398"/>
                    </a:lnTo>
                    <a:lnTo>
                      <a:pt x="291" y="398"/>
                    </a:lnTo>
                    <a:lnTo>
                      <a:pt x="294" y="398"/>
                    </a:lnTo>
                    <a:lnTo>
                      <a:pt x="294" y="395"/>
                    </a:lnTo>
                    <a:lnTo>
                      <a:pt x="294" y="395"/>
                    </a:lnTo>
                    <a:lnTo>
                      <a:pt x="294" y="391"/>
                    </a:lnTo>
                    <a:lnTo>
                      <a:pt x="294" y="391"/>
                    </a:lnTo>
                    <a:lnTo>
                      <a:pt x="298" y="391"/>
                    </a:lnTo>
                    <a:lnTo>
                      <a:pt x="298" y="387"/>
                    </a:lnTo>
                    <a:lnTo>
                      <a:pt x="301" y="387"/>
                    </a:lnTo>
                    <a:lnTo>
                      <a:pt x="301" y="391"/>
                    </a:lnTo>
                    <a:lnTo>
                      <a:pt x="305" y="391"/>
                    </a:lnTo>
                    <a:lnTo>
                      <a:pt x="308" y="387"/>
                    </a:lnTo>
                    <a:lnTo>
                      <a:pt x="305" y="387"/>
                    </a:lnTo>
                    <a:lnTo>
                      <a:pt x="305" y="384"/>
                    </a:lnTo>
                    <a:lnTo>
                      <a:pt x="305" y="384"/>
                    </a:lnTo>
                    <a:lnTo>
                      <a:pt x="312" y="384"/>
                    </a:lnTo>
                    <a:lnTo>
                      <a:pt x="316" y="380"/>
                    </a:lnTo>
                    <a:lnTo>
                      <a:pt x="316" y="377"/>
                    </a:lnTo>
                    <a:lnTo>
                      <a:pt x="312" y="377"/>
                    </a:lnTo>
                    <a:lnTo>
                      <a:pt x="305" y="373"/>
                    </a:lnTo>
                    <a:lnTo>
                      <a:pt x="308" y="370"/>
                    </a:lnTo>
                    <a:lnTo>
                      <a:pt x="312" y="373"/>
                    </a:lnTo>
                    <a:lnTo>
                      <a:pt x="316" y="373"/>
                    </a:lnTo>
                    <a:lnTo>
                      <a:pt x="323" y="370"/>
                    </a:lnTo>
                    <a:lnTo>
                      <a:pt x="326" y="362"/>
                    </a:lnTo>
                    <a:lnTo>
                      <a:pt x="334" y="355"/>
                    </a:lnTo>
                    <a:lnTo>
                      <a:pt x="334" y="352"/>
                    </a:lnTo>
                    <a:lnTo>
                      <a:pt x="344" y="348"/>
                    </a:lnTo>
                    <a:lnTo>
                      <a:pt x="355" y="341"/>
                    </a:lnTo>
                    <a:lnTo>
                      <a:pt x="355" y="337"/>
                    </a:lnTo>
                    <a:lnTo>
                      <a:pt x="355" y="337"/>
                    </a:lnTo>
                    <a:lnTo>
                      <a:pt x="355" y="334"/>
                    </a:lnTo>
                    <a:lnTo>
                      <a:pt x="355" y="330"/>
                    </a:lnTo>
                    <a:lnTo>
                      <a:pt x="359" y="326"/>
                    </a:lnTo>
                    <a:lnTo>
                      <a:pt x="362" y="319"/>
                    </a:lnTo>
                    <a:lnTo>
                      <a:pt x="362" y="316"/>
                    </a:lnTo>
                    <a:lnTo>
                      <a:pt x="362" y="312"/>
                    </a:lnTo>
                    <a:lnTo>
                      <a:pt x="366" y="309"/>
                    </a:lnTo>
                    <a:lnTo>
                      <a:pt x="366" y="312"/>
                    </a:lnTo>
                    <a:lnTo>
                      <a:pt x="366" y="312"/>
                    </a:lnTo>
                    <a:lnTo>
                      <a:pt x="366" y="323"/>
                    </a:lnTo>
                    <a:lnTo>
                      <a:pt x="362" y="326"/>
                    </a:lnTo>
                    <a:lnTo>
                      <a:pt x="359" y="334"/>
                    </a:lnTo>
                    <a:lnTo>
                      <a:pt x="359" y="337"/>
                    </a:lnTo>
                    <a:lnTo>
                      <a:pt x="359" y="341"/>
                    </a:lnTo>
                    <a:lnTo>
                      <a:pt x="359" y="341"/>
                    </a:lnTo>
                    <a:lnTo>
                      <a:pt x="366" y="341"/>
                    </a:lnTo>
                    <a:lnTo>
                      <a:pt x="373" y="337"/>
                    </a:lnTo>
                    <a:lnTo>
                      <a:pt x="380" y="334"/>
                    </a:lnTo>
                    <a:lnTo>
                      <a:pt x="384" y="334"/>
                    </a:lnTo>
                    <a:lnTo>
                      <a:pt x="380" y="337"/>
                    </a:lnTo>
                    <a:lnTo>
                      <a:pt x="377" y="337"/>
                    </a:lnTo>
                    <a:lnTo>
                      <a:pt x="373" y="341"/>
                    </a:lnTo>
                    <a:lnTo>
                      <a:pt x="373" y="341"/>
                    </a:lnTo>
                    <a:lnTo>
                      <a:pt x="369" y="344"/>
                    </a:lnTo>
                    <a:lnTo>
                      <a:pt x="369" y="348"/>
                    </a:lnTo>
                    <a:lnTo>
                      <a:pt x="373" y="348"/>
                    </a:lnTo>
                    <a:lnTo>
                      <a:pt x="380" y="352"/>
                    </a:lnTo>
                    <a:lnTo>
                      <a:pt x="387" y="352"/>
                    </a:lnTo>
                    <a:lnTo>
                      <a:pt x="373" y="352"/>
                    </a:lnTo>
                    <a:lnTo>
                      <a:pt x="366" y="352"/>
                    </a:lnTo>
                    <a:lnTo>
                      <a:pt x="362" y="352"/>
                    </a:lnTo>
                    <a:lnTo>
                      <a:pt x="362" y="348"/>
                    </a:lnTo>
                    <a:lnTo>
                      <a:pt x="359" y="352"/>
                    </a:lnTo>
                    <a:lnTo>
                      <a:pt x="355" y="352"/>
                    </a:lnTo>
                    <a:lnTo>
                      <a:pt x="351" y="355"/>
                    </a:lnTo>
                    <a:lnTo>
                      <a:pt x="341" y="359"/>
                    </a:lnTo>
                    <a:lnTo>
                      <a:pt x="341" y="359"/>
                    </a:lnTo>
                    <a:lnTo>
                      <a:pt x="341" y="362"/>
                    </a:lnTo>
                    <a:lnTo>
                      <a:pt x="341" y="366"/>
                    </a:lnTo>
                    <a:lnTo>
                      <a:pt x="341" y="373"/>
                    </a:lnTo>
                    <a:lnTo>
                      <a:pt x="341" y="373"/>
                    </a:lnTo>
                    <a:lnTo>
                      <a:pt x="337" y="377"/>
                    </a:lnTo>
                    <a:lnTo>
                      <a:pt x="334" y="380"/>
                    </a:lnTo>
                    <a:lnTo>
                      <a:pt x="334" y="384"/>
                    </a:lnTo>
                    <a:lnTo>
                      <a:pt x="334" y="384"/>
                    </a:lnTo>
                    <a:lnTo>
                      <a:pt x="330" y="387"/>
                    </a:lnTo>
                    <a:lnTo>
                      <a:pt x="334" y="391"/>
                    </a:lnTo>
                    <a:lnTo>
                      <a:pt x="337" y="391"/>
                    </a:lnTo>
                    <a:lnTo>
                      <a:pt x="348" y="387"/>
                    </a:lnTo>
                    <a:lnTo>
                      <a:pt x="348" y="387"/>
                    </a:lnTo>
                    <a:lnTo>
                      <a:pt x="348" y="391"/>
                    </a:lnTo>
                    <a:lnTo>
                      <a:pt x="344" y="395"/>
                    </a:lnTo>
                    <a:lnTo>
                      <a:pt x="344" y="395"/>
                    </a:lnTo>
                    <a:lnTo>
                      <a:pt x="341" y="395"/>
                    </a:lnTo>
                    <a:lnTo>
                      <a:pt x="341" y="395"/>
                    </a:lnTo>
                    <a:lnTo>
                      <a:pt x="341" y="398"/>
                    </a:lnTo>
                    <a:lnTo>
                      <a:pt x="337" y="395"/>
                    </a:lnTo>
                    <a:lnTo>
                      <a:pt x="337" y="395"/>
                    </a:lnTo>
                    <a:lnTo>
                      <a:pt x="337" y="398"/>
                    </a:lnTo>
                    <a:lnTo>
                      <a:pt x="334" y="398"/>
                    </a:lnTo>
                    <a:lnTo>
                      <a:pt x="334" y="398"/>
                    </a:lnTo>
                    <a:lnTo>
                      <a:pt x="330" y="398"/>
                    </a:lnTo>
                    <a:lnTo>
                      <a:pt x="330" y="402"/>
                    </a:lnTo>
                    <a:lnTo>
                      <a:pt x="330" y="402"/>
                    </a:lnTo>
                    <a:lnTo>
                      <a:pt x="330" y="402"/>
                    </a:lnTo>
                    <a:lnTo>
                      <a:pt x="334" y="405"/>
                    </a:lnTo>
                    <a:lnTo>
                      <a:pt x="334" y="405"/>
                    </a:lnTo>
                    <a:lnTo>
                      <a:pt x="337" y="405"/>
                    </a:lnTo>
                    <a:lnTo>
                      <a:pt x="344" y="405"/>
                    </a:lnTo>
                    <a:lnTo>
                      <a:pt x="344" y="402"/>
                    </a:lnTo>
                    <a:lnTo>
                      <a:pt x="344" y="402"/>
                    </a:lnTo>
                    <a:lnTo>
                      <a:pt x="348" y="402"/>
                    </a:lnTo>
                    <a:lnTo>
                      <a:pt x="351" y="402"/>
                    </a:lnTo>
                    <a:lnTo>
                      <a:pt x="355" y="398"/>
                    </a:lnTo>
                    <a:lnTo>
                      <a:pt x="359" y="395"/>
                    </a:lnTo>
                    <a:lnTo>
                      <a:pt x="359" y="395"/>
                    </a:lnTo>
                    <a:lnTo>
                      <a:pt x="362" y="395"/>
                    </a:lnTo>
                    <a:lnTo>
                      <a:pt x="362" y="398"/>
                    </a:lnTo>
                    <a:lnTo>
                      <a:pt x="362" y="398"/>
                    </a:lnTo>
                    <a:lnTo>
                      <a:pt x="366" y="395"/>
                    </a:lnTo>
                    <a:lnTo>
                      <a:pt x="366" y="391"/>
                    </a:lnTo>
                    <a:lnTo>
                      <a:pt x="369" y="387"/>
                    </a:lnTo>
                    <a:lnTo>
                      <a:pt x="373" y="391"/>
                    </a:lnTo>
                    <a:lnTo>
                      <a:pt x="373" y="387"/>
                    </a:lnTo>
                    <a:lnTo>
                      <a:pt x="373" y="384"/>
                    </a:lnTo>
                    <a:lnTo>
                      <a:pt x="373" y="384"/>
                    </a:lnTo>
                    <a:lnTo>
                      <a:pt x="373" y="384"/>
                    </a:lnTo>
                    <a:lnTo>
                      <a:pt x="377" y="387"/>
                    </a:lnTo>
                    <a:lnTo>
                      <a:pt x="377" y="391"/>
                    </a:lnTo>
                    <a:lnTo>
                      <a:pt x="377" y="384"/>
                    </a:lnTo>
                    <a:lnTo>
                      <a:pt x="377" y="384"/>
                    </a:lnTo>
                    <a:lnTo>
                      <a:pt x="380" y="380"/>
                    </a:lnTo>
                    <a:lnTo>
                      <a:pt x="380" y="377"/>
                    </a:lnTo>
                    <a:lnTo>
                      <a:pt x="380" y="380"/>
                    </a:lnTo>
                    <a:lnTo>
                      <a:pt x="384" y="380"/>
                    </a:lnTo>
                    <a:lnTo>
                      <a:pt x="384" y="380"/>
                    </a:lnTo>
                    <a:lnTo>
                      <a:pt x="387" y="380"/>
                    </a:lnTo>
                    <a:lnTo>
                      <a:pt x="394" y="384"/>
                    </a:lnTo>
                    <a:lnTo>
                      <a:pt x="398" y="380"/>
                    </a:lnTo>
                    <a:lnTo>
                      <a:pt x="398" y="380"/>
                    </a:lnTo>
                    <a:lnTo>
                      <a:pt x="402" y="377"/>
                    </a:lnTo>
                    <a:lnTo>
                      <a:pt x="402" y="377"/>
                    </a:lnTo>
                    <a:lnTo>
                      <a:pt x="405" y="377"/>
                    </a:lnTo>
                    <a:lnTo>
                      <a:pt x="405" y="373"/>
                    </a:lnTo>
                    <a:lnTo>
                      <a:pt x="405" y="373"/>
                    </a:lnTo>
                    <a:lnTo>
                      <a:pt x="405" y="373"/>
                    </a:lnTo>
                    <a:lnTo>
                      <a:pt x="402" y="373"/>
                    </a:lnTo>
                    <a:lnTo>
                      <a:pt x="402" y="370"/>
                    </a:lnTo>
                    <a:lnTo>
                      <a:pt x="405" y="366"/>
                    </a:lnTo>
                    <a:lnTo>
                      <a:pt x="409" y="366"/>
                    </a:lnTo>
                    <a:lnTo>
                      <a:pt x="409" y="366"/>
                    </a:lnTo>
                    <a:lnTo>
                      <a:pt x="405" y="362"/>
                    </a:lnTo>
                    <a:lnTo>
                      <a:pt x="405" y="366"/>
                    </a:lnTo>
                    <a:lnTo>
                      <a:pt x="402" y="366"/>
                    </a:lnTo>
                    <a:lnTo>
                      <a:pt x="398" y="366"/>
                    </a:lnTo>
                    <a:lnTo>
                      <a:pt x="398" y="362"/>
                    </a:lnTo>
                    <a:lnTo>
                      <a:pt x="402" y="362"/>
                    </a:lnTo>
                    <a:lnTo>
                      <a:pt x="405" y="362"/>
                    </a:lnTo>
                    <a:lnTo>
                      <a:pt x="405" y="359"/>
                    </a:lnTo>
                    <a:lnTo>
                      <a:pt x="402" y="359"/>
                    </a:lnTo>
                    <a:lnTo>
                      <a:pt x="402" y="359"/>
                    </a:lnTo>
                    <a:lnTo>
                      <a:pt x="398" y="359"/>
                    </a:lnTo>
                    <a:lnTo>
                      <a:pt x="398" y="355"/>
                    </a:lnTo>
                    <a:lnTo>
                      <a:pt x="394" y="355"/>
                    </a:lnTo>
                    <a:lnTo>
                      <a:pt x="398" y="355"/>
                    </a:lnTo>
                    <a:lnTo>
                      <a:pt x="402" y="352"/>
                    </a:lnTo>
                    <a:lnTo>
                      <a:pt x="405" y="352"/>
                    </a:lnTo>
                    <a:lnTo>
                      <a:pt x="402" y="352"/>
                    </a:lnTo>
                    <a:lnTo>
                      <a:pt x="405" y="348"/>
                    </a:lnTo>
                    <a:lnTo>
                      <a:pt x="405" y="344"/>
                    </a:lnTo>
                    <a:lnTo>
                      <a:pt x="405" y="348"/>
                    </a:lnTo>
                    <a:lnTo>
                      <a:pt x="409" y="348"/>
                    </a:lnTo>
                    <a:lnTo>
                      <a:pt x="409" y="344"/>
                    </a:lnTo>
                    <a:lnTo>
                      <a:pt x="412" y="341"/>
                    </a:lnTo>
                    <a:lnTo>
                      <a:pt x="412" y="344"/>
                    </a:lnTo>
                    <a:lnTo>
                      <a:pt x="409" y="348"/>
                    </a:lnTo>
                    <a:lnTo>
                      <a:pt x="409" y="352"/>
                    </a:lnTo>
                    <a:lnTo>
                      <a:pt x="412" y="355"/>
                    </a:lnTo>
                    <a:lnTo>
                      <a:pt x="412" y="352"/>
                    </a:lnTo>
                    <a:lnTo>
                      <a:pt x="416" y="352"/>
                    </a:lnTo>
                    <a:lnTo>
                      <a:pt x="416" y="348"/>
                    </a:lnTo>
                    <a:lnTo>
                      <a:pt x="416" y="344"/>
                    </a:lnTo>
                    <a:lnTo>
                      <a:pt x="416" y="348"/>
                    </a:lnTo>
                    <a:lnTo>
                      <a:pt x="416" y="352"/>
                    </a:lnTo>
                    <a:lnTo>
                      <a:pt x="420" y="352"/>
                    </a:lnTo>
                    <a:lnTo>
                      <a:pt x="427" y="352"/>
                    </a:lnTo>
                    <a:lnTo>
                      <a:pt x="430" y="352"/>
                    </a:lnTo>
                    <a:lnTo>
                      <a:pt x="434" y="352"/>
                    </a:lnTo>
                    <a:lnTo>
                      <a:pt x="434" y="348"/>
                    </a:lnTo>
                    <a:lnTo>
                      <a:pt x="437" y="344"/>
                    </a:lnTo>
                    <a:lnTo>
                      <a:pt x="445" y="344"/>
                    </a:lnTo>
                    <a:lnTo>
                      <a:pt x="445" y="348"/>
                    </a:lnTo>
                    <a:lnTo>
                      <a:pt x="437" y="348"/>
                    </a:lnTo>
                    <a:lnTo>
                      <a:pt x="437" y="348"/>
                    </a:lnTo>
                    <a:lnTo>
                      <a:pt x="437" y="352"/>
                    </a:lnTo>
                    <a:lnTo>
                      <a:pt x="437" y="355"/>
                    </a:lnTo>
                    <a:lnTo>
                      <a:pt x="437" y="355"/>
                    </a:lnTo>
                    <a:lnTo>
                      <a:pt x="445" y="352"/>
                    </a:lnTo>
                    <a:lnTo>
                      <a:pt x="445" y="355"/>
                    </a:lnTo>
                    <a:lnTo>
                      <a:pt x="441" y="359"/>
                    </a:lnTo>
                    <a:lnTo>
                      <a:pt x="434" y="359"/>
                    </a:lnTo>
                    <a:lnTo>
                      <a:pt x="441" y="359"/>
                    </a:lnTo>
                    <a:lnTo>
                      <a:pt x="445" y="355"/>
                    </a:lnTo>
                    <a:lnTo>
                      <a:pt x="448" y="355"/>
                    </a:lnTo>
                    <a:lnTo>
                      <a:pt x="448" y="355"/>
                    </a:lnTo>
                    <a:lnTo>
                      <a:pt x="445" y="362"/>
                    </a:lnTo>
                    <a:lnTo>
                      <a:pt x="452" y="359"/>
                    </a:lnTo>
                    <a:lnTo>
                      <a:pt x="452" y="359"/>
                    </a:lnTo>
                    <a:lnTo>
                      <a:pt x="455" y="359"/>
                    </a:lnTo>
                    <a:lnTo>
                      <a:pt x="455" y="362"/>
                    </a:lnTo>
                    <a:lnTo>
                      <a:pt x="452" y="366"/>
                    </a:lnTo>
                    <a:lnTo>
                      <a:pt x="455" y="366"/>
                    </a:lnTo>
                    <a:lnTo>
                      <a:pt x="462" y="370"/>
                    </a:lnTo>
                    <a:lnTo>
                      <a:pt x="462" y="370"/>
                    </a:lnTo>
                    <a:lnTo>
                      <a:pt x="466" y="370"/>
                    </a:lnTo>
                    <a:lnTo>
                      <a:pt x="466" y="370"/>
                    </a:lnTo>
                    <a:lnTo>
                      <a:pt x="466" y="370"/>
                    </a:lnTo>
                    <a:lnTo>
                      <a:pt x="466" y="366"/>
                    </a:lnTo>
                    <a:lnTo>
                      <a:pt x="470" y="366"/>
                    </a:lnTo>
                    <a:lnTo>
                      <a:pt x="470" y="366"/>
                    </a:lnTo>
                    <a:lnTo>
                      <a:pt x="473" y="366"/>
                    </a:lnTo>
                    <a:lnTo>
                      <a:pt x="473" y="370"/>
                    </a:lnTo>
                    <a:lnTo>
                      <a:pt x="473" y="370"/>
                    </a:lnTo>
                    <a:lnTo>
                      <a:pt x="477" y="373"/>
                    </a:lnTo>
                    <a:lnTo>
                      <a:pt x="477" y="373"/>
                    </a:lnTo>
                    <a:lnTo>
                      <a:pt x="480" y="373"/>
                    </a:lnTo>
                    <a:lnTo>
                      <a:pt x="480" y="373"/>
                    </a:lnTo>
                    <a:lnTo>
                      <a:pt x="484" y="373"/>
                    </a:lnTo>
                    <a:lnTo>
                      <a:pt x="484" y="373"/>
                    </a:lnTo>
                    <a:lnTo>
                      <a:pt x="488" y="377"/>
                    </a:lnTo>
                    <a:lnTo>
                      <a:pt x="488" y="377"/>
                    </a:lnTo>
                    <a:lnTo>
                      <a:pt x="491" y="380"/>
                    </a:lnTo>
                    <a:lnTo>
                      <a:pt x="488" y="380"/>
                    </a:lnTo>
                    <a:lnTo>
                      <a:pt x="491" y="380"/>
                    </a:lnTo>
                    <a:lnTo>
                      <a:pt x="495" y="380"/>
                    </a:lnTo>
                    <a:lnTo>
                      <a:pt x="498" y="380"/>
                    </a:lnTo>
                    <a:lnTo>
                      <a:pt x="509" y="380"/>
                    </a:lnTo>
                    <a:lnTo>
                      <a:pt x="513" y="377"/>
                    </a:lnTo>
                    <a:lnTo>
                      <a:pt x="516" y="380"/>
                    </a:lnTo>
                    <a:lnTo>
                      <a:pt x="516" y="377"/>
                    </a:lnTo>
                    <a:lnTo>
                      <a:pt x="520" y="377"/>
                    </a:lnTo>
                    <a:lnTo>
                      <a:pt x="523" y="380"/>
                    </a:lnTo>
                    <a:lnTo>
                      <a:pt x="534" y="380"/>
                    </a:lnTo>
                    <a:lnTo>
                      <a:pt x="538" y="380"/>
                    </a:lnTo>
                    <a:lnTo>
                      <a:pt x="545" y="380"/>
                    </a:lnTo>
                    <a:lnTo>
                      <a:pt x="545" y="380"/>
                    </a:lnTo>
                    <a:lnTo>
                      <a:pt x="545" y="380"/>
                    </a:lnTo>
                    <a:lnTo>
                      <a:pt x="545" y="384"/>
                    </a:lnTo>
                    <a:lnTo>
                      <a:pt x="545" y="384"/>
                    </a:lnTo>
                    <a:lnTo>
                      <a:pt x="545" y="384"/>
                    </a:lnTo>
                    <a:lnTo>
                      <a:pt x="552" y="387"/>
                    </a:lnTo>
                    <a:lnTo>
                      <a:pt x="559" y="387"/>
                    </a:lnTo>
                    <a:lnTo>
                      <a:pt x="566" y="387"/>
                    </a:lnTo>
                    <a:lnTo>
                      <a:pt x="574" y="387"/>
                    </a:lnTo>
                    <a:lnTo>
                      <a:pt x="581" y="380"/>
                    </a:lnTo>
                    <a:lnTo>
                      <a:pt x="581" y="380"/>
                    </a:lnTo>
                    <a:lnTo>
                      <a:pt x="581" y="377"/>
                    </a:lnTo>
                    <a:lnTo>
                      <a:pt x="588" y="384"/>
                    </a:lnTo>
                    <a:lnTo>
                      <a:pt x="588" y="384"/>
                    </a:lnTo>
                    <a:lnTo>
                      <a:pt x="591" y="384"/>
                    </a:lnTo>
                    <a:lnTo>
                      <a:pt x="591" y="384"/>
                    </a:lnTo>
                    <a:lnTo>
                      <a:pt x="588" y="387"/>
                    </a:lnTo>
                    <a:lnTo>
                      <a:pt x="588" y="387"/>
                    </a:lnTo>
                    <a:lnTo>
                      <a:pt x="588" y="391"/>
                    </a:lnTo>
                    <a:lnTo>
                      <a:pt x="588" y="395"/>
                    </a:lnTo>
                    <a:lnTo>
                      <a:pt x="588" y="395"/>
                    </a:lnTo>
                    <a:lnTo>
                      <a:pt x="588" y="391"/>
                    </a:lnTo>
                    <a:lnTo>
                      <a:pt x="584" y="387"/>
                    </a:lnTo>
                    <a:lnTo>
                      <a:pt x="588" y="384"/>
                    </a:lnTo>
                    <a:lnTo>
                      <a:pt x="584" y="384"/>
                    </a:lnTo>
                    <a:lnTo>
                      <a:pt x="584" y="380"/>
                    </a:lnTo>
                    <a:lnTo>
                      <a:pt x="584" y="380"/>
                    </a:lnTo>
                    <a:lnTo>
                      <a:pt x="581" y="384"/>
                    </a:lnTo>
                    <a:lnTo>
                      <a:pt x="581" y="384"/>
                    </a:lnTo>
                    <a:lnTo>
                      <a:pt x="581" y="387"/>
                    </a:lnTo>
                    <a:lnTo>
                      <a:pt x="584" y="387"/>
                    </a:lnTo>
                    <a:lnTo>
                      <a:pt x="584" y="391"/>
                    </a:lnTo>
                    <a:lnTo>
                      <a:pt x="581" y="391"/>
                    </a:lnTo>
                    <a:lnTo>
                      <a:pt x="581" y="395"/>
                    </a:lnTo>
                    <a:lnTo>
                      <a:pt x="581" y="395"/>
                    </a:lnTo>
                    <a:lnTo>
                      <a:pt x="577" y="395"/>
                    </a:lnTo>
                    <a:lnTo>
                      <a:pt x="577" y="398"/>
                    </a:lnTo>
                    <a:lnTo>
                      <a:pt x="584" y="398"/>
                    </a:lnTo>
                    <a:lnTo>
                      <a:pt x="584" y="398"/>
                    </a:lnTo>
                    <a:lnTo>
                      <a:pt x="584" y="398"/>
                    </a:lnTo>
                    <a:lnTo>
                      <a:pt x="588" y="398"/>
                    </a:lnTo>
                    <a:lnTo>
                      <a:pt x="588" y="398"/>
                    </a:lnTo>
                    <a:lnTo>
                      <a:pt x="588" y="402"/>
                    </a:lnTo>
                    <a:lnTo>
                      <a:pt x="595" y="402"/>
                    </a:lnTo>
                    <a:lnTo>
                      <a:pt x="602" y="405"/>
                    </a:lnTo>
                    <a:lnTo>
                      <a:pt x="602" y="405"/>
                    </a:lnTo>
                    <a:lnTo>
                      <a:pt x="602" y="405"/>
                    </a:lnTo>
                    <a:lnTo>
                      <a:pt x="606" y="405"/>
                    </a:lnTo>
                    <a:lnTo>
                      <a:pt x="606" y="405"/>
                    </a:lnTo>
                    <a:lnTo>
                      <a:pt x="606" y="402"/>
                    </a:lnTo>
                    <a:lnTo>
                      <a:pt x="606" y="398"/>
                    </a:lnTo>
                    <a:lnTo>
                      <a:pt x="606" y="398"/>
                    </a:lnTo>
                    <a:lnTo>
                      <a:pt x="609" y="398"/>
                    </a:lnTo>
                    <a:lnTo>
                      <a:pt x="609" y="39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30" name="Freeform 754">
                <a:extLst>
                  <a:ext uri="{FF2B5EF4-FFF2-40B4-BE49-F238E27FC236}">
                    <a16:creationId xmlns:a16="http://schemas.microsoft.com/office/drawing/2014/main" id="{953ABE82-313F-4478-B45E-7B51C069E9FB}"/>
                  </a:ext>
                </a:extLst>
              </p:cNvPr>
              <p:cNvSpPr>
                <a:spLocks/>
              </p:cNvSpPr>
              <p:nvPr/>
            </p:nvSpPr>
            <p:spPr bwMode="auto">
              <a:xfrm>
                <a:off x="1275" y="2000"/>
                <a:ext cx="7" cy="4"/>
              </a:xfrm>
              <a:custGeom>
                <a:avLst/>
                <a:gdLst>
                  <a:gd name="T0" fmla="*/ 0 w 7"/>
                  <a:gd name="T1" fmla="*/ 0 h 4"/>
                  <a:gd name="T2" fmla="*/ 0 w 7"/>
                  <a:gd name="T3" fmla="*/ 0 h 4"/>
                  <a:gd name="T4" fmla="*/ 4 w 7"/>
                  <a:gd name="T5" fmla="*/ 0 h 4"/>
                  <a:gd name="T6" fmla="*/ 7 w 7"/>
                  <a:gd name="T7" fmla="*/ 0 h 4"/>
                  <a:gd name="T8" fmla="*/ 7 w 7"/>
                  <a:gd name="T9" fmla="*/ 4 h 4"/>
                  <a:gd name="T10" fmla="*/ 7 w 7"/>
                  <a:gd name="T11" fmla="*/ 4 h 4"/>
                  <a:gd name="T12" fmla="*/ 4 w 7"/>
                  <a:gd name="T13" fmla="*/ 4 h 4"/>
                  <a:gd name="T14" fmla="*/ 0 w 7"/>
                  <a:gd name="T15" fmla="*/ 0 h 4"/>
                  <a:gd name="T16" fmla="*/ 4 w 7"/>
                  <a:gd name="T17" fmla="*/ 4 h 4"/>
                  <a:gd name="T18" fmla="*/ 0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0" y="0"/>
                    </a:moveTo>
                    <a:lnTo>
                      <a:pt x="0" y="0"/>
                    </a:lnTo>
                    <a:lnTo>
                      <a:pt x="4" y="0"/>
                    </a:lnTo>
                    <a:lnTo>
                      <a:pt x="7" y="0"/>
                    </a:lnTo>
                    <a:lnTo>
                      <a:pt x="7" y="4"/>
                    </a:lnTo>
                    <a:lnTo>
                      <a:pt x="7" y="4"/>
                    </a:lnTo>
                    <a:lnTo>
                      <a:pt x="4" y="4"/>
                    </a:lnTo>
                    <a:lnTo>
                      <a:pt x="0" y="0"/>
                    </a:lnTo>
                    <a:lnTo>
                      <a:pt x="4"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31" name="Freeform 755">
                <a:extLst>
                  <a:ext uri="{FF2B5EF4-FFF2-40B4-BE49-F238E27FC236}">
                    <a16:creationId xmlns:a16="http://schemas.microsoft.com/office/drawing/2014/main" id="{A70702CC-F988-4916-98D5-E3E0F556F54C}"/>
                  </a:ext>
                </a:extLst>
              </p:cNvPr>
              <p:cNvSpPr>
                <a:spLocks/>
              </p:cNvSpPr>
              <p:nvPr/>
            </p:nvSpPr>
            <p:spPr bwMode="auto">
              <a:xfrm>
                <a:off x="1282" y="2000"/>
                <a:ext cx="8" cy="4"/>
              </a:xfrm>
              <a:custGeom>
                <a:avLst/>
                <a:gdLst>
                  <a:gd name="T0" fmla="*/ 0 w 8"/>
                  <a:gd name="T1" fmla="*/ 0 h 4"/>
                  <a:gd name="T2" fmla="*/ 4 w 8"/>
                  <a:gd name="T3" fmla="*/ 0 h 4"/>
                  <a:gd name="T4" fmla="*/ 8 w 8"/>
                  <a:gd name="T5" fmla="*/ 0 h 4"/>
                  <a:gd name="T6" fmla="*/ 8 w 8"/>
                  <a:gd name="T7" fmla="*/ 0 h 4"/>
                  <a:gd name="T8" fmla="*/ 8 w 8"/>
                  <a:gd name="T9" fmla="*/ 0 h 4"/>
                  <a:gd name="T10" fmla="*/ 4 w 8"/>
                  <a:gd name="T11" fmla="*/ 4 h 4"/>
                  <a:gd name="T12" fmla="*/ 4 w 8"/>
                  <a:gd name="T13" fmla="*/ 0 h 4"/>
                  <a:gd name="T14" fmla="*/ 0 w 8"/>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
                    <a:moveTo>
                      <a:pt x="0" y="0"/>
                    </a:moveTo>
                    <a:lnTo>
                      <a:pt x="4" y="0"/>
                    </a:lnTo>
                    <a:lnTo>
                      <a:pt x="8" y="0"/>
                    </a:lnTo>
                    <a:lnTo>
                      <a:pt x="8" y="0"/>
                    </a:lnTo>
                    <a:lnTo>
                      <a:pt x="8" y="0"/>
                    </a:lnTo>
                    <a:lnTo>
                      <a:pt x="4" y="4"/>
                    </a:lnTo>
                    <a:lnTo>
                      <a:pt x="4"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32" name="Freeform 756">
                <a:extLst>
                  <a:ext uri="{FF2B5EF4-FFF2-40B4-BE49-F238E27FC236}">
                    <a16:creationId xmlns:a16="http://schemas.microsoft.com/office/drawing/2014/main" id="{3130E201-71B6-4FC9-9DAC-E5821667A993}"/>
                  </a:ext>
                </a:extLst>
              </p:cNvPr>
              <p:cNvSpPr>
                <a:spLocks/>
              </p:cNvSpPr>
              <p:nvPr/>
            </p:nvSpPr>
            <p:spPr bwMode="auto">
              <a:xfrm>
                <a:off x="1311" y="2015"/>
                <a:ext cx="4" cy="3"/>
              </a:xfrm>
              <a:custGeom>
                <a:avLst/>
                <a:gdLst>
                  <a:gd name="T0" fmla="*/ 0 w 4"/>
                  <a:gd name="T1" fmla="*/ 0 h 3"/>
                  <a:gd name="T2" fmla="*/ 0 w 4"/>
                  <a:gd name="T3" fmla="*/ 0 h 3"/>
                  <a:gd name="T4" fmla="*/ 0 w 4"/>
                  <a:gd name="T5" fmla="*/ 0 h 3"/>
                  <a:gd name="T6" fmla="*/ 0 w 4"/>
                  <a:gd name="T7" fmla="*/ 0 h 3"/>
                  <a:gd name="T8" fmla="*/ 4 w 4"/>
                  <a:gd name="T9" fmla="*/ 0 h 3"/>
                  <a:gd name="T10" fmla="*/ 4 w 4"/>
                  <a:gd name="T11" fmla="*/ 3 h 3"/>
                  <a:gd name="T12" fmla="*/ 4 w 4"/>
                  <a:gd name="T13" fmla="*/ 3 h 3"/>
                  <a:gd name="T14" fmla="*/ 4 w 4"/>
                  <a:gd name="T15" fmla="*/ 3 h 3"/>
                  <a:gd name="T16" fmla="*/ 4 w 4"/>
                  <a:gd name="T17" fmla="*/ 0 h 3"/>
                  <a:gd name="T18" fmla="*/ 0 w 4"/>
                  <a:gd name="T19" fmla="*/ 0 h 3"/>
                  <a:gd name="T20" fmla="*/ 0 w 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0" y="0"/>
                    </a:moveTo>
                    <a:lnTo>
                      <a:pt x="0" y="0"/>
                    </a:lnTo>
                    <a:lnTo>
                      <a:pt x="0" y="0"/>
                    </a:lnTo>
                    <a:lnTo>
                      <a:pt x="0" y="0"/>
                    </a:lnTo>
                    <a:lnTo>
                      <a:pt x="4" y="0"/>
                    </a:lnTo>
                    <a:lnTo>
                      <a:pt x="4" y="3"/>
                    </a:lnTo>
                    <a:lnTo>
                      <a:pt x="4" y="3"/>
                    </a:lnTo>
                    <a:lnTo>
                      <a:pt x="4" y="3"/>
                    </a:lnTo>
                    <a:lnTo>
                      <a:pt x="4"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33" name="Freeform 757">
                <a:extLst>
                  <a:ext uri="{FF2B5EF4-FFF2-40B4-BE49-F238E27FC236}">
                    <a16:creationId xmlns:a16="http://schemas.microsoft.com/office/drawing/2014/main" id="{89F27B71-0AB6-4999-8D54-E2327AF64CF5}"/>
                  </a:ext>
                </a:extLst>
              </p:cNvPr>
              <p:cNvSpPr>
                <a:spLocks/>
              </p:cNvSpPr>
              <p:nvPr/>
            </p:nvSpPr>
            <p:spPr bwMode="auto">
              <a:xfrm>
                <a:off x="1311" y="2022"/>
                <a:ext cx="4" cy="7"/>
              </a:xfrm>
              <a:custGeom>
                <a:avLst/>
                <a:gdLst>
                  <a:gd name="T0" fmla="*/ 0 w 4"/>
                  <a:gd name="T1" fmla="*/ 0 h 7"/>
                  <a:gd name="T2" fmla="*/ 0 w 4"/>
                  <a:gd name="T3" fmla="*/ 0 h 7"/>
                  <a:gd name="T4" fmla="*/ 0 w 4"/>
                  <a:gd name="T5" fmla="*/ 3 h 7"/>
                  <a:gd name="T6" fmla="*/ 0 w 4"/>
                  <a:gd name="T7" fmla="*/ 3 h 7"/>
                  <a:gd name="T8" fmla="*/ 4 w 4"/>
                  <a:gd name="T9" fmla="*/ 3 h 7"/>
                  <a:gd name="T10" fmla="*/ 4 w 4"/>
                  <a:gd name="T11" fmla="*/ 7 h 7"/>
                  <a:gd name="T12" fmla="*/ 4 w 4"/>
                  <a:gd name="T13" fmla="*/ 7 h 7"/>
                  <a:gd name="T14" fmla="*/ 0 w 4"/>
                  <a:gd name="T15" fmla="*/ 3 h 7"/>
                  <a:gd name="T16" fmla="*/ 0 w 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0" y="0"/>
                    </a:moveTo>
                    <a:lnTo>
                      <a:pt x="0" y="0"/>
                    </a:lnTo>
                    <a:lnTo>
                      <a:pt x="0" y="3"/>
                    </a:lnTo>
                    <a:lnTo>
                      <a:pt x="0" y="3"/>
                    </a:lnTo>
                    <a:lnTo>
                      <a:pt x="4" y="3"/>
                    </a:lnTo>
                    <a:lnTo>
                      <a:pt x="4" y="7"/>
                    </a:lnTo>
                    <a:lnTo>
                      <a:pt x="4" y="7"/>
                    </a:lnTo>
                    <a:lnTo>
                      <a:pt x="0" y="3"/>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34" name="Freeform 758">
                <a:extLst>
                  <a:ext uri="{FF2B5EF4-FFF2-40B4-BE49-F238E27FC236}">
                    <a16:creationId xmlns:a16="http://schemas.microsoft.com/office/drawing/2014/main" id="{C5C1E276-5B12-4A81-8CEE-AF8E08E01033}"/>
                  </a:ext>
                </a:extLst>
              </p:cNvPr>
              <p:cNvSpPr>
                <a:spLocks/>
              </p:cNvSpPr>
              <p:nvPr/>
            </p:nvSpPr>
            <p:spPr bwMode="auto">
              <a:xfrm>
                <a:off x="1275" y="2000"/>
                <a:ext cx="7" cy="4"/>
              </a:xfrm>
              <a:custGeom>
                <a:avLst/>
                <a:gdLst>
                  <a:gd name="T0" fmla="*/ 0 w 7"/>
                  <a:gd name="T1" fmla="*/ 0 h 4"/>
                  <a:gd name="T2" fmla="*/ 0 w 7"/>
                  <a:gd name="T3" fmla="*/ 0 h 4"/>
                  <a:gd name="T4" fmla="*/ 4 w 7"/>
                  <a:gd name="T5" fmla="*/ 0 h 4"/>
                  <a:gd name="T6" fmla="*/ 7 w 7"/>
                  <a:gd name="T7" fmla="*/ 0 h 4"/>
                  <a:gd name="T8" fmla="*/ 7 w 7"/>
                  <a:gd name="T9" fmla="*/ 4 h 4"/>
                  <a:gd name="T10" fmla="*/ 7 w 7"/>
                  <a:gd name="T11" fmla="*/ 4 h 4"/>
                  <a:gd name="T12" fmla="*/ 4 w 7"/>
                  <a:gd name="T13" fmla="*/ 4 h 4"/>
                  <a:gd name="T14" fmla="*/ 0 w 7"/>
                  <a:gd name="T15" fmla="*/ 0 h 4"/>
                  <a:gd name="T16" fmla="*/ 4 w 7"/>
                  <a:gd name="T17" fmla="*/ 4 h 4"/>
                  <a:gd name="T18" fmla="*/ 0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0" y="0"/>
                    </a:moveTo>
                    <a:lnTo>
                      <a:pt x="0" y="0"/>
                    </a:lnTo>
                    <a:lnTo>
                      <a:pt x="4" y="0"/>
                    </a:lnTo>
                    <a:lnTo>
                      <a:pt x="7" y="0"/>
                    </a:lnTo>
                    <a:lnTo>
                      <a:pt x="7" y="4"/>
                    </a:lnTo>
                    <a:lnTo>
                      <a:pt x="7" y="4"/>
                    </a:lnTo>
                    <a:lnTo>
                      <a:pt x="4" y="4"/>
                    </a:lnTo>
                    <a:lnTo>
                      <a:pt x="0" y="0"/>
                    </a:lnTo>
                    <a:lnTo>
                      <a:pt x="4"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35" name="Freeform 759">
                <a:extLst>
                  <a:ext uri="{FF2B5EF4-FFF2-40B4-BE49-F238E27FC236}">
                    <a16:creationId xmlns:a16="http://schemas.microsoft.com/office/drawing/2014/main" id="{D8DDED1E-F48C-48AF-AA2B-09E7B1064CD8}"/>
                  </a:ext>
                </a:extLst>
              </p:cNvPr>
              <p:cNvSpPr>
                <a:spLocks/>
              </p:cNvSpPr>
              <p:nvPr/>
            </p:nvSpPr>
            <p:spPr bwMode="auto">
              <a:xfrm>
                <a:off x="1282" y="2000"/>
                <a:ext cx="8" cy="4"/>
              </a:xfrm>
              <a:custGeom>
                <a:avLst/>
                <a:gdLst>
                  <a:gd name="T0" fmla="*/ 0 w 8"/>
                  <a:gd name="T1" fmla="*/ 0 h 4"/>
                  <a:gd name="T2" fmla="*/ 4 w 8"/>
                  <a:gd name="T3" fmla="*/ 0 h 4"/>
                  <a:gd name="T4" fmla="*/ 8 w 8"/>
                  <a:gd name="T5" fmla="*/ 0 h 4"/>
                  <a:gd name="T6" fmla="*/ 8 w 8"/>
                  <a:gd name="T7" fmla="*/ 0 h 4"/>
                  <a:gd name="T8" fmla="*/ 8 w 8"/>
                  <a:gd name="T9" fmla="*/ 0 h 4"/>
                  <a:gd name="T10" fmla="*/ 4 w 8"/>
                  <a:gd name="T11" fmla="*/ 4 h 4"/>
                  <a:gd name="T12" fmla="*/ 4 w 8"/>
                  <a:gd name="T13" fmla="*/ 0 h 4"/>
                  <a:gd name="T14" fmla="*/ 0 w 8"/>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
                    <a:moveTo>
                      <a:pt x="0" y="0"/>
                    </a:moveTo>
                    <a:lnTo>
                      <a:pt x="4" y="0"/>
                    </a:lnTo>
                    <a:lnTo>
                      <a:pt x="8" y="0"/>
                    </a:lnTo>
                    <a:lnTo>
                      <a:pt x="8" y="0"/>
                    </a:lnTo>
                    <a:lnTo>
                      <a:pt x="8" y="0"/>
                    </a:lnTo>
                    <a:lnTo>
                      <a:pt x="4" y="4"/>
                    </a:lnTo>
                    <a:lnTo>
                      <a:pt x="4"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36" name="Freeform 760">
                <a:extLst>
                  <a:ext uri="{FF2B5EF4-FFF2-40B4-BE49-F238E27FC236}">
                    <a16:creationId xmlns:a16="http://schemas.microsoft.com/office/drawing/2014/main" id="{4090A25B-7A2F-4B48-AAD3-03608928EC6C}"/>
                  </a:ext>
                </a:extLst>
              </p:cNvPr>
              <p:cNvSpPr>
                <a:spLocks/>
              </p:cNvSpPr>
              <p:nvPr/>
            </p:nvSpPr>
            <p:spPr bwMode="auto">
              <a:xfrm>
                <a:off x="1311" y="2015"/>
                <a:ext cx="4" cy="3"/>
              </a:xfrm>
              <a:custGeom>
                <a:avLst/>
                <a:gdLst>
                  <a:gd name="T0" fmla="*/ 0 w 4"/>
                  <a:gd name="T1" fmla="*/ 0 h 3"/>
                  <a:gd name="T2" fmla="*/ 0 w 4"/>
                  <a:gd name="T3" fmla="*/ 0 h 3"/>
                  <a:gd name="T4" fmla="*/ 0 w 4"/>
                  <a:gd name="T5" fmla="*/ 0 h 3"/>
                  <a:gd name="T6" fmla="*/ 0 w 4"/>
                  <a:gd name="T7" fmla="*/ 0 h 3"/>
                  <a:gd name="T8" fmla="*/ 4 w 4"/>
                  <a:gd name="T9" fmla="*/ 0 h 3"/>
                  <a:gd name="T10" fmla="*/ 4 w 4"/>
                  <a:gd name="T11" fmla="*/ 3 h 3"/>
                  <a:gd name="T12" fmla="*/ 4 w 4"/>
                  <a:gd name="T13" fmla="*/ 3 h 3"/>
                  <a:gd name="T14" fmla="*/ 4 w 4"/>
                  <a:gd name="T15" fmla="*/ 3 h 3"/>
                  <a:gd name="T16" fmla="*/ 4 w 4"/>
                  <a:gd name="T17" fmla="*/ 0 h 3"/>
                  <a:gd name="T18" fmla="*/ 0 w 4"/>
                  <a:gd name="T19" fmla="*/ 0 h 3"/>
                  <a:gd name="T20" fmla="*/ 0 w 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0" y="0"/>
                    </a:moveTo>
                    <a:lnTo>
                      <a:pt x="0" y="0"/>
                    </a:lnTo>
                    <a:lnTo>
                      <a:pt x="0" y="0"/>
                    </a:lnTo>
                    <a:lnTo>
                      <a:pt x="0" y="0"/>
                    </a:lnTo>
                    <a:lnTo>
                      <a:pt x="4" y="0"/>
                    </a:lnTo>
                    <a:lnTo>
                      <a:pt x="4" y="3"/>
                    </a:lnTo>
                    <a:lnTo>
                      <a:pt x="4" y="3"/>
                    </a:lnTo>
                    <a:lnTo>
                      <a:pt x="4" y="3"/>
                    </a:lnTo>
                    <a:lnTo>
                      <a:pt x="4"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37" name="Freeform 761">
                <a:extLst>
                  <a:ext uri="{FF2B5EF4-FFF2-40B4-BE49-F238E27FC236}">
                    <a16:creationId xmlns:a16="http://schemas.microsoft.com/office/drawing/2014/main" id="{B434DAF4-CE87-46EB-A2B6-538706EAE2DF}"/>
                  </a:ext>
                </a:extLst>
              </p:cNvPr>
              <p:cNvSpPr>
                <a:spLocks/>
              </p:cNvSpPr>
              <p:nvPr/>
            </p:nvSpPr>
            <p:spPr bwMode="auto">
              <a:xfrm>
                <a:off x="1311" y="2022"/>
                <a:ext cx="4" cy="7"/>
              </a:xfrm>
              <a:custGeom>
                <a:avLst/>
                <a:gdLst>
                  <a:gd name="T0" fmla="*/ 0 w 4"/>
                  <a:gd name="T1" fmla="*/ 0 h 7"/>
                  <a:gd name="T2" fmla="*/ 0 w 4"/>
                  <a:gd name="T3" fmla="*/ 0 h 7"/>
                  <a:gd name="T4" fmla="*/ 0 w 4"/>
                  <a:gd name="T5" fmla="*/ 3 h 7"/>
                  <a:gd name="T6" fmla="*/ 0 w 4"/>
                  <a:gd name="T7" fmla="*/ 3 h 7"/>
                  <a:gd name="T8" fmla="*/ 4 w 4"/>
                  <a:gd name="T9" fmla="*/ 3 h 7"/>
                  <a:gd name="T10" fmla="*/ 4 w 4"/>
                  <a:gd name="T11" fmla="*/ 7 h 7"/>
                  <a:gd name="T12" fmla="*/ 4 w 4"/>
                  <a:gd name="T13" fmla="*/ 7 h 7"/>
                  <a:gd name="T14" fmla="*/ 0 w 4"/>
                  <a:gd name="T15" fmla="*/ 3 h 7"/>
                  <a:gd name="T16" fmla="*/ 0 w 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0" y="0"/>
                    </a:moveTo>
                    <a:lnTo>
                      <a:pt x="0" y="0"/>
                    </a:lnTo>
                    <a:lnTo>
                      <a:pt x="0" y="3"/>
                    </a:lnTo>
                    <a:lnTo>
                      <a:pt x="0" y="3"/>
                    </a:lnTo>
                    <a:lnTo>
                      <a:pt x="4" y="3"/>
                    </a:lnTo>
                    <a:lnTo>
                      <a:pt x="4" y="7"/>
                    </a:lnTo>
                    <a:lnTo>
                      <a:pt x="4" y="7"/>
                    </a:lnTo>
                    <a:lnTo>
                      <a:pt x="0" y="3"/>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38" name="Freeform 762">
                <a:extLst>
                  <a:ext uri="{FF2B5EF4-FFF2-40B4-BE49-F238E27FC236}">
                    <a16:creationId xmlns:a16="http://schemas.microsoft.com/office/drawing/2014/main" id="{6373EF8A-C203-4921-B1EA-C9CB6DE8C6AA}"/>
                  </a:ext>
                </a:extLst>
              </p:cNvPr>
              <p:cNvSpPr>
                <a:spLocks/>
              </p:cNvSpPr>
              <p:nvPr/>
            </p:nvSpPr>
            <p:spPr bwMode="auto">
              <a:xfrm>
                <a:off x="1748" y="2129"/>
                <a:ext cx="11" cy="15"/>
              </a:xfrm>
              <a:custGeom>
                <a:avLst/>
                <a:gdLst>
                  <a:gd name="T0" fmla="*/ 4 w 11"/>
                  <a:gd name="T1" fmla="*/ 8 h 15"/>
                  <a:gd name="T2" fmla="*/ 4 w 11"/>
                  <a:gd name="T3" fmla="*/ 8 h 15"/>
                  <a:gd name="T4" fmla="*/ 4 w 11"/>
                  <a:gd name="T5" fmla="*/ 8 h 15"/>
                  <a:gd name="T6" fmla="*/ 7 w 11"/>
                  <a:gd name="T7" fmla="*/ 4 h 15"/>
                  <a:gd name="T8" fmla="*/ 7 w 11"/>
                  <a:gd name="T9" fmla="*/ 4 h 15"/>
                  <a:gd name="T10" fmla="*/ 11 w 11"/>
                  <a:gd name="T11" fmla="*/ 4 h 15"/>
                  <a:gd name="T12" fmla="*/ 11 w 11"/>
                  <a:gd name="T13" fmla="*/ 0 h 15"/>
                  <a:gd name="T14" fmla="*/ 11 w 11"/>
                  <a:gd name="T15" fmla="*/ 0 h 15"/>
                  <a:gd name="T16" fmla="*/ 11 w 11"/>
                  <a:gd name="T17" fmla="*/ 0 h 15"/>
                  <a:gd name="T18" fmla="*/ 11 w 11"/>
                  <a:gd name="T19" fmla="*/ 4 h 15"/>
                  <a:gd name="T20" fmla="*/ 7 w 11"/>
                  <a:gd name="T21" fmla="*/ 8 h 15"/>
                  <a:gd name="T22" fmla="*/ 0 w 11"/>
                  <a:gd name="T23" fmla="*/ 15 h 15"/>
                  <a:gd name="T24" fmla="*/ 0 w 11"/>
                  <a:gd name="T25" fmla="*/ 15 h 15"/>
                  <a:gd name="T26" fmla="*/ 0 w 11"/>
                  <a:gd name="T27" fmla="*/ 15 h 15"/>
                  <a:gd name="T28" fmla="*/ 4 w 11"/>
                  <a:gd name="T29" fmla="*/ 11 h 15"/>
                  <a:gd name="T30" fmla="*/ 4 w 11"/>
                  <a:gd name="T31" fmla="*/ 8 h 15"/>
                  <a:gd name="T32" fmla="*/ 4 w 11"/>
                  <a:gd name="T3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5">
                    <a:moveTo>
                      <a:pt x="4" y="8"/>
                    </a:moveTo>
                    <a:lnTo>
                      <a:pt x="4" y="8"/>
                    </a:lnTo>
                    <a:lnTo>
                      <a:pt x="4" y="8"/>
                    </a:lnTo>
                    <a:lnTo>
                      <a:pt x="7" y="4"/>
                    </a:lnTo>
                    <a:lnTo>
                      <a:pt x="7" y="4"/>
                    </a:lnTo>
                    <a:lnTo>
                      <a:pt x="11" y="4"/>
                    </a:lnTo>
                    <a:lnTo>
                      <a:pt x="11" y="0"/>
                    </a:lnTo>
                    <a:lnTo>
                      <a:pt x="11" y="0"/>
                    </a:lnTo>
                    <a:lnTo>
                      <a:pt x="11" y="0"/>
                    </a:lnTo>
                    <a:lnTo>
                      <a:pt x="11" y="4"/>
                    </a:lnTo>
                    <a:lnTo>
                      <a:pt x="7" y="8"/>
                    </a:lnTo>
                    <a:lnTo>
                      <a:pt x="0" y="15"/>
                    </a:lnTo>
                    <a:lnTo>
                      <a:pt x="0" y="15"/>
                    </a:lnTo>
                    <a:lnTo>
                      <a:pt x="0" y="15"/>
                    </a:lnTo>
                    <a:lnTo>
                      <a:pt x="4" y="11"/>
                    </a:lnTo>
                    <a:lnTo>
                      <a:pt x="4" y="8"/>
                    </a:lnTo>
                    <a:lnTo>
                      <a:pt x="4" y="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39" name="Freeform 763">
                <a:extLst>
                  <a:ext uri="{FF2B5EF4-FFF2-40B4-BE49-F238E27FC236}">
                    <a16:creationId xmlns:a16="http://schemas.microsoft.com/office/drawing/2014/main" id="{2D42F932-321E-459F-91DA-C6BC43BD54D2}"/>
                  </a:ext>
                </a:extLst>
              </p:cNvPr>
              <p:cNvSpPr>
                <a:spLocks/>
              </p:cNvSpPr>
              <p:nvPr/>
            </p:nvSpPr>
            <p:spPr bwMode="auto">
              <a:xfrm>
                <a:off x="2081" y="2198"/>
                <a:ext cx="4" cy="7"/>
              </a:xfrm>
              <a:custGeom>
                <a:avLst/>
                <a:gdLst>
                  <a:gd name="T0" fmla="*/ 4 w 4"/>
                  <a:gd name="T1" fmla="*/ 0 h 7"/>
                  <a:gd name="T2" fmla="*/ 4 w 4"/>
                  <a:gd name="T3" fmla="*/ 0 h 7"/>
                  <a:gd name="T4" fmla="*/ 0 w 4"/>
                  <a:gd name="T5" fmla="*/ 3 h 7"/>
                  <a:gd name="T6" fmla="*/ 0 w 4"/>
                  <a:gd name="T7" fmla="*/ 7 h 7"/>
                  <a:gd name="T8" fmla="*/ 4 w 4"/>
                  <a:gd name="T9" fmla="*/ 0 h 7"/>
                </a:gdLst>
                <a:ahLst/>
                <a:cxnLst>
                  <a:cxn ang="0">
                    <a:pos x="T0" y="T1"/>
                  </a:cxn>
                  <a:cxn ang="0">
                    <a:pos x="T2" y="T3"/>
                  </a:cxn>
                  <a:cxn ang="0">
                    <a:pos x="T4" y="T5"/>
                  </a:cxn>
                  <a:cxn ang="0">
                    <a:pos x="T6" y="T7"/>
                  </a:cxn>
                  <a:cxn ang="0">
                    <a:pos x="T8" y="T9"/>
                  </a:cxn>
                </a:cxnLst>
                <a:rect l="0" t="0" r="r" b="b"/>
                <a:pathLst>
                  <a:path w="4" h="7">
                    <a:moveTo>
                      <a:pt x="4" y="0"/>
                    </a:moveTo>
                    <a:lnTo>
                      <a:pt x="4" y="0"/>
                    </a:lnTo>
                    <a:lnTo>
                      <a:pt x="0" y="3"/>
                    </a:lnTo>
                    <a:lnTo>
                      <a:pt x="0" y="7"/>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40" name="Freeform 764">
                <a:extLst>
                  <a:ext uri="{FF2B5EF4-FFF2-40B4-BE49-F238E27FC236}">
                    <a16:creationId xmlns:a16="http://schemas.microsoft.com/office/drawing/2014/main" id="{74D2B5CB-DDD2-4558-B204-78D040000931}"/>
                  </a:ext>
                </a:extLst>
              </p:cNvPr>
              <p:cNvSpPr>
                <a:spLocks/>
              </p:cNvSpPr>
              <p:nvPr/>
            </p:nvSpPr>
            <p:spPr bwMode="auto">
              <a:xfrm>
                <a:off x="2078" y="2205"/>
                <a:ext cx="3" cy="0"/>
              </a:xfrm>
              <a:custGeom>
                <a:avLst/>
                <a:gdLst>
                  <a:gd name="T0" fmla="*/ 3 w 3"/>
                  <a:gd name="T1" fmla="*/ 0 w 3"/>
                  <a:gd name="T2" fmla="*/ 0 w 3"/>
                  <a:gd name="T3" fmla="*/ 0 w 3"/>
                  <a:gd name="T4" fmla="*/ 3 w 3"/>
                </a:gdLst>
                <a:ahLst/>
                <a:cxnLst>
                  <a:cxn ang="0">
                    <a:pos x="T0" y="0"/>
                  </a:cxn>
                  <a:cxn ang="0">
                    <a:pos x="T1" y="0"/>
                  </a:cxn>
                  <a:cxn ang="0">
                    <a:pos x="T2" y="0"/>
                  </a:cxn>
                  <a:cxn ang="0">
                    <a:pos x="T3" y="0"/>
                  </a:cxn>
                  <a:cxn ang="0">
                    <a:pos x="T4" y="0"/>
                  </a:cxn>
                </a:cxnLst>
                <a:rect l="0" t="0" r="r" b="b"/>
                <a:pathLst>
                  <a:path w="3">
                    <a:moveTo>
                      <a:pt x="3" y="0"/>
                    </a:moveTo>
                    <a:lnTo>
                      <a:pt x="0" y="0"/>
                    </a:lnTo>
                    <a:lnTo>
                      <a:pt x="0" y="0"/>
                    </a:lnTo>
                    <a:lnTo>
                      <a:pt x="0" y="0"/>
                    </a:lnTo>
                    <a:lnTo>
                      <a:pt x="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41" name="Freeform 765">
                <a:extLst>
                  <a:ext uri="{FF2B5EF4-FFF2-40B4-BE49-F238E27FC236}">
                    <a16:creationId xmlns:a16="http://schemas.microsoft.com/office/drawing/2014/main" id="{A632629A-A82F-4B20-93D0-ED6D0C39C5ED}"/>
                  </a:ext>
                </a:extLst>
              </p:cNvPr>
              <p:cNvSpPr>
                <a:spLocks/>
              </p:cNvSpPr>
              <p:nvPr/>
            </p:nvSpPr>
            <p:spPr bwMode="auto">
              <a:xfrm>
                <a:off x="2056" y="2208"/>
                <a:ext cx="11" cy="4"/>
              </a:xfrm>
              <a:custGeom>
                <a:avLst/>
                <a:gdLst>
                  <a:gd name="T0" fmla="*/ 11 w 11"/>
                  <a:gd name="T1" fmla="*/ 0 h 4"/>
                  <a:gd name="T2" fmla="*/ 7 w 11"/>
                  <a:gd name="T3" fmla="*/ 0 h 4"/>
                  <a:gd name="T4" fmla="*/ 4 w 11"/>
                  <a:gd name="T5" fmla="*/ 4 h 4"/>
                  <a:gd name="T6" fmla="*/ 0 w 11"/>
                  <a:gd name="T7" fmla="*/ 4 h 4"/>
                  <a:gd name="T8" fmla="*/ 0 w 11"/>
                  <a:gd name="T9" fmla="*/ 0 h 4"/>
                  <a:gd name="T10" fmla="*/ 4 w 11"/>
                  <a:gd name="T11" fmla="*/ 0 h 4"/>
                  <a:gd name="T12" fmla="*/ 7 w 11"/>
                  <a:gd name="T13" fmla="*/ 0 h 4"/>
                  <a:gd name="T14" fmla="*/ 11 w 11"/>
                  <a:gd name="T15" fmla="*/ 0 h 4"/>
                  <a:gd name="T16" fmla="*/ 11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1" y="0"/>
                    </a:moveTo>
                    <a:lnTo>
                      <a:pt x="7" y="0"/>
                    </a:lnTo>
                    <a:lnTo>
                      <a:pt x="4" y="4"/>
                    </a:lnTo>
                    <a:lnTo>
                      <a:pt x="0" y="4"/>
                    </a:lnTo>
                    <a:lnTo>
                      <a:pt x="0" y="0"/>
                    </a:lnTo>
                    <a:lnTo>
                      <a:pt x="4" y="0"/>
                    </a:lnTo>
                    <a:lnTo>
                      <a:pt x="7" y="0"/>
                    </a:lnTo>
                    <a:lnTo>
                      <a:pt x="11" y="0"/>
                    </a:lnTo>
                    <a:lnTo>
                      <a:pt x="11"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42" name="Freeform 766">
                <a:extLst>
                  <a:ext uri="{FF2B5EF4-FFF2-40B4-BE49-F238E27FC236}">
                    <a16:creationId xmlns:a16="http://schemas.microsoft.com/office/drawing/2014/main" id="{A6AF6D17-F6B5-4522-9A08-768B725CCA12}"/>
                  </a:ext>
                </a:extLst>
              </p:cNvPr>
              <p:cNvSpPr>
                <a:spLocks/>
              </p:cNvSpPr>
              <p:nvPr/>
            </p:nvSpPr>
            <p:spPr bwMode="auto">
              <a:xfrm>
                <a:off x="2217" y="1832"/>
                <a:ext cx="43" cy="14"/>
              </a:xfrm>
              <a:custGeom>
                <a:avLst/>
                <a:gdLst>
                  <a:gd name="T0" fmla="*/ 36 w 43"/>
                  <a:gd name="T1" fmla="*/ 0 h 14"/>
                  <a:gd name="T2" fmla="*/ 33 w 43"/>
                  <a:gd name="T3" fmla="*/ 3 h 14"/>
                  <a:gd name="T4" fmla="*/ 29 w 43"/>
                  <a:gd name="T5" fmla="*/ 3 h 14"/>
                  <a:gd name="T6" fmla="*/ 22 w 43"/>
                  <a:gd name="T7" fmla="*/ 3 h 14"/>
                  <a:gd name="T8" fmla="*/ 11 w 43"/>
                  <a:gd name="T9" fmla="*/ 7 h 14"/>
                  <a:gd name="T10" fmla="*/ 8 w 43"/>
                  <a:gd name="T11" fmla="*/ 7 h 14"/>
                  <a:gd name="T12" fmla="*/ 4 w 43"/>
                  <a:gd name="T13" fmla="*/ 7 h 14"/>
                  <a:gd name="T14" fmla="*/ 4 w 43"/>
                  <a:gd name="T15" fmla="*/ 10 h 14"/>
                  <a:gd name="T16" fmla="*/ 0 w 43"/>
                  <a:gd name="T17" fmla="*/ 10 h 14"/>
                  <a:gd name="T18" fmla="*/ 0 w 43"/>
                  <a:gd name="T19" fmla="*/ 14 h 14"/>
                  <a:gd name="T20" fmla="*/ 0 w 43"/>
                  <a:gd name="T21" fmla="*/ 14 h 14"/>
                  <a:gd name="T22" fmla="*/ 0 w 43"/>
                  <a:gd name="T23" fmla="*/ 14 h 14"/>
                  <a:gd name="T24" fmla="*/ 4 w 43"/>
                  <a:gd name="T25" fmla="*/ 10 h 14"/>
                  <a:gd name="T26" fmla="*/ 4 w 43"/>
                  <a:gd name="T27" fmla="*/ 14 h 14"/>
                  <a:gd name="T28" fmla="*/ 4 w 43"/>
                  <a:gd name="T29" fmla="*/ 14 h 14"/>
                  <a:gd name="T30" fmla="*/ 11 w 43"/>
                  <a:gd name="T31" fmla="*/ 10 h 14"/>
                  <a:gd name="T32" fmla="*/ 22 w 43"/>
                  <a:gd name="T33" fmla="*/ 10 h 14"/>
                  <a:gd name="T34" fmla="*/ 29 w 43"/>
                  <a:gd name="T35" fmla="*/ 7 h 14"/>
                  <a:gd name="T36" fmla="*/ 33 w 43"/>
                  <a:gd name="T37" fmla="*/ 7 h 14"/>
                  <a:gd name="T38" fmla="*/ 36 w 43"/>
                  <a:gd name="T39" fmla="*/ 7 h 14"/>
                  <a:gd name="T40" fmla="*/ 43 w 43"/>
                  <a:gd name="T41" fmla="*/ 3 h 14"/>
                  <a:gd name="T42" fmla="*/ 36 w 43"/>
                  <a:gd name="T43" fmla="*/ 3 h 14"/>
                  <a:gd name="T44" fmla="*/ 36 w 43"/>
                  <a:gd name="T45" fmla="*/ 3 h 14"/>
                  <a:gd name="T46" fmla="*/ 33 w 43"/>
                  <a:gd name="T47" fmla="*/ 7 h 14"/>
                  <a:gd name="T48" fmla="*/ 29 w 43"/>
                  <a:gd name="T49" fmla="*/ 7 h 14"/>
                  <a:gd name="T50" fmla="*/ 29 w 43"/>
                  <a:gd name="T51" fmla="*/ 3 h 14"/>
                  <a:gd name="T52" fmla="*/ 36 w 43"/>
                  <a:gd name="T53" fmla="*/ 0 h 14"/>
                  <a:gd name="T54" fmla="*/ 36 w 43"/>
                  <a:gd name="T5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14">
                    <a:moveTo>
                      <a:pt x="36" y="0"/>
                    </a:moveTo>
                    <a:lnTo>
                      <a:pt x="33" y="3"/>
                    </a:lnTo>
                    <a:lnTo>
                      <a:pt x="29" y="3"/>
                    </a:lnTo>
                    <a:lnTo>
                      <a:pt x="22" y="3"/>
                    </a:lnTo>
                    <a:lnTo>
                      <a:pt x="11" y="7"/>
                    </a:lnTo>
                    <a:lnTo>
                      <a:pt x="8" y="7"/>
                    </a:lnTo>
                    <a:lnTo>
                      <a:pt x="4" y="7"/>
                    </a:lnTo>
                    <a:lnTo>
                      <a:pt x="4" y="10"/>
                    </a:lnTo>
                    <a:lnTo>
                      <a:pt x="0" y="10"/>
                    </a:lnTo>
                    <a:lnTo>
                      <a:pt x="0" y="14"/>
                    </a:lnTo>
                    <a:lnTo>
                      <a:pt x="0" y="14"/>
                    </a:lnTo>
                    <a:lnTo>
                      <a:pt x="0" y="14"/>
                    </a:lnTo>
                    <a:lnTo>
                      <a:pt x="4" y="10"/>
                    </a:lnTo>
                    <a:lnTo>
                      <a:pt x="4" y="14"/>
                    </a:lnTo>
                    <a:lnTo>
                      <a:pt x="4" y="14"/>
                    </a:lnTo>
                    <a:lnTo>
                      <a:pt x="11" y="10"/>
                    </a:lnTo>
                    <a:lnTo>
                      <a:pt x="22" y="10"/>
                    </a:lnTo>
                    <a:lnTo>
                      <a:pt x="29" y="7"/>
                    </a:lnTo>
                    <a:lnTo>
                      <a:pt x="33" y="7"/>
                    </a:lnTo>
                    <a:lnTo>
                      <a:pt x="36" y="7"/>
                    </a:lnTo>
                    <a:lnTo>
                      <a:pt x="43" y="3"/>
                    </a:lnTo>
                    <a:lnTo>
                      <a:pt x="36" y="3"/>
                    </a:lnTo>
                    <a:lnTo>
                      <a:pt x="36" y="3"/>
                    </a:lnTo>
                    <a:lnTo>
                      <a:pt x="33" y="7"/>
                    </a:lnTo>
                    <a:lnTo>
                      <a:pt x="29" y="7"/>
                    </a:lnTo>
                    <a:lnTo>
                      <a:pt x="29" y="3"/>
                    </a:lnTo>
                    <a:lnTo>
                      <a:pt x="36" y="0"/>
                    </a:lnTo>
                    <a:lnTo>
                      <a:pt x="36"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43" name="Freeform 767">
                <a:extLst>
                  <a:ext uri="{FF2B5EF4-FFF2-40B4-BE49-F238E27FC236}">
                    <a16:creationId xmlns:a16="http://schemas.microsoft.com/office/drawing/2014/main" id="{980079E0-D95F-4F8A-BF2D-313FFAD3764B}"/>
                  </a:ext>
                </a:extLst>
              </p:cNvPr>
              <p:cNvSpPr>
                <a:spLocks/>
              </p:cNvSpPr>
              <p:nvPr/>
            </p:nvSpPr>
            <p:spPr bwMode="auto">
              <a:xfrm>
                <a:off x="2321" y="1756"/>
                <a:ext cx="0" cy="4"/>
              </a:xfrm>
              <a:custGeom>
                <a:avLst/>
                <a:gdLst>
                  <a:gd name="T0" fmla="*/ 4 h 4"/>
                  <a:gd name="T1" fmla="*/ 4 h 4"/>
                  <a:gd name="T2" fmla="*/ 4 h 4"/>
                  <a:gd name="T3" fmla="*/ 4 h 4"/>
                  <a:gd name="T4" fmla="*/ 4 h 4"/>
                  <a:gd name="T5" fmla="*/ 0 h 4"/>
                  <a:gd name="T6" fmla="*/ 0 h 4"/>
                  <a:gd name="T7" fmla="*/ 4 h 4"/>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4">
                    <a:moveTo>
                      <a:pt x="0" y="4"/>
                    </a:moveTo>
                    <a:lnTo>
                      <a:pt x="0" y="4"/>
                    </a:lnTo>
                    <a:lnTo>
                      <a:pt x="0" y="4"/>
                    </a:lnTo>
                    <a:lnTo>
                      <a:pt x="0" y="4"/>
                    </a:lnTo>
                    <a:lnTo>
                      <a:pt x="0" y="4"/>
                    </a:lnTo>
                    <a:lnTo>
                      <a:pt x="0" y="0"/>
                    </a:lnTo>
                    <a:lnTo>
                      <a:pt x="0" y="0"/>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44" name="Freeform 768">
                <a:extLst>
                  <a:ext uri="{FF2B5EF4-FFF2-40B4-BE49-F238E27FC236}">
                    <a16:creationId xmlns:a16="http://schemas.microsoft.com/office/drawing/2014/main" id="{D99D8F16-82C6-40E6-B365-2AAAA7D0E71F}"/>
                  </a:ext>
                </a:extLst>
              </p:cNvPr>
              <p:cNvSpPr>
                <a:spLocks/>
              </p:cNvSpPr>
              <p:nvPr/>
            </p:nvSpPr>
            <p:spPr bwMode="auto">
              <a:xfrm>
                <a:off x="2325" y="175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45" name="Freeform 769">
                <a:extLst>
                  <a:ext uri="{FF2B5EF4-FFF2-40B4-BE49-F238E27FC236}">
                    <a16:creationId xmlns:a16="http://schemas.microsoft.com/office/drawing/2014/main" id="{3914588A-4743-4670-9B36-C105683D8F27}"/>
                  </a:ext>
                </a:extLst>
              </p:cNvPr>
              <p:cNvSpPr>
                <a:spLocks/>
              </p:cNvSpPr>
              <p:nvPr/>
            </p:nvSpPr>
            <p:spPr bwMode="auto">
              <a:xfrm>
                <a:off x="2325" y="1760"/>
                <a:ext cx="3" cy="4"/>
              </a:xfrm>
              <a:custGeom>
                <a:avLst/>
                <a:gdLst>
                  <a:gd name="T0" fmla="*/ 0 w 3"/>
                  <a:gd name="T1" fmla="*/ 0 h 4"/>
                  <a:gd name="T2" fmla="*/ 0 w 3"/>
                  <a:gd name="T3" fmla="*/ 0 h 4"/>
                  <a:gd name="T4" fmla="*/ 0 w 3"/>
                  <a:gd name="T5" fmla="*/ 4 h 4"/>
                  <a:gd name="T6" fmla="*/ 3 w 3"/>
                  <a:gd name="T7" fmla="*/ 0 h 4"/>
                  <a:gd name="T8" fmla="*/ 0 w 3"/>
                  <a:gd name="T9" fmla="*/ 0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lnTo>
                      <a:pt x="0" y="0"/>
                    </a:lnTo>
                    <a:lnTo>
                      <a:pt x="0" y="4"/>
                    </a:lnTo>
                    <a:lnTo>
                      <a:pt x="3"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46" name="Freeform 770">
                <a:extLst>
                  <a:ext uri="{FF2B5EF4-FFF2-40B4-BE49-F238E27FC236}">
                    <a16:creationId xmlns:a16="http://schemas.microsoft.com/office/drawing/2014/main" id="{D4B08453-8999-4324-AA89-3D26FDC7302F}"/>
                  </a:ext>
                </a:extLst>
              </p:cNvPr>
              <p:cNvSpPr>
                <a:spLocks/>
              </p:cNvSpPr>
              <p:nvPr/>
            </p:nvSpPr>
            <p:spPr bwMode="auto">
              <a:xfrm>
                <a:off x="2092" y="1426"/>
                <a:ext cx="11" cy="11"/>
              </a:xfrm>
              <a:custGeom>
                <a:avLst/>
                <a:gdLst>
                  <a:gd name="T0" fmla="*/ 0 w 11"/>
                  <a:gd name="T1" fmla="*/ 11 h 11"/>
                  <a:gd name="T2" fmla="*/ 0 w 11"/>
                  <a:gd name="T3" fmla="*/ 11 h 11"/>
                  <a:gd name="T4" fmla="*/ 0 w 11"/>
                  <a:gd name="T5" fmla="*/ 11 h 11"/>
                  <a:gd name="T6" fmla="*/ 4 w 11"/>
                  <a:gd name="T7" fmla="*/ 11 h 11"/>
                  <a:gd name="T8" fmla="*/ 4 w 11"/>
                  <a:gd name="T9" fmla="*/ 8 h 11"/>
                  <a:gd name="T10" fmla="*/ 4 w 11"/>
                  <a:gd name="T11" fmla="*/ 8 h 11"/>
                  <a:gd name="T12" fmla="*/ 4 w 11"/>
                  <a:gd name="T13" fmla="*/ 8 h 11"/>
                  <a:gd name="T14" fmla="*/ 7 w 11"/>
                  <a:gd name="T15" fmla="*/ 8 h 11"/>
                  <a:gd name="T16" fmla="*/ 7 w 11"/>
                  <a:gd name="T17" fmla="*/ 8 h 11"/>
                  <a:gd name="T18" fmla="*/ 7 w 11"/>
                  <a:gd name="T19" fmla="*/ 8 h 11"/>
                  <a:gd name="T20" fmla="*/ 7 w 11"/>
                  <a:gd name="T21" fmla="*/ 8 h 11"/>
                  <a:gd name="T22" fmla="*/ 11 w 11"/>
                  <a:gd name="T23" fmla="*/ 4 h 11"/>
                  <a:gd name="T24" fmla="*/ 11 w 11"/>
                  <a:gd name="T25" fmla="*/ 4 h 11"/>
                  <a:gd name="T26" fmla="*/ 11 w 11"/>
                  <a:gd name="T27" fmla="*/ 4 h 11"/>
                  <a:gd name="T28" fmla="*/ 11 w 11"/>
                  <a:gd name="T29" fmla="*/ 4 h 11"/>
                  <a:gd name="T30" fmla="*/ 11 w 11"/>
                  <a:gd name="T31" fmla="*/ 0 h 11"/>
                  <a:gd name="T32" fmla="*/ 11 w 11"/>
                  <a:gd name="T33" fmla="*/ 0 h 11"/>
                  <a:gd name="T34" fmla="*/ 11 w 11"/>
                  <a:gd name="T35" fmla="*/ 0 h 11"/>
                  <a:gd name="T36" fmla="*/ 11 w 11"/>
                  <a:gd name="T37" fmla="*/ 0 h 11"/>
                  <a:gd name="T38" fmla="*/ 11 w 11"/>
                  <a:gd name="T39" fmla="*/ 0 h 11"/>
                  <a:gd name="T40" fmla="*/ 11 w 11"/>
                  <a:gd name="T41" fmla="*/ 0 h 11"/>
                  <a:gd name="T42" fmla="*/ 11 w 11"/>
                  <a:gd name="T43" fmla="*/ 0 h 11"/>
                  <a:gd name="T44" fmla="*/ 11 w 11"/>
                  <a:gd name="T45" fmla="*/ 4 h 11"/>
                  <a:gd name="T46" fmla="*/ 11 w 11"/>
                  <a:gd name="T47" fmla="*/ 4 h 11"/>
                  <a:gd name="T48" fmla="*/ 7 w 11"/>
                  <a:gd name="T49" fmla="*/ 4 h 11"/>
                  <a:gd name="T50" fmla="*/ 7 w 11"/>
                  <a:gd name="T51" fmla="*/ 4 h 11"/>
                  <a:gd name="T52" fmla="*/ 7 w 11"/>
                  <a:gd name="T53" fmla="*/ 4 h 11"/>
                  <a:gd name="T54" fmla="*/ 7 w 11"/>
                  <a:gd name="T55" fmla="*/ 4 h 11"/>
                  <a:gd name="T56" fmla="*/ 7 w 11"/>
                  <a:gd name="T57" fmla="*/ 4 h 11"/>
                  <a:gd name="T58" fmla="*/ 4 w 11"/>
                  <a:gd name="T59" fmla="*/ 4 h 11"/>
                  <a:gd name="T60" fmla="*/ 4 w 11"/>
                  <a:gd name="T61" fmla="*/ 4 h 11"/>
                  <a:gd name="T62" fmla="*/ 4 w 11"/>
                  <a:gd name="T63" fmla="*/ 4 h 11"/>
                  <a:gd name="T64" fmla="*/ 4 w 11"/>
                  <a:gd name="T65" fmla="*/ 4 h 11"/>
                  <a:gd name="T66" fmla="*/ 4 w 11"/>
                  <a:gd name="T67" fmla="*/ 4 h 11"/>
                  <a:gd name="T68" fmla="*/ 4 w 11"/>
                  <a:gd name="T69" fmla="*/ 4 h 11"/>
                  <a:gd name="T70" fmla="*/ 4 w 11"/>
                  <a:gd name="T71" fmla="*/ 8 h 11"/>
                  <a:gd name="T72" fmla="*/ 4 w 11"/>
                  <a:gd name="T73" fmla="*/ 8 h 11"/>
                  <a:gd name="T74" fmla="*/ 4 w 11"/>
                  <a:gd name="T75" fmla="*/ 8 h 11"/>
                  <a:gd name="T76" fmla="*/ 0 w 11"/>
                  <a:gd name="T77" fmla="*/ 8 h 11"/>
                  <a:gd name="T78" fmla="*/ 0 w 11"/>
                  <a:gd name="T79" fmla="*/ 8 h 11"/>
                  <a:gd name="T80" fmla="*/ 0 w 11"/>
                  <a:gd name="T81" fmla="*/ 8 h 11"/>
                  <a:gd name="T82" fmla="*/ 0 w 11"/>
                  <a:gd name="T83" fmla="*/ 8 h 11"/>
                  <a:gd name="T84" fmla="*/ 0 w 11"/>
                  <a:gd name="T85" fmla="*/ 8 h 11"/>
                  <a:gd name="T86" fmla="*/ 0 w 11"/>
                  <a:gd name="T87" fmla="*/ 8 h 11"/>
                  <a:gd name="T88" fmla="*/ 0 w 11"/>
                  <a:gd name="T89" fmla="*/ 8 h 11"/>
                  <a:gd name="T90" fmla="*/ 0 w 11"/>
                  <a:gd name="T91" fmla="*/ 8 h 11"/>
                  <a:gd name="T92" fmla="*/ 0 w 11"/>
                  <a:gd name="T93" fmla="*/ 11 h 11"/>
                  <a:gd name="T94" fmla="*/ 0 w 11"/>
                  <a:gd name="T95" fmla="*/ 11 h 11"/>
                  <a:gd name="T96" fmla="*/ 0 w 11"/>
                  <a:gd name="T9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11">
                    <a:moveTo>
                      <a:pt x="0" y="11"/>
                    </a:moveTo>
                    <a:lnTo>
                      <a:pt x="0" y="11"/>
                    </a:lnTo>
                    <a:lnTo>
                      <a:pt x="0" y="11"/>
                    </a:lnTo>
                    <a:lnTo>
                      <a:pt x="4" y="11"/>
                    </a:lnTo>
                    <a:lnTo>
                      <a:pt x="4" y="8"/>
                    </a:lnTo>
                    <a:lnTo>
                      <a:pt x="4" y="8"/>
                    </a:lnTo>
                    <a:lnTo>
                      <a:pt x="4" y="8"/>
                    </a:lnTo>
                    <a:lnTo>
                      <a:pt x="7" y="8"/>
                    </a:lnTo>
                    <a:lnTo>
                      <a:pt x="7" y="8"/>
                    </a:lnTo>
                    <a:lnTo>
                      <a:pt x="7" y="8"/>
                    </a:lnTo>
                    <a:lnTo>
                      <a:pt x="7" y="8"/>
                    </a:lnTo>
                    <a:lnTo>
                      <a:pt x="11" y="4"/>
                    </a:lnTo>
                    <a:lnTo>
                      <a:pt x="11" y="4"/>
                    </a:lnTo>
                    <a:lnTo>
                      <a:pt x="11" y="4"/>
                    </a:lnTo>
                    <a:lnTo>
                      <a:pt x="11" y="4"/>
                    </a:lnTo>
                    <a:lnTo>
                      <a:pt x="11" y="0"/>
                    </a:lnTo>
                    <a:lnTo>
                      <a:pt x="11" y="0"/>
                    </a:lnTo>
                    <a:lnTo>
                      <a:pt x="11" y="0"/>
                    </a:lnTo>
                    <a:lnTo>
                      <a:pt x="11" y="0"/>
                    </a:lnTo>
                    <a:lnTo>
                      <a:pt x="11" y="0"/>
                    </a:lnTo>
                    <a:lnTo>
                      <a:pt x="11" y="0"/>
                    </a:lnTo>
                    <a:lnTo>
                      <a:pt x="11" y="0"/>
                    </a:lnTo>
                    <a:lnTo>
                      <a:pt x="11" y="4"/>
                    </a:lnTo>
                    <a:lnTo>
                      <a:pt x="11" y="4"/>
                    </a:lnTo>
                    <a:lnTo>
                      <a:pt x="7" y="4"/>
                    </a:lnTo>
                    <a:lnTo>
                      <a:pt x="7" y="4"/>
                    </a:lnTo>
                    <a:lnTo>
                      <a:pt x="7" y="4"/>
                    </a:lnTo>
                    <a:lnTo>
                      <a:pt x="7" y="4"/>
                    </a:lnTo>
                    <a:lnTo>
                      <a:pt x="7" y="4"/>
                    </a:lnTo>
                    <a:lnTo>
                      <a:pt x="4" y="4"/>
                    </a:lnTo>
                    <a:lnTo>
                      <a:pt x="4" y="4"/>
                    </a:lnTo>
                    <a:lnTo>
                      <a:pt x="4" y="4"/>
                    </a:lnTo>
                    <a:lnTo>
                      <a:pt x="4" y="4"/>
                    </a:lnTo>
                    <a:lnTo>
                      <a:pt x="4" y="4"/>
                    </a:lnTo>
                    <a:lnTo>
                      <a:pt x="4" y="4"/>
                    </a:lnTo>
                    <a:lnTo>
                      <a:pt x="4" y="8"/>
                    </a:lnTo>
                    <a:lnTo>
                      <a:pt x="4" y="8"/>
                    </a:lnTo>
                    <a:lnTo>
                      <a:pt x="4" y="8"/>
                    </a:lnTo>
                    <a:lnTo>
                      <a:pt x="0" y="8"/>
                    </a:lnTo>
                    <a:lnTo>
                      <a:pt x="0" y="8"/>
                    </a:lnTo>
                    <a:lnTo>
                      <a:pt x="0" y="8"/>
                    </a:lnTo>
                    <a:lnTo>
                      <a:pt x="0" y="8"/>
                    </a:lnTo>
                    <a:lnTo>
                      <a:pt x="0" y="8"/>
                    </a:lnTo>
                    <a:lnTo>
                      <a:pt x="0" y="8"/>
                    </a:lnTo>
                    <a:lnTo>
                      <a:pt x="0" y="8"/>
                    </a:lnTo>
                    <a:lnTo>
                      <a:pt x="0" y="8"/>
                    </a:lnTo>
                    <a:lnTo>
                      <a:pt x="0" y="11"/>
                    </a:lnTo>
                    <a:lnTo>
                      <a:pt x="0" y="11"/>
                    </a:lnTo>
                    <a:lnTo>
                      <a:pt x="0" y="11"/>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47" name="Freeform 771">
                <a:extLst>
                  <a:ext uri="{FF2B5EF4-FFF2-40B4-BE49-F238E27FC236}">
                    <a16:creationId xmlns:a16="http://schemas.microsoft.com/office/drawing/2014/main" id="{067A6479-D82B-4A46-8861-FE450E15D130}"/>
                  </a:ext>
                </a:extLst>
              </p:cNvPr>
              <p:cNvSpPr>
                <a:spLocks/>
              </p:cNvSpPr>
              <p:nvPr/>
            </p:nvSpPr>
            <p:spPr bwMode="auto">
              <a:xfrm>
                <a:off x="2092" y="1423"/>
                <a:ext cx="25" cy="25"/>
              </a:xfrm>
              <a:custGeom>
                <a:avLst/>
                <a:gdLst>
                  <a:gd name="T0" fmla="*/ 22 w 25"/>
                  <a:gd name="T1" fmla="*/ 18 h 25"/>
                  <a:gd name="T2" fmla="*/ 22 w 25"/>
                  <a:gd name="T3" fmla="*/ 11 h 25"/>
                  <a:gd name="T4" fmla="*/ 25 w 25"/>
                  <a:gd name="T5" fmla="*/ 11 h 25"/>
                  <a:gd name="T6" fmla="*/ 22 w 25"/>
                  <a:gd name="T7" fmla="*/ 11 h 25"/>
                  <a:gd name="T8" fmla="*/ 25 w 25"/>
                  <a:gd name="T9" fmla="*/ 7 h 25"/>
                  <a:gd name="T10" fmla="*/ 22 w 25"/>
                  <a:gd name="T11" fmla="*/ 7 h 25"/>
                  <a:gd name="T12" fmla="*/ 22 w 25"/>
                  <a:gd name="T13" fmla="*/ 3 h 25"/>
                  <a:gd name="T14" fmla="*/ 18 w 25"/>
                  <a:gd name="T15" fmla="*/ 3 h 25"/>
                  <a:gd name="T16" fmla="*/ 18 w 25"/>
                  <a:gd name="T17" fmla="*/ 0 h 25"/>
                  <a:gd name="T18" fmla="*/ 18 w 25"/>
                  <a:gd name="T19" fmla="*/ 3 h 25"/>
                  <a:gd name="T20" fmla="*/ 14 w 25"/>
                  <a:gd name="T21" fmla="*/ 7 h 25"/>
                  <a:gd name="T22" fmla="*/ 14 w 25"/>
                  <a:gd name="T23" fmla="*/ 14 h 25"/>
                  <a:gd name="T24" fmla="*/ 11 w 25"/>
                  <a:gd name="T25" fmla="*/ 14 h 25"/>
                  <a:gd name="T26" fmla="*/ 11 w 25"/>
                  <a:gd name="T27" fmla="*/ 14 h 25"/>
                  <a:gd name="T28" fmla="*/ 11 w 25"/>
                  <a:gd name="T29" fmla="*/ 11 h 25"/>
                  <a:gd name="T30" fmla="*/ 14 w 25"/>
                  <a:gd name="T31" fmla="*/ 11 h 25"/>
                  <a:gd name="T32" fmla="*/ 14 w 25"/>
                  <a:gd name="T33" fmla="*/ 7 h 25"/>
                  <a:gd name="T34" fmla="*/ 14 w 25"/>
                  <a:gd name="T35" fmla="*/ 3 h 25"/>
                  <a:gd name="T36" fmla="*/ 14 w 25"/>
                  <a:gd name="T37" fmla="*/ 3 h 25"/>
                  <a:gd name="T38" fmla="*/ 14 w 25"/>
                  <a:gd name="T39" fmla="*/ 7 h 25"/>
                  <a:gd name="T40" fmla="*/ 11 w 25"/>
                  <a:gd name="T41" fmla="*/ 7 h 25"/>
                  <a:gd name="T42" fmla="*/ 11 w 25"/>
                  <a:gd name="T43" fmla="*/ 11 h 25"/>
                  <a:gd name="T44" fmla="*/ 7 w 25"/>
                  <a:gd name="T45" fmla="*/ 14 h 25"/>
                  <a:gd name="T46" fmla="*/ 4 w 25"/>
                  <a:gd name="T47" fmla="*/ 18 h 25"/>
                  <a:gd name="T48" fmla="*/ 0 w 25"/>
                  <a:gd name="T49" fmla="*/ 21 h 25"/>
                  <a:gd name="T50" fmla="*/ 4 w 25"/>
                  <a:gd name="T51" fmla="*/ 21 h 25"/>
                  <a:gd name="T52" fmla="*/ 4 w 25"/>
                  <a:gd name="T53" fmla="*/ 25 h 25"/>
                  <a:gd name="T54" fmla="*/ 7 w 25"/>
                  <a:gd name="T55" fmla="*/ 21 h 25"/>
                  <a:gd name="T56" fmla="*/ 11 w 25"/>
                  <a:gd name="T57" fmla="*/ 18 h 25"/>
                  <a:gd name="T58" fmla="*/ 11 w 25"/>
                  <a:gd name="T59" fmla="*/ 14 h 25"/>
                  <a:gd name="T60" fmla="*/ 11 w 25"/>
                  <a:gd name="T61" fmla="*/ 18 h 25"/>
                  <a:gd name="T62" fmla="*/ 11 w 25"/>
                  <a:gd name="T63" fmla="*/ 21 h 25"/>
                  <a:gd name="T64" fmla="*/ 7 w 25"/>
                  <a:gd name="T65" fmla="*/ 25 h 25"/>
                  <a:gd name="T66" fmla="*/ 7 w 25"/>
                  <a:gd name="T67" fmla="*/ 21 h 25"/>
                  <a:gd name="T68" fmla="*/ 11 w 25"/>
                  <a:gd name="T69" fmla="*/ 21 h 25"/>
                  <a:gd name="T70" fmla="*/ 11 w 25"/>
                  <a:gd name="T71" fmla="*/ 21 h 25"/>
                  <a:gd name="T72" fmla="*/ 14 w 25"/>
                  <a:gd name="T73" fmla="*/ 21 h 25"/>
                  <a:gd name="T74" fmla="*/ 18 w 25"/>
                  <a:gd name="T75" fmla="*/ 18 h 25"/>
                  <a:gd name="T76" fmla="*/ 18 w 25"/>
                  <a:gd name="T77" fmla="*/ 11 h 25"/>
                  <a:gd name="T78" fmla="*/ 18 w 25"/>
                  <a:gd name="T79" fmla="*/ 14 h 25"/>
                  <a:gd name="T80" fmla="*/ 18 w 25"/>
                  <a:gd name="T81" fmla="*/ 18 h 25"/>
                  <a:gd name="T82" fmla="*/ 18 w 25"/>
                  <a:gd name="T83" fmla="*/ 18 h 25"/>
                  <a:gd name="T84" fmla="*/ 18 w 25"/>
                  <a:gd name="T85" fmla="*/ 21 h 25"/>
                  <a:gd name="T86" fmla="*/ 18 w 25"/>
                  <a:gd name="T87" fmla="*/ 18 h 25"/>
                  <a:gd name="T88" fmla="*/ 22 w 25"/>
                  <a:gd name="T89" fmla="*/ 14 h 25"/>
                  <a:gd name="T90" fmla="*/ 22 w 25"/>
                  <a:gd name="T91" fmla="*/ 11 h 25"/>
                  <a:gd name="T92" fmla="*/ 22 w 25"/>
                  <a:gd name="T93" fmla="*/ 11 h 25"/>
                  <a:gd name="T94" fmla="*/ 22 w 25"/>
                  <a:gd name="T95" fmla="*/ 7 h 25"/>
                  <a:gd name="T96" fmla="*/ 22 w 25"/>
                  <a:gd name="T97" fmla="*/ 7 h 25"/>
                  <a:gd name="T98" fmla="*/ 22 w 25"/>
                  <a:gd name="T99" fmla="*/ 14 h 25"/>
                  <a:gd name="T100" fmla="*/ 22 w 25"/>
                  <a:gd name="T101" fmla="*/ 18 h 25"/>
                  <a:gd name="T102" fmla="*/ 18 w 25"/>
                  <a:gd name="T103" fmla="*/ 21 h 25"/>
                  <a:gd name="T104" fmla="*/ 18 w 25"/>
                  <a:gd name="T105"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 h="25">
                    <a:moveTo>
                      <a:pt x="18" y="18"/>
                    </a:moveTo>
                    <a:lnTo>
                      <a:pt x="22" y="18"/>
                    </a:lnTo>
                    <a:lnTo>
                      <a:pt x="22" y="18"/>
                    </a:lnTo>
                    <a:lnTo>
                      <a:pt x="22" y="18"/>
                    </a:lnTo>
                    <a:lnTo>
                      <a:pt x="22" y="14"/>
                    </a:lnTo>
                    <a:lnTo>
                      <a:pt x="22" y="14"/>
                    </a:lnTo>
                    <a:lnTo>
                      <a:pt x="22" y="14"/>
                    </a:lnTo>
                    <a:lnTo>
                      <a:pt x="22" y="11"/>
                    </a:lnTo>
                    <a:lnTo>
                      <a:pt x="22" y="11"/>
                    </a:lnTo>
                    <a:lnTo>
                      <a:pt x="22" y="11"/>
                    </a:lnTo>
                    <a:lnTo>
                      <a:pt x="25" y="11"/>
                    </a:lnTo>
                    <a:lnTo>
                      <a:pt x="25" y="11"/>
                    </a:lnTo>
                    <a:lnTo>
                      <a:pt x="25" y="11"/>
                    </a:lnTo>
                    <a:lnTo>
                      <a:pt x="25" y="11"/>
                    </a:lnTo>
                    <a:lnTo>
                      <a:pt x="25" y="11"/>
                    </a:lnTo>
                    <a:lnTo>
                      <a:pt x="22" y="11"/>
                    </a:lnTo>
                    <a:lnTo>
                      <a:pt x="25" y="7"/>
                    </a:lnTo>
                    <a:lnTo>
                      <a:pt x="25" y="7"/>
                    </a:lnTo>
                    <a:lnTo>
                      <a:pt x="25" y="7"/>
                    </a:lnTo>
                    <a:lnTo>
                      <a:pt x="25" y="7"/>
                    </a:lnTo>
                    <a:lnTo>
                      <a:pt x="25" y="7"/>
                    </a:lnTo>
                    <a:lnTo>
                      <a:pt x="25" y="7"/>
                    </a:lnTo>
                    <a:lnTo>
                      <a:pt x="22" y="7"/>
                    </a:lnTo>
                    <a:lnTo>
                      <a:pt x="22" y="7"/>
                    </a:lnTo>
                    <a:lnTo>
                      <a:pt x="22" y="7"/>
                    </a:lnTo>
                    <a:lnTo>
                      <a:pt x="22" y="7"/>
                    </a:lnTo>
                    <a:lnTo>
                      <a:pt x="22" y="3"/>
                    </a:lnTo>
                    <a:lnTo>
                      <a:pt x="22" y="3"/>
                    </a:lnTo>
                    <a:lnTo>
                      <a:pt x="18" y="3"/>
                    </a:lnTo>
                    <a:lnTo>
                      <a:pt x="18" y="3"/>
                    </a:lnTo>
                    <a:lnTo>
                      <a:pt x="18" y="3"/>
                    </a:lnTo>
                    <a:lnTo>
                      <a:pt x="18" y="3"/>
                    </a:lnTo>
                    <a:lnTo>
                      <a:pt x="18" y="3"/>
                    </a:lnTo>
                    <a:lnTo>
                      <a:pt x="18" y="3"/>
                    </a:lnTo>
                    <a:lnTo>
                      <a:pt x="18" y="3"/>
                    </a:lnTo>
                    <a:lnTo>
                      <a:pt x="18" y="0"/>
                    </a:lnTo>
                    <a:lnTo>
                      <a:pt x="18" y="0"/>
                    </a:lnTo>
                    <a:lnTo>
                      <a:pt x="18" y="0"/>
                    </a:lnTo>
                    <a:lnTo>
                      <a:pt x="18" y="0"/>
                    </a:lnTo>
                    <a:lnTo>
                      <a:pt x="18" y="3"/>
                    </a:lnTo>
                    <a:lnTo>
                      <a:pt x="18" y="3"/>
                    </a:lnTo>
                    <a:lnTo>
                      <a:pt x="14" y="7"/>
                    </a:lnTo>
                    <a:lnTo>
                      <a:pt x="14" y="7"/>
                    </a:lnTo>
                    <a:lnTo>
                      <a:pt x="14" y="7"/>
                    </a:lnTo>
                    <a:lnTo>
                      <a:pt x="14" y="11"/>
                    </a:lnTo>
                    <a:lnTo>
                      <a:pt x="14" y="11"/>
                    </a:lnTo>
                    <a:lnTo>
                      <a:pt x="14" y="14"/>
                    </a:lnTo>
                    <a:lnTo>
                      <a:pt x="14" y="14"/>
                    </a:lnTo>
                    <a:lnTo>
                      <a:pt x="14" y="14"/>
                    </a:lnTo>
                    <a:lnTo>
                      <a:pt x="11" y="14"/>
                    </a:lnTo>
                    <a:lnTo>
                      <a:pt x="11" y="14"/>
                    </a:lnTo>
                    <a:lnTo>
                      <a:pt x="11" y="14"/>
                    </a:lnTo>
                    <a:lnTo>
                      <a:pt x="11" y="14"/>
                    </a:lnTo>
                    <a:lnTo>
                      <a:pt x="11" y="14"/>
                    </a:lnTo>
                    <a:lnTo>
                      <a:pt x="11" y="14"/>
                    </a:lnTo>
                    <a:lnTo>
                      <a:pt x="11" y="14"/>
                    </a:lnTo>
                    <a:lnTo>
                      <a:pt x="11" y="14"/>
                    </a:lnTo>
                    <a:lnTo>
                      <a:pt x="11" y="14"/>
                    </a:lnTo>
                    <a:lnTo>
                      <a:pt x="11" y="14"/>
                    </a:lnTo>
                    <a:lnTo>
                      <a:pt x="11" y="11"/>
                    </a:lnTo>
                    <a:lnTo>
                      <a:pt x="11" y="11"/>
                    </a:lnTo>
                    <a:lnTo>
                      <a:pt x="11" y="11"/>
                    </a:lnTo>
                    <a:lnTo>
                      <a:pt x="11" y="11"/>
                    </a:lnTo>
                    <a:lnTo>
                      <a:pt x="14" y="11"/>
                    </a:lnTo>
                    <a:lnTo>
                      <a:pt x="14" y="11"/>
                    </a:lnTo>
                    <a:lnTo>
                      <a:pt x="11" y="7"/>
                    </a:lnTo>
                    <a:lnTo>
                      <a:pt x="14" y="7"/>
                    </a:lnTo>
                    <a:lnTo>
                      <a:pt x="14" y="7"/>
                    </a:lnTo>
                    <a:lnTo>
                      <a:pt x="14" y="7"/>
                    </a:lnTo>
                    <a:lnTo>
                      <a:pt x="14" y="7"/>
                    </a:lnTo>
                    <a:lnTo>
                      <a:pt x="14" y="3"/>
                    </a:lnTo>
                    <a:lnTo>
                      <a:pt x="14" y="3"/>
                    </a:lnTo>
                    <a:lnTo>
                      <a:pt x="14" y="3"/>
                    </a:lnTo>
                    <a:lnTo>
                      <a:pt x="14" y="3"/>
                    </a:lnTo>
                    <a:lnTo>
                      <a:pt x="14" y="3"/>
                    </a:lnTo>
                    <a:lnTo>
                      <a:pt x="14" y="3"/>
                    </a:lnTo>
                    <a:lnTo>
                      <a:pt x="14" y="3"/>
                    </a:lnTo>
                    <a:lnTo>
                      <a:pt x="14" y="3"/>
                    </a:lnTo>
                    <a:lnTo>
                      <a:pt x="14" y="3"/>
                    </a:lnTo>
                    <a:lnTo>
                      <a:pt x="14" y="7"/>
                    </a:lnTo>
                    <a:lnTo>
                      <a:pt x="11" y="7"/>
                    </a:lnTo>
                    <a:lnTo>
                      <a:pt x="14" y="7"/>
                    </a:lnTo>
                    <a:lnTo>
                      <a:pt x="11" y="7"/>
                    </a:lnTo>
                    <a:lnTo>
                      <a:pt x="11" y="7"/>
                    </a:lnTo>
                    <a:lnTo>
                      <a:pt x="11" y="11"/>
                    </a:lnTo>
                    <a:lnTo>
                      <a:pt x="11" y="11"/>
                    </a:lnTo>
                    <a:lnTo>
                      <a:pt x="11" y="11"/>
                    </a:lnTo>
                    <a:lnTo>
                      <a:pt x="11" y="11"/>
                    </a:lnTo>
                    <a:lnTo>
                      <a:pt x="11" y="11"/>
                    </a:lnTo>
                    <a:lnTo>
                      <a:pt x="7" y="14"/>
                    </a:lnTo>
                    <a:lnTo>
                      <a:pt x="7" y="14"/>
                    </a:lnTo>
                    <a:lnTo>
                      <a:pt x="7" y="14"/>
                    </a:lnTo>
                    <a:lnTo>
                      <a:pt x="7" y="14"/>
                    </a:lnTo>
                    <a:lnTo>
                      <a:pt x="7" y="14"/>
                    </a:lnTo>
                    <a:lnTo>
                      <a:pt x="4" y="18"/>
                    </a:lnTo>
                    <a:lnTo>
                      <a:pt x="4" y="18"/>
                    </a:lnTo>
                    <a:lnTo>
                      <a:pt x="4" y="18"/>
                    </a:lnTo>
                    <a:lnTo>
                      <a:pt x="4" y="18"/>
                    </a:lnTo>
                    <a:lnTo>
                      <a:pt x="4" y="21"/>
                    </a:lnTo>
                    <a:lnTo>
                      <a:pt x="0" y="21"/>
                    </a:lnTo>
                    <a:lnTo>
                      <a:pt x="0" y="21"/>
                    </a:lnTo>
                    <a:lnTo>
                      <a:pt x="0" y="21"/>
                    </a:lnTo>
                    <a:lnTo>
                      <a:pt x="4" y="21"/>
                    </a:lnTo>
                    <a:lnTo>
                      <a:pt x="4" y="21"/>
                    </a:lnTo>
                    <a:lnTo>
                      <a:pt x="4" y="21"/>
                    </a:lnTo>
                    <a:lnTo>
                      <a:pt x="4" y="21"/>
                    </a:lnTo>
                    <a:lnTo>
                      <a:pt x="4" y="21"/>
                    </a:lnTo>
                    <a:lnTo>
                      <a:pt x="4" y="25"/>
                    </a:lnTo>
                    <a:lnTo>
                      <a:pt x="4" y="21"/>
                    </a:lnTo>
                    <a:lnTo>
                      <a:pt x="4" y="21"/>
                    </a:lnTo>
                    <a:lnTo>
                      <a:pt x="4" y="21"/>
                    </a:lnTo>
                    <a:lnTo>
                      <a:pt x="7" y="21"/>
                    </a:lnTo>
                    <a:lnTo>
                      <a:pt x="7" y="21"/>
                    </a:lnTo>
                    <a:lnTo>
                      <a:pt x="7" y="18"/>
                    </a:lnTo>
                    <a:lnTo>
                      <a:pt x="7" y="18"/>
                    </a:lnTo>
                    <a:lnTo>
                      <a:pt x="11" y="18"/>
                    </a:lnTo>
                    <a:lnTo>
                      <a:pt x="11" y="18"/>
                    </a:lnTo>
                    <a:lnTo>
                      <a:pt x="11" y="14"/>
                    </a:lnTo>
                    <a:lnTo>
                      <a:pt x="11" y="14"/>
                    </a:lnTo>
                    <a:lnTo>
                      <a:pt x="11" y="14"/>
                    </a:lnTo>
                    <a:lnTo>
                      <a:pt x="11" y="14"/>
                    </a:lnTo>
                    <a:lnTo>
                      <a:pt x="14" y="14"/>
                    </a:lnTo>
                    <a:lnTo>
                      <a:pt x="11" y="14"/>
                    </a:lnTo>
                    <a:lnTo>
                      <a:pt x="11" y="18"/>
                    </a:lnTo>
                    <a:lnTo>
                      <a:pt x="11" y="18"/>
                    </a:lnTo>
                    <a:lnTo>
                      <a:pt x="11" y="18"/>
                    </a:lnTo>
                    <a:lnTo>
                      <a:pt x="11" y="18"/>
                    </a:lnTo>
                    <a:lnTo>
                      <a:pt x="11" y="21"/>
                    </a:lnTo>
                    <a:lnTo>
                      <a:pt x="11" y="21"/>
                    </a:lnTo>
                    <a:lnTo>
                      <a:pt x="7" y="21"/>
                    </a:lnTo>
                    <a:lnTo>
                      <a:pt x="7" y="21"/>
                    </a:lnTo>
                    <a:lnTo>
                      <a:pt x="7" y="25"/>
                    </a:lnTo>
                    <a:lnTo>
                      <a:pt x="7" y="25"/>
                    </a:lnTo>
                    <a:lnTo>
                      <a:pt x="7" y="25"/>
                    </a:lnTo>
                    <a:lnTo>
                      <a:pt x="7" y="25"/>
                    </a:lnTo>
                    <a:lnTo>
                      <a:pt x="7" y="21"/>
                    </a:lnTo>
                    <a:lnTo>
                      <a:pt x="7" y="21"/>
                    </a:lnTo>
                    <a:lnTo>
                      <a:pt x="11" y="21"/>
                    </a:lnTo>
                    <a:lnTo>
                      <a:pt x="11" y="21"/>
                    </a:lnTo>
                    <a:lnTo>
                      <a:pt x="11" y="21"/>
                    </a:lnTo>
                    <a:lnTo>
                      <a:pt x="11" y="21"/>
                    </a:lnTo>
                    <a:lnTo>
                      <a:pt x="11" y="21"/>
                    </a:lnTo>
                    <a:lnTo>
                      <a:pt x="11" y="21"/>
                    </a:lnTo>
                    <a:lnTo>
                      <a:pt x="11" y="21"/>
                    </a:lnTo>
                    <a:lnTo>
                      <a:pt x="11" y="21"/>
                    </a:lnTo>
                    <a:lnTo>
                      <a:pt x="14" y="21"/>
                    </a:lnTo>
                    <a:lnTo>
                      <a:pt x="14" y="21"/>
                    </a:lnTo>
                    <a:lnTo>
                      <a:pt x="14" y="21"/>
                    </a:lnTo>
                    <a:lnTo>
                      <a:pt x="14" y="21"/>
                    </a:lnTo>
                    <a:lnTo>
                      <a:pt x="14" y="18"/>
                    </a:lnTo>
                    <a:lnTo>
                      <a:pt x="14" y="18"/>
                    </a:lnTo>
                    <a:lnTo>
                      <a:pt x="18" y="18"/>
                    </a:lnTo>
                    <a:lnTo>
                      <a:pt x="18" y="14"/>
                    </a:lnTo>
                    <a:lnTo>
                      <a:pt x="18" y="14"/>
                    </a:lnTo>
                    <a:lnTo>
                      <a:pt x="18" y="14"/>
                    </a:lnTo>
                    <a:lnTo>
                      <a:pt x="18" y="11"/>
                    </a:lnTo>
                    <a:lnTo>
                      <a:pt x="18" y="11"/>
                    </a:lnTo>
                    <a:lnTo>
                      <a:pt x="18" y="11"/>
                    </a:lnTo>
                    <a:lnTo>
                      <a:pt x="18" y="14"/>
                    </a:lnTo>
                    <a:lnTo>
                      <a:pt x="18" y="14"/>
                    </a:lnTo>
                    <a:lnTo>
                      <a:pt x="18" y="14"/>
                    </a:lnTo>
                    <a:lnTo>
                      <a:pt x="18" y="14"/>
                    </a:lnTo>
                    <a:lnTo>
                      <a:pt x="18" y="18"/>
                    </a:lnTo>
                    <a:lnTo>
                      <a:pt x="18" y="18"/>
                    </a:lnTo>
                    <a:lnTo>
                      <a:pt x="18" y="18"/>
                    </a:lnTo>
                    <a:lnTo>
                      <a:pt x="18" y="18"/>
                    </a:lnTo>
                    <a:lnTo>
                      <a:pt x="18" y="18"/>
                    </a:lnTo>
                    <a:lnTo>
                      <a:pt x="18" y="18"/>
                    </a:lnTo>
                    <a:lnTo>
                      <a:pt x="18" y="21"/>
                    </a:lnTo>
                    <a:lnTo>
                      <a:pt x="18" y="21"/>
                    </a:lnTo>
                    <a:lnTo>
                      <a:pt x="18" y="21"/>
                    </a:lnTo>
                    <a:lnTo>
                      <a:pt x="18" y="21"/>
                    </a:lnTo>
                    <a:lnTo>
                      <a:pt x="18" y="21"/>
                    </a:lnTo>
                    <a:lnTo>
                      <a:pt x="18" y="21"/>
                    </a:lnTo>
                    <a:lnTo>
                      <a:pt x="18" y="21"/>
                    </a:lnTo>
                    <a:lnTo>
                      <a:pt x="18" y="18"/>
                    </a:lnTo>
                    <a:lnTo>
                      <a:pt x="18" y="18"/>
                    </a:lnTo>
                    <a:lnTo>
                      <a:pt x="18" y="18"/>
                    </a:lnTo>
                    <a:lnTo>
                      <a:pt x="22" y="14"/>
                    </a:lnTo>
                    <a:lnTo>
                      <a:pt x="22" y="14"/>
                    </a:lnTo>
                    <a:lnTo>
                      <a:pt x="22" y="14"/>
                    </a:lnTo>
                    <a:lnTo>
                      <a:pt x="22" y="14"/>
                    </a:lnTo>
                    <a:lnTo>
                      <a:pt x="22" y="14"/>
                    </a:lnTo>
                    <a:lnTo>
                      <a:pt x="22" y="11"/>
                    </a:lnTo>
                    <a:lnTo>
                      <a:pt x="22" y="11"/>
                    </a:lnTo>
                    <a:lnTo>
                      <a:pt x="22" y="11"/>
                    </a:lnTo>
                    <a:lnTo>
                      <a:pt x="22" y="11"/>
                    </a:lnTo>
                    <a:lnTo>
                      <a:pt x="22" y="11"/>
                    </a:lnTo>
                    <a:lnTo>
                      <a:pt x="22" y="11"/>
                    </a:lnTo>
                    <a:lnTo>
                      <a:pt x="22" y="7"/>
                    </a:lnTo>
                    <a:lnTo>
                      <a:pt x="22" y="7"/>
                    </a:lnTo>
                    <a:lnTo>
                      <a:pt x="22" y="7"/>
                    </a:lnTo>
                    <a:lnTo>
                      <a:pt x="22" y="7"/>
                    </a:lnTo>
                    <a:lnTo>
                      <a:pt x="22" y="7"/>
                    </a:lnTo>
                    <a:lnTo>
                      <a:pt x="22" y="7"/>
                    </a:lnTo>
                    <a:lnTo>
                      <a:pt x="22" y="7"/>
                    </a:lnTo>
                    <a:lnTo>
                      <a:pt x="22" y="11"/>
                    </a:lnTo>
                    <a:lnTo>
                      <a:pt x="22" y="11"/>
                    </a:lnTo>
                    <a:lnTo>
                      <a:pt x="22" y="11"/>
                    </a:lnTo>
                    <a:lnTo>
                      <a:pt x="22" y="14"/>
                    </a:lnTo>
                    <a:lnTo>
                      <a:pt x="22" y="14"/>
                    </a:lnTo>
                    <a:lnTo>
                      <a:pt x="22" y="14"/>
                    </a:lnTo>
                    <a:lnTo>
                      <a:pt x="22" y="18"/>
                    </a:lnTo>
                    <a:lnTo>
                      <a:pt x="22" y="18"/>
                    </a:lnTo>
                    <a:lnTo>
                      <a:pt x="18" y="18"/>
                    </a:lnTo>
                    <a:lnTo>
                      <a:pt x="18" y="18"/>
                    </a:lnTo>
                    <a:lnTo>
                      <a:pt x="18" y="18"/>
                    </a:lnTo>
                    <a:lnTo>
                      <a:pt x="18" y="21"/>
                    </a:lnTo>
                    <a:lnTo>
                      <a:pt x="18" y="21"/>
                    </a:lnTo>
                    <a:lnTo>
                      <a:pt x="18" y="21"/>
                    </a:lnTo>
                    <a:lnTo>
                      <a:pt x="18" y="21"/>
                    </a:lnTo>
                    <a:lnTo>
                      <a:pt x="18" y="21"/>
                    </a:lnTo>
                    <a:lnTo>
                      <a:pt x="18" y="21"/>
                    </a:lnTo>
                    <a:lnTo>
                      <a:pt x="18" y="1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48" name="Freeform 772">
                <a:extLst>
                  <a:ext uri="{FF2B5EF4-FFF2-40B4-BE49-F238E27FC236}">
                    <a16:creationId xmlns:a16="http://schemas.microsoft.com/office/drawing/2014/main" id="{802E4084-9389-4513-B5FD-200F0851C7FF}"/>
                  </a:ext>
                </a:extLst>
              </p:cNvPr>
              <p:cNvSpPr>
                <a:spLocks/>
              </p:cNvSpPr>
              <p:nvPr/>
            </p:nvSpPr>
            <p:spPr bwMode="auto">
              <a:xfrm>
                <a:off x="2110" y="1441"/>
                <a:ext cx="7" cy="7"/>
              </a:xfrm>
              <a:custGeom>
                <a:avLst/>
                <a:gdLst>
                  <a:gd name="T0" fmla="*/ 4 w 7"/>
                  <a:gd name="T1" fmla="*/ 7 h 7"/>
                  <a:gd name="T2" fmla="*/ 4 w 7"/>
                  <a:gd name="T3" fmla="*/ 7 h 7"/>
                  <a:gd name="T4" fmla="*/ 4 w 7"/>
                  <a:gd name="T5" fmla="*/ 3 h 7"/>
                  <a:gd name="T6" fmla="*/ 4 w 7"/>
                  <a:gd name="T7" fmla="*/ 3 h 7"/>
                  <a:gd name="T8" fmla="*/ 4 w 7"/>
                  <a:gd name="T9" fmla="*/ 3 h 7"/>
                  <a:gd name="T10" fmla="*/ 4 w 7"/>
                  <a:gd name="T11" fmla="*/ 3 h 7"/>
                  <a:gd name="T12" fmla="*/ 4 w 7"/>
                  <a:gd name="T13" fmla="*/ 0 h 7"/>
                  <a:gd name="T14" fmla="*/ 4 w 7"/>
                  <a:gd name="T15" fmla="*/ 0 h 7"/>
                  <a:gd name="T16" fmla="*/ 4 w 7"/>
                  <a:gd name="T17" fmla="*/ 0 h 7"/>
                  <a:gd name="T18" fmla="*/ 7 w 7"/>
                  <a:gd name="T19" fmla="*/ 0 h 7"/>
                  <a:gd name="T20" fmla="*/ 4 w 7"/>
                  <a:gd name="T21" fmla="*/ 0 h 7"/>
                  <a:gd name="T22" fmla="*/ 4 w 7"/>
                  <a:gd name="T23" fmla="*/ 0 h 7"/>
                  <a:gd name="T24" fmla="*/ 4 w 7"/>
                  <a:gd name="T25" fmla="*/ 0 h 7"/>
                  <a:gd name="T26" fmla="*/ 4 w 7"/>
                  <a:gd name="T27" fmla="*/ 0 h 7"/>
                  <a:gd name="T28" fmla="*/ 7 w 7"/>
                  <a:gd name="T29" fmla="*/ 0 h 7"/>
                  <a:gd name="T30" fmla="*/ 4 w 7"/>
                  <a:gd name="T31" fmla="*/ 0 h 7"/>
                  <a:gd name="T32" fmla="*/ 4 w 7"/>
                  <a:gd name="T33" fmla="*/ 0 h 7"/>
                  <a:gd name="T34" fmla="*/ 4 w 7"/>
                  <a:gd name="T35" fmla="*/ 0 h 7"/>
                  <a:gd name="T36" fmla="*/ 4 w 7"/>
                  <a:gd name="T37" fmla="*/ 0 h 7"/>
                  <a:gd name="T38" fmla="*/ 4 w 7"/>
                  <a:gd name="T39" fmla="*/ 0 h 7"/>
                  <a:gd name="T40" fmla="*/ 4 w 7"/>
                  <a:gd name="T41" fmla="*/ 0 h 7"/>
                  <a:gd name="T42" fmla="*/ 4 w 7"/>
                  <a:gd name="T43" fmla="*/ 0 h 7"/>
                  <a:gd name="T44" fmla="*/ 4 w 7"/>
                  <a:gd name="T45" fmla="*/ 3 h 7"/>
                  <a:gd name="T46" fmla="*/ 4 w 7"/>
                  <a:gd name="T47" fmla="*/ 3 h 7"/>
                  <a:gd name="T48" fmla="*/ 4 w 7"/>
                  <a:gd name="T49" fmla="*/ 3 h 7"/>
                  <a:gd name="T50" fmla="*/ 4 w 7"/>
                  <a:gd name="T51" fmla="*/ 3 h 7"/>
                  <a:gd name="T52" fmla="*/ 4 w 7"/>
                  <a:gd name="T53" fmla="*/ 7 h 7"/>
                  <a:gd name="T54" fmla="*/ 0 w 7"/>
                  <a:gd name="T55" fmla="*/ 7 h 7"/>
                  <a:gd name="T56" fmla="*/ 4 w 7"/>
                  <a:gd name="T5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7">
                    <a:moveTo>
                      <a:pt x="4" y="7"/>
                    </a:moveTo>
                    <a:lnTo>
                      <a:pt x="4" y="7"/>
                    </a:lnTo>
                    <a:lnTo>
                      <a:pt x="4" y="3"/>
                    </a:lnTo>
                    <a:lnTo>
                      <a:pt x="4" y="3"/>
                    </a:lnTo>
                    <a:lnTo>
                      <a:pt x="4" y="3"/>
                    </a:lnTo>
                    <a:lnTo>
                      <a:pt x="4" y="3"/>
                    </a:lnTo>
                    <a:lnTo>
                      <a:pt x="4" y="0"/>
                    </a:lnTo>
                    <a:lnTo>
                      <a:pt x="4" y="0"/>
                    </a:lnTo>
                    <a:lnTo>
                      <a:pt x="4" y="0"/>
                    </a:lnTo>
                    <a:lnTo>
                      <a:pt x="7" y="0"/>
                    </a:lnTo>
                    <a:lnTo>
                      <a:pt x="4" y="0"/>
                    </a:lnTo>
                    <a:lnTo>
                      <a:pt x="4" y="0"/>
                    </a:lnTo>
                    <a:lnTo>
                      <a:pt x="4" y="0"/>
                    </a:lnTo>
                    <a:lnTo>
                      <a:pt x="4" y="0"/>
                    </a:lnTo>
                    <a:lnTo>
                      <a:pt x="7" y="0"/>
                    </a:lnTo>
                    <a:lnTo>
                      <a:pt x="4" y="0"/>
                    </a:lnTo>
                    <a:lnTo>
                      <a:pt x="4" y="0"/>
                    </a:lnTo>
                    <a:lnTo>
                      <a:pt x="4" y="0"/>
                    </a:lnTo>
                    <a:lnTo>
                      <a:pt x="4" y="0"/>
                    </a:lnTo>
                    <a:lnTo>
                      <a:pt x="4" y="0"/>
                    </a:lnTo>
                    <a:lnTo>
                      <a:pt x="4" y="0"/>
                    </a:lnTo>
                    <a:lnTo>
                      <a:pt x="4" y="0"/>
                    </a:lnTo>
                    <a:lnTo>
                      <a:pt x="4" y="3"/>
                    </a:lnTo>
                    <a:lnTo>
                      <a:pt x="4" y="3"/>
                    </a:lnTo>
                    <a:lnTo>
                      <a:pt x="4" y="3"/>
                    </a:lnTo>
                    <a:lnTo>
                      <a:pt x="4" y="3"/>
                    </a:lnTo>
                    <a:lnTo>
                      <a:pt x="4" y="7"/>
                    </a:lnTo>
                    <a:lnTo>
                      <a:pt x="0" y="7"/>
                    </a:lnTo>
                    <a:lnTo>
                      <a:pt x="4"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49" name="Freeform 773">
                <a:extLst>
                  <a:ext uri="{FF2B5EF4-FFF2-40B4-BE49-F238E27FC236}">
                    <a16:creationId xmlns:a16="http://schemas.microsoft.com/office/drawing/2014/main" id="{6D5C5F39-5E9F-460B-AC3D-4F9491981C7D}"/>
                  </a:ext>
                </a:extLst>
              </p:cNvPr>
              <p:cNvSpPr>
                <a:spLocks/>
              </p:cNvSpPr>
              <p:nvPr/>
            </p:nvSpPr>
            <p:spPr bwMode="auto">
              <a:xfrm>
                <a:off x="1773" y="831"/>
                <a:ext cx="111" cy="86"/>
              </a:xfrm>
              <a:custGeom>
                <a:avLst/>
                <a:gdLst>
                  <a:gd name="T0" fmla="*/ 43 w 111"/>
                  <a:gd name="T1" fmla="*/ 0 h 86"/>
                  <a:gd name="T2" fmla="*/ 40 w 111"/>
                  <a:gd name="T3" fmla="*/ 3 h 86"/>
                  <a:gd name="T4" fmla="*/ 32 w 111"/>
                  <a:gd name="T5" fmla="*/ 0 h 86"/>
                  <a:gd name="T6" fmla="*/ 22 w 111"/>
                  <a:gd name="T7" fmla="*/ 3 h 86"/>
                  <a:gd name="T8" fmla="*/ 15 w 111"/>
                  <a:gd name="T9" fmla="*/ 7 h 86"/>
                  <a:gd name="T10" fmla="*/ 7 w 111"/>
                  <a:gd name="T11" fmla="*/ 11 h 86"/>
                  <a:gd name="T12" fmla="*/ 15 w 111"/>
                  <a:gd name="T13" fmla="*/ 14 h 86"/>
                  <a:gd name="T14" fmla="*/ 15 w 111"/>
                  <a:gd name="T15" fmla="*/ 14 h 86"/>
                  <a:gd name="T16" fmla="*/ 18 w 111"/>
                  <a:gd name="T17" fmla="*/ 18 h 86"/>
                  <a:gd name="T18" fmla="*/ 22 w 111"/>
                  <a:gd name="T19" fmla="*/ 21 h 86"/>
                  <a:gd name="T20" fmla="*/ 11 w 111"/>
                  <a:gd name="T21" fmla="*/ 18 h 86"/>
                  <a:gd name="T22" fmla="*/ 7 w 111"/>
                  <a:gd name="T23" fmla="*/ 14 h 86"/>
                  <a:gd name="T24" fmla="*/ 0 w 111"/>
                  <a:gd name="T25" fmla="*/ 18 h 86"/>
                  <a:gd name="T26" fmla="*/ 4 w 111"/>
                  <a:gd name="T27" fmla="*/ 21 h 86"/>
                  <a:gd name="T28" fmla="*/ 4 w 111"/>
                  <a:gd name="T29" fmla="*/ 25 h 86"/>
                  <a:gd name="T30" fmla="*/ 4 w 111"/>
                  <a:gd name="T31" fmla="*/ 32 h 86"/>
                  <a:gd name="T32" fmla="*/ 4 w 111"/>
                  <a:gd name="T33" fmla="*/ 43 h 86"/>
                  <a:gd name="T34" fmla="*/ 0 w 111"/>
                  <a:gd name="T35" fmla="*/ 46 h 86"/>
                  <a:gd name="T36" fmla="*/ 0 w 111"/>
                  <a:gd name="T37" fmla="*/ 54 h 86"/>
                  <a:gd name="T38" fmla="*/ 4 w 111"/>
                  <a:gd name="T39" fmla="*/ 57 h 86"/>
                  <a:gd name="T40" fmla="*/ 7 w 111"/>
                  <a:gd name="T41" fmla="*/ 61 h 86"/>
                  <a:gd name="T42" fmla="*/ 11 w 111"/>
                  <a:gd name="T43" fmla="*/ 64 h 86"/>
                  <a:gd name="T44" fmla="*/ 11 w 111"/>
                  <a:gd name="T45" fmla="*/ 75 h 86"/>
                  <a:gd name="T46" fmla="*/ 15 w 111"/>
                  <a:gd name="T47" fmla="*/ 79 h 86"/>
                  <a:gd name="T48" fmla="*/ 15 w 111"/>
                  <a:gd name="T49" fmla="*/ 79 h 86"/>
                  <a:gd name="T50" fmla="*/ 11 w 111"/>
                  <a:gd name="T51" fmla="*/ 86 h 86"/>
                  <a:gd name="T52" fmla="*/ 18 w 111"/>
                  <a:gd name="T53" fmla="*/ 86 h 86"/>
                  <a:gd name="T54" fmla="*/ 25 w 111"/>
                  <a:gd name="T55" fmla="*/ 82 h 86"/>
                  <a:gd name="T56" fmla="*/ 32 w 111"/>
                  <a:gd name="T57" fmla="*/ 86 h 86"/>
                  <a:gd name="T58" fmla="*/ 32 w 111"/>
                  <a:gd name="T59" fmla="*/ 82 h 86"/>
                  <a:gd name="T60" fmla="*/ 36 w 111"/>
                  <a:gd name="T61" fmla="*/ 79 h 86"/>
                  <a:gd name="T62" fmla="*/ 43 w 111"/>
                  <a:gd name="T63" fmla="*/ 72 h 86"/>
                  <a:gd name="T64" fmla="*/ 47 w 111"/>
                  <a:gd name="T65" fmla="*/ 64 h 86"/>
                  <a:gd name="T66" fmla="*/ 40 w 111"/>
                  <a:gd name="T67" fmla="*/ 57 h 86"/>
                  <a:gd name="T68" fmla="*/ 36 w 111"/>
                  <a:gd name="T69" fmla="*/ 57 h 86"/>
                  <a:gd name="T70" fmla="*/ 29 w 111"/>
                  <a:gd name="T71" fmla="*/ 57 h 86"/>
                  <a:gd name="T72" fmla="*/ 36 w 111"/>
                  <a:gd name="T73" fmla="*/ 54 h 86"/>
                  <a:gd name="T74" fmla="*/ 43 w 111"/>
                  <a:gd name="T75" fmla="*/ 54 h 86"/>
                  <a:gd name="T76" fmla="*/ 50 w 111"/>
                  <a:gd name="T77" fmla="*/ 54 h 86"/>
                  <a:gd name="T78" fmla="*/ 61 w 111"/>
                  <a:gd name="T79" fmla="*/ 57 h 86"/>
                  <a:gd name="T80" fmla="*/ 72 w 111"/>
                  <a:gd name="T81" fmla="*/ 57 h 86"/>
                  <a:gd name="T82" fmla="*/ 79 w 111"/>
                  <a:gd name="T83" fmla="*/ 50 h 86"/>
                  <a:gd name="T84" fmla="*/ 86 w 111"/>
                  <a:gd name="T85" fmla="*/ 43 h 86"/>
                  <a:gd name="T86" fmla="*/ 86 w 111"/>
                  <a:gd name="T87" fmla="*/ 39 h 86"/>
                  <a:gd name="T88" fmla="*/ 90 w 111"/>
                  <a:gd name="T89" fmla="*/ 36 h 86"/>
                  <a:gd name="T90" fmla="*/ 97 w 111"/>
                  <a:gd name="T91" fmla="*/ 29 h 86"/>
                  <a:gd name="T92" fmla="*/ 97 w 111"/>
                  <a:gd name="T93" fmla="*/ 25 h 86"/>
                  <a:gd name="T94" fmla="*/ 104 w 111"/>
                  <a:gd name="T95" fmla="*/ 21 h 86"/>
                  <a:gd name="T96" fmla="*/ 111 w 111"/>
                  <a:gd name="T97" fmla="*/ 11 h 86"/>
                  <a:gd name="T98" fmla="*/ 111 w 111"/>
                  <a:gd name="T99" fmla="*/ 11 h 86"/>
                  <a:gd name="T100" fmla="*/ 104 w 111"/>
                  <a:gd name="T101" fmla="*/ 7 h 86"/>
                  <a:gd name="T102" fmla="*/ 90 w 111"/>
                  <a:gd name="T103" fmla="*/ 7 h 86"/>
                  <a:gd name="T104" fmla="*/ 79 w 111"/>
                  <a:gd name="T105" fmla="*/ 7 h 86"/>
                  <a:gd name="T106" fmla="*/ 68 w 111"/>
                  <a:gd name="T107" fmla="*/ 7 h 86"/>
                  <a:gd name="T108" fmla="*/ 65 w 111"/>
                  <a:gd name="T109" fmla="*/ 3 h 86"/>
                  <a:gd name="T110" fmla="*/ 58 w 111"/>
                  <a:gd name="T11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 h="86">
                    <a:moveTo>
                      <a:pt x="50" y="0"/>
                    </a:moveTo>
                    <a:lnTo>
                      <a:pt x="50" y="0"/>
                    </a:lnTo>
                    <a:lnTo>
                      <a:pt x="47" y="0"/>
                    </a:lnTo>
                    <a:lnTo>
                      <a:pt x="43" y="0"/>
                    </a:lnTo>
                    <a:lnTo>
                      <a:pt x="43" y="0"/>
                    </a:lnTo>
                    <a:lnTo>
                      <a:pt x="43" y="0"/>
                    </a:lnTo>
                    <a:lnTo>
                      <a:pt x="40" y="0"/>
                    </a:lnTo>
                    <a:lnTo>
                      <a:pt x="40" y="0"/>
                    </a:lnTo>
                    <a:lnTo>
                      <a:pt x="40" y="3"/>
                    </a:lnTo>
                    <a:lnTo>
                      <a:pt x="40" y="3"/>
                    </a:lnTo>
                    <a:lnTo>
                      <a:pt x="40" y="3"/>
                    </a:lnTo>
                    <a:lnTo>
                      <a:pt x="40" y="3"/>
                    </a:lnTo>
                    <a:lnTo>
                      <a:pt x="36" y="0"/>
                    </a:lnTo>
                    <a:lnTo>
                      <a:pt x="36" y="0"/>
                    </a:lnTo>
                    <a:lnTo>
                      <a:pt x="32" y="0"/>
                    </a:lnTo>
                    <a:lnTo>
                      <a:pt x="32" y="0"/>
                    </a:lnTo>
                    <a:lnTo>
                      <a:pt x="25" y="3"/>
                    </a:lnTo>
                    <a:lnTo>
                      <a:pt x="25" y="3"/>
                    </a:lnTo>
                    <a:lnTo>
                      <a:pt x="25" y="3"/>
                    </a:lnTo>
                    <a:lnTo>
                      <a:pt x="22" y="3"/>
                    </a:lnTo>
                    <a:lnTo>
                      <a:pt x="22" y="3"/>
                    </a:lnTo>
                    <a:lnTo>
                      <a:pt x="22" y="3"/>
                    </a:lnTo>
                    <a:lnTo>
                      <a:pt x="18" y="3"/>
                    </a:lnTo>
                    <a:lnTo>
                      <a:pt x="15" y="3"/>
                    </a:lnTo>
                    <a:lnTo>
                      <a:pt x="15" y="7"/>
                    </a:lnTo>
                    <a:lnTo>
                      <a:pt x="11" y="7"/>
                    </a:lnTo>
                    <a:lnTo>
                      <a:pt x="7" y="7"/>
                    </a:lnTo>
                    <a:lnTo>
                      <a:pt x="7" y="7"/>
                    </a:lnTo>
                    <a:lnTo>
                      <a:pt x="7" y="11"/>
                    </a:lnTo>
                    <a:lnTo>
                      <a:pt x="7" y="11"/>
                    </a:lnTo>
                    <a:lnTo>
                      <a:pt x="11" y="14"/>
                    </a:lnTo>
                    <a:lnTo>
                      <a:pt x="11" y="14"/>
                    </a:lnTo>
                    <a:lnTo>
                      <a:pt x="11" y="14"/>
                    </a:lnTo>
                    <a:lnTo>
                      <a:pt x="15" y="14"/>
                    </a:lnTo>
                    <a:lnTo>
                      <a:pt x="15" y="14"/>
                    </a:lnTo>
                    <a:lnTo>
                      <a:pt x="15" y="11"/>
                    </a:lnTo>
                    <a:lnTo>
                      <a:pt x="15" y="14"/>
                    </a:lnTo>
                    <a:lnTo>
                      <a:pt x="15" y="14"/>
                    </a:lnTo>
                    <a:lnTo>
                      <a:pt x="15" y="14"/>
                    </a:lnTo>
                    <a:lnTo>
                      <a:pt x="15" y="14"/>
                    </a:lnTo>
                    <a:lnTo>
                      <a:pt x="15" y="14"/>
                    </a:lnTo>
                    <a:lnTo>
                      <a:pt x="15" y="18"/>
                    </a:lnTo>
                    <a:lnTo>
                      <a:pt x="15" y="18"/>
                    </a:lnTo>
                    <a:lnTo>
                      <a:pt x="18" y="18"/>
                    </a:lnTo>
                    <a:lnTo>
                      <a:pt x="18" y="18"/>
                    </a:lnTo>
                    <a:lnTo>
                      <a:pt x="22" y="18"/>
                    </a:lnTo>
                    <a:lnTo>
                      <a:pt x="22" y="18"/>
                    </a:lnTo>
                    <a:lnTo>
                      <a:pt x="22" y="21"/>
                    </a:lnTo>
                    <a:lnTo>
                      <a:pt x="22" y="21"/>
                    </a:lnTo>
                    <a:lnTo>
                      <a:pt x="22" y="21"/>
                    </a:lnTo>
                    <a:lnTo>
                      <a:pt x="22" y="21"/>
                    </a:lnTo>
                    <a:lnTo>
                      <a:pt x="18" y="21"/>
                    </a:lnTo>
                    <a:lnTo>
                      <a:pt x="15" y="21"/>
                    </a:lnTo>
                    <a:lnTo>
                      <a:pt x="15" y="18"/>
                    </a:lnTo>
                    <a:lnTo>
                      <a:pt x="11" y="18"/>
                    </a:lnTo>
                    <a:lnTo>
                      <a:pt x="11" y="18"/>
                    </a:lnTo>
                    <a:lnTo>
                      <a:pt x="11" y="14"/>
                    </a:lnTo>
                    <a:lnTo>
                      <a:pt x="7" y="18"/>
                    </a:lnTo>
                    <a:lnTo>
                      <a:pt x="7" y="14"/>
                    </a:lnTo>
                    <a:lnTo>
                      <a:pt x="7" y="14"/>
                    </a:lnTo>
                    <a:lnTo>
                      <a:pt x="4" y="18"/>
                    </a:lnTo>
                    <a:lnTo>
                      <a:pt x="4" y="18"/>
                    </a:lnTo>
                    <a:lnTo>
                      <a:pt x="4" y="18"/>
                    </a:lnTo>
                    <a:lnTo>
                      <a:pt x="0" y="18"/>
                    </a:lnTo>
                    <a:lnTo>
                      <a:pt x="0" y="18"/>
                    </a:lnTo>
                    <a:lnTo>
                      <a:pt x="0" y="21"/>
                    </a:lnTo>
                    <a:lnTo>
                      <a:pt x="0" y="21"/>
                    </a:lnTo>
                    <a:lnTo>
                      <a:pt x="0" y="21"/>
                    </a:lnTo>
                    <a:lnTo>
                      <a:pt x="4" y="21"/>
                    </a:lnTo>
                    <a:lnTo>
                      <a:pt x="4" y="21"/>
                    </a:lnTo>
                    <a:lnTo>
                      <a:pt x="4" y="25"/>
                    </a:lnTo>
                    <a:lnTo>
                      <a:pt x="4" y="25"/>
                    </a:lnTo>
                    <a:lnTo>
                      <a:pt x="0" y="21"/>
                    </a:lnTo>
                    <a:lnTo>
                      <a:pt x="0" y="25"/>
                    </a:lnTo>
                    <a:lnTo>
                      <a:pt x="4" y="25"/>
                    </a:lnTo>
                    <a:lnTo>
                      <a:pt x="0" y="29"/>
                    </a:lnTo>
                    <a:lnTo>
                      <a:pt x="0" y="29"/>
                    </a:lnTo>
                    <a:lnTo>
                      <a:pt x="4" y="32"/>
                    </a:lnTo>
                    <a:lnTo>
                      <a:pt x="4" y="32"/>
                    </a:lnTo>
                    <a:lnTo>
                      <a:pt x="4" y="32"/>
                    </a:lnTo>
                    <a:lnTo>
                      <a:pt x="4" y="36"/>
                    </a:lnTo>
                    <a:lnTo>
                      <a:pt x="4" y="36"/>
                    </a:lnTo>
                    <a:lnTo>
                      <a:pt x="4" y="39"/>
                    </a:lnTo>
                    <a:lnTo>
                      <a:pt x="4" y="39"/>
                    </a:lnTo>
                    <a:lnTo>
                      <a:pt x="4" y="43"/>
                    </a:lnTo>
                    <a:lnTo>
                      <a:pt x="4" y="39"/>
                    </a:lnTo>
                    <a:lnTo>
                      <a:pt x="0" y="43"/>
                    </a:lnTo>
                    <a:lnTo>
                      <a:pt x="0" y="43"/>
                    </a:lnTo>
                    <a:lnTo>
                      <a:pt x="0" y="43"/>
                    </a:lnTo>
                    <a:lnTo>
                      <a:pt x="0" y="46"/>
                    </a:lnTo>
                    <a:lnTo>
                      <a:pt x="0" y="46"/>
                    </a:lnTo>
                    <a:lnTo>
                      <a:pt x="0" y="46"/>
                    </a:lnTo>
                    <a:lnTo>
                      <a:pt x="4" y="50"/>
                    </a:lnTo>
                    <a:lnTo>
                      <a:pt x="0" y="50"/>
                    </a:lnTo>
                    <a:lnTo>
                      <a:pt x="0" y="54"/>
                    </a:lnTo>
                    <a:lnTo>
                      <a:pt x="0" y="54"/>
                    </a:lnTo>
                    <a:lnTo>
                      <a:pt x="4" y="54"/>
                    </a:lnTo>
                    <a:lnTo>
                      <a:pt x="4" y="54"/>
                    </a:lnTo>
                    <a:lnTo>
                      <a:pt x="4" y="57"/>
                    </a:lnTo>
                    <a:lnTo>
                      <a:pt x="4" y="57"/>
                    </a:lnTo>
                    <a:lnTo>
                      <a:pt x="4" y="57"/>
                    </a:lnTo>
                    <a:lnTo>
                      <a:pt x="4" y="57"/>
                    </a:lnTo>
                    <a:lnTo>
                      <a:pt x="4" y="57"/>
                    </a:lnTo>
                    <a:lnTo>
                      <a:pt x="7" y="57"/>
                    </a:lnTo>
                    <a:lnTo>
                      <a:pt x="7" y="61"/>
                    </a:lnTo>
                    <a:lnTo>
                      <a:pt x="7" y="61"/>
                    </a:lnTo>
                    <a:lnTo>
                      <a:pt x="7" y="64"/>
                    </a:lnTo>
                    <a:lnTo>
                      <a:pt x="7" y="64"/>
                    </a:lnTo>
                    <a:lnTo>
                      <a:pt x="11" y="64"/>
                    </a:lnTo>
                    <a:lnTo>
                      <a:pt x="11" y="64"/>
                    </a:lnTo>
                    <a:lnTo>
                      <a:pt x="11" y="68"/>
                    </a:lnTo>
                    <a:lnTo>
                      <a:pt x="11" y="68"/>
                    </a:lnTo>
                    <a:lnTo>
                      <a:pt x="11" y="68"/>
                    </a:lnTo>
                    <a:lnTo>
                      <a:pt x="11" y="72"/>
                    </a:lnTo>
                    <a:lnTo>
                      <a:pt x="11" y="75"/>
                    </a:lnTo>
                    <a:lnTo>
                      <a:pt x="11" y="75"/>
                    </a:lnTo>
                    <a:lnTo>
                      <a:pt x="11" y="79"/>
                    </a:lnTo>
                    <a:lnTo>
                      <a:pt x="11" y="79"/>
                    </a:lnTo>
                    <a:lnTo>
                      <a:pt x="11" y="79"/>
                    </a:lnTo>
                    <a:lnTo>
                      <a:pt x="15" y="79"/>
                    </a:lnTo>
                    <a:lnTo>
                      <a:pt x="15" y="79"/>
                    </a:lnTo>
                    <a:lnTo>
                      <a:pt x="18" y="79"/>
                    </a:lnTo>
                    <a:lnTo>
                      <a:pt x="18" y="79"/>
                    </a:lnTo>
                    <a:lnTo>
                      <a:pt x="18" y="79"/>
                    </a:lnTo>
                    <a:lnTo>
                      <a:pt x="15" y="79"/>
                    </a:lnTo>
                    <a:lnTo>
                      <a:pt x="15" y="79"/>
                    </a:lnTo>
                    <a:lnTo>
                      <a:pt x="15" y="82"/>
                    </a:lnTo>
                    <a:lnTo>
                      <a:pt x="11" y="82"/>
                    </a:lnTo>
                    <a:lnTo>
                      <a:pt x="11" y="82"/>
                    </a:lnTo>
                    <a:lnTo>
                      <a:pt x="11" y="86"/>
                    </a:lnTo>
                    <a:lnTo>
                      <a:pt x="11" y="86"/>
                    </a:lnTo>
                    <a:lnTo>
                      <a:pt x="11" y="86"/>
                    </a:lnTo>
                    <a:lnTo>
                      <a:pt x="15" y="86"/>
                    </a:lnTo>
                    <a:lnTo>
                      <a:pt x="15" y="86"/>
                    </a:lnTo>
                    <a:lnTo>
                      <a:pt x="18" y="86"/>
                    </a:lnTo>
                    <a:lnTo>
                      <a:pt x="18" y="86"/>
                    </a:lnTo>
                    <a:lnTo>
                      <a:pt x="22" y="82"/>
                    </a:lnTo>
                    <a:lnTo>
                      <a:pt x="25" y="86"/>
                    </a:lnTo>
                    <a:lnTo>
                      <a:pt x="25" y="82"/>
                    </a:lnTo>
                    <a:lnTo>
                      <a:pt x="25" y="82"/>
                    </a:lnTo>
                    <a:lnTo>
                      <a:pt x="29" y="82"/>
                    </a:lnTo>
                    <a:lnTo>
                      <a:pt x="29" y="86"/>
                    </a:lnTo>
                    <a:lnTo>
                      <a:pt x="32" y="86"/>
                    </a:lnTo>
                    <a:lnTo>
                      <a:pt x="32" y="86"/>
                    </a:lnTo>
                    <a:lnTo>
                      <a:pt x="32" y="86"/>
                    </a:lnTo>
                    <a:lnTo>
                      <a:pt x="36" y="82"/>
                    </a:lnTo>
                    <a:lnTo>
                      <a:pt x="36" y="82"/>
                    </a:lnTo>
                    <a:lnTo>
                      <a:pt x="32" y="82"/>
                    </a:lnTo>
                    <a:lnTo>
                      <a:pt x="32" y="82"/>
                    </a:lnTo>
                    <a:lnTo>
                      <a:pt x="32" y="82"/>
                    </a:lnTo>
                    <a:lnTo>
                      <a:pt x="32" y="82"/>
                    </a:lnTo>
                    <a:lnTo>
                      <a:pt x="32" y="82"/>
                    </a:lnTo>
                    <a:lnTo>
                      <a:pt x="32" y="82"/>
                    </a:lnTo>
                    <a:lnTo>
                      <a:pt x="36" y="79"/>
                    </a:lnTo>
                    <a:lnTo>
                      <a:pt x="36" y="79"/>
                    </a:lnTo>
                    <a:lnTo>
                      <a:pt x="36" y="75"/>
                    </a:lnTo>
                    <a:lnTo>
                      <a:pt x="36" y="75"/>
                    </a:lnTo>
                    <a:lnTo>
                      <a:pt x="40" y="72"/>
                    </a:lnTo>
                    <a:lnTo>
                      <a:pt x="40" y="72"/>
                    </a:lnTo>
                    <a:lnTo>
                      <a:pt x="43" y="72"/>
                    </a:lnTo>
                    <a:lnTo>
                      <a:pt x="43" y="72"/>
                    </a:lnTo>
                    <a:lnTo>
                      <a:pt x="43" y="68"/>
                    </a:lnTo>
                    <a:lnTo>
                      <a:pt x="47" y="68"/>
                    </a:lnTo>
                    <a:lnTo>
                      <a:pt x="47" y="68"/>
                    </a:lnTo>
                    <a:lnTo>
                      <a:pt x="47" y="64"/>
                    </a:lnTo>
                    <a:lnTo>
                      <a:pt x="47" y="64"/>
                    </a:lnTo>
                    <a:lnTo>
                      <a:pt x="43" y="61"/>
                    </a:lnTo>
                    <a:lnTo>
                      <a:pt x="43" y="61"/>
                    </a:lnTo>
                    <a:lnTo>
                      <a:pt x="40" y="61"/>
                    </a:lnTo>
                    <a:lnTo>
                      <a:pt x="40" y="57"/>
                    </a:lnTo>
                    <a:lnTo>
                      <a:pt x="40" y="57"/>
                    </a:lnTo>
                    <a:lnTo>
                      <a:pt x="40" y="57"/>
                    </a:lnTo>
                    <a:lnTo>
                      <a:pt x="36" y="57"/>
                    </a:lnTo>
                    <a:lnTo>
                      <a:pt x="36" y="57"/>
                    </a:lnTo>
                    <a:lnTo>
                      <a:pt x="36" y="57"/>
                    </a:lnTo>
                    <a:lnTo>
                      <a:pt x="32" y="57"/>
                    </a:lnTo>
                    <a:lnTo>
                      <a:pt x="32" y="57"/>
                    </a:lnTo>
                    <a:lnTo>
                      <a:pt x="32" y="57"/>
                    </a:lnTo>
                    <a:lnTo>
                      <a:pt x="29" y="57"/>
                    </a:lnTo>
                    <a:lnTo>
                      <a:pt x="29" y="57"/>
                    </a:lnTo>
                    <a:lnTo>
                      <a:pt x="29" y="54"/>
                    </a:lnTo>
                    <a:lnTo>
                      <a:pt x="29" y="54"/>
                    </a:lnTo>
                    <a:lnTo>
                      <a:pt x="32" y="54"/>
                    </a:lnTo>
                    <a:lnTo>
                      <a:pt x="32" y="54"/>
                    </a:lnTo>
                    <a:lnTo>
                      <a:pt x="36" y="54"/>
                    </a:lnTo>
                    <a:lnTo>
                      <a:pt x="36" y="54"/>
                    </a:lnTo>
                    <a:lnTo>
                      <a:pt x="40" y="54"/>
                    </a:lnTo>
                    <a:lnTo>
                      <a:pt x="40" y="54"/>
                    </a:lnTo>
                    <a:lnTo>
                      <a:pt x="43" y="54"/>
                    </a:lnTo>
                    <a:lnTo>
                      <a:pt x="43" y="54"/>
                    </a:lnTo>
                    <a:lnTo>
                      <a:pt x="47" y="54"/>
                    </a:lnTo>
                    <a:lnTo>
                      <a:pt x="47" y="54"/>
                    </a:lnTo>
                    <a:lnTo>
                      <a:pt x="47" y="54"/>
                    </a:lnTo>
                    <a:lnTo>
                      <a:pt x="50" y="54"/>
                    </a:lnTo>
                    <a:lnTo>
                      <a:pt x="50" y="54"/>
                    </a:lnTo>
                    <a:lnTo>
                      <a:pt x="54" y="54"/>
                    </a:lnTo>
                    <a:lnTo>
                      <a:pt x="54" y="54"/>
                    </a:lnTo>
                    <a:lnTo>
                      <a:pt x="58" y="54"/>
                    </a:lnTo>
                    <a:lnTo>
                      <a:pt x="61" y="57"/>
                    </a:lnTo>
                    <a:lnTo>
                      <a:pt x="61" y="57"/>
                    </a:lnTo>
                    <a:lnTo>
                      <a:pt x="65" y="57"/>
                    </a:lnTo>
                    <a:lnTo>
                      <a:pt x="65" y="57"/>
                    </a:lnTo>
                    <a:lnTo>
                      <a:pt x="68" y="57"/>
                    </a:lnTo>
                    <a:lnTo>
                      <a:pt x="72" y="57"/>
                    </a:lnTo>
                    <a:lnTo>
                      <a:pt x="72" y="57"/>
                    </a:lnTo>
                    <a:lnTo>
                      <a:pt x="75" y="57"/>
                    </a:lnTo>
                    <a:lnTo>
                      <a:pt x="75" y="54"/>
                    </a:lnTo>
                    <a:lnTo>
                      <a:pt x="75" y="54"/>
                    </a:lnTo>
                    <a:lnTo>
                      <a:pt x="79" y="54"/>
                    </a:lnTo>
                    <a:lnTo>
                      <a:pt x="79" y="50"/>
                    </a:lnTo>
                    <a:lnTo>
                      <a:pt x="79" y="50"/>
                    </a:lnTo>
                    <a:lnTo>
                      <a:pt x="83" y="50"/>
                    </a:lnTo>
                    <a:lnTo>
                      <a:pt x="83" y="46"/>
                    </a:lnTo>
                    <a:lnTo>
                      <a:pt x="83" y="46"/>
                    </a:lnTo>
                    <a:lnTo>
                      <a:pt x="86" y="43"/>
                    </a:lnTo>
                    <a:lnTo>
                      <a:pt x="86" y="43"/>
                    </a:lnTo>
                    <a:lnTo>
                      <a:pt x="86" y="39"/>
                    </a:lnTo>
                    <a:lnTo>
                      <a:pt x="90" y="39"/>
                    </a:lnTo>
                    <a:lnTo>
                      <a:pt x="90" y="39"/>
                    </a:lnTo>
                    <a:lnTo>
                      <a:pt x="86" y="39"/>
                    </a:lnTo>
                    <a:lnTo>
                      <a:pt x="83" y="36"/>
                    </a:lnTo>
                    <a:lnTo>
                      <a:pt x="86" y="36"/>
                    </a:lnTo>
                    <a:lnTo>
                      <a:pt x="86" y="36"/>
                    </a:lnTo>
                    <a:lnTo>
                      <a:pt x="90" y="36"/>
                    </a:lnTo>
                    <a:lnTo>
                      <a:pt x="90" y="36"/>
                    </a:lnTo>
                    <a:lnTo>
                      <a:pt x="93" y="36"/>
                    </a:lnTo>
                    <a:lnTo>
                      <a:pt x="93" y="32"/>
                    </a:lnTo>
                    <a:lnTo>
                      <a:pt x="93" y="32"/>
                    </a:lnTo>
                    <a:lnTo>
                      <a:pt x="97" y="29"/>
                    </a:lnTo>
                    <a:lnTo>
                      <a:pt x="97" y="29"/>
                    </a:lnTo>
                    <a:lnTo>
                      <a:pt x="97" y="29"/>
                    </a:lnTo>
                    <a:lnTo>
                      <a:pt x="97" y="25"/>
                    </a:lnTo>
                    <a:lnTo>
                      <a:pt x="97" y="25"/>
                    </a:lnTo>
                    <a:lnTo>
                      <a:pt x="97" y="25"/>
                    </a:lnTo>
                    <a:lnTo>
                      <a:pt x="97" y="25"/>
                    </a:lnTo>
                    <a:lnTo>
                      <a:pt x="97" y="25"/>
                    </a:lnTo>
                    <a:lnTo>
                      <a:pt x="101" y="25"/>
                    </a:lnTo>
                    <a:lnTo>
                      <a:pt x="101" y="25"/>
                    </a:lnTo>
                    <a:lnTo>
                      <a:pt x="104" y="21"/>
                    </a:lnTo>
                    <a:lnTo>
                      <a:pt x="104" y="21"/>
                    </a:lnTo>
                    <a:lnTo>
                      <a:pt x="108" y="18"/>
                    </a:lnTo>
                    <a:lnTo>
                      <a:pt x="108" y="14"/>
                    </a:lnTo>
                    <a:lnTo>
                      <a:pt x="111" y="14"/>
                    </a:lnTo>
                    <a:lnTo>
                      <a:pt x="108" y="11"/>
                    </a:lnTo>
                    <a:lnTo>
                      <a:pt x="111" y="11"/>
                    </a:lnTo>
                    <a:lnTo>
                      <a:pt x="111" y="14"/>
                    </a:lnTo>
                    <a:lnTo>
                      <a:pt x="111" y="11"/>
                    </a:lnTo>
                    <a:lnTo>
                      <a:pt x="111" y="11"/>
                    </a:lnTo>
                    <a:lnTo>
                      <a:pt x="111" y="11"/>
                    </a:lnTo>
                    <a:lnTo>
                      <a:pt x="111" y="11"/>
                    </a:lnTo>
                    <a:lnTo>
                      <a:pt x="111" y="11"/>
                    </a:lnTo>
                    <a:lnTo>
                      <a:pt x="108" y="11"/>
                    </a:lnTo>
                    <a:lnTo>
                      <a:pt x="108" y="11"/>
                    </a:lnTo>
                    <a:lnTo>
                      <a:pt x="104" y="11"/>
                    </a:lnTo>
                    <a:lnTo>
                      <a:pt x="104" y="7"/>
                    </a:lnTo>
                    <a:lnTo>
                      <a:pt x="101" y="7"/>
                    </a:lnTo>
                    <a:lnTo>
                      <a:pt x="101" y="7"/>
                    </a:lnTo>
                    <a:lnTo>
                      <a:pt x="97" y="7"/>
                    </a:lnTo>
                    <a:lnTo>
                      <a:pt x="97" y="7"/>
                    </a:lnTo>
                    <a:lnTo>
                      <a:pt x="90" y="7"/>
                    </a:lnTo>
                    <a:lnTo>
                      <a:pt x="86" y="7"/>
                    </a:lnTo>
                    <a:lnTo>
                      <a:pt x="83" y="7"/>
                    </a:lnTo>
                    <a:lnTo>
                      <a:pt x="83" y="7"/>
                    </a:lnTo>
                    <a:lnTo>
                      <a:pt x="79" y="7"/>
                    </a:lnTo>
                    <a:lnTo>
                      <a:pt x="79" y="7"/>
                    </a:lnTo>
                    <a:lnTo>
                      <a:pt x="75" y="7"/>
                    </a:lnTo>
                    <a:lnTo>
                      <a:pt x="75" y="7"/>
                    </a:lnTo>
                    <a:lnTo>
                      <a:pt x="75" y="7"/>
                    </a:lnTo>
                    <a:lnTo>
                      <a:pt x="72" y="7"/>
                    </a:lnTo>
                    <a:lnTo>
                      <a:pt x="68" y="7"/>
                    </a:lnTo>
                    <a:lnTo>
                      <a:pt x="72" y="7"/>
                    </a:lnTo>
                    <a:lnTo>
                      <a:pt x="68" y="7"/>
                    </a:lnTo>
                    <a:lnTo>
                      <a:pt x="68" y="3"/>
                    </a:lnTo>
                    <a:lnTo>
                      <a:pt x="65" y="3"/>
                    </a:lnTo>
                    <a:lnTo>
                      <a:pt x="65" y="3"/>
                    </a:lnTo>
                    <a:lnTo>
                      <a:pt x="61" y="3"/>
                    </a:lnTo>
                    <a:lnTo>
                      <a:pt x="61" y="3"/>
                    </a:lnTo>
                    <a:lnTo>
                      <a:pt x="61" y="3"/>
                    </a:lnTo>
                    <a:lnTo>
                      <a:pt x="58" y="0"/>
                    </a:lnTo>
                    <a:lnTo>
                      <a:pt x="58" y="0"/>
                    </a:lnTo>
                    <a:lnTo>
                      <a:pt x="54" y="0"/>
                    </a:lnTo>
                    <a:lnTo>
                      <a:pt x="5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50" name="Freeform 774">
                <a:extLst>
                  <a:ext uri="{FF2B5EF4-FFF2-40B4-BE49-F238E27FC236}">
                    <a16:creationId xmlns:a16="http://schemas.microsoft.com/office/drawing/2014/main" id="{4456E0FA-72BB-4A1B-A916-710D30E55369}"/>
                  </a:ext>
                </a:extLst>
              </p:cNvPr>
              <p:cNvSpPr>
                <a:spLocks/>
              </p:cNvSpPr>
              <p:nvPr/>
            </p:nvSpPr>
            <p:spPr bwMode="auto">
              <a:xfrm>
                <a:off x="2253" y="2269"/>
                <a:ext cx="7" cy="0"/>
              </a:xfrm>
              <a:custGeom>
                <a:avLst/>
                <a:gdLst>
                  <a:gd name="T0" fmla="*/ 4 w 7"/>
                  <a:gd name="T1" fmla="*/ 4 w 7"/>
                  <a:gd name="T2" fmla="*/ 4 w 7"/>
                  <a:gd name="T3" fmla="*/ 4 w 7"/>
                  <a:gd name="T4" fmla="*/ 4 w 7"/>
                  <a:gd name="T5" fmla="*/ 4 w 7"/>
                  <a:gd name="T6" fmla="*/ 7 w 7"/>
                  <a:gd name="T7" fmla="*/ 7 w 7"/>
                  <a:gd name="T8" fmla="*/ 7 w 7"/>
                  <a:gd name="T9" fmla="*/ 7 w 7"/>
                  <a:gd name="T10" fmla="*/ 7 w 7"/>
                  <a:gd name="T11" fmla="*/ 4 w 7"/>
                  <a:gd name="T12" fmla="*/ 4 w 7"/>
                  <a:gd name="T13" fmla="*/ 4 w 7"/>
                  <a:gd name="T14" fmla="*/ 4 w 7"/>
                  <a:gd name="T15" fmla="*/ 4 w 7"/>
                  <a:gd name="T16" fmla="*/ 4 w 7"/>
                  <a:gd name="T17" fmla="*/ 4 w 7"/>
                  <a:gd name="T18" fmla="*/ 4 w 7"/>
                  <a:gd name="T19" fmla="*/ 4 w 7"/>
                  <a:gd name="T20" fmla="*/ 4 w 7"/>
                  <a:gd name="T21" fmla="*/ 4 w 7"/>
                  <a:gd name="T22" fmla="*/ 4 w 7"/>
                  <a:gd name="T23" fmla="*/ 4 w 7"/>
                  <a:gd name="T24" fmla="*/ 4 w 7"/>
                  <a:gd name="T25" fmla="*/ 0 w 7"/>
                  <a:gd name="T26" fmla="*/ 0 w 7"/>
                  <a:gd name="T27" fmla="*/ 4 w 7"/>
                  <a:gd name="T28" fmla="*/ 4 w 7"/>
                  <a:gd name="T29" fmla="*/ 0 w 7"/>
                  <a:gd name="T30" fmla="*/ 0 w 7"/>
                  <a:gd name="T31" fmla="*/ 4 w 7"/>
                  <a:gd name="T32" fmla="*/ 4 w 7"/>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Lst>
                <a:rect l="0" t="0" r="r" b="b"/>
                <a:pathLst>
                  <a:path w="7">
                    <a:moveTo>
                      <a:pt x="4" y="0"/>
                    </a:moveTo>
                    <a:lnTo>
                      <a:pt x="4" y="0"/>
                    </a:lnTo>
                    <a:lnTo>
                      <a:pt x="4" y="0"/>
                    </a:lnTo>
                    <a:lnTo>
                      <a:pt x="4" y="0"/>
                    </a:lnTo>
                    <a:lnTo>
                      <a:pt x="4" y="0"/>
                    </a:lnTo>
                    <a:lnTo>
                      <a:pt x="4" y="0"/>
                    </a:lnTo>
                    <a:lnTo>
                      <a:pt x="7" y="0"/>
                    </a:lnTo>
                    <a:lnTo>
                      <a:pt x="7" y="0"/>
                    </a:lnTo>
                    <a:lnTo>
                      <a:pt x="7" y="0"/>
                    </a:lnTo>
                    <a:lnTo>
                      <a:pt x="7" y="0"/>
                    </a:lnTo>
                    <a:lnTo>
                      <a:pt x="7"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0" y="0"/>
                    </a:lnTo>
                    <a:lnTo>
                      <a:pt x="0" y="0"/>
                    </a:lnTo>
                    <a:lnTo>
                      <a:pt x="4" y="0"/>
                    </a:lnTo>
                    <a:lnTo>
                      <a:pt x="4" y="0"/>
                    </a:lnTo>
                    <a:lnTo>
                      <a:pt x="0" y="0"/>
                    </a:lnTo>
                    <a:lnTo>
                      <a:pt x="0" y="0"/>
                    </a:lnTo>
                    <a:lnTo>
                      <a:pt x="4"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51" name="Freeform 775">
                <a:extLst>
                  <a:ext uri="{FF2B5EF4-FFF2-40B4-BE49-F238E27FC236}">
                    <a16:creationId xmlns:a16="http://schemas.microsoft.com/office/drawing/2014/main" id="{9238031B-7B96-4018-8CF3-3E72F3DBBCD0}"/>
                  </a:ext>
                </a:extLst>
              </p:cNvPr>
              <p:cNvSpPr>
                <a:spLocks/>
              </p:cNvSpPr>
              <p:nvPr/>
            </p:nvSpPr>
            <p:spPr bwMode="auto">
              <a:xfrm>
                <a:off x="2271" y="2269"/>
                <a:ext cx="4" cy="4"/>
              </a:xfrm>
              <a:custGeom>
                <a:avLst/>
                <a:gdLst>
                  <a:gd name="T0" fmla="*/ 0 w 4"/>
                  <a:gd name="T1" fmla="*/ 0 h 4"/>
                  <a:gd name="T2" fmla="*/ 0 w 4"/>
                  <a:gd name="T3" fmla="*/ 0 h 4"/>
                  <a:gd name="T4" fmla="*/ 0 w 4"/>
                  <a:gd name="T5" fmla="*/ 0 h 4"/>
                  <a:gd name="T6" fmla="*/ 0 w 4"/>
                  <a:gd name="T7" fmla="*/ 0 h 4"/>
                  <a:gd name="T8" fmla="*/ 4 w 4"/>
                  <a:gd name="T9" fmla="*/ 0 h 4"/>
                  <a:gd name="T10" fmla="*/ 4 w 4"/>
                  <a:gd name="T11" fmla="*/ 4 h 4"/>
                  <a:gd name="T12" fmla="*/ 4 w 4"/>
                  <a:gd name="T13" fmla="*/ 4 h 4"/>
                  <a:gd name="T14" fmla="*/ 4 w 4"/>
                  <a:gd name="T15" fmla="*/ 4 h 4"/>
                  <a:gd name="T16" fmla="*/ 0 w 4"/>
                  <a:gd name="T17" fmla="*/ 4 h 4"/>
                  <a:gd name="T18" fmla="*/ 0 w 4"/>
                  <a:gd name="T19" fmla="*/ 0 h 4"/>
                  <a:gd name="T20" fmla="*/ 0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0"/>
                    </a:moveTo>
                    <a:lnTo>
                      <a:pt x="0" y="0"/>
                    </a:lnTo>
                    <a:lnTo>
                      <a:pt x="0" y="0"/>
                    </a:lnTo>
                    <a:lnTo>
                      <a:pt x="0" y="0"/>
                    </a:lnTo>
                    <a:lnTo>
                      <a:pt x="4" y="0"/>
                    </a:lnTo>
                    <a:lnTo>
                      <a:pt x="4" y="4"/>
                    </a:lnTo>
                    <a:lnTo>
                      <a:pt x="4" y="4"/>
                    </a:lnTo>
                    <a:lnTo>
                      <a:pt x="4" y="4"/>
                    </a:lnTo>
                    <a:lnTo>
                      <a:pt x="0" y="4"/>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52" name="Freeform 776">
                <a:extLst>
                  <a:ext uri="{FF2B5EF4-FFF2-40B4-BE49-F238E27FC236}">
                    <a16:creationId xmlns:a16="http://schemas.microsoft.com/office/drawing/2014/main" id="{9A8FCDA3-88E0-4FD8-BA3E-2C9209601C4D}"/>
                  </a:ext>
                </a:extLst>
              </p:cNvPr>
              <p:cNvSpPr>
                <a:spLocks/>
              </p:cNvSpPr>
              <p:nvPr/>
            </p:nvSpPr>
            <p:spPr bwMode="auto">
              <a:xfrm>
                <a:off x="2264" y="2269"/>
                <a:ext cx="7" cy="0"/>
              </a:xfrm>
              <a:custGeom>
                <a:avLst/>
                <a:gdLst>
                  <a:gd name="T0" fmla="*/ 0 w 7"/>
                  <a:gd name="T1" fmla="*/ 4 w 7"/>
                  <a:gd name="T2" fmla="*/ 7 w 7"/>
                  <a:gd name="T3" fmla="*/ 7 w 7"/>
                  <a:gd name="T4" fmla="*/ 7 w 7"/>
                  <a:gd name="T5" fmla="*/ 7 w 7"/>
                  <a:gd name="T6" fmla="*/ 4 w 7"/>
                  <a:gd name="T7" fmla="*/ 4 w 7"/>
                  <a:gd name="T8" fmla="*/ 7 w 7"/>
                  <a:gd name="T9" fmla="*/ 7 w 7"/>
                  <a:gd name="T10" fmla="*/ 7 w 7"/>
                  <a:gd name="T11" fmla="*/ 7 w 7"/>
                  <a:gd name="T12" fmla="*/ 4 w 7"/>
                  <a:gd name="T13" fmla="*/ 4 w 7"/>
                  <a:gd name="T14" fmla="*/ 4 w 7"/>
                  <a:gd name="T15" fmla="*/ 4 w 7"/>
                  <a:gd name="T16" fmla="*/ 4 w 7"/>
                  <a:gd name="T17" fmla="*/ 4 w 7"/>
                  <a:gd name="T18" fmla="*/ 0 w 7"/>
                  <a:gd name="T19" fmla="*/ 0 w 7"/>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7">
                    <a:moveTo>
                      <a:pt x="0" y="0"/>
                    </a:moveTo>
                    <a:lnTo>
                      <a:pt x="4" y="0"/>
                    </a:lnTo>
                    <a:lnTo>
                      <a:pt x="7" y="0"/>
                    </a:lnTo>
                    <a:lnTo>
                      <a:pt x="7" y="0"/>
                    </a:lnTo>
                    <a:lnTo>
                      <a:pt x="7" y="0"/>
                    </a:lnTo>
                    <a:lnTo>
                      <a:pt x="7" y="0"/>
                    </a:lnTo>
                    <a:lnTo>
                      <a:pt x="4" y="0"/>
                    </a:lnTo>
                    <a:lnTo>
                      <a:pt x="4" y="0"/>
                    </a:lnTo>
                    <a:lnTo>
                      <a:pt x="7" y="0"/>
                    </a:lnTo>
                    <a:lnTo>
                      <a:pt x="7" y="0"/>
                    </a:lnTo>
                    <a:lnTo>
                      <a:pt x="7" y="0"/>
                    </a:lnTo>
                    <a:lnTo>
                      <a:pt x="7" y="0"/>
                    </a:lnTo>
                    <a:lnTo>
                      <a:pt x="4" y="0"/>
                    </a:lnTo>
                    <a:lnTo>
                      <a:pt x="4" y="0"/>
                    </a:lnTo>
                    <a:lnTo>
                      <a:pt x="4" y="0"/>
                    </a:lnTo>
                    <a:lnTo>
                      <a:pt x="4" y="0"/>
                    </a:lnTo>
                    <a:lnTo>
                      <a:pt x="4" y="0"/>
                    </a:lnTo>
                    <a:lnTo>
                      <a:pt x="4"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53" name="Freeform 777">
                <a:extLst>
                  <a:ext uri="{FF2B5EF4-FFF2-40B4-BE49-F238E27FC236}">
                    <a16:creationId xmlns:a16="http://schemas.microsoft.com/office/drawing/2014/main" id="{0DC40F9A-7727-44CC-80FE-CEF0844F72FF}"/>
                  </a:ext>
                </a:extLst>
              </p:cNvPr>
              <p:cNvSpPr>
                <a:spLocks/>
              </p:cNvSpPr>
              <p:nvPr/>
            </p:nvSpPr>
            <p:spPr bwMode="auto">
              <a:xfrm>
                <a:off x="2260" y="2266"/>
                <a:ext cx="4" cy="3"/>
              </a:xfrm>
              <a:custGeom>
                <a:avLst/>
                <a:gdLst>
                  <a:gd name="T0" fmla="*/ 4 w 4"/>
                  <a:gd name="T1" fmla="*/ 0 h 3"/>
                  <a:gd name="T2" fmla="*/ 4 w 4"/>
                  <a:gd name="T3" fmla="*/ 0 h 3"/>
                  <a:gd name="T4" fmla="*/ 4 w 4"/>
                  <a:gd name="T5" fmla="*/ 0 h 3"/>
                  <a:gd name="T6" fmla="*/ 4 w 4"/>
                  <a:gd name="T7" fmla="*/ 0 h 3"/>
                  <a:gd name="T8" fmla="*/ 4 w 4"/>
                  <a:gd name="T9" fmla="*/ 0 h 3"/>
                  <a:gd name="T10" fmla="*/ 4 w 4"/>
                  <a:gd name="T11" fmla="*/ 3 h 3"/>
                  <a:gd name="T12" fmla="*/ 4 w 4"/>
                  <a:gd name="T13" fmla="*/ 3 h 3"/>
                  <a:gd name="T14" fmla="*/ 4 w 4"/>
                  <a:gd name="T15" fmla="*/ 3 h 3"/>
                  <a:gd name="T16" fmla="*/ 4 w 4"/>
                  <a:gd name="T17" fmla="*/ 3 h 3"/>
                  <a:gd name="T18" fmla="*/ 4 w 4"/>
                  <a:gd name="T19" fmla="*/ 3 h 3"/>
                  <a:gd name="T20" fmla="*/ 4 w 4"/>
                  <a:gd name="T21" fmla="*/ 3 h 3"/>
                  <a:gd name="T22" fmla="*/ 4 w 4"/>
                  <a:gd name="T23" fmla="*/ 3 h 3"/>
                  <a:gd name="T24" fmla="*/ 4 w 4"/>
                  <a:gd name="T25" fmla="*/ 3 h 3"/>
                  <a:gd name="T26" fmla="*/ 4 w 4"/>
                  <a:gd name="T27" fmla="*/ 3 h 3"/>
                  <a:gd name="T28" fmla="*/ 4 w 4"/>
                  <a:gd name="T29" fmla="*/ 3 h 3"/>
                  <a:gd name="T30" fmla="*/ 4 w 4"/>
                  <a:gd name="T31" fmla="*/ 0 h 3"/>
                  <a:gd name="T32" fmla="*/ 4 w 4"/>
                  <a:gd name="T33" fmla="*/ 0 h 3"/>
                  <a:gd name="T34" fmla="*/ 4 w 4"/>
                  <a:gd name="T35" fmla="*/ 0 h 3"/>
                  <a:gd name="T36" fmla="*/ 4 w 4"/>
                  <a:gd name="T37" fmla="*/ 0 h 3"/>
                  <a:gd name="T38" fmla="*/ 4 w 4"/>
                  <a:gd name="T39" fmla="*/ 0 h 3"/>
                  <a:gd name="T40" fmla="*/ 4 w 4"/>
                  <a:gd name="T41" fmla="*/ 0 h 3"/>
                  <a:gd name="T42" fmla="*/ 4 w 4"/>
                  <a:gd name="T43" fmla="*/ 0 h 3"/>
                  <a:gd name="T44" fmla="*/ 0 w 4"/>
                  <a:gd name="T45" fmla="*/ 0 h 3"/>
                  <a:gd name="T46" fmla="*/ 0 w 4"/>
                  <a:gd name="T47" fmla="*/ 0 h 3"/>
                  <a:gd name="T48" fmla="*/ 0 w 4"/>
                  <a:gd name="T49" fmla="*/ 0 h 3"/>
                  <a:gd name="T50" fmla="*/ 0 w 4"/>
                  <a:gd name="T51" fmla="*/ 0 h 3"/>
                  <a:gd name="T52" fmla="*/ 4 w 4"/>
                  <a:gd name="T5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3">
                    <a:moveTo>
                      <a:pt x="4" y="0"/>
                    </a:moveTo>
                    <a:lnTo>
                      <a:pt x="4" y="0"/>
                    </a:lnTo>
                    <a:lnTo>
                      <a:pt x="4" y="0"/>
                    </a:lnTo>
                    <a:lnTo>
                      <a:pt x="4" y="0"/>
                    </a:lnTo>
                    <a:lnTo>
                      <a:pt x="4" y="0"/>
                    </a:lnTo>
                    <a:lnTo>
                      <a:pt x="4" y="3"/>
                    </a:lnTo>
                    <a:lnTo>
                      <a:pt x="4" y="3"/>
                    </a:lnTo>
                    <a:lnTo>
                      <a:pt x="4" y="3"/>
                    </a:lnTo>
                    <a:lnTo>
                      <a:pt x="4" y="3"/>
                    </a:lnTo>
                    <a:lnTo>
                      <a:pt x="4" y="3"/>
                    </a:lnTo>
                    <a:lnTo>
                      <a:pt x="4" y="3"/>
                    </a:lnTo>
                    <a:lnTo>
                      <a:pt x="4" y="3"/>
                    </a:lnTo>
                    <a:lnTo>
                      <a:pt x="4" y="3"/>
                    </a:lnTo>
                    <a:lnTo>
                      <a:pt x="4" y="3"/>
                    </a:lnTo>
                    <a:lnTo>
                      <a:pt x="4" y="3"/>
                    </a:lnTo>
                    <a:lnTo>
                      <a:pt x="4" y="0"/>
                    </a:lnTo>
                    <a:lnTo>
                      <a:pt x="4" y="0"/>
                    </a:lnTo>
                    <a:lnTo>
                      <a:pt x="4" y="0"/>
                    </a:lnTo>
                    <a:lnTo>
                      <a:pt x="4" y="0"/>
                    </a:lnTo>
                    <a:lnTo>
                      <a:pt x="4" y="0"/>
                    </a:lnTo>
                    <a:lnTo>
                      <a:pt x="4" y="0"/>
                    </a:lnTo>
                    <a:lnTo>
                      <a:pt x="4" y="0"/>
                    </a:lnTo>
                    <a:lnTo>
                      <a:pt x="0" y="0"/>
                    </a:lnTo>
                    <a:lnTo>
                      <a:pt x="0" y="0"/>
                    </a:lnTo>
                    <a:lnTo>
                      <a:pt x="0" y="0"/>
                    </a:lnTo>
                    <a:lnTo>
                      <a:pt x="0"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54" name="Freeform 778">
                <a:extLst>
                  <a:ext uri="{FF2B5EF4-FFF2-40B4-BE49-F238E27FC236}">
                    <a16:creationId xmlns:a16="http://schemas.microsoft.com/office/drawing/2014/main" id="{3586A514-63A1-4830-BAE7-811EF85772F9}"/>
                  </a:ext>
                </a:extLst>
              </p:cNvPr>
              <p:cNvSpPr>
                <a:spLocks/>
              </p:cNvSpPr>
              <p:nvPr/>
            </p:nvSpPr>
            <p:spPr bwMode="auto">
              <a:xfrm>
                <a:off x="2239" y="2255"/>
                <a:ext cx="7" cy="4"/>
              </a:xfrm>
              <a:custGeom>
                <a:avLst/>
                <a:gdLst>
                  <a:gd name="T0" fmla="*/ 0 w 7"/>
                  <a:gd name="T1" fmla="*/ 0 h 4"/>
                  <a:gd name="T2" fmla="*/ 0 w 7"/>
                  <a:gd name="T3" fmla="*/ 0 h 4"/>
                  <a:gd name="T4" fmla="*/ 0 w 7"/>
                  <a:gd name="T5" fmla="*/ 0 h 4"/>
                  <a:gd name="T6" fmla="*/ 0 w 7"/>
                  <a:gd name="T7" fmla="*/ 0 h 4"/>
                  <a:gd name="T8" fmla="*/ 0 w 7"/>
                  <a:gd name="T9" fmla="*/ 0 h 4"/>
                  <a:gd name="T10" fmla="*/ 0 w 7"/>
                  <a:gd name="T11" fmla="*/ 0 h 4"/>
                  <a:gd name="T12" fmla="*/ 0 w 7"/>
                  <a:gd name="T13" fmla="*/ 0 h 4"/>
                  <a:gd name="T14" fmla="*/ 3 w 7"/>
                  <a:gd name="T15" fmla="*/ 0 h 4"/>
                  <a:gd name="T16" fmla="*/ 3 w 7"/>
                  <a:gd name="T17" fmla="*/ 4 h 4"/>
                  <a:gd name="T18" fmla="*/ 3 w 7"/>
                  <a:gd name="T19" fmla="*/ 0 h 4"/>
                  <a:gd name="T20" fmla="*/ 3 w 7"/>
                  <a:gd name="T21" fmla="*/ 0 h 4"/>
                  <a:gd name="T22" fmla="*/ 3 w 7"/>
                  <a:gd name="T23" fmla="*/ 0 h 4"/>
                  <a:gd name="T24" fmla="*/ 3 w 7"/>
                  <a:gd name="T25" fmla="*/ 0 h 4"/>
                  <a:gd name="T26" fmla="*/ 3 w 7"/>
                  <a:gd name="T27" fmla="*/ 0 h 4"/>
                  <a:gd name="T28" fmla="*/ 3 w 7"/>
                  <a:gd name="T29" fmla="*/ 4 h 4"/>
                  <a:gd name="T30" fmla="*/ 7 w 7"/>
                  <a:gd name="T31" fmla="*/ 4 h 4"/>
                  <a:gd name="T32" fmla="*/ 7 w 7"/>
                  <a:gd name="T33" fmla="*/ 4 h 4"/>
                  <a:gd name="T34" fmla="*/ 7 w 7"/>
                  <a:gd name="T35" fmla="*/ 4 h 4"/>
                  <a:gd name="T36" fmla="*/ 7 w 7"/>
                  <a:gd name="T37" fmla="*/ 4 h 4"/>
                  <a:gd name="T38" fmla="*/ 7 w 7"/>
                  <a:gd name="T39" fmla="*/ 4 h 4"/>
                  <a:gd name="T40" fmla="*/ 7 w 7"/>
                  <a:gd name="T41" fmla="*/ 4 h 4"/>
                  <a:gd name="T42" fmla="*/ 7 w 7"/>
                  <a:gd name="T43" fmla="*/ 4 h 4"/>
                  <a:gd name="T44" fmla="*/ 3 w 7"/>
                  <a:gd name="T45" fmla="*/ 4 h 4"/>
                  <a:gd name="T46" fmla="*/ 3 w 7"/>
                  <a:gd name="T47" fmla="*/ 4 h 4"/>
                  <a:gd name="T48" fmla="*/ 3 w 7"/>
                  <a:gd name="T49" fmla="*/ 4 h 4"/>
                  <a:gd name="T50" fmla="*/ 0 w 7"/>
                  <a:gd name="T51" fmla="*/ 4 h 4"/>
                  <a:gd name="T52" fmla="*/ 0 w 7"/>
                  <a:gd name="T53" fmla="*/ 4 h 4"/>
                  <a:gd name="T54" fmla="*/ 0 w 7"/>
                  <a:gd name="T55" fmla="*/ 4 h 4"/>
                  <a:gd name="T56" fmla="*/ 0 w 7"/>
                  <a:gd name="T57" fmla="*/ 4 h 4"/>
                  <a:gd name="T58" fmla="*/ 0 w 7"/>
                  <a:gd name="T59" fmla="*/ 4 h 4"/>
                  <a:gd name="T60" fmla="*/ 0 w 7"/>
                  <a:gd name="T61" fmla="*/ 4 h 4"/>
                  <a:gd name="T62" fmla="*/ 0 w 7"/>
                  <a:gd name="T6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4">
                    <a:moveTo>
                      <a:pt x="0" y="0"/>
                    </a:moveTo>
                    <a:lnTo>
                      <a:pt x="0" y="0"/>
                    </a:lnTo>
                    <a:lnTo>
                      <a:pt x="0" y="0"/>
                    </a:lnTo>
                    <a:lnTo>
                      <a:pt x="0" y="0"/>
                    </a:lnTo>
                    <a:lnTo>
                      <a:pt x="0" y="0"/>
                    </a:lnTo>
                    <a:lnTo>
                      <a:pt x="0" y="0"/>
                    </a:lnTo>
                    <a:lnTo>
                      <a:pt x="0" y="0"/>
                    </a:lnTo>
                    <a:lnTo>
                      <a:pt x="3" y="0"/>
                    </a:lnTo>
                    <a:lnTo>
                      <a:pt x="3" y="4"/>
                    </a:lnTo>
                    <a:lnTo>
                      <a:pt x="3" y="0"/>
                    </a:lnTo>
                    <a:lnTo>
                      <a:pt x="3" y="0"/>
                    </a:lnTo>
                    <a:lnTo>
                      <a:pt x="3" y="0"/>
                    </a:lnTo>
                    <a:lnTo>
                      <a:pt x="3" y="0"/>
                    </a:lnTo>
                    <a:lnTo>
                      <a:pt x="3" y="0"/>
                    </a:lnTo>
                    <a:lnTo>
                      <a:pt x="3" y="4"/>
                    </a:lnTo>
                    <a:lnTo>
                      <a:pt x="7" y="4"/>
                    </a:lnTo>
                    <a:lnTo>
                      <a:pt x="7" y="4"/>
                    </a:lnTo>
                    <a:lnTo>
                      <a:pt x="7" y="4"/>
                    </a:lnTo>
                    <a:lnTo>
                      <a:pt x="7" y="4"/>
                    </a:lnTo>
                    <a:lnTo>
                      <a:pt x="7" y="4"/>
                    </a:lnTo>
                    <a:lnTo>
                      <a:pt x="7" y="4"/>
                    </a:lnTo>
                    <a:lnTo>
                      <a:pt x="7" y="4"/>
                    </a:lnTo>
                    <a:lnTo>
                      <a:pt x="3" y="4"/>
                    </a:lnTo>
                    <a:lnTo>
                      <a:pt x="3" y="4"/>
                    </a:lnTo>
                    <a:lnTo>
                      <a:pt x="3" y="4"/>
                    </a:lnTo>
                    <a:lnTo>
                      <a:pt x="0" y="4"/>
                    </a:lnTo>
                    <a:lnTo>
                      <a:pt x="0" y="4"/>
                    </a:lnTo>
                    <a:lnTo>
                      <a:pt x="0" y="4"/>
                    </a:lnTo>
                    <a:lnTo>
                      <a:pt x="0" y="4"/>
                    </a:lnTo>
                    <a:lnTo>
                      <a:pt x="0" y="4"/>
                    </a:lnTo>
                    <a:lnTo>
                      <a:pt x="0"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55" name="Freeform 779">
                <a:extLst>
                  <a:ext uri="{FF2B5EF4-FFF2-40B4-BE49-F238E27FC236}">
                    <a16:creationId xmlns:a16="http://schemas.microsoft.com/office/drawing/2014/main" id="{4A7F0E9B-83FA-439F-9E1B-74A5166CB5F6}"/>
                  </a:ext>
                </a:extLst>
              </p:cNvPr>
              <p:cNvSpPr>
                <a:spLocks/>
              </p:cNvSpPr>
              <p:nvPr/>
            </p:nvSpPr>
            <p:spPr bwMode="auto">
              <a:xfrm>
                <a:off x="2239" y="2273"/>
                <a:ext cx="3" cy="4"/>
              </a:xfrm>
              <a:custGeom>
                <a:avLst/>
                <a:gdLst>
                  <a:gd name="T0" fmla="*/ 0 w 3"/>
                  <a:gd name="T1" fmla="*/ 4 h 4"/>
                  <a:gd name="T2" fmla="*/ 0 w 3"/>
                  <a:gd name="T3" fmla="*/ 4 h 4"/>
                  <a:gd name="T4" fmla="*/ 0 w 3"/>
                  <a:gd name="T5" fmla="*/ 4 h 4"/>
                  <a:gd name="T6" fmla="*/ 3 w 3"/>
                  <a:gd name="T7" fmla="*/ 0 h 4"/>
                  <a:gd name="T8" fmla="*/ 3 w 3"/>
                  <a:gd name="T9" fmla="*/ 4 h 4"/>
                  <a:gd name="T10" fmla="*/ 3 w 3"/>
                  <a:gd name="T11" fmla="*/ 4 h 4"/>
                  <a:gd name="T12" fmla="*/ 3 w 3"/>
                  <a:gd name="T13" fmla="*/ 4 h 4"/>
                  <a:gd name="T14" fmla="*/ 3 w 3"/>
                  <a:gd name="T15" fmla="*/ 4 h 4"/>
                  <a:gd name="T16" fmla="*/ 3 w 3"/>
                  <a:gd name="T17" fmla="*/ 4 h 4"/>
                  <a:gd name="T18" fmla="*/ 3 w 3"/>
                  <a:gd name="T19" fmla="*/ 4 h 4"/>
                  <a:gd name="T20" fmla="*/ 0 w 3"/>
                  <a:gd name="T21" fmla="*/ 4 h 4"/>
                  <a:gd name="T22" fmla="*/ 0 w 3"/>
                  <a:gd name="T23" fmla="*/ 4 h 4"/>
                  <a:gd name="T24" fmla="*/ 0 w 3"/>
                  <a:gd name="T25" fmla="*/ 4 h 4"/>
                  <a:gd name="T26" fmla="*/ 0 w 3"/>
                  <a:gd name="T27" fmla="*/ 4 h 4"/>
                  <a:gd name="T28" fmla="*/ 0 w 3"/>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0" y="4"/>
                    </a:moveTo>
                    <a:lnTo>
                      <a:pt x="0" y="4"/>
                    </a:lnTo>
                    <a:lnTo>
                      <a:pt x="0" y="4"/>
                    </a:lnTo>
                    <a:lnTo>
                      <a:pt x="3" y="0"/>
                    </a:lnTo>
                    <a:lnTo>
                      <a:pt x="3" y="4"/>
                    </a:lnTo>
                    <a:lnTo>
                      <a:pt x="3" y="4"/>
                    </a:lnTo>
                    <a:lnTo>
                      <a:pt x="3" y="4"/>
                    </a:lnTo>
                    <a:lnTo>
                      <a:pt x="3" y="4"/>
                    </a:lnTo>
                    <a:lnTo>
                      <a:pt x="3" y="4"/>
                    </a:lnTo>
                    <a:lnTo>
                      <a:pt x="3" y="4"/>
                    </a:lnTo>
                    <a:lnTo>
                      <a:pt x="0" y="4"/>
                    </a:lnTo>
                    <a:lnTo>
                      <a:pt x="0" y="4"/>
                    </a:lnTo>
                    <a:lnTo>
                      <a:pt x="0" y="4"/>
                    </a:lnTo>
                    <a:lnTo>
                      <a:pt x="0" y="4"/>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56" name="Freeform 780">
                <a:extLst>
                  <a:ext uri="{FF2B5EF4-FFF2-40B4-BE49-F238E27FC236}">
                    <a16:creationId xmlns:a16="http://schemas.microsoft.com/office/drawing/2014/main" id="{8F5A5565-6DA8-4BDD-B1B1-E8D5F22962AE}"/>
                  </a:ext>
                </a:extLst>
              </p:cNvPr>
              <p:cNvSpPr>
                <a:spLocks/>
              </p:cNvSpPr>
              <p:nvPr/>
            </p:nvSpPr>
            <p:spPr bwMode="auto">
              <a:xfrm>
                <a:off x="2225" y="2241"/>
                <a:ext cx="3" cy="0"/>
              </a:xfrm>
              <a:custGeom>
                <a:avLst/>
                <a:gdLst>
                  <a:gd name="T0" fmla="*/ 0 w 3"/>
                  <a:gd name="T1" fmla="*/ 0 w 3"/>
                  <a:gd name="T2" fmla="*/ 0 w 3"/>
                  <a:gd name="T3" fmla="*/ 0 w 3"/>
                  <a:gd name="T4" fmla="*/ 3 w 3"/>
                  <a:gd name="T5" fmla="*/ 0 w 3"/>
                  <a:gd name="T6" fmla="*/ 0 w 3"/>
                  <a:gd name="T7" fmla="*/ 0 w 3"/>
                  <a:gd name="T8" fmla="*/ 0 w 3"/>
                  <a:gd name="T9"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0" y="0"/>
                    </a:moveTo>
                    <a:lnTo>
                      <a:pt x="0" y="0"/>
                    </a:lnTo>
                    <a:lnTo>
                      <a:pt x="0" y="0"/>
                    </a:lnTo>
                    <a:lnTo>
                      <a:pt x="0" y="0"/>
                    </a:lnTo>
                    <a:lnTo>
                      <a:pt x="3" y="0"/>
                    </a:lnTo>
                    <a:lnTo>
                      <a:pt x="0" y="0"/>
                    </a:lnTo>
                    <a:lnTo>
                      <a:pt x="0" y="0"/>
                    </a:lnTo>
                    <a:lnTo>
                      <a:pt x="0"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57" name="Freeform 781">
                <a:extLst>
                  <a:ext uri="{FF2B5EF4-FFF2-40B4-BE49-F238E27FC236}">
                    <a16:creationId xmlns:a16="http://schemas.microsoft.com/office/drawing/2014/main" id="{629A331D-AA3C-4651-B3E3-50A3DA50CA27}"/>
                  </a:ext>
                </a:extLst>
              </p:cNvPr>
              <p:cNvSpPr>
                <a:spLocks/>
              </p:cNvSpPr>
              <p:nvPr/>
            </p:nvSpPr>
            <p:spPr bwMode="auto">
              <a:xfrm>
                <a:off x="2214" y="2248"/>
                <a:ext cx="3" cy="3"/>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3 w 3"/>
                  <a:gd name="T13" fmla="*/ 0 h 3"/>
                  <a:gd name="T14" fmla="*/ 3 w 3"/>
                  <a:gd name="T15" fmla="*/ 0 h 3"/>
                  <a:gd name="T16" fmla="*/ 3 w 3"/>
                  <a:gd name="T17" fmla="*/ 3 h 3"/>
                  <a:gd name="T18" fmla="*/ 3 w 3"/>
                  <a:gd name="T19" fmla="*/ 3 h 3"/>
                  <a:gd name="T20" fmla="*/ 3 w 3"/>
                  <a:gd name="T21" fmla="*/ 0 h 3"/>
                  <a:gd name="T22" fmla="*/ 3 w 3"/>
                  <a:gd name="T23" fmla="*/ 3 h 3"/>
                  <a:gd name="T24" fmla="*/ 3 w 3"/>
                  <a:gd name="T25" fmla="*/ 0 h 3"/>
                  <a:gd name="T26" fmla="*/ 3 w 3"/>
                  <a:gd name="T27" fmla="*/ 0 h 3"/>
                  <a:gd name="T28" fmla="*/ 3 w 3"/>
                  <a:gd name="T29" fmla="*/ 3 h 3"/>
                  <a:gd name="T30" fmla="*/ 3 w 3"/>
                  <a:gd name="T31" fmla="*/ 3 h 3"/>
                  <a:gd name="T32" fmla="*/ 3 w 3"/>
                  <a:gd name="T33" fmla="*/ 3 h 3"/>
                  <a:gd name="T34" fmla="*/ 3 w 3"/>
                  <a:gd name="T35" fmla="*/ 3 h 3"/>
                  <a:gd name="T36" fmla="*/ 3 w 3"/>
                  <a:gd name="T37" fmla="*/ 3 h 3"/>
                  <a:gd name="T38" fmla="*/ 3 w 3"/>
                  <a:gd name="T39" fmla="*/ 3 h 3"/>
                  <a:gd name="T40" fmla="*/ 3 w 3"/>
                  <a:gd name="T41" fmla="*/ 3 h 3"/>
                  <a:gd name="T42" fmla="*/ 0 w 3"/>
                  <a:gd name="T43" fmla="*/ 3 h 3"/>
                  <a:gd name="T44" fmla="*/ 0 w 3"/>
                  <a:gd name="T45" fmla="*/ 3 h 3"/>
                  <a:gd name="T46" fmla="*/ 0 w 3"/>
                  <a:gd name="T47" fmla="*/ 3 h 3"/>
                  <a:gd name="T48" fmla="*/ 0 w 3"/>
                  <a:gd name="T49" fmla="*/ 3 h 3"/>
                  <a:gd name="T50" fmla="*/ 0 w 3"/>
                  <a:gd name="T51" fmla="*/ 3 h 3"/>
                  <a:gd name="T52" fmla="*/ 0 w 3"/>
                  <a:gd name="T53" fmla="*/ 0 h 3"/>
                  <a:gd name="T54" fmla="*/ 0 w 3"/>
                  <a:gd name="T5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3">
                    <a:moveTo>
                      <a:pt x="0" y="0"/>
                    </a:moveTo>
                    <a:lnTo>
                      <a:pt x="0" y="0"/>
                    </a:lnTo>
                    <a:lnTo>
                      <a:pt x="0" y="0"/>
                    </a:lnTo>
                    <a:lnTo>
                      <a:pt x="0" y="0"/>
                    </a:lnTo>
                    <a:lnTo>
                      <a:pt x="0" y="0"/>
                    </a:lnTo>
                    <a:lnTo>
                      <a:pt x="0" y="0"/>
                    </a:lnTo>
                    <a:lnTo>
                      <a:pt x="3" y="0"/>
                    </a:lnTo>
                    <a:lnTo>
                      <a:pt x="3" y="0"/>
                    </a:lnTo>
                    <a:lnTo>
                      <a:pt x="3" y="3"/>
                    </a:lnTo>
                    <a:lnTo>
                      <a:pt x="3" y="3"/>
                    </a:lnTo>
                    <a:lnTo>
                      <a:pt x="3" y="0"/>
                    </a:lnTo>
                    <a:lnTo>
                      <a:pt x="3" y="3"/>
                    </a:lnTo>
                    <a:lnTo>
                      <a:pt x="3" y="0"/>
                    </a:lnTo>
                    <a:lnTo>
                      <a:pt x="3" y="0"/>
                    </a:lnTo>
                    <a:lnTo>
                      <a:pt x="3" y="3"/>
                    </a:lnTo>
                    <a:lnTo>
                      <a:pt x="3" y="3"/>
                    </a:lnTo>
                    <a:lnTo>
                      <a:pt x="3" y="3"/>
                    </a:lnTo>
                    <a:lnTo>
                      <a:pt x="3" y="3"/>
                    </a:lnTo>
                    <a:lnTo>
                      <a:pt x="3" y="3"/>
                    </a:lnTo>
                    <a:lnTo>
                      <a:pt x="3" y="3"/>
                    </a:lnTo>
                    <a:lnTo>
                      <a:pt x="3" y="3"/>
                    </a:lnTo>
                    <a:lnTo>
                      <a:pt x="0" y="3"/>
                    </a:lnTo>
                    <a:lnTo>
                      <a:pt x="0" y="3"/>
                    </a:lnTo>
                    <a:lnTo>
                      <a:pt x="0" y="3"/>
                    </a:lnTo>
                    <a:lnTo>
                      <a:pt x="0" y="3"/>
                    </a:lnTo>
                    <a:lnTo>
                      <a:pt x="0" y="3"/>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58" name="Freeform 782">
                <a:extLst>
                  <a:ext uri="{FF2B5EF4-FFF2-40B4-BE49-F238E27FC236}">
                    <a16:creationId xmlns:a16="http://schemas.microsoft.com/office/drawing/2014/main" id="{05C7650B-8467-42CC-BB24-978DE6FB1FA4}"/>
                  </a:ext>
                </a:extLst>
              </p:cNvPr>
              <p:cNvSpPr>
                <a:spLocks/>
              </p:cNvSpPr>
              <p:nvPr/>
            </p:nvSpPr>
            <p:spPr bwMode="auto">
              <a:xfrm>
                <a:off x="2214" y="2248"/>
                <a:ext cx="11" cy="14"/>
              </a:xfrm>
              <a:custGeom>
                <a:avLst/>
                <a:gdLst>
                  <a:gd name="T0" fmla="*/ 7 w 11"/>
                  <a:gd name="T1" fmla="*/ 0 h 14"/>
                  <a:gd name="T2" fmla="*/ 7 w 11"/>
                  <a:gd name="T3" fmla="*/ 3 h 14"/>
                  <a:gd name="T4" fmla="*/ 7 w 11"/>
                  <a:gd name="T5" fmla="*/ 3 h 14"/>
                  <a:gd name="T6" fmla="*/ 7 w 11"/>
                  <a:gd name="T7" fmla="*/ 3 h 14"/>
                  <a:gd name="T8" fmla="*/ 7 w 11"/>
                  <a:gd name="T9" fmla="*/ 3 h 14"/>
                  <a:gd name="T10" fmla="*/ 7 w 11"/>
                  <a:gd name="T11" fmla="*/ 3 h 14"/>
                  <a:gd name="T12" fmla="*/ 7 w 11"/>
                  <a:gd name="T13" fmla="*/ 3 h 14"/>
                  <a:gd name="T14" fmla="*/ 7 w 11"/>
                  <a:gd name="T15" fmla="*/ 3 h 14"/>
                  <a:gd name="T16" fmla="*/ 7 w 11"/>
                  <a:gd name="T17" fmla="*/ 3 h 14"/>
                  <a:gd name="T18" fmla="*/ 7 w 11"/>
                  <a:gd name="T19" fmla="*/ 3 h 14"/>
                  <a:gd name="T20" fmla="*/ 7 w 11"/>
                  <a:gd name="T21" fmla="*/ 3 h 14"/>
                  <a:gd name="T22" fmla="*/ 11 w 11"/>
                  <a:gd name="T23" fmla="*/ 3 h 14"/>
                  <a:gd name="T24" fmla="*/ 11 w 11"/>
                  <a:gd name="T25" fmla="*/ 7 h 14"/>
                  <a:gd name="T26" fmla="*/ 7 w 11"/>
                  <a:gd name="T27" fmla="*/ 7 h 14"/>
                  <a:gd name="T28" fmla="*/ 7 w 11"/>
                  <a:gd name="T29" fmla="*/ 7 h 14"/>
                  <a:gd name="T30" fmla="*/ 7 w 11"/>
                  <a:gd name="T31" fmla="*/ 7 h 14"/>
                  <a:gd name="T32" fmla="*/ 7 w 11"/>
                  <a:gd name="T33" fmla="*/ 11 h 14"/>
                  <a:gd name="T34" fmla="*/ 3 w 11"/>
                  <a:gd name="T35" fmla="*/ 11 h 14"/>
                  <a:gd name="T36" fmla="*/ 3 w 11"/>
                  <a:gd name="T37" fmla="*/ 11 h 14"/>
                  <a:gd name="T38" fmla="*/ 3 w 11"/>
                  <a:gd name="T39" fmla="*/ 11 h 14"/>
                  <a:gd name="T40" fmla="*/ 3 w 11"/>
                  <a:gd name="T41" fmla="*/ 11 h 14"/>
                  <a:gd name="T42" fmla="*/ 0 w 11"/>
                  <a:gd name="T43" fmla="*/ 11 h 14"/>
                  <a:gd name="T44" fmla="*/ 0 w 11"/>
                  <a:gd name="T45" fmla="*/ 14 h 14"/>
                  <a:gd name="T46" fmla="*/ 0 w 11"/>
                  <a:gd name="T47" fmla="*/ 14 h 14"/>
                  <a:gd name="T48" fmla="*/ 0 w 11"/>
                  <a:gd name="T49" fmla="*/ 14 h 14"/>
                  <a:gd name="T50" fmla="*/ 0 w 11"/>
                  <a:gd name="T51" fmla="*/ 14 h 14"/>
                  <a:gd name="T52" fmla="*/ 0 w 11"/>
                  <a:gd name="T53" fmla="*/ 11 h 14"/>
                  <a:gd name="T54" fmla="*/ 0 w 11"/>
                  <a:gd name="T55" fmla="*/ 14 h 14"/>
                  <a:gd name="T56" fmla="*/ 0 w 11"/>
                  <a:gd name="T57" fmla="*/ 11 h 14"/>
                  <a:gd name="T58" fmla="*/ 0 w 11"/>
                  <a:gd name="T59" fmla="*/ 11 h 14"/>
                  <a:gd name="T60" fmla="*/ 0 w 11"/>
                  <a:gd name="T61" fmla="*/ 11 h 14"/>
                  <a:gd name="T62" fmla="*/ 3 w 11"/>
                  <a:gd name="T63" fmla="*/ 11 h 14"/>
                  <a:gd name="T64" fmla="*/ 0 w 11"/>
                  <a:gd name="T65" fmla="*/ 11 h 14"/>
                  <a:gd name="T66" fmla="*/ 3 w 11"/>
                  <a:gd name="T67" fmla="*/ 11 h 14"/>
                  <a:gd name="T68" fmla="*/ 3 w 11"/>
                  <a:gd name="T69" fmla="*/ 11 h 14"/>
                  <a:gd name="T70" fmla="*/ 3 w 11"/>
                  <a:gd name="T71" fmla="*/ 11 h 14"/>
                  <a:gd name="T72" fmla="*/ 3 w 11"/>
                  <a:gd name="T73" fmla="*/ 11 h 14"/>
                  <a:gd name="T74" fmla="*/ 3 w 11"/>
                  <a:gd name="T75" fmla="*/ 11 h 14"/>
                  <a:gd name="T76" fmla="*/ 7 w 11"/>
                  <a:gd name="T77" fmla="*/ 7 h 14"/>
                  <a:gd name="T78" fmla="*/ 7 w 11"/>
                  <a:gd name="T79" fmla="*/ 7 h 14"/>
                  <a:gd name="T80" fmla="*/ 7 w 11"/>
                  <a:gd name="T81" fmla="*/ 7 h 14"/>
                  <a:gd name="T82" fmla="*/ 7 w 11"/>
                  <a:gd name="T83" fmla="*/ 7 h 14"/>
                  <a:gd name="T84" fmla="*/ 7 w 11"/>
                  <a:gd name="T85" fmla="*/ 7 h 14"/>
                  <a:gd name="T86" fmla="*/ 7 w 11"/>
                  <a:gd name="T87" fmla="*/ 3 h 14"/>
                  <a:gd name="T88" fmla="*/ 7 w 11"/>
                  <a:gd name="T89" fmla="*/ 3 h 14"/>
                  <a:gd name="T90" fmla="*/ 7 w 11"/>
                  <a:gd name="T91" fmla="*/ 3 h 14"/>
                  <a:gd name="T92" fmla="*/ 7 w 11"/>
                  <a:gd name="T93" fmla="*/ 3 h 14"/>
                  <a:gd name="T94" fmla="*/ 3 w 11"/>
                  <a:gd name="T95" fmla="*/ 3 h 14"/>
                  <a:gd name="T96" fmla="*/ 3 w 11"/>
                  <a:gd name="T97" fmla="*/ 3 h 14"/>
                  <a:gd name="T98" fmla="*/ 7 w 11"/>
                  <a:gd name="T99" fmla="*/ 3 h 14"/>
                  <a:gd name="T100" fmla="*/ 3 w 11"/>
                  <a:gd name="T101" fmla="*/ 3 h 14"/>
                  <a:gd name="T102" fmla="*/ 7 w 11"/>
                  <a:gd name="T103" fmla="*/ 3 h 14"/>
                  <a:gd name="T104" fmla="*/ 7 w 11"/>
                  <a:gd name="T105" fmla="*/ 3 h 14"/>
                  <a:gd name="T106" fmla="*/ 7 w 11"/>
                  <a:gd name="T107" fmla="*/ 3 h 14"/>
                  <a:gd name="T108" fmla="*/ 7 w 11"/>
                  <a:gd name="T109" fmla="*/ 3 h 14"/>
                  <a:gd name="T110" fmla="*/ 7 w 11"/>
                  <a:gd name="T111" fmla="*/ 3 h 14"/>
                  <a:gd name="T112" fmla="*/ 7 w 11"/>
                  <a:gd name="T113" fmla="*/ 3 h 14"/>
                  <a:gd name="T114" fmla="*/ 7 w 11"/>
                  <a:gd name="T115" fmla="*/ 3 h 14"/>
                  <a:gd name="T116" fmla="*/ 7 w 11"/>
                  <a:gd name="T117" fmla="*/ 3 h 14"/>
                  <a:gd name="T118" fmla="*/ 7 w 11"/>
                  <a:gd name="T119" fmla="*/ 3 h 14"/>
                  <a:gd name="T120" fmla="*/ 7 w 11"/>
                  <a:gd name="T1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 h="14">
                    <a:moveTo>
                      <a:pt x="7" y="0"/>
                    </a:moveTo>
                    <a:lnTo>
                      <a:pt x="7" y="3"/>
                    </a:lnTo>
                    <a:lnTo>
                      <a:pt x="7" y="3"/>
                    </a:lnTo>
                    <a:lnTo>
                      <a:pt x="7" y="3"/>
                    </a:lnTo>
                    <a:lnTo>
                      <a:pt x="7" y="3"/>
                    </a:lnTo>
                    <a:lnTo>
                      <a:pt x="7" y="3"/>
                    </a:lnTo>
                    <a:lnTo>
                      <a:pt x="7" y="3"/>
                    </a:lnTo>
                    <a:lnTo>
                      <a:pt x="7" y="3"/>
                    </a:lnTo>
                    <a:lnTo>
                      <a:pt x="7" y="3"/>
                    </a:lnTo>
                    <a:lnTo>
                      <a:pt x="7" y="3"/>
                    </a:lnTo>
                    <a:lnTo>
                      <a:pt x="7" y="3"/>
                    </a:lnTo>
                    <a:lnTo>
                      <a:pt x="11" y="3"/>
                    </a:lnTo>
                    <a:lnTo>
                      <a:pt x="11" y="7"/>
                    </a:lnTo>
                    <a:lnTo>
                      <a:pt x="7" y="7"/>
                    </a:lnTo>
                    <a:lnTo>
                      <a:pt x="7" y="7"/>
                    </a:lnTo>
                    <a:lnTo>
                      <a:pt x="7" y="7"/>
                    </a:lnTo>
                    <a:lnTo>
                      <a:pt x="7" y="11"/>
                    </a:lnTo>
                    <a:lnTo>
                      <a:pt x="3" y="11"/>
                    </a:lnTo>
                    <a:lnTo>
                      <a:pt x="3" y="11"/>
                    </a:lnTo>
                    <a:lnTo>
                      <a:pt x="3" y="11"/>
                    </a:lnTo>
                    <a:lnTo>
                      <a:pt x="3" y="11"/>
                    </a:lnTo>
                    <a:lnTo>
                      <a:pt x="0" y="11"/>
                    </a:lnTo>
                    <a:lnTo>
                      <a:pt x="0" y="14"/>
                    </a:lnTo>
                    <a:lnTo>
                      <a:pt x="0" y="14"/>
                    </a:lnTo>
                    <a:lnTo>
                      <a:pt x="0" y="14"/>
                    </a:lnTo>
                    <a:lnTo>
                      <a:pt x="0" y="14"/>
                    </a:lnTo>
                    <a:lnTo>
                      <a:pt x="0" y="11"/>
                    </a:lnTo>
                    <a:lnTo>
                      <a:pt x="0" y="14"/>
                    </a:lnTo>
                    <a:lnTo>
                      <a:pt x="0" y="11"/>
                    </a:lnTo>
                    <a:lnTo>
                      <a:pt x="0" y="11"/>
                    </a:lnTo>
                    <a:lnTo>
                      <a:pt x="0" y="11"/>
                    </a:lnTo>
                    <a:lnTo>
                      <a:pt x="3" y="11"/>
                    </a:lnTo>
                    <a:lnTo>
                      <a:pt x="0" y="11"/>
                    </a:lnTo>
                    <a:lnTo>
                      <a:pt x="3" y="11"/>
                    </a:lnTo>
                    <a:lnTo>
                      <a:pt x="3" y="11"/>
                    </a:lnTo>
                    <a:lnTo>
                      <a:pt x="3" y="11"/>
                    </a:lnTo>
                    <a:lnTo>
                      <a:pt x="3" y="11"/>
                    </a:lnTo>
                    <a:lnTo>
                      <a:pt x="3" y="11"/>
                    </a:lnTo>
                    <a:lnTo>
                      <a:pt x="7" y="7"/>
                    </a:lnTo>
                    <a:lnTo>
                      <a:pt x="7" y="7"/>
                    </a:lnTo>
                    <a:lnTo>
                      <a:pt x="7" y="7"/>
                    </a:lnTo>
                    <a:lnTo>
                      <a:pt x="7" y="7"/>
                    </a:lnTo>
                    <a:lnTo>
                      <a:pt x="7" y="7"/>
                    </a:lnTo>
                    <a:lnTo>
                      <a:pt x="7" y="3"/>
                    </a:lnTo>
                    <a:lnTo>
                      <a:pt x="7" y="3"/>
                    </a:lnTo>
                    <a:lnTo>
                      <a:pt x="7" y="3"/>
                    </a:lnTo>
                    <a:lnTo>
                      <a:pt x="7" y="3"/>
                    </a:lnTo>
                    <a:lnTo>
                      <a:pt x="3" y="3"/>
                    </a:lnTo>
                    <a:lnTo>
                      <a:pt x="3" y="3"/>
                    </a:lnTo>
                    <a:lnTo>
                      <a:pt x="7" y="3"/>
                    </a:lnTo>
                    <a:lnTo>
                      <a:pt x="3" y="3"/>
                    </a:lnTo>
                    <a:lnTo>
                      <a:pt x="7" y="3"/>
                    </a:lnTo>
                    <a:lnTo>
                      <a:pt x="7" y="3"/>
                    </a:lnTo>
                    <a:lnTo>
                      <a:pt x="7" y="3"/>
                    </a:lnTo>
                    <a:lnTo>
                      <a:pt x="7" y="3"/>
                    </a:lnTo>
                    <a:lnTo>
                      <a:pt x="7" y="3"/>
                    </a:lnTo>
                    <a:lnTo>
                      <a:pt x="7" y="3"/>
                    </a:lnTo>
                    <a:lnTo>
                      <a:pt x="7" y="3"/>
                    </a:lnTo>
                    <a:lnTo>
                      <a:pt x="7" y="3"/>
                    </a:lnTo>
                    <a:lnTo>
                      <a:pt x="7" y="3"/>
                    </a:lnTo>
                    <a:lnTo>
                      <a:pt x="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59" name="Freeform 783">
                <a:extLst>
                  <a:ext uri="{FF2B5EF4-FFF2-40B4-BE49-F238E27FC236}">
                    <a16:creationId xmlns:a16="http://schemas.microsoft.com/office/drawing/2014/main" id="{3F8E2B83-2671-4FF7-9919-F1334AB380BF}"/>
                  </a:ext>
                </a:extLst>
              </p:cNvPr>
              <p:cNvSpPr>
                <a:spLocks/>
              </p:cNvSpPr>
              <p:nvPr/>
            </p:nvSpPr>
            <p:spPr bwMode="auto">
              <a:xfrm>
                <a:off x="2210" y="2251"/>
                <a:ext cx="4" cy="4"/>
              </a:xfrm>
              <a:custGeom>
                <a:avLst/>
                <a:gdLst>
                  <a:gd name="T0" fmla="*/ 4 w 4"/>
                  <a:gd name="T1" fmla="*/ 0 h 4"/>
                  <a:gd name="T2" fmla="*/ 4 w 4"/>
                  <a:gd name="T3" fmla="*/ 0 h 4"/>
                  <a:gd name="T4" fmla="*/ 4 w 4"/>
                  <a:gd name="T5" fmla="*/ 0 h 4"/>
                  <a:gd name="T6" fmla="*/ 4 w 4"/>
                  <a:gd name="T7" fmla="*/ 0 h 4"/>
                  <a:gd name="T8" fmla="*/ 0 w 4"/>
                  <a:gd name="T9" fmla="*/ 0 h 4"/>
                  <a:gd name="T10" fmla="*/ 0 w 4"/>
                  <a:gd name="T11" fmla="*/ 4 h 4"/>
                  <a:gd name="T12" fmla="*/ 0 w 4"/>
                  <a:gd name="T13" fmla="*/ 4 h 4"/>
                  <a:gd name="T14" fmla="*/ 0 w 4"/>
                  <a:gd name="T15" fmla="*/ 4 h 4"/>
                  <a:gd name="T16" fmla="*/ 0 w 4"/>
                  <a:gd name="T17" fmla="*/ 0 h 4"/>
                  <a:gd name="T18" fmla="*/ 4 w 4"/>
                  <a:gd name="T19" fmla="*/ 0 h 4"/>
                  <a:gd name="T20" fmla="*/ 4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0"/>
                    </a:moveTo>
                    <a:lnTo>
                      <a:pt x="4" y="0"/>
                    </a:lnTo>
                    <a:lnTo>
                      <a:pt x="4" y="0"/>
                    </a:lnTo>
                    <a:lnTo>
                      <a:pt x="4" y="0"/>
                    </a:lnTo>
                    <a:lnTo>
                      <a:pt x="0" y="0"/>
                    </a:lnTo>
                    <a:lnTo>
                      <a:pt x="0" y="4"/>
                    </a:lnTo>
                    <a:lnTo>
                      <a:pt x="0" y="4"/>
                    </a:lnTo>
                    <a:lnTo>
                      <a:pt x="0" y="4"/>
                    </a:lnTo>
                    <a:lnTo>
                      <a:pt x="0" y="0"/>
                    </a:lnTo>
                    <a:lnTo>
                      <a:pt x="4"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60" name="Freeform 784">
                <a:extLst>
                  <a:ext uri="{FF2B5EF4-FFF2-40B4-BE49-F238E27FC236}">
                    <a16:creationId xmlns:a16="http://schemas.microsoft.com/office/drawing/2014/main" id="{0B19B69A-1C48-4065-9170-49F74F824E48}"/>
                  </a:ext>
                </a:extLst>
              </p:cNvPr>
              <p:cNvSpPr>
                <a:spLocks/>
              </p:cNvSpPr>
              <p:nvPr/>
            </p:nvSpPr>
            <p:spPr bwMode="auto">
              <a:xfrm>
                <a:off x="2192" y="2230"/>
                <a:ext cx="11" cy="18"/>
              </a:xfrm>
              <a:custGeom>
                <a:avLst/>
                <a:gdLst>
                  <a:gd name="T0" fmla="*/ 0 w 11"/>
                  <a:gd name="T1" fmla="*/ 0 h 18"/>
                  <a:gd name="T2" fmla="*/ 0 w 11"/>
                  <a:gd name="T3" fmla="*/ 0 h 18"/>
                  <a:gd name="T4" fmla="*/ 0 w 11"/>
                  <a:gd name="T5" fmla="*/ 0 h 18"/>
                  <a:gd name="T6" fmla="*/ 0 w 11"/>
                  <a:gd name="T7" fmla="*/ 0 h 18"/>
                  <a:gd name="T8" fmla="*/ 0 w 11"/>
                  <a:gd name="T9" fmla="*/ 0 h 18"/>
                  <a:gd name="T10" fmla="*/ 0 w 11"/>
                  <a:gd name="T11" fmla="*/ 0 h 18"/>
                  <a:gd name="T12" fmla="*/ 0 w 11"/>
                  <a:gd name="T13" fmla="*/ 0 h 18"/>
                  <a:gd name="T14" fmla="*/ 0 w 11"/>
                  <a:gd name="T15" fmla="*/ 4 h 18"/>
                  <a:gd name="T16" fmla="*/ 0 w 11"/>
                  <a:gd name="T17" fmla="*/ 4 h 18"/>
                  <a:gd name="T18" fmla="*/ 0 w 11"/>
                  <a:gd name="T19" fmla="*/ 4 h 18"/>
                  <a:gd name="T20" fmla="*/ 4 w 11"/>
                  <a:gd name="T21" fmla="*/ 7 h 18"/>
                  <a:gd name="T22" fmla="*/ 4 w 11"/>
                  <a:gd name="T23" fmla="*/ 7 h 18"/>
                  <a:gd name="T24" fmla="*/ 4 w 11"/>
                  <a:gd name="T25" fmla="*/ 7 h 18"/>
                  <a:gd name="T26" fmla="*/ 4 w 11"/>
                  <a:gd name="T27" fmla="*/ 7 h 18"/>
                  <a:gd name="T28" fmla="*/ 4 w 11"/>
                  <a:gd name="T29" fmla="*/ 11 h 18"/>
                  <a:gd name="T30" fmla="*/ 4 w 11"/>
                  <a:gd name="T31" fmla="*/ 11 h 18"/>
                  <a:gd name="T32" fmla="*/ 4 w 11"/>
                  <a:gd name="T33" fmla="*/ 11 h 18"/>
                  <a:gd name="T34" fmla="*/ 4 w 11"/>
                  <a:gd name="T35" fmla="*/ 11 h 18"/>
                  <a:gd name="T36" fmla="*/ 4 w 11"/>
                  <a:gd name="T37" fmla="*/ 11 h 18"/>
                  <a:gd name="T38" fmla="*/ 4 w 11"/>
                  <a:gd name="T39" fmla="*/ 11 h 18"/>
                  <a:gd name="T40" fmla="*/ 0 w 11"/>
                  <a:gd name="T41" fmla="*/ 11 h 18"/>
                  <a:gd name="T42" fmla="*/ 0 w 11"/>
                  <a:gd name="T43" fmla="*/ 11 h 18"/>
                  <a:gd name="T44" fmla="*/ 0 w 11"/>
                  <a:gd name="T45" fmla="*/ 11 h 18"/>
                  <a:gd name="T46" fmla="*/ 4 w 11"/>
                  <a:gd name="T47" fmla="*/ 11 h 18"/>
                  <a:gd name="T48" fmla="*/ 7 w 11"/>
                  <a:gd name="T49" fmla="*/ 11 h 18"/>
                  <a:gd name="T50" fmla="*/ 7 w 11"/>
                  <a:gd name="T51" fmla="*/ 14 h 18"/>
                  <a:gd name="T52" fmla="*/ 7 w 11"/>
                  <a:gd name="T53" fmla="*/ 18 h 18"/>
                  <a:gd name="T54" fmla="*/ 7 w 11"/>
                  <a:gd name="T55" fmla="*/ 18 h 18"/>
                  <a:gd name="T56" fmla="*/ 11 w 11"/>
                  <a:gd name="T57" fmla="*/ 14 h 18"/>
                  <a:gd name="T58" fmla="*/ 7 w 11"/>
                  <a:gd name="T59" fmla="*/ 14 h 18"/>
                  <a:gd name="T60" fmla="*/ 7 w 11"/>
                  <a:gd name="T61" fmla="*/ 11 h 18"/>
                  <a:gd name="T62" fmla="*/ 4 w 11"/>
                  <a:gd name="T63" fmla="*/ 11 h 18"/>
                  <a:gd name="T64" fmla="*/ 4 w 11"/>
                  <a:gd name="T65" fmla="*/ 11 h 18"/>
                  <a:gd name="T66" fmla="*/ 4 w 11"/>
                  <a:gd name="T67" fmla="*/ 7 h 18"/>
                  <a:gd name="T68" fmla="*/ 4 w 11"/>
                  <a:gd name="T69" fmla="*/ 4 h 18"/>
                  <a:gd name="T70" fmla="*/ 0 w 11"/>
                  <a:gd name="T71" fmla="*/ 0 h 18"/>
                  <a:gd name="T72" fmla="*/ 0 w 11"/>
                  <a:gd name="T7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4"/>
                    </a:lnTo>
                    <a:lnTo>
                      <a:pt x="0" y="4"/>
                    </a:lnTo>
                    <a:lnTo>
                      <a:pt x="0" y="4"/>
                    </a:lnTo>
                    <a:lnTo>
                      <a:pt x="0" y="4"/>
                    </a:lnTo>
                    <a:lnTo>
                      <a:pt x="0" y="4"/>
                    </a:lnTo>
                    <a:lnTo>
                      <a:pt x="0" y="4"/>
                    </a:lnTo>
                    <a:lnTo>
                      <a:pt x="4" y="4"/>
                    </a:lnTo>
                    <a:lnTo>
                      <a:pt x="4" y="7"/>
                    </a:lnTo>
                    <a:lnTo>
                      <a:pt x="4" y="7"/>
                    </a:lnTo>
                    <a:lnTo>
                      <a:pt x="4" y="7"/>
                    </a:lnTo>
                    <a:lnTo>
                      <a:pt x="4" y="7"/>
                    </a:lnTo>
                    <a:lnTo>
                      <a:pt x="4" y="7"/>
                    </a:lnTo>
                    <a:lnTo>
                      <a:pt x="4" y="7"/>
                    </a:lnTo>
                    <a:lnTo>
                      <a:pt x="4" y="7"/>
                    </a:lnTo>
                    <a:lnTo>
                      <a:pt x="4" y="11"/>
                    </a:lnTo>
                    <a:lnTo>
                      <a:pt x="4" y="11"/>
                    </a:lnTo>
                    <a:lnTo>
                      <a:pt x="4" y="11"/>
                    </a:lnTo>
                    <a:lnTo>
                      <a:pt x="4" y="11"/>
                    </a:lnTo>
                    <a:lnTo>
                      <a:pt x="4" y="11"/>
                    </a:lnTo>
                    <a:lnTo>
                      <a:pt x="4" y="11"/>
                    </a:lnTo>
                    <a:lnTo>
                      <a:pt x="4" y="11"/>
                    </a:lnTo>
                    <a:lnTo>
                      <a:pt x="4" y="11"/>
                    </a:lnTo>
                    <a:lnTo>
                      <a:pt x="0" y="11"/>
                    </a:lnTo>
                    <a:lnTo>
                      <a:pt x="4" y="11"/>
                    </a:lnTo>
                    <a:lnTo>
                      <a:pt x="4" y="11"/>
                    </a:lnTo>
                    <a:lnTo>
                      <a:pt x="4" y="11"/>
                    </a:lnTo>
                    <a:lnTo>
                      <a:pt x="0" y="11"/>
                    </a:lnTo>
                    <a:lnTo>
                      <a:pt x="0" y="11"/>
                    </a:lnTo>
                    <a:lnTo>
                      <a:pt x="0" y="11"/>
                    </a:lnTo>
                    <a:lnTo>
                      <a:pt x="0" y="11"/>
                    </a:lnTo>
                    <a:lnTo>
                      <a:pt x="0" y="11"/>
                    </a:lnTo>
                    <a:lnTo>
                      <a:pt x="0" y="11"/>
                    </a:lnTo>
                    <a:lnTo>
                      <a:pt x="4" y="11"/>
                    </a:lnTo>
                    <a:lnTo>
                      <a:pt x="4" y="11"/>
                    </a:lnTo>
                    <a:lnTo>
                      <a:pt x="4" y="11"/>
                    </a:lnTo>
                    <a:lnTo>
                      <a:pt x="7" y="11"/>
                    </a:lnTo>
                    <a:lnTo>
                      <a:pt x="7" y="11"/>
                    </a:lnTo>
                    <a:lnTo>
                      <a:pt x="7" y="14"/>
                    </a:lnTo>
                    <a:lnTo>
                      <a:pt x="7" y="14"/>
                    </a:lnTo>
                    <a:lnTo>
                      <a:pt x="7" y="18"/>
                    </a:lnTo>
                    <a:lnTo>
                      <a:pt x="7" y="14"/>
                    </a:lnTo>
                    <a:lnTo>
                      <a:pt x="7" y="18"/>
                    </a:lnTo>
                    <a:lnTo>
                      <a:pt x="11" y="18"/>
                    </a:lnTo>
                    <a:lnTo>
                      <a:pt x="11" y="14"/>
                    </a:lnTo>
                    <a:lnTo>
                      <a:pt x="7" y="14"/>
                    </a:lnTo>
                    <a:lnTo>
                      <a:pt x="7" y="14"/>
                    </a:lnTo>
                    <a:lnTo>
                      <a:pt x="7" y="14"/>
                    </a:lnTo>
                    <a:lnTo>
                      <a:pt x="7" y="11"/>
                    </a:lnTo>
                    <a:lnTo>
                      <a:pt x="7" y="11"/>
                    </a:lnTo>
                    <a:lnTo>
                      <a:pt x="4" y="11"/>
                    </a:lnTo>
                    <a:lnTo>
                      <a:pt x="4" y="11"/>
                    </a:lnTo>
                    <a:lnTo>
                      <a:pt x="4" y="11"/>
                    </a:lnTo>
                    <a:lnTo>
                      <a:pt x="4" y="7"/>
                    </a:lnTo>
                    <a:lnTo>
                      <a:pt x="4" y="7"/>
                    </a:lnTo>
                    <a:lnTo>
                      <a:pt x="4" y="7"/>
                    </a:lnTo>
                    <a:lnTo>
                      <a:pt x="4" y="4"/>
                    </a:lnTo>
                    <a:lnTo>
                      <a:pt x="0" y="4"/>
                    </a:lnTo>
                    <a:lnTo>
                      <a:pt x="0"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61" name="Freeform 785">
                <a:extLst>
                  <a:ext uri="{FF2B5EF4-FFF2-40B4-BE49-F238E27FC236}">
                    <a16:creationId xmlns:a16="http://schemas.microsoft.com/office/drawing/2014/main" id="{64BDF151-DF9D-4510-A412-4498F3275990}"/>
                  </a:ext>
                </a:extLst>
              </p:cNvPr>
              <p:cNvSpPr>
                <a:spLocks/>
              </p:cNvSpPr>
              <p:nvPr/>
            </p:nvSpPr>
            <p:spPr bwMode="auto">
              <a:xfrm>
                <a:off x="2199" y="2230"/>
                <a:ext cx="4" cy="0"/>
              </a:xfrm>
              <a:custGeom>
                <a:avLst/>
                <a:gdLst>
                  <a:gd name="T0" fmla="*/ 4 w 4"/>
                  <a:gd name="T1" fmla="*/ 4 w 4"/>
                  <a:gd name="T2" fmla="*/ 4 w 4"/>
                  <a:gd name="T3" fmla="*/ 4 w 4"/>
                  <a:gd name="T4" fmla="*/ 4 w 4"/>
                  <a:gd name="T5" fmla="*/ 4 w 4"/>
                  <a:gd name="T6" fmla="*/ 4 w 4"/>
                  <a:gd name="T7" fmla="*/ 4 w 4"/>
                  <a:gd name="T8" fmla="*/ 0 w 4"/>
                  <a:gd name="T9" fmla="*/ 0 w 4"/>
                  <a:gd name="T10" fmla="*/ 0 w 4"/>
                  <a:gd name="T11" fmla="*/ 0 w 4"/>
                  <a:gd name="T12" fmla="*/ 0 w 4"/>
                  <a:gd name="T13" fmla="*/ 0 w 4"/>
                  <a:gd name="T14" fmla="*/ 0 w 4"/>
                  <a:gd name="T15"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4">
                    <a:moveTo>
                      <a:pt x="4" y="0"/>
                    </a:moveTo>
                    <a:lnTo>
                      <a:pt x="4" y="0"/>
                    </a:lnTo>
                    <a:lnTo>
                      <a:pt x="4" y="0"/>
                    </a:lnTo>
                    <a:lnTo>
                      <a:pt x="4" y="0"/>
                    </a:lnTo>
                    <a:lnTo>
                      <a:pt x="4" y="0"/>
                    </a:lnTo>
                    <a:lnTo>
                      <a:pt x="4" y="0"/>
                    </a:lnTo>
                    <a:lnTo>
                      <a:pt x="4" y="0"/>
                    </a:lnTo>
                    <a:lnTo>
                      <a:pt x="4" y="0"/>
                    </a:lnTo>
                    <a:lnTo>
                      <a:pt x="0" y="0"/>
                    </a:lnTo>
                    <a:lnTo>
                      <a:pt x="0" y="0"/>
                    </a:lnTo>
                    <a:lnTo>
                      <a:pt x="0" y="0"/>
                    </a:lnTo>
                    <a:lnTo>
                      <a:pt x="0" y="0"/>
                    </a:lnTo>
                    <a:lnTo>
                      <a:pt x="0" y="0"/>
                    </a:lnTo>
                    <a:lnTo>
                      <a:pt x="0" y="0"/>
                    </a:lnTo>
                    <a:lnTo>
                      <a:pt x="0"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62" name="Freeform 786">
                <a:extLst>
                  <a:ext uri="{FF2B5EF4-FFF2-40B4-BE49-F238E27FC236}">
                    <a16:creationId xmlns:a16="http://schemas.microsoft.com/office/drawing/2014/main" id="{76E60CA3-676E-4173-B4AA-91D8EFFD2D05}"/>
                  </a:ext>
                </a:extLst>
              </p:cNvPr>
              <p:cNvSpPr>
                <a:spLocks/>
              </p:cNvSpPr>
              <p:nvPr/>
            </p:nvSpPr>
            <p:spPr bwMode="auto">
              <a:xfrm>
                <a:off x="2207" y="2219"/>
                <a:ext cx="3" cy="4"/>
              </a:xfrm>
              <a:custGeom>
                <a:avLst/>
                <a:gdLst>
                  <a:gd name="T0" fmla="*/ 0 w 3"/>
                  <a:gd name="T1" fmla="*/ 0 h 4"/>
                  <a:gd name="T2" fmla="*/ 0 w 3"/>
                  <a:gd name="T3" fmla="*/ 0 h 4"/>
                  <a:gd name="T4" fmla="*/ 3 w 3"/>
                  <a:gd name="T5" fmla="*/ 0 h 4"/>
                  <a:gd name="T6" fmla="*/ 3 w 3"/>
                  <a:gd name="T7" fmla="*/ 0 h 4"/>
                  <a:gd name="T8" fmla="*/ 3 w 3"/>
                  <a:gd name="T9" fmla="*/ 0 h 4"/>
                  <a:gd name="T10" fmla="*/ 3 w 3"/>
                  <a:gd name="T11" fmla="*/ 0 h 4"/>
                  <a:gd name="T12" fmla="*/ 3 w 3"/>
                  <a:gd name="T13" fmla="*/ 4 h 4"/>
                  <a:gd name="T14" fmla="*/ 3 w 3"/>
                  <a:gd name="T15" fmla="*/ 4 h 4"/>
                  <a:gd name="T16" fmla="*/ 3 w 3"/>
                  <a:gd name="T17" fmla="*/ 4 h 4"/>
                  <a:gd name="T18" fmla="*/ 3 w 3"/>
                  <a:gd name="T19" fmla="*/ 4 h 4"/>
                  <a:gd name="T20" fmla="*/ 3 w 3"/>
                  <a:gd name="T21" fmla="*/ 4 h 4"/>
                  <a:gd name="T22" fmla="*/ 3 w 3"/>
                  <a:gd name="T23" fmla="*/ 4 h 4"/>
                  <a:gd name="T24" fmla="*/ 3 w 3"/>
                  <a:gd name="T25" fmla="*/ 4 h 4"/>
                  <a:gd name="T26" fmla="*/ 3 w 3"/>
                  <a:gd name="T27" fmla="*/ 4 h 4"/>
                  <a:gd name="T28" fmla="*/ 3 w 3"/>
                  <a:gd name="T29" fmla="*/ 4 h 4"/>
                  <a:gd name="T30" fmla="*/ 0 w 3"/>
                  <a:gd name="T31" fmla="*/ 4 h 4"/>
                  <a:gd name="T32" fmla="*/ 0 w 3"/>
                  <a:gd name="T33" fmla="*/ 4 h 4"/>
                  <a:gd name="T34" fmla="*/ 0 w 3"/>
                  <a:gd name="T35" fmla="*/ 4 h 4"/>
                  <a:gd name="T36" fmla="*/ 0 w 3"/>
                  <a:gd name="T37" fmla="*/ 4 h 4"/>
                  <a:gd name="T38" fmla="*/ 0 w 3"/>
                  <a:gd name="T39" fmla="*/ 4 h 4"/>
                  <a:gd name="T40" fmla="*/ 0 w 3"/>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4">
                    <a:moveTo>
                      <a:pt x="0" y="0"/>
                    </a:moveTo>
                    <a:lnTo>
                      <a:pt x="0" y="0"/>
                    </a:lnTo>
                    <a:lnTo>
                      <a:pt x="3" y="0"/>
                    </a:lnTo>
                    <a:lnTo>
                      <a:pt x="3" y="0"/>
                    </a:lnTo>
                    <a:lnTo>
                      <a:pt x="3" y="0"/>
                    </a:lnTo>
                    <a:lnTo>
                      <a:pt x="3" y="0"/>
                    </a:lnTo>
                    <a:lnTo>
                      <a:pt x="3" y="4"/>
                    </a:lnTo>
                    <a:lnTo>
                      <a:pt x="3" y="4"/>
                    </a:lnTo>
                    <a:lnTo>
                      <a:pt x="3" y="4"/>
                    </a:lnTo>
                    <a:lnTo>
                      <a:pt x="3" y="4"/>
                    </a:lnTo>
                    <a:lnTo>
                      <a:pt x="3" y="4"/>
                    </a:lnTo>
                    <a:lnTo>
                      <a:pt x="3" y="4"/>
                    </a:lnTo>
                    <a:lnTo>
                      <a:pt x="3" y="4"/>
                    </a:lnTo>
                    <a:lnTo>
                      <a:pt x="3" y="4"/>
                    </a:lnTo>
                    <a:lnTo>
                      <a:pt x="3" y="4"/>
                    </a:lnTo>
                    <a:lnTo>
                      <a:pt x="0" y="4"/>
                    </a:lnTo>
                    <a:lnTo>
                      <a:pt x="0" y="4"/>
                    </a:lnTo>
                    <a:lnTo>
                      <a:pt x="0" y="4"/>
                    </a:lnTo>
                    <a:lnTo>
                      <a:pt x="0" y="4"/>
                    </a:lnTo>
                    <a:lnTo>
                      <a:pt x="0"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63" name="Freeform 787">
                <a:extLst>
                  <a:ext uri="{FF2B5EF4-FFF2-40B4-BE49-F238E27FC236}">
                    <a16:creationId xmlns:a16="http://schemas.microsoft.com/office/drawing/2014/main" id="{ECF74B53-2F81-43F9-BD2C-7214F5E5E540}"/>
                  </a:ext>
                </a:extLst>
              </p:cNvPr>
              <p:cNvSpPr>
                <a:spLocks/>
              </p:cNvSpPr>
              <p:nvPr/>
            </p:nvSpPr>
            <p:spPr bwMode="auto">
              <a:xfrm>
                <a:off x="2182" y="2208"/>
                <a:ext cx="10" cy="11"/>
              </a:xfrm>
              <a:custGeom>
                <a:avLst/>
                <a:gdLst>
                  <a:gd name="T0" fmla="*/ 3 w 10"/>
                  <a:gd name="T1" fmla="*/ 0 h 11"/>
                  <a:gd name="T2" fmla="*/ 3 w 10"/>
                  <a:gd name="T3" fmla="*/ 0 h 11"/>
                  <a:gd name="T4" fmla="*/ 0 w 10"/>
                  <a:gd name="T5" fmla="*/ 0 h 11"/>
                  <a:gd name="T6" fmla="*/ 0 w 10"/>
                  <a:gd name="T7" fmla="*/ 0 h 11"/>
                  <a:gd name="T8" fmla="*/ 0 w 10"/>
                  <a:gd name="T9" fmla="*/ 0 h 11"/>
                  <a:gd name="T10" fmla="*/ 0 w 10"/>
                  <a:gd name="T11" fmla="*/ 0 h 11"/>
                  <a:gd name="T12" fmla="*/ 3 w 10"/>
                  <a:gd name="T13" fmla="*/ 0 h 11"/>
                  <a:gd name="T14" fmla="*/ 3 w 10"/>
                  <a:gd name="T15" fmla="*/ 4 h 11"/>
                  <a:gd name="T16" fmla="*/ 3 w 10"/>
                  <a:gd name="T17" fmla="*/ 4 h 11"/>
                  <a:gd name="T18" fmla="*/ 3 w 10"/>
                  <a:gd name="T19" fmla="*/ 4 h 11"/>
                  <a:gd name="T20" fmla="*/ 3 w 10"/>
                  <a:gd name="T21" fmla="*/ 8 h 11"/>
                  <a:gd name="T22" fmla="*/ 7 w 10"/>
                  <a:gd name="T23" fmla="*/ 8 h 11"/>
                  <a:gd name="T24" fmla="*/ 7 w 10"/>
                  <a:gd name="T25" fmla="*/ 8 h 11"/>
                  <a:gd name="T26" fmla="*/ 7 w 10"/>
                  <a:gd name="T27" fmla="*/ 8 h 11"/>
                  <a:gd name="T28" fmla="*/ 7 w 10"/>
                  <a:gd name="T29" fmla="*/ 11 h 11"/>
                  <a:gd name="T30" fmla="*/ 7 w 10"/>
                  <a:gd name="T31" fmla="*/ 11 h 11"/>
                  <a:gd name="T32" fmla="*/ 7 w 10"/>
                  <a:gd name="T33" fmla="*/ 11 h 11"/>
                  <a:gd name="T34" fmla="*/ 7 w 10"/>
                  <a:gd name="T35" fmla="*/ 11 h 11"/>
                  <a:gd name="T36" fmla="*/ 3 w 10"/>
                  <a:gd name="T37" fmla="*/ 11 h 11"/>
                  <a:gd name="T38" fmla="*/ 3 w 10"/>
                  <a:gd name="T39" fmla="*/ 11 h 11"/>
                  <a:gd name="T40" fmla="*/ 7 w 10"/>
                  <a:gd name="T41" fmla="*/ 11 h 11"/>
                  <a:gd name="T42" fmla="*/ 7 w 10"/>
                  <a:gd name="T43" fmla="*/ 11 h 11"/>
                  <a:gd name="T44" fmla="*/ 7 w 10"/>
                  <a:gd name="T45" fmla="*/ 11 h 11"/>
                  <a:gd name="T46" fmla="*/ 10 w 10"/>
                  <a:gd name="T47" fmla="*/ 11 h 11"/>
                  <a:gd name="T48" fmla="*/ 10 w 10"/>
                  <a:gd name="T49" fmla="*/ 11 h 11"/>
                  <a:gd name="T50" fmla="*/ 10 w 10"/>
                  <a:gd name="T51" fmla="*/ 11 h 11"/>
                  <a:gd name="T52" fmla="*/ 7 w 10"/>
                  <a:gd name="T53" fmla="*/ 8 h 11"/>
                  <a:gd name="T54" fmla="*/ 7 w 10"/>
                  <a:gd name="T55" fmla="*/ 8 h 11"/>
                  <a:gd name="T56" fmla="*/ 7 w 10"/>
                  <a:gd name="T57" fmla="*/ 8 h 11"/>
                  <a:gd name="T58" fmla="*/ 3 w 10"/>
                  <a:gd name="T59" fmla="*/ 4 h 11"/>
                  <a:gd name="T60" fmla="*/ 3 w 10"/>
                  <a:gd name="T61" fmla="*/ 4 h 11"/>
                  <a:gd name="T62" fmla="*/ 3 w 10"/>
                  <a:gd name="T63" fmla="*/ 4 h 11"/>
                  <a:gd name="T64" fmla="*/ 3 w 10"/>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11">
                    <a:moveTo>
                      <a:pt x="3" y="0"/>
                    </a:moveTo>
                    <a:lnTo>
                      <a:pt x="3" y="0"/>
                    </a:lnTo>
                    <a:lnTo>
                      <a:pt x="0" y="0"/>
                    </a:lnTo>
                    <a:lnTo>
                      <a:pt x="0" y="0"/>
                    </a:lnTo>
                    <a:lnTo>
                      <a:pt x="0" y="0"/>
                    </a:lnTo>
                    <a:lnTo>
                      <a:pt x="0" y="0"/>
                    </a:lnTo>
                    <a:lnTo>
                      <a:pt x="3" y="0"/>
                    </a:lnTo>
                    <a:lnTo>
                      <a:pt x="3" y="4"/>
                    </a:lnTo>
                    <a:lnTo>
                      <a:pt x="3" y="4"/>
                    </a:lnTo>
                    <a:lnTo>
                      <a:pt x="3" y="4"/>
                    </a:lnTo>
                    <a:lnTo>
                      <a:pt x="3" y="8"/>
                    </a:lnTo>
                    <a:lnTo>
                      <a:pt x="7" y="8"/>
                    </a:lnTo>
                    <a:lnTo>
                      <a:pt x="7" y="8"/>
                    </a:lnTo>
                    <a:lnTo>
                      <a:pt x="7" y="8"/>
                    </a:lnTo>
                    <a:lnTo>
                      <a:pt x="7" y="11"/>
                    </a:lnTo>
                    <a:lnTo>
                      <a:pt x="7" y="11"/>
                    </a:lnTo>
                    <a:lnTo>
                      <a:pt x="7" y="11"/>
                    </a:lnTo>
                    <a:lnTo>
                      <a:pt x="7" y="11"/>
                    </a:lnTo>
                    <a:lnTo>
                      <a:pt x="3" y="11"/>
                    </a:lnTo>
                    <a:lnTo>
                      <a:pt x="3" y="11"/>
                    </a:lnTo>
                    <a:lnTo>
                      <a:pt x="7" y="11"/>
                    </a:lnTo>
                    <a:lnTo>
                      <a:pt x="7" y="11"/>
                    </a:lnTo>
                    <a:lnTo>
                      <a:pt x="7" y="11"/>
                    </a:lnTo>
                    <a:lnTo>
                      <a:pt x="10" y="11"/>
                    </a:lnTo>
                    <a:lnTo>
                      <a:pt x="10" y="11"/>
                    </a:lnTo>
                    <a:lnTo>
                      <a:pt x="10" y="11"/>
                    </a:lnTo>
                    <a:lnTo>
                      <a:pt x="7" y="8"/>
                    </a:lnTo>
                    <a:lnTo>
                      <a:pt x="7" y="8"/>
                    </a:lnTo>
                    <a:lnTo>
                      <a:pt x="7" y="8"/>
                    </a:lnTo>
                    <a:lnTo>
                      <a:pt x="3" y="4"/>
                    </a:lnTo>
                    <a:lnTo>
                      <a:pt x="3" y="4"/>
                    </a:lnTo>
                    <a:lnTo>
                      <a:pt x="3" y="4"/>
                    </a:lnTo>
                    <a:lnTo>
                      <a:pt x="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64" name="Freeform 788">
                <a:extLst>
                  <a:ext uri="{FF2B5EF4-FFF2-40B4-BE49-F238E27FC236}">
                    <a16:creationId xmlns:a16="http://schemas.microsoft.com/office/drawing/2014/main" id="{72689FAD-BD5D-4E52-951A-206C66B9B62E}"/>
                  </a:ext>
                </a:extLst>
              </p:cNvPr>
              <p:cNvSpPr>
                <a:spLocks/>
              </p:cNvSpPr>
              <p:nvPr/>
            </p:nvSpPr>
            <p:spPr bwMode="auto">
              <a:xfrm>
                <a:off x="2174" y="2230"/>
                <a:ext cx="11" cy="4"/>
              </a:xfrm>
              <a:custGeom>
                <a:avLst/>
                <a:gdLst>
                  <a:gd name="T0" fmla="*/ 4 w 11"/>
                  <a:gd name="T1" fmla="*/ 0 h 4"/>
                  <a:gd name="T2" fmla="*/ 4 w 11"/>
                  <a:gd name="T3" fmla="*/ 0 h 4"/>
                  <a:gd name="T4" fmla="*/ 4 w 11"/>
                  <a:gd name="T5" fmla="*/ 0 h 4"/>
                  <a:gd name="T6" fmla="*/ 4 w 11"/>
                  <a:gd name="T7" fmla="*/ 0 h 4"/>
                  <a:gd name="T8" fmla="*/ 4 w 11"/>
                  <a:gd name="T9" fmla="*/ 0 h 4"/>
                  <a:gd name="T10" fmla="*/ 4 w 11"/>
                  <a:gd name="T11" fmla="*/ 0 h 4"/>
                  <a:gd name="T12" fmla="*/ 4 w 11"/>
                  <a:gd name="T13" fmla="*/ 0 h 4"/>
                  <a:gd name="T14" fmla="*/ 4 w 11"/>
                  <a:gd name="T15" fmla="*/ 0 h 4"/>
                  <a:gd name="T16" fmla="*/ 4 w 11"/>
                  <a:gd name="T17" fmla="*/ 0 h 4"/>
                  <a:gd name="T18" fmla="*/ 8 w 11"/>
                  <a:gd name="T19" fmla="*/ 4 h 4"/>
                  <a:gd name="T20" fmla="*/ 8 w 11"/>
                  <a:gd name="T21" fmla="*/ 4 h 4"/>
                  <a:gd name="T22" fmla="*/ 8 w 11"/>
                  <a:gd name="T23" fmla="*/ 4 h 4"/>
                  <a:gd name="T24" fmla="*/ 8 w 11"/>
                  <a:gd name="T25" fmla="*/ 4 h 4"/>
                  <a:gd name="T26" fmla="*/ 11 w 11"/>
                  <a:gd name="T27" fmla="*/ 4 h 4"/>
                  <a:gd name="T28" fmla="*/ 11 w 11"/>
                  <a:gd name="T29" fmla="*/ 4 h 4"/>
                  <a:gd name="T30" fmla="*/ 8 w 11"/>
                  <a:gd name="T31" fmla="*/ 4 h 4"/>
                  <a:gd name="T32" fmla="*/ 8 w 11"/>
                  <a:gd name="T33" fmla="*/ 4 h 4"/>
                  <a:gd name="T34" fmla="*/ 8 w 11"/>
                  <a:gd name="T35" fmla="*/ 4 h 4"/>
                  <a:gd name="T36" fmla="*/ 8 w 11"/>
                  <a:gd name="T37" fmla="*/ 4 h 4"/>
                  <a:gd name="T38" fmla="*/ 8 w 11"/>
                  <a:gd name="T39" fmla="*/ 4 h 4"/>
                  <a:gd name="T40" fmla="*/ 8 w 11"/>
                  <a:gd name="T41" fmla="*/ 4 h 4"/>
                  <a:gd name="T42" fmla="*/ 8 w 11"/>
                  <a:gd name="T43" fmla="*/ 4 h 4"/>
                  <a:gd name="T44" fmla="*/ 8 w 11"/>
                  <a:gd name="T45" fmla="*/ 4 h 4"/>
                  <a:gd name="T46" fmla="*/ 4 w 11"/>
                  <a:gd name="T47" fmla="*/ 4 h 4"/>
                  <a:gd name="T48" fmla="*/ 4 w 11"/>
                  <a:gd name="T49" fmla="*/ 4 h 4"/>
                  <a:gd name="T50" fmla="*/ 4 w 11"/>
                  <a:gd name="T51" fmla="*/ 4 h 4"/>
                  <a:gd name="T52" fmla="*/ 4 w 11"/>
                  <a:gd name="T53" fmla="*/ 0 h 4"/>
                  <a:gd name="T54" fmla="*/ 4 w 11"/>
                  <a:gd name="T55" fmla="*/ 0 h 4"/>
                  <a:gd name="T56" fmla="*/ 4 w 11"/>
                  <a:gd name="T57" fmla="*/ 0 h 4"/>
                  <a:gd name="T58" fmla="*/ 0 w 11"/>
                  <a:gd name="T59" fmla="*/ 0 h 4"/>
                  <a:gd name="T60" fmla="*/ 0 w 11"/>
                  <a:gd name="T61" fmla="*/ 0 h 4"/>
                  <a:gd name="T62" fmla="*/ 4 w 11"/>
                  <a:gd name="T63" fmla="*/ 0 h 4"/>
                  <a:gd name="T64" fmla="*/ 4 w 11"/>
                  <a:gd name="T65" fmla="*/ 0 h 4"/>
                  <a:gd name="T66" fmla="*/ 0 w 11"/>
                  <a:gd name="T67" fmla="*/ 0 h 4"/>
                  <a:gd name="T68" fmla="*/ 0 w 11"/>
                  <a:gd name="T69" fmla="*/ 0 h 4"/>
                  <a:gd name="T70" fmla="*/ 4 w 11"/>
                  <a:gd name="T7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 h="4">
                    <a:moveTo>
                      <a:pt x="4" y="0"/>
                    </a:moveTo>
                    <a:lnTo>
                      <a:pt x="4" y="0"/>
                    </a:lnTo>
                    <a:lnTo>
                      <a:pt x="4" y="0"/>
                    </a:lnTo>
                    <a:lnTo>
                      <a:pt x="4" y="0"/>
                    </a:lnTo>
                    <a:lnTo>
                      <a:pt x="4" y="0"/>
                    </a:lnTo>
                    <a:lnTo>
                      <a:pt x="4" y="0"/>
                    </a:lnTo>
                    <a:lnTo>
                      <a:pt x="4" y="0"/>
                    </a:lnTo>
                    <a:lnTo>
                      <a:pt x="4" y="0"/>
                    </a:lnTo>
                    <a:lnTo>
                      <a:pt x="4" y="0"/>
                    </a:lnTo>
                    <a:lnTo>
                      <a:pt x="8" y="4"/>
                    </a:lnTo>
                    <a:lnTo>
                      <a:pt x="8" y="4"/>
                    </a:lnTo>
                    <a:lnTo>
                      <a:pt x="8" y="4"/>
                    </a:lnTo>
                    <a:lnTo>
                      <a:pt x="8" y="4"/>
                    </a:lnTo>
                    <a:lnTo>
                      <a:pt x="11" y="4"/>
                    </a:lnTo>
                    <a:lnTo>
                      <a:pt x="11" y="4"/>
                    </a:lnTo>
                    <a:lnTo>
                      <a:pt x="8" y="4"/>
                    </a:lnTo>
                    <a:lnTo>
                      <a:pt x="8" y="4"/>
                    </a:lnTo>
                    <a:lnTo>
                      <a:pt x="8" y="4"/>
                    </a:lnTo>
                    <a:lnTo>
                      <a:pt x="8" y="4"/>
                    </a:lnTo>
                    <a:lnTo>
                      <a:pt x="8" y="4"/>
                    </a:lnTo>
                    <a:lnTo>
                      <a:pt x="8" y="4"/>
                    </a:lnTo>
                    <a:lnTo>
                      <a:pt x="8" y="4"/>
                    </a:lnTo>
                    <a:lnTo>
                      <a:pt x="8" y="4"/>
                    </a:lnTo>
                    <a:lnTo>
                      <a:pt x="4" y="4"/>
                    </a:lnTo>
                    <a:lnTo>
                      <a:pt x="4" y="4"/>
                    </a:lnTo>
                    <a:lnTo>
                      <a:pt x="4" y="4"/>
                    </a:lnTo>
                    <a:lnTo>
                      <a:pt x="4" y="0"/>
                    </a:lnTo>
                    <a:lnTo>
                      <a:pt x="4" y="0"/>
                    </a:lnTo>
                    <a:lnTo>
                      <a:pt x="4" y="0"/>
                    </a:lnTo>
                    <a:lnTo>
                      <a:pt x="0" y="0"/>
                    </a:lnTo>
                    <a:lnTo>
                      <a:pt x="0" y="0"/>
                    </a:lnTo>
                    <a:lnTo>
                      <a:pt x="4" y="0"/>
                    </a:lnTo>
                    <a:lnTo>
                      <a:pt x="4" y="0"/>
                    </a:lnTo>
                    <a:lnTo>
                      <a:pt x="0" y="0"/>
                    </a:lnTo>
                    <a:lnTo>
                      <a:pt x="0"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65" name="Freeform 789">
                <a:extLst>
                  <a:ext uri="{FF2B5EF4-FFF2-40B4-BE49-F238E27FC236}">
                    <a16:creationId xmlns:a16="http://schemas.microsoft.com/office/drawing/2014/main" id="{3BA6825A-3E77-4141-8EB1-2A199269746E}"/>
                  </a:ext>
                </a:extLst>
              </p:cNvPr>
              <p:cNvSpPr>
                <a:spLocks/>
              </p:cNvSpPr>
              <p:nvPr/>
            </p:nvSpPr>
            <p:spPr bwMode="auto">
              <a:xfrm>
                <a:off x="2135" y="2216"/>
                <a:ext cx="11" cy="14"/>
              </a:xfrm>
              <a:custGeom>
                <a:avLst/>
                <a:gdLst>
                  <a:gd name="T0" fmla="*/ 7 w 11"/>
                  <a:gd name="T1" fmla="*/ 0 h 14"/>
                  <a:gd name="T2" fmla="*/ 7 w 11"/>
                  <a:gd name="T3" fmla="*/ 0 h 14"/>
                  <a:gd name="T4" fmla="*/ 7 w 11"/>
                  <a:gd name="T5" fmla="*/ 0 h 14"/>
                  <a:gd name="T6" fmla="*/ 7 w 11"/>
                  <a:gd name="T7" fmla="*/ 3 h 14"/>
                  <a:gd name="T8" fmla="*/ 4 w 11"/>
                  <a:gd name="T9" fmla="*/ 3 h 14"/>
                  <a:gd name="T10" fmla="*/ 4 w 11"/>
                  <a:gd name="T11" fmla="*/ 3 h 14"/>
                  <a:gd name="T12" fmla="*/ 4 w 11"/>
                  <a:gd name="T13" fmla="*/ 3 h 14"/>
                  <a:gd name="T14" fmla="*/ 4 w 11"/>
                  <a:gd name="T15" fmla="*/ 3 h 14"/>
                  <a:gd name="T16" fmla="*/ 4 w 11"/>
                  <a:gd name="T17" fmla="*/ 7 h 14"/>
                  <a:gd name="T18" fmla="*/ 4 w 11"/>
                  <a:gd name="T19" fmla="*/ 7 h 14"/>
                  <a:gd name="T20" fmla="*/ 7 w 11"/>
                  <a:gd name="T21" fmla="*/ 3 h 14"/>
                  <a:gd name="T22" fmla="*/ 7 w 11"/>
                  <a:gd name="T23" fmla="*/ 3 h 14"/>
                  <a:gd name="T24" fmla="*/ 7 w 11"/>
                  <a:gd name="T25" fmla="*/ 3 h 14"/>
                  <a:gd name="T26" fmla="*/ 7 w 11"/>
                  <a:gd name="T27" fmla="*/ 7 h 14"/>
                  <a:gd name="T28" fmla="*/ 11 w 11"/>
                  <a:gd name="T29" fmla="*/ 7 h 14"/>
                  <a:gd name="T30" fmla="*/ 7 w 11"/>
                  <a:gd name="T31" fmla="*/ 7 h 14"/>
                  <a:gd name="T32" fmla="*/ 7 w 11"/>
                  <a:gd name="T33" fmla="*/ 7 h 14"/>
                  <a:gd name="T34" fmla="*/ 7 w 11"/>
                  <a:gd name="T35" fmla="*/ 7 h 14"/>
                  <a:gd name="T36" fmla="*/ 11 w 11"/>
                  <a:gd name="T37" fmla="*/ 7 h 14"/>
                  <a:gd name="T38" fmla="*/ 7 w 11"/>
                  <a:gd name="T39" fmla="*/ 10 h 14"/>
                  <a:gd name="T40" fmla="*/ 7 w 11"/>
                  <a:gd name="T41" fmla="*/ 10 h 14"/>
                  <a:gd name="T42" fmla="*/ 7 w 11"/>
                  <a:gd name="T43" fmla="*/ 10 h 14"/>
                  <a:gd name="T44" fmla="*/ 7 w 11"/>
                  <a:gd name="T45" fmla="*/ 14 h 14"/>
                  <a:gd name="T46" fmla="*/ 7 w 11"/>
                  <a:gd name="T47" fmla="*/ 10 h 14"/>
                  <a:gd name="T48" fmla="*/ 7 w 11"/>
                  <a:gd name="T49" fmla="*/ 10 h 14"/>
                  <a:gd name="T50" fmla="*/ 7 w 11"/>
                  <a:gd name="T51" fmla="*/ 10 h 14"/>
                  <a:gd name="T52" fmla="*/ 4 w 11"/>
                  <a:gd name="T53" fmla="*/ 10 h 14"/>
                  <a:gd name="T54" fmla="*/ 4 w 11"/>
                  <a:gd name="T55" fmla="*/ 10 h 14"/>
                  <a:gd name="T56" fmla="*/ 7 w 11"/>
                  <a:gd name="T57" fmla="*/ 10 h 14"/>
                  <a:gd name="T58" fmla="*/ 7 w 11"/>
                  <a:gd name="T59" fmla="*/ 10 h 14"/>
                  <a:gd name="T60" fmla="*/ 7 w 11"/>
                  <a:gd name="T61" fmla="*/ 10 h 14"/>
                  <a:gd name="T62" fmla="*/ 4 w 11"/>
                  <a:gd name="T63" fmla="*/ 10 h 14"/>
                  <a:gd name="T64" fmla="*/ 4 w 11"/>
                  <a:gd name="T65" fmla="*/ 10 h 14"/>
                  <a:gd name="T66" fmla="*/ 4 w 11"/>
                  <a:gd name="T67" fmla="*/ 10 h 14"/>
                  <a:gd name="T68" fmla="*/ 7 w 11"/>
                  <a:gd name="T69" fmla="*/ 10 h 14"/>
                  <a:gd name="T70" fmla="*/ 7 w 11"/>
                  <a:gd name="T71" fmla="*/ 10 h 14"/>
                  <a:gd name="T72" fmla="*/ 4 w 11"/>
                  <a:gd name="T73" fmla="*/ 10 h 14"/>
                  <a:gd name="T74" fmla="*/ 4 w 11"/>
                  <a:gd name="T75" fmla="*/ 10 h 14"/>
                  <a:gd name="T76" fmla="*/ 4 w 11"/>
                  <a:gd name="T77" fmla="*/ 7 h 14"/>
                  <a:gd name="T78" fmla="*/ 4 w 11"/>
                  <a:gd name="T79" fmla="*/ 7 h 14"/>
                  <a:gd name="T80" fmla="*/ 4 w 11"/>
                  <a:gd name="T81" fmla="*/ 7 h 14"/>
                  <a:gd name="T82" fmla="*/ 4 w 11"/>
                  <a:gd name="T83" fmla="*/ 7 h 14"/>
                  <a:gd name="T84" fmla="*/ 0 w 11"/>
                  <a:gd name="T85" fmla="*/ 3 h 14"/>
                  <a:gd name="T86" fmla="*/ 0 w 11"/>
                  <a:gd name="T87" fmla="*/ 3 h 14"/>
                  <a:gd name="T88" fmla="*/ 0 w 11"/>
                  <a:gd name="T89" fmla="*/ 3 h 14"/>
                  <a:gd name="T90" fmla="*/ 0 w 11"/>
                  <a:gd name="T91" fmla="*/ 3 h 14"/>
                  <a:gd name="T92" fmla="*/ 4 w 11"/>
                  <a:gd name="T93" fmla="*/ 3 h 14"/>
                  <a:gd name="T94" fmla="*/ 4 w 11"/>
                  <a:gd name="T95" fmla="*/ 3 h 14"/>
                  <a:gd name="T96" fmla="*/ 4 w 11"/>
                  <a:gd name="T97" fmla="*/ 3 h 14"/>
                  <a:gd name="T98" fmla="*/ 4 w 11"/>
                  <a:gd name="T99" fmla="*/ 0 h 14"/>
                  <a:gd name="T100" fmla="*/ 4 w 11"/>
                  <a:gd name="T10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 h="14">
                    <a:moveTo>
                      <a:pt x="4" y="0"/>
                    </a:moveTo>
                    <a:lnTo>
                      <a:pt x="7" y="0"/>
                    </a:lnTo>
                    <a:lnTo>
                      <a:pt x="7" y="0"/>
                    </a:lnTo>
                    <a:lnTo>
                      <a:pt x="7" y="0"/>
                    </a:lnTo>
                    <a:lnTo>
                      <a:pt x="7" y="0"/>
                    </a:lnTo>
                    <a:lnTo>
                      <a:pt x="7" y="0"/>
                    </a:lnTo>
                    <a:lnTo>
                      <a:pt x="7" y="3"/>
                    </a:lnTo>
                    <a:lnTo>
                      <a:pt x="7" y="3"/>
                    </a:lnTo>
                    <a:lnTo>
                      <a:pt x="4" y="3"/>
                    </a:lnTo>
                    <a:lnTo>
                      <a:pt x="4" y="3"/>
                    </a:lnTo>
                    <a:lnTo>
                      <a:pt x="4" y="3"/>
                    </a:lnTo>
                    <a:lnTo>
                      <a:pt x="4" y="3"/>
                    </a:lnTo>
                    <a:lnTo>
                      <a:pt x="4" y="3"/>
                    </a:lnTo>
                    <a:lnTo>
                      <a:pt x="4" y="3"/>
                    </a:lnTo>
                    <a:lnTo>
                      <a:pt x="4" y="3"/>
                    </a:lnTo>
                    <a:lnTo>
                      <a:pt x="4" y="3"/>
                    </a:lnTo>
                    <a:lnTo>
                      <a:pt x="4" y="3"/>
                    </a:lnTo>
                    <a:lnTo>
                      <a:pt x="4" y="7"/>
                    </a:lnTo>
                    <a:lnTo>
                      <a:pt x="4" y="7"/>
                    </a:lnTo>
                    <a:lnTo>
                      <a:pt x="4" y="7"/>
                    </a:lnTo>
                    <a:lnTo>
                      <a:pt x="4" y="7"/>
                    </a:lnTo>
                    <a:lnTo>
                      <a:pt x="7" y="3"/>
                    </a:lnTo>
                    <a:lnTo>
                      <a:pt x="7" y="3"/>
                    </a:lnTo>
                    <a:lnTo>
                      <a:pt x="7" y="3"/>
                    </a:lnTo>
                    <a:lnTo>
                      <a:pt x="7" y="3"/>
                    </a:lnTo>
                    <a:lnTo>
                      <a:pt x="7" y="3"/>
                    </a:lnTo>
                    <a:lnTo>
                      <a:pt x="7" y="7"/>
                    </a:lnTo>
                    <a:lnTo>
                      <a:pt x="7" y="7"/>
                    </a:lnTo>
                    <a:lnTo>
                      <a:pt x="7" y="7"/>
                    </a:lnTo>
                    <a:lnTo>
                      <a:pt x="11" y="7"/>
                    </a:lnTo>
                    <a:lnTo>
                      <a:pt x="7" y="7"/>
                    </a:lnTo>
                    <a:lnTo>
                      <a:pt x="7" y="7"/>
                    </a:lnTo>
                    <a:lnTo>
                      <a:pt x="7" y="7"/>
                    </a:lnTo>
                    <a:lnTo>
                      <a:pt x="7" y="7"/>
                    </a:lnTo>
                    <a:lnTo>
                      <a:pt x="7" y="7"/>
                    </a:lnTo>
                    <a:lnTo>
                      <a:pt x="7" y="7"/>
                    </a:lnTo>
                    <a:lnTo>
                      <a:pt x="7" y="7"/>
                    </a:lnTo>
                    <a:lnTo>
                      <a:pt x="11" y="7"/>
                    </a:lnTo>
                    <a:lnTo>
                      <a:pt x="11" y="10"/>
                    </a:lnTo>
                    <a:lnTo>
                      <a:pt x="7" y="10"/>
                    </a:lnTo>
                    <a:lnTo>
                      <a:pt x="7" y="10"/>
                    </a:lnTo>
                    <a:lnTo>
                      <a:pt x="7" y="10"/>
                    </a:lnTo>
                    <a:lnTo>
                      <a:pt x="7" y="10"/>
                    </a:lnTo>
                    <a:lnTo>
                      <a:pt x="7" y="10"/>
                    </a:lnTo>
                    <a:lnTo>
                      <a:pt x="7" y="14"/>
                    </a:lnTo>
                    <a:lnTo>
                      <a:pt x="7" y="14"/>
                    </a:lnTo>
                    <a:lnTo>
                      <a:pt x="7" y="10"/>
                    </a:lnTo>
                    <a:lnTo>
                      <a:pt x="7" y="10"/>
                    </a:lnTo>
                    <a:lnTo>
                      <a:pt x="7" y="10"/>
                    </a:lnTo>
                    <a:lnTo>
                      <a:pt x="7" y="10"/>
                    </a:lnTo>
                    <a:lnTo>
                      <a:pt x="7" y="14"/>
                    </a:lnTo>
                    <a:lnTo>
                      <a:pt x="7" y="10"/>
                    </a:lnTo>
                    <a:lnTo>
                      <a:pt x="4" y="10"/>
                    </a:lnTo>
                    <a:lnTo>
                      <a:pt x="4" y="10"/>
                    </a:lnTo>
                    <a:lnTo>
                      <a:pt x="4" y="10"/>
                    </a:lnTo>
                    <a:lnTo>
                      <a:pt x="4" y="10"/>
                    </a:lnTo>
                    <a:lnTo>
                      <a:pt x="7" y="10"/>
                    </a:lnTo>
                    <a:lnTo>
                      <a:pt x="7" y="10"/>
                    </a:lnTo>
                    <a:lnTo>
                      <a:pt x="7" y="10"/>
                    </a:lnTo>
                    <a:lnTo>
                      <a:pt x="7" y="10"/>
                    </a:lnTo>
                    <a:lnTo>
                      <a:pt x="7" y="10"/>
                    </a:lnTo>
                    <a:lnTo>
                      <a:pt x="7" y="10"/>
                    </a:lnTo>
                    <a:lnTo>
                      <a:pt x="7" y="10"/>
                    </a:lnTo>
                    <a:lnTo>
                      <a:pt x="4" y="10"/>
                    </a:lnTo>
                    <a:lnTo>
                      <a:pt x="4" y="10"/>
                    </a:lnTo>
                    <a:lnTo>
                      <a:pt x="4" y="10"/>
                    </a:lnTo>
                    <a:lnTo>
                      <a:pt x="4" y="10"/>
                    </a:lnTo>
                    <a:lnTo>
                      <a:pt x="4" y="10"/>
                    </a:lnTo>
                    <a:lnTo>
                      <a:pt x="4" y="10"/>
                    </a:lnTo>
                    <a:lnTo>
                      <a:pt x="7" y="10"/>
                    </a:lnTo>
                    <a:lnTo>
                      <a:pt x="7" y="10"/>
                    </a:lnTo>
                    <a:lnTo>
                      <a:pt x="7" y="10"/>
                    </a:lnTo>
                    <a:lnTo>
                      <a:pt x="7" y="10"/>
                    </a:lnTo>
                    <a:lnTo>
                      <a:pt x="4" y="10"/>
                    </a:lnTo>
                    <a:lnTo>
                      <a:pt x="4" y="10"/>
                    </a:lnTo>
                    <a:lnTo>
                      <a:pt x="4" y="10"/>
                    </a:lnTo>
                    <a:lnTo>
                      <a:pt x="4" y="7"/>
                    </a:lnTo>
                    <a:lnTo>
                      <a:pt x="4" y="7"/>
                    </a:lnTo>
                    <a:lnTo>
                      <a:pt x="4" y="7"/>
                    </a:lnTo>
                    <a:lnTo>
                      <a:pt x="4" y="7"/>
                    </a:lnTo>
                    <a:lnTo>
                      <a:pt x="4" y="7"/>
                    </a:lnTo>
                    <a:lnTo>
                      <a:pt x="4" y="7"/>
                    </a:lnTo>
                    <a:lnTo>
                      <a:pt x="0" y="7"/>
                    </a:lnTo>
                    <a:lnTo>
                      <a:pt x="4" y="7"/>
                    </a:lnTo>
                    <a:lnTo>
                      <a:pt x="0" y="3"/>
                    </a:lnTo>
                    <a:lnTo>
                      <a:pt x="0" y="3"/>
                    </a:lnTo>
                    <a:lnTo>
                      <a:pt x="0" y="3"/>
                    </a:lnTo>
                    <a:lnTo>
                      <a:pt x="0" y="3"/>
                    </a:lnTo>
                    <a:lnTo>
                      <a:pt x="0" y="3"/>
                    </a:lnTo>
                    <a:lnTo>
                      <a:pt x="0" y="3"/>
                    </a:lnTo>
                    <a:lnTo>
                      <a:pt x="0" y="3"/>
                    </a:lnTo>
                    <a:lnTo>
                      <a:pt x="0" y="3"/>
                    </a:lnTo>
                    <a:lnTo>
                      <a:pt x="4" y="3"/>
                    </a:lnTo>
                    <a:lnTo>
                      <a:pt x="4" y="3"/>
                    </a:lnTo>
                    <a:lnTo>
                      <a:pt x="4" y="3"/>
                    </a:lnTo>
                    <a:lnTo>
                      <a:pt x="4" y="3"/>
                    </a:lnTo>
                    <a:lnTo>
                      <a:pt x="4" y="3"/>
                    </a:lnTo>
                    <a:lnTo>
                      <a:pt x="4" y="3"/>
                    </a:lnTo>
                    <a:lnTo>
                      <a:pt x="4" y="0"/>
                    </a:lnTo>
                    <a:lnTo>
                      <a:pt x="4" y="0"/>
                    </a:lnTo>
                    <a:lnTo>
                      <a:pt x="4"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66" name="Freeform 790">
                <a:extLst>
                  <a:ext uri="{FF2B5EF4-FFF2-40B4-BE49-F238E27FC236}">
                    <a16:creationId xmlns:a16="http://schemas.microsoft.com/office/drawing/2014/main" id="{D423A04F-2BD5-45AA-BADC-2F3FFB69278D}"/>
                  </a:ext>
                </a:extLst>
              </p:cNvPr>
              <p:cNvSpPr>
                <a:spLocks/>
              </p:cNvSpPr>
              <p:nvPr/>
            </p:nvSpPr>
            <p:spPr bwMode="auto">
              <a:xfrm>
                <a:off x="2124" y="2198"/>
                <a:ext cx="15" cy="18"/>
              </a:xfrm>
              <a:custGeom>
                <a:avLst/>
                <a:gdLst>
                  <a:gd name="T0" fmla="*/ 7 w 15"/>
                  <a:gd name="T1" fmla="*/ 0 h 18"/>
                  <a:gd name="T2" fmla="*/ 7 w 15"/>
                  <a:gd name="T3" fmla="*/ 0 h 18"/>
                  <a:gd name="T4" fmla="*/ 11 w 15"/>
                  <a:gd name="T5" fmla="*/ 0 h 18"/>
                  <a:gd name="T6" fmla="*/ 11 w 15"/>
                  <a:gd name="T7" fmla="*/ 0 h 18"/>
                  <a:gd name="T8" fmla="*/ 11 w 15"/>
                  <a:gd name="T9" fmla="*/ 3 h 18"/>
                  <a:gd name="T10" fmla="*/ 11 w 15"/>
                  <a:gd name="T11" fmla="*/ 3 h 18"/>
                  <a:gd name="T12" fmla="*/ 11 w 15"/>
                  <a:gd name="T13" fmla="*/ 3 h 18"/>
                  <a:gd name="T14" fmla="*/ 15 w 15"/>
                  <a:gd name="T15" fmla="*/ 7 h 18"/>
                  <a:gd name="T16" fmla="*/ 15 w 15"/>
                  <a:gd name="T17" fmla="*/ 10 h 18"/>
                  <a:gd name="T18" fmla="*/ 15 w 15"/>
                  <a:gd name="T19" fmla="*/ 10 h 18"/>
                  <a:gd name="T20" fmla="*/ 15 w 15"/>
                  <a:gd name="T21" fmla="*/ 14 h 18"/>
                  <a:gd name="T22" fmla="*/ 15 w 15"/>
                  <a:gd name="T23" fmla="*/ 14 h 18"/>
                  <a:gd name="T24" fmla="*/ 15 w 15"/>
                  <a:gd name="T25" fmla="*/ 14 h 18"/>
                  <a:gd name="T26" fmla="*/ 11 w 15"/>
                  <a:gd name="T27" fmla="*/ 14 h 18"/>
                  <a:gd name="T28" fmla="*/ 11 w 15"/>
                  <a:gd name="T29" fmla="*/ 18 h 18"/>
                  <a:gd name="T30" fmla="*/ 11 w 15"/>
                  <a:gd name="T31" fmla="*/ 18 h 18"/>
                  <a:gd name="T32" fmla="*/ 11 w 15"/>
                  <a:gd name="T33" fmla="*/ 18 h 18"/>
                  <a:gd name="T34" fmla="*/ 11 w 15"/>
                  <a:gd name="T35" fmla="*/ 18 h 18"/>
                  <a:gd name="T36" fmla="*/ 7 w 15"/>
                  <a:gd name="T37" fmla="*/ 18 h 18"/>
                  <a:gd name="T38" fmla="*/ 7 w 15"/>
                  <a:gd name="T39" fmla="*/ 18 h 18"/>
                  <a:gd name="T40" fmla="*/ 7 w 15"/>
                  <a:gd name="T41" fmla="*/ 14 h 18"/>
                  <a:gd name="T42" fmla="*/ 7 w 15"/>
                  <a:gd name="T43" fmla="*/ 14 h 18"/>
                  <a:gd name="T44" fmla="*/ 4 w 15"/>
                  <a:gd name="T45" fmla="*/ 14 h 18"/>
                  <a:gd name="T46" fmla="*/ 0 w 15"/>
                  <a:gd name="T47" fmla="*/ 10 h 18"/>
                  <a:gd name="T48" fmla="*/ 4 w 15"/>
                  <a:gd name="T49" fmla="*/ 10 h 18"/>
                  <a:gd name="T50" fmla="*/ 4 w 15"/>
                  <a:gd name="T51" fmla="*/ 10 h 18"/>
                  <a:gd name="T52" fmla="*/ 4 w 15"/>
                  <a:gd name="T53" fmla="*/ 10 h 18"/>
                  <a:gd name="T54" fmla="*/ 4 w 15"/>
                  <a:gd name="T55" fmla="*/ 10 h 18"/>
                  <a:gd name="T56" fmla="*/ 4 w 15"/>
                  <a:gd name="T57" fmla="*/ 10 h 18"/>
                  <a:gd name="T58" fmla="*/ 4 w 15"/>
                  <a:gd name="T59" fmla="*/ 10 h 18"/>
                  <a:gd name="T60" fmla="*/ 4 w 15"/>
                  <a:gd name="T61" fmla="*/ 10 h 18"/>
                  <a:gd name="T62" fmla="*/ 4 w 15"/>
                  <a:gd name="T63" fmla="*/ 10 h 18"/>
                  <a:gd name="T64" fmla="*/ 4 w 15"/>
                  <a:gd name="T65" fmla="*/ 14 h 18"/>
                  <a:gd name="T66" fmla="*/ 4 w 15"/>
                  <a:gd name="T67" fmla="*/ 14 h 18"/>
                  <a:gd name="T68" fmla="*/ 4 w 15"/>
                  <a:gd name="T69" fmla="*/ 10 h 18"/>
                  <a:gd name="T70" fmla="*/ 7 w 15"/>
                  <a:gd name="T71" fmla="*/ 10 h 18"/>
                  <a:gd name="T72" fmla="*/ 4 w 15"/>
                  <a:gd name="T73" fmla="*/ 10 h 18"/>
                  <a:gd name="T74" fmla="*/ 4 w 15"/>
                  <a:gd name="T75" fmla="*/ 10 h 18"/>
                  <a:gd name="T76" fmla="*/ 4 w 15"/>
                  <a:gd name="T77" fmla="*/ 7 h 18"/>
                  <a:gd name="T78" fmla="*/ 4 w 15"/>
                  <a:gd name="T79" fmla="*/ 10 h 18"/>
                  <a:gd name="T80" fmla="*/ 4 w 15"/>
                  <a:gd name="T81" fmla="*/ 10 h 18"/>
                  <a:gd name="T82" fmla="*/ 4 w 15"/>
                  <a:gd name="T83" fmla="*/ 10 h 18"/>
                  <a:gd name="T84" fmla="*/ 4 w 15"/>
                  <a:gd name="T85" fmla="*/ 7 h 18"/>
                  <a:gd name="T86" fmla="*/ 4 w 15"/>
                  <a:gd name="T87" fmla="*/ 7 h 18"/>
                  <a:gd name="T88" fmla="*/ 7 w 15"/>
                  <a:gd name="T89" fmla="*/ 3 h 18"/>
                  <a:gd name="T90" fmla="*/ 7 w 15"/>
                  <a:gd name="T91" fmla="*/ 3 h 18"/>
                  <a:gd name="T92" fmla="*/ 4 w 15"/>
                  <a:gd name="T93" fmla="*/ 0 h 18"/>
                  <a:gd name="T94" fmla="*/ 4 w 15"/>
                  <a:gd name="T9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 h="18">
                    <a:moveTo>
                      <a:pt x="4" y="0"/>
                    </a:moveTo>
                    <a:lnTo>
                      <a:pt x="7" y="0"/>
                    </a:lnTo>
                    <a:lnTo>
                      <a:pt x="7" y="0"/>
                    </a:lnTo>
                    <a:lnTo>
                      <a:pt x="7" y="0"/>
                    </a:lnTo>
                    <a:lnTo>
                      <a:pt x="7" y="0"/>
                    </a:lnTo>
                    <a:lnTo>
                      <a:pt x="11" y="0"/>
                    </a:lnTo>
                    <a:lnTo>
                      <a:pt x="11" y="0"/>
                    </a:lnTo>
                    <a:lnTo>
                      <a:pt x="11" y="0"/>
                    </a:lnTo>
                    <a:lnTo>
                      <a:pt x="11" y="0"/>
                    </a:lnTo>
                    <a:lnTo>
                      <a:pt x="11" y="3"/>
                    </a:lnTo>
                    <a:lnTo>
                      <a:pt x="11" y="3"/>
                    </a:lnTo>
                    <a:lnTo>
                      <a:pt x="11" y="3"/>
                    </a:lnTo>
                    <a:lnTo>
                      <a:pt x="11" y="3"/>
                    </a:lnTo>
                    <a:lnTo>
                      <a:pt x="11" y="3"/>
                    </a:lnTo>
                    <a:lnTo>
                      <a:pt x="11" y="7"/>
                    </a:lnTo>
                    <a:lnTo>
                      <a:pt x="15" y="7"/>
                    </a:lnTo>
                    <a:lnTo>
                      <a:pt x="15" y="7"/>
                    </a:lnTo>
                    <a:lnTo>
                      <a:pt x="15" y="10"/>
                    </a:lnTo>
                    <a:lnTo>
                      <a:pt x="15" y="10"/>
                    </a:lnTo>
                    <a:lnTo>
                      <a:pt x="15" y="10"/>
                    </a:lnTo>
                    <a:lnTo>
                      <a:pt x="15" y="10"/>
                    </a:lnTo>
                    <a:lnTo>
                      <a:pt x="15" y="14"/>
                    </a:lnTo>
                    <a:lnTo>
                      <a:pt x="15" y="14"/>
                    </a:lnTo>
                    <a:lnTo>
                      <a:pt x="15" y="14"/>
                    </a:lnTo>
                    <a:lnTo>
                      <a:pt x="15" y="14"/>
                    </a:lnTo>
                    <a:lnTo>
                      <a:pt x="15" y="14"/>
                    </a:lnTo>
                    <a:lnTo>
                      <a:pt x="15" y="14"/>
                    </a:lnTo>
                    <a:lnTo>
                      <a:pt x="11" y="14"/>
                    </a:lnTo>
                    <a:lnTo>
                      <a:pt x="15" y="18"/>
                    </a:lnTo>
                    <a:lnTo>
                      <a:pt x="11" y="18"/>
                    </a:lnTo>
                    <a:lnTo>
                      <a:pt x="11" y="18"/>
                    </a:lnTo>
                    <a:lnTo>
                      <a:pt x="11" y="18"/>
                    </a:lnTo>
                    <a:lnTo>
                      <a:pt x="11" y="18"/>
                    </a:lnTo>
                    <a:lnTo>
                      <a:pt x="11" y="18"/>
                    </a:lnTo>
                    <a:lnTo>
                      <a:pt x="11" y="18"/>
                    </a:lnTo>
                    <a:lnTo>
                      <a:pt x="11" y="18"/>
                    </a:lnTo>
                    <a:lnTo>
                      <a:pt x="11" y="18"/>
                    </a:lnTo>
                    <a:lnTo>
                      <a:pt x="7" y="18"/>
                    </a:lnTo>
                    <a:lnTo>
                      <a:pt x="7" y="18"/>
                    </a:lnTo>
                    <a:lnTo>
                      <a:pt x="7" y="18"/>
                    </a:lnTo>
                    <a:lnTo>
                      <a:pt x="7" y="14"/>
                    </a:lnTo>
                    <a:lnTo>
                      <a:pt x="7" y="14"/>
                    </a:lnTo>
                    <a:lnTo>
                      <a:pt x="7" y="14"/>
                    </a:lnTo>
                    <a:lnTo>
                      <a:pt x="7" y="14"/>
                    </a:lnTo>
                    <a:lnTo>
                      <a:pt x="4" y="14"/>
                    </a:lnTo>
                    <a:lnTo>
                      <a:pt x="4" y="14"/>
                    </a:lnTo>
                    <a:lnTo>
                      <a:pt x="0" y="10"/>
                    </a:lnTo>
                    <a:lnTo>
                      <a:pt x="0" y="10"/>
                    </a:lnTo>
                    <a:lnTo>
                      <a:pt x="0"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4"/>
                    </a:lnTo>
                    <a:lnTo>
                      <a:pt x="4" y="14"/>
                    </a:lnTo>
                    <a:lnTo>
                      <a:pt x="4" y="14"/>
                    </a:lnTo>
                    <a:lnTo>
                      <a:pt x="4" y="10"/>
                    </a:lnTo>
                    <a:lnTo>
                      <a:pt x="4" y="10"/>
                    </a:lnTo>
                    <a:lnTo>
                      <a:pt x="4" y="10"/>
                    </a:lnTo>
                    <a:lnTo>
                      <a:pt x="7" y="10"/>
                    </a:lnTo>
                    <a:lnTo>
                      <a:pt x="4" y="10"/>
                    </a:lnTo>
                    <a:lnTo>
                      <a:pt x="4" y="10"/>
                    </a:lnTo>
                    <a:lnTo>
                      <a:pt x="4" y="10"/>
                    </a:lnTo>
                    <a:lnTo>
                      <a:pt x="4" y="10"/>
                    </a:lnTo>
                    <a:lnTo>
                      <a:pt x="4" y="10"/>
                    </a:lnTo>
                    <a:lnTo>
                      <a:pt x="4" y="7"/>
                    </a:lnTo>
                    <a:lnTo>
                      <a:pt x="4" y="10"/>
                    </a:lnTo>
                    <a:lnTo>
                      <a:pt x="4" y="10"/>
                    </a:lnTo>
                    <a:lnTo>
                      <a:pt x="4" y="10"/>
                    </a:lnTo>
                    <a:lnTo>
                      <a:pt x="4" y="10"/>
                    </a:lnTo>
                    <a:lnTo>
                      <a:pt x="4" y="10"/>
                    </a:lnTo>
                    <a:lnTo>
                      <a:pt x="4" y="10"/>
                    </a:lnTo>
                    <a:lnTo>
                      <a:pt x="4" y="7"/>
                    </a:lnTo>
                    <a:lnTo>
                      <a:pt x="4" y="7"/>
                    </a:lnTo>
                    <a:lnTo>
                      <a:pt x="4" y="7"/>
                    </a:lnTo>
                    <a:lnTo>
                      <a:pt x="4" y="7"/>
                    </a:lnTo>
                    <a:lnTo>
                      <a:pt x="4" y="7"/>
                    </a:lnTo>
                    <a:lnTo>
                      <a:pt x="7" y="3"/>
                    </a:lnTo>
                    <a:lnTo>
                      <a:pt x="7" y="3"/>
                    </a:lnTo>
                    <a:lnTo>
                      <a:pt x="7" y="3"/>
                    </a:lnTo>
                    <a:lnTo>
                      <a:pt x="7" y="3"/>
                    </a:lnTo>
                    <a:lnTo>
                      <a:pt x="4" y="0"/>
                    </a:lnTo>
                    <a:lnTo>
                      <a:pt x="4"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67" name="Freeform 791">
                <a:extLst>
                  <a:ext uri="{FF2B5EF4-FFF2-40B4-BE49-F238E27FC236}">
                    <a16:creationId xmlns:a16="http://schemas.microsoft.com/office/drawing/2014/main" id="{1A7F12B1-DDF0-4440-97FC-673C7BC2DDFC}"/>
                  </a:ext>
                </a:extLst>
              </p:cNvPr>
              <p:cNvSpPr>
                <a:spLocks/>
              </p:cNvSpPr>
              <p:nvPr/>
            </p:nvSpPr>
            <p:spPr bwMode="auto">
              <a:xfrm>
                <a:off x="2135" y="2216"/>
                <a:ext cx="4" cy="3"/>
              </a:xfrm>
              <a:custGeom>
                <a:avLst/>
                <a:gdLst>
                  <a:gd name="T0" fmla="*/ 0 w 4"/>
                  <a:gd name="T1" fmla="*/ 3 h 3"/>
                  <a:gd name="T2" fmla="*/ 0 w 4"/>
                  <a:gd name="T3" fmla="*/ 3 h 3"/>
                  <a:gd name="T4" fmla="*/ 4 w 4"/>
                  <a:gd name="T5" fmla="*/ 0 h 3"/>
                  <a:gd name="T6" fmla="*/ 4 w 4"/>
                  <a:gd name="T7" fmla="*/ 0 h 3"/>
                  <a:gd name="T8" fmla="*/ 4 w 4"/>
                  <a:gd name="T9" fmla="*/ 3 h 3"/>
                  <a:gd name="T10" fmla="*/ 4 w 4"/>
                  <a:gd name="T11" fmla="*/ 0 h 3"/>
                  <a:gd name="T12" fmla="*/ 4 w 4"/>
                  <a:gd name="T13" fmla="*/ 0 h 3"/>
                  <a:gd name="T14" fmla="*/ 0 w 4"/>
                  <a:gd name="T15" fmla="*/ 3 h 3"/>
                  <a:gd name="T16" fmla="*/ 0 w 4"/>
                  <a:gd name="T17" fmla="*/ 3 h 3"/>
                  <a:gd name="T18" fmla="*/ 0 w 4"/>
                  <a:gd name="T19" fmla="*/ 3 h 3"/>
                  <a:gd name="T20" fmla="*/ 0 w 4"/>
                  <a:gd name="T21" fmla="*/ 3 h 3"/>
                  <a:gd name="T22" fmla="*/ 0 w 4"/>
                  <a:gd name="T23" fmla="*/ 3 h 3"/>
                  <a:gd name="T24" fmla="*/ 0 w 4"/>
                  <a:gd name="T25" fmla="*/ 3 h 3"/>
                  <a:gd name="T26" fmla="*/ 0 w 4"/>
                  <a:gd name="T27" fmla="*/ 3 h 3"/>
                  <a:gd name="T28" fmla="*/ 0 w 4"/>
                  <a:gd name="T29" fmla="*/ 3 h 3"/>
                  <a:gd name="T30" fmla="*/ 0 w 4"/>
                  <a:gd name="T3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3">
                    <a:moveTo>
                      <a:pt x="0" y="3"/>
                    </a:moveTo>
                    <a:lnTo>
                      <a:pt x="0" y="3"/>
                    </a:lnTo>
                    <a:lnTo>
                      <a:pt x="4" y="0"/>
                    </a:lnTo>
                    <a:lnTo>
                      <a:pt x="4" y="0"/>
                    </a:lnTo>
                    <a:lnTo>
                      <a:pt x="4" y="3"/>
                    </a:lnTo>
                    <a:lnTo>
                      <a:pt x="4" y="0"/>
                    </a:lnTo>
                    <a:lnTo>
                      <a:pt x="4" y="0"/>
                    </a:lnTo>
                    <a:lnTo>
                      <a:pt x="0" y="3"/>
                    </a:lnTo>
                    <a:lnTo>
                      <a:pt x="0" y="3"/>
                    </a:lnTo>
                    <a:lnTo>
                      <a:pt x="0" y="3"/>
                    </a:lnTo>
                    <a:lnTo>
                      <a:pt x="0" y="3"/>
                    </a:lnTo>
                    <a:lnTo>
                      <a:pt x="0" y="3"/>
                    </a:lnTo>
                    <a:lnTo>
                      <a:pt x="0" y="3"/>
                    </a:lnTo>
                    <a:lnTo>
                      <a:pt x="0" y="3"/>
                    </a:lnTo>
                    <a:lnTo>
                      <a:pt x="0" y="3"/>
                    </a:lnTo>
                    <a:lnTo>
                      <a:pt x="0"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68" name="Freeform 792">
                <a:extLst>
                  <a:ext uri="{FF2B5EF4-FFF2-40B4-BE49-F238E27FC236}">
                    <a16:creationId xmlns:a16="http://schemas.microsoft.com/office/drawing/2014/main" id="{2295FE8D-9247-43C6-B5EF-22C58D0047D7}"/>
                  </a:ext>
                </a:extLst>
              </p:cNvPr>
              <p:cNvSpPr>
                <a:spLocks/>
              </p:cNvSpPr>
              <p:nvPr/>
            </p:nvSpPr>
            <p:spPr bwMode="auto">
              <a:xfrm>
                <a:off x="2142" y="2198"/>
                <a:ext cx="7" cy="3"/>
              </a:xfrm>
              <a:custGeom>
                <a:avLst/>
                <a:gdLst>
                  <a:gd name="T0" fmla="*/ 4 w 7"/>
                  <a:gd name="T1" fmla="*/ 3 h 3"/>
                  <a:gd name="T2" fmla="*/ 4 w 7"/>
                  <a:gd name="T3" fmla="*/ 3 h 3"/>
                  <a:gd name="T4" fmla="*/ 4 w 7"/>
                  <a:gd name="T5" fmla="*/ 0 h 3"/>
                  <a:gd name="T6" fmla="*/ 7 w 7"/>
                  <a:gd name="T7" fmla="*/ 0 h 3"/>
                  <a:gd name="T8" fmla="*/ 7 w 7"/>
                  <a:gd name="T9" fmla="*/ 3 h 3"/>
                  <a:gd name="T10" fmla="*/ 7 w 7"/>
                  <a:gd name="T11" fmla="*/ 3 h 3"/>
                  <a:gd name="T12" fmla="*/ 7 w 7"/>
                  <a:gd name="T13" fmla="*/ 3 h 3"/>
                  <a:gd name="T14" fmla="*/ 7 w 7"/>
                  <a:gd name="T15" fmla="*/ 3 h 3"/>
                  <a:gd name="T16" fmla="*/ 4 w 7"/>
                  <a:gd name="T17" fmla="*/ 3 h 3"/>
                  <a:gd name="T18" fmla="*/ 4 w 7"/>
                  <a:gd name="T19" fmla="*/ 3 h 3"/>
                  <a:gd name="T20" fmla="*/ 4 w 7"/>
                  <a:gd name="T21" fmla="*/ 3 h 3"/>
                  <a:gd name="T22" fmla="*/ 4 w 7"/>
                  <a:gd name="T23" fmla="*/ 3 h 3"/>
                  <a:gd name="T24" fmla="*/ 0 w 7"/>
                  <a:gd name="T25" fmla="*/ 3 h 3"/>
                  <a:gd name="T26" fmla="*/ 0 w 7"/>
                  <a:gd name="T27" fmla="*/ 3 h 3"/>
                  <a:gd name="T28" fmla="*/ 4 w 7"/>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3">
                    <a:moveTo>
                      <a:pt x="4" y="3"/>
                    </a:moveTo>
                    <a:lnTo>
                      <a:pt x="4" y="3"/>
                    </a:lnTo>
                    <a:lnTo>
                      <a:pt x="4" y="0"/>
                    </a:lnTo>
                    <a:lnTo>
                      <a:pt x="7" y="0"/>
                    </a:lnTo>
                    <a:lnTo>
                      <a:pt x="7" y="3"/>
                    </a:lnTo>
                    <a:lnTo>
                      <a:pt x="7" y="3"/>
                    </a:lnTo>
                    <a:lnTo>
                      <a:pt x="7" y="3"/>
                    </a:lnTo>
                    <a:lnTo>
                      <a:pt x="7" y="3"/>
                    </a:lnTo>
                    <a:lnTo>
                      <a:pt x="4" y="3"/>
                    </a:lnTo>
                    <a:lnTo>
                      <a:pt x="4" y="3"/>
                    </a:lnTo>
                    <a:lnTo>
                      <a:pt x="4" y="3"/>
                    </a:lnTo>
                    <a:lnTo>
                      <a:pt x="4" y="3"/>
                    </a:lnTo>
                    <a:lnTo>
                      <a:pt x="0" y="3"/>
                    </a:lnTo>
                    <a:lnTo>
                      <a:pt x="0" y="3"/>
                    </a:lnTo>
                    <a:lnTo>
                      <a:pt x="4"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69" name="Freeform 793">
                <a:extLst>
                  <a:ext uri="{FF2B5EF4-FFF2-40B4-BE49-F238E27FC236}">
                    <a16:creationId xmlns:a16="http://schemas.microsoft.com/office/drawing/2014/main" id="{968751D8-B189-45A1-8992-A66C0AD41B98}"/>
                  </a:ext>
                </a:extLst>
              </p:cNvPr>
              <p:cNvSpPr>
                <a:spLocks/>
              </p:cNvSpPr>
              <p:nvPr/>
            </p:nvSpPr>
            <p:spPr bwMode="auto">
              <a:xfrm>
                <a:off x="2160" y="2190"/>
                <a:ext cx="14" cy="18"/>
              </a:xfrm>
              <a:custGeom>
                <a:avLst/>
                <a:gdLst>
                  <a:gd name="T0" fmla="*/ 4 w 14"/>
                  <a:gd name="T1" fmla="*/ 0 h 18"/>
                  <a:gd name="T2" fmla="*/ 0 w 14"/>
                  <a:gd name="T3" fmla="*/ 0 h 18"/>
                  <a:gd name="T4" fmla="*/ 4 w 14"/>
                  <a:gd name="T5" fmla="*/ 0 h 18"/>
                  <a:gd name="T6" fmla="*/ 4 w 14"/>
                  <a:gd name="T7" fmla="*/ 0 h 18"/>
                  <a:gd name="T8" fmla="*/ 7 w 14"/>
                  <a:gd name="T9" fmla="*/ 4 h 18"/>
                  <a:gd name="T10" fmla="*/ 11 w 14"/>
                  <a:gd name="T11" fmla="*/ 4 h 18"/>
                  <a:gd name="T12" fmla="*/ 11 w 14"/>
                  <a:gd name="T13" fmla="*/ 8 h 18"/>
                  <a:gd name="T14" fmla="*/ 14 w 14"/>
                  <a:gd name="T15" fmla="*/ 8 h 18"/>
                  <a:gd name="T16" fmla="*/ 14 w 14"/>
                  <a:gd name="T17" fmla="*/ 11 h 18"/>
                  <a:gd name="T18" fmla="*/ 14 w 14"/>
                  <a:gd name="T19" fmla="*/ 11 h 18"/>
                  <a:gd name="T20" fmla="*/ 14 w 14"/>
                  <a:gd name="T21" fmla="*/ 15 h 18"/>
                  <a:gd name="T22" fmla="*/ 14 w 14"/>
                  <a:gd name="T23" fmla="*/ 18 h 18"/>
                  <a:gd name="T24" fmla="*/ 11 w 14"/>
                  <a:gd name="T25" fmla="*/ 18 h 18"/>
                  <a:gd name="T26" fmla="*/ 11 w 14"/>
                  <a:gd name="T27" fmla="*/ 15 h 18"/>
                  <a:gd name="T28" fmla="*/ 11 w 14"/>
                  <a:gd name="T29" fmla="*/ 15 h 18"/>
                  <a:gd name="T30" fmla="*/ 11 w 14"/>
                  <a:gd name="T31" fmla="*/ 15 h 18"/>
                  <a:gd name="T32" fmla="*/ 11 w 14"/>
                  <a:gd name="T33" fmla="*/ 15 h 18"/>
                  <a:gd name="T34" fmla="*/ 11 w 14"/>
                  <a:gd name="T35" fmla="*/ 15 h 18"/>
                  <a:gd name="T36" fmla="*/ 14 w 14"/>
                  <a:gd name="T37" fmla="*/ 15 h 18"/>
                  <a:gd name="T38" fmla="*/ 14 w 14"/>
                  <a:gd name="T39" fmla="*/ 15 h 18"/>
                  <a:gd name="T40" fmla="*/ 11 w 14"/>
                  <a:gd name="T41" fmla="*/ 15 h 18"/>
                  <a:gd name="T42" fmla="*/ 11 w 14"/>
                  <a:gd name="T43" fmla="*/ 11 h 18"/>
                  <a:gd name="T44" fmla="*/ 14 w 14"/>
                  <a:gd name="T45" fmla="*/ 11 h 18"/>
                  <a:gd name="T46" fmla="*/ 14 w 14"/>
                  <a:gd name="T47" fmla="*/ 8 h 18"/>
                  <a:gd name="T48" fmla="*/ 11 w 14"/>
                  <a:gd name="T49" fmla="*/ 8 h 18"/>
                  <a:gd name="T50" fmla="*/ 7 w 14"/>
                  <a:gd name="T51" fmla="*/ 4 h 18"/>
                  <a:gd name="T52" fmla="*/ 4 w 14"/>
                  <a:gd name="T53" fmla="*/ 0 h 18"/>
                  <a:gd name="T54" fmla="*/ 0 w 14"/>
                  <a:gd name="T55" fmla="*/ 0 h 18"/>
                  <a:gd name="T56" fmla="*/ 0 w 14"/>
                  <a:gd name="T57" fmla="*/ 0 h 18"/>
                  <a:gd name="T58" fmla="*/ 0 w 14"/>
                  <a:gd name="T59" fmla="*/ 0 h 18"/>
                  <a:gd name="T60" fmla="*/ 0 w 14"/>
                  <a:gd name="T61" fmla="*/ 0 h 18"/>
                  <a:gd name="T62" fmla="*/ 0 w 14"/>
                  <a:gd name="T6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8">
                    <a:moveTo>
                      <a:pt x="0" y="0"/>
                    </a:moveTo>
                    <a:lnTo>
                      <a:pt x="4" y="0"/>
                    </a:lnTo>
                    <a:lnTo>
                      <a:pt x="4" y="0"/>
                    </a:lnTo>
                    <a:lnTo>
                      <a:pt x="0" y="0"/>
                    </a:lnTo>
                    <a:lnTo>
                      <a:pt x="4" y="0"/>
                    </a:lnTo>
                    <a:lnTo>
                      <a:pt x="4" y="0"/>
                    </a:lnTo>
                    <a:lnTo>
                      <a:pt x="4" y="0"/>
                    </a:lnTo>
                    <a:lnTo>
                      <a:pt x="4" y="0"/>
                    </a:lnTo>
                    <a:lnTo>
                      <a:pt x="7" y="4"/>
                    </a:lnTo>
                    <a:lnTo>
                      <a:pt x="7" y="4"/>
                    </a:lnTo>
                    <a:lnTo>
                      <a:pt x="11" y="4"/>
                    </a:lnTo>
                    <a:lnTo>
                      <a:pt x="11" y="4"/>
                    </a:lnTo>
                    <a:lnTo>
                      <a:pt x="11" y="4"/>
                    </a:lnTo>
                    <a:lnTo>
                      <a:pt x="11" y="8"/>
                    </a:lnTo>
                    <a:lnTo>
                      <a:pt x="14" y="8"/>
                    </a:lnTo>
                    <a:lnTo>
                      <a:pt x="14" y="8"/>
                    </a:lnTo>
                    <a:lnTo>
                      <a:pt x="14" y="11"/>
                    </a:lnTo>
                    <a:lnTo>
                      <a:pt x="14" y="11"/>
                    </a:lnTo>
                    <a:lnTo>
                      <a:pt x="14" y="11"/>
                    </a:lnTo>
                    <a:lnTo>
                      <a:pt x="14" y="11"/>
                    </a:lnTo>
                    <a:lnTo>
                      <a:pt x="14" y="15"/>
                    </a:lnTo>
                    <a:lnTo>
                      <a:pt x="14" y="15"/>
                    </a:lnTo>
                    <a:lnTo>
                      <a:pt x="14" y="15"/>
                    </a:lnTo>
                    <a:lnTo>
                      <a:pt x="14" y="18"/>
                    </a:lnTo>
                    <a:lnTo>
                      <a:pt x="14" y="18"/>
                    </a:lnTo>
                    <a:lnTo>
                      <a:pt x="11" y="18"/>
                    </a:lnTo>
                    <a:lnTo>
                      <a:pt x="11" y="18"/>
                    </a:lnTo>
                    <a:lnTo>
                      <a:pt x="11" y="15"/>
                    </a:lnTo>
                    <a:lnTo>
                      <a:pt x="11" y="15"/>
                    </a:lnTo>
                    <a:lnTo>
                      <a:pt x="11" y="15"/>
                    </a:lnTo>
                    <a:lnTo>
                      <a:pt x="11" y="15"/>
                    </a:lnTo>
                    <a:lnTo>
                      <a:pt x="11" y="15"/>
                    </a:lnTo>
                    <a:lnTo>
                      <a:pt x="11" y="15"/>
                    </a:lnTo>
                    <a:lnTo>
                      <a:pt x="11" y="15"/>
                    </a:lnTo>
                    <a:lnTo>
                      <a:pt x="11" y="15"/>
                    </a:lnTo>
                    <a:lnTo>
                      <a:pt x="11" y="15"/>
                    </a:lnTo>
                    <a:lnTo>
                      <a:pt x="14" y="15"/>
                    </a:lnTo>
                    <a:lnTo>
                      <a:pt x="14" y="15"/>
                    </a:lnTo>
                    <a:lnTo>
                      <a:pt x="14" y="15"/>
                    </a:lnTo>
                    <a:lnTo>
                      <a:pt x="14" y="15"/>
                    </a:lnTo>
                    <a:lnTo>
                      <a:pt x="11" y="15"/>
                    </a:lnTo>
                    <a:lnTo>
                      <a:pt x="11" y="15"/>
                    </a:lnTo>
                    <a:lnTo>
                      <a:pt x="11" y="15"/>
                    </a:lnTo>
                    <a:lnTo>
                      <a:pt x="11" y="11"/>
                    </a:lnTo>
                    <a:lnTo>
                      <a:pt x="11" y="11"/>
                    </a:lnTo>
                    <a:lnTo>
                      <a:pt x="14" y="11"/>
                    </a:lnTo>
                    <a:lnTo>
                      <a:pt x="14" y="8"/>
                    </a:lnTo>
                    <a:lnTo>
                      <a:pt x="14" y="8"/>
                    </a:lnTo>
                    <a:lnTo>
                      <a:pt x="11" y="8"/>
                    </a:lnTo>
                    <a:lnTo>
                      <a:pt x="11" y="8"/>
                    </a:lnTo>
                    <a:lnTo>
                      <a:pt x="7" y="4"/>
                    </a:lnTo>
                    <a:lnTo>
                      <a:pt x="7" y="4"/>
                    </a:lnTo>
                    <a:lnTo>
                      <a:pt x="4" y="0"/>
                    </a:lnTo>
                    <a:lnTo>
                      <a:pt x="4" y="0"/>
                    </a:lnTo>
                    <a:lnTo>
                      <a:pt x="4" y="0"/>
                    </a:lnTo>
                    <a:lnTo>
                      <a:pt x="0" y="0"/>
                    </a:lnTo>
                    <a:lnTo>
                      <a:pt x="0" y="0"/>
                    </a:lnTo>
                    <a:lnTo>
                      <a:pt x="0" y="0"/>
                    </a:lnTo>
                    <a:lnTo>
                      <a:pt x="0" y="0"/>
                    </a:lnTo>
                    <a:lnTo>
                      <a:pt x="0" y="0"/>
                    </a:lnTo>
                    <a:lnTo>
                      <a:pt x="0" y="0"/>
                    </a:lnTo>
                    <a:lnTo>
                      <a:pt x="0"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70" name="Freeform 794">
                <a:extLst>
                  <a:ext uri="{FF2B5EF4-FFF2-40B4-BE49-F238E27FC236}">
                    <a16:creationId xmlns:a16="http://schemas.microsoft.com/office/drawing/2014/main" id="{B5AF0592-3D15-4A3A-823E-8534F2A6F208}"/>
                  </a:ext>
                </a:extLst>
              </p:cNvPr>
              <p:cNvSpPr>
                <a:spLocks/>
              </p:cNvSpPr>
              <p:nvPr/>
            </p:nvSpPr>
            <p:spPr bwMode="auto">
              <a:xfrm>
                <a:off x="2135" y="2158"/>
                <a:ext cx="22" cy="25"/>
              </a:xfrm>
              <a:custGeom>
                <a:avLst/>
                <a:gdLst>
                  <a:gd name="T0" fmla="*/ 0 w 22"/>
                  <a:gd name="T1" fmla="*/ 0 h 25"/>
                  <a:gd name="T2" fmla="*/ 7 w 22"/>
                  <a:gd name="T3" fmla="*/ 4 h 25"/>
                  <a:gd name="T4" fmla="*/ 7 w 22"/>
                  <a:gd name="T5" fmla="*/ 0 h 25"/>
                  <a:gd name="T6" fmla="*/ 11 w 22"/>
                  <a:gd name="T7" fmla="*/ 4 h 25"/>
                  <a:gd name="T8" fmla="*/ 14 w 22"/>
                  <a:gd name="T9" fmla="*/ 7 h 25"/>
                  <a:gd name="T10" fmla="*/ 14 w 22"/>
                  <a:gd name="T11" fmla="*/ 7 h 25"/>
                  <a:gd name="T12" fmla="*/ 14 w 22"/>
                  <a:gd name="T13" fmla="*/ 7 h 25"/>
                  <a:gd name="T14" fmla="*/ 18 w 22"/>
                  <a:gd name="T15" fmla="*/ 7 h 25"/>
                  <a:gd name="T16" fmla="*/ 18 w 22"/>
                  <a:gd name="T17" fmla="*/ 11 h 25"/>
                  <a:gd name="T18" fmla="*/ 18 w 22"/>
                  <a:gd name="T19" fmla="*/ 11 h 25"/>
                  <a:gd name="T20" fmla="*/ 18 w 22"/>
                  <a:gd name="T21" fmla="*/ 15 h 25"/>
                  <a:gd name="T22" fmla="*/ 18 w 22"/>
                  <a:gd name="T23" fmla="*/ 15 h 25"/>
                  <a:gd name="T24" fmla="*/ 18 w 22"/>
                  <a:gd name="T25" fmla="*/ 15 h 25"/>
                  <a:gd name="T26" fmla="*/ 18 w 22"/>
                  <a:gd name="T27" fmla="*/ 15 h 25"/>
                  <a:gd name="T28" fmla="*/ 18 w 22"/>
                  <a:gd name="T29" fmla="*/ 15 h 25"/>
                  <a:gd name="T30" fmla="*/ 18 w 22"/>
                  <a:gd name="T31" fmla="*/ 18 h 25"/>
                  <a:gd name="T32" fmla="*/ 14 w 22"/>
                  <a:gd name="T33" fmla="*/ 22 h 25"/>
                  <a:gd name="T34" fmla="*/ 14 w 22"/>
                  <a:gd name="T35" fmla="*/ 25 h 25"/>
                  <a:gd name="T36" fmla="*/ 14 w 22"/>
                  <a:gd name="T37" fmla="*/ 25 h 25"/>
                  <a:gd name="T38" fmla="*/ 14 w 22"/>
                  <a:gd name="T39" fmla="*/ 22 h 25"/>
                  <a:gd name="T40" fmla="*/ 14 w 22"/>
                  <a:gd name="T41" fmla="*/ 22 h 25"/>
                  <a:gd name="T42" fmla="*/ 11 w 22"/>
                  <a:gd name="T43" fmla="*/ 22 h 25"/>
                  <a:gd name="T44" fmla="*/ 11 w 22"/>
                  <a:gd name="T45" fmla="*/ 22 h 25"/>
                  <a:gd name="T46" fmla="*/ 14 w 22"/>
                  <a:gd name="T47" fmla="*/ 18 h 25"/>
                  <a:gd name="T48" fmla="*/ 14 w 22"/>
                  <a:gd name="T49" fmla="*/ 18 h 25"/>
                  <a:gd name="T50" fmla="*/ 14 w 22"/>
                  <a:gd name="T51" fmla="*/ 18 h 25"/>
                  <a:gd name="T52" fmla="*/ 14 w 22"/>
                  <a:gd name="T53" fmla="*/ 18 h 25"/>
                  <a:gd name="T54" fmla="*/ 14 w 22"/>
                  <a:gd name="T55" fmla="*/ 15 h 25"/>
                  <a:gd name="T56" fmla="*/ 14 w 22"/>
                  <a:gd name="T57" fmla="*/ 15 h 25"/>
                  <a:gd name="T58" fmla="*/ 14 w 22"/>
                  <a:gd name="T59" fmla="*/ 15 h 25"/>
                  <a:gd name="T60" fmla="*/ 14 w 22"/>
                  <a:gd name="T61" fmla="*/ 11 h 25"/>
                  <a:gd name="T62" fmla="*/ 14 w 22"/>
                  <a:gd name="T63" fmla="*/ 11 h 25"/>
                  <a:gd name="T64" fmla="*/ 18 w 22"/>
                  <a:gd name="T65" fmla="*/ 11 h 25"/>
                  <a:gd name="T66" fmla="*/ 14 w 22"/>
                  <a:gd name="T67" fmla="*/ 7 h 25"/>
                  <a:gd name="T68" fmla="*/ 14 w 22"/>
                  <a:gd name="T69" fmla="*/ 7 h 25"/>
                  <a:gd name="T70" fmla="*/ 11 w 22"/>
                  <a:gd name="T71" fmla="*/ 7 h 25"/>
                  <a:gd name="T72" fmla="*/ 11 w 22"/>
                  <a:gd name="T73" fmla="*/ 7 h 25"/>
                  <a:gd name="T74" fmla="*/ 11 w 22"/>
                  <a:gd name="T75" fmla="*/ 7 h 25"/>
                  <a:gd name="T76" fmla="*/ 11 w 22"/>
                  <a:gd name="T77" fmla="*/ 4 h 25"/>
                  <a:gd name="T78" fmla="*/ 7 w 22"/>
                  <a:gd name="T79" fmla="*/ 4 h 25"/>
                  <a:gd name="T80" fmla="*/ 4 w 22"/>
                  <a:gd name="T81" fmla="*/ 4 h 25"/>
                  <a:gd name="T82" fmla="*/ 4 w 22"/>
                  <a:gd name="T83" fmla="*/ 4 h 25"/>
                  <a:gd name="T84" fmla="*/ 0 w 22"/>
                  <a:gd name="T85" fmla="*/ 4 h 25"/>
                  <a:gd name="T86" fmla="*/ 0 w 22"/>
                  <a:gd name="T87"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25">
                    <a:moveTo>
                      <a:pt x="0" y="4"/>
                    </a:moveTo>
                    <a:lnTo>
                      <a:pt x="0" y="0"/>
                    </a:lnTo>
                    <a:lnTo>
                      <a:pt x="4" y="0"/>
                    </a:lnTo>
                    <a:lnTo>
                      <a:pt x="7" y="4"/>
                    </a:lnTo>
                    <a:lnTo>
                      <a:pt x="7" y="4"/>
                    </a:lnTo>
                    <a:lnTo>
                      <a:pt x="7" y="0"/>
                    </a:lnTo>
                    <a:lnTo>
                      <a:pt x="7" y="4"/>
                    </a:lnTo>
                    <a:lnTo>
                      <a:pt x="11" y="4"/>
                    </a:lnTo>
                    <a:lnTo>
                      <a:pt x="11" y="7"/>
                    </a:lnTo>
                    <a:lnTo>
                      <a:pt x="14" y="7"/>
                    </a:lnTo>
                    <a:lnTo>
                      <a:pt x="14" y="7"/>
                    </a:lnTo>
                    <a:lnTo>
                      <a:pt x="14" y="7"/>
                    </a:lnTo>
                    <a:lnTo>
                      <a:pt x="14" y="7"/>
                    </a:lnTo>
                    <a:lnTo>
                      <a:pt x="14" y="7"/>
                    </a:lnTo>
                    <a:lnTo>
                      <a:pt x="14" y="7"/>
                    </a:lnTo>
                    <a:lnTo>
                      <a:pt x="18" y="7"/>
                    </a:lnTo>
                    <a:lnTo>
                      <a:pt x="18" y="7"/>
                    </a:lnTo>
                    <a:lnTo>
                      <a:pt x="18" y="11"/>
                    </a:lnTo>
                    <a:lnTo>
                      <a:pt x="18" y="11"/>
                    </a:lnTo>
                    <a:lnTo>
                      <a:pt x="18" y="11"/>
                    </a:lnTo>
                    <a:lnTo>
                      <a:pt x="18" y="11"/>
                    </a:lnTo>
                    <a:lnTo>
                      <a:pt x="18" y="15"/>
                    </a:lnTo>
                    <a:lnTo>
                      <a:pt x="22" y="15"/>
                    </a:lnTo>
                    <a:lnTo>
                      <a:pt x="18" y="15"/>
                    </a:lnTo>
                    <a:lnTo>
                      <a:pt x="22" y="15"/>
                    </a:lnTo>
                    <a:lnTo>
                      <a:pt x="18" y="15"/>
                    </a:lnTo>
                    <a:lnTo>
                      <a:pt x="18" y="15"/>
                    </a:lnTo>
                    <a:lnTo>
                      <a:pt x="18" y="15"/>
                    </a:lnTo>
                    <a:lnTo>
                      <a:pt x="18" y="15"/>
                    </a:lnTo>
                    <a:lnTo>
                      <a:pt x="18" y="15"/>
                    </a:lnTo>
                    <a:lnTo>
                      <a:pt x="18" y="15"/>
                    </a:lnTo>
                    <a:lnTo>
                      <a:pt x="18" y="18"/>
                    </a:lnTo>
                    <a:lnTo>
                      <a:pt x="18" y="18"/>
                    </a:lnTo>
                    <a:lnTo>
                      <a:pt x="14" y="22"/>
                    </a:lnTo>
                    <a:lnTo>
                      <a:pt x="18" y="22"/>
                    </a:lnTo>
                    <a:lnTo>
                      <a:pt x="14" y="25"/>
                    </a:lnTo>
                    <a:lnTo>
                      <a:pt x="14" y="25"/>
                    </a:lnTo>
                    <a:lnTo>
                      <a:pt x="14" y="25"/>
                    </a:lnTo>
                    <a:lnTo>
                      <a:pt x="14" y="25"/>
                    </a:lnTo>
                    <a:lnTo>
                      <a:pt x="14" y="22"/>
                    </a:lnTo>
                    <a:lnTo>
                      <a:pt x="14" y="22"/>
                    </a:lnTo>
                    <a:lnTo>
                      <a:pt x="14" y="22"/>
                    </a:lnTo>
                    <a:lnTo>
                      <a:pt x="11" y="22"/>
                    </a:lnTo>
                    <a:lnTo>
                      <a:pt x="11" y="22"/>
                    </a:lnTo>
                    <a:lnTo>
                      <a:pt x="11" y="22"/>
                    </a:lnTo>
                    <a:lnTo>
                      <a:pt x="11" y="22"/>
                    </a:lnTo>
                    <a:lnTo>
                      <a:pt x="14" y="18"/>
                    </a:lnTo>
                    <a:lnTo>
                      <a:pt x="14" y="18"/>
                    </a:lnTo>
                    <a:lnTo>
                      <a:pt x="14" y="18"/>
                    </a:lnTo>
                    <a:lnTo>
                      <a:pt x="14" y="18"/>
                    </a:lnTo>
                    <a:lnTo>
                      <a:pt x="14" y="18"/>
                    </a:lnTo>
                    <a:lnTo>
                      <a:pt x="14" y="18"/>
                    </a:lnTo>
                    <a:lnTo>
                      <a:pt x="14" y="18"/>
                    </a:lnTo>
                    <a:lnTo>
                      <a:pt x="14" y="18"/>
                    </a:lnTo>
                    <a:lnTo>
                      <a:pt x="14" y="18"/>
                    </a:lnTo>
                    <a:lnTo>
                      <a:pt x="14" y="15"/>
                    </a:lnTo>
                    <a:lnTo>
                      <a:pt x="14" y="15"/>
                    </a:lnTo>
                    <a:lnTo>
                      <a:pt x="14" y="15"/>
                    </a:lnTo>
                    <a:lnTo>
                      <a:pt x="14" y="15"/>
                    </a:lnTo>
                    <a:lnTo>
                      <a:pt x="14" y="15"/>
                    </a:lnTo>
                    <a:lnTo>
                      <a:pt x="14" y="11"/>
                    </a:lnTo>
                    <a:lnTo>
                      <a:pt x="14" y="11"/>
                    </a:lnTo>
                    <a:lnTo>
                      <a:pt x="14" y="11"/>
                    </a:lnTo>
                    <a:lnTo>
                      <a:pt x="14" y="11"/>
                    </a:lnTo>
                    <a:lnTo>
                      <a:pt x="18" y="11"/>
                    </a:lnTo>
                    <a:lnTo>
                      <a:pt x="18" y="11"/>
                    </a:lnTo>
                    <a:lnTo>
                      <a:pt x="18" y="11"/>
                    </a:lnTo>
                    <a:lnTo>
                      <a:pt x="14" y="7"/>
                    </a:lnTo>
                    <a:lnTo>
                      <a:pt x="14" y="7"/>
                    </a:lnTo>
                    <a:lnTo>
                      <a:pt x="14" y="7"/>
                    </a:lnTo>
                    <a:lnTo>
                      <a:pt x="14" y="7"/>
                    </a:lnTo>
                    <a:lnTo>
                      <a:pt x="11" y="7"/>
                    </a:lnTo>
                    <a:lnTo>
                      <a:pt x="11" y="7"/>
                    </a:lnTo>
                    <a:lnTo>
                      <a:pt x="11" y="7"/>
                    </a:lnTo>
                    <a:lnTo>
                      <a:pt x="11" y="7"/>
                    </a:lnTo>
                    <a:lnTo>
                      <a:pt x="11" y="7"/>
                    </a:lnTo>
                    <a:lnTo>
                      <a:pt x="11" y="4"/>
                    </a:lnTo>
                    <a:lnTo>
                      <a:pt x="11" y="4"/>
                    </a:lnTo>
                    <a:lnTo>
                      <a:pt x="7" y="4"/>
                    </a:lnTo>
                    <a:lnTo>
                      <a:pt x="7" y="4"/>
                    </a:lnTo>
                    <a:lnTo>
                      <a:pt x="7" y="4"/>
                    </a:lnTo>
                    <a:lnTo>
                      <a:pt x="4" y="4"/>
                    </a:lnTo>
                    <a:lnTo>
                      <a:pt x="4" y="4"/>
                    </a:lnTo>
                    <a:lnTo>
                      <a:pt x="4" y="4"/>
                    </a:lnTo>
                    <a:lnTo>
                      <a:pt x="4" y="4"/>
                    </a:lnTo>
                    <a:lnTo>
                      <a:pt x="0" y="4"/>
                    </a:lnTo>
                    <a:lnTo>
                      <a:pt x="0" y="4"/>
                    </a:lnTo>
                    <a:lnTo>
                      <a:pt x="0" y="4"/>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71" name="Freeform 795">
                <a:extLst>
                  <a:ext uri="{FF2B5EF4-FFF2-40B4-BE49-F238E27FC236}">
                    <a16:creationId xmlns:a16="http://schemas.microsoft.com/office/drawing/2014/main" id="{EAE22401-57D4-412F-999B-B6A3FB68A9CD}"/>
                  </a:ext>
                </a:extLst>
              </p:cNvPr>
              <p:cNvSpPr>
                <a:spLocks/>
              </p:cNvSpPr>
              <p:nvPr/>
            </p:nvSpPr>
            <p:spPr bwMode="auto">
              <a:xfrm>
                <a:off x="2114" y="2162"/>
                <a:ext cx="21" cy="7"/>
              </a:xfrm>
              <a:custGeom>
                <a:avLst/>
                <a:gdLst>
                  <a:gd name="T0" fmla="*/ 0 w 21"/>
                  <a:gd name="T1" fmla="*/ 3 h 7"/>
                  <a:gd name="T2" fmla="*/ 0 w 21"/>
                  <a:gd name="T3" fmla="*/ 3 h 7"/>
                  <a:gd name="T4" fmla="*/ 0 w 21"/>
                  <a:gd name="T5" fmla="*/ 3 h 7"/>
                  <a:gd name="T6" fmla="*/ 0 w 21"/>
                  <a:gd name="T7" fmla="*/ 3 h 7"/>
                  <a:gd name="T8" fmla="*/ 3 w 21"/>
                  <a:gd name="T9" fmla="*/ 3 h 7"/>
                  <a:gd name="T10" fmla="*/ 3 w 21"/>
                  <a:gd name="T11" fmla="*/ 3 h 7"/>
                  <a:gd name="T12" fmla="*/ 3 w 21"/>
                  <a:gd name="T13" fmla="*/ 3 h 7"/>
                  <a:gd name="T14" fmla="*/ 7 w 21"/>
                  <a:gd name="T15" fmla="*/ 3 h 7"/>
                  <a:gd name="T16" fmla="*/ 7 w 21"/>
                  <a:gd name="T17" fmla="*/ 3 h 7"/>
                  <a:gd name="T18" fmla="*/ 7 w 21"/>
                  <a:gd name="T19" fmla="*/ 3 h 7"/>
                  <a:gd name="T20" fmla="*/ 7 w 21"/>
                  <a:gd name="T21" fmla="*/ 3 h 7"/>
                  <a:gd name="T22" fmla="*/ 7 w 21"/>
                  <a:gd name="T23" fmla="*/ 3 h 7"/>
                  <a:gd name="T24" fmla="*/ 7 w 21"/>
                  <a:gd name="T25" fmla="*/ 3 h 7"/>
                  <a:gd name="T26" fmla="*/ 7 w 21"/>
                  <a:gd name="T27" fmla="*/ 3 h 7"/>
                  <a:gd name="T28" fmla="*/ 7 w 21"/>
                  <a:gd name="T29" fmla="*/ 0 h 7"/>
                  <a:gd name="T30" fmla="*/ 7 w 21"/>
                  <a:gd name="T31" fmla="*/ 0 h 7"/>
                  <a:gd name="T32" fmla="*/ 7 w 21"/>
                  <a:gd name="T33" fmla="*/ 0 h 7"/>
                  <a:gd name="T34" fmla="*/ 7 w 21"/>
                  <a:gd name="T35" fmla="*/ 0 h 7"/>
                  <a:gd name="T36" fmla="*/ 7 w 21"/>
                  <a:gd name="T37" fmla="*/ 3 h 7"/>
                  <a:gd name="T38" fmla="*/ 10 w 21"/>
                  <a:gd name="T39" fmla="*/ 3 h 7"/>
                  <a:gd name="T40" fmla="*/ 14 w 21"/>
                  <a:gd name="T41" fmla="*/ 3 h 7"/>
                  <a:gd name="T42" fmla="*/ 14 w 21"/>
                  <a:gd name="T43" fmla="*/ 3 h 7"/>
                  <a:gd name="T44" fmla="*/ 14 w 21"/>
                  <a:gd name="T45" fmla="*/ 3 h 7"/>
                  <a:gd name="T46" fmla="*/ 14 w 21"/>
                  <a:gd name="T47" fmla="*/ 3 h 7"/>
                  <a:gd name="T48" fmla="*/ 17 w 21"/>
                  <a:gd name="T49" fmla="*/ 3 h 7"/>
                  <a:gd name="T50" fmla="*/ 17 w 21"/>
                  <a:gd name="T51" fmla="*/ 3 h 7"/>
                  <a:gd name="T52" fmla="*/ 17 w 21"/>
                  <a:gd name="T53" fmla="*/ 3 h 7"/>
                  <a:gd name="T54" fmla="*/ 17 w 21"/>
                  <a:gd name="T55" fmla="*/ 3 h 7"/>
                  <a:gd name="T56" fmla="*/ 21 w 21"/>
                  <a:gd name="T57" fmla="*/ 3 h 7"/>
                  <a:gd name="T58" fmla="*/ 21 w 21"/>
                  <a:gd name="T59" fmla="*/ 3 h 7"/>
                  <a:gd name="T60" fmla="*/ 21 w 21"/>
                  <a:gd name="T61" fmla="*/ 0 h 7"/>
                  <a:gd name="T62" fmla="*/ 21 w 21"/>
                  <a:gd name="T63" fmla="*/ 0 h 7"/>
                  <a:gd name="T64" fmla="*/ 21 w 21"/>
                  <a:gd name="T65" fmla="*/ 0 h 7"/>
                  <a:gd name="T66" fmla="*/ 21 w 21"/>
                  <a:gd name="T67" fmla="*/ 3 h 7"/>
                  <a:gd name="T68" fmla="*/ 21 w 21"/>
                  <a:gd name="T69" fmla="*/ 3 h 7"/>
                  <a:gd name="T70" fmla="*/ 21 w 21"/>
                  <a:gd name="T71" fmla="*/ 3 h 7"/>
                  <a:gd name="T72" fmla="*/ 21 w 21"/>
                  <a:gd name="T73" fmla="*/ 3 h 7"/>
                  <a:gd name="T74" fmla="*/ 21 w 21"/>
                  <a:gd name="T75" fmla="*/ 3 h 7"/>
                  <a:gd name="T76" fmla="*/ 21 w 21"/>
                  <a:gd name="T77" fmla="*/ 3 h 7"/>
                  <a:gd name="T78" fmla="*/ 17 w 21"/>
                  <a:gd name="T79" fmla="*/ 3 h 7"/>
                  <a:gd name="T80" fmla="*/ 14 w 21"/>
                  <a:gd name="T81" fmla="*/ 3 h 7"/>
                  <a:gd name="T82" fmla="*/ 10 w 21"/>
                  <a:gd name="T83" fmla="*/ 3 h 7"/>
                  <a:gd name="T84" fmla="*/ 10 w 21"/>
                  <a:gd name="T85" fmla="*/ 7 h 7"/>
                  <a:gd name="T86" fmla="*/ 7 w 21"/>
                  <a:gd name="T87" fmla="*/ 7 h 7"/>
                  <a:gd name="T88" fmla="*/ 3 w 21"/>
                  <a:gd name="T89" fmla="*/ 7 h 7"/>
                  <a:gd name="T90" fmla="*/ 3 w 21"/>
                  <a:gd name="T91" fmla="*/ 7 h 7"/>
                  <a:gd name="T92" fmla="*/ 3 w 21"/>
                  <a:gd name="T93" fmla="*/ 7 h 7"/>
                  <a:gd name="T94" fmla="*/ 0 w 21"/>
                  <a:gd name="T95" fmla="*/ 3 h 7"/>
                  <a:gd name="T96" fmla="*/ 0 w 21"/>
                  <a:gd name="T97" fmla="*/ 3 h 7"/>
                  <a:gd name="T98" fmla="*/ 0 w 21"/>
                  <a:gd name="T99" fmla="*/ 3 h 7"/>
                  <a:gd name="T100" fmla="*/ 0 w 21"/>
                  <a:gd name="T101" fmla="*/ 3 h 7"/>
                  <a:gd name="T102" fmla="*/ 0 w 21"/>
                  <a:gd name="T10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 h="7">
                    <a:moveTo>
                      <a:pt x="0" y="3"/>
                    </a:moveTo>
                    <a:lnTo>
                      <a:pt x="0" y="3"/>
                    </a:lnTo>
                    <a:lnTo>
                      <a:pt x="0" y="3"/>
                    </a:lnTo>
                    <a:lnTo>
                      <a:pt x="0" y="3"/>
                    </a:lnTo>
                    <a:lnTo>
                      <a:pt x="3" y="3"/>
                    </a:lnTo>
                    <a:lnTo>
                      <a:pt x="3" y="3"/>
                    </a:lnTo>
                    <a:lnTo>
                      <a:pt x="3" y="3"/>
                    </a:lnTo>
                    <a:lnTo>
                      <a:pt x="7" y="3"/>
                    </a:lnTo>
                    <a:lnTo>
                      <a:pt x="7" y="3"/>
                    </a:lnTo>
                    <a:lnTo>
                      <a:pt x="7" y="3"/>
                    </a:lnTo>
                    <a:lnTo>
                      <a:pt x="7" y="3"/>
                    </a:lnTo>
                    <a:lnTo>
                      <a:pt x="7" y="3"/>
                    </a:lnTo>
                    <a:lnTo>
                      <a:pt x="7" y="3"/>
                    </a:lnTo>
                    <a:lnTo>
                      <a:pt x="7" y="3"/>
                    </a:lnTo>
                    <a:lnTo>
                      <a:pt x="7" y="0"/>
                    </a:lnTo>
                    <a:lnTo>
                      <a:pt x="7" y="0"/>
                    </a:lnTo>
                    <a:lnTo>
                      <a:pt x="7" y="0"/>
                    </a:lnTo>
                    <a:lnTo>
                      <a:pt x="7" y="0"/>
                    </a:lnTo>
                    <a:lnTo>
                      <a:pt x="7" y="3"/>
                    </a:lnTo>
                    <a:lnTo>
                      <a:pt x="10" y="3"/>
                    </a:lnTo>
                    <a:lnTo>
                      <a:pt x="14" y="3"/>
                    </a:lnTo>
                    <a:lnTo>
                      <a:pt x="14" y="3"/>
                    </a:lnTo>
                    <a:lnTo>
                      <a:pt x="14" y="3"/>
                    </a:lnTo>
                    <a:lnTo>
                      <a:pt x="14" y="3"/>
                    </a:lnTo>
                    <a:lnTo>
                      <a:pt x="17" y="3"/>
                    </a:lnTo>
                    <a:lnTo>
                      <a:pt x="17" y="3"/>
                    </a:lnTo>
                    <a:lnTo>
                      <a:pt x="17" y="3"/>
                    </a:lnTo>
                    <a:lnTo>
                      <a:pt x="17" y="3"/>
                    </a:lnTo>
                    <a:lnTo>
                      <a:pt x="21" y="3"/>
                    </a:lnTo>
                    <a:lnTo>
                      <a:pt x="21" y="3"/>
                    </a:lnTo>
                    <a:lnTo>
                      <a:pt x="21" y="0"/>
                    </a:lnTo>
                    <a:lnTo>
                      <a:pt x="21" y="0"/>
                    </a:lnTo>
                    <a:lnTo>
                      <a:pt x="21" y="0"/>
                    </a:lnTo>
                    <a:lnTo>
                      <a:pt x="21" y="3"/>
                    </a:lnTo>
                    <a:lnTo>
                      <a:pt x="21" y="3"/>
                    </a:lnTo>
                    <a:lnTo>
                      <a:pt x="21" y="3"/>
                    </a:lnTo>
                    <a:lnTo>
                      <a:pt x="21" y="3"/>
                    </a:lnTo>
                    <a:lnTo>
                      <a:pt x="21" y="3"/>
                    </a:lnTo>
                    <a:lnTo>
                      <a:pt x="21" y="3"/>
                    </a:lnTo>
                    <a:lnTo>
                      <a:pt x="17" y="3"/>
                    </a:lnTo>
                    <a:lnTo>
                      <a:pt x="14" y="3"/>
                    </a:lnTo>
                    <a:lnTo>
                      <a:pt x="10" y="3"/>
                    </a:lnTo>
                    <a:lnTo>
                      <a:pt x="10" y="7"/>
                    </a:lnTo>
                    <a:lnTo>
                      <a:pt x="7" y="7"/>
                    </a:lnTo>
                    <a:lnTo>
                      <a:pt x="3" y="7"/>
                    </a:lnTo>
                    <a:lnTo>
                      <a:pt x="3" y="7"/>
                    </a:lnTo>
                    <a:lnTo>
                      <a:pt x="3" y="7"/>
                    </a:lnTo>
                    <a:lnTo>
                      <a:pt x="0" y="3"/>
                    </a:lnTo>
                    <a:lnTo>
                      <a:pt x="0" y="3"/>
                    </a:lnTo>
                    <a:lnTo>
                      <a:pt x="0" y="3"/>
                    </a:lnTo>
                    <a:lnTo>
                      <a:pt x="0" y="3"/>
                    </a:lnTo>
                    <a:lnTo>
                      <a:pt x="0"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72" name="Freeform 796">
                <a:extLst>
                  <a:ext uri="{FF2B5EF4-FFF2-40B4-BE49-F238E27FC236}">
                    <a16:creationId xmlns:a16="http://schemas.microsoft.com/office/drawing/2014/main" id="{0383F590-2061-4AA4-BA00-C7F324ACE3E0}"/>
                  </a:ext>
                </a:extLst>
              </p:cNvPr>
              <p:cNvSpPr>
                <a:spLocks/>
              </p:cNvSpPr>
              <p:nvPr/>
            </p:nvSpPr>
            <p:spPr bwMode="auto">
              <a:xfrm>
                <a:off x="2400" y="2356"/>
                <a:ext cx="7" cy="3"/>
              </a:xfrm>
              <a:custGeom>
                <a:avLst/>
                <a:gdLst>
                  <a:gd name="T0" fmla="*/ 0 w 7"/>
                  <a:gd name="T1" fmla="*/ 0 h 3"/>
                  <a:gd name="T2" fmla="*/ 0 w 7"/>
                  <a:gd name="T3" fmla="*/ 0 h 3"/>
                  <a:gd name="T4" fmla="*/ 0 w 7"/>
                  <a:gd name="T5" fmla="*/ 0 h 3"/>
                  <a:gd name="T6" fmla="*/ 4 w 7"/>
                  <a:gd name="T7" fmla="*/ 0 h 3"/>
                  <a:gd name="T8" fmla="*/ 4 w 7"/>
                  <a:gd name="T9" fmla="*/ 0 h 3"/>
                  <a:gd name="T10" fmla="*/ 4 w 7"/>
                  <a:gd name="T11" fmla="*/ 0 h 3"/>
                  <a:gd name="T12" fmla="*/ 4 w 7"/>
                  <a:gd name="T13" fmla="*/ 0 h 3"/>
                  <a:gd name="T14" fmla="*/ 4 w 7"/>
                  <a:gd name="T15" fmla="*/ 0 h 3"/>
                  <a:gd name="T16" fmla="*/ 4 w 7"/>
                  <a:gd name="T17" fmla="*/ 0 h 3"/>
                  <a:gd name="T18" fmla="*/ 4 w 7"/>
                  <a:gd name="T19" fmla="*/ 0 h 3"/>
                  <a:gd name="T20" fmla="*/ 7 w 7"/>
                  <a:gd name="T21" fmla="*/ 0 h 3"/>
                  <a:gd name="T22" fmla="*/ 7 w 7"/>
                  <a:gd name="T23" fmla="*/ 0 h 3"/>
                  <a:gd name="T24" fmla="*/ 7 w 7"/>
                  <a:gd name="T25" fmla="*/ 0 h 3"/>
                  <a:gd name="T26" fmla="*/ 7 w 7"/>
                  <a:gd name="T27" fmla="*/ 0 h 3"/>
                  <a:gd name="T28" fmla="*/ 4 w 7"/>
                  <a:gd name="T29" fmla="*/ 0 h 3"/>
                  <a:gd name="T30" fmla="*/ 4 w 7"/>
                  <a:gd name="T31" fmla="*/ 0 h 3"/>
                  <a:gd name="T32" fmla="*/ 0 w 7"/>
                  <a:gd name="T33" fmla="*/ 3 h 3"/>
                  <a:gd name="T34" fmla="*/ 0 w 7"/>
                  <a:gd name="T35" fmla="*/ 3 h 3"/>
                  <a:gd name="T36" fmla="*/ 0 w 7"/>
                  <a:gd name="T37" fmla="*/ 3 h 3"/>
                  <a:gd name="T38" fmla="*/ 0 w 7"/>
                  <a:gd name="T39" fmla="*/ 0 h 3"/>
                  <a:gd name="T40" fmla="*/ 0 w 7"/>
                  <a:gd name="T41" fmla="*/ 0 h 3"/>
                  <a:gd name="T42" fmla="*/ 0 w 7"/>
                  <a:gd name="T43" fmla="*/ 0 h 3"/>
                  <a:gd name="T44" fmla="*/ 0 w 7"/>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3">
                    <a:moveTo>
                      <a:pt x="0" y="0"/>
                    </a:moveTo>
                    <a:lnTo>
                      <a:pt x="0" y="0"/>
                    </a:lnTo>
                    <a:lnTo>
                      <a:pt x="0" y="0"/>
                    </a:lnTo>
                    <a:lnTo>
                      <a:pt x="4" y="0"/>
                    </a:lnTo>
                    <a:lnTo>
                      <a:pt x="4" y="0"/>
                    </a:lnTo>
                    <a:lnTo>
                      <a:pt x="4" y="0"/>
                    </a:lnTo>
                    <a:lnTo>
                      <a:pt x="4" y="0"/>
                    </a:lnTo>
                    <a:lnTo>
                      <a:pt x="4" y="0"/>
                    </a:lnTo>
                    <a:lnTo>
                      <a:pt x="4" y="0"/>
                    </a:lnTo>
                    <a:lnTo>
                      <a:pt x="4" y="0"/>
                    </a:lnTo>
                    <a:lnTo>
                      <a:pt x="7" y="0"/>
                    </a:lnTo>
                    <a:lnTo>
                      <a:pt x="7" y="0"/>
                    </a:lnTo>
                    <a:lnTo>
                      <a:pt x="7" y="0"/>
                    </a:lnTo>
                    <a:lnTo>
                      <a:pt x="7" y="0"/>
                    </a:lnTo>
                    <a:lnTo>
                      <a:pt x="4" y="0"/>
                    </a:lnTo>
                    <a:lnTo>
                      <a:pt x="4" y="0"/>
                    </a:lnTo>
                    <a:lnTo>
                      <a:pt x="0" y="3"/>
                    </a:lnTo>
                    <a:lnTo>
                      <a:pt x="0" y="3"/>
                    </a:lnTo>
                    <a:lnTo>
                      <a:pt x="0" y="3"/>
                    </a:lnTo>
                    <a:lnTo>
                      <a:pt x="0" y="0"/>
                    </a:lnTo>
                    <a:lnTo>
                      <a:pt x="0"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73" name="Freeform 797">
                <a:extLst>
                  <a:ext uri="{FF2B5EF4-FFF2-40B4-BE49-F238E27FC236}">
                    <a16:creationId xmlns:a16="http://schemas.microsoft.com/office/drawing/2014/main" id="{EC2AD117-C84E-4ED4-BC6B-BC565BDC0BB2}"/>
                  </a:ext>
                </a:extLst>
              </p:cNvPr>
              <p:cNvSpPr>
                <a:spLocks/>
              </p:cNvSpPr>
              <p:nvPr/>
            </p:nvSpPr>
            <p:spPr bwMode="auto">
              <a:xfrm>
                <a:off x="2396" y="2341"/>
                <a:ext cx="4" cy="4"/>
              </a:xfrm>
              <a:custGeom>
                <a:avLst/>
                <a:gdLst>
                  <a:gd name="T0" fmla="*/ 0 w 4"/>
                  <a:gd name="T1" fmla="*/ 0 h 4"/>
                  <a:gd name="T2" fmla="*/ 0 w 4"/>
                  <a:gd name="T3" fmla="*/ 0 h 4"/>
                  <a:gd name="T4" fmla="*/ 4 w 4"/>
                  <a:gd name="T5" fmla="*/ 0 h 4"/>
                  <a:gd name="T6" fmla="*/ 4 w 4"/>
                  <a:gd name="T7" fmla="*/ 0 h 4"/>
                  <a:gd name="T8" fmla="*/ 4 w 4"/>
                  <a:gd name="T9" fmla="*/ 0 h 4"/>
                  <a:gd name="T10" fmla="*/ 4 w 4"/>
                  <a:gd name="T11" fmla="*/ 0 h 4"/>
                  <a:gd name="T12" fmla="*/ 4 w 4"/>
                  <a:gd name="T13" fmla="*/ 0 h 4"/>
                  <a:gd name="T14" fmla="*/ 4 w 4"/>
                  <a:gd name="T15" fmla="*/ 0 h 4"/>
                  <a:gd name="T16" fmla="*/ 4 w 4"/>
                  <a:gd name="T17" fmla="*/ 4 h 4"/>
                  <a:gd name="T18" fmla="*/ 4 w 4"/>
                  <a:gd name="T19" fmla="*/ 4 h 4"/>
                  <a:gd name="T20" fmla="*/ 4 w 4"/>
                  <a:gd name="T21" fmla="*/ 4 h 4"/>
                  <a:gd name="T22" fmla="*/ 4 w 4"/>
                  <a:gd name="T23" fmla="*/ 4 h 4"/>
                  <a:gd name="T24" fmla="*/ 4 w 4"/>
                  <a:gd name="T25" fmla="*/ 4 h 4"/>
                  <a:gd name="T26" fmla="*/ 4 w 4"/>
                  <a:gd name="T27" fmla="*/ 4 h 4"/>
                  <a:gd name="T28" fmla="*/ 4 w 4"/>
                  <a:gd name="T29" fmla="*/ 4 h 4"/>
                  <a:gd name="T30" fmla="*/ 4 w 4"/>
                  <a:gd name="T31" fmla="*/ 4 h 4"/>
                  <a:gd name="T32" fmla="*/ 4 w 4"/>
                  <a:gd name="T33" fmla="*/ 4 h 4"/>
                  <a:gd name="T34" fmla="*/ 0 w 4"/>
                  <a:gd name="T35" fmla="*/ 4 h 4"/>
                  <a:gd name="T36" fmla="*/ 0 w 4"/>
                  <a:gd name="T37" fmla="*/ 4 h 4"/>
                  <a:gd name="T38" fmla="*/ 0 w 4"/>
                  <a:gd name="T39" fmla="*/ 0 h 4"/>
                  <a:gd name="T40" fmla="*/ 0 w 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0" y="0"/>
                    </a:moveTo>
                    <a:lnTo>
                      <a:pt x="0" y="0"/>
                    </a:lnTo>
                    <a:lnTo>
                      <a:pt x="4" y="0"/>
                    </a:lnTo>
                    <a:lnTo>
                      <a:pt x="4" y="0"/>
                    </a:lnTo>
                    <a:lnTo>
                      <a:pt x="4" y="0"/>
                    </a:lnTo>
                    <a:lnTo>
                      <a:pt x="4" y="0"/>
                    </a:lnTo>
                    <a:lnTo>
                      <a:pt x="4" y="0"/>
                    </a:lnTo>
                    <a:lnTo>
                      <a:pt x="4" y="0"/>
                    </a:lnTo>
                    <a:lnTo>
                      <a:pt x="4" y="4"/>
                    </a:lnTo>
                    <a:lnTo>
                      <a:pt x="4" y="4"/>
                    </a:lnTo>
                    <a:lnTo>
                      <a:pt x="4" y="4"/>
                    </a:lnTo>
                    <a:lnTo>
                      <a:pt x="4" y="4"/>
                    </a:lnTo>
                    <a:lnTo>
                      <a:pt x="4" y="4"/>
                    </a:lnTo>
                    <a:lnTo>
                      <a:pt x="4" y="4"/>
                    </a:lnTo>
                    <a:lnTo>
                      <a:pt x="4" y="4"/>
                    </a:lnTo>
                    <a:lnTo>
                      <a:pt x="4" y="4"/>
                    </a:lnTo>
                    <a:lnTo>
                      <a:pt x="4" y="4"/>
                    </a:lnTo>
                    <a:lnTo>
                      <a:pt x="0" y="4"/>
                    </a:lnTo>
                    <a:lnTo>
                      <a:pt x="0" y="4"/>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74" name="Freeform 798">
                <a:extLst>
                  <a:ext uri="{FF2B5EF4-FFF2-40B4-BE49-F238E27FC236}">
                    <a16:creationId xmlns:a16="http://schemas.microsoft.com/office/drawing/2014/main" id="{BD1514FD-7793-4668-96C6-CADC886A42CC}"/>
                  </a:ext>
                </a:extLst>
              </p:cNvPr>
              <p:cNvSpPr>
                <a:spLocks/>
              </p:cNvSpPr>
              <p:nvPr/>
            </p:nvSpPr>
            <p:spPr bwMode="auto">
              <a:xfrm>
                <a:off x="2404" y="2341"/>
                <a:ext cx="3" cy="0"/>
              </a:xfrm>
              <a:custGeom>
                <a:avLst/>
                <a:gdLst>
                  <a:gd name="T0" fmla="*/ 0 w 3"/>
                  <a:gd name="T1" fmla="*/ 3 w 3"/>
                  <a:gd name="T2" fmla="*/ 3 w 3"/>
                  <a:gd name="T3" fmla="*/ 3 w 3"/>
                  <a:gd name="T4" fmla="*/ 3 w 3"/>
                  <a:gd name="T5" fmla="*/ 3 w 3"/>
                  <a:gd name="T6" fmla="*/ 3 w 3"/>
                  <a:gd name="T7" fmla="*/ 3 w 3"/>
                  <a:gd name="T8" fmla="*/ 3 w 3"/>
                  <a:gd name="T9" fmla="*/ 3 w 3"/>
                  <a:gd name="T10" fmla="*/ 3 w 3"/>
                  <a:gd name="T11" fmla="*/ 3 w 3"/>
                  <a:gd name="T12" fmla="*/ 0 w 3"/>
                  <a:gd name="T13" fmla="*/ 0 w 3"/>
                  <a:gd name="T14" fmla="*/ 0 w 3"/>
                  <a:gd name="T15" fmla="*/ 0 w 3"/>
                  <a:gd name="T16" fmla="*/ 0 w 3"/>
                  <a:gd name="T17"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Lst>
                <a:rect l="0" t="0" r="r" b="b"/>
                <a:pathLst>
                  <a:path w="3">
                    <a:moveTo>
                      <a:pt x="0" y="0"/>
                    </a:moveTo>
                    <a:lnTo>
                      <a:pt x="3" y="0"/>
                    </a:lnTo>
                    <a:lnTo>
                      <a:pt x="3" y="0"/>
                    </a:lnTo>
                    <a:lnTo>
                      <a:pt x="3" y="0"/>
                    </a:lnTo>
                    <a:lnTo>
                      <a:pt x="3" y="0"/>
                    </a:lnTo>
                    <a:lnTo>
                      <a:pt x="3" y="0"/>
                    </a:lnTo>
                    <a:lnTo>
                      <a:pt x="3" y="0"/>
                    </a:lnTo>
                    <a:lnTo>
                      <a:pt x="3" y="0"/>
                    </a:lnTo>
                    <a:lnTo>
                      <a:pt x="3" y="0"/>
                    </a:lnTo>
                    <a:lnTo>
                      <a:pt x="3" y="0"/>
                    </a:lnTo>
                    <a:lnTo>
                      <a:pt x="3" y="0"/>
                    </a:lnTo>
                    <a:lnTo>
                      <a:pt x="3" y="0"/>
                    </a:lnTo>
                    <a:lnTo>
                      <a:pt x="0" y="0"/>
                    </a:lnTo>
                    <a:lnTo>
                      <a:pt x="0" y="0"/>
                    </a:lnTo>
                    <a:lnTo>
                      <a:pt x="0" y="0"/>
                    </a:lnTo>
                    <a:lnTo>
                      <a:pt x="0"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75" name="Freeform 799">
                <a:extLst>
                  <a:ext uri="{FF2B5EF4-FFF2-40B4-BE49-F238E27FC236}">
                    <a16:creationId xmlns:a16="http://schemas.microsoft.com/office/drawing/2014/main" id="{665A7C67-964A-456B-891D-162F09ED6BB4}"/>
                  </a:ext>
                </a:extLst>
              </p:cNvPr>
              <p:cNvSpPr>
                <a:spLocks/>
              </p:cNvSpPr>
              <p:nvPr/>
            </p:nvSpPr>
            <p:spPr bwMode="auto">
              <a:xfrm>
                <a:off x="2411" y="2334"/>
                <a:ext cx="3" cy="4"/>
              </a:xfrm>
              <a:custGeom>
                <a:avLst/>
                <a:gdLst>
                  <a:gd name="T0" fmla="*/ 0 w 3"/>
                  <a:gd name="T1" fmla="*/ 0 h 4"/>
                  <a:gd name="T2" fmla="*/ 0 w 3"/>
                  <a:gd name="T3" fmla="*/ 0 h 4"/>
                  <a:gd name="T4" fmla="*/ 3 w 3"/>
                  <a:gd name="T5" fmla="*/ 0 h 4"/>
                  <a:gd name="T6" fmla="*/ 3 w 3"/>
                  <a:gd name="T7" fmla="*/ 0 h 4"/>
                  <a:gd name="T8" fmla="*/ 3 w 3"/>
                  <a:gd name="T9" fmla="*/ 4 h 4"/>
                  <a:gd name="T10" fmla="*/ 0 w 3"/>
                  <a:gd name="T11" fmla="*/ 0 h 4"/>
                  <a:gd name="T12" fmla="*/ 0 w 3"/>
                  <a:gd name="T13" fmla="*/ 0 h 4"/>
                  <a:gd name="T14" fmla="*/ 0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0" y="0"/>
                    </a:moveTo>
                    <a:lnTo>
                      <a:pt x="0" y="0"/>
                    </a:lnTo>
                    <a:lnTo>
                      <a:pt x="3" y="0"/>
                    </a:lnTo>
                    <a:lnTo>
                      <a:pt x="3" y="0"/>
                    </a:lnTo>
                    <a:lnTo>
                      <a:pt x="3" y="4"/>
                    </a:lnTo>
                    <a:lnTo>
                      <a:pt x="0"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76" name="Freeform 800">
                <a:extLst>
                  <a:ext uri="{FF2B5EF4-FFF2-40B4-BE49-F238E27FC236}">
                    <a16:creationId xmlns:a16="http://schemas.microsoft.com/office/drawing/2014/main" id="{FEEDC044-13FF-48F0-A5A9-CF72A57DC79D}"/>
                  </a:ext>
                </a:extLst>
              </p:cNvPr>
              <p:cNvSpPr>
                <a:spLocks/>
              </p:cNvSpPr>
              <p:nvPr/>
            </p:nvSpPr>
            <p:spPr bwMode="auto">
              <a:xfrm>
                <a:off x="2404" y="2341"/>
                <a:ext cx="0" cy="4"/>
              </a:xfrm>
              <a:custGeom>
                <a:avLst/>
                <a:gdLst>
                  <a:gd name="T0" fmla="*/ 0 h 4"/>
                  <a:gd name="T1" fmla="*/ 0 h 4"/>
                  <a:gd name="T2" fmla="*/ 4 h 4"/>
                  <a:gd name="T3" fmla="*/ 4 h 4"/>
                  <a:gd name="T4" fmla="*/ 4 h 4"/>
                  <a:gd name="T5" fmla="*/ 4 h 4"/>
                  <a:gd name="T6" fmla="*/ 4 h 4"/>
                  <a:gd name="T7" fmla="*/ 4 h 4"/>
                  <a:gd name="T8" fmla="*/ 4 h 4"/>
                  <a:gd name="T9" fmla="*/ 4 h 4"/>
                  <a:gd name="T10" fmla="*/ 0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4">
                    <a:moveTo>
                      <a:pt x="0" y="0"/>
                    </a:moveTo>
                    <a:lnTo>
                      <a:pt x="0" y="0"/>
                    </a:lnTo>
                    <a:lnTo>
                      <a:pt x="0" y="4"/>
                    </a:lnTo>
                    <a:lnTo>
                      <a:pt x="0" y="4"/>
                    </a:lnTo>
                    <a:lnTo>
                      <a:pt x="0" y="4"/>
                    </a:lnTo>
                    <a:lnTo>
                      <a:pt x="0" y="4"/>
                    </a:lnTo>
                    <a:lnTo>
                      <a:pt x="0" y="4"/>
                    </a:lnTo>
                    <a:lnTo>
                      <a:pt x="0" y="4"/>
                    </a:lnTo>
                    <a:lnTo>
                      <a:pt x="0" y="4"/>
                    </a:lnTo>
                    <a:lnTo>
                      <a:pt x="0"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77" name="Freeform 801">
                <a:extLst>
                  <a:ext uri="{FF2B5EF4-FFF2-40B4-BE49-F238E27FC236}">
                    <a16:creationId xmlns:a16="http://schemas.microsoft.com/office/drawing/2014/main" id="{B374106B-A9BE-4091-A85E-7D9740E48100}"/>
                  </a:ext>
                </a:extLst>
              </p:cNvPr>
              <p:cNvSpPr>
                <a:spLocks/>
              </p:cNvSpPr>
              <p:nvPr/>
            </p:nvSpPr>
            <p:spPr bwMode="auto">
              <a:xfrm>
                <a:off x="2436" y="2345"/>
                <a:ext cx="3" cy="3"/>
              </a:xfrm>
              <a:custGeom>
                <a:avLst/>
                <a:gdLst>
                  <a:gd name="T0" fmla="*/ 0 w 3"/>
                  <a:gd name="T1" fmla="*/ 3 h 3"/>
                  <a:gd name="T2" fmla="*/ 0 w 3"/>
                  <a:gd name="T3" fmla="*/ 3 h 3"/>
                  <a:gd name="T4" fmla="*/ 3 w 3"/>
                  <a:gd name="T5" fmla="*/ 0 h 3"/>
                  <a:gd name="T6" fmla="*/ 3 w 3"/>
                  <a:gd name="T7" fmla="*/ 0 h 3"/>
                  <a:gd name="T8" fmla="*/ 3 w 3"/>
                  <a:gd name="T9" fmla="*/ 0 h 3"/>
                  <a:gd name="T10" fmla="*/ 3 w 3"/>
                  <a:gd name="T11" fmla="*/ 0 h 3"/>
                  <a:gd name="T12" fmla="*/ 3 w 3"/>
                  <a:gd name="T13" fmla="*/ 0 h 3"/>
                  <a:gd name="T14" fmla="*/ 3 w 3"/>
                  <a:gd name="T15" fmla="*/ 0 h 3"/>
                  <a:gd name="T16" fmla="*/ 3 w 3"/>
                  <a:gd name="T17" fmla="*/ 0 h 3"/>
                  <a:gd name="T18" fmla="*/ 3 w 3"/>
                  <a:gd name="T19" fmla="*/ 0 h 3"/>
                  <a:gd name="T20" fmla="*/ 3 w 3"/>
                  <a:gd name="T21" fmla="*/ 3 h 3"/>
                  <a:gd name="T22" fmla="*/ 3 w 3"/>
                  <a:gd name="T23" fmla="*/ 3 h 3"/>
                  <a:gd name="T24" fmla="*/ 3 w 3"/>
                  <a:gd name="T25" fmla="*/ 3 h 3"/>
                  <a:gd name="T26" fmla="*/ 0 w 3"/>
                  <a:gd name="T27" fmla="*/ 3 h 3"/>
                  <a:gd name="T28" fmla="*/ 0 w 3"/>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0" y="3"/>
                    </a:moveTo>
                    <a:lnTo>
                      <a:pt x="0" y="3"/>
                    </a:lnTo>
                    <a:lnTo>
                      <a:pt x="3" y="0"/>
                    </a:lnTo>
                    <a:lnTo>
                      <a:pt x="3" y="0"/>
                    </a:lnTo>
                    <a:lnTo>
                      <a:pt x="3" y="0"/>
                    </a:lnTo>
                    <a:lnTo>
                      <a:pt x="3" y="0"/>
                    </a:lnTo>
                    <a:lnTo>
                      <a:pt x="3" y="0"/>
                    </a:lnTo>
                    <a:lnTo>
                      <a:pt x="3" y="0"/>
                    </a:lnTo>
                    <a:lnTo>
                      <a:pt x="3" y="0"/>
                    </a:lnTo>
                    <a:lnTo>
                      <a:pt x="3" y="0"/>
                    </a:lnTo>
                    <a:lnTo>
                      <a:pt x="3" y="3"/>
                    </a:lnTo>
                    <a:lnTo>
                      <a:pt x="3" y="3"/>
                    </a:lnTo>
                    <a:lnTo>
                      <a:pt x="3" y="3"/>
                    </a:lnTo>
                    <a:lnTo>
                      <a:pt x="0" y="3"/>
                    </a:lnTo>
                    <a:lnTo>
                      <a:pt x="0"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78" name="Freeform 802">
                <a:extLst>
                  <a:ext uri="{FF2B5EF4-FFF2-40B4-BE49-F238E27FC236}">
                    <a16:creationId xmlns:a16="http://schemas.microsoft.com/office/drawing/2014/main" id="{877D197E-B98C-4634-8465-539E39C6CFC1}"/>
                  </a:ext>
                </a:extLst>
              </p:cNvPr>
              <p:cNvSpPr>
                <a:spLocks/>
              </p:cNvSpPr>
              <p:nvPr/>
            </p:nvSpPr>
            <p:spPr bwMode="auto">
              <a:xfrm>
                <a:off x="2436" y="2348"/>
                <a:ext cx="3" cy="4"/>
              </a:xfrm>
              <a:custGeom>
                <a:avLst/>
                <a:gdLst>
                  <a:gd name="T0" fmla="*/ 0 w 3"/>
                  <a:gd name="T1" fmla="*/ 0 h 4"/>
                  <a:gd name="T2" fmla="*/ 3 w 3"/>
                  <a:gd name="T3" fmla="*/ 0 h 4"/>
                  <a:gd name="T4" fmla="*/ 3 w 3"/>
                  <a:gd name="T5" fmla="*/ 0 h 4"/>
                  <a:gd name="T6" fmla="*/ 3 w 3"/>
                  <a:gd name="T7" fmla="*/ 0 h 4"/>
                  <a:gd name="T8" fmla="*/ 3 w 3"/>
                  <a:gd name="T9" fmla="*/ 0 h 4"/>
                  <a:gd name="T10" fmla="*/ 3 w 3"/>
                  <a:gd name="T11" fmla="*/ 0 h 4"/>
                  <a:gd name="T12" fmla="*/ 3 w 3"/>
                  <a:gd name="T13" fmla="*/ 0 h 4"/>
                  <a:gd name="T14" fmla="*/ 3 w 3"/>
                  <a:gd name="T15" fmla="*/ 0 h 4"/>
                  <a:gd name="T16" fmla="*/ 3 w 3"/>
                  <a:gd name="T17" fmla="*/ 0 h 4"/>
                  <a:gd name="T18" fmla="*/ 3 w 3"/>
                  <a:gd name="T19" fmla="*/ 4 h 4"/>
                  <a:gd name="T20" fmla="*/ 3 w 3"/>
                  <a:gd name="T21" fmla="*/ 0 h 4"/>
                  <a:gd name="T22" fmla="*/ 3 w 3"/>
                  <a:gd name="T23" fmla="*/ 4 h 4"/>
                  <a:gd name="T24" fmla="*/ 3 w 3"/>
                  <a:gd name="T25" fmla="*/ 0 h 4"/>
                  <a:gd name="T26" fmla="*/ 3 w 3"/>
                  <a:gd name="T27" fmla="*/ 0 h 4"/>
                  <a:gd name="T28" fmla="*/ 0 w 3"/>
                  <a:gd name="T29" fmla="*/ 0 h 4"/>
                  <a:gd name="T30" fmla="*/ 0 w 3"/>
                  <a:gd name="T31" fmla="*/ 0 h 4"/>
                  <a:gd name="T32" fmla="*/ 0 w 3"/>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0" y="0"/>
                    </a:moveTo>
                    <a:lnTo>
                      <a:pt x="3" y="0"/>
                    </a:lnTo>
                    <a:lnTo>
                      <a:pt x="3" y="0"/>
                    </a:lnTo>
                    <a:lnTo>
                      <a:pt x="3" y="0"/>
                    </a:lnTo>
                    <a:lnTo>
                      <a:pt x="3" y="0"/>
                    </a:lnTo>
                    <a:lnTo>
                      <a:pt x="3" y="0"/>
                    </a:lnTo>
                    <a:lnTo>
                      <a:pt x="3" y="0"/>
                    </a:lnTo>
                    <a:lnTo>
                      <a:pt x="3" y="0"/>
                    </a:lnTo>
                    <a:lnTo>
                      <a:pt x="3" y="0"/>
                    </a:lnTo>
                    <a:lnTo>
                      <a:pt x="3" y="4"/>
                    </a:lnTo>
                    <a:lnTo>
                      <a:pt x="3" y="0"/>
                    </a:lnTo>
                    <a:lnTo>
                      <a:pt x="3" y="4"/>
                    </a:lnTo>
                    <a:lnTo>
                      <a:pt x="3" y="0"/>
                    </a:lnTo>
                    <a:lnTo>
                      <a:pt x="3" y="0"/>
                    </a:lnTo>
                    <a:lnTo>
                      <a:pt x="0"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79" name="Freeform 803">
                <a:extLst>
                  <a:ext uri="{FF2B5EF4-FFF2-40B4-BE49-F238E27FC236}">
                    <a16:creationId xmlns:a16="http://schemas.microsoft.com/office/drawing/2014/main" id="{EE2CF61D-97E6-4CAC-AB52-3E59991A4761}"/>
                  </a:ext>
                </a:extLst>
              </p:cNvPr>
              <p:cNvSpPr>
                <a:spLocks/>
              </p:cNvSpPr>
              <p:nvPr/>
            </p:nvSpPr>
            <p:spPr bwMode="auto">
              <a:xfrm>
                <a:off x="2450" y="2366"/>
                <a:ext cx="0" cy="4"/>
              </a:xfrm>
              <a:custGeom>
                <a:avLst/>
                <a:gdLst>
                  <a:gd name="T0" fmla="*/ 0 h 4"/>
                  <a:gd name="T1" fmla="*/ 0 h 4"/>
                  <a:gd name="T2" fmla="*/ 4 h 4"/>
                  <a:gd name="T3" fmla="*/ 4 h 4"/>
                  <a:gd name="T4" fmla="*/ 4 h 4"/>
                  <a:gd name="T5" fmla="*/ 4 h 4"/>
                  <a:gd name="T6" fmla="*/ 4 h 4"/>
                  <a:gd name="T7" fmla="*/ 4 h 4"/>
                  <a:gd name="T8" fmla="*/ 0 h 4"/>
                  <a:gd name="T9" fmla="*/ 0 h 4"/>
                  <a:gd name="T10" fmla="*/ 0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4">
                    <a:moveTo>
                      <a:pt x="0" y="0"/>
                    </a:moveTo>
                    <a:lnTo>
                      <a:pt x="0" y="0"/>
                    </a:lnTo>
                    <a:lnTo>
                      <a:pt x="0" y="4"/>
                    </a:lnTo>
                    <a:lnTo>
                      <a:pt x="0" y="4"/>
                    </a:lnTo>
                    <a:lnTo>
                      <a:pt x="0" y="4"/>
                    </a:lnTo>
                    <a:lnTo>
                      <a:pt x="0" y="4"/>
                    </a:lnTo>
                    <a:lnTo>
                      <a:pt x="0" y="4"/>
                    </a:lnTo>
                    <a:lnTo>
                      <a:pt x="0" y="4"/>
                    </a:lnTo>
                    <a:lnTo>
                      <a:pt x="0"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80" name="Freeform 804">
                <a:extLst>
                  <a:ext uri="{FF2B5EF4-FFF2-40B4-BE49-F238E27FC236}">
                    <a16:creationId xmlns:a16="http://schemas.microsoft.com/office/drawing/2014/main" id="{9C18F9C9-5F43-426D-9B7E-279312DE755E}"/>
                  </a:ext>
                </a:extLst>
              </p:cNvPr>
              <p:cNvSpPr>
                <a:spLocks/>
              </p:cNvSpPr>
              <p:nvPr/>
            </p:nvSpPr>
            <p:spPr bwMode="auto">
              <a:xfrm>
                <a:off x="2465" y="2356"/>
                <a:ext cx="3" cy="3"/>
              </a:xfrm>
              <a:custGeom>
                <a:avLst/>
                <a:gdLst>
                  <a:gd name="T0" fmla="*/ 0 w 3"/>
                  <a:gd name="T1" fmla="*/ 0 h 3"/>
                  <a:gd name="T2" fmla="*/ 0 w 3"/>
                  <a:gd name="T3" fmla="*/ 3 h 3"/>
                  <a:gd name="T4" fmla="*/ 0 w 3"/>
                  <a:gd name="T5" fmla="*/ 3 h 3"/>
                  <a:gd name="T6" fmla="*/ 0 w 3"/>
                  <a:gd name="T7" fmla="*/ 3 h 3"/>
                  <a:gd name="T8" fmla="*/ 0 w 3"/>
                  <a:gd name="T9" fmla="*/ 3 h 3"/>
                  <a:gd name="T10" fmla="*/ 0 w 3"/>
                  <a:gd name="T11" fmla="*/ 3 h 3"/>
                  <a:gd name="T12" fmla="*/ 0 w 3"/>
                  <a:gd name="T13" fmla="*/ 0 h 3"/>
                  <a:gd name="T14" fmla="*/ 0 w 3"/>
                  <a:gd name="T15" fmla="*/ 0 h 3"/>
                  <a:gd name="T16" fmla="*/ 0 w 3"/>
                  <a:gd name="T17" fmla="*/ 0 h 3"/>
                  <a:gd name="T18" fmla="*/ 0 w 3"/>
                  <a:gd name="T19" fmla="*/ 0 h 3"/>
                  <a:gd name="T20" fmla="*/ 0 w 3"/>
                  <a:gd name="T21" fmla="*/ 0 h 3"/>
                  <a:gd name="T22" fmla="*/ 0 w 3"/>
                  <a:gd name="T23" fmla="*/ 0 h 3"/>
                  <a:gd name="T24" fmla="*/ 0 w 3"/>
                  <a:gd name="T25" fmla="*/ 0 h 3"/>
                  <a:gd name="T26" fmla="*/ 0 w 3"/>
                  <a:gd name="T27" fmla="*/ 0 h 3"/>
                  <a:gd name="T28" fmla="*/ 3 w 3"/>
                  <a:gd name="T29" fmla="*/ 0 h 3"/>
                  <a:gd name="T30" fmla="*/ 3 w 3"/>
                  <a:gd name="T31" fmla="*/ 3 h 3"/>
                  <a:gd name="T32" fmla="*/ 3 w 3"/>
                  <a:gd name="T33" fmla="*/ 3 h 3"/>
                  <a:gd name="T34" fmla="*/ 3 w 3"/>
                  <a:gd name="T35" fmla="*/ 3 h 3"/>
                  <a:gd name="T36" fmla="*/ 3 w 3"/>
                  <a:gd name="T37" fmla="*/ 3 h 3"/>
                  <a:gd name="T38" fmla="*/ 3 w 3"/>
                  <a:gd name="T39" fmla="*/ 3 h 3"/>
                  <a:gd name="T40" fmla="*/ 3 w 3"/>
                  <a:gd name="T41" fmla="*/ 3 h 3"/>
                  <a:gd name="T42" fmla="*/ 0 w 3"/>
                  <a:gd name="T43" fmla="*/ 3 h 3"/>
                  <a:gd name="T44" fmla="*/ 0 w 3"/>
                  <a:gd name="T45" fmla="*/ 3 h 3"/>
                  <a:gd name="T46" fmla="*/ 0 w 3"/>
                  <a:gd name="T47" fmla="*/ 3 h 3"/>
                  <a:gd name="T48" fmla="*/ 0 w 3"/>
                  <a:gd name="T49" fmla="*/ 3 h 3"/>
                  <a:gd name="T50" fmla="*/ 0 w 3"/>
                  <a:gd name="T51" fmla="*/ 0 h 3"/>
                  <a:gd name="T52" fmla="*/ 0 w 3"/>
                  <a:gd name="T53" fmla="*/ 0 h 3"/>
                  <a:gd name="T54" fmla="*/ 0 w 3"/>
                  <a:gd name="T55" fmla="*/ 0 h 3"/>
                  <a:gd name="T56" fmla="*/ 0 w 3"/>
                  <a:gd name="T5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 h="3">
                    <a:moveTo>
                      <a:pt x="0" y="0"/>
                    </a:moveTo>
                    <a:lnTo>
                      <a:pt x="0" y="3"/>
                    </a:lnTo>
                    <a:lnTo>
                      <a:pt x="0" y="3"/>
                    </a:lnTo>
                    <a:lnTo>
                      <a:pt x="0" y="3"/>
                    </a:lnTo>
                    <a:lnTo>
                      <a:pt x="0" y="3"/>
                    </a:lnTo>
                    <a:lnTo>
                      <a:pt x="0" y="3"/>
                    </a:lnTo>
                    <a:lnTo>
                      <a:pt x="0" y="0"/>
                    </a:lnTo>
                    <a:lnTo>
                      <a:pt x="0" y="0"/>
                    </a:lnTo>
                    <a:lnTo>
                      <a:pt x="0" y="0"/>
                    </a:lnTo>
                    <a:lnTo>
                      <a:pt x="0" y="0"/>
                    </a:lnTo>
                    <a:lnTo>
                      <a:pt x="0" y="0"/>
                    </a:lnTo>
                    <a:lnTo>
                      <a:pt x="0" y="0"/>
                    </a:lnTo>
                    <a:lnTo>
                      <a:pt x="0" y="0"/>
                    </a:lnTo>
                    <a:lnTo>
                      <a:pt x="0" y="0"/>
                    </a:lnTo>
                    <a:lnTo>
                      <a:pt x="3" y="0"/>
                    </a:lnTo>
                    <a:lnTo>
                      <a:pt x="3" y="3"/>
                    </a:lnTo>
                    <a:lnTo>
                      <a:pt x="3" y="3"/>
                    </a:lnTo>
                    <a:lnTo>
                      <a:pt x="3" y="3"/>
                    </a:lnTo>
                    <a:lnTo>
                      <a:pt x="3" y="3"/>
                    </a:lnTo>
                    <a:lnTo>
                      <a:pt x="3" y="3"/>
                    </a:lnTo>
                    <a:lnTo>
                      <a:pt x="3" y="3"/>
                    </a:lnTo>
                    <a:lnTo>
                      <a:pt x="0" y="3"/>
                    </a:lnTo>
                    <a:lnTo>
                      <a:pt x="0" y="3"/>
                    </a:lnTo>
                    <a:lnTo>
                      <a:pt x="0" y="3"/>
                    </a:lnTo>
                    <a:lnTo>
                      <a:pt x="0" y="3"/>
                    </a:lnTo>
                    <a:lnTo>
                      <a:pt x="0" y="0"/>
                    </a:lnTo>
                    <a:lnTo>
                      <a:pt x="0"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81" name="Freeform 805">
                <a:extLst>
                  <a:ext uri="{FF2B5EF4-FFF2-40B4-BE49-F238E27FC236}">
                    <a16:creationId xmlns:a16="http://schemas.microsoft.com/office/drawing/2014/main" id="{B6482773-89F0-4C50-A0FF-85A3F15F11E3}"/>
                  </a:ext>
                </a:extLst>
              </p:cNvPr>
              <p:cNvSpPr>
                <a:spLocks/>
              </p:cNvSpPr>
              <p:nvPr/>
            </p:nvSpPr>
            <p:spPr bwMode="auto">
              <a:xfrm>
                <a:off x="2457" y="2377"/>
                <a:ext cx="0" cy="4"/>
              </a:xfrm>
              <a:custGeom>
                <a:avLst/>
                <a:gdLst>
                  <a:gd name="T0" fmla="*/ 0 h 4"/>
                  <a:gd name="T1" fmla="*/ 0 h 4"/>
                  <a:gd name="T2" fmla="*/ 0 h 4"/>
                  <a:gd name="T3" fmla="*/ 0 h 4"/>
                  <a:gd name="T4" fmla="*/ 0 h 4"/>
                  <a:gd name="T5" fmla="*/ 0 h 4"/>
                  <a:gd name="T6" fmla="*/ 4 h 4"/>
                  <a:gd name="T7" fmla="*/ 4 h 4"/>
                  <a:gd name="T8" fmla="*/ 0 h 4"/>
                  <a:gd name="T9" fmla="*/ 0 h 4"/>
                  <a:gd name="T10" fmla="*/ 0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4">
                    <a:moveTo>
                      <a:pt x="0" y="0"/>
                    </a:moveTo>
                    <a:lnTo>
                      <a:pt x="0" y="0"/>
                    </a:lnTo>
                    <a:lnTo>
                      <a:pt x="0" y="0"/>
                    </a:lnTo>
                    <a:lnTo>
                      <a:pt x="0" y="0"/>
                    </a:lnTo>
                    <a:lnTo>
                      <a:pt x="0" y="0"/>
                    </a:lnTo>
                    <a:lnTo>
                      <a:pt x="0" y="0"/>
                    </a:lnTo>
                    <a:lnTo>
                      <a:pt x="0" y="4"/>
                    </a:lnTo>
                    <a:lnTo>
                      <a:pt x="0" y="4"/>
                    </a:lnTo>
                    <a:lnTo>
                      <a:pt x="0"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82" name="Freeform 806">
                <a:extLst>
                  <a:ext uri="{FF2B5EF4-FFF2-40B4-BE49-F238E27FC236}">
                    <a16:creationId xmlns:a16="http://schemas.microsoft.com/office/drawing/2014/main" id="{DBC49902-80E5-43D6-BC77-BCD784322019}"/>
                  </a:ext>
                </a:extLst>
              </p:cNvPr>
              <p:cNvSpPr>
                <a:spLocks/>
              </p:cNvSpPr>
              <p:nvPr/>
            </p:nvSpPr>
            <p:spPr bwMode="auto">
              <a:xfrm>
                <a:off x="2475" y="2395"/>
                <a:ext cx="4" cy="0"/>
              </a:xfrm>
              <a:custGeom>
                <a:avLst/>
                <a:gdLst>
                  <a:gd name="T0" fmla="*/ 4 w 4"/>
                  <a:gd name="T1" fmla="*/ 4 w 4"/>
                  <a:gd name="T2" fmla="*/ 4 w 4"/>
                  <a:gd name="T3" fmla="*/ 4 w 4"/>
                  <a:gd name="T4" fmla="*/ 4 w 4"/>
                  <a:gd name="T5" fmla="*/ 4 w 4"/>
                  <a:gd name="T6" fmla="*/ 4 w 4"/>
                  <a:gd name="T7" fmla="*/ 4 w 4"/>
                  <a:gd name="T8" fmla="*/ 4 w 4"/>
                  <a:gd name="T9" fmla="*/ 4 w 4"/>
                  <a:gd name="T10" fmla="*/ 0 w 4"/>
                  <a:gd name="T11" fmla="*/ 0 w 4"/>
                  <a:gd name="T12" fmla="*/ 0 w 4"/>
                  <a:gd name="T13"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Lst>
                <a:rect l="0" t="0" r="r" b="b"/>
                <a:pathLst>
                  <a:path w="4">
                    <a:moveTo>
                      <a:pt x="4" y="0"/>
                    </a:moveTo>
                    <a:lnTo>
                      <a:pt x="4" y="0"/>
                    </a:lnTo>
                    <a:lnTo>
                      <a:pt x="4" y="0"/>
                    </a:lnTo>
                    <a:lnTo>
                      <a:pt x="4" y="0"/>
                    </a:lnTo>
                    <a:lnTo>
                      <a:pt x="4" y="0"/>
                    </a:lnTo>
                    <a:lnTo>
                      <a:pt x="4" y="0"/>
                    </a:lnTo>
                    <a:lnTo>
                      <a:pt x="4" y="0"/>
                    </a:lnTo>
                    <a:lnTo>
                      <a:pt x="4" y="0"/>
                    </a:lnTo>
                    <a:lnTo>
                      <a:pt x="4" y="0"/>
                    </a:lnTo>
                    <a:lnTo>
                      <a:pt x="4" y="0"/>
                    </a:lnTo>
                    <a:lnTo>
                      <a:pt x="0" y="0"/>
                    </a:lnTo>
                    <a:lnTo>
                      <a:pt x="0" y="0"/>
                    </a:lnTo>
                    <a:lnTo>
                      <a:pt x="0"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83" name="Freeform 807">
                <a:extLst>
                  <a:ext uri="{FF2B5EF4-FFF2-40B4-BE49-F238E27FC236}">
                    <a16:creationId xmlns:a16="http://schemas.microsoft.com/office/drawing/2014/main" id="{46EAD1E3-0D03-47AE-8EF9-AD1E18F4F30C}"/>
                  </a:ext>
                </a:extLst>
              </p:cNvPr>
              <p:cNvSpPr>
                <a:spLocks/>
              </p:cNvSpPr>
              <p:nvPr/>
            </p:nvSpPr>
            <p:spPr bwMode="auto">
              <a:xfrm>
                <a:off x="2479" y="2417"/>
                <a:ext cx="7" cy="10"/>
              </a:xfrm>
              <a:custGeom>
                <a:avLst/>
                <a:gdLst>
                  <a:gd name="T0" fmla="*/ 0 w 7"/>
                  <a:gd name="T1" fmla="*/ 0 h 10"/>
                  <a:gd name="T2" fmla="*/ 3 w 7"/>
                  <a:gd name="T3" fmla="*/ 3 h 10"/>
                  <a:gd name="T4" fmla="*/ 3 w 7"/>
                  <a:gd name="T5" fmla="*/ 3 h 10"/>
                  <a:gd name="T6" fmla="*/ 7 w 7"/>
                  <a:gd name="T7" fmla="*/ 3 h 10"/>
                  <a:gd name="T8" fmla="*/ 7 w 7"/>
                  <a:gd name="T9" fmla="*/ 3 h 10"/>
                  <a:gd name="T10" fmla="*/ 7 w 7"/>
                  <a:gd name="T11" fmla="*/ 3 h 10"/>
                  <a:gd name="T12" fmla="*/ 7 w 7"/>
                  <a:gd name="T13" fmla="*/ 3 h 10"/>
                  <a:gd name="T14" fmla="*/ 7 w 7"/>
                  <a:gd name="T15" fmla="*/ 3 h 10"/>
                  <a:gd name="T16" fmla="*/ 7 w 7"/>
                  <a:gd name="T17" fmla="*/ 3 h 10"/>
                  <a:gd name="T18" fmla="*/ 7 w 7"/>
                  <a:gd name="T19" fmla="*/ 3 h 10"/>
                  <a:gd name="T20" fmla="*/ 7 w 7"/>
                  <a:gd name="T21" fmla="*/ 3 h 10"/>
                  <a:gd name="T22" fmla="*/ 7 w 7"/>
                  <a:gd name="T23" fmla="*/ 3 h 10"/>
                  <a:gd name="T24" fmla="*/ 7 w 7"/>
                  <a:gd name="T25" fmla="*/ 7 h 10"/>
                  <a:gd name="T26" fmla="*/ 7 w 7"/>
                  <a:gd name="T27" fmla="*/ 7 h 10"/>
                  <a:gd name="T28" fmla="*/ 7 w 7"/>
                  <a:gd name="T29" fmla="*/ 7 h 10"/>
                  <a:gd name="T30" fmla="*/ 7 w 7"/>
                  <a:gd name="T31" fmla="*/ 7 h 10"/>
                  <a:gd name="T32" fmla="*/ 7 w 7"/>
                  <a:gd name="T33" fmla="*/ 7 h 10"/>
                  <a:gd name="T34" fmla="*/ 7 w 7"/>
                  <a:gd name="T35" fmla="*/ 7 h 10"/>
                  <a:gd name="T36" fmla="*/ 7 w 7"/>
                  <a:gd name="T37" fmla="*/ 7 h 10"/>
                  <a:gd name="T38" fmla="*/ 7 w 7"/>
                  <a:gd name="T39" fmla="*/ 7 h 10"/>
                  <a:gd name="T40" fmla="*/ 7 w 7"/>
                  <a:gd name="T41" fmla="*/ 10 h 10"/>
                  <a:gd name="T42" fmla="*/ 7 w 7"/>
                  <a:gd name="T43" fmla="*/ 10 h 10"/>
                  <a:gd name="T44" fmla="*/ 7 w 7"/>
                  <a:gd name="T45" fmla="*/ 10 h 10"/>
                  <a:gd name="T46" fmla="*/ 7 w 7"/>
                  <a:gd name="T47" fmla="*/ 10 h 10"/>
                  <a:gd name="T48" fmla="*/ 7 w 7"/>
                  <a:gd name="T49" fmla="*/ 10 h 10"/>
                  <a:gd name="T50" fmla="*/ 7 w 7"/>
                  <a:gd name="T51" fmla="*/ 10 h 10"/>
                  <a:gd name="T52" fmla="*/ 3 w 7"/>
                  <a:gd name="T53" fmla="*/ 10 h 10"/>
                  <a:gd name="T54" fmla="*/ 3 w 7"/>
                  <a:gd name="T55" fmla="*/ 10 h 10"/>
                  <a:gd name="T56" fmla="*/ 3 w 7"/>
                  <a:gd name="T57" fmla="*/ 10 h 10"/>
                  <a:gd name="T58" fmla="*/ 3 w 7"/>
                  <a:gd name="T59" fmla="*/ 7 h 10"/>
                  <a:gd name="T60" fmla="*/ 3 w 7"/>
                  <a:gd name="T61" fmla="*/ 7 h 10"/>
                  <a:gd name="T62" fmla="*/ 3 w 7"/>
                  <a:gd name="T63" fmla="*/ 7 h 10"/>
                  <a:gd name="T64" fmla="*/ 3 w 7"/>
                  <a:gd name="T65" fmla="*/ 7 h 10"/>
                  <a:gd name="T66" fmla="*/ 3 w 7"/>
                  <a:gd name="T67" fmla="*/ 7 h 10"/>
                  <a:gd name="T68" fmla="*/ 3 w 7"/>
                  <a:gd name="T69" fmla="*/ 7 h 10"/>
                  <a:gd name="T70" fmla="*/ 0 w 7"/>
                  <a:gd name="T71" fmla="*/ 7 h 10"/>
                  <a:gd name="T72" fmla="*/ 0 w 7"/>
                  <a:gd name="T73" fmla="*/ 3 h 10"/>
                  <a:gd name="T74" fmla="*/ 0 w 7"/>
                  <a:gd name="T7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 h="10">
                    <a:moveTo>
                      <a:pt x="0" y="0"/>
                    </a:moveTo>
                    <a:lnTo>
                      <a:pt x="0" y="0"/>
                    </a:lnTo>
                    <a:lnTo>
                      <a:pt x="3" y="0"/>
                    </a:lnTo>
                    <a:lnTo>
                      <a:pt x="3" y="3"/>
                    </a:lnTo>
                    <a:lnTo>
                      <a:pt x="3" y="3"/>
                    </a:lnTo>
                    <a:lnTo>
                      <a:pt x="3" y="3"/>
                    </a:lnTo>
                    <a:lnTo>
                      <a:pt x="3"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10"/>
                    </a:lnTo>
                    <a:lnTo>
                      <a:pt x="7" y="10"/>
                    </a:lnTo>
                    <a:lnTo>
                      <a:pt x="7" y="10"/>
                    </a:lnTo>
                    <a:lnTo>
                      <a:pt x="7" y="10"/>
                    </a:lnTo>
                    <a:lnTo>
                      <a:pt x="7" y="10"/>
                    </a:lnTo>
                    <a:lnTo>
                      <a:pt x="7" y="10"/>
                    </a:lnTo>
                    <a:lnTo>
                      <a:pt x="7" y="10"/>
                    </a:lnTo>
                    <a:lnTo>
                      <a:pt x="7" y="10"/>
                    </a:lnTo>
                    <a:lnTo>
                      <a:pt x="7" y="10"/>
                    </a:lnTo>
                    <a:lnTo>
                      <a:pt x="7" y="10"/>
                    </a:lnTo>
                    <a:lnTo>
                      <a:pt x="7" y="10"/>
                    </a:lnTo>
                    <a:lnTo>
                      <a:pt x="7" y="10"/>
                    </a:lnTo>
                    <a:lnTo>
                      <a:pt x="7" y="10"/>
                    </a:lnTo>
                    <a:lnTo>
                      <a:pt x="3" y="10"/>
                    </a:lnTo>
                    <a:lnTo>
                      <a:pt x="3" y="10"/>
                    </a:lnTo>
                    <a:lnTo>
                      <a:pt x="3" y="10"/>
                    </a:lnTo>
                    <a:lnTo>
                      <a:pt x="3" y="10"/>
                    </a:lnTo>
                    <a:lnTo>
                      <a:pt x="3" y="10"/>
                    </a:lnTo>
                    <a:lnTo>
                      <a:pt x="3" y="10"/>
                    </a:lnTo>
                    <a:lnTo>
                      <a:pt x="3" y="7"/>
                    </a:lnTo>
                    <a:lnTo>
                      <a:pt x="3" y="7"/>
                    </a:lnTo>
                    <a:lnTo>
                      <a:pt x="3" y="7"/>
                    </a:lnTo>
                    <a:lnTo>
                      <a:pt x="3" y="7"/>
                    </a:lnTo>
                    <a:lnTo>
                      <a:pt x="3" y="7"/>
                    </a:lnTo>
                    <a:lnTo>
                      <a:pt x="3" y="7"/>
                    </a:lnTo>
                    <a:lnTo>
                      <a:pt x="3" y="7"/>
                    </a:lnTo>
                    <a:lnTo>
                      <a:pt x="3" y="7"/>
                    </a:lnTo>
                    <a:lnTo>
                      <a:pt x="3" y="7"/>
                    </a:lnTo>
                    <a:lnTo>
                      <a:pt x="3" y="7"/>
                    </a:lnTo>
                    <a:lnTo>
                      <a:pt x="3" y="7"/>
                    </a:lnTo>
                    <a:lnTo>
                      <a:pt x="0" y="7"/>
                    </a:lnTo>
                    <a:lnTo>
                      <a:pt x="0" y="7"/>
                    </a:lnTo>
                    <a:lnTo>
                      <a:pt x="0" y="3"/>
                    </a:lnTo>
                    <a:lnTo>
                      <a:pt x="0" y="3"/>
                    </a:lnTo>
                    <a:lnTo>
                      <a:pt x="0" y="3"/>
                    </a:lnTo>
                    <a:lnTo>
                      <a:pt x="0" y="3"/>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grpSp>
        <p:grpSp>
          <p:nvGrpSpPr>
            <p:cNvPr id="11" name="Group 1009">
              <a:extLst>
                <a:ext uri="{FF2B5EF4-FFF2-40B4-BE49-F238E27FC236}">
                  <a16:creationId xmlns:a16="http://schemas.microsoft.com/office/drawing/2014/main" id="{8EC1B313-843F-4956-A529-3619FDAF1026}"/>
                </a:ext>
              </a:extLst>
            </p:cNvPr>
            <p:cNvGrpSpPr>
              <a:grpSpLocks/>
            </p:cNvGrpSpPr>
            <p:nvPr/>
          </p:nvGrpSpPr>
          <p:grpSpPr bwMode="auto">
            <a:xfrm>
              <a:off x="3338512" y="804775"/>
              <a:ext cx="8466138" cy="4248150"/>
              <a:chOff x="2060" y="494"/>
              <a:chExt cx="5333" cy="2676"/>
            </a:xfrm>
            <a:solidFill>
              <a:schemeClr val="tx1">
                <a:lumMod val="50000"/>
                <a:lumOff val="50000"/>
              </a:schemeClr>
            </a:solidFill>
          </p:grpSpPr>
          <p:sp>
            <p:nvSpPr>
              <p:cNvPr id="2284" name="Freeform 809">
                <a:extLst>
                  <a:ext uri="{FF2B5EF4-FFF2-40B4-BE49-F238E27FC236}">
                    <a16:creationId xmlns:a16="http://schemas.microsoft.com/office/drawing/2014/main" id="{1D278599-68A5-42DE-83C4-365D22A22115}"/>
                  </a:ext>
                </a:extLst>
              </p:cNvPr>
              <p:cNvSpPr>
                <a:spLocks/>
              </p:cNvSpPr>
              <p:nvPr/>
            </p:nvSpPr>
            <p:spPr bwMode="auto">
              <a:xfrm>
                <a:off x="2465" y="2470"/>
                <a:ext cx="3" cy="7"/>
              </a:xfrm>
              <a:custGeom>
                <a:avLst/>
                <a:gdLst>
                  <a:gd name="T0" fmla="*/ 3 w 3"/>
                  <a:gd name="T1" fmla="*/ 0 h 7"/>
                  <a:gd name="T2" fmla="*/ 3 w 3"/>
                  <a:gd name="T3" fmla="*/ 0 h 7"/>
                  <a:gd name="T4" fmla="*/ 3 w 3"/>
                  <a:gd name="T5" fmla="*/ 4 h 7"/>
                  <a:gd name="T6" fmla="*/ 3 w 3"/>
                  <a:gd name="T7" fmla="*/ 4 h 7"/>
                  <a:gd name="T8" fmla="*/ 3 w 3"/>
                  <a:gd name="T9" fmla="*/ 4 h 7"/>
                  <a:gd name="T10" fmla="*/ 3 w 3"/>
                  <a:gd name="T11" fmla="*/ 4 h 7"/>
                  <a:gd name="T12" fmla="*/ 3 w 3"/>
                  <a:gd name="T13" fmla="*/ 4 h 7"/>
                  <a:gd name="T14" fmla="*/ 3 w 3"/>
                  <a:gd name="T15" fmla="*/ 4 h 7"/>
                  <a:gd name="T16" fmla="*/ 3 w 3"/>
                  <a:gd name="T17" fmla="*/ 4 h 7"/>
                  <a:gd name="T18" fmla="*/ 3 w 3"/>
                  <a:gd name="T19" fmla="*/ 7 h 7"/>
                  <a:gd name="T20" fmla="*/ 0 w 3"/>
                  <a:gd name="T21" fmla="*/ 4 h 7"/>
                  <a:gd name="T22" fmla="*/ 0 w 3"/>
                  <a:gd name="T23" fmla="*/ 7 h 7"/>
                  <a:gd name="T24" fmla="*/ 0 w 3"/>
                  <a:gd name="T25" fmla="*/ 4 h 7"/>
                  <a:gd name="T26" fmla="*/ 0 w 3"/>
                  <a:gd name="T27" fmla="*/ 4 h 7"/>
                  <a:gd name="T28" fmla="*/ 0 w 3"/>
                  <a:gd name="T29" fmla="*/ 4 h 7"/>
                  <a:gd name="T30" fmla="*/ 0 w 3"/>
                  <a:gd name="T31" fmla="*/ 4 h 7"/>
                  <a:gd name="T32" fmla="*/ 0 w 3"/>
                  <a:gd name="T33" fmla="*/ 4 h 7"/>
                  <a:gd name="T34" fmla="*/ 0 w 3"/>
                  <a:gd name="T35" fmla="*/ 4 h 7"/>
                  <a:gd name="T36" fmla="*/ 0 w 3"/>
                  <a:gd name="T37" fmla="*/ 4 h 7"/>
                  <a:gd name="T38" fmla="*/ 0 w 3"/>
                  <a:gd name="T39" fmla="*/ 4 h 7"/>
                  <a:gd name="T40" fmla="*/ 3 w 3"/>
                  <a:gd name="T41" fmla="*/ 0 h 7"/>
                  <a:gd name="T42" fmla="*/ 3 w 3"/>
                  <a:gd name="T43" fmla="*/ 0 h 7"/>
                  <a:gd name="T44" fmla="*/ 3 w 3"/>
                  <a:gd name="T45" fmla="*/ 0 h 7"/>
                  <a:gd name="T46" fmla="*/ 3 w 3"/>
                  <a:gd name="T4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7">
                    <a:moveTo>
                      <a:pt x="3" y="0"/>
                    </a:moveTo>
                    <a:lnTo>
                      <a:pt x="3" y="0"/>
                    </a:lnTo>
                    <a:lnTo>
                      <a:pt x="3" y="4"/>
                    </a:lnTo>
                    <a:lnTo>
                      <a:pt x="3" y="4"/>
                    </a:lnTo>
                    <a:lnTo>
                      <a:pt x="3" y="4"/>
                    </a:lnTo>
                    <a:lnTo>
                      <a:pt x="3" y="4"/>
                    </a:lnTo>
                    <a:lnTo>
                      <a:pt x="3" y="4"/>
                    </a:lnTo>
                    <a:lnTo>
                      <a:pt x="3" y="4"/>
                    </a:lnTo>
                    <a:lnTo>
                      <a:pt x="3" y="4"/>
                    </a:lnTo>
                    <a:lnTo>
                      <a:pt x="3" y="7"/>
                    </a:lnTo>
                    <a:lnTo>
                      <a:pt x="0" y="4"/>
                    </a:lnTo>
                    <a:lnTo>
                      <a:pt x="0" y="7"/>
                    </a:lnTo>
                    <a:lnTo>
                      <a:pt x="0" y="4"/>
                    </a:lnTo>
                    <a:lnTo>
                      <a:pt x="0" y="4"/>
                    </a:lnTo>
                    <a:lnTo>
                      <a:pt x="0" y="4"/>
                    </a:lnTo>
                    <a:lnTo>
                      <a:pt x="0" y="4"/>
                    </a:lnTo>
                    <a:lnTo>
                      <a:pt x="0" y="4"/>
                    </a:lnTo>
                    <a:lnTo>
                      <a:pt x="0" y="4"/>
                    </a:lnTo>
                    <a:lnTo>
                      <a:pt x="0" y="4"/>
                    </a:lnTo>
                    <a:lnTo>
                      <a:pt x="0" y="4"/>
                    </a:lnTo>
                    <a:lnTo>
                      <a:pt x="3" y="0"/>
                    </a:lnTo>
                    <a:lnTo>
                      <a:pt x="3" y="0"/>
                    </a:lnTo>
                    <a:lnTo>
                      <a:pt x="3" y="0"/>
                    </a:lnTo>
                    <a:lnTo>
                      <a:pt x="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85" name="Freeform 810">
                <a:extLst>
                  <a:ext uri="{FF2B5EF4-FFF2-40B4-BE49-F238E27FC236}">
                    <a16:creationId xmlns:a16="http://schemas.microsoft.com/office/drawing/2014/main" id="{44A73D78-CF69-43EB-8D92-47030B816BD5}"/>
                  </a:ext>
                </a:extLst>
              </p:cNvPr>
              <p:cNvSpPr>
                <a:spLocks/>
              </p:cNvSpPr>
              <p:nvPr/>
            </p:nvSpPr>
            <p:spPr bwMode="auto">
              <a:xfrm>
                <a:off x="2475" y="2445"/>
                <a:ext cx="4" cy="7"/>
              </a:xfrm>
              <a:custGeom>
                <a:avLst/>
                <a:gdLst>
                  <a:gd name="T0" fmla="*/ 4 w 4"/>
                  <a:gd name="T1" fmla="*/ 7 h 7"/>
                  <a:gd name="T2" fmla="*/ 4 w 4"/>
                  <a:gd name="T3" fmla="*/ 7 h 7"/>
                  <a:gd name="T4" fmla="*/ 4 w 4"/>
                  <a:gd name="T5" fmla="*/ 7 h 7"/>
                  <a:gd name="T6" fmla="*/ 0 w 4"/>
                  <a:gd name="T7" fmla="*/ 7 h 7"/>
                  <a:gd name="T8" fmla="*/ 0 w 4"/>
                  <a:gd name="T9" fmla="*/ 4 h 7"/>
                  <a:gd name="T10" fmla="*/ 0 w 4"/>
                  <a:gd name="T11" fmla="*/ 4 h 7"/>
                  <a:gd name="T12" fmla="*/ 0 w 4"/>
                  <a:gd name="T13" fmla="*/ 4 h 7"/>
                  <a:gd name="T14" fmla="*/ 0 w 4"/>
                  <a:gd name="T15" fmla="*/ 4 h 7"/>
                  <a:gd name="T16" fmla="*/ 4 w 4"/>
                  <a:gd name="T17" fmla="*/ 0 h 7"/>
                  <a:gd name="T18" fmla="*/ 4 w 4"/>
                  <a:gd name="T19" fmla="*/ 0 h 7"/>
                  <a:gd name="T20" fmla="*/ 4 w 4"/>
                  <a:gd name="T21" fmla="*/ 0 h 7"/>
                  <a:gd name="T22" fmla="*/ 4 w 4"/>
                  <a:gd name="T23" fmla="*/ 4 h 7"/>
                  <a:gd name="T24" fmla="*/ 4 w 4"/>
                  <a:gd name="T25" fmla="*/ 4 h 7"/>
                  <a:gd name="T26" fmla="*/ 4 w 4"/>
                  <a:gd name="T27" fmla="*/ 7 h 7"/>
                  <a:gd name="T28" fmla="*/ 4 w 4"/>
                  <a:gd name="T2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7">
                    <a:moveTo>
                      <a:pt x="4" y="7"/>
                    </a:moveTo>
                    <a:lnTo>
                      <a:pt x="4" y="7"/>
                    </a:lnTo>
                    <a:lnTo>
                      <a:pt x="4" y="7"/>
                    </a:lnTo>
                    <a:lnTo>
                      <a:pt x="0" y="7"/>
                    </a:lnTo>
                    <a:lnTo>
                      <a:pt x="0" y="4"/>
                    </a:lnTo>
                    <a:lnTo>
                      <a:pt x="0" y="4"/>
                    </a:lnTo>
                    <a:lnTo>
                      <a:pt x="0" y="4"/>
                    </a:lnTo>
                    <a:lnTo>
                      <a:pt x="0" y="4"/>
                    </a:lnTo>
                    <a:lnTo>
                      <a:pt x="4" y="0"/>
                    </a:lnTo>
                    <a:lnTo>
                      <a:pt x="4" y="0"/>
                    </a:lnTo>
                    <a:lnTo>
                      <a:pt x="4" y="0"/>
                    </a:lnTo>
                    <a:lnTo>
                      <a:pt x="4" y="4"/>
                    </a:lnTo>
                    <a:lnTo>
                      <a:pt x="4" y="4"/>
                    </a:lnTo>
                    <a:lnTo>
                      <a:pt x="4" y="7"/>
                    </a:lnTo>
                    <a:lnTo>
                      <a:pt x="4" y="7"/>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86" name="Freeform 811">
                <a:extLst>
                  <a:ext uri="{FF2B5EF4-FFF2-40B4-BE49-F238E27FC236}">
                    <a16:creationId xmlns:a16="http://schemas.microsoft.com/office/drawing/2014/main" id="{076FDE0F-B8B3-4F45-AA72-4F11451B8A48}"/>
                  </a:ext>
                </a:extLst>
              </p:cNvPr>
              <p:cNvSpPr>
                <a:spLocks/>
              </p:cNvSpPr>
              <p:nvPr/>
            </p:nvSpPr>
            <p:spPr bwMode="auto">
              <a:xfrm>
                <a:off x="2482" y="2434"/>
                <a:ext cx="4" cy="8"/>
              </a:xfrm>
              <a:custGeom>
                <a:avLst/>
                <a:gdLst>
                  <a:gd name="T0" fmla="*/ 4 w 4"/>
                  <a:gd name="T1" fmla="*/ 8 h 8"/>
                  <a:gd name="T2" fmla="*/ 0 w 4"/>
                  <a:gd name="T3" fmla="*/ 8 h 8"/>
                  <a:gd name="T4" fmla="*/ 0 w 4"/>
                  <a:gd name="T5" fmla="*/ 8 h 8"/>
                  <a:gd name="T6" fmla="*/ 0 w 4"/>
                  <a:gd name="T7" fmla="*/ 8 h 8"/>
                  <a:gd name="T8" fmla="*/ 0 w 4"/>
                  <a:gd name="T9" fmla="*/ 8 h 8"/>
                  <a:gd name="T10" fmla="*/ 0 w 4"/>
                  <a:gd name="T11" fmla="*/ 8 h 8"/>
                  <a:gd name="T12" fmla="*/ 0 w 4"/>
                  <a:gd name="T13" fmla="*/ 8 h 8"/>
                  <a:gd name="T14" fmla="*/ 0 w 4"/>
                  <a:gd name="T15" fmla="*/ 4 h 8"/>
                  <a:gd name="T16" fmla="*/ 0 w 4"/>
                  <a:gd name="T17" fmla="*/ 4 h 8"/>
                  <a:gd name="T18" fmla="*/ 0 w 4"/>
                  <a:gd name="T19" fmla="*/ 4 h 8"/>
                  <a:gd name="T20" fmla="*/ 0 w 4"/>
                  <a:gd name="T21" fmla="*/ 4 h 8"/>
                  <a:gd name="T22" fmla="*/ 0 w 4"/>
                  <a:gd name="T23" fmla="*/ 4 h 8"/>
                  <a:gd name="T24" fmla="*/ 0 w 4"/>
                  <a:gd name="T25" fmla="*/ 4 h 8"/>
                  <a:gd name="T26" fmla="*/ 0 w 4"/>
                  <a:gd name="T27" fmla="*/ 4 h 8"/>
                  <a:gd name="T28" fmla="*/ 0 w 4"/>
                  <a:gd name="T29" fmla="*/ 0 h 8"/>
                  <a:gd name="T30" fmla="*/ 0 w 4"/>
                  <a:gd name="T31" fmla="*/ 0 h 8"/>
                  <a:gd name="T32" fmla="*/ 0 w 4"/>
                  <a:gd name="T33" fmla="*/ 0 h 8"/>
                  <a:gd name="T34" fmla="*/ 4 w 4"/>
                  <a:gd name="T35" fmla="*/ 0 h 8"/>
                  <a:gd name="T36" fmla="*/ 4 w 4"/>
                  <a:gd name="T37" fmla="*/ 0 h 8"/>
                  <a:gd name="T38" fmla="*/ 4 w 4"/>
                  <a:gd name="T39" fmla="*/ 0 h 8"/>
                  <a:gd name="T40" fmla="*/ 4 w 4"/>
                  <a:gd name="T41" fmla="*/ 0 h 8"/>
                  <a:gd name="T42" fmla="*/ 4 w 4"/>
                  <a:gd name="T43" fmla="*/ 0 h 8"/>
                  <a:gd name="T44" fmla="*/ 4 w 4"/>
                  <a:gd name="T45" fmla="*/ 0 h 8"/>
                  <a:gd name="T46" fmla="*/ 4 w 4"/>
                  <a:gd name="T47" fmla="*/ 4 h 8"/>
                  <a:gd name="T48" fmla="*/ 4 w 4"/>
                  <a:gd name="T49" fmla="*/ 4 h 8"/>
                  <a:gd name="T50" fmla="*/ 4 w 4"/>
                  <a:gd name="T51" fmla="*/ 4 h 8"/>
                  <a:gd name="T52" fmla="*/ 4 w 4"/>
                  <a:gd name="T53" fmla="*/ 4 h 8"/>
                  <a:gd name="T54" fmla="*/ 4 w 4"/>
                  <a:gd name="T55" fmla="*/ 4 h 8"/>
                  <a:gd name="T56" fmla="*/ 4 w 4"/>
                  <a:gd name="T57" fmla="*/ 4 h 8"/>
                  <a:gd name="T58" fmla="*/ 4 w 4"/>
                  <a:gd name="T59" fmla="*/ 8 h 8"/>
                  <a:gd name="T60" fmla="*/ 4 w 4"/>
                  <a:gd name="T61" fmla="*/ 8 h 8"/>
                  <a:gd name="T62" fmla="*/ 4 w 4"/>
                  <a:gd name="T63" fmla="*/ 8 h 8"/>
                  <a:gd name="T64" fmla="*/ 4 w 4"/>
                  <a:gd name="T6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4" y="8"/>
                    </a:moveTo>
                    <a:lnTo>
                      <a:pt x="0" y="8"/>
                    </a:lnTo>
                    <a:lnTo>
                      <a:pt x="0" y="8"/>
                    </a:lnTo>
                    <a:lnTo>
                      <a:pt x="0" y="8"/>
                    </a:lnTo>
                    <a:lnTo>
                      <a:pt x="0" y="8"/>
                    </a:lnTo>
                    <a:lnTo>
                      <a:pt x="0" y="8"/>
                    </a:lnTo>
                    <a:lnTo>
                      <a:pt x="0" y="8"/>
                    </a:lnTo>
                    <a:lnTo>
                      <a:pt x="0" y="4"/>
                    </a:lnTo>
                    <a:lnTo>
                      <a:pt x="0" y="4"/>
                    </a:lnTo>
                    <a:lnTo>
                      <a:pt x="0" y="4"/>
                    </a:lnTo>
                    <a:lnTo>
                      <a:pt x="0" y="4"/>
                    </a:lnTo>
                    <a:lnTo>
                      <a:pt x="0" y="4"/>
                    </a:lnTo>
                    <a:lnTo>
                      <a:pt x="0" y="4"/>
                    </a:lnTo>
                    <a:lnTo>
                      <a:pt x="0" y="4"/>
                    </a:lnTo>
                    <a:lnTo>
                      <a:pt x="0" y="0"/>
                    </a:lnTo>
                    <a:lnTo>
                      <a:pt x="0" y="0"/>
                    </a:lnTo>
                    <a:lnTo>
                      <a:pt x="0" y="0"/>
                    </a:lnTo>
                    <a:lnTo>
                      <a:pt x="4" y="0"/>
                    </a:lnTo>
                    <a:lnTo>
                      <a:pt x="4" y="0"/>
                    </a:lnTo>
                    <a:lnTo>
                      <a:pt x="4" y="0"/>
                    </a:lnTo>
                    <a:lnTo>
                      <a:pt x="4" y="0"/>
                    </a:lnTo>
                    <a:lnTo>
                      <a:pt x="4" y="0"/>
                    </a:lnTo>
                    <a:lnTo>
                      <a:pt x="4" y="0"/>
                    </a:lnTo>
                    <a:lnTo>
                      <a:pt x="4" y="4"/>
                    </a:lnTo>
                    <a:lnTo>
                      <a:pt x="4" y="4"/>
                    </a:lnTo>
                    <a:lnTo>
                      <a:pt x="4" y="4"/>
                    </a:lnTo>
                    <a:lnTo>
                      <a:pt x="4" y="4"/>
                    </a:lnTo>
                    <a:lnTo>
                      <a:pt x="4" y="4"/>
                    </a:lnTo>
                    <a:lnTo>
                      <a:pt x="4" y="4"/>
                    </a:lnTo>
                    <a:lnTo>
                      <a:pt x="4" y="8"/>
                    </a:lnTo>
                    <a:lnTo>
                      <a:pt x="4" y="8"/>
                    </a:lnTo>
                    <a:lnTo>
                      <a:pt x="4" y="8"/>
                    </a:lnTo>
                    <a:lnTo>
                      <a:pt x="4" y="8"/>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87" name="Freeform 812">
                <a:extLst>
                  <a:ext uri="{FF2B5EF4-FFF2-40B4-BE49-F238E27FC236}">
                    <a16:creationId xmlns:a16="http://schemas.microsoft.com/office/drawing/2014/main" id="{7C08D170-26E2-4B06-B127-4410271423FD}"/>
                  </a:ext>
                </a:extLst>
              </p:cNvPr>
              <p:cNvSpPr>
                <a:spLocks/>
              </p:cNvSpPr>
              <p:nvPr/>
            </p:nvSpPr>
            <p:spPr bwMode="auto">
              <a:xfrm>
                <a:off x="2511" y="2449"/>
                <a:ext cx="4" cy="3"/>
              </a:xfrm>
              <a:custGeom>
                <a:avLst/>
                <a:gdLst>
                  <a:gd name="T0" fmla="*/ 4 w 4"/>
                  <a:gd name="T1" fmla="*/ 3 h 3"/>
                  <a:gd name="T2" fmla="*/ 4 w 4"/>
                  <a:gd name="T3" fmla="*/ 3 h 3"/>
                  <a:gd name="T4" fmla="*/ 4 w 4"/>
                  <a:gd name="T5" fmla="*/ 3 h 3"/>
                  <a:gd name="T6" fmla="*/ 0 w 4"/>
                  <a:gd name="T7" fmla="*/ 3 h 3"/>
                  <a:gd name="T8" fmla="*/ 0 w 4"/>
                  <a:gd name="T9" fmla="*/ 3 h 3"/>
                  <a:gd name="T10" fmla="*/ 0 w 4"/>
                  <a:gd name="T11" fmla="*/ 3 h 3"/>
                  <a:gd name="T12" fmla="*/ 0 w 4"/>
                  <a:gd name="T13" fmla="*/ 3 h 3"/>
                  <a:gd name="T14" fmla="*/ 0 w 4"/>
                  <a:gd name="T15" fmla="*/ 0 h 3"/>
                  <a:gd name="T16" fmla="*/ 0 w 4"/>
                  <a:gd name="T17" fmla="*/ 0 h 3"/>
                  <a:gd name="T18" fmla="*/ 0 w 4"/>
                  <a:gd name="T19" fmla="*/ 0 h 3"/>
                  <a:gd name="T20" fmla="*/ 0 w 4"/>
                  <a:gd name="T21" fmla="*/ 0 h 3"/>
                  <a:gd name="T22" fmla="*/ 0 w 4"/>
                  <a:gd name="T23" fmla="*/ 0 h 3"/>
                  <a:gd name="T24" fmla="*/ 0 w 4"/>
                  <a:gd name="T25" fmla="*/ 0 h 3"/>
                  <a:gd name="T26" fmla="*/ 4 w 4"/>
                  <a:gd name="T27" fmla="*/ 0 h 3"/>
                  <a:gd name="T28" fmla="*/ 4 w 4"/>
                  <a:gd name="T29" fmla="*/ 0 h 3"/>
                  <a:gd name="T30" fmla="*/ 4 w 4"/>
                  <a:gd name="T31" fmla="*/ 3 h 3"/>
                  <a:gd name="T32" fmla="*/ 4 w 4"/>
                  <a:gd name="T33" fmla="*/ 3 h 3"/>
                  <a:gd name="T34" fmla="*/ 4 w 4"/>
                  <a:gd name="T35" fmla="*/ 3 h 3"/>
                  <a:gd name="T36" fmla="*/ 4 w 4"/>
                  <a:gd name="T37" fmla="*/ 3 h 3"/>
                  <a:gd name="T38" fmla="*/ 4 w 4"/>
                  <a:gd name="T39" fmla="*/ 3 h 3"/>
                  <a:gd name="T40" fmla="*/ 4 w 4"/>
                  <a:gd name="T4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3">
                    <a:moveTo>
                      <a:pt x="4" y="3"/>
                    </a:moveTo>
                    <a:lnTo>
                      <a:pt x="4" y="3"/>
                    </a:lnTo>
                    <a:lnTo>
                      <a:pt x="4" y="3"/>
                    </a:lnTo>
                    <a:lnTo>
                      <a:pt x="0" y="3"/>
                    </a:lnTo>
                    <a:lnTo>
                      <a:pt x="0" y="3"/>
                    </a:lnTo>
                    <a:lnTo>
                      <a:pt x="0" y="3"/>
                    </a:lnTo>
                    <a:lnTo>
                      <a:pt x="0" y="3"/>
                    </a:lnTo>
                    <a:lnTo>
                      <a:pt x="0" y="0"/>
                    </a:lnTo>
                    <a:lnTo>
                      <a:pt x="0" y="0"/>
                    </a:lnTo>
                    <a:lnTo>
                      <a:pt x="0" y="0"/>
                    </a:lnTo>
                    <a:lnTo>
                      <a:pt x="0" y="0"/>
                    </a:lnTo>
                    <a:lnTo>
                      <a:pt x="0" y="0"/>
                    </a:lnTo>
                    <a:lnTo>
                      <a:pt x="0" y="0"/>
                    </a:lnTo>
                    <a:lnTo>
                      <a:pt x="4" y="0"/>
                    </a:lnTo>
                    <a:lnTo>
                      <a:pt x="4" y="0"/>
                    </a:lnTo>
                    <a:lnTo>
                      <a:pt x="4" y="3"/>
                    </a:lnTo>
                    <a:lnTo>
                      <a:pt x="4" y="3"/>
                    </a:lnTo>
                    <a:lnTo>
                      <a:pt x="4" y="3"/>
                    </a:lnTo>
                    <a:lnTo>
                      <a:pt x="4" y="3"/>
                    </a:lnTo>
                    <a:lnTo>
                      <a:pt x="4" y="3"/>
                    </a:lnTo>
                    <a:lnTo>
                      <a:pt x="4"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88" name="Freeform 813">
                <a:extLst>
                  <a:ext uri="{FF2B5EF4-FFF2-40B4-BE49-F238E27FC236}">
                    <a16:creationId xmlns:a16="http://schemas.microsoft.com/office/drawing/2014/main" id="{25CA6B9A-77CA-409B-85C4-9D3CE68EF799}"/>
                  </a:ext>
                </a:extLst>
              </p:cNvPr>
              <p:cNvSpPr>
                <a:spLocks/>
              </p:cNvSpPr>
              <p:nvPr/>
            </p:nvSpPr>
            <p:spPr bwMode="auto">
              <a:xfrm>
                <a:off x="2296" y="2463"/>
                <a:ext cx="4" cy="4"/>
              </a:xfrm>
              <a:custGeom>
                <a:avLst/>
                <a:gdLst>
                  <a:gd name="T0" fmla="*/ 0 w 4"/>
                  <a:gd name="T1" fmla="*/ 0 h 4"/>
                  <a:gd name="T2" fmla="*/ 0 w 4"/>
                  <a:gd name="T3" fmla="*/ 0 h 4"/>
                  <a:gd name="T4" fmla="*/ 0 w 4"/>
                  <a:gd name="T5" fmla="*/ 0 h 4"/>
                  <a:gd name="T6" fmla="*/ 4 w 4"/>
                  <a:gd name="T7" fmla="*/ 0 h 4"/>
                  <a:gd name="T8" fmla="*/ 4 w 4"/>
                  <a:gd name="T9" fmla="*/ 4 h 4"/>
                  <a:gd name="T10" fmla="*/ 4 w 4"/>
                  <a:gd name="T11" fmla="*/ 4 h 4"/>
                  <a:gd name="T12" fmla="*/ 4 w 4"/>
                  <a:gd name="T13" fmla="*/ 4 h 4"/>
                  <a:gd name="T14" fmla="*/ 4 w 4"/>
                  <a:gd name="T15" fmla="*/ 4 h 4"/>
                  <a:gd name="T16" fmla="*/ 4 w 4"/>
                  <a:gd name="T17" fmla="*/ 4 h 4"/>
                  <a:gd name="T18" fmla="*/ 4 w 4"/>
                  <a:gd name="T19" fmla="*/ 4 h 4"/>
                  <a:gd name="T20" fmla="*/ 0 w 4"/>
                  <a:gd name="T21" fmla="*/ 4 h 4"/>
                  <a:gd name="T22" fmla="*/ 0 w 4"/>
                  <a:gd name="T23" fmla="*/ 4 h 4"/>
                  <a:gd name="T24" fmla="*/ 0 w 4"/>
                  <a:gd name="T25" fmla="*/ 4 h 4"/>
                  <a:gd name="T26" fmla="*/ 0 w 4"/>
                  <a:gd name="T27" fmla="*/ 0 h 4"/>
                  <a:gd name="T28" fmla="*/ 0 w 4"/>
                  <a:gd name="T29" fmla="*/ 0 h 4"/>
                  <a:gd name="T30" fmla="*/ 0 w 4"/>
                  <a:gd name="T31" fmla="*/ 0 h 4"/>
                  <a:gd name="T32" fmla="*/ 0 w 4"/>
                  <a:gd name="T33" fmla="*/ 0 h 4"/>
                  <a:gd name="T34" fmla="*/ 0 w 4"/>
                  <a:gd name="T3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4">
                    <a:moveTo>
                      <a:pt x="0" y="0"/>
                    </a:moveTo>
                    <a:lnTo>
                      <a:pt x="0" y="0"/>
                    </a:lnTo>
                    <a:lnTo>
                      <a:pt x="0" y="0"/>
                    </a:lnTo>
                    <a:lnTo>
                      <a:pt x="4" y="0"/>
                    </a:lnTo>
                    <a:lnTo>
                      <a:pt x="4" y="4"/>
                    </a:lnTo>
                    <a:lnTo>
                      <a:pt x="4" y="4"/>
                    </a:lnTo>
                    <a:lnTo>
                      <a:pt x="4" y="4"/>
                    </a:lnTo>
                    <a:lnTo>
                      <a:pt x="4" y="4"/>
                    </a:lnTo>
                    <a:lnTo>
                      <a:pt x="4" y="4"/>
                    </a:lnTo>
                    <a:lnTo>
                      <a:pt x="4" y="4"/>
                    </a:lnTo>
                    <a:lnTo>
                      <a:pt x="0" y="4"/>
                    </a:lnTo>
                    <a:lnTo>
                      <a:pt x="0" y="4"/>
                    </a:lnTo>
                    <a:lnTo>
                      <a:pt x="0" y="4"/>
                    </a:lnTo>
                    <a:lnTo>
                      <a:pt x="0" y="0"/>
                    </a:lnTo>
                    <a:lnTo>
                      <a:pt x="0" y="0"/>
                    </a:lnTo>
                    <a:lnTo>
                      <a:pt x="0"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89" name="Freeform 814">
                <a:extLst>
                  <a:ext uri="{FF2B5EF4-FFF2-40B4-BE49-F238E27FC236}">
                    <a16:creationId xmlns:a16="http://schemas.microsoft.com/office/drawing/2014/main" id="{56AC7DB5-4357-4F6A-B6E6-42B40F1CA82E}"/>
                  </a:ext>
                </a:extLst>
              </p:cNvPr>
              <p:cNvSpPr>
                <a:spLocks/>
              </p:cNvSpPr>
              <p:nvPr/>
            </p:nvSpPr>
            <p:spPr bwMode="auto">
              <a:xfrm>
                <a:off x="2282" y="2277"/>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90" name="Freeform 815">
                <a:extLst>
                  <a:ext uri="{FF2B5EF4-FFF2-40B4-BE49-F238E27FC236}">
                    <a16:creationId xmlns:a16="http://schemas.microsoft.com/office/drawing/2014/main" id="{C9A224C5-AA67-450A-8D96-E223A0778015}"/>
                  </a:ext>
                </a:extLst>
              </p:cNvPr>
              <p:cNvSpPr>
                <a:spLocks/>
              </p:cNvSpPr>
              <p:nvPr/>
            </p:nvSpPr>
            <p:spPr bwMode="auto">
              <a:xfrm>
                <a:off x="2253" y="2273"/>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91" name="Freeform 816">
                <a:extLst>
                  <a:ext uri="{FF2B5EF4-FFF2-40B4-BE49-F238E27FC236}">
                    <a16:creationId xmlns:a16="http://schemas.microsoft.com/office/drawing/2014/main" id="{1AB7C873-ACFB-4104-9A7C-93B314F9F3FE}"/>
                  </a:ext>
                </a:extLst>
              </p:cNvPr>
              <p:cNvSpPr>
                <a:spLocks/>
              </p:cNvSpPr>
              <p:nvPr/>
            </p:nvSpPr>
            <p:spPr bwMode="auto">
              <a:xfrm>
                <a:off x="2228" y="2251"/>
                <a:ext cx="4" cy="0"/>
              </a:xfrm>
              <a:custGeom>
                <a:avLst/>
                <a:gdLst>
                  <a:gd name="T0" fmla="*/ 0 w 4"/>
                  <a:gd name="T1" fmla="*/ 0 w 4"/>
                  <a:gd name="T2" fmla="*/ 4 w 4"/>
                  <a:gd name="T3" fmla="*/ 4 w 4"/>
                  <a:gd name="T4" fmla="*/ 4 w 4"/>
                  <a:gd name="T5" fmla="*/ 4 w 4"/>
                  <a:gd name="T6" fmla="*/ 0 w 4"/>
                  <a:gd name="T7" fmla="*/ 0 w 4"/>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4">
                    <a:moveTo>
                      <a:pt x="0" y="0"/>
                    </a:moveTo>
                    <a:lnTo>
                      <a:pt x="0" y="0"/>
                    </a:lnTo>
                    <a:lnTo>
                      <a:pt x="4" y="0"/>
                    </a:lnTo>
                    <a:lnTo>
                      <a:pt x="4" y="0"/>
                    </a:lnTo>
                    <a:lnTo>
                      <a:pt x="4" y="0"/>
                    </a:lnTo>
                    <a:lnTo>
                      <a:pt x="4"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92" name="Rectangle 817">
                <a:extLst>
                  <a:ext uri="{FF2B5EF4-FFF2-40B4-BE49-F238E27FC236}">
                    <a16:creationId xmlns:a16="http://schemas.microsoft.com/office/drawing/2014/main" id="{63B65411-4712-4C82-A2FE-6894685FCF5A}"/>
                  </a:ext>
                </a:extLst>
              </p:cNvPr>
              <p:cNvSpPr>
                <a:spLocks noChangeArrowheads="1"/>
              </p:cNvSpPr>
              <p:nvPr/>
            </p:nvSpPr>
            <p:spPr bwMode="auto">
              <a:xfrm>
                <a:off x="2228" y="2251"/>
                <a:ext cx="1" cy="1"/>
              </a:xfrm>
              <a:prstGeom prst="rect">
                <a:avLst/>
              </a:pr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93" name="Freeform 818">
                <a:extLst>
                  <a:ext uri="{FF2B5EF4-FFF2-40B4-BE49-F238E27FC236}">
                    <a16:creationId xmlns:a16="http://schemas.microsoft.com/office/drawing/2014/main" id="{75B0AF73-58CE-410E-A94F-3B608062E162}"/>
                  </a:ext>
                </a:extLst>
              </p:cNvPr>
              <p:cNvSpPr>
                <a:spLocks/>
              </p:cNvSpPr>
              <p:nvPr/>
            </p:nvSpPr>
            <p:spPr bwMode="auto">
              <a:xfrm>
                <a:off x="2167" y="2219"/>
                <a:ext cx="4" cy="4"/>
              </a:xfrm>
              <a:custGeom>
                <a:avLst/>
                <a:gdLst>
                  <a:gd name="T0" fmla="*/ 0 w 4"/>
                  <a:gd name="T1" fmla="*/ 0 h 4"/>
                  <a:gd name="T2" fmla="*/ 0 w 4"/>
                  <a:gd name="T3" fmla="*/ 0 h 4"/>
                  <a:gd name="T4" fmla="*/ 0 w 4"/>
                  <a:gd name="T5" fmla="*/ 0 h 4"/>
                  <a:gd name="T6" fmla="*/ 0 w 4"/>
                  <a:gd name="T7" fmla="*/ 4 h 4"/>
                  <a:gd name="T8" fmla="*/ 4 w 4"/>
                  <a:gd name="T9" fmla="*/ 4 h 4"/>
                  <a:gd name="T10" fmla="*/ 4 w 4"/>
                  <a:gd name="T11" fmla="*/ 4 h 4"/>
                  <a:gd name="T12" fmla="*/ 4 w 4"/>
                  <a:gd name="T13" fmla="*/ 4 h 4"/>
                  <a:gd name="T14" fmla="*/ 0 w 4"/>
                  <a:gd name="T15" fmla="*/ 4 h 4"/>
                  <a:gd name="T16" fmla="*/ 0 w 4"/>
                  <a:gd name="T17" fmla="*/ 0 h 4"/>
                  <a:gd name="T18" fmla="*/ 0 w 4"/>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0"/>
                    </a:moveTo>
                    <a:lnTo>
                      <a:pt x="0" y="0"/>
                    </a:lnTo>
                    <a:lnTo>
                      <a:pt x="0" y="0"/>
                    </a:lnTo>
                    <a:lnTo>
                      <a:pt x="0" y="4"/>
                    </a:lnTo>
                    <a:lnTo>
                      <a:pt x="4" y="4"/>
                    </a:lnTo>
                    <a:lnTo>
                      <a:pt x="4" y="4"/>
                    </a:lnTo>
                    <a:lnTo>
                      <a:pt x="4" y="4"/>
                    </a:lnTo>
                    <a:lnTo>
                      <a:pt x="0" y="4"/>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94" name="Freeform 819">
                <a:extLst>
                  <a:ext uri="{FF2B5EF4-FFF2-40B4-BE49-F238E27FC236}">
                    <a16:creationId xmlns:a16="http://schemas.microsoft.com/office/drawing/2014/main" id="{9FF5E4F1-3741-42D1-A885-11B5E71685E6}"/>
                  </a:ext>
                </a:extLst>
              </p:cNvPr>
              <p:cNvSpPr>
                <a:spLocks/>
              </p:cNvSpPr>
              <p:nvPr/>
            </p:nvSpPr>
            <p:spPr bwMode="auto">
              <a:xfrm>
                <a:off x="2164" y="2216"/>
                <a:ext cx="3" cy="3"/>
              </a:xfrm>
              <a:custGeom>
                <a:avLst/>
                <a:gdLst>
                  <a:gd name="T0" fmla="*/ 0 w 3"/>
                  <a:gd name="T1" fmla="*/ 0 h 3"/>
                  <a:gd name="T2" fmla="*/ 3 w 3"/>
                  <a:gd name="T3" fmla="*/ 0 h 3"/>
                  <a:gd name="T4" fmla="*/ 3 w 3"/>
                  <a:gd name="T5" fmla="*/ 0 h 3"/>
                  <a:gd name="T6" fmla="*/ 3 w 3"/>
                  <a:gd name="T7" fmla="*/ 3 h 3"/>
                  <a:gd name="T8" fmla="*/ 3 w 3"/>
                  <a:gd name="T9" fmla="*/ 3 h 3"/>
                  <a:gd name="T10" fmla="*/ 3 w 3"/>
                  <a:gd name="T11" fmla="*/ 3 h 3"/>
                  <a:gd name="T12" fmla="*/ 3 w 3"/>
                  <a:gd name="T13" fmla="*/ 0 h 3"/>
                  <a:gd name="T14" fmla="*/ 0 w 3"/>
                  <a:gd name="T15" fmla="*/ 0 h 3"/>
                  <a:gd name="T16" fmla="*/ 0 w 3"/>
                  <a:gd name="T17" fmla="*/ 0 h 3"/>
                  <a:gd name="T18" fmla="*/ 0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0"/>
                    </a:moveTo>
                    <a:lnTo>
                      <a:pt x="3" y="0"/>
                    </a:lnTo>
                    <a:lnTo>
                      <a:pt x="3" y="0"/>
                    </a:lnTo>
                    <a:lnTo>
                      <a:pt x="3" y="3"/>
                    </a:lnTo>
                    <a:lnTo>
                      <a:pt x="3" y="3"/>
                    </a:lnTo>
                    <a:lnTo>
                      <a:pt x="3" y="3"/>
                    </a:lnTo>
                    <a:lnTo>
                      <a:pt x="3" y="0"/>
                    </a:lnTo>
                    <a:lnTo>
                      <a:pt x="0"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95" name="Freeform 820">
                <a:extLst>
                  <a:ext uri="{FF2B5EF4-FFF2-40B4-BE49-F238E27FC236}">
                    <a16:creationId xmlns:a16="http://schemas.microsoft.com/office/drawing/2014/main" id="{332C9E1B-3826-4055-8434-6170517F036C}"/>
                  </a:ext>
                </a:extLst>
              </p:cNvPr>
              <p:cNvSpPr>
                <a:spLocks/>
              </p:cNvSpPr>
              <p:nvPr/>
            </p:nvSpPr>
            <p:spPr bwMode="auto">
              <a:xfrm>
                <a:off x="2139" y="2216"/>
                <a:ext cx="3" cy="0"/>
              </a:xfrm>
              <a:custGeom>
                <a:avLst/>
                <a:gdLst>
                  <a:gd name="T0" fmla="*/ 0 w 3"/>
                  <a:gd name="T1" fmla="*/ 0 w 3"/>
                  <a:gd name="T2" fmla="*/ 0 w 3"/>
                  <a:gd name="T3" fmla="*/ 3 w 3"/>
                  <a:gd name="T4" fmla="*/ 0 w 3"/>
                  <a:gd name="T5" fmla="*/ 0 w 3"/>
                  <a:gd name="T6" fmla="*/ 0 w 3"/>
                  <a:gd name="T7" fmla="*/ 0 w 3"/>
                  <a:gd name="T8" fmla="*/ 0 w 3"/>
                  <a:gd name="T9" fmla="*/ 0 w 3"/>
                  <a:gd name="T10" fmla="*/ 0 w 3"/>
                  <a:gd name="T11"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3">
                    <a:moveTo>
                      <a:pt x="0" y="0"/>
                    </a:moveTo>
                    <a:lnTo>
                      <a:pt x="0" y="0"/>
                    </a:lnTo>
                    <a:lnTo>
                      <a:pt x="0" y="0"/>
                    </a:lnTo>
                    <a:lnTo>
                      <a:pt x="3" y="0"/>
                    </a:lnTo>
                    <a:lnTo>
                      <a:pt x="0" y="0"/>
                    </a:lnTo>
                    <a:lnTo>
                      <a:pt x="0" y="0"/>
                    </a:lnTo>
                    <a:lnTo>
                      <a:pt x="0" y="0"/>
                    </a:lnTo>
                    <a:lnTo>
                      <a:pt x="0" y="0"/>
                    </a:lnTo>
                    <a:lnTo>
                      <a:pt x="0" y="0"/>
                    </a:lnTo>
                    <a:lnTo>
                      <a:pt x="0"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96" name="Freeform 821">
                <a:extLst>
                  <a:ext uri="{FF2B5EF4-FFF2-40B4-BE49-F238E27FC236}">
                    <a16:creationId xmlns:a16="http://schemas.microsoft.com/office/drawing/2014/main" id="{40F6F87C-4004-4AF4-8F07-4B888184220B}"/>
                  </a:ext>
                </a:extLst>
              </p:cNvPr>
              <p:cNvSpPr>
                <a:spLocks/>
              </p:cNvSpPr>
              <p:nvPr/>
            </p:nvSpPr>
            <p:spPr bwMode="auto">
              <a:xfrm>
                <a:off x="2135" y="2216"/>
                <a:ext cx="0" cy="3"/>
              </a:xfrm>
              <a:custGeom>
                <a:avLst/>
                <a:gdLst>
                  <a:gd name="T0" fmla="*/ 0 h 3"/>
                  <a:gd name="T1" fmla="*/ 0 h 3"/>
                  <a:gd name="T2" fmla="*/ 0 h 3"/>
                  <a:gd name="T3" fmla="*/ 0 h 3"/>
                  <a:gd name="T4" fmla="*/ 0 h 3"/>
                  <a:gd name="T5" fmla="*/ 0 h 3"/>
                  <a:gd name="T6" fmla="*/ 0 h 3"/>
                  <a:gd name="T7" fmla="*/ 0 h 3"/>
                  <a:gd name="T8" fmla="*/ 3 h 3"/>
                  <a:gd name="T9" fmla="*/ 3 h 3"/>
                  <a:gd name="T10" fmla="*/ 3 h 3"/>
                  <a:gd name="T11" fmla="*/ 0 h 3"/>
                  <a:gd name="T12" fmla="*/ 0 h 3"/>
                  <a:gd name="T13"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3">
                    <a:moveTo>
                      <a:pt x="0" y="0"/>
                    </a:moveTo>
                    <a:lnTo>
                      <a:pt x="0" y="0"/>
                    </a:lnTo>
                    <a:lnTo>
                      <a:pt x="0" y="0"/>
                    </a:lnTo>
                    <a:lnTo>
                      <a:pt x="0" y="0"/>
                    </a:lnTo>
                    <a:lnTo>
                      <a:pt x="0" y="0"/>
                    </a:lnTo>
                    <a:lnTo>
                      <a:pt x="0" y="0"/>
                    </a:lnTo>
                    <a:lnTo>
                      <a:pt x="0" y="0"/>
                    </a:lnTo>
                    <a:lnTo>
                      <a:pt x="0" y="0"/>
                    </a:lnTo>
                    <a:lnTo>
                      <a:pt x="0" y="3"/>
                    </a:lnTo>
                    <a:lnTo>
                      <a:pt x="0" y="3"/>
                    </a:lnTo>
                    <a:lnTo>
                      <a:pt x="0" y="3"/>
                    </a:lnTo>
                    <a:lnTo>
                      <a:pt x="0"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97" name="Freeform 822">
                <a:extLst>
                  <a:ext uri="{FF2B5EF4-FFF2-40B4-BE49-F238E27FC236}">
                    <a16:creationId xmlns:a16="http://schemas.microsoft.com/office/drawing/2014/main" id="{E866D912-32E0-4927-BA3F-EC54A844D38B}"/>
                  </a:ext>
                </a:extLst>
              </p:cNvPr>
              <p:cNvSpPr>
                <a:spLocks/>
              </p:cNvSpPr>
              <p:nvPr/>
            </p:nvSpPr>
            <p:spPr bwMode="auto">
              <a:xfrm>
                <a:off x="2135" y="2183"/>
                <a:ext cx="4" cy="4"/>
              </a:xfrm>
              <a:custGeom>
                <a:avLst/>
                <a:gdLst>
                  <a:gd name="T0" fmla="*/ 4 w 4"/>
                  <a:gd name="T1" fmla="*/ 0 h 4"/>
                  <a:gd name="T2" fmla="*/ 0 w 4"/>
                  <a:gd name="T3" fmla="*/ 0 h 4"/>
                  <a:gd name="T4" fmla="*/ 0 w 4"/>
                  <a:gd name="T5" fmla="*/ 0 h 4"/>
                  <a:gd name="T6" fmla="*/ 4 w 4"/>
                  <a:gd name="T7" fmla="*/ 0 h 4"/>
                  <a:gd name="T8" fmla="*/ 4 w 4"/>
                  <a:gd name="T9" fmla="*/ 0 h 4"/>
                  <a:gd name="T10" fmla="*/ 4 w 4"/>
                  <a:gd name="T11" fmla="*/ 4 h 4"/>
                  <a:gd name="T12" fmla="*/ 4 w 4"/>
                  <a:gd name="T13" fmla="*/ 4 h 4"/>
                  <a:gd name="T14" fmla="*/ 4 w 4"/>
                  <a:gd name="T15" fmla="*/ 4 h 4"/>
                  <a:gd name="T16" fmla="*/ 4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0"/>
                    </a:moveTo>
                    <a:lnTo>
                      <a:pt x="0" y="0"/>
                    </a:lnTo>
                    <a:lnTo>
                      <a:pt x="0" y="0"/>
                    </a:lnTo>
                    <a:lnTo>
                      <a:pt x="4" y="0"/>
                    </a:lnTo>
                    <a:lnTo>
                      <a:pt x="4" y="0"/>
                    </a:lnTo>
                    <a:lnTo>
                      <a:pt x="4" y="4"/>
                    </a:lnTo>
                    <a:lnTo>
                      <a:pt x="4" y="4"/>
                    </a:lnTo>
                    <a:lnTo>
                      <a:pt x="4" y="4"/>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98" name="Freeform 823">
                <a:extLst>
                  <a:ext uri="{FF2B5EF4-FFF2-40B4-BE49-F238E27FC236}">
                    <a16:creationId xmlns:a16="http://schemas.microsoft.com/office/drawing/2014/main" id="{4A2E445E-ED89-4C23-BDED-D00FC7A9ABE6}"/>
                  </a:ext>
                </a:extLst>
              </p:cNvPr>
              <p:cNvSpPr>
                <a:spLocks/>
              </p:cNvSpPr>
              <p:nvPr/>
            </p:nvSpPr>
            <p:spPr bwMode="auto">
              <a:xfrm>
                <a:off x="2142" y="217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99" name="Freeform 824">
                <a:extLst>
                  <a:ext uri="{FF2B5EF4-FFF2-40B4-BE49-F238E27FC236}">
                    <a16:creationId xmlns:a16="http://schemas.microsoft.com/office/drawing/2014/main" id="{6C61F91B-E332-4967-8449-2D0B4CC3AD37}"/>
                  </a:ext>
                </a:extLst>
              </p:cNvPr>
              <p:cNvSpPr>
                <a:spLocks/>
              </p:cNvSpPr>
              <p:nvPr/>
            </p:nvSpPr>
            <p:spPr bwMode="auto">
              <a:xfrm>
                <a:off x="2411" y="234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00" name="Freeform 825">
                <a:extLst>
                  <a:ext uri="{FF2B5EF4-FFF2-40B4-BE49-F238E27FC236}">
                    <a16:creationId xmlns:a16="http://schemas.microsoft.com/office/drawing/2014/main" id="{3898E2F0-DF40-45EF-872C-53DC36E51D92}"/>
                  </a:ext>
                </a:extLst>
              </p:cNvPr>
              <p:cNvSpPr>
                <a:spLocks/>
              </p:cNvSpPr>
              <p:nvPr/>
            </p:nvSpPr>
            <p:spPr bwMode="auto">
              <a:xfrm>
                <a:off x="2443" y="2352"/>
                <a:ext cx="4" cy="0"/>
              </a:xfrm>
              <a:custGeom>
                <a:avLst/>
                <a:gdLst>
                  <a:gd name="T0" fmla="*/ 0 w 4"/>
                  <a:gd name="T1" fmla="*/ 0 w 4"/>
                  <a:gd name="T2" fmla="*/ 0 w 4"/>
                  <a:gd name="T3" fmla="*/ 0 w 4"/>
                  <a:gd name="T4" fmla="*/ 4 w 4"/>
                  <a:gd name="T5" fmla="*/ 0 w 4"/>
                  <a:gd name="T6" fmla="*/ 0 w 4"/>
                  <a:gd name="T7" fmla="*/ 0 w 4"/>
                  <a:gd name="T8" fmla="*/ 0 w 4"/>
                  <a:gd name="T9"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0" y="0"/>
                    </a:moveTo>
                    <a:lnTo>
                      <a:pt x="0" y="0"/>
                    </a:lnTo>
                    <a:lnTo>
                      <a:pt x="0" y="0"/>
                    </a:lnTo>
                    <a:lnTo>
                      <a:pt x="0" y="0"/>
                    </a:lnTo>
                    <a:lnTo>
                      <a:pt x="4" y="0"/>
                    </a:lnTo>
                    <a:lnTo>
                      <a:pt x="0" y="0"/>
                    </a:lnTo>
                    <a:lnTo>
                      <a:pt x="0" y="0"/>
                    </a:lnTo>
                    <a:lnTo>
                      <a:pt x="0"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01" name="Freeform 826">
                <a:extLst>
                  <a:ext uri="{FF2B5EF4-FFF2-40B4-BE49-F238E27FC236}">
                    <a16:creationId xmlns:a16="http://schemas.microsoft.com/office/drawing/2014/main" id="{158B7DB3-98D4-4987-B26A-3BB037EDAEF8}"/>
                  </a:ext>
                </a:extLst>
              </p:cNvPr>
              <p:cNvSpPr>
                <a:spLocks/>
              </p:cNvSpPr>
              <p:nvPr/>
            </p:nvSpPr>
            <p:spPr bwMode="auto">
              <a:xfrm>
                <a:off x="2475" y="2460"/>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02" name="Freeform 827">
                <a:extLst>
                  <a:ext uri="{FF2B5EF4-FFF2-40B4-BE49-F238E27FC236}">
                    <a16:creationId xmlns:a16="http://schemas.microsoft.com/office/drawing/2014/main" id="{69554ED2-E2A9-4009-9B65-D7745D1B98A4}"/>
                  </a:ext>
                </a:extLst>
              </p:cNvPr>
              <p:cNvSpPr>
                <a:spLocks/>
              </p:cNvSpPr>
              <p:nvPr/>
            </p:nvSpPr>
            <p:spPr bwMode="auto">
              <a:xfrm>
                <a:off x="2475" y="2452"/>
                <a:ext cx="4" cy="4"/>
              </a:xfrm>
              <a:custGeom>
                <a:avLst/>
                <a:gdLst>
                  <a:gd name="T0" fmla="*/ 4 w 4"/>
                  <a:gd name="T1" fmla="*/ 0 h 4"/>
                  <a:gd name="T2" fmla="*/ 4 w 4"/>
                  <a:gd name="T3" fmla="*/ 0 h 4"/>
                  <a:gd name="T4" fmla="*/ 4 w 4"/>
                  <a:gd name="T5" fmla="*/ 0 h 4"/>
                  <a:gd name="T6" fmla="*/ 4 w 4"/>
                  <a:gd name="T7" fmla="*/ 4 h 4"/>
                  <a:gd name="T8" fmla="*/ 0 w 4"/>
                  <a:gd name="T9" fmla="*/ 4 h 4"/>
                  <a:gd name="T10" fmla="*/ 0 w 4"/>
                  <a:gd name="T11" fmla="*/ 4 h 4"/>
                  <a:gd name="T12" fmla="*/ 0 w 4"/>
                  <a:gd name="T13" fmla="*/ 4 h 4"/>
                  <a:gd name="T14" fmla="*/ 0 w 4"/>
                  <a:gd name="T15" fmla="*/ 4 h 4"/>
                  <a:gd name="T16" fmla="*/ 0 w 4"/>
                  <a:gd name="T17" fmla="*/ 4 h 4"/>
                  <a:gd name="T18" fmla="*/ 0 w 4"/>
                  <a:gd name="T19" fmla="*/ 4 h 4"/>
                  <a:gd name="T20" fmla="*/ 0 w 4"/>
                  <a:gd name="T21" fmla="*/ 4 h 4"/>
                  <a:gd name="T22" fmla="*/ 0 w 4"/>
                  <a:gd name="T23" fmla="*/ 0 h 4"/>
                  <a:gd name="T24" fmla="*/ 4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4" y="0"/>
                    </a:moveTo>
                    <a:lnTo>
                      <a:pt x="4" y="0"/>
                    </a:lnTo>
                    <a:lnTo>
                      <a:pt x="4" y="0"/>
                    </a:lnTo>
                    <a:lnTo>
                      <a:pt x="4" y="4"/>
                    </a:lnTo>
                    <a:lnTo>
                      <a:pt x="0" y="4"/>
                    </a:lnTo>
                    <a:lnTo>
                      <a:pt x="0" y="4"/>
                    </a:lnTo>
                    <a:lnTo>
                      <a:pt x="0" y="4"/>
                    </a:lnTo>
                    <a:lnTo>
                      <a:pt x="0" y="4"/>
                    </a:lnTo>
                    <a:lnTo>
                      <a:pt x="0" y="4"/>
                    </a:lnTo>
                    <a:lnTo>
                      <a:pt x="0" y="4"/>
                    </a:lnTo>
                    <a:lnTo>
                      <a:pt x="0" y="4"/>
                    </a:lnTo>
                    <a:lnTo>
                      <a:pt x="0"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03" name="Freeform 828">
                <a:extLst>
                  <a:ext uri="{FF2B5EF4-FFF2-40B4-BE49-F238E27FC236}">
                    <a16:creationId xmlns:a16="http://schemas.microsoft.com/office/drawing/2014/main" id="{BCB8FD57-63FE-420C-B39C-794779967E48}"/>
                  </a:ext>
                </a:extLst>
              </p:cNvPr>
              <p:cNvSpPr>
                <a:spLocks/>
              </p:cNvSpPr>
              <p:nvPr/>
            </p:nvSpPr>
            <p:spPr bwMode="auto">
              <a:xfrm>
                <a:off x="2160" y="2190"/>
                <a:ext cx="0" cy="4"/>
              </a:xfrm>
              <a:custGeom>
                <a:avLst/>
                <a:gdLst>
                  <a:gd name="T0" fmla="*/ 4 h 4"/>
                  <a:gd name="T1" fmla="*/ 4 h 4"/>
                  <a:gd name="T2" fmla="*/ 4 h 4"/>
                  <a:gd name="T3" fmla="*/ 4 h 4"/>
                  <a:gd name="T4" fmla="*/ 4 h 4"/>
                  <a:gd name="T5" fmla="*/ 0 h 4"/>
                  <a:gd name="T6" fmla="*/ 4 h 4"/>
                </a:gdLst>
                <a:ahLst/>
                <a:cxnLst>
                  <a:cxn ang="0">
                    <a:pos x="0" y="T0"/>
                  </a:cxn>
                  <a:cxn ang="0">
                    <a:pos x="0" y="T1"/>
                  </a:cxn>
                  <a:cxn ang="0">
                    <a:pos x="0" y="T2"/>
                  </a:cxn>
                  <a:cxn ang="0">
                    <a:pos x="0" y="T3"/>
                  </a:cxn>
                  <a:cxn ang="0">
                    <a:pos x="0" y="T4"/>
                  </a:cxn>
                  <a:cxn ang="0">
                    <a:pos x="0" y="T5"/>
                  </a:cxn>
                  <a:cxn ang="0">
                    <a:pos x="0" y="T6"/>
                  </a:cxn>
                </a:cxnLst>
                <a:rect l="0" t="0" r="r" b="b"/>
                <a:pathLst>
                  <a:path h="4">
                    <a:moveTo>
                      <a:pt x="0" y="4"/>
                    </a:moveTo>
                    <a:lnTo>
                      <a:pt x="0" y="4"/>
                    </a:lnTo>
                    <a:lnTo>
                      <a:pt x="0" y="4"/>
                    </a:lnTo>
                    <a:lnTo>
                      <a:pt x="0" y="4"/>
                    </a:lnTo>
                    <a:lnTo>
                      <a:pt x="0" y="4"/>
                    </a:lnTo>
                    <a:lnTo>
                      <a:pt x="0" y="0"/>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04" name="Freeform 829">
                <a:extLst>
                  <a:ext uri="{FF2B5EF4-FFF2-40B4-BE49-F238E27FC236}">
                    <a16:creationId xmlns:a16="http://schemas.microsoft.com/office/drawing/2014/main" id="{CD082EE1-ACA5-43F7-98C2-B76EA37266DE}"/>
                  </a:ext>
                </a:extLst>
              </p:cNvPr>
              <p:cNvSpPr>
                <a:spLocks/>
              </p:cNvSpPr>
              <p:nvPr/>
            </p:nvSpPr>
            <p:spPr bwMode="auto">
              <a:xfrm>
                <a:off x="2271" y="2273"/>
                <a:ext cx="4" cy="4"/>
              </a:xfrm>
              <a:custGeom>
                <a:avLst/>
                <a:gdLst>
                  <a:gd name="T0" fmla="*/ 4 w 4"/>
                  <a:gd name="T1" fmla="*/ 0 h 4"/>
                  <a:gd name="T2" fmla="*/ 4 w 4"/>
                  <a:gd name="T3" fmla="*/ 0 h 4"/>
                  <a:gd name="T4" fmla="*/ 4 w 4"/>
                  <a:gd name="T5" fmla="*/ 4 h 4"/>
                  <a:gd name="T6" fmla="*/ 0 w 4"/>
                  <a:gd name="T7" fmla="*/ 4 h 4"/>
                  <a:gd name="T8" fmla="*/ 0 w 4"/>
                  <a:gd name="T9" fmla="*/ 4 h 4"/>
                  <a:gd name="T10" fmla="*/ 0 w 4"/>
                  <a:gd name="T11" fmla="*/ 4 h 4"/>
                  <a:gd name="T12" fmla="*/ 0 w 4"/>
                  <a:gd name="T13" fmla="*/ 4 h 4"/>
                  <a:gd name="T14" fmla="*/ 0 w 4"/>
                  <a:gd name="T15" fmla="*/ 0 h 4"/>
                  <a:gd name="T16" fmla="*/ 4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0"/>
                    </a:moveTo>
                    <a:lnTo>
                      <a:pt x="4" y="0"/>
                    </a:lnTo>
                    <a:lnTo>
                      <a:pt x="4" y="4"/>
                    </a:lnTo>
                    <a:lnTo>
                      <a:pt x="0" y="4"/>
                    </a:lnTo>
                    <a:lnTo>
                      <a:pt x="0" y="4"/>
                    </a:lnTo>
                    <a:lnTo>
                      <a:pt x="0" y="4"/>
                    </a:lnTo>
                    <a:lnTo>
                      <a:pt x="0" y="4"/>
                    </a:lnTo>
                    <a:lnTo>
                      <a:pt x="0"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05" name="Freeform 830">
                <a:extLst>
                  <a:ext uri="{FF2B5EF4-FFF2-40B4-BE49-F238E27FC236}">
                    <a16:creationId xmlns:a16="http://schemas.microsoft.com/office/drawing/2014/main" id="{10603BE3-3DA8-43F6-A2C4-65CC7C1A6DD8}"/>
                  </a:ext>
                </a:extLst>
              </p:cNvPr>
              <p:cNvSpPr>
                <a:spLocks/>
              </p:cNvSpPr>
              <p:nvPr/>
            </p:nvSpPr>
            <p:spPr bwMode="auto">
              <a:xfrm>
                <a:off x="2271" y="2273"/>
                <a:ext cx="4" cy="0"/>
              </a:xfrm>
              <a:custGeom>
                <a:avLst/>
                <a:gdLst>
                  <a:gd name="T0" fmla="*/ 4 w 4"/>
                  <a:gd name="T1" fmla="*/ 0 w 4"/>
                  <a:gd name="T2" fmla="*/ 0 w 4"/>
                  <a:gd name="T3" fmla="*/ 0 w 4"/>
                  <a:gd name="T4" fmla="*/ 0 w 4"/>
                  <a:gd name="T5" fmla="*/ 4 w 4"/>
                </a:gdLst>
                <a:ahLst/>
                <a:cxnLst>
                  <a:cxn ang="0">
                    <a:pos x="T0" y="0"/>
                  </a:cxn>
                  <a:cxn ang="0">
                    <a:pos x="T1" y="0"/>
                  </a:cxn>
                  <a:cxn ang="0">
                    <a:pos x="T2" y="0"/>
                  </a:cxn>
                  <a:cxn ang="0">
                    <a:pos x="T3" y="0"/>
                  </a:cxn>
                  <a:cxn ang="0">
                    <a:pos x="T4" y="0"/>
                  </a:cxn>
                  <a:cxn ang="0">
                    <a:pos x="T5" y="0"/>
                  </a:cxn>
                </a:cxnLst>
                <a:rect l="0" t="0" r="r" b="b"/>
                <a:pathLst>
                  <a:path w="4">
                    <a:moveTo>
                      <a:pt x="4" y="0"/>
                    </a:moveTo>
                    <a:lnTo>
                      <a:pt x="0" y="0"/>
                    </a:lnTo>
                    <a:lnTo>
                      <a:pt x="0" y="0"/>
                    </a:lnTo>
                    <a:lnTo>
                      <a:pt x="0" y="0"/>
                    </a:lnTo>
                    <a:lnTo>
                      <a:pt x="0"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06" name="Freeform 831">
                <a:extLst>
                  <a:ext uri="{FF2B5EF4-FFF2-40B4-BE49-F238E27FC236}">
                    <a16:creationId xmlns:a16="http://schemas.microsoft.com/office/drawing/2014/main" id="{A10A2139-E91B-48BA-9657-6D2052F867F9}"/>
                  </a:ext>
                </a:extLst>
              </p:cNvPr>
              <p:cNvSpPr>
                <a:spLocks/>
              </p:cNvSpPr>
              <p:nvPr/>
            </p:nvSpPr>
            <p:spPr bwMode="auto">
              <a:xfrm>
                <a:off x="2157" y="216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07" name="Freeform 832">
                <a:extLst>
                  <a:ext uri="{FF2B5EF4-FFF2-40B4-BE49-F238E27FC236}">
                    <a16:creationId xmlns:a16="http://schemas.microsoft.com/office/drawing/2014/main" id="{B9690E5A-E018-4FD3-838C-5013C7A4F002}"/>
                  </a:ext>
                </a:extLst>
              </p:cNvPr>
              <p:cNvSpPr>
                <a:spLocks/>
              </p:cNvSpPr>
              <p:nvPr/>
            </p:nvSpPr>
            <p:spPr bwMode="auto">
              <a:xfrm>
                <a:off x="2404" y="234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08" name="Freeform 833">
                <a:extLst>
                  <a:ext uri="{FF2B5EF4-FFF2-40B4-BE49-F238E27FC236}">
                    <a16:creationId xmlns:a16="http://schemas.microsoft.com/office/drawing/2014/main" id="{4D4B3FC6-1974-469B-A0AF-EA6A16DB4276}"/>
                  </a:ext>
                </a:extLst>
              </p:cNvPr>
              <p:cNvSpPr>
                <a:spLocks/>
              </p:cNvSpPr>
              <p:nvPr/>
            </p:nvSpPr>
            <p:spPr bwMode="auto">
              <a:xfrm>
                <a:off x="2472" y="2463"/>
                <a:ext cx="0" cy="4"/>
              </a:xfrm>
              <a:custGeom>
                <a:avLst/>
                <a:gdLst>
                  <a:gd name="T0" fmla="*/ 0 h 4"/>
                  <a:gd name="T1" fmla="*/ 4 h 4"/>
                  <a:gd name="T2" fmla="*/ 4 h 4"/>
                  <a:gd name="T3" fmla="*/ 4 h 4"/>
                  <a:gd name="T4" fmla="*/ 4 h 4"/>
                  <a:gd name="T5" fmla="*/ 4 h 4"/>
                  <a:gd name="T6" fmla="*/ 4 h 4"/>
                  <a:gd name="T7" fmla="*/ 4 h 4"/>
                  <a:gd name="T8" fmla="*/ 4 h 4"/>
                  <a:gd name="T9" fmla="*/ 4 h 4"/>
                  <a:gd name="T10" fmla="*/ 4 h 4"/>
                  <a:gd name="T11" fmla="*/ 4 h 4"/>
                  <a:gd name="T12" fmla="*/ 4 h 4"/>
                  <a:gd name="T13" fmla="*/ 0 h 4"/>
                  <a:gd name="T14" fmla="*/ 0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4">
                    <a:moveTo>
                      <a:pt x="0" y="0"/>
                    </a:move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09" name="Freeform 834">
                <a:extLst>
                  <a:ext uri="{FF2B5EF4-FFF2-40B4-BE49-F238E27FC236}">
                    <a16:creationId xmlns:a16="http://schemas.microsoft.com/office/drawing/2014/main" id="{A712AED7-DCFE-444D-A79B-946CDB7AD97D}"/>
                  </a:ext>
                </a:extLst>
              </p:cNvPr>
              <p:cNvSpPr>
                <a:spLocks/>
              </p:cNvSpPr>
              <p:nvPr/>
            </p:nvSpPr>
            <p:spPr bwMode="auto">
              <a:xfrm>
                <a:off x="2472" y="24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10" name="Freeform 835">
                <a:extLst>
                  <a:ext uri="{FF2B5EF4-FFF2-40B4-BE49-F238E27FC236}">
                    <a16:creationId xmlns:a16="http://schemas.microsoft.com/office/drawing/2014/main" id="{C89B9D7A-06D9-4380-9EB9-698F30B0FCA3}"/>
                  </a:ext>
                </a:extLst>
              </p:cNvPr>
              <p:cNvSpPr>
                <a:spLocks/>
              </p:cNvSpPr>
              <p:nvPr/>
            </p:nvSpPr>
            <p:spPr bwMode="auto">
              <a:xfrm>
                <a:off x="2060" y="2320"/>
                <a:ext cx="7" cy="3"/>
              </a:xfrm>
              <a:custGeom>
                <a:avLst/>
                <a:gdLst>
                  <a:gd name="T0" fmla="*/ 0 w 7"/>
                  <a:gd name="T1" fmla="*/ 3 h 3"/>
                  <a:gd name="T2" fmla="*/ 0 w 7"/>
                  <a:gd name="T3" fmla="*/ 0 h 3"/>
                  <a:gd name="T4" fmla="*/ 0 w 7"/>
                  <a:gd name="T5" fmla="*/ 0 h 3"/>
                  <a:gd name="T6" fmla="*/ 0 w 7"/>
                  <a:gd name="T7" fmla="*/ 0 h 3"/>
                  <a:gd name="T8" fmla="*/ 0 w 7"/>
                  <a:gd name="T9" fmla="*/ 0 h 3"/>
                  <a:gd name="T10" fmla="*/ 0 w 7"/>
                  <a:gd name="T11" fmla="*/ 0 h 3"/>
                  <a:gd name="T12" fmla="*/ 0 w 7"/>
                  <a:gd name="T13" fmla="*/ 3 h 3"/>
                  <a:gd name="T14" fmla="*/ 0 w 7"/>
                  <a:gd name="T15" fmla="*/ 3 h 3"/>
                  <a:gd name="T16" fmla="*/ 0 w 7"/>
                  <a:gd name="T17" fmla="*/ 3 h 3"/>
                  <a:gd name="T18" fmla="*/ 0 w 7"/>
                  <a:gd name="T19" fmla="*/ 3 h 3"/>
                  <a:gd name="T20" fmla="*/ 3 w 7"/>
                  <a:gd name="T21" fmla="*/ 3 h 3"/>
                  <a:gd name="T22" fmla="*/ 3 w 7"/>
                  <a:gd name="T23" fmla="*/ 3 h 3"/>
                  <a:gd name="T24" fmla="*/ 3 w 7"/>
                  <a:gd name="T25" fmla="*/ 3 h 3"/>
                  <a:gd name="T26" fmla="*/ 3 w 7"/>
                  <a:gd name="T27" fmla="*/ 3 h 3"/>
                  <a:gd name="T28" fmla="*/ 3 w 7"/>
                  <a:gd name="T29" fmla="*/ 0 h 3"/>
                  <a:gd name="T30" fmla="*/ 3 w 7"/>
                  <a:gd name="T31" fmla="*/ 0 h 3"/>
                  <a:gd name="T32" fmla="*/ 3 w 7"/>
                  <a:gd name="T33" fmla="*/ 3 h 3"/>
                  <a:gd name="T34" fmla="*/ 3 w 7"/>
                  <a:gd name="T35" fmla="*/ 3 h 3"/>
                  <a:gd name="T36" fmla="*/ 7 w 7"/>
                  <a:gd name="T37" fmla="*/ 3 h 3"/>
                  <a:gd name="T38" fmla="*/ 7 w 7"/>
                  <a:gd name="T39" fmla="*/ 3 h 3"/>
                  <a:gd name="T40" fmla="*/ 7 w 7"/>
                  <a:gd name="T41" fmla="*/ 3 h 3"/>
                  <a:gd name="T42" fmla="*/ 7 w 7"/>
                  <a:gd name="T43" fmla="*/ 3 h 3"/>
                  <a:gd name="T44" fmla="*/ 7 w 7"/>
                  <a:gd name="T45" fmla="*/ 3 h 3"/>
                  <a:gd name="T46" fmla="*/ 7 w 7"/>
                  <a:gd name="T47" fmla="*/ 3 h 3"/>
                  <a:gd name="T48" fmla="*/ 3 w 7"/>
                  <a:gd name="T49" fmla="*/ 3 h 3"/>
                  <a:gd name="T50" fmla="*/ 3 w 7"/>
                  <a:gd name="T51" fmla="*/ 3 h 3"/>
                  <a:gd name="T52" fmla="*/ 3 w 7"/>
                  <a:gd name="T53" fmla="*/ 3 h 3"/>
                  <a:gd name="T54" fmla="*/ 0 w 7"/>
                  <a:gd name="T55" fmla="*/ 3 h 3"/>
                  <a:gd name="T56" fmla="*/ 0 w 7"/>
                  <a:gd name="T57" fmla="*/ 3 h 3"/>
                  <a:gd name="T58" fmla="*/ 0 w 7"/>
                  <a:gd name="T59" fmla="*/ 3 h 3"/>
                  <a:gd name="T60" fmla="*/ 0 w 7"/>
                  <a:gd name="T6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 h="3">
                    <a:moveTo>
                      <a:pt x="0" y="3"/>
                    </a:moveTo>
                    <a:lnTo>
                      <a:pt x="0" y="0"/>
                    </a:lnTo>
                    <a:lnTo>
                      <a:pt x="0" y="0"/>
                    </a:lnTo>
                    <a:lnTo>
                      <a:pt x="0" y="0"/>
                    </a:lnTo>
                    <a:lnTo>
                      <a:pt x="0" y="0"/>
                    </a:lnTo>
                    <a:lnTo>
                      <a:pt x="0" y="0"/>
                    </a:lnTo>
                    <a:lnTo>
                      <a:pt x="0" y="3"/>
                    </a:lnTo>
                    <a:lnTo>
                      <a:pt x="0" y="3"/>
                    </a:lnTo>
                    <a:lnTo>
                      <a:pt x="0" y="3"/>
                    </a:lnTo>
                    <a:lnTo>
                      <a:pt x="0" y="3"/>
                    </a:lnTo>
                    <a:lnTo>
                      <a:pt x="3" y="3"/>
                    </a:lnTo>
                    <a:lnTo>
                      <a:pt x="3" y="3"/>
                    </a:lnTo>
                    <a:lnTo>
                      <a:pt x="3" y="3"/>
                    </a:lnTo>
                    <a:lnTo>
                      <a:pt x="3" y="3"/>
                    </a:lnTo>
                    <a:lnTo>
                      <a:pt x="3" y="0"/>
                    </a:lnTo>
                    <a:lnTo>
                      <a:pt x="3" y="0"/>
                    </a:lnTo>
                    <a:lnTo>
                      <a:pt x="3" y="3"/>
                    </a:lnTo>
                    <a:lnTo>
                      <a:pt x="3" y="3"/>
                    </a:lnTo>
                    <a:lnTo>
                      <a:pt x="7" y="3"/>
                    </a:lnTo>
                    <a:lnTo>
                      <a:pt x="7" y="3"/>
                    </a:lnTo>
                    <a:lnTo>
                      <a:pt x="7" y="3"/>
                    </a:lnTo>
                    <a:lnTo>
                      <a:pt x="7" y="3"/>
                    </a:lnTo>
                    <a:lnTo>
                      <a:pt x="7" y="3"/>
                    </a:lnTo>
                    <a:lnTo>
                      <a:pt x="7" y="3"/>
                    </a:lnTo>
                    <a:lnTo>
                      <a:pt x="3" y="3"/>
                    </a:lnTo>
                    <a:lnTo>
                      <a:pt x="3" y="3"/>
                    </a:lnTo>
                    <a:lnTo>
                      <a:pt x="3" y="3"/>
                    </a:lnTo>
                    <a:lnTo>
                      <a:pt x="0" y="3"/>
                    </a:lnTo>
                    <a:lnTo>
                      <a:pt x="0" y="3"/>
                    </a:lnTo>
                    <a:lnTo>
                      <a:pt x="0" y="3"/>
                    </a:lnTo>
                    <a:lnTo>
                      <a:pt x="0"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11" name="Freeform 836">
                <a:extLst>
                  <a:ext uri="{FF2B5EF4-FFF2-40B4-BE49-F238E27FC236}">
                    <a16:creationId xmlns:a16="http://schemas.microsoft.com/office/drawing/2014/main" id="{3F75E433-9FA5-415A-9FC0-A1846C670176}"/>
                  </a:ext>
                </a:extLst>
              </p:cNvPr>
              <p:cNvSpPr>
                <a:spLocks/>
              </p:cNvSpPr>
              <p:nvPr/>
            </p:nvSpPr>
            <p:spPr bwMode="auto">
              <a:xfrm>
                <a:off x="2088" y="2312"/>
                <a:ext cx="4" cy="4"/>
              </a:xfrm>
              <a:custGeom>
                <a:avLst/>
                <a:gdLst>
                  <a:gd name="T0" fmla="*/ 0 w 4"/>
                  <a:gd name="T1" fmla="*/ 4 h 4"/>
                  <a:gd name="T2" fmla="*/ 0 w 4"/>
                  <a:gd name="T3" fmla="*/ 0 h 4"/>
                  <a:gd name="T4" fmla="*/ 4 w 4"/>
                  <a:gd name="T5" fmla="*/ 0 h 4"/>
                  <a:gd name="T6" fmla="*/ 4 w 4"/>
                  <a:gd name="T7" fmla="*/ 0 h 4"/>
                  <a:gd name="T8" fmla="*/ 4 w 4"/>
                  <a:gd name="T9" fmla="*/ 0 h 4"/>
                  <a:gd name="T10" fmla="*/ 0 w 4"/>
                  <a:gd name="T11" fmla="*/ 4 h 4"/>
                  <a:gd name="T12" fmla="*/ 0 w 4"/>
                  <a:gd name="T13" fmla="*/ 4 h 4"/>
                  <a:gd name="T14" fmla="*/ 0 w 4"/>
                  <a:gd name="T15" fmla="*/ 4 h 4"/>
                  <a:gd name="T16" fmla="*/ 0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0" y="4"/>
                    </a:moveTo>
                    <a:lnTo>
                      <a:pt x="0" y="0"/>
                    </a:lnTo>
                    <a:lnTo>
                      <a:pt x="4" y="0"/>
                    </a:lnTo>
                    <a:lnTo>
                      <a:pt x="4" y="0"/>
                    </a:lnTo>
                    <a:lnTo>
                      <a:pt x="4" y="0"/>
                    </a:lnTo>
                    <a:lnTo>
                      <a:pt x="0" y="4"/>
                    </a:lnTo>
                    <a:lnTo>
                      <a:pt x="0" y="4"/>
                    </a:lnTo>
                    <a:lnTo>
                      <a:pt x="0" y="4"/>
                    </a:lnTo>
                    <a:lnTo>
                      <a:pt x="0"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12" name="Freeform 837">
                <a:extLst>
                  <a:ext uri="{FF2B5EF4-FFF2-40B4-BE49-F238E27FC236}">
                    <a16:creationId xmlns:a16="http://schemas.microsoft.com/office/drawing/2014/main" id="{CC7B6AF8-1A0F-4255-9BA7-522189B71184}"/>
                  </a:ext>
                </a:extLst>
              </p:cNvPr>
              <p:cNvSpPr>
                <a:spLocks/>
              </p:cNvSpPr>
              <p:nvPr/>
            </p:nvSpPr>
            <p:spPr bwMode="auto">
              <a:xfrm>
                <a:off x="2092" y="2312"/>
                <a:ext cx="4" cy="0"/>
              </a:xfrm>
              <a:custGeom>
                <a:avLst/>
                <a:gdLst>
                  <a:gd name="T0" fmla="*/ 0 w 4"/>
                  <a:gd name="T1" fmla="*/ 0 w 4"/>
                  <a:gd name="T2" fmla="*/ 4 w 4"/>
                  <a:gd name="T3" fmla="*/ 4 w 4"/>
                  <a:gd name="T4" fmla="*/ 4 w 4"/>
                  <a:gd name="T5" fmla="*/ 4 w 4"/>
                  <a:gd name="T6" fmla="*/ 0 w 4"/>
                  <a:gd name="T7" fmla="*/ 0 w 4"/>
                  <a:gd name="T8"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0" y="0"/>
                    </a:moveTo>
                    <a:lnTo>
                      <a:pt x="0" y="0"/>
                    </a:lnTo>
                    <a:lnTo>
                      <a:pt x="4" y="0"/>
                    </a:lnTo>
                    <a:lnTo>
                      <a:pt x="4" y="0"/>
                    </a:lnTo>
                    <a:lnTo>
                      <a:pt x="4" y="0"/>
                    </a:lnTo>
                    <a:lnTo>
                      <a:pt x="4" y="0"/>
                    </a:lnTo>
                    <a:lnTo>
                      <a:pt x="0" y="0"/>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13" name="Freeform 838">
                <a:extLst>
                  <a:ext uri="{FF2B5EF4-FFF2-40B4-BE49-F238E27FC236}">
                    <a16:creationId xmlns:a16="http://schemas.microsoft.com/office/drawing/2014/main" id="{BE91359C-2E1C-4F40-AB16-EADF603ADAA6}"/>
                  </a:ext>
                </a:extLst>
              </p:cNvPr>
              <p:cNvSpPr>
                <a:spLocks/>
              </p:cNvSpPr>
              <p:nvPr/>
            </p:nvSpPr>
            <p:spPr bwMode="auto">
              <a:xfrm>
                <a:off x="3210" y="2370"/>
                <a:ext cx="7" cy="7"/>
              </a:xfrm>
              <a:custGeom>
                <a:avLst/>
                <a:gdLst>
                  <a:gd name="T0" fmla="*/ 7 w 7"/>
                  <a:gd name="T1" fmla="*/ 0 h 7"/>
                  <a:gd name="T2" fmla="*/ 0 w 7"/>
                  <a:gd name="T3" fmla="*/ 0 h 7"/>
                  <a:gd name="T4" fmla="*/ 3 w 7"/>
                  <a:gd name="T5" fmla="*/ 3 h 7"/>
                  <a:gd name="T6" fmla="*/ 3 w 7"/>
                  <a:gd name="T7" fmla="*/ 7 h 7"/>
                  <a:gd name="T8" fmla="*/ 7 w 7"/>
                  <a:gd name="T9" fmla="*/ 3 h 7"/>
                  <a:gd name="T10" fmla="*/ 7 w 7"/>
                  <a:gd name="T11" fmla="*/ 3 h 7"/>
                  <a:gd name="T12" fmla="*/ 7 w 7"/>
                  <a:gd name="T13" fmla="*/ 3 h 7"/>
                  <a:gd name="T14" fmla="*/ 7 w 7"/>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0"/>
                    </a:moveTo>
                    <a:lnTo>
                      <a:pt x="0" y="0"/>
                    </a:lnTo>
                    <a:lnTo>
                      <a:pt x="3" y="3"/>
                    </a:lnTo>
                    <a:lnTo>
                      <a:pt x="3" y="7"/>
                    </a:lnTo>
                    <a:lnTo>
                      <a:pt x="7" y="3"/>
                    </a:lnTo>
                    <a:lnTo>
                      <a:pt x="7" y="3"/>
                    </a:lnTo>
                    <a:lnTo>
                      <a:pt x="7" y="3"/>
                    </a:lnTo>
                    <a:lnTo>
                      <a:pt x="7"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14" name="Freeform 839">
                <a:extLst>
                  <a:ext uri="{FF2B5EF4-FFF2-40B4-BE49-F238E27FC236}">
                    <a16:creationId xmlns:a16="http://schemas.microsoft.com/office/drawing/2014/main" id="{EA861081-02E1-4B49-BEAC-A96767A189B1}"/>
                  </a:ext>
                </a:extLst>
              </p:cNvPr>
              <p:cNvSpPr>
                <a:spLocks/>
              </p:cNvSpPr>
              <p:nvPr/>
            </p:nvSpPr>
            <p:spPr bwMode="auto">
              <a:xfrm>
                <a:off x="3231" y="2381"/>
                <a:ext cx="7" cy="3"/>
              </a:xfrm>
              <a:custGeom>
                <a:avLst/>
                <a:gdLst>
                  <a:gd name="T0" fmla="*/ 7 w 7"/>
                  <a:gd name="T1" fmla="*/ 3 h 3"/>
                  <a:gd name="T2" fmla="*/ 7 w 7"/>
                  <a:gd name="T3" fmla="*/ 0 h 3"/>
                  <a:gd name="T4" fmla="*/ 0 w 7"/>
                  <a:gd name="T5" fmla="*/ 0 h 3"/>
                  <a:gd name="T6" fmla="*/ 0 w 7"/>
                  <a:gd name="T7" fmla="*/ 3 h 3"/>
                  <a:gd name="T8" fmla="*/ 0 w 7"/>
                  <a:gd name="T9" fmla="*/ 3 h 3"/>
                  <a:gd name="T10" fmla="*/ 4 w 7"/>
                  <a:gd name="T11" fmla="*/ 3 h 3"/>
                  <a:gd name="T12" fmla="*/ 7 w 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7" y="3"/>
                    </a:moveTo>
                    <a:lnTo>
                      <a:pt x="7" y="0"/>
                    </a:lnTo>
                    <a:lnTo>
                      <a:pt x="0" y="0"/>
                    </a:lnTo>
                    <a:lnTo>
                      <a:pt x="0" y="3"/>
                    </a:lnTo>
                    <a:lnTo>
                      <a:pt x="0" y="3"/>
                    </a:lnTo>
                    <a:lnTo>
                      <a:pt x="4" y="3"/>
                    </a:lnTo>
                    <a:lnTo>
                      <a:pt x="7"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15" name="Freeform 840">
                <a:extLst>
                  <a:ext uri="{FF2B5EF4-FFF2-40B4-BE49-F238E27FC236}">
                    <a16:creationId xmlns:a16="http://schemas.microsoft.com/office/drawing/2014/main" id="{F25343B0-26AF-46A2-AC68-555FBAD6EE40}"/>
                  </a:ext>
                </a:extLst>
              </p:cNvPr>
              <p:cNvSpPr>
                <a:spLocks/>
              </p:cNvSpPr>
              <p:nvPr/>
            </p:nvSpPr>
            <p:spPr bwMode="auto">
              <a:xfrm>
                <a:off x="3260" y="2377"/>
                <a:ext cx="0" cy="4"/>
              </a:xfrm>
              <a:custGeom>
                <a:avLst/>
                <a:gdLst>
                  <a:gd name="T0" fmla="*/ 0 h 4"/>
                  <a:gd name="T1" fmla="*/ 4 h 4"/>
                  <a:gd name="T2" fmla="*/ 4 h 4"/>
                  <a:gd name="T3" fmla="*/ 4 h 4"/>
                  <a:gd name="T4" fmla="*/ 0 h 4"/>
                  <a:gd name="T5" fmla="*/ 0 h 4"/>
                </a:gdLst>
                <a:ahLst/>
                <a:cxnLst>
                  <a:cxn ang="0">
                    <a:pos x="0" y="T0"/>
                  </a:cxn>
                  <a:cxn ang="0">
                    <a:pos x="0" y="T1"/>
                  </a:cxn>
                  <a:cxn ang="0">
                    <a:pos x="0" y="T2"/>
                  </a:cxn>
                  <a:cxn ang="0">
                    <a:pos x="0" y="T3"/>
                  </a:cxn>
                  <a:cxn ang="0">
                    <a:pos x="0" y="T4"/>
                  </a:cxn>
                  <a:cxn ang="0">
                    <a:pos x="0" y="T5"/>
                  </a:cxn>
                </a:cxnLst>
                <a:rect l="0" t="0" r="r" b="b"/>
                <a:pathLst>
                  <a:path h="4">
                    <a:moveTo>
                      <a:pt x="0" y="0"/>
                    </a:moveTo>
                    <a:lnTo>
                      <a:pt x="0" y="4"/>
                    </a:lnTo>
                    <a:lnTo>
                      <a:pt x="0" y="4"/>
                    </a:lnTo>
                    <a:lnTo>
                      <a:pt x="0" y="4"/>
                    </a:lnTo>
                    <a:lnTo>
                      <a:pt x="0" y="0"/>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16" name="Freeform 841">
                <a:extLst>
                  <a:ext uri="{FF2B5EF4-FFF2-40B4-BE49-F238E27FC236}">
                    <a16:creationId xmlns:a16="http://schemas.microsoft.com/office/drawing/2014/main" id="{3B415E08-428D-44F5-867A-13B2025F9502}"/>
                  </a:ext>
                </a:extLst>
              </p:cNvPr>
              <p:cNvSpPr>
                <a:spLocks/>
              </p:cNvSpPr>
              <p:nvPr/>
            </p:nvSpPr>
            <p:spPr bwMode="auto">
              <a:xfrm>
                <a:off x="3260" y="2391"/>
                <a:ext cx="3" cy="4"/>
              </a:xfrm>
              <a:custGeom>
                <a:avLst/>
                <a:gdLst>
                  <a:gd name="T0" fmla="*/ 0 w 3"/>
                  <a:gd name="T1" fmla="*/ 0 h 4"/>
                  <a:gd name="T2" fmla="*/ 3 w 3"/>
                  <a:gd name="T3" fmla="*/ 0 h 4"/>
                  <a:gd name="T4" fmla="*/ 3 w 3"/>
                  <a:gd name="T5" fmla="*/ 0 h 4"/>
                  <a:gd name="T6" fmla="*/ 3 w 3"/>
                  <a:gd name="T7" fmla="*/ 4 h 4"/>
                  <a:gd name="T8" fmla="*/ 3 w 3"/>
                  <a:gd name="T9" fmla="*/ 4 h 4"/>
                  <a:gd name="T10" fmla="*/ 0 w 3"/>
                  <a:gd name="T11" fmla="*/ 4 h 4"/>
                  <a:gd name="T12" fmla="*/ 0 w 3"/>
                  <a:gd name="T13" fmla="*/ 4 h 4"/>
                  <a:gd name="T14" fmla="*/ 0 w 3"/>
                  <a:gd name="T15" fmla="*/ 4 h 4"/>
                  <a:gd name="T16" fmla="*/ 0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0" y="0"/>
                    </a:moveTo>
                    <a:lnTo>
                      <a:pt x="3" y="0"/>
                    </a:lnTo>
                    <a:lnTo>
                      <a:pt x="3" y="0"/>
                    </a:lnTo>
                    <a:lnTo>
                      <a:pt x="3" y="4"/>
                    </a:lnTo>
                    <a:lnTo>
                      <a:pt x="3" y="4"/>
                    </a:lnTo>
                    <a:lnTo>
                      <a:pt x="0" y="4"/>
                    </a:lnTo>
                    <a:lnTo>
                      <a:pt x="0" y="4"/>
                    </a:lnTo>
                    <a:lnTo>
                      <a:pt x="0"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17" name="Freeform 842">
                <a:extLst>
                  <a:ext uri="{FF2B5EF4-FFF2-40B4-BE49-F238E27FC236}">
                    <a16:creationId xmlns:a16="http://schemas.microsoft.com/office/drawing/2014/main" id="{EAB20A16-8554-49F8-AB5C-768085AD99E7}"/>
                  </a:ext>
                </a:extLst>
              </p:cNvPr>
              <p:cNvSpPr>
                <a:spLocks/>
              </p:cNvSpPr>
              <p:nvPr/>
            </p:nvSpPr>
            <p:spPr bwMode="auto">
              <a:xfrm>
                <a:off x="3242" y="2409"/>
                <a:ext cx="7" cy="8"/>
              </a:xfrm>
              <a:custGeom>
                <a:avLst/>
                <a:gdLst>
                  <a:gd name="T0" fmla="*/ 0 w 7"/>
                  <a:gd name="T1" fmla="*/ 0 h 8"/>
                  <a:gd name="T2" fmla="*/ 0 w 7"/>
                  <a:gd name="T3" fmla="*/ 0 h 8"/>
                  <a:gd name="T4" fmla="*/ 0 w 7"/>
                  <a:gd name="T5" fmla="*/ 8 h 8"/>
                  <a:gd name="T6" fmla="*/ 3 w 7"/>
                  <a:gd name="T7" fmla="*/ 8 h 8"/>
                  <a:gd name="T8" fmla="*/ 7 w 7"/>
                  <a:gd name="T9" fmla="*/ 8 h 8"/>
                  <a:gd name="T10" fmla="*/ 7 w 7"/>
                  <a:gd name="T11" fmla="*/ 8 h 8"/>
                  <a:gd name="T12" fmla="*/ 7 w 7"/>
                  <a:gd name="T13" fmla="*/ 4 h 8"/>
                  <a:gd name="T14" fmla="*/ 3 w 7"/>
                  <a:gd name="T15" fmla="*/ 4 h 8"/>
                  <a:gd name="T16" fmla="*/ 0 w 7"/>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0"/>
                    </a:moveTo>
                    <a:lnTo>
                      <a:pt x="0" y="0"/>
                    </a:lnTo>
                    <a:lnTo>
                      <a:pt x="0" y="8"/>
                    </a:lnTo>
                    <a:lnTo>
                      <a:pt x="3" y="8"/>
                    </a:lnTo>
                    <a:lnTo>
                      <a:pt x="7" y="8"/>
                    </a:lnTo>
                    <a:lnTo>
                      <a:pt x="7" y="8"/>
                    </a:lnTo>
                    <a:lnTo>
                      <a:pt x="7" y="4"/>
                    </a:lnTo>
                    <a:lnTo>
                      <a:pt x="3" y="4"/>
                    </a:lnTo>
                    <a:lnTo>
                      <a:pt x="0"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18" name="Freeform 843">
                <a:extLst>
                  <a:ext uri="{FF2B5EF4-FFF2-40B4-BE49-F238E27FC236}">
                    <a16:creationId xmlns:a16="http://schemas.microsoft.com/office/drawing/2014/main" id="{869C17CA-21A3-4711-9C44-D0F625F8A004}"/>
                  </a:ext>
                </a:extLst>
              </p:cNvPr>
              <p:cNvSpPr>
                <a:spLocks/>
              </p:cNvSpPr>
              <p:nvPr/>
            </p:nvSpPr>
            <p:spPr bwMode="auto">
              <a:xfrm>
                <a:off x="3227" y="2417"/>
                <a:ext cx="4" cy="3"/>
              </a:xfrm>
              <a:custGeom>
                <a:avLst/>
                <a:gdLst>
                  <a:gd name="T0" fmla="*/ 4 w 4"/>
                  <a:gd name="T1" fmla="*/ 0 h 3"/>
                  <a:gd name="T2" fmla="*/ 0 w 4"/>
                  <a:gd name="T3" fmla="*/ 0 h 3"/>
                  <a:gd name="T4" fmla="*/ 0 w 4"/>
                  <a:gd name="T5" fmla="*/ 3 h 3"/>
                  <a:gd name="T6" fmla="*/ 0 w 4"/>
                  <a:gd name="T7" fmla="*/ 3 h 3"/>
                  <a:gd name="T8" fmla="*/ 4 w 4"/>
                  <a:gd name="T9" fmla="*/ 3 h 3"/>
                  <a:gd name="T10" fmla="*/ 4 w 4"/>
                  <a:gd name="T11" fmla="*/ 3 h 3"/>
                  <a:gd name="T12" fmla="*/ 4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0"/>
                    </a:moveTo>
                    <a:lnTo>
                      <a:pt x="0" y="0"/>
                    </a:lnTo>
                    <a:lnTo>
                      <a:pt x="0" y="3"/>
                    </a:lnTo>
                    <a:lnTo>
                      <a:pt x="0" y="3"/>
                    </a:lnTo>
                    <a:lnTo>
                      <a:pt x="4" y="3"/>
                    </a:lnTo>
                    <a:lnTo>
                      <a:pt x="4" y="3"/>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19" name="Freeform 844">
                <a:extLst>
                  <a:ext uri="{FF2B5EF4-FFF2-40B4-BE49-F238E27FC236}">
                    <a16:creationId xmlns:a16="http://schemas.microsoft.com/office/drawing/2014/main" id="{0F8FB011-F520-4C32-9EEF-8EC4A7D95E3F}"/>
                  </a:ext>
                </a:extLst>
              </p:cNvPr>
              <p:cNvSpPr>
                <a:spLocks/>
              </p:cNvSpPr>
              <p:nvPr/>
            </p:nvSpPr>
            <p:spPr bwMode="auto">
              <a:xfrm>
                <a:off x="4607" y="2958"/>
                <a:ext cx="3" cy="11"/>
              </a:xfrm>
              <a:custGeom>
                <a:avLst/>
                <a:gdLst>
                  <a:gd name="T0" fmla="*/ 3 w 3"/>
                  <a:gd name="T1" fmla="*/ 0 h 11"/>
                  <a:gd name="T2" fmla="*/ 3 w 3"/>
                  <a:gd name="T3" fmla="*/ 0 h 11"/>
                  <a:gd name="T4" fmla="*/ 3 w 3"/>
                  <a:gd name="T5" fmla="*/ 4 h 11"/>
                  <a:gd name="T6" fmla="*/ 3 w 3"/>
                  <a:gd name="T7" fmla="*/ 7 h 11"/>
                  <a:gd name="T8" fmla="*/ 3 w 3"/>
                  <a:gd name="T9" fmla="*/ 11 h 11"/>
                  <a:gd name="T10" fmla="*/ 3 w 3"/>
                  <a:gd name="T11" fmla="*/ 11 h 11"/>
                  <a:gd name="T12" fmla="*/ 3 w 3"/>
                  <a:gd name="T13" fmla="*/ 11 h 11"/>
                  <a:gd name="T14" fmla="*/ 0 w 3"/>
                  <a:gd name="T15" fmla="*/ 7 h 11"/>
                  <a:gd name="T16" fmla="*/ 0 w 3"/>
                  <a:gd name="T17" fmla="*/ 7 h 11"/>
                  <a:gd name="T18" fmla="*/ 0 w 3"/>
                  <a:gd name="T19" fmla="*/ 7 h 11"/>
                  <a:gd name="T20" fmla="*/ 0 w 3"/>
                  <a:gd name="T21" fmla="*/ 4 h 11"/>
                  <a:gd name="T22" fmla="*/ 0 w 3"/>
                  <a:gd name="T23" fmla="*/ 0 h 11"/>
                  <a:gd name="T24" fmla="*/ 0 w 3"/>
                  <a:gd name="T25" fmla="*/ 0 h 11"/>
                  <a:gd name="T26" fmla="*/ 3 w 3"/>
                  <a:gd name="T27" fmla="*/ 0 h 11"/>
                  <a:gd name="T28" fmla="*/ 3 w 3"/>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11">
                    <a:moveTo>
                      <a:pt x="3" y="0"/>
                    </a:moveTo>
                    <a:lnTo>
                      <a:pt x="3" y="0"/>
                    </a:lnTo>
                    <a:lnTo>
                      <a:pt x="3" y="4"/>
                    </a:lnTo>
                    <a:lnTo>
                      <a:pt x="3" y="7"/>
                    </a:lnTo>
                    <a:lnTo>
                      <a:pt x="3" y="11"/>
                    </a:lnTo>
                    <a:lnTo>
                      <a:pt x="3" y="11"/>
                    </a:lnTo>
                    <a:lnTo>
                      <a:pt x="3" y="11"/>
                    </a:lnTo>
                    <a:lnTo>
                      <a:pt x="0" y="7"/>
                    </a:lnTo>
                    <a:lnTo>
                      <a:pt x="0" y="7"/>
                    </a:lnTo>
                    <a:lnTo>
                      <a:pt x="0" y="7"/>
                    </a:lnTo>
                    <a:lnTo>
                      <a:pt x="0" y="4"/>
                    </a:lnTo>
                    <a:lnTo>
                      <a:pt x="0" y="0"/>
                    </a:lnTo>
                    <a:lnTo>
                      <a:pt x="0" y="0"/>
                    </a:lnTo>
                    <a:lnTo>
                      <a:pt x="3" y="0"/>
                    </a:lnTo>
                    <a:lnTo>
                      <a:pt x="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20" name="Freeform 845">
                <a:extLst>
                  <a:ext uri="{FF2B5EF4-FFF2-40B4-BE49-F238E27FC236}">
                    <a16:creationId xmlns:a16="http://schemas.microsoft.com/office/drawing/2014/main" id="{B1C4ADE1-EA26-4A14-8634-21470E99AD08}"/>
                  </a:ext>
                </a:extLst>
              </p:cNvPr>
              <p:cNvSpPr>
                <a:spLocks/>
              </p:cNvSpPr>
              <p:nvPr/>
            </p:nvSpPr>
            <p:spPr bwMode="auto">
              <a:xfrm>
                <a:off x="4614" y="2976"/>
                <a:ext cx="7" cy="4"/>
              </a:xfrm>
              <a:custGeom>
                <a:avLst/>
                <a:gdLst>
                  <a:gd name="T0" fmla="*/ 7 w 7"/>
                  <a:gd name="T1" fmla="*/ 4 h 4"/>
                  <a:gd name="T2" fmla="*/ 3 w 7"/>
                  <a:gd name="T3" fmla="*/ 4 h 4"/>
                  <a:gd name="T4" fmla="*/ 3 w 7"/>
                  <a:gd name="T5" fmla="*/ 4 h 4"/>
                  <a:gd name="T6" fmla="*/ 3 w 7"/>
                  <a:gd name="T7" fmla="*/ 4 h 4"/>
                  <a:gd name="T8" fmla="*/ 0 w 7"/>
                  <a:gd name="T9" fmla="*/ 0 h 4"/>
                  <a:gd name="T10" fmla="*/ 0 w 7"/>
                  <a:gd name="T11" fmla="*/ 0 h 4"/>
                  <a:gd name="T12" fmla="*/ 0 w 7"/>
                  <a:gd name="T13" fmla="*/ 0 h 4"/>
                  <a:gd name="T14" fmla="*/ 3 w 7"/>
                  <a:gd name="T15" fmla="*/ 0 h 4"/>
                  <a:gd name="T16" fmla="*/ 3 w 7"/>
                  <a:gd name="T17" fmla="*/ 0 h 4"/>
                  <a:gd name="T18" fmla="*/ 7 w 7"/>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7" y="4"/>
                    </a:moveTo>
                    <a:lnTo>
                      <a:pt x="3" y="4"/>
                    </a:lnTo>
                    <a:lnTo>
                      <a:pt x="3" y="4"/>
                    </a:lnTo>
                    <a:lnTo>
                      <a:pt x="3" y="4"/>
                    </a:lnTo>
                    <a:lnTo>
                      <a:pt x="0" y="0"/>
                    </a:lnTo>
                    <a:lnTo>
                      <a:pt x="0" y="0"/>
                    </a:lnTo>
                    <a:lnTo>
                      <a:pt x="0" y="0"/>
                    </a:lnTo>
                    <a:lnTo>
                      <a:pt x="3" y="0"/>
                    </a:lnTo>
                    <a:lnTo>
                      <a:pt x="3" y="0"/>
                    </a:lnTo>
                    <a:lnTo>
                      <a:pt x="7" y="4"/>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21" name="Freeform 846">
                <a:extLst>
                  <a:ext uri="{FF2B5EF4-FFF2-40B4-BE49-F238E27FC236}">
                    <a16:creationId xmlns:a16="http://schemas.microsoft.com/office/drawing/2014/main" id="{1D899095-E501-48A9-A640-3180756F9DA6}"/>
                  </a:ext>
                </a:extLst>
              </p:cNvPr>
              <p:cNvSpPr>
                <a:spLocks/>
              </p:cNvSpPr>
              <p:nvPr/>
            </p:nvSpPr>
            <p:spPr bwMode="auto">
              <a:xfrm>
                <a:off x="4628" y="2973"/>
                <a:ext cx="4" cy="7"/>
              </a:xfrm>
              <a:custGeom>
                <a:avLst/>
                <a:gdLst>
                  <a:gd name="T0" fmla="*/ 4 w 4"/>
                  <a:gd name="T1" fmla="*/ 0 h 7"/>
                  <a:gd name="T2" fmla="*/ 4 w 4"/>
                  <a:gd name="T3" fmla="*/ 0 h 7"/>
                  <a:gd name="T4" fmla="*/ 4 w 4"/>
                  <a:gd name="T5" fmla="*/ 3 h 7"/>
                  <a:gd name="T6" fmla="*/ 4 w 4"/>
                  <a:gd name="T7" fmla="*/ 3 h 7"/>
                  <a:gd name="T8" fmla="*/ 4 w 4"/>
                  <a:gd name="T9" fmla="*/ 7 h 7"/>
                  <a:gd name="T10" fmla="*/ 4 w 4"/>
                  <a:gd name="T11" fmla="*/ 7 h 7"/>
                  <a:gd name="T12" fmla="*/ 4 w 4"/>
                  <a:gd name="T13" fmla="*/ 3 h 7"/>
                  <a:gd name="T14" fmla="*/ 0 w 4"/>
                  <a:gd name="T15" fmla="*/ 3 h 7"/>
                  <a:gd name="T16" fmla="*/ 0 w 4"/>
                  <a:gd name="T17" fmla="*/ 3 h 7"/>
                  <a:gd name="T18" fmla="*/ 0 w 4"/>
                  <a:gd name="T19" fmla="*/ 3 h 7"/>
                  <a:gd name="T20" fmla="*/ 4 w 4"/>
                  <a:gd name="T21" fmla="*/ 3 h 7"/>
                  <a:gd name="T22" fmla="*/ 4 w 4"/>
                  <a:gd name="T23" fmla="*/ 0 h 7"/>
                  <a:gd name="T24" fmla="*/ 4 w 4"/>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7">
                    <a:moveTo>
                      <a:pt x="4" y="0"/>
                    </a:moveTo>
                    <a:lnTo>
                      <a:pt x="4" y="0"/>
                    </a:lnTo>
                    <a:lnTo>
                      <a:pt x="4" y="3"/>
                    </a:lnTo>
                    <a:lnTo>
                      <a:pt x="4" y="3"/>
                    </a:lnTo>
                    <a:lnTo>
                      <a:pt x="4" y="7"/>
                    </a:lnTo>
                    <a:lnTo>
                      <a:pt x="4" y="7"/>
                    </a:lnTo>
                    <a:lnTo>
                      <a:pt x="4" y="3"/>
                    </a:lnTo>
                    <a:lnTo>
                      <a:pt x="0" y="3"/>
                    </a:lnTo>
                    <a:lnTo>
                      <a:pt x="0" y="3"/>
                    </a:lnTo>
                    <a:lnTo>
                      <a:pt x="0" y="3"/>
                    </a:lnTo>
                    <a:lnTo>
                      <a:pt x="4" y="3"/>
                    </a:lnTo>
                    <a:lnTo>
                      <a:pt x="4"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22" name="Freeform 847">
                <a:extLst>
                  <a:ext uri="{FF2B5EF4-FFF2-40B4-BE49-F238E27FC236}">
                    <a16:creationId xmlns:a16="http://schemas.microsoft.com/office/drawing/2014/main" id="{EA2DAA53-826C-4EE4-8415-ED4880C1CD75}"/>
                  </a:ext>
                </a:extLst>
              </p:cNvPr>
              <p:cNvSpPr>
                <a:spLocks/>
              </p:cNvSpPr>
              <p:nvPr/>
            </p:nvSpPr>
            <p:spPr bwMode="auto">
              <a:xfrm>
                <a:off x="4667" y="2919"/>
                <a:ext cx="8" cy="0"/>
              </a:xfrm>
              <a:custGeom>
                <a:avLst/>
                <a:gdLst>
                  <a:gd name="T0" fmla="*/ 4 w 8"/>
                  <a:gd name="T1" fmla="*/ 4 w 8"/>
                  <a:gd name="T2" fmla="*/ 4 w 8"/>
                  <a:gd name="T3" fmla="*/ 0 w 8"/>
                  <a:gd name="T4" fmla="*/ 4 w 8"/>
                  <a:gd name="T5" fmla="*/ 8 w 8"/>
                  <a:gd name="T6" fmla="*/ 4 w 8"/>
                </a:gdLst>
                <a:ahLst/>
                <a:cxnLst>
                  <a:cxn ang="0">
                    <a:pos x="T0" y="0"/>
                  </a:cxn>
                  <a:cxn ang="0">
                    <a:pos x="T1" y="0"/>
                  </a:cxn>
                  <a:cxn ang="0">
                    <a:pos x="T2" y="0"/>
                  </a:cxn>
                  <a:cxn ang="0">
                    <a:pos x="T3" y="0"/>
                  </a:cxn>
                  <a:cxn ang="0">
                    <a:pos x="T4" y="0"/>
                  </a:cxn>
                  <a:cxn ang="0">
                    <a:pos x="T5" y="0"/>
                  </a:cxn>
                  <a:cxn ang="0">
                    <a:pos x="T6" y="0"/>
                  </a:cxn>
                </a:cxnLst>
                <a:rect l="0" t="0" r="r" b="b"/>
                <a:pathLst>
                  <a:path w="8">
                    <a:moveTo>
                      <a:pt x="4" y="0"/>
                    </a:moveTo>
                    <a:lnTo>
                      <a:pt x="4" y="0"/>
                    </a:lnTo>
                    <a:lnTo>
                      <a:pt x="4" y="0"/>
                    </a:lnTo>
                    <a:lnTo>
                      <a:pt x="0" y="0"/>
                    </a:lnTo>
                    <a:lnTo>
                      <a:pt x="4" y="0"/>
                    </a:lnTo>
                    <a:lnTo>
                      <a:pt x="8" y="0"/>
                    </a:lnTo>
                    <a:lnTo>
                      <a:pt x="4"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23" name="Freeform 848">
                <a:extLst>
                  <a:ext uri="{FF2B5EF4-FFF2-40B4-BE49-F238E27FC236}">
                    <a16:creationId xmlns:a16="http://schemas.microsoft.com/office/drawing/2014/main" id="{0DF46A56-2340-4E40-A547-09E021614838}"/>
                  </a:ext>
                </a:extLst>
              </p:cNvPr>
              <p:cNvSpPr>
                <a:spLocks/>
              </p:cNvSpPr>
              <p:nvPr/>
            </p:nvSpPr>
            <p:spPr bwMode="auto">
              <a:xfrm>
                <a:off x="4893" y="3138"/>
                <a:ext cx="7" cy="10"/>
              </a:xfrm>
              <a:custGeom>
                <a:avLst/>
                <a:gdLst>
                  <a:gd name="T0" fmla="*/ 4 w 7"/>
                  <a:gd name="T1" fmla="*/ 3 h 10"/>
                  <a:gd name="T2" fmla="*/ 4 w 7"/>
                  <a:gd name="T3" fmla="*/ 3 h 10"/>
                  <a:gd name="T4" fmla="*/ 7 w 7"/>
                  <a:gd name="T5" fmla="*/ 0 h 10"/>
                  <a:gd name="T6" fmla="*/ 7 w 7"/>
                  <a:gd name="T7" fmla="*/ 3 h 10"/>
                  <a:gd name="T8" fmla="*/ 7 w 7"/>
                  <a:gd name="T9" fmla="*/ 7 h 10"/>
                  <a:gd name="T10" fmla="*/ 7 w 7"/>
                  <a:gd name="T11" fmla="*/ 10 h 10"/>
                  <a:gd name="T12" fmla="*/ 4 w 7"/>
                  <a:gd name="T13" fmla="*/ 10 h 10"/>
                  <a:gd name="T14" fmla="*/ 0 w 7"/>
                  <a:gd name="T15" fmla="*/ 10 h 10"/>
                  <a:gd name="T16" fmla="*/ 0 w 7"/>
                  <a:gd name="T17" fmla="*/ 7 h 10"/>
                  <a:gd name="T18" fmla="*/ 0 w 7"/>
                  <a:gd name="T19" fmla="*/ 3 h 10"/>
                  <a:gd name="T20" fmla="*/ 4 w 7"/>
                  <a:gd name="T2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0">
                    <a:moveTo>
                      <a:pt x="4" y="3"/>
                    </a:moveTo>
                    <a:lnTo>
                      <a:pt x="4" y="3"/>
                    </a:lnTo>
                    <a:lnTo>
                      <a:pt x="7" y="0"/>
                    </a:lnTo>
                    <a:lnTo>
                      <a:pt x="7" y="3"/>
                    </a:lnTo>
                    <a:lnTo>
                      <a:pt x="7" y="7"/>
                    </a:lnTo>
                    <a:lnTo>
                      <a:pt x="7" y="10"/>
                    </a:lnTo>
                    <a:lnTo>
                      <a:pt x="4" y="10"/>
                    </a:lnTo>
                    <a:lnTo>
                      <a:pt x="0" y="10"/>
                    </a:lnTo>
                    <a:lnTo>
                      <a:pt x="0" y="7"/>
                    </a:lnTo>
                    <a:lnTo>
                      <a:pt x="0" y="3"/>
                    </a:lnTo>
                    <a:lnTo>
                      <a:pt x="4" y="3"/>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24" name="Freeform 849">
                <a:extLst>
                  <a:ext uri="{FF2B5EF4-FFF2-40B4-BE49-F238E27FC236}">
                    <a16:creationId xmlns:a16="http://schemas.microsoft.com/office/drawing/2014/main" id="{14C5F671-6B9A-45DC-B0A3-91D3D5EB5C7D}"/>
                  </a:ext>
                </a:extLst>
              </p:cNvPr>
              <p:cNvSpPr>
                <a:spLocks/>
              </p:cNvSpPr>
              <p:nvPr/>
            </p:nvSpPr>
            <p:spPr bwMode="auto">
              <a:xfrm>
                <a:off x="4847" y="3159"/>
                <a:ext cx="14" cy="11"/>
              </a:xfrm>
              <a:custGeom>
                <a:avLst/>
                <a:gdLst>
                  <a:gd name="T0" fmla="*/ 3 w 14"/>
                  <a:gd name="T1" fmla="*/ 0 h 11"/>
                  <a:gd name="T2" fmla="*/ 0 w 14"/>
                  <a:gd name="T3" fmla="*/ 0 h 11"/>
                  <a:gd name="T4" fmla="*/ 10 w 14"/>
                  <a:gd name="T5" fmla="*/ 0 h 11"/>
                  <a:gd name="T6" fmla="*/ 10 w 14"/>
                  <a:gd name="T7" fmla="*/ 0 h 11"/>
                  <a:gd name="T8" fmla="*/ 14 w 14"/>
                  <a:gd name="T9" fmla="*/ 4 h 11"/>
                  <a:gd name="T10" fmla="*/ 14 w 14"/>
                  <a:gd name="T11" fmla="*/ 7 h 11"/>
                  <a:gd name="T12" fmla="*/ 14 w 14"/>
                  <a:gd name="T13" fmla="*/ 11 h 11"/>
                  <a:gd name="T14" fmla="*/ 10 w 14"/>
                  <a:gd name="T15" fmla="*/ 11 h 11"/>
                  <a:gd name="T16" fmla="*/ 7 w 14"/>
                  <a:gd name="T17" fmla="*/ 7 h 11"/>
                  <a:gd name="T18" fmla="*/ 3 w 14"/>
                  <a:gd name="T19" fmla="*/ 4 h 11"/>
                  <a:gd name="T20" fmla="*/ 3 w 14"/>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1">
                    <a:moveTo>
                      <a:pt x="3" y="0"/>
                    </a:moveTo>
                    <a:lnTo>
                      <a:pt x="0" y="0"/>
                    </a:lnTo>
                    <a:lnTo>
                      <a:pt x="10" y="0"/>
                    </a:lnTo>
                    <a:lnTo>
                      <a:pt x="10" y="0"/>
                    </a:lnTo>
                    <a:lnTo>
                      <a:pt x="14" y="4"/>
                    </a:lnTo>
                    <a:lnTo>
                      <a:pt x="14" y="7"/>
                    </a:lnTo>
                    <a:lnTo>
                      <a:pt x="14" y="11"/>
                    </a:lnTo>
                    <a:lnTo>
                      <a:pt x="10" y="11"/>
                    </a:lnTo>
                    <a:lnTo>
                      <a:pt x="7" y="7"/>
                    </a:lnTo>
                    <a:lnTo>
                      <a:pt x="3" y="4"/>
                    </a:lnTo>
                    <a:lnTo>
                      <a:pt x="3" y="0"/>
                    </a:lnTo>
                  </a:path>
                </a:pathLst>
              </a:custGeom>
              <a:grpFill/>
              <a:ln w="0"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25" name="Freeform 850">
                <a:extLst>
                  <a:ext uri="{FF2B5EF4-FFF2-40B4-BE49-F238E27FC236}">
                    <a16:creationId xmlns:a16="http://schemas.microsoft.com/office/drawing/2014/main" id="{251F1888-91BE-477B-B8D6-D2B0B6CA99F1}"/>
                  </a:ext>
                </a:extLst>
              </p:cNvPr>
              <p:cNvSpPr>
                <a:spLocks/>
              </p:cNvSpPr>
              <p:nvPr/>
            </p:nvSpPr>
            <p:spPr bwMode="auto">
              <a:xfrm>
                <a:off x="6172" y="2194"/>
                <a:ext cx="36" cy="75"/>
              </a:xfrm>
              <a:custGeom>
                <a:avLst/>
                <a:gdLst>
                  <a:gd name="T0" fmla="*/ 29 w 36"/>
                  <a:gd name="T1" fmla="*/ 0 h 75"/>
                  <a:gd name="T2" fmla="*/ 32 w 36"/>
                  <a:gd name="T3" fmla="*/ 4 h 75"/>
                  <a:gd name="T4" fmla="*/ 32 w 36"/>
                  <a:gd name="T5" fmla="*/ 4 h 75"/>
                  <a:gd name="T6" fmla="*/ 36 w 36"/>
                  <a:gd name="T7" fmla="*/ 4 h 75"/>
                  <a:gd name="T8" fmla="*/ 36 w 36"/>
                  <a:gd name="T9" fmla="*/ 4 h 75"/>
                  <a:gd name="T10" fmla="*/ 36 w 36"/>
                  <a:gd name="T11" fmla="*/ 7 h 75"/>
                  <a:gd name="T12" fmla="*/ 36 w 36"/>
                  <a:gd name="T13" fmla="*/ 7 h 75"/>
                  <a:gd name="T14" fmla="*/ 36 w 36"/>
                  <a:gd name="T15" fmla="*/ 11 h 75"/>
                  <a:gd name="T16" fmla="*/ 36 w 36"/>
                  <a:gd name="T17" fmla="*/ 14 h 75"/>
                  <a:gd name="T18" fmla="*/ 36 w 36"/>
                  <a:gd name="T19" fmla="*/ 18 h 75"/>
                  <a:gd name="T20" fmla="*/ 36 w 36"/>
                  <a:gd name="T21" fmla="*/ 18 h 75"/>
                  <a:gd name="T22" fmla="*/ 32 w 36"/>
                  <a:gd name="T23" fmla="*/ 25 h 75"/>
                  <a:gd name="T24" fmla="*/ 29 w 36"/>
                  <a:gd name="T25" fmla="*/ 36 h 75"/>
                  <a:gd name="T26" fmla="*/ 29 w 36"/>
                  <a:gd name="T27" fmla="*/ 43 h 75"/>
                  <a:gd name="T28" fmla="*/ 25 w 36"/>
                  <a:gd name="T29" fmla="*/ 50 h 75"/>
                  <a:gd name="T30" fmla="*/ 21 w 36"/>
                  <a:gd name="T31" fmla="*/ 57 h 75"/>
                  <a:gd name="T32" fmla="*/ 18 w 36"/>
                  <a:gd name="T33" fmla="*/ 57 h 75"/>
                  <a:gd name="T34" fmla="*/ 18 w 36"/>
                  <a:gd name="T35" fmla="*/ 61 h 75"/>
                  <a:gd name="T36" fmla="*/ 14 w 36"/>
                  <a:gd name="T37" fmla="*/ 75 h 75"/>
                  <a:gd name="T38" fmla="*/ 14 w 36"/>
                  <a:gd name="T39" fmla="*/ 72 h 75"/>
                  <a:gd name="T40" fmla="*/ 11 w 36"/>
                  <a:gd name="T41" fmla="*/ 68 h 75"/>
                  <a:gd name="T42" fmla="*/ 11 w 36"/>
                  <a:gd name="T43" fmla="*/ 65 h 75"/>
                  <a:gd name="T44" fmla="*/ 7 w 36"/>
                  <a:gd name="T45" fmla="*/ 61 h 75"/>
                  <a:gd name="T46" fmla="*/ 4 w 36"/>
                  <a:gd name="T47" fmla="*/ 54 h 75"/>
                  <a:gd name="T48" fmla="*/ 0 w 36"/>
                  <a:gd name="T49" fmla="*/ 47 h 75"/>
                  <a:gd name="T50" fmla="*/ 0 w 36"/>
                  <a:gd name="T51" fmla="*/ 40 h 75"/>
                  <a:gd name="T52" fmla="*/ 0 w 36"/>
                  <a:gd name="T53" fmla="*/ 36 h 75"/>
                  <a:gd name="T54" fmla="*/ 4 w 36"/>
                  <a:gd name="T55" fmla="*/ 29 h 75"/>
                  <a:gd name="T56" fmla="*/ 18 w 36"/>
                  <a:gd name="T57" fmla="*/ 7 h 75"/>
                  <a:gd name="T58" fmla="*/ 25 w 36"/>
                  <a:gd name="T59" fmla="*/ 4 h 75"/>
                  <a:gd name="T60" fmla="*/ 25 w 36"/>
                  <a:gd name="T61" fmla="*/ 4 h 75"/>
                  <a:gd name="T62" fmla="*/ 29 w 36"/>
                  <a:gd name="T6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75">
                    <a:moveTo>
                      <a:pt x="29" y="0"/>
                    </a:moveTo>
                    <a:lnTo>
                      <a:pt x="32" y="4"/>
                    </a:lnTo>
                    <a:lnTo>
                      <a:pt x="32" y="4"/>
                    </a:lnTo>
                    <a:lnTo>
                      <a:pt x="36" y="4"/>
                    </a:lnTo>
                    <a:lnTo>
                      <a:pt x="36" y="4"/>
                    </a:lnTo>
                    <a:lnTo>
                      <a:pt x="36" y="7"/>
                    </a:lnTo>
                    <a:lnTo>
                      <a:pt x="36" y="7"/>
                    </a:lnTo>
                    <a:lnTo>
                      <a:pt x="36" y="11"/>
                    </a:lnTo>
                    <a:lnTo>
                      <a:pt x="36" y="14"/>
                    </a:lnTo>
                    <a:lnTo>
                      <a:pt x="36" y="18"/>
                    </a:lnTo>
                    <a:lnTo>
                      <a:pt x="36" y="18"/>
                    </a:lnTo>
                    <a:lnTo>
                      <a:pt x="32" y="25"/>
                    </a:lnTo>
                    <a:lnTo>
                      <a:pt x="29" y="36"/>
                    </a:lnTo>
                    <a:lnTo>
                      <a:pt x="29" y="43"/>
                    </a:lnTo>
                    <a:lnTo>
                      <a:pt x="25" y="50"/>
                    </a:lnTo>
                    <a:lnTo>
                      <a:pt x="21" y="57"/>
                    </a:lnTo>
                    <a:lnTo>
                      <a:pt x="18" y="57"/>
                    </a:lnTo>
                    <a:lnTo>
                      <a:pt x="18" y="61"/>
                    </a:lnTo>
                    <a:lnTo>
                      <a:pt x="14" y="75"/>
                    </a:lnTo>
                    <a:lnTo>
                      <a:pt x="14" y="72"/>
                    </a:lnTo>
                    <a:lnTo>
                      <a:pt x="11" y="68"/>
                    </a:lnTo>
                    <a:lnTo>
                      <a:pt x="11" y="65"/>
                    </a:lnTo>
                    <a:lnTo>
                      <a:pt x="7" y="61"/>
                    </a:lnTo>
                    <a:lnTo>
                      <a:pt x="4" y="54"/>
                    </a:lnTo>
                    <a:lnTo>
                      <a:pt x="0" y="47"/>
                    </a:lnTo>
                    <a:lnTo>
                      <a:pt x="0" y="40"/>
                    </a:lnTo>
                    <a:lnTo>
                      <a:pt x="0" y="36"/>
                    </a:lnTo>
                    <a:lnTo>
                      <a:pt x="4" y="29"/>
                    </a:lnTo>
                    <a:lnTo>
                      <a:pt x="18" y="7"/>
                    </a:lnTo>
                    <a:lnTo>
                      <a:pt x="25" y="4"/>
                    </a:lnTo>
                    <a:lnTo>
                      <a:pt x="25" y="4"/>
                    </a:lnTo>
                    <a:lnTo>
                      <a:pt x="29"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26" name="Freeform 851">
                <a:extLst>
                  <a:ext uri="{FF2B5EF4-FFF2-40B4-BE49-F238E27FC236}">
                    <a16:creationId xmlns:a16="http://schemas.microsoft.com/office/drawing/2014/main" id="{E36BCEE5-FE24-4742-BD3F-6343DEBFE596}"/>
                  </a:ext>
                </a:extLst>
              </p:cNvPr>
              <p:cNvSpPr>
                <a:spLocks/>
              </p:cNvSpPr>
              <p:nvPr/>
            </p:nvSpPr>
            <p:spPr bwMode="auto">
              <a:xfrm>
                <a:off x="6172" y="2194"/>
                <a:ext cx="36" cy="75"/>
              </a:xfrm>
              <a:custGeom>
                <a:avLst/>
                <a:gdLst>
                  <a:gd name="T0" fmla="*/ 29 w 36"/>
                  <a:gd name="T1" fmla="*/ 0 h 75"/>
                  <a:gd name="T2" fmla="*/ 32 w 36"/>
                  <a:gd name="T3" fmla="*/ 4 h 75"/>
                  <a:gd name="T4" fmla="*/ 32 w 36"/>
                  <a:gd name="T5" fmla="*/ 4 h 75"/>
                  <a:gd name="T6" fmla="*/ 36 w 36"/>
                  <a:gd name="T7" fmla="*/ 4 h 75"/>
                  <a:gd name="T8" fmla="*/ 36 w 36"/>
                  <a:gd name="T9" fmla="*/ 4 h 75"/>
                  <a:gd name="T10" fmla="*/ 36 w 36"/>
                  <a:gd name="T11" fmla="*/ 7 h 75"/>
                  <a:gd name="T12" fmla="*/ 36 w 36"/>
                  <a:gd name="T13" fmla="*/ 7 h 75"/>
                  <a:gd name="T14" fmla="*/ 36 w 36"/>
                  <a:gd name="T15" fmla="*/ 11 h 75"/>
                  <a:gd name="T16" fmla="*/ 36 w 36"/>
                  <a:gd name="T17" fmla="*/ 14 h 75"/>
                  <a:gd name="T18" fmla="*/ 36 w 36"/>
                  <a:gd name="T19" fmla="*/ 18 h 75"/>
                  <a:gd name="T20" fmla="*/ 36 w 36"/>
                  <a:gd name="T21" fmla="*/ 18 h 75"/>
                  <a:gd name="T22" fmla="*/ 32 w 36"/>
                  <a:gd name="T23" fmla="*/ 25 h 75"/>
                  <a:gd name="T24" fmla="*/ 29 w 36"/>
                  <a:gd name="T25" fmla="*/ 36 h 75"/>
                  <a:gd name="T26" fmla="*/ 29 w 36"/>
                  <a:gd name="T27" fmla="*/ 43 h 75"/>
                  <a:gd name="T28" fmla="*/ 25 w 36"/>
                  <a:gd name="T29" fmla="*/ 50 h 75"/>
                  <a:gd name="T30" fmla="*/ 21 w 36"/>
                  <a:gd name="T31" fmla="*/ 57 h 75"/>
                  <a:gd name="T32" fmla="*/ 18 w 36"/>
                  <a:gd name="T33" fmla="*/ 57 h 75"/>
                  <a:gd name="T34" fmla="*/ 18 w 36"/>
                  <a:gd name="T35" fmla="*/ 61 h 75"/>
                  <a:gd name="T36" fmla="*/ 14 w 36"/>
                  <a:gd name="T37" fmla="*/ 75 h 75"/>
                  <a:gd name="T38" fmla="*/ 14 w 36"/>
                  <a:gd name="T39" fmla="*/ 72 h 75"/>
                  <a:gd name="T40" fmla="*/ 11 w 36"/>
                  <a:gd name="T41" fmla="*/ 68 h 75"/>
                  <a:gd name="T42" fmla="*/ 11 w 36"/>
                  <a:gd name="T43" fmla="*/ 65 h 75"/>
                  <a:gd name="T44" fmla="*/ 7 w 36"/>
                  <a:gd name="T45" fmla="*/ 61 h 75"/>
                  <a:gd name="T46" fmla="*/ 4 w 36"/>
                  <a:gd name="T47" fmla="*/ 54 h 75"/>
                  <a:gd name="T48" fmla="*/ 0 w 36"/>
                  <a:gd name="T49" fmla="*/ 47 h 75"/>
                  <a:gd name="T50" fmla="*/ 0 w 36"/>
                  <a:gd name="T51" fmla="*/ 40 h 75"/>
                  <a:gd name="T52" fmla="*/ 0 w 36"/>
                  <a:gd name="T53" fmla="*/ 36 h 75"/>
                  <a:gd name="T54" fmla="*/ 4 w 36"/>
                  <a:gd name="T55" fmla="*/ 29 h 75"/>
                  <a:gd name="T56" fmla="*/ 18 w 36"/>
                  <a:gd name="T57" fmla="*/ 7 h 75"/>
                  <a:gd name="T58" fmla="*/ 25 w 36"/>
                  <a:gd name="T59" fmla="*/ 4 h 75"/>
                  <a:gd name="T60" fmla="*/ 25 w 36"/>
                  <a:gd name="T61" fmla="*/ 4 h 75"/>
                  <a:gd name="T62" fmla="*/ 29 w 36"/>
                  <a:gd name="T6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75">
                    <a:moveTo>
                      <a:pt x="29" y="0"/>
                    </a:moveTo>
                    <a:lnTo>
                      <a:pt x="32" y="4"/>
                    </a:lnTo>
                    <a:lnTo>
                      <a:pt x="32" y="4"/>
                    </a:lnTo>
                    <a:lnTo>
                      <a:pt x="36" y="4"/>
                    </a:lnTo>
                    <a:lnTo>
                      <a:pt x="36" y="4"/>
                    </a:lnTo>
                    <a:lnTo>
                      <a:pt x="36" y="7"/>
                    </a:lnTo>
                    <a:lnTo>
                      <a:pt x="36" y="7"/>
                    </a:lnTo>
                    <a:lnTo>
                      <a:pt x="36" y="11"/>
                    </a:lnTo>
                    <a:lnTo>
                      <a:pt x="36" y="14"/>
                    </a:lnTo>
                    <a:lnTo>
                      <a:pt x="36" y="18"/>
                    </a:lnTo>
                    <a:lnTo>
                      <a:pt x="36" y="18"/>
                    </a:lnTo>
                    <a:lnTo>
                      <a:pt x="32" y="25"/>
                    </a:lnTo>
                    <a:lnTo>
                      <a:pt x="29" y="36"/>
                    </a:lnTo>
                    <a:lnTo>
                      <a:pt x="29" y="43"/>
                    </a:lnTo>
                    <a:lnTo>
                      <a:pt x="25" y="50"/>
                    </a:lnTo>
                    <a:lnTo>
                      <a:pt x="21" y="57"/>
                    </a:lnTo>
                    <a:lnTo>
                      <a:pt x="18" y="57"/>
                    </a:lnTo>
                    <a:lnTo>
                      <a:pt x="18" y="61"/>
                    </a:lnTo>
                    <a:lnTo>
                      <a:pt x="14" y="75"/>
                    </a:lnTo>
                    <a:lnTo>
                      <a:pt x="14" y="72"/>
                    </a:lnTo>
                    <a:lnTo>
                      <a:pt x="11" y="68"/>
                    </a:lnTo>
                    <a:lnTo>
                      <a:pt x="11" y="65"/>
                    </a:lnTo>
                    <a:lnTo>
                      <a:pt x="7" y="61"/>
                    </a:lnTo>
                    <a:lnTo>
                      <a:pt x="4" y="54"/>
                    </a:lnTo>
                    <a:lnTo>
                      <a:pt x="0" y="47"/>
                    </a:lnTo>
                    <a:lnTo>
                      <a:pt x="0" y="40"/>
                    </a:lnTo>
                    <a:lnTo>
                      <a:pt x="0" y="36"/>
                    </a:lnTo>
                    <a:lnTo>
                      <a:pt x="4" y="29"/>
                    </a:lnTo>
                    <a:lnTo>
                      <a:pt x="18" y="7"/>
                    </a:lnTo>
                    <a:lnTo>
                      <a:pt x="25" y="4"/>
                    </a:lnTo>
                    <a:lnTo>
                      <a:pt x="25" y="4"/>
                    </a:lnTo>
                    <a:lnTo>
                      <a:pt x="29"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27" name="Freeform 852">
                <a:extLst>
                  <a:ext uri="{FF2B5EF4-FFF2-40B4-BE49-F238E27FC236}">
                    <a16:creationId xmlns:a16="http://schemas.microsoft.com/office/drawing/2014/main" id="{BA1D7B89-9829-47B3-ABBF-01E51C48A989}"/>
                  </a:ext>
                </a:extLst>
              </p:cNvPr>
              <p:cNvSpPr>
                <a:spLocks/>
              </p:cNvSpPr>
              <p:nvPr/>
            </p:nvSpPr>
            <p:spPr bwMode="auto">
              <a:xfrm>
                <a:off x="6247" y="2216"/>
                <a:ext cx="4" cy="3"/>
              </a:xfrm>
              <a:custGeom>
                <a:avLst/>
                <a:gdLst>
                  <a:gd name="T0" fmla="*/ 0 w 4"/>
                  <a:gd name="T1" fmla="*/ 0 h 3"/>
                  <a:gd name="T2" fmla="*/ 0 w 4"/>
                  <a:gd name="T3" fmla="*/ 0 h 3"/>
                  <a:gd name="T4" fmla="*/ 4 w 4"/>
                  <a:gd name="T5" fmla="*/ 0 h 3"/>
                  <a:gd name="T6" fmla="*/ 4 w 4"/>
                  <a:gd name="T7" fmla="*/ 0 h 3"/>
                  <a:gd name="T8" fmla="*/ 0 w 4"/>
                  <a:gd name="T9" fmla="*/ 3 h 3"/>
                  <a:gd name="T10" fmla="*/ 0 w 4"/>
                  <a:gd name="T11" fmla="*/ 3 h 3"/>
                  <a:gd name="T12" fmla="*/ 0 w 4"/>
                  <a:gd name="T13" fmla="*/ 0 h 3"/>
                  <a:gd name="T14" fmla="*/ 0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0" y="0"/>
                    </a:moveTo>
                    <a:lnTo>
                      <a:pt x="0" y="0"/>
                    </a:lnTo>
                    <a:lnTo>
                      <a:pt x="4" y="0"/>
                    </a:lnTo>
                    <a:lnTo>
                      <a:pt x="4" y="0"/>
                    </a:lnTo>
                    <a:lnTo>
                      <a:pt x="0" y="3"/>
                    </a:lnTo>
                    <a:lnTo>
                      <a:pt x="0" y="3"/>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28" name="Freeform 853">
                <a:extLst>
                  <a:ext uri="{FF2B5EF4-FFF2-40B4-BE49-F238E27FC236}">
                    <a16:creationId xmlns:a16="http://schemas.microsoft.com/office/drawing/2014/main" id="{99B19A66-5F57-420F-BE51-E00177A28DE5}"/>
                  </a:ext>
                </a:extLst>
              </p:cNvPr>
              <p:cNvSpPr>
                <a:spLocks/>
              </p:cNvSpPr>
              <p:nvPr/>
            </p:nvSpPr>
            <p:spPr bwMode="auto">
              <a:xfrm>
                <a:off x="6247" y="2216"/>
                <a:ext cx="4" cy="3"/>
              </a:xfrm>
              <a:custGeom>
                <a:avLst/>
                <a:gdLst>
                  <a:gd name="T0" fmla="*/ 0 w 4"/>
                  <a:gd name="T1" fmla="*/ 0 h 3"/>
                  <a:gd name="T2" fmla="*/ 0 w 4"/>
                  <a:gd name="T3" fmla="*/ 0 h 3"/>
                  <a:gd name="T4" fmla="*/ 4 w 4"/>
                  <a:gd name="T5" fmla="*/ 0 h 3"/>
                  <a:gd name="T6" fmla="*/ 4 w 4"/>
                  <a:gd name="T7" fmla="*/ 0 h 3"/>
                  <a:gd name="T8" fmla="*/ 0 w 4"/>
                  <a:gd name="T9" fmla="*/ 3 h 3"/>
                  <a:gd name="T10" fmla="*/ 0 w 4"/>
                  <a:gd name="T11" fmla="*/ 3 h 3"/>
                  <a:gd name="T12" fmla="*/ 0 w 4"/>
                  <a:gd name="T13" fmla="*/ 0 h 3"/>
                  <a:gd name="T14" fmla="*/ 0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0" y="0"/>
                    </a:moveTo>
                    <a:lnTo>
                      <a:pt x="0" y="0"/>
                    </a:lnTo>
                    <a:lnTo>
                      <a:pt x="4" y="0"/>
                    </a:lnTo>
                    <a:lnTo>
                      <a:pt x="4" y="0"/>
                    </a:lnTo>
                    <a:lnTo>
                      <a:pt x="0" y="3"/>
                    </a:lnTo>
                    <a:lnTo>
                      <a:pt x="0" y="3"/>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29" name="Freeform 854">
                <a:extLst>
                  <a:ext uri="{FF2B5EF4-FFF2-40B4-BE49-F238E27FC236}">
                    <a16:creationId xmlns:a16="http://schemas.microsoft.com/office/drawing/2014/main" id="{964819E5-4990-4A4D-BAA2-64CA1BB9BF82}"/>
                  </a:ext>
                </a:extLst>
              </p:cNvPr>
              <p:cNvSpPr>
                <a:spLocks/>
              </p:cNvSpPr>
              <p:nvPr/>
            </p:nvSpPr>
            <p:spPr bwMode="auto">
              <a:xfrm>
                <a:off x="6254" y="2212"/>
                <a:ext cx="4" cy="4"/>
              </a:xfrm>
              <a:custGeom>
                <a:avLst/>
                <a:gdLst>
                  <a:gd name="T0" fmla="*/ 0 w 4"/>
                  <a:gd name="T1" fmla="*/ 4 h 4"/>
                  <a:gd name="T2" fmla="*/ 0 w 4"/>
                  <a:gd name="T3" fmla="*/ 4 h 4"/>
                  <a:gd name="T4" fmla="*/ 0 w 4"/>
                  <a:gd name="T5" fmla="*/ 0 h 4"/>
                  <a:gd name="T6" fmla="*/ 4 w 4"/>
                  <a:gd name="T7" fmla="*/ 0 h 4"/>
                  <a:gd name="T8" fmla="*/ 4 w 4"/>
                  <a:gd name="T9" fmla="*/ 0 h 4"/>
                  <a:gd name="T10" fmla="*/ 4 w 4"/>
                  <a:gd name="T11" fmla="*/ 4 h 4"/>
                  <a:gd name="T12" fmla="*/ 0 w 4"/>
                  <a:gd name="T13" fmla="*/ 4 h 4"/>
                  <a:gd name="T14" fmla="*/ 0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4"/>
                    </a:moveTo>
                    <a:lnTo>
                      <a:pt x="0" y="4"/>
                    </a:lnTo>
                    <a:lnTo>
                      <a:pt x="0" y="0"/>
                    </a:lnTo>
                    <a:lnTo>
                      <a:pt x="4" y="0"/>
                    </a:lnTo>
                    <a:lnTo>
                      <a:pt x="4" y="0"/>
                    </a:lnTo>
                    <a:lnTo>
                      <a:pt x="4" y="4"/>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30" name="Freeform 855">
                <a:extLst>
                  <a:ext uri="{FF2B5EF4-FFF2-40B4-BE49-F238E27FC236}">
                    <a16:creationId xmlns:a16="http://schemas.microsoft.com/office/drawing/2014/main" id="{57D6E339-C78F-4D6A-9A0B-7B945D7736AD}"/>
                  </a:ext>
                </a:extLst>
              </p:cNvPr>
              <p:cNvSpPr>
                <a:spLocks/>
              </p:cNvSpPr>
              <p:nvPr/>
            </p:nvSpPr>
            <p:spPr bwMode="auto">
              <a:xfrm>
                <a:off x="6254" y="2212"/>
                <a:ext cx="4" cy="4"/>
              </a:xfrm>
              <a:custGeom>
                <a:avLst/>
                <a:gdLst>
                  <a:gd name="T0" fmla="*/ 0 w 4"/>
                  <a:gd name="T1" fmla="*/ 4 h 4"/>
                  <a:gd name="T2" fmla="*/ 0 w 4"/>
                  <a:gd name="T3" fmla="*/ 4 h 4"/>
                  <a:gd name="T4" fmla="*/ 0 w 4"/>
                  <a:gd name="T5" fmla="*/ 0 h 4"/>
                  <a:gd name="T6" fmla="*/ 4 w 4"/>
                  <a:gd name="T7" fmla="*/ 0 h 4"/>
                  <a:gd name="T8" fmla="*/ 4 w 4"/>
                  <a:gd name="T9" fmla="*/ 0 h 4"/>
                  <a:gd name="T10" fmla="*/ 4 w 4"/>
                  <a:gd name="T11" fmla="*/ 4 h 4"/>
                  <a:gd name="T12" fmla="*/ 0 w 4"/>
                  <a:gd name="T13" fmla="*/ 4 h 4"/>
                  <a:gd name="T14" fmla="*/ 0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4"/>
                    </a:moveTo>
                    <a:lnTo>
                      <a:pt x="0" y="4"/>
                    </a:lnTo>
                    <a:lnTo>
                      <a:pt x="0" y="0"/>
                    </a:lnTo>
                    <a:lnTo>
                      <a:pt x="4" y="0"/>
                    </a:lnTo>
                    <a:lnTo>
                      <a:pt x="4" y="0"/>
                    </a:lnTo>
                    <a:lnTo>
                      <a:pt x="4" y="4"/>
                    </a:lnTo>
                    <a:lnTo>
                      <a:pt x="0"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31" name="Freeform 856">
                <a:extLst>
                  <a:ext uri="{FF2B5EF4-FFF2-40B4-BE49-F238E27FC236}">
                    <a16:creationId xmlns:a16="http://schemas.microsoft.com/office/drawing/2014/main" id="{6E71A6D2-E164-471F-9964-11379DD4D1F9}"/>
                  </a:ext>
                </a:extLst>
              </p:cNvPr>
              <p:cNvSpPr>
                <a:spLocks/>
              </p:cNvSpPr>
              <p:nvPr/>
            </p:nvSpPr>
            <p:spPr bwMode="auto">
              <a:xfrm>
                <a:off x="6279" y="2205"/>
                <a:ext cx="4" cy="3"/>
              </a:xfrm>
              <a:custGeom>
                <a:avLst/>
                <a:gdLst>
                  <a:gd name="T0" fmla="*/ 0 w 4"/>
                  <a:gd name="T1" fmla="*/ 0 h 3"/>
                  <a:gd name="T2" fmla="*/ 0 w 4"/>
                  <a:gd name="T3" fmla="*/ 0 h 3"/>
                  <a:gd name="T4" fmla="*/ 0 w 4"/>
                  <a:gd name="T5" fmla="*/ 0 h 3"/>
                  <a:gd name="T6" fmla="*/ 0 w 4"/>
                  <a:gd name="T7" fmla="*/ 0 h 3"/>
                  <a:gd name="T8" fmla="*/ 0 w 4"/>
                  <a:gd name="T9" fmla="*/ 3 h 3"/>
                  <a:gd name="T10" fmla="*/ 4 w 4"/>
                  <a:gd name="T11" fmla="*/ 3 h 3"/>
                  <a:gd name="T12" fmla="*/ 0 w 4"/>
                  <a:gd name="T13" fmla="*/ 3 h 3"/>
                  <a:gd name="T14" fmla="*/ 0 w 4"/>
                  <a:gd name="T15" fmla="*/ 3 h 3"/>
                  <a:gd name="T16" fmla="*/ 0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0" y="0"/>
                    </a:moveTo>
                    <a:lnTo>
                      <a:pt x="0" y="0"/>
                    </a:lnTo>
                    <a:lnTo>
                      <a:pt x="0" y="0"/>
                    </a:lnTo>
                    <a:lnTo>
                      <a:pt x="0" y="0"/>
                    </a:lnTo>
                    <a:lnTo>
                      <a:pt x="0" y="3"/>
                    </a:lnTo>
                    <a:lnTo>
                      <a:pt x="4" y="3"/>
                    </a:lnTo>
                    <a:lnTo>
                      <a:pt x="0" y="3"/>
                    </a:lnTo>
                    <a:lnTo>
                      <a:pt x="0" y="3"/>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32" name="Freeform 857">
                <a:extLst>
                  <a:ext uri="{FF2B5EF4-FFF2-40B4-BE49-F238E27FC236}">
                    <a16:creationId xmlns:a16="http://schemas.microsoft.com/office/drawing/2014/main" id="{99ACD38D-2D13-4698-AA68-50E1442D798A}"/>
                  </a:ext>
                </a:extLst>
              </p:cNvPr>
              <p:cNvSpPr>
                <a:spLocks/>
              </p:cNvSpPr>
              <p:nvPr/>
            </p:nvSpPr>
            <p:spPr bwMode="auto">
              <a:xfrm>
                <a:off x="6279" y="2205"/>
                <a:ext cx="4" cy="3"/>
              </a:xfrm>
              <a:custGeom>
                <a:avLst/>
                <a:gdLst>
                  <a:gd name="T0" fmla="*/ 0 w 4"/>
                  <a:gd name="T1" fmla="*/ 0 h 3"/>
                  <a:gd name="T2" fmla="*/ 0 w 4"/>
                  <a:gd name="T3" fmla="*/ 0 h 3"/>
                  <a:gd name="T4" fmla="*/ 0 w 4"/>
                  <a:gd name="T5" fmla="*/ 0 h 3"/>
                  <a:gd name="T6" fmla="*/ 0 w 4"/>
                  <a:gd name="T7" fmla="*/ 0 h 3"/>
                  <a:gd name="T8" fmla="*/ 0 w 4"/>
                  <a:gd name="T9" fmla="*/ 3 h 3"/>
                  <a:gd name="T10" fmla="*/ 4 w 4"/>
                  <a:gd name="T11" fmla="*/ 3 h 3"/>
                  <a:gd name="T12" fmla="*/ 0 w 4"/>
                  <a:gd name="T13" fmla="*/ 3 h 3"/>
                  <a:gd name="T14" fmla="*/ 0 w 4"/>
                  <a:gd name="T15" fmla="*/ 3 h 3"/>
                  <a:gd name="T16" fmla="*/ 0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0" y="0"/>
                    </a:moveTo>
                    <a:lnTo>
                      <a:pt x="0" y="0"/>
                    </a:lnTo>
                    <a:lnTo>
                      <a:pt x="0" y="0"/>
                    </a:lnTo>
                    <a:lnTo>
                      <a:pt x="0" y="0"/>
                    </a:lnTo>
                    <a:lnTo>
                      <a:pt x="0" y="3"/>
                    </a:lnTo>
                    <a:lnTo>
                      <a:pt x="4" y="3"/>
                    </a:lnTo>
                    <a:lnTo>
                      <a:pt x="0" y="3"/>
                    </a:lnTo>
                    <a:lnTo>
                      <a:pt x="0" y="3"/>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33" name="Freeform 858">
                <a:extLst>
                  <a:ext uri="{FF2B5EF4-FFF2-40B4-BE49-F238E27FC236}">
                    <a16:creationId xmlns:a16="http://schemas.microsoft.com/office/drawing/2014/main" id="{2555F762-A632-4577-B439-62924BDAA5ED}"/>
                  </a:ext>
                </a:extLst>
              </p:cNvPr>
              <p:cNvSpPr>
                <a:spLocks/>
              </p:cNvSpPr>
              <p:nvPr/>
            </p:nvSpPr>
            <p:spPr bwMode="auto">
              <a:xfrm>
                <a:off x="5807" y="2241"/>
                <a:ext cx="146" cy="305"/>
              </a:xfrm>
              <a:custGeom>
                <a:avLst/>
                <a:gdLst>
                  <a:gd name="T0" fmla="*/ 89 w 146"/>
                  <a:gd name="T1" fmla="*/ 280 h 305"/>
                  <a:gd name="T2" fmla="*/ 93 w 146"/>
                  <a:gd name="T3" fmla="*/ 276 h 305"/>
                  <a:gd name="T4" fmla="*/ 100 w 146"/>
                  <a:gd name="T5" fmla="*/ 269 h 305"/>
                  <a:gd name="T6" fmla="*/ 118 w 146"/>
                  <a:gd name="T7" fmla="*/ 262 h 305"/>
                  <a:gd name="T8" fmla="*/ 139 w 146"/>
                  <a:gd name="T9" fmla="*/ 251 h 305"/>
                  <a:gd name="T10" fmla="*/ 143 w 146"/>
                  <a:gd name="T11" fmla="*/ 240 h 305"/>
                  <a:gd name="T12" fmla="*/ 143 w 146"/>
                  <a:gd name="T13" fmla="*/ 236 h 305"/>
                  <a:gd name="T14" fmla="*/ 143 w 146"/>
                  <a:gd name="T15" fmla="*/ 222 h 305"/>
                  <a:gd name="T16" fmla="*/ 146 w 146"/>
                  <a:gd name="T17" fmla="*/ 219 h 305"/>
                  <a:gd name="T18" fmla="*/ 143 w 146"/>
                  <a:gd name="T19" fmla="*/ 204 h 305"/>
                  <a:gd name="T20" fmla="*/ 143 w 146"/>
                  <a:gd name="T21" fmla="*/ 186 h 305"/>
                  <a:gd name="T22" fmla="*/ 125 w 146"/>
                  <a:gd name="T23" fmla="*/ 150 h 305"/>
                  <a:gd name="T24" fmla="*/ 121 w 146"/>
                  <a:gd name="T25" fmla="*/ 147 h 305"/>
                  <a:gd name="T26" fmla="*/ 103 w 146"/>
                  <a:gd name="T27" fmla="*/ 136 h 305"/>
                  <a:gd name="T28" fmla="*/ 96 w 146"/>
                  <a:gd name="T29" fmla="*/ 125 h 305"/>
                  <a:gd name="T30" fmla="*/ 86 w 146"/>
                  <a:gd name="T31" fmla="*/ 107 h 305"/>
                  <a:gd name="T32" fmla="*/ 71 w 146"/>
                  <a:gd name="T33" fmla="*/ 89 h 305"/>
                  <a:gd name="T34" fmla="*/ 89 w 146"/>
                  <a:gd name="T35" fmla="*/ 61 h 305"/>
                  <a:gd name="T36" fmla="*/ 96 w 146"/>
                  <a:gd name="T37" fmla="*/ 50 h 305"/>
                  <a:gd name="T38" fmla="*/ 114 w 146"/>
                  <a:gd name="T39" fmla="*/ 39 h 305"/>
                  <a:gd name="T40" fmla="*/ 114 w 146"/>
                  <a:gd name="T41" fmla="*/ 36 h 305"/>
                  <a:gd name="T42" fmla="*/ 93 w 146"/>
                  <a:gd name="T43" fmla="*/ 28 h 305"/>
                  <a:gd name="T44" fmla="*/ 89 w 146"/>
                  <a:gd name="T45" fmla="*/ 10 h 305"/>
                  <a:gd name="T46" fmla="*/ 68 w 146"/>
                  <a:gd name="T47" fmla="*/ 0 h 305"/>
                  <a:gd name="T48" fmla="*/ 53 w 146"/>
                  <a:gd name="T49" fmla="*/ 7 h 305"/>
                  <a:gd name="T50" fmla="*/ 39 w 146"/>
                  <a:gd name="T51" fmla="*/ 10 h 305"/>
                  <a:gd name="T52" fmla="*/ 25 w 146"/>
                  <a:gd name="T53" fmla="*/ 10 h 305"/>
                  <a:gd name="T54" fmla="*/ 14 w 146"/>
                  <a:gd name="T55" fmla="*/ 10 h 305"/>
                  <a:gd name="T56" fmla="*/ 3 w 146"/>
                  <a:gd name="T57" fmla="*/ 14 h 305"/>
                  <a:gd name="T58" fmla="*/ 3 w 146"/>
                  <a:gd name="T59" fmla="*/ 21 h 305"/>
                  <a:gd name="T60" fmla="*/ 14 w 146"/>
                  <a:gd name="T61" fmla="*/ 39 h 305"/>
                  <a:gd name="T62" fmla="*/ 35 w 146"/>
                  <a:gd name="T63" fmla="*/ 50 h 305"/>
                  <a:gd name="T64" fmla="*/ 46 w 146"/>
                  <a:gd name="T65" fmla="*/ 57 h 305"/>
                  <a:gd name="T66" fmla="*/ 53 w 146"/>
                  <a:gd name="T67" fmla="*/ 68 h 305"/>
                  <a:gd name="T68" fmla="*/ 39 w 146"/>
                  <a:gd name="T69" fmla="*/ 75 h 305"/>
                  <a:gd name="T70" fmla="*/ 39 w 146"/>
                  <a:gd name="T71" fmla="*/ 82 h 305"/>
                  <a:gd name="T72" fmla="*/ 60 w 146"/>
                  <a:gd name="T73" fmla="*/ 104 h 305"/>
                  <a:gd name="T74" fmla="*/ 78 w 146"/>
                  <a:gd name="T75" fmla="*/ 122 h 305"/>
                  <a:gd name="T76" fmla="*/ 89 w 146"/>
                  <a:gd name="T77" fmla="*/ 136 h 305"/>
                  <a:gd name="T78" fmla="*/ 100 w 146"/>
                  <a:gd name="T79" fmla="*/ 143 h 305"/>
                  <a:gd name="T80" fmla="*/ 107 w 146"/>
                  <a:gd name="T81" fmla="*/ 168 h 305"/>
                  <a:gd name="T82" fmla="*/ 111 w 146"/>
                  <a:gd name="T83" fmla="*/ 204 h 305"/>
                  <a:gd name="T84" fmla="*/ 103 w 146"/>
                  <a:gd name="T85" fmla="*/ 229 h 305"/>
                  <a:gd name="T86" fmla="*/ 89 w 146"/>
                  <a:gd name="T87" fmla="*/ 236 h 305"/>
                  <a:gd name="T88" fmla="*/ 75 w 146"/>
                  <a:gd name="T89" fmla="*/ 247 h 305"/>
                  <a:gd name="T90" fmla="*/ 71 w 146"/>
                  <a:gd name="T91" fmla="*/ 254 h 305"/>
                  <a:gd name="T92" fmla="*/ 57 w 146"/>
                  <a:gd name="T93" fmla="*/ 258 h 305"/>
                  <a:gd name="T94" fmla="*/ 50 w 146"/>
                  <a:gd name="T95" fmla="*/ 269 h 305"/>
                  <a:gd name="T96" fmla="*/ 60 w 146"/>
                  <a:gd name="T97" fmla="*/ 276 h 305"/>
                  <a:gd name="T98" fmla="*/ 53 w 146"/>
                  <a:gd name="T99" fmla="*/ 294 h 305"/>
                  <a:gd name="T100" fmla="*/ 57 w 146"/>
                  <a:gd name="T101" fmla="*/ 305 h 305"/>
                  <a:gd name="T102" fmla="*/ 71 w 146"/>
                  <a:gd name="T103" fmla="*/ 294 h 305"/>
                  <a:gd name="T104" fmla="*/ 86 w 146"/>
                  <a:gd name="T105" fmla="*/ 28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6" h="305">
                    <a:moveTo>
                      <a:pt x="86" y="283"/>
                    </a:moveTo>
                    <a:lnTo>
                      <a:pt x="89" y="287"/>
                    </a:lnTo>
                    <a:lnTo>
                      <a:pt x="89" y="283"/>
                    </a:lnTo>
                    <a:lnTo>
                      <a:pt x="89" y="280"/>
                    </a:lnTo>
                    <a:lnTo>
                      <a:pt x="89" y="276"/>
                    </a:lnTo>
                    <a:lnTo>
                      <a:pt x="89" y="276"/>
                    </a:lnTo>
                    <a:lnTo>
                      <a:pt x="93" y="276"/>
                    </a:lnTo>
                    <a:lnTo>
                      <a:pt x="93" y="276"/>
                    </a:lnTo>
                    <a:lnTo>
                      <a:pt x="93" y="272"/>
                    </a:lnTo>
                    <a:lnTo>
                      <a:pt x="93" y="272"/>
                    </a:lnTo>
                    <a:lnTo>
                      <a:pt x="96" y="269"/>
                    </a:lnTo>
                    <a:lnTo>
                      <a:pt x="100" y="269"/>
                    </a:lnTo>
                    <a:lnTo>
                      <a:pt x="103" y="269"/>
                    </a:lnTo>
                    <a:lnTo>
                      <a:pt x="103" y="269"/>
                    </a:lnTo>
                    <a:lnTo>
                      <a:pt x="114" y="265"/>
                    </a:lnTo>
                    <a:lnTo>
                      <a:pt x="118" y="262"/>
                    </a:lnTo>
                    <a:lnTo>
                      <a:pt x="121" y="258"/>
                    </a:lnTo>
                    <a:lnTo>
                      <a:pt x="132" y="251"/>
                    </a:lnTo>
                    <a:lnTo>
                      <a:pt x="136" y="251"/>
                    </a:lnTo>
                    <a:lnTo>
                      <a:pt x="139" y="251"/>
                    </a:lnTo>
                    <a:lnTo>
                      <a:pt x="139" y="247"/>
                    </a:lnTo>
                    <a:lnTo>
                      <a:pt x="139" y="244"/>
                    </a:lnTo>
                    <a:lnTo>
                      <a:pt x="143" y="244"/>
                    </a:lnTo>
                    <a:lnTo>
                      <a:pt x="143" y="240"/>
                    </a:lnTo>
                    <a:lnTo>
                      <a:pt x="143" y="240"/>
                    </a:lnTo>
                    <a:lnTo>
                      <a:pt x="143" y="236"/>
                    </a:lnTo>
                    <a:lnTo>
                      <a:pt x="143" y="236"/>
                    </a:lnTo>
                    <a:lnTo>
                      <a:pt x="143" y="236"/>
                    </a:lnTo>
                    <a:lnTo>
                      <a:pt x="143" y="226"/>
                    </a:lnTo>
                    <a:lnTo>
                      <a:pt x="143" y="226"/>
                    </a:lnTo>
                    <a:lnTo>
                      <a:pt x="143" y="226"/>
                    </a:lnTo>
                    <a:lnTo>
                      <a:pt x="143" y="222"/>
                    </a:lnTo>
                    <a:lnTo>
                      <a:pt x="146" y="222"/>
                    </a:lnTo>
                    <a:lnTo>
                      <a:pt x="146" y="222"/>
                    </a:lnTo>
                    <a:lnTo>
                      <a:pt x="146" y="222"/>
                    </a:lnTo>
                    <a:lnTo>
                      <a:pt x="146" y="219"/>
                    </a:lnTo>
                    <a:lnTo>
                      <a:pt x="146" y="215"/>
                    </a:lnTo>
                    <a:lnTo>
                      <a:pt x="143" y="215"/>
                    </a:lnTo>
                    <a:lnTo>
                      <a:pt x="143" y="208"/>
                    </a:lnTo>
                    <a:lnTo>
                      <a:pt x="143" y="204"/>
                    </a:lnTo>
                    <a:lnTo>
                      <a:pt x="143" y="201"/>
                    </a:lnTo>
                    <a:lnTo>
                      <a:pt x="143" y="197"/>
                    </a:lnTo>
                    <a:lnTo>
                      <a:pt x="143" y="197"/>
                    </a:lnTo>
                    <a:lnTo>
                      <a:pt x="143" y="186"/>
                    </a:lnTo>
                    <a:lnTo>
                      <a:pt x="136" y="168"/>
                    </a:lnTo>
                    <a:lnTo>
                      <a:pt x="129" y="158"/>
                    </a:lnTo>
                    <a:lnTo>
                      <a:pt x="125" y="154"/>
                    </a:lnTo>
                    <a:lnTo>
                      <a:pt x="125" y="150"/>
                    </a:lnTo>
                    <a:lnTo>
                      <a:pt x="125" y="150"/>
                    </a:lnTo>
                    <a:lnTo>
                      <a:pt x="121" y="150"/>
                    </a:lnTo>
                    <a:lnTo>
                      <a:pt x="121" y="150"/>
                    </a:lnTo>
                    <a:lnTo>
                      <a:pt x="121" y="147"/>
                    </a:lnTo>
                    <a:lnTo>
                      <a:pt x="114" y="147"/>
                    </a:lnTo>
                    <a:lnTo>
                      <a:pt x="111" y="140"/>
                    </a:lnTo>
                    <a:lnTo>
                      <a:pt x="107" y="140"/>
                    </a:lnTo>
                    <a:lnTo>
                      <a:pt x="103" y="136"/>
                    </a:lnTo>
                    <a:lnTo>
                      <a:pt x="100" y="132"/>
                    </a:lnTo>
                    <a:lnTo>
                      <a:pt x="100" y="132"/>
                    </a:lnTo>
                    <a:lnTo>
                      <a:pt x="96" y="129"/>
                    </a:lnTo>
                    <a:lnTo>
                      <a:pt x="96" y="125"/>
                    </a:lnTo>
                    <a:lnTo>
                      <a:pt x="93" y="122"/>
                    </a:lnTo>
                    <a:lnTo>
                      <a:pt x="86" y="118"/>
                    </a:lnTo>
                    <a:lnTo>
                      <a:pt x="86" y="115"/>
                    </a:lnTo>
                    <a:lnTo>
                      <a:pt x="86" y="107"/>
                    </a:lnTo>
                    <a:lnTo>
                      <a:pt x="82" y="107"/>
                    </a:lnTo>
                    <a:lnTo>
                      <a:pt x="71" y="97"/>
                    </a:lnTo>
                    <a:lnTo>
                      <a:pt x="71" y="93"/>
                    </a:lnTo>
                    <a:lnTo>
                      <a:pt x="71" y="89"/>
                    </a:lnTo>
                    <a:lnTo>
                      <a:pt x="71" y="86"/>
                    </a:lnTo>
                    <a:lnTo>
                      <a:pt x="75" y="82"/>
                    </a:lnTo>
                    <a:lnTo>
                      <a:pt x="78" y="71"/>
                    </a:lnTo>
                    <a:lnTo>
                      <a:pt x="89" y="61"/>
                    </a:lnTo>
                    <a:lnTo>
                      <a:pt x="89" y="61"/>
                    </a:lnTo>
                    <a:lnTo>
                      <a:pt x="93" y="54"/>
                    </a:lnTo>
                    <a:lnTo>
                      <a:pt x="93" y="54"/>
                    </a:lnTo>
                    <a:lnTo>
                      <a:pt x="96" y="50"/>
                    </a:lnTo>
                    <a:lnTo>
                      <a:pt x="103" y="46"/>
                    </a:lnTo>
                    <a:lnTo>
                      <a:pt x="107" y="46"/>
                    </a:lnTo>
                    <a:lnTo>
                      <a:pt x="107" y="43"/>
                    </a:lnTo>
                    <a:lnTo>
                      <a:pt x="114" y="39"/>
                    </a:lnTo>
                    <a:lnTo>
                      <a:pt x="118" y="39"/>
                    </a:lnTo>
                    <a:lnTo>
                      <a:pt x="118" y="39"/>
                    </a:lnTo>
                    <a:lnTo>
                      <a:pt x="118" y="36"/>
                    </a:lnTo>
                    <a:lnTo>
                      <a:pt x="114" y="36"/>
                    </a:lnTo>
                    <a:lnTo>
                      <a:pt x="107" y="36"/>
                    </a:lnTo>
                    <a:lnTo>
                      <a:pt x="103" y="36"/>
                    </a:lnTo>
                    <a:lnTo>
                      <a:pt x="103" y="32"/>
                    </a:lnTo>
                    <a:lnTo>
                      <a:pt x="93" y="28"/>
                    </a:lnTo>
                    <a:lnTo>
                      <a:pt x="93" y="25"/>
                    </a:lnTo>
                    <a:lnTo>
                      <a:pt x="89" y="18"/>
                    </a:lnTo>
                    <a:lnTo>
                      <a:pt x="93" y="10"/>
                    </a:lnTo>
                    <a:lnTo>
                      <a:pt x="89" y="10"/>
                    </a:lnTo>
                    <a:lnTo>
                      <a:pt x="82" y="7"/>
                    </a:lnTo>
                    <a:lnTo>
                      <a:pt x="78" y="7"/>
                    </a:lnTo>
                    <a:lnTo>
                      <a:pt x="71" y="3"/>
                    </a:lnTo>
                    <a:lnTo>
                      <a:pt x="68" y="0"/>
                    </a:lnTo>
                    <a:lnTo>
                      <a:pt x="60" y="0"/>
                    </a:lnTo>
                    <a:lnTo>
                      <a:pt x="60" y="0"/>
                    </a:lnTo>
                    <a:lnTo>
                      <a:pt x="57" y="3"/>
                    </a:lnTo>
                    <a:lnTo>
                      <a:pt x="53" y="7"/>
                    </a:lnTo>
                    <a:lnTo>
                      <a:pt x="46" y="10"/>
                    </a:lnTo>
                    <a:lnTo>
                      <a:pt x="46" y="10"/>
                    </a:lnTo>
                    <a:lnTo>
                      <a:pt x="43" y="10"/>
                    </a:lnTo>
                    <a:lnTo>
                      <a:pt x="39" y="10"/>
                    </a:lnTo>
                    <a:lnTo>
                      <a:pt x="35" y="14"/>
                    </a:lnTo>
                    <a:lnTo>
                      <a:pt x="32" y="10"/>
                    </a:lnTo>
                    <a:lnTo>
                      <a:pt x="28" y="14"/>
                    </a:lnTo>
                    <a:lnTo>
                      <a:pt x="25" y="10"/>
                    </a:lnTo>
                    <a:lnTo>
                      <a:pt x="25" y="10"/>
                    </a:lnTo>
                    <a:lnTo>
                      <a:pt x="18" y="14"/>
                    </a:lnTo>
                    <a:lnTo>
                      <a:pt x="18" y="14"/>
                    </a:lnTo>
                    <a:lnTo>
                      <a:pt x="14" y="10"/>
                    </a:lnTo>
                    <a:lnTo>
                      <a:pt x="7" y="10"/>
                    </a:lnTo>
                    <a:lnTo>
                      <a:pt x="7" y="10"/>
                    </a:lnTo>
                    <a:lnTo>
                      <a:pt x="7" y="10"/>
                    </a:lnTo>
                    <a:lnTo>
                      <a:pt x="3" y="14"/>
                    </a:lnTo>
                    <a:lnTo>
                      <a:pt x="3" y="14"/>
                    </a:lnTo>
                    <a:lnTo>
                      <a:pt x="3" y="18"/>
                    </a:lnTo>
                    <a:lnTo>
                      <a:pt x="0" y="14"/>
                    </a:lnTo>
                    <a:lnTo>
                      <a:pt x="3" y="21"/>
                    </a:lnTo>
                    <a:lnTo>
                      <a:pt x="10" y="28"/>
                    </a:lnTo>
                    <a:lnTo>
                      <a:pt x="14" y="32"/>
                    </a:lnTo>
                    <a:lnTo>
                      <a:pt x="18" y="36"/>
                    </a:lnTo>
                    <a:lnTo>
                      <a:pt x="14" y="39"/>
                    </a:lnTo>
                    <a:lnTo>
                      <a:pt x="14" y="43"/>
                    </a:lnTo>
                    <a:lnTo>
                      <a:pt x="21" y="50"/>
                    </a:lnTo>
                    <a:lnTo>
                      <a:pt x="28" y="50"/>
                    </a:lnTo>
                    <a:lnTo>
                      <a:pt x="35" y="50"/>
                    </a:lnTo>
                    <a:lnTo>
                      <a:pt x="43" y="50"/>
                    </a:lnTo>
                    <a:lnTo>
                      <a:pt x="46" y="54"/>
                    </a:lnTo>
                    <a:lnTo>
                      <a:pt x="46" y="57"/>
                    </a:lnTo>
                    <a:lnTo>
                      <a:pt x="46" y="57"/>
                    </a:lnTo>
                    <a:lnTo>
                      <a:pt x="50" y="61"/>
                    </a:lnTo>
                    <a:lnTo>
                      <a:pt x="53" y="64"/>
                    </a:lnTo>
                    <a:lnTo>
                      <a:pt x="53" y="68"/>
                    </a:lnTo>
                    <a:lnTo>
                      <a:pt x="53" y="68"/>
                    </a:lnTo>
                    <a:lnTo>
                      <a:pt x="50" y="75"/>
                    </a:lnTo>
                    <a:lnTo>
                      <a:pt x="46" y="75"/>
                    </a:lnTo>
                    <a:lnTo>
                      <a:pt x="43" y="75"/>
                    </a:lnTo>
                    <a:lnTo>
                      <a:pt x="39" y="75"/>
                    </a:lnTo>
                    <a:lnTo>
                      <a:pt x="39" y="79"/>
                    </a:lnTo>
                    <a:lnTo>
                      <a:pt x="35" y="82"/>
                    </a:lnTo>
                    <a:lnTo>
                      <a:pt x="35" y="82"/>
                    </a:lnTo>
                    <a:lnTo>
                      <a:pt x="39" y="82"/>
                    </a:lnTo>
                    <a:lnTo>
                      <a:pt x="43" y="86"/>
                    </a:lnTo>
                    <a:lnTo>
                      <a:pt x="50" y="89"/>
                    </a:lnTo>
                    <a:lnTo>
                      <a:pt x="60" y="97"/>
                    </a:lnTo>
                    <a:lnTo>
                      <a:pt x="60" y="104"/>
                    </a:lnTo>
                    <a:lnTo>
                      <a:pt x="68" y="111"/>
                    </a:lnTo>
                    <a:lnTo>
                      <a:pt x="71" y="115"/>
                    </a:lnTo>
                    <a:lnTo>
                      <a:pt x="78" y="122"/>
                    </a:lnTo>
                    <a:lnTo>
                      <a:pt x="78" y="122"/>
                    </a:lnTo>
                    <a:lnTo>
                      <a:pt x="86" y="125"/>
                    </a:lnTo>
                    <a:lnTo>
                      <a:pt x="86" y="129"/>
                    </a:lnTo>
                    <a:lnTo>
                      <a:pt x="89" y="136"/>
                    </a:lnTo>
                    <a:lnTo>
                      <a:pt x="89" y="136"/>
                    </a:lnTo>
                    <a:lnTo>
                      <a:pt x="89" y="136"/>
                    </a:lnTo>
                    <a:lnTo>
                      <a:pt x="89" y="140"/>
                    </a:lnTo>
                    <a:lnTo>
                      <a:pt x="93" y="140"/>
                    </a:lnTo>
                    <a:lnTo>
                      <a:pt x="100" y="143"/>
                    </a:lnTo>
                    <a:lnTo>
                      <a:pt x="100" y="147"/>
                    </a:lnTo>
                    <a:lnTo>
                      <a:pt x="103" y="154"/>
                    </a:lnTo>
                    <a:lnTo>
                      <a:pt x="107" y="165"/>
                    </a:lnTo>
                    <a:lnTo>
                      <a:pt x="107" y="168"/>
                    </a:lnTo>
                    <a:lnTo>
                      <a:pt x="107" y="179"/>
                    </a:lnTo>
                    <a:lnTo>
                      <a:pt x="107" y="193"/>
                    </a:lnTo>
                    <a:lnTo>
                      <a:pt x="107" y="197"/>
                    </a:lnTo>
                    <a:lnTo>
                      <a:pt x="111" y="204"/>
                    </a:lnTo>
                    <a:lnTo>
                      <a:pt x="111" y="222"/>
                    </a:lnTo>
                    <a:lnTo>
                      <a:pt x="111" y="226"/>
                    </a:lnTo>
                    <a:lnTo>
                      <a:pt x="107" y="229"/>
                    </a:lnTo>
                    <a:lnTo>
                      <a:pt x="103" y="229"/>
                    </a:lnTo>
                    <a:lnTo>
                      <a:pt x="100" y="233"/>
                    </a:lnTo>
                    <a:lnTo>
                      <a:pt x="96" y="233"/>
                    </a:lnTo>
                    <a:lnTo>
                      <a:pt x="96" y="233"/>
                    </a:lnTo>
                    <a:lnTo>
                      <a:pt x="89" y="236"/>
                    </a:lnTo>
                    <a:lnTo>
                      <a:pt x="89" y="240"/>
                    </a:lnTo>
                    <a:lnTo>
                      <a:pt x="82" y="240"/>
                    </a:lnTo>
                    <a:lnTo>
                      <a:pt x="78" y="244"/>
                    </a:lnTo>
                    <a:lnTo>
                      <a:pt x="75" y="247"/>
                    </a:lnTo>
                    <a:lnTo>
                      <a:pt x="75" y="251"/>
                    </a:lnTo>
                    <a:lnTo>
                      <a:pt x="78" y="254"/>
                    </a:lnTo>
                    <a:lnTo>
                      <a:pt x="75" y="254"/>
                    </a:lnTo>
                    <a:lnTo>
                      <a:pt x="71" y="254"/>
                    </a:lnTo>
                    <a:lnTo>
                      <a:pt x="68" y="258"/>
                    </a:lnTo>
                    <a:lnTo>
                      <a:pt x="64" y="262"/>
                    </a:lnTo>
                    <a:lnTo>
                      <a:pt x="60" y="258"/>
                    </a:lnTo>
                    <a:lnTo>
                      <a:pt x="57" y="258"/>
                    </a:lnTo>
                    <a:lnTo>
                      <a:pt x="57" y="262"/>
                    </a:lnTo>
                    <a:lnTo>
                      <a:pt x="57" y="265"/>
                    </a:lnTo>
                    <a:lnTo>
                      <a:pt x="53" y="265"/>
                    </a:lnTo>
                    <a:lnTo>
                      <a:pt x="50" y="269"/>
                    </a:lnTo>
                    <a:lnTo>
                      <a:pt x="46" y="269"/>
                    </a:lnTo>
                    <a:lnTo>
                      <a:pt x="50" y="272"/>
                    </a:lnTo>
                    <a:lnTo>
                      <a:pt x="57" y="276"/>
                    </a:lnTo>
                    <a:lnTo>
                      <a:pt x="60" y="276"/>
                    </a:lnTo>
                    <a:lnTo>
                      <a:pt x="57" y="280"/>
                    </a:lnTo>
                    <a:lnTo>
                      <a:pt x="57" y="283"/>
                    </a:lnTo>
                    <a:lnTo>
                      <a:pt x="53" y="290"/>
                    </a:lnTo>
                    <a:lnTo>
                      <a:pt x="53" y="294"/>
                    </a:lnTo>
                    <a:lnTo>
                      <a:pt x="57" y="297"/>
                    </a:lnTo>
                    <a:lnTo>
                      <a:pt x="57" y="301"/>
                    </a:lnTo>
                    <a:lnTo>
                      <a:pt x="57" y="305"/>
                    </a:lnTo>
                    <a:lnTo>
                      <a:pt x="57" y="305"/>
                    </a:lnTo>
                    <a:lnTo>
                      <a:pt x="60" y="305"/>
                    </a:lnTo>
                    <a:lnTo>
                      <a:pt x="64" y="301"/>
                    </a:lnTo>
                    <a:lnTo>
                      <a:pt x="68" y="297"/>
                    </a:lnTo>
                    <a:lnTo>
                      <a:pt x="71" y="294"/>
                    </a:lnTo>
                    <a:lnTo>
                      <a:pt x="78" y="290"/>
                    </a:lnTo>
                    <a:lnTo>
                      <a:pt x="82" y="290"/>
                    </a:lnTo>
                    <a:lnTo>
                      <a:pt x="82" y="287"/>
                    </a:lnTo>
                    <a:lnTo>
                      <a:pt x="86" y="28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34" name="Freeform 859">
                <a:extLst>
                  <a:ext uri="{FF2B5EF4-FFF2-40B4-BE49-F238E27FC236}">
                    <a16:creationId xmlns:a16="http://schemas.microsoft.com/office/drawing/2014/main" id="{01FD1180-FAD5-47DA-90C5-714D67E27559}"/>
                  </a:ext>
                </a:extLst>
              </p:cNvPr>
              <p:cNvSpPr>
                <a:spLocks/>
              </p:cNvSpPr>
              <p:nvPr/>
            </p:nvSpPr>
            <p:spPr bwMode="auto">
              <a:xfrm>
                <a:off x="5807" y="2241"/>
                <a:ext cx="146" cy="305"/>
              </a:xfrm>
              <a:custGeom>
                <a:avLst/>
                <a:gdLst>
                  <a:gd name="T0" fmla="*/ 89 w 146"/>
                  <a:gd name="T1" fmla="*/ 280 h 305"/>
                  <a:gd name="T2" fmla="*/ 93 w 146"/>
                  <a:gd name="T3" fmla="*/ 276 h 305"/>
                  <a:gd name="T4" fmla="*/ 100 w 146"/>
                  <a:gd name="T5" fmla="*/ 269 h 305"/>
                  <a:gd name="T6" fmla="*/ 118 w 146"/>
                  <a:gd name="T7" fmla="*/ 262 h 305"/>
                  <a:gd name="T8" fmla="*/ 139 w 146"/>
                  <a:gd name="T9" fmla="*/ 251 h 305"/>
                  <a:gd name="T10" fmla="*/ 143 w 146"/>
                  <a:gd name="T11" fmla="*/ 240 h 305"/>
                  <a:gd name="T12" fmla="*/ 143 w 146"/>
                  <a:gd name="T13" fmla="*/ 236 h 305"/>
                  <a:gd name="T14" fmla="*/ 143 w 146"/>
                  <a:gd name="T15" fmla="*/ 222 h 305"/>
                  <a:gd name="T16" fmla="*/ 146 w 146"/>
                  <a:gd name="T17" fmla="*/ 219 h 305"/>
                  <a:gd name="T18" fmla="*/ 143 w 146"/>
                  <a:gd name="T19" fmla="*/ 204 h 305"/>
                  <a:gd name="T20" fmla="*/ 143 w 146"/>
                  <a:gd name="T21" fmla="*/ 186 h 305"/>
                  <a:gd name="T22" fmla="*/ 125 w 146"/>
                  <a:gd name="T23" fmla="*/ 150 h 305"/>
                  <a:gd name="T24" fmla="*/ 121 w 146"/>
                  <a:gd name="T25" fmla="*/ 147 h 305"/>
                  <a:gd name="T26" fmla="*/ 103 w 146"/>
                  <a:gd name="T27" fmla="*/ 136 h 305"/>
                  <a:gd name="T28" fmla="*/ 96 w 146"/>
                  <a:gd name="T29" fmla="*/ 125 h 305"/>
                  <a:gd name="T30" fmla="*/ 86 w 146"/>
                  <a:gd name="T31" fmla="*/ 107 h 305"/>
                  <a:gd name="T32" fmla="*/ 71 w 146"/>
                  <a:gd name="T33" fmla="*/ 89 h 305"/>
                  <a:gd name="T34" fmla="*/ 89 w 146"/>
                  <a:gd name="T35" fmla="*/ 61 h 305"/>
                  <a:gd name="T36" fmla="*/ 96 w 146"/>
                  <a:gd name="T37" fmla="*/ 50 h 305"/>
                  <a:gd name="T38" fmla="*/ 114 w 146"/>
                  <a:gd name="T39" fmla="*/ 39 h 305"/>
                  <a:gd name="T40" fmla="*/ 114 w 146"/>
                  <a:gd name="T41" fmla="*/ 36 h 305"/>
                  <a:gd name="T42" fmla="*/ 93 w 146"/>
                  <a:gd name="T43" fmla="*/ 28 h 305"/>
                  <a:gd name="T44" fmla="*/ 89 w 146"/>
                  <a:gd name="T45" fmla="*/ 10 h 305"/>
                  <a:gd name="T46" fmla="*/ 68 w 146"/>
                  <a:gd name="T47" fmla="*/ 0 h 305"/>
                  <a:gd name="T48" fmla="*/ 53 w 146"/>
                  <a:gd name="T49" fmla="*/ 7 h 305"/>
                  <a:gd name="T50" fmla="*/ 39 w 146"/>
                  <a:gd name="T51" fmla="*/ 10 h 305"/>
                  <a:gd name="T52" fmla="*/ 25 w 146"/>
                  <a:gd name="T53" fmla="*/ 10 h 305"/>
                  <a:gd name="T54" fmla="*/ 14 w 146"/>
                  <a:gd name="T55" fmla="*/ 10 h 305"/>
                  <a:gd name="T56" fmla="*/ 3 w 146"/>
                  <a:gd name="T57" fmla="*/ 14 h 305"/>
                  <a:gd name="T58" fmla="*/ 3 w 146"/>
                  <a:gd name="T59" fmla="*/ 21 h 305"/>
                  <a:gd name="T60" fmla="*/ 14 w 146"/>
                  <a:gd name="T61" fmla="*/ 39 h 305"/>
                  <a:gd name="T62" fmla="*/ 35 w 146"/>
                  <a:gd name="T63" fmla="*/ 50 h 305"/>
                  <a:gd name="T64" fmla="*/ 46 w 146"/>
                  <a:gd name="T65" fmla="*/ 57 h 305"/>
                  <a:gd name="T66" fmla="*/ 53 w 146"/>
                  <a:gd name="T67" fmla="*/ 68 h 305"/>
                  <a:gd name="T68" fmla="*/ 39 w 146"/>
                  <a:gd name="T69" fmla="*/ 75 h 305"/>
                  <a:gd name="T70" fmla="*/ 39 w 146"/>
                  <a:gd name="T71" fmla="*/ 82 h 305"/>
                  <a:gd name="T72" fmla="*/ 60 w 146"/>
                  <a:gd name="T73" fmla="*/ 104 h 305"/>
                  <a:gd name="T74" fmla="*/ 78 w 146"/>
                  <a:gd name="T75" fmla="*/ 122 h 305"/>
                  <a:gd name="T76" fmla="*/ 89 w 146"/>
                  <a:gd name="T77" fmla="*/ 136 h 305"/>
                  <a:gd name="T78" fmla="*/ 100 w 146"/>
                  <a:gd name="T79" fmla="*/ 143 h 305"/>
                  <a:gd name="T80" fmla="*/ 107 w 146"/>
                  <a:gd name="T81" fmla="*/ 168 h 305"/>
                  <a:gd name="T82" fmla="*/ 111 w 146"/>
                  <a:gd name="T83" fmla="*/ 204 h 305"/>
                  <a:gd name="T84" fmla="*/ 103 w 146"/>
                  <a:gd name="T85" fmla="*/ 229 h 305"/>
                  <a:gd name="T86" fmla="*/ 89 w 146"/>
                  <a:gd name="T87" fmla="*/ 236 h 305"/>
                  <a:gd name="T88" fmla="*/ 75 w 146"/>
                  <a:gd name="T89" fmla="*/ 247 h 305"/>
                  <a:gd name="T90" fmla="*/ 71 w 146"/>
                  <a:gd name="T91" fmla="*/ 254 h 305"/>
                  <a:gd name="T92" fmla="*/ 57 w 146"/>
                  <a:gd name="T93" fmla="*/ 258 h 305"/>
                  <a:gd name="T94" fmla="*/ 50 w 146"/>
                  <a:gd name="T95" fmla="*/ 269 h 305"/>
                  <a:gd name="T96" fmla="*/ 60 w 146"/>
                  <a:gd name="T97" fmla="*/ 276 h 305"/>
                  <a:gd name="T98" fmla="*/ 53 w 146"/>
                  <a:gd name="T99" fmla="*/ 294 h 305"/>
                  <a:gd name="T100" fmla="*/ 57 w 146"/>
                  <a:gd name="T101" fmla="*/ 305 h 305"/>
                  <a:gd name="T102" fmla="*/ 71 w 146"/>
                  <a:gd name="T103" fmla="*/ 294 h 305"/>
                  <a:gd name="T104" fmla="*/ 86 w 146"/>
                  <a:gd name="T105" fmla="*/ 28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6" h="305">
                    <a:moveTo>
                      <a:pt x="86" y="283"/>
                    </a:moveTo>
                    <a:lnTo>
                      <a:pt x="89" y="287"/>
                    </a:lnTo>
                    <a:lnTo>
                      <a:pt x="89" y="283"/>
                    </a:lnTo>
                    <a:lnTo>
                      <a:pt x="89" y="280"/>
                    </a:lnTo>
                    <a:lnTo>
                      <a:pt x="89" y="276"/>
                    </a:lnTo>
                    <a:lnTo>
                      <a:pt x="89" y="276"/>
                    </a:lnTo>
                    <a:lnTo>
                      <a:pt x="93" y="276"/>
                    </a:lnTo>
                    <a:lnTo>
                      <a:pt x="93" y="276"/>
                    </a:lnTo>
                    <a:lnTo>
                      <a:pt x="93" y="272"/>
                    </a:lnTo>
                    <a:lnTo>
                      <a:pt x="93" y="272"/>
                    </a:lnTo>
                    <a:lnTo>
                      <a:pt x="96" y="269"/>
                    </a:lnTo>
                    <a:lnTo>
                      <a:pt x="100" y="269"/>
                    </a:lnTo>
                    <a:lnTo>
                      <a:pt x="103" y="269"/>
                    </a:lnTo>
                    <a:lnTo>
                      <a:pt x="103" y="269"/>
                    </a:lnTo>
                    <a:lnTo>
                      <a:pt x="114" y="265"/>
                    </a:lnTo>
                    <a:lnTo>
                      <a:pt x="118" y="262"/>
                    </a:lnTo>
                    <a:lnTo>
                      <a:pt x="121" y="258"/>
                    </a:lnTo>
                    <a:lnTo>
                      <a:pt x="132" y="251"/>
                    </a:lnTo>
                    <a:lnTo>
                      <a:pt x="136" y="251"/>
                    </a:lnTo>
                    <a:lnTo>
                      <a:pt x="139" y="251"/>
                    </a:lnTo>
                    <a:lnTo>
                      <a:pt x="139" y="247"/>
                    </a:lnTo>
                    <a:lnTo>
                      <a:pt x="139" y="244"/>
                    </a:lnTo>
                    <a:lnTo>
                      <a:pt x="143" y="244"/>
                    </a:lnTo>
                    <a:lnTo>
                      <a:pt x="143" y="240"/>
                    </a:lnTo>
                    <a:lnTo>
                      <a:pt x="143" y="240"/>
                    </a:lnTo>
                    <a:lnTo>
                      <a:pt x="143" y="236"/>
                    </a:lnTo>
                    <a:lnTo>
                      <a:pt x="143" y="236"/>
                    </a:lnTo>
                    <a:lnTo>
                      <a:pt x="143" y="236"/>
                    </a:lnTo>
                    <a:lnTo>
                      <a:pt x="143" y="226"/>
                    </a:lnTo>
                    <a:lnTo>
                      <a:pt x="143" y="226"/>
                    </a:lnTo>
                    <a:lnTo>
                      <a:pt x="143" y="226"/>
                    </a:lnTo>
                    <a:lnTo>
                      <a:pt x="143" y="222"/>
                    </a:lnTo>
                    <a:lnTo>
                      <a:pt x="146" y="222"/>
                    </a:lnTo>
                    <a:lnTo>
                      <a:pt x="146" y="222"/>
                    </a:lnTo>
                    <a:lnTo>
                      <a:pt x="146" y="222"/>
                    </a:lnTo>
                    <a:lnTo>
                      <a:pt x="146" y="219"/>
                    </a:lnTo>
                    <a:lnTo>
                      <a:pt x="146" y="215"/>
                    </a:lnTo>
                    <a:lnTo>
                      <a:pt x="143" y="215"/>
                    </a:lnTo>
                    <a:lnTo>
                      <a:pt x="143" y="208"/>
                    </a:lnTo>
                    <a:lnTo>
                      <a:pt x="143" y="204"/>
                    </a:lnTo>
                    <a:lnTo>
                      <a:pt x="143" y="201"/>
                    </a:lnTo>
                    <a:lnTo>
                      <a:pt x="143" y="197"/>
                    </a:lnTo>
                    <a:lnTo>
                      <a:pt x="143" y="197"/>
                    </a:lnTo>
                    <a:lnTo>
                      <a:pt x="143" y="186"/>
                    </a:lnTo>
                    <a:lnTo>
                      <a:pt x="136" y="168"/>
                    </a:lnTo>
                    <a:lnTo>
                      <a:pt x="129" y="158"/>
                    </a:lnTo>
                    <a:lnTo>
                      <a:pt x="125" y="154"/>
                    </a:lnTo>
                    <a:lnTo>
                      <a:pt x="125" y="150"/>
                    </a:lnTo>
                    <a:lnTo>
                      <a:pt x="125" y="150"/>
                    </a:lnTo>
                    <a:lnTo>
                      <a:pt x="121" y="150"/>
                    </a:lnTo>
                    <a:lnTo>
                      <a:pt x="121" y="150"/>
                    </a:lnTo>
                    <a:lnTo>
                      <a:pt x="121" y="147"/>
                    </a:lnTo>
                    <a:lnTo>
                      <a:pt x="114" y="147"/>
                    </a:lnTo>
                    <a:lnTo>
                      <a:pt x="111" y="140"/>
                    </a:lnTo>
                    <a:lnTo>
                      <a:pt x="107" y="140"/>
                    </a:lnTo>
                    <a:lnTo>
                      <a:pt x="103" y="136"/>
                    </a:lnTo>
                    <a:lnTo>
                      <a:pt x="100" y="132"/>
                    </a:lnTo>
                    <a:lnTo>
                      <a:pt x="100" y="132"/>
                    </a:lnTo>
                    <a:lnTo>
                      <a:pt x="96" y="129"/>
                    </a:lnTo>
                    <a:lnTo>
                      <a:pt x="96" y="125"/>
                    </a:lnTo>
                    <a:lnTo>
                      <a:pt x="93" y="122"/>
                    </a:lnTo>
                    <a:lnTo>
                      <a:pt x="86" y="118"/>
                    </a:lnTo>
                    <a:lnTo>
                      <a:pt x="86" y="115"/>
                    </a:lnTo>
                    <a:lnTo>
                      <a:pt x="86" y="107"/>
                    </a:lnTo>
                    <a:lnTo>
                      <a:pt x="82" y="107"/>
                    </a:lnTo>
                    <a:lnTo>
                      <a:pt x="71" y="97"/>
                    </a:lnTo>
                    <a:lnTo>
                      <a:pt x="71" y="93"/>
                    </a:lnTo>
                    <a:lnTo>
                      <a:pt x="71" y="89"/>
                    </a:lnTo>
                    <a:lnTo>
                      <a:pt x="71" y="86"/>
                    </a:lnTo>
                    <a:lnTo>
                      <a:pt x="75" y="82"/>
                    </a:lnTo>
                    <a:lnTo>
                      <a:pt x="78" y="71"/>
                    </a:lnTo>
                    <a:lnTo>
                      <a:pt x="89" y="61"/>
                    </a:lnTo>
                    <a:lnTo>
                      <a:pt x="89" y="61"/>
                    </a:lnTo>
                    <a:lnTo>
                      <a:pt x="93" y="54"/>
                    </a:lnTo>
                    <a:lnTo>
                      <a:pt x="93" y="54"/>
                    </a:lnTo>
                    <a:lnTo>
                      <a:pt x="96" y="50"/>
                    </a:lnTo>
                    <a:lnTo>
                      <a:pt x="103" y="46"/>
                    </a:lnTo>
                    <a:lnTo>
                      <a:pt x="107" y="46"/>
                    </a:lnTo>
                    <a:lnTo>
                      <a:pt x="107" y="43"/>
                    </a:lnTo>
                    <a:lnTo>
                      <a:pt x="114" y="39"/>
                    </a:lnTo>
                    <a:lnTo>
                      <a:pt x="118" y="39"/>
                    </a:lnTo>
                    <a:lnTo>
                      <a:pt x="118" y="39"/>
                    </a:lnTo>
                    <a:lnTo>
                      <a:pt x="118" y="36"/>
                    </a:lnTo>
                    <a:lnTo>
                      <a:pt x="114" y="36"/>
                    </a:lnTo>
                    <a:lnTo>
                      <a:pt x="107" y="36"/>
                    </a:lnTo>
                    <a:lnTo>
                      <a:pt x="103" y="36"/>
                    </a:lnTo>
                    <a:lnTo>
                      <a:pt x="103" y="32"/>
                    </a:lnTo>
                    <a:lnTo>
                      <a:pt x="93" y="28"/>
                    </a:lnTo>
                    <a:lnTo>
                      <a:pt x="93" y="25"/>
                    </a:lnTo>
                    <a:lnTo>
                      <a:pt x="89" y="18"/>
                    </a:lnTo>
                    <a:lnTo>
                      <a:pt x="93" y="10"/>
                    </a:lnTo>
                    <a:lnTo>
                      <a:pt x="89" y="10"/>
                    </a:lnTo>
                    <a:lnTo>
                      <a:pt x="82" y="7"/>
                    </a:lnTo>
                    <a:lnTo>
                      <a:pt x="78" y="7"/>
                    </a:lnTo>
                    <a:lnTo>
                      <a:pt x="71" y="3"/>
                    </a:lnTo>
                    <a:lnTo>
                      <a:pt x="68" y="0"/>
                    </a:lnTo>
                    <a:lnTo>
                      <a:pt x="60" y="0"/>
                    </a:lnTo>
                    <a:lnTo>
                      <a:pt x="60" y="0"/>
                    </a:lnTo>
                    <a:lnTo>
                      <a:pt x="57" y="3"/>
                    </a:lnTo>
                    <a:lnTo>
                      <a:pt x="53" y="7"/>
                    </a:lnTo>
                    <a:lnTo>
                      <a:pt x="46" y="10"/>
                    </a:lnTo>
                    <a:lnTo>
                      <a:pt x="46" y="10"/>
                    </a:lnTo>
                    <a:lnTo>
                      <a:pt x="43" y="10"/>
                    </a:lnTo>
                    <a:lnTo>
                      <a:pt x="39" y="10"/>
                    </a:lnTo>
                    <a:lnTo>
                      <a:pt x="35" y="14"/>
                    </a:lnTo>
                    <a:lnTo>
                      <a:pt x="32" y="10"/>
                    </a:lnTo>
                    <a:lnTo>
                      <a:pt x="28" y="14"/>
                    </a:lnTo>
                    <a:lnTo>
                      <a:pt x="25" y="10"/>
                    </a:lnTo>
                    <a:lnTo>
                      <a:pt x="25" y="10"/>
                    </a:lnTo>
                    <a:lnTo>
                      <a:pt x="18" y="14"/>
                    </a:lnTo>
                    <a:lnTo>
                      <a:pt x="18" y="14"/>
                    </a:lnTo>
                    <a:lnTo>
                      <a:pt x="14" y="10"/>
                    </a:lnTo>
                    <a:lnTo>
                      <a:pt x="7" y="10"/>
                    </a:lnTo>
                    <a:lnTo>
                      <a:pt x="7" y="10"/>
                    </a:lnTo>
                    <a:lnTo>
                      <a:pt x="7" y="10"/>
                    </a:lnTo>
                    <a:lnTo>
                      <a:pt x="3" y="14"/>
                    </a:lnTo>
                    <a:lnTo>
                      <a:pt x="3" y="14"/>
                    </a:lnTo>
                    <a:lnTo>
                      <a:pt x="3" y="18"/>
                    </a:lnTo>
                    <a:lnTo>
                      <a:pt x="0" y="14"/>
                    </a:lnTo>
                    <a:lnTo>
                      <a:pt x="3" y="21"/>
                    </a:lnTo>
                    <a:lnTo>
                      <a:pt x="10" y="28"/>
                    </a:lnTo>
                    <a:lnTo>
                      <a:pt x="14" y="32"/>
                    </a:lnTo>
                    <a:lnTo>
                      <a:pt x="18" y="36"/>
                    </a:lnTo>
                    <a:lnTo>
                      <a:pt x="14" y="39"/>
                    </a:lnTo>
                    <a:lnTo>
                      <a:pt x="14" y="43"/>
                    </a:lnTo>
                    <a:lnTo>
                      <a:pt x="21" y="50"/>
                    </a:lnTo>
                    <a:lnTo>
                      <a:pt x="28" y="50"/>
                    </a:lnTo>
                    <a:lnTo>
                      <a:pt x="35" y="50"/>
                    </a:lnTo>
                    <a:lnTo>
                      <a:pt x="43" y="50"/>
                    </a:lnTo>
                    <a:lnTo>
                      <a:pt x="46" y="54"/>
                    </a:lnTo>
                    <a:lnTo>
                      <a:pt x="46" y="57"/>
                    </a:lnTo>
                    <a:lnTo>
                      <a:pt x="46" y="57"/>
                    </a:lnTo>
                    <a:lnTo>
                      <a:pt x="50" y="61"/>
                    </a:lnTo>
                    <a:lnTo>
                      <a:pt x="53" y="64"/>
                    </a:lnTo>
                    <a:lnTo>
                      <a:pt x="53" y="68"/>
                    </a:lnTo>
                    <a:lnTo>
                      <a:pt x="53" y="68"/>
                    </a:lnTo>
                    <a:lnTo>
                      <a:pt x="50" y="75"/>
                    </a:lnTo>
                    <a:lnTo>
                      <a:pt x="46" y="75"/>
                    </a:lnTo>
                    <a:lnTo>
                      <a:pt x="43" y="75"/>
                    </a:lnTo>
                    <a:lnTo>
                      <a:pt x="39" y="75"/>
                    </a:lnTo>
                    <a:lnTo>
                      <a:pt x="39" y="79"/>
                    </a:lnTo>
                    <a:lnTo>
                      <a:pt x="35" y="82"/>
                    </a:lnTo>
                    <a:lnTo>
                      <a:pt x="35" y="82"/>
                    </a:lnTo>
                    <a:lnTo>
                      <a:pt x="39" y="82"/>
                    </a:lnTo>
                    <a:lnTo>
                      <a:pt x="43" y="86"/>
                    </a:lnTo>
                    <a:lnTo>
                      <a:pt x="50" y="89"/>
                    </a:lnTo>
                    <a:lnTo>
                      <a:pt x="60" y="97"/>
                    </a:lnTo>
                    <a:lnTo>
                      <a:pt x="60" y="104"/>
                    </a:lnTo>
                    <a:lnTo>
                      <a:pt x="68" y="111"/>
                    </a:lnTo>
                    <a:lnTo>
                      <a:pt x="71" y="115"/>
                    </a:lnTo>
                    <a:lnTo>
                      <a:pt x="78" y="122"/>
                    </a:lnTo>
                    <a:lnTo>
                      <a:pt x="78" y="122"/>
                    </a:lnTo>
                    <a:lnTo>
                      <a:pt x="86" y="125"/>
                    </a:lnTo>
                    <a:lnTo>
                      <a:pt x="86" y="129"/>
                    </a:lnTo>
                    <a:lnTo>
                      <a:pt x="89" y="136"/>
                    </a:lnTo>
                    <a:lnTo>
                      <a:pt x="89" y="136"/>
                    </a:lnTo>
                    <a:lnTo>
                      <a:pt x="89" y="136"/>
                    </a:lnTo>
                    <a:lnTo>
                      <a:pt x="89" y="140"/>
                    </a:lnTo>
                    <a:lnTo>
                      <a:pt x="93" y="140"/>
                    </a:lnTo>
                    <a:lnTo>
                      <a:pt x="100" y="143"/>
                    </a:lnTo>
                    <a:lnTo>
                      <a:pt x="100" y="147"/>
                    </a:lnTo>
                    <a:lnTo>
                      <a:pt x="103" y="154"/>
                    </a:lnTo>
                    <a:lnTo>
                      <a:pt x="107" y="165"/>
                    </a:lnTo>
                    <a:lnTo>
                      <a:pt x="107" y="168"/>
                    </a:lnTo>
                    <a:lnTo>
                      <a:pt x="107" y="179"/>
                    </a:lnTo>
                    <a:lnTo>
                      <a:pt x="107" y="193"/>
                    </a:lnTo>
                    <a:lnTo>
                      <a:pt x="107" y="197"/>
                    </a:lnTo>
                    <a:lnTo>
                      <a:pt x="111" y="204"/>
                    </a:lnTo>
                    <a:lnTo>
                      <a:pt x="111" y="222"/>
                    </a:lnTo>
                    <a:lnTo>
                      <a:pt x="111" y="226"/>
                    </a:lnTo>
                    <a:lnTo>
                      <a:pt x="107" y="229"/>
                    </a:lnTo>
                    <a:lnTo>
                      <a:pt x="103" y="229"/>
                    </a:lnTo>
                    <a:lnTo>
                      <a:pt x="100" y="233"/>
                    </a:lnTo>
                    <a:lnTo>
                      <a:pt x="96" y="233"/>
                    </a:lnTo>
                    <a:lnTo>
                      <a:pt x="96" y="233"/>
                    </a:lnTo>
                    <a:lnTo>
                      <a:pt x="89" y="236"/>
                    </a:lnTo>
                    <a:lnTo>
                      <a:pt x="89" y="240"/>
                    </a:lnTo>
                    <a:lnTo>
                      <a:pt x="82" y="240"/>
                    </a:lnTo>
                    <a:lnTo>
                      <a:pt x="78" y="244"/>
                    </a:lnTo>
                    <a:lnTo>
                      <a:pt x="75" y="247"/>
                    </a:lnTo>
                    <a:lnTo>
                      <a:pt x="75" y="251"/>
                    </a:lnTo>
                    <a:lnTo>
                      <a:pt x="78" y="254"/>
                    </a:lnTo>
                    <a:lnTo>
                      <a:pt x="75" y="254"/>
                    </a:lnTo>
                    <a:lnTo>
                      <a:pt x="71" y="254"/>
                    </a:lnTo>
                    <a:lnTo>
                      <a:pt x="68" y="258"/>
                    </a:lnTo>
                    <a:lnTo>
                      <a:pt x="64" y="262"/>
                    </a:lnTo>
                    <a:lnTo>
                      <a:pt x="60" y="258"/>
                    </a:lnTo>
                    <a:lnTo>
                      <a:pt x="57" y="258"/>
                    </a:lnTo>
                    <a:lnTo>
                      <a:pt x="57" y="262"/>
                    </a:lnTo>
                    <a:lnTo>
                      <a:pt x="57" y="265"/>
                    </a:lnTo>
                    <a:lnTo>
                      <a:pt x="53" y="265"/>
                    </a:lnTo>
                    <a:lnTo>
                      <a:pt x="50" y="269"/>
                    </a:lnTo>
                    <a:lnTo>
                      <a:pt x="46" y="269"/>
                    </a:lnTo>
                    <a:lnTo>
                      <a:pt x="50" y="272"/>
                    </a:lnTo>
                    <a:lnTo>
                      <a:pt x="57" y="276"/>
                    </a:lnTo>
                    <a:lnTo>
                      <a:pt x="60" y="276"/>
                    </a:lnTo>
                    <a:lnTo>
                      <a:pt x="57" y="280"/>
                    </a:lnTo>
                    <a:lnTo>
                      <a:pt x="57" y="283"/>
                    </a:lnTo>
                    <a:lnTo>
                      <a:pt x="53" y="290"/>
                    </a:lnTo>
                    <a:lnTo>
                      <a:pt x="53" y="294"/>
                    </a:lnTo>
                    <a:lnTo>
                      <a:pt x="57" y="297"/>
                    </a:lnTo>
                    <a:lnTo>
                      <a:pt x="57" y="301"/>
                    </a:lnTo>
                    <a:lnTo>
                      <a:pt x="57" y="305"/>
                    </a:lnTo>
                    <a:lnTo>
                      <a:pt x="57" y="305"/>
                    </a:lnTo>
                    <a:lnTo>
                      <a:pt x="60" y="305"/>
                    </a:lnTo>
                    <a:lnTo>
                      <a:pt x="64" y="301"/>
                    </a:lnTo>
                    <a:lnTo>
                      <a:pt x="68" y="297"/>
                    </a:lnTo>
                    <a:lnTo>
                      <a:pt x="71" y="294"/>
                    </a:lnTo>
                    <a:lnTo>
                      <a:pt x="78" y="290"/>
                    </a:lnTo>
                    <a:lnTo>
                      <a:pt x="82" y="290"/>
                    </a:lnTo>
                    <a:lnTo>
                      <a:pt x="82" y="287"/>
                    </a:lnTo>
                    <a:lnTo>
                      <a:pt x="86" y="28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35" name="Freeform 860">
                <a:extLst>
                  <a:ext uri="{FF2B5EF4-FFF2-40B4-BE49-F238E27FC236}">
                    <a16:creationId xmlns:a16="http://schemas.microsoft.com/office/drawing/2014/main" id="{7EC2DCDC-3B14-4724-B083-83E4538C35DC}"/>
                  </a:ext>
                </a:extLst>
              </p:cNvPr>
              <p:cNvSpPr>
                <a:spLocks/>
              </p:cNvSpPr>
              <p:nvPr/>
            </p:nvSpPr>
            <p:spPr bwMode="auto">
              <a:xfrm>
                <a:off x="4868" y="1721"/>
                <a:ext cx="348" cy="204"/>
              </a:xfrm>
              <a:custGeom>
                <a:avLst/>
                <a:gdLst>
                  <a:gd name="T0" fmla="*/ 0 w 348"/>
                  <a:gd name="T1" fmla="*/ 86 h 204"/>
                  <a:gd name="T2" fmla="*/ 18 w 348"/>
                  <a:gd name="T3" fmla="*/ 100 h 204"/>
                  <a:gd name="T4" fmla="*/ 22 w 348"/>
                  <a:gd name="T5" fmla="*/ 89 h 204"/>
                  <a:gd name="T6" fmla="*/ 32 w 348"/>
                  <a:gd name="T7" fmla="*/ 86 h 204"/>
                  <a:gd name="T8" fmla="*/ 39 w 348"/>
                  <a:gd name="T9" fmla="*/ 78 h 204"/>
                  <a:gd name="T10" fmla="*/ 47 w 348"/>
                  <a:gd name="T11" fmla="*/ 75 h 204"/>
                  <a:gd name="T12" fmla="*/ 50 w 348"/>
                  <a:gd name="T13" fmla="*/ 71 h 204"/>
                  <a:gd name="T14" fmla="*/ 65 w 348"/>
                  <a:gd name="T15" fmla="*/ 82 h 204"/>
                  <a:gd name="T16" fmla="*/ 79 w 348"/>
                  <a:gd name="T17" fmla="*/ 86 h 204"/>
                  <a:gd name="T18" fmla="*/ 86 w 348"/>
                  <a:gd name="T19" fmla="*/ 93 h 204"/>
                  <a:gd name="T20" fmla="*/ 82 w 348"/>
                  <a:gd name="T21" fmla="*/ 104 h 204"/>
                  <a:gd name="T22" fmla="*/ 97 w 348"/>
                  <a:gd name="T23" fmla="*/ 107 h 204"/>
                  <a:gd name="T24" fmla="*/ 111 w 348"/>
                  <a:gd name="T25" fmla="*/ 104 h 204"/>
                  <a:gd name="T26" fmla="*/ 122 w 348"/>
                  <a:gd name="T27" fmla="*/ 114 h 204"/>
                  <a:gd name="T28" fmla="*/ 129 w 348"/>
                  <a:gd name="T29" fmla="*/ 125 h 204"/>
                  <a:gd name="T30" fmla="*/ 133 w 348"/>
                  <a:gd name="T31" fmla="*/ 143 h 204"/>
                  <a:gd name="T32" fmla="*/ 168 w 348"/>
                  <a:gd name="T33" fmla="*/ 161 h 204"/>
                  <a:gd name="T34" fmla="*/ 194 w 348"/>
                  <a:gd name="T35" fmla="*/ 179 h 204"/>
                  <a:gd name="T36" fmla="*/ 208 w 348"/>
                  <a:gd name="T37" fmla="*/ 182 h 204"/>
                  <a:gd name="T38" fmla="*/ 215 w 348"/>
                  <a:gd name="T39" fmla="*/ 190 h 204"/>
                  <a:gd name="T40" fmla="*/ 211 w 348"/>
                  <a:gd name="T41" fmla="*/ 200 h 204"/>
                  <a:gd name="T42" fmla="*/ 229 w 348"/>
                  <a:gd name="T43" fmla="*/ 204 h 204"/>
                  <a:gd name="T44" fmla="*/ 240 w 348"/>
                  <a:gd name="T45" fmla="*/ 204 h 204"/>
                  <a:gd name="T46" fmla="*/ 244 w 348"/>
                  <a:gd name="T47" fmla="*/ 190 h 204"/>
                  <a:gd name="T48" fmla="*/ 251 w 348"/>
                  <a:gd name="T49" fmla="*/ 182 h 204"/>
                  <a:gd name="T50" fmla="*/ 244 w 348"/>
                  <a:gd name="T51" fmla="*/ 172 h 204"/>
                  <a:gd name="T52" fmla="*/ 244 w 348"/>
                  <a:gd name="T53" fmla="*/ 161 h 204"/>
                  <a:gd name="T54" fmla="*/ 233 w 348"/>
                  <a:gd name="T55" fmla="*/ 157 h 204"/>
                  <a:gd name="T56" fmla="*/ 233 w 348"/>
                  <a:gd name="T57" fmla="*/ 147 h 204"/>
                  <a:gd name="T58" fmla="*/ 244 w 348"/>
                  <a:gd name="T59" fmla="*/ 150 h 204"/>
                  <a:gd name="T60" fmla="*/ 258 w 348"/>
                  <a:gd name="T61" fmla="*/ 136 h 204"/>
                  <a:gd name="T62" fmla="*/ 269 w 348"/>
                  <a:gd name="T63" fmla="*/ 132 h 204"/>
                  <a:gd name="T64" fmla="*/ 272 w 348"/>
                  <a:gd name="T65" fmla="*/ 121 h 204"/>
                  <a:gd name="T66" fmla="*/ 283 w 348"/>
                  <a:gd name="T67" fmla="*/ 118 h 204"/>
                  <a:gd name="T68" fmla="*/ 297 w 348"/>
                  <a:gd name="T69" fmla="*/ 111 h 204"/>
                  <a:gd name="T70" fmla="*/ 297 w 348"/>
                  <a:gd name="T71" fmla="*/ 121 h 204"/>
                  <a:gd name="T72" fmla="*/ 297 w 348"/>
                  <a:gd name="T73" fmla="*/ 132 h 204"/>
                  <a:gd name="T74" fmla="*/ 308 w 348"/>
                  <a:gd name="T75" fmla="*/ 132 h 204"/>
                  <a:gd name="T76" fmla="*/ 326 w 348"/>
                  <a:gd name="T77" fmla="*/ 129 h 204"/>
                  <a:gd name="T78" fmla="*/ 333 w 348"/>
                  <a:gd name="T79" fmla="*/ 125 h 204"/>
                  <a:gd name="T80" fmla="*/ 344 w 348"/>
                  <a:gd name="T81" fmla="*/ 121 h 204"/>
                  <a:gd name="T82" fmla="*/ 337 w 348"/>
                  <a:gd name="T83" fmla="*/ 114 h 204"/>
                  <a:gd name="T84" fmla="*/ 322 w 348"/>
                  <a:gd name="T85" fmla="*/ 107 h 204"/>
                  <a:gd name="T86" fmla="*/ 315 w 348"/>
                  <a:gd name="T87" fmla="*/ 107 h 204"/>
                  <a:gd name="T88" fmla="*/ 301 w 348"/>
                  <a:gd name="T89" fmla="*/ 107 h 204"/>
                  <a:gd name="T90" fmla="*/ 290 w 348"/>
                  <a:gd name="T91" fmla="*/ 100 h 204"/>
                  <a:gd name="T92" fmla="*/ 305 w 348"/>
                  <a:gd name="T93" fmla="*/ 89 h 204"/>
                  <a:gd name="T94" fmla="*/ 301 w 348"/>
                  <a:gd name="T95" fmla="*/ 82 h 204"/>
                  <a:gd name="T96" fmla="*/ 290 w 348"/>
                  <a:gd name="T97" fmla="*/ 93 h 204"/>
                  <a:gd name="T98" fmla="*/ 272 w 348"/>
                  <a:gd name="T99" fmla="*/ 104 h 204"/>
                  <a:gd name="T100" fmla="*/ 262 w 348"/>
                  <a:gd name="T101" fmla="*/ 111 h 204"/>
                  <a:gd name="T102" fmla="*/ 251 w 348"/>
                  <a:gd name="T103" fmla="*/ 111 h 204"/>
                  <a:gd name="T104" fmla="*/ 215 w 348"/>
                  <a:gd name="T105" fmla="*/ 93 h 204"/>
                  <a:gd name="T106" fmla="*/ 208 w 348"/>
                  <a:gd name="T107" fmla="*/ 82 h 204"/>
                  <a:gd name="T108" fmla="*/ 190 w 348"/>
                  <a:gd name="T109" fmla="*/ 53 h 204"/>
                  <a:gd name="T110" fmla="*/ 176 w 348"/>
                  <a:gd name="T111" fmla="*/ 50 h 204"/>
                  <a:gd name="T112" fmla="*/ 93 w 348"/>
                  <a:gd name="T113" fmla="*/ 28 h 204"/>
                  <a:gd name="T114" fmla="*/ 61 w 348"/>
                  <a:gd name="T115" fmla="*/ 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8" h="204">
                    <a:moveTo>
                      <a:pt x="0" y="17"/>
                    </a:moveTo>
                    <a:lnTo>
                      <a:pt x="0" y="39"/>
                    </a:lnTo>
                    <a:lnTo>
                      <a:pt x="0" y="64"/>
                    </a:lnTo>
                    <a:lnTo>
                      <a:pt x="0" y="86"/>
                    </a:lnTo>
                    <a:lnTo>
                      <a:pt x="0" y="104"/>
                    </a:lnTo>
                    <a:lnTo>
                      <a:pt x="18" y="107"/>
                    </a:lnTo>
                    <a:lnTo>
                      <a:pt x="22" y="107"/>
                    </a:lnTo>
                    <a:lnTo>
                      <a:pt x="18" y="100"/>
                    </a:lnTo>
                    <a:lnTo>
                      <a:pt x="18" y="100"/>
                    </a:lnTo>
                    <a:lnTo>
                      <a:pt x="18" y="93"/>
                    </a:lnTo>
                    <a:lnTo>
                      <a:pt x="18" y="93"/>
                    </a:lnTo>
                    <a:lnTo>
                      <a:pt x="22" y="89"/>
                    </a:lnTo>
                    <a:lnTo>
                      <a:pt x="22" y="86"/>
                    </a:lnTo>
                    <a:lnTo>
                      <a:pt x="25" y="86"/>
                    </a:lnTo>
                    <a:lnTo>
                      <a:pt x="29" y="86"/>
                    </a:lnTo>
                    <a:lnTo>
                      <a:pt x="32" y="86"/>
                    </a:lnTo>
                    <a:lnTo>
                      <a:pt x="36" y="82"/>
                    </a:lnTo>
                    <a:lnTo>
                      <a:pt x="39" y="82"/>
                    </a:lnTo>
                    <a:lnTo>
                      <a:pt x="39" y="78"/>
                    </a:lnTo>
                    <a:lnTo>
                      <a:pt x="39" y="78"/>
                    </a:lnTo>
                    <a:lnTo>
                      <a:pt x="47" y="82"/>
                    </a:lnTo>
                    <a:lnTo>
                      <a:pt x="47" y="82"/>
                    </a:lnTo>
                    <a:lnTo>
                      <a:pt x="47" y="78"/>
                    </a:lnTo>
                    <a:lnTo>
                      <a:pt x="47" y="75"/>
                    </a:lnTo>
                    <a:lnTo>
                      <a:pt x="43" y="75"/>
                    </a:lnTo>
                    <a:lnTo>
                      <a:pt x="47" y="71"/>
                    </a:lnTo>
                    <a:lnTo>
                      <a:pt x="50" y="75"/>
                    </a:lnTo>
                    <a:lnTo>
                      <a:pt x="50" y="71"/>
                    </a:lnTo>
                    <a:lnTo>
                      <a:pt x="50" y="71"/>
                    </a:lnTo>
                    <a:lnTo>
                      <a:pt x="61" y="75"/>
                    </a:lnTo>
                    <a:lnTo>
                      <a:pt x="65" y="78"/>
                    </a:lnTo>
                    <a:lnTo>
                      <a:pt x="65" y="82"/>
                    </a:lnTo>
                    <a:lnTo>
                      <a:pt x="68" y="82"/>
                    </a:lnTo>
                    <a:lnTo>
                      <a:pt x="72" y="82"/>
                    </a:lnTo>
                    <a:lnTo>
                      <a:pt x="79" y="82"/>
                    </a:lnTo>
                    <a:lnTo>
                      <a:pt x="79" y="86"/>
                    </a:lnTo>
                    <a:lnTo>
                      <a:pt x="79" y="89"/>
                    </a:lnTo>
                    <a:lnTo>
                      <a:pt x="79" y="89"/>
                    </a:lnTo>
                    <a:lnTo>
                      <a:pt x="82" y="93"/>
                    </a:lnTo>
                    <a:lnTo>
                      <a:pt x="86" y="93"/>
                    </a:lnTo>
                    <a:lnTo>
                      <a:pt x="82" y="96"/>
                    </a:lnTo>
                    <a:lnTo>
                      <a:pt x="82" y="96"/>
                    </a:lnTo>
                    <a:lnTo>
                      <a:pt x="82" y="100"/>
                    </a:lnTo>
                    <a:lnTo>
                      <a:pt x="82" y="104"/>
                    </a:lnTo>
                    <a:lnTo>
                      <a:pt x="82" y="104"/>
                    </a:lnTo>
                    <a:lnTo>
                      <a:pt x="90" y="107"/>
                    </a:lnTo>
                    <a:lnTo>
                      <a:pt x="93" y="107"/>
                    </a:lnTo>
                    <a:lnTo>
                      <a:pt x="97" y="107"/>
                    </a:lnTo>
                    <a:lnTo>
                      <a:pt x="108" y="111"/>
                    </a:lnTo>
                    <a:lnTo>
                      <a:pt x="108" y="107"/>
                    </a:lnTo>
                    <a:lnTo>
                      <a:pt x="111" y="107"/>
                    </a:lnTo>
                    <a:lnTo>
                      <a:pt x="111" y="104"/>
                    </a:lnTo>
                    <a:lnTo>
                      <a:pt x="115" y="107"/>
                    </a:lnTo>
                    <a:lnTo>
                      <a:pt x="118" y="111"/>
                    </a:lnTo>
                    <a:lnTo>
                      <a:pt x="122" y="111"/>
                    </a:lnTo>
                    <a:lnTo>
                      <a:pt x="122" y="114"/>
                    </a:lnTo>
                    <a:lnTo>
                      <a:pt x="122" y="121"/>
                    </a:lnTo>
                    <a:lnTo>
                      <a:pt x="125" y="121"/>
                    </a:lnTo>
                    <a:lnTo>
                      <a:pt x="125" y="125"/>
                    </a:lnTo>
                    <a:lnTo>
                      <a:pt x="129" y="125"/>
                    </a:lnTo>
                    <a:lnTo>
                      <a:pt x="129" y="132"/>
                    </a:lnTo>
                    <a:lnTo>
                      <a:pt x="129" y="136"/>
                    </a:lnTo>
                    <a:lnTo>
                      <a:pt x="133" y="139"/>
                    </a:lnTo>
                    <a:lnTo>
                      <a:pt x="133" y="143"/>
                    </a:lnTo>
                    <a:lnTo>
                      <a:pt x="154" y="150"/>
                    </a:lnTo>
                    <a:lnTo>
                      <a:pt x="161" y="161"/>
                    </a:lnTo>
                    <a:lnTo>
                      <a:pt x="161" y="161"/>
                    </a:lnTo>
                    <a:lnTo>
                      <a:pt x="168" y="161"/>
                    </a:lnTo>
                    <a:lnTo>
                      <a:pt x="176" y="165"/>
                    </a:lnTo>
                    <a:lnTo>
                      <a:pt x="183" y="172"/>
                    </a:lnTo>
                    <a:lnTo>
                      <a:pt x="190" y="179"/>
                    </a:lnTo>
                    <a:lnTo>
                      <a:pt x="194" y="179"/>
                    </a:lnTo>
                    <a:lnTo>
                      <a:pt x="194" y="179"/>
                    </a:lnTo>
                    <a:lnTo>
                      <a:pt x="197" y="179"/>
                    </a:lnTo>
                    <a:lnTo>
                      <a:pt x="201" y="179"/>
                    </a:lnTo>
                    <a:lnTo>
                      <a:pt x="208" y="182"/>
                    </a:lnTo>
                    <a:lnTo>
                      <a:pt x="211" y="182"/>
                    </a:lnTo>
                    <a:lnTo>
                      <a:pt x="215" y="186"/>
                    </a:lnTo>
                    <a:lnTo>
                      <a:pt x="215" y="186"/>
                    </a:lnTo>
                    <a:lnTo>
                      <a:pt x="215" y="190"/>
                    </a:lnTo>
                    <a:lnTo>
                      <a:pt x="211" y="193"/>
                    </a:lnTo>
                    <a:lnTo>
                      <a:pt x="211" y="197"/>
                    </a:lnTo>
                    <a:lnTo>
                      <a:pt x="211" y="200"/>
                    </a:lnTo>
                    <a:lnTo>
                      <a:pt x="211" y="200"/>
                    </a:lnTo>
                    <a:lnTo>
                      <a:pt x="211" y="200"/>
                    </a:lnTo>
                    <a:lnTo>
                      <a:pt x="222" y="200"/>
                    </a:lnTo>
                    <a:lnTo>
                      <a:pt x="226" y="200"/>
                    </a:lnTo>
                    <a:lnTo>
                      <a:pt x="229" y="204"/>
                    </a:lnTo>
                    <a:lnTo>
                      <a:pt x="233" y="204"/>
                    </a:lnTo>
                    <a:lnTo>
                      <a:pt x="237" y="204"/>
                    </a:lnTo>
                    <a:lnTo>
                      <a:pt x="237" y="204"/>
                    </a:lnTo>
                    <a:lnTo>
                      <a:pt x="240" y="204"/>
                    </a:lnTo>
                    <a:lnTo>
                      <a:pt x="240" y="200"/>
                    </a:lnTo>
                    <a:lnTo>
                      <a:pt x="237" y="197"/>
                    </a:lnTo>
                    <a:lnTo>
                      <a:pt x="240" y="193"/>
                    </a:lnTo>
                    <a:lnTo>
                      <a:pt x="244" y="190"/>
                    </a:lnTo>
                    <a:lnTo>
                      <a:pt x="244" y="186"/>
                    </a:lnTo>
                    <a:lnTo>
                      <a:pt x="247" y="186"/>
                    </a:lnTo>
                    <a:lnTo>
                      <a:pt x="251" y="182"/>
                    </a:lnTo>
                    <a:lnTo>
                      <a:pt x="251" y="182"/>
                    </a:lnTo>
                    <a:lnTo>
                      <a:pt x="251" y="179"/>
                    </a:lnTo>
                    <a:lnTo>
                      <a:pt x="247" y="179"/>
                    </a:lnTo>
                    <a:lnTo>
                      <a:pt x="244" y="175"/>
                    </a:lnTo>
                    <a:lnTo>
                      <a:pt x="244" y="172"/>
                    </a:lnTo>
                    <a:lnTo>
                      <a:pt x="244" y="168"/>
                    </a:lnTo>
                    <a:lnTo>
                      <a:pt x="247" y="165"/>
                    </a:lnTo>
                    <a:lnTo>
                      <a:pt x="244" y="161"/>
                    </a:lnTo>
                    <a:lnTo>
                      <a:pt x="244" y="161"/>
                    </a:lnTo>
                    <a:lnTo>
                      <a:pt x="240" y="161"/>
                    </a:lnTo>
                    <a:lnTo>
                      <a:pt x="237" y="161"/>
                    </a:lnTo>
                    <a:lnTo>
                      <a:pt x="237" y="157"/>
                    </a:lnTo>
                    <a:lnTo>
                      <a:pt x="233" y="157"/>
                    </a:lnTo>
                    <a:lnTo>
                      <a:pt x="229" y="154"/>
                    </a:lnTo>
                    <a:lnTo>
                      <a:pt x="233" y="154"/>
                    </a:lnTo>
                    <a:lnTo>
                      <a:pt x="233" y="150"/>
                    </a:lnTo>
                    <a:lnTo>
                      <a:pt x="233" y="147"/>
                    </a:lnTo>
                    <a:lnTo>
                      <a:pt x="237" y="147"/>
                    </a:lnTo>
                    <a:lnTo>
                      <a:pt x="240" y="147"/>
                    </a:lnTo>
                    <a:lnTo>
                      <a:pt x="244" y="147"/>
                    </a:lnTo>
                    <a:lnTo>
                      <a:pt x="244" y="150"/>
                    </a:lnTo>
                    <a:lnTo>
                      <a:pt x="251" y="147"/>
                    </a:lnTo>
                    <a:lnTo>
                      <a:pt x="254" y="147"/>
                    </a:lnTo>
                    <a:lnTo>
                      <a:pt x="258" y="139"/>
                    </a:lnTo>
                    <a:lnTo>
                      <a:pt x="258" y="136"/>
                    </a:lnTo>
                    <a:lnTo>
                      <a:pt x="262" y="136"/>
                    </a:lnTo>
                    <a:lnTo>
                      <a:pt x="265" y="136"/>
                    </a:lnTo>
                    <a:lnTo>
                      <a:pt x="269" y="132"/>
                    </a:lnTo>
                    <a:lnTo>
                      <a:pt x="269" y="132"/>
                    </a:lnTo>
                    <a:lnTo>
                      <a:pt x="269" y="129"/>
                    </a:lnTo>
                    <a:lnTo>
                      <a:pt x="269" y="125"/>
                    </a:lnTo>
                    <a:lnTo>
                      <a:pt x="272" y="125"/>
                    </a:lnTo>
                    <a:lnTo>
                      <a:pt x="272" y="121"/>
                    </a:lnTo>
                    <a:lnTo>
                      <a:pt x="272" y="121"/>
                    </a:lnTo>
                    <a:lnTo>
                      <a:pt x="276" y="121"/>
                    </a:lnTo>
                    <a:lnTo>
                      <a:pt x="279" y="121"/>
                    </a:lnTo>
                    <a:lnTo>
                      <a:pt x="283" y="118"/>
                    </a:lnTo>
                    <a:lnTo>
                      <a:pt x="290" y="118"/>
                    </a:lnTo>
                    <a:lnTo>
                      <a:pt x="290" y="114"/>
                    </a:lnTo>
                    <a:lnTo>
                      <a:pt x="294" y="111"/>
                    </a:lnTo>
                    <a:lnTo>
                      <a:pt x="297" y="111"/>
                    </a:lnTo>
                    <a:lnTo>
                      <a:pt x="297" y="114"/>
                    </a:lnTo>
                    <a:lnTo>
                      <a:pt x="297" y="118"/>
                    </a:lnTo>
                    <a:lnTo>
                      <a:pt x="297" y="118"/>
                    </a:lnTo>
                    <a:lnTo>
                      <a:pt x="297" y="121"/>
                    </a:lnTo>
                    <a:lnTo>
                      <a:pt x="294" y="121"/>
                    </a:lnTo>
                    <a:lnTo>
                      <a:pt x="294" y="125"/>
                    </a:lnTo>
                    <a:lnTo>
                      <a:pt x="294" y="129"/>
                    </a:lnTo>
                    <a:lnTo>
                      <a:pt x="297" y="132"/>
                    </a:lnTo>
                    <a:lnTo>
                      <a:pt x="297" y="132"/>
                    </a:lnTo>
                    <a:lnTo>
                      <a:pt x="301" y="132"/>
                    </a:lnTo>
                    <a:lnTo>
                      <a:pt x="305" y="132"/>
                    </a:lnTo>
                    <a:lnTo>
                      <a:pt x="308" y="132"/>
                    </a:lnTo>
                    <a:lnTo>
                      <a:pt x="312" y="132"/>
                    </a:lnTo>
                    <a:lnTo>
                      <a:pt x="315" y="132"/>
                    </a:lnTo>
                    <a:lnTo>
                      <a:pt x="322" y="132"/>
                    </a:lnTo>
                    <a:lnTo>
                      <a:pt x="326" y="129"/>
                    </a:lnTo>
                    <a:lnTo>
                      <a:pt x="326" y="129"/>
                    </a:lnTo>
                    <a:lnTo>
                      <a:pt x="330" y="125"/>
                    </a:lnTo>
                    <a:lnTo>
                      <a:pt x="330" y="125"/>
                    </a:lnTo>
                    <a:lnTo>
                      <a:pt x="333" y="125"/>
                    </a:lnTo>
                    <a:lnTo>
                      <a:pt x="337" y="125"/>
                    </a:lnTo>
                    <a:lnTo>
                      <a:pt x="337" y="125"/>
                    </a:lnTo>
                    <a:lnTo>
                      <a:pt x="340" y="121"/>
                    </a:lnTo>
                    <a:lnTo>
                      <a:pt x="344" y="121"/>
                    </a:lnTo>
                    <a:lnTo>
                      <a:pt x="348" y="118"/>
                    </a:lnTo>
                    <a:lnTo>
                      <a:pt x="344" y="118"/>
                    </a:lnTo>
                    <a:lnTo>
                      <a:pt x="340" y="118"/>
                    </a:lnTo>
                    <a:lnTo>
                      <a:pt x="337" y="114"/>
                    </a:lnTo>
                    <a:lnTo>
                      <a:pt x="333" y="111"/>
                    </a:lnTo>
                    <a:lnTo>
                      <a:pt x="330" y="111"/>
                    </a:lnTo>
                    <a:lnTo>
                      <a:pt x="326" y="111"/>
                    </a:lnTo>
                    <a:lnTo>
                      <a:pt x="322" y="107"/>
                    </a:lnTo>
                    <a:lnTo>
                      <a:pt x="322" y="104"/>
                    </a:lnTo>
                    <a:lnTo>
                      <a:pt x="319" y="104"/>
                    </a:lnTo>
                    <a:lnTo>
                      <a:pt x="315" y="100"/>
                    </a:lnTo>
                    <a:lnTo>
                      <a:pt x="315" y="107"/>
                    </a:lnTo>
                    <a:lnTo>
                      <a:pt x="312" y="107"/>
                    </a:lnTo>
                    <a:lnTo>
                      <a:pt x="312" y="111"/>
                    </a:lnTo>
                    <a:lnTo>
                      <a:pt x="308" y="111"/>
                    </a:lnTo>
                    <a:lnTo>
                      <a:pt x="301" y="107"/>
                    </a:lnTo>
                    <a:lnTo>
                      <a:pt x="297" y="104"/>
                    </a:lnTo>
                    <a:lnTo>
                      <a:pt x="294" y="104"/>
                    </a:lnTo>
                    <a:lnTo>
                      <a:pt x="290" y="104"/>
                    </a:lnTo>
                    <a:lnTo>
                      <a:pt x="290" y="100"/>
                    </a:lnTo>
                    <a:lnTo>
                      <a:pt x="290" y="100"/>
                    </a:lnTo>
                    <a:lnTo>
                      <a:pt x="294" y="96"/>
                    </a:lnTo>
                    <a:lnTo>
                      <a:pt x="297" y="93"/>
                    </a:lnTo>
                    <a:lnTo>
                      <a:pt x="305" y="89"/>
                    </a:lnTo>
                    <a:lnTo>
                      <a:pt x="308" y="86"/>
                    </a:lnTo>
                    <a:lnTo>
                      <a:pt x="308" y="82"/>
                    </a:lnTo>
                    <a:lnTo>
                      <a:pt x="301" y="82"/>
                    </a:lnTo>
                    <a:lnTo>
                      <a:pt x="301" y="82"/>
                    </a:lnTo>
                    <a:lnTo>
                      <a:pt x="297" y="86"/>
                    </a:lnTo>
                    <a:lnTo>
                      <a:pt x="294" y="89"/>
                    </a:lnTo>
                    <a:lnTo>
                      <a:pt x="290" y="86"/>
                    </a:lnTo>
                    <a:lnTo>
                      <a:pt x="290" y="93"/>
                    </a:lnTo>
                    <a:lnTo>
                      <a:pt x="287" y="93"/>
                    </a:lnTo>
                    <a:lnTo>
                      <a:pt x="279" y="96"/>
                    </a:lnTo>
                    <a:lnTo>
                      <a:pt x="272" y="100"/>
                    </a:lnTo>
                    <a:lnTo>
                      <a:pt x="272" y="104"/>
                    </a:lnTo>
                    <a:lnTo>
                      <a:pt x="269" y="104"/>
                    </a:lnTo>
                    <a:lnTo>
                      <a:pt x="265" y="104"/>
                    </a:lnTo>
                    <a:lnTo>
                      <a:pt x="265" y="107"/>
                    </a:lnTo>
                    <a:lnTo>
                      <a:pt x="262" y="111"/>
                    </a:lnTo>
                    <a:lnTo>
                      <a:pt x="262" y="111"/>
                    </a:lnTo>
                    <a:lnTo>
                      <a:pt x="258" y="114"/>
                    </a:lnTo>
                    <a:lnTo>
                      <a:pt x="254" y="111"/>
                    </a:lnTo>
                    <a:lnTo>
                      <a:pt x="251" y="111"/>
                    </a:lnTo>
                    <a:lnTo>
                      <a:pt x="247" y="111"/>
                    </a:lnTo>
                    <a:lnTo>
                      <a:pt x="240" y="107"/>
                    </a:lnTo>
                    <a:lnTo>
                      <a:pt x="219" y="107"/>
                    </a:lnTo>
                    <a:lnTo>
                      <a:pt x="215" y="93"/>
                    </a:lnTo>
                    <a:lnTo>
                      <a:pt x="204" y="93"/>
                    </a:lnTo>
                    <a:lnTo>
                      <a:pt x="204" y="86"/>
                    </a:lnTo>
                    <a:lnTo>
                      <a:pt x="204" y="82"/>
                    </a:lnTo>
                    <a:lnTo>
                      <a:pt x="208" y="82"/>
                    </a:lnTo>
                    <a:lnTo>
                      <a:pt x="208" y="68"/>
                    </a:lnTo>
                    <a:lnTo>
                      <a:pt x="201" y="68"/>
                    </a:lnTo>
                    <a:lnTo>
                      <a:pt x="194" y="57"/>
                    </a:lnTo>
                    <a:lnTo>
                      <a:pt x="190" y="53"/>
                    </a:lnTo>
                    <a:lnTo>
                      <a:pt x="186" y="50"/>
                    </a:lnTo>
                    <a:lnTo>
                      <a:pt x="183" y="50"/>
                    </a:lnTo>
                    <a:lnTo>
                      <a:pt x="183" y="46"/>
                    </a:lnTo>
                    <a:lnTo>
                      <a:pt x="176" y="50"/>
                    </a:lnTo>
                    <a:lnTo>
                      <a:pt x="147" y="46"/>
                    </a:lnTo>
                    <a:lnTo>
                      <a:pt x="122" y="53"/>
                    </a:lnTo>
                    <a:lnTo>
                      <a:pt x="111" y="43"/>
                    </a:lnTo>
                    <a:lnTo>
                      <a:pt x="93" y="28"/>
                    </a:lnTo>
                    <a:lnTo>
                      <a:pt x="82" y="17"/>
                    </a:lnTo>
                    <a:lnTo>
                      <a:pt x="75" y="14"/>
                    </a:lnTo>
                    <a:lnTo>
                      <a:pt x="68" y="7"/>
                    </a:lnTo>
                    <a:lnTo>
                      <a:pt x="61" y="3"/>
                    </a:lnTo>
                    <a:lnTo>
                      <a:pt x="50" y="0"/>
                    </a:lnTo>
                    <a:lnTo>
                      <a:pt x="0" y="1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36" name="Freeform 861">
                <a:extLst>
                  <a:ext uri="{FF2B5EF4-FFF2-40B4-BE49-F238E27FC236}">
                    <a16:creationId xmlns:a16="http://schemas.microsoft.com/office/drawing/2014/main" id="{9906FF2A-FDB0-491A-99B9-4CF2E83853F9}"/>
                  </a:ext>
                </a:extLst>
              </p:cNvPr>
              <p:cNvSpPr>
                <a:spLocks/>
              </p:cNvSpPr>
              <p:nvPr/>
            </p:nvSpPr>
            <p:spPr bwMode="auto">
              <a:xfrm>
                <a:off x="4868" y="1721"/>
                <a:ext cx="348" cy="204"/>
              </a:xfrm>
              <a:custGeom>
                <a:avLst/>
                <a:gdLst>
                  <a:gd name="T0" fmla="*/ 0 w 348"/>
                  <a:gd name="T1" fmla="*/ 86 h 204"/>
                  <a:gd name="T2" fmla="*/ 18 w 348"/>
                  <a:gd name="T3" fmla="*/ 100 h 204"/>
                  <a:gd name="T4" fmla="*/ 22 w 348"/>
                  <a:gd name="T5" fmla="*/ 89 h 204"/>
                  <a:gd name="T6" fmla="*/ 32 w 348"/>
                  <a:gd name="T7" fmla="*/ 86 h 204"/>
                  <a:gd name="T8" fmla="*/ 39 w 348"/>
                  <a:gd name="T9" fmla="*/ 78 h 204"/>
                  <a:gd name="T10" fmla="*/ 47 w 348"/>
                  <a:gd name="T11" fmla="*/ 75 h 204"/>
                  <a:gd name="T12" fmla="*/ 50 w 348"/>
                  <a:gd name="T13" fmla="*/ 71 h 204"/>
                  <a:gd name="T14" fmla="*/ 65 w 348"/>
                  <a:gd name="T15" fmla="*/ 82 h 204"/>
                  <a:gd name="T16" fmla="*/ 79 w 348"/>
                  <a:gd name="T17" fmla="*/ 86 h 204"/>
                  <a:gd name="T18" fmla="*/ 86 w 348"/>
                  <a:gd name="T19" fmla="*/ 93 h 204"/>
                  <a:gd name="T20" fmla="*/ 82 w 348"/>
                  <a:gd name="T21" fmla="*/ 104 h 204"/>
                  <a:gd name="T22" fmla="*/ 97 w 348"/>
                  <a:gd name="T23" fmla="*/ 107 h 204"/>
                  <a:gd name="T24" fmla="*/ 111 w 348"/>
                  <a:gd name="T25" fmla="*/ 104 h 204"/>
                  <a:gd name="T26" fmla="*/ 122 w 348"/>
                  <a:gd name="T27" fmla="*/ 114 h 204"/>
                  <a:gd name="T28" fmla="*/ 129 w 348"/>
                  <a:gd name="T29" fmla="*/ 125 h 204"/>
                  <a:gd name="T30" fmla="*/ 133 w 348"/>
                  <a:gd name="T31" fmla="*/ 143 h 204"/>
                  <a:gd name="T32" fmla="*/ 168 w 348"/>
                  <a:gd name="T33" fmla="*/ 161 h 204"/>
                  <a:gd name="T34" fmla="*/ 194 w 348"/>
                  <a:gd name="T35" fmla="*/ 179 h 204"/>
                  <a:gd name="T36" fmla="*/ 208 w 348"/>
                  <a:gd name="T37" fmla="*/ 182 h 204"/>
                  <a:gd name="T38" fmla="*/ 215 w 348"/>
                  <a:gd name="T39" fmla="*/ 190 h 204"/>
                  <a:gd name="T40" fmla="*/ 211 w 348"/>
                  <a:gd name="T41" fmla="*/ 200 h 204"/>
                  <a:gd name="T42" fmla="*/ 229 w 348"/>
                  <a:gd name="T43" fmla="*/ 204 h 204"/>
                  <a:gd name="T44" fmla="*/ 240 w 348"/>
                  <a:gd name="T45" fmla="*/ 204 h 204"/>
                  <a:gd name="T46" fmla="*/ 244 w 348"/>
                  <a:gd name="T47" fmla="*/ 190 h 204"/>
                  <a:gd name="T48" fmla="*/ 251 w 348"/>
                  <a:gd name="T49" fmla="*/ 182 h 204"/>
                  <a:gd name="T50" fmla="*/ 244 w 348"/>
                  <a:gd name="T51" fmla="*/ 172 h 204"/>
                  <a:gd name="T52" fmla="*/ 244 w 348"/>
                  <a:gd name="T53" fmla="*/ 161 h 204"/>
                  <a:gd name="T54" fmla="*/ 233 w 348"/>
                  <a:gd name="T55" fmla="*/ 157 h 204"/>
                  <a:gd name="T56" fmla="*/ 233 w 348"/>
                  <a:gd name="T57" fmla="*/ 147 h 204"/>
                  <a:gd name="T58" fmla="*/ 244 w 348"/>
                  <a:gd name="T59" fmla="*/ 150 h 204"/>
                  <a:gd name="T60" fmla="*/ 258 w 348"/>
                  <a:gd name="T61" fmla="*/ 136 h 204"/>
                  <a:gd name="T62" fmla="*/ 269 w 348"/>
                  <a:gd name="T63" fmla="*/ 132 h 204"/>
                  <a:gd name="T64" fmla="*/ 272 w 348"/>
                  <a:gd name="T65" fmla="*/ 121 h 204"/>
                  <a:gd name="T66" fmla="*/ 283 w 348"/>
                  <a:gd name="T67" fmla="*/ 118 h 204"/>
                  <a:gd name="T68" fmla="*/ 297 w 348"/>
                  <a:gd name="T69" fmla="*/ 111 h 204"/>
                  <a:gd name="T70" fmla="*/ 297 w 348"/>
                  <a:gd name="T71" fmla="*/ 121 h 204"/>
                  <a:gd name="T72" fmla="*/ 297 w 348"/>
                  <a:gd name="T73" fmla="*/ 132 h 204"/>
                  <a:gd name="T74" fmla="*/ 308 w 348"/>
                  <a:gd name="T75" fmla="*/ 132 h 204"/>
                  <a:gd name="T76" fmla="*/ 326 w 348"/>
                  <a:gd name="T77" fmla="*/ 129 h 204"/>
                  <a:gd name="T78" fmla="*/ 333 w 348"/>
                  <a:gd name="T79" fmla="*/ 125 h 204"/>
                  <a:gd name="T80" fmla="*/ 344 w 348"/>
                  <a:gd name="T81" fmla="*/ 121 h 204"/>
                  <a:gd name="T82" fmla="*/ 337 w 348"/>
                  <a:gd name="T83" fmla="*/ 114 h 204"/>
                  <a:gd name="T84" fmla="*/ 322 w 348"/>
                  <a:gd name="T85" fmla="*/ 107 h 204"/>
                  <a:gd name="T86" fmla="*/ 315 w 348"/>
                  <a:gd name="T87" fmla="*/ 107 h 204"/>
                  <a:gd name="T88" fmla="*/ 301 w 348"/>
                  <a:gd name="T89" fmla="*/ 107 h 204"/>
                  <a:gd name="T90" fmla="*/ 290 w 348"/>
                  <a:gd name="T91" fmla="*/ 100 h 204"/>
                  <a:gd name="T92" fmla="*/ 305 w 348"/>
                  <a:gd name="T93" fmla="*/ 89 h 204"/>
                  <a:gd name="T94" fmla="*/ 301 w 348"/>
                  <a:gd name="T95" fmla="*/ 82 h 204"/>
                  <a:gd name="T96" fmla="*/ 290 w 348"/>
                  <a:gd name="T97" fmla="*/ 93 h 204"/>
                  <a:gd name="T98" fmla="*/ 272 w 348"/>
                  <a:gd name="T99" fmla="*/ 104 h 204"/>
                  <a:gd name="T100" fmla="*/ 262 w 348"/>
                  <a:gd name="T101" fmla="*/ 111 h 204"/>
                  <a:gd name="T102" fmla="*/ 251 w 348"/>
                  <a:gd name="T103" fmla="*/ 111 h 204"/>
                  <a:gd name="T104" fmla="*/ 215 w 348"/>
                  <a:gd name="T105" fmla="*/ 93 h 204"/>
                  <a:gd name="T106" fmla="*/ 208 w 348"/>
                  <a:gd name="T107" fmla="*/ 82 h 204"/>
                  <a:gd name="T108" fmla="*/ 190 w 348"/>
                  <a:gd name="T109" fmla="*/ 53 h 204"/>
                  <a:gd name="T110" fmla="*/ 176 w 348"/>
                  <a:gd name="T111" fmla="*/ 50 h 204"/>
                  <a:gd name="T112" fmla="*/ 93 w 348"/>
                  <a:gd name="T113" fmla="*/ 28 h 204"/>
                  <a:gd name="T114" fmla="*/ 61 w 348"/>
                  <a:gd name="T115" fmla="*/ 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8" h="204">
                    <a:moveTo>
                      <a:pt x="0" y="17"/>
                    </a:moveTo>
                    <a:lnTo>
                      <a:pt x="0" y="39"/>
                    </a:lnTo>
                    <a:lnTo>
                      <a:pt x="0" y="64"/>
                    </a:lnTo>
                    <a:lnTo>
                      <a:pt x="0" y="86"/>
                    </a:lnTo>
                    <a:lnTo>
                      <a:pt x="0" y="104"/>
                    </a:lnTo>
                    <a:lnTo>
                      <a:pt x="18" y="107"/>
                    </a:lnTo>
                    <a:lnTo>
                      <a:pt x="22" y="107"/>
                    </a:lnTo>
                    <a:lnTo>
                      <a:pt x="18" y="100"/>
                    </a:lnTo>
                    <a:lnTo>
                      <a:pt x="18" y="100"/>
                    </a:lnTo>
                    <a:lnTo>
                      <a:pt x="18" y="93"/>
                    </a:lnTo>
                    <a:lnTo>
                      <a:pt x="18" y="93"/>
                    </a:lnTo>
                    <a:lnTo>
                      <a:pt x="22" y="89"/>
                    </a:lnTo>
                    <a:lnTo>
                      <a:pt x="22" y="86"/>
                    </a:lnTo>
                    <a:lnTo>
                      <a:pt x="25" y="86"/>
                    </a:lnTo>
                    <a:lnTo>
                      <a:pt x="29" y="86"/>
                    </a:lnTo>
                    <a:lnTo>
                      <a:pt x="32" y="86"/>
                    </a:lnTo>
                    <a:lnTo>
                      <a:pt x="36" y="82"/>
                    </a:lnTo>
                    <a:lnTo>
                      <a:pt x="39" y="82"/>
                    </a:lnTo>
                    <a:lnTo>
                      <a:pt x="39" y="78"/>
                    </a:lnTo>
                    <a:lnTo>
                      <a:pt x="39" y="78"/>
                    </a:lnTo>
                    <a:lnTo>
                      <a:pt x="47" y="82"/>
                    </a:lnTo>
                    <a:lnTo>
                      <a:pt x="47" y="82"/>
                    </a:lnTo>
                    <a:lnTo>
                      <a:pt x="47" y="78"/>
                    </a:lnTo>
                    <a:lnTo>
                      <a:pt x="47" y="75"/>
                    </a:lnTo>
                    <a:lnTo>
                      <a:pt x="43" y="75"/>
                    </a:lnTo>
                    <a:lnTo>
                      <a:pt x="47" y="71"/>
                    </a:lnTo>
                    <a:lnTo>
                      <a:pt x="50" y="75"/>
                    </a:lnTo>
                    <a:lnTo>
                      <a:pt x="50" y="71"/>
                    </a:lnTo>
                    <a:lnTo>
                      <a:pt x="50" y="71"/>
                    </a:lnTo>
                    <a:lnTo>
                      <a:pt x="61" y="75"/>
                    </a:lnTo>
                    <a:lnTo>
                      <a:pt x="65" y="78"/>
                    </a:lnTo>
                    <a:lnTo>
                      <a:pt x="65" y="82"/>
                    </a:lnTo>
                    <a:lnTo>
                      <a:pt x="68" y="82"/>
                    </a:lnTo>
                    <a:lnTo>
                      <a:pt x="72" y="82"/>
                    </a:lnTo>
                    <a:lnTo>
                      <a:pt x="79" y="82"/>
                    </a:lnTo>
                    <a:lnTo>
                      <a:pt x="79" y="86"/>
                    </a:lnTo>
                    <a:lnTo>
                      <a:pt x="79" y="89"/>
                    </a:lnTo>
                    <a:lnTo>
                      <a:pt x="79" y="89"/>
                    </a:lnTo>
                    <a:lnTo>
                      <a:pt x="82" y="93"/>
                    </a:lnTo>
                    <a:lnTo>
                      <a:pt x="86" y="93"/>
                    </a:lnTo>
                    <a:lnTo>
                      <a:pt x="82" y="96"/>
                    </a:lnTo>
                    <a:lnTo>
                      <a:pt x="82" y="96"/>
                    </a:lnTo>
                    <a:lnTo>
                      <a:pt x="82" y="100"/>
                    </a:lnTo>
                    <a:lnTo>
                      <a:pt x="82" y="104"/>
                    </a:lnTo>
                    <a:lnTo>
                      <a:pt x="82" y="104"/>
                    </a:lnTo>
                    <a:lnTo>
                      <a:pt x="90" y="107"/>
                    </a:lnTo>
                    <a:lnTo>
                      <a:pt x="93" y="107"/>
                    </a:lnTo>
                    <a:lnTo>
                      <a:pt x="97" y="107"/>
                    </a:lnTo>
                    <a:lnTo>
                      <a:pt x="108" y="111"/>
                    </a:lnTo>
                    <a:lnTo>
                      <a:pt x="108" y="107"/>
                    </a:lnTo>
                    <a:lnTo>
                      <a:pt x="111" y="107"/>
                    </a:lnTo>
                    <a:lnTo>
                      <a:pt x="111" y="104"/>
                    </a:lnTo>
                    <a:lnTo>
                      <a:pt x="115" y="107"/>
                    </a:lnTo>
                    <a:lnTo>
                      <a:pt x="118" y="111"/>
                    </a:lnTo>
                    <a:lnTo>
                      <a:pt x="122" y="111"/>
                    </a:lnTo>
                    <a:lnTo>
                      <a:pt x="122" y="114"/>
                    </a:lnTo>
                    <a:lnTo>
                      <a:pt x="122" y="121"/>
                    </a:lnTo>
                    <a:lnTo>
                      <a:pt x="125" y="121"/>
                    </a:lnTo>
                    <a:lnTo>
                      <a:pt x="125" y="125"/>
                    </a:lnTo>
                    <a:lnTo>
                      <a:pt x="129" y="125"/>
                    </a:lnTo>
                    <a:lnTo>
                      <a:pt x="129" y="132"/>
                    </a:lnTo>
                    <a:lnTo>
                      <a:pt x="129" y="136"/>
                    </a:lnTo>
                    <a:lnTo>
                      <a:pt x="133" y="139"/>
                    </a:lnTo>
                    <a:lnTo>
                      <a:pt x="133" y="143"/>
                    </a:lnTo>
                    <a:lnTo>
                      <a:pt x="154" y="150"/>
                    </a:lnTo>
                    <a:lnTo>
                      <a:pt x="161" y="161"/>
                    </a:lnTo>
                    <a:lnTo>
                      <a:pt x="161" y="161"/>
                    </a:lnTo>
                    <a:lnTo>
                      <a:pt x="168" y="161"/>
                    </a:lnTo>
                    <a:lnTo>
                      <a:pt x="176" y="165"/>
                    </a:lnTo>
                    <a:lnTo>
                      <a:pt x="183" y="172"/>
                    </a:lnTo>
                    <a:lnTo>
                      <a:pt x="190" y="179"/>
                    </a:lnTo>
                    <a:lnTo>
                      <a:pt x="194" y="179"/>
                    </a:lnTo>
                    <a:lnTo>
                      <a:pt x="194" y="179"/>
                    </a:lnTo>
                    <a:lnTo>
                      <a:pt x="197" y="179"/>
                    </a:lnTo>
                    <a:lnTo>
                      <a:pt x="201" y="179"/>
                    </a:lnTo>
                    <a:lnTo>
                      <a:pt x="208" y="182"/>
                    </a:lnTo>
                    <a:lnTo>
                      <a:pt x="211" y="182"/>
                    </a:lnTo>
                    <a:lnTo>
                      <a:pt x="215" y="186"/>
                    </a:lnTo>
                    <a:lnTo>
                      <a:pt x="215" y="186"/>
                    </a:lnTo>
                    <a:lnTo>
                      <a:pt x="215" y="190"/>
                    </a:lnTo>
                    <a:lnTo>
                      <a:pt x="211" y="193"/>
                    </a:lnTo>
                    <a:lnTo>
                      <a:pt x="211" y="197"/>
                    </a:lnTo>
                    <a:lnTo>
                      <a:pt x="211" y="200"/>
                    </a:lnTo>
                    <a:lnTo>
                      <a:pt x="211" y="200"/>
                    </a:lnTo>
                    <a:lnTo>
                      <a:pt x="211" y="200"/>
                    </a:lnTo>
                    <a:lnTo>
                      <a:pt x="222" y="200"/>
                    </a:lnTo>
                    <a:lnTo>
                      <a:pt x="226" y="200"/>
                    </a:lnTo>
                    <a:lnTo>
                      <a:pt x="229" y="204"/>
                    </a:lnTo>
                    <a:lnTo>
                      <a:pt x="233" y="204"/>
                    </a:lnTo>
                    <a:lnTo>
                      <a:pt x="237" y="204"/>
                    </a:lnTo>
                    <a:lnTo>
                      <a:pt x="237" y="204"/>
                    </a:lnTo>
                    <a:lnTo>
                      <a:pt x="240" y="204"/>
                    </a:lnTo>
                    <a:lnTo>
                      <a:pt x="240" y="200"/>
                    </a:lnTo>
                    <a:lnTo>
                      <a:pt x="237" y="197"/>
                    </a:lnTo>
                    <a:lnTo>
                      <a:pt x="240" y="193"/>
                    </a:lnTo>
                    <a:lnTo>
                      <a:pt x="244" y="190"/>
                    </a:lnTo>
                    <a:lnTo>
                      <a:pt x="244" y="186"/>
                    </a:lnTo>
                    <a:lnTo>
                      <a:pt x="247" y="186"/>
                    </a:lnTo>
                    <a:lnTo>
                      <a:pt x="251" y="182"/>
                    </a:lnTo>
                    <a:lnTo>
                      <a:pt x="251" y="182"/>
                    </a:lnTo>
                    <a:lnTo>
                      <a:pt x="251" y="179"/>
                    </a:lnTo>
                    <a:lnTo>
                      <a:pt x="247" y="179"/>
                    </a:lnTo>
                    <a:lnTo>
                      <a:pt x="244" y="175"/>
                    </a:lnTo>
                    <a:lnTo>
                      <a:pt x="244" y="172"/>
                    </a:lnTo>
                    <a:lnTo>
                      <a:pt x="244" y="168"/>
                    </a:lnTo>
                    <a:lnTo>
                      <a:pt x="247" y="165"/>
                    </a:lnTo>
                    <a:lnTo>
                      <a:pt x="244" y="161"/>
                    </a:lnTo>
                    <a:lnTo>
                      <a:pt x="244" y="161"/>
                    </a:lnTo>
                    <a:lnTo>
                      <a:pt x="240" y="161"/>
                    </a:lnTo>
                    <a:lnTo>
                      <a:pt x="237" y="161"/>
                    </a:lnTo>
                    <a:lnTo>
                      <a:pt x="237" y="157"/>
                    </a:lnTo>
                    <a:lnTo>
                      <a:pt x="233" y="157"/>
                    </a:lnTo>
                    <a:lnTo>
                      <a:pt x="229" y="154"/>
                    </a:lnTo>
                    <a:lnTo>
                      <a:pt x="233" y="154"/>
                    </a:lnTo>
                    <a:lnTo>
                      <a:pt x="233" y="150"/>
                    </a:lnTo>
                    <a:lnTo>
                      <a:pt x="233" y="147"/>
                    </a:lnTo>
                    <a:lnTo>
                      <a:pt x="237" y="147"/>
                    </a:lnTo>
                    <a:lnTo>
                      <a:pt x="240" y="147"/>
                    </a:lnTo>
                    <a:lnTo>
                      <a:pt x="244" y="147"/>
                    </a:lnTo>
                    <a:lnTo>
                      <a:pt x="244" y="150"/>
                    </a:lnTo>
                    <a:lnTo>
                      <a:pt x="251" y="147"/>
                    </a:lnTo>
                    <a:lnTo>
                      <a:pt x="254" y="147"/>
                    </a:lnTo>
                    <a:lnTo>
                      <a:pt x="258" y="139"/>
                    </a:lnTo>
                    <a:lnTo>
                      <a:pt x="258" y="136"/>
                    </a:lnTo>
                    <a:lnTo>
                      <a:pt x="262" y="136"/>
                    </a:lnTo>
                    <a:lnTo>
                      <a:pt x="265" y="136"/>
                    </a:lnTo>
                    <a:lnTo>
                      <a:pt x="269" y="132"/>
                    </a:lnTo>
                    <a:lnTo>
                      <a:pt x="269" y="132"/>
                    </a:lnTo>
                    <a:lnTo>
                      <a:pt x="269" y="129"/>
                    </a:lnTo>
                    <a:lnTo>
                      <a:pt x="269" y="125"/>
                    </a:lnTo>
                    <a:lnTo>
                      <a:pt x="272" y="125"/>
                    </a:lnTo>
                    <a:lnTo>
                      <a:pt x="272" y="121"/>
                    </a:lnTo>
                    <a:lnTo>
                      <a:pt x="272" y="121"/>
                    </a:lnTo>
                    <a:lnTo>
                      <a:pt x="276" y="121"/>
                    </a:lnTo>
                    <a:lnTo>
                      <a:pt x="279" y="121"/>
                    </a:lnTo>
                    <a:lnTo>
                      <a:pt x="283" y="118"/>
                    </a:lnTo>
                    <a:lnTo>
                      <a:pt x="290" y="118"/>
                    </a:lnTo>
                    <a:lnTo>
                      <a:pt x="290" y="114"/>
                    </a:lnTo>
                    <a:lnTo>
                      <a:pt x="294" y="111"/>
                    </a:lnTo>
                    <a:lnTo>
                      <a:pt x="297" y="111"/>
                    </a:lnTo>
                    <a:lnTo>
                      <a:pt x="297" y="114"/>
                    </a:lnTo>
                    <a:lnTo>
                      <a:pt x="297" y="118"/>
                    </a:lnTo>
                    <a:lnTo>
                      <a:pt x="297" y="118"/>
                    </a:lnTo>
                    <a:lnTo>
                      <a:pt x="297" y="121"/>
                    </a:lnTo>
                    <a:lnTo>
                      <a:pt x="294" y="121"/>
                    </a:lnTo>
                    <a:lnTo>
                      <a:pt x="294" y="125"/>
                    </a:lnTo>
                    <a:lnTo>
                      <a:pt x="294" y="129"/>
                    </a:lnTo>
                    <a:lnTo>
                      <a:pt x="297" y="132"/>
                    </a:lnTo>
                    <a:lnTo>
                      <a:pt x="297" y="132"/>
                    </a:lnTo>
                    <a:lnTo>
                      <a:pt x="301" y="132"/>
                    </a:lnTo>
                    <a:lnTo>
                      <a:pt x="305" y="132"/>
                    </a:lnTo>
                    <a:lnTo>
                      <a:pt x="308" y="132"/>
                    </a:lnTo>
                    <a:lnTo>
                      <a:pt x="312" y="132"/>
                    </a:lnTo>
                    <a:lnTo>
                      <a:pt x="315" y="132"/>
                    </a:lnTo>
                    <a:lnTo>
                      <a:pt x="322" y="132"/>
                    </a:lnTo>
                    <a:lnTo>
                      <a:pt x="326" y="129"/>
                    </a:lnTo>
                    <a:lnTo>
                      <a:pt x="326" y="129"/>
                    </a:lnTo>
                    <a:lnTo>
                      <a:pt x="330" y="125"/>
                    </a:lnTo>
                    <a:lnTo>
                      <a:pt x="330" y="125"/>
                    </a:lnTo>
                    <a:lnTo>
                      <a:pt x="333" y="125"/>
                    </a:lnTo>
                    <a:lnTo>
                      <a:pt x="337" y="125"/>
                    </a:lnTo>
                    <a:lnTo>
                      <a:pt x="337" y="125"/>
                    </a:lnTo>
                    <a:lnTo>
                      <a:pt x="340" y="121"/>
                    </a:lnTo>
                    <a:lnTo>
                      <a:pt x="344" y="121"/>
                    </a:lnTo>
                    <a:lnTo>
                      <a:pt x="348" y="118"/>
                    </a:lnTo>
                    <a:lnTo>
                      <a:pt x="344" y="118"/>
                    </a:lnTo>
                    <a:lnTo>
                      <a:pt x="340" y="118"/>
                    </a:lnTo>
                    <a:lnTo>
                      <a:pt x="337" y="114"/>
                    </a:lnTo>
                    <a:lnTo>
                      <a:pt x="333" y="111"/>
                    </a:lnTo>
                    <a:lnTo>
                      <a:pt x="330" y="111"/>
                    </a:lnTo>
                    <a:lnTo>
                      <a:pt x="326" y="111"/>
                    </a:lnTo>
                    <a:lnTo>
                      <a:pt x="322" y="107"/>
                    </a:lnTo>
                    <a:lnTo>
                      <a:pt x="322" y="104"/>
                    </a:lnTo>
                    <a:lnTo>
                      <a:pt x="319" y="104"/>
                    </a:lnTo>
                    <a:lnTo>
                      <a:pt x="315" y="100"/>
                    </a:lnTo>
                    <a:lnTo>
                      <a:pt x="315" y="107"/>
                    </a:lnTo>
                    <a:lnTo>
                      <a:pt x="312" y="107"/>
                    </a:lnTo>
                    <a:lnTo>
                      <a:pt x="312" y="111"/>
                    </a:lnTo>
                    <a:lnTo>
                      <a:pt x="308" y="111"/>
                    </a:lnTo>
                    <a:lnTo>
                      <a:pt x="301" y="107"/>
                    </a:lnTo>
                    <a:lnTo>
                      <a:pt x="297" y="104"/>
                    </a:lnTo>
                    <a:lnTo>
                      <a:pt x="294" y="104"/>
                    </a:lnTo>
                    <a:lnTo>
                      <a:pt x="290" y="104"/>
                    </a:lnTo>
                    <a:lnTo>
                      <a:pt x="290" y="100"/>
                    </a:lnTo>
                    <a:lnTo>
                      <a:pt x="290" y="100"/>
                    </a:lnTo>
                    <a:lnTo>
                      <a:pt x="294" y="96"/>
                    </a:lnTo>
                    <a:lnTo>
                      <a:pt x="297" y="93"/>
                    </a:lnTo>
                    <a:lnTo>
                      <a:pt x="305" y="89"/>
                    </a:lnTo>
                    <a:lnTo>
                      <a:pt x="308" y="86"/>
                    </a:lnTo>
                    <a:lnTo>
                      <a:pt x="308" y="82"/>
                    </a:lnTo>
                    <a:lnTo>
                      <a:pt x="301" y="82"/>
                    </a:lnTo>
                    <a:lnTo>
                      <a:pt x="301" y="82"/>
                    </a:lnTo>
                    <a:lnTo>
                      <a:pt x="297" y="86"/>
                    </a:lnTo>
                    <a:lnTo>
                      <a:pt x="294" y="89"/>
                    </a:lnTo>
                    <a:lnTo>
                      <a:pt x="290" y="86"/>
                    </a:lnTo>
                    <a:lnTo>
                      <a:pt x="290" y="93"/>
                    </a:lnTo>
                    <a:lnTo>
                      <a:pt x="287" y="93"/>
                    </a:lnTo>
                    <a:lnTo>
                      <a:pt x="279" y="96"/>
                    </a:lnTo>
                    <a:lnTo>
                      <a:pt x="272" y="100"/>
                    </a:lnTo>
                    <a:lnTo>
                      <a:pt x="272" y="104"/>
                    </a:lnTo>
                    <a:lnTo>
                      <a:pt x="269" y="104"/>
                    </a:lnTo>
                    <a:lnTo>
                      <a:pt x="265" y="104"/>
                    </a:lnTo>
                    <a:lnTo>
                      <a:pt x="265" y="107"/>
                    </a:lnTo>
                    <a:lnTo>
                      <a:pt x="262" y="111"/>
                    </a:lnTo>
                    <a:lnTo>
                      <a:pt x="262" y="111"/>
                    </a:lnTo>
                    <a:lnTo>
                      <a:pt x="258" y="114"/>
                    </a:lnTo>
                    <a:lnTo>
                      <a:pt x="254" y="111"/>
                    </a:lnTo>
                    <a:lnTo>
                      <a:pt x="251" y="111"/>
                    </a:lnTo>
                    <a:lnTo>
                      <a:pt x="247" y="111"/>
                    </a:lnTo>
                    <a:lnTo>
                      <a:pt x="240" y="107"/>
                    </a:lnTo>
                    <a:lnTo>
                      <a:pt x="219" y="107"/>
                    </a:lnTo>
                    <a:lnTo>
                      <a:pt x="215" y="93"/>
                    </a:lnTo>
                    <a:lnTo>
                      <a:pt x="204" y="93"/>
                    </a:lnTo>
                    <a:lnTo>
                      <a:pt x="204" y="86"/>
                    </a:lnTo>
                    <a:lnTo>
                      <a:pt x="204" y="82"/>
                    </a:lnTo>
                    <a:lnTo>
                      <a:pt x="208" y="82"/>
                    </a:lnTo>
                    <a:lnTo>
                      <a:pt x="208" y="68"/>
                    </a:lnTo>
                    <a:lnTo>
                      <a:pt x="201" y="68"/>
                    </a:lnTo>
                    <a:lnTo>
                      <a:pt x="194" y="57"/>
                    </a:lnTo>
                    <a:lnTo>
                      <a:pt x="190" y="53"/>
                    </a:lnTo>
                    <a:lnTo>
                      <a:pt x="186" y="50"/>
                    </a:lnTo>
                    <a:lnTo>
                      <a:pt x="183" y="50"/>
                    </a:lnTo>
                    <a:lnTo>
                      <a:pt x="183" y="46"/>
                    </a:lnTo>
                    <a:lnTo>
                      <a:pt x="176" y="50"/>
                    </a:lnTo>
                    <a:lnTo>
                      <a:pt x="147" y="46"/>
                    </a:lnTo>
                    <a:lnTo>
                      <a:pt x="122" y="53"/>
                    </a:lnTo>
                    <a:lnTo>
                      <a:pt x="111" y="43"/>
                    </a:lnTo>
                    <a:lnTo>
                      <a:pt x="93" y="28"/>
                    </a:lnTo>
                    <a:lnTo>
                      <a:pt x="82" y="17"/>
                    </a:lnTo>
                    <a:lnTo>
                      <a:pt x="75" y="14"/>
                    </a:lnTo>
                    <a:lnTo>
                      <a:pt x="68" y="7"/>
                    </a:lnTo>
                    <a:lnTo>
                      <a:pt x="61" y="3"/>
                    </a:lnTo>
                    <a:lnTo>
                      <a:pt x="50" y="0"/>
                    </a:lnTo>
                    <a:lnTo>
                      <a:pt x="0" y="1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37" name="Freeform 862">
                <a:extLst>
                  <a:ext uri="{FF2B5EF4-FFF2-40B4-BE49-F238E27FC236}">
                    <a16:creationId xmlns:a16="http://schemas.microsoft.com/office/drawing/2014/main" id="{625022B8-D9BC-4087-9570-7B721E2459D6}"/>
                  </a:ext>
                </a:extLst>
              </p:cNvPr>
              <p:cNvSpPr>
                <a:spLocks/>
              </p:cNvSpPr>
              <p:nvPr/>
            </p:nvSpPr>
            <p:spPr bwMode="auto">
              <a:xfrm>
                <a:off x="4173" y="1541"/>
                <a:ext cx="373" cy="212"/>
              </a:xfrm>
              <a:custGeom>
                <a:avLst/>
                <a:gdLst>
                  <a:gd name="T0" fmla="*/ 57 w 373"/>
                  <a:gd name="T1" fmla="*/ 122 h 212"/>
                  <a:gd name="T2" fmla="*/ 14 w 373"/>
                  <a:gd name="T3" fmla="*/ 119 h 212"/>
                  <a:gd name="T4" fmla="*/ 7 w 373"/>
                  <a:gd name="T5" fmla="*/ 90 h 212"/>
                  <a:gd name="T6" fmla="*/ 32 w 373"/>
                  <a:gd name="T7" fmla="*/ 58 h 212"/>
                  <a:gd name="T8" fmla="*/ 32 w 373"/>
                  <a:gd name="T9" fmla="*/ 32 h 212"/>
                  <a:gd name="T10" fmla="*/ 47 w 373"/>
                  <a:gd name="T11" fmla="*/ 18 h 212"/>
                  <a:gd name="T12" fmla="*/ 83 w 373"/>
                  <a:gd name="T13" fmla="*/ 14 h 212"/>
                  <a:gd name="T14" fmla="*/ 104 w 373"/>
                  <a:gd name="T15" fmla="*/ 22 h 212"/>
                  <a:gd name="T16" fmla="*/ 122 w 373"/>
                  <a:gd name="T17" fmla="*/ 25 h 212"/>
                  <a:gd name="T18" fmla="*/ 143 w 373"/>
                  <a:gd name="T19" fmla="*/ 22 h 212"/>
                  <a:gd name="T20" fmla="*/ 169 w 373"/>
                  <a:gd name="T21" fmla="*/ 29 h 212"/>
                  <a:gd name="T22" fmla="*/ 176 w 373"/>
                  <a:gd name="T23" fmla="*/ 18 h 212"/>
                  <a:gd name="T24" fmla="*/ 201 w 373"/>
                  <a:gd name="T25" fmla="*/ 7 h 212"/>
                  <a:gd name="T26" fmla="*/ 219 w 373"/>
                  <a:gd name="T27" fmla="*/ 4 h 212"/>
                  <a:gd name="T28" fmla="*/ 247 w 373"/>
                  <a:gd name="T29" fmla="*/ 11 h 212"/>
                  <a:gd name="T30" fmla="*/ 251 w 373"/>
                  <a:gd name="T31" fmla="*/ 25 h 212"/>
                  <a:gd name="T32" fmla="*/ 269 w 373"/>
                  <a:gd name="T33" fmla="*/ 32 h 212"/>
                  <a:gd name="T34" fmla="*/ 283 w 373"/>
                  <a:gd name="T35" fmla="*/ 54 h 212"/>
                  <a:gd name="T36" fmla="*/ 315 w 373"/>
                  <a:gd name="T37" fmla="*/ 50 h 212"/>
                  <a:gd name="T38" fmla="*/ 333 w 373"/>
                  <a:gd name="T39" fmla="*/ 65 h 212"/>
                  <a:gd name="T40" fmla="*/ 358 w 373"/>
                  <a:gd name="T41" fmla="*/ 72 h 212"/>
                  <a:gd name="T42" fmla="*/ 369 w 373"/>
                  <a:gd name="T43" fmla="*/ 90 h 212"/>
                  <a:gd name="T44" fmla="*/ 362 w 373"/>
                  <a:gd name="T45" fmla="*/ 101 h 212"/>
                  <a:gd name="T46" fmla="*/ 358 w 373"/>
                  <a:gd name="T47" fmla="*/ 122 h 212"/>
                  <a:gd name="T48" fmla="*/ 330 w 373"/>
                  <a:gd name="T49" fmla="*/ 133 h 212"/>
                  <a:gd name="T50" fmla="*/ 305 w 373"/>
                  <a:gd name="T51" fmla="*/ 147 h 212"/>
                  <a:gd name="T52" fmla="*/ 283 w 373"/>
                  <a:gd name="T53" fmla="*/ 154 h 212"/>
                  <a:gd name="T54" fmla="*/ 272 w 373"/>
                  <a:gd name="T55" fmla="*/ 165 h 212"/>
                  <a:gd name="T56" fmla="*/ 265 w 373"/>
                  <a:gd name="T57" fmla="*/ 172 h 212"/>
                  <a:gd name="T58" fmla="*/ 258 w 373"/>
                  <a:gd name="T59" fmla="*/ 169 h 212"/>
                  <a:gd name="T60" fmla="*/ 247 w 373"/>
                  <a:gd name="T61" fmla="*/ 162 h 212"/>
                  <a:gd name="T62" fmla="*/ 247 w 373"/>
                  <a:gd name="T63" fmla="*/ 169 h 212"/>
                  <a:gd name="T64" fmla="*/ 254 w 373"/>
                  <a:gd name="T65" fmla="*/ 172 h 212"/>
                  <a:gd name="T66" fmla="*/ 265 w 373"/>
                  <a:gd name="T67" fmla="*/ 180 h 212"/>
                  <a:gd name="T68" fmla="*/ 280 w 373"/>
                  <a:gd name="T69" fmla="*/ 187 h 212"/>
                  <a:gd name="T70" fmla="*/ 297 w 373"/>
                  <a:gd name="T71" fmla="*/ 187 h 212"/>
                  <a:gd name="T72" fmla="*/ 269 w 373"/>
                  <a:gd name="T73" fmla="*/ 197 h 212"/>
                  <a:gd name="T74" fmla="*/ 254 w 373"/>
                  <a:gd name="T75" fmla="*/ 205 h 212"/>
                  <a:gd name="T76" fmla="*/ 237 w 373"/>
                  <a:gd name="T77" fmla="*/ 205 h 212"/>
                  <a:gd name="T78" fmla="*/ 226 w 373"/>
                  <a:gd name="T79" fmla="*/ 187 h 212"/>
                  <a:gd name="T80" fmla="*/ 229 w 373"/>
                  <a:gd name="T81" fmla="*/ 176 h 212"/>
                  <a:gd name="T82" fmla="*/ 233 w 373"/>
                  <a:gd name="T83" fmla="*/ 165 h 212"/>
                  <a:gd name="T84" fmla="*/ 208 w 373"/>
                  <a:gd name="T85" fmla="*/ 165 h 212"/>
                  <a:gd name="T86" fmla="*/ 197 w 373"/>
                  <a:gd name="T87" fmla="*/ 158 h 212"/>
                  <a:gd name="T88" fmla="*/ 204 w 373"/>
                  <a:gd name="T89" fmla="*/ 151 h 212"/>
                  <a:gd name="T90" fmla="*/ 183 w 373"/>
                  <a:gd name="T91" fmla="*/ 154 h 212"/>
                  <a:gd name="T92" fmla="*/ 169 w 373"/>
                  <a:gd name="T93" fmla="*/ 162 h 212"/>
                  <a:gd name="T94" fmla="*/ 161 w 373"/>
                  <a:gd name="T95" fmla="*/ 172 h 212"/>
                  <a:gd name="T96" fmla="*/ 158 w 373"/>
                  <a:gd name="T97" fmla="*/ 180 h 212"/>
                  <a:gd name="T98" fmla="*/ 140 w 373"/>
                  <a:gd name="T99" fmla="*/ 190 h 212"/>
                  <a:gd name="T100" fmla="*/ 133 w 373"/>
                  <a:gd name="T101" fmla="*/ 180 h 212"/>
                  <a:gd name="T102" fmla="*/ 143 w 373"/>
                  <a:gd name="T103" fmla="*/ 158 h 212"/>
                  <a:gd name="T104" fmla="*/ 161 w 373"/>
                  <a:gd name="T105" fmla="*/ 154 h 212"/>
                  <a:gd name="T106" fmla="*/ 151 w 373"/>
                  <a:gd name="T107" fmla="*/ 133 h 212"/>
                  <a:gd name="T108" fmla="*/ 143 w 373"/>
                  <a:gd name="T109" fmla="*/ 119 h 212"/>
                  <a:gd name="T110" fmla="*/ 115 w 373"/>
                  <a:gd name="T111" fmla="*/ 10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3" h="212">
                    <a:moveTo>
                      <a:pt x="93" y="111"/>
                    </a:moveTo>
                    <a:lnTo>
                      <a:pt x="90" y="111"/>
                    </a:lnTo>
                    <a:lnTo>
                      <a:pt x="79" y="119"/>
                    </a:lnTo>
                    <a:lnTo>
                      <a:pt x="72" y="119"/>
                    </a:lnTo>
                    <a:lnTo>
                      <a:pt x="65" y="119"/>
                    </a:lnTo>
                    <a:lnTo>
                      <a:pt x="61" y="122"/>
                    </a:lnTo>
                    <a:lnTo>
                      <a:pt x="57" y="122"/>
                    </a:lnTo>
                    <a:lnTo>
                      <a:pt x="50" y="119"/>
                    </a:lnTo>
                    <a:lnTo>
                      <a:pt x="47" y="119"/>
                    </a:lnTo>
                    <a:lnTo>
                      <a:pt x="40" y="119"/>
                    </a:lnTo>
                    <a:lnTo>
                      <a:pt x="32" y="119"/>
                    </a:lnTo>
                    <a:lnTo>
                      <a:pt x="25" y="119"/>
                    </a:lnTo>
                    <a:lnTo>
                      <a:pt x="18" y="119"/>
                    </a:lnTo>
                    <a:lnTo>
                      <a:pt x="14" y="119"/>
                    </a:lnTo>
                    <a:lnTo>
                      <a:pt x="14" y="115"/>
                    </a:lnTo>
                    <a:lnTo>
                      <a:pt x="11" y="115"/>
                    </a:lnTo>
                    <a:lnTo>
                      <a:pt x="7" y="111"/>
                    </a:lnTo>
                    <a:lnTo>
                      <a:pt x="0" y="108"/>
                    </a:lnTo>
                    <a:lnTo>
                      <a:pt x="4" y="101"/>
                    </a:lnTo>
                    <a:lnTo>
                      <a:pt x="7" y="90"/>
                    </a:lnTo>
                    <a:lnTo>
                      <a:pt x="7" y="90"/>
                    </a:lnTo>
                    <a:lnTo>
                      <a:pt x="11" y="90"/>
                    </a:lnTo>
                    <a:lnTo>
                      <a:pt x="14" y="90"/>
                    </a:lnTo>
                    <a:lnTo>
                      <a:pt x="14" y="86"/>
                    </a:lnTo>
                    <a:lnTo>
                      <a:pt x="14" y="79"/>
                    </a:lnTo>
                    <a:lnTo>
                      <a:pt x="22" y="68"/>
                    </a:lnTo>
                    <a:lnTo>
                      <a:pt x="25" y="61"/>
                    </a:lnTo>
                    <a:lnTo>
                      <a:pt x="32" y="58"/>
                    </a:lnTo>
                    <a:lnTo>
                      <a:pt x="40" y="54"/>
                    </a:lnTo>
                    <a:lnTo>
                      <a:pt x="43" y="50"/>
                    </a:lnTo>
                    <a:lnTo>
                      <a:pt x="40" y="43"/>
                    </a:lnTo>
                    <a:lnTo>
                      <a:pt x="40" y="40"/>
                    </a:lnTo>
                    <a:lnTo>
                      <a:pt x="36" y="36"/>
                    </a:lnTo>
                    <a:lnTo>
                      <a:pt x="36" y="36"/>
                    </a:lnTo>
                    <a:lnTo>
                      <a:pt x="32" y="32"/>
                    </a:lnTo>
                    <a:lnTo>
                      <a:pt x="32" y="25"/>
                    </a:lnTo>
                    <a:lnTo>
                      <a:pt x="29" y="22"/>
                    </a:lnTo>
                    <a:lnTo>
                      <a:pt x="32" y="22"/>
                    </a:lnTo>
                    <a:lnTo>
                      <a:pt x="36" y="22"/>
                    </a:lnTo>
                    <a:lnTo>
                      <a:pt x="40" y="22"/>
                    </a:lnTo>
                    <a:lnTo>
                      <a:pt x="43" y="18"/>
                    </a:lnTo>
                    <a:lnTo>
                      <a:pt x="47" y="18"/>
                    </a:lnTo>
                    <a:lnTo>
                      <a:pt x="47" y="14"/>
                    </a:lnTo>
                    <a:lnTo>
                      <a:pt x="50" y="14"/>
                    </a:lnTo>
                    <a:lnTo>
                      <a:pt x="65" y="11"/>
                    </a:lnTo>
                    <a:lnTo>
                      <a:pt x="68" y="14"/>
                    </a:lnTo>
                    <a:lnTo>
                      <a:pt x="75" y="14"/>
                    </a:lnTo>
                    <a:lnTo>
                      <a:pt x="79" y="11"/>
                    </a:lnTo>
                    <a:lnTo>
                      <a:pt x="83" y="14"/>
                    </a:lnTo>
                    <a:lnTo>
                      <a:pt x="90" y="18"/>
                    </a:lnTo>
                    <a:lnTo>
                      <a:pt x="93" y="18"/>
                    </a:lnTo>
                    <a:lnTo>
                      <a:pt x="93" y="18"/>
                    </a:lnTo>
                    <a:lnTo>
                      <a:pt x="97" y="18"/>
                    </a:lnTo>
                    <a:lnTo>
                      <a:pt x="100" y="18"/>
                    </a:lnTo>
                    <a:lnTo>
                      <a:pt x="104" y="18"/>
                    </a:lnTo>
                    <a:lnTo>
                      <a:pt x="104" y="22"/>
                    </a:lnTo>
                    <a:lnTo>
                      <a:pt x="108" y="25"/>
                    </a:lnTo>
                    <a:lnTo>
                      <a:pt x="111" y="22"/>
                    </a:lnTo>
                    <a:lnTo>
                      <a:pt x="111" y="25"/>
                    </a:lnTo>
                    <a:lnTo>
                      <a:pt x="115" y="29"/>
                    </a:lnTo>
                    <a:lnTo>
                      <a:pt x="118" y="25"/>
                    </a:lnTo>
                    <a:lnTo>
                      <a:pt x="122" y="25"/>
                    </a:lnTo>
                    <a:lnTo>
                      <a:pt x="122" y="25"/>
                    </a:lnTo>
                    <a:lnTo>
                      <a:pt x="126" y="22"/>
                    </a:lnTo>
                    <a:lnTo>
                      <a:pt x="129" y="25"/>
                    </a:lnTo>
                    <a:lnTo>
                      <a:pt x="133" y="25"/>
                    </a:lnTo>
                    <a:lnTo>
                      <a:pt x="133" y="25"/>
                    </a:lnTo>
                    <a:lnTo>
                      <a:pt x="136" y="25"/>
                    </a:lnTo>
                    <a:lnTo>
                      <a:pt x="140" y="29"/>
                    </a:lnTo>
                    <a:lnTo>
                      <a:pt x="143" y="22"/>
                    </a:lnTo>
                    <a:lnTo>
                      <a:pt x="151" y="25"/>
                    </a:lnTo>
                    <a:lnTo>
                      <a:pt x="151" y="29"/>
                    </a:lnTo>
                    <a:lnTo>
                      <a:pt x="154" y="29"/>
                    </a:lnTo>
                    <a:lnTo>
                      <a:pt x="154" y="29"/>
                    </a:lnTo>
                    <a:lnTo>
                      <a:pt x="158" y="29"/>
                    </a:lnTo>
                    <a:lnTo>
                      <a:pt x="165" y="29"/>
                    </a:lnTo>
                    <a:lnTo>
                      <a:pt x="169" y="29"/>
                    </a:lnTo>
                    <a:lnTo>
                      <a:pt x="172" y="29"/>
                    </a:lnTo>
                    <a:lnTo>
                      <a:pt x="172" y="32"/>
                    </a:lnTo>
                    <a:lnTo>
                      <a:pt x="176" y="29"/>
                    </a:lnTo>
                    <a:lnTo>
                      <a:pt x="176" y="29"/>
                    </a:lnTo>
                    <a:lnTo>
                      <a:pt x="176" y="22"/>
                    </a:lnTo>
                    <a:lnTo>
                      <a:pt x="176" y="22"/>
                    </a:lnTo>
                    <a:lnTo>
                      <a:pt x="176" y="18"/>
                    </a:lnTo>
                    <a:lnTo>
                      <a:pt x="179" y="14"/>
                    </a:lnTo>
                    <a:lnTo>
                      <a:pt x="186" y="11"/>
                    </a:lnTo>
                    <a:lnTo>
                      <a:pt x="186" y="7"/>
                    </a:lnTo>
                    <a:lnTo>
                      <a:pt x="190" y="7"/>
                    </a:lnTo>
                    <a:lnTo>
                      <a:pt x="194" y="7"/>
                    </a:lnTo>
                    <a:lnTo>
                      <a:pt x="201" y="7"/>
                    </a:lnTo>
                    <a:lnTo>
                      <a:pt x="201" y="7"/>
                    </a:lnTo>
                    <a:lnTo>
                      <a:pt x="204" y="7"/>
                    </a:lnTo>
                    <a:lnTo>
                      <a:pt x="204" y="11"/>
                    </a:lnTo>
                    <a:lnTo>
                      <a:pt x="208" y="7"/>
                    </a:lnTo>
                    <a:lnTo>
                      <a:pt x="212" y="7"/>
                    </a:lnTo>
                    <a:lnTo>
                      <a:pt x="212" y="4"/>
                    </a:lnTo>
                    <a:lnTo>
                      <a:pt x="215" y="4"/>
                    </a:lnTo>
                    <a:lnTo>
                      <a:pt x="219" y="4"/>
                    </a:lnTo>
                    <a:lnTo>
                      <a:pt x="222" y="4"/>
                    </a:lnTo>
                    <a:lnTo>
                      <a:pt x="229" y="0"/>
                    </a:lnTo>
                    <a:lnTo>
                      <a:pt x="237" y="4"/>
                    </a:lnTo>
                    <a:lnTo>
                      <a:pt x="240" y="0"/>
                    </a:lnTo>
                    <a:lnTo>
                      <a:pt x="247" y="4"/>
                    </a:lnTo>
                    <a:lnTo>
                      <a:pt x="247" y="7"/>
                    </a:lnTo>
                    <a:lnTo>
                      <a:pt x="247" y="11"/>
                    </a:lnTo>
                    <a:lnTo>
                      <a:pt x="251" y="11"/>
                    </a:lnTo>
                    <a:lnTo>
                      <a:pt x="254" y="14"/>
                    </a:lnTo>
                    <a:lnTo>
                      <a:pt x="254" y="18"/>
                    </a:lnTo>
                    <a:lnTo>
                      <a:pt x="251" y="18"/>
                    </a:lnTo>
                    <a:lnTo>
                      <a:pt x="247" y="18"/>
                    </a:lnTo>
                    <a:lnTo>
                      <a:pt x="251" y="22"/>
                    </a:lnTo>
                    <a:lnTo>
                      <a:pt x="251" y="25"/>
                    </a:lnTo>
                    <a:lnTo>
                      <a:pt x="251" y="29"/>
                    </a:lnTo>
                    <a:lnTo>
                      <a:pt x="254" y="29"/>
                    </a:lnTo>
                    <a:lnTo>
                      <a:pt x="254" y="32"/>
                    </a:lnTo>
                    <a:lnTo>
                      <a:pt x="262" y="32"/>
                    </a:lnTo>
                    <a:lnTo>
                      <a:pt x="265" y="32"/>
                    </a:lnTo>
                    <a:lnTo>
                      <a:pt x="269" y="32"/>
                    </a:lnTo>
                    <a:lnTo>
                      <a:pt x="269" y="32"/>
                    </a:lnTo>
                    <a:lnTo>
                      <a:pt x="272" y="36"/>
                    </a:lnTo>
                    <a:lnTo>
                      <a:pt x="276" y="47"/>
                    </a:lnTo>
                    <a:lnTo>
                      <a:pt x="276" y="47"/>
                    </a:lnTo>
                    <a:lnTo>
                      <a:pt x="276" y="50"/>
                    </a:lnTo>
                    <a:lnTo>
                      <a:pt x="280" y="54"/>
                    </a:lnTo>
                    <a:lnTo>
                      <a:pt x="280" y="54"/>
                    </a:lnTo>
                    <a:lnTo>
                      <a:pt x="283" y="54"/>
                    </a:lnTo>
                    <a:lnTo>
                      <a:pt x="287" y="54"/>
                    </a:lnTo>
                    <a:lnTo>
                      <a:pt x="290" y="54"/>
                    </a:lnTo>
                    <a:lnTo>
                      <a:pt x="294" y="58"/>
                    </a:lnTo>
                    <a:lnTo>
                      <a:pt x="297" y="54"/>
                    </a:lnTo>
                    <a:lnTo>
                      <a:pt x="301" y="58"/>
                    </a:lnTo>
                    <a:lnTo>
                      <a:pt x="308" y="54"/>
                    </a:lnTo>
                    <a:lnTo>
                      <a:pt x="315" y="50"/>
                    </a:lnTo>
                    <a:lnTo>
                      <a:pt x="315" y="54"/>
                    </a:lnTo>
                    <a:lnTo>
                      <a:pt x="319" y="54"/>
                    </a:lnTo>
                    <a:lnTo>
                      <a:pt x="323" y="61"/>
                    </a:lnTo>
                    <a:lnTo>
                      <a:pt x="326" y="65"/>
                    </a:lnTo>
                    <a:lnTo>
                      <a:pt x="330" y="65"/>
                    </a:lnTo>
                    <a:lnTo>
                      <a:pt x="330" y="61"/>
                    </a:lnTo>
                    <a:lnTo>
                      <a:pt x="333" y="65"/>
                    </a:lnTo>
                    <a:lnTo>
                      <a:pt x="337" y="65"/>
                    </a:lnTo>
                    <a:lnTo>
                      <a:pt x="340" y="65"/>
                    </a:lnTo>
                    <a:lnTo>
                      <a:pt x="340" y="68"/>
                    </a:lnTo>
                    <a:lnTo>
                      <a:pt x="344" y="68"/>
                    </a:lnTo>
                    <a:lnTo>
                      <a:pt x="351" y="68"/>
                    </a:lnTo>
                    <a:lnTo>
                      <a:pt x="355" y="72"/>
                    </a:lnTo>
                    <a:lnTo>
                      <a:pt x="358" y="72"/>
                    </a:lnTo>
                    <a:lnTo>
                      <a:pt x="362" y="75"/>
                    </a:lnTo>
                    <a:lnTo>
                      <a:pt x="366" y="75"/>
                    </a:lnTo>
                    <a:lnTo>
                      <a:pt x="369" y="75"/>
                    </a:lnTo>
                    <a:lnTo>
                      <a:pt x="369" y="75"/>
                    </a:lnTo>
                    <a:lnTo>
                      <a:pt x="369" y="75"/>
                    </a:lnTo>
                    <a:lnTo>
                      <a:pt x="373" y="86"/>
                    </a:lnTo>
                    <a:lnTo>
                      <a:pt x="369" y="90"/>
                    </a:lnTo>
                    <a:lnTo>
                      <a:pt x="362" y="90"/>
                    </a:lnTo>
                    <a:lnTo>
                      <a:pt x="366" y="93"/>
                    </a:lnTo>
                    <a:lnTo>
                      <a:pt x="366" y="93"/>
                    </a:lnTo>
                    <a:lnTo>
                      <a:pt x="369" y="93"/>
                    </a:lnTo>
                    <a:lnTo>
                      <a:pt x="362" y="97"/>
                    </a:lnTo>
                    <a:lnTo>
                      <a:pt x="362" y="97"/>
                    </a:lnTo>
                    <a:lnTo>
                      <a:pt x="362" y="101"/>
                    </a:lnTo>
                    <a:lnTo>
                      <a:pt x="362" y="104"/>
                    </a:lnTo>
                    <a:lnTo>
                      <a:pt x="366" y="104"/>
                    </a:lnTo>
                    <a:lnTo>
                      <a:pt x="362" y="108"/>
                    </a:lnTo>
                    <a:lnTo>
                      <a:pt x="366" y="108"/>
                    </a:lnTo>
                    <a:lnTo>
                      <a:pt x="366" y="115"/>
                    </a:lnTo>
                    <a:lnTo>
                      <a:pt x="362" y="122"/>
                    </a:lnTo>
                    <a:lnTo>
                      <a:pt x="358" y="122"/>
                    </a:lnTo>
                    <a:lnTo>
                      <a:pt x="355" y="122"/>
                    </a:lnTo>
                    <a:lnTo>
                      <a:pt x="351" y="122"/>
                    </a:lnTo>
                    <a:lnTo>
                      <a:pt x="344" y="119"/>
                    </a:lnTo>
                    <a:lnTo>
                      <a:pt x="344" y="122"/>
                    </a:lnTo>
                    <a:lnTo>
                      <a:pt x="340" y="126"/>
                    </a:lnTo>
                    <a:lnTo>
                      <a:pt x="333" y="129"/>
                    </a:lnTo>
                    <a:lnTo>
                      <a:pt x="330" y="133"/>
                    </a:lnTo>
                    <a:lnTo>
                      <a:pt x="333" y="136"/>
                    </a:lnTo>
                    <a:lnTo>
                      <a:pt x="333" y="140"/>
                    </a:lnTo>
                    <a:lnTo>
                      <a:pt x="323" y="140"/>
                    </a:lnTo>
                    <a:lnTo>
                      <a:pt x="319" y="144"/>
                    </a:lnTo>
                    <a:lnTo>
                      <a:pt x="315" y="144"/>
                    </a:lnTo>
                    <a:lnTo>
                      <a:pt x="312" y="144"/>
                    </a:lnTo>
                    <a:lnTo>
                      <a:pt x="305" y="147"/>
                    </a:lnTo>
                    <a:lnTo>
                      <a:pt x="305" y="151"/>
                    </a:lnTo>
                    <a:lnTo>
                      <a:pt x="301" y="151"/>
                    </a:lnTo>
                    <a:lnTo>
                      <a:pt x="290" y="154"/>
                    </a:lnTo>
                    <a:lnTo>
                      <a:pt x="290" y="154"/>
                    </a:lnTo>
                    <a:lnTo>
                      <a:pt x="290" y="151"/>
                    </a:lnTo>
                    <a:lnTo>
                      <a:pt x="287" y="154"/>
                    </a:lnTo>
                    <a:lnTo>
                      <a:pt x="283" y="154"/>
                    </a:lnTo>
                    <a:lnTo>
                      <a:pt x="276" y="158"/>
                    </a:lnTo>
                    <a:lnTo>
                      <a:pt x="276" y="158"/>
                    </a:lnTo>
                    <a:lnTo>
                      <a:pt x="272" y="162"/>
                    </a:lnTo>
                    <a:lnTo>
                      <a:pt x="269" y="165"/>
                    </a:lnTo>
                    <a:lnTo>
                      <a:pt x="269" y="169"/>
                    </a:lnTo>
                    <a:lnTo>
                      <a:pt x="269" y="165"/>
                    </a:lnTo>
                    <a:lnTo>
                      <a:pt x="272" y="165"/>
                    </a:lnTo>
                    <a:lnTo>
                      <a:pt x="272" y="162"/>
                    </a:lnTo>
                    <a:lnTo>
                      <a:pt x="272" y="158"/>
                    </a:lnTo>
                    <a:lnTo>
                      <a:pt x="269" y="158"/>
                    </a:lnTo>
                    <a:lnTo>
                      <a:pt x="269" y="162"/>
                    </a:lnTo>
                    <a:lnTo>
                      <a:pt x="265" y="165"/>
                    </a:lnTo>
                    <a:lnTo>
                      <a:pt x="265" y="172"/>
                    </a:lnTo>
                    <a:lnTo>
                      <a:pt x="265" y="172"/>
                    </a:lnTo>
                    <a:lnTo>
                      <a:pt x="262" y="172"/>
                    </a:lnTo>
                    <a:lnTo>
                      <a:pt x="262" y="172"/>
                    </a:lnTo>
                    <a:lnTo>
                      <a:pt x="262" y="169"/>
                    </a:lnTo>
                    <a:lnTo>
                      <a:pt x="262" y="169"/>
                    </a:lnTo>
                    <a:lnTo>
                      <a:pt x="262" y="165"/>
                    </a:lnTo>
                    <a:lnTo>
                      <a:pt x="258" y="169"/>
                    </a:lnTo>
                    <a:lnTo>
                      <a:pt x="258" y="169"/>
                    </a:lnTo>
                    <a:lnTo>
                      <a:pt x="254" y="169"/>
                    </a:lnTo>
                    <a:lnTo>
                      <a:pt x="258" y="169"/>
                    </a:lnTo>
                    <a:lnTo>
                      <a:pt x="254" y="165"/>
                    </a:lnTo>
                    <a:lnTo>
                      <a:pt x="251" y="165"/>
                    </a:lnTo>
                    <a:lnTo>
                      <a:pt x="251" y="165"/>
                    </a:lnTo>
                    <a:lnTo>
                      <a:pt x="251" y="162"/>
                    </a:lnTo>
                    <a:lnTo>
                      <a:pt x="247" y="162"/>
                    </a:lnTo>
                    <a:lnTo>
                      <a:pt x="247" y="165"/>
                    </a:lnTo>
                    <a:lnTo>
                      <a:pt x="247" y="165"/>
                    </a:lnTo>
                    <a:lnTo>
                      <a:pt x="240" y="165"/>
                    </a:lnTo>
                    <a:lnTo>
                      <a:pt x="244" y="165"/>
                    </a:lnTo>
                    <a:lnTo>
                      <a:pt x="244" y="169"/>
                    </a:lnTo>
                    <a:lnTo>
                      <a:pt x="247" y="165"/>
                    </a:lnTo>
                    <a:lnTo>
                      <a:pt x="247" y="169"/>
                    </a:lnTo>
                    <a:lnTo>
                      <a:pt x="247" y="169"/>
                    </a:lnTo>
                    <a:lnTo>
                      <a:pt x="247" y="172"/>
                    </a:lnTo>
                    <a:lnTo>
                      <a:pt x="251" y="172"/>
                    </a:lnTo>
                    <a:lnTo>
                      <a:pt x="251" y="172"/>
                    </a:lnTo>
                    <a:lnTo>
                      <a:pt x="251" y="169"/>
                    </a:lnTo>
                    <a:lnTo>
                      <a:pt x="254" y="169"/>
                    </a:lnTo>
                    <a:lnTo>
                      <a:pt x="254" y="172"/>
                    </a:lnTo>
                    <a:lnTo>
                      <a:pt x="258" y="172"/>
                    </a:lnTo>
                    <a:lnTo>
                      <a:pt x="254" y="176"/>
                    </a:lnTo>
                    <a:lnTo>
                      <a:pt x="258" y="176"/>
                    </a:lnTo>
                    <a:lnTo>
                      <a:pt x="258" y="176"/>
                    </a:lnTo>
                    <a:lnTo>
                      <a:pt x="262" y="176"/>
                    </a:lnTo>
                    <a:lnTo>
                      <a:pt x="258" y="180"/>
                    </a:lnTo>
                    <a:lnTo>
                      <a:pt x="265" y="180"/>
                    </a:lnTo>
                    <a:lnTo>
                      <a:pt x="265" y="180"/>
                    </a:lnTo>
                    <a:lnTo>
                      <a:pt x="265" y="183"/>
                    </a:lnTo>
                    <a:lnTo>
                      <a:pt x="269" y="187"/>
                    </a:lnTo>
                    <a:lnTo>
                      <a:pt x="269" y="187"/>
                    </a:lnTo>
                    <a:lnTo>
                      <a:pt x="276" y="187"/>
                    </a:lnTo>
                    <a:lnTo>
                      <a:pt x="276" y="187"/>
                    </a:lnTo>
                    <a:lnTo>
                      <a:pt x="280" y="187"/>
                    </a:lnTo>
                    <a:lnTo>
                      <a:pt x="283" y="183"/>
                    </a:lnTo>
                    <a:lnTo>
                      <a:pt x="287" y="183"/>
                    </a:lnTo>
                    <a:lnTo>
                      <a:pt x="287" y="187"/>
                    </a:lnTo>
                    <a:lnTo>
                      <a:pt x="290" y="183"/>
                    </a:lnTo>
                    <a:lnTo>
                      <a:pt x="294" y="183"/>
                    </a:lnTo>
                    <a:lnTo>
                      <a:pt x="297" y="183"/>
                    </a:lnTo>
                    <a:lnTo>
                      <a:pt x="297" y="187"/>
                    </a:lnTo>
                    <a:lnTo>
                      <a:pt x="297" y="187"/>
                    </a:lnTo>
                    <a:lnTo>
                      <a:pt x="297" y="190"/>
                    </a:lnTo>
                    <a:lnTo>
                      <a:pt x="297" y="194"/>
                    </a:lnTo>
                    <a:lnTo>
                      <a:pt x="290" y="194"/>
                    </a:lnTo>
                    <a:lnTo>
                      <a:pt x="287" y="194"/>
                    </a:lnTo>
                    <a:lnTo>
                      <a:pt x="276" y="190"/>
                    </a:lnTo>
                    <a:lnTo>
                      <a:pt x="269" y="197"/>
                    </a:lnTo>
                    <a:lnTo>
                      <a:pt x="265" y="201"/>
                    </a:lnTo>
                    <a:lnTo>
                      <a:pt x="262" y="201"/>
                    </a:lnTo>
                    <a:lnTo>
                      <a:pt x="258" y="201"/>
                    </a:lnTo>
                    <a:lnTo>
                      <a:pt x="258" y="201"/>
                    </a:lnTo>
                    <a:lnTo>
                      <a:pt x="254" y="201"/>
                    </a:lnTo>
                    <a:lnTo>
                      <a:pt x="254" y="205"/>
                    </a:lnTo>
                    <a:lnTo>
                      <a:pt x="254" y="205"/>
                    </a:lnTo>
                    <a:lnTo>
                      <a:pt x="254" y="208"/>
                    </a:lnTo>
                    <a:lnTo>
                      <a:pt x="251" y="208"/>
                    </a:lnTo>
                    <a:lnTo>
                      <a:pt x="247" y="212"/>
                    </a:lnTo>
                    <a:lnTo>
                      <a:pt x="240" y="208"/>
                    </a:lnTo>
                    <a:lnTo>
                      <a:pt x="240" y="208"/>
                    </a:lnTo>
                    <a:lnTo>
                      <a:pt x="233" y="205"/>
                    </a:lnTo>
                    <a:lnTo>
                      <a:pt x="237" y="205"/>
                    </a:lnTo>
                    <a:lnTo>
                      <a:pt x="237" y="201"/>
                    </a:lnTo>
                    <a:lnTo>
                      <a:pt x="237" y="197"/>
                    </a:lnTo>
                    <a:lnTo>
                      <a:pt x="237" y="194"/>
                    </a:lnTo>
                    <a:lnTo>
                      <a:pt x="233" y="190"/>
                    </a:lnTo>
                    <a:lnTo>
                      <a:pt x="233" y="190"/>
                    </a:lnTo>
                    <a:lnTo>
                      <a:pt x="229" y="190"/>
                    </a:lnTo>
                    <a:lnTo>
                      <a:pt x="226" y="187"/>
                    </a:lnTo>
                    <a:lnTo>
                      <a:pt x="222" y="187"/>
                    </a:lnTo>
                    <a:lnTo>
                      <a:pt x="215" y="187"/>
                    </a:lnTo>
                    <a:lnTo>
                      <a:pt x="215" y="187"/>
                    </a:lnTo>
                    <a:lnTo>
                      <a:pt x="219" y="183"/>
                    </a:lnTo>
                    <a:lnTo>
                      <a:pt x="222" y="183"/>
                    </a:lnTo>
                    <a:lnTo>
                      <a:pt x="226" y="176"/>
                    </a:lnTo>
                    <a:lnTo>
                      <a:pt x="229" y="176"/>
                    </a:lnTo>
                    <a:lnTo>
                      <a:pt x="240" y="172"/>
                    </a:lnTo>
                    <a:lnTo>
                      <a:pt x="240" y="172"/>
                    </a:lnTo>
                    <a:lnTo>
                      <a:pt x="240" y="172"/>
                    </a:lnTo>
                    <a:lnTo>
                      <a:pt x="240" y="169"/>
                    </a:lnTo>
                    <a:lnTo>
                      <a:pt x="237" y="165"/>
                    </a:lnTo>
                    <a:lnTo>
                      <a:pt x="237" y="169"/>
                    </a:lnTo>
                    <a:lnTo>
                      <a:pt x="233" y="165"/>
                    </a:lnTo>
                    <a:lnTo>
                      <a:pt x="229" y="165"/>
                    </a:lnTo>
                    <a:lnTo>
                      <a:pt x="229" y="165"/>
                    </a:lnTo>
                    <a:lnTo>
                      <a:pt x="226" y="165"/>
                    </a:lnTo>
                    <a:lnTo>
                      <a:pt x="226" y="165"/>
                    </a:lnTo>
                    <a:lnTo>
                      <a:pt x="215" y="169"/>
                    </a:lnTo>
                    <a:lnTo>
                      <a:pt x="212" y="165"/>
                    </a:lnTo>
                    <a:lnTo>
                      <a:pt x="208" y="165"/>
                    </a:lnTo>
                    <a:lnTo>
                      <a:pt x="204" y="165"/>
                    </a:lnTo>
                    <a:lnTo>
                      <a:pt x="201" y="165"/>
                    </a:lnTo>
                    <a:lnTo>
                      <a:pt x="201" y="162"/>
                    </a:lnTo>
                    <a:lnTo>
                      <a:pt x="204" y="162"/>
                    </a:lnTo>
                    <a:lnTo>
                      <a:pt x="204" y="158"/>
                    </a:lnTo>
                    <a:lnTo>
                      <a:pt x="201" y="158"/>
                    </a:lnTo>
                    <a:lnTo>
                      <a:pt x="197" y="158"/>
                    </a:lnTo>
                    <a:lnTo>
                      <a:pt x="201" y="158"/>
                    </a:lnTo>
                    <a:lnTo>
                      <a:pt x="212" y="158"/>
                    </a:lnTo>
                    <a:lnTo>
                      <a:pt x="212" y="158"/>
                    </a:lnTo>
                    <a:lnTo>
                      <a:pt x="212" y="154"/>
                    </a:lnTo>
                    <a:lnTo>
                      <a:pt x="208" y="154"/>
                    </a:lnTo>
                    <a:lnTo>
                      <a:pt x="204" y="151"/>
                    </a:lnTo>
                    <a:lnTo>
                      <a:pt x="204" y="151"/>
                    </a:lnTo>
                    <a:lnTo>
                      <a:pt x="201" y="151"/>
                    </a:lnTo>
                    <a:lnTo>
                      <a:pt x="201" y="154"/>
                    </a:lnTo>
                    <a:lnTo>
                      <a:pt x="197" y="154"/>
                    </a:lnTo>
                    <a:lnTo>
                      <a:pt x="197" y="151"/>
                    </a:lnTo>
                    <a:lnTo>
                      <a:pt x="194" y="151"/>
                    </a:lnTo>
                    <a:lnTo>
                      <a:pt x="190" y="154"/>
                    </a:lnTo>
                    <a:lnTo>
                      <a:pt x="183" y="154"/>
                    </a:lnTo>
                    <a:lnTo>
                      <a:pt x="183" y="158"/>
                    </a:lnTo>
                    <a:lnTo>
                      <a:pt x="179" y="158"/>
                    </a:lnTo>
                    <a:lnTo>
                      <a:pt x="179" y="158"/>
                    </a:lnTo>
                    <a:lnTo>
                      <a:pt x="176" y="165"/>
                    </a:lnTo>
                    <a:lnTo>
                      <a:pt x="172" y="165"/>
                    </a:lnTo>
                    <a:lnTo>
                      <a:pt x="172" y="162"/>
                    </a:lnTo>
                    <a:lnTo>
                      <a:pt x="169" y="162"/>
                    </a:lnTo>
                    <a:lnTo>
                      <a:pt x="169" y="162"/>
                    </a:lnTo>
                    <a:lnTo>
                      <a:pt x="169" y="162"/>
                    </a:lnTo>
                    <a:lnTo>
                      <a:pt x="172" y="165"/>
                    </a:lnTo>
                    <a:lnTo>
                      <a:pt x="172" y="169"/>
                    </a:lnTo>
                    <a:lnTo>
                      <a:pt x="169" y="172"/>
                    </a:lnTo>
                    <a:lnTo>
                      <a:pt x="169" y="172"/>
                    </a:lnTo>
                    <a:lnTo>
                      <a:pt x="161" y="172"/>
                    </a:lnTo>
                    <a:lnTo>
                      <a:pt x="161" y="176"/>
                    </a:lnTo>
                    <a:lnTo>
                      <a:pt x="161" y="176"/>
                    </a:lnTo>
                    <a:lnTo>
                      <a:pt x="158" y="180"/>
                    </a:lnTo>
                    <a:lnTo>
                      <a:pt x="158" y="180"/>
                    </a:lnTo>
                    <a:lnTo>
                      <a:pt x="158" y="176"/>
                    </a:lnTo>
                    <a:lnTo>
                      <a:pt x="158" y="172"/>
                    </a:lnTo>
                    <a:lnTo>
                      <a:pt x="158" y="180"/>
                    </a:lnTo>
                    <a:lnTo>
                      <a:pt x="158" y="183"/>
                    </a:lnTo>
                    <a:lnTo>
                      <a:pt x="158" y="187"/>
                    </a:lnTo>
                    <a:lnTo>
                      <a:pt x="154" y="183"/>
                    </a:lnTo>
                    <a:lnTo>
                      <a:pt x="151" y="183"/>
                    </a:lnTo>
                    <a:lnTo>
                      <a:pt x="147" y="187"/>
                    </a:lnTo>
                    <a:lnTo>
                      <a:pt x="143" y="187"/>
                    </a:lnTo>
                    <a:lnTo>
                      <a:pt x="140" y="190"/>
                    </a:lnTo>
                    <a:lnTo>
                      <a:pt x="133" y="190"/>
                    </a:lnTo>
                    <a:lnTo>
                      <a:pt x="129" y="183"/>
                    </a:lnTo>
                    <a:lnTo>
                      <a:pt x="126" y="183"/>
                    </a:lnTo>
                    <a:lnTo>
                      <a:pt x="126" y="183"/>
                    </a:lnTo>
                    <a:lnTo>
                      <a:pt x="129" y="183"/>
                    </a:lnTo>
                    <a:lnTo>
                      <a:pt x="133" y="180"/>
                    </a:lnTo>
                    <a:lnTo>
                      <a:pt x="133" y="180"/>
                    </a:lnTo>
                    <a:lnTo>
                      <a:pt x="133" y="176"/>
                    </a:lnTo>
                    <a:lnTo>
                      <a:pt x="136" y="176"/>
                    </a:lnTo>
                    <a:lnTo>
                      <a:pt x="136" y="172"/>
                    </a:lnTo>
                    <a:lnTo>
                      <a:pt x="140" y="169"/>
                    </a:lnTo>
                    <a:lnTo>
                      <a:pt x="140" y="169"/>
                    </a:lnTo>
                    <a:lnTo>
                      <a:pt x="143" y="162"/>
                    </a:lnTo>
                    <a:lnTo>
                      <a:pt x="143" y="158"/>
                    </a:lnTo>
                    <a:lnTo>
                      <a:pt x="147" y="158"/>
                    </a:lnTo>
                    <a:lnTo>
                      <a:pt x="147" y="158"/>
                    </a:lnTo>
                    <a:lnTo>
                      <a:pt x="151" y="158"/>
                    </a:lnTo>
                    <a:lnTo>
                      <a:pt x="158" y="162"/>
                    </a:lnTo>
                    <a:lnTo>
                      <a:pt x="161" y="158"/>
                    </a:lnTo>
                    <a:lnTo>
                      <a:pt x="161" y="154"/>
                    </a:lnTo>
                    <a:lnTo>
                      <a:pt x="161" y="154"/>
                    </a:lnTo>
                    <a:lnTo>
                      <a:pt x="161" y="151"/>
                    </a:lnTo>
                    <a:lnTo>
                      <a:pt x="161" y="147"/>
                    </a:lnTo>
                    <a:lnTo>
                      <a:pt x="161" y="147"/>
                    </a:lnTo>
                    <a:lnTo>
                      <a:pt x="154" y="144"/>
                    </a:lnTo>
                    <a:lnTo>
                      <a:pt x="154" y="140"/>
                    </a:lnTo>
                    <a:lnTo>
                      <a:pt x="154" y="136"/>
                    </a:lnTo>
                    <a:lnTo>
                      <a:pt x="151" y="133"/>
                    </a:lnTo>
                    <a:lnTo>
                      <a:pt x="151" y="133"/>
                    </a:lnTo>
                    <a:lnTo>
                      <a:pt x="147" y="133"/>
                    </a:lnTo>
                    <a:lnTo>
                      <a:pt x="147" y="129"/>
                    </a:lnTo>
                    <a:lnTo>
                      <a:pt x="147" y="126"/>
                    </a:lnTo>
                    <a:lnTo>
                      <a:pt x="147" y="122"/>
                    </a:lnTo>
                    <a:lnTo>
                      <a:pt x="147" y="119"/>
                    </a:lnTo>
                    <a:lnTo>
                      <a:pt x="143" y="119"/>
                    </a:lnTo>
                    <a:lnTo>
                      <a:pt x="143" y="119"/>
                    </a:lnTo>
                    <a:lnTo>
                      <a:pt x="136" y="115"/>
                    </a:lnTo>
                    <a:lnTo>
                      <a:pt x="136" y="115"/>
                    </a:lnTo>
                    <a:lnTo>
                      <a:pt x="129" y="115"/>
                    </a:lnTo>
                    <a:lnTo>
                      <a:pt x="126" y="115"/>
                    </a:lnTo>
                    <a:lnTo>
                      <a:pt x="118" y="108"/>
                    </a:lnTo>
                    <a:lnTo>
                      <a:pt x="115" y="108"/>
                    </a:lnTo>
                    <a:lnTo>
                      <a:pt x="111" y="104"/>
                    </a:lnTo>
                    <a:lnTo>
                      <a:pt x="104" y="108"/>
                    </a:lnTo>
                    <a:lnTo>
                      <a:pt x="100" y="108"/>
                    </a:lnTo>
                    <a:lnTo>
                      <a:pt x="97" y="108"/>
                    </a:lnTo>
                    <a:lnTo>
                      <a:pt x="97" y="108"/>
                    </a:lnTo>
                    <a:lnTo>
                      <a:pt x="93" y="11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38" name="Freeform 863">
                <a:extLst>
                  <a:ext uri="{FF2B5EF4-FFF2-40B4-BE49-F238E27FC236}">
                    <a16:creationId xmlns:a16="http://schemas.microsoft.com/office/drawing/2014/main" id="{4A4E940E-DFEE-49DB-A7AD-E733EE5C0D91}"/>
                  </a:ext>
                </a:extLst>
              </p:cNvPr>
              <p:cNvSpPr>
                <a:spLocks/>
              </p:cNvSpPr>
              <p:nvPr/>
            </p:nvSpPr>
            <p:spPr bwMode="auto">
              <a:xfrm>
                <a:off x="4173" y="1541"/>
                <a:ext cx="373" cy="212"/>
              </a:xfrm>
              <a:custGeom>
                <a:avLst/>
                <a:gdLst>
                  <a:gd name="T0" fmla="*/ 57 w 373"/>
                  <a:gd name="T1" fmla="*/ 122 h 212"/>
                  <a:gd name="T2" fmla="*/ 14 w 373"/>
                  <a:gd name="T3" fmla="*/ 119 h 212"/>
                  <a:gd name="T4" fmla="*/ 7 w 373"/>
                  <a:gd name="T5" fmla="*/ 90 h 212"/>
                  <a:gd name="T6" fmla="*/ 32 w 373"/>
                  <a:gd name="T7" fmla="*/ 58 h 212"/>
                  <a:gd name="T8" fmla="*/ 32 w 373"/>
                  <a:gd name="T9" fmla="*/ 32 h 212"/>
                  <a:gd name="T10" fmla="*/ 47 w 373"/>
                  <a:gd name="T11" fmla="*/ 18 h 212"/>
                  <a:gd name="T12" fmla="*/ 83 w 373"/>
                  <a:gd name="T13" fmla="*/ 14 h 212"/>
                  <a:gd name="T14" fmla="*/ 104 w 373"/>
                  <a:gd name="T15" fmla="*/ 22 h 212"/>
                  <a:gd name="T16" fmla="*/ 122 w 373"/>
                  <a:gd name="T17" fmla="*/ 25 h 212"/>
                  <a:gd name="T18" fmla="*/ 143 w 373"/>
                  <a:gd name="T19" fmla="*/ 22 h 212"/>
                  <a:gd name="T20" fmla="*/ 169 w 373"/>
                  <a:gd name="T21" fmla="*/ 29 h 212"/>
                  <a:gd name="T22" fmla="*/ 176 w 373"/>
                  <a:gd name="T23" fmla="*/ 18 h 212"/>
                  <a:gd name="T24" fmla="*/ 201 w 373"/>
                  <a:gd name="T25" fmla="*/ 7 h 212"/>
                  <a:gd name="T26" fmla="*/ 219 w 373"/>
                  <a:gd name="T27" fmla="*/ 4 h 212"/>
                  <a:gd name="T28" fmla="*/ 247 w 373"/>
                  <a:gd name="T29" fmla="*/ 11 h 212"/>
                  <a:gd name="T30" fmla="*/ 251 w 373"/>
                  <a:gd name="T31" fmla="*/ 25 h 212"/>
                  <a:gd name="T32" fmla="*/ 269 w 373"/>
                  <a:gd name="T33" fmla="*/ 32 h 212"/>
                  <a:gd name="T34" fmla="*/ 283 w 373"/>
                  <a:gd name="T35" fmla="*/ 54 h 212"/>
                  <a:gd name="T36" fmla="*/ 315 w 373"/>
                  <a:gd name="T37" fmla="*/ 50 h 212"/>
                  <a:gd name="T38" fmla="*/ 333 w 373"/>
                  <a:gd name="T39" fmla="*/ 65 h 212"/>
                  <a:gd name="T40" fmla="*/ 358 w 373"/>
                  <a:gd name="T41" fmla="*/ 72 h 212"/>
                  <a:gd name="T42" fmla="*/ 369 w 373"/>
                  <a:gd name="T43" fmla="*/ 90 h 212"/>
                  <a:gd name="T44" fmla="*/ 362 w 373"/>
                  <a:gd name="T45" fmla="*/ 101 h 212"/>
                  <a:gd name="T46" fmla="*/ 358 w 373"/>
                  <a:gd name="T47" fmla="*/ 122 h 212"/>
                  <a:gd name="T48" fmla="*/ 330 w 373"/>
                  <a:gd name="T49" fmla="*/ 133 h 212"/>
                  <a:gd name="T50" fmla="*/ 305 w 373"/>
                  <a:gd name="T51" fmla="*/ 147 h 212"/>
                  <a:gd name="T52" fmla="*/ 283 w 373"/>
                  <a:gd name="T53" fmla="*/ 154 h 212"/>
                  <a:gd name="T54" fmla="*/ 272 w 373"/>
                  <a:gd name="T55" fmla="*/ 165 h 212"/>
                  <a:gd name="T56" fmla="*/ 265 w 373"/>
                  <a:gd name="T57" fmla="*/ 172 h 212"/>
                  <a:gd name="T58" fmla="*/ 258 w 373"/>
                  <a:gd name="T59" fmla="*/ 169 h 212"/>
                  <a:gd name="T60" fmla="*/ 247 w 373"/>
                  <a:gd name="T61" fmla="*/ 162 h 212"/>
                  <a:gd name="T62" fmla="*/ 247 w 373"/>
                  <a:gd name="T63" fmla="*/ 169 h 212"/>
                  <a:gd name="T64" fmla="*/ 254 w 373"/>
                  <a:gd name="T65" fmla="*/ 172 h 212"/>
                  <a:gd name="T66" fmla="*/ 265 w 373"/>
                  <a:gd name="T67" fmla="*/ 180 h 212"/>
                  <a:gd name="T68" fmla="*/ 280 w 373"/>
                  <a:gd name="T69" fmla="*/ 187 h 212"/>
                  <a:gd name="T70" fmla="*/ 297 w 373"/>
                  <a:gd name="T71" fmla="*/ 187 h 212"/>
                  <a:gd name="T72" fmla="*/ 269 w 373"/>
                  <a:gd name="T73" fmla="*/ 197 h 212"/>
                  <a:gd name="T74" fmla="*/ 254 w 373"/>
                  <a:gd name="T75" fmla="*/ 205 h 212"/>
                  <a:gd name="T76" fmla="*/ 237 w 373"/>
                  <a:gd name="T77" fmla="*/ 205 h 212"/>
                  <a:gd name="T78" fmla="*/ 226 w 373"/>
                  <a:gd name="T79" fmla="*/ 187 h 212"/>
                  <a:gd name="T80" fmla="*/ 229 w 373"/>
                  <a:gd name="T81" fmla="*/ 176 h 212"/>
                  <a:gd name="T82" fmla="*/ 233 w 373"/>
                  <a:gd name="T83" fmla="*/ 165 h 212"/>
                  <a:gd name="T84" fmla="*/ 208 w 373"/>
                  <a:gd name="T85" fmla="*/ 165 h 212"/>
                  <a:gd name="T86" fmla="*/ 197 w 373"/>
                  <a:gd name="T87" fmla="*/ 158 h 212"/>
                  <a:gd name="T88" fmla="*/ 204 w 373"/>
                  <a:gd name="T89" fmla="*/ 151 h 212"/>
                  <a:gd name="T90" fmla="*/ 183 w 373"/>
                  <a:gd name="T91" fmla="*/ 154 h 212"/>
                  <a:gd name="T92" fmla="*/ 169 w 373"/>
                  <a:gd name="T93" fmla="*/ 162 h 212"/>
                  <a:gd name="T94" fmla="*/ 161 w 373"/>
                  <a:gd name="T95" fmla="*/ 172 h 212"/>
                  <a:gd name="T96" fmla="*/ 158 w 373"/>
                  <a:gd name="T97" fmla="*/ 180 h 212"/>
                  <a:gd name="T98" fmla="*/ 140 w 373"/>
                  <a:gd name="T99" fmla="*/ 190 h 212"/>
                  <a:gd name="T100" fmla="*/ 133 w 373"/>
                  <a:gd name="T101" fmla="*/ 180 h 212"/>
                  <a:gd name="T102" fmla="*/ 143 w 373"/>
                  <a:gd name="T103" fmla="*/ 158 h 212"/>
                  <a:gd name="T104" fmla="*/ 161 w 373"/>
                  <a:gd name="T105" fmla="*/ 154 h 212"/>
                  <a:gd name="T106" fmla="*/ 151 w 373"/>
                  <a:gd name="T107" fmla="*/ 133 h 212"/>
                  <a:gd name="T108" fmla="*/ 143 w 373"/>
                  <a:gd name="T109" fmla="*/ 119 h 212"/>
                  <a:gd name="T110" fmla="*/ 115 w 373"/>
                  <a:gd name="T111" fmla="*/ 10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3" h="212">
                    <a:moveTo>
                      <a:pt x="93" y="111"/>
                    </a:moveTo>
                    <a:lnTo>
                      <a:pt x="90" y="111"/>
                    </a:lnTo>
                    <a:lnTo>
                      <a:pt x="79" y="119"/>
                    </a:lnTo>
                    <a:lnTo>
                      <a:pt x="72" y="119"/>
                    </a:lnTo>
                    <a:lnTo>
                      <a:pt x="65" y="119"/>
                    </a:lnTo>
                    <a:lnTo>
                      <a:pt x="61" y="122"/>
                    </a:lnTo>
                    <a:lnTo>
                      <a:pt x="57" y="122"/>
                    </a:lnTo>
                    <a:lnTo>
                      <a:pt x="50" y="119"/>
                    </a:lnTo>
                    <a:lnTo>
                      <a:pt x="47" y="119"/>
                    </a:lnTo>
                    <a:lnTo>
                      <a:pt x="40" y="119"/>
                    </a:lnTo>
                    <a:lnTo>
                      <a:pt x="32" y="119"/>
                    </a:lnTo>
                    <a:lnTo>
                      <a:pt x="25" y="119"/>
                    </a:lnTo>
                    <a:lnTo>
                      <a:pt x="18" y="119"/>
                    </a:lnTo>
                    <a:lnTo>
                      <a:pt x="14" y="119"/>
                    </a:lnTo>
                    <a:lnTo>
                      <a:pt x="14" y="115"/>
                    </a:lnTo>
                    <a:lnTo>
                      <a:pt x="11" y="115"/>
                    </a:lnTo>
                    <a:lnTo>
                      <a:pt x="7" y="111"/>
                    </a:lnTo>
                    <a:lnTo>
                      <a:pt x="0" y="108"/>
                    </a:lnTo>
                    <a:lnTo>
                      <a:pt x="4" y="101"/>
                    </a:lnTo>
                    <a:lnTo>
                      <a:pt x="7" y="90"/>
                    </a:lnTo>
                    <a:lnTo>
                      <a:pt x="7" y="90"/>
                    </a:lnTo>
                    <a:lnTo>
                      <a:pt x="11" y="90"/>
                    </a:lnTo>
                    <a:lnTo>
                      <a:pt x="14" y="90"/>
                    </a:lnTo>
                    <a:lnTo>
                      <a:pt x="14" y="86"/>
                    </a:lnTo>
                    <a:lnTo>
                      <a:pt x="14" y="79"/>
                    </a:lnTo>
                    <a:lnTo>
                      <a:pt x="22" y="68"/>
                    </a:lnTo>
                    <a:lnTo>
                      <a:pt x="25" y="61"/>
                    </a:lnTo>
                    <a:lnTo>
                      <a:pt x="32" y="58"/>
                    </a:lnTo>
                    <a:lnTo>
                      <a:pt x="40" y="54"/>
                    </a:lnTo>
                    <a:lnTo>
                      <a:pt x="43" y="50"/>
                    </a:lnTo>
                    <a:lnTo>
                      <a:pt x="40" y="43"/>
                    </a:lnTo>
                    <a:lnTo>
                      <a:pt x="40" y="40"/>
                    </a:lnTo>
                    <a:lnTo>
                      <a:pt x="36" y="36"/>
                    </a:lnTo>
                    <a:lnTo>
                      <a:pt x="36" y="36"/>
                    </a:lnTo>
                    <a:lnTo>
                      <a:pt x="32" y="32"/>
                    </a:lnTo>
                    <a:lnTo>
                      <a:pt x="32" y="25"/>
                    </a:lnTo>
                    <a:lnTo>
                      <a:pt x="29" y="22"/>
                    </a:lnTo>
                    <a:lnTo>
                      <a:pt x="32" y="22"/>
                    </a:lnTo>
                    <a:lnTo>
                      <a:pt x="36" y="22"/>
                    </a:lnTo>
                    <a:lnTo>
                      <a:pt x="40" y="22"/>
                    </a:lnTo>
                    <a:lnTo>
                      <a:pt x="43" y="18"/>
                    </a:lnTo>
                    <a:lnTo>
                      <a:pt x="47" y="18"/>
                    </a:lnTo>
                    <a:lnTo>
                      <a:pt x="47" y="14"/>
                    </a:lnTo>
                    <a:lnTo>
                      <a:pt x="50" y="14"/>
                    </a:lnTo>
                    <a:lnTo>
                      <a:pt x="65" y="11"/>
                    </a:lnTo>
                    <a:lnTo>
                      <a:pt x="68" y="14"/>
                    </a:lnTo>
                    <a:lnTo>
                      <a:pt x="75" y="14"/>
                    </a:lnTo>
                    <a:lnTo>
                      <a:pt x="79" y="11"/>
                    </a:lnTo>
                    <a:lnTo>
                      <a:pt x="83" y="14"/>
                    </a:lnTo>
                    <a:lnTo>
                      <a:pt x="90" y="18"/>
                    </a:lnTo>
                    <a:lnTo>
                      <a:pt x="93" y="18"/>
                    </a:lnTo>
                    <a:lnTo>
                      <a:pt x="93" y="18"/>
                    </a:lnTo>
                    <a:lnTo>
                      <a:pt x="97" y="18"/>
                    </a:lnTo>
                    <a:lnTo>
                      <a:pt x="100" y="18"/>
                    </a:lnTo>
                    <a:lnTo>
                      <a:pt x="104" y="18"/>
                    </a:lnTo>
                    <a:lnTo>
                      <a:pt x="104" y="22"/>
                    </a:lnTo>
                    <a:lnTo>
                      <a:pt x="108" y="25"/>
                    </a:lnTo>
                    <a:lnTo>
                      <a:pt x="111" y="22"/>
                    </a:lnTo>
                    <a:lnTo>
                      <a:pt x="111" y="25"/>
                    </a:lnTo>
                    <a:lnTo>
                      <a:pt x="115" y="29"/>
                    </a:lnTo>
                    <a:lnTo>
                      <a:pt x="118" y="25"/>
                    </a:lnTo>
                    <a:lnTo>
                      <a:pt x="122" y="25"/>
                    </a:lnTo>
                    <a:lnTo>
                      <a:pt x="122" y="25"/>
                    </a:lnTo>
                    <a:lnTo>
                      <a:pt x="126" y="22"/>
                    </a:lnTo>
                    <a:lnTo>
                      <a:pt x="129" y="25"/>
                    </a:lnTo>
                    <a:lnTo>
                      <a:pt x="133" y="25"/>
                    </a:lnTo>
                    <a:lnTo>
                      <a:pt x="133" y="25"/>
                    </a:lnTo>
                    <a:lnTo>
                      <a:pt x="136" y="25"/>
                    </a:lnTo>
                    <a:lnTo>
                      <a:pt x="140" y="29"/>
                    </a:lnTo>
                    <a:lnTo>
                      <a:pt x="143" y="22"/>
                    </a:lnTo>
                    <a:lnTo>
                      <a:pt x="151" y="25"/>
                    </a:lnTo>
                    <a:lnTo>
                      <a:pt x="151" y="29"/>
                    </a:lnTo>
                    <a:lnTo>
                      <a:pt x="154" y="29"/>
                    </a:lnTo>
                    <a:lnTo>
                      <a:pt x="154" y="29"/>
                    </a:lnTo>
                    <a:lnTo>
                      <a:pt x="158" y="29"/>
                    </a:lnTo>
                    <a:lnTo>
                      <a:pt x="165" y="29"/>
                    </a:lnTo>
                    <a:lnTo>
                      <a:pt x="169" y="29"/>
                    </a:lnTo>
                    <a:lnTo>
                      <a:pt x="172" y="29"/>
                    </a:lnTo>
                    <a:lnTo>
                      <a:pt x="172" y="32"/>
                    </a:lnTo>
                    <a:lnTo>
                      <a:pt x="176" y="29"/>
                    </a:lnTo>
                    <a:lnTo>
                      <a:pt x="176" y="29"/>
                    </a:lnTo>
                    <a:lnTo>
                      <a:pt x="176" y="22"/>
                    </a:lnTo>
                    <a:lnTo>
                      <a:pt x="176" y="22"/>
                    </a:lnTo>
                    <a:lnTo>
                      <a:pt x="176" y="18"/>
                    </a:lnTo>
                    <a:lnTo>
                      <a:pt x="179" y="14"/>
                    </a:lnTo>
                    <a:lnTo>
                      <a:pt x="186" y="11"/>
                    </a:lnTo>
                    <a:lnTo>
                      <a:pt x="186" y="7"/>
                    </a:lnTo>
                    <a:lnTo>
                      <a:pt x="190" y="7"/>
                    </a:lnTo>
                    <a:lnTo>
                      <a:pt x="194" y="7"/>
                    </a:lnTo>
                    <a:lnTo>
                      <a:pt x="201" y="7"/>
                    </a:lnTo>
                    <a:lnTo>
                      <a:pt x="201" y="7"/>
                    </a:lnTo>
                    <a:lnTo>
                      <a:pt x="204" y="7"/>
                    </a:lnTo>
                    <a:lnTo>
                      <a:pt x="204" y="11"/>
                    </a:lnTo>
                    <a:lnTo>
                      <a:pt x="208" y="7"/>
                    </a:lnTo>
                    <a:lnTo>
                      <a:pt x="212" y="7"/>
                    </a:lnTo>
                    <a:lnTo>
                      <a:pt x="212" y="4"/>
                    </a:lnTo>
                    <a:lnTo>
                      <a:pt x="215" y="4"/>
                    </a:lnTo>
                    <a:lnTo>
                      <a:pt x="219" y="4"/>
                    </a:lnTo>
                    <a:lnTo>
                      <a:pt x="222" y="4"/>
                    </a:lnTo>
                    <a:lnTo>
                      <a:pt x="229" y="0"/>
                    </a:lnTo>
                    <a:lnTo>
                      <a:pt x="237" y="4"/>
                    </a:lnTo>
                    <a:lnTo>
                      <a:pt x="240" y="0"/>
                    </a:lnTo>
                    <a:lnTo>
                      <a:pt x="247" y="4"/>
                    </a:lnTo>
                    <a:lnTo>
                      <a:pt x="247" y="7"/>
                    </a:lnTo>
                    <a:lnTo>
                      <a:pt x="247" y="11"/>
                    </a:lnTo>
                    <a:lnTo>
                      <a:pt x="251" y="11"/>
                    </a:lnTo>
                    <a:lnTo>
                      <a:pt x="254" y="14"/>
                    </a:lnTo>
                    <a:lnTo>
                      <a:pt x="254" y="18"/>
                    </a:lnTo>
                    <a:lnTo>
                      <a:pt x="251" y="18"/>
                    </a:lnTo>
                    <a:lnTo>
                      <a:pt x="247" y="18"/>
                    </a:lnTo>
                    <a:lnTo>
                      <a:pt x="251" y="22"/>
                    </a:lnTo>
                    <a:lnTo>
                      <a:pt x="251" y="25"/>
                    </a:lnTo>
                    <a:lnTo>
                      <a:pt x="251" y="29"/>
                    </a:lnTo>
                    <a:lnTo>
                      <a:pt x="254" y="29"/>
                    </a:lnTo>
                    <a:lnTo>
                      <a:pt x="254" y="32"/>
                    </a:lnTo>
                    <a:lnTo>
                      <a:pt x="262" y="32"/>
                    </a:lnTo>
                    <a:lnTo>
                      <a:pt x="265" y="32"/>
                    </a:lnTo>
                    <a:lnTo>
                      <a:pt x="269" y="32"/>
                    </a:lnTo>
                    <a:lnTo>
                      <a:pt x="269" y="32"/>
                    </a:lnTo>
                    <a:lnTo>
                      <a:pt x="272" y="36"/>
                    </a:lnTo>
                    <a:lnTo>
                      <a:pt x="276" y="47"/>
                    </a:lnTo>
                    <a:lnTo>
                      <a:pt x="276" y="47"/>
                    </a:lnTo>
                    <a:lnTo>
                      <a:pt x="276" y="50"/>
                    </a:lnTo>
                    <a:lnTo>
                      <a:pt x="280" y="54"/>
                    </a:lnTo>
                    <a:lnTo>
                      <a:pt x="280" y="54"/>
                    </a:lnTo>
                    <a:lnTo>
                      <a:pt x="283" y="54"/>
                    </a:lnTo>
                    <a:lnTo>
                      <a:pt x="287" y="54"/>
                    </a:lnTo>
                    <a:lnTo>
                      <a:pt x="290" y="54"/>
                    </a:lnTo>
                    <a:lnTo>
                      <a:pt x="294" y="58"/>
                    </a:lnTo>
                    <a:lnTo>
                      <a:pt x="297" y="54"/>
                    </a:lnTo>
                    <a:lnTo>
                      <a:pt x="301" y="58"/>
                    </a:lnTo>
                    <a:lnTo>
                      <a:pt x="308" y="54"/>
                    </a:lnTo>
                    <a:lnTo>
                      <a:pt x="315" y="50"/>
                    </a:lnTo>
                    <a:lnTo>
                      <a:pt x="315" y="54"/>
                    </a:lnTo>
                    <a:lnTo>
                      <a:pt x="319" y="54"/>
                    </a:lnTo>
                    <a:lnTo>
                      <a:pt x="323" y="61"/>
                    </a:lnTo>
                    <a:lnTo>
                      <a:pt x="326" y="65"/>
                    </a:lnTo>
                    <a:lnTo>
                      <a:pt x="330" y="65"/>
                    </a:lnTo>
                    <a:lnTo>
                      <a:pt x="330" y="61"/>
                    </a:lnTo>
                    <a:lnTo>
                      <a:pt x="333" y="65"/>
                    </a:lnTo>
                    <a:lnTo>
                      <a:pt x="337" y="65"/>
                    </a:lnTo>
                    <a:lnTo>
                      <a:pt x="340" y="65"/>
                    </a:lnTo>
                    <a:lnTo>
                      <a:pt x="340" y="68"/>
                    </a:lnTo>
                    <a:lnTo>
                      <a:pt x="344" y="68"/>
                    </a:lnTo>
                    <a:lnTo>
                      <a:pt x="351" y="68"/>
                    </a:lnTo>
                    <a:lnTo>
                      <a:pt x="355" y="72"/>
                    </a:lnTo>
                    <a:lnTo>
                      <a:pt x="358" y="72"/>
                    </a:lnTo>
                    <a:lnTo>
                      <a:pt x="362" y="75"/>
                    </a:lnTo>
                    <a:lnTo>
                      <a:pt x="366" y="75"/>
                    </a:lnTo>
                    <a:lnTo>
                      <a:pt x="369" y="75"/>
                    </a:lnTo>
                    <a:lnTo>
                      <a:pt x="369" y="75"/>
                    </a:lnTo>
                    <a:lnTo>
                      <a:pt x="369" y="75"/>
                    </a:lnTo>
                    <a:lnTo>
                      <a:pt x="373" y="86"/>
                    </a:lnTo>
                    <a:lnTo>
                      <a:pt x="369" y="90"/>
                    </a:lnTo>
                    <a:lnTo>
                      <a:pt x="362" y="90"/>
                    </a:lnTo>
                    <a:lnTo>
                      <a:pt x="366" y="93"/>
                    </a:lnTo>
                    <a:lnTo>
                      <a:pt x="366" y="93"/>
                    </a:lnTo>
                    <a:lnTo>
                      <a:pt x="369" y="93"/>
                    </a:lnTo>
                    <a:lnTo>
                      <a:pt x="362" y="97"/>
                    </a:lnTo>
                    <a:lnTo>
                      <a:pt x="362" y="97"/>
                    </a:lnTo>
                    <a:lnTo>
                      <a:pt x="362" y="101"/>
                    </a:lnTo>
                    <a:lnTo>
                      <a:pt x="362" y="104"/>
                    </a:lnTo>
                    <a:lnTo>
                      <a:pt x="366" y="104"/>
                    </a:lnTo>
                    <a:lnTo>
                      <a:pt x="362" y="108"/>
                    </a:lnTo>
                    <a:lnTo>
                      <a:pt x="366" y="108"/>
                    </a:lnTo>
                    <a:lnTo>
                      <a:pt x="366" y="115"/>
                    </a:lnTo>
                    <a:lnTo>
                      <a:pt x="362" y="122"/>
                    </a:lnTo>
                    <a:lnTo>
                      <a:pt x="358" y="122"/>
                    </a:lnTo>
                    <a:lnTo>
                      <a:pt x="355" y="122"/>
                    </a:lnTo>
                    <a:lnTo>
                      <a:pt x="351" y="122"/>
                    </a:lnTo>
                    <a:lnTo>
                      <a:pt x="344" y="119"/>
                    </a:lnTo>
                    <a:lnTo>
                      <a:pt x="344" y="122"/>
                    </a:lnTo>
                    <a:lnTo>
                      <a:pt x="340" y="126"/>
                    </a:lnTo>
                    <a:lnTo>
                      <a:pt x="333" y="129"/>
                    </a:lnTo>
                    <a:lnTo>
                      <a:pt x="330" y="133"/>
                    </a:lnTo>
                    <a:lnTo>
                      <a:pt x="333" y="136"/>
                    </a:lnTo>
                    <a:lnTo>
                      <a:pt x="333" y="140"/>
                    </a:lnTo>
                    <a:lnTo>
                      <a:pt x="323" y="140"/>
                    </a:lnTo>
                    <a:lnTo>
                      <a:pt x="319" y="144"/>
                    </a:lnTo>
                    <a:lnTo>
                      <a:pt x="315" y="144"/>
                    </a:lnTo>
                    <a:lnTo>
                      <a:pt x="312" y="144"/>
                    </a:lnTo>
                    <a:lnTo>
                      <a:pt x="305" y="147"/>
                    </a:lnTo>
                    <a:lnTo>
                      <a:pt x="305" y="151"/>
                    </a:lnTo>
                    <a:lnTo>
                      <a:pt x="301" y="151"/>
                    </a:lnTo>
                    <a:lnTo>
                      <a:pt x="290" y="154"/>
                    </a:lnTo>
                    <a:lnTo>
                      <a:pt x="290" y="154"/>
                    </a:lnTo>
                    <a:lnTo>
                      <a:pt x="290" y="151"/>
                    </a:lnTo>
                    <a:lnTo>
                      <a:pt x="287" y="154"/>
                    </a:lnTo>
                    <a:lnTo>
                      <a:pt x="283" y="154"/>
                    </a:lnTo>
                    <a:lnTo>
                      <a:pt x="276" y="158"/>
                    </a:lnTo>
                    <a:lnTo>
                      <a:pt x="276" y="158"/>
                    </a:lnTo>
                    <a:lnTo>
                      <a:pt x="272" y="162"/>
                    </a:lnTo>
                    <a:lnTo>
                      <a:pt x="269" y="165"/>
                    </a:lnTo>
                    <a:lnTo>
                      <a:pt x="269" y="169"/>
                    </a:lnTo>
                    <a:lnTo>
                      <a:pt x="269" y="165"/>
                    </a:lnTo>
                    <a:lnTo>
                      <a:pt x="272" y="165"/>
                    </a:lnTo>
                    <a:lnTo>
                      <a:pt x="272" y="162"/>
                    </a:lnTo>
                    <a:lnTo>
                      <a:pt x="272" y="158"/>
                    </a:lnTo>
                    <a:lnTo>
                      <a:pt x="269" y="158"/>
                    </a:lnTo>
                    <a:lnTo>
                      <a:pt x="269" y="162"/>
                    </a:lnTo>
                    <a:lnTo>
                      <a:pt x="265" y="165"/>
                    </a:lnTo>
                    <a:lnTo>
                      <a:pt x="265" y="172"/>
                    </a:lnTo>
                    <a:lnTo>
                      <a:pt x="265" y="172"/>
                    </a:lnTo>
                    <a:lnTo>
                      <a:pt x="262" y="172"/>
                    </a:lnTo>
                    <a:lnTo>
                      <a:pt x="262" y="172"/>
                    </a:lnTo>
                    <a:lnTo>
                      <a:pt x="262" y="169"/>
                    </a:lnTo>
                    <a:lnTo>
                      <a:pt x="262" y="169"/>
                    </a:lnTo>
                    <a:lnTo>
                      <a:pt x="262" y="165"/>
                    </a:lnTo>
                    <a:lnTo>
                      <a:pt x="258" y="169"/>
                    </a:lnTo>
                    <a:lnTo>
                      <a:pt x="258" y="169"/>
                    </a:lnTo>
                    <a:lnTo>
                      <a:pt x="254" y="169"/>
                    </a:lnTo>
                    <a:lnTo>
                      <a:pt x="258" y="169"/>
                    </a:lnTo>
                    <a:lnTo>
                      <a:pt x="254" y="165"/>
                    </a:lnTo>
                    <a:lnTo>
                      <a:pt x="251" y="165"/>
                    </a:lnTo>
                    <a:lnTo>
                      <a:pt x="251" y="165"/>
                    </a:lnTo>
                    <a:lnTo>
                      <a:pt x="251" y="162"/>
                    </a:lnTo>
                    <a:lnTo>
                      <a:pt x="247" y="162"/>
                    </a:lnTo>
                    <a:lnTo>
                      <a:pt x="247" y="165"/>
                    </a:lnTo>
                    <a:lnTo>
                      <a:pt x="247" y="165"/>
                    </a:lnTo>
                    <a:lnTo>
                      <a:pt x="240" y="165"/>
                    </a:lnTo>
                    <a:lnTo>
                      <a:pt x="244" y="165"/>
                    </a:lnTo>
                    <a:lnTo>
                      <a:pt x="244" y="169"/>
                    </a:lnTo>
                    <a:lnTo>
                      <a:pt x="247" y="165"/>
                    </a:lnTo>
                    <a:lnTo>
                      <a:pt x="247" y="169"/>
                    </a:lnTo>
                    <a:lnTo>
                      <a:pt x="247" y="169"/>
                    </a:lnTo>
                    <a:lnTo>
                      <a:pt x="247" y="172"/>
                    </a:lnTo>
                    <a:lnTo>
                      <a:pt x="251" y="172"/>
                    </a:lnTo>
                    <a:lnTo>
                      <a:pt x="251" y="172"/>
                    </a:lnTo>
                    <a:lnTo>
                      <a:pt x="251" y="169"/>
                    </a:lnTo>
                    <a:lnTo>
                      <a:pt x="254" y="169"/>
                    </a:lnTo>
                    <a:lnTo>
                      <a:pt x="254" y="172"/>
                    </a:lnTo>
                    <a:lnTo>
                      <a:pt x="258" y="172"/>
                    </a:lnTo>
                    <a:lnTo>
                      <a:pt x="254" y="176"/>
                    </a:lnTo>
                    <a:lnTo>
                      <a:pt x="258" y="176"/>
                    </a:lnTo>
                    <a:lnTo>
                      <a:pt x="258" y="176"/>
                    </a:lnTo>
                    <a:lnTo>
                      <a:pt x="262" y="176"/>
                    </a:lnTo>
                    <a:lnTo>
                      <a:pt x="258" y="180"/>
                    </a:lnTo>
                    <a:lnTo>
                      <a:pt x="265" y="180"/>
                    </a:lnTo>
                    <a:lnTo>
                      <a:pt x="265" y="180"/>
                    </a:lnTo>
                    <a:lnTo>
                      <a:pt x="265" y="183"/>
                    </a:lnTo>
                    <a:lnTo>
                      <a:pt x="269" y="187"/>
                    </a:lnTo>
                    <a:lnTo>
                      <a:pt x="269" y="187"/>
                    </a:lnTo>
                    <a:lnTo>
                      <a:pt x="276" y="187"/>
                    </a:lnTo>
                    <a:lnTo>
                      <a:pt x="276" y="187"/>
                    </a:lnTo>
                    <a:lnTo>
                      <a:pt x="280" y="187"/>
                    </a:lnTo>
                    <a:lnTo>
                      <a:pt x="283" y="183"/>
                    </a:lnTo>
                    <a:lnTo>
                      <a:pt x="287" y="183"/>
                    </a:lnTo>
                    <a:lnTo>
                      <a:pt x="287" y="187"/>
                    </a:lnTo>
                    <a:lnTo>
                      <a:pt x="290" y="183"/>
                    </a:lnTo>
                    <a:lnTo>
                      <a:pt x="294" y="183"/>
                    </a:lnTo>
                    <a:lnTo>
                      <a:pt x="297" y="183"/>
                    </a:lnTo>
                    <a:lnTo>
                      <a:pt x="297" y="187"/>
                    </a:lnTo>
                    <a:lnTo>
                      <a:pt x="297" y="187"/>
                    </a:lnTo>
                    <a:lnTo>
                      <a:pt x="297" y="190"/>
                    </a:lnTo>
                    <a:lnTo>
                      <a:pt x="297" y="194"/>
                    </a:lnTo>
                    <a:lnTo>
                      <a:pt x="290" y="194"/>
                    </a:lnTo>
                    <a:lnTo>
                      <a:pt x="287" y="194"/>
                    </a:lnTo>
                    <a:lnTo>
                      <a:pt x="276" y="190"/>
                    </a:lnTo>
                    <a:lnTo>
                      <a:pt x="269" y="197"/>
                    </a:lnTo>
                    <a:lnTo>
                      <a:pt x="265" y="201"/>
                    </a:lnTo>
                    <a:lnTo>
                      <a:pt x="262" y="201"/>
                    </a:lnTo>
                    <a:lnTo>
                      <a:pt x="258" y="201"/>
                    </a:lnTo>
                    <a:lnTo>
                      <a:pt x="258" y="201"/>
                    </a:lnTo>
                    <a:lnTo>
                      <a:pt x="254" y="201"/>
                    </a:lnTo>
                    <a:lnTo>
                      <a:pt x="254" y="205"/>
                    </a:lnTo>
                    <a:lnTo>
                      <a:pt x="254" y="205"/>
                    </a:lnTo>
                    <a:lnTo>
                      <a:pt x="254" y="208"/>
                    </a:lnTo>
                    <a:lnTo>
                      <a:pt x="251" y="208"/>
                    </a:lnTo>
                    <a:lnTo>
                      <a:pt x="247" y="212"/>
                    </a:lnTo>
                    <a:lnTo>
                      <a:pt x="240" y="208"/>
                    </a:lnTo>
                    <a:lnTo>
                      <a:pt x="240" y="208"/>
                    </a:lnTo>
                    <a:lnTo>
                      <a:pt x="233" y="205"/>
                    </a:lnTo>
                    <a:lnTo>
                      <a:pt x="237" y="205"/>
                    </a:lnTo>
                    <a:lnTo>
                      <a:pt x="237" y="201"/>
                    </a:lnTo>
                    <a:lnTo>
                      <a:pt x="237" y="197"/>
                    </a:lnTo>
                    <a:lnTo>
                      <a:pt x="237" y="194"/>
                    </a:lnTo>
                    <a:lnTo>
                      <a:pt x="233" y="190"/>
                    </a:lnTo>
                    <a:lnTo>
                      <a:pt x="233" y="190"/>
                    </a:lnTo>
                    <a:lnTo>
                      <a:pt x="229" y="190"/>
                    </a:lnTo>
                    <a:lnTo>
                      <a:pt x="226" y="187"/>
                    </a:lnTo>
                    <a:lnTo>
                      <a:pt x="222" y="187"/>
                    </a:lnTo>
                    <a:lnTo>
                      <a:pt x="215" y="187"/>
                    </a:lnTo>
                    <a:lnTo>
                      <a:pt x="215" y="187"/>
                    </a:lnTo>
                    <a:lnTo>
                      <a:pt x="219" y="183"/>
                    </a:lnTo>
                    <a:lnTo>
                      <a:pt x="222" y="183"/>
                    </a:lnTo>
                    <a:lnTo>
                      <a:pt x="226" y="176"/>
                    </a:lnTo>
                    <a:lnTo>
                      <a:pt x="229" y="176"/>
                    </a:lnTo>
                    <a:lnTo>
                      <a:pt x="240" y="172"/>
                    </a:lnTo>
                    <a:lnTo>
                      <a:pt x="240" y="172"/>
                    </a:lnTo>
                    <a:lnTo>
                      <a:pt x="240" y="172"/>
                    </a:lnTo>
                    <a:lnTo>
                      <a:pt x="240" y="169"/>
                    </a:lnTo>
                    <a:lnTo>
                      <a:pt x="237" y="165"/>
                    </a:lnTo>
                    <a:lnTo>
                      <a:pt x="237" y="169"/>
                    </a:lnTo>
                    <a:lnTo>
                      <a:pt x="233" y="165"/>
                    </a:lnTo>
                    <a:lnTo>
                      <a:pt x="229" y="165"/>
                    </a:lnTo>
                    <a:lnTo>
                      <a:pt x="229" y="165"/>
                    </a:lnTo>
                    <a:lnTo>
                      <a:pt x="226" y="165"/>
                    </a:lnTo>
                    <a:lnTo>
                      <a:pt x="226" y="165"/>
                    </a:lnTo>
                    <a:lnTo>
                      <a:pt x="215" y="169"/>
                    </a:lnTo>
                    <a:lnTo>
                      <a:pt x="212" y="165"/>
                    </a:lnTo>
                    <a:lnTo>
                      <a:pt x="208" y="165"/>
                    </a:lnTo>
                    <a:lnTo>
                      <a:pt x="204" y="165"/>
                    </a:lnTo>
                    <a:lnTo>
                      <a:pt x="201" y="165"/>
                    </a:lnTo>
                    <a:lnTo>
                      <a:pt x="201" y="162"/>
                    </a:lnTo>
                    <a:lnTo>
                      <a:pt x="204" y="162"/>
                    </a:lnTo>
                    <a:lnTo>
                      <a:pt x="204" y="158"/>
                    </a:lnTo>
                    <a:lnTo>
                      <a:pt x="201" y="158"/>
                    </a:lnTo>
                    <a:lnTo>
                      <a:pt x="197" y="158"/>
                    </a:lnTo>
                    <a:lnTo>
                      <a:pt x="201" y="158"/>
                    </a:lnTo>
                    <a:lnTo>
                      <a:pt x="212" y="158"/>
                    </a:lnTo>
                    <a:lnTo>
                      <a:pt x="212" y="158"/>
                    </a:lnTo>
                    <a:lnTo>
                      <a:pt x="212" y="154"/>
                    </a:lnTo>
                    <a:lnTo>
                      <a:pt x="208" y="154"/>
                    </a:lnTo>
                    <a:lnTo>
                      <a:pt x="204" y="151"/>
                    </a:lnTo>
                    <a:lnTo>
                      <a:pt x="204" y="151"/>
                    </a:lnTo>
                    <a:lnTo>
                      <a:pt x="201" y="151"/>
                    </a:lnTo>
                    <a:lnTo>
                      <a:pt x="201" y="154"/>
                    </a:lnTo>
                    <a:lnTo>
                      <a:pt x="197" y="154"/>
                    </a:lnTo>
                    <a:lnTo>
                      <a:pt x="197" y="151"/>
                    </a:lnTo>
                    <a:lnTo>
                      <a:pt x="194" y="151"/>
                    </a:lnTo>
                    <a:lnTo>
                      <a:pt x="190" y="154"/>
                    </a:lnTo>
                    <a:lnTo>
                      <a:pt x="183" y="154"/>
                    </a:lnTo>
                    <a:lnTo>
                      <a:pt x="183" y="158"/>
                    </a:lnTo>
                    <a:lnTo>
                      <a:pt x="179" y="158"/>
                    </a:lnTo>
                    <a:lnTo>
                      <a:pt x="179" y="158"/>
                    </a:lnTo>
                    <a:lnTo>
                      <a:pt x="176" y="165"/>
                    </a:lnTo>
                    <a:lnTo>
                      <a:pt x="172" y="165"/>
                    </a:lnTo>
                    <a:lnTo>
                      <a:pt x="172" y="162"/>
                    </a:lnTo>
                    <a:lnTo>
                      <a:pt x="169" y="162"/>
                    </a:lnTo>
                    <a:lnTo>
                      <a:pt x="169" y="162"/>
                    </a:lnTo>
                    <a:lnTo>
                      <a:pt x="169" y="162"/>
                    </a:lnTo>
                    <a:lnTo>
                      <a:pt x="172" y="165"/>
                    </a:lnTo>
                    <a:lnTo>
                      <a:pt x="172" y="169"/>
                    </a:lnTo>
                    <a:lnTo>
                      <a:pt x="169" y="172"/>
                    </a:lnTo>
                    <a:lnTo>
                      <a:pt x="169" y="172"/>
                    </a:lnTo>
                    <a:lnTo>
                      <a:pt x="161" y="172"/>
                    </a:lnTo>
                    <a:lnTo>
                      <a:pt x="161" y="176"/>
                    </a:lnTo>
                    <a:lnTo>
                      <a:pt x="161" y="176"/>
                    </a:lnTo>
                    <a:lnTo>
                      <a:pt x="158" y="180"/>
                    </a:lnTo>
                    <a:lnTo>
                      <a:pt x="158" y="180"/>
                    </a:lnTo>
                    <a:lnTo>
                      <a:pt x="158" y="176"/>
                    </a:lnTo>
                    <a:lnTo>
                      <a:pt x="158" y="172"/>
                    </a:lnTo>
                    <a:lnTo>
                      <a:pt x="158" y="180"/>
                    </a:lnTo>
                    <a:lnTo>
                      <a:pt x="158" y="183"/>
                    </a:lnTo>
                    <a:lnTo>
                      <a:pt x="158" y="187"/>
                    </a:lnTo>
                    <a:lnTo>
                      <a:pt x="154" y="183"/>
                    </a:lnTo>
                    <a:lnTo>
                      <a:pt x="151" y="183"/>
                    </a:lnTo>
                    <a:lnTo>
                      <a:pt x="147" y="187"/>
                    </a:lnTo>
                    <a:lnTo>
                      <a:pt x="143" y="187"/>
                    </a:lnTo>
                    <a:lnTo>
                      <a:pt x="140" y="190"/>
                    </a:lnTo>
                    <a:lnTo>
                      <a:pt x="133" y="190"/>
                    </a:lnTo>
                    <a:lnTo>
                      <a:pt x="129" y="183"/>
                    </a:lnTo>
                    <a:lnTo>
                      <a:pt x="126" y="183"/>
                    </a:lnTo>
                    <a:lnTo>
                      <a:pt x="126" y="183"/>
                    </a:lnTo>
                    <a:lnTo>
                      <a:pt x="129" y="183"/>
                    </a:lnTo>
                    <a:lnTo>
                      <a:pt x="133" y="180"/>
                    </a:lnTo>
                    <a:lnTo>
                      <a:pt x="133" y="180"/>
                    </a:lnTo>
                    <a:lnTo>
                      <a:pt x="133" y="176"/>
                    </a:lnTo>
                    <a:lnTo>
                      <a:pt x="136" y="176"/>
                    </a:lnTo>
                    <a:lnTo>
                      <a:pt x="136" y="172"/>
                    </a:lnTo>
                    <a:lnTo>
                      <a:pt x="140" y="169"/>
                    </a:lnTo>
                    <a:lnTo>
                      <a:pt x="140" y="169"/>
                    </a:lnTo>
                    <a:lnTo>
                      <a:pt x="143" y="162"/>
                    </a:lnTo>
                    <a:lnTo>
                      <a:pt x="143" y="158"/>
                    </a:lnTo>
                    <a:lnTo>
                      <a:pt x="147" y="158"/>
                    </a:lnTo>
                    <a:lnTo>
                      <a:pt x="147" y="158"/>
                    </a:lnTo>
                    <a:lnTo>
                      <a:pt x="151" y="158"/>
                    </a:lnTo>
                    <a:lnTo>
                      <a:pt x="158" y="162"/>
                    </a:lnTo>
                    <a:lnTo>
                      <a:pt x="161" y="158"/>
                    </a:lnTo>
                    <a:lnTo>
                      <a:pt x="161" y="154"/>
                    </a:lnTo>
                    <a:lnTo>
                      <a:pt x="161" y="154"/>
                    </a:lnTo>
                    <a:lnTo>
                      <a:pt x="161" y="151"/>
                    </a:lnTo>
                    <a:lnTo>
                      <a:pt x="161" y="147"/>
                    </a:lnTo>
                    <a:lnTo>
                      <a:pt x="161" y="147"/>
                    </a:lnTo>
                    <a:lnTo>
                      <a:pt x="154" y="144"/>
                    </a:lnTo>
                    <a:lnTo>
                      <a:pt x="154" y="140"/>
                    </a:lnTo>
                    <a:lnTo>
                      <a:pt x="154" y="136"/>
                    </a:lnTo>
                    <a:lnTo>
                      <a:pt x="151" y="133"/>
                    </a:lnTo>
                    <a:lnTo>
                      <a:pt x="151" y="133"/>
                    </a:lnTo>
                    <a:lnTo>
                      <a:pt x="147" y="133"/>
                    </a:lnTo>
                    <a:lnTo>
                      <a:pt x="147" y="129"/>
                    </a:lnTo>
                    <a:lnTo>
                      <a:pt x="147" y="126"/>
                    </a:lnTo>
                    <a:lnTo>
                      <a:pt x="147" y="122"/>
                    </a:lnTo>
                    <a:lnTo>
                      <a:pt x="147" y="119"/>
                    </a:lnTo>
                    <a:lnTo>
                      <a:pt x="143" y="119"/>
                    </a:lnTo>
                    <a:lnTo>
                      <a:pt x="143" y="119"/>
                    </a:lnTo>
                    <a:lnTo>
                      <a:pt x="136" y="115"/>
                    </a:lnTo>
                    <a:lnTo>
                      <a:pt x="136" y="115"/>
                    </a:lnTo>
                    <a:lnTo>
                      <a:pt x="129" y="115"/>
                    </a:lnTo>
                    <a:lnTo>
                      <a:pt x="126" y="115"/>
                    </a:lnTo>
                    <a:lnTo>
                      <a:pt x="118" y="108"/>
                    </a:lnTo>
                    <a:lnTo>
                      <a:pt x="115" y="108"/>
                    </a:lnTo>
                    <a:lnTo>
                      <a:pt x="111" y="104"/>
                    </a:lnTo>
                    <a:lnTo>
                      <a:pt x="104" y="108"/>
                    </a:lnTo>
                    <a:lnTo>
                      <a:pt x="100" y="108"/>
                    </a:lnTo>
                    <a:lnTo>
                      <a:pt x="97" y="108"/>
                    </a:lnTo>
                    <a:lnTo>
                      <a:pt x="97" y="108"/>
                    </a:lnTo>
                    <a:lnTo>
                      <a:pt x="93" y="11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39" name="Freeform 864">
                <a:extLst>
                  <a:ext uri="{FF2B5EF4-FFF2-40B4-BE49-F238E27FC236}">
                    <a16:creationId xmlns:a16="http://schemas.microsoft.com/office/drawing/2014/main" id="{F80CB8B6-C691-4300-BFBB-343DC96049FD}"/>
                  </a:ext>
                </a:extLst>
              </p:cNvPr>
              <p:cNvSpPr>
                <a:spLocks/>
              </p:cNvSpPr>
              <p:nvPr/>
            </p:nvSpPr>
            <p:spPr bwMode="auto">
              <a:xfrm>
                <a:off x="4775" y="2180"/>
                <a:ext cx="97" cy="71"/>
              </a:xfrm>
              <a:custGeom>
                <a:avLst/>
                <a:gdLst>
                  <a:gd name="T0" fmla="*/ 0 w 97"/>
                  <a:gd name="T1" fmla="*/ 39 h 71"/>
                  <a:gd name="T2" fmla="*/ 72 w 97"/>
                  <a:gd name="T3" fmla="*/ 71 h 71"/>
                  <a:gd name="T4" fmla="*/ 82 w 97"/>
                  <a:gd name="T5" fmla="*/ 54 h 71"/>
                  <a:gd name="T6" fmla="*/ 90 w 97"/>
                  <a:gd name="T7" fmla="*/ 43 h 71"/>
                  <a:gd name="T8" fmla="*/ 86 w 97"/>
                  <a:gd name="T9" fmla="*/ 39 h 71"/>
                  <a:gd name="T10" fmla="*/ 86 w 97"/>
                  <a:gd name="T11" fmla="*/ 36 h 71"/>
                  <a:gd name="T12" fmla="*/ 97 w 97"/>
                  <a:gd name="T13" fmla="*/ 25 h 71"/>
                  <a:gd name="T14" fmla="*/ 97 w 97"/>
                  <a:gd name="T15" fmla="*/ 10 h 71"/>
                  <a:gd name="T16" fmla="*/ 93 w 97"/>
                  <a:gd name="T17" fmla="*/ 7 h 71"/>
                  <a:gd name="T18" fmla="*/ 93 w 97"/>
                  <a:gd name="T19" fmla="*/ 3 h 71"/>
                  <a:gd name="T20" fmla="*/ 93 w 97"/>
                  <a:gd name="T21" fmla="*/ 3 h 71"/>
                  <a:gd name="T22" fmla="*/ 93 w 97"/>
                  <a:gd name="T23" fmla="*/ 0 h 71"/>
                  <a:gd name="T24" fmla="*/ 86 w 97"/>
                  <a:gd name="T25" fmla="*/ 7 h 71"/>
                  <a:gd name="T26" fmla="*/ 82 w 97"/>
                  <a:gd name="T27" fmla="*/ 10 h 71"/>
                  <a:gd name="T28" fmla="*/ 82 w 97"/>
                  <a:gd name="T29" fmla="*/ 10 h 71"/>
                  <a:gd name="T30" fmla="*/ 79 w 97"/>
                  <a:gd name="T31" fmla="*/ 14 h 71"/>
                  <a:gd name="T32" fmla="*/ 79 w 97"/>
                  <a:gd name="T33" fmla="*/ 14 h 71"/>
                  <a:gd name="T34" fmla="*/ 75 w 97"/>
                  <a:gd name="T35" fmla="*/ 18 h 71"/>
                  <a:gd name="T36" fmla="*/ 72 w 97"/>
                  <a:gd name="T37" fmla="*/ 21 h 71"/>
                  <a:gd name="T38" fmla="*/ 68 w 97"/>
                  <a:gd name="T39" fmla="*/ 25 h 71"/>
                  <a:gd name="T40" fmla="*/ 64 w 97"/>
                  <a:gd name="T41" fmla="*/ 28 h 71"/>
                  <a:gd name="T42" fmla="*/ 61 w 97"/>
                  <a:gd name="T43" fmla="*/ 28 h 71"/>
                  <a:gd name="T44" fmla="*/ 61 w 97"/>
                  <a:gd name="T45" fmla="*/ 32 h 71"/>
                  <a:gd name="T46" fmla="*/ 57 w 97"/>
                  <a:gd name="T47" fmla="*/ 32 h 71"/>
                  <a:gd name="T48" fmla="*/ 57 w 97"/>
                  <a:gd name="T49" fmla="*/ 36 h 71"/>
                  <a:gd name="T50" fmla="*/ 57 w 97"/>
                  <a:gd name="T51" fmla="*/ 36 h 71"/>
                  <a:gd name="T52" fmla="*/ 57 w 97"/>
                  <a:gd name="T53" fmla="*/ 36 h 71"/>
                  <a:gd name="T54" fmla="*/ 50 w 97"/>
                  <a:gd name="T55" fmla="*/ 39 h 71"/>
                  <a:gd name="T56" fmla="*/ 39 w 97"/>
                  <a:gd name="T57" fmla="*/ 43 h 71"/>
                  <a:gd name="T58" fmla="*/ 36 w 97"/>
                  <a:gd name="T59" fmla="*/ 39 h 71"/>
                  <a:gd name="T60" fmla="*/ 21 w 97"/>
                  <a:gd name="T61" fmla="*/ 39 h 71"/>
                  <a:gd name="T62" fmla="*/ 18 w 97"/>
                  <a:gd name="T63" fmla="*/ 43 h 71"/>
                  <a:gd name="T64" fmla="*/ 11 w 97"/>
                  <a:gd name="T65" fmla="*/ 43 h 71"/>
                  <a:gd name="T66" fmla="*/ 4 w 97"/>
                  <a:gd name="T67" fmla="*/ 43 h 71"/>
                  <a:gd name="T68" fmla="*/ 4 w 97"/>
                  <a:gd name="T69" fmla="*/ 36 h 71"/>
                  <a:gd name="T70" fmla="*/ 0 w 97"/>
                  <a:gd name="T71" fmla="*/ 3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1">
                    <a:moveTo>
                      <a:pt x="0" y="39"/>
                    </a:moveTo>
                    <a:lnTo>
                      <a:pt x="0" y="39"/>
                    </a:lnTo>
                    <a:lnTo>
                      <a:pt x="21" y="68"/>
                    </a:lnTo>
                    <a:lnTo>
                      <a:pt x="72" y="71"/>
                    </a:lnTo>
                    <a:lnTo>
                      <a:pt x="75" y="71"/>
                    </a:lnTo>
                    <a:lnTo>
                      <a:pt x="82" y="54"/>
                    </a:lnTo>
                    <a:lnTo>
                      <a:pt x="82" y="43"/>
                    </a:lnTo>
                    <a:lnTo>
                      <a:pt x="90" y="43"/>
                    </a:lnTo>
                    <a:lnTo>
                      <a:pt x="90" y="39"/>
                    </a:lnTo>
                    <a:lnTo>
                      <a:pt x="86" y="39"/>
                    </a:lnTo>
                    <a:lnTo>
                      <a:pt x="86" y="39"/>
                    </a:lnTo>
                    <a:lnTo>
                      <a:pt x="86" y="36"/>
                    </a:lnTo>
                    <a:lnTo>
                      <a:pt x="86" y="25"/>
                    </a:lnTo>
                    <a:lnTo>
                      <a:pt x="97" y="25"/>
                    </a:lnTo>
                    <a:lnTo>
                      <a:pt x="97" y="21"/>
                    </a:lnTo>
                    <a:lnTo>
                      <a:pt x="97" y="10"/>
                    </a:lnTo>
                    <a:lnTo>
                      <a:pt x="97" y="7"/>
                    </a:lnTo>
                    <a:lnTo>
                      <a:pt x="93" y="7"/>
                    </a:lnTo>
                    <a:lnTo>
                      <a:pt x="93" y="7"/>
                    </a:lnTo>
                    <a:lnTo>
                      <a:pt x="93" y="3"/>
                    </a:lnTo>
                    <a:lnTo>
                      <a:pt x="93" y="3"/>
                    </a:lnTo>
                    <a:lnTo>
                      <a:pt x="93" y="3"/>
                    </a:lnTo>
                    <a:lnTo>
                      <a:pt x="93" y="0"/>
                    </a:lnTo>
                    <a:lnTo>
                      <a:pt x="93" y="0"/>
                    </a:lnTo>
                    <a:lnTo>
                      <a:pt x="90" y="3"/>
                    </a:lnTo>
                    <a:lnTo>
                      <a:pt x="86" y="7"/>
                    </a:lnTo>
                    <a:lnTo>
                      <a:pt x="82" y="7"/>
                    </a:lnTo>
                    <a:lnTo>
                      <a:pt x="82" y="10"/>
                    </a:lnTo>
                    <a:lnTo>
                      <a:pt x="82" y="10"/>
                    </a:lnTo>
                    <a:lnTo>
                      <a:pt x="82" y="10"/>
                    </a:lnTo>
                    <a:lnTo>
                      <a:pt x="79" y="14"/>
                    </a:lnTo>
                    <a:lnTo>
                      <a:pt x="79" y="14"/>
                    </a:lnTo>
                    <a:lnTo>
                      <a:pt x="79" y="14"/>
                    </a:lnTo>
                    <a:lnTo>
                      <a:pt x="79" y="14"/>
                    </a:lnTo>
                    <a:lnTo>
                      <a:pt x="75" y="14"/>
                    </a:lnTo>
                    <a:lnTo>
                      <a:pt x="75" y="18"/>
                    </a:lnTo>
                    <a:lnTo>
                      <a:pt x="72" y="21"/>
                    </a:lnTo>
                    <a:lnTo>
                      <a:pt x="72" y="21"/>
                    </a:lnTo>
                    <a:lnTo>
                      <a:pt x="68" y="21"/>
                    </a:lnTo>
                    <a:lnTo>
                      <a:pt x="68" y="25"/>
                    </a:lnTo>
                    <a:lnTo>
                      <a:pt x="64" y="25"/>
                    </a:lnTo>
                    <a:lnTo>
                      <a:pt x="64" y="28"/>
                    </a:lnTo>
                    <a:lnTo>
                      <a:pt x="64" y="28"/>
                    </a:lnTo>
                    <a:lnTo>
                      <a:pt x="61" y="28"/>
                    </a:lnTo>
                    <a:lnTo>
                      <a:pt x="61" y="32"/>
                    </a:lnTo>
                    <a:lnTo>
                      <a:pt x="61" y="32"/>
                    </a:lnTo>
                    <a:lnTo>
                      <a:pt x="61" y="32"/>
                    </a:lnTo>
                    <a:lnTo>
                      <a:pt x="57" y="32"/>
                    </a:lnTo>
                    <a:lnTo>
                      <a:pt x="57" y="32"/>
                    </a:lnTo>
                    <a:lnTo>
                      <a:pt x="57" y="36"/>
                    </a:lnTo>
                    <a:lnTo>
                      <a:pt x="61" y="36"/>
                    </a:lnTo>
                    <a:lnTo>
                      <a:pt x="57" y="36"/>
                    </a:lnTo>
                    <a:lnTo>
                      <a:pt x="57" y="36"/>
                    </a:lnTo>
                    <a:lnTo>
                      <a:pt x="57" y="36"/>
                    </a:lnTo>
                    <a:lnTo>
                      <a:pt x="54" y="39"/>
                    </a:lnTo>
                    <a:lnTo>
                      <a:pt x="50" y="39"/>
                    </a:lnTo>
                    <a:lnTo>
                      <a:pt x="50" y="43"/>
                    </a:lnTo>
                    <a:lnTo>
                      <a:pt x="39" y="43"/>
                    </a:lnTo>
                    <a:lnTo>
                      <a:pt x="36" y="39"/>
                    </a:lnTo>
                    <a:lnTo>
                      <a:pt x="36" y="39"/>
                    </a:lnTo>
                    <a:lnTo>
                      <a:pt x="32" y="39"/>
                    </a:lnTo>
                    <a:lnTo>
                      <a:pt x="21" y="39"/>
                    </a:lnTo>
                    <a:lnTo>
                      <a:pt x="18" y="39"/>
                    </a:lnTo>
                    <a:lnTo>
                      <a:pt x="18" y="43"/>
                    </a:lnTo>
                    <a:lnTo>
                      <a:pt x="14" y="43"/>
                    </a:lnTo>
                    <a:lnTo>
                      <a:pt x="11" y="43"/>
                    </a:lnTo>
                    <a:lnTo>
                      <a:pt x="7" y="43"/>
                    </a:lnTo>
                    <a:lnTo>
                      <a:pt x="4" y="43"/>
                    </a:lnTo>
                    <a:lnTo>
                      <a:pt x="4" y="36"/>
                    </a:lnTo>
                    <a:lnTo>
                      <a:pt x="4" y="36"/>
                    </a:lnTo>
                    <a:lnTo>
                      <a:pt x="0" y="39"/>
                    </a:lnTo>
                    <a:lnTo>
                      <a:pt x="0" y="39"/>
                    </a:lnTo>
                    <a:close/>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40" name="Freeform 865">
                <a:extLst>
                  <a:ext uri="{FF2B5EF4-FFF2-40B4-BE49-F238E27FC236}">
                    <a16:creationId xmlns:a16="http://schemas.microsoft.com/office/drawing/2014/main" id="{D4E175B6-D86C-46A3-B095-E6C3F441D9DD}"/>
                  </a:ext>
                </a:extLst>
              </p:cNvPr>
              <p:cNvSpPr>
                <a:spLocks/>
              </p:cNvSpPr>
              <p:nvPr/>
            </p:nvSpPr>
            <p:spPr bwMode="auto">
              <a:xfrm>
                <a:off x="4793" y="1792"/>
                <a:ext cx="290" cy="180"/>
              </a:xfrm>
              <a:custGeom>
                <a:avLst/>
                <a:gdLst>
                  <a:gd name="T0" fmla="*/ 93 w 290"/>
                  <a:gd name="T1" fmla="*/ 29 h 180"/>
                  <a:gd name="T2" fmla="*/ 97 w 290"/>
                  <a:gd name="T3" fmla="*/ 18 h 180"/>
                  <a:gd name="T4" fmla="*/ 107 w 290"/>
                  <a:gd name="T5" fmla="*/ 15 h 180"/>
                  <a:gd name="T6" fmla="*/ 114 w 290"/>
                  <a:gd name="T7" fmla="*/ 7 h 180"/>
                  <a:gd name="T8" fmla="*/ 122 w 290"/>
                  <a:gd name="T9" fmla="*/ 4 h 180"/>
                  <a:gd name="T10" fmla="*/ 125 w 290"/>
                  <a:gd name="T11" fmla="*/ 0 h 180"/>
                  <a:gd name="T12" fmla="*/ 140 w 290"/>
                  <a:gd name="T13" fmla="*/ 11 h 180"/>
                  <a:gd name="T14" fmla="*/ 154 w 290"/>
                  <a:gd name="T15" fmla="*/ 15 h 180"/>
                  <a:gd name="T16" fmla="*/ 161 w 290"/>
                  <a:gd name="T17" fmla="*/ 22 h 180"/>
                  <a:gd name="T18" fmla="*/ 157 w 290"/>
                  <a:gd name="T19" fmla="*/ 33 h 180"/>
                  <a:gd name="T20" fmla="*/ 172 w 290"/>
                  <a:gd name="T21" fmla="*/ 36 h 180"/>
                  <a:gd name="T22" fmla="*/ 186 w 290"/>
                  <a:gd name="T23" fmla="*/ 33 h 180"/>
                  <a:gd name="T24" fmla="*/ 197 w 290"/>
                  <a:gd name="T25" fmla="*/ 43 h 180"/>
                  <a:gd name="T26" fmla="*/ 204 w 290"/>
                  <a:gd name="T27" fmla="*/ 54 h 180"/>
                  <a:gd name="T28" fmla="*/ 208 w 290"/>
                  <a:gd name="T29" fmla="*/ 72 h 180"/>
                  <a:gd name="T30" fmla="*/ 243 w 290"/>
                  <a:gd name="T31" fmla="*/ 90 h 180"/>
                  <a:gd name="T32" fmla="*/ 269 w 290"/>
                  <a:gd name="T33" fmla="*/ 108 h 180"/>
                  <a:gd name="T34" fmla="*/ 283 w 290"/>
                  <a:gd name="T35" fmla="*/ 111 h 180"/>
                  <a:gd name="T36" fmla="*/ 290 w 290"/>
                  <a:gd name="T37" fmla="*/ 119 h 180"/>
                  <a:gd name="T38" fmla="*/ 286 w 290"/>
                  <a:gd name="T39" fmla="*/ 129 h 180"/>
                  <a:gd name="T40" fmla="*/ 272 w 290"/>
                  <a:gd name="T41" fmla="*/ 126 h 180"/>
                  <a:gd name="T42" fmla="*/ 269 w 290"/>
                  <a:gd name="T43" fmla="*/ 129 h 180"/>
                  <a:gd name="T44" fmla="*/ 258 w 290"/>
                  <a:gd name="T45" fmla="*/ 133 h 180"/>
                  <a:gd name="T46" fmla="*/ 251 w 290"/>
                  <a:gd name="T47" fmla="*/ 137 h 180"/>
                  <a:gd name="T48" fmla="*/ 247 w 290"/>
                  <a:gd name="T49" fmla="*/ 151 h 180"/>
                  <a:gd name="T50" fmla="*/ 240 w 290"/>
                  <a:gd name="T51" fmla="*/ 158 h 180"/>
                  <a:gd name="T52" fmla="*/ 226 w 290"/>
                  <a:gd name="T53" fmla="*/ 165 h 180"/>
                  <a:gd name="T54" fmla="*/ 222 w 290"/>
                  <a:gd name="T55" fmla="*/ 169 h 180"/>
                  <a:gd name="T56" fmla="*/ 215 w 290"/>
                  <a:gd name="T57" fmla="*/ 176 h 180"/>
                  <a:gd name="T58" fmla="*/ 204 w 290"/>
                  <a:gd name="T59" fmla="*/ 180 h 180"/>
                  <a:gd name="T60" fmla="*/ 193 w 290"/>
                  <a:gd name="T61" fmla="*/ 176 h 180"/>
                  <a:gd name="T62" fmla="*/ 183 w 290"/>
                  <a:gd name="T63" fmla="*/ 172 h 180"/>
                  <a:gd name="T64" fmla="*/ 179 w 290"/>
                  <a:gd name="T65" fmla="*/ 151 h 180"/>
                  <a:gd name="T66" fmla="*/ 154 w 290"/>
                  <a:gd name="T67" fmla="*/ 137 h 180"/>
                  <a:gd name="T68" fmla="*/ 140 w 290"/>
                  <a:gd name="T69" fmla="*/ 126 h 180"/>
                  <a:gd name="T70" fmla="*/ 122 w 290"/>
                  <a:gd name="T71" fmla="*/ 122 h 180"/>
                  <a:gd name="T72" fmla="*/ 97 w 290"/>
                  <a:gd name="T73" fmla="*/ 108 h 180"/>
                  <a:gd name="T74" fmla="*/ 79 w 290"/>
                  <a:gd name="T75" fmla="*/ 111 h 180"/>
                  <a:gd name="T76" fmla="*/ 61 w 290"/>
                  <a:gd name="T77" fmla="*/ 111 h 180"/>
                  <a:gd name="T78" fmla="*/ 32 w 290"/>
                  <a:gd name="T79" fmla="*/ 126 h 180"/>
                  <a:gd name="T80" fmla="*/ 29 w 290"/>
                  <a:gd name="T81" fmla="*/ 104 h 180"/>
                  <a:gd name="T82" fmla="*/ 25 w 290"/>
                  <a:gd name="T83" fmla="*/ 86 h 180"/>
                  <a:gd name="T84" fmla="*/ 29 w 290"/>
                  <a:gd name="T85" fmla="*/ 79 h 180"/>
                  <a:gd name="T86" fmla="*/ 21 w 290"/>
                  <a:gd name="T87" fmla="*/ 72 h 180"/>
                  <a:gd name="T88" fmla="*/ 29 w 290"/>
                  <a:gd name="T89" fmla="*/ 68 h 180"/>
                  <a:gd name="T90" fmla="*/ 11 w 290"/>
                  <a:gd name="T91" fmla="*/ 68 h 180"/>
                  <a:gd name="T92" fmla="*/ 11 w 290"/>
                  <a:gd name="T93" fmla="*/ 50 h 180"/>
                  <a:gd name="T94" fmla="*/ 21 w 290"/>
                  <a:gd name="T95" fmla="*/ 50 h 180"/>
                  <a:gd name="T96" fmla="*/ 43 w 290"/>
                  <a:gd name="T97" fmla="*/ 50 h 180"/>
                  <a:gd name="T98" fmla="*/ 46 w 290"/>
                  <a:gd name="T99" fmla="*/ 40 h 180"/>
                  <a:gd name="T100" fmla="*/ 29 w 290"/>
                  <a:gd name="T101" fmla="*/ 18 h 180"/>
                  <a:gd name="T102" fmla="*/ 11 w 290"/>
                  <a:gd name="T103" fmla="*/ 22 h 180"/>
                  <a:gd name="T104" fmla="*/ 7 w 290"/>
                  <a:gd name="T105" fmla="*/ 40 h 180"/>
                  <a:gd name="T106" fmla="*/ 14 w 290"/>
                  <a:gd name="T107" fmla="*/ 15 h 180"/>
                  <a:gd name="T108" fmla="*/ 36 w 290"/>
                  <a:gd name="T109" fmla="*/ 7 h 180"/>
                  <a:gd name="T110" fmla="*/ 50 w 290"/>
                  <a:gd name="T111" fmla="*/ 18 h 180"/>
                  <a:gd name="T112" fmla="*/ 57 w 290"/>
                  <a:gd name="T113" fmla="*/ 33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 h="180">
                    <a:moveTo>
                      <a:pt x="75" y="33"/>
                    </a:moveTo>
                    <a:lnTo>
                      <a:pt x="93" y="36"/>
                    </a:lnTo>
                    <a:lnTo>
                      <a:pt x="97" y="36"/>
                    </a:lnTo>
                    <a:lnTo>
                      <a:pt x="93" y="29"/>
                    </a:lnTo>
                    <a:lnTo>
                      <a:pt x="93" y="29"/>
                    </a:lnTo>
                    <a:lnTo>
                      <a:pt x="93" y="22"/>
                    </a:lnTo>
                    <a:lnTo>
                      <a:pt x="93" y="22"/>
                    </a:lnTo>
                    <a:lnTo>
                      <a:pt x="97" y="18"/>
                    </a:lnTo>
                    <a:lnTo>
                      <a:pt x="97" y="15"/>
                    </a:lnTo>
                    <a:lnTo>
                      <a:pt x="100" y="15"/>
                    </a:lnTo>
                    <a:lnTo>
                      <a:pt x="104" y="15"/>
                    </a:lnTo>
                    <a:lnTo>
                      <a:pt x="107" y="15"/>
                    </a:lnTo>
                    <a:lnTo>
                      <a:pt x="111" y="11"/>
                    </a:lnTo>
                    <a:lnTo>
                      <a:pt x="114" y="11"/>
                    </a:lnTo>
                    <a:lnTo>
                      <a:pt x="114" y="7"/>
                    </a:lnTo>
                    <a:lnTo>
                      <a:pt x="114" y="7"/>
                    </a:lnTo>
                    <a:lnTo>
                      <a:pt x="122" y="11"/>
                    </a:lnTo>
                    <a:lnTo>
                      <a:pt x="122" y="11"/>
                    </a:lnTo>
                    <a:lnTo>
                      <a:pt x="122" y="7"/>
                    </a:lnTo>
                    <a:lnTo>
                      <a:pt x="122" y="4"/>
                    </a:lnTo>
                    <a:lnTo>
                      <a:pt x="118" y="4"/>
                    </a:lnTo>
                    <a:lnTo>
                      <a:pt x="122" y="0"/>
                    </a:lnTo>
                    <a:lnTo>
                      <a:pt x="125" y="4"/>
                    </a:lnTo>
                    <a:lnTo>
                      <a:pt x="125" y="0"/>
                    </a:lnTo>
                    <a:lnTo>
                      <a:pt x="125" y="0"/>
                    </a:lnTo>
                    <a:lnTo>
                      <a:pt x="136" y="4"/>
                    </a:lnTo>
                    <a:lnTo>
                      <a:pt x="140" y="7"/>
                    </a:lnTo>
                    <a:lnTo>
                      <a:pt x="140" y="11"/>
                    </a:lnTo>
                    <a:lnTo>
                      <a:pt x="143" y="11"/>
                    </a:lnTo>
                    <a:lnTo>
                      <a:pt x="147" y="11"/>
                    </a:lnTo>
                    <a:lnTo>
                      <a:pt x="154" y="11"/>
                    </a:lnTo>
                    <a:lnTo>
                      <a:pt x="154" y="15"/>
                    </a:lnTo>
                    <a:lnTo>
                      <a:pt x="154" y="18"/>
                    </a:lnTo>
                    <a:lnTo>
                      <a:pt x="154" y="18"/>
                    </a:lnTo>
                    <a:lnTo>
                      <a:pt x="157" y="22"/>
                    </a:lnTo>
                    <a:lnTo>
                      <a:pt x="161" y="22"/>
                    </a:lnTo>
                    <a:lnTo>
                      <a:pt x="157" y="25"/>
                    </a:lnTo>
                    <a:lnTo>
                      <a:pt x="157" y="25"/>
                    </a:lnTo>
                    <a:lnTo>
                      <a:pt x="157" y="29"/>
                    </a:lnTo>
                    <a:lnTo>
                      <a:pt x="157" y="33"/>
                    </a:lnTo>
                    <a:lnTo>
                      <a:pt x="157" y="33"/>
                    </a:lnTo>
                    <a:lnTo>
                      <a:pt x="165" y="36"/>
                    </a:lnTo>
                    <a:lnTo>
                      <a:pt x="168" y="36"/>
                    </a:lnTo>
                    <a:lnTo>
                      <a:pt x="172" y="36"/>
                    </a:lnTo>
                    <a:lnTo>
                      <a:pt x="183" y="40"/>
                    </a:lnTo>
                    <a:lnTo>
                      <a:pt x="183" y="36"/>
                    </a:lnTo>
                    <a:lnTo>
                      <a:pt x="186" y="36"/>
                    </a:lnTo>
                    <a:lnTo>
                      <a:pt x="186" y="33"/>
                    </a:lnTo>
                    <a:lnTo>
                      <a:pt x="190" y="36"/>
                    </a:lnTo>
                    <a:lnTo>
                      <a:pt x="193" y="40"/>
                    </a:lnTo>
                    <a:lnTo>
                      <a:pt x="197" y="40"/>
                    </a:lnTo>
                    <a:lnTo>
                      <a:pt x="197" y="43"/>
                    </a:lnTo>
                    <a:lnTo>
                      <a:pt x="197" y="50"/>
                    </a:lnTo>
                    <a:lnTo>
                      <a:pt x="200" y="50"/>
                    </a:lnTo>
                    <a:lnTo>
                      <a:pt x="200" y="54"/>
                    </a:lnTo>
                    <a:lnTo>
                      <a:pt x="204" y="54"/>
                    </a:lnTo>
                    <a:lnTo>
                      <a:pt x="204" y="61"/>
                    </a:lnTo>
                    <a:lnTo>
                      <a:pt x="204" y="65"/>
                    </a:lnTo>
                    <a:lnTo>
                      <a:pt x="208" y="68"/>
                    </a:lnTo>
                    <a:lnTo>
                      <a:pt x="208" y="72"/>
                    </a:lnTo>
                    <a:lnTo>
                      <a:pt x="229" y="79"/>
                    </a:lnTo>
                    <a:lnTo>
                      <a:pt x="236" y="90"/>
                    </a:lnTo>
                    <a:lnTo>
                      <a:pt x="236" y="90"/>
                    </a:lnTo>
                    <a:lnTo>
                      <a:pt x="243" y="90"/>
                    </a:lnTo>
                    <a:lnTo>
                      <a:pt x="251" y="94"/>
                    </a:lnTo>
                    <a:lnTo>
                      <a:pt x="258" y="101"/>
                    </a:lnTo>
                    <a:lnTo>
                      <a:pt x="265" y="108"/>
                    </a:lnTo>
                    <a:lnTo>
                      <a:pt x="269" y="108"/>
                    </a:lnTo>
                    <a:lnTo>
                      <a:pt x="269" y="108"/>
                    </a:lnTo>
                    <a:lnTo>
                      <a:pt x="272" y="108"/>
                    </a:lnTo>
                    <a:lnTo>
                      <a:pt x="276" y="108"/>
                    </a:lnTo>
                    <a:lnTo>
                      <a:pt x="283" y="111"/>
                    </a:lnTo>
                    <a:lnTo>
                      <a:pt x="286" y="111"/>
                    </a:lnTo>
                    <a:lnTo>
                      <a:pt x="290" y="115"/>
                    </a:lnTo>
                    <a:lnTo>
                      <a:pt x="290" y="115"/>
                    </a:lnTo>
                    <a:lnTo>
                      <a:pt x="290" y="119"/>
                    </a:lnTo>
                    <a:lnTo>
                      <a:pt x="286" y="122"/>
                    </a:lnTo>
                    <a:lnTo>
                      <a:pt x="286" y="126"/>
                    </a:lnTo>
                    <a:lnTo>
                      <a:pt x="286" y="129"/>
                    </a:lnTo>
                    <a:lnTo>
                      <a:pt x="286" y="129"/>
                    </a:lnTo>
                    <a:lnTo>
                      <a:pt x="286" y="129"/>
                    </a:lnTo>
                    <a:lnTo>
                      <a:pt x="283" y="129"/>
                    </a:lnTo>
                    <a:lnTo>
                      <a:pt x="279" y="129"/>
                    </a:lnTo>
                    <a:lnTo>
                      <a:pt x="272" y="126"/>
                    </a:lnTo>
                    <a:lnTo>
                      <a:pt x="272" y="126"/>
                    </a:lnTo>
                    <a:lnTo>
                      <a:pt x="269" y="126"/>
                    </a:lnTo>
                    <a:lnTo>
                      <a:pt x="269" y="126"/>
                    </a:lnTo>
                    <a:lnTo>
                      <a:pt x="269" y="129"/>
                    </a:lnTo>
                    <a:lnTo>
                      <a:pt x="269" y="133"/>
                    </a:lnTo>
                    <a:lnTo>
                      <a:pt x="269" y="133"/>
                    </a:lnTo>
                    <a:lnTo>
                      <a:pt x="261" y="133"/>
                    </a:lnTo>
                    <a:lnTo>
                      <a:pt x="258" y="133"/>
                    </a:lnTo>
                    <a:lnTo>
                      <a:pt x="254" y="133"/>
                    </a:lnTo>
                    <a:lnTo>
                      <a:pt x="254" y="137"/>
                    </a:lnTo>
                    <a:lnTo>
                      <a:pt x="254" y="137"/>
                    </a:lnTo>
                    <a:lnTo>
                      <a:pt x="251" y="137"/>
                    </a:lnTo>
                    <a:lnTo>
                      <a:pt x="251" y="140"/>
                    </a:lnTo>
                    <a:lnTo>
                      <a:pt x="251" y="144"/>
                    </a:lnTo>
                    <a:lnTo>
                      <a:pt x="251" y="147"/>
                    </a:lnTo>
                    <a:lnTo>
                      <a:pt x="247" y="151"/>
                    </a:lnTo>
                    <a:lnTo>
                      <a:pt x="247" y="155"/>
                    </a:lnTo>
                    <a:lnTo>
                      <a:pt x="247" y="155"/>
                    </a:lnTo>
                    <a:lnTo>
                      <a:pt x="243" y="158"/>
                    </a:lnTo>
                    <a:lnTo>
                      <a:pt x="240" y="158"/>
                    </a:lnTo>
                    <a:lnTo>
                      <a:pt x="236" y="162"/>
                    </a:lnTo>
                    <a:lnTo>
                      <a:pt x="233" y="162"/>
                    </a:lnTo>
                    <a:lnTo>
                      <a:pt x="233" y="162"/>
                    </a:lnTo>
                    <a:lnTo>
                      <a:pt x="226" y="165"/>
                    </a:lnTo>
                    <a:lnTo>
                      <a:pt x="222" y="165"/>
                    </a:lnTo>
                    <a:lnTo>
                      <a:pt x="218" y="165"/>
                    </a:lnTo>
                    <a:lnTo>
                      <a:pt x="218" y="169"/>
                    </a:lnTo>
                    <a:lnTo>
                      <a:pt x="222" y="169"/>
                    </a:lnTo>
                    <a:lnTo>
                      <a:pt x="222" y="172"/>
                    </a:lnTo>
                    <a:lnTo>
                      <a:pt x="218" y="172"/>
                    </a:lnTo>
                    <a:lnTo>
                      <a:pt x="218" y="176"/>
                    </a:lnTo>
                    <a:lnTo>
                      <a:pt x="215" y="176"/>
                    </a:lnTo>
                    <a:lnTo>
                      <a:pt x="215" y="176"/>
                    </a:lnTo>
                    <a:lnTo>
                      <a:pt x="211" y="180"/>
                    </a:lnTo>
                    <a:lnTo>
                      <a:pt x="208" y="180"/>
                    </a:lnTo>
                    <a:lnTo>
                      <a:pt x="204" y="180"/>
                    </a:lnTo>
                    <a:lnTo>
                      <a:pt x="200" y="180"/>
                    </a:lnTo>
                    <a:lnTo>
                      <a:pt x="200" y="180"/>
                    </a:lnTo>
                    <a:lnTo>
                      <a:pt x="197" y="176"/>
                    </a:lnTo>
                    <a:lnTo>
                      <a:pt x="193" y="176"/>
                    </a:lnTo>
                    <a:lnTo>
                      <a:pt x="190" y="176"/>
                    </a:lnTo>
                    <a:lnTo>
                      <a:pt x="186" y="176"/>
                    </a:lnTo>
                    <a:lnTo>
                      <a:pt x="186" y="172"/>
                    </a:lnTo>
                    <a:lnTo>
                      <a:pt x="183" y="172"/>
                    </a:lnTo>
                    <a:lnTo>
                      <a:pt x="179" y="169"/>
                    </a:lnTo>
                    <a:lnTo>
                      <a:pt x="183" y="165"/>
                    </a:lnTo>
                    <a:lnTo>
                      <a:pt x="179" y="162"/>
                    </a:lnTo>
                    <a:lnTo>
                      <a:pt x="179" y="151"/>
                    </a:lnTo>
                    <a:lnTo>
                      <a:pt x="179" y="147"/>
                    </a:lnTo>
                    <a:lnTo>
                      <a:pt x="168" y="147"/>
                    </a:lnTo>
                    <a:lnTo>
                      <a:pt x="161" y="144"/>
                    </a:lnTo>
                    <a:lnTo>
                      <a:pt x="154" y="137"/>
                    </a:lnTo>
                    <a:lnTo>
                      <a:pt x="147" y="133"/>
                    </a:lnTo>
                    <a:lnTo>
                      <a:pt x="147" y="133"/>
                    </a:lnTo>
                    <a:lnTo>
                      <a:pt x="143" y="129"/>
                    </a:lnTo>
                    <a:lnTo>
                      <a:pt x="140" y="126"/>
                    </a:lnTo>
                    <a:lnTo>
                      <a:pt x="136" y="122"/>
                    </a:lnTo>
                    <a:lnTo>
                      <a:pt x="132" y="122"/>
                    </a:lnTo>
                    <a:lnTo>
                      <a:pt x="129" y="122"/>
                    </a:lnTo>
                    <a:lnTo>
                      <a:pt x="122" y="122"/>
                    </a:lnTo>
                    <a:lnTo>
                      <a:pt x="118" y="119"/>
                    </a:lnTo>
                    <a:lnTo>
                      <a:pt x="104" y="115"/>
                    </a:lnTo>
                    <a:lnTo>
                      <a:pt x="100" y="111"/>
                    </a:lnTo>
                    <a:lnTo>
                      <a:pt x="97" y="108"/>
                    </a:lnTo>
                    <a:lnTo>
                      <a:pt x="86" y="108"/>
                    </a:lnTo>
                    <a:lnTo>
                      <a:pt x="82" y="108"/>
                    </a:lnTo>
                    <a:lnTo>
                      <a:pt x="82" y="111"/>
                    </a:lnTo>
                    <a:lnTo>
                      <a:pt x="79" y="111"/>
                    </a:lnTo>
                    <a:lnTo>
                      <a:pt x="75" y="111"/>
                    </a:lnTo>
                    <a:lnTo>
                      <a:pt x="72" y="111"/>
                    </a:lnTo>
                    <a:lnTo>
                      <a:pt x="68" y="111"/>
                    </a:lnTo>
                    <a:lnTo>
                      <a:pt x="61" y="111"/>
                    </a:lnTo>
                    <a:lnTo>
                      <a:pt x="57" y="115"/>
                    </a:lnTo>
                    <a:lnTo>
                      <a:pt x="43" y="126"/>
                    </a:lnTo>
                    <a:lnTo>
                      <a:pt x="36" y="126"/>
                    </a:lnTo>
                    <a:lnTo>
                      <a:pt x="32" y="126"/>
                    </a:lnTo>
                    <a:lnTo>
                      <a:pt x="32" y="126"/>
                    </a:lnTo>
                    <a:lnTo>
                      <a:pt x="32" y="126"/>
                    </a:lnTo>
                    <a:lnTo>
                      <a:pt x="29" y="111"/>
                    </a:lnTo>
                    <a:lnTo>
                      <a:pt x="29" y="104"/>
                    </a:lnTo>
                    <a:lnTo>
                      <a:pt x="29" y="97"/>
                    </a:lnTo>
                    <a:lnTo>
                      <a:pt x="32" y="90"/>
                    </a:lnTo>
                    <a:lnTo>
                      <a:pt x="29" y="90"/>
                    </a:lnTo>
                    <a:lnTo>
                      <a:pt x="25" y="86"/>
                    </a:lnTo>
                    <a:lnTo>
                      <a:pt x="21" y="83"/>
                    </a:lnTo>
                    <a:lnTo>
                      <a:pt x="21" y="83"/>
                    </a:lnTo>
                    <a:lnTo>
                      <a:pt x="21" y="83"/>
                    </a:lnTo>
                    <a:lnTo>
                      <a:pt x="29" y="79"/>
                    </a:lnTo>
                    <a:lnTo>
                      <a:pt x="29" y="76"/>
                    </a:lnTo>
                    <a:lnTo>
                      <a:pt x="25" y="76"/>
                    </a:lnTo>
                    <a:lnTo>
                      <a:pt x="21" y="76"/>
                    </a:lnTo>
                    <a:lnTo>
                      <a:pt x="21" y="72"/>
                    </a:lnTo>
                    <a:lnTo>
                      <a:pt x="25" y="68"/>
                    </a:lnTo>
                    <a:lnTo>
                      <a:pt x="25" y="68"/>
                    </a:lnTo>
                    <a:lnTo>
                      <a:pt x="29" y="72"/>
                    </a:lnTo>
                    <a:lnTo>
                      <a:pt x="29" y="68"/>
                    </a:lnTo>
                    <a:lnTo>
                      <a:pt x="21" y="65"/>
                    </a:lnTo>
                    <a:lnTo>
                      <a:pt x="14" y="65"/>
                    </a:lnTo>
                    <a:lnTo>
                      <a:pt x="11" y="68"/>
                    </a:lnTo>
                    <a:lnTo>
                      <a:pt x="11" y="68"/>
                    </a:lnTo>
                    <a:lnTo>
                      <a:pt x="7" y="58"/>
                    </a:lnTo>
                    <a:lnTo>
                      <a:pt x="7" y="54"/>
                    </a:lnTo>
                    <a:lnTo>
                      <a:pt x="11" y="50"/>
                    </a:lnTo>
                    <a:lnTo>
                      <a:pt x="11" y="50"/>
                    </a:lnTo>
                    <a:lnTo>
                      <a:pt x="11" y="40"/>
                    </a:lnTo>
                    <a:lnTo>
                      <a:pt x="11" y="47"/>
                    </a:lnTo>
                    <a:lnTo>
                      <a:pt x="14" y="50"/>
                    </a:lnTo>
                    <a:lnTo>
                      <a:pt x="21" y="50"/>
                    </a:lnTo>
                    <a:lnTo>
                      <a:pt x="29" y="50"/>
                    </a:lnTo>
                    <a:lnTo>
                      <a:pt x="32" y="50"/>
                    </a:lnTo>
                    <a:lnTo>
                      <a:pt x="39" y="50"/>
                    </a:lnTo>
                    <a:lnTo>
                      <a:pt x="43" y="50"/>
                    </a:lnTo>
                    <a:lnTo>
                      <a:pt x="39" y="50"/>
                    </a:lnTo>
                    <a:lnTo>
                      <a:pt x="39" y="47"/>
                    </a:lnTo>
                    <a:lnTo>
                      <a:pt x="43" y="47"/>
                    </a:lnTo>
                    <a:lnTo>
                      <a:pt x="46" y="40"/>
                    </a:lnTo>
                    <a:lnTo>
                      <a:pt x="39" y="36"/>
                    </a:lnTo>
                    <a:lnTo>
                      <a:pt x="32" y="29"/>
                    </a:lnTo>
                    <a:lnTo>
                      <a:pt x="32" y="22"/>
                    </a:lnTo>
                    <a:lnTo>
                      <a:pt x="29" y="18"/>
                    </a:lnTo>
                    <a:lnTo>
                      <a:pt x="29" y="18"/>
                    </a:lnTo>
                    <a:lnTo>
                      <a:pt x="21" y="18"/>
                    </a:lnTo>
                    <a:lnTo>
                      <a:pt x="14" y="18"/>
                    </a:lnTo>
                    <a:lnTo>
                      <a:pt x="11" y="22"/>
                    </a:lnTo>
                    <a:lnTo>
                      <a:pt x="7" y="25"/>
                    </a:lnTo>
                    <a:lnTo>
                      <a:pt x="7" y="29"/>
                    </a:lnTo>
                    <a:lnTo>
                      <a:pt x="7" y="29"/>
                    </a:lnTo>
                    <a:lnTo>
                      <a:pt x="7" y="40"/>
                    </a:lnTo>
                    <a:lnTo>
                      <a:pt x="7" y="36"/>
                    </a:lnTo>
                    <a:lnTo>
                      <a:pt x="3" y="29"/>
                    </a:lnTo>
                    <a:lnTo>
                      <a:pt x="0" y="22"/>
                    </a:lnTo>
                    <a:lnTo>
                      <a:pt x="14" y="15"/>
                    </a:lnTo>
                    <a:lnTo>
                      <a:pt x="21" y="11"/>
                    </a:lnTo>
                    <a:lnTo>
                      <a:pt x="29" y="11"/>
                    </a:lnTo>
                    <a:lnTo>
                      <a:pt x="32" y="7"/>
                    </a:lnTo>
                    <a:lnTo>
                      <a:pt x="36" y="7"/>
                    </a:lnTo>
                    <a:lnTo>
                      <a:pt x="39" y="11"/>
                    </a:lnTo>
                    <a:lnTo>
                      <a:pt x="43" y="11"/>
                    </a:lnTo>
                    <a:lnTo>
                      <a:pt x="46" y="15"/>
                    </a:lnTo>
                    <a:lnTo>
                      <a:pt x="50" y="18"/>
                    </a:lnTo>
                    <a:lnTo>
                      <a:pt x="50" y="22"/>
                    </a:lnTo>
                    <a:lnTo>
                      <a:pt x="54" y="25"/>
                    </a:lnTo>
                    <a:lnTo>
                      <a:pt x="54" y="25"/>
                    </a:lnTo>
                    <a:lnTo>
                      <a:pt x="57" y="33"/>
                    </a:lnTo>
                    <a:lnTo>
                      <a:pt x="61" y="36"/>
                    </a:lnTo>
                    <a:lnTo>
                      <a:pt x="68" y="36"/>
                    </a:lnTo>
                    <a:lnTo>
                      <a:pt x="75" y="3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41" name="Freeform 866">
                <a:extLst>
                  <a:ext uri="{FF2B5EF4-FFF2-40B4-BE49-F238E27FC236}">
                    <a16:creationId xmlns:a16="http://schemas.microsoft.com/office/drawing/2014/main" id="{B1F2BB73-0398-4D28-B327-083212473136}"/>
                  </a:ext>
                </a:extLst>
              </p:cNvPr>
              <p:cNvSpPr>
                <a:spLocks/>
              </p:cNvSpPr>
              <p:nvPr/>
            </p:nvSpPr>
            <p:spPr bwMode="auto">
              <a:xfrm>
                <a:off x="4793" y="1792"/>
                <a:ext cx="290" cy="180"/>
              </a:xfrm>
              <a:custGeom>
                <a:avLst/>
                <a:gdLst>
                  <a:gd name="T0" fmla="*/ 93 w 290"/>
                  <a:gd name="T1" fmla="*/ 29 h 180"/>
                  <a:gd name="T2" fmla="*/ 97 w 290"/>
                  <a:gd name="T3" fmla="*/ 18 h 180"/>
                  <a:gd name="T4" fmla="*/ 107 w 290"/>
                  <a:gd name="T5" fmla="*/ 15 h 180"/>
                  <a:gd name="T6" fmla="*/ 114 w 290"/>
                  <a:gd name="T7" fmla="*/ 7 h 180"/>
                  <a:gd name="T8" fmla="*/ 122 w 290"/>
                  <a:gd name="T9" fmla="*/ 4 h 180"/>
                  <a:gd name="T10" fmla="*/ 125 w 290"/>
                  <a:gd name="T11" fmla="*/ 0 h 180"/>
                  <a:gd name="T12" fmla="*/ 140 w 290"/>
                  <a:gd name="T13" fmla="*/ 11 h 180"/>
                  <a:gd name="T14" fmla="*/ 154 w 290"/>
                  <a:gd name="T15" fmla="*/ 15 h 180"/>
                  <a:gd name="T16" fmla="*/ 161 w 290"/>
                  <a:gd name="T17" fmla="*/ 22 h 180"/>
                  <a:gd name="T18" fmla="*/ 157 w 290"/>
                  <a:gd name="T19" fmla="*/ 33 h 180"/>
                  <a:gd name="T20" fmla="*/ 172 w 290"/>
                  <a:gd name="T21" fmla="*/ 36 h 180"/>
                  <a:gd name="T22" fmla="*/ 186 w 290"/>
                  <a:gd name="T23" fmla="*/ 33 h 180"/>
                  <a:gd name="T24" fmla="*/ 197 w 290"/>
                  <a:gd name="T25" fmla="*/ 43 h 180"/>
                  <a:gd name="T26" fmla="*/ 204 w 290"/>
                  <a:gd name="T27" fmla="*/ 54 h 180"/>
                  <a:gd name="T28" fmla="*/ 208 w 290"/>
                  <a:gd name="T29" fmla="*/ 72 h 180"/>
                  <a:gd name="T30" fmla="*/ 243 w 290"/>
                  <a:gd name="T31" fmla="*/ 90 h 180"/>
                  <a:gd name="T32" fmla="*/ 269 w 290"/>
                  <a:gd name="T33" fmla="*/ 108 h 180"/>
                  <a:gd name="T34" fmla="*/ 283 w 290"/>
                  <a:gd name="T35" fmla="*/ 111 h 180"/>
                  <a:gd name="T36" fmla="*/ 290 w 290"/>
                  <a:gd name="T37" fmla="*/ 119 h 180"/>
                  <a:gd name="T38" fmla="*/ 286 w 290"/>
                  <a:gd name="T39" fmla="*/ 129 h 180"/>
                  <a:gd name="T40" fmla="*/ 272 w 290"/>
                  <a:gd name="T41" fmla="*/ 126 h 180"/>
                  <a:gd name="T42" fmla="*/ 269 w 290"/>
                  <a:gd name="T43" fmla="*/ 129 h 180"/>
                  <a:gd name="T44" fmla="*/ 258 w 290"/>
                  <a:gd name="T45" fmla="*/ 133 h 180"/>
                  <a:gd name="T46" fmla="*/ 251 w 290"/>
                  <a:gd name="T47" fmla="*/ 137 h 180"/>
                  <a:gd name="T48" fmla="*/ 247 w 290"/>
                  <a:gd name="T49" fmla="*/ 151 h 180"/>
                  <a:gd name="T50" fmla="*/ 240 w 290"/>
                  <a:gd name="T51" fmla="*/ 158 h 180"/>
                  <a:gd name="T52" fmla="*/ 226 w 290"/>
                  <a:gd name="T53" fmla="*/ 165 h 180"/>
                  <a:gd name="T54" fmla="*/ 222 w 290"/>
                  <a:gd name="T55" fmla="*/ 169 h 180"/>
                  <a:gd name="T56" fmla="*/ 215 w 290"/>
                  <a:gd name="T57" fmla="*/ 176 h 180"/>
                  <a:gd name="T58" fmla="*/ 204 w 290"/>
                  <a:gd name="T59" fmla="*/ 180 h 180"/>
                  <a:gd name="T60" fmla="*/ 193 w 290"/>
                  <a:gd name="T61" fmla="*/ 176 h 180"/>
                  <a:gd name="T62" fmla="*/ 183 w 290"/>
                  <a:gd name="T63" fmla="*/ 172 h 180"/>
                  <a:gd name="T64" fmla="*/ 179 w 290"/>
                  <a:gd name="T65" fmla="*/ 151 h 180"/>
                  <a:gd name="T66" fmla="*/ 154 w 290"/>
                  <a:gd name="T67" fmla="*/ 137 h 180"/>
                  <a:gd name="T68" fmla="*/ 140 w 290"/>
                  <a:gd name="T69" fmla="*/ 126 h 180"/>
                  <a:gd name="T70" fmla="*/ 122 w 290"/>
                  <a:gd name="T71" fmla="*/ 122 h 180"/>
                  <a:gd name="T72" fmla="*/ 97 w 290"/>
                  <a:gd name="T73" fmla="*/ 108 h 180"/>
                  <a:gd name="T74" fmla="*/ 79 w 290"/>
                  <a:gd name="T75" fmla="*/ 111 h 180"/>
                  <a:gd name="T76" fmla="*/ 61 w 290"/>
                  <a:gd name="T77" fmla="*/ 111 h 180"/>
                  <a:gd name="T78" fmla="*/ 32 w 290"/>
                  <a:gd name="T79" fmla="*/ 126 h 180"/>
                  <a:gd name="T80" fmla="*/ 29 w 290"/>
                  <a:gd name="T81" fmla="*/ 104 h 180"/>
                  <a:gd name="T82" fmla="*/ 25 w 290"/>
                  <a:gd name="T83" fmla="*/ 86 h 180"/>
                  <a:gd name="T84" fmla="*/ 29 w 290"/>
                  <a:gd name="T85" fmla="*/ 79 h 180"/>
                  <a:gd name="T86" fmla="*/ 21 w 290"/>
                  <a:gd name="T87" fmla="*/ 72 h 180"/>
                  <a:gd name="T88" fmla="*/ 29 w 290"/>
                  <a:gd name="T89" fmla="*/ 68 h 180"/>
                  <a:gd name="T90" fmla="*/ 11 w 290"/>
                  <a:gd name="T91" fmla="*/ 68 h 180"/>
                  <a:gd name="T92" fmla="*/ 11 w 290"/>
                  <a:gd name="T93" fmla="*/ 50 h 180"/>
                  <a:gd name="T94" fmla="*/ 21 w 290"/>
                  <a:gd name="T95" fmla="*/ 50 h 180"/>
                  <a:gd name="T96" fmla="*/ 43 w 290"/>
                  <a:gd name="T97" fmla="*/ 50 h 180"/>
                  <a:gd name="T98" fmla="*/ 46 w 290"/>
                  <a:gd name="T99" fmla="*/ 40 h 180"/>
                  <a:gd name="T100" fmla="*/ 29 w 290"/>
                  <a:gd name="T101" fmla="*/ 18 h 180"/>
                  <a:gd name="T102" fmla="*/ 11 w 290"/>
                  <a:gd name="T103" fmla="*/ 22 h 180"/>
                  <a:gd name="T104" fmla="*/ 7 w 290"/>
                  <a:gd name="T105" fmla="*/ 40 h 180"/>
                  <a:gd name="T106" fmla="*/ 14 w 290"/>
                  <a:gd name="T107" fmla="*/ 15 h 180"/>
                  <a:gd name="T108" fmla="*/ 36 w 290"/>
                  <a:gd name="T109" fmla="*/ 7 h 180"/>
                  <a:gd name="T110" fmla="*/ 50 w 290"/>
                  <a:gd name="T111" fmla="*/ 18 h 180"/>
                  <a:gd name="T112" fmla="*/ 57 w 290"/>
                  <a:gd name="T113" fmla="*/ 33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 h="180">
                    <a:moveTo>
                      <a:pt x="75" y="33"/>
                    </a:moveTo>
                    <a:lnTo>
                      <a:pt x="93" y="36"/>
                    </a:lnTo>
                    <a:lnTo>
                      <a:pt x="97" y="36"/>
                    </a:lnTo>
                    <a:lnTo>
                      <a:pt x="93" y="29"/>
                    </a:lnTo>
                    <a:lnTo>
                      <a:pt x="93" y="29"/>
                    </a:lnTo>
                    <a:lnTo>
                      <a:pt x="93" y="22"/>
                    </a:lnTo>
                    <a:lnTo>
                      <a:pt x="93" y="22"/>
                    </a:lnTo>
                    <a:lnTo>
                      <a:pt x="97" y="18"/>
                    </a:lnTo>
                    <a:lnTo>
                      <a:pt x="97" y="15"/>
                    </a:lnTo>
                    <a:lnTo>
                      <a:pt x="100" y="15"/>
                    </a:lnTo>
                    <a:lnTo>
                      <a:pt x="104" y="15"/>
                    </a:lnTo>
                    <a:lnTo>
                      <a:pt x="107" y="15"/>
                    </a:lnTo>
                    <a:lnTo>
                      <a:pt x="111" y="11"/>
                    </a:lnTo>
                    <a:lnTo>
                      <a:pt x="114" y="11"/>
                    </a:lnTo>
                    <a:lnTo>
                      <a:pt x="114" y="7"/>
                    </a:lnTo>
                    <a:lnTo>
                      <a:pt x="114" y="7"/>
                    </a:lnTo>
                    <a:lnTo>
                      <a:pt x="122" y="11"/>
                    </a:lnTo>
                    <a:lnTo>
                      <a:pt x="122" y="11"/>
                    </a:lnTo>
                    <a:lnTo>
                      <a:pt x="122" y="7"/>
                    </a:lnTo>
                    <a:lnTo>
                      <a:pt x="122" y="4"/>
                    </a:lnTo>
                    <a:lnTo>
                      <a:pt x="118" y="4"/>
                    </a:lnTo>
                    <a:lnTo>
                      <a:pt x="122" y="0"/>
                    </a:lnTo>
                    <a:lnTo>
                      <a:pt x="125" y="4"/>
                    </a:lnTo>
                    <a:lnTo>
                      <a:pt x="125" y="0"/>
                    </a:lnTo>
                    <a:lnTo>
                      <a:pt x="125" y="0"/>
                    </a:lnTo>
                    <a:lnTo>
                      <a:pt x="136" y="4"/>
                    </a:lnTo>
                    <a:lnTo>
                      <a:pt x="140" y="7"/>
                    </a:lnTo>
                    <a:lnTo>
                      <a:pt x="140" y="11"/>
                    </a:lnTo>
                    <a:lnTo>
                      <a:pt x="143" y="11"/>
                    </a:lnTo>
                    <a:lnTo>
                      <a:pt x="147" y="11"/>
                    </a:lnTo>
                    <a:lnTo>
                      <a:pt x="154" y="11"/>
                    </a:lnTo>
                    <a:lnTo>
                      <a:pt x="154" y="15"/>
                    </a:lnTo>
                    <a:lnTo>
                      <a:pt x="154" y="18"/>
                    </a:lnTo>
                    <a:lnTo>
                      <a:pt x="154" y="18"/>
                    </a:lnTo>
                    <a:lnTo>
                      <a:pt x="157" y="22"/>
                    </a:lnTo>
                    <a:lnTo>
                      <a:pt x="161" y="22"/>
                    </a:lnTo>
                    <a:lnTo>
                      <a:pt x="157" y="25"/>
                    </a:lnTo>
                    <a:lnTo>
                      <a:pt x="157" y="25"/>
                    </a:lnTo>
                    <a:lnTo>
                      <a:pt x="157" y="29"/>
                    </a:lnTo>
                    <a:lnTo>
                      <a:pt x="157" y="33"/>
                    </a:lnTo>
                    <a:lnTo>
                      <a:pt x="157" y="33"/>
                    </a:lnTo>
                    <a:lnTo>
                      <a:pt x="165" y="36"/>
                    </a:lnTo>
                    <a:lnTo>
                      <a:pt x="168" y="36"/>
                    </a:lnTo>
                    <a:lnTo>
                      <a:pt x="172" y="36"/>
                    </a:lnTo>
                    <a:lnTo>
                      <a:pt x="183" y="40"/>
                    </a:lnTo>
                    <a:lnTo>
                      <a:pt x="183" y="36"/>
                    </a:lnTo>
                    <a:lnTo>
                      <a:pt x="186" y="36"/>
                    </a:lnTo>
                    <a:lnTo>
                      <a:pt x="186" y="33"/>
                    </a:lnTo>
                    <a:lnTo>
                      <a:pt x="190" y="36"/>
                    </a:lnTo>
                    <a:lnTo>
                      <a:pt x="193" y="40"/>
                    </a:lnTo>
                    <a:lnTo>
                      <a:pt x="197" y="40"/>
                    </a:lnTo>
                    <a:lnTo>
                      <a:pt x="197" y="43"/>
                    </a:lnTo>
                    <a:lnTo>
                      <a:pt x="197" y="50"/>
                    </a:lnTo>
                    <a:lnTo>
                      <a:pt x="200" y="50"/>
                    </a:lnTo>
                    <a:lnTo>
                      <a:pt x="200" y="54"/>
                    </a:lnTo>
                    <a:lnTo>
                      <a:pt x="204" y="54"/>
                    </a:lnTo>
                    <a:lnTo>
                      <a:pt x="204" y="61"/>
                    </a:lnTo>
                    <a:lnTo>
                      <a:pt x="204" y="65"/>
                    </a:lnTo>
                    <a:lnTo>
                      <a:pt x="208" y="68"/>
                    </a:lnTo>
                    <a:lnTo>
                      <a:pt x="208" y="72"/>
                    </a:lnTo>
                    <a:lnTo>
                      <a:pt x="229" y="79"/>
                    </a:lnTo>
                    <a:lnTo>
                      <a:pt x="236" y="90"/>
                    </a:lnTo>
                    <a:lnTo>
                      <a:pt x="236" y="90"/>
                    </a:lnTo>
                    <a:lnTo>
                      <a:pt x="243" y="90"/>
                    </a:lnTo>
                    <a:lnTo>
                      <a:pt x="251" y="94"/>
                    </a:lnTo>
                    <a:lnTo>
                      <a:pt x="258" y="101"/>
                    </a:lnTo>
                    <a:lnTo>
                      <a:pt x="265" y="108"/>
                    </a:lnTo>
                    <a:lnTo>
                      <a:pt x="269" y="108"/>
                    </a:lnTo>
                    <a:lnTo>
                      <a:pt x="269" y="108"/>
                    </a:lnTo>
                    <a:lnTo>
                      <a:pt x="272" y="108"/>
                    </a:lnTo>
                    <a:lnTo>
                      <a:pt x="276" y="108"/>
                    </a:lnTo>
                    <a:lnTo>
                      <a:pt x="283" y="111"/>
                    </a:lnTo>
                    <a:lnTo>
                      <a:pt x="286" y="111"/>
                    </a:lnTo>
                    <a:lnTo>
                      <a:pt x="290" y="115"/>
                    </a:lnTo>
                    <a:lnTo>
                      <a:pt x="290" y="115"/>
                    </a:lnTo>
                    <a:lnTo>
                      <a:pt x="290" y="119"/>
                    </a:lnTo>
                    <a:lnTo>
                      <a:pt x="286" y="122"/>
                    </a:lnTo>
                    <a:lnTo>
                      <a:pt x="286" y="126"/>
                    </a:lnTo>
                    <a:lnTo>
                      <a:pt x="286" y="129"/>
                    </a:lnTo>
                    <a:lnTo>
                      <a:pt x="286" y="129"/>
                    </a:lnTo>
                    <a:lnTo>
                      <a:pt x="286" y="129"/>
                    </a:lnTo>
                    <a:lnTo>
                      <a:pt x="283" y="129"/>
                    </a:lnTo>
                    <a:lnTo>
                      <a:pt x="279" y="129"/>
                    </a:lnTo>
                    <a:lnTo>
                      <a:pt x="272" y="126"/>
                    </a:lnTo>
                    <a:lnTo>
                      <a:pt x="272" y="126"/>
                    </a:lnTo>
                    <a:lnTo>
                      <a:pt x="269" y="126"/>
                    </a:lnTo>
                    <a:lnTo>
                      <a:pt x="269" y="126"/>
                    </a:lnTo>
                    <a:lnTo>
                      <a:pt x="269" y="129"/>
                    </a:lnTo>
                    <a:lnTo>
                      <a:pt x="269" y="133"/>
                    </a:lnTo>
                    <a:lnTo>
                      <a:pt x="269" y="133"/>
                    </a:lnTo>
                    <a:lnTo>
                      <a:pt x="261" y="133"/>
                    </a:lnTo>
                    <a:lnTo>
                      <a:pt x="258" y="133"/>
                    </a:lnTo>
                    <a:lnTo>
                      <a:pt x="254" y="133"/>
                    </a:lnTo>
                    <a:lnTo>
                      <a:pt x="254" y="137"/>
                    </a:lnTo>
                    <a:lnTo>
                      <a:pt x="254" y="137"/>
                    </a:lnTo>
                    <a:lnTo>
                      <a:pt x="251" y="137"/>
                    </a:lnTo>
                    <a:lnTo>
                      <a:pt x="251" y="140"/>
                    </a:lnTo>
                    <a:lnTo>
                      <a:pt x="251" y="144"/>
                    </a:lnTo>
                    <a:lnTo>
                      <a:pt x="251" y="147"/>
                    </a:lnTo>
                    <a:lnTo>
                      <a:pt x="247" y="151"/>
                    </a:lnTo>
                    <a:lnTo>
                      <a:pt x="247" y="155"/>
                    </a:lnTo>
                    <a:lnTo>
                      <a:pt x="247" y="155"/>
                    </a:lnTo>
                    <a:lnTo>
                      <a:pt x="243" y="158"/>
                    </a:lnTo>
                    <a:lnTo>
                      <a:pt x="240" y="158"/>
                    </a:lnTo>
                    <a:lnTo>
                      <a:pt x="236" y="162"/>
                    </a:lnTo>
                    <a:lnTo>
                      <a:pt x="233" y="162"/>
                    </a:lnTo>
                    <a:lnTo>
                      <a:pt x="233" y="162"/>
                    </a:lnTo>
                    <a:lnTo>
                      <a:pt x="226" y="165"/>
                    </a:lnTo>
                    <a:lnTo>
                      <a:pt x="222" y="165"/>
                    </a:lnTo>
                    <a:lnTo>
                      <a:pt x="218" y="165"/>
                    </a:lnTo>
                    <a:lnTo>
                      <a:pt x="218" y="169"/>
                    </a:lnTo>
                    <a:lnTo>
                      <a:pt x="222" y="169"/>
                    </a:lnTo>
                    <a:lnTo>
                      <a:pt x="222" y="172"/>
                    </a:lnTo>
                    <a:lnTo>
                      <a:pt x="218" y="172"/>
                    </a:lnTo>
                    <a:lnTo>
                      <a:pt x="218" y="176"/>
                    </a:lnTo>
                    <a:lnTo>
                      <a:pt x="215" y="176"/>
                    </a:lnTo>
                    <a:lnTo>
                      <a:pt x="215" y="176"/>
                    </a:lnTo>
                    <a:lnTo>
                      <a:pt x="211" y="180"/>
                    </a:lnTo>
                    <a:lnTo>
                      <a:pt x="208" y="180"/>
                    </a:lnTo>
                    <a:lnTo>
                      <a:pt x="204" y="180"/>
                    </a:lnTo>
                    <a:lnTo>
                      <a:pt x="200" y="180"/>
                    </a:lnTo>
                    <a:lnTo>
                      <a:pt x="200" y="180"/>
                    </a:lnTo>
                    <a:lnTo>
                      <a:pt x="197" y="176"/>
                    </a:lnTo>
                    <a:lnTo>
                      <a:pt x="193" y="176"/>
                    </a:lnTo>
                    <a:lnTo>
                      <a:pt x="190" y="176"/>
                    </a:lnTo>
                    <a:lnTo>
                      <a:pt x="186" y="176"/>
                    </a:lnTo>
                    <a:lnTo>
                      <a:pt x="186" y="172"/>
                    </a:lnTo>
                    <a:lnTo>
                      <a:pt x="183" y="172"/>
                    </a:lnTo>
                    <a:lnTo>
                      <a:pt x="179" y="169"/>
                    </a:lnTo>
                    <a:lnTo>
                      <a:pt x="183" y="165"/>
                    </a:lnTo>
                    <a:lnTo>
                      <a:pt x="179" y="162"/>
                    </a:lnTo>
                    <a:lnTo>
                      <a:pt x="179" y="151"/>
                    </a:lnTo>
                    <a:lnTo>
                      <a:pt x="179" y="147"/>
                    </a:lnTo>
                    <a:lnTo>
                      <a:pt x="168" y="147"/>
                    </a:lnTo>
                    <a:lnTo>
                      <a:pt x="161" y="144"/>
                    </a:lnTo>
                    <a:lnTo>
                      <a:pt x="154" y="137"/>
                    </a:lnTo>
                    <a:lnTo>
                      <a:pt x="147" y="133"/>
                    </a:lnTo>
                    <a:lnTo>
                      <a:pt x="147" y="133"/>
                    </a:lnTo>
                    <a:lnTo>
                      <a:pt x="143" y="129"/>
                    </a:lnTo>
                    <a:lnTo>
                      <a:pt x="140" y="126"/>
                    </a:lnTo>
                    <a:lnTo>
                      <a:pt x="136" y="122"/>
                    </a:lnTo>
                    <a:lnTo>
                      <a:pt x="132" y="122"/>
                    </a:lnTo>
                    <a:lnTo>
                      <a:pt x="129" y="122"/>
                    </a:lnTo>
                    <a:lnTo>
                      <a:pt x="122" y="122"/>
                    </a:lnTo>
                    <a:lnTo>
                      <a:pt x="118" y="119"/>
                    </a:lnTo>
                    <a:lnTo>
                      <a:pt x="104" y="115"/>
                    </a:lnTo>
                    <a:lnTo>
                      <a:pt x="100" y="111"/>
                    </a:lnTo>
                    <a:lnTo>
                      <a:pt x="97" y="108"/>
                    </a:lnTo>
                    <a:lnTo>
                      <a:pt x="86" y="108"/>
                    </a:lnTo>
                    <a:lnTo>
                      <a:pt x="82" y="108"/>
                    </a:lnTo>
                    <a:lnTo>
                      <a:pt x="82" y="111"/>
                    </a:lnTo>
                    <a:lnTo>
                      <a:pt x="79" y="111"/>
                    </a:lnTo>
                    <a:lnTo>
                      <a:pt x="75" y="111"/>
                    </a:lnTo>
                    <a:lnTo>
                      <a:pt x="72" y="111"/>
                    </a:lnTo>
                    <a:lnTo>
                      <a:pt x="68" y="111"/>
                    </a:lnTo>
                    <a:lnTo>
                      <a:pt x="61" y="111"/>
                    </a:lnTo>
                    <a:lnTo>
                      <a:pt x="57" y="115"/>
                    </a:lnTo>
                    <a:lnTo>
                      <a:pt x="43" y="126"/>
                    </a:lnTo>
                    <a:lnTo>
                      <a:pt x="36" y="126"/>
                    </a:lnTo>
                    <a:lnTo>
                      <a:pt x="32" y="126"/>
                    </a:lnTo>
                    <a:lnTo>
                      <a:pt x="32" y="126"/>
                    </a:lnTo>
                    <a:lnTo>
                      <a:pt x="32" y="126"/>
                    </a:lnTo>
                    <a:lnTo>
                      <a:pt x="29" y="111"/>
                    </a:lnTo>
                    <a:lnTo>
                      <a:pt x="29" y="104"/>
                    </a:lnTo>
                    <a:lnTo>
                      <a:pt x="29" y="97"/>
                    </a:lnTo>
                    <a:lnTo>
                      <a:pt x="32" y="90"/>
                    </a:lnTo>
                    <a:lnTo>
                      <a:pt x="29" y="90"/>
                    </a:lnTo>
                    <a:lnTo>
                      <a:pt x="25" y="86"/>
                    </a:lnTo>
                    <a:lnTo>
                      <a:pt x="21" y="83"/>
                    </a:lnTo>
                    <a:lnTo>
                      <a:pt x="21" y="83"/>
                    </a:lnTo>
                    <a:lnTo>
                      <a:pt x="21" y="83"/>
                    </a:lnTo>
                    <a:lnTo>
                      <a:pt x="29" y="79"/>
                    </a:lnTo>
                    <a:lnTo>
                      <a:pt x="29" y="76"/>
                    </a:lnTo>
                    <a:lnTo>
                      <a:pt x="25" y="76"/>
                    </a:lnTo>
                    <a:lnTo>
                      <a:pt x="21" y="76"/>
                    </a:lnTo>
                    <a:lnTo>
                      <a:pt x="21" y="72"/>
                    </a:lnTo>
                    <a:lnTo>
                      <a:pt x="25" y="68"/>
                    </a:lnTo>
                    <a:lnTo>
                      <a:pt x="25" y="68"/>
                    </a:lnTo>
                    <a:lnTo>
                      <a:pt x="29" y="72"/>
                    </a:lnTo>
                    <a:lnTo>
                      <a:pt x="29" y="68"/>
                    </a:lnTo>
                    <a:lnTo>
                      <a:pt x="21" y="65"/>
                    </a:lnTo>
                    <a:lnTo>
                      <a:pt x="14" y="65"/>
                    </a:lnTo>
                    <a:lnTo>
                      <a:pt x="11" y="68"/>
                    </a:lnTo>
                    <a:lnTo>
                      <a:pt x="11" y="68"/>
                    </a:lnTo>
                    <a:lnTo>
                      <a:pt x="7" y="58"/>
                    </a:lnTo>
                    <a:lnTo>
                      <a:pt x="7" y="54"/>
                    </a:lnTo>
                    <a:lnTo>
                      <a:pt x="11" y="50"/>
                    </a:lnTo>
                    <a:lnTo>
                      <a:pt x="11" y="50"/>
                    </a:lnTo>
                    <a:lnTo>
                      <a:pt x="11" y="40"/>
                    </a:lnTo>
                    <a:lnTo>
                      <a:pt x="11" y="47"/>
                    </a:lnTo>
                    <a:lnTo>
                      <a:pt x="14" y="50"/>
                    </a:lnTo>
                    <a:lnTo>
                      <a:pt x="21" y="50"/>
                    </a:lnTo>
                    <a:lnTo>
                      <a:pt x="29" y="50"/>
                    </a:lnTo>
                    <a:lnTo>
                      <a:pt x="32" y="50"/>
                    </a:lnTo>
                    <a:lnTo>
                      <a:pt x="39" y="50"/>
                    </a:lnTo>
                    <a:lnTo>
                      <a:pt x="43" y="50"/>
                    </a:lnTo>
                    <a:lnTo>
                      <a:pt x="39" y="50"/>
                    </a:lnTo>
                    <a:lnTo>
                      <a:pt x="39" y="47"/>
                    </a:lnTo>
                    <a:lnTo>
                      <a:pt x="43" y="47"/>
                    </a:lnTo>
                    <a:lnTo>
                      <a:pt x="46" y="40"/>
                    </a:lnTo>
                    <a:lnTo>
                      <a:pt x="39" y="36"/>
                    </a:lnTo>
                    <a:lnTo>
                      <a:pt x="32" y="29"/>
                    </a:lnTo>
                    <a:lnTo>
                      <a:pt x="32" y="22"/>
                    </a:lnTo>
                    <a:lnTo>
                      <a:pt x="29" y="18"/>
                    </a:lnTo>
                    <a:lnTo>
                      <a:pt x="29" y="18"/>
                    </a:lnTo>
                    <a:lnTo>
                      <a:pt x="21" y="18"/>
                    </a:lnTo>
                    <a:lnTo>
                      <a:pt x="14" y="18"/>
                    </a:lnTo>
                    <a:lnTo>
                      <a:pt x="11" y="22"/>
                    </a:lnTo>
                    <a:lnTo>
                      <a:pt x="7" y="25"/>
                    </a:lnTo>
                    <a:lnTo>
                      <a:pt x="7" y="29"/>
                    </a:lnTo>
                    <a:lnTo>
                      <a:pt x="7" y="29"/>
                    </a:lnTo>
                    <a:lnTo>
                      <a:pt x="7" y="40"/>
                    </a:lnTo>
                    <a:lnTo>
                      <a:pt x="7" y="36"/>
                    </a:lnTo>
                    <a:lnTo>
                      <a:pt x="3" y="29"/>
                    </a:lnTo>
                    <a:lnTo>
                      <a:pt x="0" y="22"/>
                    </a:lnTo>
                    <a:lnTo>
                      <a:pt x="14" y="15"/>
                    </a:lnTo>
                    <a:lnTo>
                      <a:pt x="21" y="11"/>
                    </a:lnTo>
                    <a:lnTo>
                      <a:pt x="29" y="11"/>
                    </a:lnTo>
                    <a:lnTo>
                      <a:pt x="32" y="7"/>
                    </a:lnTo>
                    <a:lnTo>
                      <a:pt x="36" y="7"/>
                    </a:lnTo>
                    <a:lnTo>
                      <a:pt x="39" y="11"/>
                    </a:lnTo>
                    <a:lnTo>
                      <a:pt x="43" y="11"/>
                    </a:lnTo>
                    <a:lnTo>
                      <a:pt x="46" y="15"/>
                    </a:lnTo>
                    <a:lnTo>
                      <a:pt x="50" y="18"/>
                    </a:lnTo>
                    <a:lnTo>
                      <a:pt x="50" y="22"/>
                    </a:lnTo>
                    <a:lnTo>
                      <a:pt x="54" y="25"/>
                    </a:lnTo>
                    <a:lnTo>
                      <a:pt x="54" y="25"/>
                    </a:lnTo>
                    <a:lnTo>
                      <a:pt x="57" y="33"/>
                    </a:lnTo>
                    <a:lnTo>
                      <a:pt x="61" y="36"/>
                    </a:lnTo>
                    <a:lnTo>
                      <a:pt x="68" y="36"/>
                    </a:lnTo>
                    <a:lnTo>
                      <a:pt x="75" y="3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42" name="Freeform 867">
                <a:extLst>
                  <a:ext uri="{FF2B5EF4-FFF2-40B4-BE49-F238E27FC236}">
                    <a16:creationId xmlns:a16="http://schemas.microsoft.com/office/drawing/2014/main" id="{9C2337D6-37F7-47EF-928D-2A632D6EF59D}"/>
                  </a:ext>
                </a:extLst>
              </p:cNvPr>
              <p:cNvSpPr>
                <a:spLocks/>
              </p:cNvSpPr>
              <p:nvPr/>
            </p:nvSpPr>
            <p:spPr bwMode="auto">
              <a:xfrm>
                <a:off x="4256" y="1810"/>
                <a:ext cx="60" cy="47"/>
              </a:xfrm>
              <a:custGeom>
                <a:avLst/>
                <a:gdLst>
                  <a:gd name="T0" fmla="*/ 39 w 60"/>
                  <a:gd name="T1" fmla="*/ 4 h 47"/>
                  <a:gd name="T2" fmla="*/ 39 w 60"/>
                  <a:gd name="T3" fmla="*/ 4 h 47"/>
                  <a:gd name="T4" fmla="*/ 28 w 60"/>
                  <a:gd name="T5" fmla="*/ 4 h 47"/>
                  <a:gd name="T6" fmla="*/ 21 w 60"/>
                  <a:gd name="T7" fmla="*/ 0 h 47"/>
                  <a:gd name="T8" fmla="*/ 14 w 60"/>
                  <a:gd name="T9" fmla="*/ 4 h 47"/>
                  <a:gd name="T10" fmla="*/ 10 w 60"/>
                  <a:gd name="T11" fmla="*/ 4 h 47"/>
                  <a:gd name="T12" fmla="*/ 7 w 60"/>
                  <a:gd name="T13" fmla="*/ 7 h 47"/>
                  <a:gd name="T14" fmla="*/ 7 w 60"/>
                  <a:gd name="T15" fmla="*/ 7 h 47"/>
                  <a:gd name="T16" fmla="*/ 10 w 60"/>
                  <a:gd name="T17" fmla="*/ 11 h 47"/>
                  <a:gd name="T18" fmla="*/ 10 w 60"/>
                  <a:gd name="T19" fmla="*/ 15 h 47"/>
                  <a:gd name="T20" fmla="*/ 7 w 60"/>
                  <a:gd name="T21" fmla="*/ 18 h 47"/>
                  <a:gd name="T22" fmla="*/ 7 w 60"/>
                  <a:gd name="T23" fmla="*/ 22 h 47"/>
                  <a:gd name="T24" fmla="*/ 3 w 60"/>
                  <a:gd name="T25" fmla="*/ 29 h 47"/>
                  <a:gd name="T26" fmla="*/ 0 w 60"/>
                  <a:gd name="T27" fmla="*/ 32 h 47"/>
                  <a:gd name="T28" fmla="*/ 0 w 60"/>
                  <a:gd name="T29" fmla="*/ 32 h 47"/>
                  <a:gd name="T30" fmla="*/ 3 w 60"/>
                  <a:gd name="T31" fmla="*/ 36 h 47"/>
                  <a:gd name="T32" fmla="*/ 17 w 60"/>
                  <a:gd name="T33" fmla="*/ 32 h 47"/>
                  <a:gd name="T34" fmla="*/ 14 w 60"/>
                  <a:gd name="T35" fmla="*/ 36 h 47"/>
                  <a:gd name="T36" fmla="*/ 7 w 60"/>
                  <a:gd name="T37" fmla="*/ 40 h 47"/>
                  <a:gd name="T38" fmla="*/ 3 w 60"/>
                  <a:gd name="T39" fmla="*/ 40 h 47"/>
                  <a:gd name="T40" fmla="*/ 3 w 60"/>
                  <a:gd name="T41" fmla="*/ 43 h 47"/>
                  <a:gd name="T42" fmla="*/ 3 w 60"/>
                  <a:gd name="T43" fmla="*/ 47 h 47"/>
                  <a:gd name="T44" fmla="*/ 7 w 60"/>
                  <a:gd name="T45" fmla="*/ 47 h 47"/>
                  <a:gd name="T46" fmla="*/ 10 w 60"/>
                  <a:gd name="T47" fmla="*/ 43 h 47"/>
                  <a:gd name="T48" fmla="*/ 14 w 60"/>
                  <a:gd name="T49" fmla="*/ 40 h 47"/>
                  <a:gd name="T50" fmla="*/ 21 w 60"/>
                  <a:gd name="T51" fmla="*/ 36 h 47"/>
                  <a:gd name="T52" fmla="*/ 28 w 60"/>
                  <a:gd name="T53" fmla="*/ 29 h 47"/>
                  <a:gd name="T54" fmla="*/ 32 w 60"/>
                  <a:gd name="T55" fmla="*/ 25 h 47"/>
                  <a:gd name="T56" fmla="*/ 35 w 60"/>
                  <a:gd name="T57" fmla="*/ 25 h 47"/>
                  <a:gd name="T58" fmla="*/ 39 w 60"/>
                  <a:gd name="T59" fmla="*/ 25 h 47"/>
                  <a:gd name="T60" fmla="*/ 46 w 60"/>
                  <a:gd name="T61" fmla="*/ 25 h 47"/>
                  <a:gd name="T62" fmla="*/ 50 w 60"/>
                  <a:gd name="T63" fmla="*/ 25 h 47"/>
                  <a:gd name="T64" fmla="*/ 53 w 60"/>
                  <a:gd name="T65" fmla="*/ 25 h 47"/>
                  <a:gd name="T66" fmla="*/ 60 w 60"/>
                  <a:gd name="T67" fmla="*/ 25 h 47"/>
                  <a:gd name="T68" fmla="*/ 60 w 60"/>
                  <a:gd name="T69" fmla="*/ 22 h 47"/>
                  <a:gd name="T70" fmla="*/ 60 w 60"/>
                  <a:gd name="T71" fmla="*/ 18 h 47"/>
                  <a:gd name="T72" fmla="*/ 57 w 60"/>
                  <a:gd name="T73" fmla="*/ 18 h 47"/>
                  <a:gd name="T74" fmla="*/ 53 w 60"/>
                  <a:gd name="T75" fmla="*/ 18 h 47"/>
                  <a:gd name="T76" fmla="*/ 46 w 60"/>
                  <a:gd name="T77" fmla="*/ 15 h 47"/>
                  <a:gd name="T78" fmla="*/ 43 w 60"/>
                  <a:gd name="T79" fmla="*/ 11 h 47"/>
                  <a:gd name="T80" fmla="*/ 43 w 60"/>
                  <a:gd name="T81" fmla="*/ 11 h 47"/>
                  <a:gd name="T82" fmla="*/ 39 w 60"/>
                  <a:gd name="T83" fmla="*/ 7 h 47"/>
                  <a:gd name="T84" fmla="*/ 39 w 60"/>
                  <a:gd name="T8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 h="47">
                    <a:moveTo>
                      <a:pt x="39" y="4"/>
                    </a:moveTo>
                    <a:lnTo>
                      <a:pt x="39" y="4"/>
                    </a:lnTo>
                    <a:lnTo>
                      <a:pt x="28" y="4"/>
                    </a:lnTo>
                    <a:lnTo>
                      <a:pt x="21" y="0"/>
                    </a:lnTo>
                    <a:lnTo>
                      <a:pt x="14" y="4"/>
                    </a:lnTo>
                    <a:lnTo>
                      <a:pt x="10" y="4"/>
                    </a:lnTo>
                    <a:lnTo>
                      <a:pt x="7" y="7"/>
                    </a:lnTo>
                    <a:lnTo>
                      <a:pt x="7" y="7"/>
                    </a:lnTo>
                    <a:lnTo>
                      <a:pt x="10" y="11"/>
                    </a:lnTo>
                    <a:lnTo>
                      <a:pt x="10" y="15"/>
                    </a:lnTo>
                    <a:lnTo>
                      <a:pt x="7" y="18"/>
                    </a:lnTo>
                    <a:lnTo>
                      <a:pt x="7" y="22"/>
                    </a:lnTo>
                    <a:lnTo>
                      <a:pt x="3" y="29"/>
                    </a:lnTo>
                    <a:lnTo>
                      <a:pt x="0" y="32"/>
                    </a:lnTo>
                    <a:lnTo>
                      <a:pt x="0" y="32"/>
                    </a:lnTo>
                    <a:lnTo>
                      <a:pt x="3" y="36"/>
                    </a:lnTo>
                    <a:lnTo>
                      <a:pt x="17" y="32"/>
                    </a:lnTo>
                    <a:lnTo>
                      <a:pt x="14" y="36"/>
                    </a:lnTo>
                    <a:lnTo>
                      <a:pt x="7" y="40"/>
                    </a:lnTo>
                    <a:lnTo>
                      <a:pt x="3" y="40"/>
                    </a:lnTo>
                    <a:lnTo>
                      <a:pt x="3" y="43"/>
                    </a:lnTo>
                    <a:lnTo>
                      <a:pt x="3" y="47"/>
                    </a:lnTo>
                    <a:lnTo>
                      <a:pt x="7" y="47"/>
                    </a:lnTo>
                    <a:lnTo>
                      <a:pt x="10" y="43"/>
                    </a:lnTo>
                    <a:lnTo>
                      <a:pt x="14" y="40"/>
                    </a:lnTo>
                    <a:lnTo>
                      <a:pt x="21" y="36"/>
                    </a:lnTo>
                    <a:lnTo>
                      <a:pt x="28" y="29"/>
                    </a:lnTo>
                    <a:lnTo>
                      <a:pt x="32" y="25"/>
                    </a:lnTo>
                    <a:lnTo>
                      <a:pt x="35" y="25"/>
                    </a:lnTo>
                    <a:lnTo>
                      <a:pt x="39" y="25"/>
                    </a:lnTo>
                    <a:lnTo>
                      <a:pt x="46" y="25"/>
                    </a:lnTo>
                    <a:lnTo>
                      <a:pt x="50" y="25"/>
                    </a:lnTo>
                    <a:lnTo>
                      <a:pt x="53" y="25"/>
                    </a:lnTo>
                    <a:lnTo>
                      <a:pt x="60" y="25"/>
                    </a:lnTo>
                    <a:lnTo>
                      <a:pt x="60" y="22"/>
                    </a:lnTo>
                    <a:lnTo>
                      <a:pt x="60" y="18"/>
                    </a:lnTo>
                    <a:lnTo>
                      <a:pt x="57" y="18"/>
                    </a:lnTo>
                    <a:lnTo>
                      <a:pt x="53" y="18"/>
                    </a:lnTo>
                    <a:lnTo>
                      <a:pt x="46" y="15"/>
                    </a:lnTo>
                    <a:lnTo>
                      <a:pt x="43" y="11"/>
                    </a:lnTo>
                    <a:lnTo>
                      <a:pt x="43" y="11"/>
                    </a:lnTo>
                    <a:lnTo>
                      <a:pt x="39" y="7"/>
                    </a:lnTo>
                    <a:lnTo>
                      <a:pt x="39"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43" name="Freeform 868">
                <a:extLst>
                  <a:ext uri="{FF2B5EF4-FFF2-40B4-BE49-F238E27FC236}">
                    <a16:creationId xmlns:a16="http://schemas.microsoft.com/office/drawing/2014/main" id="{E115B0BE-B339-454E-A1FC-A047BA9BB54B}"/>
                  </a:ext>
                </a:extLst>
              </p:cNvPr>
              <p:cNvSpPr>
                <a:spLocks/>
              </p:cNvSpPr>
              <p:nvPr/>
            </p:nvSpPr>
            <p:spPr bwMode="auto">
              <a:xfrm>
                <a:off x="4256" y="1810"/>
                <a:ext cx="60" cy="47"/>
              </a:xfrm>
              <a:custGeom>
                <a:avLst/>
                <a:gdLst>
                  <a:gd name="T0" fmla="*/ 39 w 60"/>
                  <a:gd name="T1" fmla="*/ 4 h 47"/>
                  <a:gd name="T2" fmla="*/ 39 w 60"/>
                  <a:gd name="T3" fmla="*/ 4 h 47"/>
                  <a:gd name="T4" fmla="*/ 28 w 60"/>
                  <a:gd name="T5" fmla="*/ 4 h 47"/>
                  <a:gd name="T6" fmla="*/ 21 w 60"/>
                  <a:gd name="T7" fmla="*/ 0 h 47"/>
                  <a:gd name="T8" fmla="*/ 14 w 60"/>
                  <a:gd name="T9" fmla="*/ 4 h 47"/>
                  <a:gd name="T10" fmla="*/ 10 w 60"/>
                  <a:gd name="T11" fmla="*/ 4 h 47"/>
                  <a:gd name="T12" fmla="*/ 7 w 60"/>
                  <a:gd name="T13" fmla="*/ 7 h 47"/>
                  <a:gd name="T14" fmla="*/ 7 w 60"/>
                  <a:gd name="T15" fmla="*/ 7 h 47"/>
                  <a:gd name="T16" fmla="*/ 10 w 60"/>
                  <a:gd name="T17" fmla="*/ 11 h 47"/>
                  <a:gd name="T18" fmla="*/ 10 w 60"/>
                  <a:gd name="T19" fmla="*/ 15 h 47"/>
                  <a:gd name="T20" fmla="*/ 7 w 60"/>
                  <a:gd name="T21" fmla="*/ 18 h 47"/>
                  <a:gd name="T22" fmla="*/ 7 w 60"/>
                  <a:gd name="T23" fmla="*/ 22 h 47"/>
                  <a:gd name="T24" fmla="*/ 3 w 60"/>
                  <a:gd name="T25" fmla="*/ 29 h 47"/>
                  <a:gd name="T26" fmla="*/ 0 w 60"/>
                  <a:gd name="T27" fmla="*/ 32 h 47"/>
                  <a:gd name="T28" fmla="*/ 0 w 60"/>
                  <a:gd name="T29" fmla="*/ 32 h 47"/>
                  <a:gd name="T30" fmla="*/ 3 w 60"/>
                  <a:gd name="T31" fmla="*/ 36 h 47"/>
                  <a:gd name="T32" fmla="*/ 17 w 60"/>
                  <a:gd name="T33" fmla="*/ 32 h 47"/>
                  <a:gd name="T34" fmla="*/ 14 w 60"/>
                  <a:gd name="T35" fmla="*/ 36 h 47"/>
                  <a:gd name="T36" fmla="*/ 7 w 60"/>
                  <a:gd name="T37" fmla="*/ 40 h 47"/>
                  <a:gd name="T38" fmla="*/ 3 w 60"/>
                  <a:gd name="T39" fmla="*/ 40 h 47"/>
                  <a:gd name="T40" fmla="*/ 3 w 60"/>
                  <a:gd name="T41" fmla="*/ 43 h 47"/>
                  <a:gd name="T42" fmla="*/ 3 w 60"/>
                  <a:gd name="T43" fmla="*/ 47 h 47"/>
                  <a:gd name="T44" fmla="*/ 7 w 60"/>
                  <a:gd name="T45" fmla="*/ 47 h 47"/>
                  <a:gd name="T46" fmla="*/ 10 w 60"/>
                  <a:gd name="T47" fmla="*/ 43 h 47"/>
                  <a:gd name="T48" fmla="*/ 14 w 60"/>
                  <a:gd name="T49" fmla="*/ 40 h 47"/>
                  <a:gd name="T50" fmla="*/ 21 w 60"/>
                  <a:gd name="T51" fmla="*/ 36 h 47"/>
                  <a:gd name="T52" fmla="*/ 28 w 60"/>
                  <a:gd name="T53" fmla="*/ 29 h 47"/>
                  <a:gd name="T54" fmla="*/ 32 w 60"/>
                  <a:gd name="T55" fmla="*/ 25 h 47"/>
                  <a:gd name="T56" fmla="*/ 35 w 60"/>
                  <a:gd name="T57" fmla="*/ 25 h 47"/>
                  <a:gd name="T58" fmla="*/ 39 w 60"/>
                  <a:gd name="T59" fmla="*/ 25 h 47"/>
                  <a:gd name="T60" fmla="*/ 46 w 60"/>
                  <a:gd name="T61" fmla="*/ 25 h 47"/>
                  <a:gd name="T62" fmla="*/ 50 w 60"/>
                  <a:gd name="T63" fmla="*/ 25 h 47"/>
                  <a:gd name="T64" fmla="*/ 53 w 60"/>
                  <a:gd name="T65" fmla="*/ 25 h 47"/>
                  <a:gd name="T66" fmla="*/ 60 w 60"/>
                  <a:gd name="T67" fmla="*/ 25 h 47"/>
                  <a:gd name="T68" fmla="*/ 60 w 60"/>
                  <a:gd name="T69" fmla="*/ 22 h 47"/>
                  <a:gd name="T70" fmla="*/ 60 w 60"/>
                  <a:gd name="T71" fmla="*/ 18 h 47"/>
                  <a:gd name="T72" fmla="*/ 57 w 60"/>
                  <a:gd name="T73" fmla="*/ 18 h 47"/>
                  <a:gd name="T74" fmla="*/ 53 w 60"/>
                  <a:gd name="T75" fmla="*/ 18 h 47"/>
                  <a:gd name="T76" fmla="*/ 46 w 60"/>
                  <a:gd name="T77" fmla="*/ 15 h 47"/>
                  <a:gd name="T78" fmla="*/ 43 w 60"/>
                  <a:gd name="T79" fmla="*/ 11 h 47"/>
                  <a:gd name="T80" fmla="*/ 43 w 60"/>
                  <a:gd name="T81" fmla="*/ 11 h 47"/>
                  <a:gd name="T82" fmla="*/ 39 w 60"/>
                  <a:gd name="T83" fmla="*/ 7 h 47"/>
                  <a:gd name="T84" fmla="*/ 39 w 60"/>
                  <a:gd name="T8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 h="47">
                    <a:moveTo>
                      <a:pt x="39" y="4"/>
                    </a:moveTo>
                    <a:lnTo>
                      <a:pt x="39" y="4"/>
                    </a:lnTo>
                    <a:lnTo>
                      <a:pt x="28" y="4"/>
                    </a:lnTo>
                    <a:lnTo>
                      <a:pt x="21" y="0"/>
                    </a:lnTo>
                    <a:lnTo>
                      <a:pt x="14" y="4"/>
                    </a:lnTo>
                    <a:lnTo>
                      <a:pt x="10" y="4"/>
                    </a:lnTo>
                    <a:lnTo>
                      <a:pt x="7" y="7"/>
                    </a:lnTo>
                    <a:lnTo>
                      <a:pt x="7" y="7"/>
                    </a:lnTo>
                    <a:lnTo>
                      <a:pt x="10" y="11"/>
                    </a:lnTo>
                    <a:lnTo>
                      <a:pt x="10" y="15"/>
                    </a:lnTo>
                    <a:lnTo>
                      <a:pt x="7" y="18"/>
                    </a:lnTo>
                    <a:lnTo>
                      <a:pt x="7" y="22"/>
                    </a:lnTo>
                    <a:lnTo>
                      <a:pt x="3" y="29"/>
                    </a:lnTo>
                    <a:lnTo>
                      <a:pt x="0" y="32"/>
                    </a:lnTo>
                    <a:lnTo>
                      <a:pt x="0" y="32"/>
                    </a:lnTo>
                    <a:lnTo>
                      <a:pt x="3" y="36"/>
                    </a:lnTo>
                    <a:lnTo>
                      <a:pt x="17" y="32"/>
                    </a:lnTo>
                    <a:lnTo>
                      <a:pt x="14" y="36"/>
                    </a:lnTo>
                    <a:lnTo>
                      <a:pt x="7" y="40"/>
                    </a:lnTo>
                    <a:lnTo>
                      <a:pt x="3" y="40"/>
                    </a:lnTo>
                    <a:lnTo>
                      <a:pt x="3" y="43"/>
                    </a:lnTo>
                    <a:lnTo>
                      <a:pt x="3" y="47"/>
                    </a:lnTo>
                    <a:lnTo>
                      <a:pt x="7" y="47"/>
                    </a:lnTo>
                    <a:lnTo>
                      <a:pt x="10" y="43"/>
                    </a:lnTo>
                    <a:lnTo>
                      <a:pt x="14" y="40"/>
                    </a:lnTo>
                    <a:lnTo>
                      <a:pt x="21" y="36"/>
                    </a:lnTo>
                    <a:lnTo>
                      <a:pt x="28" y="29"/>
                    </a:lnTo>
                    <a:lnTo>
                      <a:pt x="32" y="25"/>
                    </a:lnTo>
                    <a:lnTo>
                      <a:pt x="35" y="25"/>
                    </a:lnTo>
                    <a:lnTo>
                      <a:pt x="39" y="25"/>
                    </a:lnTo>
                    <a:lnTo>
                      <a:pt x="46" y="25"/>
                    </a:lnTo>
                    <a:lnTo>
                      <a:pt x="50" y="25"/>
                    </a:lnTo>
                    <a:lnTo>
                      <a:pt x="53" y="25"/>
                    </a:lnTo>
                    <a:lnTo>
                      <a:pt x="60" y="25"/>
                    </a:lnTo>
                    <a:lnTo>
                      <a:pt x="60" y="22"/>
                    </a:lnTo>
                    <a:lnTo>
                      <a:pt x="60" y="18"/>
                    </a:lnTo>
                    <a:lnTo>
                      <a:pt x="57" y="18"/>
                    </a:lnTo>
                    <a:lnTo>
                      <a:pt x="53" y="18"/>
                    </a:lnTo>
                    <a:lnTo>
                      <a:pt x="46" y="15"/>
                    </a:lnTo>
                    <a:lnTo>
                      <a:pt x="43" y="11"/>
                    </a:lnTo>
                    <a:lnTo>
                      <a:pt x="43" y="11"/>
                    </a:lnTo>
                    <a:lnTo>
                      <a:pt x="39" y="7"/>
                    </a:lnTo>
                    <a:lnTo>
                      <a:pt x="39"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44" name="Freeform 869">
                <a:extLst>
                  <a:ext uri="{FF2B5EF4-FFF2-40B4-BE49-F238E27FC236}">
                    <a16:creationId xmlns:a16="http://schemas.microsoft.com/office/drawing/2014/main" id="{82DB2552-DF42-4D61-B159-2506F25BE212}"/>
                  </a:ext>
                </a:extLst>
              </p:cNvPr>
              <p:cNvSpPr>
                <a:spLocks/>
              </p:cNvSpPr>
              <p:nvPr/>
            </p:nvSpPr>
            <p:spPr bwMode="auto">
              <a:xfrm>
                <a:off x="4259" y="1810"/>
                <a:ext cx="380" cy="147"/>
              </a:xfrm>
              <a:custGeom>
                <a:avLst/>
                <a:gdLst>
                  <a:gd name="T0" fmla="*/ 204 w 380"/>
                  <a:gd name="T1" fmla="*/ 126 h 147"/>
                  <a:gd name="T2" fmla="*/ 186 w 380"/>
                  <a:gd name="T3" fmla="*/ 129 h 147"/>
                  <a:gd name="T4" fmla="*/ 168 w 380"/>
                  <a:gd name="T5" fmla="*/ 126 h 147"/>
                  <a:gd name="T6" fmla="*/ 151 w 380"/>
                  <a:gd name="T7" fmla="*/ 140 h 147"/>
                  <a:gd name="T8" fmla="*/ 126 w 380"/>
                  <a:gd name="T9" fmla="*/ 137 h 147"/>
                  <a:gd name="T10" fmla="*/ 104 w 380"/>
                  <a:gd name="T11" fmla="*/ 126 h 147"/>
                  <a:gd name="T12" fmla="*/ 90 w 380"/>
                  <a:gd name="T13" fmla="*/ 133 h 147"/>
                  <a:gd name="T14" fmla="*/ 72 w 380"/>
                  <a:gd name="T15" fmla="*/ 140 h 147"/>
                  <a:gd name="T16" fmla="*/ 61 w 380"/>
                  <a:gd name="T17" fmla="*/ 129 h 147"/>
                  <a:gd name="T18" fmla="*/ 54 w 380"/>
                  <a:gd name="T19" fmla="*/ 126 h 147"/>
                  <a:gd name="T20" fmla="*/ 40 w 380"/>
                  <a:gd name="T21" fmla="*/ 129 h 147"/>
                  <a:gd name="T22" fmla="*/ 29 w 380"/>
                  <a:gd name="T23" fmla="*/ 126 h 147"/>
                  <a:gd name="T24" fmla="*/ 43 w 380"/>
                  <a:gd name="T25" fmla="*/ 122 h 147"/>
                  <a:gd name="T26" fmla="*/ 25 w 380"/>
                  <a:gd name="T27" fmla="*/ 119 h 147"/>
                  <a:gd name="T28" fmla="*/ 22 w 380"/>
                  <a:gd name="T29" fmla="*/ 108 h 147"/>
                  <a:gd name="T30" fmla="*/ 18 w 380"/>
                  <a:gd name="T31" fmla="*/ 104 h 147"/>
                  <a:gd name="T32" fmla="*/ 14 w 380"/>
                  <a:gd name="T33" fmla="*/ 93 h 147"/>
                  <a:gd name="T34" fmla="*/ 4 w 380"/>
                  <a:gd name="T35" fmla="*/ 90 h 147"/>
                  <a:gd name="T36" fmla="*/ 7 w 380"/>
                  <a:gd name="T37" fmla="*/ 83 h 147"/>
                  <a:gd name="T38" fmla="*/ 18 w 380"/>
                  <a:gd name="T39" fmla="*/ 86 h 147"/>
                  <a:gd name="T40" fmla="*/ 14 w 380"/>
                  <a:gd name="T41" fmla="*/ 76 h 147"/>
                  <a:gd name="T42" fmla="*/ 14 w 380"/>
                  <a:gd name="T43" fmla="*/ 61 h 147"/>
                  <a:gd name="T44" fmla="*/ 0 w 380"/>
                  <a:gd name="T45" fmla="*/ 54 h 147"/>
                  <a:gd name="T46" fmla="*/ 11 w 380"/>
                  <a:gd name="T47" fmla="*/ 40 h 147"/>
                  <a:gd name="T48" fmla="*/ 32 w 380"/>
                  <a:gd name="T49" fmla="*/ 40 h 147"/>
                  <a:gd name="T50" fmla="*/ 40 w 380"/>
                  <a:gd name="T51" fmla="*/ 40 h 147"/>
                  <a:gd name="T52" fmla="*/ 57 w 380"/>
                  <a:gd name="T53" fmla="*/ 36 h 147"/>
                  <a:gd name="T54" fmla="*/ 72 w 380"/>
                  <a:gd name="T55" fmla="*/ 29 h 147"/>
                  <a:gd name="T56" fmla="*/ 61 w 380"/>
                  <a:gd name="T57" fmla="*/ 25 h 147"/>
                  <a:gd name="T58" fmla="*/ 65 w 380"/>
                  <a:gd name="T59" fmla="*/ 22 h 147"/>
                  <a:gd name="T60" fmla="*/ 93 w 380"/>
                  <a:gd name="T61" fmla="*/ 22 h 147"/>
                  <a:gd name="T62" fmla="*/ 118 w 380"/>
                  <a:gd name="T63" fmla="*/ 11 h 147"/>
                  <a:gd name="T64" fmla="*/ 147 w 380"/>
                  <a:gd name="T65" fmla="*/ 0 h 147"/>
                  <a:gd name="T66" fmla="*/ 183 w 380"/>
                  <a:gd name="T67" fmla="*/ 0 h 147"/>
                  <a:gd name="T68" fmla="*/ 197 w 380"/>
                  <a:gd name="T69" fmla="*/ 11 h 147"/>
                  <a:gd name="T70" fmla="*/ 229 w 380"/>
                  <a:gd name="T71" fmla="*/ 25 h 147"/>
                  <a:gd name="T72" fmla="*/ 258 w 380"/>
                  <a:gd name="T73" fmla="*/ 25 h 147"/>
                  <a:gd name="T74" fmla="*/ 312 w 380"/>
                  <a:gd name="T75" fmla="*/ 11 h 147"/>
                  <a:gd name="T76" fmla="*/ 330 w 380"/>
                  <a:gd name="T77" fmla="*/ 15 h 147"/>
                  <a:gd name="T78" fmla="*/ 340 w 380"/>
                  <a:gd name="T79" fmla="*/ 15 h 147"/>
                  <a:gd name="T80" fmla="*/ 355 w 380"/>
                  <a:gd name="T81" fmla="*/ 29 h 147"/>
                  <a:gd name="T82" fmla="*/ 369 w 380"/>
                  <a:gd name="T83" fmla="*/ 47 h 147"/>
                  <a:gd name="T84" fmla="*/ 373 w 380"/>
                  <a:gd name="T85" fmla="*/ 61 h 147"/>
                  <a:gd name="T86" fmla="*/ 369 w 380"/>
                  <a:gd name="T87" fmla="*/ 86 h 147"/>
                  <a:gd name="T88" fmla="*/ 380 w 380"/>
                  <a:gd name="T89" fmla="*/ 115 h 147"/>
                  <a:gd name="T90" fmla="*/ 351 w 380"/>
                  <a:gd name="T91" fmla="*/ 111 h 147"/>
                  <a:gd name="T92" fmla="*/ 330 w 380"/>
                  <a:gd name="T93" fmla="*/ 115 h 147"/>
                  <a:gd name="T94" fmla="*/ 305 w 380"/>
                  <a:gd name="T95" fmla="*/ 119 h 147"/>
                  <a:gd name="T96" fmla="*/ 283 w 380"/>
                  <a:gd name="T97" fmla="*/ 122 h 147"/>
                  <a:gd name="T98" fmla="*/ 251 w 380"/>
                  <a:gd name="T99" fmla="*/ 122 h 147"/>
                  <a:gd name="T100" fmla="*/ 233 w 380"/>
                  <a:gd name="T101" fmla="*/ 126 h 147"/>
                  <a:gd name="T102" fmla="*/ 222 w 380"/>
                  <a:gd name="T103" fmla="*/ 126 h 147"/>
                  <a:gd name="T104" fmla="*/ 215 w 380"/>
                  <a:gd name="T105" fmla="*/ 126 h 147"/>
                  <a:gd name="T106" fmla="*/ 215 w 380"/>
                  <a:gd name="T107" fmla="*/ 137 h 147"/>
                  <a:gd name="T108" fmla="*/ 208 w 380"/>
                  <a:gd name="T109" fmla="*/ 140 h 147"/>
                  <a:gd name="T110" fmla="*/ 201 w 380"/>
                  <a:gd name="T111"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0" h="147">
                    <a:moveTo>
                      <a:pt x="201" y="144"/>
                    </a:moveTo>
                    <a:lnTo>
                      <a:pt x="197" y="137"/>
                    </a:lnTo>
                    <a:lnTo>
                      <a:pt x="201" y="133"/>
                    </a:lnTo>
                    <a:lnTo>
                      <a:pt x="204" y="129"/>
                    </a:lnTo>
                    <a:lnTo>
                      <a:pt x="204" y="126"/>
                    </a:lnTo>
                    <a:lnTo>
                      <a:pt x="201" y="126"/>
                    </a:lnTo>
                    <a:lnTo>
                      <a:pt x="194" y="126"/>
                    </a:lnTo>
                    <a:lnTo>
                      <a:pt x="194" y="129"/>
                    </a:lnTo>
                    <a:lnTo>
                      <a:pt x="190" y="133"/>
                    </a:lnTo>
                    <a:lnTo>
                      <a:pt x="186" y="129"/>
                    </a:lnTo>
                    <a:lnTo>
                      <a:pt x="183" y="129"/>
                    </a:lnTo>
                    <a:lnTo>
                      <a:pt x="179" y="126"/>
                    </a:lnTo>
                    <a:lnTo>
                      <a:pt x="176" y="126"/>
                    </a:lnTo>
                    <a:lnTo>
                      <a:pt x="176" y="126"/>
                    </a:lnTo>
                    <a:lnTo>
                      <a:pt x="168" y="126"/>
                    </a:lnTo>
                    <a:lnTo>
                      <a:pt x="165" y="133"/>
                    </a:lnTo>
                    <a:lnTo>
                      <a:pt x="161" y="137"/>
                    </a:lnTo>
                    <a:lnTo>
                      <a:pt x="158" y="137"/>
                    </a:lnTo>
                    <a:lnTo>
                      <a:pt x="154" y="140"/>
                    </a:lnTo>
                    <a:lnTo>
                      <a:pt x="151" y="140"/>
                    </a:lnTo>
                    <a:lnTo>
                      <a:pt x="147" y="140"/>
                    </a:lnTo>
                    <a:lnTo>
                      <a:pt x="140" y="144"/>
                    </a:lnTo>
                    <a:lnTo>
                      <a:pt x="136" y="144"/>
                    </a:lnTo>
                    <a:lnTo>
                      <a:pt x="129" y="140"/>
                    </a:lnTo>
                    <a:lnTo>
                      <a:pt x="126" y="137"/>
                    </a:lnTo>
                    <a:lnTo>
                      <a:pt x="126" y="137"/>
                    </a:lnTo>
                    <a:lnTo>
                      <a:pt x="122" y="133"/>
                    </a:lnTo>
                    <a:lnTo>
                      <a:pt x="118" y="129"/>
                    </a:lnTo>
                    <a:lnTo>
                      <a:pt x="108" y="126"/>
                    </a:lnTo>
                    <a:lnTo>
                      <a:pt x="104" y="126"/>
                    </a:lnTo>
                    <a:lnTo>
                      <a:pt x="97" y="122"/>
                    </a:lnTo>
                    <a:lnTo>
                      <a:pt x="93" y="126"/>
                    </a:lnTo>
                    <a:lnTo>
                      <a:pt x="93" y="126"/>
                    </a:lnTo>
                    <a:lnTo>
                      <a:pt x="90" y="126"/>
                    </a:lnTo>
                    <a:lnTo>
                      <a:pt x="90" y="133"/>
                    </a:lnTo>
                    <a:lnTo>
                      <a:pt x="90" y="133"/>
                    </a:lnTo>
                    <a:lnTo>
                      <a:pt x="90" y="137"/>
                    </a:lnTo>
                    <a:lnTo>
                      <a:pt x="83" y="140"/>
                    </a:lnTo>
                    <a:lnTo>
                      <a:pt x="75" y="140"/>
                    </a:lnTo>
                    <a:lnTo>
                      <a:pt x="72" y="140"/>
                    </a:lnTo>
                    <a:lnTo>
                      <a:pt x="68" y="140"/>
                    </a:lnTo>
                    <a:lnTo>
                      <a:pt x="65" y="137"/>
                    </a:lnTo>
                    <a:lnTo>
                      <a:pt x="61" y="133"/>
                    </a:lnTo>
                    <a:lnTo>
                      <a:pt x="61" y="129"/>
                    </a:lnTo>
                    <a:lnTo>
                      <a:pt x="61" y="129"/>
                    </a:lnTo>
                    <a:lnTo>
                      <a:pt x="57" y="126"/>
                    </a:lnTo>
                    <a:lnTo>
                      <a:pt x="57" y="129"/>
                    </a:lnTo>
                    <a:lnTo>
                      <a:pt x="57" y="129"/>
                    </a:lnTo>
                    <a:lnTo>
                      <a:pt x="54" y="129"/>
                    </a:lnTo>
                    <a:lnTo>
                      <a:pt x="54" y="126"/>
                    </a:lnTo>
                    <a:lnTo>
                      <a:pt x="50" y="126"/>
                    </a:lnTo>
                    <a:lnTo>
                      <a:pt x="50" y="126"/>
                    </a:lnTo>
                    <a:lnTo>
                      <a:pt x="43" y="126"/>
                    </a:lnTo>
                    <a:lnTo>
                      <a:pt x="43" y="126"/>
                    </a:lnTo>
                    <a:lnTo>
                      <a:pt x="40" y="129"/>
                    </a:lnTo>
                    <a:lnTo>
                      <a:pt x="40" y="129"/>
                    </a:lnTo>
                    <a:lnTo>
                      <a:pt x="40" y="126"/>
                    </a:lnTo>
                    <a:lnTo>
                      <a:pt x="40" y="126"/>
                    </a:lnTo>
                    <a:lnTo>
                      <a:pt x="25" y="129"/>
                    </a:lnTo>
                    <a:lnTo>
                      <a:pt x="29" y="126"/>
                    </a:lnTo>
                    <a:lnTo>
                      <a:pt x="32" y="126"/>
                    </a:lnTo>
                    <a:lnTo>
                      <a:pt x="36" y="126"/>
                    </a:lnTo>
                    <a:lnTo>
                      <a:pt x="40" y="122"/>
                    </a:lnTo>
                    <a:lnTo>
                      <a:pt x="40" y="122"/>
                    </a:lnTo>
                    <a:lnTo>
                      <a:pt x="43" y="122"/>
                    </a:lnTo>
                    <a:lnTo>
                      <a:pt x="43" y="119"/>
                    </a:lnTo>
                    <a:lnTo>
                      <a:pt x="43" y="119"/>
                    </a:lnTo>
                    <a:lnTo>
                      <a:pt x="32" y="122"/>
                    </a:lnTo>
                    <a:lnTo>
                      <a:pt x="25" y="122"/>
                    </a:lnTo>
                    <a:lnTo>
                      <a:pt x="25" y="119"/>
                    </a:lnTo>
                    <a:lnTo>
                      <a:pt x="29" y="115"/>
                    </a:lnTo>
                    <a:lnTo>
                      <a:pt x="25" y="111"/>
                    </a:lnTo>
                    <a:lnTo>
                      <a:pt x="25" y="111"/>
                    </a:lnTo>
                    <a:lnTo>
                      <a:pt x="22" y="111"/>
                    </a:lnTo>
                    <a:lnTo>
                      <a:pt x="22" y="108"/>
                    </a:lnTo>
                    <a:lnTo>
                      <a:pt x="25" y="108"/>
                    </a:lnTo>
                    <a:lnTo>
                      <a:pt x="25" y="104"/>
                    </a:lnTo>
                    <a:lnTo>
                      <a:pt x="22" y="104"/>
                    </a:lnTo>
                    <a:lnTo>
                      <a:pt x="22" y="108"/>
                    </a:lnTo>
                    <a:lnTo>
                      <a:pt x="18" y="104"/>
                    </a:lnTo>
                    <a:lnTo>
                      <a:pt x="22" y="104"/>
                    </a:lnTo>
                    <a:lnTo>
                      <a:pt x="22" y="101"/>
                    </a:lnTo>
                    <a:lnTo>
                      <a:pt x="22" y="97"/>
                    </a:lnTo>
                    <a:lnTo>
                      <a:pt x="18" y="97"/>
                    </a:lnTo>
                    <a:lnTo>
                      <a:pt x="14" y="93"/>
                    </a:lnTo>
                    <a:lnTo>
                      <a:pt x="11" y="93"/>
                    </a:lnTo>
                    <a:lnTo>
                      <a:pt x="7" y="93"/>
                    </a:lnTo>
                    <a:lnTo>
                      <a:pt x="4" y="93"/>
                    </a:lnTo>
                    <a:lnTo>
                      <a:pt x="4" y="90"/>
                    </a:lnTo>
                    <a:lnTo>
                      <a:pt x="4" y="90"/>
                    </a:lnTo>
                    <a:lnTo>
                      <a:pt x="4" y="90"/>
                    </a:lnTo>
                    <a:lnTo>
                      <a:pt x="7" y="86"/>
                    </a:lnTo>
                    <a:lnTo>
                      <a:pt x="4" y="83"/>
                    </a:lnTo>
                    <a:lnTo>
                      <a:pt x="7" y="83"/>
                    </a:lnTo>
                    <a:lnTo>
                      <a:pt x="7" y="83"/>
                    </a:lnTo>
                    <a:lnTo>
                      <a:pt x="11" y="86"/>
                    </a:lnTo>
                    <a:lnTo>
                      <a:pt x="11" y="86"/>
                    </a:lnTo>
                    <a:lnTo>
                      <a:pt x="14" y="86"/>
                    </a:lnTo>
                    <a:lnTo>
                      <a:pt x="18" y="86"/>
                    </a:lnTo>
                    <a:lnTo>
                      <a:pt x="18" y="86"/>
                    </a:lnTo>
                    <a:lnTo>
                      <a:pt x="14" y="86"/>
                    </a:lnTo>
                    <a:lnTo>
                      <a:pt x="14" y="83"/>
                    </a:lnTo>
                    <a:lnTo>
                      <a:pt x="14" y="79"/>
                    </a:lnTo>
                    <a:lnTo>
                      <a:pt x="18" y="76"/>
                    </a:lnTo>
                    <a:lnTo>
                      <a:pt x="14" y="76"/>
                    </a:lnTo>
                    <a:lnTo>
                      <a:pt x="14" y="72"/>
                    </a:lnTo>
                    <a:lnTo>
                      <a:pt x="14" y="72"/>
                    </a:lnTo>
                    <a:lnTo>
                      <a:pt x="11" y="68"/>
                    </a:lnTo>
                    <a:lnTo>
                      <a:pt x="11" y="65"/>
                    </a:lnTo>
                    <a:lnTo>
                      <a:pt x="14" y="61"/>
                    </a:lnTo>
                    <a:lnTo>
                      <a:pt x="14" y="61"/>
                    </a:lnTo>
                    <a:lnTo>
                      <a:pt x="7" y="61"/>
                    </a:lnTo>
                    <a:lnTo>
                      <a:pt x="0" y="61"/>
                    </a:lnTo>
                    <a:lnTo>
                      <a:pt x="0" y="61"/>
                    </a:lnTo>
                    <a:lnTo>
                      <a:pt x="0" y="54"/>
                    </a:lnTo>
                    <a:lnTo>
                      <a:pt x="4" y="50"/>
                    </a:lnTo>
                    <a:lnTo>
                      <a:pt x="4" y="47"/>
                    </a:lnTo>
                    <a:lnTo>
                      <a:pt x="7" y="47"/>
                    </a:lnTo>
                    <a:lnTo>
                      <a:pt x="11" y="43"/>
                    </a:lnTo>
                    <a:lnTo>
                      <a:pt x="11" y="40"/>
                    </a:lnTo>
                    <a:lnTo>
                      <a:pt x="18" y="40"/>
                    </a:lnTo>
                    <a:lnTo>
                      <a:pt x="22" y="40"/>
                    </a:lnTo>
                    <a:lnTo>
                      <a:pt x="25" y="40"/>
                    </a:lnTo>
                    <a:lnTo>
                      <a:pt x="29" y="40"/>
                    </a:lnTo>
                    <a:lnTo>
                      <a:pt x="32" y="40"/>
                    </a:lnTo>
                    <a:lnTo>
                      <a:pt x="32" y="36"/>
                    </a:lnTo>
                    <a:lnTo>
                      <a:pt x="36" y="36"/>
                    </a:lnTo>
                    <a:lnTo>
                      <a:pt x="36" y="36"/>
                    </a:lnTo>
                    <a:lnTo>
                      <a:pt x="36" y="40"/>
                    </a:lnTo>
                    <a:lnTo>
                      <a:pt x="40" y="40"/>
                    </a:lnTo>
                    <a:lnTo>
                      <a:pt x="43" y="40"/>
                    </a:lnTo>
                    <a:lnTo>
                      <a:pt x="54" y="40"/>
                    </a:lnTo>
                    <a:lnTo>
                      <a:pt x="61" y="40"/>
                    </a:lnTo>
                    <a:lnTo>
                      <a:pt x="57" y="36"/>
                    </a:lnTo>
                    <a:lnTo>
                      <a:pt x="57" y="36"/>
                    </a:lnTo>
                    <a:lnTo>
                      <a:pt x="54" y="36"/>
                    </a:lnTo>
                    <a:lnTo>
                      <a:pt x="57" y="32"/>
                    </a:lnTo>
                    <a:lnTo>
                      <a:pt x="75" y="32"/>
                    </a:lnTo>
                    <a:lnTo>
                      <a:pt x="75" y="32"/>
                    </a:lnTo>
                    <a:lnTo>
                      <a:pt x="72" y="29"/>
                    </a:lnTo>
                    <a:lnTo>
                      <a:pt x="68" y="32"/>
                    </a:lnTo>
                    <a:lnTo>
                      <a:pt x="65" y="29"/>
                    </a:lnTo>
                    <a:lnTo>
                      <a:pt x="65" y="29"/>
                    </a:lnTo>
                    <a:lnTo>
                      <a:pt x="61" y="29"/>
                    </a:lnTo>
                    <a:lnTo>
                      <a:pt x="61" y="25"/>
                    </a:lnTo>
                    <a:lnTo>
                      <a:pt x="61" y="25"/>
                    </a:lnTo>
                    <a:lnTo>
                      <a:pt x="61" y="22"/>
                    </a:lnTo>
                    <a:lnTo>
                      <a:pt x="61" y="18"/>
                    </a:lnTo>
                    <a:lnTo>
                      <a:pt x="65" y="22"/>
                    </a:lnTo>
                    <a:lnTo>
                      <a:pt x="65" y="22"/>
                    </a:lnTo>
                    <a:lnTo>
                      <a:pt x="72" y="22"/>
                    </a:lnTo>
                    <a:lnTo>
                      <a:pt x="86" y="22"/>
                    </a:lnTo>
                    <a:lnTo>
                      <a:pt x="90" y="22"/>
                    </a:lnTo>
                    <a:lnTo>
                      <a:pt x="93" y="25"/>
                    </a:lnTo>
                    <a:lnTo>
                      <a:pt x="93" y="22"/>
                    </a:lnTo>
                    <a:lnTo>
                      <a:pt x="100" y="25"/>
                    </a:lnTo>
                    <a:lnTo>
                      <a:pt x="108" y="22"/>
                    </a:lnTo>
                    <a:lnTo>
                      <a:pt x="108" y="18"/>
                    </a:lnTo>
                    <a:lnTo>
                      <a:pt x="115" y="15"/>
                    </a:lnTo>
                    <a:lnTo>
                      <a:pt x="118" y="11"/>
                    </a:lnTo>
                    <a:lnTo>
                      <a:pt x="122" y="11"/>
                    </a:lnTo>
                    <a:lnTo>
                      <a:pt x="126" y="7"/>
                    </a:lnTo>
                    <a:lnTo>
                      <a:pt x="133" y="4"/>
                    </a:lnTo>
                    <a:lnTo>
                      <a:pt x="140" y="0"/>
                    </a:lnTo>
                    <a:lnTo>
                      <a:pt x="147" y="0"/>
                    </a:lnTo>
                    <a:lnTo>
                      <a:pt x="154" y="0"/>
                    </a:lnTo>
                    <a:lnTo>
                      <a:pt x="161" y="0"/>
                    </a:lnTo>
                    <a:lnTo>
                      <a:pt x="176" y="0"/>
                    </a:lnTo>
                    <a:lnTo>
                      <a:pt x="179" y="0"/>
                    </a:lnTo>
                    <a:lnTo>
                      <a:pt x="183" y="0"/>
                    </a:lnTo>
                    <a:lnTo>
                      <a:pt x="186" y="0"/>
                    </a:lnTo>
                    <a:lnTo>
                      <a:pt x="186" y="4"/>
                    </a:lnTo>
                    <a:lnTo>
                      <a:pt x="186" y="7"/>
                    </a:lnTo>
                    <a:lnTo>
                      <a:pt x="194" y="7"/>
                    </a:lnTo>
                    <a:lnTo>
                      <a:pt x="197" y="11"/>
                    </a:lnTo>
                    <a:lnTo>
                      <a:pt x="201" y="7"/>
                    </a:lnTo>
                    <a:lnTo>
                      <a:pt x="204" y="11"/>
                    </a:lnTo>
                    <a:lnTo>
                      <a:pt x="208" y="18"/>
                    </a:lnTo>
                    <a:lnTo>
                      <a:pt x="219" y="18"/>
                    </a:lnTo>
                    <a:lnTo>
                      <a:pt x="229" y="25"/>
                    </a:lnTo>
                    <a:lnTo>
                      <a:pt x="233" y="25"/>
                    </a:lnTo>
                    <a:lnTo>
                      <a:pt x="237" y="22"/>
                    </a:lnTo>
                    <a:lnTo>
                      <a:pt x="244" y="25"/>
                    </a:lnTo>
                    <a:lnTo>
                      <a:pt x="251" y="25"/>
                    </a:lnTo>
                    <a:lnTo>
                      <a:pt x="258" y="25"/>
                    </a:lnTo>
                    <a:lnTo>
                      <a:pt x="269" y="22"/>
                    </a:lnTo>
                    <a:lnTo>
                      <a:pt x="280" y="25"/>
                    </a:lnTo>
                    <a:lnTo>
                      <a:pt x="290" y="25"/>
                    </a:lnTo>
                    <a:lnTo>
                      <a:pt x="305" y="15"/>
                    </a:lnTo>
                    <a:lnTo>
                      <a:pt x="312" y="11"/>
                    </a:lnTo>
                    <a:lnTo>
                      <a:pt x="312" y="11"/>
                    </a:lnTo>
                    <a:lnTo>
                      <a:pt x="315" y="11"/>
                    </a:lnTo>
                    <a:lnTo>
                      <a:pt x="319" y="11"/>
                    </a:lnTo>
                    <a:lnTo>
                      <a:pt x="323" y="11"/>
                    </a:lnTo>
                    <a:lnTo>
                      <a:pt x="330" y="15"/>
                    </a:lnTo>
                    <a:lnTo>
                      <a:pt x="330" y="15"/>
                    </a:lnTo>
                    <a:lnTo>
                      <a:pt x="333" y="11"/>
                    </a:lnTo>
                    <a:lnTo>
                      <a:pt x="333" y="11"/>
                    </a:lnTo>
                    <a:lnTo>
                      <a:pt x="337" y="11"/>
                    </a:lnTo>
                    <a:lnTo>
                      <a:pt x="340" y="15"/>
                    </a:lnTo>
                    <a:lnTo>
                      <a:pt x="344" y="18"/>
                    </a:lnTo>
                    <a:lnTo>
                      <a:pt x="348" y="18"/>
                    </a:lnTo>
                    <a:lnTo>
                      <a:pt x="351" y="22"/>
                    </a:lnTo>
                    <a:lnTo>
                      <a:pt x="351" y="25"/>
                    </a:lnTo>
                    <a:lnTo>
                      <a:pt x="355" y="29"/>
                    </a:lnTo>
                    <a:lnTo>
                      <a:pt x="355" y="36"/>
                    </a:lnTo>
                    <a:lnTo>
                      <a:pt x="358" y="40"/>
                    </a:lnTo>
                    <a:lnTo>
                      <a:pt x="362" y="43"/>
                    </a:lnTo>
                    <a:lnTo>
                      <a:pt x="366" y="43"/>
                    </a:lnTo>
                    <a:lnTo>
                      <a:pt x="369" y="47"/>
                    </a:lnTo>
                    <a:lnTo>
                      <a:pt x="373" y="50"/>
                    </a:lnTo>
                    <a:lnTo>
                      <a:pt x="373" y="50"/>
                    </a:lnTo>
                    <a:lnTo>
                      <a:pt x="376" y="54"/>
                    </a:lnTo>
                    <a:lnTo>
                      <a:pt x="373" y="58"/>
                    </a:lnTo>
                    <a:lnTo>
                      <a:pt x="373" y="61"/>
                    </a:lnTo>
                    <a:lnTo>
                      <a:pt x="366" y="65"/>
                    </a:lnTo>
                    <a:lnTo>
                      <a:pt x="366" y="68"/>
                    </a:lnTo>
                    <a:lnTo>
                      <a:pt x="369" y="72"/>
                    </a:lnTo>
                    <a:lnTo>
                      <a:pt x="369" y="83"/>
                    </a:lnTo>
                    <a:lnTo>
                      <a:pt x="369" y="86"/>
                    </a:lnTo>
                    <a:lnTo>
                      <a:pt x="369" y="93"/>
                    </a:lnTo>
                    <a:lnTo>
                      <a:pt x="369" y="101"/>
                    </a:lnTo>
                    <a:lnTo>
                      <a:pt x="373" y="104"/>
                    </a:lnTo>
                    <a:lnTo>
                      <a:pt x="380" y="108"/>
                    </a:lnTo>
                    <a:lnTo>
                      <a:pt x="380" y="115"/>
                    </a:lnTo>
                    <a:lnTo>
                      <a:pt x="376" y="115"/>
                    </a:lnTo>
                    <a:lnTo>
                      <a:pt x="373" y="115"/>
                    </a:lnTo>
                    <a:lnTo>
                      <a:pt x="369" y="111"/>
                    </a:lnTo>
                    <a:lnTo>
                      <a:pt x="362" y="111"/>
                    </a:lnTo>
                    <a:lnTo>
                      <a:pt x="351" y="111"/>
                    </a:lnTo>
                    <a:lnTo>
                      <a:pt x="340" y="108"/>
                    </a:lnTo>
                    <a:lnTo>
                      <a:pt x="333" y="115"/>
                    </a:lnTo>
                    <a:lnTo>
                      <a:pt x="330" y="115"/>
                    </a:lnTo>
                    <a:lnTo>
                      <a:pt x="330" y="115"/>
                    </a:lnTo>
                    <a:lnTo>
                      <a:pt x="330" y="115"/>
                    </a:lnTo>
                    <a:lnTo>
                      <a:pt x="326" y="115"/>
                    </a:lnTo>
                    <a:lnTo>
                      <a:pt x="326" y="111"/>
                    </a:lnTo>
                    <a:lnTo>
                      <a:pt x="323" y="115"/>
                    </a:lnTo>
                    <a:lnTo>
                      <a:pt x="319" y="119"/>
                    </a:lnTo>
                    <a:lnTo>
                      <a:pt x="305" y="119"/>
                    </a:lnTo>
                    <a:lnTo>
                      <a:pt x="301" y="119"/>
                    </a:lnTo>
                    <a:lnTo>
                      <a:pt x="297" y="119"/>
                    </a:lnTo>
                    <a:lnTo>
                      <a:pt x="290" y="119"/>
                    </a:lnTo>
                    <a:lnTo>
                      <a:pt x="287" y="122"/>
                    </a:lnTo>
                    <a:lnTo>
                      <a:pt x="283" y="122"/>
                    </a:lnTo>
                    <a:lnTo>
                      <a:pt x="280" y="126"/>
                    </a:lnTo>
                    <a:lnTo>
                      <a:pt x="280" y="126"/>
                    </a:lnTo>
                    <a:lnTo>
                      <a:pt x="265" y="129"/>
                    </a:lnTo>
                    <a:lnTo>
                      <a:pt x="254" y="126"/>
                    </a:lnTo>
                    <a:lnTo>
                      <a:pt x="251" y="122"/>
                    </a:lnTo>
                    <a:lnTo>
                      <a:pt x="247" y="122"/>
                    </a:lnTo>
                    <a:lnTo>
                      <a:pt x="244" y="122"/>
                    </a:lnTo>
                    <a:lnTo>
                      <a:pt x="240" y="126"/>
                    </a:lnTo>
                    <a:lnTo>
                      <a:pt x="237" y="126"/>
                    </a:lnTo>
                    <a:lnTo>
                      <a:pt x="233" y="126"/>
                    </a:lnTo>
                    <a:lnTo>
                      <a:pt x="229" y="129"/>
                    </a:lnTo>
                    <a:lnTo>
                      <a:pt x="226" y="129"/>
                    </a:lnTo>
                    <a:lnTo>
                      <a:pt x="222" y="129"/>
                    </a:lnTo>
                    <a:lnTo>
                      <a:pt x="222" y="129"/>
                    </a:lnTo>
                    <a:lnTo>
                      <a:pt x="222" y="126"/>
                    </a:lnTo>
                    <a:lnTo>
                      <a:pt x="222" y="126"/>
                    </a:lnTo>
                    <a:lnTo>
                      <a:pt x="222" y="126"/>
                    </a:lnTo>
                    <a:lnTo>
                      <a:pt x="219" y="126"/>
                    </a:lnTo>
                    <a:lnTo>
                      <a:pt x="215" y="126"/>
                    </a:lnTo>
                    <a:lnTo>
                      <a:pt x="215" y="126"/>
                    </a:lnTo>
                    <a:lnTo>
                      <a:pt x="211" y="129"/>
                    </a:lnTo>
                    <a:lnTo>
                      <a:pt x="211" y="129"/>
                    </a:lnTo>
                    <a:lnTo>
                      <a:pt x="211" y="129"/>
                    </a:lnTo>
                    <a:lnTo>
                      <a:pt x="211" y="133"/>
                    </a:lnTo>
                    <a:lnTo>
                      <a:pt x="215" y="137"/>
                    </a:lnTo>
                    <a:lnTo>
                      <a:pt x="215" y="137"/>
                    </a:lnTo>
                    <a:lnTo>
                      <a:pt x="215" y="140"/>
                    </a:lnTo>
                    <a:lnTo>
                      <a:pt x="211" y="140"/>
                    </a:lnTo>
                    <a:lnTo>
                      <a:pt x="208" y="140"/>
                    </a:lnTo>
                    <a:lnTo>
                      <a:pt x="208" y="140"/>
                    </a:lnTo>
                    <a:lnTo>
                      <a:pt x="208" y="144"/>
                    </a:lnTo>
                    <a:lnTo>
                      <a:pt x="204" y="144"/>
                    </a:lnTo>
                    <a:lnTo>
                      <a:pt x="204" y="147"/>
                    </a:lnTo>
                    <a:lnTo>
                      <a:pt x="204" y="147"/>
                    </a:lnTo>
                    <a:lnTo>
                      <a:pt x="201" y="147"/>
                    </a:lnTo>
                    <a:lnTo>
                      <a:pt x="201" y="144"/>
                    </a:lnTo>
                    <a:lnTo>
                      <a:pt x="197" y="144"/>
                    </a:lnTo>
                    <a:lnTo>
                      <a:pt x="201" y="14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45" name="Freeform 870">
                <a:extLst>
                  <a:ext uri="{FF2B5EF4-FFF2-40B4-BE49-F238E27FC236}">
                    <a16:creationId xmlns:a16="http://schemas.microsoft.com/office/drawing/2014/main" id="{1C1EAB3C-CEAE-4E6C-855C-51B135AA097F}"/>
                  </a:ext>
                </a:extLst>
              </p:cNvPr>
              <p:cNvSpPr>
                <a:spLocks/>
              </p:cNvSpPr>
              <p:nvPr/>
            </p:nvSpPr>
            <p:spPr bwMode="auto">
              <a:xfrm>
                <a:off x="4259" y="1810"/>
                <a:ext cx="380" cy="147"/>
              </a:xfrm>
              <a:custGeom>
                <a:avLst/>
                <a:gdLst>
                  <a:gd name="T0" fmla="*/ 204 w 380"/>
                  <a:gd name="T1" fmla="*/ 126 h 147"/>
                  <a:gd name="T2" fmla="*/ 186 w 380"/>
                  <a:gd name="T3" fmla="*/ 129 h 147"/>
                  <a:gd name="T4" fmla="*/ 168 w 380"/>
                  <a:gd name="T5" fmla="*/ 126 h 147"/>
                  <a:gd name="T6" fmla="*/ 151 w 380"/>
                  <a:gd name="T7" fmla="*/ 140 h 147"/>
                  <a:gd name="T8" fmla="*/ 126 w 380"/>
                  <a:gd name="T9" fmla="*/ 137 h 147"/>
                  <a:gd name="T10" fmla="*/ 104 w 380"/>
                  <a:gd name="T11" fmla="*/ 126 h 147"/>
                  <a:gd name="T12" fmla="*/ 90 w 380"/>
                  <a:gd name="T13" fmla="*/ 133 h 147"/>
                  <a:gd name="T14" fmla="*/ 72 w 380"/>
                  <a:gd name="T15" fmla="*/ 140 h 147"/>
                  <a:gd name="T16" fmla="*/ 61 w 380"/>
                  <a:gd name="T17" fmla="*/ 129 h 147"/>
                  <a:gd name="T18" fmla="*/ 54 w 380"/>
                  <a:gd name="T19" fmla="*/ 126 h 147"/>
                  <a:gd name="T20" fmla="*/ 40 w 380"/>
                  <a:gd name="T21" fmla="*/ 129 h 147"/>
                  <a:gd name="T22" fmla="*/ 29 w 380"/>
                  <a:gd name="T23" fmla="*/ 126 h 147"/>
                  <a:gd name="T24" fmla="*/ 43 w 380"/>
                  <a:gd name="T25" fmla="*/ 122 h 147"/>
                  <a:gd name="T26" fmla="*/ 25 w 380"/>
                  <a:gd name="T27" fmla="*/ 119 h 147"/>
                  <a:gd name="T28" fmla="*/ 22 w 380"/>
                  <a:gd name="T29" fmla="*/ 108 h 147"/>
                  <a:gd name="T30" fmla="*/ 18 w 380"/>
                  <a:gd name="T31" fmla="*/ 104 h 147"/>
                  <a:gd name="T32" fmla="*/ 14 w 380"/>
                  <a:gd name="T33" fmla="*/ 93 h 147"/>
                  <a:gd name="T34" fmla="*/ 4 w 380"/>
                  <a:gd name="T35" fmla="*/ 90 h 147"/>
                  <a:gd name="T36" fmla="*/ 7 w 380"/>
                  <a:gd name="T37" fmla="*/ 83 h 147"/>
                  <a:gd name="T38" fmla="*/ 18 w 380"/>
                  <a:gd name="T39" fmla="*/ 86 h 147"/>
                  <a:gd name="T40" fmla="*/ 14 w 380"/>
                  <a:gd name="T41" fmla="*/ 76 h 147"/>
                  <a:gd name="T42" fmla="*/ 14 w 380"/>
                  <a:gd name="T43" fmla="*/ 61 h 147"/>
                  <a:gd name="T44" fmla="*/ 0 w 380"/>
                  <a:gd name="T45" fmla="*/ 54 h 147"/>
                  <a:gd name="T46" fmla="*/ 11 w 380"/>
                  <a:gd name="T47" fmla="*/ 40 h 147"/>
                  <a:gd name="T48" fmla="*/ 32 w 380"/>
                  <a:gd name="T49" fmla="*/ 40 h 147"/>
                  <a:gd name="T50" fmla="*/ 40 w 380"/>
                  <a:gd name="T51" fmla="*/ 40 h 147"/>
                  <a:gd name="T52" fmla="*/ 57 w 380"/>
                  <a:gd name="T53" fmla="*/ 36 h 147"/>
                  <a:gd name="T54" fmla="*/ 72 w 380"/>
                  <a:gd name="T55" fmla="*/ 29 h 147"/>
                  <a:gd name="T56" fmla="*/ 61 w 380"/>
                  <a:gd name="T57" fmla="*/ 25 h 147"/>
                  <a:gd name="T58" fmla="*/ 65 w 380"/>
                  <a:gd name="T59" fmla="*/ 22 h 147"/>
                  <a:gd name="T60" fmla="*/ 93 w 380"/>
                  <a:gd name="T61" fmla="*/ 22 h 147"/>
                  <a:gd name="T62" fmla="*/ 118 w 380"/>
                  <a:gd name="T63" fmla="*/ 11 h 147"/>
                  <a:gd name="T64" fmla="*/ 147 w 380"/>
                  <a:gd name="T65" fmla="*/ 0 h 147"/>
                  <a:gd name="T66" fmla="*/ 183 w 380"/>
                  <a:gd name="T67" fmla="*/ 0 h 147"/>
                  <a:gd name="T68" fmla="*/ 197 w 380"/>
                  <a:gd name="T69" fmla="*/ 11 h 147"/>
                  <a:gd name="T70" fmla="*/ 229 w 380"/>
                  <a:gd name="T71" fmla="*/ 25 h 147"/>
                  <a:gd name="T72" fmla="*/ 258 w 380"/>
                  <a:gd name="T73" fmla="*/ 25 h 147"/>
                  <a:gd name="T74" fmla="*/ 312 w 380"/>
                  <a:gd name="T75" fmla="*/ 11 h 147"/>
                  <a:gd name="T76" fmla="*/ 330 w 380"/>
                  <a:gd name="T77" fmla="*/ 15 h 147"/>
                  <a:gd name="T78" fmla="*/ 340 w 380"/>
                  <a:gd name="T79" fmla="*/ 15 h 147"/>
                  <a:gd name="T80" fmla="*/ 355 w 380"/>
                  <a:gd name="T81" fmla="*/ 29 h 147"/>
                  <a:gd name="T82" fmla="*/ 369 w 380"/>
                  <a:gd name="T83" fmla="*/ 47 h 147"/>
                  <a:gd name="T84" fmla="*/ 373 w 380"/>
                  <a:gd name="T85" fmla="*/ 61 h 147"/>
                  <a:gd name="T86" fmla="*/ 369 w 380"/>
                  <a:gd name="T87" fmla="*/ 86 h 147"/>
                  <a:gd name="T88" fmla="*/ 380 w 380"/>
                  <a:gd name="T89" fmla="*/ 115 h 147"/>
                  <a:gd name="T90" fmla="*/ 351 w 380"/>
                  <a:gd name="T91" fmla="*/ 111 h 147"/>
                  <a:gd name="T92" fmla="*/ 330 w 380"/>
                  <a:gd name="T93" fmla="*/ 115 h 147"/>
                  <a:gd name="T94" fmla="*/ 305 w 380"/>
                  <a:gd name="T95" fmla="*/ 119 h 147"/>
                  <a:gd name="T96" fmla="*/ 283 w 380"/>
                  <a:gd name="T97" fmla="*/ 122 h 147"/>
                  <a:gd name="T98" fmla="*/ 251 w 380"/>
                  <a:gd name="T99" fmla="*/ 122 h 147"/>
                  <a:gd name="T100" fmla="*/ 233 w 380"/>
                  <a:gd name="T101" fmla="*/ 126 h 147"/>
                  <a:gd name="T102" fmla="*/ 222 w 380"/>
                  <a:gd name="T103" fmla="*/ 126 h 147"/>
                  <a:gd name="T104" fmla="*/ 215 w 380"/>
                  <a:gd name="T105" fmla="*/ 126 h 147"/>
                  <a:gd name="T106" fmla="*/ 215 w 380"/>
                  <a:gd name="T107" fmla="*/ 137 h 147"/>
                  <a:gd name="T108" fmla="*/ 208 w 380"/>
                  <a:gd name="T109" fmla="*/ 140 h 147"/>
                  <a:gd name="T110" fmla="*/ 201 w 380"/>
                  <a:gd name="T111"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0" h="147">
                    <a:moveTo>
                      <a:pt x="201" y="144"/>
                    </a:moveTo>
                    <a:lnTo>
                      <a:pt x="197" y="137"/>
                    </a:lnTo>
                    <a:lnTo>
                      <a:pt x="201" y="133"/>
                    </a:lnTo>
                    <a:lnTo>
                      <a:pt x="204" y="129"/>
                    </a:lnTo>
                    <a:lnTo>
                      <a:pt x="204" y="126"/>
                    </a:lnTo>
                    <a:lnTo>
                      <a:pt x="201" y="126"/>
                    </a:lnTo>
                    <a:lnTo>
                      <a:pt x="194" y="126"/>
                    </a:lnTo>
                    <a:lnTo>
                      <a:pt x="194" y="129"/>
                    </a:lnTo>
                    <a:lnTo>
                      <a:pt x="190" y="133"/>
                    </a:lnTo>
                    <a:lnTo>
                      <a:pt x="186" y="129"/>
                    </a:lnTo>
                    <a:lnTo>
                      <a:pt x="183" y="129"/>
                    </a:lnTo>
                    <a:lnTo>
                      <a:pt x="179" y="126"/>
                    </a:lnTo>
                    <a:lnTo>
                      <a:pt x="176" y="126"/>
                    </a:lnTo>
                    <a:lnTo>
                      <a:pt x="176" y="126"/>
                    </a:lnTo>
                    <a:lnTo>
                      <a:pt x="168" y="126"/>
                    </a:lnTo>
                    <a:lnTo>
                      <a:pt x="165" y="133"/>
                    </a:lnTo>
                    <a:lnTo>
                      <a:pt x="161" y="137"/>
                    </a:lnTo>
                    <a:lnTo>
                      <a:pt x="158" y="137"/>
                    </a:lnTo>
                    <a:lnTo>
                      <a:pt x="154" y="140"/>
                    </a:lnTo>
                    <a:lnTo>
                      <a:pt x="151" y="140"/>
                    </a:lnTo>
                    <a:lnTo>
                      <a:pt x="147" y="140"/>
                    </a:lnTo>
                    <a:lnTo>
                      <a:pt x="140" y="144"/>
                    </a:lnTo>
                    <a:lnTo>
                      <a:pt x="136" y="144"/>
                    </a:lnTo>
                    <a:lnTo>
                      <a:pt x="129" y="140"/>
                    </a:lnTo>
                    <a:lnTo>
                      <a:pt x="126" y="137"/>
                    </a:lnTo>
                    <a:lnTo>
                      <a:pt x="126" y="137"/>
                    </a:lnTo>
                    <a:lnTo>
                      <a:pt x="122" y="133"/>
                    </a:lnTo>
                    <a:lnTo>
                      <a:pt x="118" y="129"/>
                    </a:lnTo>
                    <a:lnTo>
                      <a:pt x="108" y="126"/>
                    </a:lnTo>
                    <a:lnTo>
                      <a:pt x="104" y="126"/>
                    </a:lnTo>
                    <a:lnTo>
                      <a:pt x="97" y="122"/>
                    </a:lnTo>
                    <a:lnTo>
                      <a:pt x="93" y="126"/>
                    </a:lnTo>
                    <a:lnTo>
                      <a:pt x="93" y="126"/>
                    </a:lnTo>
                    <a:lnTo>
                      <a:pt x="90" y="126"/>
                    </a:lnTo>
                    <a:lnTo>
                      <a:pt x="90" y="133"/>
                    </a:lnTo>
                    <a:lnTo>
                      <a:pt x="90" y="133"/>
                    </a:lnTo>
                    <a:lnTo>
                      <a:pt x="90" y="137"/>
                    </a:lnTo>
                    <a:lnTo>
                      <a:pt x="83" y="140"/>
                    </a:lnTo>
                    <a:lnTo>
                      <a:pt x="75" y="140"/>
                    </a:lnTo>
                    <a:lnTo>
                      <a:pt x="72" y="140"/>
                    </a:lnTo>
                    <a:lnTo>
                      <a:pt x="68" y="140"/>
                    </a:lnTo>
                    <a:lnTo>
                      <a:pt x="65" y="137"/>
                    </a:lnTo>
                    <a:lnTo>
                      <a:pt x="61" y="133"/>
                    </a:lnTo>
                    <a:lnTo>
                      <a:pt x="61" y="129"/>
                    </a:lnTo>
                    <a:lnTo>
                      <a:pt x="61" y="129"/>
                    </a:lnTo>
                    <a:lnTo>
                      <a:pt x="57" y="126"/>
                    </a:lnTo>
                    <a:lnTo>
                      <a:pt x="57" y="129"/>
                    </a:lnTo>
                    <a:lnTo>
                      <a:pt x="57" y="129"/>
                    </a:lnTo>
                    <a:lnTo>
                      <a:pt x="54" y="129"/>
                    </a:lnTo>
                    <a:lnTo>
                      <a:pt x="54" y="126"/>
                    </a:lnTo>
                    <a:lnTo>
                      <a:pt x="50" y="126"/>
                    </a:lnTo>
                    <a:lnTo>
                      <a:pt x="50" y="126"/>
                    </a:lnTo>
                    <a:lnTo>
                      <a:pt x="43" y="126"/>
                    </a:lnTo>
                    <a:lnTo>
                      <a:pt x="43" y="126"/>
                    </a:lnTo>
                    <a:lnTo>
                      <a:pt x="40" y="129"/>
                    </a:lnTo>
                    <a:lnTo>
                      <a:pt x="40" y="129"/>
                    </a:lnTo>
                    <a:lnTo>
                      <a:pt x="40" y="126"/>
                    </a:lnTo>
                    <a:lnTo>
                      <a:pt x="40" y="126"/>
                    </a:lnTo>
                    <a:lnTo>
                      <a:pt x="25" y="129"/>
                    </a:lnTo>
                    <a:lnTo>
                      <a:pt x="29" y="126"/>
                    </a:lnTo>
                    <a:lnTo>
                      <a:pt x="32" y="126"/>
                    </a:lnTo>
                    <a:lnTo>
                      <a:pt x="36" y="126"/>
                    </a:lnTo>
                    <a:lnTo>
                      <a:pt x="40" y="122"/>
                    </a:lnTo>
                    <a:lnTo>
                      <a:pt x="40" y="122"/>
                    </a:lnTo>
                    <a:lnTo>
                      <a:pt x="43" y="122"/>
                    </a:lnTo>
                    <a:lnTo>
                      <a:pt x="43" y="119"/>
                    </a:lnTo>
                    <a:lnTo>
                      <a:pt x="43" y="119"/>
                    </a:lnTo>
                    <a:lnTo>
                      <a:pt x="32" y="122"/>
                    </a:lnTo>
                    <a:lnTo>
                      <a:pt x="25" y="122"/>
                    </a:lnTo>
                    <a:lnTo>
                      <a:pt x="25" y="119"/>
                    </a:lnTo>
                    <a:lnTo>
                      <a:pt x="29" y="115"/>
                    </a:lnTo>
                    <a:lnTo>
                      <a:pt x="25" y="111"/>
                    </a:lnTo>
                    <a:lnTo>
                      <a:pt x="25" y="111"/>
                    </a:lnTo>
                    <a:lnTo>
                      <a:pt x="22" y="111"/>
                    </a:lnTo>
                    <a:lnTo>
                      <a:pt x="22" y="108"/>
                    </a:lnTo>
                    <a:lnTo>
                      <a:pt x="25" y="108"/>
                    </a:lnTo>
                    <a:lnTo>
                      <a:pt x="25" y="104"/>
                    </a:lnTo>
                    <a:lnTo>
                      <a:pt x="22" y="104"/>
                    </a:lnTo>
                    <a:lnTo>
                      <a:pt x="22" y="108"/>
                    </a:lnTo>
                    <a:lnTo>
                      <a:pt x="18" y="104"/>
                    </a:lnTo>
                    <a:lnTo>
                      <a:pt x="22" y="104"/>
                    </a:lnTo>
                    <a:lnTo>
                      <a:pt x="22" y="101"/>
                    </a:lnTo>
                    <a:lnTo>
                      <a:pt x="22" y="97"/>
                    </a:lnTo>
                    <a:lnTo>
                      <a:pt x="18" y="97"/>
                    </a:lnTo>
                    <a:lnTo>
                      <a:pt x="14" y="93"/>
                    </a:lnTo>
                    <a:lnTo>
                      <a:pt x="11" y="93"/>
                    </a:lnTo>
                    <a:lnTo>
                      <a:pt x="7" y="93"/>
                    </a:lnTo>
                    <a:lnTo>
                      <a:pt x="4" y="93"/>
                    </a:lnTo>
                    <a:lnTo>
                      <a:pt x="4" y="90"/>
                    </a:lnTo>
                    <a:lnTo>
                      <a:pt x="4" y="90"/>
                    </a:lnTo>
                    <a:lnTo>
                      <a:pt x="4" y="90"/>
                    </a:lnTo>
                    <a:lnTo>
                      <a:pt x="7" y="86"/>
                    </a:lnTo>
                    <a:lnTo>
                      <a:pt x="4" y="83"/>
                    </a:lnTo>
                    <a:lnTo>
                      <a:pt x="7" y="83"/>
                    </a:lnTo>
                    <a:lnTo>
                      <a:pt x="7" y="83"/>
                    </a:lnTo>
                    <a:lnTo>
                      <a:pt x="11" y="86"/>
                    </a:lnTo>
                    <a:lnTo>
                      <a:pt x="11" y="86"/>
                    </a:lnTo>
                    <a:lnTo>
                      <a:pt x="14" y="86"/>
                    </a:lnTo>
                    <a:lnTo>
                      <a:pt x="18" y="86"/>
                    </a:lnTo>
                    <a:lnTo>
                      <a:pt x="18" y="86"/>
                    </a:lnTo>
                    <a:lnTo>
                      <a:pt x="14" y="86"/>
                    </a:lnTo>
                    <a:lnTo>
                      <a:pt x="14" y="83"/>
                    </a:lnTo>
                    <a:lnTo>
                      <a:pt x="14" y="79"/>
                    </a:lnTo>
                    <a:lnTo>
                      <a:pt x="18" y="76"/>
                    </a:lnTo>
                    <a:lnTo>
                      <a:pt x="14" y="76"/>
                    </a:lnTo>
                    <a:lnTo>
                      <a:pt x="14" y="72"/>
                    </a:lnTo>
                    <a:lnTo>
                      <a:pt x="14" y="72"/>
                    </a:lnTo>
                    <a:lnTo>
                      <a:pt x="11" y="68"/>
                    </a:lnTo>
                    <a:lnTo>
                      <a:pt x="11" y="65"/>
                    </a:lnTo>
                    <a:lnTo>
                      <a:pt x="14" y="61"/>
                    </a:lnTo>
                    <a:lnTo>
                      <a:pt x="14" y="61"/>
                    </a:lnTo>
                    <a:lnTo>
                      <a:pt x="7" y="61"/>
                    </a:lnTo>
                    <a:lnTo>
                      <a:pt x="0" y="61"/>
                    </a:lnTo>
                    <a:lnTo>
                      <a:pt x="0" y="61"/>
                    </a:lnTo>
                    <a:lnTo>
                      <a:pt x="0" y="54"/>
                    </a:lnTo>
                    <a:lnTo>
                      <a:pt x="4" y="50"/>
                    </a:lnTo>
                    <a:lnTo>
                      <a:pt x="4" y="47"/>
                    </a:lnTo>
                    <a:lnTo>
                      <a:pt x="7" y="47"/>
                    </a:lnTo>
                    <a:lnTo>
                      <a:pt x="11" y="43"/>
                    </a:lnTo>
                    <a:lnTo>
                      <a:pt x="11" y="40"/>
                    </a:lnTo>
                    <a:lnTo>
                      <a:pt x="18" y="40"/>
                    </a:lnTo>
                    <a:lnTo>
                      <a:pt x="22" y="40"/>
                    </a:lnTo>
                    <a:lnTo>
                      <a:pt x="25" y="40"/>
                    </a:lnTo>
                    <a:lnTo>
                      <a:pt x="29" y="40"/>
                    </a:lnTo>
                    <a:lnTo>
                      <a:pt x="32" y="40"/>
                    </a:lnTo>
                    <a:lnTo>
                      <a:pt x="32" y="36"/>
                    </a:lnTo>
                    <a:lnTo>
                      <a:pt x="36" y="36"/>
                    </a:lnTo>
                    <a:lnTo>
                      <a:pt x="36" y="36"/>
                    </a:lnTo>
                    <a:lnTo>
                      <a:pt x="36" y="40"/>
                    </a:lnTo>
                    <a:lnTo>
                      <a:pt x="40" y="40"/>
                    </a:lnTo>
                    <a:lnTo>
                      <a:pt x="43" y="40"/>
                    </a:lnTo>
                    <a:lnTo>
                      <a:pt x="54" y="40"/>
                    </a:lnTo>
                    <a:lnTo>
                      <a:pt x="61" y="40"/>
                    </a:lnTo>
                    <a:lnTo>
                      <a:pt x="57" y="36"/>
                    </a:lnTo>
                    <a:lnTo>
                      <a:pt x="57" y="36"/>
                    </a:lnTo>
                    <a:lnTo>
                      <a:pt x="54" y="36"/>
                    </a:lnTo>
                    <a:lnTo>
                      <a:pt x="57" y="32"/>
                    </a:lnTo>
                    <a:lnTo>
                      <a:pt x="75" y="32"/>
                    </a:lnTo>
                    <a:lnTo>
                      <a:pt x="75" y="32"/>
                    </a:lnTo>
                    <a:lnTo>
                      <a:pt x="72" y="29"/>
                    </a:lnTo>
                    <a:lnTo>
                      <a:pt x="68" y="32"/>
                    </a:lnTo>
                    <a:lnTo>
                      <a:pt x="65" y="29"/>
                    </a:lnTo>
                    <a:lnTo>
                      <a:pt x="65" y="29"/>
                    </a:lnTo>
                    <a:lnTo>
                      <a:pt x="61" y="29"/>
                    </a:lnTo>
                    <a:lnTo>
                      <a:pt x="61" y="25"/>
                    </a:lnTo>
                    <a:lnTo>
                      <a:pt x="61" y="25"/>
                    </a:lnTo>
                    <a:lnTo>
                      <a:pt x="61" y="22"/>
                    </a:lnTo>
                    <a:lnTo>
                      <a:pt x="61" y="18"/>
                    </a:lnTo>
                    <a:lnTo>
                      <a:pt x="65" y="22"/>
                    </a:lnTo>
                    <a:lnTo>
                      <a:pt x="65" y="22"/>
                    </a:lnTo>
                    <a:lnTo>
                      <a:pt x="72" y="22"/>
                    </a:lnTo>
                    <a:lnTo>
                      <a:pt x="86" y="22"/>
                    </a:lnTo>
                    <a:lnTo>
                      <a:pt x="90" y="22"/>
                    </a:lnTo>
                    <a:lnTo>
                      <a:pt x="93" y="25"/>
                    </a:lnTo>
                    <a:lnTo>
                      <a:pt x="93" y="22"/>
                    </a:lnTo>
                    <a:lnTo>
                      <a:pt x="100" y="25"/>
                    </a:lnTo>
                    <a:lnTo>
                      <a:pt x="108" y="22"/>
                    </a:lnTo>
                    <a:lnTo>
                      <a:pt x="108" y="18"/>
                    </a:lnTo>
                    <a:lnTo>
                      <a:pt x="115" y="15"/>
                    </a:lnTo>
                    <a:lnTo>
                      <a:pt x="118" y="11"/>
                    </a:lnTo>
                    <a:lnTo>
                      <a:pt x="122" y="11"/>
                    </a:lnTo>
                    <a:lnTo>
                      <a:pt x="126" y="7"/>
                    </a:lnTo>
                    <a:lnTo>
                      <a:pt x="133" y="4"/>
                    </a:lnTo>
                    <a:lnTo>
                      <a:pt x="140" y="0"/>
                    </a:lnTo>
                    <a:lnTo>
                      <a:pt x="147" y="0"/>
                    </a:lnTo>
                    <a:lnTo>
                      <a:pt x="154" y="0"/>
                    </a:lnTo>
                    <a:lnTo>
                      <a:pt x="161" y="0"/>
                    </a:lnTo>
                    <a:lnTo>
                      <a:pt x="176" y="0"/>
                    </a:lnTo>
                    <a:lnTo>
                      <a:pt x="179" y="0"/>
                    </a:lnTo>
                    <a:lnTo>
                      <a:pt x="183" y="0"/>
                    </a:lnTo>
                    <a:lnTo>
                      <a:pt x="186" y="0"/>
                    </a:lnTo>
                    <a:lnTo>
                      <a:pt x="186" y="4"/>
                    </a:lnTo>
                    <a:lnTo>
                      <a:pt x="186" y="7"/>
                    </a:lnTo>
                    <a:lnTo>
                      <a:pt x="194" y="7"/>
                    </a:lnTo>
                    <a:lnTo>
                      <a:pt x="197" y="11"/>
                    </a:lnTo>
                    <a:lnTo>
                      <a:pt x="201" y="7"/>
                    </a:lnTo>
                    <a:lnTo>
                      <a:pt x="204" y="11"/>
                    </a:lnTo>
                    <a:lnTo>
                      <a:pt x="208" y="18"/>
                    </a:lnTo>
                    <a:lnTo>
                      <a:pt x="219" y="18"/>
                    </a:lnTo>
                    <a:lnTo>
                      <a:pt x="229" y="25"/>
                    </a:lnTo>
                    <a:lnTo>
                      <a:pt x="233" y="25"/>
                    </a:lnTo>
                    <a:lnTo>
                      <a:pt x="237" y="22"/>
                    </a:lnTo>
                    <a:lnTo>
                      <a:pt x="244" y="25"/>
                    </a:lnTo>
                    <a:lnTo>
                      <a:pt x="251" y="25"/>
                    </a:lnTo>
                    <a:lnTo>
                      <a:pt x="258" y="25"/>
                    </a:lnTo>
                    <a:lnTo>
                      <a:pt x="269" y="22"/>
                    </a:lnTo>
                    <a:lnTo>
                      <a:pt x="280" y="25"/>
                    </a:lnTo>
                    <a:lnTo>
                      <a:pt x="290" y="25"/>
                    </a:lnTo>
                    <a:lnTo>
                      <a:pt x="305" y="15"/>
                    </a:lnTo>
                    <a:lnTo>
                      <a:pt x="312" y="11"/>
                    </a:lnTo>
                    <a:lnTo>
                      <a:pt x="312" y="11"/>
                    </a:lnTo>
                    <a:lnTo>
                      <a:pt x="315" y="11"/>
                    </a:lnTo>
                    <a:lnTo>
                      <a:pt x="319" y="11"/>
                    </a:lnTo>
                    <a:lnTo>
                      <a:pt x="323" y="11"/>
                    </a:lnTo>
                    <a:lnTo>
                      <a:pt x="330" y="15"/>
                    </a:lnTo>
                    <a:lnTo>
                      <a:pt x="330" y="15"/>
                    </a:lnTo>
                    <a:lnTo>
                      <a:pt x="333" y="11"/>
                    </a:lnTo>
                    <a:lnTo>
                      <a:pt x="333" y="11"/>
                    </a:lnTo>
                    <a:lnTo>
                      <a:pt x="337" y="11"/>
                    </a:lnTo>
                    <a:lnTo>
                      <a:pt x="340" y="15"/>
                    </a:lnTo>
                    <a:lnTo>
                      <a:pt x="344" y="18"/>
                    </a:lnTo>
                    <a:lnTo>
                      <a:pt x="348" y="18"/>
                    </a:lnTo>
                    <a:lnTo>
                      <a:pt x="351" y="22"/>
                    </a:lnTo>
                    <a:lnTo>
                      <a:pt x="351" y="25"/>
                    </a:lnTo>
                    <a:lnTo>
                      <a:pt x="355" y="29"/>
                    </a:lnTo>
                    <a:lnTo>
                      <a:pt x="355" y="36"/>
                    </a:lnTo>
                    <a:lnTo>
                      <a:pt x="358" y="40"/>
                    </a:lnTo>
                    <a:lnTo>
                      <a:pt x="362" y="43"/>
                    </a:lnTo>
                    <a:lnTo>
                      <a:pt x="366" y="43"/>
                    </a:lnTo>
                    <a:lnTo>
                      <a:pt x="369" y="47"/>
                    </a:lnTo>
                    <a:lnTo>
                      <a:pt x="373" y="50"/>
                    </a:lnTo>
                    <a:lnTo>
                      <a:pt x="373" y="50"/>
                    </a:lnTo>
                    <a:lnTo>
                      <a:pt x="376" y="54"/>
                    </a:lnTo>
                    <a:lnTo>
                      <a:pt x="373" y="58"/>
                    </a:lnTo>
                    <a:lnTo>
                      <a:pt x="373" y="61"/>
                    </a:lnTo>
                    <a:lnTo>
                      <a:pt x="366" y="65"/>
                    </a:lnTo>
                    <a:lnTo>
                      <a:pt x="366" y="68"/>
                    </a:lnTo>
                    <a:lnTo>
                      <a:pt x="369" y="72"/>
                    </a:lnTo>
                    <a:lnTo>
                      <a:pt x="369" y="83"/>
                    </a:lnTo>
                    <a:lnTo>
                      <a:pt x="369" y="86"/>
                    </a:lnTo>
                    <a:lnTo>
                      <a:pt x="369" y="93"/>
                    </a:lnTo>
                    <a:lnTo>
                      <a:pt x="369" y="101"/>
                    </a:lnTo>
                    <a:lnTo>
                      <a:pt x="373" y="104"/>
                    </a:lnTo>
                    <a:lnTo>
                      <a:pt x="380" y="108"/>
                    </a:lnTo>
                    <a:lnTo>
                      <a:pt x="380" y="115"/>
                    </a:lnTo>
                    <a:lnTo>
                      <a:pt x="376" y="115"/>
                    </a:lnTo>
                    <a:lnTo>
                      <a:pt x="373" y="115"/>
                    </a:lnTo>
                    <a:lnTo>
                      <a:pt x="369" y="111"/>
                    </a:lnTo>
                    <a:lnTo>
                      <a:pt x="362" y="111"/>
                    </a:lnTo>
                    <a:lnTo>
                      <a:pt x="351" y="111"/>
                    </a:lnTo>
                    <a:lnTo>
                      <a:pt x="340" y="108"/>
                    </a:lnTo>
                    <a:lnTo>
                      <a:pt x="333" y="115"/>
                    </a:lnTo>
                    <a:lnTo>
                      <a:pt x="330" y="115"/>
                    </a:lnTo>
                    <a:lnTo>
                      <a:pt x="330" y="115"/>
                    </a:lnTo>
                    <a:lnTo>
                      <a:pt x="330" y="115"/>
                    </a:lnTo>
                    <a:lnTo>
                      <a:pt x="326" y="115"/>
                    </a:lnTo>
                    <a:lnTo>
                      <a:pt x="326" y="111"/>
                    </a:lnTo>
                    <a:lnTo>
                      <a:pt x="323" y="115"/>
                    </a:lnTo>
                    <a:lnTo>
                      <a:pt x="319" y="119"/>
                    </a:lnTo>
                    <a:lnTo>
                      <a:pt x="305" y="119"/>
                    </a:lnTo>
                    <a:lnTo>
                      <a:pt x="301" y="119"/>
                    </a:lnTo>
                    <a:lnTo>
                      <a:pt x="297" y="119"/>
                    </a:lnTo>
                    <a:lnTo>
                      <a:pt x="290" y="119"/>
                    </a:lnTo>
                    <a:lnTo>
                      <a:pt x="287" y="122"/>
                    </a:lnTo>
                    <a:lnTo>
                      <a:pt x="283" y="122"/>
                    </a:lnTo>
                    <a:lnTo>
                      <a:pt x="280" y="126"/>
                    </a:lnTo>
                    <a:lnTo>
                      <a:pt x="280" y="126"/>
                    </a:lnTo>
                    <a:lnTo>
                      <a:pt x="265" y="129"/>
                    </a:lnTo>
                    <a:lnTo>
                      <a:pt x="254" y="126"/>
                    </a:lnTo>
                    <a:lnTo>
                      <a:pt x="251" y="122"/>
                    </a:lnTo>
                    <a:lnTo>
                      <a:pt x="247" y="122"/>
                    </a:lnTo>
                    <a:lnTo>
                      <a:pt x="244" y="122"/>
                    </a:lnTo>
                    <a:lnTo>
                      <a:pt x="240" y="126"/>
                    </a:lnTo>
                    <a:lnTo>
                      <a:pt x="237" y="126"/>
                    </a:lnTo>
                    <a:lnTo>
                      <a:pt x="233" y="126"/>
                    </a:lnTo>
                    <a:lnTo>
                      <a:pt x="229" y="129"/>
                    </a:lnTo>
                    <a:lnTo>
                      <a:pt x="226" y="129"/>
                    </a:lnTo>
                    <a:lnTo>
                      <a:pt x="222" y="129"/>
                    </a:lnTo>
                    <a:lnTo>
                      <a:pt x="222" y="129"/>
                    </a:lnTo>
                    <a:lnTo>
                      <a:pt x="222" y="126"/>
                    </a:lnTo>
                    <a:lnTo>
                      <a:pt x="222" y="126"/>
                    </a:lnTo>
                    <a:lnTo>
                      <a:pt x="222" y="126"/>
                    </a:lnTo>
                    <a:lnTo>
                      <a:pt x="219" y="126"/>
                    </a:lnTo>
                    <a:lnTo>
                      <a:pt x="215" y="126"/>
                    </a:lnTo>
                    <a:lnTo>
                      <a:pt x="215" y="126"/>
                    </a:lnTo>
                    <a:lnTo>
                      <a:pt x="211" y="129"/>
                    </a:lnTo>
                    <a:lnTo>
                      <a:pt x="211" y="129"/>
                    </a:lnTo>
                    <a:lnTo>
                      <a:pt x="211" y="129"/>
                    </a:lnTo>
                    <a:lnTo>
                      <a:pt x="211" y="133"/>
                    </a:lnTo>
                    <a:lnTo>
                      <a:pt x="215" y="137"/>
                    </a:lnTo>
                    <a:lnTo>
                      <a:pt x="215" y="137"/>
                    </a:lnTo>
                    <a:lnTo>
                      <a:pt x="215" y="140"/>
                    </a:lnTo>
                    <a:lnTo>
                      <a:pt x="211" y="140"/>
                    </a:lnTo>
                    <a:lnTo>
                      <a:pt x="208" y="140"/>
                    </a:lnTo>
                    <a:lnTo>
                      <a:pt x="208" y="140"/>
                    </a:lnTo>
                    <a:lnTo>
                      <a:pt x="208" y="144"/>
                    </a:lnTo>
                    <a:lnTo>
                      <a:pt x="204" y="144"/>
                    </a:lnTo>
                    <a:lnTo>
                      <a:pt x="204" y="147"/>
                    </a:lnTo>
                    <a:lnTo>
                      <a:pt x="204" y="147"/>
                    </a:lnTo>
                    <a:lnTo>
                      <a:pt x="201" y="147"/>
                    </a:lnTo>
                    <a:lnTo>
                      <a:pt x="201" y="144"/>
                    </a:lnTo>
                    <a:lnTo>
                      <a:pt x="197" y="144"/>
                    </a:lnTo>
                    <a:lnTo>
                      <a:pt x="201" y="14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46" name="Freeform 871">
                <a:extLst>
                  <a:ext uri="{FF2B5EF4-FFF2-40B4-BE49-F238E27FC236}">
                    <a16:creationId xmlns:a16="http://schemas.microsoft.com/office/drawing/2014/main" id="{2D04DB2A-30DC-4903-AAAD-07614074F527}"/>
                  </a:ext>
                </a:extLst>
              </p:cNvPr>
              <p:cNvSpPr>
                <a:spLocks/>
              </p:cNvSpPr>
              <p:nvPr/>
            </p:nvSpPr>
            <p:spPr bwMode="auto">
              <a:xfrm>
                <a:off x="5713" y="2295"/>
                <a:ext cx="162" cy="312"/>
              </a:xfrm>
              <a:custGeom>
                <a:avLst/>
                <a:gdLst>
                  <a:gd name="T0" fmla="*/ 51 w 162"/>
                  <a:gd name="T1" fmla="*/ 7 h 312"/>
                  <a:gd name="T2" fmla="*/ 33 w 162"/>
                  <a:gd name="T3" fmla="*/ 17 h 312"/>
                  <a:gd name="T4" fmla="*/ 11 w 162"/>
                  <a:gd name="T5" fmla="*/ 25 h 312"/>
                  <a:gd name="T6" fmla="*/ 0 w 162"/>
                  <a:gd name="T7" fmla="*/ 50 h 312"/>
                  <a:gd name="T8" fmla="*/ 18 w 162"/>
                  <a:gd name="T9" fmla="*/ 71 h 312"/>
                  <a:gd name="T10" fmla="*/ 22 w 162"/>
                  <a:gd name="T11" fmla="*/ 93 h 312"/>
                  <a:gd name="T12" fmla="*/ 22 w 162"/>
                  <a:gd name="T13" fmla="*/ 104 h 312"/>
                  <a:gd name="T14" fmla="*/ 15 w 162"/>
                  <a:gd name="T15" fmla="*/ 114 h 312"/>
                  <a:gd name="T16" fmla="*/ 22 w 162"/>
                  <a:gd name="T17" fmla="*/ 132 h 312"/>
                  <a:gd name="T18" fmla="*/ 33 w 162"/>
                  <a:gd name="T19" fmla="*/ 157 h 312"/>
                  <a:gd name="T20" fmla="*/ 43 w 162"/>
                  <a:gd name="T21" fmla="*/ 182 h 312"/>
                  <a:gd name="T22" fmla="*/ 29 w 162"/>
                  <a:gd name="T23" fmla="*/ 204 h 312"/>
                  <a:gd name="T24" fmla="*/ 26 w 162"/>
                  <a:gd name="T25" fmla="*/ 218 h 312"/>
                  <a:gd name="T26" fmla="*/ 15 w 162"/>
                  <a:gd name="T27" fmla="*/ 251 h 312"/>
                  <a:gd name="T28" fmla="*/ 33 w 162"/>
                  <a:gd name="T29" fmla="*/ 269 h 312"/>
                  <a:gd name="T30" fmla="*/ 47 w 162"/>
                  <a:gd name="T31" fmla="*/ 287 h 312"/>
                  <a:gd name="T32" fmla="*/ 61 w 162"/>
                  <a:gd name="T33" fmla="*/ 294 h 312"/>
                  <a:gd name="T34" fmla="*/ 76 w 162"/>
                  <a:gd name="T35" fmla="*/ 308 h 312"/>
                  <a:gd name="T36" fmla="*/ 94 w 162"/>
                  <a:gd name="T37" fmla="*/ 304 h 312"/>
                  <a:gd name="T38" fmla="*/ 83 w 162"/>
                  <a:gd name="T39" fmla="*/ 287 h 312"/>
                  <a:gd name="T40" fmla="*/ 61 w 162"/>
                  <a:gd name="T41" fmla="*/ 276 h 312"/>
                  <a:gd name="T42" fmla="*/ 51 w 162"/>
                  <a:gd name="T43" fmla="*/ 247 h 312"/>
                  <a:gd name="T44" fmla="*/ 40 w 162"/>
                  <a:gd name="T45" fmla="*/ 240 h 312"/>
                  <a:gd name="T46" fmla="*/ 33 w 162"/>
                  <a:gd name="T47" fmla="*/ 222 h 312"/>
                  <a:gd name="T48" fmla="*/ 36 w 162"/>
                  <a:gd name="T49" fmla="*/ 208 h 312"/>
                  <a:gd name="T50" fmla="*/ 43 w 162"/>
                  <a:gd name="T51" fmla="*/ 190 h 312"/>
                  <a:gd name="T52" fmla="*/ 51 w 162"/>
                  <a:gd name="T53" fmla="*/ 161 h 312"/>
                  <a:gd name="T54" fmla="*/ 61 w 162"/>
                  <a:gd name="T55" fmla="*/ 150 h 312"/>
                  <a:gd name="T56" fmla="*/ 69 w 162"/>
                  <a:gd name="T57" fmla="*/ 165 h 312"/>
                  <a:gd name="T58" fmla="*/ 72 w 162"/>
                  <a:gd name="T59" fmla="*/ 168 h 312"/>
                  <a:gd name="T60" fmla="*/ 94 w 162"/>
                  <a:gd name="T61" fmla="*/ 175 h 312"/>
                  <a:gd name="T62" fmla="*/ 104 w 162"/>
                  <a:gd name="T63" fmla="*/ 179 h 312"/>
                  <a:gd name="T64" fmla="*/ 112 w 162"/>
                  <a:gd name="T65" fmla="*/ 186 h 312"/>
                  <a:gd name="T66" fmla="*/ 101 w 162"/>
                  <a:gd name="T67" fmla="*/ 168 h 312"/>
                  <a:gd name="T68" fmla="*/ 101 w 162"/>
                  <a:gd name="T69" fmla="*/ 147 h 312"/>
                  <a:gd name="T70" fmla="*/ 112 w 162"/>
                  <a:gd name="T71" fmla="*/ 132 h 312"/>
                  <a:gd name="T72" fmla="*/ 140 w 162"/>
                  <a:gd name="T73" fmla="*/ 132 h 312"/>
                  <a:gd name="T74" fmla="*/ 158 w 162"/>
                  <a:gd name="T75" fmla="*/ 132 h 312"/>
                  <a:gd name="T76" fmla="*/ 162 w 162"/>
                  <a:gd name="T77" fmla="*/ 111 h 312"/>
                  <a:gd name="T78" fmla="*/ 158 w 162"/>
                  <a:gd name="T79" fmla="*/ 100 h 312"/>
                  <a:gd name="T80" fmla="*/ 147 w 162"/>
                  <a:gd name="T81" fmla="*/ 93 h 312"/>
                  <a:gd name="T82" fmla="*/ 144 w 162"/>
                  <a:gd name="T83" fmla="*/ 68 h 312"/>
                  <a:gd name="T84" fmla="*/ 137 w 162"/>
                  <a:gd name="T85" fmla="*/ 61 h 312"/>
                  <a:gd name="T86" fmla="*/ 122 w 162"/>
                  <a:gd name="T87" fmla="*/ 50 h 312"/>
                  <a:gd name="T88" fmla="*/ 112 w 162"/>
                  <a:gd name="T89" fmla="*/ 53 h 312"/>
                  <a:gd name="T90" fmla="*/ 97 w 162"/>
                  <a:gd name="T91" fmla="*/ 57 h 312"/>
                  <a:gd name="T92" fmla="*/ 83 w 162"/>
                  <a:gd name="T93" fmla="*/ 53 h 312"/>
                  <a:gd name="T94" fmla="*/ 69 w 162"/>
                  <a:gd name="T95" fmla="*/ 64 h 312"/>
                  <a:gd name="T96" fmla="*/ 72 w 162"/>
                  <a:gd name="T97" fmla="*/ 46 h 312"/>
                  <a:gd name="T98" fmla="*/ 72 w 162"/>
                  <a:gd name="T99" fmla="*/ 28 h 312"/>
                  <a:gd name="T100" fmla="*/ 61 w 162"/>
                  <a:gd name="T101" fmla="*/ 21 h 312"/>
                  <a:gd name="T102" fmla="*/ 58 w 162"/>
                  <a:gd name="T103" fmla="*/ 3 h 312"/>
                  <a:gd name="T104" fmla="*/ 54 w 162"/>
                  <a:gd name="T105"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2" h="312">
                    <a:moveTo>
                      <a:pt x="54" y="0"/>
                    </a:moveTo>
                    <a:lnTo>
                      <a:pt x="54" y="0"/>
                    </a:lnTo>
                    <a:lnTo>
                      <a:pt x="51" y="3"/>
                    </a:lnTo>
                    <a:lnTo>
                      <a:pt x="51" y="7"/>
                    </a:lnTo>
                    <a:lnTo>
                      <a:pt x="43" y="10"/>
                    </a:lnTo>
                    <a:lnTo>
                      <a:pt x="40" y="10"/>
                    </a:lnTo>
                    <a:lnTo>
                      <a:pt x="36" y="14"/>
                    </a:lnTo>
                    <a:lnTo>
                      <a:pt x="33" y="17"/>
                    </a:lnTo>
                    <a:lnTo>
                      <a:pt x="26" y="21"/>
                    </a:lnTo>
                    <a:lnTo>
                      <a:pt x="22" y="21"/>
                    </a:lnTo>
                    <a:lnTo>
                      <a:pt x="15" y="21"/>
                    </a:lnTo>
                    <a:lnTo>
                      <a:pt x="11" y="25"/>
                    </a:lnTo>
                    <a:lnTo>
                      <a:pt x="4" y="39"/>
                    </a:lnTo>
                    <a:lnTo>
                      <a:pt x="4" y="43"/>
                    </a:lnTo>
                    <a:lnTo>
                      <a:pt x="4" y="46"/>
                    </a:lnTo>
                    <a:lnTo>
                      <a:pt x="0" y="50"/>
                    </a:lnTo>
                    <a:lnTo>
                      <a:pt x="4" y="50"/>
                    </a:lnTo>
                    <a:lnTo>
                      <a:pt x="4" y="57"/>
                    </a:lnTo>
                    <a:lnTo>
                      <a:pt x="8" y="64"/>
                    </a:lnTo>
                    <a:lnTo>
                      <a:pt x="18" y="71"/>
                    </a:lnTo>
                    <a:lnTo>
                      <a:pt x="18" y="75"/>
                    </a:lnTo>
                    <a:lnTo>
                      <a:pt x="22" y="82"/>
                    </a:lnTo>
                    <a:lnTo>
                      <a:pt x="22" y="86"/>
                    </a:lnTo>
                    <a:lnTo>
                      <a:pt x="22" y="93"/>
                    </a:lnTo>
                    <a:lnTo>
                      <a:pt x="26" y="93"/>
                    </a:lnTo>
                    <a:lnTo>
                      <a:pt x="26" y="96"/>
                    </a:lnTo>
                    <a:lnTo>
                      <a:pt x="26" y="96"/>
                    </a:lnTo>
                    <a:lnTo>
                      <a:pt x="22" y="104"/>
                    </a:lnTo>
                    <a:lnTo>
                      <a:pt x="22" y="107"/>
                    </a:lnTo>
                    <a:lnTo>
                      <a:pt x="22" y="111"/>
                    </a:lnTo>
                    <a:lnTo>
                      <a:pt x="18" y="111"/>
                    </a:lnTo>
                    <a:lnTo>
                      <a:pt x="15" y="114"/>
                    </a:lnTo>
                    <a:lnTo>
                      <a:pt x="15" y="118"/>
                    </a:lnTo>
                    <a:lnTo>
                      <a:pt x="15" y="122"/>
                    </a:lnTo>
                    <a:lnTo>
                      <a:pt x="18" y="129"/>
                    </a:lnTo>
                    <a:lnTo>
                      <a:pt x="22" y="132"/>
                    </a:lnTo>
                    <a:lnTo>
                      <a:pt x="29" y="139"/>
                    </a:lnTo>
                    <a:lnTo>
                      <a:pt x="33" y="143"/>
                    </a:lnTo>
                    <a:lnTo>
                      <a:pt x="33" y="147"/>
                    </a:lnTo>
                    <a:lnTo>
                      <a:pt x="33" y="157"/>
                    </a:lnTo>
                    <a:lnTo>
                      <a:pt x="36" y="165"/>
                    </a:lnTo>
                    <a:lnTo>
                      <a:pt x="36" y="165"/>
                    </a:lnTo>
                    <a:lnTo>
                      <a:pt x="36" y="172"/>
                    </a:lnTo>
                    <a:lnTo>
                      <a:pt x="43" y="182"/>
                    </a:lnTo>
                    <a:lnTo>
                      <a:pt x="43" y="186"/>
                    </a:lnTo>
                    <a:lnTo>
                      <a:pt x="36" y="197"/>
                    </a:lnTo>
                    <a:lnTo>
                      <a:pt x="33" y="200"/>
                    </a:lnTo>
                    <a:lnTo>
                      <a:pt x="29" y="204"/>
                    </a:lnTo>
                    <a:lnTo>
                      <a:pt x="29" y="211"/>
                    </a:lnTo>
                    <a:lnTo>
                      <a:pt x="26" y="215"/>
                    </a:lnTo>
                    <a:lnTo>
                      <a:pt x="26" y="218"/>
                    </a:lnTo>
                    <a:lnTo>
                      <a:pt x="26" y="218"/>
                    </a:lnTo>
                    <a:lnTo>
                      <a:pt x="22" y="226"/>
                    </a:lnTo>
                    <a:lnTo>
                      <a:pt x="22" y="226"/>
                    </a:lnTo>
                    <a:lnTo>
                      <a:pt x="18" y="243"/>
                    </a:lnTo>
                    <a:lnTo>
                      <a:pt x="15" y="251"/>
                    </a:lnTo>
                    <a:lnTo>
                      <a:pt x="15" y="258"/>
                    </a:lnTo>
                    <a:lnTo>
                      <a:pt x="18" y="261"/>
                    </a:lnTo>
                    <a:lnTo>
                      <a:pt x="26" y="258"/>
                    </a:lnTo>
                    <a:lnTo>
                      <a:pt x="33" y="269"/>
                    </a:lnTo>
                    <a:lnTo>
                      <a:pt x="33" y="269"/>
                    </a:lnTo>
                    <a:lnTo>
                      <a:pt x="40" y="276"/>
                    </a:lnTo>
                    <a:lnTo>
                      <a:pt x="43" y="279"/>
                    </a:lnTo>
                    <a:lnTo>
                      <a:pt x="47" y="287"/>
                    </a:lnTo>
                    <a:lnTo>
                      <a:pt x="54" y="297"/>
                    </a:lnTo>
                    <a:lnTo>
                      <a:pt x="54" y="290"/>
                    </a:lnTo>
                    <a:lnTo>
                      <a:pt x="58" y="290"/>
                    </a:lnTo>
                    <a:lnTo>
                      <a:pt x="61" y="294"/>
                    </a:lnTo>
                    <a:lnTo>
                      <a:pt x="69" y="294"/>
                    </a:lnTo>
                    <a:lnTo>
                      <a:pt x="72" y="297"/>
                    </a:lnTo>
                    <a:lnTo>
                      <a:pt x="76" y="301"/>
                    </a:lnTo>
                    <a:lnTo>
                      <a:pt x="76" y="308"/>
                    </a:lnTo>
                    <a:lnTo>
                      <a:pt x="76" y="312"/>
                    </a:lnTo>
                    <a:lnTo>
                      <a:pt x="83" y="304"/>
                    </a:lnTo>
                    <a:lnTo>
                      <a:pt x="90" y="308"/>
                    </a:lnTo>
                    <a:lnTo>
                      <a:pt x="94" y="304"/>
                    </a:lnTo>
                    <a:lnTo>
                      <a:pt x="94" y="301"/>
                    </a:lnTo>
                    <a:lnTo>
                      <a:pt x="94" y="297"/>
                    </a:lnTo>
                    <a:lnTo>
                      <a:pt x="86" y="290"/>
                    </a:lnTo>
                    <a:lnTo>
                      <a:pt x="83" y="287"/>
                    </a:lnTo>
                    <a:lnTo>
                      <a:pt x="69" y="287"/>
                    </a:lnTo>
                    <a:lnTo>
                      <a:pt x="65" y="279"/>
                    </a:lnTo>
                    <a:lnTo>
                      <a:pt x="61" y="279"/>
                    </a:lnTo>
                    <a:lnTo>
                      <a:pt x="61" y="276"/>
                    </a:lnTo>
                    <a:lnTo>
                      <a:pt x="58" y="261"/>
                    </a:lnTo>
                    <a:lnTo>
                      <a:pt x="58" y="258"/>
                    </a:lnTo>
                    <a:lnTo>
                      <a:pt x="54" y="254"/>
                    </a:lnTo>
                    <a:lnTo>
                      <a:pt x="51" y="247"/>
                    </a:lnTo>
                    <a:lnTo>
                      <a:pt x="51" y="243"/>
                    </a:lnTo>
                    <a:lnTo>
                      <a:pt x="47" y="240"/>
                    </a:lnTo>
                    <a:lnTo>
                      <a:pt x="43" y="236"/>
                    </a:lnTo>
                    <a:lnTo>
                      <a:pt x="40" y="240"/>
                    </a:lnTo>
                    <a:lnTo>
                      <a:pt x="36" y="240"/>
                    </a:lnTo>
                    <a:lnTo>
                      <a:pt x="36" y="236"/>
                    </a:lnTo>
                    <a:lnTo>
                      <a:pt x="33" y="229"/>
                    </a:lnTo>
                    <a:lnTo>
                      <a:pt x="33" y="222"/>
                    </a:lnTo>
                    <a:lnTo>
                      <a:pt x="33" y="218"/>
                    </a:lnTo>
                    <a:lnTo>
                      <a:pt x="33" y="215"/>
                    </a:lnTo>
                    <a:lnTo>
                      <a:pt x="36" y="211"/>
                    </a:lnTo>
                    <a:lnTo>
                      <a:pt x="36" y="208"/>
                    </a:lnTo>
                    <a:lnTo>
                      <a:pt x="40" y="208"/>
                    </a:lnTo>
                    <a:lnTo>
                      <a:pt x="40" y="204"/>
                    </a:lnTo>
                    <a:lnTo>
                      <a:pt x="40" y="200"/>
                    </a:lnTo>
                    <a:lnTo>
                      <a:pt x="43" y="190"/>
                    </a:lnTo>
                    <a:lnTo>
                      <a:pt x="47" y="182"/>
                    </a:lnTo>
                    <a:lnTo>
                      <a:pt x="51" y="179"/>
                    </a:lnTo>
                    <a:lnTo>
                      <a:pt x="51" y="172"/>
                    </a:lnTo>
                    <a:lnTo>
                      <a:pt x="51" y="161"/>
                    </a:lnTo>
                    <a:lnTo>
                      <a:pt x="51" y="150"/>
                    </a:lnTo>
                    <a:lnTo>
                      <a:pt x="54" y="150"/>
                    </a:lnTo>
                    <a:lnTo>
                      <a:pt x="61" y="150"/>
                    </a:lnTo>
                    <a:lnTo>
                      <a:pt x="61" y="150"/>
                    </a:lnTo>
                    <a:lnTo>
                      <a:pt x="65" y="150"/>
                    </a:lnTo>
                    <a:lnTo>
                      <a:pt x="69" y="150"/>
                    </a:lnTo>
                    <a:lnTo>
                      <a:pt x="69" y="154"/>
                    </a:lnTo>
                    <a:lnTo>
                      <a:pt x="69" y="165"/>
                    </a:lnTo>
                    <a:lnTo>
                      <a:pt x="69" y="168"/>
                    </a:lnTo>
                    <a:lnTo>
                      <a:pt x="72" y="168"/>
                    </a:lnTo>
                    <a:lnTo>
                      <a:pt x="72" y="168"/>
                    </a:lnTo>
                    <a:lnTo>
                      <a:pt x="72" y="168"/>
                    </a:lnTo>
                    <a:lnTo>
                      <a:pt x="83" y="168"/>
                    </a:lnTo>
                    <a:lnTo>
                      <a:pt x="86" y="168"/>
                    </a:lnTo>
                    <a:lnTo>
                      <a:pt x="90" y="168"/>
                    </a:lnTo>
                    <a:lnTo>
                      <a:pt x="94" y="175"/>
                    </a:lnTo>
                    <a:lnTo>
                      <a:pt x="97" y="179"/>
                    </a:lnTo>
                    <a:lnTo>
                      <a:pt x="101" y="179"/>
                    </a:lnTo>
                    <a:lnTo>
                      <a:pt x="101" y="179"/>
                    </a:lnTo>
                    <a:lnTo>
                      <a:pt x="104" y="179"/>
                    </a:lnTo>
                    <a:lnTo>
                      <a:pt x="104" y="179"/>
                    </a:lnTo>
                    <a:lnTo>
                      <a:pt x="108" y="186"/>
                    </a:lnTo>
                    <a:lnTo>
                      <a:pt x="112" y="190"/>
                    </a:lnTo>
                    <a:lnTo>
                      <a:pt x="112" y="186"/>
                    </a:lnTo>
                    <a:lnTo>
                      <a:pt x="112" y="182"/>
                    </a:lnTo>
                    <a:lnTo>
                      <a:pt x="108" y="179"/>
                    </a:lnTo>
                    <a:lnTo>
                      <a:pt x="104" y="172"/>
                    </a:lnTo>
                    <a:lnTo>
                      <a:pt x="101" y="168"/>
                    </a:lnTo>
                    <a:lnTo>
                      <a:pt x="97" y="161"/>
                    </a:lnTo>
                    <a:lnTo>
                      <a:pt x="97" y="157"/>
                    </a:lnTo>
                    <a:lnTo>
                      <a:pt x="97" y="150"/>
                    </a:lnTo>
                    <a:lnTo>
                      <a:pt x="101" y="147"/>
                    </a:lnTo>
                    <a:lnTo>
                      <a:pt x="104" y="143"/>
                    </a:lnTo>
                    <a:lnTo>
                      <a:pt x="104" y="143"/>
                    </a:lnTo>
                    <a:lnTo>
                      <a:pt x="112" y="136"/>
                    </a:lnTo>
                    <a:lnTo>
                      <a:pt x="112" y="132"/>
                    </a:lnTo>
                    <a:lnTo>
                      <a:pt x="115" y="132"/>
                    </a:lnTo>
                    <a:lnTo>
                      <a:pt x="126" y="132"/>
                    </a:lnTo>
                    <a:lnTo>
                      <a:pt x="133" y="132"/>
                    </a:lnTo>
                    <a:lnTo>
                      <a:pt x="140" y="132"/>
                    </a:lnTo>
                    <a:lnTo>
                      <a:pt x="151" y="132"/>
                    </a:lnTo>
                    <a:lnTo>
                      <a:pt x="154" y="136"/>
                    </a:lnTo>
                    <a:lnTo>
                      <a:pt x="158" y="136"/>
                    </a:lnTo>
                    <a:lnTo>
                      <a:pt x="158" y="132"/>
                    </a:lnTo>
                    <a:lnTo>
                      <a:pt x="158" y="132"/>
                    </a:lnTo>
                    <a:lnTo>
                      <a:pt x="162" y="129"/>
                    </a:lnTo>
                    <a:lnTo>
                      <a:pt x="162" y="114"/>
                    </a:lnTo>
                    <a:lnTo>
                      <a:pt x="162" y="111"/>
                    </a:lnTo>
                    <a:lnTo>
                      <a:pt x="162" y="107"/>
                    </a:lnTo>
                    <a:lnTo>
                      <a:pt x="162" y="104"/>
                    </a:lnTo>
                    <a:lnTo>
                      <a:pt x="158" y="104"/>
                    </a:lnTo>
                    <a:lnTo>
                      <a:pt x="158" y="100"/>
                    </a:lnTo>
                    <a:lnTo>
                      <a:pt x="154" y="96"/>
                    </a:lnTo>
                    <a:lnTo>
                      <a:pt x="151" y="96"/>
                    </a:lnTo>
                    <a:lnTo>
                      <a:pt x="151" y="96"/>
                    </a:lnTo>
                    <a:lnTo>
                      <a:pt x="147" y="93"/>
                    </a:lnTo>
                    <a:lnTo>
                      <a:pt x="144" y="86"/>
                    </a:lnTo>
                    <a:lnTo>
                      <a:pt x="147" y="78"/>
                    </a:lnTo>
                    <a:lnTo>
                      <a:pt x="144" y="75"/>
                    </a:lnTo>
                    <a:lnTo>
                      <a:pt x="144" y="68"/>
                    </a:lnTo>
                    <a:lnTo>
                      <a:pt x="144" y="64"/>
                    </a:lnTo>
                    <a:lnTo>
                      <a:pt x="140" y="64"/>
                    </a:lnTo>
                    <a:lnTo>
                      <a:pt x="140" y="61"/>
                    </a:lnTo>
                    <a:lnTo>
                      <a:pt x="137" y="61"/>
                    </a:lnTo>
                    <a:lnTo>
                      <a:pt x="133" y="57"/>
                    </a:lnTo>
                    <a:lnTo>
                      <a:pt x="133" y="53"/>
                    </a:lnTo>
                    <a:lnTo>
                      <a:pt x="126" y="50"/>
                    </a:lnTo>
                    <a:lnTo>
                      <a:pt x="122" y="50"/>
                    </a:lnTo>
                    <a:lnTo>
                      <a:pt x="119" y="50"/>
                    </a:lnTo>
                    <a:lnTo>
                      <a:pt x="115" y="50"/>
                    </a:lnTo>
                    <a:lnTo>
                      <a:pt x="112" y="53"/>
                    </a:lnTo>
                    <a:lnTo>
                      <a:pt x="112" y="53"/>
                    </a:lnTo>
                    <a:lnTo>
                      <a:pt x="108" y="57"/>
                    </a:lnTo>
                    <a:lnTo>
                      <a:pt x="104" y="57"/>
                    </a:lnTo>
                    <a:lnTo>
                      <a:pt x="101" y="57"/>
                    </a:lnTo>
                    <a:lnTo>
                      <a:pt x="97" y="57"/>
                    </a:lnTo>
                    <a:lnTo>
                      <a:pt x="94" y="53"/>
                    </a:lnTo>
                    <a:lnTo>
                      <a:pt x="94" y="53"/>
                    </a:lnTo>
                    <a:lnTo>
                      <a:pt x="90" y="53"/>
                    </a:lnTo>
                    <a:lnTo>
                      <a:pt x="83" y="53"/>
                    </a:lnTo>
                    <a:lnTo>
                      <a:pt x="79" y="61"/>
                    </a:lnTo>
                    <a:lnTo>
                      <a:pt x="76" y="61"/>
                    </a:lnTo>
                    <a:lnTo>
                      <a:pt x="72" y="64"/>
                    </a:lnTo>
                    <a:lnTo>
                      <a:pt x="69" y="64"/>
                    </a:lnTo>
                    <a:lnTo>
                      <a:pt x="72" y="64"/>
                    </a:lnTo>
                    <a:lnTo>
                      <a:pt x="69" y="61"/>
                    </a:lnTo>
                    <a:lnTo>
                      <a:pt x="72" y="53"/>
                    </a:lnTo>
                    <a:lnTo>
                      <a:pt x="72" y="46"/>
                    </a:lnTo>
                    <a:lnTo>
                      <a:pt x="72" y="39"/>
                    </a:lnTo>
                    <a:lnTo>
                      <a:pt x="72" y="39"/>
                    </a:lnTo>
                    <a:lnTo>
                      <a:pt x="76" y="35"/>
                    </a:lnTo>
                    <a:lnTo>
                      <a:pt x="72" y="28"/>
                    </a:lnTo>
                    <a:lnTo>
                      <a:pt x="76" y="21"/>
                    </a:lnTo>
                    <a:lnTo>
                      <a:pt x="72" y="21"/>
                    </a:lnTo>
                    <a:lnTo>
                      <a:pt x="65" y="21"/>
                    </a:lnTo>
                    <a:lnTo>
                      <a:pt x="61" y="21"/>
                    </a:lnTo>
                    <a:lnTo>
                      <a:pt x="61" y="21"/>
                    </a:lnTo>
                    <a:lnTo>
                      <a:pt x="61" y="14"/>
                    </a:lnTo>
                    <a:lnTo>
                      <a:pt x="61" y="7"/>
                    </a:lnTo>
                    <a:lnTo>
                      <a:pt x="58" y="3"/>
                    </a:lnTo>
                    <a:lnTo>
                      <a:pt x="58" y="3"/>
                    </a:lnTo>
                    <a:lnTo>
                      <a:pt x="54" y="3"/>
                    </a:lnTo>
                    <a:lnTo>
                      <a:pt x="54" y="3"/>
                    </a:lnTo>
                    <a:lnTo>
                      <a:pt x="54" y="0"/>
                    </a:lnTo>
                    <a:lnTo>
                      <a:pt x="5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47" name="Freeform 872">
                <a:extLst>
                  <a:ext uri="{FF2B5EF4-FFF2-40B4-BE49-F238E27FC236}">
                    <a16:creationId xmlns:a16="http://schemas.microsoft.com/office/drawing/2014/main" id="{22006722-46D8-4E70-B909-6FC9592984CF}"/>
                  </a:ext>
                </a:extLst>
              </p:cNvPr>
              <p:cNvSpPr>
                <a:spLocks/>
              </p:cNvSpPr>
              <p:nvPr/>
            </p:nvSpPr>
            <p:spPr bwMode="auto">
              <a:xfrm>
                <a:off x="5713" y="2295"/>
                <a:ext cx="162" cy="312"/>
              </a:xfrm>
              <a:custGeom>
                <a:avLst/>
                <a:gdLst>
                  <a:gd name="T0" fmla="*/ 51 w 162"/>
                  <a:gd name="T1" fmla="*/ 7 h 312"/>
                  <a:gd name="T2" fmla="*/ 33 w 162"/>
                  <a:gd name="T3" fmla="*/ 17 h 312"/>
                  <a:gd name="T4" fmla="*/ 11 w 162"/>
                  <a:gd name="T5" fmla="*/ 25 h 312"/>
                  <a:gd name="T6" fmla="*/ 0 w 162"/>
                  <a:gd name="T7" fmla="*/ 50 h 312"/>
                  <a:gd name="T8" fmla="*/ 18 w 162"/>
                  <a:gd name="T9" fmla="*/ 71 h 312"/>
                  <a:gd name="T10" fmla="*/ 22 w 162"/>
                  <a:gd name="T11" fmla="*/ 93 h 312"/>
                  <a:gd name="T12" fmla="*/ 22 w 162"/>
                  <a:gd name="T13" fmla="*/ 104 h 312"/>
                  <a:gd name="T14" fmla="*/ 15 w 162"/>
                  <a:gd name="T15" fmla="*/ 114 h 312"/>
                  <a:gd name="T16" fmla="*/ 22 w 162"/>
                  <a:gd name="T17" fmla="*/ 132 h 312"/>
                  <a:gd name="T18" fmla="*/ 33 w 162"/>
                  <a:gd name="T19" fmla="*/ 157 h 312"/>
                  <a:gd name="T20" fmla="*/ 43 w 162"/>
                  <a:gd name="T21" fmla="*/ 182 h 312"/>
                  <a:gd name="T22" fmla="*/ 29 w 162"/>
                  <a:gd name="T23" fmla="*/ 204 h 312"/>
                  <a:gd name="T24" fmla="*/ 26 w 162"/>
                  <a:gd name="T25" fmla="*/ 218 h 312"/>
                  <a:gd name="T26" fmla="*/ 15 w 162"/>
                  <a:gd name="T27" fmla="*/ 251 h 312"/>
                  <a:gd name="T28" fmla="*/ 33 w 162"/>
                  <a:gd name="T29" fmla="*/ 269 h 312"/>
                  <a:gd name="T30" fmla="*/ 47 w 162"/>
                  <a:gd name="T31" fmla="*/ 287 h 312"/>
                  <a:gd name="T32" fmla="*/ 61 w 162"/>
                  <a:gd name="T33" fmla="*/ 294 h 312"/>
                  <a:gd name="T34" fmla="*/ 76 w 162"/>
                  <a:gd name="T35" fmla="*/ 308 h 312"/>
                  <a:gd name="T36" fmla="*/ 94 w 162"/>
                  <a:gd name="T37" fmla="*/ 304 h 312"/>
                  <a:gd name="T38" fmla="*/ 83 w 162"/>
                  <a:gd name="T39" fmla="*/ 287 h 312"/>
                  <a:gd name="T40" fmla="*/ 61 w 162"/>
                  <a:gd name="T41" fmla="*/ 276 h 312"/>
                  <a:gd name="T42" fmla="*/ 51 w 162"/>
                  <a:gd name="T43" fmla="*/ 247 h 312"/>
                  <a:gd name="T44" fmla="*/ 40 w 162"/>
                  <a:gd name="T45" fmla="*/ 240 h 312"/>
                  <a:gd name="T46" fmla="*/ 33 w 162"/>
                  <a:gd name="T47" fmla="*/ 222 h 312"/>
                  <a:gd name="T48" fmla="*/ 36 w 162"/>
                  <a:gd name="T49" fmla="*/ 208 h 312"/>
                  <a:gd name="T50" fmla="*/ 43 w 162"/>
                  <a:gd name="T51" fmla="*/ 190 h 312"/>
                  <a:gd name="T52" fmla="*/ 51 w 162"/>
                  <a:gd name="T53" fmla="*/ 161 h 312"/>
                  <a:gd name="T54" fmla="*/ 61 w 162"/>
                  <a:gd name="T55" fmla="*/ 150 h 312"/>
                  <a:gd name="T56" fmla="*/ 69 w 162"/>
                  <a:gd name="T57" fmla="*/ 165 h 312"/>
                  <a:gd name="T58" fmla="*/ 72 w 162"/>
                  <a:gd name="T59" fmla="*/ 168 h 312"/>
                  <a:gd name="T60" fmla="*/ 94 w 162"/>
                  <a:gd name="T61" fmla="*/ 175 h 312"/>
                  <a:gd name="T62" fmla="*/ 104 w 162"/>
                  <a:gd name="T63" fmla="*/ 179 h 312"/>
                  <a:gd name="T64" fmla="*/ 112 w 162"/>
                  <a:gd name="T65" fmla="*/ 186 h 312"/>
                  <a:gd name="T66" fmla="*/ 101 w 162"/>
                  <a:gd name="T67" fmla="*/ 168 h 312"/>
                  <a:gd name="T68" fmla="*/ 101 w 162"/>
                  <a:gd name="T69" fmla="*/ 147 h 312"/>
                  <a:gd name="T70" fmla="*/ 112 w 162"/>
                  <a:gd name="T71" fmla="*/ 132 h 312"/>
                  <a:gd name="T72" fmla="*/ 140 w 162"/>
                  <a:gd name="T73" fmla="*/ 132 h 312"/>
                  <a:gd name="T74" fmla="*/ 158 w 162"/>
                  <a:gd name="T75" fmla="*/ 132 h 312"/>
                  <a:gd name="T76" fmla="*/ 162 w 162"/>
                  <a:gd name="T77" fmla="*/ 111 h 312"/>
                  <a:gd name="T78" fmla="*/ 158 w 162"/>
                  <a:gd name="T79" fmla="*/ 100 h 312"/>
                  <a:gd name="T80" fmla="*/ 147 w 162"/>
                  <a:gd name="T81" fmla="*/ 93 h 312"/>
                  <a:gd name="T82" fmla="*/ 144 w 162"/>
                  <a:gd name="T83" fmla="*/ 68 h 312"/>
                  <a:gd name="T84" fmla="*/ 137 w 162"/>
                  <a:gd name="T85" fmla="*/ 61 h 312"/>
                  <a:gd name="T86" fmla="*/ 122 w 162"/>
                  <a:gd name="T87" fmla="*/ 50 h 312"/>
                  <a:gd name="T88" fmla="*/ 112 w 162"/>
                  <a:gd name="T89" fmla="*/ 53 h 312"/>
                  <a:gd name="T90" fmla="*/ 97 w 162"/>
                  <a:gd name="T91" fmla="*/ 57 h 312"/>
                  <a:gd name="T92" fmla="*/ 83 w 162"/>
                  <a:gd name="T93" fmla="*/ 53 h 312"/>
                  <a:gd name="T94" fmla="*/ 69 w 162"/>
                  <a:gd name="T95" fmla="*/ 64 h 312"/>
                  <a:gd name="T96" fmla="*/ 72 w 162"/>
                  <a:gd name="T97" fmla="*/ 46 h 312"/>
                  <a:gd name="T98" fmla="*/ 72 w 162"/>
                  <a:gd name="T99" fmla="*/ 28 h 312"/>
                  <a:gd name="T100" fmla="*/ 61 w 162"/>
                  <a:gd name="T101" fmla="*/ 21 h 312"/>
                  <a:gd name="T102" fmla="*/ 58 w 162"/>
                  <a:gd name="T103" fmla="*/ 3 h 312"/>
                  <a:gd name="T104" fmla="*/ 54 w 162"/>
                  <a:gd name="T105"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2" h="312">
                    <a:moveTo>
                      <a:pt x="54" y="0"/>
                    </a:moveTo>
                    <a:lnTo>
                      <a:pt x="54" y="0"/>
                    </a:lnTo>
                    <a:lnTo>
                      <a:pt x="51" y="3"/>
                    </a:lnTo>
                    <a:lnTo>
                      <a:pt x="51" y="7"/>
                    </a:lnTo>
                    <a:lnTo>
                      <a:pt x="43" y="10"/>
                    </a:lnTo>
                    <a:lnTo>
                      <a:pt x="40" y="10"/>
                    </a:lnTo>
                    <a:lnTo>
                      <a:pt x="36" y="14"/>
                    </a:lnTo>
                    <a:lnTo>
                      <a:pt x="33" y="17"/>
                    </a:lnTo>
                    <a:lnTo>
                      <a:pt x="26" y="21"/>
                    </a:lnTo>
                    <a:lnTo>
                      <a:pt x="22" y="21"/>
                    </a:lnTo>
                    <a:lnTo>
                      <a:pt x="15" y="21"/>
                    </a:lnTo>
                    <a:lnTo>
                      <a:pt x="11" y="25"/>
                    </a:lnTo>
                    <a:lnTo>
                      <a:pt x="4" y="39"/>
                    </a:lnTo>
                    <a:lnTo>
                      <a:pt x="4" y="43"/>
                    </a:lnTo>
                    <a:lnTo>
                      <a:pt x="4" y="46"/>
                    </a:lnTo>
                    <a:lnTo>
                      <a:pt x="0" y="50"/>
                    </a:lnTo>
                    <a:lnTo>
                      <a:pt x="4" y="50"/>
                    </a:lnTo>
                    <a:lnTo>
                      <a:pt x="4" y="57"/>
                    </a:lnTo>
                    <a:lnTo>
                      <a:pt x="8" y="64"/>
                    </a:lnTo>
                    <a:lnTo>
                      <a:pt x="18" y="71"/>
                    </a:lnTo>
                    <a:lnTo>
                      <a:pt x="18" y="75"/>
                    </a:lnTo>
                    <a:lnTo>
                      <a:pt x="22" y="82"/>
                    </a:lnTo>
                    <a:lnTo>
                      <a:pt x="22" y="86"/>
                    </a:lnTo>
                    <a:lnTo>
                      <a:pt x="22" y="93"/>
                    </a:lnTo>
                    <a:lnTo>
                      <a:pt x="26" y="93"/>
                    </a:lnTo>
                    <a:lnTo>
                      <a:pt x="26" y="96"/>
                    </a:lnTo>
                    <a:lnTo>
                      <a:pt x="26" y="96"/>
                    </a:lnTo>
                    <a:lnTo>
                      <a:pt x="22" y="104"/>
                    </a:lnTo>
                    <a:lnTo>
                      <a:pt x="22" y="107"/>
                    </a:lnTo>
                    <a:lnTo>
                      <a:pt x="22" y="111"/>
                    </a:lnTo>
                    <a:lnTo>
                      <a:pt x="18" y="111"/>
                    </a:lnTo>
                    <a:lnTo>
                      <a:pt x="15" y="114"/>
                    </a:lnTo>
                    <a:lnTo>
                      <a:pt x="15" y="118"/>
                    </a:lnTo>
                    <a:lnTo>
                      <a:pt x="15" y="122"/>
                    </a:lnTo>
                    <a:lnTo>
                      <a:pt x="18" y="129"/>
                    </a:lnTo>
                    <a:lnTo>
                      <a:pt x="22" y="132"/>
                    </a:lnTo>
                    <a:lnTo>
                      <a:pt x="29" y="139"/>
                    </a:lnTo>
                    <a:lnTo>
                      <a:pt x="33" y="143"/>
                    </a:lnTo>
                    <a:lnTo>
                      <a:pt x="33" y="147"/>
                    </a:lnTo>
                    <a:lnTo>
                      <a:pt x="33" y="157"/>
                    </a:lnTo>
                    <a:lnTo>
                      <a:pt x="36" y="165"/>
                    </a:lnTo>
                    <a:lnTo>
                      <a:pt x="36" y="165"/>
                    </a:lnTo>
                    <a:lnTo>
                      <a:pt x="36" y="172"/>
                    </a:lnTo>
                    <a:lnTo>
                      <a:pt x="43" y="182"/>
                    </a:lnTo>
                    <a:lnTo>
                      <a:pt x="43" y="186"/>
                    </a:lnTo>
                    <a:lnTo>
                      <a:pt x="36" y="197"/>
                    </a:lnTo>
                    <a:lnTo>
                      <a:pt x="33" y="200"/>
                    </a:lnTo>
                    <a:lnTo>
                      <a:pt x="29" y="204"/>
                    </a:lnTo>
                    <a:lnTo>
                      <a:pt x="29" y="211"/>
                    </a:lnTo>
                    <a:lnTo>
                      <a:pt x="26" y="215"/>
                    </a:lnTo>
                    <a:lnTo>
                      <a:pt x="26" y="218"/>
                    </a:lnTo>
                    <a:lnTo>
                      <a:pt x="26" y="218"/>
                    </a:lnTo>
                    <a:lnTo>
                      <a:pt x="22" y="226"/>
                    </a:lnTo>
                    <a:lnTo>
                      <a:pt x="22" y="226"/>
                    </a:lnTo>
                    <a:lnTo>
                      <a:pt x="18" y="243"/>
                    </a:lnTo>
                    <a:lnTo>
                      <a:pt x="15" y="251"/>
                    </a:lnTo>
                    <a:lnTo>
                      <a:pt x="15" y="258"/>
                    </a:lnTo>
                    <a:lnTo>
                      <a:pt x="18" y="261"/>
                    </a:lnTo>
                    <a:lnTo>
                      <a:pt x="26" y="258"/>
                    </a:lnTo>
                    <a:lnTo>
                      <a:pt x="33" y="269"/>
                    </a:lnTo>
                    <a:lnTo>
                      <a:pt x="33" y="269"/>
                    </a:lnTo>
                    <a:lnTo>
                      <a:pt x="40" y="276"/>
                    </a:lnTo>
                    <a:lnTo>
                      <a:pt x="43" y="279"/>
                    </a:lnTo>
                    <a:lnTo>
                      <a:pt x="47" y="287"/>
                    </a:lnTo>
                    <a:lnTo>
                      <a:pt x="54" y="297"/>
                    </a:lnTo>
                    <a:lnTo>
                      <a:pt x="54" y="290"/>
                    </a:lnTo>
                    <a:lnTo>
                      <a:pt x="58" y="290"/>
                    </a:lnTo>
                    <a:lnTo>
                      <a:pt x="61" y="294"/>
                    </a:lnTo>
                    <a:lnTo>
                      <a:pt x="69" y="294"/>
                    </a:lnTo>
                    <a:lnTo>
                      <a:pt x="72" y="297"/>
                    </a:lnTo>
                    <a:lnTo>
                      <a:pt x="76" y="301"/>
                    </a:lnTo>
                    <a:lnTo>
                      <a:pt x="76" y="308"/>
                    </a:lnTo>
                    <a:lnTo>
                      <a:pt x="76" y="312"/>
                    </a:lnTo>
                    <a:lnTo>
                      <a:pt x="83" y="304"/>
                    </a:lnTo>
                    <a:lnTo>
                      <a:pt x="90" y="308"/>
                    </a:lnTo>
                    <a:lnTo>
                      <a:pt x="94" y="304"/>
                    </a:lnTo>
                    <a:lnTo>
                      <a:pt x="94" y="301"/>
                    </a:lnTo>
                    <a:lnTo>
                      <a:pt x="94" y="297"/>
                    </a:lnTo>
                    <a:lnTo>
                      <a:pt x="86" y="290"/>
                    </a:lnTo>
                    <a:lnTo>
                      <a:pt x="83" y="287"/>
                    </a:lnTo>
                    <a:lnTo>
                      <a:pt x="69" y="287"/>
                    </a:lnTo>
                    <a:lnTo>
                      <a:pt x="65" y="279"/>
                    </a:lnTo>
                    <a:lnTo>
                      <a:pt x="61" y="279"/>
                    </a:lnTo>
                    <a:lnTo>
                      <a:pt x="61" y="276"/>
                    </a:lnTo>
                    <a:lnTo>
                      <a:pt x="58" y="261"/>
                    </a:lnTo>
                    <a:lnTo>
                      <a:pt x="58" y="258"/>
                    </a:lnTo>
                    <a:lnTo>
                      <a:pt x="54" y="254"/>
                    </a:lnTo>
                    <a:lnTo>
                      <a:pt x="51" y="247"/>
                    </a:lnTo>
                    <a:lnTo>
                      <a:pt x="51" y="243"/>
                    </a:lnTo>
                    <a:lnTo>
                      <a:pt x="47" y="240"/>
                    </a:lnTo>
                    <a:lnTo>
                      <a:pt x="43" y="236"/>
                    </a:lnTo>
                    <a:lnTo>
                      <a:pt x="40" y="240"/>
                    </a:lnTo>
                    <a:lnTo>
                      <a:pt x="36" y="240"/>
                    </a:lnTo>
                    <a:lnTo>
                      <a:pt x="36" y="236"/>
                    </a:lnTo>
                    <a:lnTo>
                      <a:pt x="33" y="229"/>
                    </a:lnTo>
                    <a:lnTo>
                      <a:pt x="33" y="222"/>
                    </a:lnTo>
                    <a:lnTo>
                      <a:pt x="33" y="218"/>
                    </a:lnTo>
                    <a:lnTo>
                      <a:pt x="33" y="215"/>
                    </a:lnTo>
                    <a:lnTo>
                      <a:pt x="36" y="211"/>
                    </a:lnTo>
                    <a:lnTo>
                      <a:pt x="36" y="208"/>
                    </a:lnTo>
                    <a:lnTo>
                      <a:pt x="40" y="208"/>
                    </a:lnTo>
                    <a:lnTo>
                      <a:pt x="40" y="204"/>
                    </a:lnTo>
                    <a:lnTo>
                      <a:pt x="40" y="200"/>
                    </a:lnTo>
                    <a:lnTo>
                      <a:pt x="43" y="190"/>
                    </a:lnTo>
                    <a:lnTo>
                      <a:pt x="47" y="182"/>
                    </a:lnTo>
                    <a:lnTo>
                      <a:pt x="51" y="179"/>
                    </a:lnTo>
                    <a:lnTo>
                      <a:pt x="51" y="172"/>
                    </a:lnTo>
                    <a:lnTo>
                      <a:pt x="51" y="161"/>
                    </a:lnTo>
                    <a:lnTo>
                      <a:pt x="51" y="150"/>
                    </a:lnTo>
                    <a:lnTo>
                      <a:pt x="54" y="150"/>
                    </a:lnTo>
                    <a:lnTo>
                      <a:pt x="61" y="150"/>
                    </a:lnTo>
                    <a:lnTo>
                      <a:pt x="61" y="150"/>
                    </a:lnTo>
                    <a:lnTo>
                      <a:pt x="65" y="150"/>
                    </a:lnTo>
                    <a:lnTo>
                      <a:pt x="69" y="150"/>
                    </a:lnTo>
                    <a:lnTo>
                      <a:pt x="69" y="154"/>
                    </a:lnTo>
                    <a:lnTo>
                      <a:pt x="69" y="165"/>
                    </a:lnTo>
                    <a:lnTo>
                      <a:pt x="69" y="168"/>
                    </a:lnTo>
                    <a:lnTo>
                      <a:pt x="72" y="168"/>
                    </a:lnTo>
                    <a:lnTo>
                      <a:pt x="72" y="168"/>
                    </a:lnTo>
                    <a:lnTo>
                      <a:pt x="72" y="168"/>
                    </a:lnTo>
                    <a:lnTo>
                      <a:pt x="83" y="168"/>
                    </a:lnTo>
                    <a:lnTo>
                      <a:pt x="86" y="168"/>
                    </a:lnTo>
                    <a:lnTo>
                      <a:pt x="90" y="168"/>
                    </a:lnTo>
                    <a:lnTo>
                      <a:pt x="94" y="175"/>
                    </a:lnTo>
                    <a:lnTo>
                      <a:pt x="97" y="179"/>
                    </a:lnTo>
                    <a:lnTo>
                      <a:pt x="101" y="179"/>
                    </a:lnTo>
                    <a:lnTo>
                      <a:pt x="101" y="179"/>
                    </a:lnTo>
                    <a:lnTo>
                      <a:pt x="104" y="179"/>
                    </a:lnTo>
                    <a:lnTo>
                      <a:pt x="104" y="179"/>
                    </a:lnTo>
                    <a:lnTo>
                      <a:pt x="108" y="186"/>
                    </a:lnTo>
                    <a:lnTo>
                      <a:pt x="112" y="190"/>
                    </a:lnTo>
                    <a:lnTo>
                      <a:pt x="112" y="186"/>
                    </a:lnTo>
                    <a:lnTo>
                      <a:pt x="112" y="182"/>
                    </a:lnTo>
                    <a:lnTo>
                      <a:pt x="108" y="179"/>
                    </a:lnTo>
                    <a:lnTo>
                      <a:pt x="104" y="172"/>
                    </a:lnTo>
                    <a:lnTo>
                      <a:pt x="101" y="168"/>
                    </a:lnTo>
                    <a:lnTo>
                      <a:pt x="97" y="161"/>
                    </a:lnTo>
                    <a:lnTo>
                      <a:pt x="97" y="157"/>
                    </a:lnTo>
                    <a:lnTo>
                      <a:pt x="97" y="150"/>
                    </a:lnTo>
                    <a:lnTo>
                      <a:pt x="101" y="147"/>
                    </a:lnTo>
                    <a:lnTo>
                      <a:pt x="104" y="143"/>
                    </a:lnTo>
                    <a:lnTo>
                      <a:pt x="104" y="143"/>
                    </a:lnTo>
                    <a:lnTo>
                      <a:pt x="112" y="136"/>
                    </a:lnTo>
                    <a:lnTo>
                      <a:pt x="112" y="132"/>
                    </a:lnTo>
                    <a:lnTo>
                      <a:pt x="115" y="132"/>
                    </a:lnTo>
                    <a:lnTo>
                      <a:pt x="126" y="132"/>
                    </a:lnTo>
                    <a:lnTo>
                      <a:pt x="133" y="132"/>
                    </a:lnTo>
                    <a:lnTo>
                      <a:pt x="140" y="132"/>
                    </a:lnTo>
                    <a:lnTo>
                      <a:pt x="151" y="132"/>
                    </a:lnTo>
                    <a:lnTo>
                      <a:pt x="154" y="136"/>
                    </a:lnTo>
                    <a:lnTo>
                      <a:pt x="158" y="136"/>
                    </a:lnTo>
                    <a:lnTo>
                      <a:pt x="158" y="132"/>
                    </a:lnTo>
                    <a:lnTo>
                      <a:pt x="158" y="132"/>
                    </a:lnTo>
                    <a:lnTo>
                      <a:pt x="162" y="129"/>
                    </a:lnTo>
                    <a:lnTo>
                      <a:pt x="162" y="114"/>
                    </a:lnTo>
                    <a:lnTo>
                      <a:pt x="162" y="111"/>
                    </a:lnTo>
                    <a:lnTo>
                      <a:pt x="162" y="107"/>
                    </a:lnTo>
                    <a:lnTo>
                      <a:pt x="162" y="104"/>
                    </a:lnTo>
                    <a:lnTo>
                      <a:pt x="158" y="104"/>
                    </a:lnTo>
                    <a:lnTo>
                      <a:pt x="158" y="100"/>
                    </a:lnTo>
                    <a:lnTo>
                      <a:pt x="154" y="96"/>
                    </a:lnTo>
                    <a:lnTo>
                      <a:pt x="151" y="96"/>
                    </a:lnTo>
                    <a:lnTo>
                      <a:pt x="151" y="96"/>
                    </a:lnTo>
                    <a:lnTo>
                      <a:pt x="147" y="93"/>
                    </a:lnTo>
                    <a:lnTo>
                      <a:pt x="144" y="86"/>
                    </a:lnTo>
                    <a:lnTo>
                      <a:pt x="147" y="78"/>
                    </a:lnTo>
                    <a:lnTo>
                      <a:pt x="144" y="75"/>
                    </a:lnTo>
                    <a:lnTo>
                      <a:pt x="144" y="68"/>
                    </a:lnTo>
                    <a:lnTo>
                      <a:pt x="144" y="64"/>
                    </a:lnTo>
                    <a:lnTo>
                      <a:pt x="140" y="64"/>
                    </a:lnTo>
                    <a:lnTo>
                      <a:pt x="140" y="61"/>
                    </a:lnTo>
                    <a:lnTo>
                      <a:pt x="137" y="61"/>
                    </a:lnTo>
                    <a:lnTo>
                      <a:pt x="133" y="57"/>
                    </a:lnTo>
                    <a:lnTo>
                      <a:pt x="133" y="53"/>
                    </a:lnTo>
                    <a:lnTo>
                      <a:pt x="126" y="50"/>
                    </a:lnTo>
                    <a:lnTo>
                      <a:pt x="122" y="50"/>
                    </a:lnTo>
                    <a:lnTo>
                      <a:pt x="119" y="50"/>
                    </a:lnTo>
                    <a:lnTo>
                      <a:pt x="115" y="50"/>
                    </a:lnTo>
                    <a:lnTo>
                      <a:pt x="112" y="53"/>
                    </a:lnTo>
                    <a:lnTo>
                      <a:pt x="112" y="53"/>
                    </a:lnTo>
                    <a:lnTo>
                      <a:pt x="108" y="57"/>
                    </a:lnTo>
                    <a:lnTo>
                      <a:pt x="104" y="57"/>
                    </a:lnTo>
                    <a:lnTo>
                      <a:pt x="101" y="57"/>
                    </a:lnTo>
                    <a:lnTo>
                      <a:pt x="97" y="57"/>
                    </a:lnTo>
                    <a:lnTo>
                      <a:pt x="94" y="53"/>
                    </a:lnTo>
                    <a:lnTo>
                      <a:pt x="94" y="53"/>
                    </a:lnTo>
                    <a:lnTo>
                      <a:pt x="90" y="53"/>
                    </a:lnTo>
                    <a:lnTo>
                      <a:pt x="83" y="53"/>
                    </a:lnTo>
                    <a:lnTo>
                      <a:pt x="79" y="61"/>
                    </a:lnTo>
                    <a:lnTo>
                      <a:pt x="76" y="61"/>
                    </a:lnTo>
                    <a:lnTo>
                      <a:pt x="72" y="64"/>
                    </a:lnTo>
                    <a:lnTo>
                      <a:pt x="69" y="64"/>
                    </a:lnTo>
                    <a:lnTo>
                      <a:pt x="72" y="64"/>
                    </a:lnTo>
                    <a:lnTo>
                      <a:pt x="69" y="61"/>
                    </a:lnTo>
                    <a:lnTo>
                      <a:pt x="72" y="53"/>
                    </a:lnTo>
                    <a:lnTo>
                      <a:pt x="72" y="46"/>
                    </a:lnTo>
                    <a:lnTo>
                      <a:pt x="72" y="39"/>
                    </a:lnTo>
                    <a:lnTo>
                      <a:pt x="72" y="39"/>
                    </a:lnTo>
                    <a:lnTo>
                      <a:pt x="76" y="35"/>
                    </a:lnTo>
                    <a:lnTo>
                      <a:pt x="72" y="28"/>
                    </a:lnTo>
                    <a:lnTo>
                      <a:pt x="76" y="21"/>
                    </a:lnTo>
                    <a:lnTo>
                      <a:pt x="72" y="21"/>
                    </a:lnTo>
                    <a:lnTo>
                      <a:pt x="65" y="21"/>
                    </a:lnTo>
                    <a:lnTo>
                      <a:pt x="61" y="21"/>
                    </a:lnTo>
                    <a:lnTo>
                      <a:pt x="61" y="21"/>
                    </a:lnTo>
                    <a:lnTo>
                      <a:pt x="61" y="14"/>
                    </a:lnTo>
                    <a:lnTo>
                      <a:pt x="61" y="7"/>
                    </a:lnTo>
                    <a:lnTo>
                      <a:pt x="58" y="3"/>
                    </a:lnTo>
                    <a:lnTo>
                      <a:pt x="58" y="3"/>
                    </a:lnTo>
                    <a:lnTo>
                      <a:pt x="54" y="3"/>
                    </a:lnTo>
                    <a:lnTo>
                      <a:pt x="54" y="3"/>
                    </a:lnTo>
                    <a:lnTo>
                      <a:pt x="54" y="0"/>
                    </a:lnTo>
                    <a:lnTo>
                      <a:pt x="5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48" name="Freeform 873">
                <a:extLst>
                  <a:ext uri="{FF2B5EF4-FFF2-40B4-BE49-F238E27FC236}">
                    <a16:creationId xmlns:a16="http://schemas.microsoft.com/office/drawing/2014/main" id="{B7150831-8D50-4F81-9855-187F42B1F296}"/>
                  </a:ext>
                </a:extLst>
              </p:cNvPr>
              <p:cNvSpPr>
                <a:spLocks/>
              </p:cNvSpPr>
              <p:nvPr/>
            </p:nvSpPr>
            <p:spPr bwMode="auto">
              <a:xfrm>
                <a:off x="4449" y="1921"/>
                <a:ext cx="143" cy="119"/>
              </a:xfrm>
              <a:custGeom>
                <a:avLst/>
                <a:gdLst>
                  <a:gd name="T0" fmla="*/ 90 w 143"/>
                  <a:gd name="T1" fmla="*/ 79 h 119"/>
                  <a:gd name="T2" fmla="*/ 107 w 143"/>
                  <a:gd name="T3" fmla="*/ 72 h 119"/>
                  <a:gd name="T4" fmla="*/ 115 w 143"/>
                  <a:gd name="T5" fmla="*/ 61 h 119"/>
                  <a:gd name="T6" fmla="*/ 129 w 143"/>
                  <a:gd name="T7" fmla="*/ 18 h 119"/>
                  <a:gd name="T8" fmla="*/ 140 w 143"/>
                  <a:gd name="T9" fmla="*/ 4 h 119"/>
                  <a:gd name="T10" fmla="*/ 136 w 143"/>
                  <a:gd name="T11" fmla="*/ 4 h 119"/>
                  <a:gd name="T12" fmla="*/ 129 w 143"/>
                  <a:gd name="T13" fmla="*/ 8 h 119"/>
                  <a:gd name="T14" fmla="*/ 107 w 143"/>
                  <a:gd name="T15" fmla="*/ 8 h 119"/>
                  <a:gd name="T16" fmla="*/ 93 w 143"/>
                  <a:gd name="T17" fmla="*/ 11 h 119"/>
                  <a:gd name="T18" fmla="*/ 75 w 143"/>
                  <a:gd name="T19" fmla="*/ 18 h 119"/>
                  <a:gd name="T20" fmla="*/ 57 w 143"/>
                  <a:gd name="T21" fmla="*/ 11 h 119"/>
                  <a:gd name="T22" fmla="*/ 47 w 143"/>
                  <a:gd name="T23" fmla="*/ 15 h 119"/>
                  <a:gd name="T24" fmla="*/ 36 w 143"/>
                  <a:gd name="T25" fmla="*/ 18 h 119"/>
                  <a:gd name="T26" fmla="*/ 32 w 143"/>
                  <a:gd name="T27" fmla="*/ 15 h 119"/>
                  <a:gd name="T28" fmla="*/ 29 w 143"/>
                  <a:gd name="T29" fmla="*/ 15 h 119"/>
                  <a:gd name="T30" fmla="*/ 21 w 143"/>
                  <a:gd name="T31" fmla="*/ 18 h 119"/>
                  <a:gd name="T32" fmla="*/ 21 w 143"/>
                  <a:gd name="T33" fmla="*/ 22 h 119"/>
                  <a:gd name="T34" fmla="*/ 25 w 143"/>
                  <a:gd name="T35" fmla="*/ 29 h 119"/>
                  <a:gd name="T36" fmla="*/ 18 w 143"/>
                  <a:gd name="T37" fmla="*/ 29 h 119"/>
                  <a:gd name="T38" fmla="*/ 14 w 143"/>
                  <a:gd name="T39" fmla="*/ 36 h 119"/>
                  <a:gd name="T40" fmla="*/ 11 w 143"/>
                  <a:gd name="T41" fmla="*/ 33 h 119"/>
                  <a:gd name="T42" fmla="*/ 7 w 143"/>
                  <a:gd name="T43" fmla="*/ 43 h 119"/>
                  <a:gd name="T44" fmla="*/ 11 w 143"/>
                  <a:gd name="T45" fmla="*/ 54 h 119"/>
                  <a:gd name="T46" fmla="*/ 14 w 143"/>
                  <a:gd name="T47" fmla="*/ 65 h 119"/>
                  <a:gd name="T48" fmla="*/ 18 w 143"/>
                  <a:gd name="T49" fmla="*/ 65 h 119"/>
                  <a:gd name="T50" fmla="*/ 21 w 143"/>
                  <a:gd name="T51" fmla="*/ 65 h 119"/>
                  <a:gd name="T52" fmla="*/ 18 w 143"/>
                  <a:gd name="T53" fmla="*/ 65 h 119"/>
                  <a:gd name="T54" fmla="*/ 21 w 143"/>
                  <a:gd name="T55" fmla="*/ 69 h 119"/>
                  <a:gd name="T56" fmla="*/ 21 w 143"/>
                  <a:gd name="T57" fmla="*/ 72 h 119"/>
                  <a:gd name="T58" fmla="*/ 21 w 143"/>
                  <a:gd name="T59" fmla="*/ 76 h 119"/>
                  <a:gd name="T60" fmla="*/ 18 w 143"/>
                  <a:gd name="T61" fmla="*/ 79 h 119"/>
                  <a:gd name="T62" fmla="*/ 18 w 143"/>
                  <a:gd name="T63" fmla="*/ 79 h 119"/>
                  <a:gd name="T64" fmla="*/ 18 w 143"/>
                  <a:gd name="T65" fmla="*/ 83 h 119"/>
                  <a:gd name="T66" fmla="*/ 14 w 143"/>
                  <a:gd name="T67" fmla="*/ 83 h 119"/>
                  <a:gd name="T68" fmla="*/ 11 w 143"/>
                  <a:gd name="T69" fmla="*/ 87 h 119"/>
                  <a:gd name="T70" fmla="*/ 11 w 143"/>
                  <a:gd name="T71" fmla="*/ 90 h 119"/>
                  <a:gd name="T72" fmla="*/ 7 w 143"/>
                  <a:gd name="T73" fmla="*/ 94 h 119"/>
                  <a:gd name="T74" fmla="*/ 4 w 143"/>
                  <a:gd name="T75" fmla="*/ 94 h 119"/>
                  <a:gd name="T76" fmla="*/ 0 w 143"/>
                  <a:gd name="T77" fmla="*/ 101 h 119"/>
                  <a:gd name="T78" fmla="*/ 0 w 143"/>
                  <a:gd name="T79" fmla="*/ 108 h 119"/>
                  <a:gd name="T80" fmla="*/ 4 w 143"/>
                  <a:gd name="T81" fmla="*/ 108 h 119"/>
                  <a:gd name="T82" fmla="*/ 14 w 143"/>
                  <a:gd name="T83" fmla="*/ 115 h 119"/>
                  <a:gd name="T84" fmla="*/ 21 w 143"/>
                  <a:gd name="T85" fmla="*/ 119 h 119"/>
                  <a:gd name="T86" fmla="*/ 68 w 143"/>
                  <a:gd name="T87" fmla="*/ 9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3" h="119">
                    <a:moveTo>
                      <a:pt x="68" y="94"/>
                    </a:moveTo>
                    <a:lnTo>
                      <a:pt x="82" y="83"/>
                    </a:lnTo>
                    <a:lnTo>
                      <a:pt x="90" y="79"/>
                    </a:lnTo>
                    <a:lnTo>
                      <a:pt x="93" y="79"/>
                    </a:lnTo>
                    <a:lnTo>
                      <a:pt x="104" y="76"/>
                    </a:lnTo>
                    <a:lnTo>
                      <a:pt x="107" y="72"/>
                    </a:lnTo>
                    <a:lnTo>
                      <a:pt x="107" y="69"/>
                    </a:lnTo>
                    <a:lnTo>
                      <a:pt x="111" y="69"/>
                    </a:lnTo>
                    <a:lnTo>
                      <a:pt x="115" y="61"/>
                    </a:lnTo>
                    <a:lnTo>
                      <a:pt x="118" y="47"/>
                    </a:lnTo>
                    <a:lnTo>
                      <a:pt x="118" y="22"/>
                    </a:lnTo>
                    <a:lnTo>
                      <a:pt x="129" y="18"/>
                    </a:lnTo>
                    <a:lnTo>
                      <a:pt x="136" y="8"/>
                    </a:lnTo>
                    <a:lnTo>
                      <a:pt x="143" y="4"/>
                    </a:lnTo>
                    <a:lnTo>
                      <a:pt x="140" y="4"/>
                    </a:lnTo>
                    <a:lnTo>
                      <a:pt x="140" y="4"/>
                    </a:lnTo>
                    <a:lnTo>
                      <a:pt x="140" y="4"/>
                    </a:lnTo>
                    <a:lnTo>
                      <a:pt x="136" y="4"/>
                    </a:lnTo>
                    <a:lnTo>
                      <a:pt x="136" y="0"/>
                    </a:lnTo>
                    <a:lnTo>
                      <a:pt x="133" y="4"/>
                    </a:lnTo>
                    <a:lnTo>
                      <a:pt x="129" y="8"/>
                    </a:lnTo>
                    <a:lnTo>
                      <a:pt x="115" y="8"/>
                    </a:lnTo>
                    <a:lnTo>
                      <a:pt x="111" y="8"/>
                    </a:lnTo>
                    <a:lnTo>
                      <a:pt x="107" y="8"/>
                    </a:lnTo>
                    <a:lnTo>
                      <a:pt x="100" y="8"/>
                    </a:lnTo>
                    <a:lnTo>
                      <a:pt x="97" y="11"/>
                    </a:lnTo>
                    <a:lnTo>
                      <a:pt x="93" y="11"/>
                    </a:lnTo>
                    <a:lnTo>
                      <a:pt x="90" y="15"/>
                    </a:lnTo>
                    <a:lnTo>
                      <a:pt x="90" y="15"/>
                    </a:lnTo>
                    <a:lnTo>
                      <a:pt x="75" y="18"/>
                    </a:lnTo>
                    <a:lnTo>
                      <a:pt x="64" y="15"/>
                    </a:lnTo>
                    <a:lnTo>
                      <a:pt x="61" y="11"/>
                    </a:lnTo>
                    <a:lnTo>
                      <a:pt x="57" y="11"/>
                    </a:lnTo>
                    <a:lnTo>
                      <a:pt x="54" y="11"/>
                    </a:lnTo>
                    <a:lnTo>
                      <a:pt x="50" y="15"/>
                    </a:lnTo>
                    <a:lnTo>
                      <a:pt x="47" y="15"/>
                    </a:lnTo>
                    <a:lnTo>
                      <a:pt x="43" y="15"/>
                    </a:lnTo>
                    <a:lnTo>
                      <a:pt x="39" y="18"/>
                    </a:lnTo>
                    <a:lnTo>
                      <a:pt x="36" y="18"/>
                    </a:lnTo>
                    <a:lnTo>
                      <a:pt x="32" y="18"/>
                    </a:lnTo>
                    <a:lnTo>
                      <a:pt x="32" y="18"/>
                    </a:lnTo>
                    <a:lnTo>
                      <a:pt x="32" y="15"/>
                    </a:lnTo>
                    <a:lnTo>
                      <a:pt x="32" y="15"/>
                    </a:lnTo>
                    <a:lnTo>
                      <a:pt x="32" y="15"/>
                    </a:lnTo>
                    <a:lnTo>
                      <a:pt x="29" y="15"/>
                    </a:lnTo>
                    <a:lnTo>
                      <a:pt x="25" y="15"/>
                    </a:lnTo>
                    <a:lnTo>
                      <a:pt x="25" y="15"/>
                    </a:lnTo>
                    <a:lnTo>
                      <a:pt x="21" y="18"/>
                    </a:lnTo>
                    <a:lnTo>
                      <a:pt x="21" y="18"/>
                    </a:lnTo>
                    <a:lnTo>
                      <a:pt x="21" y="18"/>
                    </a:lnTo>
                    <a:lnTo>
                      <a:pt x="21" y="22"/>
                    </a:lnTo>
                    <a:lnTo>
                      <a:pt x="25" y="26"/>
                    </a:lnTo>
                    <a:lnTo>
                      <a:pt x="25" y="26"/>
                    </a:lnTo>
                    <a:lnTo>
                      <a:pt x="25" y="29"/>
                    </a:lnTo>
                    <a:lnTo>
                      <a:pt x="21" y="29"/>
                    </a:lnTo>
                    <a:lnTo>
                      <a:pt x="18" y="29"/>
                    </a:lnTo>
                    <a:lnTo>
                      <a:pt x="18" y="29"/>
                    </a:lnTo>
                    <a:lnTo>
                      <a:pt x="18" y="33"/>
                    </a:lnTo>
                    <a:lnTo>
                      <a:pt x="14" y="33"/>
                    </a:lnTo>
                    <a:lnTo>
                      <a:pt x="14" y="36"/>
                    </a:lnTo>
                    <a:lnTo>
                      <a:pt x="14" y="36"/>
                    </a:lnTo>
                    <a:lnTo>
                      <a:pt x="11" y="36"/>
                    </a:lnTo>
                    <a:lnTo>
                      <a:pt x="11" y="33"/>
                    </a:lnTo>
                    <a:lnTo>
                      <a:pt x="7" y="33"/>
                    </a:lnTo>
                    <a:lnTo>
                      <a:pt x="7" y="40"/>
                    </a:lnTo>
                    <a:lnTo>
                      <a:pt x="7" y="43"/>
                    </a:lnTo>
                    <a:lnTo>
                      <a:pt x="7" y="43"/>
                    </a:lnTo>
                    <a:lnTo>
                      <a:pt x="11" y="47"/>
                    </a:lnTo>
                    <a:lnTo>
                      <a:pt x="11" y="54"/>
                    </a:lnTo>
                    <a:lnTo>
                      <a:pt x="7" y="58"/>
                    </a:lnTo>
                    <a:lnTo>
                      <a:pt x="11" y="61"/>
                    </a:lnTo>
                    <a:lnTo>
                      <a:pt x="14" y="65"/>
                    </a:lnTo>
                    <a:lnTo>
                      <a:pt x="18" y="61"/>
                    </a:lnTo>
                    <a:lnTo>
                      <a:pt x="18" y="61"/>
                    </a:lnTo>
                    <a:lnTo>
                      <a:pt x="18" y="65"/>
                    </a:lnTo>
                    <a:lnTo>
                      <a:pt x="21" y="65"/>
                    </a:lnTo>
                    <a:lnTo>
                      <a:pt x="21" y="65"/>
                    </a:lnTo>
                    <a:lnTo>
                      <a:pt x="21" y="65"/>
                    </a:lnTo>
                    <a:lnTo>
                      <a:pt x="18" y="65"/>
                    </a:lnTo>
                    <a:lnTo>
                      <a:pt x="18" y="65"/>
                    </a:lnTo>
                    <a:lnTo>
                      <a:pt x="18" y="65"/>
                    </a:lnTo>
                    <a:lnTo>
                      <a:pt x="18" y="69"/>
                    </a:lnTo>
                    <a:lnTo>
                      <a:pt x="21" y="69"/>
                    </a:lnTo>
                    <a:lnTo>
                      <a:pt x="21" y="69"/>
                    </a:lnTo>
                    <a:lnTo>
                      <a:pt x="21" y="69"/>
                    </a:lnTo>
                    <a:lnTo>
                      <a:pt x="21" y="72"/>
                    </a:lnTo>
                    <a:lnTo>
                      <a:pt x="21" y="72"/>
                    </a:lnTo>
                    <a:lnTo>
                      <a:pt x="21" y="72"/>
                    </a:lnTo>
                    <a:lnTo>
                      <a:pt x="25" y="76"/>
                    </a:lnTo>
                    <a:lnTo>
                      <a:pt x="21" y="76"/>
                    </a:lnTo>
                    <a:lnTo>
                      <a:pt x="21" y="76"/>
                    </a:lnTo>
                    <a:lnTo>
                      <a:pt x="21" y="76"/>
                    </a:lnTo>
                    <a:lnTo>
                      <a:pt x="18" y="79"/>
                    </a:lnTo>
                    <a:lnTo>
                      <a:pt x="18" y="79"/>
                    </a:lnTo>
                    <a:lnTo>
                      <a:pt x="18" y="79"/>
                    </a:lnTo>
                    <a:lnTo>
                      <a:pt x="18" y="79"/>
                    </a:lnTo>
                    <a:lnTo>
                      <a:pt x="14" y="83"/>
                    </a:lnTo>
                    <a:lnTo>
                      <a:pt x="18" y="83"/>
                    </a:lnTo>
                    <a:lnTo>
                      <a:pt x="18" y="83"/>
                    </a:lnTo>
                    <a:lnTo>
                      <a:pt x="18" y="83"/>
                    </a:lnTo>
                    <a:lnTo>
                      <a:pt x="18" y="83"/>
                    </a:lnTo>
                    <a:lnTo>
                      <a:pt x="14" y="83"/>
                    </a:lnTo>
                    <a:lnTo>
                      <a:pt x="11" y="83"/>
                    </a:lnTo>
                    <a:lnTo>
                      <a:pt x="11" y="87"/>
                    </a:lnTo>
                    <a:lnTo>
                      <a:pt x="11" y="87"/>
                    </a:lnTo>
                    <a:lnTo>
                      <a:pt x="7" y="87"/>
                    </a:lnTo>
                    <a:lnTo>
                      <a:pt x="7" y="87"/>
                    </a:lnTo>
                    <a:lnTo>
                      <a:pt x="11" y="90"/>
                    </a:lnTo>
                    <a:lnTo>
                      <a:pt x="11" y="90"/>
                    </a:lnTo>
                    <a:lnTo>
                      <a:pt x="11" y="90"/>
                    </a:lnTo>
                    <a:lnTo>
                      <a:pt x="7" y="94"/>
                    </a:lnTo>
                    <a:lnTo>
                      <a:pt x="7" y="94"/>
                    </a:lnTo>
                    <a:lnTo>
                      <a:pt x="4" y="94"/>
                    </a:lnTo>
                    <a:lnTo>
                      <a:pt x="4" y="94"/>
                    </a:lnTo>
                    <a:lnTo>
                      <a:pt x="0" y="97"/>
                    </a:lnTo>
                    <a:lnTo>
                      <a:pt x="0" y="101"/>
                    </a:lnTo>
                    <a:lnTo>
                      <a:pt x="0" y="101"/>
                    </a:lnTo>
                    <a:lnTo>
                      <a:pt x="0" y="104"/>
                    </a:lnTo>
                    <a:lnTo>
                      <a:pt x="0" y="104"/>
                    </a:lnTo>
                    <a:lnTo>
                      <a:pt x="0" y="108"/>
                    </a:lnTo>
                    <a:lnTo>
                      <a:pt x="0" y="108"/>
                    </a:lnTo>
                    <a:lnTo>
                      <a:pt x="4" y="108"/>
                    </a:lnTo>
                    <a:lnTo>
                      <a:pt x="4" y="108"/>
                    </a:lnTo>
                    <a:lnTo>
                      <a:pt x="7" y="112"/>
                    </a:lnTo>
                    <a:lnTo>
                      <a:pt x="11" y="115"/>
                    </a:lnTo>
                    <a:lnTo>
                      <a:pt x="14" y="115"/>
                    </a:lnTo>
                    <a:lnTo>
                      <a:pt x="14" y="119"/>
                    </a:lnTo>
                    <a:lnTo>
                      <a:pt x="18" y="119"/>
                    </a:lnTo>
                    <a:lnTo>
                      <a:pt x="21" y="119"/>
                    </a:lnTo>
                    <a:lnTo>
                      <a:pt x="39" y="108"/>
                    </a:lnTo>
                    <a:lnTo>
                      <a:pt x="47" y="104"/>
                    </a:lnTo>
                    <a:lnTo>
                      <a:pt x="68" y="9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49" name="Freeform 874">
                <a:extLst>
                  <a:ext uri="{FF2B5EF4-FFF2-40B4-BE49-F238E27FC236}">
                    <a16:creationId xmlns:a16="http://schemas.microsoft.com/office/drawing/2014/main" id="{81C4CFDE-FE5C-4FD1-A952-36CF68461F7E}"/>
                  </a:ext>
                </a:extLst>
              </p:cNvPr>
              <p:cNvSpPr>
                <a:spLocks/>
              </p:cNvSpPr>
              <p:nvPr/>
            </p:nvSpPr>
            <p:spPr bwMode="auto">
              <a:xfrm>
                <a:off x="4449" y="1921"/>
                <a:ext cx="143" cy="119"/>
              </a:xfrm>
              <a:custGeom>
                <a:avLst/>
                <a:gdLst>
                  <a:gd name="T0" fmla="*/ 90 w 143"/>
                  <a:gd name="T1" fmla="*/ 79 h 119"/>
                  <a:gd name="T2" fmla="*/ 107 w 143"/>
                  <a:gd name="T3" fmla="*/ 72 h 119"/>
                  <a:gd name="T4" fmla="*/ 115 w 143"/>
                  <a:gd name="T5" fmla="*/ 61 h 119"/>
                  <a:gd name="T6" fmla="*/ 129 w 143"/>
                  <a:gd name="T7" fmla="*/ 18 h 119"/>
                  <a:gd name="T8" fmla="*/ 140 w 143"/>
                  <a:gd name="T9" fmla="*/ 4 h 119"/>
                  <a:gd name="T10" fmla="*/ 136 w 143"/>
                  <a:gd name="T11" fmla="*/ 4 h 119"/>
                  <a:gd name="T12" fmla="*/ 129 w 143"/>
                  <a:gd name="T13" fmla="*/ 8 h 119"/>
                  <a:gd name="T14" fmla="*/ 107 w 143"/>
                  <a:gd name="T15" fmla="*/ 8 h 119"/>
                  <a:gd name="T16" fmla="*/ 93 w 143"/>
                  <a:gd name="T17" fmla="*/ 11 h 119"/>
                  <a:gd name="T18" fmla="*/ 75 w 143"/>
                  <a:gd name="T19" fmla="*/ 18 h 119"/>
                  <a:gd name="T20" fmla="*/ 57 w 143"/>
                  <a:gd name="T21" fmla="*/ 11 h 119"/>
                  <a:gd name="T22" fmla="*/ 47 w 143"/>
                  <a:gd name="T23" fmla="*/ 15 h 119"/>
                  <a:gd name="T24" fmla="*/ 36 w 143"/>
                  <a:gd name="T25" fmla="*/ 18 h 119"/>
                  <a:gd name="T26" fmla="*/ 32 w 143"/>
                  <a:gd name="T27" fmla="*/ 15 h 119"/>
                  <a:gd name="T28" fmla="*/ 29 w 143"/>
                  <a:gd name="T29" fmla="*/ 15 h 119"/>
                  <a:gd name="T30" fmla="*/ 21 w 143"/>
                  <a:gd name="T31" fmla="*/ 18 h 119"/>
                  <a:gd name="T32" fmla="*/ 21 w 143"/>
                  <a:gd name="T33" fmla="*/ 22 h 119"/>
                  <a:gd name="T34" fmla="*/ 25 w 143"/>
                  <a:gd name="T35" fmla="*/ 29 h 119"/>
                  <a:gd name="T36" fmla="*/ 18 w 143"/>
                  <a:gd name="T37" fmla="*/ 29 h 119"/>
                  <a:gd name="T38" fmla="*/ 14 w 143"/>
                  <a:gd name="T39" fmla="*/ 36 h 119"/>
                  <a:gd name="T40" fmla="*/ 11 w 143"/>
                  <a:gd name="T41" fmla="*/ 33 h 119"/>
                  <a:gd name="T42" fmla="*/ 7 w 143"/>
                  <a:gd name="T43" fmla="*/ 43 h 119"/>
                  <a:gd name="T44" fmla="*/ 11 w 143"/>
                  <a:gd name="T45" fmla="*/ 54 h 119"/>
                  <a:gd name="T46" fmla="*/ 14 w 143"/>
                  <a:gd name="T47" fmla="*/ 65 h 119"/>
                  <a:gd name="T48" fmla="*/ 18 w 143"/>
                  <a:gd name="T49" fmla="*/ 65 h 119"/>
                  <a:gd name="T50" fmla="*/ 21 w 143"/>
                  <a:gd name="T51" fmla="*/ 65 h 119"/>
                  <a:gd name="T52" fmla="*/ 18 w 143"/>
                  <a:gd name="T53" fmla="*/ 65 h 119"/>
                  <a:gd name="T54" fmla="*/ 21 w 143"/>
                  <a:gd name="T55" fmla="*/ 69 h 119"/>
                  <a:gd name="T56" fmla="*/ 21 w 143"/>
                  <a:gd name="T57" fmla="*/ 72 h 119"/>
                  <a:gd name="T58" fmla="*/ 21 w 143"/>
                  <a:gd name="T59" fmla="*/ 76 h 119"/>
                  <a:gd name="T60" fmla="*/ 18 w 143"/>
                  <a:gd name="T61" fmla="*/ 79 h 119"/>
                  <a:gd name="T62" fmla="*/ 18 w 143"/>
                  <a:gd name="T63" fmla="*/ 79 h 119"/>
                  <a:gd name="T64" fmla="*/ 18 w 143"/>
                  <a:gd name="T65" fmla="*/ 83 h 119"/>
                  <a:gd name="T66" fmla="*/ 14 w 143"/>
                  <a:gd name="T67" fmla="*/ 83 h 119"/>
                  <a:gd name="T68" fmla="*/ 11 w 143"/>
                  <a:gd name="T69" fmla="*/ 87 h 119"/>
                  <a:gd name="T70" fmla="*/ 11 w 143"/>
                  <a:gd name="T71" fmla="*/ 90 h 119"/>
                  <a:gd name="T72" fmla="*/ 7 w 143"/>
                  <a:gd name="T73" fmla="*/ 94 h 119"/>
                  <a:gd name="T74" fmla="*/ 4 w 143"/>
                  <a:gd name="T75" fmla="*/ 94 h 119"/>
                  <a:gd name="T76" fmla="*/ 0 w 143"/>
                  <a:gd name="T77" fmla="*/ 101 h 119"/>
                  <a:gd name="T78" fmla="*/ 0 w 143"/>
                  <a:gd name="T79" fmla="*/ 108 h 119"/>
                  <a:gd name="T80" fmla="*/ 4 w 143"/>
                  <a:gd name="T81" fmla="*/ 108 h 119"/>
                  <a:gd name="T82" fmla="*/ 14 w 143"/>
                  <a:gd name="T83" fmla="*/ 115 h 119"/>
                  <a:gd name="T84" fmla="*/ 21 w 143"/>
                  <a:gd name="T85" fmla="*/ 119 h 119"/>
                  <a:gd name="T86" fmla="*/ 68 w 143"/>
                  <a:gd name="T87" fmla="*/ 9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3" h="119">
                    <a:moveTo>
                      <a:pt x="68" y="94"/>
                    </a:moveTo>
                    <a:lnTo>
                      <a:pt x="82" y="83"/>
                    </a:lnTo>
                    <a:lnTo>
                      <a:pt x="90" y="79"/>
                    </a:lnTo>
                    <a:lnTo>
                      <a:pt x="93" y="79"/>
                    </a:lnTo>
                    <a:lnTo>
                      <a:pt x="104" y="76"/>
                    </a:lnTo>
                    <a:lnTo>
                      <a:pt x="107" y="72"/>
                    </a:lnTo>
                    <a:lnTo>
                      <a:pt x="107" y="69"/>
                    </a:lnTo>
                    <a:lnTo>
                      <a:pt x="111" y="69"/>
                    </a:lnTo>
                    <a:lnTo>
                      <a:pt x="115" y="61"/>
                    </a:lnTo>
                    <a:lnTo>
                      <a:pt x="118" y="47"/>
                    </a:lnTo>
                    <a:lnTo>
                      <a:pt x="118" y="22"/>
                    </a:lnTo>
                    <a:lnTo>
                      <a:pt x="129" y="18"/>
                    </a:lnTo>
                    <a:lnTo>
                      <a:pt x="136" y="8"/>
                    </a:lnTo>
                    <a:lnTo>
                      <a:pt x="143" y="4"/>
                    </a:lnTo>
                    <a:lnTo>
                      <a:pt x="140" y="4"/>
                    </a:lnTo>
                    <a:lnTo>
                      <a:pt x="140" y="4"/>
                    </a:lnTo>
                    <a:lnTo>
                      <a:pt x="140" y="4"/>
                    </a:lnTo>
                    <a:lnTo>
                      <a:pt x="136" y="4"/>
                    </a:lnTo>
                    <a:lnTo>
                      <a:pt x="136" y="0"/>
                    </a:lnTo>
                    <a:lnTo>
                      <a:pt x="133" y="4"/>
                    </a:lnTo>
                    <a:lnTo>
                      <a:pt x="129" y="8"/>
                    </a:lnTo>
                    <a:lnTo>
                      <a:pt x="115" y="8"/>
                    </a:lnTo>
                    <a:lnTo>
                      <a:pt x="111" y="8"/>
                    </a:lnTo>
                    <a:lnTo>
                      <a:pt x="107" y="8"/>
                    </a:lnTo>
                    <a:lnTo>
                      <a:pt x="100" y="8"/>
                    </a:lnTo>
                    <a:lnTo>
                      <a:pt x="97" y="11"/>
                    </a:lnTo>
                    <a:lnTo>
                      <a:pt x="93" y="11"/>
                    </a:lnTo>
                    <a:lnTo>
                      <a:pt x="90" y="15"/>
                    </a:lnTo>
                    <a:lnTo>
                      <a:pt x="90" y="15"/>
                    </a:lnTo>
                    <a:lnTo>
                      <a:pt x="75" y="18"/>
                    </a:lnTo>
                    <a:lnTo>
                      <a:pt x="64" y="15"/>
                    </a:lnTo>
                    <a:lnTo>
                      <a:pt x="61" y="11"/>
                    </a:lnTo>
                    <a:lnTo>
                      <a:pt x="57" y="11"/>
                    </a:lnTo>
                    <a:lnTo>
                      <a:pt x="54" y="11"/>
                    </a:lnTo>
                    <a:lnTo>
                      <a:pt x="50" y="15"/>
                    </a:lnTo>
                    <a:lnTo>
                      <a:pt x="47" y="15"/>
                    </a:lnTo>
                    <a:lnTo>
                      <a:pt x="43" y="15"/>
                    </a:lnTo>
                    <a:lnTo>
                      <a:pt x="39" y="18"/>
                    </a:lnTo>
                    <a:lnTo>
                      <a:pt x="36" y="18"/>
                    </a:lnTo>
                    <a:lnTo>
                      <a:pt x="32" y="18"/>
                    </a:lnTo>
                    <a:lnTo>
                      <a:pt x="32" y="18"/>
                    </a:lnTo>
                    <a:lnTo>
                      <a:pt x="32" y="15"/>
                    </a:lnTo>
                    <a:lnTo>
                      <a:pt x="32" y="15"/>
                    </a:lnTo>
                    <a:lnTo>
                      <a:pt x="32" y="15"/>
                    </a:lnTo>
                    <a:lnTo>
                      <a:pt x="29" y="15"/>
                    </a:lnTo>
                    <a:lnTo>
                      <a:pt x="25" y="15"/>
                    </a:lnTo>
                    <a:lnTo>
                      <a:pt x="25" y="15"/>
                    </a:lnTo>
                    <a:lnTo>
                      <a:pt x="21" y="18"/>
                    </a:lnTo>
                    <a:lnTo>
                      <a:pt x="21" y="18"/>
                    </a:lnTo>
                    <a:lnTo>
                      <a:pt x="21" y="18"/>
                    </a:lnTo>
                    <a:lnTo>
                      <a:pt x="21" y="22"/>
                    </a:lnTo>
                    <a:lnTo>
                      <a:pt x="25" y="26"/>
                    </a:lnTo>
                    <a:lnTo>
                      <a:pt x="25" y="26"/>
                    </a:lnTo>
                    <a:lnTo>
                      <a:pt x="25" y="29"/>
                    </a:lnTo>
                    <a:lnTo>
                      <a:pt x="21" y="29"/>
                    </a:lnTo>
                    <a:lnTo>
                      <a:pt x="18" y="29"/>
                    </a:lnTo>
                    <a:lnTo>
                      <a:pt x="18" y="29"/>
                    </a:lnTo>
                    <a:lnTo>
                      <a:pt x="18" y="33"/>
                    </a:lnTo>
                    <a:lnTo>
                      <a:pt x="14" y="33"/>
                    </a:lnTo>
                    <a:lnTo>
                      <a:pt x="14" y="36"/>
                    </a:lnTo>
                    <a:lnTo>
                      <a:pt x="14" y="36"/>
                    </a:lnTo>
                    <a:lnTo>
                      <a:pt x="11" y="36"/>
                    </a:lnTo>
                    <a:lnTo>
                      <a:pt x="11" y="33"/>
                    </a:lnTo>
                    <a:lnTo>
                      <a:pt x="7" y="33"/>
                    </a:lnTo>
                    <a:lnTo>
                      <a:pt x="7" y="40"/>
                    </a:lnTo>
                    <a:lnTo>
                      <a:pt x="7" y="43"/>
                    </a:lnTo>
                    <a:lnTo>
                      <a:pt x="7" y="43"/>
                    </a:lnTo>
                    <a:lnTo>
                      <a:pt x="11" y="47"/>
                    </a:lnTo>
                    <a:lnTo>
                      <a:pt x="11" y="54"/>
                    </a:lnTo>
                    <a:lnTo>
                      <a:pt x="7" y="58"/>
                    </a:lnTo>
                    <a:lnTo>
                      <a:pt x="11" y="61"/>
                    </a:lnTo>
                    <a:lnTo>
                      <a:pt x="14" y="65"/>
                    </a:lnTo>
                    <a:lnTo>
                      <a:pt x="18" y="61"/>
                    </a:lnTo>
                    <a:lnTo>
                      <a:pt x="18" y="61"/>
                    </a:lnTo>
                    <a:lnTo>
                      <a:pt x="18" y="65"/>
                    </a:lnTo>
                    <a:lnTo>
                      <a:pt x="21" y="65"/>
                    </a:lnTo>
                    <a:lnTo>
                      <a:pt x="21" y="65"/>
                    </a:lnTo>
                    <a:lnTo>
                      <a:pt x="21" y="65"/>
                    </a:lnTo>
                    <a:lnTo>
                      <a:pt x="18" y="65"/>
                    </a:lnTo>
                    <a:lnTo>
                      <a:pt x="18" y="65"/>
                    </a:lnTo>
                    <a:lnTo>
                      <a:pt x="18" y="65"/>
                    </a:lnTo>
                    <a:lnTo>
                      <a:pt x="18" y="69"/>
                    </a:lnTo>
                    <a:lnTo>
                      <a:pt x="21" y="69"/>
                    </a:lnTo>
                    <a:lnTo>
                      <a:pt x="21" y="69"/>
                    </a:lnTo>
                    <a:lnTo>
                      <a:pt x="21" y="69"/>
                    </a:lnTo>
                    <a:lnTo>
                      <a:pt x="21" y="72"/>
                    </a:lnTo>
                    <a:lnTo>
                      <a:pt x="21" y="72"/>
                    </a:lnTo>
                    <a:lnTo>
                      <a:pt x="21" y="72"/>
                    </a:lnTo>
                    <a:lnTo>
                      <a:pt x="25" y="76"/>
                    </a:lnTo>
                    <a:lnTo>
                      <a:pt x="21" y="76"/>
                    </a:lnTo>
                    <a:lnTo>
                      <a:pt x="21" y="76"/>
                    </a:lnTo>
                    <a:lnTo>
                      <a:pt x="21" y="76"/>
                    </a:lnTo>
                    <a:lnTo>
                      <a:pt x="18" y="79"/>
                    </a:lnTo>
                    <a:lnTo>
                      <a:pt x="18" y="79"/>
                    </a:lnTo>
                    <a:lnTo>
                      <a:pt x="18" y="79"/>
                    </a:lnTo>
                    <a:lnTo>
                      <a:pt x="18" y="79"/>
                    </a:lnTo>
                    <a:lnTo>
                      <a:pt x="14" y="83"/>
                    </a:lnTo>
                    <a:lnTo>
                      <a:pt x="18" y="83"/>
                    </a:lnTo>
                    <a:lnTo>
                      <a:pt x="18" y="83"/>
                    </a:lnTo>
                    <a:lnTo>
                      <a:pt x="18" y="83"/>
                    </a:lnTo>
                    <a:lnTo>
                      <a:pt x="18" y="83"/>
                    </a:lnTo>
                    <a:lnTo>
                      <a:pt x="14" y="83"/>
                    </a:lnTo>
                    <a:lnTo>
                      <a:pt x="11" y="83"/>
                    </a:lnTo>
                    <a:lnTo>
                      <a:pt x="11" y="87"/>
                    </a:lnTo>
                    <a:lnTo>
                      <a:pt x="11" y="87"/>
                    </a:lnTo>
                    <a:lnTo>
                      <a:pt x="7" y="87"/>
                    </a:lnTo>
                    <a:lnTo>
                      <a:pt x="7" y="87"/>
                    </a:lnTo>
                    <a:lnTo>
                      <a:pt x="11" y="90"/>
                    </a:lnTo>
                    <a:lnTo>
                      <a:pt x="11" y="90"/>
                    </a:lnTo>
                    <a:lnTo>
                      <a:pt x="11" y="90"/>
                    </a:lnTo>
                    <a:lnTo>
                      <a:pt x="7" y="94"/>
                    </a:lnTo>
                    <a:lnTo>
                      <a:pt x="7" y="94"/>
                    </a:lnTo>
                    <a:lnTo>
                      <a:pt x="4" y="94"/>
                    </a:lnTo>
                    <a:lnTo>
                      <a:pt x="4" y="94"/>
                    </a:lnTo>
                    <a:lnTo>
                      <a:pt x="0" y="97"/>
                    </a:lnTo>
                    <a:lnTo>
                      <a:pt x="0" y="101"/>
                    </a:lnTo>
                    <a:lnTo>
                      <a:pt x="0" y="101"/>
                    </a:lnTo>
                    <a:lnTo>
                      <a:pt x="0" y="104"/>
                    </a:lnTo>
                    <a:lnTo>
                      <a:pt x="0" y="104"/>
                    </a:lnTo>
                    <a:lnTo>
                      <a:pt x="0" y="108"/>
                    </a:lnTo>
                    <a:lnTo>
                      <a:pt x="0" y="108"/>
                    </a:lnTo>
                    <a:lnTo>
                      <a:pt x="4" y="108"/>
                    </a:lnTo>
                    <a:lnTo>
                      <a:pt x="4" y="108"/>
                    </a:lnTo>
                    <a:lnTo>
                      <a:pt x="7" y="112"/>
                    </a:lnTo>
                    <a:lnTo>
                      <a:pt x="11" y="115"/>
                    </a:lnTo>
                    <a:lnTo>
                      <a:pt x="14" y="115"/>
                    </a:lnTo>
                    <a:lnTo>
                      <a:pt x="14" y="119"/>
                    </a:lnTo>
                    <a:lnTo>
                      <a:pt x="18" y="119"/>
                    </a:lnTo>
                    <a:lnTo>
                      <a:pt x="21" y="119"/>
                    </a:lnTo>
                    <a:lnTo>
                      <a:pt x="39" y="108"/>
                    </a:lnTo>
                    <a:lnTo>
                      <a:pt x="47" y="104"/>
                    </a:lnTo>
                    <a:lnTo>
                      <a:pt x="68" y="9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50" name="Freeform 875">
                <a:extLst>
                  <a:ext uri="{FF2B5EF4-FFF2-40B4-BE49-F238E27FC236}">
                    <a16:creationId xmlns:a16="http://schemas.microsoft.com/office/drawing/2014/main" id="{19B4C283-76A7-43A8-9A88-AB54C476844C}"/>
                  </a:ext>
                </a:extLst>
              </p:cNvPr>
              <p:cNvSpPr>
                <a:spLocks/>
              </p:cNvSpPr>
              <p:nvPr/>
            </p:nvSpPr>
            <p:spPr bwMode="auto">
              <a:xfrm>
                <a:off x="5348" y="2521"/>
                <a:ext cx="43" cy="78"/>
              </a:xfrm>
              <a:custGeom>
                <a:avLst/>
                <a:gdLst>
                  <a:gd name="T0" fmla="*/ 7 w 43"/>
                  <a:gd name="T1" fmla="*/ 0 h 78"/>
                  <a:gd name="T2" fmla="*/ 7 w 43"/>
                  <a:gd name="T3" fmla="*/ 3 h 78"/>
                  <a:gd name="T4" fmla="*/ 7 w 43"/>
                  <a:gd name="T5" fmla="*/ 3 h 78"/>
                  <a:gd name="T6" fmla="*/ 11 w 43"/>
                  <a:gd name="T7" fmla="*/ 7 h 78"/>
                  <a:gd name="T8" fmla="*/ 14 w 43"/>
                  <a:gd name="T9" fmla="*/ 7 h 78"/>
                  <a:gd name="T10" fmla="*/ 11 w 43"/>
                  <a:gd name="T11" fmla="*/ 7 h 78"/>
                  <a:gd name="T12" fmla="*/ 11 w 43"/>
                  <a:gd name="T13" fmla="*/ 10 h 78"/>
                  <a:gd name="T14" fmla="*/ 7 w 43"/>
                  <a:gd name="T15" fmla="*/ 14 h 78"/>
                  <a:gd name="T16" fmla="*/ 7 w 43"/>
                  <a:gd name="T17" fmla="*/ 17 h 78"/>
                  <a:gd name="T18" fmla="*/ 4 w 43"/>
                  <a:gd name="T19" fmla="*/ 35 h 78"/>
                  <a:gd name="T20" fmla="*/ 0 w 43"/>
                  <a:gd name="T21" fmla="*/ 35 h 78"/>
                  <a:gd name="T22" fmla="*/ 0 w 43"/>
                  <a:gd name="T23" fmla="*/ 35 h 78"/>
                  <a:gd name="T24" fmla="*/ 0 w 43"/>
                  <a:gd name="T25" fmla="*/ 43 h 78"/>
                  <a:gd name="T26" fmla="*/ 4 w 43"/>
                  <a:gd name="T27" fmla="*/ 64 h 78"/>
                  <a:gd name="T28" fmla="*/ 4 w 43"/>
                  <a:gd name="T29" fmla="*/ 68 h 78"/>
                  <a:gd name="T30" fmla="*/ 7 w 43"/>
                  <a:gd name="T31" fmla="*/ 75 h 78"/>
                  <a:gd name="T32" fmla="*/ 11 w 43"/>
                  <a:gd name="T33" fmla="*/ 78 h 78"/>
                  <a:gd name="T34" fmla="*/ 18 w 43"/>
                  <a:gd name="T35" fmla="*/ 78 h 78"/>
                  <a:gd name="T36" fmla="*/ 22 w 43"/>
                  <a:gd name="T37" fmla="*/ 78 h 78"/>
                  <a:gd name="T38" fmla="*/ 32 w 43"/>
                  <a:gd name="T39" fmla="*/ 75 h 78"/>
                  <a:gd name="T40" fmla="*/ 39 w 43"/>
                  <a:gd name="T41" fmla="*/ 71 h 78"/>
                  <a:gd name="T42" fmla="*/ 43 w 43"/>
                  <a:gd name="T43" fmla="*/ 64 h 78"/>
                  <a:gd name="T44" fmla="*/ 43 w 43"/>
                  <a:gd name="T45" fmla="*/ 57 h 78"/>
                  <a:gd name="T46" fmla="*/ 43 w 43"/>
                  <a:gd name="T47" fmla="*/ 46 h 78"/>
                  <a:gd name="T48" fmla="*/ 43 w 43"/>
                  <a:gd name="T49" fmla="*/ 46 h 78"/>
                  <a:gd name="T50" fmla="*/ 39 w 43"/>
                  <a:gd name="T51" fmla="*/ 43 h 78"/>
                  <a:gd name="T52" fmla="*/ 36 w 43"/>
                  <a:gd name="T53" fmla="*/ 35 h 78"/>
                  <a:gd name="T54" fmla="*/ 36 w 43"/>
                  <a:gd name="T55" fmla="*/ 28 h 78"/>
                  <a:gd name="T56" fmla="*/ 32 w 43"/>
                  <a:gd name="T57" fmla="*/ 28 h 78"/>
                  <a:gd name="T58" fmla="*/ 32 w 43"/>
                  <a:gd name="T59" fmla="*/ 25 h 78"/>
                  <a:gd name="T60" fmla="*/ 29 w 43"/>
                  <a:gd name="T61" fmla="*/ 21 h 78"/>
                  <a:gd name="T62" fmla="*/ 25 w 43"/>
                  <a:gd name="T63" fmla="*/ 17 h 78"/>
                  <a:gd name="T64" fmla="*/ 25 w 43"/>
                  <a:gd name="T65" fmla="*/ 14 h 78"/>
                  <a:gd name="T66" fmla="*/ 18 w 43"/>
                  <a:gd name="T67" fmla="*/ 7 h 78"/>
                  <a:gd name="T68" fmla="*/ 14 w 43"/>
                  <a:gd name="T69" fmla="*/ 3 h 78"/>
                  <a:gd name="T70" fmla="*/ 11 w 43"/>
                  <a:gd name="T71" fmla="*/ 0 h 78"/>
                  <a:gd name="T72" fmla="*/ 7 w 43"/>
                  <a:gd name="T7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78">
                    <a:moveTo>
                      <a:pt x="7" y="0"/>
                    </a:moveTo>
                    <a:lnTo>
                      <a:pt x="7" y="3"/>
                    </a:lnTo>
                    <a:lnTo>
                      <a:pt x="7" y="3"/>
                    </a:lnTo>
                    <a:lnTo>
                      <a:pt x="11" y="7"/>
                    </a:lnTo>
                    <a:lnTo>
                      <a:pt x="14" y="7"/>
                    </a:lnTo>
                    <a:lnTo>
                      <a:pt x="11" y="7"/>
                    </a:lnTo>
                    <a:lnTo>
                      <a:pt x="11" y="10"/>
                    </a:lnTo>
                    <a:lnTo>
                      <a:pt x="7" y="14"/>
                    </a:lnTo>
                    <a:lnTo>
                      <a:pt x="7" y="17"/>
                    </a:lnTo>
                    <a:lnTo>
                      <a:pt x="4" y="35"/>
                    </a:lnTo>
                    <a:lnTo>
                      <a:pt x="0" y="35"/>
                    </a:lnTo>
                    <a:lnTo>
                      <a:pt x="0" y="35"/>
                    </a:lnTo>
                    <a:lnTo>
                      <a:pt x="0" y="43"/>
                    </a:lnTo>
                    <a:lnTo>
                      <a:pt x="4" y="64"/>
                    </a:lnTo>
                    <a:lnTo>
                      <a:pt x="4" y="68"/>
                    </a:lnTo>
                    <a:lnTo>
                      <a:pt x="7" y="75"/>
                    </a:lnTo>
                    <a:lnTo>
                      <a:pt x="11" y="78"/>
                    </a:lnTo>
                    <a:lnTo>
                      <a:pt x="18" y="78"/>
                    </a:lnTo>
                    <a:lnTo>
                      <a:pt x="22" y="78"/>
                    </a:lnTo>
                    <a:lnTo>
                      <a:pt x="32" y="75"/>
                    </a:lnTo>
                    <a:lnTo>
                      <a:pt x="39" y="71"/>
                    </a:lnTo>
                    <a:lnTo>
                      <a:pt x="43" y="64"/>
                    </a:lnTo>
                    <a:lnTo>
                      <a:pt x="43" y="57"/>
                    </a:lnTo>
                    <a:lnTo>
                      <a:pt x="43" y="46"/>
                    </a:lnTo>
                    <a:lnTo>
                      <a:pt x="43" y="46"/>
                    </a:lnTo>
                    <a:lnTo>
                      <a:pt x="39" y="43"/>
                    </a:lnTo>
                    <a:lnTo>
                      <a:pt x="36" y="35"/>
                    </a:lnTo>
                    <a:lnTo>
                      <a:pt x="36" y="28"/>
                    </a:lnTo>
                    <a:lnTo>
                      <a:pt x="32" y="28"/>
                    </a:lnTo>
                    <a:lnTo>
                      <a:pt x="32" y="25"/>
                    </a:lnTo>
                    <a:lnTo>
                      <a:pt x="29" y="21"/>
                    </a:lnTo>
                    <a:lnTo>
                      <a:pt x="25" y="17"/>
                    </a:lnTo>
                    <a:lnTo>
                      <a:pt x="25" y="14"/>
                    </a:lnTo>
                    <a:lnTo>
                      <a:pt x="18" y="7"/>
                    </a:lnTo>
                    <a:lnTo>
                      <a:pt x="14" y="3"/>
                    </a:lnTo>
                    <a:lnTo>
                      <a:pt x="11" y="0"/>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51" name="Freeform 876">
                <a:extLst>
                  <a:ext uri="{FF2B5EF4-FFF2-40B4-BE49-F238E27FC236}">
                    <a16:creationId xmlns:a16="http://schemas.microsoft.com/office/drawing/2014/main" id="{A050107A-B5D9-4345-8EC2-E05513AB2FD0}"/>
                  </a:ext>
                </a:extLst>
              </p:cNvPr>
              <p:cNvSpPr>
                <a:spLocks/>
              </p:cNvSpPr>
              <p:nvPr/>
            </p:nvSpPr>
            <p:spPr bwMode="auto">
              <a:xfrm>
                <a:off x="5348" y="2521"/>
                <a:ext cx="43" cy="78"/>
              </a:xfrm>
              <a:custGeom>
                <a:avLst/>
                <a:gdLst>
                  <a:gd name="T0" fmla="*/ 7 w 43"/>
                  <a:gd name="T1" fmla="*/ 0 h 78"/>
                  <a:gd name="T2" fmla="*/ 7 w 43"/>
                  <a:gd name="T3" fmla="*/ 3 h 78"/>
                  <a:gd name="T4" fmla="*/ 7 w 43"/>
                  <a:gd name="T5" fmla="*/ 3 h 78"/>
                  <a:gd name="T6" fmla="*/ 11 w 43"/>
                  <a:gd name="T7" fmla="*/ 7 h 78"/>
                  <a:gd name="T8" fmla="*/ 14 w 43"/>
                  <a:gd name="T9" fmla="*/ 7 h 78"/>
                  <a:gd name="T10" fmla="*/ 11 w 43"/>
                  <a:gd name="T11" fmla="*/ 7 h 78"/>
                  <a:gd name="T12" fmla="*/ 11 w 43"/>
                  <a:gd name="T13" fmla="*/ 10 h 78"/>
                  <a:gd name="T14" fmla="*/ 7 w 43"/>
                  <a:gd name="T15" fmla="*/ 14 h 78"/>
                  <a:gd name="T16" fmla="*/ 7 w 43"/>
                  <a:gd name="T17" fmla="*/ 17 h 78"/>
                  <a:gd name="T18" fmla="*/ 4 w 43"/>
                  <a:gd name="T19" fmla="*/ 35 h 78"/>
                  <a:gd name="T20" fmla="*/ 0 w 43"/>
                  <a:gd name="T21" fmla="*/ 35 h 78"/>
                  <a:gd name="T22" fmla="*/ 0 w 43"/>
                  <a:gd name="T23" fmla="*/ 35 h 78"/>
                  <a:gd name="T24" fmla="*/ 0 w 43"/>
                  <a:gd name="T25" fmla="*/ 43 h 78"/>
                  <a:gd name="T26" fmla="*/ 4 w 43"/>
                  <a:gd name="T27" fmla="*/ 64 h 78"/>
                  <a:gd name="T28" fmla="*/ 4 w 43"/>
                  <a:gd name="T29" fmla="*/ 68 h 78"/>
                  <a:gd name="T30" fmla="*/ 7 w 43"/>
                  <a:gd name="T31" fmla="*/ 75 h 78"/>
                  <a:gd name="T32" fmla="*/ 11 w 43"/>
                  <a:gd name="T33" fmla="*/ 78 h 78"/>
                  <a:gd name="T34" fmla="*/ 18 w 43"/>
                  <a:gd name="T35" fmla="*/ 78 h 78"/>
                  <a:gd name="T36" fmla="*/ 22 w 43"/>
                  <a:gd name="T37" fmla="*/ 78 h 78"/>
                  <a:gd name="T38" fmla="*/ 32 w 43"/>
                  <a:gd name="T39" fmla="*/ 75 h 78"/>
                  <a:gd name="T40" fmla="*/ 39 w 43"/>
                  <a:gd name="T41" fmla="*/ 71 h 78"/>
                  <a:gd name="T42" fmla="*/ 43 w 43"/>
                  <a:gd name="T43" fmla="*/ 64 h 78"/>
                  <a:gd name="T44" fmla="*/ 43 w 43"/>
                  <a:gd name="T45" fmla="*/ 57 h 78"/>
                  <a:gd name="T46" fmla="*/ 43 w 43"/>
                  <a:gd name="T47" fmla="*/ 46 h 78"/>
                  <a:gd name="T48" fmla="*/ 43 w 43"/>
                  <a:gd name="T49" fmla="*/ 46 h 78"/>
                  <a:gd name="T50" fmla="*/ 39 w 43"/>
                  <a:gd name="T51" fmla="*/ 43 h 78"/>
                  <a:gd name="T52" fmla="*/ 36 w 43"/>
                  <a:gd name="T53" fmla="*/ 35 h 78"/>
                  <a:gd name="T54" fmla="*/ 36 w 43"/>
                  <a:gd name="T55" fmla="*/ 28 h 78"/>
                  <a:gd name="T56" fmla="*/ 32 w 43"/>
                  <a:gd name="T57" fmla="*/ 28 h 78"/>
                  <a:gd name="T58" fmla="*/ 32 w 43"/>
                  <a:gd name="T59" fmla="*/ 25 h 78"/>
                  <a:gd name="T60" fmla="*/ 29 w 43"/>
                  <a:gd name="T61" fmla="*/ 21 h 78"/>
                  <a:gd name="T62" fmla="*/ 25 w 43"/>
                  <a:gd name="T63" fmla="*/ 17 h 78"/>
                  <a:gd name="T64" fmla="*/ 25 w 43"/>
                  <a:gd name="T65" fmla="*/ 14 h 78"/>
                  <a:gd name="T66" fmla="*/ 18 w 43"/>
                  <a:gd name="T67" fmla="*/ 7 h 78"/>
                  <a:gd name="T68" fmla="*/ 14 w 43"/>
                  <a:gd name="T69" fmla="*/ 3 h 78"/>
                  <a:gd name="T70" fmla="*/ 11 w 43"/>
                  <a:gd name="T71" fmla="*/ 0 h 78"/>
                  <a:gd name="T72" fmla="*/ 7 w 43"/>
                  <a:gd name="T7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78">
                    <a:moveTo>
                      <a:pt x="7" y="0"/>
                    </a:moveTo>
                    <a:lnTo>
                      <a:pt x="7" y="3"/>
                    </a:lnTo>
                    <a:lnTo>
                      <a:pt x="7" y="3"/>
                    </a:lnTo>
                    <a:lnTo>
                      <a:pt x="11" y="7"/>
                    </a:lnTo>
                    <a:lnTo>
                      <a:pt x="14" y="7"/>
                    </a:lnTo>
                    <a:lnTo>
                      <a:pt x="11" y="7"/>
                    </a:lnTo>
                    <a:lnTo>
                      <a:pt x="11" y="10"/>
                    </a:lnTo>
                    <a:lnTo>
                      <a:pt x="7" y="14"/>
                    </a:lnTo>
                    <a:lnTo>
                      <a:pt x="7" y="17"/>
                    </a:lnTo>
                    <a:lnTo>
                      <a:pt x="4" y="35"/>
                    </a:lnTo>
                    <a:lnTo>
                      <a:pt x="0" y="35"/>
                    </a:lnTo>
                    <a:lnTo>
                      <a:pt x="0" y="35"/>
                    </a:lnTo>
                    <a:lnTo>
                      <a:pt x="0" y="43"/>
                    </a:lnTo>
                    <a:lnTo>
                      <a:pt x="4" y="64"/>
                    </a:lnTo>
                    <a:lnTo>
                      <a:pt x="4" y="68"/>
                    </a:lnTo>
                    <a:lnTo>
                      <a:pt x="7" y="75"/>
                    </a:lnTo>
                    <a:lnTo>
                      <a:pt x="11" y="78"/>
                    </a:lnTo>
                    <a:lnTo>
                      <a:pt x="18" y="78"/>
                    </a:lnTo>
                    <a:lnTo>
                      <a:pt x="22" y="78"/>
                    </a:lnTo>
                    <a:lnTo>
                      <a:pt x="32" y="75"/>
                    </a:lnTo>
                    <a:lnTo>
                      <a:pt x="39" y="71"/>
                    </a:lnTo>
                    <a:lnTo>
                      <a:pt x="43" y="64"/>
                    </a:lnTo>
                    <a:lnTo>
                      <a:pt x="43" y="57"/>
                    </a:lnTo>
                    <a:lnTo>
                      <a:pt x="43" y="46"/>
                    </a:lnTo>
                    <a:lnTo>
                      <a:pt x="43" y="46"/>
                    </a:lnTo>
                    <a:lnTo>
                      <a:pt x="39" y="43"/>
                    </a:lnTo>
                    <a:lnTo>
                      <a:pt x="36" y="35"/>
                    </a:lnTo>
                    <a:lnTo>
                      <a:pt x="36" y="28"/>
                    </a:lnTo>
                    <a:lnTo>
                      <a:pt x="32" y="28"/>
                    </a:lnTo>
                    <a:lnTo>
                      <a:pt x="32" y="25"/>
                    </a:lnTo>
                    <a:lnTo>
                      <a:pt x="29" y="21"/>
                    </a:lnTo>
                    <a:lnTo>
                      <a:pt x="25" y="17"/>
                    </a:lnTo>
                    <a:lnTo>
                      <a:pt x="25" y="14"/>
                    </a:lnTo>
                    <a:lnTo>
                      <a:pt x="18" y="7"/>
                    </a:lnTo>
                    <a:lnTo>
                      <a:pt x="14" y="3"/>
                    </a:lnTo>
                    <a:lnTo>
                      <a:pt x="11" y="0"/>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52" name="Freeform 877">
                <a:extLst>
                  <a:ext uri="{FF2B5EF4-FFF2-40B4-BE49-F238E27FC236}">
                    <a16:creationId xmlns:a16="http://schemas.microsoft.com/office/drawing/2014/main" id="{3ED83515-6DD3-443D-A091-47CE2CCC9CB0}"/>
                  </a:ext>
                </a:extLst>
              </p:cNvPr>
              <p:cNvSpPr>
                <a:spLocks/>
              </p:cNvSpPr>
              <p:nvPr/>
            </p:nvSpPr>
            <p:spPr bwMode="auto">
              <a:xfrm>
                <a:off x="6358" y="1993"/>
                <a:ext cx="4" cy="7"/>
              </a:xfrm>
              <a:custGeom>
                <a:avLst/>
                <a:gdLst>
                  <a:gd name="T0" fmla="*/ 0 w 4"/>
                  <a:gd name="T1" fmla="*/ 0 h 7"/>
                  <a:gd name="T2" fmla="*/ 0 w 4"/>
                  <a:gd name="T3" fmla="*/ 4 h 7"/>
                  <a:gd name="T4" fmla="*/ 0 w 4"/>
                  <a:gd name="T5" fmla="*/ 7 h 7"/>
                  <a:gd name="T6" fmla="*/ 4 w 4"/>
                  <a:gd name="T7" fmla="*/ 4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lnTo>
                      <a:pt x="0" y="4"/>
                    </a:lnTo>
                    <a:lnTo>
                      <a:pt x="0" y="7"/>
                    </a:lnTo>
                    <a:lnTo>
                      <a:pt x="4"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53" name="Freeform 878">
                <a:extLst>
                  <a:ext uri="{FF2B5EF4-FFF2-40B4-BE49-F238E27FC236}">
                    <a16:creationId xmlns:a16="http://schemas.microsoft.com/office/drawing/2014/main" id="{5282DAEF-008F-41D3-9A36-502965F333E3}"/>
                  </a:ext>
                </a:extLst>
              </p:cNvPr>
              <p:cNvSpPr>
                <a:spLocks/>
              </p:cNvSpPr>
              <p:nvPr/>
            </p:nvSpPr>
            <p:spPr bwMode="auto">
              <a:xfrm>
                <a:off x="6358" y="1993"/>
                <a:ext cx="4" cy="7"/>
              </a:xfrm>
              <a:custGeom>
                <a:avLst/>
                <a:gdLst>
                  <a:gd name="T0" fmla="*/ 0 w 4"/>
                  <a:gd name="T1" fmla="*/ 0 h 7"/>
                  <a:gd name="T2" fmla="*/ 0 w 4"/>
                  <a:gd name="T3" fmla="*/ 4 h 7"/>
                  <a:gd name="T4" fmla="*/ 0 w 4"/>
                  <a:gd name="T5" fmla="*/ 7 h 7"/>
                  <a:gd name="T6" fmla="*/ 4 w 4"/>
                  <a:gd name="T7" fmla="*/ 4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lnTo>
                      <a:pt x="0" y="4"/>
                    </a:lnTo>
                    <a:lnTo>
                      <a:pt x="0" y="7"/>
                    </a:lnTo>
                    <a:lnTo>
                      <a:pt x="4"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54" name="Freeform 879">
                <a:extLst>
                  <a:ext uri="{FF2B5EF4-FFF2-40B4-BE49-F238E27FC236}">
                    <a16:creationId xmlns:a16="http://schemas.microsoft.com/office/drawing/2014/main" id="{08B52127-E8FB-4472-9DF1-5A19E447E4EE}"/>
                  </a:ext>
                </a:extLst>
              </p:cNvPr>
              <p:cNvSpPr>
                <a:spLocks/>
              </p:cNvSpPr>
              <p:nvPr/>
            </p:nvSpPr>
            <p:spPr bwMode="auto">
              <a:xfrm>
                <a:off x="6362" y="1986"/>
                <a:ext cx="3" cy="7"/>
              </a:xfrm>
              <a:custGeom>
                <a:avLst/>
                <a:gdLst>
                  <a:gd name="T0" fmla="*/ 0 w 3"/>
                  <a:gd name="T1" fmla="*/ 0 h 7"/>
                  <a:gd name="T2" fmla="*/ 3 w 3"/>
                  <a:gd name="T3" fmla="*/ 4 h 7"/>
                  <a:gd name="T4" fmla="*/ 3 w 3"/>
                  <a:gd name="T5" fmla="*/ 4 h 7"/>
                  <a:gd name="T6" fmla="*/ 0 w 3"/>
                  <a:gd name="T7" fmla="*/ 7 h 7"/>
                  <a:gd name="T8" fmla="*/ 0 w 3"/>
                  <a:gd name="T9" fmla="*/ 7 h 7"/>
                  <a:gd name="T10" fmla="*/ 0 w 3"/>
                  <a:gd name="T11" fmla="*/ 4 h 7"/>
                  <a:gd name="T12" fmla="*/ 0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0" y="0"/>
                    </a:moveTo>
                    <a:lnTo>
                      <a:pt x="3" y="4"/>
                    </a:lnTo>
                    <a:lnTo>
                      <a:pt x="3" y="4"/>
                    </a:lnTo>
                    <a:lnTo>
                      <a:pt x="0" y="7"/>
                    </a:lnTo>
                    <a:lnTo>
                      <a:pt x="0" y="7"/>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55" name="Freeform 880">
                <a:extLst>
                  <a:ext uri="{FF2B5EF4-FFF2-40B4-BE49-F238E27FC236}">
                    <a16:creationId xmlns:a16="http://schemas.microsoft.com/office/drawing/2014/main" id="{0336D867-E29F-4488-A270-2DEBAB421C19}"/>
                  </a:ext>
                </a:extLst>
              </p:cNvPr>
              <p:cNvSpPr>
                <a:spLocks/>
              </p:cNvSpPr>
              <p:nvPr/>
            </p:nvSpPr>
            <p:spPr bwMode="auto">
              <a:xfrm>
                <a:off x="6362" y="1986"/>
                <a:ext cx="3" cy="7"/>
              </a:xfrm>
              <a:custGeom>
                <a:avLst/>
                <a:gdLst>
                  <a:gd name="T0" fmla="*/ 0 w 3"/>
                  <a:gd name="T1" fmla="*/ 0 h 7"/>
                  <a:gd name="T2" fmla="*/ 3 w 3"/>
                  <a:gd name="T3" fmla="*/ 4 h 7"/>
                  <a:gd name="T4" fmla="*/ 3 w 3"/>
                  <a:gd name="T5" fmla="*/ 4 h 7"/>
                  <a:gd name="T6" fmla="*/ 0 w 3"/>
                  <a:gd name="T7" fmla="*/ 7 h 7"/>
                  <a:gd name="T8" fmla="*/ 0 w 3"/>
                  <a:gd name="T9" fmla="*/ 7 h 7"/>
                  <a:gd name="T10" fmla="*/ 0 w 3"/>
                  <a:gd name="T11" fmla="*/ 4 h 7"/>
                  <a:gd name="T12" fmla="*/ 0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0" y="0"/>
                    </a:moveTo>
                    <a:lnTo>
                      <a:pt x="3" y="4"/>
                    </a:lnTo>
                    <a:lnTo>
                      <a:pt x="3" y="4"/>
                    </a:lnTo>
                    <a:lnTo>
                      <a:pt x="0" y="7"/>
                    </a:lnTo>
                    <a:lnTo>
                      <a:pt x="0" y="7"/>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56" name="Freeform 881">
                <a:extLst>
                  <a:ext uri="{FF2B5EF4-FFF2-40B4-BE49-F238E27FC236}">
                    <a16:creationId xmlns:a16="http://schemas.microsoft.com/office/drawing/2014/main" id="{2D70FC8C-A6EC-40CA-9349-784829E25BF4}"/>
                  </a:ext>
                </a:extLst>
              </p:cNvPr>
              <p:cNvSpPr>
                <a:spLocks/>
              </p:cNvSpPr>
              <p:nvPr/>
            </p:nvSpPr>
            <p:spPr bwMode="auto">
              <a:xfrm>
                <a:off x="6390" y="1918"/>
                <a:ext cx="4" cy="3"/>
              </a:xfrm>
              <a:custGeom>
                <a:avLst/>
                <a:gdLst>
                  <a:gd name="T0" fmla="*/ 4 w 4"/>
                  <a:gd name="T1" fmla="*/ 0 h 3"/>
                  <a:gd name="T2" fmla="*/ 0 w 4"/>
                  <a:gd name="T3" fmla="*/ 3 h 3"/>
                  <a:gd name="T4" fmla="*/ 0 w 4"/>
                  <a:gd name="T5" fmla="*/ 3 h 3"/>
                  <a:gd name="T6" fmla="*/ 4 w 4"/>
                  <a:gd name="T7" fmla="*/ 3 h 3"/>
                  <a:gd name="T8" fmla="*/ 4 w 4"/>
                  <a:gd name="T9" fmla="*/ 0 h 3"/>
                  <a:gd name="T10" fmla="*/ 4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4" y="0"/>
                    </a:moveTo>
                    <a:lnTo>
                      <a:pt x="0" y="3"/>
                    </a:lnTo>
                    <a:lnTo>
                      <a:pt x="0" y="3"/>
                    </a:lnTo>
                    <a:lnTo>
                      <a:pt x="4" y="3"/>
                    </a:lnTo>
                    <a:lnTo>
                      <a:pt x="4"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57" name="Freeform 882">
                <a:extLst>
                  <a:ext uri="{FF2B5EF4-FFF2-40B4-BE49-F238E27FC236}">
                    <a16:creationId xmlns:a16="http://schemas.microsoft.com/office/drawing/2014/main" id="{31BD0FFD-B32C-42B1-BBE0-FF50ABFAA0CB}"/>
                  </a:ext>
                </a:extLst>
              </p:cNvPr>
              <p:cNvSpPr>
                <a:spLocks/>
              </p:cNvSpPr>
              <p:nvPr/>
            </p:nvSpPr>
            <p:spPr bwMode="auto">
              <a:xfrm>
                <a:off x="6390" y="1918"/>
                <a:ext cx="4" cy="3"/>
              </a:xfrm>
              <a:custGeom>
                <a:avLst/>
                <a:gdLst>
                  <a:gd name="T0" fmla="*/ 4 w 4"/>
                  <a:gd name="T1" fmla="*/ 0 h 3"/>
                  <a:gd name="T2" fmla="*/ 0 w 4"/>
                  <a:gd name="T3" fmla="*/ 3 h 3"/>
                  <a:gd name="T4" fmla="*/ 0 w 4"/>
                  <a:gd name="T5" fmla="*/ 3 h 3"/>
                  <a:gd name="T6" fmla="*/ 4 w 4"/>
                  <a:gd name="T7" fmla="*/ 3 h 3"/>
                  <a:gd name="T8" fmla="*/ 4 w 4"/>
                  <a:gd name="T9" fmla="*/ 0 h 3"/>
                  <a:gd name="T10" fmla="*/ 4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4" y="0"/>
                    </a:moveTo>
                    <a:lnTo>
                      <a:pt x="0" y="3"/>
                    </a:lnTo>
                    <a:lnTo>
                      <a:pt x="0" y="3"/>
                    </a:lnTo>
                    <a:lnTo>
                      <a:pt x="4" y="3"/>
                    </a:lnTo>
                    <a:lnTo>
                      <a:pt x="4"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58" name="Freeform 883">
                <a:extLst>
                  <a:ext uri="{FF2B5EF4-FFF2-40B4-BE49-F238E27FC236}">
                    <a16:creationId xmlns:a16="http://schemas.microsoft.com/office/drawing/2014/main" id="{2339448A-AE10-47EC-BFAB-C2D80539179F}"/>
                  </a:ext>
                </a:extLst>
              </p:cNvPr>
              <p:cNvSpPr>
                <a:spLocks/>
              </p:cNvSpPr>
              <p:nvPr/>
            </p:nvSpPr>
            <p:spPr bwMode="auto">
              <a:xfrm>
                <a:off x="6297" y="2015"/>
                <a:ext cx="15" cy="7"/>
              </a:xfrm>
              <a:custGeom>
                <a:avLst/>
                <a:gdLst>
                  <a:gd name="T0" fmla="*/ 4 w 15"/>
                  <a:gd name="T1" fmla="*/ 0 h 7"/>
                  <a:gd name="T2" fmla="*/ 0 w 15"/>
                  <a:gd name="T3" fmla="*/ 3 h 7"/>
                  <a:gd name="T4" fmla="*/ 0 w 15"/>
                  <a:gd name="T5" fmla="*/ 7 h 7"/>
                  <a:gd name="T6" fmla="*/ 4 w 15"/>
                  <a:gd name="T7" fmla="*/ 7 h 7"/>
                  <a:gd name="T8" fmla="*/ 11 w 15"/>
                  <a:gd name="T9" fmla="*/ 3 h 7"/>
                  <a:gd name="T10" fmla="*/ 15 w 15"/>
                  <a:gd name="T11" fmla="*/ 0 h 7"/>
                  <a:gd name="T12" fmla="*/ 15 w 15"/>
                  <a:gd name="T13" fmla="*/ 0 h 7"/>
                  <a:gd name="T14" fmla="*/ 8 w 15"/>
                  <a:gd name="T15" fmla="*/ 0 h 7"/>
                  <a:gd name="T16" fmla="*/ 4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4" y="0"/>
                    </a:moveTo>
                    <a:lnTo>
                      <a:pt x="0" y="3"/>
                    </a:lnTo>
                    <a:lnTo>
                      <a:pt x="0" y="7"/>
                    </a:lnTo>
                    <a:lnTo>
                      <a:pt x="4" y="7"/>
                    </a:lnTo>
                    <a:lnTo>
                      <a:pt x="11" y="3"/>
                    </a:lnTo>
                    <a:lnTo>
                      <a:pt x="15" y="0"/>
                    </a:lnTo>
                    <a:lnTo>
                      <a:pt x="15" y="0"/>
                    </a:lnTo>
                    <a:lnTo>
                      <a:pt x="8"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59" name="Freeform 884">
                <a:extLst>
                  <a:ext uri="{FF2B5EF4-FFF2-40B4-BE49-F238E27FC236}">
                    <a16:creationId xmlns:a16="http://schemas.microsoft.com/office/drawing/2014/main" id="{7F4CD7E2-2156-419B-BED0-340702F1E383}"/>
                  </a:ext>
                </a:extLst>
              </p:cNvPr>
              <p:cNvSpPr>
                <a:spLocks/>
              </p:cNvSpPr>
              <p:nvPr/>
            </p:nvSpPr>
            <p:spPr bwMode="auto">
              <a:xfrm>
                <a:off x="6297" y="2015"/>
                <a:ext cx="15" cy="7"/>
              </a:xfrm>
              <a:custGeom>
                <a:avLst/>
                <a:gdLst>
                  <a:gd name="T0" fmla="*/ 4 w 15"/>
                  <a:gd name="T1" fmla="*/ 0 h 7"/>
                  <a:gd name="T2" fmla="*/ 0 w 15"/>
                  <a:gd name="T3" fmla="*/ 3 h 7"/>
                  <a:gd name="T4" fmla="*/ 0 w 15"/>
                  <a:gd name="T5" fmla="*/ 7 h 7"/>
                  <a:gd name="T6" fmla="*/ 4 w 15"/>
                  <a:gd name="T7" fmla="*/ 7 h 7"/>
                  <a:gd name="T8" fmla="*/ 11 w 15"/>
                  <a:gd name="T9" fmla="*/ 3 h 7"/>
                  <a:gd name="T10" fmla="*/ 15 w 15"/>
                  <a:gd name="T11" fmla="*/ 0 h 7"/>
                  <a:gd name="T12" fmla="*/ 15 w 15"/>
                  <a:gd name="T13" fmla="*/ 0 h 7"/>
                  <a:gd name="T14" fmla="*/ 8 w 15"/>
                  <a:gd name="T15" fmla="*/ 0 h 7"/>
                  <a:gd name="T16" fmla="*/ 4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4" y="0"/>
                    </a:moveTo>
                    <a:lnTo>
                      <a:pt x="0" y="3"/>
                    </a:lnTo>
                    <a:lnTo>
                      <a:pt x="0" y="7"/>
                    </a:lnTo>
                    <a:lnTo>
                      <a:pt x="4" y="7"/>
                    </a:lnTo>
                    <a:lnTo>
                      <a:pt x="11" y="3"/>
                    </a:lnTo>
                    <a:lnTo>
                      <a:pt x="15" y="0"/>
                    </a:lnTo>
                    <a:lnTo>
                      <a:pt x="15" y="0"/>
                    </a:lnTo>
                    <a:lnTo>
                      <a:pt x="8"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60" name="Freeform 885">
                <a:extLst>
                  <a:ext uri="{FF2B5EF4-FFF2-40B4-BE49-F238E27FC236}">
                    <a16:creationId xmlns:a16="http://schemas.microsoft.com/office/drawing/2014/main" id="{7489FC3B-9456-496B-8FF9-892FF34D5C80}"/>
                  </a:ext>
                </a:extLst>
              </p:cNvPr>
              <p:cNvSpPr>
                <a:spLocks/>
              </p:cNvSpPr>
              <p:nvPr/>
            </p:nvSpPr>
            <p:spPr bwMode="auto">
              <a:xfrm>
                <a:off x="6297" y="1896"/>
                <a:ext cx="68" cy="97"/>
              </a:xfrm>
              <a:custGeom>
                <a:avLst/>
                <a:gdLst>
                  <a:gd name="T0" fmla="*/ 47 w 68"/>
                  <a:gd name="T1" fmla="*/ 0 h 97"/>
                  <a:gd name="T2" fmla="*/ 58 w 68"/>
                  <a:gd name="T3" fmla="*/ 15 h 97"/>
                  <a:gd name="T4" fmla="*/ 65 w 68"/>
                  <a:gd name="T5" fmla="*/ 25 h 97"/>
                  <a:gd name="T6" fmla="*/ 68 w 68"/>
                  <a:gd name="T7" fmla="*/ 40 h 97"/>
                  <a:gd name="T8" fmla="*/ 68 w 68"/>
                  <a:gd name="T9" fmla="*/ 58 h 97"/>
                  <a:gd name="T10" fmla="*/ 65 w 68"/>
                  <a:gd name="T11" fmla="*/ 68 h 97"/>
                  <a:gd name="T12" fmla="*/ 61 w 68"/>
                  <a:gd name="T13" fmla="*/ 79 h 97"/>
                  <a:gd name="T14" fmla="*/ 50 w 68"/>
                  <a:gd name="T15" fmla="*/ 79 h 97"/>
                  <a:gd name="T16" fmla="*/ 47 w 68"/>
                  <a:gd name="T17" fmla="*/ 79 h 97"/>
                  <a:gd name="T18" fmla="*/ 43 w 68"/>
                  <a:gd name="T19" fmla="*/ 86 h 97"/>
                  <a:gd name="T20" fmla="*/ 40 w 68"/>
                  <a:gd name="T21" fmla="*/ 83 h 97"/>
                  <a:gd name="T22" fmla="*/ 36 w 68"/>
                  <a:gd name="T23" fmla="*/ 83 h 97"/>
                  <a:gd name="T24" fmla="*/ 33 w 68"/>
                  <a:gd name="T25" fmla="*/ 86 h 97"/>
                  <a:gd name="T26" fmla="*/ 29 w 68"/>
                  <a:gd name="T27" fmla="*/ 90 h 97"/>
                  <a:gd name="T28" fmla="*/ 25 w 68"/>
                  <a:gd name="T29" fmla="*/ 86 h 97"/>
                  <a:gd name="T30" fmla="*/ 22 w 68"/>
                  <a:gd name="T31" fmla="*/ 94 h 97"/>
                  <a:gd name="T32" fmla="*/ 22 w 68"/>
                  <a:gd name="T33" fmla="*/ 94 h 97"/>
                  <a:gd name="T34" fmla="*/ 22 w 68"/>
                  <a:gd name="T35" fmla="*/ 86 h 97"/>
                  <a:gd name="T36" fmla="*/ 18 w 68"/>
                  <a:gd name="T37" fmla="*/ 90 h 97"/>
                  <a:gd name="T38" fmla="*/ 15 w 68"/>
                  <a:gd name="T39" fmla="*/ 94 h 97"/>
                  <a:gd name="T40" fmla="*/ 11 w 68"/>
                  <a:gd name="T41" fmla="*/ 94 h 97"/>
                  <a:gd name="T42" fmla="*/ 8 w 68"/>
                  <a:gd name="T43" fmla="*/ 94 h 97"/>
                  <a:gd name="T44" fmla="*/ 0 w 68"/>
                  <a:gd name="T45" fmla="*/ 97 h 97"/>
                  <a:gd name="T46" fmla="*/ 4 w 68"/>
                  <a:gd name="T47" fmla="*/ 94 h 97"/>
                  <a:gd name="T48" fmla="*/ 8 w 68"/>
                  <a:gd name="T49" fmla="*/ 90 h 97"/>
                  <a:gd name="T50" fmla="*/ 8 w 68"/>
                  <a:gd name="T51" fmla="*/ 86 h 97"/>
                  <a:gd name="T52" fmla="*/ 4 w 68"/>
                  <a:gd name="T53" fmla="*/ 86 h 97"/>
                  <a:gd name="T54" fmla="*/ 4 w 68"/>
                  <a:gd name="T55" fmla="*/ 79 h 97"/>
                  <a:gd name="T56" fmla="*/ 8 w 68"/>
                  <a:gd name="T57" fmla="*/ 72 h 97"/>
                  <a:gd name="T58" fmla="*/ 8 w 68"/>
                  <a:gd name="T59" fmla="*/ 68 h 97"/>
                  <a:gd name="T60" fmla="*/ 11 w 68"/>
                  <a:gd name="T61" fmla="*/ 65 h 97"/>
                  <a:gd name="T62" fmla="*/ 11 w 68"/>
                  <a:gd name="T63" fmla="*/ 58 h 97"/>
                  <a:gd name="T64" fmla="*/ 8 w 68"/>
                  <a:gd name="T65" fmla="*/ 54 h 97"/>
                  <a:gd name="T66" fmla="*/ 8 w 68"/>
                  <a:gd name="T67" fmla="*/ 43 h 97"/>
                  <a:gd name="T68" fmla="*/ 4 w 68"/>
                  <a:gd name="T69" fmla="*/ 47 h 97"/>
                  <a:gd name="T70" fmla="*/ 0 w 68"/>
                  <a:gd name="T71" fmla="*/ 43 h 97"/>
                  <a:gd name="T72" fmla="*/ 0 w 68"/>
                  <a:gd name="T73" fmla="*/ 43 h 97"/>
                  <a:gd name="T74" fmla="*/ 4 w 68"/>
                  <a:gd name="T75" fmla="*/ 40 h 97"/>
                  <a:gd name="T76" fmla="*/ 15 w 68"/>
                  <a:gd name="T77" fmla="*/ 40 h 97"/>
                  <a:gd name="T78" fmla="*/ 15 w 68"/>
                  <a:gd name="T79" fmla="*/ 36 h 97"/>
                  <a:gd name="T80" fmla="*/ 11 w 68"/>
                  <a:gd name="T81" fmla="*/ 33 h 97"/>
                  <a:gd name="T82" fmla="*/ 15 w 68"/>
                  <a:gd name="T83" fmla="*/ 29 h 97"/>
                  <a:gd name="T84" fmla="*/ 11 w 68"/>
                  <a:gd name="T85" fmla="*/ 29 h 97"/>
                  <a:gd name="T86" fmla="*/ 8 w 68"/>
                  <a:gd name="T87" fmla="*/ 25 h 97"/>
                  <a:gd name="T88" fmla="*/ 8 w 68"/>
                  <a:gd name="T89" fmla="*/ 22 h 97"/>
                  <a:gd name="T90" fmla="*/ 8 w 68"/>
                  <a:gd name="T91" fmla="*/ 18 h 97"/>
                  <a:gd name="T92" fmla="*/ 11 w 68"/>
                  <a:gd name="T93" fmla="*/ 15 h 97"/>
                  <a:gd name="T94" fmla="*/ 29 w 68"/>
                  <a:gd name="T95" fmla="*/ 7 h 97"/>
                  <a:gd name="T96" fmla="*/ 40 w 68"/>
                  <a:gd name="T97"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 h="97">
                    <a:moveTo>
                      <a:pt x="47" y="0"/>
                    </a:moveTo>
                    <a:lnTo>
                      <a:pt x="47" y="0"/>
                    </a:lnTo>
                    <a:lnTo>
                      <a:pt x="54" y="11"/>
                    </a:lnTo>
                    <a:lnTo>
                      <a:pt x="58" y="15"/>
                    </a:lnTo>
                    <a:lnTo>
                      <a:pt x="61" y="18"/>
                    </a:lnTo>
                    <a:lnTo>
                      <a:pt x="65" y="25"/>
                    </a:lnTo>
                    <a:lnTo>
                      <a:pt x="65" y="33"/>
                    </a:lnTo>
                    <a:lnTo>
                      <a:pt x="68" y="40"/>
                    </a:lnTo>
                    <a:lnTo>
                      <a:pt x="68" y="51"/>
                    </a:lnTo>
                    <a:lnTo>
                      <a:pt x="68" y="58"/>
                    </a:lnTo>
                    <a:lnTo>
                      <a:pt x="68" y="58"/>
                    </a:lnTo>
                    <a:lnTo>
                      <a:pt x="65" y="68"/>
                    </a:lnTo>
                    <a:lnTo>
                      <a:pt x="65" y="76"/>
                    </a:lnTo>
                    <a:lnTo>
                      <a:pt x="61" y="79"/>
                    </a:lnTo>
                    <a:lnTo>
                      <a:pt x="58" y="79"/>
                    </a:lnTo>
                    <a:lnTo>
                      <a:pt x="50" y="79"/>
                    </a:lnTo>
                    <a:lnTo>
                      <a:pt x="50" y="79"/>
                    </a:lnTo>
                    <a:lnTo>
                      <a:pt x="47" y="79"/>
                    </a:lnTo>
                    <a:lnTo>
                      <a:pt x="47" y="83"/>
                    </a:lnTo>
                    <a:lnTo>
                      <a:pt x="43" y="86"/>
                    </a:lnTo>
                    <a:lnTo>
                      <a:pt x="43" y="83"/>
                    </a:lnTo>
                    <a:lnTo>
                      <a:pt x="40" y="83"/>
                    </a:lnTo>
                    <a:lnTo>
                      <a:pt x="36" y="83"/>
                    </a:lnTo>
                    <a:lnTo>
                      <a:pt x="36" y="83"/>
                    </a:lnTo>
                    <a:lnTo>
                      <a:pt x="29" y="83"/>
                    </a:lnTo>
                    <a:lnTo>
                      <a:pt x="33" y="86"/>
                    </a:lnTo>
                    <a:lnTo>
                      <a:pt x="33" y="90"/>
                    </a:lnTo>
                    <a:lnTo>
                      <a:pt x="29" y="90"/>
                    </a:lnTo>
                    <a:lnTo>
                      <a:pt x="29" y="86"/>
                    </a:lnTo>
                    <a:lnTo>
                      <a:pt x="25" y="86"/>
                    </a:lnTo>
                    <a:lnTo>
                      <a:pt x="25" y="94"/>
                    </a:lnTo>
                    <a:lnTo>
                      <a:pt x="22" y="94"/>
                    </a:lnTo>
                    <a:lnTo>
                      <a:pt x="22" y="94"/>
                    </a:lnTo>
                    <a:lnTo>
                      <a:pt x="22" y="94"/>
                    </a:lnTo>
                    <a:lnTo>
                      <a:pt x="22" y="90"/>
                    </a:lnTo>
                    <a:lnTo>
                      <a:pt x="22" y="86"/>
                    </a:lnTo>
                    <a:lnTo>
                      <a:pt x="22" y="90"/>
                    </a:lnTo>
                    <a:lnTo>
                      <a:pt x="18" y="90"/>
                    </a:lnTo>
                    <a:lnTo>
                      <a:pt x="15" y="94"/>
                    </a:lnTo>
                    <a:lnTo>
                      <a:pt x="15" y="94"/>
                    </a:lnTo>
                    <a:lnTo>
                      <a:pt x="11" y="94"/>
                    </a:lnTo>
                    <a:lnTo>
                      <a:pt x="11" y="94"/>
                    </a:lnTo>
                    <a:lnTo>
                      <a:pt x="8" y="97"/>
                    </a:lnTo>
                    <a:lnTo>
                      <a:pt x="8" y="94"/>
                    </a:lnTo>
                    <a:lnTo>
                      <a:pt x="4" y="94"/>
                    </a:lnTo>
                    <a:lnTo>
                      <a:pt x="0" y="97"/>
                    </a:lnTo>
                    <a:lnTo>
                      <a:pt x="0" y="97"/>
                    </a:lnTo>
                    <a:lnTo>
                      <a:pt x="4" y="94"/>
                    </a:lnTo>
                    <a:lnTo>
                      <a:pt x="4" y="90"/>
                    </a:lnTo>
                    <a:lnTo>
                      <a:pt x="8" y="90"/>
                    </a:lnTo>
                    <a:lnTo>
                      <a:pt x="8" y="90"/>
                    </a:lnTo>
                    <a:lnTo>
                      <a:pt x="8" y="86"/>
                    </a:lnTo>
                    <a:lnTo>
                      <a:pt x="8" y="86"/>
                    </a:lnTo>
                    <a:lnTo>
                      <a:pt x="4" y="86"/>
                    </a:lnTo>
                    <a:lnTo>
                      <a:pt x="4" y="86"/>
                    </a:lnTo>
                    <a:lnTo>
                      <a:pt x="4" y="79"/>
                    </a:lnTo>
                    <a:lnTo>
                      <a:pt x="4" y="76"/>
                    </a:lnTo>
                    <a:lnTo>
                      <a:pt x="8" y="72"/>
                    </a:lnTo>
                    <a:lnTo>
                      <a:pt x="8" y="68"/>
                    </a:lnTo>
                    <a:lnTo>
                      <a:pt x="8" y="68"/>
                    </a:lnTo>
                    <a:lnTo>
                      <a:pt x="11" y="65"/>
                    </a:lnTo>
                    <a:lnTo>
                      <a:pt x="11" y="65"/>
                    </a:lnTo>
                    <a:lnTo>
                      <a:pt x="11" y="61"/>
                    </a:lnTo>
                    <a:lnTo>
                      <a:pt x="11" y="58"/>
                    </a:lnTo>
                    <a:lnTo>
                      <a:pt x="8" y="58"/>
                    </a:lnTo>
                    <a:lnTo>
                      <a:pt x="8" y="54"/>
                    </a:lnTo>
                    <a:lnTo>
                      <a:pt x="8" y="47"/>
                    </a:lnTo>
                    <a:lnTo>
                      <a:pt x="8" y="43"/>
                    </a:lnTo>
                    <a:lnTo>
                      <a:pt x="4" y="43"/>
                    </a:lnTo>
                    <a:lnTo>
                      <a:pt x="4" y="47"/>
                    </a:lnTo>
                    <a:lnTo>
                      <a:pt x="4" y="47"/>
                    </a:lnTo>
                    <a:lnTo>
                      <a:pt x="0" y="43"/>
                    </a:lnTo>
                    <a:lnTo>
                      <a:pt x="0" y="43"/>
                    </a:lnTo>
                    <a:lnTo>
                      <a:pt x="0" y="43"/>
                    </a:lnTo>
                    <a:lnTo>
                      <a:pt x="0" y="40"/>
                    </a:lnTo>
                    <a:lnTo>
                      <a:pt x="4" y="40"/>
                    </a:lnTo>
                    <a:lnTo>
                      <a:pt x="11" y="36"/>
                    </a:lnTo>
                    <a:lnTo>
                      <a:pt x="15" y="40"/>
                    </a:lnTo>
                    <a:lnTo>
                      <a:pt x="15" y="40"/>
                    </a:lnTo>
                    <a:lnTo>
                      <a:pt x="15" y="36"/>
                    </a:lnTo>
                    <a:lnTo>
                      <a:pt x="15" y="33"/>
                    </a:lnTo>
                    <a:lnTo>
                      <a:pt x="11" y="33"/>
                    </a:lnTo>
                    <a:lnTo>
                      <a:pt x="11" y="29"/>
                    </a:lnTo>
                    <a:lnTo>
                      <a:pt x="15" y="29"/>
                    </a:lnTo>
                    <a:lnTo>
                      <a:pt x="11" y="29"/>
                    </a:lnTo>
                    <a:lnTo>
                      <a:pt x="11" y="29"/>
                    </a:lnTo>
                    <a:lnTo>
                      <a:pt x="8" y="25"/>
                    </a:lnTo>
                    <a:lnTo>
                      <a:pt x="8" y="25"/>
                    </a:lnTo>
                    <a:lnTo>
                      <a:pt x="8" y="25"/>
                    </a:lnTo>
                    <a:lnTo>
                      <a:pt x="8" y="22"/>
                    </a:lnTo>
                    <a:lnTo>
                      <a:pt x="8" y="18"/>
                    </a:lnTo>
                    <a:lnTo>
                      <a:pt x="8" y="18"/>
                    </a:lnTo>
                    <a:lnTo>
                      <a:pt x="8" y="18"/>
                    </a:lnTo>
                    <a:lnTo>
                      <a:pt x="11" y="15"/>
                    </a:lnTo>
                    <a:lnTo>
                      <a:pt x="22" y="7"/>
                    </a:lnTo>
                    <a:lnTo>
                      <a:pt x="29" y="7"/>
                    </a:lnTo>
                    <a:lnTo>
                      <a:pt x="33" y="7"/>
                    </a:lnTo>
                    <a:lnTo>
                      <a:pt x="40" y="4"/>
                    </a:lnTo>
                    <a:lnTo>
                      <a:pt x="4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61" name="Freeform 886">
                <a:extLst>
                  <a:ext uri="{FF2B5EF4-FFF2-40B4-BE49-F238E27FC236}">
                    <a16:creationId xmlns:a16="http://schemas.microsoft.com/office/drawing/2014/main" id="{CFB81D2C-94A1-42DC-B63D-F5B709FD3698}"/>
                  </a:ext>
                </a:extLst>
              </p:cNvPr>
              <p:cNvSpPr>
                <a:spLocks/>
              </p:cNvSpPr>
              <p:nvPr/>
            </p:nvSpPr>
            <p:spPr bwMode="auto">
              <a:xfrm>
                <a:off x="6297" y="1896"/>
                <a:ext cx="68" cy="97"/>
              </a:xfrm>
              <a:custGeom>
                <a:avLst/>
                <a:gdLst>
                  <a:gd name="T0" fmla="*/ 47 w 68"/>
                  <a:gd name="T1" fmla="*/ 0 h 97"/>
                  <a:gd name="T2" fmla="*/ 58 w 68"/>
                  <a:gd name="T3" fmla="*/ 15 h 97"/>
                  <a:gd name="T4" fmla="*/ 65 w 68"/>
                  <a:gd name="T5" fmla="*/ 25 h 97"/>
                  <a:gd name="T6" fmla="*/ 68 w 68"/>
                  <a:gd name="T7" fmla="*/ 40 h 97"/>
                  <a:gd name="T8" fmla="*/ 68 w 68"/>
                  <a:gd name="T9" fmla="*/ 58 h 97"/>
                  <a:gd name="T10" fmla="*/ 65 w 68"/>
                  <a:gd name="T11" fmla="*/ 68 h 97"/>
                  <a:gd name="T12" fmla="*/ 61 w 68"/>
                  <a:gd name="T13" fmla="*/ 79 h 97"/>
                  <a:gd name="T14" fmla="*/ 50 w 68"/>
                  <a:gd name="T15" fmla="*/ 79 h 97"/>
                  <a:gd name="T16" fmla="*/ 47 w 68"/>
                  <a:gd name="T17" fmla="*/ 79 h 97"/>
                  <a:gd name="T18" fmla="*/ 43 w 68"/>
                  <a:gd name="T19" fmla="*/ 86 h 97"/>
                  <a:gd name="T20" fmla="*/ 40 w 68"/>
                  <a:gd name="T21" fmla="*/ 83 h 97"/>
                  <a:gd name="T22" fmla="*/ 36 w 68"/>
                  <a:gd name="T23" fmla="*/ 83 h 97"/>
                  <a:gd name="T24" fmla="*/ 33 w 68"/>
                  <a:gd name="T25" fmla="*/ 86 h 97"/>
                  <a:gd name="T26" fmla="*/ 29 w 68"/>
                  <a:gd name="T27" fmla="*/ 90 h 97"/>
                  <a:gd name="T28" fmla="*/ 25 w 68"/>
                  <a:gd name="T29" fmla="*/ 86 h 97"/>
                  <a:gd name="T30" fmla="*/ 22 w 68"/>
                  <a:gd name="T31" fmla="*/ 94 h 97"/>
                  <a:gd name="T32" fmla="*/ 22 w 68"/>
                  <a:gd name="T33" fmla="*/ 94 h 97"/>
                  <a:gd name="T34" fmla="*/ 22 w 68"/>
                  <a:gd name="T35" fmla="*/ 86 h 97"/>
                  <a:gd name="T36" fmla="*/ 18 w 68"/>
                  <a:gd name="T37" fmla="*/ 90 h 97"/>
                  <a:gd name="T38" fmla="*/ 15 w 68"/>
                  <a:gd name="T39" fmla="*/ 94 h 97"/>
                  <a:gd name="T40" fmla="*/ 11 w 68"/>
                  <a:gd name="T41" fmla="*/ 94 h 97"/>
                  <a:gd name="T42" fmla="*/ 8 w 68"/>
                  <a:gd name="T43" fmla="*/ 94 h 97"/>
                  <a:gd name="T44" fmla="*/ 0 w 68"/>
                  <a:gd name="T45" fmla="*/ 97 h 97"/>
                  <a:gd name="T46" fmla="*/ 4 w 68"/>
                  <a:gd name="T47" fmla="*/ 94 h 97"/>
                  <a:gd name="T48" fmla="*/ 8 w 68"/>
                  <a:gd name="T49" fmla="*/ 90 h 97"/>
                  <a:gd name="T50" fmla="*/ 8 w 68"/>
                  <a:gd name="T51" fmla="*/ 86 h 97"/>
                  <a:gd name="T52" fmla="*/ 4 w 68"/>
                  <a:gd name="T53" fmla="*/ 86 h 97"/>
                  <a:gd name="T54" fmla="*/ 4 w 68"/>
                  <a:gd name="T55" fmla="*/ 79 h 97"/>
                  <a:gd name="T56" fmla="*/ 8 w 68"/>
                  <a:gd name="T57" fmla="*/ 72 h 97"/>
                  <a:gd name="T58" fmla="*/ 8 w 68"/>
                  <a:gd name="T59" fmla="*/ 68 h 97"/>
                  <a:gd name="T60" fmla="*/ 11 w 68"/>
                  <a:gd name="T61" fmla="*/ 65 h 97"/>
                  <a:gd name="T62" fmla="*/ 11 w 68"/>
                  <a:gd name="T63" fmla="*/ 58 h 97"/>
                  <a:gd name="T64" fmla="*/ 8 w 68"/>
                  <a:gd name="T65" fmla="*/ 54 h 97"/>
                  <a:gd name="T66" fmla="*/ 8 w 68"/>
                  <a:gd name="T67" fmla="*/ 43 h 97"/>
                  <a:gd name="T68" fmla="*/ 4 w 68"/>
                  <a:gd name="T69" fmla="*/ 47 h 97"/>
                  <a:gd name="T70" fmla="*/ 0 w 68"/>
                  <a:gd name="T71" fmla="*/ 43 h 97"/>
                  <a:gd name="T72" fmla="*/ 0 w 68"/>
                  <a:gd name="T73" fmla="*/ 43 h 97"/>
                  <a:gd name="T74" fmla="*/ 4 w 68"/>
                  <a:gd name="T75" fmla="*/ 40 h 97"/>
                  <a:gd name="T76" fmla="*/ 15 w 68"/>
                  <a:gd name="T77" fmla="*/ 40 h 97"/>
                  <a:gd name="T78" fmla="*/ 15 w 68"/>
                  <a:gd name="T79" fmla="*/ 36 h 97"/>
                  <a:gd name="T80" fmla="*/ 11 w 68"/>
                  <a:gd name="T81" fmla="*/ 33 h 97"/>
                  <a:gd name="T82" fmla="*/ 15 w 68"/>
                  <a:gd name="T83" fmla="*/ 29 h 97"/>
                  <a:gd name="T84" fmla="*/ 11 w 68"/>
                  <a:gd name="T85" fmla="*/ 29 h 97"/>
                  <a:gd name="T86" fmla="*/ 8 w 68"/>
                  <a:gd name="T87" fmla="*/ 25 h 97"/>
                  <a:gd name="T88" fmla="*/ 8 w 68"/>
                  <a:gd name="T89" fmla="*/ 22 h 97"/>
                  <a:gd name="T90" fmla="*/ 8 w 68"/>
                  <a:gd name="T91" fmla="*/ 18 h 97"/>
                  <a:gd name="T92" fmla="*/ 11 w 68"/>
                  <a:gd name="T93" fmla="*/ 15 h 97"/>
                  <a:gd name="T94" fmla="*/ 29 w 68"/>
                  <a:gd name="T95" fmla="*/ 7 h 97"/>
                  <a:gd name="T96" fmla="*/ 40 w 68"/>
                  <a:gd name="T97"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 h="97">
                    <a:moveTo>
                      <a:pt x="47" y="0"/>
                    </a:moveTo>
                    <a:lnTo>
                      <a:pt x="47" y="0"/>
                    </a:lnTo>
                    <a:lnTo>
                      <a:pt x="54" y="11"/>
                    </a:lnTo>
                    <a:lnTo>
                      <a:pt x="58" y="15"/>
                    </a:lnTo>
                    <a:lnTo>
                      <a:pt x="61" y="18"/>
                    </a:lnTo>
                    <a:lnTo>
                      <a:pt x="65" y="25"/>
                    </a:lnTo>
                    <a:lnTo>
                      <a:pt x="65" y="33"/>
                    </a:lnTo>
                    <a:lnTo>
                      <a:pt x="68" y="40"/>
                    </a:lnTo>
                    <a:lnTo>
                      <a:pt x="68" y="51"/>
                    </a:lnTo>
                    <a:lnTo>
                      <a:pt x="68" y="58"/>
                    </a:lnTo>
                    <a:lnTo>
                      <a:pt x="68" y="58"/>
                    </a:lnTo>
                    <a:lnTo>
                      <a:pt x="65" y="68"/>
                    </a:lnTo>
                    <a:lnTo>
                      <a:pt x="65" y="76"/>
                    </a:lnTo>
                    <a:lnTo>
                      <a:pt x="61" y="79"/>
                    </a:lnTo>
                    <a:lnTo>
                      <a:pt x="58" y="79"/>
                    </a:lnTo>
                    <a:lnTo>
                      <a:pt x="50" y="79"/>
                    </a:lnTo>
                    <a:lnTo>
                      <a:pt x="50" y="79"/>
                    </a:lnTo>
                    <a:lnTo>
                      <a:pt x="47" y="79"/>
                    </a:lnTo>
                    <a:lnTo>
                      <a:pt x="47" y="83"/>
                    </a:lnTo>
                    <a:lnTo>
                      <a:pt x="43" y="86"/>
                    </a:lnTo>
                    <a:lnTo>
                      <a:pt x="43" y="83"/>
                    </a:lnTo>
                    <a:lnTo>
                      <a:pt x="40" y="83"/>
                    </a:lnTo>
                    <a:lnTo>
                      <a:pt x="36" y="83"/>
                    </a:lnTo>
                    <a:lnTo>
                      <a:pt x="36" y="83"/>
                    </a:lnTo>
                    <a:lnTo>
                      <a:pt x="29" y="83"/>
                    </a:lnTo>
                    <a:lnTo>
                      <a:pt x="33" y="86"/>
                    </a:lnTo>
                    <a:lnTo>
                      <a:pt x="33" y="90"/>
                    </a:lnTo>
                    <a:lnTo>
                      <a:pt x="29" y="90"/>
                    </a:lnTo>
                    <a:lnTo>
                      <a:pt x="29" y="86"/>
                    </a:lnTo>
                    <a:lnTo>
                      <a:pt x="25" y="86"/>
                    </a:lnTo>
                    <a:lnTo>
                      <a:pt x="25" y="94"/>
                    </a:lnTo>
                    <a:lnTo>
                      <a:pt x="22" y="94"/>
                    </a:lnTo>
                    <a:lnTo>
                      <a:pt x="22" y="94"/>
                    </a:lnTo>
                    <a:lnTo>
                      <a:pt x="22" y="94"/>
                    </a:lnTo>
                    <a:lnTo>
                      <a:pt x="22" y="90"/>
                    </a:lnTo>
                    <a:lnTo>
                      <a:pt x="22" y="86"/>
                    </a:lnTo>
                    <a:lnTo>
                      <a:pt x="22" y="90"/>
                    </a:lnTo>
                    <a:lnTo>
                      <a:pt x="18" y="90"/>
                    </a:lnTo>
                    <a:lnTo>
                      <a:pt x="15" y="94"/>
                    </a:lnTo>
                    <a:lnTo>
                      <a:pt x="15" y="94"/>
                    </a:lnTo>
                    <a:lnTo>
                      <a:pt x="11" y="94"/>
                    </a:lnTo>
                    <a:lnTo>
                      <a:pt x="11" y="94"/>
                    </a:lnTo>
                    <a:lnTo>
                      <a:pt x="8" y="97"/>
                    </a:lnTo>
                    <a:lnTo>
                      <a:pt x="8" y="94"/>
                    </a:lnTo>
                    <a:lnTo>
                      <a:pt x="4" y="94"/>
                    </a:lnTo>
                    <a:lnTo>
                      <a:pt x="0" y="97"/>
                    </a:lnTo>
                    <a:lnTo>
                      <a:pt x="0" y="97"/>
                    </a:lnTo>
                    <a:lnTo>
                      <a:pt x="4" y="94"/>
                    </a:lnTo>
                    <a:lnTo>
                      <a:pt x="4" y="90"/>
                    </a:lnTo>
                    <a:lnTo>
                      <a:pt x="8" y="90"/>
                    </a:lnTo>
                    <a:lnTo>
                      <a:pt x="8" y="90"/>
                    </a:lnTo>
                    <a:lnTo>
                      <a:pt x="8" y="86"/>
                    </a:lnTo>
                    <a:lnTo>
                      <a:pt x="8" y="86"/>
                    </a:lnTo>
                    <a:lnTo>
                      <a:pt x="4" y="86"/>
                    </a:lnTo>
                    <a:lnTo>
                      <a:pt x="4" y="86"/>
                    </a:lnTo>
                    <a:lnTo>
                      <a:pt x="4" y="79"/>
                    </a:lnTo>
                    <a:lnTo>
                      <a:pt x="4" y="76"/>
                    </a:lnTo>
                    <a:lnTo>
                      <a:pt x="8" y="72"/>
                    </a:lnTo>
                    <a:lnTo>
                      <a:pt x="8" y="68"/>
                    </a:lnTo>
                    <a:lnTo>
                      <a:pt x="8" y="68"/>
                    </a:lnTo>
                    <a:lnTo>
                      <a:pt x="11" y="65"/>
                    </a:lnTo>
                    <a:lnTo>
                      <a:pt x="11" y="65"/>
                    </a:lnTo>
                    <a:lnTo>
                      <a:pt x="11" y="61"/>
                    </a:lnTo>
                    <a:lnTo>
                      <a:pt x="11" y="58"/>
                    </a:lnTo>
                    <a:lnTo>
                      <a:pt x="8" y="58"/>
                    </a:lnTo>
                    <a:lnTo>
                      <a:pt x="8" y="54"/>
                    </a:lnTo>
                    <a:lnTo>
                      <a:pt x="8" y="47"/>
                    </a:lnTo>
                    <a:lnTo>
                      <a:pt x="8" y="43"/>
                    </a:lnTo>
                    <a:lnTo>
                      <a:pt x="4" y="43"/>
                    </a:lnTo>
                    <a:lnTo>
                      <a:pt x="4" y="47"/>
                    </a:lnTo>
                    <a:lnTo>
                      <a:pt x="4" y="47"/>
                    </a:lnTo>
                    <a:lnTo>
                      <a:pt x="0" y="43"/>
                    </a:lnTo>
                    <a:lnTo>
                      <a:pt x="0" y="43"/>
                    </a:lnTo>
                    <a:lnTo>
                      <a:pt x="0" y="43"/>
                    </a:lnTo>
                    <a:lnTo>
                      <a:pt x="0" y="40"/>
                    </a:lnTo>
                    <a:lnTo>
                      <a:pt x="4" y="40"/>
                    </a:lnTo>
                    <a:lnTo>
                      <a:pt x="11" y="36"/>
                    </a:lnTo>
                    <a:lnTo>
                      <a:pt x="15" y="40"/>
                    </a:lnTo>
                    <a:lnTo>
                      <a:pt x="15" y="40"/>
                    </a:lnTo>
                    <a:lnTo>
                      <a:pt x="15" y="36"/>
                    </a:lnTo>
                    <a:lnTo>
                      <a:pt x="15" y="33"/>
                    </a:lnTo>
                    <a:lnTo>
                      <a:pt x="11" y="33"/>
                    </a:lnTo>
                    <a:lnTo>
                      <a:pt x="11" y="29"/>
                    </a:lnTo>
                    <a:lnTo>
                      <a:pt x="15" y="29"/>
                    </a:lnTo>
                    <a:lnTo>
                      <a:pt x="11" y="29"/>
                    </a:lnTo>
                    <a:lnTo>
                      <a:pt x="11" y="29"/>
                    </a:lnTo>
                    <a:lnTo>
                      <a:pt x="8" y="25"/>
                    </a:lnTo>
                    <a:lnTo>
                      <a:pt x="8" y="25"/>
                    </a:lnTo>
                    <a:lnTo>
                      <a:pt x="8" y="25"/>
                    </a:lnTo>
                    <a:lnTo>
                      <a:pt x="8" y="22"/>
                    </a:lnTo>
                    <a:lnTo>
                      <a:pt x="8" y="18"/>
                    </a:lnTo>
                    <a:lnTo>
                      <a:pt x="8" y="18"/>
                    </a:lnTo>
                    <a:lnTo>
                      <a:pt x="8" y="18"/>
                    </a:lnTo>
                    <a:lnTo>
                      <a:pt x="11" y="15"/>
                    </a:lnTo>
                    <a:lnTo>
                      <a:pt x="22" y="7"/>
                    </a:lnTo>
                    <a:lnTo>
                      <a:pt x="29" y="7"/>
                    </a:lnTo>
                    <a:lnTo>
                      <a:pt x="33" y="7"/>
                    </a:lnTo>
                    <a:lnTo>
                      <a:pt x="40" y="4"/>
                    </a:lnTo>
                    <a:lnTo>
                      <a:pt x="4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62" name="Freeform 887">
                <a:extLst>
                  <a:ext uri="{FF2B5EF4-FFF2-40B4-BE49-F238E27FC236}">
                    <a16:creationId xmlns:a16="http://schemas.microsoft.com/office/drawing/2014/main" id="{1CE2B4EC-DAD3-4C29-8FA0-82E456CDAF00}"/>
                  </a:ext>
                </a:extLst>
              </p:cNvPr>
              <p:cNvSpPr>
                <a:spLocks/>
              </p:cNvSpPr>
              <p:nvPr/>
            </p:nvSpPr>
            <p:spPr bwMode="auto">
              <a:xfrm>
                <a:off x="5839" y="2693"/>
                <a:ext cx="7" cy="3"/>
              </a:xfrm>
              <a:custGeom>
                <a:avLst/>
                <a:gdLst>
                  <a:gd name="T0" fmla="*/ 7 w 7"/>
                  <a:gd name="T1" fmla="*/ 0 h 3"/>
                  <a:gd name="T2" fmla="*/ 7 w 7"/>
                  <a:gd name="T3" fmla="*/ 0 h 3"/>
                  <a:gd name="T4" fmla="*/ 3 w 7"/>
                  <a:gd name="T5" fmla="*/ 0 h 3"/>
                  <a:gd name="T6" fmla="*/ 3 w 7"/>
                  <a:gd name="T7" fmla="*/ 0 h 3"/>
                  <a:gd name="T8" fmla="*/ 0 w 7"/>
                  <a:gd name="T9" fmla="*/ 3 h 3"/>
                  <a:gd name="T10" fmla="*/ 0 w 7"/>
                  <a:gd name="T11" fmla="*/ 3 h 3"/>
                  <a:gd name="T12" fmla="*/ 3 w 7"/>
                  <a:gd name="T13" fmla="*/ 3 h 3"/>
                  <a:gd name="T14" fmla="*/ 7 w 7"/>
                  <a:gd name="T15" fmla="*/ 3 h 3"/>
                  <a:gd name="T16" fmla="*/ 7 w 7"/>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7" y="0"/>
                    </a:moveTo>
                    <a:lnTo>
                      <a:pt x="7" y="0"/>
                    </a:lnTo>
                    <a:lnTo>
                      <a:pt x="3" y="0"/>
                    </a:lnTo>
                    <a:lnTo>
                      <a:pt x="3" y="0"/>
                    </a:lnTo>
                    <a:lnTo>
                      <a:pt x="0" y="3"/>
                    </a:lnTo>
                    <a:lnTo>
                      <a:pt x="0" y="3"/>
                    </a:lnTo>
                    <a:lnTo>
                      <a:pt x="3" y="3"/>
                    </a:lnTo>
                    <a:lnTo>
                      <a:pt x="7" y="3"/>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63" name="Freeform 888">
                <a:extLst>
                  <a:ext uri="{FF2B5EF4-FFF2-40B4-BE49-F238E27FC236}">
                    <a16:creationId xmlns:a16="http://schemas.microsoft.com/office/drawing/2014/main" id="{A50F56AF-D8BE-4719-9367-FE782ACD5B5E}"/>
                  </a:ext>
                </a:extLst>
              </p:cNvPr>
              <p:cNvSpPr>
                <a:spLocks/>
              </p:cNvSpPr>
              <p:nvPr/>
            </p:nvSpPr>
            <p:spPr bwMode="auto">
              <a:xfrm>
                <a:off x="5839" y="2693"/>
                <a:ext cx="7" cy="3"/>
              </a:xfrm>
              <a:custGeom>
                <a:avLst/>
                <a:gdLst>
                  <a:gd name="T0" fmla="*/ 7 w 7"/>
                  <a:gd name="T1" fmla="*/ 0 h 3"/>
                  <a:gd name="T2" fmla="*/ 7 w 7"/>
                  <a:gd name="T3" fmla="*/ 0 h 3"/>
                  <a:gd name="T4" fmla="*/ 3 w 7"/>
                  <a:gd name="T5" fmla="*/ 0 h 3"/>
                  <a:gd name="T6" fmla="*/ 3 w 7"/>
                  <a:gd name="T7" fmla="*/ 0 h 3"/>
                  <a:gd name="T8" fmla="*/ 0 w 7"/>
                  <a:gd name="T9" fmla="*/ 3 h 3"/>
                  <a:gd name="T10" fmla="*/ 0 w 7"/>
                  <a:gd name="T11" fmla="*/ 3 h 3"/>
                  <a:gd name="T12" fmla="*/ 3 w 7"/>
                  <a:gd name="T13" fmla="*/ 3 h 3"/>
                  <a:gd name="T14" fmla="*/ 7 w 7"/>
                  <a:gd name="T15" fmla="*/ 3 h 3"/>
                  <a:gd name="T16" fmla="*/ 7 w 7"/>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7" y="0"/>
                    </a:moveTo>
                    <a:lnTo>
                      <a:pt x="7" y="0"/>
                    </a:lnTo>
                    <a:lnTo>
                      <a:pt x="3" y="0"/>
                    </a:lnTo>
                    <a:lnTo>
                      <a:pt x="3" y="0"/>
                    </a:lnTo>
                    <a:lnTo>
                      <a:pt x="0" y="3"/>
                    </a:lnTo>
                    <a:lnTo>
                      <a:pt x="0" y="3"/>
                    </a:lnTo>
                    <a:lnTo>
                      <a:pt x="3" y="3"/>
                    </a:lnTo>
                    <a:lnTo>
                      <a:pt x="7" y="3"/>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64" name="Freeform 889">
                <a:extLst>
                  <a:ext uri="{FF2B5EF4-FFF2-40B4-BE49-F238E27FC236}">
                    <a16:creationId xmlns:a16="http://schemas.microsoft.com/office/drawing/2014/main" id="{1C53DC90-2B29-4B1D-A2C9-20BC4AEEA1FA}"/>
                  </a:ext>
                </a:extLst>
              </p:cNvPr>
              <p:cNvSpPr>
                <a:spLocks/>
              </p:cNvSpPr>
              <p:nvPr/>
            </p:nvSpPr>
            <p:spPr bwMode="auto">
              <a:xfrm>
                <a:off x="4431" y="2043"/>
                <a:ext cx="430" cy="341"/>
              </a:xfrm>
              <a:custGeom>
                <a:avLst/>
                <a:gdLst>
                  <a:gd name="T0" fmla="*/ 262 w 430"/>
                  <a:gd name="T1" fmla="*/ 72 h 341"/>
                  <a:gd name="T2" fmla="*/ 279 w 430"/>
                  <a:gd name="T3" fmla="*/ 83 h 341"/>
                  <a:gd name="T4" fmla="*/ 287 w 430"/>
                  <a:gd name="T5" fmla="*/ 97 h 341"/>
                  <a:gd name="T6" fmla="*/ 297 w 430"/>
                  <a:gd name="T7" fmla="*/ 104 h 341"/>
                  <a:gd name="T8" fmla="*/ 301 w 430"/>
                  <a:gd name="T9" fmla="*/ 112 h 341"/>
                  <a:gd name="T10" fmla="*/ 312 w 430"/>
                  <a:gd name="T11" fmla="*/ 122 h 341"/>
                  <a:gd name="T12" fmla="*/ 315 w 430"/>
                  <a:gd name="T13" fmla="*/ 133 h 341"/>
                  <a:gd name="T14" fmla="*/ 319 w 430"/>
                  <a:gd name="T15" fmla="*/ 144 h 341"/>
                  <a:gd name="T16" fmla="*/ 326 w 430"/>
                  <a:gd name="T17" fmla="*/ 162 h 341"/>
                  <a:gd name="T18" fmla="*/ 333 w 430"/>
                  <a:gd name="T19" fmla="*/ 169 h 341"/>
                  <a:gd name="T20" fmla="*/ 340 w 430"/>
                  <a:gd name="T21" fmla="*/ 169 h 341"/>
                  <a:gd name="T22" fmla="*/ 340 w 430"/>
                  <a:gd name="T23" fmla="*/ 173 h 341"/>
                  <a:gd name="T24" fmla="*/ 344 w 430"/>
                  <a:gd name="T25" fmla="*/ 176 h 341"/>
                  <a:gd name="T26" fmla="*/ 419 w 430"/>
                  <a:gd name="T27" fmla="*/ 208 h 341"/>
                  <a:gd name="T28" fmla="*/ 355 w 430"/>
                  <a:gd name="T29" fmla="*/ 287 h 341"/>
                  <a:gd name="T30" fmla="*/ 265 w 430"/>
                  <a:gd name="T31" fmla="*/ 320 h 341"/>
                  <a:gd name="T32" fmla="*/ 247 w 430"/>
                  <a:gd name="T33" fmla="*/ 323 h 341"/>
                  <a:gd name="T34" fmla="*/ 215 w 430"/>
                  <a:gd name="T35" fmla="*/ 320 h 341"/>
                  <a:gd name="T36" fmla="*/ 197 w 430"/>
                  <a:gd name="T37" fmla="*/ 320 h 341"/>
                  <a:gd name="T38" fmla="*/ 176 w 430"/>
                  <a:gd name="T39" fmla="*/ 334 h 341"/>
                  <a:gd name="T40" fmla="*/ 168 w 430"/>
                  <a:gd name="T41" fmla="*/ 341 h 341"/>
                  <a:gd name="T42" fmla="*/ 158 w 430"/>
                  <a:gd name="T43" fmla="*/ 327 h 341"/>
                  <a:gd name="T44" fmla="*/ 147 w 430"/>
                  <a:gd name="T45" fmla="*/ 313 h 341"/>
                  <a:gd name="T46" fmla="*/ 133 w 430"/>
                  <a:gd name="T47" fmla="*/ 295 h 341"/>
                  <a:gd name="T48" fmla="*/ 129 w 430"/>
                  <a:gd name="T49" fmla="*/ 284 h 341"/>
                  <a:gd name="T50" fmla="*/ 122 w 430"/>
                  <a:gd name="T51" fmla="*/ 273 h 341"/>
                  <a:gd name="T52" fmla="*/ 111 w 430"/>
                  <a:gd name="T53" fmla="*/ 262 h 341"/>
                  <a:gd name="T54" fmla="*/ 100 w 430"/>
                  <a:gd name="T55" fmla="*/ 255 h 341"/>
                  <a:gd name="T56" fmla="*/ 93 w 430"/>
                  <a:gd name="T57" fmla="*/ 244 h 341"/>
                  <a:gd name="T58" fmla="*/ 90 w 430"/>
                  <a:gd name="T59" fmla="*/ 223 h 341"/>
                  <a:gd name="T60" fmla="*/ 86 w 430"/>
                  <a:gd name="T61" fmla="*/ 208 h 341"/>
                  <a:gd name="T62" fmla="*/ 82 w 430"/>
                  <a:gd name="T63" fmla="*/ 198 h 341"/>
                  <a:gd name="T64" fmla="*/ 68 w 430"/>
                  <a:gd name="T65" fmla="*/ 176 h 341"/>
                  <a:gd name="T66" fmla="*/ 61 w 430"/>
                  <a:gd name="T67" fmla="*/ 173 h 341"/>
                  <a:gd name="T68" fmla="*/ 54 w 430"/>
                  <a:gd name="T69" fmla="*/ 169 h 341"/>
                  <a:gd name="T70" fmla="*/ 50 w 430"/>
                  <a:gd name="T71" fmla="*/ 162 h 341"/>
                  <a:gd name="T72" fmla="*/ 39 w 430"/>
                  <a:gd name="T73" fmla="*/ 140 h 341"/>
                  <a:gd name="T74" fmla="*/ 32 w 430"/>
                  <a:gd name="T75" fmla="*/ 122 h 341"/>
                  <a:gd name="T76" fmla="*/ 22 w 430"/>
                  <a:gd name="T77" fmla="*/ 112 h 341"/>
                  <a:gd name="T78" fmla="*/ 7 w 430"/>
                  <a:gd name="T79" fmla="*/ 90 h 341"/>
                  <a:gd name="T80" fmla="*/ 0 w 430"/>
                  <a:gd name="T81" fmla="*/ 90 h 341"/>
                  <a:gd name="T82" fmla="*/ 4 w 430"/>
                  <a:gd name="T83" fmla="*/ 72 h 341"/>
                  <a:gd name="T84" fmla="*/ 29 w 430"/>
                  <a:gd name="T85" fmla="*/ 69 h 341"/>
                  <a:gd name="T86" fmla="*/ 57 w 430"/>
                  <a:gd name="T87" fmla="*/ 47 h 341"/>
                  <a:gd name="T88" fmla="*/ 68 w 430"/>
                  <a:gd name="T89" fmla="*/ 36 h 341"/>
                  <a:gd name="T90" fmla="*/ 86 w 430"/>
                  <a:gd name="T91" fmla="*/ 8 h 341"/>
                  <a:gd name="T92" fmla="*/ 165 w 430"/>
                  <a:gd name="T93" fmla="*/ 29 h 341"/>
                  <a:gd name="T94" fmla="*/ 183 w 430"/>
                  <a:gd name="T95" fmla="*/ 40 h 341"/>
                  <a:gd name="T96" fmla="*/ 244 w 430"/>
                  <a:gd name="T97" fmla="*/ 6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0" h="341">
                    <a:moveTo>
                      <a:pt x="244" y="69"/>
                    </a:moveTo>
                    <a:lnTo>
                      <a:pt x="244" y="69"/>
                    </a:lnTo>
                    <a:lnTo>
                      <a:pt x="254" y="69"/>
                    </a:lnTo>
                    <a:lnTo>
                      <a:pt x="262" y="72"/>
                    </a:lnTo>
                    <a:lnTo>
                      <a:pt x="262" y="76"/>
                    </a:lnTo>
                    <a:lnTo>
                      <a:pt x="265" y="79"/>
                    </a:lnTo>
                    <a:lnTo>
                      <a:pt x="279" y="79"/>
                    </a:lnTo>
                    <a:lnTo>
                      <a:pt x="279" y="83"/>
                    </a:lnTo>
                    <a:lnTo>
                      <a:pt x="283" y="86"/>
                    </a:lnTo>
                    <a:lnTo>
                      <a:pt x="283" y="86"/>
                    </a:lnTo>
                    <a:lnTo>
                      <a:pt x="283" y="90"/>
                    </a:lnTo>
                    <a:lnTo>
                      <a:pt x="287" y="97"/>
                    </a:lnTo>
                    <a:lnTo>
                      <a:pt x="290" y="97"/>
                    </a:lnTo>
                    <a:lnTo>
                      <a:pt x="294" y="101"/>
                    </a:lnTo>
                    <a:lnTo>
                      <a:pt x="297" y="104"/>
                    </a:lnTo>
                    <a:lnTo>
                      <a:pt x="297" y="104"/>
                    </a:lnTo>
                    <a:lnTo>
                      <a:pt x="297" y="108"/>
                    </a:lnTo>
                    <a:lnTo>
                      <a:pt x="297" y="108"/>
                    </a:lnTo>
                    <a:lnTo>
                      <a:pt x="297" y="112"/>
                    </a:lnTo>
                    <a:lnTo>
                      <a:pt x="301" y="112"/>
                    </a:lnTo>
                    <a:lnTo>
                      <a:pt x="305" y="115"/>
                    </a:lnTo>
                    <a:lnTo>
                      <a:pt x="308" y="119"/>
                    </a:lnTo>
                    <a:lnTo>
                      <a:pt x="312" y="119"/>
                    </a:lnTo>
                    <a:lnTo>
                      <a:pt x="312" y="122"/>
                    </a:lnTo>
                    <a:lnTo>
                      <a:pt x="315" y="122"/>
                    </a:lnTo>
                    <a:lnTo>
                      <a:pt x="312" y="126"/>
                    </a:lnTo>
                    <a:lnTo>
                      <a:pt x="315" y="130"/>
                    </a:lnTo>
                    <a:lnTo>
                      <a:pt x="315" y="133"/>
                    </a:lnTo>
                    <a:lnTo>
                      <a:pt x="315" y="133"/>
                    </a:lnTo>
                    <a:lnTo>
                      <a:pt x="315" y="137"/>
                    </a:lnTo>
                    <a:lnTo>
                      <a:pt x="315" y="140"/>
                    </a:lnTo>
                    <a:lnTo>
                      <a:pt x="319" y="144"/>
                    </a:lnTo>
                    <a:lnTo>
                      <a:pt x="322" y="151"/>
                    </a:lnTo>
                    <a:lnTo>
                      <a:pt x="322" y="158"/>
                    </a:lnTo>
                    <a:lnTo>
                      <a:pt x="326" y="158"/>
                    </a:lnTo>
                    <a:lnTo>
                      <a:pt x="326" y="162"/>
                    </a:lnTo>
                    <a:lnTo>
                      <a:pt x="326" y="162"/>
                    </a:lnTo>
                    <a:lnTo>
                      <a:pt x="326" y="165"/>
                    </a:lnTo>
                    <a:lnTo>
                      <a:pt x="330" y="165"/>
                    </a:lnTo>
                    <a:lnTo>
                      <a:pt x="333" y="169"/>
                    </a:lnTo>
                    <a:lnTo>
                      <a:pt x="333" y="169"/>
                    </a:lnTo>
                    <a:lnTo>
                      <a:pt x="340" y="165"/>
                    </a:lnTo>
                    <a:lnTo>
                      <a:pt x="340" y="165"/>
                    </a:lnTo>
                    <a:lnTo>
                      <a:pt x="340" y="169"/>
                    </a:lnTo>
                    <a:lnTo>
                      <a:pt x="340" y="169"/>
                    </a:lnTo>
                    <a:lnTo>
                      <a:pt x="340" y="169"/>
                    </a:lnTo>
                    <a:lnTo>
                      <a:pt x="340" y="173"/>
                    </a:lnTo>
                    <a:lnTo>
                      <a:pt x="340" y="173"/>
                    </a:lnTo>
                    <a:lnTo>
                      <a:pt x="344" y="173"/>
                    </a:lnTo>
                    <a:lnTo>
                      <a:pt x="344" y="176"/>
                    </a:lnTo>
                    <a:lnTo>
                      <a:pt x="344" y="176"/>
                    </a:lnTo>
                    <a:lnTo>
                      <a:pt x="344" y="176"/>
                    </a:lnTo>
                    <a:lnTo>
                      <a:pt x="365" y="205"/>
                    </a:lnTo>
                    <a:lnTo>
                      <a:pt x="416" y="208"/>
                    </a:lnTo>
                    <a:lnTo>
                      <a:pt x="419" y="208"/>
                    </a:lnTo>
                    <a:lnTo>
                      <a:pt x="419" y="208"/>
                    </a:lnTo>
                    <a:lnTo>
                      <a:pt x="430" y="223"/>
                    </a:lnTo>
                    <a:lnTo>
                      <a:pt x="416" y="266"/>
                    </a:lnTo>
                    <a:lnTo>
                      <a:pt x="355" y="287"/>
                    </a:lnTo>
                    <a:lnTo>
                      <a:pt x="355" y="287"/>
                    </a:lnTo>
                    <a:lnTo>
                      <a:pt x="330" y="291"/>
                    </a:lnTo>
                    <a:lnTo>
                      <a:pt x="294" y="295"/>
                    </a:lnTo>
                    <a:lnTo>
                      <a:pt x="276" y="305"/>
                    </a:lnTo>
                    <a:lnTo>
                      <a:pt x="265" y="320"/>
                    </a:lnTo>
                    <a:lnTo>
                      <a:pt x="262" y="327"/>
                    </a:lnTo>
                    <a:lnTo>
                      <a:pt x="254" y="330"/>
                    </a:lnTo>
                    <a:lnTo>
                      <a:pt x="251" y="330"/>
                    </a:lnTo>
                    <a:lnTo>
                      <a:pt x="247" y="323"/>
                    </a:lnTo>
                    <a:lnTo>
                      <a:pt x="236" y="323"/>
                    </a:lnTo>
                    <a:lnTo>
                      <a:pt x="233" y="323"/>
                    </a:lnTo>
                    <a:lnTo>
                      <a:pt x="219" y="323"/>
                    </a:lnTo>
                    <a:lnTo>
                      <a:pt x="215" y="320"/>
                    </a:lnTo>
                    <a:lnTo>
                      <a:pt x="204" y="320"/>
                    </a:lnTo>
                    <a:lnTo>
                      <a:pt x="201" y="320"/>
                    </a:lnTo>
                    <a:lnTo>
                      <a:pt x="197" y="320"/>
                    </a:lnTo>
                    <a:lnTo>
                      <a:pt x="197" y="320"/>
                    </a:lnTo>
                    <a:lnTo>
                      <a:pt x="186" y="327"/>
                    </a:lnTo>
                    <a:lnTo>
                      <a:pt x="179" y="327"/>
                    </a:lnTo>
                    <a:lnTo>
                      <a:pt x="176" y="330"/>
                    </a:lnTo>
                    <a:lnTo>
                      <a:pt x="176" y="334"/>
                    </a:lnTo>
                    <a:lnTo>
                      <a:pt x="172" y="334"/>
                    </a:lnTo>
                    <a:lnTo>
                      <a:pt x="172" y="334"/>
                    </a:lnTo>
                    <a:lnTo>
                      <a:pt x="168" y="338"/>
                    </a:lnTo>
                    <a:lnTo>
                      <a:pt x="168" y="341"/>
                    </a:lnTo>
                    <a:lnTo>
                      <a:pt x="165" y="341"/>
                    </a:lnTo>
                    <a:lnTo>
                      <a:pt x="161" y="341"/>
                    </a:lnTo>
                    <a:lnTo>
                      <a:pt x="161" y="338"/>
                    </a:lnTo>
                    <a:lnTo>
                      <a:pt x="158" y="327"/>
                    </a:lnTo>
                    <a:lnTo>
                      <a:pt x="158" y="327"/>
                    </a:lnTo>
                    <a:lnTo>
                      <a:pt x="154" y="327"/>
                    </a:lnTo>
                    <a:lnTo>
                      <a:pt x="154" y="320"/>
                    </a:lnTo>
                    <a:lnTo>
                      <a:pt x="147" y="313"/>
                    </a:lnTo>
                    <a:lnTo>
                      <a:pt x="143" y="309"/>
                    </a:lnTo>
                    <a:lnTo>
                      <a:pt x="143" y="309"/>
                    </a:lnTo>
                    <a:lnTo>
                      <a:pt x="140" y="302"/>
                    </a:lnTo>
                    <a:lnTo>
                      <a:pt x="133" y="295"/>
                    </a:lnTo>
                    <a:lnTo>
                      <a:pt x="133" y="295"/>
                    </a:lnTo>
                    <a:lnTo>
                      <a:pt x="133" y="291"/>
                    </a:lnTo>
                    <a:lnTo>
                      <a:pt x="129" y="287"/>
                    </a:lnTo>
                    <a:lnTo>
                      <a:pt x="129" y="284"/>
                    </a:lnTo>
                    <a:lnTo>
                      <a:pt x="129" y="280"/>
                    </a:lnTo>
                    <a:lnTo>
                      <a:pt x="125" y="277"/>
                    </a:lnTo>
                    <a:lnTo>
                      <a:pt x="125" y="273"/>
                    </a:lnTo>
                    <a:lnTo>
                      <a:pt x="122" y="273"/>
                    </a:lnTo>
                    <a:lnTo>
                      <a:pt x="122" y="269"/>
                    </a:lnTo>
                    <a:lnTo>
                      <a:pt x="118" y="266"/>
                    </a:lnTo>
                    <a:lnTo>
                      <a:pt x="115" y="266"/>
                    </a:lnTo>
                    <a:lnTo>
                      <a:pt x="111" y="262"/>
                    </a:lnTo>
                    <a:lnTo>
                      <a:pt x="108" y="259"/>
                    </a:lnTo>
                    <a:lnTo>
                      <a:pt x="108" y="259"/>
                    </a:lnTo>
                    <a:lnTo>
                      <a:pt x="104" y="259"/>
                    </a:lnTo>
                    <a:lnTo>
                      <a:pt x="100" y="255"/>
                    </a:lnTo>
                    <a:lnTo>
                      <a:pt x="97" y="252"/>
                    </a:lnTo>
                    <a:lnTo>
                      <a:pt x="97" y="252"/>
                    </a:lnTo>
                    <a:lnTo>
                      <a:pt x="93" y="248"/>
                    </a:lnTo>
                    <a:lnTo>
                      <a:pt x="93" y="244"/>
                    </a:lnTo>
                    <a:lnTo>
                      <a:pt x="90" y="226"/>
                    </a:lnTo>
                    <a:lnTo>
                      <a:pt x="90" y="226"/>
                    </a:lnTo>
                    <a:lnTo>
                      <a:pt x="86" y="223"/>
                    </a:lnTo>
                    <a:lnTo>
                      <a:pt x="90" y="223"/>
                    </a:lnTo>
                    <a:lnTo>
                      <a:pt x="90" y="219"/>
                    </a:lnTo>
                    <a:lnTo>
                      <a:pt x="90" y="216"/>
                    </a:lnTo>
                    <a:lnTo>
                      <a:pt x="90" y="208"/>
                    </a:lnTo>
                    <a:lnTo>
                      <a:pt x="86" y="208"/>
                    </a:lnTo>
                    <a:lnTo>
                      <a:pt x="86" y="205"/>
                    </a:lnTo>
                    <a:lnTo>
                      <a:pt x="86" y="201"/>
                    </a:lnTo>
                    <a:lnTo>
                      <a:pt x="82" y="198"/>
                    </a:lnTo>
                    <a:lnTo>
                      <a:pt x="82" y="198"/>
                    </a:lnTo>
                    <a:lnTo>
                      <a:pt x="79" y="194"/>
                    </a:lnTo>
                    <a:lnTo>
                      <a:pt x="75" y="183"/>
                    </a:lnTo>
                    <a:lnTo>
                      <a:pt x="72" y="180"/>
                    </a:lnTo>
                    <a:lnTo>
                      <a:pt x="68" y="176"/>
                    </a:lnTo>
                    <a:lnTo>
                      <a:pt x="65" y="176"/>
                    </a:lnTo>
                    <a:lnTo>
                      <a:pt x="65" y="176"/>
                    </a:lnTo>
                    <a:lnTo>
                      <a:pt x="65" y="176"/>
                    </a:lnTo>
                    <a:lnTo>
                      <a:pt x="61" y="173"/>
                    </a:lnTo>
                    <a:lnTo>
                      <a:pt x="57" y="173"/>
                    </a:lnTo>
                    <a:lnTo>
                      <a:pt x="57" y="173"/>
                    </a:lnTo>
                    <a:lnTo>
                      <a:pt x="57" y="173"/>
                    </a:lnTo>
                    <a:lnTo>
                      <a:pt x="54" y="169"/>
                    </a:lnTo>
                    <a:lnTo>
                      <a:pt x="54" y="169"/>
                    </a:lnTo>
                    <a:lnTo>
                      <a:pt x="50" y="165"/>
                    </a:lnTo>
                    <a:lnTo>
                      <a:pt x="50" y="162"/>
                    </a:lnTo>
                    <a:lnTo>
                      <a:pt x="50" y="162"/>
                    </a:lnTo>
                    <a:lnTo>
                      <a:pt x="47" y="151"/>
                    </a:lnTo>
                    <a:lnTo>
                      <a:pt x="47" y="147"/>
                    </a:lnTo>
                    <a:lnTo>
                      <a:pt x="43" y="144"/>
                    </a:lnTo>
                    <a:lnTo>
                      <a:pt x="39" y="140"/>
                    </a:lnTo>
                    <a:lnTo>
                      <a:pt x="39" y="140"/>
                    </a:lnTo>
                    <a:lnTo>
                      <a:pt x="39" y="137"/>
                    </a:lnTo>
                    <a:lnTo>
                      <a:pt x="36" y="133"/>
                    </a:lnTo>
                    <a:lnTo>
                      <a:pt x="32" y="122"/>
                    </a:lnTo>
                    <a:lnTo>
                      <a:pt x="29" y="119"/>
                    </a:lnTo>
                    <a:lnTo>
                      <a:pt x="25" y="119"/>
                    </a:lnTo>
                    <a:lnTo>
                      <a:pt x="22" y="112"/>
                    </a:lnTo>
                    <a:lnTo>
                      <a:pt x="22" y="112"/>
                    </a:lnTo>
                    <a:lnTo>
                      <a:pt x="18" y="108"/>
                    </a:lnTo>
                    <a:lnTo>
                      <a:pt x="14" y="101"/>
                    </a:lnTo>
                    <a:lnTo>
                      <a:pt x="11" y="90"/>
                    </a:lnTo>
                    <a:lnTo>
                      <a:pt x="7" y="90"/>
                    </a:lnTo>
                    <a:lnTo>
                      <a:pt x="4" y="90"/>
                    </a:lnTo>
                    <a:lnTo>
                      <a:pt x="4" y="90"/>
                    </a:lnTo>
                    <a:lnTo>
                      <a:pt x="0" y="90"/>
                    </a:lnTo>
                    <a:lnTo>
                      <a:pt x="0" y="90"/>
                    </a:lnTo>
                    <a:lnTo>
                      <a:pt x="0" y="90"/>
                    </a:lnTo>
                    <a:lnTo>
                      <a:pt x="4" y="83"/>
                    </a:lnTo>
                    <a:lnTo>
                      <a:pt x="4" y="72"/>
                    </a:lnTo>
                    <a:lnTo>
                      <a:pt x="4" y="72"/>
                    </a:lnTo>
                    <a:lnTo>
                      <a:pt x="4" y="69"/>
                    </a:lnTo>
                    <a:lnTo>
                      <a:pt x="4" y="61"/>
                    </a:lnTo>
                    <a:lnTo>
                      <a:pt x="7" y="65"/>
                    </a:lnTo>
                    <a:lnTo>
                      <a:pt x="29" y="69"/>
                    </a:lnTo>
                    <a:lnTo>
                      <a:pt x="36" y="61"/>
                    </a:lnTo>
                    <a:lnTo>
                      <a:pt x="36" y="61"/>
                    </a:lnTo>
                    <a:lnTo>
                      <a:pt x="39" y="51"/>
                    </a:lnTo>
                    <a:lnTo>
                      <a:pt x="57" y="47"/>
                    </a:lnTo>
                    <a:lnTo>
                      <a:pt x="57" y="47"/>
                    </a:lnTo>
                    <a:lnTo>
                      <a:pt x="61" y="40"/>
                    </a:lnTo>
                    <a:lnTo>
                      <a:pt x="68" y="36"/>
                    </a:lnTo>
                    <a:lnTo>
                      <a:pt x="68" y="36"/>
                    </a:lnTo>
                    <a:lnTo>
                      <a:pt x="47" y="15"/>
                    </a:lnTo>
                    <a:lnTo>
                      <a:pt x="47" y="15"/>
                    </a:lnTo>
                    <a:lnTo>
                      <a:pt x="61" y="11"/>
                    </a:lnTo>
                    <a:lnTo>
                      <a:pt x="86" y="8"/>
                    </a:lnTo>
                    <a:lnTo>
                      <a:pt x="90" y="0"/>
                    </a:lnTo>
                    <a:lnTo>
                      <a:pt x="122" y="8"/>
                    </a:lnTo>
                    <a:lnTo>
                      <a:pt x="147" y="22"/>
                    </a:lnTo>
                    <a:lnTo>
                      <a:pt x="165" y="29"/>
                    </a:lnTo>
                    <a:lnTo>
                      <a:pt x="168" y="33"/>
                    </a:lnTo>
                    <a:lnTo>
                      <a:pt x="172" y="40"/>
                    </a:lnTo>
                    <a:lnTo>
                      <a:pt x="183" y="40"/>
                    </a:lnTo>
                    <a:lnTo>
                      <a:pt x="183" y="40"/>
                    </a:lnTo>
                    <a:lnTo>
                      <a:pt x="183" y="54"/>
                    </a:lnTo>
                    <a:lnTo>
                      <a:pt x="183" y="54"/>
                    </a:lnTo>
                    <a:lnTo>
                      <a:pt x="208" y="65"/>
                    </a:lnTo>
                    <a:lnTo>
                      <a:pt x="244" y="69"/>
                    </a:lnTo>
                    <a:close/>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65" name="Freeform 890">
                <a:extLst>
                  <a:ext uri="{FF2B5EF4-FFF2-40B4-BE49-F238E27FC236}">
                    <a16:creationId xmlns:a16="http://schemas.microsoft.com/office/drawing/2014/main" id="{628E88E6-801A-437C-BAA8-5E939D4B193B}"/>
                  </a:ext>
                </a:extLst>
              </p:cNvPr>
              <p:cNvSpPr>
                <a:spLocks/>
              </p:cNvSpPr>
              <p:nvPr/>
            </p:nvSpPr>
            <p:spPr bwMode="auto">
              <a:xfrm>
                <a:off x="7361" y="935"/>
                <a:ext cx="32" cy="25"/>
              </a:xfrm>
              <a:custGeom>
                <a:avLst/>
                <a:gdLst>
                  <a:gd name="T0" fmla="*/ 32 w 32"/>
                  <a:gd name="T1" fmla="*/ 18 h 25"/>
                  <a:gd name="T2" fmla="*/ 29 w 32"/>
                  <a:gd name="T3" fmla="*/ 18 h 25"/>
                  <a:gd name="T4" fmla="*/ 29 w 32"/>
                  <a:gd name="T5" fmla="*/ 21 h 25"/>
                  <a:gd name="T6" fmla="*/ 25 w 32"/>
                  <a:gd name="T7" fmla="*/ 21 h 25"/>
                  <a:gd name="T8" fmla="*/ 25 w 32"/>
                  <a:gd name="T9" fmla="*/ 25 h 25"/>
                  <a:gd name="T10" fmla="*/ 15 w 32"/>
                  <a:gd name="T11" fmla="*/ 25 h 25"/>
                  <a:gd name="T12" fmla="*/ 15 w 32"/>
                  <a:gd name="T13" fmla="*/ 25 h 25"/>
                  <a:gd name="T14" fmla="*/ 7 w 32"/>
                  <a:gd name="T15" fmla="*/ 25 h 25"/>
                  <a:gd name="T16" fmla="*/ 7 w 32"/>
                  <a:gd name="T17" fmla="*/ 21 h 25"/>
                  <a:gd name="T18" fmla="*/ 4 w 32"/>
                  <a:gd name="T19" fmla="*/ 21 h 25"/>
                  <a:gd name="T20" fmla="*/ 0 w 32"/>
                  <a:gd name="T21" fmla="*/ 18 h 25"/>
                  <a:gd name="T22" fmla="*/ 4 w 32"/>
                  <a:gd name="T23" fmla="*/ 14 h 25"/>
                  <a:gd name="T24" fmla="*/ 7 w 32"/>
                  <a:gd name="T25" fmla="*/ 14 h 25"/>
                  <a:gd name="T26" fmla="*/ 7 w 32"/>
                  <a:gd name="T27" fmla="*/ 11 h 25"/>
                  <a:gd name="T28" fmla="*/ 15 w 32"/>
                  <a:gd name="T29" fmla="*/ 7 h 25"/>
                  <a:gd name="T30" fmla="*/ 18 w 32"/>
                  <a:gd name="T31" fmla="*/ 3 h 25"/>
                  <a:gd name="T32" fmla="*/ 22 w 32"/>
                  <a:gd name="T33" fmla="*/ 3 h 25"/>
                  <a:gd name="T34" fmla="*/ 25 w 32"/>
                  <a:gd name="T35" fmla="*/ 3 h 25"/>
                  <a:gd name="T36" fmla="*/ 25 w 32"/>
                  <a:gd name="T37" fmla="*/ 0 h 25"/>
                  <a:gd name="T38" fmla="*/ 32 w 32"/>
                  <a:gd name="T39" fmla="*/ 0 h 25"/>
                  <a:gd name="T40" fmla="*/ 32 w 32"/>
                  <a:gd name="T41"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25">
                    <a:moveTo>
                      <a:pt x="32" y="18"/>
                    </a:moveTo>
                    <a:lnTo>
                      <a:pt x="29" y="18"/>
                    </a:lnTo>
                    <a:lnTo>
                      <a:pt x="29" y="21"/>
                    </a:lnTo>
                    <a:lnTo>
                      <a:pt x="25" y="21"/>
                    </a:lnTo>
                    <a:lnTo>
                      <a:pt x="25" y="25"/>
                    </a:lnTo>
                    <a:lnTo>
                      <a:pt x="15" y="25"/>
                    </a:lnTo>
                    <a:lnTo>
                      <a:pt x="15" y="25"/>
                    </a:lnTo>
                    <a:lnTo>
                      <a:pt x="7" y="25"/>
                    </a:lnTo>
                    <a:lnTo>
                      <a:pt x="7" y="21"/>
                    </a:lnTo>
                    <a:lnTo>
                      <a:pt x="4" y="21"/>
                    </a:lnTo>
                    <a:lnTo>
                      <a:pt x="0" y="18"/>
                    </a:lnTo>
                    <a:lnTo>
                      <a:pt x="4" y="14"/>
                    </a:lnTo>
                    <a:lnTo>
                      <a:pt x="7" y="14"/>
                    </a:lnTo>
                    <a:lnTo>
                      <a:pt x="7" y="11"/>
                    </a:lnTo>
                    <a:lnTo>
                      <a:pt x="15" y="7"/>
                    </a:lnTo>
                    <a:lnTo>
                      <a:pt x="18" y="3"/>
                    </a:lnTo>
                    <a:lnTo>
                      <a:pt x="22" y="3"/>
                    </a:lnTo>
                    <a:lnTo>
                      <a:pt x="25" y="3"/>
                    </a:lnTo>
                    <a:lnTo>
                      <a:pt x="25" y="0"/>
                    </a:lnTo>
                    <a:lnTo>
                      <a:pt x="32" y="0"/>
                    </a:lnTo>
                    <a:lnTo>
                      <a:pt x="32" y="1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66" name="Freeform 891">
                <a:extLst>
                  <a:ext uri="{FF2B5EF4-FFF2-40B4-BE49-F238E27FC236}">
                    <a16:creationId xmlns:a16="http://schemas.microsoft.com/office/drawing/2014/main" id="{C119382F-5F56-4663-B3EC-D46E9EBD6726}"/>
                  </a:ext>
                </a:extLst>
              </p:cNvPr>
              <p:cNvSpPr>
                <a:spLocks/>
              </p:cNvSpPr>
              <p:nvPr/>
            </p:nvSpPr>
            <p:spPr bwMode="auto">
              <a:xfrm>
                <a:off x="7361" y="935"/>
                <a:ext cx="32" cy="25"/>
              </a:xfrm>
              <a:custGeom>
                <a:avLst/>
                <a:gdLst>
                  <a:gd name="T0" fmla="*/ 32 w 32"/>
                  <a:gd name="T1" fmla="*/ 18 h 25"/>
                  <a:gd name="T2" fmla="*/ 29 w 32"/>
                  <a:gd name="T3" fmla="*/ 18 h 25"/>
                  <a:gd name="T4" fmla="*/ 29 w 32"/>
                  <a:gd name="T5" fmla="*/ 21 h 25"/>
                  <a:gd name="T6" fmla="*/ 25 w 32"/>
                  <a:gd name="T7" fmla="*/ 21 h 25"/>
                  <a:gd name="T8" fmla="*/ 25 w 32"/>
                  <a:gd name="T9" fmla="*/ 25 h 25"/>
                  <a:gd name="T10" fmla="*/ 15 w 32"/>
                  <a:gd name="T11" fmla="*/ 25 h 25"/>
                  <a:gd name="T12" fmla="*/ 15 w 32"/>
                  <a:gd name="T13" fmla="*/ 25 h 25"/>
                  <a:gd name="T14" fmla="*/ 7 w 32"/>
                  <a:gd name="T15" fmla="*/ 25 h 25"/>
                  <a:gd name="T16" fmla="*/ 7 w 32"/>
                  <a:gd name="T17" fmla="*/ 21 h 25"/>
                  <a:gd name="T18" fmla="*/ 4 w 32"/>
                  <a:gd name="T19" fmla="*/ 21 h 25"/>
                  <a:gd name="T20" fmla="*/ 0 w 32"/>
                  <a:gd name="T21" fmla="*/ 18 h 25"/>
                  <a:gd name="T22" fmla="*/ 4 w 32"/>
                  <a:gd name="T23" fmla="*/ 14 h 25"/>
                  <a:gd name="T24" fmla="*/ 7 w 32"/>
                  <a:gd name="T25" fmla="*/ 14 h 25"/>
                  <a:gd name="T26" fmla="*/ 7 w 32"/>
                  <a:gd name="T27" fmla="*/ 11 h 25"/>
                  <a:gd name="T28" fmla="*/ 15 w 32"/>
                  <a:gd name="T29" fmla="*/ 7 h 25"/>
                  <a:gd name="T30" fmla="*/ 18 w 32"/>
                  <a:gd name="T31" fmla="*/ 3 h 25"/>
                  <a:gd name="T32" fmla="*/ 22 w 32"/>
                  <a:gd name="T33" fmla="*/ 3 h 25"/>
                  <a:gd name="T34" fmla="*/ 25 w 32"/>
                  <a:gd name="T35" fmla="*/ 3 h 25"/>
                  <a:gd name="T36" fmla="*/ 25 w 32"/>
                  <a:gd name="T37" fmla="*/ 0 h 25"/>
                  <a:gd name="T38" fmla="*/ 32 w 32"/>
                  <a:gd name="T39" fmla="*/ 0 h 25"/>
                  <a:gd name="T40" fmla="*/ 32 w 32"/>
                  <a:gd name="T41"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25">
                    <a:moveTo>
                      <a:pt x="32" y="18"/>
                    </a:moveTo>
                    <a:lnTo>
                      <a:pt x="29" y="18"/>
                    </a:lnTo>
                    <a:lnTo>
                      <a:pt x="29" y="21"/>
                    </a:lnTo>
                    <a:lnTo>
                      <a:pt x="25" y="21"/>
                    </a:lnTo>
                    <a:lnTo>
                      <a:pt x="25" y="25"/>
                    </a:lnTo>
                    <a:lnTo>
                      <a:pt x="15" y="25"/>
                    </a:lnTo>
                    <a:lnTo>
                      <a:pt x="15" y="25"/>
                    </a:lnTo>
                    <a:lnTo>
                      <a:pt x="7" y="25"/>
                    </a:lnTo>
                    <a:lnTo>
                      <a:pt x="7" y="21"/>
                    </a:lnTo>
                    <a:lnTo>
                      <a:pt x="4" y="21"/>
                    </a:lnTo>
                    <a:lnTo>
                      <a:pt x="0" y="18"/>
                    </a:lnTo>
                    <a:lnTo>
                      <a:pt x="4" y="14"/>
                    </a:lnTo>
                    <a:lnTo>
                      <a:pt x="7" y="14"/>
                    </a:lnTo>
                    <a:lnTo>
                      <a:pt x="7" y="11"/>
                    </a:lnTo>
                    <a:lnTo>
                      <a:pt x="15" y="7"/>
                    </a:lnTo>
                    <a:lnTo>
                      <a:pt x="18" y="3"/>
                    </a:lnTo>
                    <a:lnTo>
                      <a:pt x="22" y="3"/>
                    </a:lnTo>
                    <a:lnTo>
                      <a:pt x="25" y="3"/>
                    </a:lnTo>
                    <a:lnTo>
                      <a:pt x="25" y="0"/>
                    </a:lnTo>
                    <a:lnTo>
                      <a:pt x="32" y="0"/>
                    </a:lnTo>
                    <a:lnTo>
                      <a:pt x="32" y="1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67" name="Freeform 892">
                <a:extLst>
                  <a:ext uri="{FF2B5EF4-FFF2-40B4-BE49-F238E27FC236}">
                    <a16:creationId xmlns:a16="http://schemas.microsoft.com/office/drawing/2014/main" id="{A9FF713E-C1EE-4E8A-851E-F6F74BD12675}"/>
                  </a:ext>
                </a:extLst>
              </p:cNvPr>
              <p:cNvSpPr>
                <a:spLocks/>
              </p:cNvSpPr>
              <p:nvPr/>
            </p:nvSpPr>
            <p:spPr bwMode="auto">
              <a:xfrm>
                <a:off x="6620" y="1480"/>
                <a:ext cx="64" cy="226"/>
              </a:xfrm>
              <a:custGeom>
                <a:avLst/>
                <a:gdLst>
                  <a:gd name="T0" fmla="*/ 21 w 64"/>
                  <a:gd name="T1" fmla="*/ 0 h 226"/>
                  <a:gd name="T2" fmla="*/ 25 w 64"/>
                  <a:gd name="T3" fmla="*/ 7 h 226"/>
                  <a:gd name="T4" fmla="*/ 28 w 64"/>
                  <a:gd name="T5" fmla="*/ 25 h 226"/>
                  <a:gd name="T6" fmla="*/ 36 w 64"/>
                  <a:gd name="T7" fmla="*/ 43 h 226"/>
                  <a:gd name="T8" fmla="*/ 32 w 64"/>
                  <a:gd name="T9" fmla="*/ 58 h 226"/>
                  <a:gd name="T10" fmla="*/ 32 w 64"/>
                  <a:gd name="T11" fmla="*/ 65 h 226"/>
                  <a:gd name="T12" fmla="*/ 32 w 64"/>
                  <a:gd name="T13" fmla="*/ 75 h 226"/>
                  <a:gd name="T14" fmla="*/ 36 w 64"/>
                  <a:gd name="T15" fmla="*/ 79 h 226"/>
                  <a:gd name="T16" fmla="*/ 39 w 64"/>
                  <a:gd name="T17" fmla="*/ 90 h 226"/>
                  <a:gd name="T18" fmla="*/ 43 w 64"/>
                  <a:gd name="T19" fmla="*/ 104 h 226"/>
                  <a:gd name="T20" fmla="*/ 50 w 64"/>
                  <a:gd name="T21" fmla="*/ 133 h 226"/>
                  <a:gd name="T22" fmla="*/ 57 w 64"/>
                  <a:gd name="T23" fmla="*/ 144 h 226"/>
                  <a:gd name="T24" fmla="*/ 64 w 64"/>
                  <a:gd name="T25" fmla="*/ 151 h 226"/>
                  <a:gd name="T26" fmla="*/ 53 w 64"/>
                  <a:gd name="T27" fmla="*/ 144 h 226"/>
                  <a:gd name="T28" fmla="*/ 43 w 64"/>
                  <a:gd name="T29" fmla="*/ 140 h 226"/>
                  <a:gd name="T30" fmla="*/ 36 w 64"/>
                  <a:gd name="T31" fmla="*/ 136 h 226"/>
                  <a:gd name="T32" fmla="*/ 28 w 64"/>
                  <a:gd name="T33" fmla="*/ 147 h 226"/>
                  <a:gd name="T34" fmla="*/ 25 w 64"/>
                  <a:gd name="T35" fmla="*/ 158 h 226"/>
                  <a:gd name="T36" fmla="*/ 21 w 64"/>
                  <a:gd name="T37" fmla="*/ 176 h 226"/>
                  <a:gd name="T38" fmla="*/ 21 w 64"/>
                  <a:gd name="T39" fmla="*/ 187 h 226"/>
                  <a:gd name="T40" fmla="*/ 28 w 64"/>
                  <a:gd name="T41" fmla="*/ 197 h 226"/>
                  <a:gd name="T42" fmla="*/ 32 w 64"/>
                  <a:gd name="T43" fmla="*/ 205 h 226"/>
                  <a:gd name="T44" fmla="*/ 36 w 64"/>
                  <a:gd name="T45" fmla="*/ 205 h 226"/>
                  <a:gd name="T46" fmla="*/ 39 w 64"/>
                  <a:gd name="T47" fmla="*/ 215 h 226"/>
                  <a:gd name="T48" fmla="*/ 39 w 64"/>
                  <a:gd name="T49" fmla="*/ 223 h 226"/>
                  <a:gd name="T50" fmla="*/ 25 w 64"/>
                  <a:gd name="T51" fmla="*/ 208 h 226"/>
                  <a:gd name="T52" fmla="*/ 18 w 64"/>
                  <a:gd name="T53" fmla="*/ 212 h 226"/>
                  <a:gd name="T54" fmla="*/ 10 w 64"/>
                  <a:gd name="T55" fmla="*/ 226 h 226"/>
                  <a:gd name="T56" fmla="*/ 7 w 64"/>
                  <a:gd name="T57" fmla="*/ 215 h 226"/>
                  <a:gd name="T58" fmla="*/ 7 w 64"/>
                  <a:gd name="T59" fmla="*/ 194 h 226"/>
                  <a:gd name="T60" fmla="*/ 10 w 64"/>
                  <a:gd name="T61" fmla="*/ 172 h 226"/>
                  <a:gd name="T62" fmla="*/ 10 w 64"/>
                  <a:gd name="T63" fmla="*/ 162 h 226"/>
                  <a:gd name="T64" fmla="*/ 7 w 64"/>
                  <a:gd name="T65" fmla="*/ 147 h 226"/>
                  <a:gd name="T66" fmla="*/ 10 w 64"/>
                  <a:gd name="T67" fmla="*/ 133 h 226"/>
                  <a:gd name="T68" fmla="*/ 10 w 64"/>
                  <a:gd name="T69" fmla="*/ 122 h 226"/>
                  <a:gd name="T70" fmla="*/ 10 w 64"/>
                  <a:gd name="T71" fmla="*/ 115 h 226"/>
                  <a:gd name="T72" fmla="*/ 10 w 64"/>
                  <a:gd name="T73" fmla="*/ 108 h 226"/>
                  <a:gd name="T74" fmla="*/ 10 w 64"/>
                  <a:gd name="T75" fmla="*/ 90 h 226"/>
                  <a:gd name="T76" fmla="*/ 7 w 64"/>
                  <a:gd name="T77" fmla="*/ 79 h 226"/>
                  <a:gd name="T78" fmla="*/ 3 w 64"/>
                  <a:gd name="T79" fmla="*/ 75 h 226"/>
                  <a:gd name="T80" fmla="*/ 0 w 64"/>
                  <a:gd name="T81" fmla="*/ 68 h 226"/>
                  <a:gd name="T82" fmla="*/ 0 w 64"/>
                  <a:gd name="T83" fmla="*/ 58 h 226"/>
                  <a:gd name="T84" fmla="*/ 3 w 64"/>
                  <a:gd name="T85" fmla="*/ 40 h 226"/>
                  <a:gd name="T86" fmla="*/ 3 w 64"/>
                  <a:gd name="T87" fmla="*/ 29 h 226"/>
                  <a:gd name="T88" fmla="*/ 10 w 64"/>
                  <a:gd name="T89" fmla="*/ 25 h 226"/>
                  <a:gd name="T90" fmla="*/ 14 w 64"/>
                  <a:gd name="T91" fmla="*/ 25 h 226"/>
                  <a:gd name="T92" fmla="*/ 18 w 64"/>
                  <a:gd name="T93" fmla="*/ 25 h 226"/>
                  <a:gd name="T94" fmla="*/ 18 w 64"/>
                  <a:gd name="T95" fmla="*/ 22 h 226"/>
                  <a:gd name="T96" fmla="*/ 21 w 64"/>
                  <a:gd name="T97" fmla="*/ 18 h 226"/>
                  <a:gd name="T98" fmla="*/ 18 w 64"/>
                  <a:gd name="T99" fmla="*/ 11 h 226"/>
                  <a:gd name="T100" fmla="*/ 14 w 64"/>
                  <a:gd name="T101" fmla="*/ 4 h 226"/>
                  <a:gd name="T102" fmla="*/ 18 w 64"/>
                  <a:gd name="T103" fmla="*/ 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 h="226">
                    <a:moveTo>
                      <a:pt x="21" y="0"/>
                    </a:moveTo>
                    <a:lnTo>
                      <a:pt x="21" y="0"/>
                    </a:lnTo>
                    <a:lnTo>
                      <a:pt x="25" y="0"/>
                    </a:lnTo>
                    <a:lnTo>
                      <a:pt x="25" y="7"/>
                    </a:lnTo>
                    <a:lnTo>
                      <a:pt x="28" y="18"/>
                    </a:lnTo>
                    <a:lnTo>
                      <a:pt x="28" y="25"/>
                    </a:lnTo>
                    <a:lnTo>
                      <a:pt x="32" y="36"/>
                    </a:lnTo>
                    <a:lnTo>
                      <a:pt x="36" y="43"/>
                    </a:lnTo>
                    <a:lnTo>
                      <a:pt x="36" y="50"/>
                    </a:lnTo>
                    <a:lnTo>
                      <a:pt x="32" y="58"/>
                    </a:lnTo>
                    <a:lnTo>
                      <a:pt x="32" y="58"/>
                    </a:lnTo>
                    <a:lnTo>
                      <a:pt x="32" y="65"/>
                    </a:lnTo>
                    <a:lnTo>
                      <a:pt x="32" y="68"/>
                    </a:lnTo>
                    <a:lnTo>
                      <a:pt x="32" y="75"/>
                    </a:lnTo>
                    <a:lnTo>
                      <a:pt x="32" y="79"/>
                    </a:lnTo>
                    <a:lnTo>
                      <a:pt x="36" y="79"/>
                    </a:lnTo>
                    <a:lnTo>
                      <a:pt x="36" y="83"/>
                    </a:lnTo>
                    <a:lnTo>
                      <a:pt x="39" y="90"/>
                    </a:lnTo>
                    <a:lnTo>
                      <a:pt x="39" y="90"/>
                    </a:lnTo>
                    <a:lnTo>
                      <a:pt x="43" y="104"/>
                    </a:lnTo>
                    <a:lnTo>
                      <a:pt x="50" y="126"/>
                    </a:lnTo>
                    <a:lnTo>
                      <a:pt x="50" y="133"/>
                    </a:lnTo>
                    <a:lnTo>
                      <a:pt x="53" y="136"/>
                    </a:lnTo>
                    <a:lnTo>
                      <a:pt x="57" y="144"/>
                    </a:lnTo>
                    <a:lnTo>
                      <a:pt x="57" y="147"/>
                    </a:lnTo>
                    <a:lnTo>
                      <a:pt x="64" y="151"/>
                    </a:lnTo>
                    <a:lnTo>
                      <a:pt x="64" y="154"/>
                    </a:lnTo>
                    <a:lnTo>
                      <a:pt x="53" y="144"/>
                    </a:lnTo>
                    <a:lnTo>
                      <a:pt x="50" y="140"/>
                    </a:lnTo>
                    <a:lnTo>
                      <a:pt x="43" y="140"/>
                    </a:lnTo>
                    <a:lnTo>
                      <a:pt x="39" y="136"/>
                    </a:lnTo>
                    <a:lnTo>
                      <a:pt x="36" y="136"/>
                    </a:lnTo>
                    <a:lnTo>
                      <a:pt x="28" y="140"/>
                    </a:lnTo>
                    <a:lnTo>
                      <a:pt x="28" y="147"/>
                    </a:lnTo>
                    <a:lnTo>
                      <a:pt x="28" y="151"/>
                    </a:lnTo>
                    <a:lnTo>
                      <a:pt x="25" y="158"/>
                    </a:lnTo>
                    <a:lnTo>
                      <a:pt x="21" y="169"/>
                    </a:lnTo>
                    <a:lnTo>
                      <a:pt x="21" y="176"/>
                    </a:lnTo>
                    <a:lnTo>
                      <a:pt x="21" y="183"/>
                    </a:lnTo>
                    <a:lnTo>
                      <a:pt x="21" y="187"/>
                    </a:lnTo>
                    <a:lnTo>
                      <a:pt x="28" y="194"/>
                    </a:lnTo>
                    <a:lnTo>
                      <a:pt x="28" y="197"/>
                    </a:lnTo>
                    <a:lnTo>
                      <a:pt x="32" y="201"/>
                    </a:lnTo>
                    <a:lnTo>
                      <a:pt x="32" y="205"/>
                    </a:lnTo>
                    <a:lnTo>
                      <a:pt x="36" y="205"/>
                    </a:lnTo>
                    <a:lnTo>
                      <a:pt x="36" y="205"/>
                    </a:lnTo>
                    <a:lnTo>
                      <a:pt x="39" y="205"/>
                    </a:lnTo>
                    <a:lnTo>
                      <a:pt x="39" y="215"/>
                    </a:lnTo>
                    <a:lnTo>
                      <a:pt x="39" y="219"/>
                    </a:lnTo>
                    <a:lnTo>
                      <a:pt x="39" y="223"/>
                    </a:lnTo>
                    <a:lnTo>
                      <a:pt x="36" y="212"/>
                    </a:lnTo>
                    <a:lnTo>
                      <a:pt x="25" y="208"/>
                    </a:lnTo>
                    <a:lnTo>
                      <a:pt x="21" y="208"/>
                    </a:lnTo>
                    <a:lnTo>
                      <a:pt x="18" y="212"/>
                    </a:lnTo>
                    <a:lnTo>
                      <a:pt x="14" y="223"/>
                    </a:lnTo>
                    <a:lnTo>
                      <a:pt x="10" y="226"/>
                    </a:lnTo>
                    <a:lnTo>
                      <a:pt x="7" y="223"/>
                    </a:lnTo>
                    <a:lnTo>
                      <a:pt x="7" y="215"/>
                    </a:lnTo>
                    <a:lnTo>
                      <a:pt x="7" y="208"/>
                    </a:lnTo>
                    <a:lnTo>
                      <a:pt x="7" y="194"/>
                    </a:lnTo>
                    <a:lnTo>
                      <a:pt x="10" y="176"/>
                    </a:lnTo>
                    <a:lnTo>
                      <a:pt x="10" y="172"/>
                    </a:lnTo>
                    <a:lnTo>
                      <a:pt x="10" y="169"/>
                    </a:lnTo>
                    <a:lnTo>
                      <a:pt x="10" y="162"/>
                    </a:lnTo>
                    <a:lnTo>
                      <a:pt x="7" y="154"/>
                    </a:lnTo>
                    <a:lnTo>
                      <a:pt x="7" y="147"/>
                    </a:lnTo>
                    <a:lnTo>
                      <a:pt x="7" y="144"/>
                    </a:lnTo>
                    <a:lnTo>
                      <a:pt x="10" y="133"/>
                    </a:lnTo>
                    <a:lnTo>
                      <a:pt x="10" y="122"/>
                    </a:lnTo>
                    <a:lnTo>
                      <a:pt x="10" y="122"/>
                    </a:lnTo>
                    <a:lnTo>
                      <a:pt x="10" y="119"/>
                    </a:lnTo>
                    <a:lnTo>
                      <a:pt x="10" y="115"/>
                    </a:lnTo>
                    <a:lnTo>
                      <a:pt x="10" y="111"/>
                    </a:lnTo>
                    <a:lnTo>
                      <a:pt x="10" y="108"/>
                    </a:lnTo>
                    <a:lnTo>
                      <a:pt x="10" y="101"/>
                    </a:lnTo>
                    <a:lnTo>
                      <a:pt x="10" y="90"/>
                    </a:lnTo>
                    <a:lnTo>
                      <a:pt x="10" y="86"/>
                    </a:lnTo>
                    <a:lnTo>
                      <a:pt x="7" y="79"/>
                    </a:lnTo>
                    <a:lnTo>
                      <a:pt x="3" y="75"/>
                    </a:lnTo>
                    <a:lnTo>
                      <a:pt x="3" y="75"/>
                    </a:lnTo>
                    <a:lnTo>
                      <a:pt x="3" y="72"/>
                    </a:lnTo>
                    <a:lnTo>
                      <a:pt x="0" y="68"/>
                    </a:lnTo>
                    <a:lnTo>
                      <a:pt x="0" y="65"/>
                    </a:lnTo>
                    <a:lnTo>
                      <a:pt x="0" y="58"/>
                    </a:lnTo>
                    <a:lnTo>
                      <a:pt x="3" y="50"/>
                    </a:lnTo>
                    <a:lnTo>
                      <a:pt x="3" y="40"/>
                    </a:lnTo>
                    <a:lnTo>
                      <a:pt x="3" y="32"/>
                    </a:lnTo>
                    <a:lnTo>
                      <a:pt x="3" y="29"/>
                    </a:lnTo>
                    <a:lnTo>
                      <a:pt x="7" y="25"/>
                    </a:lnTo>
                    <a:lnTo>
                      <a:pt x="10" y="25"/>
                    </a:lnTo>
                    <a:lnTo>
                      <a:pt x="10" y="25"/>
                    </a:lnTo>
                    <a:lnTo>
                      <a:pt x="14" y="25"/>
                    </a:lnTo>
                    <a:lnTo>
                      <a:pt x="18" y="25"/>
                    </a:lnTo>
                    <a:lnTo>
                      <a:pt x="18" y="25"/>
                    </a:lnTo>
                    <a:lnTo>
                      <a:pt x="18" y="22"/>
                    </a:lnTo>
                    <a:lnTo>
                      <a:pt x="18" y="22"/>
                    </a:lnTo>
                    <a:lnTo>
                      <a:pt x="21" y="22"/>
                    </a:lnTo>
                    <a:lnTo>
                      <a:pt x="21" y="18"/>
                    </a:lnTo>
                    <a:lnTo>
                      <a:pt x="21" y="15"/>
                    </a:lnTo>
                    <a:lnTo>
                      <a:pt x="18" y="11"/>
                    </a:lnTo>
                    <a:lnTo>
                      <a:pt x="14" y="4"/>
                    </a:lnTo>
                    <a:lnTo>
                      <a:pt x="14" y="4"/>
                    </a:lnTo>
                    <a:lnTo>
                      <a:pt x="14" y="4"/>
                    </a:lnTo>
                    <a:lnTo>
                      <a:pt x="18" y="4"/>
                    </a:lnTo>
                    <a:lnTo>
                      <a:pt x="21"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68" name="Freeform 893">
                <a:extLst>
                  <a:ext uri="{FF2B5EF4-FFF2-40B4-BE49-F238E27FC236}">
                    <a16:creationId xmlns:a16="http://schemas.microsoft.com/office/drawing/2014/main" id="{670A845F-A67E-4CC1-ABAA-4B2E5751229F}"/>
                  </a:ext>
                </a:extLst>
              </p:cNvPr>
              <p:cNvSpPr>
                <a:spLocks/>
              </p:cNvSpPr>
              <p:nvPr/>
            </p:nvSpPr>
            <p:spPr bwMode="auto">
              <a:xfrm>
                <a:off x="6620" y="1480"/>
                <a:ext cx="64" cy="226"/>
              </a:xfrm>
              <a:custGeom>
                <a:avLst/>
                <a:gdLst>
                  <a:gd name="T0" fmla="*/ 21 w 64"/>
                  <a:gd name="T1" fmla="*/ 0 h 226"/>
                  <a:gd name="T2" fmla="*/ 25 w 64"/>
                  <a:gd name="T3" fmla="*/ 7 h 226"/>
                  <a:gd name="T4" fmla="*/ 28 w 64"/>
                  <a:gd name="T5" fmla="*/ 25 h 226"/>
                  <a:gd name="T6" fmla="*/ 36 w 64"/>
                  <a:gd name="T7" fmla="*/ 43 h 226"/>
                  <a:gd name="T8" fmla="*/ 32 w 64"/>
                  <a:gd name="T9" fmla="*/ 58 h 226"/>
                  <a:gd name="T10" fmla="*/ 32 w 64"/>
                  <a:gd name="T11" fmla="*/ 65 h 226"/>
                  <a:gd name="T12" fmla="*/ 32 w 64"/>
                  <a:gd name="T13" fmla="*/ 75 h 226"/>
                  <a:gd name="T14" fmla="*/ 36 w 64"/>
                  <a:gd name="T15" fmla="*/ 79 h 226"/>
                  <a:gd name="T16" fmla="*/ 39 w 64"/>
                  <a:gd name="T17" fmla="*/ 90 h 226"/>
                  <a:gd name="T18" fmla="*/ 43 w 64"/>
                  <a:gd name="T19" fmla="*/ 104 h 226"/>
                  <a:gd name="T20" fmla="*/ 50 w 64"/>
                  <a:gd name="T21" fmla="*/ 133 h 226"/>
                  <a:gd name="T22" fmla="*/ 57 w 64"/>
                  <a:gd name="T23" fmla="*/ 144 h 226"/>
                  <a:gd name="T24" fmla="*/ 64 w 64"/>
                  <a:gd name="T25" fmla="*/ 151 h 226"/>
                  <a:gd name="T26" fmla="*/ 53 w 64"/>
                  <a:gd name="T27" fmla="*/ 144 h 226"/>
                  <a:gd name="T28" fmla="*/ 43 w 64"/>
                  <a:gd name="T29" fmla="*/ 140 h 226"/>
                  <a:gd name="T30" fmla="*/ 36 w 64"/>
                  <a:gd name="T31" fmla="*/ 136 h 226"/>
                  <a:gd name="T32" fmla="*/ 28 w 64"/>
                  <a:gd name="T33" fmla="*/ 147 h 226"/>
                  <a:gd name="T34" fmla="*/ 25 w 64"/>
                  <a:gd name="T35" fmla="*/ 158 h 226"/>
                  <a:gd name="T36" fmla="*/ 21 w 64"/>
                  <a:gd name="T37" fmla="*/ 176 h 226"/>
                  <a:gd name="T38" fmla="*/ 21 w 64"/>
                  <a:gd name="T39" fmla="*/ 187 h 226"/>
                  <a:gd name="T40" fmla="*/ 28 w 64"/>
                  <a:gd name="T41" fmla="*/ 197 h 226"/>
                  <a:gd name="T42" fmla="*/ 32 w 64"/>
                  <a:gd name="T43" fmla="*/ 205 h 226"/>
                  <a:gd name="T44" fmla="*/ 36 w 64"/>
                  <a:gd name="T45" fmla="*/ 205 h 226"/>
                  <a:gd name="T46" fmla="*/ 39 w 64"/>
                  <a:gd name="T47" fmla="*/ 215 h 226"/>
                  <a:gd name="T48" fmla="*/ 39 w 64"/>
                  <a:gd name="T49" fmla="*/ 223 h 226"/>
                  <a:gd name="T50" fmla="*/ 25 w 64"/>
                  <a:gd name="T51" fmla="*/ 208 h 226"/>
                  <a:gd name="T52" fmla="*/ 18 w 64"/>
                  <a:gd name="T53" fmla="*/ 212 h 226"/>
                  <a:gd name="T54" fmla="*/ 10 w 64"/>
                  <a:gd name="T55" fmla="*/ 226 h 226"/>
                  <a:gd name="T56" fmla="*/ 7 w 64"/>
                  <a:gd name="T57" fmla="*/ 215 h 226"/>
                  <a:gd name="T58" fmla="*/ 7 w 64"/>
                  <a:gd name="T59" fmla="*/ 194 h 226"/>
                  <a:gd name="T60" fmla="*/ 10 w 64"/>
                  <a:gd name="T61" fmla="*/ 172 h 226"/>
                  <a:gd name="T62" fmla="*/ 10 w 64"/>
                  <a:gd name="T63" fmla="*/ 162 h 226"/>
                  <a:gd name="T64" fmla="*/ 7 w 64"/>
                  <a:gd name="T65" fmla="*/ 147 h 226"/>
                  <a:gd name="T66" fmla="*/ 10 w 64"/>
                  <a:gd name="T67" fmla="*/ 133 h 226"/>
                  <a:gd name="T68" fmla="*/ 10 w 64"/>
                  <a:gd name="T69" fmla="*/ 122 h 226"/>
                  <a:gd name="T70" fmla="*/ 10 w 64"/>
                  <a:gd name="T71" fmla="*/ 115 h 226"/>
                  <a:gd name="T72" fmla="*/ 10 w 64"/>
                  <a:gd name="T73" fmla="*/ 108 h 226"/>
                  <a:gd name="T74" fmla="*/ 10 w 64"/>
                  <a:gd name="T75" fmla="*/ 90 h 226"/>
                  <a:gd name="T76" fmla="*/ 7 w 64"/>
                  <a:gd name="T77" fmla="*/ 79 h 226"/>
                  <a:gd name="T78" fmla="*/ 3 w 64"/>
                  <a:gd name="T79" fmla="*/ 75 h 226"/>
                  <a:gd name="T80" fmla="*/ 0 w 64"/>
                  <a:gd name="T81" fmla="*/ 68 h 226"/>
                  <a:gd name="T82" fmla="*/ 0 w 64"/>
                  <a:gd name="T83" fmla="*/ 58 h 226"/>
                  <a:gd name="T84" fmla="*/ 3 w 64"/>
                  <a:gd name="T85" fmla="*/ 40 h 226"/>
                  <a:gd name="T86" fmla="*/ 3 w 64"/>
                  <a:gd name="T87" fmla="*/ 29 h 226"/>
                  <a:gd name="T88" fmla="*/ 10 w 64"/>
                  <a:gd name="T89" fmla="*/ 25 h 226"/>
                  <a:gd name="T90" fmla="*/ 14 w 64"/>
                  <a:gd name="T91" fmla="*/ 25 h 226"/>
                  <a:gd name="T92" fmla="*/ 18 w 64"/>
                  <a:gd name="T93" fmla="*/ 25 h 226"/>
                  <a:gd name="T94" fmla="*/ 18 w 64"/>
                  <a:gd name="T95" fmla="*/ 22 h 226"/>
                  <a:gd name="T96" fmla="*/ 21 w 64"/>
                  <a:gd name="T97" fmla="*/ 18 h 226"/>
                  <a:gd name="T98" fmla="*/ 18 w 64"/>
                  <a:gd name="T99" fmla="*/ 11 h 226"/>
                  <a:gd name="T100" fmla="*/ 14 w 64"/>
                  <a:gd name="T101" fmla="*/ 4 h 226"/>
                  <a:gd name="T102" fmla="*/ 18 w 64"/>
                  <a:gd name="T103" fmla="*/ 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 h="226">
                    <a:moveTo>
                      <a:pt x="21" y="0"/>
                    </a:moveTo>
                    <a:lnTo>
                      <a:pt x="21" y="0"/>
                    </a:lnTo>
                    <a:lnTo>
                      <a:pt x="25" y="0"/>
                    </a:lnTo>
                    <a:lnTo>
                      <a:pt x="25" y="7"/>
                    </a:lnTo>
                    <a:lnTo>
                      <a:pt x="28" y="18"/>
                    </a:lnTo>
                    <a:lnTo>
                      <a:pt x="28" y="25"/>
                    </a:lnTo>
                    <a:lnTo>
                      <a:pt x="32" y="36"/>
                    </a:lnTo>
                    <a:lnTo>
                      <a:pt x="36" y="43"/>
                    </a:lnTo>
                    <a:lnTo>
                      <a:pt x="36" y="50"/>
                    </a:lnTo>
                    <a:lnTo>
                      <a:pt x="32" y="58"/>
                    </a:lnTo>
                    <a:lnTo>
                      <a:pt x="32" y="58"/>
                    </a:lnTo>
                    <a:lnTo>
                      <a:pt x="32" y="65"/>
                    </a:lnTo>
                    <a:lnTo>
                      <a:pt x="32" y="68"/>
                    </a:lnTo>
                    <a:lnTo>
                      <a:pt x="32" y="75"/>
                    </a:lnTo>
                    <a:lnTo>
                      <a:pt x="32" y="79"/>
                    </a:lnTo>
                    <a:lnTo>
                      <a:pt x="36" y="79"/>
                    </a:lnTo>
                    <a:lnTo>
                      <a:pt x="36" y="83"/>
                    </a:lnTo>
                    <a:lnTo>
                      <a:pt x="39" y="90"/>
                    </a:lnTo>
                    <a:lnTo>
                      <a:pt x="39" y="90"/>
                    </a:lnTo>
                    <a:lnTo>
                      <a:pt x="43" y="104"/>
                    </a:lnTo>
                    <a:lnTo>
                      <a:pt x="50" y="126"/>
                    </a:lnTo>
                    <a:lnTo>
                      <a:pt x="50" y="133"/>
                    </a:lnTo>
                    <a:lnTo>
                      <a:pt x="53" y="136"/>
                    </a:lnTo>
                    <a:lnTo>
                      <a:pt x="57" y="144"/>
                    </a:lnTo>
                    <a:lnTo>
                      <a:pt x="57" y="147"/>
                    </a:lnTo>
                    <a:lnTo>
                      <a:pt x="64" y="151"/>
                    </a:lnTo>
                    <a:lnTo>
                      <a:pt x="64" y="154"/>
                    </a:lnTo>
                    <a:lnTo>
                      <a:pt x="53" y="144"/>
                    </a:lnTo>
                    <a:lnTo>
                      <a:pt x="50" y="140"/>
                    </a:lnTo>
                    <a:lnTo>
                      <a:pt x="43" y="140"/>
                    </a:lnTo>
                    <a:lnTo>
                      <a:pt x="39" y="136"/>
                    </a:lnTo>
                    <a:lnTo>
                      <a:pt x="36" y="136"/>
                    </a:lnTo>
                    <a:lnTo>
                      <a:pt x="28" y="140"/>
                    </a:lnTo>
                    <a:lnTo>
                      <a:pt x="28" y="147"/>
                    </a:lnTo>
                    <a:lnTo>
                      <a:pt x="28" y="151"/>
                    </a:lnTo>
                    <a:lnTo>
                      <a:pt x="25" y="158"/>
                    </a:lnTo>
                    <a:lnTo>
                      <a:pt x="21" y="169"/>
                    </a:lnTo>
                    <a:lnTo>
                      <a:pt x="21" y="176"/>
                    </a:lnTo>
                    <a:lnTo>
                      <a:pt x="21" y="183"/>
                    </a:lnTo>
                    <a:lnTo>
                      <a:pt x="21" y="187"/>
                    </a:lnTo>
                    <a:lnTo>
                      <a:pt x="28" y="194"/>
                    </a:lnTo>
                    <a:lnTo>
                      <a:pt x="28" y="197"/>
                    </a:lnTo>
                    <a:lnTo>
                      <a:pt x="32" y="201"/>
                    </a:lnTo>
                    <a:lnTo>
                      <a:pt x="32" y="205"/>
                    </a:lnTo>
                    <a:lnTo>
                      <a:pt x="36" y="205"/>
                    </a:lnTo>
                    <a:lnTo>
                      <a:pt x="36" y="205"/>
                    </a:lnTo>
                    <a:lnTo>
                      <a:pt x="39" y="205"/>
                    </a:lnTo>
                    <a:lnTo>
                      <a:pt x="39" y="215"/>
                    </a:lnTo>
                    <a:lnTo>
                      <a:pt x="39" y="219"/>
                    </a:lnTo>
                    <a:lnTo>
                      <a:pt x="39" y="223"/>
                    </a:lnTo>
                    <a:lnTo>
                      <a:pt x="36" y="212"/>
                    </a:lnTo>
                    <a:lnTo>
                      <a:pt x="25" y="208"/>
                    </a:lnTo>
                    <a:lnTo>
                      <a:pt x="21" y="208"/>
                    </a:lnTo>
                    <a:lnTo>
                      <a:pt x="18" y="212"/>
                    </a:lnTo>
                    <a:lnTo>
                      <a:pt x="14" y="223"/>
                    </a:lnTo>
                    <a:lnTo>
                      <a:pt x="10" y="226"/>
                    </a:lnTo>
                    <a:lnTo>
                      <a:pt x="7" y="223"/>
                    </a:lnTo>
                    <a:lnTo>
                      <a:pt x="7" y="215"/>
                    </a:lnTo>
                    <a:lnTo>
                      <a:pt x="7" y="208"/>
                    </a:lnTo>
                    <a:lnTo>
                      <a:pt x="7" y="194"/>
                    </a:lnTo>
                    <a:lnTo>
                      <a:pt x="10" y="176"/>
                    </a:lnTo>
                    <a:lnTo>
                      <a:pt x="10" y="172"/>
                    </a:lnTo>
                    <a:lnTo>
                      <a:pt x="10" y="169"/>
                    </a:lnTo>
                    <a:lnTo>
                      <a:pt x="10" y="162"/>
                    </a:lnTo>
                    <a:lnTo>
                      <a:pt x="7" y="154"/>
                    </a:lnTo>
                    <a:lnTo>
                      <a:pt x="7" y="147"/>
                    </a:lnTo>
                    <a:lnTo>
                      <a:pt x="7" y="144"/>
                    </a:lnTo>
                    <a:lnTo>
                      <a:pt x="10" y="133"/>
                    </a:lnTo>
                    <a:lnTo>
                      <a:pt x="10" y="122"/>
                    </a:lnTo>
                    <a:lnTo>
                      <a:pt x="10" y="122"/>
                    </a:lnTo>
                    <a:lnTo>
                      <a:pt x="10" y="119"/>
                    </a:lnTo>
                    <a:lnTo>
                      <a:pt x="10" y="115"/>
                    </a:lnTo>
                    <a:lnTo>
                      <a:pt x="10" y="111"/>
                    </a:lnTo>
                    <a:lnTo>
                      <a:pt x="10" y="108"/>
                    </a:lnTo>
                    <a:lnTo>
                      <a:pt x="10" y="101"/>
                    </a:lnTo>
                    <a:lnTo>
                      <a:pt x="10" y="90"/>
                    </a:lnTo>
                    <a:lnTo>
                      <a:pt x="10" y="86"/>
                    </a:lnTo>
                    <a:lnTo>
                      <a:pt x="7" y="79"/>
                    </a:lnTo>
                    <a:lnTo>
                      <a:pt x="3" y="75"/>
                    </a:lnTo>
                    <a:lnTo>
                      <a:pt x="3" y="75"/>
                    </a:lnTo>
                    <a:lnTo>
                      <a:pt x="3" y="72"/>
                    </a:lnTo>
                    <a:lnTo>
                      <a:pt x="0" y="68"/>
                    </a:lnTo>
                    <a:lnTo>
                      <a:pt x="0" y="65"/>
                    </a:lnTo>
                    <a:lnTo>
                      <a:pt x="0" y="58"/>
                    </a:lnTo>
                    <a:lnTo>
                      <a:pt x="3" y="50"/>
                    </a:lnTo>
                    <a:lnTo>
                      <a:pt x="3" y="40"/>
                    </a:lnTo>
                    <a:lnTo>
                      <a:pt x="3" y="32"/>
                    </a:lnTo>
                    <a:lnTo>
                      <a:pt x="3" y="29"/>
                    </a:lnTo>
                    <a:lnTo>
                      <a:pt x="7" y="25"/>
                    </a:lnTo>
                    <a:lnTo>
                      <a:pt x="10" y="25"/>
                    </a:lnTo>
                    <a:lnTo>
                      <a:pt x="10" y="25"/>
                    </a:lnTo>
                    <a:lnTo>
                      <a:pt x="14" y="25"/>
                    </a:lnTo>
                    <a:lnTo>
                      <a:pt x="18" y="25"/>
                    </a:lnTo>
                    <a:lnTo>
                      <a:pt x="18" y="25"/>
                    </a:lnTo>
                    <a:lnTo>
                      <a:pt x="18" y="22"/>
                    </a:lnTo>
                    <a:lnTo>
                      <a:pt x="18" y="22"/>
                    </a:lnTo>
                    <a:lnTo>
                      <a:pt x="21" y="22"/>
                    </a:lnTo>
                    <a:lnTo>
                      <a:pt x="21" y="18"/>
                    </a:lnTo>
                    <a:lnTo>
                      <a:pt x="21" y="15"/>
                    </a:lnTo>
                    <a:lnTo>
                      <a:pt x="18" y="11"/>
                    </a:lnTo>
                    <a:lnTo>
                      <a:pt x="14" y="4"/>
                    </a:lnTo>
                    <a:lnTo>
                      <a:pt x="14" y="4"/>
                    </a:lnTo>
                    <a:lnTo>
                      <a:pt x="14" y="4"/>
                    </a:lnTo>
                    <a:lnTo>
                      <a:pt x="18" y="4"/>
                    </a:lnTo>
                    <a:lnTo>
                      <a:pt x="21"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69" name="Freeform 894">
                <a:extLst>
                  <a:ext uri="{FF2B5EF4-FFF2-40B4-BE49-F238E27FC236}">
                    <a16:creationId xmlns:a16="http://schemas.microsoft.com/office/drawing/2014/main" id="{11BD4881-49DF-44D1-A2CE-AF4B186D7064}"/>
                  </a:ext>
                </a:extLst>
              </p:cNvPr>
              <p:cNvSpPr>
                <a:spLocks/>
              </p:cNvSpPr>
              <p:nvPr/>
            </p:nvSpPr>
            <p:spPr bwMode="auto">
              <a:xfrm>
                <a:off x="6530" y="1459"/>
                <a:ext cx="18" cy="14"/>
              </a:xfrm>
              <a:custGeom>
                <a:avLst/>
                <a:gdLst>
                  <a:gd name="T0" fmla="*/ 0 w 18"/>
                  <a:gd name="T1" fmla="*/ 10 h 14"/>
                  <a:gd name="T2" fmla="*/ 0 w 18"/>
                  <a:gd name="T3" fmla="*/ 10 h 14"/>
                  <a:gd name="T4" fmla="*/ 4 w 18"/>
                  <a:gd name="T5" fmla="*/ 10 h 14"/>
                  <a:gd name="T6" fmla="*/ 4 w 18"/>
                  <a:gd name="T7" fmla="*/ 10 h 14"/>
                  <a:gd name="T8" fmla="*/ 7 w 18"/>
                  <a:gd name="T9" fmla="*/ 14 h 14"/>
                  <a:gd name="T10" fmla="*/ 11 w 18"/>
                  <a:gd name="T11" fmla="*/ 14 h 14"/>
                  <a:gd name="T12" fmla="*/ 15 w 18"/>
                  <a:gd name="T13" fmla="*/ 10 h 14"/>
                  <a:gd name="T14" fmla="*/ 15 w 18"/>
                  <a:gd name="T15" fmla="*/ 10 h 14"/>
                  <a:gd name="T16" fmla="*/ 15 w 18"/>
                  <a:gd name="T17" fmla="*/ 7 h 14"/>
                  <a:gd name="T18" fmla="*/ 18 w 18"/>
                  <a:gd name="T19" fmla="*/ 3 h 14"/>
                  <a:gd name="T20" fmla="*/ 15 w 18"/>
                  <a:gd name="T21" fmla="*/ 0 h 14"/>
                  <a:gd name="T22" fmla="*/ 7 w 18"/>
                  <a:gd name="T23" fmla="*/ 0 h 14"/>
                  <a:gd name="T24" fmla="*/ 4 w 18"/>
                  <a:gd name="T25" fmla="*/ 7 h 14"/>
                  <a:gd name="T26" fmla="*/ 0 w 18"/>
                  <a:gd name="T2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4">
                    <a:moveTo>
                      <a:pt x="0" y="10"/>
                    </a:moveTo>
                    <a:lnTo>
                      <a:pt x="0" y="10"/>
                    </a:lnTo>
                    <a:lnTo>
                      <a:pt x="4" y="10"/>
                    </a:lnTo>
                    <a:lnTo>
                      <a:pt x="4" y="10"/>
                    </a:lnTo>
                    <a:lnTo>
                      <a:pt x="7" y="14"/>
                    </a:lnTo>
                    <a:lnTo>
                      <a:pt x="11" y="14"/>
                    </a:lnTo>
                    <a:lnTo>
                      <a:pt x="15" y="10"/>
                    </a:lnTo>
                    <a:lnTo>
                      <a:pt x="15" y="10"/>
                    </a:lnTo>
                    <a:lnTo>
                      <a:pt x="15" y="7"/>
                    </a:lnTo>
                    <a:lnTo>
                      <a:pt x="18" y="3"/>
                    </a:lnTo>
                    <a:lnTo>
                      <a:pt x="15" y="0"/>
                    </a:lnTo>
                    <a:lnTo>
                      <a:pt x="7" y="0"/>
                    </a:lnTo>
                    <a:lnTo>
                      <a:pt x="4" y="7"/>
                    </a:lnTo>
                    <a:lnTo>
                      <a:pt x="0" y="1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70" name="Freeform 895">
                <a:extLst>
                  <a:ext uri="{FF2B5EF4-FFF2-40B4-BE49-F238E27FC236}">
                    <a16:creationId xmlns:a16="http://schemas.microsoft.com/office/drawing/2014/main" id="{7892B839-E0B2-48F1-81FF-FCA76DC04D78}"/>
                  </a:ext>
                </a:extLst>
              </p:cNvPr>
              <p:cNvSpPr>
                <a:spLocks/>
              </p:cNvSpPr>
              <p:nvPr/>
            </p:nvSpPr>
            <p:spPr bwMode="auto">
              <a:xfrm>
                <a:off x="6530" y="1459"/>
                <a:ext cx="18" cy="14"/>
              </a:xfrm>
              <a:custGeom>
                <a:avLst/>
                <a:gdLst>
                  <a:gd name="T0" fmla="*/ 0 w 18"/>
                  <a:gd name="T1" fmla="*/ 10 h 14"/>
                  <a:gd name="T2" fmla="*/ 0 w 18"/>
                  <a:gd name="T3" fmla="*/ 10 h 14"/>
                  <a:gd name="T4" fmla="*/ 4 w 18"/>
                  <a:gd name="T5" fmla="*/ 10 h 14"/>
                  <a:gd name="T6" fmla="*/ 4 w 18"/>
                  <a:gd name="T7" fmla="*/ 10 h 14"/>
                  <a:gd name="T8" fmla="*/ 7 w 18"/>
                  <a:gd name="T9" fmla="*/ 14 h 14"/>
                  <a:gd name="T10" fmla="*/ 11 w 18"/>
                  <a:gd name="T11" fmla="*/ 14 h 14"/>
                  <a:gd name="T12" fmla="*/ 15 w 18"/>
                  <a:gd name="T13" fmla="*/ 10 h 14"/>
                  <a:gd name="T14" fmla="*/ 15 w 18"/>
                  <a:gd name="T15" fmla="*/ 10 h 14"/>
                  <a:gd name="T16" fmla="*/ 15 w 18"/>
                  <a:gd name="T17" fmla="*/ 7 h 14"/>
                  <a:gd name="T18" fmla="*/ 18 w 18"/>
                  <a:gd name="T19" fmla="*/ 3 h 14"/>
                  <a:gd name="T20" fmla="*/ 15 w 18"/>
                  <a:gd name="T21" fmla="*/ 0 h 14"/>
                  <a:gd name="T22" fmla="*/ 7 w 18"/>
                  <a:gd name="T23" fmla="*/ 0 h 14"/>
                  <a:gd name="T24" fmla="*/ 4 w 18"/>
                  <a:gd name="T25" fmla="*/ 7 h 14"/>
                  <a:gd name="T26" fmla="*/ 0 w 18"/>
                  <a:gd name="T2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4">
                    <a:moveTo>
                      <a:pt x="0" y="10"/>
                    </a:moveTo>
                    <a:lnTo>
                      <a:pt x="0" y="10"/>
                    </a:lnTo>
                    <a:lnTo>
                      <a:pt x="4" y="10"/>
                    </a:lnTo>
                    <a:lnTo>
                      <a:pt x="4" y="10"/>
                    </a:lnTo>
                    <a:lnTo>
                      <a:pt x="7" y="14"/>
                    </a:lnTo>
                    <a:lnTo>
                      <a:pt x="11" y="14"/>
                    </a:lnTo>
                    <a:lnTo>
                      <a:pt x="15" y="10"/>
                    </a:lnTo>
                    <a:lnTo>
                      <a:pt x="15" y="10"/>
                    </a:lnTo>
                    <a:lnTo>
                      <a:pt x="15" y="7"/>
                    </a:lnTo>
                    <a:lnTo>
                      <a:pt x="18" y="3"/>
                    </a:lnTo>
                    <a:lnTo>
                      <a:pt x="15" y="0"/>
                    </a:lnTo>
                    <a:lnTo>
                      <a:pt x="7" y="0"/>
                    </a:lnTo>
                    <a:lnTo>
                      <a:pt x="4" y="7"/>
                    </a:lnTo>
                    <a:lnTo>
                      <a:pt x="0" y="1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71" name="Freeform 896">
                <a:extLst>
                  <a:ext uri="{FF2B5EF4-FFF2-40B4-BE49-F238E27FC236}">
                    <a16:creationId xmlns:a16="http://schemas.microsoft.com/office/drawing/2014/main" id="{39E1B491-C5D9-4D97-A071-6A9EE31FF56B}"/>
                  </a:ext>
                </a:extLst>
              </p:cNvPr>
              <p:cNvSpPr>
                <a:spLocks/>
              </p:cNvSpPr>
              <p:nvPr/>
            </p:nvSpPr>
            <p:spPr bwMode="auto">
              <a:xfrm>
                <a:off x="7060" y="1340"/>
                <a:ext cx="29" cy="22"/>
              </a:xfrm>
              <a:custGeom>
                <a:avLst/>
                <a:gdLst>
                  <a:gd name="T0" fmla="*/ 22 w 29"/>
                  <a:gd name="T1" fmla="*/ 0 h 22"/>
                  <a:gd name="T2" fmla="*/ 22 w 29"/>
                  <a:gd name="T3" fmla="*/ 4 h 22"/>
                  <a:gd name="T4" fmla="*/ 11 w 29"/>
                  <a:gd name="T5" fmla="*/ 7 h 22"/>
                  <a:gd name="T6" fmla="*/ 7 w 29"/>
                  <a:gd name="T7" fmla="*/ 7 h 22"/>
                  <a:gd name="T8" fmla="*/ 11 w 29"/>
                  <a:gd name="T9" fmla="*/ 7 h 22"/>
                  <a:gd name="T10" fmla="*/ 7 w 29"/>
                  <a:gd name="T11" fmla="*/ 11 h 22"/>
                  <a:gd name="T12" fmla="*/ 0 w 29"/>
                  <a:gd name="T13" fmla="*/ 22 h 22"/>
                  <a:gd name="T14" fmla="*/ 11 w 29"/>
                  <a:gd name="T15" fmla="*/ 18 h 22"/>
                  <a:gd name="T16" fmla="*/ 15 w 29"/>
                  <a:gd name="T17" fmla="*/ 15 h 22"/>
                  <a:gd name="T18" fmla="*/ 22 w 29"/>
                  <a:gd name="T19" fmla="*/ 11 h 22"/>
                  <a:gd name="T20" fmla="*/ 29 w 29"/>
                  <a:gd name="T21" fmla="*/ 7 h 22"/>
                  <a:gd name="T22" fmla="*/ 25 w 29"/>
                  <a:gd name="T23" fmla="*/ 4 h 22"/>
                  <a:gd name="T24" fmla="*/ 25 w 29"/>
                  <a:gd name="T25" fmla="*/ 0 h 22"/>
                  <a:gd name="T26" fmla="*/ 22 w 29"/>
                  <a:gd name="T2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2">
                    <a:moveTo>
                      <a:pt x="22" y="0"/>
                    </a:moveTo>
                    <a:lnTo>
                      <a:pt x="22" y="4"/>
                    </a:lnTo>
                    <a:lnTo>
                      <a:pt x="11" y="7"/>
                    </a:lnTo>
                    <a:lnTo>
                      <a:pt x="7" y="7"/>
                    </a:lnTo>
                    <a:lnTo>
                      <a:pt x="11" y="7"/>
                    </a:lnTo>
                    <a:lnTo>
                      <a:pt x="7" y="11"/>
                    </a:lnTo>
                    <a:lnTo>
                      <a:pt x="0" y="22"/>
                    </a:lnTo>
                    <a:lnTo>
                      <a:pt x="11" y="18"/>
                    </a:lnTo>
                    <a:lnTo>
                      <a:pt x="15" y="15"/>
                    </a:lnTo>
                    <a:lnTo>
                      <a:pt x="22" y="11"/>
                    </a:lnTo>
                    <a:lnTo>
                      <a:pt x="29" y="7"/>
                    </a:lnTo>
                    <a:lnTo>
                      <a:pt x="25" y="4"/>
                    </a:lnTo>
                    <a:lnTo>
                      <a:pt x="25" y="0"/>
                    </a:lnTo>
                    <a:lnTo>
                      <a:pt x="22"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72" name="Freeform 897">
                <a:extLst>
                  <a:ext uri="{FF2B5EF4-FFF2-40B4-BE49-F238E27FC236}">
                    <a16:creationId xmlns:a16="http://schemas.microsoft.com/office/drawing/2014/main" id="{411A3BF7-5E60-4BB3-B3A7-A7BF6BFF247C}"/>
                  </a:ext>
                </a:extLst>
              </p:cNvPr>
              <p:cNvSpPr>
                <a:spLocks/>
              </p:cNvSpPr>
              <p:nvPr/>
            </p:nvSpPr>
            <p:spPr bwMode="auto">
              <a:xfrm>
                <a:off x="7060" y="1340"/>
                <a:ext cx="29" cy="22"/>
              </a:xfrm>
              <a:custGeom>
                <a:avLst/>
                <a:gdLst>
                  <a:gd name="T0" fmla="*/ 22 w 29"/>
                  <a:gd name="T1" fmla="*/ 0 h 22"/>
                  <a:gd name="T2" fmla="*/ 22 w 29"/>
                  <a:gd name="T3" fmla="*/ 4 h 22"/>
                  <a:gd name="T4" fmla="*/ 11 w 29"/>
                  <a:gd name="T5" fmla="*/ 7 h 22"/>
                  <a:gd name="T6" fmla="*/ 7 w 29"/>
                  <a:gd name="T7" fmla="*/ 7 h 22"/>
                  <a:gd name="T8" fmla="*/ 11 w 29"/>
                  <a:gd name="T9" fmla="*/ 7 h 22"/>
                  <a:gd name="T10" fmla="*/ 7 w 29"/>
                  <a:gd name="T11" fmla="*/ 11 h 22"/>
                  <a:gd name="T12" fmla="*/ 0 w 29"/>
                  <a:gd name="T13" fmla="*/ 22 h 22"/>
                  <a:gd name="T14" fmla="*/ 11 w 29"/>
                  <a:gd name="T15" fmla="*/ 18 h 22"/>
                  <a:gd name="T16" fmla="*/ 15 w 29"/>
                  <a:gd name="T17" fmla="*/ 15 h 22"/>
                  <a:gd name="T18" fmla="*/ 22 w 29"/>
                  <a:gd name="T19" fmla="*/ 11 h 22"/>
                  <a:gd name="T20" fmla="*/ 29 w 29"/>
                  <a:gd name="T21" fmla="*/ 7 h 22"/>
                  <a:gd name="T22" fmla="*/ 25 w 29"/>
                  <a:gd name="T23" fmla="*/ 4 h 22"/>
                  <a:gd name="T24" fmla="*/ 25 w 29"/>
                  <a:gd name="T25" fmla="*/ 0 h 22"/>
                  <a:gd name="T26" fmla="*/ 22 w 29"/>
                  <a:gd name="T2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2">
                    <a:moveTo>
                      <a:pt x="22" y="0"/>
                    </a:moveTo>
                    <a:lnTo>
                      <a:pt x="22" y="4"/>
                    </a:lnTo>
                    <a:lnTo>
                      <a:pt x="11" y="7"/>
                    </a:lnTo>
                    <a:lnTo>
                      <a:pt x="7" y="7"/>
                    </a:lnTo>
                    <a:lnTo>
                      <a:pt x="11" y="7"/>
                    </a:lnTo>
                    <a:lnTo>
                      <a:pt x="7" y="11"/>
                    </a:lnTo>
                    <a:lnTo>
                      <a:pt x="0" y="22"/>
                    </a:lnTo>
                    <a:lnTo>
                      <a:pt x="11" y="18"/>
                    </a:lnTo>
                    <a:lnTo>
                      <a:pt x="15" y="15"/>
                    </a:lnTo>
                    <a:lnTo>
                      <a:pt x="22" y="11"/>
                    </a:lnTo>
                    <a:lnTo>
                      <a:pt x="29" y="7"/>
                    </a:lnTo>
                    <a:lnTo>
                      <a:pt x="25" y="4"/>
                    </a:lnTo>
                    <a:lnTo>
                      <a:pt x="25" y="0"/>
                    </a:lnTo>
                    <a:lnTo>
                      <a:pt x="22"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73" name="Freeform 898">
                <a:extLst>
                  <a:ext uri="{FF2B5EF4-FFF2-40B4-BE49-F238E27FC236}">
                    <a16:creationId xmlns:a16="http://schemas.microsoft.com/office/drawing/2014/main" id="{BBC1D238-F44F-4B50-9752-798618EB6487}"/>
                  </a:ext>
                </a:extLst>
              </p:cNvPr>
              <p:cNvSpPr>
                <a:spLocks/>
              </p:cNvSpPr>
              <p:nvPr/>
            </p:nvSpPr>
            <p:spPr bwMode="auto">
              <a:xfrm>
                <a:off x="6899" y="1581"/>
                <a:ext cx="18" cy="18"/>
              </a:xfrm>
              <a:custGeom>
                <a:avLst/>
                <a:gdLst>
                  <a:gd name="T0" fmla="*/ 14 w 18"/>
                  <a:gd name="T1" fmla="*/ 0 h 18"/>
                  <a:gd name="T2" fmla="*/ 11 w 18"/>
                  <a:gd name="T3" fmla="*/ 3 h 18"/>
                  <a:gd name="T4" fmla="*/ 7 w 18"/>
                  <a:gd name="T5" fmla="*/ 7 h 18"/>
                  <a:gd name="T6" fmla="*/ 7 w 18"/>
                  <a:gd name="T7" fmla="*/ 10 h 18"/>
                  <a:gd name="T8" fmla="*/ 4 w 18"/>
                  <a:gd name="T9" fmla="*/ 10 h 18"/>
                  <a:gd name="T10" fmla="*/ 0 w 18"/>
                  <a:gd name="T11" fmla="*/ 10 h 18"/>
                  <a:gd name="T12" fmla="*/ 0 w 18"/>
                  <a:gd name="T13" fmla="*/ 10 h 18"/>
                  <a:gd name="T14" fmla="*/ 0 w 18"/>
                  <a:gd name="T15" fmla="*/ 14 h 18"/>
                  <a:gd name="T16" fmla="*/ 0 w 18"/>
                  <a:gd name="T17" fmla="*/ 18 h 18"/>
                  <a:gd name="T18" fmla="*/ 0 w 18"/>
                  <a:gd name="T19" fmla="*/ 18 h 18"/>
                  <a:gd name="T20" fmla="*/ 7 w 18"/>
                  <a:gd name="T21" fmla="*/ 14 h 18"/>
                  <a:gd name="T22" fmla="*/ 11 w 18"/>
                  <a:gd name="T23" fmla="*/ 14 h 18"/>
                  <a:gd name="T24" fmla="*/ 14 w 18"/>
                  <a:gd name="T25" fmla="*/ 10 h 18"/>
                  <a:gd name="T26" fmla="*/ 14 w 18"/>
                  <a:gd name="T27" fmla="*/ 7 h 18"/>
                  <a:gd name="T28" fmla="*/ 18 w 18"/>
                  <a:gd name="T29" fmla="*/ 7 h 18"/>
                  <a:gd name="T30" fmla="*/ 18 w 18"/>
                  <a:gd name="T31" fmla="*/ 3 h 18"/>
                  <a:gd name="T32" fmla="*/ 14 w 18"/>
                  <a:gd name="T33" fmla="*/ 0 h 18"/>
                  <a:gd name="T34" fmla="*/ 14 w 18"/>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18">
                    <a:moveTo>
                      <a:pt x="14" y="0"/>
                    </a:moveTo>
                    <a:lnTo>
                      <a:pt x="11" y="3"/>
                    </a:lnTo>
                    <a:lnTo>
                      <a:pt x="7" y="7"/>
                    </a:lnTo>
                    <a:lnTo>
                      <a:pt x="7" y="10"/>
                    </a:lnTo>
                    <a:lnTo>
                      <a:pt x="4" y="10"/>
                    </a:lnTo>
                    <a:lnTo>
                      <a:pt x="0" y="10"/>
                    </a:lnTo>
                    <a:lnTo>
                      <a:pt x="0" y="10"/>
                    </a:lnTo>
                    <a:lnTo>
                      <a:pt x="0" y="14"/>
                    </a:lnTo>
                    <a:lnTo>
                      <a:pt x="0" y="18"/>
                    </a:lnTo>
                    <a:lnTo>
                      <a:pt x="0" y="18"/>
                    </a:lnTo>
                    <a:lnTo>
                      <a:pt x="7" y="14"/>
                    </a:lnTo>
                    <a:lnTo>
                      <a:pt x="11" y="14"/>
                    </a:lnTo>
                    <a:lnTo>
                      <a:pt x="14" y="10"/>
                    </a:lnTo>
                    <a:lnTo>
                      <a:pt x="14" y="7"/>
                    </a:lnTo>
                    <a:lnTo>
                      <a:pt x="18" y="7"/>
                    </a:lnTo>
                    <a:lnTo>
                      <a:pt x="18" y="3"/>
                    </a:lnTo>
                    <a:lnTo>
                      <a:pt x="14" y="0"/>
                    </a:lnTo>
                    <a:lnTo>
                      <a:pt x="1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74" name="Freeform 899">
                <a:extLst>
                  <a:ext uri="{FF2B5EF4-FFF2-40B4-BE49-F238E27FC236}">
                    <a16:creationId xmlns:a16="http://schemas.microsoft.com/office/drawing/2014/main" id="{83A0BB50-6A20-439C-BDAC-B4AA34369518}"/>
                  </a:ext>
                </a:extLst>
              </p:cNvPr>
              <p:cNvSpPr>
                <a:spLocks/>
              </p:cNvSpPr>
              <p:nvPr/>
            </p:nvSpPr>
            <p:spPr bwMode="auto">
              <a:xfrm>
                <a:off x="6899" y="1581"/>
                <a:ext cx="18" cy="18"/>
              </a:xfrm>
              <a:custGeom>
                <a:avLst/>
                <a:gdLst>
                  <a:gd name="T0" fmla="*/ 14 w 18"/>
                  <a:gd name="T1" fmla="*/ 0 h 18"/>
                  <a:gd name="T2" fmla="*/ 11 w 18"/>
                  <a:gd name="T3" fmla="*/ 3 h 18"/>
                  <a:gd name="T4" fmla="*/ 7 w 18"/>
                  <a:gd name="T5" fmla="*/ 7 h 18"/>
                  <a:gd name="T6" fmla="*/ 7 w 18"/>
                  <a:gd name="T7" fmla="*/ 10 h 18"/>
                  <a:gd name="T8" fmla="*/ 4 w 18"/>
                  <a:gd name="T9" fmla="*/ 10 h 18"/>
                  <a:gd name="T10" fmla="*/ 0 w 18"/>
                  <a:gd name="T11" fmla="*/ 10 h 18"/>
                  <a:gd name="T12" fmla="*/ 0 w 18"/>
                  <a:gd name="T13" fmla="*/ 10 h 18"/>
                  <a:gd name="T14" fmla="*/ 0 w 18"/>
                  <a:gd name="T15" fmla="*/ 14 h 18"/>
                  <a:gd name="T16" fmla="*/ 0 w 18"/>
                  <a:gd name="T17" fmla="*/ 18 h 18"/>
                  <a:gd name="T18" fmla="*/ 0 w 18"/>
                  <a:gd name="T19" fmla="*/ 18 h 18"/>
                  <a:gd name="T20" fmla="*/ 7 w 18"/>
                  <a:gd name="T21" fmla="*/ 14 h 18"/>
                  <a:gd name="T22" fmla="*/ 11 w 18"/>
                  <a:gd name="T23" fmla="*/ 14 h 18"/>
                  <a:gd name="T24" fmla="*/ 14 w 18"/>
                  <a:gd name="T25" fmla="*/ 10 h 18"/>
                  <a:gd name="T26" fmla="*/ 14 w 18"/>
                  <a:gd name="T27" fmla="*/ 7 h 18"/>
                  <a:gd name="T28" fmla="*/ 18 w 18"/>
                  <a:gd name="T29" fmla="*/ 7 h 18"/>
                  <a:gd name="T30" fmla="*/ 18 w 18"/>
                  <a:gd name="T31" fmla="*/ 3 h 18"/>
                  <a:gd name="T32" fmla="*/ 14 w 18"/>
                  <a:gd name="T33" fmla="*/ 0 h 18"/>
                  <a:gd name="T34" fmla="*/ 14 w 18"/>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18">
                    <a:moveTo>
                      <a:pt x="14" y="0"/>
                    </a:moveTo>
                    <a:lnTo>
                      <a:pt x="11" y="3"/>
                    </a:lnTo>
                    <a:lnTo>
                      <a:pt x="7" y="7"/>
                    </a:lnTo>
                    <a:lnTo>
                      <a:pt x="7" y="10"/>
                    </a:lnTo>
                    <a:lnTo>
                      <a:pt x="4" y="10"/>
                    </a:lnTo>
                    <a:lnTo>
                      <a:pt x="0" y="10"/>
                    </a:lnTo>
                    <a:lnTo>
                      <a:pt x="0" y="10"/>
                    </a:lnTo>
                    <a:lnTo>
                      <a:pt x="0" y="14"/>
                    </a:lnTo>
                    <a:lnTo>
                      <a:pt x="0" y="18"/>
                    </a:lnTo>
                    <a:lnTo>
                      <a:pt x="0" y="18"/>
                    </a:lnTo>
                    <a:lnTo>
                      <a:pt x="7" y="14"/>
                    </a:lnTo>
                    <a:lnTo>
                      <a:pt x="11" y="14"/>
                    </a:lnTo>
                    <a:lnTo>
                      <a:pt x="14" y="10"/>
                    </a:lnTo>
                    <a:lnTo>
                      <a:pt x="14" y="7"/>
                    </a:lnTo>
                    <a:lnTo>
                      <a:pt x="18" y="7"/>
                    </a:lnTo>
                    <a:lnTo>
                      <a:pt x="18" y="3"/>
                    </a:lnTo>
                    <a:lnTo>
                      <a:pt x="14" y="0"/>
                    </a:lnTo>
                    <a:lnTo>
                      <a:pt x="1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75" name="Freeform 900">
                <a:extLst>
                  <a:ext uri="{FF2B5EF4-FFF2-40B4-BE49-F238E27FC236}">
                    <a16:creationId xmlns:a16="http://schemas.microsoft.com/office/drawing/2014/main" id="{9AE1C84D-DC0B-4F07-A9A3-0D05441D0801}"/>
                  </a:ext>
                </a:extLst>
              </p:cNvPr>
              <p:cNvSpPr>
                <a:spLocks/>
              </p:cNvSpPr>
              <p:nvPr/>
            </p:nvSpPr>
            <p:spPr bwMode="auto">
              <a:xfrm>
                <a:off x="6885" y="1609"/>
                <a:ext cx="3" cy="11"/>
              </a:xfrm>
              <a:custGeom>
                <a:avLst/>
                <a:gdLst>
                  <a:gd name="T0" fmla="*/ 3 w 3"/>
                  <a:gd name="T1" fmla="*/ 0 h 11"/>
                  <a:gd name="T2" fmla="*/ 0 w 3"/>
                  <a:gd name="T3" fmla="*/ 7 h 11"/>
                  <a:gd name="T4" fmla="*/ 0 w 3"/>
                  <a:gd name="T5" fmla="*/ 11 h 11"/>
                  <a:gd name="T6" fmla="*/ 0 w 3"/>
                  <a:gd name="T7" fmla="*/ 7 h 11"/>
                  <a:gd name="T8" fmla="*/ 3 w 3"/>
                  <a:gd name="T9" fmla="*/ 4 h 11"/>
                  <a:gd name="T10" fmla="*/ 3 w 3"/>
                  <a:gd name="T11" fmla="*/ 0 h 11"/>
                </a:gdLst>
                <a:ahLst/>
                <a:cxnLst>
                  <a:cxn ang="0">
                    <a:pos x="T0" y="T1"/>
                  </a:cxn>
                  <a:cxn ang="0">
                    <a:pos x="T2" y="T3"/>
                  </a:cxn>
                  <a:cxn ang="0">
                    <a:pos x="T4" y="T5"/>
                  </a:cxn>
                  <a:cxn ang="0">
                    <a:pos x="T6" y="T7"/>
                  </a:cxn>
                  <a:cxn ang="0">
                    <a:pos x="T8" y="T9"/>
                  </a:cxn>
                  <a:cxn ang="0">
                    <a:pos x="T10" y="T11"/>
                  </a:cxn>
                </a:cxnLst>
                <a:rect l="0" t="0" r="r" b="b"/>
                <a:pathLst>
                  <a:path w="3" h="11">
                    <a:moveTo>
                      <a:pt x="3" y="0"/>
                    </a:moveTo>
                    <a:lnTo>
                      <a:pt x="0" y="7"/>
                    </a:lnTo>
                    <a:lnTo>
                      <a:pt x="0" y="11"/>
                    </a:lnTo>
                    <a:lnTo>
                      <a:pt x="0" y="7"/>
                    </a:lnTo>
                    <a:lnTo>
                      <a:pt x="3" y="4"/>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76" name="Freeform 901">
                <a:extLst>
                  <a:ext uri="{FF2B5EF4-FFF2-40B4-BE49-F238E27FC236}">
                    <a16:creationId xmlns:a16="http://schemas.microsoft.com/office/drawing/2014/main" id="{0A47AD95-9EE9-40E8-A603-17322E97D9BF}"/>
                  </a:ext>
                </a:extLst>
              </p:cNvPr>
              <p:cNvSpPr>
                <a:spLocks/>
              </p:cNvSpPr>
              <p:nvPr/>
            </p:nvSpPr>
            <p:spPr bwMode="auto">
              <a:xfrm>
                <a:off x="6885" y="1609"/>
                <a:ext cx="3" cy="11"/>
              </a:xfrm>
              <a:custGeom>
                <a:avLst/>
                <a:gdLst>
                  <a:gd name="T0" fmla="*/ 3 w 3"/>
                  <a:gd name="T1" fmla="*/ 0 h 11"/>
                  <a:gd name="T2" fmla="*/ 0 w 3"/>
                  <a:gd name="T3" fmla="*/ 7 h 11"/>
                  <a:gd name="T4" fmla="*/ 0 w 3"/>
                  <a:gd name="T5" fmla="*/ 11 h 11"/>
                  <a:gd name="T6" fmla="*/ 0 w 3"/>
                  <a:gd name="T7" fmla="*/ 7 h 11"/>
                  <a:gd name="T8" fmla="*/ 3 w 3"/>
                  <a:gd name="T9" fmla="*/ 4 h 11"/>
                  <a:gd name="T10" fmla="*/ 3 w 3"/>
                  <a:gd name="T11" fmla="*/ 0 h 11"/>
                </a:gdLst>
                <a:ahLst/>
                <a:cxnLst>
                  <a:cxn ang="0">
                    <a:pos x="T0" y="T1"/>
                  </a:cxn>
                  <a:cxn ang="0">
                    <a:pos x="T2" y="T3"/>
                  </a:cxn>
                  <a:cxn ang="0">
                    <a:pos x="T4" y="T5"/>
                  </a:cxn>
                  <a:cxn ang="0">
                    <a:pos x="T6" y="T7"/>
                  </a:cxn>
                  <a:cxn ang="0">
                    <a:pos x="T8" y="T9"/>
                  </a:cxn>
                  <a:cxn ang="0">
                    <a:pos x="T10" y="T11"/>
                  </a:cxn>
                </a:cxnLst>
                <a:rect l="0" t="0" r="r" b="b"/>
                <a:pathLst>
                  <a:path w="3" h="11">
                    <a:moveTo>
                      <a:pt x="3" y="0"/>
                    </a:moveTo>
                    <a:lnTo>
                      <a:pt x="0" y="7"/>
                    </a:lnTo>
                    <a:lnTo>
                      <a:pt x="0" y="11"/>
                    </a:lnTo>
                    <a:lnTo>
                      <a:pt x="0" y="7"/>
                    </a:lnTo>
                    <a:lnTo>
                      <a:pt x="3" y="4"/>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77" name="Freeform 902">
                <a:extLst>
                  <a:ext uri="{FF2B5EF4-FFF2-40B4-BE49-F238E27FC236}">
                    <a16:creationId xmlns:a16="http://schemas.microsoft.com/office/drawing/2014/main" id="{66FA70B0-11DA-46F6-8CD8-D4B579133EDD}"/>
                  </a:ext>
                </a:extLst>
              </p:cNvPr>
              <p:cNvSpPr>
                <a:spLocks/>
              </p:cNvSpPr>
              <p:nvPr/>
            </p:nvSpPr>
            <p:spPr bwMode="auto">
              <a:xfrm>
                <a:off x="6874" y="1631"/>
                <a:ext cx="4" cy="3"/>
              </a:xfrm>
              <a:custGeom>
                <a:avLst/>
                <a:gdLst>
                  <a:gd name="T0" fmla="*/ 0 w 4"/>
                  <a:gd name="T1" fmla="*/ 0 h 3"/>
                  <a:gd name="T2" fmla="*/ 0 w 4"/>
                  <a:gd name="T3" fmla="*/ 3 h 3"/>
                  <a:gd name="T4" fmla="*/ 4 w 4"/>
                  <a:gd name="T5" fmla="*/ 0 h 3"/>
                  <a:gd name="T6" fmla="*/ 4 w 4"/>
                  <a:gd name="T7" fmla="*/ 0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lnTo>
                      <a:pt x="0" y="3"/>
                    </a:lnTo>
                    <a:lnTo>
                      <a:pt x="4" y="0"/>
                    </a:lnTo>
                    <a:lnTo>
                      <a:pt x="4"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78" name="Freeform 903">
                <a:extLst>
                  <a:ext uri="{FF2B5EF4-FFF2-40B4-BE49-F238E27FC236}">
                    <a16:creationId xmlns:a16="http://schemas.microsoft.com/office/drawing/2014/main" id="{206DA811-1B30-472D-B7AB-8DA9F29175B0}"/>
                  </a:ext>
                </a:extLst>
              </p:cNvPr>
              <p:cNvSpPr>
                <a:spLocks/>
              </p:cNvSpPr>
              <p:nvPr/>
            </p:nvSpPr>
            <p:spPr bwMode="auto">
              <a:xfrm>
                <a:off x="6874" y="1631"/>
                <a:ext cx="4" cy="3"/>
              </a:xfrm>
              <a:custGeom>
                <a:avLst/>
                <a:gdLst>
                  <a:gd name="T0" fmla="*/ 0 w 4"/>
                  <a:gd name="T1" fmla="*/ 0 h 3"/>
                  <a:gd name="T2" fmla="*/ 0 w 4"/>
                  <a:gd name="T3" fmla="*/ 3 h 3"/>
                  <a:gd name="T4" fmla="*/ 4 w 4"/>
                  <a:gd name="T5" fmla="*/ 0 h 3"/>
                  <a:gd name="T6" fmla="*/ 4 w 4"/>
                  <a:gd name="T7" fmla="*/ 0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lnTo>
                      <a:pt x="0" y="3"/>
                    </a:lnTo>
                    <a:lnTo>
                      <a:pt x="4" y="0"/>
                    </a:lnTo>
                    <a:lnTo>
                      <a:pt x="4"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79" name="Freeform 904">
                <a:extLst>
                  <a:ext uri="{FF2B5EF4-FFF2-40B4-BE49-F238E27FC236}">
                    <a16:creationId xmlns:a16="http://schemas.microsoft.com/office/drawing/2014/main" id="{FB99096C-DD0E-4909-8DD4-4BC619E5DB17}"/>
                  </a:ext>
                </a:extLst>
              </p:cNvPr>
              <p:cNvSpPr>
                <a:spLocks/>
              </p:cNvSpPr>
              <p:nvPr/>
            </p:nvSpPr>
            <p:spPr bwMode="auto">
              <a:xfrm>
                <a:off x="6827" y="1674"/>
                <a:ext cx="8" cy="11"/>
              </a:xfrm>
              <a:custGeom>
                <a:avLst/>
                <a:gdLst>
                  <a:gd name="T0" fmla="*/ 8 w 8"/>
                  <a:gd name="T1" fmla="*/ 0 h 11"/>
                  <a:gd name="T2" fmla="*/ 8 w 8"/>
                  <a:gd name="T3" fmla="*/ 3 h 11"/>
                  <a:gd name="T4" fmla="*/ 4 w 8"/>
                  <a:gd name="T5" fmla="*/ 7 h 11"/>
                  <a:gd name="T6" fmla="*/ 0 w 8"/>
                  <a:gd name="T7" fmla="*/ 11 h 11"/>
                  <a:gd name="T8" fmla="*/ 0 w 8"/>
                  <a:gd name="T9" fmla="*/ 11 h 11"/>
                  <a:gd name="T10" fmla="*/ 0 w 8"/>
                  <a:gd name="T11" fmla="*/ 7 h 11"/>
                  <a:gd name="T12" fmla="*/ 4 w 8"/>
                  <a:gd name="T13" fmla="*/ 3 h 11"/>
                  <a:gd name="T14" fmla="*/ 8 w 8"/>
                  <a:gd name="T15" fmla="*/ 0 h 11"/>
                  <a:gd name="T16" fmla="*/ 8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8" y="0"/>
                    </a:moveTo>
                    <a:lnTo>
                      <a:pt x="8" y="3"/>
                    </a:lnTo>
                    <a:lnTo>
                      <a:pt x="4" y="7"/>
                    </a:lnTo>
                    <a:lnTo>
                      <a:pt x="0" y="11"/>
                    </a:lnTo>
                    <a:lnTo>
                      <a:pt x="0" y="11"/>
                    </a:lnTo>
                    <a:lnTo>
                      <a:pt x="0" y="7"/>
                    </a:lnTo>
                    <a:lnTo>
                      <a:pt x="4" y="3"/>
                    </a:lnTo>
                    <a:lnTo>
                      <a:pt x="8" y="0"/>
                    </a:lnTo>
                    <a:lnTo>
                      <a:pt x="8"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80" name="Freeform 905">
                <a:extLst>
                  <a:ext uri="{FF2B5EF4-FFF2-40B4-BE49-F238E27FC236}">
                    <a16:creationId xmlns:a16="http://schemas.microsoft.com/office/drawing/2014/main" id="{D4A33316-03C8-4CD8-B68F-3ACDE7BD8A1C}"/>
                  </a:ext>
                </a:extLst>
              </p:cNvPr>
              <p:cNvSpPr>
                <a:spLocks/>
              </p:cNvSpPr>
              <p:nvPr/>
            </p:nvSpPr>
            <p:spPr bwMode="auto">
              <a:xfrm>
                <a:off x="6827" y="1674"/>
                <a:ext cx="8" cy="11"/>
              </a:xfrm>
              <a:custGeom>
                <a:avLst/>
                <a:gdLst>
                  <a:gd name="T0" fmla="*/ 8 w 8"/>
                  <a:gd name="T1" fmla="*/ 0 h 11"/>
                  <a:gd name="T2" fmla="*/ 8 w 8"/>
                  <a:gd name="T3" fmla="*/ 3 h 11"/>
                  <a:gd name="T4" fmla="*/ 4 w 8"/>
                  <a:gd name="T5" fmla="*/ 7 h 11"/>
                  <a:gd name="T6" fmla="*/ 0 w 8"/>
                  <a:gd name="T7" fmla="*/ 11 h 11"/>
                  <a:gd name="T8" fmla="*/ 0 w 8"/>
                  <a:gd name="T9" fmla="*/ 11 h 11"/>
                  <a:gd name="T10" fmla="*/ 0 w 8"/>
                  <a:gd name="T11" fmla="*/ 7 h 11"/>
                  <a:gd name="T12" fmla="*/ 4 w 8"/>
                  <a:gd name="T13" fmla="*/ 3 h 11"/>
                  <a:gd name="T14" fmla="*/ 8 w 8"/>
                  <a:gd name="T15" fmla="*/ 0 h 11"/>
                  <a:gd name="T16" fmla="*/ 8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8" y="0"/>
                    </a:moveTo>
                    <a:lnTo>
                      <a:pt x="8" y="3"/>
                    </a:lnTo>
                    <a:lnTo>
                      <a:pt x="4" y="7"/>
                    </a:lnTo>
                    <a:lnTo>
                      <a:pt x="0" y="11"/>
                    </a:lnTo>
                    <a:lnTo>
                      <a:pt x="0" y="11"/>
                    </a:lnTo>
                    <a:lnTo>
                      <a:pt x="0" y="7"/>
                    </a:lnTo>
                    <a:lnTo>
                      <a:pt x="4" y="3"/>
                    </a:lnTo>
                    <a:lnTo>
                      <a:pt x="8" y="0"/>
                    </a:lnTo>
                    <a:lnTo>
                      <a:pt x="8"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81" name="Freeform 906">
                <a:extLst>
                  <a:ext uri="{FF2B5EF4-FFF2-40B4-BE49-F238E27FC236}">
                    <a16:creationId xmlns:a16="http://schemas.microsoft.com/office/drawing/2014/main" id="{40070BF3-D2A7-4354-8476-954CFF6C23F2}"/>
                  </a:ext>
                </a:extLst>
              </p:cNvPr>
              <p:cNvSpPr>
                <a:spLocks/>
              </p:cNvSpPr>
              <p:nvPr/>
            </p:nvSpPr>
            <p:spPr bwMode="auto">
              <a:xfrm>
                <a:off x="6781" y="1699"/>
                <a:ext cx="21" cy="14"/>
              </a:xfrm>
              <a:custGeom>
                <a:avLst/>
                <a:gdLst>
                  <a:gd name="T0" fmla="*/ 21 w 21"/>
                  <a:gd name="T1" fmla="*/ 0 h 14"/>
                  <a:gd name="T2" fmla="*/ 18 w 21"/>
                  <a:gd name="T3" fmla="*/ 4 h 14"/>
                  <a:gd name="T4" fmla="*/ 11 w 21"/>
                  <a:gd name="T5" fmla="*/ 11 h 14"/>
                  <a:gd name="T6" fmla="*/ 4 w 21"/>
                  <a:gd name="T7" fmla="*/ 14 h 14"/>
                  <a:gd name="T8" fmla="*/ 0 w 21"/>
                  <a:gd name="T9" fmla="*/ 14 h 14"/>
                  <a:gd name="T10" fmla="*/ 4 w 21"/>
                  <a:gd name="T11" fmla="*/ 11 h 14"/>
                  <a:gd name="T12" fmla="*/ 11 w 21"/>
                  <a:gd name="T13" fmla="*/ 4 h 14"/>
                  <a:gd name="T14" fmla="*/ 18 w 21"/>
                  <a:gd name="T15" fmla="*/ 0 h 14"/>
                  <a:gd name="T16" fmla="*/ 18 w 21"/>
                  <a:gd name="T17" fmla="*/ 0 h 14"/>
                  <a:gd name="T18" fmla="*/ 21 w 21"/>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4">
                    <a:moveTo>
                      <a:pt x="21" y="0"/>
                    </a:moveTo>
                    <a:lnTo>
                      <a:pt x="18" y="4"/>
                    </a:lnTo>
                    <a:lnTo>
                      <a:pt x="11" y="11"/>
                    </a:lnTo>
                    <a:lnTo>
                      <a:pt x="4" y="14"/>
                    </a:lnTo>
                    <a:lnTo>
                      <a:pt x="0" y="14"/>
                    </a:lnTo>
                    <a:lnTo>
                      <a:pt x="4" y="11"/>
                    </a:lnTo>
                    <a:lnTo>
                      <a:pt x="11" y="4"/>
                    </a:lnTo>
                    <a:lnTo>
                      <a:pt x="18" y="0"/>
                    </a:lnTo>
                    <a:lnTo>
                      <a:pt x="18" y="0"/>
                    </a:lnTo>
                    <a:lnTo>
                      <a:pt x="21"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82" name="Freeform 907">
                <a:extLst>
                  <a:ext uri="{FF2B5EF4-FFF2-40B4-BE49-F238E27FC236}">
                    <a16:creationId xmlns:a16="http://schemas.microsoft.com/office/drawing/2014/main" id="{A1BBA61B-98DE-4823-BB13-35B7DE26A5D1}"/>
                  </a:ext>
                </a:extLst>
              </p:cNvPr>
              <p:cNvSpPr>
                <a:spLocks/>
              </p:cNvSpPr>
              <p:nvPr/>
            </p:nvSpPr>
            <p:spPr bwMode="auto">
              <a:xfrm>
                <a:off x="6781" y="1699"/>
                <a:ext cx="21" cy="14"/>
              </a:xfrm>
              <a:custGeom>
                <a:avLst/>
                <a:gdLst>
                  <a:gd name="T0" fmla="*/ 21 w 21"/>
                  <a:gd name="T1" fmla="*/ 0 h 14"/>
                  <a:gd name="T2" fmla="*/ 18 w 21"/>
                  <a:gd name="T3" fmla="*/ 4 h 14"/>
                  <a:gd name="T4" fmla="*/ 11 w 21"/>
                  <a:gd name="T5" fmla="*/ 11 h 14"/>
                  <a:gd name="T6" fmla="*/ 4 w 21"/>
                  <a:gd name="T7" fmla="*/ 14 h 14"/>
                  <a:gd name="T8" fmla="*/ 0 w 21"/>
                  <a:gd name="T9" fmla="*/ 14 h 14"/>
                  <a:gd name="T10" fmla="*/ 4 w 21"/>
                  <a:gd name="T11" fmla="*/ 11 h 14"/>
                  <a:gd name="T12" fmla="*/ 11 w 21"/>
                  <a:gd name="T13" fmla="*/ 4 h 14"/>
                  <a:gd name="T14" fmla="*/ 18 w 21"/>
                  <a:gd name="T15" fmla="*/ 0 h 14"/>
                  <a:gd name="T16" fmla="*/ 18 w 21"/>
                  <a:gd name="T17" fmla="*/ 0 h 14"/>
                  <a:gd name="T18" fmla="*/ 21 w 21"/>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4">
                    <a:moveTo>
                      <a:pt x="21" y="0"/>
                    </a:moveTo>
                    <a:lnTo>
                      <a:pt x="18" y="4"/>
                    </a:lnTo>
                    <a:lnTo>
                      <a:pt x="11" y="11"/>
                    </a:lnTo>
                    <a:lnTo>
                      <a:pt x="4" y="14"/>
                    </a:lnTo>
                    <a:lnTo>
                      <a:pt x="0" y="14"/>
                    </a:lnTo>
                    <a:lnTo>
                      <a:pt x="4" y="11"/>
                    </a:lnTo>
                    <a:lnTo>
                      <a:pt x="11" y="4"/>
                    </a:lnTo>
                    <a:lnTo>
                      <a:pt x="18" y="0"/>
                    </a:lnTo>
                    <a:lnTo>
                      <a:pt x="18" y="0"/>
                    </a:lnTo>
                    <a:lnTo>
                      <a:pt x="21"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83" name="Freeform 908">
                <a:extLst>
                  <a:ext uri="{FF2B5EF4-FFF2-40B4-BE49-F238E27FC236}">
                    <a16:creationId xmlns:a16="http://schemas.microsoft.com/office/drawing/2014/main" id="{D64DEF5A-D2CB-40B2-A53A-E1F2E8455402}"/>
                  </a:ext>
                </a:extLst>
              </p:cNvPr>
              <p:cNvSpPr>
                <a:spLocks/>
              </p:cNvSpPr>
              <p:nvPr/>
            </p:nvSpPr>
            <p:spPr bwMode="auto">
              <a:xfrm>
                <a:off x="6731" y="1717"/>
                <a:ext cx="39" cy="25"/>
              </a:xfrm>
              <a:custGeom>
                <a:avLst/>
                <a:gdLst>
                  <a:gd name="T0" fmla="*/ 36 w 39"/>
                  <a:gd name="T1" fmla="*/ 4 h 25"/>
                  <a:gd name="T2" fmla="*/ 39 w 39"/>
                  <a:gd name="T3" fmla="*/ 4 h 25"/>
                  <a:gd name="T4" fmla="*/ 36 w 39"/>
                  <a:gd name="T5" fmla="*/ 4 h 25"/>
                  <a:gd name="T6" fmla="*/ 32 w 39"/>
                  <a:gd name="T7" fmla="*/ 7 h 25"/>
                  <a:gd name="T8" fmla="*/ 18 w 39"/>
                  <a:gd name="T9" fmla="*/ 14 h 25"/>
                  <a:gd name="T10" fmla="*/ 14 w 39"/>
                  <a:gd name="T11" fmla="*/ 14 h 25"/>
                  <a:gd name="T12" fmla="*/ 14 w 39"/>
                  <a:gd name="T13" fmla="*/ 14 h 25"/>
                  <a:gd name="T14" fmla="*/ 11 w 39"/>
                  <a:gd name="T15" fmla="*/ 18 h 25"/>
                  <a:gd name="T16" fmla="*/ 7 w 39"/>
                  <a:gd name="T17" fmla="*/ 21 h 25"/>
                  <a:gd name="T18" fmla="*/ 3 w 39"/>
                  <a:gd name="T19" fmla="*/ 25 h 25"/>
                  <a:gd name="T20" fmla="*/ 0 w 39"/>
                  <a:gd name="T21" fmla="*/ 25 h 25"/>
                  <a:gd name="T22" fmla="*/ 0 w 39"/>
                  <a:gd name="T23" fmla="*/ 25 h 25"/>
                  <a:gd name="T24" fmla="*/ 3 w 39"/>
                  <a:gd name="T25" fmla="*/ 21 h 25"/>
                  <a:gd name="T26" fmla="*/ 3 w 39"/>
                  <a:gd name="T27" fmla="*/ 18 h 25"/>
                  <a:gd name="T28" fmla="*/ 3 w 39"/>
                  <a:gd name="T29" fmla="*/ 18 h 25"/>
                  <a:gd name="T30" fmla="*/ 11 w 39"/>
                  <a:gd name="T31" fmla="*/ 14 h 25"/>
                  <a:gd name="T32" fmla="*/ 11 w 39"/>
                  <a:gd name="T33" fmla="*/ 11 h 25"/>
                  <a:gd name="T34" fmla="*/ 14 w 39"/>
                  <a:gd name="T35" fmla="*/ 11 h 25"/>
                  <a:gd name="T36" fmla="*/ 18 w 39"/>
                  <a:gd name="T37" fmla="*/ 7 h 25"/>
                  <a:gd name="T38" fmla="*/ 21 w 39"/>
                  <a:gd name="T39" fmla="*/ 4 h 25"/>
                  <a:gd name="T40" fmla="*/ 21 w 39"/>
                  <a:gd name="T41" fmla="*/ 4 h 25"/>
                  <a:gd name="T42" fmla="*/ 21 w 39"/>
                  <a:gd name="T43" fmla="*/ 7 h 25"/>
                  <a:gd name="T44" fmla="*/ 25 w 39"/>
                  <a:gd name="T45" fmla="*/ 7 h 25"/>
                  <a:gd name="T46" fmla="*/ 28 w 39"/>
                  <a:gd name="T47" fmla="*/ 4 h 25"/>
                  <a:gd name="T48" fmla="*/ 32 w 39"/>
                  <a:gd name="T49" fmla="*/ 0 h 25"/>
                  <a:gd name="T50" fmla="*/ 36 w 39"/>
                  <a:gd name="T51" fmla="*/ 0 h 25"/>
                  <a:gd name="T52" fmla="*/ 36 w 39"/>
                  <a:gd name="T53" fmla="*/ 0 h 25"/>
                  <a:gd name="T54" fmla="*/ 36 w 39"/>
                  <a:gd name="T55"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9" h="25">
                    <a:moveTo>
                      <a:pt x="36" y="4"/>
                    </a:moveTo>
                    <a:lnTo>
                      <a:pt x="39" y="4"/>
                    </a:lnTo>
                    <a:lnTo>
                      <a:pt x="36" y="4"/>
                    </a:lnTo>
                    <a:lnTo>
                      <a:pt x="32" y="7"/>
                    </a:lnTo>
                    <a:lnTo>
                      <a:pt x="18" y="14"/>
                    </a:lnTo>
                    <a:lnTo>
                      <a:pt x="14" y="14"/>
                    </a:lnTo>
                    <a:lnTo>
                      <a:pt x="14" y="14"/>
                    </a:lnTo>
                    <a:lnTo>
                      <a:pt x="11" y="18"/>
                    </a:lnTo>
                    <a:lnTo>
                      <a:pt x="7" y="21"/>
                    </a:lnTo>
                    <a:lnTo>
                      <a:pt x="3" y="25"/>
                    </a:lnTo>
                    <a:lnTo>
                      <a:pt x="0" y="25"/>
                    </a:lnTo>
                    <a:lnTo>
                      <a:pt x="0" y="25"/>
                    </a:lnTo>
                    <a:lnTo>
                      <a:pt x="3" y="21"/>
                    </a:lnTo>
                    <a:lnTo>
                      <a:pt x="3" y="18"/>
                    </a:lnTo>
                    <a:lnTo>
                      <a:pt x="3" y="18"/>
                    </a:lnTo>
                    <a:lnTo>
                      <a:pt x="11" y="14"/>
                    </a:lnTo>
                    <a:lnTo>
                      <a:pt x="11" y="11"/>
                    </a:lnTo>
                    <a:lnTo>
                      <a:pt x="14" y="11"/>
                    </a:lnTo>
                    <a:lnTo>
                      <a:pt x="18" y="7"/>
                    </a:lnTo>
                    <a:lnTo>
                      <a:pt x="21" y="4"/>
                    </a:lnTo>
                    <a:lnTo>
                      <a:pt x="21" y="4"/>
                    </a:lnTo>
                    <a:lnTo>
                      <a:pt x="21" y="7"/>
                    </a:lnTo>
                    <a:lnTo>
                      <a:pt x="25" y="7"/>
                    </a:lnTo>
                    <a:lnTo>
                      <a:pt x="28" y="4"/>
                    </a:lnTo>
                    <a:lnTo>
                      <a:pt x="32" y="0"/>
                    </a:lnTo>
                    <a:lnTo>
                      <a:pt x="36" y="0"/>
                    </a:lnTo>
                    <a:lnTo>
                      <a:pt x="36" y="0"/>
                    </a:lnTo>
                    <a:lnTo>
                      <a:pt x="36"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84" name="Freeform 909">
                <a:extLst>
                  <a:ext uri="{FF2B5EF4-FFF2-40B4-BE49-F238E27FC236}">
                    <a16:creationId xmlns:a16="http://schemas.microsoft.com/office/drawing/2014/main" id="{98D4D7C0-CF8F-4363-8D1E-0E88D3FEAC69}"/>
                  </a:ext>
                </a:extLst>
              </p:cNvPr>
              <p:cNvSpPr>
                <a:spLocks/>
              </p:cNvSpPr>
              <p:nvPr/>
            </p:nvSpPr>
            <p:spPr bwMode="auto">
              <a:xfrm>
                <a:off x="6731" y="1717"/>
                <a:ext cx="39" cy="25"/>
              </a:xfrm>
              <a:custGeom>
                <a:avLst/>
                <a:gdLst>
                  <a:gd name="T0" fmla="*/ 36 w 39"/>
                  <a:gd name="T1" fmla="*/ 4 h 25"/>
                  <a:gd name="T2" fmla="*/ 39 w 39"/>
                  <a:gd name="T3" fmla="*/ 4 h 25"/>
                  <a:gd name="T4" fmla="*/ 36 w 39"/>
                  <a:gd name="T5" fmla="*/ 4 h 25"/>
                  <a:gd name="T6" fmla="*/ 32 w 39"/>
                  <a:gd name="T7" fmla="*/ 7 h 25"/>
                  <a:gd name="T8" fmla="*/ 18 w 39"/>
                  <a:gd name="T9" fmla="*/ 14 h 25"/>
                  <a:gd name="T10" fmla="*/ 14 w 39"/>
                  <a:gd name="T11" fmla="*/ 14 h 25"/>
                  <a:gd name="T12" fmla="*/ 14 w 39"/>
                  <a:gd name="T13" fmla="*/ 14 h 25"/>
                  <a:gd name="T14" fmla="*/ 11 w 39"/>
                  <a:gd name="T15" fmla="*/ 18 h 25"/>
                  <a:gd name="T16" fmla="*/ 7 w 39"/>
                  <a:gd name="T17" fmla="*/ 21 h 25"/>
                  <a:gd name="T18" fmla="*/ 3 w 39"/>
                  <a:gd name="T19" fmla="*/ 25 h 25"/>
                  <a:gd name="T20" fmla="*/ 0 w 39"/>
                  <a:gd name="T21" fmla="*/ 25 h 25"/>
                  <a:gd name="T22" fmla="*/ 0 w 39"/>
                  <a:gd name="T23" fmla="*/ 25 h 25"/>
                  <a:gd name="T24" fmla="*/ 3 w 39"/>
                  <a:gd name="T25" fmla="*/ 21 h 25"/>
                  <a:gd name="T26" fmla="*/ 3 w 39"/>
                  <a:gd name="T27" fmla="*/ 18 h 25"/>
                  <a:gd name="T28" fmla="*/ 3 w 39"/>
                  <a:gd name="T29" fmla="*/ 18 h 25"/>
                  <a:gd name="T30" fmla="*/ 11 w 39"/>
                  <a:gd name="T31" fmla="*/ 14 h 25"/>
                  <a:gd name="T32" fmla="*/ 11 w 39"/>
                  <a:gd name="T33" fmla="*/ 11 h 25"/>
                  <a:gd name="T34" fmla="*/ 14 w 39"/>
                  <a:gd name="T35" fmla="*/ 11 h 25"/>
                  <a:gd name="T36" fmla="*/ 18 w 39"/>
                  <a:gd name="T37" fmla="*/ 7 h 25"/>
                  <a:gd name="T38" fmla="*/ 21 w 39"/>
                  <a:gd name="T39" fmla="*/ 4 h 25"/>
                  <a:gd name="T40" fmla="*/ 21 w 39"/>
                  <a:gd name="T41" fmla="*/ 4 h 25"/>
                  <a:gd name="T42" fmla="*/ 21 w 39"/>
                  <a:gd name="T43" fmla="*/ 7 h 25"/>
                  <a:gd name="T44" fmla="*/ 25 w 39"/>
                  <a:gd name="T45" fmla="*/ 7 h 25"/>
                  <a:gd name="T46" fmla="*/ 28 w 39"/>
                  <a:gd name="T47" fmla="*/ 4 h 25"/>
                  <a:gd name="T48" fmla="*/ 32 w 39"/>
                  <a:gd name="T49" fmla="*/ 0 h 25"/>
                  <a:gd name="T50" fmla="*/ 36 w 39"/>
                  <a:gd name="T51" fmla="*/ 0 h 25"/>
                  <a:gd name="T52" fmla="*/ 36 w 39"/>
                  <a:gd name="T53" fmla="*/ 0 h 25"/>
                  <a:gd name="T54" fmla="*/ 36 w 39"/>
                  <a:gd name="T55"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9" h="25">
                    <a:moveTo>
                      <a:pt x="36" y="4"/>
                    </a:moveTo>
                    <a:lnTo>
                      <a:pt x="39" y="4"/>
                    </a:lnTo>
                    <a:lnTo>
                      <a:pt x="36" y="4"/>
                    </a:lnTo>
                    <a:lnTo>
                      <a:pt x="32" y="7"/>
                    </a:lnTo>
                    <a:lnTo>
                      <a:pt x="18" y="14"/>
                    </a:lnTo>
                    <a:lnTo>
                      <a:pt x="14" y="14"/>
                    </a:lnTo>
                    <a:lnTo>
                      <a:pt x="14" y="14"/>
                    </a:lnTo>
                    <a:lnTo>
                      <a:pt x="11" y="18"/>
                    </a:lnTo>
                    <a:lnTo>
                      <a:pt x="7" y="21"/>
                    </a:lnTo>
                    <a:lnTo>
                      <a:pt x="3" y="25"/>
                    </a:lnTo>
                    <a:lnTo>
                      <a:pt x="0" y="25"/>
                    </a:lnTo>
                    <a:lnTo>
                      <a:pt x="0" y="25"/>
                    </a:lnTo>
                    <a:lnTo>
                      <a:pt x="3" y="21"/>
                    </a:lnTo>
                    <a:lnTo>
                      <a:pt x="3" y="18"/>
                    </a:lnTo>
                    <a:lnTo>
                      <a:pt x="3" y="18"/>
                    </a:lnTo>
                    <a:lnTo>
                      <a:pt x="11" y="14"/>
                    </a:lnTo>
                    <a:lnTo>
                      <a:pt x="11" y="11"/>
                    </a:lnTo>
                    <a:lnTo>
                      <a:pt x="14" y="11"/>
                    </a:lnTo>
                    <a:lnTo>
                      <a:pt x="18" y="7"/>
                    </a:lnTo>
                    <a:lnTo>
                      <a:pt x="21" y="4"/>
                    </a:lnTo>
                    <a:lnTo>
                      <a:pt x="21" y="4"/>
                    </a:lnTo>
                    <a:lnTo>
                      <a:pt x="21" y="7"/>
                    </a:lnTo>
                    <a:lnTo>
                      <a:pt x="25" y="7"/>
                    </a:lnTo>
                    <a:lnTo>
                      <a:pt x="28" y="4"/>
                    </a:lnTo>
                    <a:lnTo>
                      <a:pt x="32" y="0"/>
                    </a:lnTo>
                    <a:lnTo>
                      <a:pt x="36" y="0"/>
                    </a:lnTo>
                    <a:lnTo>
                      <a:pt x="36" y="0"/>
                    </a:lnTo>
                    <a:lnTo>
                      <a:pt x="36"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85" name="Freeform 910">
                <a:extLst>
                  <a:ext uri="{FF2B5EF4-FFF2-40B4-BE49-F238E27FC236}">
                    <a16:creationId xmlns:a16="http://schemas.microsoft.com/office/drawing/2014/main" id="{73106731-E2FA-4370-A5A6-BB9CD8847917}"/>
                  </a:ext>
                </a:extLst>
              </p:cNvPr>
              <p:cNvSpPr>
                <a:spLocks/>
              </p:cNvSpPr>
              <p:nvPr/>
            </p:nvSpPr>
            <p:spPr bwMode="auto">
              <a:xfrm>
                <a:off x="6720" y="1760"/>
                <a:ext cx="7" cy="4"/>
              </a:xfrm>
              <a:custGeom>
                <a:avLst/>
                <a:gdLst>
                  <a:gd name="T0" fmla="*/ 7 w 7"/>
                  <a:gd name="T1" fmla="*/ 0 h 4"/>
                  <a:gd name="T2" fmla="*/ 7 w 7"/>
                  <a:gd name="T3" fmla="*/ 0 h 4"/>
                  <a:gd name="T4" fmla="*/ 7 w 7"/>
                  <a:gd name="T5" fmla="*/ 0 h 4"/>
                  <a:gd name="T6" fmla="*/ 4 w 7"/>
                  <a:gd name="T7" fmla="*/ 4 h 4"/>
                  <a:gd name="T8" fmla="*/ 0 w 7"/>
                  <a:gd name="T9" fmla="*/ 0 h 4"/>
                  <a:gd name="T10" fmla="*/ 4 w 7"/>
                  <a:gd name="T11" fmla="*/ 0 h 4"/>
                  <a:gd name="T12" fmla="*/ 7 w 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0"/>
                    </a:moveTo>
                    <a:lnTo>
                      <a:pt x="7" y="0"/>
                    </a:lnTo>
                    <a:lnTo>
                      <a:pt x="7" y="0"/>
                    </a:lnTo>
                    <a:lnTo>
                      <a:pt x="4" y="4"/>
                    </a:lnTo>
                    <a:lnTo>
                      <a:pt x="0" y="0"/>
                    </a:lnTo>
                    <a:lnTo>
                      <a:pt x="4" y="0"/>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86" name="Freeform 911">
                <a:extLst>
                  <a:ext uri="{FF2B5EF4-FFF2-40B4-BE49-F238E27FC236}">
                    <a16:creationId xmlns:a16="http://schemas.microsoft.com/office/drawing/2014/main" id="{E89EAAE0-6EF5-4749-ACD2-3F63FCB7EC83}"/>
                  </a:ext>
                </a:extLst>
              </p:cNvPr>
              <p:cNvSpPr>
                <a:spLocks/>
              </p:cNvSpPr>
              <p:nvPr/>
            </p:nvSpPr>
            <p:spPr bwMode="auto">
              <a:xfrm>
                <a:off x="6720" y="1760"/>
                <a:ext cx="7" cy="4"/>
              </a:xfrm>
              <a:custGeom>
                <a:avLst/>
                <a:gdLst>
                  <a:gd name="T0" fmla="*/ 7 w 7"/>
                  <a:gd name="T1" fmla="*/ 0 h 4"/>
                  <a:gd name="T2" fmla="*/ 7 w 7"/>
                  <a:gd name="T3" fmla="*/ 0 h 4"/>
                  <a:gd name="T4" fmla="*/ 7 w 7"/>
                  <a:gd name="T5" fmla="*/ 0 h 4"/>
                  <a:gd name="T6" fmla="*/ 4 w 7"/>
                  <a:gd name="T7" fmla="*/ 4 h 4"/>
                  <a:gd name="T8" fmla="*/ 0 w 7"/>
                  <a:gd name="T9" fmla="*/ 0 h 4"/>
                  <a:gd name="T10" fmla="*/ 4 w 7"/>
                  <a:gd name="T11" fmla="*/ 0 h 4"/>
                  <a:gd name="T12" fmla="*/ 7 w 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0"/>
                    </a:moveTo>
                    <a:lnTo>
                      <a:pt x="7" y="0"/>
                    </a:lnTo>
                    <a:lnTo>
                      <a:pt x="7" y="0"/>
                    </a:lnTo>
                    <a:lnTo>
                      <a:pt x="4" y="4"/>
                    </a:lnTo>
                    <a:lnTo>
                      <a:pt x="0" y="0"/>
                    </a:lnTo>
                    <a:lnTo>
                      <a:pt x="4" y="0"/>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87" name="Freeform 912">
                <a:extLst>
                  <a:ext uri="{FF2B5EF4-FFF2-40B4-BE49-F238E27FC236}">
                    <a16:creationId xmlns:a16="http://schemas.microsoft.com/office/drawing/2014/main" id="{24D8139A-48DE-43FF-B517-B644552BD400}"/>
                  </a:ext>
                </a:extLst>
              </p:cNvPr>
              <p:cNvSpPr>
                <a:spLocks/>
              </p:cNvSpPr>
              <p:nvPr/>
            </p:nvSpPr>
            <p:spPr bwMode="auto">
              <a:xfrm>
                <a:off x="6699" y="1742"/>
                <a:ext cx="17" cy="22"/>
              </a:xfrm>
              <a:custGeom>
                <a:avLst/>
                <a:gdLst>
                  <a:gd name="T0" fmla="*/ 14 w 17"/>
                  <a:gd name="T1" fmla="*/ 0 h 22"/>
                  <a:gd name="T2" fmla="*/ 14 w 17"/>
                  <a:gd name="T3" fmla="*/ 0 h 22"/>
                  <a:gd name="T4" fmla="*/ 17 w 17"/>
                  <a:gd name="T5" fmla="*/ 4 h 22"/>
                  <a:gd name="T6" fmla="*/ 17 w 17"/>
                  <a:gd name="T7" fmla="*/ 4 h 22"/>
                  <a:gd name="T8" fmla="*/ 14 w 17"/>
                  <a:gd name="T9" fmla="*/ 7 h 22"/>
                  <a:gd name="T10" fmla="*/ 3 w 17"/>
                  <a:gd name="T11" fmla="*/ 18 h 22"/>
                  <a:gd name="T12" fmla="*/ 0 w 17"/>
                  <a:gd name="T13" fmla="*/ 22 h 22"/>
                  <a:gd name="T14" fmla="*/ 0 w 17"/>
                  <a:gd name="T15" fmla="*/ 18 h 22"/>
                  <a:gd name="T16" fmla="*/ 10 w 17"/>
                  <a:gd name="T17" fmla="*/ 7 h 22"/>
                  <a:gd name="T18" fmla="*/ 10 w 17"/>
                  <a:gd name="T19" fmla="*/ 4 h 22"/>
                  <a:gd name="T20" fmla="*/ 14 w 17"/>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2">
                    <a:moveTo>
                      <a:pt x="14" y="0"/>
                    </a:moveTo>
                    <a:lnTo>
                      <a:pt x="14" y="0"/>
                    </a:lnTo>
                    <a:lnTo>
                      <a:pt x="17" y="4"/>
                    </a:lnTo>
                    <a:lnTo>
                      <a:pt x="17" y="4"/>
                    </a:lnTo>
                    <a:lnTo>
                      <a:pt x="14" y="7"/>
                    </a:lnTo>
                    <a:lnTo>
                      <a:pt x="3" y="18"/>
                    </a:lnTo>
                    <a:lnTo>
                      <a:pt x="0" y="22"/>
                    </a:lnTo>
                    <a:lnTo>
                      <a:pt x="0" y="18"/>
                    </a:lnTo>
                    <a:lnTo>
                      <a:pt x="10" y="7"/>
                    </a:lnTo>
                    <a:lnTo>
                      <a:pt x="10" y="4"/>
                    </a:lnTo>
                    <a:lnTo>
                      <a:pt x="1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88" name="Freeform 913">
                <a:extLst>
                  <a:ext uri="{FF2B5EF4-FFF2-40B4-BE49-F238E27FC236}">
                    <a16:creationId xmlns:a16="http://schemas.microsoft.com/office/drawing/2014/main" id="{B65D2E96-FE83-4EF0-A2EF-BA8F3B9C23B0}"/>
                  </a:ext>
                </a:extLst>
              </p:cNvPr>
              <p:cNvSpPr>
                <a:spLocks/>
              </p:cNvSpPr>
              <p:nvPr/>
            </p:nvSpPr>
            <p:spPr bwMode="auto">
              <a:xfrm>
                <a:off x="6699" y="1742"/>
                <a:ext cx="17" cy="22"/>
              </a:xfrm>
              <a:custGeom>
                <a:avLst/>
                <a:gdLst>
                  <a:gd name="T0" fmla="*/ 14 w 17"/>
                  <a:gd name="T1" fmla="*/ 0 h 22"/>
                  <a:gd name="T2" fmla="*/ 14 w 17"/>
                  <a:gd name="T3" fmla="*/ 0 h 22"/>
                  <a:gd name="T4" fmla="*/ 17 w 17"/>
                  <a:gd name="T5" fmla="*/ 4 h 22"/>
                  <a:gd name="T6" fmla="*/ 17 w 17"/>
                  <a:gd name="T7" fmla="*/ 4 h 22"/>
                  <a:gd name="T8" fmla="*/ 14 w 17"/>
                  <a:gd name="T9" fmla="*/ 7 h 22"/>
                  <a:gd name="T10" fmla="*/ 3 w 17"/>
                  <a:gd name="T11" fmla="*/ 18 h 22"/>
                  <a:gd name="T12" fmla="*/ 0 w 17"/>
                  <a:gd name="T13" fmla="*/ 22 h 22"/>
                  <a:gd name="T14" fmla="*/ 0 w 17"/>
                  <a:gd name="T15" fmla="*/ 18 h 22"/>
                  <a:gd name="T16" fmla="*/ 10 w 17"/>
                  <a:gd name="T17" fmla="*/ 7 h 22"/>
                  <a:gd name="T18" fmla="*/ 10 w 17"/>
                  <a:gd name="T19" fmla="*/ 4 h 22"/>
                  <a:gd name="T20" fmla="*/ 14 w 17"/>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2">
                    <a:moveTo>
                      <a:pt x="14" y="0"/>
                    </a:moveTo>
                    <a:lnTo>
                      <a:pt x="14" y="0"/>
                    </a:lnTo>
                    <a:lnTo>
                      <a:pt x="17" y="4"/>
                    </a:lnTo>
                    <a:lnTo>
                      <a:pt x="17" y="4"/>
                    </a:lnTo>
                    <a:lnTo>
                      <a:pt x="14" y="7"/>
                    </a:lnTo>
                    <a:lnTo>
                      <a:pt x="3" y="18"/>
                    </a:lnTo>
                    <a:lnTo>
                      <a:pt x="0" y="22"/>
                    </a:lnTo>
                    <a:lnTo>
                      <a:pt x="0" y="18"/>
                    </a:lnTo>
                    <a:lnTo>
                      <a:pt x="10" y="7"/>
                    </a:lnTo>
                    <a:lnTo>
                      <a:pt x="10" y="4"/>
                    </a:lnTo>
                    <a:lnTo>
                      <a:pt x="1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89" name="Freeform 914">
                <a:extLst>
                  <a:ext uri="{FF2B5EF4-FFF2-40B4-BE49-F238E27FC236}">
                    <a16:creationId xmlns:a16="http://schemas.microsoft.com/office/drawing/2014/main" id="{57E14FB5-70B2-43ED-A40F-A541C81C578E}"/>
                  </a:ext>
                </a:extLst>
              </p:cNvPr>
              <p:cNvSpPr>
                <a:spLocks/>
              </p:cNvSpPr>
              <p:nvPr/>
            </p:nvSpPr>
            <p:spPr bwMode="auto">
              <a:xfrm>
                <a:off x="7110" y="1455"/>
                <a:ext cx="18" cy="18"/>
              </a:xfrm>
              <a:custGeom>
                <a:avLst/>
                <a:gdLst>
                  <a:gd name="T0" fmla="*/ 4 w 18"/>
                  <a:gd name="T1" fmla="*/ 0 h 18"/>
                  <a:gd name="T2" fmla="*/ 11 w 18"/>
                  <a:gd name="T3" fmla="*/ 0 h 18"/>
                  <a:gd name="T4" fmla="*/ 8 w 18"/>
                  <a:gd name="T5" fmla="*/ 0 h 18"/>
                  <a:gd name="T6" fmla="*/ 8 w 18"/>
                  <a:gd name="T7" fmla="*/ 4 h 18"/>
                  <a:gd name="T8" fmla="*/ 11 w 18"/>
                  <a:gd name="T9" fmla="*/ 4 h 18"/>
                  <a:gd name="T10" fmla="*/ 11 w 18"/>
                  <a:gd name="T11" fmla="*/ 4 h 18"/>
                  <a:gd name="T12" fmla="*/ 11 w 18"/>
                  <a:gd name="T13" fmla="*/ 7 h 18"/>
                  <a:gd name="T14" fmla="*/ 11 w 18"/>
                  <a:gd name="T15" fmla="*/ 11 h 18"/>
                  <a:gd name="T16" fmla="*/ 15 w 18"/>
                  <a:gd name="T17" fmla="*/ 11 h 18"/>
                  <a:gd name="T18" fmla="*/ 18 w 18"/>
                  <a:gd name="T19" fmla="*/ 14 h 18"/>
                  <a:gd name="T20" fmla="*/ 15 w 18"/>
                  <a:gd name="T21" fmla="*/ 18 h 18"/>
                  <a:gd name="T22" fmla="*/ 11 w 18"/>
                  <a:gd name="T23" fmla="*/ 14 h 18"/>
                  <a:gd name="T24" fmla="*/ 11 w 18"/>
                  <a:gd name="T25" fmla="*/ 11 h 18"/>
                  <a:gd name="T26" fmla="*/ 4 w 18"/>
                  <a:gd name="T27" fmla="*/ 4 h 18"/>
                  <a:gd name="T28" fmla="*/ 0 w 18"/>
                  <a:gd name="T29" fmla="*/ 0 h 18"/>
                  <a:gd name="T30" fmla="*/ 0 w 18"/>
                  <a:gd name="T31" fmla="*/ 0 h 18"/>
                  <a:gd name="T32" fmla="*/ 4 w 18"/>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8">
                    <a:moveTo>
                      <a:pt x="4" y="0"/>
                    </a:moveTo>
                    <a:lnTo>
                      <a:pt x="11" y="0"/>
                    </a:lnTo>
                    <a:lnTo>
                      <a:pt x="8" y="0"/>
                    </a:lnTo>
                    <a:lnTo>
                      <a:pt x="8" y="4"/>
                    </a:lnTo>
                    <a:lnTo>
                      <a:pt x="11" y="4"/>
                    </a:lnTo>
                    <a:lnTo>
                      <a:pt x="11" y="4"/>
                    </a:lnTo>
                    <a:lnTo>
                      <a:pt x="11" y="7"/>
                    </a:lnTo>
                    <a:lnTo>
                      <a:pt x="11" y="11"/>
                    </a:lnTo>
                    <a:lnTo>
                      <a:pt x="15" y="11"/>
                    </a:lnTo>
                    <a:lnTo>
                      <a:pt x="18" y="14"/>
                    </a:lnTo>
                    <a:lnTo>
                      <a:pt x="15" y="18"/>
                    </a:lnTo>
                    <a:lnTo>
                      <a:pt x="11" y="14"/>
                    </a:lnTo>
                    <a:lnTo>
                      <a:pt x="11" y="11"/>
                    </a:lnTo>
                    <a:lnTo>
                      <a:pt x="4" y="4"/>
                    </a:lnTo>
                    <a:lnTo>
                      <a:pt x="0" y="0"/>
                    </a:lnTo>
                    <a:lnTo>
                      <a:pt x="0"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90" name="Freeform 915">
                <a:extLst>
                  <a:ext uri="{FF2B5EF4-FFF2-40B4-BE49-F238E27FC236}">
                    <a16:creationId xmlns:a16="http://schemas.microsoft.com/office/drawing/2014/main" id="{8A65F697-BFA4-4B6A-A5BC-CB9B202B0BDC}"/>
                  </a:ext>
                </a:extLst>
              </p:cNvPr>
              <p:cNvSpPr>
                <a:spLocks/>
              </p:cNvSpPr>
              <p:nvPr/>
            </p:nvSpPr>
            <p:spPr bwMode="auto">
              <a:xfrm>
                <a:off x="7110" y="1455"/>
                <a:ext cx="18" cy="18"/>
              </a:xfrm>
              <a:custGeom>
                <a:avLst/>
                <a:gdLst>
                  <a:gd name="T0" fmla="*/ 4 w 18"/>
                  <a:gd name="T1" fmla="*/ 0 h 18"/>
                  <a:gd name="T2" fmla="*/ 11 w 18"/>
                  <a:gd name="T3" fmla="*/ 0 h 18"/>
                  <a:gd name="T4" fmla="*/ 8 w 18"/>
                  <a:gd name="T5" fmla="*/ 0 h 18"/>
                  <a:gd name="T6" fmla="*/ 8 w 18"/>
                  <a:gd name="T7" fmla="*/ 4 h 18"/>
                  <a:gd name="T8" fmla="*/ 11 w 18"/>
                  <a:gd name="T9" fmla="*/ 4 h 18"/>
                  <a:gd name="T10" fmla="*/ 11 w 18"/>
                  <a:gd name="T11" fmla="*/ 4 h 18"/>
                  <a:gd name="T12" fmla="*/ 11 w 18"/>
                  <a:gd name="T13" fmla="*/ 7 h 18"/>
                  <a:gd name="T14" fmla="*/ 11 w 18"/>
                  <a:gd name="T15" fmla="*/ 11 h 18"/>
                  <a:gd name="T16" fmla="*/ 15 w 18"/>
                  <a:gd name="T17" fmla="*/ 11 h 18"/>
                  <a:gd name="T18" fmla="*/ 18 w 18"/>
                  <a:gd name="T19" fmla="*/ 14 h 18"/>
                  <a:gd name="T20" fmla="*/ 15 w 18"/>
                  <a:gd name="T21" fmla="*/ 18 h 18"/>
                  <a:gd name="T22" fmla="*/ 11 w 18"/>
                  <a:gd name="T23" fmla="*/ 14 h 18"/>
                  <a:gd name="T24" fmla="*/ 11 w 18"/>
                  <a:gd name="T25" fmla="*/ 11 h 18"/>
                  <a:gd name="T26" fmla="*/ 4 w 18"/>
                  <a:gd name="T27" fmla="*/ 4 h 18"/>
                  <a:gd name="T28" fmla="*/ 0 w 18"/>
                  <a:gd name="T29" fmla="*/ 0 h 18"/>
                  <a:gd name="T30" fmla="*/ 0 w 18"/>
                  <a:gd name="T31" fmla="*/ 0 h 18"/>
                  <a:gd name="T32" fmla="*/ 4 w 18"/>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8">
                    <a:moveTo>
                      <a:pt x="4" y="0"/>
                    </a:moveTo>
                    <a:lnTo>
                      <a:pt x="11" y="0"/>
                    </a:lnTo>
                    <a:lnTo>
                      <a:pt x="8" y="0"/>
                    </a:lnTo>
                    <a:lnTo>
                      <a:pt x="8" y="4"/>
                    </a:lnTo>
                    <a:lnTo>
                      <a:pt x="11" y="4"/>
                    </a:lnTo>
                    <a:lnTo>
                      <a:pt x="11" y="4"/>
                    </a:lnTo>
                    <a:lnTo>
                      <a:pt x="11" y="7"/>
                    </a:lnTo>
                    <a:lnTo>
                      <a:pt x="11" y="11"/>
                    </a:lnTo>
                    <a:lnTo>
                      <a:pt x="15" y="11"/>
                    </a:lnTo>
                    <a:lnTo>
                      <a:pt x="18" y="14"/>
                    </a:lnTo>
                    <a:lnTo>
                      <a:pt x="15" y="18"/>
                    </a:lnTo>
                    <a:lnTo>
                      <a:pt x="11" y="14"/>
                    </a:lnTo>
                    <a:lnTo>
                      <a:pt x="11" y="11"/>
                    </a:lnTo>
                    <a:lnTo>
                      <a:pt x="4" y="4"/>
                    </a:lnTo>
                    <a:lnTo>
                      <a:pt x="0" y="0"/>
                    </a:lnTo>
                    <a:lnTo>
                      <a:pt x="0"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91" name="Freeform 916">
                <a:extLst>
                  <a:ext uri="{FF2B5EF4-FFF2-40B4-BE49-F238E27FC236}">
                    <a16:creationId xmlns:a16="http://schemas.microsoft.com/office/drawing/2014/main" id="{5D8C6B29-DADC-46EB-803D-102F9E1EDCDD}"/>
                  </a:ext>
                </a:extLst>
              </p:cNvPr>
              <p:cNvSpPr>
                <a:spLocks/>
              </p:cNvSpPr>
              <p:nvPr/>
            </p:nvSpPr>
            <p:spPr bwMode="auto">
              <a:xfrm>
                <a:off x="7143" y="1466"/>
                <a:ext cx="10" cy="11"/>
              </a:xfrm>
              <a:custGeom>
                <a:avLst/>
                <a:gdLst>
                  <a:gd name="T0" fmla="*/ 0 w 10"/>
                  <a:gd name="T1" fmla="*/ 0 h 11"/>
                  <a:gd name="T2" fmla="*/ 0 w 10"/>
                  <a:gd name="T3" fmla="*/ 0 h 11"/>
                  <a:gd name="T4" fmla="*/ 3 w 10"/>
                  <a:gd name="T5" fmla="*/ 7 h 11"/>
                  <a:gd name="T6" fmla="*/ 7 w 10"/>
                  <a:gd name="T7" fmla="*/ 3 h 11"/>
                  <a:gd name="T8" fmla="*/ 7 w 10"/>
                  <a:gd name="T9" fmla="*/ 7 h 11"/>
                  <a:gd name="T10" fmla="*/ 10 w 10"/>
                  <a:gd name="T11" fmla="*/ 11 h 11"/>
                  <a:gd name="T12" fmla="*/ 10 w 10"/>
                  <a:gd name="T13" fmla="*/ 11 h 11"/>
                  <a:gd name="T14" fmla="*/ 7 w 10"/>
                  <a:gd name="T15" fmla="*/ 7 h 11"/>
                  <a:gd name="T16" fmla="*/ 3 w 10"/>
                  <a:gd name="T17" fmla="*/ 7 h 11"/>
                  <a:gd name="T18" fmla="*/ 3 w 10"/>
                  <a:gd name="T19" fmla="*/ 7 h 11"/>
                  <a:gd name="T20" fmla="*/ 0 w 10"/>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0" y="0"/>
                    </a:moveTo>
                    <a:lnTo>
                      <a:pt x="0" y="0"/>
                    </a:lnTo>
                    <a:lnTo>
                      <a:pt x="3" y="7"/>
                    </a:lnTo>
                    <a:lnTo>
                      <a:pt x="7" y="3"/>
                    </a:lnTo>
                    <a:lnTo>
                      <a:pt x="7" y="7"/>
                    </a:lnTo>
                    <a:lnTo>
                      <a:pt x="10" y="11"/>
                    </a:lnTo>
                    <a:lnTo>
                      <a:pt x="10" y="11"/>
                    </a:lnTo>
                    <a:lnTo>
                      <a:pt x="7" y="7"/>
                    </a:lnTo>
                    <a:lnTo>
                      <a:pt x="3" y="7"/>
                    </a:lnTo>
                    <a:lnTo>
                      <a:pt x="3" y="7"/>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92" name="Freeform 917">
                <a:extLst>
                  <a:ext uri="{FF2B5EF4-FFF2-40B4-BE49-F238E27FC236}">
                    <a16:creationId xmlns:a16="http://schemas.microsoft.com/office/drawing/2014/main" id="{C5604CF6-2B9E-4C78-AF4F-BD49597AA3C8}"/>
                  </a:ext>
                </a:extLst>
              </p:cNvPr>
              <p:cNvSpPr>
                <a:spLocks/>
              </p:cNvSpPr>
              <p:nvPr/>
            </p:nvSpPr>
            <p:spPr bwMode="auto">
              <a:xfrm>
                <a:off x="7143" y="1466"/>
                <a:ext cx="10" cy="11"/>
              </a:xfrm>
              <a:custGeom>
                <a:avLst/>
                <a:gdLst>
                  <a:gd name="T0" fmla="*/ 0 w 10"/>
                  <a:gd name="T1" fmla="*/ 0 h 11"/>
                  <a:gd name="T2" fmla="*/ 0 w 10"/>
                  <a:gd name="T3" fmla="*/ 0 h 11"/>
                  <a:gd name="T4" fmla="*/ 3 w 10"/>
                  <a:gd name="T5" fmla="*/ 7 h 11"/>
                  <a:gd name="T6" fmla="*/ 7 w 10"/>
                  <a:gd name="T7" fmla="*/ 3 h 11"/>
                  <a:gd name="T8" fmla="*/ 7 w 10"/>
                  <a:gd name="T9" fmla="*/ 7 h 11"/>
                  <a:gd name="T10" fmla="*/ 10 w 10"/>
                  <a:gd name="T11" fmla="*/ 11 h 11"/>
                  <a:gd name="T12" fmla="*/ 10 w 10"/>
                  <a:gd name="T13" fmla="*/ 11 h 11"/>
                  <a:gd name="T14" fmla="*/ 7 w 10"/>
                  <a:gd name="T15" fmla="*/ 7 h 11"/>
                  <a:gd name="T16" fmla="*/ 3 w 10"/>
                  <a:gd name="T17" fmla="*/ 7 h 11"/>
                  <a:gd name="T18" fmla="*/ 3 w 10"/>
                  <a:gd name="T19" fmla="*/ 7 h 11"/>
                  <a:gd name="T20" fmla="*/ 0 w 10"/>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0" y="0"/>
                    </a:moveTo>
                    <a:lnTo>
                      <a:pt x="0" y="0"/>
                    </a:lnTo>
                    <a:lnTo>
                      <a:pt x="3" y="7"/>
                    </a:lnTo>
                    <a:lnTo>
                      <a:pt x="7" y="3"/>
                    </a:lnTo>
                    <a:lnTo>
                      <a:pt x="7" y="7"/>
                    </a:lnTo>
                    <a:lnTo>
                      <a:pt x="10" y="11"/>
                    </a:lnTo>
                    <a:lnTo>
                      <a:pt x="10" y="11"/>
                    </a:lnTo>
                    <a:lnTo>
                      <a:pt x="7" y="7"/>
                    </a:lnTo>
                    <a:lnTo>
                      <a:pt x="3" y="7"/>
                    </a:lnTo>
                    <a:lnTo>
                      <a:pt x="3" y="7"/>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93" name="Freeform 918">
                <a:extLst>
                  <a:ext uri="{FF2B5EF4-FFF2-40B4-BE49-F238E27FC236}">
                    <a16:creationId xmlns:a16="http://schemas.microsoft.com/office/drawing/2014/main" id="{518462EC-2488-4864-87F5-2C400C704C2D}"/>
                  </a:ext>
                </a:extLst>
              </p:cNvPr>
              <p:cNvSpPr>
                <a:spLocks/>
              </p:cNvSpPr>
              <p:nvPr/>
            </p:nvSpPr>
            <p:spPr bwMode="auto">
              <a:xfrm>
                <a:off x="5348" y="537"/>
                <a:ext cx="29" cy="10"/>
              </a:xfrm>
              <a:custGeom>
                <a:avLst/>
                <a:gdLst>
                  <a:gd name="T0" fmla="*/ 7 w 29"/>
                  <a:gd name="T1" fmla="*/ 3 h 10"/>
                  <a:gd name="T2" fmla="*/ 11 w 29"/>
                  <a:gd name="T3" fmla="*/ 0 h 10"/>
                  <a:gd name="T4" fmla="*/ 29 w 29"/>
                  <a:gd name="T5" fmla="*/ 7 h 10"/>
                  <a:gd name="T6" fmla="*/ 29 w 29"/>
                  <a:gd name="T7" fmla="*/ 7 h 10"/>
                  <a:gd name="T8" fmla="*/ 25 w 29"/>
                  <a:gd name="T9" fmla="*/ 7 h 10"/>
                  <a:gd name="T10" fmla="*/ 18 w 29"/>
                  <a:gd name="T11" fmla="*/ 7 h 10"/>
                  <a:gd name="T12" fmla="*/ 4 w 29"/>
                  <a:gd name="T13" fmla="*/ 10 h 10"/>
                  <a:gd name="T14" fmla="*/ 0 w 29"/>
                  <a:gd name="T15" fmla="*/ 7 h 10"/>
                  <a:gd name="T16" fmla="*/ 0 w 29"/>
                  <a:gd name="T17" fmla="*/ 3 h 10"/>
                  <a:gd name="T18" fmla="*/ 7 w 29"/>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0">
                    <a:moveTo>
                      <a:pt x="7" y="3"/>
                    </a:moveTo>
                    <a:lnTo>
                      <a:pt x="11" y="0"/>
                    </a:lnTo>
                    <a:lnTo>
                      <a:pt x="29" y="7"/>
                    </a:lnTo>
                    <a:lnTo>
                      <a:pt x="29" y="7"/>
                    </a:lnTo>
                    <a:lnTo>
                      <a:pt x="25" y="7"/>
                    </a:lnTo>
                    <a:lnTo>
                      <a:pt x="18" y="7"/>
                    </a:lnTo>
                    <a:lnTo>
                      <a:pt x="4" y="10"/>
                    </a:lnTo>
                    <a:lnTo>
                      <a:pt x="0" y="7"/>
                    </a:lnTo>
                    <a:lnTo>
                      <a:pt x="0" y="3"/>
                    </a:lnTo>
                    <a:lnTo>
                      <a:pt x="7"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94" name="Freeform 919">
                <a:extLst>
                  <a:ext uri="{FF2B5EF4-FFF2-40B4-BE49-F238E27FC236}">
                    <a16:creationId xmlns:a16="http://schemas.microsoft.com/office/drawing/2014/main" id="{C8943C40-7776-4406-B5CB-C59BD210D9B5}"/>
                  </a:ext>
                </a:extLst>
              </p:cNvPr>
              <p:cNvSpPr>
                <a:spLocks/>
              </p:cNvSpPr>
              <p:nvPr/>
            </p:nvSpPr>
            <p:spPr bwMode="auto">
              <a:xfrm>
                <a:off x="5348" y="537"/>
                <a:ext cx="29" cy="10"/>
              </a:xfrm>
              <a:custGeom>
                <a:avLst/>
                <a:gdLst>
                  <a:gd name="T0" fmla="*/ 7 w 29"/>
                  <a:gd name="T1" fmla="*/ 3 h 10"/>
                  <a:gd name="T2" fmla="*/ 11 w 29"/>
                  <a:gd name="T3" fmla="*/ 0 h 10"/>
                  <a:gd name="T4" fmla="*/ 29 w 29"/>
                  <a:gd name="T5" fmla="*/ 7 h 10"/>
                  <a:gd name="T6" fmla="*/ 29 w 29"/>
                  <a:gd name="T7" fmla="*/ 7 h 10"/>
                  <a:gd name="T8" fmla="*/ 25 w 29"/>
                  <a:gd name="T9" fmla="*/ 7 h 10"/>
                  <a:gd name="T10" fmla="*/ 18 w 29"/>
                  <a:gd name="T11" fmla="*/ 7 h 10"/>
                  <a:gd name="T12" fmla="*/ 4 w 29"/>
                  <a:gd name="T13" fmla="*/ 10 h 10"/>
                  <a:gd name="T14" fmla="*/ 0 w 29"/>
                  <a:gd name="T15" fmla="*/ 7 h 10"/>
                  <a:gd name="T16" fmla="*/ 0 w 29"/>
                  <a:gd name="T17" fmla="*/ 3 h 10"/>
                  <a:gd name="T18" fmla="*/ 7 w 29"/>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0">
                    <a:moveTo>
                      <a:pt x="7" y="3"/>
                    </a:moveTo>
                    <a:lnTo>
                      <a:pt x="11" y="0"/>
                    </a:lnTo>
                    <a:lnTo>
                      <a:pt x="29" y="7"/>
                    </a:lnTo>
                    <a:lnTo>
                      <a:pt x="29" y="7"/>
                    </a:lnTo>
                    <a:lnTo>
                      <a:pt x="25" y="7"/>
                    </a:lnTo>
                    <a:lnTo>
                      <a:pt x="18" y="7"/>
                    </a:lnTo>
                    <a:lnTo>
                      <a:pt x="4" y="10"/>
                    </a:lnTo>
                    <a:lnTo>
                      <a:pt x="0" y="7"/>
                    </a:lnTo>
                    <a:lnTo>
                      <a:pt x="0" y="3"/>
                    </a:lnTo>
                    <a:lnTo>
                      <a:pt x="7"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95" name="Freeform 920">
                <a:extLst>
                  <a:ext uri="{FF2B5EF4-FFF2-40B4-BE49-F238E27FC236}">
                    <a16:creationId xmlns:a16="http://schemas.microsoft.com/office/drawing/2014/main" id="{EB6E9A2F-C8D0-4366-919E-09AABFCF797D}"/>
                  </a:ext>
                </a:extLst>
              </p:cNvPr>
              <p:cNvSpPr>
                <a:spLocks/>
              </p:cNvSpPr>
              <p:nvPr/>
            </p:nvSpPr>
            <p:spPr bwMode="auto">
              <a:xfrm>
                <a:off x="5581" y="576"/>
                <a:ext cx="54" cy="22"/>
              </a:xfrm>
              <a:custGeom>
                <a:avLst/>
                <a:gdLst>
                  <a:gd name="T0" fmla="*/ 4 w 54"/>
                  <a:gd name="T1" fmla="*/ 4 h 22"/>
                  <a:gd name="T2" fmla="*/ 0 w 54"/>
                  <a:gd name="T3" fmla="*/ 0 h 22"/>
                  <a:gd name="T4" fmla="*/ 7 w 54"/>
                  <a:gd name="T5" fmla="*/ 0 h 22"/>
                  <a:gd name="T6" fmla="*/ 14 w 54"/>
                  <a:gd name="T7" fmla="*/ 0 h 22"/>
                  <a:gd name="T8" fmla="*/ 14 w 54"/>
                  <a:gd name="T9" fmla="*/ 0 h 22"/>
                  <a:gd name="T10" fmla="*/ 21 w 54"/>
                  <a:gd name="T11" fmla="*/ 4 h 22"/>
                  <a:gd name="T12" fmla="*/ 43 w 54"/>
                  <a:gd name="T13" fmla="*/ 4 h 22"/>
                  <a:gd name="T14" fmla="*/ 54 w 54"/>
                  <a:gd name="T15" fmla="*/ 7 h 22"/>
                  <a:gd name="T16" fmla="*/ 54 w 54"/>
                  <a:gd name="T17" fmla="*/ 11 h 22"/>
                  <a:gd name="T18" fmla="*/ 50 w 54"/>
                  <a:gd name="T19" fmla="*/ 11 h 22"/>
                  <a:gd name="T20" fmla="*/ 46 w 54"/>
                  <a:gd name="T21" fmla="*/ 11 h 22"/>
                  <a:gd name="T22" fmla="*/ 36 w 54"/>
                  <a:gd name="T23" fmla="*/ 18 h 22"/>
                  <a:gd name="T24" fmla="*/ 29 w 54"/>
                  <a:gd name="T25" fmla="*/ 18 h 22"/>
                  <a:gd name="T26" fmla="*/ 25 w 54"/>
                  <a:gd name="T27" fmla="*/ 18 h 22"/>
                  <a:gd name="T28" fmla="*/ 21 w 54"/>
                  <a:gd name="T29" fmla="*/ 18 h 22"/>
                  <a:gd name="T30" fmla="*/ 14 w 54"/>
                  <a:gd name="T31" fmla="*/ 22 h 22"/>
                  <a:gd name="T32" fmla="*/ 4 w 54"/>
                  <a:gd name="T33" fmla="*/ 18 h 22"/>
                  <a:gd name="T34" fmla="*/ 7 w 54"/>
                  <a:gd name="T35" fmla="*/ 14 h 22"/>
                  <a:gd name="T36" fmla="*/ 11 w 54"/>
                  <a:gd name="T37" fmla="*/ 18 h 22"/>
                  <a:gd name="T38" fmla="*/ 14 w 54"/>
                  <a:gd name="T39" fmla="*/ 18 h 22"/>
                  <a:gd name="T40" fmla="*/ 18 w 54"/>
                  <a:gd name="T41" fmla="*/ 18 h 22"/>
                  <a:gd name="T42" fmla="*/ 25 w 54"/>
                  <a:gd name="T43" fmla="*/ 18 h 22"/>
                  <a:gd name="T44" fmla="*/ 25 w 54"/>
                  <a:gd name="T45" fmla="*/ 14 h 22"/>
                  <a:gd name="T46" fmla="*/ 18 w 54"/>
                  <a:gd name="T47" fmla="*/ 14 h 22"/>
                  <a:gd name="T48" fmla="*/ 4 w 54"/>
                  <a:gd name="T49" fmla="*/ 11 h 22"/>
                  <a:gd name="T50" fmla="*/ 7 w 54"/>
                  <a:gd name="T51" fmla="*/ 11 h 22"/>
                  <a:gd name="T52" fmla="*/ 7 w 54"/>
                  <a:gd name="T53" fmla="*/ 7 h 22"/>
                  <a:gd name="T54" fmla="*/ 4 w 54"/>
                  <a:gd name="T55" fmla="*/ 7 h 22"/>
                  <a:gd name="T56" fmla="*/ 0 w 54"/>
                  <a:gd name="T57" fmla="*/ 7 h 22"/>
                  <a:gd name="T58" fmla="*/ 4 w 54"/>
                  <a:gd name="T5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4" h="22">
                    <a:moveTo>
                      <a:pt x="4" y="4"/>
                    </a:moveTo>
                    <a:lnTo>
                      <a:pt x="0" y="0"/>
                    </a:lnTo>
                    <a:lnTo>
                      <a:pt x="7" y="0"/>
                    </a:lnTo>
                    <a:lnTo>
                      <a:pt x="14" y="0"/>
                    </a:lnTo>
                    <a:lnTo>
                      <a:pt x="14" y="0"/>
                    </a:lnTo>
                    <a:lnTo>
                      <a:pt x="21" y="4"/>
                    </a:lnTo>
                    <a:lnTo>
                      <a:pt x="43" y="4"/>
                    </a:lnTo>
                    <a:lnTo>
                      <a:pt x="54" y="7"/>
                    </a:lnTo>
                    <a:lnTo>
                      <a:pt x="54" y="11"/>
                    </a:lnTo>
                    <a:lnTo>
                      <a:pt x="50" y="11"/>
                    </a:lnTo>
                    <a:lnTo>
                      <a:pt x="46" y="11"/>
                    </a:lnTo>
                    <a:lnTo>
                      <a:pt x="36" y="18"/>
                    </a:lnTo>
                    <a:lnTo>
                      <a:pt x="29" y="18"/>
                    </a:lnTo>
                    <a:lnTo>
                      <a:pt x="25" y="18"/>
                    </a:lnTo>
                    <a:lnTo>
                      <a:pt x="21" y="18"/>
                    </a:lnTo>
                    <a:lnTo>
                      <a:pt x="14" y="22"/>
                    </a:lnTo>
                    <a:lnTo>
                      <a:pt x="4" y="18"/>
                    </a:lnTo>
                    <a:lnTo>
                      <a:pt x="7" y="14"/>
                    </a:lnTo>
                    <a:lnTo>
                      <a:pt x="11" y="18"/>
                    </a:lnTo>
                    <a:lnTo>
                      <a:pt x="14" y="18"/>
                    </a:lnTo>
                    <a:lnTo>
                      <a:pt x="18" y="18"/>
                    </a:lnTo>
                    <a:lnTo>
                      <a:pt x="25" y="18"/>
                    </a:lnTo>
                    <a:lnTo>
                      <a:pt x="25" y="14"/>
                    </a:lnTo>
                    <a:lnTo>
                      <a:pt x="18" y="14"/>
                    </a:lnTo>
                    <a:lnTo>
                      <a:pt x="4" y="11"/>
                    </a:lnTo>
                    <a:lnTo>
                      <a:pt x="7" y="11"/>
                    </a:lnTo>
                    <a:lnTo>
                      <a:pt x="7" y="7"/>
                    </a:lnTo>
                    <a:lnTo>
                      <a:pt x="4" y="7"/>
                    </a:lnTo>
                    <a:lnTo>
                      <a:pt x="0" y="7"/>
                    </a:lnTo>
                    <a:lnTo>
                      <a:pt x="4"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96" name="Freeform 921">
                <a:extLst>
                  <a:ext uri="{FF2B5EF4-FFF2-40B4-BE49-F238E27FC236}">
                    <a16:creationId xmlns:a16="http://schemas.microsoft.com/office/drawing/2014/main" id="{0D9139B2-FA4F-47C2-A4D1-07E3A5696C57}"/>
                  </a:ext>
                </a:extLst>
              </p:cNvPr>
              <p:cNvSpPr>
                <a:spLocks/>
              </p:cNvSpPr>
              <p:nvPr/>
            </p:nvSpPr>
            <p:spPr bwMode="auto">
              <a:xfrm>
                <a:off x="5581" y="576"/>
                <a:ext cx="54" cy="22"/>
              </a:xfrm>
              <a:custGeom>
                <a:avLst/>
                <a:gdLst>
                  <a:gd name="T0" fmla="*/ 4 w 54"/>
                  <a:gd name="T1" fmla="*/ 4 h 22"/>
                  <a:gd name="T2" fmla="*/ 0 w 54"/>
                  <a:gd name="T3" fmla="*/ 0 h 22"/>
                  <a:gd name="T4" fmla="*/ 7 w 54"/>
                  <a:gd name="T5" fmla="*/ 0 h 22"/>
                  <a:gd name="T6" fmla="*/ 14 w 54"/>
                  <a:gd name="T7" fmla="*/ 0 h 22"/>
                  <a:gd name="T8" fmla="*/ 14 w 54"/>
                  <a:gd name="T9" fmla="*/ 0 h 22"/>
                  <a:gd name="T10" fmla="*/ 21 w 54"/>
                  <a:gd name="T11" fmla="*/ 4 h 22"/>
                  <a:gd name="T12" fmla="*/ 43 w 54"/>
                  <a:gd name="T13" fmla="*/ 4 h 22"/>
                  <a:gd name="T14" fmla="*/ 54 w 54"/>
                  <a:gd name="T15" fmla="*/ 7 h 22"/>
                  <a:gd name="T16" fmla="*/ 54 w 54"/>
                  <a:gd name="T17" fmla="*/ 11 h 22"/>
                  <a:gd name="T18" fmla="*/ 50 w 54"/>
                  <a:gd name="T19" fmla="*/ 11 h 22"/>
                  <a:gd name="T20" fmla="*/ 46 w 54"/>
                  <a:gd name="T21" fmla="*/ 11 h 22"/>
                  <a:gd name="T22" fmla="*/ 36 w 54"/>
                  <a:gd name="T23" fmla="*/ 18 h 22"/>
                  <a:gd name="T24" fmla="*/ 29 w 54"/>
                  <a:gd name="T25" fmla="*/ 18 h 22"/>
                  <a:gd name="T26" fmla="*/ 25 w 54"/>
                  <a:gd name="T27" fmla="*/ 18 h 22"/>
                  <a:gd name="T28" fmla="*/ 21 w 54"/>
                  <a:gd name="T29" fmla="*/ 18 h 22"/>
                  <a:gd name="T30" fmla="*/ 14 w 54"/>
                  <a:gd name="T31" fmla="*/ 22 h 22"/>
                  <a:gd name="T32" fmla="*/ 4 w 54"/>
                  <a:gd name="T33" fmla="*/ 18 h 22"/>
                  <a:gd name="T34" fmla="*/ 7 w 54"/>
                  <a:gd name="T35" fmla="*/ 14 h 22"/>
                  <a:gd name="T36" fmla="*/ 11 w 54"/>
                  <a:gd name="T37" fmla="*/ 18 h 22"/>
                  <a:gd name="T38" fmla="*/ 14 w 54"/>
                  <a:gd name="T39" fmla="*/ 18 h 22"/>
                  <a:gd name="T40" fmla="*/ 18 w 54"/>
                  <a:gd name="T41" fmla="*/ 18 h 22"/>
                  <a:gd name="T42" fmla="*/ 25 w 54"/>
                  <a:gd name="T43" fmla="*/ 18 h 22"/>
                  <a:gd name="T44" fmla="*/ 25 w 54"/>
                  <a:gd name="T45" fmla="*/ 14 h 22"/>
                  <a:gd name="T46" fmla="*/ 18 w 54"/>
                  <a:gd name="T47" fmla="*/ 14 h 22"/>
                  <a:gd name="T48" fmla="*/ 4 w 54"/>
                  <a:gd name="T49" fmla="*/ 11 h 22"/>
                  <a:gd name="T50" fmla="*/ 7 w 54"/>
                  <a:gd name="T51" fmla="*/ 11 h 22"/>
                  <a:gd name="T52" fmla="*/ 7 w 54"/>
                  <a:gd name="T53" fmla="*/ 7 h 22"/>
                  <a:gd name="T54" fmla="*/ 4 w 54"/>
                  <a:gd name="T55" fmla="*/ 7 h 22"/>
                  <a:gd name="T56" fmla="*/ 0 w 54"/>
                  <a:gd name="T57" fmla="*/ 7 h 22"/>
                  <a:gd name="T58" fmla="*/ 4 w 54"/>
                  <a:gd name="T5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4" h="22">
                    <a:moveTo>
                      <a:pt x="4" y="4"/>
                    </a:moveTo>
                    <a:lnTo>
                      <a:pt x="0" y="0"/>
                    </a:lnTo>
                    <a:lnTo>
                      <a:pt x="7" y="0"/>
                    </a:lnTo>
                    <a:lnTo>
                      <a:pt x="14" y="0"/>
                    </a:lnTo>
                    <a:lnTo>
                      <a:pt x="14" y="0"/>
                    </a:lnTo>
                    <a:lnTo>
                      <a:pt x="21" y="4"/>
                    </a:lnTo>
                    <a:lnTo>
                      <a:pt x="43" y="4"/>
                    </a:lnTo>
                    <a:lnTo>
                      <a:pt x="54" y="7"/>
                    </a:lnTo>
                    <a:lnTo>
                      <a:pt x="54" y="11"/>
                    </a:lnTo>
                    <a:lnTo>
                      <a:pt x="50" y="11"/>
                    </a:lnTo>
                    <a:lnTo>
                      <a:pt x="46" y="11"/>
                    </a:lnTo>
                    <a:lnTo>
                      <a:pt x="36" y="18"/>
                    </a:lnTo>
                    <a:lnTo>
                      <a:pt x="29" y="18"/>
                    </a:lnTo>
                    <a:lnTo>
                      <a:pt x="25" y="18"/>
                    </a:lnTo>
                    <a:lnTo>
                      <a:pt x="21" y="18"/>
                    </a:lnTo>
                    <a:lnTo>
                      <a:pt x="14" y="22"/>
                    </a:lnTo>
                    <a:lnTo>
                      <a:pt x="4" y="18"/>
                    </a:lnTo>
                    <a:lnTo>
                      <a:pt x="7" y="14"/>
                    </a:lnTo>
                    <a:lnTo>
                      <a:pt x="11" y="18"/>
                    </a:lnTo>
                    <a:lnTo>
                      <a:pt x="14" y="18"/>
                    </a:lnTo>
                    <a:lnTo>
                      <a:pt x="18" y="18"/>
                    </a:lnTo>
                    <a:lnTo>
                      <a:pt x="25" y="18"/>
                    </a:lnTo>
                    <a:lnTo>
                      <a:pt x="25" y="14"/>
                    </a:lnTo>
                    <a:lnTo>
                      <a:pt x="18" y="14"/>
                    </a:lnTo>
                    <a:lnTo>
                      <a:pt x="4" y="11"/>
                    </a:lnTo>
                    <a:lnTo>
                      <a:pt x="7" y="11"/>
                    </a:lnTo>
                    <a:lnTo>
                      <a:pt x="7" y="7"/>
                    </a:lnTo>
                    <a:lnTo>
                      <a:pt x="4" y="7"/>
                    </a:lnTo>
                    <a:lnTo>
                      <a:pt x="0" y="7"/>
                    </a:lnTo>
                    <a:lnTo>
                      <a:pt x="4"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97" name="Freeform 922">
                <a:extLst>
                  <a:ext uri="{FF2B5EF4-FFF2-40B4-BE49-F238E27FC236}">
                    <a16:creationId xmlns:a16="http://schemas.microsoft.com/office/drawing/2014/main" id="{877BF8E6-FF33-4D15-9ECC-7B9EB5F6CC5B}"/>
                  </a:ext>
                </a:extLst>
              </p:cNvPr>
              <p:cNvSpPr>
                <a:spLocks/>
              </p:cNvSpPr>
              <p:nvPr/>
            </p:nvSpPr>
            <p:spPr bwMode="auto">
              <a:xfrm>
                <a:off x="5559" y="522"/>
                <a:ext cx="33" cy="7"/>
              </a:xfrm>
              <a:custGeom>
                <a:avLst/>
                <a:gdLst>
                  <a:gd name="T0" fmla="*/ 18 w 33"/>
                  <a:gd name="T1" fmla="*/ 0 h 7"/>
                  <a:gd name="T2" fmla="*/ 29 w 33"/>
                  <a:gd name="T3" fmla="*/ 0 h 7"/>
                  <a:gd name="T4" fmla="*/ 33 w 33"/>
                  <a:gd name="T5" fmla="*/ 4 h 7"/>
                  <a:gd name="T6" fmla="*/ 33 w 33"/>
                  <a:gd name="T7" fmla="*/ 4 h 7"/>
                  <a:gd name="T8" fmla="*/ 29 w 33"/>
                  <a:gd name="T9" fmla="*/ 7 h 7"/>
                  <a:gd name="T10" fmla="*/ 18 w 33"/>
                  <a:gd name="T11" fmla="*/ 7 h 7"/>
                  <a:gd name="T12" fmla="*/ 8 w 33"/>
                  <a:gd name="T13" fmla="*/ 7 h 7"/>
                  <a:gd name="T14" fmla="*/ 0 w 33"/>
                  <a:gd name="T15" fmla="*/ 7 h 7"/>
                  <a:gd name="T16" fmla="*/ 0 w 33"/>
                  <a:gd name="T17" fmla="*/ 4 h 7"/>
                  <a:gd name="T18" fmla="*/ 0 w 33"/>
                  <a:gd name="T19" fmla="*/ 4 h 7"/>
                  <a:gd name="T20" fmla="*/ 4 w 33"/>
                  <a:gd name="T21" fmla="*/ 0 h 7"/>
                  <a:gd name="T22" fmla="*/ 15 w 33"/>
                  <a:gd name="T23" fmla="*/ 0 h 7"/>
                  <a:gd name="T24" fmla="*/ 18 w 33"/>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7">
                    <a:moveTo>
                      <a:pt x="18" y="0"/>
                    </a:moveTo>
                    <a:lnTo>
                      <a:pt x="29" y="0"/>
                    </a:lnTo>
                    <a:lnTo>
                      <a:pt x="33" y="4"/>
                    </a:lnTo>
                    <a:lnTo>
                      <a:pt x="33" y="4"/>
                    </a:lnTo>
                    <a:lnTo>
                      <a:pt x="29" y="7"/>
                    </a:lnTo>
                    <a:lnTo>
                      <a:pt x="18" y="7"/>
                    </a:lnTo>
                    <a:lnTo>
                      <a:pt x="8" y="7"/>
                    </a:lnTo>
                    <a:lnTo>
                      <a:pt x="0" y="7"/>
                    </a:lnTo>
                    <a:lnTo>
                      <a:pt x="0" y="4"/>
                    </a:lnTo>
                    <a:lnTo>
                      <a:pt x="0" y="4"/>
                    </a:lnTo>
                    <a:lnTo>
                      <a:pt x="4" y="0"/>
                    </a:lnTo>
                    <a:lnTo>
                      <a:pt x="15" y="0"/>
                    </a:lnTo>
                    <a:lnTo>
                      <a:pt x="18"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98" name="Freeform 923">
                <a:extLst>
                  <a:ext uri="{FF2B5EF4-FFF2-40B4-BE49-F238E27FC236}">
                    <a16:creationId xmlns:a16="http://schemas.microsoft.com/office/drawing/2014/main" id="{985FBD50-DC17-4216-9227-A1ACF15AC28F}"/>
                  </a:ext>
                </a:extLst>
              </p:cNvPr>
              <p:cNvSpPr>
                <a:spLocks/>
              </p:cNvSpPr>
              <p:nvPr/>
            </p:nvSpPr>
            <p:spPr bwMode="auto">
              <a:xfrm>
                <a:off x="5559" y="522"/>
                <a:ext cx="33" cy="7"/>
              </a:xfrm>
              <a:custGeom>
                <a:avLst/>
                <a:gdLst>
                  <a:gd name="T0" fmla="*/ 18 w 33"/>
                  <a:gd name="T1" fmla="*/ 0 h 7"/>
                  <a:gd name="T2" fmla="*/ 29 w 33"/>
                  <a:gd name="T3" fmla="*/ 0 h 7"/>
                  <a:gd name="T4" fmla="*/ 33 w 33"/>
                  <a:gd name="T5" fmla="*/ 4 h 7"/>
                  <a:gd name="T6" fmla="*/ 33 w 33"/>
                  <a:gd name="T7" fmla="*/ 4 h 7"/>
                  <a:gd name="T8" fmla="*/ 29 w 33"/>
                  <a:gd name="T9" fmla="*/ 7 h 7"/>
                  <a:gd name="T10" fmla="*/ 18 w 33"/>
                  <a:gd name="T11" fmla="*/ 7 h 7"/>
                  <a:gd name="T12" fmla="*/ 8 w 33"/>
                  <a:gd name="T13" fmla="*/ 7 h 7"/>
                  <a:gd name="T14" fmla="*/ 0 w 33"/>
                  <a:gd name="T15" fmla="*/ 7 h 7"/>
                  <a:gd name="T16" fmla="*/ 0 w 33"/>
                  <a:gd name="T17" fmla="*/ 4 h 7"/>
                  <a:gd name="T18" fmla="*/ 0 w 33"/>
                  <a:gd name="T19" fmla="*/ 4 h 7"/>
                  <a:gd name="T20" fmla="*/ 4 w 33"/>
                  <a:gd name="T21" fmla="*/ 0 h 7"/>
                  <a:gd name="T22" fmla="*/ 15 w 33"/>
                  <a:gd name="T23" fmla="*/ 0 h 7"/>
                  <a:gd name="T24" fmla="*/ 18 w 33"/>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7">
                    <a:moveTo>
                      <a:pt x="18" y="0"/>
                    </a:moveTo>
                    <a:lnTo>
                      <a:pt x="29" y="0"/>
                    </a:lnTo>
                    <a:lnTo>
                      <a:pt x="33" y="4"/>
                    </a:lnTo>
                    <a:lnTo>
                      <a:pt x="33" y="4"/>
                    </a:lnTo>
                    <a:lnTo>
                      <a:pt x="29" y="7"/>
                    </a:lnTo>
                    <a:lnTo>
                      <a:pt x="18" y="7"/>
                    </a:lnTo>
                    <a:lnTo>
                      <a:pt x="8" y="7"/>
                    </a:lnTo>
                    <a:lnTo>
                      <a:pt x="0" y="7"/>
                    </a:lnTo>
                    <a:lnTo>
                      <a:pt x="0" y="4"/>
                    </a:lnTo>
                    <a:lnTo>
                      <a:pt x="0" y="4"/>
                    </a:lnTo>
                    <a:lnTo>
                      <a:pt x="4" y="0"/>
                    </a:lnTo>
                    <a:lnTo>
                      <a:pt x="15" y="0"/>
                    </a:lnTo>
                    <a:lnTo>
                      <a:pt x="18"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99" name="Freeform 924">
                <a:extLst>
                  <a:ext uri="{FF2B5EF4-FFF2-40B4-BE49-F238E27FC236}">
                    <a16:creationId xmlns:a16="http://schemas.microsoft.com/office/drawing/2014/main" id="{D22FFE1A-348A-4782-A5F4-40C9F75E7147}"/>
                  </a:ext>
                </a:extLst>
              </p:cNvPr>
              <p:cNvSpPr>
                <a:spLocks/>
              </p:cNvSpPr>
              <p:nvPr/>
            </p:nvSpPr>
            <p:spPr bwMode="auto">
              <a:xfrm>
                <a:off x="5588" y="519"/>
                <a:ext cx="129" cy="61"/>
              </a:xfrm>
              <a:custGeom>
                <a:avLst/>
                <a:gdLst>
                  <a:gd name="T0" fmla="*/ 75 w 129"/>
                  <a:gd name="T1" fmla="*/ 7 h 61"/>
                  <a:gd name="T2" fmla="*/ 82 w 129"/>
                  <a:gd name="T3" fmla="*/ 3 h 61"/>
                  <a:gd name="T4" fmla="*/ 93 w 129"/>
                  <a:gd name="T5" fmla="*/ 3 h 61"/>
                  <a:gd name="T6" fmla="*/ 100 w 129"/>
                  <a:gd name="T7" fmla="*/ 10 h 61"/>
                  <a:gd name="T8" fmla="*/ 108 w 129"/>
                  <a:gd name="T9" fmla="*/ 18 h 61"/>
                  <a:gd name="T10" fmla="*/ 118 w 129"/>
                  <a:gd name="T11" fmla="*/ 21 h 61"/>
                  <a:gd name="T12" fmla="*/ 122 w 129"/>
                  <a:gd name="T13" fmla="*/ 28 h 61"/>
                  <a:gd name="T14" fmla="*/ 129 w 129"/>
                  <a:gd name="T15" fmla="*/ 28 h 61"/>
                  <a:gd name="T16" fmla="*/ 122 w 129"/>
                  <a:gd name="T17" fmla="*/ 32 h 61"/>
                  <a:gd name="T18" fmla="*/ 115 w 129"/>
                  <a:gd name="T19" fmla="*/ 36 h 61"/>
                  <a:gd name="T20" fmla="*/ 115 w 129"/>
                  <a:gd name="T21" fmla="*/ 39 h 61"/>
                  <a:gd name="T22" fmla="*/ 118 w 129"/>
                  <a:gd name="T23" fmla="*/ 43 h 61"/>
                  <a:gd name="T24" fmla="*/ 118 w 129"/>
                  <a:gd name="T25" fmla="*/ 43 h 61"/>
                  <a:gd name="T26" fmla="*/ 122 w 129"/>
                  <a:gd name="T27" fmla="*/ 46 h 61"/>
                  <a:gd name="T28" fmla="*/ 115 w 129"/>
                  <a:gd name="T29" fmla="*/ 50 h 61"/>
                  <a:gd name="T30" fmla="*/ 90 w 129"/>
                  <a:gd name="T31" fmla="*/ 50 h 61"/>
                  <a:gd name="T32" fmla="*/ 68 w 129"/>
                  <a:gd name="T33" fmla="*/ 57 h 61"/>
                  <a:gd name="T34" fmla="*/ 54 w 129"/>
                  <a:gd name="T35" fmla="*/ 61 h 61"/>
                  <a:gd name="T36" fmla="*/ 47 w 129"/>
                  <a:gd name="T37" fmla="*/ 61 h 61"/>
                  <a:gd name="T38" fmla="*/ 32 w 129"/>
                  <a:gd name="T39" fmla="*/ 57 h 61"/>
                  <a:gd name="T40" fmla="*/ 22 w 129"/>
                  <a:gd name="T41" fmla="*/ 54 h 61"/>
                  <a:gd name="T42" fmla="*/ 14 w 129"/>
                  <a:gd name="T43" fmla="*/ 50 h 61"/>
                  <a:gd name="T44" fmla="*/ 14 w 129"/>
                  <a:gd name="T45" fmla="*/ 50 h 61"/>
                  <a:gd name="T46" fmla="*/ 4 w 129"/>
                  <a:gd name="T47" fmla="*/ 46 h 61"/>
                  <a:gd name="T48" fmla="*/ 0 w 129"/>
                  <a:gd name="T49" fmla="*/ 50 h 61"/>
                  <a:gd name="T50" fmla="*/ 4 w 129"/>
                  <a:gd name="T51" fmla="*/ 43 h 61"/>
                  <a:gd name="T52" fmla="*/ 11 w 129"/>
                  <a:gd name="T53" fmla="*/ 43 h 61"/>
                  <a:gd name="T54" fmla="*/ 7 w 129"/>
                  <a:gd name="T55" fmla="*/ 39 h 61"/>
                  <a:gd name="T56" fmla="*/ 25 w 129"/>
                  <a:gd name="T57" fmla="*/ 36 h 61"/>
                  <a:gd name="T58" fmla="*/ 29 w 129"/>
                  <a:gd name="T59" fmla="*/ 32 h 61"/>
                  <a:gd name="T60" fmla="*/ 22 w 129"/>
                  <a:gd name="T61" fmla="*/ 32 h 61"/>
                  <a:gd name="T62" fmla="*/ 22 w 129"/>
                  <a:gd name="T63" fmla="*/ 28 h 61"/>
                  <a:gd name="T64" fmla="*/ 32 w 129"/>
                  <a:gd name="T65" fmla="*/ 21 h 61"/>
                  <a:gd name="T66" fmla="*/ 36 w 129"/>
                  <a:gd name="T67" fmla="*/ 18 h 61"/>
                  <a:gd name="T68" fmla="*/ 54 w 129"/>
                  <a:gd name="T69" fmla="*/ 14 h 61"/>
                  <a:gd name="T70" fmla="*/ 72 w 129"/>
                  <a:gd name="T71" fmla="*/ 10 h 61"/>
                  <a:gd name="T72" fmla="*/ 72 w 129"/>
                  <a:gd name="T73"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9" h="61">
                    <a:moveTo>
                      <a:pt x="72" y="7"/>
                    </a:moveTo>
                    <a:lnTo>
                      <a:pt x="75" y="7"/>
                    </a:lnTo>
                    <a:lnTo>
                      <a:pt x="72" y="3"/>
                    </a:lnTo>
                    <a:lnTo>
                      <a:pt x="82" y="3"/>
                    </a:lnTo>
                    <a:lnTo>
                      <a:pt x="86" y="0"/>
                    </a:lnTo>
                    <a:lnTo>
                      <a:pt x="93" y="3"/>
                    </a:lnTo>
                    <a:lnTo>
                      <a:pt x="97" y="10"/>
                    </a:lnTo>
                    <a:lnTo>
                      <a:pt x="100" y="10"/>
                    </a:lnTo>
                    <a:lnTo>
                      <a:pt x="100" y="14"/>
                    </a:lnTo>
                    <a:lnTo>
                      <a:pt x="108" y="18"/>
                    </a:lnTo>
                    <a:lnTo>
                      <a:pt x="118" y="21"/>
                    </a:lnTo>
                    <a:lnTo>
                      <a:pt x="118" y="21"/>
                    </a:lnTo>
                    <a:lnTo>
                      <a:pt x="122" y="25"/>
                    </a:lnTo>
                    <a:lnTo>
                      <a:pt x="122" y="28"/>
                    </a:lnTo>
                    <a:lnTo>
                      <a:pt x="129" y="28"/>
                    </a:lnTo>
                    <a:lnTo>
                      <a:pt x="129" y="28"/>
                    </a:lnTo>
                    <a:lnTo>
                      <a:pt x="122" y="32"/>
                    </a:lnTo>
                    <a:lnTo>
                      <a:pt x="122" y="32"/>
                    </a:lnTo>
                    <a:lnTo>
                      <a:pt x="115" y="32"/>
                    </a:lnTo>
                    <a:lnTo>
                      <a:pt x="115" y="36"/>
                    </a:lnTo>
                    <a:lnTo>
                      <a:pt x="115" y="36"/>
                    </a:lnTo>
                    <a:lnTo>
                      <a:pt x="115" y="39"/>
                    </a:lnTo>
                    <a:lnTo>
                      <a:pt x="115" y="43"/>
                    </a:lnTo>
                    <a:lnTo>
                      <a:pt x="118" y="43"/>
                    </a:lnTo>
                    <a:lnTo>
                      <a:pt x="118" y="43"/>
                    </a:lnTo>
                    <a:lnTo>
                      <a:pt x="118" y="43"/>
                    </a:lnTo>
                    <a:lnTo>
                      <a:pt x="122" y="46"/>
                    </a:lnTo>
                    <a:lnTo>
                      <a:pt x="122" y="46"/>
                    </a:lnTo>
                    <a:lnTo>
                      <a:pt x="118" y="46"/>
                    </a:lnTo>
                    <a:lnTo>
                      <a:pt x="115" y="50"/>
                    </a:lnTo>
                    <a:lnTo>
                      <a:pt x="108" y="50"/>
                    </a:lnTo>
                    <a:lnTo>
                      <a:pt x="90" y="50"/>
                    </a:lnTo>
                    <a:lnTo>
                      <a:pt x="72" y="54"/>
                    </a:lnTo>
                    <a:lnTo>
                      <a:pt x="68" y="57"/>
                    </a:lnTo>
                    <a:lnTo>
                      <a:pt x="57" y="57"/>
                    </a:lnTo>
                    <a:lnTo>
                      <a:pt x="54" y="61"/>
                    </a:lnTo>
                    <a:lnTo>
                      <a:pt x="50" y="61"/>
                    </a:lnTo>
                    <a:lnTo>
                      <a:pt x="47" y="61"/>
                    </a:lnTo>
                    <a:lnTo>
                      <a:pt x="43" y="61"/>
                    </a:lnTo>
                    <a:lnTo>
                      <a:pt x="32" y="57"/>
                    </a:lnTo>
                    <a:lnTo>
                      <a:pt x="32" y="54"/>
                    </a:lnTo>
                    <a:lnTo>
                      <a:pt x="22" y="54"/>
                    </a:lnTo>
                    <a:lnTo>
                      <a:pt x="14" y="54"/>
                    </a:lnTo>
                    <a:lnTo>
                      <a:pt x="14" y="50"/>
                    </a:lnTo>
                    <a:lnTo>
                      <a:pt x="18" y="50"/>
                    </a:lnTo>
                    <a:lnTo>
                      <a:pt x="14" y="50"/>
                    </a:lnTo>
                    <a:lnTo>
                      <a:pt x="11" y="46"/>
                    </a:lnTo>
                    <a:lnTo>
                      <a:pt x="4" y="46"/>
                    </a:lnTo>
                    <a:lnTo>
                      <a:pt x="4" y="50"/>
                    </a:lnTo>
                    <a:lnTo>
                      <a:pt x="0" y="50"/>
                    </a:lnTo>
                    <a:lnTo>
                      <a:pt x="0" y="46"/>
                    </a:lnTo>
                    <a:lnTo>
                      <a:pt x="4" y="43"/>
                    </a:lnTo>
                    <a:lnTo>
                      <a:pt x="11" y="43"/>
                    </a:lnTo>
                    <a:lnTo>
                      <a:pt x="11" y="43"/>
                    </a:lnTo>
                    <a:lnTo>
                      <a:pt x="7" y="43"/>
                    </a:lnTo>
                    <a:lnTo>
                      <a:pt x="7" y="39"/>
                    </a:lnTo>
                    <a:lnTo>
                      <a:pt x="14" y="39"/>
                    </a:lnTo>
                    <a:lnTo>
                      <a:pt x="25" y="36"/>
                    </a:lnTo>
                    <a:lnTo>
                      <a:pt x="25" y="36"/>
                    </a:lnTo>
                    <a:lnTo>
                      <a:pt x="29" y="32"/>
                    </a:lnTo>
                    <a:lnTo>
                      <a:pt x="25" y="32"/>
                    </a:lnTo>
                    <a:lnTo>
                      <a:pt x="22" y="32"/>
                    </a:lnTo>
                    <a:lnTo>
                      <a:pt x="22" y="28"/>
                    </a:lnTo>
                    <a:lnTo>
                      <a:pt x="22" y="28"/>
                    </a:lnTo>
                    <a:lnTo>
                      <a:pt x="25" y="25"/>
                    </a:lnTo>
                    <a:lnTo>
                      <a:pt x="32" y="21"/>
                    </a:lnTo>
                    <a:lnTo>
                      <a:pt x="36" y="21"/>
                    </a:lnTo>
                    <a:lnTo>
                      <a:pt x="36" y="18"/>
                    </a:lnTo>
                    <a:lnTo>
                      <a:pt x="47" y="18"/>
                    </a:lnTo>
                    <a:lnTo>
                      <a:pt x="54" y="14"/>
                    </a:lnTo>
                    <a:lnTo>
                      <a:pt x="68" y="14"/>
                    </a:lnTo>
                    <a:lnTo>
                      <a:pt x="72" y="10"/>
                    </a:lnTo>
                    <a:lnTo>
                      <a:pt x="68" y="10"/>
                    </a:lnTo>
                    <a:lnTo>
                      <a:pt x="72"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00" name="Freeform 925">
                <a:extLst>
                  <a:ext uri="{FF2B5EF4-FFF2-40B4-BE49-F238E27FC236}">
                    <a16:creationId xmlns:a16="http://schemas.microsoft.com/office/drawing/2014/main" id="{81DA9D46-163A-42EC-B18D-B1A5BC934362}"/>
                  </a:ext>
                </a:extLst>
              </p:cNvPr>
              <p:cNvSpPr>
                <a:spLocks/>
              </p:cNvSpPr>
              <p:nvPr/>
            </p:nvSpPr>
            <p:spPr bwMode="auto">
              <a:xfrm>
                <a:off x="5588" y="519"/>
                <a:ext cx="129" cy="61"/>
              </a:xfrm>
              <a:custGeom>
                <a:avLst/>
                <a:gdLst>
                  <a:gd name="T0" fmla="*/ 75 w 129"/>
                  <a:gd name="T1" fmla="*/ 7 h 61"/>
                  <a:gd name="T2" fmla="*/ 82 w 129"/>
                  <a:gd name="T3" fmla="*/ 3 h 61"/>
                  <a:gd name="T4" fmla="*/ 93 w 129"/>
                  <a:gd name="T5" fmla="*/ 3 h 61"/>
                  <a:gd name="T6" fmla="*/ 100 w 129"/>
                  <a:gd name="T7" fmla="*/ 10 h 61"/>
                  <a:gd name="T8" fmla="*/ 108 w 129"/>
                  <a:gd name="T9" fmla="*/ 18 h 61"/>
                  <a:gd name="T10" fmla="*/ 118 w 129"/>
                  <a:gd name="T11" fmla="*/ 21 h 61"/>
                  <a:gd name="T12" fmla="*/ 122 w 129"/>
                  <a:gd name="T13" fmla="*/ 28 h 61"/>
                  <a:gd name="T14" fmla="*/ 129 w 129"/>
                  <a:gd name="T15" fmla="*/ 28 h 61"/>
                  <a:gd name="T16" fmla="*/ 122 w 129"/>
                  <a:gd name="T17" fmla="*/ 32 h 61"/>
                  <a:gd name="T18" fmla="*/ 115 w 129"/>
                  <a:gd name="T19" fmla="*/ 36 h 61"/>
                  <a:gd name="T20" fmla="*/ 115 w 129"/>
                  <a:gd name="T21" fmla="*/ 39 h 61"/>
                  <a:gd name="T22" fmla="*/ 118 w 129"/>
                  <a:gd name="T23" fmla="*/ 43 h 61"/>
                  <a:gd name="T24" fmla="*/ 118 w 129"/>
                  <a:gd name="T25" fmla="*/ 43 h 61"/>
                  <a:gd name="T26" fmla="*/ 122 w 129"/>
                  <a:gd name="T27" fmla="*/ 46 h 61"/>
                  <a:gd name="T28" fmla="*/ 115 w 129"/>
                  <a:gd name="T29" fmla="*/ 50 h 61"/>
                  <a:gd name="T30" fmla="*/ 90 w 129"/>
                  <a:gd name="T31" fmla="*/ 50 h 61"/>
                  <a:gd name="T32" fmla="*/ 68 w 129"/>
                  <a:gd name="T33" fmla="*/ 57 h 61"/>
                  <a:gd name="T34" fmla="*/ 54 w 129"/>
                  <a:gd name="T35" fmla="*/ 61 h 61"/>
                  <a:gd name="T36" fmla="*/ 47 w 129"/>
                  <a:gd name="T37" fmla="*/ 61 h 61"/>
                  <a:gd name="T38" fmla="*/ 32 w 129"/>
                  <a:gd name="T39" fmla="*/ 57 h 61"/>
                  <a:gd name="T40" fmla="*/ 22 w 129"/>
                  <a:gd name="T41" fmla="*/ 54 h 61"/>
                  <a:gd name="T42" fmla="*/ 14 w 129"/>
                  <a:gd name="T43" fmla="*/ 50 h 61"/>
                  <a:gd name="T44" fmla="*/ 14 w 129"/>
                  <a:gd name="T45" fmla="*/ 50 h 61"/>
                  <a:gd name="T46" fmla="*/ 4 w 129"/>
                  <a:gd name="T47" fmla="*/ 46 h 61"/>
                  <a:gd name="T48" fmla="*/ 0 w 129"/>
                  <a:gd name="T49" fmla="*/ 50 h 61"/>
                  <a:gd name="T50" fmla="*/ 4 w 129"/>
                  <a:gd name="T51" fmla="*/ 43 h 61"/>
                  <a:gd name="T52" fmla="*/ 11 w 129"/>
                  <a:gd name="T53" fmla="*/ 43 h 61"/>
                  <a:gd name="T54" fmla="*/ 7 w 129"/>
                  <a:gd name="T55" fmla="*/ 39 h 61"/>
                  <a:gd name="T56" fmla="*/ 25 w 129"/>
                  <a:gd name="T57" fmla="*/ 36 h 61"/>
                  <a:gd name="T58" fmla="*/ 29 w 129"/>
                  <a:gd name="T59" fmla="*/ 32 h 61"/>
                  <a:gd name="T60" fmla="*/ 22 w 129"/>
                  <a:gd name="T61" fmla="*/ 32 h 61"/>
                  <a:gd name="T62" fmla="*/ 22 w 129"/>
                  <a:gd name="T63" fmla="*/ 28 h 61"/>
                  <a:gd name="T64" fmla="*/ 32 w 129"/>
                  <a:gd name="T65" fmla="*/ 21 h 61"/>
                  <a:gd name="T66" fmla="*/ 36 w 129"/>
                  <a:gd name="T67" fmla="*/ 18 h 61"/>
                  <a:gd name="T68" fmla="*/ 54 w 129"/>
                  <a:gd name="T69" fmla="*/ 14 h 61"/>
                  <a:gd name="T70" fmla="*/ 72 w 129"/>
                  <a:gd name="T71" fmla="*/ 10 h 61"/>
                  <a:gd name="T72" fmla="*/ 72 w 129"/>
                  <a:gd name="T73"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9" h="61">
                    <a:moveTo>
                      <a:pt x="72" y="7"/>
                    </a:moveTo>
                    <a:lnTo>
                      <a:pt x="75" y="7"/>
                    </a:lnTo>
                    <a:lnTo>
                      <a:pt x="72" y="3"/>
                    </a:lnTo>
                    <a:lnTo>
                      <a:pt x="82" y="3"/>
                    </a:lnTo>
                    <a:lnTo>
                      <a:pt x="86" y="0"/>
                    </a:lnTo>
                    <a:lnTo>
                      <a:pt x="93" y="3"/>
                    </a:lnTo>
                    <a:lnTo>
                      <a:pt x="97" y="10"/>
                    </a:lnTo>
                    <a:lnTo>
                      <a:pt x="100" y="10"/>
                    </a:lnTo>
                    <a:lnTo>
                      <a:pt x="100" y="14"/>
                    </a:lnTo>
                    <a:lnTo>
                      <a:pt x="108" y="18"/>
                    </a:lnTo>
                    <a:lnTo>
                      <a:pt x="118" y="21"/>
                    </a:lnTo>
                    <a:lnTo>
                      <a:pt x="118" y="21"/>
                    </a:lnTo>
                    <a:lnTo>
                      <a:pt x="122" y="25"/>
                    </a:lnTo>
                    <a:lnTo>
                      <a:pt x="122" y="28"/>
                    </a:lnTo>
                    <a:lnTo>
                      <a:pt x="129" y="28"/>
                    </a:lnTo>
                    <a:lnTo>
                      <a:pt x="129" y="28"/>
                    </a:lnTo>
                    <a:lnTo>
                      <a:pt x="122" y="32"/>
                    </a:lnTo>
                    <a:lnTo>
                      <a:pt x="122" y="32"/>
                    </a:lnTo>
                    <a:lnTo>
                      <a:pt x="115" y="32"/>
                    </a:lnTo>
                    <a:lnTo>
                      <a:pt x="115" y="36"/>
                    </a:lnTo>
                    <a:lnTo>
                      <a:pt x="115" y="36"/>
                    </a:lnTo>
                    <a:lnTo>
                      <a:pt x="115" y="39"/>
                    </a:lnTo>
                    <a:lnTo>
                      <a:pt x="115" y="43"/>
                    </a:lnTo>
                    <a:lnTo>
                      <a:pt x="118" y="43"/>
                    </a:lnTo>
                    <a:lnTo>
                      <a:pt x="118" y="43"/>
                    </a:lnTo>
                    <a:lnTo>
                      <a:pt x="118" y="43"/>
                    </a:lnTo>
                    <a:lnTo>
                      <a:pt x="122" y="46"/>
                    </a:lnTo>
                    <a:lnTo>
                      <a:pt x="122" y="46"/>
                    </a:lnTo>
                    <a:lnTo>
                      <a:pt x="118" y="46"/>
                    </a:lnTo>
                    <a:lnTo>
                      <a:pt x="115" y="50"/>
                    </a:lnTo>
                    <a:lnTo>
                      <a:pt x="108" y="50"/>
                    </a:lnTo>
                    <a:lnTo>
                      <a:pt x="90" y="50"/>
                    </a:lnTo>
                    <a:lnTo>
                      <a:pt x="72" y="54"/>
                    </a:lnTo>
                    <a:lnTo>
                      <a:pt x="68" y="57"/>
                    </a:lnTo>
                    <a:lnTo>
                      <a:pt x="57" y="57"/>
                    </a:lnTo>
                    <a:lnTo>
                      <a:pt x="54" y="61"/>
                    </a:lnTo>
                    <a:lnTo>
                      <a:pt x="50" y="61"/>
                    </a:lnTo>
                    <a:lnTo>
                      <a:pt x="47" y="61"/>
                    </a:lnTo>
                    <a:lnTo>
                      <a:pt x="43" y="61"/>
                    </a:lnTo>
                    <a:lnTo>
                      <a:pt x="32" y="57"/>
                    </a:lnTo>
                    <a:lnTo>
                      <a:pt x="32" y="54"/>
                    </a:lnTo>
                    <a:lnTo>
                      <a:pt x="22" y="54"/>
                    </a:lnTo>
                    <a:lnTo>
                      <a:pt x="14" y="54"/>
                    </a:lnTo>
                    <a:lnTo>
                      <a:pt x="14" y="50"/>
                    </a:lnTo>
                    <a:lnTo>
                      <a:pt x="18" y="50"/>
                    </a:lnTo>
                    <a:lnTo>
                      <a:pt x="14" y="50"/>
                    </a:lnTo>
                    <a:lnTo>
                      <a:pt x="11" y="46"/>
                    </a:lnTo>
                    <a:lnTo>
                      <a:pt x="4" y="46"/>
                    </a:lnTo>
                    <a:lnTo>
                      <a:pt x="4" y="50"/>
                    </a:lnTo>
                    <a:lnTo>
                      <a:pt x="0" y="50"/>
                    </a:lnTo>
                    <a:lnTo>
                      <a:pt x="0" y="46"/>
                    </a:lnTo>
                    <a:lnTo>
                      <a:pt x="4" y="43"/>
                    </a:lnTo>
                    <a:lnTo>
                      <a:pt x="11" y="43"/>
                    </a:lnTo>
                    <a:lnTo>
                      <a:pt x="11" y="43"/>
                    </a:lnTo>
                    <a:lnTo>
                      <a:pt x="7" y="43"/>
                    </a:lnTo>
                    <a:lnTo>
                      <a:pt x="7" y="39"/>
                    </a:lnTo>
                    <a:lnTo>
                      <a:pt x="14" y="39"/>
                    </a:lnTo>
                    <a:lnTo>
                      <a:pt x="25" y="36"/>
                    </a:lnTo>
                    <a:lnTo>
                      <a:pt x="25" y="36"/>
                    </a:lnTo>
                    <a:lnTo>
                      <a:pt x="29" y="32"/>
                    </a:lnTo>
                    <a:lnTo>
                      <a:pt x="25" y="32"/>
                    </a:lnTo>
                    <a:lnTo>
                      <a:pt x="22" y="32"/>
                    </a:lnTo>
                    <a:lnTo>
                      <a:pt x="22" y="28"/>
                    </a:lnTo>
                    <a:lnTo>
                      <a:pt x="22" y="28"/>
                    </a:lnTo>
                    <a:lnTo>
                      <a:pt x="25" y="25"/>
                    </a:lnTo>
                    <a:lnTo>
                      <a:pt x="32" y="21"/>
                    </a:lnTo>
                    <a:lnTo>
                      <a:pt x="36" y="21"/>
                    </a:lnTo>
                    <a:lnTo>
                      <a:pt x="36" y="18"/>
                    </a:lnTo>
                    <a:lnTo>
                      <a:pt x="47" y="18"/>
                    </a:lnTo>
                    <a:lnTo>
                      <a:pt x="54" y="14"/>
                    </a:lnTo>
                    <a:lnTo>
                      <a:pt x="68" y="14"/>
                    </a:lnTo>
                    <a:lnTo>
                      <a:pt x="72" y="10"/>
                    </a:lnTo>
                    <a:lnTo>
                      <a:pt x="68" y="10"/>
                    </a:lnTo>
                    <a:lnTo>
                      <a:pt x="72"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01" name="Freeform 926">
                <a:extLst>
                  <a:ext uri="{FF2B5EF4-FFF2-40B4-BE49-F238E27FC236}">
                    <a16:creationId xmlns:a16="http://schemas.microsoft.com/office/drawing/2014/main" id="{18DB2F0A-A707-43FB-B4F4-2250EF56DB31}"/>
                  </a:ext>
                </a:extLst>
              </p:cNvPr>
              <p:cNvSpPr>
                <a:spLocks/>
              </p:cNvSpPr>
              <p:nvPr/>
            </p:nvSpPr>
            <p:spPr bwMode="auto">
              <a:xfrm>
                <a:off x="5617" y="573"/>
                <a:ext cx="150" cy="64"/>
              </a:xfrm>
              <a:custGeom>
                <a:avLst/>
                <a:gdLst>
                  <a:gd name="T0" fmla="*/ 43 w 150"/>
                  <a:gd name="T1" fmla="*/ 7 h 64"/>
                  <a:gd name="T2" fmla="*/ 43 w 150"/>
                  <a:gd name="T3" fmla="*/ 3 h 64"/>
                  <a:gd name="T4" fmla="*/ 53 w 150"/>
                  <a:gd name="T5" fmla="*/ 7 h 64"/>
                  <a:gd name="T6" fmla="*/ 57 w 150"/>
                  <a:gd name="T7" fmla="*/ 3 h 64"/>
                  <a:gd name="T8" fmla="*/ 89 w 150"/>
                  <a:gd name="T9" fmla="*/ 0 h 64"/>
                  <a:gd name="T10" fmla="*/ 93 w 150"/>
                  <a:gd name="T11" fmla="*/ 0 h 64"/>
                  <a:gd name="T12" fmla="*/ 104 w 150"/>
                  <a:gd name="T13" fmla="*/ 3 h 64"/>
                  <a:gd name="T14" fmla="*/ 107 w 150"/>
                  <a:gd name="T15" fmla="*/ 7 h 64"/>
                  <a:gd name="T16" fmla="*/ 100 w 150"/>
                  <a:gd name="T17" fmla="*/ 14 h 64"/>
                  <a:gd name="T18" fmla="*/ 96 w 150"/>
                  <a:gd name="T19" fmla="*/ 17 h 64"/>
                  <a:gd name="T20" fmla="*/ 89 w 150"/>
                  <a:gd name="T21" fmla="*/ 21 h 64"/>
                  <a:gd name="T22" fmla="*/ 100 w 150"/>
                  <a:gd name="T23" fmla="*/ 17 h 64"/>
                  <a:gd name="T24" fmla="*/ 114 w 150"/>
                  <a:gd name="T25" fmla="*/ 10 h 64"/>
                  <a:gd name="T26" fmla="*/ 111 w 150"/>
                  <a:gd name="T27" fmla="*/ 7 h 64"/>
                  <a:gd name="T28" fmla="*/ 114 w 150"/>
                  <a:gd name="T29" fmla="*/ 3 h 64"/>
                  <a:gd name="T30" fmla="*/ 122 w 150"/>
                  <a:gd name="T31" fmla="*/ 7 h 64"/>
                  <a:gd name="T32" fmla="*/ 132 w 150"/>
                  <a:gd name="T33" fmla="*/ 7 h 64"/>
                  <a:gd name="T34" fmla="*/ 136 w 150"/>
                  <a:gd name="T35" fmla="*/ 10 h 64"/>
                  <a:gd name="T36" fmla="*/ 143 w 150"/>
                  <a:gd name="T37" fmla="*/ 17 h 64"/>
                  <a:gd name="T38" fmla="*/ 147 w 150"/>
                  <a:gd name="T39" fmla="*/ 17 h 64"/>
                  <a:gd name="T40" fmla="*/ 143 w 150"/>
                  <a:gd name="T41" fmla="*/ 21 h 64"/>
                  <a:gd name="T42" fmla="*/ 150 w 150"/>
                  <a:gd name="T43" fmla="*/ 21 h 64"/>
                  <a:gd name="T44" fmla="*/ 143 w 150"/>
                  <a:gd name="T45" fmla="*/ 28 h 64"/>
                  <a:gd name="T46" fmla="*/ 139 w 150"/>
                  <a:gd name="T47" fmla="*/ 32 h 64"/>
                  <a:gd name="T48" fmla="*/ 139 w 150"/>
                  <a:gd name="T49" fmla="*/ 35 h 64"/>
                  <a:gd name="T50" fmla="*/ 139 w 150"/>
                  <a:gd name="T51" fmla="*/ 43 h 64"/>
                  <a:gd name="T52" fmla="*/ 125 w 150"/>
                  <a:gd name="T53" fmla="*/ 43 h 64"/>
                  <a:gd name="T54" fmla="*/ 136 w 150"/>
                  <a:gd name="T55" fmla="*/ 46 h 64"/>
                  <a:gd name="T56" fmla="*/ 139 w 150"/>
                  <a:gd name="T57" fmla="*/ 53 h 64"/>
                  <a:gd name="T58" fmla="*/ 139 w 150"/>
                  <a:gd name="T59" fmla="*/ 57 h 64"/>
                  <a:gd name="T60" fmla="*/ 136 w 150"/>
                  <a:gd name="T61" fmla="*/ 60 h 64"/>
                  <a:gd name="T62" fmla="*/ 129 w 150"/>
                  <a:gd name="T63" fmla="*/ 64 h 64"/>
                  <a:gd name="T64" fmla="*/ 122 w 150"/>
                  <a:gd name="T65" fmla="*/ 64 h 64"/>
                  <a:gd name="T66" fmla="*/ 96 w 150"/>
                  <a:gd name="T67" fmla="*/ 60 h 64"/>
                  <a:gd name="T68" fmla="*/ 86 w 150"/>
                  <a:gd name="T69" fmla="*/ 57 h 64"/>
                  <a:gd name="T70" fmla="*/ 68 w 150"/>
                  <a:gd name="T71" fmla="*/ 53 h 64"/>
                  <a:gd name="T72" fmla="*/ 64 w 150"/>
                  <a:gd name="T73" fmla="*/ 53 h 64"/>
                  <a:gd name="T74" fmla="*/ 61 w 150"/>
                  <a:gd name="T75" fmla="*/ 53 h 64"/>
                  <a:gd name="T76" fmla="*/ 57 w 150"/>
                  <a:gd name="T77" fmla="*/ 46 h 64"/>
                  <a:gd name="T78" fmla="*/ 46 w 150"/>
                  <a:gd name="T79" fmla="*/ 53 h 64"/>
                  <a:gd name="T80" fmla="*/ 39 w 150"/>
                  <a:gd name="T81" fmla="*/ 50 h 64"/>
                  <a:gd name="T82" fmla="*/ 32 w 150"/>
                  <a:gd name="T83" fmla="*/ 43 h 64"/>
                  <a:gd name="T84" fmla="*/ 28 w 150"/>
                  <a:gd name="T85" fmla="*/ 39 h 64"/>
                  <a:gd name="T86" fmla="*/ 28 w 150"/>
                  <a:gd name="T87" fmla="*/ 35 h 64"/>
                  <a:gd name="T88" fmla="*/ 25 w 150"/>
                  <a:gd name="T89" fmla="*/ 32 h 64"/>
                  <a:gd name="T90" fmla="*/ 18 w 150"/>
                  <a:gd name="T91" fmla="*/ 32 h 64"/>
                  <a:gd name="T92" fmla="*/ 18 w 150"/>
                  <a:gd name="T93" fmla="*/ 28 h 64"/>
                  <a:gd name="T94" fmla="*/ 10 w 150"/>
                  <a:gd name="T95" fmla="*/ 28 h 64"/>
                  <a:gd name="T96" fmla="*/ 7 w 150"/>
                  <a:gd name="T97" fmla="*/ 28 h 64"/>
                  <a:gd name="T98" fmla="*/ 7 w 150"/>
                  <a:gd name="T99" fmla="*/ 32 h 64"/>
                  <a:gd name="T100" fmla="*/ 0 w 150"/>
                  <a:gd name="T101" fmla="*/ 28 h 64"/>
                  <a:gd name="T102" fmla="*/ 18 w 150"/>
                  <a:gd name="T103" fmla="*/ 21 h 64"/>
                  <a:gd name="T104" fmla="*/ 21 w 150"/>
                  <a:gd name="T105" fmla="*/ 17 h 64"/>
                  <a:gd name="T106" fmla="*/ 32 w 150"/>
                  <a:gd name="T107" fmla="*/ 17 h 64"/>
                  <a:gd name="T108" fmla="*/ 28 w 150"/>
                  <a:gd name="T109" fmla="*/ 14 h 64"/>
                  <a:gd name="T110" fmla="*/ 32 w 150"/>
                  <a:gd name="T111" fmla="*/ 10 h 64"/>
                  <a:gd name="T112" fmla="*/ 43 w 150"/>
                  <a:gd name="T113"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0" h="64">
                    <a:moveTo>
                      <a:pt x="43" y="7"/>
                    </a:moveTo>
                    <a:lnTo>
                      <a:pt x="43" y="7"/>
                    </a:lnTo>
                    <a:lnTo>
                      <a:pt x="43" y="3"/>
                    </a:lnTo>
                    <a:lnTo>
                      <a:pt x="43" y="3"/>
                    </a:lnTo>
                    <a:lnTo>
                      <a:pt x="50" y="7"/>
                    </a:lnTo>
                    <a:lnTo>
                      <a:pt x="53" y="7"/>
                    </a:lnTo>
                    <a:lnTo>
                      <a:pt x="50" y="3"/>
                    </a:lnTo>
                    <a:lnTo>
                      <a:pt x="57" y="3"/>
                    </a:lnTo>
                    <a:lnTo>
                      <a:pt x="79" y="0"/>
                    </a:lnTo>
                    <a:lnTo>
                      <a:pt x="89" y="0"/>
                    </a:lnTo>
                    <a:lnTo>
                      <a:pt x="89" y="0"/>
                    </a:lnTo>
                    <a:lnTo>
                      <a:pt x="93" y="0"/>
                    </a:lnTo>
                    <a:lnTo>
                      <a:pt x="100" y="3"/>
                    </a:lnTo>
                    <a:lnTo>
                      <a:pt x="104" y="3"/>
                    </a:lnTo>
                    <a:lnTo>
                      <a:pt x="107" y="7"/>
                    </a:lnTo>
                    <a:lnTo>
                      <a:pt x="107" y="7"/>
                    </a:lnTo>
                    <a:lnTo>
                      <a:pt x="107" y="10"/>
                    </a:lnTo>
                    <a:lnTo>
                      <a:pt x="100" y="14"/>
                    </a:lnTo>
                    <a:lnTo>
                      <a:pt x="100" y="17"/>
                    </a:lnTo>
                    <a:lnTo>
                      <a:pt x="96" y="17"/>
                    </a:lnTo>
                    <a:lnTo>
                      <a:pt x="82" y="21"/>
                    </a:lnTo>
                    <a:lnTo>
                      <a:pt x="89" y="21"/>
                    </a:lnTo>
                    <a:lnTo>
                      <a:pt x="93" y="17"/>
                    </a:lnTo>
                    <a:lnTo>
                      <a:pt x="100" y="17"/>
                    </a:lnTo>
                    <a:lnTo>
                      <a:pt x="104" y="14"/>
                    </a:lnTo>
                    <a:lnTo>
                      <a:pt x="114" y="10"/>
                    </a:lnTo>
                    <a:lnTo>
                      <a:pt x="114" y="7"/>
                    </a:lnTo>
                    <a:lnTo>
                      <a:pt x="111" y="7"/>
                    </a:lnTo>
                    <a:lnTo>
                      <a:pt x="111" y="7"/>
                    </a:lnTo>
                    <a:lnTo>
                      <a:pt x="114" y="3"/>
                    </a:lnTo>
                    <a:lnTo>
                      <a:pt x="125" y="7"/>
                    </a:lnTo>
                    <a:lnTo>
                      <a:pt x="122" y="7"/>
                    </a:lnTo>
                    <a:lnTo>
                      <a:pt x="125" y="7"/>
                    </a:lnTo>
                    <a:lnTo>
                      <a:pt x="132" y="7"/>
                    </a:lnTo>
                    <a:lnTo>
                      <a:pt x="136" y="7"/>
                    </a:lnTo>
                    <a:lnTo>
                      <a:pt x="136" y="10"/>
                    </a:lnTo>
                    <a:lnTo>
                      <a:pt x="143" y="14"/>
                    </a:lnTo>
                    <a:lnTo>
                      <a:pt x="143" y="17"/>
                    </a:lnTo>
                    <a:lnTo>
                      <a:pt x="147" y="17"/>
                    </a:lnTo>
                    <a:lnTo>
                      <a:pt x="147" y="17"/>
                    </a:lnTo>
                    <a:lnTo>
                      <a:pt x="143" y="21"/>
                    </a:lnTo>
                    <a:lnTo>
                      <a:pt x="143" y="21"/>
                    </a:lnTo>
                    <a:lnTo>
                      <a:pt x="147" y="21"/>
                    </a:lnTo>
                    <a:lnTo>
                      <a:pt x="150" y="21"/>
                    </a:lnTo>
                    <a:lnTo>
                      <a:pt x="143" y="25"/>
                    </a:lnTo>
                    <a:lnTo>
                      <a:pt x="143" y="28"/>
                    </a:lnTo>
                    <a:lnTo>
                      <a:pt x="139" y="28"/>
                    </a:lnTo>
                    <a:lnTo>
                      <a:pt x="139" y="32"/>
                    </a:lnTo>
                    <a:lnTo>
                      <a:pt x="139" y="32"/>
                    </a:lnTo>
                    <a:lnTo>
                      <a:pt x="139" y="35"/>
                    </a:lnTo>
                    <a:lnTo>
                      <a:pt x="139" y="39"/>
                    </a:lnTo>
                    <a:lnTo>
                      <a:pt x="139" y="43"/>
                    </a:lnTo>
                    <a:lnTo>
                      <a:pt x="125" y="39"/>
                    </a:lnTo>
                    <a:lnTo>
                      <a:pt x="125" y="43"/>
                    </a:lnTo>
                    <a:lnTo>
                      <a:pt x="132" y="46"/>
                    </a:lnTo>
                    <a:lnTo>
                      <a:pt x="136" y="46"/>
                    </a:lnTo>
                    <a:lnTo>
                      <a:pt x="136" y="50"/>
                    </a:lnTo>
                    <a:lnTo>
                      <a:pt x="139" y="53"/>
                    </a:lnTo>
                    <a:lnTo>
                      <a:pt x="139" y="53"/>
                    </a:lnTo>
                    <a:lnTo>
                      <a:pt x="139" y="57"/>
                    </a:lnTo>
                    <a:lnTo>
                      <a:pt x="139" y="57"/>
                    </a:lnTo>
                    <a:lnTo>
                      <a:pt x="136" y="60"/>
                    </a:lnTo>
                    <a:lnTo>
                      <a:pt x="129" y="60"/>
                    </a:lnTo>
                    <a:lnTo>
                      <a:pt x="129" y="64"/>
                    </a:lnTo>
                    <a:lnTo>
                      <a:pt x="125" y="64"/>
                    </a:lnTo>
                    <a:lnTo>
                      <a:pt x="122" y="64"/>
                    </a:lnTo>
                    <a:lnTo>
                      <a:pt x="100" y="64"/>
                    </a:lnTo>
                    <a:lnTo>
                      <a:pt x="96" y="60"/>
                    </a:lnTo>
                    <a:lnTo>
                      <a:pt x="93" y="60"/>
                    </a:lnTo>
                    <a:lnTo>
                      <a:pt x="86" y="57"/>
                    </a:lnTo>
                    <a:lnTo>
                      <a:pt x="86" y="57"/>
                    </a:lnTo>
                    <a:lnTo>
                      <a:pt x="68" y="53"/>
                    </a:lnTo>
                    <a:lnTo>
                      <a:pt x="68" y="53"/>
                    </a:lnTo>
                    <a:lnTo>
                      <a:pt x="64" y="53"/>
                    </a:lnTo>
                    <a:lnTo>
                      <a:pt x="61" y="53"/>
                    </a:lnTo>
                    <a:lnTo>
                      <a:pt x="61" y="53"/>
                    </a:lnTo>
                    <a:lnTo>
                      <a:pt x="61" y="46"/>
                    </a:lnTo>
                    <a:lnTo>
                      <a:pt x="57" y="46"/>
                    </a:lnTo>
                    <a:lnTo>
                      <a:pt x="53" y="50"/>
                    </a:lnTo>
                    <a:lnTo>
                      <a:pt x="46" y="53"/>
                    </a:lnTo>
                    <a:lnTo>
                      <a:pt x="43" y="50"/>
                    </a:lnTo>
                    <a:lnTo>
                      <a:pt x="39" y="50"/>
                    </a:lnTo>
                    <a:lnTo>
                      <a:pt x="36" y="46"/>
                    </a:lnTo>
                    <a:lnTo>
                      <a:pt x="32" y="43"/>
                    </a:lnTo>
                    <a:lnTo>
                      <a:pt x="28" y="43"/>
                    </a:lnTo>
                    <a:lnTo>
                      <a:pt x="28" y="39"/>
                    </a:lnTo>
                    <a:lnTo>
                      <a:pt x="28" y="35"/>
                    </a:lnTo>
                    <a:lnTo>
                      <a:pt x="28" y="35"/>
                    </a:lnTo>
                    <a:lnTo>
                      <a:pt x="25" y="32"/>
                    </a:lnTo>
                    <a:lnTo>
                      <a:pt x="25" y="32"/>
                    </a:lnTo>
                    <a:lnTo>
                      <a:pt x="25" y="32"/>
                    </a:lnTo>
                    <a:lnTo>
                      <a:pt x="18" y="32"/>
                    </a:lnTo>
                    <a:lnTo>
                      <a:pt x="18" y="32"/>
                    </a:lnTo>
                    <a:lnTo>
                      <a:pt x="18" y="28"/>
                    </a:lnTo>
                    <a:lnTo>
                      <a:pt x="14" y="32"/>
                    </a:lnTo>
                    <a:lnTo>
                      <a:pt x="10" y="28"/>
                    </a:lnTo>
                    <a:lnTo>
                      <a:pt x="7" y="28"/>
                    </a:lnTo>
                    <a:lnTo>
                      <a:pt x="7" y="28"/>
                    </a:lnTo>
                    <a:lnTo>
                      <a:pt x="7" y="32"/>
                    </a:lnTo>
                    <a:lnTo>
                      <a:pt x="7" y="32"/>
                    </a:lnTo>
                    <a:lnTo>
                      <a:pt x="3" y="28"/>
                    </a:lnTo>
                    <a:lnTo>
                      <a:pt x="0" y="28"/>
                    </a:lnTo>
                    <a:lnTo>
                      <a:pt x="7" y="28"/>
                    </a:lnTo>
                    <a:lnTo>
                      <a:pt x="18" y="21"/>
                    </a:lnTo>
                    <a:lnTo>
                      <a:pt x="18" y="21"/>
                    </a:lnTo>
                    <a:lnTo>
                      <a:pt x="21" y="17"/>
                    </a:lnTo>
                    <a:lnTo>
                      <a:pt x="28" y="17"/>
                    </a:lnTo>
                    <a:lnTo>
                      <a:pt x="32" y="17"/>
                    </a:lnTo>
                    <a:lnTo>
                      <a:pt x="32" y="14"/>
                    </a:lnTo>
                    <a:lnTo>
                      <a:pt x="28" y="14"/>
                    </a:lnTo>
                    <a:lnTo>
                      <a:pt x="28" y="10"/>
                    </a:lnTo>
                    <a:lnTo>
                      <a:pt x="32" y="10"/>
                    </a:lnTo>
                    <a:lnTo>
                      <a:pt x="36" y="7"/>
                    </a:lnTo>
                    <a:lnTo>
                      <a:pt x="43"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02" name="Freeform 927">
                <a:extLst>
                  <a:ext uri="{FF2B5EF4-FFF2-40B4-BE49-F238E27FC236}">
                    <a16:creationId xmlns:a16="http://schemas.microsoft.com/office/drawing/2014/main" id="{1EEAF33F-ACFE-46E8-A815-784B4217F24F}"/>
                  </a:ext>
                </a:extLst>
              </p:cNvPr>
              <p:cNvSpPr>
                <a:spLocks/>
              </p:cNvSpPr>
              <p:nvPr/>
            </p:nvSpPr>
            <p:spPr bwMode="auto">
              <a:xfrm>
                <a:off x="5617" y="573"/>
                <a:ext cx="150" cy="64"/>
              </a:xfrm>
              <a:custGeom>
                <a:avLst/>
                <a:gdLst>
                  <a:gd name="T0" fmla="*/ 43 w 150"/>
                  <a:gd name="T1" fmla="*/ 7 h 64"/>
                  <a:gd name="T2" fmla="*/ 43 w 150"/>
                  <a:gd name="T3" fmla="*/ 3 h 64"/>
                  <a:gd name="T4" fmla="*/ 53 w 150"/>
                  <a:gd name="T5" fmla="*/ 7 h 64"/>
                  <a:gd name="T6" fmla="*/ 57 w 150"/>
                  <a:gd name="T7" fmla="*/ 3 h 64"/>
                  <a:gd name="T8" fmla="*/ 89 w 150"/>
                  <a:gd name="T9" fmla="*/ 0 h 64"/>
                  <a:gd name="T10" fmla="*/ 93 w 150"/>
                  <a:gd name="T11" fmla="*/ 0 h 64"/>
                  <a:gd name="T12" fmla="*/ 104 w 150"/>
                  <a:gd name="T13" fmla="*/ 3 h 64"/>
                  <a:gd name="T14" fmla="*/ 107 w 150"/>
                  <a:gd name="T15" fmla="*/ 7 h 64"/>
                  <a:gd name="T16" fmla="*/ 100 w 150"/>
                  <a:gd name="T17" fmla="*/ 14 h 64"/>
                  <a:gd name="T18" fmla="*/ 96 w 150"/>
                  <a:gd name="T19" fmla="*/ 17 h 64"/>
                  <a:gd name="T20" fmla="*/ 89 w 150"/>
                  <a:gd name="T21" fmla="*/ 21 h 64"/>
                  <a:gd name="T22" fmla="*/ 100 w 150"/>
                  <a:gd name="T23" fmla="*/ 17 h 64"/>
                  <a:gd name="T24" fmla="*/ 114 w 150"/>
                  <a:gd name="T25" fmla="*/ 10 h 64"/>
                  <a:gd name="T26" fmla="*/ 111 w 150"/>
                  <a:gd name="T27" fmla="*/ 7 h 64"/>
                  <a:gd name="T28" fmla="*/ 114 w 150"/>
                  <a:gd name="T29" fmla="*/ 3 h 64"/>
                  <a:gd name="T30" fmla="*/ 122 w 150"/>
                  <a:gd name="T31" fmla="*/ 7 h 64"/>
                  <a:gd name="T32" fmla="*/ 132 w 150"/>
                  <a:gd name="T33" fmla="*/ 7 h 64"/>
                  <a:gd name="T34" fmla="*/ 136 w 150"/>
                  <a:gd name="T35" fmla="*/ 10 h 64"/>
                  <a:gd name="T36" fmla="*/ 143 w 150"/>
                  <a:gd name="T37" fmla="*/ 17 h 64"/>
                  <a:gd name="T38" fmla="*/ 147 w 150"/>
                  <a:gd name="T39" fmla="*/ 17 h 64"/>
                  <a:gd name="T40" fmla="*/ 143 w 150"/>
                  <a:gd name="T41" fmla="*/ 21 h 64"/>
                  <a:gd name="T42" fmla="*/ 150 w 150"/>
                  <a:gd name="T43" fmla="*/ 21 h 64"/>
                  <a:gd name="T44" fmla="*/ 143 w 150"/>
                  <a:gd name="T45" fmla="*/ 28 h 64"/>
                  <a:gd name="T46" fmla="*/ 139 w 150"/>
                  <a:gd name="T47" fmla="*/ 32 h 64"/>
                  <a:gd name="T48" fmla="*/ 139 w 150"/>
                  <a:gd name="T49" fmla="*/ 35 h 64"/>
                  <a:gd name="T50" fmla="*/ 139 w 150"/>
                  <a:gd name="T51" fmla="*/ 43 h 64"/>
                  <a:gd name="T52" fmla="*/ 125 w 150"/>
                  <a:gd name="T53" fmla="*/ 43 h 64"/>
                  <a:gd name="T54" fmla="*/ 136 w 150"/>
                  <a:gd name="T55" fmla="*/ 46 h 64"/>
                  <a:gd name="T56" fmla="*/ 139 w 150"/>
                  <a:gd name="T57" fmla="*/ 53 h 64"/>
                  <a:gd name="T58" fmla="*/ 139 w 150"/>
                  <a:gd name="T59" fmla="*/ 57 h 64"/>
                  <a:gd name="T60" fmla="*/ 136 w 150"/>
                  <a:gd name="T61" fmla="*/ 60 h 64"/>
                  <a:gd name="T62" fmla="*/ 129 w 150"/>
                  <a:gd name="T63" fmla="*/ 64 h 64"/>
                  <a:gd name="T64" fmla="*/ 122 w 150"/>
                  <a:gd name="T65" fmla="*/ 64 h 64"/>
                  <a:gd name="T66" fmla="*/ 96 w 150"/>
                  <a:gd name="T67" fmla="*/ 60 h 64"/>
                  <a:gd name="T68" fmla="*/ 86 w 150"/>
                  <a:gd name="T69" fmla="*/ 57 h 64"/>
                  <a:gd name="T70" fmla="*/ 68 w 150"/>
                  <a:gd name="T71" fmla="*/ 53 h 64"/>
                  <a:gd name="T72" fmla="*/ 64 w 150"/>
                  <a:gd name="T73" fmla="*/ 53 h 64"/>
                  <a:gd name="T74" fmla="*/ 61 w 150"/>
                  <a:gd name="T75" fmla="*/ 53 h 64"/>
                  <a:gd name="T76" fmla="*/ 57 w 150"/>
                  <a:gd name="T77" fmla="*/ 46 h 64"/>
                  <a:gd name="T78" fmla="*/ 46 w 150"/>
                  <a:gd name="T79" fmla="*/ 53 h 64"/>
                  <a:gd name="T80" fmla="*/ 39 w 150"/>
                  <a:gd name="T81" fmla="*/ 50 h 64"/>
                  <a:gd name="T82" fmla="*/ 32 w 150"/>
                  <a:gd name="T83" fmla="*/ 43 h 64"/>
                  <a:gd name="T84" fmla="*/ 28 w 150"/>
                  <a:gd name="T85" fmla="*/ 39 h 64"/>
                  <a:gd name="T86" fmla="*/ 28 w 150"/>
                  <a:gd name="T87" fmla="*/ 35 h 64"/>
                  <a:gd name="T88" fmla="*/ 25 w 150"/>
                  <a:gd name="T89" fmla="*/ 32 h 64"/>
                  <a:gd name="T90" fmla="*/ 18 w 150"/>
                  <a:gd name="T91" fmla="*/ 32 h 64"/>
                  <a:gd name="T92" fmla="*/ 18 w 150"/>
                  <a:gd name="T93" fmla="*/ 28 h 64"/>
                  <a:gd name="T94" fmla="*/ 10 w 150"/>
                  <a:gd name="T95" fmla="*/ 28 h 64"/>
                  <a:gd name="T96" fmla="*/ 7 w 150"/>
                  <a:gd name="T97" fmla="*/ 28 h 64"/>
                  <a:gd name="T98" fmla="*/ 7 w 150"/>
                  <a:gd name="T99" fmla="*/ 32 h 64"/>
                  <a:gd name="T100" fmla="*/ 0 w 150"/>
                  <a:gd name="T101" fmla="*/ 28 h 64"/>
                  <a:gd name="T102" fmla="*/ 18 w 150"/>
                  <a:gd name="T103" fmla="*/ 21 h 64"/>
                  <a:gd name="T104" fmla="*/ 21 w 150"/>
                  <a:gd name="T105" fmla="*/ 17 h 64"/>
                  <a:gd name="T106" fmla="*/ 32 w 150"/>
                  <a:gd name="T107" fmla="*/ 17 h 64"/>
                  <a:gd name="T108" fmla="*/ 28 w 150"/>
                  <a:gd name="T109" fmla="*/ 14 h 64"/>
                  <a:gd name="T110" fmla="*/ 32 w 150"/>
                  <a:gd name="T111" fmla="*/ 10 h 64"/>
                  <a:gd name="T112" fmla="*/ 43 w 150"/>
                  <a:gd name="T113"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0" h="64">
                    <a:moveTo>
                      <a:pt x="43" y="7"/>
                    </a:moveTo>
                    <a:lnTo>
                      <a:pt x="43" y="7"/>
                    </a:lnTo>
                    <a:lnTo>
                      <a:pt x="43" y="3"/>
                    </a:lnTo>
                    <a:lnTo>
                      <a:pt x="43" y="3"/>
                    </a:lnTo>
                    <a:lnTo>
                      <a:pt x="50" y="7"/>
                    </a:lnTo>
                    <a:lnTo>
                      <a:pt x="53" y="7"/>
                    </a:lnTo>
                    <a:lnTo>
                      <a:pt x="50" y="3"/>
                    </a:lnTo>
                    <a:lnTo>
                      <a:pt x="57" y="3"/>
                    </a:lnTo>
                    <a:lnTo>
                      <a:pt x="79" y="0"/>
                    </a:lnTo>
                    <a:lnTo>
                      <a:pt x="89" y="0"/>
                    </a:lnTo>
                    <a:lnTo>
                      <a:pt x="89" y="0"/>
                    </a:lnTo>
                    <a:lnTo>
                      <a:pt x="93" y="0"/>
                    </a:lnTo>
                    <a:lnTo>
                      <a:pt x="100" y="3"/>
                    </a:lnTo>
                    <a:lnTo>
                      <a:pt x="104" y="3"/>
                    </a:lnTo>
                    <a:lnTo>
                      <a:pt x="107" y="7"/>
                    </a:lnTo>
                    <a:lnTo>
                      <a:pt x="107" y="7"/>
                    </a:lnTo>
                    <a:lnTo>
                      <a:pt x="107" y="10"/>
                    </a:lnTo>
                    <a:lnTo>
                      <a:pt x="100" y="14"/>
                    </a:lnTo>
                    <a:lnTo>
                      <a:pt x="100" y="17"/>
                    </a:lnTo>
                    <a:lnTo>
                      <a:pt x="96" y="17"/>
                    </a:lnTo>
                    <a:lnTo>
                      <a:pt x="82" y="21"/>
                    </a:lnTo>
                    <a:lnTo>
                      <a:pt x="89" y="21"/>
                    </a:lnTo>
                    <a:lnTo>
                      <a:pt x="93" y="17"/>
                    </a:lnTo>
                    <a:lnTo>
                      <a:pt x="100" y="17"/>
                    </a:lnTo>
                    <a:lnTo>
                      <a:pt x="104" y="14"/>
                    </a:lnTo>
                    <a:lnTo>
                      <a:pt x="114" y="10"/>
                    </a:lnTo>
                    <a:lnTo>
                      <a:pt x="114" y="7"/>
                    </a:lnTo>
                    <a:lnTo>
                      <a:pt x="111" y="7"/>
                    </a:lnTo>
                    <a:lnTo>
                      <a:pt x="111" y="7"/>
                    </a:lnTo>
                    <a:lnTo>
                      <a:pt x="114" y="3"/>
                    </a:lnTo>
                    <a:lnTo>
                      <a:pt x="125" y="7"/>
                    </a:lnTo>
                    <a:lnTo>
                      <a:pt x="122" y="7"/>
                    </a:lnTo>
                    <a:lnTo>
                      <a:pt x="125" y="7"/>
                    </a:lnTo>
                    <a:lnTo>
                      <a:pt x="132" y="7"/>
                    </a:lnTo>
                    <a:lnTo>
                      <a:pt x="136" y="7"/>
                    </a:lnTo>
                    <a:lnTo>
                      <a:pt x="136" y="10"/>
                    </a:lnTo>
                    <a:lnTo>
                      <a:pt x="143" y="14"/>
                    </a:lnTo>
                    <a:lnTo>
                      <a:pt x="143" y="17"/>
                    </a:lnTo>
                    <a:lnTo>
                      <a:pt x="147" y="17"/>
                    </a:lnTo>
                    <a:lnTo>
                      <a:pt x="147" y="17"/>
                    </a:lnTo>
                    <a:lnTo>
                      <a:pt x="143" y="21"/>
                    </a:lnTo>
                    <a:lnTo>
                      <a:pt x="143" y="21"/>
                    </a:lnTo>
                    <a:lnTo>
                      <a:pt x="147" y="21"/>
                    </a:lnTo>
                    <a:lnTo>
                      <a:pt x="150" y="21"/>
                    </a:lnTo>
                    <a:lnTo>
                      <a:pt x="143" y="25"/>
                    </a:lnTo>
                    <a:lnTo>
                      <a:pt x="143" y="28"/>
                    </a:lnTo>
                    <a:lnTo>
                      <a:pt x="139" y="28"/>
                    </a:lnTo>
                    <a:lnTo>
                      <a:pt x="139" y="32"/>
                    </a:lnTo>
                    <a:lnTo>
                      <a:pt x="139" y="32"/>
                    </a:lnTo>
                    <a:lnTo>
                      <a:pt x="139" y="35"/>
                    </a:lnTo>
                    <a:lnTo>
                      <a:pt x="139" y="39"/>
                    </a:lnTo>
                    <a:lnTo>
                      <a:pt x="139" y="43"/>
                    </a:lnTo>
                    <a:lnTo>
                      <a:pt x="125" y="39"/>
                    </a:lnTo>
                    <a:lnTo>
                      <a:pt x="125" y="43"/>
                    </a:lnTo>
                    <a:lnTo>
                      <a:pt x="132" y="46"/>
                    </a:lnTo>
                    <a:lnTo>
                      <a:pt x="136" y="46"/>
                    </a:lnTo>
                    <a:lnTo>
                      <a:pt x="136" y="50"/>
                    </a:lnTo>
                    <a:lnTo>
                      <a:pt x="139" y="53"/>
                    </a:lnTo>
                    <a:lnTo>
                      <a:pt x="139" y="53"/>
                    </a:lnTo>
                    <a:lnTo>
                      <a:pt x="139" y="57"/>
                    </a:lnTo>
                    <a:lnTo>
                      <a:pt x="139" y="57"/>
                    </a:lnTo>
                    <a:lnTo>
                      <a:pt x="136" y="60"/>
                    </a:lnTo>
                    <a:lnTo>
                      <a:pt x="129" y="60"/>
                    </a:lnTo>
                    <a:lnTo>
                      <a:pt x="129" y="64"/>
                    </a:lnTo>
                    <a:lnTo>
                      <a:pt x="125" y="64"/>
                    </a:lnTo>
                    <a:lnTo>
                      <a:pt x="122" y="64"/>
                    </a:lnTo>
                    <a:lnTo>
                      <a:pt x="100" y="64"/>
                    </a:lnTo>
                    <a:lnTo>
                      <a:pt x="96" y="60"/>
                    </a:lnTo>
                    <a:lnTo>
                      <a:pt x="93" y="60"/>
                    </a:lnTo>
                    <a:lnTo>
                      <a:pt x="86" y="57"/>
                    </a:lnTo>
                    <a:lnTo>
                      <a:pt x="86" y="57"/>
                    </a:lnTo>
                    <a:lnTo>
                      <a:pt x="68" y="53"/>
                    </a:lnTo>
                    <a:lnTo>
                      <a:pt x="68" y="53"/>
                    </a:lnTo>
                    <a:lnTo>
                      <a:pt x="64" y="53"/>
                    </a:lnTo>
                    <a:lnTo>
                      <a:pt x="61" y="53"/>
                    </a:lnTo>
                    <a:lnTo>
                      <a:pt x="61" y="53"/>
                    </a:lnTo>
                    <a:lnTo>
                      <a:pt x="61" y="46"/>
                    </a:lnTo>
                    <a:lnTo>
                      <a:pt x="57" y="46"/>
                    </a:lnTo>
                    <a:lnTo>
                      <a:pt x="53" y="50"/>
                    </a:lnTo>
                    <a:lnTo>
                      <a:pt x="46" y="53"/>
                    </a:lnTo>
                    <a:lnTo>
                      <a:pt x="43" y="50"/>
                    </a:lnTo>
                    <a:lnTo>
                      <a:pt x="39" y="50"/>
                    </a:lnTo>
                    <a:lnTo>
                      <a:pt x="36" y="46"/>
                    </a:lnTo>
                    <a:lnTo>
                      <a:pt x="32" y="43"/>
                    </a:lnTo>
                    <a:lnTo>
                      <a:pt x="28" y="43"/>
                    </a:lnTo>
                    <a:lnTo>
                      <a:pt x="28" y="39"/>
                    </a:lnTo>
                    <a:lnTo>
                      <a:pt x="28" y="35"/>
                    </a:lnTo>
                    <a:lnTo>
                      <a:pt x="28" y="35"/>
                    </a:lnTo>
                    <a:lnTo>
                      <a:pt x="25" y="32"/>
                    </a:lnTo>
                    <a:lnTo>
                      <a:pt x="25" y="32"/>
                    </a:lnTo>
                    <a:lnTo>
                      <a:pt x="25" y="32"/>
                    </a:lnTo>
                    <a:lnTo>
                      <a:pt x="18" y="32"/>
                    </a:lnTo>
                    <a:lnTo>
                      <a:pt x="18" y="32"/>
                    </a:lnTo>
                    <a:lnTo>
                      <a:pt x="18" y="28"/>
                    </a:lnTo>
                    <a:lnTo>
                      <a:pt x="14" y="32"/>
                    </a:lnTo>
                    <a:lnTo>
                      <a:pt x="10" y="28"/>
                    </a:lnTo>
                    <a:lnTo>
                      <a:pt x="7" y="28"/>
                    </a:lnTo>
                    <a:lnTo>
                      <a:pt x="7" y="28"/>
                    </a:lnTo>
                    <a:lnTo>
                      <a:pt x="7" y="32"/>
                    </a:lnTo>
                    <a:lnTo>
                      <a:pt x="7" y="32"/>
                    </a:lnTo>
                    <a:lnTo>
                      <a:pt x="3" y="28"/>
                    </a:lnTo>
                    <a:lnTo>
                      <a:pt x="0" y="28"/>
                    </a:lnTo>
                    <a:lnTo>
                      <a:pt x="7" y="28"/>
                    </a:lnTo>
                    <a:lnTo>
                      <a:pt x="18" y="21"/>
                    </a:lnTo>
                    <a:lnTo>
                      <a:pt x="18" y="21"/>
                    </a:lnTo>
                    <a:lnTo>
                      <a:pt x="21" y="17"/>
                    </a:lnTo>
                    <a:lnTo>
                      <a:pt x="28" y="17"/>
                    </a:lnTo>
                    <a:lnTo>
                      <a:pt x="32" y="17"/>
                    </a:lnTo>
                    <a:lnTo>
                      <a:pt x="32" y="14"/>
                    </a:lnTo>
                    <a:lnTo>
                      <a:pt x="28" y="14"/>
                    </a:lnTo>
                    <a:lnTo>
                      <a:pt x="28" y="10"/>
                    </a:lnTo>
                    <a:lnTo>
                      <a:pt x="32" y="10"/>
                    </a:lnTo>
                    <a:lnTo>
                      <a:pt x="36" y="7"/>
                    </a:lnTo>
                    <a:lnTo>
                      <a:pt x="43"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03" name="Freeform 928">
                <a:extLst>
                  <a:ext uri="{FF2B5EF4-FFF2-40B4-BE49-F238E27FC236}">
                    <a16:creationId xmlns:a16="http://schemas.microsoft.com/office/drawing/2014/main" id="{71B3366A-0B11-4F7C-8C46-232524FF3DDA}"/>
                  </a:ext>
                </a:extLst>
              </p:cNvPr>
              <p:cNvSpPr>
                <a:spLocks/>
              </p:cNvSpPr>
              <p:nvPr/>
            </p:nvSpPr>
            <p:spPr bwMode="auto">
              <a:xfrm>
                <a:off x="5749" y="605"/>
                <a:ext cx="126" cy="68"/>
              </a:xfrm>
              <a:custGeom>
                <a:avLst/>
                <a:gdLst>
                  <a:gd name="T0" fmla="*/ 15 w 126"/>
                  <a:gd name="T1" fmla="*/ 46 h 68"/>
                  <a:gd name="T2" fmla="*/ 18 w 126"/>
                  <a:gd name="T3" fmla="*/ 39 h 68"/>
                  <a:gd name="T4" fmla="*/ 25 w 126"/>
                  <a:gd name="T5" fmla="*/ 28 h 68"/>
                  <a:gd name="T6" fmla="*/ 36 w 126"/>
                  <a:gd name="T7" fmla="*/ 32 h 68"/>
                  <a:gd name="T8" fmla="*/ 29 w 126"/>
                  <a:gd name="T9" fmla="*/ 25 h 68"/>
                  <a:gd name="T10" fmla="*/ 36 w 126"/>
                  <a:gd name="T11" fmla="*/ 21 h 68"/>
                  <a:gd name="T12" fmla="*/ 36 w 126"/>
                  <a:gd name="T13" fmla="*/ 18 h 68"/>
                  <a:gd name="T14" fmla="*/ 36 w 126"/>
                  <a:gd name="T15" fmla="*/ 14 h 68"/>
                  <a:gd name="T16" fmla="*/ 40 w 126"/>
                  <a:gd name="T17" fmla="*/ 14 h 68"/>
                  <a:gd name="T18" fmla="*/ 47 w 126"/>
                  <a:gd name="T19" fmla="*/ 11 h 68"/>
                  <a:gd name="T20" fmla="*/ 47 w 126"/>
                  <a:gd name="T21" fmla="*/ 7 h 68"/>
                  <a:gd name="T22" fmla="*/ 50 w 126"/>
                  <a:gd name="T23" fmla="*/ 7 h 68"/>
                  <a:gd name="T24" fmla="*/ 58 w 126"/>
                  <a:gd name="T25" fmla="*/ 11 h 68"/>
                  <a:gd name="T26" fmla="*/ 58 w 126"/>
                  <a:gd name="T27" fmla="*/ 3 h 68"/>
                  <a:gd name="T28" fmla="*/ 72 w 126"/>
                  <a:gd name="T29" fmla="*/ 3 h 68"/>
                  <a:gd name="T30" fmla="*/ 72 w 126"/>
                  <a:gd name="T31" fmla="*/ 7 h 68"/>
                  <a:gd name="T32" fmla="*/ 79 w 126"/>
                  <a:gd name="T33" fmla="*/ 7 h 68"/>
                  <a:gd name="T34" fmla="*/ 72 w 126"/>
                  <a:gd name="T35" fmla="*/ 14 h 68"/>
                  <a:gd name="T36" fmla="*/ 72 w 126"/>
                  <a:gd name="T37" fmla="*/ 18 h 68"/>
                  <a:gd name="T38" fmla="*/ 79 w 126"/>
                  <a:gd name="T39" fmla="*/ 18 h 68"/>
                  <a:gd name="T40" fmla="*/ 83 w 126"/>
                  <a:gd name="T41" fmla="*/ 11 h 68"/>
                  <a:gd name="T42" fmla="*/ 86 w 126"/>
                  <a:gd name="T43" fmla="*/ 14 h 68"/>
                  <a:gd name="T44" fmla="*/ 90 w 126"/>
                  <a:gd name="T45" fmla="*/ 18 h 68"/>
                  <a:gd name="T46" fmla="*/ 93 w 126"/>
                  <a:gd name="T47" fmla="*/ 14 h 68"/>
                  <a:gd name="T48" fmla="*/ 97 w 126"/>
                  <a:gd name="T49" fmla="*/ 18 h 68"/>
                  <a:gd name="T50" fmla="*/ 97 w 126"/>
                  <a:gd name="T51" fmla="*/ 21 h 68"/>
                  <a:gd name="T52" fmla="*/ 101 w 126"/>
                  <a:gd name="T53" fmla="*/ 21 h 68"/>
                  <a:gd name="T54" fmla="*/ 104 w 126"/>
                  <a:gd name="T55" fmla="*/ 18 h 68"/>
                  <a:gd name="T56" fmla="*/ 108 w 126"/>
                  <a:gd name="T57" fmla="*/ 25 h 68"/>
                  <a:gd name="T58" fmla="*/ 126 w 126"/>
                  <a:gd name="T59" fmla="*/ 32 h 68"/>
                  <a:gd name="T60" fmla="*/ 126 w 126"/>
                  <a:gd name="T61" fmla="*/ 39 h 68"/>
                  <a:gd name="T62" fmla="*/ 126 w 126"/>
                  <a:gd name="T63" fmla="*/ 43 h 68"/>
                  <a:gd name="T64" fmla="*/ 118 w 126"/>
                  <a:gd name="T65" fmla="*/ 50 h 68"/>
                  <a:gd name="T66" fmla="*/ 111 w 126"/>
                  <a:gd name="T67" fmla="*/ 50 h 68"/>
                  <a:gd name="T68" fmla="*/ 90 w 126"/>
                  <a:gd name="T69" fmla="*/ 57 h 68"/>
                  <a:gd name="T70" fmla="*/ 79 w 126"/>
                  <a:gd name="T71" fmla="*/ 57 h 68"/>
                  <a:gd name="T72" fmla="*/ 76 w 126"/>
                  <a:gd name="T73" fmla="*/ 57 h 68"/>
                  <a:gd name="T74" fmla="*/ 72 w 126"/>
                  <a:gd name="T75" fmla="*/ 57 h 68"/>
                  <a:gd name="T76" fmla="*/ 54 w 126"/>
                  <a:gd name="T77" fmla="*/ 57 h 68"/>
                  <a:gd name="T78" fmla="*/ 50 w 126"/>
                  <a:gd name="T79" fmla="*/ 57 h 68"/>
                  <a:gd name="T80" fmla="*/ 36 w 126"/>
                  <a:gd name="T81" fmla="*/ 61 h 68"/>
                  <a:gd name="T82" fmla="*/ 29 w 126"/>
                  <a:gd name="T83" fmla="*/ 64 h 68"/>
                  <a:gd name="T84" fmla="*/ 15 w 126"/>
                  <a:gd name="T85" fmla="*/ 68 h 68"/>
                  <a:gd name="T86" fmla="*/ 4 w 126"/>
                  <a:gd name="T87" fmla="*/ 68 h 68"/>
                  <a:gd name="T88" fmla="*/ 4 w 126"/>
                  <a:gd name="T89" fmla="*/ 64 h 68"/>
                  <a:gd name="T90" fmla="*/ 0 w 126"/>
                  <a:gd name="T91" fmla="*/ 64 h 68"/>
                  <a:gd name="T92" fmla="*/ 4 w 126"/>
                  <a:gd name="T93" fmla="*/ 57 h 68"/>
                  <a:gd name="T94" fmla="*/ 11 w 126"/>
                  <a:gd name="T95" fmla="*/ 4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6" h="68">
                    <a:moveTo>
                      <a:pt x="11" y="46"/>
                    </a:moveTo>
                    <a:lnTo>
                      <a:pt x="15" y="46"/>
                    </a:lnTo>
                    <a:lnTo>
                      <a:pt x="15" y="43"/>
                    </a:lnTo>
                    <a:lnTo>
                      <a:pt x="18" y="39"/>
                    </a:lnTo>
                    <a:lnTo>
                      <a:pt x="18" y="36"/>
                    </a:lnTo>
                    <a:lnTo>
                      <a:pt x="25" y="28"/>
                    </a:lnTo>
                    <a:lnTo>
                      <a:pt x="33" y="32"/>
                    </a:lnTo>
                    <a:lnTo>
                      <a:pt x="36" y="32"/>
                    </a:lnTo>
                    <a:lnTo>
                      <a:pt x="29" y="28"/>
                    </a:lnTo>
                    <a:lnTo>
                      <a:pt x="29" y="25"/>
                    </a:lnTo>
                    <a:lnTo>
                      <a:pt x="29" y="21"/>
                    </a:lnTo>
                    <a:lnTo>
                      <a:pt x="36" y="21"/>
                    </a:lnTo>
                    <a:lnTo>
                      <a:pt x="36" y="18"/>
                    </a:lnTo>
                    <a:lnTo>
                      <a:pt x="36" y="18"/>
                    </a:lnTo>
                    <a:lnTo>
                      <a:pt x="36" y="18"/>
                    </a:lnTo>
                    <a:lnTo>
                      <a:pt x="36" y="14"/>
                    </a:lnTo>
                    <a:lnTo>
                      <a:pt x="40" y="14"/>
                    </a:lnTo>
                    <a:lnTo>
                      <a:pt x="40" y="14"/>
                    </a:lnTo>
                    <a:lnTo>
                      <a:pt x="40" y="14"/>
                    </a:lnTo>
                    <a:lnTo>
                      <a:pt x="47" y="11"/>
                    </a:lnTo>
                    <a:lnTo>
                      <a:pt x="47" y="7"/>
                    </a:lnTo>
                    <a:lnTo>
                      <a:pt x="47" y="7"/>
                    </a:lnTo>
                    <a:lnTo>
                      <a:pt x="50" y="3"/>
                    </a:lnTo>
                    <a:lnTo>
                      <a:pt x="50" y="7"/>
                    </a:lnTo>
                    <a:lnTo>
                      <a:pt x="50" y="11"/>
                    </a:lnTo>
                    <a:lnTo>
                      <a:pt x="58" y="11"/>
                    </a:lnTo>
                    <a:lnTo>
                      <a:pt x="58" y="7"/>
                    </a:lnTo>
                    <a:lnTo>
                      <a:pt x="58" y="3"/>
                    </a:lnTo>
                    <a:lnTo>
                      <a:pt x="61" y="0"/>
                    </a:lnTo>
                    <a:lnTo>
                      <a:pt x="72" y="3"/>
                    </a:lnTo>
                    <a:lnTo>
                      <a:pt x="72" y="7"/>
                    </a:lnTo>
                    <a:lnTo>
                      <a:pt x="72" y="7"/>
                    </a:lnTo>
                    <a:lnTo>
                      <a:pt x="76" y="3"/>
                    </a:lnTo>
                    <a:lnTo>
                      <a:pt x="79" y="7"/>
                    </a:lnTo>
                    <a:lnTo>
                      <a:pt x="79" y="7"/>
                    </a:lnTo>
                    <a:lnTo>
                      <a:pt x="72" y="14"/>
                    </a:lnTo>
                    <a:lnTo>
                      <a:pt x="72" y="14"/>
                    </a:lnTo>
                    <a:lnTo>
                      <a:pt x="72" y="18"/>
                    </a:lnTo>
                    <a:lnTo>
                      <a:pt x="72" y="21"/>
                    </a:lnTo>
                    <a:lnTo>
                      <a:pt x="79" y="18"/>
                    </a:lnTo>
                    <a:lnTo>
                      <a:pt x="83" y="14"/>
                    </a:lnTo>
                    <a:lnTo>
                      <a:pt x="83" y="11"/>
                    </a:lnTo>
                    <a:lnTo>
                      <a:pt x="83" y="11"/>
                    </a:lnTo>
                    <a:lnTo>
                      <a:pt x="86" y="14"/>
                    </a:lnTo>
                    <a:lnTo>
                      <a:pt x="86" y="14"/>
                    </a:lnTo>
                    <a:lnTo>
                      <a:pt x="90" y="18"/>
                    </a:lnTo>
                    <a:lnTo>
                      <a:pt x="90" y="14"/>
                    </a:lnTo>
                    <a:lnTo>
                      <a:pt x="93" y="14"/>
                    </a:lnTo>
                    <a:lnTo>
                      <a:pt x="97" y="14"/>
                    </a:lnTo>
                    <a:lnTo>
                      <a:pt x="97" y="18"/>
                    </a:lnTo>
                    <a:lnTo>
                      <a:pt x="97" y="18"/>
                    </a:lnTo>
                    <a:lnTo>
                      <a:pt x="97" y="21"/>
                    </a:lnTo>
                    <a:lnTo>
                      <a:pt x="101" y="21"/>
                    </a:lnTo>
                    <a:lnTo>
                      <a:pt x="101" y="21"/>
                    </a:lnTo>
                    <a:lnTo>
                      <a:pt x="101" y="18"/>
                    </a:lnTo>
                    <a:lnTo>
                      <a:pt x="104" y="18"/>
                    </a:lnTo>
                    <a:lnTo>
                      <a:pt x="104" y="21"/>
                    </a:lnTo>
                    <a:lnTo>
                      <a:pt x="108" y="25"/>
                    </a:lnTo>
                    <a:lnTo>
                      <a:pt x="122" y="28"/>
                    </a:lnTo>
                    <a:lnTo>
                      <a:pt x="126" y="32"/>
                    </a:lnTo>
                    <a:lnTo>
                      <a:pt x="126" y="36"/>
                    </a:lnTo>
                    <a:lnTo>
                      <a:pt x="126" y="39"/>
                    </a:lnTo>
                    <a:lnTo>
                      <a:pt x="126" y="39"/>
                    </a:lnTo>
                    <a:lnTo>
                      <a:pt x="126" y="43"/>
                    </a:lnTo>
                    <a:lnTo>
                      <a:pt x="126" y="46"/>
                    </a:lnTo>
                    <a:lnTo>
                      <a:pt x="118" y="50"/>
                    </a:lnTo>
                    <a:lnTo>
                      <a:pt x="115" y="54"/>
                    </a:lnTo>
                    <a:lnTo>
                      <a:pt x="111" y="50"/>
                    </a:lnTo>
                    <a:lnTo>
                      <a:pt x="104" y="54"/>
                    </a:lnTo>
                    <a:lnTo>
                      <a:pt x="90" y="57"/>
                    </a:lnTo>
                    <a:lnTo>
                      <a:pt x="83" y="57"/>
                    </a:lnTo>
                    <a:lnTo>
                      <a:pt x="79" y="57"/>
                    </a:lnTo>
                    <a:lnTo>
                      <a:pt x="76" y="57"/>
                    </a:lnTo>
                    <a:lnTo>
                      <a:pt x="76" y="57"/>
                    </a:lnTo>
                    <a:lnTo>
                      <a:pt x="76" y="57"/>
                    </a:lnTo>
                    <a:lnTo>
                      <a:pt x="72" y="57"/>
                    </a:lnTo>
                    <a:lnTo>
                      <a:pt x="65" y="57"/>
                    </a:lnTo>
                    <a:lnTo>
                      <a:pt x="54" y="57"/>
                    </a:lnTo>
                    <a:lnTo>
                      <a:pt x="54" y="57"/>
                    </a:lnTo>
                    <a:lnTo>
                      <a:pt x="50" y="57"/>
                    </a:lnTo>
                    <a:lnTo>
                      <a:pt x="36" y="57"/>
                    </a:lnTo>
                    <a:lnTo>
                      <a:pt x="36" y="61"/>
                    </a:lnTo>
                    <a:lnTo>
                      <a:pt x="33" y="61"/>
                    </a:lnTo>
                    <a:lnTo>
                      <a:pt x="29" y="64"/>
                    </a:lnTo>
                    <a:lnTo>
                      <a:pt x="22" y="64"/>
                    </a:lnTo>
                    <a:lnTo>
                      <a:pt x="15" y="68"/>
                    </a:lnTo>
                    <a:lnTo>
                      <a:pt x="11" y="68"/>
                    </a:lnTo>
                    <a:lnTo>
                      <a:pt x="4" y="68"/>
                    </a:lnTo>
                    <a:lnTo>
                      <a:pt x="4" y="68"/>
                    </a:lnTo>
                    <a:lnTo>
                      <a:pt x="4" y="64"/>
                    </a:lnTo>
                    <a:lnTo>
                      <a:pt x="4" y="64"/>
                    </a:lnTo>
                    <a:lnTo>
                      <a:pt x="0" y="64"/>
                    </a:lnTo>
                    <a:lnTo>
                      <a:pt x="0" y="61"/>
                    </a:lnTo>
                    <a:lnTo>
                      <a:pt x="4" y="57"/>
                    </a:lnTo>
                    <a:lnTo>
                      <a:pt x="15" y="50"/>
                    </a:lnTo>
                    <a:lnTo>
                      <a:pt x="11" y="46"/>
                    </a:lnTo>
                    <a:lnTo>
                      <a:pt x="11" y="4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04" name="Freeform 929">
                <a:extLst>
                  <a:ext uri="{FF2B5EF4-FFF2-40B4-BE49-F238E27FC236}">
                    <a16:creationId xmlns:a16="http://schemas.microsoft.com/office/drawing/2014/main" id="{EA2BCE25-DC60-476F-91E3-53FF15749890}"/>
                  </a:ext>
                </a:extLst>
              </p:cNvPr>
              <p:cNvSpPr>
                <a:spLocks/>
              </p:cNvSpPr>
              <p:nvPr/>
            </p:nvSpPr>
            <p:spPr bwMode="auto">
              <a:xfrm>
                <a:off x="5749" y="605"/>
                <a:ext cx="126" cy="68"/>
              </a:xfrm>
              <a:custGeom>
                <a:avLst/>
                <a:gdLst>
                  <a:gd name="T0" fmla="*/ 15 w 126"/>
                  <a:gd name="T1" fmla="*/ 46 h 68"/>
                  <a:gd name="T2" fmla="*/ 18 w 126"/>
                  <a:gd name="T3" fmla="*/ 39 h 68"/>
                  <a:gd name="T4" fmla="*/ 25 w 126"/>
                  <a:gd name="T5" fmla="*/ 28 h 68"/>
                  <a:gd name="T6" fmla="*/ 36 w 126"/>
                  <a:gd name="T7" fmla="*/ 32 h 68"/>
                  <a:gd name="T8" fmla="*/ 29 w 126"/>
                  <a:gd name="T9" fmla="*/ 25 h 68"/>
                  <a:gd name="T10" fmla="*/ 36 w 126"/>
                  <a:gd name="T11" fmla="*/ 21 h 68"/>
                  <a:gd name="T12" fmla="*/ 36 w 126"/>
                  <a:gd name="T13" fmla="*/ 18 h 68"/>
                  <a:gd name="T14" fmla="*/ 36 w 126"/>
                  <a:gd name="T15" fmla="*/ 14 h 68"/>
                  <a:gd name="T16" fmla="*/ 40 w 126"/>
                  <a:gd name="T17" fmla="*/ 14 h 68"/>
                  <a:gd name="T18" fmla="*/ 47 w 126"/>
                  <a:gd name="T19" fmla="*/ 11 h 68"/>
                  <a:gd name="T20" fmla="*/ 47 w 126"/>
                  <a:gd name="T21" fmla="*/ 7 h 68"/>
                  <a:gd name="T22" fmla="*/ 50 w 126"/>
                  <a:gd name="T23" fmla="*/ 7 h 68"/>
                  <a:gd name="T24" fmla="*/ 58 w 126"/>
                  <a:gd name="T25" fmla="*/ 11 h 68"/>
                  <a:gd name="T26" fmla="*/ 58 w 126"/>
                  <a:gd name="T27" fmla="*/ 3 h 68"/>
                  <a:gd name="T28" fmla="*/ 72 w 126"/>
                  <a:gd name="T29" fmla="*/ 3 h 68"/>
                  <a:gd name="T30" fmla="*/ 72 w 126"/>
                  <a:gd name="T31" fmla="*/ 7 h 68"/>
                  <a:gd name="T32" fmla="*/ 79 w 126"/>
                  <a:gd name="T33" fmla="*/ 7 h 68"/>
                  <a:gd name="T34" fmla="*/ 72 w 126"/>
                  <a:gd name="T35" fmla="*/ 14 h 68"/>
                  <a:gd name="T36" fmla="*/ 72 w 126"/>
                  <a:gd name="T37" fmla="*/ 18 h 68"/>
                  <a:gd name="T38" fmla="*/ 79 w 126"/>
                  <a:gd name="T39" fmla="*/ 18 h 68"/>
                  <a:gd name="T40" fmla="*/ 83 w 126"/>
                  <a:gd name="T41" fmla="*/ 11 h 68"/>
                  <a:gd name="T42" fmla="*/ 86 w 126"/>
                  <a:gd name="T43" fmla="*/ 14 h 68"/>
                  <a:gd name="T44" fmla="*/ 90 w 126"/>
                  <a:gd name="T45" fmla="*/ 18 h 68"/>
                  <a:gd name="T46" fmla="*/ 93 w 126"/>
                  <a:gd name="T47" fmla="*/ 14 h 68"/>
                  <a:gd name="T48" fmla="*/ 97 w 126"/>
                  <a:gd name="T49" fmla="*/ 18 h 68"/>
                  <a:gd name="T50" fmla="*/ 97 w 126"/>
                  <a:gd name="T51" fmla="*/ 21 h 68"/>
                  <a:gd name="T52" fmla="*/ 101 w 126"/>
                  <a:gd name="T53" fmla="*/ 21 h 68"/>
                  <a:gd name="T54" fmla="*/ 104 w 126"/>
                  <a:gd name="T55" fmla="*/ 18 h 68"/>
                  <a:gd name="T56" fmla="*/ 108 w 126"/>
                  <a:gd name="T57" fmla="*/ 25 h 68"/>
                  <a:gd name="T58" fmla="*/ 126 w 126"/>
                  <a:gd name="T59" fmla="*/ 32 h 68"/>
                  <a:gd name="T60" fmla="*/ 126 w 126"/>
                  <a:gd name="T61" fmla="*/ 39 h 68"/>
                  <a:gd name="T62" fmla="*/ 126 w 126"/>
                  <a:gd name="T63" fmla="*/ 43 h 68"/>
                  <a:gd name="T64" fmla="*/ 118 w 126"/>
                  <a:gd name="T65" fmla="*/ 50 h 68"/>
                  <a:gd name="T66" fmla="*/ 111 w 126"/>
                  <a:gd name="T67" fmla="*/ 50 h 68"/>
                  <a:gd name="T68" fmla="*/ 90 w 126"/>
                  <a:gd name="T69" fmla="*/ 57 h 68"/>
                  <a:gd name="T70" fmla="*/ 79 w 126"/>
                  <a:gd name="T71" fmla="*/ 57 h 68"/>
                  <a:gd name="T72" fmla="*/ 76 w 126"/>
                  <a:gd name="T73" fmla="*/ 57 h 68"/>
                  <a:gd name="T74" fmla="*/ 72 w 126"/>
                  <a:gd name="T75" fmla="*/ 57 h 68"/>
                  <a:gd name="T76" fmla="*/ 54 w 126"/>
                  <a:gd name="T77" fmla="*/ 57 h 68"/>
                  <a:gd name="T78" fmla="*/ 50 w 126"/>
                  <a:gd name="T79" fmla="*/ 57 h 68"/>
                  <a:gd name="T80" fmla="*/ 36 w 126"/>
                  <a:gd name="T81" fmla="*/ 61 h 68"/>
                  <a:gd name="T82" fmla="*/ 29 w 126"/>
                  <a:gd name="T83" fmla="*/ 64 h 68"/>
                  <a:gd name="T84" fmla="*/ 15 w 126"/>
                  <a:gd name="T85" fmla="*/ 68 h 68"/>
                  <a:gd name="T86" fmla="*/ 4 w 126"/>
                  <a:gd name="T87" fmla="*/ 68 h 68"/>
                  <a:gd name="T88" fmla="*/ 4 w 126"/>
                  <a:gd name="T89" fmla="*/ 64 h 68"/>
                  <a:gd name="T90" fmla="*/ 0 w 126"/>
                  <a:gd name="T91" fmla="*/ 64 h 68"/>
                  <a:gd name="T92" fmla="*/ 4 w 126"/>
                  <a:gd name="T93" fmla="*/ 57 h 68"/>
                  <a:gd name="T94" fmla="*/ 11 w 126"/>
                  <a:gd name="T95" fmla="*/ 4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6" h="68">
                    <a:moveTo>
                      <a:pt x="11" y="46"/>
                    </a:moveTo>
                    <a:lnTo>
                      <a:pt x="15" y="46"/>
                    </a:lnTo>
                    <a:lnTo>
                      <a:pt x="15" y="43"/>
                    </a:lnTo>
                    <a:lnTo>
                      <a:pt x="18" y="39"/>
                    </a:lnTo>
                    <a:lnTo>
                      <a:pt x="18" y="36"/>
                    </a:lnTo>
                    <a:lnTo>
                      <a:pt x="25" y="28"/>
                    </a:lnTo>
                    <a:lnTo>
                      <a:pt x="33" y="32"/>
                    </a:lnTo>
                    <a:lnTo>
                      <a:pt x="36" y="32"/>
                    </a:lnTo>
                    <a:lnTo>
                      <a:pt x="29" y="28"/>
                    </a:lnTo>
                    <a:lnTo>
                      <a:pt x="29" y="25"/>
                    </a:lnTo>
                    <a:lnTo>
                      <a:pt x="29" y="21"/>
                    </a:lnTo>
                    <a:lnTo>
                      <a:pt x="36" y="21"/>
                    </a:lnTo>
                    <a:lnTo>
                      <a:pt x="36" y="18"/>
                    </a:lnTo>
                    <a:lnTo>
                      <a:pt x="36" y="18"/>
                    </a:lnTo>
                    <a:lnTo>
                      <a:pt x="36" y="18"/>
                    </a:lnTo>
                    <a:lnTo>
                      <a:pt x="36" y="14"/>
                    </a:lnTo>
                    <a:lnTo>
                      <a:pt x="40" y="14"/>
                    </a:lnTo>
                    <a:lnTo>
                      <a:pt x="40" y="14"/>
                    </a:lnTo>
                    <a:lnTo>
                      <a:pt x="40" y="14"/>
                    </a:lnTo>
                    <a:lnTo>
                      <a:pt x="47" y="11"/>
                    </a:lnTo>
                    <a:lnTo>
                      <a:pt x="47" y="7"/>
                    </a:lnTo>
                    <a:lnTo>
                      <a:pt x="47" y="7"/>
                    </a:lnTo>
                    <a:lnTo>
                      <a:pt x="50" y="3"/>
                    </a:lnTo>
                    <a:lnTo>
                      <a:pt x="50" y="7"/>
                    </a:lnTo>
                    <a:lnTo>
                      <a:pt x="50" y="11"/>
                    </a:lnTo>
                    <a:lnTo>
                      <a:pt x="58" y="11"/>
                    </a:lnTo>
                    <a:lnTo>
                      <a:pt x="58" y="7"/>
                    </a:lnTo>
                    <a:lnTo>
                      <a:pt x="58" y="3"/>
                    </a:lnTo>
                    <a:lnTo>
                      <a:pt x="61" y="0"/>
                    </a:lnTo>
                    <a:lnTo>
                      <a:pt x="72" y="3"/>
                    </a:lnTo>
                    <a:lnTo>
                      <a:pt x="72" y="7"/>
                    </a:lnTo>
                    <a:lnTo>
                      <a:pt x="72" y="7"/>
                    </a:lnTo>
                    <a:lnTo>
                      <a:pt x="76" y="3"/>
                    </a:lnTo>
                    <a:lnTo>
                      <a:pt x="79" y="7"/>
                    </a:lnTo>
                    <a:lnTo>
                      <a:pt x="79" y="7"/>
                    </a:lnTo>
                    <a:lnTo>
                      <a:pt x="72" y="14"/>
                    </a:lnTo>
                    <a:lnTo>
                      <a:pt x="72" y="14"/>
                    </a:lnTo>
                    <a:lnTo>
                      <a:pt x="72" y="18"/>
                    </a:lnTo>
                    <a:lnTo>
                      <a:pt x="72" y="21"/>
                    </a:lnTo>
                    <a:lnTo>
                      <a:pt x="79" y="18"/>
                    </a:lnTo>
                    <a:lnTo>
                      <a:pt x="83" y="14"/>
                    </a:lnTo>
                    <a:lnTo>
                      <a:pt x="83" y="11"/>
                    </a:lnTo>
                    <a:lnTo>
                      <a:pt x="83" y="11"/>
                    </a:lnTo>
                    <a:lnTo>
                      <a:pt x="86" y="14"/>
                    </a:lnTo>
                    <a:lnTo>
                      <a:pt x="86" y="14"/>
                    </a:lnTo>
                    <a:lnTo>
                      <a:pt x="90" y="18"/>
                    </a:lnTo>
                    <a:lnTo>
                      <a:pt x="90" y="14"/>
                    </a:lnTo>
                    <a:lnTo>
                      <a:pt x="93" y="14"/>
                    </a:lnTo>
                    <a:lnTo>
                      <a:pt x="97" y="14"/>
                    </a:lnTo>
                    <a:lnTo>
                      <a:pt x="97" y="18"/>
                    </a:lnTo>
                    <a:lnTo>
                      <a:pt x="97" y="18"/>
                    </a:lnTo>
                    <a:lnTo>
                      <a:pt x="97" y="21"/>
                    </a:lnTo>
                    <a:lnTo>
                      <a:pt x="101" y="21"/>
                    </a:lnTo>
                    <a:lnTo>
                      <a:pt x="101" y="21"/>
                    </a:lnTo>
                    <a:lnTo>
                      <a:pt x="101" y="18"/>
                    </a:lnTo>
                    <a:lnTo>
                      <a:pt x="104" y="18"/>
                    </a:lnTo>
                    <a:lnTo>
                      <a:pt x="104" y="21"/>
                    </a:lnTo>
                    <a:lnTo>
                      <a:pt x="108" y="25"/>
                    </a:lnTo>
                    <a:lnTo>
                      <a:pt x="122" y="28"/>
                    </a:lnTo>
                    <a:lnTo>
                      <a:pt x="126" y="32"/>
                    </a:lnTo>
                    <a:lnTo>
                      <a:pt x="126" y="36"/>
                    </a:lnTo>
                    <a:lnTo>
                      <a:pt x="126" y="39"/>
                    </a:lnTo>
                    <a:lnTo>
                      <a:pt x="126" y="39"/>
                    </a:lnTo>
                    <a:lnTo>
                      <a:pt x="126" y="43"/>
                    </a:lnTo>
                    <a:lnTo>
                      <a:pt x="126" y="46"/>
                    </a:lnTo>
                    <a:lnTo>
                      <a:pt x="118" y="50"/>
                    </a:lnTo>
                    <a:lnTo>
                      <a:pt x="115" y="54"/>
                    </a:lnTo>
                    <a:lnTo>
                      <a:pt x="111" y="50"/>
                    </a:lnTo>
                    <a:lnTo>
                      <a:pt x="104" y="54"/>
                    </a:lnTo>
                    <a:lnTo>
                      <a:pt x="90" y="57"/>
                    </a:lnTo>
                    <a:lnTo>
                      <a:pt x="83" y="57"/>
                    </a:lnTo>
                    <a:lnTo>
                      <a:pt x="79" y="57"/>
                    </a:lnTo>
                    <a:lnTo>
                      <a:pt x="76" y="57"/>
                    </a:lnTo>
                    <a:lnTo>
                      <a:pt x="76" y="57"/>
                    </a:lnTo>
                    <a:lnTo>
                      <a:pt x="76" y="57"/>
                    </a:lnTo>
                    <a:lnTo>
                      <a:pt x="72" y="57"/>
                    </a:lnTo>
                    <a:lnTo>
                      <a:pt x="65" y="57"/>
                    </a:lnTo>
                    <a:lnTo>
                      <a:pt x="54" y="57"/>
                    </a:lnTo>
                    <a:lnTo>
                      <a:pt x="54" y="57"/>
                    </a:lnTo>
                    <a:lnTo>
                      <a:pt x="50" y="57"/>
                    </a:lnTo>
                    <a:lnTo>
                      <a:pt x="36" y="57"/>
                    </a:lnTo>
                    <a:lnTo>
                      <a:pt x="36" y="61"/>
                    </a:lnTo>
                    <a:lnTo>
                      <a:pt x="33" y="61"/>
                    </a:lnTo>
                    <a:lnTo>
                      <a:pt x="29" y="64"/>
                    </a:lnTo>
                    <a:lnTo>
                      <a:pt x="22" y="64"/>
                    </a:lnTo>
                    <a:lnTo>
                      <a:pt x="15" y="68"/>
                    </a:lnTo>
                    <a:lnTo>
                      <a:pt x="11" y="68"/>
                    </a:lnTo>
                    <a:lnTo>
                      <a:pt x="4" y="68"/>
                    </a:lnTo>
                    <a:lnTo>
                      <a:pt x="4" y="68"/>
                    </a:lnTo>
                    <a:lnTo>
                      <a:pt x="4" y="64"/>
                    </a:lnTo>
                    <a:lnTo>
                      <a:pt x="4" y="64"/>
                    </a:lnTo>
                    <a:lnTo>
                      <a:pt x="0" y="64"/>
                    </a:lnTo>
                    <a:lnTo>
                      <a:pt x="0" y="61"/>
                    </a:lnTo>
                    <a:lnTo>
                      <a:pt x="4" y="57"/>
                    </a:lnTo>
                    <a:lnTo>
                      <a:pt x="15" y="50"/>
                    </a:lnTo>
                    <a:lnTo>
                      <a:pt x="11" y="46"/>
                    </a:lnTo>
                    <a:lnTo>
                      <a:pt x="11" y="46"/>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05" name="Freeform 930">
                <a:extLst>
                  <a:ext uri="{FF2B5EF4-FFF2-40B4-BE49-F238E27FC236}">
                    <a16:creationId xmlns:a16="http://schemas.microsoft.com/office/drawing/2014/main" id="{7C0E7661-3E50-4F6F-8540-1E043B315049}"/>
                  </a:ext>
                </a:extLst>
              </p:cNvPr>
              <p:cNvSpPr>
                <a:spLocks/>
              </p:cNvSpPr>
              <p:nvPr/>
            </p:nvSpPr>
            <p:spPr bwMode="auto">
              <a:xfrm>
                <a:off x="6484" y="827"/>
                <a:ext cx="18" cy="15"/>
              </a:xfrm>
              <a:custGeom>
                <a:avLst/>
                <a:gdLst>
                  <a:gd name="T0" fmla="*/ 14 w 18"/>
                  <a:gd name="T1" fmla="*/ 7 h 15"/>
                  <a:gd name="T2" fmla="*/ 14 w 18"/>
                  <a:gd name="T3" fmla="*/ 11 h 15"/>
                  <a:gd name="T4" fmla="*/ 18 w 18"/>
                  <a:gd name="T5" fmla="*/ 11 h 15"/>
                  <a:gd name="T6" fmla="*/ 18 w 18"/>
                  <a:gd name="T7" fmla="*/ 15 h 15"/>
                  <a:gd name="T8" fmla="*/ 18 w 18"/>
                  <a:gd name="T9" fmla="*/ 15 h 15"/>
                  <a:gd name="T10" fmla="*/ 14 w 18"/>
                  <a:gd name="T11" fmla="*/ 15 h 15"/>
                  <a:gd name="T12" fmla="*/ 10 w 18"/>
                  <a:gd name="T13" fmla="*/ 11 h 15"/>
                  <a:gd name="T14" fmla="*/ 7 w 18"/>
                  <a:gd name="T15" fmla="*/ 11 h 15"/>
                  <a:gd name="T16" fmla="*/ 7 w 18"/>
                  <a:gd name="T17" fmla="*/ 7 h 15"/>
                  <a:gd name="T18" fmla="*/ 0 w 18"/>
                  <a:gd name="T19" fmla="*/ 4 h 15"/>
                  <a:gd name="T20" fmla="*/ 0 w 18"/>
                  <a:gd name="T21" fmla="*/ 0 h 15"/>
                  <a:gd name="T22" fmla="*/ 3 w 18"/>
                  <a:gd name="T23" fmla="*/ 0 h 15"/>
                  <a:gd name="T24" fmla="*/ 7 w 18"/>
                  <a:gd name="T25" fmla="*/ 4 h 15"/>
                  <a:gd name="T26" fmla="*/ 14 w 18"/>
                  <a:gd name="T27" fmla="*/ 7 h 15"/>
                  <a:gd name="T28" fmla="*/ 14 w 18"/>
                  <a:gd name="T2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15">
                    <a:moveTo>
                      <a:pt x="14" y="7"/>
                    </a:moveTo>
                    <a:lnTo>
                      <a:pt x="14" y="11"/>
                    </a:lnTo>
                    <a:lnTo>
                      <a:pt x="18" y="11"/>
                    </a:lnTo>
                    <a:lnTo>
                      <a:pt x="18" y="15"/>
                    </a:lnTo>
                    <a:lnTo>
                      <a:pt x="18" y="15"/>
                    </a:lnTo>
                    <a:lnTo>
                      <a:pt x="14" y="15"/>
                    </a:lnTo>
                    <a:lnTo>
                      <a:pt x="10" y="11"/>
                    </a:lnTo>
                    <a:lnTo>
                      <a:pt x="7" y="11"/>
                    </a:lnTo>
                    <a:lnTo>
                      <a:pt x="7" y="7"/>
                    </a:lnTo>
                    <a:lnTo>
                      <a:pt x="0" y="4"/>
                    </a:lnTo>
                    <a:lnTo>
                      <a:pt x="0" y="0"/>
                    </a:lnTo>
                    <a:lnTo>
                      <a:pt x="3" y="0"/>
                    </a:lnTo>
                    <a:lnTo>
                      <a:pt x="7" y="4"/>
                    </a:lnTo>
                    <a:lnTo>
                      <a:pt x="14" y="7"/>
                    </a:lnTo>
                    <a:lnTo>
                      <a:pt x="14"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06" name="Freeform 931">
                <a:extLst>
                  <a:ext uri="{FF2B5EF4-FFF2-40B4-BE49-F238E27FC236}">
                    <a16:creationId xmlns:a16="http://schemas.microsoft.com/office/drawing/2014/main" id="{B2D56FBE-7637-4787-BA4C-2827C71CB362}"/>
                  </a:ext>
                </a:extLst>
              </p:cNvPr>
              <p:cNvSpPr>
                <a:spLocks/>
              </p:cNvSpPr>
              <p:nvPr/>
            </p:nvSpPr>
            <p:spPr bwMode="auto">
              <a:xfrm>
                <a:off x="6484" y="827"/>
                <a:ext cx="18" cy="15"/>
              </a:xfrm>
              <a:custGeom>
                <a:avLst/>
                <a:gdLst>
                  <a:gd name="T0" fmla="*/ 14 w 18"/>
                  <a:gd name="T1" fmla="*/ 7 h 15"/>
                  <a:gd name="T2" fmla="*/ 14 w 18"/>
                  <a:gd name="T3" fmla="*/ 11 h 15"/>
                  <a:gd name="T4" fmla="*/ 18 w 18"/>
                  <a:gd name="T5" fmla="*/ 11 h 15"/>
                  <a:gd name="T6" fmla="*/ 18 w 18"/>
                  <a:gd name="T7" fmla="*/ 15 h 15"/>
                  <a:gd name="T8" fmla="*/ 18 w 18"/>
                  <a:gd name="T9" fmla="*/ 15 h 15"/>
                  <a:gd name="T10" fmla="*/ 14 w 18"/>
                  <a:gd name="T11" fmla="*/ 15 h 15"/>
                  <a:gd name="T12" fmla="*/ 10 w 18"/>
                  <a:gd name="T13" fmla="*/ 11 h 15"/>
                  <a:gd name="T14" fmla="*/ 7 w 18"/>
                  <a:gd name="T15" fmla="*/ 11 h 15"/>
                  <a:gd name="T16" fmla="*/ 7 w 18"/>
                  <a:gd name="T17" fmla="*/ 7 h 15"/>
                  <a:gd name="T18" fmla="*/ 0 w 18"/>
                  <a:gd name="T19" fmla="*/ 4 h 15"/>
                  <a:gd name="T20" fmla="*/ 0 w 18"/>
                  <a:gd name="T21" fmla="*/ 0 h 15"/>
                  <a:gd name="T22" fmla="*/ 3 w 18"/>
                  <a:gd name="T23" fmla="*/ 0 h 15"/>
                  <a:gd name="T24" fmla="*/ 7 w 18"/>
                  <a:gd name="T25" fmla="*/ 4 h 15"/>
                  <a:gd name="T26" fmla="*/ 14 w 18"/>
                  <a:gd name="T27" fmla="*/ 7 h 15"/>
                  <a:gd name="T28" fmla="*/ 14 w 18"/>
                  <a:gd name="T2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15">
                    <a:moveTo>
                      <a:pt x="14" y="7"/>
                    </a:moveTo>
                    <a:lnTo>
                      <a:pt x="14" y="11"/>
                    </a:lnTo>
                    <a:lnTo>
                      <a:pt x="18" y="11"/>
                    </a:lnTo>
                    <a:lnTo>
                      <a:pt x="18" y="15"/>
                    </a:lnTo>
                    <a:lnTo>
                      <a:pt x="18" y="15"/>
                    </a:lnTo>
                    <a:lnTo>
                      <a:pt x="14" y="15"/>
                    </a:lnTo>
                    <a:lnTo>
                      <a:pt x="10" y="11"/>
                    </a:lnTo>
                    <a:lnTo>
                      <a:pt x="7" y="11"/>
                    </a:lnTo>
                    <a:lnTo>
                      <a:pt x="7" y="7"/>
                    </a:lnTo>
                    <a:lnTo>
                      <a:pt x="0" y="4"/>
                    </a:lnTo>
                    <a:lnTo>
                      <a:pt x="0" y="0"/>
                    </a:lnTo>
                    <a:lnTo>
                      <a:pt x="3" y="0"/>
                    </a:lnTo>
                    <a:lnTo>
                      <a:pt x="7" y="4"/>
                    </a:lnTo>
                    <a:lnTo>
                      <a:pt x="14" y="7"/>
                    </a:lnTo>
                    <a:lnTo>
                      <a:pt x="14"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07" name="Freeform 932">
                <a:extLst>
                  <a:ext uri="{FF2B5EF4-FFF2-40B4-BE49-F238E27FC236}">
                    <a16:creationId xmlns:a16="http://schemas.microsoft.com/office/drawing/2014/main" id="{063B641F-8625-4997-B429-5E1D79186384}"/>
                  </a:ext>
                </a:extLst>
              </p:cNvPr>
              <p:cNvSpPr>
                <a:spLocks/>
              </p:cNvSpPr>
              <p:nvPr/>
            </p:nvSpPr>
            <p:spPr bwMode="auto">
              <a:xfrm>
                <a:off x="6484" y="763"/>
                <a:ext cx="14" cy="21"/>
              </a:xfrm>
              <a:custGeom>
                <a:avLst/>
                <a:gdLst>
                  <a:gd name="T0" fmla="*/ 10 w 14"/>
                  <a:gd name="T1" fmla="*/ 10 h 21"/>
                  <a:gd name="T2" fmla="*/ 7 w 14"/>
                  <a:gd name="T3" fmla="*/ 14 h 21"/>
                  <a:gd name="T4" fmla="*/ 7 w 14"/>
                  <a:gd name="T5" fmla="*/ 14 h 21"/>
                  <a:gd name="T6" fmla="*/ 10 w 14"/>
                  <a:gd name="T7" fmla="*/ 18 h 21"/>
                  <a:gd name="T8" fmla="*/ 7 w 14"/>
                  <a:gd name="T9" fmla="*/ 21 h 21"/>
                  <a:gd name="T10" fmla="*/ 3 w 14"/>
                  <a:gd name="T11" fmla="*/ 18 h 21"/>
                  <a:gd name="T12" fmla="*/ 0 w 14"/>
                  <a:gd name="T13" fmla="*/ 18 h 21"/>
                  <a:gd name="T14" fmla="*/ 3 w 14"/>
                  <a:gd name="T15" fmla="*/ 14 h 21"/>
                  <a:gd name="T16" fmla="*/ 0 w 14"/>
                  <a:gd name="T17" fmla="*/ 14 h 21"/>
                  <a:gd name="T18" fmla="*/ 3 w 14"/>
                  <a:gd name="T19" fmla="*/ 10 h 21"/>
                  <a:gd name="T20" fmla="*/ 3 w 14"/>
                  <a:gd name="T21" fmla="*/ 10 h 21"/>
                  <a:gd name="T22" fmla="*/ 3 w 14"/>
                  <a:gd name="T23" fmla="*/ 7 h 21"/>
                  <a:gd name="T24" fmla="*/ 3 w 14"/>
                  <a:gd name="T25" fmla="*/ 3 h 21"/>
                  <a:gd name="T26" fmla="*/ 3 w 14"/>
                  <a:gd name="T27" fmla="*/ 0 h 21"/>
                  <a:gd name="T28" fmla="*/ 3 w 14"/>
                  <a:gd name="T29" fmla="*/ 3 h 21"/>
                  <a:gd name="T30" fmla="*/ 7 w 14"/>
                  <a:gd name="T31" fmla="*/ 3 h 21"/>
                  <a:gd name="T32" fmla="*/ 7 w 14"/>
                  <a:gd name="T33" fmla="*/ 7 h 21"/>
                  <a:gd name="T34" fmla="*/ 10 w 14"/>
                  <a:gd name="T35" fmla="*/ 10 h 21"/>
                  <a:gd name="T36" fmla="*/ 14 w 14"/>
                  <a:gd name="T37" fmla="*/ 10 h 21"/>
                  <a:gd name="T38" fmla="*/ 10 w 14"/>
                  <a:gd name="T3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21">
                    <a:moveTo>
                      <a:pt x="10" y="10"/>
                    </a:moveTo>
                    <a:lnTo>
                      <a:pt x="7" y="14"/>
                    </a:lnTo>
                    <a:lnTo>
                      <a:pt x="7" y="14"/>
                    </a:lnTo>
                    <a:lnTo>
                      <a:pt x="10" y="18"/>
                    </a:lnTo>
                    <a:lnTo>
                      <a:pt x="7" y="21"/>
                    </a:lnTo>
                    <a:lnTo>
                      <a:pt x="3" y="18"/>
                    </a:lnTo>
                    <a:lnTo>
                      <a:pt x="0" y="18"/>
                    </a:lnTo>
                    <a:lnTo>
                      <a:pt x="3" y="14"/>
                    </a:lnTo>
                    <a:lnTo>
                      <a:pt x="0" y="14"/>
                    </a:lnTo>
                    <a:lnTo>
                      <a:pt x="3" y="10"/>
                    </a:lnTo>
                    <a:lnTo>
                      <a:pt x="3" y="10"/>
                    </a:lnTo>
                    <a:lnTo>
                      <a:pt x="3" y="7"/>
                    </a:lnTo>
                    <a:lnTo>
                      <a:pt x="3" y="3"/>
                    </a:lnTo>
                    <a:lnTo>
                      <a:pt x="3" y="0"/>
                    </a:lnTo>
                    <a:lnTo>
                      <a:pt x="3" y="3"/>
                    </a:lnTo>
                    <a:lnTo>
                      <a:pt x="7" y="3"/>
                    </a:lnTo>
                    <a:lnTo>
                      <a:pt x="7" y="7"/>
                    </a:lnTo>
                    <a:lnTo>
                      <a:pt x="10" y="10"/>
                    </a:lnTo>
                    <a:lnTo>
                      <a:pt x="14" y="10"/>
                    </a:lnTo>
                    <a:lnTo>
                      <a:pt x="10" y="1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08" name="Freeform 933">
                <a:extLst>
                  <a:ext uri="{FF2B5EF4-FFF2-40B4-BE49-F238E27FC236}">
                    <a16:creationId xmlns:a16="http://schemas.microsoft.com/office/drawing/2014/main" id="{884F17B9-C112-4AF2-89DD-9F1FE2E80886}"/>
                  </a:ext>
                </a:extLst>
              </p:cNvPr>
              <p:cNvSpPr>
                <a:spLocks/>
              </p:cNvSpPr>
              <p:nvPr/>
            </p:nvSpPr>
            <p:spPr bwMode="auto">
              <a:xfrm>
                <a:off x="6484" y="763"/>
                <a:ext cx="14" cy="21"/>
              </a:xfrm>
              <a:custGeom>
                <a:avLst/>
                <a:gdLst>
                  <a:gd name="T0" fmla="*/ 10 w 14"/>
                  <a:gd name="T1" fmla="*/ 10 h 21"/>
                  <a:gd name="T2" fmla="*/ 7 w 14"/>
                  <a:gd name="T3" fmla="*/ 14 h 21"/>
                  <a:gd name="T4" fmla="*/ 7 w 14"/>
                  <a:gd name="T5" fmla="*/ 14 h 21"/>
                  <a:gd name="T6" fmla="*/ 10 w 14"/>
                  <a:gd name="T7" fmla="*/ 18 h 21"/>
                  <a:gd name="T8" fmla="*/ 7 w 14"/>
                  <a:gd name="T9" fmla="*/ 21 h 21"/>
                  <a:gd name="T10" fmla="*/ 3 w 14"/>
                  <a:gd name="T11" fmla="*/ 18 h 21"/>
                  <a:gd name="T12" fmla="*/ 0 w 14"/>
                  <a:gd name="T13" fmla="*/ 18 h 21"/>
                  <a:gd name="T14" fmla="*/ 3 w 14"/>
                  <a:gd name="T15" fmla="*/ 14 h 21"/>
                  <a:gd name="T16" fmla="*/ 0 w 14"/>
                  <a:gd name="T17" fmla="*/ 14 h 21"/>
                  <a:gd name="T18" fmla="*/ 3 w 14"/>
                  <a:gd name="T19" fmla="*/ 10 h 21"/>
                  <a:gd name="T20" fmla="*/ 3 w 14"/>
                  <a:gd name="T21" fmla="*/ 10 h 21"/>
                  <a:gd name="T22" fmla="*/ 3 w 14"/>
                  <a:gd name="T23" fmla="*/ 7 h 21"/>
                  <a:gd name="T24" fmla="*/ 3 w 14"/>
                  <a:gd name="T25" fmla="*/ 3 h 21"/>
                  <a:gd name="T26" fmla="*/ 3 w 14"/>
                  <a:gd name="T27" fmla="*/ 0 h 21"/>
                  <a:gd name="T28" fmla="*/ 3 w 14"/>
                  <a:gd name="T29" fmla="*/ 3 h 21"/>
                  <a:gd name="T30" fmla="*/ 7 w 14"/>
                  <a:gd name="T31" fmla="*/ 3 h 21"/>
                  <a:gd name="T32" fmla="*/ 7 w 14"/>
                  <a:gd name="T33" fmla="*/ 7 h 21"/>
                  <a:gd name="T34" fmla="*/ 10 w 14"/>
                  <a:gd name="T35" fmla="*/ 10 h 21"/>
                  <a:gd name="T36" fmla="*/ 14 w 14"/>
                  <a:gd name="T37" fmla="*/ 10 h 21"/>
                  <a:gd name="T38" fmla="*/ 10 w 14"/>
                  <a:gd name="T3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21">
                    <a:moveTo>
                      <a:pt x="10" y="10"/>
                    </a:moveTo>
                    <a:lnTo>
                      <a:pt x="7" y="14"/>
                    </a:lnTo>
                    <a:lnTo>
                      <a:pt x="7" y="14"/>
                    </a:lnTo>
                    <a:lnTo>
                      <a:pt x="10" y="18"/>
                    </a:lnTo>
                    <a:lnTo>
                      <a:pt x="7" y="21"/>
                    </a:lnTo>
                    <a:lnTo>
                      <a:pt x="3" y="18"/>
                    </a:lnTo>
                    <a:lnTo>
                      <a:pt x="0" y="18"/>
                    </a:lnTo>
                    <a:lnTo>
                      <a:pt x="3" y="14"/>
                    </a:lnTo>
                    <a:lnTo>
                      <a:pt x="0" y="14"/>
                    </a:lnTo>
                    <a:lnTo>
                      <a:pt x="3" y="10"/>
                    </a:lnTo>
                    <a:lnTo>
                      <a:pt x="3" y="10"/>
                    </a:lnTo>
                    <a:lnTo>
                      <a:pt x="3" y="7"/>
                    </a:lnTo>
                    <a:lnTo>
                      <a:pt x="3" y="3"/>
                    </a:lnTo>
                    <a:lnTo>
                      <a:pt x="3" y="0"/>
                    </a:lnTo>
                    <a:lnTo>
                      <a:pt x="3" y="3"/>
                    </a:lnTo>
                    <a:lnTo>
                      <a:pt x="7" y="3"/>
                    </a:lnTo>
                    <a:lnTo>
                      <a:pt x="7" y="7"/>
                    </a:lnTo>
                    <a:lnTo>
                      <a:pt x="10" y="10"/>
                    </a:lnTo>
                    <a:lnTo>
                      <a:pt x="14" y="10"/>
                    </a:lnTo>
                    <a:lnTo>
                      <a:pt x="10" y="1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09" name="Freeform 934">
                <a:extLst>
                  <a:ext uri="{FF2B5EF4-FFF2-40B4-BE49-F238E27FC236}">
                    <a16:creationId xmlns:a16="http://schemas.microsoft.com/office/drawing/2014/main" id="{A76DF192-A327-4250-BCA2-7C0A93E75E77}"/>
                  </a:ext>
                </a:extLst>
              </p:cNvPr>
              <p:cNvSpPr>
                <a:spLocks/>
              </p:cNvSpPr>
              <p:nvPr/>
            </p:nvSpPr>
            <p:spPr bwMode="auto">
              <a:xfrm>
                <a:off x="6509" y="748"/>
                <a:ext cx="136" cy="61"/>
              </a:xfrm>
              <a:custGeom>
                <a:avLst/>
                <a:gdLst>
                  <a:gd name="T0" fmla="*/ 68 w 136"/>
                  <a:gd name="T1" fmla="*/ 15 h 61"/>
                  <a:gd name="T2" fmla="*/ 71 w 136"/>
                  <a:gd name="T3" fmla="*/ 15 h 61"/>
                  <a:gd name="T4" fmla="*/ 75 w 136"/>
                  <a:gd name="T5" fmla="*/ 18 h 61"/>
                  <a:gd name="T6" fmla="*/ 75 w 136"/>
                  <a:gd name="T7" fmla="*/ 22 h 61"/>
                  <a:gd name="T8" fmla="*/ 75 w 136"/>
                  <a:gd name="T9" fmla="*/ 22 h 61"/>
                  <a:gd name="T10" fmla="*/ 78 w 136"/>
                  <a:gd name="T11" fmla="*/ 25 h 61"/>
                  <a:gd name="T12" fmla="*/ 82 w 136"/>
                  <a:gd name="T13" fmla="*/ 25 h 61"/>
                  <a:gd name="T14" fmla="*/ 86 w 136"/>
                  <a:gd name="T15" fmla="*/ 25 h 61"/>
                  <a:gd name="T16" fmla="*/ 89 w 136"/>
                  <a:gd name="T17" fmla="*/ 18 h 61"/>
                  <a:gd name="T18" fmla="*/ 86 w 136"/>
                  <a:gd name="T19" fmla="*/ 11 h 61"/>
                  <a:gd name="T20" fmla="*/ 89 w 136"/>
                  <a:gd name="T21" fmla="*/ 4 h 61"/>
                  <a:gd name="T22" fmla="*/ 100 w 136"/>
                  <a:gd name="T23" fmla="*/ 7 h 61"/>
                  <a:gd name="T24" fmla="*/ 111 w 136"/>
                  <a:gd name="T25" fmla="*/ 15 h 61"/>
                  <a:gd name="T26" fmla="*/ 114 w 136"/>
                  <a:gd name="T27" fmla="*/ 18 h 61"/>
                  <a:gd name="T28" fmla="*/ 118 w 136"/>
                  <a:gd name="T29" fmla="*/ 22 h 61"/>
                  <a:gd name="T30" fmla="*/ 118 w 136"/>
                  <a:gd name="T31" fmla="*/ 25 h 61"/>
                  <a:gd name="T32" fmla="*/ 114 w 136"/>
                  <a:gd name="T33" fmla="*/ 29 h 61"/>
                  <a:gd name="T34" fmla="*/ 111 w 136"/>
                  <a:gd name="T35" fmla="*/ 36 h 61"/>
                  <a:gd name="T36" fmla="*/ 118 w 136"/>
                  <a:gd name="T37" fmla="*/ 43 h 61"/>
                  <a:gd name="T38" fmla="*/ 129 w 136"/>
                  <a:gd name="T39" fmla="*/ 47 h 61"/>
                  <a:gd name="T40" fmla="*/ 136 w 136"/>
                  <a:gd name="T41" fmla="*/ 51 h 61"/>
                  <a:gd name="T42" fmla="*/ 129 w 136"/>
                  <a:gd name="T43" fmla="*/ 54 h 61"/>
                  <a:gd name="T44" fmla="*/ 118 w 136"/>
                  <a:gd name="T45" fmla="*/ 54 h 61"/>
                  <a:gd name="T46" fmla="*/ 114 w 136"/>
                  <a:gd name="T47" fmla="*/ 54 h 61"/>
                  <a:gd name="T48" fmla="*/ 107 w 136"/>
                  <a:gd name="T49" fmla="*/ 51 h 61"/>
                  <a:gd name="T50" fmla="*/ 104 w 136"/>
                  <a:gd name="T51" fmla="*/ 47 h 61"/>
                  <a:gd name="T52" fmla="*/ 89 w 136"/>
                  <a:gd name="T53" fmla="*/ 51 h 61"/>
                  <a:gd name="T54" fmla="*/ 78 w 136"/>
                  <a:gd name="T55" fmla="*/ 54 h 61"/>
                  <a:gd name="T56" fmla="*/ 68 w 136"/>
                  <a:gd name="T57" fmla="*/ 58 h 61"/>
                  <a:gd name="T58" fmla="*/ 64 w 136"/>
                  <a:gd name="T59" fmla="*/ 58 h 61"/>
                  <a:gd name="T60" fmla="*/ 64 w 136"/>
                  <a:gd name="T61" fmla="*/ 54 h 61"/>
                  <a:gd name="T62" fmla="*/ 61 w 136"/>
                  <a:gd name="T63" fmla="*/ 47 h 61"/>
                  <a:gd name="T64" fmla="*/ 57 w 136"/>
                  <a:gd name="T65" fmla="*/ 54 h 61"/>
                  <a:gd name="T66" fmla="*/ 57 w 136"/>
                  <a:gd name="T67" fmla="*/ 54 h 61"/>
                  <a:gd name="T68" fmla="*/ 53 w 136"/>
                  <a:gd name="T69" fmla="*/ 61 h 61"/>
                  <a:gd name="T70" fmla="*/ 43 w 136"/>
                  <a:gd name="T71" fmla="*/ 61 h 61"/>
                  <a:gd name="T72" fmla="*/ 28 w 136"/>
                  <a:gd name="T73" fmla="*/ 58 h 61"/>
                  <a:gd name="T74" fmla="*/ 21 w 136"/>
                  <a:gd name="T75" fmla="*/ 47 h 61"/>
                  <a:gd name="T76" fmla="*/ 7 w 136"/>
                  <a:gd name="T77" fmla="*/ 43 h 61"/>
                  <a:gd name="T78" fmla="*/ 0 w 136"/>
                  <a:gd name="T79" fmla="*/ 36 h 61"/>
                  <a:gd name="T80" fmla="*/ 10 w 136"/>
                  <a:gd name="T81" fmla="*/ 36 h 61"/>
                  <a:gd name="T82" fmla="*/ 10 w 136"/>
                  <a:gd name="T83" fmla="*/ 33 h 61"/>
                  <a:gd name="T84" fmla="*/ 7 w 136"/>
                  <a:gd name="T85" fmla="*/ 33 h 61"/>
                  <a:gd name="T86" fmla="*/ 10 w 136"/>
                  <a:gd name="T87" fmla="*/ 33 h 61"/>
                  <a:gd name="T88" fmla="*/ 7 w 136"/>
                  <a:gd name="T89" fmla="*/ 25 h 61"/>
                  <a:gd name="T90" fmla="*/ 3 w 136"/>
                  <a:gd name="T91" fmla="*/ 25 h 61"/>
                  <a:gd name="T92" fmla="*/ 10 w 136"/>
                  <a:gd name="T93" fmla="*/ 25 h 61"/>
                  <a:gd name="T94" fmla="*/ 7 w 136"/>
                  <a:gd name="T95" fmla="*/ 22 h 61"/>
                  <a:gd name="T96" fmla="*/ 10 w 136"/>
                  <a:gd name="T97" fmla="*/ 18 h 61"/>
                  <a:gd name="T98" fmla="*/ 18 w 136"/>
                  <a:gd name="T99" fmla="*/ 18 h 61"/>
                  <a:gd name="T100" fmla="*/ 14 w 136"/>
                  <a:gd name="T101" fmla="*/ 15 h 61"/>
                  <a:gd name="T102" fmla="*/ 10 w 136"/>
                  <a:gd name="T103" fmla="*/ 11 h 61"/>
                  <a:gd name="T104" fmla="*/ 14 w 136"/>
                  <a:gd name="T105" fmla="*/ 7 h 61"/>
                  <a:gd name="T106" fmla="*/ 28 w 136"/>
                  <a:gd name="T107" fmla="*/ 7 h 61"/>
                  <a:gd name="T108" fmla="*/ 32 w 136"/>
                  <a:gd name="T109" fmla="*/ 4 h 61"/>
                  <a:gd name="T110" fmla="*/ 46 w 136"/>
                  <a:gd name="T111" fmla="*/ 0 h 61"/>
                  <a:gd name="T112" fmla="*/ 46 w 136"/>
                  <a:gd name="T113" fmla="*/ 0 h 61"/>
                  <a:gd name="T114" fmla="*/ 57 w 136"/>
                  <a:gd name="T115" fmla="*/ 7 h 61"/>
                  <a:gd name="T116" fmla="*/ 61 w 136"/>
                  <a:gd name="T117" fmla="*/ 7 h 61"/>
                  <a:gd name="T118" fmla="*/ 64 w 136"/>
                  <a:gd name="T119" fmla="*/ 11 h 61"/>
                  <a:gd name="T120" fmla="*/ 64 w 136"/>
                  <a:gd name="T121" fmla="*/ 1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 h="61">
                    <a:moveTo>
                      <a:pt x="68" y="15"/>
                    </a:moveTo>
                    <a:lnTo>
                      <a:pt x="68" y="15"/>
                    </a:lnTo>
                    <a:lnTo>
                      <a:pt x="68" y="18"/>
                    </a:lnTo>
                    <a:lnTo>
                      <a:pt x="71" y="15"/>
                    </a:lnTo>
                    <a:lnTo>
                      <a:pt x="75" y="15"/>
                    </a:lnTo>
                    <a:lnTo>
                      <a:pt x="75" y="18"/>
                    </a:lnTo>
                    <a:lnTo>
                      <a:pt x="75" y="18"/>
                    </a:lnTo>
                    <a:lnTo>
                      <a:pt x="75" y="22"/>
                    </a:lnTo>
                    <a:lnTo>
                      <a:pt x="75" y="22"/>
                    </a:lnTo>
                    <a:lnTo>
                      <a:pt x="75" y="22"/>
                    </a:lnTo>
                    <a:lnTo>
                      <a:pt x="75" y="25"/>
                    </a:lnTo>
                    <a:lnTo>
                      <a:pt x="78" y="25"/>
                    </a:lnTo>
                    <a:lnTo>
                      <a:pt x="78" y="25"/>
                    </a:lnTo>
                    <a:lnTo>
                      <a:pt x="82" y="25"/>
                    </a:lnTo>
                    <a:lnTo>
                      <a:pt x="86" y="25"/>
                    </a:lnTo>
                    <a:lnTo>
                      <a:pt x="86" y="25"/>
                    </a:lnTo>
                    <a:lnTo>
                      <a:pt x="86" y="18"/>
                    </a:lnTo>
                    <a:lnTo>
                      <a:pt x="89" y="18"/>
                    </a:lnTo>
                    <a:lnTo>
                      <a:pt x="86" y="15"/>
                    </a:lnTo>
                    <a:lnTo>
                      <a:pt x="86" y="11"/>
                    </a:lnTo>
                    <a:lnTo>
                      <a:pt x="86" y="7"/>
                    </a:lnTo>
                    <a:lnTo>
                      <a:pt x="89" y="4"/>
                    </a:lnTo>
                    <a:lnTo>
                      <a:pt x="93" y="4"/>
                    </a:lnTo>
                    <a:lnTo>
                      <a:pt x="100" y="7"/>
                    </a:lnTo>
                    <a:lnTo>
                      <a:pt x="107" y="15"/>
                    </a:lnTo>
                    <a:lnTo>
                      <a:pt x="111" y="15"/>
                    </a:lnTo>
                    <a:lnTo>
                      <a:pt x="111" y="18"/>
                    </a:lnTo>
                    <a:lnTo>
                      <a:pt x="114" y="18"/>
                    </a:lnTo>
                    <a:lnTo>
                      <a:pt x="118" y="22"/>
                    </a:lnTo>
                    <a:lnTo>
                      <a:pt x="118" y="22"/>
                    </a:lnTo>
                    <a:lnTo>
                      <a:pt x="118" y="25"/>
                    </a:lnTo>
                    <a:lnTo>
                      <a:pt x="118" y="25"/>
                    </a:lnTo>
                    <a:lnTo>
                      <a:pt x="114" y="29"/>
                    </a:lnTo>
                    <a:lnTo>
                      <a:pt x="114" y="29"/>
                    </a:lnTo>
                    <a:lnTo>
                      <a:pt x="111" y="33"/>
                    </a:lnTo>
                    <a:lnTo>
                      <a:pt x="111" y="36"/>
                    </a:lnTo>
                    <a:lnTo>
                      <a:pt x="111" y="36"/>
                    </a:lnTo>
                    <a:lnTo>
                      <a:pt x="118" y="43"/>
                    </a:lnTo>
                    <a:lnTo>
                      <a:pt x="121" y="47"/>
                    </a:lnTo>
                    <a:lnTo>
                      <a:pt x="129" y="47"/>
                    </a:lnTo>
                    <a:lnTo>
                      <a:pt x="136" y="51"/>
                    </a:lnTo>
                    <a:lnTo>
                      <a:pt x="136" y="51"/>
                    </a:lnTo>
                    <a:lnTo>
                      <a:pt x="136" y="54"/>
                    </a:lnTo>
                    <a:lnTo>
                      <a:pt x="129" y="54"/>
                    </a:lnTo>
                    <a:lnTo>
                      <a:pt x="118" y="51"/>
                    </a:lnTo>
                    <a:lnTo>
                      <a:pt x="118" y="54"/>
                    </a:lnTo>
                    <a:lnTo>
                      <a:pt x="118" y="54"/>
                    </a:lnTo>
                    <a:lnTo>
                      <a:pt x="114" y="54"/>
                    </a:lnTo>
                    <a:lnTo>
                      <a:pt x="107" y="51"/>
                    </a:lnTo>
                    <a:lnTo>
                      <a:pt x="107" y="51"/>
                    </a:lnTo>
                    <a:lnTo>
                      <a:pt x="107" y="47"/>
                    </a:lnTo>
                    <a:lnTo>
                      <a:pt x="104" y="47"/>
                    </a:lnTo>
                    <a:lnTo>
                      <a:pt x="100" y="51"/>
                    </a:lnTo>
                    <a:lnTo>
                      <a:pt x="89" y="51"/>
                    </a:lnTo>
                    <a:lnTo>
                      <a:pt x="86" y="54"/>
                    </a:lnTo>
                    <a:lnTo>
                      <a:pt x="78" y="54"/>
                    </a:lnTo>
                    <a:lnTo>
                      <a:pt x="68" y="58"/>
                    </a:lnTo>
                    <a:lnTo>
                      <a:pt x="68" y="58"/>
                    </a:lnTo>
                    <a:lnTo>
                      <a:pt x="64" y="58"/>
                    </a:lnTo>
                    <a:lnTo>
                      <a:pt x="64" y="58"/>
                    </a:lnTo>
                    <a:lnTo>
                      <a:pt x="68" y="54"/>
                    </a:lnTo>
                    <a:lnTo>
                      <a:pt x="64" y="54"/>
                    </a:lnTo>
                    <a:lnTo>
                      <a:pt x="61" y="51"/>
                    </a:lnTo>
                    <a:lnTo>
                      <a:pt x="61" y="47"/>
                    </a:lnTo>
                    <a:lnTo>
                      <a:pt x="57" y="47"/>
                    </a:lnTo>
                    <a:lnTo>
                      <a:pt x="57" y="54"/>
                    </a:lnTo>
                    <a:lnTo>
                      <a:pt x="61" y="54"/>
                    </a:lnTo>
                    <a:lnTo>
                      <a:pt x="57" y="54"/>
                    </a:lnTo>
                    <a:lnTo>
                      <a:pt x="57" y="61"/>
                    </a:lnTo>
                    <a:lnTo>
                      <a:pt x="53" y="61"/>
                    </a:lnTo>
                    <a:lnTo>
                      <a:pt x="50" y="61"/>
                    </a:lnTo>
                    <a:lnTo>
                      <a:pt x="43" y="61"/>
                    </a:lnTo>
                    <a:lnTo>
                      <a:pt x="36" y="61"/>
                    </a:lnTo>
                    <a:lnTo>
                      <a:pt x="28" y="58"/>
                    </a:lnTo>
                    <a:lnTo>
                      <a:pt x="25" y="54"/>
                    </a:lnTo>
                    <a:lnTo>
                      <a:pt x="21" y="47"/>
                    </a:lnTo>
                    <a:lnTo>
                      <a:pt x="18" y="47"/>
                    </a:lnTo>
                    <a:lnTo>
                      <a:pt x="7" y="43"/>
                    </a:lnTo>
                    <a:lnTo>
                      <a:pt x="7" y="40"/>
                    </a:lnTo>
                    <a:lnTo>
                      <a:pt x="0" y="36"/>
                    </a:lnTo>
                    <a:lnTo>
                      <a:pt x="7" y="33"/>
                    </a:lnTo>
                    <a:lnTo>
                      <a:pt x="10" y="36"/>
                    </a:lnTo>
                    <a:lnTo>
                      <a:pt x="14" y="36"/>
                    </a:lnTo>
                    <a:lnTo>
                      <a:pt x="10" y="33"/>
                    </a:lnTo>
                    <a:lnTo>
                      <a:pt x="7" y="33"/>
                    </a:lnTo>
                    <a:lnTo>
                      <a:pt x="7" y="33"/>
                    </a:lnTo>
                    <a:lnTo>
                      <a:pt x="7" y="33"/>
                    </a:lnTo>
                    <a:lnTo>
                      <a:pt x="10" y="33"/>
                    </a:lnTo>
                    <a:lnTo>
                      <a:pt x="10" y="29"/>
                    </a:lnTo>
                    <a:lnTo>
                      <a:pt x="7" y="25"/>
                    </a:lnTo>
                    <a:lnTo>
                      <a:pt x="3" y="25"/>
                    </a:lnTo>
                    <a:lnTo>
                      <a:pt x="3" y="25"/>
                    </a:lnTo>
                    <a:lnTo>
                      <a:pt x="7" y="25"/>
                    </a:lnTo>
                    <a:lnTo>
                      <a:pt x="10" y="25"/>
                    </a:lnTo>
                    <a:lnTo>
                      <a:pt x="10" y="22"/>
                    </a:lnTo>
                    <a:lnTo>
                      <a:pt x="7" y="22"/>
                    </a:lnTo>
                    <a:lnTo>
                      <a:pt x="7" y="18"/>
                    </a:lnTo>
                    <a:lnTo>
                      <a:pt x="10" y="18"/>
                    </a:lnTo>
                    <a:lnTo>
                      <a:pt x="18" y="18"/>
                    </a:lnTo>
                    <a:lnTo>
                      <a:pt x="18" y="18"/>
                    </a:lnTo>
                    <a:lnTo>
                      <a:pt x="14" y="15"/>
                    </a:lnTo>
                    <a:lnTo>
                      <a:pt x="14" y="15"/>
                    </a:lnTo>
                    <a:lnTo>
                      <a:pt x="14" y="15"/>
                    </a:lnTo>
                    <a:lnTo>
                      <a:pt x="10" y="11"/>
                    </a:lnTo>
                    <a:lnTo>
                      <a:pt x="10" y="11"/>
                    </a:lnTo>
                    <a:lnTo>
                      <a:pt x="14" y="7"/>
                    </a:lnTo>
                    <a:lnTo>
                      <a:pt x="18" y="7"/>
                    </a:lnTo>
                    <a:lnTo>
                      <a:pt x="28" y="7"/>
                    </a:lnTo>
                    <a:lnTo>
                      <a:pt x="32" y="4"/>
                    </a:lnTo>
                    <a:lnTo>
                      <a:pt x="32" y="4"/>
                    </a:lnTo>
                    <a:lnTo>
                      <a:pt x="39" y="0"/>
                    </a:lnTo>
                    <a:lnTo>
                      <a:pt x="46" y="0"/>
                    </a:lnTo>
                    <a:lnTo>
                      <a:pt x="46" y="0"/>
                    </a:lnTo>
                    <a:lnTo>
                      <a:pt x="46" y="0"/>
                    </a:lnTo>
                    <a:lnTo>
                      <a:pt x="46" y="4"/>
                    </a:lnTo>
                    <a:lnTo>
                      <a:pt x="57" y="7"/>
                    </a:lnTo>
                    <a:lnTo>
                      <a:pt x="57" y="11"/>
                    </a:lnTo>
                    <a:lnTo>
                      <a:pt x="61" y="7"/>
                    </a:lnTo>
                    <a:lnTo>
                      <a:pt x="61" y="11"/>
                    </a:lnTo>
                    <a:lnTo>
                      <a:pt x="64" y="11"/>
                    </a:lnTo>
                    <a:lnTo>
                      <a:pt x="61" y="15"/>
                    </a:lnTo>
                    <a:lnTo>
                      <a:pt x="64" y="15"/>
                    </a:lnTo>
                    <a:lnTo>
                      <a:pt x="68" y="1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10" name="Freeform 935">
                <a:extLst>
                  <a:ext uri="{FF2B5EF4-FFF2-40B4-BE49-F238E27FC236}">
                    <a16:creationId xmlns:a16="http://schemas.microsoft.com/office/drawing/2014/main" id="{EF9D72DB-B025-47F4-8EEA-5BB1223B6B6A}"/>
                  </a:ext>
                </a:extLst>
              </p:cNvPr>
              <p:cNvSpPr>
                <a:spLocks/>
              </p:cNvSpPr>
              <p:nvPr/>
            </p:nvSpPr>
            <p:spPr bwMode="auto">
              <a:xfrm>
                <a:off x="6509" y="748"/>
                <a:ext cx="136" cy="61"/>
              </a:xfrm>
              <a:custGeom>
                <a:avLst/>
                <a:gdLst>
                  <a:gd name="T0" fmla="*/ 68 w 136"/>
                  <a:gd name="T1" fmla="*/ 15 h 61"/>
                  <a:gd name="T2" fmla="*/ 71 w 136"/>
                  <a:gd name="T3" fmla="*/ 15 h 61"/>
                  <a:gd name="T4" fmla="*/ 75 w 136"/>
                  <a:gd name="T5" fmla="*/ 18 h 61"/>
                  <a:gd name="T6" fmla="*/ 75 w 136"/>
                  <a:gd name="T7" fmla="*/ 22 h 61"/>
                  <a:gd name="T8" fmla="*/ 75 w 136"/>
                  <a:gd name="T9" fmla="*/ 22 h 61"/>
                  <a:gd name="T10" fmla="*/ 78 w 136"/>
                  <a:gd name="T11" fmla="*/ 25 h 61"/>
                  <a:gd name="T12" fmla="*/ 82 w 136"/>
                  <a:gd name="T13" fmla="*/ 25 h 61"/>
                  <a:gd name="T14" fmla="*/ 86 w 136"/>
                  <a:gd name="T15" fmla="*/ 25 h 61"/>
                  <a:gd name="T16" fmla="*/ 89 w 136"/>
                  <a:gd name="T17" fmla="*/ 18 h 61"/>
                  <a:gd name="T18" fmla="*/ 86 w 136"/>
                  <a:gd name="T19" fmla="*/ 11 h 61"/>
                  <a:gd name="T20" fmla="*/ 89 w 136"/>
                  <a:gd name="T21" fmla="*/ 4 h 61"/>
                  <a:gd name="T22" fmla="*/ 100 w 136"/>
                  <a:gd name="T23" fmla="*/ 7 h 61"/>
                  <a:gd name="T24" fmla="*/ 111 w 136"/>
                  <a:gd name="T25" fmla="*/ 15 h 61"/>
                  <a:gd name="T26" fmla="*/ 114 w 136"/>
                  <a:gd name="T27" fmla="*/ 18 h 61"/>
                  <a:gd name="T28" fmla="*/ 118 w 136"/>
                  <a:gd name="T29" fmla="*/ 22 h 61"/>
                  <a:gd name="T30" fmla="*/ 118 w 136"/>
                  <a:gd name="T31" fmla="*/ 25 h 61"/>
                  <a:gd name="T32" fmla="*/ 114 w 136"/>
                  <a:gd name="T33" fmla="*/ 29 h 61"/>
                  <a:gd name="T34" fmla="*/ 111 w 136"/>
                  <a:gd name="T35" fmla="*/ 36 h 61"/>
                  <a:gd name="T36" fmla="*/ 118 w 136"/>
                  <a:gd name="T37" fmla="*/ 43 h 61"/>
                  <a:gd name="T38" fmla="*/ 129 w 136"/>
                  <a:gd name="T39" fmla="*/ 47 h 61"/>
                  <a:gd name="T40" fmla="*/ 136 w 136"/>
                  <a:gd name="T41" fmla="*/ 51 h 61"/>
                  <a:gd name="T42" fmla="*/ 129 w 136"/>
                  <a:gd name="T43" fmla="*/ 54 h 61"/>
                  <a:gd name="T44" fmla="*/ 118 w 136"/>
                  <a:gd name="T45" fmla="*/ 54 h 61"/>
                  <a:gd name="T46" fmla="*/ 114 w 136"/>
                  <a:gd name="T47" fmla="*/ 54 h 61"/>
                  <a:gd name="T48" fmla="*/ 107 w 136"/>
                  <a:gd name="T49" fmla="*/ 51 h 61"/>
                  <a:gd name="T50" fmla="*/ 104 w 136"/>
                  <a:gd name="T51" fmla="*/ 47 h 61"/>
                  <a:gd name="T52" fmla="*/ 89 w 136"/>
                  <a:gd name="T53" fmla="*/ 51 h 61"/>
                  <a:gd name="T54" fmla="*/ 78 w 136"/>
                  <a:gd name="T55" fmla="*/ 54 h 61"/>
                  <a:gd name="T56" fmla="*/ 68 w 136"/>
                  <a:gd name="T57" fmla="*/ 58 h 61"/>
                  <a:gd name="T58" fmla="*/ 64 w 136"/>
                  <a:gd name="T59" fmla="*/ 58 h 61"/>
                  <a:gd name="T60" fmla="*/ 64 w 136"/>
                  <a:gd name="T61" fmla="*/ 54 h 61"/>
                  <a:gd name="T62" fmla="*/ 61 w 136"/>
                  <a:gd name="T63" fmla="*/ 47 h 61"/>
                  <a:gd name="T64" fmla="*/ 57 w 136"/>
                  <a:gd name="T65" fmla="*/ 54 h 61"/>
                  <a:gd name="T66" fmla="*/ 57 w 136"/>
                  <a:gd name="T67" fmla="*/ 54 h 61"/>
                  <a:gd name="T68" fmla="*/ 53 w 136"/>
                  <a:gd name="T69" fmla="*/ 61 h 61"/>
                  <a:gd name="T70" fmla="*/ 43 w 136"/>
                  <a:gd name="T71" fmla="*/ 61 h 61"/>
                  <a:gd name="T72" fmla="*/ 28 w 136"/>
                  <a:gd name="T73" fmla="*/ 58 h 61"/>
                  <a:gd name="T74" fmla="*/ 21 w 136"/>
                  <a:gd name="T75" fmla="*/ 47 h 61"/>
                  <a:gd name="T76" fmla="*/ 7 w 136"/>
                  <a:gd name="T77" fmla="*/ 43 h 61"/>
                  <a:gd name="T78" fmla="*/ 0 w 136"/>
                  <a:gd name="T79" fmla="*/ 36 h 61"/>
                  <a:gd name="T80" fmla="*/ 10 w 136"/>
                  <a:gd name="T81" fmla="*/ 36 h 61"/>
                  <a:gd name="T82" fmla="*/ 10 w 136"/>
                  <a:gd name="T83" fmla="*/ 33 h 61"/>
                  <a:gd name="T84" fmla="*/ 7 w 136"/>
                  <a:gd name="T85" fmla="*/ 33 h 61"/>
                  <a:gd name="T86" fmla="*/ 10 w 136"/>
                  <a:gd name="T87" fmla="*/ 33 h 61"/>
                  <a:gd name="T88" fmla="*/ 7 w 136"/>
                  <a:gd name="T89" fmla="*/ 25 h 61"/>
                  <a:gd name="T90" fmla="*/ 3 w 136"/>
                  <a:gd name="T91" fmla="*/ 25 h 61"/>
                  <a:gd name="T92" fmla="*/ 10 w 136"/>
                  <a:gd name="T93" fmla="*/ 25 h 61"/>
                  <a:gd name="T94" fmla="*/ 7 w 136"/>
                  <a:gd name="T95" fmla="*/ 22 h 61"/>
                  <a:gd name="T96" fmla="*/ 10 w 136"/>
                  <a:gd name="T97" fmla="*/ 18 h 61"/>
                  <a:gd name="T98" fmla="*/ 18 w 136"/>
                  <a:gd name="T99" fmla="*/ 18 h 61"/>
                  <a:gd name="T100" fmla="*/ 14 w 136"/>
                  <a:gd name="T101" fmla="*/ 15 h 61"/>
                  <a:gd name="T102" fmla="*/ 10 w 136"/>
                  <a:gd name="T103" fmla="*/ 11 h 61"/>
                  <a:gd name="T104" fmla="*/ 14 w 136"/>
                  <a:gd name="T105" fmla="*/ 7 h 61"/>
                  <a:gd name="T106" fmla="*/ 28 w 136"/>
                  <a:gd name="T107" fmla="*/ 7 h 61"/>
                  <a:gd name="T108" fmla="*/ 32 w 136"/>
                  <a:gd name="T109" fmla="*/ 4 h 61"/>
                  <a:gd name="T110" fmla="*/ 46 w 136"/>
                  <a:gd name="T111" fmla="*/ 0 h 61"/>
                  <a:gd name="T112" fmla="*/ 46 w 136"/>
                  <a:gd name="T113" fmla="*/ 0 h 61"/>
                  <a:gd name="T114" fmla="*/ 57 w 136"/>
                  <a:gd name="T115" fmla="*/ 7 h 61"/>
                  <a:gd name="T116" fmla="*/ 61 w 136"/>
                  <a:gd name="T117" fmla="*/ 7 h 61"/>
                  <a:gd name="T118" fmla="*/ 64 w 136"/>
                  <a:gd name="T119" fmla="*/ 11 h 61"/>
                  <a:gd name="T120" fmla="*/ 64 w 136"/>
                  <a:gd name="T121" fmla="*/ 1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 h="61">
                    <a:moveTo>
                      <a:pt x="68" y="15"/>
                    </a:moveTo>
                    <a:lnTo>
                      <a:pt x="68" y="15"/>
                    </a:lnTo>
                    <a:lnTo>
                      <a:pt x="68" y="18"/>
                    </a:lnTo>
                    <a:lnTo>
                      <a:pt x="71" y="15"/>
                    </a:lnTo>
                    <a:lnTo>
                      <a:pt x="75" y="15"/>
                    </a:lnTo>
                    <a:lnTo>
                      <a:pt x="75" y="18"/>
                    </a:lnTo>
                    <a:lnTo>
                      <a:pt x="75" y="18"/>
                    </a:lnTo>
                    <a:lnTo>
                      <a:pt x="75" y="22"/>
                    </a:lnTo>
                    <a:lnTo>
                      <a:pt x="75" y="22"/>
                    </a:lnTo>
                    <a:lnTo>
                      <a:pt x="75" y="22"/>
                    </a:lnTo>
                    <a:lnTo>
                      <a:pt x="75" y="25"/>
                    </a:lnTo>
                    <a:lnTo>
                      <a:pt x="78" y="25"/>
                    </a:lnTo>
                    <a:lnTo>
                      <a:pt x="78" y="25"/>
                    </a:lnTo>
                    <a:lnTo>
                      <a:pt x="82" y="25"/>
                    </a:lnTo>
                    <a:lnTo>
                      <a:pt x="86" y="25"/>
                    </a:lnTo>
                    <a:lnTo>
                      <a:pt x="86" y="25"/>
                    </a:lnTo>
                    <a:lnTo>
                      <a:pt x="86" y="18"/>
                    </a:lnTo>
                    <a:lnTo>
                      <a:pt x="89" y="18"/>
                    </a:lnTo>
                    <a:lnTo>
                      <a:pt x="86" y="15"/>
                    </a:lnTo>
                    <a:lnTo>
                      <a:pt x="86" y="11"/>
                    </a:lnTo>
                    <a:lnTo>
                      <a:pt x="86" y="7"/>
                    </a:lnTo>
                    <a:lnTo>
                      <a:pt x="89" y="4"/>
                    </a:lnTo>
                    <a:lnTo>
                      <a:pt x="93" y="4"/>
                    </a:lnTo>
                    <a:lnTo>
                      <a:pt x="100" y="7"/>
                    </a:lnTo>
                    <a:lnTo>
                      <a:pt x="107" y="15"/>
                    </a:lnTo>
                    <a:lnTo>
                      <a:pt x="111" y="15"/>
                    </a:lnTo>
                    <a:lnTo>
                      <a:pt x="111" y="18"/>
                    </a:lnTo>
                    <a:lnTo>
                      <a:pt x="114" y="18"/>
                    </a:lnTo>
                    <a:lnTo>
                      <a:pt x="118" y="22"/>
                    </a:lnTo>
                    <a:lnTo>
                      <a:pt x="118" y="22"/>
                    </a:lnTo>
                    <a:lnTo>
                      <a:pt x="118" y="25"/>
                    </a:lnTo>
                    <a:lnTo>
                      <a:pt x="118" y="25"/>
                    </a:lnTo>
                    <a:lnTo>
                      <a:pt x="114" y="29"/>
                    </a:lnTo>
                    <a:lnTo>
                      <a:pt x="114" y="29"/>
                    </a:lnTo>
                    <a:lnTo>
                      <a:pt x="111" y="33"/>
                    </a:lnTo>
                    <a:lnTo>
                      <a:pt x="111" y="36"/>
                    </a:lnTo>
                    <a:lnTo>
                      <a:pt x="111" y="36"/>
                    </a:lnTo>
                    <a:lnTo>
                      <a:pt x="118" y="43"/>
                    </a:lnTo>
                    <a:lnTo>
                      <a:pt x="121" y="47"/>
                    </a:lnTo>
                    <a:lnTo>
                      <a:pt x="129" y="47"/>
                    </a:lnTo>
                    <a:lnTo>
                      <a:pt x="136" y="51"/>
                    </a:lnTo>
                    <a:lnTo>
                      <a:pt x="136" y="51"/>
                    </a:lnTo>
                    <a:lnTo>
                      <a:pt x="136" y="54"/>
                    </a:lnTo>
                    <a:lnTo>
                      <a:pt x="129" y="54"/>
                    </a:lnTo>
                    <a:lnTo>
                      <a:pt x="118" y="51"/>
                    </a:lnTo>
                    <a:lnTo>
                      <a:pt x="118" y="54"/>
                    </a:lnTo>
                    <a:lnTo>
                      <a:pt x="118" y="54"/>
                    </a:lnTo>
                    <a:lnTo>
                      <a:pt x="114" y="54"/>
                    </a:lnTo>
                    <a:lnTo>
                      <a:pt x="107" y="51"/>
                    </a:lnTo>
                    <a:lnTo>
                      <a:pt x="107" y="51"/>
                    </a:lnTo>
                    <a:lnTo>
                      <a:pt x="107" y="47"/>
                    </a:lnTo>
                    <a:lnTo>
                      <a:pt x="104" y="47"/>
                    </a:lnTo>
                    <a:lnTo>
                      <a:pt x="100" y="51"/>
                    </a:lnTo>
                    <a:lnTo>
                      <a:pt x="89" y="51"/>
                    </a:lnTo>
                    <a:lnTo>
                      <a:pt x="86" y="54"/>
                    </a:lnTo>
                    <a:lnTo>
                      <a:pt x="78" y="54"/>
                    </a:lnTo>
                    <a:lnTo>
                      <a:pt x="68" y="58"/>
                    </a:lnTo>
                    <a:lnTo>
                      <a:pt x="68" y="58"/>
                    </a:lnTo>
                    <a:lnTo>
                      <a:pt x="64" y="58"/>
                    </a:lnTo>
                    <a:lnTo>
                      <a:pt x="64" y="58"/>
                    </a:lnTo>
                    <a:lnTo>
                      <a:pt x="68" y="54"/>
                    </a:lnTo>
                    <a:lnTo>
                      <a:pt x="64" y="54"/>
                    </a:lnTo>
                    <a:lnTo>
                      <a:pt x="61" y="51"/>
                    </a:lnTo>
                    <a:lnTo>
                      <a:pt x="61" y="47"/>
                    </a:lnTo>
                    <a:lnTo>
                      <a:pt x="57" y="47"/>
                    </a:lnTo>
                    <a:lnTo>
                      <a:pt x="57" y="54"/>
                    </a:lnTo>
                    <a:lnTo>
                      <a:pt x="61" y="54"/>
                    </a:lnTo>
                    <a:lnTo>
                      <a:pt x="57" y="54"/>
                    </a:lnTo>
                    <a:lnTo>
                      <a:pt x="57" y="61"/>
                    </a:lnTo>
                    <a:lnTo>
                      <a:pt x="53" y="61"/>
                    </a:lnTo>
                    <a:lnTo>
                      <a:pt x="50" y="61"/>
                    </a:lnTo>
                    <a:lnTo>
                      <a:pt x="43" y="61"/>
                    </a:lnTo>
                    <a:lnTo>
                      <a:pt x="36" y="61"/>
                    </a:lnTo>
                    <a:lnTo>
                      <a:pt x="28" y="58"/>
                    </a:lnTo>
                    <a:lnTo>
                      <a:pt x="25" y="54"/>
                    </a:lnTo>
                    <a:lnTo>
                      <a:pt x="21" y="47"/>
                    </a:lnTo>
                    <a:lnTo>
                      <a:pt x="18" y="47"/>
                    </a:lnTo>
                    <a:lnTo>
                      <a:pt x="7" y="43"/>
                    </a:lnTo>
                    <a:lnTo>
                      <a:pt x="7" y="40"/>
                    </a:lnTo>
                    <a:lnTo>
                      <a:pt x="0" y="36"/>
                    </a:lnTo>
                    <a:lnTo>
                      <a:pt x="7" y="33"/>
                    </a:lnTo>
                    <a:lnTo>
                      <a:pt x="10" y="36"/>
                    </a:lnTo>
                    <a:lnTo>
                      <a:pt x="14" y="36"/>
                    </a:lnTo>
                    <a:lnTo>
                      <a:pt x="10" y="33"/>
                    </a:lnTo>
                    <a:lnTo>
                      <a:pt x="7" y="33"/>
                    </a:lnTo>
                    <a:lnTo>
                      <a:pt x="7" y="33"/>
                    </a:lnTo>
                    <a:lnTo>
                      <a:pt x="7" y="33"/>
                    </a:lnTo>
                    <a:lnTo>
                      <a:pt x="10" y="33"/>
                    </a:lnTo>
                    <a:lnTo>
                      <a:pt x="10" y="29"/>
                    </a:lnTo>
                    <a:lnTo>
                      <a:pt x="7" y="25"/>
                    </a:lnTo>
                    <a:lnTo>
                      <a:pt x="3" y="25"/>
                    </a:lnTo>
                    <a:lnTo>
                      <a:pt x="3" y="25"/>
                    </a:lnTo>
                    <a:lnTo>
                      <a:pt x="7" y="25"/>
                    </a:lnTo>
                    <a:lnTo>
                      <a:pt x="10" y="25"/>
                    </a:lnTo>
                    <a:lnTo>
                      <a:pt x="10" y="22"/>
                    </a:lnTo>
                    <a:lnTo>
                      <a:pt x="7" y="22"/>
                    </a:lnTo>
                    <a:lnTo>
                      <a:pt x="7" y="18"/>
                    </a:lnTo>
                    <a:lnTo>
                      <a:pt x="10" y="18"/>
                    </a:lnTo>
                    <a:lnTo>
                      <a:pt x="18" y="18"/>
                    </a:lnTo>
                    <a:lnTo>
                      <a:pt x="18" y="18"/>
                    </a:lnTo>
                    <a:lnTo>
                      <a:pt x="14" y="15"/>
                    </a:lnTo>
                    <a:lnTo>
                      <a:pt x="14" y="15"/>
                    </a:lnTo>
                    <a:lnTo>
                      <a:pt x="14" y="15"/>
                    </a:lnTo>
                    <a:lnTo>
                      <a:pt x="10" y="11"/>
                    </a:lnTo>
                    <a:lnTo>
                      <a:pt x="10" y="11"/>
                    </a:lnTo>
                    <a:lnTo>
                      <a:pt x="14" y="7"/>
                    </a:lnTo>
                    <a:lnTo>
                      <a:pt x="18" y="7"/>
                    </a:lnTo>
                    <a:lnTo>
                      <a:pt x="28" y="7"/>
                    </a:lnTo>
                    <a:lnTo>
                      <a:pt x="32" y="4"/>
                    </a:lnTo>
                    <a:lnTo>
                      <a:pt x="32" y="4"/>
                    </a:lnTo>
                    <a:lnTo>
                      <a:pt x="39" y="0"/>
                    </a:lnTo>
                    <a:lnTo>
                      <a:pt x="46" y="0"/>
                    </a:lnTo>
                    <a:lnTo>
                      <a:pt x="46" y="0"/>
                    </a:lnTo>
                    <a:lnTo>
                      <a:pt x="46" y="0"/>
                    </a:lnTo>
                    <a:lnTo>
                      <a:pt x="46" y="4"/>
                    </a:lnTo>
                    <a:lnTo>
                      <a:pt x="57" y="7"/>
                    </a:lnTo>
                    <a:lnTo>
                      <a:pt x="57" y="11"/>
                    </a:lnTo>
                    <a:lnTo>
                      <a:pt x="61" y="7"/>
                    </a:lnTo>
                    <a:lnTo>
                      <a:pt x="61" y="11"/>
                    </a:lnTo>
                    <a:lnTo>
                      <a:pt x="64" y="11"/>
                    </a:lnTo>
                    <a:lnTo>
                      <a:pt x="61" y="15"/>
                    </a:lnTo>
                    <a:lnTo>
                      <a:pt x="64" y="15"/>
                    </a:lnTo>
                    <a:lnTo>
                      <a:pt x="68" y="15"/>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11" name="Freeform 936">
                <a:extLst>
                  <a:ext uri="{FF2B5EF4-FFF2-40B4-BE49-F238E27FC236}">
                    <a16:creationId xmlns:a16="http://schemas.microsoft.com/office/drawing/2014/main" id="{69B69E76-AE5B-4B40-90B1-B0E40C52E9AC}"/>
                  </a:ext>
                </a:extLst>
              </p:cNvPr>
              <p:cNvSpPr>
                <a:spLocks/>
              </p:cNvSpPr>
              <p:nvPr/>
            </p:nvSpPr>
            <p:spPr bwMode="auto">
              <a:xfrm>
                <a:off x="6605" y="748"/>
                <a:ext cx="83" cy="51"/>
              </a:xfrm>
              <a:custGeom>
                <a:avLst/>
                <a:gdLst>
                  <a:gd name="T0" fmla="*/ 0 w 83"/>
                  <a:gd name="T1" fmla="*/ 0 h 51"/>
                  <a:gd name="T2" fmla="*/ 8 w 83"/>
                  <a:gd name="T3" fmla="*/ 4 h 51"/>
                  <a:gd name="T4" fmla="*/ 11 w 83"/>
                  <a:gd name="T5" fmla="*/ 7 h 51"/>
                  <a:gd name="T6" fmla="*/ 15 w 83"/>
                  <a:gd name="T7" fmla="*/ 7 h 51"/>
                  <a:gd name="T8" fmla="*/ 22 w 83"/>
                  <a:gd name="T9" fmla="*/ 15 h 51"/>
                  <a:gd name="T10" fmla="*/ 25 w 83"/>
                  <a:gd name="T11" fmla="*/ 15 h 51"/>
                  <a:gd name="T12" fmla="*/ 33 w 83"/>
                  <a:gd name="T13" fmla="*/ 15 h 51"/>
                  <a:gd name="T14" fmla="*/ 40 w 83"/>
                  <a:gd name="T15" fmla="*/ 15 h 51"/>
                  <a:gd name="T16" fmla="*/ 43 w 83"/>
                  <a:gd name="T17" fmla="*/ 11 h 51"/>
                  <a:gd name="T18" fmla="*/ 51 w 83"/>
                  <a:gd name="T19" fmla="*/ 15 h 51"/>
                  <a:gd name="T20" fmla="*/ 58 w 83"/>
                  <a:gd name="T21" fmla="*/ 18 h 51"/>
                  <a:gd name="T22" fmla="*/ 61 w 83"/>
                  <a:gd name="T23" fmla="*/ 22 h 51"/>
                  <a:gd name="T24" fmla="*/ 68 w 83"/>
                  <a:gd name="T25" fmla="*/ 22 h 51"/>
                  <a:gd name="T26" fmla="*/ 76 w 83"/>
                  <a:gd name="T27" fmla="*/ 25 h 51"/>
                  <a:gd name="T28" fmla="*/ 79 w 83"/>
                  <a:gd name="T29" fmla="*/ 29 h 51"/>
                  <a:gd name="T30" fmla="*/ 83 w 83"/>
                  <a:gd name="T31" fmla="*/ 29 h 51"/>
                  <a:gd name="T32" fmla="*/ 83 w 83"/>
                  <a:gd name="T33" fmla="*/ 29 h 51"/>
                  <a:gd name="T34" fmla="*/ 76 w 83"/>
                  <a:gd name="T35" fmla="*/ 29 h 51"/>
                  <a:gd name="T36" fmla="*/ 72 w 83"/>
                  <a:gd name="T37" fmla="*/ 29 h 51"/>
                  <a:gd name="T38" fmla="*/ 72 w 83"/>
                  <a:gd name="T39" fmla="*/ 33 h 51"/>
                  <a:gd name="T40" fmla="*/ 68 w 83"/>
                  <a:gd name="T41" fmla="*/ 33 h 51"/>
                  <a:gd name="T42" fmla="*/ 68 w 83"/>
                  <a:gd name="T43" fmla="*/ 33 h 51"/>
                  <a:gd name="T44" fmla="*/ 68 w 83"/>
                  <a:gd name="T45" fmla="*/ 33 h 51"/>
                  <a:gd name="T46" fmla="*/ 68 w 83"/>
                  <a:gd name="T47" fmla="*/ 36 h 51"/>
                  <a:gd name="T48" fmla="*/ 68 w 83"/>
                  <a:gd name="T49" fmla="*/ 40 h 51"/>
                  <a:gd name="T50" fmla="*/ 68 w 83"/>
                  <a:gd name="T51" fmla="*/ 40 h 51"/>
                  <a:gd name="T52" fmla="*/ 68 w 83"/>
                  <a:gd name="T53" fmla="*/ 43 h 51"/>
                  <a:gd name="T54" fmla="*/ 61 w 83"/>
                  <a:gd name="T55" fmla="*/ 43 h 51"/>
                  <a:gd name="T56" fmla="*/ 61 w 83"/>
                  <a:gd name="T57" fmla="*/ 47 h 51"/>
                  <a:gd name="T58" fmla="*/ 51 w 83"/>
                  <a:gd name="T59" fmla="*/ 51 h 51"/>
                  <a:gd name="T60" fmla="*/ 47 w 83"/>
                  <a:gd name="T61" fmla="*/ 47 h 51"/>
                  <a:gd name="T62" fmla="*/ 33 w 83"/>
                  <a:gd name="T63" fmla="*/ 47 h 51"/>
                  <a:gd name="T64" fmla="*/ 29 w 83"/>
                  <a:gd name="T65" fmla="*/ 43 h 51"/>
                  <a:gd name="T66" fmla="*/ 22 w 83"/>
                  <a:gd name="T67" fmla="*/ 33 h 51"/>
                  <a:gd name="T68" fmla="*/ 22 w 83"/>
                  <a:gd name="T69" fmla="*/ 29 h 51"/>
                  <a:gd name="T70" fmla="*/ 25 w 83"/>
                  <a:gd name="T71" fmla="*/ 22 h 51"/>
                  <a:gd name="T72" fmla="*/ 29 w 83"/>
                  <a:gd name="T73" fmla="*/ 18 h 51"/>
                  <a:gd name="T74" fmla="*/ 25 w 83"/>
                  <a:gd name="T75" fmla="*/ 18 h 51"/>
                  <a:gd name="T76" fmla="*/ 22 w 83"/>
                  <a:gd name="T77" fmla="*/ 15 h 51"/>
                  <a:gd name="T78" fmla="*/ 8 w 83"/>
                  <a:gd name="T79" fmla="*/ 4 h 51"/>
                  <a:gd name="T80" fmla="*/ 4 w 83"/>
                  <a:gd name="T81" fmla="*/ 4 h 51"/>
                  <a:gd name="T82" fmla="*/ 0 w 83"/>
                  <a:gd name="T8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 h="51">
                    <a:moveTo>
                      <a:pt x="0" y="0"/>
                    </a:moveTo>
                    <a:lnTo>
                      <a:pt x="8" y="4"/>
                    </a:lnTo>
                    <a:lnTo>
                      <a:pt x="11" y="7"/>
                    </a:lnTo>
                    <a:lnTo>
                      <a:pt x="15" y="7"/>
                    </a:lnTo>
                    <a:lnTo>
                      <a:pt x="22" y="15"/>
                    </a:lnTo>
                    <a:lnTo>
                      <a:pt x="25" y="15"/>
                    </a:lnTo>
                    <a:lnTo>
                      <a:pt x="33" y="15"/>
                    </a:lnTo>
                    <a:lnTo>
                      <a:pt x="40" y="15"/>
                    </a:lnTo>
                    <a:lnTo>
                      <a:pt x="43" y="11"/>
                    </a:lnTo>
                    <a:lnTo>
                      <a:pt x="51" y="15"/>
                    </a:lnTo>
                    <a:lnTo>
                      <a:pt x="58" y="18"/>
                    </a:lnTo>
                    <a:lnTo>
                      <a:pt x="61" y="22"/>
                    </a:lnTo>
                    <a:lnTo>
                      <a:pt x="68" y="22"/>
                    </a:lnTo>
                    <a:lnTo>
                      <a:pt x="76" y="25"/>
                    </a:lnTo>
                    <a:lnTo>
                      <a:pt x="79" y="29"/>
                    </a:lnTo>
                    <a:lnTo>
                      <a:pt x="83" y="29"/>
                    </a:lnTo>
                    <a:lnTo>
                      <a:pt x="83" y="29"/>
                    </a:lnTo>
                    <a:lnTo>
                      <a:pt x="76" y="29"/>
                    </a:lnTo>
                    <a:lnTo>
                      <a:pt x="72" y="29"/>
                    </a:lnTo>
                    <a:lnTo>
                      <a:pt x="72" y="33"/>
                    </a:lnTo>
                    <a:lnTo>
                      <a:pt x="68" y="33"/>
                    </a:lnTo>
                    <a:lnTo>
                      <a:pt x="68" y="33"/>
                    </a:lnTo>
                    <a:lnTo>
                      <a:pt x="68" y="33"/>
                    </a:lnTo>
                    <a:lnTo>
                      <a:pt x="68" y="36"/>
                    </a:lnTo>
                    <a:lnTo>
                      <a:pt x="68" y="40"/>
                    </a:lnTo>
                    <a:lnTo>
                      <a:pt x="68" y="40"/>
                    </a:lnTo>
                    <a:lnTo>
                      <a:pt x="68" y="43"/>
                    </a:lnTo>
                    <a:lnTo>
                      <a:pt x="61" y="43"/>
                    </a:lnTo>
                    <a:lnTo>
                      <a:pt x="61" y="47"/>
                    </a:lnTo>
                    <a:lnTo>
                      <a:pt x="51" y="51"/>
                    </a:lnTo>
                    <a:lnTo>
                      <a:pt x="47" y="47"/>
                    </a:lnTo>
                    <a:lnTo>
                      <a:pt x="33" y="47"/>
                    </a:lnTo>
                    <a:lnTo>
                      <a:pt x="29" y="43"/>
                    </a:lnTo>
                    <a:lnTo>
                      <a:pt x="22" y="33"/>
                    </a:lnTo>
                    <a:lnTo>
                      <a:pt x="22" y="29"/>
                    </a:lnTo>
                    <a:lnTo>
                      <a:pt x="25" y="22"/>
                    </a:lnTo>
                    <a:lnTo>
                      <a:pt x="29" y="18"/>
                    </a:lnTo>
                    <a:lnTo>
                      <a:pt x="25" y="18"/>
                    </a:lnTo>
                    <a:lnTo>
                      <a:pt x="22" y="15"/>
                    </a:lnTo>
                    <a:lnTo>
                      <a:pt x="8" y="4"/>
                    </a:lnTo>
                    <a:lnTo>
                      <a:pt x="4"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12" name="Freeform 937">
                <a:extLst>
                  <a:ext uri="{FF2B5EF4-FFF2-40B4-BE49-F238E27FC236}">
                    <a16:creationId xmlns:a16="http://schemas.microsoft.com/office/drawing/2014/main" id="{3C110BFB-AB1C-4C6C-AB22-367F48054E85}"/>
                  </a:ext>
                </a:extLst>
              </p:cNvPr>
              <p:cNvSpPr>
                <a:spLocks/>
              </p:cNvSpPr>
              <p:nvPr/>
            </p:nvSpPr>
            <p:spPr bwMode="auto">
              <a:xfrm>
                <a:off x="6605" y="748"/>
                <a:ext cx="83" cy="51"/>
              </a:xfrm>
              <a:custGeom>
                <a:avLst/>
                <a:gdLst>
                  <a:gd name="T0" fmla="*/ 0 w 83"/>
                  <a:gd name="T1" fmla="*/ 0 h 51"/>
                  <a:gd name="T2" fmla="*/ 8 w 83"/>
                  <a:gd name="T3" fmla="*/ 4 h 51"/>
                  <a:gd name="T4" fmla="*/ 11 w 83"/>
                  <a:gd name="T5" fmla="*/ 7 h 51"/>
                  <a:gd name="T6" fmla="*/ 15 w 83"/>
                  <a:gd name="T7" fmla="*/ 7 h 51"/>
                  <a:gd name="T8" fmla="*/ 22 w 83"/>
                  <a:gd name="T9" fmla="*/ 15 h 51"/>
                  <a:gd name="T10" fmla="*/ 25 w 83"/>
                  <a:gd name="T11" fmla="*/ 15 h 51"/>
                  <a:gd name="T12" fmla="*/ 33 w 83"/>
                  <a:gd name="T13" fmla="*/ 15 h 51"/>
                  <a:gd name="T14" fmla="*/ 40 w 83"/>
                  <a:gd name="T15" fmla="*/ 15 h 51"/>
                  <a:gd name="T16" fmla="*/ 43 w 83"/>
                  <a:gd name="T17" fmla="*/ 11 h 51"/>
                  <a:gd name="T18" fmla="*/ 51 w 83"/>
                  <a:gd name="T19" fmla="*/ 15 h 51"/>
                  <a:gd name="T20" fmla="*/ 58 w 83"/>
                  <a:gd name="T21" fmla="*/ 18 h 51"/>
                  <a:gd name="T22" fmla="*/ 61 w 83"/>
                  <a:gd name="T23" fmla="*/ 22 h 51"/>
                  <a:gd name="T24" fmla="*/ 68 w 83"/>
                  <a:gd name="T25" fmla="*/ 22 h 51"/>
                  <a:gd name="T26" fmla="*/ 76 w 83"/>
                  <a:gd name="T27" fmla="*/ 25 h 51"/>
                  <a:gd name="T28" fmla="*/ 79 w 83"/>
                  <a:gd name="T29" fmla="*/ 29 h 51"/>
                  <a:gd name="T30" fmla="*/ 83 w 83"/>
                  <a:gd name="T31" fmla="*/ 29 h 51"/>
                  <a:gd name="T32" fmla="*/ 83 w 83"/>
                  <a:gd name="T33" fmla="*/ 29 h 51"/>
                  <a:gd name="T34" fmla="*/ 76 w 83"/>
                  <a:gd name="T35" fmla="*/ 29 h 51"/>
                  <a:gd name="T36" fmla="*/ 72 w 83"/>
                  <a:gd name="T37" fmla="*/ 29 h 51"/>
                  <a:gd name="T38" fmla="*/ 72 w 83"/>
                  <a:gd name="T39" fmla="*/ 33 h 51"/>
                  <a:gd name="T40" fmla="*/ 68 w 83"/>
                  <a:gd name="T41" fmla="*/ 33 h 51"/>
                  <a:gd name="T42" fmla="*/ 68 w 83"/>
                  <a:gd name="T43" fmla="*/ 33 h 51"/>
                  <a:gd name="T44" fmla="*/ 68 w 83"/>
                  <a:gd name="T45" fmla="*/ 33 h 51"/>
                  <a:gd name="T46" fmla="*/ 68 w 83"/>
                  <a:gd name="T47" fmla="*/ 36 h 51"/>
                  <a:gd name="T48" fmla="*/ 68 w 83"/>
                  <a:gd name="T49" fmla="*/ 40 h 51"/>
                  <a:gd name="T50" fmla="*/ 68 w 83"/>
                  <a:gd name="T51" fmla="*/ 40 h 51"/>
                  <a:gd name="T52" fmla="*/ 68 w 83"/>
                  <a:gd name="T53" fmla="*/ 43 h 51"/>
                  <a:gd name="T54" fmla="*/ 61 w 83"/>
                  <a:gd name="T55" fmla="*/ 43 h 51"/>
                  <a:gd name="T56" fmla="*/ 61 w 83"/>
                  <a:gd name="T57" fmla="*/ 47 h 51"/>
                  <a:gd name="T58" fmla="*/ 51 w 83"/>
                  <a:gd name="T59" fmla="*/ 51 h 51"/>
                  <a:gd name="T60" fmla="*/ 47 w 83"/>
                  <a:gd name="T61" fmla="*/ 47 h 51"/>
                  <a:gd name="T62" fmla="*/ 33 w 83"/>
                  <a:gd name="T63" fmla="*/ 47 h 51"/>
                  <a:gd name="T64" fmla="*/ 29 w 83"/>
                  <a:gd name="T65" fmla="*/ 43 h 51"/>
                  <a:gd name="T66" fmla="*/ 22 w 83"/>
                  <a:gd name="T67" fmla="*/ 33 h 51"/>
                  <a:gd name="T68" fmla="*/ 22 w 83"/>
                  <a:gd name="T69" fmla="*/ 29 h 51"/>
                  <a:gd name="T70" fmla="*/ 25 w 83"/>
                  <a:gd name="T71" fmla="*/ 22 h 51"/>
                  <a:gd name="T72" fmla="*/ 29 w 83"/>
                  <a:gd name="T73" fmla="*/ 18 h 51"/>
                  <a:gd name="T74" fmla="*/ 25 w 83"/>
                  <a:gd name="T75" fmla="*/ 18 h 51"/>
                  <a:gd name="T76" fmla="*/ 22 w 83"/>
                  <a:gd name="T77" fmla="*/ 15 h 51"/>
                  <a:gd name="T78" fmla="*/ 8 w 83"/>
                  <a:gd name="T79" fmla="*/ 4 h 51"/>
                  <a:gd name="T80" fmla="*/ 4 w 83"/>
                  <a:gd name="T81" fmla="*/ 4 h 51"/>
                  <a:gd name="T82" fmla="*/ 0 w 83"/>
                  <a:gd name="T8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 h="51">
                    <a:moveTo>
                      <a:pt x="0" y="0"/>
                    </a:moveTo>
                    <a:lnTo>
                      <a:pt x="8" y="4"/>
                    </a:lnTo>
                    <a:lnTo>
                      <a:pt x="11" y="7"/>
                    </a:lnTo>
                    <a:lnTo>
                      <a:pt x="15" y="7"/>
                    </a:lnTo>
                    <a:lnTo>
                      <a:pt x="22" y="15"/>
                    </a:lnTo>
                    <a:lnTo>
                      <a:pt x="25" y="15"/>
                    </a:lnTo>
                    <a:lnTo>
                      <a:pt x="33" y="15"/>
                    </a:lnTo>
                    <a:lnTo>
                      <a:pt x="40" y="15"/>
                    </a:lnTo>
                    <a:lnTo>
                      <a:pt x="43" y="11"/>
                    </a:lnTo>
                    <a:lnTo>
                      <a:pt x="51" y="15"/>
                    </a:lnTo>
                    <a:lnTo>
                      <a:pt x="58" y="18"/>
                    </a:lnTo>
                    <a:lnTo>
                      <a:pt x="61" y="22"/>
                    </a:lnTo>
                    <a:lnTo>
                      <a:pt x="68" y="22"/>
                    </a:lnTo>
                    <a:lnTo>
                      <a:pt x="76" y="25"/>
                    </a:lnTo>
                    <a:lnTo>
                      <a:pt x="79" y="29"/>
                    </a:lnTo>
                    <a:lnTo>
                      <a:pt x="83" y="29"/>
                    </a:lnTo>
                    <a:lnTo>
                      <a:pt x="83" y="29"/>
                    </a:lnTo>
                    <a:lnTo>
                      <a:pt x="76" y="29"/>
                    </a:lnTo>
                    <a:lnTo>
                      <a:pt x="72" y="29"/>
                    </a:lnTo>
                    <a:lnTo>
                      <a:pt x="72" y="33"/>
                    </a:lnTo>
                    <a:lnTo>
                      <a:pt x="68" y="33"/>
                    </a:lnTo>
                    <a:lnTo>
                      <a:pt x="68" y="33"/>
                    </a:lnTo>
                    <a:lnTo>
                      <a:pt x="68" y="33"/>
                    </a:lnTo>
                    <a:lnTo>
                      <a:pt x="68" y="36"/>
                    </a:lnTo>
                    <a:lnTo>
                      <a:pt x="68" y="40"/>
                    </a:lnTo>
                    <a:lnTo>
                      <a:pt x="68" y="40"/>
                    </a:lnTo>
                    <a:lnTo>
                      <a:pt x="68" y="43"/>
                    </a:lnTo>
                    <a:lnTo>
                      <a:pt x="61" y="43"/>
                    </a:lnTo>
                    <a:lnTo>
                      <a:pt x="61" y="47"/>
                    </a:lnTo>
                    <a:lnTo>
                      <a:pt x="51" y="51"/>
                    </a:lnTo>
                    <a:lnTo>
                      <a:pt x="47" y="47"/>
                    </a:lnTo>
                    <a:lnTo>
                      <a:pt x="33" y="47"/>
                    </a:lnTo>
                    <a:lnTo>
                      <a:pt x="29" y="43"/>
                    </a:lnTo>
                    <a:lnTo>
                      <a:pt x="22" y="33"/>
                    </a:lnTo>
                    <a:lnTo>
                      <a:pt x="22" y="29"/>
                    </a:lnTo>
                    <a:lnTo>
                      <a:pt x="25" y="22"/>
                    </a:lnTo>
                    <a:lnTo>
                      <a:pt x="29" y="18"/>
                    </a:lnTo>
                    <a:lnTo>
                      <a:pt x="25" y="18"/>
                    </a:lnTo>
                    <a:lnTo>
                      <a:pt x="22" y="15"/>
                    </a:lnTo>
                    <a:lnTo>
                      <a:pt x="8" y="4"/>
                    </a:lnTo>
                    <a:lnTo>
                      <a:pt x="4"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13" name="Freeform 938">
                <a:extLst>
                  <a:ext uri="{FF2B5EF4-FFF2-40B4-BE49-F238E27FC236}">
                    <a16:creationId xmlns:a16="http://schemas.microsoft.com/office/drawing/2014/main" id="{035B19CA-CA26-4BD0-B4E5-359D5655FD76}"/>
                  </a:ext>
                </a:extLst>
              </p:cNvPr>
              <p:cNvSpPr>
                <a:spLocks/>
              </p:cNvSpPr>
              <p:nvPr/>
            </p:nvSpPr>
            <p:spPr bwMode="auto">
              <a:xfrm>
                <a:off x="6706" y="773"/>
                <a:ext cx="100" cy="36"/>
              </a:xfrm>
              <a:custGeom>
                <a:avLst/>
                <a:gdLst>
                  <a:gd name="T0" fmla="*/ 0 w 100"/>
                  <a:gd name="T1" fmla="*/ 0 h 36"/>
                  <a:gd name="T2" fmla="*/ 3 w 100"/>
                  <a:gd name="T3" fmla="*/ 4 h 36"/>
                  <a:gd name="T4" fmla="*/ 7 w 100"/>
                  <a:gd name="T5" fmla="*/ 4 h 36"/>
                  <a:gd name="T6" fmla="*/ 7 w 100"/>
                  <a:gd name="T7" fmla="*/ 4 h 36"/>
                  <a:gd name="T8" fmla="*/ 10 w 100"/>
                  <a:gd name="T9" fmla="*/ 8 h 36"/>
                  <a:gd name="T10" fmla="*/ 14 w 100"/>
                  <a:gd name="T11" fmla="*/ 8 h 36"/>
                  <a:gd name="T12" fmla="*/ 18 w 100"/>
                  <a:gd name="T13" fmla="*/ 8 h 36"/>
                  <a:gd name="T14" fmla="*/ 25 w 100"/>
                  <a:gd name="T15" fmla="*/ 8 h 36"/>
                  <a:gd name="T16" fmla="*/ 25 w 100"/>
                  <a:gd name="T17" fmla="*/ 8 h 36"/>
                  <a:gd name="T18" fmla="*/ 46 w 100"/>
                  <a:gd name="T19" fmla="*/ 8 h 36"/>
                  <a:gd name="T20" fmla="*/ 46 w 100"/>
                  <a:gd name="T21" fmla="*/ 11 h 36"/>
                  <a:gd name="T22" fmla="*/ 46 w 100"/>
                  <a:gd name="T23" fmla="*/ 11 h 36"/>
                  <a:gd name="T24" fmla="*/ 43 w 100"/>
                  <a:gd name="T25" fmla="*/ 11 h 36"/>
                  <a:gd name="T26" fmla="*/ 39 w 100"/>
                  <a:gd name="T27" fmla="*/ 15 h 36"/>
                  <a:gd name="T28" fmla="*/ 50 w 100"/>
                  <a:gd name="T29" fmla="*/ 15 h 36"/>
                  <a:gd name="T30" fmla="*/ 57 w 100"/>
                  <a:gd name="T31" fmla="*/ 15 h 36"/>
                  <a:gd name="T32" fmla="*/ 61 w 100"/>
                  <a:gd name="T33" fmla="*/ 15 h 36"/>
                  <a:gd name="T34" fmla="*/ 64 w 100"/>
                  <a:gd name="T35" fmla="*/ 15 h 36"/>
                  <a:gd name="T36" fmla="*/ 68 w 100"/>
                  <a:gd name="T37" fmla="*/ 15 h 36"/>
                  <a:gd name="T38" fmla="*/ 68 w 100"/>
                  <a:gd name="T39" fmla="*/ 15 h 36"/>
                  <a:gd name="T40" fmla="*/ 75 w 100"/>
                  <a:gd name="T41" fmla="*/ 15 h 36"/>
                  <a:gd name="T42" fmla="*/ 82 w 100"/>
                  <a:gd name="T43" fmla="*/ 15 h 36"/>
                  <a:gd name="T44" fmla="*/ 82 w 100"/>
                  <a:gd name="T45" fmla="*/ 18 h 36"/>
                  <a:gd name="T46" fmla="*/ 100 w 100"/>
                  <a:gd name="T47" fmla="*/ 22 h 36"/>
                  <a:gd name="T48" fmla="*/ 93 w 100"/>
                  <a:gd name="T49" fmla="*/ 22 h 36"/>
                  <a:gd name="T50" fmla="*/ 96 w 100"/>
                  <a:gd name="T51" fmla="*/ 29 h 36"/>
                  <a:gd name="T52" fmla="*/ 89 w 100"/>
                  <a:gd name="T53" fmla="*/ 33 h 36"/>
                  <a:gd name="T54" fmla="*/ 75 w 100"/>
                  <a:gd name="T55" fmla="*/ 36 h 36"/>
                  <a:gd name="T56" fmla="*/ 71 w 100"/>
                  <a:gd name="T57" fmla="*/ 36 h 36"/>
                  <a:gd name="T58" fmla="*/ 71 w 100"/>
                  <a:gd name="T59" fmla="*/ 33 h 36"/>
                  <a:gd name="T60" fmla="*/ 68 w 100"/>
                  <a:gd name="T61" fmla="*/ 36 h 36"/>
                  <a:gd name="T62" fmla="*/ 64 w 100"/>
                  <a:gd name="T63" fmla="*/ 36 h 36"/>
                  <a:gd name="T64" fmla="*/ 64 w 100"/>
                  <a:gd name="T65" fmla="*/ 33 h 36"/>
                  <a:gd name="T66" fmla="*/ 64 w 100"/>
                  <a:gd name="T67" fmla="*/ 36 h 36"/>
                  <a:gd name="T68" fmla="*/ 57 w 100"/>
                  <a:gd name="T69" fmla="*/ 36 h 36"/>
                  <a:gd name="T70" fmla="*/ 53 w 100"/>
                  <a:gd name="T71" fmla="*/ 33 h 36"/>
                  <a:gd name="T72" fmla="*/ 50 w 100"/>
                  <a:gd name="T73" fmla="*/ 33 h 36"/>
                  <a:gd name="T74" fmla="*/ 43 w 100"/>
                  <a:gd name="T75" fmla="*/ 33 h 36"/>
                  <a:gd name="T76" fmla="*/ 39 w 100"/>
                  <a:gd name="T77" fmla="*/ 29 h 36"/>
                  <a:gd name="T78" fmla="*/ 36 w 100"/>
                  <a:gd name="T79" fmla="*/ 29 h 36"/>
                  <a:gd name="T80" fmla="*/ 32 w 100"/>
                  <a:gd name="T81" fmla="*/ 29 h 36"/>
                  <a:gd name="T82" fmla="*/ 28 w 100"/>
                  <a:gd name="T83" fmla="*/ 26 h 36"/>
                  <a:gd name="T84" fmla="*/ 21 w 100"/>
                  <a:gd name="T85" fmla="*/ 26 h 36"/>
                  <a:gd name="T86" fmla="*/ 18 w 100"/>
                  <a:gd name="T87" fmla="*/ 22 h 36"/>
                  <a:gd name="T88" fmla="*/ 14 w 100"/>
                  <a:gd name="T89" fmla="*/ 18 h 36"/>
                  <a:gd name="T90" fmla="*/ 10 w 100"/>
                  <a:gd name="T91" fmla="*/ 15 h 36"/>
                  <a:gd name="T92" fmla="*/ 10 w 100"/>
                  <a:gd name="T93" fmla="*/ 11 h 36"/>
                  <a:gd name="T94" fmla="*/ 0 w 100"/>
                  <a:gd name="T95" fmla="*/ 4 h 36"/>
                  <a:gd name="T96" fmla="*/ 0 w 100"/>
                  <a:gd name="T97" fmla="*/ 0 h 36"/>
                  <a:gd name="T98" fmla="*/ 0 w 100"/>
                  <a:gd name="T9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0" h="36">
                    <a:moveTo>
                      <a:pt x="0" y="0"/>
                    </a:moveTo>
                    <a:lnTo>
                      <a:pt x="3" y="4"/>
                    </a:lnTo>
                    <a:lnTo>
                      <a:pt x="7" y="4"/>
                    </a:lnTo>
                    <a:lnTo>
                      <a:pt x="7" y="4"/>
                    </a:lnTo>
                    <a:lnTo>
                      <a:pt x="10" y="8"/>
                    </a:lnTo>
                    <a:lnTo>
                      <a:pt x="14" y="8"/>
                    </a:lnTo>
                    <a:lnTo>
                      <a:pt x="18" y="8"/>
                    </a:lnTo>
                    <a:lnTo>
                      <a:pt x="25" y="8"/>
                    </a:lnTo>
                    <a:lnTo>
                      <a:pt x="25" y="8"/>
                    </a:lnTo>
                    <a:lnTo>
                      <a:pt x="46" y="8"/>
                    </a:lnTo>
                    <a:lnTo>
                      <a:pt x="46" y="11"/>
                    </a:lnTo>
                    <a:lnTo>
                      <a:pt x="46" y="11"/>
                    </a:lnTo>
                    <a:lnTo>
                      <a:pt x="43" y="11"/>
                    </a:lnTo>
                    <a:lnTo>
                      <a:pt x="39" y="15"/>
                    </a:lnTo>
                    <a:lnTo>
                      <a:pt x="50" y="15"/>
                    </a:lnTo>
                    <a:lnTo>
                      <a:pt x="57" y="15"/>
                    </a:lnTo>
                    <a:lnTo>
                      <a:pt x="61" y="15"/>
                    </a:lnTo>
                    <a:lnTo>
                      <a:pt x="64" y="15"/>
                    </a:lnTo>
                    <a:lnTo>
                      <a:pt x="68" y="15"/>
                    </a:lnTo>
                    <a:lnTo>
                      <a:pt x="68" y="15"/>
                    </a:lnTo>
                    <a:lnTo>
                      <a:pt x="75" y="15"/>
                    </a:lnTo>
                    <a:lnTo>
                      <a:pt x="82" y="15"/>
                    </a:lnTo>
                    <a:lnTo>
                      <a:pt x="82" y="18"/>
                    </a:lnTo>
                    <a:lnTo>
                      <a:pt x="100" y="22"/>
                    </a:lnTo>
                    <a:lnTo>
                      <a:pt x="93" y="22"/>
                    </a:lnTo>
                    <a:lnTo>
                      <a:pt x="96" y="29"/>
                    </a:lnTo>
                    <a:lnTo>
                      <a:pt x="89" y="33"/>
                    </a:lnTo>
                    <a:lnTo>
                      <a:pt x="75" y="36"/>
                    </a:lnTo>
                    <a:lnTo>
                      <a:pt x="71" y="36"/>
                    </a:lnTo>
                    <a:lnTo>
                      <a:pt x="71" y="33"/>
                    </a:lnTo>
                    <a:lnTo>
                      <a:pt x="68" y="36"/>
                    </a:lnTo>
                    <a:lnTo>
                      <a:pt x="64" y="36"/>
                    </a:lnTo>
                    <a:lnTo>
                      <a:pt x="64" y="33"/>
                    </a:lnTo>
                    <a:lnTo>
                      <a:pt x="64" y="36"/>
                    </a:lnTo>
                    <a:lnTo>
                      <a:pt x="57" y="36"/>
                    </a:lnTo>
                    <a:lnTo>
                      <a:pt x="53" y="33"/>
                    </a:lnTo>
                    <a:lnTo>
                      <a:pt x="50" y="33"/>
                    </a:lnTo>
                    <a:lnTo>
                      <a:pt x="43" y="33"/>
                    </a:lnTo>
                    <a:lnTo>
                      <a:pt x="39" y="29"/>
                    </a:lnTo>
                    <a:lnTo>
                      <a:pt x="36" y="29"/>
                    </a:lnTo>
                    <a:lnTo>
                      <a:pt x="32" y="29"/>
                    </a:lnTo>
                    <a:lnTo>
                      <a:pt x="28" y="26"/>
                    </a:lnTo>
                    <a:lnTo>
                      <a:pt x="21" y="26"/>
                    </a:lnTo>
                    <a:lnTo>
                      <a:pt x="18" y="22"/>
                    </a:lnTo>
                    <a:lnTo>
                      <a:pt x="14" y="18"/>
                    </a:lnTo>
                    <a:lnTo>
                      <a:pt x="10" y="15"/>
                    </a:lnTo>
                    <a:lnTo>
                      <a:pt x="10" y="11"/>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14" name="Freeform 939">
                <a:extLst>
                  <a:ext uri="{FF2B5EF4-FFF2-40B4-BE49-F238E27FC236}">
                    <a16:creationId xmlns:a16="http://schemas.microsoft.com/office/drawing/2014/main" id="{3CD0074B-7F6F-487C-81F7-64539BD20269}"/>
                  </a:ext>
                </a:extLst>
              </p:cNvPr>
              <p:cNvSpPr>
                <a:spLocks/>
              </p:cNvSpPr>
              <p:nvPr/>
            </p:nvSpPr>
            <p:spPr bwMode="auto">
              <a:xfrm>
                <a:off x="6706" y="773"/>
                <a:ext cx="100" cy="36"/>
              </a:xfrm>
              <a:custGeom>
                <a:avLst/>
                <a:gdLst>
                  <a:gd name="T0" fmla="*/ 0 w 100"/>
                  <a:gd name="T1" fmla="*/ 0 h 36"/>
                  <a:gd name="T2" fmla="*/ 3 w 100"/>
                  <a:gd name="T3" fmla="*/ 4 h 36"/>
                  <a:gd name="T4" fmla="*/ 7 w 100"/>
                  <a:gd name="T5" fmla="*/ 4 h 36"/>
                  <a:gd name="T6" fmla="*/ 7 w 100"/>
                  <a:gd name="T7" fmla="*/ 4 h 36"/>
                  <a:gd name="T8" fmla="*/ 10 w 100"/>
                  <a:gd name="T9" fmla="*/ 8 h 36"/>
                  <a:gd name="T10" fmla="*/ 14 w 100"/>
                  <a:gd name="T11" fmla="*/ 8 h 36"/>
                  <a:gd name="T12" fmla="*/ 18 w 100"/>
                  <a:gd name="T13" fmla="*/ 8 h 36"/>
                  <a:gd name="T14" fmla="*/ 25 w 100"/>
                  <a:gd name="T15" fmla="*/ 8 h 36"/>
                  <a:gd name="T16" fmla="*/ 25 w 100"/>
                  <a:gd name="T17" fmla="*/ 8 h 36"/>
                  <a:gd name="T18" fmla="*/ 46 w 100"/>
                  <a:gd name="T19" fmla="*/ 8 h 36"/>
                  <a:gd name="T20" fmla="*/ 46 w 100"/>
                  <a:gd name="T21" fmla="*/ 11 h 36"/>
                  <a:gd name="T22" fmla="*/ 46 w 100"/>
                  <a:gd name="T23" fmla="*/ 11 h 36"/>
                  <a:gd name="T24" fmla="*/ 43 w 100"/>
                  <a:gd name="T25" fmla="*/ 11 h 36"/>
                  <a:gd name="T26" fmla="*/ 39 w 100"/>
                  <a:gd name="T27" fmla="*/ 15 h 36"/>
                  <a:gd name="T28" fmla="*/ 50 w 100"/>
                  <a:gd name="T29" fmla="*/ 15 h 36"/>
                  <a:gd name="T30" fmla="*/ 57 w 100"/>
                  <a:gd name="T31" fmla="*/ 15 h 36"/>
                  <a:gd name="T32" fmla="*/ 61 w 100"/>
                  <a:gd name="T33" fmla="*/ 15 h 36"/>
                  <a:gd name="T34" fmla="*/ 64 w 100"/>
                  <a:gd name="T35" fmla="*/ 15 h 36"/>
                  <a:gd name="T36" fmla="*/ 68 w 100"/>
                  <a:gd name="T37" fmla="*/ 15 h 36"/>
                  <a:gd name="T38" fmla="*/ 68 w 100"/>
                  <a:gd name="T39" fmla="*/ 15 h 36"/>
                  <a:gd name="T40" fmla="*/ 75 w 100"/>
                  <a:gd name="T41" fmla="*/ 15 h 36"/>
                  <a:gd name="T42" fmla="*/ 82 w 100"/>
                  <a:gd name="T43" fmla="*/ 15 h 36"/>
                  <a:gd name="T44" fmla="*/ 82 w 100"/>
                  <a:gd name="T45" fmla="*/ 18 h 36"/>
                  <a:gd name="T46" fmla="*/ 100 w 100"/>
                  <a:gd name="T47" fmla="*/ 22 h 36"/>
                  <a:gd name="T48" fmla="*/ 93 w 100"/>
                  <a:gd name="T49" fmla="*/ 22 h 36"/>
                  <a:gd name="T50" fmla="*/ 96 w 100"/>
                  <a:gd name="T51" fmla="*/ 29 h 36"/>
                  <a:gd name="T52" fmla="*/ 89 w 100"/>
                  <a:gd name="T53" fmla="*/ 33 h 36"/>
                  <a:gd name="T54" fmla="*/ 75 w 100"/>
                  <a:gd name="T55" fmla="*/ 36 h 36"/>
                  <a:gd name="T56" fmla="*/ 71 w 100"/>
                  <a:gd name="T57" fmla="*/ 36 h 36"/>
                  <a:gd name="T58" fmla="*/ 71 w 100"/>
                  <a:gd name="T59" fmla="*/ 33 h 36"/>
                  <a:gd name="T60" fmla="*/ 68 w 100"/>
                  <a:gd name="T61" fmla="*/ 36 h 36"/>
                  <a:gd name="T62" fmla="*/ 64 w 100"/>
                  <a:gd name="T63" fmla="*/ 36 h 36"/>
                  <a:gd name="T64" fmla="*/ 64 w 100"/>
                  <a:gd name="T65" fmla="*/ 33 h 36"/>
                  <a:gd name="T66" fmla="*/ 64 w 100"/>
                  <a:gd name="T67" fmla="*/ 36 h 36"/>
                  <a:gd name="T68" fmla="*/ 57 w 100"/>
                  <a:gd name="T69" fmla="*/ 36 h 36"/>
                  <a:gd name="T70" fmla="*/ 53 w 100"/>
                  <a:gd name="T71" fmla="*/ 33 h 36"/>
                  <a:gd name="T72" fmla="*/ 50 w 100"/>
                  <a:gd name="T73" fmla="*/ 33 h 36"/>
                  <a:gd name="T74" fmla="*/ 43 w 100"/>
                  <a:gd name="T75" fmla="*/ 33 h 36"/>
                  <a:gd name="T76" fmla="*/ 39 w 100"/>
                  <a:gd name="T77" fmla="*/ 29 h 36"/>
                  <a:gd name="T78" fmla="*/ 36 w 100"/>
                  <a:gd name="T79" fmla="*/ 29 h 36"/>
                  <a:gd name="T80" fmla="*/ 32 w 100"/>
                  <a:gd name="T81" fmla="*/ 29 h 36"/>
                  <a:gd name="T82" fmla="*/ 28 w 100"/>
                  <a:gd name="T83" fmla="*/ 26 h 36"/>
                  <a:gd name="T84" fmla="*/ 21 w 100"/>
                  <a:gd name="T85" fmla="*/ 26 h 36"/>
                  <a:gd name="T86" fmla="*/ 18 w 100"/>
                  <a:gd name="T87" fmla="*/ 22 h 36"/>
                  <a:gd name="T88" fmla="*/ 14 w 100"/>
                  <a:gd name="T89" fmla="*/ 18 h 36"/>
                  <a:gd name="T90" fmla="*/ 10 w 100"/>
                  <a:gd name="T91" fmla="*/ 15 h 36"/>
                  <a:gd name="T92" fmla="*/ 10 w 100"/>
                  <a:gd name="T93" fmla="*/ 11 h 36"/>
                  <a:gd name="T94" fmla="*/ 0 w 100"/>
                  <a:gd name="T95" fmla="*/ 4 h 36"/>
                  <a:gd name="T96" fmla="*/ 0 w 100"/>
                  <a:gd name="T97" fmla="*/ 0 h 36"/>
                  <a:gd name="T98" fmla="*/ 0 w 100"/>
                  <a:gd name="T9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0" h="36">
                    <a:moveTo>
                      <a:pt x="0" y="0"/>
                    </a:moveTo>
                    <a:lnTo>
                      <a:pt x="3" y="4"/>
                    </a:lnTo>
                    <a:lnTo>
                      <a:pt x="7" y="4"/>
                    </a:lnTo>
                    <a:lnTo>
                      <a:pt x="7" y="4"/>
                    </a:lnTo>
                    <a:lnTo>
                      <a:pt x="10" y="8"/>
                    </a:lnTo>
                    <a:lnTo>
                      <a:pt x="14" y="8"/>
                    </a:lnTo>
                    <a:lnTo>
                      <a:pt x="18" y="8"/>
                    </a:lnTo>
                    <a:lnTo>
                      <a:pt x="25" y="8"/>
                    </a:lnTo>
                    <a:lnTo>
                      <a:pt x="25" y="8"/>
                    </a:lnTo>
                    <a:lnTo>
                      <a:pt x="46" y="8"/>
                    </a:lnTo>
                    <a:lnTo>
                      <a:pt x="46" y="11"/>
                    </a:lnTo>
                    <a:lnTo>
                      <a:pt x="46" y="11"/>
                    </a:lnTo>
                    <a:lnTo>
                      <a:pt x="43" y="11"/>
                    </a:lnTo>
                    <a:lnTo>
                      <a:pt x="39" y="15"/>
                    </a:lnTo>
                    <a:lnTo>
                      <a:pt x="50" y="15"/>
                    </a:lnTo>
                    <a:lnTo>
                      <a:pt x="57" y="15"/>
                    </a:lnTo>
                    <a:lnTo>
                      <a:pt x="61" y="15"/>
                    </a:lnTo>
                    <a:lnTo>
                      <a:pt x="64" y="15"/>
                    </a:lnTo>
                    <a:lnTo>
                      <a:pt x="68" y="15"/>
                    </a:lnTo>
                    <a:lnTo>
                      <a:pt x="68" y="15"/>
                    </a:lnTo>
                    <a:lnTo>
                      <a:pt x="75" y="15"/>
                    </a:lnTo>
                    <a:lnTo>
                      <a:pt x="82" y="15"/>
                    </a:lnTo>
                    <a:lnTo>
                      <a:pt x="82" y="18"/>
                    </a:lnTo>
                    <a:lnTo>
                      <a:pt x="100" y="22"/>
                    </a:lnTo>
                    <a:lnTo>
                      <a:pt x="93" y="22"/>
                    </a:lnTo>
                    <a:lnTo>
                      <a:pt x="96" y="29"/>
                    </a:lnTo>
                    <a:lnTo>
                      <a:pt x="89" y="33"/>
                    </a:lnTo>
                    <a:lnTo>
                      <a:pt x="75" y="36"/>
                    </a:lnTo>
                    <a:lnTo>
                      <a:pt x="71" y="36"/>
                    </a:lnTo>
                    <a:lnTo>
                      <a:pt x="71" y="33"/>
                    </a:lnTo>
                    <a:lnTo>
                      <a:pt x="68" y="36"/>
                    </a:lnTo>
                    <a:lnTo>
                      <a:pt x="64" y="36"/>
                    </a:lnTo>
                    <a:lnTo>
                      <a:pt x="64" y="33"/>
                    </a:lnTo>
                    <a:lnTo>
                      <a:pt x="64" y="36"/>
                    </a:lnTo>
                    <a:lnTo>
                      <a:pt x="57" y="36"/>
                    </a:lnTo>
                    <a:lnTo>
                      <a:pt x="53" y="33"/>
                    </a:lnTo>
                    <a:lnTo>
                      <a:pt x="50" y="33"/>
                    </a:lnTo>
                    <a:lnTo>
                      <a:pt x="43" y="33"/>
                    </a:lnTo>
                    <a:lnTo>
                      <a:pt x="39" y="29"/>
                    </a:lnTo>
                    <a:lnTo>
                      <a:pt x="36" y="29"/>
                    </a:lnTo>
                    <a:lnTo>
                      <a:pt x="32" y="29"/>
                    </a:lnTo>
                    <a:lnTo>
                      <a:pt x="28" y="26"/>
                    </a:lnTo>
                    <a:lnTo>
                      <a:pt x="21" y="26"/>
                    </a:lnTo>
                    <a:lnTo>
                      <a:pt x="18" y="22"/>
                    </a:lnTo>
                    <a:lnTo>
                      <a:pt x="14" y="18"/>
                    </a:lnTo>
                    <a:lnTo>
                      <a:pt x="10" y="15"/>
                    </a:lnTo>
                    <a:lnTo>
                      <a:pt x="10" y="11"/>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15" name="Freeform 940">
                <a:extLst>
                  <a:ext uri="{FF2B5EF4-FFF2-40B4-BE49-F238E27FC236}">
                    <a16:creationId xmlns:a16="http://schemas.microsoft.com/office/drawing/2014/main" id="{ACC249BC-A320-4C4F-B512-5EA4B4B5E6B0}"/>
                  </a:ext>
                </a:extLst>
              </p:cNvPr>
              <p:cNvSpPr>
                <a:spLocks/>
              </p:cNvSpPr>
              <p:nvPr/>
            </p:nvSpPr>
            <p:spPr bwMode="auto">
              <a:xfrm>
                <a:off x="6580" y="827"/>
                <a:ext cx="18" cy="15"/>
              </a:xfrm>
              <a:custGeom>
                <a:avLst/>
                <a:gdLst>
                  <a:gd name="T0" fmla="*/ 18 w 18"/>
                  <a:gd name="T1" fmla="*/ 4 h 15"/>
                  <a:gd name="T2" fmla="*/ 18 w 18"/>
                  <a:gd name="T3" fmla="*/ 0 h 15"/>
                  <a:gd name="T4" fmla="*/ 15 w 18"/>
                  <a:gd name="T5" fmla="*/ 0 h 15"/>
                  <a:gd name="T6" fmla="*/ 7 w 18"/>
                  <a:gd name="T7" fmla="*/ 0 h 15"/>
                  <a:gd name="T8" fmla="*/ 4 w 18"/>
                  <a:gd name="T9" fmla="*/ 0 h 15"/>
                  <a:gd name="T10" fmla="*/ 0 w 18"/>
                  <a:gd name="T11" fmla="*/ 4 h 15"/>
                  <a:gd name="T12" fmla="*/ 0 w 18"/>
                  <a:gd name="T13" fmla="*/ 4 h 15"/>
                  <a:gd name="T14" fmla="*/ 0 w 18"/>
                  <a:gd name="T15" fmla="*/ 11 h 15"/>
                  <a:gd name="T16" fmla="*/ 0 w 18"/>
                  <a:gd name="T17" fmla="*/ 15 h 15"/>
                  <a:gd name="T18" fmla="*/ 7 w 18"/>
                  <a:gd name="T19" fmla="*/ 15 h 15"/>
                  <a:gd name="T20" fmla="*/ 11 w 18"/>
                  <a:gd name="T21" fmla="*/ 15 h 15"/>
                  <a:gd name="T22" fmla="*/ 7 w 18"/>
                  <a:gd name="T23" fmla="*/ 15 h 15"/>
                  <a:gd name="T24" fmla="*/ 7 w 18"/>
                  <a:gd name="T25" fmla="*/ 15 h 15"/>
                  <a:gd name="T26" fmla="*/ 11 w 18"/>
                  <a:gd name="T27" fmla="*/ 11 h 15"/>
                  <a:gd name="T28" fmla="*/ 11 w 18"/>
                  <a:gd name="T29" fmla="*/ 11 h 15"/>
                  <a:gd name="T30" fmla="*/ 15 w 18"/>
                  <a:gd name="T31" fmla="*/ 11 h 15"/>
                  <a:gd name="T32" fmla="*/ 18 w 18"/>
                  <a:gd name="T33" fmla="*/ 7 h 15"/>
                  <a:gd name="T34" fmla="*/ 18 w 18"/>
                  <a:gd name="T35" fmla="*/ 7 h 15"/>
                  <a:gd name="T36" fmla="*/ 18 w 18"/>
                  <a:gd name="T37" fmla="*/ 7 h 15"/>
                  <a:gd name="T38" fmla="*/ 18 w 18"/>
                  <a:gd name="T3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15">
                    <a:moveTo>
                      <a:pt x="18" y="4"/>
                    </a:moveTo>
                    <a:lnTo>
                      <a:pt x="18" y="0"/>
                    </a:lnTo>
                    <a:lnTo>
                      <a:pt x="15" y="0"/>
                    </a:lnTo>
                    <a:lnTo>
                      <a:pt x="7" y="0"/>
                    </a:lnTo>
                    <a:lnTo>
                      <a:pt x="4" y="0"/>
                    </a:lnTo>
                    <a:lnTo>
                      <a:pt x="0" y="4"/>
                    </a:lnTo>
                    <a:lnTo>
                      <a:pt x="0" y="4"/>
                    </a:lnTo>
                    <a:lnTo>
                      <a:pt x="0" y="11"/>
                    </a:lnTo>
                    <a:lnTo>
                      <a:pt x="0" y="15"/>
                    </a:lnTo>
                    <a:lnTo>
                      <a:pt x="7" y="15"/>
                    </a:lnTo>
                    <a:lnTo>
                      <a:pt x="11" y="15"/>
                    </a:lnTo>
                    <a:lnTo>
                      <a:pt x="7" y="15"/>
                    </a:lnTo>
                    <a:lnTo>
                      <a:pt x="7" y="15"/>
                    </a:lnTo>
                    <a:lnTo>
                      <a:pt x="11" y="11"/>
                    </a:lnTo>
                    <a:lnTo>
                      <a:pt x="11" y="11"/>
                    </a:lnTo>
                    <a:lnTo>
                      <a:pt x="15" y="11"/>
                    </a:lnTo>
                    <a:lnTo>
                      <a:pt x="18" y="7"/>
                    </a:lnTo>
                    <a:lnTo>
                      <a:pt x="18" y="7"/>
                    </a:lnTo>
                    <a:lnTo>
                      <a:pt x="18" y="7"/>
                    </a:lnTo>
                    <a:lnTo>
                      <a:pt x="18"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16" name="Freeform 941">
                <a:extLst>
                  <a:ext uri="{FF2B5EF4-FFF2-40B4-BE49-F238E27FC236}">
                    <a16:creationId xmlns:a16="http://schemas.microsoft.com/office/drawing/2014/main" id="{B34F9D6A-33BC-4FC0-91EC-2050A3A219DA}"/>
                  </a:ext>
                </a:extLst>
              </p:cNvPr>
              <p:cNvSpPr>
                <a:spLocks/>
              </p:cNvSpPr>
              <p:nvPr/>
            </p:nvSpPr>
            <p:spPr bwMode="auto">
              <a:xfrm>
                <a:off x="6580" y="827"/>
                <a:ext cx="18" cy="15"/>
              </a:xfrm>
              <a:custGeom>
                <a:avLst/>
                <a:gdLst>
                  <a:gd name="T0" fmla="*/ 18 w 18"/>
                  <a:gd name="T1" fmla="*/ 4 h 15"/>
                  <a:gd name="T2" fmla="*/ 18 w 18"/>
                  <a:gd name="T3" fmla="*/ 0 h 15"/>
                  <a:gd name="T4" fmla="*/ 15 w 18"/>
                  <a:gd name="T5" fmla="*/ 0 h 15"/>
                  <a:gd name="T6" fmla="*/ 7 w 18"/>
                  <a:gd name="T7" fmla="*/ 0 h 15"/>
                  <a:gd name="T8" fmla="*/ 4 w 18"/>
                  <a:gd name="T9" fmla="*/ 0 h 15"/>
                  <a:gd name="T10" fmla="*/ 0 w 18"/>
                  <a:gd name="T11" fmla="*/ 4 h 15"/>
                  <a:gd name="T12" fmla="*/ 0 w 18"/>
                  <a:gd name="T13" fmla="*/ 4 h 15"/>
                  <a:gd name="T14" fmla="*/ 0 w 18"/>
                  <a:gd name="T15" fmla="*/ 11 h 15"/>
                  <a:gd name="T16" fmla="*/ 0 w 18"/>
                  <a:gd name="T17" fmla="*/ 15 h 15"/>
                  <a:gd name="T18" fmla="*/ 7 w 18"/>
                  <a:gd name="T19" fmla="*/ 15 h 15"/>
                  <a:gd name="T20" fmla="*/ 11 w 18"/>
                  <a:gd name="T21" fmla="*/ 15 h 15"/>
                  <a:gd name="T22" fmla="*/ 7 w 18"/>
                  <a:gd name="T23" fmla="*/ 15 h 15"/>
                  <a:gd name="T24" fmla="*/ 7 w 18"/>
                  <a:gd name="T25" fmla="*/ 15 h 15"/>
                  <a:gd name="T26" fmla="*/ 11 w 18"/>
                  <a:gd name="T27" fmla="*/ 11 h 15"/>
                  <a:gd name="T28" fmla="*/ 11 w 18"/>
                  <a:gd name="T29" fmla="*/ 11 h 15"/>
                  <a:gd name="T30" fmla="*/ 15 w 18"/>
                  <a:gd name="T31" fmla="*/ 11 h 15"/>
                  <a:gd name="T32" fmla="*/ 18 w 18"/>
                  <a:gd name="T33" fmla="*/ 7 h 15"/>
                  <a:gd name="T34" fmla="*/ 18 w 18"/>
                  <a:gd name="T35" fmla="*/ 7 h 15"/>
                  <a:gd name="T36" fmla="*/ 18 w 18"/>
                  <a:gd name="T37" fmla="*/ 7 h 15"/>
                  <a:gd name="T38" fmla="*/ 18 w 18"/>
                  <a:gd name="T3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15">
                    <a:moveTo>
                      <a:pt x="18" y="4"/>
                    </a:moveTo>
                    <a:lnTo>
                      <a:pt x="18" y="0"/>
                    </a:lnTo>
                    <a:lnTo>
                      <a:pt x="15" y="0"/>
                    </a:lnTo>
                    <a:lnTo>
                      <a:pt x="7" y="0"/>
                    </a:lnTo>
                    <a:lnTo>
                      <a:pt x="4" y="0"/>
                    </a:lnTo>
                    <a:lnTo>
                      <a:pt x="0" y="4"/>
                    </a:lnTo>
                    <a:lnTo>
                      <a:pt x="0" y="4"/>
                    </a:lnTo>
                    <a:lnTo>
                      <a:pt x="0" y="11"/>
                    </a:lnTo>
                    <a:lnTo>
                      <a:pt x="0" y="15"/>
                    </a:lnTo>
                    <a:lnTo>
                      <a:pt x="7" y="15"/>
                    </a:lnTo>
                    <a:lnTo>
                      <a:pt x="11" y="15"/>
                    </a:lnTo>
                    <a:lnTo>
                      <a:pt x="7" y="15"/>
                    </a:lnTo>
                    <a:lnTo>
                      <a:pt x="7" y="15"/>
                    </a:lnTo>
                    <a:lnTo>
                      <a:pt x="11" y="11"/>
                    </a:lnTo>
                    <a:lnTo>
                      <a:pt x="11" y="11"/>
                    </a:lnTo>
                    <a:lnTo>
                      <a:pt x="15" y="11"/>
                    </a:lnTo>
                    <a:lnTo>
                      <a:pt x="18" y="7"/>
                    </a:lnTo>
                    <a:lnTo>
                      <a:pt x="18" y="7"/>
                    </a:lnTo>
                    <a:lnTo>
                      <a:pt x="18" y="7"/>
                    </a:lnTo>
                    <a:lnTo>
                      <a:pt x="18"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17" name="Freeform 942">
                <a:extLst>
                  <a:ext uri="{FF2B5EF4-FFF2-40B4-BE49-F238E27FC236}">
                    <a16:creationId xmlns:a16="http://schemas.microsoft.com/office/drawing/2014/main" id="{C05582BD-7F78-4B4D-80C1-10620750F93D}"/>
                  </a:ext>
                </a:extLst>
              </p:cNvPr>
              <p:cNvSpPr>
                <a:spLocks/>
              </p:cNvSpPr>
              <p:nvPr/>
            </p:nvSpPr>
            <p:spPr bwMode="auto">
              <a:xfrm>
                <a:off x="6570" y="842"/>
                <a:ext cx="78" cy="25"/>
              </a:xfrm>
              <a:custGeom>
                <a:avLst/>
                <a:gdLst>
                  <a:gd name="T0" fmla="*/ 35 w 78"/>
                  <a:gd name="T1" fmla="*/ 0 h 25"/>
                  <a:gd name="T2" fmla="*/ 43 w 78"/>
                  <a:gd name="T3" fmla="*/ 0 h 25"/>
                  <a:gd name="T4" fmla="*/ 46 w 78"/>
                  <a:gd name="T5" fmla="*/ 0 h 25"/>
                  <a:gd name="T6" fmla="*/ 53 w 78"/>
                  <a:gd name="T7" fmla="*/ 0 h 25"/>
                  <a:gd name="T8" fmla="*/ 57 w 78"/>
                  <a:gd name="T9" fmla="*/ 3 h 25"/>
                  <a:gd name="T10" fmla="*/ 60 w 78"/>
                  <a:gd name="T11" fmla="*/ 3 h 25"/>
                  <a:gd name="T12" fmla="*/ 64 w 78"/>
                  <a:gd name="T13" fmla="*/ 7 h 25"/>
                  <a:gd name="T14" fmla="*/ 71 w 78"/>
                  <a:gd name="T15" fmla="*/ 10 h 25"/>
                  <a:gd name="T16" fmla="*/ 75 w 78"/>
                  <a:gd name="T17" fmla="*/ 14 h 25"/>
                  <a:gd name="T18" fmla="*/ 78 w 78"/>
                  <a:gd name="T19" fmla="*/ 18 h 25"/>
                  <a:gd name="T20" fmla="*/ 78 w 78"/>
                  <a:gd name="T21" fmla="*/ 21 h 25"/>
                  <a:gd name="T22" fmla="*/ 78 w 78"/>
                  <a:gd name="T23" fmla="*/ 25 h 25"/>
                  <a:gd name="T24" fmla="*/ 78 w 78"/>
                  <a:gd name="T25" fmla="*/ 25 h 25"/>
                  <a:gd name="T26" fmla="*/ 75 w 78"/>
                  <a:gd name="T27" fmla="*/ 25 h 25"/>
                  <a:gd name="T28" fmla="*/ 75 w 78"/>
                  <a:gd name="T29" fmla="*/ 25 h 25"/>
                  <a:gd name="T30" fmla="*/ 68 w 78"/>
                  <a:gd name="T31" fmla="*/ 25 h 25"/>
                  <a:gd name="T32" fmla="*/ 64 w 78"/>
                  <a:gd name="T33" fmla="*/ 25 h 25"/>
                  <a:gd name="T34" fmla="*/ 53 w 78"/>
                  <a:gd name="T35" fmla="*/ 25 h 25"/>
                  <a:gd name="T36" fmla="*/ 46 w 78"/>
                  <a:gd name="T37" fmla="*/ 25 h 25"/>
                  <a:gd name="T38" fmla="*/ 43 w 78"/>
                  <a:gd name="T39" fmla="*/ 21 h 25"/>
                  <a:gd name="T40" fmla="*/ 39 w 78"/>
                  <a:gd name="T41" fmla="*/ 21 h 25"/>
                  <a:gd name="T42" fmla="*/ 32 w 78"/>
                  <a:gd name="T43" fmla="*/ 21 h 25"/>
                  <a:gd name="T44" fmla="*/ 25 w 78"/>
                  <a:gd name="T45" fmla="*/ 18 h 25"/>
                  <a:gd name="T46" fmla="*/ 17 w 78"/>
                  <a:gd name="T47" fmla="*/ 18 h 25"/>
                  <a:gd name="T48" fmla="*/ 10 w 78"/>
                  <a:gd name="T49" fmla="*/ 21 h 25"/>
                  <a:gd name="T50" fmla="*/ 3 w 78"/>
                  <a:gd name="T51" fmla="*/ 21 h 25"/>
                  <a:gd name="T52" fmla="*/ 0 w 78"/>
                  <a:gd name="T53" fmla="*/ 18 h 25"/>
                  <a:gd name="T54" fmla="*/ 3 w 78"/>
                  <a:gd name="T55" fmla="*/ 18 h 25"/>
                  <a:gd name="T56" fmla="*/ 14 w 78"/>
                  <a:gd name="T57" fmla="*/ 18 h 25"/>
                  <a:gd name="T58" fmla="*/ 17 w 78"/>
                  <a:gd name="T59" fmla="*/ 14 h 25"/>
                  <a:gd name="T60" fmla="*/ 17 w 78"/>
                  <a:gd name="T61" fmla="*/ 10 h 25"/>
                  <a:gd name="T62" fmla="*/ 25 w 78"/>
                  <a:gd name="T63" fmla="*/ 7 h 25"/>
                  <a:gd name="T64" fmla="*/ 25 w 78"/>
                  <a:gd name="T65" fmla="*/ 3 h 25"/>
                  <a:gd name="T66" fmla="*/ 25 w 78"/>
                  <a:gd name="T67" fmla="*/ 0 h 25"/>
                  <a:gd name="T68" fmla="*/ 35 w 78"/>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25">
                    <a:moveTo>
                      <a:pt x="35" y="0"/>
                    </a:moveTo>
                    <a:lnTo>
                      <a:pt x="43" y="0"/>
                    </a:lnTo>
                    <a:lnTo>
                      <a:pt x="46" y="0"/>
                    </a:lnTo>
                    <a:lnTo>
                      <a:pt x="53" y="0"/>
                    </a:lnTo>
                    <a:lnTo>
                      <a:pt x="57" y="3"/>
                    </a:lnTo>
                    <a:lnTo>
                      <a:pt x="60" y="3"/>
                    </a:lnTo>
                    <a:lnTo>
                      <a:pt x="64" y="7"/>
                    </a:lnTo>
                    <a:lnTo>
                      <a:pt x="71" y="10"/>
                    </a:lnTo>
                    <a:lnTo>
                      <a:pt x="75" y="14"/>
                    </a:lnTo>
                    <a:lnTo>
                      <a:pt x="78" y="18"/>
                    </a:lnTo>
                    <a:lnTo>
                      <a:pt x="78" y="21"/>
                    </a:lnTo>
                    <a:lnTo>
                      <a:pt x="78" y="25"/>
                    </a:lnTo>
                    <a:lnTo>
                      <a:pt x="78" y="25"/>
                    </a:lnTo>
                    <a:lnTo>
                      <a:pt x="75" y="25"/>
                    </a:lnTo>
                    <a:lnTo>
                      <a:pt x="75" y="25"/>
                    </a:lnTo>
                    <a:lnTo>
                      <a:pt x="68" y="25"/>
                    </a:lnTo>
                    <a:lnTo>
                      <a:pt x="64" y="25"/>
                    </a:lnTo>
                    <a:lnTo>
                      <a:pt x="53" y="25"/>
                    </a:lnTo>
                    <a:lnTo>
                      <a:pt x="46" y="25"/>
                    </a:lnTo>
                    <a:lnTo>
                      <a:pt x="43" y="21"/>
                    </a:lnTo>
                    <a:lnTo>
                      <a:pt x="39" y="21"/>
                    </a:lnTo>
                    <a:lnTo>
                      <a:pt x="32" y="21"/>
                    </a:lnTo>
                    <a:lnTo>
                      <a:pt x="25" y="18"/>
                    </a:lnTo>
                    <a:lnTo>
                      <a:pt x="17" y="18"/>
                    </a:lnTo>
                    <a:lnTo>
                      <a:pt x="10" y="21"/>
                    </a:lnTo>
                    <a:lnTo>
                      <a:pt x="3" y="21"/>
                    </a:lnTo>
                    <a:lnTo>
                      <a:pt x="0" y="18"/>
                    </a:lnTo>
                    <a:lnTo>
                      <a:pt x="3" y="18"/>
                    </a:lnTo>
                    <a:lnTo>
                      <a:pt x="14" y="18"/>
                    </a:lnTo>
                    <a:lnTo>
                      <a:pt x="17" y="14"/>
                    </a:lnTo>
                    <a:lnTo>
                      <a:pt x="17" y="10"/>
                    </a:lnTo>
                    <a:lnTo>
                      <a:pt x="25" y="7"/>
                    </a:lnTo>
                    <a:lnTo>
                      <a:pt x="25" y="3"/>
                    </a:lnTo>
                    <a:lnTo>
                      <a:pt x="25" y="0"/>
                    </a:lnTo>
                    <a:lnTo>
                      <a:pt x="35"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18" name="Freeform 943">
                <a:extLst>
                  <a:ext uri="{FF2B5EF4-FFF2-40B4-BE49-F238E27FC236}">
                    <a16:creationId xmlns:a16="http://schemas.microsoft.com/office/drawing/2014/main" id="{C2DB3115-6748-4070-84E9-219906A4A300}"/>
                  </a:ext>
                </a:extLst>
              </p:cNvPr>
              <p:cNvSpPr>
                <a:spLocks/>
              </p:cNvSpPr>
              <p:nvPr/>
            </p:nvSpPr>
            <p:spPr bwMode="auto">
              <a:xfrm>
                <a:off x="6570" y="842"/>
                <a:ext cx="78" cy="25"/>
              </a:xfrm>
              <a:custGeom>
                <a:avLst/>
                <a:gdLst>
                  <a:gd name="T0" fmla="*/ 35 w 78"/>
                  <a:gd name="T1" fmla="*/ 0 h 25"/>
                  <a:gd name="T2" fmla="*/ 43 w 78"/>
                  <a:gd name="T3" fmla="*/ 0 h 25"/>
                  <a:gd name="T4" fmla="*/ 46 w 78"/>
                  <a:gd name="T5" fmla="*/ 0 h 25"/>
                  <a:gd name="T6" fmla="*/ 53 w 78"/>
                  <a:gd name="T7" fmla="*/ 0 h 25"/>
                  <a:gd name="T8" fmla="*/ 57 w 78"/>
                  <a:gd name="T9" fmla="*/ 3 h 25"/>
                  <a:gd name="T10" fmla="*/ 60 w 78"/>
                  <a:gd name="T11" fmla="*/ 3 h 25"/>
                  <a:gd name="T12" fmla="*/ 64 w 78"/>
                  <a:gd name="T13" fmla="*/ 7 h 25"/>
                  <a:gd name="T14" fmla="*/ 71 w 78"/>
                  <a:gd name="T15" fmla="*/ 10 h 25"/>
                  <a:gd name="T16" fmla="*/ 75 w 78"/>
                  <a:gd name="T17" fmla="*/ 14 h 25"/>
                  <a:gd name="T18" fmla="*/ 78 w 78"/>
                  <a:gd name="T19" fmla="*/ 18 h 25"/>
                  <a:gd name="T20" fmla="*/ 78 w 78"/>
                  <a:gd name="T21" fmla="*/ 21 h 25"/>
                  <a:gd name="T22" fmla="*/ 78 w 78"/>
                  <a:gd name="T23" fmla="*/ 25 h 25"/>
                  <a:gd name="T24" fmla="*/ 78 w 78"/>
                  <a:gd name="T25" fmla="*/ 25 h 25"/>
                  <a:gd name="T26" fmla="*/ 75 w 78"/>
                  <a:gd name="T27" fmla="*/ 25 h 25"/>
                  <a:gd name="T28" fmla="*/ 75 w 78"/>
                  <a:gd name="T29" fmla="*/ 25 h 25"/>
                  <a:gd name="T30" fmla="*/ 68 w 78"/>
                  <a:gd name="T31" fmla="*/ 25 h 25"/>
                  <a:gd name="T32" fmla="*/ 64 w 78"/>
                  <a:gd name="T33" fmla="*/ 25 h 25"/>
                  <a:gd name="T34" fmla="*/ 53 w 78"/>
                  <a:gd name="T35" fmla="*/ 25 h 25"/>
                  <a:gd name="T36" fmla="*/ 46 w 78"/>
                  <a:gd name="T37" fmla="*/ 25 h 25"/>
                  <a:gd name="T38" fmla="*/ 43 w 78"/>
                  <a:gd name="T39" fmla="*/ 21 h 25"/>
                  <a:gd name="T40" fmla="*/ 39 w 78"/>
                  <a:gd name="T41" fmla="*/ 21 h 25"/>
                  <a:gd name="T42" fmla="*/ 32 w 78"/>
                  <a:gd name="T43" fmla="*/ 21 h 25"/>
                  <a:gd name="T44" fmla="*/ 25 w 78"/>
                  <a:gd name="T45" fmla="*/ 18 h 25"/>
                  <a:gd name="T46" fmla="*/ 17 w 78"/>
                  <a:gd name="T47" fmla="*/ 18 h 25"/>
                  <a:gd name="T48" fmla="*/ 10 w 78"/>
                  <a:gd name="T49" fmla="*/ 21 h 25"/>
                  <a:gd name="T50" fmla="*/ 3 w 78"/>
                  <a:gd name="T51" fmla="*/ 21 h 25"/>
                  <a:gd name="T52" fmla="*/ 0 w 78"/>
                  <a:gd name="T53" fmla="*/ 18 h 25"/>
                  <a:gd name="T54" fmla="*/ 3 w 78"/>
                  <a:gd name="T55" fmla="*/ 18 h 25"/>
                  <a:gd name="T56" fmla="*/ 14 w 78"/>
                  <a:gd name="T57" fmla="*/ 18 h 25"/>
                  <a:gd name="T58" fmla="*/ 17 w 78"/>
                  <a:gd name="T59" fmla="*/ 14 h 25"/>
                  <a:gd name="T60" fmla="*/ 17 w 78"/>
                  <a:gd name="T61" fmla="*/ 10 h 25"/>
                  <a:gd name="T62" fmla="*/ 25 w 78"/>
                  <a:gd name="T63" fmla="*/ 7 h 25"/>
                  <a:gd name="T64" fmla="*/ 25 w 78"/>
                  <a:gd name="T65" fmla="*/ 3 h 25"/>
                  <a:gd name="T66" fmla="*/ 25 w 78"/>
                  <a:gd name="T67" fmla="*/ 0 h 25"/>
                  <a:gd name="T68" fmla="*/ 35 w 78"/>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25">
                    <a:moveTo>
                      <a:pt x="35" y="0"/>
                    </a:moveTo>
                    <a:lnTo>
                      <a:pt x="43" y="0"/>
                    </a:lnTo>
                    <a:lnTo>
                      <a:pt x="46" y="0"/>
                    </a:lnTo>
                    <a:lnTo>
                      <a:pt x="53" y="0"/>
                    </a:lnTo>
                    <a:lnTo>
                      <a:pt x="57" y="3"/>
                    </a:lnTo>
                    <a:lnTo>
                      <a:pt x="60" y="3"/>
                    </a:lnTo>
                    <a:lnTo>
                      <a:pt x="64" y="7"/>
                    </a:lnTo>
                    <a:lnTo>
                      <a:pt x="71" y="10"/>
                    </a:lnTo>
                    <a:lnTo>
                      <a:pt x="75" y="14"/>
                    </a:lnTo>
                    <a:lnTo>
                      <a:pt x="78" y="18"/>
                    </a:lnTo>
                    <a:lnTo>
                      <a:pt x="78" y="21"/>
                    </a:lnTo>
                    <a:lnTo>
                      <a:pt x="78" y="25"/>
                    </a:lnTo>
                    <a:lnTo>
                      <a:pt x="78" y="25"/>
                    </a:lnTo>
                    <a:lnTo>
                      <a:pt x="75" y="25"/>
                    </a:lnTo>
                    <a:lnTo>
                      <a:pt x="75" y="25"/>
                    </a:lnTo>
                    <a:lnTo>
                      <a:pt x="68" y="25"/>
                    </a:lnTo>
                    <a:lnTo>
                      <a:pt x="64" y="25"/>
                    </a:lnTo>
                    <a:lnTo>
                      <a:pt x="53" y="25"/>
                    </a:lnTo>
                    <a:lnTo>
                      <a:pt x="46" y="25"/>
                    </a:lnTo>
                    <a:lnTo>
                      <a:pt x="43" y="21"/>
                    </a:lnTo>
                    <a:lnTo>
                      <a:pt x="39" y="21"/>
                    </a:lnTo>
                    <a:lnTo>
                      <a:pt x="32" y="21"/>
                    </a:lnTo>
                    <a:lnTo>
                      <a:pt x="25" y="18"/>
                    </a:lnTo>
                    <a:lnTo>
                      <a:pt x="17" y="18"/>
                    </a:lnTo>
                    <a:lnTo>
                      <a:pt x="10" y="21"/>
                    </a:lnTo>
                    <a:lnTo>
                      <a:pt x="3" y="21"/>
                    </a:lnTo>
                    <a:lnTo>
                      <a:pt x="0" y="18"/>
                    </a:lnTo>
                    <a:lnTo>
                      <a:pt x="3" y="18"/>
                    </a:lnTo>
                    <a:lnTo>
                      <a:pt x="14" y="18"/>
                    </a:lnTo>
                    <a:lnTo>
                      <a:pt x="17" y="14"/>
                    </a:lnTo>
                    <a:lnTo>
                      <a:pt x="17" y="10"/>
                    </a:lnTo>
                    <a:lnTo>
                      <a:pt x="25" y="7"/>
                    </a:lnTo>
                    <a:lnTo>
                      <a:pt x="25" y="3"/>
                    </a:lnTo>
                    <a:lnTo>
                      <a:pt x="25" y="0"/>
                    </a:lnTo>
                    <a:lnTo>
                      <a:pt x="35"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19" name="Freeform 944">
                <a:extLst>
                  <a:ext uri="{FF2B5EF4-FFF2-40B4-BE49-F238E27FC236}">
                    <a16:creationId xmlns:a16="http://schemas.microsoft.com/office/drawing/2014/main" id="{EA45D767-95E9-4968-A2E8-9C96A4C112F5}"/>
                  </a:ext>
                </a:extLst>
              </p:cNvPr>
              <p:cNvSpPr>
                <a:spLocks/>
              </p:cNvSpPr>
              <p:nvPr/>
            </p:nvSpPr>
            <p:spPr bwMode="auto">
              <a:xfrm>
                <a:off x="4625" y="540"/>
                <a:ext cx="96" cy="22"/>
              </a:xfrm>
              <a:custGeom>
                <a:avLst/>
                <a:gdLst>
                  <a:gd name="T0" fmla="*/ 39 w 96"/>
                  <a:gd name="T1" fmla="*/ 0 h 22"/>
                  <a:gd name="T2" fmla="*/ 32 w 96"/>
                  <a:gd name="T3" fmla="*/ 4 h 22"/>
                  <a:gd name="T4" fmla="*/ 21 w 96"/>
                  <a:gd name="T5" fmla="*/ 7 h 22"/>
                  <a:gd name="T6" fmla="*/ 14 w 96"/>
                  <a:gd name="T7" fmla="*/ 7 h 22"/>
                  <a:gd name="T8" fmla="*/ 7 w 96"/>
                  <a:gd name="T9" fmla="*/ 7 h 22"/>
                  <a:gd name="T10" fmla="*/ 3 w 96"/>
                  <a:gd name="T11" fmla="*/ 7 h 22"/>
                  <a:gd name="T12" fmla="*/ 3 w 96"/>
                  <a:gd name="T13" fmla="*/ 11 h 22"/>
                  <a:gd name="T14" fmla="*/ 3 w 96"/>
                  <a:gd name="T15" fmla="*/ 11 h 22"/>
                  <a:gd name="T16" fmla="*/ 3 w 96"/>
                  <a:gd name="T17" fmla="*/ 11 h 22"/>
                  <a:gd name="T18" fmla="*/ 0 w 96"/>
                  <a:gd name="T19" fmla="*/ 15 h 22"/>
                  <a:gd name="T20" fmla="*/ 0 w 96"/>
                  <a:gd name="T21" fmla="*/ 15 h 22"/>
                  <a:gd name="T22" fmla="*/ 10 w 96"/>
                  <a:gd name="T23" fmla="*/ 15 h 22"/>
                  <a:gd name="T24" fmla="*/ 21 w 96"/>
                  <a:gd name="T25" fmla="*/ 18 h 22"/>
                  <a:gd name="T26" fmla="*/ 21 w 96"/>
                  <a:gd name="T27" fmla="*/ 18 h 22"/>
                  <a:gd name="T28" fmla="*/ 25 w 96"/>
                  <a:gd name="T29" fmla="*/ 18 h 22"/>
                  <a:gd name="T30" fmla="*/ 25 w 96"/>
                  <a:gd name="T31" fmla="*/ 18 h 22"/>
                  <a:gd name="T32" fmla="*/ 35 w 96"/>
                  <a:gd name="T33" fmla="*/ 18 h 22"/>
                  <a:gd name="T34" fmla="*/ 39 w 96"/>
                  <a:gd name="T35" fmla="*/ 22 h 22"/>
                  <a:gd name="T36" fmla="*/ 39 w 96"/>
                  <a:gd name="T37" fmla="*/ 18 h 22"/>
                  <a:gd name="T38" fmla="*/ 42 w 96"/>
                  <a:gd name="T39" fmla="*/ 18 h 22"/>
                  <a:gd name="T40" fmla="*/ 39 w 96"/>
                  <a:gd name="T41" fmla="*/ 15 h 22"/>
                  <a:gd name="T42" fmla="*/ 42 w 96"/>
                  <a:gd name="T43" fmla="*/ 15 h 22"/>
                  <a:gd name="T44" fmla="*/ 35 w 96"/>
                  <a:gd name="T45" fmla="*/ 11 h 22"/>
                  <a:gd name="T46" fmla="*/ 35 w 96"/>
                  <a:gd name="T47" fmla="*/ 7 h 22"/>
                  <a:gd name="T48" fmla="*/ 42 w 96"/>
                  <a:gd name="T49" fmla="*/ 7 h 22"/>
                  <a:gd name="T50" fmla="*/ 46 w 96"/>
                  <a:gd name="T51" fmla="*/ 7 h 22"/>
                  <a:gd name="T52" fmla="*/ 71 w 96"/>
                  <a:gd name="T53" fmla="*/ 4 h 22"/>
                  <a:gd name="T54" fmla="*/ 75 w 96"/>
                  <a:gd name="T55" fmla="*/ 7 h 22"/>
                  <a:gd name="T56" fmla="*/ 78 w 96"/>
                  <a:gd name="T57" fmla="*/ 11 h 22"/>
                  <a:gd name="T58" fmla="*/ 89 w 96"/>
                  <a:gd name="T59" fmla="*/ 11 h 22"/>
                  <a:gd name="T60" fmla="*/ 96 w 96"/>
                  <a:gd name="T61" fmla="*/ 7 h 22"/>
                  <a:gd name="T62" fmla="*/ 82 w 96"/>
                  <a:gd name="T63" fmla="*/ 4 h 22"/>
                  <a:gd name="T64" fmla="*/ 71 w 96"/>
                  <a:gd name="T65" fmla="*/ 0 h 22"/>
                  <a:gd name="T66" fmla="*/ 60 w 96"/>
                  <a:gd name="T67" fmla="*/ 0 h 22"/>
                  <a:gd name="T68" fmla="*/ 57 w 96"/>
                  <a:gd name="T6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 h="22">
                    <a:moveTo>
                      <a:pt x="46" y="0"/>
                    </a:moveTo>
                    <a:lnTo>
                      <a:pt x="39" y="0"/>
                    </a:lnTo>
                    <a:lnTo>
                      <a:pt x="32" y="4"/>
                    </a:lnTo>
                    <a:lnTo>
                      <a:pt x="32" y="4"/>
                    </a:lnTo>
                    <a:lnTo>
                      <a:pt x="21" y="4"/>
                    </a:lnTo>
                    <a:lnTo>
                      <a:pt x="21" y="7"/>
                    </a:lnTo>
                    <a:lnTo>
                      <a:pt x="17" y="7"/>
                    </a:lnTo>
                    <a:lnTo>
                      <a:pt x="14" y="7"/>
                    </a:lnTo>
                    <a:lnTo>
                      <a:pt x="10" y="7"/>
                    </a:lnTo>
                    <a:lnTo>
                      <a:pt x="7" y="7"/>
                    </a:lnTo>
                    <a:lnTo>
                      <a:pt x="7" y="7"/>
                    </a:lnTo>
                    <a:lnTo>
                      <a:pt x="3" y="7"/>
                    </a:lnTo>
                    <a:lnTo>
                      <a:pt x="3" y="11"/>
                    </a:lnTo>
                    <a:lnTo>
                      <a:pt x="3" y="11"/>
                    </a:lnTo>
                    <a:lnTo>
                      <a:pt x="0" y="11"/>
                    </a:lnTo>
                    <a:lnTo>
                      <a:pt x="3" y="11"/>
                    </a:lnTo>
                    <a:lnTo>
                      <a:pt x="0" y="11"/>
                    </a:lnTo>
                    <a:lnTo>
                      <a:pt x="3" y="11"/>
                    </a:lnTo>
                    <a:lnTo>
                      <a:pt x="3" y="15"/>
                    </a:lnTo>
                    <a:lnTo>
                      <a:pt x="0" y="15"/>
                    </a:lnTo>
                    <a:lnTo>
                      <a:pt x="3" y="15"/>
                    </a:lnTo>
                    <a:lnTo>
                      <a:pt x="0" y="15"/>
                    </a:lnTo>
                    <a:lnTo>
                      <a:pt x="3" y="15"/>
                    </a:lnTo>
                    <a:lnTo>
                      <a:pt x="10" y="15"/>
                    </a:lnTo>
                    <a:lnTo>
                      <a:pt x="17" y="15"/>
                    </a:lnTo>
                    <a:lnTo>
                      <a:pt x="21" y="18"/>
                    </a:lnTo>
                    <a:lnTo>
                      <a:pt x="17" y="18"/>
                    </a:lnTo>
                    <a:lnTo>
                      <a:pt x="21" y="18"/>
                    </a:lnTo>
                    <a:lnTo>
                      <a:pt x="21" y="18"/>
                    </a:lnTo>
                    <a:lnTo>
                      <a:pt x="25" y="18"/>
                    </a:lnTo>
                    <a:lnTo>
                      <a:pt x="25" y="15"/>
                    </a:lnTo>
                    <a:lnTo>
                      <a:pt x="25" y="18"/>
                    </a:lnTo>
                    <a:lnTo>
                      <a:pt x="32" y="15"/>
                    </a:lnTo>
                    <a:lnTo>
                      <a:pt x="35" y="18"/>
                    </a:lnTo>
                    <a:lnTo>
                      <a:pt x="35" y="18"/>
                    </a:lnTo>
                    <a:lnTo>
                      <a:pt x="39" y="22"/>
                    </a:lnTo>
                    <a:lnTo>
                      <a:pt x="39" y="22"/>
                    </a:lnTo>
                    <a:lnTo>
                      <a:pt x="39" y="18"/>
                    </a:lnTo>
                    <a:lnTo>
                      <a:pt x="39" y="18"/>
                    </a:lnTo>
                    <a:lnTo>
                      <a:pt x="42" y="18"/>
                    </a:lnTo>
                    <a:lnTo>
                      <a:pt x="39" y="15"/>
                    </a:lnTo>
                    <a:lnTo>
                      <a:pt x="39" y="15"/>
                    </a:lnTo>
                    <a:lnTo>
                      <a:pt x="42" y="15"/>
                    </a:lnTo>
                    <a:lnTo>
                      <a:pt x="42" y="15"/>
                    </a:lnTo>
                    <a:lnTo>
                      <a:pt x="35" y="11"/>
                    </a:lnTo>
                    <a:lnTo>
                      <a:pt x="35" y="11"/>
                    </a:lnTo>
                    <a:lnTo>
                      <a:pt x="35" y="11"/>
                    </a:lnTo>
                    <a:lnTo>
                      <a:pt x="35" y="7"/>
                    </a:lnTo>
                    <a:lnTo>
                      <a:pt x="42" y="7"/>
                    </a:lnTo>
                    <a:lnTo>
                      <a:pt x="42" y="7"/>
                    </a:lnTo>
                    <a:lnTo>
                      <a:pt x="42" y="4"/>
                    </a:lnTo>
                    <a:lnTo>
                      <a:pt x="46" y="7"/>
                    </a:lnTo>
                    <a:lnTo>
                      <a:pt x="46" y="4"/>
                    </a:lnTo>
                    <a:lnTo>
                      <a:pt x="71" y="4"/>
                    </a:lnTo>
                    <a:lnTo>
                      <a:pt x="75" y="7"/>
                    </a:lnTo>
                    <a:lnTo>
                      <a:pt x="75" y="7"/>
                    </a:lnTo>
                    <a:lnTo>
                      <a:pt x="75" y="7"/>
                    </a:lnTo>
                    <a:lnTo>
                      <a:pt x="78" y="11"/>
                    </a:lnTo>
                    <a:lnTo>
                      <a:pt x="85" y="7"/>
                    </a:lnTo>
                    <a:lnTo>
                      <a:pt x="89" y="11"/>
                    </a:lnTo>
                    <a:lnTo>
                      <a:pt x="96" y="7"/>
                    </a:lnTo>
                    <a:lnTo>
                      <a:pt x="96" y="7"/>
                    </a:lnTo>
                    <a:lnTo>
                      <a:pt x="96" y="7"/>
                    </a:lnTo>
                    <a:lnTo>
                      <a:pt x="82" y="4"/>
                    </a:lnTo>
                    <a:lnTo>
                      <a:pt x="75" y="0"/>
                    </a:lnTo>
                    <a:lnTo>
                      <a:pt x="71" y="0"/>
                    </a:lnTo>
                    <a:lnTo>
                      <a:pt x="64" y="0"/>
                    </a:lnTo>
                    <a:lnTo>
                      <a:pt x="60" y="0"/>
                    </a:lnTo>
                    <a:lnTo>
                      <a:pt x="57" y="0"/>
                    </a:lnTo>
                    <a:lnTo>
                      <a:pt x="57" y="0"/>
                    </a:lnTo>
                    <a:lnTo>
                      <a:pt x="46"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20" name="Freeform 945">
                <a:extLst>
                  <a:ext uri="{FF2B5EF4-FFF2-40B4-BE49-F238E27FC236}">
                    <a16:creationId xmlns:a16="http://schemas.microsoft.com/office/drawing/2014/main" id="{A0C0416E-09FC-4E77-AE36-BA9397452C8A}"/>
                  </a:ext>
                </a:extLst>
              </p:cNvPr>
              <p:cNvSpPr>
                <a:spLocks/>
              </p:cNvSpPr>
              <p:nvPr/>
            </p:nvSpPr>
            <p:spPr bwMode="auto">
              <a:xfrm>
                <a:off x="4625" y="540"/>
                <a:ext cx="96" cy="22"/>
              </a:xfrm>
              <a:custGeom>
                <a:avLst/>
                <a:gdLst>
                  <a:gd name="T0" fmla="*/ 39 w 96"/>
                  <a:gd name="T1" fmla="*/ 0 h 22"/>
                  <a:gd name="T2" fmla="*/ 32 w 96"/>
                  <a:gd name="T3" fmla="*/ 4 h 22"/>
                  <a:gd name="T4" fmla="*/ 21 w 96"/>
                  <a:gd name="T5" fmla="*/ 7 h 22"/>
                  <a:gd name="T6" fmla="*/ 14 w 96"/>
                  <a:gd name="T7" fmla="*/ 7 h 22"/>
                  <a:gd name="T8" fmla="*/ 7 w 96"/>
                  <a:gd name="T9" fmla="*/ 7 h 22"/>
                  <a:gd name="T10" fmla="*/ 3 w 96"/>
                  <a:gd name="T11" fmla="*/ 7 h 22"/>
                  <a:gd name="T12" fmla="*/ 3 w 96"/>
                  <a:gd name="T13" fmla="*/ 11 h 22"/>
                  <a:gd name="T14" fmla="*/ 3 w 96"/>
                  <a:gd name="T15" fmla="*/ 11 h 22"/>
                  <a:gd name="T16" fmla="*/ 3 w 96"/>
                  <a:gd name="T17" fmla="*/ 11 h 22"/>
                  <a:gd name="T18" fmla="*/ 0 w 96"/>
                  <a:gd name="T19" fmla="*/ 15 h 22"/>
                  <a:gd name="T20" fmla="*/ 0 w 96"/>
                  <a:gd name="T21" fmla="*/ 15 h 22"/>
                  <a:gd name="T22" fmla="*/ 10 w 96"/>
                  <a:gd name="T23" fmla="*/ 15 h 22"/>
                  <a:gd name="T24" fmla="*/ 21 w 96"/>
                  <a:gd name="T25" fmla="*/ 18 h 22"/>
                  <a:gd name="T26" fmla="*/ 21 w 96"/>
                  <a:gd name="T27" fmla="*/ 18 h 22"/>
                  <a:gd name="T28" fmla="*/ 25 w 96"/>
                  <a:gd name="T29" fmla="*/ 18 h 22"/>
                  <a:gd name="T30" fmla="*/ 25 w 96"/>
                  <a:gd name="T31" fmla="*/ 18 h 22"/>
                  <a:gd name="T32" fmla="*/ 35 w 96"/>
                  <a:gd name="T33" fmla="*/ 18 h 22"/>
                  <a:gd name="T34" fmla="*/ 39 w 96"/>
                  <a:gd name="T35" fmla="*/ 22 h 22"/>
                  <a:gd name="T36" fmla="*/ 39 w 96"/>
                  <a:gd name="T37" fmla="*/ 18 h 22"/>
                  <a:gd name="T38" fmla="*/ 42 w 96"/>
                  <a:gd name="T39" fmla="*/ 18 h 22"/>
                  <a:gd name="T40" fmla="*/ 39 w 96"/>
                  <a:gd name="T41" fmla="*/ 15 h 22"/>
                  <a:gd name="T42" fmla="*/ 42 w 96"/>
                  <a:gd name="T43" fmla="*/ 15 h 22"/>
                  <a:gd name="T44" fmla="*/ 35 w 96"/>
                  <a:gd name="T45" fmla="*/ 11 h 22"/>
                  <a:gd name="T46" fmla="*/ 35 w 96"/>
                  <a:gd name="T47" fmla="*/ 7 h 22"/>
                  <a:gd name="T48" fmla="*/ 42 w 96"/>
                  <a:gd name="T49" fmla="*/ 7 h 22"/>
                  <a:gd name="T50" fmla="*/ 46 w 96"/>
                  <a:gd name="T51" fmla="*/ 7 h 22"/>
                  <a:gd name="T52" fmla="*/ 71 w 96"/>
                  <a:gd name="T53" fmla="*/ 4 h 22"/>
                  <a:gd name="T54" fmla="*/ 75 w 96"/>
                  <a:gd name="T55" fmla="*/ 7 h 22"/>
                  <a:gd name="T56" fmla="*/ 78 w 96"/>
                  <a:gd name="T57" fmla="*/ 11 h 22"/>
                  <a:gd name="T58" fmla="*/ 89 w 96"/>
                  <a:gd name="T59" fmla="*/ 11 h 22"/>
                  <a:gd name="T60" fmla="*/ 96 w 96"/>
                  <a:gd name="T61" fmla="*/ 7 h 22"/>
                  <a:gd name="T62" fmla="*/ 82 w 96"/>
                  <a:gd name="T63" fmla="*/ 4 h 22"/>
                  <a:gd name="T64" fmla="*/ 71 w 96"/>
                  <a:gd name="T65" fmla="*/ 0 h 22"/>
                  <a:gd name="T66" fmla="*/ 60 w 96"/>
                  <a:gd name="T67" fmla="*/ 0 h 22"/>
                  <a:gd name="T68" fmla="*/ 57 w 96"/>
                  <a:gd name="T6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 h="22">
                    <a:moveTo>
                      <a:pt x="46" y="0"/>
                    </a:moveTo>
                    <a:lnTo>
                      <a:pt x="39" y="0"/>
                    </a:lnTo>
                    <a:lnTo>
                      <a:pt x="32" y="4"/>
                    </a:lnTo>
                    <a:lnTo>
                      <a:pt x="32" y="4"/>
                    </a:lnTo>
                    <a:lnTo>
                      <a:pt x="21" y="4"/>
                    </a:lnTo>
                    <a:lnTo>
                      <a:pt x="21" y="7"/>
                    </a:lnTo>
                    <a:lnTo>
                      <a:pt x="17" y="7"/>
                    </a:lnTo>
                    <a:lnTo>
                      <a:pt x="14" y="7"/>
                    </a:lnTo>
                    <a:lnTo>
                      <a:pt x="10" y="7"/>
                    </a:lnTo>
                    <a:lnTo>
                      <a:pt x="7" y="7"/>
                    </a:lnTo>
                    <a:lnTo>
                      <a:pt x="7" y="7"/>
                    </a:lnTo>
                    <a:lnTo>
                      <a:pt x="3" y="7"/>
                    </a:lnTo>
                    <a:lnTo>
                      <a:pt x="3" y="11"/>
                    </a:lnTo>
                    <a:lnTo>
                      <a:pt x="3" y="11"/>
                    </a:lnTo>
                    <a:lnTo>
                      <a:pt x="0" y="11"/>
                    </a:lnTo>
                    <a:lnTo>
                      <a:pt x="3" y="11"/>
                    </a:lnTo>
                    <a:lnTo>
                      <a:pt x="0" y="11"/>
                    </a:lnTo>
                    <a:lnTo>
                      <a:pt x="3" y="11"/>
                    </a:lnTo>
                    <a:lnTo>
                      <a:pt x="3" y="15"/>
                    </a:lnTo>
                    <a:lnTo>
                      <a:pt x="0" y="15"/>
                    </a:lnTo>
                    <a:lnTo>
                      <a:pt x="3" y="15"/>
                    </a:lnTo>
                    <a:lnTo>
                      <a:pt x="0" y="15"/>
                    </a:lnTo>
                    <a:lnTo>
                      <a:pt x="3" y="15"/>
                    </a:lnTo>
                    <a:lnTo>
                      <a:pt x="10" y="15"/>
                    </a:lnTo>
                    <a:lnTo>
                      <a:pt x="17" y="15"/>
                    </a:lnTo>
                    <a:lnTo>
                      <a:pt x="21" y="18"/>
                    </a:lnTo>
                    <a:lnTo>
                      <a:pt x="17" y="18"/>
                    </a:lnTo>
                    <a:lnTo>
                      <a:pt x="21" y="18"/>
                    </a:lnTo>
                    <a:lnTo>
                      <a:pt x="21" y="18"/>
                    </a:lnTo>
                    <a:lnTo>
                      <a:pt x="25" y="18"/>
                    </a:lnTo>
                    <a:lnTo>
                      <a:pt x="25" y="15"/>
                    </a:lnTo>
                    <a:lnTo>
                      <a:pt x="25" y="18"/>
                    </a:lnTo>
                    <a:lnTo>
                      <a:pt x="32" y="15"/>
                    </a:lnTo>
                    <a:lnTo>
                      <a:pt x="35" y="18"/>
                    </a:lnTo>
                    <a:lnTo>
                      <a:pt x="35" y="18"/>
                    </a:lnTo>
                    <a:lnTo>
                      <a:pt x="39" y="22"/>
                    </a:lnTo>
                    <a:lnTo>
                      <a:pt x="39" y="22"/>
                    </a:lnTo>
                    <a:lnTo>
                      <a:pt x="39" y="18"/>
                    </a:lnTo>
                    <a:lnTo>
                      <a:pt x="39" y="18"/>
                    </a:lnTo>
                    <a:lnTo>
                      <a:pt x="42" y="18"/>
                    </a:lnTo>
                    <a:lnTo>
                      <a:pt x="39" y="15"/>
                    </a:lnTo>
                    <a:lnTo>
                      <a:pt x="39" y="15"/>
                    </a:lnTo>
                    <a:lnTo>
                      <a:pt x="42" y="15"/>
                    </a:lnTo>
                    <a:lnTo>
                      <a:pt x="42" y="15"/>
                    </a:lnTo>
                    <a:lnTo>
                      <a:pt x="35" y="11"/>
                    </a:lnTo>
                    <a:lnTo>
                      <a:pt x="35" y="11"/>
                    </a:lnTo>
                    <a:lnTo>
                      <a:pt x="35" y="11"/>
                    </a:lnTo>
                    <a:lnTo>
                      <a:pt x="35" y="7"/>
                    </a:lnTo>
                    <a:lnTo>
                      <a:pt x="42" y="7"/>
                    </a:lnTo>
                    <a:lnTo>
                      <a:pt x="42" y="7"/>
                    </a:lnTo>
                    <a:lnTo>
                      <a:pt x="42" y="4"/>
                    </a:lnTo>
                    <a:lnTo>
                      <a:pt x="46" y="7"/>
                    </a:lnTo>
                    <a:lnTo>
                      <a:pt x="46" y="4"/>
                    </a:lnTo>
                    <a:lnTo>
                      <a:pt x="71" y="4"/>
                    </a:lnTo>
                    <a:lnTo>
                      <a:pt x="75" y="7"/>
                    </a:lnTo>
                    <a:lnTo>
                      <a:pt x="75" y="7"/>
                    </a:lnTo>
                    <a:lnTo>
                      <a:pt x="75" y="7"/>
                    </a:lnTo>
                    <a:lnTo>
                      <a:pt x="78" y="11"/>
                    </a:lnTo>
                    <a:lnTo>
                      <a:pt x="85" y="7"/>
                    </a:lnTo>
                    <a:lnTo>
                      <a:pt x="89" y="11"/>
                    </a:lnTo>
                    <a:lnTo>
                      <a:pt x="96" y="7"/>
                    </a:lnTo>
                    <a:lnTo>
                      <a:pt x="96" y="7"/>
                    </a:lnTo>
                    <a:lnTo>
                      <a:pt x="96" y="7"/>
                    </a:lnTo>
                    <a:lnTo>
                      <a:pt x="82" y="4"/>
                    </a:lnTo>
                    <a:lnTo>
                      <a:pt x="75" y="0"/>
                    </a:lnTo>
                    <a:lnTo>
                      <a:pt x="71" y="0"/>
                    </a:lnTo>
                    <a:lnTo>
                      <a:pt x="64" y="0"/>
                    </a:lnTo>
                    <a:lnTo>
                      <a:pt x="60" y="0"/>
                    </a:lnTo>
                    <a:lnTo>
                      <a:pt x="57" y="0"/>
                    </a:lnTo>
                    <a:lnTo>
                      <a:pt x="57" y="0"/>
                    </a:lnTo>
                    <a:lnTo>
                      <a:pt x="46"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21" name="Freeform 946">
                <a:extLst>
                  <a:ext uri="{FF2B5EF4-FFF2-40B4-BE49-F238E27FC236}">
                    <a16:creationId xmlns:a16="http://schemas.microsoft.com/office/drawing/2014/main" id="{AE3A6566-7196-429C-8BB1-6432482C27B1}"/>
                  </a:ext>
                </a:extLst>
              </p:cNvPr>
              <p:cNvSpPr>
                <a:spLocks/>
              </p:cNvSpPr>
              <p:nvPr/>
            </p:nvSpPr>
            <p:spPr bwMode="auto">
              <a:xfrm>
                <a:off x="4675" y="537"/>
                <a:ext cx="100" cy="46"/>
              </a:xfrm>
              <a:custGeom>
                <a:avLst/>
                <a:gdLst>
                  <a:gd name="T0" fmla="*/ 75 w 100"/>
                  <a:gd name="T1" fmla="*/ 3 h 46"/>
                  <a:gd name="T2" fmla="*/ 75 w 100"/>
                  <a:gd name="T3" fmla="*/ 3 h 46"/>
                  <a:gd name="T4" fmla="*/ 68 w 100"/>
                  <a:gd name="T5" fmla="*/ 3 h 46"/>
                  <a:gd name="T6" fmla="*/ 61 w 100"/>
                  <a:gd name="T7" fmla="*/ 3 h 46"/>
                  <a:gd name="T8" fmla="*/ 68 w 100"/>
                  <a:gd name="T9" fmla="*/ 3 h 46"/>
                  <a:gd name="T10" fmla="*/ 61 w 100"/>
                  <a:gd name="T11" fmla="*/ 7 h 46"/>
                  <a:gd name="T12" fmla="*/ 57 w 100"/>
                  <a:gd name="T13" fmla="*/ 10 h 46"/>
                  <a:gd name="T14" fmla="*/ 53 w 100"/>
                  <a:gd name="T15" fmla="*/ 10 h 46"/>
                  <a:gd name="T16" fmla="*/ 53 w 100"/>
                  <a:gd name="T17" fmla="*/ 10 h 46"/>
                  <a:gd name="T18" fmla="*/ 53 w 100"/>
                  <a:gd name="T19" fmla="*/ 10 h 46"/>
                  <a:gd name="T20" fmla="*/ 35 w 100"/>
                  <a:gd name="T21" fmla="*/ 14 h 46"/>
                  <a:gd name="T22" fmla="*/ 25 w 100"/>
                  <a:gd name="T23" fmla="*/ 14 h 46"/>
                  <a:gd name="T24" fmla="*/ 7 w 100"/>
                  <a:gd name="T25" fmla="*/ 14 h 46"/>
                  <a:gd name="T26" fmla="*/ 0 w 100"/>
                  <a:gd name="T27" fmla="*/ 14 h 46"/>
                  <a:gd name="T28" fmla="*/ 0 w 100"/>
                  <a:gd name="T29" fmla="*/ 18 h 46"/>
                  <a:gd name="T30" fmla="*/ 10 w 100"/>
                  <a:gd name="T31" fmla="*/ 18 h 46"/>
                  <a:gd name="T32" fmla="*/ 14 w 100"/>
                  <a:gd name="T33" fmla="*/ 21 h 46"/>
                  <a:gd name="T34" fmla="*/ 21 w 100"/>
                  <a:gd name="T35" fmla="*/ 25 h 46"/>
                  <a:gd name="T36" fmla="*/ 14 w 100"/>
                  <a:gd name="T37" fmla="*/ 25 h 46"/>
                  <a:gd name="T38" fmla="*/ 7 w 100"/>
                  <a:gd name="T39" fmla="*/ 28 h 46"/>
                  <a:gd name="T40" fmla="*/ 7 w 100"/>
                  <a:gd name="T41" fmla="*/ 28 h 46"/>
                  <a:gd name="T42" fmla="*/ 3 w 100"/>
                  <a:gd name="T43" fmla="*/ 32 h 46"/>
                  <a:gd name="T44" fmla="*/ 3 w 100"/>
                  <a:gd name="T45" fmla="*/ 32 h 46"/>
                  <a:gd name="T46" fmla="*/ 7 w 100"/>
                  <a:gd name="T47" fmla="*/ 36 h 46"/>
                  <a:gd name="T48" fmla="*/ 7 w 100"/>
                  <a:gd name="T49" fmla="*/ 39 h 46"/>
                  <a:gd name="T50" fmla="*/ 21 w 100"/>
                  <a:gd name="T51" fmla="*/ 36 h 46"/>
                  <a:gd name="T52" fmla="*/ 21 w 100"/>
                  <a:gd name="T53" fmla="*/ 36 h 46"/>
                  <a:gd name="T54" fmla="*/ 25 w 100"/>
                  <a:gd name="T55" fmla="*/ 39 h 46"/>
                  <a:gd name="T56" fmla="*/ 21 w 100"/>
                  <a:gd name="T57" fmla="*/ 46 h 46"/>
                  <a:gd name="T58" fmla="*/ 28 w 100"/>
                  <a:gd name="T59" fmla="*/ 39 h 46"/>
                  <a:gd name="T60" fmla="*/ 32 w 100"/>
                  <a:gd name="T61" fmla="*/ 39 h 46"/>
                  <a:gd name="T62" fmla="*/ 35 w 100"/>
                  <a:gd name="T63" fmla="*/ 39 h 46"/>
                  <a:gd name="T64" fmla="*/ 35 w 100"/>
                  <a:gd name="T65" fmla="*/ 36 h 46"/>
                  <a:gd name="T66" fmla="*/ 39 w 100"/>
                  <a:gd name="T67" fmla="*/ 39 h 46"/>
                  <a:gd name="T68" fmla="*/ 43 w 100"/>
                  <a:gd name="T69" fmla="*/ 39 h 46"/>
                  <a:gd name="T70" fmla="*/ 46 w 100"/>
                  <a:gd name="T71" fmla="*/ 36 h 46"/>
                  <a:gd name="T72" fmla="*/ 46 w 100"/>
                  <a:gd name="T73" fmla="*/ 36 h 46"/>
                  <a:gd name="T74" fmla="*/ 46 w 100"/>
                  <a:gd name="T75" fmla="*/ 32 h 46"/>
                  <a:gd name="T76" fmla="*/ 43 w 100"/>
                  <a:gd name="T77" fmla="*/ 28 h 46"/>
                  <a:gd name="T78" fmla="*/ 50 w 100"/>
                  <a:gd name="T79" fmla="*/ 28 h 46"/>
                  <a:gd name="T80" fmla="*/ 57 w 100"/>
                  <a:gd name="T81" fmla="*/ 28 h 46"/>
                  <a:gd name="T82" fmla="*/ 64 w 100"/>
                  <a:gd name="T83" fmla="*/ 28 h 46"/>
                  <a:gd name="T84" fmla="*/ 71 w 100"/>
                  <a:gd name="T85" fmla="*/ 28 h 46"/>
                  <a:gd name="T86" fmla="*/ 75 w 100"/>
                  <a:gd name="T87" fmla="*/ 25 h 46"/>
                  <a:gd name="T88" fmla="*/ 75 w 100"/>
                  <a:gd name="T89" fmla="*/ 21 h 46"/>
                  <a:gd name="T90" fmla="*/ 68 w 100"/>
                  <a:gd name="T91" fmla="*/ 21 h 46"/>
                  <a:gd name="T92" fmla="*/ 89 w 100"/>
                  <a:gd name="T93" fmla="*/ 18 h 46"/>
                  <a:gd name="T94" fmla="*/ 96 w 100"/>
                  <a:gd name="T95" fmla="*/ 18 h 46"/>
                  <a:gd name="T96" fmla="*/ 100 w 100"/>
                  <a:gd name="T97" fmla="*/ 14 h 46"/>
                  <a:gd name="T98" fmla="*/ 96 w 100"/>
                  <a:gd name="T99" fmla="*/ 10 h 46"/>
                  <a:gd name="T100" fmla="*/ 78 w 100"/>
                  <a:gd name="T101" fmla="*/ 10 h 46"/>
                  <a:gd name="T102" fmla="*/ 75 w 100"/>
                  <a:gd name="T103" fmla="*/ 7 h 46"/>
                  <a:gd name="T104" fmla="*/ 89 w 100"/>
                  <a:gd name="T10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 h="46">
                    <a:moveTo>
                      <a:pt x="86" y="3"/>
                    </a:moveTo>
                    <a:lnTo>
                      <a:pt x="82" y="3"/>
                    </a:lnTo>
                    <a:lnTo>
                      <a:pt x="75" y="3"/>
                    </a:lnTo>
                    <a:lnTo>
                      <a:pt x="78" y="3"/>
                    </a:lnTo>
                    <a:lnTo>
                      <a:pt x="75" y="0"/>
                    </a:lnTo>
                    <a:lnTo>
                      <a:pt x="75" y="3"/>
                    </a:lnTo>
                    <a:lnTo>
                      <a:pt x="75" y="3"/>
                    </a:lnTo>
                    <a:lnTo>
                      <a:pt x="68" y="3"/>
                    </a:lnTo>
                    <a:lnTo>
                      <a:pt x="68" y="3"/>
                    </a:lnTo>
                    <a:lnTo>
                      <a:pt x="68" y="0"/>
                    </a:lnTo>
                    <a:lnTo>
                      <a:pt x="61" y="3"/>
                    </a:lnTo>
                    <a:lnTo>
                      <a:pt x="61" y="3"/>
                    </a:lnTo>
                    <a:lnTo>
                      <a:pt x="64" y="3"/>
                    </a:lnTo>
                    <a:lnTo>
                      <a:pt x="61" y="3"/>
                    </a:lnTo>
                    <a:lnTo>
                      <a:pt x="68" y="3"/>
                    </a:lnTo>
                    <a:lnTo>
                      <a:pt x="71" y="7"/>
                    </a:lnTo>
                    <a:lnTo>
                      <a:pt x="68" y="7"/>
                    </a:lnTo>
                    <a:lnTo>
                      <a:pt x="61" y="7"/>
                    </a:lnTo>
                    <a:lnTo>
                      <a:pt x="57" y="10"/>
                    </a:lnTo>
                    <a:lnTo>
                      <a:pt x="57" y="10"/>
                    </a:lnTo>
                    <a:lnTo>
                      <a:pt x="57" y="10"/>
                    </a:lnTo>
                    <a:lnTo>
                      <a:pt x="57" y="10"/>
                    </a:lnTo>
                    <a:lnTo>
                      <a:pt x="53" y="10"/>
                    </a:lnTo>
                    <a:lnTo>
                      <a:pt x="53" y="10"/>
                    </a:lnTo>
                    <a:lnTo>
                      <a:pt x="53" y="10"/>
                    </a:lnTo>
                    <a:lnTo>
                      <a:pt x="53" y="14"/>
                    </a:lnTo>
                    <a:lnTo>
                      <a:pt x="53" y="10"/>
                    </a:lnTo>
                    <a:lnTo>
                      <a:pt x="53" y="10"/>
                    </a:lnTo>
                    <a:lnTo>
                      <a:pt x="53" y="14"/>
                    </a:lnTo>
                    <a:lnTo>
                      <a:pt x="53" y="10"/>
                    </a:lnTo>
                    <a:lnTo>
                      <a:pt x="46" y="14"/>
                    </a:lnTo>
                    <a:lnTo>
                      <a:pt x="39" y="14"/>
                    </a:lnTo>
                    <a:lnTo>
                      <a:pt x="35" y="14"/>
                    </a:lnTo>
                    <a:lnTo>
                      <a:pt x="32" y="14"/>
                    </a:lnTo>
                    <a:lnTo>
                      <a:pt x="25" y="14"/>
                    </a:lnTo>
                    <a:lnTo>
                      <a:pt x="25" y="14"/>
                    </a:lnTo>
                    <a:lnTo>
                      <a:pt x="14" y="14"/>
                    </a:lnTo>
                    <a:lnTo>
                      <a:pt x="10" y="14"/>
                    </a:lnTo>
                    <a:lnTo>
                      <a:pt x="7" y="14"/>
                    </a:lnTo>
                    <a:lnTo>
                      <a:pt x="7" y="14"/>
                    </a:lnTo>
                    <a:lnTo>
                      <a:pt x="0" y="14"/>
                    </a:lnTo>
                    <a:lnTo>
                      <a:pt x="0" y="14"/>
                    </a:lnTo>
                    <a:lnTo>
                      <a:pt x="0" y="14"/>
                    </a:lnTo>
                    <a:lnTo>
                      <a:pt x="0" y="18"/>
                    </a:lnTo>
                    <a:lnTo>
                      <a:pt x="0" y="18"/>
                    </a:lnTo>
                    <a:lnTo>
                      <a:pt x="7" y="18"/>
                    </a:lnTo>
                    <a:lnTo>
                      <a:pt x="7" y="18"/>
                    </a:lnTo>
                    <a:lnTo>
                      <a:pt x="10" y="18"/>
                    </a:lnTo>
                    <a:lnTo>
                      <a:pt x="14" y="21"/>
                    </a:lnTo>
                    <a:lnTo>
                      <a:pt x="18" y="21"/>
                    </a:lnTo>
                    <a:lnTo>
                      <a:pt x="14" y="21"/>
                    </a:lnTo>
                    <a:lnTo>
                      <a:pt x="21" y="21"/>
                    </a:lnTo>
                    <a:lnTo>
                      <a:pt x="18" y="25"/>
                    </a:lnTo>
                    <a:lnTo>
                      <a:pt x="21" y="25"/>
                    </a:lnTo>
                    <a:lnTo>
                      <a:pt x="21" y="25"/>
                    </a:lnTo>
                    <a:lnTo>
                      <a:pt x="18" y="25"/>
                    </a:lnTo>
                    <a:lnTo>
                      <a:pt x="14" y="25"/>
                    </a:lnTo>
                    <a:lnTo>
                      <a:pt x="14" y="25"/>
                    </a:lnTo>
                    <a:lnTo>
                      <a:pt x="7" y="25"/>
                    </a:lnTo>
                    <a:lnTo>
                      <a:pt x="7" y="28"/>
                    </a:lnTo>
                    <a:lnTo>
                      <a:pt x="7" y="28"/>
                    </a:lnTo>
                    <a:lnTo>
                      <a:pt x="7" y="28"/>
                    </a:lnTo>
                    <a:lnTo>
                      <a:pt x="7" y="28"/>
                    </a:lnTo>
                    <a:lnTo>
                      <a:pt x="3" y="28"/>
                    </a:lnTo>
                    <a:lnTo>
                      <a:pt x="0" y="28"/>
                    </a:lnTo>
                    <a:lnTo>
                      <a:pt x="3" y="32"/>
                    </a:lnTo>
                    <a:lnTo>
                      <a:pt x="0" y="32"/>
                    </a:lnTo>
                    <a:lnTo>
                      <a:pt x="0" y="32"/>
                    </a:lnTo>
                    <a:lnTo>
                      <a:pt x="3" y="32"/>
                    </a:lnTo>
                    <a:lnTo>
                      <a:pt x="3" y="36"/>
                    </a:lnTo>
                    <a:lnTo>
                      <a:pt x="7" y="36"/>
                    </a:lnTo>
                    <a:lnTo>
                      <a:pt x="7" y="36"/>
                    </a:lnTo>
                    <a:lnTo>
                      <a:pt x="7" y="36"/>
                    </a:lnTo>
                    <a:lnTo>
                      <a:pt x="7" y="36"/>
                    </a:lnTo>
                    <a:lnTo>
                      <a:pt x="7" y="39"/>
                    </a:lnTo>
                    <a:lnTo>
                      <a:pt x="18" y="36"/>
                    </a:lnTo>
                    <a:lnTo>
                      <a:pt x="18" y="36"/>
                    </a:lnTo>
                    <a:lnTo>
                      <a:pt x="21" y="36"/>
                    </a:lnTo>
                    <a:lnTo>
                      <a:pt x="21" y="36"/>
                    </a:lnTo>
                    <a:lnTo>
                      <a:pt x="21" y="36"/>
                    </a:lnTo>
                    <a:lnTo>
                      <a:pt x="21" y="36"/>
                    </a:lnTo>
                    <a:lnTo>
                      <a:pt x="25" y="36"/>
                    </a:lnTo>
                    <a:lnTo>
                      <a:pt x="25" y="36"/>
                    </a:lnTo>
                    <a:lnTo>
                      <a:pt x="25" y="39"/>
                    </a:lnTo>
                    <a:lnTo>
                      <a:pt x="21" y="39"/>
                    </a:lnTo>
                    <a:lnTo>
                      <a:pt x="21" y="43"/>
                    </a:lnTo>
                    <a:lnTo>
                      <a:pt x="21" y="46"/>
                    </a:lnTo>
                    <a:lnTo>
                      <a:pt x="25" y="43"/>
                    </a:lnTo>
                    <a:lnTo>
                      <a:pt x="28" y="43"/>
                    </a:lnTo>
                    <a:lnTo>
                      <a:pt x="28" y="39"/>
                    </a:lnTo>
                    <a:lnTo>
                      <a:pt x="28" y="39"/>
                    </a:lnTo>
                    <a:lnTo>
                      <a:pt x="28" y="39"/>
                    </a:lnTo>
                    <a:lnTo>
                      <a:pt x="32" y="39"/>
                    </a:lnTo>
                    <a:lnTo>
                      <a:pt x="32" y="43"/>
                    </a:lnTo>
                    <a:lnTo>
                      <a:pt x="35" y="43"/>
                    </a:lnTo>
                    <a:lnTo>
                      <a:pt x="35" y="39"/>
                    </a:lnTo>
                    <a:lnTo>
                      <a:pt x="35" y="39"/>
                    </a:lnTo>
                    <a:lnTo>
                      <a:pt x="35" y="39"/>
                    </a:lnTo>
                    <a:lnTo>
                      <a:pt x="35" y="36"/>
                    </a:lnTo>
                    <a:lnTo>
                      <a:pt x="35" y="36"/>
                    </a:lnTo>
                    <a:lnTo>
                      <a:pt x="35" y="36"/>
                    </a:lnTo>
                    <a:lnTo>
                      <a:pt x="39" y="39"/>
                    </a:lnTo>
                    <a:lnTo>
                      <a:pt x="39" y="39"/>
                    </a:lnTo>
                    <a:lnTo>
                      <a:pt x="43" y="39"/>
                    </a:lnTo>
                    <a:lnTo>
                      <a:pt x="43" y="39"/>
                    </a:lnTo>
                    <a:lnTo>
                      <a:pt x="43" y="36"/>
                    </a:lnTo>
                    <a:lnTo>
                      <a:pt x="43" y="36"/>
                    </a:lnTo>
                    <a:lnTo>
                      <a:pt x="46" y="36"/>
                    </a:lnTo>
                    <a:lnTo>
                      <a:pt x="46" y="36"/>
                    </a:lnTo>
                    <a:lnTo>
                      <a:pt x="46" y="36"/>
                    </a:lnTo>
                    <a:lnTo>
                      <a:pt x="46" y="36"/>
                    </a:lnTo>
                    <a:lnTo>
                      <a:pt x="46" y="32"/>
                    </a:lnTo>
                    <a:lnTo>
                      <a:pt x="46" y="32"/>
                    </a:lnTo>
                    <a:lnTo>
                      <a:pt x="46" y="32"/>
                    </a:lnTo>
                    <a:lnTo>
                      <a:pt x="50" y="32"/>
                    </a:lnTo>
                    <a:lnTo>
                      <a:pt x="46" y="28"/>
                    </a:lnTo>
                    <a:lnTo>
                      <a:pt x="43" y="28"/>
                    </a:lnTo>
                    <a:lnTo>
                      <a:pt x="43" y="28"/>
                    </a:lnTo>
                    <a:lnTo>
                      <a:pt x="39" y="28"/>
                    </a:lnTo>
                    <a:lnTo>
                      <a:pt x="50" y="28"/>
                    </a:lnTo>
                    <a:lnTo>
                      <a:pt x="50" y="28"/>
                    </a:lnTo>
                    <a:lnTo>
                      <a:pt x="53" y="28"/>
                    </a:lnTo>
                    <a:lnTo>
                      <a:pt x="57" y="28"/>
                    </a:lnTo>
                    <a:lnTo>
                      <a:pt x="57" y="28"/>
                    </a:lnTo>
                    <a:lnTo>
                      <a:pt x="64" y="28"/>
                    </a:lnTo>
                    <a:lnTo>
                      <a:pt x="64" y="28"/>
                    </a:lnTo>
                    <a:lnTo>
                      <a:pt x="64" y="28"/>
                    </a:lnTo>
                    <a:lnTo>
                      <a:pt x="71" y="28"/>
                    </a:lnTo>
                    <a:lnTo>
                      <a:pt x="71" y="28"/>
                    </a:lnTo>
                    <a:lnTo>
                      <a:pt x="71" y="28"/>
                    </a:lnTo>
                    <a:lnTo>
                      <a:pt x="71" y="28"/>
                    </a:lnTo>
                    <a:lnTo>
                      <a:pt x="75" y="25"/>
                    </a:lnTo>
                    <a:lnTo>
                      <a:pt x="75" y="25"/>
                    </a:lnTo>
                    <a:lnTo>
                      <a:pt x="75" y="25"/>
                    </a:lnTo>
                    <a:lnTo>
                      <a:pt x="75" y="21"/>
                    </a:lnTo>
                    <a:lnTo>
                      <a:pt x="68" y="21"/>
                    </a:lnTo>
                    <a:lnTo>
                      <a:pt x="68" y="21"/>
                    </a:lnTo>
                    <a:lnTo>
                      <a:pt x="68" y="21"/>
                    </a:lnTo>
                    <a:lnTo>
                      <a:pt x="75" y="18"/>
                    </a:lnTo>
                    <a:lnTo>
                      <a:pt x="75" y="18"/>
                    </a:lnTo>
                    <a:lnTo>
                      <a:pt x="89" y="18"/>
                    </a:lnTo>
                    <a:lnTo>
                      <a:pt x="89" y="18"/>
                    </a:lnTo>
                    <a:lnTo>
                      <a:pt x="93" y="18"/>
                    </a:lnTo>
                    <a:lnTo>
                      <a:pt x="96" y="18"/>
                    </a:lnTo>
                    <a:lnTo>
                      <a:pt x="96" y="18"/>
                    </a:lnTo>
                    <a:lnTo>
                      <a:pt x="100" y="14"/>
                    </a:lnTo>
                    <a:lnTo>
                      <a:pt x="100" y="14"/>
                    </a:lnTo>
                    <a:lnTo>
                      <a:pt x="100" y="14"/>
                    </a:lnTo>
                    <a:lnTo>
                      <a:pt x="100" y="10"/>
                    </a:lnTo>
                    <a:lnTo>
                      <a:pt x="96" y="10"/>
                    </a:lnTo>
                    <a:lnTo>
                      <a:pt x="96" y="7"/>
                    </a:lnTo>
                    <a:lnTo>
                      <a:pt x="89" y="7"/>
                    </a:lnTo>
                    <a:lnTo>
                      <a:pt x="78" y="10"/>
                    </a:lnTo>
                    <a:lnTo>
                      <a:pt x="75" y="10"/>
                    </a:lnTo>
                    <a:lnTo>
                      <a:pt x="75" y="10"/>
                    </a:lnTo>
                    <a:lnTo>
                      <a:pt x="75" y="7"/>
                    </a:lnTo>
                    <a:lnTo>
                      <a:pt x="86" y="3"/>
                    </a:lnTo>
                    <a:lnTo>
                      <a:pt x="86" y="3"/>
                    </a:lnTo>
                    <a:lnTo>
                      <a:pt x="89" y="0"/>
                    </a:lnTo>
                    <a:lnTo>
                      <a:pt x="86" y="0"/>
                    </a:lnTo>
                    <a:lnTo>
                      <a:pt x="86"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22" name="Freeform 947">
                <a:extLst>
                  <a:ext uri="{FF2B5EF4-FFF2-40B4-BE49-F238E27FC236}">
                    <a16:creationId xmlns:a16="http://schemas.microsoft.com/office/drawing/2014/main" id="{DDD3BF84-58F7-45E3-831D-D9A3384F447F}"/>
                  </a:ext>
                </a:extLst>
              </p:cNvPr>
              <p:cNvSpPr>
                <a:spLocks/>
              </p:cNvSpPr>
              <p:nvPr/>
            </p:nvSpPr>
            <p:spPr bwMode="auto">
              <a:xfrm>
                <a:off x="4675" y="537"/>
                <a:ext cx="100" cy="46"/>
              </a:xfrm>
              <a:custGeom>
                <a:avLst/>
                <a:gdLst>
                  <a:gd name="T0" fmla="*/ 75 w 100"/>
                  <a:gd name="T1" fmla="*/ 3 h 46"/>
                  <a:gd name="T2" fmla="*/ 75 w 100"/>
                  <a:gd name="T3" fmla="*/ 3 h 46"/>
                  <a:gd name="T4" fmla="*/ 68 w 100"/>
                  <a:gd name="T5" fmla="*/ 3 h 46"/>
                  <a:gd name="T6" fmla="*/ 61 w 100"/>
                  <a:gd name="T7" fmla="*/ 3 h 46"/>
                  <a:gd name="T8" fmla="*/ 68 w 100"/>
                  <a:gd name="T9" fmla="*/ 3 h 46"/>
                  <a:gd name="T10" fmla="*/ 61 w 100"/>
                  <a:gd name="T11" fmla="*/ 7 h 46"/>
                  <a:gd name="T12" fmla="*/ 57 w 100"/>
                  <a:gd name="T13" fmla="*/ 10 h 46"/>
                  <a:gd name="T14" fmla="*/ 53 w 100"/>
                  <a:gd name="T15" fmla="*/ 10 h 46"/>
                  <a:gd name="T16" fmla="*/ 53 w 100"/>
                  <a:gd name="T17" fmla="*/ 10 h 46"/>
                  <a:gd name="T18" fmla="*/ 53 w 100"/>
                  <a:gd name="T19" fmla="*/ 10 h 46"/>
                  <a:gd name="T20" fmla="*/ 35 w 100"/>
                  <a:gd name="T21" fmla="*/ 14 h 46"/>
                  <a:gd name="T22" fmla="*/ 25 w 100"/>
                  <a:gd name="T23" fmla="*/ 14 h 46"/>
                  <a:gd name="T24" fmla="*/ 7 w 100"/>
                  <a:gd name="T25" fmla="*/ 14 h 46"/>
                  <a:gd name="T26" fmla="*/ 0 w 100"/>
                  <a:gd name="T27" fmla="*/ 14 h 46"/>
                  <a:gd name="T28" fmla="*/ 0 w 100"/>
                  <a:gd name="T29" fmla="*/ 18 h 46"/>
                  <a:gd name="T30" fmla="*/ 10 w 100"/>
                  <a:gd name="T31" fmla="*/ 18 h 46"/>
                  <a:gd name="T32" fmla="*/ 14 w 100"/>
                  <a:gd name="T33" fmla="*/ 21 h 46"/>
                  <a:gd name="T34" fmla="*/ 21 w 100"/>
                  <a:gd name="T35" fmla="*/ 25 h 46"/>
                  <a:gd name="T36" fmla="*/ 14 w 100"/>
                  <a:gd name="T37" fmla="*/ 25 h 46"/>
                  <a:gd name="T38" fmla="*/ 7 w 100"/>
                  <a:gd name="T39" fmla="*/ 28 h 46"/>
                  <a:gd name="T40" fmla="*/ 7 w 100"/>
                  <a:gd name="T41" fmla="*/ 28 h 46"/>
                  <a:gd name="T42" fmla="*/ 3 w 100"/>
                  <a:gd name="T43" fmla="*/ 32 h 46"/>
                  <a:gd name="T44" fmla="*/ 3 w 100"/>
                  <a:gd name="T45" fmla="*/ 32 h 46"/>
                  <a:gd name="T46" fmla="*/ 7 w 100"/>
                  <a:gd name="T47" fmla="*/ 36 h 46"/>
                  <a:gd name="T48" fmla="*/ 7 w 100"/>
                  <a:gd name="T49" fmla="*/ 39 h 46"/>
                  <a:gd name="T50" fmla="*/ 21 w 100"/>
                  <a:gd name="T51" fmla="*/ 36 h 46"/>
                  <a:gd name="T52" fmla="*/ 21 w 100"/>
                  <a:gd name="T53" fmla="*/ 36 h 46"/>
                  <a:gd name="T54" fmla="*/ 25 w 100"/>
                  <a:gd name="T55" fmla="*/ 39 h 46"/>
                  <a:gd name="T56" fmla="*/ 21 w 100"/>
                  <a:gd name="T57" fmla="*/ 46 h 46"/>
                  <a:gd name="T58" fmla="*/ 28 w 100"/>
                  <a:gd name="T59" fmla="*/ 39 h 46"/>
                  <a:gd name="T60" fmla="*/ 32 w 100"/>
                  <a:gd name="T61" fmla="*/ 39 h 46"/>
                  <a:gd name="T62" fmla="*/ 35 w 100"/>
                  <a:gd name="T63" fmla="*/ 39 h 46"/>
                  <a:gd name="T64" fmla="*/ 35 w 100"/>
                  <a:gd name="T65" fmla="*/ 36 h 46"/>
                  <a:gd name="T66" fmla="*/ 39 w 100"/>
                  <a:gd name="T67" fmla="*/ 39 h 46"/>
                  <a:gd name="T68" fmla="*/ 43 w 100"/>
                  <a:gd name="T69" fmla="*/ 39 h 46"/>
                  <a:gd name="T70" fmla="*/ 46 w 100"/>
                  <a:gd name="T71" fmla="*/ 36 h 46"/>
                  <a:gd name="T72" fmla="*/ 46 w 100"/>
                  <a:gd name="T73" fmla="*/ 36 h 46"/>
                  <a:gd name="T74" fmla="*/ 46 w 100"/>
                  <a:gd name="T75" fmla="*/ 32 h 46"/>
                  <a:gd name="T76" fmla="*/ 43 w 100"/>
                  <a:gd name="T77" fmla="*/ 28 h 46"/>
                  <a:gd name="T78" fmla="*/ 50 w 100"/>
                  <a:gd name="T79" fmla="*/ 28 h 46"/>
                  <a:gd name="T80" fmla="*/ 57 w 100"/>
                  <a:gd name="T81" fmla="*/ 28 h 46"/>
                  <a:gd name="T82" fmla="*/ 64 w 100"/>
                  <a:gd name="T83" fmla="*/ 28 h 46"/>
                  <a:gd name="T84" fmla="*/ 71 w 100"/>
                  <a:gd name="T85" fmla="*/ 28 h 46"/>
                  <a:gd name="T86" fmla="*/ 75 w 100"/>
                  <a:gd name="T87" fmla="*/ 25 h 46"/>
                  <a:gd name="T88" fmla="*/ 75 w 100"/>
                  <a:gd name="T89" fmla="*/ 21 h 46"/>
                  <a:gd name="T90" fmla="*/ 68 w 100"/>
                  <a:gd name="T91" fmla="*/ 21 h 46"/>
                  <a:gd name="T92" fmla="*/ 89 w 100"/>
                  <a:gd name="T93" fmla="*/ 18 h 46"/>
                  <a:gd name="T94" fmla="*/ 96 w 100"/>
                  <a:gd name="T95" fmla="*/ 18 h 46"/>
                  <a:gd name="T96" fmla="*/ 100 w 100"/>
                  <a:gd name="T97" fmla="*/ 14 h 46"/>
                  <a:gd name="T98" fmla="*/ 96 w 100"/>
                  <a:gd name="T99" fmla="*/ 10 h 46"/>
                  <a:gd name="T100" fmla="*/ 78 w 100"/>
                  <a:gd name="T101" fmla="*/ 10 h 46"/>
                  <a:gd name="T102" fmla="*/ 75 w 100"/>
                  <a:gd name="T103" fmla="*/ 7 h 46"/>
                  <a:gd name="T104" fmla="*/ 89 w 100"/>
                  <a:gd name="T10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 h="46">
                    <a:moveTo>
                      <a:pt x="86" y="3"/>
                    </a:moveTo>
                    <a:lnTo>
                      <a:pt x="82" y="3"/>
                    </a:lnTo>
                    <a:lnTo>
                      <a:pt x="75" y="3"/>
                    </a:lnTo>
                    <a:lnTo>
                      <a:pt x="78" y="3"/>
                    </a:lnTo>
                    <a:lnTo>
                      <a:pt x="75" y="0"/>
                    </a:lnTo>
                    <a:lnTo>
                      <a:pt x="75" y="3"/>
                    </a:lnTo>
                    <a:lnTo>
                      <a:pt x="75" y="3"/>
                    </a:lnTo>
                    <a:lnTo>
                      <a:pt x="68" y="3"/>
                    </a:lnTo>
                    <a:lnTo>
                      <a:pt x="68" y="3"/>
                    </a:lnTo>
                    <a:lnTo>
                      <a:pt x="68" y="0"/>
                    </a:lnTo>
                    <a:lnTo>
                      <a:pt x="61" y="3"/>
                    </a:lnTo>
                    <a:lnTo>
                      <a:pt x="61" y="3"/>
                    </a:lnTo>
                    <a:lnTo>
                      <a:pt x="64" y="3"/>
                    </a:lnTo>
                    <a:lnTo>
                      <a:pt x="61" y="3"/>
                    </a:lnTo>
                    <a:lnTo>
                      <a:pt x="68" y="3"/>
                    </a:lnTo>
                    <a:lnTo>
                      <a:pt x="71" y="7"/>
                    </a:lnTo>
                    <a:lnTo>
                      <a:pt x="68" y="7"/>
                    </a:lnTo>
                    <a:lnTo>
                      <a:pt x="61" y="7"/>
                    </a:lnTo>
                    <a:lnTo>
                      <a:pt x="57" y="10"/>
                    </a:lnTo>
                    <a:lnTo>
                      <a:pt x="57" y="10"/>
                    </a:lnTo>
                    <a:lnTo>
                      <a:pt x="57" y="10"/>
                    </a:lnTo>
                    <a:lnTo>
                      <a:pt x="57" y="10"/>
                    </a:lnTo>
                    <a:lnTo>
                      <a:pt x="53" y="10"/>
                    </a:lnTo>
                    <a:lnTo>
                      <a:pt x="53" y="10"/>
                    </a:lnTo>
                    <a:lnTo>
                      <a:pt x="53" y="10"/>
                    </a:lnTo>
                    <a:lnTo>
                      <a:pt x="53" y="14"/>
                    </a:lnTo>
                    <a:lnTo>
                      <a:pt x="53" y="10"/>
                    </a:lnTo>
                    <a:lnTo>
                      <a:pt x="53" y="10"/>
                    </a:lnTo>
                    <a:lnTo>
                      <a:pt x="53" y="14"/>
                    </a:lnTo>
                    <a:lnTo>
                      <a:pt x="53" y="10"/>
                    </a:lnTo>
                    <a:lnTo>
                      <a:pt x="46" y="14"/>
                    </a:lnTo>
                    <a:lnTo>
                      <a:pt x="39" y="14"/>
                    </a:lnTo>
                    <a:lnTo>
                      <a:pt x="35" y="14"/>
                    </a:lnTo>
                    <a:lnTo>
                      <a:pt x="32" y="14"/>
                    </a:lnTo>
                    <a:lnTo>
                      <a:pt x="25" y="14"/>
                    </a:lnTo>
                    <a:lnTo>
                      <a:pt x="25" y="14"/>
                    </a:lnTo>
                    <a:lnTo>
                      <a:pt x="14" y="14"/>
                    </a:lnTo>
                    <a:lnTo>
                      <a:pt x="10" y="14"/>
                    </a:lnTo>
                    <a:lnTo>
                      <a:pt x="7" y="14"/>
                    </a:lnTo>
                    <a:lnTo>
                      <a:pt x="7" y="14"/>
                    </a:lnTo>
                    <a:lnTo>
                      <a:pt x="0" y="14"/>
                    </a:lnTo>
                    <a:lnTo>
                      <a:pt x="0" y="14"/>
                    </a:lnTo>
                    <a:lnTo>
                      <a:pt x="0" y="14"/>
                    </a:lnTo>
                    <a:lnTo>
                      <a:pt x="0" y="18"/>
                    </a:lnTo>
                    <a:lnTo>
                      <a:pt x="0" y="18"/>
                    </a:lnTo>
                    <a:lnTo>
                      <a:pt x="7" y="18"/>
                    </a:lnTo>
                    <a:lnTo>
                      <a:pt x="7" y="18"/>
                    </a:lnTo>
                    <a:lnTo>
                      <a:pt x="10" y="18"/>
                    </a:lnTo>
                    <a:lnTo>
                      <a:pt x="14" y="21"/>
                    </a:lnTo>
                    <a:lnTo>
                      <a:pt x="18" y="21"/>
                    </a:lnTo>
                    <a:lnTo>
                      <a:pt x="14" y="21"/>
                    </a:lnTo>
                    <a:lnTo>
                      <a:pt x="21" y="21"/>
                    </a:lnTo>
                    <a:lnTo>
                      <a:pt x="18" y="25"/>
                    </a:lnTo>
                    <a:lnTo>
                      <a:pt x="21" y="25"/>
                    </a:lnTo>
                    <a:lnTo>
                      <a:pt x="21" y="25"/>
                    </a:lnTo>
                    <a:lnTo>
                      <a:pt x="18" y="25"/>
                    </a:lnTo>
                    <a:lnTo>
                      <a:pt x="14" y="25"/>
                    </a:lnTo>
                    <a:lnTo>
                      <a:pt x="14" y="25"/>
                    </a:lnTo>
                    <a:lnTo>
                      <a:pt x="7" y="25"/>
                    </a:lnTo>
                    <a:lnTo>
                      <a:pt x="7" y="28"/>
                    </a:lnTo>
                    <a:lnTo>
                      <a:pt x="7" y="28"/>
                    </a:lnTo>
                    <a:lnTo>
                      <a:pt x="7" y="28"/>
                    </a:lnTo>
                    <a:lnTo>
                      <a:pt x="7" y="28"/>
                    </a:lnTo>
                    <a:lnTo>
                      <a:pt x="3" y="28"/>
                    </a:lnTo>
                    <a:lnTo>
                      <a:pt x="0" y="28"/>
                    </a:lnTo>
                    <a:lnTo>
                      <a:pt x="3" y="32"/>
                    </a:lnTo>
                    <a:lnTo>
                      <a:pt x="0" y="32"/>
                    </a:lnTo>
                    <a:lnTo>
                      <a:pt x="0" y="32"/>
                    </a:lnTo>
                    <a:lnTo>
                      <a:pt x="3" y="32"/>
                    </a:lnTo>
                    <a:lnTo>
                      <a:pt x="3" y="36"/>
                    </a:lnTo>
                    <a:lnTo>
                      <a:pt x="7" y="36"/>
                    </a:lnTo>
                    <a:lnTo>
                      <a:pt x="7" y="36"/>
                    </a:lnTo>
                    <a:lnTo>
                      <a:pt x="7" y="36"/>
                    </a:lnTo>
                    <a:lnTo>
                      <a:pt x="7" y="36"/>
                    </a:lnTo>
                    <a:lnTo>
                      <a:pt x="7" y="39"/>
                    </a:lnTo>
                    <a:lnTo>
                      <a:pt x="18" y="36"/>
                    </a:lnTo>
                    <a:lnTo>
                      <a:pt x="18" y="36"/>
                    </a:lnTo>
                    <a:lnTo>
                      <a:pt x="21" y="36"/>
                    </a:lnTo>
                    <a:lnTo>
                      <a:pt x="21" y="36"/>
                    </a:lnTo>
                    <a:lnTo>
                      <a:pt x="21" y="36"/>
                    </a:lnTo>
                    <a:lnTo>
                      <a:pt x="21" y="36"/>
                    </a:lnTo>
                    <a:lnTo>
                      <a:pt x="25" y="36"/>
                    </a:lnTo>
                    <a:lnTo>
                      <a:pt x="25" y="36"/>
                    </a:lnTo>
                    <a:lnTo>
                      <a:pt x="25" y="39"/>
                    </a:lnTo>
                    <a:lnTo>
                      <a:pt x="21" y="39"/>
                    </a:lnTo>
                    <a:lnTo>
                      <a:pt x="21" y="43"/>
                    </a:lnTo>
                    <a:lnTo>
                      <a:pt x="21" y="46"/>
                    </a:lnTo>
                    <a:lnTo>
                      <a:pt x="25" y="43"/>
                    </a:lnTo>
                    <a:lnTo>
                      <a:pt x="28" y="43"/>
                    </a:lnTo>
                    <a:lnTo>
                      <a:pt x="28" y="39"/>
                    </a:lnTo>
                    <a:lnTo>
                      <a:pt x="28" y="39"/>
                    </a:lnTo>
                    <a:lnTo>
                      <a:pt x="28" y="39"/>
                    </a:lnTo>
                    <a:lnTo>
                      <a:pt x="32" y="39"/>
                    </a:lnTo>
                    <a:lnTo>
                      <a:pt x="32" y="43"/>
                    </a:lnTo>
                    <a:lnTo>
                      <a:pt x="35" y="43"/>
                    </a:lnTo>
                    <a:lnTo>
                      <a:pt x="35" y="39"/>
                    </a:lnTo>
                    <a:lnTo>
                      <a:pt x="35" y="39"/>
                    </a:lnTo>
                    <a:lnTo>
                      <a:pt x="35" y="39"/>
                    </a:lnTo>
                    <a:lnTo>
                      <a:pt x="35" y="36"/>
                    </a:lnTo>
                    <a:lnTo>
                      <a:pt x="35" y="36"/>
                    </a:lnTo>
                    <a:lnTo>
                      <a:pt x="35" y="36"/>
                    </a:lnTo>
                    <a:lnTo>
                      <a:pt x="39" y="39"/>
                    </a:lnTo>
                    <a:lnTo>
                      <a:pt x="39" y="39"/>
                    </a:lnTo>
                    <a:lnTo>
                      <a:pt x="43" y="39"/>
                    </a:lnTo>
                    <a:lnTo>
                      <a:pt x="43" y="39"/>
                    </a:lnTo>
                    <a:lnTo>
                      <a:pt x="43" y="36"/>
                    </a:lnTo>
                    <a:lnTo>
                      <a:pt x="43" y="36"/>
                    </a:lnTo>
                    <a:lnTo>
                      <a:pt x="46" y="36"/>
                    </a:lnTo>
                    <a:lnTo>
                      <a:pt x="46" y="36"/>
                    </a:lnTo>
                    <a:lnTo>
                      <a:pt x="46" y="36"/>
                    </a:lnTo>
                    <a:lnTo>
                      <a:pt x="46" y="36"/>
                    </a:lnTo>
                    <a:lnTo>
                      <a:pt x="46" y="32"/>
                    </a:lnTo>
                    <a:lnTo>
                      <a:pt x="46" y="32"/>
                    </a:lnTo>
                    <a:lnTo>
                      <a:pt x="46" y="32"/>
                    </a:lnTo>
                    <a:lnTo>
                      <a:pt x="50" y="32"/>
                    </a:lnTo>
                    <a:lnTo>
                      <a:pt x="46" y="28"/>
                    </a:lnTo>
                    <a:lnTo>
                      <a:pt x="43" y="28"/>
                    </a:lnTo>
                    <a:lnTo>
                      <a:pt x="43" y="28"/>
                    </a:lnTo>
                    <a:lnTo>
                      <a:pt x="39" y="28"/>
                    </a:lnTo>
                    <a:lnTo>
                      <a:pt x="50" y="28"/>
                    </a:lnTo>
                    <a:lnTo>
                      <a:pt x="50" y="28"/>
                    </a:lnTo>
                    <a:lnTo>
                      <a:pt x="53" y="28"/>
                    </a:lnTo>
                    <a:lnTo>
                      <a:pt x="57" y="28"/>
                    </a:lnTo>
                    <a:lnTo>
                      <a:pt x="57" y="28"/>
                    </a:lnTo>
                    <a:lnTo>
                      <a:pt x="64" y="28"/>
                    </a:lnTo>
                    <a:lnTo>
                      <a:pt x="64" y="28"/>
                    </a:lnTo>
                    <a:lnTo>
                      <a:pt x="64" y="28"/>
                    </a:lnTo>
                    <a:lnTo>
                      <a:pt x="71" y="28"/>
                    </a:lnTo>
                    <a:lnTo>
                      <a:pt x="71" y="28"/>
                    </a:lnTo>
                    <a:lnTo>
                      <a:pt x="71" y="28"/>
                    </a:lnTo>
                    <a:lnTo>
                      <a:pt x="71" y="28"/>
                    </a:lnTo>
                    <a:lnTo>
                      <a:pt x="75" y="25"/>
                    </a:lnTo>
                    <a:lnTo>
                      <a:pt x="75" y="25"/>
                    </a:lnTo>
                    <a:lnTo>
                      <a:pt x="75" y="25"/>
                    </a:lnTo>
                    <a:lnTo>
                      <a:pt x="75" y="21"/>
                    </a:lnTo>
                    <a:lnTo>
                      <a:pt x="68" y="21"/>
                    </a:lnTo>
                    <a:lnTo>
                      <a:pt x="68" y="21"/>
                    </a:lnTo>
                    <a:lnTo>
                      <a:pt x="68" y="21"/>
                    </a:lnTo>
                    <a:lnTo>
                      <a:pt x="75" y="18"/>
                    </a:lnTo>
                    <a:lnTo>
                      <a:pt x="75" y="18"/>
                    </a:lnTo>
                    <a:lnTo>
                      <a:pt x="89" y="18"/>
                    </a:lnTo>
                    <a:lnTo>
                      <a:pt x="89" y="18"/>
                    </a:lnTo>
                    <a:lnTo>
                      <a:pt x="93" y="18"/>
                    </a:lnTo>
                    <a:lnTo>
                      <a:pt x="96" y="18"/>
                    </a:lnTo>
                    <a:lnTo>
                      <a:pt x="96" y="18"/>
                    </a:lnTo>
                    <a:lnTo>
                      <a:pt x="100" y="14"/>
                    </a:lnTo>
                    <a:lnTo>
                      <a:pt x="100" y="14"/>
                    </a:lnTo>
                    <a:lnTo>
                      <a:pt x="100" y="14"/>
                    </a:lnTo>
                    <a:lnTo>
                      <a:pt x="100" y="10"/>
                    </a:lnTo>
                    <a:lnTo>
                      <a:pt x="96" y="10"/>
                    </a:lnTo>
                    <a:lnTo>
                      <a:pt x="96" y="7"/>
                    </a:lnTo>
                    <a:lnTo>
                      <a:pt x="89" y="7"/>
                    </a:lnTo>
                    <a:lnTo>
                      <a:pt x="78" y="10"/>
                    </a:lnTo>
                    <a:lnTo>
                      <a:pt x="75" y="10"/>
                    </a:lnTo>
                    <a:lnTo>
                      <a:pt x="75" y="10"/>
                    </a:lnTo>
                    <a:lnTo>
                      <a:pt x="75" y="7"/>
                    </a:lnTo>
                    <a:lnTo>
                      <a:pt x="86" y="3"/>
                    </a:lnTo>
                    <a:lnTo>
                      <a:pt x="86" y="3"/>
                    </a:lnTo>
                    <a:lnTo>
                      <a:pt x="89" y="0"/>
                    </a:lnTo>
                    <a:lnTo>
                      <a:pt x="86" y="0"/>
                    </a:lnTo>
                    <a:lnTo>
                      <a:pt x="86"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23" name="Freeform 948">
                <a:extLst>
                  <a:ext uri="{FF2B5EF4-FFF2-40B4-BE49-F238E27FC236}">
                    <a16:creationId xmlns:a16="http://schemas.microsoft.com/office/drawing/2014/main" id="{8EC0CB78-D5C8-4E65-AC79-370B556C7779}"/>
                  </a:ext>
                </a:extLst>
              </p:cNvPr>
              <p:cNvSpPr>
                <a:spLocks/>
              </p:cNvSpPr>
              <p:nvPr/>
            </p:nvSpPr>
            <p:spPr bwMode="auto">
              <a:xfrm>
                <a:off x="4793" y="562"/>
                <a:ext cx="25" cy="14"/>
              </a:xfrm>
              <a:custGeom>
                <a:avLst/>
                <a:gdLst>
                  <a:gd name="T0" fmla="*/ 14 w 25"/>
                  <a:gd name="T1" fmla="*/ 0 h 14"/>
                  <a:gd name="T2" fmla="*/ 14 w 25"/>
                  <a:gd name="T3" fmla="*/ 0 h 14"/>
                  <a:gd name="T4" fmla="*/ 14 w 25"/>
                  <a:gd name="T5" fmla="*/ 3 h 14"/>
                  <a:gd name="T6" fmla="*/ 18 w 25"/>
                  <a:gd name="T7" fmla="*/ 3 h 14"/>
                  <a:gd name="T8" fmla="*/ 21 w 25"/>
                  <a:gd name="T9" fmla="*/ 3 h 14"/>
                  <a:gd name="T10" fmla="*/ 25 w 25"/>
                  <a:gd name="T11" fmla="*/ 7 h 14"/>
                  <a:gd name="T12" fmla="*/ 25 w 25"/>
                  <a:gd name="T13" fmla="*/ 7 h 14"/>
                  <a:gd name="T14" fmla="*/ 25 w 25"/>
                  <a:gd name="T15" fmla="*/ 7 h 14"/>
                  <a:gd name="T16" fmla="*/ 25 w 25"/>
                  <a:gd name="T17" fmla="*/ 11 h 14"/>
                  <a:gd name="T18" fmla="*/ 21 w 25"/>
                  <a:gd name="T19" fmla="*/ 11 h 14"/>
                  <a:gd name="T20" fmla="*/ 21 w 25"/>
                  <a:gd name="T21" fmla="*/ 11 h 14"/>
                  <a:gd name="T22" fmla="*/ 21 w 25"/>
                  <a:gd name="T23" fmla="*/ 14 h 14"/>
                  <a:gd name="T24" fmla="*/ 18 w 25"/>
                  <a:gd name="T25" fmla="*/ 11 h 14"/>
                  <a:gd name="T26" fmla="*/ 14 w 25"/>
                  <a:gd name="T27" fmla="*/ 14 h 14"/>
                  <a:gd name="T28" fmla="*/ 11 w 25"/>
                  <a:gd name="T29" fmla="*/ 11 h 14"/>
                  <a:gd name="T30" fmla="*/ 11 w 25"/>
                  <a:gd name="T31" fmla="*/ 11 h 14"/>
                  <a:gd name="T32" fmla="*/ 11 w 25"/>
                  <a:gd name="T33" fmla="*/ 14 h 14"/>
                  <a:gd name="T34" fmla="*/ 7 w 25"/>
                  <a:gd name="T35" fmla="*/ 11 h 14"/>
                  <a:gd name="T36" fmla="*/ 3 w 25"/>
                  <a:gd name="T37" fmla="*/ 11 h 14"/>
                  <a:gd name="T38" fmla="*/ 7 w 25"/>
                  <a:gd name="T39" fmla="*/ 11 h 14"/>
                  <a:gd name="T40" fmla="*/ 3 w 25"/>
                  <a:gd name="T41" fmla="*/ 11 h 14"/>
                  <a:gd name="T42" fmla="*/ 0 w 25"/>
                  <a:gd name="T43" fmla="*/ 7 h 14"/>
                  <a:gd name="T44" fmla="*/ 7 w 25"/>
                  <a:gd name="T45" fmla="*/ 7 h 14"/>
                  <a:gd name="T46" fmla="*/ 11 w 25"/>
                  <a:gd name="T47" fmla="*/ 3 h 14"/>
                  <a:gd name="T48" fmla="*/ 7 w 25"/>
                  <a:gd name="T49" fmla="*/ 3 h 14"/>
                  <a:gd name="T50" fmla="*/ 7 w 25"/>
                  <a:gd name="T51" fmla="*/ 3 h 14"/>
                  <a:gd name="T52" fmla="*/ 7 w 25"/>
                  <a:gd name="T53" fmla="*/ 3 h 14"/>
                  <a:gd name="T54" fmla="*/ 11 w 25"/>
                  <a:gd name="T55" fmla="*/ 3 h 14"/>
                  <a:gd name="T56" fmla="*/ 14 w 25"/>
                  <a:gd name="T5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 h="14">
                    <a:moveTo>
                      <a:pt x="14" y="0"/>
                    </a:moveTo>
                    <a:lnTo>
                      <a:pt x="14" y="0"/>
                    </a:lnTo>
                    <a:lnTo>
                      <a:pt x="14" y="3"/>
                    </a:lnTo>
                    <a:lnTo>
                      <a:pt x="18" y="3"/>
                    </a:lnTo>
                    <a:lnTo>
                      <a:pt x="21" y="3"/>
                    </a:lnTo>
                    <a:lnTo>
                      <a:pt x="25" y="7"/>
                    </a:lnTo>
                    <a:lnTo>
                      <a:pt x="25" y="7"/>
                    </a:lnTo>
                    <a:lnTo>
                      <a:pt x="25" y="7"/>
                    </a:lnTo>
                    <a:lnTo>
                      <a:pt x="25" y="11"/>
                    </a:lnTo>
                    <a:lnTo>
                      <a:pt x="21" y="11"/>
                    </a:lnTo>
                    <a:lnTo>
                      <a:pt x="21" y="11"/>
                    </a:lnTo>
                    <a:lnTo>
                      <a:pt x="21" y="14"/>
                    </a:lnTo>
                    <a:lnTo>
                      <a:pt x="18" y="11"/>
                    </a:lnTo>
                    <a:lnTo>
                      <a:pt x="14" y="14"/>
                    </a:lnTo>
                    <a:lnTo>
                      <a:pt x="11" y="11"/>
                    </a:lnTo>
                    <a:lnTo>
                      <a:pt x="11" y="11"/>
                    </a:lnTo>
                    <a:lnTo>
                      <a:pt x="11" y="14"/>
                    </a:lnTo>
                    <a:lnTo>
                      <a:pt x="7" y="11"/>
                    </a:lnTo>
                    <a:lnTo>
                      <a:pt x="3" y="11"/>
                    </a:lnTo>
                    <a:lnTo>
                      <a:pt x="7" y="11"/>
                    </a:lnTo>
                    <a:lnTo>
                      <a:pt x="3" y="11"/>
                    </a:lnTo>
                    <a:lnTo>
                      <a:pt x="0" y="7"/>
                    </a:lnTo>
                    <a:lnTo>
                      <a:pt x="7" y="7"/>
                    </a:lnTo>
                    <a:lnTo>
                      <a:pt x="11" y="3"/>
                    </a:lnTo>
                    <a:lnTo>
                      <a:pt x="7" y="3"/>
                    </a:lnTo>
                    <a:lnTo>
                      <a:pt x="7" y="3"/>
                    </a:lnTo>
                    <a:lnTo>
                      <a:pt x="7" y="3"/>
                    </a:lnTo>
                    <a:lnTo>
                      <a:pt x="11" y="3"/>
                    </a:lnTo>
                    <a:lnTo>
                      <a:pt x="1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24" name="Freeform 949">
                <a:extLst>
                  <a:ext uri="{FF2B5EF4-FFF2-40B4-BE49-F238E27FC236}">
                    <a16:creationId xmlns:a16="http://schemas.microsoft.com/office/drawing/2014/main" id="{71C004F1-ECA5-4424-A587-936BE6464A27}"/>
                  </a:ext>
                </a:extLst>
              </p:cNvPr>
              <p:cNvSpPr>
                <a:spLocks/>
              </p:cNvSpPr>
              <p:nvPr/>
            </p:nvSpPr>
            <p:spPr bwMode="auto">
              <a:xfrm>
                <a:off x="4793" y="562"/>
                <a:ext cx="25" cy="14"/>
              </a:xfrm>
              <a:custGeom>
                <a:avLst/>
                <a:gdLst>
                  <a:gd name="T0" fmla="*/ 14 w 25"/>
                  <a:gd name="T1" fmla="*/ 0 h 14"/>
                  <a:gd name="T2" fmla="*/ 14 w 25"/>
                  <a:gd name="T3" fmla="*/ 0 h 14"/>
                  <a:gd name="T4" fmla="*/ 14 w 25"/>
                  <a:gd name="T5" fmla="*/ 3 h 14"/>
                  <a:gd name="T6" fmla="*/ 18 w 25"/>
                  <a:gd name="T7" fmla="*/ 3 h 14"/>
                  <a:gd name="T8" fmla="*/ 21 w 25"/>
                  <a:gd name="T9" fmla="*/ 3 h 14"/>
                  <a:gd name="T10" fmla="*/ 25 w 25"/>
                  <a:gd name="T11" fmla="*/ 7 h 14"/>
                  <a:gd name="T12" fmla="*/ 25 w 25"/>
                  <a:gd name="T13" fmla="*/ 7 h 14"/>
                  <a:gd name="T14" fmla="*/ 25 w 25"/>
                  <a:gd name="T15" fmla="*/ 7 h 14"/>
                  <a:gd name="T16" fmla="*/ 25 w 25"/>
                  <a:gd name="T17" fmla="*/ 11 h 14"/>
                  <a:gd name="T18" fmla="*/ 21 w 25"/>
                  <a:gd name="T19" fmla="*/ 11 h 14"/>
                  <a:gd name="T20" fmla="*/ 21 w 25"/>
                  <a:gd name="T21" fmla="*/ 11 h 14"/>
                  <a:gd name="T22" fmla="*/ 21 w 25"/>
                  <a:gd name="T23" fmla="*/ 14 h 14"/>
                  <a:gd name="T24" fmla="*/ 18 w 25"/>
                  <a:gd name="T25" fmla="*/ 11 h 14"/>
                  <a:gd name="T26" fmla="*/ 14 w 25"/>
                  <a:gd name="T27" fmla="*/ 14 h 14"/>
                  <a:gd name="T28" fmla="*/ 11 w 25"/>
                  <a:gd name="T29" fmla="*/ 11 h 14"/>
                  <a:gd name="T30" fmla="*/ 11 w 25"/>
                  <a:gd name="T31" fmla="*/ 11 h 14"/>
                  <a:gd name="T32" fmla="*/ 11 w 25"/>
                  <a:gd name="T33" fmla="*/ 14 h 14"/>
                  <a:gd name="T34" fmla="*/ 7 w 25"/>
                  <a:gd name="T35" fmla="*/ 11 h 14"/>
                  <a:gd name="T36" fmla="*/ 3 w 25"/>
                  <a:gd name="T37" fmla="*/ 11 h 14"/>
                  <a:gd name="T38" fmla="*/ 7 w 25"/>
                  <a:gd name="T39" fmla="*/ 11 h 14"/>
                  <a:gd name="T40" fmla="*/ 3 w 25"/>
                  <a:gd name="T41" fmla="*/ 11 h 14"/>
                  <a:gd name="T42" fmla="*/ 0 w 25"/>
                  <a:gd name="T43" fmla="*/ 7 h 14"/>
                  <a:gd name="T44" fmla="*/ 7 w 25"/>
                  <a:gd name="T45" fmla="*/ 7 h 14"/>
                  <a:gd name="T46" fmla="*/ 11 w 25"/>
                  <a:gd name="T47" fmla="*/ 3 h 14"/>
                  <a:gd name="T48" fmla="*/ 7 w 25"/>
                  <a:gd name="T49" fmla="*/ 3 h 14"/>
                  <a:gd name="T50" fmla="*/ 7 w 25"/>
                  <a:gd name="T51" fmla="*/ 3 h 14"/>
                  <a:gd name="T52" fmla="*/ 7 w 25"/>
                  <a:gd name="T53" fmla="*/ 3 h 14"/>
                  <a:gd name="T54" fmla="*/ 11 w 25"/>
                  <a:gd name="T55" fmla="*/ 3 h 14"/>
                  <a:gd name="T56" fmla="*/ 14 w 25"/>
                  <a:gd name="T5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 h="14">
                    <a:moveTo>
                      <a:pt x="14" y="0"/>
                    </a:moveTo>
                    <a:lnTo>
                      <a:pt x="14" y="0"/>
                    </a:lnTo>
                    <a:lnTo>
                      <a:pt x="14" y="3"/>
                    </a:lnTo>
                    <a:lnTo>
                      <a:pt x="18" y="3"/>
                    </a:lnTo>
                    <a:lnTo>
                      <a:pt x="21" y="3"/>
                    </a:lnTo>
                    <a:lnTo>
                      <a:pt x="25" y="7"/>
                    </a:lnTo>
                    <a:lnTo>
                      <a:pt x="25" y="7"/>
                    </a:lnTo>
                    <a:lnTo>
                      <a:pt x="25" y="7"/>
                    </a:lnTo>
                    <a:lnTo>
                      <a:pt x="25" y="11"/>
                    </a:lnTo>
                    <a:lnTo>
                      <a:pt x="21" y="11"/>
                    </a:lnTo>
                    <a:lnTo>
                      <a:pt x="21" y="11"/>
                    </a:lnTo>
                    <a:lnTo>
                      <a:pt x="21" y="14"/>
                    </a:lnTo>
                    <a:lnTo>
                      <a:pt x="18" y="11"/>
                    </a:lnTo>
                    <a:lnTo>
                      <a:pt x="14" y="14"/>
                    </a:lnTo>
                    <a:lnTo>
                      <a:pt x="11" y="11"/>
                    </a:lnTo>
                    <a:lnTo>
                      <a:pt x="11" y="11"/>
                    </a:lnTo>
                    <a:lnTo>
                      <a:pt x="11" y="14"/>
                    </a:lnTo>
                    <a:lnTo>
                      <a:pt x="7" y="11"/>
                    </a:lnTo>
                    <a:lnTo>
                      <a:pt x="3" y="11"/>
                    </a:lnTo>
                    <a:lnTo>
                      <a:pt x="7" y="11"/>
                    </a:lnTo>
                    <a:lnTo>
                      <a:pt x="3" y="11"/>
                    </a:lnTo>
                    <a:lnTo>
                      <a:pt x="0" y="7"/>
                    </a:lnTo>
                    <a:lnTo>
                      <a:pt x="7" y="7"/>
                    </a:lnTo>
                    <a:lnTo>
                      <a:pt x="11" y="3"/>
                    </a:lnTo>
                    <a:lnTo>
                      <a:pt x="7" y="3"/>
                    </a:lnTo>
                    <a:lnTo>
                      <a:pt x="7" y="3"/>
                    </a:lnTo>
                    <a:lnTo>
                      <a:pt x="7" y="3"/>
                    </a:lnTo>
                    <a:lnTo>
                      <a:pt x="11" y="3"/>
                    </a:lnTo>
                    <a:lnTo>
                      <a:pt x="1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25" name="Freeform 950">
                <a:extLst>
                  <a:ext uri="{FF2B5EF4-FFF2-40B4-BE49-F238E27FC236}">
                    <a16:creationId xmlns:a16="http://schemas.microsoft.com/office/drawing/2014/main" id="{4F7382E3-9183-4728-88DF-0E5F62FFA16E}"/>
                  </a:ext>
                </a:extLst>
              </p:cNvPr>
              <p:cNvSpPr>
                <a:spLocks/>
              </p:cNvSpPr>
              <p:nvPr/>
            </p:nvSpPr>
            <p:spPr bwMode="auto">
              <a:xfrm>
                <a:off x="4861" y="565"/>
                <a:ext cx="29" cy="15"/>
              </a:xfrm>
              <a:custGeom>
                <a:avLst/>
                <a:gdLst>
                  <a:gd name="T0" fmla="*/ 21 w 29"/>
                  <a:gd name="T1" fmla="*/ 0 h 15"/>
                  <a:gd name="T2" fmla="*/ 18 w 29"/>
                  <a:gd name="T3" fmla="*/ 0 h 15"/>
                  <a:gd name="T4" fmla="*/ 18 w 29"/>
                  <a:gd name="T5" fmla="*/ 0 h 15"/>
                  <a:gd name="T6" fmla="*/ 18 w 29"/>
                  <a:gd name="T7" fmla="*/ 0 h 15"/>
                  <a:gd name="T8" fmla="*/ 14 w 29"/>
                  <a:gd name="T9" fmla="*/ 0 h 15"/>
                  <a:gd name="T10" fmla="*/ 14 w 29"/>
                  <a:gd name="T11" fmla="*/ 0 h 15"/>
                  <a:gd name="T12" fmla="*/ 4 w 29"/>
                  <a:gd name="T13" fmla="*/ 0 h 15"/>
                  <a:gd name="T14" fmla="*/ 4 w 29"/>
                  <a:gd name="T15" fmla="*/ 4 h 15"/>
                  <a:gd name="T16" fmla="*/ 4 w 29"/>
                  <a:gd name="T17" fmla="*/ 4 h 15"/>
                  <a:gd name="T18" fmla="*/ 4 w 29"/>
                  <a:gd name="T19" fmla="*/ 4 h 15"/>
                  <a:gd name="T20" fmla="*/ 4 w 29"/>
                  <a:gd name="T21" fmla="*/ 4 h 15"/>
                  <a:gd name="T22" fmla="*/ 4 w 29"/>
                  <a:gd name="T23" fmla="*/ 8 h 15"/>
                  <a:gd name="T24" fmla="*/ 4 w 29"/>
                  <a:gd name="T25" fmla="*/ 11 h 15"/>
                  <a:gd name="T26" fmla="*/ 0 w 29"/>
                  <a:gd name="T27" fmla="*/ 11 h 15"/>
                  <a:gd name="T28" fmla="*/ 0 w 29"/>
                  <a:gd name="T29" fmla="*/ 11 h 15"/>
                  <a:gd name="T30" fmla="*/ 4 w 29"/>
                  <a:gd name="T31" fmla="*/ 11 h 15"/>
                  <a:gd name="T32" fmla="*/ 7 w 29"/>
                  <a:gd name="T33" fmla="*/ 11 h 15"/>
                  <a:gd name="T34" fmla="*/ 11 w 29"/>
                  <a:gd name="T35" fmla="*/ 11 h 15"/>
                  <a:gd name="T36" fmla="*/ 11 w 29"/>
                  <a:gd name="T37" fmla="*/ 11 h 15"/>
                  <a:gd name="T38" fmla="*/ 14 w 29"/>
                  <a:gd name="T39" fmla="*/ 11 h 15"/>
                  <a:gd name="T40" fmla="*/ 18 w 29"/>
                  <a:gd name="T41" fmla="*/ 11 h 15"/>
                  <a:gd name="T42" fmla="*/ 18 w 29"/>
                  <a:gd name="T43" fmla="*/ 15 h 15"/>
                  <a:gd name="T44" fmla="*/ 25 w 29"/>
                  <a:gd name="T45" fmla="*/ 11 h 15"/>
                  <a:gd name="T46" fmla="*/ 25 w 29"/>
                  <a:gd name="T47" fmla="*/ 11 h 15"/>
                  <a:gd name="T48" fmla="*/ 21 w 29"/>
                  <a:gd name="T49" fmla="*/ 11 h 15"/>
                  <a:gd name="T50" fmla="*/ 21 w 29"/>
                  <a:gd name="T51" fmla="*/ 8 h 15"/>
                  <a:gd name="T52" fmla="*/ 21 w 29"/>
                  <a:gd name="T53" fmla="*/ 8 h 15"/>
                  <a:gd name="T54" fmla="*/ 21 w 29"/>
                  <a:gd name="T55" fmla="*/ 8 h 15"/>
                  <a:gd name="T56" fmla="*/ 25 w 29"/>
                  <a:gd name="T57" fmla="*/ 4 h 15"/>
                  <a:gd name="T58" fmla="*/ 25 w 29"/>
                  <a:gd name="T59" fmla="*/ 4 h 15"/>
                  <a:gd name="T60" fmla="*/ 29 w 29"/>
                  <a:gd name="T61" fmla="*/ 4 h 15"/>
                  <a:gd name="T62" fmla="*/ 25 w 29"/>
                  <a:gd name="T63" fmla="*/ 4 h 15"/>
                  <a:gd name="T64" fmla="*/ 29 w 29"/>
                  <a:gd name="T65" fmla="*/ 4 h 15"/>
                  <a:gd name="T66" fmla="*/ 29 w 29"/>
                  <a:gd name="T67" fmla="*/ 0 h 15"/>
                  <a:gd name="T68" fmla="*/ 25 w 29"/>
                  <a:gd name="T69" fmla="*/ 0 h 15"/>
                  <a:gd name="T70" fmla="*/ 21 w 29"/>
                  <a:gd name="T71" fmla="*/ 0 h 15"/>
                  <a:gd name="T72" fmla="*/ 21 w 29"/>
                  <a:gd name="T7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15">
                    <a:moveTo>
                      <a:pt x="21" y="0"/>
                    </a:moveTo>
                    <a:lnTo>
                      <a:pt x="18" y="0"/>
                    </a:lnTo>
                    <a:lnTo>
                      <a:pt x="18" y="0"/>
                    </a:lnTo>
                    <a:lnTo>
                      <a:pt x="18" y="0"/>
                    </a:lnTo>
                    <a:lnTo>
                      <a:pt x="14" y="0"/>
                    </a:lnTo>
                    <a:lnTo>
                      <a:pt x="14" y="0"/>
                    </a:lnTo>
                    <a:lnTo>
                      <a:pt x="4" y="0"/>
                    </a:lnTo>
                    <a:lnTo>
                      <a:pt x="4" y="4"/>
                    </a:lnTo>
                    <a:lnTo>
                      <a:pt x="4" y="4"/>
                    </a:lnTo>
                    <a:lnTo>
                      <a:pt x="4" y="4"/>
                    </a:lnTo>
                    <a:lnTo>
                      <a:pt x="4" y="4"/>
                    </a:lnTo>
                    <a:lnTo>
                      <a:pt x="4" y="8"/>
                    </a:lnTo>
                    <a:lnTo>
                      <a:pt x="4" y="11"/>
                    </a:lnTo>
                    <a:lnTo>
                      <a:pt x="0" y="11"/>
                    </a:lnTo>
                    <a:lnTo>
                      <a:pt x="0" y="11"/>
                    </a:lnTo>
                    <a:lnTo>
                      <a:pt x="4" y="11"/>
                    </a:lnTo>
                    <a:lnTo>
                      <a:pt x="7" y="11"/>
                    </a:lnTo>
                    <a:lnTo>
                      <a:pt x="11" y="11"/>
                    </a:lnTo>
                    <a:lnTo>
                      <a:pt x="11" y="11"/>
                    </a:lnTo>
                    <a:lnTo>
                      <a:pt x="14" y="11"/>
                    </a:lnTo>
                    <a:lnTo>
                      <a:pt x="18" y="11"/>
                    </a:lnTo>
                    <a:lnTo>
                      <a:pt x="18" y="15"/>
                    </a:lnTo>
                    <a:lnTo>
                      <a:pt x="25" y="11"/>
                    </a:lnTo>
                    <a:lnTo>
                      <a:pt x="25" y="11"/>
                    </a:lnTo>
                    <a:lnTo>
                      <a:pt x="21" y="11"/>
                    </a:lnTo>
                    <a:lnTo>
                      <a:pt x="21" y="8"/>
                    </a:lnTo>
                    <a:lnTo>
                      <a:pt x="21" y="8"/>
                    </a:lnTo>
                    <a:lnTo>
                      <a:pt x="21" y="8"/>
                    </a:lnTo>
                    <a:lnTo>
                      <a:pt x="25" y="4"/>
                    </a:lnTo>
                    <a:lnTo>
                      <a:pt x="25" y="4"/>
                    </a:lnTo>
                    <a:lnTo>
                      <a:pt x="29" y="4"/>
                    </a:lnTo>
                    <a:lnTo>
                      <a:pt x="25" y="4"/>
                    </a:lnTo>
                    <a:lnTo>
                      <a:pt x="29" y="4"/>
                    </a:lnTo>
                    <a:lnTo>
                      <a:pt x="29" y="0"/>
                    </a:lnTo>
                    <a:lnTo>
                      <a:pt x="25" y="0"/>
                    </a:lnTo>
                    <a:lnTo>
                      <a:pt x="21" y="0"/>
                    </a:lnTo>
                    <a:lnTo>
                      <a:pt x="21"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26" name="Freeform 951">
                <a:extLst>
                  <a:ext uri="{FF2B5EF4-FFF2-40B4-BE49-F238E27FC236}">
                    <a16:creationId xmlns:a16="http://schemas.microsoft.com/office/drawing/2014/main" id="{55B306C9-88EE-4C51-9A6D-E527432DC791}"/>
                  </a:ext>
                </a:extLst>
              </p:cNvPr>
              <p:cNvSpPr>
                <a:spLocks/>
              </p:cNvSpPr>
              <p:nvPr/>
            </p:nvSpPr>
            <p:spPr bwMode="auto">
              <a:xfrm>
                <a:off x="4861" y="565"/>
                <a:ext cx="29" cy="15"/>
              </a:xfrm>
              <a:custGeom>
                <a:avLst/>
                <a:gdLst>
                  <a:gd name="T0" fmla="*/ 21 w 29"/>
                  <a:gd name="T1" fmla="*/ 0 h 15"/>
                  <a:gd name="T2" fmla="*/ 18 w 29"/>
                  <a:gd name="T3" fmla="*/ 0 h 15"/>
                  <a:gd name="T4" fmla="*/ 18 w 29"/>
                  <a:gd name="T5" fmla="*/ 0 h 15"/>
                  <a:gd name="T6" fmla="*/ 18 w 29"/>
                  <a:gd name="T7" fmla="*/ 0 h 15"/>
                  <a:gd name="T8" fmla="*/ 14 w 29"/>
                  <a:gd name="T9" fmla="*/ 0 h 15"/>
                  <a:gd name="T10" fmla="*/ 14 w 29"/>
                  <a:gd name="T11" fmla="*/ 0 h 15"/>
                  <a:gd name="T12" fmla="*/ 4 w 29"/>
                  <a:gd name="T13" fmla="*/ 0 h 15"/>
                  <a:gd name="T14" fmla="*/ 4 w 29"/>
                  <a:gd name="T15" fmla="*/ 4 h 15"/>
                  <a:gd name="T16" fmla="*/ 4 w 29"/>
                  <a:gd name="T17" fmla="*/ 4 h 15"/>
                  <a:gd name="T18" fmla="*/ 4 w 29"/>
                  <a:gd name="T19" fmla="*/ 4 h 15"/>
                  <a:gd name="T20" fmla="*/ 4 w 29"/>
                  <a:gd name="T21" fmla="*/ 4 h 15"/>
                  <a:gd name="T22" fmla="*/ 4 w 29"/>
                  <a:gd name="T23" fmla="*/ 8 h 15"/>
                  <a:gd name="T24" fmla="*/ 4 w 29"/>
                  <a:gd name="T25" fmla="*/ 11 h 15"/>
                  <a:gd name="T26" fmla="*/ 0 w 29"/>
                  <a:gd name="T27" fmla="*/ 11 h 15"/>
                  <a:gd name="T28" fmla="*/ 0 w 29"/>
                  <a:gd name="T29" fmla="*/ 11 h 15"/>
                  <a:gd name="T30" fmla="*/ 4 w 29"/>
                  <a:gd name="T31" fmla="*/ 11 h 15"/>
                  <a:gd name="T32" fmla="*/ 7 w 29"/>
                  <a:gd name="T33" fmla="*/ 11 h 15"/>
                  <a:gd name="T34" fmla="*/ 11 w 29"/>
                  <a:gd name="T35" fmla="*/ 11 h 15"/>
                  <a:gd name="T36" fmla="*/ 11 w 29"/>
                  <a:gd name="T37" fmla="*/ 11 h 15"/>
                  <a:gd name="T38" fmla="*/ 14 w 29"/>
                  <a:gd name="T39" fmla="*/ 11 h 15"/>
                  <a:gd name="T40" fmla="*/ 18 w 29"/>
                  <a:gd name="T41" fmla="*/ 11 h 15"/>
                  <a:gd name="T42" fmla="*/ 18 w 29"/>
                  <a:gd name="T43" fmla="*/ 15 h 15"/>
                  <a:gd name="T44" fmla="*/ 25 w 29"/>
                  <a:gd name="T45" fmla="*/ 11 h 15"/>
                  <a:gd name="T46" fmla="*/ 25 w 29"/>
                  <a:gd name="T47" fmla="*/ 11 h 15"/>
                  <a:gd name="T48" fmla="*/ 21 w 29"/>
                  <a:gd name="T49" fmla="*/ 11 h 15"/>
                  <a:gd name="T50" fmla="*/ 21 w 29"/>
                  <a:gd name="T51" fmla="*/ 8 h 15"/>
                  <a:gd name="T52" fmla="*/ 21 w 29"/>
                  <a:gd name="T53" fmla="*/ 8 h 15"/>
                  <a:gd name="T54" fmla="*/ 21 w 29"/>
                  <a:gd name="T55" fmla="*/ 8 h 15"/>
                  <a:gd name="T56" fmla="*/ 25 w 29"/>
                  <a:gd name="T57" fmla="*/ 4 h 15"/>
                  <a:gd name="T58" fmla="*/ 25 w 29"/>
                  <a:gd name="T59" fmla="*/ 4 h 15"/>
                  <a:gd name="T60" fmla="*/ 29 w 29"/>
                  <a:gd name="T61" fmla="*/ 4 h 15"/>
                  <a:gd name="T62" fmla="*/ 25 w 29"/>
                  <a:gd name="T63" fmla="*/ 4 h 15"/>
                  <a:gd name="T64" fmla="*/ 29 w 29"/>
                  <a:gd name="T65" fmla="*/ 4 h 15"/>
                  <a:gd name="T66" fmla="*/ 29 w 29"/>
                  <a:gd name="T67" fmla="*/ 0 h 15"/>
                  <a:gd name="T68" fmla="*/ 25 w 29"/>
                  <a:gd name="T69" fmla="*/ 0 h 15"/>
                  <a:gd name="T70" fmla="*/ 21 w 29"/>
                  <a:gd name="T71" fmla="*/ 0 h 15"/>
                  <a:gd name="T72" fmla="*/ 21 w 29"/>
                  <a:gd name="T7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15">
                    <a:moveTo>
                      <a:pt x="21" y="0"/>
                    </a:moveTo>
                    <a:lnTo>
                      <a:pt x="18" y="0"/>
                    </a:lnTo>
                    <a:lnTo>
                      <a:pt x="18" y="0"/>
                    </a:lnTo>
                    <a:lnTo>
                      <a:pt x="18" y="0"/>
                    </a:lnTo>
                    <a:lnTo>
                      <a:pt x="14" y="0"/>
                    </a:lnTo>
                    <a:lnTo>
                      <a:pt x="14" y="0"/>
                    </a:lnTo>
                    <a:lnTo>
                      <a:pt x="4" y="0"/>
                    </a:lnTo>
                    <a:lnTo>
                      <a:pt x="4" y="4"/>
                    </a:lnTo>
                    <a:lnTo>
                      <a:pt x="4" y="4"/>
                    </a:lnTo>
                    <a:lnTo>
                      <a:pt x="4" y="4"/>
                    </a:lnTo>
                    <a:lnTo>
                      <a:pt x="4" y="4"/>
                    </a:lnTo>
                    <a:lnTo>
                      <a:pt x="4" y="8"/>
                    </a:lnTo>
                    <a:lnTo>
                      <a:pt x="4" y="11"/>
                    </a:lnTo>
                    <a:lnTo>
                      <a:pt x="0" y="11"/>
                    </a:lnTo>
                    <a:lnTo>
                      <a:pt x="0" y="11"/>
                    </a:lnTo>
                    <a:lnTo>
                      <a:pt x="4" y="11"/>
                    </a:lnTo>
                    <a:lnTo>
                      <a:pt x="7" y="11"/>
                    </a:lnTo>
                    <a:lnTo>
                      <a:pt x="11" y="11"/>
                    </a:lnTo>
                    <a:lnTo>
                      <a:pt x="11" y="11"/>
                    </a:lnTo>
                    <a:lnTo>
                      <a:pt x="14" y="11"/>
                    </a:lnTo>
                    <a:lnTo>
                      <a:pt x="18" y="11"/>
                    </a:lnTo>
                    <a:lnTo>
                      <a:pt x="18" y="15"/>
                    </a:lnTo>
                    <a:lnTo>
                      <a:pt x="25" y="11"/>
                    </a:lnTo>
                    <a:lnTo>
                      <a:pt x="25" y="11"/>
                    </a:lnTo>
                    <a:lnTo>
                      <a:pt x="21" y="11"/>
                    </a:lnTo>
                    <a:lnTo>
                      <a:pt x="21" y="8"/>
                    </a:lnTo>
                    <a:lnTo>
                      <a:pt x="21" y="8"/>
                    </a:lnTo>
                    <a:lnTo>
                      <a:pt x="21" y="8"/>
                    </a:lnTo>
                    <a:lnTo>
                      <a:pt x="25" y="4"/>
                    </a:lnTo>
                    <a:lnTo>
                      <a:pt x="25" y="4"/>
                    </a:lnTo>
                    <a:lnTo>
                      <a:pt x="29" y="4"/>
                    </a:lnTo>
                    <a:lnTo>
                      <a:pt x="25" y="4"/>
                    </a:lnTo>
                    <a:lnTo>
                      <a:pt x="29" y="4"/>
                    </a:lnTo>
                    <a:lnTo>
                      <a:pt x="29" y="0"/>
                    </a:lnTo>
                    <a:lnTo>
                      <a:pt x="25" y="0"/>
                    </a:lnTo>
                    <a:lnTo>
                      <a:pt x="21" y="0"/>
                    </a:lnTo>
                    <a:lnTo>
                      <a:pt x="21"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27" name="Freeform 952">
                <a:extLst>
                  <a:ext uri="{FF2B5EF4-FFF2-40B4-BE49-F238E27FC236}">
                    <a16:creationId xmlns:a16="http://schemas.microsoft.com/office/drawing/2014/main" id="{E6EB77E5-B221-4A7C-BE0C-B48D23166042}"/>
                  </a:ext>
                </a:extLst>
              </p:cNvPr>
              <p:cNvSpPr>
                <a:spLocks/>
              </p:cNvSpPr>
              <p:nvPr/>
            </p:nvSpPr>
            <p:spPr bwMode="auto">
              <a:xfrm>
                <a:off x="4890" y="558"/>
                <a:ext cx="39" cy="18"/>
              </a:xfrm>
              <a:custGeom>
                <a:avLst/>
                <a:gdLst>
                  <a:gd name="T0" fmla="*/ 17 w 39"/>
                  <a:gd name="T1" fmla="*/ 0 h 18"/>
                  <a:gd name="T2" fmla="*/ 17 w 39"/>
                  <a:gd name="T3" fmla="*/ 0 h 18"/>
                  <a:gd name="T4" fmla="*/ 14 w 39"/>
                  <a:gd name="T5" fmla="*/ 0 h 18"/>
                  <a:gd name="T6" fmla="*/ 14 w 39"/>
                  <a:gd name="T7" fmla="*/ 0 h 18"/>
                  <a:gd name="T8" fmla="*/ 3 w 39"/>
                  <a:gd name="T9" fmla="*/ 0 h 18"/>
                  <a:gd name="T10" fmla="*/ 3 w 39"/>
                  <a:gd name="T11" fmla="*/ 0 h 18"/>
                  <a:gd name="T12" fmla="*/ 0 w 39"/>
                  <a:gd name="T13" fmla="*/ 0 h 18"/>
                  <a:gd name="T14" fmla="*/ 0 w 39"/>
                  <a:gd name="T15" fmla="*/ 0 h 18"/>
                  <a:gd name="T16" fmla="*/ 0 w 39"/>
                  <a:gd name="T17" fmla="*/ 4 h 18"/>
                  <a:gd name="T18" fmla="*/ 0 w 39"/>
                  <a:gd name="T19" fmla="*/ 4 h 18"/>
                  <a:gd name="T20" fmla="*/ 3 w 39"/>
                  <a:gd name="T21" fmla="*/ 7 h 18"/>
                  <a:gd name="T22" fmla="*/ 3 w 39"/>
                  <a:gd name="T23" fmla="*/ 7 h 18"/>
                  <a:gd name="T24" fmla="*/ 3 w 39"/>
                  <a:gd name="T25" fmla="*/ 7 h 18"/>
                  <a:gd name="T26" fmla="*/ 3 w 39"/>
                  <a:gd name="T27" fmla="*/ 11 h 18"/>
                  <a:gd name="T28" fmla="*/ 3 w 39"/>
                  <a:gd name="T29" fmla="*/ 11 h 18"/>
                  <a:gd name="T30" fmla="*/ 0 w 39"/>
                  <a:gd name="T31" fmla="*/ 11 h 18"/>
                  <a:gd name="T32" fmla="*/ 3 w 39"/>
                  <a:gd name="T33" fmla="*/ 11 h 18"/>
                  <a:gd name="T34" fmla="*/ 3 w 39"/>
                  <a:gd name="T35" fmla="*/ 15 h 18"/>
                  <a:gd name="T36" fmla="*/ 0 w 39"/>
                  <a:gd name="T37" fmla="*/ 15 h 18"/>
                  <a:gd name="T38" fmla="*/ 0 w 39"/>
                  <a:gd name="T39" fmla="*/ 15 h 18"/>
                  <a:gd name="T40" fmla="*/ 3 w 39"/>
                  <a:gd name="T41" fmla="*/ 18 h 18"/>
                  <a:gd name="T42" fmla="*/ 3 w 39"/>
                  <a:gd name="T43" fmla="*/ 18 h 18"/>
                  <a:gd name="T44" fmla="*/ 10 w 39"/>
                  <a:gd name="T45" fmla="*/ 18 h 18"/>
                  <a:gd name="T46" fmla="*/ 14 w 39"/>
                  <a:gd name="T47" fmla="*/ 18 h 18"/>
                  <a:gd name="T48" fmla="*/ 10 w 39"/>
                  <a:gd name="T49" fmla="*/ 18 h 18"/>
                  <a:gd name="T50" fmla="*/ 10 w 39"/>
                  <a:gd name="T51" fmla="*/ 18 h 18"/>
                  <a:gd name="T52" fmla="*/ 10 w 39"/>
                  <a:gd name="T53" fmla="*/ 15 h 18"/>
                  <a:gd name="T54" fmla="*/ 17 w 39"/>
                  <a:gd name="T55" fmla="*/ 11 h 18"/>
                  <a:gd name="T56" fmla="*/ 25 w 39"/>
                  <a:gd name="T57" fmla="*/ 7 h 18"/>
                  <a:gd name="T58" fmla="*/ 35 w 39"/>
                  <a:gd name="T59" fmla="*/ 7 h 18"/>
                  <a:gd name="T60" fmla="*/ 35 w 39"/>
                  <a:gd name="T61" fmla="*/ 11 h 18"/>
                  <a:gd name="T62" fmla="*/ 39 w 39"/>
                  <a:gd name="T63" fmla="*/ 7 h 18"/>
                  <a:gd name="T64" fmla="*/ 39 w 39"/>
                  <a:gd name="T65" fmla="*/ 7 h 18"/>
                  <a:gd name="T66" fmla="*/ 39 w 39"/>
                  <a:gd name="T67" fmla="*/ 7 h 18"/>
                  <a:gd name="T68" fmla="*/ 25 w 39"/>
                  <a:gd name="T69" fmla="*/ 4 h 18"/>
                  <a:gd name="T70" fmla="*/ 25 w 39"/>
                  <a:gd name="T71" fmla="*/ 4 h 18"/>
                  <a:gd name="T72" fmla="*/ 17 w 39"/>
                  <a:gd name="T7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 h="18">
                    <a:moveTo>
                      <a:pt x="17" y="0"/>
                    </a:moveTo>
                    <a:lnTo>
                      <a:pt x="17" y="0"/>
                    </a:lnTo>
                    <a:lnTo>
                      <a:pt x="14" y="0"/>
                    </a:lnTo>
                    <a:lnTo>
                      <a:pt x="14" y="0"/>
                    </a:lnTo>
                    <a:lnTo>
                      <a:pt x="3" y="0"/>
                    </a:lnTo>
                    <a:lnTo>
                      <a:pt x="3" y="0"/>
                    </a:lnTo>
                    <a:lnTo>
                      <a:pt x="0" y="0"/>
                    </a:lnTo>
                    <a:lnTo>
                      <a:pt x="0" y="0"/>
                    </a:lnTo>
                    <a:lnTo>
                      <a:pt x="0" y="4"/>
                    </a:lnTo>
                    <a:lnTo>
                      <a:pt x="0" y="4"/>
                    </a:lnTo>
                    <a:lnTo>
                      <a:pt x="3" y="7"/>
                    </a:lnTo>
                    <a:lnTo>
                      <a:pt x="3" y="7"/>
                    </a:lnTo>
                    <a:lnTo>
                      <a:pt x="3" y="7"/>
                    </a:lnTo>
                    <a:lnTo>
                      <a:pt x="3" y="11"/>
                    </a:lnTo>
                    <a:lnTo>
                      <a:pt x="3" y="11"/>
                    </a:lnTo>
                    <a:lnTo>
                      <a:pt x="0" y="11"/>
                    </a:lnTo>
                    <a:lnTo>
                      <a:pt x="3" y="11"/>
                    </a:lnTo>
                    <a:lnTo>
                      <a:pt x="3" y="15"/>
                    </a:lnTo>
                    <a:lnTo>
                      <a:pt x="0" y="15"/>
                    </a:lnTo>
                    <a:lnTo>
                      <a:pt x="0" y="15"/>
                    </a:lnTo>
                    <a:lnTo>
                      <a:pt x="3" y="18"/>
                    </a:lnTo>
                    <a:lnTo>
                      <a:pt x="3" y="18"/>
                    </a:lnTo>
                    <a:lnTo>
                      <a:pt x="10" y="18"/>
                    </a:lnTo>
                    <a:lnTo>
                      <a:pt x="14" y="18"/>
                    </a:lnTo>
                    <a:lnTo>
                      <a:pt x="10" y="18"/>
                    </a:lnTo>
                    <a:lnTo>
                      <a:pt x="10" y="18"/>
                    </a:lnTo>
                    <a:lnTo>
                      <a:pt x="10" y="15"/>
                    </a:lnTo>
                    <a:lnTo>
                      <a:pt x="17" y="11"/>
                    </a:lnTo>
                    <a:lnTo>
                      <a:pt x="25" y="7"/>
                    </a:lnTo>
                    <a:lnTo>
                      <a:pt x="35" y="7"/>
                    </a:lnTo>
                    <a:lnTo>
                      <a:pt x="35" y="11"/>
                    </a:lnTo>
                    <a:lnTo>
                      <a:pt x="39" y="7"/>
                    </a:lnTo>
                    <a:lnTo>
                      <a:pt x="39" y="7"/>
                    </a:lnTo>
                    <a:lnTo>
                      <a:pt x="39" y="7"/>
                    </a:lnTo>
                    <a:lnTo>
                      <a:pt x="25" y="4"/>
                    </a:lnTo>
                    <a:lnTo>
                      <a:pt x="25" y="4"/>
                    </a:lnTo>
                    <a:lnTo>
                      <a:pt x="1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28" name="Freeform 953">
                <a:extLst>
                  <a:ext uri="{FF2B5EF4-FFF2-40B4-BE49-F238E27FC236}">
                    <a16:creationId xmlns:a16="http://schemas.microsoft.com/office/drawing/2014/main" id="{4789555F-6B0B-4BC4-955F-2BAA2E83E551}"/>
                  </a:ext>
                </a:extLst>
              </p:cNvPr>
              <p:cNvSpPr>
                <a:spLocks/>
              </p:cNvSpPr>
              <p:nvPr/>
            </p:nvSpPr>
            <p:spPr bwMode="auto">
              <a:xfrm>
                <a:off x="4890" y="558"/>
                <a:ext cx="39" cy="18"/>
              </a:xfrm>
              <a:custGeom>
                <a:avLst/>
                <a:gdLst>
                  <a:gd name="T0" fmla="*/ 17 w 39"/>
                  <a:gd name="T1" fmla="*/ 0 h 18"/>
                  <a:gd name="T2" fmla="*/ 17 w 39"/>
                  <a:gd name="T3" fmla="*/ 0 h 18"/>
                  <a:gd name="T4" fmla="*/ 14 w 39"/>
                  <a:gd name="T5" fmla="*/ 0 h 18"/>
                  <a:gd name="T6" fmla="*/ 14 w 39"/>
                  <a:gd name="T7" fmla="*/ 0 h 18"/>
                  <a:gd name="T8" fmla="*/ 3 w 39"/>
                  <a:gd name="T9" fmla="*/ 0 h 18"/>
                  <a:gd name="T10" fmla="*/ 3 w 39"/>
                  <a:gd name="T11" fmla="*/ 0 h 18"/>
                  <a:gd name="T12" fmla="*/ 0 w 39"/>
                  <a:gd name="T13" fmla="*/ 0 h 18"/>
                  <a:gd name="T14" fmla="*/ 0 w 39"/>
                  <a:gd name="T15" fmla="*/ 0 h 18"/>
                  <a:gd name="T16" fmla="*/ 0 w 39"/>
                  <a:gd name="T17" fmla="*/ 4 h 18"/>
                  <a:gd name="T18" fmla="*/ 0 w 39"/>
                  <a:gd name="T19" fmla="*/ 4 h 18"/>
                  <a:gd name="T20" fmla="*/ 3 w 39"/>
                  <a:gd name="T21" fmla="*/ 7 h 18"/>
                  <a:gd name="T22" fmla="*/ 3 w 39"/>
                  <a:gd name="T23" fmla="*/ 7 h 18"/>
                  <a:gd name="T24" fmla="*/ 3 w 39"/>
                  <a:gd name="T25" fmla="*/ 7 h 18"/>
                  <a:gd name="T26" fmla="*/ 3 w 39"/>
                  <a:gd name="T27" fmla="*/ 11 h 18"/>
                  <a:gd name="T28" fmla="*/ 3 w 39"/>
                  <a:gd name="T29" fmla="*/ 11 h 18"/>
                  <a:gd name="T30" fmla="*/ 0 w 39"/>
                  <a:gd name="T31" fmla="*/ 11 h 18"/>
                  <a:gd name="T32" fmla="*/ 3 w 39"/>
                  <a:gd name="T33" fmla="*/ 11 h 18"/>
                  <a:gd name="T34" fmla="*/ 3 w 39"/>
                  <a:gd name="T35" fmla="*/ 15 h 18"/>
                  <a:gd name="T36" fmla="*/ 0 w 39"/>
                  <a:gd name="T37" fmla="*/ 15 h 18"/>
                  <a:gd name="T38" fmla="*/ 0 w 39"/>
                  <a:gd name="T39" fmla="*/ 15 h 18"/>
                  <a:gd name="T40" fmla="*/ 3 w 39"/>
                  <a:gd name="T41" fmla="*/ 18 h 18"/>
                  <a:gd name="T42" fmla="*/ 3 w 39"/>
                  <a:gd name="T43" fmla="*/ 18 h 18"/>
                  <a:gd name="T44" fmla="*/ 10 w 39"/>
                  <a:gd name="T45" fmla="*/ 18 h 18"/>
                  <a:gd name="T46" fmla="*/ 14 w 39"/>
                  <a:gd name="T47" fmla="*/ 18 h 18"/>
                  <a:gd name="T48" fmla="*/ 10 w 39"/>
                  <a:gd name="T49" fmla="*/ 18 h 18"/>
                  <a:gd name="T50" fmla="*/ 10 w 39"/>
                  <a:gd name="T51" fmla="*/ 18 h 18"/>
                  <a:gd name="T52" fmla="*/ 10 w 39"/>
                  <a:gd name="T53" fmla="*/ 15 h 18"/>
                  <a:gd name="T54" fmla="*/ 17 w 39"/>
                  <a:gd name="T55" fmla="*/ 11 h 18"/>
                  <a:gd name="T56" fmla="*/ 25 w 39"/>
                  <a:gd name="T57" fmla="*/ 7 h 18"/>
                  <a:gd name="T58" fmla="*/ 35 w 39"/>
                  <a:gd name="T59" fmla="*/ 7 h 18"/>
                  <a:gd name="T60" fmla="*/ 35 w 39"/>
                  <a:gd name="T61" fmla="*/ 11 h 18"/>
                  <a:gd name="T62" fmla="*/ 39 w 39"/>
                  <a:gd name="T63" fmla="*/ 7 h 18"/>
                  <a:gd name="T64" fmla="*/ 39 w 39"/>
                  <a:gd name="T65" fmla="*/ 7 h 18"/>
                  <a:gd name="T66" fmla="*/ 39 w 39"/>
                  <a:gd name="T67" fmla="*/ 7 h 18"/>
                  <a:gd name="T68" fmla="*/ 25 w 39"/>
                  <a:gd name="T69" fmla="*/ 4 h 18"/>
                  <a:gd name="T70" fmla="*/ 25 w 39"/>
                  <a:gd name="T71" fmla="*/ 4 h 18"/>
                  <a:gd name="T72" fmla="*/ 17 w 39"/>
                  <a:gd name="T7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 h="18">
                    <a:moveTo>
                      <a:pt x="17" y="0"/>
                    </a:moveTo>
                    <a:lnTo>
                      <a:pt x="17" y="0"/>
                    </a:lnTo>
                    <a:lnTo>
                      <a:pt x="14" y="0"/>
                    </a:lnTo>
                    <a:lnTo>
                      <a:pt x="14" y="0"/>
                    </a:lnTo>
                    <a:lnTo>
                      <a:pt x="3" y="0"/>
                    </a:lnTo>
                    <a:lnTo>
                      <a:pt x="3" y="0"/>
                    </a:lnTo>
                    <a:lnTo>
                      <a:pt x="0" y="0"/>
                    </a:lnTo>
                    <a:lnTo>
                      <a:pt x="0" y="0"/>
                    </a:lnTo>
                    <a:lnTo>
                      <a:pt x="0" y="4"/>
                    </a:lnTo>
                    <a:lnTo>
                      <a:pt x="0" y="4"/>
                    </a:lnTo>
                    <a:lnTo>
                      <a:pt x="3" y="7"/>
                    </a:lnTo>
                    <a:lnTo>
                      <a:pt x="3" y="7"/>
                    </a:lnTo>
                    <a:lnTo>
                      <a:pt x="3" y="7"/>
                    </a:lnTo>
                    <a:lnTo>
                      <a:pt x="3" y="11"/>
                    </a:lnTo>
                    <a:lnTo>
                      <a:pt x="3" y="11"/>
                    </a:lnTo>
                    <a:lnTo>
                      <a:pt x="0" y="11"/>
                    </a:lnTo>
                    <a:lnTo>
                      <a:pt x="3" y="11"/>
                    </a:lnTo>
                    <a:lnTo>
                      <a:pt x="3" y="15"/>
                    </a:lnTo>
                    <a:lnTo>
                      <a:pt x="0" y="15"/>
                    </a:lnTo>
                    <a:lnTo>
                      <a:pt x="0" y="15"/>
                    </a:lnTo>
                    <a:lnTo>
                      <a:pt x="3" y="18"/>
                    </a:lnTo>
                    <a:lnTo>
                      <a:pt x="3" y="18"/>
                    </a:lnTo>
                    <a:lnTo>
                      <a:pt x="10" y="18"/>
                    </a:lnTo>
                    <a:lnTo>
                      <a:pt x="14" y="18"/>
                    </a:lnTo>
                    <a:lnTo>
                      <a:pt x="10" y="18"/>
                    </a:lnTo>
                    <a:lnTo>
                      <a:pt x="10" y="18"/>
                    </a:lnTo>
                    <a:lnTo>
                      <a:pt x="10" y="15"/>
                    </a:lnTo>
                    <a:lnTo>
                      <a:pt x="17" y="11"/>
                    </a:lnTo>
                    <a:lnTo>
                      <a:pt x="25" y="7"/>
                    </a:lnTo>
                    <a:lnTo>
                      <a:pt x="35" y="7"/>
                    </a:lnTo>
                    <a:lnTo>
                      <a:pt x="35" y="11"/>
                    </a:lnTo>
                    <a:lnTo>
                      <a:pt x="39" y="7"/>
                    </a:lnTo>
                    <a:lnTo>
                      <a:pt x="39" y="7"/>
                    </a:lnTo>
                    <a:lnTo>
                      <a:pt x="39" y="7"/>
                    </a:lnTo>
                    <a:lnTo>
                      <a:pt x="25" y="4"/>
                    </a:lnTo>
                    <a:lnTo>
                      <a:pt x="25" y="4"/>
                    </a:lnTo>
                    <a:lnTo>
                      <a:pt x="1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29" name="Freeform 954">
                <a:extLst>
                  <a:ext uri="{FF2B5EF4-FFF2-40B4-BE49-F238E27FC236}">
                    <a16:creationId xmlns:a16="http://schemas.microsoft.com/office/drawing/2014/main" id="{6EBC01B1-6BA5-45D0-B1BA-C141FF8DCCA0}"/>
                  </a:ext>
                </a:extLst>
              </p:cNvPr>
              <p:cNvSpPr>
                <a:spLocks/>
              </p:cNvSpPr>
              <p:nvPr/>
            </p:nvSpPr>
            <p:spPr bwMode="auto">
              <a:xfrm>
                <a:off x="4918" y="576"/>
                <a:ext cx="25" cy="11"/>
              </a:xfrm>
              <a:custGeom>
                <a:avLst/>
                <a:gdLst>
                  <a:gd name="T0" fmla="*/ 15 w 25"/>
                  <a:gd name="T1" fmla="*/ 0 h 11"/>
                  <a:gd name="T2" fmla="*/ 11 w 25"/>
                  <a:gd name="T3" fmla="*/ 4 h 11"/>
                  <a:gd name="T4" fmla="*/ 0 w 25"/>
                  <a:gd name="T5" fmla="*/ 4 h 11"/>
                  <a:gd name="T6" fmla="*/ 0 w 25"/>
                  <a:gd name="T7" fmla="*/ 7 h 11"/>
                  <a:gd name="T8" fmla="*/ 4 w 25"/>
                  <a:gd name="T9" fmla="*/ 7 h 11"/>
                  <a:gd name="T10" fmla="*/ 4 w 25"/>
                  <a:gd name="T11" fmla="*/ 7 h 11"/>
                  <a:gd name="T12" fmla="*/ 4 w 25"/>
                  <a:gd name="T13" fmla="*/ 11 h 11"/>
                  <a:gd name="T14" fmla="*/ 7 w 25"/>
                  <a:gd name="T15" fmla="*/ 7 h 11"/>
                  <a:gd name="T16" fmla="*/ 11 w 25"/>
                  <a:gd name="T17" fmla="*/ 7 h 11"/>
                  <a:gd name="T18" fmla="*/ 11 w 25"/>
                  <a:gd name="T19" fmla="*/ 11 h 11"/>
                  <a:gd name="T20" fmla="*/ 11 w 25"/>
                  <a:gd name="T21" fmla="*/ 11 h 11"/>
                  <a:gd name="T22" fmla="*/ 11 w 25"/>
                  <a:gd name="T23" fmla="*/ 11 h 11"/>
                  <a:gd name="T24" fmla="*/ 22 w 25"/>
                  <a:gd name="T25" fmla="*/ 11 h 11"/>
                  <a:gd name="T26" fmla="*/ 18 w 25"/>
                  <a:gd name="T27" fmla="*/ 7 h 11"/>
                  <a:gd name="T28" fmla="*/ 25 w 25"/>
                  <a:gd name="T29" fmla="*/ 7 h 11"/>
                  <a:gd name="T30" fmla="*/ 25 w 25"/>
                  <a:gd name="T31" fmla="*/ 7 h 11"/>
                  <a:gd name="T32" fmla="*/ 22 w 25"/>
                  <a:gd name="T33" fmla="*/ 7 h 11"/>
                  <a:gd name="T34" fmla="*/ 22 w 25"/>
                  <a:gd name="T35" fmla="*/ 4 h 11"/>
                  <a:gd name="T36" fmla="*/ 15 w 25"/>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11">
                    <a:moveTo>
                      <a:pt x="15" y="0"/>
                    </a:moveTo>
                    <a:lnTo>
                      <a:pt x="11" y="4"/>
                    </a:lnTo>
                    <a:lnTo>
                      <a:pt x="0" y="4"/>
                    </a:lnTo>
                    <a:lnTo>
                      <a:pt x="0" y="7"/>
                    </a:lnTo>
                    <a:lnTo>
                      <a:pt x="4" y="7"/>
                    </a:lnTo>
                    <a:lnTo>
                      <a:pt x="4" y="7"/>
                    </a:lnTo>
                    <a:lnTo>
                      <a:pt x="4" y="11"/>
                    </a:lnTo>
                    <a:lnTo>
                      <a:pt x="7" y="7"/>
                    </a:lnTo>
                    <a:lnTo>
                      <a:pt x="11" y="7"/>
                    </a:lnTo>
                    <a:lnTo>
                      <a:pt x="11" y="11"/>
                    </a:lnTo>
                    <a:lnTo>
                      <a:pt x="11" y="11"/>
                    </a:lnTo>
                    <a:lnTo>
                      <a:pt x="11" y="11"/>
                    </a:lnTo>
                    <a:lnTo>
                      <a:pt x="22" y="11"/>
                    </a:lnTo>
                    <a:lnTo>
                      <a:pt x="18" y="7"/>
                    </a:lnTo>
                    <a:lnTo>
                      <a:pt x="25" y="7"/>
                    </a:lnTo>
                    <a:lnTo>
                      <a:pt x="25" y="7"/>
                    </a:lnTo>
                    <a:lnTo>
                      <a:pt x="22" y="7"/>
                    </a:lnTo>
                    <a:lnTo>
                      <a:pt x="22" y="4"/>
                    </a:lnTo>
                    <a:lnTo>
                      <a:pt x="15"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30" name="Freeform 955">
                <a:extLst>
                  <a:ext uri="{FF2B5EF4-FFF2-40B4-BE49-F238E27FC236}">
                    <a16:creationId xmlns:a16="http://schemas.microsoft.com/office/drawing/2014/main" id="{D55F7A32-6375-4F49-838A-5D390DEC119F}"/>
                  </a:ext>
                </a:extLst>
              </p:cNvPr>
              <p:cNvSpPr>
                <a:spLocks/>
              </p:cNvSpPr>
              <p:nvPr/>
            </p:nvSpPr>
            <p:spPr bwMode="auto">
              <a:xfrm>
                <a:off x="4918" y="576"/>
                <a:ext cx="25" cy="11"/>
              </a:xfrm>
              <a:custGeom>
                <a:avLst/>
                <a:gdLst>
                  <a:gd name="T0" fmla="*/ 15 w 25"/>
                  <a:gd name="T1" fmla="*/ 0 h 11"/>
                  <a:gd name="T2" fmla="*/ 11 w 25"/>
                  <a:gd name="T3" fmla="*/ 4 h 11"/>
                  <a:gd name="T4" fmla="*/ 0 w 25"/>
                  <a:gd name="T5" fmla="*/ 4 h 11"/>
                  <a:gd name="T6" fmla="*/ 0 w 25"/>
                  <a:gd name="T7" fmla="*/ 7 h 11"/>
                  <a:gd name="T8" fmla="*/ 4 w 25"/>
                  <a:gd name="T9" fmla="*/ 7 h 11"/>
                  <a:gd name="T10" fmla="*/ 4 w 25"/>
                  <a:gd name="T11" fmla="*/ 7 h 11"/>
                  <a:gd name="T12" fmla="*/ 4 w 25"/>
                  <a:gd name="T13" fmla="*/ 11 h 11"/>
                  <a:gd name="T14" fmla="*/ 7 w 25"/>
                  <a:gd name="T15" fmla="*/ 7 h 11"/>
                  <a:gd name="T16" fmla="*/ 11 w 25"/>
                  <a:gd name="T17" fmla="*/ 7 h 11"/>
                  <a:gd name="T18" fmla="*/ 11 w 25"/>
                  <a:gd name="T19" fmla="*/ 11 h 11"/>
                  <a:gd name="T20" fmla="*/ 11 w 25"/>
                  <a:gd name="T21" fmla="*/ 11 h 11"/>
                  <a:gd name="T22" fmla="*/ 11 w 25"/>
                  <a:gd name="T23" fmla="*/ 11 h 11"/>
                  <a:gd name="T24" fmla="*/ 22 w 25"/>
                  <a:gd name="T25" fmla="*/ 11 h 11"/>
                  <a:gd name="T26" fmla="*/ 18 w 25"/>
                  <a:gd name="T27" fmla="*/ 7 h 11"/>
                  <a:gd name="T28" fmla="*/ 25 w 25"/>
                  <a:gd name="T29" fmla="*/ 7 h 11"/>
                  <a:gd name="T30" fmla="*/ 25 w 25"/>
                  <a:gd name="T31" fmla="*/ 7 h 11"/>
                  <a:gd name="T32" fmla="*/ 22 w 25"/>
                  <a:gd name="T33" fmla="*/ 7 h 11"/>
                  <a:gd name="T34" fmla="*/ 22 w 25"/>
                  <a:gd name="T35" fmla="*/ 4 h 11"/>
                  <a:gd name="T36" fmla="*/ 15 w 25"/>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11">
                    <a:moveTo>
                      <a:pt x="15" y="0"/>
                    </a:moveTo>
                    <a:lnTo>
                      <a:pt x="11" y="4"/>
                    </a:lnTo>
                    <a:lnTo>
                      <a:pt x="0" y="4"/>
                    </a:lnTo>
                    <a:lnTo>
                      <a:pt x="0" y="7"/>
                    </a:lnTo>
                    <a:lnTo>
                      <a:pt x="4" y="7"/>
                    </a:lnTo>
                    <a:lnTo>
                      <a:pt x="4" y="7"/>
                    </a:lnTo>
                    <a:lnTo>
                      <a:pt x="4" y="11"/>
                    </a:lnTo>
                    <a:lnTo>
                      <a:pt x="7" y="7"/>
                    </a:lnTo>
                    <a:lnTo>
                      <a:pt x="11" y="7"/>
                    </a:lnTo>
                    <a:lnTo>
                      <a:pt x="11" y="11"/>
                    </a:lnTo>
                    <a:lnTo>
                      <a:pt x="11" y="11"/>
                    </a:lnTo>
                    <a:lnTo>
                      <a:pt x="11" y="11"/>
                    </a:lnTo>
                    <a:lnTo>
                      <a:pt x="22" y="11"/>
                    </a:lnTo>
                    <a:lnTo>
                      <a:pt x="18" y="7"/>
                    </a:lnTo>
                    <a:lnTo>
                      <a:pt x="25" y="7"/>
                    </a:lnTo>
                    <a:lnTo>
                      <a:pt x="25" y="7"/>
                    </a:lnTo>
                    <a:lnTo>
                      <a:pt x="22" y="7"/>
                    </a:lnTo>
                    <a:lnTo>
                      <a:pt x="22" y="4"/>
                    </a:lnTo>
                    <a:lnTo>
                      <a:pt x="15"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31" name="Freeform 956">
                <a:extLst>
                  <a:ext uri="{FF2B5EF4-FFF2-40B4-BE49-F238E27FC236}">
                    <a16:creationId xmlns:a16="http://schemas.microsoft.com/office/drawing/2014/main" id="{B7F89FCE-3916-406F-9145-0CEF6D2B1688}"/>
                  </a:ext>
                </a:extLst>
              </p:cNvPr>
              <p:cNvSpPr>
                <a:spLocks/>
              </p:cNvSpPr>
              <p:nvPr/>
            </p:nvSpPr>
            <p:spPr bwMode="auto">
              <a:xfrm>
                <a:off x="4933" y="537"/>
                <a:ext cx="60" cy="28"/>
              </a:xfrm>
              <a:custGeom>
                <a:avLst/>
                <a:gdLst>
                  <a:gd name="T0" fmla="*/ 25 w 60"/>
                  <a:gd name="T1" fmla="*/ 7 h 28"/>
                  <a:gd name="T2" fmla="*/ 14 w 60"/>
                  <a:gd name="T3" fmla="*/ 3 h 28"/>
                  <a:gd name="T4" fmla="*/ 7 w 60"/>
                  <a:gd name="T5" fmla="*/ 7 h 28"/>
                  <a:gd name="T6" fmla="*/ 7 w 60"/>
                  <a:gd name="T7" fmla="*/ 7 h 28"/>
                  <a:gd name="T8" fmla="*/ 7 w 60"/>
                  <a:gd name="T9" fmla="*/ 7 h 28"/>
                  <a:gd name="T10" fmla="*/ 7 w 60"/>
                  <a:gd name="T11" fmla="*/ 10 h 28"/>
                  <a:gd name="T12" fmla="*/ 3 w 60"/>
                  <a:gd name="T13" fmla="*/ 14 h 28"/>
                  <a:gd name="T14" fmla="*/ 0 w 60"/>
                  <a:gd name="T15" fmla="*/ 18 h 28"/>
                  <a:gd name="T16" fmla="*/ 0 w 60"/>
                  <a:gd name="T17" fmla="*/ 18 h 28"/>
                  <a:gd name="T18" fmla="*/ 3 w 60"/>
                  <a:gd name="T19" fmla="*/ 25 h 28"/>
                  <a:gd name="T20" fmla="*/ 7 w 60"/>
                  <a:gd name="T21" fmla="*/ 25 h 28"/>
                  <a:gd name="T22" fmla="*/ 7 w 60"/>
                  <a:gd name="T23" fmla="*/ 25 h 28"/>
                  <a:gd name="T24" fmla="*/ 7 w 60"/>
                  <a:gd name="T25" fmla="*/ 25 h 28"/>
                  <a:gd name="T26" fmla="*/ 14 w 60"/>
                  <a:gd name="T27" fmla="*/ 25 h 28"/>
                  <a:gd name="T28" fmla="*/ 21 w 60"/>
                  <a:gd name="T29" fmla="*/ 25 h 28"/>
                  <a:gd name="T30" fmla="*/ 21 w 60"/>
                  <a:gd name="T31" fmla="*/ 25 h 28"/>
                  <a:gd name="T32" fmla="*/ 21 w 60"/>
                  <a:gd name="T33" fmla="*/ 25 h 28"/>
                  <a:gd name="T34" fmla="*/ 28 w 60"/>
                  <a:gd name="T35" fmla="*/ 25 h 28"/>
                  <a:gd name="T36" fmla="*/ 32 w 60"/>
                  <a:gd name="T37" fmla="*/ 25 h 28"/>
                  <a:gd name="T38" fmla="*/ 35 w 60"/>
                  <a:gd name="T39" fmla="*/ 28 h 28"/>
                  <a:gd name="T40" fmla="*/ 46 w 60"/>
                  <a:gd name="T41" fmla="*/ 25 h 28"/>
                  <a:gd name="T42" fmla="*/ 46 w 60"/>
                  <a:gd name="T43" fmla="*/ 25 h 28"/>
                  <a:gd name="T44" fmla="*/ 46 w 60"/>
                  <a:gd name="T45" fmla="*/ 21 h 28"/>
                  <a:gd name="T46" fmla="*/ 46 w 60"/>
                  <a:gd name="T47" fmla="*/ 18 h 28"/>
                  <a:gd name="T48" fmla="*/ 43 w 60"/>
                  <a:gd name="T49" fmla="*/ 18 h 28"/>
                  <a:gd name="T50" fmla="*/ 39 w 60"/>
                  <a:gd name="T51" fmla="*/ 14 h 28"/>
                  <a:gd name="T52" fmla="*/ 39 w 60"/>
                  <a:gd name="T53" fmla="*/ 14 h 28"/>
                  <a:gd name="T54" fmla="*/ 39 w 60"/>
                  <a:gd name="T55" fmla="*/ 14 h 28"/>
                  <a:gd name="T56" fmla="*/ 43 w 60"/>
                  <a:gd name="T57" fmla="*/ 10 h 28"/>
                  <a:gd name="T58" fmla="*/ 50 w 60"/>
                  <a:gd name="T59" fmla="*/ 10 h 28"/>
                  <a:gd name="T60" fmla="*/ 53 w 60"/>
                  <a:gd name="T61" fmla="*/ 10 h 28"/>
                  <a:gd name="T62" fmla="*/ 60 w 60"/>
                  <a:gd name="T63" fmla="*/ 10 h 28"/>
                  <a:gd name="T64" fmla="*/ 60 w 60"/>
                  <a:gd name="T65" fmla="*/ 7 h 28"/>
                  <a:gd name="T66" fmla="*/ 60 w 60"/>
                  <a:gd name="T67" fmla="*/ 7 h 28"/>
                  <a:gd name="T68" fmla="*/ 60 w 60"/>
                  <a:gd name="T69" fmla="*/ 3 h 28"/>
                  <a:gd name="T70" fmla="*/ 57 w 60"/>
                  <a:gd name="T71" fmla="*/ 3 h 28"/>
                  <a:gd name="T72" fmla="*/ 57 w 60"/>
                  <a:gd name="T73" fmla="*/ 3 h 28"/>
                  <a:gd name="T74" fmla="*/ 53 w 60"/>
                  <a:gd name="T75" fmla="*/ 0 h 28"/>
                  <a:gd name="T76" fmla="*/ 50 w 60"/>
                  <a:gd name="T77" fmla="*/ 0 h 28"/>
                  <a:gd name="T78" fmla="*/ 46 w 60"/>
                  <a:gd name="T79" fmla="*/ 3 h 28"/>
                  <a:gd name="T80" fmla="*/ 43 w 60"/>
                  <a:gd name="T81" fmla="*/ 7 h 28"/>
                  <a:gd name="T82" fmla="*/ 35 w 60"/>
                  <a:gd name="T83" fmla="*/ 3 h 28"/>
                  <a:gd name="T84" fmla="*/ 28 w 60"/>
                  <a:gd name="T85" fmla="*/ 7 h 28"/>
                  <a:gd name="T86" fmla="*/ 25 w 60"/>
                  <a:gd name="T87"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 h="28">
                    <a:moveTo>
                      <a:pt x="25" y="7"/>
                    </a:moveTo>
                    <a:lnTo>
                      <a:pt x="14" y="3"/>
                    </a:lnTo>
                    <a:lnTo>
                      <a:pt x="7" y="7"/>
                    </a:lnTo>
                    <a:lnTo>
                      <a:pt x="7" y="7"/>
                    </a:lnTo>
                    <a:lnTo>
                      <a:pt x="7" y="7"/>
                    </a:lnTo>
                    <a:lnTo>
                      <a:pt x="7" y="10"/>
                    </a:lnTo>
                    <a:lnTo>
                      <a:pt x="3" y="14"/>
                    </a:lnTo>
                    <a:lnTo>
                      <a:pt x="0" y="18"/>
                    </a:lnTo>
                    <a:lnTo>
                      <a:pt x="0" y="18"/>
                    </a:lnTo>
                    <a:lnTo>
                      <a:pt x="3" y="25"/>
                    </a:lnTo>
                    <a:lnTo>
                      <a:pt x="7" y="25"/>
                    </a:lnTo>
                    <a:lnTo>
                      <a:pt x="7" y="25"/>
                    </a:lnTo>
                    <a:lnTo>
                      <a:pt x="7" y="25"/>
                    </a:lnTo>
                    <a:lnTo>
                      <a:pt x="14" y="25"/>
                    </a:lnTo>
                    <a:lnTo>
                      <a:pt x="21" y="25"/>
                    </a:lnTo>
                    <a:lnTo>
                      <a:pt x="21" y="25"/>
                    </a:lnTo>
                    <a:lnTo>
                      <a:pt x="21" y="25"/>
                    </a:lnTo>
                    <a:lnTo>
                      <a:pt x="28" y="25"/>
                    </a:lnTo>
                    <a:lnTo>
                      <a:pt x="32" y="25"/>
                    </a:lnTo>
                    <a:lnTo>
                      <a:pt x="35" y="28"/>
                    </a:lnTo>
                    <a:lnTo>
                      <a:pt x="46" y="25"/>
                    </a:lnTo>
                    <a:lnTo>
                      <a:pt x="46" y="25"/>
                    </a:lnTo>
                    <a:lnTo>
                      <a:pt x="46" y="21"/>
                    </a:lnTo>
                    <a:lnTo>
                      <a:pt x="46" y="18"/>
                    </a:lnTo>
                    <a:lnTo>
                      <a:pt x="43" y="18"/>
                    </a:lnTo>
                    <a:lnTo>
                      <a:pt x="39" y="14"/>
                    </a:lnTo>
                    <a:lnTo>
                      <a:pt x="39" y="14"/>
                    </a:lnTo>
                    <a:lnTo>
                      <a:pt x="39" y="14"/>
                    </a:lnTo>
                    <a:lnTo>
                      <a:pt x="43" y="10"/>
                    </a:lnTo>
                    <a:lnTo>
                      <a:pt x="50" y="10"/>
                    </a:lnTo>
                    <a:lnTo>
                      <a:pt x="53" y="10"/>
                    </a:lnTo>
                    <a:lnTo>
                      <a:pt x="60" y="10"/>
                    </a:lnTo>
                    <a:lnTo>
                      <a:pt x="60" y="7"/>
                    </a:lnTo>
                    <a:lnTo>
                      <a:pt x="60" y="7"/>
                    </a:lnTo>
                    <a:lnTo>
                      <a:pt x="60" y="3"/>
                    </a:lnTo>
                    <a:lnTo>
                      <a:pt x="57" y="3"/>
                    </a:lnTo>
                    <a:lnTo>
                      <a:pt x="57" y="3"/>
                    </a:lnTo>
                    <a:lnTo>
                      <a:pt x="53" y="0"/>
                    </a:lnTo>
                    <a:lnTo>
                      <a:pt x="50" y="0"/>
                    </a:lnTo>
                    <a:lnTo>
                      <a:pt x="46" y="3"/>
                    </a:lnTo>
                    <a:lnTo>
                      <a:pt x="43" y="7"/>
                    </a:lnTo>
                    <a:lnTo>
                      <a:pt x="35" y="3"/>
                    </a:lnTo>
                    <a:lnTo>
                      <a:pt x="28" y="7"/>
                    </a:lnTo>
                    <a:lnTo>
                      <a:pt x="25"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32" name="Freeform 957">
                <a:extLst>
                  <a:ext uri="{FF2B5EF4-FFF2-40B4-BE49-F238E27FC236}">
                    <a16:creationId xmlns:a16="http://schemas.microsoft.com/office/drawing/2014/main" id="{4241D166-C179-4036-B6B9-E40A064ADC5B}"/>
                  </a:ext>
                </a:extLst>
              </p:cNvPr>
              <p:cNvSpPr>
                <a:spLocks/>
              </p:cNvSpPr>
              <p:nvPr/>
            </p:nvSpPr>
            <p:spPr bwMode="auto">
              <a:xfrm>
                <a:off x="4933" y="537"/>
                <a:ext cx="60" cy="28"/>
              </a:xfrm>
              <a:custGeom>
                <a:avLst/>
                <a:gdLst>
                  <a:gd name="T0" fmla="*/ 25 w 60"/>
                  <a:gd name="T1" fmla="*/ 7 h 28"/>
                  <a:gd name="T2" fmla="*/ 14 w 60"/>
                  <a:gd name="T3" fmla="*/ 3 h 28"/>
                  <a:gd name="T4" fmla="*/ 7 w 60"/>
                  <a:gd name="T5" fmla="*/ 7 h 28"/>
                  <a:gd name="T6" fmla="*/ 7 w 60"/>
                  <a:gd name="T7" fmla="*/ 7 h 28"/>
                  <a:gd name="T8" fmla="*/ 7 w 60"/>
                  <a:gd name="T9" fmla="*/ 7 h 28"/>
                  <a:gd name="T10" fmla="*/ 7 w 60"/>
                  <a:gd name="T11" fmla="*/ 10 h 28"/>
                  <a:gd name="T12" fmla="*/ 3 w 60"/>
                  <a:gd name="T13" fmla="*/ 14 h 28"/>
                  <a:gd name="T14" fmla="*/ 0 w 60"/>
                  <a:gd name="T15" fmla="*/ 18 h 28"/>
                  <a:gd name="T16" fmla="*/ 0 w 60"/>
                  <a:gd name="T17" fmla="*/ 18 h 28"/>
                  <a:gd name="T18" fmla="*/ 3 w 60"/>
                  <a:gd name="T19" fmla="*/ 25 h 28"/>
                  <a:gd name="T20" fmla="*/ 7 w 60"/>
                  <a:gd name="T21" fmla="*/ 25 h 28"/>
                  <a:gd name="T22" fmla="*/ 7 w 60"/>
                  <a:gd name="T23" fmla="*/ 25 h 28"/>
                  <a:gd name="T24" fmla="*/ 7 w 60"/>
                  <a:gd name="T25" fmla="*/ 25 h 28"/>
                  <a:gd name="T26" fmla="*/ 14 w 60"/>
                  <a:gd name="T27" fmla="*/ 25 h 28"/>
                  <a:gd name="T28" fmla="*/ 21 w 60"/>
                  <a:gd name="T29" fmla="*/ 25 h 28"/>
                  <a:gd name="T30" fmla="*/ 21 w 60"/>
                  <a:gd name="T31" fmla="*/ 25 h 28"/>
                  <a:gd name="T32" fmla="*/ 21 w 60"/>
                  <a:gd name="T33" fmla="*/ 25 h 28"/>
                  <a:gd name="T34" fmla="*/ 28 w 60"/>
                  <a:gd name="T35" fmla="*/ 25 h 28"/>
                  <a:gd name="T36" fmla="*/ 32 w 60"/>
                  <a:gd name="T37" fmla="*/ 25 h 28"/>
                  <a:gd name="T38" fmla="*/ 35 w 60"/>
                  <a:gd name="T39" fmla="*/ 28 h 28"/>
                  <a:gd name="T40" fmla="*/ 46 w 60"/>
                  <a:gd name="T41" fmla="*/ 25 h 28"/>
                  <a:gd name="T42" fmla="*/ 46 w 60"/>
                  <a:gd name="T43" fmla="*/ 25 h 28"/>
                  <a:gd name="T44" fmla="*/ 46 w 60"/>
                  <a:gd name="T45" fmla="*/ 21 h 28"/>
                  <a:gd name="T46" fmla="*/ 46 w 60"/>
                  <a:gd name="T47" fmla="*/ 18 h 28"/>
                  <a:gd name="T48" fmla="*/ 43 w 60"/>
                  <a:gd name="T49" fmla="*/ 18 h 28"/>
                  <a:gd name="T50" fmla="*/ 39 w 60"/>
                  <a:gd name="T51" fmla="*/ 14 h 28"/>
                  <a:gd name="T52" fmla="*/ 39 w 60"/>
                  <a:gd name="T53" fmla="*/ 14 h 28"/>
                  <a:gd name="T54" fmla="*/ 39 w 60"/>
                  <a:gd name="T55" fmla="*/ 14 h 28"/>
                  <a:gd name="T56" fmla="*/ 43 w 60"/>
                  <a:gd name="T57" fmla="*/ 10 h 28"/>
                  <a:gd name="T58" fmla="*/ 50 w 60"/>
                  <a:gd name="T59" fmla="*/ 10 h 28"/>
                  <a:gd name="T60" fmla="*/ 53 w 60"/>
                  <a:gd name="T61" fmla="*/ 10 h 28"/>
                  <a:gd name="T62" fmla="*/ 60 w 60"/>
                  <a:gd name="T63" fmla="*/ 10 h 28"/>
                  <a:gd name="T64" fmla="*/ 60 w 60"/>
                  <a:gd name="T65" fmla="*/ 7 h 28"/>
                  <a:gd name="T66" fmla="*/ 60 w 60"/>
                  <a:gd name="T67" fmla="*/ 7 h 28"/>
                  <a:gd name="T68" fmla="*/ 60 w 60"/>
                  <a:gd name="T69" fmla="*/ 3 h 28"/>
                  <a:gd name="T70" fmla="*/ 57 w 60"/>
                  <a:gd name="T71" fmla="*/ 3 h 28"/>
                  <a:gd name="T72" fmla="*/ 57 w 60"/>
                  <a:gd name="T73" fmla="*/ 3 h 28"/>
                  <a:gd name="T74" fmla="*/ 53 w 60"/>
                  <a:gd name="T75" fmla="*/ 0 h 28"/>
                  <a:gd name="T76" fmla="*/ 50 w 60"/>
                  <a:gd name="T77" fmla="*/ 0 h 28"/>
                  <a:gd name="T78" fmla="*/ 46 w 60"/>
                  <a:gd name="T79" fmla="*/ 3 h 28"/>
                  <a:gd name="T80" fmla="*/ 43 w 60"/>
                  <a:gd name="T81" fmla="*/ 7 h 28"/>
                  <a:gd name="T82" fmla="*/ 35 w 60"/>
                  <a:gd name="T83" fmla="*/ 3 h 28"/>
                  <a:gd name="T84" fmla="*/ 28 w 60"/>
                  <a:gd name="T85" fmla="*/ 7 h 28"/>
                  <a:gd name="T86" fmla="*/ 25 w 60"/>
                  <a:gd name="T87"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 h="28">
                    <a:moveTo>
                      <a:pt x="25" y="7"/>
                    </a:moveTo>
                    <a:lnTo>
                      <a:pt x="14" y="3"/>
                    </a:lnTo>
                    <a:lnTo>
                      <a:pt x="7" y="7"/>
                    </a:lnTo>
                    <a:lnTo>
                      <a:pt x="7" y="7"/>
                    </a:lnTo>
                    <a:lnTo>
                      <a:pt x="7" y="7"/>
                    </a:lnTo>
                    <a:lnTo>
                      <a:pt x="7" y="10"/>
                    </a:lnTo>
                    <a:lnTo>
                      <a:pt x="3" y="14"/>
                    </a:lnTo>
                    <a:lnTo>
                      <a:pt x="0" y="18"/>
                    </a:lnTo>
                    <a:lnTo>
                      <a:pt x="0" y="18"/>
                    </a:lnTo>
                    <a:lnTo>
                      <a:pt x="3" y="25"/>
                    </a:lnTo>
                    <a:lnTo>
                      <a:pt x="7" y="25"/>
                    </a:lnTo>
                    <a:lnTo>
                      <a:pt x="7" y="25"/>
                    </a:lnTo>
                    <a:lnTo>
                      <a:pt x="7" y="25"/>
                    </a:lnTo>
                    <a:lnTo>
                      <a:pt x="14" y="25"/>
                    </a:lnTo>
                    <a:lnTo>
                      <a:pt x="21" y="25"/>
                    </a:lnTo>
                    <a:lnTo>
                      <a:pt x="21" y="25"/>
                    </a:lnTo>
                    <a:lnTo>
                      <a:pt x="21" y="25"/>
                    </a:lnTo>
                    <a:lnTo>
                      <a:pt x="28" y="25"/>
                    </a:lnTo>
                    <a:lnTo>
                      <a:pt x="32" y="25"/>
                    </a:lnTo>
                    <a:lnTo>
                      <a:pt x="35" y="28"/>
                    </a:lnTo>
                    <a:lnTo>
                      <a:pt x="46" y="25"/>
                    </a:lnTo>
                    <a:lnTo>
                      <a:pt x="46" y="25"/>
                    </a:lnTo>
                    <a:lnTo>
                      <a:pt x="46" y="21"/>
                    </a:lnTo>
                    <a:lnTo>
                      <a:pt x="46" y="18"/>
                    </a:lnTo>
                    <a:lnTo>
                      <a:pt x="43" y="18"/>
                    </a:lnTo>
                    <a:lnTo>
                      <a:pt x="39" y="14"/>
                    </a:lnTo>
                    <a:lnTo>
                      <a:pt x="39" y="14"/>
                    </a:lnTo>
                    <a:lnTo>
                      <a:pt x="39" y="14"/>
                    </a:lnTo>
                    <a:lnTo>
                      <a:pt x="43" y="10"/>
                    </a:lnTo>
                    <a:lnTo>
                      <a:pt x="50" y="10"/>
                    </a:lnTo>
                    <a:lnTo>
                      <a:pt x="53" y="10"/>
                    </a:lnTo>
                    <a:lnTo>
                      <a:pt x="60" y="10"/>
                    </a:lnTo>
                    <a:lnTo>
                      <a:pt x="60" y="7"/>
                    </a:lnTo>
                    <a:lnTo>
                      <a:pt x="60" y="7"/>
                    </a:lnTo>
                    <a:lnTo>
                      <a:pt x="60" y="3"/>
                    </a:lnTo>
                    <a:lnTo>
                      <a:pt x="57" y="3"/>
                    </a:lnTo>
                    <a:lnTo>
                      <a:pt x="57" y="3"/>
                    </a:lnTo>
                    <a:lnTo>
                      <a:pt x="53" y="0"/>
                    </a:lnTo>
                    <a:lnTo>
                      <a:pt x="50" y="0"/>
                    </a:lnTo>
                    <a:lnTo>
                      <a:pt x="46" y="3"/>
                    </a:lnTo>
                    <a:lnTo>
                      <a:pt x="43" y="7"/>
                    </a:lnTo>
                    <a:lnTo>
                      <a:pt x="35" y="3"/>
                    </a:lnTo>
                    <a:lnTo>
                      <a:pt x="28" y="7"/>
                    </a:lnTo>
                    <a:lnTo>
                      <a:pt x="25"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33" name="Freeform 958">
                <a:extLst>
                  <a:ext uri="{FF2B5EF4-FFF2-40B4-BE49-F238E27FC236}">
                    <a16:creationId xmlns:a16="http://schemas.microsoft.com/office/drawing/2014/main" id="{EF983AE8-BFF7-4099-B745-5D450CC26222}"/>
                  </a:ext>
                </a:extLst>
              </p:cNvPr>
              <p:cNvSpPr>
                <a:spLocks/>
              </p:cNvSpPr>
              <p:nvPr/>
            </p:nvSpPr>
            <p:spPr bwMode="auto">
              <a:xfrm>
                <a:off x="4950" y="529"/>
                <a:ext cx="29" cy="11"/>
              </a:xfrm>
              <a:custGeom>
                <a:avLst/>
                <a:gdLst>
                  <a:gd name="T0" fmla="*/ 18 w 29"/>
                  <a:gd name="T1" fmla="*/ 0 h 11"/>
                  <a:gd name="T2" fmla="*/ 18 w 29"/>
                  <a:gd name="T3" fmla="*/ 0 h 11"/>
                  <a:gd name="T4" fmla="*/ 8 w 29"/>
                  <a:gd name="T5" fmla="*/ 0 h 11"/>
                  <a:gd name="T6" fmla="*/ 0 w 29"/>
                  <a:gd name="T7" fmla="*/ 4 h 11"/>
                  <a:gd name="T8" fmla="*/ 0 w 29"/>
                  <a:gd name="T9" fmla="*/ 8 h 11"/>
                  <a:gd name="T10" fmla="*/ 4 w 29"/>
                  <a:gd name="T11" fmla="*/ 8 h 11"/>
                  <a:gd name="T12" fmla="*/ 15 w 29"/>
                  <a:gd name="T13" fmla="*/ 8 h 11"/>
                  <a:gd name="T14" fmla="*/ 15 w 29"/>
                  <a:gd name="T15" fmla="*/ 11 h 11"/>
                  <a:gd name="T16" fmla="*/ 26 w 29"/>
                  <a:gd name="T17" fmla="*/ 8 h 11"/>
                  <a:gd name="T18" fmla="*/ 29 w 29"/>
                  <a:gd name="T19" fmla="*/ 8 h 11"/>
                  <a:gd name="T20" fmla="*/ 29 w 29"/>
                  <a:gd name="T21" fmla="*/ 4 h 11"/>
                  <a:gd name="T22" fmla="*/ 26 w 29"/>
                  <a:gd name="T23" fmla="*/ 4 h 11"/>
                  <a:gd name="T24" fmla="*/ 26 w 29"/>
                  <a:gd name="T25" fmla="*/ 4 h 11"/>
                  <a:gd name="T26" fmla="*/ 26 w 29"/>
                  <a:gd name="T27" fmla="*/ 4 h 11"/>
                  <a:gd name="T28" fmla="*/ 26 w 29"/>
                  <a:gd name="T29" fmla="*/ 0 h 11"/>
                  <a:gd name="T30" fmla="*/ 18 w 29"/>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1">
                    <a:moveTo>
                      <a:pt x="18" y="0"/>
                    </a:moveTo>
                    <a:lnTo>
                      <a:pt x="18" y="0"/>
                    </a:lnTo>
                    <a:lnTo>
                      <a:pt x="8" y="0"/>
                    </a:lnTo>
                    <a:lnTo>
                      <a:pt x="0" y="4"/>
                    </a:lnTo>
                    <a:lnTo>
                      <a:pt x="0" y="8"/>
                    </a:lnTo>
                    <a:lnTo>
                      <a:pt x="4" y="8"/>
                    </a:lnTo>
                    <a:lnTo>
                      <a:pt x="15" y="8"/>
                    </a:lnTo>
                    <a:lnTo>
                      <a:pt x="15" y="11"/>
                    </a:lnTo>
                    <a:lnTo>
                      <a:pt x="26" y="8"/>
                    </a:lnTo>
                    <a:lnTo>
                      <a:pt x="29" y="8"/>
                    </a:lnTo>
                    <a:lnTo>
                      <a:pt x="29" y="4"/>
                    </a:lnTo>
                    <a:lnTo>
                      <a:pt x="26" y="4"/>
                    </a:lnTo>
                    <a:lnTo>
                      <a:pt x="26" y="4"/>
                    </a:lnTo>
                    <a:lnTo>
                      <a:pt x="26" y="4"/>
                    </a:lnTo>
                    <a:lnTo>
                      <a:pt x="26" y="0"/>
                    </a:lnTo>
                    <a:lnTo>
                      <a:pt x="18"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34" name="Freeform 959">
                <a:extLst>
                  <a:ext uri="{FF2B5EF4-FFF2-40B4-BE49-F238E27FC236}">
                    <a16:creationId xmlns:a16="http://schemas.microsoft.com/office/drawing/2014/main" id="{6DFF3969-2675-41E8-AC2B-6C0B9F981BA8}"/>
                  </a:ext>
                </a:extLst>
              </p:cNvPr>
              <p:cNvSpPr>
                <a:spLocks/>
              </p:cNvSpPr>
              <p:nvPr/>
            </p:nvSpPr>
            <p:spPr bwMode="auto">
              <a:xfrm>
                <a:off x="4950" y="529"/>
                <a:ext cx="29" cy="11"/>
              </a:xfrm>
              <a:custGeom>
                <a:avLst/>
                <a:gdLst>
                  <a:gd name="T0" fmla="*/ 18 w 29"/>
                  <a:gd name="T1" fmla="*/ 0 h 11"/>
                  <a:gd name="T2" fmla="*/ 18 w 29"/>
                  <a:gd name="T3" fmla="*/ 0 h 11"/>
                  <a:gd name="T4" fmla="*/ 8 w 29"/>
                  <a:gd name="T5" fmla="*/ 0 h 11"/>
                  <a:gd name="T6" fmla="*/ 0 w 29"/>
                  <a:gd name="T7" fmla="*/ 4 h 11"/>
                  <a:gd name="T8" fmla="*/ 0 w 29"/>
                  <a:gd name="T9" fmla="*/ 8 h 11"/>
                  <a:gd name="T10" fmla="*/ 4 w 29"/>
                  <a:gd name="T11" fmla="*/ 8 h 11"/>
                  <a:gd name="T12" fmla="*/ 15 w 29"/>
                  <a:gd name="T13" fmla="*/ 8 h 11"/>
                  <a:gd name="T14" fmla="*/ 15 w 29"/>
                  <a:gd name="T15" fmla="*/ 11 h 11"/>
                  <a:gd name="T16" fmla="*/ 26 w 29"/>
                  <a:gd name="T17" fmla="*/ 8 h 11"/>
                  <a:gd name="T18" fmla="*/ 29 w 29"/>
                  <a:gd name="T19" fmla="*/ 8 h 11"/>
                  <a:gd name="T20" fmla="*/ 29 w 29"/>
                  <a:gd name="T21" fmla="*/ 4 h 11"/>
                  <a:gd name="T22" fmla="*/ 26 w 29"/>
                  <a:gd name="T23" fmla="*/ 4 h 11"/>
                  <a:gd name="T24" fmla="*/ 26 w 29"/>
                  <a:gd name="T25" fmla="*/ 4 h 11"/>
                  <a:gd name="T26" fmla="*/ 26 w 29"/>
                  <a:gd name="T27" fmla="*/ 4 h 11"/>
                  <a:gd name="T28" fmla="*/ 26 w 29"/>
                  <a:gd name="T29" fmla="*/ 0 h 11"/>
                  <a:gd name="T30" fmla="*/ 18 w 29"/>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1">
                    <a:moveTo>
                      <a:pt x="18" y="0"/>
                    </a:moveTo>
                    <a:lnTo>
                      <a:pt x="18" y="0"/>
                    </a:lnTo>
                    <a:lnTo>
                      <a:pt x="8" y="0"/>
                    </a:lnTo>
                    <a:lnTo>
                      <a:pt x="0" y="4"/>
                    </a:lnTo>
                    <a:lnTo>
                      <a:pt x="0" y="8"/>
                    </a:lnTo>
                    <a:lnTo>
                      <a:pt x="4" y="8"/>
                    </a:lnTo>
                    <a:lnTo>
                      <a:pt x="15" y="8"/>
                    </a:lnTo>
                    <a:lnTo>
                      <a:pt x="15" y="11"/>
                    </a:lnTo>
                    <a:lnTo>
                      <a:pt x="26" y="8"/>
                    </a:lnTo>
                    <a:lnTo>
                      <a:pt x="29" y="8"/>
                    </a:lnTo>
                    <a:lnTo>
                      <a:pt x="29" y="4"/>
                    </a:lnTo>
                    <a:lnTo>
                      <a:pt x="26" y="4"/>
                    </a:lnTo>
                    <a:lnTo>
                      <a:pt x="26" y="4"/>
                    </a:lnTo>
                    <a:lnTo>
                      <a:pt x="26" y="4"/>
                    </a:lnTo>
                    <a:lnTo>
                      <a:pt x="26" y="0"/>
                    </a:lnTo>
                    <a:lnTo>
                      <a:pt x="18"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35" name="Freeform 960">
                <a:extLst>
                  <a:ext uri="{FF2B5EF4-FFF2-40B4-BE49-F238E27FC236}">
                    <a16:creationId xmlns:a16="http://schemas.microsoft.com/office/drawing/2014/main" id="{0D194CA5-4BFF-4B3B-B9AA-118EF0568E7B}"/>
                  </a:ext>
                </a:extLst>
              </p:cNvPr>
              <p:cNvSpPr>
                <a:spLocks/>
              </p:cNvSpPr>
              <p:nvPr/>
            </p:nvSpPr>
            <p:spPr bwMode="auto">
              <a:xfrm>
                <a:off x="4997" y="515"/>
                <a:ext cx="65" cy="29"/>
              </a:xfrm>
              <a:custGeom>
                <a:avLst/>
                <a:gdLst>
                  <a:gd name="T0" fmla="*/ 22 w 65"/>
                  <a:gd name="T1" fmla="*/ 4 h 29"/>
                  <a:gd name="T2" fmla="*/ 14 w 65"/>
                  <a:gd name="T3" fmla="*/ 7 h 29"/>
                  <a:gd name="T4" fmla="*/ 4 w 65"/>
                  <a:gd name="T5" fmla="*/ 11 h 29"/>
                  <a:gd name="T6" fmla="*/ 4 w 65"/>
                  <a:gd name="T7" fmla="*/ 14 h 29"/>
                  <a:gd name="T8" fmla="*/ 7 w 65"/>
                  <a:gd name="T9" fmla="*/ 11 h 29"/>
                  <a:gd name="T10" fmla="*/ 7 w 65"/>
                  <a:gd name="T11" fmla="*/ 14 h 29"/>
                  <a:gd name="T12" fmla="*/ 7 w 65"/>
                  <a:gd name="T13" fmla="*/ 14 h 29"/>
                  <a:gd name="T14" fmla="*/ 7 w 65"/>
                  <a:gd name="T15" fmla="*/ 18 h 29"/>
                  <a:gd name="T16" fmla="*/ 4 w 65"/>
                  <a:gd name="T17" fmla="*/ 18 h 29"/>
                  <a:gd name="T18" fmla="*/ 4 w 65"/>
                  <a:gd name="T19" fmla="*/ 18 h 29"/>
                  <a:gd name="T20" fmla="*/ 0 w 65"/>
                  <a:gd name="T21" fmla="*/ 22 h 29"/>
                  <a:gd name="T22" fmla="*/ 14 w 65"/>
                  <a:gd name="T23" fmla="*/ 25 h 29"/>
                  <a:gd name="T24" fmla="*/ 14 w 65"/>
                  <a:gd name="T25" fmla="*/ 25 h 29"/>
                  <a:gd name="T26" fmla="*/ 18 w 65"/>
                  <a:gd name="T27" fmla="*/ 29 h 29"/>
                  <a:gd name="T28" fmla="*/ 18 w 65"/>
                  <a:gd name="T29" fmla="*/ 29 h 29"/>
                  <a:gd name="T30" fmla="*/ 22 w 65"/>
                  <a:gd name="T31" fmla="*/ 29 h 29"/>
                  <a:gd name="T32" fmla="*/ 25 w 65"/>
                  <a:gd name="T33" fmla="*/ 25 h 29"/>
                  <a:gd name="T34" fmla="*/ 25 w 65"/>
                  <a:gd name="T35" fmla="*/ 25 h 29"/>
                  <a:gd name="T36" fmla="*/ 29 w 65"/>
                  <a:gd name="T37" fmla="*/ 25 h 29"/>
                  <a:gd name="T38" fmla="*/ 29 w 65"/>
                  <a:gd name="T39" fmla="*/ 25 h 29"/>
                  <a:gd name="T40" fmla="*/ 32 w 65"/>
                  <a:gd name="T41" fmla="*/ 22 h 29"/>
                  <a:gd name="T42" fmla="*/ 32 w 65"/>
                  <a:gd name="T43" fmla="*/ 22 h 29"/>
                  <a:gd name="T44" fmla="*/ 36 w 65"/>
                  <a:gd name="T45" fmla="*/ 18 h 29"/>
                  <a:gd name="T46" fmla="*/ 50 w 65"/>
                  <a:gd name="T47" fmla="*/ 18 h 29"/>
                  <a:gd name="T48" fmla="*/ 54 w 65"/>
                  <a:gd name="T49" fmla="*/ 18 h 29"/>
                  <a:gd name="T50" fmla="*/ 54 w 65"/>
                  <a:gd name="T51" fmla="*/ 22 h 29"/>
                  <a:gd name="T52" fmla="*/ 65 w 65"/>
                  <a:gd name="T53" fmla="*/ 18 h 29"/>
                  <a:gd name="T54" fmla="*/ 57 w 65"/>
                  <a:gd name="T55" fmla="*/ 14 h 29"/>
                  <a:gd name="T56" fmla="*/ 54 w 65"/>
                  <a:gd name="T57" fmla="*/ 11 h 29"/>
                  <a:gd name="T58" fmla="*/ 54 w 65"/>
                  <a:gd name="T59" fmla="*/ 11 h 29"/>
                  <a:gd name="T60" fmla="*/ 50 w 65"/>
                  <a:gd name="T61" fmla="*/ 11 h 29"/>
                  <a:gd name="T62" fmla="*/ 47 w 65"/>
                  <a:gd name="T63" fmla="*/ 7 h 29"/>
                  <a:gd name="T64" fmla="*/ 50 w 65"/>
                  <a:gd name="T65" fmla="*/ 7 h 29"/>
                  <a:gd name="T66" fmla="*/ 50 w 65"/>
                  <a:gd name="T67" fmla="*/ 4 h 29"/>
                  <a:gd name="T68" fmla="*/ 54 w 65"/>
                  <a:gd name="T69" fmla="*/ 0 h 29"/>
                  <a:gd name="T70" fmla="*/ 50 w 65"/>
                  <a:gd name="T71" fmla="*/ 0 h 29"/>
                  <a:gd name="T72" fmla="*/ 47 w 65"/>
                  <a:gd name="T73" fmla="*/ 0 h 29"/>
                  <a:gd name="T74" fmla="*/ 47 w 65"/>
                  <a:gd name="T75" fmla="*/ 0 h 29"/>
                  <a:gd name="T76" fmla="*/ 36 w 65"/>
                  <a:gd name="T77" fmla="*/ 0 h 29"/>
                  <a:gd name="T78" fmla="*/ 25 w 65"/>
                  <a:gd name="T79" fmla="*/ 4 h 29"/>
                  <a:gd name="T80" fmla="*/ 22 w 65"/>
                  <a:gd name="T81"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29">
                    <a:moveTo>
                      <a:pt x="22" y="4"/>
                    </a:moveTo>
                    <a:lnTo>
                      <a:pt x="14" y="7"/>
                    </a:lnTo>
                    <a:lnTo>
                      <a:pt x="4" y="11"/>
                    </a:lnTo>
                    <a:lnTo>
                      <a:pt x="4" y="14"/>
                    </a:lnTo>
                    <a:lnTo>
                      <a:pt x="7" y="11"/>
                    </a:lnTo>
                    <a:lnTo>
                      <a:pt x="7" y="14"/>
                    </a:lnTo>
                    <a:lnTo>
                      <a:pt x="7" y="14"/>
                    </a:lnTo>
                    <a:lnTo>
                      <a:pt x="7" y="18"/>
                    </a:lnTo>
                    <a:lnTo>
                      <a:pt x="4" y="18"/>
                    </a:lnTo>
                    <a:lnTo>
                      <a:pt x="4" y="18"/>
                    </a:lnTo>
                    <a:lnTo>
                      <a:pt x="0" y="22"/>
                    </a:lnTo>
                    <a:lnTo>
                      <a:pt x="14" y="25"/>
                    </a:lnTo>
                    <a:lnTo>
                      <a:pt x="14" y="25"/>
                    </a:lnTo>
                    <a:lnTo>
                      <a:pt x="18" y="29"/>
                    </a:lnTo>
                    <a:lnTo>
                      <a:pt x="18" y="29"/>
                    </a:lnTo>
                    <a:lnTo>
                      <a:pt x="22" y="29"/>
                    </a:lnTo>
                    <a:lnTo>
                      <a:pt x="25" y="25"/>
                    </a:lnTo>
                    <a:lnTo>
                      <a:pt x="25" y="25"/>
                    </a:lnTo>
                    <a:lnTo>
                      <a:pt x="29" y="25"/>
                    </a:lnTo>
                    <a:lnTo>
                      <a:pt x="29" y="25"/>
                    </a:lnTo>
                    <a:lnTo>
                      <a:pt x="32" y="22"/>
                    </a:lnTo>
                    <a:lnTo>
                      <a:pt x="32" y="22"/>
                    </a:lnTo>
                    <a:lnTo>
                      <a:pt x="36" y="18"/>
                    </a:lnTo>
                    <a:lnTo>
                      <a:pt x="50" y="18"/>
                    </a:lnTo>
                    <a:lnTo>
                      <a:pt x="54" y="18"/>
                    </a:lnTo>
                    <a:lnTo>
                      <a:pt x="54" y="22"/>
                    </a:lnTo>
                    <a:lnTo>
                      <a:pt x="65" y="18"/>
                    </a:lnTo>
                    <a:lnTo>
                      <a:pt x="57" y="14"/>
                    </a:lnTo>
                    <a:lnTo>
                      <a:pt x="54" y="11"/>
                    </a:lnTo>
                    <a:lnTo>
                      <a:pt x="54" y="11"/>
                    </a:lnTo>
                    <a:lnTo>
                      <a:pt x="50" y="11"/>
                    </a:lnTo>
                    <a:lnTo>
                      <a:pt x="47" y="7"/>
                    </a:lnTo>
                    <a:lnTo>
                      <a:pt x="50" y="7"/>
                    </a:lnTo>
                    <a:lnTo>
                      <a:pt x="50" y="4"/>
                    </a:lnTo>
                    <a:lnTo>
                      <a:pt x="54" y="0"/>
                    </a:lnTo>
                    <a:lnTo>
                      <a:pt x="50" y="0"/>
                    </a:lnTo>
                    <a:lnTo>
                      <a:pt x="47" y="0"/>
                    </a:lnTo>
                    <a:lnTo>
                      <a:pt x="47" y="0"/>
                    </a:lnTo>
                    <a:lnTo>
                      <a:pt x="36" y="0"/>
                    </a:lnTo>
                    <a:lnTo>
                      <a:pt x="25" y="4"/>
                    </a:lnTo>
                    <a:lnTo>
                      <a:pt x="22"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36" name="Freeform 961">
                <a:extLst>
                  <a:ext uri="{FF2B5EF4-FFF2-40B4-BE49-F238E27FC236}">
                    <a16:creationId xmlns:a16="http://schemas.microsoft.com/office/drawing/2014/main" id="{A6E32548-7F1E-4006-9ABF-57B80805664F}"/>
                  </a:ext>
                </a:extLst>
              </p:cNvPr>
              <p:cNvSpPr>
                <a:spLocks/>
              </p:cNvSpPr>
              <p:nvPr/>
            </p:nvSpPr>
            <p:spPr bwMode="auto">
              <a:xfrm>
                <a:off x="4997" y="515"/>
                <a:ext cx="65" cy="29"/>
              </a:xfrm>
              <a:custGeom>
                <a:avLst/>
                <a:gdLst>
                  <a:gd name="T0" fmla="*/ 22 w 65"/>
                  <a:gd name="T1" fmla="*/ 4 h 29"/>
                  <a:gd name="T2" fmla="*/ 14 w 65"/>
                  <a:gd name="T3" fmla="*/ 7 h 29"/>
                  <a:gd name="T4" fmla="*/ 4 w 65"/>
                  <a:gd name="T5" fmla="*/ 11 h 29"/>
                  <a:gd name="T6" fmla="*/ 4 w 65"/>
                  <a:gd name="T7" fmla="*/ 14 h 29"/>
                  <a:gd name="T8" fmla="*/ 7 w 65"/>
                  <a:gd name="T9" fmla="*/ 11 h 29"/>
                  <a:gd name="T10" fmla="*/ 7 w 65"/>
                  <a:gd name="T11" fmla="*/ 14 h 29"/>
                  <a:gd name="T12" fmla="*/ 7 w 65"/>
                  <a:gd name="T13" fmla="*/ 14 h 29"/>
                  <a:gd name="T14" fmla="*/ 7 w 65"/>
                  <a:gd name="T15" fmla="*/ 18 h 29"/>
                  <a:gd name="T16" fmla="*/ 4 w 65"/>
                  <a:gd name="T17" fmla="*/ 18 h 29"/>
                  <a:gd name="T18" fmla="*/ 4 w 65"/>
                  <a:gd name="T19" fmla="*/ 18 h 29"/>
                  <a:gd name="T20" fmla="*/ 0 w 65"/>
                  <a:gd name="T21" fmla="*/ 22 h 29"/>
                  <a:gd name="T22" fmla="*/ 14 w 65"/>
                  <a:gd name="T23" fmla="*/ 25 h 29"/>
                  <a:gd name="T24" fmla="*/ 14 w 65"/>
                  <a:gd name="T25" fmla="*/ 25 h 29"/>
                  <a:gd name="T26" fmla="*/ 18 w 65"/>
                  <a:gd name="T27" fmla="*/ 29 h 29"/>
                  <a:gd name="T28" fmla="*/ 18 w 65"/>
                  <a:gd name="T29" fmla="*/ 29 h 29"/>
                  <a:gd name="T30" fmla="*/ 22 w 65"/>
                  <a:gd name="T31" fmla="*/ 29 h 29"/>
                  <a:gd name="T32" fmla="*/ 25 w 65"/>
                  <a:gd name="T33" fmla="*/ 25 h 29"/>
                  <a:gd name="T34" fmla="*/ 25 w 65"/>
                  <a:gd name="T35" fmla="*/ 25 h 29"/>
                  <a:gd name="T36" fmla="*/ 29 w 65"/>
                  <a:gd name="T37" fmla="*/ 25 h 29"/>
                  <a:gd name="T38" fmla="*/ 29 w 65"/>
                  <a:gd name="T39" fmla="*/ 25 h 29"/>
                  <a:gd name="T40" fmla="*/ 32 w 65"/>
                  <a:gd name="T41" fmla="*/ 22 h 29"/>
                  <a:gd name="T42" fmla="*/ 32 w 65"/>
                  <a:gd name="T43" fmla="*/ 22 h 29"/>
                  <a:gd name="T44" fmla="*/ 36 w 65"/>
                  <a:gd name="T45" fmla="*/ 18 h 29"/>
                  <a:gd name="T46" fmla="*/ 50 w 65"/>
                  <a:gd name="T47" fmla="*/ 18 h 29"/>
                  <a:gd name="T48" fmla="*/ 54 w 65"/>
                  <a:gd name="T49" fmla="*/ 18 h 29"/>
                  <a:gd name="T50" fmla="*/ 54 w 65"/>
                  <a:gd name="T51" fmla="*/ 22 h 29"/>
                  <a:gd name="T52" fmla="*/ 65 w 65"/>
                  <a:gd name="T53" fmla="*/ 18 h 29"/>
                  <a:gd name="T54" fmla="*/ 57 w 65"/>
                  <a:gd name="T55" fmla="*/ 14 h 29"/>
                  <a:gd name="T56" fmla="*/ 54 w 65"/>
                  <a:gd name="T57" fmla="*/ 11 h 29"/>
                  <a:gd name="T58" fmla="*/ 54 w 65"/>
                  <a:gd name="T59" fmla="*/ 11 h 29"/>
                  <a:gd name="T60" fmla="*/ 50 w 65"/>
                  <a:gd name="T61" fmla="*/ 11 h 29"/>
                  <a:gd name="T62" fmla="*/ 47 w 65"/>
                  <a:gd name="T63" fmla="*/ 7 h 29"/>
                  <a:gd name="T64" fmla="*/ 50 w 65"/>
                  <a:gd name="T65" fmla="*/ 7 h 29"/>
                  <a:gd name="T66" fmla="*/ 50 w 65"/>
                  <a:gd name="T67" fmla="*/ 4 h 29"/>
                  <a:gd name="T68" fmla="*/ 54 w 65"/>
                  <a:gd name="T69" fmla="*/ 0 h 29"/>
                  <a:gd name="T70" fmla="*/ 50 w 65"/>
                  <a:gd name="T71" fmla="*/ 0 h 29"/>
                  <a:gd name="T72" fmla="*/ 47 w 65"/>
                  <a:gd name="T73" fmla="*/ 0 h 29"/>
                  <a:gd name="T74" fmla="*/ 47 w 65"/>
                  <a:gd name="T75" fmla="*/ 0 h 29"/>
                  <a:gd name="T76" fmla="*/ 36 w 65"/>
                  <a:gd name="T77" fmla="*/ 0 h 29"/>
                  <a:gd name="T78" fmla="*/ 25 w 65"/>
                  <a:gd name="T79" fmla="*/ 4 h 29"/>
                  <a:gd name="T80" fmla="*/ 22 w 65"/>
                  <a:gd name="T81"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29">
                    <a:moveTo>
                      <a:pt x="22" y="4"/>
                    </a:moveTo>
                    <a:lnTo>
                      <a:pt x="14" y="7"/>
                    </a:lnTo>
                    <a:lnTo>
                      <a:pt x="4" y="11"/>
                    </a:lnTo>
                    <a:lnTo>
                      <a:pt x="4" y="14"/>
                    </a:lnTo>
                    <a:lnTo>
                      <a:pt x="7" y="11"/>
                    </a:lnTo>
                    <a:lnTo>
                      <a:pt x="7" y="14"/>
                    </a:lnTo>
                    <a:lnTo>
                      <a:pt x="7" y="14"/>
                    </a:lnTo>
                    <a:lnTo>
                      <a:pt x="7" y="18"/>
                    </a:lnTo>
                    <a:lnTo>
                      <a:pt x="4" y="18"/>
                    </a:lnTo>
                    <a:lnTo>
                      <a:pt x="4" y="18"/>
                    </a:lnTo>
                    <a:lnTo>
                      <a:pt x="0" y="22"/>
                    </a:lnTo>
                    <a:lnTo>
                      <a:pt x="14" y="25"/>
                    </a:lnTo>
                    <a:lnTo>
                      <a:pt x="14" y="25"/>
                    </a:lnTo>
                    <a:lnTo>
                      <a:pt x="18" y="29"/>
                    </a:lnTo>
                    <a:lnTo>
                      <a:pt x="18" y="29"/>
                    </a:lnTo>
                    <a:lnTo>
                      <a:pt x="22" y="29"/>
                    </a:lnTo>
                    <a:lnTo>
                      <a:pt x="25" y="25"/>
                    </a:lnTo>
                    <a:lnTo>
                      <a:pt x="25" y="25"/>
                    </a:lnTo>
                    <a:lnTo>
                      <a:pt x="29" y="25"/>
                    </a:lnTo>
                    <a:lnTo>
                      <a:pt x="29" y="25"/>
                    </a:lnTo>
                    <a:lnTo>
                      <a:pt x="32" y="22"/>
                    </a:lnTo>
                    <a:lnTo>
                      <a:pt x="32" y="22"/>
                    </a:lnTo>
                    <a:lnTo>
                      <a:pt x="36" y="18"/>
                    </a:lnTo>
                    <a:lnTo>
                      <a:pt x="50" y="18"/>
                    </a:lnTo>
                    <a:lnTo>
                      <a:pt x="54" y="18"/>
                    </a:lnTo>
                    <a:lnTo>
                      <a:pt x="54" y="22"/>
                    </a:lnTo>
                    <a:lnTo>
                      <a:pt x="65" y="18"/>
                    </a:lnTo>
                    <a:lnTo>
                      <a:pt x="57" y="14"/>
                    </a:lnTo>
                    <a:lnTo>
                      <a:pt x="54" y="11"/>
                    </a:lnTo>
                    <a:lnTo>
                      <a:pt x="54" y="11"/>
                    </a:lnTo>
                    <a:lnTo>
                      <a:pt x="50" y="11"/>
                    </a:lnTo>
                    <a:lnTo>
                      <a:pt x="47" y="7"/>
                    </a:lnTo>
                    <a:lnTo>
                      <a:pt x="50" y="7"/>
                    </a:lnTo>
                    <a:lnTo>
                      <a:pt x="50" y="4"/>
                    </a:lnTo>
                    <a:lnTo>
                      <a:pt x="54" y="0"/>
                    </a:lnTo>
                    <a:lnTo>
                      <a:pt x="50" y="0"/>
                    </a:lnTo>
                    <a:lnTo>
                      <a:pt x="47" y="0"/>
                    </a:lnTo>
                    <a:lnTo>
                      <a:pt x="47" y="0"/>
                    </a:lnTo>
                    <a:lnTo>
                      <a:pt x="36" y="0"/>
                    </a:lnTo>
                    <a:lnTo>
                      <a:pt x="25" y="4"/>
                    </a:lnTo>
                    <a:lnTo>
                      <a:pt x="22"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37" name="Freeform 962">
                <a:extLst>
                  <a:ext uri="{FF2B5EF4-FFF2-40B4-BE49-F238E27FC236}">
                    <a16:creationId xmlns:a16="http://schemas.microsoft.com/office/drawing/2014/main" id="{26C970C2-B6F2-4FB1-9784-D22334F6B696}"/>
                  </a:ext>
                </a:extLst>
              </p:cNvPr>
              <p:cNvSpPr>
                <a:spLocks/>
              </p:cNvSpPr>
              <p:nvPr/>
            </p:nvSpPr>
            <p:spPr bwMode="auto">
              <a:xfrm>
                <a:off x="4997" y="497"/>
                <a:ext cx="25" cy="7"/>
              </a:xfrm>
              <a:custGeom>
                <a:avLst/>
                <a:gdLst>
                  <a:gd name="T0" fmla="*/ 22 w 25"/>
                  <a:gd name="T1" fmla="*/ 0 h 7"/>
                  <a:gd name="T2" fmla="*/ 25 w 25"/>
                  <a:gd name="T3" fmla="*/ 0 h 7"/>
                  <a:gd name="T4" fmla="*/ 25 w 25"/>
                  <a:gd name="T5" fmla="*/ 4 h 7"/>
                  <a:gd name="T6" fmla="*/ 25 w 25"/>
                  <a:gd name="T7" fmla="*/ 4 h 7"/>
                  <a:gd name="T8" fmla="*/ 22 w 25"/>
                  <a:gd name="T9" fmla="*/ 7 h 7"/>
                  <a:gd name="T10" fmla="*/ 18 w 25"/>
                  <a:gd name="T11" fmla="*/ 7 h 7"/>
                  <a:gd name="T12" fmla="*/ 11 w 25"/>
                  <a:gd name="T13" fmla="*/ 4 h 7"/>
                  <a:gd name="T14" fmla="*/ 7 w 25"/>
                  <a:gd name="T15" fmla="*/ 4 h 7"/>
                  <a:gd name="T16" fmla="*/ 0 w 25"/>
                  <a:gd name="T17" fmla="*/ 4 h 7"/>
                  <a:gd name="T18" fmla="*/ 0 w 25"/>
                  <a:gd name="T19" fmla="*/ 4 h 7"/>
                  <a:gd name="T20" fmla="*/ 0 w 25"/>
                  <a:gd name="T21" fmla="*/ 0 h 7"/>
                  <a:gd name="T22" fmla="*/ 0 w 25"/>
                  <a:gd name="T23" fmla="*/ 0 h 7"/>
                  <a:gd name="T24" fmla="*/ 0 w 25"/>
                  <a:gd name="T25" fmla="*/ 0 h 7"/>
                  <a:gd name="T26" fmla="*/ 4 w 25"/>
                  <a:gd name="T27" fmla="*/ 0 h 7"/>
                  <a:gd name="T28" fmla="*/ 4 w 25"/>
                  <a:gd name="T29" fmla="*/ 0 h 7"/>
                  <a:gd name="T30" fmla="*/ 7 w 25"/>
                  <a:gd name="T31" fmla="*/ 0 h 7"/>
                  <a:gd name="T32" fmla="*/ 11 w 25"/>
                  <a:gd name="T33" fmla="*/ 0 h 7"/>
                  <a:gd name="T34" fmla="*/ 14 w 25"/>
                  <a:gd name="T35" fmla="*/ 0 h 7"/>
                  <a:gd name="T36" fmla="*/ 14 w 25"/>
                  <a:gd name="T37" fmla="*/ 0 h 7"/>
                  <a:gd name="T38" fmla="*/ 18 w 25"/>
                  <a:gd name="T39" fmla="*/ 0 h 7"/>
                  <a:gd name="T40" fmla="*/ 22 w 25"/>
                  <a:gd name="T4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7">
                    <a:moveTo>
                      <a:pt x="22" y="0"/>
                    </a:moveTo>
                    <a:lnTo>
                      <a:pt x="25" y="0"/>
                    </a:lnTo>
                    <a:lnTo>
                      <a:pt x="25" y="4"/>
                    </a:lnTo>
                    <a:lnTo>
                      <a:pt x="25" y="4"/>
                    </a:lnTo>
                    <a:lnTo>
                      <a:pt x="22" y="7"/>
                    </a:lnTo>
                    <a:lnTo>
                      <a:pt x="18" y="7"/>
                    </a:lnTo>
                    <a:lnTo>
                      <a:pt x="11" y="4"/>
                    </a:lnTo>
                    <a:lnTo>
                      <a:pt x="7" y="4"/>
                    </a:lnTo>
                    <a:lnTo>
                      <a:pt x="0" y="4"/>
                    </a:lnTo>
                    <a:lnTo>
                      <a:pt x="0" y="4"/>
                    </a:lnTo>
                    <a:lnTo>
                      <a:pt x="0" y="0"/>
                    </a:lnTo>
                    <a:lnTo>
                      <a:pt x="0" y="0"/>
                    </a:lnTo>
                    <a:lnTo>
                      <a:pt x="0" y="0"/>
                    </a:lnTo>
                    <a:lnTo>
                      <a:pt x="4" y="0"/>
                    </a:lnTo>
                    <a:lnTo>
                      <a:pt x="4" y="0"/>
                    </a:lnTo>
                    <a:lnTo>
                      <a:pt x="7" y="0"/>
                    </a:lnTo>
                    <a:lnTo>
                      <a:pt x="11" y="0"/>
                    </a:lnTo>
                    <a:lnTo>
                      <a:pt x="14" y="0"/>
                    </a:lnTo>
                    <a:lnTo>
                      <a:pt x="14" y="0"/>
                    </a:lnTo>
                    <a:lnTo>
                      <a:pt x="18" y="0"/>
                    </a:lnTo>
                    <a:lnTo>
                      <a:pt x="22"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38" name="Freeform 963">
                <a:extLst>
                  <a:ext uri="{FF2B5EF4-FFF2-40B4-BE49-F238E27FC236}">
                    <a16:creationId xmlns:a16="http://schemas.microsoft.com/office/drawing/2014/main" id="{20363F5B-0C72-42ED-90CB-4DC538D7D7EC}"/>
                  </a:ext>
                </a:extLst>
              </p:cNvPr>
              <p:cNvSpPr>
                <a:spLocks/>
              </p:cNvSpPr>
              <p:nvPr/>
            </p:nvSpPr>
            <p:spPr bwMode="auto">
              <a:xfrm>
                <a:off x="4997" y="497"/>
                <a:ext cx="25" cy="7"/>
              </a:xfrm>
              <a:custGeom>
                <a:avLst/>
                <a:gdLst>
                  <a:gd name="T0" fmla="*/ 22 w 25"/>
                  <a:gd name="T1" fmla="*/ 0 h 7"/>
                  <a:gd name="T2" fmla="*/ 25 w 25"/>
                  <a:gd name="T3" fmla="*/ 0 h 7"/>
                  <a:gd name="T4" fmla="*/ 25 w 25"/>
                  <a:gd name="T5" fmla="*/ 4 h 7"/>
                  <a:gd name="T6" fmla="*/ 25 w 25"/>
                  <a:gd name="T7" fmla="*/ 4 h 7"/>
                  <a:gd name="T8" fmla="*/ 22 w 25"/>
                  <a:gd name="T9" fmla="*/ 7 h 7"/>
                  <a:gd name="T10" fmla="*/ 18 w 25"/>
                  <a:gd name="T11" fmla="*/ 7 h 7"/>
                  <a:gd name="T12" fmla="*/ 11 w 25"/>
                  <a:gd name="T13" fmla="*/ 4 h 7"/>
                  <a:gd name="T14" fmla="*/ 7 w 25"/>
                  <a:gd name="T15" fmla="*/ 4 h 7"/>
                  <a:gd name="T16" fmla="*/ 0 w 25"/>
                  <a:gd name="T17" fmla="*/ 4 h 7"/>
                  <a:gd name="T18" fmla="*/ 0 w 25"/>
                  <a:gd name="T19" fmla="*/ 4 h 7"/>
                  <a:gd name="T20" fmla="*/ 0 w 25"/>
                  <a:gd name="T21" fmla="*/ 0 h 7"/>
                  <a:gd name="T22" fmla="*/ 0 w 25"/>
                  <a:gd name="T23" fmla="*/ 0 h 7"/>
                  <a:gd name="T24" fmla="*/ 0 w 25"/>
                  <a:gd name="T25" fmla="*/ 0 h 7"/>
                  <a:gd name="T26" fmla="*/ 4 w 25"/>
                  <a:gd name="T27" fmla="*/ 0 h 7"/>
                  <a:gd name="T28" fmla="*/ 4 w 25"/>
                  <a:gd name="T29" fmla="*/ 0 h 7"/>
                  <a:gd name="T30" fmla="*/ 7 w 25"/>
                  <a:gd name="T31" fmla="*/ 0 h 7"/>
                  <a:gd name="T32" fmla="*/ 11 w 25"/>
                  <a:gd name="T33" fmla="*/ 0 h 7"/>
                  <a:gd name="T34" fmla="*/ 14 w 25"/>
                  <a:gd name="T35" fmla="*/ 0 h 7"/>
                  <a:gd name="T36" fmla="*/ 14 w 25"/>
                  <a:gd name="T37" fmla="*/ 0 h 7"/>
                  <a:gd name="T38" fmla="*/ 18 w 25"/>
                  <a:gd name="T39" fmla="*/ 0 h 7"/>
                  <a:gd name="T40" fmla="*/ 22 w 25"/>
                  <a:gd name="T4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7">
                    <a:moveTo>
                      <a:pt x="22" y="0"/>
                    </a:moveTo>
                    <a:lnTo>
                      <a:pt x="25" y="0"/>
                    </a:lnTo>
                    <a:lnTo>
                      <a:pt x="25" y="4"/>
                    </a:lnTo>
                    <a:lnTo>
                      <a:pt x="25" y="4"/>
                    </a:lnTo>
                    <a:lnTo>
                      <a:pt x="22" y="7"/>
                    </a:lnTo>
                    <a:lnTo>
                      <a:pt x="18" y="7"/>
                    </a:lnTo>
                    <a:lnTo>
                      <a:pt x="11" y="4"/>
                    </a:lnTo>
                    <a:lnTo>
                      <a:pt x="7" y="4"/>
                    </a:lnTo>
                    <a:lnTo>
                      <a:pt x="0" y="4"/>
                    </a:lnTo>
                    <a:lnTo>
                      <a:pt x="0" y="4"/>
                    </a:lnTo>
                    <a:lnTo>
                      <a:pt x="0" y="0"/>
                    </a:lnTo>
                    <a:lnTo>
                      <a:pt x="0" y="0"/>
                    </a:lnTo>
                    <a:lnTo>
                      <a:pt x="0" y="0"/>
                    </a:lnTo>
                    <a:lnTo>
                      <a:pt x="4" y="0"/>
                    </a:lnTo>
                    <a:lnTo>
                      <a:pt x="4" y="0"/>
                    </a:lnTo>
                    <a:lnTo>
                      <a:pt x="7" y="0"/>
                    </a:lnTo>
                    <a:lnTo>
                      <a:pt x="11" y="0"/>
                    </a:lnTo>
                    <a:lnTo>
                      <a:pt x="14" y="0"/>
                    </a:lnTo>
                    <a:lnTo>
                      <a:pt x="14" y="0"/>
                    </a:lnTo>
                    <a:lnTo>
                      <a:pt x="18" y="0"/>
                    </a:lnTo>
                    <a:lnTo>
                      <a:pt x="22"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39" name="Freeform 964">
                <a:extLst>
                  <a:ext uri="{FF2B5EF4-FFF2-40B4-BE49-F238E27FC236}">
                    <a16:creationId xmlns:a16="http://schemas.microsoft.com/office/drawing/2014/main" id="{09A9FF9D-C50A-4EA6-AE5D-45E7068C1FE1}"/>
                  </a:ext>
                </a:extLst>
              </p:cNvPr>
              <p:cNvSpPr>
                <a:spLocks/>
              </p:cNvSpPr>
              <p:nvPr/>
            </p:nvSpPr>
            <p:spPr bwMode="auto">
              <a:xfrm>
                <a:off x="4904" y="494"/>
                <a:ext cx="21" cy="7"/>
              </a:xfrm>
              <a:custGeom>
                <a:avLst/>
                <a:gdLst>
                  <a:gd name="T0" fmla="*/ 11 w 21"/>
                  <a:gd name="T1" fmla="*/ 0 h 7"/>
                  <a:gd name="T2" fmla="*/ 7 w 21"/>
                  <a:gd name="T3" fmla="*/ 0 h 7"/>
                  <a:gd name="T4" fmla="*/ 0 w 21"/>
                  <a:gd name="T5" fmla="*/ 0 h 7"/>
                  <a:gd name="T6" fmla="*/ 0 w 21"/>
                  <a:gd name="T7" fmla="*/ 3 h 7"/>
                  <a:gd name="T8" fmla="*/ 0 w 21"/>
                  <a:gd name="T9" fmla="*/ 3 h 7"/>
                  <a:gd name="T10" fmla="*/ 0 w 21"/>
                  <a:gd name="T11" fmla="*/ 3 h 7"/>
                  <a:gd name="T12" fmla="*/ 0 w 21"/>
                  <a:gd name="T13" fmla="*/ 7 h 7"/>
                  <a:gd name="T14" fmla="*/ 7 w 21"/>
                  <a:gd name="T15" fmla="*/ 7 h 7"/>
                  <a:gd name="T16" fmla="*/ 21 w 21"/>
                  <a:gd name="T17" fmla="*/ 7 h 7"/>
                  <a:gd name="T18" fmla="*/ 21 w 21"/>
                  <a:gd name="T19" fmla="*/ 3 h 7"/>
                  <a:gd name="T20" fmla="*/ 21 w 21"/>
                  <a:gd name="T21" fmla="*/ 3 h 7"/>
                  <a:gd name="T22" fmla="*/ 21 w 21"/>
                  <a:gd name="T23" fmla="*/ 3 h 7"/>
                  <a:gd name="T24" fmla="*/ 21 w 21"/>
                  <a:gd name="T25" fmla="*/ 0 h 7"/>
                  <a:gd name="T26" fmla="*/ 11 w 21"/>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7">
                    <a:moveTo>
                      <a:pt x="11" y="0"/>
                    </a:moveTo>
                    <a:lnTo>
                      <a:pt x="7" y="0"/>
                    </a:lnTo>
                    <a:lnTo>
                      <a:pt x="0" y="0"/>
                    </a:lnTo>
                    <a:lnTo>
                      <a:pt x="0" y="3"/>
                    </a:lnTo>
                    <a:lnTo>
                      <a:pt x="0" y="3"/>
                    </a:lnTo>
                    <a:lnTo>
                      <a:pt x="0" y="3"/>
                    </a:lnTo>
                    <a:lnTo>
                      <a:pt x="0" y="7"/>
                    </a:lnTo>
                    <a:lnTo>
                      <a:pt x="7" y="7"/>
                    </a:lnTo>
                    <a:lnTo>
                      <a:pt x="21" y="7"/>
                    </a:lnTo>
                    <a:lnTo>
                      <a:pt x="21" y="3"/>
                    </a:lnTo>
                    <a:lnTo>
                      <a:pt x="21" y="3"/>
                    </a:lnTo>
                    <a:lnTo>
                      <a:pt x="21" y="3"/>
                    </a:lnTo>
                    <a:lnTo>
                      <a:pt x="21" y="0"/>
                    </a:lnTo>
                    <a:lnTo>
                      <a:pt x="11"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40" name="Freeform 965">
                <a:extLst>
                  <a:ext uri="{FF2B5EF4-FFF2-40B4-BE49-F238E27FC236}">
                    <a16:creationId xmlns:a16="http://schemas.microsoft.com/office/drawing/2014/main" id="{B32FBEF1-9395-4A36-A090-B014690CD871}"/>
                  </a:ext>
                </a:extLst>
              </p:cNvPr>
              <p:cNvSpPr>
                <a:spLocks/>
              </p:cNvSpPr>
              <p:nvPr/>
            </p:nvSpPr>
            <p:spPr bwMode="auto">
              <a:xfrm>
                <a:off x="4904" y="494"/>
                <a:ext cx="21" cy="7"/>
              </a:xfrm>
              <a:custGeom>
                <a:avLst/>
                <a:gdLst>
                  <a:gd name="T0" fmla="*/ 11 w 21"/>
                  <a:gd name="T1" fmla="*/ 0 h 7"/>
                  <a:gd name="T2" fmla="*/ 7 w 21"/>
                  <a:gd name="T3" fmla="*/ 0 h 7"/>
                  <a:gd name="T4" fmla="*/ 0 w 21"/>
                  <a:gd name="T5" fmla="*/ 0 h 7"/>
                  <a:gd name="T6" fmla="*/ 0 w 21"/>
                  <a:gd name="T7" fmla="*/ 3 h 7"/>
                  <a:gd name="T8" fmla="*/ 0 w 21"/>
                  <a:gd name="T9" fmla="*/ 3 h 7"/>
                  <a:gd name="T10" fmla="*/ 0 w 21"/>
                  <a:gd name="T11" fmla="*/ 3 h 7"/>
                  <a:gd name="T12" fmla="*/ 0 w 21"/>
                  <a:gd name="T13" fmla="*/ 7 h 7"/>
                  <a:gd name="T14" fmla="*/ 7 w 21"/>
                  <a:gd name="T15" fmla="*/ 7 h 7"/>
                  <a:gd name="T16" fmla="*/ 21 w 21"/>
                  <a:gd name="T17" fmla="*/ 7 h 7"/>
                  <a:gd name="T18" fmla="*/ 21 w 21"/>
                  <a:gd name="T19" fmla="*/ 3 h 7"/>
                  <a:gd name="T20" fmla="*/ 21 w 21"/>
                  <a:gd name="T21" fmla="*/ 3 h 7"/>
                  <a:gd name="T22" fmla="*/ 21 w 21"/>
                  <a:gd name="T23" fmla="*/ 3 h 7"/>
                  <a:gd name="T24" fmla="*/ 21 w 21"/>
                  <a:gd name="T25" fmla="*/ 0 h 7"/>
                  <a:gd name="T26" fmla="*/ 11 w 21"/>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7">
                    <a:moveTo>
                      <a:pt x="11" y="0"/>
                    </a:moveTo>
                    <a:lnTo>
                      <a:pt x="7" y="0"/>
                    </a:lnTo>
                    <a:lnTo>
                      <a:pt x="0" y="0"/>
                    </a:lnTo>
                    <a:lnTo>
                      <a:pt x="0" y="3"/>
                    </a:lnTo>
                    <a:lnTo>
                      <a:pt x="0" y="3"/>
                    </a:lnTo>
                    <a:lnTo>
                      <a:pt x="0" y="3"/>
                    </a:lnTo>
                    <a:lnTo>
                      <a:pt x="0" y="7"/>
                    </a:lnTo>
                    <a:lnTo>
                      <a:pt x="7" y="7"/>
                    </a:lnTo>
                    <a:lnTo>
                      <a:pt x="21" y="7"/>
                    </a:lnTo>
                    <a:lnTo>
                      <a:pt x="21" y="3"/>
                    </a:lnTo>
                    <a:lnTo>
                      <a:pt x="21" y="3"/>
                    </a:lnTo>
                    <a:lnTo>
                      <a:pt x="21" y="3"/>
                    </a:lnTo>
                    <a:lnTo>
                      <a:pt x="21" y="0"/>
                    </a:lnTo>
                    <a:lnTo>
                      <a:pt x="11"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41" name="Freeform 966">
                <a:extLst>
                  <a:ext uri="{FF2B5EF4-FFF2-40B4-BE49-F238E27FC236}">
                    <a16:creationId xmlns:a16="http://schemas.microsoft.com/office/drawing/2014/main" id="{68B480E7-0C69-41CB-BEA4-89C499209FEF}"/>
                  </a:ext>
                </a:extLst>
              </p:cNvPr>
              <p:cNvSpPr>
                <a:spLocks/>
              </p:cNvSpPr>
              <p:nvPr/>
            </p:nvSpPr>
            <p:spPr bwMode="auto">
              <a:xfrm>
                <a:off x="4879" y="508"/>
                <a:ext cx="36" cy="7"/>
              </a:xfrm>
              <a:custGeom>
                <a:avLst/>
                <a:gdLst>
                  <a:gd name="T0" fmla="*/ 21 w 36"/>
                  <a:gd name="T1" fmla="*/ 0 h 7"/>
                  <a:gd name="T2" fmla="*/ 18 w 36"/>
                  <a:gd name="T3" fmla="*/ 0 h 7"/>
                  <a:gd name="T4" fmla="*/ 3 w 36"/>
                  <a:gd name="T5" fmla="*/ 0 h 7"/>
                  <a:gd name="T6" fmla="*/ 3 w 36"/>
                  <a:gd name="T7" fmla="*/ 4 h 7"/>
                  <a:gd name="T8" fmla="*/ 3 w 36"/>
                  <a:gd name="T9" fmla="*/ 4 h 7"/>
                  <a:gd name="T10" fmla="*/ 0 w 36"/>
                  <a:gd name="T11" fmla="*/ 4 h 7"/>
                  <a:gd name="T12" fmla="*/ 18 w 36"/>
                  <a:gd name="T13" fmla="*/ 7 h 7"/>
                  <a:gd name="T14" fmla="*/ 18 w 36"/>
                  <a:gd name="T15" fmla="*/ 7 h 7"/>
                  <a:gd name="T16" fmla="*/ 21 w 36"/>
                  <a:gd name="T17" fmla="*/ 7 h 7"/>
                  <a:gd name="T18" fmla="*/ 25 w 36"/>
                  <a:gd name="T19" fmla="*/ 7 h 7"/>
                  <a:gd name="T20" fmla="*/ 32 w 36"/>
                  <a:gd name="T21" fmla="*/ 7 h 7"/>
                  <a:gd name="T22" fmla="*/ 36 w 36"/>
                  <a:gd name="T23" fmla="*/ 4 h 7"/>
                  <a:gd name="T24" fmla="*/ 32 w 36"/>
                  <a:gd name="T25" fmla="*/ 4 h 7"/>
                  <a:gd name="T26" fmla="*/ 25 w 36"/>
                  <a:gd name="T27" fmla="*/ 0 h 7"/>
                  <a:gd name="T28" fmla="*/ 21 w 3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
                    <a:moveTo>
                      <a:pt x="21" y="0"/>
                    </a:moveTo>
                    <a:lnTo>
                      <a:pt x="18" y="0"/>
                    </a:lnTo>
                    <a:lnTo>
                      <a:pt x="3" y="0"/>
                    </a:lnTo>
                    <a:lnTo>
                      <a:pt x="3" y="4"/>
                    </a:lnTo>
                    <a:lnTo>
                      <a:pt x="3" y="4"/>
                    </a:lnTo>
                    <a:lnTo>
                      <a:pt x="0" y="4"/>
                    </a:lnTo>
                    <a:lnTo>
                      <a:pt x="18" y="7"/>
                    </a:lnTo>
                    <a:lnTo>
                      <a:pt x="18" y="7"/>
                    </a:lnTo>
                    <a:lnTo>
                      <a:pt x="21" y="7"/>
                    </a:lnTo>
                    <a:lnTo>
                      <a:pt x="25" y="7"/>
                    </a:lnTo>
                    <a:lnTo>
                      <a:pt x="32" y="7"/>
                    </a:lnTo>
                    <a:lnTo>
                      <a:pt x="36" y="4"/>
                    </a:lnTo>
                    <a:lnTo>
                      <a:pt x="32" y="4"/>
                    </a:lnTo>
                    <a:lnTo>
                      <a:pt x="25" y="0"/>
                    </a:lnTo>
                    <a:lnTo>
                      <a:pt x="21"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42" name="Freeform 967">
                <a:extLst>
                  <a:ext uri="{FF2B5EF4-FFF2-40B4-BE49-F238E27FC236}">
                    <a16:creationId xmlns:a16="http://schemas.microsoft.com/office/drawing/2014/main" id="{0D88118C-F937-42D6-8F0D-18237AB5E755}"/>
                  </a:ext>
                </a:extLst>
              </p:cNvPr>
              <p:cNvSpPr>
                <a:spLocks/>
              </p:cNvSpPr>
              <p:nvPr/>
            </p:nvSpPr>
            <p:spPr bwMode="auto">
              <a:xfrm>
                <a:off x="4879" y="508"/>
                <a:ext cx="36" cy="7"/>
              </a:xfrm>
              <a:custGeom>
                <a:avLst/>
                <a:gdLst>
                  <a:gd name="T0" fmla="*/ 21 w 36"/>
                  <a:gd name="T1" fmla="*/ 0 h 7"/>
                  <a:gd name="T2" fmla="*/ 18 w 36"/>
                  <a:gd name="T3" fmla="*/ 0 h 7"/>
                  <a:gd name="T4" fmla="*/ 3 w 36"/>
                  <a:gd name="T5" fmla="*/ 0 h 7"/>
                  <a:gd name="T6" fmla="*/ 3 w 36"/>
                  <a:gd name="T7" fmla="*/ 4 h 7"/>
                  <a:gd name="T8" fmla="*/ 3 w 36"/>
                  <a:gd name="T9" fmla="*/ 4 h 7"/>
                  <a:gd name="T10" fmla="*/ 0 w 36"/>
                  <a:gd name="T11" fmla="*/ 4 h 7"/>
                  <a:gd name="T12" fmla="*/ 18 w 36"/>
                  <a:gd name="T13" fmla="*/ 7 h 7"/>
                  <a:gd name="T14" fmla="*/ 18 w 36"/>
                  <a:gd name="T15" fmla="*/ 7 h 7"/>
                  <a:gd name="T16" fmla="*/ 21 w 36"/>
                  <a:gd name="T17" fmla="*/ 7 h 7"/>
                  <a:gd name="T18" fmla="*/ 25 w 36"/>
                  <a:gd name="T19" fmla="*/ 7 h 7"/>
                  <a:gd name="T20" fmla="*/ 32 w 36"/>
                  <a:gd name="T21" fmla="*/ 7 h 7"/>
                  <a:gd name="T22" fmla="*/ 36 w 36"/>
                  <a:gd name="T23" fmla="*/ 4 h 7"/>
                  <a:gd name="T24" fmla="*/ 32 w 36"/>
                  <a:gd name="T25" fmla="*/ 4 h 7"/>
                  <a:gd name="T26" fmla="*/ 25 w 36"/>
                  <a:gd name="T27" fmla="*/ 0 h 7"/>
                  <a:gd name="T28" fmla="*/ 21 w 3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
                    <a:moveTo>
                      <a:pt x="21" y="0"/>
                    </a:moveTo>
                    <a:lnTo>
                      <a:pt x="18" y="0"/>
                    </a:lnTo>
                    <a:lnTo>
                      <a:pt x="3" y="0"/>
                    </a:lnTo>
                    <a:lnTo>
                      <a:pt x="3" y="4"/>
                    </a:lnTo>
                    <a:lnTo>
                      <a:pt x="3" y="4"/>
                    </a:lnTo>
                    <a:lnTo>
                      <a:pt x="0" y="4"/>
                    </a:lnTo>
                    <a:lnTo>
                      <a:pt x="18" y="7"/>
                    </a:lnTo>
                    <a:lnTo>
                      <a:pt x="18" y="7"/>
                    </a:lnTo>
                    <a:lnTo>
                      <a:pt x="21" y="7"/>
                    </a:lnTo>
                    <a:lnTo>
                      <a:pt x="25" y="7"/>
                    </a:lnTo>
                    <a:lnTo>
                      <a:pt x="32" y="7"/>
                    </a:lnTo>
                    <a:lnTo>
                      <a:pt x="36" y="4"/>
                    </a:lnTo>
                    <a:lnTo>
                      <a:pt x="32" y="4"/>
                    </a:lnTo>
                    <a:lnTo>
                      <a:pt x="25" y="0"/>
                    </a:lnTo>
                    <a:lnTo>
                      <a:pt x="21"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43" name="Freeform 968">
                <a:extLst>
                  <a:ext uri="{FF2B5EF4-FFF2-40B4-BE49-F238E27FC236}">
                    <a16:creationId xmlns:a16="http://schemas.microsoft.com/office/drawing/2014/main" id="{C80F0DFF-6290-47E6-91B1-2699BBEA3EFA}"/>
                  </a:ext>
                </a:extLst>
              </p:cNvPr>
              <p:cNvSpPr>
                <a:spLocks/>
              </p:cNvSpPr>
              <p:nvPr/>
            </p:nvSpPr>
            <p:spPr bwMode="auto">
              <a:xfrm>
                <a:off x="4854" y="515"/>
                <a:ext cx="50" cy="11"/>
              </a:xfrm>
              <a:custGeom>
                <a:avLst/>
                <a:gdLst>
                  <a:gd name="T0" fmla="*/ 25 w 50"/>
                  <a:gd name="T1" fmla="*/ 0 h 11"/>
                  <a:gd name="T2" fmla="*/ 21 w 50"/>
                  <a:gd name="T3" fmla="*/ 0 h 11"/>
                  <a:gd name="T4" fmla="*/ 21 w 50"/>
                  <a:gd name="T5" fmla="*/ 0 h 11"/>
                  <a:gd name="T6" fmla="*/ 21 w 50"/>
                  <a:gd name="T7" fmla="*/ 4 h 11"/>
                  <a:gd name="T8" fmla="*/ 21 w 50"/>
                  <a:gd name="T9" fmla="*/ 4 h 11"/>
                  <a:gd name="T10" fmla="*/ 21 w 50"/>
                  <a:gd name="T11" fmla="*/ 4 h 11"/>
                  <a:gd name="T12" fmla="*/ 21 w 50"/>
                  <a:gd name="T13" fmla="*/ 4 h 11"/>
                  <a:gd name="T14" fmla="*/ 21 w 50"/>
                  <a:gd name="T15" fmla="*/ 4 h 11"/>
                  <a:gd name="T16" fmla="*/ 21 w 50"/>
                  <a:gd name="T17" fmla="*/ 7 h 11"/>
                  <a:gd name="T18" fmla="*/ 18 w 50"/>
                  <a:gd name="T19" fmla="*/ 7 h 11"/>
                  <a:gd name="T20" fmla="*/ 18 w 50"/>
                  <a:gd name="T21" fmla="*/ 7 h 11"/>
                  <a:gd name="T22" fmla="*/ 14 w 50"/>
                  <a:gd name="T23" fmla="*/ 7 h 11"/>
                  <a:gd name="T24" fmla="*/ 14 w 50"/>
                  <a:gd name="T25" fmla="*/ 7 h 11"/>
                  <a:gd name="T26" fmla="*/ 11 w 50"/>
                  <a:gd name="T27" fmla="*/ 7 h 11"/>
                  <a:gd name="T28" fmla="*/ 7 w 50"/>
                  <a:gd name="T29" fmla="*/ 4 h 11"/>
                  <a:gd name="T30" fmla="*/ 0 w 50"/>
                  <a:gd name="T31" fmla="*/ 4 h 11"/>
                  <a:gd name="T32" fmla="*/ 0 w 50"/>
                  <a:gd name="T33" fmla="*/ 7 h 11"/>
                  <a:gd name="T34" fmla="*/ 0 w 50"/>
                  <a:gd name="T35" fmla="*/ 7 h 11"/>
                  <a:gd name="T36" fmla="*/ 7 w 50"/>
                  <a:gd name="T37" fmla="*/ 7 h 11"/>
                  <a:gd name="T38" fmla="*/ 7 w 50"/>
                  <a:gd name="T39" fmla="*/ 11 h 11"/>
                  <a:gd name="T40" fmla="*/ 14 w 50"/>
                  <a:gd name="T41" fmla="*/ 7 h 11"/>
                  <a:gd name="T42" fmla="*/ 18 w 50"/>
                  <a:gd name="T43" fmla="*/ 7 h 11"/>
                  <a:gd name="T44" fmla="*/ 18 w 50"/>
                  <a:gd name="T45" fmla="*/ 11 h 11"/>
                  <a:gd name="T46" fmla="*/ 18 w 50"/>
                  <a:gd name="T47" fmla="*/ 11 h 11"/>
                  <a:gd name="T48" fmla="*/ 25 w 50"/>
                  <a:gd name="T49" fmla="*/ 11 h 11"/>
                  <a:gd name="T50" fmla="*/ 21 w 50"/>
                  <a:gd name="T51" fmla="*/ 7 h 11"/>
                  <a:gd name="T52" fmla="*/ 21 w 50"/>
                  <a:gd name="T53" fmla="*/ 7 h 11"/>
                  <a:gd name="T54" fmla="*/ 32 w 50"/>
                  <a:gd name="T55" fmla="*/ 7 h 11"/>
                  <a:gd name="T56" fmla="*/ 32 w 50"/>
                  <a:gd name="T57" fmla="*/ 7 h 11"/>
                  <a:gd name="T58" fmla="*/ 39 w 50"/>
                  <a:gd name="T59" fmla="*/ 7 h 11"/>
                  <a:gd name="T60" fmla="*/ 46 w 50"/>
                  <a:gd name="T61" fmla="*/ 4 h 11"/>
                  <a:gd name="T62" fmla="*/ 50 w 50"/>
                  <a:gd name="T63" fmla="*/ 4 h 11"/>
                  <a:gd name="T64" fmla="*/ 50 w 50"/>
                  <a:gd name="T65" fmla="*/ 4 h 11"/>
                  <a:gd name="T66" fmla="*/ 46 w 50"/>
                  <a:gd name="T67" fmla="*/ 4 h 11"/>
                  <a:gd name="T68" fmla="*/ 43 w 50"/>
                  <a:gd name="T69" fmla="*/ 4 h 11"/>
                  <a:gd name="T70" fmla="*/ 43 w 50"/>
                  <a:gd name="T71" fmla="*/ 4 h 11"/>
                  <a:gd name="T72" fmla="*/ 39 w 50"/>
                  <a:gd name="T73" fmla="*/ 4 h 11"/>
                  <a:gd name="T74" fmla="*/ 36 w 50"/>
                  <a:gd name="T75" fmla="*/ 4 h 11"/>
                  <a:gd name="T76" fmla="*/ 36 w 50"/>
                  <a:gd name="T77" fmla="*/ 0 h 11"/>
                  <a:gd name="T78" fmla="*/ 32 w 50"/>
                  <a:gd name="T79" fmla="*/ 0 h 11"/>
                  <a:gd name="T80" fmla="*/ 28 w 50"/>
                  <a:gd name="T81" fmla="*/ 0 h 11"/>
                  <a:gd name="T82" fmla="*/ 25 w 50"/>
                  <a:gd name="T8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 h="11">
                    <a:moveTo>
                      <a:pt x="25" y="0"/>
                    </a:moveTo>
                    <a:lnTo>
                      <a:pt x="21" y="0"/>
                    </a:lnTo>
                    <a:lnTo>
                      <a:pt x="21" y="0"/>
                    </a:lnTo>
                    <a:lnTo>
                      <a:pt x="21" y="4"/>
                    </a:lnTo>
                    <a:lnTo>
                      <a:pt x="21" y="4"/>
                    </a:lnTo>
                    <a:lnTo>
                      <a:pt x="21" y="4"/>
                    </a:lnTo>
                    <a:lnTo>
                      <a:pt x="21" y="4"/>
                    </a:lnTo>
                    <a:lnTo>
                      <a:pt x="21" y="4"/>
                    </a:lnTo>
                    <a:lnTo>
                      <a:pt x="21" y="7"/>
                    </a:lnTo>
                    <a:lnTo>
                      <a:pt x="18" y="7"/>
                    </a:lnTo>
                    <a:lnTo>
                      <a:pt x="18" y="7"/>
                    </a:lnTo>
                    <a:lnTo>
                      <a:pt x="14" y="7"/>
                    </a:lnTo>
                    <a:lnTo>
                      <a:pt x="14" y="7"/>
                    </a:lnTo>
                    <a:lnTo>
                      <a:pt x="11" y="7"/>
                    </a:lnTo>
                    <a:lnTo>
                      <a:pt x="7" y="4"/>
                    </a:lnTo>
                    <a:lnTo>
                      <a:pt x="0" y="4"/>
                    </a:lnTo>
                    <a:lnTo>
                      <a:pt x="0" y="7"/>
                    </a:lnTo>
                    <a:lnTo>
                      <a:pt x="0" y="7"/>
                    </a:lnTo>
                    <a:lnTo>
                      <a:pt x="7" y="7"/>
                    </a:lnTo>
                    <a:lnTo>
                      <a:pt x="7" y="11"/>
                    </a:lnTo>
                    <a:lnTo>
                      <a:pt x="14" y="7"/>
                    </a:lnTo>
                    <a:lnTo>
                      <a:pt x="18" y="7"/>
                    </a:lnTo>
                    <a:lnTo>
                      <a:pt x="18" y="11"/>
                    </a:lnTo>
                    <a:lnTo>
                      <a:pt x="18" y="11"/>
                    </a:lnTo>
                    <a:lnTo>
                      <a:pt x="25" y="11"/>
                    </a:lnTo>
                    <a:lnTo>
                      <a:pt x="21" y="7"/>
                    </a:lnTo>
                    <a:lnTo>
                      <a:pt x="21" y="7"/>
                    </a:lnTo>
                    <a:lnTo>
                      <a:pt x="32" y="7"/>
                    </a:lnTo>
                    <a:lnTo>
                      <a:pt x="32" y="7"/>
                    </a:lnTo>
                    <a:lnTo>
                      <a:pt x="39" y="7"/>
                    </a:lnTo>
                    <a:lnTo>
                      <a:pt x="46" y="4"/>
                    </a:lnTo>
                    <a:lnTo>
                      <a:pt x="50" y="4"/>
                    </a:lnTo>
                    <a:lnTo>
                      <a:pt x="50" y="4"/>
                    </a:lnTo>
                    <a:lnTo>
                      <a:pt x="46" y="4"/>
                    </a:lnTo>
                    <a:lnTo>
                      <a:pt x="43" y="4"/>
                    </a:lnTo>
                    <a:lnTo>
                      <a:pt x="43" y="4"/>
                    </a:lnTo>
                    <a:lnTo>
                      <a:pt x="39" y="4"/>
                    </a:lnTo>
                    <a:lnTo>
                      <a:pt x="36" y="4"/>
                    </a:lnTo>
                    <a:lnTo>
                      <a:pt x="36" y="0"/>
                    </a:lnTo>
                    <a:lnTo>
                      <a:pt x="32" y="0"/>
                    </a:lnTo>
                    <a:lnTo>
                      <a:pt x="28" y="0"/>
                    </a:lnTo>
                    <a:lnTo>
                      <a:pt x="25"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44" name="Freeform 969">
                <a:extLst>
                  <a:ext uri="{FF2B5EF4-FFF2-40B4-BE49-F238E27FC236}">
                    <a16:creationId xmlns:a16="http://schemas.microsoft.com/office/drawing/2014/main" id="{08AABF53-7008-4C4B-BC76-6564E599AEF6}"/>
                  </a:ext>
                </a:extLst>
              </p:cNvPr>
              <p:cNvSpPr>
                <a:spLocks/>
              </p:cNvSpPr>
              <p:nvPr/>
            </p:nvSpPr>
            <p:spPr bwMode="auto">
              <a:xfrm>
                <a:off x="4854" y="515"/>
                <a:ext cx="50" cy="11"/>
              </a:xfrm>
              <a:custGeom>
                <a:avLst/>
                <a:gdLst>
                  <a:gd name="T0" fmla="*/ 25 w 50"/>
                  <a:gd name="T1" fmla="*/ 0 h 11"/>
                  <a:gd name="T2" fmla="*/ 21 w 50"/>
                  <a:gd name="T3" fmla="*/ 0 h 11"/>
                  <a:gd name="T4" fmla="*/ 21 w 50"/>
                  <a:gd name="T5" fmla="*/ 0 h 11"/>
                  <a:gd name="T6" fmla="*/ 21 w 50"/>
                  <a:gd name="T7" fmla="*/ 4 h 11"/>
                  <a:gd name="T8" fmla="*/ 21 w 50"/>
                  <a:gd name="T9" fmla="*/ 4 h 11"/>
                  <a:gd name="T10" fmla="*/ 21 w 50"/>
                  <a:gd name="T11" fmla="*/ 4 h 11"/>
                  <a:gd name="T12" fmla="*/ 21 w 50"/>
                  <a:gd name="T13" fmla="*/ 4 h 11"/>
                  <a:gd name="T14" fmla="*/ 21 w 50"/>
                  <a:gd name="T15" fmla="*/ 4 h 11"/>
                  <a:gd name="T16" fmla="*/ 21 w 50"/>
                  <a:gd name="T17" fmla="*/ 7 h 11"/>
                  <a:gd name="T18" fmla="*/ 18 w 50"/>
                  <a:gd name="T19" fmla="*/ 7 h 11"/>
                  <a:gd name="T20" fmla="*/ 18 w 50"/>
                  <a:gd name="T21" fmla="*/ 7 h 11"/>
                  <a:gd name="T22" fmla="*/ 14 w 50"/>
                  <a:gd name="T23" fmla="*/ 7 h 11"/>
                  <a:gd name="T24" fmla="*/ 14 w 50"/>
                  <a:gd name="T25" fmla="*/ 7 h 11"/>
                  <a:gd name="T26" fmla="*/ 11 w 50"/>
                  <a:gd name="T27" fmla="*/ 7 h 11"/>
                  <a:gd name="T28" fmla="*/ 7 w 50"/>
                  <a:gd name="T29" fmla="*/ 4 h 11"/>
                  <a:gd name="T30" fmla="*/ 0 w 50"/>
                  <a:gd name="T31" fmla="*/ 4 h 11"/>
                  <a:gd name="T32" fmla="*/ 0 w 50"/>
                  <a:gd name="T33" fmla="*/ 7 h 11"/>
                  <a:gd name="T34" fmla="*/ 0 w 50"/>
                  <a:gd name="T35" fmla="*/ 7 h 11"/>
                  <a:gd name="T36" fmla="*/ 7 w 50"/>
                  <a:gd name="T37" fmla="*/ 7 h 11"/>
                  <a:gd name="T38" fmla="*/ 7 w 50"/>
                  <a:gd name="T39" fmla="*/ 11 h 11"/>
                  <a:gd name="T40" fmla="*/ 14 w 50"/>
                  <a:gd name="T41" fmla="*/ 7 h 11"/>
                  <a:gd name="T42" fmla="*/ 18 w 50"/>
                  <a:gd name="T43" fmla="*/ 7 h 11"/>
                  <a:gd name="T44" fmla="*/ 18 w 50"/>
                  <a:gd name="T45" fmla="*/ 11 h 11"/>
                  <a:gd name="T46" fmla="*/ 18 w 50"/>
                  <a:gd name="T47" fmla="*/ 11 h 11"/>
                  <a:gd name="T48" fmla="*/ 25 w 50"/>
                  <a:gd name="T49" fmla="*/ 11 h 11"/>
                  <a:gd name="T50" fmla="*/ 21 w 50"/>
                  <a:gd name="T51" fmla="*/ 7 h 11"/>
                  <a:gd name="T52" fmla="*/ 21 w 50"/>
                  <a:gd name="T53" fmla="*/ 7 h 11"/>
                  <a:gd name="T54" fmla="*/ 32 w 50"/>
                  <a:gd name="T55" fmla="*/ 7 h 11"/>
                  <a:gd name="T56" fmla="*/ 32 w 50"/>
                  <a:gd name="T57" fmla="*/ 7 h 11"/>
                  <a:gd name="T58" fmla="*/ 39 w 50"/>
                  <a:gd name="T59" fmla="*/ 7 h 11"/>
                  <a:gd name="T60" fmla="*/ 46 w 50"/>
                  <a:gd name="T61" fmla="*/ 4 h 11"/>
                  <a:gd name="T62" fmla="*/ 50 w 50"/>
                  <a:gd name="T63" fmla="*/ 4 h 11"/>
                  <a:gd name="T64" fmla="*/ 50 w 50"/>
                  <a:gd name="T65" fmla="*/ 4 h 11"/>
                  <a:gd name="T66" fmla="*/ 46 w 50"/>
                  <a:gd name="T67" fmla="*/ 4 h 11"/>
                  <a:gd name="T68" fmla="*/ 43 w 50"/>
                  <a:gd name="T69" fmla="*/ 4 h 11"/>
                  <a:gd name="T70" fmla="*/ 43 w 50"/>
                  <a:gd name="T71" fmla="*/ 4 h 11"/>
                  <a:gd name="T72" fmla="*/ 39 w 50"/>
                  <a:gd name="T73" fmla="*/ 4 h 11"/>
                  <a:gd name="T74" fmla="*/ 36 w 50"/>
                  <a:gd name="T75" fmla="*/ 4 h 11"/>
                  <a:gd name="T76" fmla="*/ 36 w 50"/>
                  <a:gd name="T77" fmla="*/ 0 h 11"/>
                  <a:gd name="T78" fmla="*/ 32 w 50"/>
                  <a:gd name="T79" fmla="*/ 0 h 11"/>
                  <a:gd name="T80" fmla="*/ 28 w 50"/>
                  <a:gd name="T81" fmla="*/ 0 h 11"/>
                  <a:gd name="T82" fmla="*/ 25 w 50"/>
                  <a:gd name="T8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 h="11">
                    <a:moveTo>
                      <a:pt x="25" y="0"/>
                    </a:moveTo>
                    <a:lnTo>
                      <a:pt x="21" y="0"/>
                    </a:lnTo>
                    <a:lnTo>
                      <a:pt x="21" y="0"/>
                    </a:lnTo>
                    <a:lnTo>
                      <a:pt x="21" y="4"/>
                    </a:lnTo>
                    <a:lnTo>
                      <a:pt x="21" y="4"/>
                    </a:lnTo>
                    <a:lnTo>
                      <a:pt x="21" y="4"/>
                    </a:lnTo>
                    <a:lnTo>
                      <a:pt x="21" y="4"/>
                    </a:lnTo>
                    <a:lnTo>
                      <a:pt x="21" y="4"/>
                    </a:lnTo>
                    <a:lnTo>
                      <a:pt x="21" y="7"/>
                    </a:lnTo>
                    <a:lnTo>
                      <a:pt x="18" y="7"/>
                    </a:lnTo>
                    <a:lnTo>
                      <a:pt x="18" y="7"/>
                    </a:lnTo>
                    <a:lnTo>
                      <a:pt x="14" y="7"/>
                    </a:lnTo>
                    <a:lnTo>
                      <a:pt x="14" y="7"/>
                    </a:lnTo>
                    <a:lnTo>
                      <a:pt x="11" y="7"/>
                    </a:lnTo>
                    <a:lnTo>
                      <a:pt x="7" y="4"/>
                    </a:lnTo>
                    <a:lnTo>
                      <a:pt x="0" y="4"/>
                    </a:lnTo>
                    <a:lnTo>
                      <a:pt x="0" y="7"/>
                    </a:lnTo>
                    <a:lnTo>
                      <a:pt x="0" y="7"/>
                    </a:lnTo>
                    <a:lnTo>
                      <a:pt x="7" y="7"/>
                    </a:lnTo>
                    <a:lnTo>
                      <a:pt x="7" y="11"/>
                    </a:lnTo>
                    <a:lnTo>
                      <a:pt x="14" y="7"/>
                    </a:lnTo>
                    <a:lnTo>
                      <a:pt x="18" y="7"/>
                    </a:lnTo>
                    <a:lnTo>
                      <a:pt x="18" y="11"/>
                    </a:lnTo>
                    <a:lnTo>
                      <a:pt x="18" y="11"/>
                    </a:lnTo>
                    <a:lnTo>
                      <a:pt x="25" y="11"/>
                    </a:lnTo>
                    <a:lnTo>
                      <a:pt x="21" y="7"/>
                    </a:lnTo>
                    <a:lnTo>
                      <a:pt x="21" y="7"/>
                    </a:lnTo>
                    <a:lnTo>
                      <a:pt x="32" y="7"/>
                    </a:lnTo>
                    <a:lnTo>
                      <a:pt x="32" y="7"/>
                    </a:lnTo>
                    <a:lnTo>
                      <a:pt x="39" y="7"/>
                    </a:lnTo>
                    <a:lnTo>
                      <a:pt x="46" y="4"/>
                    </a:lnTo>
                    <a:lnTo>
                      <a:pt x="50" y="4"/>
                    </a:lnTo>
                    <a:lnTo>
                      <a:pt x="50" y="4"/>
                    </a:lnTo>
                    <a:lnTo>
                      <a:pt x="46" y="4"/>
                    </a:lnTo>
                    <a:lnTo>
                      <a:pt x="43" y="4"/>
                    </a:lnTo>
                    <a:lnTo>
                      <a:pt x="43" y="4"/>
                    </a:lnTo>
                    <a:lnTo>
                      <a:pt x="39" y="4"/>
                    </a:lnTo>
                    <a:lnTo>
                      <a:pt x="36" y="4"/>
                    </a:lnTo>
                    <a:lnTo>
                      <a:pt x="36" y="0"/>
                    </a:lnTo>
                    <a:lnTo>
                      <a:pt x="32" y="0"/>
                    </a:lnTo>
                    <a:lnTo>
                      <a:pt x="28" y="0"/>
                    </a:lnTo>
                    <a:lnTo>
                      <a:pt x="25"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45" name="Freeform 970">
                <a:extLst>
                  <a:ext uri="{FF2B5EF4-FFF2-40B4-BE49-F238E27FC236}">
                    <a16:creationId xmlns:a16="http://schemas.microsoft.com/office/drawing/2014/main" id="{9AA39577-AE5E-4947-B420-9333B6803198}"/>
                  </a:ext>
                </a:extLst>
              </p:cNvPr>
              <p:cNvSpPr>
                <a:spLocks/>
              </p:cNvSpPr>
              <p:nvPr/>
            </p:nvSpPr>
            <p:spPr bwMode="auto">
              <a:xfrm>
                <a:off x="4900" y="540"/>
                <a:ext cx="22" cy="7"/>
              </a:xfrm>
              <a:custGeom>
                <a:avLst/>
                <a:gdLst>
                  <a:gd name="T0" fmla="*/ 22 w 22"/>
                  <a:gd name="T1" fmla="*/ 0 h 7"/>
                  <a:gd name="T2" fmla="*/ 22 w 22"/>
                  <a:gd name="T3" fmla="*/ 0 h 7"/>
                  <a:gd name="T4" fmla="*/ 22 w 22"/>
                  <a:gd name="T5" fmla="*/ 0 h 7"/>
                  <a:gd name="T6" fmla="*/ 22 w 22"/>
                  <a:gd name="T7" fmla="*/ 0 h 7"/>
                  <a:gd name="T8" fmla="*/ 22 w 22"/>
                  <a:gd name="T9" fmla="*/ 0 h 7"/>
                  <a:gd name="T10" fmla="*/ 22 w 22"/>
                  <a:gd name="T11" fmla="*/ 4 h 7"/>
                  <a:gd name="T12" fmla="*/ 15 w 22"/>
                  <a:gd name="T13" fmla="*/ 7 h 7"/>
                  <a:gd name="T14" fmla="*/ 7 w 22"/>
                  <a:gd name="T15" fmla="*/ 4 h 7"/>
                  <a:gd name="T16" fmla="*/ 0 w 22"/>
                  <a:gd name="T17" fmla="*/ 4 h 7"/>
                  <a:gd name="T18" fmla="*/ 7 w 22"/>
                  <a:gd name="T19" fmla="*/ 0 h 7"/>
                  <a:gd name="T20" fmla="*/ 11 w 22"/>
                  <a:gd name="T21" fmla="*/ 0 h 7"/>
                  <a:gd name="T22" fmla="*/ 15 w 22"/>
                  <a:gd name="T23" fmla="*/ 0 h 7"/>
                  <a:gd name="T24" fmla="*/ 22 w 22"/>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7">
                    <a:moveTo>
                      <a:pt x="22" y="0"/>
                    </a:moveTo>
                    <a:lnTo>
                      <a:pt x="22" y="0"/>
                    </a:lnTo>
                    <a:lnTo>
                      <a:pt x="22" y="0"/>
                    </a:lnTo>
                    <a:lnTo>
                      <a:pt x="22" y="0"/>
                    </a:lnTo>
                    <a:lnTo>
                      <a:pt x="22" y="0"/>
                    </a:lnTo>
                    <a:lnTo>
                      <a:pt x="22" y="4"/>
                    </a:lnTo>
                    <a:lnTo>
                      <a:pt x="15" y="7"/>
                    </a:lnTo>
                    <a:lnTo>
                      <a:pt x="7" y="4"/>
                    </a:lnTo>
                    <a:lnTo>
                      <a:pt x="0" y="4"/>
                    </a:lnTo>
                    <a:lnTo>
                      <a:pt x="7" y="0"/>
                    </a:lnTo>
                    <a:lnTo>
                      <a:pt x="11" y="0"/>
                    </a:lnTo>
                    <a:lnTo>
                      <a:pt x="15" y="0"/>
                    </a:lnTo>
                    <a:lnTo>
                      <a:pt x="22"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46" name="Freeform 971">
                <a:extLst>
                  <a:ext uri="{FF2B5EF4-FFF2-40B4-BE49-F238E27FC236}">
                    <a16:creationId xmlns:a16="http://schemas.microsoft.com/office/drawing/2014/main" id="{53560F93-D1A0-41F5-81D0-DFA6BF464D88}"/>
                  </a:ext>
                </a:extLst>
              </p:cNvPr>
              <p:cNvSpPr>
                <a:spLocks/>
              </p:cNvSpPr>
              <p:nvPr/>
            </p:nvSpPr>
            <p:spPr bwMode="auto">
              <a:xfrm>
                <a:off x="4900" y="540"/>
                <a:ext cx="22" cy="7"/>
              </a:xfrm>
              <a:custGeom>
                <a:avLst/>
                <a:gdLst>
                  <a:gd name="T0" fmla="*/ 22 w 22"/>
                  <a:gd name="T1" fmla="*/ 0 h 7"/>
                  <a:gd name="T2" fmla="*/ 22 w 22"/>
                  <a:gd name="T3" fmla="*/ 0 h 7"/>
                  <a:gd name="T4" fmla="*/ 22 w 22"/>
                  <a:gd name="T5" fmla="*/ 0 h 7"/>
                  <a:gd name="T6" fmla="*/ 22 w 22"/>
                  <a:gd name="T7" fmla="*/ 0 h 7"/>
                  <a:gd name="T8" fmla="*/ 22 w 22"/>
                  <a:gd name="T9" fmla="*/ 0 h 7"/>
                  <a:gd name="T10" fmla="*/ 22 w 22"/>
                  <a:gd name="T11" fmla="*/ 4 h 7"/>
                  <a:gd name="T12" fmla="*/ 15 w 22"/>
                  <a:gd name="T13" fmla="*/ 7 h 7"/>
                  <a:gd name="T14" fmla="*/ 7 w 22"/>
                  <a:gd name="T15" fmla="*/ 4 h 7"/>
                  <a:gd name="T16" fmla="*/ 0 w 22"/>
                  <a:gd name="T17" fmla="*/ 4 h 7"/>
                  <a:gd name="T18" fmla="*/ 7 w 22"/>
                  <a:gd name="T19" fmla="*/ 0 h 7"/>
                  <a:gd name="T20" fmla="*/ 11 w 22"/>
                  <a:gd name="T21" fmla="*/ 0 h 7"/>
                  <a:gd name="T22" fmla="*/ 15 w 22"/>
                  <a:gd name="T23" fmla="*/ 0 h 7"/>
                  <a:gd name="T24" fmla="*/ 22 w 22"/>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7">
                    <a:moveTo>
                      <a:pt x="22" y="0"/>
                    </a:moveTo>
                    <a:lnTo>
                      <a:pt x="22" y="0"/>
                    </a:lnTo>
                    <a:lnTo>
                      <a:pt x="22" y="0"/>
                    </a:lnTo>
                    <a:lnTo>
                      <a:pt x="22" y="0"/>
                    </a:lnTo>
                    <a:lnTo>
                      <a:pt x="22" y="0"/>
                    </a:lnTo>
                    <a:lnTo>
                      <a:pt x="22" y="4"/>
                    </a:lnTo>
                    <a:lnTo>
                      <a:pt x="15" y="7"/>
                    </a:lnTo>
                    <a:lnTo>
                      <a:pt x="7" y="4"/>
                    </a:lnTo>
                    <a:lnTo>
                      <a:pt x="0" y="4"/>
                    </a:lnTo>
                    <a:lnTo>
                      <a:pt x="7" y="0"/>
                    </a:lnTo>
                    <a:lnTo>
                      <a:pt x="11" y="0"/>
                    </a:lnTo>
                    <a:lnTo>
                      <a:pt x="15" y="0"/>
                    </a:lnTo>
                    <a:lnTo>
                      <a:pt x="22"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47" name="Freeform 972">
                <a:extLst>
                  <a:ext uri="{FF2B5EF4-FFF2-40B4-BE49-F238E27FC236}">
                    <a16:creationId xmlns:a16="http://schemas.microsoft.com/office/drawing/2014/main" id="{D0586B56-F5CB-4E1F-8090-A5D169BB2F61}"/>
                  </a:ext>
                </a:extLst>
              </p:cNvPr>
              <p:cNvSpPr>
                <a:spLocks/>
              </p:cNvSpPr>
              <p:nvPr/>
            </p:nvSpPr>
            <p:spPr bwMode="auto">
              <a:xfrm>
                <a:off x="4854" y="547"/>
                <a:ext cx="32" cy="4"/>
              </a:xfrm>
              <a:custGeom>
                <a:avLst/>
                <a:gdLst>
                  <a:gd name="T0" fmla="*/ 14 w 32"/>
                  <a:gd name="T1" fmla="*/ 0 h 4"/>
                  <a:gd name="T2" fmla="*/ 11 w 32"/>
                  <a:gd name="T3" fmla="*/ 0 h 4"/>
                  <a:gd name="T4" fmla="*/ 7 w 32"/>
                  <a:gd name="T5" fmla="*/ 0 h 4"/>
                  <a:gd name="T6" fmla="*/ 7 w 32"/>
                  <a:gd name="T7" fmla="*/ 0 h 4"/>
                  <a:gd name="T8" fmla="*/ 0 w 32"/>
                  <a:gd name="T9" fmla="*/ 0 h 4"/>
                  <a:gd name="T10" fmla="*/ 3 w 32"/>
                  <a:gd name="T11" fmla="*/ 0 h 4"/>
                  <a:gd name="T12" fmla="*/ 3 w 32"/>
                  <a:gd name="T13" fmla="*/ 0 h 4"/>
                  <a:gd name="T14" fmla="*/ 3 w 32"/>
                  <a:gd name="T15" fmla="*/ 4 h 4"/>
                  <a:gd name="T16" fmla="*/ 3 w 32"/>
                  <a:gd name="T17" fmla="*/ 4 h 4"/>
                  <a:gd name="T18" fmla="*/ 3 w 32"/>
                  <a:gd name="T19" fmla="*/ 4 h 4"/>
                  <a:gd name="T20" fmla="*/ 3 w 32"/>
                  <a:gd name="T21" fmla="*/ 4 h 4"/>
                  <a:gd name="T22" fmla="*/ 7 w 32"/>
                  <a:gd name="T23" fmla="*/ 4 h 4"/>
                  <a:gd name="T24" fmla="*/ 18 w 32"/>
                  <a:gd name="T25" fmla="*/ 4 h 4"/>
                  <a:gd name="T26" fmla="*/ 18 w 32"/>
                  <a:gd name="T27" fmla="*/ 4 h 4"/>
                  <a:gd name="T28" fmla="*/ 25 w 32"/>
                  <a:gd name="T29" fmla="*/ 4 h 4"/>
                  <a:gd name="T30" fmla="*/ 32 w 32"/>
                  <a:gd name="T31" fmla="*/ 4 h 4"/>
                  <a:gd name="T32" fmla="*/ 32 w 32"/>
                  <a:gd name="T33" fmla="*/ 0 h 4"/>
                  <a:gd name="T34" fmla="*/ 28 w 32"/>
                  <a:gd name="T35" fmla="*/ 0 h 4"/>
                  <a:gd name="T36" fmla="*/ 28 w 32"/>
                  <a:gd name="T37" fmla="*/ 0 h 4"/>
                  <a:gd name="T38" fmla="*/ 28 w 32"/>
                  <a:gd name="T39" fmla="*/ 0 h 4"/>
                  <a:gd name="T40" fmla="*/ 25 w 32"/>
                  <a:gd name="T41" fmla="*/ 0 h 4"/>
                  <a:gd name="T42" fmla="*/ 14 w 32"/>
                  <a:gd name="T4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4">
                    <a:moveTo>
                      <a:pt x="14" y="0"/>
                    </a:moveTo>
                    <a:lnTo>
                      <a:pt x="11" y="0"/>
                    </a:lnTo>
                    <a:lnTo>
                      <a:pt x="7" y="0"/>
                    </a:lnTo>
                    <a:lnTo>
                      <a:pt x="7" y="0"/>
                    </a:lnTo>
                    <a:lnTo>
                      <a:pt x="0" y="0"/>
                    </a:lnTo>
                    <a:lnTo>
                      <a:pt x="3" y="0"/>
                    </a:lnTo>
                    <a:lnTo>
                      <a:pt x="3" y="0"/>
                    </a:lnTo>
                    <a:lnTo>
                      <a:pt x="3" y="4"/>
                    </a:lnTo>
                    <a:lnTo>
                      <a:pt x="3" y="4"/>
                    </a:lnTo>
                    <a:lnTo>
                      <a:pt x="3" y="4"/>
                    </a:lnTo>
                    <a:lnTo>
                      <a:pt x="3" y="4"/>
                    </a:lnTo>
                    <a:lnTo>
                      <a:pt x="7" y="4"/>
                    </a:lnTo>
                    <a:lnTo>
                      <a:pt x="18" y="4"/>
                    </a:lnTo>
                    <a:lnTo>
                      <a:pt x="18" y="4"/>
                    </a:lnTo>
                    <a:lnTo>
                      <a:pt x="25" y="4"/>
                    </a:lnTo>
                    <a:lnTo>
                      <a:pt x="32" y="4"/>
                    </a:lnTo>
                    <a:lnTo>
                      <a:pt x="32" y="0"/>
                    </a:lnTo>
                    <a:lnTo>
                      <a:pt x="28" y="0"/>
                    </a:lnTo>
                    <a:lnTo>
                      <a:pt x="28" y="0"/>
                    </a:lnTo>
                    <a:lnTo>
                      <a:pt x="28" y="0"/>
                    </a:lnTo>
                    <a:lnTo>
                      <a:pt x="25" y="0"/>
                    </a:lnTo>
                    <a:lnTo>
                      <a:pt x="1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48" name="Freeform 973">
                <a:extLst>
                  <a:ext uri="{FF2B5EF4-FFF2-40B4-BE49-F238E27FC236}">
                    <a16:creationId xmlns:a16="http://schemas.microsoft.com/office/drawing/2014/main" id="{34E8EDE4-F41B-4CC0-BE99-EF4EF79E301F}"/>
                  </a:ext>
                </a:extLst>
              </p:cNvPr>
              <p:cNvSpPr>
                <a:spLocks/>
              </p:cNvSpPr>
              <p:nvPr/>
            </p:nvSpPr>
            <p:spPr bwMode="auto">
              <a:xfrm>
                <a:off x="4854" y="547"/>
                <a:ext cx="32" cy="4"/>
              </a:xfrm>
              <a:custGeom>
                <a:avLst/>
                <a:gdLst>
                  <a:gd name="T0" fmla="*/ 14 w 32"/>
                  <a:gd name="T1" fmla="*/ 0 h 4"/>
                  <a:gd name="T2" fmla="*/ 11 w 32"/>
                  <a:gd name="T3" fmla="*/ 0 h 4"/>
                  <a:gd name="T4" fmla="*/ 7 w 32"/>
                  <a:gd name="T5" fmla="*/ 0 h 4"/>
                  <a:gd name="T6" fmla="*/ 7 w 32"/>
                  <a:gd name="T7" fmla="*/ 0 h 4"/>
                  <a:gd name="T8" fmla="*/ 0 w 32"/>
                  <a:gd name="T9" fmla="*/ 0 h 4"/>
                  <a:gd name="T10" fmla="*/ 3 w 32"/>
                  <a:gd name="T11" fmla="*/ 0 h 4"/>
                  <a:gd name="T12" fmla="*/ 3 w 32"/>
                  <a:gd name="T13" fmla="*/ 0 h 4"/>
                  <a:gd name="T14" fmla="*/ 3 w 32"/>
                  <a:gd name="T15" fmla="*/ 4 h 4"/>
                  <a:gd name="T16" fmla="*/ 3 w 32"/>
                  <a:gd name="T17" fmla="*/ 4 h 4"/>
                  <a:gd name="T18" fmla="*/ 3 w 32"/>
                  <a:gd name="T19" fmla="*/ 4 h 4"/>
                  <a:gd name="T20" fmla="*/ 3 w 32"/>
                  <a:gd name="T21" fmla="*/ 4 h 4"/>
                  <a:gd name="T22" fmla="*/ 7 w 32"/>
                  <a:gd name="T23" fmla="*/ 4 h 4"/>
                  <a:gd name="T24" fmla="*/ 18 w 32"/>
                  <a:gd name="T25" fmla="*/ 4 h 4"/>
                  <a:gd name="T26" fmla="*/ 18 w 32"/>
                  <a:gd name="T27" fmla="*/ 4 h 4"/>
                  <a:gd name="T28" fmla="*/ 25 w 32"/>
                  <a:gd name="T29" fmla="*/ 4 h 4"/>
                  <a:gd name="T30" fmla="*/ 32 w 32"/>
                  <a:gd name="T31" fmla="*/ 4 h 4"/>
                  <a:gd name="T32" fmla="*/ 32 w 32"/>
                  <a:gd name="T33" fmla="*/ 0 h 4"/>
                  <a:gd name="T34" fmla="*/ 28 w 32"/>
                  <a:gd name="T35" fmla="*/ 0 h 4"/>
                  <a:gd name="T36" fmla="*/ 28 w 32"/>
                  <a:gd name="T37" fmla="*/ 0 h 4"/>
                  <a:gd name="T38" fmla="*/ 28 w 32"/>
                  <a:gd name="T39" fmla="*/ 0 h 4"/>
                  <a:gd name="T40" fmla="*/ 25 w 32"/>
                  <a:gd name="T41" fmla="*/ 0 h 4"/>
                  <a:gd name="T42" fmla="*/ 14 w 32"/>
                  <a:gd name="T4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4">
                    <a:moveTo>
                      <a:pt x="14" y="0"/>
                    </a:moveTo>
                    <a:lnTo>
                      <a:pt x="11" y="0"/>
                    </a:lnTo>
                    <a:lnTo>
                      <a:pt x="7" y="0"/>
                    </a:lnTo>
                    <a:lnTo>
                      <a:pt x="7" y="0"/>
                    </a:lnTo>
                    <a:lnTo>
                      <a:pt x="0" y="0"/>
                    </a:lnTo>
                    <a:lnTo>
                      <a:pt x="3" y="0"/>
                    </a:lnTo>
                    <a:lnTo>
                      <a:pt x="3" y="0"/>
                    </a:lnTo>
                    <a:lnTo>
                      <a:pt x="3" y="4"/>
                    </a:lnTo>
                    <a:lnTo>
                      <a:pt x="3" y="4"/>
                    </a:lnTo>
                    <a:lnTo>
                      <a:pt x="3" y="4"/>
                    </a:lnTo>
                    <a:lnTo>
                      <a:pt x="3" y="4"/>
                    </a:lnTo>
                    <a:lnTo>
                      <a:pt x="7" y="4"/>
                    </a:lnTo>
                    <a:lnTo>
                      <a:pt x="18" y="4"/>
                    </a:lnTo>
                    <a:lnTo>
                      <a:pt x="18" y="4"/>
                    </a:lnTo>
                    <a:lnTo>
                      <a:pt x="25" y="4"/>
                    </a:lnTo>
                    <a:lnTo>
                      <a:pt x="32" y="4"/>
                    </a:lnTo>
                    <a:lnTo>
                      <a:pt x="32" y="0"/>
                    </a:lnTo>
                    <a:lnTo>
                      <a:pt x="28" y="0"/>
                    </a:lnTo>
                    <a:lnTo>
                      <a:pt x="28" y="0"/>
                    </a:lnTo>
                    <a:lnTo>
                      <a:pt x="28" y="0"/>
                    </a:lnTo>
                    <a:lnTo>
                      <a:pt x="25" y="0"/>
                    </a:lnTo>
                    <a:lnTo>
                      <a:pt x="1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49" name="Freeform 974">
                <a:extLst>
                  <a:ext uri="{FF2B5EF4-FFF2-40B4-BE49-F238E27FC236}">
                    <a16:creationId xmlns:a16="http://schemas.microsoft.com/office/drawing/2014/main" id="{0514792D-19B7-4D56-ADFA-FB979945824F}"/>
                  </a:ext>
                </a:extLst>
              </p:cNvPr>
              <p:cNvSpPr>
                <a:spLocks/>
              </p:cNvSpPr>
              <p:nvPr/>
            </p:nvSpPr>
            <p:spPr bwMode="auto">
              <a:xfrm>
                <a:off x="4825" y="540"/>
                <a:ext cx="36" cy="7"/>
              </a:xfrm>
              <a:custGeom>
                <a:avLst/>
                <a:gdLst>
                  <a:gd name="T0" fmla="*/ 14 w 36"/>
                  <a:gd name="T1" fmla="*/ 0 h 7"/>
                  <a:gd name="T2" fmla="*/ 0 w 36"/>
                  <a:gd name="T3" fmla="*/ 0 h 7"/>
                  <a:gd name="T4" fmla="*/ 0 w 36"/>
                  <a:gd name="T5" fmla="*/ 0 h 7"/>
                  <a:gd name="T6" fmla="*/ 0 w 36"/>
                  <a:gd name="T7" fmla="*/ 4 h 7"/>
                  <a:gd name="T8" fmla="*/ 11 w 36"/>
                  <a:gd name="T9" fmla="*/ 4 h 7"/>
                  <a:gd name="T10" fmla="*/ 14 w 36"/>
                  <a:gd name="T11" fmla="*/ 4 h 7"/>
                  <a:gd name="T12" fmla="*/ 11 w 36"/>
                  <a:gd name="T13" fmla="*/ 7 h 7"/>
                  <a:gd name="T14" fmla="*/ 18 w 36"/>
                  <a:gd name="T15" fmla="*/ 7 h 7"/>
                  <a:gd name="T16" fmla="*/ 22 w 36"/>
                  <a:gd name="T17" fmla="*/ 7 h 7"/>
                  <a:gd name="T18" fmla="*/ 25 w 36"/>
                  <a:gd name="T19" fmla="*/ 7 h 7"/>
                  <a:gd name="T20" fmla="*/ 29 w 36"/>
                  <a:gd name="T21" fmla="*/ 4 h 7"/>
                  <a:gd name="T22" fmla="*/ 36 w 36"/>
                  <a:gd name="T23" fmla="*/ 4 h 7"/>
                  <a:gd name="T24" fmla="*/ 36 w 36"/>
                  <a:gd name="T25" fmla="*/ 4 h 7"/>
                  <a:gd name="T26" fmla="*/ 36 w 36"/>
                  <a:gd name="T27" fmla="*/ 4 h 7"/>
                  <a:gd name="T28" fmla="*/ 32 w 36"/>
                  <a:gd name="T29" fmla="*/ 4 h 7"/>
                  <a:gd name="T30" fmla="*/ 32 w 36"/>
                  <a:gd name="T31" fmla="*/ 4 h 7"/>
                  <a:gd name="T32" fmla="*/ 25 w 36"/>
                  <a:gd name="T33" fmla="*/ 4 h 7"/>
                  <a:gd name="T34" fmla="*/ 29 w 36"/>
                  <a:gd name="T35" fmla="*/ 0 h 7"/>
                  <a:gd name="T36" fmla="*/ 29 w 36"/>
                  <a:gd name="T37" fmla="*/ 0 h 7"/>
                  <a:gd name="T38" fmla="*/ 25 w 36"/>
                  <a:gd name="T39" fmla="*/ 0 h 7"/>
                  <a:gd name="T40" fmla="*/ 22 w 36"/>
                  <a:gd name="T41" fmla="*/ 0 h 7"/>
                  <a:gd name="T42" fmla="*/ 22 w 36"/>
                  <a:gd name="T43" fmla="*/ 0 h 7"/>
                  <a:gd name="T44" fmla="*/ 22 w 36"/>
                  <a:gd name="T45" fmla="*/ 0 h 7"/>
                  <a:gd name="T46" fmla="*/ 18 w 36"/>
                  <a:gd name="T47" fmla="*/ 0 h 7"/>
                  <a:gd name="T48" fmla="*/ 14 w 36"/>
                  <a:gd name="T4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 h="7">
                    <a:moveTo>
                      <a:pt x="14" y="0"/>
                    </a:moveTo>
                    <a:lnTo>
                      <a:pt x="0" y="0"/>
                    </a:lnTo>
                    <a:lnTo>
                      <a:pt x="0" y="0"/>
                    </a:lnTo>
                    <a:lnTo>
                      <a:pt x="0" y="4"/>
                    </a:lnTo>
                    <a:lnTo>
                      <a:pt x="11" y="4"/>
                    </a:lnTo>
                    <a:lnTo>
                      <a:pt x="14" y="4"/>
                    </a:lnTo>
                    <a:lnTo>
                      <a:pt x="11" y="7"/>
                    </a:lnTo>
                    <a:lnTo>
                      <a:pt x="18" y="7"/>
                    </a:lnTo>
                    <a:lnTo>
                      <a:pt x="22" y="7"/>
                    </a:lnTo>
                    <a:lnTo>
                      <a:pt x="25" y="7"/>
                    </a:lnTo>
                    <a:lnTo>
                      <a:pt x="29" y="4"/>
                    </a:lnTo>
                    <a:lnTo>
                      <a:pt x="36" y="4"/>
                    </a:lnTo>
                    <a:lnTo>
                      <a:pt x="36" y="4"/>
                    </a:lnTo>
                    <a:lnTo>
                      <a:pt x="36" y="4"/>
                    </a:lnTo>
                    <a:lnTo>
                      <a:pt x="32" y="4"/>
                    </a:lnTo>
                    <a:lnTo>
                      <a:pt x="32" y="4"/>
                    </a:lnTo>
                    <a:lnTo>
                      <a:pt x="25" y="4"/>
                    </a:lnTo>
                    <a:lnTo>
                      <a:pt x="29" y="0"/>
                    </a:lnTo>
                    <a:lnTo>
                      <a:pt x="29" y="0"/>
                    </a:lnTo>
                    <a:lnTo>
                      <a:pt x="25" y="0"/>
                    </a:lnTo>
                    <a:lnTo>
                      <a:pt x="22" y="0"/>
                    </a:lnTo>
                    <a:lnTo>
                      <a:pt x="22" y="0"/>
                    </a:lnTo>
                    <a:lnTo>
                      <a:pt x="22" y="0"/>
                    </a:lnTo>
                    <a:lnTo>
                      <a:pt x="18" y="0"/>
                    </a:lnTo>
                    <a:lnTo>
                      <a:pt x="1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50" name="Freeform 975">
                <a:extLst>
                  <a:ext uri="{FF2B5EF4-FFF2-40B4-BE49-F238E27FC236}">
                    <a16:creationId xmlns:a16="http://schemas.microsoft.com/office/drawing/2014/main" id="{B740DCF7-330F-41FD-9F4C-934D709B8530}"/>
                  </a:ext>
                </a:extLst>
              </p:cNvPr>
              <p:cNvSpPr>
                <a:spLocks/>
              </p:cNvSpPr>
              <p:nvPr/>
            </p:nvSpPr>
            <p:spPr bwMode="auto">
              <a:xfrm>
                <a:off x="4825" y="540"/>
                <a:ext cx="36" cy="7"/>
              </a:xfrm>
              <a:custGeom>
                <a:avLst/>
                <a:gdLst>
                  <a:gd name="T0" fmla="*/ 14 w 36"/>
                  <a:gd name="T1" fmla="*/ 0 h 7"/>
                  <a:gd name="T2" fmla="*/ 0 w 36"/>
                  <a:gd name="T3" fmla="*/ 0 h 7"/>
                  <a:gd name="T4" fmla="*/ 0 w 36"/>
                  <a:gd name="T5" fmla="*/ 0 h 7"/>
                  <a:gd name="T6" fmla="*/ 0 w 36"/>
                  <a:gd name="T7" fmla="*/ 4 h 7"/>
                  <a:gd name="T8" fmla="*/ 11 w 36"/>
                  <a:gd name="T9" fmla="*/ 4 h 7"/>
                  <a:gd name="T10" fmla="*/ 14 w 36"/>
                  <a:gd name="T11" fmla="*/ 4 h 7"/>
                  <a:gd name="T12" fmla="*/ 11 w 36"/>
                  <a:gd name="T13" fmla="*/ 7 h 7"/>
                  <a:gd name="T14" fmla="*/ 18 w 36"/>
                  <a:gd name="T15" fmla="*/ 7 h 7"/>
                  <a:gd name="T16" fmla="*/ 22 w 36"/>
                  <a:gd name="T17" fmla="*/ 7 h 7"/>
                  <a:gd name="T18" fmla="*/ 25 w 36"/>
                  <a:gd name="T19" fmla="*/ 7 h 7"/>
                  <a:gd name="T20" fmla="*/ 29 w 36"/>
                  <a:gd name="T21" fmla="*/ 4 h 7"/>
                  <a:gd name="T22" fmla="*/ 36 w 36"/>
                  <a:gd name="T23" fmla="*/ 4 h 7"/>
                  <a:gd name="T24" fmla="*/ 36 w 36"/>
                  <a:gd name="T25" fmla="*/ 4 h 7"/>
                  <a:gd name="T26" fmla="*/ 36 w 36"/>
                  <a:gd name="T27" fmla="*/ 4 h 7"/>
                  <a:gd name="T28" fmla="*/ 32 w 36"/>
                  <a:gd name="T29" fmla="*/ 4 h 7"/>
                  <a:gd name="T30" fmla="*/ 32 w 36"/>
                  <a:gd name="T31" fmla="*/ 4 h 7"/>
                  <a:gd name="T32" fmla="*/ 25 w 36"/>
                  <a:gd name="T33" fmla="*/ 4 h 7"/>
                  <a:gd name="T34" fmla="*/ 29 w 36"/>
                  <a:gd name="T35" fmla="*/ 0 h 7"/>
                  <a:gd name="T36" fmla="*/ 29 w 36"/>
                  <a:gd name="T37" fmla="*/ 0 h 7"/>
                  <a:gd name="T38" fmla="*/ 25 w 36"/>
                  <a:gd name="T39" fmla="*/ 0 h 7"/>
                  <a:gd name="T40" fmla="*/ 22 w 36"/>
                  <a:gd name="T41" fmla="*/ 0 h 7"/>
                  <a:gd name="T42" fmla="*/ 22 w 36"/>
                  <a:gd name="T43" fmla="*/ 0 h 7"/>
                  <a:gd name="T44" fmla="*/ 22 w 36"/>
                  <a:gd name="T45" fmla="*/ 0 h 7"/>
                  <a:gd name="T46" fmla="*/ 18 w 36"/>
                  <a:gd name="T47" fmla="*/ 0 h 7"/>
                  <a:gd name="T48" fmla="*/ 14 w 36"/>
                  <a:gd name="T4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 h="7">
                    <a:moveTo>
                      <a:pt x="14" y="0"/>
                    </a:moveTo>
                    <a:lnTo>
                      <a:pt x="0" y="0"/>
                    </a:lnTo>
                    <a:lnTo>
                      <a:pt x="0" y="0"/>
                    </a:lnTo>
                    <a:lnTo>
                      <a:pt x="0" y="4"/>
                    </a:lnTo>
                    <a:lnTo>
                      <a:pt x="11" y="4"/>
                    </a:lnTo>
                    <a:lnTo>
                      <a:pt x="14" y="4"/>
                    </a:lnTo>
                    <a:lnTo>
                      <a:pt x="11" y="7"/>
                    </a:lnTo>
                    <a:lnTo>
                      <a:pt x="18" y="7"/>
                    </a:lnTo>
                    <a:lnTo>
                      <a:pt x="22" y="7"/>
                    </a:lnTo>
                    <a:lnTo>
                      <a:pt x="25" y="7"/>
                    </a:lnTo>
                    <a:lnTo>
                      <a:pt x="29" y="4"/>
                    </a:lnTo>
                    <a:lnTo>
                      <a:pt x="36" y="4"/>
                    </a:lnTo>
                    <a:lnTo>
                      <a:pt x="36" y="4"/>
                    </a:lnTo>
                    <a:lnTo>
                      <a:pt x="36" y="4"/>
                    </a:lnTo>
                    <a:lnTo>
                      <a:pt x="32" y="4"/>
                    </a:lnTo>
                    <a:lnTo>
                      <a:pt x="32" y="4"/>
                    </a:lnTo>
                    <a:lnTo>
                      <a:pt x="25" y="4"/>
                    </a:lnTo>
                    <a:lnTo>
                      <a:pt x="29" y="0"/>
                    </a:lnTo>
                    <a:lnTo>
                      <a:pt x="29" y="0"/>
                    </a:lnTo>
                    <a:lnTo>
                      <a:pt x="25" y="0"/>
                    </a:lnTo>
                    <a:lnTo>
                      <a:pt x="22" y="0"/>
                    </a:lnTo>
                    <a:lnTo>
                      <a:pt x="22" y="0"/>
                    </a:lnTo>
                    <a:lnTo>
                      <a:pt x="22" y="0"/>
                    </a:lnTo>
                    <a:lnTo>
                      <a:pt x="18" y="0"/>
                    </a:lnTo>
                    <a:lnTo>
                      <a:pt x="1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51" name="Freeform 976">
                <a:extLst>
                  <a:ext uri="{FF2B5EF4-FFF2-40B4-BE49-F238E27FC236}">
                    <a16:creationId xmlns:a16="http://schemas.microsoft.com/office/drawing/2014/main" id="{F64A0B18-B34E-4548-95D5-FAE66268756D}"/>
                  </a:ext>
                </a:extLst>
              </p:cNvPr>
              <p:cNvSpPr>
                <a:spLocks/>
              </p:cNvSpPr>
              <p:nvPr/>
            </p:nvSpPr>
            <p:spPr bwMode="auto">
              <a:xfrm>
                <a:off x="4832" y="529"/>
                <a:ext cx="68" cy="18"/>
              </a:xfrm>
              <a:custGeom>
                <a:avLst/>
                <a:gdLst>
                  <a:gd name="T0" fmla="*/ 33 w 68"/>
                  <a:gd name="T1" fmla="*/ 4 h 18"/>
                  <a:gd name="T2" fmla="*/ 29 w 68"/>
                  <a:gd name="T3" fmla="*/ 4 h 18"/>
                  <a:gd name="T4" fmla="*/ 18 w 68"/>
                  <a:gd name="T5" fmla="*/ 4 h 18"/>
                  <a:gd name="T6" fmla="*/ 15 w 68"/>
                  <a:gd name="T7" fmla="*/ 0 h 18"/>
                  <a:gd name="T8" fmla="*/ 7 w 68"/>
                  <a:gd name="T9" fmla="*/ 0 h 18"/>
                  <a:gd name="T10" fmla="*/ 4 w 68"/>
                  <a:gd name="T11" fmla="*/ 0 h 18"/>
                  <a:gd name="T12" fmla="*/ 4 w 68"/>
                  <a:gd name="T13" fmla="*/ 4 h 18"/>
                  <a:gd name="T14" fmla="*/ 0 w 68"/>
                  <a:gd name="T15" fmla="*/ 4 h 18"/>
                  <a:gd name="T16" fmla="*/ 7 w 68"/>
                  <a:gd name="T17" fmla="*/ 8 h 18"/>
                  <a:gd name="T18" fmla="*/ 11 w 68"/>
                  <a:gd name="T19" fmla="*/ 8 h 18"/>
                  <a:gd name="T20" fmla="*/ 7 w 68"/>
                  <a:gd name="T21" fmla="*/ 8 h 18"/>
                  <a:gd name="T22" fmla="*/ 22 w 68"/>
                  <a:gd name="T23" fmla="*/ 8 h 18"/>
                  <a:gd name="T24" fmla="*/ 22 w 68"/>
                  <a:gd name="T25" fmla="*/ 8 h 18"/>
                  <a:gd name="T26" fmla="*/ 22 w 68"/>
                  <a:gd name="T27" fmla="*/ 8 h 18"/>
                  <a:gd name="T28" fmla="*/ 22 w 68"/>
                  <a:gd name="T29" fmla="*/ 11 h 18"/>
                  <a:gd name="T30" fmla="*/ 25 w 68"/>
                  <a:gd name="T31" fmla="*/ 8 h 18"/>
                  <a:gd name="T32" fmla="*/ 29 w 68"/>
                  <a:gd name="T33" fmla="*/ 11 h 18"/>
                  <a:gd name="T34" fmla="*/ 29 w 68"/>
                  <a:gd name="T35" fmla="*/ 11 h 18"/>
                  <a:gd name="T36" fmla="*/ 43 w 68"/>
                  <a:gd name="T37" fmla="*/ 15 h 18"/>
                  <a:gd name="T38" fmla="*/ 43 w 68"/>
                  <a:gd name="T39" fmla="*/ 15 h 18"/>
                  <a:gd name="T40" fmla="*/ 47 w 68"/>
                  <a:gd name="T41" fmla="*/ 15 h 18"/>
                  <a:gd name="T42" fmla="*/ 50 w 68"/>
                  <a:gd name="T43" fmla="*/ 15 h 18"/>
                  <a:gd name="T44" fmla="*/ 50 w 68"/>
                  <a:gd name="T45" fmla="*/ 18 h 18"/>
                  <a:gd name="T46" fmla="*/ 50 w 68"/>
                  <a:gd name="T47" fmla="*/ 18 h 18"/>
                  <a:gd name="T48" fmla="*/ 54 w 68"/>
                  <a:gd name="T49" fmla="*/ 18 h 18"/>
                  <a:gd name="T50" fmla="*/ 54 w 68"/>
                  <a:gd name="T51" fmla="*/ 18 h 18"/>
                  <a:gd name="T52" fmla="*/ 54 w 68"/>
                  <a:gd name="T53" fmla="*/ 18 h 18"/>
                  <a:gd name="T54" fmla="*/ 65 w 68"/>
                  <a:gd name="T55" fmla="*/ 18 h 18"/>
                  <a:gd name="T56" fmla="*/ 68 w 68"/>
                  <a:gd name="T57" fmla="*/ 18 h 18"/>
                  <a:gd name="T58" fmla="*/ 68 w 68"/>
                  <a:gd name="T59" fmla="*/ 15 h 18"/>
                  <a:gd name="T60" fmla="*/ 65 w 68"/>
                  <a:gd name="T61" fmla="*/ 15 h 18"/>
                  <a:gd name="T62" fmla="*/ 61 w 68"/>
                  <a:gd name="T63" fmla="*/ 11 h 18"/>
                  <a:gd name="T64" fmla="*/ 54 w 68"/>
                  <a:gd name="T65" fmla="*/ 11 h 18"/>
                  <a:gd name="T66" fmla="*/ 47 w 68"/>
                  <a:gd name="T67" fmla="*/ 8 h 18"/>
                  <a:gd name="T68" fmla="*/ 40 w 68"/>
                  <a:gd name="T69" fmla="*/ 8 h 18"/>
                  <a:gd name="T70" fmla="*/ 40 w 68"/>
                  <a:gd name="T71" fmla="*/ 8 h 18"/>
                  <a:gd name="T72" fmla="*/ 40 w 68"/>
                  <a:gd name="T73" fmla="*/ 4 h 18"/>
                  <a:gd name="T74" fmla="*/ 36 w 68"/>
                  <a:gd name="T75" fmla="*/ 4 h 18"/>
                  <a:gd name="T76" fmla="*/ 33 w 68"/>
                  <a:gd name="T7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 h="18">
                    <a:moveTo>
                      <a:pt x="33" y="4"/>
                    </a:moveTo>
                    <a:lnTo>
                      <a:pt x="29" y="4"/>
                    </a:lnTo>
                    <a:lnTo>
                      <a:pt x="18" y="4"/>
                    </a:lnTo>
                    <a:lnTo>
                      <a:pt x="15" y="0"/>
                    </a:lnTo>
                    <a:lnTo>
                      <a:pt x="7" y="0"/>
                    </a:lnTo>
                    <a:lnTo>
                      <a:pt x="4" y="0"/>
                    </a:lnTo>
                    <a:lnTo>
                      <a:pt x="4" y="4"/>
                    </a:lnTo>
                    <a:lnTo>
                      <a:pt x="0" y="4"/>
                    </a:lnTo>
                    <a:lnTo>
                      <a:pt x="7" y="8"/>
                    </a:lnTo>
                    <a:lnTo>
                      <a:pt x="11" y="8"/>
                    </a:lnTo>
                    <a:lnTo>
                      <a:pt x="7" y="8"/>
                    </a:lnTo>
                    <a:lnTo>
                      <a:pt x="22" y="8"/>
                    </a:lnTo>
                    <a:lnTo>
                      <a:pt x="22" y="8"/>
                    </a:lnTo>
                    <a:lnTo>
                      <a:pt x="22" y="8"/>
                    </a:lnTo>
                    <a:lnTo>
                      <a:pt x="22" y="11"/>
                    </a:lnTo>
                    <a:lnTo>
                      <a:pt x="25" y="8"/>
                    </a:lnTo>
                    <a:lnTo>
                      <a:pt x="29" y="11"/>
                    </a:lnTo>
                    <a:lnTo>
                      <a:pt x="29" y="11"/>
                    </a:lnTo>
                    <a:lnTo>
                      <a:pt x="43" y="15"/>
                    </a:lnTo>
                    <a:lnTo>
                      <a:pt x="43" y="15"/>
                    </a:lnTo>
                    <a:lnTo>
                      <a:pt x="47" y="15"/>
                    </a:lnTo>
                    <a:lnTo>
                      <a:pt x="50" y="15"/>
                    </a:lnTo>
                    <a:lnTo>
                      <a:pt x="50" y="18"/>
                    </a:lnTo>
                    <a:lnTo>
                      <a:pt x="50" y="18"/>
                    </a:lnTo>
                    <a:lnTo>
                      <a:pt x="54" y="18"/>
                    </a:lnTo>
                    <a:lnTo>
                      <a:pt x="54" y="18"/>
                    </a:lnTo>
                    <a:lnTo>
                      <a:pt x="54" y="18"/>
                    </a:lnTo>
                    <a:lnTo>
                      <a:pt x="65" y="18"/>
                    </a:lnTo>
                    <a:lnTo>
                      <a:pt x="68" y="18"/>
                    </a:lnTo>
                    <a:lnTo>
                      <a:pt x="68" y="15"/>
                    </a:lnTo>
                    <a:lnTo>
                      <a:pt x="65" y="15"/>
                    </a:lnTo>
                    <a:lnTo>
                      <a:pt x="61" y="11"/>
                    </a:lnTo>
                    <a:lnTo>
                      <a:pt x="54" y="11"/>
                    </a:lnTo>
                    <a:lnTo>
                      <a:pt x="47" y="8"/>
                    </a:lnTo>
                    <a:lnTo>
                      <a:pt x="40" y="8"/>
                    </a:lnTo>
                    <a:lnTo>
                      <a:pt x="40" y="8"/>
                    </a:lnTo>
                    <a:lnTo>
                      <a:pt x="40" y="4"/>
                    </a:lnTo>
                    <a:lnTo>
                      <a:pt x="36" y="4"/>
                    </a:lnTo>
                    <a:lnTo>
                      <a:pt x="33"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52" name="Freeform 977">
                <a:extLst>
                  <a:ext uri="{FF2B5EF4-FFF2-40B4-BE49-F238E27FC236}">
                    <a16:creationId xmlns:a16="http://schemas.microsoft.com/office/drawing/2014/main" id="{D2851A29-B352-416C-A958-93B769B0FBC8}"/>
                  </a:ext>
                </a:extLst>
              </p:cNvPr>
              <p:cNvSpPr>
                <a:spLocks/>
              </p:cNvSpPr>
              <p:nvPr/>
            </p:nvSpPr>
            <p:spPr bwMode="auto">
              <a:xfrm>
                <a:off x="4832" y="529"/>
                <a:ext cx="68" cy="18"/>
              </a:xfrm>
              <a:custGeom>
                <a:avLst/>
                <a:gdLst>
                  <a:gd name="T0" fmla="*/ 33 w 68"/>
                  <a:gd name="T1" fmla="*/ 4 h 18"/>
                  <a:gd name="T2" fmla="*/ 29 w 68"/>
                  <a:gd name="T3" fmla="*/ 4 h 18"/>
                  <a:gd name="T4" fmla="*/ 18 w 68"/>
                  <a:gd name="T5" fmla="*/ 4 h 18"/>
                  <a:gd name="T6" fmla="*/ 15 w 68"/>
                  <a:gd name="T7" fmla="*/ 0 h 18"/>
                  <a:gd name="T8" fmla="*/ 7 w 68"/>
                  <a:gd name="T9" fmla="*/ 0 h 18"/>
                  <a:gd name="T10" fmla="*/ 4 w 68"/>
                  <a:gd name="T11" fmla="*/ 0 h 18"/>
                  <a:gd name="T12" fmla="*/ 4 w 68"/>
                  <a:gd name="T13" fmla="*/ 4 h 18"/>
                  <a:gd name="T14" fmla="*/ 0 w 68"/>
                  <a:gd name="T15" fmla="*/ 4 h 18"/>
                  <a:gd name="T16" fmla="*/ 7 w 68"/>
                  <a:gd name="T17" fmla="*/ 8 h 18"/>
                  <a:gd name="T18" fmla="*/ 11 w 68"/>
                  <a:gd name="T19" fmla="*/ 8 h 18"/>
                  <a:gd name="T20" fmla="*/ 7 w 68"/>
                  <a:gd name="T21" fmla="*/ 8 h 18"/>
                  <a:gd name="T22" fmla="*/ 22 w 68"/>
                  <a:gd name="T23" fmla="*/ 8 h 18"/>
                  <a:gd name="T24" fmla="*/ 22 w 68"/>
                  <a:gd name="T25" fmla="*/ 8 h 18"/>
                  <a:gd name="T26" fmla="*/ 22 w 68"/>
                  <a:gd name="T27" fmla="*/ 8 h 18"/>
                  <a:gd name="T28" fmla="*/ 22 w 68"/>
                  <a:gd name="T29" fmla="*/ 11 h 18"/>
                  <a:gd name="T30" fmla="*/ 25 w 68"/>
                  <a:gd name="T31" fmla="*/ 8 h 18"/>
                  <a:gd name="T32" fmla="*/ 29 w 68"/>
                  <a:gd name="T33" fmla="*/ 11 h 18"/>
                  <a:gd name="T34" fmla="*/ 29 w 68"/>
                  <a:gd name="T35" fmla="*/ 11 h 18"/>
                  <a:gd name="T36" fmla="*/ 43 w 68"/>
                  <a:gd name="T37" fmla="*/ 15 h 18"/>
                  <a:gd name="T38" fmla="*/ 43 w 68"/>
                  <a:gd name="T39" fmla="*/ 15 h 18"/>
                  <a:gd name="T40" fmla="*/ 47 w 68"/>
                  <a:gd name="T41" fmla="*/ 15 h 18"/>
                  <a:gd name="T42" fmla="*/ 50 w 68"/>
                  <a:gd name="T43" fmla="*/ 15 h 18"/>
                  <a:gd name="T44" fmla="*/ 50 w 68"/>
                  <a:gd name="T45" fmla="*/ 18 h 18"/>
                  <a:gd name="T46" fmla="*/ 50 w 68"/>
                  <a:gd name="T47" fmla="*/ 18 h 18"/>
                  <a:gd name="T48" fmla="*/ 54 w 68"/>
                  <a:gd name="T49" fmla="*/ 18 h 18"/>
                  <a:gd name="T50" fmla="*/ 54 w 68"/>
                  <a:gd name="T51" fmla="*/ 18 h 18"/>
                  <a:gd name="T52" fmla="*/ 54 w 68"/>
                  <a:gd name="T53" fmla="*/ 18 h 18"/>
                  <a:gd name="T54" fmla="*/ 65 w 68"/>
                  <a:gd name="T55" fmla="*/ 18 h 18"/>
                  <a:gd name="T56" fmla="*/ 68 w 68"/>
                  <a:gd name="T57" fmla="*/ 18 h 18"/>
                  <a:gd name="T58" fmla="*/ 68 w 68"/>
                  <a:gd name="T59" fmla="*/ 15 h 18"/>
                  <a:gd name="T60" fmla="*/ 65 w 68"/>
                  <a:gd name="T61" fmla="*/ 15 h 18"/>
                  <a:gd name="T62" fmla="*/ 61 w 68"/>
                  <a:gd name="T63" fmla="*/ 11 h 18"/>
                  <a:gd name="T64" fmla="*/ 54 w 68"/>
                  <a:gd name="T65" fmla="*/ 11 h 18"/>
                  <a:gd name="T66" fmla="*/ 47 w 68"/>
                  <a:gd name="T67" fmla="*/ 8 h 18"/>
                  <a:gd name="T68" fmla="*/ 40 w 68"/>
                  <a:gd name="T69" fmla="*/ 8 h 18"/>
                  <a:gd name="T70" fmla="*/ 40 w 68"/>
                  <a:gd name="T71" fmla="*/ 8 h 18"/>
                  <a:gd name="T72" fmla="*/ 40 w 68"/>
                  <a:gd name="T73" fmla="*/ 4 h 18"/>
                  <a:gd name="T74" fmla="*/ 36 w 68"/>
                  <a:gd name="T75" fmla="*/ 4 h 18"/>
                  <a:gd name="T76" fmla="*/ 33 w 68"/>
                  <a:gd name="T7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 h="18">
                    <a:moveTo>
                      <a:pt x="33" y="4"/>
                    </a:moveTo>
                    <a:lnTo>
                      <a:pt x="29" y="4"/>
                    </a:lnTo>
                    <a:lnTo>
                      <a:pt x="18" y="4"/>
                    </a:lnTo>
                    <a:lnTo>
                      <a:pt x="15" y="0"/>
                    </a:lnTo>
                    <a:lnTo>
                      <a:pt x="7" y="0"/>
                    </a:lnTo>
                    <a:lnTo>
                      <a:pt x="4" y="0"/>
                    </a:lnTo>
                    <a:lnTo>
                      <a:pt x="4" y="4"/>
                    </a:lnTo>
                    <a:lnTo>
                      <a:pt x="0" y="4"/>
                    </a:lnTo>
                    <a:lnTo>
                      <a:pt x="7" y="8"/>
                    </a:lnTo>
                    <a:lnTo>
                      <a:pt x="11" y="8"/>
                    </a:lnTo>
                    <a:lnTo>
                      <a:pt x="7" y="8"/>
                    </a:lnTo>
                    <a:lnTo>
                      <a:pt x="22" y="8"/>
                    </a:lnTo>
                    <a:lnTo>
                      <a:pt x="22" y="8"/>
                    </a:lnTo>
                    <a:lnTo>
                      <a:pt x="22" y="8"/>
                    </a:lnTo>
                    <a:lnTo>
                      <a:pt x="22" y="11"/>
                    </a:lnTo>
                    <a:lnTo>
                      <a:pt x="25" y="8"/>
                    </a:lnTo>
                    <a:lnTo>
                      <a:pt x="29" y="11"/>
                    </a:lnTo>
                    <a:lnTo>
                      <a:pt x="29" y="11"/>
                    </a:lnTo>
                    <a:lnTo>
                      <a:pt x="43" y="15"/>
                    </a:lnTo>
                    <a:lnTo>
                      <a:pt x="43" y="15"/>
                    </a:lnTo>
                    <a:lnTo>
                      <a:pt x="47" y="15"/>
                    </a:lnTo>
                    <a:lnTo>
                      <a:pt x="50" y="15"/>
                    </a:lnTo>
                    <a:lnTo>
                      <a:pt x="50" y="18"/>
                    </a:lnTo>
                    <a:lnTo>
                      <a:pt x="50" y="18"/>
                    </a:lnTo>
                    <a:lnTo>
                      <a:pt x="54" y="18"/>
                    </a:lnTo>
                    <a:lnTo>
                      <a:pt x="54" y="18"/>
                    </a:lnTo>
                    <a:lnTo>
                      <a:pt x="54" y="18"/>
                    </a:lnTo>
                    <a:lnTo>
                      <a:pt x="65" y="18"/>
                    </a:lnTo>
                    <a:lnTo>
                      <a:pt x="68" y="18"/>
                    </a:lnTo>
                    <a:lnTo>
                      <a:pt x="68" y="15"/>
                    </a:lnTo>
                    <a:lnTo>
                      <a:pt x="65" y="15"/>
                    </a:lnTo>
                    <a:lnTo>
                      <a:pt x="61" y="11"/>
                    </a:lnTo>
                    <a:lnTo>
                      <a:pt x="54" y="11"/>
                    </a:lnTo>
                    <a:lnTo>
                      <a:pt x="47" y="8"/>
                    </a:lnTo>
                    <a:lnTo>
                      <a:pt x="40" y="8"/>
                    </a:lnTo>
                    <a:lnTo>
                      <a:pt x="40" y="8"/>
                    </a:lnTo>
                    <a:lnTo>
                      <a:pt x="40" y="4"/>
                    </a:lnTo>
                    <a:lnTo>
                      <a:pt x="36" y="4"/>
                    </a:lnTo>
                    <a:lnTo>
                      <a:pt x="33"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53" name="Freeform 978">
                <a:extLst>
                  <a:ext uri="{FF2B5EF4-FFF2-40B4-BE49-F238E27FC236}">
                    <a16:creationId xmlns:a16="http://schemas.microsoft.com/office/drawing/2014/main" id="{D19C3A40-AEE8-4E1A-B629-004CFF034BA4}"/>
                  </a:ext>
                </a:extLst>
              </p:cNvPr>
              <p:cNvSpPr>
                <a:spLocks/>
              </p:cNvSpPr>
              <p:nvPr/>
            </p:nvSpPr>
            <p:spPr bwMode="auto">
              <a:xfrm>
                <a:off x="4868" y="529"/>
                <a:ext cx="39" cy="15"/>
              </a:xfrm>
              <a:custGeom>
                <a:avLst/>
                <a:gdLst>
                  <a:gd name="T0" fmla="*/ 14 w 39"/>
                  <a:gd name="T1" fmla="*/ 0 h 15"/>
                  <a:gd name="T2" fmla="*/ 11 w 39"/>
                  <a:gd name="T3" fmla="*/ 0 h 15"/>
                  <a:gd name="T4" fmla="*/ 7 w 39"/>
                  <a:gd name="T5" fmla="*/ 0 h 15"/>
                  <a:gd name="T6" fmla="*/ 4 w 39"/>
                  <a:gd name="T7" fmla="*/ 0 h 15"/>
                  <a:gd name="T8" fmla="*/ 0 w 39"/>
                  <a:gd name="T9" fmla="*/ 0 h 15"/>
                  <a:gd name="T10" fmla="*/ 0 w 39"/>
                  <a:gd name="T11" fmla="*/ 0 h 15"/>
                  <a:gd name="T12" fmla="*/ 0 w 39"/>
                  <a:gd name="T13" fmla="*/ 0 h 15"/>
                  <a:gd name="T14" fmla="*/ 18 w 39"/>
                  <a:gd name="T15" fmla="*/ 8 h 15"/>
                  <a:gd name="T16" fmla="*/ 25 w 39"/>
                  <a:gd name="T17" fmla="*/ 11 h 15"/>
                  <a:gd name="T18" fmla="*/ 29 w 39"/>
                  <a:gd name="T19" fmla="*/ 11 h 15"/>
                  <a:gd name="T20" fmla="*/ 29 w 39"/>
                  <a:gd name="T21" fmla="*/ 15 h 15"/>
                  <a:gd name="T22" fmla="*/ 36 w 39"/>
                  <a:gd name="T23" fmla="*/ 15 h 15"/>
                  <a:gd name="T24" fmla="*/ 39 w 39"/>
                  <a:gd name="T25" fmla="*/ 11 h 15"/>
                  <a:gd name="T26" fmla="*/ 39 w 39"/>
                  <a:gd name="T27" fmla="*/ 11 h 15"/>
                  <a:gd name="T28" fmla="*/ 36 w 39"/>
                  <a:gd name="T29" fmla="*/ 8 h 15"/>
                  <a:gd name="T30" fmla="*/ 32 w 39"/>
                  <a:gd name="T31" fmla="*/ 8 h 15"/>
                  <a:gd name="T32" fmla="*/ 14 w 39"/>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5">
                    <a:moveTo>
                      <a:pt x="14" y="0"/>
                    </a:moveTo>
                    <a:lnTo>
                      <a:pt x="11" y="0"/>
                    </a:lnTo>
                    <a:lnTo>
                      <a:pt x="7" y="0"/>
                    </a:lnTo>
                    <a:lnTo>
                      <a:pt x="4" y="0"/>
                    </a:lnTo>
                    <a:lnTo>
                      <a:pt x="0" y="0"/>
                    </a:lnTo>
                    <a:lnTo>
                      <a:pt x="0" y="0"/>
                    </a:lnTo>
                    <a:lnTo>
                      <a:pt x="0" y="0"/>
                    </a:lnTo>
                    <a:lnTo>
                      <a:pt x="18" y="8"/>
                    </a:lnTo>
                    <a:lnTo>
                      <a:pt x="25" y="11"/>
                    </a:lnTo>
                    <a:lnTo>
                      <a:pt x="29" y="11"/>
                    </a:lnTo>
                    <a:lnTo>
                      <a:pt x="29" y="15"/>
                    </a:lnTo>
                    <a:lnTo>
                      <a:pt x="36" y="15"/>
                    </a:lnTo>
                    <a:lnTo>
                      <a:pt x="39" y="11"/>
                    </a:lnTo>
                    <a:lnTo>
                      <a:pt x="39" y="11"/>
                    </a:lnTo>
                    <a:lnTo>
                      <a:pt x="36" y="8"/>
                    </a:lnTo>
                    <a:lnTo>
                      <a:pt x="32" y="8"/>
                    </a:lnTo>
                    <a:lnTo>
                      <a:pt x="1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54" name="Freeform 979">
                <a:extLst>
                  <a:ext uri="{FF2B5EF4-FFF2-40B4-BE49-F238E27FC236}">
                    <a16:creationId xmlns:a16="http://schemas.microsoft.com/office/drawing/2014/main" id="{A670F4FD-B242-4C5E-A615-E2741063D803}"/>
                  </a:ext>
                </a:extLst>
              </p:cNvPr>
              <p:cNvSpPr>
                <a:spLocks/>
              </p:cNvSpPr>
              <p:nvPr/>
            </p:nvSpPr>
            <p:spPr bwMode="auto">
              <a:xfrm>
                <a:off x="4868" y="529"/>
                <a:ext cx="39" cy="15"/>
              </a:xfrm>
              <a:custGeom>
                <a:avLst/>
                <a:gdLst>
                  <a:gd name="T0" fmla="*/ 14 w 39"/>
                  <a:gd name="T1" fmla="*/ 0 h 15"/>
                  <a:gd name="T2" fmla="*/ 11 w 39"/>
                  <a:gd name="T3" fmla="*/ 0 h 15"/>
                  <a:gd name="T4" fmla="*/ 7 w 39"/>
                  <a:gd name="T5" fmla="*/ 0 h 15"/>
                  <a:gd name="T6" fmla="*/ 4 w 39"/>
                  <a:gd name="T7" fmla="*/ 0 h 15"/>
                  <a:gd name="T8" fmla="*/ 0 w 39"/>
                  <a:gd name="T9" fmla="*/ 0 h 15"/>
                  <a:gd name="T10" fmla="*/ 0 w 39"/>
                  <a:gd name="T11" fmla="*/ 0 h 15"/>
                  <a:gd name="T12" fmla="*/ 0 w 39"/>
                  <a:gd name="T13" fmla="*/ 0 h 15"/>
                  <a:gd name="T14" fmla="*/ 18 w 39"/>
                  <a:gd name="T15" fmla="*/ 8 h 15"/>
                  <a:gd name="T16" fmla="*/ 25 w 39"/>
                  <a:gd name="T17" fmla="*/ 11 h 15"/>
                  <a:gd name="T18" fmla="*/ 29 w 39"/>
                  <a:gd name="T19" fmla="*/ 11 h 15"/>
                  <a:gd name="T20" fmla="*/ 29 w 39"/>
                  <a:gd name="T21" fmla="*/ 15 h 15"/>
                  <a:gd name="T22" fmla="*/ 36 w 39"/>
                  <a:gd name="T23" fmla="*/ 15 h 15"/>
                  <a:gd name="T24" fmla="*/ 39 w 39"/>
                  <a:gd name="T25" fmla="*/ 11 h 15"/>
                  <a:gd name="T26" fmla="*/ 39 w 39"/>
                  <a:gd name="T27" fmla="*/ 11 h 15"/>
                  <a:gd name="T28" fmla="*/ 36 w 39"/>
                  <a:gd name="T29" fmla="*/ 8 h 15"/>
                  <a:gd name="T30" fmla="*/ 32 w 39"/>
                  <a:gd name="T31" fmla="*/ 8 h 15"/>
                  <a:gd name="T32" fmla="*/ 14 w 39"/>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5">
                    <a:moveTo>
                      <a:pt x="14" y="0"/>
                    </a:moveTo>
                    <a:lnTo>
                      <a:pt x="11" y="0"/>
                    </a:lnTo>
                    <a:lnTo>
                      <a:pt x="7" y="0"/>
                    </a:lnTo>
                    <a:lnTo>
                      <a:pt x="4" y="0"/>
                    </a:lnTo>
                    <a:lnTo>
                      <a:pt x="0" y="0"/>
                    </a:lnTo>
                    <a:lnTo>
                      <a:pt x="0" y="0"/>
                    </a:lnTo>
                    <a:lnTo>
                      <a:pt x="0" y="0"/>
                    </a:lnTo>
                    <a:lnTo>
                      <a:pt x="18" y="8"/>
                    </a:lnTo>
                    <a:lnTo>
                      <a:pt x="25" y="11"/>
                    </a:lnTo>
                    <a:lnTo>
                      <a:pt x="29" y="11"/>
                    </a:lnTo>
                    <a:lnTo>
                      <a:pt x="29" y="15"/>
                    </a:lnTo>
                    <a:lnTo>
                      <a:pt x="36" y="15"/>
                    </a:lnTo>
                    <a:lnTo>
                      <a:pt x="39" y="11"/>
                    </a:lnTo>
                    <a:lnTo>
                      <a:pt x="39" y="11"/>
                    </a:lnTo>
                    <a:lnTo>
                      <a:pt x="36" y="8"/>
                    </a:lnTo>
                    <a:lnTo>
                      <a:pt x="32" y="8"/>
                    </a:lnTo>
                    <a:lnTo>
                      <a:pt x="1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55" name="Freeform 980">
                <a:extLst>
                  <a:ext uri="{FF2B5EF4-FFF2-40B4-BE49-F238E27FC236}">
                    <a16:creationId xmlns:a16="http://schemas.microsoft.com/office/drawing/2014/main" id="{B58001F5-D556-4624-89CA-E3866472E011}"/>
                  </a:ext>
                </a:extLst>
              </p:cNvPr>
              <p:cNvSpPr>
                <a:spLocks/>
              </p:cNvSpPr>
              <p:nvPr/>
            </p:nvSpPr>
            <p:spPr bwMode="auto">
              <a:xfrm>
                <a:off x="4775" y="863"/>
                <a:ext cx="125" cy="108"/>
              </a:xfrm>
              <a:custGeom>
                <a:avLst/>
                <a:gdLst>
                  <a:gd name="T0" fmla="*/ 57 w 125"/>
                  <a:gd name="T1" fmla="*/ 4 h 108"/>
                  <a:gd name="T2" fmla="*/ 72 w 125"/>
                  <a:gd name="T3" fmla="*/ 0 h 108"/>
                  <a:gd name="T4" fmla="*/ 86 w 125"/>
                  <a:gd name="T5" fmla="*/ 4 h 108"/>
                  <a:gd name="T6" fmla="*/ 100 w 125"/>
                  <a:gd name="T7" fmla="*/ 11 h 108"/>
                  <a:gd name="T8" fmla="*/ 100 w 125"/>
                  <a:gd name="T9" fmla="*/ 14 h 108"/>
                  <a:gd name="T10" fmla="*/ 86 w 125"/>
                  <a:gd name="T11" fmla="*/ 18 h 108"/>
                  <a:gd name="T12" fmla="*/ 97 w 125"/>
                  <a:gd name="T13" fmla="*/ 18 h 108"/>
                  <a:gd name="T14" fmla="*/ 90 w 125"/>
                  <a:gd name="T15" fmla="*/ 22 h 108"/>
                  <a:gd name="T16" fmla="*/ 86 w 125"/>
                  <a:gd name="T17" fmla="*/ 25 h 108"/>
                  <a:gd name="T18" fmla="*/ 86 w 125"/>
                  <a:gd name="T19" fmla="*/ 32 h 108"/>
                  <a:gd name="T20" fmla="*/ 82 w 125"/>
                  <a:gd name="T21" fmla="*/ 36 h 108"/>
                  <a:gd name="T22" fmla="*/ 79 w 125"/>
                  <a:gd name="T23" fmla="*/ 40 h 108"/>
                  <a:gd name="T24" fmla="*/ 82 w 125"/>
                  <a:gd name="T25" fmla="*/ 47 h 108"/>
                  <a:gd name="T26" fmla="*/ 79 w 125"/>
                  <a:gd name="T27" fmla="*/ 57 h 108"/>
                  <a:gd name="T28" fmla="*/ 86 w 125"/>
                  <a:gd name="T29" fmla="*/ 68 h 108"/>
                  <a:gd name="T30" fmla="*/ 93 w 125"/>
                  <a:gd name="T31" fmla="*/ 79 h 108"/>
                  <a:gd name="T32" fmla="*/ 100 w 125"/>
                  <a:gd name="T33" fmla="*/ 90 h 108"/>
                  <a:gd name="T34" fmla="*/ 111 w 125"/>
                  <a:gd name="T35" fmla="*/ 97 h 108"/>
                  <a:gd name="T36" fmla="*/ 125 w 125"/>
                  <a:gd name="T37" fmla="*/ 101 h 108"/>
                  <a:gd name="T38" fmla="*/ 118 w 125"/>
                  <a:gd name="T39" fmla="*/ 104 h 108"/>
                  <a:gd name="T40" fmla="*/ 118 w 125"/>
                  <a:gd name="T41" fmla="*/ 108 h 108"/>
                  <a:gd name="T42" fmla="*/ 111 w 125"/>
                  <a:gd name="T43" fmla="*/ 108 h 108"/>
                  <a:gd name="T44" fmla="*/ 104 w 125"/>
                  <a:gd name="T45" fmla="*/ 101 h 108"/>
                  <a:gd name="T46" fmla="*/ 97 w 125"/>
                  <a:gd name="T47" fmla="*/ 104 h 108"/>
                  <a:gd name="T48" fmla="*/ 100 w 125"/>
                  <a:gd name="T49" fmla="*/ 104 h 108"/>
                  <a:gd name="T50" fmla="*/ 93 w 125"/>
                  <a:gd name="T51" fmla="*/ 104 h 108"/>
                  <a:gd name="T52" fmla="*/ 90 w 125"/>
                  <a:gd name="T53" fmla="*/ 104 h 108"/>
                  <a:gd name="T54" fmla="*/ 79 w 125"/>
                  <a:gd name="T55" fmla="*/ 101 h 108"/>
                  <a:gd name="T56" fmla="*/ 75 w 125"/>
                  <a:gd name="T57" fmla="*/ 104 h 108"/>
                  <a:gd name="T58" fmla="*/ 68 w 125"/>
                  <a:gd name="T59" fmla="*/ 104 h 108"/>
                  <a:gd name="T60" fmla="*/ 68 w 125"/>
                  <a:gd name="T61" fmla="*/ 101 h 108"/>
                  <a:gd name="T62" fmla="*/ 54 w 125"/>
                  <a:gd name="T63" fmla="*/ 101 h 108"/>
                  <a:gd name="T64" fmla="*/ 47 w 125"/>
                  <a:gd name="T65" fmla="*/ 97 h 108"/>
                  <a:gd name="T66" fmla="*/ 47 w 125"/>
                  <a:gd name="T67" fmla="*/ 93 h 108"/>
                  <a:gd name="T68" fmla="*/ 47 w 125"/>
                  <a:gd name="T69" fmla="*/ 90 h 108"/>
                  <a:gd name="T70" fmla="*/ 50 w 125"/>
                  <a:gd name="T71" fmla="*/ 90 h 108"/>
                  <a:gd name="T72" fmla="*/ 57 w 125"/>
                  <a:gd name="T73" fmla="*/ 86 h 108"/>
                  <a:gd name="T74" fmla="*/ 54 w 125"/>
                  <a:gd name="T75" fmla="*/ 86 h 108"/>
                  <a:gd name="T76" fmla="*/ 43 w 125"/>
                  <a:gd name="T77" fmla="*/ 79 h 108"/>
                  <a:gd name="T78" fmla="*/ 50 w 125"/>
                  <a:gd name="T79" fmla="*/ 72 h 108"/>
                  <a:gd name="T80" fmla="*/ 39 w 125"/>
                  <a:gd name="T81" fmla="*/ 79 h 108"/>
                  <a:gd name="T82" fmla="*/ 39 w 125"/>
                  <a:gd name="T83" fmla="*/ 72 h 108"/>
                  <a:gd name="T84" fmla="*/ 32 w 125"/>
                  <a:gd name="T85" fmla="*/ 72 h 108"/>
                  <a:gd name="T86" fmla="*/ 29 w 125"/>
                  <a:gd name="T87" fmla="*/ 75 h 108"/>
                  <a:gd name="T88" fmla="*/ 21 w 125"/>
                  <a:gd name="T89" fmla="*/ 68 h 108"/>
                  <a:gd name="T90" fmla="*/ 18 w 125"/>
                  <a:gd name="T91" fmla="*/ 68 h 108"/>
                  <a:gd name="T92" fmla="*/ 11 w 125"/>
                  <a:gd name="T93" fmla="*/ 72 h 108"/>
                  <a:gd name="T94" fmla="*/ 4 w 125"/>
                  <a:gd name="T95" fmla="*/ 72 h 108"/>
                  <a:gd name="T96" fmla="*/ 0 w 125"/>
                  <a:gd name="T97" fmla="*/ 61 h 108"/>
                  <a:gd name="T98" fmla="*/ 0 w 125"/>
                  <a:gd name="T99" fmla="*/ 54 h 108"/>
                  <a:gd name="T100" fmla="*/ 11 w 125"/>
                  <a:gd name="T101" fmla="*/ 50 h 108"/>
                  <a:gd name="T102" fmla="*/ 14 w 125"/>
                  <a:gd name="T103" fmla="*/ 50 h 108"/>
                  <a:gd name="T104" fmla="*/ 18 w 125"/>
                  <a:gd name="T105" fmla="*/ 47 h 108"/>
                  <a:gd name="T106" fmla="*/ 21 w 125"/>
                  <a:gd name="T107" fmla="*/ 43 h 108"/>
                  <a:gd name="T108" fmla="*/ 25 w 125"/>
                  <a:gd name="T109" fmla="*/ 40 h 108"/>
                  <a:gd name="T110" fmla="*/ 29 w 125"/>
                  <a:gd name="T111" fmla="*/ 32 h 108"/>
                  <a:gd name="T112" fmla="*/ 25 w 125"/>
                  <a:gd name="T113" fmla="*/ 32 h 108"/>
                  <a:gd name="T114" fmla="*/ 25 w 125"/>
                  <a:gd name="T115" fmla="*/ 29 h 108"/>
                  <a:gd name="T116" fmla="*/ 25 w 125"/>
                  <a:gd name="T117" fmla="*/ 18 h 108"/>
                  <a:gd name="T118" fmla="*/ 36 w 125"/>
                  <a:gd name="T119" fmla="*/ 18 h 108"/>
                  <a:gd name="T120" fmla="*/ 32 w 125"/>
                  <a:gd name="T121" fmla="*/ 14 h 108"/>
                  <a:gd name="T122" fmla="*/ 32 w 125"/>
                  <a:gd name="T123" fmla="*/ 11 h 108"/>
                  <a:gd name="T124" fmla="*/ 47 w 125"/>
                  <a:gd name="T125"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5" h="108">
                    <a:moveTo>
                      <a:pt x="47" y="4"/>
                    </a:moveTo>
                    <a:lnTo>
                      <a:pt x="47" y="4"/>
                    </a:lnTo>
                    <a:lnTo>
                      <a:pt x="57" y="4"/>
                    </a:lnTo>
                    <a:lnTo>
                      <a:pt x="57" y="4"/>
                    </a:lnTo>
                    <a:lnTo>
                      <a:pt x="68" y="0"/>
                    </a:lnTo>
                    <a:lnTo>
                      <a:pt x="72" y="0"/>
                    </a:lnTo>
                    <a:lnTo>
                      <a:pt x="75" y="4"/>
                    </a:lnTo>
                    <a:lnTo>
                      <a:pt x="79" y="4"/>
                    </a:lnTo>
                    <a:lnTo>
                      <a:pt x="86" y="4"/>
                    </a:lnTo>
                    <a:lnTo>
                      <a:pt x="93" y="7"/>
                    </a:lnTo>
                    <a:lnTo>
                      <a:pt x="100" y="7"/>
                    </a:lnTo>
                    <a:lnTo>
                      <a:pt x="100" y="11"/>
                    </a:lnTo>
                    <a:lnTo>
                      <a:pt x="104" y="11"/>
                    </a:lnTo>
                    <a:lnTo>
                      <a:pt x="90" y="14"/>
                    </a:lnTo>
                    <a:lnTo>
                      <a:pt x="100" y="14"/>
                    </a:lnTo>
                    <a:lnTo>
                      <a:pt x="97" y="14"/>
                    </a:lnTo>
                    <a:lnTo>
                      <a:pt x="93" y="14"/>
                    </a:lnTo>
                    <a:lnTo>
                      <a:pt x="86" y="18"/>
                    </a:lnTo>
                    <a:lnTo>
                      <a:pt x="90" y="18"/>
                    </a:lnTo>
                    <a:lnTo>
                      <a:pt x="97" y="18"/>
                    </a:lnTo>
                    <a:lnTo>
                      <a:pt x="97" y="18"/>
                    </a:lnTo>
                    <a:lnTo>
                      <a:pt x="97" y="22"/>
                    </a:lnTo>
                    <a:lnTo>
                      <a:pt x="93" y="22"/>
                    </a:lnTo>
                    <a:lnTo>
                      <a:pt x="90" y="22"/>
                    </a:lnTo>
                    <a:lnTo>
                      <a:pt x="82" y="22"/>
                    </a:lnTo>
                    <a:lnTo>
                      <a:pt x="82" y="25"/>
                    </a:lnTo>
                    <a:lnTo>
                      <a:pt x="86" y="25"/>
                    </a:lnTo>
                    <a:lnTo>
                      <a:pt x="90" y="25"/>
                    </a:lnTo>
                    <a:lnTo>
                      <a:pt x="86" y="29"/>
                    </a:lnTo>
                    <a:lnTo>
                      <a:pt x="86" y="32"/>
                    </a:lnTo>
                    <a:lnTo>
                      <a:pt x="82" y="32"/>
                    </a:lnTo>
                    <a:lnTo>
                      <a:pt x="82" y="32"/>
                    </a:lnTo>
                    <a:lnTo>
                      <a:pt x="82" y="36"/>
                    </a:lnTo>
                    <a:lnTo>
                      <a:pt x="82" y="36"/>
                    </a:lnTo>
                    <a:lnTo>
                      <a:pt x="79" y="36"/>
                    </a:lnTo>
                    <a:lnTo>
                      <a:pt x="79" y="40"/>
                    </a:lnTo>
                    <a:lnTo>
                      <a:pt x="79" y="43"/>
                    </a:lnTo>
                    <a:lnTo>
                      <a:pt x="79" y="43"/>
                    </a:lnTo>
                    <a:lnTo>
                      <a:pt x="82" y="47"/>
                    </a:lnTo>
                    <a:lnTo>
                      <a:pt x="82" y="50"/>
                    </a:lnTo>
                    <a:lnTo>
                      <a:pt x="79" y="54"/>
                    </a:lnTo>
                    <a:lnTo>
                      <a:pt x="79" y="57"/>
                    </a:lnTo>
                    <a:lnTo>
                      <a:pt x="82" y="57"/>
                    </a:lnTo>
                    <a:lnTo>
                      <a:pt x="82" y="65"/>
                    </a:lnTo>
                    <a:lnTo>
                      <a:pt x="86" y="68"/>
                    </a:lnTo>
                    <a:lnTo>
                      <a:pt x="86" y="72"/>
                    </a:lnTo>
                    <a:lnTo>
                      <a:pt x="90" y="75"/>
                    </a:lnTo>
                    <a:lnTo>
                      <a:pt x="93" y="79"/>
                    </a:lnTo>
                    <a:lnTo>
                      <a:pt x="93" y="83"/>
                    </a:lnTo>
                    <a:lnTo>
                      <a:pt x="93" y="83"/>
                    </a:lnTo>
                    <a:lnTo>
                      <a:pt x="100" y="90"/>
                    </a:lnTo>
                    <a:lnTo>
                      <a:pt x="107" y="93"/>
                    </a:lnTo>
                    <a:lnTo>
                      <a:pt x="107" y="93"/>
                    </a:lnTo>
                    <a:lnTo>
                      <a:pt x="111" y="97"/>
                    </a:lnTo>
                    <a:lnTo>
                      <a:pt x="118" y="101"/>
                    </a:lnTo>
                    <a:lnTo>
                      <a:pt x="122" y="101"/>
                    </a:lnTo>
                    <a:lnTo>
                      <a:pt x="125" y="101"/>
                    </a:lnTo>
                    <a:lnTo>
                      <a:pt x="122" y="101"/>
                    </a:lnTo>
                    <a:lnTo>
                      <a:pt x="122" y="104"/>
                    </a:lnTo>
                    <a:lnTo>
                      <a:pt x="118" y="104"/>
                    </a:lnTo>
                    <a:lnTo>
                      <a:pt x="111" y="104"/>
                    </a:lnTo>
                    <a:lnTo>
                      <a:pt x="107" y="104"/>
                    </a:lnTo>
                    <a:lnTo>
                      <a:pt x="118" y="108"/>
                    </a:lnTo>
                    <a:lnTo>
                      <a:pt x="115" y="108"/>
                    </a:lnTo>
                    <a:lnTo>
                      <a:pt x="115" y="108"/>
                    </a:lnTo>
                    <a:lnTo>
                      <a:pt x="111" y="108"/>
                    </a:lnTo>
                    <a:lnTo>
                      <a:pt x="104" y="104"/>
                    </a:lnTo>
                    <a:lnTo>
                      <a:pt x="104" y="104"/>
                    </a:lnTo>
                    <a:lnTo>
                      <a:pt x="104" y="101"/>
                    </a:lnTo>
                    <a:lnTo>
                      <a:pt x="100" y="101"/>
                    </a:lnTo>
                    <a:lnTo>
                      <a:pt x="97" y="101"/>
                    </a:lnTo>
                    <a:lnTo>
                      <a:pt x="97" y="104"/>
                    </a:lnTo>
                    <a:lnTo>
                      <a:pt x="97" y="104"/>
                    </a:lnTo>
                    <a:lnTo>
                      <a:pt x="100" y="104"/>
                    </a:lnTo>
                    <a:lnTo>
                      <a:pt x="100" y="104"/>
                    </a:lnTo>
                    <a:lnTo>
                      <a:pt x="100" y="108"/>
                    </a:lnTo>
                    <a:lnTo>
                      <a:pt x="97" y="108"/>
                    </a:lnTo>
                    <a:lnTo>
                      <a:pt x="93" y="104"/>
                    </a:lnTo>
                    <a:lnTo>
                      <a:pt x="90" y="104"/>
                    </a:lnTo>
                    <a:lnTo>
                      <a:pt x="90" y="108"/>
                    </a:lnTo>
                    <a:lnTo>
                      <a:pt x="90" y="104"/>
                    </a:lnTo>
                    <a:lnTo>
                      <a:pt x="86" y="104"/>
                    </a:lnTo>
                    <a:lnTo>
                      <a:pt x="82" y="104"/>
                    </a:lnTo>
                    <a:lnTo>
                      <a:pt x="79" y="101"/>
                    </a:lnTo>
                    <a:lnTo>
                      <a:pt x="79" y="104"/>
                    </a:lnTo>
                    <a:lnTo>
                      <a:pt x="79" y="104"/>
                    </a:lnTo>
                    <a:lnTo>
                      <a:pt x="75" y="104"/>
                    </a:lnTo>
                    <a:lnTo>
                      <a:pt x="75" y="108"/>
                    </a:lnTo>
                    <a:lnTo>
                      <a:pt x="75" y="108"/>
                    </a:lnTo>
                    <a:lnTo>
                      <a:pt x="68" y="104"/>
                    </a:lnTo>
                    <a:lnTo>
                      <a:pt x="64" y="101"/>
                    </a:lnTo>
                    <a:lnTo>
                      <a:pt x="68" y="101"/>
                    </a:lnTo>
                    <a:lnTo>
                      <a:pt x="68" y="101"/>
                    </a:lnTo>
                    <a:lnTo>
                      <a:pt x="64" y="101"/>
                    </a:lnTo>
                    <a:lnTo>
                      <a:pt x="54" y="101"/>
                    </a:lnTo>
                    <a:lnTo>
                      <a:pt x="54" y="101"/>
                    </a:lnTo>
                    <a:lnTo>
                      <a:pt x="50" y="97"/>
                    </a:lnTo>
                    <a:lnTo>
                      <a:pt x="50" y="101"/>
                    </a:lnTo>
                    <a:lnTo>
                      <a:pt x="47" y="97"/>
                    </a:lnTo>
                    <a:lnTo>
                      <a:pt x="47" y="97"/>
                    </a:lnTo>
                    <a:lnTo>
                      <a:pt x="47" y="97"/>
                    </a:lnTo>
                    <a:lnTo>
                      <a:pt x="47" y="93"/>
                    </a:lnTo>
                    <a:lnTo>
                      <a:pt x="47" y="93"/>
                    </a:lnTo>
                    <a:lnTo>
                      <a:pt x="43" y="90"/>
                    </a:lnTo>
                    <a:lnTo>
                      <a:pt x="47" y="90"/>
                    </a:lnTo>
                    <a:lnTo>
                      <a:pt x="50" y="90"/>
                    </a:lnTo>
                    <a:lnTo>
                      <a:pt x="50" y="90"/>
                    </a:lnTo>
                    <a:lnTo>
                      <a:pt x="50" y="90"/>
                    </a:lnTo>
                    <a:lnTo>
                      <a:pt x="54" y="90"/>
                    </a:lnTo>
                    <a:lnTo>
                      <a:pt x="57" y="90"/>
                    </a:lnTo>
                    <a:lnTo>
                      <a:pt x="57" y="86"/>
                    </a:lnTo>
                    <a:lnTo>
                      <a:pt x="54" y="86"/>
                    </a:lnTo>
                    <a:lnTo>
                      <a:pt x="54" y="86"/>
                    </a:lnTo>
                    <a:lnTo>
                      <a:pt x="54" y="86"/>
                    </a:lnTo>
                    <a:lnTo>
                      <a:pt x="47" y="83"/>
                    </a:lnTo>
                    <a:lnTo>
                      <a:pt x="43" y="83"/>
                    </a:lnTo>
                    <a:lnTo>
                      <a:pt x="43" y="79"/>
                    </a:lnTo>
                    <a:lnTo>
                      <a:pt x="43" y="83"/>
                    </a:lnTo>
                    <a:lnTo>
                      <a:pt x="43" y="79"/>
                    </a:lnTo>
                    <a:lnTo>
                      <a:pt x="50" y="72"/>
                    </a:lnTo>
                    <a:lnTo>
                      <a:pt x="47" y="75"/>
                    </a:lnTo>
                    <a:lnTo>
                      <a:pt x="43" y="79"/>
                    </a:lnTo>
                    <a:lnTo>
                      <a:pt x="39" y="79"/>
                    </a:lnTo>
                    <a:lnTo>
                      <a:pt x="39" y="79"/>
                    </a:lnTo>
                    <a:lnTo>
                      <a:pt x="39" y="75"/>
                    </a:lnTo>
                    <a:lnTo>
                      <a:pt x="39" y="72"/>
                    </a:lnTo>
                    <a:lnTo>
                      <a:pt x="39" y="72"/>
                    </a:lnTo>
                    <a:lnTo>
                      <a:pt x="36" y="75"/>
                    </a:lnTo>
                    <a:lnTo>
                      <a:pt x="32" y="72"/>
                    </a:lnTo>
                    <a:lnTo>
                      <a:pt x="32" y="75"/>
                    </a:lnTo>
                    <a:lnTo>
                      <a:pt x="29" y="72"/>
                    </a:lnTo>
                    <a:lnTo>
                      <a:pt x="29" y="75"/>
                    </a:lnTo>
                    <a:lnTo>
                      <a:pt x="25" y="72"/>
                    </a:lnTo>
                    <a:lnTo>
                      <a:pt x="25" y="68"/>
                    </a:lnTo>
                    <a:lnTo>
                      <a:pt x="21" y="68"/>
                    </a:lnTo>
                    <a:lnTo>
                      <a:pt x="21" y="72"/>
                    </a:lnTo>
                    <a:lnTo>
                      <a:pt x="18" y="72"/>
                    </a:lnTo>
                    <a:lnTo>
                      <a:pt x="18" y="68"/>
                    </a:lnTo>
                    <a:lnTo>
                      <a:pt x="14" y="72"/>
                    </a:lnTo>
                    <a:lnTo>
                      <a:pt x="14" y="72"/>
                    </a:lnTo>
                    <a:lnTo>
                      <a:pt x="11" y="72"/>
                    </a:lnTo>
                    <a:lnTo>
                      <a:pt x="7" y="72"/>
                    </a:lnTo>
                    <a:lnTo>
                      <a:pt x="7" y="72"/>
                    </a:lnTo>
                    <a:lnTo>
                      <a:pt x="4" y="72"/>
                    </a:lnTo>
                    <a:lnTo>
                      <a:pt x="4" y="68"/>
                    </a:lnTo>
                    <a:lnTo>
                      <a:pt x="0" y="65"/>
                    </a:lnTo>
                    <a:lnTo>
                      <a:pt x="0" y="61"/>
                    </a:lnTo>
                    <a:lnTo>
                      <a:pt x="0" y="57"/>
                    </a:lnTo>
                    <a:lnTo>
                      <a:pt x="0" y="57"/>
                    </a:lnTo>
                    <a:lnTo>
                      <a:pt x="0" y="54"/>
                    </a:lnTo>
                    <a:lnTo>
                      <a:pt x="0" y="50"/>
                    </a:lnTo>
                    <a:lnTo>
                      <a:pt x="7" y="50"/>
                    </a:lnTo>
                    <a:lnTo>
                      <a:pt x="11" y="50"/>
                    </a:lnTo>
                    <a:lnTo>
                      <a:pt x="11" y="50"/>
                    </a:lnTo>
                    <a:lnTo>
                      <a:pt x="14" y="50"/>
                    </a:lnTo>
                    <a:lnTo>
                      <a:pt x="14" y="50"/>
                    </a:lnTo>
                    <a:lnTo>
                      <a:pt x="18" y="54"/>
                    </a:lnTo>
                    <a:lnTo>
                      <a:pt x="18" y="50"/>
                    </a:lnTo>
                    <a:lnTo>
                      <a:pt x="18" y="47"/>
                    </a:lnTo>
                    <a:lnTo>
                      <a:pt x="21" y="47"/>
                    </a:lnTo>
                    <a:lnTo>
                      <a:pt x="21" y="43"/>
                    </a:lnTo>
                    <a:lnTo>
                      <a:pt x="21" y="43"/>
                    </a:lnTo>
                    <a:lnTo>
                      <a:pt x="21" y="40"/>
                    </a:lnTo>
                    <a:lnTo>
                      <a:pt x="21" y="40"/>
                    </a:lnTo>
                    <a:lnTo>
                      <a:pt x="25" y="40"/>
                    </a:lnTo>
                    <a:lnTo>
                      <a:pt x="25" y="36"/>
                    </a:lnTo>
                    <a:lnTo>
                      <a:pt x="25" y="36"/>
                    </a:lnTo>
                    <a:lnTo>
                      <a:pt x="29" y="32"/>
                    </a:lnTo>
                    <a:lnTo>
                      <a:pt x="29" y="32"/>
                    </a:lnTo>
                    <a:lnTo>
                      <a:pt x="32" y="32"/>
                    </a:lnTo>
                    <a:lnTo>
                      <a:pt x="25" y="32"/>
                    </a:lnTo>
                    <a:lnTo>
                      <a:pt x="25" y="32"/>
                    </a:lnTo>
                    <a:lnTo>
                      <a:pt x="29" y="29"/>
                    </a:lnTo>
                    <a:lnTo>
                      <a:pt x="25" y="29"/>
                    </a:lnTo>
                    <a:lnTo>
                      <a:pt x="18" y="25"/>
                    </a:lnTo>
                    <a:lnTo>
                      <a:pt x="18" y="22"/>
                    </a:lnTo>
                    <a:lnTo>
                      <a:pt x="25" y="18"/>
                    </a:lnTo>
                    <a:lnTo>
                      <a:pt x="29" y="18"/>
                    </a:lnTo>
                    <a:lnTo>
                      <a:pt x="32" y="18"/>
                    </a:lnTo>
                    <a:lnTo>
                      <a:pt x="36" y="18"/>
                    </a:lnTo>
                    <a:lnTo>
                      <a:pt x="32" y="18"/>
                    </a:lnTo>
                    <a:lnTo>
                      <a:pt x="32" y="18"/>
                    </a:lnTo>
                    <a:lnTo>
                      <a:pt x="32" y="14"/>
                    </a:lnTo>
                    <a:lnTo>
                      <a:pt x="36" y="14"/>
                    </a:lnTo>
                    <a:lnTo>
                      <a:pt x="36" y="14"/>
                    </a:lnTo>
                    <a:lnTo>
                      <a:pt x="32" y="11"/>
                    </a:lnTo>
                    <a:lnTo>
                      <a:pt x="32" y="11"/>
                    </a:lnTo>
                    <a:lnTo>
                      <a:pt x="39" y="7"/>
                    </a:lnTo>
                    <a:lnTo>
                      <a:pt x="47"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56" name="Freeform 981">
                <a:extLst>
                  <a:ext uri="{FF2B5EF4-FFF2-40B4-BE49-F238E27FC236}">
                    <a16:creationId xmlns:a16="http://schemas.microsoft.com/office/drawing/2014/main" id="{382AE819-5D91-47CF-9357-39759310152B}"/>
                  </a:ext>
                </a:extLst>
              </p:cNvPr>
              <p:cNvSpPr>
                <a:spLocks/>
              </p:cNvSpPr>
              <p:nvPr/>
            </p:nvSpPr>
            <p:spPr bwMode="auto">
              <a:xfrm>
                <a:off x="4775" y="863"/>
                <a:ext cx="125" cy="108"/>
              </a:xfrm>
              <a:custGeom>
                <a:avLst/>
                <a:gdLst>
                  <a:gd name="T0" fmla="*/ 57 w 125"/>
                  <a:gd name="T1" fmla="*/ 4 h 108"/>
                  <a:gd name="T2" fmla="*/ 72 w 125"/>
                  <a:gd name="T3" fmla="*/ 0 h 108"/>
                  <a:gd name="T4" fmla="*/ 86 w 125"/>
                  <a:gd name="T5" fmla="*/ 4 h 108"/>
                  <a:gd name="T6" fmla="*/ 100 w 125"/>
                  <a:gd name="T7" fmla="*/ 11 h 108"/>
                  <a:gd name="T8" fmla="*/ 100 w 125"/>
                  <a:gd name="T9" fmla="*/ 14 h 108"/>
                  <a:gd name="T10" fmla="*/ 86 w 125"/>
                  <a:gd name="T11" fmla="*/ 18 h 108"/>
                  <a:gd name="T12" fmla="*/ 97 w 125"/>
                  <a:gd name="T13" fmla="*/ 18 h 108"/>
                  <a:gd name="T14" fmla="*/ 90 w 125"/>
                  <a:gd name="T15" fmla="*/ 22 h 108"/>
                  <a:gd name="T16" fmla="*/ 86 w 125"/>
                  <a:gd name="T17" fmla="*/ 25 h 108"/>
                  <a:gd name="T18" fmla="*/ 86 w 125"/>
                  <a:gd name="T19" fmla="*/ 32 h 108"/>
                  <a:gd name="T20" fmla="*/ 82 w 125"/>
                  <a:gd name="T21" fmla="*/ 36 h 108"/>
                  <a:gd name="T22" fmla="*/ 79 w 125"/>
                  <a:gd name="T23" fmla="*/ 40 h 108"/>
                  <a:gd name="T24" fmla="*/ 82 w 125"/>
                  <a:gd name="T25" fmla="*/ 47 h 108"/>
                  <a:gd name="T26" fmla="*/ 79 w 125"/>
                  <a:gd name="T27" fmla="*/ 57 h 108"/>
                  <a:gd name="T28" fmla="*/ 86 w 125"/>
                  <a:gd name="T29" fmla="*/ 68 h 108"/>
                  <a:gd name="T30" fmla="*/ 93 w 125"/>
                  <a:gd name="T31" fmla="*/ 79 h 108"/>
                  <a:gd name="T32" fmla="*/ 100 w 125"/>
                  <a:gd name="T33" fmla="*/ 90 h 108"/>
                  <a:gd name="T34" fmla="*/ 111 w 125"/>
                  <a:gd name="T35" fmla="*/ 97 h 108"/>
                  <a:gd name="T36" fmla="*/ 125 w 125"/>
                  <a:gd name="T37" fmla="*/ 101 h 108"/>
                  <a:gd name="T38" fmla="*/ 118 w 125"/>
                  <a:gd name="T39" fmla="*/ 104 h 108"/>
                  <a:gd name="T40" fmla="*/ 118 w 125"/>
                  <a:gd name="T41" fmla="*/ 108 h 108"/>
                  <a:gd name="T42" fmla="*/ 111 w 125"/>
                  <a:gd name="T43" fmla="*/ 108 h 108"/>
                  <a:gd name="T44" fmla="*/ 104 w 125"/>
                  <a:gd name="T45" fmla="*/ 101 h 108"/>
                  <a:gd name="T46" fmla="*/ 97 w 125"/>
                  <a:gd name="T47" fmla="*/ 104 h 108"/>
                  <a:gd name="T48" fmla="*/ 100 w 125"/>
                  <a:gd name="T49" fmla="*/ 104 h 108"/>
                  <a:gd name="T50" fmla="*/ 93 w 125"/>
                  <a:gd name="T51" fmla="*/ 104 h 108"/>
                  <a:gd name="T52" fmla="*/ 90 w 125"/>
                  <a:gd name="T53" fmla="*/ 104 h 108"/>
                  <a:gd name="T54" fmla="*/ 79 w 125"/>
                  <a:gd name="T55" fmla="*/ 101 h 108"/>
                  <a:gd name="T56" fmla="*/ 75 w 125"/>
                  <a:gd name="T57" fmla="*/ 104 h 108"/>
                  <a:gd name="T58" fmla="*/ 68 w 125"/>
                  <a:gd name="T59" fmla="*/ 104 h 108"/>
                  <a:gd name="T60" fmla="*/ 68 w 125"/>
                  <a:gd name="T61" fmla="*/ 101 h 108"/>
                  <a:gd name="T62" fmla="*/ 54 w 125"/>
                  <a:gd name="T63" fmla="*/ 101 h 108"/>
                  <a:gd name="T64" fmla="*/ 47 w 125"/>
                  <a:gd name="T65" fmla="*/ 97 h 108"/>
                  <a:gd name="T66" fmla="*/ 47 w 125"/>
                  <a:gd name="T67" fmla="*/ 93 h 108"/>
                  <a:gd name="T68" fmla="*/ 47 w 125"/>
                  <a:gd name="T69" fmla="*/ 90 h 108"/>
                  <a:gd name="T70" fmla="*/ 50 w 125"/>
                  <a:gd name="T71" fmla="*/ 90 h 108"/>
                  <a:gd name="T72" fmla="*/ 57 w 125"/>
                  <a:gd name="T73" fmla="*/ 86 h 108"/>
                  <a:gd name="T74" fmla="*/ 54 w 125"/>
                  <a:gd name="T75" fmla="*/ 86 h 108"/>
                  <a:gd name="T76" fmla="*/ 43 w 125"/>
                  <a:gd name="T77" fmla="*/ 79 h 108"/>
                  <a:gd name="T78" fmla="*/ 50 w 125"/>
                  <a:gd name="T79" fmla="*/ 72 h 108"/>
                  <a:gd name="T80" fmla="*/ 39 w 125"/>
                  <a:gd name="T81" fmla="*/ 79 h 108"/>
                  <a:gd name="T82" fmla="*/ 39 w 125"/>
                  <a:gd name="T83" fmla="*/ 72 h 108"/>
                  <a:gd name="T84" fmla="*/ 32 w 125"/>
                  <a:gd name="T85" fmla="*/ 72 h 108"/>
                  <a:gd name="T86" fmla="*/ 29 w 125"/>
                  <a:gd name="T87" fmla="*/ 75 h 108"/>
                  <a:gd name="T88" fmla="*/ 21 w 125"/>
                  <a:gd name="T89" fmla="*/ 68 h 108"/>
                  <a:gd name="T90" fmla="*/ 18 w 125"/>
                  <a:gd name="T91" fmla="*/ 68 h 108"/>
                  <a:gd name="T92" fmla="*/ 11 w 125"/>
                  <a:gd name="T93" fmla="*/ 72 h 108"/>
                  <a:gd name="T94" fmla="*/ 4 w 125"/>
                  <a:gd name="T95" fmla="*/ 72 h 108"/>
                  <a:gd name="T96" fmla="*/ 0 w 125"/>
                  <a:gd name="T97" fmla="*/ 61 h 108"/>
                  <a:gd name="T98" fmla="*/ 0 w 125"/>
                  <a:gd name="T99" fmla="*/ 54 h 108"/>
                  <a:gd name="T100" fmla="*/ 11 w 125"/>
                  <a:gd name="T101" fmla="*/ 50 h 108"/>
                  <a:gd name="T102" fmla="*/ 14 w 125"/>
                  <a:gd name="T103" fmla="*/ 50 h 108"/>
                  <a:gd name="T104" fmla="*/ 18 w 125"/>
                  <a:gd name="T105" fmla="*/ 47 h 108"/>
                  <a:gd name="T106" fmla="*/ 21 w 125"/>
                  <a:gd name="T107" fmla="*/ 43 h 108"/>
                  <a:gd name="T108" fmla="*/ 25 w 125"/>
                  <a:gd name="T109" fmla="*/ 40 h 108"/>
                  <a:gd name="T110" fmla="*/ 29 w 125"/>
                  <a:gd name="T111" fmla="*/ 32 h 108"/>
                  <a:gd name="T112" fmla="*/ 25 w 125"/>
                  <a:gd name="T113" fmla="*/ 32 h 108"/>
                  <a:gd name="T114" fmla="*/ 25 w 125"/>
                  <a:gd name="T115" fmla="*/ 29 h 108"/>
                  <a:gd name="T116" fmla="*/ 25 w 125"/>
                  <a:gd name="T117" fmla="*/ 18 h 108"/>
                  <a:gd name="T118" fmla="*/ 36 w 125"/>
                  <a:gd name="T119" fmla="*/ 18 h 108"/>
                  <a:gd name="T120" fmla="*/ 32 w 125"/>
                  <a:gd name="T121" fmla="*/ 14 h 108"/>
                  <a:gd name="T122" fmla="*/ 32 w 125"/>
                  <a:gd name="T123" fmla="*/ 11 h 108"/>
                  <a:gd name="T124" fmla="*/ 47 w 125"/>
                  <a:gd name="T125"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5" h="108">
                    <a:moveTo>
                      <a:pt x="47" y="4"/>
                    </a:moveTo>
                    <a:lnTo>
                      <a:pt x="47" y="4"/>
                    </a:lnTo>
                    <a:lnTo>
                      <a:pt x="57" y="4"/>
                    </a:lnTo>
                    <a:lnTo>
                      <a:pt x="57" y="4"/>
                    </a:lnTo>
                    <a:lnTo>
                      <a:pt x="68" y="0"/>
                    </a:lnTo>
                    <a:lnTo>
                      <a:pt x="72" y="0"/>
                    </a:lnTo>
                    <a:lnTo>
                      <a:pt x="75" y="4"/>
                    </a:lnTo>
                    <a:lnTo>
                      <a:pt x="79" y="4"/>
                    </a:lnTo>
                    <a:lnTo>
                      <a:pt x="86" y="4"/>
                    </a:lnTo>
                    <a:lnTo>
                      <a:pt x="93" y="7"/>
                    </a:lnTo>
                    <a:lnTo>
                      <a:pt x="100" y="7"/>
                    </a:lnTo>
                    <a:lnTo>
                      <a:pt x="100" y="11"/>
                    </a:lnTo>
                    <a:lnTo>
                      <a:pt x="104" y="11"/>
                    </a:lnTo>
                    <a:lnTo>
                      <a:pt x="90" y="14"/>
                    </a:lnTo>
                    <a:lnTo>
                      <a:pt x="100" y="14"/>
                    </a:lnTo>
                    <a:lnTo>
                      <a:pt x="97" y="14"/>
                    </a:lnTo>
                    <a:lnTo>
                      <a:pt x="93" y="14"/>
                    </a:lnTo>
                    <a:lnTo>
                      <a:pt x="86" y="18"/>
                    </a:lnTo>
                    <a:lnTo>
                      <a:pt x="90" y="18"/>
                    </a:lnTo>
                    <a:lnTo>
                      <a:pt x="97" y="18"/>
                    </a:lnTo>
                    <a:lnTo>
                      <a:pt x="97" y="18"/>
                    </a:lnTo>
                    <a:lnTo>
                      <a:pt x="97" y="22"/>
                    </a:lnTo>
                    <a:lnTo>
                      <a:pt x="93" y="22"/>
                    </a:lnTo>
                    <a:lnTo>
                      <a:pt x="90" y="22"/>
                    </a:lnTo>
                    <a:lnTo>
                      <a:pt x="82" y="22"/>
                    </a:lnTo>
                    <a:lnTo>
                      <a:pt x="82" y="25"/>
                    </a:lnTo>
                    <a:lnTo>
                      <a:pt x="86" y="25"/>
                    </a:lnTo>
                    <a:lnTo>
                      <a:pt x="90" y="25"/>
                    </a:lnTo>
                    <a:lnTo>
                      <a:pt x="86" y="29"/>
                    </a:lnTo>
                    <a:lnTo>
                      <a:pt x="86" y="32"/>
                    </a:lnTo>
                    <a:lnTo>
                      <a:pt x="82" y="32"/>
                    </a:lnTo>
                    <a:lnTo>
                      <a:pt x="82" y="32"/>
                    </a:lnTo>
                    <a:lnTo>
                      <a:pt x="82" y="36"/>
                    </a:lnTo>
                    <a:lnTo>
                      <a:pt x="82" y="36"/>
                    </a:lnTo>
                    <a:lnTo>
                      <a:pt x="79" y="36"/>
                    </a:lnTo>
                    <a:lnTo>
                      <a:pt x="79" y="40"/>
                    </a:lnTo>
                    <a:lnTo>
                      <a:pt x="79" y="43"/>
                    </a:lnTo>
                    <a:lnTo>
                      <a:pt x="79" y="43"/>
                    </a:lnTo>
                    <a:lnTo>
                      <a:pt x="82" y="47"/>
                    </a:lnTo>
                    <a:lnTo>
                      <a:pt x="82" y="50"/>
                    </a:lnTo>
                    <a:lnTo>
                      <a:pt x="79" y="54"/>
                    </a:lnTo>
                    <a:lnTo>
                      <a:pt x="79" y="57"/>
                    </a:lnTo>
                    <a:lnTo>
                      <a:pt x="82" y="57"/>
                    </a:lnTo>
                    <a:lnTo>
                      <a:pt x="82" y="65"/>
                    </a:lnTo>
                    <a:lnTo>
                      <a:pt x="86" y="68"/>
                    </a:lnTo>
                    <a:lnTo>
                      <a:pt x="86" y="72"/>
                    </a:lnTo>
                    <a:lnTo>
                      <a:pt x="90" y="75"/>
                    </a:lnTo>
                    <a:lnTo>
                      <a:pt x="93" y="79"/>
                    </a:lnTo>
                    <a:lnTo>
                      <a:pt x="93" y="83"/>
                    </a:lnTo>
                    <a:lnTo>
                      <a:pt x="93" y="83"/>
                    </a:lnTo>
                    <a:lnTo>
                      <a:pt x="100" y="90"/>
                    </a:lnTo>
                    <a:lnTo>
                      <a:pt x="107" y="93"/>
                    </a:lnTo>
                    <a:lnTo>
                      <a:pt x="107" y="93"/>
                    </a:lnTo>
                    <a:lnTo>
                      <a:pt x="111" y="97"/>
                    </a:lnTo>
                    <a:lnTo>
                      <a:pt x="118" y="101"/>
                    </a:lnTo>
                    <a:lnTo>
                      <a:pt x="122" y="101"/>
                    </a:lnTo>
                    <a:lnTo>
                      <a:pt x="125" y="101"/>
                    </a:lnTo>
                    <a:lnTo>
                      <a:pt x="122" y="101"/>
                    </a:lnTo>
                    <a:lnTo>
                      <a:pt x="122" y="104"/>
                    </a:lnTo>
                    <a:lnTo>
                      <a:pt x="118" y="104"/>
                    </a:lnTo>
                    <a:lnTo>
                      <a:pt x="111" y="104"/>
                    </a:lnTo>
                    <a:lnTo>
                      <a:pt x="107" y="104"/>
                    </a:lnTo>
                    <a:lnTo>
                      <a:pt x="118" y="108"/>
                    </a:lnTo>
                    <a:lnTo>
                      <a:pt x="115" y="108"/>
                    </a:lnTo>
                    <a:lnTo>
                      <a:pt x="115" y="108"/>
                    </a:lnTo>
                    <a:lnTo>
                      <a:pt x="111" y="108"/>
                    </a:lnTo>
                    <a:lnTo>
                      <a:pt x="104" y="104"/>
                    </a:lnTo>
                    <a:lnTo>
                      <a:pt x="104" y="104"/>
                    </a:lnTo>
                    <a:lnTo>
                      <a:pt x="104" y="101"/>
                    </a:lnTo>
                    <a:lnTo>
                      <a:pt x="100" y="101"/>
                    </a:lnTo>
                    <a:lnTo>
                      <a:pt x="97" y="101"/>
                    </a:lnTo>
                    <a:lnTo>
                      <a:pt x="97" y="104"/>
                    </a:lnTo>
                    <a:lnTo>
                      <a:pt x="97" y="104"/>
                    </a:lnTo>
                    <a:lnTo>
                      <a:pt x="100" y="104"/>
                    </a:lnTo>
                    <a:lnTo>
                      <a:pt x="100" y="104"/>
                    </a:lnTo>
                    <a:lnTo>
                      <a:pt x="100" y="108"/>
                    </a:lnTo>
                    <a:lnTo>
                      <a:pt x="97" y="108"/>
                    </a:lnTo>
                    <a:lnTo>
                      <a:pt x="93" y="104"/>
                    </a:lnTo>
                    <a:lnTo>
                      <a:pt x="90" y="104"/>
                    </a:lnTo>
                    <a:lnTo>
                      <a:pt x="90" y="108"/>
                    </a:lnTo>
                    <a:lnTo>
                      <a:pt x="90" y="104"/>
                    </a:lnTo>
                    <a:lnTo>
                      <a:pt x="86" y="104"/>
                    </a:lnTo>
                    <a:lnTo>
                      <a:pt x="82" y="104"/>
                    </a:lnTo>
                    <a:lnTo>
                      <a:pt x="79" y="101"/>
                    </a:lnTo>
                    <a:lnTo>
                      <a:pt x="79" y="104"/>
                    </a:lnTo>
                    <a:lnTo>
                      <a:pt x="79" y="104"/>
                    </a:lnTo>
                    <a:lnTo>
                      <a:pt x="75" y="104"/>
                    </a:lnTo>
                    <a:lnTo>
                      <a:pt x="75" y="108"/>
                    </a:lnTo>
                    <a:lnTo>
                      <a:pt x="75" y="108"/>
                    </a:lnTo>
                    <a:lnTo>
                      <a:pt x="68" y="104"/>
                    </a:lnTo>
                    <a:lnTo>
                      <a:pt x="64" y="101"/>
                    </a:lnTo>
                    <a:lnTo>
                      <a:pt x="68" y="101"/>
                    </a:lnTo>
                    <a:lnTo>
                      <a:pt x="68" y="101"/>
                    </a:lnTo>
                    <a:lnTo>
                      <a:pt x="64" y="101"/>
                    </a:lnTo>
                    <a:lnTo>
                      <a:pt x="54" y="101"/>
                    </a:lnTo>
                    <a:lnTo>
                      <a:pt x="54" y="101"/>
                    </a:lnTo>
                    <a:lnTo>
                      <a:pt x="50" y="97"/>
                    </a:lnTo>
                    <a:lnTo>
                      <a:pt x="50" y="101"/>
                    </a:lnTo>
                    <a:lnTo>
                      <a:pt x="47" y="97"/>
                    </a:lnTo>
                    <a:lnTo>
                      <a:pt x="47" y="97"/>
                    </a:lnTo>
                    <a:lnTo>
                      <a:pt x="47" y="97"/>
                    </a:lnTo>
                    <a:lnTo>
                      <a:pt x="47" y="93"/>
                    </a:lnTo>
                    <a:lnTo>
                      <a:pt x="47" y="93"/>
                    </a:lnTo>
                    <a:lnTo>
                      <a:pt x="43" y="90"/>
                    </a:lnTo>
                    <a:lnTo>
                      <a:pt x="47" y="90"/>
                    </a:lnTo>
                    <a:lnTo>
                      <a:pt x="50" y="90"/>
                    </a:lnTo>
                    <a:lnTo>
                      <a:pt x="50" y="90"/>
                    </a:lnTo>
                    <a:lnTo>
                      <a:pt x="50" y="90"/>
                    </a:lnTo>
                    <a:lnTo>
                      <a:pt x="54" y="90"/>
                    </a:lnTo>
                    <a:lnTo>
                      <a:pt x="57" y="90"/>
                    </a:lnTo>
                    <a:lnTo>
                      <a:pt x="57" y="86"/>
                    </a:lnTo>
                    <a:lnTo>
                      <a:pt x="54" y="86"/>
                    </a:lnTo>
                    <a:lnTo>
                      <a:pt x="54" y="86"/>
                    </a:lnTo>
                    <a:lnTo>
                      <a:pt x="54" y="86"/>
                    </a:lnTo>
                    <a:lnTo>
                      <a:pt x="47" y="83"/>
                    </a:lnTo>
                    <a:lnTo>
                      <a:pt x="43" y="83"/>
                    </a:lnTo>
                    <a:lnTo>
                      <a:pt x="43" y="79"/>
                    </a:lnTo>
                    <a:lnTo>
                      <a:pt x="43" y="83"/>
                    </a:lnTo>
                    <a:lnTo>
                      <a:pt x="43" y="79"/>
                    </a:lnTo>
                    <a:lnTo>
                      <a:pt x="50" y="72"/>
                    </a:lnTo>
                    <a:lnTo>
                      <a:pt x="47" y="75"/>
                    </a:lnTo>
                    <a:lnTo>
                      <a:pt x="43" y="79"/>
                    </a:lnTo>
                    <a:lnTo>
                      <a:pt x="39" y="79"/>
                    </a:lnTo>
                    <a:lnTo>
                      <a:pt x="39" y="79"/>
                    </a:lnTo>
                    <a:lnTo>
                      <a:pt x="39" y="75"/>
                    </a:lnTo>
                    <a:lnTo>
                      <a:pt x="39" y="72"/>
                    </a:lnTo>
                    <a:lnTo>
                      <a:pt x="39" y="72"/>
                    </a:lnTo>
                    <a:lnTo>
                      <a:pt x="36" y="75"/>
                    </a:lnTo>
                    <a:lnTo>
                      <a:pt x="32" y="72"/>
                    </a:lnTo>
                    <a:lnTo>
                      <a:pt x="32" y="75"/>
                    </a:lnTo>
                    <a:lnTo>
                      <a:pt x="29" y="72"/>
                    </a:lnTo>
                    <a:lnTo>
                      <a:pt x="29" y="75"/>
                    </a:lnTo>
                    <a:lnTo>
                      <a:pt x="25" y="72"/>
                    </a:lnTo>
                    <a:lnTo>
                      <a:pt x="25" y="68"/>
                    </a:lnTo>
                    <a:lnTo>
                      <a:pt x="21" y="68"/>
                    </a:lnTo>
                    <a:lnTo>
                      <a:pt x="21" y="72"/>
                    </a:lnTo>
                    <a:lnTo>
                      <a:pt x="18" y="72"/>
                    </a:lnTo>
                    <a:lnTo>
                      <a:pt x="18" y="68"/>
                    </a:lnTo>
                    <a:lnTo>
                      <a:pt x="14" y="72"/>
                    </a:lnTo>
                    <a:lnTo>
                      <a:pt x="14" y="72"/>
                    </a:lnTo>
                    <a:lnTo>
                      <a:pt x="11" y="72"/>
                    </a:lnTo>
                    <a:lnTo>
                      <a:pt x="7" y="72"/>
                    </a:lnTo>
                    <a:lnTo>
                      <a:pt x="7" y="72"/>
                    </a:lnTo>
                    <a:lnTo>
                      <a:pt x="4" y="72"/>
                    </a:lnTo>
                    <a:lnTo>
                      <a:pt x="4" y="68"/>
                    </a:lnTo>
                    <a:lnTo>
                      <a:pt x="0" y="65"/>
                    </a:lnTo>
                    <a:lnTo>
                      <a:pt x="0" y="61"/>
                    </a:lnTo>
                    <a:lnTo>
                      <a:pt x="0" y="57"/>
                    </a:lnTo>
                    <a:lnTo>
                      <a:pt x="0" y="57"/>
                    </a:lnTo>
                    <a:lnTo>
                      <a:pt x="0" y="54"/>
                    </a:lnTo>
                    <a:lnTo>
                      <a:pt x="0" y="50"/>
                    </a:lnTo>
                    <a:lnTo>
                      <a:pt x="7" y="50"/>
                    </a:lnTo>
                    <a:lnTo>
                      <a:pt x="11" y="50"/>
                    </a:lnTo>
                    <a:lnTo>
                      <a:pt x="11" y="50"/>
                    </a:lnTo>
                    <a:lnTo>
                      <a:pt x="14" y="50"/>
                    </a:lnTo>
                    <a:lnTo>
                      <a:pt x="14" y="50"/>
                    </a:lnTo>
                    <a:lnTo>
                      <a:pt x="18" y="54"/>
                    </a:lnTo>
                    <a:lnTo>
                      <a:pt x="18" y="50"/>
                    </a:lnTo>
                    <a:lnTo>
                      <a:pt x="18" y="47"/>
                    </a:lnTo>
                    <a:lnTo>
                      <a:pt x="21" y="47"/>
                    </a:lnTo>
                    <a:lnTo>
                      <a:pt x="21" y="43"/>
                    </a:lnTo>
                    <a:lnTo>
                      <a:pt x="21" y="43"/>
                    </a:lnTo>
                    <a:lnTo>
                      <a:pt x="21" y="40"/>
                    </a:lnTo>
                    <a:lnTo>
                      <a:pt x="21" y="40"/>
                    </a:lnTo>
                    <a:lnTo>
                      <a:pt x="25" y="40"/>
                    </a:lnTo>
                    <a:lnTo>
                      <a:pt x="25" y="36"/>
                    </a:lnTo>
                    <a:lnTo>
                      <a:pt x="25" y="36"/>
                    </a:lnTo>
                    <a:lnTo>
                      <a:pt x="29" y="32"/>
                    </a:lnTo>
                    <a:lnTo>
                      <a:pt x="29" y="32"/>
                    </a:lnTo>
                    <a:lnTo>
                      <a:pt x="32" y="32"/>
                    </a:lnTo>
                    <a:lnTo>
                      <a:pt x="25" y="32"/>
                    </a:lnTo>
                    <a:lnTo>
                      <a:pt x="25" y="32"/>
                    </a:lnTo>
                    <a:lnTo>
                      <a:pt x="29" y="29"/>
                    </a:lnTo>
                    <a:lnTo>
                      <a:pt x="25" y="29"/>
                    </a:lnTo>
                    <a:lnTo>
                      <a:pt x="18" y="25"/>
                    </a:lnTo>
                    <a:lnTo>
                      <a:pt x="18" y="22"/>
                    </a:lnTo>
                    <a:lnTo>
                      <a:pt x="25" y="18"/>
                    </a:lnTo>
                    <a:lnTo>
                      <a:pt x="29" y="18"/>
                    </a:lnTo>
                    <a:lnTo>
                      <a:pt x="32" y="18"/>
                    </a:lnTo>
                    <a:lnTo>
                      <a:pt x="36" y="18"/>
                    </a:lnTo>
                    <a:lnTo>
                      <a:pt x="32" y="18"/>
                    </a:lnTo>
                    <a:lnTo>
                      <a:pt x="32" y="18"/>
                    </a:lnTo>
                    <a:lnTo>
                      <a:pt x="32" y="14"/>
                    </a:lnTo>
                    <a:lnTo>
                      <a:pt x="36" y="14"/>
                    </a:lnTo>
                    <a:lnTo>
                      <a:pt x="36" y="14"/>
                    </a:lnTo>
                    <a:lnTo>
                      <a:pt x="32" y="11"/>
                    </a:lnTo>
                    <a:lnTo>
                      <a:pt x="32" y="11"/>
                    </a:lnTo>
                    <a:lnTo>
                      <a:pt x="39" y="7"/>
                    </a:lnTo>
                    <a:lnTo>
                      <a:pt x="47"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57" name="Freeform 982">
                <a:extLst>
                  <a:ext uri="{FF2B5EF4-FFF2-40B4-BE49-F238E27FC236}">
                    <a16:creationId xmlns:a16="http://schemas.microsoft.com/office/drawing/2014/main" id="{8324BF56-8B5A-40C0-B5CB-748595D5F867}"/>
                  </a:ext>
                </a:extLst>
              </p:cNvPr>
              <p:cNvSpPr>
                <a:spLocks/>
              </p:cNvSpPr>
              <p:nvPr/>
            </p:nvSpPr>
            <p:spPr bwMode="auto">
              <a:xfrm>
                <a:off x="4818" y="716"/>
                <a:ext cx="315" cy="151"/>
              </a:xfrm>
              <a:custGeom>
                <a:avLst/>
                <a:gdLst>
                  <a:gd name="T0" fmla="*/ 11 w 315"/>
                  <a:gd name="T1" fmla="*/ 126 h 151"/>
                  <a:gd name="T2" fmla="*/ 32 w 315"/>
                  <a:gd name="T3" fmla="*/ 118 h 151"/>
                  <a:gd name="T4" fmla="*/ 32 w 315"/>
                  <a:gd name="T5" fmla="*/ 115 h 151"/>
                  <a:gd name="T6" fmla="*/ 32 w 315"/>
                  <a:gd name="T7" fmla="*/ 108 h 151"/>
                  <a:gd name="T8" fmla="*/ 43 w 315"/>
                  <a:gd name="T9" fmla="*/ 104 h 151"/>
                  <a:gd name="T10" fmla="*/ 39 w 315"/>
                  <a:gd name="T11" fmla="*/ 97 h 151"/>
                  <a:gd name="T12" fmla="*/ 54 w 315"/>
                  <a:gd name="T13" fmla="*/ 93 h 151"/>
                  <a:gd name="T14" fmla="*/ 43 w 315"/>
                  <a:gd name="T15" fmla="*/ 90 h 151"/>
                  <a:gd name="T16" fmla="*/ 39 w 315"/>
                  <a:gd name="T17" fmla="*/ 86 h 151"/>
                  <a:gd name="T18" fmla="*/ 39 w 315"/>
                  <a:gd name="T19" fmla="*/ 75 h 151"/>
                  <a:gd name="T20" fmla="*/ 61 w 315"/>
                  <a:gd name="T21" fmla="*/ 75 h 151"/>
                  <a:gd name="T22" fmla="*/ 86 w 315"/>
                  <a:gd name="T23" fmla="*/ 65 h 151"/>
                  <a:gd name="T24" fmla="*/ 97 w 315"/>
                  <a:gd name="T25" fmla="*/ 57 h 151"/>
                  <a:gd name="T26" fmla="*/ 115 w 315"/>
                  <a:gd name="T27" fmla="*/ 47 h 151"/>
                  <a:gd name="T28" fmla="*/ 140 w 315"/>
                  <a:gd name="T29" fmla="*/ 36 h 151"/>
                  <a:gd name="T30" fmla="*/ 143 w 315"/>
                  <a:gd name="T31" fmla="*/ 39 h 151"/>
                  <a:gd name="T32" fmla="*/ 147 w 315"/>
                  <a:gd name="T33" fmla="*/ 32 h 151"/>
                  <a:gd name="T34" fmla="*/ 158 w 315"/>
                  <a:gd name="T35" fmla="*/ 29 h 151"/>
                  <a:gd name="T36" fmla="*/ 186 w 315"/>
                  <a:gd name="T37" fmla="*/ 32 h 151"/>
                  <a:gd name="T38" fmla="*/ 215 w 315"/>
                  <a:gd name="T39" fmla="*/ 29 h 151"/>
                  <a:gd name="T40" fmla="*/ 229 w 315"/>
                  <a:gd name="T41" fmla="*/ 22 h 151"/>
                  <a:gd name="T42" fmla="*/ 247 w 315"/>
                  <a:gd name="T43" fmla="*/ 18 h 151"/>
                  <a:gd name="T44" fmla="*/ 258 w 315"/>
                  <a:gd name="T45" fmla="*/ 7 h 151"/>
                  <a:gd name="T46" fmla="*/ 279 w 315"/>
                  <a:gd name="T47" fmla="*/ 0 h 151"/>
                  <a:gd name="T48" fmla="*/ 312 w 315"/>
                  <a:gd name="T49" fmla="*/ 7 h 151"/>
                  <a:gd name="T50" fmla="*/ 308 w 315"/>
                  <a:gd name="T51" fmla="*/ 22 h 151"/>
                  <a:gd name="T52" fmla="*/ 297 w 315"/>
                  <a:gd name="T53" fmla="*/ 32 h 151"/>
                  <a:gd name="T54" fmla="*/ 272 w 315"/>
                  <a:gd name="T55" fmla="*/ 39 h 151"/>
                  <a:gd name="T56" fmla="*/ 244 w 315"/>
                  <a:gd name="T57" fmla="*/ 43 h 151"/>
                  <a:gd name="T58" fmla="*/ 229 w 315"/>
                  <a:gd name="T59" fmla="*/ 50 h 151"/>
                  <a:gd name="T60" fmla="*/ 201 w 315"/>
                  <a:gd name="T61" fmla="*/ 57 h 151"/>
                  <a:gd name="T62" fmla="*/ 175 w 315"/>
                  <a:gd name="T63" fmla="*/ 68 h 151"/>
                  <a:gd name="T64" fmla="*/ 147 w 315"/>
                  <a:gd name="T65" fmla="*/ 83 h 151"/>
                  <a:gd name="T66" fmla="*/ 140 w 315"/>
                  <a:gd name="T67" fmla="*/ 83 h 151"/>
                  <a:gd name="T68" fmla="*/ 132 w 315"/>
                  <a:gd name="T69" fmla="*/ 97 h 151"/>
                  <a:gd name="T70" fmla="*/ 125 w 315"/>
                  <a:gd name="T71" fmla="*/ 97 h 151"/>
                  <a:gd name="T72" fmla="*/ 111 w 315"/>
                  <a:gd name="T73" fmla="*/ 100 h 151"/>
                  <a:gd name="T74" fmla="*/ 111 w 315"/>
                  <a:gd name="T75" fmla="*/ 104 h 151"/>
                  <a:gd name="T76" fmla="*/ 93 w 315"/>
                  <a:gd name="T77" fmla="*/ 104 h 151"/>
                  <a:gd name="T78" fmla="*/ 104 w 315"/>
                  <a:gd name="T79" fmla="*/ 115 h 151"/>
                  <a:gd name="T80" fmla="*/ 97 w 315"/>
                  <a:gd name="T81" fmla="*/ 118 h 151"/>
                  <a:gd name="T82" fmla="*/ 93 w 315"/>
                  <a:gd name="T83" fmla="*/ 122 h 151"/>
                  <a:gd name="T84" fmla="*/ 79 w 315"/>
                  <a:gd name="T85" fmla="*/ 115 h 151"/>
                  <a:gd name="T86" fmla="*/ 82 w 315"/>
                  <a:gd name="T87" fmla="*/ 122 h 151"/>
                  <a:gd name="T88" fmla="*/ 86 w 315"/>
                  <a:gd name="T89" fmla="*/ 129 h 151"/>
                  <a:gd name="T90" fmla="*/ 68 w 315"/>
                  <a:gd name="T91" fmla="*/ 129 h 151"/>
                  <a:gd name="T92" fmla="*/ 79 w 315"/>
                  <a:gd name="T93" fmla="*/ 136 h 151"/>
                  <a:gd name="T94" fmla="*/ 68 w 315"/>
                  <a:gd name="T95" fmla="*/ 136 h 151"/>
                  <a:gd name="T96" fmla="*/ 72 w 315"/>
                  <a:gd name="T97" fmla="*/ 144 h 151"/>
                  <a:gd name="T98" fmla="*/ 61 w 315"/>
                  <a:gd name="T99" fmla="*/ 151 h 151"/>
                  <a:gd name="T100" fmla="*/ 32 w 315"/>
                  <a:gd name="T101" fmla="*/ 144 h 151"/>
                  <a:gd name="T102" fmla="*/ 14 w 315"/>
                  <a:gd name="T103" fmla="*/ 144 h 151"/>
                  <a:gd name="T104" fmla="*/ 25 w 315"/>
                  <a:gd name="T105" fmla="*/ 136 h 151"/>
                  <a:gd name="T106" fmla="*/ 21 w 315"/>
                  <a:gd name="T107" fmla="*/ 136 h 151"/>
                  <a:gd name="T108" fmla="*/ 0 w 315"/>
                  <a:gd name="T109" fmla="*/ 13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 h="151">
                    <a:moveTo>
                      <a:pt x="0" y="133"/>
                    </a:moveTo>
                    <a:lnTo>
                      <a:pt x="0" y="129"/>
                    </a:lnTo>
                    <a:lnTo>
                      <a:pt x="4" y="133"/>
                    </a:lnTo>
                    <a:lnTo>
                      <a:pt x="7" y="129"/>
                    </a:lnTo>
                    <a:lnTo>
                      <a:pt x="11" y="126"/>
                    </a:lnTo>
                    <a:lnTo>
                      <a:pt x="21" y="126"/>
                    </a:lnTo>
                    <a:lnTo>
                      <a:pt x="21" y="122"/>
                    </a:lnTo>
                    <a:lnTo>
                      <a:pt x="21" y="118"/>
                    </a:lnTo>
                    <a:lnTo>
                      <a:pt x="29" y="118"/>
                    </a:lnTo>
                    <a:lnTo>
                      <a:pt x="32" y="118"/>
                    </a:lnTo>
                    <a:lnTo>
                      <a:pt x="39" y="118"/>
                    </a:lnTo>
                    <a:lnTo>
                      <a:pt x="43" y="122"/>
                    </a:lnTo>
                    <a:lnTo>
                      <a:pt x="50" y="122"/>
                    </a:lnTo>
                    <a:lnTo>
                      <a:pt x="47" y="118"/>
                    </a:lnTo>
                    <a:lnTo>
                      <a:pt x="32" y="115"/>
                    </a:lnTo>
                    <a:lnTo>
                      <a:pt x="29" y="115"/>
                    </a:lnTo>
                    <a:lnTo>
                      <a:pt x="32" y="115"/>
                    </a:lnTo>
                    <a:lnTo>
                      <a:pt x="39" y="115"/>
                    </a:lnTo>
                    <a:lnTo>
                      <a:pt x="39" y="111"/>
                    </a:lnTo>
                    <a:lnTo>
                      <a:pt x="32" y="108"/>
                    </a:lnTo>
                    <a:lnTo>
                      <a:pt x="32" y="108"/>
                    </a:lnTo>
                    <a:lnTo>
                      <a:pt x="47" y="108"/>
                    </a:lnTo>
                    <a:lnTo>
                      <a:pt x="47" y="104"/>
                    </a:lnTo>
                    <a:lnTo>
                      <a:pt x="47" y="104"/>
                    </a:lnTo>
                    <a:lnTo>
                      <a:pt x="43" y="104"/>
                    </a:lnTo>
                    <a:lnTo>
                      <a:pt x="39" y="100"/>
                    </a:lnTo>
                    <a:lnTo>
                      <a:pt x="36" y="100"/>
                    </a:lnTo>
                    <a:lnTo>
                      <a:pt x="36" y="97"/>
                    </a:lnTo>
                    <a:lnTo>
                      <a:pt x="39" y="97"/>
                    </a:lnTo>
                    <a:lnTo>
                      <a:pt x="39" y="97"/>
                    </a:lnTo>
                    <a:lnTo>
                      <a:pt x="50" y="97"/>
                    </a:lnTo>
                    <a:lnTo>
                      <a:pt x="57" y="97"/>
                    </a:lnTo>
                    <a:lnTo>
                      <a:pt x="61" y="97"/>
                    </a:lnTo>
                    <a:lnTo>
                      <a:pt x="57" y="97"/>
                    </a:lnTo>
                    <a:lnTo>
                      <a:pt x="54" y="93"/>
                    </a:lnTo>
                    <a:lnTo>
                      <a:pt x="54" y="93"/>
                    </a:lnTo>
                    <a:lnTo>
                      <a:pt x="47" y="93"/>
                    </a:lnTo>
                    <a:lnTo>
                      <a:pt x="39" y="93"/>
                    </a:lnTo>
                    <a:lnTo>
                      <a:pt x="39" y="90"/>
                    </a:lnTo>
                    <a:lnTo>
                      <a:pt x="43" y="90"/>
                    </a:lnTo>
                    <a:lnTo>
                      <a:pt x="47" y="86"/>
                    </a:lnTo>
                    <a:lnTo>
                      <a:pt x="43" y="86"/>
                    </a:lnTo>
                    <a:lnTo>
                      <a:pt x="43" y="83"/>
                    </a:lnTo>
                    <a:lnTo>
                      <a:pt x="43" y="83"/>
                    </a:lnTo>
                    <a:lnTo>
                      <a:pt x="39" y="86"/>
                    </a:lnTo>
                    <a:lnTo>
                      <a:pt x="39" y="83"/>
                    </a:lnTo>
                    <a:lnTo>
                      <a:pt x="36" y="79"/>
                    </a:lnTo>
                    <a:lnTo>
                      <a:pt x="39" y="79"/>
                    </a:lnTo>
                    <a:lnTo>
                      <a:pt x="39" y="79"/>
                    </a:lnTo>
                    <a:lnTo>
                      <a:pt x="39" y="75"/>
                    </a:lnTo>
                    <a:lnTo>
                      <a:pt x="47" y="75"/>
                    </a:lnTo>
                    <a:lnTo>
                      <a:pt x="47" y="79"/>
                    </a:lnTo>
                    <a:lnTo>
                      <a:pt x="50" y="79"/>
                    </a:lnTo>
                    <a:lnTo>
                      <a:pt x="57" y="79"/>
                    </a:lnTo>
                    <a:lnTo>
                      <a:pt x="61" y="75"/>
                    </a:lnTo>
                    <a:lnTo>
                      <a:pt x="61" y="72"/>
                    </a:lnTo>
                    <a:lnTo>
                      <a:pt x="68" y="68"/>
                    </a:lnTo>
                    <a:lnTo>
                      <a:pt x="79" y="72"/>
                    </a:lnTo>
                    <a:lnTo>
                      <a:pt x="86" y="68"/>
                    </a:lnTo>
                    <a:lnTo>
                      <a:pt x="86" y="65"/>
                    </a:lnTo>
                    <a:lnTo>
                      <a:pt x="86" y="61"/>
                    </a:lnTo>
                    <a:lnTo>
                      <a:pt x="89" y="61"/>
                    </a:lnTo>
                    <a:lnTo>
                      <a:pt x="86" y="57"/>
                    </a:lnTo>
                    <a:lnTo>
                      <a:pt x="93" y="57"/>
                    </a:lnTo>
                    <a:lnTo>
                      <a:pt x="97" y="57"/>
                    </a:lnTo>
                    <a:lnTo>
                      <a:pt x="100" y="54"/>
                    </a:lnTo>
                    <a:lnTo>
                      <a:pt x="100" y="54"/>
                    </a:lnTo>
                    <a:lnTo>
                      <a:pt x="100" y="50"/>
                    </a:lnTo>
                    <a:lnTo>
                      <a:pt x="104" y="50"/>
                    </a:lnTo>
                    <a:lnTo>
                      <a:pt x="115" y="47"/>
                    </a:lnTo>
                    <a:lnTo>
                      <a:pt x="125" y="43"/>
                    </a:lnTo>
                    <a:lnTo>
                      <a:pt x="129" y="43"/>
                    </a:lnTo>
                    <a:lnTo>
                      <a:pt x="129" y="39"/>
                    </a:lnTo>
                    <a:lnTo>
                      <a:pt x="129" y="39"/>
                    </a:lnTo>
                    <a:lnTo>
                      <a:pt x="140" y="36"/>
                    </a:lnTo>
                    <a:lnTo>
                      <a:pt x="143" y="36"/>
                    </a:lnTo>
                    <a:lnTo>
                      <a:pt x="140" y="39"/>
                    </a:lnTo>
                    <a:lnTo>
                      <a:pt x="140" y="43"/>
                    </a:lnTo>
                    <a:lnTo>
                      <a:pt x="143" y="43"/>
                    </a:lnTo>
                    <a:lnTo>
                      <a:pt x="143" y="39"/>
                    </a:lnTo>
                    <a:lnTo>
                      <a:pt x="150" y="39"/>
                    </a:lnTo>
                    <a:lnTo>
                      <a:pt x="154" y="36"/>
                    </a:lnTo>
                    <a:lnTo>
                      <a:pt x="150" y="36"/>
                    </a:lnTo>
                    <a:lnTo>
                      <a:pt x="147" y="32"/>
                    </a:lnTo>
                    <a:lnTo>
                      <a:pt x="147" y="32"/>
                    </a:lnTo>
                    <a:lnTo>
                      <a:pt x="150" y="32"/>
                    </a:lnTo>
                    <a:lnTo>
                      <a:pt x="154" y="29"/>
                    </a:lnTo>
                    <a:lnTo>
                      <a:pt x="150" y="29"/>
                    </a:lnTo>
                    <a:lnTo>
                      <a:pt x="158" y="29"/>
                    </a:lnTo>
                    <a:lnTo>
                      <a:pt x="158" y="29"/>
                    </a:lnTo>
                    <a:lnTo>
                      <a:pt x="175" y="29"/>
                    </a:lnTo>
                    <a:lnTo>
                      <a:pt x="175" y="32"/>
                    </a:lnTo>
                    <a:lnTo>
                      <a:pt x="179" y="36"/>
                    </a:lnTo>
                    <a:lnTo>
                      <a:pt x="183" y="32"/>
                    </a:lnTo>
                    <a:lnTo>
                      <a:pt x="186" y="32"/>
                    </a:lnTo>
                    <a:lnTo>
                      <a:pt x="204" y="29"/>
                    </a:lnTo>
                    <a:lnTo>
                      <a:pt x="208" y="29"/>
                    </a:lnTo>
                    <a:lnTo>
                      <a:pt x="208" y="29"/>
                    </a:lnTo>
                    <a:lnTo>
                      <a:pt x="211" y="29"/>
                    </a:lnTo>
                    <a:lnTo>
                      <a:pt x="215" y="29"/>
                    </a:lnTo>
                    <a:lnTo>
                      <a:pt x="215" y="29"/>
                    </a:lnTo>
                    <a:lnTo>
                      <a:pt x="218" y="29"/>
                    </a:lnTo>
                    <a:lnTo>
                      <a:pt x="218" y="25"/>
                    </a:lnTo>
                    <a:lnTo>
                      <a:pt x="222" y="25"/>
                    </a:lnTo>
                    <a:lnTo>
                      <a:pt x="229" y="22"/>
                    </a:lnTo>
                    <a:lnTo>
                      <a:pt x="236" y="22"/>
                    </a:lnTo>
                    <a:lnTo>
                      <a:pt x="236" y="22"/>
                    </a:lnTo>
                    <a:lnTo>
                      <a:pt x="240" y="18"/>
                    </a:lnTo>
                    <a:lnTo>
                      <a:pt x="244" y="18"/>
                    </a:lnTo>
                    <a:lnTo>
                      <a:pt x="247" y="18"/>
                    </a:lnTo>
                    <a:lnTo>
                      <a:pt x="247" y="18"/>
                    </a:lnTo>
                    <a:lnTo>
                      <a:pt x="247" y="11"/>
                    </a:lnTo>
                    <a:lnTo>
                      <a:pt x="251" y="11"/>
                    </a:lnTo>
                    <a:lnTo>
                      <a:pt x="254" y="11"/>
                    </a:lnTo>
                    <a:lnTo>
                      <a:pt x="258" y="7"/>
                    </a:lnTo>
                    <a:lnTo>
                      <a:pt x="261" y="7"/>
                    </a:lnTo>
                    <a:lnTo>
                      <a:pt x="265" y="4"/>
                    </a:lnTo>
                    <a:lnTo>
                      <a:pt x="265" y="4"/>
                    </a:lnTo>
                    <a:lnTo>
                      <a:pt x="272" y="4"/>
                    </a:lnTo>
                    <a:lnTo>
                      <a:pt x="279" y="0"/>
                    </a:lnTo>
                    <a:lnTo>
                      <a:pt x="290" y="0"/>
                    </a:lnTo>
                    <a:lnTo>
                      <a:pt x="301" y="4"/>
                    </a:lnTo>
                    <a:lnTo>
                      <a:pt x="304" y="4"/>
                    </a:lnTo>
                    <a:lnTo>
                      <a:pt x="308" y="4"/>
                    </a:lnTo>
                    <a:lnTo>
                      <a:pt x="312" y="7"/>
                    </a:lnTo>
                    <a:lnTo>
                      <a:pt x="312" y="7"/>
                    </a:lnTo>
                    <a:lnTo>
                      <a:pt x="315" y="14"/>
                    </a:lnTo>
                    <a:lnTo>
                      <a:pt x="315" y="14"/>
                    </a:lnTo>
                    <a:lnTo>
                      <a:pt x="312" y="18"/>
                    </a:lnTo>
                    <a:lnTo>
                      <a:pt x="308" y="22"/>
                    </a:lnTo>
                    <a:lnTo>
                      <a:pt x="315" y="22"/>
                    </a:lnTo>
                    <a:lnTo>
                      <a:pt x="312" y="22"/>
                    </a:lnTo>
                    <a:lnTo>
                      <a:pt x="308" y="22"/>
                    </a:lnTo>
                    <a:lnTo>
                      <a:pt x="304" y="25"/>
                    </a:lnTo>
                    <a:lnTo>
                      <a:pt x="297" y="32"/>
                    </a:lnTo>
                    <a:lnTo>
                      <a:pt x="301" y="32"/>
                    </a:lnTo>
                    <a:lnTo>
                      <a:pt x="294" y="32"/>
                    </a:lnTo>
                    <a:lnTo>
                      <a:pt x="290" y="32"/>
                    </a:lnTo>
                    <a:lnTo>
                      <a:pt x="287" y="32"/>
                    </a:lnTo>
                    <a:lnTo>
                      <a:pt x="272" y="39"/>
                    </a:lnTo>
                    <a:lnTo>
                      <a:pt x="265" y="43"/>
                    </a:lnTo>
                    <a:lnTo>
                      <a:pt x="261" y="43"/>
                    </a:lnTo>
                    <a:lnTo>
                      <a:pt x="254" y="43"/>
                    </a:lnTo>
                    <a:lnTo>
                      <a:pt x="251" y="43"/>
                    </a:lnTo>
                    <a:lnTo>
                      <a:pt x="244" y="43"/>
                    </a:lnTo>
                    <a:lnTo>
                      <a:pt x="240" y="47"/>
                    </a:lnTo>
                    <a:lnTo>
                      <a:pt x="240" y="47"/>
                    </a:lnTo>
                    <a:lnTo>
                      <a:pt x="233" y="50"/>
                    </a:lnTo>
                    <a:lnTo>
                      <a:pt x="233" y="47"/>
                    </a:lnTo>
                    <a:lnTo>
                      <a:pt x="229" y="50"/>
                    </a:lnTo>
                    <a:lnTo>
                      <a:pt x="208" y="57"/>
                    </a:lnTo>
                    <a:lnTo>
                      <a:pt x="208" y="57"/>
                    </a:lnTo>
                    <a:lnTo>
                      <a:pt x="204" y="54"/>
                    </a:lnTo>
                    <a:lnTo>
                      <a:pt x="201" y="54"/>
                    </a:lnTo>
                    <a:lnTo>
                      <a:pt x="201" y="57"/>
                    </a:lnTo>
                    <a:lnTo>
                      <a:pt x="201" y="57"/>
                    </a:lnTo>
                    <a:lnTo>
                      <a:pt x="201" y="57"/>
                    </a:lnTo>
                    <a:lnTo>
                      <a:pt x="190" y="65"/>
                    </a:lnTo>
                    <a:lnTo>
                      <a:pt x="179" y="65"/>
                    </a:lnTo>
                    <a:lnTo>
                      <a:pt x="175" y="68"/>
                    </a:lnTo>
                    <a:lnTo>
                      <a:pt x="175" y="68"/>
                    </a:lnTo>
                    <a:lnTo>
                      <a:pt x="168" y="72"/>
                    </a:lnTo>
                    <a:lnTo>
                      <a:pt x="158" y="79"/>
                    </a:lnTo>
                    <a:lnTo>
                      <a:pt x="147" y="79"/>
                    </a:lnTo>
                    <a:lnTo>
                      <a:pt x="147" y="83"/>
                    </a:lnTo>
                    <a:lnTo>
                      <a:pt x="147" y="79"/>
                    </a:lnTo>
                    <a:lnTo>
                      <a:pt x="140" y="79"/>
                    </a:lnTo>
                    <a:lnTo>
                      <a:pt x="140" y="79"/>
                    </a:lnTo>
                    <a:lnTo>
                      <a:pt x="136" y="83"/>
                    </a:lnTo>
                    <a:lnTo>
                      <a:pt x="140" y="83"/>
                    </a:lnTo>
                    <a:lnTo>
                      <a:pt x="143" y="83"/>
                    </a:lnTo>
                    <a:lnTo>
                      <a:pt x="143" y="86"/>
                    </a:lnTo>
                    <a:lnTo>
                      <a:pt x="136" y="90"/>
                    </a:lnTo>
                    <a:lnTo>
                      <a:pt x="136" y="93"/>
                    </a:lnTo>
                    <a:lnTo>
                      <a:pt x="132" y="97"/>
                    </a:lnTo>
                    <a:lnTo>
                      <a:pt x="129" y="97"/>
                    </a:lnTo>
                    <a:lnTo>
                      <a:pt x="125" y="93"/>
                    </a:lnTo>
                    <a:lnTo>
                      <a:pt x="118" y="93"/>
                    </a:lnTo>
                    <a:lnTo>
                      <a:pt x="118" y="93"/>
                    </a:lnTo>
                    <a:lnTo>
                      <a:pt x="125" y="97"/>
                    </a:lnTo>
                    <a:lnTo>
                      <a:pt x="129" y="100"/>
                    </a:lnTo>
                    <a:lnTo>
                      <a:pt x="115" y="97"/>
                    </a:lnTo>
                    <a:lnTo>
                      <a:pt x="111" y="97"/>
                    </a:lnTo>
                    <a:lnTo>
                      <a:pt x="111" y="97"/>
                    </a:lnTo>
                    <a:lnTo>
                      <a:pt x="111" y="100"/>
                    </a:lnTo>
                    <a:lnTo>
                      <a:pt x="111" y="100"/>
                    </a:lnTo>
                    <a:lnTo>
                      <a:pt x="115" y="104"/>
                    </a:lnTo>
                    <a:lnTo>
                      <a:pt x="111" y="100"/>
                    </a:lnTo>
                    <a:lnTo>
                      <a:pt x="107" y="104"/>
                    </a:lnTo>
                    <a:lnTo>
                      <a:pt x="111" y="104"/>
                    </a:lnTo>
                    <a:lnTo>
                      <a:pt x="111" y="108"/>
                    </a:lnTo>
                    <a:lnTo>
                      <a:pt x="107" y="108"/>
                    </a:lnTo>
                    <a:lnTo>
                      <a:pt x="104" y="104"/>
                    </a:lnTo>
                    <a:lnTo>
                      <a:pt x="93" y="100"/>
                    </a:lnTo>
                    <a:lnTo>
                      <a:pt x="93" y="104"/>
                    </a:lnTo>
                    <a:lnTo>
                      <a:pt x="100" y="104"/>
                    </a:lnTo>
                    <a:lnTo>
                      <a:pt x="100" y="108"/>
                    </a:lnTo>
                    <a:lnTo>
                      <a:pt x="104" y="111"/>
                    </a:lnTo>
                    <a:lnTo>
                      <a:pt x="104" y="115"/>
                    </a:lnTo>
                    <a:lnTo>
                      <a:pt x="104" y="115"/>
                    </a:lnTo>
                    <a:lnTo>
                      <a:pt x="100" y="115"/>
                    </a:lnTo>
                    <a:lnTo>
                      <a:pt x="100" y="118"/>
                    </a:lnTo>
                    <a:lnTo>
                      <a:pt x="100" y="115"/>
                    </a:lnTo>
                    <a:lnTo>
                      <a:pt x="97" y="115"/>
                    </a:lnTo>
                    <a:lnTo>
                      <a:pt x="97" y="118"/>
                    </a:lnTo>
                    <a:lnTo>
                      <a:pt x="100" y="118"/>
                    </a:lnTo>
                    <a:lnTo>
                      <a:pt x="97" y="118"/>
                    </a:lnTo>
                    <a:lnTo>
                      <a:pt x="93" y="118"/>
                    </a:lnTo>
                    <a:lnTo>
                      <a:pt x="93" y="118"/>
                    </a:lnTo>
                    <a:lnTo>
                      <a:pt x="93" y="122"/>
                    </a:lnTo>
                    <a:lnTo>
                      <a:pt x="93" y="122"/>
                    </a:lnTo>
                    <a:lnTo>
                      <a:pt x="89" y="122"/>
                    </a:lnTo>
                    <a:lnTo>
                      <a:pt x="86" y="122"/>
                    </a:lnTo>
                    <a:lnTo>
                      <a:pt x="86" y="118"/>
                    </a:lnTo>
                    <a:lnTo>
                      <a:pt x="79" y="115"/>
                    </a:lnTo>
                    <a:lnTo>
                      <a:pt x="79" y="118"/>
                    </a:lnTo>
                    <a:lnTo>
                      <a:pt x="79" y="118"/>
                    </a:lnTo>
                    <a:lnTo>
                      <a:pt x="75" y="122"/>
                    </a:lnTo>
                    <a:lnTo>
                      <a:pt x="79" y="122"/>
                    </a:lnTo>
                    <a:lnTo>
                      <a:pt x="82" y="122"/>
                    </a:lnTo>
                    <a:lnTo>
                      <a:pt x="82" y="126"/>
                    </a:lnTo>
                    <a:lnTo>
                      <a:pt x="86" y="126"/>
                    </a:lnTo>
                    <a:lnTo>
                      <a:pt x="86" y="126"/>
                    </a:lnTo>
                    <a:lnTo>
                      <a:pt x="86" y="129"/>
                    </a:lnTo>
                    <a:lnTo>
                      <a:pt x="86" y="129"/>
                    </a:lnTo>
                    <a:lnTo>
                      <a:pt x="86" y="133"/>
                    </a:lnTo>
                    <a:lnTo>
                      <a:pt x="82" y="133"/>
                    </a:lnTo>
                    <a:lnTo>
                      <a:pt x="79" y="129"/>
                    </a:lnTo>
                    <a:lnTo>
                      <a:pt x="75" y="129"/>
                    </a:lnTo>
                    <a:lnTo>
                      <a:pt x="68" y="129"/>
                    </a:lnTo>
                    <a:lnTo>
                      <a:pt x="64" y="129"/>
                    </a:lnTo>
                    <a:lnTo>
                      <a:pt x="68" y="129"/>
                    </a:lnTo>
                    <a:lnTo>
                      <a:pt x="72" y="129"/>
                    </a:lnTo>
                    <a:lnTo>
                      <a:pt x="79" y="136"/>
                    </a:lnTo>
                    <a:lnTo>
                      <a:pt x="79" y="136"/>
                    </a:lnTo>
                    <a:lnTo>
                      <a:pt x="79" y="140"/>
                    </a:lnTo>
                    <a:lnTo>
                      <a:pt x="75" y="140"/>
                    </a:lnTo>
                    <a:lnTo>
                      <a:pt x="75" y="140"/>
                    </a:lnTo>
                    <a:lnTo>
                      <a:pt x="72" y="140"/>
                    </a:lnTo>
                    <a:lnTo>
                      <a:pt x="68" y="136"/>
                    </a:lnTo>
                    <a:lnTo>
                      <a:pt x="64" y="136"/>
                    </a:lnTo>
                    <a:lnTo>
                      <a:pt x="68" y="140"/>
                    </a:lnTo>
                    <a:lnTo>
                      <a:pt x="68" y="140"/>
                    </a:lnTo>
                    <a:lnTo>
                      <a:pt x="72" y="144"/>
                    </a:lnTo>
                    <a:lnTo>
                      <a:pt x="72" y="144"/>
                    </a:lnTo>
                    <a:lnTo>
                      <a:pt x="68" y="147"/>
                    </a:lnTo>
                    <a:lnTo>
                      <a:pt x="68" y="151"/>
                    </a:lnTo>
                    <a:lnTo>
                      <a:pt x="64" y="151"/>
                    </a:lnTo>
                    <a:lnTo>
                      <a:pt x="64" y="151"/>
                    </a:lnTo>
                    <a:lnTo>
                      <a:pt x="61" y="151"/>
                    </a:lnTo>
                    <a:lnTo>
                      <a:pt x="57" y="151"/>
                    </a:lnTo>
                    <a:lnTo>
                      <a:pt x="50" y="151"/>
                    </a:lnTo>
                    <a:lnTo>
                      <a:pt x="43" y="147"/>
                    </a:lnTo>
                    <a:lnTo>
                      <a:pt x="36" y="147"/>
                    </a:lnTo>
                    <a:lnTo>
                      <a:pt x="32" y="144"/>
                    </a:lnTo>
                    <a:lnTo>
                      <a:pt x="25" y="147"/>
                    </a:lnTo>
                    <a:lnTo>
                      <a:pt x="14" y="147"/>
                    </a:lnTo>
                    <a:lnTo>
                      <a:pt x="11" y="147"/>
                    </a:lnTo>
                    <a:lnTo>
                      <a:pt x="14" y="147"/>
                    </a:lnTo>
                    <a:lnTo>
                      <a:pt x="14" y="144"/>
                    </a:lnTo>
                    <a:lnTo>
                      <a:pt x="14" y="144"/>
                    </a:lnTo>
                    <a:lnTo>
                      <a:pt x="14" y="144"/>
                    </a:lnTo>
                    <a:lnTo>
                      <a:pt x="14" y="140"/>
                    </a:lnTo>
                    <a:lnTo>
                      <a:pt x="21" y="136"/>
                    </a:lnTo>
                    <a:lnTo>
                      <a:pt x="25" y="136"/>
                    </a:lnTo>
                    <a:lnTo>
                      <a:pt x="29" y="136"/>
                    </a:lnTo>
                    <a:lnTo>
                      <a:pt x="29" y="136"/>
                    </a:lnTo>
                    <a:lnTo>
                      <a:pt x="25" y="133"/>
                    </a:lnTo>
                    <a:lnTo>
                      <a:pt x="25" y="136"/>
                    </a:lnTo>
                    <a:lnTo>
                      <a:pt x="21" y="136"/>
                    </a:lnTo>
                    <a:lnTo>
                      <a:pt x="14" y="140"/>
                    </a:lnTo>
                    <a:lnTo>
                      <a:pt x="7" y="136"/>
                    </a:lnTo>
                    <a:lnTo>
                      <a:pt x="7" y="136"/>
                    </a:lnTo>
                    <a:lnTo>
                      <a:pt x="4" y="133"/>
                    </a:lnTo>
                    <a:lnTo>
                      <a:pt x="0" y="13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58" name="Freeform 983">
                <a:extLst>
                  <a:ext uri="{FF2B5EF4-FFF2-40B4-BE49-F238E27FC236}">
                    <a16:creationId xmlns:a16="http://schemas.microsoft.com/office/drawing/2014/main" id="{C50D1B39-B54A-44D7-AEB1-17B44E07663B}"/>
                  </a:ext>
                </a:extLst>
              </p:cNvPr>
              <p:cNvSpPr>
                <a:spLocks/>
              </p:cNvSpPr>
              <p:nvPr/>
            </p:nvSpPr>
            <p:spPr bwMode="auto">
              <a:xfrm>
                <a:off x="4818" y="716"/>
                <a:ext cx="315" cy="151"/>
              </a:xfrm>
              <a:custGeom>
                <a:avLst/>
                <a:gdLst>
                  <a:gd name="T0" fmla="*/ 11 w 315"/>
                  <a:gd name="T1" fmla="*/ 126 h 151"/>
                  <a:gd name="T2" fmla="*/ 32 w 315"/>
                  <a:gd name="T3" fmla="*/ 118 h 151"/>
                  <a:gd name="T4" fmla="*/ 32 w 315"/>
                  <a:gd name="T5" fmla="*/ 115 h 151"/>
                  <a:gd name="T6" fmla="*/ 32 w 315"/>
                  <a:gd name="T7" fmla="*/ 108 h 151"/>
                  <a:gd name="T8" fmla="*/ 43 w 315"/>
                  <a:gd name="T9" fmla="*/ 104 h 151"/>
                  <a:gd name="T10" fmla="*/ 39 w 315"/>
                  <a:gd name="T11" fmla="*/ 97 h 151"/>
                  <a:gd name="T12" fmla="*/ 54 w 315"/>
                  <a:gd name="T13" fmla="*/ 93 h 151"/>
                  <a:gd name="T14" fmla="*/ 43 w 315"/>
                  <a:gd name="T15" fmla="*/ 90 h 151"/>
                  <a:gd name="T16" fmla="*/ 39 w 315"/>
                  <a:gd name="T17" fmla="*/ 86 h 151"/>
                  <a:gd name="T18" fmla="*/ 39 w 315"/>
                  <a:gd name="T19" fmla="*/ 75 h 151"/>
                  <a:gd name="T20" fmla="*/ 61 w 315"/>
                  <a:gd name="T21" fmla="*/ 75 h 151"/>
                  <a:gd name="T22" fmla="*/ 86 w 315"/>
                  <a:gd name="T23" fmla="*/ 65 h 151"/>
                  <a:gd name="T24" fmla="*/ 97 w 315"/>
                  <a:gd name="T25" fmla="*/ 57 h 151"/>
                  <a:gd name="T26" fmla="*/ 115 w 315"/>
                  <a:gd name="T27" fmla="*/ 47 h 151"/>
                  <a:gd name="T28" fmla="*/ 140 w 315"/>
                  <a:gd name="T29" fmla="*/ 36 h 151"/>
                  <a:gd name="T30" fmla="*/ 143 w 315"/>
                  <a:gd name="T31" fmla="*/ 39 h 151"/>
                  <a:gd name="T32" fmla="*/ 147 w 315"/>
                  <a:gd name="T33" fmla="*/ 32 h 151"/>
                  <a:gd name="T34" fmla="*/ 158 w 315"/>
                  <a:gd name="T35" fmla="*/ 29 h 151"/>
                  <a:gd name="T36" fmla="*/ 186 w 315"/>
                  <a:gd name="T37" fmla="*/ 32 h 151"/>
                  <a:gd name="T38" fmla="*/ 215 w 315"/>
                  <a:gd name="T39" fmla="*/ 29 h 151"/>
                  <a:gd name="T40" fmla="*/ 229 w 315"/>
                  <a:gd name="T41" fmla="*/ 22 h 151"/>
                  <a:gd name="T42" fmla="*/ 247 w 315"/>
                  <a:gd name="T43" fmla="*/ 18 h 151"/>
                  <a:gd name="T44" fmla="*/ 258 w 315"/>
                  <a:gd name="T45" fmla="*/ 7 h 151"/>
                  <a:gd name="T46" fmla="*/ 279 w 315"/>
                  <a:gd name="T47" fmla="*/ 0 h 151"/>
                  <a:gd name="T48" fmla="*/ 312 w 315"/>
                  <a:gd name="T49" fmla="*/ 7 h 151"/>
                  <a:gd name="T50" fmla="*/ 308 w 315"/>
                  <a:gd name="T51" fmla="*/ 22 h 151"/>
                  <a:gd name="T52" fmla="*/ 297 w 315"/>
                  <a:gd name="T53" fmla="*/ 32 h 151"/>
                  <a:gd name="T54" fmla="*/ 272 w 315"/>
                  <a:gd name="T55" fmla="*/ 39 h 151"/>
                  <a:gd name="T56" fmla="*/ 244 w 315"/>
                  <a:gd name="T57" fmla="*/ 43 h 151"/>
                  <a:gd name="T58" fmla="*/ 229 w 315"/>
                  <a:gd name="T59" fmla="*/ 50 h 151"/>
                  <a:gd name="T60" fmla="*/ 201 w 315"/>
                  <a:gd name="T61" fmla="*/ 57 h 151"/>
                  <a:gd name="T62" fmla="*/ 175 w 315"/>
                  <a:gd name="T63" fmla="*/ 68 h 151"/>
                  <a:gd name="T64" fmla="*/ 147 w 315"/>
                  <a:gd name="T65" fmla="*/ 83 h 151"/>
                  <a:gd name="T66" fmla="*/ 140 w 315"/>
                  <a:gd name="T67" fmla="*/ 83 h 151"/>
                  <a:gd name="T68" fmla="*/ 132 w 315"/>
                  <a:gd name="T69" fmla="*/ 97 h 151"/>
                  <a:gd name="T70" fmla="*/ 125 w 315"/>
                  <a:gd name="T71" fmla="*/ 97 h 151"/>
                  <a:gd name="T72" fmla="*/ 111 w 315"/>
                  <a:gd name="T73" fmla="*/ 100 h 151"/>
                  <a:gd name="T74" fmla="*/ 111 w 315"/>
                  <a:gd name="T75" fmla="*/ 104 h 151"/>
                  <a:gd name="T76" fmla="*/ 93 w 315"/>
                  <a:gd name="T77" fmla="*/ 104 h 151"/>
                  <a:gd name="T78" fmla="*/ 104 w 315"/>
                  <a:gd name="T79" fmla="*/ 115 h 151"/>
                  <a:gd name="T80" fmla="*/ 97 w 315"/>
                  <a:gd name="T81" fmla="*/ 118 h 151"/>
                  <a:gd name="T82" fmla="*/ 93 w 315"/>
                  <a:gd name="T83" fmla="*/ 122 h 151"/>
                  <a:gd name="T84" fmla="*/ 79 w 315"/>
                  <a:gd name="T85" fmla="*/ 115 h 151"/>
                  <a:gd name="T86" fmla="*/ 82 w 315"/>
                  <a:gd name="T87" fmla="*/ 122 h 151"/>
                  <a:gd name="T88" fmla="*/ 86 w 315"/>
                  <a:gd name="T89" fmla="*/ 129 h 151"/>
                  <a:gd name="T90" fmla="*/ 68 w 315"/>
                  <a:gd name="T91" fmla="*/ 129 h 151"/>
                  <a:gd name="T92" fmla="*/ 79 w 315"/>
                  <a:gd name="T93" fmla="*/ 136 h 151"/>
                  <a:gd name="T94" fmla="*/ 68 w 315"/>
                  <a:gd name="T95" fmla="*/ 136 h 151"/>
                  <a:gd name="T96" fmla="*/ 72 w 315"/>
                  <a:gd name="T97" fmla="*/ 144 h 151"/>
                  <a:gd name="T98" fmla="*/ 61 w 315"/>
                  <a:gd name="T99" fmla="*/ 151 h 151"/>
                  <a:gd name="T100" fmla="*/ 32 w 315"/>
                  <a:gd name="T101" fmla="*/ 144 h 151"/>
                  <a:gd name="T102" fmla="*/ 14 w 315"/>
                  <a:gd name="T103" fmla="*/ 144 h 151"/>
                  <a:gd name="T104" fmla="*/ 25 w 315"/>
                  <a:gd name="T105" fmla="*/ 136 h 151"/>
                  <a:gd name="T106" fmla="*/ 21 w 315"/>
                  <a:gd name="T107" fmla="*/ 136 h 151"/>
                  <a:gd name="T108" fmla="*/ 0 w 315"/>
                  <a:gd name="T109" fmla="*/ 13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 h="151">
                    <a:moveTo>
                      <a:pt x="0" y="133"/>
                    </a:moveTo>
                    <a:lnTo>
                      <a:pt x="0" y="129"/>
                    </a:lnTo>
                    <a:lnTo>
                      <a:pt x="4" y="133"/>
                    </a:lnTo>
                    <a:lnTo>
                      <a:pt x="7" y="129"/>
                    </a:lnTo>
                    <a:lnTo>
                      <a:pt x="11" y="126"/>
                    </a:lnTo>
                    <a:lnTo>
                      <a:pt x="21" y="126"/>
                    </a:lnTo>
                    <a:lnTo>
                      <a:pt x="21" y="122"/>
                    </a:lnTo>
                    <a:lnTo>
                      <a:pt x="21" y="118"/>
                    </a:lnTo>
                    <a:lnTo>
                      <a:pt x="29" y="118"/>
                    </a:lnTo>
                    <a:lnTo>
                      <a:pt x="32" y="118"/>
                    </a:lnTo>
                    <a:lnTo>
                      <a:pt x="39" y="118"/>
                    </a:lnTo>
                    <a:lnTo>
                      <a:pt x="43" y="122"/>
                    </a:lnTo>
                    <a:lnTo>
                      <a:pt x="50" y="122"/>
                    </a:lnTo>
                    <a:lnTo>
                      <a:pt x="47" y="118"/>
                    </a:lnTo>
                    <a:lnTo>
                      <a:pt x="32" y="115"/>
                    </a:lnTo>
                    <a:lnTo>
                      <a:pt x="29" y="115"/>
                    </a:lnTo>
                    <a:lnTo>
                      <a:pt x="32" y="115"/>
                    </a:lnTo>
                    <a:lnTo>
                      <a:pt x="39" y="115"/>
                    </a:lnTo>
                    <a:lnTo>
                      <a:pt x="39" y="111"/>
                    </a:lnTo>
                    <a:lnTo>
                      <a:pt x="32" y="108"/>
                    </a:lnTo>
                    <a:lnTo>
                      <a:pt x="32" y="108"/>
                    </a:lnTo>
                    <a:lnTo>
                      <a:pt x="47" y="108"/>
                    </a:lnTo>
                    <a:lnTo>
                      <a:pt x="47" y="104"/>
                    </a:lnTo>
                    <a:lnTo>
                      <a:pt x="47" y="104"/>
                    </a:lnTo>
                    <a:lnTo>
                      <a:pt x="43" y="104"/>
                    </a:lnTo>
                    <a:lnTo>
                      <a:pt x="39" y="100"/>
                    </a:lnTo>
                    <a:lnTo>
                      <a:pt x="36" y="100"/>
                    </a:lnTo>
                    <a:lnTo>
                      <a:pt x="36" y="97"/>
                    </a:lnTo>
                    <a:lnTo>
                      <a:pt x="39" y="97"/>
                    </a:lnTo>
                    <a:lnTo>
                      <a:pt x="39" y="97"/>
                    </a:lnTo>
                    <a:lnTo>
                      <a:pt x="50" y="97"/>
                    </a:lnTo>
                    <a:lnTo>
                      <a:pt x="57" y="97"/>
                    </a:lnTo>
                    <a:lnTo>
                      <a:pt x="61" y="97"/>
                    </a:lnTo>
                    <a:lnTo>
                      <a:pt x="57" y="97"/>
                    </a:lnTo>
                    <a:lnTo>
                      <a:pt x="54" y="93"/>
                    </a:lnTo>
                    <a:lnTo>
                      <a:pt x="54" y="93"/>
                    </a:lnTo>
                    <a:lnTo>
                      <a:pt x="47" y="93"/>
                    </a:lnTo>
                    <a:lnTo>
                      <a:pt x="39" y="93"/>
                    </a:lnTo>
                    <a:lnTo>
                      <a:pt x="39" y="90"/>
                    </a:lnTo>
                    <a:lnTo>
                      <a:pt x="43" y="90"/>
                    </a:lnTo>
                    <a:lnTo>
                      <a:pt x="47" y="86"/>
                    </a:lnTo>
                    <a:lnTo>
                      <a:pt x="43" y="86"/>
                    </a:lnTo>
                    <a:lnTo>
                      <a:pt x="43" y="83"/>
                    </a:lnTo>
                    <a:lnTo>
                      <a:pt x="43" y="83"/>
                    </a:lnTo>
                    <a:lnTo>
                      <a:pt x="39" y="86"/>
                    </a:lnTo>
                    <a:lnTo>
                      <a:pt x="39" y="83"/>
                    </a:lnTo>
                    <a:lnTo>
                      <a:pt x="36" y="79"/>
                    </a:lnTo>
                    <a:lnTo>
                      <a:pt x="39" y="79"/>
                    </a:lnTo>
                    <a:lnTo>
                      <a:pt x="39" y="79"/>
                    </a:lnTo>
                    <a:lnTo>
                      <a:pt x="39" y="75"/>
                    </a:lnTo>
                    <a:lnTo>
                      <a:pt x="47" y="75"/>
                    </a:lnTo>
                    <a:lnTo>
                      <a:pt x="47" y="79"/>
                    </a:lnTo>
                    <a:lnTo>
                      <a:pt x="50" y="79"/>
                    </a:lnTo>
                    <a:lnTo>
                      <a:pt x="57" y="79"/>
                    </a:lnTo>
                    <a:lnTo>
                      <a:pt x="61" y="75"/>
                    </a:lnTo>
                    <a:lnTo>
                      <a:pt x="61" y="72"/>
                    </a:lnTo>
                    <a:lnTo>
                      <a:pt x="68" y="68"/>
                    </a:lnTo>
                    <a:lnTo>
                      <a:pt x="79" y="72"/>
                    </a:lnTo>
                    <a:lnTo>
                      <a:pt x="86" y="68"/>
                    </a:lnTo>
                    <a:lnTo>
                      <a:pt x="86" y="65"/>
                    </a:lnTo>
                    <a:lnTo>
                      <a:pt x="86" y="61"/>
                    </a:lnTo>
                    <a:lnTo>
                      <a:pt x="89" y="61"/>
                    </a:lnTo>
                    <a:lnTo>
                      <a:pt x="86" y="57"/>
                    </a:lnTo>
                    <a:lnTo>
                      <a:pt x="93" y="57"/>
                    </a:lnTo>
                    <a:lnTo>
                      <a:pt x="97" y="57"/>
                    </a:lnTo>
                    <a:lnTo>
                      <a:pt x="100" y="54"/>
                    </a:lnTo>
                    <a:lnTo>
                      <a:pt x="100" y="54"/>
                    </a:lnTo>
                    <a:lnTo>
                      <a:pt x="100" y="50"/>
                    </a:lnTo>
                    <a:lnTo>
                      <a:pt x="104" y="50"/>
                    </a:lnTo>
                    <a:lnTo>
                      <a:pt x="115" y="47"/>
                    </a:lnTo>
                    <a:lnTo>
                      <a:pt x="125" y="43"/>
                    </a:lnTo>
                    <a:lnTo>
                      <a:pt x="129" y="43"/>
                    </a:lnTo>
                    <a:lnTo>
                      <a:pt x="129" y="39"/>
                    </a:lnTo>
                    <a:lnTo>
                      <a:pt x="129" y="39"/>
                    </a:lnTo>
                    <a:lnTo>
                      <a:pt x="140" y="36"/>
                    </a:lnTo>
                    <a:lnTo>
                      <a:pt x="143" y="36"/>
                    </a:lnTo>
                    <a:lnTo>
                      <a:pt x="140" y="39"/>
                    </a:lnTo>
                    <a:lnTo>
                      <a:pt x="140" y="43"/>
                    </a:lnTo>
                    <a:lnTo>
                      <a:pt x="143" y="43"/>
                    </a:lnTo>
                    <a:lnTo>
                      <a:pt x="143" y="39"/>
                    </a:lnTo>
                    <a:lnTo>
                      <a:pt x="150" y="39"/>
                    </a:lnTo>
                    <a:lnTo>
                      <a:pt x="154" y="36"/>
                    </a:lnTo>
                    <a:lnTo>
                      <a:pt x="150" y="36"/>
                    </a:lnTo>
                    <a:lnTo>
                      <a:pt x="147" y="32"/>
                    </a:lnTo>
                    <a:lnTo>
                      <a:pt x="147" y="32"/>
                    </a:lnTo>
                    <a:lnTo>
                      <a:pt x="150" y="32"/>
                    </a:lnTo>
                    <a:lnTo>
                      <a:pt x="154" y="29"/>
                    </a:lnTo>
                    <a:lnTo>
                      <a:pt x="150" y="29"/>
                    </a:lnTo>
                    <a:lnTo>
                      <a:pt x="158" y="29"/>
                    </a:lnTo>
                    <a:lnTo>
                      <a:pt x="158" y="29"/>
                    </a:lnTo>
                    <a:lnTo>
                      <a:pt x="175" y="29"/>
                    </a:lnTo>
                    <a:lnTo>
                      <a:pt x="175" y="32"/>
                    </a:lnTo>
                    <a:lnTo>
                      <a:pt x="179" y="36"/>
                    </a:lnTo>
                    <a:lnTo>
                      <a:pt x="183" y="32"/>
                    </a:lnTo>
                    <a:lnTo>
                      <a:pt x="186" y="32"/>
                    </a:lnTo>
                    <a:lnTo>
                      <a:pt x="204" y="29"/>
                    </a:lnTo>
                    <a:lnTo>
                      <a:pt x="208" y="29"/>
                    </a:lnTo>
                    <a:lnTo>
                      <a:pt x="208" y="29"/>
                    </a:lnTo>
                    <a:lnTo>
                      <a:pt x="211" y="29"/>
                    </a:lnTo>
                    <a:lnTo>
                      <a:pt x="215" y="29"/>
                    </a:lnTo>
                    <a:lnTo>
                      <a:pt x="215" y="29"/>
                    </a:lnTo>
                    <a:lnTo>
                      <a:pt x="218" y="29"/>
                    </a:lnTo>
                    <a:lnTo>
                      <a:pt x="218" y="25"/>
                    </a:lnTo>
                    <a:lnTo>
                      <a:pt x="222" y="25"/>
                    </a:lnTo>
                    <a:lnTo>
                      <a:pt x="229" y="22"/>
                    </a:lnTo>
                    <a:lnTo>
                      <a:pt x="236" y="22"/>
                    </a:lnTo>
                    <a:lnTo>
                      <a:pt x="236" y="22"/>
                    </a:lnTo>
                    <a:lnTo>
                      <a:pt x="240" y="18"/>
                    </a:lnTo>
                    <a:lnTo>
                      <a:pt x="244" y="18"/>
                    </a:lnTo>
                    <a:lnTo>
                      <a:pt x="247" y="18"/>
                    </a:lnTo>
                    <a:lnTo>
                      <a:pt x="247" y="18"/>
                    </a:lnTo>
                    <a:lnTo>
                      <a:pt x="247" y="11"/>
                    </a:lnTo>
                    <a:lnTo>
                      <a:pt x="251" y="11"/>
                    </a:lnTo>
                    <a:lnTo>
                      <a:pt x="254" y="11"/>
                    </a:lnTo>
                    <a:lnTo>
                      <a:pt x="258" y="7"/>
                    </a:lnTo>
                    <a:lnTo>
                      <a:pt x="261" y="7"/>
                    </a:lnTo>
                    <a:lnTo>
                      <a:pt x="265" y="4"/>
                    </a:lnTo>
                    <a:lnTo>
                      <a:pt x="265" y="4"/>
                    </a:lnTo>
                    <a:lnTo>
                      <a:pt x="272" y="4"/>
                    </a:lnTo>
                    <a:lnTo>
                      <a:pt x="279" y="0"/>
                    </a:lnTo>
                    <a:lnTo>
                      <a:pt x="290" y="0"/>
                    </a:lnTo>
                    <a:lnTo>
                      <a:pt x="301" y="4"/>
                    </a:lnTo>
                    <a:lnTo>
                      <a:pt x="304" y="4"/>
                    </a:lnTo>
                    <a:lnTo>
                      <a:pt x="308" y="4"/>
                    </a:lnTo>
                    <a:lnTo>
                      <a:pt x="312" y="7"/>
                    </a:lnTo>
                    <a:lnTo>
                      <a:pt x="312" y="7"/>
                    </a:lnTo>
                    <a:lnTo>
                      <a:pt x="315" y="14"/>
                    </a:lnTo>
                    <a:lnTo>
                      <a:pt x="315" y="14"/>
                    </a:lnTo>
                    <a:lnTo>
                      <a:pt x="312" y="18"/>
                    </a:lnTo>
                    <a:lnTo>
                      <a:pt x="308" y="22"/>
                    </a:lnTo>
                    <a:lnTo>
                      <a:pt x="315" y="22"/>
                    </a:lnTo>
                    <a:lnTo>
                      <a:pt x="312" y="22"/>
                    </a:lnTo>
                    <a:lnTo>
                      <a:pt x="308" y="22"/>
                    </a:lnTo>
                    <a:lnTo>
                      <a:pt x="304" y="25"/>
                    </a:lnTo>
                    <a:lnTo>
                      <a:pt x="297" y="32"/>
                    </a:lnTo>
                    <a:lnTo>
                      <a:pt x="301" y="32"/>
                    </a:lnTo>
                    <a:lnTo>
                      <a:pt x="294" y="32"/>
                    </a:lnTo>
                    <a:lnTo>
                      <a:pt x="290" y="32"/>
                    </a:lnTo>
                    <a:lnTo>
                      <a:pt x="287" y="32"/>
                    </a:lnTo>
                    <a:lnTo>
                      <a:pt x="272" y="39"/>
                    </a:lnTo>
                    <a:lnTo>
                      <a:pt x="265" y="43"/>
                    </a:lnTo>
                    <a:lnTo>
                      <a:pt x="261" y="43"/>
                    </a:lnTo>
                    <a:lnTo>
                      <a:pt x="254" y="43"/>
                    </a:lnTo>
                    <a:lnTo>
                      <a:pt x="251" y="43"/>
                    </a:lnTo>
                    <a:lnTo>
                      <a:pt x="244" y="43"/>
                    </a:lnTo>
                    <a:lnTo>
                      <a:pt x="240" y="47"/>
                    </a:lnTo>
                    <a:lnTo>
                      <a:pt x="240" y="47"/>
                    </a:lnTo>
                    <a:lnTo>
                      <a:pt x="233" y="50"/>
                    </a:lnTo>
                    <a:lnTo>
                      <a:pt x="233" y="47"/>
                    </a:lnTo>
                    <a:lnTo>
                      <a:pt x="229" y="50"/>
                    </a:lnTo>
                    <a:lnTo>
                      <a:pt x="208" y="57"/>
                    </a:lnTo>
                    <a:lnTo>
                      <a:pt x="208" y="57"/>
                    </a:lnTo>
                    <a:lnTo>
                      <a:pt x="204" y="54"/>
                    </a:lnTo>
                    <a:lnTo>
                      <a:pt x="201" y="54"/>
                    </a:lnTo>
                    <a:lnTo>
                      <a:pt x="201" y="57"/>
                    </a:lnTo>
                    <a:lnTo>
                      <a:pt x="201" y="57"/>
                    </a:lnTo>
                    <a:lnTo>
                      <a:pt x="201" y="57"/>
                    </a:lnTo>
                    <a:lnTo>
                      <a:pt x="190" y="65"/>
                    </a:lnTo>
                    <a:lnTo>
                      <a:pt x="179" y="65"/>
                    </a:lnTo>
                    <a:lnTo>
                      <a:pt x="175" y="68"/>
                    </a:lnTo>
                    <a:lnTo>
                      <a:pt x="175" y="68"/>
                    </a:lnTo>
                    <a:lnTo>
                      <a:pt x="168" y="72"/>
                    </a:lnTo>
                    <a:lnTo>
                      <a:pt x="158" y="79"/>
                    </a:lnTo>
                    <a:lnTo>
                      <a:pt x="147" y="79"/>
                    </a:lnTo>
                    <a:lnTo>
                      <a:pt x="147" y="83"/>
                    </a:lnTo>
                    <a:lnTo>
                      <a:pt x="147" y="79"/>
                    </a:lnTo>
                    <a:lnTo>
                      <a:pt x="140" y="79"/>
                    </a:lnTo>
                    <a:lnTo>
                      <a:pt x="140" y="79"/>
                    </a:lnTo>
                    <a:lnTo>
                      <a:pt x="136" y="83"/>
                    </a:lnTo>
                    <a:lnTo>
                      <a:pt x="140" y="83"/>
                    </a:lnTo>
                    <a:lnTo>
                      <a:pt x="143" y="83"/>
                    </a:lnTo>
                    <a:lnTo>
                      <a:pt x="143" y="86"/>
                    </a:lnTo>
                    <a:lnTo>
                      <a:pt x="136" y="90"/>
                    </a:lnTo>
                    <a:lnTo>
                      <a:pt x="136" y="93"/>
                    </a:lnTo>
                    <a:lnTo>
                      <a:pt x="132" y="97"/>
                    </a:lnTo>
                    <a:lnTo>
                      <a:pt x="129" y="97"/>
                    </a:lnTo>
                    <a:lnTo>
                      <a:pt x="125" y="93"/>
                    </a:lnTo>
                    <a:lnTo>
                      <a:pt x="118" y="93"/>
                    </a:lnTo>
                    <a:lnTo>
                      <a:pt x="118" y="93"/>
                    </a:lnTo>
                    <a:lnTo>
                      <a:pt x="125" y="97"/>
                    </a:lnTo>
                    <a:lnTo>
                      <a:pt x="129" y="100"/>
                    </a:lnTo>
                    <a:lnTo>
                      <a:pt x="115" y="97"/>
                    </a:lnTo>
                    <a:lnTo>
                      <a:pt x="111" y="97"/>
                    </a:lnTo>
                    <a:lnTo>
                      <a:pt x="111" y="97"/>
                    </a:lnTo>
                    <a:lnTo>
                      <a:pt x="111" y="100"/>
                    </a:lnTo>
                    <a:lnTo>
                      <a:pt x="111" y="100"/>
                    </a:lnTo>
                    <a:lnTo>
                      <a:pt x="115" y="104"/>
                    </a:lnTo>
                    <a:lnTo>
                      <a:pt x="111" y="100"/>
                    </a:lnTo>
                    <a:lnTo>
                      <a:pt x="107" y="104"/>
                    </a:lnTo>
                    <a:lnTo>
                      <a:pt x="111" y="104"/>
                    </a:lnTo>
                    <a:lnTo>
                      <a:pt x="111" y="108"/>
                    </a:lnTo>
                    <a:lnTo>
                      <a:pt x="107" y="108"/>
                    </a:lnTo>
                    <a:lnTo>
                      <a:pt x="104" y="104"/>
                    </a:lnTo>
                    <a:lnTo>
                      <a:pt x="93" y="100"/>
                    </a:lnTo>
                    <a:lnTo>
                      <a:pt x="93" y="104"/>
                    </a:lnTo>
                    <a:lnTo>
                      <a:pt x="100" y="104"/>
                    </a:lnTo>
                    <a:lnTo>
                      <a:pt x="100" y="108"/>
                    </a:lnTo>
                    <a:lnTo>
                      <a:pt x="104" y="111"/>
                    </a:lnTo>
                    <a:lnTo>
                      <a:pt x="104" y="115"/>
                    </a:lnTo>
                    <a:lnTo>
                      <a:pt x="104" y="115"/>
                    </a:lnTo>
                    <a:lnTo>
                      <a:pt x="100" y="115"/>
                    </a:lnTo>
                    <a:lnTo>
                      <a:pt x="100" y="118"/>
                    </a:lnTo>
                    <a:lnTo>
                      <a:pt x="100" y="115"/>
                    </a:lnTo>
                    <a:lnTo>
                      <a:pt x="97" y="115"/>
                    </a:lnTo>
                    <a:lnTo>
                      <a:pt x="97" y="118"/>
                    </a:lnTo>
                    <a:lnTo>
                      <a:pt x="100" y="118"/>
                    </a:lnTo>
                    <a:lnTo>
                      <a:pt x="97" y="118"/>
                    </a:lnTo>
                    <a:lnTo>
                      <a:pt x="93" y="118"/>
                    </a:lnTo>
                    <a:lnTo>
                      <a:pt x="93" y="118"/>
                    </a:lnTo>
                    <a:lnTo>
                      <a:pt x="93" y="122"/>
                    </a:lnTo>
                    <a:lnTo>
                      <a:pt x="93" y="122"/>
                    </a:lnTo>
                    <a:lnTo>
                      <a:pt x="89" y="122"/>
                    </a:lnTo>
                    <a:lnTo>
                      <a:pt x="86" y="122"/>
                    </a:lnTo>
                    <a:lnTo>
                      <a:pt x="86" y="118"/>
                    </a:lnTo>
                    <a:lnTo>
                      <a:pt x="79" y="115"/>
                    </a:lnTo>
                    <a:lnTo>
                      <a:pt x="79" y="118"/>
                    </a:lnTo>
                    <a:lnTo>
                      <a:pt x="79" y="118"/>
                    </a:lnTo>
                    <a:lnTo>
                      <a:pt x="75" y="122"/>
                    </a:lnTo>
                    <a:lnTo>
                      <a:pt x="79" y="122"/>
                    </a:lnTo>
                    <a:lnTo>
                      <a:pt x="82" y="122"/>
                    </a:lnTo>
                    <a:lnTo>
                      <a:pt x="82" y="126"/>
                    </a:lnTo>
                    <a:lnTo>
                      <a:pt x="86" y="126"/>
                    </a:lnTo>
                    <a:lnTo>
                      <a:pt x="86" y="126"/>
                    </a:lnTo>
                    <a:lnTo>
                      <a:pt x="86" y="129"/>
                    </a:lnTo>
                    <a:lnTo>
                      <a:pt x="86" y="129"/>
                    </a:lnTo>
                    <a:lnTo>
                      <a:pt x="86" y="133"/>
                    </a:lnTo>
                    <a:lnTo>
                      <a:pt x="82" y="133"/>
                    </a:lnTo>
                    <a:lnTo>
                      <a:pt x="79" y="129"/>
                    </a:lnTo>
                    <a:lnTo>
                      <a:pt x="75" y="129"/>
                    </a:lnTo>
                    <a:lnTo>
                      <a:pt x="68" y="129"/>
                    </a:lnTo>
                    <a:lnTo>
                      <a:pt x="64" y="129"/>
                    </a:lnTo>
                    <a:lnTo>
                      <a:pt x="68" y="129"/>
                    </a:lnTo>
                    <a:lnTo>
                      <a:pt x="72" y="129"/>
                    </a:lnTo>
                    <a:lnTo>
                      <a:pt x="79" y="136"/>
                    </a:lnTo>
                    <a:lnTo>
                      <a:pt x="79" y="136"/>
                    </a:lnTo>
                    <a:lnTo>
                      <a:pt x="79" y="140"/>
                    </a:lnTo>
                    <a:lnTo>
                      <a:pt x="75" y="140"/>
                    </a:lnTo>
                    <a:lnTo>
                      <a:pt x="75" y="140"/>
                    </a:lnTo>
                    <a:lnTo>
                      <a:pt x="72" y="140"/>
                    </a:lnTo>
                    <a:lnTo>
                      <a:pt x="68" y="136"/>
                    </a:lnTo>
                    <a:lnTo>
                      <a:pt x="64" y="136"/>
                    </a:lnTo>
                    <a:lnTo>
                      <a:pt x="68" y="140"/>
                    </a:lnTo>
                    <a:lnTo>
                      <a:pt x="68" y="140"/>
                    </a:lnTo>
                    <a:lnTo>
                      <a:pt x="72" y="144"/>
                    </a:lnTo>
                    <a:lnTo>
                      <a:pt x="72" y="144"/>
                    </a:lnTo>
                    <a:lnTo>
                      <a:pt x="68" y="147"/>
                    </a:lnTo>
                    <a:lnTo>
                      <a:pt x="68" y="151"/>
                    </a:lnTo>
                    <a:lnTo>
                      <a:pt x="64" y="151"/>
                    </a:lnTo>
                    <a:lnTo>
                      <a:pt x="64" y="151"/>
                    </a:lnTo>
                    <a:lnTo>
                      <a:pt x="61" y="151"/>
                    </a:lnTo>
                    <a:lnTo>
                      <a:pt x="57" y="151"/>
                    </a:lnTo>
                    <a:lnTo>
                      <a:pt x="50" y="151"/>
                    </a:lnTo>
                    <a:lnTo>
                      <a:pt x="43" y="147"/>
                    </a:lnTo>
                    <a:lnTo>
                      <a:pt x="36" y="147"/>
                    </a:lnTo>
                    <a:lnTo>
                      <a:pt x="32" y="144"/>
                    </a:lnTo>
                    <a:lnTo>
                      <a:pt x="25" y="147"/>
                    </a:lnTo>
                    <a:lnTo>
                      <a:pt x="14" y="147"/>
                    </a:lnTo>
                    <a:lnTo>
                      <a:pt x="11" y="147"/>
                    </a:lnTo>
                    <a:lnTo>
                      <a:pt x="14" y="147"/>
                    </a:lnTo>
                    <a:lnTo>
                      <a:pt x="14" y="144"/>
                    </a:lnTo>
                    <a:lnTo>
                      <a:pt x="14" y="144"/>
                    </a:lnTo>
                    <a:lnTo>
                      <a:pt x="14" y="144"/>
                    </a:lnTo>
                    <a:lnTo>
                      <a:pt x="14" y="140"/>
                    </a:lnTo>
                    <a:lnTo>
                      <a:pt x="21" y="136"/>
                    </a:lnTo>
                    <a:lnTo>
                      <a:pt x="25" y="136"/>
                    </a:lnTo>
                    <a:lnTo>
                      <a:pt x="29" y="136"/>
                    </a:lnTo>
                    <a:lnTo>
                      <a:pt x="29" y="136"/>
                    </a:lnTo>
                    <a:lnTo>
                      <a:pt x="25" y="133"/>
                    </a:lnTo>
                    <a:lnTo>
                      <a:pt x="25" y="136"/>
                    </a:lnTo>
                    <a:lnTo>
                      <a:pt x="21" y="136"/>
                    </a:lnTo>
                    <a:lnTo>
                      <a:pt x="14" y="140"/>
                    </a:lnTo>
                    <a:lnTo>
                      <a:pt x="7" y="136"/>
                    </a:lnTo>
                    <a:lnTo>
                      <a:pt x="7" y="136"/>
                    </a:lnTo>
                    <a:lnTo>
                      <a:pt x="4" y="133"/>
                    </a:lnTo>
                    <a:lnTo>
                      <a:pt x="0" y="13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59" name="Freeform 984">
                <a:extLst>
                  <a:ext uri="{FF2B5EF4-FFF2-40B4-BE49-F238E27FC236}">
                    <a16:creationId xmlns:a16="http://schemas.microsoft.com/office/drawing/2014/main" id="{F6A50ADF-A8DC-4659-9B9D-00A73DC0575D}"/>
                  </a:ext>
                </a:extLst>
              </p:cNvPr>
              <p:cNvSpPr>
                <a:spLocks/>
              </p:cNvSpPr>
              <p:nvPr/>
            </p:nvSpPr>
            <p:spPr bwMode="auto">
              <a:xfrm>
                <a:off x="4789" y="938"/>
                <a:ext cx="22" cy="18"/>
              </a:xfrm>
              <a:custGeom>
                <a:avLst/>
                <a:gdLst>
                  <a:gd name="T0" fmla="*/ 0 w 22"/>
                  <a:gd name="T1" fmla="*/ 4 h 18"/>
                  <a:gd name="T2" fmla="*/ 0 w 22"/>
                  <a:gd name="T3" fmla="*/ 4 h 18"/>
                  <a:gd name="T4" fmla="*/ 7 w 22"/>
                  <a:gd name="T5" fmla="*/ 0 h 18"/>
                  <a:gd name="T6" fmla="*/ 11 w 22"/>
                  <a:gd name="T7" fmla="*/ 4 h 18"/>
                  <a:gd name="T8" fmla="*/ 15 w 22"/>
                  <a:gd name="T9" fmla="*/ 4 h 18"/>
                  <a:gd name="T10" fmla="*/ 15 w 22"/>
                  <a:gd name="T11" fmla="*/ 4 h 18"/>
                  <a:gd name="T12" fmla="*/ 18 w 22"/>
                  <a:gd name="T13" fmla="*/ 8 h 18"/>
                  <a:gd name="T14" fmla="*/ 18 w 22"/>
                  <a:gd name="T15" fmla="*/ 11 h 18"/>
                  <a:gd name="T16" fmla="*/ 18 w 22"/>
                  <a:gd name="T17" fmla="*/ 15 h 18"/>
                  <a:gd name="T18" fmla="*/ 18 w 22"/>
                  <a:gd name="T19" fmla="*/ 15 h 18"/>
                  <a:gd name="T20" fmla="*/ 18 w 22"/>
                  <a:gd name="T21" fmla="*/ 18 h 18"/>
                  <a:gd name="T22" fmla="*/ 22 w 22"/>
                  <a:gd name="T23" fmla="*/ 18 h 18"/>
                  <a:gd name="T24" fmla="*/ 18 w 22"/>
                  <a:gd name="T25" fmla="*/ 18 h 18"/>
                  <a:gd name="T26" fmla="*/ 15 w 22"/>
                  <a:gd name="T27" fmla="*/ 15 h 18"/>
                  <a:gd name="T28" fmla="*/ 15 w 22"/>
                  <a:gd name="T29" fmla="*/ 11 h 18"/>
                  <a:gd name="T30" fmla="*/ 11 w 22"/>
                  <a:gd name="T31" fmla="*/ 8 h 18"/>
                  <a:gd name="T32" fmla="*/ 4 w 22"/>
                  <a:gd name="T33" fmla="*/ 8 h 18"/>
                  <a:gd name="T34" fmla="*/ 0 w 22"/>
                  <a:gd name="T3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8">
                    <a:moveTo>
                      <a:pt x="0" y="4"/>
                    </a:moveTo>
                    <a:lnTo>
                      <a:pt x="0" y="4"/>
                    </a:lnTo>
                    <a:lnTo>
                      <a:pt x="7" y="0"/>
                    </a:lnTo>
                    <a:lnTo>
                      <a:pt x="11" y="4"/>
                    </a:lnTo>
                    <a:lnTo>
                      <a:pt x="15" y="4"/>
                    </a:lnTo>
                    <a:lnTo>
                      <a:pt x="15" y="4"/>
                    </a:lnTo>
                    <a:lnTo>
                      <a:pt x="18" y="8"/>
                    </a:lnTo>
                    <a:lnTo>
                      <a:pt x="18" y="11"/>
                    </a:lnTo>
                    <a:lnTo>
                      <a:pt x="18" y="15"/>
                    </a:lnTo>
                    <a:lnTo>
                      <a:pt x="18" y="15"/>
                    </a:lnTo>
                    <a:lnTo>
                      <a:pt x="18" y="18"/>
                    </a:lnTo>
                    <a:lnTo>
                      <a:pt x="22" y="18"/>
                    </a:lnTo>
                    <a:lnTo>
                      <a:pt x="18" y="18"/>
                    </a:lnTo>
                    <a:lnTo>
                      <a:pt x="15" y="15"/>
                    </a:lnTo>
                    <a:lnTo>
                      <a:pt x="15" y="11"/>
                    </a:lnTo>
                    <a:lnTo>
                      <a:pt x="11" y="8"/>
                    </a:lnTo>
                    <a:lnTo>
                      <a:pt x="4" y="8"/>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60" name="Freeform 985">
                <a:extLst>
                  <a:ext uri="{FF2B5EF4-FFF2-40B4-BE49-F238E27FC236}">
                    <a16:creationId xmlns:a16="http://schemas.microsoft.com/office/drawing/2014/main" id="{F4935209-ACF3-47CC-8954-B9AE5BAE604F}"/>
                  </a:ext>
                </a:extLst>
              </p:cNvPr>
              <p:cNvSpPr>
                <a:spLocks/>
              </p:cNvSpPr>
              <p:nvPr/>
            </p:nvSpPr>
            <p:spPr bwMode="auto">
              <a:xfrm>
                <a:off x="4789" y="938"/>
                <a:ext cx="22" cy="18"/>
              </a:xfrm>
              <a:custGeom>
                <a:avLst/>
                <a:gdLst>
                  <a:gd name="T0" fmla="*/ 0 w 22"/>
                  <a:gd name="T1" fmla="*/ 4 h 18"/>
                  <a:gd name="T2" fmla="*/ 0 w 22"/>
                  <a:gd name="T3" fmla="*/ 4 h 18"/>
                  <a:gd name="T4" fmla="*/ 7 w 22"/>
                  <a:gd name="T5" fmla="*/ 0 h 18"/>
                  <a:gd name="T6" fmla="*/ 11 w 22"/>
                  <a:gd name="T7" fmla="*/ 4 h 18"/>
                  <a:gd name="T8" fmla="*/ 15 w 22"/>
                  <a:gd name="T9" fmla="*/ 4 h 18"/>
                  <a:gd name="T10" fmla="*/ 15 w 22"/>
                  <a:gd name="T11" fmla="*/ 4 h 18"/>
                  <a:gd name="T12" fmla="*/ 18 w 22"/>
                  <a:gd name="T13" fmla="*/ 8 h 18"/>
                  <a:gd name="T14" fmla="*/ 18 w 22"/>
                  <a:gd name="T15" fmla="*/ 11 h 18"/>
                  <a:gd name="T16" fmla="*/ 18 w 22"/>
                  <a:gd name="T17" fmla="*/ 15 h 18"/>
                  <a:gd name="T18" fmla="*/ 18 w 22"/>
                  <a:gd name="T19" fmla="*/ 15 h 18"/>
                  <a:gd name="T20" fmla="*/ 18 w 22"/>
                  <a:gd name="T21" fmla="*/ 18 h 18"/>
                  <a:gd name="T22" fmla="*/ 22 w 22"/>
                  <a:gd name="T23" fmla="*/ 18 h 18"/>
                  <a:gd name="T24" fmla="*/ 18 w 22"/>
                  <a:gd name="T25" fmla="*/ 18 h 18"/>
                  <a:gd name="T26" fmla="*/ 15 w 22"/>
                  <a:gd name="T27" fmla="*/ 15 h 18"/>
                  <a:gd name="T28" fmla="*/ 15 w 22"/>
                  <a:gd name="T29" fmla="*/ 11 h 18"/>
                  <a:gd name="T30" fmla="*/ 11 w 22"/>
                  <a:gd name="T31" fmla="*/ 8 h 18"/>
                  <a:gd name="T32" fmla="*/ 4 w 22"/>
                  <a:gd name="T33" fmla="*/ 8 h 18"/>
                  <a:gd name="T34" fmla="*/ 0 w 22"/>
                  <a:gd name="T3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8">
                    <a:moveTo>
                      <a:pt x="0" y="4"/>
                    </a:moveTo>
                    <a:lnTo>
                      <a:pt x="0" y="4"/>
                    </a:lnTo>
                    <a:lnTo>
                      <a:pt x="7" y="0"/>
                    </a:lnTo>
                    <a:lnTo>
                      <a:pt x="11" y="4"/>
                    </a:lnTo>
                    <a:lnTo>
                      <a:pt x="15" y="4"/>
                    </a:lnTo>
                    <a:lnTo>
                      <a:pt x="15" y="4"/>
                    </a:lnTo>
                    <a:lnTo>
                      <a:pt x="18" y="8"/>
                    </a:lnTo>
                    <a:lnTo>
                      <a:pt x="18" y="11"/>
                    </a:lnTo>
                    <a:lnTo>
                      <a:pt x="18" y="15"/>
                    </a:lnTo>
                    <a:lnTo>
                      <a:pt x="18" y="15"/>
                    </a:lnTo>
                    <a:lnTo>
                      <a:pt x="18" y="18"/>
                    </a:lnTo>
                    <a:lnTo>
                      <a:pt x="22" y="18"/>
                    </a:lnTo>
                    <a:lnTo>
                      <a:pt x="18" y="18"/>
                    </a:lnTo>
                    <a:lnTo>
                      <a:pt x="15" y="15"/>
                    </a:lnTo>
                    <a:lnTo>
                      <a:pt x="15" y="11"/>
                    </a:lnTo>
                    <a:lnTo>
                      <a:pt x="11" y="8"/>
                    </a:lnTo>
                    <a:lnTo>
                      <a:pt x="4" y="8"/>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61" name="Freeform 986">
                <a:extLst>
                  <a:ext uri="{FF2B5EF4-FFF2-40B4-BE49-F238E27FC236}">
                    <a16:creationId xmlns:a16="http://schemas.microsoft.com/office/drawing/2014/main" id="{A75CCFC2-2CF1-450E-B0FD-7DDF7F305D66}"/>
                  </a:ext>
                </a:extLst>
              </p:cNvPr>
              <p:cNvSpPr>
                <a:spLocks/>
              </p:cNvSpPr>
              <p:nvPr/>
            </p:nvSpPr>
            <p:spPr bwMode="auto">
              <a:xfrm>
                <a:off x="5896" y="662"/>
                <a:ext cx="25" cy="7"/>
              </a:xfrm>
              <a:custGeom>
                <a:avLst/>
                <a:gdLst>
                  <a:gd name="T0" fmla="*/ 11 w 25"/>
                  <a:gd name="T1" fmla="*/ 0 h 7"/>
                  <a:gd name="T2" fmla="*/ 14 w 25"/>
                  <a:gd name="T3" fmla="*/ 4 h 7"/>
                  <a:gd name="T4" fmla="*/ 18 w 25"/>
                  <a:gd name="T5" fmla="*/ 0 h 7"/>
                  <a:gd name="T6" fmla="*/ 22 w 25"/>
                  <a:gd name="T7" fmla="*/ 0 h 7"/>
                  <a:gd name="T8" fmla="*/ 22 w 25"/>
                  <a:gd name="T9" fmla="*/ 0 h 7"/>
                  <a:gd name="T10" fmla="*/ 25 w 25"/>
                  <a:gd name="T11" fmla="*/ 0 h 7"/>
                  <a:gd name="T12" fmla="*/ 25 w 25"/>
                  <a:gd name="T13" fmla="*/ 4 h 7"/>
                  <a:gd name="T14" fmla="*/ 22 w 25"/>
                  <a:gd name="T15" fmla="*/ 4 h 7"/>
                  <a:gd name="T16" fmla="*/ 22 w 25"/>
                  <a:gd name="T17" fmla="*/ 7 h 7"/>
                  <a:gd name="T18" fmla="*/ 18 w 25"/>
                  <a:gd name="T19" fmla="*/ 7 h 7"/>
                  <a:gd name="T20" fmla="*/ 0 w 25"/>
                  <a:gd name="T21" fmla="*/ 4 h 7"/>
                  <a:gd name="T22" fmla="*/ 0 w 25"/>
                  <a:gd name="T23" fmla="*/ 4 h 7"/>
                  <a:gd name="T24" fmla="*/ 4 w 25"/>
                  <a:gd name="T25" fmla="*/ 4 h 7"/>
                  <a:gd name="T26" fmla="*/ 7 w 25"/>
                  <a:gd name="T27" fmla="*/ 0 h 7"/>
                  <a:gd name="T28" fmla="*/ 11 w 25"/>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7">
                    <a:moveTo>
                      <a:pt x="11" y="0"/>
                    </a:moveTo>
                    <a:lnTo>
                      <a:pt x="14" y="4"/>
                    </a:lnTo>
                    <a:lnTo>
                      <a:pt x="18" y="0"/>
                    </a:lnTo>
                    <a:lnTo>
                      <a:pt x="22" y="0"/>
                    </a:lnTo>
                    <a:lnTo>
                      <a:pt x="22" y="0"/>
                    </a:lnTo>
                    <a:lnTo>
                      <a:pt x="25" y="0"/>
                    </a:lnTo>
                    <a:lnTo>
                      <a:pt x="25" y="4"/>
                    </a:lnTo>
                    <a:lnTo>
                      <a:pt x="22" y="4"/>
                    </a:lnTo>
                    <a:lnTo>
                      <a:pt x="22" y="7"/>
                    </a:lnTo>
                    <a:lnTo>
                      <a:pt x="18" y="7"/>
                    </a:lnTo>
                    <a:lnTo>
                      <a:pt x="0" y="4"/>
                    </a:lnTo>
                    <a:lnTo>
                      <a:pt x="0" y="4"/>
                    </a:lnTo>
                    <a:lnTo>
                      <a:pt x="4" y="4"/>
                    </a:lnTo>
                    <a:lnTo>
                      <a:pt x="7" y="0"/>
                    </a:lnTo>
                    <a:lnTo>
                      <a:pt x="11"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62" name="Freeform 987">
                <a:extLst>
                  <a:ext uri="{FF2B5EF4-FFF2-40B4-BE49-F238E27FC236}">
                    <a16:creationId xmlns:a16="http://schemas.microsoft.com/office/drawing/2014/main" id="{8ADBCB89-760C-4D26-9328-44B1F24C9F0F}"/>
                  </a:ext>
                </a:extLst>
              </p:cNvPr>
              <p:cNvSpPr>
                <a:spLocks/>
              </p:cNvSpPr>
              <p:nvPr/>
            </p:nvSpPr>
            <p:spPr bwMode="auto">
              <a:xfrm>
                <a:off x="5896" y="662"/>
                <a:ext cx="25" cy="7"/>
              </a:xfrm>
              <a:custGeom>
                <a:avLst/>
                <a:gdLst>
                  <a:gd name="T0" fmla="*/ 11 w 25"/>
                  <a:gd name="T1" fmla="*/ 0 h 7"/>
                  <a:gd name="T2" fmla="*/ 14 w 25"/>
                  <a:gd name="T3" fmla="*/ 4 h 7"/>
                  <a:gd name="T4" fmla="*/ 18 w 25"/>
                  <a:gd name="T5" fmla="*/ 0 h 7"/>
                  <a:gd name="T6" fmla="*/ 22 w 25"/>
                  <a:gd name="T7" fmla="*/ 0 h 7"/>
                  <a:gd name="T8" fmla="*/ 22 w 25"/>
                  <a:gd name="T9" fmla="*/ 0 h 7"/>
                  <a:gd name="T10" fmla="*/ 25 w 25"/>
                  <a:gd name="T11" fmla="*/ 0 h 7"/>
                  <a:gd name="T12" fmla="*/ 25 w 25"/>
                  <a:gd name="T13" fmla="*/ 4 h 7"/>
                  <a:gd name="T14" fmla="*/ 22 w 25"/>
                  <a:gd name="T15" fmla="*/ 4 h 7"/>
                  <a:gd name="T16" fmla="*/ 22 w 25"/>
                  <a:gd name="T17" fmla="*/ 7 h 7"/>
                  <a:gd name="T18" fmla="*/ 18 w 25"/>
                  <a:gd name="T19" fmla="*/ 7 h 7"/>
                  <a:gd name="T20" fmla="*/ 0 w 25"/>
                  <a:gd name="T21" fmla="*/ 4 h 7"/>
                  <a:gd name="T22" fmla="*/ 0 w 25"/>
                  <a:gd name="T23" fmla="*/ 4 h 7"/>
                  <a:gd name="T24" fmla="*/ 4 w 25"/>
                  <a:gd name="T25" fmla="*/ 4 h 7"/>
                  <a:gd name="T26" fmla="*/ 7 w 25"/>
                  <a:gd name="T27" fmla="*/ 0 h 7"/>
                  <a:gd name="T28" fmla="*/ 11 w 25"/>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7">
                    <a:moveTo>
                      <a:pt x="11" y="0"/>
                    </a:moveTo>
                    <a:lnTo>
                      <a:pt x="14" y="4"/>
                    </a:lnTo>
                    <a:lnTo>
                      <a:pt x="18" y="0"/>
                    </a:lnTo>
                    <a:lnTo>
                      <a:pt x="22" y="0"/>
                    </a:lnTo>
                    <a:lnTo>
                      <a:pt x="22" y="0"/>
                    </a:lnTo>
                    <a:lnTo>
                      <a:pt x="25" y="0"/>
                    </a:lnTo>
                    <a:lnTo>
                      <a:pt x="25" y="4"/>
                    </a:lnTo>
                    <a:lnTo>
                      <a:pt x="22" y="4"/>
                    </a:lnTo>
                    <a:lnTo>
                      <a:pt x="22" y="7"/>
                    </a:lnTo>
                    <a:lnTo>
                      <a:pt x="18" y="7"/>
                    </a:lnTo>
                    <a:lnTo>
                      <a:pt x="0" y="4"/>
                    </a:lnTo>
                    <a:lnTo>
                      <a:pt x="0" y="4"/>
                    </a:lnTo>
                    <a:lnTo>
                      <a:pt x="4" y="4"/>
                    </a:lnTo>
                    <a:lnTo>
                      <a:pt x="7" y="0"/>
                    </a:lnTo>
                    <a:lnTo>
                      <a:pt x="11"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63" name="Freeform 988">
                <a:extLst>
                  <a:ext uri="{FF2B5EF4-FFF2-40B4-BE49-F238E27FC236}">
                    <a16:creationId xmlns:a16="http://schemas.microsoft.com/office/drawing/2014/main" id="{1E0E2F02-59EF-4EF1-970A-F726C9EC1C35}"/>
                  </a:ext>
                </a:extLst>
              </p:cNvPr>
              <p:cNvSpPr>
                <a:spLocks/>
              </p:cNvSpPr>
              <p:nvPr/>
            </p:nvSpPr>
            <p:spPr bwMode="auto">
              <a:xfrm>
                <a:off x="5663" y="709"/>
                <a:ext cx="25" cy="11"/>
              </a:xfrm>
              <a:custGeom>
                <a:avLst/>
                <a:gdLst>
                  <a:gd name="T0" fmla="*/ 25 w 25"/>
                  <a:gd name="T1" fmla="*/ 3 h 11"/>
                  <a:gd name="T2" fmla="*/ 25 w 25"/>
                  <a:gd name="T3" fmla="*/ 3 h 11"/>
                  <a:gd name="T4" fmla="*/ 18 w 25"/>
                  <a:gd name="T5" fmla="*/ 11 h 11"/>
                  <a:gd name="T6" fmla="*/ 15 w 25"/>
                  <a:gd name="T7" fmla="*/ 11 h 11"/>
                  <a:gd name="T8" fmla="*/ 11 w 25"/>
                  <a:gd name="T9" fmla="*/ 11 h 11"/>
                  <a:gd name="T10" fmla="*/ 11 w 25"/>
                  <a:gd name="T11" fmla="*/ 11 h 11"/>
                  <a:gd name="T12" fmla="*/ 15 w 25"/>
                  <a:gd name="T13" fmla="*/ 11 h 11"/>
                  <a:gd name="T14" fmla="*/ 15 w 25"/>
                  <a:gd name="T15" fmla="*/ 7 h 11"/>
                  <a:gd name="T16" fmla="*/ 15 w 25"/>
                  <a:gd name="T17" fmla="*/ 7 h 11"/>
                  <a:gd name="T18" fmla="*/ 11 w 25"/>
                  <a:gd name="T19" fmla="*/ 7 h 11"/>
                  <a:gd name="T20" fmla="*/ 4 w 25"/>
                  <a:gd name="T21" fmla="*/ 11 h 11"/>
                  <a:gd name="T22" fmla="*/ 0 w 25"/>
                  <a:gd name="T23" fmla="*/ 7 h 11"/>
                  <a:gd name="T24" fmla="*/ 7 w 25"/>
                  <a:gd name="T25" fmla="*/ 3 h 11"/>
                  <a:gd name="T26" fmla="*/ 11 w 25"/>
                  <a:gd name="T27" fmla="*/ 3 h 11"/>
                  <a:gd name="T28" fmla="*/ 18 w 25"/>
                  <a:gd name="T29" fmla="*/ 3 h 11"/>
                  <a:gd name="T30" fmla="*/ 25 w 25"/>
                  <a:gd name="T31" fmla="*/ 0 h 11"/>
                  <a:gd name="T32" fmla="*/ 25 w 25"/>
                  <a:gd name="T33" fmla="*/ 0 h 11"/>
                  <a:gd name="T34" fmla="*/ 25 w 25"/>
                  <a:gd name="T35" fmla="*/ 3 h 11"/>
                  <a:gd name="T36" fmla="*/ 25 w 25"/>
                  <a:gd name="T37" fmla="*/ 3 h 11"/>
                  <a:gd name="T38" fmla="*/ 25 w 25"/>
                  <a:gd name="T39" fmla="*/ 3 h 11"/>
                  <a:gd name="T40" fmla="*/ 25 w 25"/>
                  <a:gd name="T4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11">
                    <a:moveTo>
                      <a:pt x="25" y="3"/>
                    </a:moveTo>
                    <a:lnTo>
                      <a:pt x="25" y="3"/>
                    </a:lnTo>
                    <a:lnTo>
                      <a:pt x="18" y="11"/>
                    </a:lnTo>
                    <a:lnTo>
                      <a:pt x="15" y="11"/>
                    </a:lnTo>
                    <a:lnTo>
                      <a:pt x="11" y="11"/>
                    </a:lnTo>
                    <a:lnTo>
                      <a:pt x="11" y="11"/>
                    </a:lnTo>
                    <a:lnTo>
                      <a:pt x="15" y="11"/>
                    </a:lnTo>
                    <a:lnTo>
                      <a:pt x="15" y="7"/>
                    </a:lnTo>
                    <a:lnTo>
                      <a:pt x="15" y="7"/>
                    </a:lnTo>
                    <a:lnTo>
                      <a:pt x="11" y="7"/>
                    </a:lnTo>
                    <a:lnTo>
                      <a:pt x="4" y="11"/>
                    </a:lnTo>
                    <a:lnTo>
                      <a:pt x="0" y="7"/>
                    </a:lnTo>
                    <a:lnTo>
                      <a:pt x="7" y="3"/>
                    </a:lnTo>
                    <a:lnTo>
                      <a:pt x="11" y="3"/>
                    </a:lnTo>
                    <a:lnTo>
                      <a:pt x="18" y="3"/>
                    </a:lnTo>
                    <a:lnTo>
                      <a:pt x="25" y="0"/>
                    </a:lnTo>
                    <a:lnTo>
                      <a:pt x="25" y="0"/>
                    </a:lnTo>
                    <a:lnTo>
                      <a:pt x="25" y="3"/>
                    </a:lnTo>
                    <a:lnTo>
                      <a:pt x="25" y="3"/>
                    </a:lnTo>
                    <a:lnTo>
                      <a:pt x="25" y="3"/>
                    </a:lnTo>
                    <a:lnTo>
                      <a:pt x="25"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64" name="Freeform 989">
                <a:extLst>
                  <a:ext uri="{FF2B5EF4-FFF2-40B4-BE49-F238E27FC236}">
                    <a16:creationId xmlns:a16="http://schemas.microsoft.com/office/drawing/2014/main" id="{00F79380-97FA-4211-8E59-ED943F7AB587}"/>
                  </a:ext>
                </a:extLst>
              </p:cNvPr>
              <p:cNvSpPr>
                <a:spLocks/>
              </p:cNvSpPr>
              <p:nvPr/>
            </p:nvSpPr>
            <p:spPr bwMode="auto">
              <a:xfrm>
                <a:off x="5663" y="709"/>
                <a:ext cx="25" cy="11"/>
              </a:xfrm>
              <a:custGeom>
                <a:avLst/>
                <a:gdLst>
                  <a:gd name="T0" fmla="*/ 25 w 25"/>
                  <a:gd name="T1" fmla="*/ 3 h 11"/>
                  <a:gd name="T2" fmla="*/ 25 w 25"/>
                  <a:gd name="T3" fmla="*/ 3 h 11"/>
                  <a:gd name="T4" fmla="*/ 18 w 25"/>
                  <a:gd name="T5" fmla="*/ 11 h 11"/>
                  <a:gd name="T6" fmla="*/ 15 w 25"/>
                  <a:gd name="T7" fmla="*/ 11 h 11"/>
                  <a:gd name="T8" fmla="*/ 11 w 25"/>
                  <a:gd name="T9" fmla="*/ 11 h 11"/>
                  <a:gd name="T10" fmla="*/ 11 w 25"/>
                  <a:gd name="T11" fmla="*/ 11 h 11"/>
                  <a:gd name="T12" fmla="*/ 15 w 25"/>
                  <a:gd name="T13" fmla="*/ 11 h 11"/>
                  <a:gd name="T14" fmla="*/ 15 w 25"/>
                  <a:gd name="T15" fmla="*/ 7 h 11"/>
                  <a:gd name="T16" fmla="*/ 15 w 25"/>
                  <a:gd name="T17" fmla="*/ 7 h 11"/>
                  <a:gd name="T18" fmla="*/ 11 w 25"/>
                  <a:gd name="T19" fmla="*/ 7 h 11"/>
                  <a:gd name="T20" fmla="*/ 4 w 25"/>
                  <a:gd name="T21" fmla="*/ 11 h 11"/>
                  <a:gd name="T22" fmla="*/ 0 w 25"/>
                  <a:gd name="T23" fmla="*/ 7 h 11"/>
                  <a:gd name="T24" fmla="*/ 7 w 25"/>
                  <a:gd name="T25" fmla="*/ 3 h 11"/>
                  <a:gd name="T26" fmla="*/ 11 w 25"/>
                  <a:gd name="T27" fmla="*/ 3 h 11"/>
                  <a:gd name="T28" fmla="*/ 18 w 25"/>
                  <a:gd name="T29" fmla="*/ 3 h 11"/>
                  <a:gd name="T30" fmla="*/ 25 w 25"/>
                  <a:gd name="T31" fmla="*/ 0 h 11"/>
                  <a:gd name="T32" fmla="*/ 25 w 25"/>
                  <a:gd name="T33" fmla="*/ 0 h 11"/>
                  <a:gd name="T34" fmla="*/ 25 w 25"/>
                  <a:gd name="T35" fmla="*/ 3 h 11"/>
                  <a:gd name="T36" fmla="*/ 25 w 25"/>
                  <a:gd name="T37" fmla="*/ 3 h 11"/>
                  <a:gd name="T38" fmla="*/ 25 w 25"/>
                  <a:gd name="T39" fmla="*/ 3 h 11"/>
                  <a:gd name="T40" fmla="*/ 25 w 25"/>
                  <a:gd name="T4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11">
                    <a:moveTo>
                      <a:pt x="25" y="3"/>
                    </a:moveTo>
                    <a:lnTo>
                      <a:pt x="25" y="3"/>
                    </a:lnTo>
                    <a:lnTo>
                      <a:pt x="18" y="11"/>
                    </a:lnTo>
                    <a:lnTo>
                      <a:pt x="15" y="11"/>
                    </a:lnTo>
                    <a:lnTo>
                      <a:pt x="11" y="11"/>
                    </a:lnTo>
                    <a:lnTo>
                      <a:pt x="11" y="11"/>
                    </a:lnTo>
                    <a:lnTo>
                      <a:pt x="15" y="11"/>
                    </a:lnTo>
                    <a:lnTo>
                      <a:pt x="15" y="7"/>
                    </a:lnTo>
                    <a:lnTo>
                      <a:pt x="15" y="7"/>
                    </a:lnTo>
                    <a:lnTo>
                      <a:pt x="11" y="7"/>
                    </a:lnTo>
                    <a:lnTo>
                      <a:pt x="4" y="11"/>
                    </a:lnTo>
                    <a:lnTo>
                      <a:pt x="0" y="7"/>
                    </a:lnTo>
                    <a:lnTo>
                      <a:pt x="7" y="3"/>
                    </a:lnTo>
                    <a:lnTo>
                      <a:pt x="11" y="3"/>
                    </a:lnTo>
                    <a:lnTo>
                      <a:pt x="18" y="3"/>
                    </a:lnTo>
                    <a:lnTo>
                      <a:pt x="25" y="0"/>
                    </a:lnTo>
                    <a:lnTo>
                      <a:pt x="25" y="0"/>
                    </a:lnTo>
                    <a:lnTo>
                      <a:pt x="25" y="3"/>
                    </a:lnTo>
                    <a:lnTo>
                      <a:pt x="25" y="3"/>
                    </a:lnTo>
                    <a:lnTo>
                      <a:pt x="25" y="3"/>
                    </a:lnTo>
                    <a:lnTo>
                      <a:pt x="25"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65" name="Freeform 990">
                <a:extLst>
                  <a:ext uri="{FF2B5EF4-FFF2-40B4-BE49-F238E27FC236}">
                    <a16:creationId xmlns:a16="http://schemas.microsoft.com/office/drawing/2014/main" id="{5E7853F4-1A6D-4A99-B5C0-DB4C4E4E761B}"/>
                  </a:ext>
                </a:extLst>
              </p:cNvPr>
              <p:cNvSpPr>
                <a:spLocks/>
              </p:cNvSpPr>
              <p:nvPr/>
            </p:nvSpPr>
            <p:spPr bwMode="auto">
              <a:xfrm>
                <a:off x="5996" y="816"/>
                <a:ext cx="40" cy="18"/>
              </a:xfrm>
              <a:custGeom>
                <a:avLst/>
                <a:gdLst>
                  <a:gd name="T0" fmla="*/ 33 w 40"/>
                  <a:gd name="T1" fmla="*/ 0 h 18"/>
                  <a:gd name="T2" fmla="*/ 36 w 40"/>
                  <a:gd name="T3" fmla="*/ 4 h 18"/>
                  <a:gd name="T4" fmla="*/ 40 w 40"/>
                  <a:gd name="T5" fmla="*/ 4 h 18"/>
                  <a:gd name="T6" fmla="*/ 40 w 40"/>
                  <a:gd name="T7" fmla="*/ 4 h 18"/>
                  <a:gd name="T8" fmla="*/ 40 w 40"/>
                  <a:gd name="T9" fmla="*/ 8 h 18"/>
                  <a:gd name="T10" fmla="*/ 36 w 40"/>
                  <a:gd name="T11" fmla="*/ 15 h 18"/>
                  <a:gd name="T12" fmla="*/ 33 w 40"/>
                  <a:gd name="T13" fmla="*/ 15 h 18"/>
                  <a:gd name="T14" fmla="*/ 29 w 40"/>
                  <a:gd name="T15" fmla="*/ 18 h 18"/>
                  <a:gd name="T16" fmla="*/ 18 w 40"/>
                  <a:gd name="T17" fmla="*/ 15 h 18"/>
                  <a:gd name="T18" fmla="*/ 15 w 40"/>
                  <a:gd name="T19" fmla="*/ 15 h 18"/>
                  <a:gd name="T20" fmla="*/ 11 w 40"/>
                  <a:gd name="T21" fmla="*/ 15 h 18"/>
                  <a:gd name="T22" fmla="*/ 4 w 40"/>
                  <a:gd name="T23" fmla="*/ 11 h 18"/>
                  <a:gd name="T24" fmla="*/ 0 w 40"/>
                  <a:gd name="T25" fmla="*/ 11 h 18"/>
                  <a:gd name="T26" fmla="*/ 0 w 40"/>
                  <a:gd name="T27" fmla="*/ 8 h 18"/>
                  <a:gd name="T28" fmla="*/ 4 w 40"/>
                  <a:gd name="T29" fmla="*/ 8 h 18"/>
                  <a:gd name="T30" fmla="*/ 4 w 40"/>
                  <a:gd name="T31" fmla="*/ 8 h 18"/>
                  <a:gd name="T32" fmla="*/ 8 w 40"/>
                  <a:gd name="T33" fmla="*/ 8 h 18"/>
                  <a:gd name="T34" fmla="*/ 11 w 40"/>
                  <a:gd name="T35" fmla="*/ 8 h 18"/>
                  <a:gd name="T36" fmla="*/ 11 w 40"/>
                  <a:gd name="T37" fmla="*/ 4 h 18"/>
                  <a:gd name="T38" fmla="*/ 11 w 40"/>
                  <a:gd name="T39" fmla="*/ 4 h 18"/>
                  <a:gd name="T40" fmla="*/ 11 w 40"/>
                  <a:gd name="T41" fmla="*/ 0 h 18"/>
                  <a:gd name="T42" fmla="*/ 11 w 40"/>
                  <a:gd name="T43" fmla="*/ 0 h 18"/>
                  <a:gd name="T44" fmla="*/ 22 w 40"/>
                  <a:gd name="T45" fmla="*/ 0 h 18"/>
                  <a:gd name="T46" fmla="*/ 29 w 40"/>
                  <a:gd name="T47" fmla="*/ 0 h 18"/>
                  <a:gd name="T48" fmla="*/ 33 w 40"/>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18">
                    <a:moveTo>
                      <a:pt x="33" y="0"/>
                    </a:moveTo>
                    <a:lnTo>
                      <a:pt x="36" y="4"/>
                    </a:lnTo>
                    <a:lnTo>
                      <a:pt x="40" y="4"/>
                    </a:lnTo>
                    <a:lnTo>
                      <a:pt x="40" y="4"/>
                    </a:lnTo>
                    <a:lnTo>
                      <a:pt x="40" y="8"/>
                    </a:lnTo>
                    <a:lnTo>
                      <a:pt x="36" y="15"/>
                    </a:lnTo>
                    <a:lnTo>
                      <a:pt x="33" y="15"/>
                    </a:lnTo>
                    <a:lnTo>
                      <a:pt x="29" y="18"/>
                    </a:lnTo>
                    <a:lnTo>
                      <a:pt x="18" y="15"/>
                    </a:lnTo>
                    <a:lnTo>
                      <a:pt x="15" y="15"/>
                    </a:lnTo>
                    <a:lnTo>
                      <a:pt x="11" y="15"/>
                    </a:lnTo>
                    <a:lnTo>
                      <a:pt x="4" y="11"/>
                    </a:lnTo>
                    <a:lnTo>
                      <a:pt x="0" y="11"/>
                    </a:lnTo>
                    <a:lnTo>
                      <a:pt x="0" y="8"/>
                    </a:lnTo>
                    <a:lnTo>
                      <a:pt x="4" y="8"/>
                    </a:lnTo>
                    <a:lnTo>
                      <a:pt x="4" y="8"/>
                    </a:lnTo>
                    <a:lnTo>
                      <a:pt x="8" y="8"/>
                    </a:lnTo>
                    <a:lnTo>
                      <a:pt x="11" y="8"/>
                    </a:lnTo>
                    <a:lnTo>
                      <a:pt x="11" y="4"/>
                    </a:lnTo>
                    <a:lnTo>
                      <a:pt x="11" y="4"/>
                    </a:lnTo>
                    <a:lnTo>
                      <a:pt x="11" y="0"/>
                    </a:lnTo>
                    <a:lnTo>
                      <a:pt x="11" y="0"/>
                    </a:lnTo>
                    <a:lnTo>
                      <a:pt x="22" y="0"/>
                    </a:lnTo>
                    <a:lnTo>
                      <a:pt x="29" y="0"/>
                    </a:lnTo>
                    <a:lnTo>
                      <a:pt x="3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66" name="Freeform 991">
                <a:extLst>
                  <a:ext uri="{FF2B5EF4-FFF2-40B4-BE49-F238E27FC236}">
                    <a16:creationId xmlns:a16="http://schemas.microsoft.com/office/drawing/2014/main" id="{395566FB-59A8-4064-B72F-0BF897978D2C}"/>
                  </a:ext>
                </a:extLst>
              </p:cNvPr>
              <p:cNvSpPr>
                <a:spLocks/>
              </p:cNvSpPr>
              <p:nvPr/>
            </p:nvSpPr>
            <p:spPr bwMode="auto">
              <a:xfrm>
                <a:off x="5996" y="816"/>
                <a:ext cx="40" cy="18"/>
              </a:xfrm>
              <a:custGeom>
                <a:avLst/>
                <a:gdLst>
                  <a:gd name="T0" fmla="*/ 33 w 40"/>
                  <a:gd name="T1" fmla="*/ 0 h 18"/>
                  <a:gd name="T2" fmla="*/ 36 w 40"/>
                  <a:gd name="T3" fmla="*/ 4 h 18"/>
                  <a:gd name="T4" fmla="*/ 40 w 40"/>
                  <a:gd name="T5" fmla="*/ 4 h 18"/>
                  <a:gd name="T6" fmla="*/ 40 w 40"/>
                  <a:gd name="T7" fmla="*/ 4 h 18"/>
                  <a:gd name="T8" fmla="*/ 40 w 40"/>
                  <a:gd name="T9" fmla="*/ 8 h 18"/>
                  <a:gd name="T10" fmla="*/ 36 w 40"/>
                  <a:gd name="T11" fmla="*/ 15 h 18"/>
                  <a:gd name="T12" fmla="*/ 33 w 40"/>
                  <a:gd name="T13" fmla="*/ 15 h 18"/>
                  <a:gd name="T14" fmla="*/ 29 w 40"/>
                  <a:gd name="T15" fmla="*/ 18 h 18"/>
                  <a:gd name="T16" fmla="*/ 18 w 40"/>
                  <a:gd name="T17" fmla="*/ 15 h 18"/>
                  <a:gd name="T18" fmla="*/ 15 w 40"/>
                  <a:gd name="T19" fmla="*/ 15 h 18"/>
                  <a:gd name="T20" fmla="*/ 11 w 40"/>
                  <a:gd name="T21" fmla="*/ 15 h 18"/>
                  <a:gd name="T22" fmla="*/ 4 w 40"/>
                  <a:gd name="T23" fmla="*/ 11 h 18"/>
                  <a:gd name="T24" fmla="*/ 0 w 40"/>
                  <a:gd name="T25" fmla="*/ 11 h 18"/>
                  <a:gd name="T26" fmla="*/ 0 w 40"/>
                  <a:gd name="T27" fmla="*/ 8 h 18"/>
                  <a:gd name="T28" fmla="*/ 4 w 40"/>
                  <a:gd name="T29" fmla="*/ 8 h 18"/>
                  <a:gd name="T30" fmla="*/ 4 w 40"/>
                  <a:gd name="T31" fmla="*/ 8 h 18"/>
                  <a:gd name="T32" fmla="*/ 8 w 40"/>
                  <a:gd name="T33" fmla="*/ 8 h 18"/>
                  <a:gd name="T34" fmla="*/ 11 w 40"/>
                  <a:gd name="T35" fmla="*/ 8 h 18"/>
                  <a:gd name="T36" fmla="*/ 11 w 40"/>
                  <a:gd name="T37" fmla="*/ 4 h 18"/>
                  <a:gd name="T38" fmla="*/ 11 w 40"/>
                  <a:gd name="T39" fmla="*/ 4 h 18"/>
                  <a:gd name="T40" fmla="*/ 11 w 40"/>
                  <a:gd name="T41" fmla="*/ 0 h 18"/>
                  <a:gd name="T42" fmla="*/ 11 w 40"/>
                  <a:gd name="T43" fmla="*/ 0 h 18"/>
                  <a:gd name="T44" fmla="*/ 22 w 40"/>
                  <a:gd name="T45" fmla="*/ 0 h 18"/>
                  <a:gd name="T46" fmla="*/ 29 w 40"/>
                  <a:gd name="T47" fmla="*/ 0 h 18"/>
                  <a:gd name="T48" fmla="*/ 33 w 40"/>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18">
                    <a:moveTo>
                      <a:pt x="33" y="0"/>
                    </a:moveTo>
                    <a:lnTo>
                      <a:pt x="36" y="4"/>
                    </a:lnTo>
                    <a:lnTo>
                      <a:pt x="40" y="4"/>
                    </a:lnTo>
                    <a:lnTo>
                      <a:pt x="40" y="4"/>
                    </a:lnTo>
                    <a:lnTo>
                      <a:pt x="40" y="8"/>
                    </a:lnTo>
                    <a:lnTo>
                      <a:pt x="36" y="15"/>
                    </a:lnTo>
                    <a:lnTo>
                      <a:pt x="33" y="15"/>
                    </a:lnTo>
                    <a:lnTo>
                      <a:pt x="29" y="18"/>
                    </a:lnTo>
                    <a:lnTo>
                      <a:pt x="18" y="15"/>
                    </a:lnTo>
                    <a:lnTo>
                      <a:pt x="15" y="15"/>
                    </a:lnTo>
                    <a:lnTo>
                      <a:pt x="11" y="15"/>
                    </a:lnTo>
                    <a:lnTo>
                      <a:pt x="4" y="11"/>
                    </a:lnTo>
                    <a:lnTo>
                      <a:pt x="0" y="11"/>
                    </a:lnTo>
                    <a:lnTo>
                      <a:pt x="0" y="8"/>
                    </a:lnTo>
                    <a:lnTo>
                      <a:pt x="4" y="8"/>
                    </a:lnTo>
                    <a:lnTo>
                      <a:pt x="4" y="8"/>
                    </a:lnTo>
                    <a:lnTo>
                      <a:pt x="8" y="8"/>
                    </a:lnTo>
                    <a:lnTo>
                      <a:pt x="11" y="8"/>
                    </a:lnTo>
                    <a:lnTo>
                      <a:pt x="11" y="4"/>
                    </a:lnTo>
                    <a:lnTo>
                      <a:pt x="11" y="4"/>
                    </a:lnTo>
                    <a:lnTo>
                      <a:pt x="11" y="0"/>
                    </a:lnTo>
                    <a:lnTo>
                      <a:pt x="11" y="0"/>
                    </a:lnTo>
                    <a:lnTo>
                      <a:pt x="22" y="0"/>
                    </a:lnTo>
                    <a:lnTo>
                      <a:pt x="29" y="0"/>
                    </a:lnTo>
                    <a:lnTo>
                      <a:pt x="3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67" name="Freeform 992">
                <a:extLst>
                  <a:ext uri="{FF2B5EF4-FFF2-40B4-BE49-F238E27FC236}">
                    <a16:creationId xmlns:a16="http://schemas.microsoft.com/office/drawing/2014/main" id="{91AAC2D7-B0E4-4059-9452-59C090E7A3FB}"/>
                  </a:ext>
                </a:extLst>
              </p:cNvPr>
              <p:cNvSpPr>
                <a:spLocks/>
              </p:cNvSpPr>
              <p:nvPr/>
            </p:nvSpPr>
            <p:spPr bwMode="auto">
              <a:xfrm>
                <a:off x="6512" y="931"/>
                <a:ext cx="25" cy="7"/>
              </a:xfrm>
              <a:custGeom>
                <a:avLst/>
                <a:gdLst>
                  <a:gd name="T0" fmla="*/ 7 w 25"/>
                  <a:gd name="T1" fmla="*/ 0 h 7"/>
                  <a:gd name="T2" fmla="*/ 7 w 25"/>
                  <a:gd name="T3" fmla="*/ 0 h 7"/>
                  <a:gd name="T4" fmla="*/ 11 w 25"/>
                  <a:gd name="T5" fmla="*/ 0 h 7"/>
                  <a:gd name="T6" fmla="*/ 11 w 25"/>
                  <a:gd name="T7" fmla="*/ 0 h 7"/>
                  <a:gd name="T8" fmla="*/ 25 w 25"/>
                  <a:gd name="T9" fmla="*/ 0 h 7"/>
                  <a:gd name="T10" fmla="*/ 25 w 25"/>
                  <a:gd name="T11" fmla="*/ 4 h 7"/>
                  <a:gd name="T12" fmla="*/ 22 w 25"/>
                  <a:gd name="T13" fmla="*/ 7 h 7"/>
                  <a:gd name="T14" fmla="*/ 18 w 25"/>
                  <a:gd name="T15" fmla="*/ 4 h 7"/>
                  <a:gd name="T16" fmla="*/ 15 w 25"/>
                  <a:gd name="T17" fmla="*/ 7 h 7"/>
                  <a:gd name="T18" fmla="*/ 0 w 25"/>
                  <a:gd name="T19" fmla="*/ 4 h 7"/>
                  <a:gd name="T20" fmla="*/ 0 w 25"/>
                  <a:gd name="T21" fmla="*/ 0 h 7"/>
                  <a:gd name="T22" fmla="*/ 4 w 25"/>
                  <a:gd name="T23" fmla="*/ 0 h 7"/>
                  <a:gd name="T24" fmla="*/ 7 w 2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7">
                    <a:moveTo>
                      <a:pt x="7" y="0"/>
                    </a:moveTo>
                    <a:lnTo>
                      <a:pt x="7" y="0"/>
                    </a:lnTo>
                    <a:lnTo>
                      <a:pt x="11" y="0"/>
                    </a:lnTo>
                    <a:lnTo>
                      <a:pt x="11" y="0"/>
                    </a:lnTo>
                    <a:lnTo>
                      <a:pt x="25" y="0"/>
                    </a:lnTo>
                    <a:lnTo>
                      <a:pt x="25" y="4"/>
                    </a:lnTo>
                    <a:lnTo>
                      <a:pt x="22" y="7"/>
                    </a:lnTo>
                    <a:lnTo>
                      <a:pt x="18" y="4"/>
                    </a:lnTo>
                    <a:lnTo>
                      <a:pt x="15" y="7"/>
                    </a:lnTo>
                    <a:lnTo>
                      <a:pt x="0" y="4"/>
                    </a:lnTo>
                    <a:lnTo>
                      <a:pt x="0" y="0"/>
                    </a:lnTo>
                    <a:lnTo>
                      <a:pt x="4" y="0"/>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68" name="Freeform 993">
                <a:extLst>
                  <a:ext uri="{FF2B5EF4-FFF2-40B4-BE49-F238E27FC236}">
                    <a16:creationId xmlns:a16="http://schemas.microsoft.com/office/drawing/2014/main" id="{5E2FAB80-EEA7-4978-BD4D-2F72E382F2FB}"/>
                  </a:ext>
                </a:extLst>
              </p:cNvPr>
              <p:cNvSpPr>
                <a:spLocks/>
              </p:cNvSpPr>
              <p:nvPr/>
            </p:nvSpPr>
            <p:spPr bwMode="auto">
              <a:xfrm>
                <a:off x="6512" y="931"/>
                <a:ext cx="25" cy="7"/>
              </a:xfrm>
              <a:custGeom>
                <a:avLst/>
                <a:gdLst>
                  <a:gd name="T0" fmla="*/ 7 w 25"/>
                  <a:gd name="T1" fmla="*/ 0 h 7"/>
                  <a:gd name="T2" fmla="*/ 7 w 25"/>
                  <a:gd name="T3" fmla="*/ 0 h 7"/>
                  <a:gd name="T4" fmla="*/ 11 w 25"/>
                  <a:gd name="T5" fmla="*/ 0 h 7"/>
                  <a:gd name="T6" fmla="*/ 11 w 25"/>
                  <a:gd name="T7" fmla="*/ 0 h 7"/>
                  <a:gd name="T8" fmla="*/ 25 w 25"/>
                  <a:gd name="T9" fmla="*/ 0 h 7"/>
                  <a:gd name="T10" fmla="*/ 25 w 25"/>
                  <a:gd name="T11" fmla="*/ 4 h 7"/>
                  <a:gd name="T12" fmla="*/ 22 w 25"/>
                  <a:gd name="T13" fmla="*/ 7 h 7"/>
                  <a:gd name="T14" fmla="*/ 18 w 25"/>
                  <a:gd name="T15" fmla="*/ 4 h 7"/>
                  <a:gd name="T16" fmla="*/ 15 w 25"/>
                  <a:gd name="T17" fmla="*/ 7 h 7"/>
                  <a:gd name="T18" fmla="*/ 0 w 25"/>
                  <a:gd name="T19" fmla="*/ 4 h 7"/>
                  <a:gd name="T20" fmla="*/ 0 w 25"/>
                  <a:gd name="T21" fmla="*/ 0 h 7"/>
                  <a:gd name="T22" fmla="*/ 4 w 25"/>
                  <a:gd name="T23" fmla="*/ 0 h 7"/>
                  <a:gd name="T24" fmla="*/ 7 w 2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7">
                    <a:moveTo>
                      <a:pt x="7" y="0"/>
                    </a:moveTo>
                    <a:lnTo>
                      <a:pt x="7" y="0"/>
                    </a:lnTo>
                    <a:lnTo>
                      <a:pt x="11" y="0"/>
                    </a:lnTo>
                    <a:lnTo>
                      <a:pt x="11" y="0"/>
                    </a:lnTo>
                    <a:lnTo>
                      <a:pt x="25" y="0"/>
                    </a:lnTo>
                    <a:lnTo>
                      <a:pt x="25" y="4"/>
                    </a:lnTo>
                    <a:lnTo>
                      <a:pt x="22" y="7"/>
                    </a:lnTo>
                    <a:lnTo>
                      <a:pt x="18" y="4"/>
                    </a:lnTo>
                    <a:lnTo>
                      <a:pt x="15" y="7"/>
                    </a:lnTo>
                    <a:lnTo>
                      <a:pt x="0" y="4"/>
                    </a:lnTo>
                    <a:lnTo>
                      <a:pt x="0" y="0"/>
                    </a:lnTo>
                    <a:lnTo>
                      <a:pt x="4" y="0"/>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69" name="Freeform 994">
                <a:extLst>
                  <a:ext uri="{FF2B5EF4-FFF2-40B4-BE49-F238E27FC236}">
                    <a16:creationId xmlns:a16="http://schemas.microsoft.com/office/drawing/2014/main" id="{65445C8B-E598-4556-A7FC-2BB902700705}"/>
                  </a:ext>
                </a:extLst>
              </p:cNvPr>
              <p:cNvSpPr>
                <a:spLocks/>
              </p:cNvSpPr>
              <p:nvPr/>
            </p:nvSpPr>
            <p:spPr bwMode="auto">
              <a:xfrm>
                <a:off x="6534" y="928"/>
                <a:ext cx="21" cy="14"/>
              </a:xfrm>
              <a:custGeom>
                <a:avLst/>
                <a:gdLst>
                  <a:gd name="T0" fmla="*/ 3 w 21"/>
                  <a:gd name="T1" fmla="*/ 7 h 14"/>
                  <a:gd name="T2" fmla="*/ 7 w 21"/>
                  <a:gd name="T3" fmla="*/ 3 h 14"/>
                  <a:gd name="T4" fmla="*/ 11 w 21"/>
                  <a:gd name="T5" fmla="*/ 3 h 14"/>
                  <a:gd name="T6" fmla="*/ 14 w 21"/>
                  <a:gd name="T7" fmla="*/ 3 h 14"/>
                  <a:gd name="T8" fmla="*/ 14 w 21"/>
                  <a:gd name="T9" fmla="*/ 3 h 14"/>
                  <a:gd name="T10" fmla="*/ 14 w 21"/>
                  <a:gd name="T11" fmla="*/ 0 h 14"/>
                  <a:gd name="T12" fmla="*/ 18 w 21"/>
                  <a:gd name="T13" fmla="*/ 0 h 14"/>
                  <a:gd name="T14" fmla="*/ 21 w 21"/>
                  <a:gd name="T15" fmla="*/ 3 h 14"/>
                  <a:gd name="T16" fmla="*/ 21 w 21"/>
                  <a:gd name="T17" fmla="*/ 3 h 14"/>
                  <a:gd name="T18" fmla="*/ 21 w 21"/>
                  <a:gd name="T19" fmla="*/ 7 h 14"/>
                  <a:gd name="T20" fmla="*/ 21 w 21"/>
                  <a:gd name="T21" fmla="*/ 7 h 14"/>
                  <a:gd name="T22" fmla="*/ 21 w 21"/>
                  <a:gd name="T23" fmla="*/ 10 h 14"/>
                  <a:gd name="T24" fmla="*/ 14 w 21"/>
                  <a:gd name="T25" fmla="*/ 14 h 14"/>
                  <a:gd name="T26" fmla="*/ 11 w 21"/>
                  <a:gd name="T27" fmla="*/ 14 h 14"/>
                  <a:gd name="T28" fmla="*/ 7 w 21"/>
                  <a:gd name="T29" fmla="*/ 14 h 14"/>
                  <a:gd name="T30" fmla="*/ 3 w 21"/>
                  <a:gd name="T31" fmla="*/ 10 h 14"/>
                  <a:gd name="T32" fmla="*/ 0 w 21"/>
                  <a:gd name="T33" fmla="*/ 14 h 14"/>
                  <a:gd name="T34" fmla="*/ 0 w 21"/>
                  <a:gd name="T35" fmla="*/ 10 h 14"/>
                  <a:gd name="T36" fmla="*/ 3 w 21"/>
                  <a:gd name="T37" fmla="*/ 7 h 14"/>
                  <a:gd name="T38" fmla="*/ 3 w 21"/>
                  <a:gd name="T39" fmla="*/ 7 h 14"/>
                  <a:gd name="T40" fmla="*/ 3 w 21"/>
                  <a:gd name="T41" fmla="*/ 7 h 14"/>
                  <a:gd name="T42" fmla="*/ 3 w 21"/>
                  <a:gd name="T4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14">
                    <a:moveTo>
                      <a:pt x="3" y="7"/>
                    </a:moveTo>
                    <a:lnTo>
                      <a:pt x="7" y="3"/>
                    </a:lnTo>
                    <a:lnTo>
                      <a:pt x="11" y="3"/>
                    </a:lnTo>
                    <a:lnTo>
                      <a:pt x="14" y="3"/>
                    </a:lnTo>
                    <a:lnTo>
                      <a:pt x="14" y="3"/>
                    </a:lnTo>
                    <a:lnTo>
                      <a:pt x="14" y="0"/>
                    </a:lnTo>
                    <a:lnTo>
                      <a:pt x="18" y="0"/>
                    </a:lnTo>
                    <a:lnTo>
                      <a:pt x="21" y="3"/>
                    </a:lnTo>
                    <a:lnTo>
                      <a:pt x="21" y="3"/>
                    </a:lnTo>
                    <a:lnTo>
                      <a:pt x="21" y="7"/>
                    </a:lnTo>
                    <a:lnTo>
                      <a:pt x="21" y="7"/>
                    </a:lnTo>
                    <a:lnTo>
                      <a:pt x="21" y="10"/>
                    </a:lnTo>
                    <a:lnTo>
                      <a:pt x="14" y="14"/>
                    </a:lnTo>
                    <a:lnTo>
                      <a:pt x="11" y="14"/>
                    </a:lnTo>
                    <a:lnTo>
                      <a:pt x="7" y="14"/>
                    </a:lnTo>
                    <a:lnTo>
                      <a:pt x="3" y="10"/>
                    </a:lnTo>
                    <a:lnTo>
                      <a:pt x="0" y="14"/>
                    </a:lnTo>
                    <a:lnTo>
                      <a:pt x="0" y="10"/>
                    </a:lnTo>
                    <a:lnTo>
                      <a:pt x="3" y="7"/>
                    </a:lnTo>
                    <a:lnTo>
                      <a:pt x="3" y="7"/>
                    </a:lnTo>
                    <a:lnTo>
                      <a:pt x="3" y="7"/>
                    </a:lnTo>
                    <a:lnTo>
                      <a:pt x="3"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70" name="Freeform 995">
                <a:extLst>
                  <a:ext uri="{FF2B5EF4-FFF2-40B4-BE49-F238E27FC236}">
                    <a16:creationId xmlns:a16="http://schemas.microsoft.com/office/drawing/2014/main" id="{CF67D546-6A29-4A1A-A248-39DE00E0CA93}"/>
                  </a:ext>
                </a:extLst>
              </p:cNvPr>
              <p:cNvSpPr>
                <a:spLocks/>
              </p:cNvSpPr>
              <p:nvPr/>
            </p:nvSpPr>
            <p:spPr bwMode="auto">
              <a:xfrm>
                <a:off x="6534" y="928"/>
                <a:ext cx="21" cy="14"/>
              </a:xfrm>
              <a:custGeom>
                <a:avLst/>
                <a:gdLst>
                  <a:gd name="T0" fmla="*/ 3 w 21"/>
                  <a:gd name="T1" fmla="*/ 7 h 14"/>
                  <a:gd name="T2" fmla="*/ 7 w 21"/>
                  <a:gd name="T3" fmla="*/ 3 h 14"/>
                  <a:gd name="T4" fmla="*/ 11 w 21"/>
                  <a:gd name="T5" fmla="*/ 3 h 14"/>
                  <a:gd name="T6" fmla="*/ 14 w 21"/>
                  <a:gd name="T7" fmla="*/ 3 h 14"/>
                  <a:gd name="T8" fmla="*/ 14 w 21"/>
                  <a:gd name="T9" fmla="*/ 3 h 14"/>
                  <a:gd name="T10" fmla="*/ 14 w 21"/>
                  <a:gd name="T11" fmla="*/ 0 h 14"/>
                  <a:gd name="T12" fmla="*/ 18 w 21"/>
                  <a:gd name="T13" fmla="*/ 0 h 14"/>
                  <a:gd name="T14" fmla="*/ 21 w 21"/>
                  <a:gd name="T15" fmla="*/ 3 h 14"/>
                  <a:gd name="T16" fmla="*/ 21 w 21"/>
                  <a:gd name="T17" fmla="*/ 3 h 14"/>
                  <a:gd name="T18" fmla="*/ 21 w 21"/>
                  <a:gd name="T19" fmla="*/ 7 h 14"/>
                  <a:gd name="T20" fmla="*/ 21 w 21"/>
                  <a:gd name="T21" fmla="*/ 7 h 14"/>
                  <a:gd name="T22" fmla="*/ 21 w 21"/>
                  <a:gd name="T23" fmla="*/ 10 h 14"/>
                  <a:gd name="T24" fmla="*/ 14 w 21"/>
                  <a:gd name="T25" fmla="*/ 14 h 14"/>
                  <a:gd name="T26" fmla="*/ 11 w 21"/>
                  <a:gd name="T27" fmla="*/ 14 h 14"/>
                  <a:gd name="T28" fmla="*/ 7 w 21"/>
                  <a:gd name="T29" fmla="*/ 14 h 14"/>
                  <a:gd name="T30" fmla="*/ 3 w 21"/>
                  <a:gd name="T31" fmla="*/ 10 h 14"/>
                  <a:gd name="T32" fmla="*/ 0 w 21"/>
                  <a:gd name="T33" fmla="*/ 14 h 14"/>
                  <a:gd name="T34" fmla="*/ 0 w 21"/>
                  <a:gd name="T35" fmla="*/ 10 h 14"/>
                  <a:gd name="T36" fmla="*/ 3 w 21"/>
                  <a:gd name="T37" fmla="*/ 7 h 14"/>
                  <a:gd name="T38" fmla="*/ 3 w 21"/>
                  <a:gd name="T39" fmla="*/ 7 h 14"/>
                  <a:gd name="T40" fmla="*/ 3 w 21"/>
                  <a:gd name="T41" fmla="*/ 7 h 14"/>
                  <a:gd name="T42" fmla="*/ 3 w 21"/>
                  <a:gd name="T4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14">
                    <a:moveTo>
                      <a:pt x="3" y="7"/>
                    </a:moveTo>
                    <a:lnTo>
                      <a:pt x="7" y="3"/>
                    </a:lnTo>
                    <a:lnTo>
                      <a:pt x="11" y="3"/>
                    </a:lnTo>
                    <a:lnTo>
                      <a:pt x="14" y="3"/>
                    </a:lnTo>
                    <a:lnTo>
                      <a:pt x="14" y="3"/>
                    </a:lnTo>
                    <a:lnTo>
                      <a:pt x="14" y="0"/>
                    </a:lnTo>
                    <a:lnTo>
                      <a:pt x="18" y="0"/>
                    </a:lnTo>
                    <a:lnTo>
                      <a:pt x="21" y="3"/>
                    </a:lnTo>
                    <a:lnTo>
                      <a:pt x="21" y="3"/>
                    </a:lnTo>
                    <a:lnTo>
                      <a:pt x="21" y="7"/>
                    </a:lnTo>
                    <a:lnTo>
                      <a:pt x="21" y="7"/>
                    </a:lnTo>
                    <a:lnTo>
                      <a:pt x="21" y="10"/>
                    </a:lnTo>
                    <a:lnTo>
                      <a:pt x="14" y="14"/>
                    </a:lnTo>
                    <a:lnTo>
                      <a:pt x="11" y="14"/>
                    </a:lnTo>
                    <a:lnTo>
                      <a:pt x="7" y="14"/>
                    </a:lnTo>
                    <a:lnTo>
                      <a:pt x="3" y="10"/>
                    </a:lnTo>
                    <a:lnTo>
                      <a:pt x="0" y="14"/>
                    </a:lnTo>
                    <a:lnTo>
                      <a:pt x="0" y="10"/>
                    </a:lnTo>
                    <a:lnTo>
                      <a:pt x="3" y="7"/>
                    </a:lnTo>
                    <a:lnTo>
                      <a:pt x="3" y="7"/>
                    </a:lnTo>
                    <a:lnTo>
                      <a:pt x="3" y="7"/>
                    </a:lnTo>
                    <a:lnTo>
                      <a:pt x="3"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71" name="Freeform 996">
                <a:extLst>
                  <a:ext uri="{FF2B5EF4-FFF2-40B4-BE49-F238E27FC236}">
                    <a16:creationId xmlns:a16="http://schemas.microsoft.com/office/drawing/2014/main" id="{20E8543C-C3D6-4E49-8EE2-9ED333C51445}"/>
                  </a:ext>
                </a:extLst>
              </p:cNvPr>
              <p:cNvSpPr>
                <a:spLocks/>
              </p:cNvSpPr>
              <p:nvPr/>
            </p:nvSpPr>
            <p:spPr bwMode="auto">
              <a:xfrm>
                <a:off x="6562" y="895"/>
                <a:ext cx="29" cy="15"/>
              </a:xfrm>
              <a:custGeom>
                <a:avLst/>
                <a:gdLst>
                  <a:gd name="T0" fmla="*/ 15 w 29"/>
                  <a:gd name="T1" fmla="*/ 4 h 15"/>
                  <a:gd name="T2" fmla="*/ 18 w 29"/>
                  <a:gd name="T3" fmla="*/ 4 h 15"/>
                  <a:gd name="T4" fmla="*/ 29 w 29"/>
                  <a:gd name="T5" fmla="*/ 0 h 15"/>
                  <a:gd name="T6" fmla="*/ 29 w 29"/>
                  <a:gd name="T7" fmla="*/ 4 h 15"/>
                  <a:gd name="T8" fmla="*/ 29 w 29"/>
                  <a:gd name="T9" fmla="*/ 4 h 15"/>
                  <a:gd name="T10" fmla="*/ 29 w 29"/>
                  <a:gd name="T11" fmla="*/ 8 h 15"/>
                  <a:gd name="T12" fmla="*/ 29 w 29"/>
                  <a:gd name="T13" fmla="*/ 8 h 15"/>
                  <a:gd name="T14" fmla="*/ 25 w 29"/>
                  <a:gd name="T15" fmla="*/ 11 h 15"/>
                  <a:gd name="T16" fmla="*/ 25 w 29"/>
                  <a:gd name="T17" fmla="*/ 11 h 15"/>
                  <a:gd name="T18" fmla="*/ 25 w 29"/>
                  <a:gd name="T19" fmla="*/ 8 h 15"/>
                  <a:gd name="T20" fmla="*/ 22 w 29"/>
                  <a:gd name="T21" fmla="*/ 11 h 15"/>
                  <a:gd name="T22" fmla="*/ 18 w 29"/>
                  <a:gd name="T23" fmla="*/ 11 h 15"/>
                  <a:gd name="T24" fmla="*/ 15 w 29"/>
                  <a:gd name="T25" fmla="*/ 11 h 15"/>
                  <a:gd name="T26" fmla="*/ 11 w 29"/>
                  <a:gd name="T27" fmla="*/ 11 h 15"/>
                  <a:gd name="T28" fmla="*/ 8 w 29"/>
                  <a:gd name="T29" fmla="*/ 11 h 15"/>
                  <a:gd name="T30" fmla="*/ 4 w 29"/>
                  <a:gd name="T31" fmla="*/ 15 h 15"/>
                  <a:gd name="T32" fmla="*/ 4 w 29"/>
                  <a:gd name="T33" fmla="*/ 15 h 15"/>
                  <a:gd name="T34" fmla="*/ 0 w 29"/>
                  <a:gd name="T35" fmla="*/ 11 h 15"/>
                  <a:gd name="T36" fmla="*/ 0 w 29"/>
                  <a:gd name="T37" fmla="*/ 11 h 15"/>
                  <a:gd name="T38" fmla="*/ 4 w 29"/>
                  <a:gd name="T39" fmla="*/ 8 h 15"/>
                  <a:gd name="T40" fmla="*/ 4 w 29"/>
                  <a:gd name="T41" fmla="*/ 8 h 15"/>
                  <a:gd name="T42" fmla="*/ 4 w 29"/>
                  <a:gd name="T43" fmla="*/ 8 h 15"/>
                  <a:gd name="T44" fmla="*/ 8 w 29"/>
                  <a:gd name="T45" fmla="*/ 4 h 15"/>
                  <a:gd name="T46" fmla="*/ 8 w 29"/>
                  <a:gd name="T47" fmla="*/ 4 h 15"/>
                  <a:gd name="T48" fmla="*/ 4 w 29"/>
                  <a:gd name="T49" fmla="*/ 0 h 15"/>
                  <a:gd name="T50" fmla="*/ 8 w 29"/>
                  <a:gd name="T51" fmla="*/ 0 h 15"/>
                  <a:gd name="T52" fmla="*/ 15 w 29"/>
                  <a:gd name="T53" fmla="*/ 0 h 15"/>
                  <a:gd name="T54" fmla="*/ 15 w 29"/>
                  <a:gd name="T55" fmla="*/ 0 h 15"/>
                  <a:gd name="T56" fmla="*/ 15 w 29"/>
                  <a:gd name="T5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15">
                    <a:moveTo>
                      <a:pt x="15" y="4"/>
                    </a:moveTo>
                    <a:lnTo>
                      <a:pt x="18" y="4"/>
                    </a:lnTo>
                    <a:lnTo>
                      <a:pt x="29" y="0"/>
                    </a:lnTo>
                    <a:lnTo>
                      <a:pt x="29" y="4"/>
                    </a:lnTo>
                    <a:lnTo>
                      <a:pt x="29" y="4"/>
                    </a:lnTo>
                    <a:lnTo>
                      <a:pt x="29" y="8"/>
                    </a:lnTo>
                    <a:lnTo>
                      <a:pt x="29" y="8"/>
                    </a:lnTo>
                    <a:lnTo>
                      <a:pt x="25" y="11"/>
                    </a:lnTo>
                    <a:lnTo>
                      <a:pt x="25" y="11"/>
                    </a:lnTo>
                    <a:lnTo>
                      <a:pt x="25" y="8"/>
                    </a:lnTo>
                    <a:lnTo>
                      <a:pt x="22" y="11"/>
                    </a:lnTo>
                    <a:lnTo>
                      <a:pt x="18" y="11"/>
                    </a:lnTo>
                    <a:lnTo>
                      <a:pt x="15" y="11"/>
                    </a:lnTo>
                    <a:lnTo>
                      <a:pt x="11" y="11"/>
                    </a:lnTo>
                    <a:lnTo>
                      <a:pt x="8" y="11"/>
                    </a:lnTo>
                    <a:lnTo>
                      <a:pt x="4" y="15"/>
                    </a:lnTo>
                    <a:lnTo>
                      <a:pt x="4" y="15"/>
                    </a:lnTo>
                    <a:lnTo>
                      <a:pt x="0" y="11"/>
                    </a:lnTo>
                    <a:lnTo>
                      <a:pt x="0" y="11"/>
                    </a:lnTo>
                    <a:lnTo>
                      <a:pt x="4" y="8"/>
                    </a:lnTo>
                    <a:lnTo>
                      <a:pt x="4" y="8"/>
                    </a:lnTo>
                    <a:lnTo>
                      <a:pt x="4" y="8"/>
                    </a:lnTo>
                    <a:lnTo>
                      <a:pt x="8" y="4"/>
                    </a:lnTo>
                    <a:lnTo>
                      <a:pt x="8" y="4"/>
                    </a:lnTo>
                    <a:lnTo>
                      <a:pt x="4" y="0"/>
                    </a:lnTo>
                    <a:lnTo>
                      <a:pt x="8" y="0"/>
                    </a:lnTo>
                    <a:lnTo>
                      <a:pt x="15" y="0"/>
                    </a:lnTo>
                    <a:lnTo>
                      <a:pt x="15" y="0"/>
                    </a:lnTo>
                    <a:lnTo>
                      <a:pt x="15"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72" name="Freeform 997">
                <a:extLst>
                  <a:ext uri="{FF2B5EF4-FFF2-40B4-BE49-F238E27FC236}">
                    <a16:creationId xmlns:a16="http://schemas.microsoft.com/office/drawing/2014/main" id="{5765601F-1841-4383-90C0-E065BE68F5EE}"/>
                  </a:ext>
                </a:extLst>
              </p:cNvPr>
              <p:cNvSpPr>
                <a:spLocks/>
              </p:cNvSpPr>
              <p:nvPr/>
            </p:nvSpPr>
            <p:spPr bwMode="auto">
              <a:xfrm>
                <a:off x="6562" y="895"/>
                <a:ext cx="29" cy="15"/>
              </a:xfrm>
              <a:custGeom>
                <a:avLst/>
                <a:gdLst>
                  <a:gd name="T0" fmla="*/ 15 w 29"/>
                  <a:gd name="T1" fmla="*/ 4 h 15"/>
                  <a:gd name="T2" fmla="*/ 18 w 29"/>
                  <a:gd name="T3" fmla="*/ 4 h 15"/>
                  <a:gd name="T4" fmla="*/ 29 w 29"/>
                  <a:gd name="T5" fmla="*/ 0 h 15"/>
                  <a:gd name="T6" fmla="*/ 29 w 29"/>
                  <a:gd name="T7" fmla="*/ 4 h 15"/>
                  <a:gd name="T8" fmla="*/ 29 w 29"/>
                  <a:gd name="T9" fmla="*/ 4 h 15"/>
                  <a:gd name="T10" fmla="*/ 29 w 29"/>
                  <a:gd name="T11" fmla="*/ 8 h 15"/>
                  <a:gd name="T12" fmla="*/ 29 w 29"/>
                  <a:gd name="T13" fmla="*/ 8 h 15"/>
                  <a:gd name="T14" fmla="*/ 25 w 29"/>
                  <a:gd name="T15" fmla="*/ 11 h 15"/>
                  <a:gd name="T16" fmla="*/ 25 w 29"/>
                  <a:gd name="T17" fmla="*/ 11 h 15"/>
                  <a:gd name="T18" fmla="*/ 25 w 29"/>
                  <a:gd name="T19" fmla="*/ 8 h 15"/>
                  <a:gd name="T20" fmla="*/ 22 w 29"/>
                  <a:gd name="T21" fmla="*/ 11 h 15"/>
                  <a:gd name="T22" fmla="*/ 18 w 29"/>
                  <a:gd name="T23" fmla="*/ 11 h 15"/>
                  <a:gd name="T24" fmla="*/ 15 w 29"/>
                  <a:gd name="T25" fmla="*/ 11 h 15"/>
                  <a:gd name="T26" fmla="*/ 11 w 29"/>
                  <a:gd name="T27" fmla="*/ 11 h 15"/>
                  <a:gd name="T28" fmla="*/ 8 w 29"/>
                  <a:gd name="T29" fmla="*/ 11 h 15"/>
                  <a:gd name="T30" fmla="*/ 4 w 29"/>
                  <a:gd name="T31" fmla="*/ 15 h 15"/>
                  <a:gd name="T32" fmla="*/ 4 w 29"/>
                  <a:gd name="T33" fmla="*/ 15 h 15"/>
                  <a:gd name="T34" fmla="*/ 0 w 29"/>
                  <a:gd name="T35" fmla="*/ 11 h 15"/>
                  <a:gd name="T36" fmla="*/ 0 w 29"/>
                  <a:gd name="T37" fmla="*/ 11 h 15"/>
                  <a:gd name="T38" fmla="*/ 4 w 29"/>
                  <a:gd name="T39" fmla="*/ 8 h 15"/>
                  <a:gd name="T40" fmla="*/ 4 w 29"/>
                  <a:gd name="T41" fmla="*/ 8 h 15"/>
                  <a:gd name="T42" fmla="*/ 4 w 29"/>
                  <a:gd name="T43" fmla="*/ 8 h 15"/>
                  <a:gd name="T44" fmla="*/ 8 w 29"/>
                  <a:gd name="T45" fmla="*/ 4 h 15"/>
                  <a:gd name="T46" fmla="*/ 8 w 29"/>
                  <a:gd name="T47" fmla="*/ 4 h 15"/>
                  <a:gd name="T48" fmla="*/ 4 w 29"/>
                  <a:gd name="T49" fmla="*/ 0 h 15"/>
                  <a:gd name="T50" fmla="*/ 8 w 29"/>
                  <a:gd name="T51" fmla="*/ 0 h 15"/>
                  <a:gd name="T52" fmla="*/ 15 w 29"/>
                  <a:gd name="T53" fmla="*/ 0 h 15"/>
                  <a:gd name="T54" fmla="*/ 15 w 29"/>
                  <a:gd name="T55" fmla="*/ 0 h 15"/>
                  <a:gd name="T56" fmla="*/ 15 w 29"/>
                  <a:gd name="T5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15">
                    <a:moveTo>
                      <a:pt x="15" y="4"/>
                    </a:moveTo>
                    <a:lnTo>
                      <a:pt x="18" y="4"/>
                    </a:lnTo>
                    <a:lnTo>
                      <a:pt x="29" y="0"/>
                    </a:lnTo>
                    <a:lnTo>
                      <a:pt x="29" y="4"/>
                    </a:lnTo>
                    <a:lnTo>
                      <a:pt x="29" y="4"/>
                    </a:lnTo>
                    <a:lnTo>
                      <a:pt x="29" y="8"/>
                    </a:lnTo>
                    <a:lnTo>
                      <a:pt x="29" y="8"/>
                    </a:lnTo>
                    <a:lnTo>
                      <a:pt x="25" y="11"/>
                    </a:lnTo>
                    <a:lnTo>
                      <a:pt x="25" y="11"/>
                    </a:lnTo>
                    <a:lnTo>
                      <a:pt x="25" y="8"/>
                    </a:lnTo>
                    <a:lnTo>
                      <a:pt x="22" y="11"/>
                    </a:lnTo>
                    <a:lnTo>
                      <a:pt x="18" y="11"/>
                    </a:lnTo>
                    <a:lnTo>
                      <a:pt x="15" y="11"/>
                    </a:lnTo>
                    <a:lnTo>
                      <a:pt x="11" y="11"/>
                    </a:lnTo>
                    <a:lnTo>
                      <a:pt x="8" y="11"/>
                    </a:lnTo>
                    <a:lnTo>
                      <a:pt x="4" y="15"/>
                    </a:lnTo>
                    <a:lnTo>
                      <a:pt x="4" y="15"/>
                    </a:lnTo>
                    <a:lnTo>
                      <a:pt x="0" y="11"/>
                    </a:lnTo>
                    <a:lnTo>
                      <a:pt x="0" y="11"/>
                    </a:lnTo>
                    <a:lnTo>
                      <a:pt x="4" y="8"/>
                    </a:lnTo>
                    <a:lnTo>
                      <a:pt x="4" y="8"/>
                    </a:lnTo>
                    <a:lnTo>
                      <a:pt x="4" y="8"/>
                    </a:lnTo>
                    <a:lnTo>
                      <a:pt x="8" y="4"/>
                    </a:lnTo>
                    <a:lnTo>
                      <a:pt x="8" y="4"/>
                    </a:lnTo>
                    <a:lnTo>
                      <a:pt x="4" y="0"/>
                    </a:lnTo>
                    <a:lnTo>
                      <a:pt x="8" y="0"/>
                    </a:lnTo>
                    <a:lnTo>
                      <a:pt x="15" y="0"/>
                    </a:lnTo>
                    <a:lnTo>
                      <a:pt x="15" y="0"/>
                    </a:lnTo>
                    <a:lnTo>
                      <a:pt x="15"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73" name="Freeform 998">
                <a:extLst>
                  <a:ext uri="{FF2B5EF4-FFF2-40B4-BE49-F238E27FC236}">
                    <a16:creationId xmlns:a16="http://schemas.microsoft.com/office/drawing/2014/main" id="{1E2A0082-23F8-45C0-9033-45D1133F72F7}"/>
                  </a:ext>
                </a:extLst>
              </p:cNvPr>
              <p:cNvSpPr>
                <a:spLocks/>
              </p:cNvSpPr>
              <p:nvPr/>
            </p:nvSpPr>
            <p:spPr bwMode="auto">
              <a:xfrm>
                <a:off x="7146" y="989"/>
                <a:ext cx="33" cy="18"/>
              </a:xfrm>
              <a:custGeom>
                <a:avLst/>
                <a:gdLst>
                  <a:gd name="T0" fmla="*/ 4 w 33"/>
                  <a:gd name="T1" fmla="*/ 3 h 18"/>
                  <a:gd name="T2" fmla="*/ 7 w 33"/>
                  <a:gd name="T3" fmla="*/ 0 h 18"/>
                  <a:gd name="T4" fmla="*/ 11 w 33"/>
                  <a:gd name="T5" fmla="*/ 0 h 18"/>
                  <a:gd name="T6" fmla="*/ 18 w 33"/>
                  <a:gd name="T7" fmla="*/ 3 h 18"/>
                  <a:gd name="T8" fmla="*/ 29 w 33"/>
                  <a:gd name="T9" fmla="*/ 7 h 18"/>
                  <a:gd name="T10" fmla="*/ 33 w 33"/>
                  <a:gd name="T11" fmla="*/ 10 h 18"/>
                  <a:gd name="T12" fmla="*/ 33 w 33"/>
                  <a:gd name="T13" fmla="*/ 10 h 18"/>
                  <a:gd name="T14" fmla="*/ 29 w 33"/>
                  <a:gd name="T15" fmla="*/ 10 h 18"/>
                  <a:gd name="T16" fmla="*/ 29 w 33"/>
                  <a:gd name="T17" fmla="*/ 14 h 18"/>
                  <a:gd name="T18" fmla="*/ 29 w 33"/>
                  <a:gd name="T19" fmla="*/ 18 h 18"/>
                  <a:gd name="T20" fmla="*/ 25 w 33"/>
                  <a:gd name="T21" fmla="*/ 18 h 18"/>
                  <a:gd name="T22" fmla="*/ 15 w 33"/>
                  <a:gd name="T23" fmla="*/ 18 h 18"/>
                  <a:gd name="T24" fmla="*/ 11 w 33"/>
                  <a:gd name="T25" fmla="*/ 14 h 18"/>
                  <a:gd name="T26" fmla="*/ 7 w 33"/>
                  <a:gd name="T27" fmla="*/ 10 h 18"/>
                  <a:gd name="T28" fmla="*/ 4 w 33"/>
                  <a:gd name="T29" fmla="*/ 10 h 18"/>
                  <a:gd name="T30" fmla="*/ 0 w 33"/>
                  <a:gd name="T31" fmla="*/ 7 h 18"/>
                  <a:gd name="T32" fmla="*/ 0 w 33"/>
                  <a:gd name="T33" fmla="*/ 7 h 18"/>
                  <a:gd name="T34" fmla="*/ 0 w 33"/>
                  <a:gd name="T35" fmla="*/ 3 h 18"/>
                  <a:gd name="T36" fmla="*/ 4 w 33"/>
                  <a:gd name="T3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18">
                    <a:moveTo>
                      <a:pt x="4" y="3"/>
                    </a:moveTo>
                    <a:lnTo>
                      <a:pt x="7" y="0"/>
                    </a:lnTo>
                    <a:lnTo>
                      <a:pt x="11" y="0"/>
                    </a:lnTo>
                    <a:lnTo>
                      <a:pt x="18" y="3"/>
                    </a:lnTo>
                    <a:lnTo>
                      <a:pt x="29" y="7"/>
                    </a:lnTo>
                    <a:lnTo>
                      <a:pt x="33" y="10"/>
                    </a:lnTo>
                    <a:lnTo>
                      <a:pt x="33" y="10"/>
                    </a:lnTo>
                    <a:lnTo>
                      <a:pt x="29" y="10"/>
                    </a:lnTo>
                    <a:lnTo>
                      <a:pt x="29" y="14"/>
                    </a:lnTo>
                    <a:lnTo>
                      <a:pt x="29" y="18"/>
                    </a:lnTo>
                    <a:lnTo>
                      <a:pt x="25" y="18"/>
                    </a:lnTo>
                    <a:lnTo>
                      <a:pt x="15" y="18"/>
                    </a:lnTo>
                    <a:lnTo>
                      <a:pt x="11" y="14"/>
                    </a:lnTo>
                    <a:lnTo>
                      <a:pt x="7" y="10"/>
                    </a:lnTo>
                    <a:lnTo>
                      <a:pt x="4" y="10"/>
                    </a:lnTo>
                    <a:lnTo>
                      <a:pt x="0" y="7"/>
                    </a:lnTo>
                    <a:lnTo>
                      <a:pt x="0" y="7"/>
                    </a:lnTo>
                    <a:lnTo>
                      <a:pt x="0" y="3"/>
                    </a:lnTo>
                    <a:lnTo>
                      <a:pt x="4"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74" name="Freeform 999">
                <a:extLst>
                  <a:ext uri="{FF2B5EF4-FFF2-40B4-BE49-F238E27FC236}">
                    <a16:creationId xmlns:a16="http://schemas.microsoft.com/office/drawing/2014/main" id="{1AED50AD-BDFE-44D4-B737-61A0C34259D2}"/>
                  </a:ext>
                </a:extLst>
              </p:cNvPr>
              <p:cNvSpPr>
                <a:spLocks/>
              </p:cNvSpPr>
              <p:nvPr/>
            </p:nvSpPr>
            <p:spPr bwMode="auto">
              <a:xfrm>
                <a:off x="7146" y="989"/>
                <a:ext cx="33" cy="18"/>
              </a:xfrm>
              <a:custGeom>
                <a:avLst/>
                <a:gdLst>
                  <a:gd name="T0" fmla="*/ 4 w 33"/>
                  <a:gd name="T1" fmla="*/ 3 h 18"/>
                  <a:gd name="T2" fmla="*/ 7 w 33"/>
                  <a:gd name="T3" fmla="*/ 0 h 18"/>
                  <a:gd name="T4" fmla="*/ 11 w 33"/>
                  <a:gd name="T5" fmla="*/ 0 h 18"/>
                  <a:gd name="T6" fmla="*/ 18 w 33"/>
                  <a:gd name="T7" fmla="*/ 3 h 18"/>
                  <a:gd name="T8" fmla="*/ 29 w 33"/>
                  <a:gd name="T9" fmla="*/ 7 h 18"/>
                  <a:gd name="T10" fmla="*/ 33 w 33"/>
                  <a:gd name="T11" fmla="*/ 10 h 18"/>
                  <a:gd name="T12" fmla="*/ 33 w 33"/>
                  <a:gd name="T13" fmla="*/ 10 h 18"/>
                  <a:gd name="T14" fmla="*/ 29 w 33"/>
                  <a:gd name="T15" fmla="*/ 10 h 18"/>
                  <a:gd name="T16" fmla="*/ 29 w 33"/>
                  <a:gd name="T17" fmla="*/ 14 h 18"/>
                  <a:gd name="T18" fmla="*/ 29 w 33"/>
                  <a:gd name="T19" fmla="*/ 18 h 18"/>
                  <a:gd name="T20" fmla="*/ 25 w 33"/>
                  <a:gd name="T21" fmla="*/ 18 h 18"/>
                  <a:gd name="T22" fmla="*/ 15 w 33"/>
                  <a:gd name="T23" fmla="*/ 18 h 18"/>
                  <a:gd name="T24" fmla="*/ 11 w 33"/>
                  <a:gd name="T25" fmla="*/ 14 h 18"/>
                  <a:gd name="T26" fmla="*/ 7 w 33"/>
                  <a:gd name="T27" fmla="*/ 10 h 18"/>
                  <a:gd name="T28" fmla="*/ 4 w 33"/>
                  <a:gd name="T29" fmla="*/ 10 h 18"/>
                  <a:gd name="T30" fmla="*/ 0 w 33"/>
                  <a:gd name="T31" fmla="*/ 7 h 18"/>
                  <a:gd name="T32" fmla="*/ 0 w 33"/>
                  <a:gd name="T33" fmla="*/ 7 h 18"/>
                  <a:gd name="T34" fmla="*/ 0 w 33"/>
                  <a:gd name="T35" fmla="*/ 3 h 18"/>
                  <a:gd name="T36" fmla="*/ 4 w 33"/>
                  <a:gd name="T3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18">
                    <a:moveTo>
                      <a:pt x="4" y="3"/>
                    </a:moveTo>
                    <a:lnTo>
                      <a:pt x="7" y="0"/>
                    </a:lnTo>
                    <a:lnTo>
                      <a:pt x="11" y="0"/>
                    </a:lnTo>
                    <a:lnTo>
                      <a:pt x="18" y="3"/>
                    </a:lnTo>
                    <a:lnTo>
                      <a:pt x="29" y="7"/>
                    </a:lnTo>
                    <a:lnTo>
                      <a:pt x="33" y="10"/>
                    </a:lnTo>
                    <a:lnTo>
                      <a:pt x="33" y="10"/>
                    </a:lnTo>
                    <a:lnTo>
                      <a:pt x="29" y="10"/>
                    </a:lnTo>
                    <a:lnTo>
                      <a:pt x="29" y="14"/>
                    </a:lnTo>
                    <a:lnTo>
                      <a:pt x="29" y="18"/>
                    </a:lnTo>
                    <a:lnTo>
                      <a:pt x="25" y="18"/>
                    </a:lnTo>
                    <a:lnTo>
                      <a:pt x="15" y="18"/>
                    </a:lnTo>
                    <a:lnTo>
                      <a:pt x="11" y="14"/>
                    </a:lnTo>
                    <a:lnTo>
                      <a:pt x="7" y="10"/>
                    </a:lnTo>
                    <a:lnTo>
                      <a:pt x="4" y="10"/>
                    </a:lnTo>
                    <a:lnTo>
                      <a:pt x="0" y="7"/>
                    </a:lnTo>
                    <a:lnTo>
                      <a:pt x="0" y="7"/>
                    </a:lnTo>
                    <a:lnTo>
                      <a:pt x="0" y="3"/>
                    </a:lnTo>
                    <a:lnTo>
                      <a:pt x="4"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75" name="Freeform 1000">
                <a:extLst>
                  <a:ext uri="{FF2B5EF4-FFF2-40B4-BE49-F238E27FC236}">
                    <a16:creationId xmlns:a16="http://schemas.microsoft.com/office/drawing/2014/main" id="{08A1E21F-6F41-4B43-B17B-573BD81CB1C4}"/>
                  </a:ext>
                </a:extLst>
              </p:cNvPr>
              <p:cNvSpPr>
                <a:spLocks/>
              </p:cNvSpPr>
              <p:nvPr/>
            </p:nvSpPr>
            <p:spPr bwMode="auto">
              <a:xfrm>
                <a:off x="4707" y="1010"/>
                <a:ext cx="43" cy="29"/>
              </a:xfrm>
              <a:custGeom>
                <a:avLst/>
                <a:gdLst>
                  <a:gd name="T0" fmla="*/ 11 w 43"/>
                  <a:gd name="T1" fmla="*/ 0 h 29"/>
                  <a:gd name="T2" fmla="*/ 11 w 43"/>
                  <a:gd name="T3" fmla="*/ 0 h 29"/>
                  <a:gd name="T4" fmla="*/ 11 w 43"/>
                  <a:gd name="T5" fmla="*/ 0 h 29"/>
                  <a:gd name="T6" fmla="*/ 14 w 43"/>
                  <a:gd name="T7" fmla="*/ 0 h 29"/>
                  <a:gd name="T8" fmla="*/ 18 w 43"/>
                  <a:gd name="T9" fmla="*/ 0 h 29"/>
                  <a:gd name="T10" fmla="*/ 21 w 43"/>
                  <a:gd name="T11" fmla="*/ 0 h 29"/>
                  <a:gd name="T12" fmla="*/ 36 w 43"/>
                  <a:gd name="T13" fmla="*/ 7 h 29"/>
                  <a:gd name="T14" fmla="*/ 36 w 43"/>
                  <a:gd name="T15" fmla="*/ 11 h 29"/>
                  <a:gd name="T16" fmla="*/ 39 w 43"/>
                  <a:gd name="T17" fmla="*/ 11 h 29"/>
                  <a:gd name="T18" fmla="*/ 39 w 43"/>
                  <a:gd name="T19" fmla="*/ 7 h 29"/>
                  <a:gd name="T20" fmla="*/ 39 w 43"/>
                  <a:gd name="T21" fmla="*/ 11 h 29"/>
                  <a:gd name="T22" fmla="*/ 43 w 43"/>
                  <a:gd name="T23" fmla="*/ 15 h 29"/>
                  <a:gd name="T24" fmla="*/ 43 w 43"/>
                  <a:gd name="T25" fmla="*/ 18 h 29"/>
                  <a:gd name="T26" fmla="*/ 39 w 43"/>
                  <a:gd name="T27" fmla="*/ 15 h 29"/>
                  <a:gd name="T28" fmla="*/ 36 w 43"/>
                  <a:gd name="T29" fmla="*/ 15 h 29"/>
                  <a:gd name="T30" fmla="*/ 29 w 43"/>
                  <a:gd name="T31" fmla="*/ 22 h 29"/>
                  <a:gd name="T32" fmla="*/ 25 w 43"/>
                  <a:gd name="T33" fmla="*/ 25 h 29"/>
                  <a:gd name="T34" fmla="*/ 21 w 43"/>
                  <a:gd name="T35" fmla="*/ 25 h 29"/>
                  <a:gd name="T36" fmla="*/ 18 w 43"/>
                  <a:gd name="T37" fmla="*/ 29 h 29"/>
                  <a:gd name="T38" fmla="*/ 14 w 43"/>
                  <a:gd name="T39" fmla="*/ 29 h 29"/>
                  <a:gd name="T40" fmla="*/ 11 w 43"/>
                  <a:gd name="T41" fmla="*/ 25 h 29"/>
                  <a:gd name="T42" fmla="*/ 11 w 43"/>
                  <a:gd name="T43" fmla="*/ 29 h 29"/>
                  <a:gd name="T44" fmla="*/ 7 w 43"/>
                  <a:gd name="T45" fmla="*/ 25 h 29"/>
                  <a:gd name="T46" fmla="*/ 3 w 43"/>
                  <a:gd name="T47" fmla="*/ 22 h 29"/>
                  <a:gd name="T48" fmla="*/ 3 w 43"/>
                  <a:gd name="T49" fmla="*/ 22 h 29"/>
                  <a:gd name="T50" fmla="*/ 3 w 43"/>
                  <a:gd name="T51" fmla="*/ 25 h 29"/>
                  <a:gd name="T52" fmla="*/ 3 w 43"/>
                  <a:gd name="T53" fmla="*/ 29 h 29"/>
                  <a:gd name="T54" fmla="*/ 0 w 43"/>
                  <a:gd name="T55" fmla="*/ 25 h 29"/>
                  <a:gd name="T56" fmla="*/ 0 w 43"/>
                  <a:gd name="T57" fmla="*/ 22 h 29"/>
                  <a:gd name="T58" fmla="*/ 0 w 43"/>
                  <a:gd name="T59" fmla="*/ 18 h 29"/>
                  <a:gd name="T60" fmla="*/ 0 w 43"/>
                  <a:gd name="T61" fmla="*/ 11 h 29"/>
                  <a:gd name="T62" fmla="*/ 3 w 43"/>
                  <a:gd name="T63" fmla="*/ 7 h 29"/>
                  <a:gd name="T64" fmla="*/ 7 w 43"/>
                  <a:gd name="T65" fmla="*/ 4 h 29"/>
                  <a:gd name="T66" fmla="*/ 11 w 43"/>
                  <a:gd name="T6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 h="29">
                    <a:moveTo>
                      <a:pt x="11" y="0"/>
                    </a:moveTo>
                    <a:lnTo>
                      <a:pt x="11" y="0"/>
                    </a:lnTo>
                    <a:lnTo>
                      <a:pt x="11" y="0"/>
                    </a:lnTo>
                    <a:lnTo>
                      <a:pt x="14" y="0"/>
                    </a:lnTo>
                    <a:lnTo>
                      <a:pt x="18" y="0"/>
                    </a:lnTo>
                    <a:lnTo>
                      <a:pt x="21" y="0"/>
                    </a:lnTo>
                    <a:lnTo>
                      <a:pt x="36" y="7"/>
                    </a:lnTo>
                    <a:lnTo>
                      <a:pt x="36" y="11"/>
                    </a:lnTo>
                    <a:lnTo>
                      <a:pt x="39" y="11"/>
                    </a:lnTo>
                    <a:lnTo>
                      <a:pt x="39" y="7"/>
                    </a:lnTo>
                    <a:lnTo>
                      <a:pt x="39" y="11"/>
                    </a:lnTo>
                    <a:lnTo>
                      <a:pt x="43" y="15"/>
                    </a:lnTo>
                    <a:lnTo>
                      <a:pt x="43" y="18"/>
                    </a:lnTo>
                    <a:lnTo>
                      <a:pt x="39" y="15"/>
                    </a:lnTo>
                    <a:lnTo>
                      <a:pt x="36" y="15"/>
                    </a:lnTo>
                    <a:lnTo>
                      <a:pt x="29" y="22"/>
                    </a:lnTo>
                    <a:lnTo>
                      <a:pt x="25" y="25"/>
                    </a:lnTo>
                    <a:lnTo>
                      <a:pt x="21" y="25"/>
                    </a:lnTo>
                    <a:lnTo>
                      <a:pt x="18" y="29"/>
                    </a:lnTo>
                    <a:lnTo>
                      <a:pt x="14" y="29"/>
                    </a:lnTo>
                    <a:lnTo>
                      <a:pt x="11" y="25"/>
                    </a:lnTo>
                    <a:lnTo>
                      <a:pt x="11" y="29"/>
                    </a:lnTo>
                    <a:lnTo>
                      <a:pt x="7" y="25"/>
                    </a:lnTo>
                    <a:lnTo>
                      <a:pt x="3" y="22"/>
                    </a:lnTo>
                    <a:lnTo>
                      <a:pt x="3" y="22"/>
                    </a:lnTo>
                    <a:lnTo>
                      <a:pt x="3" y="25"/>
                    </a:lnTo>
                    <a:lnTo>
                      <a:pt x="3" y="29"/>
                    </a:lnTo>
                    <a:lnTo>
                      <a:pt x="0" y="25"/>
                    </a:lnTo>
                    <a:lnTo>
                      <a:pt x="0" y="22"/>
                    </a:lnTo>
                    <a:lnTo>
                      <a:pt x="0" y="18"/>
                    </a:lnTo>
                    <a:lnTo>
                      <a:pt x="0" y="11"/>
                    </a:lnTo>
                    <a:lnTo>
                      <a:pt x="3" y="7"/>
                    </a:lnTo>
                    <a:lnTo>
                      <a:pt x="7" y="4"/>
                    </a:lnTo>
                    <a:lnTo>
                      <a:pt x="11"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76" name="Freeform 1001">
                <a:extLst>
                  <a:ext uri="{FF2B5EF4-FFF2-40B4-BE49-F238E27FC236}">
                    <a16:creationId xmlns:a16="http://schemas.microsoft.com/office/drawing/2014/main" id="{A796105D-92D8-4244-98EB-2DA3F713C998}"/>
                  </a:ext>
                </a:extLst>
              </p:cNvPr>
              <p:cNvSpPr>
                <a:spLocks/>
              </p:cNvSpPr>
              <p:nvPr/>
            </p:nvSpPr>
            <p:spPr bwMode="auto">
              <a:xfrm>
                <a:off x="4707" y="1010"/>
                <a:ext cx="43" cy="29"/>
              </a:xfrm>
              <a:custGeom>
                <a:avLst/>
                <a:gdLst>
                  <a:gd name="T0" fmla="*/ 11 w 43"/>
                  <a:gd name="T1" fmla="*/ 0 h 29"/>
                  <a:gd name="T2" fmla="*/ 11 w 43"/>
                  <a:gd name="T3" fmla="*/ 0 h 29"/>
                  <a:gd name="T4" fmla="*/ 11 w 43"/>
                  <a:gd name="T5" fmla="*/ 0 h 29"/>
                  <a:gd name="T6" fmla="*/ 14 w 43"/>
                  <a:gd name="T7" fmla="*/ 0 h 29"/>
                  <a:gd name="T8" fmla="*/ 18 w 43"/>
                  <a:gd name="T9" fmla="*/ 0 h 29"/>
                  <a:gd name="T10" fmla="*/ 21 w 43"/>
                  <a:gd name="T11" fmla="*/ 0 h 29"/>
                  <a:gd name="T12" fmla="*/ 36 w 43"/>
                  <a:gd name="T13" fmla="*/ 7 h 29"/>
                  <a:gd name="T14" fmla="*/ 36 w 43"/>
                  <a:gd name="T15" fmla="*/ 11 h 29"/>
                  <a:gd name="T16" fmla="*/ 39 w 43"/>
                  <a:gd name="T17" fmla="*/ 11 h 29"/>
                  <a:gd name="T18" fmla="*/ 39 w 43"/>
                  <a:gd name="T19" fmla="*/ 7 h 29"/>
                  <a:gd name="T20" fmla="*/ 39 w 43"/>
                  <a:gd name="T21" fmla="*/ 11 h 29"/>
                  <a:gd name="T22" fmla="*/ 43 w 43"/>
                  <a:gd name="T23" fmla="*/ 15 h 29"/>
                  <a:gd name="T24" fmla="*/ 43 w 43"/>
                  <a:gd name="T25" fmla="*/ 18 h 29"/>
                  <a:gd name="T26" fmla="*/ 39 w 43"/>
                  <a:gd name="T27" fmla="*/ 15 h 29"/>
                  <a:gd name="T28" fmla="*/ 36 w 43"/>
                  <a:gd name="T29" fmla="*/ 15 h 29"/>
                  <a:gd name="T30" fmla="*/ 29 w 43"/>
                  <a:gd name="T31" fmla="*/ 22 h 29"/>
                  <a:gd name="T32" fmla="*/ 25 w 43"/>
                  <a:gd name="T33" fmla="*/ 25 h 29"/>
                  <a:gd name="T34" fmla="*/ 21 w 43"/>
                  <a:gd name="T35" fmla="*/ 25 h 29"/>
                  <a:gd name="T36" fmla="*/ 18 w 43"/>
                  <a:gd name="T37" fmla="*/ 29 h 29"/>
                  <a:gd name="T38" fmla="*/ 14 w 43"/>
                  <a:gd name="T39" fmla="*/ 29 h 29"/>
                  <a:gd name="T40" fmla="*/ 11 w 43"/>
                  <a:gd name="T41" fmla="*/ 25 h 29"/>
                  <a:gd name="T42" fmla="*/ 11 w 43"/>
                  <a:gd name="T43" fmla="*/ 29 h 29"/>
                  <a:gd name="T44" fmla="*/ 7 w 43"/>
                  <a:gd name="T45" fmla="*/ 25 h 29"/>
                  <a:gd name="T46" fmla="*/ 3 w 43"/>
                  <a:gd name="T47" fmla="*/ 22 h 29"/>
                  <a:gd name="T48" fmla="*/ 3 w 43"/>
                  <a:gd name="T49" fmla="*/ 22 h 29"/>
                  <a:gd name="T50" fmla="*/ 3 w 43"/>
                  <a:gd name="T51" fmla="*/ 25 h 29"/>
                  <a:gd name="T52" fmla="*/ 3 w 43"/>
                  <a:gd name="T53" fmla="*/ 29 h 29"/>
                  <a:gd name="T54" fmla="*/ 0 w 43"/>
                  <a:gd name="T55" fmla="*/ 25 h 29"/>
                  <a:gd name="T56" fmla="*/ 0 w 43"/>
                  <a:gd name="T57" fmla="*/ 22 h 29"/>
                  <a:gd name="T58" fmla="*/ 0 w 43"/>
                  <a:gd name="T59" fmla="*/ 18 h 29"/>
                  <a:gd name="T60" fmla="*/ 0 w 43"/>
                  <a:gd name="T61" fmla="*/ 11 h 29"/>
                  <a:gd name="T62" fmla="*/ 3 w 43"/>
                  <a:gd name="T63" fmla="*/ 7 h 29"/>
                  <a:gd name="T64" fmla="*/ 7 w 43"/>
                  <a:gd name="T65" fmla="*/ 4 h 29"/>
                  <a:gd name="T66" fmla="*/ 11 w 43"/>
                  <a:gd name="T6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 h="29">
                    <a:moveTo>
                      <a:pt x="11" y="0"/>
                    </a:moveTo>
                    <a:lnTo>
                      <a:pt x="11" y="0"/>
                    </a:lnTo>
                    <a:lnTo>
                      <a:pt x="11" y="0"/>
                    </a:lnTo>
                    <a:lnTo>
                      <a:pt x="14" y="0"/>
                    </a:lnTo>
                    <a:lnTo>
                      <a:pt x="18" y="0"/>
                    </a:lnTo>
                    <a:lnTo>
                      <a:pt x="21" y="0"/>
                    </a:lnTo>
                    <a:lnTo>
                      <a:pt x="36" y="7"/>
                    </a:lnTo>
                    <a:lnTo>
                      <a:pt x="36" y="11"/>
                    </a:lnTo>
                    <a:lnTo>
                      <a:pt x="39" y="11"/>
                    </a:lnTo>
                    <a:lnTo>
                      <a:pt x="39" y="7"/>
                    </a:lnTo>
                    <a:lnTo>
                      <a:pt x="39" y="11"/>
                    </a:lnTo>
                    <a:lnTo>
                      <a:pt x="43" y="15"/>
                    </a:lnTo>
                    <a:lnTo>
                      <a:pt x="43" y="18"/>
                    </a:lnTo>
                    <a:lnTo>
                      <a:pt x="39" y="15"/>
                    </a:lnTo>
                    <a:lnTo>
                      <a:pt x="36" y="15"/>
                    </a:lnTo>
                    <a:lnTo>
                      <a:pt x="29" y="22"/>
                    </a:lnTo>
                    <a:lnTo>
                      <a:pt x="25" y="25"/>
                    </a:lnTo>
                    <a:lnTo>
                      <a:pt x="21" y="25"/>
                    </a:lnTo>
                    <a:lnTo>
                      <a:pt x="18" y="29"/>
                    </a:lnTo>
                    <a:lnTo>
                      <a:pt x="14" y="29"/>
                    </a:lnTo>
                    <a:lnTo>
                      <a:pt x="11" y="25"/>
                    </a:lnTo>
                    <a:lnTo>
                      <a:pt x="11" y="29"/>
                    </a:lnTo>
                    <a:lnTo>
                      <a:pt x="7" y="25"/>
                    </a:lnTo>
                    <a:lnTo>
                      <a:pt x="3" y="22"/>
                    </a:lnTo>
                    <a:lnTo>
                      <a:pt x="3" y="22"/>
                    </a:lnTo>
                    <a:lnTo>
                      <a:pt x="3" y="25"/>
                    </a:lnTo>
                    <a:lnTo>
                      <a:pt x="3" y="29"/>
                    </a:lnTo>
                    <a:lnTo>
                      <a:pt x="0" y="25"/>
                    </a:lnTo>
                    <a:lnTo>
                      <a:pt x="0" y="22"/>
                    </a:lnTo>
                    <a:lnTo>
                      <a:pt x="0" y="18"/>
                    </a:lnTo>
                    <a:lnTo>
                      <a:pt x="0" y="11"/>
                    </a:lnTo>
                    <a:lnTo>
                      <a:pt x="3" y="7"/>
                    </a:lnTo>
                    <a:lnTo>
                      <a:pt x="7" y="4"/>
                    </a:lnTo>
                    <a:lnTo>
                      <a:pt x="11"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77" name="Freeform 1002">
                <a:extLst>
                  <a:ext uri="{FF2B5EF4-FFF2-40B4-BE49-F238E27FC236}">
                    <a16:creationId xmlns:a16="http://schemas.microsoft.com/office/drawing/2014/main" id="{E1915BDC-9ABB-4400-9054-547188D4F9C8}"/>
                  </a:ext>
                </a:extLst>
              </p:cNvPr>
              <p:cNvSpPr>
                <a:spLocks/>
              </p:cNvSpPr>
              <p:nvPr/>
            </p:nvSpPr>
            <p:spPr bwMode="auto">
              <a:xfrm>
                <a:off x="4918" y="974"/>
                <a:ext cx="40" cy="29"/>
              </a:xfrm>
              <a:custGeom>
                <a:avLst/>
                <a:gdLst>
                  <a:gd name="T0" fmla="*/ 4 w 40"/>
                  <a:gd name="T1" fmla="*/ 18 h 29"/>
                  <a:gd name="T2" fmla="*/ 4 w 40"/>
                  <a:gd name="T3" fmla="*/ 18 h 29"/>
                  <a:gd name="T4" fmla="*/ 4 w 40"/>
                  <a:gd name="T5" fmla="*/ 15 h 29"/>
                  <a:gd name="T6" fmla="*/ 4 w 40"/>
                  <a:gd name="T7" fmla="*/ 11 h 29"/>
                  <a:gd name="T8" fmla="*/ 0 w 40"/>
                  <a:gd name="T9" fmla="*/ 11 h 29"/>
                  <a:gd name="T10" fmla="*/ 0 w 40"/>
                  <a:gd name="T11" fmla="*/ 7 h 29"/>
                  <a:gd name="T12" fmla="*/ 4 w 40"/>
                  <a:gd name="T13" fmla="*/ 11 h 29"/>
                  <a:gd name="T14" fmla="*/ 7 w 40"/>
                  <a:gd name="T15" fmla="*/ 7 h 29"/>
                  <a:gd name="T16" fmla="*/ 0 w 40"/>
                  <a:gd name="T17" fmla="*/ 7 h 29"/>
                  <a:gd name="T18" fmla="*/ 4 w 40"/>
                  <a:gd name="T19" fmla="*/ 7 h 29"/>
                  <a:gd name="T20" fmla="*/ 4 w 40"/>
                  <a:gd name="T21" fmla="*/ 4 h 29"/>
                  <a:gd name="T22" fmla="*/ 7 w 40"/>
                  <a:gd name="T23" fmla="*/ 0 h 29"/>
                  <a:gd name="T24" fmla="*/ 11 w 40"/>
                  <a:gd name="T25" fmla="*/ 0 h 29"/>
                  <a:gd name="T26" fmla="*/ 15 w 40"/>
                  <a:gd name="T27" fmla="*/ 4 h 29"/>
                  <a:gd name="T28" fmla="*/ 18 w 40"/>
                  <a:gd name="T29" fmla="*/ 7 h 29"/>
                  <a:gd name="T30" fmla="*/ 18 w 40"/>
                  <a:gd name="T31" fmla="*/ 7 h 29"/>
                  <a:gd name="T32" fmla="*/ 25 w 40"/>
                  <a:gd name="T33" fmla="*/ 11 h 29"/>
                  <a:gd name="T34" fmla="*/ 29 w 40"/>
                  <a:gd name="T35" fmla="*/ 15 h 29"/>
                  <a:gd name="T36" fmla="*/ 40 w 40"/>
                  <a:gd name="T37" fmla="*/ 22 h 29"/>
                  <a:gd name="T38" fmla="*/ 40 w 40"/>
                  <a:gd name="T39" fmla="*/ 25 h 29"/>
                  <a:gd name="T40" fmla="*/ 40 w 40"/>
                  <a:gd name="T41" fmla="*/ 29 h 29"/>
                  <a:gd name="T42" fmla="*/ 36 w 40"/>
                  <a:gd name="T43" fmla="*/ 29 h 29"/>
                  <a:gd name="T44" fmla="*/ 32 w 40"/>
                  <a:gd name="T45" fmla="*/ 25 h 29"/>
                  <a:gd name="T46" fmla="*/ 32 w 40"/>
                  <a:gd name="T47" fmla="*/ 29 h 29"/>
                  <a:gd name="T48" fmla="*/ 25 w 40"/>
                  <a:gd name="T49" fmla="*/ 29 h 29"/>
                  <a:gd name="T50" fmla="*/ 22 w 40"/>
                  <a:gd name="T51" fmla="*/ 25 h 29"/>
                  <a:gd name="T52" fmla="*/ 22 w 40"/>
                  <a:gd name="T53" fmla="*/ 25 h 29"/>
                  <a:gd name="T54" fmla="*/ 18 w 40"/>
                  <a:gd name="T55" fmla="*/ 22 h 29"/>
                  <a:gd name="T56" fmla="*/ 15 w 40"/>
                  <a:gd name="T57" fmla="*/ 22 h 29"/>
                  <a:gd name="T58" fmla="*/ 11 w 40"/>
                  <a:gd name="T59" fmla="*/ 18 h 29"/>
                  <a:gd name="T60" fmla="*/ 11 w 40"/>
                  <a:gd name="T61" fmla="*/ 22 h 29"/>
                  <a:gd name="T62" fmla="*/ 15 w 40"/>
                  <a:gd name="T63" fmla="*/ 25 h 29"/>
                  <a:gd name="T64" fmla="*/ 15 w 40"/>
                  <a:gd name="T65" fmla="*/ 25 h 29"/>
                  <a:gd name="T66" fmla="*/ 11 w 40"/>
                  <a:gd name="T67" fmla="*/ 22 h 29"/>
                  <a:gd name="T68" fmla="*/ 4 w 40"/>
                  <a:gd name="T69"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29">
                    <a:moveTo>
                      <a:pt x="4" y="18"/>
                    </a:moveTo>
                    <a:lnTo>
                      <a:pt x="4" y="18"/>
                    </a:lnTo>
                    <a:lnTo>
                      <a:pt x="4" y="15"/>
                    </a:lnTo>
                    <a:lnTo>
                      <a:pt x="4" y="11"/>
                    </a:lnTo>
                    <a:lnTo>
                      <a:pt x="0" y="11"/>
                    </a:lnTo>
                    <a:lnTo>
                      <a:pt x="0" y="7"/>
                    </a:lnTo>
                    <a:lnTo>
                      <a:pt x="4" y="11"/>
                    </a:lnTo>
                    <a:lnTo>
                      <a:pt x="7" y="7"/>
                    </a:lnTo>
                    <a:lnTo>
                      <a:pt x="0" y="7"/>
                    </a:lnTo>
                    <a:lnTo>
                      <a:pt x="4" y="7"/>
                    </a:lnTo>
                    <a:lnTo>
                      <a:pt x="4" y="4"/>
                    </a:lnTo>
                    <a:lnTo>
                      <a:pt x="7" y="0"/>
                    </a:lnTo>
                    <a:lnTo>
                      <a:pt x="11" y="0"/>
                    </a:lnTo>
                    <a:lnTo>
                      <a:pt x="15" y="4"/>
                    </a:lnTo>
                    <a:lnTo>
                      <a:pt x="18" y="7"/>
                    </a:lnTo>
                    <a:lnTo>
                      <a:pt x="18" y="7"/>
                    </a:lnTo>
                    <a:lnTo>
                      <a:pt x="25" y="11"/>
                    </a:lnTo>
                    <a:lnTo>
                      <a:pt x="29" y="15"/>
                    </a:lnTo>
                    <a:lnTo>
                      <a:pt x="40" y="22"/>
                    </a:lnTo>
                    <a:lnTo>
                      <a:pt x="40" y="25"/>
                    </a:lnTo>
                    <a:lnTo>
                      <a:pt x="40" y="29"/>
                    </a:lnTo>
                    <a:lnTo>
                      <a:pt x="36" y="29"/>
                    </a:lnTo>
                    <a:lnTo>
                      <a:pt x="32" y="25"/>
                    </a:lnTo>
                    <a:lnTo>
                      <a:pt x="32" y="29"/>
                    </a:lnTo>
                    <a:lnTo>
                      <a:pt x="25" y="29"/>
                    </a:lnTo>
                    <a:lnTo>
                      <a:pt x="22" y="25"/>
                    </a:lnTo>
                    <a:lnTo>
                      <a:pt x="22" y="25"/>
                    </a:lnTo>
                    <a:lnTo>
                      <a:pt x="18" y="22"/>
                    </a:lnTo>
                    <a:lnTo>
                      <a:pt x="15" y="22"/>
                    </a:lnTo>
                    <a:lnTo>
                      <a:pt x="11" y="18"/>
                    </a:lnTo>
                    <a:lnTo>
                      <a:pt x="11" y="22"/>
                    </a:lnTo>
                    <a:lnTo>
                      <a:pt x="15" y="25"/>
                    </a:lnTo>
                    <a:lnTo>
                      <a:pt x="15" y="25"/>
                    </a:lnTo>
                    <a:lnTo>
                      <a:pt x="11" y="22"/>
                    </a:lnTo>
                    <a:lnTo>
                      <a:pt x="4" y="1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78" name="Freeform 1003">
                <a:extLst>
                  <a:ext uri="{FF2B5EF4-FFF2-40B4-BE49-F238E27FC236}">
                    <a16:creationId xmlns:a16="http://schemas.microsoft.com/office/drawing/2014/main" id="{D1EFFC87-23CA-48ED-87A2-BDB6A6074F9E}"/>
                  </a:ext>
                </a:extLst>
              </p:cNvPr>
              <p:cNvSpPr>
                <a:spLocks/>
              </p:cNvSpPr>
              <p:nvPr/>
            </p:nvSpPr>
            <p:spPr bwMode="auto">
              <a:xfrm>
                <a:off x="4918" y="974"/>
                <a:ext cx="40" cy="29"/>
              </a:xfrm>
              <a:custGeom>
                <a:avLst/>
                <a:gdLst>
                  <a:gd name="T0" fmla="*/ 4 w 40"/>
                  <a:gd name="T1" fmla="*/ 18 h 29"/>
                  <a:gd name="T2" fmla="*/ 4 w 40"/>
                  <a:gd name="T3" fmla="*/ 18 h 29"/>
                  <a:gd name="T4" fmla="*/ 4 w 40"/>
                  <a:gd name="T5" fmla="*/ 15 h 29"/>
                  <a:gd name="T6" fmla="*/ 4 w 40"/>
                  <a:gd name="T7" fmla="*/ 11 h 29"/>
                  <a:gd name="T8" fmla="*/ 0 w 40"/>
                  <a:gd name="T9" fmla="*/ 11 h 29"/>
                  <a:gd name="T10" fmla="*/ 0 w 40"/>
                  <a:gd name="T11" fmla="*/ 7 h 29"/>
                  <a:gd name="T12" fmla="*/ 4 w 40"/>
                  <a:gd name="T13" fmla="*/ 11 h 29"/>
                  <a:gd name="T14" fmla="*/ 7 w 40"/>
                  <a:gd name="T15" fmla="*/ 7 h 29"/>
                  <a:gd name="T16" fmla="*/ 0 w 40"/>
                  <a:gd name="T17" fmla="*/ 7 h 29"/>
                  <a:gd name="T18" fmla="*/ 4 w 40"/>
                  <a:gd name="T19" fmla="*/ 7 h 29"/>
                  <a:gd name="T20" fmla="*/ 4 w 40"/>
                  <a:gd name="T21" fmla="*/ 4 h 29"/>
                  <a:gd name="T22" fmla="*/ 7 w 40"/>
                  <a:gd name="T23" fmla="*/ 0 h 29"/>
                  <a:gd name="T24" fmla="*/ 11 w 40"/>
                  <a:gd name="T25" fmla="*/ 0 h 29"/>
                  <a:gd name="T26" fmla="*/ 15 w 40"/>
                  <a:gd name="T27" fmla="*/ 4 h 29"/>
                  <a:gd name="T28" fmla="*/ 18 w 40"/>
                  <a:gd name="T29" fmla="*/ 7 h 29"/>
                  <a:gd name="T30" fmla="*/ 18 w 40"/>
                  <a:gd name="T31" fmla="*/ 7 h 29"/>
                  <a:gd name="T32" fmla="*/ 25 w 40"/>
                  <a:gd name="T33" fmla="*/ 11 h 29"/>
                  <a:gd name="T34" fmla="*/ 29 w 40"/>
                  <a:gd name="T35" fmla="*/ 15 h 29"/>
                  <a:gd name="T36" fmla="*/ 40 w 40"/>
                  <a:gd name="T37" fmla="*/ 22 h 29"/>
                  <a:gd name="T38" fmla="*/ 40 w 40"/>
                  <a:gd name="T39" fmla="*/ 25 h 29"/>
                  <a:gd name="T40" fmla="*/ 40 w 40"/>
                  <a:gd name="T41" fmla="*/ 29 h 29"/>
                  <a:gd name="T42" fmla="*/ 36 w 40"/>
                  <a:gd name="T43" fmla="*/ 29 h 29"/>
                  <a:gd name="T44" fmla="*/ 32 w 40"/>
                  <a:gd name="T45" fmla="*/ 25 h 29"/>
                  <a:gd name="T46" fmla="*/ 32 w 40"/>
                  <a:gd name="T47" fmla="*/ 29 h 29"/>
                  <a:gd name="T48" fmla="*/ 25 w 40"/>
                  <a:gd name="T49" fmla="*/ 29 h 29"/>
                  <a:gd name="T50" fmla="*/ 22 w 40"/>
                  <a:gd name="T51" fmla="*/ 25 h 29"/>
                  <a:gd name="T52" fmla="*/ 22 w 40"/>
                  <a:gd name="T53" fmla="*/ 25 h 29"/>
                  <a:gd name="T54" fmla="*/ 18 w 40"/>
                  <a:gd name="T55" fmla="*/ 22 h 29"/>
                  <a:gd name="T56" fmla="*/ 15 w 40"/>
                  <a:gd name="T57" fmla="*/ 22 h 29"/>
                  <a:gd name="T58" fmla="*/ 11 w 40"/>
                  <a:gd name="T59" fmla="*/ 18 h 29"/>
                  <a:gd name="T60" fmla="*/ 11 w 40"/>
                  <a:gd name="T61" fmla="*/ 22 h 29"/>
                  <a:gd name="T62" fmla="*/ 15 w 40"/>
                  <a:gd name="T63" fmla="*/ 25 h 29"/>
                  <a:gd name="T64" fmla="*/ 15 w 40"/>
                  <a:gd name="T65" fmla="*/ 25 h 29"/>
                  <a:gd name="T66" fmla="*/ 11 w 40"/>
                  <a:gd name="T67" fmla="*/ 22 h 29"/>
                  <a:gd name="T68" fmla="*/ 4 w 40"/>
                  <a:gd name="T69"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29">
                    <a:moveTo>
                      <a:pt x="4" y="18"/>
                    </a:moveTo>
                    <a:lnTo>
                      <a:pt x="4" y="18"/>
                    </a:lnTo>
                    <a:lnTo>
                      <a:pt x="4" y="15"/>
                    </a:lnTo>
                    <a:lnTo>
                      <a:pt x="4" y="11"/>
                    </a:lnTo>
                    <a:lnTo>
                      <a:pt x="0" y="11"/>
                    </a:lnTo>
                    <a:lnTo>
                      <a:pt x="0" y="7"/>
                    </a:lnTo>
                    <a:lnTo>
                      <a:pt x="4" y="11"/>
                    </a:lnTo>
                    <a:lnTo>
                      <a:pt x="7" y="7"/>
                    </a:lnTo>
                    <a:lnTo>
                      <a:pt x="0" y="7"/>
                    </a:lnTo>
                    <a:lnTo>
                      <a:pt x="4" y="7"/>
                    </a:lnTo>
                    <a:lnTo>
                      <a:pt x="4" y="4"/>
                    </a:lnTo>
                    <a:lnTo>
                      <a:pt x="7" y="0"/>
                    </a:lnTo>
                    <a:lnTo>
                      <a:pt x="11" y="0"/>
                    </a:lnTo>
                    <a:lnTo>
                      <a:pt x="15" y="4"/>
                    </a:lnTo>
                    <a:lnTo>
                      <a:pt x="18" y="7"/>
                    </a:lnTo>
                    <a:lnTo>
                      <a:pt x="18" y="7"/>
                    </a:lnTo>
                    <a:lnTo>
                      <a:pt x="25" y="11"/>
                    </a:lnTo>
                    <a:lnTo>
                      <a:pt x="29" y="15"/>
                    </a:lnTo>
                    <a:lnTo>
                      <a:pt x="40" y="22"/>
                    </a:lnTo>
                    <a:lnTo>
                      <a:pt x="40" y="25"/>
                    </a:lnTo>
                    <a:lnTo>
                      <a:pt x="40" y="29"/>
                    </a:lnTo>
                    <a:lnTo>
                      <a:pt x="36" y="29"/>
                    </a:lnTo>
                    <a:lnTo>
                      <a:pt x="32" y="25"/>
                    </a:lnTo>
                    <a:lnTo>
                      <a:pt x="32" y="29"/>
                    </a:lnTo>
                    <a:lnTo>
                      <a:pt x="25" y="29"/>
                    </a:lnTo>
                    <a:lnTo>
                      <a:pt x="22" y="25"/>
                    </a:lnTo>
                    <a:lnTo>
                      <a:pt x="22" y="25"/>
                    </a:lnTo>
                    <a:lnTo>
                      <a:pt x="18" y="22"/>
                    </a:lnTo>
                    <a:lnTo>
                      <a:pt x="15" y="22"/>
                    </a:lnTo>
                    <a:lnTo>
                      <a:pt x="11" y="18"/>
                    </a:lnTo>
                    <a:lnTo>
                      <a:pt x="11" y="22"/>
                    </a:lnTo>
                    <a:lnTo>
                      <a:pt x="15" y="25"/>
                    </a:lnTo>
                    <a:lnTo>
                      <a:pt x="15" y="25"/>
                    </a:lnTo>
                    <a:lnTo>
                      <a:pt x="11" y="22"/>
                    </a:lnTo>
                    <a:lnTo>
                      <a:pt x="4" y="1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79" name="Freeform 1004">
                <a:extLst>
                  <a:ext uri="{FF2B5EF4-FFF2-40B4-BE49-F238E27FC236}">
                    <a16:creationId xmlns:a16="http://schemas.microsoft.com/office/drawing/2014/main" id="{896F6BD5-EE53-4714-AD5B-1CE9D3666920}"/>
                  </a:ext>
                </a:extLst>
              </p:cNvPr>
              <p:cNvSpPr>
                <a:spLocks/>
              </p:cNvSpPr>
              <p:nvPr/>
            </p:nvSpPr>
            <p:spPr bwMode="auto">
              <a:xfrm>
                <a:off x="5155" y="860"/>
                <a:ext cx="28" cy="17"/>
              </a:xfrm>
              <a:custGeom>
                <a:avLst/>
                <a:gdLst>
                  <a:gd name="T0" fmla="*/ 0 w 28"/>
                  <a:gd name="T1" fmla="*/ 17 h 17"/>
                  <a:gd name="T2" fmla="*/ 0 w 28"/>
                  <a:gd name="T3" fmla="*/ 17 h 17"/>
                  <a:gd name="T4" fmla="*/ 3 w 28"/>
                  <a:gd name="T5" fmla="*/ 10 h 17"/>
                  <a:gd name="T6" fmla="*/ 3 w 28"/>
                  <a:gd name="T7" fmla="*/ 10 h 17"/>
                  <a:gd name="T8" fmla="*/ 0 w 28"/>
                  <a:gd name="T9" fmla="*/ 7 h 17"/>
                  <a:gd name="T10" fmla="*/ 7 w 28"/>
                  <a:gd name="T11" fmla="*/ 0 h 17"/>
                  <a:gd name="T12" fmla="*/ 14 w 28"/>
                  <a:gd name="T13" fmla="*/ 0 h 17"/>
                  <a:gd name="T14" fmla="*/ 18 w 28"/>
                  <a:gd name="T15" fmla="*/ 0 h 17"/>
                  <a:gd name="T16" fmla="*/ 21 w 28"/>
                  <a:gd name="T17" fmla="*/ 3 h 17"/>
                  <a:gd name="T18" fmla="*/ 18 w 28"/>
                  <a:gd name="T19" fmla="*/ 7 h 17"/>
                  <a:gd name="T20" fmla="*/ 28 w 28"/>
                  <a:gd name="T21" fmla="*/ 7 h 17"/>
                  <a:gd name="T22" fmla="*/ 28 w 28"/>
                  <a:gd name="T23" fmla="*/ 10 h 17"/>
                  <a:gd name="T24" fmla="*/ 25 w 28"/>
                  <a:gd name="T25" fmla="*/ 10 h 17"/>
                  <a:gd name="T26" fmla="*/ 21 w 28"/>
                  <a:gd name="T27" fmla="*/ 14 h 17"/>
                  <a:gd name="T28" fmla="*/ 14 w 28"/>
                  <a:gd name="T29" fmla="*/ 14 h 17"/>
                  <a:gd name="T30" fmla="*/ 7 w 28"/>
                  <a:gd name="T31" fmla="*/ 14 h 17"/>
                  <a:gd name="T32" fmla="*/ 7 w 28"/>
                  <a:gd name="T33" fmla="*/ 14 h 17"/>
                  <a:gd name="T34" fmla="*/ 3 w 28"/>
                  <a:gd name="T35" fmla="*/ 17 h 17"/>
                  <a:gd name="T36" fmla="*/ 0 w 28"/>
                  <a:gd name="T3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7">
                    <a:moveTo>
                      <a:pt x="0" y="17"/>
                    </a:moveTo>
                    <a:lnTo>
                      <a:pt x="0" y="17"/>
                    </a:lnTo>
                    <a:lnTo>
                      <a:pt x="3" y="10"/>
                    </a:lnTo>
                    <a:lnTo>
                      <a:pt x="3" y="10"/>
                    </a:lnTo>
                    <a:lnTo>
                      <a:pt x="0" y="7"/>
                    </a:lnTo>
                    <a:lnTo>
                      <a:pt x="7" y="0"/>
                    </a:lnTo>
                    <a:lnTo>
                      <a:pt x="14" y="0"/>
                    </a:lnTo>
                    <a:lnTo>
                      <a:pt x="18" y="0"/>
                    </a:lnTo>
                    <a:lnTo>
                      <a:pt x="21" y="3"/>
                    </a:lnTo>
                    <a:lnTo>
                      <a:pt x="18" y="7"/>
                    </a:lnTo>
                    <a:lnTo>
                      <a:pt x="28" y="7"/>
                    </a:lnTo>
                    <a:lnTo>
                      <a:pt x="28" y="10"/>
                    </a:lnTo>
                    <a:lnTo>
                      <a:pt x="25" y="10"/>
                    </a:lnTo>
                    <a:lnTo>
                      <a:pt x="21" y="14"/>
                    </a:lnTo>
                    <a:lnTo>
                      <a:pt x="14" y="14"/>
                    </a:lnTo>
                    <a:lnTo>
                      <a:pt x="7" y="14"/>
                    </a:lnTo>
                    <a:lnTo>
                      <a:pt x="7" y="14"/>
                    </a:lnTo>
                    <a:lnTo>
                      <a:pt x="3" y="17"/>
                    </a:lnTo>
                    <a:lnTo>
                      <a:pt x="0" y="1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80" name="Freeform 1005">
                <a:extLst>
                  <a:ext uri="{FF2B5EF4-FFF2-40B4-BE49-F238E27FC236}">
                    <a16:creationId xmlns:a16="http://schemas.microsoft.com/office/drawing/2014/main" id="{5246BDC8-E37B-48B1-A059-BB5F2E1A2C8C}"/>
                  </a:ext>
                </a:extLst>
              </p:cNvPr>
              <p:cNvSpPr>
                <a:spLocks/>
              </p:cNvSpPr>
              <p:nvPr/>
            </p:nvSpPr>
            <p:spPr bwMode="auto">
              <a:xfrm>
                <a:off x="5155" y="860"/>
                <a:ext cx="28" cy="17"/>
              </a:xfrm>
              <a:custGeom>
                <a:avLst/>
                <a:gdLst>
                  <a:gd name="T0" fmla="*/ 0 w 28"/>
                  <a:gd name="T1" fmla="*/ 17 h 17"/>
                  <a:gd name="T2" fmla="*/ 0 w 28"/>
                  <a:gd name="T3" fmla="*/ 17 h 17"/>
                  <a:gd name="T4" fmla="*/ 3 w 28"/>
                  <a:gd name="T5" fmla="*/ 10 h 17"/>
                  <a:gd name="T6" fmla="*/ 3 w 28"/>
                  <a:gd name="T7" fmla="*/ 10 h 17"/>
                  <a:gd name="T8" fmla="*/ 0 w 28"/>
                  <a:gd name="T9" fmla="*/ 7 h 17"/>
                  <a:gd name="T10" fmla="*/ 7 w 28"/>
                  <a:gd name="T11" fmla="*/ 0 h 17"/>
                  <a:gd name="T12" fmla="*/ 14 w 28"/>
                  <a:gd name="T13" fmla="*/ 0 h 17"/>
                  <a:gd name="T14" fmla="*/ 18 w 28"/>
                  <a:gd name="T15" fmla="*/ 0 h 17"/>
                  <a:gd name="T16" fmla="*/ 21 w 28"/>
                  <a:gd name="T17" fmla="*/ 3 h 17"/>
                  <a:gd name="T18" fmla="*/ 18 w 28"/>
                  <a:gd name="T19" fmla="*/ 7 h 17"/>
                  <a:gd name="T20" fmla="*/ 28 w 28"/>
                  <a:gd name="T21" fmla="*/ 7 h 17"/>
                  <a:gd name="T22" fmla="*/ 28 w 28"/>
                  <a:gd name="T23" fmla="*/ 10 h 17"/>
                  <a:gd name="T24" fmla="*/ 25 w 28"/>
                  <a:gd name="T25" fmla="*/ 10 h 17"/>
                  <a:gd name="T26" fmla="*/ 21 w 28"/>
                  <a:gd name="T27" fmla="*/ 14 h 17"/>
                  <a:gd name="T28" fmla="*/ 14 w 28"/>
                  <a:gd name="T29" fmla="*/ 14 h 17"/>
                  <a:gd name="T30" fmla="*/ 7 w 28"/>
                  <a:gd name="T31" fmla="*/ 14 h 17"/>
                  <a:gd name="T32" fmla="*/ 7 w 28"/>
                  <a:gd name="T33" fmla="*/ 14 h 17"/>
                  <a:gd name="T34" fmla="*/ 3 w 28"/>
                  <a:gd name="T35" fmla="*/ 17 h 17"/>
                  <a:gd name="T36" fmla="*/ 0 w 28"/>
                  <a:gd name="T3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7">
                    <a:moveTo>
                      <a:pt x="0" y="17"/>
                    </a:moveTo>
                    <a:lnTo>
                      <a:pt x="0" y="17"/>
                    </a:lnTo>
                    <a:lnTo>
                      <a:pt x="3" y="10"/>
                    </a:lnTo>
                    <a:lnTo>
                      <a:pt x="3" y="10"/>
                    </a:lnTo>
                    <a:lnTo>
                      <a:pt x="0" y="7"/>
                    </a:lnTo>
                    <a:lnTo>
                      <a:pt x="7" y="0"/>
                    </a:lnTo>
                    <a:lnTo>
                      <a:pt x="14" y="0"/>
                    </a:lnTo>
                    <a:lnTo>
                      <a:pt x="18" y="0"/>
                    </a:lnTo>
                    <a:lnTo>
                      <a:pt x="21" y="3"/>
                    </a:lnTo>
                    <a:lnTo>
                      <a:pt x="18" y="7"/>
                    </a:lnTo>
                    <a:lnTo>
                      <a:pt x="28" y="7"/>
                    </a:lnTo>
                    <a:lnTo>
                      <a:pt x="28" y="10"/>
                    </a:lnTo>
                    <a:lnTo>
                      <a:pt x="25" y="10"/>
                    </a:lnTo>
                    <a:lnTo>
                      <a:pt x="21" y="14"/>
                    </a:lnTo>
                    <a:lnTo>
                      <a:pt x="14" y="14"/>
                    </a:lnTo>
                    <a:lnTo>
                      <a:pt x="7" y="14"/>
                    </a:lnTo>
                    <a:lnTo>
                      <a:pt x="7" y="14"/>
                    </a:lnTo>
                    <a:lnTo>
                      <a:pt x="3" y="17"/>
                    </a:lnTo>
                    <a:lnTo>
                      <a:pt x="0" y="1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81" name="Freeform 1006">
                <a:extLst>
                  <a:ext uri="{FF2B5EF4-FFF2-40B4-BE49-F238E27FC236}">
                    <a16:creationId xmlns:a16="http://schemas.microsoft.com/office/drawing/2014/main" id="{02142A36-CEDC-4AF8-A743-E51AE58FFFEC}"/>
                  </a:ext>
                </a:extLst>
              </p:cNvPr>
              <p:cNvSpPr>
                <a:spLocks/>
              </p:cNvSpPr>
              <p:nvPr/>
            </p:nvSpPr>
            <p:spPr bwMode="auto">
              <a:xfrm>
                <a:off x="5237" y="874"/>
                <a:ext cx="14" cy="11"/>
              </a:xfrm>
              <a:custGeom>
                <a:avLst/>
                <a:gdLst>
                  <a:gd name="T0" fmla="*/ 0 w 14"/>
                  <a:gd name="T1" fmla="*/ 3 h 11"/>
                  <a:gd name="T2" fmla="*/ 0 w 14"/>
                  <a:gd name="T3" fmla="*/ 0 h 11"/>
                  <a:gd name="T4" fmla="*/ 4 w 14"/>
                  <a:gd name="T5" fmla="*/ 0 h 11"/>
                  <a:gd name="T6" fmla="*/ 14 w 14"/>
                  <a:gd name="T7" fmla="*/ 3 h 11"/>
                  <a:gd name="T8" fmla="*/ 14 w 14"/>
                  <a:gd name="T9" fmla="*/ 3 h 11"/>
                  <a:gd name="T10" fmla="*/ 11 w 14"/>
                  <a:gd name="T11" fmla="*/ 3 h 11"/>
                  <a:gd name="T12" fmla="*/ 11 w 14"/>
                  <a:gd name="T13" fmla="*/ 7 h 11"/>
                  <a:gd name="T14" fmla="*/ 11 w 14"/>
                  <a:gd name="T15" fmla="*/ 11 h 11"/>
                  <a:gd name="T16" fmla="*/ 0 w 14"/>
                  <a:gd name="T17" fmla="*/ 3 h 11"/>
                  <a:gd name="T18" fmla="*/ 0 w 14"/>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1">
                    <a:moveTo>
                      <a:pt x="0" y="3"/>
                    </a:moveTo>
                    <a:lnTo>
                      <a:pt x="0" y="0"/>
                    </a:lnTo>
                    <a:lnTo>
                      <a:pt x="4" y="0"/>
                    </a:lnTo>
                    <a:lnTo>
                      <a:pt x="14" y="3"/>
                    </a:lnTo>
                    <a:lnTo>
                      <a:pt x="14" y="3"/>
                    </a:lnTo>
                    <a:lnTo>
                      <a:pt x="11" y="3"/>
                    </a:lnTo>
                    <a:lnTo>
                      <a:pt x="11" y="7"/>
                    </a:lnTo>
                    <a:lnTo>
                      <a:pt x="11" y="11"/>
                    </a:lnTo>
                    <a:lnTo>
                      <a:pt x="0" y="3"/>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82" name="Freeform 1007">
                <a:extLst>
                  <a:ext uri="{FF2B5EF4-FFF2-40B4-BE49-F238E27FC236}">
                    <a16:creationId xmlns:a16="http://schemas.microsoft.com/office/drawing/2014/main" id="{DBB5387C-AD5E-4211-8504-90BD8BC42720}"/>
                  </a:ext>
                </a:extLst>
              </p:cNvPr>
              <p:cNvSpPr>
                <a:spLocks/>
              </p:cNvSpPr>
              <p:nvPr/>
            </p:nvSpPr>
            <p:spPr bwMode="auto">
              <a:xfrm>
                <a:off x="5237" y="874"/>
                <a:ext cx="14" cy="11"/>
              </a:xfrm>
              <a:custGeom>
                <a:avLst/>
                <a:gdLst>
                  <a:gd name="T0" fmla="*/ 0 w 14"/>
                  <a:gd name="T1" fmla="*/ 3 h 11"/>
                  <a:gd name="T2" fmla="*/ 0 w 14"/>
                  <a:gd name="T3" fmla="*/ 0 h 11"/>
                  <a:gd name="T4" fmla="*/ 4 w 14"/>
                  <a:gd name="T5" fmla="*/ 0 h 11"/>
                  <a:gd name="T6" fmla="*/ 14 w 14"/>
                  <a:gd name="T7" fmla="*/ 3 h 11"/>
                  <a:gd name="T8" fmla="*/ 14 w 14"/>
                  <a:gd name="T9" fmla="*/ 3 h 11"/>
                  <a:gd name="T10" fmla="*/ 11 w 14"/>
                  <a:gd name="T11" fmla="*/ 3 h 11"/>
                  <a:gd name="T12" fmla="*/ 11 w 14"/>
                  <a:gd name="T13" fmla="*/ 7 h 11"/>
                  <a:gd name="T14" fmla="*/ 11 w 14"/>
                  <a:gd name="T15" fmla="*/ 11 h 11"/>
                  <a:gd name="T16" fmla="*/ 0 w 14"/>
                  <a:gd name="T17" fmla="*/ 3 h 11"/>
                  <a:gd name="T18" fmla="*/ 0 w 14"/>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1">
                    <a:moveTo>
                      <a:pt x="0" y="3"/>
                    </a:moveTo>
                    <a:lnTo>
                      <a:pt x="0" y="0"/>
                    </a:lnTo>
                    <a:lnTo>
                      <a:pt x="4" y="0"/>
                    </a:lnTo>
                    <a:lnTo>
                      <a:pt x="14" y="3"/>
                    </a:lnTo>
                    <a:lnTo>
                      <a:pt x="14" y="3"/>
                    </a:lnTo>
                    <a:lnTo>
                      <a:pt x="11" y="3"/>
                    </a:lnTo>
                    <a:lnTo>
                      <a:pt x="11" y="7"/>
                    </a:lnTo>
                    <a:lnTo>
                      <a:pt x="11" y="11"/>
                    </a:lnTo>
                    <a:lnTo>
                      <a:pt x="0" y="3"/>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83" name="Freeform 1008">
                <a:extLst>
                  <a:ext uri="{FF2B5EF4-FFF2-40B4-BE49-F238E27FC236}">
                    <a16:creationId xmlns:a16="http://schemas.microsoft.com/office/drawing/2014/main" id="{5A6CDE9C-028D-4E01-81C3-0519584BA737}"/>
                  </a:ext>
                </a:extLst>
              </p:cNvPr>
              <p:cNvSpPr>
                <a:spLocks/>
              </p:cNvSpPr>
              <p:nvPr/>
            </p:nvSpPr>
            <p:spPr bwMode="auto">
              <a:xfrm>
                <a:off x="5330" y="874"/>
                <a:ext cx="15" cy="14"/>
              </a:xfrm>
              <a:custGeom>
                <a:avLst/>
                <a:gdLst>
                  <a:gd name="T0" fmla="*/ 11 w 15"/>
                  <a:gd name="T1" fmla="*/ 3 h 14"/>
                  <a:gd name="T2" fmla="*/ 11 w 15"/>
                  <a:gd name="T3" fmla="*/ 3 h 14"/>
                  <a:gd name="T4" fmla="*/ 15 w 15"/>
                  <a:gd name="T5" fmla="*/ 7 h 14"/>
                  <a:gd name="T6" fmla="*/ 15 w 15"/>
                  <a:gd name="T7" fmla="*/ 11 h 14"/>
                  <a:gd name="T8" fmla="*/ 15 w 15"/>
                  <a:gd name="T9" fmla="*/ 14 h 14"/>
                  <a:gd name="T10" fmla="*/ 15 w 15"/>
                  <a:gd name="T11" fmla="*/ 14 h 14"/>
                  <a:gd name="T12" fmla="*/ 11 w 15"/>
                  <a:gd name="T13" fmla="*/ 14 h 14"/>
                  <a:gd name="T14" fmla="*/ 7 w 15"/>
                  <a:gd name="T15" fmla="*/ 14 h 14"/>
                  <a:gd name="T16" fmla="*/ 0 w 15"/>
                  <a:gd name="T17" fmla="*/ 14 h 14"/>
                  <a:gd name="T18" fmla="*/ 0 w 15"/>
                  <a:gd name="T19" fmla="*/ 11 h 14"/>
                  <a:gd name="T20" fmla="*/ 0 w 15"/>
                  <a:gd name="T21" fmla="*/ 7 h 14"/>
                  <a:gd name="T22" fmla="*/ 7 w 15"/>
                  <a:gd name="T23" fmla="*/ 0 h 14"/>
                  <a:gd name="T24" fmla="*/ 11 w 15"/>
                  <a:gd name="T25" fmla="*/ 3 h 14"/>
                  <a:gd name="T26" fmla="*/ 11 w 15"/>
                  <a:gd name="T2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4">
                    <a:moveTo>
                      <a:pt x="11" y="3"/>
                    </a:moveTo>
                    <a:lnTo>
                      <a:pt x="11" y="3"/>
                    </a:lnTo>
                    <a:lnTo>
                      <a:pt x="15" y="7"/>
                    </a:lnTo>
                    <a:lnTo>
                      <a:pt x="15" y="11"/>
                    </a:lnTo>
                    <a:lnTo>
                      <a:pt x="15" y="14"/>
                    </a:lnTo>
                    <a:lnTo>
                      <a:pt x="15" y="14"/>
                    </a:lnTo>
                    <a:lnTo>
                      <a:pt x="11" y="14"/>
                    </a:lnTo>
                    <a:lnTo>
                      <a:pt x="7" y="14"/>
                    </a:lnTo>
                    <a:lnTo>
                      <a:pt x="0" y="14"/>
                    </a:lnTo>
                    <a:lnTo>
                      <a:pt x="0" y="11"/>
                    </a:lnTo>
                    <a:lnTo>
                      <a:pt x="0" y="7"/>
                    </a:lnTo>
                    <a:lnTo>
                      <a:pt x="7" y="0"/>
                    </a:lnTo>
                    <a:lnTo>
                      <a:pt x="11" y="3"/>
                    </a:lnTo>
                    <a:lnTo>
                      <a:pt x="11"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grpSp>
        <p:grpSp>
          <p:nvGrpSpPr>
            <p:cNvPr id="12" name="Group 1210">
              <a:extLst>
                <a:ext uri="{FF2B5EF4-FFF2-40B4-BE49-F238E27FC236}">
                  <a16:creationId xmlns:a16="http://schemas.microsoft.com/office/drawing/2014/main" id="{60B67E38-5F64-4C3E-AF15-D9A4D30531EE}"/>
                </a:ext>
              </a:extLst>
            </p:cNvPr>
            <p:cNvGrpSpPr>
              <a:grpSpLocks/>
            </p:cNvGrpSpPr>
            <p:nvPr/>
          </p:nvGrpSpPr>
          <p:grpSpPr bwMode="auto">
            <a:xfrm>
              <a:off x="153987" y="1106400"/>
              <a:ext cx="11650663" cy="3946525"/>
              <a:chOff x="54" y="684"/>
              <a:chExt cx="7339" cy="2486"/>
            </a:xfrm>
            <a:solidFill>
              <a:schemeClr val="tx1">
                <a:lumMod val="50000"/>
                <a:lumOff val="50000"/>
              </a:schemeClr>
            </a:solidFill>
          </p:grpSpPr>
          <p:sp>
            <p:nvSpPr>
              <p:cNvPr id="2084" name="Freeform 1010">
                <a:extLst>
                  <a:ext uri="{FF2B5EF4-FFF2-40B4-BE49-F238E27FC236}">
                    <a16:creationId xmlns:a16="http://schemas.microsoft.com/office/drawing/2014/main" id="{5A35FBEE-7863-4CEF-BCD2-6875C3A22EFF}"/>
                  </a:ext>
                </a:extLst>
              </p:cNvPr>
              <p:cNvSpPr>
                <a:spLocks/>
              </p:cNvSpPr>
              <p:nvPr/>
            </p:nvSpPr>
            <p:spPr bwMode="auto">
              <a:xfrm>
                <a:off x="5330" y="874"/>
                <a:ext cx="15" cy="14"/>
              </a:xfrm>
              <a:custGeom>
                <a:avLst/>
                <a:gdLst>
                  <a:gd name="T0" fmla="*/ 11 w 15"/>
                  <a:gd name="T1" fmla="*/ 3 h 14"/>
                  <a:gd name="T2" fmla="*/ 11 w 15"/>
                  <a:gd name="T3" fmla="*/ 3 h 14"/>
                  <a:gd name="T4" fmla="*/ 15 w 15"/>
                  <a:gd name="T5" fmla="*/ 7 h 14"/>
                  <a:gd name="T6" fmla="*/ 15 w 15"/>
                  <a:gd name="T7" fmla="*/ 11 h 14"/>
                  <a:gd name="T8" fmla="*/ 15 w 15"/>
                  <a:gd name="T9" fmla="*/ 14 h 14"/>
                  <a:gd name="T10" fmla="*/ 15 w 15"/>
                  <a:gd name="T11" fmla="*/ 14 h 14"/>
                  <a:gd name="T12" fmla="*/ 11 w 15"/>
                  <a:gd name="T13" fmla="*/ 14 h 14"/>
                  <a:gd name="T14" fmla="*/ 7 w 15"/>
                  <a:gd name="T15" fmla="*/ 14 h 14"/>
                  <a:gd name="T16" fmla="*/ 0 w 15"/>
                  <a:gd name="T17" fmla="*/ 14 h 14"/>
                  <a:gd name="T18" fmla="*/ 0 w 15"/>
                  <a:gd name="T19" fmla="*/ 11 h 14"/>
                  <a:gd name="T20" fmla="*/ 0 w 15"/>
                  <a:gd name="T21" fmla="*/ 7 h 14"/>
                  <a:gd name="T22" fmla="*/ 7 w 15"/>
                  <a:gd name="T23" fmla="*/ 0 h 14"/>
                  <a:gd name="T24" fmla="*/ 11 w 15"/>
                  <a:gd name="T25" fmla="*/ 3 h 14"/>
                  <a:gd name="T26" fmla="*/ 11 w 15"/>
                  <a:gd name="T2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4">
                    <a:moveTo>
                      <a:pt x="11" y="3"/>
                    </a:moveTo>
                    <a:lnTo>
                      <a:pt x="11" y="3"/>
                    </a:lnTo>
                    <a:lnTo>
                      <a:pt x="15" y="7"/>
                    </a:lnTo>
                    <a:lnTo>
                      <a:pt x="15" y="11"/>
                    </a:lnTo>
                    <a:lnTo>
                      <a:pt x="15" y="14"/>
                    </a:lnTo>
                    <a:lnTo>
                      <a:pt x="15" y="14"/>
                    </a:lnTo>
                    <a:lnTo>
                      <a:pt x="11" y="14"/>
                    </a:lnTo>
                    <a:lnTo>
                      <a:pt x="7" y="14"/>
                    </a:lnTo>
                    <a:lnTo>
                      <a:pt x="0" y="14"/>
                    </a:lnTo>
                    <a:lnTo>
                      <a:pt x="0" y="11"/>
                    </a:lnTo>
                    <a:lnTo>
                      <a:pt x="0" y="7"/>
                    </a:lnTo>
                    <a:lnTo>
                      <a:pt x="7" y="0"/>
                    </a:lnTo>
                    <a:lnTo>
                      <a:pt x="11" y="3"/>
                    </a:lnTo>
                    <a:lnTo>
                      <a:pt x="11"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85" name="Freeform 1011">
                <a:extLst>
                  <a:ext uri="{FF2B5EF4-FFF2-40B4-BE49-F238E27FC236}">
                    <a16:creationId xmlns:a16="http://schemas.microsoft.com/office/drawing/2014/main" id="{443CCC11-D6DE-4F3C-9866-C418EEBA2D68}"/>
                  </a:ext>
                </a:extLst>
              </p:cNvPr>
              <p:cNvSpPr>
                <a:spLocks/>
              </p:cNvSpPr>
              <p:nvPr/>
            </p:nvSpPr>
            <p:spPr bwMode="auto">
              <a:xfrm>
                <a:off x="5294" y="895"/>
                <a:ext cx="25" cy="11"/>
              </a:xfrm>
              <a:custGeom>
                <a:avLst/>
                <a:gdLst>
                  <a:gd name="T0" fmla="*/ 8 w 25"/>
                  <a:gd name="T1" fmla="*/ 0 h 11"/>
                  <a:gd name="T2" fmla="*/ 11 w 25"/>
                  <a:gd name="T3" fmla="*/ 0 h 11"/>
                  <a:gd name="T4" fmla="*/ 11 w 25"/>
                  <a:gd name="T5" fmla="*/ 0 h 11"/>
                  <a:gd name="T6" fmla="*/ 25 w 25"/>
                  <a:gd name="T7" fmla="*/ 0 h 11"/>
                  <a:gd name="T8" fmla="*/ 25 w 25"/>
                  <a:gd name="T9" fmla="*/ 4 h 11"/>
                  <a:gd name="T10" fmla="*/ 25 w 25"/>
                  <a:gd name="T11" fmla="*/ 4 h 11"/>
                  <a:gd name="T12" fmla="*/ 22 w 25"/>
                  <a:gd name="T13" fmla="*/ 8 h 11"/>
                  <a:gd name="T14" fmla="*/ 18 w 25"/>
                  <a:gd name="T15" fmla="*/ 11 h 11"/>
                  <a:gd name="T16" fmla="*/ 0 w 25"/>
                  <a:gd name="T17" fmla="*/ 11 h 11"/>
                  <a:gd name="T18" fmla="*/ 0 w 25"/>
                  <a:gd name="T19" fmla="*/ 11 h 11"/>
                  <a:gd name="T20" fmla="*/ 0 w 25"/>
                  <a:gd name="T21" fmla="*/ 8 h 11"/>
                  <a:gd name="T22" fmla="*/ 8 w 2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1">
                    <a:moveTo>
                      <a:pt x="8" y="0"/>
                    </a:moveTo>
                    <a:lnTo>
                      <a:pt x="11" y="0"/>
                    </a:lnTo>
                    <a:lnTo>
                      <a:pt x="11" y="0"/>
                    </a:lnTo>
                    <a:lnTo>
                      <a:pt x="25" y="0"/>
                    </a:lnTo>
                    <a:lnTo>
                      <a:pt x="25" y="4"/>
                    </a:lnTo>
                    <a:lnTo>
                      <a:pt x="25" y="4"/>
                    </a:lnTo>
                    <a:lnTo>
                      <a:pt x="22" y="8"/>
                    </a:lnTo>
                    <a:lnTo>
                      <a:pt x="18" y="11"/>
                    </a:lnTo>
                    <a:lnTo>
                      <a:pt x="0" y="11"/>
                    </a:lnTo>
                    <a:lnTo>
                      <a:pt x="0" y="11"/>
                    </a:lnTo>
                    <a:lnTo>
                      <a:pt x="0" y="8"/>
                    </a:lnTo>
                    <a:lnTo>
                      <a:pt x="8"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86" name="Freeform 1012">
                <a:extLst>
                  <a:ext uri="{FF2B5EF4-FFF2-40B4-BE49-F238E27FC236}">
                    <a16:creationId xmlns:a16="http://schemas.microsoft.com/office/drawing/2014/main" id="{35D57FDD-16B5-45C9-B359-2ADD2416C675}"/>
                  </a:ext>
                </a:extLst>
              </p:cNvPr>
              <p:cNvSpPr>
                <a:spLocks/>
              </p:cNvSpPr>
              <p:nvPr/>
            </p:nvSpPr>
            <p:spPr bwMode="auto">
              <a:xfrm>
                <a:off x="5294" y="895"/>
                <a:ext cx="25" cy="11"/>
              </a:xfrm>
              <a:custGeom>
                <a:avLst/>
                <a:gdLst>
                  <a:gd name="T0" fmla="*/ 8 w 25"/>
                  <a:gd name="T1" fmla="*/ 0 h 11"/>
                  <a:gd name="T2" fmla="*/ 11 w 25"/>
                  <a:gd name="T3" fmla="*/ 0 h 11"/>
                  <a:gd name="T4" fmla="*/ 11 w 25"/>
                  <a:gd name="T5" fmla="*/ 0 h 11"/>
                  <a:gd name="T6" fmla="*/ 25 w 25"/>
                  <a:gd name="T7" fmla="*/ 0 h 11"/>
                  <a:gd name="T8" fmla="*/ 25 w 25"/>
                  <a:gd name="T9" fmla="*/ 4 h 11"/>
                  <a:gd name="T10" fmla="*/ 25 w 25"/>
                  <a:gd name="T11" fmla="*/ 4 h 11"/>
                  <a:gd name="T12" fmla="*/ 22 w 25"/>
                  <a:gd name="T13" fmla="*/ 8 h 11"/>
                  <a:gd name="T14" fmla="*/ 18 w 25"/>
                  <a:gd name="T15" fmla="*/ 11 h 11"/>
                  <a:gd name="T16" fmla="*/ 0 w 25"/>
                  <a:gd name="T17" fmla="*/ 11 h 11"/>
                  <a:gd name="T18" fmla="*/ 0 w 25"/>
                  <a:gd name="T19" fmla="*/ 11 h 11"/>
                  <a:gd name="T20" fmla="*/ 0 w 25"/>
                  <a:gd name="T21" fmla="*/ 8 h 11"/>
                  <a:gd name="T22" fmla="*/ 8 w 2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1">
                    <a:moveTo>
                      <a:pt x="8" y="0"/>
                    </a:moveTo>
                    <a:lnTo>
                      <a:pt x="11" y="0"/>
                    </a:lnTo>
                    <a:lnTo>
                      <a:pt x="11" y="0"/>
                    </a:lnTo>
                    <a:lnTo>
                      <a:pt x="25" y="0"/>
                    </a:lnTo>
                    <a:lnTo>
                      <a:pt x="25" y="4"/>
                    </a:lnTo>
                    <a:lnTo>
                      <a:pt x="25" y="4"/>
                    </a:lnTo>
                    <a:lnTo>
                      <a:pt x="22" y="8"/>
                    </a:lnTo>
                    <a:lnTo>
                      <a:pt x="18" y="11"/>
                    </a:lnTo>
                    <a:lnTo>
                      <a:pt x="0" y="11"/>
                    </a:lnTo>
                    <a:lnTo>
                      <a:pt x="0" y="11"/>
                    </a:lnTo>
                    <a:lnTo>
                      <a:pt x="0" y="8"/>
                    </a:lnTo>
                    <a:lnTo>
                      <a:pt x="8"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87" name="Freeform 1013">
                <a:extLst>
                  <a:ext uri="{FF2B5EF4-FFF2-40B4-BE49-F238E27FC236}">
                    <a16:creationId xmlns:a16="http://schemas.microsoft.com/office/drawing/2014/main" id="{92797847-49A8-40A3-B7D8-6124E0D2E5D9}"/>
                  </a:ext>
                </a:extLst>
              </p:cNvPr>
              <p:cNvSpPr>
                <a:spLocks/>
              </p:cNvSpPr>
              <p:nvPr/>
            </p:nvSpPr>
            <p:spPr bwMode="auto">
              <a:xfrm>
                <a:off x="5387" y="777"/>
                <a:ext cx="15" cy="11"/>
              </a:xfrm>
              <a:custGeom>
                <a:avLst/>
                <a:gdLst>
                  <a:gd name="T0" fmla="*/ 11 w 15"/>
                  <a:gd name="T1" fmla="*/ 4 h 11"/>
                  <a:gd name="T2" fmla="*/ 15 w 15"/>
                  <a:gd name="T3" fmla="*/ 4 h 11"/>
                  <a:gd name="T4" fmla="*/ 15 w 15"/>
                  <a:gd name="T5" fmla="*/ 7 h 11"/>
                  <a:gd name="T6" fmla="*/ 11 w 15"/>
                  <a:gd name="T7" fmla="*/ 7 h 11"/>
                  <a:gd name="T8" fmla="*/ 11 w 15"/>
                  <a:gd name="T9" fmla="*/ 7 h 11"/>
                  <a:gd name="T10" fmla="*/ 11 w 15"/>
                  <a:gd name="T11" fmla="*/ 11 h 11"/>
                  <a:gd name="T12" fmla="*/ 8 w 15"/>
                  <a:gd name="T13" fmla="*/ 11 h 11"/>
                  <a:gd name="T14" fmla="*/ 8 w 15"/>
                  <a:gd name="T15" fmla="*/ 7 h 11"/>
                  <a:gd name="T16" fmla="*/ 4 w 15"/>
                  <a:gd name="T17" fmla="*/ 7 h 11"/>
                  <a:gd name="T18" fmla="*/ 4 w 15"/>
                  <a:gd name="T19" fmla="*/ 4 h 11"/>
                  <a:gd name="T20" fmla="*/ 0 w 15"/>
                  <a:gd name="T21" fmla="*/ 4 h 11"/>
                  <a:gd name="T22" fmla="*/ 0 w 15"/>
                  <a:gd name="T23" fmla="*/ 7 h 11"/>
                  <a:gd name="T24" fmla="*/ 4 w 15"/>
                  <a:gd name="T25" fmla="*/ 11 h 11"/>
                  <a:gd name="T26" fmla="*/ 0 w 15"/>
                  <a:gd name="T27" fmla="*/ 4 h 11"/>
                  <a:gd name="T28" fmla="*/ 0 w 15"/>
                  <a:gd name="T29" fmla="*/ 4 h 11"/>
                  <a:gd name="T30" fmla="*/ 0 w 15"/>
                  <a:gd name="T31" fmla="*/ 0 h 11"/>
                  <a:gd name="T32" fmla="*/ 4 w 15"/>
                  <a:gd name="T33" fmla="*/ 4 h 11"/>
                  <a:gd name="T34" fmla="*/ 4 w 15"/>
                  <a:gd name="T35" fmla="*/ 4 h 11"/>
                  <a:gd name="T36" fmla="*/ 8 w 15"/>
                  <a:gd name="T37" fmla="*/ 4 h 11"/>
                  <a:gd name="T38" fmla="*/ 8 w 15"/>
                  <a:gd name="T39" fmla="*/ 0 h 11"/>
                  <a:gd name="T40" fmla="*/ 4 w 15"/>
                  <a:gd name="T41" fmla="*/ 0 h 11"/>
                  <a:gd name="T42" fmla="*/ 8 w 15"/>
                  <a:gd name="T43" fmla="*/ 0 h 11"/>
                  <a:gd name="T44" fmla="*/ 11 w 15"/>
                  <a:gd name="T45" fmla="*/ 0 h 11"/>
                  <a:gd name="T46" fmla="*/ 15 w 15"/>
                  <a:gd name="T47" fmla="*/ 0 h 11"/>
                  <a:gd name="T48" fmla="*/ 11 w 15"/>
                  <a:gd name="T49" fmla="*/ 0 h 11"/>
                  <a:gd name="T50" fmla="*/ 11 w 15"/>
                  <a:gd name="T51"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11">
                    <a:moveTo>
                      <a:pt x="11" y="4"/>
                    </a:moveTo>
                    <a:lnTo>
                      <a:pt x="15" y="4"/>
                    </a:lnTo>
                    <a:lnTo>
                      <a:pt x="15" y="7"/>
                    </a:lnTo>
                    <a:lnTo>
                      <a:pt x="11" y="7"/>
                    </a:lnTo>
                    <a:lnTo>
                      <a:pt x="11" y="7"/>
                    </a:lnTo>
                    <a:lnTo>
                      <a:pt x="11" y="11"/>
                    </a:lnTo>
                    <a:lnTo>
                      <a:pt x="8" y="11"/>
                    </a:lnTo>
                    <a:lnTo>
                      <a:pt x="8" y="7"/>
                    </a:lnTo>
                    <a:lnTo>
                      <a:pt x="4" y="7"/>
                    </a:lnTo>
                    <a:lnTo>
                      <a:pt x="4" y="4"/>
                    </a:lnTo>
                    <a:lnTo>
                      <a:pt x="0" y="4"/>
                    </a:lnTo>
                    <a:lnTo>
                      <a:pt x="0" y="7"/>
                    </a:lnTo>
                    <a:lnTo>
                      <a:pt x="4" y="11"/>
                    </a:lnTo>
                    <a:lnTo>
                      <a:pt x="0" y="4"/>
                    </a:lnTo>
                    <a:lnTo>
                      <a:pt x="0" y="4"/>
                    </a:lnTo>
                    <a:lnTo>
                      <a:pt x="0" y="0"/>
                    </a:lnTo>
                    <a:lnTo>
                      <a:pt x="4" y="4"/>
                    </a:lnTo>
                    <a:lnTo>
                      <a:pt x="4" y="4"/>
                    </a:lnTo>
                    <a:lnTo>
                      <a:pt x="8" y="4"/>
                    </a:lnTo>
                    <a:lnTo>
                      <a:pt x="8" y="0"/>
                    </a:lnTo>
                    <a:lnTo>
                      <a:pt x="4" y="0"/>
                    </a:lnTo>
                    <a:lnTo>
                      <a:pt x="8" y="0"/>
                    </a:lnTo>
                    <a:lnTo>
                      <a:pt x="11" y="0"/>
                    </a:lnTo>
                    <a:lnTo>
                      <a:pt x="15" y="0"/>
                    </a:lnTo>
                    <a:lnTo>
                      <a:pt x="11" y="0"/>
                    </a:lnTo>
                    <a:lnTo>
                      <a:pt x="11"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88" name="Freeform 1014">
                <a:extLst>
                  <a:ext uri="{FF2B5EF4-FFF2-40B4-BE49-F238E27FC236}">
                    <a16:creationId xmlns:a16="http://schemas.microsoft.com/office/drawing/2014/main" id="{2CB68E93-13C4-495D-A6BB-E08382E66A32}"/>
                  </a:ext>
                </a:extLst>
              </p:cNvPr>
              <p:cNvSpPr>
                <a:spLocks/>
              </p:cNvSpPr>
              <p:nvPr/>
            </p:nvSpPr>
            <p:spPr bwMode="auto">
              <a:xfrm>
                <a:off x="5387" y="777"/>
                <a:ext cx="15" cy="11"/>
              </a:xfrm>
              <a:custGeom>
                <a:avLst/>
                <a:gdLst>
                  <a:gd name="T0" fmla="*/ 11 w 15"/>
                  <a:gd name="T1" fmla="*/ 4 h 11"/>
                  <a:gd name="T2" fmla="*/ 15 w 15"/>
                  <a:gd name="T3" fmla="*/ 4 h 11"/>
                  <a:gd name="T4" fmla="*/ 15 w 15"/>
                  <a:gd name="T5" fmla="*/ 7 h 11"/>
                  <a:gd name="T6" fmla="*/ 11 w 15"/>
                  <a:gd name="T7" fmla="*/ 7 h 11"/>
                  <a:gd name="T8" fmla="*/ 11 w 15"/>
                  <a:gd name="T9" fmla="*/ 7 h 11"/>
                  <a:gd name="T10" fmla="*/ 11 w 15"/>
                  <a:gd name="T11" fmla="*/ 11 h 11"/>
                  <a:gd name="T12" fmla="*/ 8 w 15"/>
                  <a:gd name="T13" fmla="*/ 11 h 11"/>
                  <a:gd name="T14" fmla="*/ 8 w 15"/>
                  <a:gd name="T15" fmla="*/ 7 h 11"/>
                  <a:gd name="T16" fmla="*/ 4 w 15"/>
                  <a:gd name="T17" fmla="*/ 7 h 11"/>
                  <a:gd name="T18" fmla="*/ 4 w 15"/>
                  <a:gd name="T19" fmla="*/ 4 h 11"/>
                  <a:gd name="T20" fmla="*/ 0 w 15"/>
                  <a:gd name="T21" fmla="*/ 4 h 11"/>
                  <a:gd name="T22" fmla="*/ 0 w 15"/>
                  <a:gd name="T23" fmla="*/ 7 h 11"/>
                  <a:gd name="T24" fmla="*/ 4 w 15"/>
                  <a:gd name="T25" fmla="*/ 11 h 11"/>
                  <a:gd name="T26" fmla="*/ 0 w 15"/>
                  <a:gd name="T27" fmla="*/ 4 h 11"/>
                  <a:gd name="T28" fmla="*/ 0 w 15"/>
                  <a:gd name="T29" fmla="*/ 4 h 11"/>
                  <a:gd name="T30" fmla="*/ 0 w 15"/>
                  <a:gd name="T31" fmla="*/ 0 h 11"/>
                  <a:gd name="T32" fmla="*/ 4 w 15"/>
                  <a:gd name="T33" fmla="*/ 4 h 11"/>
                  <a:gd name="T34" fmla="*/ 4 w 15"/>
                  <a:gd name="T35" fmla="*/ 4 h 11"/>
                  <a:gd name="T36" fmla="*/ 8 w 15"/>
                  <a:gd name="T37" fmla="*/ 4 h 11"/>
                  <a:gd name="T38" fmla="*/ 8 w 15"/>
                  <a:gd name="T39" fmla="*/ 0 h 11"/>
                  <a:gd name="T40" fmla="*/ 4 w 15"/>
                  <a:gd name="T41" fmla="*/ 0 h 11"/>
                  <a:gd name="T42" fmla="*/ 8 w 15"/>
                  <a:gd name="T43" fmla="*/ 0 h 11"/>
                  <a:gd name="T44" fmla="*/ 11 w 15"/>
                  <a:gd name="T45" fmla="*/ 0 h 11"/>
                  <a:gd name="T46" fmla="*/ 15 w 15"/>
                  <a:gd name="T47" fmla="*/ 0 h 11"/>
                  <a:gd name="T48" fmla="*/ 11 w 15"/>
                  <a:gd name="T49" fmla="*/ 0 h 11"/>
                  <a:gd name="T50" fmla="*/ 11 w 15"/>
                  <a:gd name="T51"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11">
                    <a:moveTo>
                      <a:pt x="11" y="4"/>
                    </a:moveTo>
                    <a:lnTo>
                      <a:pt x="15" y="4"/>
                    </a:lnTo>
                    <a:lnTo>
                      <a:pt x="15" y="7"/>
                    </a:lnTo>
                    <a:lnTo>
                      <a:pt x="11" y="7"/>
                    </a:lnTo>
                    <a:lnTo>
                      <a:pt x="11" y="7"/>
                    </a:lnTo>
                    <a:lnTo>
                      <a:pt x="11" y="11"/>
                    </a:lnTo>
                    <a:lnTo>
                      <a:pt x="8" y="11"/>
                    </a:lnTo>
                    <a:lnTo>
                      <a:pt x="8" y="7"/>
                    </a:lnTo>
                    <a:lnTo>
                      <a:pt x="4" y="7"/>
                    </a:lnTo>
                    <a:lnTo>
                      <a:pt x="4" y="4"/>
                    </a:lnTo>
                    <a:lnTo>
                      <a:pt x="0" y="4"/>
                    </a:lnTo>
                    <a:lnTo>
                      <a:pt x="0" y="7"/>
                    </a:lnTo>
                    <a:lnTo>
                      <a:pt x="4" y="11"/>
                    </a:lnTo>
                    <a:lnTo>
                      <a:pt x="0" y="4"/>
                    </a:lnTo>
                    <a:lnTo>
                      <a:pt x="0" y="4"/>
                    </a:lnTo>
                    <a:lnTo>
                      <a:pt x="0" y="0"/>
                    </a:lnTo>
                    <a:lnTo>
                      <a:pt x="4" y="4"/>
                    </a:lnTo>
                    <a:lnTo>
                      <a:pt x="4" y="4"/>
                    </a:lnTo>
                    <a:lnTo>
                      <a:pt x="8" y="4"/>
                    </a:lnTo>
                    <a:lnTo>
                      <a:pt x="8" y="0"/>
                    </a:lnTo>
                    <a:lnTo>
                      <a:pt x="4" y="0"/>
                    </a:lnTo>
                    <a:lnTo>
                      <a:pt x="8" y="0"/>
                    </a:lnTo>
                    <a:lnTo>
                      <a:pt x="11" y="0"/>
                    </a:lnTo>
                    <a:lnTo>
                      <a:pt x="15" y="0"/>
                    </a:lnTo>
                    <a:lnTo>
                      <a:pt x="11" y="0"/>
                    </a:lnTo>
                    <a:lnTo>
                      <a:pt x="11"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89" name="Freeform 1015">
                <a:extLst>
                  <a:ext uri="{FF2B5EF4-FFF2-40B4-BE49-F238E27FC236}">
                    <a16:creationId xmlns:a16="http://schemas.microsoft.com/office/drawing/2014/main" id="{1F69AFC9-6134-4EAC-992B-8A2F451A30CA}"/>
                  </a:ext>
                </a:extLst>
              </p:cNvPr>
              <p:cNvSpPr>
                <a:spLocks/>
              </p:cNvSpPr>
              <p:nvPr/>
            </p:nvSpPr>
            <p:spPr bwMode="auto">
              <a:xfrm>
                <a:off x="4284" y="684"/>
                <a:ext cx="3109" cy="1144"/>
              </a:xfrm>
              <a:custGeom>
                <a:avLst/>
                <a:gdLst>
                  <a:gd name="T0" fmla="*/ 906 w 3109"/>
                  <a:gd name="T1" fmla="*/ 807 h 1144"/>
                  <a:gd name="T2" fmla="*/ 756 w 3109"/>
                  <a:gd name="T3" fmla="*/ 803 h 1144"/>
                  <a:gd name="T4" fmla="*/ 670 w 3109"/>
                  <a:gd name="T5" fmla="*/ 871 h 1144"/>
                  <a:gd name="T6" fmla="*/ 555 w 3109"/>
                  <a:gd name="T7" fmla="*/ 897 h 1144"/>
                  <a:gd name="T8" fmla="*/ 437 w 3109"/>
                  <a:gd name="T9" fmla="*/ 922 h 1144"/>
                  <a:gd name="T10" fmla="*/ 412 w 3109"/>
                  <a:gd name="T11" fmla="*/ 1019 h 1144"/>
                  <a:gd name="T12" fmla="*/ 355 w 3109"/>
                  <a:gd name="T13" fmla="*/ 1108 h 1144"/>
                  <a:gd name="T14" fmla="*/ 226 w 3109"/>
                  <a:gd name="T15" fmla="*/ 1008 h 1144"/>
                  <a:gd name="T16" fmla="*/ 212 w 3109"/>
                  <a:gd name="T17" fmla="*/ 918 h 1144"/>
                  <a:gd name="T18" fmla="*/ 79 w 3109"/>
                  <a:gd name="T19" fmla="*/ 836 h 1144"/>
                  <a:gd name="T20" fmla="*/ 18 w 3109"/>
                  <a:gd name="T21" fmla="*/ 742 h 1144"/>
                  <a:gd name="T22" fmla="*/ 58 w 3109"/>
                  <a:gd name="T23" fmla="*/ 638 h 1144"/>
                  <a:gd name="T24" fmla="*/ 40 w 3109"/>
                  <a:gd name="T25" fmla="*/ 427 h 1144"/>
                  <a:gd name="T26" fmla="*/ 104 w 3109"/>
                  <a:gd name="T27" fmla="*/ 323 h 1144"/>
                  <a:gd name="T28" fmla="*/ 265 w 3109"/>
                  <a:gd name="T29" fmla="*/ 384 h 1144"/>
                  <a:gd name="T30" fmla="*/ 126 w 3109"/>
                  <a:gd name="T31" fmla="*/ 437 h 1144"/>
                  <a:gd name="T32" fmla="*/ 219 w 3109"/>
                  <a:gd name="T33" fmla="*/ 488 h 1144"/>
                  <a:gd name="T34" fmla="*/ 337 w 3109"/>
                  <a:gd name="T35" fmla="*/ 409 h 1144"/>
                  <a:gd name="T36" fmla="*/ 441 w 3109"/>
                  <a:gd name="T37" fmla="*/ 384 h 1144"/>
                  <a:gd name="T38" fmla="*/ 577 w 3109"/>
                  <a:gd name="T39" fmla="*/ 358 h 1144"/>
                  <a:gd name="T40" fmla="*/ 795 w 3109"/>
                  <a:gd name="T41" fmla="*/ 348 h 1144"/>
                  <a:gd name="T42" fmla="*/ 835 w 3109"/>
                  <a:gd name="T43" fmla="*/ 236 h 1144"/>
                  <a:gd name="T44" fmla="*/ 921 w 3109"/>
                  <a:gd name="T45" fmla="*/ 326 h 1144"/>
                  <a:gd name="T46" fmla="*/ 910 w 3109"/>
                  <a:gd name="T47" fmla="*/ 441 h 1144"/>
                  <a:gd name="T48" fmla="*/ 1025 w 3109"/>
                  <a:gd name="T49" fmla="*/ 391 h 1144"/>
                  <a:gd name="T50" fmla="*/ 928 w 3109"/>
                  <a:gd name="T51" fmla="*/ 251 h 1144"/>
                  <a:gd name="T52" fmla="*/ 1000 w 3109"/>
                  <a:gd name="T53" fmla="*/ 251 h 1144"/>
                  <a:gd name="T54" fmla="*/ 1136 w 3109"/>
                  <a:gd name="T55" fmla="*/ 297 h 1144"/>
                  <a:gd name="T56" fmla="*/ 1086 w 3109"/>
                  <a:gd name="T57" fmla="*/ 176 h 1144"/>
                  <a:gd name="T58" fmla="*/ 1197 w 3109"/>
                  <a:gd name="T59" fmla="*/ 129 h 1144"/>
                  <a:gd name="T60" fmla="*/ 1308 w 3109"/>
                  <a:gd name="T61" fmla="*/ 86 h 1144"/>
                  <a:gd name="T62" fmla="*/ 1433 w 3109"/>
                  <a:gd name="T63" fmla="*/ 75 h 1144"/>
                  <a:gd name="T64" fmla="*/ 1501 w 3109"/>
                  <a:gd name="T65" fmla="*/ 32 h 1144"/>
                  <a:gd name="T66" fmla="*/ 1626 w 3109"/>
                  <a:gd name="T67" fmla="*/ 36 h 1144"/>
                  <a:gd name="T68" fmla="*/ 1741 w 3109"/>
                  <a:gd name="T69" fmla="*/ 68 h 1144"/>
                  <a:gd name="T70" fmla="*/ 1720 w 3109"/>
                  <a:gd name="T71" fmla="*/ 125 h 1144"/>
                  <a:gd name="T72" fmla="*/ 1601 w 3109"/>
                  <a:gd name="T73" fmla="*/ 197 h 1144"/>
                  <a:gd name="T74" fmla="*/ 1709 w 3109"/>
                  <a:gd name="T75" fmla="*/ 154 h 1144"/>
                  <a:gd name="T76" fmla="*/ 1856 w 3109"/>
                  <a:gd name="T77" fmla="*/ 186 h 1144"/>
                  <a:gd name="T78" fmla="*/ 2021 w 3109"/>
                  <a:gd name="T79" fmla="*/ 179 h 1144"/>
                  <a:gd name="T80" fmla="*/ 2071 w 3109"/>
                  <a:gd name="T81" fmla="*/ 247 h 1144"/>
                  <a:gd name="T82" fmla="*/ 2192 w 3109"/>
                  <a:gd name="T83" fmla="*/ 247 h 1144"/>
                  <a:gd name="T84" fmla="*/ 2329 w 3109"/>
                  <a:gd name="T85" fmla="*/ 204 h 1144"/>
                  <a:gd name="T86" fmla="*/ 2554 w 3109"/>
                  <a:gd name="T87" fmla="*/ 276 h 1144"/>
                  <a:gd name="T88" fmla="*/ 2766 w 3109"/>
                  <a:gd name="T89" fmla="*/ 315 h 1144"/>
                  <a:gd name="T90" fmla="*/ 2995 w 3109"/>
                  <a:gd name="T91" fmla="*/ 312 h 1144"/>
                  <a:gd name="T92" fmla="*/ 3095 w 3109"/>
                  <a:gd name="T93" fmla="*/ 545 h 1144"/>
                  <a:gd name="T94" fmla="*/ 2977 w 3109"/>
                  <a:gd name="T95" fmla="*/ 584 h 1144"/>
                  <a:gd name="T96" fmla="*/ 2852 w 3109"/>
                  <a:gd name="T97" fmla="*/ 628 h 1144"/>
                  <a:gd name="T98" fmla="*/ 2748 w 3109"/>
                  <a:gd name="T99" fmla="*/ 706 h 1144"/>
                  <a:gd name="T100" fmla="*/ 2680 w 3109"/>
                  <a:gd name="T101" fmla="*/ 843 h 1144"/>
                  <a:gd name="T102" fmla="*/ 2698 w 3109"/>
                  <a:gd name="T103" fmla="*/ 667 h 1144"/>
                  <a:gd name="T104" fmla="*/ 2751 w 3109"/>
                  <a:gd name="T105" fmla="*/ 588 h 1144"/>
                  <a:gd name="T106" fmla="*/ 2590 w 3109"/>
                  <a:gd name="T107" fmla="*/ 653 h 1144"/>
                  <a:gd name="T108" fmla="*/ 2472 w 3109"/>
                  <a:gd name="T109" fmla="*/ 663 h 1144"/>
                  <a:gd name="T110" fmla="*/ 2200 w 3109"/>
                  <a:gd name="T111" fmla="*/ 789 h 1144"/>
                  <a:gd name="T112" fmla="*/ 2300 w 3109"/>
                  <a:gd name="T113" fmla="*/ 818 h 1144"/>
                  <a:gd name="T114" fmla="*/ 2275 w 3109"/>
                  <a:gd name="T115" fmla="*/ 990 h 1144"/>
                  <a:gd name="T116" fmla="*/ 2114 w 3109"/>
                  <a:gd name="T117" fmla="*/ 1065 h 1144"/>
                  <a:gd name="T118" fmla="*/ 2017 w 3109"/>
                  <a:gd name="T119" fmla="*/ 868 h 1144"/>
                  <a:gd name="T120" fmla="*/ 1766 w 3109"/>
                  <a:gd name="T121" fmla="*/ 922 h 1144"/>
                  <a:gd name="T122" fmla="*/ 1376 w 3109"/>
                  <a:gd name="T123" fmla="*/ 922 h 1144"/>
                  <a:gd name="T124" fmla="*/ 1143 w 3109"/>
                  <a:gd name="T125" fmla="*/ 897 h 1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09" h="1144">
                    <a:moveTo>
                      <a:pt x="1000" y="811"/>
                    </a:moveTo>
                    <a:lnTo>
                      <a:pt x="1000" y="811"/>
                    </a:lnTo>
                    <a:lnTo>
                      <a:pt x="1003" y="811"/>
                    </a:lnTo>
                    <a:lnTo>
                      <a:pt x="1007" y="807"/>
                    </a:lnTo>
                    <a:lnTo>
                      <a:pt x="1007" y="807"/>
                    </a:lnTo>
                    <a:lnTo>
                      <a:pt x="1007" y="803"/>
                    </a:lnTo>
                    <a:lnTo>
                      <a:pt x="1007" y="803"/>
                    </a:lnTo>
                    <a:lnTo>
                      <a:pt x="1000" y="803"/>
                    </a:lnTo>
                    <a:lnTo>
                      <a:pt x="996" y="803"/>
                    </a:lnTo>
                    <a:lnTo>
                      <a:pt x="992" y="807"/>
                    </a:lnTo>
                    <a:lnTo>
                      <a:pt x="989" y="807"/>
                    </a:lnTo>
                    <a:lnTo>
                      <a:pt x="985" y="811"/>
                    </a:lnTo>
                    <a:lnTo>
                      <a:pt x="982" y="807"/>
                    </a:lnTo>
                    <a:lnTo>
                      <a:pt x="978" y="811"/>
                    </a:lnTo>
                    <a:lnTo>
                      <a:pt x="978" y="814"/>
                    </a:lnTo>
                    <a:lnTo>
                      <a:pt x="971" y="818"/>
                    </a:lnTo>
                    <a:lnTo>
                      <a:pt x="967" y="818"/>
                    </a:lnTo>
                    <a:lnTo>
                      <a:pt x="964" y="821"/>
                    </a:lnTo>
                    <a:lnTo>
                      <a:pt x="960" y="821"/>
                    </a:lnTo>
                    <a:lnTo>
                      <a:pt x="957" y="825"/>
                    </a:lnTo>
                    <a:lnTo>
                      <a:pt x="960" y="825"/>
                    </a:lnTo>
                    <a:lnTo>
                      <a:pt x="957" y="825"/>
                    </a:lnTo>
                    <a:lnTo>
                      <a:pt x="953" y="825"/>
                    </a:lnTo>
                    <a:lnTo>
                      <a:pt x="949" y="825"/>
                    </a:lnTo>
                    <a:lnTo>
                      <a:pt x="946" y="825"/>
                    </a:lnTo>
                    <a:lnTo>
                      <a:pt x="942" y="825"/>
                    </a:lnTo>
                    <a:lnTo>
                      <a:pt x="939" y="828"/>
                    </a:lnTo>
                    <a:lnTo>
                      <a:pt x="939" y="828"/>
                    </a:lnTo>
                    <a:lnTo>
                      <a:pt x="935" y="825"/>
                    </a:lnTo>
                    <a:lnTo>
                      <a:pt x="935" y="825"/>
                    </a:lnTo>
                    <a:lnTo>
                      <a:pt x="935" y="821"/>
                    </a:lnTo>
                    <a:lnTo>
                      <a:pt x="939" y="818"/>
                    </a:lnTo>
                    <a:lnTo>
                      <a:pt x="939" y="818"/>
                    </a:lnTo>
                    <a:lnTo>
                      <a:pt x="942" y="818"/>
                    </a:lnTo>
                    <a:lnTo>
                      <a:pt x="942" y="814"/>
                    </a:lnTo>
                    <a:lnTo>
                      <a:pt x="942" y="811"/>
                    </a:lnTo>
                    <a:lnTo>
                      <a:pt x="939" y="814"/>
                    </a:lnTo>
                    <a:lnTo>
                      <a:pt x="939" y="814"/>
                    </a:lnTo>
                    <a:lnTo>
                      <a:pt x="935" y="814"/>
                    </a:lnTo>
                    <a:lnTo>
                      <a:pt x="932" y="814"/>
                    </a:lnTo>
                    <a:lnTo>
                      <a:pt x="932" y="811"/>
                    </a:lnTo>
                    <a:lnTo>
                      <a:pt x="928" y="811"/>
                    </a:lnTo>
                    <a:lnTo>
                      <a:pt x="921" y="811"/>
                    </a:lnTo>
                    <a:lnTo>
                      <a:pt x="921" y="811"/>
                    </a:lnTo>
                    <a:lnTo>
                      <a:pt x="921" y="814"/>
                    </a:lnTo>
                    <a:lnTo>
                      <a:pt x="921" y="814"/>
                    </a:lnTo>
                    <a:lnTo>
                      <a:pt x="917" y="814"/>
                    </a:lnTo>
                    <a:lnTo>
                      <a:pt x="917" y="811"/>
                    </a:lnTo>
                    <a:lnTo>
                      <a:pt x="917" y="811"/>
                    </a:lnTo>
                    <a:lnTo>
                      <a:pt x="914" y="807"/>
                    </a:lnTo>
                    <a:lnTo>
                      <a:pt x="914" y="807"/>
                    </a:lnTo>
                    <a:lnTo>
                      <a:pt x="914" y="803"/>
                    </a:lnTo>
                    <a:lnTo>
                      <a:pt x="910" y="803"/>
                    </a:lnTo>
                    <a:lnTo>
                      <a:pt x="910" y="807"/>
                    </a:lnTo>
                    <a:lnTo>
                      <a:pt x="910" y="807"/>
                    </a:lnTo>
                    <a:lnTo>
                      <a:pt x="906" y="807"/>
                    </a:lnTo>
                    <a:lnTo>
                      <a:pt x="903" y="807"/>
                    </a:lnTo>
                    <a:lnTo>
                      <a:pt x="903" y="811"/>
                    </a:lnTo>
                    <a:lnTo>
                      <a:pt x="899" y="811"/>
                    </a:lnTo>
                    <a:lnTo>
                      <a:pt x="896" y="807"/>
                    </a:lnTo>
                    <a:lnTo>
                      <a:pt x="892" y="811"/>
                    </a:lnTo>
                    <a:lnTo>
                      <a:pt x="892" y="807"/>
                    </a:lnTo>
                    <a:lnTo>
                      <a:pt x="889" y="807"/>
                    </a:lnTo>
                    <a:lnTo>
                      <a:pt x="892" y="803"/>
                    </a:lnTo>
                    <a:lnTo>
                      <a:pt x="892" y="800"/>
                    </a:lnTo>
                    <a:lnTo>
                      <a:pt x="892" y="796"/>
                    </a:lnTo>
                    <a:lnTo>
                      <a:pt x="892" y="793"/>
                    </a:lnTo>
                    <a:lnTo>
                      <a:pt x="889" y="793"/>
                    </a:lnTo>
                    <a:lnTo>
                      <a:pt x="889" y="789"/>
                    </a:lnTo>
                    <a:lnTo>
                      <a:pt x="889" y="785"/>
                    </a:lnTo>
                    <a:lnTo>
                      <a:pt x="889" y="782"/>
                    </a:lnTo>
                    <a:lnTo>
                      <a:pt x="889" y="778"/>
                    </a:lnTo>
                    <a:lnTo>
                      <a:pt x="885" y="778"/>
                    </a:lnTo>
                    <a:lnTo>
                      <a:pt x="881" y="778"/>
                    </a:lnTo>
                    <a:lnTo>
                      <a:pt x="874" y="778"/>
                    </a:lnTo>
                    <a:lnTo>
                      <a:pt x="874" y="778"/>
                    </a:lnTo>
                    <a:lnTo>
                      <a:pt x="871" y="782"/>
                    </a:lnTo>
                    <a:lnTo>
                      <a:pt x="867" y="778"/>
                    </a:lnTo>
                    <a:lnTo>
                      <a:pt x="863" y="775"/>
                    </a:lnTo>
                    <a:lnTo>
                      <a:pt x="860" y="775"/>
                    </a:lnTo>
                    <a:lnTo>
                      <a:pt x="856" y="775"/>
                    </a:lnTo>
                    <a:lnTo>
                      <a:pt x="856" y="775"/>
                    </a:lnTo>
                    <a:lnTo>
                      <a:pt x="853" y="775"/>
                    </a:lnTo>
                    <a:lnTo>
                      <a:pt x="849" y="775"/>
                    </a:lnTo>
                    <a:lnTo>
                      <a:pt x="846" y="775"/>
                    </a:lnTo>
                    <a:lnTo>
                      <a:pt x="846" y="775"/>
                    </a:lnTo>
                    <a:lnTo>
                      <a:pt x="842" y="775"/>
                    </a:lnTo>
                    <a:lnTo>
                      <a:pt x="838" y="778"/>
                    </a:lnTo>
                    <a:lnTo>
                      <a:pt x="838" y="778"/>
                    </a:lnTo>
                    <a:lnTo>
                      <a:pt x="835" y="778"/>
                    </a:lnTo>
                    <a:lnTo>
                      <a:pt x="831" y="778"/>
                    </a:lnTo>
                    <a:lnTo>
                      <a:pt x="831" y="782"/>
                    </a:lnTo>
                    <a:lnTo>
                      <a:pt x="831" y="785"/>
                    </a:lnTo>
                    <a:lnTo>
                      <a:pt x="831" y="785"/>
                    </a:lnTo>
                    <a:lnTo>
                      <a:pt x="828" y="785"/>
                    </a:lnTo>
                    <a:lnTo>
                      <a:pt x="824" y="785"/>
                    </a:lnTo>
                    <a:lnTo>
                      <a:pt x="824" y="789"/>
                    </a:lnTo>
                    <a:lnTo>
                      <a:pt x="813" y="789"/>
                    </a:lnTo>
                    <a:lnTo>
                      <a:pt x="799" y="793"/>
                    </a:lnTo>
                    <a:lnTo>
                      <a:pt x="785" y="796"/>
                    </a:lnTo>
                    <a:lnTo>
                      <a:pt x="785" y="793"/>
                    </a:lnTo>
                    <a:lnTo>
                      <a:pt x="781" y="796"/>
                    </a:lnTo>
                    <a:lnTo>
                      <a:pt x="778" y="796"/>
                    </a:lnTo>
                    <a:lnTo>
                      <a:pt x="774" y="796"/>
                    </a:lnTo>
                    <a:lnTo>
                      <a:pt x="770" y="796"/>
                    </a:lnTo>
                    <a:lnTo>
                      <a:pt x="770" y="800"/>
                    </a:lnTo>
                    <a:lnTo>
                      <a:pt x="770" y="800"/>
                    </a:lnTo>
                    <a:lnTo>
                      <a:pt x="767" y="803"/>
                    </a:lnTo>
                    <a:lnTo>
                      <a:pt x="763" y="803"/>
                    </a:lnTo>
                    <a:lnTo>
                      <a:pt x="763" y="803"/>
                    </a:lnTo>
                    <a:lnTo>
                      <a:pt x="760" y="803"/>
                    </a:lnTo>
                    <a:lnTo>
                      <a:pt x="756" y="803"/>
                    </a:lnTo>
                    <a:lnTo>
                      <a:pt x="752" y="803"/>
                    </a:lnTo>
                    <a:lnTo>
                      <a:pt x="749" y="807"/>
                    </a:lnTo>
                    <a:lnTo>
                      <a:pt x="745" y="807"/>
                    </a:lnTo>
                    <a:lnTo>
                      <a:pt x="745" y="807"/>
                    </a:lnTo>
                    <a:lnTo>
                      <a:pt x="742" y="807"/>
                    </a:lnTo>
                    <a:lnTo>
                      <a:pt x="738" y="807"/>
                    </a:lnTo>
                    <a:lnTo>
                      <a:pt x="735" y="811"/>
                    </a:lnTo>
                    <a:lnTo>
                      <a:pt x="731" y="811"/>
                    </a:lnTo>
                    <a:lnTo>
                      <a:pt x="727" y="811"/>
                    </a:lnTo>
                    <a:lnTo>
                      <a:pt x="724" y="811"/>
                    </a:lnTo>
                    <a:lnTo>
                      <a:pt x="720" y="811"/>
                    </a:lnTo>
                    <a:lnTo>
                      <a:pt x="717" y="814"/>
                    </a:lnTo>
                    <a:lnTo>
                      <a:pt x="713" y="814"/>
                    </a:lnTo>
                    <a:lnTo>
                      <a:pt x="706" y="814"/>
                    </a:lnTo>
                    <a:lnTo>
                      <a:pt x="702" y="814"/>
                    </a:lnTo>
                    <a:lnTo>
                      <a:pt x="699" y="814"/>
                    </a:lnTo>
                    <a:lnTo>
                      <a:pt x="695" y="814"/>
                    </a:lnTo>
                    <a:lnTo>
                      <a:pt x="695" y="814"/>
                    </a:lnTo>
                    <a:lnTo>
                      <a:pt x="692" y="814"/>
                    </a:lnTo>
                    <a:lnTo>
                      <a:pt x="688" y="814"/>
                    </a:lnTo>
                    <a:lnTo>
                      <a:pt x="684" y="814"/>
                    </a:lnTo>
                    <a:lnTo>
                      <a:pt x="688" y="818"/>
                    </a:lnTo>
                    <a:lnTo>
                      <a:pt x="684" y="821"/>
                    </a:lnTo>
                    <a:lnTo>
                      <a:pt x="684" y="821"/>
                    </a:lnTo>
                    <a:lnTo>
                      <a:pt x="684" y="825"/>
                    </a:lnTo>
                    <a:lnTo>
                      <a:pt x="692" y="825"/>
                    </a:lnTo>
                    <a:lnTo>
                      <a:pt x="695" y="825"/>
                    </a:lnTo>
                    <a:lnTo>
                      <a:pt x="695" y="825"/>
                    </a:lnTo>
                    <a:lnTo>
                      <a:pt x="695" y="828"/>
                    </a:lnTo>
                    <a:lnTo>
                      <a:pt x="692" y="828"/>
                    </a:lnTo>
                    <a:lnTo>
                      <a:pt x="688" y="828"/>
                    </a:lnTo>
                    <a:lnTo>
                      <a:pt x="688" y="832"/>
                    </a:lnTo>
                    <a:lnTo>
                      <a:pt x="688" y="832"/>
                    </a:lnTo>
                    <a:lnTo>
                      <a:pt x="702" y="836"/>
                    </a:lnTo>
                    <a:lnTo>
                      <a:pt x="706" y="836"/>
                    </a:lnTo>
                    <a:lnTo>
                      <a:pt x="709" y="839"/>
                    </a:lnTo>
                    <a:lnTo>
                      <a:pt x="706" y="839"/>
                    </a:lnTo>
                    <a:lnTo>
                      <a:pt x="706" y="843"/>
                    </a:lnTo>
                    <a:lnTo>
                      <a:pt x="699" y="843"/>
                    </a:lnTo>
                    <a:lnTo>
                      <a:pt x="695" y="843"/>
                    </a:lnTo>
                    <a:lnTo>
                      <a:pt x="692" y="843"/>
                    </a:lnTo>
                    <a:lnTo>
                      <a:pt x="688" y="839"/>
                    </a:lnTo>
                    <a:lnTo>
                      <a:pt x="688" y="843"/>
                    </a:lnTo>
                    <a:lnTo>
                      <a:pt x="684" y="843"/>
                    </a:lnTo>
                    <a:lnTo>
                      <a:pt x="684" y="846"/>
                    </a:lnTo>
                    <a:lnTo>
                      <a:pt x="681" y="846"/>
                    </a:lnTo>
                    <a:lnTo>
                      <a:pt x="677" y="846"/>
                    </a:lnTo>
                    <a:lnTo>
                      <a:pt x="684" y="857"/>
                    </a:lnTo>
                    <a:lnTo>
                      <a:pt x="684" y="857"/>
                    </a:lnTo>
                    <a:lnTo>
                      <a:pt x="684" y="861"/>
                    </a:lnTo>
                    <a:lnTo>
                      <a:pt x="677" y="864"/>
                    </a:lnTo>
                    <a:lnTo>
                      <a:pt x="674" y="864"/>
                    </a:lnTo>
                    <a:lnTo>
                      <a:pt x="666" y="868"/>
                    </a:lnTo>
                    <a:lnTo>
                      <a:pt x="663" y="868"/>
                    </a:lnTo>
                    <a:lnTo>
                      <a:pt x="663" y="871"/>
                    </a:lnTo>
                    <a:lnTo>
                      <a:pt x="670" y="871"/>
                    </a:lnTo>
                    <a:lnTo>
                      <a:pt x="674" y="875"/>
                    </a:lnTo>
                    <a:lnTo>
                      <a:pt x="670" y="879"/>
                    </a:lnTo>
                    <a:lnTo>
                      <a:pt x="674" y="879"/>
                    </a:lnTo>
                    <a:lnTo>
                      <a:pt x="681" y="879"/>
                    </a:lnTo>
                    <a:lnTo>
                      <a:pt x="681" y="882"/>
                    </a:lnTo>
                    <a:lnTo>
                      <a:pt x="684" y="882"/>
                    </a:lnTo>
                    <a:lnTo>
                      <a:pt x="692" y="882"/>
                    </a:lnTo>
                    <a:lnTo>
                      <a:pt x="695" y="882"/>
                    </a:lnTo>
                    <a:lnTo>
                      <a:pt x="695" y="886"/>
                    </a:lnTo>
                    <a:lnTo>
                      <a:pt x="699" y="886"/>
                    </a:lnTo>
                    <a:lnTo>
                      <a:pt x="695" y="889"/>
                    </a:lnTo>
                    <a:lnTo>
                      <a:pt x="692" y="900"/>
                    </a:lnTo>
                    <a:lnTo>
                      <a:pt x="688" y="904"/>
                    </a:lnTo>
                    <a:lnTo>
                      <a:pt x="684" y="904"/>
                    </a:lnTo>
                    <a:lnTo>
                      <a:pt x="677" y="904"/>
                    </a:lnTo>
                    <a:lnTo>
                      <a:pt x="674" y="904"/>
                    </a:lnTo>
                    <a:lnTo>
                      <a:pt x="666" y="900"/>
                    </a:lnTo>
                    <a:lnTo>
                      <a:pt x="666" y="900"/>
                    </a:lnTo>
                    <a:lnTo>
                      <a:pt x="663" y="904"/>
                    </a:lnTo>
                    <a:lnTo>
                      <a:pt x="663" y="907"/>
                    </a:lnTo>
                    <a:lnTo>
                      <a:pt x="659" y="907"/>
                    </a:lnTo>
                    <a:lnTo>
                      <a:pt x="652" y="907"/>
                    </a:lnTo>
                    <a:lnTo>
                      <a:pt x="652" y="904"/>
                    </a:lnTo>
                    <a:lnTo>
                      <a:pt x="652" y="904"/>
                    </a:lnTo>
                    <a:lnTo>
                      <a:pt x="645" y="904"/>
                    </a:lnTo>
                    <a:lnTo>
                      <a:pt x="641" y="904"/>
                    </a:lnTo>
                    <a:lnTo>
                      <a:pt x="638" y="904"/>
                    </a:lnTo>
                    <a:lnTo>
                      <a:pt x="634" y="900"/>
                    </a:lnTo>
                    <a:lnTo>
                      <a:pt x="634" y="897"/>
                    </a:lnTo>
                    <a:lnTo>
                      <a:pt x="634" y="893"/>
                    </a:lnTo>
                    <a:lnTo>
                      <a:pt x="627" y="893"/>
                    </a:lnTo>
                    <a:lnTo>
                      <a:pt x="623" y="893"/>
                    </a:lnTo>
                    <a:lnTo>
                      <a:pt x="620" y="893"/>
                    </a:lnTo>
                    <a:lnTo>
                      <a:pt x="616" y="897"/>
                    </a:lnTo>
                    <a:lnTo>
                      <a:pt x="613" y="900"/>
                    </a:lnTo>
                    <a:lnTo>
                      <a:pt x="609" y="897"/>
                    </a:lnTo>
                    <a:lnTo>
                      <a:pt x="606" y="893"/>
                    </a:lnTo>
                    <a:lnTo>
                      <a:pt x="602" y="897"/>
                    </a:lnTo>
                    <a:lnTo>
                      <a:pt x="602" y="893"/>
                    </a:lnTo>
                    <a:lnTo>
                      <a:pt x="598" y="893"/>
                    </a:lnTo>
                    <a:lnTo>
                      <a:pt x="598" y="897"/>
                    </a:lnTo>
                    <a:lnTo>
                      <a:pt x="595" y="897"/>
                    </a:lnTo>
                    <a:lnTo>
                      <a:pt x="591" y="897"/>
                    </a:lnTo>
                    <a:lnTo>
                      <a:pt x="588" y="897"/>
                    </a:lnTo>
                    <a:lnTo>
                      <a:pt x="588" y="900"/>
                    </a:lnTo>
                    <a:lnTo>
                      <a:pt x="588" y="900"/>
                    </a:lnTo>
                    <a:lnTo>
                      <a:pt x="581" y="907"/>
                    </a:lnTo>
                    <a:lnTo>
                      <a:pt x="577" y="907"/>
                    </a:lnTo>
                    <a:lnTo>
                      <a:pt x="570" y="904"/>
                    </a:lnTo>
                    <a:lnTo>
                      <a:pt x="566" y="904"/>
                    </a:lnTo>
                    <a:lnTo>
                      <a:pt x="563" y="900"/>
                    </a:lnTo>
                    <a:lnTo>
                      <a:pt x="563" y="900"/>
                    </a:lnTo>
                    <a:lnTo>
                      <a:pt x="559" y="897"/>
                    </a:lnTo>
                    <a:lnTo>
                      <a:pt x="559" y="893"/>
                    </a:lnTo>
                    <a:lnTo>
                      <a:pt x="555" y="897"/>
                    </a:lnTo>
                    <a:lnTo>
                      <a:pt x="555" y="897"/>
                    </a:lnTo>
                    <a:lnTo>
                      <a:pt x="555" y="900"/>
                    </a:lnTo>
                    <a:lnTo>
                      <a:pt x="555" y="900"/>
                    </a:lnTo>
                    <a:lnTo>
                      <a:pt x="555" y="904"/>
                    </a:lnTo>
                    <a:lnTo>
                      <a:pt x="555" y="907"/>
                    </a:lnTo>
                    <a:lnTo>
                      <a:pt x="552" y="907"/>
                    </a:lnTo>
                    <a:lnTo>
                      <a:pt x="552" y="904"/>
                    </a:lnTo>
                    <a:lnTo>
                      <a:pt x="552" y="904"/>
                    </a:lnTo>
                    <a:lnTo>
                      <a:pt x="552" y="900"/>
                    </a:lnTo>
                    <a:lnTo>
                      <a:pt x="548" y="897"/>
                    </a:lnTo>
                    <a:lnTo>
                      <a:pt x="545" y="893"/>
                    </a:lnTo>
                    <a:lnTo>
                      <a:pt x="545" y="893"/>
                    </a:lnTo>
                    <a:lnTo>
                      <a:pt x="538" y="889"/>
                    </a:lnTo>
                    <a:lnTo>
                      <a:pt x="534" y="882"/>
                    </a:lnTo>
                    <a:lnTo>
                      <a:pt x="530" y="882"/>
                    </a:lnTo>
                    <a:lnTo>
                      <a:pt x="530" y="882"/>
                    </a:lnTo>
                    <a:lnTo>
                      <a:pt x="527" y="879"/>
                    </a:lnTo>
                    <a:lnTo>
                      <a:pt x="520" y="882"/>
                    </a:lnTo>
                    <a:lnTo>
                      <a:pt x="516" y="882"/>
                    </a:lnTo>
                    <a:lnTo>
                      <a:pt x="516" y="882"/>
                    </a:lnTo>
                    <a:lnTo>
                      <a:pt x="512" y="882"/>
                    </a:lnTo>
                    <a:lnTo>
                      <a:pt x="509" y="879"/>
                    </a:lnTo>
                    <a:lnTo>
                      <a:pt x="509" y="875"/>
                    </a:lnTo>
                    <a:lnTo>
                      <a:pt x="505" y="875"/>
                    </a:lnTo>
                    <a:lnTo>
                      <a:pt x="502" y="875"/>
                    </a:lnTo>
                    <a:lnTo>
                      <a:pt x="498" y="875"/>
                    </a:lnTo>
                    <a:lnTo>
                      <a:pt x="498" y="879"/>
                    </a:lnTo>
                    <a:lnTo>
                      <a:pt x="498" y="879"/>
                    </a:lnTo>
                    <a:lnTo>
                      <a:pt x="495" y="882"/>
                    </a:lnTo>
                    <a:lnTo>
                      <a:pt x="495" y="882"/>
                    </a:lnTo>
                    <a:lnTo>
                      <a:pt x="487" y="882"/>
                    </a:lnTo>
                    <a:lnTo>
                      <a:pt x="487" y="879"/>
                    </a:lnTo>
                    <a:lnTo>
                      <a:pt x="484" y="875"/>
                    </a:lnTo>
                    <a:lnTo>
                      <a:pt x="480" y="875"/>
                    </a:lnTo>
                    <a:lnTo>
                      <a:pt x="473" y="879"/>
                    </a:lnTo>
                    <a:lnTo>
                      <a:pt x="469" y="879"/>
                    </a:lnTo>
                    <a:lnTo>
                      <a:pt x="469" y="882"/>
                    </a:lnTo>
                    <a:lnTo>
                      <a:pt x="469" y="886"/>
                    </a:lnTo>
                    <a:lnTo>
                      <a:pt x="466" y="886"/>
                    </a:lnTo>
                    <a:lnTo>
                      <a:pt x="466" y="886"/>
                    </a:lnTo>
                    <a:lnTo>
                      <a:pt x="462" y="889"/>
                    </a:lnTo>
                    <a:lnTo>
                      <a:pt x="459" y="889"/>
                    </a:lnTo>
                    <a:lnTo>
                      <a:pt x="455" y="893"/>
                    </a:lnTo>
                    <a:lnTo>
                      <a:pt x="455" y="893"/>
                    </a:lnTo>
                    <a:lnTo>
                      <a:pt x="452" y="893"/>
                    </a:lnTo>
                    <a:lnTo>
                      <a:pt x="448" y="893"/>
                    </a:lnTo>
                    <a:lnTo>
                      <a:pt x="448" y="897"/>
                    </a:lnTo>
                    <a:lnTo>
                      <a:pt x="448" y="897"/>
                    </a:lnTo>
                    <a:lnTo>
                      <a:pt x="448" y="900"/>
                    </a:lnTo>
                    <a:lnTo>
                      <a:pt x="444" y="900"/>
                    </a:lnTo>
                    <a:lnTo>
                      <a:pt x="437" y="904"/>
                    </a:lnTo>
                    <a:lnTo>
                      <a:pt x="434" y="907"/>
                    </a:lnTo>
                    <a:lnTo>
                      <a:pt x="430" y="904"/>
                    </a:lnTo>
                    <a:lnTo>
                      <a:pt x="434" y="911"/>
                    </a:lnTo>
                    <a:lnTo>
                      <a:pt x="434" y="918"/>
                    </a:lnTo>
                    <a:lnTo>
                      <a:pt x="437" y="918"/>
                    </a:lnTo>
                    <a:lnTo>
                      <a:pt x="437" y="922"/>
                    </a:lnTo>
                    <a:lnTo>
                      <a:pt x="426" y="929"/>
                    </a:lnTo>
                    <a:lnTo>
                      <a:pt x="423" y="929"/>
                    </a:lnTo>
                    <a:lnTo>
                      <a:pt x="419" y="915"/>
                    </a:lnTo>
                    <a:lnTo>
                      <a:pt x="412" y="911"/>
                    </a:lnTo>
                    <a:lnTo>
                      <a:pt x="412" y="911"/>
                    </a:lnTo>
                    <a:lnTo>
                      <a:pt x="409" y="907"/>
                    </a:lnTo>
                    <a:lnTo>
                      <a:pt x="409" y="911"/>
                    </a:lnTo>
                    <a:lnTo>
                      <a:pt x="405" y="915"/>
                    </a:lnTo>
                    <a:lnTo>
                      <a:pt x="405" y="915"/>
                    </a:lnTo>
                    <a:lnTo>
                      <a:pt x="405" y="918"/>
                    </a:lnTo>
                    <a:lnTo>
                      <a:pt x="405" y="922"/>
                    </a:lnTo>
                    <a:lnTo>
                      <a:pt x="405" y="922"/>
                    </a:lnTo>
                    <a:lnTo>
                      <a:pt x="398" y="925"/>
                    </a:lnTo>
                    <a:lnTo>
                      <a:pt x="394" y="940"/>
                    </a:lnTo>
                    <a:lnTo>
                      <a:pt x="398" y="943"/>
                    </a:lnTo>
                    <a:lnTo>
                      <a:pt x="401" y="947"/>
                    </a:lnTo>
                    <a:lnTo>
                      <a:pt x="398" y="947"/>
                    </a:lnTo>
                    <a:lnTo>
                      <a:pt x="394" y="950"/>
                    </a:lnTo>
                    <a:lnTo>
                      <a:pt x="391" y="965"/>
                    </a:lnTo>
                    <a:lnTo>
                      <a:pt x="401" y="968"/>
                    </a:lnTo>
                    <a:lnTo>
                      <a:pt x="401" y="968"/>
                    </a:lnTo>
                    <a:lnTo>
                      <a:pt x="401" y="972"/>
                    </a:lnTo>
                    <a:lnTo>
                      <a:pt x="401" y="976"/>
                    </a:lnTo>
                    <a:lnTo>
                      <a:pt x="401" y="976"/>
                    </a:lnTo>
                    <a:lnTo>
                      <a:pt x="401" y="979"/>
                    </a:lnTo>
                    <a:lnTo>
                      <a:pt x="409" y="983"/>
                    </a:lnTo>
                    <a:lnTo>
                      <a:pt x="409" y="979"/>
                    </a:lnTo>
                    <a:lnTo>
                      <a:pt x="412" y="979"/>
                    </a:lnTo>
                    <a:lnTo>
                      <a:pt x="419" y="979"/>
                    </a:lnTo>
                    <a:lnTo>
                      <a:pt x="423" y="979"/>
                    </a:lnTo>
                    <a:lnTo>
                      <a:pt x="423" y="983"/>
                    </a:lnTo>
                    <a:lnTo>
                      <a:pt x="426" y="983"/>
                    </a:lnTo>
                    <a:lnTo>
                      <a:pt x="426" y="986"/>
                    </a:lnTo>
                    <a:lnTo>
                      <a:pt x="426" y="990"/>
                    </a:lnTo>
                    <a:lnTo>
                      <a:pt x="430" y="990"/>
                    </a:lnTo>
                    <a:lnTo>
                      <a:pt x="434" y="1008"/>
                    </a:lnTo>
                    <a:lnTo>
                      <a:pt x="430" y="1008"/>
                    </a:lnTo>
                    <a:lnTo>
                      <a:pt x="426" y="1008"/>
                    </a:lnTo>
                    <a:lnTo>
                      <a:pt x="423" y="1008"/>
                    </a:lnTo>
                    <a:lnTo>
                      <a:pt x="423" y="1011"/>
                    </a:lnTo>
                    <a:lnTo>
                      <a:pt x="419" y="1011"/>
                    </a:lnTo>
                    <a:lnTo>
                      <a:pt x="423" y="1015"/>
                    </a:lnTo>
                    <a:lnTo>
                      <a:pt x="423" y="1015"/>
                    </a:lnTo>
                    <a:lnTo>
                      <a:pt x="426" y="1015"/>
                    </a:lnTo>
                    <a:lnTo>
                      <a:pt x="430" y="1015"/>
                    </a:lnTo>
                    <a:lnTo>
                      <a:pt x="430" y="1019"/>
                    </a:lnTo>
                    <a:lnTo>
                      <a:pt x="434" y="1019"/>
                    </a:lnTo>
                    <a:lnTo>
                      <a:pt x="430" y="1019"/>
                    </a:lnTo>
                    <a:lnTo>
                      <a:pt x="426" y="1029"/>
                    </a:lnTo>
                    <a:lnTo>
                      <a:pt x="426" y="1029"/>
                    </a:lnTo>
                    <a:lnTo>
                      <a:pt x="423" y="1029"/>
                    </a:lnTo>
                    <a:lnTo>
                      <a:pt x="419" y="1029"/>
                    </a:lnTo>
                    <a:lnTo>
                      <a:pt x="419" y="1026"/>
                    </a:lnTo>
                    <a:lnTo>
                      <a:pt x="416" y="1022"/>
                    </a:lnTo>
                    <a:lnTo>
                      <a:pt x="416" y="1019"/>
                    </a:lnTo>
                    <a:lnTo>
                      <a:pt x="412" y="1019"/>
                    </a:lnTo>
                    <a:lnTo>
                      <a:pt x="409" y="1019"/>
                    </a:lnTo>
                    <a:lnTo>
                      <a:pt x="412" y="1022"/>
                    </a:lnTo>
                    <a:lnTo>
                      <a:pt x="412" y="1026"/>
                    </a:lnTo>
                    <a:lnTo>
                      <a:pt x="409" y="1033"/>
                    </a:lnTo>
                    <a:lnTo>
                      <a:pt x="409" y="1033"/>
                    </a:lnTo>
                    <a:lnTo>
                      <a:pt x="405" y="1044"/>
                    </a:lnTo>
                    <a:lnTo>
                      <a:pt x="401" y="1047"/>
                    </a:lnTo>
                    <a:lnTo>
                      <a:pt x="401" y="1051"/>
                    </a:lnTo>
                    <a:lnTo>
                      <a:pt x="401" y="1051"/>
                    </a:lnTo>
                    <a:lnTo>
                      <a:pt x="398" y="1051"/>
                    </a:lnTo>
                    <a:lnTo>
                      <a:pt x="394" y="1054"/>
                    </a:lnTo>
                    <a:lnTo>
                      <a:pt x="394" y="1058"/>
                    </a:lnTo>
                    <a:lnTo>
                      <a:pt x="391" y="1062"/>
                    </a:lnTo>
                    <a:lnTo>
                      <a:pt x="394" y="1069"/>
                    </a:lnTo>
                    <a:lnTo>
                      <a:pt x="398" y="1069"/>
                    </a:lnTo>
                    <a:lnTo>
                      <a:pt x="401" y="1072"/>
                    </a:lnTo>
                    <a:lnTo>
                      <a:pt x="405" y="1080"/>
                    </a:lnTo>
                    <a:lnTo>
                      <a:pt x="405" y="1083"/>
                    </a:lnTo>
                    <a:lnTo>
                      <a:pt x="409" y="1087"/>
                    </a:lnTo>
                    <a:lnTo>
                      <a:pt x="412" y="1080"/>
                    </a:lnTo>
                    <a:lnTo>
                      <a:pt x="412" y="1083"/>
                    </a:lnTo>
                    <a:lnTo>
                      <a:pt x="409" y="1094"/>
                    </a:lnTo>
                    <a:lnTo>
                      <a:pt x="409" y="1101"/>
                    </a:lnTo>
                    <a:lnTo>
                      <a:pt x="412" y="1105"/>
                    </a:lnTo>
                    <a:lnTo>
                      <a:pt x="416" y="1108"/>
                    </a:lnTo>
                    <a:lnTo>
                      <a:pt x="419" y="1119"/>
                    </a:lnTo>
                    <a:lnTo>
                      <a:pt x="426" y="1126"/>
                    </a:lnTo>
                    <a:lnTo>
                      <a:pt x="430" y="1130"/>
                    </a:lnTo>
                    <a:lnTo>
                      <a:pt x="426" y="1133"/>
                    </a:lnTo>
                    <a:lnTo>
                      <a:pt x="426" y="1137"/>
                    </a:lnTo>
                    <a:lnTo>
                      <a:pt x="423" y="1137"/>
                    </a:lnTo>
                    <a:lnTo>
                      <a:pt x="419" y="1137"/>
                    </a:lnTo>
                    <a:lnTo>
                      <a:pt x="419" y="1144"/>
                    </a:lnTo>
                    <a:lnTo>
                      <a:pt x="416" y="1144"/>
                    </a:lnTo>
                    <a:lnTo>
                      <a:pt x="412" y="1144"/>
                    </a:lnTo>
                    <a:lnTo>
                      <a:pt x="409" y="1144"/>
                    </a:lnTo>
                    <a:lnTo>
                      <a:pt x="405" y="1144"/>
                    </a:lnTo>
                    <a:lnTo>
                      <a:pt x="401" y="1141"/>
                    </a:lnTo>
                    <a:lnTo>
                      <a:pt x="401" y="1137"/>
                    </a:lnTo>
                    <a:lnTo>
                      <a:pt x="398" y="1137"/>
                    </a:lnTo>
                    <a:lnTo>
                      <a:pt x="398" y="1133"/>
                    </a:lnTo>
                    <a:lnTo>
                      <a:pt x="394" y="1130"/>
                    </a:lnTo>
                    <a:lnTo>
                      <a:pt x="391" y="1130"/>
                    </a:lnTo>
                    <a:lnTo>
                      <a:pt x="387" y="1130"/>
                    </a:lnTo>
                    <a:lnTo>
                      <a:pt x="383" y="1126"/>
                    </a:lnTo>
                    <a:lnTo>
                      <a:pt x="383" y="1126"/>
                    </a:lnTo>
                    <a:lnTo>
                      <a:pt x="376" y="1126"/>
                    </a:lnTo>
                    <a:lnTo>
                      <a:pt x="373" y="1123"/>
                    </a:lnTo>
                    <a:lnTo>
                      <a:pt x="373" y="1115"/>
                    </a:lnTo>
                    <a:lnTo>
                      <a:pt x="373" y="1112"/>
                    </a:lnTo>
                    <a:lnTo>
                      <a:pt x="369" y="1112"/>
                    </a:lnTo>
                    <a:lnTo>
                      <a:pt x="366" y="1112"/>
                    </a:lnTo>
                    <a:lnTo>
                      <a:pt x="362" y="1112"/>
                    </a:lnTo>
                    <a:lnTo>
                      <a:pt x="362" y="1108"/>
                    </a:lnTo>
                    <a:lnTo>
                      <a:pt x="355" y="1108"/>
                    </a:lnTo>
                    <a:lnTo>
                      <a:pt x="355" y="1108"/>
                    </a:lnTo>
                    <a:lnTo>
                      <a:pt x="351" y="1108"/>
                    </a:lnTo>
                    <a:lnTo>
                      <a:pt x="348" y="1108"/>
                    </a:lnTo>
                    <a:lnTo>
                      <a:pt x="344" y="1108"/>
                    </a:lnTo>
                    <a:lnTo>
                      <a:pt x="341" y="1112"/>
                    </a:lnTo>
                    <a:lnTo>
                      <a:pt x="337" y="1112"/>
                    </a:lnTo>
                    <a:lnTo>
                      <a:pt x="333" y="1112"/>
                    </a:lnTo>
                    <a:lnTo>
                      <a:pt x="333" y="1108"/>
                    </a:lnTo>
                    <a:lnTo>
                      <a:pt x="319" y="1101"/>
                    </a:lnTo>
                    <a:lnTo>
                      <a:pt x="319" y="1098"/>
                    </a:lnTo>
                    <a:lnTo>
                      <a:pt x="315" y="1098"/>
                    </a:lnTo>
                    <a:lnTo>
                      <a:pt x="308" y="1098"/>
                    </a:lnTo>
                    <a:lnTo>
                      <a:pt x="305" y="1094"/>
                    </a:lnTo>
                    <a:lnTo>
                      <a:pt x="294" y="1098"/>
                    </a:lnTo>
                    <a:lnTo>
                      <a:pt x="290" y="1098"/>
                    </a:lnTo>
                    <a:lnTo>
                      <a:pt x="283" y="1094"/>
                    </a:lnTo>
                    <a:lnTo>
                      <a:pt x="276" y="1090"/>
                    </a:lnTo>
                    <a:lnTo>
                      <a:pt x="276" y="1090"/>
                    </a:lnTo>
                    <a:lnTo>
                      <a:pt x="269" y="1087"/>
                    </a:lnTo>
                    <a:lnTo>
                      <a:pt x="265" y="1087"/>
                    </a:lnTo>
                    <a:lnTo>
                      <a:pt x="262" y="1087"/>
                    </a:lnTo>
                    <a:lnTo>
                      <a:pt x="262" y="1087"/>
                    </a:lnTo>
                    <a:lnTo>
                      <a:pt x="255" y="1090"/>
                    </a:lnTo>
                    <a:lnTo>
                      <a:pt x="251" y="1087"/>
                    </a:lnTo>
                    <a:lnTo>
                      <a:pt x="247" y="1087"/>
                    </a:lnTo>
                    <a:lnTo>
                      <a:pt x="244" y="1083"/>
                    </a:lnTo>
                    <a:lnTo>
                      <a:pt x="240" y="1080"/>
                    </a:lnTo>
                    <a:lnTo>
                      <a:pt x="233" y="1072"/>
                    </a:lnTo>
                    <a:lnTo>
                      <a:pt x="215" y="1065"/>
                    </a:lnTo>
                    <a:lnTo>
                      <a:pt x="212" y="1062"/>
                    </a:lnTo>
                    <a:lnTo>
                      <a:pt x="208" y="1058"/>
                    </a:lnTo>
                    <a:lnTo>
                      <a:pt x="208" y="1062"/>
                    </a:lnTo>
                    <a:lnTo>
                      <a:pt x="204" y="1062"/>
                    </a:lnTo>
                    <a:lnTo>
                      <a:pt x="201" y="1058"/>
                    </a:lnTo>
                    <a:lnTo>
                      <a:pt x="197" y="1051"/>
                    </a:lnTo>
                    <a:lnTo>
                      <a:pt x="194" y="1047"/>
                    </a:lnTo>
                    <a:lnTo>
                      <a:pt x="190" y="1047"/>
                    </a:lnTo>
                    <a:lnTo>
                      <a:pt x="194" y="1047"/>
                    </a:lnTo>
                    <a:lnTo>
                      <a:pt x="194" y="1044"/>
                    </a:lnTo>
                    <a:lnTo>
                      <a:pt x="194" y="1044"/>
                    </a:lnTo>
                    <a:lnTo>
                      <a:pt x="197" y="1044"/>
                    </a:lnTo>
                    <a:lnTo>
                      <a:pt x="204" y="1044"/>
                    </a:lnTo>
                    <a:lnTo>
                      <a:pt x="208" y="1037"/>
                    </a:lnTo>
                    <a:lnTo>
                      <a:pt x="212" y="1033"/>
                    </a:lnTo>
                    <a:lnTo>
                      <a:pt x="215" y="1026"/>
                    </a:lnTo>
                    <a:lnTo>
                      <a:pt x="219" y="1026"/>
                    </a:lnTo>
                    <a:lnTo>
                      <a:pt x="219" y="1022"/>
                    </a:lnTo>
                    <a:lnTo>
                      <a:pt x="226" y="1026"/>
                    </a:lnTo>
                    <a:lnTo>
                      <a:pt x="226" y="1026"/>
                    </a:lnTo>
                    <a:lnTo>
                      <a:pt x="222" y="1022"/>
                    </a:lnTo>
                    <a:lnTo>
                      <a:pt x="219" y="1019"/>
                    </a:lnTo>
                    <a:lnTo>
                      <a:pt x="215" y="1015"/>
                    </a:lnTo>
                    <a:lnTo>
                      <a:pt x="212" y="1011"/>
                    </a:lnTo>
                    <a:lnTo>
                      <a:pt x="212" y="1008"/>
                    </a:lnTo>
                    <a:lnTo>
                      <a:pt x="222" y="1008"/>
                    </a:lnTo>
                    <a:lnTo>
                      <a:pt x="226" y="1008"/>
                    </a:lnTo>
                    <a:lnTo>
                      <a:pt x="226" y="1008"/>
                    </a:lnTo>
                    <a:lnTo>
                      <a:pt x="226" y="1008"/>
                    </a:lnTo>
                    <a:lnTo>
                      <a:pt x="226" y="1004"/>
                    </a:lnTo>
                    <a:lnTo>
                      <a:pt x="229" y="1004"/>
                    </a:lnTo>
                    <a:lnTo>
                      <a:pt x="237" y="1001"/>
                    </a:lnTo>
                    <a:lnTo>
                      <a:pt x="240" y="1001"/>
                    </a:lnTo>
                    <a:lnTo>
                      <a:pt x="244" y="1001"/>
                    </a:lnTo>
                    <a:lnTo>
                      <a:pt x="244" y="997"/>
                    </a:lnTo>
                    <a:lnTo>
                      <a:pt x="244" y="997"/>
                    </a:lnTo>
                    <a:lnTo>
                      <a:pt x="240" y="997"/>
                    </a:lnTo>
                    <a:lnTo>
                      <a:pt x="240" y="993"/>
                    </a:lnTo>
                    <a:lnTo>
                      <a:pt x="237" y="993"/>
                    </a:lnTo>
                    <a:lnTo>
                      <a:pt x="233" y="993"/>
                    </a:lnTo>
                    <a:lnTo>
                      <a:pt x="229" y="997"/>
                    </a:lnTo>
                    <a:lnTo>
                      <a:pt x="226" y="997"/>
                    </a:lnTo>
                    <a:lnTo>
                      <a:pt x="222" y="997"/>
                    </a:lnTo>
                    <a:lnTo>
                      <a:pt x="222" y="993"/>
                    </a:lnTo>
                    <a:lnTo>
                      <a:pt x="219" y="990"/>
                    </a:lnTo>
                    <a:lnTo>
                      <a:pt x="222" y="986"/>
                    </a:lnTo>
                    <a:lnTo>
                      <a:pt x="229" y="983"/>
                    </a:lnTo>
                    <a:lnTo>
                      <a:pt x="233" y="979"/>
                    </a:lnTo>
                    <a:lnTo>
                      <a:pt x="233" y="976"/>
                    </a:lnTo>
                    <a:lnTo>
                      <a:pt x="240" y="979"/>
                    </a:lnTo>
                    <a:lnTo>
                      <a:pt x="244" y="979"/>
                    </a:lnTo>
                    <a:lnTo>
                      <a:pt x="247" y="979"/>
                    </a:lnTo>
                    <a:lnTo>
                      <a:pt x="251" y="979"/>
                    </a:lnTo>
                    <a:lnTo>
                      <a:pt x="255" y="972"/>
                    </a:lnTo>
                    <a:lnTo>
                      <a:pt x="255" y="968"/>
                    </a:lnTo>
                    <a:lnTo>
                      <a:pt x="251" y="965"/>
                    </a:lnTo>
                    <a:lnTo>
                      <a:pt x="255" y="965"/>
                    </a:lnTo>
                    <a:lnTo>
                      <a:pt x="251" y="961"/>
                    </a:lnTo>
                    <a:lnTo>
                      <a:pt x="251" y="958"/>
                    </a:lnTo>
                    <a:lnTo>
                      <a:pt x="251" y="958"/>
                    </a:lnTo>
                    <a:lnTo>
                      <a:pt x="251" y="954"/>
                    </a:lnTo>
                    <a:lnTo>
                      <a:pt x="258" y="954"/>
                    </a:lnTo>
                    <a:lnTo>
                      <a:pt x="255" y="950"/>
                    </a:lnTo>
                    <a:lnTo>
                      <a:pt x="255" y="950"/>
                    </a:lnTo>
                    <a:lnTo>
                      <a:pt x="251" y="947"/>
                    </a:lnTo>
                    <a:lnTo>
                      <a:pt x="258" y="947"/>
                    </a:lnTo>
                    <a:lnTo>
                      <a:pt x="262" y="943"/>
                    </a:lnTo>
                    <a:lnTo>
                      <a:pt x="258" y="936"/>
                    </a:lnTo>
                    <a:lnTo>
                      <a:pt x="258" y="932"/>
                    </a:lnTo>
                    <a:lnTo>
                      <a:pt x="258" y="932"/>
                    </a:lnTo>
                    <a:lnTo>
                      <a:pt x="255" y="932"/>
                    </a:lnTo>
                    <a:lnTo>
                      <a:pt x="251" y="932"/>
                    </a:lnTo>
                    <a:lnTo>
                      <a:pt x="247" y="929"/>
                    </a:lnTo>
                    <a:lnTo>
                      <a:pt x="244" y="929"/>
                    </a:lnTo>
                    <a:lnTo>
                      <a:pt x="240" y="925"/>
                    </a:lnTo>
                    <a:lnTo>
                      <a:pt x="233" y="925"/>
                    </a:lnTo>
                    <a:lnTo>
                      <a:pt x="229" y="925"/>
                    </a:lnTo>
                    <a:lnTo>
                      <a:pt x="229" y="922"/>
                    </a:lnTo>
                    <a:lnTo>
                      <a:pt x="226" y="922"/>
                    </a:lnTo>
                    <a:lnTo>
                      <a:pt x="222" y="922"/>
                    </a:lnTo>
                    <a:lnTo>
                      <a:pt x="219" y="922"/>
                    </a:lnTo>
                    <a:lnTo>
                      <a:pt x="219" y="922"/>
                    </a:lnTo>
                    <a:lnTo>
                      <a:pt x="215" y="922"/>
                    </a:lnTo>
                    <a:lnTo>
                      <a:pt x="212" y="918"/>
                    </a:lnTo>
                    <a:lnTo>
                      <a:pt x="208" y="911"/>
                    </a:lnTo>
                    <a:lnTo>
                      <a:pt x="204" y="911"/>
                    </a:lnTo>
                    <a:lnTo>
                      <a:pt x="204" y="907"/>
                    </a:lnTo>
                    <a:lnTo>
                      <a:pt x="197" y="911"/>
                    </a:lnTo>
                    <a:lnTo>
                      <a:pt x="190" y="915"/>
                    </a:lnTo>
                    <a:lnTo>
                      <a:pt x="186" y="911"/>
                    </a:lnTo>
                    <a:lnTo>
                      <a:pt x="183" y="915"/>
                    </a:lnTo>
                    <a:lnTo>
                      <a:pt x="179" y="911"/>
                    </a:lnTo>
                    <a:lnTo>
                      <a:pt x="176" y="911"/>
                    </a:lnTo>
                    <a:lnTo>
                      <a:pt x="172" y="911"/>
                    </a:lnTo>
                    <a:lnTo>
                      <a:pt x="169" y="911"/>
                    </a:lnTo>
                    <a:lnTo>
                      <a:pt x="169" y="911"/>
                    </a:lnTo>
                    <a:lnTo>
                      <a:pt x="165" y="907"/>
                    </a:lnTo>
                    <a:lnTo>
                      <a:pt x="165" y="907"/>
                    </a:lnTo>
                    <a:lnTo>
                      <a:pt x="165" y="904"/>
                    </a:lnTo>
                    <a:lnTo>
                      <a:pt x="161" y="893"/>
                    </a:lnTo>
                    <a:lnTo>
                      <a:pt x="158" y="889"/>
                    </a:lnTo>
                    <a:lnTo>
                      <a:pt x="158" y="889"/>
                    </a:lnTo>
                    <a:lnTo>
                      <a:pt x="154" y="889"/>
                    </a:lnTo>
                    <a:lnTo>
                      <a:pt x="151" y="889"/>
                    </a:lnTo>
                    <a:lnTo>
                      <a:pt x="143" y="889"/>
                    </a:lnTo>
                    <a:lnTo>
                      <a:pt x="143" y="886"/>
                    </a:lnTo>
                    <a:lnTo>
                      <a:pt x="140" y="886"/>
                    </a:lnTo>
                    <a:lnTo>
                      <a:pt x="140" y="882"/>
                    </a:lnTo>
                    <a:lnTo>
                      <a:pt x="140" y="879"/>
                    </a:lnTo>
                    <a:lnTo>
                      <a:pt x="136" y="875"/>
                    </a:lnTo>
                    <a:lnTo>
                      <a:pt x="140" y="875"/>
                    </a:lnTo>
                    <a:lnTo>
                      <a:pt x="143" y="875"/>
                    </a:lnTo>
                    <a:lnTo>
                      <a:pt x="143" y="871"/>
                    </a:lnTo>
                    <a:lnTo>
                      <a:pt x="140" y="871"/>
                    </a:lnTo>
                    <a:lnTo>
                      <a:pt x="136" y="868"/>
                    </a:lnTo>
                    <a:lnTo>
                      <a:pt x="136" y="864"/>
                    </a:lnTo>
                    <a:lnTo>
                      <a:pt x="136" y="861"/>
                    </a:lnTo>
                    <a:lnTo>
                      <a:pt x="129" y="857"/>
                    </a:lnTo>
                    <a:lnTo>
                      <a:pt x="126" y="861"/>
                    </a:lnTo>
                    <a:lnTo>
                      <a:pt x="118" y="861"/>
                    </a:lnTo>
                    <a:lnTo>
                      <a:pt x="111" y="861"/>
                    </a:lnTo>
                    <a:lnTo>
                      <a:pt x="108" y="861"/>
                    </a:lnTo>
                    <a:lnTo>
                      <a:pt x="104" y="861"/>
                    </a:lnTo>
                    <a:lnTo>
                      <a:pt x="101" y="861"/>
                    </a:lnTo>
                    <a:lnTo>
                      <a:pt x="101" y="864"/>
                    </a:lnTo>
                    <a:lnTo>
                      <a:pt x="97" y="864"/>
                    </a:lnTo>
                    <a:lnTo>
                      <a:pt x="93" y="868"/>
                    </a:lnTo>
                    <a:lnTo>
                      <a:pt x="93" y="864"/>
                    </a:lnTo>
                    <a:lnTo>
                      <a:pt x="90" y="864"/>
                    </a:lnTo>
                    <a:lnTo>
                      <a:pt x="90" y="864"/>
                    </a:lnTo>
                    <a:lnTo>
                      <a:pt x="90" y="857"/>
                    </a:lnTo>
                    <a:lnTo>
                      <a:pt x="90" y="854"/>
                    </a:lnTo>
                    <a:lnTo>
                      <a:pt x="86" y="854"/>
                    </a:lnTo>
                    <a:lnTo>
                      <a:pt x="86" y="850"/>
                    </a:lnTo>
                    <a:lnTo>
                      <a:pt x="86" y="850"/>
                    </a:lnTo>
                    <a:lnTo>
                      <a:pt x="83" y="846"/>
                    </a:lnTo>
                    <a:lnTo>
                      <a:pt x="86" y="846"/>
                    </a:lnTo>
                    <a:lnTo>
                      <a:pt x="83" y="843"/>
                    </a:lnTo>
                    <a:lnTo>
                      <a:pt x="79" y="839"/>
                    </a:lnTo>
                    <a:lnTo>
                      <a:pt x="79" y="836"/>
                    </a:lnTo>
                    <a:lnTo>
                      <a:pt x="83" y="836"/>
                    </a:lnTo>
                    <a:lnTo>
                      <a:pt x="83" y="832"/>
                    </a:lnTo>
                    <a:lnTo>
                      <a:pt x="86" y="832"/>
                    </a:lnTo>
                    <a:lnTo>
                      <a:pt x="86" y="832"/>
                    </a:lnTo>
                    <a:lnTo>
                      <a:pt x="93" y="836"/>
                    </a:lnTo>
                    <a:lnTo>
                      <a:pt x="97" y="836"/>
                    </a:lnTo>
                    <a:lnTo>
                      <a:pt x="101" y="836"/>
                    </a:lnTo>
                    <a:lnTo>
                      <a:pt x="104" y="832"/>
                    </a:lnTo>
                    <a:lnTo>
                      <a:pt x="108" y="828"/>
                    </a:lnTo>
                    <a:lnTo>
                      <a:pt x="111" y="828"/>
                    </a:lnTo>
                    <a:lnTo>
                      <a:pt x="111" y="825"/>
                    </a:lnTo>
                    <a:lnTo>
                      <a:pt x="108" y="825"/>
                    </a:lnTo>
                    <a:lnTo>
                      <a:pt x="104" y="821"/>
                    </a:lnTo>
                    <a:lnTo>
                      <a:pt x="104" y="821"/>
                    </a:lnTo>
                    <a:lnTo>
                      <a:pt x="101" y="818"/>
                    </a:lnTo>
                    <a:lnTo>
                      <a:pt x="101" y="818"/>
                    </a:lnTo>
                    <a:lnTo>
                      <a:pt x="90" y="818"/>
                    </a:lnTo>
                    <a:lnTo>
                      <a:pt x="90" y="818"/>
                    </a:lnTo>
                    <a:lnTo>
                      <a:pt x="90" y="814"/>
                    </a:lnTo>
                    <a:lnTo>
                      <a:pt x="90" y="811"/>
                    </a:lnTo>
                    <a:lnTo>
                      <a:pt x="86" y="811"/>
                    </a:lnTo>
                    <a:lnTo>
                      <a:pt x="83" y="807"/>
                    </a:lnTo>
                    <a:lnTo>
                      <a:pt x="83" y="803"/>
                    </a:lnTo>
                    <a:lnTo>
                      <a:pt x="75" y="800"/>
                    </a:lnTo>
                    <a:lnTo>
                      <a:pt x="75" y="793"/>
                    </a:lnTo>
                    <a:lnTo>
                      <a:pt x="72" y="789"/>
                    </a:lnTo>
                    <a:lnTo>
                      <a:pt x="68" y="789"/>
                    </a:lnTo>
                    <a:lnTo>
                      <a:pt x="72" y="785"/>
                    </a:lnTo>
                    <a:lnTo>
                      <a:pt x="72" y="785"/>
                    </a:lnTo>
                    <a:lnTo>
                      <a:pt x="75" y="782"/>
                    </a:lnTo>
                    <a:lnTo>
                      <a:pt x="75" y="778"/>
                    </a:lnTo>
                    <a:lnTo>
                      <a:pt x="72" y="778"/>
                    </a:lnTo>
                    <a:lnTo>
                      <a:pt x="72" y="775"/>
                    </a:lnTo>
                    <a:lnTo>
                      <a:pt x="72" y="775"/>
                    </a:lnTo>
                    <a:lnTo>
                      <a:pt x="72" y="771"/>
                    </a:lnTo>
                    <a:lnTo>
                      <a:pt x="72" y="767"/>
                    </a:lnTo>
                    <a:lnTo>
                      <a:pt x="68" y="767"/>
                    </a:lnTo>
                    <a:lnTo>
                      <a:pt x="65" y="764"/>
                    </a:lnTo>
                    <a:lnTo>
                      <a:pt x="65" y="760"/>
                    </a:lnTo>
                    <a:lnTo>
                      <a:pt x="61" y="760"/>
                    </a:lnTo>
                    <a:lnTo>
                      <a:pt x="58" y="760"/>
                    </a:lnTo>
                    <a:lnTo>
                      <a:pt x="50" y="760"/>
                    </a:lnTo>
                    <a:lnTo>
                      <a:pt x="50" y="760"/>
                    </a:lnTo>
                    <a:lnTo>
                      <a:pt x="47" y="760"/>
                    </a:lnTo>
                    <a:lnTo>
                      <a:pt x="43" y="764"/>
                    </a:lnTo>
                    <a:lnTo>
                      <a:pt x="43" y="760"/>
                    </a:lnTo>
                    <a:lnTo>
                      <a:pt x="36" y="757"/>
                    </a:lnTo>
                    <a:lnTo>
                      <a:pt x="36" y="757"/>
                    </a:lnTo>
                    <a:lnTo>
                      <a:pt x="29" y="757"/>
                    </a:lnTo>
                    <a:lnTo>
                      <a:pt x="29" y="753"/>
                    </a:lnTo>
                    <a:lnTo>
                      <a:pt x="25" y="753"/>
                    </a:lnTo>
                    <a:lnTo>
                      <a:pt x="18" y="753"/>
                    </a:lnTo>
                    <a:lnTo>
                      <a:pt x="18" y="753"/>
                    </a:lnTo>
                    <a:lnTo>
                      <a:pt x="18" y="750"/>
                    </a:lnTo>
                    <a:lnTo>
                      <a:pt x="18" y="746"/>
                    </a:lnTo>
                    <a:lnTo>
                      <a:pt x="18" y="742"/>
                    </a:lnTo>
                    <a:lnTo>
                      <a:pt x="15" y="739"/>
                    </a:lnTo>
                    <a:lnTo>
                      <a:pt x="11" y="735"/>
                    </a:lnTo>
                    <a:lnTo>
                      <a:pt x="11" y="732"/>
                    </a:lnTo>
                    <a:lnTo>
                      <a:pt x="7" y="732"/>
                    </a:lnTo>
                    <a:lnTo>
                      <a:pt x="4" y="728"/>
                    </a:lnTo>
                    <a:lnTo>
                      <a:pt x="7" y="728"/>
                    </a:lnTo>
                    <a:lnTo>
                      <a:pt x="7" y="721"/>
                    </a:lnTo>
                    <a:lnTo>
                      <a:pt x="7" y="717"/>
                    </a:lnTo>
                    <a:lnTo>
                      <a:pt x="7" y="717"/>
                    </a:lnTo>
                    <a:lnTo>
                      <a:pt x="4" y="714"/>
                    </a:lnTo>
                    <a:lnTo>
                      <a:pt x="4" y="714"/>
                    </a:lnTo>
                    <a:lnTo>
                      <a:pt x="0" y="710"/>
                    </a:lnTo>
                    <a:lnTo>
                      <a:pt x="0" y="710"/>
                    </a:lnTo>
                    <a:lnTo>
                      <a:pt x="4" y="703"/>
                    </a:lnTo>
                    <a:lnTo>
                      <a:pt x="4" y="703"/>
                    </a:lnTo>
                    <a:lnTo>
                      <a:pt x="4" y="699"/>
                    </a:lnTo>
                    <a:lnTo>
                      <a:pt x="7" y="699"/>
                    </a:lnTo>
                    <a:lnTo>
                      <a:pt x="11" y="703"/>
                    </a:lnTo>
                    <a:lnTo>
                      <a:pt x="15" y="703"/>
                    </a:lnTo>
                    <a:lnTo>
                      <a:pt x="15" y="699"/>
                    </a:lnTo>
                    <a:lnTo>
                      <a:pt x="11" y="692"/>
                    </a:lnTo>
                    <a:lnTo>
                      <a:pt x="4" y="696"/>
                    </a:lnTo>
                    <a:lnTo>
                      <a:pt x="4" y="696"/>
                    </a:lnTo>
                    <a:lnTo>
                      <a:pt x="0" y="692"/>
                    </a:lnTo>
                    <a:lnTo>
                      <a:pt x="0" y="689"/>
                    </a:lnTo>
                    <a:lnTo>
                      <a:pt x="4" y="689"/>
                    </a:lnTo>
                    <a:lnTo>
                      <a:pt x="7" y="685"/>
                    </a:lnTo>
                    <a:lnTo>
                      <a:pt x="7" y="685"/>
                    </a:lnTo>
                    <a:lnTo>
                      <a:pt x="7" y="681"/>
                    </a:lnTo>
                    <a:lnTo>
                      <a:pt x="7" y="681"/>
                    </a:lnTo>
                    <a:lnTo>
                      <a:pt x="7" y="678"/>
                    </a:lnTo>
                    <a:lnTo>
                      <a:pt x="7" y="674"/>
                    </a:lnTo>
                    <a:lnTo>
                      <a:pt x="7" y="671"/>
                    </a:lnTo>
                    <a:lnTo>
                      <a:pt x="7" y="667"/>
                    </a:lnTo>
                    <a:lnTo>
                      <a:pt x="11" y="663"/>
                    </a:lnTo>
                    <a:lnTo>
                      <a:pt x="15" y="660"/>
                    </a:lnTo>
                    <a:lnTo>
                      <a:pt x="18" y="656"/>
                    </a:lnTo>
                    <a:lnTo>
                      <a:pt x="15" y="656"/>
                    </a:lnTo>
                    <a:lnTo>
                      <a:pt x="15" y="653"/>
                    </a:lnTo>
                    <a:lnTo>
                      <a:pt x="11" y="653"/>
                    </a:lnTo>
                    <a:lnTo>
                      <a:pt x="11" y="649"/>
                    </a:lnTo>
                    <a:lnTo>
                      <a:pt x="11" y="645"/>
                    </a:lnTo>
                    <a:lnTo>
                      <a:pt x="15" y="645"/>
                    </a:lnTo>
                    <a:lnTo>
                      <a:pt x="18" y="649"/>
                    </a:lnTo>
                    <a:lnTo>
                      <a:pt x="18" y="649"/>
                    </a:lnTo>
                    <a:lnTo>
                      <a:pt x="22" y="645"/>
                    </a:lnTo>
                    <a:lnTo>
                      <a:pt x="22" y="645"/>
                    </a:lnTo>
                    <a:lnTo>
                      <a:pt x="25" y="645"/>
                    </a:lnTo>
                    <a:lnTo>
                      <a:pt x="32" y="642"/>
                    </a:lnTo>
                    <a:lnTo>
                      <a:pt x="32" y="642"/>
                    </a:lnTo>
                    <a:lnTo>
                      <a:pt x="32" y="638"/>
                    </a:lnTo>
                    <a:lnTo>
                      <a:pt x="40" y="638"/>
                    </a:lnTo>
                    <a:lnTo>
                      <a:pt x="50" y="642"/>
                    </a:lnTo>
                    <a:lnTo>
                      <a:pt x="54" y="642"/>
                    </a:lnTo>
                    <a:lnTo>
                      <a:pt x="58" y="642"/>
                    </a:lnTo>
                    <a:lnTo>
                      <a:pt x="58" y="638"/>
                    </a:lnTo>
                    <a:lnTo>
                      <a:pt x="54" y="638"/>
                    </a:lnTo>
                    <a:lnTo>
                      <a:pt x="50" y="638"/>
                    </a:lnTo>
                    <a:lnTo>
                      <a:pt x="50" y="635"/>
                    </a:lnTo>
                    <a:lnTo>
                      <a:pt x="47" y="635"/>
                    </a:lnTo>
                    <a:lnTo>
                      <a:pt x="43" y="631"/>
                    </a:lnTo>
                    <a:lnTo>
                      <a:pt x="36" y="635"/>
                    </a:lnTo>
                    <a:lnTo>
                      <a:pt x="32" y="635"/>
                    </a:lnTo>
                    <a:lnTo>
                      <a:pt x="25" y="631"/>
                    </a:lnTo>
                    <a:lnTo>
                      <a:pt x="25" y="628"/>
                    </a:lnTo>
                    <a:lnTo>
                      <a:pt x="22" y="628"/>
                    </a:lnTo>
                    <a:lnTo>
                      <a:pt x="22" y="628"/>
                    </a:lnTo>
                    <a:lnTo>
                      <a:pt x="22" y="620"/>
                    </a:lnTo>
                    <a:lnTo>
                      <a:pt x="22" y="624"/>
                    </a:lnTo>
                    <a:lnTo>
                      <a:pt x="22" y="624"/>
                    </a:lnTo>
                    <a:lnTo>
                      <a:pt x="25" y="620"/>
                    </a:lnTo>
                    <a:lnTo>
                      <a:pt x="25" y="617"/>
                    </a:lnTo>
                    <a:lnTo>
                      <a:pt x="25" y="617"/>
                    </a:lnTo>
                    <a:lnTo>
                      <a:pt x="18" y="620"/>
                    </a:lnTo>
                    <a:lnTo>
                      <a:pt x="15" y="624"/>
                    </a:lnTo>
                    <a:lnTo>
                      <a:pt x="4" y="620"/>
                    </a:lnTo>
                    <a:lnTo>
                      <a:pt x="4" y="620"/>
                    </a:lnTo>
                    <a:lnTo>
                      <a:pt x="18" y="613"/>
                    </a:lnTo>
                    <a:lnTo>
                      <a:pt x="36" y="599"/>
                    </a:lnTo>
                    <a:lnTo>
                      <a:pt x="50" y="588"/>
                    </a:lnTo>
                    <a:lnTo>
                      <a:pt x="68" y="570"/>
                    </a:lnTo>
                    <a:lnTo>
                      <a:pt x="75" y="563"/>
                    </a:lnTo>
                    <a:lnTo>
                      <a:pt x="79" y="556"/>
                    </a:lnTo>
                    <a:lnTo>
                      <a:pt x="79" y="545"/>
                    </a:lnTo>
                    <a:lnTo>
                      <a:pt x="79" y="545"/>
                    </a:lnTo>
                    <a:lnTo>
                      <a:pt x="75" y="541"/>
                    </a:lnTo>
                    <a:lnTo>
                      <a:pt x="75" y="538"/>
                    </a:lnTo>
                    <a:lnTo>
                      <a:pt x="61" y="531"/>
                    </a:lnTo>
                    <a:lnTo>
                      <a:pt x="61" y="527"/>
                    </a:lnTo>
                    <a:lnTo>
                      <a:pt x="58" y="523"/>
                    </a:lnTo>
                    <a:lnTo>
                      <a:pt x="58" y="516"/>
                    </a:lnTo>
                    <a:lnTo>
                      <a:pt x="61" y="513"/>
                    </a:lnTo>
                    <a:lnTo>
                      <a:pt x="65" y="509"/>
                    </a:lnTo>
                    <a:lnTo>
                      <a:pt x="65" y="506"/>
                    </a:lnTo>
                    <a:lnTo>
                      <a:pt x="58" y="502"/>
                    </a:lnTo>
                    <a:lnTo>
                      <a:pt x="58" y="495"/>
                    </a:lnTo>
                    <a:lnTo>
                      <a:pt x="58" y="491"/>
                    </a:lnTo>
                    <a:lnTo>
                      <a:pt x="54" y="488"/>
                    </a:lnTo>
                    <a:lnTo>
                      <a:pt x="47" y="484"/>
                    </a:lnTo>
                    <a:lnTo>
                      <a:pt x="47" y="480"/>
                    </a:lnTo>
                    <a:lnTo>
                      <a:pt x="50" y="477"/>
                    </a:lnTo>
                    <a:lnTo>
                      <a:pt x="50" y="473"/>
                    </a:lnTo>
                    <a:lnTo>
                      <a:pt x="47" y="470"/>
                    </a:lnTo>
                    <a:lnTo>
                      <a:pt x="50" y="466"/>
                    </a:lnTo>
                    <a:lnTo>
                      <a:pt x="50" y="459"/>
                    </a:lnTo>
                    <a:lnTo>
                      <a:pt x="54" y="459"/>
                    </a:lnTo>
                    <a:lnTo>
                      <a:pt x="54" y="455"/>
                    </a:lnTo>
                    <a:lnTo>
                      <a:pt x="54" y="448"/>
                    </a:lnTo>
                    <a:lnTo>
                      <a:pt x="50" y="441"/>
                    </a:lnTo>
                    <a:lnTo>
                      <a:pt x="43" y="434"/>
                    </a:lnTo>
                    <a:lnTo>
                      <a:pt x="43" y="430"/>
                    </a:lnTo>
                    <a:lnTo>
                      <a:pt x="40" y="427"/>
                    </a:lnTo>
                    <a:lnTo>
                      <a:pt x="36" y="419"/>
                    </a:lnTo>
                    <a:lnTo>
                      <a:pt x="36" y="416"/>
                    </a:lnTo>
                    <a:lnTo>
                      <a:pt x="40" y="412"/>
                    </a:lnTo>
                    <a:lnTo>
                      <a:pt x="47" y="402"/>
                    </a:lnTo>
                    <a:lnTo>
                      <a:pt x="54" y="391"/>
                    </a:lnTo>
                    <a:lnTo>
                      <a:pt x="50" y="387"/>
                    </a:lnTo>
                    <a:lnTo>
                      <a:pt x="47" y="384"/>
                    </a:lnTo>
                    <a:lnTo>
                      <a:pt x="40" y="373"/>
                    </a:lnTo>
                    <a:lnTo>
                      <a:pt x="36" y="373"/>
                    </a:lnTo>
                    <a:lnTo>
                      <a:pt x="29" y="373"/>
                    </a:lnTo>
                    <a:lnTo>
                      <a:pt x="25" y="369"/>
                    </a:lnTo>
                    <a:lnTo>
                      <a:pt x="25" y="369"/>
                    </a:lnTo>
                    <a:lnTo>
                      <a:pt x="22" y="366"/>
                    </a:lnTo>
                    <a:lnTo>
                      <a:pt x="22" y="358"/>
                    </a:lnTo>
                    <a:lnTo>
                      <a:pt x="22" y="355"/>
                    </a:lnTo>
                    <a:lnTo>
                      <a:pt x="25" y="348"/>
                    </a:lnTo>
                    <a:lnTo>
                      <a:pt x="25" y="348"/>
                    </a:lnTo>
                    <a:lnTo>
                      <a:pt x="22" y="348"/>
                    </a:lnTo>
                    <a:lnTo>
                      <a:pt x="32" y="341"/>
                    </a:lnTo>
                    <a:lnTo>
                      <a:pt x="32" y="341"/>
                    </a:lnTo>
                    <a:lnTo>
                      <a:pt x="36" y="341"/>
                    </a:lnTo>
                    <a:lnTo>
                      <a:pt x="36" y="337"/>
                    </a:lnTo>
                    <a:lnTo>
                      <a:pt x="40" y="337"/>
                    </a:lnTo>
                    <a:lnTo>
                      <a:pt x="40" y="333"/>
                    </a:lnTo>
                    <a:lnTo>
                      <a:pt x="40" y="333"/>
                    </a:lnTo>
                    <a:lnTo>
                      <a:pt x="50" y="330"/>
                    </a:lnTo>
                    <a:lnTo>
                      <a:pt x="54" y="326"/>
                    </a:lnTo>
                    <a:lnTo>
                      <a:pt x="58" y="319"/>
                    </a:lnTo>
                    <a:lnTo>
                      <a:pt x="65" y="323"/>
                    </a:lnTo>
                    <a:lnTo>
                      <a:pt x="68" y="323"/>
                    </a:lnTo>
                    <a:lnTo>
                      <a:pt x="68" y="323"/>
                    </a:lnTo>
                    <a:lnTo>
                      <a:pt x="72" y="319"/>
                    </a:lnTo>
                    <a:lnTo>
                      <a:pt x="72" y="315"/>
                    </a:lnTo>
                    <a:lnTo>
                      <a:pt x="72" y="315"/>
                    </a:lnTo>
                    <a:lnTo>
                      <a:pt x="72" y="315"/>
                    </a:lnTo>
                    <a:lnTo>
                      <a:pt x="72" y="315"/>
                    </a:lnTo>
                    <a:lnTo>
                      <a:pt x="79" y="315"/>
                    </a:lnTo>
                    <a:lnTo>
                      <a:pt x="83" y="319"/>
                    </a:lnTo>
                    <a:lnTo>
                      <a:pt x="86" y="319"/>
                    </a:lnTo>
                    <a:lnTo>
                      <a:pt x="86" y="319"/>
                    </a:lnTo>
                    <a:lnTo>
                      <a:pt x="86" y="315"/>
                    </a:lnTo>
                    <a:lnTo>
                      <a:pt x="86" y="315"/>
                    </a:lnTo>
                    <a:lnTo>
                      <a:pt x="90" y="315"/>
                    </a:lnTo>
                    <a:lnTo>
                      <a:pt x="93" y="315"/>
                    </a:lnTo>
                    <a:lnTo>
                      <a:pt x="93" y="312"/>
                    </a:lnTo>
                    <a:lnTo>
                      <a:pt x="90" y="308"/>
                    </a:lnTo>
                    <a:lnTo>
                      <a:pt x="97" y="312"/>
                    </a:lnTo>
                    <a:lnTo>
                      <a:pt x="101" y="312"/>
                    </a:lnTo>
                    <a:lnTo>
                      <a:pt x="104" y="315"/>
                    </a:lnTo>
                    <a:lnTo>
                      <a:pt x="104" y="315"/>
                    </a:lnTo>
                    <a:lnTo>
                      <a:pt x="108" y="315"/>
                    </a:lnTo>
                    <a:lnTo>
                      <a:pt x="115" y="315"/>
                    </a:lnTo>
                    <a:lnTo>
                      <a:pt x="115" y="319"/>
                    </a:lnTo>
                    <a:lnTo>
                      <a:pt x="111" y="323"/>
                    </a:lnTo>
                    <a:lnTo>
                      <a:pt x="108" y="323"/>
                    </a:lnTo>
                    <a:lnTo>
                      <a:pt x="104" y="323"/>
                    </a:lnTo>
                    <a:lnTo>
                      <a:pt x="101" y="319"/>
                    </a:lnTo>
                    <a:lnTo>
                      <a:pt x="101" y="319"/>
                    </a:lnTo>
                    <a:lnTo>
                      <a:pt x="97" y="319"/>
                    </a:lnTo>
                    <a:lnTo>
                      <a:pt x="97" y="315"/>
                    </a:lnTo>
                    <a:lnTo>
                      <a:pt x="93" y="323"/>
                    </a:lnTo>
                    <a:lnTo>
                      <a:pt x="101" y="323"/>
                    </a:lnTo>
                    <a:lnTo>
                      <a:pt x="101" y="323"/>
                    </a:lnTo>
                    <a:lnTo>
                      <a:pt x="101" y="326"/>
                    </a:lnTo>
                    <a:lnTo>
                      <a:pt x="101" y="326"/>
                    </a:lnTo>
                    <a:lnTo>
                      <a:pt x="104" y="326"/>
                    </a:lnTo>
                    <a:lnTo>
                      <a:pt x="108" y="326"/>
                    </a:lnTo>
                    <a:lnTo>
                      <a:pt x="111" y="326"/>
                    </a:lnTo>
                    <a:lnTo>
                      <a:pt x="108" y="330"/>
                    </a:lnTo>
                    <a:lnTo>
                      <a:pt x="111" y="326"/>
                    </a:lnTo>
                    <a:lnTo>
                      <a:pt x="111" y="333"/>
                    </a:lnTo>
                    <a:lnTo>
                      <a:pt x="118" y="330"/>
                    </a:lnTo>
                    <a:lnTo>
                      <a:pt x="118" y="330"/>
                    </a:lnTo>
                    <a:lnTo>
                      <a:pt x="118" y="333"/>
                    </a:lnTo>
                    <a:lnTo>
                      <a:pt x="118" y="333"/>
                    </a:lnTo>
                    <a:lnTo>
                      <a:pt x="122" y="333"/>
                    </a:lnTo>
                    <a:lnTo>
                      <a:pt x="126" y="333"/>
                    </a:lnTo>
                    <a:lnTo>
                      <a:pt x="129" y="333"/>
                    </a:lnTo>
                    <a:lnTo>
                      <a:pt x="133" y="330"/>
                    </a:lnTo>
                    <a:lnTo>
                      <a:pt x="136" y="333"/>
                    </a:lnTo>
                    <a:lnTo>
                      <a:pt x="151" y="333"/>
                    </a:lnTo>
                    <a:lnTo>
                      <a:pt x="158" y="337"/>
                    </a:lnTo>
                    <a:lnTo>
                      <a:pt x="158" y="337"/>
                    </a:lnTo>
                    <a:lnTo>
                      <a:pt x="161" y="337"/>
                    </a:lnTo>
                    <a:lnTo>
                      <a:pt x="158" y="333"/>
                    </a:lnTo>
                    <a:lnTo>
                      <a:pt x="172" y="337"/>
                    </a:lnTo>
                    <a:lnTo>
                      <a:pt x="172" y="337"/>
                    </a:lnTo>
                    <a:lnTo>
                      <a:pt x="186" y="341"/>
                    </a:lnTo>
                    <a:lnTo>
                      <a:pt x="190" y="344"/>
                    </a:lnTo>
                    <a:lnTo>
                      <a:pt x="197" y="348"/>
                    </a:lnTo>
                    <a:lnTo>
                      <a:pt x="201" y="351"/>
                    </a:lnTo>
                    <a:lnTo>
                      <a:pt x="208" y="355"/>
                    </a:lnTo>
                    <a:lnTo>
                      <a:pt x="219" y="362"/>
                    </a:lnTo>
                    <a:lnTo>
                      <a:pt x="222" y="366"/>
                    </a:lnTo>
                    <a:lnTo>
                      <a:pt x="222" y="366"/>
                    </a:lnTo>
                    <a:lnTo>
                      <a:pt x="226" y="369"/>
                    </a:lnTo>
                    <a:lnTo>
                      <a:pt x="233" y="369"/>
                    </a:lnTo>
                    <a:lnTo>
                      <a:pt x="229" y="366"/>
                    </a:lnTo>
                    <a:lnTo>
                      <a:pt x="237" y="369"/>
                    </a:lnTo>
                    <a:lnTo>
                      <a:pt x="237" y="373"/>
                    </a:lnTo>
                    <a:lnTo>
                      <a:pt x="237" y="373"/>
                    </a:lnTo>
                    <a:lnTo>
                      <a:pt x="240" y="373"/>
                    </a:lnTo>
                    <a:lnTo>
                      <a:pt x="240" y="373"/>
                    </a:lnTo>
                    <a:lnTo>
                      <a:pt x="251" y="376"/>
                    </a:lnTo>
                    <a:lnTo>
                      <a:pt x="255" y="376"/>
                    </a:lnTo>
                    <a:lnTo>
                      <a:pt x="251" y="373"/>
                    </a:lnTo>
                    <a:lnTo>
                      <a:pt x="255" y="376"/>
                    </a:lnTo>
                    <a:lnTo>
                      <a:pt x="258" y="376"/>
                    </a:lnTo>
                    <a:lnTo>
                      <a:pt x="258" y="380"/>
                    </a:lnTo>
                    <a:lnTo>
                      <a:pt x="262" y="384"/>
                    </a:lnTo>
                    <a:lnTo>
                      <a:pt x="265" y="384"/>
                    </a:lnTo>
                    <a:lnTo>
                      <a:pt x="265" y="384"/>
                    </a:lnTo>
                    <a:lnTo>
                      <a:pt x="265" y="387"/>
                    </a:lnTo>
                    <a:lnTo>
                      <a:pt x="269" y="387"/>
                    </a:lnTo>
                    <a:lnTo>
                      <a:pt x="272" y="387"/>
                    </a:lnTo>
                    <a:lnTo>
                      <a:pt x="276" y="391"/>
                    </a:lnTo>
                    <a:lnTo>
                      <a:pt x="276" y="398"/>
                    </a:lnTo>
                    <a:lnTo>
                      <a:pt x="280" y="402"/>
                    </a:lnTo>
                    <a:lnTo>
                      <a:pt x="280" y="405"/>
                    </a:lnTo>
                    <a:lnTo>
                      <a:pt x="280" y="405"/>
                    </a:lnTo>
                    <a:lnTo>
                      <a:pt x="283" y="409"/>
                    </a:lnTo>
                    <a:lnTo>
                      <a:pt x="283" y="412"/>
                    </a:lnTo>
                    <a:lnTo>
                      <a:pt x="280" y="419"/>
                    </a:lnTo>
                    <a:lnTo>
                      <a:pt x="272" y="427"/>
                    </a:lnTo>
                    <a:lnTo>
                      <a:pt x="265" y="434"/>
                    </a:lnTo>
                    <a:lnTo>
                      <a:pt x="262" y="434"/>
                    </a:lnTo>
                    <a:lnTo>
                      <a:pt x="258" y="437"/>
                    </a:lnTo>
                    <a:lnTo>
                      <a:pt x="240" y="441"/>
                    </a:lnTo>
                    <a:lnTo>
                      <a:pt x="237" y="445"/>
                    </a:lnTo>
                    <a:lnTo>
                      <a:pt x="233" y="445"/>
                    </a:lnTo>
                    <a:lnTo>
                      <a:pt x="215" y="445"/>
                    </a:lnTo>
                    <a:lnTo>
                      <a:pt x="208" y="441"/>
                    </a:lnTo>
                    <a:lnTo>
                      <a:pt x="204" y="441"/>
                    </a:lnTo>
                    <a:lnTo>
                      <a:pt x="194" y="437"/>
                    </a:lnTo>
                    <a:lnTo>
                      <a:pt x="183" y="437"/>
                    </a:lnTo>
                    <a:lnTo>
                      <a:pt x="179" y="434"/>
                    </a:lnTo>
                    <a:lnTo>
                      <a:pt x="165" y="434"/>
                    </a:lnTo>
                    <a:lnTo>
                      <a:pt x="165" y="430"/>
                    </a:lnTo>
                    <a:lnTo>
                      <a:pt x="158" y="430"/>
                    </a:lnTo>
                    <a:lnTo>
                      <a:pt x="158" y="427"/>
                    </a:lnTo>
                    <a:lnTo>
                      <a:pt x="151" y="427"/>
                    </a:lnTo>
                    <a:lnTo>
                      <a:pt x="143" y="427"/>
                    </a:lnTo>
                    <a:lnTo>
                      <a:pt x="143" y="427"/>
                    </a:lnTo>
                    <a:lnTo>
                      <a:pt x="143" y="423"/>
                    </a:lnTo>
                    <a:lnTo>
                      <a:pt x="140" y="423"/>
                    </a:lnTo>
                    <a:lnTo>
                      <a:pt x="136" y="423"/>
                    </a:lnTo>
                    <a:lnTo>
                      <a:pt x="136" y="423"/>
                    </a:lnTo>
                    <a:lnTo>
                      <a:pt x="133" y="423"/>
                    </a:lnTo>
                    <a:lnTo>
                      <a:pt x="129" y="423"/>
                    </a:lnTo>
                    <a:lnTo>
                      <a:pt x="129" y="419"/>
                    </a:lnTo>
                    <a:lnTo>
                      <a:pt x="126" y="419"/>
                    </a:lnTo>
                    <a:lnTo>
                      <a:pt x="126" y="423"/>
                    </a:lnTo>
                    <a:lnTo>
                      <a:pt x="115" y="416"/>
                    </a:lnTo>
                    <a:lnTo>
                      <a:pt x="111" y="412"/>
                    </a:lnTo>
                    <a:lnTo>
                      <a:pt x="111" y="412"/>
                    </a:lnTo>
                    <a:lnTo>
                      <a:pt x="104" y="409"/>
                    </a:lnTo>
                    <a:lnTo>
                      <a:pt x="97" y="409"/>
                    </a:lnTo>
                    <a:lnTo>
                      <a:pt x="93" y="412"/>
                    </a:lnTo>
                    <a:lnTo>
                      <a:pt x="97" y="412"/>
                    </a:lnTo>
                    <a:lnTo>
                      <a:pt x="101" y="416"/>
                    </a:lnTo>
                    <a:lnTo>
                      <a:pt x="104" y="419"/>
                    </a:lnTo>
                    <a:lnTo>
                      <a:pt x="108" y="423"/>
                    </a:lnTo>
                    <a:lnTo>
                      <a:pt x="108" y="423"/>
                    </a:lnTo>
                    <a:lnTo>
                      <a:pt x="118" y="430"/>
                    </a:lnTo>
                    <a:lnTo>
                      <a:pt x="126" y="430"/>
                    </a:lnTo>
                    <a:lnTo>
                      <a:pt x="126" y="434"/>
                    </a:lnTo>
                    <a:lnTo>
                      <a:pt x="126" y="434"/>
                    </a:lnTo>
                    <a:lnTo>
                      <a:pt x="126" y="437"/>
                    </a:lnTo>
                    <a:lnTo>
                      <a:pt x="133" y="437"/>
                    </a:lnTo>
                    <a:lnTo>
                      <a:pt x="136" y="437"/>
                    </a:lnTo>
                    <a:lnTo>
                      <a:pt x="136" y="441"/>
                    </a:lnTo>
                    <a:lnTo>
                      <a:pt x="143" y="441"/>
                    </a:lnTo>
                    <a:lnTo>
                      <a:pt x="143" y="445"/>
                    </a:lnTo>
                    <a:lnTo>
                      <a:pt x="147" y="448"/>
                    </a:lnTo>
                    <a:lnTo>
                      <a:pt x="151" y="452"/>
                    </a:lnTo>
                    <a:lnTo>
                      <a:pt x="151" y="455"/>
                    </a:lnTo>
                    <a:lnTo>
                      <a:pt x="151" y="459"/>
                    </a:lnTo>
                    <a:lnTo>
                      <a:pt x="147" y="466"/>
                    </a:lnTo>
                    <a:lnTo>
                      <a:pt x="143" y="466"/>
                    </a:lnTo>
                    <a:lnTo>
                      <a:pt x="140" y="470"/>
                    </a:lnTo>
                    <a:lnTo>
                      <a:pt x="147" y="477"/>
                    </a:lnTo>
                    <a:lnTo>
                      <a:pt x="147" y="484"/>
                    </a:lnTo>
                    <a:lnTo>
                      <a:pt x="151" y="484"/>
                    </a:lnTo>
                    <a:lnTo>
                      <a:pt x="151" y="488"/>
                    </a:lnTo>
                    <a:lnTo>
                      <a:pt x="151" y="495"/>
                    </a:lnTo>
                    <a:lnTo>
                      <a:pt x="147" y="495"/>
                    </a:lnTo>
                    <a:lnTo>
                      <a:pt x="147" y="498"/>
                    </a:lnTo>
                    <a:lnTo>
                      <a:pt x="154" y="498"/>
                    </a:lnTo>
                    <a:lnTo>
                      <a:pt x="154" y="498"/>
                    </a:lnTo>
                    <a:lnTo>
                      <a:pt x="161" y="502"/>
                    </a:lnTo>
                    <a:lnTo>
                      <a:pt x="165" y="502"/>
                    </a:lnTo>
                    <a:lnTo>
                      <a:pt x="169" y="502"/>
                    </a:lnTo>
                    <a:lnTo>
                      <a:pt x="172" y="502"/>
                    </a:lnTo>
                    <a:lnTo>
                      <a:pt x="172" y="506"/>
                    </a:lnTo>
                    <a:lnTo>
                      <a:pt x="176" y="509"/>
                    </a:lnTo>
                    <a:lnTo>
                      <a:pt x="179" y="509"/>
                    </a:lnTo>
                    <a:lnTo>
                      <a:pt x="179" y="513"/>
                    </a:lnTo>
                    <a:lnTo>
                      <a:pt x="186" y="513"/>
                    </a:lnTo>
                    <a:lnTo>
                      <a:pt x="197" y="516"/>
                    </a:lnTo>
                    <a:lnTo>
                      <a:pt x="201" y="520"/>
                    </a:lnTo>
                    <a:lnTo>
                      <a:pt x="208" y="520"/>
                    </a:lnTo>
                    <a:lnTo>
                      <a:pt x="208" y="520"/>
                    </a:lnTo>
                    <a:lnTo>
                      <a:pt x="208" y="516"/>
                    </a:lnTo>
                    <a:lnTo>
                      <a:pt x="215" y="516"/>
                    </a:lnTo>
                    <a:lnTo>
                      <a:pt x="222" y="516"/>
                    </a:lnTo>
                    <a:lnTo>
                      <a:pt x="219" y="516"/>
                    </a:lnTo>
                    <a:lnTo>
                      <a:pt x="215" y="502"/>
                    </a:lnTo>
                    <a:lnTo>
                      <a:pt x="215" y="498"/>
                    </a:lnTo>
                    <a:lnTo>
                      <a:pt x="201" y="502"/>
                    </a:lnTo>
                    <a:lnTo>
                      <a:pt x="197" y="498"/>
                    </a:lnTo>
                    <a:lnTo>
                      <a:pt x="194" y="491"/>
                    </a:lnTo>
                    <a:lnTo>
                      <a:pt x="190" y="491"/>
                    </a:lnTo>
                    <a:lnTo>
                      <a:pt x="186" y="488"/>
                    </a:lnTo>
                    <a:lnTo>
                      <a:pt x="186" y="484"/>
                    </a:lnTo>
                    <a:lnTo>
                      <a:pt x="190" y="484"/>
                    </a:lnTo>
                    <a:lnTo>
                      <a:pt x="194" y="480"/>
                    </a:lnTo>
                    <a:lnTo>
                      <a:pt x="194" y="473"/>
                    </a:lnTo>
                    <a:lnTo>
                      <a:pt x="197" y="477"/>
                    </a:lnTo>
                    <a:lnTo>
                      <a:pt x="204" y="477"/>
                    </a:lnTo>
                    <a:lnTo>
                      <a:pt x="212" y="480"/>
                    </a:lnTo>
                    <a:lnTo>
                      <a:pt x="212" y="484"/>
                    </a:lnTo>
                    <a:lnTo>
                      <a:pt x="219" y="484"/>
                    </a:lnTo>
                    <a:lnTo>
                      <a:pt x="222" y="488"/>
                    </a:lnTo>
                    <a:lnTo>
                      <a:pt x="219" y="488"/>
                    </a:lnTo>
                    <a:lnTo>
                      <a:pt x="219" y="495"/>
                    </a:lnTo>
                    <a:lnTo>
                      <a:pt x="222" y="491"/>
                    </a:lnTo>
                    <a:lnTo>
                      <a:pt x="226" y="488"/>
                    </a:lnTo>
                    <a:lnTo>
                      <a:pt x="229" y="488"/>
                    </a:lnTo>
                    <a:lnTo>
                      <a:pt x="237" y="488"/>
                    </a:lnTo>
                    <a:lnTo>
                      <a:pt x="244" y="491"/>
                    </a:lnTo>
                    <a:lnTo>
                      <a:pt x="251" y="495"/>
                    </a:lnTo>
                    <a:lnTo>
                      <a:pt x="255" y="495"/>
                    </a:lnTo>
                    <a:lnTo>
                      <a:pt x="255" y="495"/>
                    </a:lnTo>
                    <a:lnTo>
                      <a:pt x="255" y="495"/>
                    </a:lnTo>
                    <a:lnTo>
                      <a:pt x="265" y="495"/>
                    </a:lnTo>
                    <a:lnTo>
                      <a:pt x="269" y="495"/>
                    </a:lnTo>
                    <a:lnTo>
                      <a:pt x="276" y="498"/>
                    </a:lnTo>
                    <a:lnTo>
                      <a:pt x="276" y="498"/>
                    </a:lnTo>
                    <a:lnTo>
                      <a:pt x="272" y="495"/>
                    </a:lnTo>
                    <a:lnTo>
                      <a:pt x="272" y="491"/>
                    </a:lnTo>
                    <a:lnTo>
                      <a:pt x="265" y="484"/>
                    </a:lnTo>
                    <a:lnTo>
                      <a:pt x="262" y="480"/>
                    </a:lnTo>
                    <a:lnTo>
                      <a:pt x="258" y="477"/>
                    </a:lnTo>
                    <a:lnTo>
                      <a:pt x="255" y="470"/>
                    </a:lnTo>
                    <a:lnTo>
                      <a:pt x="255" y="463"/>
                    </a:lnTo>
                    <a:lnTo>
                      <a:pt x="255" y="459"/>
                    </a:lnTo>
                    <a:lnTo>
                      <a:pt x="258" y="459"/>
                    </a:lnTo>
                    <a:lnTo>
                      <a:pt x="262" y="455"/>
                    </a:lnTo>
                    <a:lnTo>
                      <a:pt x="265" y="452"/>
                    </a:lnTo>
                    <a:lnTo>
                      <a:pt x="269" y="448"/>
                    </a:lnTo>
                    <a:lnTo>
                      <a:pt x="272" y="448"/>
                    </a:lnTo>
                    <a:lnTo>
                      <a:pt x="276" y="448"/>
                    </a:lnTo>
                    <a:lnTo>
                      <a:pt x="287" y="445"/>
                    </a:lnTo>
                    <a:lnTo>
                      <a:pt x="290" y="441"/>
                    </a:lnTo>
                    <a:lnTo>
                      <a:pt x="294" y="437"/>
                    </a:lnTo>
                    <a:lnTo>
                      <a:pt x="298" y="434"/>
                    </a:lnTo>
                    <a:lnTo>
                      <a:pt x="301" y="430"/>
                    </a:lnTo>
                    <a:lnTo>
                      <a:pt x="305" y="430"/>
                    </a:lnTo>
                    <a:lnTo>
                      <a:pt x="312" y="434"/>
                    </a:lnTo>
                    <a:lnTo>
                      <a:pt x="319" y="434"/>
                    </a:lnTo>
                    <a:lnTo>
                      <a:pt x="323" y="434"/>
                    </a:lnTo>
                    <a:lnTo>
                      <a:pt x="330" y="437"/>
                    </a:lnTo>
                    <a:lnTo>
                      <a:pt x="330" y="441"/>
                    </a:lnTo>
                    <a:lnTo>
                      <a:pt x="326" y="445"/>
                    </a:lnTo>
                    <a:lnTo>
                      <a:pt x="330" y="441"/>
                    </a:lnTo>
                    <a:lnTo>
                      <a:pt x="333" y="441"/>
                    </a:lnTo>
                    <a:lnTo>
                      <a:pt x="337" y="445"/>
                    </a:lnTo>
                    <a:lnTo>
                      <a:pt x="337" y="448"/>
                    </a:lnTo>
                    <a:lnTo>
                      <a:pt x="341" y="452"/>
                    </a:lnTo>
                    <a:lnTo>
                      <a:pt x="344" y="441"/>
                    </a:lnTo>
                    <a:lnTo>
                      <a:pt x="341" y="437"/>
                    </a:lnTo>
                    <a:lnTo>
                      <a:pt x="344" y="430"/>
                    </a:lnTo>
                    <a:lnTo>
                      <a:pt x="348" y="427"/>
                    </a:lnTo>
                    <a:lnTo>
                      <a:pt x="348" y="423"/>
                    </a:lnTo>
                    <a:lnTo>
                      <a:pt x="348" y="419"/>
                    </a:lnTo>
                    <a:lnTo>
                      <a:pt x="348" y="416"/>
                    </a:lnTo>
                    <a:lnTo>
                      <a:pt x="348" y="416"/>
                    </a:lnTo>
                    <a:lnTo>
                      <a:pt x="344" y="409"/>
                    </a:lnTo>
                    <a:lnTo>
                      <a:pt x="341" y="409"/>
                    </a:lnTo>
                    <a:lnTo>
                      <a:pt x="337" y="409"/>
                    </a:lnTo>
                    <a:lnTo>
                      <a:pt x="337" y="405"/>
                    </a:lnTo>
                    <a:lnTo>
                      <a:pt x="333" y="402"/>
                    </a:lnTo>
                    <a:lnTo>
                      <a:pt x="333" y="398"/>
                    </a:lnTo>
                    <a:lnTo>
                      <a:pt x="341" y="387"/>
                    </a:lnTo>
                    <a:lnTo>
                      <a:pt x="341" y="384"/>
                    </a:lnTo>
                    <a:lnTo>
                      <a:pt x="341" y="376"/>
                    </a:lnTo>
                    <a:lnTo>
                      <a:pt x="341" y="376"/>
                    </a:lnTo>
                    <a:lnTo>
                      <a:pt x="341" y="366"/>
                    </a:lnTo>
                    <a:lnTo>
                      <a:pt x="323" y="358"/>
                    </a:lnTo>
                    <a:lnTo>
                      <a:pt x="323" y="355"/>
                    </a:lnTo>
                    <a:lnTo>
                      <a:pt x="337" y="358"/>
                    </a:lnTo>
                    <a:lnTo>
                      <a:pt x="341" y="358"/>
                    </a:lnTo>
                    <a:lnTo>
                      <a:pt x="344" y="358"/>
                    </a:lnTo>
                    <a:lnTo>
                      <a:pt x="355" y="358"/>
                    </a:lnTo>
                    <a:lnTo>
                      <a:pt x="366" y="358"/>
                    </a:lnTo>
                    <a:lnTo>
                      <a:pt x="373" y="362"/>
                    </a:lnTo>
                    <a:lnTo>
                      <a:pt x="376" y="362"/>
                    </a:lnTo>
                    <a:lnTo>
                      <a:pt x="376" y="369"/>
                    </a:lnTo>
                    <a:lnTo>
                      <a:pt x="380" y="369"/>
                    </a:lnTo>
                    <a:lnTo>
                      <a:pt x="383" y="373"/>
                    </a:lnTo>
                    <a:lnTo>
                      <a:pt x="387" y="373"/>
                    </a:lnTo>
                    <a:lnTo>
                      <a:pt x="387" y="376"/>
                    </a:lnTo>
                    <a:lnTo>
                      <a:pt x="391" y="380"/>
                    </a:lnTo>
                    <a:lnTo>
                      <a:pt x="391" y="384"/>
                    </a:lnTo>
                    <a:lnTo>
                      <a:pt x="373" y="387"/>
                    </a:lnTo>
                    <a:lnTo>
                      <a:pt x="366" y="387"/>
                    </a:lnTo>
                    <a:lnTo>
                      <a:pt x="366" y="391"/>
                    </a:lnTo>
                    <a:lnTo>
                      <a:pt x="362" y="394"/>
                    </a:lnTo>
                    <a:lnTo>
                      <a:pt x="358" y="394"/>
                    </a:lnTo>
                    <a:lnTo>
                      <a:pt x="358" y="398"/>
                    </a:lnTo>
                    <a:lnTo>
                      <a:pt x="358" y="402"/>
                    </a:lnTo>
                    <a:lnTo>
                      <a:pt x="366" y="405"/>
                    </a:lnTo>
                    <a:lnTo>
                      <a:pt x="373" y="409"/>
                    </a:lnTo>
                    <a:lnTo>
                      <a:pt x="373" y="412"/>
                    </a:lnTo>
                    <a:lnTo>
                      <a:pt x="376" y="419"/>
                    </a:lnTo>
                    <a:lnTo>
                      <a:pt x="380" y="419"/>
                    </a:lnTo>
                    <a:lnTo>
                      <a:pt x="383" y="419"/>
                    </a:lnTo>
                    <a:lnTo>
                      <a:pt x="391" y="416"/>
                    </a:lnTo>
                    <a:lnTo>
                      <a:pt x="391" y="419"/>
                    </a:lnTo>
                    <a:lnTo>
                      <a:pt x="391" y="423"/>
                    </a:lnTo>
                    <a:lnTo>
                      <a:pt x="394" y="419"/>
                    </a:lnTo>
                    <a:lnTo>
                      <a:pt x="401" y="416"/>
                    </a:lnTo>
                    <a:lnTo>
                      <a:pt x="405" y="419"/>
                    </a:lnTo>
                    <a:lnTo>
                      <a:pt x="412" y="416"/>
                    </a:lnTo>
                    <a:lnTo>
                      <a:pt x="416" y="412"/>
                    </a:lnTo>
                    <a:lnTo>
                      <a:pt x="412" y="405"/>
                    </a:lnTo>
                    <a:lnTo>
                      <a:pt x="416" y="405"/>
                    </a:lnTo>
                    <a:lnTo>
                      <a:pt x="419" y="394"/>
                    </a:lnTo>
                    <a:lnTo>
                      <a:pt x="419" y="394"/>
                    </a:lnTo>
                    <a:lnTo>
                      <a:pt x="423" y="394"/>
                    </a:lnTo>
                    <a:lnTo>
                      <a:pt x="426" y="391"/>
                    </a:lnTo>
                    <a:lnTo>
                      <a:pt x="434" y="391"/>
                    </a:lnTo>
                    <a:lnTo>
                      <a:pt x="437" y="387"/>
                    </a:lnTo>
                    <a:lnTo>
                      <a:pt x="437" y="387"/>
                    </a:lnTo>
                    <a:lnTo>
                      <a:pt x="437" y="384"/>
                    </a:lnTo>
                    <a:lnTo>
                      <a:pt x="441" y="384"/>
                    </a:lnTo>
                    <a:lnTo>
                      <a:pt x="466" y="373"/>
                    </a:lnTo>
                    <a:lnTo>
                      <a:pt x="477" y="366"/>
                    </a:lnTo>
                    <a:lnTo>
                      <a:pt x="480" y="366"/>
                    </a:lnTo>
                    <a:lnTo>
                      <a:pt x="480" y="366"/>
                    </a:lnTo>
                    <a:lnTo>
                      <a:pt x="495" y="362"/>
                    </a:lnTo>
                    <a:lnTo>
                      <a:pt x="495" y="362"/>
                    </a:lnTo>
                    <a:lnTo>
                      <a:pt x="502" y="358"/>
                    </a:lnTo>
                    <a:lnTo>
                      <a:pt x="505" y="362"/>
                    </a:lnTo>
                    <a:lnTo>
                      <a:pt x="509" y="366"/>
                    </a:lnTo>
                    <a:lnTo>
                      <a:pt x="509" y="366"/>
                    </a:lnTo>
                    <a:lnTo>
                      <a:pt x="512" y="366"/>
                    </a:lnTo>
                    <a:lnTo>
                      <a:pt x="512" y="362"/>
                    </a:lnTo>
                    <a:lnTo>
                      <a:pt x="512" y="358"/>
                    </a:lnTo>
                    <a:lnTo>
                      <a:pt x="512" y="358"/>
                    </a:lnTo>
                    <a:lnTo>
                      <a:pt x="509" y="358"/>
                    </a:lnTo>
                    <a:lnTo>
                      <a:pt x="516" y="351"/>
                    </a:lnTo>
                    <a:lnTo>
                      <a:pt x="520" y="351"/>
                    </a:lnTo>
                    <a:lnTo>
                      <a:pt x="520" y="355"/>
                    </a:lnTo>
                    <a:lnTo>
                      <a:pt x="520" y="355"/>
                    </a:lnTo>
                    <a:lnTo>
                      <a:pt x="523" y="358"/>
                    </a:lnTo>
                    <a:lnTo>
                      <a:pt x="527" y="355"/>
                    </a:lnTo>
                    <a:lnTo>
                      <a:pt x="527" y="355"/>
                    </a:lnTo>
                    <a:lnTo>
                      <a:pt x="527" y="351"/>
                    </a:lnTo>
                    <a:lnTo>
                      <a:pt x="527" y="351"/>
                    </a:lnTo>
                    <a:lnTo>
                      <a:pt x="530" y="348"/>
                    </a:lnTo>
                    <a:lnTo>
                      <a:pt x="530" y="348"/>
                    </a:lnTo>
                    <a:lnTo>
                      <a:pt x="538" y="344"/>
                    </a:lnTo>
                    <a:lnTo>
                      <a:pt x="541" y="344"/>
                    </a:lnTo>
                    <a:lnTo>
                      <a:pt x="545" y="344"/>
                    </a:lnTo>
                    <a:lnTo>
                      <a:pt x="552" y="344"/>
                    </a:lnTo>
                    <a:lnTo>
                      <a:pt x="555" y="344"/>
                    </a:lnTo>
                    <a:lnTo>
                      <a:pt x="552" y="344"/>
                    </a:lnTo>
                    <a:lnTo>
                      <a:pt x="548" y="344"/>
                    </a:lnTo>
                    <a:lnTo>
                      <a:pt x="541" y="344"/>
                    </a:lnTo>
                    <a:lnTo>
                      <a:pt x="538" y="348"/>
                    </a:lnTo>
                    <a:lnTo>
                      <a:pt x="538" y="348"/>
                    </a:lnTo>
                    <a:lnTo>
                      <a:pt x="538" y="348"/>
                    </a:lnTo>
                    <a:lnTo>
                      <a:pt x="538" y="348"/>
                    </a:lnTo>
                    <a:lnTo>
                      <a:pt x="541" y="348"/>
                    </a:lnTo>
                    <a:lnTo>
                      <a:pt x="541" y="351"/>
                    </a:lnTo>
                    <a:lnTo>
                      <a:pt x="541" y="355"/>
                    </a:lnTo>
                    <a:lnTo>
                      <a:pt x="541" y="358"/>
                    </a:lnTo>
                    <a:lnTo>
                      <a:pt x="541" y="358"/>
                    </a:lnTo>
                    <a:lnTo>
                      <a:pt x="541" y="362"/>
                    </a:lnTo>
                    <a:lnTo>
                      <a:pt x="541" y="366"/>
                    </a:lnTo>
                    <a:lnTo>
                      <a:pt x="545" y="369"/>
                    </a:lnTo>
                    <a:lnTo>
                      <a:pt x="548" y="369"/>
                    </a:lnTo>
                    <a:lnTo>
                      <a:pt x="548" y="369"/>
                    </a:lnTo>
                    <a:lnTo>
                      <a:pt x="552" y="373"/>
                    </a:lnTo>
                    <a:lnTo>
                      <a:pt x="555" y="373"/>
                    </a:lnTo>
                    <a:lnTo>
                      <a:pt x="559" y="373"/>
                    </a:lnTo>
                    <a:lnTo>
                      <a:pt x="559" y="369"/>
                    </a:lnTo>
                    <a:lnTo>
                      <a:pt x="559" y="366"/>
                    </a:lnTo>
                    <a:lnTo>
                      <a:pt x="563" y="362"/>
                    </a:lnTo>
                    <a:lnTo>
                      <a:pt x="570" y="358"/>
                    </a:lnTo>
                    <a:lnTo>
                      <a:pt x="577" y="358"/>
                    </a:lnTo>
                    <a:lnTo>
                      <a:pt x="584" y="355"/>
                    </a:lnTo>
                    <a:lnTo>
                      <a:pt x="591" y="358"/>
                    </a:lnTo>
                    <a:lnTo>
                      <a:pt x="598" y="355"/>
                    </a:lnTo>
                    <a:lnTo>
                      <a:pt x="602" y="358"/>
                    </a:lnTo>
                    <a:lnTo>
                      <a:pt x="606" y="358"/>
                    </a:lnTo>
                    <a:lnTo>
                      <a:pt x="609" y="358"/>
                    </a:lnTo>
                    <a:lnTo>
                      <a:pt x="616" y="351"/>
                    </a:lnTo>
                    <a:lnTo>
                      <a:pt x="623" y="351"/>
                    </a:lnTo>
                    <a:lnTo>
                      <a:pt x="627" y="348"/>
                    </a:lnTo>
                    <a:lnTo>
                      <a:pt x="641" y="344"/>
                    </a:lnTo>
                    <a:lnTo>
                      <a:pt x="645" y="344"/>
                    </a:lnTo>
                    <a:lnTo>
                      <a:pt x="645" y="344"/>
                    </a:lnTo>
                    <a:lnTo>
                      <a:pt x="652" y="351"/>
                    </a:lnTo>
                    <a:lnTo>
                      <a:pt x="649" y="355"/>
                    </a:lnTo>
                    <a:lnTo>
                      <a:pt x="649" y="355"/>
                    </a:lnTo>
                    <a:lnTo>
                      <a:pt x="645" y="358"/>
                    </a:lnTo>
                    <a:lnTo>
                      <a:pt x="645" y="362"/>
                    </a:lnTo>
                    <a:lnTo>
                      <a:pt x="649" y="366"/>
                    </a:lnTo>
                    <a:lnTo>
                      <a:pt x="656" y="366"/>
                    </a:lnTo>
                    <a:lnTo>
                      <a:pt x="659" y="366"/>
                    </a:lnTo>
                    <a:lnTo>
                      <a:pt x="663" y="362"/>
                    </a:lnTo>
                    <a:lnTo>
                      <a:pt x="663" y="358"/>
                    </a:lnTo>
                    <a:lnTo>
                      <a:pt x="663" y="358"/>
                    </a:lnTo>
                    <a:lnTo>
                      <a:pt x="663" y="355"/>
                    </a:lnTo>
                    <a:lnTo>
                      <a:pt x="674" y="351"/>
                    </a:lnTo>
                    <a:lnTo>
                      <a:pt x="681" y="348"/>
                    </a:lnTo>
                    <a:lnTo>
                      <a:pt x="681" y="348"/>
                    </a:lnTo>
                    <a:lnTo>
                      <a:pt x="684" y="337"/>
                    </a:lnTo>
                    <a:lnTo>
                      <a:pt x="681" y="337"/>
                    </a:lnTo>
                    <a:lnTo>
                      <a:pt x="681" y="341"/>
                    </a:lnTo>
                    <a:lnTo>
                      <a:pt x="677" y="333"/>
                    </a:lnTo>
                    <a:lnTo>
                      <a:pt x="674" y="326"/>
                    </a:lnTo>
                    <a:lnTo>
                      <a:pt x="670" y="323"/>
                    </a:lnTo>
                    <a:lnTo>
                      <a:pt x="670" y="319"/>
                    </a:lnTo>
                    <a:lnTo>
                      <a:pt x="677" y="319"/>
                    </a:lnTo>
                    <a:lnTo>
                      <a:pt x="681" y="315"/>
                    </a:lnTo>
                    <a:lnTo>
                      <a:pt x="681" y="312"/>
                    </a:lnTo>
                    <a:lnTo>
                      <a:pt x="681" y="312"/>
                    </a:lnTo>
                    <a:lnTo>
                      <a:pt x="688" y="312"/>
                    </a:lnTo>
                    <a:lnTo>
                      <a:pt x="695" y="315"/>
                    </a:lnTo>
                    <a:lnTo>
                      <a:pt x="695" y="315"/>
                    </a:lnTo>
                    <a:lnTo>
                      <a:pt x="713" y="315"/>
                    </a:lnTo>
                    <a:lnTo>
                      <a:pt x="720" y="315"/>
                    </a:lnTo>
                    <a:lnTo>
                      <a:pt x="727" y="319"/>
                    </a:lnTo>
                    <a:lnTo>
                      <a:pt x="731" y="319"/>
                    </a:lnTo>
                    <a:lnTo>
                      <a:pt x="742" y="323"/>
                    </a:lnTo>
                    <a:lnTo>
                      <a:pt x="749" y="323"/>
                    </a:lnTo>
                    <a:lnTo>
                      <a:pt x="760" y="330"/>
                    </a:lnTo>
                    <a:lnTo>
                      <a:pt x="763" y="333"/>
                    </a:lnTo>
                    <a:lnTo>
                      <a:pt x="774" y="337"/>
                    </a:lnTo>
                    <a:lnTo>
                      <a:pt x="781" y="337"/>
                    </a:lnTo>
                    <a:lnTo>
                      <a:pt x="781" y="337"/>
                    </a:lnTo>
                    <a:lnTo>
                      <a:pt x="778" y="337"/>
                    </a:lnTo>
                    <a:lnTo>
                      <a:pt x="778" y="341"/>
                    </a:lnTo>
                    <a:lnTo>
                      <a:pt x="788" y="341"/>
                    </a:lnTo>
                    <a:lnTo>
                      <a:pt x="795" y="348"/>
                    </a:lnTo>
                    <a:lnTo>
                      <a:pt x="803" y="348"/>
                    </a:lnTo>
                    <a:lnTo>
                      <a:pt x="806" y="351"/>
                    </a:lnTo>
                    <a:lnTo>
                      <a:pt x="821" y="358"/>
                    </a:lnTo>
                    <a:lnTo>
                      <a:pt x="828" y="362"/>
                    </a:lnTo>
                    <a:lnTo>
                      <a:pt x="831" y="366"/>
                    </a:lnTo>
                    <a:lnTo>
                      <a:pt x="831" y="369"/>
                    </a:lnTo>
                    <a:lnTo>
                      <a:pt x="831" y="369"/>
                    </a:lnTo>
                    <a:lnTo>
                      <a:pt x="838" y="369"/>
                    </a:lnTo>
                    <a:lnTo>
                      <a:pt x="838" y="366"/>
                    </a:lnTo>
                    <a:lnTo>
                      <a:pt x="842" y="358"/>
                    </a:lnTo>
                    <a:lnTo>
                      <a:pt x="846" y="351"/>
                    </a:lnTo>
                    <a:lnTo>
                      <a:pt x="849" y="348"/>
                    </a:lnTo>
                    <a:lnTo>
                      <a:pt x="849" y="348"/>
                    </a:lnTo>
                    <a:lnTo>
                      <a:pt x="846" y="344"/>
                    </a:lnTo>
                    <a:lnTo>
                      <a:pt x="842" y="348"/>
                    </a:lnTo>
                    <a:lnTo>
                      <a:pt x="838" y="344"/>
                    </a:lnTo>
                    <a:lnTo>
                      <a:pt x="835" y="337"/>
                    </a:lnTo>
                    <a:lnTo>
                      <a:pt x="831" y="337"/>
                    </a:lnTo>
                    <a:lnTo>
                      <a:pt x="828" y="330"/>
                    </a:lnTo>
                    <a:lnTo>
                      <a:pt x="828" y="326"/>
                    </a:lnTo>
                    <a:lnTo>
                      <a:pt x="828" y="323"/>
                    </a:lnTo>
                    <a:lnTo>
                      <a:pt x="824" y="326"/>
                    </a:lnTo>
                    <a:lnTo>
                      <a:pt x="821" y="323"/>
                    </a:lnTo>
                    <a:lnTo>
                      <a:pt x="810" y="319"/>
                    </a:lnTo>
                    <a:lnTo>
                      <a:pt x="806" y="319"/>
                    </a:lnTo>
                    <a:lnTo>
                      <a:pt x="806" y="323"/>
                    </a:lnTo>
                    <a:lnTo>
                      <a:pt x="803" y="319"/>
                    </a:lnTo>
                    <a:lnTo>
                      <a:pt x="803" y="312"/>
                    </a:lnTo>
                    <a:lnTo>
                      <a:pt x="806" y="305"/>
                    </a:lnTo>
                    <a:lnTo>
                      <a:pt x="806" y="308"/>
                    </a:lnTo>
                    <a:lnTo>
                      <a:pt x="810" y="308"/>
                    </a:lnTo>
                    <a:lnTo>
                      <a:pt x="813" y="305"/>
                    </a:lnTo>
                    <a:lnTo>
                      <a:pt x="810" y="301"/>
                    </a:lnTo>
                    <a:lnTo>
                      <a:pt x="810" y="297"/>
                    </a:lnTo>
                    <a:lnTo>
                      <a:pt x="813" y="294"/>
                    </a:lnTo>
                    <a:lnTo>
                      <a:pt x="813" y="283"/>
                    </a:lnTo>
                    <a:lnTo>
                      <a:pt x="813" y="280"/>
                    </a:lnTo>
                    <a:lnTo>
                      <a:pt x="813" y="276"/>
                    </a:lnTo>
                    <a:lnTo>
                      <a:pt x="806" y="276"/>
                    </a:lnTo>
                    <a:lnTo>
                      <a:pt x="803" y="280"/>
                    </a:lnTo>
                    <a:lnTo>
                      <a:pt x="799" y="280"/>
                    </a:lnTo>
                    <a:lnTo>
                      <a:pt x="795" y="276"/>
                    </a:lnTo>
                    <a:lnTo>
                      <a:pt x="799" y="272"/>
                    </a:lnTo>
                    <a:lnTo>
                      <a:pt x="806" y="269"/>
                    </a:lnTo>
                    <a:lnTo>
                      <a:pt x="806" y="269"/>
                    </a:lnTo>
                    <a:lnTo>
                      <a:pt x="806" y="265"/>
                    </a:lnTo>
                    <a:lnTo>
                      <a:pt x="806" y="265"/>
                    </a:lnTo>
                    <a:lnTo>
                      <a:pt x="803" y="269"/>
                    </a:lnTo>
                    <a:lnTo>
                      <a:pt x="799" y="269"/>
                    </a:lnTo>
                    <a:lnTo>
                      <a:pt x="799" y="265"/>
                    </a:lnTo>
                    <a:lnTo>
                      <a:pt x="803" y="258"/>
                    </a:lnTo>
                    <a:lnTo>
                      <a:pt x="813" y="258"/>
                    </a:lnTo>
                    <a:lnTo>
                      <a:pt x="821" y="251"/>
                    </a:lnTo>
                    <a:lnTo>
                      <a:pt x="828" y="247"/>
                    </a:lnTo>
                    <a:lnTo>
                      <a:pt x="835" y="240"/>
                    </a:lnTo>
                    <a:lnTo>
                      <a:pt x="835" y="236"/>
                    </a:lnTo>
                    <a:lnTo>
                      <a:pt x="838" y="226"/>
                    </a:lnTo>
                    <a:lnTo>
                      <a:pt x="842" y="222"/>
                    </a:lnTo>
                    <a:lnTo>
                      <a:pt x="842" y="219"/>
                    </a:lnTo>
                    <a:lnTo>
                      <a:pt x="846" y="208"/>
                    </a:lnTo>
                    <a:lnTo>
                      <a:pt x="849" y="204"/>
                    </a:lnTo>
                    <a:lnTo>
                      <a:pt x="849" y="201"/>
                    </a:lnTo>
                    <a:lnTo>
                      <a:pt x="853" y="201"/>
                    </a:lnTo>
                    <a:lnTo>
                      <a:pt x="853" y="197"/>
                    </a:lnTo>
                    <a:lnTo>
                      <a:pt x="853" y="197"/>
                    </a:lnTo>
                    <a:lnTo>
                      <a:pt x="863" y="197"/>
                    </a:lnTo>
                    <a:lnTo>
                      <a:pt x="863" y="197"/>
                    </a:lnTo>
                    <a:lnTo>
                      <a:pt x="867" y="197"/>
                    </a:lnTo>
                    <a:lnTo>
                      <a:pt x="878" y="197"/>
                    </a:lnTo>
                    <a:lnTo>
                      <a:pt x="885" y="197"/>
                    </a:lnTo>
                    <a:lnTo>
                      <a:pt x="899" y="197"/>
                    </a:lnTo>
                    <a:lnTo>
                      <a:pt x="906" y="201"/>
                    </a:lnTo>
                    <a:lnTo>
                      <a:pt x="921" y="204"/>
                    </a:lnTo>
                    <a:lnTo>
                      <a:pt x="921" y="204"/>
                    </a:lnTo>
                    <a:lnTo>
                      <a:pt x="921" y="204"/>
                    </a:lnTo>
                    <a:lnTo>
                      <a:pt x="921" y="208"/>
                    </a:lnTo>
                    <a:lnTo>
                      <a:pt x="921" y="211"/>
                    </a:lnTo>
                    <a:lnTo>
                      <a:pt x="921" y="215"/>
                    </a:lnTo>
                    <a:lnTo>
                      <a:pt x="921" y="219"/>
                    </a:lnTo>
                    <a:lnTo>
                      <a:pt x="921" y="226"/>
                    </a:lnTo>
                    <a:lnTo>
                      <a:pt x="917" y="226"/>
                    </a:lnTo>
                    <a:lnTo>
                      <a:pt x="917" y="233"/>
                    </a:lnTo>
                    <a:lnTo>
                      <a:pt x="914" y="236"/>
                    </a:lnTo>
                    <a:lnTo>
                      <a:pt x="914" y="240"/>
                    </a:lnTo>
                    <a:lnTo>
                      <a:pt x="914" y="240"/>
                    </a:lnTo>
                    <a:lnTo>
                      <a:pt x="910" y="244"/>
                    </a:lnTo>
                    <a:lnTo>
                      <a:pt x="910" y="244"/>
                    </a:lnTo>
                    <a:lnTo>
                      <a:pt x="903" y="247"/>
                    </a:lnTo>
                    <a:lnTo>
                      <a:pt x="903" y="247"/>
                    </a:lnTo>
                    <a:lnTo>
                      <a:pt x="903" y="251"/>
                    </a:lnTo>
                    <a:lnTo>
                      <a:pt x="906" y="254"/>
                    </a:lnTo>
                    <a:lnTo>
                      <a:pt x="914" y="258"/>
                    </a:lnTo>
                    <a:lnTo>
                      <a:pt x="921" y="262"/>
                    </a:lnTo>
                    <a:lnTo>
                      <a:pt x="917" y="269"/>
                    </a:lnTo>
                    <a:lnTo>
                      <a:pt x="924" y="276"/>
                    </a:lnTo>
                    <a:lnTo>
                      <a:pt x="924" y="280"/>
                    </a:lnTo>
                    <a:lnTo>
                      <a:pt x="921" y="283"/>
                    </a:lnTo>
                    <a:lnTo>
                      <a:pt x="924" y="290"/>
                    </a:lnTo>
                    <a:lnTo>
                      <a:pt x="924" y="290"/>
                    </a:lnTo>
                    <a:lnTo>
                      <a:pt x="917" y="294"/>
                    </a:lnTo>
                    <a:lnTo>
                      <a:pt x="917" y="297"/>
                    </a:lnTo>
                    <a:lnTo>
                      <a:pt x="917" y="301"/>
                    </a:lnTo>
                    <a:lnTo>
                      <a:pt x="921" y="301"/>
                    </a:lnTo>
                    <a:lnTo>
                      <a:pt x="921" y="305"/>
                    </a:lnTo>
                    <a:lnTo>
                      <a:pt x="917" y="305"/>
                    </a:lnTo>
                    <a:lnTo>
                      <a:pt x="921" y="308"/>
                    </a:lnTo>
                    <a:lnTo>
                      <a:pt x="921" y="308"/>
                    </a:lnTo>
                    <a:lnTo>
                      <a:pt x="921" y="312"/>
                    </a:lnTo>
                    <a:lnTo>
                      <a:pt x="921" y="312"/>
                    </a:lnTo>
                    <a:lnTo>
                      <a:pt x="921" y="315"/>
                    </a:lnTo>
                    <a:lnTo>
                      <a:pt x="921" y="319"/>
                    </a:lnTo>
                    <a:lnTo>
                      <a:pt x="921" y="326"/>
                    </a:lnTo>
                    <a:lnTo>
                      <a:pt x="917" y="330"/>
                    </a:lnTo>
                    <a:lnTo>
                      <a:pt x="921" y="333"/>
                    </a:lnTo>
                    <a:lnTo>
                      <a:pt x="921" y="333"/>
                    </a:lnTo>
                    <a:lnTo>
                      <a:pt x="917" y="337"/>
                    </a:lnTo>
                    <a:lnTo>
                      <a:pt x="917" y="341"/>
                    </a:lnTo>
                    <a:lnTo>
                      <a:pt x="924" y="351"/>
                    </a:lnTo>
                    <a:lnTo>
                      <a:pt x="939" y="355"/>
                    </a:lnTo>
                    <a:lnTo>
                      <a:pt x="939" y="362"/>
                    </a:lnTo>
                    <a:lnTo>
                      <a:pt x="932" y="369"/>
                    </a:lnTo>
                    <a:lnTo>
                      <a:pt x="932" y="373"/>
                    </a:lnTo>
                    <a:lnTo>
                      <a:pt x="932" y="376"/>
                    </a:lnTo>
                    <a:lnTo>
                      <a:pt x="932" y="384"/>
                    </a:lnTo>
                    <a:lnTo>
                      <a:pt x="928" y="387"/>
                    </a:lnTo>
                    <a:lnTo>
                      <a:pt x="932" y="387"/>
                    </a:lnTo>
                    <a:lnTo>
                      <a:pt x="928" y="391"/>
                    </a:lnTo>
                    <a:lnTo>
                      <a:pt x="921" y="394"/>
                    </a:lnTo>
                    <a:lnTo>
                      <a:pt x="921" y="394"/>
                    </a:lnTo>
                    <a:lnTo>
                      <a:pt x="917" y="398"/>
                    </a:lnTo>
                    <a:lnTo>
                      <a:pt x="917" y="402"/>
                    </a:lnTo>
                    <a:lnTo>
                      <a:pt x="914" y="402"/>
                    </a:lnTo>
                    <a:lnTo>
                      <a:pt x="910" y="402"/>
                    </a:lnTo>
                    <a:lnTo>
                      <a:pt x="910" y="409"/>
                    </a:lnTo>
                    <a:lnTo>
                      <a:pt x="910" y="409"/>
                    </a:lnTo>
                    <a:lnTo>
                      <a:pt x="903" y="409"/>
                    </a:lnTo>
                    <a:lnTo>
                      <a:pt x="896" y="405"/>
                    </a:lnTo>
                    <a:lnTo>
                      <a:pt x="896" y="409"/>
                    </a:lnTo>
                    <a:lnTo>
                      <a:pt x="899" y="412"/>
                    </a:lnTo>
                    <a:lnTo>
                      <a:pt x="899" y="409"/>
                    </a:lnTo>
                    <a:lnTo>
                      <a:pt x="906" y="409"/>
                    </a:lnTo>
                    <a:lnTo>
                      <a:pt x="910" y="412"/>
                    </a:lnTo>
                    <a:lnTo>
                      <a:pt x="906" y="412"/>
                    </a:lnTo>
                    <a:lnTo>
                      <a:pt x="903" y="416"/>
                    </a:lnTo>
                    <a:lnTo>
                      <a:pt x="899" y="416"/>
                    </a:lnTo>
                    <a:lnTo>
                      <a:pt x="896" y="416"/>
                    </a:lnTo>
                    <a:lnTo>
                      <a:pt x="896" y="416"/>
                    </a:lnTo>
                    <a:lnTo>
                      <a:pt x="889" y="419"/>
                    </a:lnTo>
                    <a:lnTo>
                      <a:pt x="885" y="416"/>
                    </a:lnTo>
                    <a:lnTo>
                      <a:pt x="885" y="419"/>
                    </a:lnTo>
                    <a:lnTo>
                      <a:pt x="881" y="419"/>
                    </a:lnTo>
                    <a:lnTo>
                      <a:pt x="878" y="423"/>
                    </a:lnTo>
                    <a:lnTo>
                      <a:pt x="874" y="423"/>
                    </a:lnTo>
                    <a:lnTo>
                      <a:pt x="871" y="419"/>
                    </a:lnTo>
                    <a:lnTo>
                      <a:pt x="867" y="419"/>
                    </a:lnTo>
                    <a:lnTo>
                      <a:pt x="863" y="419"/>
                    </a:lnTo>
                    <a:lnTo>
                      <a:pt x="863" y="423"/>
                    </a:lnTo>
                    <a:lnTo>
                      <a:pt x="863" y="423"/>
                    </a:lnTo>
                    <a:lnTo>
                      <a:pt x="867" y="423"/>
                    </a:lnTo>
                    <a:lnTo>
                      <a:pt x="871" y="430"/>
                    </a:lnTo>
                    <a:lnTo>
                      <a:pt x="867" y="430"/>
                    </a:lnTo>
                    <a:lnTo>
                      <a:pt x="867" y="434"/>
                    </a:lnTo>
                    <a:lnTo>
                      <a:pt x="871" y="434"/>
                    </a:lnTo>
                    <a:lnTo>
                      <a:pt x="878" y="434"/>
                    </a:lnTo>
                    <a:lnTo>
                      <a:pt x="881" y="434"/>
                    </a:lnTo>
                    <a:lnTo>
                      <a:pt x="889" y="434"/>
                    </a:lnTo>
                    <a:lnTo>
                      <a:pt x="896" y="434"/>
                    </a:lnTo>
                    <a:lnTo>
                      <a:pt x="910" y="441"/>
                    </a:lnTo>
                    <a:lnTo>
                      <a:pt x="914" y="437"/>
                    </a:lnTo>
                    <a:lnTo>
                      <a:pt x="917" y="434"/>
                    </a:lnTo>
                    <a:lnTo>
                      <a:pt x="914" y="430"/>
                    </a:lnTo>
                    <a:lnTo>
                      <a:pt x="914" y="427"/>
                    </a:lnTo>
                    <a:lnTo>
                      <a:pt x="924" y="423"/>
                    </a:lnTo>
                    <a:lnTo>
                      <a:pt x="928" y="423"/>
                    </a:lnTo>
                    <a:lnTo>
                      <a:pt x="935" y="419"/>
                    </a:lnTo>
                    <a:lnTo>
                      <a:pt x="939" y="416"/>
                    </a:lnTo>
                    <a:lnTo>
                      <a:pt x="946" y="412"/>
                    </a:lnTo>
                    <a:lnTo>
                      <a:pt x="946" y="405"/>
                    </a:lnTo>
                    <a:lnTo>
                      <a:pt x="946" y="402"/>
                    </a:lnTo>
                    <a:lnTo>
                      <a:pt x="946" y="402"/>
                    </a:lnTo>
                    <a:lnTo>
                      <a:pt x="957" y="391"/>
                    </a:lnTo>
                    <a:lnTo>
                      <a:pt x="964" y="391"/>
                    </a:lnTo>
                    <a:lnTo>
                      <a:pt x="964" y="384"/>
                    </a:lnTo>
                    <a:lnTo>
                      <a:pt x="964" y="380"/>
                    </a:lnTo>
                    <a:lnTo>
                      <a:pt x="964" y="376"/>
                    </a:lnTo>
                    <a:lnTo>
                      <a:pt x="960" y="373"/>
                    </a:lnTo>
                    <a:lnTo>
                      <a:pt x="960" y="373"/>
                    </a:lnTo>
                    <a:lnTo>
                      <a:pt x="960" y="369"/>
                    </a:lnTo>
                    <a:lnTo>
                      <a:pt x="957" y="369"/>
                    </a:lnTo>
                    <a:lnTo>
                      <a:pt x="957" y="366"/>
                    </a:lnTo>
                    <a:lnTo>
                      <a:pt x="953" y="366"/>
                    </a:lnTo>
                    <a:lnTo>
                      <a:pt x="957" y="362"/>
                    </a:lnTo>
                    <a:lnTo>
                      <a:pt x="957" y="358"/>
                    </a:lnTo>
                    <a:lnTo>
                      <a:pt x="957" y="355"/>
                    </a:lnTo>
                    <a:lnTo>
                      <a:pt x="957" y="355"/>
                    </a:lnTo>
                    <a:lnTo>
                      <a:pt x="960" y="351"/>
                    </a:lnTo>
                    <a:lnTo>
                      <a:pt x="967" y="351"/>
                    </a:lnTo>
                    <a:lnTo>
                      <a:pt x="975" y="348"/>
                    </a:lnTo>
                    <a:lnTo>
                      <a:pt x="985" y="348"/>
                    </a:lnTo>
                    <a:lnTo>
                      <a:pt x="992" y="344"/>
                    </a:lnTo>
                    <a:lnTo>
                      <a:pt x="1003" y="344"/>
                    </a:lnTo>
                    <a:lnTo>
                      <a:pt x="1003" y="348"/>
                    </a:lnTo>
                    <a:lnTo>
                      <a:pt x="1003" y="351"/>
                    </a:lnTo>
                    <a:lnTo>
                      <a:pt x="1007" y="355"/>
                    </a:lnTo>
                    <a:lnTo>
                      <a:pt x="1007" y="355"/>
                    </a:lnTo>
                    <a:lnTo>
                      <a:pt x="1010" y="355"/>
                    </a:lnTo>
                    <a:lnTo>
                      <a:pt x="1014" y="358"/>
                    </a:lnTo>
                    <a:lnTo>
                      <a:pt x="1018" y="358"/>
                    </a:lnTo>
                    <a:lnTo>
                      <a:pt x="1018" y="362"/>
                    </a:lnTo>
                    <a:lnTo>
                      <a:pt x="1018" y="362"/>
                    </a:lnTo>
                    <a:lnTo>
                      <a:pt x="1018" y="366"/>
                    </a:lnTo>
                    <a:lnTo>
                      <a:pt x="1014" y="366"/>
                    </a:lnTo>
                    <a:lnTo>
                      <a:pt x="1014" y="369"/>
                    </a:lnTo>
                    <a:lnTo>
                      <a:pt x="1014" y="373"/>
                    </a:lnTo>
                    <a:lnTo>
                      <a:pt x="1018" y="369"/>
                    </a:lnTo>
                    <a:lnTo>
                      <a:pt x="1018" y="373"/>
                    </a:lnTo>
                    <a:lnTo>
                      <a:pt x="1018" y="376"/>
                    </a:lnTo>
                    <a:lnTo>
                      <a:pt x="1014" y="380"/>
                    </a:lnTo>
                    <a:lnTo>
                      <a:pt x="1014" y="384"/>
                    </a:lnTo>
                    <a:lnTo>
                      <a:pt x="1014" y="384"/>
                    </a:lnTo>
                    <a:lnTo>
                      <a:pt x="1014" y="384"/>
                    </a:lnTo>
                    <a:lnTo>
                      <a:pt x="1014" y="387"/>
                    </a:lnTo>
                    <a:lnTo>
                      <a:pt x="1021" y="391"/>
                    </a:lnTo>
                    <a:lnTo>
                      <a:pt x="1025" y="391"/>
                    </a:lnTo>
                    <a:lnTo>
                      <a:pt x="1025" y="394"/>
                    </a:lnTo>
                    <a:lnTo>
                      <a:pt x="1032" y="394"/>
                    </a:lnTo>
                    <a:lnTo>
                      <a:pt x="1039" y="394"/>
                    </a:lnTo>
                    <a:lnTo>
                      <a:pt x="1046" y="394"/>
                    </a:lnTo>
                    <a:lnTo>
                      <a:pt x="1050" y="394"/>
                    </a:lnTo>
                    <a:lnTo>
                      <a:pt x="1043" y="391"/>
                    </a:lnTo>
                    <a:lnTo>
                      <a:pt x="1035" y="391"/>
                    </a:lnTo>
                    <a:lnTo>
                      <a:pt x="1028" y="387"/>
                    </a:lnTo>
                    <a:lnTo>
                      <a:pt x="1021" y="387"/>
                    </a:lnTo>
                    <a:lnTo>
                      <a:pt x="1021" y="387"/>
                    </a:lnTo>
                    <a:lnTo>
                      <a:pt x="1021" y="384"/>
                    </a:lnTo>
                    <a:lnTo>
                      <a:pt x="1021" y="376"/>
                    </a:lnTo>
                    <a:lnTo>
                      <a:pt x="1021" y="373"/>
                    </a:lnTo>
                    <a:lnTo>
                      <a:pt x="1025" y="373"/>
                    </a:lnTo>
                    <a:lnTo>
                      <a:pt x="1032" y="369"/>
                    </a:lnTo>
                    <a:lnTo>
                      <a:pt x="1035" y="369"/>
                    </a:lnTo>
                    <a:lnTo>
                      <a:pt x="1032" y="366"/>
                    </a:lnTo>
                    <a:lnTo>
                      <a:pt x="1032" y="366"/>
                    </a:lnTo>
                    <a:lnTo>
                      <a:pt x="1025" y="355"/>
                    </a:lnTo>
                    <a:lnTo>
                      <a:pt x="1025" y="355"/>
                    </a:lnTo>
                    <a:lnTo>
                      <a:pt x="1025" y="351"/>
                    </a:lnTo>
                    <a:lnTo>
                      <a:pt x="1025" y="348"/>
                    </a:lnTo>
                    <a:lnTo>
                      <a:pt x="1018" y="344"/>
                    </a:lnTo>
                    <a:lnTo>
                      <a:pt x="1007" y="341"/>
                    </a:lnTo>
                    <a:lnTo>
                      <a:pt x="1003" y="341"/>
                    </a:lnTo>
                    <a:lnTo>
                      <a:pt x="992" y="333"/>
                    </a:lnTo>
                    <a:lnTo>
                      <a:pt x="982" y="333"/>
                    </a:lnTo>
                    <a:lnTo>
                      <a:pt x="975" y="337"/>
                    </a:lnTo>
                    <a:lnTo>
                      <a:pt x="971" y="341"/>
                    </a:lnTo>
                    <a:lnTo>
                      <a:pt x="967" y="341"/>
                    </a:lnTo>
                    <a:lnTo>
                      <a:pt x="960" y="337"/>
                    </a:lnTo>
                    <a:lnTo>
                      <a:pt x="957" y="337"/>
                    </a:lnTo>
                    <a:lnTo>
                      <a:pt x="953" y="341"/>
                    </a:lnTo>
                    <a:lnTo>
                      <a:pt x="946" y="341"/>
                    </a:lnTo>
                    <a:lnTo>
                      <a:pt x="942" y="337"/>
                    </a:lnTo>
                    <a:lnTo>
                      <a:pt x="946" y="333"/>
                    </a:lnTo>
                    <a:lnTo>
                      <a:pt x="946" y="330"/>
                    </a:lnTo>
                    <a:lnTo>
                      <a:pt x="946" y="326"/>
                    </a:lnTo>
                    <a:lnTo>
                      <a:pt x="946" y="323"/>
                    </a:lnTo>
                    <a:lnTo>
                      <a:pt x="939" y="315"/>
                    </a:lnTo>
                    <a:lnTo>
                      <a:pt x="942" y="312"/>
                    </a:lnTo>
                    <a:lnTo>
                      <a:pt x="942" y="308"/>
                    </a:lnTo>
                    <a:lnTo>
                      <a:pt x="946" y="305"/>
                    </a:lnTo>
                    <a:lnTo>
                      <a:pt x="942" y="301"/>
                    </a:lnTo>
                    <a:lnTo>
                      <a:pt x="946" y="297"/>
                    </a:lnTo>
                    <a:lnTo>
                      <a:pt x="949" y="294"/>
                    </a:lnTo>
                    <a:lnTo>
                      <a:pt x="949" y="294"/>
                    </a:lnTo>
                    <a:lnTo>
                      <a:pt x="953" y="290"/>
                    </a:lnTo>
                    <a:lnTo>
                      <a:pt x="957" y="283"/>
                    </a:lnTo>
                    <a:lnTo>
                      <a:pt x="957" y="283"/>
                    </a:lnTo>
                    <a:lnTo>
                      <a:pt x="953" y="276"/>
                    </a:lnTo>
                    <a:lnTo>
                      <a:pt x="946" y="272"/>
                    </a:lnTo>
                    <a:lnTo>
                      <a:pt x="946" y="265"/>
                    </a:lnTo>
                    <a:lnTo>
                      <a:pt x="942" y="262"/>
                    </a:lnTo>
                    <a:lnTo>
                      <a:pt x="935" y="254"/>
                    </a:lnTo>
                    <a:lnTo>
                      <a:pt x="928" y="251"/>
                    </a:lnTo>
                    <a:lnTo>
                      <a:pt x="928" y="251"/>
                    </a:lnTo>
                    <a:lnTo>
                      <a:pt x="935" y="247"/>
                    </a:lnTo>
                    <a:lnTo>
                      <a:pt x="935" y="244"/>
                    </a:lnTo>
                    <a:lnTo>
                      <a:pt x="935" y="240"/>
                    </a:lnTo>
                    <a:lnTo>
                      <a:pt x="935" y="236"/>
                    </a:lnTo>
                    <a:lnTo>
                      <a:pt x="946" y="233"/>
                    </a:lnTo>
                    <a:lnTo>
                      <a:pt x="953" y="233"/>
                    </a:lnTo>
                    <a:lnTo>
                      <a:pt x="967" y="226"/>
                    </a:lnTo>
                    <a:lnTo>
                      <a:pt x="967" y="222"/>
                    </a:lnTo>
                    <a:lnTo>
                      <a:pt x="967" y="211"/>
                    </a:lnTo>
                    <a:lnTo>
                      <a:pt x="967" y="208"/>
                    </a:lnTo>
                    <a:lnTo>
                      <a:pt x="964" y="204"/>
                    </a:lnTo>
                    <a:lnTo>
                      <a:pt x="964" y="201"/>
                    </a:lnTo>
                    <a:lnTo>
                      <a:pt x="971" y="201"/>
                    </a:lnTo>
                    <a:lnTo>
                      <a:pt x="971" y="201"/>
                    </a:lnTo>
                    <a:lnTo>
                      <a:pt x="978" y="204"/>
                    </a:lnTo>
                    <a:lnTo>
                      <a:pt x="978" y="208"/>
                    </a:lnTo>
                    <a:lnTo>
                      <a:pt x="978" y="208"/>
                    </a:lnTo>
                    <a:lnTo>
                      <a:pt x="982" y="211"/>
                    </a:lnTo>
                    <a:lnTo>
                      <a:pt x="978" y="211"/>
                    </a:lnTo>
                    <a:lnTo>
                      <a:pt x="978" y="215"/>
                    </a:lnTo>
                    <a:lnTo>
                      <a:pt x="982" y="222"/>
                    </a:lnTo>
                    <a:lnTo>
                      <a:pt x="978" y="229"/>
                    </a:lnTo>
                    <a:lnTo>
                      <a:pt x="975" y="233"/>
                    </a:lnTo>
                    <a:lnTo>
                      <a:pt x="978" y="233"/>
                    </a:lnTo>
                    <a:lnTo>
                      <a:pt x="975" y="240"/>
                    </a:lnTo>
                    <a:lnTo>
                      <a:pt x="975" y="244"/>
                    </a:lnTo>
                    <a:lnTo>
                      <a:pt x="978" y="247"/>
                    </a:lnTo>
                    <a:lnTo>
                      <a:pt x="978" y="251"/>
                    </a:lnTo>
                    <a:lnTo>
                      <a:pt x="978" y="251"/>
                    </a:lnTo>
                    <a:lnTo>
                      <a:pt x="975" y="254"/>
                    </a:lnTo>
                    <a:lnTo>
                      <a:pt x="975" y="254"/>
                    </a:lnTo>
                    <a:lnTo>
                      <a:pt x="978" y="258"/>
                    </a:lnTo>
                    <a:lnTo>
                      <a:pt x="982" y="258"/>
                    </a:lnTo>
                    <a:lnTo>
                      <a:pt x="992" y="262"/>
                    </a:lnTo>
                    <a:lnTo>
                      <a:pt x="1003" y="262"/>
                    </a:lnTo>
                    <a:lnTo>
                      <a:pt x="1007" y="262"/>
                    </a:lnTo>
                    <a:lnTo>
                      <a:pt x="1021" y="265"/>
                    </a:lnTo>
                    <a:lnTo>
                      <a:pt x="1025" y="265"/>
                    </a:lnTo>
                    <a:lnTo>
                      <a:pt x="1028" y="269"/>
                    </a:lnTo>
                    <a:lnTo>
                      <a:pt x="1028" y="269"/>
                    </a:lnTo>
                    <a:lnTo>
                      <a:pt x="1032" y="272"/>
                    </a:lnTo>
                    <a:lnTo>
                      <a:pt x="1039" y="272"/>
                    </a:lnTo>
                    <a:lnTo>
                      <a:pt x="1039" y="269"/>
                    </a:lnTo>
                    <a:lnTo>
                      <a:pt x="1035" y="265"/>
                    </a:lnTo>
                    <a:lnTo>
                      <a:pt x="1035" y="258"/>
                    </a:lnTo>
                    <a:lnTo>
                      <a:pt x="1028" y="262"/>
                    </a:lnTo>
                    <a:lnTo>
                      <a:pt x="1028" y="258"/>
                    </a:lnTo>
                    <a:lnTo>
                      <a:pt x="1028" y="254"/>
                    </a:lnTo>
                    <a:lnTo>
                      <a:pt x="1025" y="258"/>
                    </a:lnTo>
                    <a:lnTo>
                      <a:pt x="1021" y="258"/>
                    </a:lnTo>
                    <a:lnTo>
                      <a:pt x="1018" y="258"/>
                    </a:lnTo>
                    <a:lnTo>
                      <a:pt x="1018" y="258"/>
                    </a:lnTo>
                    <a:lnTo>
                      <a:pt x="1014" y="254"/>
                    </a:lnTo>
                    <a:lnTo>
                      <a:pt x="1007" y="254"/>
                    </a:lnTo>
                    <a:lnTo>
                      <a:pt x="1000" y="251"/>
                    </a:lnTo>
                    <a:lnTo>
                      <a:pt x="996" y="247"/>
                    </a:lnTo>
                    <a:lnTo>
                      <a:pt x="996" y="247"/>
                    </a:lnTo>
                    <a:lnTo>
                      <a:pt x="992" y="244"/>
                    </a:lnTo>
                    <a:lnTo>
                      <a:pt x="992" y="236"/>
                    </a:lnTo>
                    <a:lnTo>
                      <a:pt x="989" y="236"/>
                    </a:lnTo>
                    <a:lnTo>
                      <a:pt x="992" y="233"/>
                    </a:lnTo>
                    <a:lnTo>
                      <a:pt x="996" y="233"/>
                    </a:lnTo>
                    <a:lnTo>
                      <a:pt x="1000" y="236"/>
                    </a:lnTo>
                    <a:lnTo>
                      <a:pt x="1007" y="240"/>
                    </a:lnTo>
                    <a:lnTo>
                      <a:pt x="1007" y="244"/>
                    </a:lnTo>
                    <a:lnTo>
                      <a:pt x="1014" y="244"/>
                    </a:lnTo>
                    <a:lnTo>
                      <a:pt x="1021" y="240"/>
                    </a:lnTo>
                    <a:lnTo>
                      <a:pt x="1028" y="240"/>
                    </a:lnTo>
                    <a:lnTo>
                      <a:pt x="1032" y="236"/>
                    </a:lnTo>
                    <a:lnTo>
                      <a:pt x="1032" y="233"/>
                    </a:lnTo>
                    <a:lnTo>
                      <a:pt x="1028" y="229"/>
                    </a:lnTo>
                    <a:lnTo>
                      <a:pt x="1018" y="229"/>
                    </a:lnTo>
                    <a:lnTo>
                      <a:pt x="1018" y="226"/>
                    </a:lnTo>
                    <a:lnTo>
                      <a:pt x="1028" y="222"/>
                    </a:lnTo>
                    <a:lnTo>
                      <a:pt x="1032" y="219"/>
                    </a:lnTo>
                    <a:lnTo>
                      <a:pt x="1039" y="219"/>
                    </a:lnTo>
                    <a:lnTo>
                      <a:pt x="1057" y="219"/>
                    </a:lnTo>
                    <a:lnTo>
                      <a:pt x="1068" y="222"/>
                    </a:lnTo>
                    <a:lnTo>
                      <a:pt x="1071" y="226"/>
                    </a:lnTo>
                    <a:lnTo>
                      <a:pt x="1078" y="229"/>
                    </a:lnTo>
                    <a:lnTo>
                      <a:pt x="1089" y="229"/>
                    </a:lnTo>
                    <a:lnTo>
                      <a:pt x="1089" y="233"/>
                    </a:lnTo>
                    <a:lnTo>
                      <a:pt x="1089" y="233"/>
                    </a:lnTo>
                    <a:lnTo>
                      <a:pt x="1096" y="236"/>
                    </a:lnTo>
                    <a:lnTo>
                      <a:pt x="1096" y="240"/>
                    </a:lnTo>
                    <a:lnTo>
                      <a:pt x="1100" y="240"/>
                    </a:lnTo>
                    <a:lnTo>
                      <a:pt x="1103" y="244"/>
                    </a:lnTo>
                    <a:lnTo>
                      <a:pt x="1107" y="244"/>
                    </a:lnTo>
                    <a:lnTo>
                      <a:pt x="1118" y="244"/>
                    </a:lnTo>
                    <a:lnTo>
                      <a:pt x="1129" y="240"/>
                    </a:lnTo>
                    <a:lnTo>
                      <a:pt x="1139" y="244"/>
                    </a:lnTo>
                    <a:lnTo>
                      <a:pt x="1139" y="247"/>
                    </a:lnTo>
                    <a:lnTo>
                      <a:pt x="1136" y="247"/>
                    </a:lnTo>
                    <a:lnTo>
                      <a:pt x="1136" y="251"/>
                    </a:lnTo>
                    <a:lnTo>
                      <a:pt x="1132" y="254"/>
                    </a:lnTo>
                    <a:lnTo>
                      <a:pt x="1132" y="254"/>
                    </a:lnTo>
                    <a:lnTo>
                      <a:pt x="1121" y="262"/>
                    </a:lnTo>
                    <a:lnTo>
                      <a:pt x="1118" y="262"/>
                    </a:lnTo>
                    <a:lnTo>
                      <a:pt x="1118" y="265"/>
                    </a:lnTo>
                    <a:lnTo>
                      <a:pt x="1118" y="269"/>
                    </a:lnTo>
                    <a:lnTo>
                      <a:pt x="1118" y="272"/>
                    </a:lnTo>
                    <a:lnTo>
                      <a:pt x="1118" y="280"/>
                    </a:lnTo>
                    <a:lnTo>
                      <a:pt x="1121" y="280"/>
                    </a:lnTo>
                    <a:lnTo>
                      <a:pt x="1118" y="287"/>
                    </a:lnTo>
                    <a:lnTo>
                      <a:pt x="1118" y="297"/>
                    </a:lnTo>
                    <a:lnTo>
                      <a:pt x="1118" y="301"/>
                    </a:lnTo>
                    <a:lnTo>
                      <a:pt x="1121" y="301"/>
                    </a:lnTo>
                    <a:lnTo>
                      <a:pt x="1129" y="301"/>
                    </a:lnTo>
                    <a:lnTo>
                      <a:pt x="1139" y="305"/>
                    </a:lnTo>
                    <a:lnTo>
                      <a:pt x="1139" y="301"/>
                    </a:lnTo>
                    <a:lnTo>
                      <a:pt x="1136" y="297"/>
                    </a:lnTo>
                    <a:lnTo>
                      <a:pt x="1136" y="297"/>
                    </a:lnTo>
                    <a:lnTo>
                      <a:pt x="1139" y="297"/>
                    </a:lnTo>
                    <a:lnTo>
                      <a:pt x="1143" y="297"/>
                    </a:lnTo>
                    <a:lnTo>
                      <a:pt x="1146" y="294"/>
                    </a:lnTo>
                    <a:lnTo>
                      <a:pt x="1150" y="290"/>
                    </a:lnTo>
                    <a:lnTo>
                      <a:pt x="1150" y="287"/>
                    </a:lnTo>
                    <a:lnTo>
                      <a:pt x="1146" y="283"/>
                    </a:lnTo>
                    <a:lnTo>
                      <a:pt x="1146" y="280"/>
                    </a:lnTo>
                    <a:lnTo>
                      <a:pt x="1143" y="272"/>
                    </a:lnTo>
                    <a:lnTo>
                      <a:pt x="1139" y="269"/>
                    </a:lnTo>
                    <a:lnTo>
                      <a:pt x="1139" y="265"/>
                    </a:lnTo>
                    <a:lnTo>
                      <a:pt x="1139" y="262"/>
                    </a:lnTo>
                    <a:lnTo>
                      <a:pt x="1139" y="258"/>
                    </a:lnTo>
                    <a:lnTo>
                      <a:pt x="1139" y="254"/>
                    </a:lnTo>
                    <a:lnTo>
                      <a:pt x="1146" y="251"/>
                    </a:lnTo>
                    <a:lnTo>
                      <a:pt x="1146" y="247"/>
                    </a:lnTo>
                    <a:lnTo>
                      <a:pt x="1146" y="247"/>
                    </a:lnTo>
                    <a:lnTo>
                      <a:pt x="1143" y="240"/>
                    </a:lnTo>
                    <a:lnTo>
                      <a:pt x="1143" y="236"/>
                    </a:lnTo>
                    <a:lnTo>
                      <a:pt x="1139" y="240"/>
                    </a:lnTo>
                    <a:lnTo>
                      <a:pt x="1139" y="236"/>
                    </a:lnTo>
                    <a:lnTo>
                      <a:pt x="1129" y="236"/>
                    </a:lnTo>
                    <a:lnTo>
                      <a:pt x="1125" y="236"/>
                    </a:lnTo>
                    <a:lnTo>
                      <a:pt x="1125" y="233"/>
                    </a:lnTo>
                    <a:lnTo>
                      <a:pt x="1121" y="229"/>
                    </a:lnTo>
                    <a:lnTo>
                      <a:pt x="1118" y="229"/>
                    </a:lnTo>
                    <a:lnTo>
                      <a:pt x="1118" y="229"/>
                    </a:lnTo>
                    <a:lnTo>
                      <a:pt x="1121" y="226"/>
                    </a:lnTo>
                    <a:lnTo>
                      <a:pt x="1118" y="222"/>
                    </a:lnTo>
                    <a:lnTo>
                      <a:pt x="1118" y="222"/>
                    </a:lnTo>
                    <a:lnTo>
                      <a:pt x="1111" y="222"/>
                    </a:lnTo>
                    <a:lnTo>
                      <a:pt x="1100" y="219"/>
                    </a:lnTo>
                    <a:lnTo>
                      <a:pt x="1096" y="219"/>
                    </a:lnTo>
                    <a:lnTo>
                      <a:pt x="1093" y="215"/>
                    </a:lnTo>
                    <a:lnTo>
                      <a:pt x="1089" y="215"/>
                    </a:lnTo>
                    <a:lnTo>
                      <a:pt x="1089" y="208"/>
                    </a:lnTo>
                    <a:lnTo>
                      <a:pt x="1089" y="208"/>
                    </a:lnTo>
                    <a:lnTo>
                      <a:pt x="1086" y="204"/>
                    </a:lnTo>
                    <a:lnTo>
                      <a:pt x="1089" y="201"/>
                    </a:lnTo>
                    <a:lnTo>
                      <a:pt x="1089" y="201"/>
                    </a:lnTo>
                    <a:lnTo>
                      <a:pt x="1089" y="197"/>
                    </a:lnTo>
                    <a:lnTo>
                      <a:pt x="1093" y="197"/>
                    </a:lnTo>
                    <a:lnTo>
                      <a:pt x="1089" y="197"/>
                    </a:lnTo>
                    <a:lnTo>
                      <a:pt x="1089" y="190"/>
                    </a:lnTo>
                    <a:lnTo>
                      <a:pt x="1086" y="193"/>
                    </a:lnTo>
                    <a:lnTo>
                      <a:pt x="1086" y="190"/>
                    </a:lnTo>
                    <a:lnTo>
                      <a:pt x="1086" y="190"/>
                    </a:lnTo>
                    <a:lnTo>
                      <a:pt x="1078" y="186"/>
                    </a:lnTo>
                    <a:lnTo>
                      <a:pt x="1082" y="186"/>
                    </a:lnTo>
                    <a:lnTo>
                      <a:pt x="1082" y="183"/>
                    </a:lnTo>
                    <a:lnTo>
                      <a:pt x="1078" y="183"/>
                    </a:lnTo>
                    <a:lnTo>
                      <a:pt x="1078" y="183"/>
                    </a:lnTo>
                    <a:lnTo>
                      <a:pt x="1078" y="179"/>
                    </a:lnTo>
                    <a:lnTo>
                      <a:pt x="1082" y="179"/>
                    </a:lnTo>
                    <a:lnTo>
                      <a:pt x="1082" y="179"/>
                    </a:lnTo>
                    <a:lnTo>
                      <a:pt x="1086" y="176"/>
                    </a:lnTo>
                    <a:lnTo>
                      <a:pt x="1089" y="176"/>
                    </a:lnTo>
                    <a:lnTo>
                      <a:pt x="1086" y="176"/>
                    </a:lnTo>
                    <a:lnTo>
                      <a:pt x="1086" y="176"/>
                    </a:lnTo>
                    <a:lnTo>
                      <a:pt x="1086" y="176"/>
                    </a:lnTo>
                    <a:lnTo>
                      <a:pt x="1082" y="176"/>
                    </a:lnTo>
                    <a:lnTo>
                      <a:pt x="1082" y="172"/>
                    </a:lnTo>
                    <a:lnTo>
                      <a:pt x="1089" y="172"/>
                    </a:lnTo>
                    <a:lnTo>
                      <a:pt x="1089" y="172"/>
                    </a:lnTo>
                    <a:lnTo>
                      <a:pt x="1093" y="168"/>
                    </a:lnTo>
                    <a:lnTo>
                      <a:pt x="1096" y="172"/>
                    </a:lnTo>
                    <a:lnTo>
                      <a:pt x="1096" y="172"/>
                    </a:lnTo>
                    <a:lnTo>
                      <a:pt x="1096" y="168"/>
                    </a:lnTo>
                    <a:lnTo>
                      <a:pt x="1111" y="168"/>
                    </a:lnTo>
                    <a:lnTo>
                      <a:pt x="1118" y="168"/>
                    </a:lnTo>
                    <a:lnTo>
                      <a:pt x="1125" y="168"/>
                    </a:lnTo>
                    <a:lnTo>
                      <a:pt x="1129" y="168"/>
                    </a:lnTo>
                    <a:lnTo>
                      <a:pt x="1146" y="168"/>
                    </a:lnTo>
                    <a:lnTo>
                      <a:pt x="1154" y="165"/>
                    </a:lnTo>
                    <a:lnTo>
                      <a:pt x="1164" y="165"/>
                    </a:lnTo>
                    <a:lnTo>
                      <a:pt x="1168" y="165"/>
                    </a:lnTo>
                    <a:lnTo>
                      <a:pt x="1168" y="165"/>
                    </a:lnTo>
                    <a:lnTo>
                      <a:pt x="1172" y="165"/>
                    </a:lnTo>
                    <a:lnTo>
                      <a:pt x="1179" y="165"/>
                    </a:lnTo>
                    <a:lnTo>
                      <a:pt x="1182" y="165"/>
                    </a:lnTo>
                    <a:lnTo>
                      <a:pt x="1182" y="161"/>
                    </a:lnTo>
                    <a:lnTo>
                      <a:pt x="1186" y="161"/>
                    </a:lnTo>
                    <a:lnTo>
                      <a:pt x="1189" y="161"/>
                    </a:lnTo>
                    <a:lnTo>
                      <a:pt x="1197" y="161"/>
                    </a:lnTo>
                    <a:lnTo>
                      <a:pt x="1204" y="158"/>
                    </a:lnTo>
                    <a:lnTo>
                      <a:pt x="1207" y="158"/>
                    </a:lnTo>
                    <a:lnTo>
                      <a:pt x="1207" y="158"/>
                    </a:lnTo>
                    <a:lnTo>
                      <a:pt x="1204" y="158"/>
                    </a:lnTo>
                    <a:lnTo>
                      <a:pt x="1204" y="154"/>
                    </a:lnTo>
                    <a:lnTo>
                      <a:pt x="1207" y="154"/>
                    </a:lnTo>
                    <a:lnTo>
                      <a:pt x="1204" y="154"/>
                    </a:lnTo>
                    <a:lnTo>
                      <a:pt x="1207" y="154"/>
                    </a:lnTo>
                    <a:lnTo>
                      <a:pt x="1211" y="154"/>
                    </a:lnTo>
                    <a:lnTo>
                      <a:pt x="1211" y="154"/>
                    </a:lnTo>
                    <a:lnTo>
                      <a:pt x="1211" y="150"/>
                    </a:lnTo>
                    <a:lnTo>
                      <a:pt x="1207" y="150"/>
                    </a:lnTo>
                    <a:lnTo>
                      <a:pt x="1207" y="143"/>
                    </a:lnTo>
                    <a:lnTo>
                      <a:pt x="1193" y="143"/>
                    </a:lnTo>
                    <a:lnTo>
                      <a:pt x="1189" y="140"/>
                    </a:lnTo>
                    <a:lnTo>
                      <a:pt x="1189" y="140"/>
                    </a:lnTo>
                    <a:lnTo>
                      <a:pt x="1193" y="140"/>
                    </a:lnTo>
                    <a:lnTo>
                      <a:pt x="1197" y="140"/>
                    </a:lnTo>
                    <a:lnTo>
                      <a:pt x="1193" y="136"/>
                    </a:lnTo>
                    <a:lnTo>
                      <a:pt x="1200" y="136"/>
                    </a:lnTo>
                    <a:lnTo>
                      <a:pt x="1200" y="136"/>
                    </a:lnTo>
                    <a:lnTo>
                      <a:pt x="1204" y="136"/>
                    </a:lnTo>
                    <a:lnTo>
                      <a:pt x="1207" y="136"/>
                    </a:lnTo>
                    <a:lnTo>
                      <a:pt x="1204" y="136"/>
                    </a:lnTo>
                    <a:lnTo>
                      <a:pt x="1204" y="132"/>
                    </a:lnTo>
                    <a:lnTo>
                      <a:pt x="1207" y="132"/>
                    </a:lnTo>
                    <a:lnTo>
                      <a:pt x="1200" y="132"/>
                    </a:lnTo>
                    <a:lnTo>
                      <a:pt x="1197" y="129"/>
                    </a:lnTo>
                    <a:lnTo>
                      <a:pt x="1186" y="129"/>
                    </a:lnTo>
                    <a:lnTo>
                      <a:pt x="1186" y="129"/>
                    </a:lnTo>
                    <a:lnTo>
                      <a:pt x="1189" y="129"/>
                    </a:lnTo>
                    <a:lnTo>
                      <a:pt x="1186" y="125"/>
                    </a:lnTo>
                    <a:lnTo>
                      <a:pt x="1193" y="125"/>
                    </a:lnTo>
                    <a:lnTo>
                      <a:pt x="1189" y="122"/>
                    </a:lnTo>
                    <a:lnTo>
                      <a:pt x="1193" y="122"/>
                    </a:lnTo>
                    <a:lnTo>
                      <a:pt x="1197" y="122"/>
                    </a:lnTo>
                    <a:lnTo>
                      <a:pt x="1197" y="125"/>
                    </a:lnTo>
                    <a:lnTo>
                      <a:pt x="1204" y="125"/>
                    </a:lnTo>
                    <a:lnTo>
                      <a:pt x="1207" y="129"/>
                    </a:lnTo>
                    <a:lnTo>
                      <a:pt x="1211" y="129"/>
                    </a:lnTo>
                    <a:lnTo>
                      <a:pt x="1207" y="125"/>
                    </a:lnTo>
                    <a:lnTo>
                      <a:pt x="1207" y="125"/>
                    </a:lnTo>
                    <a:lnTo>
                      <a:pt x="1211" y="125"/>
                    </a:lnTo>
                    <a:lnTo>
                      <a:pt x="1215" y="122"/>
                    </a:lnTo>
                    <a:lnTo>
                      <a:pt x="1215" y="118"/>
                    </a:lnTo>
                    <a:lnTo>
                      <a:pt x="1218" y="118"/>
                    </a:lnTo>
                    <a:lnTo>
                      <a:pt x="1218" y="115"/>
                    </a:lnTo>
                    <a:lnTo>
                      <a:pt x="1218" y="115"/>
                    </a:lnTo>
                    <a:lnTo>
                      <a:pt x="1222" y="115"/>
                    </a:lnTo>
                    <a:lnTo>
                      <a:pt x="1222" y="115"/>
                    </a:lnTo>
                    <a:lnTo>
                      <a:pt x="1225" y="115"/>
                    </a:lnTo>
                    <a:lnTo>
                      <a:pt x="1229" y="115"/>
                    </a:lnTo>
                    <a:lnTo>
                      <a:pt x="1218" y="115"/>
                    </a:lnTo>
                    <a:lnTo>
                      <a:pt x="1215" y="111"/>
                    </a:lnTo>
                    <a:lnTo>
                      <a:pt x="1211" y="111"/>
                    </a:lnTo>
                    <a:lnTo>
                      <a:pt x="1211" y="111"/>
                    </a:lnTo>
                    <a:lnTo>
                      <a:pt x="1215" y="107"/>
                    </a:lnTo>
                    <a:lnTo>
                      <a:pt x="1225" y="107"/>
                    </a:lnTo>
                    <a:lnTo>
                      <a:pt x="1229" y="107"/>
                    </a:lnTo>
                    <a:lnTo>
                      <a:pt x="1229" y="111"/>
                    </a:lnTo>
                    <a:lnTo>
                      <a:pt x="1232" y="111"/>
                    </a:lnTo>
                    <a:lnTo>
                      <a:pt x="1236" y="107"/>
                    </a:lnTo>
                    <a:lnTo>
                      <a:pt x="1236" y="107"/>
                    </a:lnTo>
                    <a:lnTo>
                      <a:pt x="1236" y="107"/>
                    </a:lnTo>
                    <a:lnTo>
                      <a:pt x="1240" y="104"/>
                    </a:lnTo>
                    <a:lnTo>
                      <a:pt x="1243" y="100"/>
                    </a:lnTo>
                    <a:lnTo>
                      <a:pt x="1247" y="100"/>
                    </a:lnTo>
                    <a:lnTo>
                      <a:pt x="1247" y="100"/>
                    </a:lnTo>
                    <a:lnTo>
                      <a:pt x="1254" y="97"/>
                    </a:lnTo>
                    <a:lnTo>
                      <a:pt x="1254" y="97"/>
                    </a:lnTo>
                    <a:lnTo>
                      <a:pt x="1250" y="97"/>
                    </a:lnTo>
                    <a:lnTo>
                      <a:pt x="1250" y="97"/>
                    </a:lnTo>
                    <a:lnTo>
                      <a:pt x="1258" y="97"/>
                    </a:lnTo>
                    <a:lnTo>
                      <a:pt x="1258" y="93"/>
                    </a:lnTo>
                    <a:lnTo>
                      <a:pt x="1265" y="97"/>
                    </a:lnTo>
                    <a:lnTo>
                      <a:pt x="1268" y="93"/>
                    </a:lnTo>
                    <a:lnTo>
                      <a:pt x="1275" y="93"/>
                    </a:lnTo>
                    <a:lnTo>
                      <a:pt x="1272" y="93"/>
                    </a:lnTo>
                    <a:lnTo>
                      <a:pt x="1279" y="89"/>
                    </a:lnTo>
                    <a:lnTo>
                      <a:pt x="1286" y="89"/>
                    </a:lnTo>
                    <a:lnTo>
                      <a:pt x="1290" y="86"/>
                    </a:lnTo>
                    <a:lnTo>
                      <a:pt x="1297" y="89"/>
                    </a:lnTo>
                    <a:lnTo>
                      <a:pt x="1301" y="86"/>
                    </a:lnTo>
                    <a:lnTo>
                      <a:pt x="1308" y="86"/>
                    </a:lnTo>
                    <a:lnTo>
                      <a:pt x="1308" y="89"/>
                    </a:lnTo>
                    <a:lnTo>
                      <a:pt x="1308" y="86"/>
                    </a:lnTo>
                    <a:lnTo>
                      <a:pt x="1308" y="82"/>
                    </a:lnTo>
                    <a:lnTo>
                      <a:pt x="1308" y="86"/>
                    </a:lnTo>
                    <a:lnTo>
                      <a:pt x="1318" y="82"/>
                    </a:lnTo>
                    <a:lnTo>
                      <a:pt x="1343" y="79"/>
                    </a:lnTo>
                    <a:lnTo>
                      <a:pt x="1347" y="75"/>
                    </a:lnTo>
                    <a:lnTo>
                      <a:pt x="1347" y="75"/>
                    </a:lnTo>
                    <a:lnTo>
                      <a:pt x="1347" y="75"/>
                    </a:lnTo>
                    <a:lnTo>
                      <a:pt x="1343" y="75"/>
                    </a:lnTo>
                    <a:lnTo>
                      <a:pt x="1343" y="75"/>
                    </a:lnTo>
                    <a:lnTo>
                      <a:pt x="1343" y="75"/>
                    </a:lnTo>
                    <a:lnTo>
                      <a:pt x="1340" y="75"/>
                    </a:lnTo>
                    <a:lnTo>
                      <a:pt x="1340" y="75"/>
                    </a:lnTo>
                    <a:lnTo>
                      <a:pt x="1333" y="75"/>
                    </a:lnTo>
                    <a:lnTo>
                      <a:pt x="1333" y="75"/>
                    </a:lnTo>
                    <a:lnTo>
                      <a:pt x="1333" y="71"/>
                    </a:lnTo>
                    <a:lnTo>
                      <a:pt x="1333" y="71"/>
                    </a:lnTo>
                    <a:lnTo>
                      <a:pt x="1336" y="71"/>
                    </a:lnTo>
                    <a:lnTo>
                      <a:pt x="1340" y="71"/>
                    </a:lnTo>
                    <a:lnTo>
                      <a:pt x="1343" y="71"/>
                    </a:lnTo>
                    <a:lnTo>
                      <a:pt x="1340" y="71"/>
                    </a:lnTo>
                    <a:lnTo>
                      <a:pt x="1343" y="71"/>
                    </a:lnTo>
                    <a:lnTo>
                      <a:pt x="1351" y="71"/>
                    </a:lnTo>
                    <a:lnTo>
                      <a:pt x="1351" y="71"/>
                    </a:lnTo>
                    <a:lnTo>
                      <a:pt x="1347" y="68"/>
                    </a:lnTo>
                    <a:lnTo>
                      <a:pt x="1351" y="68"/>
                    </a:lnTo>
                    <a:lnTo>
                      <a:pt x="1358" y="68"/>
                    </a:lnTo>
                    <a:lnTo>
                      <a:pt x="1361" y="71"/>
                    </a:lnTo>
                    <a:lnTo>
                      <a:pt x="1365" y="68"/>
                    </a:lnTo>
                    <a:lnTo>
                      <a:pt x="1369" y="68"/>
                    </a:lnTo>
                    <a:lnTo>
                      <a:pt x="1379" y="68"/>
                    </a:lnTo>
                    <a:lnTo>
                      <a:pt x="1379" y="68"/>
                    </a:lnTo>
                    <a:lnTo>
                      <a:pt x="1383" y="68"/>
                    </a:lnTo>
                    <a:lnTo>
                      <a:pt x="1394" y="68"/>
                    </a:lnTo>
                    <a:lnTo>
                      <a:pt x="1397" y="68"/>
                    </a:lnTo>
                    <a:lnTo>
                      <a:pt x="1397" y="71"/>
                    </a:lnTo>
                    <a:lnTo>
                      <a:pt x="1390" y="79"/>
                    </a:lnTo>
                    <a:lnTo>
                      <a:pt x="1390" y="79"/>
                    </a:lnTo>
                    <a:lnTo>
                      <a:pt x="1394" y="79"/>
                    </a:lnTo>
                    <a:lnTo>
                      <a:pt x="1397" y="75"/>
                    </a:lnTo>
                    <a:lnTo>
                      <a:pt x="1404" y="75"/>
                    </a:lnTo>
                    <a:lnTo>
                      <a:pt x="1404" y="71"/>
                    </a:lnTo>
                    <a:lnTo>
                      <a:pt x="1404" y="75"/>
                    </a:lnTo>
                    <a:lnTo>
                      <a:pt x="1408" y="75"/>
                    </a:lnTo>
                    <a:lnTo>
                      <a:pt x="1408" y="75"/>
                    </a:lnTo>
                    <a:lnTo>
                      <a:pt x="1404" y="79"/>
                    </a:lnTo>
                    <a:lnTo>
                      <a:pt x="1408" y="79"/>
                    </a:lnTo>
                    <a:lnTo>
                      <a:pt x="1412" y="75"/>
                    </a:lnTo>
                    <a:lnTo>
                      <a:pt x="1415" y="75"/>
                    </a:lnTo>
                    <a:lnTo>
                      <a:pt x="1419" y="71"/>
                    </a:lnTo>
                    <a:lnTo>
                      <a:pt x="1419" y="71"/>
                    </a:lnTo>
                    <a:lnTo>
                      <a:pt x="1422" y="71"/>
                    </a:lnTo>
                    <a:lnTo>
                      <a:pt x="1422" y="75"/>
                    </a:lnTo>
                    <a:lnTo>
                      <a:pt x="1426" y="71"/>
                    </a:lnTo>
                    <a:lnTo>
                      <a:pt x="1433" y="75"/>
                    </a:lnTo>
                    <a:lnTo>
                      <a:pt x="1433" y="75"/>
                    </a:lnTo>
                    <a:lnTo>
                      <a:pt x="1433" y="71"/>
                    </a:lnTo>
                    <a:lnTo>
                      <a:pt x="1433" y="71"/>
                    </a:lnTo>
                    <a:lnTo>
                      <a:pt x="1429" y="71"/>
                    </a:lnTo>
                    <a:lnTo>
                      <a:pt x="1429" y="68"/>
                    </a:lnTo>
                    <a:lnTo>
                      <a:pt x="1437" y="68"/>
                    </a:lnTo>
                    <a:lnTo>
                      <a:pt x="1437" y="71"/>
                    </a:lnTo>
                    <a:lnTo>
                      <a:pt x="1437" y="68"/>
                    </a:lnTo>
                    <a:lnTo>
                      <a:pt x="1440" y="68"/>
                    </a:lnTo>
                    <a:lnTo>
                      <a:pt x="1437" y="68"/>
                    </a:lnTo>
                    <a:lnTo>
                      <a:pt x="1451" y="61"/>
                    </a:lnTo>
                    <a:lnTo>
                      <a:pt x="1455" y="61"/>
                    </a:lnTo>
                    <a:lnTo>
                      <a:pt x="1451" y="64"/>
                    </a:lnTo>
                    <a:lnTo>
                      <a:pt x="1458" y="64"/>
                    </a:lnTo>
                    <a:lnTo>
                      <a:pt x="1462" y="64"/>
                    </a:lnTo>
                    <a:lnTo>
                      <a:pt x="1458" y="64"/>
                    </a:lnTo>
                    <a:lnTo>
                      <a:pt x="1458" y="68"/>
                    </a:lnTo>
                    <a:lnTo>
                      <a:pt x="1465" y="68"/>
                    </a:lnTo>
                    <a:lnTo>
                      <a:pt x="1469" y="68"/>
                    </a:lnTo>
                    <a:lnTo>
                      <a:pt x="1469" y="71"/>
                    </a:lnTo>
                    <a:lnTo>
                      <a:pt x="1472" y="71"/>
                    </a:lnTo>
                    <a:lnTo>
                      <a:pt x="1472" y="71"/>
                    </a:lnTo>
                    <a:lnTo>
                      <a:pt x="1472" y="64"/>
                    </a:lnTo>
                    <a:lnTo>
                      <a:pt x="1476" y="64"/>
                    </a:lnTo>
                    <a:lnTo>
                      <a:pt x="1476" y="61"/>
                    </a:lnTo>
                    <a:lnTo>
                      <a:pt x="1472" y="61"/>
                    </a:lnTo>
                    <a:lnTo>
                      <a:pt x="1465" y="61"/>
                    </a:lnTo>
                    <a:lnTo>
                      <a:pt x="1465" y="61"/>
                    </a:lnTo>
                    <a:lnTo>
                      <a:pt x="1462" y="57"/>
                    </a:lnTo>
                    <a:lnTo>
                      <a:pt x="1458" y="57"/>
                    </a:lnTo>
                    <a:lnTo>
                      <a:pt x="1458" y="57"/>
                    </a:lnTo>
                    <a:lnTo>
                      <a:pt x="1455" y="54"/>
                    </a:lnTo>
                    <a:lnTo>
                      <a:pt x="1455" y="54"/>
                    </a:lnTo>
                    <a:lnTo>
                      <a:pt x="1455" y="54"/>
                    </a:lnTo>
                    <a:lnTo>
                      <a:pt x="1472" y="54"/>
                    </a:lnTo>
                    <a:lnTo>
                      <a:pt x="1480" y="54"/>
                    </a:lnTo>
                    <a:lnTo>
                      <a:pt x="1487" y="54"/>
                    </a:lnTo>
                    <a:lnTo>
                      <a:pt x="1490" y="54"/>
                    </a:lnTo>
                    <a:lnTo>
                      <a:pt x="1501" y="50"/>
                    </a:lnTo>
                    <a:lnTo>
                      <a:pt x="1501" y="50"/>
                    </a:lnTo>
                    <a:lnTo>
                      <a:pt x="1501" y="50"/>
                    </a:lnTo>
                    <a:lnTo>
                      <a:pt x="1501" y="43"/>
                    </a:lnTo>
                    <a:lnTo>
                      <a:pt x="1501" y="46"/>
                    </a:lnTo>
                    <a:lnTo>
                      <a:pt x="1505" y="46"/>
                    </a:lnTo>
                    <a:lnTo>
                      <a:pt x="1505" y="46"/>
                    </a:lnTo>
                    <a:lnTo>
                      <a:pt x="1505" y="46"/>
                    </a:lnTo>
                    <a:lnTo>
                      <a:pt x="1505" y="43"/>
                    </a:lnTo>
                    <a:lnTo>
                      <a:pt x="1498" y="43"/>
                    </a:lnTo>
                    <a:lnTo>
                      <a:pt x="1498" y="39"/>
                    </a:lnTo>
                    <a:lnTo>
                      <a:pt x="1498" y="39"/>
                    </a:lnTo>
                    <a:lnTo>
                      <a:pt x="1494" y="39"/>
                    </a:lnTo>
                    <a:lnTo>
                      <a:pt x="1498" y="36"/>
                    </a:lnTo>
                    <a:lnTo>
                      <a:pt x="1501" y="32"/>
                    </a:lnTo>
                    <a:lnTo>
                      <a:pt x="1501" y="32"/>
                    </a:lnTo>
                    <a:lnTo>
                      <a:pt x="1505" y="32"/>
                    </a:lnTo>
                    <a:lnTo>
                      <a:pt x="1501" y="32"/>
                    </a:lnTo>
                    <a:lnTo>
                      <a:pt x="1505" y="28"/>
                    </a:lnTo>
                    <a:lnTo>
                      <a:pt x="1505" y="28"/>
                    </a:lnTo>
                    <a:lnTo>
                      <a:pt x="1512" y="21"/>
                    </a:lnTo>
                    <a:lnTo>
                      <a:pt x="1515" y="21"/>
                    </a:lnTo>
                    <a:lnTo>
                      <a:pt x="1523" y="18"/>
                    </a:lnTo>
                    <a:lnTo>
                      <a:pt x="1523" y="14"/>
                    </a:lnTo>
                    <a:lnTo>
                      <a:pt x="1533" y="7"/>
                    </a:lnTo>
                    <a:lnTo>
                      <a:pt x="1537" y="7"/>
                    </a:lnTo>
                    <a:lnTo>
                      <a:pt x="1541" y="3"/>
                    </a:lnTo>
                    <a:lnTo>
                      <a:pt x="1548" y="3"/>
                    </a:lnTo>
                    <a:lnTo>
                      <a:pt x="1551" y="3"/>
                    </a:lnTo>
                    <a:lnTo>
                      <a:pt x="1555" y="3"/>
                    </a:lnTo>
                    <a:lnTo>
                      <a:pt x="1558" y="0"/>
                    </a:lnTo>
                    <a:lnTo>
                      <a:pt x="1562" y="0"/>
                    </a:lnTo>
                    <a:lnTo>
                      <a:pt x="1566" y="0"/>
                    </a:lnTo>
                    <a:lnTo>
                      <a:pt x="1566" y="3"/>
                    </a:lnTo>
                    <a:lnTo>
                      <a:pt x="1566" y="3"/>
                    </a:lnTo>
                    <a:lnTo>
                      <a:pt x="1569" y="3"/>
                    </a:lnTo>
                    <a:lnTo>
                      <a:pt x="1573" y="0"/>
                    </a:lnTo>
                    <a:lnTo>
                      <a:pt x="1576" y="7"/>
                    </a:lnTo>
                    <a:lnTo>
                      <a:pt x="1583" y="7"/>
                    </a:lnTo>
                    <a:lnTo>
                      <a:pt x="1591" y="7"/>
                    </a:lnTo>
                    <a:lnTo>
                      <a:pt x="1591" y="7"/>
                    </a:lnTo>
                    <a:lnTo>
                      <a:pt x="1594" y="7"/>
                    </a:lnTo>
                    <a:lnTo>
                      <a:pt x="1598" y="14"/>
                    </a:lnTo>
                    <a:lnTo>
                      <a:pt x="1601" y="18"/>
                    </a:lnTo>
                    <a:lnTo>
                      <a:pt x="1598" y="14"/>
                    </a:lnTo>
                    <a:lnTo>
                      <a:pt x="1594" y="14"/>
                    </a:lnTo>
                    <a:lnTo>
                      <a:pt x="1594" y="18"/>
                    </a:lnTo>
                    <a:lnTo>
                      <a:pt x="1591" y="21"/>
                    </a:lnTo>
                    <a:lnTo>
                      <a:pt x="1587" y="21"/>
                    </a:lnTo>
                    <a:lnTo>
                      <a:pt x="1583" y="21"/>
                    </a:lnTo>
                    <a:lnTo>
                      <a:pt x="1573" y="28"/>
                    </a:lnTo>
                    <a:lnTo>
                      <a:pt x="1569" y="28"/>
                    </a:lnTo>
                    <a:lnTo>
                      <a:pt x="1566" y="32"/>
                    </a:lnTo>
                    <a:lnTo>
                      <a:pt x="1587" y="28"/>
                    </a:lnTo>
                    <a:lnTo>
                      <a:pt x="1594" y="28"/>
                    </a:lnTo>
                    <a:lnTo>
                      <a:pt x="1594" y="25"/>
                    </a:lnTo>
                    <a:lnTo>
                      <a:pt x="1598" y="28"/>
                    </a:lnTo>
                    <a:lnTo>
                      <a:pt x="1594" y="28"/>
                    </a:lnTo>
                    <a:lnTo>
                      <a:pt x="1601" y="28"/>
                    </a:lnTo>
                    <a:lnTo>
                      <a:pt x="1605" y="28"/>
                    </a:lnTo>
                    <a:lnTo>
                      <a:pt x="1605" y="28"/>
                    </a:lnTo>
                    <a:lnTo>
                      <a:pt x="1609" y="28"/>
                    </a:lnTo>
                    <a:lnTo>
                      <a:pt x="1612" y="28"/>
                    </a:lnTo>
                    <a:lnTo>
                      <a:pt x="1616" y="32"/>
                    </a:lnTo>
                    <a:lnTo>
                      <a:pt x="1616" y="28"/>
                    </a:lnTo>
                    <a:lnTo>
                      <a:pt x="1626" y="32"/>
                    </a:lnTo>
                    <a:lnTo>
                      <a:pt x="1626" y="32"/>
                    </a:lnTo>
                    <a:lnTo>
                      <a:pt x="1626" y="32"/>
                    </a:lnTo>
                    <a:lnTo>
                      <a:pt x="1626" y="36"/>
                    </a:lnTo>
                    <a:lnTo>
                      <a:pt x="1626" y="36"/>
                    </a:lnTo>
                    <a:lnTo>
                      <a:pt x="1626" y="36"/>
                    </a:lnTo>
                    <a:lnTo>
                      <a:pt x="1626" y="36"/>
                    </a:lnTo>
                    <a:lnTo>
                      <a:pt x="1626" y="36"/>
                    </a:lnTo>
                    <a:lnTo>
                      <a:pt x="1626" y="36"/>
                    </a:lnTo>
                    <a:lnTo>
                      <a:pt x="1623" y="39"/>
                    </a:lnTo>
                    <a:lnTo>
                      <a:pt x="1619" y="43"/>
                    </a:lnTo>
                    <a:lnTo>
                      <a:pt x="1616" y="43"/>
                    </a:lnTo>
                    <a:lnTo>
                      <a:pt x="1616" y="46"/>
                    </a:lnTo>
                    <a:lnTo>
                      <a:pt x="1612" y="50"/>
                    </a:lnTo>
                    <a:lnTo>
                      <a:pt x="1609" y="50"/>
                    </a:lnTo>
                    <a:lnTo>
                      <a:pt x="1601" y="54"/>
                    </a:lnTo>
                    <a:lnTo>
                      <a:pt x="1605" y="54"/>
                    </a:lnTo>
                    <a:lnTo>
                      <a:pt x="1605" y="54"/>
                    </a:lnTo>
                    <a:lnTo>
                      <a:pt x="1612" y="54"/>
                    </a:lnTo>
                    <a:lnTo>
                      <a:pt x="1616" y="54"/>
                    </a:lnTo>
                    <a:lnTo>
                      <a:pt x="1619" y="54"/>
                    </a:lnTo>
                    <a:lnTo>
                      <a:pt x="1626" y="54"/>
                    </a:lnTo>
                    <a:lnTo>
                      <a:pt x="1630" y="50"/>
                    </a:lnTo>
                    <a:lnTo>
                      <a:pt x="1630" y="54"/>
                    </a:lnTo>
                    <a:lnTo>
                      <a:pt x="1634" y="50"/>
                    </a:lnTo>
                    <a:lnTo>
                      <a:pt x="1637" y="50"/>
                    </a:lnTo>
                    <a:lnTo>
                      <a:pt x="1637" y="46"/>
                    </a:lnTo>
                    <a:lnTo>
                      <a:pt x="1641" y="46"/>
                    </a:lnTo>
                    <a:lnTo>
                      <a:pt x="1641" y="46"/>
                    </a:lnTo>
                    <a:lnTo>
                      <a:pt x="1637" y="46"/>
                    </a:lnTo>
                    <a:lnTo>
                      <a:pt x="1641" y="43"/>
                    </a:lnTo>
                    <a:lnTo>
                      <a:pt x="1641" y="43"/>
                    </a:lnTo>
                    <a:lnTo>
                      <a:pt x="1644" y="43"/>
                    </a:lnTo>
                    <a:lnTo>
                      <a:pt x="1644" y="39"/>
                    </a:lnTo>
                    <a:lnTo>
                      <a:pt x="1648" y="39"/>
                    </a:lnTo>
                    <a:lnTo>
                      <a:pt x="1648" y="43"/>
                    </a:lnTo>
                    <a:lnTo>
                      <a:pt x="1644" y="43"/>
                    </a:lnTo>
                    <a:lnTo>
                      <a:pt x="1644" y="43"/>
                    </a:lnTo>
                    <a:lnTo>
                      <a:pt x="1648" y="43"/>
                    </a:lnTo>
                    <a:lnTo>
                      <a:pt x="1652" y="43"/>
                    </a:lnTo>
                    <a:lnTo>
                      <a:pt x="1662" y="43"/>
                    </a:lnTo>
                    <a:lnTo>
                      <a:pt x="1666" y="43"/>
                    </a:lnTo>
                    <a:lnTo>
                      <a:pt x="1669" y="43"/>
                    </a:lnTo>
                    <a:lnTo>
                      <a:pt x="1677" y="43"/>
                    </a:lnTo>
                    <a:lnTo>
                      <a:pt x="1680" y="43"/>
                    </a:lnTo>
                    <a:lnTo>
                      <a:pt x="1680" y="43"/>
                    </a:lnTo>
                    <a:lnTo>
                      <a:pt x="1687" y="43"/>
                    </a:lnTo>
                    <a:lnTo>
                      <a:pt x="1698" y="43"/>
                    </a:lnTo>
                    <a:lnTo>
                      <a:pt x="1705" y="43"/>
                    </a:lnTo>
                    <a:lnTo>
                      <a:pt x="1705" y="43"/>
                    </a:lnTo>
                    <a:lnTo>
                      <a:pt x="1705" y="46"/>
                    </a:lnTo>
                    <a:lnTo>
                      <a:pt x="1709" y="43"/>
                    </a:lnTo>
                    <a:lnTo>
                      <a:pt x="1712" y="46"/>
                    </a:lnTo>
                    <a:lnTo>
                      <a:pt x="1712" y="46"/>
                    </a:lnTo>
                    <a:lnTo>
                      <a:pt x="1712" y="46"/>
                    </a:lnTo>
                    <a:lnTo>
                      <a:pt x="1720" y="50"/>
                    </a:lnTo>
                    <a:lnTo>
                      <a:pt x="1723" y="54"/>
                    </a:lnTo>
                    <a:lnTo>
                      <a:pt x="1727" y="57"/>
                    </a:lnTo>
                    <a:lnTo>
                      <a:pt x="1727" y="54"/>
                    </a:lnTo>
                    <a:lnTo>
                      <a:pt x="1738" y="61"/>
                    </a:lnTo>
                    <a:lnTo>
                      <a:pt x="1738" y="61"/>
                    </a:lnTo>
                    <a:lnTo>
                      <a:pt x="1738" y="64"/>
                    </a:lnTo>
                    <a:lnTo>
                      <a:pt x="1734" y="64"/>
                    </a:lnTo>
                    <a:lnTo>
                      <a:pt x="1738" y="64"/>
                    </a:lnTo>
                    <a:lnTo>
                      <a:pt x="1741" y="68"/>
                    </a:lnTo>
                    <a:lnTo>
                      <a:pt x="1741" y="68"/>
                    </a:lnTo>
                    <a:lnTo>
                      <a:pt x="1741" y="68"/>
                    </a:lnTo>
                    <a:lnTo>
                      <a:pt x="1745" y="68"/>
                    </a:lnTo>
                    <a:lnTo>
                      <a:pt x="1745" y="64"/>
                    </a:lnTo>
                    <a:lnTo>
                      <a:pt x="1748" y="64"/>
                    </a:lnTo>
                    <a:lnTo>
                      <a:pt x="1752" y="68"/>
                    </a:lnTo>
                    <a:lnTo>
                      <a:pt x="1752" y="71"/>
                    </a:lnTo>
                    <a:lnTo>
                      <a:pt x="1755" y="75"/>
                    </a:lnTo>
                    <a:lnTo>
                      <a:pt x="1755" y="75"/>
                    </a:lnTo>
                    <a:lnTo>
                      <a:pt x="1759" y="75"/>
                    </a:lnTo>
                    <a:lnTo>
                      <a:pt x="1759" y="79"/>
                    </a:lnTo>
                    <a:lnTo>
                      <a:pt x="1759" y="82"/>
                    </a:lnTo>
                    <a:lnTo>
                      <a:pt x="1755" y="89"/>
                    </a:lnTo>
                    <a:lnTo>
                      <a:pt x="1755" y="89"/>
                    </a:lnTo>
                    <a:lnTo>
                      <a:pt x="1752" y="89"/>
                    </a:lnTo>
                    <a:lnTo>
                      <a:pt x="1755" y="86"/>
                    </a:lnTo>
                    <a:lnTo>
                      <a:pt x="1741" y="82"/>
                    </a:lnTo>
                    <a:lnTo>
                      <a:pt x="1738" y="79"/>
                    </a:lnTo>
                    <a:lnTo>
                      <a:pt x="1734" y="79"/>
                    </a:lnTo>
                    <a:lnTo>
                      <a:pt x="1734" y="79"/>
                    </a:lnTo>
                    <a:lnTo>
                      <a:pt x="1734" y="82"/>
                    </a:lnTo>
                    <a:lnTo>
                      <a:pt x="1741" y="86"/>
                    </a:lnTo>
                    <a:lnTo>
                      <a:pt x="1738" y="86"/>
                    </a:lnTo>
                    <a:lnTo>
                      <a:pt x="1741" y="89"/>
                    </a:lnTo>
                    <a:lnTo>
                      <a:pt x="1741" y="89"/>
                    </a:lnTo>
                    <a:lnTo>
                      <a:pt x="1741" y="89"/>
                    </a:lnTo>
                    <a:lnTo>
                      <a:pt x="1745" y="89"/>
                    </a:lnTo>
                    <a:lnTo>
                      <a:pt x="1745" y="89"/>
                    </a:lnTo>
                    <a:lnTo>
                      <a:pt x="1748" y="86"/>
                    </a:lnTo>
                    <a:lnTo>
                      <a:pt x="1748" y="89"/>
                    </a:lnTo>
                    <a:lnTo>
                      <a:pt x="1752" y="93"/>
                    </a:lnTo>
                    <a:lnTo>
                      <a:pt x="1759" y="93"/>
                    </a:lnTo>
                    <a:lnTo>
                      <a:pt x="1759" y="97"/>
                    </a:lnTo>
                    <a:lnTo>
                      <a:pt x="1755" y="97"/>
                    </a:lnTo>
                    <a:lnTo>
                      <a:pt x="1755" y="97"/>
                    </a:lnTo>
                    <a:lnTo>
                      <a:pt x="1759" y="97"/>
                    </a:lnTo>
                    <a:lnTo>
                      <a:pt x="1759" y="100"/>
                    </a:lnTo>
                    <a:lnTo>
                      <a:pt x="1755" y="104"/>
                    </a:lnTo>
                    <a:lnTo>
                      <a:pt x="1755" y="104"/>
                    </a:lnTo>
                    <a:lnTo>
                      <a:pt x="1752" y="107"/>
                    </a:lnTo>
                    <a:lnTo>
                      <a:pt x="1752" y="107"/>
                    </a:lnTo>
                    <a:lnTo>
                      <a:pt x="1748" y="111"/>
                    </a:lnTo>
                    <a:lnTo>
                      <a:pt x="1745" y="111"/>
                    </a:lnTo>
                    <a:lnTo>
                      <a:pt x="1741" y="111"/>
                    </a:lnTo>
                    <a:lnTo>
                      <a:pt x="1741" y="115"/>
                    </a:lnTo>
                    <a:lnTo>
                      <a:pt x="1741" y="115"/>
                    </a:lnTo>
                    <a:lnTo>
                      <a:pt x="1741" y="118"/>
                    </a:lnTo>
                    <a:lnTo>
                      <a:pt x="1738" y="118"/>
                    </a:lnTo>
                    <a:lnTo>
                      <a:pt x="1734" y="118"/>
                    </a:lnTo>
                    <a:lnTo>
                      <a:pt x="1734" y="118"/>
                    </a:lnTo>
                    <a:lnTo>
                      <a:pt x="1727" y="118"/>
                    </a:lnTo>
                    <a:lnTo>
                      <a:pt x="1727" y="122"/>
                    </a:lnTo>
                    <a:lnTo>
                      <a:pt x="1730" y="122"/>
                    </a:lnTo>
                    <a:lnTo>
                      <a:pt x="1720" y="122"/>
                    </a:lnTo>
                    <a:lnTo>
                      <a:pt x="1723" y="125"/>
                    </a:lnTo>
                    <a:lnTo>
                      <a:pt x="1720" y="125"/>
                    </a:lnTo>
                    <a:lnTo>
                      <a:pt x="1720" y="129"/>
                    </a:lnTo>
                    <a:lnTo>
                      <a:pt x="1712" y="125"/>
                    </a:lnTo>
                    <a:lnTo>
                      <a:pt x="1709" y="129"/>
                    </a:lnTo>
                    <a:lnTo>
                      <a:pt x="1705" y="129"/>
                    </a:lnTo>
                    <a:lnTo>
                      <a:pt x="1705" y="132"/>
                    </a:lnTo>
                    <a:lnTo>
                      <a:pt x="1702" y="132"/>
                    </a:lnTo>
                    <a:lnTo>
                      <a:pt x="1698" y="132"/>
                    </a:lnTo>
                    <a:lnTo>
                      <a:pt x="1698" y="132"/>
                    </a:lnTo>
                    <a:lnTo>
                      <a:pt x="1698" y="132"/>
                    </a:lnTo>
                    <a:lnTo>
                      <a:pt x="1695" y="132"/>
                    </a:lnTo>
                    <a:lnTo>
                      <a:pt x="1691" y="136"/>
                    </a:lnTo>
                    <a:lnTo>
                      <a:pt x="1691" y="136"/>
                    </a:lnTo>
                    <a:lnTo>
                      <a:pt x="1691" y="136"/>
                    </a:lnTo>
                    <a:lnTo>
                      <a:pt x="1684" y="140"/>
                    </a:lnTo>
                    <a:lnTo>
                      <a:pt x="1680" y="143"/>
                    </a:lnTo>
                    <a:lnTo>
                      <a:pt x="1677" y="147"/>
                    </a:lnTo>
                    <a:lnTo>
                      <a:pt x="1673" y="150"/>
                    </a:lnTo>
                    <a:lnTo>
                      <a:pt x="1666" y="150"/>
                    </a:lnTo>
                    <a:lnTo>
                      <a:pt x="1655" y="158"/>
                    </a:lnTo>
                    <a:lnTo>
                      <a:pt x="1655" y="161"/>
                    </a:lnTo>
                    <a:lnTo>
                      <a:pt x="1652" y="161"/>
                    </a:lnTo>
                    <a:lnTo>
                      <a:pt x="1644" y="172"/>
                    </a:lnTo>
                    <a:lnTo>
                      <a:pt x="1644" y="168"/>
                    </a:lnTo>
                    <a:lnTo>
                      <a:pt x="1641" y="168"/>
                    </a:lnTo>
                    <a:lnTo>
                      <a:pt x="1623" y="168"/>
                    </a:lnTo>
                    <a:lnTo>
                      <a:pt x="1623" y="172"/>
                    </a:lnTo>
                    <a:lnTo>
                      <a:pt x="1619" y="179"/>
                    </a:lnTo>
                    <a:lnTo>
                      <a:pt x="1616" y="179"/>
                    </a:lnTo>
                    <a:lnTo>
                      <a:pt x="1609" y="183"/>
                    </a:lnTo>
                    <a:lnTo>
                      <a:pt x="1605" y="183"/>
                    </a:lnTo>
                    <a:lnTo>
                      <a:pt x="1601" y="186"/>
                    </a:lnTo>
                    <a:lnTo>
                      <a:pt x="1601" y="186"/>
                    </a:lnTo>
                    <a:lnTo>
                      <a:pt x="1601" y="190"/>
                    </a:lnTo>
                    <a:lnTo>
                      <a:pt x="1598" y="190"/>
                    </a:lnTo>
                    <a:lnTo>
                      <a:pt x="1594" y="197"/>
                    </a:lnTo>
                    <a:lnTo>
                      <a:pt x="1591" y="201"/>
                    </a:lnTo>
                    <a:lnTo>
                      <a:pt x="1583" y="201"/>
                    </a:lnTo>
                    <a:lnTo>
                      <a:pt x="1580" y="201"/>
                    </a:lnTo>
                    <a:lnTo>
                      <a:pt x="1576" y="204"/>
                    </a:lnTo>
                    <a:lnTo>
                      <a:pt x="1576" y="204"/>
                    </a:lnTo>
                    <a:lnTo>
                      <a:pt x="1573" y="204"/>
                    </a:lnTo>
                    <a:lnTo>
                      <a:pt x="1562" y="208"/>
                    </a:lnTo>
                    <a:lnTo>
                      <a:pt x="1566" y="211"/>
                    </a:lnTo>
                    <a:lnTo>
                      <a:pt x="1566" y="211"/>
                    </a:lnTo>
                    <a:lnTo>
                      <a:pt x="1566" y="211"/>
                    </a:lnTo>
                    <a:lnTo>
                      <a:pt x="1573" y="208"/>
                    </a:lnTo>
                    <a:lnTo>
                      <a:pt x="1573" y="208"/>
                    </a:lnTo>
                    <a:lnTo>
                      <a:pt x="1573" y="211"/>
                    </a:lnTo>
                    <a:lnTo>
                      <a:pt x="1576" y="208"/>
                    </a:lnTo>
                    <a:lnTo>
                      <a:pt x="1580" y="204"/>
                    </a:lnTo>
                    <a:lnTo>
                      <a:pt x="1587" y="204"/>
                    </a:lnTo>
                    <a:lnTo>
                      <a:pt x="1591" y="204"/>
                    </a:lnTo>
                    <a:lnTo>
                      <a:pt x="1594" y="201"/>
                    </a:lnTo>
                    <a:lnTo>
                      <a:pt x="1598" y="197"/>
                    </a:lnTo>
                    <a:lnTo>
                      <a:pt x="1598" y="197"/>
                    </a:lnTo>
                    <a:lnTo>
                      <a:pt x="1601" y="197"/>
                    </a:lnTo>
                    <a:lnTo>
                      <a:pt x="1605" y="197"/>
                    </a:lnTo>
                    <a:lnTo>
                      <a:pt x="1612" y="197"/>
                    </a:lnTo>
                    <a:lnTo>
                      <a:pt x="1616" y="201"/>
                    </a:lnTo>
                    <a:lnTo>
                      <a:pt x="1619" y="197"/>
                    </a:lnTo>
                    <a:lnTo>
                      <a:pt x="1609" y="193"/>
                    </a:lnTo>
                    <a:lnTo>
                      <a:pt x="1605" y="190"/>
                    </a:lnTo>
                    <a:lnTo>
                      <a:pt x="1605" y="190"/>
                    </a:lnTo>
                    <a:lnTo>
                      <a:pt x="1609" y="186"/>
                    </a:lnTo>
                    <a:lnTo>
                      <a:pt x="1619" y="190"/>
                    </a:lnTo>
                    <a:lnTo>
                      <a:pt x="1623" y="186"/>
                    </a:lnTo>
                    <a:lnTo>
                      <a:pt x="1634" y="186"/>
                    </a:lnTo>
                    <a:lnTo>
                      <a:pt x="1634" y="186"/>
                    </a:lnTo>
                    <a:lnTo>
                      <a:pt x="1641" y="183"/>
                    </a:lnTo>
                    <a:lnTo>
                      <a:pt x="1648" y="186"/>
                    </a:lnTo>
                    <a:lnTo>
                      <a:pt x="1648" y="183"/>
                    </a:lnTo>
                    <a:lnTo>
                      <a:pt x="1648" y="183"/>
                    </a:lnTo>
                    <a:lnTo>
                      <a:pt x="1652" y="183"/>
                    </a:lnTo>
                    <a:lnTo>
                      <a:pt x="1666" y="179"/>
                    </a:lnTo>
                    <a:lnTo>
                      <a:pt x="1666" y="179"/>
                    </a:lnTo>
                    <a:lnTo>
                      <a:pt x="1666" y="176"/>
                    </a:lnTo>
                    <a:lnTo>
                      <a:pt x="1669" y="179"/>
                    </a:lnTo>
                    <a:lnTo>
                      <a:pt x="1669" y="176"/>
                    </a:lnTo>
                    <a:lnTo>
                      <a:pt x="1666" y="172"/>
                    </a:lnTo>
                    <a:lnTo>
                      <a:pt x="1673" y="176"/>
                    </a:lnTo>
                    <a:lnTo>
                      <a:pt x="1677" y="176"/>
                    </a:lnTo>
                    <a:lnTo>
                      <a:pt x="1684" y="172"/>
                    </a:lnTo>
                    <a:lnTo>
                      <a:pt x="1687" y="172"/>
                    </a:lnTo>
                    <a:lnTo>
                      <a:pt x="1687" y="172"/>
                    </a:lnTo>
                    <a:lnTo>
                      <a:pt x="1702" y="168"/>
                    </a:lnTo>
                    <a:lnTo>
                      <a:pt x="1698" y="165"/>
                    </a:lnTo>
                    <a:lnTo>
                      <a:pt x="1695" y="165"/>
                    </a:lnTo>
                    <a:lnTo>
                      <a:pt x="1691" y="165"/>
                    </a:lnTo>
                    <a:lnTo>
                      <a:pt x="1687" y="165"/>
                    </a:lnTo>
                    <a:lnTo>
                      <a:pt x="1687" y="168"/>
                    </a:lnTo>
                    <a:lnTo>
                      <a:pt x="1680" y="168"/>
                    </a:lnTo>
                    <a:lnTo>
                      <a:pt x="1677" y="168"/>
                    </a:lnTo>
                    <a:lnTo>
                      <a:pt x="1677" y="168"/>
                    </a:lnTo>
                    <a:lnTo>
                      <a:pt x="1677" y="168"/>
                    </a:lnTo>
                    <a:lnTo>
                      <a:pt x="1677" y="168"/>
                    </a:lnTo>
                    <a:lnTo>
                      <a:pt x="1673" y="168"/>
                    </a:lnTo>
                    <a:lnTo>
                      <a:pt x="1673" y="165"/>
                    </a:lnTo>
                    <a:lnTo>
                      <a:pt x="1673" y="161"/>
                    </a:lnTo>
                    <a:lnTo>
                      <a:pt x="1677" y="158"/>
                    </a:lnTo>
                    <a:lnTo>
                      <a:pt x="1680" y="154"/>
                    </a:lnTo>
                    <a:lnTo>
                      <a:pt x="1684" y="154"/>
                    </a:lnTo>
                    <a:lnTo>
                      <a:pt x="1687" y="154"/>
                    </a:lnTo>
                    <a:lnTo>
                      <a:pt x="1695" y="154"/>
                    </a:lnTo>
                    <a:lnTo>
                      <a:pt x="1698" y="158"/>
                    </a:lnTo>
                    <a:lnTo>
                      <a:pt x="1698" y="158"/>
                    </a:lnTo>
                    <a:lnTo>
                      <a:pt x="1702" y="158"/>
                    </a:lnTo>
                    <a:lnTo>
                      <a:pt x="1702" y="154"/>
                    </a:lnTo>
                    <a:lnTo>
                      <a:pt x="1705" y="154"/>
                    </a:lnTo>
                    <a:lnTo>
                      <a:pt x="1712" y="154"/>
                    </a:lnTo>
                    <a:lnTo>
                      <a:pt x="1712" y="154"/>
                    </a:lnTo>
                    <a:lnTo>
                      <a:pt x="1709" y="158"/>
                    </a:lnTo>
                    <a:lnTo>
                      <a:pt x="1709" y="154"/>
                    </a:lnTo>
                    <a:lnTo>
                      <a:pt x="1705" y="158"/>
                    </a:lnTo>
                    <a:lnTo>
                      <a:pt x="1709" y="161"/>
                    </a:lnTo>
                    <a:lnTo>
                      <a:pt x="1709" y="161"/>
                    </a:lnTo>
                    <a:lnTo>
                      <a:pt x="1716" y="165"/>
                    </a:lnTo>
                    <a:lnTo>
                      <a:pt x="1716" y="168"/>
                    </a:lnTo>
                    <a:lnTo>
                      <a:pt x="1720" y="165"/>
                    </a:lnTo>
                    <a:lnTo>
                      <a:pt x="1730" y="168"/>
                    </a:lnTo>
                    <a:lnTo>
                      <a:pt x="1738" y="165"/>
                    </a:lnTo>
                    <a:lnTo>
                      <a:pt x="1741" y="161"/>
                    </a:lnTo>
                    <a:lnTo>
                      <a:pt x="1741" y="158"/>
                    </a:lnTo>
                    <a:lnTo>
                      <a:pt x="1741" y="154"/>
                    </a:lnTo>
                    <a:lnTo>
                      <a:pt x="1745" y="158"/>
                    </a:lnTo>
                    <a:lnTo>
                      <a:pt x="1748" y="161"/>
                    </a:lnTo>
                    <a:lnTo>
                      <a:pt x="1748" y="165"/>
                    </a:lnTo>
                    <a:lnTo>
                      <a:pt x="1748" y="165"/>
                    </a:lnTo>
                    <a:lnTo>
                      <a:pt x="1752" y="168"/>
                    </a:lnTo>
                    <a:lnTo>
                      <a:pt x="1752" y="172"/>
                    </a:lnTo>
                    <a:lnTo>
                      <a:pt x="1748" y="176"/>
                    </a:lnTo>
                    <a:lnTo>
                      <a:pt x="1748" y="179"/>
                    </a:lnTo>
                    <a:lnTo>
                      <a:pt x="1748" y="179"/>
                    </a:lnTo>
                    <a:lnTo>
                      <a:pt x="1755" y="183"/>
                    </a:lnTo>
                    <a:lnTo>
                      <a:pt x="1752" y="183"/>
                    </a:lnTo>
                    <a:lnTo>
                      <a:pt x="1748" y="183"/>
                    </a:lnTo>
                    <a:lnTo>
                      <a:pt x="1748" y="183"/>
                    </a:lnTo>
                    <a:lnTo>
                      <a:pt x="1752" y="186"/>
                    </a:lnTo>
                    <a:lnTo>
                      <a:pt x="1759" y="183"/>
                    </a:lnTo>
                    <a:lnTo>
                      <a:pt x="1763" y="183"/>
                    </a:lnTo>
                    <a:lnTo>
                      <a:pt x="1759" y="179"/>
                    </a:lnTo>
                    <a:lnTo>
                      <a:pt x="1755" y="176"/>
                    </a:lnTo>
                    <a:lnTo>
                      <a:pt x="1770" y="172"/>
                    </a:lnTo>
                    <a:lnTo>
                      <a:pt x="1777" y="172"/>
                    </a:lnTo>
                    <a:lnTo>
                      <a:pt x="1781" y="172"/>
                    </a:lnTo>
                    <a:lnTo>
                      <a:pt x="1791" y="168"/>
                    </a:lnTo>
                    <a:lnTo>
                      <a:pt x="1791" y="168"/>
                    </a:lnTo>
                    <a:lnTo>
                      <a:pt x="1798" y="165"/>
                    </a:lnTo>
                    <a:lnTo>
                      <a:pt x="1806" y="168"/>
                    </a:lnTo>
                    <a:lnTo>
                      <a:pt x="1813" y="168"/>
                    </a:lnTo>
                    <a:lnTo>
                      <a:pt x="1816" y="168"/>
                    </a:lnTo>
                    <a:lnTo>
                      <a:pt x="1823" y="168"/>
                    </a:lnTo>
                    <a:lnTo>
                      <a:pt x="1827" y="168"/>
                    </a:lnTo>
                    <a:lnTo>
                      <a:pt x="1831" y="172"/>
                    </a:lnTo>
                    <a:lnTo>
                      <a:pt x="1841" y="172"/>
                    </a:lnTo>
                    <a:lnTo>
                      <a:pt x="1845" y="172"/>
                    </a:lnTo>
                    <a:lnTo>
                      <a:pt x="1852" y="172"/>
                    </a:lnTo>
                    <a:lnTo>
                      <a:pt x="1859" y="172"/>
                    </a:lnTo>
                    <a:lnTo>
                      <a:pt x="1863" y="172"/>
                    </a:lnTo>
                    <a:lnTo>
                      <a:pt x="1863" y="176"/>
                    </a:lnTo>
                    <a:lnTo>
                      <a:pt x="1863" y="176"/>
                    </a:lnTo>
                    <a:lnTo>
                      <a:pt x="1863" y="176"/>
                    </a:lnTo>
                    <a:lnTo>
                      <a:pt x="1859" y="176"/>
                    </a:lnTo>
                    <a:lnTo>
                      <a:pt x="1856" y="176"/>
                    </a:lnTo>
                    <a:lnTo>
                      <a:pt x="1856" y="179"/>
                    </a:lnTo>
                    <a:lnTo>
                      <a:pt x="1856" y="183"/>
                    </a:lnTo>
                    <a:lnTo>
                      <a:pt x="1856" y="183"/>
                    </a:lnTo>
                    <a:lnTo>
                      <a:pt x="1856" y="183"/>
                    </a:lnTo>
                    <a:lnTo>
                      <a:pt x="1856" y="186"/>
                    </a:lnTo>
                    <a:lnTo>
                      <a:pt x="1856" y="186"/>
                    </a:lnTo>
                    <a:lnTo>
                      <a:pt x="1866" y="190"/>
                    </a:lnTo>
                    <a:lnTo>
                      <a:pt x="1874" y="190"/>
                    </a:lnTo>
                    <a:lnTo>
                      <a:pt x="1884" y="193"/>
                    </a:lnTo>
                    <a:lnTo>
                      <a:pt x="1888" y="193"/>
                    </a:lnTo>
                    <a:lnTo>
                      <a:pt x="1884" y="193"/>
                    </a:lnTo>
                    <a:lnTo>
                      <a:pt x="1888" y="193"/>
                    </a:lnTo>
                    <a:lnTo>
                      <a:pt x="1899" y="193"/>
                    </a:lnTo>
                    <a:lnTo>
                      <a:pt x="1909" y="197"/>
                    </a:lnTo>
                    <a:lnTo>
                      <a:pt x="1909" y="197"/>
                    </a:lnTo>
                    <a:lnTo>
                      <a:pt x="1920" y="193"/>
                    </a:lnTo>
                    <a:lnTo>
                      <a:pt x="1920" y="193"/>
                    </a:lnTo>
                    <a:lnTo>
                      <a:pt x="1927" y="197"/>
                    </a:lnTo>
                    <a:lnTo>
                      <a:pt x="1931" y="193"/>
                    </a:lnTo>
                    <a:lnTo>
                      <a:pt x="1935" y="197"/>
                    </a:lnTo>
                    <a:lnTo>
                      <a:pt x="1935" y="193"/>
                    </a:lnTo>
                    <a:lnTo>
                      <a:pt x="1938" y="197"/>
                    </a:lnTo>
                    <a:lnTo>
                      <a:pt x="1942" y="193"/>
                    </a:lnTo>
                    <a:lnTo>
                      <a:pt x="1952" y="193"/>
                    </a:lnTo>
                    <a:lnTo>
                      <a:pt x="1956" y="190"/>
                    </a:lnTo>
                    <a:lnTo>
                      <a:pt x="1956" y="190"/>
                    </a:lnTo>
                    <a:lnTo>
                      <a:pt x="1952" y="183"/>
                    </a:lnTo>
                    <a:lnTo>
                      <a:pt x="1952" y="179"/>
                    </a:lnTo>
                    <a:lnTo>
                      <a:pt x="1952" y="179"/>
                    </a:lnTo>
                    <a:lnTo>
                      <a:pt x="1952" y="176"/>
                    </a:lnTo>
                    <a:lnTo>
                      <a:pt x="1949" y="176"/>
                    </a:lnTo>
                    <a:lnTo>
                      <a:pt x="1952" y="168"/>
                    </a:lnTo>
                    <a:lnTo>
                      <a:pt x="1956" y="165"/>
                    </a:lnTo>
                    <a:lnTo>
                      <a:pt x="1956" y="161"/>
                    </a:lnTo>
                    <a:lnTo>
                      <a:pt x="1960" y="165"/>
                    </a:lnTo>
                    <a:lnTo>
                      <a:pt x="1963" y="165"/>
                    </a:lnTo>
                    <a:lnTo>
                      <a:pt x="1967" y="165"/>
                    </a:lnTo>
                    <a:lnTo>
                      <a:pt x="1963" y="165"/>
                    </a:lnTo>
                    <a:lnTo>
                      <a:pt x="1963" y="161"/>
                    </a:lnTo>
                    <a:lnTo>
                      <a:pt x="1967" y="161"/>
                    </a:lnTo>
                    <a:lnTo>
                      <a:pt x="1967" y="161"/>
                    </a:lnTo>
                    <a:lnTo>
                      <a:pt x="1970" y="161"/>
                    </a:lnTo>
                    <a:lnTo>
                      <a:pt x="1978" y="165"/>
                    </a:lnTo>
                    <a:lnTo>
                      <a:pt x="1981" y="165"/>
                    </a:lnTo>
                    <a:lnTo>
                      <a:pt x="1985" y="165"/>
                    </a:lnTo>
                    <a:lnTo>
                      <a:pt x="1988" y="168"/>
                    </a:lnTo>
                    <a:lnTo>
                      <a:pt x="1992" y="165"/>
                    </a:lnTo>
                    <a:lnTo>
                      <a:pt x="1992" y="165"/>
                    </a:lnTo>
                    <a:lnTo>
                      <a:pt x="1992" y="168"/>
                    </a:lnTo>
                    <a:lnTo>
                      <a:pt x="1992" y="168"/>
                    </a:lnTo>
                    <a:lnTo>
                      <a:pt x="1995" y="172"/>
                    </a:lnTo>
                    <a:lnTo>
                      <a:pt x="1999" y="168"/>
                    </a:lnTo>
                    <a:lnTo>
                      <a:pt x="1999" y="172"/>
                    </a:lnTo>
                    <a:lnTo>
                      <a:pt x="2003" y="168"/>
                    </a:lnTo>
                    <a:lnTo>
                      <a:pt x="2006" y="172"/>
                    </a:lnTo>
                    <a:lnTo>
                      <a:pt x="2006" y="172"/>
                    </a:lnTo>
                    <a:lnTo>
                      <a:pt x="2010" y="172"/>
                    </a:lnTo>
                    <a:lnTo>
                      <a:pt x="2013" y="172"/>
                    </a:lnTo>
                    <a:lnTo>
                      <a:pt x="2021" y="176"/>
                    </a:lnTo>
                    <a:lnTo>
                      <a:pt x="2021" y="176"/>
                    </a:lnTo>
                    <a:lnTo>
                      <a:pt x="2021" y="179"/>
                    </a:lnTo>
                    <a:lnTo>
                      <a:pt x="2024" y="176"/>
                    </a:lnTo>
                    <a:lnTo>
                      <a:pt x="2028" y="176"/>
                    </a:lnTo>
                    <a:lnTo>
                      <a:pt x="2028" y="172"/>
                    </a:lnTo>
                    <a:lnTo>
                      <a:pt x="2031" y="172"/>
                    </a:lnTo>
                    <a:lnTo>
                      <a:pt x="2035" y="176"/>
                    </a:lnTo>
                    <a:lnTo>
                      <a:pt x="2042" y="176"/>
                    </a:lnTo>
                    <a:lnTo>
                      <a:pt x="2046" y="172"/>
                    </a:lnTo>
                    <a:lnTo>
                      <a:pt x="2053" y="176"/>
                    </a:lnTo>
                    <a:lnTo>
                      <a:pt x="2056" y="176"/>
                    </a:lnTo>
                    <a:lnTo>
                      <a:pt x="2053" y="179"/>
                    </a:lnTo>
                    <a:lnTo>
                      <a:pt x="2056" y="179"/>
                    </a:lnTo>
                    <a:lnTo>
                      <a:pt x="2060" y="179"/>
                    </a:lnTo>
                    <a:lnTo>
                      <a:pt x="2060" y="179"/>
                    </a:lnTo>
                    <a:lnTo>
                      <a:pt x="2060" y="183"/>
                    </a:lnTo>
                    <a:lnTo>
                      <a:pt x="2067" y="186"/>
                    </a:lnTo>
                    <a:lnTo>
                      <a:pt x="2067" y="186"/>
                    </a:lnTo>
                    <a:lnTo>
                      <a:pt x="2071" y="186"/>
                    </a:lnTo>
                    <a:lnTo>
                      <a:pt x="2074" y="190"/>
                    </a:lnTo>
                    <a:lnTo>
                      <a:pt x="2078" y="193"/>
                    </a:lnTo>
                    <a:lnTo>
                      <a:pt x="2078" y="193"/>
                    </a:lnTo>
                    <a:lnTo>
                      <a:pt x="2081" y="193"/>
                    </a:lnTo>
                    <a:lnTo>
                      <a:pt x="2081" y="197"/>
                    </a:lnTo>
                    <a:lnTo>
                      <a:pt x="2078" y="197"/>
                    </a:lnTo>
                    <a:lnTo>
                      <a:pt x="2078" y="197"/>
                    </a:lnTo>
                    <a:lnTo>
                      <a:pt x="2078" y="197"/>
                    </a:lnTo>
                    <a:lnTo>
                      <a:pt x="2078" y="201"/>
                    </a:lnTo>
                    <a:lnTo>
                      <a:pt x="2078" y="201"/>
                    </a:lnTo>
                    <a:lnTo>
                      <a:pt x="2078" y="204"/>
                    </a:lnTo>
                    <a:lnTo>
                      <a:pt x="2078" y="204"/>
                    </a:lnTo>
                    <a:lnTo>
                      <a:pt x="2078" y="204"/>
                    </a:lnTo>
                    <a:lnTo>
                      <a:pt x="2078" y="208"/>
                    </a:lnTo>
                    <a:lnTo>
                      <a:pt x="2074" y="208"/>
                    </a:lnTo>
                    <a:lnTo>
                      <a:pt x="2074" y="208"/>
                    </a:lnTo>
                    <a:lnTo>
                      <a:pt x="2078" y="211"/>
                    </a:lnTo>
                    <a:lnTo>
                      <a:pt x="2074" y="211"/>
                    </a:lnTo>
                    <a:lnTo>
                      <a:pt x="2074" y="215"/>
                    </a:lnTo>
                    <a:lnTo>
                      <a:pt x="2081" y="219"/>
                    </a:lnTo>
                    <a:lnTo>
                      <a:pt x="2078" y="222"/>
                    </a:lnTo>
                    <a:lnTo>
                      <a:pt x="2078" y="222"/>
                    </a:lnTo>
                    <a:lnTo>
                      <a:pt x="2081" y="222"/>
                    </a:lnTo>
                    <a:lnTo>
                      <a:pt x="2078" y="226"/>
                    </a:lnTo>
                    <a:lnTo>
                      <a:pt x="2078" y="226"/>
                    </a:lnTo>
                    <a:lnTo>
                      <a:pt x="2081" y="226"/>
                    </a:lnTo>
                    <a:lnTo>
                      <a:pt x="2078" y="226"/>
                    </a:lnTo>
                    <a:lnTo>
                      <a:pt x="2074" y="229"/>
                    </a:lnTo>
                    <a:lnTo>
                      <a:pt x="2074" y="229"/>
                    </a:lnTo>
                    <a:lnTo>
                      <a:pt x="2074" y="229"/>
                    </a:lnTo>
                    <a:lnTo>
                      <a:pt x="2074" y="229"/>
                    </a:lnTo>
                    <a:lnTo>
                      <a:pt x="2071" y="229"/>
                    </a:lnTo>
                    <a:lnTo>
                      <a:pt x="2063" y="236"/>
                    </a:lnTo>
                    <a:lnTo>
                      <a:pt x="2063" y="240"/>
                    </a:lnTo>
                    <a:lnTo>
                      <a:pt x="2067" y="240"/>
                    </a:lnTo>
                    <a:lnTo>
                      <a:pt x="2067" y="240"/>
                    </a:lnTo>
                    <a:lnTo>
                      <a:pt x="2067" y="244"/>
                    </a:lnTo>
                    <a:lnTo>
                      <a:pt x="2067" y="244"/>
                    </a:lnTo>
                    <a:lnTo>
                      <a:pt x="2071" y="247"/>
                    </a:lnTo>
                    <a:lnTo>
                      <a:pt x="2074" y="247"/>
                    </a:lnTo>
                    <a:lnTo>
                      <a:pt x="2074" y="244"/>
                    </a:lnTo>
                    <a:lnTo>
                      <a:pt x="2074" y="247"/>
                    </a:lnTo>
                    <a:lnTo>
                      <a:pt x="2074" y="247"/>
                    </a:lnTo>
                    <a:lnTo>
                      <a:pt x="2074" y="251"/>
                    </a:lnTo>
                    <a:lnTo>
                      <a:pt x="2078" y="251"/>
                    </a:lnTo>
                    <a:lnTo>
                      <a:pt x="2078" y="254"/>
                    </a:lnTo>
                    <a:lnTo>
                      <a:pt x="2081" y="258"/>
                    </a:lnTo>
                    <a:lnTo>
                      <a:pt x="2081" y="262"/>
                    </a:lnTo>
                    <a:lnTo>
                      <a:pt x="2081" y="258"/>
                    </a:lnTo>
                    <a:lnTo>
                      <a:pt x="2085" y="262"/>
                    </a:lnTo>
                    <a:lnTo>
                      <a:pt x="2085" y="265"/>
                    </a:lnTo>
                    <a:lnTo>
                      <a:pt x="2085" y="265"/>
                    </a:lnTo>
                    <a:lnTo>
                      <a:pt x="2089" y="265"/>
                    </a:lnTo>
                    <a:lnTo>
                      <a:pt x="2089" y="269"/>
                    </a:lnTo>
                    <a:lnTo>
                      <a:pt x="2092" y="265"/>
                    </a:lnTo>
                    <a:lnTo>
                      <a:pt x="2096" y="269"/>
                    </a:lnTo>
                    <a:lnTo>
                      <a:pt x="2096" y="269"/>
                    </a:lnTo>
                    <a:lnTo>
                      <a:pt x="2096" y="272"/>
                    </a:lnTo>
                    <a:lnTo>
                      <a:pt x="2099" y="272"/>
                    </a:lnTo>
                    <a:lnTo>
                      <a:pt x="2103" y="272"/>
                    </a:lnTo>
                    <a:lnTo>
                      <a:pt x="2106" y="276"/>
                    </a:lnTo>
                    <a:lnTo>
                      <a:pt x="2106" y="276"/>
                    </a:lnTo>
                    <a:lnTo>
                      <a:pt x="2106" y="272"/>
                    </a:lnTo>
                    <a:lnTo>
                      <a:pt x="2110" y="272"/>
                    </a:lnTo>
                    <a:lnTo>
                      <a:pt x="2114" y="280"/>
                    </a:lnTo>
                    <a:lnTo>
                      <a:pt x="2117" y="280"/>
                    </a:lnTo>
                    <a:lnTo>
                      <a:pt x="2121" y="276"/>
                    </a:lnTo>
                    <a:lnTo>
                      <a:pt x="2121" y="276"/>
                    </a:lnTo>
                    <a:lnTo>
                      <a:pt x="2124" y="272"/>
                    </a:lnTo>
                    <a:lnTo>
                      <a:pt x="2124" y="269"/>
                    </a:lnTo>
                    <a:lnTo>
                      <a:pt x="2128" y="265"/>
                    </a:lnTo>
                    <a:lnTo>
                      <a:pt x="2132" y="262"/>
                    </a:lnTo>
                    <a:lnTo>
                      <a:pt x="2132" y="254"/>
                    </a:lnTo>
                    <a:lnTo>
                      <a:pt x="2132" y="254"/>
                    </a:lnTo>
                    <a:lnTo>
                      <a:pt x="2132" y="251"/>
                    </a:lnTo>
                    <a:lnTo>
                      <a:pt x="2135" y="247"/>
                    </a:lnTo>
                    <a:lnTo>
                      <a:pt x="2142" y="236"/>
                    </a:lnTo>
                    <a:lnTo>
                      <a:pt x="2142" y="233"/>
                    </a:lnTo>
                    <a:lnTo>
                      <a:pt x="2146" y="233"/>
                    </a:lnTo>
                    <a:lnTo>
                      <a:pt x="2146" y="233"/>
                    </a:lnTo>
                    <a:lnTo>
                      <a:pt x="2146" y="236"/>
                    </a:lnTo>
                    <a:lnTo>
                      <a:pt x="2149" y="240"/>
                    </a:lnTo>
                    <a:lnTo>
                      <a:pt x="2153" y="244"/>
                    </a:lnTo>
                    <a:lnTo>
                      <a:pt x="2157" y="247"/>
                    </a:lnTo>
                    <a:lnTo>
                      <a:pt x="2160" y="251"/>
                    </a:lnTo>
                    <a:lnTo>
                      <a:pt x="2164" y="254"/>
                    </a:lnTo>
                    <a:lnTo>
                      <a:pt x="2167" y="254"/>
                    </a:lnTo>
                    <a:lnTo>
                      <a:pt x="2175" y="254"/>
                    </a:lnTo>
                    <a:lnTo>
                      <a:pt x="2182" y="254"/>
                    </a:lnTo>
                    <a:lnTo>
                      <a:pt x="2185" y="254"/>
                    </a:lnTo>
                    <a:lnTo>
                      <a:pt x="2189" y="258"/>
                    </a:lnTo>
                    <a:lnTo>
                      <a:pt x="2189" y="254"/>
                    </a:lnTo>
                    <a:lnTo>
                      <a:pt x="2189" y="251"/>
                    </a:lnTo>
                    <a:lnTo>
                      <a:pt x="2189" y="251"/>
                    </a:lnTo>
                    <a:lnTo>
                      <a:pt x="2192" y="247"/>
                    </a:lnTo>
                    <a:lnTo>
                      <a:pt x="2203" y="244"/>
                    </a:lnTo>
                    <a:lnTo>
                      <a:pt x="2207" y="247"/>
                    </a:lnTo>
                    <a:lnTo>
                      <a:pt x="2210" y="247"/>
                    </a:lnTo>
                    <a:lnTo>
                      <a:pt x="2214" y="247"/>
                    </a:lnTo>
                    <a:lnTo>
                      <a:pt x="2221" y="251"/>
                    </a:lnTo>
                    <a:lnTo>
                      <a:pt x="2225" y="251"/>
                    </a:lnTo>
                    <a:lnTo>
                      <a:pt x="2235" y="254"/>
                    </a:lnTo>
                    <a:lnTo>
                      <a:pt x="2239" y="254"/>
                    </a:lnTo>
                    <a:lnTo>
                      <a:pt x="2243" y="254"/>
                    </a:lnTo>
                    <a:lnTo>
                      <a:pt x="2243" y="258"/>
                    </a:lnTo>
                    <a:lnTo>
                      <a:pt x="2246" y="258"/>
                    </a:lnTo>
                    <a:lnTo>
                      <a:pt x="2246" y="262"/>
                    </a:lnTo>
                    <a:lnTo>
                      <a:pt x="2246" y="262"/>
                    </a:lnTo>
                    <a:lnTo>
                      <a:pt x="2250" y="262"/>
                    </a:lnTo>
                    <a:lnTo>
                      <a:pt x="2253" y="265"/>
                    </a:lnTo>
                    <a:lnTo>
                      <a:pt x="2253" y="262"/>
                    </a:lnTo>
                    <a:lnTo>
                      <a:pt x="2261" y="262"/>
                    </a:lnTo>
                    <a:lnTo>
                      <a:pt x="2261" y="262"/>
                    </a:lnTo>
                    <a:lnTo>
                      <a:pt x="2264" y="258"/>
                    </a:lnTo>
                    <a:lnTo>
                      <a:pt x="2264" y="258"/>
                    </a:lnTo>
                    <a:lnTo>
                      <a:pt x="2271" y="254"/>
                    </a:lnTo>
                    <a:lnTo>
                      <a:pt x="2275" y="254"/>
                    </a:lnTo>
                    <a:lnTo>
                      <a:pt x="2275" y="254"/>
                    </a:lnTo>
                    <a:lnTo>
                      <a:pt x="2282" y="254"/>
                    </a:lnTo>
                    <a:lnTo>
                      <a:pt x="2282" y="251"/>
                    </a:lnTo>
                    <a:lnTo>
                      <a:pt x="2289" y="254"/>
                    </a:lnTo>
                    <a:lnTo>
                      <a:pt x="2293" y="254"/>
                    </a:lnTo>
                    <a:lnTo>
                      <a:pt x="2296" y="251"/>
                    </a:lnTo>
                    <a:lnTo>
                      <a:pt x="2296" y="247"/>
                    </a:lnTo>
                    <a:lnTo>
                      <a:pt x="2293" y="247"/>
                    </a:lnTo>
                    <a:lnTo>
                      <a:pt x="2289" y="244"/>
                    </a:lnTo>
                    <a:lnTo>
                      <a:pt x="2289" y="240"/>
                    </a:lnTo>
                    <a:lnTo>
                      <a:pt x="2289" y="236"/>
                    </a:lnTo>
                    <a:lnTo>
                      <a:pt x="2293" y="236"/>
                    </a:lnTo>
                    <a:lnTo>
                      <a:pt x="2293" y="236"/>
                    </a:lnTo>
                    <a:lnTo>
                      <a:pt x="2289" y="233"/>
                    </a:lnTo>
                    <a:lnTo>
                      <a:pt x="2289" y="229"/>
                    </a:lnTo>
                    <a:lnTo>
                      <a:pt x="2293" y="229"/>
                    </a:lnTo>
                    <a:lnTo>
                      <a:pt x="2296" y="226"/>
                    </a:lnTo>
                    <a:lnTo>
                      <a:pt x="2300" y="226"/>
                    </a:lnTo>
                    <a:lnTo>
                      <a:pt x="2303" y="222"/>
                    </a:lnTo>
                    <a:lnTo>
                      <a:pt x="2307" y="219"/>
                    </a:lnTo>
                    <a:lnTo>
                      <a:pt x="2311" y="215"/>
                    </a:lnTo>
                    <a:lnTo>
                      <a:pt x="2311" y="211"/>
                    </a:lnTo>
                    <a:lnTo>
                      <a:pt x="2314" y="211"/>
                    </a:lnTo>
                    <a:lnTo>
                      <a:pt x="2318" y="211"/>
                    </a:lnTo>
                    <a:lnTo>
                      <a:pt x="2314" y="208"/>
                    </a:lnTo>
                    <a:lnTo>
                      <a:pt x="2314" y="204"/>
                    </a:lnTo>
                    <a:lnTo>
                      <a:pt x="2311" y="204"/>
                    </a:lnTo>
                    <a:lnTo>
                      <a:pt x="2311" y="201"/>
                    </a:lnTo>
                    <a:lnTo>
                      <a:pt x="2314" y="201"/>
                    </a:lnTo>
                    <a:lnTo>
                      <a:pt x="2318" y="201"/>
                    </a:lnTo>
                    <a:lnTo>
                      <a:pt x="2321" y="201"/>
                    </a:lnTo>
                    <a:lnTo>
                      <a:pt x="2325" y="201"/>
                    </a:lnTo>
                    <a:lnTo>
                      <a:pt x="2325" y="204"/>
                    </a:lnTo>
                    <a:lnTo>
                      <a:pt x="2329" y="204"/>
                    </a:lnTo>
                    <a:lnTo>
                      <a:pt x="2350" y="204"/>
                    </a:lnTo>
                    <a:lnTo>
                      <a:pt x="2368" y="204"/>
                    </a:lnTo>
                    <a:lnTo>
                      <a:pt x="2372" y="208"/>
                    </a:lnTo>
                    <a:lnTo>
                      <a:pt x="2386" y="208"/>
                    </a:lnTo>
                    <a:lnTo>
                      <a:pt x="2397" y="211"/>
                    </a:lnTo>
                    <a:lnTo>
                      <a:pt x="2411" y="211"/>
                    </a:lnTo>
                    <a:lnTo>
                      <a:pt x="2415" y="211"/>
                    </a:lnTo>
                    <a:lnTo>
                      <a:pt x="2422" y="215"/>
                    </a:lnTo>
                    <a:lnTo>
                      <a:pt x="2425" y="215"/>
                    </a:lnTo>
                    <a:lnTo>
                      <a:pt x="2432" y="219"/>
                    </a:lnTo>
                    <a:lnTo>
                      <a:pt x="2440" y="219"/>
                    </a:lnTo>
                    <a:lnTo>
                      <a:pt x="2443" y="219"/>
                    </a:lnTo>
                    <a:lnTo>
                      <a:pt x="2454" y="219"/>
                    </a:lnTo>
                    <a:lnTo>
                      <a:pt x="2458" y="219"/>
                    </a:lnTo>
                    <a:lnTo>
                      <a:pt x="2461" y="219"/>
                    </a:lnTo>
                    <a:lnTo>
                      <a:pt x="2461" y="219"/>
                    </a:lnTo>
                    <a:lnTo>
                      <a:pt x="2468" y="219"/>
                    </a:lnTo>
                    <a:lnTo>
                      <a:pt x="2475" y="219"/>
                    </a:lnTo>
                    <a:lnTo>
                      <a:pt x="2475" y="222"/>
                    </a:lnTo>
                    <a:lnTo>
                      <a:pt x="2483" y="222"/>
                    </a:lnTo>
                    <a:lnTo>
                      <a:pt x="2486" y="222"/>
                    </a:lnTo>
                    <a:lnTo>
                      <a:pt x="2493" y="226"/>
                    </a:lnTo>
                    <a:lnTo>
                      <a:pt x="2497" y="233"/>
                    </a:lnTo>
                    <a:lnTo>
                      <a:pt x="2501" y="236"/>
                    </a:lnTo>
                    <a:lnTo>
                      <a:pt x="2501" y="236"/>
                    </a:lnTo>
                    <a:lnTo>
                      <a:pt x="2493" y="240"/>
                    </a:lnTo>
                    <a:lnTo>
                      <a:pt x="2493" y="236"/>
                    </a:lnTo>
                    <a:lnTo>
                      <a:pt x="2486" y="236"/>
                    </a:lnTo>
                    <a:lnTo>
                      <a:pt x="2486" y="236"/>
                    </a:lnTo>
                    <a:lnTo>
                      <a:pt x="2479" y="244"/>
                    </a:lnTo>
                    <a:lnTo>
                      <a:pt x="2479" y="244"/>
                    </a:lnTo>
                    <a:lnTo>
                      <a:pt x="2479" y="244"/>
                    </a:lnTo>
                    <a:lnTo>
                      <a:pt x="2486" y="244"/>
                    </a:lnTo>
                    <a:lnTo>
                      <a:pt x="2486" y="244"/>
                    </a:lnTo>
                    <a:lnTo>
                      <a:pt x="2490" y="244"/>
                    </a:lnTo>
                    <a:lnTo>
                      <a:pt x="2493" y="244"/>
                    </a:lnTo>
                    <a:lnTo>
                      <a:pt x="2501" y="247"/>
                    </a:lnTo>
                    <a:lnTo>
                      <a:pt x="2504" y="247"/>
                    </a:lnTo>
                    <a:lnTo>
                      <a:pt x="2504" y="247"/>
                    </a:lnTo>
                    <a:lnTo>
                      <a:pt x="2511" y="251"/>
                    </a:lnTo>
                    <a:lnTo>
                      <a:pt x="2511" y="254"/>
                    </a:lnTo>
                    <a:lnTo>
                      <a:pt x="2511" y="254"/>
                    </a:lnTo>
                    <a:lnTo>
                      <a:pt x="2515" y="254"/>
                    </a:lnTo>
                    <a:lnTo>
                      <a:pt x="2522" y="254"/>
                    </a:lnTo>
                    <a:lnTo>
                      <a:pt x="2533" y="254"/>
                    </a:lnTo>
                    <a:lnTo>
                      <a:pt x="2533" y="254"/>
                    </a:lnTo>
                    <a:lnTo>
                      <a:pt x="2533" y="258"/>
                    </a:lnTo>
                    <a:lnTo>
                      <a:pt x="2547" y="265"/>
                    </a:lnTo>
                    <a:lnTo>
                      <a:pt x="2547" y="265"/>
                    </a:lnTo>
                    <a:lnTo>
                      <a:pt x="2543" y="269"/>
                    </a:lnTo>
                    <a:lnTo>
                      <a:pt x="2533" y="269"/>
                    </a:lnTo>
                    <a:lnTo>
                      <a:pt x="2536" y="272"/>
                    </a:lnTo>
                    <a:lnTo>
                      <a:pt x="2540" y="272"/>
                    </a:lnTo>
                    <a:lnTo>
                      <a:pt x="2547" y="276"/>
                    </a:lnTo>
                    <a:lnTo>
                      <a:pt x="2551" y="276"/>
                    </a:lnTo>
                    <a:lnTo>
                      <a:pt x="2554" y="276"/>
                    </a:lnTo>
                    <a:lnTo>
                      <a:pt x="2558" y="276"/>
                    </a:lnTo>
                    <a:lnTo>
                      <a:pt x="2569" y="272"/>
                    </a:lnTo>
                    <a:lnTo>
                      <a:pt x="2569" y="272"/>
                    </a:lnTo>
                    <a:lnTo>
                      <a:pt x="2572" y="272"/>
                    </a:lnTo>
                    <a:lnTo>
                      <a:pt x="2579" y="272"/>
                    </a:lnTo>
                    <a:lnTo>
                      <a:pt x="2583" y="272"/>
                    </a:lnTo>
                    <a:lnTo>
                      <a:pt x="2590" y="272"/>
                    </a:lnTo>
                    <a:lnTo>
                      <a:pt x="2594" y="272"/>
                    </a:lnTo>
                    <a:lnTo>
                      <a:pt x="2594" y="269"/>
                    </a:lnTo>
                    <a:lnTo>
                      <a:pt x="2604" y="272"/>
                    </a:lnTo>
                    <a:lnTo>
                      <a:pt x="2608" y="272"/>
                    </a:lnTo>
                    <a:lnTo>
                      <a:pt x="2612" y="269"/>
                    </a:lnTo>
                    <a:lnTo>
                      <a:pt x="2619" y="272"/>
                    </a:lnTo>
                    <a:lnTo>
                      <a:pt x="2622" y="269"/>
                    </a:lnTo>
                    <a:lnTo>
                      <a:pt x="2626" y="269"/>
                    </a:lnTo>
                    <a:lnTo>
                      <a:pt x="2637" y="269"/>
                    </a:lnTo>
                    <a:lnTo>
                      <a:pt x="2644" y="269"/>
                    </a:lnTo>
                    <a:lnTo>
                      <a:pt x="2655" y="269"/>
                    </a:lnTo>
                    <a:lnTo>
                      <a:pt x="2658" y="269"/>
                    </a:lnTo>
                    <a:lnTo>
                      <a:pt x="2672" y="272"/>
                    </a:lnTo>
                    <a:lnTo>
                      <a:pt x="2680" y="272"/>
                    </a:lnTo>
                    <a:lnTo>
                      <a:pt x="2680" y="272"/>
                    </a:lnTo>
                    <a:lnTo>
                      <a:pt x="2683" y="276"/>
                    </a:lnTo>
                    <a:lnTo>
                      <a:pt x="2687" y="280"/>
                    </a:lnTo>
                    <a:lnTo>
                      <a:pt x="2690" y="280"/>
                    </a:lnTo>
                    <a:lnTo>
                      <a:pt x="2694" y="283"/>
                    </a:lnTo>
                    <a:lnTo>
                      <a:pt x="2698" y="287"/>
                    </a:lnTo>
                    <a:lnTo>
                      <a:pt x="2698" y="287"/>
                    </a:lnTo>
                    <a:lnTo>
                      <a:pt x="2701" y="290"/>
                    </a:lnTo>
                    <a:lnTo>
                      <a:pt x="2701" y="294"/>
                    </a:lnTo>
                    <a:lnTo>
                      <a:pt x="2701" y="294"/>
                    </a:lnTo>
                    <a:lnTo>
                      <a:pt x="2701" y="297"/>
                    </a:lnTo>
                    <a:lnTo>
                      <a:pt x="2694" y="312"/>
                    </a:lnTo>
                    <a:lnTo>
                      <a:pt x="2694" y="315"/>
                    </a:lnTo>
                    <a:lnTo>
                      <a:pt x="2701" y="315"/>
                    </a:lnTo>
                    <a:lnTo>
                      <a:pt x="2705" y="315"/>
                    </a:lnTo>
                    <a:lnTo>
                      <a:pt x="2708" y="315"/>
                    </a:lnTo>
                    <a:lnTo>
                      <a:pt x="2712" y="315"/>
                    </a:lnTo>
                    <a:lnTo>
                      <a:pt x="2715" y="319"/>
                    </a:lnTo>
                    <a:lnTo>
                      <a:pt x="2719" y="319"/>
                    </a:lnTo>
                    <a:lnTo>
                      <a:pt x="2723" y="323"/>
                    </a:lnTo>
                    <a:lnTo>
                      <a:pt x="2723" y="323"/>
                    </a:lnTo>
                    <a:lnTo>
                      <a:pt x="2726" y="323"/>
                    </a:lnTo>
                    <a:lnTo>
                      <a:pt x="2730" y="326"/>
                    </a:lnTo>
                    <a:lnTo>
                      <a:pt x="2726" y="330"/>
                    </a:lnTo>
                    <a:lnTo>
                      <a:pt x="2730" y="330"/>
                    </a:lnTo>
                    <a:lnTo>
                      <a:pt x="2733" y="326"/>
                    </a:lnTo>
                    <a:lnTo>
                      <a:pt x="2737" y="323"/>
                    </a:lnTo>
                    <a:lnTo>
                      <a:pt x="2744" y="323"/>
                    </a:lnTo>
                    <a:lnTo>
                      <a:pt x="2744" y="319"/>
                    </a:lnTo>
                    <a:lnTo>
                      <a:pt x="2748" y="319"/>
                    </a:lnTo>
                    <a:lnTo>
                      <a:pt x="2748" y="319"/>
                    </a:lnTo>
                    <a:lnTo>
                      <a:pt x="2751" y="319"/>
                    </a:lnTo>
                    <a:lnTo>
                      <a:pt x="2751" y="319"/>
                    </a:lnTo>
                    <a:lnTo>
                      <a:pt x="2758" y="319"/>
                    </a:lnTo>
                    <a:lnTo>
                      <a:pt x="2766" y="315"/>
                    </a:lnTo>
                    <a:lnTo>
                      <a:pt x="2776" y="319"/>
                    </a:lnTo>
                    <a:lnTo>
                      <a:pt x="2783" y="315"/>
                    </a:lnTo>
                    <a:lnTo>
                      <a:pt x="2791" y="319"/>
                    </a:lnTo>
                    <a:lnTo>
                      <a:pt x="2794" y="323"/>
                    </a:lnTo>
                    <a:lnTo>
                      <a:pt x="2805" y="323"/>
                    </a:lnTo>
                    <a:lnTo>
                      <a:pt x="2805" y="323"/>
                    </a:lnTo>
                    <a:lnTo>
                      <a:pt x="2805" y="323"/>
                    </a:lnTo>
                    <a:lnTo>
                      <a:pt x="2809" y="323"/>
                    </a:lnTo>
                    <a:lnTo>
                      <a:pt x="2823" y="323"/>
                    </a:lnTo>
                    <a:lnTo>
                      <a:pt x="2830" y="326"/>
                    </a:lnTo>
                    <a:lnTo>
                      <a:pt x="2837" y="326"/>
                    </a:lnTo>
                    <a:lnTo>
                      <a:pt x="2841" y="326"/>
                    </a:lnTo>
                    <a:lnTo>
                      <a:pt x="2844" y="326"/>
                    </a:lnTo>
                    <a:lnTo>
                      <a:pt x="2855" y="315"/>
                    </a:lnTo>
                    <a:lnTo>
                      <a:pt x="2859" y="315"/>
                    </a:lnTo>
                    <a:lnTo>
                      <a:pt x="2859" y="315"/>
                    </a:lnTo>
                    <a:lnTo>
                      <a:pt x="2866" y="315"/>
                    </a:lnTo>
                    <a:lnTo>
                      <a:pt x="2866" y="319"/>
                    </a:lnTo>
                    <a:lnTo>
                      <a:pt x="2862" y="319"/>
                    </a:lnTo>
                    <a:lnTo>
                      <a:pt x="2862" y="319"/>
                    </a:lnTo>
                    <a:lnTo>
                      <a:pt x="2869" y="323"/>
                    </a:lnTo>
                    <a:lnTo>
                      <a:pt x="2869" y="323"/>
                    </a:lnTo>
                    <a:lnTo>
                      <a:pt x="2869" y="330"/>
                    </a:lnTo>
                    <a:lnTo>
                      <a:pt x="2869" y="333"/>
                    </a:lnTo>
                    <a:lnTo>
                      <a:pt x="2869" y="333"/>
                    </a:lnTo>
                    <a:lnTo>
                      <a:pt x="2873" y="337"/>
                    </a:lnTo>
                    <a:lnTo>
                      <a:pt x="2880" y="337"/>
                    </a:lnTo>
                    <a:lnTo>
                      <a:pt x="2884" y="337"/>
                    </a:lnTo>
                    <a:lnTo>
                      <a:pt x="2884" y="341"/>
                    </a:lnTo>
                    <a:lnTo>
                      <a:pt x="2891" y="341"/>
                    </a:lnTo>
                    <a:lnTo>
                      <a:pt x="2895" y="344"/>
                    </a:lnTo>
                    <a:lnTo>
                      <a:pt x="2895" y="351"/>
                    </a:lnTo>
                    <a:lnTo>
                      <a:pt x="2898" y="351"/>
                    </a:lnTo>
                    <a:lnTo>
                      <a:pt x="2909" y="351"/>
                    </a:lnTo>
                    <a:lnTo>
                      <a:pt x="2916" y="348"/>
                    </a:lnTo>
                    <a:lnTo>
                      <a:pt x="2927" y="341"/>
                    </a:lnTo>
                    <a:lnTo>
                      <a:pt x="2923" y="333"/>
                    </a:lnTo>
                    <a:lnTo>
                      <a:pt x="2923" y="333"/>
                    </a:lnTo>
                    <a:lnTo>
                      <a:pt x="2923" y="330"/>
                    </a:lnTo>
                    <a:lnTo>
                      <a:pt x="2916" y="323"/>
                    </a:lnTo>
                    <a:lnTo>
                      <a:pt x="2905" y="319"/>
                    </a:lnTo>
                    <a:lnTo>
                      <a:pt x="2909" y="319"/>
                    </a:lnTo>
                    <a:lnTo>
                      <a:pt x="2916" y="315"/>
                    </a:lnTo>
                    <a:lnTo>
                      <a:pt x="2916" y="312"/>
                    </a:lnTo>
                    <a:lnTo>
                      <a:pt x="2912" y="308"/>
                    </a:lnTo>
                    <a:lnTo>
                      <a:pt x="2916" y="305"/>
                    </a:lnTo>
                    <a:lnTo>
                      <a:pt x="2920" y="305"/>
                    </a:lnTo>
                    <a:lnTo>
                      <a:pt x="2927" y="305"/>
                    </a:lnTo>
                    <a:lnTo>
                      <a:pt x="2952" y="308"/>
                    </a:lnTo>
                    <a:lnTo>
                      <a:pt x="2955" y="308"/>
                    </a:lnTo>
                    <a:lnTo>
                      <a:pt x="2966" y="312"/>
                    </a:lnTo>
                    <a:lnTo>
                      <a:pt x="2970" y="312"/>
                    </a:lnTo>
                    <a:lnTo>
                      <a:pt x="2977" y="312"/>
                    </a:lnTo>
                    <a:lnTo>
                      <a:pt x="2984" y="312"/>
                    </a:lnTo>
                    <a:lnTo>
                      <a:pt x="2991" y="312"/>
                    </a:lnTo>
                    <a:lnTo>
                      <a:pt x="2995" y="312"/>
                    </a:lnTo>
                    <a:lnTo>
                      <a:pt x="2998" y="312"/>
                    </a:lnTo>
                    <a:lnTo>
                      <a:pt x="3006" y="312"/>
                    </a:lnTo>
                    <a:lnTo>
                      <a:pt x="3006" y="312"/>
                    </a:lnTo>
                    <a:lnTo>
                      <a:pt x="3023" y="312"/>
                    </a:lnTo>
                    <a:lnTo>
                      <a:pt x="3031" y="312"/>
                    </a:lnTo>
                    <a:lnTo>
                      <a:pt x="3041" y="319"/>
                    </a:lnTo>
                    <a:lnTo>
                      <a:pt x="3045" y="319"/>
                    </a:lnTo>
                    <a:lnTo>
                      <a:pt x="3052" y="319"/>
                    </a:lnTo>
                    <a:lnTo>
                      <a:pt x="3056" y="319"/>
                    </a:lnTo>
                    <a:lnTo>
                      <a:pt x="3063" y="323"/>
                    </a:lnTo>
                    <a:lnTo>
                      <a:pt x="3074" y="330"/>
                    </a:lnTo>
                    <a:lnTo>
                      <a:pt x="3077" y="326"/>
                    </a:lnTo>
                    <a:lnTo>
                      <a:pt x="3081" y="330"/>
                    </a:lnTo>
                    <a:lnTo>
                      <a:pt x="3084" y="330"/>
                    </a:lnTo>
                    <a:lnTo>
                      <a:pt x="3092" y="333"/>
                    </a:lnTo>
                    <a:lnTo>
                      <a:pt x="3109" y="344"/>
                    </a:lnTo>
                    <a:lnTo>
                      <a:pt x="3109" y="477"/>
                    </a:lnTo>
                    <a:lnTo>
                      <a:pt x="3106" y="480"/>
                    </a:lnTo>
                    <a:lnTo>
                      <a:pt x="3099" y="488"/>
                    </a:lnTo>
                    <a:lnTo>
                      <a:pt x="3092" y="488"/>
                    </a:lnTo>
                    <a:lnTo>
                      <a:pt x="3088" y="488"/>
                    </a:lnTo>
                    <a:lnTo>
                      <a:pt x="3084" y="491"/>
                    </a:lnTo>
                    <a:lnTo>
                      <a:pt x="3081" y="495"/>
                    </a:lnTo>
                    <a:lnTo>
                      <a:pt x="3081" y="491"/>
                    </a:lnTo>
                    <a:lnTo>
                      <a:pt x="3081" y="491"/>
                    </a:lnTo>
                    <a:lnTo>
                      <a:pt x="3074" y="491"/>
                    </a:lnTo>
                    <a:lnTo>
                      <a:pt x="3074" y="491"/>
                    </a:lnTo>
                    <a:lnTo>
                      <a:pt x="3074" y="488"/>
                    </a:lnTo>
                    <a:lnTo>
                      <a:pt x="3070" y="491"/>
                    </a:lnTo>
                    <a:lnTo>
                      <a:pt x="3063" y="488"/>
                    </a:lnTo>
                    <a:lnTo>
                      <a:pt x="3059" y="488"/>
                    </a:lnTo>
                    <a:lnTo>
                      <a:pt x="3056" y="488"/>
                    </a:lnTo>
                    <a:lnTo>
                      <a:pt x="3056" y="491"/>
                    </a:lnTo>
                    <a:lnTo>
                      <a:pt x="3056" y="495"/>
                    </a:lnTo>
                    <a:lnTo>
                      <a:pt x="3056" y="498"/>
                    </a:lnTo>
                    <a:lnTo>
                      <a:pt x="3059" y="502"/>
                    </a:lnTo>
                    <a:lnTo>
                      <a:pt x="3063" y="502"/>
                    </a:lnTo>
                    <a:lnTo>
                      <a:pt x="3066" y="506"/>
                    </a:lnTo>
                    <a:lnTo>
                      <a:pt x="3070" y="506"/>
                    </a:lnTo>
                    <a:lnTo>
                      <a:pt x="3074" y="506"/>
                    </a:lnTo>
                    <a:lnTo>
                      <a:pt x="3074" y="502"/>
                    </a:lnTo>
                    <a:lnTo>
                      <a:pt x="3077" y="506"/>
                    </a:lnTo>
                    <a:lnTo>
                      <a:pt x="3081" y="513"/>
                    </a:lnTo>
                    <a:lnTo>
                      <a:pt x="3077" y="509"/>
                    </a:lnTo>
                    <a:lnTo>
                      <a:pt x="3074" y="513"/>
                    </a:lnTo>
                    <a:lnTo>
                      <a:pt x="3074" y="513"/>
                    </a:lnTo>
                    <a:lnTo>
                      <a:pt x="3077" y="516"/>
                    </a:lnTo>
                    <a:lnTo>
                      <a:pt x="3081" y="513"/>
                    </a:lnTo>
                    <a:lnTo>
                      <a:pt x="3084" y="523"/>
                    </a:lnTo>
                    <a:lnTo>
                      <a:pt x="3084" y="527"/>
                    </a:lnTo>
                    <a:lnTo>
                      <a:pt x="3084" y="531"/>
                    </a:lnTo>
                    <a:lnTo>
                      <a:pt x="3088" y="534"/>
                    </a:lnTo>
                    <a:lnTo>
                      <a:pt x="3092" y="538"/>
                    </a:lnTo>
                    <a:lnTo>
                      <a:pt x="3095" y="538"/>
                    </a:lnTo>
                    <a:lnTo>
                      <a:pt x="3099" y="541"/>
                    </a:lnTo>
                    <a:lnTo>
                      <a:pt x="3095" y="545"/>
                    </a:lnTo>
                    <a:lnTo>
                      <a:pt x="3092" y="545"/>
                    </a:lnTo>
                    <a:lnTo>
                      <a:pt x="3088" y="545"/>
                    </a:lnTo>
                    <a:lnTo>
                      <a:pt x="3088" y="545"/>
                    </a:lnTo>
                    <a:lnTo>
                      <a:pt x="3088" y="545"/>
                    </a:lnTo>
                    <a:lnTo>
                      <a:pt x="3088" y="549"/>
                    </a:lnTo>
                    <a:lnTo>
                      <a:pt x="3095" y="549"/>
                    </a:lnTo>
                    <a:lnTo>
                      <a:pt x="3099" y="552"/>
                    </a:lnTo>
                    <a:lnTo>
                      <a:pt x="3099" y="552"/>
                    </a:lnTo>
                    <a:lnTo>
                      <a:pt x="3099" y="556"/>
                    </a:lnTo>
                    <a:lnTo>
                      <a:pt x="3092" y="563"/>
                    </a:lnTo>
                    <a:lnTo>
                      <a:pt x="3092" y="563"/>
                    </a:lnTo>
                    <a:lnTo>
                      <a:pt x="3088" y="567"/>
                    </a:lnTo>
                    <a:lnTo>
                      <a:pt x="3088" y="567"/>
                    </a:lnTo>
                    <a:lnTo>
                      <a:pt x="3081" y="567"/>
                    </a:lnTo>
                    <a:lnTo>
                      <a:pt x="3077" y="563"/>
                    </a:lnTo>
                    <a:lnTo>
                      <a:pt x="3074" y="559"/>
                    </a:lnTo>
                    <a:lnTo>
                      <a:pt x="3066" y="559"/>
                    </a:lnTo>
                    <a:lnTo>
                      <a:pt x="3063" y="559"/>
                    </a:lnTo>
                    <a:lnTo>
                      <a:pt x="3063" y="559"/>
                    </a:lnTo>
                    <a:lnTo>
                      <a:pt x="3059" y="556"/>
                    </a:lnTo>
                    <a:lnTo>
                      <a:pt x="3059" y="556"/>
                    </a:lnTo>
                    <a:lnTo>
                      <a:pt x="3059" y="556"/>
                    </a:lnTo>
                    <a:lnTo>
                      <a:pt x="3059" y="559"/>
                    </a:lnTo>
                    <a:lnTo>
                      <a:pt x="3056" y="559"/>
                    </a:lnTo>
                    <a:lnTo>
                      <a:pt x="3056" y="559"/>
                    </a:lnTo>
                    <a:lnTo>
                      <a:pt x="3056" y="556"/>
                    </a:lnTo>
                    <a:lnTo>
                      <a:pt x="3056" y="556"/>
                    </a:lnTo>
                    <a:lnTo>
                      <a:pt x="3052" y="556"/>
                    </a:lnTo>
                    <a:lnTo>
                      <a:pt x="3049" y="552"/>
                    </a:lnTo>
                    <a:lnTo>
                      <a:pt x="3049" y="549"/>
                    </a:lnTo>
                    <a:lnTo>
                      <a:pt x="3049" y="552"/>
                    </a:lnTo>
                    <a:lnTo>
                      <a:pt x="3049" y="552"/>
                    </a:lnTo>
                    <a:lnTo>
                      <a:pt x="3049" y="556"/>
                    </a:lnTo>
                    <a:lnTo>
                      <a:pt x="3052" y="559"/>
                    </a:lnTo>
                    <a:lnTo>
                      <a:pt x="3052" y="559"/>
                    </a:lnTo>
                    <a:lnTo>
                      <a:pt x="3052" y="559"/>
                    </a:lnTo>
                    <a:lnTo>
                      <a:pt x="3041" y="563"/>
                    </a:lnTo>
                    <a:lnTo>
                      <a:pt x="3027" y="570"/>
                    </a:lnTo>
                    <a:lnTo>
                      <a:pt x="3023" y="570"/>
                    </a:lnTo>
                    <a:lnTo>
                      <a:pt x="3020" y="570"/>
                    </a:lnTo>
                    <a:lnTo>
                      <a:pt x="3013" y="574"/>
                    </a:lnTo>
                    <a:lnTo>
                      <a:pt x="3013" y="574"/>
                    </a:lnTo>
                    <a:lnTo>
                      <a:pt x="3013" y="574"/>
                    </a:lnTo>
                    <a:lnTo>
                      <a:pt x="3013" y="570"/>
                    </a:lnTo>
                    <a:lnTo>
                      <a:pt x="3009" y="574"/>
                    </a:lnTo>
                    <a:lnTo>
                      <a:pt x="3009" y="574"/>
                    </a:lnTo>
                    <a:lnTo>
                      <a:pt x="3009" y="577"/>
                    </a:lnTo>
                    <a:lnTo>
                      <a:pt x="3006" y="577"/>
                    </a:lnTo>
                    <a:lnTo>
                      <a:pt x="3002" y="581"/>
                    </a:lnTo>
                    <a:lnTo>
                      <a:pt x="2998" y="581"/>
                    </a:lnTo>
                    <a:lnTo>
                      <a:pt x="2988" y="584"/>
                    </a:lnTo>
                    <a:lnTo>
                      <a:pt x="2984" y="588"/>
                    </a:lnTo>
                    <a:lnTo>
                      <a:pt x="2981" y="588"/>
                    </a:lnTo>
                    <a:lnTo>
                      <a:pt x="2981" y="588"/>
                    </a:lnTo>
                    <a:lnTo>
                      <a:pt x="2977" y="584"/>
                    </a:lnTo>
                    <a:lnTo>
                      <a:pt x="2977" y="584"/>
                    </a:lnTo>
                    <a:lnTo>
                      <a:pt x="2977" y="588"/>
                    </a:lnTo>
                    <a:lnTo>
                      <a:pt x="2973" y="592"/>
                    </a:lnTo>
                    <a:lnTo>
                      <a:pt x="2973" y="592"/>
                    </a:lnTo>
                    <a:lnTo>
                      <a:pt x="2973" y="592"/>
                    </a:lnTo>
                    <a:lnTo>
                      <a:pt x="2970" y="595"/>
                    </a:lnTo>
                    <a:lnTo>
                      <a:pt x="2970" y="595"/>
                    </a:lnTo>
                    <a:lnTo>
                      <a:pt x="2966" y="595"/>
                    </a:lnTo>
                    <a:lnTo>
                      <a:pt x="2966" y="595"/>
                    </a:lnTo>
                    <a:lnTo>
                      <a:pt x="2963" y="595"/>
                    </a:lnTo>
                    <a:lnTo>
                      <a:pt x="2963" y="595"/>
                    </a:lnTo>
                    <a:lnTo>
                      <a:pt x="2963" y="599"/>
                    </a:lnTo>
                    <a:lnTo>
                      <a:pt x="2963" y="599"/>
                    </a:lnTo>
                    <a:lnTo>
                      <a:pt x="2963" y="599"/>
                    </a:lnTo>
                    <a:lnTo>
                      <a:pt x="2959" y="602"/>
                    </a:lnTo>
                    <a:lnTo>
                      <a:pt x="2955" y="602"/>
                    </a:lnTo>
                    <a:lnTo>
                      <a:pt x="2955" y="602"/>
                    </a:lnTo>
                    <a:lnTo>
                      <a:pt x="2955" y="606"/>
                    </a:lnTo>
                    <a:lnTo>
                      <a:pt x="2952" y="610"/>
                    </a:lnTo>
                    <a:lnTo>
                      <a:pt x="2948" y="610"/>
                    </a:lnTo>
                    <a:lnTo>
                      <a:pt x="2948" y="606"/>
                    </a:lnTo>
                    <a:lnTo>
                      <a:pt x="2948" y="606"/>
                    </a:lnTo>
                    <a:lnTo>
                      <a:pt x="2948" y="610"/>
                    </a:lnTo>
                    <a:lnTo>
                      <a:pt x="2948" y="610"/>
                    </a:lnTo>
                    <a:lnTo>
                      <a:pt x="2948" y="610"/>
                    </a:lnTo>
                    <a:lnTo>
                      <a:pt x="2945" y="613"/>
                    </a:lnTo>
                    <a:lnTo>
                      <a:pt x="2945" y="613"/>
                    </a:lnTo>
                    <a:lnTo>
                      <a:pt x="2941" y="613"/>
                    </a:lnTo>
                    <a:lnTo>
                      <a:pt x="2938" y="613"/>
                    </a:lnTo>
                    <a:lnTo>
                      <a:pt x="2938" y="617"/>
                    </a:lnTo>
                    <a:lnTo>
                      <a:pt x="2938" y="617"/>
                    </a:lnTo>
                    <a:lnTo>
                      <a:pt x="2930" y="620"/>
                    </a:lnTo>
                    <a:lnTo>
                      <a:pt x="2930" y="620"/>
                    </a:lnTo>
                    <a:lnTo>
                      <a:pt x="2927" y="620"/>
                    </a:lnTo>
                    <a:lnTo>
                      <a:pt x="2927" y="624"/>
                    </a:lnTo>
                    <a:lnTo>
                      <a:pt x="2923" y="624"/>
                    </a:lnTo>
                    <a:lnTo>
                      <a:pt x="2920" y="624"/>
                    </a:lnTo>
                    <a:lnTo>
                      <a:pt x="2916" y="628"/>
                    </a:lnTo>
                    <a:lnTo>
                      <a:pt x="2916" y="628"/>
                    </a:lnTo>
                    <a:lnTo>
                      <a:pt x="2916" y="628"/>
                    </a:lnTo>
                    <a:lnTo>
                      <a:pt x="2912" y="635"/>
                    </a:lnTo>
                    <a:lnTo>
                      <a:pt x="2912" y="638"/>
                    </a:lnTo>
                    <a:lnTo>
                      <a:pt x="2912" y="642"/>
                    </a:lnTo>
                    <a:lnTo>
                      <a:pt x="2909" y="638"/>
                    </a:lnTo>
                    <a:lnTo>
                      <a:pt x="2905" y="638"/>
                    </a:lnTo>
                    <a:lnTo>
                      <a:pt x="2898" y="631"/>
                    </a:lnTo>
                    <a:lnTo>
                      <a:pt x="2898" y="628"/>
                    </a:lnTo>
                    <a:lnTo>
                      <a:pt x="2895" y="624"/>
                    </a:lnTo>
                    <a:lnTo>
                      <a:pt x="2887" y="624"/>
                    </a:lnTo>
                    <a:lnTo>
                      <a:pt x="2884" y="620"/>
                    </a:lnTo>
                    <a:lnTo>
                      <a:pt x="2873" y="620"/>
                    </a:lnTo>
                    <a:lnTo>
                      <a:pt x="2869" y="620"/>
                    </a:lnTo>
                    <a:lnTo>
                      <a:pt x="2869" y="620"/>
                    </a:lnTo>
                    <a:lnTo>
                      <a:pt x="2866" y="624"/>
                    </a:lnTo>
                    <a:lnTo>
                      <a:pt x="2859" y="624"/>
                    </a:lnTo>
                    <a:lnTo>
                      <a:pt x="2855" y="628"/>
                    </a:lnTo>
                    <a:lnTo>
                      <a:pt x="2852" y="628"/>
                    </a:lnTo>
                    <a:lnTo>
                      <a:pt x="2848" y="628"/>
                    </a:lnTo>
                    <a:lnTo>
                      <a:pt x="2844" y="628"/>
                    </a:lnTo>
                    <a:lnTo>
                      <a:pt x="2844" y="628"/>
                    </a:lnTo>
                    <a:lnTo>
                      <a:pt x="2844" y="631"/>
                    </a:lnTo>
                    <a:lnTo>
                      <a:pt x="2844" y="631"/>
                    </a:lnTo>
                    <a:lnTo>
                      <a:pt x="2834" y="638"/>
                    </a:lnTo>
                    <a:lnTo>
                      <a:pt x="2826" y="645"/>
                    </a:lnTo>
                    <a:lnTo>
                      <a:pt x="2826" y="645"/>
                    </a:lnTo>
                    <a:lnTo>
                      <a:pt x="2826" y="642"/>
                    </a:lnTo>
                    <a:lnTo>
                      <a:pt x="2826" y="642"/>
                    </a:lnTo>
                    <a:lnTo>
                      <a:pt x="2826" y="642"/>
                    </a:lnTo>
                    <a:lnTo>
                      <a:pt x="2826" y="638"/>
                    </a:lnTo>
                    <a:lnTo>
                      <a:pt x="2830" y="635"/>
                    </a:lnTo>
                    <a:lnTo>
                      <a:pt x="2826" y="628"/>
                    </a:lnTo>
                    <a:lnTo>
                      <a:pt x="2830" y="628"/>
                    </a:lnTo>
                    <a:lnTo>
                      <a:pt x="2830" y="624"/>
                    </a:lnTo>
                    <a:lnTo>
                      <a:pt x="2826" y="624"/>
                    </a:lnTo>
                    <a:lnTo>
                      <a:pt x="2823" y="624"/>
                    </a:lnTo>
                    <a:lnTo>
                      <a:pt x="2819" y="628"/>
                    </a:lnTo>
                    <a:lnTo>
                      <a:pt x="2819" y="631"/>
                    </a:lnTo>
                    <a:lnTo>
                      <a:pt x="2812" y="631"/>
                    </a:lnTo>
                    <a:lnTo>
                      <a:pt x="2809" y="635"/>
                    </a:lnTo>
                    <a:lnTo>
                      <a:pt x="2805" y="638"/>
                    </a:lnTo>
                    <a:lnTo>
                      <a:pt x="2805" y="642"/>
                    </a:lnTo>
                    <a:lnTo>
                      <a:pt x="2805" y="645"/>
                    </a:lnTo>
                    <a:lnTo>
                      <a:pt x="2801" y="645"/>
                    </a:lnTo>
                    <a:lnTo>
                      <a:pt x="2798" y="642"/>
                    </a:lnTo>
                    <a:lnTo>
                      <a:pt x="2794" y="638"/>
                    </a:lnTo>
                    <a:lnTo>
                      <a:pt x="2791" y="642"/>
                    </a:lnTo>
                    <a:lnTo>
                      <a:pt x="2787" y="645"/>
                    </a:lnTo>
                    <a:lnTo>
                      <a:pt x="2787" y="642"/>
                    </a:lnTo>
                    <a:lnTo>
                      <a:pt x="2783" y="638"/>
                    </a:lnTo>
                    <a:lnTo>
                      <a:pt x="2776" y="642"/>
                    </a:lnTo>
                    <a:lnTo>
                      <a:pt x="2773" y="642"/>
                    </a:lnTo>
                    <a:lnTo>
                      <a:pt x="2773" y="645"/>
                    </a:lnTo>
                    <a:lnTo>
                      <a:pt x="2773" y="649"/>
                    </a:lnTo>
                    <a:lnTo>
                      <a:pt x="2769" y="653"/>
                    </a:lnTo>
                    <a:lnTo>
                      <a:pt x="2769" y="656"/>
                    </a:lnTo>
                    <a:lnTo>
                      <a:pt x="2769" y="660"/>
                    </a:lnTo>
                    <a:lnTo>
                      <a:pt x="2769" y="660"/>
                    </a:lnTo>
                    <a:lnTo>
                      <a:pt x="2766" y="663"/>
                    </a:lnTo>
                    <a:lnTo>
                      <a:pt x="2766" y="663"/>
                    </a:lnTo>
                    <a:lnTo>
                      <a:pt x="2766" y="667"/>
                    </a:lnTo>
                    <a:lnTo>
                      <a:pt x="2762" y="667"/>
                    </a:lnTo>
                    <a:lnTo>
                      <a:pt x="2762" y="667"/>
                    </a:lnTo>
                    <a:lnTo>
                      <a:pt x="2762" y="671"/>
                    </a:lnTo>
                    <a:lnTo>
                      <a:pt x="2758" y="674"/>
                    </a:lnTo>
                    <a:lnTo>
                      <a:pt x="2755" y="678"/>
                    </a:lnTo>
                    <a:lnTo>
                      <a:pt x="2748" y="685"/>
                    </a:lnTo>
                    <a:lnTo>
                      <a:pt x="2744" y="689"/>
                    </a:lnTo>
                    <a:lnTo>
                      <a:pt x="2744" y="692"/>
                    </a:lnTo>
                    <a:lnTo>
                      <a:pt x="2741" y="696"/>
                    </a:lnTo>
                    <a:lnTo>
                      <a:pt x="2741" y="703"/>
                    </a:lnTo>
                    <a:lnTo>
                      <a:pt x="2744" y="706"/>
                    </a:lnTo>
                    <a:lnTo>
                      <a:pt x="2748" y="706"/>
                    </a:lnTo>
                    <a:lnTo>
                      <a:pt x="2748" y="706"/>
                    </a:lnTo>
                    <a:lnTo>
                      <a:pt x="2751" y="706"/>
                    </a:lnTo>
                    <a:lnTo>
                      <a:pt x="2751" y="703"/>
                    </a:lnTo>
                    <a:lnTo>
                      <a:pt x="2755" y="703"/>
                    </a:lnTo>
                    <a:lnTo>
                      <a:pt x="2766" y="706"/>
                    </a:lnTo>
                    <a:lnTo>
                      <a:pt x="2769" y="710"/>
                    </a:lnTo>
                    <a:lnTo>
                      <a:pt x="2762" y="714"/>
                    </a:lnTo>
                    <a:lnTo>
                      <a:pt x="2758" y="717"/>
                    </a:lnTo>
                    <a:lnTo>
                      <a:pt x="2758" y="721"/>
                    </a:lnTo>
                    <a:lnTo>
                      <a:pt x="2758" y="724"/>
                    </a:lnTo>
                    <a:lnTo>
                      <a:pt x="2758" y="732"/>
                    </a:lnTo>
                    <a:lnTo>
                      <a:pt x="2758" y="739"/>
                    </a:lnTo>
                    <a:lnTo>
                      <a:pt x="2758" y="739"/>
                    </a:lnTo>
                    <a:lnTo>
                      <a:pt x="2766" y="739"/>
                    </a:lnTo>
                    <a:lnTo>
                      <a:pt x="2766" y="739"/>
                    </a:lnTo>
                    <a:lnTo>
                      <a:pt x="2769" y="750"/>
                    </a:lnTo>
                    <a:lnTo>
                      <a:pt x="2769" y="753"/>
                    </a:lnTo>
                    <a:lnTo>
                      <a:pt x="2766" y="757"/>
                    </a:lnTo>
                    <a:lnTo>
                      <a:pt x="2762" y="757"/>
                    </a:lnTo>
                    <a:lnTo>
                      <a:pt x="2758" y="757"/>
                    </a:lnTo>
                    <a:lnTo>
                      <a:pt x="2755" y="750"/>
                    </a:lnTo>
                    <a:lnTo>
                      <a:pt x="2758" y="750"/>
                    </a:lnTo>
                    <a:lnTo>
                      <a:pt x="2758" y="746"/>
                    </a:lnTo>
                    <a:lnTo>
                      <a:pt x="2762" y="742"/>
                    </a:lnTo>
                    <a:lnTo>
                      <a:pt x="2762" y="742"/>
                    </a:lnTo>
                    <a:lnTo>
                      <a:pt x="2758" y="746"/>
                    </a:lnTo>
                    <a:lnTo>
                      <a:pt x="2755" y="746"/>
                    </a:lnTo>
                    <a:lnTo>
                      <a:pt x="2748" y="746"/>
                    </a:lnTo>
                    <a:lnTo>
                      <a:pt x="2748" y="750"/>
                    </a:lnTo>
                    <a:lnTo>
                      <a:pt x="2748" y="750"/>
                    </a:lnTo>
                    <a:lnTo>
                      <a:pt x="2751" y="753"/>
                    </a:lnTo>
                    <a:lnTo>
                      <a:pt x="2744" y="757"/>
                    </a:lnTo>
                    <a:lnTo>
                      <a:pt x="2741" y="760"/>
                    </a:lnTo>
                    <a:lnTo>
                      <a:pt x="2741" y="764"/>
                    </a:lnTo>
                    <a:lnTo>
                      <a:pt x="2737" y="767"/>
                    </a:lnTo>
                    <a:lnTo>
                      <a:pt x="2737" y="771"/>
                    </a:lnTo>
                    <a:lnTo>
                      <a:pt x="2737" y="775"/>
                    </a:lnTo>
                    <a:lnTo>
                      <a:pt x="2737" y="778"/>
                    </a:lnTo>
                    <a:lnTo>
                      <a:pt x="2737" y="785"/>
                    </a:lnTo>
                    <a:lnTo>
                      <a:pt x="2744" y="793"/>
                    </a:lnTo>
                    <a:lnTo>
                      <a:pt x="2744" y="796"/>
                    </a:lnTo>
                    <a:lnTo>
                      <a:pt x="2737" y="800"/>
                    </a:lnTo>
                    <a:lnTo>
                      <a:pt x="2733" y="800"/>
                    </a:lnTo>
                    <a:lnTo>
                      <a:pt x="2730" y="800"/>
                    </a:lnTo>
                    <a:lnTo>
                      <a:pt x="2726" y="796"/>
                    </a:lnTo>
                    <a:lnTo>
                      <a:pt x="2723" y="800"/>
                    </a:lnTo>
                    <a:lnTo>
                      <a:pt x="2715" y="803"/>
                    </a:lnTo>
                    <a:lnTo>
                      <a:pt x="2705" y="811"/>
                    </a:lnTo>
                    <a:lnTo>
                      <a:pt x="2701" y="814"/>
                    </a:lnTo>
                    <a:lnTo>
                      <a:pt x="2698" y="818"/>
                    </a:lnTo>
                    <a:lnTo>
                      <a:pt x="2701" y="828"/>
                    </a:lnTo>
                    <a:lnTo>
                      <a:pt x="2701" y="836"/>
                    </a:lnTo>
                    <a:lnTo>
                      <a:pt x="2701" y="836"/>
                    </a:lnTo>
                    <a:lnTo>
                      <a:pt x="2701" y="839"/>
                    </a:lnTo>
                    <a:lnTo>
                      <a:pt x="2694" y="836"/>
                    </a:lnTo>
                    <a:lnTo>
                      <a:pt x="2687" y="839"/>
                    </a:lnTo>
                    <a:lnTo>
                      <a:pt x="2680" y="843"/>
                    </a:lnTo>
                    <a:lnTo>
                      <a:pt x="2676" y="846"/>
                    </a:lnTo>
                    <a:lnTo>
                      <a:pt x="2676" y="843"/>
                    </a:lnTo>
                    <a:lnTo>
                      <a:pt x="2672" y="843"/>
                    </a:lnTo>
                    <a:lnTo>
                      <a:pt x="2672" y="846"/>
                    </a:lnTo>
                    <a:lnTo>
                      <a:pt x="2672" y="846"/>
                    </a:lnTo>
                    <a:lnTo>
                      <a:pt x="2672" y="854"/>
                    </a:lnTo>
                    <a:lnTo>
                      <a:pt x="2672" y="854"/>
                    </a:lnTo>
                    <a:lnTo>
                      <a:pt x="2672" y="861"/>
                    </a:lnTo>
                    <a:lnTo>
                      <a:pt x="2672" y="864"/>
                    </a:lnTo>
                    <a:lnTo>
                      <a:pt x="2665" y="871"/>
                    </a:lnTo>
                    <a:lnTo>
                      <a:pt x="2658" y="882"/>
                    </a:lnTo>
                    <a:lnTo>
                      <a:pt x="2655" y="882"/>
                    </a:lnTo>
                    <a:lnTo>
                      <a:pt x="2651" y="889"/>
                    </a:lnTo>
                    <a:lnTo>
                      <a:pt x="2647" y="893"/>
                    </a:lnTo>
                    <a:lnTo>
                      <a:pt x="2644" y="897"/>
                    </a:lnTo>
                    <a:lnTo>
                      <a:pt x="2637" y="900"/>
                    </a:lnTo>
                    <a:lnTo>
                      <a:pt x="2637" y="897"/>
                    </a:lnTo>
                    <a:lnTo>
                      <a:pt x="2633" y="889"/>
                    </a:lnTo>
                    <a:lnTo>
                      <a:pt x="2633" y="882"/>
                    </a:lnTo>
                    <a:lnTo>
                      <a:pt x="2633" y="868"/>
                    </a:lnTo>
                    <a:lnTo>
                      <a:pt x="2629" y="861"/>
                    </a:lnTo>
                    <a:lnTo>
                      <a:pt x="2626" y="854"/>
                    </a:lnTo>
                    <a:lnTo>
                      <a:pt x="2626" y="846"/>
                    </a:lnTo>
                    <a:lnTo>
                      <a:pt x="2622" y="839"/>
                    </a:lnTo>
                    <a:lnTo>
                      <a:pt x="2622" y="832"/>
                    </a:lnTo>
                    <a:lnTo>
                      <a:pt x="2622" y="825"/>
                    </a:lnTo>
                    <a:lnTo>
                      <a:pt x="2619" y="814"/>
                    </a:lnTo>
                    <a:lnTo>
                      <a:pt x="2619" y="814"/>
                    </a:lnTo>
                    <a:lnTo>
                      <a:pt x="2619" y="814"/>
                    </a:lnTo>
                    <a:lnTo>
                      <a:pt x="2615" y="800"/>
                    </a:lnTo>
                    <a:lnTo>
                      <a:pt x="2615" y="796"/>
                    </a:lnTo>
                    <a:lnTo>
                      <a:pt x="2615" y="789"/>
                    </a:lnTo>
                    <a:lnTo>
                      <a:pt x="2612" y="782"/>
                    </a:lnTo>
                    <a:lnTo>
                      <a:pt x="2612" y="775"/>
                    </a:lnTo>
                    <a:lnTo>
                      <a:pt x="2612" y="760"/>
                    </a:lnTo>
                    <a:lnTo>
                      <a:pt x="2619" y="746"/>
                    </a:lnTo>
                    <a:lnTo>
                      <a:pt x="2619" y="739"/>
                    </a:lnTo>
                    <a:lnTo>
                      <a:pt x="2622" y="735"/>
                    </a:lnTo>
                    <a:lnTo>
                      <a:pt x="2626" y="732"/>
                    </a:lnTo>
                    <a:lnTo>
                      <a:pt x="2629" y="728"/>
                    </a:lnTo>
                    <a:lnTo>
                      <a:pt x="2637" y="724"/>
                    </a:lnTo>
                    <a:lnTo>
                      <a:pt x="2640" y="714"/>
                    </a:lnTo>
                    <a:lnTo>
                      <a:pt x="2640" y="710"/>
                    </a:lnTo>
                    <a:lnTo>
                      <a:pt x="2640" y="706"/>
                    </a:lnTo>
                    <a:lnTo>
                      <a:pt x="2644" y="706"/>
                    </a:lnTo>
                    <a:lnTo>
                      <a:pt x="2651" y="706"/>
                    </a:lnTo>
                    <a:lnTo>
                      <a:pt x="2655" y="703"/>
                    </a:lnTo>
                    <a:lnTo>
                      <a:pt x="2655" y="699"/>
                    </a:lnTo>
                    <a:lnTo>
                      <a:pt x="2662" y="699"/>
                    </a:lnTo>
                    <a:lnTo>
                      <a:pt x="2669" y="696"/>
                    </a:lnTo>
                    <a:lnTo>
                      <a:pt x="2676" y="692"/>
                    </a:lnTo>
                    <a:lnTo>
                      <a:pt x="2680" y="689"/>
                    </a:lnTo>
                    <a:lnTo>
                      <a:pt x="2687" y="685"/>
                    </a:lnTo>
                    <a:lnTo>
                      <a:pt x="2690" y="678"/>
                    </a:lnTo>
                    <a:lnTo>
                      <a:pt x="2698" y="674"/>
                    </a:lnTo>
                    <a:lnTo>
                      <a:pt x="2698" y="667"/>
                    </a:lnTo>
                    <a:lnTo>
                      <a:pt x="2705" y="660"/>
                    </a:lnTo>
                    <a:lnTo>
                      <a:pt x="2708" y="660"/>
                    </a:lnTo>
                    <a:lnTo>
                      <a:pt x="2712" y="653"/>
                    </a:lnTo>
                    <a:lnTo>
                      <a:pt x="2719" y="649"/>
                    </a:lnTo>
                    <a:lnTo>
                      <a:pt x="2730" y="642"/>
                    </a:lnTo>
                    <a:lnTo>
                      <a:pt x="2733" y="635"/>
                    </a:lnTo>
                    <a:lnTo>
                      <a:pt x="2741" y="635"/>
                    </a:lnTo>
                    <a:lnTo>
                      <a:pt x="2741" y="631"/>
                    </a:lnTo>
                    <a:lnTo>
                      <a:pt x="2741" y="628"/>
                    </a:lnTo>
                    <a:lnTo>
                      <a:pt x="2741" y="624"/>
                    </a:lnTo>
                    <a:lnTo>
                      <a:pt x="2751" y="620"/>
                    </a:lnTo>
                    <a:lnTo>
                      <a:pt x="2758" y="620"/>
                    </a:lnTo>
                    <a:lnTo>
                      <a:pt x="2762" y="617"/>
                    </a:lnTo>
                    <a:lnTo>
                      <a:pt x="2766" y="617"/>
                    </a:lnTo>
                    <a:lnTo>
                      <a:pt x="2769" y="617"/>
                    </a:lnTo>
                    <a:lnTo>
                      <a:pt x="2773" y="613"/>
                    </a:lnTo>
                    <a:lnTo>
                      <a:pt x="2776" y="613"/>
                    </a:lnTo>
                    <a:lnTo>
                      <a:pt x="2776" y="610"/>
                    </a:lnTo>
                    <a:lnTo>
                      <a:pt x="2773" y="610"/>
                    </a:lnTo>
                    <a:lnTo>
                      <a:pt x="2776" y="606"/>
                    </a:lnTo>
                    <a:lnTo>
                      <a:pt x="2776" y="602"/>
                    </a:lnTo>
                    <a:lnTo>
                      <a:pt x="2776" y="602"/>
                    </a:lnTo>
                    <a:lnTo>
                      <a:pt x="2780" y="599"/>
                    </a:lnTo>
                    <a:lnTo>
                      <a:pt x="2780" y="595"/>
                    </a:lnTo>
                    <a:lnTo>
                      <a:pt x="2780" y="595"/>
                    </a:lnTo>
                    <a:lnTo>
                      <a:pt x="2780" y="592"/>
                    </a:lnTo>
                    <a:lnTo>
                      <a:pt x="2780" y="592"/>
                    </a:lnTo>
                    <a:lnTo>
                      <a:pt x="2783" y="588"/>
                    </a:lnTo>
                    <a:lnTo>
                      <a:pt x="2783" y="581"/>
                    </a:lnTo>
                    <a:lnTo>
                      <a:pt x="2783" y="577"/>
                    </a:lnTo>
                    <a:lnTo>
                      <a:pt x="2787" y="574"/>
                    </a:lnTo>
                    <a:lnTo>
                      <a:pt x="2787" y="570"/>
                    </a:lnTo>
                    <a:lnTo>
                      <a:pt x="2791" y="567"/>
                    </a:lnTo>
                    <a:lnTo>
                      <a:pt x="2798" y="563"/>
                    </a:lnTo>
                    <a:lnTo>
                      <a:pt x="2801" y="563"/>
                    </a:lnTo>
                    <a:lnTo>
                      <a:pt x="2805" y="559"/>
                    </a:lnTo>
                    <a:lnTo>
                      <a:pt x="2798" y="556"/>
                    </a:lnTo>
                    <a:lnTo>
                      <a:pt x="2791" y="556"/>
                    </a:lnTo>
                    <a:lnTo>
                      <a:pt x="2776" y="559"/>
                    </a:lnTo>
                    <a:lnTo>
                      <a:pt x="2769" y="563"/>
                    </a:lnTo>
                    <a:lnTo>
                      <a:pt x="2769" y="567"/>
                    </a:lnTo>
                    <a:lnTo>
                      <a:pt x="2769" y="570"/>
                    </a:lnTo>
                    <a:lnTo>
                      <a:pt x="2766" y="574"/>
                    </a:lnTo>
                    <a:lnTo>
                      <a:pt x="2766" y="574"/>
                    </a:lnTo>
                    <a:lnTo>
                      <a:pt x="2766" y="581"/>
                    </a:lnTo>
                    <a:lnTo>
                      <a:pt x="2762" y="584"/>
                    </a:lnTo>
                    <a:lnTo>
                      <a:pt x="2766" y="584"/>
                    </a:lnTo>
                    <a:lnTo>
                      <a:pt x="2769" y="588"/>
                    </a:lnTo>
                    <a:lnTo>
                      <a:pt x="2766" y="592"/>
                    </a:lnTo>
                    <a:lnTo>
                      <a:pt x="2762" y="592"/>
                    </a:lnTo>
                    <a:lnTo>
                      <a:pt x="2762" y="588"/>
                    </a:lnTo>
                    <a:lnTo>
                      <a:pt x="2762" y="588"/>
                    </a:lnTo>
                    <a:lnTo>
                      <a:pt x="2758" y="584"/>
                    </a:lnTo>
                    <a:lnTo>
                      <a:pt x="2758" y="588"/>
                    </a:lnTo>
                    <a:lnTo>
                      <a:pt x="2755" y="588"/>
                    </a:lnTo>
                    <a:lnTo>
                      <a:pt x="2751" y="588"/>
                    </a:lnTo>
                    <a:lnTo>
                      <a:pt x="2744" y="595"/>
                    </a:lnTo>
                    <a:lnTo>
                      <a:pt x="2737" y="599"/>
                    </a:lnTo>
                    <a:lnTo>
                      <a:pt x="2733" y="602"/>
                    </a:lnTo>
                    <a:lnTo>
                      <a:pt x="2730" y="606"/>
                    </a:lnTo>
                    <a:lnTo>
                      <a:pt x="2715" y="617"/>
                    </a:lnTo>
                    <a:lnTo>
                      <a:pt x="2712" y="617"/>
                    </a:lnTo>
                    <a:lnTo>
                      <a:pt x="2708" y="620"/>
                    </a:lnTo>
                    <a:lnTo>
                      <a:pt x="2705" y="620"/>
                    </a:lnTo>
                    <a:lnTo>
                      <a:pt x="2705" y="620"/>
                    </a:lnTo>
                    <a:lnTo>
                      <a:pt x="2708" y="613"/>
                    </a:lnTo>
                    <a:lnTo>
                      <a:pt x="2712" y="610"/>
                    </a:lnTo>
                    <a:lnTo>
                      <a:pt x="2705" y="610"/>
                    </a:lnTo>
                    <a:lnTo>
                      <a:pt x="2701" y="610"/>
                    </a:lnTo>
                    <a:lnTo>
                      <a:pt x="2698" y="610"/>
                    </a:lnTo>
                    <a:lnTo>
                      <a:pt x="2701" y="606"/>
                    </a:lnTo>
                    <a:lnTo>
                      <a:pt x="2701" y="606"/>
                    </a:lnTo>
                    <a:lnTo>
                      <a:pt x="2701" y="606"/>
                    </a:lnTo>
                    <a:lnTo>
                      <a:pt x="2701" y="602"/>
                    </a:lnTo>
                    <a:lnTo>
                      <a:pt x="2701" y="599"/>
                    </a:lnTo>
                    <a:lnTo>
                      <a:pt x="2701" y="595"/>
                    </a:lnTo>
                    <a:lnTo>
                      <a:pt x="2705" y="592"/>
                    </a:lnTo>
                    <a:lnTo>
                      <a:pt x="2708" y="592"/>
                    </a:lnTo>
                    <a:lnTo>
                      <a:pt x="2708" y="577"/>
                    </a:lnTo>
                    <a:lnTo>
                      <a:pt x="2701" y="584"/>
                    </a:lnTo>
                    <a:lnTo>
                      <a:pt x="2698" y="588"/>
                    </a:lnTo>
                    <a:lnTo>
                      <a:pt x="2694" y="588"/>
                    </a:lnTo>
                    <a:lnTo>
                      <a:pt x="2690" y="584"/>
                    </a:lnTo>
                    <a:lnTo>
                      <a:pt x="2690" y="581"/>
                    </a:lnTo>
                    <a:lnTo>
                      <a:pt x="2683" y="581"/>
                    </a:lnTo>
                    <a:lnTo>
                      <a:pt x="2683" y="581"/>
                    </a:lnTo>
                    <a:lnTo>
                      <a:pt x="2680" y="581"/>
                    </a:lnTo>
                    <a:lnTo>
                      <a:pt x="2680" y="581"/>
                    </a:lnTo>
                    <a:lnTo>
                      <a:pt x="2662" y="584"/>
                    </a:lnTo>
                    <a:lnTo>
                      <a:pt x="2655" y="584"/>
                    </a:lnTo>
                    <a:lnTo>
                      <a:pt x="2651" y="584"/>
                    </a:lnTo>
                    <a:lnTo>
                      <a:pt x="2647" y="588"/>
                    </a:lnTo>
                    <a:lnTo>
                      <a:pt x="2640" y="592"/>
                    </a:lnTo>
                    <a:lnTo>
                      <a:pt x="2637" y="595"/>
                    </a:lnTo>
                    <a:lnTo>
                      <a:pt x="2633" y="602"/>
                    </a:lnTo>
                    <a:lnTo>
                      <a:pt x="2629" y="602"/>
                    </a:lnTo>
                    <a:lnTo>
                      <a:pt x="2622" y="610"/>
                    </a:lnTo>
                    <a:lnTo>
                      <a:pt x="2619" y="613"/>
                    </a:lnTo>
                    <a:lnTo>
                      <a:pt x="2619" y="617"/>
                    </a:lnTo>
                    <a:lnTo>
                      <a:pt x="2608" y="624"/>
                    </a:lnTo>
                    <a:lnTo>
                      <a:pt x="2601" y="628"/>
                    </a:lnTo>
                    <a:lnTo>
                      <a:pt x="2597" y="631"/>
                    </a:lnTo>
                    <a:lnTo>
                      <a:pt x="2597" y="635"/>
                    </a:lnTo>
                    <a:lnTo>
                      <a:pt x="2594" y="638"/>
                    </a:lnTo>
                    <a:lnTo>
                      <a:pt x="2586" y="645"/>
                    </a:lnTo>
                    <a:lnTo>
                      <a:pt x="2586" y="645"/>
                    </a:lnTo>
                    <a:lnTo>
                      <a:pt x="2586" y="642"/>
                    </a:lnTo>
                    <a:lnTo>
                      <a:pt x="2583" y="645"/>
                    </a:lnTo>
                    <a:lnTo>
                      <a:pt x="2586" y="653"/>
                    </a:lnTo>
                    <a:lnTo>
                      <a:pt x="2583" y="653"/>
                    </a:lnTo>
                    <a:lnTo>
                      <a:pt x="2583" y="656"/>
                    </a:lnTo>
                    <a:lnTo>
                      <a:pt x="2590" y="653"/>
                    </a:lnTo>
                    <a:lnTo>
                      <a:pt x="2601" y="656"/>
                    </a:lnTo>
                    <a:lnTo>
                      <a:pt x="2601" y="660"/>
                    </a:lnTo>
                    <a:lnTo>
                      <a:pt x="2604" y="663"/>
                    </a:lnTo>
                    <a:lnTo>
                      <a:pt x="2604" y="663"/>
                    </a:lnTo>
                    <a:lnTo>
                      <a:pt x="2597" y="663"/>
                    </a:lnTo>
                    <a:lnTo>
                      <a:pt x="2597" y="667"/>
                    </a:lnTo>
                    <a:lnTo>
                      <a:pt x="2594" y="663"/>
                    </a:lnTo>
                    <a:lnTo>
                      <a:pt x="2590" y="663"/>
                    </a:lnTo>
                    <a:lnTo>
                      <a:pt x="2590" y="667"/>
                    </a:lnTo>
                    <a:lnTo>
                      <a:pt x="2583" y="667"/>
                    </a:lnTo>
                    <a:lnTo>
                      <a:pt x="2579" y="667"/>
                    </a:lnTo>
                    <a:lnTo>
                      <a:pt x="2579" y="663"/>
                    </a:lnTo>
                    <a:lnTo>
                      <a:pt x="2572" y="663"/>
                    </a:lnTo>
                    <a:lnTo>
                      <a:pt x="2569" y="667"/>
                    </a:lnTo>
                    <a:lnTo>
                      <a:pt x="2569" y="667"/>
                    </a:lnTo>
                    <a:lnTo>
                      <a:pt x="2561" y="667"/>
                    </a:lnTo>
                    <a:lnTo>
                      <a:pt x="2561" y="671"/>
                    </a:lnTo>
                    <a:lnTo>
                      <a:pt x="2558" y="674"/>
                    </a:lnTo>
                    <a:lnTo>
                      <a:pt x="2551" y="671"/>
                    </a:lnTo>
                    <a:lnTo>
                      <a:pt x="2551" y="671"/>
                    </a:lnTo>
                    <a:lnTo>
                      <a:pt x="2547" y="671"/>
                    </a:lnTo>
                    <a:lnTo>
                      <a:pt x="2543" y="674"/>
                    </a:lnTo>
                    <a:lnTo>
                      <a:pt x="2540" y="674"/>
                    </a:lnTo>
                    <a:lnTo>
                      <a:pt x="2533" y="674"/>
                    </a:lnTo>
                    <a:lnTo>
                      <a:pt x="2529" y="674"/>
                    </a:lnTo>
                    <a:lnTo>
                      <a:pt x="2522" y="671"/>
                    </a:lnTo>
                    <a:lnTo>
                      <a:pt x="2522" y="667"/>
                    </a:lnTo>
                    <a:lnTo>
                      <a:pt x="2526" y="667"/>
                    </a:lnTo>
                    <a:lnTo>
                      <a:pt x="2533" y="667"/>
                    </a:lnTo>
                    <a:lnTo>
                      <a:pt x="2540" y="667"/>
                    </a:lnTo>
                    <a:lnTo>
                      <a:pt x="2543" y="663"/>
                    </a:lnTo>
                    <a:lnTo>
                      <a:pt x="2543" y="663"/>
                    </a:lnTo>
                    <a:lnTo>
                      <a:pt x="2536" y="660"/>
                    </a:lnTo>
                    <a:lnTo>
                      <a:pt x="2533" y="656"/>
                    </a:lnTo>
                    <a:lnTo>
                      <a:pt x="2529" y="656"/>
                    </a:lnTo>
                    <a:lnTo>
                      <a:pt x="2529" y="653"/>
                    </a:lnTo>
                    <a:lnTo>
                      <a:pt x="2522" y="653"/>
                    </a:lnTo>
                    <a:lnTo>
                      <a:pt x="2518" y="653"/>
                    </a:lnTo>
                    <a:lnTo>
                      <a:pt x="2518" y="656"/>
                    </a:lnTo>
                    <a:lnTo>
                      <a:pt x="2515" y="656"/>
                    </a:lnTo>
                    <a:lnTo>
                      <a:pt x="2515" y="653"/>
                    </a:lnTo>
                    <a:lnTo>
                      <a:pt x="2508" y="653"/>
                    </a:lnTo>
                    <a:lnTo>
                      <a:pt x="2504" y="653"/>
                    </a:lnTo>
                    <a:lnTo>
                      <a:pt x="2493" y="649"/>
                    </a:lnTo>
                    <a:lnTo>
                      <a:pt x="2486" y="649"/>
                    </a:lnTo>
                    <a:lnTo>
                      <a:pt x="2483" y="649"/>
                    </a:lnTo>
                    <a:lnTo>
                      <a:pt x="2479" y="649"/>
                    </a:lnTo>
                    <a:lnTo>
                      <a:pt x="2479" y="653"/>
                    </a:lnTo>
                    <a:lnTo>
                      <a:pt x="2479" y="653"/>
                    </a:lnTo>
                    <a:lnTo>
                      <a:pt x="2479" y="656"/>
                    </a:lnTo>
                    <a:lnTo>
                      <a:pt x="2475" y="656"/>
                    </a:lnTo>
                    <a:lnTo>
                      <a:pt x="2472" y="656"/>
                    </a:lnTo>
                    <a:lnTo>
                      <a:pt x="2475" y="660"/>
                    </a:lnTo>
                    <a:lnTo>
                      <a:pt x="2475" y="660"/>
                    </a:lnTo>
                    <a:lnTo>
                      <a:pt x="2475" y="663"/>
                    </a:lnTo>
                    <a:lnTo>
                      <a:pt x="2472" y="663"/>
                    </a:lnTo>
                    <a:lnTo>
                      <a:pt x="2468" y="663"/>
                    </a:lnTo>
                    <a:lnTo>
                      <a:pt x="2468" y="660"/>
                    </a:lnTo>
                    <a:lnTo>
                      <a:pt x="2465" y="660"/>
                    </a:lnTo>
                    <a:lnTo>
                      <a:pt x="2458" y="660"/>
                    </a:lnTo>
                    <a:lnTo>
                      <a:pt x="2454" y="660"/>
                    </a:lnTo>
                    <a:lnTo>
                      <a:pt x="2454" y="663"/>
                    </a:lnTo>
                    <a:lnTo>
                      <a:pt x="2447" y="663"/>
                    </a:lnTo>
                    <a:lnTo>
                      <a:pt x="2425" y="656"/>
                    </a:lnTo>
                    <a:lnTo>
                      <a:pt x="2425" y="656"/>
                    </a:lnTo>
                    <a:lnTo>
                      <a:pt x="2425" y="663"/>
                    </a:lnTo>
                    <a:lnTo>
                      <a:pt x="2422" y="663"/>
                    </a:lnTo>
                    <a:lnTo>
                      <a:pt x="2418" y="663"/>
                    </a:lnTo>
                    <a:lnTo>
                      <a:pt x="2418" y="663"/>
                    </a:lnTo>
                    <a:lnTo>
                      <a:pt x="2415" y="663"/>
                    </a:lnTo>
                    <a:lnTo>
                      <a:pt x="2415" y="660"/>
                    </a:lnTo>
                    <a:lnTo>
                      <a:pt x="2411" y="660"/>
                    </a:lnTo>
                    <a:lnTo>
                      <a:pt x="2407" y="656"/>
                    </a:lnTo>
                    <a:lnTo>
                      <a:pt x="2404" y="656"/>
                    </a:lnTo>
                    <a:lnTo>
                      <a:pt x="2400" y="656"/>
                    </a:lnTo>
                    <a:lnTo>
                      <a:pt x="2393" y="660"/>
                    </a:lnTo>
                    <a:lnTo>
                      <a:pt x="2379" y="660"/>
                    </a:lnTo>
                    <a:lnTo>
                      <a:pt x="2357" y="660"/>
                    </a:lnTo>
                    <a:lnTo>
                      <a:pt x="2346" y="663"/>
                    </a:lnTo>
                    <a:lnTo>
                      <a:pt x="2343" y="667"/>
                    </a:lnTo>
                    <a:lnTo>
                      <a:pt x="2336" y="671"/>
                    </a:lnTo>
                    <a:lnTo>
                      <a:pt x="2332" y="678"/>
                    </a:lnTo>
                    <a:lnTo>
                      <a:pt x="2325" y="681"/>
                    </a:lnTo>
                    <a:lnTo>
                      <a:pt x="2311" y="692"/>
                    </a:lnTo>
                    <a:lnTo>
                      <a:pt x="2307" y="696"/>
                    </a:lnTo>
                    <a:lnTo>
                      <a:pt x="2307" y="699"/>
                    </a:lnTo>
                    <a:lnTo>
                      <a:pt x="2303" y="706"/>
                    </a:lnTo>
                    <a:lnTo>
                      <a:pt x="2296" y="706"/>
                    </a:lnTo>
                    <a:lnTo>
                      <a:pt x="2293" y="710"/>
                    </a:lnTo>
                    <a:lnTo>
                      <a:pt x="2293" y="710"/>
                    </a:lnTo>
                    <a:lnTo>
                      <a:pt x="2289" y="714"/>
                    </a:lnTo>
                    <a:lnTo>
                      <a:pt x="2282" y="721"/>
                    </a:lnTo>
                    <a:lnTo>
                      <a:pt x="2278" y="721"/>
                    </a:lnTo>
                    <a:lnTo>
                      <a:pt x="2275" y="728"/>
                    </a:lnTo>
                    <a:lnTo>
                      <a:pt x="2268" y="732"/>
                    </a:lnTo>
                    <a:lnTo>
                      <a:pt x="2264" y="735"/>
                    </a:lnTo>
                    <a:lnTo>
                      <a:pt x="2264" y="735"/>
                    </a:lnTo>
                    <a:lnTo>
                      <a:pt x="2261" y="739"/>
                    </a:lnTo>
                    <a:lnTo>
                      <a:pt x="2261" y="739"/>
                    </a:lnTo>
                    <a:lnTo>
                      <a:pt x="2257" y="742"/>
                    </a:lnTo>
                    <a:lnTo>
                      <a:pt x="2257" y="742"/>
                    </a:lnTo>
                    <a:lnTo>
                      <a:pt x="2253" y="746"/>
                    </a:lnTo>
                    <a:lnTo>
                      <a:pt x="2250" y="750"/>
                    </a:lnTo>
                    <a:lnTo>
                      <a:pt x="2246" y="753"/>
                    </a:lnTo>
                    <a:lnTo>
                      <a:pt x="2228" y="767"/>
                    </a:lnTo>
                    <a:lnTo>
                      <a:pt x="2225" y="771"/>
                    </a:lnTo>
                    <a:lnTo>
                      <a:pt x="2225" y="771"/>
                    </a:lnTo>
                    <a:lnTo>
                      <a:pt x="2221" y="771"/>
                    </a:lnTo>
                    <a:lnTo>
                      <a:pt x="2218" y="775"/>
                    </a:lnTo>
                    <a:lnTo>
                      <a:pt x="2210" y="782"/>
                    </a:lnTo>
                    <a:lnTo>
                      <a:pt x="2210" y="782"/>
                    </a:lnTo>
                    <a:lnTo>
                      <a:pt x="2200" y="789"/>
                    </a:lnTo>
                    <a:lnTo>
                      <a:pt x="2196" y="793"/>
                    </a:lnTo>
                    <a:lnTo>
                      <a:pt x="2196" y="793"/>
                    </a:lnTo>
                    <a:lnTo>
                      <a:pt x="2203" y="796"/>
                    </a:lnTo>
                    <a:lnTo>
                      <a:pt x="2207" y="800"/>
                    </a:lnTo>
                    <a:lnTo>
                      <a:pt x="2218" y="800"/>
                    </a:lnTo>
                    <a:lnTo>
                      <a:pt x="2225" y="796"/>
                    </a:lnTo>
                    <a:lnTo>
                      <a:pt x="2228" y="796"/>
                    </a:lnTo>
                    <a:lnTo>
                      <a:pt x="2228" y="800"/>
                    </a:lnTo>
                    <a:lnTo>
                      <a:pt x="2228" y="803"/>
                    </a:lnTo>
                    <a:lnTo>
                      <a:pt x="2228" y="807"/>
                    </a:lnTo>
                    <a:lnTo>
                      <a:pt x="2228" y="807"/>
                    </a:lnTo>
                    <a:lnTo>
                      <a:pt x="2228" y="811"/>
                    </a:lnTo>
                    <a:lnTo>
                      <a:pt x="2228" y="814"/>
                    </a:lnTo>
                    <a:lnTo>
                      <a:pt x="2228" y="821"/>
                    </a:lnTo>
                    <a:lnTo>
                      <a:pt x="2228" y="821"/>
                    </a:lnTo>
                    <a:lnTo>
                      <a:pt x="2232" y="818"/>
                    </a:lnTo>
                    <a:lnTo>
                      <a:pt x="2235" y="818"/>
                    </a:lnTo>
                    <a:lnTo>
                      <a:pt x="2239" y="818"/>
                    </a:lnTo>
                    <a:lnTo>
                      <a:pt x="2239" y="814"/>
                    </a:lnTo>
                    <a:lnTo>
                      <a:pt x="2235" y="811"/>
                    </a:lnTo>
                    <a:lnTo>
                      <a:pt x="2239" y="807"/>
                    </a:lnTo>
                    <a:lnTo>
                      <a:pt x="2243" y="807"/>
                    </a:lnTo>
                    <a:lnTo>
                      <a:pt x="2246" y="807"/>
                    </a:lnTo>
                    <a:lnTo>
                      <a:pt x="2246" y="807"/>
                    </a:lnTo>
                    <a:lnTo>
                      <a:pt x="2243" y="811"/>
                    </a:lnTo>
                    <a:lnTo>
                      <a:pt x="2239" y="811"/>
                    </a:lnTo>
                    <a:lnTo>
                      <a:pt x="2243" y="814"/>
                    </a:lnTo>
                    <a:lnTo>
                      <a:pt x="2246" y="818"/>
                    </a:lnTo>
                    <a:lnTo>
                      <a:pt x="2246" y="818"/>
                    </a:lnTo>
                    <a:lnTo>
                      <a:pt x="2246" y="821"/>
                    </a:lnTo>
                    <a:lnTo>
                      <a:pt x="2243" y="825"/>
                    </a:lnTo>
                    <a:lnTo>
                      <a:pt x="2239" y="825"/>
                    </a:lnTo>
                    <a:lnTo>
                      <a:pt x="2239" y="825"/>
                    </a:lnTo>
                    <a:lnTo>
                      <a:pt x="2246" y="828"/>
                    </a:lnTo>
                    <a:lnTo>
                      <a:pt x="2253" y="825"/>
                    </a:lnTo>
                    <a:lnTo>
                      <a:pt x="2257" y="825"/>
                    </a:lnTo>
                    <a:lnTo>
                      <a:pt x="2264" y="818"/>
                    </a:lnTo>
                    <a:lnTo>
                      <a:pt x="2264" y="821"/>
                    </a:lnTo>
                    <a:lnTo>
                      <a:pt x="2264" y="825"/>
                    </a:lnTo>
                    <a:lnTo>
                      <a:pt x="2261" y="828"/>
                    </a:lnTo>
                    <a:lnTo>
                      <a:pt x="2264" y="825"/>
                    </a:lnTo>
                    <a:lnTo>
                      <a:pt x="2268" y="821"/>
                    </a:lnTo>
                    <a:lnTo>
                      <a:pt x="2268" y="814"/>
                    </a:lnTo>
                    <a:lnTo>
                      <a:pt x="2271" y="814"/>
                    </a:lnTo>
                    <a:lnTo>
                      <a:pt x="2268" y="814"/>
                    </a:lnTo>
                    <a:lnTo>
                      <a:pt x="2268" y="807"/>
                    </a:lnTo>
                    <a:lnTo>
                      <a:pt x="2278" y="811"/>
                    </a:lnTo>
                    <a:lnTo>
                      <a:pt x="2282" y="811"/>
                    </a:lnTo>
                    <a:lnTo>
                      <a:pt x="2286" y="807"/>
                    </a:lnTo>
                    <a:lnTo>
                      <a:pt x="2289" y="807"/>
                    </a:lnTo>
                    <a:lnTo>
                      <a:pt x="2289" y="807"/>
                    </a:lnTo>
                    <a:lnTo>
                      <a:pt x="2289" y="807"/>
                    </a:lnTo>
                    <a:lnTo>
                      <a:pt x="2293" y="811"/>
                    </a:lnTo>
                    <a:lnTo>
                      <a:pt x="2296" y="811"/>
                    </a:lnTo>
                    <a:lnTo>
                      <a:pt x="2296" y="814"/>
                    </a:lnTo>
                    <a:lnTo>
                      <a:pt x="2300" y="818"/>
                    </a:lnTo>
                    <a:lnTo>
                      <a:pt x="2300" y="821"/>
                    </a:lnTo>
                    <a:lnTo>
                      <a:pt x="2300" y="821"/>
                    </a:lnTo>
                    <a:lnTo>
                      <a:pt x="2307" y="825"/>
                    </a:lnTo>
                    <a:lnTo>
                      <a:pt x="2311" y="828"/>
                    </a:lnTo>
                    <a:lnTo>
                      <a:pt x="2321" y="832"/>
                    </a:lnTo>
                    <a:lnTo>
                      <a:pt x="2321" y="836"/>
                    </a:lnTo>
                    <a:lnTo>
                      <a:pt x="2321" y="836"/>
                    </a:lnTo>
                    <a:lnTo>
                      <a:pt x="2321" y="839"/>
                    </a:lnTo>
                    <a:lnTo>
                      <a:pt x="2318" y="843"/>
                    </a:lnTo>
                    <a:lnTo>
                      <a:pt x="2311" y="839"/>
                    </a:lnTo>
                    <a:lnTo>
                      <a:pt x="2307" y="839"/>
                    </a:lnTo>
                    <a:lnTo>
                      <a:pt x="2303" y="839"/>
                    </a:lnTo>
                    <a:lnTo>
                      <a:pt x="2300" y="836"/>
                    </a:lnTo>
                    <a:lnTo>
                      <a:pt x="2296" y="836"/>
                    </a:lnTo>
                    <a:lnTo>
                      <a:pt x="2293" y="836"/>
                    </a:lnTo>
                    <a:lnTo>
                      <a:pt x="2296" y="836"/>
                    </a:lnTo>
                    <a:lnTo>
                      <a:pt x="2300" y="839"/>
                    </a:lnTo>
                    <a:lnTo>
                      <a:pt x="2307" y="839"/>
                    </a:lnTo>
                    <a:lnTo>
                      <a:pt x="2311" y="839"/>
                    </a:lnTo>
                    <a:lnTo>
                      <a:pt x="2314" y="843"/>
                    </a:lnTo>
                    <a:lnTo>
                      <a:pt x="2318" y="846"/>
                    </a:lnTo>
                    <a:lnTo>
                      <a:pt x="2318" y="850"/>
                    </a:lnTo>
                    <a:lnTo>
                      <a:pt x="2321" y="854"/>
                    </a:lnTo>
                    <a:lnTo>
                      <a:pt x="2318" y="857"/>
                    </a:lnTo>
                    <a:lnTo>
                      <a:pt x="2325" y="864"/>
                    </a:lnTo>
                    <a:lnTo>
                      <a:pt x="2321" y="868"/>
                    </a:lnTo>
                    <a:lnTo>
                      <a:pt x="2321" y="871"/>
                    </a:lnTo>
                    <a:lnTo>
                      <a:pt x="2321" y="875"/>
                    </a:lnTo>
                    <a:lnTo>
                      <a:pt x="2318" y="879"/>
                    </a:lnTo>
                    <a:lnTo>
                      <a:pt x="2314" y="879"/>
                    </a:lnTo>
                    <a:lnTo>
                      <a:pt x="2311" y="886"/>
                    </a:lnTo>
                    <a:lnTo>
                      <a:pt x="2311" y="886"/>
                    </a:lnTo>
                    <a:lnTo>
                      <a:pt x="2311" y="889"/>
                    </a:lnTo>
                    <a:lnTo>
                      <a:pt x="2311" y="889"/>
                    </a:lnTo>
                    <a:lnTo>
                      <a:pt x="2307" y="889"/>
                    </a:lnTo>
                    <a:lnTo>
                      <a:pt x="2307" y="897"/>
                    </a:lnTo>
                    <a:lnTo>
                      <a:pt x="2307" y="900"/>
                    </a:lnTo>
                    <a:lnTo>
                      <a:pt x="2303" y="904"/>
                    </a:lnTo>
                    <a:lnTo>
                      <a:pt x="2303" y="911"/>
                    </a:lnTo>
                    <a:lnTo>
                      <a:pt x="2307" y="918"/>
                    </a:lnTo>
                    <a:lnTo>
                      <a:pt x="2307" y="922"/>
                    </a:lnTo>
                    <a:lnTo>
                      <a:pt x="2307" y="922"/>
                    </a:lnTo>
                    <a:lnTo>
                      <a:pt x="2307" y="925"/>
                    </a:lnTo>
                    <a:lnTo>
                      <a:pt x="2307" y="936"/>
                    </a:lnTo>
                    <a:lnTo>
                      <a:pt x="2307" y="940"/>
                    </a:lnTo>
                    <a:lnTo>
                      <a:pt x="2303" y="947"/>
                    </a:lnTo>
                    <a:lnTo>
                      <a:pt x="2303" y="950"/>
                    </a:lnTo>
                    <a:lnTo>
                      <a:pt x="2303" y="954"/>
                    </a:lnTo>
                    <a:lnTo>
                      <a:pt x="2300" y="958"/>
                    </a:lnTo>
                    <a:lnTo>
                      <a:pt x="2300" y="965"/>
                    </a:lnTo>
                    <a:lnTo>
                      <a:pt x="2296" y="968"/>
                    </a:lnTo>
                    <a:lnTo>
                      <a:pt x="2293" y="968"/>
                    </a:lnTo>
                    <a:lnTo>
                      <a:pt x="2293" y="972"/>
                    </a:lnTo>
                    <a:lnTo>
                      <a:pt x="2289" y="976"/>
                    </a:lnTo>
                    <a:lnTo>
                      <a:pt x="2282" y="983"/>
                    </a:lnTo>
                    <a:lnTo>
                      <a:pt x="2275" y="990"/>
                    </a:lnTo>
                    <a:lnTo>
                      <a:pt x="2268" y="997"/>
                    </a:lnTo>
                    <a:lnTo>
                      <a:pt x="2264" y="1004"/>
                    </a:lnTo>
                    <a:lnTo>
                      <a:pt x="2261" y="1015"/>
                    </a:lnTo>
                    <a:lnTo>
                      <a:pt x="2257" y="1022"/>
                    </a:lnTo>
                    <a:lnTo>
                      <a:pt x="2257" y="1026"/>
                    </a:lnTo>
                    <a:lnTo>
                      <a:pt x="2250" y="1029"/>
                    </a:lnTo>
                    <a:lnTo>
                      <a:pt x="2250" y="1033"/>
                    </a:lnTo>
                    <a:lnTo>
                      <a:pt x="2232" y="1051"/>
                    </a:lnTo>
                    <a:lnTo>
                      <a:pt x="2228" y="1054"/>
                    </a:lnTo>
                    <a:lnTo>
                      <a:pt x="2225" y="1058"/>
                    </a:lnTo>
                    <a:lnTo>
                      <a:pt x="2218" y="1065"/>
                    </a:lnTo>
                    <a:lnTo>
                      <a:pt x="2214" y="1069"/>
                    </a:lnTo>
                    <a:lnTo>
                      <a:pt x="2210" y="1072"/>
                    </a:lnTo>
                    <a:lnTo>
                      <a:pt x="2207" y="1076"/>
                    </a:lnTo>
                    <a:lnTo>
                      <a:pt x="2207" y="1076"/>
                    </a:lnTo>
                    <a:lnTo>
                      <a:pt x="2203" y="1083"/>
                    </a:lnTo>
                    <a:lnTo>
                      <a:pt x="2200" y="1087"/>
                    </a:lnTo>
                    <a:lnTo>
                      <a:pt x="2196" y="1094"/>
                    </a:lnTo>
                    <a:lnTo>
                      <a:pt x="2178" y="1105"/>
                    </a:lnTo>
                    <a:lnTo>
                      <a:pt x="2175" y="1108"/>
                    </a:lnTo>
                    <a:lnTo>
                      <a:pt x="2171" y="1108"/>
                    </a:lnTo>
                    <a:lnTo>
                      <a:pt x="2167" y="1108"/>
                    </a:lnTo>
                    <a:lnTo>
                      <a:pt x="2157" y="1112"/>
                    </a:lnTo>
                    <a:lnTo>
                      <a:pt x="2153" y="1112"/>
                    </a:lnTo>
                    <a:lnTo>
                      <a:pt x="2153" y="1108"/>
                    </a:lnTo>
                    <a:lnTo>
                      <a:pt x="2149" y="1108"/>
                    </a:lnTo>
                    <a:lnTo>
                      <a:pt x="2146" y="1108"/>
                    </a:lnTo>
                    <a:lnTo>
                      <a:pt x="2142" y="1108"/>
                    </a:lnTo>
                    <a:lnTo>
                      <a:pt x="2139" y="1108"/>
                    </a:lnTo>
                    <a:lnTo>
                      <a:pt x="2139" y="1105"/>
                    </a:lnTo>
                    <a:lnTo>
                      <a:pt x="2139" y="1101"/>
                    </a:lnTo>
                    <a:lnTo>
                      <a:pt x="2139" y="1101"/>
                    </a:lnTo>
                    <a:lnTo>
                      <a:pt x="2139" y="1098"/>
                    </a:lnTo>
                    <a:lnTo>
                      <a:pt x="2139" y="1098"/>
                    </a:lnTo>
                    <a:lnTo>
                      <a:pt x="2132" y="1101"/>
                    </a:lnTo>
                    <a:lnTo>
                      <a:pt x="2132" y="1101"/>
                    </a:lnTo>
                    <a:lnTo>
                      <a:pt x="2132" y="1098"/>
                    </a:lnTo>
                    <a:lnTo>
                      <a:pt x="2132" y="1098"/>
                    </a:lnTo>
                    <a:lnTo>
                      <a:pt x="2128" y="1094"/>
                    </a:lnTo>
                    <a:lnTo>
                      <a:pt x="2128" y="1101"/>
                    </a:lnTo>
                    <a:lnTo>
                      <a:pt x="2121" y="1105"/>
                    </a:lnTo>
                    <a:lnTo>
                      <a:pt x="2121" y="1108"/>
                    </a:lnTo>
                    <a:lnTo>
                      <a:pt x="2117" y="1108"/>
                    </a:lnTo>
                    <a:lnTo>
                      <a:pt x="2117" y="1112"/>
                    </a:lnTo>
                    <a:lnTo>
                      <a:pt x="2110" y="1112"/>
                    </a:lnTo>
                    <a:lnTo>
                      <a:pt x="2106" y="1112"/>
                    </a:lnTo>
                    <a:lnTo>
                      <a:pt x="2106" y="1115"/>
                    </a:lnTo>
                    <a:lnTo>
                      <a:pt x="2106" y="1119"/>
                    </a:lnTo>
                    <a:lnTo>
                      <a:pt x="2106" y="1119"/>
                    </a:lnTo>
                    <a:lnTo>
                      <a:pt x="2103" y="1115"/>
                    </a:lnTo>
                    <a:lnTo>
                      <a:pt x="2103" y="1115"/>
                    </a:lnTo>
                    <a:lnTo>
                      <a:pt x="2103" y="1108"/>
                    </a:lnTo>
                    <a:lnTo>
                      <a:pt x="2110" y="1101"/>
                    </a:lnTo>
                    <a:lnTo>
                      <a:pt x="2117" y="1094"/>
                    </a:lnTo>
                    <a:lnTo>
                      <a:pt x="2117" y="1076"/>
                    </a:lnTo>
                    <a:lnTo>
                      <a:pt x="2114" y="1065"/>
                    </a:lnTo>
                    <a:lnTo>
                      <a:pt x="2110" y="1062"/>
                    </a:lnTo>
                    <a:lnTo>
                      <a:pt x="2124" y="1051"/>
                    </a:lnTo>
                    <a:lnTo>
                      <a:pt x="2128" y="1047"/>
                    </a:lnTo>
                    <a:lnTo>
                      <a:pt x="2149" y="1051"/>
                    </a:lnTo>
                    <a:lnTo>
                      <a:pt x="2149" y="1054"/>
                    </a:lnTo>
                    <a:lnTo>
                      <a:pt x="2153" y="1051"/>
                    </a:lnTo>
                    <a:lnTo>
                      <a:pt x="2157" y="1044"/>
                    </a:lnTo>
                    <a:lnTo>
                      <a:pt x="2160" y="1037"/>
                    </a:lnTo>
                    <a:lnTo>
                      <a:pt x="2167" y="1026"/>
                    </a:lnTo>
                    <a:lnTo>
                      <a:pt x="2171" y="1011"/>
                    </a:lnTo>
                    <a:lnTo>
                      <a:pt x="2178" y="1001"/>
                    </a:lnTo>
                    <a:lnTo>
                      <a:pt x="2178" y="993"/>
                    </a:lnTo>
                    <a:lnTo>
                      <a:pt x="2182" y="990"/>
                    </a:lnTo>
                    <a:lnTo>
                      <a:pt x="2189" y="986"/>
                    </a:lnTo>
                    <a:lnTo>
                      <a:pt x="2189" y="979"/>
                    </a:lnTo>
                    <a:lnTo>
                      <a:pt x="2185" y="976"/>
                    </a:lnTo>
                    <a:lnTo>
                      <a:pt x="2185" y="968"/>
                    </a:lnTo>
                    <a:lnTo>
                      <a:pt x="2189" y="965"/>
                    </a:lnTo>
                    <a:lnTo>
                      <a:pt x="2189" y="965"/>
                    </a:lnTo>
                    <a:lnTo>
                      <a:pt x="2178" y="968"/>
                    </a:lnTo>
                    <a:lnTo>
                      <a:pt x="2164" y="972"/>
                    </a:lnTo>
                    <a:lnTo>
                      <a:pt x="2157" y="972"/>
                    </a:lnTo>
                    <a:lnTo>
                      <a:pt x="2146" y="979"/>
                    </a:lnTo>
                    <a:lnTo>
                      <a:pt x="2135" y="986"/>
                    </a:lnTo>
                    <a:lnTo>
                      <a:pt x="2128" y="986"/>
                    </a:lnTo>
                    <a:lnTo>
                      <a:pt x="2121" y="983"/>
                    </a:lnTo>
                    <a:lnTo>
                      <a:pt x="2114" y="983"/>
                    </a:lnTo>
                    <a:lnTo>
                      <a:pt x="2110" y="979"/>
                    </a:lnTo>
                    <a:lnTo>
                      <a:pt x="2106" y="976"/>
                    </a:lnTo>
                    <a:lnTo>
                      <a:pt x="2106" y="968"/>
                    </a:lnTo>
                    <a:lnTo>
                      <a:pt x="2106" y="965"/>
                    </a:lnTo>
                    <a:lnTo>
                      <a:pt x="2106" y="961"/>
                    </a:lnTo>
                    <a:lnTo>
                      <a:pt x="2103" y="958"/>
                    </a:lnTo>
                    <a:lnTo>
                      <a:pt x="2103" y="958"/>
                    </a:lnTo>
                    <a:lnTo>
                      <a:pt x="2103" y="954"/>
                    </a:lnTo>
                    <a:lnTo>
                      <a:pt x="2103" y="954"/>
                    </a:lnTo>
                    <a:lnTo>
                      <a:pt x="2096" y="950"/>
                    </a:lnTo>
                    <a:lnTo>
                      <a:pt x="2092" y="950"/>
                    </a:lnTo>
                    <a:lnTo>
                      <a:pt x="2081" y="940"/>
                    </a:lnTo>
                    <a:lnTo>
                      <a:pt x="2074" y="940"/>
                    </a:lnTo>
                    <a:lnTo>
                      <a:pt x="2067" y="936"/>
                    </a:lnTo>
                    <a:lnTo>
                      <a:pt x="2060" y="936"/>
                    </a:lnTo>
                    <a:lnTo>
                      <a:pt x="2053" y="936"/>
                    </a:lnTo>
                    <a:lnTo>
                      <a:pt x="2046" y="936"/>
                    </a:lnTo>
                    <a:lnTo>
                      <a:pt x="2038" y="932"/>
                    </a:lnTo>
                    <a:lnTo>
                      <a:pt x="2038" y="925"/>
                    </a:lnTo>
                    <a:lnTo>
                      <a:pt x="2038" y="922"/>
                    </a:lnTo>
                    <a:lnTo>
                      <a:pt x="2038" y="922"/>
                    </a:lnTo>
                    <a:lnTo>
                      <a:pt x="2038" y="918"/>
                    </a:lnTo>
                    <a:lnTo>
                      <a:pt x="2035" y="915"/>
                    </a:lnTo>
                    <a:lnTo>
                      <a:pt x="2031" y="900"/>
                    </a:lnTo>
                    <a:lnTo>
                      <a:pt x="2024" y="889"/>
                    </a:lnTo>
                    <a:lnTo>
                      <a:pt x="2024" y="882"/>
                    </a:lnTo>
                    <a:lnTo>
                      <a:pt x="2021" y="879"/>
                    </a:lnTo>
                    <a:lnTo>
                      <a:pt x="2021" y="871"/>
                    </a:lnTo>
                    <a:lnTo>
                      <a:pt x="2017" y="868"/>
                    </a:lnTo>
                    <a:lnTo>
                      <a:pt x="2017" y="861"/>
                    </a:lnTo>
                    <a:lnTo>
                      <a:pt x="2017" y="864"/>
                    </a:lnTo>
                    <a:lnTo>
                      <a:pt x="2017" y="861"/>
                    </a:lnTo>
                    <a:lnTo>
                      <a:pt x="2013" y="861"/>
                    </a:lnTo>
                    <a:lnTo>
                      <a:pt x="2010" y="857"/>
                    </a:lnTo>
                    <a:lnTo>
                      <a:pt x="2010" y="854"/>
                    </a:lnTo>
                    <a:lnTo>
                      <a:pt x="2003" y="846"/>
                    </a:lnTo>
                    <a:lnTo>
                      <a:pt x="2003" y="843"/>
                    </a:lnTo>
                    <a:lnTo>
                      <a:pt x="1995" y="843"/>
                    </a:lnTo>
                    <a:lnTo>
                      <a:pt x="1992" y="839"/>
                    </a:lnTo>
                    <a:lnTo>
                      <a:pt x="1985" y="839"/>
                    </a:lnTo>
                    <a:lnTo>
                      <a:pt x="1978" y="839"/>
                    </a:lnTo>
                    <a:lnTo>
                      <a:pt x="1974" y="836"/>
                    </a:lnTo>
                    <a:lnTo>
                      <a:pt x="1967" y="832"/>
                    </a:lnTo>
                    <a:lnTo>
                      <a:pt x="1960" y="828"/>
                    </a:lnTo>
                    <a:lnTo>
                      <a:pt x="1956" y="828"/>
                    </a:lnTo>
                    <a:lnTo>
                      <a:pt x="1942" y="832"/>
                    </a:lnTo>
                    <a:lnTo>
                      <a:pt x="1935" y="832"/>
                    </a:lnTo>
                    <a:lnTo>
                      <a:pt x="1917" y="836"/>
                    </a:lnTo>
                    <a:lnTo>
                      <a:pt x="1906" y="839"/>
                    </a:lnTo>
                    <a:lnTo>
                      <a:pt x="1899" y="843"/>
                    </a:lnTo>
                    <a:lnTo>
                      <a:pt x="1895" y="846"/>
                    </a:lnTo>
                    <a:lnTo>
                      <a:pt x="1888" y="854"/>
                    </a:lnTo>
                    <a:lnTo>
                      <a:pt x="1884" y="857"/>
                    </a:lnTo>
                    <a:lnTo>
                      <a:pt x="1888" y="857"/>
                    </a:lnTo>
                    <a:lnTo>
                      <a:pt x="1895" y="857"/>
                    </a:lnTo>
                    <a:lnTo>
                      <a:pt x="1899" y="857"/>
                    </a:lnTo>
                    <a:lnTo>
                      <a:pt x="1899" y="857"/>
                    </a:lnTo>
                    <a:lnTo>
                      <a:pt x="1899" y="864"/>
                    </a:lnTo>
                    <a:lnTo>
                      <a:pt x="1902" y="868"/>
                    </a:lnTo>
                    <a:lnTo>
                      <a:pt x="1902" y="871"/>
                    </a:lnTo>
                    <a:lnTo>
                      <a:pt x="1892" y="879"/>
                    </a:lnTo>
                    <a:lnTo>
                      <a:pt x="1884" y="882"/>
                    </a:lnTo>
                    <a:lnTo>
                      <a:pt x="1881" y="886"/>
                    </a:lnTo>
                    <a:lnTo>
                      <a:pt x="1881" y="893"/>
                    </a:lnTo>
                    <a:lnTo>
                      <a:pt x="1877" y="904"/>
                    </a:lnTo>
                    <a:lnTo>
                      <a:pt x="1877" y="907"/>
                    </a:lnTo>
                    <a:lnTo>
                      <a:pt x="1870" y="911"/>
                    </a:lnTo>
                    <a:lnTo>
                      <a:pt x="1870" y="915"/>
                    </a:lnTo>
                    <a:lnTo>
                      <a:pt x="1870" y="918"/>
                    </a:lnTo>
                    <a:lnTo>
                      <a:pt x="1870" y="922"/>
                    </a:lnTo>
                    <a:lnTo>
                      <a:pt x="1852" y="932"/>
                    </a:lnTo>
                    <a:lnTo>
                      <a:pt x="1849" y="932"/>
                    </a:lnTo>
                    <a:lnTo>
                      <a:pt x="1841" y="936"/>
                    </a:lnTo>
                    <a:lnTo>
                      <a:pt x="1834" y="932"/>
                    </a:lnTo>
                    <a:lnTo>
                      <a:pt x="1820" y="929"/>
                    </a:lnTo>
                    <a:lnTo>
                      <a:pt x="1816" y="925"/>
                    </a:lnTo>
                    <a:lnTo>
                      <a:pt x="1813" y="925"/>
                    </a:lnTo>
                    <a:lnTo>
                      <a:pt x="1813" y="925"/>
                    </a:lnTo>
                    <a:lnTo>
                      <a:pt x="1809" y="922"/>
                    </a:lnTo>
                    <a:lnTo>
                      <a:pt x="1806" y="925"/>
                    </a:lnTo>
                    <a:lnTo>
                      <a:pt x="1798" y="925"/>
                    </a:lnTo>
                    <a:lnTo>
                      <a:pt x="1791" y="925"/>
                    </a:lnTo>
                    <a:lnTo>
                      <a:pt x="1784" y="922"/>
                    </a:lnTo>
                    <a:lnTo>
                      <a:pt x="1773" y="918"/>
                    </a:lnTo>
                    <a:lnTo>
                      <a:pt x="1766" y="922"/>
                    </a:lnTo>
                    <a:lnTo>
                      <a:pt x="1755" y="925"/>
                    </a:lnTo>
                    <a:lnTo>
                      <a:pt x="1745" y="936"/>
                    </a:lnTo>
                    <a:lnTo>
                      <a:pt x="1734" y="936"/>
                    </a:lnTo>
                    <a:lnTo>
                      <a:pt x="1720" y="940"/>
                    </a:lnTo>
                    <a:lnTo>
                      <a:pt x="1698" y="947"/>
                    </a:lnTo>
                    <a:lnTo>
                      <a:pt x="1691" y="943"/>
                    </a:lnTo>
                    <a:lnTo>
                      <a:pt x="1684" y="943"/>
                    </a:lnTo>
                    <a:lnTo>
                      <a:pt x="1677" y="943"/>
                    </a:lnTo>
                    <a:lnTo>
                      <a:pt x="1669" y="940"/>
                    </a:lnTo>
                    <a:lnTo>
                      <a:pt x="1655" y="940"/>
                    </a:lnTo>
                    <a:lnTo>
                      <a:pt x="1644" y="932"/>
                    </a:lnTo>
                    <a:lnTo>
                      <a:pt x="1641" y="929"/>
                    </a:lnTo>
                    <a:lnTo>
                      <a:pt x="1634" y="925"/>
                    </a:lnTo>
                    <a:lnTo>
                      <a:pt x="1626" y="922"/>
                    </a:lnTo>
                    <a:lnTo>
                      <a:pt x="1616" y="918"/>
                    </a:lnTo>
                    <a:lnTo>
                      <a:pt x="1616" y="918"/>
                    </a:lnTo>
                    <a:lnTo>
                      <a:pt x="1616" y="918"/>
                    </a:lnTo>
                    <a:lnTo>
                      <a:pt x="1612" y="915"/>
                    </a:lnTo>
                    <a:lnTo>
                      <a:pt x="1594" y="907"/>
                    </a:lnTo>
                    <a:lnTo>
                      <a:pt x="1583" y="907"/>
                    </a:lnTo>
                    <a:lnTo>
                      <a:pt x="1573" y="911"/>
                    </a:lnTo>
                    <a:lnTo>
                      <a:pt x="1562" y="915"/>
                    </a:lnTo>
                    <a:lnTo>
                      <a:pt x="1551" y="915"/>
                    </a:lnTo>
                    <a:lnTo>
                      <a:pt x="1541" y="915"/>
                    </a:lnTo>
                    <a:lnTo>
                      <a:pt x="1530" y="907"/>
                    </a:lnTo>
                    <a:lnTo>
                      <a:pt x="1526" y="904"/>
                    </a:lnTo>
                    <a:lnTo>
                      <a:pt x="1523" y="904"/>
                    </a:lnTo>
                    <a:lnTo>
                      <a:pt x="1523" y="897"/>
                    </a:lnTo>
                    <a:lnTo>
                      <a:pt x="1523" y="889"/>
                    </a:lnTo>
                    <a:lnTo>
                      <a:pt x="1519" y="882"/>
                    </a:lnTo>
                    <a:lnTo>
                      <a:pt x="1512" y="882"/>
                    </a:lnTo>
                    <a:lnTo>
                      <a:pt x="1501" y="879"/>
                    </a:lnTo>
                    <a:lnTo>
                      <a:pt x="1494" y="879"/>
                    </a:lnTo>
                    <a:lnTo>
                      <a:pt x="1490" y="875"/>
                    </a:lnTo>
                    <a:lnTo>
                      <a:pt x="1476" y="871"/>
                    </a:lnTo>
                    <a:lnTo>
                      <a:pt x="1469" y="868"/>
                    </a:lnTo>
                    <a:lnTo>
                      <a:pt x="1462" y="864"/>
                    </a:lnTo>
                    <a:lnTo>
                      <a:pt x="1458" y="864"/>
                    </a:lnTo>
                    <a:lnTo>
                      <a:pt x="1455" y="871"/>
                    </a:lnTo>
                    <a:lnTo>
                      <a:pt x="1447" y="875"/>
                    </a:lnTo>
                    <a:lnTo>
                      <a:pt x="1440" y="879"/>
                    </a:lnTo>
                    <a:lnTo>
                      <a:pt x="1437" y="886"/>
                    </a:lnTo>
                    <a:lnTo>
                      <a:pt x="1437" y="889"/>
                    </a:lnTo>
                    <a:lnTo>
                      <a:pt x="1437" y="897"/>
                    </a:lnTo>
                    <a:lnTo>
                      <a:pt x="1440" y="900"/>
                    </a:lnTo>
                    <a:lnTo>
                      <a:pt x="1440" y="904"/>
                    </a:lnTo>
                    <a:lnTo>
                      <a:pt x="1437" y="911"/>
                    </a:lnTo>
                    <a:lnTo>
                      <a:pt x="1437" y="915"/>
                    </a:lnTo>
                    <a:lnTo>
                      <a:pt x="1437" y="918"/>
                    </a:lnTo>
                    <a:lnTo>
                      <a:pt x="1437" y="922"/>
                    </a:lnTo>
                    <a:lnTo>
                      <a:pt x="1433" y="922"/>
                    </a:lnTo>
                    <a:lnTo>
                      <a:pt x="1419" y="925"/>
                    </a:lnTo>
                    <a:lnTo>
                      <a:pt x="1404" y="925"/>
                    </a:lnTo>
                    <a:lnTo>
                      <a:pt x="1397" y="922"/>
                    </a:lnTo>
                    <a:lnTo>
                      <a:pt x="1379" y="925"/>
                    </a:lnTo>
                    <a:lnTo>
                      <a:pt x="1376" y="922"/>
                    </a:lnTo>
                    <a:lnTo>
                      <a:pt x="1372" y="922"/>
                    </a:lnTo>
                    <a:lnTo>
                      <a:pt x="1361" y="911"/>
                    </a:lnTo>
                    <a:lnTo>
                      <a:pt x="1354" y="911"/>
                    </a:lnTo>
                    <a:lnTo>
                      <a:pt x="1347" y="911"/>
                    </a:lnTo>
                    <a:lnTo>
                      <a:pt x="1340" y="911"/>
                    </a:lnTo>
                    <a:lnTo>
                      <a:pt x="1336" y="911"/>
                    </a:lnTo>
                    <a:lnTo>
                      <a:pt x="1329" y="907"/>
                    </a:lnTo>
                    <a:lnTo>
                      <a:pt x="1322" y="907"/>
                    </a:lnTo>
                    <a:lnTo>
                      <a:pt x="1311" y="907"/>
                    </a:lnTo>
                    <a:lnTo>
                      <a:pt x="1304" y="911"/>
                    </a:lnTo>
                    <a:lnTo>
                      <a:pt x="1290" y="915"/>
                    </a:lnTo>
                    <a:lnTo>
                      <a:pt x="1279" y="922"/>
                    </a:lnTo>
                    <a:lnTo>
                      <a:pt x="1268" y="925"/>
                    </a:lnTo>
                    <a:lnTo>
                      <a:pt x="1261" y="929"/>
                    </a:lnTo>
                    <a:lnTo>
                      <a:pt x="1254" y="932"/>
                    </a:lnTo>
                    <a:lnTo>
                      <a:pt x="1247" y="936"/>
                    </a:lnTo>
                    <a:lnTo>
                      <a:pt x="1240" y="940"/>
                    </a:lnTo>
                    <a:lnTo>
                      <a:pt x="1236" y="943"/>
                    </a:lnTo>
                    <a:lnTo>
                      <a:pt x="1232" y="950"/>
                    </a:lnTo>
                    <a:lnTo>
                      <a:pt x="1232" y="950"/>
                    </a:lnTo>
                    <a:lnTo>
                      <a:pt x="1229" y="950"/>
                    </a:lnTo>
                    <a:lnTo>
                      <a:pt x="1222" y="954"/>
                    </a:lnTo>
                    <a:lnTo>
                      <a:pt x="1215" y="954"/>
                    </a:lnTo>
                    <a:lnTo>
                      <a:pt x="1215" y="954"/>
                    </a:lnTo>
                    <a:lnTo>
                      <a:pt x="1218" y="943"/>
                    </a:lnTo>
                    <a:lnTo>
                      <a:pt x="1218" y="943"/>
                    </a:lnTo>
                    <a:lnTo>
                      <a:pt x="1215" y="940"/>
                    </a:lnTo>
                    <a:lnTo>
                      <a:pt x="1211" y="936"/>
                    </a:lnTo>
                    <a:lnTo>
                      <a:pt x="1211" y="936"/>
                    </a:lnTo>
                    <a:lnTo>
                      <a:pt x="1207" y="932"/>
                    </a:lnTo>
                    <a:lnTo>
                      <a:pt x="1207" y="929"/>
                    </a:lnTo>
                    <a:lnTo>
                      <a:pt x="1200" y="932"/>
                    </a:lnTo>
                    <a:lnTo>
                      <a:pt x="1200" y="932"/>
                    </a:lnTo>
                    <a:lnTo>
                      <a:pt x="1200" y="936"/>
                    </a:lnTo>
                    <a:lnTo>
                      <a:pt x="1197" y="936"/>
                    </a:lnTo>
                    <a:lnTo>
                      <a:pt x="1193" y="936"/>
                    </a:lnTo>
                    <a:lnTo>
                      <a:pt x="1189" y="936"/>
                    </a:lnTo>
                    <a:lnTo>
                      <a:pt x="1186" y="932"/>
                    </a:lnTo>
                    <a:lnTo>
                      <a:pt x="1182" y="932"/>
                    </a:lnTo>
                    <a:lnTo>
                      <a:pt x="1179" y="932"/>
                    </a:lnTo>
                    <a:lnTo>
                      <a:pt x="1175" y="929"/>
                    </a:lnTo>
                    <a:lnTo>
                      <a:pt x="1175" y="925"/>
                    </a:lnTo>
                    <a:lnTo>
                      <a:pt x="1172" y="925"/>
                    </a:lnTo>
                    <a:lnTo>
                      <a:pt x="1172" y="922"/>
                    </a:lnTo>
                    <a:lnTo>
                      <a:pt x="1172" y="918"/>
                    </a:lnTo>
                    <a:lnTo>
                      <a:pt x="1161" y="918"/>
                    </a:lnTo>
                    <a:lnTo>
                      <a:pt x="1161" y="915"/>
                    </a:lnTo>
                    <a:lnTo>
                      <a:pt x="1157" y="915"/>
                    </a:lnTo>
                    <a:lnTo>
                      <a:pt x="1157" y="911"/>
                    </a:lnTo>
                    <a:lnTo>
                      <a:pt x="1157" y="907"/>
                    </a:lnTo>
                    <a:lnTo>
                      <a:pt x="1157" y="907"/>
                    </a:lnTo>
                    <a:lnTo>
                      <a:pt x="1154" y="904"/>
                    </a:lnTo>
                    <a:lnTo>
                      <a:pt x="1150" y="900"/>
                    </a:lnTo>
                    <a:lnTo>
                      <a:pt x="1146" y="900"/>
                    </a:lnTo>
                    <a:lnTo>
                      <a:pt x="1146" y="897"/>
                    </a:lnTo>
                    <a:lnTo>
                      <a:pt x="1143" y="897"/>
                    </a:lnTo>
                    <a:lnTo>
                      <a:pt x="1139" y="897"/>
                    </a:lnTo>
                    <a:lnTo>
                      <a:pt x="1136" y="897"/>
                    </a:lnTo>
                    <a:lnTo>
                      <a:pt x="1132" y="900"/>
                    </a:lnTo>
                    <a:lnTo>
                      <a:pt x="1132" y="900"/>
                    </a:lnTo>
                    <a:lnTo>
                      <a:pt x="1129" y="900"/>
                    </a:lnTo>
                    <a:lnTo>
                      <a:pt x="1125" y="900"/>
                    </a:lnTo>
                    <a:lnTo>
                      <a:pt x="1125" y="904"/>
                    </a:lnTo>
                    <a:lnTo>
                      <a:pt x="1118" y="904"/>
                    </a:lnTo>
                    <a:lnTo>
                      <a:pt x="1118" y="904"/>
                    </a:lnTo>
                    <a:lnTo>
                      <a:pt x="1111" y="904"/>
                    </a:lnTo>
                    <a:lnTo>
                      <a:pt x="1100" y="904"/>
                    </a:lnTo>
                    <a:lnTo>
                      <a:pt x="1100" y="900"/>
                    </a:lnTo>
                    <a:lnTo>
                      <a:pt x="1096" y="900"/>
                    </a:lnTo>
                    <a:lnTo>
                      <a:pt x="1096" y="897"/>
                    </a:lnTo>
                    <a:lnTo>
                      <a:pt x="1096" y="893"/>
                    </a:lnTo>
                    <a:lnTo>
                      <a:pt x="1093" y="893"/>
                    </a:lnTo>
                    <a:lnTo>
                      <a:pt x="1089" y="889"/>
                    </a:lnTo>
                    <a:lnTo>
                      <a:pt x="1086" y="889"/>
                    </a:lnTo>
                    <a:lnTo>
                      <a:pt x="1082" y="889"/>
                    </a:lnTo>
                    <a:lnTo>
                      <a:pt x="1078" y="893"/>
                    </a:lnTo>
                    <a:lnTo>
                      <a:pt x="1078" y="897"/>
                    </a:lnTo>
                    <a:lnTo>
                      <a:pt x="1078" y="897"/>
                    </a:lnTo>
                    <a:lnTo>
                      <a:pt x="1075" y="900"/>
                    </a:lnTo>
                    <a:lnTo>
                      <a:pt x="1028" y="836"/>
                    </a:lnTo>
                    <a:lnTo>
                      <a:pt x="1003" y="814"/>
                    </a:lnTo>
                    <a:lnTo>
                      <a:pt x="1000" y="814"/>
                    </a:lnTo>
                    <a:lnTo>
                      <a:pt x="1000" y="811"/>
                    </a:lnTo>
                    <a:close/>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90" name="Freeform 1016">
                <a:extLst>
                  <a:ext uri="{FF2B5EF4-FFF2-40B4-BE49-F238E27FC236}">
                    <a16:creationId xmlns:a16="http://schemas.microsoft.com/office/drawing/2014/main" id="{3CC1CA33-96B1-4DEE-9F85-19245C920D1B}"/>
                  </a:ext>
                </a:extLst>
              </p:cNvPr>
              <p:cNvSpPr>
                <a:spLocks/>
              </p:cNvSpPr>
              <p:nvPr/>
            </p:nvSpPr>
            <p:spPr bwMode="auto">
              <a:xfrm>
                <a:off x="54" y="931"/>
                <a:ext cx="50" cy="25"/>
              </a:xfrm>
              <a:custGeom>
                <a:avLst/>
                <a:gdLst>
                  <a:gd name="T0" fmla="*/ 0 w 50"/>
                  <a:gd name="T1" fmla="*/ 0 h 25"/>
                  <a:gd name="T2" fmla="*/ 3 w 50"/>
                  <a:gd name="T3" fmla="*/ 4 h 25"/>
                  <a:gd name="T4" fmla="*/ 7 w 50"/>
                  <a:gd name="T5" fmla="*/ 0 h 25"/>
                  <a:gd name="T6" fmla="*/ 14 w 50"/>
                  <a:gd name="T7" fmla="*/ 4 h 25"/>
                  <a:gd name="T8" fmla="*/ 18 w 50"/>
                  <a:gd name="T9" fmla="*/ 0 h 25"/>
                  <a:gd name="T10" fmla="*/ 21 w 50"/>
                  <a:gd name="T11" fmla="*/ 0 h 25"/>
                  <a:gd name="T12" fmla="*/ 21 w 50"/>
                  <a:gd name="T13" fmla="*/ 0 h 25"/>
                  <a:gd name="T14" fmla="*/ 28 w 50"/>
                  <a:gd name="T15" fmla="*/ 4 h 25"/>
                  <a:gd name="T16" fmla="*/ 39 w 50"/>
                  <a:gd name="T17" fmla="*/ 4 h 25"/>
                  <a:gd name="T18" fmla="*/ 39 w 50"/>
                  <a:gd name="T19" fmla="*/ 7 h 25"/>
                  <a:gd name="T20" fmla="*/ 39 w 50"/>
                  <a:gd name="T21" fmla="*/ 7 h 25"/>
                  <a:gd name="T22" fmla="*/ 39 w 50"/>
                  <a:gd name="T23" fmla="*/ 7 h 25"/>
                  <a:gd name="T24" fmla="*/ 50 w 50"/>
                  <a:gd name="T25" fmla="*/ 15 h 25"/>
                  <a:gd name="T26" fmla="*/ 50 w 50"/>
                  <a:gd name="T27" fmla="*/ 15 h 25"/>
                  <a:gd name="T28" fmla="*/ 50 w 50"/>
                  <a:gd name="T29" fmla="*/ 18 h 25"/>
                  <a:gd name="T30" fmla="*/ 43 w 50"/>
                  <a:gd name="T31" fmla="*/ 22 h 25"/>
                  <a:gd name="T32" fmla="*/ 25 w 50"/>
                  <a:gd name="T33" fmla="*/ 25 h 25"/>
                  <a:gd name="T34" fmla="*/ 21 w 50"/>
                  <a:gd name="T35" fmla="*/ 25 h 25"/>
                  <a:gd name="T36" fmla="*/ 14 w 50"/>
                  <a:gd name="T37" fmla="*/ 25 h 25"/>
                  <a:gd name="T38" fmla="*/ 11 w 50"/>
                  <a:gd name="T39" fmla="*/ 25 h 25"/>
                  <a:gd name="T40" fmla="*/ 0 w 50"/>
                  <a:gd name="T41" fmla="*/ 22 h 25"/>
                  <a:gd name="T42" fmla="*/ 0 w 50"/>
                  <a:gd name="T4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25">
                    <a:moveTo>
                      <a:pt x="0" y="0"/>
                    </a:moveTo>
                    <a:lnTo>
                      <a:pt x="3" y="4"/>
                    </a:lnTo>
                    <a:lnTo>
                      <a:pt x="7" y="0"/>
                    </a:lnTo>
                    <a:lnTo>
                      <a:pt x="14" y="4"/>
                    </a:lnTo>
                    <a:lnTo>
                      <a:pt x="18" y="0"/>
                    </a:lnTo>
                    <a:lnTo>
                      <a:pt x="21" y="0"/>
                    </a:lnTo>
                    <a:lnTo>
                      <a:pt x="21" y="0"/>
                    </a:lnTo>
                    <a:lnTo>
                      <a:pt x="28" y="4"/>
                    </a:lnTo>
                    <a:lnTo>
                      <a:pt x="39" y="4"/>
                    </a:lnTo>
                    <a:lnTo>
                      <a:pt x="39" y="7"/>
                    </a:lnTo>
                    <a:lnTo>
                      <a:pt x="39" y="7"/>
                    </a:lnTo>
                    <a:lnTo>
                      <a:pt x="39" y="7"/>
                    </a:lnTo>
                    <a:lnTo>
                      <a:pt x="50" y="15"/>
                    </a:lnTo>
                    <a:lnTo>
                      <a:pt x="50" y="15"/>
                    </a:lnTo>
                    <a:lnTo>
                      <a:pt x="50" y="18"/>
                    </a:lnTo>
                    <a:lnTo>
                      <a:pt x="43" y="22"/>
                    </a:lnTo>
                    <a:lnTo>
                      <a:pt x="25" y="25"/>
                    </a:lnTo>
                    <a:lnTo>
                      <a:pt x="21" y="25"/>
                    </a:lnTo>
                    <a:lnTo>
                      <a:pt x="14" y="25"/>
                    </a:lnTo>
                    <a:lnTo>
                      <a:pt x="11" y="25"/>
                    </a:lnTo>
                    <a:lnTo>
                      <a:pt x="0" y="22"/>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91" name="Freeform 1017">
                <a:extLst>
                  <a:ext uri="{FF2B5EF4-FFF2-40B4-BE49-F238E27FC236}">
                    <a16:creationId xmlns:a16="http://schemas.microsoft.com/office/drawing/2014/main" id="{4D447704-A080-41CA-995E-5204781D16C5}"/>
                  </a:ext>
                </a:extLst>
              </p:cNvPr>
              <p:cNvSpPr>
                <a:spLocks/>
              </p:cNvSpPr>
              <p:nvPr/>
            </p:nvSpPr>
            <p:spPr bwMode="auto">
              <a:xfrm>
                <a:off x="54" y="931"/>
                <a:ext cx="50" cy="25"/>
              </a:xfrm>
              <a:custGeom>
                <a:avLst/>
                <a:gdLst>
                  <a:gd name="T0" fmla="*/ 0 w 50"/>
                  <a:gd name="T1" fmla="*/ 0 h 25"/>
                  <a:gd name="T2" fmla="*/ 3 w 50"/>
                  <a:gd name="T3" fmla="*/ 4 h 25"/>
                  <a:gd name="T4" fmla="*/ 7 w 50"/>
                  <a:gd name="T5" fmla="*/ 0 h 25"/>
                  <a:gd name="T6" fmla="*/ 14 w 50"/>
                  <a:gd name="T7" fmla="*/ 4 h 25"/>
                  <a:gd name="T8" fmla="*/ 18 w 50"/>
                  <a:gd name="T9" fmla="*/ 0 h 25"/>
                  <a:gd name="T10" fmla="*/ 21 w 50"/>
                  <a:gd name="T11" fmla="*/ 0 h 25"/>
                  <a:gd name="T12" fmla="*/ 21 w 50"/>
                  <a:gd name="T13" fmla="*/ 0 h 25"/>
                  <a:gd name="T14" fmla="*/ 28 w 50"/>
                  <a:gd name="T15" fmla="*/ 4 h 25"/>
                  <a:gd name="T16" fmla="*/ 39 w 50"/>
                  <a:gd name="T17" fmla="*/ 4 h 25"/>
                  <a:gd name="T18" fmla="*/ 39 w 50"/>
                  <a:gd name="T19" fmla="*/ 7 h 25"/>
                  <a:gd name="T20" fmla="*/ 39 w 50"/>
                  <a:gd name="T21" fmla="*/ 7 h 25"/>
                  <a:gd name="T22" fmla="*/ 39 w 50"/>
                  <a:gd name="T23" fmla="*/ 7 h 25"/>
                  <a:gd name="T24" fmla="*/ 50 w 50"/>
                  <a:gd name="T25" fmla="*/ 15 h 25"/>
                  <a:gd name="T26" fmla="*/ 50 w 50"/>
                  <a:gd name="T27" fmla="*/ 15 h 25"/>
                  <a:gd name="T28" fmla="*/ 50 w 50"/>
                  <a:gd name="T29" fmla="*/ 18 h 25"/>
                  <a:gd name="T30" fmla="*/ 43 w 50"/>
                  <a:gd name="T31" fmla="*/ 22 h 25"/>
                  <a:gd name="T32" fmla="*/ 25 w 50"/>
                  <a:gd name="T33" fmla="*/ 25 h 25"/>
                  <a:gd name="T34" fmla="*/ 21 w 50"/>
                  <a:gd name="T35" fmla="*/ 25 h 25"/>
                  <a:gd name="T36" fmla="*/ 14 w 50"/>
                  <a:gd name="T37" fmla="*/ 25 h 25"/>
                  <a:gd name="T38" fmla="*/ 11 w 50"/>
                  <a:gd name="T39" fmla="*/ 25 h 25"/>
                  <a:gd name="T40" fmla="*/ 0 w 50"/>
                  <a:gd name="T41" fmla="*/ 22 h 25"/>
                  <a:gd name="T42" fmla="*/ 0 w 50"/>
                  <a:gd name="T4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25">
                    <a:moveTo>
                      <a:pt x="0" y="0"/>
                    </a:moveTo>
                    <a:lnTo>
                      <a:pt x="3" y="4"/>
                    </a:lnTo>
                    <a:lnTo>
                      <a:pt x="7" y="0"/>
                    </a:lnTo>
                    <a:lnTo>
                      <a:pt x="14" y="4"/>
                    </a:lnTo>
                    <a:lnTo>
                      <a:pt x="18" y="0"/>
                    </a:lnTo>
                    <a:lnTo>
                      <a:pt x="21" y="0"/>
                    </a:lnTo>
                    <a:lnTo>
                      <a:pt x="21" y="0"/>
                    </a:lnTo>
                    <a:lnTo>
                      <a:pt x="28" y="4"/>
                    </a:lnTo>
                    <a:lnTo>
                      <a:pt x="39" y="4"/>
                    </a:lnTo>
                    <a:lnTo>
                      <a:pt x="39" y="7"/>
                    </a:lnTo>
                    <a:lnTo>
                      <a:pt x="39" y="7"/>
                    </a:lnTo>
                    <a:lnTo>
                      <a:pt x="39" y="7"/>
                    </a:lnTo>
                    <a:lnTo>
                      <a:pt x="50" y="15"/>
                    </a:lnTo>
                    <a:lnTo>
                      <a:pt x="50" y="15"/>
                    </a:lnTo>
                    <a:lnTo>
                      <a:pt x="50" y="18"/>
                    </a:lnTo>
                    <a:lnTo>
                      <a:pt x="43" y="22"/>
                    </a:lnTo>
                    <a:lnTo>
                      <a:pt x="25" y="25"/>
                    </a:lnTo>
                    <a:lnTo>
                      <a:pt x="21" y="25"/>
                    </a:lnTo>
                    <a:lnTo>
                      <a:pt x="14" y="25"/>
                    </a:lnTo>
                    <a:lnTo>
                      <a:pt x="11" y="25"/>
                    </a:lnTo>
                    <a:lnTo>
                      <a:pt x="0" y="22"/>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92" name="Rectangle 1018">
                <a:extLst>
                  <a:ext uri="{FF2B5EF4-FFF2-40B4-BE49-F238E27FC236}">
                    <a16:creationId xmlns:a16="http://schemas.microsoft.com/office/drawing/2014/main" id="{C3D52171-7D4E-4FC0-8452-C1208917D4CA}"/>
                  </a:ext>
                </a:extLst>
              </p:cNvPr>
              <p:cNvSpPr>
                <a:spLocks noChangeArrowheads="1"/>
              </p:cNvSpPr>
              <p:nvPr/>
            </p:nvSpPr>
            <p:spPr bwMode="auto">
              <a:xfrm>
                <a:off x="54" y="1028"/>
                <a:ext cx="1" cy="133"/>
              </a:xfrm>
              <a:prstGeom prst="rect">
                <a:avLst/>
              </a:prstGeom>
              <a:grpFill/>
              <a:ln w="9525">
                <a:solidFill>
                  <a:schemeClr val="bg1"/>
                </a:solidFill>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93" name="Freeform 1019">
                <a:extLst>
                  <a:ext uri="{FF2B5EF4-FFF2-40B4-BE49-F238E27FC236}">
                    <a16:creationId xmlns:a16="http://schemas.microsoft.com/office/drawing/2014/main" id="{38475816-684A-4162-87AA-F1E4D7428A34}"/>
                  </a:ext>
                </a:extLst>
              </p:cNvPr>
              <p:cNvSpPr>
                <a:spLocks/>
              </p:cNvSpPr>
              <p:nvPr/>
            </p:nvSpPr>
            <p:spPr bwMode="auto">
              <a:xfrm>
                <a:off x="54" y="1028"/>
                <a:ext cx="0" cy="133"/>
              </a:xfrm>
              <a:custGeom>
                <a:avLst/>
                <a:gdLst>
                  <a:gd name="T0" fmla="*/ 0 h 133"/>
                  <a:gd name="T1" fmla="*/ 0 h 133"/>
                  <a:gd name="T2" fmla="*/ 133 h 133"/>
                  <a:gd name="T3" fmla="*/ 133 h 133"/>
                </a:gdLst>
                <a:ahLst/>
                <a:cxnLst>
                  <a:cxn ang="0">
                    <a:pos x="0" y="T0"/>
                  </a:cxn>
                  <a:cxn ang="0">
                    <a:pos x="0" y="T1"/>
                  </a:cxn>
                  <a:cxn ang="0">
                    <a:pos x="0" y="T2"/>
                  </a:cxn>
                  <a:cxn ang="0">
                    <a:pos x="0" y="T3"/>
                  </a:cxn>
                </a:cxnLst>
                <a:rect l="0" t="0" r="r" b="b"/>
                <a:pathLst>
                  <a:path h="133">
                    <a:moveTo>
                      <a:pt x="0" y="0"/>
                    </a:moveTo>
                    <a:lnTo>
                      <a:pt x="0" y="0"/>
                    </a:lnTo>
                    <a:lnTo>
                      <a:pt x="0" y="133"/>
                    </a:lnTo>
                    <a:lnTo>
                      <a:pt x="0" y="13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94" name="Freeform 1020">
                <a:extLst>
                  <a:ext uri="{FF2B5EF4-FFF2-40B4-BE49-F238E27FC236}">
                    <a16:creationId xmlns:a16="http://schemas.microsoft.com/office/drawing/2014/main" id="{BC8AE587-3F52-4153-AE85-1D52AB8CC1D4}"/>
                  </a:ext>
                </a:extLst>
              </p:cNvPr>
              <p:cNvSpPr>
                <a:spLocks/>
              </p:cNvSpPr>
              <p:nvPr/>
            </p:nvSpPr>
            <p:spPr bwMode="auto">
              <a:xfrm>
                <a:off x="54" y="1028"/>
                <a:ext cx="211" cy="162"/>
              </a:xfrm>
              <a:custGeom>
                <a:avLst/>
                <a:gdLst>
                  <a:gd name="T0" fmla="*/ 21 w 211"/>
                  <a:gd name="T1" fmla="*/ 7 h 162"/>
                  <a:gd name="T2" fmla="*/ 32 w 211"/>
                  <a:gd name="T3" fmla="*/ 18 h 162"/>
                  <a:gd name="T4" fmla="*/ 43 w 211"/>
                  <a:gd name="T5" fmla="*/ 22 h 162"/>
                  <a:gd name="T6" fmla="*/ 54 w 211"/>
                  <a:gd name="T7" fmla="*/ 25 h 162"/>
                  <a:gd name="T8" fmla="*/ 64 w 211"/>
                  <a:gd name="T9" fmla="*/ 32 h 162"/>
                  <a:gd name="T10" fmla="*/ 68 w 211"/>
                  <a:gd name="T11" fmla="*/ 40 h 162"/>
                  <a:gd name="T12" fmla="*/ 75 w 211"/>
                  <a:gd name="T13" fmla="*/ 43 h 162"/>
                  <a:gd name="T14" fmla="*/ 97 w 211"/>
                  <a:gd name="T15" fmla="*/ 54 h 162"/>
                  <a:gd name="T16" fmla="*/ 86 w 211"/>
                  <a:gd name="T17" fmla="*/ 43 h 162"/>
                  <a:gd name="T18" fmla="*/ 97 w 211"/>
                  <a:gd name="T19" fmla="*/ 50 h 162"/>
                  <a:gd name="T20" fmla="*/ 104 w 211"/>
                  <a:gd name="T21" fmla="*/ 54 h 162"/>
                  <a:gd name="T22" fmla="*/ 111 w 211"/>
                  <a:gd name="T23" fmla="*/ 72 h 162"/>
                  <a:gd name="T24" fmla="*/ 114 w 211"/>
                  <a:gd name="T25" fmla="*/ 83 h 162"/>
                  <a:gd name="T26" fmla="*/ 125 w 211"/>
                  <a:gd name="T27" fmla="*/ 90 h 162"/>
                  <a:gd name="T28" fmla="*/ 129 w 211"/>
                  <a:gd name="T29" fmla="*/ 86 h 162"/>
                  <a:gd name="T30" fmla="*/ 122 w 211"/>
                  <a:gd name="T31" fmla="*/ 75 h 162"/>
                  <a:gd name="T32" fmla="*/ 114 w 211"/>
                  <a:gd name="T33" fmla="*/ 68 h 162"/>
                  <a:gd name="T34" fmla="*/ 125 w 211"/>
                  <a:gd name="T35" fmla="*/ 65 h 162"/>
                  <a:gd name="T36" fmla="*/ 132 w 211"/>
                  <a:gd name="T37" fmla="*/ 65 h 162"/>
                  <a:gd name="T38" fmla="*/ 136 w 211"/>
                  <a:gd name="T39" fmla="*/ 72 h 162"/>
                  <a:gd name="T40" fmla="*/ 140 w 211"/>
                  <a:gd name="T41" fmla="*/ 68 h 162"/>
                  <a:gd name="T42" fmla="*/ 150 w 211"/>
                  <a:gd name="T43" fmla="*/ 68 h 162"/>
                  <a:gd name="T44" fmla="*/ 175 w 211"/>
                  <a:gd name="T45" fmla="*/ 75 h 162"/>
                  <a:gd name="T46" fmla="*/ 190 w 211"/>
                  <a:gd name="T47" fmla="*/ 90 h 162"/>
                  <a:gd name="T48" fmla="*/ 200 w 211"/>
                  <a:gd name="T49" fmla="*/ 93 h 162"/>
                  <a:gd name="T50" fmla="*/ 208 w 211"/>
                  <a:gd name="T51" fmla="*/ 97 h 162"/>
                  <a:gd name="T52" fmla="*/ 200 w 211"/>
                  <a:gd name="T53" fmla="*/ 104 h 162"/>
                  <a:gd name="T54" fmla="*/ 190 w 211"/>
                  <a:gd name="T55" fmla="*/ 115 h 162"/>
                  <a:gd name="T56" fmla="*/ 179 w 211"/>
                  <a:gd name="T57" fmla="*/ 115 h 162"/>
                  <a:gd name="T58" fmla="*/ 172 w 211"/>
                  <a:gd name="T59" fmla="*/ 119 h 162"/>
                  <a:gd name="T60" fmla="*/ 150 w 211"/>
                  <a:gd name="T61" fmla="*/ 129 h 162"/>
                  <a:gd name="T62" fmla="*/ 154 w 211"/>
                  <a:gd name="T63" fmla="*/ 140 h 162"/>
                  <a:gd name="T64" fmla="*/ 143 w 211"/>
                  <a:gd name="T65" fmla="*/ 144 h 162"/>
                  <a:gd name="T66" fmla="*/ 147 w 211"/>
                  <a:gd name="T67" fmla="*/ 147 h 162"/>
                  <a:gd name="T68" fmla="*/ 154 w 211"/>
                  <a:gd name="T69" fmla="*/ 151 h 162"/>
                  <a:gd name="T70" fmla="*/ 143 w 211"/>
                  <a:gd name="T71" fmla="*/ 154 h 162"/>
                  <a:gd name="T72" fmla="*/ 143 w 211"/>
                  <a:gd name="T73" fmla="*/ 162 h 162"/>
                  <a:gd name="T74" fmla="*/ 140 w 211"/>
                  <a:gd name="T75" fmla="*/ 151 h 162"/>
                  <a:gd name="T76" fmla="*/ 129 w 211"/>
                  <a:gd name="T77" fmla="*/ 154 h 162"/>
                  <a:gd name="T78" fmla="*/ 122 w 211"/>
                  <a:gd name="T79" fmla="*/ 147 h 162"/>
                  <a:gd name="T80" fmla="*/ 111 w 211"/>
                  <a:gd name="T81" fmla="*/ 136 h 162"/>
                  <a:gd name="T82" fmla="*/ 107 w 211"/>
                  <a:gd name="T83" fmla="*/ 140 h 162"/>
                  <a:gd name="T84" fmla="*/ 97 w 211"/>
                  <a:gd name="T85" fmla="*/ 144 h 162"/>
                  <a:gd name="T86" fmla="*/ 86 w 211"/>
                  <a:gd name="T87" fmla="*/ 129 h 162"/>
                  <a:gd name="T88" fmla="*/ 75 w 211"/>
                  <a:gd name="T89" fmla="*/ 119 h 162"/>
                  <a:gd name="T90" fmla="*/ 57 w 211"/>
                  <a:gd name="T91" fmla="*/ 119 h 162"/>
                  <a:gd name="T92" fmla="*/ 32 w 211"/>
                  <a:gd name="T93" fmla="*/ 111 h 162"/>
                  <a:gd name="T94" fmla="*/ 25 w 211"/>
                  <a:gd name="T95" fmla="*/ 101 h 162"/>
                  <a:gd name="T96" fmla="*/ 32 w 211"/>
                  <a:gd name="T97" fmla="*/ 90 h 162"/>
                  <a:gd name="T98" fmla="*/ 25 w 211"/>
                  <a:gd name="T99" fmla="*/ 97 h 162"/>
                  <a:gd name="T100" fmla="*/ 14 w 211"/>
                  <a:gd name="T101" fmla="*/ 97 h 162"/>
                  <a:gd name="T102" fmla="*/ 3 w 211"/>
                  <a:gd name="T103" fmla="*/ 101 h 162"/>
                  <a:gd name="T104" fmla="*/ 14 w 211"/>
                  <a:gd name="T105" fmla="*/ 12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1" h="162">
                    <a:moveTo>
                      <a:pt x="0" y="0"/>
                    </a:moveTo>
                    <a:lnTo>
                      <a:pt x="7" y="4"/>
                    </a:lnTo>
                    <a:lnTo>
                      <a:pt x="11" y="4"/>
                    </a:lnTo>
                    <a:lnTo>
                      <a:pt x="14" y="4"/>
                    </a:lnTo>
                    <a:lnTo>
                      <a:pt x="21" y="7"/>
                    </a:lnTo>
                    <a:lnTo>
                      <a:pt x="25" y="7"/>
                    </a:lnTo>
                    <a:lnTo>
                      <a:pt x="25" y="11"/>
                    </a:lnTo>
                    <a:lnTo>
                      <a:pt x="28" y="14"/>
                    </a:lnTo>
                    <a:lnTo>
                      <a:pt x="32" y="18"/>
                    </a:lnTo>
                    <a:lnTo>
                      <a:pt x="32" y="18"/>
                    </a:lnTo>
                    <a:lnTo>
                      <a:pt x="39" y="18"/>
                    </a:lnTo>
                    <a:lnTo>
                      <a:pt x="36" y="14"/>
                    </a:lnTo>
                    <a:lnTo>
                      <a:pt x="39" y="18"/>
                    </a:lnTo>
                    <a:lnTo>
                      <a:pt x="43" y="22"/>
                    </a:lnTo>
                    <a:lnTo>
                      <a:pt x="43" y="22"/>
                    </a:lnTo>
                    <a:lnTo>
                      <a:pt x="39" y="25"/>
                    </a:lnTo>
                    <a:lnTo>
                      <a:pt x="43" y="25"/>
                    </a:lnTo>
                    <a:lnTo>
                      <a:pt x="50" y="22"/>
                    </a:lnTo>
                    <a:lnTo>
                      <a:pt x="54" y="25"/>
                    </a:lnTo>
                    <a:lnTo>
                      <a:pt x="54" y="25"/>
                    </a:lnTo>
                    <a:lnTo>
                      <a:pt x="57" y="25"/>
                    </a:lnTo>
                    <a:lnTo>
                      <a:pt x="57" y="29"/>
                    </a:lnTo>
                    <a:lnTo>
                      <a:pt x="57" y="29"/>
                    </a:lnTo>
                    <a:lnTo>
                      <a:pt x="64" y="29"/>
                    </a:lnTo>
                    <a:lnTo>
                      <a:pt x="64" y="32"/>
                    </a:lnTo>
                    <a:lnTo>
                      <a:pt x="64" y="32"/>
                    </a:lnTo>
                    <a:lnTo>
                      <a:pt x="64" y="32"/>
                    </a:lnTo>
                    <a:lnTo>
                      <a:pt x="61" y="36"/>
                    </a:lnTo>
                    <a:lnTo>
                      <a:pt x="68" y="36"/>
                    </a:lnTo>
                    <a:lnTo>
                      <a:pt x="68" y="40"/>
                    </a:lnTo>
                    <a:lnTo>
                      <a:pt x="71" y="40"/>
                    </a:lnTo>
                    <a:lnTo>
                      <a:pt x="82" y="40"/>
                    </a:lnTo>
                    <a:lnTo>
                      <a:pt x="79" y="40"/>
                    </a:lnTo>
                    <a:lnTo>
                      <a:pt x="79" y="43"/>
                    </a:lnTo>
                    <a:lnTo>
                      <a:pt x="75" y="43"/>
                    </a:lnTo>
                    <a:lnTo>
                      <a:pt x="75" y="43"/>
                    </a:lnTo>
                    <a:lnTo>
                      <a:pt x="79" y="47"/>
                    </a:lnTo>
                    <a:lnTo>
                      <a:pt x="82" y="47"/>
                    </a:lnTo>
                    <a:lnTo>
                      <a:pt x="93" y="54"/>
                    </a:lnTo>
                    <a:lnTo>
                      <a:pt x="97" y="54"/>
                    </a:lnTo>
                    <a:lnTo>
                      <a:pt x="97" y="50"/>
                    </a:lnTo>
                    <a:lnTo>
                      <a:pt x="93" y="50"/>
                    </a:lnTo>
                    <a:lnTo>
                      <a:pt x="93" y="50"/>
                    </a:lnTo>
                    <a:lnTo>
                      <a:pt x="89" y="47"/>
                    </a:lnTo>
                    <a:lnTo>
                      <a:pt x="86" y="43"/>
                    </a:lnTo>
                    <a:lnTo>
                      <a:pt x="86" y="43"/>
                    </a:lnTo>
                    <a:lnTo>
                      <a:pt x="86" y="43"/>
                    </a:lnTo>
                    <a:lnTo>
                      <a:pt x="97" y="43"/>
                    </a:lnTo>
                    <a:lnTo>
                      <a:pt x="97" y="47"/>
                    </a:lnTo>
                    <a:lnTo>
                      <a:pt x="97" y="50"/>
                    </a:lnTo>
                    <a:lnTo>
                      <a:pt x="107" y="54"/>
                    </a:lnTo>
                    <a:lnTo>
                      <a:pt x="107" y="58"/>
                    </a:lnTo>
                    <a:lnTo>
                      <a:pt x="107" y="58"/>
                    </a:lnTo>
                    <a:lnTo>
                      <a:pt x="107" y="54"/>
                    </a:lnTo>
                    <a:lnTo>
                      <a:pt x="104" y="54"/>
                    </a:lnTo>
                    <a:lnTo>
                      <a:pt x="104" y="54"/>
                    </a:lnTo>
                    <a:lnTo>
                      <a:pt x="104" y="58"/>
                    </a:lnTo>
                    <a:lnTo>
                      <a:pt x="107" y="61"/>
                    </a:lnTo>
                    <a:lnTo>
                      <a:pt x="107" y="65"/>
                    </a:lnTo>
                    <a:lnTo>
                      <a:pt x="111" y="72"/>
                    </a:lnTo>
                    <a:lnTo>
                      <a:pt x="111" y="72"/>
                    </a:lnTo>
                    <a:lnTo>
                      <a:pt x="111" y="75"/>
                    </a:lnTo>
                    <a:lnTo>
                      <a:pt x="111" y="79"/>
                    </a:lnTo>
                    <a:lnTo>
                      <a:pt x="118" y="79"/>
                    </a:lnTo>
                    <a:lnTo>
                      <a:pt x="114" y="83"/>
                    </a:lnTo>
                    <a:lnTo>
                      <a:pt x="118" y="83"/>
                    </a:lnTo>
                    <a:lnTo>
                      <a:pt x="122" y="83"/>
                    </a:lnTo>
                    <a:lnTo>
                      <a:pt x="125" y="86"/>
                    </a:lnTo>
                    <a:lnTo>
                      <a:pt x="125" y="90"/>
                    </a:lnTo>
                    <a:lnTo>
                      <a:pt x="125" y="90"/>
                    </a:lnTo>
                    <a:lnTo>
                      <a:pt x="125" y="90"/>
                    </a:lnTo>
                    <a:lnTo>
                      <a:pt x="125" y="90"/>
                    </a:lnTo>
                    <a:lnTo>
                      <a:pt x="129" y="90"/>
                    </a:lnTo>
                    <a:lnTo>
                      <a:pt x="129" y="86"/>
                    </a:lnTo>
                    <a:lnTo>
                      <a:pt x="129" y="86"/>
                    </a:lnTo>
                    <a:lnTo>
                      <a:pt x="125" y="83"/>
                    </a:lnTo>
                    <a:lnTo>
                      <a:pt x="125" y="79"/>
                    </a:lnTo>
                    <a:lnTo>
                      <a:pt x="125" y="83"/>
                    </a:lnTo>
                    <a:lnTo>
                      <a:pt x="122" y="83"/>
                    </a:lnTo>
                    <a:lnTo>
                      <a:pt x="122" y="75"/>
                    </a:lnTo>
                    <a:lnTo>
                      <a:pt x="122" y="68"/>
                    </a:lnTo>
                    <a:lnTo>
                      <a:pt x="118" y="68"/>
                    </a:lnTo>
                    <a:lnTo>
                      <a:pt x="122" y="68"/>
                    </a:lnTo>
                    <a:lnTo>
                      <a:pt x="122" y="65"/>
                    </a:lnTo>
                    <a:lnTo>
                      <a:pt x="114" y="68"/>
                    </a:lnTo>
                    <a:lnTo>
                      <a:pt x="114" y="68"/>
                    </a:lnTo>
                    <a:lnTo>
                      <a:pt x="114" y="65"/>
                    </a:lnTo>
                    <a:lnTo>
                      <a:pt x="118" y="65"/>
                    </a:lnTo>
                    <a:lnTo>
                      <a:pt x="122" y="65"/>
                    </a:lnTo>
                    <a:lnTo>
                      <a:pt x="125" y="65"/>
                    </a:lnTo>
                    <a:lnTo>
                      <a:pt x="125" y="68"/>
                    </a:lnTo>
                    <a:lnTo>
                      <a:pt x="129" y="68"/>
                    </a:lnTo>
                    <a:lnTo>
                      <a:pt x="129" y="65"/>
                    </a:lnTo>
                    <a:lnTo>
                      <a:pt x="129" y="65"/>
                    </a:lnTo>
                    <a:lnTo>
                      <a:pt x="132" y="65"/>
                    </a:lnTo>
                    <a:lnTo>
                      <a:pt x="132" y="65"/>
                    </a:lnTo>
                    <a:lnTo>
                      <a:pt x="136" y="65"/>
                    </a:lnTo>
                    <a:lnTo>
                      <a:pt x="140" y="68"/>
                    </a:lnTo>
                    <a:lnTo>
                      <a:pt x="136" y="68"/>
                    </a:lnTo>
                    <a:lnTo>
                      <a:pt x="136" y="72"/>
                    </a:lnTo>
                    <a:lnTo>
                      <a:pt x="136" y="72"/>
                    </a:lnTo>
                    <a:lnTo>
                      <a:pt x="140" y="75"/>
                    </a:lnTo>
                    <a:lnTo>
                      <a:pt x="140" y="75"/>
                    </a:lnTo>
                    <a:lnTo>
                      <a:pt x="143" y="72"/>
                    </a:lnTo>
                    <a:lnTo>
                      <a:pt x="140" y="68"/>
                    </a:lnTo>
                    <a:lnTo>
                      <a:pt x="147" y="72"/>
                    </a:lnTo>
                    <a:lnTo>
                      <a:pt x="150" y="72"/>
                    </a:lnTo>
                    <a:lnTo>
                      <a:pt x="154" y="72"/>
                    </a:lnTo>
                    <a:lnTo>
                      <a:pt x="157" y="72"/>
                    </a:lnTo>
                    <a:lnTo>
                      <a:pt x="150" y="68"/>
                    </a:lnTo>
                    <a:lnTo>
                      <a:pt x="150" y="68"/>
                    </a:lnTo>
                    <a:lnTo>
                      <a:pt x="172" y="72"/>
                    </a:lnTo>
                    <a:lnTo>
                      <a:pt x="172" y="72"/>
                    </a:lnTo>
                    <a:lnTo>
                      <a:pt x="172" y="75"/>
                    </a:lnTo>
                    <a:lnTo>
                      <a:pt x="175" y="75"/>
                    </a:lnTo>
                    <a:lnTo>
                      <a:pt x="175" y="79"/>
                    </a:lnTo>
                    <a:lnTo>
                      <a:pt x="179" y="83"/>
                    </a:lnTo>
                    <a:lnTo>
                      <a:pt x="186" y="83"/>
                    </a:lnTo>
                    <a:lnTo>
                      <a:pt x="186" y="86"/>
                    </a:lnTo>
                    <a:lnTo>
                      <a:pt x="190" y="90"/>
                    </a:lnTo>
                    <a:lnTo>
                      <a:pt x="197" y="93"/>
                    </a:lnTo>
                    <a:lnTo>
                      <a:pt x="197" y="93"/>
                    </a:lnTo>
                    <a:lnTo>
                      <a:pt x="193" y="93"/>
                    </a:lnTo>
                    <a:lnTo>
                      <a:pt x="193" y="97"/>
                    </a:lnTo>
                    <a:lnTo>
                      <a:pt x="200" y="93"/>
                    </a:lnTo>
                    <a:lnTo>
                      <a:pt x="204" y="93"/>
                    </a:lnTo>
                    <a:lnTo>
                      <a:pt x="200" y="97"/>
                    </a:lnTo>
                    <a:lnTo>
                      <a:pt x="204" y="97"/>
                    </a:lnTo>
                    <a:lnTo>
                      <a:pt x="208" y="97"/>
                    </a:lnTo>
                    <a:lnTo>
                      <a:pt x="208" y="97"/>
                    </a:lnTo>
                    <a:lnTo>
                      <a:pt x="211" y="97"/>
                    </a:lnTo>
                    <a:lnTo>
                      <a:pt x="211" y="101"/>
                    </a:lnTo>
                    <a:lnTo>
                      <a:pt x="208" y="101"/>
                    </a:lnTo>
                    <a:lnTo>
                      <a:pt x="204" y="101"/>
                    </a:lnTo>
                    <a:lnTo>
                      <a:pt x="200" y="104"/>
                    </a:lnTo>
                    <a:lnTo>
                      <a:pt x="197" y="104"/>
                    </a:lnTo>
                    <a:lnTo>
                      <a:pt x="193" y="111"/>
                    </a:lnTo>
                    <a:lnTo>
                      <a:pt x="193" y="111"/>
                    </a:lnTo>
                    <a:lnTo>
                      <a:pt x="193" y="115"/>
                    </a:lnTo>
                    <a:lnTo>
                      <a:pt x="190" y="115"/>
                    </a:lnTo>
                    <a:lnTo>
                      <a:pt x="186" y="111"/>
                    </a:lnTo>
                    <a:lnTo>
                      <a:pt x="183" y="111"/>
                    </a:lnTo>
                    <a:lnTo>
                      <a:pt x="179" y="108"/>
                    </a:lnTo>
                    <a:lnTo>
                      <a:pt x="175" y="111"/>
                    </a:lnTo>
                    <a:lnTo>
                      <a:pt x="179" y="115"/>
                    </a:lnTo>
                    <a:lnTo>
                      <a:pt x="183" y="115"/>
                    </a:lnTo>
                    <a:lnTo>
                      <a:pt x="186" y="119"/>
                    </a:lnTo>
                    <a:lnTo>
                      <a:pt x="183" y="119"/>
                    </a:lnTo>
                    <a:lnTo>
                      <a:pt x="179" y="119"/>
                    </a:lnTo>
                    <a:lnTo>
                      <a:pt x="172" y="119"/>
                    </a:lnTo>
                    <a:lnTo>
                      <a:pt x="168" y="119"/>
                    </a:lnTo>
                    <a:lnTo>
                      <a:pt x="161" y="122"/>
                    </a:lnTo>
                    <a:lnTo>
                      <a:pt x="161" y="126"/>
                    </a:lnTo>
                    <a:lnTo>
                      <a:pt x="161" y="129"/>
                    </a:lnTo>
                    <a:lnTo>
                      <a:pt x="150" y="129"/>
                    </a:lnTo>
                    <a:lnTo>
                      <a:pt x="157" y="129"/>
                    </a:lnTo>
                    <a:lnTo>
                      <a:pt x="161" y="129"/>
                    </a:lnTo>
                    <a:lnTo>
                      <a:pt x="161" y="133"/>
                    </a:lnTo>
                    <a:lnTo>
                      <a:pt x="165" y="133"/>
                    </a:lnTo>
                    <a:lnTo>
                      <a:pt x="154" y="140"/>
                    </a:lnTo>
                    <a:lnTo>
                      <a:pt x="154" y="136"/>
                    </a:lnTo>
                    <a:lnTo>
                      <a:pt x="154" y="140"/>
                    </a:lnTo>
                    <a:lnTo>
                      <a:pt x="150" y="140"/>
                    </a:lnTo>
                    <a:lnTo>
                      <a:pt x="147" y="140"/>
                    </a:lnTo>
                    <a:lnTo>
                      <a:pt x="143" y="144"/>
                    </a:lnTo>
                    <a:lnTo>
                      <a:pt x="147" y="140"/>
                    </a:lnTo>
                    <a:lnTo>
                      <a:pt x="150" y="144"/>
                    </a:lnTo>
                    <a:lnTo>
                      <a:pt x="150" y="144"/>
                    </a:lnTo>
                    <a:lnTo>
                      <a:pt x="147" y="144"/>
                    </a:lnTo>
                    <a:lnTo>
                      <a:pt x="147" y="147"/>
                    </a:lnTo>
                    <a:lnTo>
                      <a:pt x="147" y="147"/>
                    </a:lnTo>
                    <a:lnTo>
                      <a:pt x="147" y="147"/>
                    </a:lnTo>
                    <a:lnTo>
                      <a:pt x="154" y="147"/>
                    </a:lnTo>
                    <a:lnTo>
                      <a:pt x="154" y="151"/>
                    </a:lnTo>
                    <a:lnTo>
                      <a:pt x="154" y="151"/>
                    </a:lnTo>
                    <a:lnTo>
                      <a:pt x="157" y="154"/>
                    </a:lnTo>
                    <a:lnTo>
                      <a:pt x="154" y="154"/>
                    </a:lnTo>
                    <a:lnTo>
                      <a:pt x="150" y="154"/>
                    </a:lnTo>
                    <a:lnTo>
                      <a:pt x="147" y="151"/>
                    </a:lnTo>
                    <a:lnTo>
                      <a:pt x="143" y="154"/>
                    </a:lnTo>
                    <a:lnTo>
                      <a:pt x="143" y="154"/>
                    </a:lnTo>
                    <a:lnTo>
                      <a:pt x="147" y="154"/>
                    </a:lnTo>
                    <a:lnTo>
                      <a:pt x="147" y="158"/>
                    </a:lnTo>
                    <a:lnTo>
                      <a:pt x="147" y="162"/>
                    </a:lnTo>
                    <a:lnTo>
                      <a:pt x="143" y="162"/>
                    </a:lnTo>
                    <a:lnTo>
                      <a:pt x="140" y="162"/>
                    </a:lnTo>
                    <a:lnTo>
                      <a:pt x="136" y="158"/>
                    </a:lnTo>
                    <a:lnTo>
                      <a:pt x="140" y="154"/>
                    </a:lnTo>
                    <a:lnTo>
                      <a:pt x="140" y="151"/>
                    </a:lnTo>
                    <a:lnTo>
                      <a:pt x="140" y="151"/>
                    </a:lnTo>
                    <a:lnTo>
                      <a:pt x="140" y="154"/>
                    </a:lnTo>
                    <a:lnTo>
                      <a:pt x="136" y="158"/>
                    </a:lnTo>
                    <a:lnTo>
                      <a:pt x="132" y="158"/>
                    </a:lnTo>
                    <a:lnTo>
                      <a:pt x="129" y="158"/>
                    </a:lnTo>
                    <a:lnTo>
                      <a:pt x="129" y="154"/>
                    </a:lnTo>
                    <a:lnTo>
                      <a:pt x="129" y="154"/>
                    </a:lnTo>
                    <a:lnTo>
                      <a:pt x="125" y="154"/>
                    </a:lnTo>
                    <a:lnTo>
                      <a:pt x="125" y="151"/>
                    </a:lnTo>
                    <a:lnTo>
                      <a:pt x="118" y="151"/>
                    </a:lnTo>
                    <a:lnTo>
                      <a:pt x="122" y="147"/>
                    </a:lnTo>
                    <a:lnTo>
                      <a:pt x="118" y="147"/>
                    </a:lnTo>
                    <a:lnTo>
                      <a:pt x="114" y="147"/>
                    </a:lnTo>
                    <a:lnTo>
                      <a:pt x="107" y="144"/>
                    </a:lnTo>
                    <a:lnTo>
                      <a:pt x="111" y="140"/>
                    </a:lnTo>
                    <a:lnTo>
                      <a:pt x="111" y="136"/>
                    </a:lnTo>
                    <a:lnTo>
                      <a:pt x="111" y="136"/>
                    </a:lnTo>
                    <a:lnTo>
                      <a:pt x="111" y="136"/>
                    </a:lnTo>
                    <a:lnTo>
                      <a:pt x="111" y="144"/>
                    </a:lnTo>
                    <a:lnTo>
                      <a:pt x="107" y="140"/>
                    </a:lnTo>
                    <a:lnTo>
                      <a:pt x="107" y="140"/>
                    </a:lnTo>
                    <a:lnTo>
                      <a:pt x="104" y="144"/>
                    </a:lnTo>
                    <a:lnTo>
                      <a:pt x="107" y="144"/>
                    </a:lnTo>
                    <a:lnTo>
                      <a:pt x="104" y="144"/>
                    </a:lnTo>
                    <a:lnTo>
                      <a:pt x="100" y="144"/>
                    </a:lnTo>
                    <a:lnTo>
                      <a:pt x="97" y="144"/>
                    </a:lnTo>
                    <a:lnTo>
                      <a:pt x="97" y="140"/>
                    </a:lnTo>
                    <a:lnTo>
                      <a:pt x="93" y="140"/>
                    </a:lnTo>
                    <a:lnTo>
                      <a:pt x="86" y="133"/>
                    </a:lnTo>
                    <a:lnTo>
                      <a:pt x="86" y="133"/>
                    </a:lnTo>
                    <a:lnTo>
                      <a:pt x="86" y="129"/>
                    </a:lnTo>
                    <a:lnTo>
                      <a:pt x="86" y="126"/>
                    </a:lnTo>
                    <a:lnTo>
                      <a:pt x="86" y="122"/>
                    </a:lnTo>
                    <a:lnTo>
                      <a:pt x="82" y="119"/>
                    </a:lnTo>
                    <a:lnTo>
                      <a:pt x="79" y="119"/>
                    </a:lnTo>
                    <a:lnTo>
                      <a:pt x="75" y="119"/>
                    </a:lnTo>
                    <a:lnTo>
                      <a:pt x="75" y="115"/>
                    </a:lnTo>
                    <a:lnTo>
                      <a:pt x="68" y="115"/>
                    </a:lnTo>
                    <a:lnTo>
                      <a:pt x="61" y="115"/>
                    </a:lnTo>
                    <a:lnTo>
                      <a:pt x="57" y="115"/>
                    </a:lnTo>
                    <a:lnTo>
                      <a:pt x="57" y="119"/>
                    </a:lnTo>
                    <a:lnTo>
                      <a:pt x="50" y="119"/>
                    </a:lnTo>
                    <a:lnTo>
                      <a:pt x="43" y="119"/>
                    </a:lnTo>
                    <a:lnTo>
                      <a:pt x="36" y="119"/>
                    </a:lnTo>
                    <a:lnTo>
                      <a:pt x="32" y="119"/>
                    </a:lnTo>
                    <a:lnTo>
                      <a:pt x="32" y="111"/>
                    </a:lnTo>
                    <a:lnTo>
                      <a:pt x="32" y="108"/>
                    </a:lnTo>
                    <a:lnTo>
                      <a:pt x="28" y="108"/>
                    </a:lnTo>
                    <a:lnTo>
                      <a:pt x="28" y="108"/>
                    </a:lnTo>
                    <a:lnTo>
                      <a:pt x="25" y="104"/>
                    </a:lnTo>
                    <a:lnTo>
                      <a:pt x="25" y="101"/>
                    </a:lnTo>
                    <a:lnTo>
                      <a:pt x="25" y="101"/>
                    </a:lnTo>
                    <a:lnTo>
                      <a:pt x="28" y="101"/>
                    </a:lnTo>
                    <a:lnTo>
                      <a:pt x="32" y="101"/>
                    </a:lnTo>
                    <a:lnTo>
                      <a:pt x="32" y="97"/>
                    </a:lnTo>
                    <a:lnTo>
                      <a:pt x="32" y="90"/>
                    </a:lnTo>
                    <a:lnTo>
                      <a:pt x="32" y="90"/>
                    </a:lnTo>
                    <a:lnTo>
                      <a:pt x="28" y="90"/>
                    </a:lnTo>
                    <a:lnTo>
                      <a:pt x="28" y="93"/>
                    </a:lnTo>
                    <a:lnTo>
                      <a:pt x="25" y="97"/>
                    </a:lnTo>
                    <a:lnTo>
                      <a:pt x="25" y="97"/>
                    </a:lnTo>
                    <a:lnTo>
                      <a:pt x="21" y="93"/>
                    </a:lnTo>
                    <a:lnTo>
                      <a:pt x="18" y="90"/>
                    </a:lnTo>
                    <a:lnTo>
                      <a:pt x="18" y="93"/>
                    </a:lnTo>
                    <a:lnTo>
                      <a:pt x="14" y="90"/>
                    </a:lnTo>
                    <a:lnTo>
                      <a:pt x="14" y="97"/>
                    </a:lnTo>
                    <a:lnTo>
                      <a:pt x="11" y="101"/>
                    </a:lnTo>
                    <a:lnTo>
                      <a:pt x="11" y="97"/>
                    </a:lnTo>
                    <a:lnTo>
                      <a:pt x="7" y="97"/>
                    </a:lnTo>
                    <a:lnTo>
                      <a:pt x="3" y="97"/>
                    </a:lnTo>
                    <a:lnTo>
                      <a:pt x="3" y="101"/>
                    </a:lnTo>
                    <a:lnTo>
                      <a:pt x="3" y="108"/>
                    </a:lnTo>
                    <a:lnTo>
                      <a:pt x="11" y="111"/>
                    </a:lnTo>
                    <a:lnTo>
                      <a:pt x="18" y="115"/>
                    </a:lnTo>
                    <a:lnTo>
                      <a:pt x="18" y="119"/>
                    </a:lnTo>
                    <a:lnTo>
                      <a:pt x="14" y="122"/>
                    </a:lnTo>
                    <a:lnTo>
                      <a:pt x="14" y="126"/>
                    </a:lnTo>
                    <a:lnTo>
                      <a:pt x="7" y="129"/>
                    </a:lnTo>
                    <a:lnTo>
                      <a:pt x="0" y="133"/>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95" name="Freeform 1021">
                <a:extLst>
                  <a:ext uri="{FF2B5EF4-FFF2-40B4-BE49-F238E27FC236}">
                    <a16:creationId xmlns:a16="http://schemas.microsoft.com/office/drawing/2014/main" id="{6EE59E78-9C74-40B5-BBDE-A90657157142}"/>
                  </a:ext>
                </a:extLst>
              </p:cNvPr>
              <p:cNvSpPr>
                <a:spLocks/>
              </p:cNvSpPr>
              <p:nvPr/>
            </p:nvSpPr>
            <p:spPr bwMode="auto">
              <a:xfrm>
                <a:off x="54" y="1028"/>
                <a:ext cx="211" cy="162"/>
              </a:xfrm>
              <a:custGeom>
                <a:avLst/>
                <a:gdLst>
                  <a:gd name="T0" fmla="*/ 21 w 211"/>
                  <a:gd name="T1" fmla="*/ 7 h 162"/>
                  <a:gd name="T2" fmla="*/ 32 w 211"/>
                  <a:gd name="T3" fmla="*/ 18 h 162"/>
                  <a:gd name="T4" fmla="*/ 43 w 211"/>
                  <a:gd name="T5" fmla="*/ 22 h 162"/>
                  <a:gd name="T6" fmla="*/ 54 w 211"/>
                  <a:gd name="T7" fmla="*/ 25 h 162"/>
                  <a:gd name="T8" fmla="*/ 64 w 211"/>
                  <a:gd name="T9" fmla="*/ 32 h 162"/>
                  <a:gd name="T10" fmla="*/ 68 w 211"/>
                  <a:gd name="T11" fmla="*/ 40 h 162"/>
                  <a:gd name="T12" fmla="*/ 75 w 211"/>
                  <a:gd name="T13" fmla="*/ 43 h 162"/>
                  <a:gd name="T14" fmla="*/ 97 w 211"/>
                  <a:gd name="T15" fmla="*/ 54 h 162"/>
                  <a:gd name="T16" fmla="*/ 86 w 211"/>
                  <a:gd name="T17" fmla="*/ 43 h 162"/>
                  <a:gd name="T18" fmla="*/ 97 w 211"/>
                  <a:gd name="T19" fmla="*/ 50 h 162"/>
                  <a:gd name="T20" fmla="*/ 104 w 211"/>
                  <a:gd name="T21" fmla="*/ 54 h 162"/>
                  <a:gd name="T22" fmla="*/ 111 w 211"/>
                  <a:gd name="T23" fmla="*/ 72 h 162"/>
                  <a:gd name="T24" fmla="*/ 114 w 211"/>
                  <a:gd name="T25" fmla="*/ 83 h 162"/>
                  <a:gd name="T26" fmla="*/ 125 w 211"/>
                  <a:gd name="T27" fmla="*/ 90 h 162"/>
                  <a:gd name="T28" fmla="*/ 129 w 211"/>
                  <a:gd name="T29" fmla="*/ 86 h 162"/>
                  <a:gd name="T30" fmla="*/ 122 w 211"/>
                  <a:gd name="T31" fmla="*/ 75 h 162"/>
                  <a:gd name="T32" fmla="*/ 114 w 211"/>
                  <a:gd name="T33" fmla="*/ 68 h 162"/>
                  <a:gd name="T34" fmla="*/ 125 w 211"/>
                  <a:gd name="T35" fmla="*/ 65 h 162"/>
                  <a:gd name="T36" fmla="*/ 132 w 211"/>
                  <a:gd name="T37" fmla="*/ 65 h 162"/>
                  <a:gd name="T38" fmla="*/ 136 w 211"/>
                  <a:gd name="T39" fmla="*/ 72 h 162"/>
                  <a:gd name="T40" fmla="*/ 140 w 211"/>
                  <a:gd name="T41" fmla="*/ 68 h 162"/>
                  <a:gd name="T42" fmla="*/ 150 w 211"/>
                  <a:gd name="T43" fmla="*/ 68 h 162"/>
                  <a:gd name="T44" fmla="*/ 175 w 211"/>
                  <a:gd name="T45" fmla="*/ 75 h 162"/>
                  <a:gd name="T46" fmla="*/ 190 w 211"/>
                  <a:gd name="T47" fmla="*/ 90 h 162"/>
                  <a:gd name="T48" fmla="*/ 200 w 211"/>
                  <a:gd name="T49" fmla="*/ 93 h 162"/>
                  <a:gd name="T50" fmla="*/ 208 w 211"/>
                  <a:gd name="T51" fmla="*/ 97 h 162"/>
                  <a:gd name="T52" fmla="*/ 200 w 211"/>
                  <a:gd name="T53" fmla="*/ 104 h 162"/>
                  <a:gd name="T54" fmla="*/ 190 w 211"/>
                  <a:gd name="T55" fmla="*/ 115 h 162"/>
                  <a:gd name="T56" fmla="*/ 179 w 211"/>
                  <a:gd name="T57" fmla="*/ 115 h 162"/>
                  <a:gd name="T58" fmla="*/ 172 w 211"/>
                  <a:gd name="T59" fmla="*/ 119 h 162"/>
                  <a:gd name="T60" fmla="*/ 150 w 211"/>
                  <a:gd name="T61" fmla="*/ 129 h 162"/>
                  <a:gd name="T62" fmla="*/ 154 w 211"/>
                  <a:gd name="T63" fmla="*/ 140 h 162"/>
                  <a:gd name="T64" fmla="*/ 143 w 211"/>
                  <a:gd name="T65" fmla="*/ 144 h 162"/>
                  <a:gd name="T66" fmla="*/ 147 w 211"/>
                  <a:gd name="T67" fmla="*/ 147 h 162"/>
                  <a:gd name="T68" fmla="*/ 154 w 211"/>
                  <a:gd name="T69" fmla="*/ 151 h 162"/>
                  <a:gd name="T70" fmla="*/ 143 w 211"/>
                  <a:gd name="T71" fmla="*/ 154 h 162"/>
                  <a:gd name="T72" fmla="*/ 143 w 211"/>
                  <a:gd name="T73" fmla="*/ 162 h 162"/>
                  <a:gd name="T74" fmla="*/ 140 w 211"/>
                  <a:gd name="T75" fmla="*/ 151 h 162"/>
                  <a:gd name="T76" fmla="*/ 129 w 211"/>
                  <a:gd name="T77" fmla="*/ 154 h 162"/>
                  <a:gd name="T78" fmla="*/ 122 w 211"/>
                  <a:gd name="T79" fmla="*/ 147 h 162"/>
                  <a:gd name="T80" fmla="*/ 111 w 211"/>
                  <a:gd name="T81" fmla="*/ 136 h 162"/>
                  <a:gd name="T82" fmla="*/ 107 w 211"/>
                  <a:gd name="T83" fmla="*/ 140 h 162"/>
                  <a:gd name="T84" fmla="*/ 97 w 211"/>
                  <a:gd name="T85" fmla="*/ 144 h 162"/>
                  <a:gd name="T86" fmla="*/ 86 w 211"/>
                  <a:gd name="T87" fmla="*/ 129 h 162"/>
                  <a:gd name="T88" fmla="*/ 75 w 211"/>
                  <a:gd name="T89" fmla="*/ 119 h 162"/>
                  <a:gd name="T90" fmla="*/ 57 w 211"/>
                  <a:gd name="T91" fmla="*/ 119 h 162"/>
                  <a:gd name="T92" fmla="*/ 32 w 211"/>
                  <a:gd name="T93" fmla="*/ 111 h 162"/>
                  <a:gd name="T94" fmla="*/ 25 w 211"/>
                  <a:gd name="T95" fmla="*/ 101 h 162"/>
                  <a:gd name="T96" fmla="*/ 32 w 211"/>
                  <a:gd name="T97" fmla="*/ 90 h 162"/>
                  <a:gd name="T98" fmla="*/ 25 w 211"/>
                  <a:gd name="T99" fmla="*/ 97 h 162"/>
                  <a:gd name="T100" fmla="*/ 14 w 211"/>
                  <a:gd name="T101" fmla="*/ 97 h 162"/>
                  <a:gd name="T102" fmla="*/ 3 w 211"/>
                  <a:gd name="T103" fmla="*/ 101 h 162"/>
                  <a:gd name="T104" fmla="*/ 14 w 211"/>
                  <a:gd name="T105" fmla="*/ 12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1" h="162">
                    <a:moveTo>
                      <a:pt x="0" y="0"/>
                    </a:moveTo>
                    <a:lnTo>
                      <a:pt x="7" y="4"/>
                    </a:lnTo>
                    <a:lnTo>
                      <a:pt x="11" y="4"/>
                    </a:lnTo>
                    <a:lnTo>
                      <a:pt x="14" y="4"/>
                    </a:lnTo>
                    <a:lnTo>
                      <a:pt x="21" y="7"/>
                    </a:lnTo>
                    <a:lnTo>
                      <a:pt x="25" y="7"/>
                    </a:lnTo>
                    <a:lnTo>
                      <a:pt x="25" y="11"/>
                    </a:lnTo>
                    <a:lnTo>
                      <a:pt x="28" y="14"/>
                    </a:lnTo>
                    <a:lnTo>
                      <a:pt x="32" y="18"/>
                    </a:lnTo>
                    <a:lnTo>
                      <a:pt x="32" y="18"/>
                    </a:lnTo>
                    <a:lnTo>
                      <a:pt x="39" y="18"/>
                    </a:lnTo>
                    <a:lnTo>
                      <a:pt x="36" y="14"/>
                    </a:lnTo>
                    <a:lnTo>
                      <a:pt x="39" y="18"/>
                    </a:lnTo>
                    <a:lnTo>
                      <a:pt x="43" y="22"/>
                    </a:lnTo>
                    <a:lnTo>
                      <a:pt x="43" y="22"/>
                    </a:lnTo>
                    <a:lnTo>
                      <a:pt x="39" y="25"/>
                    </a:lnTo>
                    <a:lnTo>
                      <a:pt x="43" y="25"/>
                    </a:lnTo>
                    <a:lnTo>
                      <a:pt x="50" y="22"/>
                    </a:lnTo>
                    <a:lnTo>
                      <a:pt x="54" y="25"/>
                    </a:lnTo>
                    <a:lnTo>
                      <a:pt x="54" y="25"/>
                    </a:lnTo>
                    <a:lnTo>
                      <a:pt x="57" y="25"/>
                    </a:lnTo>
                    <a:lnTo>
                      <a:pt x="57" y="29"/>
                    </a:lnTo>
                    <a:lnTo>
                      <a:pt x="57" y="29"/>
                    </a:lnTo>
                    <a:lnTo>
                      <a:pt x="64" y="29"/>
                    </a:lnTo>
                    <a:lnTo>
                      <a:pt x="64" y="32"/>
                    </a:lnTo>
                    <a:lnTo>
                      <a:pt x="64" y="32"/>
                    </a:lnTo>
                    <a:lnTo>
                      <a:pt x="64" y="32"/>
                    </a:lnTo>
                    <a:lnTo>
                      <a:pt x="61" y="36"/>
                    </a:lnTo>
                    <a:lnTo>
                      <a:pt x="68" y="36"/>
                    </a:lnTo>
                    <a:lnTo>
                      <a:pt x="68" y="40"/>
                    </a:lnTo>
                    <a:lnTo>
                      <a:pt x="71" y="40"/>
                    </a:lnTo>
                    <a:lnTo>
                      <a:pt x="82" y="40"/>
                    </a:lnTo>
                    <a:lnTo>
                      <a:pt x="79" y="40"/>
                    </a:lnTo>
                    <a:lnTo>
                      <a:pt x="79" y="43"/>
                    </a:lnTo>
                    <a:lnTo>
                      <a:pt x="75" y="43"/>
                    </a:lnTo>
                    <a:lnTo>
                      <a:pt x="75" y="43"/>
                    </a:lnTo>
                    <a:lnTo>
                      <a:pt x="79" y="47"/>
                    </a:lnTo>
                    <a:lnTo>
                      <a:pt x="82" y="47"/>
                    </a:lnTo>
                    <a:lnTo>
                      <a:pt x="93" y="54"/>
                    </a:lnTo>
                    <a:lnTo>
                      <a:pt x="97" y="54"/>
                    </a:lnTo>
                    <a:lnTo>
                      <a:pt x="97" y="50"/>
                    </a:lnTo>
                    <a:lnTo>
                      <a:pt x="93" y="50"/>
                    </a:lnTo>
                    <a:lnTo>
                      <a:pt x="93" y="50"/>
                    </a:lnTo>
                    <a:lnTo>
                      <a:pt x="89" y="47"/>
                    </a:lnTo>
                    <a:lnTo>
                      <a:pt x="86" y="43"/>
                    </a:lnTo>
                    <a:lnTo>
                      <a:pt x="86" y="43"/>
                    </a:lnTo>
                    <a:lnTo>
                      <a:pt x="86" y="43"/>
                    </a:lnTo>
                    <a:lnTo>
                      <a:pt x="97" y="43"/>
                    </a:lnTo>
                    <a:lnTo>
                      <a:pt x="97" y="47"/>
                    </a:lnTo>
                    <a:lnTo>
                      <a:pt x="97" y="50"/>
                    </a:lnTo>
                    <a:lnTo>
                      <a:pt x="107" y="54"/>
                    </a:lnTo>
                    <a:lnTo>
                      <a:pt x="107" y="58"/>
                    </a:lnTo>
                    <a:lnTo>
                      <a:pt x="107" y="58"/>
                    </a:lnTo>
                    <a:lnTo>
                      <a:pt x="107" y="54"/>
                    </a:lnTo>
                    <a:lnTo>
                      <a:pt x="104" y="54"/>
                    </a:lnTo>
                    <a:lnTo>
                      <a:pt x="104" y="54"/>
                    </a:lnTo>
                    <a:lnTo>
                      <a:pt x="104" y="58"/>
                    </a:lnTo>
                    <a:lnTo>
                      <a:pt x="107" y="61"/>
                    </a:lnTo>
                    <a:lnTo>
                      <a:pt x="107" y="65"/>
                    </a:lnTo>
                    <a:lnTo>
                      <a:pt x="111" y="72"/>
                    </a:lnTo>
                    <a:lnTo>
                      <a:pt x="111" y="72"/>
                    </a:lnTo>
                    <a:lnTo>
                      <a:pt x="111" y="75"/>
                    </a:lnTo>
                    <a:lnTo>
                      <a:pt x="111" y="79"/>
                    </a:lnTo>
                    <a:lnTo>
                      <a:pt x="118" y="79"/>
                    </a:lnTo>
                    <a:lnTo>
                      <a:pt x="114" y="83"/>
                    </a:lnTo>
                    <a:lnTo>
                      <a:pt x="118" y="83"/>
                    </a:lnTo>
                    <a:lnTo>
                      <a:pt x="122" y="83"/>
                    </a:lnTo>
                    <a:lnTo>
                      <a:pt x="125" y="86"/>
                    </a:lnTo>
                    <a:lnTo>
                      <a:pt x="125" y="90"/>
                    </a:lnTo>
                    <a:lnTo>
                      <a:pt x="125" y="90"/>
                    </a:lnTo>
                    <a:lnTo>
                      <a:pt x="125" y="90"/>
                    </a:lnTo>
                    <a:lnTo>
                      <a:pt x="125" y="90"/>
                    </a:lnTo>
                    <a:lnTo>
                      <a:pt x="129" y="90"/>
                    </a:lnTo>
                    <a:lnTo>
                      <a:pt x="129" y="86"/>
                    </a:lnTo>
                    <a:lnTo>
                      <a:pt x="129" y="86"/>
                    </a:lnTo>
                    <a:lnTo>
                      <a:pt x="125" y="83"/>
                    </a:lnTo>
                    <a:lnTo>
                      <a:pt x="125" y="79"/>
                    </a:lnTo>
                    <a:lnTo>
                      <a:pt x="125" y="83"/>
                    </a:lnTo>
                    <a:lnTo>
                      <a:pt x="122" y="83"/>
                    </a:lnTo>
                    <a:lnTo>
                      <a:pt x="122" y="75"/>
                    </a:lnTo>
                    <a:lnTo>
                      <a:pt x="122" y="68"/>
                    </a:lnTo>
                    <a:lnTo>
                      <a:pt x="118" y="68"/>
                    </a:lnTo>
                    <a:lnTo>
                      <a:pt x="122" y="68"/>
                    </a:lnTo>
                    <a:lnTo>
                      <a:pt x="122" y="65"/>
                    </a:lnTo>
                    <a:lnTo>
                      <a:pt x="114" y="68"/>
                    </a:lnTo>
                    <a:lnTo>
                      <a:pt x="114" y="68"/>
                    </a:lnTo>
                    <a:lnTo>
                      <a:pt x="114" y="65"/>
                    </a:lnTo>
                    <a:lnTo>
                      <a:pt x="118" y="65"/>
                    </a:lnTo>
                    <a:lnTo>
                      <a:pt x="122" y="65"/>
                    </a:lnTo>
                    <a:lnTo>
                      <a:pt x="125" y="65"/>
                    </a:lnTo>
                    <a:lnTo>
                      <a:pt x="125" y="68"/>
                    </a:lnTo>
                    <a:lnTo>
                      <a:pt x="129" y="68"/>
                    </a:lnTo>
                    <a:lnTo>
                      <a:pt x="129" y="65"/>
                    </a:lnTo>
                    <a:lnTo>
                      <a:pt x="129" y="65"/>
                    </a:lnTo>
                    <a:lnTo>
                      <a:pt x="132" y="65"/>
                    </a:lnTo>
                    <a:lnTo>
                      <a:pt x="132" y="65"/>
                    </a:lnTo>
                    <a:lnTo>
                      <a:pt x="136" y="65"/>
                    </a:lnTo>
                    <a:lnTo>
                      <a:pt x="140" y="68"/>
                    </a:lnTo>
                    <a:lnTo>
                      <a:pt x="136" y="68"/>
                    </a:lnTo>
                    <a:lnTo>
                      <a:pt x="136" y="72"/>
                    </a:lnTo>
                    <a:lnTo>
                      <a:pt x="136" y="72"/>
                    </a:lnTo>
                    <a:lnTo>
                      <a:pt x="140" y="75"/>
                    </a:lnTo>
                    <a:lnTo>
                      <a:pt x="140" y="75"/>
                    </a:lnTo>
                    <a:lnTo>
                      <a:pt x="143" y="72"/>
                    </a:lnTo>
                    <a:lnTo>
                      <a:pt x="140" y="68"/>
                    </a:lnTo>
                    <a:lnTo>
                      <a:pt x="147" y="72"/>
                    </a:lnTo>
                    <a:lnTo>
                      <a:pt x="150" y="72"/>
                    </a:lnTo>
                    <a:lnTo>
                      <a:pt x="154" y="72"/>
                    </a:lnTo>
                    <a:lnTo>
                      <a:pt x="157" y="72"/>
                    </a:lnTo>
                    <a:lnTo>
                      <a:pt x="150" y="68"/>
                    </a:lnTo>
                    <a:lnTo>
                      <a:pt x="150" y="68"/>
                    </a:lnTo>
                    <a:lnTo>
                      <a:pt x="172" y="72"/>
                    </a:lnTo>
                    <a:lnTo>
                      <a:pt x="172" y="72"/>
                    </a:lnTo>
                    <a:lnTo>
                      <a:pt x="172" y="75"/>
                    </a:lnTo>
                    <a:lnTo>
                      <a:pt x="175" y="75"/>
                    </a:lnTo>
                    <a:lnTo>
                      <a:pt x="175" y="79"/>
                    </a:lnTo>
                    <a:lnTo>
                      <a:pt x="179" y="83"/>
                    </a:lnTo>
                    <a:lnTo>
                      <a:pt x="186" y="83"/>
                    </a:lnTo>
                    <a:lnTo>
                      <a:pt x="186" y="86"/>
                    </a:lnTo>
                    <a:lnTo>
                      <a:pt x="190" y="90"/>
                    </a:lnTo>
                    <a:lnTo>
                      <a:pt x="197" y="93"/>
                    </a:lnTo>
                    <a:lnTo>
                      <a:pt x="197" y="93"/>
                    </a:lnTo>
                    <a:lnTo>
                      <a:pt x="193" y="93"/>
                    </a:lnTo>
                    <a:lnTo>
                      <a:pt x="193" y="97"/>
                    </a:lnTo>
                    <a:lnTo>
                      <a:pt x="200" y="93"/>
                    </a:lnTo>
                    <a:lnTo>
                      <a:pt x="204" y="93"/>
                    </a:lnTo>
                    <a:lnTo>
                      <a:pt x="200" y="97"/>
                    </a:lnTo>
                    <a:lnTo>
                      <a:pt x="204" y="97"/>
                    </a:lnTo>
                    <a:lnTo>
                      <a:pt x="208" y="97"/>
                    </a:lnTo>
                    <a:lnTo>
                      <a:pt x="208" y="97"/>
                    </a:lnTo>
                    <a:lnTo>
                      <a:pt x="211" y="97"/>
                    </a:lnTo>
                    <a:lnTo>
                      <a:pt x="211" y="101"/>
                    </a:lnTo>
                    <a:lnTo>
                      <a:pt x="208" y="101"/>
                    </a:lnTo>
                    <a:lnTo>
                      <a:pt x="204" y="101"/>
                    </a:lnTo>
                    <a:lnTo>
                      <a:pt x="200" y="104"/>
                    </a:lnTo>
                    <a:lnTo>
                      <a:pt x="197" y="104"/>
                    </a:lnTo>
                    <a:lnTo>
                      <a:pt x="193" y="111"/>
                    </a:lnTo>
                    <a:lnTo>
                      <a:pt x="193" y="111"/>
                    </a:lnTo>
                    <a:lnTo>
                      <a:pt x="193" y="115"/>
                    </a:lnTo>
                    <a:lnTo>
                      <a:pt x="190" y="115"/>
                    </a:lnTo>
                    <a:lnTo>
                      <a:pt x="186" y="111"/>
                    </a:lnTo>
                    <a:lnTo>
                      <a:pt x="183" y="111"/>
                    </a:lnTo>
                    <a:lnTo>
                      <a:pt x="179" y="108"/>
                    </a:lnTo>
                    <a:lnTo>
                      <a:pt x="175" y="111"/>
                    </a:lnTo>
                    <a:lnTo>
                      <a:pt x="179" y="115"/>
                    </a:lnTo>
                    <a:lnTo>
                      <a:pt x="183" y="115"/>
                    </a:lnTo>
                    <a:lnTo>
                      <a:pt x="186" y="119"/>
                    </a:lnTo>
                    <a:lnTo>
                      <a:pt x="183" y="119"/>
                    </a:lnTo>
                    <a:lnTo>
                      <a:pt x="179" y="119"/>
                    </a:lnTo>
                    <a:lnTo>
                      <a:pt x="172" y="119"/>
                    </a:lnTo>
                    <a:lnTo>
                      <a:pt x="168" y="119"/>
                    </a:lnTo>
                    <a:lnTo>
                      <a:pt x="161" y="122"/>
                    </a:lnTo>
                    <a:lnTo>
                      <a:pt x="161" y="126"/>
                    </a:lnTo>
                    <a:lnTo>
                      <a:pt x="161" y="129"/>
                    </a:lnTo>
                    <a:lnTo>
                      <a:pt x="150" y="129"/>
                    </a:lnTo>
                    <a:lnTo>
                      <a:pt x="157" y="129"/>
                    </a:lnTo>
                    <a:lnTo>
                      <a:pt x="161" y="129"/>
                    </a:lnTo>
                    <a:lnTo>
                      <a:pt x="161" y="133"/>
                    </a:lnTo>
                    <a:lnTo>
                      <a:pt x="165" y="133"/>
                    </a:lnTo>
                    <a:lnTo>
                      <a:pt x="154" y="140"/>
                    </a:lnTo>
                    <a:lnTo>
                      <a:pt x="154" y="136"/>
                    </a:lnTo>
                    <a:lnTo>
                      <a:pt x="154" y="140"/>
                    </a:lnTo>
                    <a:lnTo>
                      <a:pt x="150" y="140"/>
                    </a:lnTo>
                    <a:lnTo>
                      <a:pt x="147" y="140"/>
                    </a:lnTo>
                    <a:lnTo>
                      <a:pt x="143" y="144"/>
                    </a:lnTo>
                    <a:lnTo>
                      <a:pt x="147" y="140"/>
                    </a:lnTo>
                    <a:lnTo>
                      <a:pt x="150" y="144"/>
                    </a:lnTo>
                    <a:lnTo>
                      <a:pt x="150" y="144"/>
                    </a:lnTo>
                    <a:lnTo>
                      <a:pt x="147" y="144"/>
                    </a:lnTo>
                    <a:lnTo>
                      <a:pt x="147" y="147"/>
                    </a:lnTo>
                    <a:lnTo>
                      <a:pt x="147" y="147"/>
                    </a:lnTo>
                    <a:lnTo>
                      <a:pt x="147" y="147"/>
                    </a:lnTo>
                    <a:lnTo>
                      <a:pt x="154" y="147"/>
                    </a:lnTo>
                    <a:lnTo>
                      <a:pt x="154" y="151"/>
                    </a:lnTo>
                    <a:lnTo>
                      <a:pt x="154" y="151"/>
                    </a:lnTo>
                    <a:lnTo>
                      <a:pt x="157" y="154"/>
                    </a:lnTo>
                    <a:lnTo>
                      <a:pt x="154" y="154"/>
                    </a:lnTo>
                    <a:lnTo>
                      <a:pt x="150" y="154"/>
                    </a:lnTo>
                    <a:lnTo>
                      <a:pt x="147" y="151"/>
                    </a:lnTo>
                    <a:lnTo>
                      <a:pt x="143" y="154"/>
                    </a:lnTo>
                    <a:lnTo>
                      <a:pt x="143" y="154"/>
                    </a:lnTo>
                    <a:lnTo>
                      <a:pt x="147" y="154"/>
                    </a:lnTo>
                    <a:lnTo>
                      <a:pt x="147" y="158"/>
                    </a:lnTo>
                    <a:lnTo>
                      <a:pt x="147" y="162"/>
                    </a:lnTo>
                    <a:lnTo>
                      <a:pt x="143" y="162"/>
                    </a:lnTo>
                    <a:lnTo>
                      <a:pt x="140" y="162"/>
                    </a:lnTo>
                    <a:lnTo>
                      <a:pt x="136" y="158"/>
                    </a:lnTo>
                    <a:lnTo>
                      <a:pt x="140" y="154"/>
                    </a:lnTo>
                    <a:lnTo>
                      <a:pt x="140" y="151"/>
                    </a:lnTo>
                    <a:lnTo>
                      <a:pt x="140" y="151"/>
                    </a:lnTo>
                    <a:lnTo>
                      <a:pt x="140" y="154"/>
                    </a:lnTo>
                    <a:lnTo>
                      <a:pt x="136" y="158"/>
                    </a:lnTo>
                    <a:lnTo>
                      <a:pt x="132" y="158"/>
                    </a:lnTo>
                    <a:lnTo>
                      <a:pt x="129" y="158"/>
                    </a:lnTo>
                    <a:lnTo>
                      <a:pt x="129" y="154"/>
                    </a:lnTo>
                    <a:lnTo>
                      <a:pt x="129" y="154"/>
                    </a:lnTo>
                    <a:lnTo>
                      <a:pt x="125" y="154"/>
                    </a:lnTo>
                    <a:lnTo>
                      <a:pt x="125" y="151"/>
                    </a:lnTo>
                    <a:lnTo>
                      <a:pt x="118" y="151"/>
                    </a:lnTo>
                    <a:lnTo>
                      <a:pt x="122" y="147"/>
                    </a:lnTo>
                    <a:lnTo>
                      <a:pt x="118" y="147"/>
                    </a:lnTo>
                    <a:lnTo>
                      <a:pt x="114" y="147"/>
                    </a:lnTo>
                    <a:lnTo>
                      <a:pt x="107" y="144"/>
                    </a:lnTo>
                    <a:lnTo>
                      <a:pt x="111" y="140"/>
                    </a:lnTo>
                    <a:lnTo>
                      <a:pt x="111" y="136"/>
                    </a:lnTo>
                    <a:lnTo>
                      <a:pt x="111" y="136"/>
                    </a:lnTo>
                    <a:lnTo>
                      <a:pt x="111" y="136"/>
                    </a:lnTo>
                    <a:lnTo>
                      <a:pt x="111" y="144"/>
                    </a:lnTo>
                    <a:lnTo>
                      <a:pt x="107" y="140"/>
                    </a:lnTo>
                    <a:lnTo>
                      <a:pt x="107" y="140"/>
                    </a:lnTo>
                    <a:lnTo>
                      <a:pt x="104" y="144"/>
                    </a:lnTo>
                    <a:lnTo>
                      <a:pt x="107" y="144"/>
                    </a:lnTo>
                    <a:lnTo>
                      <a:pt x="104" y="144"/>
                    </a:lnTo>
                    <a:lnTo>
                      <a:pt x="100" y="144"/>
                    </a:lnTo>
                    <a:lnTo>
                      <a:pt x="97" y="144"/>
                    </a:lnTo>
                    <a:lnTo>
                      <a:pt x="97" y="140"/>
                    </a:lnTo>
                    <a:lnTo>
                      <a:pt x="93" y="140"/>
                    </a:lnTo>
                    <a:lnTo>
                      <a:pt x="86" y="133"/>
                    </a:lnTo>
                    <a:lnTo>
                      <a:pt x="86" y="133"/>
                    </a:lnTo>
                    <a:lnTo>
                      <a:pt x="86" y="129"/>
                    </a:lnTo>
                    <a:lnTo>
                      <a:pt x="86" y="126"/>
                    </a:lnTo>
                    <a:lnTo>
                      <a:pt x="86" y="122"/>
                    </a:lnTo>
                    <a:lnTo>
                      <a:pt x="82" y="119"/>
                    </a:lnTo>
                    <a:lnTo>
                      <a:pt x="79" y="119"/>
                    </a:lnTo>
                    <a:lnTo>
                      <a:pt x="75" y="119"/>
                    </a:lnTo>
                    <a:lnTo>
                      <a:pt x="75" y="115"/>
                    </a:lnTo>
                    <a:lnTo>
                      <a:pt x="68" y="115"/>
                    </a:lnTo>
                    <a:lnTo>
                      <a:pt x="61" y="115"/>
                    </a:lnTo>
                    <a:lnTo>
                      <a:pt x="57" y="115"/>
                    </a:lnTo>
                    <a:lnTo>
                      <a:pt x="57" y="119"/>
                    </a:lnTo>
                    <a:lnTo>
                      <a:pt x="50" y="119"/>
                    </a:lnTo>
                    <a:lnTo>
                      <a:pt x="43" y="119"/>
                    </a:lnTo>
                    <a:lnTo>
                      <a:pt x="36" y="119"/>
                    </a:lnTo>
                    <a:lnTo>
                      <a:pt x="32" y="119"/>
                    </a:lnTo>
                    <a:lnTo>
                      <a:pt x="32" y="111"/>
                    </a:lnTo>
                    <a:lnTo>
                      <a:pt x="32" y="108"/>
                    </a:lnTo>
                    <a:lnTo>
                      <a:pt x="28" y="108"/>
                    </a:lnTo>
                    <a:lnTo>
                      <a:pt x="28" y="108"/>
                    </a:lnTo>
                    <a:lnTo>
                      <a:pt x="25" y="104"/>
                    </a:lnTo>
                    <a:lnTo>
                      <a:pt x="25" y="101"/>
                    </a:lnTo>
                    <a:lnTo>
                      <a:pt x="25" y="101"/>
                    </a:lnTo>
                    <a:lnTo>
                      <a:pt x="28" y="101"/>
                    </a:lnTo>
                    <a:lnTo>
                      <a:pt x="32" y="101"/>
                    </a:lnTo>
                    <a:lnTo>
                      <a:pt x="32" y="97"/>
                    </a:lnTo>
                    <a:lnTo>
                      <a:pt x="32" y="90"/>
                    </a:lnTo>
                    <a:lnTo>
                      <a:pt x="32" y="90"/>
                    </a:lnTo>
                    <a:lnTo>
                      <a:pt x="28" y="90"/>
                    </a:lnTo>
                    <a:lnTo>
                      <a:pt x="28" y="93"/>
                    </a:lnTo>
                    <a:lnTo>
                      <a:pt x="25" y="97"/>
                    </a:lnTo>
                    <a:lnTo>
                      <a:pt x="25" y="97"/>
                    </a:lnTo>
                    <a:lnTo>
                      <a:pt x="21" y="93"/>
                    </a:lnTo>
                    <a:lnTo>
                      <a:pt x="18" y="90"/>
                    </a:lnTo>
                    <a:lnTo>
                      <a:pt x="18" y="93"/>
                    </a:lnTo>
                    <a:lnTo>
                      <a:pt x="14" y="90"/>
                    </a:lnTo>
                    <a:lnTo>
                      <a:pt x="14" y="97"/>
                    </a:lnTo>
                    <a:lnTo>
                      <a:pt x="11" y="101"/>
                    </a:lnTo>
                    <a:lnTo>
                      <a:pt x="11" y="97"/>
                    </a:lnTo>
                    <a:lnTo>
                      <a:pt x="7" y="97"/>
                    </a:lnTo>
                    <a:lnTo>
                      <a:pt x="3" y="97"/>
                    </a:lnTo>
                    <a:lnTo>
                      <a:pt x="3" y="101"/>
                    </a:lnTo>
                    <a:lnTo>
                      <a:pt x="3" y="108"/>
                    </a:lnTo>
                    <a:lnTo>
                      <a:pt x="11" y="111"/>
                    </a:lnTo>
                    <a:lnTo>
                      <a:pt x="18" y="115"/>
                    </a:lnTo>
                    <a:lnTo>
                      <a:pt x="18" y="119"/>
                    </a:lnTo>
                    <a:lnTo>
                      <a:pt x="14" y="122"/>
                    </a:lnTo>
                    <a:lnTo>
                      <a:pt x="14" y="126"/>
                    </a:lnTo>
                    <a:lnTo>
                      <a:pt x="7" y="129"/>
                    </a:lnTo>
                    <a:lnTo>
                      <a:pt x="0" y="13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96" name="Freeform 1022">
                <a:extLst>
                  <a:ext uri="{FF2B5EF4-FFF2-40B4-BE49-F238E27FC236}">
                    <a16:creationId xmlns:a16="http://schemas.microsoft.com/office/drawing/2014/main" id="{498D68FF-0D88-48C3-97FD-594CF16094CB}"/>
                  </a:ext>
                </a:extLst>
              </p:cNvPr>
              <p:cNvSpPr>
                <a:spLocks/>
              </p:cNvSpPr>
              <p:nvPr/>
            </p:nvSpPr>
            <p:spPr bwMode="auto">
              <a:xfrm>
                <a:off x="6602" y="2775"/>
                <a:ext cx="200" cy="165"/>
              </a:xfrm>
              <a:custGeom>
                <a:avLst/>
                <a:gdLst>
                  <a:gd name="T0" fmla="*/ 0 w 200"/>
                  <a:gd name="T1" fmla="*/ 50 h 165"/>
                  <a:gd name="T2" fmla="*/ 0 w 200"/>
                  <a:gd name="T3" fmla="*/ 86 h 165"/>
                  <a:gd name="T4" fmla="*/ 3 w 200"/>
                  <a:gd name="T5" fmla="*/ 129 h 165"/>
                  <a:gd name="T6" fmla="*/ 11 w 200"/>
                  <a:gd name="T7" fmla="*/ 137 h 165"/>
                  <a:gd name="T8" fmla="*/ 21 w 200"/>
                  <a:gd name="T9" fmla="*/ 137 h 165"/>
                  <a:gd name="T10" fmla="*/ 32 w 200"/>
                  <a:gd name="T11" fmla="*/ 137 h 165"/>
                  <a:gd name="T12" fmla="*/ 46 w 200"/>
                  <a:gd name="T13" fmla="*/ 133 h 165"/>
                  <a:gd name="T14" fmla="*/ 43 w 200"/>
                  <a:gd name="T15" fmla="*/ 122 h 165"/>
                  <a:gd name="T16" fmla="*/ 50 w 200"/>
                  <a:gd name="T17" fmla="*/ 115 h 165"/>
                  <a:gd name="T18" fmla="*/ 54 w 200"/>
                  <a:gd name="T19" fmla="*/ 111 h 165"/>
                  <a:gd name="T20" fmla="*/ 57 w 200"/>
                  <a:gd name="T21" fmla="*/ 104 h 165"/>
                  <a:gd name="T22" fmla="*/ 64 w 200"/>
                  <a:gd name="T23" fmla="*/ 104 h 165"/>
                  <a:gd name="T24" fmla="*/ 71 w 200"/>
                  <a:gd name="T25" fmla="*/ 104 h 165"/>
                  <a:gd name="T26" fmla="*/ 79 w 200"/>
                  <a:gd name="T27" fmla="*/ 104 h 165"/>
                  <a:gd name="T28" fmla="*/ 86 w 200"/>
                  <a:gd name="T29" fmla="*/ 108 h 165"/>
                  <a:gd name="T30" fmla="*/ 93 w 200"/>
                  <a:gd name="T31" fmla="*/ 111 h 165"/>
                  <a:gd name="T32" fmla="*/ 107 w 200"/>
                  <a:gd name="T33" fmla="*/ 122 h 165"/>
                  <a:gd name="T34" fmla="*/ 122 w 200"/>
                  <a:gd name="T35" fmla="*/ 133 h 165"/>
                  <a:gd name="T36" fmla="*/ 122 w 200"/>
                  <a:gd name="T37" fmla="*/ 140 h 165"/>
                  <a:gd name="T38" fmla="*/ 132 w 200"/>
                  <a:gd name="T39" fmla="*/ 147 h 165"/>
                  <a:gd name="T40" fmla="*/ 143 w 200"/>
                  <a:gd name="T41" fmla="*/ 155 h 165"/>
                  <a:gd name="T42" fmla="*/ 157 w 200"/>
                  <a:gd name="T43" fmla="*/ 158 h 165"/>
                  <a:gd name="T44" fmla="*/ 183 w 200"/>
                  <a:gd name="T45" fmla="*/ 162 h 165"/>
                  <a:gd name="T46" fmla="*/ 193 w 200"/>
                  <a:gd name="T47" fmla="*/ 165 h 165"/>
                  <a:gd name="T48" fmla="*/ 190 w 200"/>
                  <a:gd name="T49" fmla="*/ 162 h 165"/>
                  <a:gd name="T50" fmla="*/ 200 w 200"/>
                  <a:gd name="T51" fmla="*/ 158 h 165"/>
                  <a:gd name="T52" fmla="*/ 186 w 200"/>
                  <a:gd name="T53" fmla="*/ 155 h 165"/>
                  <a:gd name="T54" fmla="*/ 183 w 200"/>
                  <a:gd name="T55" fmla="*/ 147 h 165"/>
                  <a:gd name="T56" fmla="*/ 172 w 200"/>
                  <a:gd name="T57" fmla="*/ 144 h 165"/>
                  <a:gd name="T58" fmla="*/ 168 w 200"/>
                  <a:gd name="T59" fmla="*/ 133 h 165"/>
                  <a:gd name="T60" fmla="*/ 154 w 200"/>
                  <a:gd name="T61" fmla="*/ 133 h 165"/>
                  <a:gd name="T62" fmla="*/ 147 w 200"/>
                  <a:gd name="T63" fmla="*/ 122 h 165"/>
                  <a:gd name="T64" fmla="*/ 143 w 200"/>
                  <a:gd name="T65" fmla="*/ 111 h 165"/>
                  <a:gd name="T66" fmla="*/ 136 w 200"/>
                  <a:gd name="T67" fmla="*/ 108 h 165"/>
                  <a:gd name="T68" fmla="*/ 125 w 200"/>
                  <a:gd name="T69" fmla="*/ 97 h 165"/>
                  <a:gd name="T70" fmla="*/ 125 w 200"/>
                  <a:gd name="T71" fmla="*/ 86 h 165"/>
                  <a:gd name="T72" fmla="*/ 136 w 200"/>
                  <a:gd name="T73" fmla="*/ 86 h 165"/>
                  <a:gd name="T74" fmla="*/ 140 w 200"/>
                  <a:gd name="T75" fmla="*/ 76 h 165"/>
                  <a:gd name="T76" fmla="*/ 129 w 200"/>
                  <a:gd name="T77" fmla="*/ 72 h 165"/>
                  <a:gd name="T78" fmla="*/ 107 w 200"/>
                  <a:gd name="T79" fmla="*/ 61 h 165"/>
                  <a:gd name="T80" fmla="*/ 97 w 200"/>
                  <a:gd name="T81" fmla="*/ 50 h 165"/>
                  <a:gd name="T82" fmla="*/ 86 w 200"/>
                  <a:gd name="T83" fmla="*/ 40 h 165"/>
                  <a:gd name="T84" fmla="*/ 71 w 200"/>
                  <a:gd name="T85" fmla="*/ 25 h 165"/>
                  <a:gd name="T86" fmla="*/ 61 w 200"/>
                  <a:gd name="T87" fmla="*/ 22 h 165"/>
                  <a:gd name="T88" fmla="*/ 32 w 200"/>
                  <a:gd name="T89" fmla="*/ 15 h 165"/>
                  <a:gd name="T90" fmla="*/ 14 w 200"/>
                  <a:gd name="T91" fmla="*/ 7 h 165"/>
                  <a:gd name="T92" fmla="*/ 0 w 200"/>
                  <a:gd name="T93"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0" h="165">
                    <a:moveTo>
                      <a:pt x="0" y="0"/>
                    </a:moveTo>
                    <a:lnTo>
                      <a:pt x="0" y="4"/>
                    </a:lnTo>
                    <a:lnTo>
                      <a:pt x="0" y="50"/>
                    </a:lnTo>
                    <a:lnTo>
                      <a:pt x="0" y="79"/>
                    </a:lnTo>
                    <a:lnTo>
                      <a:pt x="0" y="86"/>
                    </a:lnTo>
                    <a:lnTo>
                      <a:pt x="0" y="86"/>
                    </a:lnTo>
                    <a:lnTo>
                      <a:pt x="0" y="94"/>
                    </a:lnTo>
                    <a:lnTo>
                      <a:pt x="0" y="108"/>
                    </a:lnTo>
                    <a:lnTo>
                      <a:pt x="3" y="129"/>
                    </a:lnTo>
                    <a:lnTo>
                      <a:pt x="3" y="137"/>
                    </a:lnTo>
                    <a:lnTo>
                      <a:pt x="7" y="137"/>
                    </a:lnTo>
                    <a:lnTo>
                      <a:pt x="11" y="137"/>
                    </a:lnTo>
                    <a:lnTo>
                      <a:pt x="14" y="137"/>
                    </a:lnTo>
                    <a:lnTo>
                      <a:pt x="18" y="137"/>
                    </a:lnTo>
                    <a:lnTo>
                      <a:pt x="21" y="137"/>
                    </a:lnTo>
                    <a:lnTo>
                      <a:pt x="25" y="137"/>
                    </a:lnTo>
                    <a:lnTo>
                      <a:pt x="28" y="137"/>
                    </a:lnTo>
                    <a:lnTo>
                      <a:pt x="32" y="137"/>
                    </a:lnTo>
                    <a:lnTo>
                      <a:pt x="36" y="137"/>
                    </a:lnTo>
                    <a:lnTo>
                      <a:pt x="39" y="133"/>
                    </a:lnTo>
                    <a:lnTo>
                      <a:pt x="46" y="133"/>
                    </a:lnTo>
                    <a:lnTo>
                      <a:pt x="46" y="129"/>
                    </a:lnTo>
                    <a:lnTo>
                      <a:pt x="43" y="126"/>
                    </a:lnTo>
                    <a:lnTo>
                      <a:pt x="43" y="122"/>
                    </a:lnTo>
                    <a:lnTo>
                      <a:pt x="39" y="119"/>
                    </a:lnTo>
                    <a:lnTo>
                      <a:pt x="46" y="119"/>
                    </a:lnTo>
                    <a:lnTo>
                      <a:pt x="50" y="115"/>
                    </a:lnTo>
                    <a:lnTo>
                      <a:pt x="50" y="115"/>
                    </a:lnTo>
                    <a:lnTo>
                      <a:pt x="50" y="111"/>
                    </a:lnTo>
                    <a:lnTo>
                      <a:pt x="54" y="111"/>
                    </a:lnTo>
                    <a:lnTo>
                      <a:pt x="57" y="111"/>
                    </a:lnTo>
                    <a:lnTo>
                      <a:pt x="57" y="108"/>
                    </a:lnTo>
                    <a:lnTo>
                      <a:pt x="57" y="104"/>
                    </a:lnTo>
                    <a:lnTo>
                      <a:pt x="57" y="104"/>
                    </a:lnTo>
                    <a:lnTo>
                      <a:pt x="64" y="104"/>
                    </a:lnTo>
                    <a:lnTo>
                      <a:pt x="64" y="104"/>
                    </a:lnTo>
                    <a:lnTo>
                      <a:pt x="68" y="104"/>
                    </a:lnTo>
                    <a:lnTo>
                      <a:pt x="68" y="101"/>
                    </a:lnTo>
                    <a:lnTo>
                      <a:pt x="71" y="104"/>
                    </a:lnTo>
                    <a:lnTo>
                      <a:pt x="75" y="104"/>
                    </a:lnTo>
                    <a:lnTo>
                      <a:pt x="75" y="104"/>
                    </a:lnTo>
                    <a:lnTo>
                      <a:pt x="79" y="104"/>
                    </a:lnTo>
                    <a:lnTo>
                      <a:pt x="79" y="108"/>
                    </a:lnTo>
                    <a:lnTo>
                      <a:pt x="82" y="108"/>
                    </a:lnTo>
                    <a:lnTo>
                      <a:pt x="86" y="108"/>
                    </a:lnTo>
                    <a:lnTo>
                      <a:pt x="86" y="108"/>
                    </a:lnTo>
                    <a:lnTo>
                      <a:pt x="89" y="111"/>
                    </a:lnTo>
                    <a:lnTo>
                      <a:pt x="93" y="111"/>
                    </a:lnTo>
                    <a:lnTo>
                      <a:pt x="100" y="115"/>
                    </a:lnTo>
                    <a:lnTo>
                      <a:pt x="107" y="115"/>
                    </a:lnTo>
                    <a:lnTo>
                      <a:pt x="107" y="122"/>
                    </a:lnTo>
                    <a:lnTo>
                      <a:pt x="111" y="129"/>
                    </a:lnTo>
                    <a:lnTo>
                      <a:pt x="114" y="133"/>
                    </a:lnTo>
                    <a:lnTo>
                      <a:pt x="122" y="133"/>
                    </a:lnTo>
                    <a:lnTo>
                      <a:pt x="122" y="137"/>
                    </a:lnTo>
                    <a:lnTo>
                      <a:pt x="122" y="137"/>
                    </a:lnTo>
                    <a:lnTo>
                      <a:pt x="122" y="140"/>
                    </a:lnTo>
                    <a:lnTo>
                      <a:pt x="125" y="144"/>
                    </a:lnTo>
                    <a:lnTo>
                      <a:pt x="129" y="144"/>
                    </a:lnTo>
                    <a:lnTo>
                      <a:pt x="132" y="147"/>
                    </a:lnTo>
                    <a:lnTo>
                      <a:pt x="136" y="155"/>
                    </a:lnTo>
                    <a:lnTo>
                      <a:pt x="140" y="155"/>
                    </a:lnTo>
                    <a:lnTo>
                      <a:pt x="143" y="155"/>
                    </a:lnTo>
                    <a:lnTo>
                      <a:pt x="147" y="155"/>
                    </a:lnTo>
                    <a:lnTo>
                      <a:pt x="150" y="158"/>
                    </a:lnTo>
                    <a:lnTo>
                      <a:pt x="157" y="158"/>
                    </a:lnTo>
                    <a:lnTo>
                      <a:pt x="165" y="158"/>
                    </a:lnTo>
                    <a:lnTo>
                      <a:pt x="183" y="162"/>
                    </a:lnTo>
                    <a:lnTo>
                      <a:pt x="183" y="162"/>
                    </a:lnTo>
                    <a:lnTo>
                      <a:pt x="183" y="165"/>
                    </a:lnTo>
                    <a:lnTo>
                      <a:pt x="190" y="165"/>
                    </a:lnTo>
                    <a:lnTo>
                      <a:pt x="193" y="165"/>
                    </a:lnTo>
                    <a:lnTo>
                      <a:pt x="197" y="162"/>
                    </a:lnTo>
                    <a:lnTo>
                      <a:pt x="193" y="162"/>
                    </a:lnTo>
                    <a:lnTo>
                      <a:pt x="190" y="162"/>
                    </a:lnTo>
                    <a:lnTo>
                      <a:pt x="193" y="162"/>
                    </a:lnTo>
                    <a:lnTo>
                      <a:pt x="197" y="162"/>
                    </a:lnTo>
                    <a:lnTo>
                      <a:pt x="200" y="158"/>
                    </a:lnTo>
                    <a:lnTo>
                      <a:pt x="200" y="158"/>
                    </a:lnTo>
                    <a:lnTo>
                      <a:pt x="190" y="155"/>
                    </a:lnTo>
                    <a:lnTo>
                      <a:pt x="186" y="155"/>
                    </a:lnTo>
                    <a:lnTo>
                      <a:pt x="179" y="151"/>
                    </a:lnTo>
                    <a:lnTo>
                      <a:pt x="179" y="147"/>
                    </a:lnTo>
                    <a:lnTo>
                      <a:pt x="183" y="147"/>
                    </a:lnTo>
                    <a:lnTo>
                      <a:pt x="179" y="144"/>
                    </a:lnTo>
                    <a:lnTo>
                      <a:pt x="175" y="144"/>
                    </a:lnTo>
                    <a:lnTo>
                      <a:pt x="172" y="144"/>
                    </a:lnTo>
                    <a:lnTo>
                      <a:pt x="168" y="140"/>
                    </a:lnTo>
                    <a:lnTo>
                      <a:pt x="168" y="137"/>
                    </a:lnTo>
                    <a:lnTo>
                      <a:pt x="168" y="133"/>
                    </a:lnTo>
                    <a:lnTo>
                      <a:pt x="165" y="133"/>
                    </a:lnTo>
                    <a:lnTo>
                      <a:pt x="157" y="133"/>
                    </a:lnTo>
                    <a:lnTo>
                      <a:pt x="154" y="133"/>
                    </a:lnTo>
                    <a:lnTo>
                      <a:pt x="150" y="126"/>
                    </a:lnTo>
                    <a:lnTo>
                      <a:pt x="150" y="126"/>
                    </a:lnTo>
                    <a:lnTo>
                      <a:pt x="147" y="122"/>
                    </a:lnTo>
                    <a:lnTo>
                      <a:pt x="147" y="115"/>
                    </a:lnTo>
                    <a:lnTo>
                      <a:pt x="147" y="115"/>
                    </a:lnTo>
                    <a:lnTo>
                      <a:pt x="143" y="111"/>
                    </a:lnTo>
                    <a:lnTo>
                      <a:pt x="143" y="111"/>
                    </a:lnTo>
                    <a:lnTo>
                      <a:pt x="140" y="111"/>
                    </a:lnTo>
                    <a:lnTo>
                      <a:pt x="136" y="108"/>
                    </a:lnTo>
                    <a:lnTo>
                      <a:pt x="132" y="101"/>
                    </a:lnTo>
                    <a:lnTo>
                      <a:pt x="129" y="101"/>
                    </a:lnTo>
                    <a:lnTo>
                      <a:pt x="125" y="97"/>
                    </a:lnTo>
                    <a:lnTo>
                      <a:pt x="125" y="94"/>
                    </a:lnTo>
                    <a:lnTo>
                      <a:pt x="122" y="90"/>
                    </a:lnTo>
                    <a:lnTo>
                      <a:pt x="125" y="86"/>
                    </a:lnTo>
                    <a:lnTo>
                      <a:pt x="129" y="86"/>
                    </a:lnTo>
                    <a:lnTo>
                      <a:pt x="132" y="86"/>
                    </a:lnTo>
                    <a:lnTo>
                      <a:pt x="136" y="86"/>
                    </a:lnTo>
                    <a:lnTo>
                      <a:pt x="140" y="86"/>
                    </a:lnTo>
                    <a:lnTo>
                      <a:pt x="140" y="79"/>
                    </a:lnTo>
                    <a:lnTo>
                      <a:pt x="140" y="76"/>
                    </a:lnTo>
                    <a:lnTo>
                      <a:pt x="136" y="72"/>
                    </a:lnTo>
                    <a:lnTo>
                      <a:pt x="132" y="72"/>
                    </a:lnTo>
                    <a:lnTo>
                      <a:pt x="129" y="72"/>
                    </a:lnTo>
                    <a:lnTo>
                      <a:pt x="118" y="68"/>
                    </a:lnTo>
                    <a:lnTo>
                      <a:pt x="114" y="68"/>
                    </a:lnTo>
                    <a:lnTo>
                      <a:pt x="107" y="61"/>
                    </a:lnTo>
                    <a:lnTo>
                      <a:pt x="100" y="61"/>
                    </a:lnTo>
                    <a:lnTo>
                      <a:pt x="97" y="58"/>
                    </a:lnTo>
                    <a:lnTo>
                      <a:pt x="97" y="50"/>
                    </a:lnTo>
                    <a:lnTo>
                      <a:pt x="97" y="47"/>
                    </a:lnTo>
                    <a:lnTo>
                      <a:pt x="93" y="43"/>
                    </a:lnTo>
                    <a:lnTo>
                      <a:pt x="86" y="40"/>
                    </a:lnTo>
                    <a:lnTo>
                      <a:pt x="82" y="36"/>
                    </a:lnTo>
                    <a:lnTo>
                      <a:pt x="75" y="33"/>
                    </a:lnTo>
                    <a:lnTo>
                      <a:pt x="71" y="25"/>
                    </a:lnTo>
                    <a:lnTo>
                      <a:pt x="68" y="25"/>
                    </a:lnTo>
                    <a:lnTo>
                      <a:pt x="64" y="25"/>
                    </a:lnTo>
                    <a:lnTo>
                      <a:pt x="61" y="22"/>
                    </a:lnTo>
                    <a:lnTo>
                      <a:pt x="46" y="18"/>
                    </a:lnTo>
                    <a:lnTo>
                      <a:pt x="36" y="15"/>
                    </a:lnTo>
                    <a:lnTo>
                      <a:pt x="32" y="15"/>
                    </a:lnTo>
                    <a:lnTo>
                      <a:pt x="28" y="11"/>
                    </a:lnTo>
                    <a:lnTo>
                      <a:pt x="21" y="7"/>
                    </a:lnTo>
                    <a:lnTo>
                      <a:pt x="14" y="7"/>
                    </a:lnTo>
                    <a:lnTo>
                      <a:pt x="11" y="4"/>
                    </a:lnTo>
                    <a:lnTo>
                      <a:pt x="3"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97" name="Freeform 1023">
                <a:extLst>
                  <a:ext uri="{FF2B5EF4-FFF2-40B4-BE49-F238E27FC236}">
                    <a16:creationId xmlns:a16="http://schemas.microsoft.com/office/drawing/2014/main" id="{1903DE80-6AE7-463D-9E6A-F8D5EE08F929}"/>
                  </a:ext>
                </a:extLst>
              </p:cNvPr>
              <p:cNvSpPr>
                <a:spLocks/>
              </p:cNvSpPr>
              <p:nvPr/>
            </p:nvSpPr>
            <p:spPr bwMode="auto">
              <a:xfrm>
                <a:off x="6602" y="2775"/>
                <a:ext cx="200" cy="165"/>
              </a:xfrm>
              <a:custGeom>
                <a:avLst/>
                <a:gdLst>
                  <a:gd name="T0" fmla="*/ 0 w 200"/>
                  <a:gd name="T1" fmla="*/ 50 h 165"/>
                  <a:gd name="T2" fmla="*/ 0 w 200"/>
                  <a:gd name="T3" fmla="*/ 86 h 165"/>
                  <a:gd name="T4" fmla="*/ 3 w 200"/>
                  <a:gd name="T5" fmla="*/ 129 h 165"/>
                  <a:gd name="T6" fmla="*/ 11 w 200"/>
                  <a:gd name="T7" fmla="*/ 137 h 165"/>
                  <a:gd name="T8" fmla="*/ 21 w 200"/>
                  <a:gd name="T9" fmla="*/ 137 h 165"/>
                  <a:gd name="T10" fmla="*/ 32 w 200"/>
                  <a:gd name="T11" fmla="*/ 137 h 165"/>
                  <a:gd name="T12" fmla="*/ 46 w 200"/>
                  <a:gd name="T13" fmla="*/ 133 h 165"/>
                  <a:gd name="T14" fmla="*/ 43 w 200"/>
                  <a:gd name="T15" fmla="*/ 122 h 165"/>
                  <a:gd name="T16" fmla="*/ 50 w 200"/>
                  <a:gd name="T17" fmla="*/ 115 h 165"/>
                  <a:gd name="T18" fmla="*/ 54 w 200"/>
                  <a:gd name="T19" fmla="*/ 111 h 165"/>
                  <a:gd name="T20" fmla="*/ 57 w 200"/>
                  <a:gd name="T21" fmla="*/ 104 h 165"/>
                  <a:gd name="T22" fmla="*/ 64 w 200"/>
                  <a:gd name="T23" fmla="*/ 104 h 165"/>
                  <a:gd name="T24" fmla="*/ 71 w 200"/>
                  <a:gd name="T25" fmla="*/ 104 h 165"/>
                  <a:gd name="T26" fmla="*/ 79 w 200"/>
                  <a:gd name="T27" fmla="*/ 104 h 165"/>
                  <a:gd name="T28" fmla="*/ 86 w 200"/>
                  <a:gd name="T29" fmla="*/ 108 h 165"/>
                  <a:gd name="T30" fmla="*/ 93 w 200"/>
                  <a:gd name="T31" fmla="*/ 111 h 165"/>
                  <a:gd name="T32" fmla="*/ 107 w 200"/>
                  <a:gd name="T33" fmla="*/ 122 h 165"/>
                  <a:gd name="T34" fmla="*/ 122 w 200"/>
                  <a:gd name="T35" fmla="*/ 133 h 165"/>
                  <a:gd name="T36" fmla="*/ 122 w 200"/>
                  <a:gd name="T37" fmla="*/ 140 h 165"/>
                  <a:gd name="T38" fmla="*/ 132 w 200"/>
                  <a:gd name="T39" fmla="*/ 147 h 165"/>
                  <a:gd name="T40" fmla="*/ 143 w 200"/>
                  <a:gd name="T41" fmla="*/ 155 h 165"/>
                  <a:gd name="T42" fmla="*/ 157 w 200"/>
                  <a:gd name="T43" fmla="*/ 158 h 165"/>
                  <a:gd name="T44" fmla="*/ 183 w 200"/>
                  <a:gd name="T45" fmla="*/ 162 h 165"/>
                  <a:gd name="T46" fmla="*/ 193 w 200"/>
                  <a:gd name="T47" fmla="*/ 165 h 165"/>
                  <a:gd name="T48" fmla="*/ 190 w 200"/>
                  <a:gd name="T49" fmla="*/ 162 h 165"/>
                  <a:gd name="T50" fmla="*/ 200 w 200"/>
                  <a:gd name="T51" fmla="*/ 158 h 165"/>
                  <a:gd name="T52" fmla="*/ 186 w 200"/>
                  <a:gd name="T53" fmla="*/ 155 h 165"/>
                  <a:gd name="T54" fmla="*/ 183 w 200"/>
                  <a:gd name="T55" fmla="*/ 147 h 165"/>
                  <a:gd name="T56" fmla="*/ 172 w 200"/>
                  <a:gd name="T57" fmla="*/ 144 h 165"/>
                  <a:gd name="T58" fmla="*/ 168 w 200"/>
                  <a:gd name="T59" fmla="*/ 133 h 165"/>
                  <a:gd name="T60" fmla="*/ 154 w 200"/>
                  <a:gd name="T61" fmla="*/ 133 h 165"/>
                  <a:gd name="T62" fmla="*/ 147 w 200"/>
                  <a:gd name="T63" fmla="*/ 122 h 165"/>
                  <a:gd name="T64" fmla="*/ 143 w 200"/>
                  <a:gd name="T65" fmla="*/ 111 h 165"/>
                  <a:gd name="T66" fmla="*/ 136 w 200"/>
                  <a:gd name="T67" fmla="*/ 108 h 165"/>
                  <a:gd name="T68" fmla="*/ 125 w 200"/>
                  <a:gd name="T69" fmla="*/ 97 h 165"/>
                  <a:gd name="T70" fmla="*/ 125 w 200"/>
                  <a:gd name="T71" fmla="*/ 86 h 165"/>
                  <a:gd name="T72" fmla="*/ 136 w 200"/>
                  <a:gd name="T73" fmla="*/ 86 h 165"/>
                  <a:gd name="T74" fmla="*/ 140 w 200"/>
                  <a:gd name="T75" fmla="*/ 76 h 165"/>
                  <a:gd name="T76" fmla="*/ 129 w 200"/>
                  <a:gd name="T77" fmla="*/ 72 h 165"/>
                  <a:gd name="T78" fmla="*/ 107 w 200"/>
                  <a:gd name="T79" fmla="*/ 61 h 165"/>
                  <a:gd name="T80" fmla="*/ 97 w 200"/>
                  <a:gd name="T81" fmla="*/ 50 h 165"/>
                  <a:gd name="T82" fmla="*/ 86 w 200"/>
                  <a:gd name="T83" fmla="*/ 40 h 165"/>
                  <a:gd name="T84" fmla="*/ 71 w 200"/>
                  <a:gd name="T85" fmla="*/ 25 h 165"/>
                  <a:gd name="T86" fmla="*/ 61 w 200"/>
                  <a:gd name="T87" fmla="*/ 22 h 165"/>
                  <a:gd name="T88" fmla="*/ 32 w 200"/>
                  <a:gd name="T89" fmla="*/ 15 h 165"/>
                  <a:gd name="T90" fmla="*/ 14 w 200"/>
                  <a:gd name="T91" fmla="*/ 7 h 165"/>
                  <a:gd name="T92" fmla="*/ 0 w 200"/>
                  <a:gd name="T93"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0" h="165">
                    <a:moveTo>
                      <a:pt x="0" y="0"/>
                    </a:moveTo>
                    <a:lnTo>
                      <a:pt x="0" y="4"/>
                    </a:lnTo>
                    <a:lnTo>
                      <a:pt x="0" y="50"/>
                    </a:lnTo>
                    <a:lnTo>
                      <a:pt x="0" y="79"/>
                    </a:lnTo>
                    <a:lnTo>
                      <a:pt x="0" y="86"/>
                    </a:lnTo>
                    <a:lnTo>
                      <a:pt x="0" y="86"/>
                    </a:lnTo>
                    <a:lnTo>
                      <a:pt x="0" y="94"/>
                    </a:lnTo>
                    <a:lnTo>
                      <a:pt x="0" y="108"/>
                    </a:lnTo>
                    <a:lnTo>
                      <a:pt x="3" y="129"/>
                    </a:lnTo>
                    <a:lnTo>
                      <a:pt x="3" y="137"/>
                    </a:lnTo>
                    <a:lnTo>
                      <a:pt x="7" y="137"/>
                    </a:lnTo>
                    <a:lnTo>
                      <a:pt x="11" y="137"/>
                    </a:lnTo>
                    <a:lnTo>
                      <a:pt x="14" y="137"/>
                    </a:lnTo>
                    <a:lnTo>
                      <a:pt x="18" y="137"/>
                    </a:lnTo>
                    <a:lnTo>
                      <a:pt x="21" y="137"/>
                    </a:lnTo>
                    <a:lnTo>
                      <a:pt x="25" y="137"/>
                    </a:lnTo>
                    <a:lnTo>
                      <a:pt x="28" y="137"/>
                    </a:lnTo>
                    <a:lnTo>
                      <a:pt x="32" y="137"/>
                    </a:lnTo>
                    <a:lnTo>
                      <a:pt x="36" y="137"/>
                    </a:lnTo>
                    <a:lnTo>
                      <a:pt x="39" y="133"/>
                    </a:lnTo>
                    <a:lnTo>
                      <a:pt x="46" y="133"/>
                    </a:lnTo>
                    <a:lnTo>
                      <a:pt x="46" y="129"/>
                    </a:lnTo>
                    <a:lnTo>
                      <a:pt x="43" y="126"/>
                    </a:lnTo>
                    <a:lnTo>
                      <a:pt x="43" y="122"/>
                    </a:lnTo>
                    <a:lnTo>
                      <a:pt x="39" y="119"/>
                    </a:lnTo>
                    <a:lnTo>
                      <a:pt x="46" y="119"/>
                    </a:lnTo>
                    <a:lnTo>
                      <a:pt x="50" y="115"/>
                    </a:lnTo>
                    <a:lnTo>
                      <a:pt x="50" y="115"/>
                    </a:lnTo>
                    <a:lnTo>
                      <a:pt x="50" y="111"/>
                    </a:lnTo>
                    <a:lnTo>
                      <a:pt x="54" y="111"/>
                    </a:lnTo>
                    <a:lnTo>
                      <a:pt x="57" y="111"/>
                    </a:lnTo>
                    <a:lnTo>
                      <a:pt x="57" y="108"/>
                    </a:lnTo>
                    <a:lnTo>
                      <a:pt x="57" y="104"/>
                    </a:lnTo>
                    <a:lnTo>
                      <a:pt x="57" y="104"/>
                    </a:lnTo>
                    <a:lnTo>
                      <a:pt x="64" y="104"/>
                    </a:lnTo>
                    <a:lnTo>
                      <a:pt x="64" y="104"/>
                    </a:lnTo>
                    <a:lnTo>
                      <a:pt x="68" y="104"/>
                    </a:lnTo>
                    <a:lnTo>
                      <a:pt x="68" y="101"/>
                    </a:lnTo>
                    <a:lnTo>
                      <a:pt x="71" y="104"/>
                    </a:lnTo>
                    <a:lnTo>
                      <a:pt x="75" y="104"/>
                    </a:lnTo>
                    <a:lnTo>
                      <a:pt x="75" y="104"/>
                    </a:lnTo>
                    <a:lnTo>
                      <a:pt x="79" y="104"/>
                    </a:lnTo>
                    <a:lnTo>
                      <a:pt x="79" y="108"/>
                    </a:lnTo>
                    <a:lnTo>
                      <a:pt x="82" y="108"/>
                    </a:lnTo>
                    <a:lnTo>
                      <a:pt x="86" y="108"/>
                    </a:lnTo>
                    <a:lnTo>
                      <a:pt x="86" y="108"/>
                    </a:lnTo>
                    <a:lnTo>
                      <a:pt x="89" y="111"/>
                    </a:lnTo>
                    <a:lnTo>
                      <a:pt x="93" y="111"/>
                    </a:lnTo>
                    <a:lnTo>
                      <a:pt x="100" y="115"/>
                    </a:lnTo>
                    <a:lnTo>
                      <a:pt x="107" y="115"/>
                    </a:lnTo>
                    <a:lnTo>
                      <a:pt x="107" y="122"/>
                    </a:lnTo>
                    <a:lnTo>
                      <a:pt x="111" y="129"/>
                    </a:lnTo>
                    <a:lnTo>
                      <a:pt x="114" y="133"/>
                    </a:lnTo>
                    <a:lnTo>
                      <a:pt x="122" y="133"/>
                    </a:lnTo>
                    <a:lnTo>
                      <a:pt x="122" y="137"/>
                    </a:lnTo>
                    <a:lnTo>
                      <a:pt x="122" y="137"/>
                    </a:lnTo>
                    <a:lnTo>
                      <a:pt x="122" y="140"/>
                    </a:lnTo>
                    <a:lnTo>
                      <a:pt x="125" y="144"/>
                    </a:lnTo>
                    <a:lnTo>
                      <a:pt x="129" y="144"/>
                    </a:lnTo>
                    <a:lnTo>
                      <a:pt x="132" y="147"/>
                    </a:lnTo>
                    <a:lnTo>
                      <a:pt x="136" y="155"/>
                    </a:lnTo>
                    <a:lnTo>
                      <a:pt x="140" y="155"/>
                    </a:lnTo>
                    <a:lnTo>
                      <a:pt x="143" y="155"/>
                    </a:lnTo>
                    <a:lnTo>
                      <a:pt x="147" y="155"/>
                    </a:lnTo>
                    <a:lnTo>
                      <a:pt x="150" y="158"/>
                    </a:lnTo>
                    <a:lnTo>
                      <a:pt x="157" y="158"/>
                    </a:lnTo>
                    <a:lnTo>
                      <a:pt x="165" y="158"/>
                    </a:lnTo>
                    <a:lnTo>
                      <a:pt x="183" y="162"/>
                    </a:lnTo>
                    <a:lnTo>
                      <a:pt x="183" y="162"/>
                    </a:lnTo>
                    <a:lnTo>
                      <a:pt x="183" y="165"/>
                    </a:lnTo>
                    <a:lnTo>
                      <a:pt x="190" y="165"/>
                    </a:lnTo>
                    <a:lnTo>
                      <a:pt x="193" y="165"/>
                    </a:lnTo>
                    <a:lnTo>
                      <a:pt x="197" y="162"/>
                    </a:lnTo>
                    <a:lnTo>
                      <a:pt x="193" y="162"/>
                    </a:lnTo>
                    <a:lnTo>
                      <a:pt x="190" y="162"/>
                    </a:lnTo>
                    <a:lnTo>
                      <a:pt x="193" y="162"/>
                    </a:lnTo>
                    <a:lnTo>
                      <a:pt x="197" y="162"/>
                    </a:lnTo>
                    <a:lnTo>
                      <a:pt x="200" y="158"/>
                    </a:lnTo>
                    <a:lnTo>
                      <a:pt x="200" y="158"/>
                    </a:lnTo>
                    <a:lnTo>
                      <a:pt x="190" y="155"/>
                    </a:lnTo>
                    <a:lnTo>
                      <a:pt x="186" y="155"/>
                    </a:lnTo>
                    <a:lnTo>
                      <a:pt x="179" y="151"/>
                    </a:lnTo>
                    <a:lnTo>
                      <a:pt x="179" y="147"/>
                    </a:lnTo>
                    <a:lnTo>
                      <a:pt x="183" y="147"/>
                    </a:lnTo>
                    <a:lnTo>
                      <a:pt x="179" y="144"/>
                    </a:lnTo>
                    <a:lnTo>
                      <a:pt x="175" y="144"/>
                    </a:lnTo>
                    <a:lnTo>
                      <a:pt x="172" y="144"/>
                    </a:lnTo>
                    <a:lnTo>
                      <a:pt x="168" y="140"/>
                    </a:lnTo>
                    <a:lnTo>
                      <a:pt x="168" y="137"/>
                    </a:lnTo>
                    <a:lnTo>
                      <a:pt x="168" y="133"/>
                    </a:lnTo>
                    <a:lnTo>
                      <a:pt x="165" y="133"/>
                    </a:lnTo>
                    <a:lnTo>
                      <a:pt x="157" y="133"/>
                    </a:lnTo>
                    <a:lnTo>
                      <a:pt x="154" y="133"/>
                    </a:lnTo>
                    <a:lnTo>
                      <a:pt x="150" y="126"/>
                    </a:lnTo>
                    <a:lnTo>
                      <a:pt x="150" y="126"/>
                    </a:lnTo>
                    <a:lnTo>
                      <a:pt x="147" y="122"/>
                    </a:lnTo>
                    <a:lnTo>
                      <a:pt x="147" y="115"/>
                    </a:lnTo>
                    <a:lnTo>
                      <a:pt x="147" y="115"/>
                    </a:lnTo>
                    <a:lnTo>
                      <a:pt x="143" y="111"/>
                    </a:lnTo>
                    <a:lnTo>
                      <a:pt x="143" y="111"/>
                    </a:lnTo>
                    <a:lnTo>
                      <a:pt x="140" y="111"/>
                    </a:lnTo>
                    <a:lnTo>
                      <a:pt x="136" y="108"/>
                    </a:lnTo>
                    <a:lnTo>
                      <a:pt x="132" y="101"/>
                    </a:lnTo>
                    <a:lnTo>
                      <a:pt x="129" y="101"/>
                    </a:lnTo>
                    <a:lnTo>
                      <a:pt x="125" y="97"/>
                    </a:lnTo>
                    <a:lnTo>
                      <a:pt x="125" y="94"/>
                    </a:lnTo>
                    <a:lnTo>
                      <a:pt x="122" y="90"/>
                    </a:lnTo>
                    <a:lnTo>
                      <a:pt x="125" y="86"/>
                    </a:lnTo>
                    <a:lnTo>
                      <a:pt x="129" y="86"/>
                    </a:lnTo>
                    <a:lnTo>
                      <a:pt x="132" y="86"/>
                    </a:lnTo>
                    <a:lnTo>
                      <a:pt x="136" y="86"/>
                    </a:lnTo>
                    <a:lnTo>
                      <a:pt x="140" y="86"/>
                    </a:lnTo>
                    <a:lnTo>
                      <a:pt x="140" y="79"/>
                    </a:lnTo>
                    <a:lnTo>
                      <a:pt x="140" y="76"/>
                    </a:lnTo>
                    <a:lnTo>
                      <a:pt x="136" y="72"/>
                    </a:lnTo>
                    <a:lnTo>
                      <a:pt x="132" y="72"/>
                    </a:lnTo>
                    <a:lnTo>
                      <a:pt x="129" y="72"/>
                    </a:lnTo>
                    <a:lnTo>
                      <a:pt x="118" y="68"/>
                    </a:lnTo>
                    <a:lnTo>
                      <a:pt x="114" y="68"/>
                    </a:lnTo>
                    <a:lnTo>
                      <a:pt x="107" y="61"/>
                    </a:lnTo>
                    <a:lnTo>
                      <a:pt x="100" y="61"/>
                    </a:lnTo>
                    <a:lnTo>
                      <a:pt x="97" y="58"/>
                    </a:lnTo>
                    <a:lnTo>
                      <a:pt x="97" y="50"/>
                    </a:lnTo>
                    <a:lnTo>
                      <a:pt x="97" y="47"/>
                    </a:lnTo>
                    <a:lnTo>
                      <a:pt x="93" y="43"/>
                    </a:lnTo>
                    <a:lnTo>
                      <a:pt x="86" y="40"/>
                    </a:lnTo>
                    <a:lnTo>
                      <a:pt x="82" y="36"/>
                    </a:lnTo>
                    <a:lnTo>
                      <a:pt x="75" y="33"/>
                    </a:lnTo>
                    <a:lnTo>
                      <a:pt x="71" y="25"/>
                    </a:lnTo>
                    <a:lnTo>
                      <a:pt x="68" y="25"/>
                    </a:lnTo>
                    <a:lnTo>
                      <a:pt x="64" y="25"/>
                    </a:lnTo>
                    <a:lnTo>
                      <a:pt x="61" y="22"/>
                    </a:lnTo>
                    <a:lnTo>
                      <a:pt x="46" y="18"/>
                    </a:lnTo>
                    <a:lnTo>
                      <a:pt x="36" y="15"/>
                    </a:lnTo>
                    <a:lnTo>
                      <a:pt x="32" y="15"/>
                    </a:lnTo>
                    <a:lnTo>
                      <a:pt x="28" y="11"/>
                    </a:lnTo>
                    <a:lnTo>
                      <a:pt x="21" y="7"/>
                    </a:lnTo>
                    <a:lnTo>
                      <a:pt x="14" y="7"/>
                    </a:lnTo>
                    <a:lnTo>
                      <a:pt x="11" y="4"/>
                    </a:lnTo>
                    <a:lnTo>
                      <a:pt x="3"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98" name="Freeform 1024">
                <a:extLst>
                  <a:ext uri="{FF2B5EF4-FFF2-40B4-BE49-F238E27FC236}">
                    <a16:creationId xmlns:a16="http://schemas.microsoft.com/office/drawing/2014/main" id="{D2DFEA5E-0848-4424-A8D2-EDF18A9DDEB0}"/>
                  </a:ext>
                </a:extLst>
              </p:cNvPr>
              <p:cNvSpPr>
                <a:spLocks/>
              </p:cNvSpPr>
              <p:nvPr/>
            </p:nvSpPr>
            <p:spPr bwMode="auto">
              <a:xfrm>
                <a:off x="6878" y="2825"/>
                <a:ext cx="0" cy="8"/>
              </a:xfrm>
              <a:custGeom>
                <a:avLst/>
                <a:gdLst>
                  <a:gd name="T0" fmla="*/ 0 h 8"/>
                  <a:gd name="T1" fmla="*/ 0 h 8"/>
                  <a:gd name="T2" fmla="*/ 0 h 8"/>
                  <a:gd name="T3" fmla="*/ 8 h 8"/>
                  <a:gd name="T4" fmla="*/ 4 h 8"/>
                  <a:gd name="T5" fmla="*/ 0 h 8"/>
                </a:gdLst>
                <a:ahLst/>
                <a:cxnLst>
                  <a:cxn ang="0">
                    <a:pos x="0" y="T0"/>
                  </a:cxn>
                  <a:cxn ang="0">
                    <a:pos x="0" y="T1"/>
                  </a:cxn>
                  <a:cxn ang="0">
                    <a:pos x="0" y="T2"/>
                  </a:cxn>
                  <a:cxn ang="0">
                    <a:pos x="0" y="T3"/>
                  </a:cxn>
                  <a:cxn ang="0">
                    <a:pos x="0" y="T4"/>
                  </a:cxn>
                  <a:cxn ang="0">
                    <a:pos x="0" y="T5"/>
                  </a:cxn>
                </a:cxnLst>
                <a:rect l="0" t="0" r="r" b="b"/>
                <a:pathLst>
                  <a:path h="8">
                    <a:moveTo>
                      <a:pt x="0" y="0"/>
                    </a:moveTo>
                    <a:lnTo>
                      <a:pt x="0" y="0"/>
                    </a:lnTo>
                    <a:lnTo>
                      <a:pt x="0" y="0"/>
                    </a:lnTo>
                    <a:lnTo>
                      <a:pt x="0" y="8"/>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99" name="Freeform 1025">
                <a:extLst>
                  <a:ext uri="{FF2B5EF4-FFF2-40B4-BE49-F238E27FC236}">
                    <a16:creationId xmlns:a16="http://schemas.microsoft.com/office/drawing/2014/main" id="{3F641296-1701-4EF2-B03F-A34289866722}"/>
                  </a:ext>
                </a:extLst>
              </p:cNvPr>
              <p:cNvSpPr>
                <a:spLocks/>
              </p:cNvSpPr>
              <p:nvPr/>
            </p:nvSpPr>
            <p:spPr bwMode="auto">
              <a:xfrm>
                <a:off x="6878" y="2825"/>
                <a:ext cx="0" cy="8"/>
              </a:xfrm>
              <a:custGeom>
                <a:avLst/>
                <a:gdLst>
                  <a:gd name="T0" fmla="*/ 0 h 8"/>
                  <a:gd name="T1" fmla="*/ 0 h 8"/>
                  <a:gd name="T2" fmla="*/ 0 h 8"/>
                  <a:gd name="T3" fmla="*/ 8 h 8"/>
                  <a:gd name="T4" fmla="*/ 4 h 8"/>
                  <a:gd name="T5" fmla="*/ 0 h 8"/>
                </a:gdLst>
                <a:ahLst/>
                <a:cxnLst>
                  <a:cxn ang="0">
                    <a:pos x="0" y="T0"/>
                  </a:cxn>
                  <a:cxn ang="0">
                    <a:pos x="0" y="T1"/>
                  </a:cxn>
                  <a:cxn ang="0">
                    <a:pos x="0" y="T2"/>
                  </a:cxn>
                  <a:cxn ang="0">
                    <a:pos x="0" y="T3"/>
                  </a:cxn>
                  <a:cxn ang="0">
                    <a:pos x="0" y="T4"/>
                  </a:cxn>
                  <a:cxn ang="0">
                    <a:pos x="0" y="T5"/>
                  </a:cxn>
                </a:cxnLst>
                <a:rect l="0" t="0" r="r" b="b"/>
                <a:pathLst>
                  <a:path h="8">
                    <a:moveTo>
                      <a:pt x="0" y="0"/>
                    </a:moveTo>
                    <a:lnTo>
                      <a:pt x="0" y="0"/>
                    </a:lnTo>
                    <a:lnTo>
                      <a:pt x="0" y="0"/>
                    </a:lnTo>
                    <a:lnTo>
                      <a:pt x="0" y="8"/>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00" name="Freeform 1026">
                <a:extLst>
                  <a:ext uri="{FF2B5EF4-FFF2-40B4-BE49-F238E27FC236}">
                    <a16:creationId xmlns:a16="http://schemas.microsoft.com/office/drawing/2014/main" id="{D2508D30-28B2-455C-B02A-8A42B7E7C375}"/>
                  </a:ext>
                </a:extLst>
              </p:cNvPr>
              <p:cNvSpPr>
                <a:spLocks/>
              </p:cNvSpPr>
              <p:nvPr/>
            </p:nvSpPr>
            <p:spPr bwMode="auto">
              <a:xfrm>
                <a:off x="6881" y="2833"/>
                <a:ext cx="25" cy="28"/>
              </a:xfrm>
              <a:custGeom>
                <a:avLst/>
                <a:gdLst>
                  <a:gd name="T0" fmla="*/ 0 w 25"/>
                  <a:gd name="T1" fmla="*/ 0 h 28"/>
                  <a:gd name="T2" fmla="*/ 0 w 25"/>
                  <a:gd name="T3" fmla="*/ 3 h 28"/>
                  <a:gd name="T4" fmla="*/ 4 w 25"/>
                  <a:gd name="T5" fmla="*/ 3 h 28"/>
                  <a:gd name="T6" fmla="*/ 11 w 25"/>
                  <a:gd name="T7" fmla="*/ 10 h 28"/>
                  <a:gd name="T8" fmla="*/ 15 w 25"/>
                  <a:gd name="T9" fmla="*/ 14 h 28"/>
                  <a:gd name="T10" fmla="*/ 25 w 25"/>
                  <a:gd name="T11" fmla="*/ 21 h 28"/>
                  <a:gd name="T12" fmla="*/ 25 w 25"/>
                  <a:gd name="T13" fmla="*/ 28 h 28"/>
                  <a:gd name="T14" fmla="*/ 25 w 25"/>
                  <a:gd name="T15" fmla="*/ 28 h 28"/>
                  <a:gd name="T16" fmla="*/ 22 w 25"/>
                  <a:gd name="T17" fmla="*/ 28 h 28"/>
                  <a:gd name="T18" fmla="*/ 18 w 25"/>
                  <a:gd name="T19" fmla="*/ 28 h 28"/>
                  <a:gd name="T20" fmla="*/ 15 w 25"/>
                  <a:gd name="T21" fmla="*/ 28 h 28"/>
                  <a:gd name="T22" fmla="*/ 11 w 25"/>
                  <a:gd name="T23" fmla="*/ 25 h 28"/>
                  <a:gd name="T24" fmla="*/ 11 w 25"/>
                  <a:gd name="T25" fmla="*/ 21 h 28"/>
                  <a:gd name="T26" fmla="*/ 11 w 25"/>
                  <a:gd name="T27" fmla="*/ 18 h 28"/>
                  <a:gd name="T28" fmla="*/ 7 w 25"/>
                  <a:gd name="T29" fmla="*/ 14 h 28"/>
                  <a:gd name="T30" fmla="*/ 4 w 25"/>
                  <a:gd name="T31" fmla="*/ 10 h 28"/>
                  <a:gd name="T32" fmla="*/ 0 w 25"/>
                  <a:gd name="T33" fmla="*/ 7 h 28"/>
                  <a:gd name="T34" fmla="*/ 0 w 25"/>
                  <a:gd name="T35" fmla="*/ 3 h 28"/>
                  <a:gd name="T36" fmla="*/ 0 w 2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28">
                    <a:moveTo>
                      <a:pt x="0" y="0"/>
                    </a:moveTo>
                    <a:lnTo>
                      <a:pt x="0" y="3"/>
                    </a:lnTo>
                    <a:lnTo>
                      <a:pt x="4" y="3"/>
                    </a:lnTo>
                    <a:lnTo>
                      <a:pt x="11" y="10"/>
                    </a:lnTo>
                    <a:lnTo>
                      <a:pt x="15" y="14"/>
                    </a:lnTo>
                    <a:lnTo>
                      <a:pt x="25" y="21"/>
                    </a:lnTo>
                    <a:lnTo>
                      <a:pt x="25" y="28"/>
                    </a:lnTo>
                    <a:lnTo>
                      <a:pt x="25" y="28"/>
                    </a:lnTo>
                    <a:lnTo>
                      <a:pt x="22" y="28"/>
                    </a:lnTo>
                    <a:lnTo>
                      <a:pt x="18" y="28"/>
                    </a:lnTo>
                    <a:lnTo>
                      <a:pt x="15" y="28"/>
                    </a:lnTo>
                    <a:lnTo>
                      <a:pt x="11" y="25"/>
                    </a:lnTo>
                    <a:lnTo>
                      <a:pt x="11" y="21"/>
                    </a:lnTo>
                    <a:lnTo>
                      <a:pt x="11" y="18"/>
                    </a:lnTo>
                    <a:lnTo>
                      <a:pt x="7" y="14"/>
                    </a:lnTo>
                    <a:lnTo>
                      <a:pt x="4" y="10"/>
                    </a:lnTo>
                    <a:lnTo>
                      <a:pt x="0" y="7"/>
                    </a:lnTo>
                    <a:lnTo>
                      <a:pt x="0" y="3"/>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01" name="Freeform 1027">
                <a:extLst>
                  <a:ext uri="{FF2B5EF4-FFF2-40B4-BE49-F238E27FC236}">
                    <a16:creationId xmlns:a16="http://schemas.microsoft.com/office/drawing/2014/main" id="{10550635-2BB6-4DE7-A130-C7E229BC187E}"/>
                  </a:ext>
                </a:extLst>
              </p:cNvPr>
              <p:cNvSpPr>
                <a:spLocks/>
              </p:cNvSpPr>
              <p:nvPr/>
            </p:nvSpPr>
            <p:spPr bwMode="auto">
              <a:xfrm>
                <a:off x="6881" y="2833"/>
                <a:ext cx="25" cy="28"/>
              </a:xfrm>
              <a:custGeom>
                <a:avLst/>
                <a:gdLst>
                  <a:gd name="T0" fmla="*/ 0 w 25"/>
                  <a:gd name="T1" fmla="*/ 0 h 28"/>
                  <a:gd name="T2" fmla="*/ 0 w 25"/>
                  <a:gd name="T3" fmla="*/ 3 h 28"/>
                  <a:gd name="T4" fmla="*/ 4 w 25"/>
                  <a:gd name="T5" fmla="*/ 3 h 28"/>
                  <a:gd name="T6" fmla="*/ 11 w 25"/>
                  <a:gd name="T7" fmla="*/ 10 h 28"/>
                  <a:gd name="T8" fmla="*/ 15 w 25"/>
                  <a:gd name="T9" fmla="*/ 14 h 28"/>
                  <a:gd name="T10" fmla="*/ 25 w 25"/>
                  <a:gd name="T11" fmla="*/ 21 h 28"/>
                  <a:gd name="T12" fmla="*/ 25 w 25"/>
                  <a:gd name="T13" fmla="*/ 28 h 28"/>
                  <a:gd name="T14" fmla="*/ 25 w 25"/>
                  <a:gd name="T15" fmla="*/ 28 h 28"/>
                  <a:gd name="T16" fmla="*/ 22 w 25"/>
                  <a:gd name="T17" fmla="*/ 28 h 28"/>
                  <a:gd name="T18" fmla="*/ 18 w 25"/>
                  <a:gd name="T19" fmla="*/ 28 h 28"/>
                  <a:gd name="T20" fmla="*/ 15 w 25"/>
                  <a:gd name="T21" fmla="*/ 28 h 28"/>
                  <a:gd name="T22" fmla="*/ 11 w 25"/>
                  <a:gd name="T23" fmla="*/ 25 h 28"/>
                  <a:gd name="T24" fmla="*/ 11 w 25"/>
                  <a:gd name="T25" fmla="*/ 21 h 28"/>
                  <a:gd name="T26" fmla="*/ 11 w 25"/>
                  <a:gd name="T27" fmla="*/ 18 h 28"/>
                  <a:gd name="T28" fmla="*/ 7 w 25"/>
                  <a:gd name="T29" fmla="*/ 14 h 28"/>
                  <a:gd name="T30" fmla="*/ 4 w 25"/>
                  <a:gd name="T31" fmla="*/ 10 h 28"/>
                  <a:gd name="T32" fmla="*/ 0 w 25"/>
                  <a:gd name="T33" fmla="*/ 7 h 28"/>
                  <a:gd name="T34" fmla="*/ 0 w 25"/>
                  <a:gd name="T35" fmla="*/ 3 h 28"/>
                  <a:gd name="T36" fmla="*/ 0 w 2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28">
                    <a:moveTo>
                      <a:pt x="0" y="0"/>
                    </a:moveTo>
                    <a:lnTo>
                      <a:pt x="0" y="3"/>
                    </a:lnTo>
                    <a:lnTo>
                      <a:pt x="4" y="3"/>
                    </a:lnTo>
                    <a:lnTo>
                      <a:pt x="11" y="10"/>
                    </a:lnTo>
                    <a:lnTo>
                      <a:pt x="15" y="14"/>
                    </a:lnTo>
                    <a:lnTo>
                      <a:pt x="25" y="21"/>
                    </a:lnTo>
                    <a:lnTo>
                      <a:pt x="25" y="28"/>
                    </a:lnTo>
                    <a:lnTo>
                      <a:pt x="25" y="28"/>
                    </a:lnTo>
                    <a:lnTo>
                      <a:pt x="22" y="28"/>
                    </a:lnTo>
                    <a:lnTo>
                      <a:pt x="18" y="28"/>
                    </a:lnTo>
                    <a:lnTo>
                      <a:pt x="15" y="28"/>
                    </a:lnTo>
                    <a:lnTo>
                      <a:pt x="11" y="25"/>
                    </a:lnTo>
                    <a:lnTo>
                      <a:pt x="11" y="21"/>
                    </a:lnTo>
                    <a:lnTo>
                      <a:pt x="11" y="18"/>
                    </a:lnTo>
                    <a:lnTo>
                      <a:pt x="7" y="14"/>
                    </a:lnTo>
                    <a:lnTo>
                      <a:pt x="4" y="10"/>
                    </a:lnTo>
                    <a:lnTo>
                      <a:pt x="0" y="7"/>
                    </a:lnTo>
                    <a:lnTo>
                      <a:pt x="0" y="3"/>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02" name="Freeform 1028">
                <a:extLst>
                  <a:ext uri="{FF2B5EF4-FFF2-40B4-BE49-F238E27FC236}">
                    <a16:creationId xmlns:a16="http://schemas.microsoft.com/office/drawing/2014/main" id="{C0ECFE3E-5B43-4116-A66E-9ACEE3089440}"/>
                  </a:ext>
                </a:extLst>
              </p:cNvPr>
              <p:cNvSpPr>
                <a:spLocks/>
              </p:cNvSpPr>
              <p:nvPr/>
            </p:nvSpPr>
            <p:spPr bwMode="auto">
              <a:xfrm>
                <a:off x="6716" y="2764"/>
                <a:ext cx="8" cy="4"/>
              </a:xfrm>
              <a:custGeom>
                <a:avLst/>
                <a:gdLst>
                  <a:gd name="T0" fmla="*/ 0 w 8"/>
                  <a:gd name="T1" fmla="*/ 0 h 4"/>
                  <a:gd name="T2" fmla="*/ 0 w 8"/>
                  <a:gd name="T3" fmla="*/ 0 h 4"/>
                  <a:gd name="T4" fmla="*/ 0 w 8"/>
                  <a:gd name="T5" fmla="*/ 0 h 4"/>
                  <a:gd name="T6" fmla="*/ 0 w 8"/>
                  <a:gd name="T7" fmla="*/ 0 h 4"/>
                  <a:gd name="T8" fmla="*/ 4 w 8"/>
                  <a:gd name="T9" fmla="*/ 0 h 4"/>
                  <a:gd name="T10" fmla="*/ 8 w 8"/>
                  <a:gd name="T11" fmla="*/ 0 h 4"/>
                  <a:gd name="T12" fmla="*/ 8 w 8"/>
                  <a:gd name="T13" fmla="*/ 4 h 4"/>
                  <a:gd name="T14" fmla="*/ 4 w 8"/>
                  <a:gd name="T15" fmla="*/ 4 h 4"/>
                  <a:gd name="T16" fmla="*/ 4 w 8"/>
                  <a:gd name="T17" fmla="*/ 4 h 4"/>
                  <a:gd name="T18" fmla="*/ 4 w 8"/>
                  <a:gd name="T19" fmla="*/ 4 h 4"/>
                  <a:gd name="T20" fmla="*/ 0 w 8"/>
                  <a:gd name="T21" fmla="*/ 4 h 4"/>
                  <a:gd name="T22" fmla="*/ 0 w 8"/>
                  <a:gd name="T23" fmla="*/ 4 h 4"/>
                  <a:gd name="T24" fmla="*/ 0 w 8"/>
                  <a:gd name="T25" fmla="*/ 0 h 4"/>
                  <a:gd name="T26" fmla="*/ 0 w 8"/>
                  <a:gd name="T27" fmla="*/ 0 h 4"/>
                  <a:gd name="T28" fmla="*/ 0 w 8"/>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4">
                    <a:moveTo>
                      <a:pt x="0" y="0"/>
                    </a:moveTo>
                    <a:lnTo>
                      <a:pt x="0" y="0"/>
                    </a:lnTo>
                    <a:lnTo>
                      <a:pt x="0" y="0"/>
                    </a:lnTo>
                    <a:lnTo>
                      <a:pt x="0" y="0"/>
                    </a:lnTo>
                    <a:lnTo>
                      <a:pt x="4" y="0"/>
                    </a:lnTo>
                    <a:lnTo>
                      <a:pt x="8" y="0"/>
                    </a:lnTo>
                    <a:lnTo>
                      <a:pt x="8" y="4"/>
                    </a:lnTo>
                    <a:lnTo>
                      <a:pt x="4" y="4"/>
                    </a:lnTo>
                    <a:lnTo>
                      <a:pt x="4" y="4"/>
                    </a:lnTo>
                    <a:lnTo>
                      <a:pt x="4" y="4"/>
                    </a:lnTo>
                    <a:lnTo>
                      <a:pt x="0" y="4"/>
                    </a:lnTo>
                    <a:lnTo>
                      <a:pt x="0" y="4"/>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03" name="Freeform 1029">
                <a:extLst>
                  <a:ext uri="{FF2B5EF4-FFF2-40B4-BE49-F238E27FC236}">
                    <a16:creationId xmlns:a16="http://schemas.microsoft.com/office/drawing/2014/main" id="{391C16D6-BC96-4897-B5C5-83A0F06F8F59}"/>
                  </a:ext>
                </a:extLst>
              </p:cNvPr>
              <p:cNvSpPr>
                <a:spLocks/>
              </p:cNvSpPr>
              <p:nvPr/>
            </p:nvSpPr>
            <p:spPr bwMode="auto">
              <a:xfrm>
                <a:off x="6716" y="2764"/>
                <a:ext cx="8" cy="4"/>
              </a:xfrm>
              <a:custGeom>
                <a:avLst/>
                <a:gdLst>
                  <a:gd name="T0" fmla="*/ 0 w 8"/>
                  <a:gd name="T1" fmla="*/ 0 h 4"/>
                  <a:gd name="T2" fmla="*/ 0 w 8"/>
                  <a:gd name="T3" fmla="*/ 0 h 4"/>
                  <a:gd name="T4" fmla="*/ 0 w 8"/>
                  <a:gd name="T5" fmla="*/ 0 h 4"/>
                  <a:gd name="T6" fmla="*/ 0 w 8"/>
                  <a:gd name="T7" fmla="*/ 0 h 4"/>
                  <a:gd name="T8" fmla="*/ 4 w 8"/>
                  <a:gd name="T9" fmla="*/ 0 h 4"/>
                  <a:gd name="T10" fmla="*/ 8 w 8"/>
                  <a:gd name="T11" fmla="*/ 0 h 4"/>
                  <a:gd name="T12" fmla="*/ 8 w 8"/>
                  <a:gd name="T13" fmla="*/ 4 h 4"/>
                  <a:gd name="T14" fmla="*/ 4 w 8"/>
                  <a:gd name="T15" fmla="*/ 4 h 4"/>
                  <a:gd name="T16" fmla="*/ 4 w 8"/>
                  <a:gd name="T17" fmla="*/ 4 h 4"/>
                  <a:gd name="T18" fmla="*/ 4 w 8"/>
                  <a:gd name="T19" fmla="*/ 4 h 4"/>
                  <a:gd name="T20" fmla="*/ 0 w 8"/>
                  <a:gd name="T21" fmla="*/ 4 h 4"/>
                  <a:gd name="T22" fmla="*/ 0 w 8"/>
                  <a:gd name="T23" fmla="*/ 4 h 4"/>
                  <a:gd name="T24" fmla="*/ 0 w 8"/>
                  <a:gd name="T25" fmla="*/ 0 h 4"/>
                  <a:gd name="T26" fmla="*/ 0 w 8"/>
                  <a:gd name="T27" fmla="*/ 0 h 4"/>
                  <a:gd name="T28" fmla="*/ 0 w 8"/>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4">
                    <a:moveTo>
                      <a:pt x="0" y="0"/>
                    </a:moveTo>
                    <a:lnTo>
                      <a:pt x="0" y="0"/>
                    </a:lnTo>
                    <a:lnTo>
                      <a:pt x="0" y="0"/>
                    </a:lnTo>
                    <a:lnTo>
                      <a:pt x="0" y="0"/>
                    </a:lnTo>
                    <a:lnTo>
                      <a:pt x="4" y="0"/>
                    </a:lnTo>
                    <a:lnTo>
                      <a:pt x="8" y="0"/>
                    </a:lnTo>
                    <a:lnTo>
                      <a:pt x="8" y="4"/>
                    </a:lnTo>
                    <a:lnTo>
                      <a:pt x="4" y="4"/>
                    </a:lnTo>
                    <a:lnTo>
                      <a:pt x="4" y="4"/>
                    </a:lnTo>
                    <a:lnTo>
                      <a:pt x="4" y="4"/>
                    </a:lnTo>
                    <a:lnTo>
                      <a:pt x="0" y="4"/>
                    </a:lnTo>
                    <a:lnTo>
                      <a:pt x="0" y="4"/>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04" name="Freeform 1030">
                <a:extLst>
                  <a:ext uri="{FF2B5EF4-FFF2-40B4-BE49-F238E27FC236}">
                    <a16:creationId xmlns:a16="http://schemas.microsoft.com/office/drawing/2014/main" id="{F04957AE-83C8-42A1-9581-131A33707A41}"/>
                  </a:ext>
                </a:extLst>
              </p:cNvPr>
              <p:cNvSpPr>
                <a:spLocks/>
              </p:cNvSpPr>
              <p:nvPr/>
            </p:nvSpPr>
            <p:spPr bwMode="auto">
              <a:xfrm>
                <a:off x="6774" y="2750"/>
                <a:ext cx="3" cy="4"/>
              </a:xfrm>
              <a:custGeom>
                <a:avLst/>
                <a:gdLst>
                  <a:gd name="T0" fmla="*/ 0 w 3"/>
                  <a:gd name="T1" fmla="*/ 0 h 4"/>
                  <a:gd name="T2" fmla="*/ 3 w 3"/>
                  <a:gd name="T3" fmla="*/ 0 h 4"/>
                  <a:gd name="T4" fmla="*/ 3 w 3"/>
                  <a:gd name="T5" fmla="*/ 4 h 4"/>
                  <a:gd name="T6" fmla="*/ 3 w 3"/>
                  <a:gd name="T7" fmla="*/ 4 h 4"/>
                  <a:gd name="T8" fmla="*/ 0 w 3"/>
                  <a:gd name="T9" fmla="*/ 4 h 4"/>
                  <a:gd name="T10" fmla="*/ 0 w 3"/>
                  <a:gd name="T11" fmla="*/ 0 h 4"/>
                  <a:gd name="T12" fmla="*/ 0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0"/>
                    </a:moveTo>
                    <a:lnTo>
                      <a:pt x="3" y="0"/>
                    </a:lnTo>
                    <a:lnTo>
                      <a:pt x="3" y="4"/>
                    </a:lnTo>
                    <a:lnTo>
                      <a:pt x="3" y="4"/>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05" name="Freeform 1031">
                <a:extLst>
                  <a:ext uri="{FF2B5EF4-FFF2-40B4-BE49-F238E27FC236}">
                    <a16:creationId xmlns:a16="http://schemas.microsoft.com/office/drawing/2014/main" id="{3C3D5B12-00FA-4906-A36A-46FA638C14B2}"/>
                  </a:ext>
                </a:extLst>
              </p:cNvPr>
              <p:cNvSpPr>
                <a:spLocks/>
              </p:cNvSpPr>
              <p:nvPr/>
            </p:nvSpPr>
            <p:spPr bwMode="auto">
              <a:xfrm>
                <a:off x="6774" y="2750"/>
                <a:ext cx="3" cy="4"/>
              </a:xfrm>
              <a:custGeom>
                <a:avLst/>
                <a:gdLst>
                  <a:gd name="T0" fmla="*/ 0 w 3"/>
                  <a:gd name="T1" fmla="*/ 0 h 4"/>
                  <a:gd name="T2" fmla="*/ 3 w 3"/>
                  <a:gd name="T3" fmla="*/ 0 h 4"/>
                  <a:gd name="T4" fmla="*/ 3 w 3"/>
                  <a:gd name="T5" fmla="*/ 4 h 4"/>
                  <a:gd name="T6" fmla="*/ 3 w 3"/>
                  <a:gd name="T7" fmla="*/ 4 h 4"/>
                  <a:gd name="T8" fmla="*/ 0 w 3"/>
                  <a:gd name="T9" fmla="*/ 4 h 4"/>
                  <a:gd name="T10" fmla="*/ 0 w 3"/>
                  <a:gd name="T11" fmla="*/ 0 h 4"/>
                  <a:gd name="T12" fmla="*/ 0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0"/>
                    </a:moveTo>
                    <a:lnTo>
                      <a:pt x="3" y="0"/>
                    </a:lnTo>
                    <a:lnTo>
                      <a:pt x="3" y="4"/>
                    </a:lnTo>
                    <a:lnTo>
                      <a:pt x="3" y="4"/>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06" name="Freeform 1032">
                <a:extLst>
                  <a:ext uri="{FF2B5EF4-FFF2-40B4-BE49-F238E27FC236}">
                    <a16:creationId xmlns:a16="http://schemas.microsoft.com/office/drawing/2014/main" id="{58932635-62ED-4414-B4FB-B5338580AA32}"/>
                  </a:ext>
                </a:extLst>
              </p:cNvPr>
              <p:cNvSpPr>
                <a:spLocks/>
              </p:cNvSpPr>
              <p:nvPr/>
            </p:nvSpPr>
            <p:spPr bwMode="auto">
              <a:xfrm>
                <a:off x="6785" y="2772"/>
                <a:ext cx="7" cy="7"/>
              </a:xfrm>
              <a:custGeom>
                <a:avLst/>
                <a:gdLst>
                  <a:gd name="T0" fmla="*/ 0 w 7"/>
                  <a:gd name="T1" fmla="*/ 3 h 7"/>
                  <a:gd name="T2" fmla="*/ 0 w 7"/>
                  <a:gd name="T3" fmla="*/ 0 h 7"/>
                  <a:gd name="T4" fmla="*/ 3 w 7"/>
                  <a:gd name="T5" fmla="*/ 0 h 7"/>
                  <a:gd name="T6" fmla="*/ 7 w 7"/>
                  <a:gd name="T7" fmla="*/ 0 h 7"/>
                  <a:gd name="T8" fmla="*/ 7 w 7"/>
                  <a:gd name="T9" fmla="*/ 3 h 7"/>
                  <a:gd name="T10" fmla="*/ 7 w 7"/>
                  <a:gd name="T11" fmla="*/ 3 h 7"/>
                  <a:gd name="T12" fmla="*/ 3 w 7"/>
                  <a:gd name="T13" fmla="*/ 7 h 7"/>
                  <a:gd name="T14" fmla="*/ 0 w 7"/>
                  <a:gd name="T15" fmla="*/ 3 h 7"/>
                  <a:gd name="T16" fmla="*/ 0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0" y="3"/>
                    </a:moveTo>
                    <a:lnTo>
                      <a:pt x="0" y="0"/>
                    </a:lnTo>
                    <a:lnTo>
                      <a:pt x="3" y="0"/>
                    </a:lnTo>
                    <a:lnTo>
                      <a:pt x="7" y="0"/>
                    </a:lnTo>
                    <a:lnTo>
                      <a:pt x="7" y="3"/>
                    </a:lnTo>
                    <a:lnTo>
                      <a:pt x="7" y="3"/>
                    </a:lnTo>
                    <a:lnTo>
                      <a:pt x="3" y="7"/>
                    </a:lnTo>
                    <a:lnTo>
                      <a:pt x="0" y="3"/>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07" name="Freeform 1033">
                <a:extLst>
                  <a:ext uri="{FF2B5EF4-FFF2-40B4-BE49-F238E27FC236}">
                    <a16:creationId xmlns:a16="http://schemas.microsoft.com/office/drawing/2014/main" id="{88972A3C-C384-4EFC-8E6D-C6B2376A5F33}"/>
                  </a:ext>
                </a:extLst>
              </p:cNvPr>
              <p:cNvSpPr>
                <a:spLocks/>
              </p:cNvSpPr>
              <p:nvPr/>
            </p:nvSpPr>
            <p:spPr bwMode="auto">
              <a:xfrm>
                <a:off x="6785" y="2772"/>
                <a:ext cx="7" cy="7"/>
              </a:xfrm>
              <a:custGeom>
                <a:avLst/>
                <a:gdLst>
                  <a:gd name="T0" fmla="*/ 0 w 7"/>
                  <a:gd name="T1" fmla="*/ 3 h 7"/>
                  <a:gd name="T2" fmla="*/ 0 w 7"/>
                  <a:gd name="T3" fmla="*/ 0 h 7"/>
                  <a:gd name="T4" fmla="*/ 3 w 7"/>
                  <a:gd name="T5" fmla="*/ 0 h 7"/>
                  <a:gd name="T6" fmla="*/ 7 w 7"/>
                  <a:gd name="T7" fmla="*/ 0 h 7"/>
                  <a:gd name="T8" fmla="*/ 7 w 7"/>
                  <a:gd name="T9" fmla="*/ 3 h 7"/>
                  <a:gd name="T10" fmla="*/ 7 w 7"/>
                  <a:gd name="T11" fmla="*/ 3 h 7"/>
                  <a:gd name="T12" fmla="*/ 3 w 7"/>
                  <a:gd name="T13" fmla="*/ 7 h 7"/>
                  <a:gd name="T14" fmla="*/ 0 w 7"/>
                  <a:gd name="T15" fmla="*/ 3 h 7"/>
                  <a:gd name="T16" fmla="*/ 0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0" y="3"/>
                    </a:moveTo>
                    <a:lnTo>
                      <a:pt x="0" y="0"/>
                    </a:lnTo>
                    <a:lnTo>
                      <a:pt x="3" y="0"/>
                    </a:lnTo>
                    <a:lnTo>
                      <a:pt x="7" y="0"/>
                    </a:lnTo>
                    <a:lnTo>
                      <a:pt x="7" y="3"/>
                    </a:lnTo>
                    <a:lnTo>
                      <a:pt x="7" y="3"/>
                    </a:lnTo>
                    <a:lnTo>
                      <a:pt x="3" y="7"/>
                    </a:lnTo>
                    <a:lnTo>
                      <a:pt x="0" y="3"/>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08" name="Freeform 1034">
                <a:extLst>
                  <a:ext uri="{FF2B5EF4-FFF2-40B4-BE49-F238E27FC236}">
                    <a16:creationId xmlns:a16="http://schemas.microsoft.com/office/drawing/2014/main" id="{C1BA62A4-96AB-4BFA-B914-BEC61E297C83}"/>
                  </a:ext>
                </a:extLst>
              </p:cNvPr>
              <p:cNvSpPr>
                <a:spLocks/>
              </p:cNvSpPr>
              <p:nvPr/>
            </p:nvSpPr>
            <p:spPr bwMode="auto">
              <a:xfrm>
                <a:off x="6802" y="2775"/>
                <a:ext cx="47" cy="47"/>
              </a:xfrm>
              <a:custGeom>
                <a:avLst/>
                <a:gdLst>
                  <a:gd name="T0" fmla="*/ 0 w 47"/>
                  <a:gd name="T1" fmla="*/ 0 h 47"/>
                  <a:gd name="T2" fmla="*/ 0 w 47"/>
                  <a:gd name="T3" fmla="*/ 0 h 47"/>
                  <a:gd name="T4" fmla="*/ 8 w 47"/>
                  <a:gd name="T5" fmla="*/ 4 h 47"/>
                  <a:gd name="T6" fmla="*/ 8 w 47"/>
                  <a:gd name="T7" fmla="*/ 7 h 47"/>
                  <a:gd name="T8" fmla="*/ 11 w 47"/>
                  <a:gd name="T9" fmla="*/ 7 h 47"/>
                  <a:gd name="T10" fmla="*/ 18 w 47"/>
                  <a:gd name="T11" fmla="*/ 15 h 47"/>
                  <a:gd name="T12" fmla="*/ 22 w 47"/>
                  <a:gd name="T13" fmla="*/ 15 h 47"/>
                  <a:gd name="T14" fmla="*/ 25 w 47"/>
                  <a:gd name="T15" fmla="*/ 18 h 47"/>
                  <a:gd name="T16" fmla="*/ 29 w 47"/>
                  <a:gd name="T17" fmla="*/ 18 h 47"/>
                  <a:gd name="T18" fmla="*/ 36 w 47"/>
                  <a:gd name="T19" fmla="*/ 22 h 47"/>
                  <a:gd name="T20" fmla="*/ 36 w 47"/>
                  <a:gd name="T21" fmla="*/ 25 h 47"/>
                  <a:gd name="T22" fmla="*/ 40 w 47"/>
                  <a:gd name="T23" fmla="*/ 29 h 47"/>
                  <a:gd name="T24" fmla="*/ 43 w 47"/>
                  <a:gd name="T25" fmla="*/ 29 h 47"/>
                  <a:gd name="T26" fmla="*/ 43 w 47"/>
                  <a:gd name="T27" fmla="*/ 29 h 47"/>
                  <a:gd name="T28" fmla="*/ 47 w 47"/>
                  <a:gd name="T29" fmla="*/ 33 h 47"/>
                  <a:gd name="T30" fmla="*/ 47 w 47"/>
                  <a:gd name="T31" fmla="*/ 36 h 47"/>
                  <a:gd name="T32" fmla="*/ 47 w 47"/>
                  <a:gd name="T33" fmla="*/ 40 h 47"/>
                  <a:gd name="T34" fmla="*/ 47 w 47"/>
                  <a:gd name="T35" fmla="*/ 40 h 47"/>
                  <a:gd name="T36" fmla="*/ 43 w 47"/>
                  <a:gd name="T37" fmla="*/ 47 h 47"/>
                  <a:gd name="T38" fmla="*/ 40 w 47"/>
                  <a:gd name="T39" fmla="*/ 47 h 47"/>
                  <a:gd name="T40" fmla="*/ 40 w 47"/>
                  <a:gd name="T41" fmla="*/ 36 h 47"/>
                  <a:gd name="T42" fmla="*/ 36 w 47"/>
                  <a:gd name="T43" fmla="*/ 29 h 47"/>
                  <a:gd name="T44" fmla="*/ 33 w 47"/>
                  <a:gd name="T45" fmla="*/ 22 h 47"/>
                  <a:gd name="T46" fmla="*/ 29 w 47"/>
                  <a:gd name="T47" fmla="*/ 18 h 47"/>
                  <a:gd name="T48" fmla="*/ 22 w 47"/>
                  <a:gd name="T49" fmla="*/ 18 h 47"/>
                  <a:gd name="T50" fmla="*/ 18 w 47"/>
                  <a:gd name="T51" fmla="*/ 15 h 47"/>
                  <a:gd name="T52" fmla="*/ 15 w 47"/>
                  <a:gd name="T53" fmla="*/ 11 h 47"/>
                  <a:gd name="T54" fmla="*/ 15 w 47"/>
                  <a:gd name="T55" fmla="*/ 11 h 47"/>
                  <a:gd name="T56" fmla="*/ 11 w 47"/>
                  <a:gd name="T57" fmla="*/ 11 h 47"/>
                  <a:gd name="T58" fmla="*/ 8 w 47"/>
                  <a:gd name="T59" fmla="*/ 7 h 47"/>
                  <a:gd name="T60" fmla="*/ 4 w 47"/>
                  <a:gd name="T61" fmla="*/ 4 h 47"/>
                  <a:gd name="T62" fmla="*/ 0 w 47"/>
                  <a:gd name="T63" fmla="*/ 4 h 47"/>
                  <a:gd name="T64" fmla="*/ 0 w 47"/>
                  <a:gd name="T6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47">
                    <a:moveTo>
                      <a:pt x="0" y="0"/>
                    </a:moveTo>
                    <a:lnTo>
                      <a:pt x="0" y="0"/>
                    </a:lnTo>
                    <a:lnTo>
                      <a:pt x="8" y="4"/>
                    </a:lnTo>
                    <a:lnTo>
                      <a:pt x="8" y="7"/>
                    </a:lnTo>
                    <a:lnTo>
                      <a:pt x="11" y="7"/>
                    </a:lnTo>
                    <a:lnTo>
                      <a:pt x="18" y="15"/>
                    </a:lnTo>
                    <a:lnTo>
                      <a:pt x="22" y="15"/>
                    </a:lnTo>
                    <a:lnTo>
                      <a:pt x="25" y="18"/>
                    </a:lnTo>
                    <a:lnTo>
                      <a:pt x="29" y="18"/>
                    </a:lnTo>
                    <a:lnTo>
                      <a:pt x="36" y="22"/>
                    </a:lnTo>
                    <a:lnTo>
                      <a:pt x="36" y="25"/>
                    </a:lnTo>
                    <a:lnTo>
                      <a:pt x="40" y="29"/>
                    </a:lnTo>
                    <a:lnTo>
                      <a:pt x="43" y="29"/>
                    </a:lnTo>
                    <a:lnTo>
                      <a:pt x="43" y="29"/>
                    </a:lnTo>
                    <a:lnTo>
                      <a:pt x="47" y="33"/>
                    </a:lnTo>
                    <a:lnTo>
                      <a:pt x="47" y="36"/>
                    </a:lnTo>
                    <a:lnTo>
                      <a:pt x="47" y="40"/>
                    </a:lnTo>
                    <a:lnTo>
                      <a:pt x="47" y="40"/>
                    </a:lnTo>
                    <a:lnTo>
                      <a:pt x="43" y="47"/>
                    </a:lnTo>
                    <a:lnTo>
                      <a:pt x="40" y="47"/>
                    </a:lnTo>
                    <a:lnTo>
                      <a:pt x="40" y="36"/>
                    </a:lnTo>
                    <a:lnTo>
                      <a:pt x="36" y="29"/>
                    </a:lnTo>
                    <a:lnTo>
                      <a:pt x="33" y="22"/>
                    </a:lnTo>
                    <a:lnTo>
                      <a:pt x="29" y="18"/>
                    </a:lnTo>
                    <a:lnTo>
                      <a:pt x="22" y="18"/>
                    </a:lnTo>
                    <a:lnTo>
                      <a:pt x="18" y="15"/>
                    </a:lnTo>
                    <a:lnTo>
                      <a:pt x="15" y="11"/>
                    </a:lnTo>
                    <a:lnTo>
                      <a:pt x="15" y="11"/>
                    </a:lnTo>
                    <a:lnTo>
                      <a:pt x="11" y="11"/>
                    </a:lnTo>
                    <a:lnTo>
                      <a:pt x="8" y="7"/>
                    </a:lnTo>
                    <a:lnTo>
                      <a:pt x="4" y="4"/>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09" name="Freeform 1035">
                <a:extLst>
                  <a:ext uri="{FF2B5EF4-FFF2-40B4-BE49-F238E27FC236}">
                    <a16:creationId xmlns:a16="http://schemas.microsoft.com/office/drawing/2014/main" id="{4D835AC2-BF76-4F89-9464-58E7265F6071}"/>
                  </a:ext>
                </a:extLst>
              </p:cNvPr>
              <p:cNvSpPr>
                <a:spLocks/>
              </p:cNvSpPr>
              <p:nvPr/>
            </p:nvSpPr>
            <p:spPr bwMode="auto">
              <a:xfrm>
                <a:off x="6802" y="2775"/>
                <a:ext cx="47" cy="47"/>
              </a:xfrm>
              <a:custGeom>
                <a:avLst/>
                <a:gdLst>
                  <a:gd name="T0" fmla="*/ 0 w 47"/>
                  <a:gd name="T1" fmla="*/ 0 h 47"/>
                  <a:gd name="T2" fmla="*/ 0 w 47"/>
                  <a:gd name="T3" fmla="*/ 0 h 47"/>
                  <a:gd name="T4" fmla="*/ 8 w 47"/>
                  <a:gd name="T5" fmla="*/ 4 h 47"/>
                  <a:gd name="T6" fmla="*/ 8 w 47"/>
                  <a:gd name="T7" fmla="*/ 7 h 47"/>
                  <a:gd name="T8" fmla="*/ 11 w 47"/>
                  <a:gd name="T9" fmla="*/ 7 h 47"/>
                  <a:gd name="T10" fmla="*/ 18 w 47"/>
                  <a:gd name="T11" fmla="*/ 15 h 47"/>
                  <a:gd name="T12" fmla="*/ 22 w 47"/>
                  <a:gd name="T13" fmla="*/ 15 h 47"/>
                  <a:gd name="T14" fmla="*/ 25 w 47"/>
                  <a:gd name="T15" fmla="*/ 18 h 47"/>
                  <a:gd name="T16" fmla="*/ 29 w 47"/>
                  <a:gd name="T17" fmla="*/ 18 h 47"/>
                  <a:gd name="T18" fmla="*/ 36 w 47"/>
                  <a:gd name="T19" fmla="*/ 22 h 47"/>
                  <a:gd name="T20" fmla="*/ 36 w 47"/>
                  <a:gd name="T21" fmla="*/ 25 h 47"/>
                  <a:gd name="T22" fmla="*/ 40 w 47"/>
                  <a:gd name="T23" fmla="*/ 29 h 47"/>
                  <a:gd name="T24" fmla="*/ 43 w 47"/>
                  <a:gd name="T25" fmla="*/ 29 h 47"/>
                  <a:gd name="T26" fmla="*/ 43 w 47"/>
                  <a:gd name="T27" fmla="*/ 29 h 47"/>
                  <a:gd name="T28" fmla="*/ 47 w 47"/>
                  <a:gd name="T29" fmla="*/ 33 h 47"/>
                  <a:gd name="T30" fmla="*/ 47 w 47"/>
                  <a:gd name="T31" fmla="*/ 36 h 47"/>
                  <a:gd name="T32" fmla="*/ 47 w 47"/>
                  <a:gd name="T33" fmla="*/ 40 h 47"/>
                  <a:gd name="T34" fmla="*/ 47 w 47"/>
                  <a:gd name="T35" fmla="*/ 40 h 47"/>
                  <a:gd name="T36" fmla="*/ 43 w 47"/>
                  <a:gd name="T37" fmla="*/ 47 h 47"/>
                  <a:gd name="T38" fmla="*/ 40 w 47"/>
                  <a:gd name="T39" fmla="*/ 47 h 47"/>
                  <a:gd name="T40" fmla="*/ 40 w 47"/>
                  <a:gd name="T41" fmla="*/ 36 h 47"/>
                  <a:gd name="T42" fmla="*/ 36 w 47"/>
                  <a:gd name="T43" fmla="*/ 29 h 47"/>
                  <a:gd name="T44" fmla="*/ 33 w 47"/>
                  <a:gd name="T45" fmla="*/ 22 h 47"/>
                  <a:gd name="T46" fmla="*/ 29 w 47"/>
                  <a:gd name="T47" fmla="*/ 18 h 47"/>
                  <a:gd name="T48" fmla="*/ 22 w 47"/>
                  <a:gd name="T49" fmla="*/ 18 h 47"/>
                  <a:gd name="T50" fmla="*/ 18 w 47"/>
                  <a:gd name="T51" fmla="*/ 15 h 47"/>
                  <a:gd name="T52" fmla="*/ 15 w 47"/>
                  <a:gd name="T53" fmla="*/ 11 h 47"/>
                  <a:gd name="T54" fmla="*/ 15 w 47"/>
                  <a:gd name="T55" fmla="*/ 11 h 47"/>
                  <a:gd name="T56" fmla="*/ 11 w 47"/>
                  <a:gd name="T57" fmla="*/ 11 h 47"/>
                  <a:gd name="T58" fmla="*/ 8 w 47"/>
                  <a:gd name="T59" fmla="*/ 7 h 47"/>
                  <a:gd name="T60" fmla="*/ 4 w 47"/>
                  <a:gd name="T61" fmla="*/ 4 h 47"/>
                  <a:gd name="T62" fmla="*/ 0 w 47"/>
                  <a:gd name="T63" fmla="*/ 4 h 47"/>
                  <a:gd name="T64" fmla="*/ 0 w 47"/>
                  <a:gd name="T6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47">
                    <a:moveTo>
                      <a:pt x="0" y="0"/>
                    </a:moveTo>
                    <a:lnTo>
                      <a:pt x="0" y="0"/>
                    </a:lnTo>
                    <a:lnTo>
                      <a:pt x="8" y="4"/>
                    </a:lnTo>
                    <a:lnTo>
                      <a:pt x="8" y="7"/>
                    </a:lnTo>
                    <a:lnTo>
                      <a:pt x="11" y="7"/>
                    </a:lnTo>
                    <a:lnTo>
                      <a:pt x="18" y="15"/>
                    </a:lnTo>
                    <a:lnTo>
                      <a:pt x="22" y="15"/>
                    </a:lnTo>
                    <a:lnTo>
                      <a:pt x="25" y="18"/>
                    </a:lnTo>
                    <a:lnTo>
                      <a:pt x="29" y="18"/>
                    </a:lnTo>
                    <a:lnTo>
                      <a:pt x="36" y="22"/>
                    </a:lnTo>
                    <a:lnTo>
                      <a:pt x="36" y="25"/>
                    </a:lnTo>
                    <a:lnTo>
                      <a:pt x="40" y="29"/>
                    </a:lnTo>
                    <a:lnTo>
                      <a:pt x="43" y="29"/>
                    </a:lnTo>
                    <a:lnTo>
                      <a:pt x="43" y="29"/>
                    </a:lnTo>
                    <a:lnTo>
                      <a:pt x="47" y="33"/>
                    </a:lnTo>
                    <a:lnTo>
                      <a:pt x="47" y="36"/>
                    </a:lnTo>
                    <a:lnTo>
                      <a:pt x="47" y="40"/>
                    </a:lnTo>
                    <a:lnTo>
                      <a:pt x="47" y="40"/>
                    </a:lnTo>
                    <a:lnTo>
                      <a:pt x="43" y="47"/>
                    </a:lnTo>
                    <a:lnTo>
                      <a:pt x="40" y="47"/>
                    </a:lnTo>
                    <a:lnTo>
                      <a:pt x="40" y="36"/>
                    </a:lnTo>
                    <a:lnTo>
                      <a:pt x="36" y="29"/>
                    </a:lnTo>
                    <a:lnTo>
                      <a:pt x="33" y="22"/>
                    </a:lnTo>
                    <a:lnTo>
                      <a:pt x="29" y="18"/>
                    </a:lnTo>
                    <a:lnTo>
                      <a:pt x="22" y="18"/>
                    </a:lnTo>
                    <a:lnTo>
                      <a:pt x="18" y="15"/>
                    </a:lnTo>
                    <a:lnTo>
                      <a:pt x="15" y="11"/>
                    </a:lnTo>
                    <a:lnTo>
                      <a:pt x="15" y="11"/>
                    </a:lnTo>
                    <a:lnTo>
                      <a:pt x="11" y="11"/>
                    </a:lnTo>
                    <a:lnTo>
                      <a:pt x="8" y="7"/>
                    </a:lnTo>
                    <a:lnTo>
                      <a:pt x="4" y="4"/>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10" name="Freeform 1036">
                <a:extLst>
                  <a:ext uri="{FF2B5EF4-FFF2-40B4-BE49-F238E27FC236}">
                    <a16:creationId xmlns:a16="http://schemas.microsoft.com/office/drawing/2014/main" id="{3692B827-3FF3-49AE-9E46-EC88D5EB0E78}"/>
                  </a:ext>
                </a:extLst>
              </p:cNvPr>
              <p:cNvSpPr>
                <a:spLocks/>
              </p:cNvSpPr>
              <p:nvPr/>
            </p:nvSpPr>
            <p:spPr bwMode="auto">
              <a:xfrm>
                <a:off x="6724" y="2829"/>
                <a:ext cx="3" cy="7"/>
              </a:xfrm>
              <a:custGeom>
                <a:avLst/>
                <a:gdLst>
                  <a:gd name="T0" fmla="*/ 0 w 3"/>
                  <a:gd name="T1" fmla="*/ 0 h 7"/>
                  <a:gd name="T2" fmla="*/ 3 w 3"/>
                  <a:gd name="T3" fmla="*/ 0 h 7"/>
                  <a:gd name="T4" fmla="*/ 3 w 3"/>
                  <a:gd name="T5" fmla="*/ 4 h 7"/>
                  <a:gd name="T6" fmla="*/ 3 w 3"/>
                  <a:gd name="T7" fmla="*/ 4 h 7"/>
                  <a:gd name="T8" fmla="*/ 3 w 3"/>
                  <a:gd name="T9" fmla="*/ 7 h 7"/>
                  <a:gd name="T10" fmla="*/ 0 w 3"/>
                  <a:gd name="T11" fmla="*/ 4 h 7"/>
                  <a:gd name="T12" fmla="*/ 0 w 3"/>
                  <a:gd name="T13" fmla="*/ 4 h 7"/>
                  <a:gd name="T14" fmla="*/ 0 w 3"/>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0"/>
                    </a:moveTo>
                    <a:lnTo>
                      <a:pt x="3" y="0"/>
                    </a:lnTo>
                    <a:lnTo>
                      <a:pt x="3" y="4"/>
                    </a:lnTo>
                    <a:lnTo>
                      <a:pt x="3" y="4"/>
                    </a:lnTo>
                    <a:lnTo>
                      <a:pt x="3" y="7"/>
                    </a:lnTo>
                    <a:lnTo>
                      <a:pt x="0" y="4"/>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11" name="Freeform 1037">
                <a:extLst>
                  <a:ext uri="{FF2B5EF4-FFF2-40B4-BE49-F238E27FC236}">
                    <a16:creationId xmlns:a16="http://schemas.microsoft.com/office/drawing/2014/main" id="{0D642924-26DF-4051-B3BE-CC3C27DC5B01}"/>
                  </a:ext>
                </a:extLst>
              </p:cNvPr>
              <p:cNvSpPr>
                <a:spLocks/>
              </p:cNvSpPr>
              <p:nvPr/>
            </p:nvSpPr>
            <p:spPr bwMode="auto">
              <a:xfrm>
                <a:off x="6724" y="2829"/>
                <a:ext cx="3" cy="7"/>
              </a:xfrm>
              <a:custGeom>
                <a:avLst/>
                <a:gdLst>
                  <a:gd name="T0" fmla="*/ 0 w 3"/>
                  <a:gd name="T1" fmla="*/ 0 h 7"/>
                  <a:gd name="T2" fmla="*/ 3 w 3"/>
                  <a:gd name="T3" fmla="*/ 0 h 7"/>
                  <a:gd name="T4" fmla="*/ 3 w 3"/>
                  <a:gd name="T5" fmla="*/ 4 h 7"/>
                  <a:gd name="T6" fmla="*/ 3 w 3"/>
                  <a:gd name="T7" fmla="*/ 4 h 7"/>
                  <a:gd name="T8" fmla="*/ 3 w 3"/>
                  <a:gd name="T9" fmla="*/ 7 h 7"/>
                  <a:gd name="T10" fmla="*/ 0 w 3"/>
                  <a:gd name="T11" fmla="*/ 4 h 7"/>
                  <a:gd name="T12" fmla="*/ 0 w 3"/>
                  <a:gd name="T13" fmla="*/ 4 h 7"/>
                  <a:gd name="T14" fmla="*/ 0 w 3"/>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0"/>
                    </a:moveTo>
                    <a:lnTo>
                      <a:pt x="3" y="0"/>
                    </a:lnTo>
                    <a:lnTo>
                      <a:pt x="3" y="4"/>
                    </a:lnTo>
                    <a:lnTo>
                      <a:pt x="3" y="4"/>
                    </a:lnTo>
                    <a:lnTo>
                      <a:pt x="3" y="7"/>
                    </a:lnTo>
                    <a:lnTo>
                      <a:pt x="0" y="4"/>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12" name="Freeform 1038">
                <a:extLst>
                  <a:ext uri="{FF2B5EF4-FFF2-40B4-BE49-F238E27FC236}">
                    <a16:creationId xmlns:a16="http://schemas.microsoft.com/office/drawing/2014/main" id="{AC356EFC-9540-41D6-B552-6CDD6477211D}"/>
                  </a:ext>
                </a:extLst>
              </p:cNvPr>
              <p:cNvSpPr>
                <a:spLocks/>
              </p:cNvSpPr>
              <p:nvPr/>
            </p:nvSpPr>
            <p:spPr bwMode="auto">
              <a:xfrm>
                <a:off x="6738" y="2836"/>
                <a:ext cx="7" cy="4"/>
              </a:xfrm>
              <a:custGeom>
                <a:avLst/>
                <a:gdLst>
                  <a:gd name="T0" fmla="*/ 0 w 7"/>
                  <a:gd name="T1" fmla="*/ 0 h 4"/>
                  <a:gd name="T2" fmla="*/ 4 w 7"/>
                  <a:gd name="T3" fmla="*/ 0 h 4"/>
                  <a:gd name="T4" fmla="*/ 4 w 7"/>
                  <a:gd name="T5" fmla="*/ 0 h 4"/>
                  <a:gd name="T6" fmla="*/ 7 w 7"/>
                  <a:gd name="T7" fmla="*/ 0 h 4"/>
                  <a:gd name="T8" fmla="*/ 7 w 7"/>
                  <a:gd name="T9" fmla="*/ 4 h 4"/>
                  <a:gd name="T10" fmla="*/ 4 w 7"/>
                  <a:gd name="T11" fmla="*/ 4 h 4"/>
                  <a:gd name="T12" fmla="*/ 4 w 7"/>
                  <a:gd name="T13" fmla="*/ 4 h 4"/>
                  <a:gd name="T14" fmla="*/ 0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0" y="0"/>
                    </a:moveTo>
                    <a:lnTo>
                      <a:pt x="4" y="0"/>
                    </a:lnTo>
                    <a:lnTo>
                      <a:pt x="4" y="0"/>
                    </a:lnTo>
                    <a:lnTo>
                      <a:pt x="7" y="0"/>
                    </a:lnTo>
                    <a:lnTo>
                      <a:pt x="7" y="4"/>
                    </a:lnTo>
                    <a:lnTo>
                      <a:pt x="4" y="4"/>
                    </a:lnTo>
                    <a:lnTo>
                      <a:pt x="4"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13" name="Freeform 1039">
                <a:extLst>
                  <a:ext uri="{FF2B5EF4-FFF2-40B4-BE49-F238E27FC236}">
                    <a16:creationId xmlns:a16="http://schemas.microsoft.com/office/drawing/2014/main" id="{DC6F6B22-FE7E-4494-B39B-0B80B497BD9D}"/>
                  </a:ext>
                </a:extLst>
              </p:cNvPr>
              <p:cNvSpPr>
                <a:spLocks/>
              </p:cNvSpPr>
              <p:nvPr/>
            </p:nvSpPr>
            <p:spPr bwMode="auto">
              <a:xfrm>
                <a:off x="6738" y="2836"/>
                <a:ext cx="7" cy="4"/>
              </a:xfrm>
              <a:custGeom>
                <a:avLst/>
                <a:gdLst>
                  <a:gd name="T0" fmla="*/ 0 w 7"/>
                  <a:gd name="T1" fmla="*/ 0 h 4"/>
                  <a:gd name="T2" fmla="*/ 4 w 7"/>
                  <a:gd name="T3" fmla="*/ 0 h 4"/>
                  <a:gd name="T4" fmla="*/ 4 w 7"/>
                  <a:gd name="T5" fmla="*/ 0 h 4"/>
                  <a:gd name="T6" fmla="*/ 7 w 7"/>
                  <a:gd name="T7" fmla="*/ 0 h 4"/>
                  <a:gd name="T8" fmla="*/ 7 w 7"/>
                  <a:gd name="T9" fmla="*/ 4 h 4"/>
                  <a:gd name="T10" fmla="*/ 4 w 7"/>
                  <a:gd name="T11" fmla="*/ 4 h 4"/>
                  <a:gd name="T12" fmla="*/ 4 w 7"/>
                  <a:gd name="T13" fmla="*/ 4 h 4"/>
                  <a:gd name="T14" fmla="*/ 0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0" y="0"/>
                    </a:moveTo>
                    <a:lnTo>
                      <a:pt x="4" y="0"/>
                    </a:lnTo>
                    <a:lnTo>
                      <a:pt x="4" y="0"/>
                    </a:lnTo>
                    <a:lnTo>
                      <a:pt x="7" y="0"/>
                    </a:lnTo>
                    <a:lnTo>
                      <a:pt x="7" y="4"/>
                    </a:lnTo>
                    <a:lnTo>
                      <a:pt x="4" y="4"/>
                    </a:lnTo>
                    <a:lnTo>
                      <a:pt x="4"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14" name="Freeform 1040">
                <a:extLst>
                  <a:ext uri="{FF2B5EF4-FFF2-40B4-BE49-F238E27FC236}">
                    <a16:creationId xmlns:a16="http://schemas.microsoft.com/office/drawing/2014/main" id="{B9DC1D49-E85D-4AF4-9B0F-31CACC2DB21B}"/>
                  </a:ext>
                </a:extLst>
              </p:cNvPr>
              <p:cNvSpPr>
                <a:spLocks/>
              </p:cNvSpPr>
              <p:nvPr/>
            </p:nvSpPr>
            <p:spPr bwMode="auto">
              <a:xfrm>
                <a:off x="6752" y="2808"/>
                <a:ext cx="83" cy="46"/>
              </a:xfrm>
              <a:custGeom>
                <a:avLst/>
                <a:gdLst>
                  <a:gd name="T0" fmla="*/ 0 w 83"/>
                  <a:gd name="T1" fmla="*/ 28 h 46"/>
                  <a:gd name="T2" fmla="*/ 0 w 83"/>
                  <a:gd name="T3" fmla="*/ 25 h 46"/>
                  <a:gd name="T4" fmla="*/ 4 w 83"/>
                  <a:gd name="T5" fmla="*/ 28 h 46"/>
                  <a:gd name="T6" fmla="*/ 18 w 83"/>
                  <a:gd name="T7" fmla="*/ 28 h 46"/>
                  <a:gd name="T8" fmla="*/ 29 w 83"/>
                  <a:gd name="T9" fmla="*/ 28 h 46"/>
                  <a:gd name="T10" fmla="*/ 33 w 83"/>
                  <a:gd name="T11" fmla="*/ 25 h 46"/>
                  <a:gd name="T12" fmla="*/ 33 w 83"/>
                  <a:gd name="T13" fmla="*/ 25 h 46"/>
                  <a:gd name="T14" fmla="*/ 33 w 83"/>
                  <a:gd name="T15" fmla="*/ 21 h 46"/>
                  <a:gd name="T16" fmla="*/ 33 w 83"/>
                  <a:gd name="T17" fmla="*/ 21 h 46"/>
                  <a:gd name="T18" fmla="*/ 36 w 83"/>
                  <a:gd name="T19" fmla="*/ 17 h 46"/>
                  <a:gd name="T20" fmla="*/ 36 w 83"/>
                  <a:gd name="T21" fmla="*/ 17 h 46"/>
                  <a:gd name="T22" fmla="*/ 36 w 83"/>
                  <a:gd name="T23" fmla="*/ 21 h 46"/>
                  <a:gd name="T24" fmla="*/ 33 w 83"/>
                  <a:gd name="T25" fmla="*/ 25 h 46"/>
                  <a:gd name="T26" fmla="*/ 36 w 83"/>
                  <a:gd name="T27" fmla="*/ 28 h 46"/>
                  <a:gd name="T28" fmla="*/ 40 w 83"/>
                  <a:gd name="T29" fmla="*/ 28 h 46"/>
                  <a:gd name="T30" fmla="*/ 43 w 83"/>
                  <a:gd name="T31" fmla="*/ 25 h 46"/>
                  <a:gd name="T32" fmla="*/ 47 w 83"/>
                  <a:gd name="T33" fmla="*/ 28 h 46"/>
                  <a:gd name="T34" fmla="*/ 47 w 83"/>
                  <a:gd name="T35" fmla="*/ 28 h 46"/>
                  <a:gd name="T36" fmla="*/ 50 w 83"/>
                  <a:gd name="T37" fmla="*/ 25 h 46"/>
                  <a:gd name="T38" fmla="*/ 58 w 83"/>
                  <a:gd name="T39" fmla="*/ 17 h 46"/>
                  <a:gd name="T40" fmla="*/ 61 w 83"/>
                  <a:gd name="T41" fmla="*/ 17 h 46"/>
                  <a:gd name="T42" fmla="*/ 65 w 83"/>
                  <a:gd name="T43" fmla="*/ 17 h 46"/>
                  <a:gd name="T44" fmla="*/ 68 w 83"/>
                  <a:gd name="T45" fmla="*/ 14 h 46"/>
                  <a:gd name="T46" fmla="*/ 68 w 83"/>
                  <a:gd name="T47" fmla="*/ 10 h 46"/>
                  <a:gd name="T48" fmla="*/ 65 w 83"/>
                  <a:gd name="T49" fmla="*/ 7 h 46"/>
                  <a:gd name="T50" fmla="*/ 65 w 83"/>
                  <a:gd name="T51" fmla="*/ 3 h 46"/>
                  <a:gd name="T52" fmla="*/ 65 w 83"/>
                  <a:gd name="T53" fmla="*/ 3 h 46"/>
                  <a:gd name="T54" fmla="*/ 68 w 83"/>
                  <a:gd name="T55" fmla="*/ 0 h 46"/>
                  <a:gd name="T56" fmla="*/ 72 w 83"/>
                  <a:gd name="T57" fmla="*/ 3 h 46"/>
                  <a:gd name="T58" fmla="*/ 72 w 83"/>
                  <a:gd name="T59" fmla="*/ 3 h 46"/>
                  <a:gd name="T60" fmla="*/ 75 w 83"/>
                  <a:gd name="T61" fmla="*/ 3 h 46"/>
                  <a:gd name="T62" fmla="*/ 75 w 83"/>
                  <a:gd name="T63" fmla="*/ 0 h 46"/>
                  <a:gd name="T64" fmla="*/ 79 w 83"/>
                  <a:gd name="T65" fmla="*/ 3 h 46"/>
                  <a:gd name="T66" fmla="*/ 83 w 83"/>
                  <a:gd name="T67" fmla="*/ 7 h 46"/>
                  <a:gd name="T68" fmla="*/ 83 w 83"/>
                  <a:gd name="T69" fmla="*/ 10 h 46"/>
                  <a:gd name="T70" fmla="*/ 79 w 83"/>
                  <a:gd name="T71" fmla="*/ 14 h 46"/>
                  <a:gd name="T72" fmla="*/ 79 w 83"/>
                  <a:gd name="T73" fmla="*/ 17 h 46"/>
                  <a:gd name="T74" fmla="*/ 75 w 83"/>
                  <a:gd name="T75" fmla="*/ 17 h 46"/>
                  <a:gd name="T76" fmla="*/ 75 w 83"/>
                  <a:gd name="T77" fmla="*/ 21 h 46"/>
                  <a:gd name="T78" fmla="*/ 75 w 83"/>
                  <a:gd name="T79" fmla="*/ 25 h 46"/>
                  <a:gd name="T80" fmla="*/ 75 w 83"/>
                  <a:gd name="T81" fmla="*/ 28 h 46"/>
                  <a:gd name="T82" fmla="*/ 72 w 83"/>
                  <a:gd name="T83" fmla="*/ 28 h 46"/>
                  <a:gd name="T84" fmla="*/ 65 w 83"/>
                  <a:gd name="T85" fmla="*/ 28 h 46"/>
                  <a:gd name="T86" fmla="*/ 65 w 83"/>
                  <a:gd name="T87" fmla="*/ 32 h 46"/>
                  <a:gd name="T88" fmla="*/ 65 w 83"/>
                  <a:gd name="T89" fmla="*/ 32 h 46"/>
                  <a:gd name="T90" fmla="*/ 61 w 83"/>
                  <a:gd name="T91" fmla="*/ 35 h 46"/>
                  <a:gd name="T92" fmla="*/ 50 w 83"/>
                  <a:gd name="T93" fmla="*/ 43 h 46"/>
                  <a:gd name="T94" fmla="*/ 47 w 83"/>
                  <a:gd name="T95" fmla="*/ 43 h 46"/>
                  <a:gd name="T96" fmla="*/ 43 w 83"/>
                  <a:gd name="T97" fmla="*/ 43 h 46"/>
                  <a:gd name="T98" fmla="*/ 36 w 83"/>
                  <a:gd name="T99" fmla="*/ 43 h 46"/>
                  <a:gd name="T100" fmla="*/ 33 w 83"/>
                  <a:gd name="T101" fmla="*/ 43 h 46"/>
                  <a:gd name="T102" fmla="*/ 25 w 83"/>
                  <a:gd name="T103" fmla="*/ 46 h 46"/>
                  <a:gd name="T104" fmla="*/ 22 w 83"/>
                  <a:gd name="T105" fmla="*/ 39 h 46"/>
                  <a:gd name="T106" fmla="*/ 22 w 83"/>
                  <a:gd name="T107" fmla="*/ 39 h 46"/>
                  <a:gd name="T108" fmla="*/ 15 w 83"/>
                  <a:gd name="T109" fmla="*/ 43 h 46"/>
                  <a:gd name="T110" fmla="*/ 7 w 83"/>
                  <a:gd name="T111" fmla="*/ 35 h 46"/>
                  <a:gd name="T112" fmla="*/ 4 w 83"/>
                  <a:gd name="T113" fmla="*/ 35 h 46"/>
                  <a:gd name="T114" fmla="*/ 0 w 83"/>
                  <a:gd name="T115" fmla="*/ 32 h 46"/>
                  <a:gd name="T116" fmla="*/ 0 w 83"/>
                  <a:gd name="T117" fmla="*/ 2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 h="46">
                    <a:moveTo>
                      <a:pt x="0" y="28"/>
                    </a:moveTo>
                    <a:lnTo>
                      <a:pt x="0" y="25"/>
                    </a:lnTo>
                    <a:lnTo>
                      <a:pt x="4" y="28"/>
                    </a:lnTo>
                    <a:lnTo>
                      <a:pt x="18" y="28"/>
                    </a:lnTo>
                    <a:lnTo>
                      <a:pt x="29" y="28"/>
                    </a:lnTo>
                    <a:lnTo>
                      <a:pt x="33" y="25"/>
                    </a:lnTo>
                    <a:lnTo>
                      <a:pt x="33" y="25"/>
                    </a:lnTo>
                    <a:lnTo>
                      <a:pt x="33" y="21"/>
                    </a:lnTo>
                    <a:lnTo>
                      <a:pt x="33" y="21"/>
                    </a:lnTo>
                    <a:lnTo>
                      <a:pt x="36" y="17"/>
                    </a:lnTo>
                    <a:lnTo>
                      <a:pt x="36" y="17"/>
                    </a:lnTo>
                    <a:lnTo>
                      <a:pt x="36" y="21"/>
                    </a:lnTo>
                    <a:lnTo>
                      <a:pt x="33" y="25"/>
                    </a:lnTo>
                    <a:lnTo>
                      <a:pt x="36" y="28"/>
                    </a:lnTo>
                    <a:lnTo>
                      <a:pt x="40" y="28"/>
                    </a:lnTo>
                    <a:lnTo>
                      <a:pt x="43" y="25"/>
                    </a:lnTo>
                    <a:lnTo>
                      <a:pt x="47" y="28"/>
                    </a:lnTo>
                    <a:lnTo>
                      <a:pt x="47" y="28"/>
                    </a:lnTo>
                    <a:lnTo>
                      <a:pt x="50" y="25"/>
                    </a:lnTo>
                    <a:lnTo>
                      <a:pt x="58" y="17"/>
                    </a:lnTo>
                    <a:lnTo>
                      <a:pt x="61" y="17"/>
                    </a:lnTo>
                    <a:lnTo>
                      <a:pt x="65" y="17"/>
                    </a:lnTo>
                    <a:lnTo>
                      <a:pt x="68" y="14"/>
                    </a:lnTo>
                    <a:lnTo>
                      <a:pt x="68" y="10"/>
                    </a:lnTo>
                    <a:lnTo>
                      <a:pt x="65" y="7"/>
                    </a:lnTo>
                    <a:lnTo>
                      <a:pt x="65" y="3"/>
                    </a:lnTo>
                    <a:lnTo>
                      <a:pt x="65" y="3"/>
                    </a:lnTo>
                    <a:lnTo>
                      <a:pt x="68" y="0"/>
                    </a:lnTo>
                    <a:lnTo>
                      <a:pt x="72" y="3"/>
                    </a:lnTo>
                    <a:lnTo>
                      <a:pt x="72" y="3"/>
                    </a:lnTo>
                    <a:lnTo>
                      <a:pt x="75" y="3"/>
                    </a:lnTo>
                    <a:lnTo>
                      <a:pt x="75" y="0"/>
                    </a:lnTo>
                    <a:lnTo>
                      <a:pt x="79" y="3"/>
                    </a:lnTo>
                    <a:lnTo>
                      <a:pt x="83" y="7"/>
                    </a:lnTo>
                    <a:lnTo>
                      <a:pt x="83" y="10"/>
                    </a:lnTo>
                    <a:lnTo>
                      <a:pt x="79" y="14"/>
                    </a:lnTo>
                    <a:lnTo>
                      <a:pt x="79" y="17"/>
                    </a:lnTo>
                    <a:lnTo>
                      <a:pt x="75" y="17"/>
                    </a:lnTo>
                    <a:lnTo>
                      <a:pt x="75" y="21"/>
                    </a:lnTo>
                    <a:lnTo>
                      <a:pt x="75" y="25"/>
                    </a:lnTo>
                    <a:lnTo>
                      <a:pt x="75" y="28"/>
                    </a:lnTo>
                    <a:lnTo>
                      <a:pt x="72" y="28"/>
                    </a:lnTo>
                    <a:lnTo>
                      <a:pt x="65" y="28"/>
                    </a:lnTo>
                    <a:lnTo>
                      <a:pt x="65" y="32"/>
                    </a:lnTo>
                    <a:lnTo>
                      <a:pt x="65" y="32"/>
                    </a:lnTo>
                    <a:lnTo>
                      <a:pt x="61" y="35"/>
                    </a:lnTo>
                    <a:lnTo>
                      <a:pt x="50" y="43"/>
                    </a:lnTo>
                    <a:lnTo>
                      <a:pt x="47" y="43"/>
                    </a:lnTo>
                    <a:lnTo>
                      <a:pt x="43" y="43"/>
                    </a:lnTo>
                    <a:lnTo>
                      <a:pt x="36" y="43"/>
                    </a:lnTo>
                    <a:lnTo>
                      <a:pt x="33" y="43"/>
                    </a:lnTo>
                    <a:lnTo>
                      <a:pt x="25" y="46"/>
                    </a:lnTo>
                    <a:lnTo>
                      <a:pt x="22" y="39"/>
                    </a:lnTo>
                    <a:lnTo>
                      <a:pt x="22" y="39"/>
                    </a:lnTo>
                    <a:lnTo>
                      <a:pt x="15" y="43"/>
                    </a:lnTo>
                    <a:lnTo>
                      <a:pt x="7" y="35"/>
                    </a:lnTo>
                    <a:lnTo>
                      <a:pt x="4" y="35"/>
                    </a:lnTo>
                    <a:lnTo>
                      <a:pt x="0" y="32"/>
                    </a:lnTo>
                    <a:lnTo>
                      <a:pt x="0" y="2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15" name="Freeform 1041">
                <a:extLst>
                  <a:ext uri="{FF2B5EF4-FFF2-40B4-BE49-F238E27FC236}">
                    <a16:creationId xmlns:a16="http://schemas.microsoft.com/office/drawing/2014/main" id="{BE3C9CB5-38F1-43AB-BDDE-621D3697B614}"/>
                  </a:ext>
                </a:extLst>
              </p:cNvPr>
              <p:cNvSpPr>
                <a:spLocks/>
              </p:cNvSpPr>
              <p:nvPr/>
            </p:nvSpPr>
            <p:spPr bwMode="auto">
              <a:xfrm>
                <a:off x="6752" y="2808"/>
                <a:ext cx="83" cy="46"/>
              </a:xfrm>
              <a:custGeom>
                <a:avLst/>
                <a:gdLst>
                  <a:gd name="T0" fmla="*/ 0 w 83"/>
                  <a:gd name="T1" fmla="*/ 28 h 46"/>
                  <a:gd name="T2" fmla="*/ 0 w 83"/>
                  <a:gd name="T3" fmla="*/ 25 h 46"/>
                  <a:gd name="T4" fmla="*/ 4 w 83"/>
                  <a:gd name="T5" fmla="*/ 28 h 46"/>
                  <a:gd name="T6" fmla="*/ 18 w 83"/>
                  <a:gd name="T7" fmla="*/ 28 h 46"/>
                  <a:gd name="T8" fmla="*/ 29 w 83"/>
                  <a:gd name="T9" fmla="*/ 28 h 46"/>
                  <a:gd name="T10" fmla="*/ 33 w 83"/>
                  <a:gd name="T11" fmla="*/ 25 h 46"/>
                  <a:gd name="T12" fmla="*/ 33 w 83"/>
                  <a:gd name="T13" fmla="*/ 25 h 46"/>
                  <a:gd name="T14" fmla="*/ 33 w 83"/>
                  <a:gd name="T15" fmla="*/ 21 h 46"/>
                  <a:gd name="T16" fmla="*/ 33 w 83"/>
                  <a:gd name="T17" fmla="*/ 21 h 46"/>
                  <a:gd name="T18" fmla="*/ 36 w 83"/>
                  <a:gd name="T19" fmla="*/ 17 h 46"/>
                  <a:gd name="T20" fmla="*/ 36 w 83"/>
                  <a:gd name="T21" fmla="*/ 17 h 46"/>
                  <a:gd name="T22" fmla="*/ 36 w 83"/>
                  <a:gd name="T23" fmla="*/ 21 h 46"/>
                  <a:gd name="T24" fmla="*/ 33 w 83"/>
                  <a:gd name="T25" fmla="*/ 25 h 46"/>
                  <a:gd name="T26" fmla="*/ 36 w 83"/>
                  <a:gd name="T27" fmla="*/ 28 h 46"/>
                  <a:gd name="T28" fmla="*/ 40 w 83"/>
                  <a:gd name="T29" fmla="*/ 28 h 46"/>
                  <a:gd name="T30" fmla="*/ 43 w 83"/>
                  <a:gd name="T31" fmla="*/ 25 h 46"/>
                  <a:gd name="T32" fmla="*/ 47 w 83"/>
                  <a:gd name="T33" fmla="*/ 28 h 46"/>
                  <a:gd name="T34" fmla="*/ 47 w 83"/>
                  <a:gd name="T35" fmla="*/ 28 h 46"/>
                  <a:gd name="T36" fmla="*/ 50 w 83"/>
                  <a:gd name="T37" fmla="*/ 25 h 46"/>
                  <a:gd name="T38" fmla="*/ 58 w 83"/>
                  <a:gd name="T39" fmla="*/ 17 h 46"/>
                  <a:gd name="T40" fmla="*/ 61 w 83"/>
                  <a:gd name="T41" fmla="*/ 17 h 46"/>
                  <a:gd name="T42" fmla="*/ 65 w 83"/>
                  <a:gd name="T43" fmla="*/ 17 h 46"/>
                  <a:gd name="T44" fmla="*/ 68 w 83"/>
                  <a:gd name="T45" fmla="*/ 14 h 46"/>
                  <a:gd name="T46" fmla="*/ 68 w 83"/>
                  <a:gd name="T47" fmla="*/ 10 h 46"/>
                  <a:gd name="T48" fmla="*/ 65 w 83"/>
                  <a:gd name="T49" fmla="*/ 7 h 46"/>
                  <a:gd name="T50" fmla="*/ 65 w 83"/>
                  <a:gd name="T51" fmla="*/ 3 h 46"/>
                  <a:gd name="T52" fmla="*/ 65 w 83"/>
                  <a:gd name="T53" fmla="*/ 3 h 46"/>
                  <a:gd name="T54" fmla="*/ 68 w 83"/>
                  <a:gd name="T55" fmla="*/ 0 h 46"/>
                  <a:gd name="T56" fmla="*/ 72 w 83"/>
                  <a:gd name="T57" fmla="*/ 3 h 46"/>
                  <a:gd name="T58" fmla="*/ 72 w 83"/>
                  <a:gd name="T59" fmla="*/ 3 h 46"/>
                  <a:gd name="T60" fmla="*/ 75 w 83"/>
                  <a:gd name="T61" fmla="*/ 3 h 46"/>
                  <a:gd name="T62" fmla="*/ 75 w 83"/>
                  <a:gd name="T63" fmla="*/ 0 h 46"/>
                  <a:gd name="T64" fmla="*/ 79 w 83"/>
                  <a:gd name="T65" fmla="*/ 3 h 46"/>
                  <a:gd name="T66" fmla="*/ 83 w 83"/>
                  <a:gd name="T67" fmla="*/ 7 h 46"/>
                  <a:gd name="T68" fmla="*/ 83 w 83"/>
                  <a:gd name="T69" fmla="*/ 10 h 46"/>
                  <a:gd name="T70" fmla="*/ 79 w 83"/>
                  <a:gd name="T71" fmla="*/ 14 h 46"/>
                  <a:gd name="T72" fmla="*/ 79 w 83"/>
                  <a:gd name="T73" fmla="*/ 17 h 46"/>
                  <a:gd name="T74" fmla="*/ 75 w 83"/>
                  <a:gd name="T75" fmla="*/ 17 h 46"/>
                  <a:gd name="T76" fmla="*/ 75 w 83"/>
                  <a:gd name="T77" fmla="*/ 21 h 46"/>
                  <a:gd name="T78" fmla="*/ 75 w 83"/>
                  <a:gd name="T79" fmla="*/ 25 h 46"/>
                  <a:gd name="T80" fmla="*/ 75 w 83"/>
                  <a:gd name="T81" fmla="*/ 28 h 46"/>
                  <a:gd name="T82" fmla="*/ 72 w 83"/>
                  <a:gd name="T83" fmla="*/ 28 h 46"/>
                  <a:gd name="T84" fmla="*/ 65 w 83"/>
                  <a:gd name="T85" fmla="*/ 28 h 46"/>
                  <a:gd name="T86" fmla="*/ 65 w 83"/>
                  <a:gd name="T87" fmla="*/ 32 h 46"/>
                  <a:gd name="T88" fmla="*/ 65 w 83"/>
                  <a:gd name="T89" fmla="*/ 32 h 46"/>
                  <a:gd name="T90" fmla="*/ 61 w 83"/>
                  <a:gd name="T91" fmla="*/ 35 h 46"/>
                  <a:gd name="T92" fmla="*/ 50 w 83"/>
                  <a:gd name="T93" fmla="*/ 43 h 46"/>
                  <a:gd name="T94" fmla="*/ 47 w 83"/>
                  <a:gd name="T95" fmla="*/ 43 h 46"/>
                  <a:gd name="T96" fmla="*/ 43 w 83"/>
                  <a:gd name="T97" fmla="*/ 43 h 46"/>
                  <a:gd name="T98" fmla="*/ 36 w 83"/>
                  <a:gd name="T99" fmla="*/ 43 h 46"/>
                  <a:gd name="T100" fmla="*/ 33 w 83"/>
                  <a:gd name="T101" fmla="*/ 43 h 46"/>
                  <a:gd name="T102" fmla="*/ 25 w 83"/>
                  <a:gd name="T103" fmla="*/ 46 h 46"/>
                  <a:gd name="T104" fmla="*/ 22 w 83"/>
                  <a:gd name="T105" fmla="*/ 39 h 46"/>
                  <a:gd name="T106" fmla="*/ 22 w 83"/>
                  <a:gd name="T107" fmla="*/ 39 h 46"/>
                  <a:gd name="T108" fmla="*/ 15 w 83"/>
                  <a:gd name="T109" fmla="*/ 43 h 46"/>
                  <a:gd name="T110" fmla="*/ 7 w 83"/>
                  <a:gd name="T111" fmla="*/ 35 h 46"/>
                  <a:gd name="T112" fmla="*/ 4 w 83"/>
                  <a:gd name="T113" fmla="*/ 35 h 46"/>
                  <a:gd name="T114" fmla="*/ 0 w 83"/>
                  <a:gd name="T115" fmla="*/ 32 h 46"/>
                  <a:gd name="T116" fmla="*/ 0 w 83"/>
                  <a:gd name="T117" fmla="*/ 2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 h="46">
                    <a:moveTo>
                      <a:pt x="0" y="28"/>
                    </a:moveTo>
                    <a:lnTo>
                      <a:pt x="0" y="25"/>
                    </a:lnTo>
                    <a:lnTo>
                      <a:pt x="4" y="28"/>
                    </a:lnTo>
                    <a:lnTo>
                      <a:pt x="18" y="28"/>
                    </a:lnTo>
                    <a:lnTo>
                      <a:pt x="29" y="28"/>
                    </a:lnTo>
                    <a:lnTo>
                      <a:pt x="33" y="25"/>
                    </a:lnTo>
                    <a:lnTo>
                      <a:pt x="33" y="25"/>
                    </a:lnTo>
                    <a:lnTo>
                      <a:pt x="33" y="21"/>
                    </a:lnTo>
                    <a:lnTo>
                      <a:pt x="33" y="21"/>
                    </a:lnTo>
                    <a:lnTo>
                      <a:pt x="36" y="17"/>
                    </a:lnTo>
                    <a:lnTo>
                      <a:pt x="36" y="17"/>
                    </a:lnTo>
                    <a:lnTo>
                      <a:pt x="36" y="21"/>
                    </a:lnTo>
                    <a:lnTo>
                      <a:pt x="33" y="25"/>
                    </a:lnTo>
                    <a:lnTo>
                      <a:pt x="36" y="28"/>
                    </a:lnTo>
                    <a:lnTo>
                      <a:pt x="40" y="28"/>
                    </a:lnTo>
                    <a:lnTo>
                      <a:pt x="43" y="25"/>
                    </a:lnTo>
                    <a:lnTo>
                      <a:pt x="47" y="28"/>
                    </a:lnTo>
                    <a:lnTo>
                      <a:pt x="47" y="28"/>
                    </a:lnTo>
                    <a:lnTo>
                      <a:pt x="50" y="25"/>
                    </a:lnTo>
                    <a:lnTo>
                      <a:pt x="58" y="17"/>
                    </a:lnTo>
                    <a:lnTo>
                      <a:pt x="61" y="17"/>
                    </a:lnTo>
                    <a:lnTo>
                      <a:pt x="65" y="17"/>
                    </a:lnTo>
                    <a:lnTo>
                      <a:pt x="68" y="14"/>
                    </a:lnTo>
                    <a:lnTo>
                      <a:pt x="68" y="10"/>
                    </a:lnTo>
                    <a:lnTo>
                      <a:pt x="65" y="7"/>
                    </a:lnTo>
                    <a:lnTo>
                      <a:pt x="65" y="3"/>
                    </a:lnTo>
                    <a:lnTo>
                      <a:pt x="65" y="3"/>
                    </a:lnTo>
                    <a:lnTo>
                      <a:pt x="68" y="0"/>
                    </a:lnTo>
                    <a:lnTo>
                      <a:pt x="72" y="3"/>
                    </a:lnTo>
                    <a:lnTo>
                      <a:pt x="72" y="3"/>
                    </a:lnTo>
                    <a:lnTo>
                      <a:pt x="75" y="3"/>
                    </a:lnTo>
                    <a:lnTo>
                      <a:pt x="75" y="0"/>
                    </a:lnTo>
                    <a:lnTo>
                      <a:pt x="79" y="3"/>
                    </a:lnTo>
                    <a:lnTo>
                      <a:pt x="83" y="7"/>
                    </a:lnTo>
                    <a:lnTo>
                      <a:pt x="83" y="10"/>
                    </a:lnTo>
                    <a:lnTo>
                      <a:pt x="79" y="14"/>
                    </a:lnTo>
                    <a:lnTo>
                      <a:pt x="79" y="17"/>
                    </a:lnTo>
                    <a:lnTo>
                      <a:pt x="75" y="17"/>
                    </a:lnTo>
                    <a:lnTo>
                      <a:pt x="75" y="21"/>
                    </a:lnTo>
                    <a:lnTo>
                      <a:pt x="75" y="25"/>
                    </a:lnTo>
                    <a:lnTo>
                      <a:pt x="75" y="28"/>
                    </a:lnTo>
                    <a:lnTo>
                      <a:pt x="72" y="28"/>
                    </a:lnTo>
                    <a:lnTo>
                      <a:pt x="65" y="28"/>
                    </a:lnTo>
                    <a:lnTo>
                      <a:pt x="65" y="32"/>
                    </a:lnTo>
                    <a:lnTo>
                      <a:pt x="65" y="32"/>
                    </a:lnTo>
                    <a:lnTo>
                      <a:pt x="61" y="35"/>
                    </a:lnTo>
                    <a:lnTo>
                      <a:pt x="50" y="43"/>
                    </a:lnTo>
                    <a:lnTo>
                      <a:pt x="47" y="43"/>
                    </a:lnTo>
                    <a:lnTo>
                      <a:pt x="43" y="43"/>
                    </a:lnTo>
                    <a:lnTo>
                      <a:pt x="36" y="43"/>
                    </a:lnTo>
                    <a:lnTo>
                      <a:pt x="33" y="43"/>
                    </a:lnTo>
                    <a:lnTo>
                      <a:pt x="25" y="46"/>
                    </a:lnTo>
                    <a:lnTo>
                      <a:pt x="22" y="39"/>
                    </a:lnTo>
                    <a:lnTo>
                      <a:pt x="22" y="39"/>
                    </a:lnTo>
                    <a:lnTo>
                      <a:pt x="15" y="43"/>
                    </a:lnTo>
                    <a:lnTo>
                      <a:pt x="7" y="35"/>
                    </a:lnTo>
                    <a:lnTo>
                      <a:pt x="4" y="35"/>
                    </a:lnTo>
                    <a:lnTo>
                      <a:pt x="0" y="32"/>
                    </a:lnTo>
                    <a:lnTo>
                      <a:pt x="0" y="2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16" name="Freeform 1042">
                <a:extLst>
                  <a:ext uri="{FF2B5EF4-FFF2-40B4-BE49-F238E27FC236}">
                    <a16:creationId xmlns:a16="http://schemas.microsoft.com/office/drawing/2014/main" id="{7FF81BBB-AAD6-41AB-AF42-BD40648D3394}"/>
                  </a:ext>
                </a:extLst>
              </p:cNvPr>
              <p:cNvSpPr>
                <a:spLocks/>
              </p:cNvSpPr>
              <p:nvPr/>
            </p:nvSpPr>
            <p:spPr bwMode="auto">
              <a:xfrm>
                <a:off x="6838" y="2904"/>
                <a:ext cx="7" cy="8"/>
              </a:xfrm>
              <a:custGeom>
                <a:avLst/>
                <a:gdLst>
                  <a:gd name="T0" fmla="*/ 0 w 7"/>
                  <a:gd name="T1" fmla="*/ 0 h 8"/>
                  <a:gd name="T2" fmla="*/ 4 w 7"/>
                  <a:gd name="T3" fmla="*/ 4 h 8"/>
                  <a:gd name="T4" fmla="*/ 7 w 7"/>
                  <a:gd name="T5" fmla="*/ 8 h 8"/>
                  <a:gd name="T6" fmla="*/ 7 w 7"/>
                  <a:gd name="T7" fmla="*/ 8 h 8"/>
                  <a:gd name="T8" fmla="*/ 4 w 7"/>
                  <a:gd name="T9" fmla="*/ 8 h 8"/>
                  <a:gd name="T10" fmla="*/ 0 w 7"/>
                  <a:gd name="T11" fmla="*/ 8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4" y="4"/>
                    </a:lnTo>
                    <a:lnTo>
                      <a:pt x="7" y="8"/>
                    </a:lnTo>
                    <a:lnTo>
                      <a:pt x="7" y="8"/>
                    </a:lnTo>
                    <a:lnTo>
                      <a:pt x="4" y="8"/>
                    </a:lnTo>
                    <a:lnTo>
                      <a:pt x="0" y="8"/>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17" name="Freeform 1043">
                <a:extLst>
                  <a:ext uri="{FF2B5EF4-FFF2-40B4-BE49-F238E27FC236}">
                    <a16:creationId xmlns:a16="http://schemas.microsoft.com/office/drawing/2014/main" id="{F0E93EE0-7431-4D19-8D8A-BD78D22181C8}"/>
                  </a:ext>
                </a:extLst>
              </p:cNvPr>
              <p:cNvSpPr>
                <a:spLocks/>
              </p:cNvSpPr>
              <p:nvPr/>
            </p:nvSpPr>
            <p:spPr bwMode="auto">
              <a:xfrm>
                <a:off x="6838" y="2904"/>
                <a:ext cx="7" cy="8"/>
              </a:xfrm>
              <a:custGeom>
                <a:avLst/>
                <a:gdLst>
                  <a:gd name="T0" fmla="*/ 0 w 7"/>
                  <a:gd name="T1" fmla="*/ 0 h 8"/>
                  <a:gd name="T2" fmla="*/ 4 w 7"/>
                  <a:gd name="T3" fmla="*/ 4 h 8"/>
                  <a:gd name="T4" fmla="*/ 7 w 7"/>
                  <a:gd name="T5" fmla="*/ 8 h 8"/>
                  <a:gd name="T6" fmla="*/ 7 w 7"/>
                  <a:gd name="T7" fmla="*/ 8 h 8"/>
                  <a:gd name="T8" fmla="*/ 4 w 7"/>
                  <a:gd name="T9" fmla="*/ 8 h 8"/>
                  <a:gd name="T10" fmla="*/ 0 w 7"/>
                  <a:gd name="T11" fmla="*/ 8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4" y="4"/>
                    </a:lnTo>
                    <a:lnTo>
                      <a:pt x="7" y="8"/>
                    </a:lnTo>
                    <a:lnTo>
                      <a:pt x="7" y="8"/>
                    </a:lnTo>
                    <a:lnTo>
                      <a:pt x="4" y="8"/>
                    </a:lnTo>
                    <a:lnTo>
                      <a:pt x="0" y="8"/>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18" name="Freeform 1044">
                <a:extLst>
                  <a:ext uri="{FF2B5EF4-FFF2-40B4-BE49-F238E27FC236}">
                    <a16:creationId xmlns:a16="http://schemas.microsoft.com/office/drawing/2014/main" id="{715EEF67-9429-4DA8-88E1-BE0906C5EF02}"/>
                  </a:ext>
                </a:extLst>
              </p:cNvPr>
              <p:cNvSpPr>
                <a:spLocks/>
              </p:cNvSpPr>
              <p:nvPr/>
            </p:nvSpPr>
            <p:spPr bwMode="auto">
              <a:xfrm>
                <a:off x="6795" y="2915"/>
                <a:ext cx="7" cy="7"/>
              </a:xfrm>
              <a:custGeom>
                <a:avLst/>
                <a:gdLst>
                  <a:gd name="T0" fmla="*/ 0 w 7"/>
                  <a:gd name="T1" fmla="*/ 0 h 7"/>
                  <a:gd name="T2" fmla="*/ 4 w 7"/>
                  <a:gd name="T3" fmla="*/ 0 h 7"/>
                  <a:gd name="T4" fmla="*/ 7 w 7"/>
                  <a:gd name="T5" fmla="*/ 4 h 7"/>
                  <a:gd name="T6" fmla="*/ 7 w 7"/>
                  <a:gd name="T7" fmla="*/ 7 h 7"/>
                  <a:gd name="T8" fmla="*/ 0 w 7"/>
                  <a:gd name="T9" fmla="*/ 4 h 7"/>
                  <a:gd name="T10" fmla="*/ 0 w 7"/>
                  <a:gd name="T11" fmla="*/ 0 h 7"/>
                  <a:gd name="T12" fmla="*/ 0 w 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0" y="0"/>
                    </a:moveTo>
                    <a:lnTo>
                      <a:pt x="4" y="0"/>
                    </a:lnTo>
                    <a:lnTo>
                      <a:pt x="7" y="4"/>
                    </a:lnTo>
                    <a:lnTo>
                      <a:pt x="7" y="7"/>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19" name="Freeform 1045">
                <a:extLst>
                  <a:ext uri="{FF2B5EF4-FFF2-40B4-BE49-F238E27FC236}">
                    <a16:creationId xmlns:a16="http://schemas.microsoft.com/office/drawing/2014/main" id="{C4878B37-C3F7-4414-B306-A12FB67642A2}"/>
                  </a:ext>
                </a:extLst>
              </p:cNvPr>
              <p:cNvSpPr>
                <a:spLocks/>
              </p:cNvSpPr>
              <p:nvPr/>
            </p:nvSpPr>
            <p:spPr bwMode="auto">
              <a:xfrm>
                <a:off x="6795" y="2915"/>
                <a:ext cx="7" cy="7"/>
              </a:xfrm>
              <a:custGeom>
                <a:avLst/>
                <a:gdLst>
                  <a:gd name="T0" fmla="*/ 0 w 7"/>
                  <a:gd name="T1" fmla="*/ 0 h 7"/>
                  <a:gd name="T2" fmla="*/ 4 w 7"/>
                  <a:gd name="T3" fmla="*/ 0 h 7"/>
                  <a:gd name="T4" fmla="*/ 7 w 7"/>
                  <a:gd name="T5" fmla="*/ 4 h 7"/>
                  <a:gd name="T6" fmla="*/ 7 w 7"/>
                  <a:gd name="T7" fmla="*/ 7 h 7"/>
                  <a:gd name="T8" fmla="*/ 0 w 7"/>
                  <a:gd name="T9" fmla="*/ 4 h 7"/>
                  <a:gd name="T10" fmla="*/ 0 w 7"/>
                  <a:gd name="T11" fmla="*/ 0 h 7"/>
                  <a:gd name="T12" fmla="*/ 0 w 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0" y="0"/>
                    </a:moveTo>
                    <a:lnTo>
                      <a:pt x="4" y="0"/>
                    </a:lnTo>
                    <a:lnTo>
                      <a:pt x="7" y="4"/>
                    </a:lnTo>
                    <a:lnTo>
                      <a:pt x="7" y="7"/>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20" name="Freeform 1046">
                <a:extLst>
                  <a:ext uri="{FF2B5EF4-FFF2-40B4-BE49-F238E27FC236}">
                    <a16:creationId xmlns:a16="http://schemas.microsoft.com/office/drawing/2014/main" id="{99B35A07-1A98-4AB3-9963-0C23894ACBE5}"/>
                  </a:ext>
                </a:extLst>
              </p:cNvPr>
              <p:cNvSpPr>
                <a:spLocks/>
              </p:cNvSpPr>
              <p:nvPr/>
            </p:nvSpPr>
            <p:spPr bwMode="auto">
              <a:xfrm>
                <a:off x="6802" y="2922"/>
                <a:ext cx="8" cy="8"/>
              </a:xfrm>
              <a:custGeom>
                <a:avLst/>
                <a:gdLst>
                  <a:gd name="T0" fmla="*/ 0 w 8"/>
                  <a:gd name="T1" fmla="*/ 0 h 8"/>
                  <a:gd name="T2" fmla="*/ 4 w 8"/>
                  <a:gd name="T3" fmla="*/ 4 h 8"/>
                  <a:gd name="T4" fmla="*/ 4 w 8"/>
                  <a:gd name="T5" fmla="*/ 4 h 8"/>
                  <a:gd name="T6" fmla="*/ 8 w 8"/>
                  <a:gd name="T7" fmla="*/ 4 h 8"/>
                  <a:gd name="T8" fmla="*/ 8 w 8"/>
                  <a:gd name="T9" fmla="*/ 4 h 8"/>
                  <a:gd name="T10" fmla="*/ 8 w 8"/>
                  <a:gd name="T11" fmla="*/ 8 h 8"/>
                  <a:gd name="T12" fmla="*/ 4 w 8"/>
                  <a:gd name="T13" fmla="*/ 8 h 8"/>
                  <a:gd name="T14" fmla="*/ 0 w 8"/>
                  <a:gd name="T15" fmla="*/ 4 h 8"/>
                  <a:gd name="T16" fmla="*/ 0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0"/>
                    </a:moveTo>
                    <a:lnTo>
                      <a:pt x="4" y="4"/>
                    </a:lnTo>
                    <a:lnTo>
                      <a:pt x="4" y="4"/>
                    </a:lnTo>
                    <a:lnTo>
                      <a:pt x="8" y="4"/>
                    </a:lnTo>
                    <a:lnTo>
                      <a:pt x="8" y="4"/>
                    </a:lnTo>
                    <a:lnTo>
                      <a:pt x="8" y="8"/>
                    </a:lnTo>
                    <a:lnTo>
                      <a:pt x="4" y="8"/>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21" name="Freeform 1047">
                <a:extLst>
                  <a:ext uri="{FF2B5EF4-FFF2-40B4-BE49-F238E27FC236}">
                    <a16:creationId xmlns:a16="http://schemas.microsoft.com/office/drawing/2014/main" id="{DE03ECA2-A0BD-4F12-8B72-ED6124B1C501}"/>
                  </a:ext>
                </a:extLst>
              </p:cNvPr>
              <p:cNvSpPr>
                <a:spLocks/>
              </p:cNvSpPr>
              <p:nvPr/>
            </p:nvSpPr>
            <p:spPr bwMode="auto">
              <a:xfrm>
                <a:off x="6802" y="2922"/>
                <a:ext cx="8" cy="8"/>
              </a:xfrm>
              <a:custGeom>
                <a:avLst/>
                <a:gdLst>
                  <a:gd name="T0" fmla="*/ 0 w 8"/>
                  <a:gd name="T1" fmla="*/ 0 h 8"/>
                  <a:gd name="T2" fmla="*/ 4 w 8"/>
                  <a:gd name="T3" fmla="*/ 4 h 8"/>
                  <a:gd name="T4" fmla="*/ 4 w 8"/>
                  <a:gd name="T5" fmla="*/ 4 h 8"/>
                  <a:gd name="T6" fmla="*/ 8 w 8"/>
                  <a:gd name="T7" fmla="*/ 4 h 8"/>
                  <a:gd name="T8" fmla="*/ 8 w 8"/>
                  <a:gd name="T9" fmla="*/ 4 h 8"/>
                  <a:gd name="T10" fmla="*/ 8 w 8"/>
                  <a:gd name="T11" fmla="*/ 8 h 8"/>
                  <a:gd name="T12" fmla="*/ 4 w 8"/>
                  <a:gd name="T13" fmla="*/ 8 h 8"/>
                  <a:gd name="T14" fmla="*/ 0 w 8"/>
                  <a:gd name="T15" fmla="*/ 4 h 8"/>
                  <a:gd name="T16" fmla="*/ 0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0"/>
                    </a:moveTo>
                    <a:lnTo>
                      <a:pt x="4" y="4"/>
                    </a:lnTo>
                    <a:lnTo>
                      <a:pt x="4" y="4"/>
                    </a:lnTo>
                    <a:lnTo>
                      <a:pt x="8" y="4"/>
                    </a:lnTo>
                    <a:lnTo>
                      <a:pt x="8" y="4"/>
                    </a:lnTo>
                    <a:lnTo>
                      <a:pt x="8" y="8"/>
                    </a:lnTo>
                    <a:lnTo>
                      <a:pt x="4" y="8"/>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22" name="Freeform 1048">
                <a:extLst>
                  <a:ext uri="{FF2B5EF4-FFF2-40B4-BE49-F238E27FC236}">
                    <a16:creationId xmlns:a16="http://schemas.microsoft.com/office/drawing/2014/main" id="{EEFF48CD-801A-4BE9-BA0A-FCE02734584F}"/>
                  </a:ext>
                </a:extLst>
              </p:cNvPr>
              <p:cNvSpPr>
                <a:spLocks/>
              </p:cNvSpPr>
              <p:nvPr/>
            </p:nvSpPr>
            <p:spPr bwMode="auto">
              <a:xfrm>
                <a:off x="4868" y="2173"/>
                <a:ext cx="7" cy="14"/>
              </a:xfrm>
              <a:custGeom>
                <a:avLst/>
                <a:gdLst>
                  <a:gd name="T0" fmla="*/ 0 w 7"/>
                  <a:gd name="T1" fmla="*/ 7 h 14"/>
                  <a:gd name="T2" fmla="*/ 0 w 7"/>
                  <a:gd name="T3" fmla="*/ 7 h 14"/>
                  <a:gd name="T4" fmla="*/ 0 w 7"/>
                  <a:gd name="T5" fmla="*/ 10 h 14"/>
                  <a:gd name="T6" fmla="*/ 0 w 7"/>
                  <a:gd name="T7" fmla="*/ 10 h 14"/>
                  <a:gd name="T8" fmla="*/ 0 w 7"/>
                  <a:gd name="T9" fmla="*/ 10 h 14"/>
                  <a:gd name="T10" fmla="*/ 0 w 7"/>
                  <a:gd name="T11" fmla="*/ 14 h 14"/>
                  <a:gd name="T12" fmla="*/ 0 w 7"/>
                  <a:gd name="T13" fmla="*/ 14 h 14"/>
                  <a:gd name="T14" fmla="*/ 4 w 7"/>
                  <a:gd name="T15" fmla="*/ 14 h 14"/>
                  <a:gd name="T16" fmla="*/ 4 w 7"/>
                  <a:gd name="T17" fmla="*/ 14 h 14"/>
                  <a:gd name="T18" fmla="*/ 4 w 7"/>
                  <a:gd name="T19" fmla="*/ 10 h 14"/>
                  <a:gd name="T20" fmla="*/ 4 w 7"/>
                  <a:gd name="T21" fmla="*/ 7 h 14"/>
                  <a:gd name="T22" fmla="*/ 4 w 7"/>
                  <a:gd name="T23" fmla="*/ 7 h 14"/>
                  <a:gd name="T24" fmla="*/ 4 w 7"/>
                  <a:gd name="T25" fmla="*/ 3 h 14"/>
                  <a:gd name="T26" fmla="*/ 7 w 7"/>
                  <a:gd name="T27" fmla="*/ 3 h 14"/>
                  <a:gd name="T28" fmla="*/ 7 w 7"/>
                  <a:gd name="T29" fmla="*/ 3 h 14"/>
                  <a:gd name="T30" fmla="*/ 4 w 7"/>
                  <a:gd name="T31" fmla="*/ 0 h 14"/>
                  <a:gd name="T32" fmla="*/ 4 w 7"/>
                  <a:gd name="T33" fmla="*/ 3 h 14"/>
                  <a:gd name="T34" fmla="*/ 0 w 7"/>
                  <a:gd name="T35" fmla="*/ 3 h 14"/>
                  <a:gd name="T36" fmla="*/ 0 w 7"/>
                  <a:gd name="T37"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0" y="7"/>
                    </a:moveTo>
                    <a:lnTo>
                      <a:pt x="0" y="7"/>
                    </a:lnTo>
                    <a:lnTo>
                      <a:pt x="0" y="10"/>
                    </a:lnTo>
                    <a:lnTo>
                      <a:pt x="0" y="10"/>
                    </a:lnTo>
                    <a:lnTo>
                      <a:pt x="0" y="10"/>
                    </a:lnTo>
                    <a:lnTo>
                      <a:pt x="0" y="14"/>
                    </a:lnTo>
                    <a:lnTo>
                      <a:pt x="0" y="14"/>
                    </a:lnTo>
                    <a:lnTo>
                      <a:pt x="4" y="14"/>
                    </a:lnTo>
                    <a:lnTo>
                      <a:pt x="4" y="14"/>
                    </a:lnTo>
                    <a:lnTo>
                      <a:pt x="4" y="10"/>
                    </a:lnTo>
                    <a:lnTo>
                      <a:pt x="4" y="7"/>
                    </a:lnTo>
                    <a:lnTo>
                      <a:pt x="4" y="7"/>
                    </a:lnTo>
                    <a:lnTo>
                      <a:pt x="4" y="3"/>
                    </a:lnTo>
                    <a:lnTo>
                      <a:pt x="7" y="3"/>
                    </a:lnTo>
                    <a:lnTo>
                      <a:pt x="7" y="3"/>
                    </a:lnTo>
                    <a:lnTo>
                      <a:pt x="4" y="0"/>
                    </a:lnTo>
                    <a:lnTo>
                      <a:pt x="4" y="3"/>
                    </a:lnTo>
                    <a:lnTo>
                      <a:pt x="0" y="3"/>
                    </a:lnTo>
                    <a:lnTo>
                      <a:pt x="0"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23" name="Freeform 1049">
                <a:extLst>
                  <a:ext uri="{FF2B5EF4-FFF2-40B4-BE49-F238E27FC236}">
                    <a16:creationId xmlns:a16="http://schemas.microsoft.com/office/drawing/2014/main" id="{C79A48F9-8C96-4F55-A859-A0766CAA9A13}"/>
                  </a:ext>
                </a:extLst>
              </p:cNvPr>
              <p:cNvSpPr>
                <a:spLocks/>
              </p:cNvSpPr>
              <p:nvPr/>
            </p:nvSpPr>
            <p:spPr bwMode="auto">
              <a:xfrm>
                <a:off x="4868" y="2173"/>
                <a:ext cx="7" cy="14"/>
              </a:xfrm>
              <a:custGeom>
                <a:avLst/>
                <a:gdLst>
                  <a:gd name="T0" fmla="*/ 0 w 7"/>
                  <a:gd name="T1" fmla="*/ 7 h 14"/>
                  <a:gd name="T2" fmla="*/ 0 w 7"/>
                  <a:gd name="T3" fmla="*/ 7 h 14"/>
                  <a:gd name="T4" fmla="*/ 0 w 7"/>
                  <a:gd name="T5" fmla="*/ 10 h 14"/>
                  <a:gd name="T6" fmla="*/ 0 w 7"/>
                  <a:gd name="T7" fmla="*/ 10 h 14"/>
                  <a:gd name="T8" fmla="*/ 0 w 7"/>
                  <a:gd name="T9" fmla="*/ 10 h 14"/>
                  <a:gd name="T10" fmla="*/ 0 w 7"/>
                  <a:gd name="T11" fmla="*/ 14 h 14"/>
                  <a:gd name="T12" fmla="*/ 0 w 7"/>
                  <a:gd name="T13" fmla="*/ 14 h 14"/>
                  <a:gd name="T14" fmla="*/ 4 w 7"/>
                  <a:gd name="T15" fmla="*/ 14 h 14"/>
                  <a:gd name="T16" fmla="*/ 4 w 7"/>
                  <a:gd name="T17" fmla="*/ 14 h 14"/>
                  <a:gd name="T18" fmla="*/ 4 w 7"/>
                  <a:gd name="T19" fmla="*/ 10 h 14"/>
                  <a:gd name="T20" fmla="*/ 4 w 7"/>
                  <a:gd name="T21" fmla="*/ 7 h 14"/>
                  <a:gd name="T22" fmla="*/ 4 w 7"/>
                  <a:gd name="T23" fmla="*/ 7 h 14"/>
                  <a:gd name="T24" fmla="*/ 4 w 7"/>
                  <a:gd name="T25" fmla="*/ 3 h 14"/>
                  <a:gd name="T26" fmla="*/ 7 w 7"/>
                  <a:gd name="T27" fmla="*/ 3 h 14"/>
                  <a:gd name="T28" fmla="*/ 7 w 7"/>
                  <a:gd name="T29" fmla="*/ 3 h 14"/>
                  <a:gd name="T30" fmla="*/ 4 w 7"/>
                  <a:gd name="T31" fmla="*/ 0 h 14"/>
                  <a:gd name="T32" fmla="*/ 4 w 7"/>
                  <a:gd name="T33" fmla="*/ 3 h 14"/>
                  <a:gd name="T34" fmla="*/ 0 w 7"/>
                  <a:gd name="T35" fmla="*/ 3 h 14"/>
                  <a:gd name="T36" fmla="*/ 0 w 7"/>
                  <a:gd name="T37"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0" y="7"/>
                    </a:moveTo>
                    <a:lnTo>
                      <a:pt x="0" y="7"/>
                    </a:lnTo>
                    <a:lnTo>
                      <a:pt x="0" y="10"/>
                    </a:lnTo>
                    <a:lnTo>
                      <a:pt x="0" y="10"/>
                    </a:lnTo>
                    <a:lnTo>
                      <a:pt x="0" y="10"/>
                    </a:lnTo>
                    <a:lnTo>
                      <a:pt x="0" y="14"/>
                    </a:lnTo>
                    <a:lnTo>
                      <a:pt x="0" y="14"/>
                    </a:lnTo>
                    <a:lnTo>
                      <a:pt x="4" y="14"/>
                    </a:lnTo>
                    <a:lnTo>
                      <a:pt x="4" y="14"/>
                    </a:lnTo>
                    <a:lnTo>
                      <a:pt x="4" y="10"/>
                    </a:lnTo>
                    <a:lnTo>
                      <a:pt x="4" y="7"/>
                    </a:lnTo>
                    <a:lnTo>
                      <a:pt x="4" y="7"/>
                    </a:lnTo>
                    <a:lnTo>
                      <a:pt x="4" y="3"/>
                    </a:lnTo>
                    <a:lnTo>
                      <a:pt x="7" y="3"/>
                    </a:lnTo>
                    <a:lnTo>
                      <a:pt x="7" y="3"/>
                    </a:lnTo>
                    <a:lnTo>
                      <a:pt x="4" y="0"/>
                    </a:lnTo>
                    <a:lnTo>
                      <a:pt x="4" y="3"/>
                    </a:lnTo>
                    <a:lnTo>
                      <a:pt x="0" y="3"/>
                    </a:lnTo>
                    <a:lnTo>
                      <a:pt x="0"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24" name="Freeform 1050">
                <a:extLst>
                  <a:ext uri="{FF2B5EF4-FFF2-40B4-BE49-F238E27FC236}">
                    <a16:creationId xmlns:a16="http://schemas.microsoft.com/office/drawing/2014/main" id="{3D87E3DA-6D80-46D2-A273-9889610535CF}"/>
                  </a:ext>
                </a:extLst>
              </p:cNvPr>
              <p:cNvSpPr>
                <a:spLocks/>
              </p:cNvSpPr>
              <p:nvPr/>
            </p:nvSpPr>
            <p:spPr bwMode="auto">
              <a:xfrm>
                <a:off x="4786" y="2205"/>
                <a:ext cx="157" cy="176"/>
              </a:xfrm>
              <a:custGeom>
                <a:avLst/>
                <a:gdLst>
                  <a:gd name="T0" fmla="*/ 75 w 157"/>
                  <a:gd name="T1" fmla="*/ 0 h 176"/>
                  <a:gd name="T2" fmla="*/ 75 w 157"/>
                  <a:gd name="T3" fmla="*/ 14 h 176"/>
                  <a:gd name="T4" fmla="*/ 79 w 157"/>
                  <a:gd name="T5" fmla="*/ 14 h 176"/>
                  <a:gd name="T6" fmla="*/ 71 w 157"/>
                  <a:gd name="T7" fmla="*/ 18 h 176"/>
                  <a:gd name="T8" fmla="*/ 64 w 157"/>
                  <a:gd name="T9" fmla="*/ 46 h 176"/>
                  <a:gd name="T10" fmla="*/ 61 w 157"/>
                  <a:gd name="T11" fmla="*/ 104 h 176"/>
                  <a:gd name="T12" fmla="*/ 21 w 157"/>
                  <a:gd name="T13" fmla="*/ 176 h 176"/>
                  <a:gd name="T14" fmla="*/ 32 w 157"/>
                  <a:gd name="T15" fmla="*/ 172 h 176"/>
                  <a:gd name="T16" fmla="*/ 43 w 157"/>
                  <a:gd name="T17" fmla="*/ 168 h 176"/>
                  <a:gd name="T18" fmla="*/ 53 w 157"/>
                  <a:gd name="T19" fmla="*/ 168 h 176"/>
                  <a:gd name="T20" fmla="*/ 57 w 157"/>
                  <a:gd name="T21" fmla="*/ 168 h 176"/>
                  <a:gd name="T22" fmla="*/ 64 w 157"/>
                  <a:gd name="T23" fmla="*/ 165 h 176"/>
                  <a:gd name="T24" fmla="*/ 64 w 157"/>
                  <a:gd name="T25" fmla="*/ 161 h 176"/>
                  <a:gd name="T26" fmla="*/ 64 w 157"/>
                  <a:gd name="T27" fmla="*/ 158 h 176"/>
                  <a:gd name="T28" fmla="*/ 71 w 157"/>
                  <a:gd name="T29" fmla="*/ 151 h 176"/>
                  <a:gd name="T30" fmla="*/ 86 w 157"/>
                  <a:gd name="T31" fmla="*/ 147 h 176"/>
                  <a:gd name="T32" fmla="*/ 93 w 157"/>
                  <a:gd name="T33" fmla="*/ 143 h 176"/>
                  <a:gd name="T34" fmla="*/ 93 w 157"/>
                  <a:gd name="T35" fmla="*/ 136 h 176"/>
                  <a:gd name="T36" fmla="*/ 100 w 157"/>
                  <a:gd name="T37" fmla="*/ 129 h 176"/>
                  <a:gd name="T38" fmla="*/ 104 w 157"/>
                  <a:gd name="T39" fmla="*/ 125 h 176"/>
                  <a:gd name="T40" fmla="*/ 111 w 157"/>
                  <a:gd name="T41" fmla="*/ 125 h 176"/>
                  <a:gd name="T42" fmla="*/ 114 w 157"/>
                  <a:gd name="T43" fmla="*/ 125 h 176"/>
                  <a:gd name="T44" fmla="*/ 114 w 157"/>
                  <a:gd name="T45" fmla="*/ 118 h 176"/>
                  <a:gd name="T46" fmla="*/ 114 w 157"/>
                  <a:gd name="T47" fmla="*/ 115 h 176"/>
                  <a:gd name="T48" fmla="*/ 114 w 157"/>
                  <a:gd name="T49" fmla="*/ 107 h 176"/>
                  <a:gd name="T50" fmla="*/ 121 w 157"/>
                  <a:gd name="T51" fmla="*/ 97 h 176"/>
                  <a:gd name="T52" fmla="*/ 125 w 157"/>
                  <a:gd name="T53" fmla="*/ 93 h 176"/>
                  <a:gd name="T54" fmla="*/ 125 w 157"/>
                  <a:gd name="T55" fmla="*/ 93 h 176"/>
                  <a:gd name="T56" fmla="*/ 129 w 157"/>
                  <a:gd name="T57" fmla="*/ 97 h 176"/>
                  <a:gd name="T58" fmla="*/ 136 w 157"/>
                  <a:gd name="T59" fmla="*/ 90 h 176"/>
                  <a:gd name="T60" fmla="*/ 139 w 157"/>
                  <a:gd name="T61" fmla="*/ 82 h 176"/>
                  <a:gd name="T62" fmla="*/ 147 w 157"/>
                  <a:gd name="T63" fmla="*/ 75 h 176"/>
                  <a:gd name="T64" fmla="*/ 154 w 157"/>
                  <a:gd name="T65" fmla="*/ 61 h 176"/>
                  <a:gd name="T66" fmla="*/ 157 w 157"/>
                  <a:gd name="T67" fmla="*/ 54 h 176"/>
                  <a:gd name="T68" fmla="*/ 157 w 157"/>
                  <a:gd name="T69" fmla="*/ 50 h 176"/>
                  <a:gd name="T70" fmla="*/ 154 w 157"/>
                  <a:gd name="T71" fmla="*/ 46 h 176"/>
                  <a:gd name="T72" fmla="*/ 147 w 157"/>
                  <a:gd name="T73" fmla="*/ 43 h 176"/>
                  <a:gd name="T74" fmla="*/ 143 w 157"/>
                  <a:gd name="T75" fmla="*/ 39 h 176"/>
                  <a:gd name="T76" fmla="*/ 139 w 157"/>
                  <a:gd name="T77" fmla="*/ 36 h 176"/>
                  <a:gd name="T78" fmla="*/ 136 w 157"/>
                  <a:gd name="T79" fmla="*/ 32 h 176"/>
                  <a:gd name="T80" fmla="*/ 129 w 157"/>
                  <a:gd name="T81" fmla="*/ 25 h 176"/>
                  <a:gd name="T82" fmla="*/ 121 w 157"/>
                  <a:gd name="T83" fmla="*/ 25 h 176"/>
                  <a:gd name="T84" fmla="*/ 114 w 157"/>
                  <a:gd name="T85" fmla="*/ 21 h 176"/>
                  <a:gd name="T86" fmla="*/ 100 w 157"/>
                  <a:gd name="T87" fmla="*/ 14 h 176"/>
                  <a:gd name="T88" fmla="*/ 96 w 157"/>
                  <a:gd name="T89" fmla="*/ 11 h 176"/>
                  <a:gd name="T90" fmla="*/ 93 w 157"/>
                  <a:gd name="T91" fmla="*/ 7 h 176"/>
                  <a:gd name="T92" fmla="*/ 86 w 157"/>
                  <a:gd name="T9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7" h="176">
                    <a:moveTo>
                      <a:pt x="86" y="0"/>
                    </a:moveTo>
                    <a:lnTo>
                      <a:pt x="75" y="0"/>
                    </a:lnTo>
                    <a:lnTo>
                      <a:pt x="75" y="11"/>
                    </a:lnTo>
                    <a:lnTo>
                      <a:pt x="75" y="14"/>
                    </a:lnTo>
                    <a:lnTo>
                      <a:pt x="75" y="14"/>
                    </a:lnTo>
                    <a:lnTo>
                      <a:pt x="79" y="14"/>
                    </a:lnTo>
                    <a:lnTo>
                      <a:pt x="79" y="18"/>
                    </a:lnTo>
                    <a:lnTo>
                      <a:pt x="71" y="18"/>
                    </a:lnTo>
                    <a:lnTo>
                      <a:pt x="71" y="29"/>
                    </a:lnTo>
                    <a:lnTo>
                      <a:pt x="64" y="46"/>
                    </a:lnTo>
                    <a:lnTo>
                      <a:pt x="75" y="61"/>
                    </a:lnTo>
                    <a:lnTo>
                      <a:pt x="61" y="104"/>
                    </a:lnTo>
                    <a:lnTo>
                      <a:pt x="0" y="125"/>
                    </a:lnTo>
                    <a:lnTo>
                      <a:pt x="21" y="176"/>
                    </a:lnTo>
                    <a:lnTo>
                      <a:pt x="28" y="172"/>
                    </a:lnTo>
                    <a:lnTo>
                      <a:pt x="32" y="172"/>
                    </a:lnTo>
                    <a:lnTo>
                      <a:pt x="39" y="168"/>
                    </a:lnTo>
                    <a:lnTo>
                      <a:pt x="43" y="168"/>
                    </a:lnTo>
                    <a:lnTo>
                      <a:pt x="50" y="168"/>
                    </a:lnTo>
                    <a:lnTo>
                      <a:pt x="53" y="168"/>
                    </a:lnTo>
                    <a:lnTo>
                      <a:pt x="57" y="168"/>
                    </a:lnTo>
                    <a:lnTo>
                      <a:pt x="57" y="168"/>
                    </a:lnTo>
                    <a:lnTo>
                      <a:pt x="61" y="168"/>
                    </a:lnTo>
                    <a:lnTo>
                      <a:pt x="64" y="165"/>
                    </a:lnTo>
                    <a:lnTo>
                      <a:pt x="64" y="161"/>
                    </a:lnTo>
                    <a:lnTo>
                      <a:pt x="64" y="161"/>
                    </a:lnTo>
                    <a:lnTo>
                      <a:pt x="64" y="158"/>
                    </a:lnTo>
                    <a:lnTo>
                      <a:pt x="64" y="158"/>
                    </a:lnTo>
                    <a:lnTo>
                      <a:pt x="68" y="154"/>
                    </a:lnTo>
                    <a:lnTo>
                      <a:pt x="71" y="151"/>
                    </a:lnTo>
                    <a:lnTo>
                      <a:pt x="82" y="147"/>
                    </a:lnTo>
                    <a:lnTo>
                      <a:pt x="86" y="147"/>
                    </a:lnTo>
                    <a:lnTo>
                      <a:pt x="89" y="147"/>
                    </a:lnTo>
                    <a:lnTo>
                      <a:pt x="93" y="143"/>
                    </a:lnTo>
                    <a:lnTo>
                      <a:pt x="93" y="140"/>
                    </a:lnTo>
                    <a:lnTo>
                      <a:pt x="93" y="136"/>
                    </a:lnTo>
                    <a:lnTo>
                      <a:pt x="96" y="133"/>
                    </a:lnTo>
                    <a:lnTo>
                      <a:pt x="100" y="129"/>
                    </a:lnTo>
                    <a:lnTo>
                      <a:pt x="104" y="129"/>
                    </a:lnTo>
                    <a:lnTo>
                      <a:pt x="104" y="125"/>
                    </a:lnTo>
                    <a:lnTo>
                      <a:pt x="107" y="125"/>
                    </a:lnTo>
                    <a:lnTo>
                      <a:pt x="111" y="125"/>
                    </a:lnTo>
                    <a:lnTo>
                      <a:pt x="114" y="125"/>
                    </a:lnTo>
                    <a:lnTo>
                      <a:pt x="114" y="125"/>
                    </a:lnTo>
                    <a:lnTo>
                      <a:pt x="118" y="122"/>
                    </a:lnTo>
                    <a:lnTo>
                      <a:pt x="114" y="118"/>
                    </a:lnTo>
                    <a:lnTo>
                      <a:pt x="114" y="118"/>
                    </a:lnTo>
                    <a:lnTo>
                      <a:pt x="114" y="115"/>
                    </a:lnTo>
                    <a:lnTo>
                      <a:pt x="114" y="111"/>
                    </a:lnTo>
                    <a:lnTo>
                      <a:pt x="114" y="107"/>
                    </a:lnTo>
                    <a:lnTo>
                      <a:pt x="114" y="104"/>
                    </a:lnTo>
                    <a:lnTo>
                      <a:pt x="121" y="97"/>
                    </a:lnTo>
                    <a:lnTo>
                      <a:pt x="121" y="93"/>
                    </a:lnTo>
                    <a:lnTo>
                      <a:pt x="125" y="93"/>
                    </a:lnTo>
                    <a:lnTo>
                      <a:pt x="125" y="93"/>
                    </a:lnTo>
                    <a:lnTo>
                      <a:pt x="125" y="93"/>
                    </a:lnTo>
                    <a:lnTo>
                      <a:pt x="129" y="97"/>
                    </a:lnTo>
                    <a:lnTo>
                      <a:pt x="129" y="97"/>
                    </a:lnTo>
                    <a:lnTo>
                      <a:pt x="129" y="93"/>
                    </a:lnTo>
                    <a:lnTo>
                      <a:pt x="136" y="90"/>
                    </a:lnTo>
                    <a:lnTo>
                      <a:pt x="136" y="86"/>
                    </a:lnTo>
                    <a:lnTo>
                      <a:pt x="139" y="82"/>
                    </a:lnTo>
                    <a:lnTo>
                      <a:pt x="139" y="79"/>
                    </a:lnTo>
                    <a:lnTo>
                      <a:pt x="147" y="75"/>
                    </a:lnTo>
                    <a:lnTo>
                      <a:pt x="154" y="64"/>
                    </a:lnTo>
                    <a:lnTo>
                      <a:pt x="154" y="61"/>
                    </a:lnTo>
                    <a:lnTo>
                      <a:pt x="154" y="57"/>
                    </a:lnTo>
                    <a:lnTo>
                      <a:pt x="157" y="54"/>
                    </a:lnTo>
                    <a:lnTo>
                      <a:pt x="157" y="50"/>
                    </a:lnTo>
                    <a:lnTo>
                      <a:pt x="157" y="50"/>
                    </a:lnTo>
                    <a:lnTo>
                      <a:pt x="154" y="50"/>
                    </a:lnTo>
                    <a:lnTo>
                      <a:pt x="154" y="46"/>
                    </a:lnTo>
                    <a:lnTo>
                      <a:pt x="150" y="46"/>
                    </a:lnTo>
                    <a:lnTo>
                      <a:pt x="147" y="43"/>
                    </a:lnTo>
                    <a:lnTo>
                      <a:pt x="143" y="39"/>
                    </a:lnTo>
                    <a:lnTo>
                      <a:pt x="143" y="39"/>
                    </a:lnTo>
                    <a:lnTo>
                      <a:pt x="139" y="36"/>
                    </a:lnTo>
                    <a:lnTo>
                      <a:pt x="139" y="36"/>
                    </a:lnTo>
                    <a:lnTo>
                      <a:pt x="139" y="32"/>
                    </a:lnTo>
                    <a:lnTo>
                      <a:pt x="136" y="32"/>
                    </a:lnTo>
                    <a:lnTo>
                      <a:pt x="136" y="29"/>
                    </a:lnTo>
                    <a:lnTo>
                      <a:pt x="129" y="25"/>
                    </a:lnTo>
                    <a:lnTo>
                      <a:pt x="129" y="25"/>
                    </a:lnTo>
                    <a:lnTo>
                      <a:pt x="121" y="25"/>
                    </a:lnTo>
                    <a:lnTo>
                      <a:pt x="114" y="21"/>
                    </a:lnTo>
                    <a:lnTo>
                      <a:pt x="114" y="21"/>
                    </a:lnTo>
                    <a:lnTo>
                      <a:pt x="104" y="18"/>
                    </a:lnTo>
                    <a:lnTo>
                      <a:pt x="100" y="14"/>
                    </a:lnTo>
                    <a:lnTo>
                      <a:pt x="96" y="14"/>
                    </a:lnTo>
                    <a:lnTo>
                      <a:pt x="96" y="11"/>
                    </a:lnTo>
                    <a:lnTo>
                      <a:pt x="93" y="7"/>
                    </a:lnTo>
                    <a:lnTo>
                      <a:pt x="93" y="7"/>
                    </a:lnTo>
                    <a:lnTo>
                      <a:pt x="89" y="3"/>
                    </a:lnTo>
                    <a:lnTo>
                      <a:pt x="86"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25" name="Freeform 1051">
                <a:extLst>
                  <a:ext uri="{FF2B5EF4-FFF2-40B4-BE49-F238E27FC236}">
                    <a16:creationId xmlns:a16="http://schemas.microsoft.com/office/drawing/2014/main" id="{79FB1A37-D62C-4B62-93B5-B25D6EF453C8}"/>
                  </a:ext>
                </a:extLst>
              </p:cNvPr>
              <p:cNvSpPr>
                <a:spLocks/>
              </p:cNvSpPr>
              <p:nvPr/>
            </p:nvSpPr>
            <p:spPr bwMode="auto">
              <a:xfrm>
                <a:off x="4786" y="2205"/>
                <a:ext cx="157" cy="176"/>
              </a:xfrm>
              <a:custGeom>
                <a:avLst/>
                <a:gdLst>
                  <a:gd name="T0" fmla="*/ 75 w 157"/>
                  <a:gd name="T1" fmla="*/ 0 h 176"/>
                  <a:gd name="T2" fmla="*/ 75 w 157"/>
                  <a:gd name="T3" fmla="*/ 14 h 176"/>
                  <a:gd name="T4" fmla="*/ 79 w 157"/>
                  <a:gd name="T5" fmla="*/ 14 h 176"/>
                  <a:gd name="T6" fmla="*/ 71 w 157"/>
                  <a:gd name="T7" fmla="*/ 18 h 176"/>
                  <a:gd name="T8" fmla="*/ 64 w 157"/>
                  <a:gd name="T9" fmla="*/ 46 h 176"/>
                  <a:gd name="T10" fmla="*/ 61 w 157"/>
                  <a:gd name="T11" fmla="*/ 104 h 176"/>
                  <a:gd name="T12" fmla="*/ 21 w 157"/>
                  <a:gd name="T13" fmla="*/ 176 h 176"/>
                  <a:gd name="T14" fmla="*/ 32 w 157"/>
                  <a:gd name="T15" fmla="*/ 172 h 176"/>
                  <a:gd name="T16" fmla="*/ 43 w 157"/>
                  <a:gd name="T17" fmla="*/ 168 h 176"/>
                  <a:gd name="T18" fmla="*/ 53 w 157"/>
                  <a:gd name="T19" fmla="*/ 168 h 176"/>
                  <a:gd name="T20" fmla="*/ 57 w 157"/>
                  <a:gd name="T21" fmla="*/ 168 h 176"/>
                  <a:gd name="T22" fmla="*/ 64 w 157"/>
                  <a:gd name="T23" fmla="*/ 165 h 176"/>
                  <a:gd name="T24" fmla="*/ 64 w 157"/>
                  <a:gd name="T25" fmla="*/ 161 h 176"/>
                  <a:gd name="T26" fmla="*/ 64 w 157"/>
                  <a:gd name="T27" fmla="*/ 158 h 176"/>
                  <a:gd name="T28" fmla="*/ 71 w 157"/>
                  <a:gd name="T29" fmla="*/ 151 h 176"/>
                  <a:gd name="T30" fmla="*/ 86 w 157"/>
                  <a:gd name="T31" fmla="*/ 147 h 176"/>
                  <a:gd name="T32" fmla="*/ 93 w 157"/>
                  <a:gd name="T33" fmla="*/ 143 h 176"/>
                  <a:gd name="T34" fmla="*/ 93 w 157"/>
                  <a:gd name="T35" fmla="*/ 136 h 176"/>
                  <a:gd name="T36" fmla="*/ 100 w 157"/>
                  <a:gd name="T37" fmla="*/ 129 h 176"/>
                  <a:gd name="T38" fmla="*/ 104 w 157"/>
                  <a:gd name="T39" fmla="*/ 125 h 176"/>
                  <a:gd name="T40" fmla="*/ 111 w 157"/>
                  <a:gd name="T41" fmla="*/ 125 h 176"/>
                  <a:gd name="T42" fmla="*/ 114 w 157"/>
                  <a:gd name="T43" fmla="*/ 125 h 176"/>
                  <a:gd name="T44" fmla="*/ 114 w 157"/>
                  <a:gd name="T45" fmla="*/ 118 h 176"/>
                  <a:gd name="T46" fmla="*/ 114 w 157"/>
                  <a:gd name="T47" fmla="*/ 115 h 176"/>
                  <a:gd name="T48" fmla="*/ 114 w 157"/>
                  <a:gd name="T49" fmla="*/ 107 h 176"/>
                  <a:gd name="T50" fmla="*/ 121 w 157"/>
                  <a:gd name="T51" fmla="*/ 97 h 176"/>
                  <a:gd name="T52" fmla="*/ 125 w 157"/>
                  <a:gd name="T53" fmla="*/ 93 h 176"/>
                  <a:gd name="T54" fmla="*/ 125 w 157"/>
                  <a:gd name="T55" fmla="*/ 93 h 176"/>
                  <a:gd name="T56" fmla="*/ 129 w 157"/>
                  <a:gd name="T57" fmla="*/ 97 h 176"/>
                  <a:gd name="T58" fmla="*/ 136 w 157"/>
                  <a:gd name="T59" fmla="*/ 90 h 176"/>
                  <a:gd name="T60" fmla="*/ 139 w 157"/>
                  <a:gd name="T61" fmla="*/ 82 h 176"/>
                  <a:gd name="T62" fmla="*/ 147 w 157"/>
                  <a:gd name="T63" fmla="*/ 75 h 176"/>
                  <a:gd name="T64" fmla="*/ 154 w 157"/>
                  <a:gd name="T65" fmla="*/ 61 h 176"/>
                  <a:gd name="T66" fmla="*/ 157 w 157"/>
                  <a:gd name="T67" fmla="*/ 54 h 176"/>
                  <a:gd name="T68" fmla="*/ 157 w 157"/>
                  <a:gd name="T69" fmla="*/ 50 h 176"/>
                  <a:gd name="T70" fmla="*/ 154 w 157"/>
                  <a:gd name="T71" fmla="*/ 46 h 176"/>
                  <a:gd name="T72" fmla="*/ 147 w 157"/>
                  <a:gd name="T73" fmla="*/ 43 h 176"/>
                  <a:gd name="T74" fmla="*/ 143 w 157"/>
                  <a:gd name="T75" fmla="*/ 39 h 176"/>
                  <a:gd name="T76" fmla="*/ 139 w 157"/>
                  <a:gd name="T77" fmla="*/ 36 h 176"/>
                  <a:gd name="T78" fmla="*/ 136 w 157"/>
                  <a:gd name="T79" fmla="*/ 32 h 176"/>
                  <a:gd name="T80" fmla="*/ 129 w 157"/>
                  <a:gd name="T81" fmla="*/ 25 h 176"/>
                  <a:gd name="T82" fmla="*/ 121 w 157"/>
                  <a:gd name="T83" fmla="*/ 25 h 176"/>
                  <a:gd name="T84" fmla="*/ 114 w 157"/>
                  <a:gd name="T85" fmla="*/ 21 h 176"/>
                  <a:gd name="T86" fmla="*/ 100 w 157"/>
                  <a:gd name="T87" fmla="*/ 14 h 176"/>
                  <a:gd name="T88" fmla="*/ 96 w 157"/>
                  <a:gd name="T89" fmla="*/ 11 h 176"/>
                  <a:gd name="T90" fmla="*/ 93 w 157"/>
                  <a:gd name="T91" fmla="*/ 7 h 176"/>
                  <a:gd name="T92" fmla="*/ 86 w 157"/>
                  <a:gd name="T9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7" h="176">
                    <a:moveTo>
                      <a:pt x="86" y="0"/>
                    </a:moveTo>
                    <a:lnTo>
                      <a:pt x="75" y="0"/>
                    </a:lnTo>
                    <a:lnTo>
                      <a:pt x="75" y="11"/>
                    </a:lnTo>
                    <a:lnTo>
                      <a:pt x="75" y="14"/>
                    </a:lnTo>
                    <a:lnTo>
                      <a:pt x="75" y="14"/>
                    </a:lnTo>
                    <a:lnTo>
                      <a:pt x="79" y="14"/>
                    </a:lnTo>
                    <a:lnTo>
                      <a:pt x="79" y="18"/>
                    </a:lnTo>
                    <a:lnTo>
                      <a:pt x="71" y="18"/>
                    </a:lnTo>
                    <a:lnTo>
                      <a:pt x="71" y="29"/>
                    </a:lnTo>
                    <a:lnTo>
                      <a:pt x="64" y="46"/>
                    </a:lnTo>
                    <a:lnTo>
                      <a:pt x="75" y="61"/>
                    </a:lnTo>
                    <a:lnTo>
                      <a:pt x="61" y="104"/>
                    </a:lnTo>
                    <a:lnTo>
                      <a:pt x="0" y="125"/>
                    </a:lnTo>
                    <a:lnTo>
                      <a:pt x="21" y="176"/>
                    </a:lnTo>
                    <a:lnTo>
                      <a:pt x="28" y="172"/>
                    </a:lnTo>
                    <a:lnTo>
                      <a:pt x="32" y="172"/>
                    </a:lnTo>
                    <a:lnTo>
                      <a:pt x="39" y="168"/>
                    </a:lnTo>
                    <a:lnTo>
                      <a:pt x="43" y="168"/>
                    </a:lnTo>
                    <a:lnTo>
                      <a:pt x="50" y="168"/>
                    </a:lnTo>
                    <a:lnTo>
                      <a:pt x="53" y="168"/>
                    </a:lnTo>
                    <a:lnTo>
                      <a:pt x="57" y="168"/>
                    </a:lnTo>
                    <a:lnTo>
                      <a:pt x="57" y="168"/>
                    </a:lnTo>
                    <a:lnTo>
                      <a:pt x="61" y="168"/>
                    </a:lnTo>
                    <a:lnTo>
                      <a:pt x="64" y="165"/>
                    </a:lnTo>
                    <a:lnTo>
                      <a:pt x="64" y="161"/>
                    </a:lnTo>
                    <a:lnTo>
                      <a:pt x="64" y="161"/>
                    </a:lnTo>
                    <a:lnTo>
                      <a:pt x="64" y="158"/>
                    </a:lnTo>
                    <a:lnTo>
                      <a:pt x="64" y="158"/>
                    </a:lnTo>
                    <a:lnTo>
                      <a:pt x="68" y="154"/>
                    </a:lnTo>
                    <a:lnTo>
                      <a:pt x="71" y="151"/>
                    </a:lnTo>
                    <a:lnTo>
                      <a:pt x="82" y="147"/>
                    </a:lnTo>
                    <a:lnTo>
                      <a:pt x="86" y="147"/>
                    </a:lnTo>
                    <a:lnTo>
                      <a:pt x="89" y="147"/>
                    </a:lnTo>
                    <a:lnTo>
                      <a:pt x="93" y="143"/>
                    </a:lnTo>
                    <a:lnTo>
                      <a:pt x="93" y="140"/>
                    </a:lnTo>
                    <a:lnTo>
                      <a:pt x="93" y="136"/>
                    </a:lnTo>
                    <a:lnTo>
                      <a:pt x="96" y="133"/>
                    </a:lnTo>
                    <a:lnTo>
                      <a:pt x="100" y="129"/>
                    </a:lnTo>
                    <a:lnTo>
                      <a:pt x="104" y="129"/>
                    </a:lnTo>
                    <a:lnTo>
                      <a:pt x="104" y="125"/>
                    </a:lnTo>
                    <a:lnTo>
                      <a:pt x="107" y="125"/>
                    </a:lnTo>
                    <a:lnTo>
                      <a:pt x="111" y="125"/>
                    </a:lnTo>
                    <a:lnTo>
                      <a:pt x="114" y="125"/>
                    </a:lnTo>
                    <a:lnTo>
                      <a:pt x="114" y="125"/>
                    </a:lnTo>
                    <a:lnTo>
                      <a:pt x="118" y="122"/>
                    </a:lnTo>
                    <a:lnTo>
                      <a:pt x="114" y="118"/>
                    </a:lnTo>
                    <a:lnTo>
                      <a:pt x="114" y="118"/>
                    </a:lnTo>
                    <a:lnTo>
                      <a:pt x="114" y="115"/>
                    </a:lnTo>
                    <a:lnTo>
                      <a:pt x="114" y="111"/>
                    </a:lnTo>
                    <a:lnTo>
                      <a:pt x="114" y="107"/>
                    </a:lnTo>
                    <a:lnTo>
                      <a:pt x="114" y="104"/>
                    </a:lnTo>
                    <a:lnTo>
                      <a:pt x="121" y="97"/>
                    </a:lnTo>
                    <a:lnTo>
                      <a:pt x="121" y="93"/>
                    </a:lnTo>
                    <a:lnTo>
                      <a:pt x="125" y="93"/>
                    </a:lnTo>
                    <a:lnTo>
                      <a:pt x="125" y="93"/>
                    </a:lnTo>
                    <a:lnTo>
                      <a:pt x="125" y="93"/>
                    </a:lnTo>
                    <a:lnTo>
                      <a:pt x="129" y="97"/>
                    </a:lnTo>
                    <a:lnTo>
                      <a:pt x="129" y="97"/>
                    </a:lnTo>
                    <a:lnTo>
                      <a:pt x="129" y="93"/>
                    </a:lnTo>
                    <a:lnTo>
                      <a:pt x="136" y="90"/>
                    </a:lnTo>
                    <a:lnTo>
                      <a:pt x="136" y="86"/>
                    </a:lnTo>
                    <a:lnTo>
                      <a:pt x="139" y="82"/>
                    </a:lnTo>
                    <a:lnTo>
                      <a:pt x="139" y="79"/>
                    </a:lnTo>
                    <a:lnTo>
                      <a:pt x="147" y="75"/>
                    </a:lnTo>
                    <a:lnTo>
                      <a:pt x="154" y="64"/>
                    </a:lnTo>
                    <a:lnTo>
                      <a:pt x="154" y="61"/>
                    </a:lnTo>
                    <a:lnTo>
                      <a:pt x="154" y="57"/>
                    </a:lnTo>
                    <a:lnTo>
                      <a:pt x="157" y="54"/>
                    </a:lnTo>
                    <a:lnTo>
                      <a:pt x="157" y="50"/>
                    </a:lnTo>
                    <a:lnTo>
                      <a:pt x="157" y="50"/>
                    </a:lnTo>
                    <a:lnTo>
                      <a:pt x="154" y="50"/>
                    </a:lnTo>
                    <a:lnTo>
                      <a:pt x="154" y="46"/>
                    </a:lnTo>
                    <a:lnTo>
                      <a:pt x="150" y="46"/>
                    </a:lnTo>
                    <a:lnTo>
                      <a:pt x="147" y="43"/>
                    </a:lnTo>
                    <a:lnTo>
                      <a:pt x="143" y="39"/>
                    </a:lnTo>
                    <a:lnTo>
                      <a:pt x="143" y="39"/>
                    </a:lnTo>
                    <a:lnTo>
                      <a:pt x="139" y="36"/>
                    </a:lnTo>
                    <a:lnTo>
                      <a:pt x="139" y="36"/>
                    </a:lnTo>
                    <a:lnTo>
                      <a:pt x="139" y="32"/>
                    </a:lnTo>
                    <a:lnTo>
                      <a:pt x="136" y="32"/>
                    </a:lnTo>
                    <a:lnTo>
                      <a:pt x="136" y="29"/>
                    </a:lnTo>
                    <a:lnTo>
                      <a:pt x="129" y="25"/>
                    </a:lnTo>
                    <a:lnTo>
                      <a:pt x="129" y="25"/>
                    </a:lnTo>
                    <a:lnTo>
                      <a:pt x="121" y="25"/>
                    </a:lnTo>
                    <a:lnTo>
                      <a:pt x="114" y="21"/>
                    </a:lnTo>
                    <a:lnTo>
                      <a:pt x="114" y="21"/>
                    </a:lnTo>
                    <a:lnTo>
                      <a:pt x="104" y="18"/>
                    </a:lnTo>
                    <a:lnTo>
                      <a:pt x="100" y="14"/>
                    </a:lnTo>
                    <a:lnTo>
                      <a:pt x="96" y="14"/>
                    </a:lnTo>
                    <a:lnTo>
                      <a:pt x="96" y="11"/>
                    </a:lnTo>
                    <a:lnTo>
                      <a:pt x="93" y="7"/>
                    </a:lnTo>
                    <a:lnTo>
                      <a:pt x="93" y="7"/>
                    </a:lnTo>
                    <a:lnTo>
                      <a:pt x="89" y="3"/>
                    </a:lnTo>
                    <a:lnTo>
                      <a:pt x="86"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26" name="Freeform 1052">
                <a:extLst>
                  <a:ext uri="{FF2B5EF4-FFF2-40B4-BE49-F238E27FC236}">
                    <a16:creationId xmlns:a16="http://schemas.microsoft.com/office/drawing/2014/main" id="{9B11CA70-BD3A-492B-928D-0AE835BE9F69}"/>
                  </a:ext>
                </a:extLst>
              </p:cNvPr>
              <p:cNvSpPr>
                <a:spLocks/>
              </p:cNvSpPr>
              <p:nvPr/>
            </p:nvSpPr>
            <p:spPr bwMode="auto">
              <a:xfrm>
                <a:off x="6262" y="1789"/>
                <a:ext cx="128" cy="125"/>
              </a:xfrm>
              <a:custGeom>
                <a:avLst/>
                <a:gdLst>
                  <a:gd name="T0" fmla="*/ 78 w 128"/>
                  <a:gd name="T1" fmla="*/ 104 h 125"/>
                  <a:gd name="T2" fmla="*/ 68 w 128"/>
                  <a:gd name="T3" fmla="*/ 93 h 125"/>
                  <a:gd name="T4" fmla="*/ 60 w 128"/>
                  <a:gd name="T5" fmla="*/ 89 h 125"/>
                  <a:gd name="T6" fmla="*/ 64 w 128"/>
                  <a:gd name="T7" fmla="*/ 89 h 125"/>
                  <a:gd name="T8" fmla="*/ 64 w 128"/>
                  <a:gd name="T9" fmla="*/ 79 h 125"/>
                  <a:gd name="T10" fmla="*/ 68 w 128"/>
                  <a:gd name="T11" fmla="*/ 75 h 125"/>
                  <a:gd name="T12" fmla="*/ 71 w 128"/>
                  <a:gd name="T13" fmla="*/ 71 h 125"/>
                  <a:gd name="T14" fmla="*/ 85 w 128"/>
                  <a:gd name="T15" fmla="*/ 68 h 125"/>
                  <a:gd name="T16" fmla="*/ 93 w 128"/>
                  <a:gd name="T17" fmla="*/ 61 h 125"/>
                  <a:gd name="T18" fmla="*/ 107 w 128"/>
                  <a:gd name="T19" fmla="*/ 50 h 125"/>
                  <a:gd name="T20" fmla="*/ 107 w 128"/>
                  <a:gd name="T21" fmla="*/ 39 h 125"/>
                  <a:gd name="T22" fmla="*/ 107 w 128"/>
                  <a:gd name="T23" fmla="*/ 32 h 125"/>
                  <a:gd name="T24" fmla="*/ 111 w 128"/>
                  <a:gd name="T25" fmla="*/ 25 h 125"/>
                  <a:gd name="T26" fmla="*/ 125 w 128"/>
                  <a:gd name="T27" fmla="*/ 14 h 125"/>
                  <a:gd name="T28" fmla="*/ 128 w 128"/>
                  <a:gd name="T29" fmla="*/ 14 h 125"/>
                  <a:gd name="T30" fmla="*/ 125 w 128"/>
                  <a:gd name="T31" fmla="*/ 10 h 125"/>
                  <a:gd name="T32" fmla="*/ 118 w 128"/>
                  <a:gd name="T33" fmla="*/ 3 h 125"/>
                  <a:gd name="T34" fmla="*/ 111 w 128"/>
                  <a:gd name="T35" fmla="*/ 3 h 125"/>
                  <a:gd name="T36" fmla="*/ 103 w 128"/>
                  <a:gd name="T37" fmla="*/ 14 h 125"/>
                  <a:gd name="T38" fmla="*/ 85 w 128"/>
                  <a:gd name="T39" fmla="*/ 25 h 125"/>
                  <a:gd name="T40" fmla="*/ 75 w 128"/>
                  <a:gd name="T41" fmla="*/ 28 h 125"/>
                  <a:gd name="T42" fmla="*/ 60 w 128"/>
                  <a:gd name="T43" fmla="*/ 39 h 125"/>
                  <a:gd name="T44" fmla="*/ 50 w 128"/>
                  <a:gd name="T45" fmla="*/ 36 h 125"/>
                  <a:gd name="T46" fmla="*/ 35 w 128"/>
                  <a:gd name="T47" fmla="*/ 46 h 125"/>
                  <a:gd name="T48" fmla="*/ 14 w 128"/>
                  <a:gd name="T49" fmla="*/ 61 h 125"/>
                  <a:gd name="T50" fmla="*/ 0 w 128"/>
                  <a:gd name="T51" fmla="*/ 75 h 125"/>
                  <a:gd name="T52" fmla="*/ 3 w 128"/>
                  <a:gd name="T53" fmla="*/ 79 h 125"/>
                  <a:gd name="T54" fmla="*/ 10 w 128"/>
                  <a:gd name="T55" fmla="*/ 79 h 125"/>
                  <a:gd name="T56" fmla="*/ 17 w 128"/>
                  <a:gd name="T57" fmla="*/ 82 h 125"/>
                  <a:gd name="T58" fmla="*/ 21 w 128"/>
                  <a:gd name="T59" fmla="*/ 86 h 125"/>
                  <a:gd name="T60" fmla="*/ 17 w 128"/>
                  <a:gd name="T61" fmla="*/ 100 h 125"/>
                  <a:gd name="T62" fmla="*/ 21 w 128"/>
                  <a:gd name="T63" fmla="*/ 104 h 125"/>
                  <a:gd name="T64" fmla="*/ 14 w 128"/>
                  <a:gd name="T65" fmla="*/ 107 h 125"/>
                  <a:gd name="T66" fmla="*/ 10 w 128"/>
                  <a:gd name="T67" fmla="*/ 114 h 125"/>
                  <a:gd name="T68" fmla="*/ 14 w 128"/>
                  <a:gd name="T69" fmla="*/ 118 h 125"/>
                  <a:gd name="T70" fmla="*/ 17 w 128"/>
                  <a:gd name="T71" fmla="*/ 118 h 125"/>
                  <a:gd name="T72" fmla="*/ 14 w 128"/>
                  <a:gd name="T73" fmla="*/ 122 h 125"/>
                  <a:gd name="T74" fmla="*/ 14 w 128"/>
                  <a:gd name="T75" fmla="*/ 122 h 125"/>
                  <a:gd name="T76" fmla="*/ 17 w 128"/>
                  <a:gd name="T77" fmla="*/ 125 h 125"/>
                  <a:gd name="T78" fmla="*/ 21 w 128"/>
                  <a:gd name="T79" fmla="*/ 125 h 125"/>
                  <a:gd name="T80" fmla="*/ 25 w 128"/>
                  <a:gd name="T81" fmla="*/ 122 h 125"/>
                  <a:gd name="T82" fmla="*/ 28 w 128"/>
                  <a:gd name="T83" fmla="*/ 122 h 125"/>
                  <a:gd name="T84" fmla="*/ 32 w 128"/>
                  <a:gd name="T85" fmla="*/ 125 h 125"/>
                  <a:gd name="T86" fmla="*/ 35 w 128"/>
                  <a:gd name="T87" fmla="*/ 125 h 125"/>
                  <a:gd name="T88" fmla="*/ 43 w 128"/>
                  <a:gd name="T89" fmla="*/ 125 h 125"/>
                  <a:gd name="T90" fmla="*/ 57 w 128"/>
                  <a:gd name="T91" fmla="*/ 114 h 125"/>
                  <a:gd name="T92" fmla="*/ 68 w 128"/>
                  <a:gd name="T93" fmla="*/ 114 h 125"/>
                  <a:gd name="T94" fmla="*/ 82 w 128"/>
                  <a:gd name="T95" fmla="*/ 10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8" h="125">
                    <a:moveTo>
                      <a:pt x="82" y="107"/>
                    </a:moveTo>
                    <a:lnTo>
                      <a:pt x="78" y="104"/>
                    </a:lnTo>
                    <a:lnTo>
                      <a:pt x="71" y="97"/>
                    </a:lnTo>
                    <a:lnTo>
                      <a:pt x="68" y="93"/>
                    </a:lnTo>
                    <a:lnTo>
                      <a:pt x="60" y="89"/>
                    </a:lnTo>
                    <a:lnTo>
                      <a:pt x="60" y="89"/>
                    </a:lnTo>
                    <a:lnTo>
                      <a:pt x="60" y="86"/>
                    </a:lnTo>
                    <a:lnTo>
                      <a:pt x="64" y="89"/>
                    </a:lnTo>
                    <a:lnTo>
                      <a:pt x="64" y="86"/>
                    </a:lnTo>
                    <a:lnTo>
                      <a:pt x="64" y="79"/>
                    </a:lnTo>
                    <a:lnTo>
                      <a:pt x="64" y="75"/>
                    </a:lnTo>
                    <a:lnTo>
                      <a:pt x="68" y="75"/>
                    </a:lnTo>
                    <a:lnTo>
                      <a:pt x="71" y="75"/>
                    </a:lnTo>
                    <a:lnTo>
                      <a:pt x="71" y="71"/>
                    </a:lnTo>
                    <a:lnTo>
                      <a:pt x="82" y="71"/>
                    </a:lnTo>
                    <a:lnTo>
                      <a:pt x="85" y="68"/>
                    </a:lnTo>
                    <a:lnTo>
                      <a:pt x="85" y="64"/>
                    </a:lnTo>
                    <a:lnTo>
                      <a:pt x="93" y="61"/>
                    </a:lnTo>
                    <a:lnTo>
                      <a:pt x="100" y="53"/>
                    </a:lnTo>
                    <a:lnTo>
                      <a:pt x="107" y="50"/>
                    </a:lnTo>
                    <a:lnTo>
                      <a:pt x="107" y="50"/>
                    </a:lnTo>
                    <a:lnTo>
                      <a:pt x="107" y="39"/>
                    </a:lnTo>
                    <a:lnTo>
                      <a:pt x="107" y="36"/>
                    </a:lnTo>
                    <a:lnTo>
                      <a:pt x="107" y="32"/>
                    </a:lnTo>
                    <a:lnTo>
                      <a:pt x="111" y="28"/>
                    </a:lnTo>
                    <a:lnTo>
                      <a:pt x="111" y="25"/>
                    </a:lnTo>
                    <a:lnTo>
                      <a:pt x="121" y="18"/>
                    </a:lnTo>
                    <a:lnTo>
                      <a:pt x="125" y="14"/>
                    </a:lnTo>
                    <a:lnTo>
                      <a:pt x="128" y="14"/>
                    </a:lnTo>
                    <a:lnTo>
                      <a:pt x="128" y="14"/>
                    </a:lnTo>
                    <a:lnTo>
                      <a:pt x="125" y="10"/>
                    </a:lnTo>
                    <a:lnTo>
                      <a:pt x="125" y="10"/>
                    </a:lnTo>
                    <a:lnTo>
                      <a:pt x="121" y="7"/>
                    </a:lnTo>
                    <a:lnTo>
                      <a:pt x="118" y="3"/>
                    </a:lnTo>
                    <a:lnTo>
                      <a:pt x="114" y="0"/>
                    </a:lnTo>
                    <a:lnTo>
                      <a:pt x="111" y="3"/>
                    </a:lnTo>
                    <a:lnTo>
                      <a:pt x="107" y="10"/>
                    </a:lnTo>
                    <a:lnTo>
                      <a:pt x="103" y="14"/>
                    </a:lnTo>
                    <a:lnTo>
                      <a:pt x="93" y="21"/>
                    </a:lnTo>
                    <a:lnTo>
                      <a:pt x="85" y="25"/>
                    </a:lnTo>
                    <a:lnTo>
                      <a:pt x="78" y="25"/>
                    </a:lnTo>
                    <a:lnTo>
                      <a:pt x="75" y="28"/>
                    </a:lnTo>
                    <a:lnTo>
                      <a:pt x="78" y="39"/>
                    </a:lnTo>
                    <a:lnTo>
                      <a:pt x="60" y="39"/>
                    </a:lnTo>
                    <a:lnTo>
                      <a:pt x="57" y="36"/>
                    </a:lnTo>
                    <a:lnTo>
                      <a:pt x="50" y="36"/>
                    </a:lnTo>
                    <a:lnTo>
                      <a:pt x="46" y="39"/>
                    </a:lnTo>
                    <a:lnTo>
                      <a:pt x="35" y="46"/>
                    </a:lnTo>
                    <a:lnTo>
                      <a:pt x="28" y="53"/>
                    </a:lnTo>
                    <a:lnTo>
                      <a:pt x="14" y="61"/>
                    </a:lnTo>
                    <a:lnTo>
                      <a:pt x="10" y="61"/>
                    </a:lnTo>
                    <a:lnTo>
                      <a:pt x="0" y="75"/>
                    </a:lnTo>
                    <a:lnTo>
                      <a:pt x="0" y="75"/>
                    </a:lnTo>
                    <a:lnTo>
                      <a:pt x="3" y="79"/>
                    </a:lnTo>
                    <a:lnTo>
                      <a:pt x="3" y="82"/>
                    </a:lnTo>
                    <a:lnTo>
                      <a:pt x="10" y="79"/>
                    </a:lnTo>
                    <a:lnTo>
                      <a:pt x="14" y="82"/>
                    </a:lnTo>
                    <a:lnTo>
                      <a:pt x="17" y="82"/>
                    </a:lnTo>
                    <a:lnTo>
                      <a:pt x="21" y="82"/>
                    </a:lnTo>
                    <a:lnTo>
                      <a:pt x="21" y="86"/>
                    </a:lnTo>
                    <a:lnTo>
                      <a:pt x="17" y="93"/>
                    </a:lnTo>
                    <a:lnTo>
                      <a:pt x="17" y="100"/>
                    </a:lnTo>
                    <a:lnTo>
                      <a:pt x="17" y="104"/>
                    </a:lnTo>
                    <a:lnTo>
                      <a:pt x="21" y="104"/>
                    </a:lnTo>
                    <a:lnTo>
                      <a:pt x="14" y="107"/>
                    </a:lnTo>
                    <a:lnTo>
                      <a:pt x="14" y="107"/>
                    </a:lnTo>
                    <a:lnTo>
                      <a:pt x="10" y="107"/>
                    </a:lnTo>
                    <a:lnTo>
                      <a:pt x="10" y="114"/>
                    </a:lnTo>
                    <a:lnTo>
                      <a:pt x="7" y="118"/>
                    </a:lnTo>
                    <a:lnTo>
                      <a:pt x="14" y="118"/>
                    </a:lnTo>
                    <a:lnTo>
                      <a:pt x="17" y="118"/>
                    </a:lnTo>
                    <a:lnTo>
                      <a:pt x="17" y="118"/>
                    </a:lnTo>
                    <a:lnTo>
                      <a:pt x="14" y="122"/>
                    </a:lnTo>
                    <a:lnTo>
                      <a:pt x="14" y="122"/>
                    </a:lnTo>
                    <a:lnTo>
                      <a:pt x="14" y="122"/>
                    </a:lnTo>
                    <a:lnTo>
                      <a:pt x="14" y="122"/>
                    </a:lnTo>
                    <a:lnTo>
                      <a:pt x="17" y="125"/>
                    </a:lnTo>
                    <a:lnTo>
                      <a:pt x="17" y="125"/>
                    </a:lnTo>
                    <a:lnTo>
                      <a:pt x="21" y="125"/>
                    </a:lnTo>
                    <a:lnTo>
                      <a:pt x="21" y="125"/>
                    </a:lnTo>
                    <a:lnTo>
                      <a:pt x="25" y="125"/>
                    </a:lnTo>
                    <a:lnTo>
                      <a:pt x="25" y="122"/>
                    </a:lnTo>
                    <a:lnTo>
                      <a:pt x="25" y="118"/>
                    </a:lnTo>
                    <a:lnTo>
                      <a:pt x="28" y="122"/>
                    </a:lnTo>
                    <a:lnTo>
                      <a:pt x="28" y="122"/>
                    </a:lnTo>
                    <a:lnTo>
                      <a:pt x="32" y="125"/>
                    </a:lnTo>
                    <a:lnTo>
                      <a:pt x="35" y="125"/>
                    </a:lnTo>
                    <a:lnTo>
                      <a:pt x="35" y="125"/>
                    </a:lnTo>
                    <a:lnTo>
                      <a:pt x="39" y="122"/>
                    </a:lnTo>
                    <a:lnTo>
                      <a:pt x="43" y="125"/>
                    </a:lnTo>
                    <a:lnTo>
                      <a:pt x="46" y="122"/>
                    </a:lnTo>
                    <a:lnTo>
                      <a:pt x="57" y="114"/>
                    </a:lnTo>
                    <a:lnTo>
                      <a:pt x="64" y="114"/>
                    </a:lnTo>
                    <a:lnTo>
                      <a:pt x="68" y="114"/>
                    </a:lnTo>
                    <a:lnTo>
                      <a:pt x="75" y="111"/>
                    </a:lnTo>
                    <a:lnTo>
                      <a:pt x="82" y="10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27" name="Freeform 1053">
                <a:extLst>
                  <a:ext uri="{FF2B5EF4-FFF2-40B4-BE49-F238E27FC236}">
                    <a16:creationId xmlns:a16="http://schemas.microsoft.com/office/drawing/2014/main" id="{4595254B-A970-49D3-B4DE-2CA296E4582F}"/>
                  </a:ext>
                </a:extLst>
              </p:cNvPr>
              <p:cNvSpPr>
                <a:spLocks/>
              </p:cNvSpPr>
              <p:nvPr/>
            </p:nvSpPr>
            <p:spPr bwMode="auto">
              <a:xfrm>
                <a:off x="6262" y="1789"/>
                <a:ext cx="128" cy="125"/>
              </a:xfrm>
              <a:custGeom>
                <a:avLst/>
                <a:gdLst>
                  <a:gd name="T0" fmla="*/ 78 w 128"/>
                  <a:gd name="T1" fmla="*/ 104 h 125"/>
                  <a:gd name="T2" fmla="*/ 68 w 128"/>
                  <a:gd name="T3" fmla="*/ 93 h 125"/>
                  <a:gd name="T4" fmla="*/ 60 w 128"/>
                  <a:gd name="T5" fmla="*/ 89 h 125"/>
                  <a:gd name="T6" fmla="*/ 64 w 128"/>
                  <a:gd name="T7" fmla="*/ 89 h 125"/>
                  <a:gd name="T8" fmla="*/ 64 w 128"/>
                  <a:gd name="T9" fmla="*/ 79 h 125"/>
                  <a:gd name="T10" fmla="*/ 68 w 128"/>
                  <a:gd name="T11" fmla="*/ 75 h 125"/>
                  <a:gd name="T12" fmla="*/ 71 w 128"/>
                  <a:gd name="T13" fmla="*/ 71 h 125"/>
                  <a:gd name="T14" fmla="*/ 85 w 128"/>
                  <a:gd name="T15" fmla="*/ 68 h 125"/>
                  <a:gd name="T16" fmla="*/ 93 w 128"/>
                  <a:gd name="T17" fmla="*/ 61 h 125"/>
                  <a:gd name="T18" fmla="*/ 107 w 128"/>
                  <a:gd name="T19" fmla="*/ 50 h 125"/>
                  <a:gd name="T20" fmla="*/ 107 w 128"/>
                  <a:gd name="T21" fmla="*/ 39 h 125"/>
                  <a:gd name="T22" fmla="*/ 107 w 128"/>
                  <a:gd name="T23" fmla="*/ 32 h 125"/>
                  <a:gd name="T24" fmla="*/ 111 w 128"/>
                  <a:gd name="T25" fmla="*/ 25 h 125"/>
                  <a:gd name="T26" fmla="*/ 125 w 128"/>
                  <a:gd name="T27" fmla="*/ 14 h 125"/>
                  <a:gd name="T28" fmla="*/ 128 w 128"/>
                  <a:gd name="T29" fmla="*/ 14 h 125"/>
                  <a:gd name="T30" fmla="*/ 125 w 128"/>
                  <a:gd name="T31" fmla="*/ 10 h 125"/>
                  <a:gd name="T32" fmla="*/ 118 w 128"/>
                  <a:gd name="T33" fmla="*/ 3 h 125"/>
                  <a:gd name="T34" fmla="*/ 111 w 128"/>
                  <a:gd name="T35" fmla="*/ 3 h 125"/>
                  <a:gd name="T36" fmla="*/ 103 w 128"/>
                  <a:gd name="T37" fmla="*/ 14 h 125"/>
                  <a:gd name="T38" fmla="*/ 85 w 128"/>
                  <a:gd name="T39" fmla="*/ 25 h 125"/>
                  <a:gd name="T40" fmla="*/ 75 w 128"/>
                  <a:gd name="T41" fmla="*/ 28 h 125"/>
                  <a:gd name="T42" fmla="*/ 60 w 128"/>
                  <a:gd name="T43" fmla="*/ 39 h 125"/>
                  <a:gd name="T44" fmla="*/ 50 w 128"/>
                  <a:gd name="T45" fmla="*/ 36 h 125"/>
                  <a:gd name="T46" fmla="*/ 35 w 128"/>
                  <a:gd name="T47" fmla="*/ 46 h 125"/>
                  <a:gd name="T48" fmla="*/ 14 w 128"/>
                  <a:gd name="T49" fmla="*/ 61 h 125"/>
                  <a:gd name="T50" fmla="*/ 0 w 128"/>
                  <a:gd name="T51" fmla="*/ 75 h 125"/>
                  <a:gd name="T52" fmla="*/ 3 w 128"/>
                  <a:gd name="T53" fmla="*/ 79 h 125"/>
                  <a:gd name="T54" fmla="*/ 10 w 128"/>
                  <a:gd name="T55" fmla="*/ 79 h 125"/>
                  <a:gd name="T56" fmla="*/ 17 w 128"/>
                  <a:gd name="T57" fmla="*/ 82 h 125"/>
                  <a:gd name="T58" fmla="*/ 21 w 128"/>
                  <a:gd name="T59" fmla="*/ 86 h 125"/>
                  <a:gd name="T60" fmla="*/ 17 w 128"/>
                  <a:gd name="T61" fmla="*/ 100 h 125"/>
                  <a:gd name="T62" fmla="*/ 21 w 128"/>
                  <a:gd name="T63" fmla="*/ 104 h 125"/>
                  <a:gd name="T64" fmla="*/ 14 w 128"/>
                  <a:gd name="T65" fmla="*/ 107 h 125"/>
                  <a:gd name="T66" fmla="*/ 10 w 128"/>
                  <a:gd name="T67" fmla="*/ 114 h 125"/>
                  <a:gd name="T68" fmla="*/ 14 w 128"/>
                  <a:gd name="T69" fmla="*/ 118 h 125"/>
                  <a:gd name="T70" fmla="*/ 17 w 128"/>
                  <a:gd name="T71" fmla="*/ 118 h 125"/>
                  <a:gd name="T72" fmla="*/ 14 w 128"/>
                  <a:gd name="T73" fmla="*/ 122 h 125"/>
                  <a:gd name="T74" fmla="*/ 14 w 128"/>
                  <a:gd name="T75" fmla="*/ 122 h 125"/>
                  <a:gd name="T76" fmla="*/ 17 w 128"/>
                  <a:gd name="T77" fmla="*/ 125 h 125"/>
                  <a:gd name="T78" fmla="*/ 21 w 128"/>
                  <a:gd name="T79" fmla="*/ 125 h 125"/>
                  <a:gd name="T80" fmla="*/ 25 w 128"/>
                  <a:gd name="T81" fmla="*/ 122 h 125"/>
                  <a:gd name="T82" fmla="*/ 28 w 128"/>
                  <a:gd name="T83" fmla="*/ 122 h 125"/>
                  <a:gd name="T84" fmla="*/ 32 w 128"/>
                  <a:gd name="T85" fmla="*/ 125 h 125"/>
                  <a:gd name="T86" fmla="*/ 35 w 128"/>
                  <a:gd name="T87" fmla="*/ 125 h 125"/>
                  <a:gd name="T88" fmla="*/ 43 w 128"/>
                  <a:gd name="T89" fmla="*/ 125 h 125"/>
                  <a:gd name="T90" fmla="*/ 57 w 128"/>
                  <a:gd name="T91" fmla="*/ 114 h 125"/>
                  <a:gd name="T92" fmla="*/ 68 w 128"/>
                  <a:gd name="T93" fmla="*/ 114 h 125"/>
                  <a:gd name="T94" fmla="*/ 82 w 128"/>
                  <a:gd name="T95" fmla="*/ 10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8" h="125">
                    <a:moveTo>
                      <a:pt x="82" y="107"/>
                    </a:moveTo>
                    <a:lnTo>
                      <a:pt x="78" y="104"/>
                    </a:lnTo>
                    <a:lnTo>
                      <a:pt x="71" y="97"/>
                    </a:lnTo>
                    <a:lnTo>
                      <a:pt x="68" y="93"/>
                    </a:lnTo>
                    <a:lnTo>
                      <a:pt x="60" y="89"/>
                    </a:lnTo>
                    <a:lnTo>
                      <a:pt x="60" y="89"/>
                    </a:lnTo>
                    <a:lnTo>
                      <a:pt x="60" y="86"/>
                    </a:lnTo>
                    <a:lnTo>
                      <a:pt x="64" y="89"/>
                    </a:lnTo>
                    <a:lnTo>
                      <a:pt x="64" y="86"/>
                    </a:lnTo>
                    <a:lnTo>
                      <a:pt x="64" y="79"/>
                    </a:lnTo>
                    <a:lnTo>
                      <a:pt x="64" y="75"/>
                    </a:lnTo>
                    <a:lnTo>
                      <a:pt x="68" y="75"/>
                    </a:lnTo>
                    <a:lnTo>
                      <a:pt x="71" y="75"/>
                    </a:lnTo>
                    <a:lnTo>
                      <a:pt x="71" y="71"/>
                    </a:lnTo>
                    <a:lnTo>
                      <a:pt x="82" y="71"/>
                    </a:lnTo>
                    <a:lnTo>
                      <a:pt x="85" y="68"/>
                    </a:lnTo>
                    <a:lnTo>
                      <a:pt x="85" y="64"/>
                    </a:lnTo>
                    <a:lnTo>
                      <a:pt x="93" y="61"/>
                    </a:lnTo>
                    <a:lnTo>
                      <a:pt x="100" y="53"/>
                    </a:lnTo>
                    <a:lnTo>
                      <a:pt x="107" y="50"/>
                    </a:lnTo>
                    <a:lnTo>
                      <a:pt x="107" y="50"/>
                    </a:lnTo>
                    <a:lnTo>
                      <a:pt x="107" y="39"/>
                    </a:lnTo>
                    <a:lnTo>
                      <a:pt x="107" y="36"/>
                    </a:lnTo>
                    <a:lnTo>
                      <a:pt x="107" y="32"/>
                    </a:lnTo>
                    <a:lnTo>
                      <a:pt x="111" y="28"/>
                    </a:lnTo>
                    <a:lnTo>
                      <a:pt x="111" y="25"/>
                    </a:lnTo>
                    <a:lnTo>
                      <a:pt x="121" y="18"/>
                    </a:lnTo>
                    <a:lnTo>
                      <a:pt x="125" y="14"/>
                    </a:lnTo>
                    <a:lnTo>
                      <a:pt x="128" y="14"/>
                    </a:lnTo>
                    <a:lnTo>
                      <a:pt x="128" y="14"/>
                    </a:lnTo>
                    <a:lnTo>
                      <a:pt x="125" y="10"/>
                    </a:lnTo>
                    <a:lnTo>
                      <a:pt x="125" y="10"/>
                    </a:lnTo>
                    <a:lnTo>
                      <a:pt x="121" y="7"/>
                    </a:lnTo>
                    <a:lnTo>
                      <a:pt x="118" y="3"/>
                    </a:lnTo>
                    <a:lnTo>
                      <a:pt x="114" y="0"/>
                    </a:lnTo>
                    <a:lnTo>
                      <a:pt x="111" y="3"/>
                    </a:lnTo>
                    <a:lnTo>
                      <a:pt x="107" y="10"/>
                    </a:lnTo>
                    <a:lnTo>
                      <a:pt x="103" y="14"/>
                    </a:lnTo>
                    <a:lnTo>
                      <a:pt x="93" y="21"/>
                    </a:lnTo>
                    <a:lnTo>
                      <a:pt x="85" y="25"/>
                    </a:lnTo>
                    <a:lnTo>
                      <a:pt x="78" y="25"/>
                    </a:lnTo>
                    <a:lnTo>
                      <a:pt x="75" y="28"/>
                    </a:lnTo>
                    <a:lnTo>
                      <a:pt x="78" y="39"/>
                    </a:lnTo>
                    <a:lnTo>
                      <a:pt x="60" y="39"/>
                    </a:lnTo>
                    <a:lnTo>
                      <a:pt x="57" y="36"/>
                    </a:lnTo>
                    <a:lnTo>
                      <a:pt x="50" y="36"/>
                    </a:lnTo>
                    <a:lnTo>
                      <a:pt x="46" y="39"/>
                    </a:lnTo>
                    <a:lnTo>
                      <a:pt x="35" y="46"/>
                    </a:lnTo>
                    <a:lnTo>
                      <a:pt x="28" y="53"/>
                    </a:lnTo>
                    <a:lnTo>
                      <a:pt x="14" y="61"/>
                    </a:lnTo>
                    <a:lnTo>
                      <a:pt x="10" y="61"/>
                    </a:lnTo>
                    <a:lnTo>
                      <a:pt x="0" y="75"/>
                    </a:lnTo>
                    <a:lnTo>
                      <a:pt x="0" y="75"/>
                    </a:lnTo>
                    <a:lnTo>
                      <a:pt x="3" y="79"/>
                    </a:lnTo>
                    <a:lnTo>
                      <a:pt x="3" y="82"/>
                    </a:lnTo>
                    <a:lnTo>
                      <a:pt x="10" y="79"/>
                    </a:lnTo>
                    <a:lnTo>
                      <a:pt x="14" y="82"/>
                    </a:lnTo>
                    <a:lnTo>
                      <a:pt x="17" y="82"/>
                    </a:lnTo>
                    <a:lnTo>
                      <a:pt x="21" y="82"/>
                    </a:lnTo>
                    <a:lnTo>
                      <a:pt x="21" y="86"/>
                    </a:lnTo>
                    <a:lnTo>
                      <a:pt x="17" y="93"/>
                    </a:lnTo>
                    <a:lnTo>
                      <a:pt x="17" y="100"/>
                    </a:lnTo>
                    <a:lnTo>
                      <a:pt x="17" y="104"/>
                    </a:lnTo>
                    <a:lnTo>
                      <a:pt x="21" y="104"/>
                    </a:lnTo>
                    <a:lnTo>
                      <a:pt x="14" y="107"/>
                    </a:lnTo>
                    <a:lnTo>
                      <a:pt x="14" y="107"/>
                    </a:lnTo>
                    <a:lnTo>
                      <a:pt x="10" y="107"/>
                    </a:lnTo>
                    <a:lnTo>
                      <a:pt x="10" y="114"/>
                    </a:lnTo>
                    <a:lnTo>
                      <a:pt x="7" y="118"/>
                    </a:lnTo>
                    <a:lnTo>
                      <a:pt x="14" y="118"/>
                    </a:lnTo>
                    <a:lnTo>
                      <a:pt x="17" y="118"/>
                    </a:lnTo>
                    <a:lnTo>
                      <a:pt x="17" y="118"/>
                    </a:lnTo>
                    <a:lnTo>
                      <a:pt x="14" y="122"/>
                    </a:lnTo>
                    <a:lnTo>
                      <a:pt x="14" y="122"/>
                    </a:lnTo>
                    <a:lnTo>
                      <a:pt x="14" y="122"/>
                    </a:lnTo>
                    <a:lnTo>
                      <a:pt x="14" y="122"/>
                    </a:lnTo>
                    <a:lnTo>
                      <a:pt x="17" y="125"/>
                    </a:lnTo>
                    <a:lnTo>
                      <a:pt x="17" y="125"/>
                    </a:lnTo>
                    <a:lnTo>
                      <a:pt x="21" y="125"/>
                    </a:lnTo>
                    <a:lnTo>
                      <a:pt x="21" y="125"/>
                    </a:lnTo>
                    <a:lnTo>
                      <a:pt x="25" y="125"/>
                    </a:lnTo>
                    <a:lnTo>
                      <a:pt x="25" y="122"/>
                    </a:lnTo>
                    <a:lnTo>
                      <a:pt x="25" y="118"/>
                    </a:lnTo>
                    <a:lnTo>
                      <a:pt x="28" y="122"/>
                    </a:lnTo>
                    <a:lnTo>
                      <a:pt x="28" y="122"/>
                    </a:lnTo>
                    <a:lnTo>
                      <a:pt x="32" y="125"/>
                    </a:lnTo>
                    <a:lnTo>
                      <a:pt x="35" y="125"/>
                    </a:lnTo>
                    <a:lnTo>
                      <a:pt x="35" y="125"/>
                    </a:lnTo>
                    <a:lnTo>
                      <a:pt x="39" y="122"/>
                    </a:lnTo>
                    <a:lnTo>
                      <a:pt x="43" y="125"/>
                    </a:lnTo>
                    <a:lnTo>
                      <a:pt x="46" y="122"/>
                    </a:lnTo>
                    <a:lnTo>
                      <a:pt x="57" y="114"/>
                    </a:lnTo>
                    <a:lnTo>
                      <a:pt x="64" y="114"/>
                    </a:lnTo>
                    <a:lnTo>
                      <a:pt x="68" y="114"/>
                    </a:lnTo>
                    <a:lnTo>
                      <a:pt x="75" y="111"/>
                    </a:lnTo>
                    <a:lnTo>
                      <a:pt x="82" y="10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28" name="Freeform 1054">
                <a:extLst>
                  <a:ext uri="{FF2B5EF4-FFF2-40B4-BE49-F238E27FC236}">
                    <a16:creationId xmlns:a16="http://schemas.microsoft.com/office/drawing/2014/main" id="{07683254-8B64-42E3-9D6F-DAB8F73D60EF}"/>
                  </a:ext>
                </a:extLst>
              </p:cNvPr>
              <p:cNvSpPr>
                <a:spLocks/>
              </p:cNvSpPr>
              <p:nvPr/>
            </p:nvSpPr>
            <p:spPr bwMode="auto">
              <a:xfrm>
                <a:off x="5516" y="1548"/>
                <a:ext cx="645" cy="273"/>
              </a:xfrm>
              <a:custGeom>
                <a:avLst/>
                <a:gdLst>
                  <a:gd name="T0" fmla="*/ 15 w 645"/>
                  <a:gd name="T1" fmla="*/ 72 h 273"/>
                  <a:gd name="T2" fmla="*/ 47 w 645"/>
                  <a:gd name="T3" fmla="*/ 58 h 273"/>
                  <a:gd name="T4" fmla="*/ 90 w 645"/>
                  <a:gd name="T5" fmla="*/ 43 h 273"/>
                  <a:gd name="T6" fmla="*/ 115 w 645"/>
                  <a:gd name="T7" fmla="*/ 47 h 273"/>
                  <a:gd name="T8" fmla="*/ 144 w 645"/>
                  <a:gd name="T9" fmla="*/ 58 h 273"/>
                  <a:gd name="T10" fmla="*/ 187 w 645"/>
                  <a:gd name="T11" fmla="*/ 61 h 273"/>
                  <a:gd name="T12" fmla="*/ 205 w 645"/>
                  <a:gd name="T13" fmla="*/ 51 h 273"/>
                  <a:gd name="T14" fmla="*/ 205 w 645"/>
                  <a:gd name="T15" fmla="*/ 33 h 273"/>
                  <a:gd name="T16" fmla="*/ 215 w 645"/>
                  <a:gd name="T17" fmla="*/ 11 h 273"/>
                  <a:gd name="T18" fmla="*/ 237 w 645"/>
                  <a:gd name="T19" fmla="*/ 4 h 273"/>
                  <a:gd name="T20" fmla="*/ 269 w 645"/>
                  <a:gd name="T21" fmla="*/ 15 h 273"/>
                  <a:gd name="T22" fmla="*/ 291 w 645"/>
                  <a:gd name="T23" fmla="*/ 33 h 273"/>
                  <a:gd name="T24" fmla="*/ 309 w 645"/>
                  <a:gd name="T25" fmla="*/ 51 h 273"/>
                  <a:gd name="T26" fmla="*/ 351 w 645"/>
                  <a:gd name="T27" fmla="*/ 43 h 273"/>
                  <a:gd name="T28" fmla="*/ 384 w 645"/>
                  <a:gd name="T29" fmla="*/ 54 h 273"/>
                  <a:gd name="T30" fmla="*/ 409 w 645"/>
                  <a:gd name="T31" fmla="*/ 65 h 273"/>
                  <a:gd name="T32" fmla="*/ 445 w 645"/>
                  <a:gd name="T33" fmla="*/ 79 h 273"/>
                  <a:gd name="T34" fmla="*/ 488 w 645"/>
                  <a:gd name="T35" fmla="*/ 76 h 273"/>
                  <a:gd name="T36" fmla="*/ 534 w 645"/>
                  <a:gd name="T37" fmla="*/ 58 h 273"/>
                  <a:gd name="T38" fmla="*/ 566 w 645"/>
                  <a:gd name="T39" fmla="*/ 61 h 273"/>
                  <a:gd name="T40" fmla="*/ 581 w 645"/>
                  <a:gd name="T41" fmla="*/ 61 h 273"/>
                  <a:gd name="T42" fmla="*/ 566 w 645"/>
                  <a:gd name="T43" fmla="*/ 79 h 273"/>
                  <a:gd name="T44" fmla="*/ 566 w 645"/>
                  <a:gd name="T45" fmla="*/ 97 h 273"/>
                  <a:gd name="T46" fmla="*/ 566 w 645"/>
                  <a:gd name="T47" fmla="*/ 122 h 273"/>
                  <a:gd name="T48" fmla="*/ 609 w 645"/>
                  <a:gd name="T49" fmla="*/ 115 h 273"/>
                  <a:gd name="T50" fmla="*/ 634 w 645"/>
                  <a:gd name="T51" fmla="*/ 126 h 273"/>
                  <a:gd name="T52" fmla="*/ 642 w 645"/>
                  <a:gd name="T53" fmla="*/ 140 h 273"/>
                  <a:gd name="T54" fmla="*/ 627 w 645"/>
                  <a:gd name="T55" fmla="*/ 144 h 273"/>
                  <a:gd name="T56" fmla="*/ 591 w 645"/>
                  <a:gd name="T57" fmla="*/ 147 h 273"/>
                  <a:gd name="T58" fmla="*/ 556 w 645"/>
                  <a:gd name="T59" fmla="*/ 176 h 273"/>
                  <a:gd name="T60" fmla="*/ 534 w 645"/>
                  <a:gd name="T61" fmla="*/ 190 h 273"/>
                  <a:gd name="T62" fmla="*/ 506 w 645"/>
                  <a:gd name="T63" fmla="*/ 190 h 273"/>
                  <a:gd name="T64" fmla="*/ 484 w 645"/>
                  <a:gd name="T65" fmla="*/ 201 h 273"/>
                  <a:gd name="T66" fmla="*/ 470 w 645"/>
                  <a:gd name="T67" fmla="*/ 237 h 273"/>
                  <a:gd name="T68" fmla="*/ 441 w 645"/>
                  <a:gd name="T69" fmla="*/ 251 h 273"/>
                  <a:gd name="T70" fmla="*/ 412 w 645"/>
                  <a:gd name="T71" fmla="*/ 255 h 273"/>
                  <a:gd name="T72" fmla="*/ 380 w 645"/>
                  <a:gd name="T73" fmla="*/ 259 h 273"/>
                  <a:gd name="T74" fmla="*/ 355 w 645"/>
                  <a:gd name="T75" fmla="*/ 269 h 273"/>
                  <a:gd name="T76" fmla="*/ 337 w 645"/>
                  <a:gd name="T77" fmla="*/ 269 h 273"/>
                  <a:gd name="T78" fmla="*/ 309 w 645"/>
                  <a:gd name="T79" fmla="*/ 262 h 273"/>
                  <a:gd name="T80" fmla="*/ 280 w 645"/>
                  <a:gd name="T81" fmla="*/ 248 h 273"/>
                  <a:gd name="T82" fmla="*/ 251 w 645"/>
                  <a:gd name="T83" fmla="*/ 244 h 273"/>
                  <a:gd name="T84" fmla="*/ 176 w 645"/>
                  <a:gd name="T85" fmla="*/ 241 h 273"/>
                  <a:gd name="T86" fmla="*/ 158 w 645"/>
                  <a:gd name="T87" fmla="*/ 216 h 273"/>
                  <a:gd name="T88" fmla="*/ 144 w 645"/>
                  <a:gd name="T89" fmla="*/ 201 h 273"/>
                  <a:gd name="T90" fmla="*/ 108 w 645"/>
                  <a:gd name="T91" fmla="*/ 190 h 273"/>
                  <a:gd name="T92" fmla="*/ 90 w 645"/>
                  <a:gd name="T93" fmla="*/ 190 h 273"/>
                  <a:gd name="T94" fmla="*/ 58 w 645"/>
                  <a:gd name="T95" fmla="*/ 180 h 273"/>
                  <a:gd name="T96" fmla="*/ 61 w 645"/>
                  <a:gd name="T97" fmla="*/ 158 h 273"/>
                  <a:gd name="T98" fmla="*/ 47 w 645"/>
                  <a:gd name="T99" fmla="*/ 122 h 273"/>
                  <a:gd name="T100" fmla="*/ 29 w 645"/>
                  <a:gd name="T101" fmla="*/ 112 h 273"/>
                  <a:gd name="T102" fmla="*/ 4 w 645"/>
                  <a:gd name="T103" fmla="*/ 97 h 273"/>
                  <a:gd name="T104" fmla="*/ 0 w 645"/>
                  <a:gd name="T105" fmla="*/ 8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45" h="273">
                    <a:moveTo>
                      <a:pt x="0" y="86"/>
                    </a:moveTo>
                    <a:lnTo>
                      <a:pt x="4" y="79"/>
                    </a:lnTo>
                    <a:lnTo>
                      <a:pt x="8" y="72"/>
                    </a:lnTo>
                    <a:lnTo>
                      <a:pt x="15" y="72"/>
                    </a:lnTo>
                    <a:lnTo>
                      <a:pt x="22" y="68"/>
                    </a:lnTo>
                    <a:lnTo>
                      <a:pt x="29" y="65"/>
                    </a:lnTo>
                    <a:lnTo>
                      <a:pt x="36" y="61"/>
                    </a:lnTo>
                    <a:lnTo>
                      <a:pt x="47" y="58"/>
                    </a:lnTo>
                    <a:lnTo>
                      <a:pt x="58" y="51"/>
                    </a:lnTo>
                    <a:lnTo>
                      <a:pt x="72" y="47"/>
                    </a:lnTo>
                    <a:lnTo>
                      <a:pt x="79" y="43"/>
                    </a:lnTo>
                    <a:lnTo>
                      <a:pt x="90" y="43"/>
                    </a:lnTo>
                    <a:lnTo>
                      <a:pt x="97" y="43"/>
                    </a:lnTo>
                    <a:lnTo>
                      <a:pt x="104" y="43"/>
                    </a:lnTo>
                    <a:lnTo>
                      <a:pt x="108" y="47"/>
                    </a:lnTo>
                    <a:lnTo>
                      <a:pt x="115" y="47"/>
                    </a:lnTo>
                    <a:lnTo>
                      <a:pt x="122" y="47"/>
                    </a:lnTo>
                    <a:lnTo>
                      <a:pt x="129" y="47"/>
                    </a:lnTo>
                    <a:lnTo>
                      <a:pt x="140" y="58"/>
                    </a:lnTo>
                    <a:lnTo>
                      <a:pt x="144" y="58"/>
                    </a:lnTo>
                    <a:lnTo>
                      <a:pt x="147" y="61"/>
                    </a:lnTo>
                    <a:lnTo>
                      <a:pt x="165" y="58"/>
                    </a:lnTo>
                    <a:lnTo>
                      <a:pt x="172" y="61"/>
                    </a:lnTo>
                    <a:lnTo>
                      <a:pt x="187" y="61"/>
                    </a:lnTo>
                    <a:lnTo>
                      <a:pt x="201" y="58"/>
                    </a:lnTo>
                    <a:lnTo>
                      <a:pt x="205" y="58"/>
                    </a:lnTo>
                    <a:lnTo>
                      <a:pt x="205" y="54"/>
                    </a:lnTo>
                    <a:lnTo>
                      <a:pt x="205" y="51"/>
                    </a:lnTo>
                    <a:lnTo>
                      <a:pt x="205" y="47"/>
                    </a:lnTo>
                    <a:lnTo>
                      <a:pt x="208" y="40"/>
                    </a:lnTo>
                    <a:lnTo>
                      <a:pt x="208" y="36"/>
                    </a:lnTo>
                    <a:lnTo>
                      <a:pt x="205" y="33"/>
                    </a:lnTo>
                    <a:lnTo>
                      <a:pt x="205" y="25"/>
                    </a:lnTo>
                    <a:lnTo>
                      <a:pt x="205" y="22"/>
                    </a:lnTo>
                    <a:lnTo>
                      <a:pt x="208" y="15"/>
                    </a:lnTo>
                    <a:lnTo>
                      <a:pt x="215" y="11"/>
                    </a:lnTo>
                    <a:lnTo>
                      <a:pt x="223" y="7"/>
                    </a:lnTo>
                    <a:lnTo>
                      <a:pt x="226" y="0"/>
                    </a:lnTo>
                    <a:lnTo>
                      <a:pt x="230" y="0"/>
                    </a:lnTo>
                    <a:lnTo>
                      <a:pt x="237" y="4"/>
                    </a:lnTo>
                    <a:lnTo>
                      <a:pt x="244" y="7"/>
                    </a:lnTo>
                    <a:lnTo>
                      <a:pt x="258" y="7"/>
                    </a:lnTo>
                    <a:lnTo>
                      <a:pt x="262" y="15"/>
                    </a:lnTo>
                    <a:lnTo>
                      <a:pt x="269" y="15"/>
                    </a:lnTo>
                    <a:lnTo>
                      <a:pt x="280" y="15"/>
                    </a:lnTo>
                    <a:lnTo>
                      <a:pt x="287" y="18"/>
                    </a:lnTo>
                    <a:lnTo>
                      <a:pt x="291" y="22"/>
                    </a:lnTo>
                    <a:lnTo>
                      <a:pt x="291" y="33"/>
                    </a:lnTo>
                    <a:lnTo>
                      <a:pt x="291" y="40"/>
                    </a:lnTo>
                    <a:lnTo>
                      <a:pt x="294" y="40"/>
                    </a:lnTo>
                    <a:lnTo>
                      <a:pt x="298" y="43"/>
                    </a:lnTo>
                    <a:lnTo>
                      <a:pt x="309" y="51"/>
                    </a:lnTo>
                    <a:lnTo>
                      <a:pt x="319" y="51"/>
                    </a:lnTo>
                    <a:lnTo>
                      <a:pt x="330" y="51"/>
                    </a:lnTo>
                    <a:lnTo>
                      <a:pt x="341" y="47"/>
                    </a:lnTo>
                    <a:lnTo>
                      <a:pt x="351" y="43"/>
                    </a:lnTo>
                    <a:lnTo>
                      <a:pt x="362" y="43"/>
                    </a:lnTo>
                    <a:lnTo>
                      <a:pt x="380" y="51"/>
                    </a:lnTo>
                    <a:lnTo>
                      <a:pt x="384" y="54"/>
                    </a:lnTo>
                    <a:lnTo>
                      <a:pt x="384" y="54"/>
                    </a:lnTo>
                    <a:lnTo>
                      <a:pt x="387" y="54"/>
                    </a:lnTo>
                    <a:lnTo>
                      <a:pt x="394" y="58"/>
                    </a:lnTo>
                    <a:lnTo>
                      <a:pt x="402" y="61"/>
                    </a:lnTo>
                    <a:lnTo>
                      <a:pt x="409" y="65"/>
                    </a:lnTo>
                    <a:lnTo>
                      <a:pt x="416" y="68"/>
                    </a:lnTo>
                    <a:lnTo>
                      <a:pt x="423" y="76"/>
                    </a:lnTo>
                    <a:lnTo>
                      <a:pt x="437" y="76"/>
                    </a:lnTo>
                    <a:lnTo>
                      <a:pt x="445" y="79"/>
                    </a:lnTo>
                    <a:lnTo>
                      <a:pt x="452" y="79"/>
                    </a:lnTo>
                    <a:lnTo>
                      <a:pt x="463" y="79"/>
                    </a:lnTo>
                    <a:lnTo>
                      <a:pt x="466" y="79"/>
                    </a:lnTo>
                    <a:lnTo>
                      <a:pt x="488" y="76"/>
                    </a:lnTo>
                    <a:lnTo>
                      <a:pt x="502" y="72"/>
                    </a:lnTo>
                    <a:lnTo>
                      <a:pt x="513" y="72"/>
                    </a:lnTo>
                    <a:lnTo>
                      <a:pt x="523" y="61"/>
                    </a:lnTo>
                    <a:lnTo>
                      <a:pt x="534" y="58"/>
                    </a:lnTo>
                    <a:lnTo>
                      <a:pt x="545" y="54"/>
                    </a:lnTo>
                    <a:lnTo>
                      <a:pt x="552" y="58"/>
                    </a:lnTo>
                    <a:lnTo>
                      <a:pt x="559" y="61"/>
                    </a:lnTo>
                    <a:lnTo>
                      <a:pt x="566" y="61"/>
                    </a:lnTo>
                    <a:lnTo>
                      <a:pt x="574" y="61"/>
                    </a:lnTo>
                    <a:lnTo>
                      <a:pt x="577" y="58"/>
                    </a:lnTo>
                    <a:lnTo>
                      <a:pt x="581" y="61"/>
                    </a:lnTo>
                    <a:lnTo>
                      <a:pt x="581" y="61"/>
                    </a:lnTo>
                    <a:lnTo>
                      <a:pt x="581" y="61"/>
                    </a:lnTo>
                    <a:lnTo>
                      <a:pt x="577" y="65"/>
                    </a:lnTo>
                    <a:lnTo>
                      <a:pt x="570" y="72"/>
                    </a:lnTo>
                    <a:lnTo>
                      <a:pt x="566" y="79"/>
                    </a:lnTo>
                    <a:lnTo>
                      <a:pt x="566" y="79"/>
                    </a:lnTo>
                    <a:lnTo>
                      <a:pt x="566" y="86"/>
                    </a:lnTo>
                    <a:lnTo>
                      <a:pt x="566" y="90"/>
                    </a:lnTo>
                    <a:lnTo>
                      <a:pt x="566" y="97"/>
                    </a:lnTo>
                    <a:lnTo>
                      <a:pt x="563" y="101"/>
                    </a:lnTo>
                    <a:lnTo>
                      <a:pt x="563" y="108"/>
                    </a:lnTo>
                    <a:lnTo>
                      <a:pt x="563" y="115"/>
                    </a:lnTo>
                    <a:lnTo>
                      <a:pt x="566" y="122"/>
                    </a:lnTo>
                    <a:lnTo>
                      <a:pt x="581" y="122"/>
                    </a:lnTo>
                    <a:lnTo>
                      <a:pt x="591" y="122"/>
                    </a:lnTo>
                    <a:lnTo>
                      <a:pt x="602" y="122"/>
                    </a:lnTo>
                    <a:lnTo>
                      <a:pt x="609" y="115"/>
                    </a:lnTo>
                    <a:lnTo>
                      <a:pt x="617" y="112"/>
                    </a:lnTo>
                    <a:lnTo>
                      <a:pt x="620" y="115"/>
                    </a:lnTo>
                    <a:lnTo>
                      <a:pt x="624" y="119"/>
                    </a:lnTo>
                    <a:lnTo>
                      <a:pt x="634" y="126"/>
                    </a:lnTo>
                    <a:lnTo>
                      <a:pt x="638" y="129"/>
                    </a:lnTo>
                    <a:lnTo>
                      <a:pt x="638" y="137"/>
                    </a:lnTo>
                    <a:lnTo>
                      <a:pt x="638" y="137"/>
                    </a:lnTo>
                    <a:lnTo>
                      <a:pt x="642" y="140"/>
                    </a:lnTo>
                    <a:lnTo>
                      <a:pt x="645" y="144"/>
                    </a:lnTo>
                    <a:lnTo>
                      <a:pt x="642" y="147"/>
                    </a:lnTo>
                    <a:lnTo>
                      <a:pt x="634" y="147"/>
                    </a:lnTo>
                    <a:lnTo>
                      <a:pt x="627" y="144"/>
                    </a:lnTo>
                    <a:lnTo>
                      <a:pt x="617" y="147"/>
                    </a:lnTo>
                    <a:lnTo>
                      <a:pt x="609" y="147"/>
                    </a:lnTo>
                    <a:lnTo>
                      <a:pt x="599" y="147"/>
                    </a:lnTo>
                    <a:lnTo>
                      <a:pt x="591" y="147"/>
                    </a:lnTo>
                    <a:lnTo>
                      <a:pt x="584" y="155"/>
                    </a:lnTo>
                    <a:lnTo>
                      <a:pt x="566" y="173"/>
                    </a:lnTo>
                    <a:lnTo>
                      <a:pt x="559" y="176"/>
                    </a:lnTo>
                    <a:lnTo>
                      <a:pt x="556" y="176"/>
                    </a:lnTo>
                    <a:lnTo>
                      <a:pt x="552" y="176"/>
                    </a:lnTo>
                    <a:lnTo>
                      <a:pt x="549" y="176"/>
                    </a:lnTo>
                    <a:lnTo>
                      <a:pt x="541" y="183"/>
                    </a:lnTo>
                    <a:lnTo>
                      <a:pt x="534" y="190"/>
                    </a:lnTo>
                    <a:lnTo>
                      <a:pt x="523" y="194"/>
                    </a:lnTo>
                    <a:lnTo>
                      <a:pt x="516" y="194"/>
                    </a:lnTo>
                    <a:lnTo>
                      <a:pt x="509" y="194"/>
                    </a:lnTo>
                    <a:lnTo>
                      <a:pt x="506" y="190"/>
                    </a:lnTo>
                    <a:lnTo>
                      <a:pt x="498" y="187"/>
                    </a:lnTo>
                    <a:lnTo>
                      <a:pt x="491" y="190"/>
                    </a:lnTo>
                    <a:lnTo>
                      <a:pt x="488" y="194"/>
                    </a:lnTo>
                    <a:lnTo>
                      <a:pt x="484" y="201"/>
                    </a:lnTo>
                    <a:lnTo>
                      <a:pt x="480" y="205"/>
                    </a:lnTo>
                    <a:lnTo>
                      <a:pt x="488" y="216"/>
                    </a:lnTo>
                    <a:lnTo>
                      <a:pt x="491" y="219"/>
                    </a:lnTo>
                    <a:lnTo>
                      <a:pt x="470" y="237"/>
                    </a:lnTo>
                    <a:lnTo>
                      <a:pt x="466" y="241"/>
                    </a:lnTo>
                    <a:lnTo>
                      <a:pt x="459" y="248"/>
                    </a:lnTo>
                    <a:lnTo>
                      <a:pt x="452" y="248"/>
                    </a:lnTo>
                    <a:lnTo>
                      <a:pt x="441" y="251"/>
                    </a:lnTo>
                    <a:lnTo>
                      <a:pt x="430" y="255"/>
                    </a:lnTo>
                    <a:lnTo>
                      <a:pt x="430" y="255"/>
                    </a:lnTo>
                    <a:lnTo>
                      <a:pt x="420" y="251"/>
                    </a:lnTo>
                    <a:lnTo>
                      <a:pt x="412" y="255"/>
                    </a:lnTo>
                    <a:lnTo>
                      <a:pt x="402" y="251"/>
                    </a:lnTo>
                    <a:lnTo>
                      <a:pt x="398" y="255"/>
                    </a:lnTo>
                    <a:lnTo>
                      <a:pt x="384" y="259"/>
                    </a:lnTo>
                    <a:lnTo>
                      <a:pt x="380" y="259"/>
                    </a:lnTo>
                    <a:lnTo>
                      <a:pt x="377" y="262"/>
                    </a:lnTo>
                    <a:lnTo>
                      <a:pt x="373" y="262"/>
                    </a:lnTo>
                    <a:lnTo>
                      <a:pt x="366" y="266"/>
                    </a:lnTo>
                    <a:lnTo>
                      <a:pt x="355" y="269"/>
                    </a:lnTo>
                    <a:lnTo>
                      <a:pt x="348" y="273"/>
                    </a:lnTo>
                    <a:lnTo>
                      <a:pt x="344" y="273"/>
                    </a:lnTo>
                    <a:lnTo>
                      <a:pt x="341" y="273"/>
                    </a:lnTo>
                    <a:lnTo>
                      <a:pt x="337" y="269"/>
                    </a:lnTo>
                    <a:lnTo>
                      <a:pt x="334" y="269"/>
                    </a:lnTo>
                    <a:lnTo>
                      <a:pt x="323" y="269"/>
                    </a:lnTo>
                    <a:lnTo>
                      <a:pt x="316" y="266"/>
                    </a:lnTo>
                    <a:lnTo>
                      <a:pt x="309" y="262"/>
                    </a:lnTo>
                    <a:lnTo>
                      <a:pt x="298" y="259"/>
                    </a:lnTo>
                    <a:lnTo>
                      <a:pt x="287" y="255"/>
                    </a:lnTo>
                    <a:lnTo>
                      <a:pt x="283" y="251"/>
                    </a:lnTo>
                    <a:lnTo>
                      <a:pt x="280" y="248"/>
                    </a:lnTo>
                    <a:lnTo>
                      <a:pt x="276" y="248"/>
                    </a:lnTo>
                    <a:lnTo>
                      <a:pt x="262" y="244"/>
                    </a:lnTo>
                    <a:lnTo>
                      <a:pt x="255" y="241"/>
                    </a:lnTo>
                    <a:lnTo>
                      <a:pt x="251" y="244"/>
                    </a:lnTo>
                    <a:lnTo>
                      <a:pt x="194" y="244"/>
                    </a:lnTo>
                    <a:lnTo>
                      <a:pt x="187" y="244"/>
                    </a:lnTo>
                    <a:lnTo>
                      <a:pt x="183" y="244"/>
                    </a:lnTo>
                    <a:lnTo>
                      <a:pt x="176" y="241"/>
                    </a:lnTo>
                    <a:lnTo>
                      <a:pt x="172" y="234"/>
                    </a:lnTo>
                    <a:lnTo>
                      <a:pt x="165" y="230"/>
                    </a:lnTo>
                    <a:lnTo>
                      <a:pt x="162" y="223"/>
                    </a:lnTo>
                    <a:lnTo>
                      <a:pt x="158" y="216"/>
                    </a:lnTo>
                    <a:lnTo>
                      <a:pt x="154" y="212"/>
                    </a:lnTo>
                    <a:lnTo>
                      <a:pt x="151" y="205"/>
                    </a:lnTo>
                    <a:lnTo>
                      <a:pt x="147" y="205"/>
                    </a:lnTo>
                    <a:lnTo>
                      <a:pt x="144" y="201"/>
                    </a:lnTo>
                    <a:lnTo>
                      <a:pt x="129" y="198"/>
                    </a:lnTo>
                    <a:lnTo>
                      <a:pt x="122" y="198"/>
                    </a:lnTo>
                    <a:lnTo>
                      <a:pt x="119" y="194"/>
                    </a:lnTo>
                    <a:lnTo>
                      <a:pt x="108" y="190"/>
                    </a:lnTo>
                    <a:lnTo>
                      <a:pt x="104" y="187"/>
                    </a:lnTo>
                    <a:lnTo>
                      <a:pt x="97" y="187"/>
                    </a:lnTo>
                    <a:lnTo>
                      <a:pt x="94" y="190"/>
                    </a:lnTo>
                    <a:lnTo>
                      <a:pt x="90" y="190"/>
                    </a:lnTo>
                    <a:lnTo>
                      <a:pt x="76" y="187"/>
                    </a:lnTo>
                    <a:lnTo>
                      <a:pt x="65" y="183"/>
                    </a:lnTo>
                    <a:lnTo>
                      <a:pt x="61" y="183"/>
                    </a:lnTo>
                    <a:lnTo>
                      <a:pt x="58" y="180"/>
                    </a:lnTo>
                    <a:lnTo>
                      <a:pt x="58" y="176"/>
                    </a:lnTo>
                    <a:lnTo>
                      <a:pt x="61" y="169"/>
                    </a:lnTo>
                    <a:lnTo>
                      <a:pt x="61" y="165"/>
                    </a:lnTo>
                    <a:lnTo>
                      <a:pt x="61" y="158"/>
                    </a:lnTo>
                    <a:lnTo>
                      <a:pt x="58" y="147"/>
                    </a:lnTo>
                    <a:lnTo>
                      <a:pt x="54" y="137"/>
                    </a:lnTo>
                    <a:lnTo>
                      <a:pt x="51" y="129"/>
                    </a:lnTo>
                    <a:lnTo>
                      <a:pt x="47" y="122"/>
                    </a:lnTo>
                    <a:lnTo>
                      <a:pt x="43" y="119"/>
                    </a:lnTo>
                    <a:lnTo>
                      <a:pt x="40" y="115"/>
                    </a:lnTo>
                    <a:lnTo>
                      <a:pt x="33" y="115"/>
                    </a:lnTo>
                    <a:lnTo>
                      <a:pt x="29" y="112"/>
                    </a:lnTo>
                    <a:lnTo>
                      <a:pt x="26" y="115"/>
                    </a:lnTo>
                    <a:lnTo>
                      <a:pt x="18" y="112"/>
                    </a:lnTo>
                    <a:lnTo>
                      <a:pt x="15" y="108"/>
                    </a:lnTo>
                    <a:lnTo>
                      <a:pt x="4" y="97"/>
                    </a:lnTo>
                    <a:lnTo>
                      <a:pt x="0" y="90"/>
                    </a:lnTo>
                    <a:lnTo>
                      <a:pt x="0" y="86"/>
                    </a:lnTo>
                    <a:lnTo>
                      <a:pt x="0" y="86"/>
                    </a:lnTo>
                    <a:lnTo>
                      <a:pt x="0" y="8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29" name="Freeform 1055">
                <a:extLst>
                  <a:ext uri="{FF2B5EF4-FFF2-40B4-BE49-F238E27FC236}">
                    <a16:creationId xmlns:a16="http://schemas.microsoft.com/office/drawing/2014/main" id="{09F05CFC-CBDD-4915-B8D8-E96561D15BF6}"/>
                  </a:ext>
                </a:extLst>
              </p:cNvPr>
              <p:cNvSpPr>
                <a:spLocks/>
              </p:cNvSpPr>
              <p:nvPr/>
            </p:nvSpPr>
            <p:spPr bwMode="auto">
              <a:xfrm>
                <a:off x="5516" y="1548"/>
                <a:ext cx="645" cy="273"/>
              </a:xfrm>
              <a:custGeom>
                <a:avLst/>
                <a:gdLst>
                  <a:gd name="T0" fmla="*/ 15 w 645"/>
                  <a:gd name="T1" fmla="*/ 72 h 273"/>
                  <a:gd name="T2" fmla="*/ 47 w 645"/>
                  <a:gd name="T3" fmla="*/ 58 h 273"/>
                  <a:gd name="T4" fmla="*/ 90 w 645"/>
                  <a:gd name="T5" fmla="*/ 43 h 273"/>
                  <a:gd name="T6" fmla="*/ 115 w 645"/>
                  <a:gd name="T7" fmla="*/ 47 h 273"/>
                  <a:gd name="T8" fmla="*/ 144 w 645"/>
                  <a:gd name="T9" fmla="*/ 58 h 273"/>
                  <a:gd name="T10" fmla="*/ 187 w 645"/>
                  <a:gd name="T11" fmla="*/ 61 h 273"/>
                  <a:gd name="T12" fmla="*/ 205 w 645"/>
                  <a:gd name="T13" fmla="*/ 51 h 273"/>
                  <a:gd name="T14" fmla="*/ 205 w 645"/>
                  <a:gd name="T15" fmla="*/ 33 h 273"/>
                  <a:gd name="T16" fmla="*/ 215 w 645"/>
                  <a:gd name="T17" fmla="*/ 11 h 273"/>
                  <a:gd name="T18" fmla="*/ 237 w 645"/>
                  <a:gd name="T19" fmla="*/ 4 h 273"/>
                  <a:gd name="T20" fmla="*/ 269 w 645"/>
                  <a:gd name="T21" fmla="*/ 15 h 273"/>
                  <a:gd name="T22" fmla="*/ 291 w 645"/>
                  <a:gd name="T23" fmla="*/ 33 h 273"/>
                  <a:gd name="T24" fmla="*/ 309 w 645"/>
                  <a:gd name="T25" fmla="*/ 51 h 273"/>
                  <a:gd name="T26" fmla="*/ 351 w 645"/>
                  <a:gd name="T27" fmla="*/ 43 h 273"/>
                  <a:gd name="T28" fmla="*/ 384 w 645"/>
                  <a:gd name="T29" fmla="*/ 54 h 273"/>
                  <a:gd name="T30" fmla="*/ 409 w 645"/>
                  <a:gd name="T31" fmla="*/ 65 h 273"/>
                  <a:gd name="T32" fmla="*/ 445 w 645"/>
                  <a:gd name="T33" fmla="*/ 79 h 273"/>
                  <a:gd name="T34" fmla="*/ 488 w 645"/>
                  <a:gd name="T35" fmla="*/ 76 h 273"/>
                  <a:gd name="T36" fmla="*/ 534 w 645"/>
                  <a:gd name="T37" fmla="*/ 58 h 273"/>
                  <a:gd name="T38" fmla="*/ 566 w 645"/>
                  <a:gd name="T39" fmla="*/ 61 h 273"/>
                  <a:gd name="T40" fmla="*/ 581 w 645"/>
                  <a:gd name="T41" fmla="*/ 61 h 273"/>
                  <a:gd name="T42" fmla="*/ 566 w 645"/>
                  <a:gd name="T43" fmla="*/ 79 h 273"/>
                  <a:gd name="T44" fmla="*/ 566 w 645"/>
                  <a:gd name="T45" fmla="*/ 97 h 273"/>
                  <a:gd name="T46" fmla="*/ 566 w 645"/>
                  <a:gd name="T47" fmla="*/ 122 h 273"/>
                  <a:gd name="T48" fmla="*/ 609 w 645"/>
                  <a:gd name="T49" fmla="*/ 115 h 273"/>
                  <a:gd name="T50" fmla="*/ 634 w 645"/>
                  <a:gd name="T51" fmla="*/ 126 h 273"/>
                  <a:gd name="T52" fmla="*/ 642 w 645"/>
                  <a:gd name="T53" fmla="*/ 140 h 273"/>
                  <a:gd name="T54" fmla="*/ 627 w 645"/>
                  <a:gd name="T55" fmla="*/ 144 h 273"/>
                  <a:gd name="T56" fmla="*/ 591 w 645"/>
                  <a:gd name="T57" fmla="*/ 147 h 273"/>
                  <a:gd name="T58" fmla="*/ 556 w 645"/>
                  <a:gd name="T59" fmla="*/ 176 h 273"/>
                  <a:gd name="T60" fmla="*/ 534 w 645"/>
                  <a:gd name="T61" fmla="*/ 190 h 273"/>
                  <a:gd name="T62" fmla="*/ 506 w 645"/>
                  <a:gd name="T63" fmla="*/ 190 h 273"/>
                  <a:gd name="T64" fmla="*/ 484 w 645"/>
                  <a:gd name="T65" fmla="*/ 201 h 273"/>
                  <a:gd name="T66" fmla="*/ 470 w 645"/>
                  <a:gd name="T67" fmla="*/ 237 h 273"/>
                  <a:gd name="T68" fmla="*/ 441 w 645"/>
                  <a:gd name="T69" fmla="*/ 251 h 273"/>
                  <a:gd name="T70" fmla="*/ 412 w 645"/>
                  <a:gd name="T71" fmla="*/ 255 h 273"/>
                  <a:gd name="T72" fmla="*/ 380 w 645"/>
                  <a:gd name="T73" fmla="*/ 259 h 273"/>
                  <a:gd name="T74" fmla="*/ 355 w 645"/>
                  <a:gd name="T75" fmla="*/ 269 h 273"/>
                  <a:gd name="T76" fmla="*/ 337 w 645"/>
                  <a:gd name="T77" fmla="*/ 269 h 273"/>
                  <a:gd name="T78" fmla="*/ 309 w 645"/>
                  <a:gd name="T79" fmla="*/ 262 h 273"/>
                  <a:gd name="T80" fmla="*/ 280 w 645"/>
                  <a:gd name="T81" fmla="*/ 248 h 273"/>
                  <a:gd name="T82" fmla="*/ 251 w 645"/>
                  <a:gd name="T83" fmla="*/ 244 h 273"/>
                  <a:gd name="T84" fmla="*/ 176 w 645"/>
                  <a:gd name="T85" fmla="*/ 241 h 273"/>
                  <a:gd name="T86" fmla="*/ 158 w 645"/>
                  <a:gd name="T87" fmla="*/ 216 h 273"/>
                  <a:gd name="T88" fmla="*/ 144 w 645"/>
                  <a:gd name="T89" fmla="*/ 201 h 273"/>
                  <a:gd name="T90" fmla="*/ 108 w 645"/>
                  <a:gd name="T91" fmla="*/ 190 h 273"/>
                  <a:gd name="T92" fmla="*/ 90 w 645"/>
                  <a:gd name="T93" fmla="*/ 190 h 273"/>
                  <a:gd name="T94" fmla="*/ 58 w 645"/>
                  <a:gd name="T95" fmla="*/ 180 h 273"/>
                  <a:gd name="T96" fmla="*/ 61 w 645"/>
                  <a:gd name="T97" fmla="*/ 158 h 273"/>
                  <a:gd name="T98" fmla="*/ 47 w 645"/>
                  <a:gd name="T99" fmla="*/ 122 h 273"/>
                  <a:gd name="T100" fmla="*/ 29 w 645"/>
                  <a:gd name="T101" fmla="*/ 112 h 273"/>
                  <a:gd name="T102" fmla="*/ 4 w 645"/>
                  <a:gd name="T103" fmla="*/ 97 h 273"/>
                  <a:gd name="T104" fmla="*/ 0 w 645"/>
                  <a:gd name="T105" fmla="*/ 8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45" h="273">
                    <a:moveTo>
                      <a:pt x="0" y="86"/>
                    </a:moveTo>
                    <a:lnTo>
                      <a:pt x="4" y="79"/>
                    </a:lnTo>
                    <a:lnTo>
                      <a:pt x="8" y="72"/>
                    </a:lnTo>
                    <a:lnTo>
                      <a:pt x="15" y="72"/>
                    </a:lnTo>
                    <a:lnTo>
                      <a:pt x="22" y="68"/>
                    </a:lnTo>
                    <a:lnTo>
                      <a:pt x="29" y="65"/>
                    </a:lnTo>
                    <a:lnTo>
                      <a:pt x="36" y="61"/>
                    </a:lnTo>
                    <a:lnTo>
                      <a:pt x="47" y="58"/>
                    </a:lnTo>
                    <a:lnTo>
                      <a:pt x="58" y="51"/>
                    </a:lnTo>
                    <a:lnTo>
                      <a:pt x="72" y="47"/>
                    </a:lnTo>
                    <a:lnTo>
                      <a:pt x="79" y="43"/>
                    </a:lnTo>
                    <a:lnTo>
                      <a:pt x="90" y="43"/>
                    </a:lnTo>
                    <a:lnTo>
                      <a:pt x="97" y="43"/>
                    </a:lnTo>
                    <a:lnTo>
                      <a:pt x="104" y="43"/>
                    </a:lnTo>
                    <a:lnTo>
                      <a:pt x="108" y="47"/>
                    </a:lnTo>
                    <a:lnTo>
                      <a:pt x="115" y="47"/>
                    </a:lnTo>
                    <a:lnTo>
                      <a:pt x="122" y="47"/>
                    </a:lnTo>
                    <a:lnTo>
                      <a:pt x="129" y="47"/>
                    </a:lnTo>
                    <a:lnTo>
                      <a:pt x="140" y="58"/>
                    </a:lnTo>
                    <a:lnTo>
                      <a:pt x="144" y="58"/>
                    </a:lnTo>
                    <a:lnTo>
                      <a:pt x="147" y="61"/>
                    </a:lnTo>
                    <a:lnTo>
                      <a:pt x="165" y="58"/>
                    </a:lnTo>
                    <a:lnTo>
                      <a:pt x="172" y="61"/>
                    </a:lnTo>
                    <a:lnTo>
                      <a:pt x="187" y="61"/>
                    </a:lnTo>
                    <a:lnTo>
                      <a:pt x="201" y="58"/>
                    </a:lnTo>
                    <a:lnTo>
                      <a:pt x="205" y="58"/>
                    </a:lnTo>
                    <a:lnTo>
                      <a:pt x="205" y="54"/>
                    </a:lnTo>
                    <a:lnTo>
                      <a:pt x="205" y="51"/>
                    </a:lnTo>
                    <a:lnTo>
                      <a:pt x="205" y="47"/>
                    </a:lnTo>
                    <a:lnTo>
                      <a:pt x="208" y="40"/>
                    </a:lnTo>
                    <a:lnTo>
                      <a:pt x="208" y="36"/>
                    </a:lnTo>
                    <a:lnTo>
                      <a:pt x="205" y="33"/>
                    </a:lnTo>
                    <a:lnTo>
                      <a:pt x="205" y="25"/>
                    </a:lnTo>
                    <a:lnTo>
                      <a:pt x="205" y="22"/>
                    </a:lnTo>
                    <a:lnTo>
                      <a:pt x="208" y="15"/>
                    </a:lnTo>
                    <a:lnTo>
                      <a:pt x="215" y="11"/>
                    </a:lnTo>
                    <a:lnTo>
                      <a:pt x="223" y="7"/>
                    </a:lnTo>
                    <a:lnTo>
                      <a:pt x="226" y="0"/>
                    </a:lnTo>
                    <a:lnTo>
                      <a:pt x="230" y="0"/>
                    </a:lnTo>
                    <a:lnTo>
                      <a:pt x="237" y="4"/>
                    </a:lnTo>
                    <a:lnTo>
                      <a:pt x="244" y="7"/>
                    </a:lnTo>
                    <a:lnTo>
                      <a:pt x="258" y="7"/>
                    </a:lnTo>
                    <a:lnTo>
                      <a:pt x="262" y="15"/>
                    </a:lnTo>
                    <a:lnTo>
                      <a:pt x="269" y="15"/>
                    </a:lnTo>
                    <a:lnTo>
                      <a:pt x="280" y="15"/>
                    </a:lnTo>
                    <a:lnTo>
                      <a:pt x="287" y="18"/>
                    </a:lnTo>
                    <a:lnTo>
                      <a:pt x="291" y="22"/>
                    </a:lnTo>
                    <a:lnTo>
                      <a:pt x="291" y="33"/>
                    </a:lnTo>
                    <a:lnTo>
                      <a:pt x="291" y="40"/>
                    </a:lnTo>
                    <a:lnTo>
                      <a:pt x="294" y="40"/>
                    </a:lnTo>
                    <a:lnTo>
                      <a:pt x="298" y="43"/>
                    </a:lnTo>
                    <a:lnTo>
                      <a:pt x="309" y="51"/>
                    </a:lnTo>
                    <a:lnTo>
                      <a:pt x="319" y="51"/>
                    </a:lnTo>
                    <a:lnTo>
                      <a:pt x="330" y="51"/>
                    </a:lnTo>
                    <a:lnTo>
                      <a:pt x="341" y="47"/>
                    </a:lnTo>
                    <a:lnTo>
                      <a:pt x="351" y="43"/>
                    </a:lnTo>
                    <a:lnTo>
                      <a:pt x="362" y="43"/>
                    </a:lnTo>
                    <a:lnTo>
                      <a:pt x="380" y="51"/>
                    </a:lnTo>
                    <a:lnTo>
                      <a:pt x="384" y="54"/>
                    </a:lnTo>
                    <a:lnTo>
                      <a:pt x="384" y="54"/>
                    </a:lnTo>
                    <a:lnTo>
                      <a:pt x="387" y="54"/>
                    </a:lnTo>
                    <a:lnTo>
                      <a:pt x="394" y="58"/>
                    </a:lnTo>
                    <a:lnTo>
                      <a:pt x="402" y="61"/>
                    </a:lnTo>
                    <a:lnTo>
                      <a:pt x="409" y="65"/>
                    </a:lnTo>
                    <a:lnTo>
                      <a:pt x="416" y="68"/>
                    </a:lnTo>
                    <a:lnTo>
                      <a:pt x="423" y="76"/>
                    </a:lnTo>
                    <a:lnTo>
                      <a:pt x="437" y="76"/>
                    </a:lnTo>
                    <a:lnTo>
                      <a:pt x="445" y="79"/>
                    </a:lnTo>
                    <a:lnTo>
                      <a:pt x="452" y="79"/>
                    </a:lnTo>
                    <a:lnTo>
                      <a:pt x="463" y="79"/>
                    </a:lnTo>
                    <a:lnTo>
                      <a:pt x="466" y="79"/>
                    </a:lnTo>
                    <a:lnTo>
                      <a:pt x="488" y="76"/>
                    </a:lnTo>
                    <a:lnTo>
                      <a:pt x="502" y="72"/>
                    </a:lnTo>
                    <a:lnTo>
                      <a:pt x="513" y="72"/>
                    </a:lnTo>
                    <a:lnTo>
                      <a:pt x="523" y="61"/>
                    </a:lnTo>
                    <a:lnTo>
                      <a:pt x="534" y="58"/>
                    </a:lnTo>
                    <a:lnTo>
                      <a:pt x="545" y="54"/>
                    </a:lnTo>
                    <a:lnTo>
                      <a:pt x="552" y="58"/>
                    </a:lnTo>
                    <a:lnTo>
                      <a:pt x="559" y="61"/>
                    </a:lnTo>
                    <a:lnTo>
                      <a:pt x="566" y="61"/>
                    </a:lnTo>
                    <a:lnTo>
                      <a:pt x="574" y="61"/>
                    </a:lnTo>
                    <a:lnTo>
                      <a:pt x="577" y="58"/>
                    </a:lnTo>
                    <a:lnTo>
                      <a:pt x="581" y="61"/>
                    </a:lnTo>
                    <a:lnTo>
                      <a:pt x="581" y="61"/>
                    </a:lnTo>
                    <a:lnTo>
                      <a:pt x="581" y="61"/>
                    </a:lnTo>
                    <a:lnTo>
                      <a:pt x="577" y="65"/>
                    </a:lnTo>
                    <a:lnTo>
                      <a:pt x="570" y="72"/>
                    </a:lnTo>
                    <a:lnTo>
                      <a:pt x="566" y="79"/>
                    </a:lnTo>
                    <a:lnTo>
                      <a:pt x="566" y="79"/>
                    </a:lnTo>
                    <a:lnTo>
                      <a:pt x="566" y="86"/>
                    </a:lnTo>
                    <a:lnTo>
                      <a:pt x="566" y="90"/>
                    </a:lnTo>
                    <a:lnTo>
                      <a:pt x="566" y="97"/>
                    </a:lnTo>
                    <a:lnTo>
                      <a:pt x="563" y="101"/>
                    </a:lnTo>
                    <a:lnTo>
                      <a:pt x="563" y="108"/>
                    </a:lnTo>
                    <a:lnTo>
                      <a:pt x="563" y="115"/>
                    </a:lnTo>
                    <a:lnTo>
                      <a:pt x="566" y="122"/>
                    </a:lnTo>
                    <a:lnTo>
                      <a:pt x="581" y="122"/>
                    </a:lnTo>
                    <a:lnTo>
                      <a:pt x="591" y="122"/>
                    </a:lnTo>
                    <a:lnTo>
                      <a:pt x="602" y="122"/>
                    </a:lnTo>
                    <a:lnTo>
                      <a:pt x="609" y="115"/>
                    </a:lnTo>
                    <a:lnTo>
                      <a:pt x="617" y="112"/>
                    </a:lnTo>
                    <a:lnTo>
                      <a:pt x="620" y="115"/>
                    </a:lnTo>
                    <a:lnTo>
                      <a:pt x="624" y="119"/>
                    </a:lnTo>
                    <a:lnTo>
                      <a:pt x="634" y="126"/>
                    </a:lnTo>
                    <a:lnTo>
                      <a:pt x="638" y="129"/>
                    </a:lnTo>
                    <a:lnTo>
                      <a:pt x="638" y="137"/>
                    </a:lnTo>
                    <a:lnTo>
                      <a:pt x="638" y="137"/>
                    </a:lnTo>
                    <a:lnTo>
                      <a:pt x="642" y="140"/>
                    </a:lnTo>
                    <a:lnTo>
                      <a:pt x="645" y="144"/>
                    </a:lnTo>
                    <a:lnTo>
                      <a:pt x="642" y="147"/>
                    </a:lnTo>
                    <a:lnTo>
                      <a:pt x="634" y="147"/>
                    </a:lnTo>
                    <a:lnTo>
                      <a:pt x="627" y="144"/>
                    </a:lnTo>
                    <a:lnTo>
                      <a:pt x="617" y="147"/>
                    </a:lnTo>
                    <a:lnTo>
                      <a:pt x="609" y="147"/>
                    </a:lnTo>
                    <a:lnTo>
                      <a:pt x="599" y="147"/>
                    </a:lnTo>
                    <a:lnTo>
                      <a:pt x="591" y="147"/>
                    </a:lnTo>
                    <a:lnTo>
                      <a:pt x="584" y="155"/>
                    </a:lnTo>
                    <a:lnTo>
                      <a:pt x="566" y="173"/>
                    </a:lnTo>
                    <a:lnTo>
                      <a:pt x="559" y="176"/>
                    </a:lnTo>
                    <a:lnTo>
                      <a:pt x="556" y="176"/>
                    </a:lnTo>
                    <a:lnTo>
                      <a:pt x="552" y="176"/>
                    </a:lnTo>
                    <a:lnTo>
                      <a:pt x="549" y="176"/>
                    </a:lnTo>
                    <a:lnTo>
                      <a:pt x="541" y="183"/>
                    </a:lnTo>
                    <a:lnTo>
                      <a:pt x="534" y="190"/>
                    </a:lnTo>
                    <a:lnTo>
                      <a:pt x="523" y="194"/>
                    </a:lnTo>
                    <a:lnTo>
                      <a:pt x="516" y="194"/>
                    </a:lnTo>
                    <a:lnTo>
                      <a:pt x="509" y="194"/>
                    </a:lnTo>
                    <a:lnTo>
                      <a:pt x="506" y="190"/>
                    </a:lnTo>
                    <a:lnTo>
                      <a:pt x="498" y="187"/>
                    </a:lnTo>
                    <a:lnTo>
                      <a:pt x="491" y="190"/>
                    </a:lnTo>
                    <a:lnTo>
                      <a:pt x="488" y="194"/>
                    </a:lnTo>
                    <a:lnTo>
                      <a:pt x="484" y="201"/>
                    </a:lnTo>
                    <a:lnTo>
                      <a:pt x="480" y="205"/>
                    </a:lnTo>
                    <a:lnTo>
                      <a:pt x="488" y="216"/>
                    </a:lnTo>
                    <a:lnTo>
                      <a:pt x="491" y="219"/>
                    </a:lnTo>
                    <a:lnTo>
                      <a:pt x="470" y="237"/>
                    </a:lnTo>
                    <a:lnTo>
                      <a:pt x="466" y="241"/>
                    </a:lnTo>
                    <a:lnTo>
                      <a:pt x="459" y="248"/>
                    </a:lnTo>
                    <a:lnTo>
                      <a:pt x="452" y="248"/>
                    </a:lnTo>
                    <a:lnTo>
                      <a:pt x="441" y="251"/>
                    </a:lnTo>
                    <a:lnTo>
                      <a:pt x="430" y="255"/>
                    </a:lnTo>
                    <a:lnTo>
                      <a:pt x="430" y="255"/>
                    </a:lnTo>
                    <a:lnTo>
                      <a:pt x="420" y="251"/>
                    </a:lnTo>
                    <a:lnTo>
                      <a:pt x="412" y="255"/>
                    </a:lnTo>
                    <a:lnTo>
                      <a:pt x="402" y="251"/>
                    </a:lnTo>
                    <a:lnTo>
                      <a:pt x="398" y="255"/>
                    </a:lnTo>
                    <a:lnTo>
                      <a:pt x="384" y="259"/>
                    </a:lnTo>
                    <a:lnTo>
                      <a:pt x="380" y="259"/>
                    </a:lnTo>
                    <a:lnTo>
                      <a:pt x="377" y="262"/>
                    </a:lnTo>
                    <a:lnTo>
                      <a:pt x="373" y="262"/>
                    </a:lnTo>
                    <a:lnTo>
                      <a:pt x="366" y="266"/>
                    </a:lnTo>
                    <a:lnTo>
                      <a:pt x="355" y="269"/>
                    </a:lnTo>
                    <a:lnTo>
                      <a:pt x="348" y="273"/>
                    </a:lnTo>
                    <a:lnTo>
                      <a:pt x="344" y="273"/>
                    </a:lnTo>
                    <a:lnTo>
                      <a:pt x="341" y="273"/>
                    </a:lnTo>
                    <a:lnTo>
                      <a:pt x="337" y="269"/>
                    </a:lnTo>
                    <a:lnTo>
                      <a:pt x="334" y="269"/>
                    </a:lnTo>
                    <a:lnTo>
                      <a:pt x="323" y="269"/>
                    </a:lnTo>
                    <a:lnTo>
                      <a:pt x="316" y="266"/>
                    </a:lnTo>
                    <a:lnTo>
                      <a:pt x="309" y="262"/>
                    </a:lnTo>
                    <a:lnTo>
                      <a:pt x="298" y="259"/>
                    </a:lnTo>
                    <a:lnTo>
                      <a:pt x="287" y="255"/>
                    </a:lnTo>
                    <a:lnTo>
                      <a:pt x="283" y="251"/>
                    </a:lnTo>
                    <a:lnTo>
                      <a:pt x="280" y="248"/>
                    </a:lnTo>
                    <a:lnTo>
                      <a:pt x="276" y="248"/>
                    </a:lnTo>
                    <a:lnTo>
                      <a:pt x="262" y="244"/>
                    </a:lnTo>
                    <a:lnTo>
                      <a:pt x="255" y="241"/>
                    </a:lnTo>
                    <a:lnTo>
                      <a:pt x="251" y="244"/>
                    </a:lnTo>
                    <a:lnTo>
                      <a:pt x="194" y="244"/>
                    </a:lnTo>
                    <a:lnTo>
                      <a:pt x="187" y="244"/>
                    </a:lnTo>
                    <a:lnTo>
                      <a:pt x="183" y="244"/>
                    </a:lnTo>
                    <a:lnTo>
                      <a:pt x="176" y="241"/>
                    </a:lnTo>
                    <a:lnTo>
                      <a:pt x="172" y="234"/>
                    </a:lnTo>
                    <a:lnTo>
                      <a:pt x="165" y="230"/>
                    </a:lnTo>
                    <a:lnTo>
                      <a:pt x="162" y="223"/>
                    </a:lnTo>
                    <a:lnTo>
                      <a:pt x="158" y="216"/>
                    </a:lnTo>
                    <a:lnTo>
                      <a:pt x="154" y="212"/>
                    </a:lnTo>
                    <a:lnTo>
                      <a:pt x="151" y="205"/>
                    </a:lnTo>
                    <a:lnTo>
                      <a:pt x="147" y="205"/>
                    </a:lnTo>
                    <a:lnTo>
                      <a:pt x="144" y="201"/>
                    </a:lnTo>
                    <a:lnTo>
                      <a:pt x="129" y="198"/>
                    </a:lnTo>
                    <a:lnTo>
                      <a:pt x="122" y="198"/>
                    </a:lnTo>
                    <a:lnTo>
                      <a:pt x="119" y="194"/>
                    </a:lnTo>
                    <a:lnTo>
                      <a:pt x="108" y="190"/>
                    </a:lnTo>
                    <a:lnTo>
                      <a:pt x="104" y="187"/>
                    </a:lnTo>
                    <a:lnTo>
                      <a:pt x="97" y="187"/>
                    </a:lnTo>
                    <a:lnTo>
                      <a:pt x="94" y="190"/>
                    </a:lnTo>
                    <a:lnTo>
                      <a:pt x="90" y="190"/>
                    </a:lnTo>
                    <a:lnTo>
                      <a:pt x="76" y="187"/>
                    </a:lnTo>
                    <a:lnTo>
                      <a:pt x="65" y="183"/>
                    </a:lnTo>
                    <a:lnTo>
                      <a:pt x="61" y="183"/>
                    </a:lnTo>
                    <a:lnTo>
                      <a:pt x="58" y="180"/>
                    </a:lnTo>
                    <a:lnTo>
                      <a:pt x="58" y="176"/>
                    </a:lnTo>
                    <a:lnTo>
                      <a:pt x="61" y="169"/>
                    </a:lnTo>
                    <a:lnTo>
                      <a:pt x="61" y="165"/>
                    </a:lnTo>
                    <a:lnTo>
                      <a:pt x="61" y="158"/>
                    </a:lnTo>
                    <a:lnTo>
                      <a:pt x="58" y="147"/>
                    </a:lnTo>
                    <a:lnTo>
                      <a:pt x="54" y="137"/>
                    </a:lnTo>
                    <a:lnTo>
                      <a:pt x="51" y="129"/>
                    </a:lnTo>
                    <a:lnTo>
                      <a:pt x="47" y="122"/>
                    </a:lnTo>
                    <a:lnTo>
                      <a:pt x="43" y="119"/>
                    </a:lnTo>
                    <a:lnTo>
                      <a:pt x="40" y="115"/>
                    </a:lnTo>
                    <a:lnTo>
                      <a:pt x="33" y="115"/>
                    </a:lnTo>
                    <a:lnTo>
                      <a:pt x="29" y="112"/>
                    </a:lnTo>
                    <a:lnTo>
                      <a:pt x="26" y="115"/>
                    </a:lnTo>
                    <a:lnTo>
                      <a:pt x="18" y="112"/>
                    </a:lnTo>
                    <a:lnTo>
                      <a:pt x="15" y="108"/>
                    </a:lnTo>
                    <a:lnTo>
                      <a:pt x="4" y="97"/>
                    </a:lnTo>
                    <a:lnTo>
                      <a:pt x="0" y="90"/>
                    </a:lnTo>
                    <a:lnTo>
                      <a:pt x="0" y="86"/>
                    </a:lnTo>
                    <a:lnTo>
                      <a:pt x="0" y="86"/>
                    </a:lnTo>
                    <a:lnTo>
                      <a:pt x="0" y="86"/>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30" name="Freeform 1056">
                <a:extLst>
                  <a:ext uri="{FF2B5EF4-FFF2-40B4-BE49-F238E27FC236}">
                    <a16:creationId xmlns:a16="http://schemas.microsoft.com/office/drawing/2014/main" id="{561AA9F2-4F11-4B2B-BA2A-1D6E43F88B0C}"/>
                  </a:ext>
                </a:extLst>
              </p:cNvPr>
              <p:cNvSpPr>
                <a:spLocks/>
              </p:cNvSpPr>
              <p:nvPr/>
            </p:nvSpPr>
            <p:spPr bwMode="auto">
              <a:xfrm>
                <a:off x="5957" y="2582"/>
                <a:ext cx="201" cy="122"/>
              </a:xfrm>
              <a:custGeom>
                <a:avLst/>
                <a:gdLst>
                  <a:gd name="T0" fmla="*/ 93 w 201"/>
                  <a:gd name="T1" fmla="*/ 50 h 122"/>
                  <a:gd name="T2" fmla="*/ 100 w 201"/>
                  <a:gd name="T3" fmla="*/ 57 h 122"/>
                  <a:gd name="T4" fmla="*/ 108 w 201"/>
                  <a:gd name="T5" fmla="*/ 57 h 122"/>
                  <a:gd name="T6" fmla="*/ 108 w 201"/>
                  <a:gd name="T7" fmla="*/ 43 h 122"/>
                  <a:gd name="T8" fmla="*/ 115 w 201"/>
                  <a:gd name="T9" fmla="*/ 46 h 122"/>
                  <a:gd name="T10" fmla="*/ 118 w 201"/>
                  <a:gd name="T11" fmla="*/ 50 h 122"/>
                  <a:gd name="T12" fmla="*/ 122 w 201"/>
                  <a:gd name="T13" fmla="*/ 46 h 122"/>
                  <a:gd name="T14" fmla="*/ 118 w 201"/>
                  <a:gd name="T15" fmla="*/ 39 h 122"/>
                  <a:gd name="T16" fmla="*/ 122 w 201"/>
                  <a:gd name="T17" fmla="*/ 35 h 122"/>
                  <a:gd name="T18" fmla="*/ 122 w 201"/>
                  <a:gd name="T19" fmla="*/ 28 h 122"/>
                  <a:gd name="T20" fmla="*/ 133 w 201"/>
                  <a:gd name="T21" fmla="*/ 21 h 122"/>
                  <a:gd name="T22" fmla="*/ 143 w 201"/>
                  <a:gd name="T23" fmla="*/ 7 h 122"/>
                  <a:gd name="T24" fmla="*/ 147 w 201"/>
                  <a:gd name="T25" fmla="*/ 0 h 122"/>
                  <a:gd name="T26" fmla="*/ 147 w 201"/>
                  <a:gd name="T27" fmla="*/ 3 h 122"/>
                  <a:gd name="T28" fmla="*/ 150 w 201"/>
                  <a:gd name="T29" fmla="*/ 3 h 122"/>
                  <a:gd name="T30" fmla="*/ 158 w 201"/>
                  <a:gd name="T31" fmla="*/ 0 h 122"/>
                  <a:gd name="T32" fmla="*/ 161 w 201"/>
                  <a:gd name="T33" fmla="*/ 7 h 122"/>
                  <a:gd name="T34" fmla="*/ 165 w 201"/>
                  <a:gd name="T35" fmla="*/ 14 h 122"/>
                  <a:gd name="T36" fmla="*/ 168 w 201"/>
                  <a:gd name="T37" fmla="*/ 21 h 122"/>
                  <a:gd name="T38" fmla="*/ 172 w 201"/>
                  <a:gd name="T39" fmla="*/ 17 h 122"/>
                  <a:gd name="T40" fmla="*/ 172 w 201"/>
                  <a:gd name="T41" fmla="*/ 25 h 122"/>
                  <a:gd name="T42" fmla="*/ 179 w 201"/>
                  <a:gd name="T43" fmla="*/ 25 h 122"/>
                  <a:gd name="T44" fmla="*/ 190 w 201"/>
                  <a:gd name="T45" fmla="*/ 28 h 122"/>
                  <a:gd name="T46" fmla="*/ 201 w 201"/>
                  <a:gd name="T47" fmla="*/ 35 h 122"/>
                  <a:gd name="T48" fmla="*/ 193 w 201"/>
                  <a:gd name="T49" fmla="*/ 39 h 122"/>
                  <a:gd name="T50" fmla="*/ 183 w 201"/>
                  <a:gd name="T51" fmla="*/ 39 h 122"/>
                  <a:gd name="T52" fmla="*/ 179 w 201"/>
                  <a:gd name="T53" fmla="*/ 46 h 122"/>
                  <a:gd name="T54" fmla="*/ 186 w 201"/>
                  <a:gd name="T55" fmla="*/ 50 h 122"/>
                  <a:gd name="T56" fmla="*/ 176 w 201"/>
                  <a:gd name="T57" fmla="*/ 53 h 122"/>
                  <a:gd name="T58" fmla="*/ 168 w 201"/>
                  <a:gd name="T59" fmla="*/ 53 h 122"/>
                  <a:gd name="T60" fmla="*/ 165 w 201"/>
                  <a:gd name="T61" fmla="*/ 57 h 122"/>
                  <a:gd name="T62" fmla="*/ 154 w 201"/>
                  <a:gd name="T63" fmla="*/ 53 h 122"/>
                  <a:gd name="T64" fmla="*/ 125 w 201"/>
                  <a:gd name="T65" fmla="*/ 53 h 122"/>
                  <a:gd name="T66" fmla="*/ 122 w 201"/>
                  <a:gd name="T67" fmla="*/ 75 h 122"/>
                  <a:gd name="T68" fmla="*/ 108 w 201"/>
                  <a:gd name="T69" fmla="*/ 100 h 122"/>
                  <a:gd name="T70" fmla="*/ 100 w 201"/>
                  <a:gd name="T71" fmla="*/ 111 h 122"/>
                  <a:gd name="T72" fmla="*/ 86 w 201"/>
                  <a:gd name="T73" fmla="*/ 114 h 122"/>
                  <a:gd name="T74" fmla="*/ 72 w 201"/>
                  <a:gd name="T75" fmla="*/ 114 h 122"/>
                  <a:gd name="T76" fmla="*/ 68 w 201"/>
                  <a:gd name="T77" fmla="*/ 111 h 122"/>
                  <a:gd name="T78" fmla="*/ 54 w 201"/>
                  <a:gd name="T79" fmla="*/ 114 h 122"/>
                  <a:gd name="T80" fmla="*/ 39 w 201"/>
                  <a:gd name="T81" fmla="*/ 122 h 122"/>
                  <a:gd name="T82" fmla="*/ 29 w 201"/>
                  <a:gd name="T83" fmla="*/ 122 h 122"/>
                  <a:gd name="T84" fmla="*/ 18 w 201"/>
                  <a:gd name="T85" fmla="*/ 122 h 122"/>
                  <a:gd name="T86" fmla="*/ 0 w 201"/>
                  <a:gd name="T87" fmla="*/ 100 h 122"/>
                  <a:gd name="T88" fmla="*/ 4 w 201"/>
                  <a:gd name="T89" fmla="*/ 96 h 122"/>
                  <a:gd name="T90" fmla="*/ 11 w 201"/>
                  <a:gd name="T91" fmla="*/ 104 h 122"/>
                  <a:gd name="T92" fmla="*/ 22 w 201"/>
                  <a:gd name="T93" fmla="*/ 104 h 122"/>
                  <a:gd name="T94" fmla="*/ 32 w 201"/>
                  <a:gd name="T95" fmla="*/ 107 h 122"/>
                  <a:gd name="T96" fmla="*/ 36 w 201"/>
                  <a:gd name="T97" fmla="*/ 100 h 122"/>
                  <a:gd name="T98" fmla="*/ 36 w 201"/>
                  <a:gd name="T99" fmla="*/ 93 h 122"/>
                  <a:gd name="T100" fmla="*/ 39 w 201"/>
                  <a:gd name="T101" fmla="*/ 89 h 122"/>
                  <a:gd name="T102" fmla="*/ 47 w 201"/>
                  <a:gd name="T103" fmla="*/ 82 h 122"/>
                  <a:gd name="T104" fmla="*/ 54 w 201"/>
                  <a:gd name="T105" fmla="*/ 82 h 122"/>
                  <a:gd name="T106" fmla="*/ 61 w 201"/>
                  <a:gd name="T107" fmla="*/ 78 h 122"/>
                  <a:gd name="T108" fmla="*/ 72 w 201"/>
                  <a:gd name="T109" fmla="*/ 75 h 122"/>
                  <a:gd name="T110" fmla="*/ 82 w 201"/>
                  <a:gd name="T111" fmla="*/ 61 h 122"/>
                  <a:gd name="T112" fmla="*/ 90 w 201"/>
                  <a:gd name="T113" fmla="*/ 4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1" h="122">
                    <a:moveTo>
                      <a:pt x="93" y="46"/>
                    </a:moveTo>
                    <a:lnTo>
                      <a:pt x="93" y="46"/>
                    </a:lnTo>
                    <a:lnTo>
                      <a:pt x="93" y="50"/>
                    </a:lnTo>
                    <a:lnTo>
                      <a:pt x="97" y="53"/>
                    </a:lnTo>
                    <a:lnTo>
                      <a:pt x="100" y="53"/>
                    </a:lnTo>
                    <a:lnTo>
                      <a:pt x="100" y="57"/>
                    </a:lnTo>
                    <a:lnTo>
                      <a:pt x="104" y="57"/>
                    </a:lnTo>
                    <a:lnTo>
                      <a:pt x="104" y="57"/>
                    </a:lnTo>
                    <a:lnTo>
                      <a:pt x="108" y="57"/>
                    </a:lnTo>
                    <a:lnTo>
                      <a:pt x="108" y="53"/>
                    </a:lnTo>
                    <a:lnTo>
                      <a:pt x="108" y="46"/>
                    </a:lnTo>
                    <a:lnTo>
                      <a:pt x="108" y="43"/>
                    </a:lnTo>
                    <a:lnTo>
                      <a:pt x="111" y="43"/>
                    </a:lnTo>
                    <a:lnTo>
                      <a:pt x="111" y="43"/>
                    </a:lnTo>
                    <a:lnTo>
                      <a:pt x="115" y="46"/>
                    </a:lnTo>
                    <a:lnTo>
                      <a:pt x="115" y="46"/>
                    </a:lnTo>
                    <a:lnTo>
                      <a:pt x="115" y="50"/>
                    </a:lnTo>
                    <a:lnTo>
                      <a:pt x="118" y="50"/>
                    </a:lnTo>
                    <a:lnTo>
                      <a:pt x="118" y="50"/>
                    </a:lnTo>
                    <a:lnTo>
                      <a:pt x="122" y="50"/>
                    </a:lnTo>
                    <a:lnTo>
                      <a:pt x="122" y="46"/>
                    </a:lnTo>
                    <a:lnTo>
                      <a:pt x="118" y="46"/>
                    </a:lnTo>
                    <a:lnTo>
                      <a:pt x="118" y="43"/>
                    </a:lnTo>
                    <a:lnTo>
                      <a:pt x="118" y="39"/>
                    </a:lnTo>
                    <a:lnTo>
                      <a:pt x="118" y="39"/>
                    </a:lnTo>
                    <a:lnTo>
                      <a:pt x="122" y="39"/>
                    </a:lnTo>
                    <a:lnTo>
                      <a:pt x="122" y="35"/>
                    </a:lnTo>
                    <a:lnTo>
                      <a:pt x="122" y="35"/>
                    </a:lnTo>
                    <a:lnTo>
                      <a:pt x="122" y="32"/>
                    </a:lnTo>
                    <a:lnTo>
                      <a:pt x="122" y="28"/>
                    </a:lnTo>
                    <a:lnTo>
                      <a:pt x="125" y="28"/>
                    </a:lnTo>
                    <a:lnTo>
                      <a:pt x="129" y="28"/>
                    </a:lnTo>
                    <a:lnTo>
                      <a:pt x="133" y="21"/>
                    </a:lnTo>
                    <a:lnTo>
                      <a:pt x="133" y="17"/>
                    </a:lnTo>
                    <a:lnTo>
                      <a:pt x="136" y="17"/>
                    </a:lnTo>
                    <a:lnTo>
                      <a:pt x="143" y="7"/>
                    </a:lnTo>
                    <a:lnTo>
                      <a:pt x="143" y="3"/>
                    </a:lnTo>
                    <a:lnTo>
                      <a:pt x="147" y="0"/>
                    </a:lnTo>
                    <a:lnTo>
                      <a:pt x="147" y="0"/>
                    </a:lnTo>
                    <a:lnTo>
                      <a:pt x="147" y="0"/>
                    </a:lnTo>
                    <a:lnTo>
                      <a:pt x="147" y="0"/>
                    </a:lnTo>
                    <a:lnTo>
                      <a:pt x="147" y="3"/>
                    </a:lnTo>
                    <a:lnTo>
                      <a:pt x="147" y="7"/>
                    </a:lnTo>
                    <a:lnTo>
                      <a:pt x="147" y="7"/>
                    </a:lnTo>
                    <a:lnTo>
                      <a:pt x="150" y="3"/>
                    </a:lnTo>
                    <a:lnTo>
                      <a:pt x="154" y="0"/>
                    </a:lnTo>
                    <a:lnTo>
                      <a:pt x="158" y="0"/>
                    </a:lnTo>
                    <a:lnTo>
                      <a:pt x="158" y="0"/>
                    </a:lnTo>
                    <a:lnTo>
                      <a:pt x="158" y="7"/>
                    </a:lnTo>
                    <a:lnTo>
                      <a:pt x="161" y="7"/>
                    </a:lnTo>
                    <a:lnTo>
                      <a:pt x="161" y="7"/>
                    </a:lnTo>
                    <a:lnTo>
                      <a:pt x="165" y="10"/>
                    </a:lnTo>
                    <a:lnTo>
                      <a:pt x="168" y="14"/>
                    </a:lnTo>
                    <a:lnTo>
                      <a:pt x="165" y="14"/>
                    </a:lnTo>
                    <a:lnTo>
                      <a:pt x="165" y="21"/>
                    </a:lnTo>
                    <a:lnTo>
                      <a:pt x="168" y="21"/>
                    </a:lnTo>
                    <a:lnTo>
                      <a:pt x="168" y="21"/>
                    </a:lnTo>
                    <a:lnTo>
                      <a:pt x="168" y="21"/>
                    </a:lnTo>
                    <a:lnTo>
                      <a:pt x="172" y="17"/>
                    </a:lnTo>
                    <a:lnTo>
                      <a:pt x="172" y="17"/>
                    </a:lnTo>
                    <a:lnTo>
                      <a:pt x="176" y="21"/>
                    </a:lnTo>
                    <a:lnTo>
                      <a:pt x="176" y="21"/>
                    </a:lnTo>
                    <a:lnTo>
                      <a:pt x="172" y="25"/>
                    </a:lnTo>
                    <a:lnTo>
                      <a:pt x="176" y="25"/>
                    </a:lnTo>
                    <a:lnTo>
                      <a:pt x="176" y="25"/>
                    </a:lnTo>
                    <a:lnTo>
                      <a:pt x="179" y="25"/>
                    </a:lnTo>
                    <a:lnTo>
                      <a:pt x="179" y="25"/>
                    </a:lnTo>
                    <a:lnTo>
                      <a:pt x="183" y="25"/>
                    </a:lnTo>
                    <a:lnTo>
                      <a:pt x="190" y="28"/>
                    </a:lnTo>
                    <a:lnTo>
                      <a:pt x="197" y="32"/>
                    </a:lnTo>
                    <a:lnTo>
                      <a:pt x="197" y="32"/>
                    </a:lnTo>
                    <a:lnTo>
                      <a:pt x="201" y="35"/>
                    </a:lnTo>
                    <a:lnTo>
                      <a:pt x="197" y="35"/>
                    </a:lnTo>
                    <a:lnTo>
                      <a:pt x="193" y="39"/>
                    </a:lnTo>
                    <a:lnTo>
                      <a:pt x="193" y="39"/>
                    </a:lnTo>
                    <a:lnTo>
                      <a:pt x="186" y="39"/>
                    </a:lnTo>
                    <a:lnTo>
                      <a:pt x="183" y="43"/>
                    </a:lnTo>
                    <a:lnTo>
                      <a:pt x="183" y="39"/>
                    </a:lnTo>
                    <a:lnTo>
                      <a:pt x="179" y="43"/>
                    </a:lnTo>
                    <a:lnTo>
                      <a:pt x="179" y="43"/>
                    </a:lnTo>
                    <a:lnTo>
                      <a:pt x="179" y="46"/>
                    </a:lnTo>
                    <a:lnTo>
                      <a:pt x="183" y="50"/>
                    </a:lnTo>
                    <a:lnTo>
                      <a:pt x="183" y="50"/>
                    </a:lnTo>
                    <a:lnTo>
                      <a:pt x="186" y="50"/>
                    </a:lnTo>
                    <a:lnTo>
                      <a:pt x="186" y="50"/>
                    </a:lnTo>
                    <a:lnTo>
                      <a:pt x="179" y="53"/>
                    </a:lnTo>
                    <a:lnTo>
                      <a:pt x="176" y="53"/>
                    </a:lnTo>
                    <a:lnTo>
                      <a:pt x="172" y="53"/>
                    </a:lnTo>
                    <a:lnTo>
                      <a:pt x="168" y="53"/>
                    </a:lnTo>
                    <a:lnTo>
                      <a:pt x="168" y="53"/>
                    </a:lnTo>
                    <a:lnTo>
                      <a:pt x="168" y="53"/>
                    </a:lnTo>
                    <a:lnTo>
                      <a:pt x="165" y="53"/>
                    </a:lnTo>
                    <a:lnTo>
                      <a:pt x="165" y="57"/>
                    </a:lnTo>
                    <a:lnTo>
                      <a:pt x="165" y="57"/>
                    </a:lnTo>
                    <a:lnTo>
                      <a:pt x="158" y="53"/>
                    </a:lnTo>
                    <a:lnTo>
                      <a:pt x="154" y="53"/>
                    </a:lnTo>
                    <a:lnTo>
                      <a:pt x="136" y="50"/>
                    </a:lnTo>
                    <a:lnTo>
                      <a:pt x="129" y="53"/>
                    </a:lnTo>
                    <a:lnTo>
                      <a:pt x="125" y="53"/>
                    </a:lnTo>
                    <a:lnTo>
                      <a:pt x="125" y="61"/>
                    </a:lnTo>
                    <a:lnTo>
                      <a:pt x="122" y="71"/>
                    </a:lnTo>
                    <a:lnTo>
                      <a:pt x="122" y="75"/>
                    </a:lnTo>
                    <a:lnTo>
                      <a:pt x="111" y="86"/>
                    </a:lnTo>
                    <a:lnTo>
                      <a:pt x="111" y="96"/>
                    </a:lnTo>
                    <a:lnTo>
                      <a:pt x="108" y="100"/>
                    </a:lnTo>
                    <a:lnTo>
                      <a:pt x="104" y="107"/>
                    </a:lnTo>
                    <a:lnTo>
                      <a:pt x="104" y="107"/>
                    </a:lnTo>
                    <a:lnTo>
                      <a:pt x="100" y="111"/>
                    </a:lnTo>
                    <a:lnTo>
                      <a:pt x="97" y="111"/>
                    </a:lnTo>
                    <a:lnTo>
                      <a:pt x="90" y="114"/>
                    </a:lnTo>
                    <a:lnTo>
                      <a:pt x="86" y="114"/>
                    </a:lnTo>
                    <a:lnTo>
                      <a:pt x="82" y="114"/>
                    </a:lnTo>
                    <a:lnTo>
                      <a:pt x="79" y="114"/>
                    </a:lnTo>
                    <a:lnTo>
                      <a:pt x="72" y="114"/>
                    </a:lnTo>
                    <a:lnTo>
                      <a:pt x="72" y="114"/>
                    </a:lnTo>
                    <a:lnTo>
                      <a:pt x="68" y="111"/>
                    </a:lnTo>
                    <a:lnTo>
                      <a:pt x="68" y="111"/>
                    </a:lnTo>
                    <a:lnTo>
                      <a:pt x="57" y="111"/>
                    </a:lnTo>
                    <a:lnTo>
                      <a:pt x="57" y="111"/>
                    </a:lnTo>
                    <a:lnTo>
                      <a:pt x="54" y="114"/>
                    </a:lnTo>
                    <a:lnTo>
                      <a:pt x="47" y="122"/>
                    </a:lnTo>
                    <a:lnTo>
                      <a:pt x="43" y="122"/>
                    </a:lnTo>
                    <a:lnTo>
                      <a:pt x="39" y="122"/>
                    </a:lnTo>
                    <a:lnTo>
                      <a:pt x="36" y="122"/>
                    </a:lnTo>
                    <a:lnTo>
                      <a:pt x="32" y="122"/>
                    </a:lnTo>
                    <a:lnTo>
                      <a:pt x="29" y="122"/>
                    </a:lnTo>
                    <a:lnTo>
                      <a:pt x="25" y="122"/>
                    </a:lnTo>
                    <a:lnTo>
                      <a:pt x="22" y="122"/>
                    </a:lnTo>
                    <a:lnTo>
                      <a:pt x="18" y="122"/>
                    </a:lnTo>
                    <a:lnTo>
                      <a:pt x="11" y="118"/>
                    </a:lnTo>
                    <a:lnTo>
                      <a:pt x="0" y="100"/>
                    </a:lnTo>
                    <a:lnTo>
                      <a:pt x="0" y="100"/>
                    </a:lnTo>
                    <a:lnTo>
                      <a:pt x="4" y="100"/>
                    </a:lnTo>
                    <a:lnTo>
                      <a:pt x="4" y="96"/>
                    </a:lnTo>
                    <a:lnTo>
                      <a:pt x="4" y="96"/>
                    </a:lnTo>
                    <a:lnTo>
                      <a:pt x="4" y="100"/>
                    </a:lnTo>
                    <a:lnTo>
                      <a:pt x="7" y="104"/>
                    </a:lnTo>
                    <a:lnTo>
                      <a:pt x="11" y="104"/>
                    </a:lnTo>
                    <a:lnTo>
                      <a:pt x="14" y="104"/>
                    </a:lnTo>
                    <a:lnTo>
                      <a:pt x="18" y="104"/>
                    </a:lnTo>
                    <a:lnTo>
                      <a:pt x="22" y="104"/>
                    </a:lnTo>
                    <a:lnTo>
                      <a:pt x="25" y="107"/>
                    </a:lnTo>
                    <a:lnTo>
                      <a:pt x="25" y="107"/>
                    </a:lnTo>
                    <a:lnTo>
                      <a:pt x="32" y="107"/>
                    </a:lnTo>
                    <a:lnTo>
                      <a:pt x="32" y="107"/>
                    </a:lnTo>
                    <a:lnTo>
                      <a:pt x="36" y="104"/>
                    </a:lnTo>
                    <a:lnTo>
                      <a:pt x="36" y="100"/>
                    </a:lnTo>
                    <a:lnTo>
                      <a:pt x="36" y="96"/>
                    </a:lnTo>
                    <a:lnTo>
                      <a:pt x="36" y="93"/>
                    </a:lnTo>
                    <a:lnTo>
                      <a:pt x="36" y="93"/>
                    </a:lnTo>
                    <a:lnTo>
                      <a:pt x="39" y="93"/>
                    </a:lnTo>
                    <a:lnTo>
                      <a:pt x="39" y="93"/>
                    </a:lnTo>
                    <a:lnTo>
                      <a:pt x="39" y="89"/>
                    </a:lnTo>
                    <a:lnTo>
                      <a:pt x="39" y="86"/>
                    </a:lnTo>
                    <a:lnTo>
                      <a:pt x="43" y="82"/>
                    </a:lnTo>
                    <a:lnTo>
                      <a:pt x="47" y="82"/>
                    </a:lnTo>
                    <a:lnTo>
                      <a:pt x="50" y="82"/>
                    </a:lnTo>
                    <a:lnTo>
                      <a:pt x="54" y="82"/>
                    </a:lnTo>
                    <a:lnTo>
                      <a:pt x="54" y="82"/>
                    </a:lnTo>
                    <a:lnTo>
                      <a:pt x="54" y="78"/>
                    </a:lnTo>
                    <a:lnTo>
                      <a:pt x="57" y="78"/>
                    </a:lnTo>
                    <a:lnTo>
                      <a:pt x="61" y="78"/>
                    </a:lnTo>
                    <a:lnTo>
                      <a:pt x="68" y="78"/>
                    </a:lnTo>
                    <a:lnTo>
                      <a:pt x="68" y="78"/>
                    </a:lnTo>
                    <a:lnTo>
                      <a:pt x="72" y="75"/>
                    </a:lnTo>
                    <a:lnTo>
                      <a:pt x="79" y="68"/>
                    </a:lnTo>
                    <a:lnTo>
                      <a:pt x="79" y="64"/>
                    </a:lnTo>
                    <a:lnTo>
                      <a:pt x="82" y="61"/>
                    </a:lnTo>
                    <a:lnTo>
                      <a:pt x="86" y="57"/>
                    </a:lnTo>
                    <a:lnTo>
                      <a:pt x="90" y="53"/>
                    </a:lnTo>
                    <a:lnTo>
                      <a:pt x="90" y="46"/>
                    </a:lnTo>
                    <a:lnTo>
                      <a:pt x="93" y="4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31" name="Freeform 1057">
                <a:extLst>
                  <a:ext uri="{FF2B5EF4-FFF2-40B4-BE49-F238E27FC236}">
                    <a16:creationId xmlns:a16="http://schemas.microsoft.com/office/drawing/2014/main" id="{A8DD76D9-12BC-431A-A8B5-3C729BE00671}"/>
                  </a:ext>
                </a:extLst>
              </p:cNvPr>
              <p:cNvSpPr>
                <a:spLocks/>
              </p:cNvSpPr>
              <p:nvPr/>
            </p:nvSpPr>
            <p:spPr bwMode="auto">
              <a:xfrm>
                <a:off x="5957" y="2582"/>
                <a:ext cx="201" cy="122"/>
              </a:xfrm>
              <a:custGeom>
                <a:avLst/>
                <a:gdLst>
                  <a:gd name="T0" fmla="*/ 93 w 201"/>
                  <a:gd name="T1" fmla="*/ 50 h 122"/>
                  <a:gd name="T2" fmla="*/ 100 w 201"/>
                  <a:gd name="T3" fmla="*/ 57 h 122"/>
                  <a:gd name="T4" fmla="*/ 108 w 201"/>
                  <a:gd name="T5" fmla="*/ 57 h 122"/>
                  <a:gd name="T6" fmla="*/ 108 w 201"/>
                  <a:gd name="T7" fmla="*/ 43 h 122"/>
                  <a:gd name="T8" fmla="*/ 115 w 201"/>
                  <a:gd name="T9" fmla="*/ 46 h 122"/>
                  <a:gd name="T10" fmla="*/ 118 w 201"/>
                  <a:gd name="T11" fmla="*/ 50 h 122"/>
                  <a:gd name="T12" fmla="*/ 122 w 201"/>
                  <a:gd name="T13" fmla="*/ 46 h 122"/>
                  <a:gd name="T14" fmla="*/ 118 w 201"/>
                  <a:gd name="T15" fmla="*/ 39 h 122"/>
                  <a:gd name="T16" fmla="*/ 122 w 201"/>
                  <a:gd name="T17" fmla="*/ 35 h 122"/>
                  <a:gd name="T18" fmla="*/ 122 w 201"/>
                  <a:gd name="T19" fmla="*/ 28 h 122"/>
                  <a:gd name="T20" fmla="*/ 133 w 201"/>
                  <a:gd name="T21" fmla="*/ 21 h 122"/>
                  <a:gd name="T22" fmla="*/ 143 w 201"/>
                  <a:gd name="T23" fmla="*/ 7 h 122"/>
                  <a:gd name="T24" fmla="*/ 147 w 201"/>
                  <a:gd name="T25" fmla="*/ 0 h 122"/>
                  <a:gd name="T26" fmla="*/ 147 w 201"/>
                  <a:gd name="T27" fmla="*/ 3 h 122"/>
                  <a:gd name="T28" fmla="*/ 150 w 201"/>
                  <a:gd name="T29" fmla="*/ 3 h 122"/>
                  <a:gd name="T30" fmla="*/ 158 w 201"/>
                  <a:gd name="T31" fmla="*/ 0 h 122"/>
                  <a:gd name="T32" fmla="*/ 161 w 201"/>
                  <a:gd name="T33" fmla="*/ 7 h 122"/>
                  <a:gd name="T34" fmla="*/ 165 w 201"/>
                  <a:gd name="T35" fmla="*/ 14 h 122"/>
                  <a:gd name="T36" fmla="*/ 168 w 201"/>
                  <a:gd name="T37" fmla="*/ 21 h 122"/>
                  <a:gd name="T38" fmla="*/ 172 w 201"/>
                  <a:gd name="T39" fmla="*/ 17 h 122"/>
                  <a:gd name="T40" fmla="*/ 172 w 201"/>
                  <a:gd name="T41" fmla="*/ 25 h 122"/>
                  <a:gd name="T42" fmla="*/ 179 w 201"/>
                  <a:gd name="T43" fmla="*/ 25 h 122"/>
                  <a:gd name="T44" fmla="*/ 190 w 201"/>
                  <a:gd name="T45" fmla="*/ 28 h 122"/>
                  <a:gd name="T46" fmla="*/ 201 w 201"/>
                  <a:gd name="T47" fmla="*/ 35 h 122"/>
                  <a:gd name="T48" fmla="*/ 193 w 201"/>
                  <a:gd name="T49" fmla="*/ 39 h 122"/>
                  <a:gd name="T50" fmla="*/ 183 w 201"/>
                  <a:gd name="T51" fmla="*/ 39 h 122"/>
                  <a:gd name="T52" fmla="*/ 179 w 201"/>
                  <a:gd name="T53" fmla="*/ 46 h 122"/>
                  <a:gd name="T54" fmla="*/ 186 w 201"/>
                  <a:gd name="T55" fmla="*/ 50 h 122"/>
                  <a:gd name="T56" fmla="*/ 176 w 201"/>
                  <a:gd name="T57" fmla="*/ 53 h 122"/>
                  <a:gd name="T58" fmla="*/ 168 w 201"/>
                  <a:gd name="T59" fmla="*/ 53 h 122"/>
                  <a:gd name="T60" fmla="*/ 165 w 201"/>
                  <a:gd name="T61" fmla="*/ 57 h 122"/>
                  <a:gd name="T62" fmla="*/ 154 w 201"/>
                  <a:gd name="T63" fmla="*/ 53 h 122"/>
                  <a:gd name="T64" fmla="*/ 125 w 201"/>
                  <a:gd name="T65" fmla="*/ 53 h 122"/>
                  <a:gd name="T66" fmla="*/ 122 w 201"/>
                  <a:gd name="T67" fmla="*/ 75 h 122"/>
                  <a:gd name="T68" fmla="*/ 108 w 201"/>
                  <a:gd name="T69" fmla="*/ 100 h 122"/>
                  <a:gd name="T70" fmla="*/ 100 w 201"/>
                  <a:gd name="T71" fmla="*/ 111 h 122"/>
                  <a:gd name="T72" fmla="*/ 86 w 201"/>
                  <a:gd name="T73" fmla="*/ 114 h 122"/>
                  <a:gd name="T74" fmla="*/ 72 w 201"/>
                  <a:gd name="T75" fmla="*/ 114 h 122"/>
                  <a:gd name="T76" fmla="*/ 68 w 201"/>
                  <a:gd name="T77" fmla="*/ 111 h 122"/>
                  <a:gd name="T78" fmla="*/ 54 w 201"/>
                  <a:gd name="T79" fmla="*/ 114 h 122"/>
                  <a:gd name="T80" fmla="*/ 39 w 201"/>
                  <a:gd name="T81" fmla="*/ 122 h 122"/>
                  <a:gd name="T82" fmla="*/ 29 w 201"/>
                  <a:gd name="T83" fmla="*/ 122 h 122"/>
                  <a:gd name="T84" fmla="*/ 18 w 201"/>
                  <a:gd name="T85" fmla="*/ 122 h 122"/>
                  <a:gd name="T86" fmla="*/ 0 w 201"/>
                  <a:gd name="T87" fmla="*/ 100 h 122"/>
                  <a:gd name="T88" fmla="*/ 4 w 201"/>
                  <a:gd name="T89" fmla="*/ 96 h 122"/>
                  <a:gd name="T90" fmla="*/ 11 w 201"/>
                  <a:gd name="T91" fmla="*/ 104 h 122"/>
                  <a:gd name="T92" fmla="*/ 22 w 201"/>
                  <a:gd name="T93" fmla="*/ 104 h 122"/>
                  <a:gd name="T94" fmla="*/ 32 w 201"/>
                  <a:gd name="T95" fmla="*/ 107 h 122"/>
                  <a:gd name="T96" fmla="*/ 36 w 201"/>
                  <a:gd name="T97" fmla="*/ 100 h 122"/>
                  <a:gd name="T98" fmla="*/ 36 w 201"/>
                  <a:gd name="T99" fmla="*/ 93 h 122"/>
                  <a:gd name="T100" fmla="*/ 39 w 201"/>
                  <a:gd name="T101" fmla="*/ 89 h 122"/>
                  <a:gd name="T102" fmla="*/ 47 w 201"/>
                  <a:gd name="T103" fmla="*/ 82 h 122"/>
                  <a:gd name="T104" fmla="*/ 54 w 201"/>
                  <a:gd name="T105" fmla="*/ 82 h 122"/>
                  <a:gd name="T106" fmla="*/ 61 w 201"/>
                  <a:gd name="T107" fmla="*/ 78 h 122"/>
                  <a:gd name="T108" fmla="*/ 72 w 201"/>
                  <a:gd name="T109" fmla="*/ 75 h 122"/>
                  <a:gd name="T110" fmla="*/ 82 w 201"/>
                  <a:gd name="T111" fmla="*/ 61 h 122"/>
                  <a:gd name="T112" fmla="*/ 90 w 201"/>
                  <a:gd name="T113" fmla="*/ 4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1" h="122">
                    <a:moveTo>
                      <a:pt x="93" y="46"/>
                    </a:moveTo>
                    <a:lnTo>
                      <a:pt x="93" y="46"/>
                    </a:lnTo>
                    <a:lnTo>
                      <a:pt x="93" y="50"/>
                    </a:lnTo>
                    <a:lnTo>
                      <a:pt x="97" y="53"/>
                    </a:lnTo>
                    <a:lnTo>
                      <a:pt x="100" y="53"/>
                    </a:lnTo>
                    <a:lnTo>
                      <a:pt x="100" y="57"/>
                    </a:lnTo>
                    <a:lnTo>
                      <a:pt x="104" y="57"/>
                    </a:lnTo>
                    <a:lnTo>
                      <a:pt x="104" y="57"/>
                    </a:lnTo>
                    <a:lnTo>
                      <a:pt x="108" y="57"/>
                    </a:lnTo>
                    <a:lnTo>
                      <a:pt x="108" y="53"/>
                    </a:lnTo>
                    <a:lnTo>
                      <a:pt x="108" y="46"/>
                    </a:lnTo>
                    <a:lnTo>
                      <a:pt x="108" y="43"/>
                    </a:lnTo>
                    <a:lnTo>
                      <a:pt x="111" y="43"/>
                    </a:lnTo>
                    <a:lnTo>
                      <a:pt x="111" y="43"/>
                    </a:lnTo>
                    <a:lnTo>
                      <a:pt x="115" y="46"/>
                    </a:lnTo>
                    <a:lnTo>
                      <a:pt x="115" y="46"/>
                    </a:lnTo>
                    <a:lnTo>
                      <a:pt x="115" y="50"/>
                    </a:lnTo>
                    <a:lnTo>
                      <a:pt x="118" y="50"/>
                    </a:lnTo>
                    <a:lnTo>
                      <a:pt x="118" y="50"/>
                    </a:lnTo>
                    <a:lnTo>
                      <a:pt x="122" y="50"/>
                    </a:lnTo>
                    <a:lnTo>
                      <a:pt x="122" y="46"/>
                    </a:lnTo>
                    <a:lnTo>
                      <a:pt x="118" y="46"/>
                    </a:lnTo>
                    <a:lnTo>
                      <a:pt x="118" y="43"/>
                    </a:lnTo>
                    <a:lnTo>
                      <a:pt x="118" y="39"/>
                    </a:lnTo>
                    <a:lnTo>
                      <a:pt x="118" y="39"/>
                    </a:lnTo>
                    <a:lnTo>
                      <a:pt x="122" y="39"/>
                    </a:lnTo>
                    <a:lnTo>
                      <a:pt x="122" y="35"/>
                    </a:lnTo>
                    <a:lnTo>
                      <a:pt x="122" y="35"/>
                    </a:lnTo>
                    <a:lnTo>
                      <a:pt x="122" y="32"/>
                    </a:lnTo>
                    <a:lnTo>
                      <a:pt x="122" y="28"/>
                    </a:lnTo>
                    <a:lnTo>
                      <a:pt x="125" y="28"/>
                    </a:lnTo>
                    <a:lnTo>
                      <a:pt x="129" y="28"/>
                    </a:lnTo>
                    <a:lnTo>
                      <a:pt x="133" y="21"/>
                    </a:lnTo>
                    <a:lnTo>
                      <a:pt x="133" y="17"/>
                    </a:lnTo>
                    <a:lnTo>
                      <a:pt x="136" y="17"/>
                    </a:lnTo>
                    <a:lnTo>
                      <a:pt x="143" y="7"/>
                    </a:lnTo>
                    <a:lnTo>
                      <a:pt x="143" y="3"/>
                    </a:lnTo>
                    <a:lnTo>
                      <a:pt x="147" y="0"/>
                    </a:lnTo>
                    <a:lnTo>
                      <a:pt x="147" y="0"/>
                    </a:lnTo>
                    <a:lnTo>
                      <a:pt x="147" y="0"/>
                    </a:lnTo>
                    <a:lnTo>
                      <a:pt x="147" y="0"/>
                    </a:lnTo>
                    <a:lnTo>
                      <a:pt x="147" y="3"/>
                    </a:lnTo>
                    <a:lnTo>
                      <a:pt x="147" y="7"/>
                    </a:lnTo>
                    <a:lnTo>
                      <a:pt x="147" y="7"/>
                    </a:lnTo>
                    <a:lnTo>
                      <a:pt x="150" y="3"/>
                    </a:lnTo>
                    <a:lnTo>
                      <a:pt x="154" y="0"/>
                    </a:lnTo>
                    <a:lnTo>
                      <a:pt x="158" y="0"/>
                    </a:lnTo>
                    <a:lnTo>
                      <a:pt x="158" y="0"/>
                    </a:lnTo>
                    <a:lnTo>
                      <a:pt x="158" y="7"/>
                    </a:lnTo>
                    <a:lnTo>
                      <a:pt x="161" y="7"/>
                    </a:lnTo>
                    <a:lnTo>
                      <a:pt x="161" y="7"/>
                    </a:lnTo>
                    <a:lnTo>
                      <a:pt x="165" y="10"/>
                    </a:lnTo>
                    <a:lnTo>
                      <a:pt x="168" y="14"/>
                    </a:lnTo>
                    <a:lnTo>
                      <a:pt x="165" y="14"/>
                    </a:lnTo>
                    <a:lnTo>
                      <a:pt x="165" y="21"/>
                    </a:lnTo>
                    <a:lnTo>
                      <a:pt x="168" y="21"/>
                    </a:lnTo>
                    <a:lnTo>
                      <a:pt x="168" y="21"/>
                    </a:lnTo>
                    <a:lnTo>
                      <a:pt x="168" y="21"/>
                    </a:lnTo>
                    <a:lnTo>
                      <a:pt x="172" y="17"/>
                    </a:lnTo>
                    <a:lnTo>
                      <a:pt x="172" y="17"/>
                    </a:lnTo>
                    <a:lnTo>
                      <a:pt x="176" y="21"/>
                    </a:lnTo>
                    <a:lnTo>
                      <a:pt x="176" y="21"/>
                    </a:lnTo>
                    <a:lnTo>
                      <a:pt x="172" y="25"/>
                    </a:lnTo>
                    <a:lnTo>
                      <a:pt x="176" y="25"/>
                    </a:lnTo>
                    <a:lnTo>
                      <a:pt x="176" y="25"/>
                    </a:lnTo>
                    <a:lnTo>
                      <a:pt x="179" y="25"/>
                    </a:lnTo>
                    <a:lnTo>
                      <a:pt x="179" y="25"/>
                    </a:lnTo>
                    <a:lnTo>
                      <a:pt x="183" y="25"/>
                    </a:lnTo>
                    <a:lnTo>
                      <a:pt x="190" y="28"/>
                    </a:lnTo>
                    <a:lnTo>
                      <a:pt x="197" y="32"/>
                    </a:lnTo>
                    <a:lnTo>
                      <a:pt x="197" y="32"/>
                    </a:lnTo>
                    <a:lnTo>
                      <a:pt x="201" y="35"/>
                    </a:lnTo>
                    <a:lnTo>
                      <a:pt x="197" y="35"/>
                    </a:lnTo>
                    <a:lnTo>
                      <a:pt x="193" y="39"/>
                    </a:lnTo>
                    <a:lnTo>
                      <a:pt x="193" y="39"/>
                    </a:lnTo>
                    <a:lnTo>
                      <a:pt x="186" y="39"/>
                    </a:lnTo>
                    <a:lnTo>
                      <a:pt x="183" y="43"/>
                    </a:lnTo>
                    <a:lnTo>
                      <a:pt x="183" y="39"/>
                    </a:lnTo>
                    <a:lnTo>
                      <a:pt x="179" y="43"/>
                    </a:lnTo>
                    <a:lnTo>
                      <a:pt x="179" y="43"/>
                    </a:lnTo>
                    <a:lnTo>
                      <a:pt x="179" y="46"/>
                    </a:lnTo>
                    <a:lnTo>
                      <a:pt x="183" y="50"/>
                    </a:lnTo>
                    <a:lnTo>
                      <a:pt x="183" y="50"/>
                    </a:lnTo>
                    <a:lnTo>
                      <a:pt x="186" y="50"/>
                    </a:lnTo>
                    <a:lnTo>
                      <a:pt x="186" y="50"/>
                    </a:lnTo>
                    <a:lnTo>
                      <a:pt x="179" y="53"/>
                    </a:lnTo>
                    <a:lnTo>
                      <a:pt x="176" y="53"/>
                    </a:lnTo>
                    <a:lnTo>
                      <a:pt x="172" y="53"/>
                    </a:lnTo>
                    <a:lnTo>
                      <a:pt x="168" y="53"/>
                    </a:lnTo>
                    <a:lnTo>
                      <a:pt x="168" y="53"/>
                    </a:lnTo>
                    <a:lnTo>
                      <a:pt x="168" y="53"/>
                    </a:lnTo>
                    <a:lnTo>
                      <a:pt x="165" y="53"/>
                    </a:lnTo>
                    <a:lnTo>
                      <a:pt x="165" y="57"/>
                    </a:lnTo>
                    <a:lnTo>
                      <a:pt x="165" y="57"/>
                    </a:lnTo>
                    <a:lnTo>
                      <a:pt x="158" y="53"/>
                    </a:lnTo>
                    <a:lnTo>
                      <a:pt x="154" y="53"/>
                    </a:lnTo>
                    <a:lnTo>
                      <a:pt x="136" y="50"/>
                    </a:lnTo>
                    <a:lnTo>
                      <a:pt x="129" y="53"/>
                    </a:lnTo>
                    <a:lnTo>
                      <a:pt x="125" y="53"/>
                    </a:lnTo>
                    <a:lnTo>
                      <a:pt x="125" y="61"/>
                    </a:lnTo>
                    <a:lnTo>
                      <a:pt x="122" y="71"/>
                    </a:lnTo>
                    <a:lnTo>
                      <a:pt x="122" y="75"/>
                    </a:lnTo>
                    <a:lnTo>
                      <a:pt x="111" y="86"/>
                    </a:lnTo>
                    <a:lnTo>
                      <a:pt x="111" y="96"/>
                    </a:lnTo>
                    <a:lnTo>
                      <a:pt x="108" y="100"/>
                    </a:lnTo>
                    <a:lnTo>
                      <a:pt x="104" y="107"/>
                    </a:lnTo>
                    <a:lnTo>
                      <a:pt x="104" y="107"/>
                    </a:lnTo>
                    <a:lnTo>
                      <a:pt x="100" y="111"/>
                    </a:lnTo>
                    <a:lnTo>
                      <a:pt x="97" y="111"/>
                    </a:lnTo>
                    <a:lnTo>
                      <a:pt x="90" y="114"/>
                    </a:lnTo>
                    <a:lnTo>
                      <a:pt x="86" y="114"/>
                    </a:lnTo>
                    <a:lnTo>
                      <a:pt x="82" y="114"/>
                    </a:lnTo>
                    <a:lnTo>
                      <a:pt x="79" y="114"/>
                    </a:lnTo>
                    <a:lnTo>
                      <a:pt x="72" y="114"/>
                    </a:lnTo>
                    <a:lnTo>
                      <a:pt x="72" y="114"/>
                    </a:lnTo>
                    <a:lnTo>
                      <a:pt x="68" y="111"/>
                    </a:lnTo>
                    <a:lnTo>
                      <a:pt x="68" y="111"/>
                    </a:lnTo>
                    <a:lnTo>
                      <a:pt x="57" y="111"/>
                    </a:lnTo>
                    <a:lnTo>
                      <a:pt x="57" y="111"/>
                    </a:lnTo>
                    <a:lnTo>
                      <a:pt x="54" y="114"/>
                    </a:lnTo>
                    <a:lnTo>
                      <a:pt x="47" y="122"/>
                    </a:lnTo>
                    <a:lnTo>
                      <a:pt x="43" y="122"/>
                    </a:lnTo>
                    <a:lnTo>
                      <a:pt x="39" y="122"/>
                    </a:lnTo>
                    <a:lnTo>
                      <a:pt x="36" y="122"/>
                    </a:lnTo>
                    <a:lnTo>
                      <a:pt x="32" y="122"/>
                    </a:lnTo>
                    <a:lnTo>
                      <a:pt x="29" y="122"/>
                    </a:lnTo>
                    <a:lnTo>
                      <a:pt x="25" y="122"/>
                    </a:lnTo>
                    <a:lnTo>
                      <a:pt x="22" y="122"/>
                    </a:lnTo>
                    <a:lnTo>
                      <a:pt x="18" y="122"/>
                    </a:lnTo>
                    <a:lnTo>
                      <a:pt x="11" y="118"/>
                    </a:lnTo>
                    <a:lnTo>
                      <a:pt x="0" y="100"/>
                    </a:lnTo>
                    <a:lnTo>
                      <a:pt x="0" y="100"/>
                    </a:lnTo>
                    <a:lnTo>
                      <a:pt x="4" y="100"/>
                    </a:lnTo>
                    <a:lnTo>
                      <a:pt x="4" y="96"/>
                    </a:lnTo>
                    <a:lnTo>
                      <a:pt x="4" y="96"/>
                    </a:lnTo>
                    <a:lnTo>
                      <a:pt x="4" y="100"/>
                    </a:lnTo>
                    <a:lnTo>
                      <a:pt x="7" y="104"/>
                    </a:lnTo>
                    <a:lnTo>
                      <a:pt x="11" y="104"/>
                    </a:lnTo>
                    <a:lnTo>
                      <a:pt x="14" y="104"/>
                    </a:lnTo>
                    <a:lnTo>
                      <a:pt x="18" y="104"/>
                    </a:lnTo>
                    <a:lnTo>
                      <a:pt x="22" y="104"/>
                    </a:lnTo>
                    <a:lnTo>
                      <a:pt x="25" y="107"/>
                    </a:lnTo>
                    <a:lnTo>
                      <a:pt x="25" y="107"/>
                    </a:lnTo>
                    <a:lnTo>
                      <a:pt x="32" y="107"/>
                    </a:lnTo>
                    <a:lnTo>
                      <a:pt x="32" y="107"/>
                    </a:lnTo>
                    <a:lnTo>
                      <a:pt x="36" y="104"/>
                    </a:lnTo>
                    <a:lnTo>
                      <a:pt x="36" y="100"/>
                    </a:lnTo>
                    <a:lnTo>
                      <a:pt x="36" y="96"/>
                    </a:lnTo>
                    <a:lnTo>
                      <a:pt x="36" y="93"/>
                    </a:lnTo>
                    <a:lnTo>
                      <a:pt x="36" y="93"/>
                    </a:lnTo>
                    <a:lnTo>
                      <a:pt x="39" y="93"/>
                    </a:lnTo>
                    <a:lnTo>
                      <a:pt x="39" y="93"/>
                    </a:lnTo>
                    <a:lnTo>
                      <a:pt x="39" y="89"/>
                    </a:lnTo>
                    <a:lnTo>
                      <a:pt x="39" y="86"/>
                    </a:lnTo>
                    <a:lnTo>
                      <a:pt x="43" y="82"/>
                    </a:lnTo>
                    <a:lnTo>
                      <a:pt x="47" y="82"/>
                    </a:lnTo>
                    <a:lnTo>
                      <a:pt x="50" y="82"/>
                    </a:lnTo>
                    <a:lnTo>
                      <a:pt x="54" y="82"/>
                    </a:lnTo>
                    <a:lnTo>
                      <a:pt x="54" y="82"/>
                    </a:lnTo>
                    <a:lnTo>
                      <a:pt x="54" y="78"/>
                    </a:lnTo>
                    <a:lnTo>
                      <a:pt x="57" y="78"/>
                    </a:lnTo>
                    <a:lnTo>
                      <a:pt x="61" y="78"/>
                    </a:lnTo>
                    <a:lnTo>
                      <a:pt x="68" y="78"/>
                    </a:lnTo>
                    <a:lnTo>
                      <a:pt x="68" y="78"/>
                    </a:lnTo>
                    <a:lnTo>
                      <a:pt x="72" y="75"/>
                    </a:lnTo>
                    <a:lnTo>
                      <a:pt x="79" y="68"/>
                    </a:lnTo>
                    <a:lnTo>
                      <a:pt x="79" y="64"/>
                    </a:lnTo>
                    <a:lnTo>
                      <a:pt x="82" y="61"/>
                    </a:lnTo>
                    <a:lnTo>
                      <a:pt x="86" y="57"/>
                    </a:lnTo>
                    <a:lnTo>
                      <a:pt x="90" y="53"/>
                    </a:lnTo>
                    <a:lnTo>
                      <a:pt x="90" y="46"/>
                    </a:lnTo>
                    <a:lnTo>
                      <a:pt x="93" y="46"/>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32" name="Freeform 1058">
                <a:extLst>
                  <a:ext uri="{FF2B5EF4-FFF2-40B4-BE49-F238E27FC236}">
                    <a16:creationId xmlns:a16="http://schemas.microsoft.com/office/drawing/2014/main" id="{9AFF5B8E-9427-4D80-87FD-485897F234CC}"/>
                  </a:ext>
                </a:extLst>
              </p:cNvPr>
              <p:cNvSpPr>
                <a:spLocks/>
              </p:cNvSpPr>
              <p:nvPr/>
            </p:nvSpPr>
            <p:spPr bwMode="auto">
              <a:xfrm>
                <a:off x="5767" y="2585"/>
                <a:ext cx="83" cy="108"/>
              </a:xfrm>
              <a:custGeom>
                <a:avLst/>
                <a:gdLst>
                  <a:gd name="T0" fmla="*/ 0 w 83"/>
                  <a:gd name="T1" fmla="*/ 7 h 108"/>
                  <a:gd name="T2" fmla="*/ 0 w 83"/>
                  <a:gd name="T3" fmla="*/ 7 h 108"/>
                  <a:gd name="T4" fmla="*/ 4 w 83"/>
                  <a:gd name="T5" fmla="*/ 11 h 108"/>
                  <a:gd name="T6" fmla="*/ 4 w 83"/>
                  <a:gd name="T7" fmla="*/ 18 h 108"/>
                  <a:gd name="T8" fmla="*/ 4 w 83"/>
                  <a:gd name="T9" fmla="*/ 22 h 108"/>
                  <a:gd name="T10" fmla="*/ 7 w 83"/>
                  <a:gd name="T11" fmla="*/ 32 h 108"/>
                  <a:gd name="T12" fmla="*/ 7 w 83"/>
                  <a:gd name="T13" fmla="*/ 36 h 108"/>
                  <a:gd name="T14" fmla="*/ 11 w 83"/>
                  <a:gd name="T15" fmla="*/ 40 h 108"/>
                  <a:gd name="T16" fmla="*/ 11 w 83"/>
                  <a:gd name="T17" fmla="*/ 43 h 108"/>
                  <a:gd name="T18" fmla="*/ 11 w 83"/>
                  <a:gd name="T19" fmla="*/ 50 h 108"/>
                  <a:gd name="T20" fmla="*/ 11 w 83"/>
                  <a:gd name="T21" fmla="*/ 54 h 108"/>
                  <a:gd name="T22" fmla="*/ 11 w 83"/>
                  <a:gd name="T23" fmla="*/ 58 h 108"/>
                  <a:gd name="T24" fmla="*/ 18 w 83"/>
                  <a:gd name="T25" fmla="*/ 65 h 108"/>
                  <a:gd name="T26" fmla="*/ 22 w 83"/>
                  <a:gd name="T27" fmla="*/ 68 h 108"/>
                  <a:gd name="T28" fmla="*/ 25 w 83"/>
                  <a:gd name="T29" fmla="*/ 75 h 108"/>
                  <a:gd name="T30" fmla="*/ 25 w 83"/>
                  <a:gd name="T31" fmla="*/ 79 h 108"/>
                  <a:gd name="T32" fmla="*/ 29 w 83"/>
                  <a:gd name="T33" fmla="*/ 83 h 108"/>
                  <a:gd name="T34" fmla="*/ 36 w 83"/>
                  <a:gd name="T35" fmla="*/ 86 h 108"/>
                  <a:gd name="T36" fmla="*/ 43 w 83"/>
                  <a:gd name="T37" fmla="*/ 93 h 108"/>
                  <a:gd name="T38" fmla="*/ 47 w 83"/>
                  <a:gd name="T39" fmla="*/ 97 h 108"/>
                  <a:gd name="T40" fmla="*/ 54 w 83"/>
                  <a:gd name="T41" fmla="*/ 101 h 108"/>
                  <a:gd name="T42" fmla="*/ 58 w 83"/>
                  <a:gd name="T43" fmla="*/ 101 h 108"/>
                  <a:gd name="T44" fmla="*/ 61 w 83"/>
                  <a:gd name="T45" fmla="*/ 104 h 108"/>
                  <a:gd name="T46" fmla="*/ 65 w 83"/>
                  <a:gd name="T47" fmla="*/ 108 h 108"/>
                  <a:gd name="T48" fmla="*/ 68 w 83"/>
                  <a:gd name="T49" fmla="*/ 108 h 108"/>
                  <a:gd name="T50" fmla="*/ 68 w 83"/>
                  <a:gd name="T51" fmla="*/ 108 h 108"/>
                  <a:gd name="T52" fmla="*/ 72 w 83"/>
                  <a:gd name="T53" fmla="*/ 108 h 108"/>
                  <a:gd name="T54" fmla="*/ 72 w 83"/>
                  <a:gd name="T55" fmla="*/ 104 h 108"/>
                  <a:gd name="T56" fmla="*/ 75 w 83"/>
                  <a:gd name="T57" fmla="*/ 104 h 108"/>
                  <a:gd name="T58" fmla="*/ 79 w 83"/>
                  <a:gd name="T59" fmla="*/ 104 h 108"/>
                  <a:gd name="T60" fmla="*/ 83 w 83"/>
                  <a:gd name="T61" fmla="*/ 108 h 108"/>
                  <a:gd name="T62" fmla="*/ 83 w 83"/>
                  <a:gd name="T63" fmla="*/ 104 h 108"/>
                  <a:gd name="T64" fmla="*/ 83 w 83"/>
                  <a:gd name="T65" fmla="*/ 101 h 108"/>
                  <a:gd name="T66" fmla="*/ 79 w 83"/>
                  <a:gd name="T67" fmla="*/ 90 h 108"/>
                  <a:gd name="T68" fmla="*/ 75 w 83"/>
                  <a:gd name="T69" fmla="*/ 83 h 108"/>
                  <a:gd name="T70" fmla="*/ 72 w 83"/>
                  <a:gd name="T71" fmla="*/ 79 h 108"/>
                  <a:gd name="T72" fmla="*/ 68 w 83"/>
                  <a:gd name="T73" fmla="*/ 72 h 108"/>
                  <a:gd name="T74" fmla="*/ 68 w 83"/>
                  <a:gd name="T75" fmla="*/ 58 h 108"/>
                  <a:gd name="T76" fmla="*/ 68 w 83"/>
                  <a:gd name="T77" fmla="*/ 47 h 108"/>
                  <a:gd name="T78" fmla="*/ 68 w 83"/>
                  <a:gd name="T79" fmla="*/ 40 h 108"/>
                  <a:gd name="T80" fmla="*/ 68 w 83"/>
                  <a:gd name="T81" fmla="*/ 36 h 108"/>
                  <a:gd name="T82" fmla="*/ 65 w 83"/>
                  <a:gd name="T83" fmla="*/ 32 h 108"/>
                  <a:gd name="T84" fmla="*/ 58 w 83"/>
                  <a:gd name="T85" fmla="*/ 22 h 108"/>
                  <a:gd name="T86" fmla="*/ 50 w 83"/>
                  <a:gd name="T87" fmla="*/ 18 h 108"/>
                  <a:gd name="T88" fmla="*/ 47 w 83"/>
                  <a:gd name="T89" fmla="*/ 11 h 108"/>
                  <a:gd name="T90" fmla="*/ 40 w 83"/>
                  <a:gd name="T91" fmla="*/ 11 h 108"/>
                  <a:gd name="T92" fmla="*/ 40 w 83"/>
                  <a:gd name="T93" fmla="*/ 14 h 108"/>
                  <a:gd name="T94" fmla="*/ 36 w 83"/>
                  <a:gd name="T95" fmla="*/ 18 h 108"/>
                  <a:gd name="T96" fmla="*/ 29 w 83"/>
                  <a:gd name="T97" fmla="*/ 14 h 108"/>
                  <a:gd name="T98" fmla="*/ 22 w 83"/>
                  <a:gd name="T99" fmla="*/ 22 h 108"/>
                  <a:gd name="T100" fmla="*/ 22 w 83"/>
                  <a:gd name="T101" fmla="*/ 18 h 108"/>
                  <a:gd name="T102" fmla="*/ 22 w 83"/>
                  <a:gd name="T103" fmla="*/ 11 h 108"/>
                  <a:gd name="T104" fmla="*/ 18 w 83"/>
                  <a:gd name="T105" fmla="*/ 7 h 108"/>
                  <a:gd name="T106" fmla="*/ 15 w 83"/>
                  <a:gd name="T107" fmla="*/ 4 h 108"/>
                  <a:gd name="T108" fmla="*/ 7 w 83"/>
                  <a:gd name="T109" fmla="*/ 4 h 108"/>
                  <a:gd name="T110" fmla="*/ 4 w 83"/>
                  <a:gd name="T111" fmla="*/ 0 h 108"/>
                  <a:gd name="T112" fmla="*/ 0 w 83"/>
                  <a:gd name="T113" fmla="*/ 0 h 108"/>
                  <a:gd name="T114" fmla="*/ 0 w 83"/>
                  <a:gd name="T115" fmla="*/ 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108">
                    <a:moveTo>
                      <a:pt x="0" y="7"/>
                    </a:moveTo>
                    <a:lnTo>
                      <a:pt x="0" y="7"/>
                    </a:lnTo>
                    <a:lnTo>
                      <a:pt x="4" y="11"/>
                    </a:lnTo>
                    <a:lnTo>
                      <a:pt x="4" y="18"/>
                    </a:lnTo>
                    <a:lnTo>
                      <a:pt x="4" y="22"/>
                    </a:lnTo>
                    <a:lnTo>
                      <a:pt x="7" y="32"/>
                    </a:lnTo>
                    <a:lnTo>
                      <a:pt x="7" y="36"/>
                    </a:lnTo>
                    <a:lnTo>
                      <a:pt x="11" y="40"/>
                    </a:lnTo>
                    <a:lnTo>
                      <a:pt x="11" y="43"/>
                    </a:lnTo>
                    <a:lnTo>
                      <a:pt x="11" y="50"/>
                    </a:lnTo>
                    <a:lnTo>
                      <a:pt x="11" y="54"/>
                    </a:lnTo>
                    <a:lnTo>
                      <a:pt x="11" y="58"/>
                    </a:lnTo>
                    <a:lnTo>
                      <a:pt x="18" y="65"/>
                    </a:lnTo>
                    <a:lnTo>
                      <a:pt x="22" y="68"/>
                    </a:lnTo>
                    <a:lnTo>
                      <a:pt x="25" y="75"/>
                    </a:lnTo>
                    <a:lnTo>
                      <a:pt x="25" y="79"/>
                    </a:lnTo>
                    <a:lnTo>
                      <a:pt x="29" y="83"/>
                    </a:lnTo>
                    <a:lnTo>
                      <a:pt x="36" y="86"/>
                    </a:lnTo>
                    <a:lnTo>
                      <a:pt x="43" y="93"/>
                    </a:lnTo>
                    <a:lnTo>
                      <a:pt x="47" y="97"/>
                    </a:lnTo>
                    <a:lnTo>
                      <a:pt x="54" y="101"/>
                    </a:lnTo>
                    <a:lnTo>
                      <a:pt x="58" y="101"/>
                    </a:lnTo>
                    <a:lnTo>
                      <a:pt x="61" y="104"/>
                    </a:lnTo>
                    <a:lnTo>
                      <a:pt x="65" y="108"/>
                    </a:lnTo>
                    <a:lnTo>
                      <a:pt x="68" y="108"/>
                    </a:lnTo>
                    <a:lnTo>
                      <a:pt x="68" y="108"/>
                    </a:lnTo>
                    <a:lnTo>
                      <a:pt x="72" y="108"/>
                    </a:lnTo>
                    <a:lnTo>
                      <a:pt x="72" y="104"/>
                    </a:lnTo>
                    <a:lnTo>
                      <a:pt x="75" y="104"/>
                    </a:lnTo>
                    <a:lnTo>
                      <a:pt x="79" y="104"/>
                    </a:lnTo>
                    <a:lnTo>
                      <a:pt x="83" y="108"/>
                    </a:lnTo>
                    <a:lnTo>
                      <a:pt x="83" y="104"/>
                    </a:lnTo>
                    <a:lnTo>
                      <a:pt x="83" y="101"/>
                    </a:lnTo>
                    <a:lnTo>
                      <a:pt x="79" y="90"/>
                    </a:lnTo>
                    <a:lnTo>
                      <a:pt x="75" y="83"/>
                    </a:lnTo>
                    <a:lnTo>
                      <a:pt x="72" y="79"/>
                    </a:lnTo>
                    <a:lnTo>
                      <a:pt x="68" y="72"/>
                    </a:lnTo>
                    <a:lnTo>
                      <a:pt x="68" y="58"/>
                    </a:lnTo>
                    <a:lnTo>
                      <a:pt x="68" y="47"/>
                    </a:lnTo>
                    <a:lnTo>
                      <a:pt x="68" y="40"/>
                    </a:lnTo>
                    <a:lnTo>
                      <a:pt x="68" y="36"/>
                    </a:lnTo>
                    <a:lnTo>
                      <a:pt x="65" y="32"/>
                    </a:lnTo>
                    <a:lnTo>
                      <a:pt x="58" y="22"/>
                    </a:lnTo>
                    <a:lnTo>
                      <a:pt x="50" y="18"/>
                    </a:lnTo>
                    <a:lnTo>
                      <a:pt x="47" y="11"/>
                    </a:lnTo>
                    <a:lnTo>
                      <a:pt x="40" y="11"/>
                    </a:lnTo>
                    <a:lnTo>
                      <a:pt x="40" y="14"/>
                    </a:lnTo>
                    <a:lnTo>
                      <a:pt x="36" y="18"/>
                    </a:lnTo>
                    <a:lnTo>
                      <a:pt x="29" y="14"/>
                    </a:lnTo>
                    <a:lnTo>
                      <a:pt x="22" y="22"/>
                    </a:lnTo>
                    <a:lnTo>
                      <a:pt x="22" y="18"/>
                    </a:lnTo>
                    <a:lnTo>
                      <a:pt x="22" y="11"/>
                    </a:lnTo>
                    <a:lnTo>
                      <a:pt x="18" y="7"/>
                    </a:lnTo>
                    <a:lnTo>
                      <a:pt x="15" y="4"/>
                    </a:lnTo>
                    <a:lnTo>
                      <a:pt x="7" y="4"/>
                    </a:lnTo>
                    <a:lnTo>
                      <a:pt x="4" y="0"/>
                    </a:lnTo>
                    <a:lnTo>
                      <a:pt x="0" y="0"/>
                    </a:lnTo>
                    <a:lnTo>
                      <a:pt x="0"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33" name="Freeform 1059">
                <a:extLst>
                  <a:ext uri="{FF2B5EF4-FFF2-40B4-BE49-F238E27FC236}">
                    <a16:creationId xmlns:a16="http://schemas.microsoft.com/office/drawing/2014/main" id="{1280569A-2901-4A73-80FC-91F90F0A5516}"/>
                  </a:ext>
                </a:extLst>
              </p:cNvPr>
              <p:cNvSpPr>
                <a:spLocks/>
              </p:cNvSpPr>
              <p:nvPr/>
            </p:nvSpPr>
            <p:spPr bwMode="auto">
              <a:xfrm>
                <a:off x="5767" y="2585"/>
                <a:ext cx="83" cy="108"/>
              </a:xfrm>
              <a:custGeom>
                <a:avLst/>
                <a:gdLst>
                  <a:gd name="T0" fmla="*/ 0 w 83"/>
                  <a:gd name="T1" fmla="*/ 7 h 108"/>
                  <a:gd name="T2" fmla="*/ 0 w 83"/>
                  <a:gd name="T3" fmla="*/ 7 h 108"/>
                  <a:gd name="T4" fmla="*/ 4 w 83"/>
                  <a:gd name="T5" fmla="*/ 11 h 108"/>
                  <a:gd name="T6" fmla="*/ 4 w 83"/>
                  <a:gd name="T7" fmla="*/ 18 h 108"/>
                  <a:gd name="T8" fmla="*/ 4 w 83"/>
                  <a:gd name="T9" fmla="*/ 22 h 108"/>
                  <a:gd name="T10" fmla="*/ 7 w 83"/>
                  <a:gd name="T11" fmla="*/ 32 h 108"/>
                  <a:gd name="T12" fmla="*/ 7 w 83"/>
                  <a:gd name="T13" fmla="*/ 36 h 108"/>
                  <a:gd name="T14" fmla="*/ 11 w 83"/>
                  <a:gd name="T15" fmla="*/ 40 h 108"/>
                  <a:gd name="T16" fmla="*/ 11 w 83"/>
                  <a:gd name="T17" fmla="*/ 43 h 108"/>
                  <a:gd name="T18" fmla="*/ 11 w 83"/>
                  <a:gd name="T19" fmla="*/ 50 h 108"/>
                  <a:gd name="T20" fmla="*/ 11 w 83"/>
                  <a:gd name="T21" fmla="*/ 54 h 108"/>
                  <a:gd name="T22" fmla="*/ 11 w 83"/>
                  <a:gd name="T23" fmla="*/ 58 h 108"/>
                  <a:gd name="T24" fmla="*/ 18 w 83"/>
                  <a:gd name="T25" fmla="*/ 65 h 108"/>
                  <a:gd name="T26" fmla="*/ 22 w 83"/>
                  <a:gd name="T27" fmla="*/ 68 h 108"/>
                  <a:gd name="T28" fmla="*/ 25 w 83"/>
                  <a:gd name="T29" fmla="*/ 75 h 108"/>
                  <a:gd name="T30" fmla="*/ 25 w 83"/>
                  <a:gd name="T31" fmla="*/ 79 h 108"/>
                  <a:gd name="T32" fmla="*/ 29 w 83"/>
                  <a:gd name="T33" fmla="*/ 83 h 108"/>
                  <a:gd name="T34" fmla="*/ 36 w 83"/>
                  <a:gd name="T35" fmla="*/ 86 h 108"/>
                  <a:gd name="T36" fmla="*/ 43 w 83"/>
                  <a:gd name="T37" fmla="*/ 93 h 108"/>
                  <a:gd name="T38" fmla="*/ 47 w 83"/>
                  <a:gd name="T39" fmla="*/ 97 h 108"/>
                  <a:gd name="T40" fmla="*/ 54 w 83"/>
                  <a:gd name="T41" fmla="*/ 101 h 108"/>
                  <a:gd name="T42" fmla="*/ 58 w 83"/>
                  <a:gd name="T43" fmla="*/ 101 h 108"/>
                  <a:gd name="T44" fmla="*/ 61 w 83"/>
                  <a:gd name="T45" fmla="*/ 104 h 108"/>
                  <a:gd name="T46" fmla="*/ 65 w 83"/>
                  <a:gd name="T47" fmla="*/ 108 h 108"/>
                  <a:gd name="T48" fmla="*/ 68 w 83"/>
                  <a:gd name="T49" fmla="*/ 108 h 108"/>
                  <a:gd name="T50" fmla="*/ 68 w 83"/>
                  <a:gd name="T51" fmla="*/ 108 h 108"/>
                  <a:gd name="T52" fmla="*/ 72 w 83"/>
                  <a:gd name="T53" fmla="*/ 108 h 108"/>
                  <a:gd name="T54" fmla="*/ 72 w 83"/>
                  <a:gd name="T55" fmla="*/ 104 h 108"/>
                  <a:gd name="T56" fmla="*/ 75 w 83"/>
                  <a:gd name="T57" fmla="*/ 104 h 108"/>
                  <a:gd name="T58" fmla="*/ 79 w 83"/>
                  <a:gd name="T59" fmla="*/ 104 h 108"/>
                  <a:gd name="T60" fmla="*/ 83 w 83"/>
                  <a:gd name="T61" fmla="*/ 108 h 108"/>
                  <a:gd name="T62" fmla="*/ 83 w 83"/>
                  <a:gd name="T63" fmla="*/ 104 h 108"/>
                  <a:gd name="T64" fmla="*/ 83 w 83"/>
                  <a:gd name="T65" fmla="*/ 101 h 108"/>
                  <a:gd name="T66" fmla="*/ 79 w 83"/>
                  <a:gd name="T67" fmla="*/ 90 h 108"/>
                  <a:gd name="T68" fmla="*/ 75 w 83"/>
                  <a:gd name="T69" fmla="*/ 83 h 108"/>
                  <a:gd name="T70" fmla="*/ 72 w 83"/>
                  <a:gd name="T71" fmla="*/ 79 h 108"/>
                  <a:gd name="T72" fmla="*/ 68 w 83"/>
                  <a:gd name="T73" fmla="*/ 72 h 108"/>
                  <a:gd name="T74" fmla="*/ 68 w 83"/>
                  <a:gd name="T75" fmla="*/ 58 h 108"/>
                  <a:gd name="T76" fmla="*/ 68 w 83"/>
                  <a:gd name="T77" fmla="*/ 47 h 108"/>
                  <a:gd name="T78" fmla="*/ 68 w 83"/>
                  <a:gd name="T79" fmla="*/ 40 h 108"/>
                  <a:gd name="T80" fmla="*/ 68 w 83"/>
                  <a:gd name="T81" fmla="*/ 36 h 108"/>
                  <a:gd name="T82" fmla="*/ 65 w 83"/>
                  <a:gd name="T83" fmla="*/ 32 h 108"/>
                  <a:gd name="T84" fmla="*/ 58 w 83"/>
                  <a:gd name="T85" fmla="*/ 22 h 108"/>
                  <a:gd name="T86" fmla="*/ 50 w 83"/>
                  <a:gd name="T87" fmla="*/ 18 h 108"/>
                  <a:gd name="T88" fmla="*/ 47 w 83"/>
                  <a:gd name="T89" fmla="*/ 11 h 108"/>
                  <a:gd name="T90" fmla="*/ 40 w 83"/>
                  <a:gd name="T91" fmla="*/ 11 h 108"/>
                  <a:gd name="T92" fmla="*/ 40 w 83"/>
                  <a:gd name="T93" fmla="*/ 14 h 108"/>
                  <a:gd name="T94" fmla="*/ 36 w 83"/>
                  <a:gd name="T95" fmla="*/ 18 h 108"/>
                  <a:gd name="T96" fmla="*/ 29 w 83"/>
                  <a:gd name="T97" fmla="*/ 14 h 108"/>
                  <a:gd name="T98" fmla="*/ 22 w 83"/>
                  <a:gd name="T99" fmla="*/ 22 h 108"/>
                  <a:gd name="T100" fmla="*/ 22 w 83"/>
                  <a:gd name="T101" fmla="*/ 18 h 108"/>
                  <a:gd name="T102" fmla="*/ 22 w 83"/>
                  <a:gd name="T103" fmla="*/ 11 h 108"/>
                  <a:gd name="T104" fmla="*/ 18 w 83"/>
                  <a:gd name="T105" fmla="*/ 7 h 108"/>
                  <a:gd name="T106" fmla="*/ 15 w 83"/>
                  <a:gd name="T107" fmla="*/ 4 h 108"/>
                  <a:gd name="T108" fmla="*/ 7 w 83"/>
                  <a:gd name="T109" fmla="*/ 4 h 108"/>
                  <a:gd name="T110" fmla="*/ 4 w 83"/>
                  <a:gd name="T111" fmla="*/ 0 h 108"/>
                  <a:gd name="T112" fmla="*/ 0 w 83"/>
                  <a:gd name="T113" fmla="*/ 0 h 108"/>
                  <a:gd name="T114" fmla="*/ 0 w 83"/>
                  <a:gd name="T115" fmla="*/ 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108">
                    <a:moveTo>
                      <a:pt x="0" y="7"/>
                    </a:moveTo>
                    <a:lnTo>
                      <a:pt x="0" y="7"/>
                    </a:lnTo>
                    <a:lnTo>
                      <a:pt x="4" y="11"/>
                    </a:lnTo>
                    <a:lnTo>
                      <a:pt x="4" y="18"/>
                    </a:lnTo>
                    <a:lnTo>
                      <a:pt x="4" y="22"/>
                    </a:lnTo>
                    <a:lnTo>
                      <a:pt x="7" y="32"/>
                    </a:lnTo>
                    <a:lnTo>
                      <a:pt x="7" y="36"/>
                    </a:lnTo>
                    <a:lnTo>
                      <a:pt x="11" y="40"/>
                    </a:lnTo>
                    <a:lnTo>
                      <a:pt x="11" y="43"/>
                    </a:lnTo>
                    <a:lnTo>
                      <a:pt x="11" y="50"/>
                    </a:lnTo>
                    <a:lnTo>
                      <a:pt x="11" y="54"/>
                    </a:lnTo>
                    <a:lnTo>
                      <a:pt x="11" y="58"/>
                    </a:lnTo>
                    <a:lnTo>
                      <a:pt x="18" y="65"/>
                    </a:lnTo>
                    <a:lnTo>
                      <a:pt x="22" y="68"/>
                    </a:lnTo>
                    <a:lnTo>
                      <a:pt x="25" y="75"/>
                    </a:lnTo>
                    <a:lnTo>
                      <a:pt x="25" y="79"/>
                    </a:lnTo>
                    <a:lnTo>
                      <a:pt x="29" y="83"/>
                    </a:lnTo>
                    <a:lnTo>
                      <a:pt x="36" y="86"/>
                    </a:lnTo>
                    <a:lnTo>
                      <a:pt x="43" y="93"/>
                    </a:lnTo>
                    <a:lnTo>
                      <a:pt x="47" y="97"/>
                    </a:lnTo>
                    <a:lnTo>
                      <a:pt x="54" y="101"/>
                    </a:lnTo>
                    <a:lnTo>
                      <a:pt x="58" y="101"/>
                    </a:lnTo>
                    <a:lnTo>
                      <a:pt x="61" y="104"/>
                    </a:lnTo>
                    <a:lnTo>
                      <a:pt x="65" y="108"/>
                    </a:lnTo>
                    <a:lnTo>
                      <a:pt x="68" y="108"/>
                    </a:lnTo>
                    <a:lnTo>
                      <a:pt x="68" y="108"/>
                    </a:lnTo>
                    <a:lnTo>
                      <a:pt x="72" y="108"/>
                    </a:lnTo>
                    <a:lnTo>
                      <a:pt x="72" y="104"/>
                    </a:lnTo>
                    <a:lnTo>
                      <a:pt x="75" y="104"/>
                    </a:lnTo>
                    <a:lnTo>
                      <a:pt x="79" y="104"/>
                    </a:lnTo>
                    <a:lnTo>
                      <a:pt x="83" y="108"/>
                    </a:lnTo>
                    <a:lnTo>
                      <a:pt x="83" y="104"/>
                    </a:lnTo>
                    <a:lnTo>
                      <a:pt x="83" y="101"/>
                    </a:lnTo>
                    <a:lnTo>
                      <a:pt x="79" y="90"/>
                    </a:lnTo>
                    <a:lnTo>
                      <a:pt x="75" y="83"/>
                    </a:lnTo>
                    <a:lnTo>
                      <a:pt x="72" y="79"/>
                    </a:lnTo>
                    <a:lnTo>
                      <a:pt x="68" y="72"/>
                    </a:lnTo>
                    <a:lnTo>
                      <a:pt x="68" y="58"/>
                    </a:lnTo>
                    <a:lnTo>
                      <a:pt x="68" y="47"/>
                    </a:lnTo>
                    <a:lnTo>
                      <a:pt x="68" y="40"/>
                    </a:lnTo>
                    <a:lnTo>
                      <a:pt x="68" y="36"/>
                    </a:lnTo>
                    <a:lnTo>
                      <a:pt x="65" y="32"/>
                    </a:lnTo>
                    <a:lnTo>
                      <a:pt x="58" y="22"/>
                    </a:lnTo>
                    <a:lnTo>
                      <a:pt x="50" y="18"/>
                    </a:lnTo>
                    <a:lnTo>
                      <a:pt x="47" y="11"/>
                    </a:lnTo>
                    <a:lnTo>
                      <a:pt x="40" y="11"/>
                    </a:lnTo>
                    <a:lnTo>
                      <a:pt x="40" y="14"/>
                    </a:lnTo>
                    <a:lnTo>
                      <a:pt x="36" y="18"/>
                    </a:lnTo>
                    <a:lnTo>
                      <a:pt x="29" y="14"/>
                    </a:lnTo>
                    <a:lnTo>
                      <a:pt x="22" y="22"/>
                    </a:lnTo>
                    <a:lnTo>
                      <a:pt x="22" y="18"/>
                    </a:lnTo>
                    <a:lnTo>
                      <a:pt x="22" y="11"/>
                    </a:lnTo>
                    <a:lnTo>
                      <a:pt x="18" y="7"/>
                    </a:lnTo>
                    <a:lnTo>
                      <a:pt x="15" y="4"/>
                    </a:lnTo>
                    <a:lnTo>
                      <a:pt x="7" y="4"/>
                    </a:lnTo>
                    <a:lnTo>
                      <a:pt x="4" y="0"/>
                    </a:lnTo>
                    <a:lnTo>
                      <a:pt x="0" y="0"/>
                    </a:lnTo>
                    <a:lnTo>
                      <a:pt x="0"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34" name="Freeform 1060">
                <a:extLst>
                  <a:ext uri="{FF2B5EF4-FFF2-40B4-BE49-F238E27FC236}">
                    <a16:creationId xmlns:a16="http://schemas.microsoft.com/office/drawing/2014/main" id="{CDBC18AA-B557-4DD6-A0EF-95E6AF748C0A}"/>
                  </a:ext>
                </a:extLst>
              </p:cNvPr>
              <p:cNvSpPr>
                <a:spLocks/>
              </p:cNvSpPr>
              <p:nvPr/>
            </p:nvSpPr>
            <p:spPr bwMode="auto">
              <a:xfrm>
                <a:off x="4438" y="1982"/>
                <a:ext cx="36" cy="40"/>
              </a:xfrm>
              <a:custGeom>
                <a:avLst/>
                <a:gdLst>
                  <a:gd name="T0" fmla="*/ 15 w 36"/>
                  <a:gd name="T1" fmla="*/ 33 h 40"/>
                  <a:gd name="T2" fmla="*/ 18 w 36"/>
                  <a:gd name="T3" fmla="*/ 33 h 40"/>
                  <a:gd name="T4" fmla="*/ 22 w 36"/>
                  <a:gd name="T5" fmla="*/ 29 h 40"/>
                  <a:gd name="T6" fmla="*/ 22 w 36"/>
                  <a:gd name="T7" fmla="*/ 29 h 40"/>
                  <a:gd name="T8" fmla="*/ 18 w 36"/>
                  <a:gd name="T9" fmla="*/ 26 h 40"/>
                  <a:gd name="T10" fmla="*/ 22 w 36"/>
                  <a:gd name="T11" fmla="*/ 26 h 40"/>
                  <a:gd name="T12" fmla="*/ 29 w 36"/>
                  <a:gd name="T13" fmla="*/ 22 h 40"/>
                  <a:gd name="T14" fmla="*/ 29 w 36"/>
                  <a:gd name="T15" fmla="*/ 22 h 40"/>
                  <a:gd name="T16" fmla="*/ 29 w 36"/>
                  <a:gd name="T17" fmla="*/ 22 h 40"/>
                  <a:gd name="T18" fmla="*/ 29 w 36"/>
                  <a:gd name="T19" fmla="*/ 18 h 40"/>
                  <a:gd name="T20" fmla="*/ 29 w 36"/>
                  <a:gd name="T21" fmla="*/ 18 h 40"/>
                  <a:gd name="T22" fmla="*/ 32 w 36"/>
                  <a:gd name="T23" fmla="*/ 15 h 40"/>
                  <a:gd name="T24" fmla="*/ 32 w 36"/>
                  <a:gd name="T25" fmla="*/ 15 h 40"/>
                  <a:gd name="T26" fmla="*/ 32 w 36"/>
                  <a:gd name="T27" fmla="*/ 11 h 40"/>
                  <a:gd name="T28" fmla="*/ 32 w 36"/>
                  <a:gd name="T29" fmla="*/ 11 h 40"/>
                  <a:gd name="T30" fmla="*/ 32 w 36"/>
                  <a:gd name="T31" fmla="*/ 8 h 40"/>
                  <a:gd name="T32" fmla="*/ 29 w 36"/>
                  <a:gd name="T33" fmla="*/ 8 h 40"/>
                  <a:gd name="T34" fmla="*/ 29 w 36"/>
                  <a:gd name="T35" fmla="*/ 4 h 40"/>
                  <a:gd name="T36" fmla="*/ 32 w 36"/>
                  <a:gd name="T37" fmla="*/ 4 h 40"/>
                  <a:gd name="T38" fmla="*/ 32 w 36"/>
                  <a:gd name="T39" fmla="*/ 4 h 40"/>
                  <a:gd name="T40" fmla="*/ 29 w 36"/>
                  <a:gd name="T41" fmla="*/ 0 h 40"/>
                  <a:gd name="T42" fmla="*/ 25 w 36"/>
                  <a:gd name="T43" fmla="*/ 0 h 40"/>
                  <a:gd name="T44" fmla="*/ 22 w 36"/>
                  <a:gd name="T45" fmla="*/ 4 h 40"/>
                  <a:gd name="T46" fmla="*/ 15 w 36"/>
                  <a:gd name="T47" fmla="*/ 11 h 40"/>
                  <a:gd name="T48" fmla="*/ 11 w 36"/>
                  <a:gd name="T49" fmla="*/ 18 h 40"/>
                  <a:gd name="T50" fmla="*/ 11 w 36"/>
                  <a:gd name="T51" fmla="*/ 22 h 40"/>
                  <a:gd name="T52" fmla="*/ 7 w 36"/>
                  <a:gd name="T53" fmla="*/ 26 h 40"/>
                  <a:gd name="T54" fmla="*/ 4 w 36"/>
                  <a:gd name="T55" fmla="*/ 29 h 40"/>
                  <a:gd name="T56" fmla="*/ 0 w 36"/>
                  <a:gd name="T57" fmla="*/ 36 h 40"/>
                  <a:gd name="T58" fmla="*/ 0 w 36"/>
                  <a:gd name="T59" fmla="*/ 40 h 40"/>
                  <a:gd name="T60" fmla="*/ 7 w 36"/>
                  <a:gd name="T61" fmla="*/ 40 h 40"/>
                  <a:gd name="T62" fmla="*/ 7 w 36"/>
                  <a:gd name="T63" fmla="*/ 40 h 40"/>
                  <a:gd name="T64" fmla="*/ 11 w 36"/>
                  <a:gd name="T65" fmla="*/ 36 h 40"/>
                  <a:gd name="T66" fmla="*/ 11 w 36"/>
                  <a:gd name="T6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40">
                    <a:moveTo>
                      <a:pt x="11" y="36"/>
                    </a:moveTo>
                    <a:lnTo>
                      <a:pt x="15" y="33"/>
                    </a:lnTo>
                    <a:lnTo>
                      <a:pt x="15" y="33"/>
                    </a:lnTo>
                    <a:lnTo>
                      <a:pt x="18" y="33"/>
                    </a:lnTo>
                    <a:lnTo>
                      <a:pt x="18" y="33"/>
                    </a:lnTo>
                    <a:lnTo>
                      <a:pt x="22" y="29"/>
                    </a:lnTo>
                    <a:lnTo>
                      <a:pt x="22" y="29"/>
                    </a:lnTo>
                    <a:lnTo>
                      <a:pt x="22" y="29"/>
                    </a:lnTo>
                    <a:lnTo>
                      <a:pt x="18" y="26"/>
                    </a:lnTo>
                    <a:lnTo>
                      <a:pt x="18" y="26"/>
                    </a:lnTo>
                    <a:lnTo>
                      <a:pt x="22" y="26"/>
                    </a:lnTo>
                    <a:lnTo>
                      <a:pt x="22" y="26"/>
                    </a:lnTo>
                    <a:lnTo>
                      <a:pt x="22" y="22"/>
                    </a:lnTo>
                    <a:lnTo>
                      <a:pt x="29" y="22"/>
                    </a:lnTo>
                    <a:lnTo>
                      <a:pt x="29" y="22"/>
                    </a:lnTo>
                    <a:lnTo>
                      <a:pt x="29" y="22"/>
                    </a:lnTo>
                    <a:lnTo>
                      <a:pt x="29" y="22"/>
                    </a:lnTo>
                    <a:lnTo>
                      <a:pt x="29" y="22"/>
                    </a:lnTo>
                    <a:lnTo>
                      <a:pt x="25" y="22"/>
                    </a:lnTo>
                    <a:lnTo>
                      <a:pt x="29" y="18"/>
                    </a:lnTo>
                    <a:lnTo>
                      <a:pt x="29" y="18"/>
                    </a:lnTo>
                    <a:lnTo>
                      <a:pt x="29" y="18"/>
                    </a:lnTo>
                    <a:lnTo>
                      <a:pt x="29" y="18"/>
                    </a:lnTo>
                    <a:lnTo>
                      <a:pt x="32" y="15"/>
                    </a:lnTo>
                    <a:lnTo>
                      <a:pt x="32" y="15"/>
                    </a:lnTo>
                    <a:lnTo>
                      <a:pt x="32" y="15"/>
                    </a:lnTo>
                    <a:lnTo>
                      <a:pt x="36" y="15"/>
                    </a:lnTo>
                    <a:lnTo>
                      <a:pt x="32" y="11"/>
                    </a:lnTo>
                    <a:lnTo>
                      <a:pt x="32" y="11"/>
                    </a:lnTo>
                    <a:lnTo>
                      <a:pt x="32" y="11"/>
                    </a:lnTo>
                    <a:lnTo>
                      <a:pt x="32" y="8"/>
                    </a:lnTo>
                    <a:lnTo>
                      <a:pt x="32" y="8"/>
                    </a:lnTo>
                    <a:lnTo>
                      <a:pt x="32" y="8"/>
                    </a:lnTo>
                    <a:lnTo>
                      <a:pt x="29" y="8"/>
                    </a:lnTo>
                    <a:lnTo>
                      <a:pt x="29" y="4"/>
                    </a:lnTo>
                    <a:lnTo>
                      <a:pt x="29" y="4"/>
                    </a:lnTo>
                    <a:lnTo>
                      <a:pt x="29" y="4"/>
                    </a:lnTo>
                    <a:lnTo>
                      <a:pt x="32" y="4"/>
                    </a:lnTo>
                    <a:lnTo>
                      <a:pt x="32" y="4"/>
                    </a:lnTo>
                    <a:lnTo>
                      <a:pt x="32" y="4"/>
                    </a:lnTo>
                    <a:lnTo>
                      <a:pt x="29" y="4"/>
                    </a:lnTo>
                    <a:lnTo>
                      <a:pt x="29" y="0"/>
                    </a:lnTo>
                    <a:lnTo>
                      <a:pt x="29" y="0"/>
                    </a:lnTo>
                    <a:lnTo>
                      <a:pt x="25" y="0"/>
                    </a:lnTo>
                    <a:lnTo>
                      <a:pt x="22" y="0"/>
                    </a:lnTo>
                    <a:lnTo>
                      <a:pt x="22" y="4"/>
                    </a:lnTo>
                    <a:lnTo>
                      <a:pt x="18" y="8"/>
                    </a:lnTo>
                    <a:lnTo>
                      <a:pt x="15" y="11"/>
                    </a:lnTo>
                    <a:lnTo>
                      <a:pt x="11" y="18"/>
                    </a:lnTo>
                    <a:lnTo>
                      <a:pt x="11" y="18"/>
                    </a:lnTo>
                    <a:lnTo>
                      <a:pt x="11" y="22"/>
                    </a:lnTo>
                    <a:lnTo>
                      <a:pt x="11" y="22"/>
                    </a:lnTo>
                    <a:lnTo>
                      <a:pt x="7" y="22"/>
                    </a:lnTo>
                    <a:lnTo>
                      <a:pt x="7" y="26"/>
                    </a:lnTo>
                    <a:lnTo>
                      <a:pt x="7" y="29"/>
                    </a:lnTo>
                    <a:lnTo>
                      <a:pt x="4" y="29"/>
                    </a:lnTo>
                    <a:lnTo>
                      <a:pt x="4" y="36"/>
                    </a:lnTo>
                    <a:lnTo>
                      <a:pt x="0" y="36"/>
                    </a:lnTo>
                    <a:lnTo>
                      <a:pt x="0" y="40"/>
                    </a:lnTo>
                    <a:lnTo>
                      <a:pt x="0" y="40"/>
                    </a:lnTo>
                    <a:lnTo>
                      <a:pt x="4" y="40"/>
                    </a:lnTo>
                    <a:lnTo>
                      <a:pt x="7" y="40"/>
                    </a:lnTo>
                    <a:lnTo>
                      <a:pt x="7" y="40"/>
                    </a:lnTo>
                    <a:lnTo>
                      <a:pt x="7" y="40"/>
                    </a:lnTo>
                    <a:lnTo>
                      <a:pt x="11" y="40"/>
                    </a:lnTo>
                    <a:lnTo>
                      <a:pt x="11" y="36"/>
                    </a:lnTo>
                    <a:lnTo>
                      <a:pt x="11" y="36"/>
                    </a:lnTo>
                    <a:lnTo>
                      <a:pt x="11" y="36"/>
                    </a:lnTo>
                    <a:lnTo>
                      <a:pt x="11" y="3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35" name="Freeform 1061">
                <a:extLst>
                  <a:ext uri="{FF2B5EF4-FFF2-40B4-BE49-F238E27FC236}">
                    <a16:creationId xmlns:a16="http://schemas.microsoft.com/office/drawing/2014/main" id="{479AFB61-E896-4740-B64F-D032B567E526}"/>
                  </a:ext>
                </a:extLst>
              </p:cNvPr>
              <p:cNvSpPr>
                <a:spLocks/>
              </p:cNvSpPr>
              <p:nvPr/>
            </p:nvSpPr>
            <p:spPr bwMode="auto">
              <a:xfrm>
                <a:off x="4438" y="1982"/>
                <a:ext cx="36" cy="40"/>
              </a:xfrm>
              <a:custGeom>
                <a:avLst/>
                <a:gdLst>
                  <a:gd name="T0" fmla="*/ 15 w 36"/>
                  <a:gd name="T1" fmla="*/ 33 h 40"/>
                  <a:gd name="T2" fmla="*/ 18 w 36"/>
                  <a:gd name="T3" fmla="*/ 33 h 40"/>
                  <a:gd name="T4" fmla="*/ 22 w 36"/>
                  <a:gd name="T5" fmla="*/ 29 h 40"/>
                  <a:gd name="T6" fmla="*/ 22 w 36"/>
                  <a:gd name="T7" fmla="*/ 29 h 40"/>
                  <a:gd name="T8" fmla="*/ 18 w 36"/>
                  <a:gd name="T9" fmla="*/ 26 h 40"/>
                  <a:gd name="T10" fmla="*/ 22 w 36"/>
                  <a:gd name="T11" fmla="*/ 26 h 40"/>
                  <a:gd name="T12" fmla="*/ 29 w 36"/>
                  <a:gd name="T13" fmla="*/ 22 h 40"/>
                  <a:gd name="T14" fmla="*/ 29 w 36"/>
                  <a:gd name="T15" fmla="*/ 22 h 40"/>
                  <a:gd name="T16" fmla="*/ 29 w 36"/>
                  <a:gd name="T17" fmla="*/ 22 h 40"/>
                  <a:gd name="T18" fmla="*/ 29 w 36"/>
                  <a:gd name="T19" fmla="*/ 18 h 40"/>
                  <a:gd name="T20" fmla="*/ 29 w 36"/>
                  <a:gd name="T21" fmla="*/ 18 h 40"/>
                  <a:gd name="T22" fmla="*/ 32 w 36"/>
                  <a:gd name="T23" fmla="*/ 15 h 40"/>
                  <a:gd name="T24" fmla="*/ 32 w 36"/>
                  <a:gd name="T25" fmla="*/ 15 h 40"/>
                  <a:gd name="T26" fmla="*/ 32 w 36"/>
                  <a:gd name="T27" fmla="*/ 11 h 40"/>
                  <a:gd name="T28" fmla="*/ 32 w 36"/>
                  <a:gd name="T29" fmla="*/ 11 h 40"/>
                  <a:gd name="T30" fmla="*/ 32 w 36"/>
                  <a:gd name="T31" fmla="*/ 8 h 40"/>
                  <a:gd name="T32" fmla="*/ 29 w 36"/>
                  <a:gd name="T33" fmla="*/ 8 h 40"/>
                  <a:gd name="T34" fmla="*/ 29 w 36"/>
                  <a:gd name="T35" fmla="*/ 4 h 40"/>
                  <a:gd name="T36" fmla="*/ 32 w 36"/>
                  <a:gd name="T37" fmla="*/ 4 h 40"/>
                  <a:gd name="T38" fmla="*/ 32 w 36"/>
                  <a:gd name="T39" fmla="*/ 4 h 40"/>
                  <a:gd name="T40" fmla="*/ 29 w 36"/>
                  <a:gd name="T41" fmla="*/ 0 h 40"/>
                  <a:gd name="T42" fmla="*/ 25 w 36"/>
                  <a:gd name="T43" fmla="*/ 0 h 40"/>
                  <a:gd name="T44" fmla="*/ 22 w 36"/>
                  <a:gd name="T45" fmla="*/ 4 h 40"/>
                  <a:gd name="T46" fmla="*/ 15 w 36"/>
                  <a:gd name="T47" fmla="*/ 11 h 40"/>
                  <a:gd name="T48" fmla="*/ 11 w 36"/>
                  <a:gd name="T49" fmla="*/ 18 h 40"/>
                  <a:gd name="T50" fmla="*/ 11 w 36"/>
                  <a:gd name="T51" fmla="*/ 22 h 40"/>
                  <a:gd name="T52" fmla="*/ 7 w 36"/>
                  <a:gd name="T53" fmla="*/ 26 h 40"/>
                  <a:gd name="T54" fmla="*/ 4 w 36"/>
                  <a:gd name="T55" fmla="*/ 29 h 40"/>
                  <a:gd name="T56" fmla="*/ 0 w 36"/>
                  <a:gd name="T57" fmla="*/ 36 h 40"/>
                  <a:gd name="T58" fmla="*/ 0 w 36"/>
                  <a:gd name="T59" fmla="*/ 40 h 40"/>
                  <a:gd name="T60" fmla="*/ 7 w 36"/>
                  <a:gd name="T61" fmla="*/ 40 h 40"/>
                  <a:gd name="T62" fmla="*/ 7 w 36"/>
                  <a:gd name="T63" fmla="*/ 40 h 40"/>
                  <a:gd name="T64" fmla="*/ 11 w 36"/>
                  <a:gd name="T65" fmla="*/ 36 h 40"/>
                  <a:gd name="T66" fmla="*/ 11 w 36"/>
                  <a:gd name="T6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40">
                    <a:moveTo>
                      <a:pt x="11" y="36"/>
                    </a:moveTo>
                    <a:lnTo>
                      <a:pt x="15" y="33"/>
                    </a:lnTo>
                    <a:lnTo>
                      <a:pt x="15" y="33"/>
                    </a:lnTo>
                    <a:lnTo>
                      <a:pt x="18" y="33"/>
                    </a:lnTo>
                    <a:lnTo>
                      <a:pt x="18" y="33"/>
                    </a:lnTo>
                    <a:lnTo>
                      <a:pt x="22" y="29"/>
                    </a:lnTo>
                    <a:lnTo>
                      <a:pt x="22" y="29"/>
                    </a:lnTo>
                    <a:lnTo>
                      <a:pt x="22" y="29"/>
                    </a:lnTo>
                    <a:lnTo>
                      <a:pt x="18" y="26"/>
                    </a:lnTo>
                    <a:lnTo>
                      <a:pt x="18" y="26"/>
                    </a:lnTo>
                    <a:lnTo>
                      <a:pt x="22" y="26"/>
                    </a:lnTo>
                    <a:lnTo>
                      <a:pt x="22" y="26"/>
                    </a:lnTo>
                    <a:lnTo>
                      <a:pt x="22" y="22"/>
                    </a:lnTo>
                    <a:lnTo>
                      <a:pt x="29" y="22"/>
                    </a:lnTo>
                    <a:lnTo>
                      <a:pt x="29" y="22"/>
                    </a:lnTo>
                    <a:lnTo>
                      <a:pt x="29" y="22"/>
                    </a:lnTo>
                    <a:lnTo>
                      <a:pt x="29" y="22"/>
                    </a:lnTo>
                    <a:lnTo>
                      <a:pt x="29" y="22"/>
                    </a:lnTo>
                    <a:lnTo>
                      <a:pt x="25" y="22"/>
                    </a:lnTo>
                    <a:lnTo>
                      <a:pt x="29" y="18"/>
                    </a:lnTo>
                    <a:lnTo>
                      <a:pt x="29" y="18"/>
                    </a:lnTo>
                    <a:lnTo>
                      <a:pt x="29" y="18"/>
                    </a:lnTo>
                    <a:lnTo>
                      <a:pt x="29" y="18"/>
                    </a:lnTo>
                    <a:lnTo>
                      <a:pt x="32" y="15"/>
                    </a:lnTo>
                    <a:lnTo>
                      <a:pt x="32" y="15"/>
                    </a:lnTo>
                    <a:lnTo>
                      <a:pt x="32" y="15"/>
                    </a:lnTo>
                    <a:lnTo>
                      <a:pt x="36" y="15"/>
                    </a:lnTo>
                    <a:lnTo>
                      <a:pt x="32" y="11"/>
                    </a:lnTo>
                    <a:lnTo>
                      <a:pt x="32" y="11"/>
                    </a:lnTo>
                    <a:lnTo>
                      <a:pt x="32" y="11"/>
                    </a:lnTo>
                    <a:lnTo>
                      <a:pt x="32" y="8"/>
                    </a:lnTo>
                    <a:lnTo>
                      <a:pt x="32" y="8"/>
                    </a:lnTo>
                    <a:lnTo>
                      <a:pt x="32" y="8"/>
                    </a:lnTo>
                    <a:lnTo>
                      <a:pt x="29" y="8"/>
                    </a:lnTo>
                    <a:lnTo>
                      <a:pt x="29" y="4"/>
                    </a:lnTo>
                    <a:lnTo>
                      <a:pt x="29" y="4"/>
                    </a:lnTo>
                    <a:lnTo>
                      <a:pt x="29" y="4"/>
                    </a:lnTo>
                    <a:lnTo>
                      <a:pt x="32" y="4"/>
                    </a:lnTo>
                    <a:lnTo>
                      <a:pt x="32" y="4"/>
                    </a:lnTo>
                    <a:lnTo>
                      <a:pt x="32" y="4"/>
                    </a:lnTo>
                    <a:lnTo>
                      <a:pt x="29" y="4"/>
                    </a:lnTo>
                    <a:lnTo>
                      <a:pt x="29" y="0"/>
                    </a:lnTo>
                    <a:lnTo>
                      <a:pt x="29" y="0"/>
                    </a:lnTo>
                    <a:lnTo>
                      <a:pt x="25" y="0"/>
                    </a:lnTo>
                    <a:lnTo>
                      <a:pt x="22" y="0"/>
                    </a:lnTo>
                    <a:lnTo>
                      <a:pt x="22" y="4"/>
                    </a:lnTo>
                    <a:lnTo>
                      <a:pt x="18" y="8"/>
                    </a:lnTo>
                    <a:lnTo>
                      <a:pt x="15" y="11"/>
                    </a:lnTo>
                    <a:lnTo>
                      <a:pt x="11" y="18"/>
                    </a:lnTo>
                    <a:lnTo>
                      <a:pt x="11" y="18"/>
                    </a:lnTo>
                    <a:lnTo>
                      <a:pt x="11" y="22"/>
                    </a:lnTo>
                    <a:lnTo>
                      <a:pt x="11" y="22"/>
                    </a:lnTo>
                    <a:lnTo>
                      <a:pt x="7" y="22"/>
                    </a:lnTo>
                    <a:lnTo>
                      <a:pt x="7" y="26"/>
                    </a:lnTo>
                    <a:lnTo>
                      <a:pt x="7" y="29"/>
                    </a:lnTo>
                    <a:lnTo>
                      <a:pt x="4" y="29"/>
                    </a:lnTo>
                    <a:lnTo>
                      <a:pt x="4" y="36"/>
                    </a:lnTo>
                    <a:lnTo>
                      <a:pt x="0" y="36"/>
                    </a:lnTo>
                    <a:lnTo>
                      <a:pt x="0" y="40"/>
                    </a:lnTo>
                    <a:lnTo>
                      <a:pt x="0" y="40"/>
                    </a:lnTo>
                    <a:lnTo>
                      <a:pt x="4" y="40"/>
                    </a:lnTo>
                    <a:lnTo>
                      <a:pt x="7" y="40"/>
                    </a:lnTo>
                    <a:lnTo>
                      <a:pt x="7" y="40"/>
                    </a:lnTo>
                    <a:lnTo>
                      <a:pt x="7" y="40"/>
                    </a:lnTo>
                    <a:lnTo>
                      <a:pt x="11" y="40"/>
                    </a:lnTo>
                    <a:lnTo>
                      <a:pt x="11" y="36"/>
                    </a:lnTo>
                    <a:lnTo>
                      <a:pt x="11" y="36"/>
                    </a:lnTo>
                    <a:lnTo>
                      <a:pt x="11" y="36"/>
                    </a:lnTo>
                    <a:lnTo>
                      <a:pt x="11" y="36"/>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36" name="Freeform 1062">
                <a:extLst>
                  <a:ext uri="{FF2B5EF4-FFF2-40B4-BE49-F238E27FC236}">
                    <a16:creationId xmlns:a16="http://schemas.microsoft.com/office/drawing/2014/main" id="{9B398E95-5B42-4F82-93F4-4D6A09B15501}"/>
                  </a:ext>
                </a:extLst>
              </p:cNvPr>
              <p:cNvSpPr>
                <a:spLocks/>
              </p:cNvSpPr>
              <p:nvPr/>
            </p:nvSpPr>
            <p:spPr bwMode="auto">
              <a:xfrm>
                <a:off x="5767" y="2255"/>
                <a:ext cx="147" cy="179"/>
              </a:xfrm>
              <a:custGeom>
                <a:avLst/>
                <a:gdLst>
                  <a:gd name="T0" fmla="*/ 50 w 147"/>
                  <a:gd name="T1" fmla="*/ 14 h 179"/>
                  <a:gd name="T2" fmla="*/ 54 w 147"/>
                  <a:gd name="T3" fmla="*/ 25 h 179"/>
                  <a:gd name="T4" fmla="*/ 68 w 147"/>
                  <a:gd name="T5" fmla="*/ 36 h 179"/>
                  <a:gd name="T6" fmla="*/ 86 w 147"/>
                  <a:gd name="T7" fmla="*/ 40 h 179"/>
                  <a:gd name="T8" fmla="*/ 90 w 147"/>
                  <a:gd name="T9" fmla="*/ 47 h 179"/>
                  <a:gd name="T10" fmla="*/ 93 w 147"/>
                  <a:gd name="T11" fmla="*/ 54 h 179"/>
                  <a:gd name="T12" fmla="*/ 83 w 147"/>
                  <a:gd name="T13" fmla="*/ 61 h 179"/>
                  <a:gd name="T14" fmla="*/ 75 w 147"/>
                  <a:gd name="T15" fmla="*/ 68 h 179"/>
                  <a:gd name="T16" fmla="*/ 83 w 147"/>
                  <a:gd name="T17" fmla="*/ 72 h 179"/>
                  <a:gd name="T18" fmla="*/ 100 w 147"/>
                  <a:gd name="T19" fmla="*/ 90 h 179"/>
                  <a:gd name="T20" fmla="*/ 118 w 147"/>
                  <a:gd name="T21" fmla="*/ 108 h 179"/>
                  <a:gd name="T22" fmla="*/ 126 w 147"/>
                  <a:gd name="T23" fmla="*/ 115 h 179"/>
                  <a:gd name="T24" fmla="*/ 129 w 147"/>
                  <a:gd name="T25" fmla="*/ 122 h 179"/>
                  <a:gd name="T26" fmla="*/ 140 w 147"/>
                  <a:gd name="T27" fmla="*/ 129 h 179"/>
                  <a:gd name="T28" fmla="*/ 147 w 147"/>
                  <a:gd name="T29" fmla="*/ 151 h 179"/>
                  <a:gd name="T30" fmla="*/ 147 w 147"/>
                  <a:gd name="T31" fmla="*/ 169 h 179"/>
                  <a:gd name="T32" fmla="*/ 136 w 147"/>
                  <a:gd name="T33" fmla="*/ 172 h 179"/>
                  <a:gd name="T34" fmla="*/ 126 w 147"/>
                  <a:gd name="T35" fmla="*/ 172 h 179"/>
                  <a:gd name="T36" fmla="*/ 115 w 147"/>
                  <a:gd name="T37" fmla="*/ 179 h 179"/>
                  <a:gd name="T38" fmla="*/ 104 w 147"/>
                  <a:gd name="T39" fmla="*/ 176 h 179"/>
                  <a:gd name="T40" fmla="*/ 108 w 147"/>
                  <a:gd name="T41" fmla="*/ 169 h 179"/>
                  <a:gd name="T42" fmla="*/ 108 w 147"/>
                  <a:gd name="T43" fmla="*/ 147 h 179"/>
                  <a:gd name="T44" fmla="*/ 104 w 147"/>
                  <a:gd name="T45" fmla="*/ 140 h 179"/>
                  <a:gd name="T46" fmla="*/ 97 w 147"/>
                  <a:gd name="T47" fmla="*/ 136 h 179"/>
                  <a:gd name="T48" fmla="*/ 93 w 147"/>
                  <a:gd name="T49" fmla="*/ 118 h 179"/>
                  <a:gd name="T50" fmla="*/ 90 w 147"/>
                  <a:gd name="T51" fmla="*/ 104 h 179"/>
                  <a:gd name="T52" fmla="*/ 83 w 147"/>
                  <a:gd name="T53" fmla="*/ 101 h 179"/>
                  <a:gd name="T54" fmla="*/ 72 w 147"/>
                  <a:gd name="T55" fmla="*/ 90 h 179"/>
                  <a:gd name="T56" fmla="*/ 61 w 147"/>
                  <a:gd name="T57" fmla="*/ 90 h 179"/>
                  <a:gd name="T58" fmla="*/ 54 w 147"/>
                  <a:gd name="T59" fmla="*/ 97 h 179"/>
                  <a:gd name="T60" fmla="*/ 43 w 147"/>
                  <a:gd name="T61" fmla="*/ 97 h 179"/>
                  <a:gd name="T62" fmla="*/ 36 w 147"/>
                  <a:gd name="T63" fmla="*/ 93 h 179"/>
                  <a:gd name="T64" fmla="*/ 22 w 147"/>
                  <a:gd name="T65" fmla="*/ 101 h 179"/>
                  <a:gd name="T66" fmla="*/ 18 w 147"/>
                  <a:gd name="T67" fmla="*/ 104 h 179"/>
                  <a:gd name="T68" fmla="*/ 18 w 147"/>
                  <a:gd name="T69" fmla="*/ 86 h 179"/>
                  <a:gd name="T70" fmla="*/ 22 w 147"/>
                  <a:gd name="T71" fmla="*/ 75 h 179"/>
                  <a:gd name="T72" fmla="*/ 18 w 147"/>
                  <a:gd name="T73" fmla="*/ 61 h 179"/>
                  <a:gd name="T74" fmla="*/ 7 w 147"/>
                  <a:gd name="T75" fmla="*/ 61 h 179"/>
                  <a:gd name="T76" fmla="*/ 4 w 147"/>
                  <a:gd name="T77" fmla="*/ 43 h 179"/>
                  <a:gd name="T78" fmla="*/ 0 w 147"/>
                  <a:gd name="T79" fmla="*/ 43 h 179"/>
                  <a:gd name="T80" fmla="*/ 4 w 147"/>
                  <a:gd name="T81" fmla="*/ 36 h 179"/>
                  <a:gd name="T82" fmla="*/ 7 w 147"/>
                  <a:gd name="T83" fmla="*/ 32 h 179"/>
                  <a:gd name="T84" fmla="*/ 18 w 147"/>
                  <a:gd name="T85" fmla="*/ 22 h 179"/>
                  <a:gd name="T86" fmla="*/ 22 w 147"/>
                  <a:gd name="T87" fmla="*/ 29 h 179"/>
                  <a:gd name="T88" fmla="*/ 32 w 147"/>
                  <a:gd name="T89" fmla="*/ 18 h 179"/>
                  <a:gd name="T90" fmla="*/ 29 w 147"/>
                  <a:gd name="T91" fmla="*/ 4 h 179"/>
                  <a:gd name="T92" fmla="*/ 40 w 147"/>
                  <a:gd name="T9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7" h="179">
                    <a:moveTo>
                      <a:pt x="40" y="0"/>
                    </a:moveTo>
                    <a:lnTo>
                      <a:pt x="43" y="7"/>
                    </a:lnTo>
                    <a:lnTo>
                      <a:pt x="50" y="14"/>
                    </a:lnTo>
                    <a:lnTo>
                      <a:pt x="54" y="18"/>
                    </a:lnTo>
                    <a:lnTo>
                      <a:pt x="58" y="22"/>
                    </a:lnTo>
                    <a:lnTo>
                      <a:pt x="54" y="25"/>
                    </a:lnTo>
                    <a:lnTo>
                      <a:pt x="54" y="29"/>
                    </a:lnTo>
                    <a:lnTo>
                      <a:pt x="61" y="36"/>
                    </a:lnTo>
                    <a:lnTo>
                      <a:pt x="68" y="36"/>
                    </a:lnTo>
                    <a:lnTo>
                      <a:pt x="75" y="36"/>
                    </a:lnTo>
                    <a:lnTo>
                      <a:pt x="83" y="36"/>
                    </a:lnTo>
                    <a:lnTo>
                      <a:pt x="86" y="40"/>
                    </a:lnTo>
                    <a:lnTo>
                      <a:pt x="86" y="43"/>
                    </a:lnTo>
                    <a:lnTo>
                      <a:pt x="86" y="43"/>
                    </a:lnTo>
                    <a:lnTo>
                      <a:pt x="90" y="47"/>
                    </a:lnTo>
                    <a:lnTo>
                      <a:pt x="93" y="50"/>
                    </a:lnTo>
                    <a:lnTo>
                      <a:pt x="93" y="54"/>
                    </a:lnTo>
                    <a:lnTo>
                      <a:pt x="93" y="54"/>
                    </a:lnTo>
                    <a:lnTo>
                      <a:pt x="90" y="61"/>
                    </a:lnTo>
                    <a:lnTo>
                      <a:pt x="86" y="61"/>
                    </a:lnTo>
                    <a:lnTo>
                      <a:pt x="83" y="61"/>
                    </a:lnTo>
                    <a:lnTo>
                      <a:pt x="79" y="61"/>
                    </a:lnTo>
                    <a:lnTo>
                      <a:pt x="79" y="65"/>
                    </a:lnTo>
                    <a:lnTo>
                      <a:pt x="75" y="68"/>
                    </a:lnTo>
                    <a:lnTo>
                      <a:pt x="75" y="68"/>
                    </a:lnTo>
                    <a:lnTo>
                      <a:pt x="79" y="68"/>
                    </a:lnTo>
                    <a:lnTo>
                      <a:pt x="83" y="72"/>
                    </a:lnTo>
                    <a:lnTo>
                      <a:pt x="90" y="75"/>
                    </a:lnTo>
                    <a:lnTo>
                      <a:pt x="100" y="83"/>
                    </a:lnTo>
                    <a:lnTo>
                      <a:pt x="100" y="90"/>
                    </a:lnTo>
                    <a:lnTo>
                      <a:pt x="108" y="97"/>
                    </a:lnTo>
                    <a:lnTo>
                      <a:pt x="111" y="101"/>
                    </a:lnTo>
                    <a:lnTo>
                      <a:pt x="118" y="108"/>
                    </a:lnTo>
                    <a:lnTo>
                      <a:pt x="118" y="108"/>
                    </a:lnTo>
                    <a:lnTo>
                      <a:pt x="126" y="111"/>
                    </a:lnTo>
                    <a:lnTo>
                      <a:pt x="126" y="115"/>
                    </a:lnTo>
                    <a:lnTo>
                      <a:pt x="129" y="122"/>
                    </a:lnTo>
                    <a:lnTo>
                      <a:pt x="129" y="122"/>
                    </a:lnTo>
                    <a:lnTo>
                      <a:pt x="129" y="122"/>
                    </a:lnTo>
                    <a:lnTo>
                      <a:pt x="129" y="126"/>
                    </a:lnTo>
                    <a:lnTo>
                      <a:pt x="133" y="126"/>
                    </a:lnTo>
                    <a:lnTo>
                      <a:pt x="140" y="129"/>
                    </a:lnTo>
                    <a:lnTo>
                      <a:pt x="140" y="133"/>
                    </a:lnTo>
                    <a:lnTo>
                      <a:pt x="143" y="140"/>
                    </a:lnTo>
                    <a:lnTo>
                      <a:pt x="147" y="151"/>
                    </a:lnTo>
                    <a:lnTo>
                      <a:pt x="147" y="154"/>
                    </a:lnTo>
                    <a:lnTo>
                      <a:pt x="147" y="165"/>
                    </a:lnTo>
                    <a:lnTo>
                      <a:pt x="147" y="169"/>
                    </a:lnTo>
                    <a:lnTo>
                      <a:pt x="143" y="172"/>
                    </a:lnTo>
                    <a:lnTo>
                      <a:pt x="140" y="172"/>
                    </a:lnTo>
                    <a:lnTo>
                      <a:pt x="136" y="172"/>
                    </a:lnTo>
                    <a:lnTo>
                      <a:pt x="133" y="169"/>
                    </a:lnTo>
                    <a:lnTo>
                      <a:pt x="129" y="169"/>
                    </a:lnTo>
                    <a:lnTo>
                      <a:pt x="126" y="172"/>
                    </a:lnTo>
                    <a:lnTo>
                      <a:pt x="118" y="172"/>
                    </a:lnTo>
                    <a:lnTo>
                      <a:pt x="118" y="179"/>
                    </a:lnTo>
                    <a:lnTo>
                      <a:pt x="115" y="179"/>
                    </a:lnTo>
                    <a:lnTo>
                      <a:pt x="111" y="179"/>
                    </a:lnTo>
                    <a:lnTo>
                      <a:pt x="104" y="176"/>
                    </a:lnTo>
                    <a:lnTo>
                      <a:pt x="104" y="176"/>
                    </a:lnTo>
                    <a:lnTo>
                      <a:pt x="104" y="172"/>
                    </a:lnTo>
                    <a:lnTo>
                      <a:pt x="104" y="172"/>
                    </a:lnTo>
                    <a:lnTo>
                      <a:pt x="108" y="169"/>
                    </a:lnTo>
                    <a:lnTo>
                      <a:pt x="108" y="154"/>
                    </a:lnTo>
                    <a:lnTo>
                      <a:pt x="108" y="151"/>
                    </a:lnTo>
                    <a:lnTo>
                      <a:pt x="108" y="147"/>
                    </a:lnTo>
                    <a:lnTo>
                      <a:pt x="108" y="144"/>
                    </a:lnTo>
                    <a:lnTo>
                      <a:pt x="104" y="144"/>
                    </a:lnTo>
                    <a:lnTo>
                      <a:pt x="104" y="140"/>
                    </a:lnTo>
                    <a:lnTo>
                      <a:pt x="100" y="136"/>
                    </a:lnTo>
                    <a:lnTo>
                      <a:pt x="97" y="136"/>
                    </a:lnTo>
                    <a:lnTo>
                      <a:pt x="97" y="136"/>
                    </a:lnTo>
                    <a:lnTo>
                      <a:pt x="93" y="133"/>
                    </a:lnTo>
                    <a:lnTo>
                      <a:pt x="90" y="126"/>
                    </a:lnTo>
                    <a:lnTo>
                      <a:pt x="93" y="118"/>
                    </a:lnTo>
                    <a:lnTo>
                      <a:pt x="90" y="115"/>
                    </a:lnTo>
                    <a:lnTo>
                      <a:pt x="90" y="108"/>
                    </a:lnTo>
                    <a:lnTo>
                      <a:pt x="90" y="104"/>
                    </a:lnTo>
                    <a:lnTo>
                      <a:pt x="86" y="104"/>
                    </a:lnTo>
                    <a:lnTo>
                      <a:pt x="86" y="101"/>
                    </a:lnTo>
                    <a:lnTo>
                      <a:pt x="83" y="101"/>
                    </a:lnTo>
                    <a:lnTo>
                      <a:pt x="79" y="97"/>
                    </a:lnTo>
                    <a:lnTo>
                      <a:pt x="79" y="93"/>
                    </a:lnTo>
                    <a:lnTo>
                      <a:pt x="72" y="90"/>
                    </a:lnTo>
                    <a:lnTo>
                      <a:pt x="68" y="90"/>
                    </a:lnTo>
                    <a:lnTo>
                      <a:pt x="65" y="90"/>
                    </a:lnTo>
                    <a:lnTo>
                      <a:pt x="61" y="90"/>
                    </a:lnTo>
                    <a:lnTo>
                      <a:pt x="58" y="93"/>
                    </a:lnTo>
                    <a:lnTo>
                      <a:pt x="58" y="93"/>
                    </a:lnTo>
                    <a:lnTo>
                      <a:pt x="54" y="97"/>
                    </a:lnTo>
                    <a:lnTo>
                      <a:pt x="50" y="97"/>
                    </a:lnTo>
                    <a:lnTo>
                      <a:pt x="47" y="97"/>
                    </a:lnTo>
                    <a:lnTo>
                      <a:pt x="43" y="97"/>
                    </a:lnTo>
                    <a:lnTo>
                      <a:pt x="40" y="93"/>
                    </a:lnTo>
                    <a:lnTo>
                      <a:pt x="40" y="93"/>
                    </a:lnTo>
                    <a:lnTo>
                      <a:pt x="36" y="93"/>
                    </a:lnTo>
                    <a:lnTo>
                      <a:pt x="29" y="93"/>
                    </a:lnTo>
                    <a:lnTo>
                      <a:pt x="25" y="101"/>
                    </a:lnTo>
                    <a:lnTo>
                      <a:pt x="22" y="101"/>
                    </a:lnTo>
                    <a:lnTo>
                      <a:pt x="18" y="104"/>
                    </a:lnTo>
                    <a:lnTo>
                      <a:pt x="15" y="104"/>
                    </a:lnTo>
                    <a:lnTo>
                      <a:pt x="18" y="104"/>
                    </a:lnTo>
                    <a:lnTo>
                      <a:pt x="15" y="101"/>
                    </a:lnTo>
                    <a:lnTo>
                      <a:pt x="18" y="93"/>
                    </a:lnTo>
                    <a:lnTo>
                      <a:pt x="18" y="86"/>
                    </a:lnTo>
                    <a:lnTo>
                      <a:pt x="18" y="79"/>
                    </a:lnTo>
                    <a:lnTo>
                      <a:pt x="18" y="79"/>
                    </a:lnTo>
                    <a:lnTo>
                      <a:pt x="22" y="75"/>
                    </a:lnTo>
                    <a:lnTo>
                      <a:pt x="18" y="68"/>
                    </a:lnTo>
                    <a:lnTo>
                      <a:pt x="22" y="61"/>
                    </a:lnTo>
                    <a:lnTo>
                      <a:pt x="18" y="61"/>
                    </a:lnTo>
                    <a:lnTo>
                      <a:pt x="11" y="61"/>
                    </a:lnTo>
                    <a:lnTo>
                      <a:pt x="7" y="61"/>
                    </a:lnTo>
                    <a:lnTo>
                      <a:pt x="7" y="61"/>
                    </a:lnTo>
                    <a:lnTo>
                      <a:pt x="7" y="54"/>
                    </a:lnTo>
                    <a:lnTo>
                      <a:pt x="7" y="47"/>
                    </a:lnTo>
                    <a:lnTo>
                      <a:pt x="4" y="43"/>
                    </a:lnTo>
                    <a:lnTo>
                      <a:pt x="4" y="43"/>
                    </a:lnTo>
                    <a:lnTo>
                      <a:pt x="0" y="43"/>
                    </a:lnTo>
                    <a:lnTo>
                      <a:pt x="0" y="43"/>
                    </a:lnTo>
                    <a:lnTo>
                      <a:pt x="0" y="40"/>
                    </a:lnTo>
                    <a:lnTo>
                      <a:pt x="0" y="40"/>
                    </a:lnTo>
                    <a:lnTo>
                      <a:pt x="4" y="36"/>
                    </a:lnTo>
                    <a:lnTo>
                      <a:pt x="4" y="36"/>
                    </a:lnTo>
                    <a:lnTo>
                      <a:pt x="7" y="36"/>
                    </a:lnTo>
                    <a:lnTo>
                      <a:pt x="7" y="32"/>
                    </a:lnTo>
                    <a:lnTo>
                      <a:pt x="7" y="32"/>
                    </a:lnTo>
                    <a:lnTo>
                      <a:pt x="7" y="29"/>
                    </a:lnTo>
                    <a:lnTo>
                      <a:pt x="18" y="22"/>
                    </a:lnTo>
                    <a:lnTo>
                      <a:pt x="18" y="22"/>
                    </a:lnTo>
                    <a:lnTo>
                      <a:pt x="22" y="18"/>
                    </a:lnTo>
                    <a:lnTo>
                      <a:pt x="22" y="29"/>
                    </a:lnTo>
                    <a:lnTo>
                      <a:pt x="29" y="25"/>
                    </a:lnTo>
                    <a:lnTo>
                      <a:pt x="32" y="25"/>
                    </a:lnTo>
                    <a:lnTo>
                      <a:pt x="32" y="18"/>
                    </a:lnTo>
                    <a:lnTo>
                      <a:pt x="29" y="14"/>
                    </a:lnTo>
                    <a:lnTo>
                      <a:pt x="29" y="7"/>
                    </a:lnTo>
                    <a:lnTo>
                      <a:pt x="29" y="4"/>
                    </a:lnTo>
                    <a:lnTo>
                      <a:pt x="32" y="0"/>
                    </a:lnTo>
                    <a:lnTo>
                      <a:pt x="40" y="0"/>
                    </a:lnTo>
                    <a:lnTo>
                      <a:pt x="4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37" name="Freeform 1063">
                <a:extLst>
                  <a:ext uri="{FF2B5EF4-FFF2-40B4-BE49-F238E27FC236}">
                    <a16:creationId xmlns:a16="http://schemas.microsoft.com/office/drawing/2014/main" id="{2AF6A587-CC84-4738-91E2-B52B69BD9D87}"/>
                  </a:ext>
                </a:extLst>
              </p:cNvPr>
              <p:cNvSpPr>
                <a:spLocks/>
              </p:cNvSpPr>
              <p:nvPr/>
            </p:nvSpPr>
            <p:spPr bwMode="auto">
              <a:xfrm>
                <a:off x="5767" y="2255"/>
                <a:ext cx="147" cy="179"/>
              </a:xfrm>
              <a:custGeom>
                <a:avLst/>
                <a:gdLst>
                  <a:gd name="T0" fmla="*/ 50 w 147"/>
                  <a:gd name="T1" fmla="*/ 14 h 179"/>
                  <a:gd name="T2" fmla="*/ 54 w 147"/>
                  <a:gd name="T3" fmla="*/ 25 h 179"/>
                  <a:gd name="T4" fmla="*/ 68 w 147"/>
                  <a:gd name="T5" fmla="*/ 36 h 179"/>
                  <a:gd name="T6" fmla="*/ 86 w 147"/>
                  <a:gd name="T7" fmla="*/ 40 h 179"/>
                  <a:gd name="T8" fmla="*/ 90 w 147"/>
                  <a:gd name="T9" fmla="*/ 47 h 179"/>
                  <a:gd name="T10" fmla="*/ 93 w 147"/>
                  <a:gd name="T11" fmla="*/ 54 h 179"/>
                  <a:gd name="T12" fmla="*/ 83 w 147"/>
                  <a:gd name="T13" fmla="*/ 61 h 179"/>
                  <a:gd name="T14" fmla="*/ 75 w 147"/>
                  <a:gd name="T15" fmla="*/ 68 h 179"/>
                  <a:gd name="T16" fmla="*/ 83 w 147"/>
                  <a:gd name="T17" fmla="*/ 72 h 179"/>
                  <a:gd name="T18" fmla="*/ 100 w 147"/>
                  <a:gd name="T19" fmla="*/ 90 h 179"/>
                  <a:gd name="T20" fmla="*/ 118 w 147"/>
                  <a:gd name="T21" fmla="*/ 108 h 179"/>
                  <a:gd name="T22" fmla="*/ 126 w 147"/>
                  <a:gd name="T23" fmla="*/ 115 h 179"/>
                  <a:gd name="T24" fmla="*/ 129 w 147"/>
                  <a:gd name="T25" fmla="*/ 122 h 179"/>
                  <a:gd name="T26" fmla="*/ 140 w 147"/>
                  <a:gd name="T27" fmla="*/ 129 h 179"/>
                  <a:gd name="T28" fmla="*/ 147 w 147"/>
                  <a:gd name="T29" fmla="*/ 151 h 179"/>
                  <a:gd name="T30" fmla="*/ 147 w 147"/>
                  <a:gd name="T31" fmla="*/ 169 h 179"/>
                  <a:gd name="T32" fmla="*/ 136 w 147"/>
                  <a:gd name="T33" fmla="*/ 172 h 179"/>
                  <a:gd name="T34" fmla="*/ 126 w 147"/>
                  <a:gd name="T35" fmla="*/ 172 h 179"/>
                  <a:gd name="T36" fmla="*/ 115 w 147"/>
                  <a:gd name="T37" fmla="*/ 179 h 179"/>
                  <a:gd name="T38" fmla="*/ 104 w 147"/>
                  <a:gd name="T39" fmla="*/ 176 h 179"/>
                  <a:gd name="T40" fmla="*/ 108 w 147"/>
                  <a:gd name="T41" fmla="*/ 169 h 179"/>
                  <a:gd name="T42" fmla="*/ 108 w 147"/>
                  <a:gd name="T43" fmla="*/ 147 h 179"/>
                  <a:gd name="T44" fmla="*/ 104 w 147"/>
                  <a:gd name="T45" fmla="*/ 140 h 179"/>
                  <a:gd name="T46" fmla="*/ 97 w 147"/>
                  <a:gd name="T47" fmla="*/ 136 h 179"/>
                  <a:gd name="T48" fmla="*/ 93 w 147"/>
                  <a:gd name="T49" fmla="*/ 118 h 179"/>
                  <a:gd name="T50" fmla="*/ 90 w 147"/>
                  <a:gd name="T51" fmla="*/ 104 h 179"/>
                  <a:gd name="T52" fmla="*/ 83 w 147"/>
                  <a:gd name="T53" fmla="*/ 101 h 179"/>
                  <a:gd name="T54" fmla="*/ 72 w 147"/>
                  <a:gd name="T55" fmla="*/ 90 h 179"/>
                  <a:gd name="T56" fmla="*/ 61 w 147"/>
                  <a:gd name="T57" fmla="*/ 90 h 179"/>
                  <a:gd name="T58" fmla="*/ 54 w 147"/>
                  <a:gd name="T59" fmla="*/ 97 h 179"/>
                  <a:gd name="T60" fmla="*/ 43 w 147"/>
                  <a:gd name="T61" fmla="*/ 97 h 179"/>
                  <a:gd name="T62" fmla="*/ 36 w 147"/>
                  <a:gd name="T63" fmla="*/ 93 h 179"/>
                  <a:gd name="T64" fmla="*/ 22 w 147"/>
                  <a:gd name="T65" fmla="*/ 101 h 179"/>
                  <a:gd name="T66" fmla="*/ 18 w 147"/>
                  <a:gd name="T67" fmla="*/ 104 h 179"/>
                  <a:gd name="T68" fmla="*/ 18 w 147"/>
                  <a:gd name="T69" fmla="*/ 86 h 179"/>
                  <a:gd name="T70" fmla="*/ 22 w 147"/>
                  <a:gd name="T71" fmla="*/ 75 h 179"/>
                  <a:gd name="T72" fmla="*/ 18 w 147"/>
                  <a:gd name="T73" fmla="*/ 61 h 179"/>
                  <a:gd name="T74" fmla="*/ 7 w 147"/>
                  <a:gd name="T75" fmla="*/ 61 h 179"/>
                  <a:gd name="T76" fmla="*/ 4 w 147"/>
                  <a:gd name="T77" fmla="*/ 43 h 179"/>
                  <a:gd name="T78" fmla="*/ 0 w 147"/>
                  <a:gd name="T79" fmla="*/ 43 h 179"/>
                  <a:gd name="T80" fmla="*/ 4 w 147"/>
                  <a:gd name="T81" fmla="*/ 36 h 179"/>
                  <a:gd name="T82" fmla="*/ 7 w 147"/>
                  <a:gd name="T83" fmla="*/ 32 h 179"/>
                  <a:gd name="T84" fmla="*/ 18 w 147"/>
                  <a:gd name="T85" fmla="*/ 22 h 179"/>
                  <a:gd name="T86" fmla="*/ 22 w 147"/>
                  <a:gd name="T87" fmla="*/ 29 h 179"/>
                  <a:gd name="T88" fmla="*/ 32 w 147"/>
                  <a:gd name="T89" fmla="*/ 18 h 179"/>
                  <a:gd name="T90" fmla="*/ 29 w 147"/>
                  <a:gd name="T91" fmla="*/ 4 h 179"/>
                  <a:gd name="T92" fmla="*/ 40 w 147"/>
                  <a:gd name="T9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7" h="179">
                    <a:moveTo>
                      <a:pt x="40" y="0"/>
                    </a:moveTo>
                    <a:lnTo>
                      <a:pt x="43" y="7"/>
                    </a:lnTo>
                    <a:lnTo>
                      <a:pt x="50" y="14"/>
                    </a:lnTo>
                    <a:lnTo>
                      <a:pt x="54" y="18"/>
                    </a:lnTo>
                    <a:lnTo>
                      <a:pt x="58" y="22"/>
                    </a:lnTo>
                    <a:lnTo>
                      <a:pt x="54" y="25"/>
                    </a:lnTo>
                    <a:lnTo>
                      <a:pt x="54" y="29"/>
                    </a:lnTo>
                    <a:lnTo>
                      <a:pt x="61" y="36"/>
                    </a:lnTo>
                    <a:lnTo>
                      <a:pt x="68" y="36"/>
                    </a:lnTo>
                    <a:lnTo>
                      <a:pt x="75" y="36"/>
                    </a:lnTo>
                    <a:lnTo>
                      <a:pt x="83" y="36"/>
                    </a:lnTo>
                    <a:lnTo>
                      <a:pt x="86" y="40"/>
                    </a:lnTo>
                    <a:lnTo>
                      <a:pt x="86" y="43"/>
                    </a:lnTo>
                    <a:lnTo>
                      <a:pt x="86" y="43"/>
                    </a:lnTo>
                    <a:lnTo>
                      <a:pt x="90" y="47"/>
                    </a:lnTo>
                    <a:lnTo>
                      <a:pt x="93" y="50"/>
                    </a:lnTo>
                    <a:lnTo>
                      <a:pt x="93" y="54"/>
                    </a:lnTo>
                    <a:lnTo>
                      <a:pt x="93" y="54"/>
                    </a:lnTo>
                    <a:lnTo>
                      <a:pt x="90" y="61"/>
                    </a:lnTo>
                    <a:lnTo>
                      <a:pt x="86" y="61"/>
                    </a:lnTo>
                    <a:lnTo>
                      <a:pt x="83" y="61"/>
                    </a:lnTo>
                    <a:lnTo>
                      <a:pt x="79" y="61"/>
                    </a:lnTo>
                    <a:lnTo>
                      <a:pt x="79" y="65"/>
                    </a:lnTo>
                    <a:lnTo>
                      <a:pt x="75" y="68"/>
                    </a:lnTo>
                    <a:lnTo>
                      <a:pt x="75" y="68"/>
                    </a:lnTo>
                    <a:lnTo>
                      <a:pt x="79" y="68"/>
                    </a:lnTo>
                    <a:lnTo>
                      <a:pt x="83" y="72"/>
                    </a:lnTo>
                    <a:lnTo>
                      <a:pt x="90" y="75"/>
                    </a:lnTo>
                    <a:lnTo>
                      <a:pt x="100" y="83"/>
                    </a:lnTo>
                    <a:lnTo>
                      <a:pt x="100" y="90"/>
                    </a:lnTo>
                    <a:lnTo>
                      <a:pt x="108" y="97"/>
                    </a:lnTo>
                    <a:lnTo>
                      <a:pt x="111" y="101"/>
                    </a:lnTo>
                    <a:lnTo>
                      <a:pt x="118" y="108"/>
                    </a:lnTo>
                    <a:lnTo>
                      <a:pt x="118" y="108"/>
                    </a:lnTo>
                    <a:lnTo>
                      <a:pt x="126" y="111"/>
                    </a:lnTo>
                    <a:lnTo>
                      <a:pt x="126" y="115"/>
                    </a:lnTo>
                    <a:lnTo>
                      <a:pt x="129" y="122"/>
                    </a:lnTo>
                    <a:lnTo>
                      <a:pt x="129" y="122"/>
                    </a:lnTo>
                    <a:lnTo>
                      <a:pt x="129" y="122"/>
                    </a:lnTo>
                    <a:lnTo>
                      <a:pt x="129" y="126"/>
                    </a:lnTo>
                    <a:lnTo>
                      <a:pt x="133" y="126"/>
                    </a:lnTo>
                    <a:lnTo>
                      <a:pt x="140" y="129"/>
                    </a:lnTo>
                    <a:lnTo>
                      <a:pt x="140" y="133"/>
                    </a:lnTo>
                    <a:lnTo>
                      <a:pt x="143" y="140"/>
                    </a:lnTo>
                    <a:lnTo>
                      <a:pt x="147" y="151"/>
                    </a:lnTo>
                    <a:lnTo>
                      <a:pt x="147" y="154"/>
                    </a:lnTo>
                    <a:lnTo>
                      <a:pt x="147" y="165"/>
                    </a:lnTo>
                    <a:lnTo>
                      <a:pt x="147" y="169"/>
                    </a:lnTo>
                    <a:lnTo>
                      <a:pt x="143" y="172"/>
                    </a:lnTo>
                    <a:lnTo>
                      <a:pt x="140" y="172"/>
                    </a:lnTo>
                    <a:lnTo>
                      <a:pt x="136" y="172"/>
                    </a:lnTo>
                    <a:lnTo>
                      <a:pt x="133" y="169"/>
                    </a:lnTo>
                    <a:lnTo>
                      <a:pt x="129" y="169"/>
                    </a:lnTo>
                    <a:lnTo>
                      <a:pt x="126" y="172"/>
                    </a:lnTo>
                    <a:lnTo>
                      <a:pt x="118" y="172"/>
                    </a:lnTo>
                    <a:lnTo>
                      <a:pt x="118" y="179"/>
                    </a:lnTo>
                    <a:lnTo>
                      <a:pt x="115" y="179"/>
                    </a:lnTo>
                    <a:lnTo>
                      <a:pt x="111" y="179"/>
                    </a:lnTo>
                    <a:lnTo>
                      <a:pt x="104" y="176"/>
                    </a:lnTo>
                    <a:lnTo>
                      <a:pt x="104" y="176"/>
                    </a:lnTo>
                    <a:lnTo>
                      <a:pt x="104" y="172"/>
                    </a:lnTo>
                    <a:lnTo>
                      <a:pt x="104" y="172"/>
                    </a:lnTo>
                    <a:lnTo>
                      <a:pt x="108" y="169"/>
                    </a:lnTo>
                    <a:lnTo>
                      <a:pt x="108" y="154"/>
                    </a:lnTo>
                    <a:lnTo>
                      <a:pt x="108" y="151"/>
                    </a:lnTo>
                    <a:lnTo>
                      <a:pt x="108" y="147"/>
                    </a:lnTo>
                    <a:lnTo>
                      <a:pt x="108" y="144"/>
                    </a:lnTo>
                    <a:lnTo>
                      <a:pt x="104" y="144"/>
                    </a:lnTo>
                    <a:lnTo>
                      <a:pt x="104" y="140"/>
                    </a:lnTo>
                    <a:lnTo>
                      <a:pt x="100" y="136"/>
                    </a:lnTo>
                    <a:lnTo>
                      <a:pt x="97" y="136"/>
                    </a:lnTo>
                    <a:lnTo>
                      <a:pt x="97" y="136"/>
                    </a:lnTo>
                    <a:lnTo>
                      <a:pt x="93" y="133"/>
                    </a:lnTo>
                    <a:lnTo>
                      <a:pt x="90" y="126"/>
                    </a:lnTo>
                    <a:lnTo>
                      <a:pt x="93" y="118"/>
                    </a:lnTo>
                    <a:lnTo>
                      <a:pt x="90" y="115"/>
                    </a:lnTo>
                    <a:lnTo>
                      <a:pt x="90" y="108"/>
                    </a:lnTo>
                    <a:lnTo>
                      <a:pt x="90" y="104"/>
                    </a:lnTo>
                    <a:lnTo>
                      <a:pt x="86" y="104"/>
                    </a:lnTo>
                    <a:lnTo>
                      <a:pt x="86" y="101"/>
                    </a:lnTo>
                    <a:lnTo>
                      <a:pt x="83" y="101"/>
                    </a:lnTo>
                    <a:lnTo>
                      <a:pt x="79" y="97"/>
                    </a:lnTo>
                    <a:lnTo>
                      <a:pt x="79" y="93"/>
                    </a:lnTo>
                    <a:lnTo>
                      <a:pt x="72" y="90"/>
                    </a:lnTo>
                    <a:lnTo>
                      <a:pt x="68" y="90"/>
                    </a:lnTo>
                    <a:lnTo>
                      <a:pt x="65" y="90"/>
                    </a:lnTo>
                    <a:lnTo>
                      <a:pt x="61" y="90"/>
                    </a:lnTo>
                    <a:lnTo>
                      <a:pt x="58" y="93"/>
                    </a:lnTo>
                    <a:lnTo>
                      <a:pt x="58" y="93"/>
                    </a:lnTo>
                    <a:lnTo>
                      <a:pt x="54" y="97"/>
                    </a:lnTo>
                    <a:lnTo>
                      <a:pt x="50" y="97"/>
                    </a:lnTo>
                    <a:lnTo>
                      <a:pt x="47" y="97"/>
                    </a:lnTo>
                    <a:lnTo>
                      <a:pt x="43" y="97"/>
                    </a:lnTo>
                    <a:lnTo>
                      <a:pt x="40" y="93"/>
                    </a:lnTo>
                    <a:lnTo>
                      <a:pt x="40" y="93"/>
                    </a:lnTo>
                    <a:lnTo>
                      <a:pt x="36" y="93"/>
                    </a:lnTo>
                    <a:lnTo>
                      <a:pt x="29" y="93"/>
                    </a:lnTo>
                    <a:lnTo>
                      <a:pt x="25" y="101"/>
                    </a:lnTo>
                    <a:lnTo>
                      <a:pt x="22" y="101"/>
                    </a:lnTo>
                    <a:lnTo>
                      <a:pt x="18" y="104"/>
                    </a:lnTo>
                    <a:lnTo>
                      <a:pt x="15" y="104"/>
                    </a:lnTo>
                    <a:lnTo>
                      <a:pt x="18" y="104"/>
                    </a:lnTo>
                    <a:lnTo>
                      <a:pt x="15" y="101"/>
                    </a:lnTo>
                    <a:lnTo>
                      <a:pt x="18" y="93"/>
                    </a:lnTo>
                    <a:lnTo>
                      <a:pt x="18" y="86"/>
                    </a:lnTo>
                    <a:lnTo>
                      <a:pt x="18" y="79"/>
                    </a:lnTo>
                    <a:lnTo>
                      <a:pt x="18" y="79"/>
                    </a:lnTo>
                    <a:lnTo>
                      <a:pt x="22" y="75"/>
                    </a:lnTo>
                    <a:lnTo>
                      <a:pt x="18" y="68"/>
                    </a:lnTo>
                    <a:lnTo>
                      <a:pt x="22" y="61"/>
                    </a:lnTo>
                    <a:lnTo>
                      <a:pt x="18" y="61"/>
                    </a:lnTo>
                    <a:lnTo>
                      <a:pt x="11" y="61"/>
                    </a:lnTo>
                    <a:lnTo>
                      <a:pt x="7" y="61"/>
                    </a:lnTo>
                    <a:lnTo>
                      <a:pt x="7" y="61"/>
                    </a:lnTo>
                    <a:lnTo>
                      <a:pt x="7" y="54"/>
                    </a:lnTo>
                    <a:lnTo>
                      <a:pt x="7" y="47"/>
                    </a:lnTo>
                    <a:lnTo>
                      <a:pt x="4" y="43"/>
                    </a:lnTo>
                    <a:lnTo>
                      <a:pt x="4" y="43"/>
                    </a:lnTo>
                    <a:lnTo>
                      <a:pt x="0" y="43"/>
                    </a:lnTo>
                    <a:lnTo>
                      <a:pt x="0" y="43"/>
                    </a:lnTo>
                    <a:lnTo>
                      <a:pt x="0" y="40"/>
                    </a:lnTo>
                    <a:lnTo>
                      <a:pt x="0" y="40"/>
                    </a:lnTo>
                    <a:lnTo>
                      <a:pt x="4" y="36"/>
                    </a:lnTo>
                    <a:lnTo>
                      <a:pt x="4" y="36"/>
                    </a:lnTo>
                    <a:lnTo>
                      <a:pt x="7" y="36"/>
                    </a:lnTo>
                    <a:lnTo>
                      <a:pt x="7" y="32"/>
                    </a:lnTo>
                    <a:lnTo>
                      <a:pt x="7" y="32"/>
                    </a:lnTo>
                    <a:lnTo>
                      <a:pt x="7" y="29"/>
                    </a:lnTo>
                    <a:lnTo>
                      <a:pt x="18" y="22"/>
                    </a:lnTo>
                    <a:lnTo>
                      <a:pt x="18" y="22"/>
                    </a:lnTo>
                    <a:lnTo>
                      <a:pt x="22" y="18"/>
                    </a:lnTo>
                    <a:lnTo>
                      <a:pt x="22" y="29"/>
                    </a:lnTo>
                    <a:lnTo>
                      <a:pt x="29" y="25"/>
                    </a:lnTo>
                    <a:lnTo>
                      <a:pt x="32" y="25"/>
                    </a:lnTo>
                    <a:lnTo>
                      <a:pt x="32" y="18"/>
                    </a:lnTo>
                    <a:lnTo>
                      <a:pt x="29" y="14"/>
                    </a:lnTo>
                    <a:lnTo>
                      <a:pt x="29" y="7"/>
                    </a:lnTo>
                    <a:lnTo>
                      <a:pt x="29" y="4"/>
                    </a:lnTo>
                    <a:lnTo>
                      <a:pt x="32" y="0"/>
                    </a:lnTo>
                    <a:lnTo>
                      <a:pt x="40" y="0"/>
                    </a:lnTo>
                    <a:lnTo>
                      <a:pt x="4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38" name="Freeform 1064">
                <a:extLst>
                  <a:ext uri="{FF2B5EF4-FFF2-40B4-BE49-F238E27FC236}">
                    <a16:creationId xmlns:a16="http://schemas.microsoft.com/office/drawing/2014/main" id="{AA2AC946-C65D-400E-A25F-C5691716CDB3}"/>
                  </a:ext>
                </a:extLst>
              </p:cNvPr>
              <p:cNvSpPr>
                <a:spLocks/>
              </p:cNvSpPr>
              <p:nvPr/>
            </p:nvSpPr>
            <p:spPr bwMode="auto">
              <a:xfrm>
                <a:off x="4675" y="2090"/>
                <a:ext cx="35" cy="32"/>
              </a:xfrm>
              <a:custGeom>
                <a:avLst/>
                <a:gdLst>
                  <a:gd name="T0" fmla="*/ 35 w 35"/>
                  <a:gd name="T1" fmla="*/ 32 h 32"/>
                  <a:gd name="T2" fmla="*/ 35 w 35"/>
                  <a:gd name="T3" fmla="*/ 29 h 32"/>
                  <a:gd name="T4" fmla="*/ 32 w 35"/>
                  <a:gd name="T5" fmla="*/ 29 h 32"/>
                  <a:gd name="T6" fmla="*/ 32 w 35"/>
                  <a:gd name="T7" fmla="*/ 25 h 32"/>
                  <a:gd name="T8" fmla="*/ 28 w 35"/>
                  <a:gd name="T9" fmla="*/ 18 h 32"/>
                  <a:gd name="T10" fmla="*/ 25 w 35"/>
                  <a:gd name="T11" fmla="*/ 18 h 32"/>
                  <a:gd name="T12" fmla="*/ 21 w 35"/>
                  <a:gd name="T13" fmla="*/ 18 h 32"/>
                  <a:gd name="T14" fmla="*/ 25 w 35"/>
                  <a:gd name="T15" fmla="*/ 14 h 32"/>
                  <a:gd name="T16" fmla="*/ 25 w 35"/>
                  <a:gd name="T17" fmla="*/ 14 h 32"/>
                  <a:gd name="T18" fmla="*/ 25 w 35"/>
                  <a:gd name="T19" fmla="*/ 11 h 32"/>
                  <a:gd name="T20" fmla="*/ 32 w 35"/>
                  <a:gd name="T21" fmla="*/ 11 h 32"/>
                  <a:gd name="T22" fmla="*/ 35 w 35"/>
                  <a:gd name="T23" fmla="*/ 7 h 32"/>
                  <a:gd name="T24" fmla="*/ 32 w 35"/>
                  <a:gd name="T25" fmla="*/ 7 h 32"/>
                  <a:gd name="T26" fmla="*/ 32 w 35"/>
                  <a:gd name="T27" fmla="*/ 7 h 32"/>
                  <a:gd name="T28" fmla="*/ 28 w 35"/>
                  <a:gd name="T29" fmla="*/ 4 h 32"/>
                  <a:gd name="T30" fmla="*/ 28 w 35"/>
                  <a:gd name="T31" fmla="*/ 4 h 32"/>
                  <a:gd name="T32" fmla="*/ 28 w 35"/>
                  <a:gd name="T33" fmla="*/ 0 h 32"/>
                  <a:gd name="T34" fmla="*/ 25 w 35"/>
                  <a:gd name="T35" fmla="*/ 0 h 32"/>
                  <a:gd name="T36" fmla="*/ 18 w 35"/>
                  <a:gd name="T37" fmla="*/ 0 h 32"/>
                  <a:gd name="T38" fmla="*/ 14 w 35"/>
                  <a:gd name="T39" fmla="*/ 0 h 32"/>
                  <a:gd name="T40" fmla="*/ 10 w 35"/>
                  <a:gd name="T41" fmla="*/ 7 h 32"/>
                  <a:gd name="T42" fmla="*/ 7 w 35"/>
                  <a:gd name="T43" fmla="*/ 14 h 32"/>
                  <a:gd name="T44" fmla="*/ 0 w 35"/>
                  <a:gd name="T45" fmla="*/ 22 h 32"/>
                  <a:gd name="T46" fmla="*/ 0 w 35"/>
                  <a:gd name="T47" fmla="*/ 22 h 32"/>
                  <a:gd name="T48" fmla="*/ 10 w 35"/>
                  <a:gd name="T49" fmla="*/ 22 h 32"/>
                  <a:gd name="T50" fmla="*/ 18 w 35"/>
                  <a:gd name="T51" fmla="*/ 25 h 32"/>
                  <a:gd name="T52" fmla="*/ 18 w 35"/>
                  <a:gd name="T53" fmla="*/ 29 h 32"/>
                  <a:gd name="T54" fmla="*/ 21 w 35"/>
                  <a:gd name="T55" fmla="*/ 32 h 32"/>
                  <a:gd name="T56" fmla="*/ 35 w 35"/>
                  <a:gd name="T5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32">
                    <a:moveTo>
                      <a:pt x="35" y="32"/>
                    </a:moveTo>
                    <a:lnTo>
                      <a:pt x="35" y="29"/>
                    </a:lnTo>
                    <a:lnTo>
                      <a:pt x="32" y="29"/>
                    </a:lnTo>
                    <a:lnTo>
                      <a:pt x="32" y="25"/>
                    </a:lnTo>
                    <a:lnTo>
                      <a:pt x="28" y="18"/>
                    </a:lnTo>
                    <a:lnTo>
                      <a:pt x="25" y="18"/>
                    </a:lnTo>
                    <a:lnTo>
                      <a:pt x="21" y="18"/>
                    </a:lnTo>
                    <a:lnTo>
                      <a:pt x="25" y="14"/>
                    </a:lnTo>
                    <a:lnTo>
                      <a:pt x="25" y="14"/>
                    </a:lnTo>
                    <a:lnTo>
                      <a:pt x="25" y="11"/>
                    </a:lnTo>
                    <a:lnTo>
                      <a:pt x="32" y="11"/>
                    </a:lnTo>
                    <a:lnTo>
                      <a:pt x="35" y="7"/>
                    </a:lnTo>
                    <a:lnTo>
                      <a:pt x="32" y="7"/>
                    </a:lnTo>
                    <a:lnTo>
                      <a:pt x="32" y="7"/>
                    </a:lnTo>
                    <a:lnTo>
                      <a:pt x="28" y="4"/>
                    </a:lnTo>
                    <a:lnTo>
                      <a:pt x="28" y="4"/>
                    </a:lnTo>
                    <a:lnTo>
                      <a:pt x="28" y="0"/>
                    </a:lnTo>
                    <a:lnTo>
                      <a:pt x="25" y="0"/>
                    </a:lnTo>
                    <a:lnTo>
                      <a:pt x="18" y="0"/>
                    </a:lnTo>
                    <a:lnTo>
                      <a:pt x="14" y="0"/>
                    </a:lnTo>
                    <a:lnTo>
                      <a:pt x="10" y="7"/>
                    </a:lnTo>
                    <a:lnTo>
                      <a:pt x="7" y="14"/>
                    </a:lnTo>
                    <a:lnTo>
                      <a:pt x="0" y="22"/>
                    </a:lnTo>
                    <a:lnTo>
                      <a:pt x="0" y="22"/>
                    </a:lnTo>
                    <a:lnTo>
                      <a:pt x="10" y="22"/>
                    </a:lnTo>
                    <a:lnTo>
                      <a:pt x="18" y="25"/>
                    </a:lnTo>
                    <a:lnTo>
                      <a:pt x="18" y="29"/>
                    </a:lnTo>
                    <a:lnTo>
                      <a:pt x="21" y="32"/>
                    </a:lnTo>
                    <a:lnTo>
                      <a:pt x="35" y="3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39" name="Freeform 1065">
                <a:extLst>
                  <a:ext uri="{FF2B5EF4-FFF2-40B4-BE49-F238E27FC236}">
                    <a16:creationId xmlns:a16="http://schemas.microsoft.com/office/drawing/2014/main" id="{7FA7C022-BBCD-486D-8EA2-B647AA99BDAA}"/>
                  </a:ext>
                </a:extLst>
              </p:cNvPr>
              <p:cNvSpPr>
                <a:spLocks/>
              </p:cNvSpPr>
              <p:nvPr/>
            </p:nvSpPr>
            <p:spPr bwMode="auto">
              <a:xfrm>
                <a:off x="4675" y="2090"/>
                <a:ext cx="35" cy="32"/>
              </a:xfrm>
              <a:custGeom>
                <a:avLst/>
                <a:gdLst>
                  <a:gd name="T0" fmla="*/ 35 w 35"/>
                  <a:gd name="T1" fmla="*/ 32 h 32"/>
                  <a:gd name="T2" fmla="*/ 35 w 35"/>
                  <a:gd name="T3" fmla="*/ 29 h 32"/>
                  <a:gd name="T4" fmla="*/ 32 w 35"/>
                  <a:gd name="T5" fmla="*/ 29 h 32"/>
                  <a:gd name="T6" fmla="*/ 32 w 35"/>
                  <a:gd name="T7" fmla="*/ 25 h 32"/>
                  <a:gd name="T8" fmla="*/ 28 w 35"/>
                  <a:gd name="T9" fmla="*/ 18 h 32"/>
                  <a:gd name="T10" fmla="*/ 25 w 35"/>
                  <a:gd name="T11" fmla="*/ 18 h 32"/>
                  <a:gd name="T12" fmla="*/ 21 w 35"/>
                  <a:gd name="T13" fmla="*/ 18 h 32"/>
                  <a:gd name="T14" fmla="*/ 25 w 35"/>
                  <a:gd name="T15" fmla="*/ 14 h 32"/>
                  <a:gd name="T16" fmla="*/ 25 w 35"/>
                  <a:gd name="T17" fmla="*/ 14 h 32"/>
                  <a:gd name="T18" fmla="*/ 25 w 35"/>
                  <a:gd name="T19" fmla="*/ 11 h 32"/>
                  <a:gd name="T20" fmla="*/ 32 w 35"/>
                  <a:gd name="T21" fmla="*/ 11 h 32"/>
                  <a:gd name="T22" fmla="*/ 35 w 35"/>
                  <a:gd name="T23" fmla="*/ 7 h 32"/>
                  <a:gd name="T24" fmla="*/ 32 w 35"/>
                  <a:gd name="T25" fmla="*/ 7 h 32"/>
                  <a:gd name="T26" fmla="*/ 32 w 35"/>
                  <a:gd name="T27" fmla="*/ 7 h 32"/>
                  <a:gd name="T28" fmla="*/ 28 w 35"/>
                  <a:gd name="T29" fmla="*/ 4 h 32"/>
                  <a:gd name="T30" fmla="*/ 28 w 35"/>
                  <a:gd name="T31" fmla="*/ 4 h 32"/>
                  <a:gd name="T32" fmla="*/ 28 w 35"/>
                  <a:gd name="T33" fmla="*/ 0 h 32"/>
                  <a:gd name="T34" fmla="*/ 25 w 35"/>
                  <a:gd name="T35" fmla="*/ 0 h 32"/>
                  <a:gd name="T36" fmla="*/ 18 w 35"/>
                  <a:gd name="T37" fmla="*/ 0 h 32"/>
                  <a:gd name="T38" fmla="*/ 14 w 35"/>
                  <a:gd name="T39" fmla="*/ 0 h 32"/>
                  <a:gd name="T40" fmla="*/ 10 w 35"/>
                  <a:gd name="T41" fmla="*/ 7 h 32"/>
                  <a:gd name="T42" fmla="*/ 7 w 35"/>
                  <a:gd name="T43" fmla="*/ 14 h 32"/>
                  <a:gd name="T44" fmla="*/ 0 w 35"/>
                  <a:gd name="T45" fmla="*/ 22 h 32"/>
                  <a:gd name="T46" fmla="*/ 0 w 35"/>
                  <a:gd name="T47" fmla="*/ 22 h 32"/>
                  <a:gd name="T48" fmla="*/ 10 w 35"/>
                  <a:gd name="T49" fmla="*/ 22 h 32"/>
                  <a:gd name="T50" fmla="*/ 18 w 35"/>
                  <a:gd name="T51" fmla="*/ 25 h 32"/>
                  <a:gd name="T52" fmla="*/ 18 w 35"/>
                  <a:gd name="T53" fmla="*/ 29 h 32"/>
                  <a:gd name="T54" fmla="*/ 21 w 35"/>
                  <a:gd name="T55" fmla="*/ 32 h 32"/>
                  <a:gd name="T56" fmla="*/ 35 w 35"/>
                  <a:gd name="T5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32">
                    <a:moveTo>
                      <a:pt x="35" y="32"/>
                    </a:moveTo>
                    <a:lnTo>
                      <a:pt x="35" y="29"/>
                    </a:lnTo>
                    <a:lnTo>
                      <a:pt x="32" y="29"/>
                    </a:lnTo>
                    <a:lnTo>
                      <a:pt x="32" y="25"/>
                    </a:lnTo>
                    <a:lnTo>
                      <a:pt x="28" y="18"/>
                    </a:lnTo>
                    <a:lnTo>
                      <a:pt x="25" y="18"/>
                    </a:lnTo>
                    <a:lnTo>
                      <a:pt x="21" y="18"/>
                    </a:lnTo>
                    <a:lnTo>
                      <a:pt x="25" y="14"/>
                    </a:lnTo>
                    <a:lnTo>
                      <a:pt x="25" y="14"/>
                    </a:lnTo>
                    <a:lnTo>
                      <a:pt x="25" y="11"/>
                    </a:lnTo>
                    <a:lnTo>
                      <a:pt x="32" y="11"/>
                    </a:lnTo>
                    <a:lnTo>
                      <a:pt x="35" y="7"/>
                    </a:lnTo>
                    <a:lnTo>
                      <a:pt x="32" y="7"/>
                    </a:lnTo>
                    <a:lnTo>
                      <a:pt x="32" y="7"/>
                    </a:lnTo>
                    <a:lnTo>
                      <a:pt x="28" y="4"/>
                    </a:lnTo>
                    <a:lnTo>
                      <a:pt x="28" y="4"/>
                    </a:lnTo>
                    <a:lnTo>
                      <a:pt x="28" y="0"/>
                    </a:lnTo>
                    <a:lnTo>
                      <a:pt x="25" y="0"/>
                    </a:lnTo>
                    <a:lnTo>
                      <a:pt x="18" y="0"/>
                    </a:lnTo>
                    <a:lnTo>
                      <a:pt x="14" y="0"/>
                    </a:lnTo>
                    <a:lnTo>
                      <a:pt x="10" y="7"/>
                    </a:lnTo>
                    <a:lnTo>
                      <a:pt x="7" y="14"/>
                    </a:lnTo>
                    <a:lnTo>
                      <a:pt x="0" y="22"/>
                    </a:lnTo>
                    <a:lnTo>
                      <a:pt x="0" y="22"/>
                    </a:lnTo>
                    <a:lnTo>
                      <a:pt x="10" y="22"/>
                    </a:lnTo>
                    <a:lnTo>
                      <a:pt x="18" y="25"/>
                    </a:lnTo>
                    <a:lnTo>
                      <a:pt x="18" y="29"/>
                    </a:lnTo>
                    <a:lnTo>
                      <a:pt x="21" y="32"/>
                    </a:lnTo>
                    <a:lnTo>
                      <a:pt x="35" y="32"/>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40" name="Freeform 1066">
                <a:extLst>
                  <a:ext uri="{FF2B5EF4-FFF2-40B4-BE49-F238E27FC236}">
                    <a16:creationId xmlns:a16="http://schemas.microsoft.com/office/drawing/2014/main" id="{5A405BBB-6C0F-4EE4-B522-DF7F34481872}"/>
                  </a:ext>
                </a:extLst>
              </p:cNvPr>
              <p:cNvSpPr>
                <a:spLocks/>
              </p:cNvSpPr>
              <p:nvPr/>
            </p:nvSpPr>
            <p:spPr bwMode="auto">
              <a:xfrm>
                <a:off x="5137" y="1782"/>
                <a:ext cx="225" cy="96"/>
              </a:xfrm>
              <a:custGeom>
                <a:avLst/>
                <a:gdLst>
                  <a:gd name="T0" fmla="*/ 96 w 225"/>
                  <a:gd name="T1" fmla="*/ 78 h 96"/>
                  <a:gd name="T2" fmla="*/ 111 w 225"/>
                  <a:gd name="T3" fmla="*/ 71 h 96"/>
                  <a:gd name="T4" fmla="*/ 125 w 225"/>
                  <a:gd name="T5" fmla="*/ 64 h 96"/>
                  <a:gd name="T6" fmla="*/ 136 w 225"/>
                  <a:gd name="T7" fmla="*/ 71 h 96"/>
                  <a:gd name="T8" fmla="*/ 150 w 225"/>
                  <a:gd name="T9" fmla="*/ 68 h 96"/>
                  <a:gd name="T10" fmla="*/ 161 w 225"/>
                  <a:gd name="T11" fmla="*/ 53 h 96"/>
                  <a:gd name="T12" fmla="*/ 182 w 225"/>
                  <a:gd name="T13" fmla="*/ 50 h 96"/>
                  <a:gd name="T14" fmla="*/ 204 w 225"/>
                  <a:gd name="T15" fmla="*/ 35 h 96"/>
                  <a:gd name="T16" fmla="*/ 225 w 225"/>
                  <a:gd name="T17" fmla="*/ 25 h 96"/>
                  <a:gd name="T18" fmla="*/ 222 w 225"/>
                  <a:gd name="T19" fmla="*/ 21 h 96"/>
                  <a:gd name="T20" fmla="*/ 204 w 225"/>
                  <a:gd name="T21" fmla="*/ 10 h 96"/>
                  <a:gd name="T22" fmla="*/ 190 w 225"/>
                  <a:gd name="T23" fmla="*/ 7 h 96"/>
                  <a:gd name="T24" fmla="*/ 175 w 225"/>
                  <a:gd name="T25" fmla="*/ 7 h 96"/>
                  <a:gd name="T26" fmla="*/ 157 w 225"/>
                  <a:gd name="T27" fmla="*/ 3 h 96"/>
                  <a:gd name="T28" fmla="*/ 139 w 225"/>
                  <a:gd name="T29" fmla="*/ 3 h 96"/>
                  <a:gd name="T30" fmla="*/ 125 w 225"/>
                  <a:gd name="T31" fmla="*/ 7 h 96"/>
                  <a:gd name="T32" fmla="*/ 114 w 225"/>
                  <a:gd name="T33" fmla="*/ 3 h 96"/>
                  <a:gd name="T34" fmla="*/ 100 w 225"/>
                  <a:gd name="T35" fmla="*/ 0 h 96"/>
                  <a:gd name="T36" fmla="*/ 89 w 225"/>
                  <a:gd name="T37" fmla="*/ 0 h 96"/>
                  <a:gd name="T38" fmla="*/ 86 w 225"/>
                  <a:gd name="T39" fmla="*/ 10 h 96"/>
                  <a:gd name="T40" fmla="*/ 75 w 225"/>
                  <a:gd name="T41" fmla="*/ 14 h 96"/>
                  <a:gd name="T42" fmla="*/ 61 w 225"/>
                  <a:gd name="T43" fmla="*/ 10 h 96"/>
                  <a:gd name="T44" fmla="*/ 50 w 225"/>
                  <a:gd name="T45" fmla="*/ 10 h 96"/>
                  <a:gd name="T46" fmla="*/ 39 w 225"/>
                  <a:gd name="T47" fmla="*/ 10 h 96"/>
                  <a:gd name="T48" fmla="*/ 36 w 225"/>
                  <a:gd name="T49" fmla="*/ 14 h 96"/>
                  <a:gd name="T50" fmla="*/ 39 w 225"/>
                  <a:gd name="T51" fmla="*/ 21 h 96"/>
                  <a:gd name="T52" fmla="*/ 28 w 225"/>
                  <a:gd name="T53" fmla="*/ 32 h 96"/>
                  <a:gd name="T54" fmla="*/ 21 w 225"/>
                  <a:gd name="T55" fmla="*/ 39 h 96"/>
                  <a:gd name="T56" fmla="*/ 28 w 225"/>
                  <a:gd name="T57" fmla="*/ 43 h 96"/>
                  <a:gd name="T58" fmla="*/ 43 w 225"/>
                  <a:gd name="T59" fmla="*/ 50 h 96"/>
                  <a:gd name="T60" fmla="*/ 46 w 225"/>
                  <a:gd name="T61" fmla="*/ 39 h 96"/>
                  <a:gd name="T62" fmla="*/ 53 w 225"/>
                  <a:gd name="T63" fmla="*/ 46 h 96"/>
                  <a:gd name="T64" fmla="*/ 64 w 225"/>
                  <a:gd name="T65" fmla="*/ 50 h 96"/>
                  <a:gd name="T66" fmla="*/ 75 w 225"/>
                  <a:gd name="T67" fmla="*/ 57 h 96"/>
                  <a:gd name="T68" fmla="*/ 71 w 225"/>
                  <a:gd name="T69" fmla="*/ 60 h 96"/>
                  <a:gd name="T70" fmla="*/ 64 w 225"/>
                  <a:gd name="T71" fmla="*/ 64 h 96"/>
                  <a:gd name="T72" fmla="*/ 57 w 225"/>
                  <a:gd name="T73" fmla="*/ 68 h 96"/>
                  <a:gd name="T74" fmla="*/ 46 w 225"/>
                  <a:gd name="T75" fmla="*/ 71 h 96"/>
                  <a:gd name="T76" fmla="*/ 36 w 225"/>
                  <a:gd name="T77" fmla="*/ 71 h 96"/>
                  <a:gd name="T78" fmla="*/ 28 w 225"/>
                  <a:gd name="T79" fmla="*/ 75 h 96"/>
                  <a:gd name="T80" fmla="*/ 18 w 225"/>
                  <a:gd name="T81" fmla="*/ 75 h 96"/>
                  <a:gd name="T82" fmla="*/ 7 w 225"/>
                  <a:gd name="T83" fmla="*/ 75 h 96"/>
                  <a:gd name="T84" fmla="*/ 0 w 225"/>
                  <a:gd name="T85" fmla="*/ 86 h 96"/>
                  <a:gd name="T86" fmla="*/ 7 w 225"/>
                  <a:gd name="T87" fmla="*/ 86 h 96"/>
                  <a:gd name="T88" fmla="*/ 25 w 225"/>
                  <a:gd name="T89" fmla="*/ 86 h 96"/>
                  <a:gd name="T90" fmla="*/ 32 w 225"/>
                  <a:gd name="T91" fmla="*/ 89 h 96"/>
                  <a:gd name="T92" fmla="*/ 50 w 225"/>
                  <a:gd name="T93" fmla="*/ 89 h 96"/>
                  <a:gd name="T94" fmla="*/ 61 w 225"/>
                  <a:gd name="T95" fmla="*/ 96 h 96"/>
                  <a:gd name="T96" fmla="*/ 79 w 225"/>
                  <a:gd name="T97" fmla="*/ 93 h 96"/>
                  <a:gd name="T98" fmla="*/ 86 w 225"/>
                  <a:gd name="T99" fmla="*/ 8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5" h="96">
                    <a:moveTo>
                      <a:pt x="93" y="89"/>
                    </a:moveTo>
                    <a:lnTo>
                      <a:pt x="93" y="82"/>
                    </a:lnTo>
                    <a:lnTo>
                      <a:pt x="96" y="78"/>
                    </a:lnTo>
                    <a:lnTo>
                      <a:pt x="107" y="71"/>
                    </a:lnTo>
                    <a:lnTo>
                      <a:pt x="111" y="71"/>
                    </a:lnTo>
                    <a:lnTo>
                      <a:pt x="111" y="71"/>
                    </a:lnTo>
                    <a:lnTo>
                      <a:pt x="114" y="68"/>
                    </a:lnTo>
                    <a:lnTo>
                      <a:pt x="118" y="68"/>
                    </a:lnTo>
                    <a:lnTo>
                      <a:pt x="125" y="64"/>
                    </a:lnTo>
                    <a:lnTo>
                      <a:pt x="129" y="64"/>
                    </a:lnTo>
                    <a:lnTo>
                      <a:pt x="129" y="71"/>
                    </a:lnTo>
                    <a:lnTo>
                      <a:pt x="136" y="71"/>
                    </a:lnTo>
                    <a:lnTo>
                      <a:pt x="139" y="68"/>
                    </a:lnTo>
                    <a:lnTo>
                      <a:pt x="143" y="71"/>
                    </a:lnTo>
                    <a:lnTo>
                      <a:pt x="150" y="68"/>
                    </a:lnTo>
                    <a:lnTo>
                      <a:pt x="150" y="60"/>
                    </a:lnTo>
                    <a:lnTo>
                      <a:pt x="154" y="57"/>
                    </a:lnTo>
                    <a:lnTo>
                      <a:pt x="161" y="53"/>
                    </a:lnTo>
                    <a:lnTo>
                      <a:pt x="168" y="53"/>
                    </a:lnTo>
                    <a:lnTo>
                      <a:pt x="179" y="53"/>
                    </a:lnTo>
                    <a:lnTo>
                      <a:pt x="182" y="50"/>
                    </a:lnTo>
                    <a:lnTo>
                      <a:pt x="186" y="46"/>
                    </a:lnTo>
                    <a:lnTo>
                      <a:pt x="190" y="43"/>
                    </a:lnTo>
                    <a:lnTo>
                      <a:pt x="204" y="35"/>
                    </a:lnTo>
                    <a:lnTo>
                      <a:pt x="218" y="32"/>
                    </a:lnTo>
                    <a:lnTo>
                      <a:pt x="222" y="28"/>
                    </a:lnTo>
                    <a:lnTo>
                      <a:pt x="225" y="25"/>
                    </a:lnTo>
                    <a:lnTo>
                      <a:pt x="225" y="21"/>
                    </a:lnTo>
                    <a:lnTo>
                      <a:pt x="225" y="21"/>
                    </a:lnTo>
                    <a:lnTo>
                      <a:pt x="222" y="21"/>
                    </a:lnTo>
                    <a:lnTo>
                      <a:pt x="215" y="17"/>
                    </a:lnTo>
                    <a:lnTo>
                      <a:pt x="208" y="17"/>
                    </a:lnTo>
                    <a:lnTo>
                      <a:pt x="204" y="10"/>
                    </a:lnTo>
                    <a:lnTo>
                      <a:pt x="197" y="10"/>
                    </a:lnTo>
                    <a:lnTo>
                      <a:pt x="193" y="7"/>
                    </a:lnTo>
                    <a:lnTo>
                      <a:pt x="190" y="7"/>
                    </a:lnTo>
                    <a:lnTo>
                      <a:pt x="190" y="7"/>
                    </a:lnTo>
                    <a:lnTo>
                      <a:pt x="186" y="7"/>
                    </a:lnTo>
                    <a:lnTo>
                      <a:pt x="175" y="7"/>
                    </a:lnTo>
                    <a:lnTo>
                      <a:pt x="168" y="7"/>
                    </a:lnTo>
                    <a:lnTo>
                      <a:pt x="165" y="7"/>
                    </a:lnTo>
                    <a:lnTo>
                      <a:pt x="157" y="3"/>
                    </a:lnTo>
                    <a:lnTo>
                      <a:pt x="157" y="3"/>
                    </a:lnTo>
                    <a:lnTo>
                      <a:pt x="150" y="7"/>
                    </a:lnTo>
                    <a:lnTo>
                      <a:pt x="139" y="3"/>
                    </a:lnTo>
                    <a:lnTo>
                      <a:pt x="136" y="7"/>
                    </a:lnTo>
                    <a:lnTo>
                      <a:pt x="129" y="7"/>
                    </a:lnTo>
                    <a:lnTo>
                      <a:pt x="125" y="7"/>
                    </a:lnTo>
                    <a:lnTo>
                      <a:pt x="122" y="7"/>
                    </a:lnTo>
                    <a:lnTo>
                      <a:pt x="118" y="3"/>
                    </a:lnTo>
                    <a:lnTo>
                      <a:pt x="114" y="3"/>
                    </a:lnTo>
                    <a:lnTo>
                      <a:pt x="111" y="3"/>
                    </a:lnTo>
                    <a:lnTo>
                      <a:pt x="107" y="3"/>
                    </a:lnTo>
                    <a:lnTo>
                      <a:pt x="100" y="0"/>
                    </a:lnTo>
                    <a:lnTo>
                      <a:pt x="96" y="0"/>
                    </a:lnTo>
                    <a:lnTo>
                      <a:pt x="93" y="0"/>
                    </a:lnTo>
                    <a:lnTo>
                      <a:pt x="89" y="0"/>
                    </a:lnTo>
                    <a:lnTo>
                      <a:pt x="86" y="3"/>
                    </a:lnTo>
                    <a:lnTo>
                      <a:pt x="86" y="7"/>
                    </a:lnTo>
                    <a:lnTo>
                      <a:pt x="86" y="10"/>
                    </a:lnTo>
                    <a:lnTo>
                      <a:pt x="82" y="14"/>
                    </a:lnTo>
                    <a:lnTo>
                      <a:pt x="82" y="17"/>
                    </a:lnTo>
                    <a:lnTo>
                      <a:pt x="75" y="14"/>
                    </a:lnTo>
                    <a:lnTo>
                      <a:pt x="71" y="14"/>
                    </a:lnTo>
                    <a:lnTo>
                      <a:pt x="64" y="10"/>
                    </a:lnTo>
                    <a:lnTo>
                      <a:pt x="61" y="10"/>
                    </a:lnTo>
                    <a:lnTo>
                      <a:pt x="61" y="10"/>
                    </a:lnTo>
                    <a:lnTo>
                      <a:pt x="57" y="10"/>
                    </a:lnTo>
                    <a:lnTo>
                      <a:pt x="50" y="10"/>
                    </a:lnTo>
                    <a:lnTo>
                      <a:pt x="46" y="10"/>
                    </a:lnTo>
                    <a:lnTo>
                      <a:pt x="46" y="7"/>
                    </a:lnTo>
                    <a:lnTo>
                      <a:pt x="39" y="10"/>
                    </a:lnTo>
                    <a:lnTo>
                      <a:pt x="36" y="10"/>
                    </a:lnTo>
                    <a:lnTo>
                      <a:pt x="36" y="14"/>
                    </a:lnTo>
                    <a:lnTo>
                      <a:pt x="36" y="14"/>
                    </a:lnTo>
                    <a:lnTo>
                      <a:pt x="32" y="17"/>
                    </a:lnTo>
                    <a:lnTo>
                      <a:pt x="32" y="21"/>
                    </a:lnTo>
                    <a:lnTo>
                      <a:pt x="39" y="21"/>
                    </a:lnTo>
                    <a:lnTo>
                      <a:pt x="39" y="25"/>
                    </a:lnTo>
                    <a:lnTo>
                      <a:pt x="36" y="28"/>
                    </a:lnTo>
                    <a:lnTo>
                      <a:pt x="28" y="32"/>
                    </a:lnTo>
                    <a:lnTo>
                      <a:pt x="25" y="35"/>
                    </a:lnTo>
                    <a:lnTo>
                      <a:pt x="21" y="39"/>
                    </a:lnTo>
                    <a:lnTo>
                      <a:pt x="21" y="39"/>
                    </a:lnTo>
                    <a:lnTo>
                      <a:pt x="21" y="43"/>
                    </a:lnTo>
                    <a:lnTo>
                      <a:pt x="25" y="43"/>
                    </a:lnTo>
                    <a:lnTo>
                      <a:pt x="28" y="43"/>
                    </a:lnTo>
                    <a:lnTo>
                      <a:pt x="32" y="46"/>
                    </a:lnTo>
                    <a:lnTo>
                      <a:pt x="39" y="50"/>
                    </a:lnTo>
                    <a:lnTo>
                      <a:pt x="43" y="50"/>
                    </a:lnTo>
                    <a:lnTo>
                      <a:pt x="43" y="46"/>
                    </a:lnTo>
                    <a:lnTo>
                      <a:pt x="46" y="46"/>
                    </a:lnTo>
                    <a:lnTo>
                      <a:pt x="46" y="39"/>
                    </a:lnTo>
                    <a:lnTo>
                      <a:pt x="50" y="43"/>
                    </a:lnTo>
                    <a:lnTo>
                      <a:pt x="53" y="43"/>
                    </a:lnTo>
                    <a:lnTo>
                      <a:pt x="53" y="46"/>
                    </a:lnTo>
                    <a:lnTo>
                      <a:pt x="57" y="50"/>
                    </a:lnTo>
                    <a:lnTo>
                      <a:pt x="61" y="50"/>
                    </a:lnTo>
                    <a:lnTo>
                      <a:pt x="64" y="50"/>
                    </a:lnTo>
                    <a:lnTo>
                      <a:pt x="68" y="53"/>
                    </a:lnTo>
                    <a:lnTo>
                      <a:pt x="71" y="57"/>
                    </a:lnTo>
                    <a:lnTo>
                      <a:pt x="75" y="57"/>
                    </a:lnTo>
                    <a:lnTo>
                      <a:pt x="79" y="57"/>
                    </a:lnTo>
                    <a:lnTo>
                      <a:pt x="75" y="60"/>
                    </a:lnTo>
                    <a:lnTo>
                      <a:pt x="71" y="60"/>
                    </a:lnTo>
                    <a:lnTo>
                      <a:pt x="68" y="64"/>
                    </a:lnTo>
                    <a:lnTo>
                      <a:pt x="68" y="64"/>
                    </a:lnTo>
                    <a:lnTo>
                      <a:pt x="64" y="64"/>
                    </a:lnTo>
                    <a:lnTo>
                      <a:pt x="61" y="64"/>
                    </a:lnTo>
                    <a:lnTo>
                      <a:pt x="61" y="64"/>
                    </a:lnTo>
                    <a:lnTo>
                      <a:pt x="57" y="68"/>
                    </a:lnTo>
                    <a:lnTo>
                      <a:pt x="57" y="68"/>
                    </a:lnTo>
                    <a:lnTo>
                      <a:pt x="53" y="71"/>
                    </a:lnTo>
                    <a:lnTo>
                      <a:pt x="46" y="71"/>
                    </a:lnTo>
                    <a:lnTo>
                      <a:pt x="43" y="71"/>
                    </a:lnTo>
                    <a:lnTo>
                      <a:pt x="39" y="71"/>
                    </a:lnTo>
                    <a:lnTo>
                      <a:pt x="36" y="71"/>
                    </a:lnTo>
                    <a:lnTo>
                      <a:pt x="32" y="71"/>
                    </a:lnTo>
                    <a:lnTo>
                      <a:pt x="28" y="75"/>
                    </a:lnTo>
                    <a:lnTo>
                      <a:pt x="28" y="75"/>
                    </a:lnTo>
                    <a:lnTo>
                      <a:pt x="25" y="78"/>
                    </a:lnTo>
                    <a:lnTo>
                      <a:pt x="21" y="75"/>
                    </a:lnTo>
                    <a:lnTo>
                      <a:pt x="18" y="75"/>
                    </a:lnTo>
                    <a:lnTo>
                      <a:pt x="10" y="75"/>
                    </a:lnTo>
                    <a:lnTo>
                      <a:pt x="7" y="75"/>
                    </a:lnTo>
                    <a:lnTo>
                      <a:pt x="7" y="75"/>
                    </a:lnTo>
                    <a:lnTo>
                      <a:pt x="0" y="78"/>
                    </a:lnTo>
                    <a:lnTo>
                      <a:pt x="0" y="78"/>
                    </a:lnTo>
                    <a:lnTo>
                      <a:pt x="0" y="86"/>
                    </a:lnTo>
                    <a:lnTo>
                      <a:pt x="0" y="89"/>
                    </a:lnTo>
                    <a:lnTo>
                      <a:pt x="3" y="89"/>
                    </a:lnTo>
                    <a:lnTo>
                      <a:pt x="7" y="86"/>
                    </a:lnTo>
                    <a:lnTo>
                      <a:pt x="14" y="89"/>
                    </a:lnTo>
                    <a:lnTo>
                      <a:pt x="21" y="86"/>
                    </a:lnTo>
                    <a:lnTo>
                      <a:pt x="25" y="86"/>
                    </a:lnTo>
                    <a:lnTo>
                      <a:pt x="28" y="89"/>
                    </a:lnTo>
                    <a:lnTo>
                      <a:pt x="28" y="89"/>
                    </a:lnTo>
                    <a:lnTo>
                      <a:pt x="32" y="89"/>
                    </a:lnTo>
                    <a:lnTo>
                      <a:pt x="43" y="86"/>
                    </a:lnTo>
                    <a:lnTo>
                      <a:pt x="46" y="89"/>
                    </a:lnTo>
                    <a:lnTo>
                      <a:pt x="50" y="89"/>
                    </a:lnTo>
                    <a:lnTo>
                      <a:pt x="50" y="93"/>
                    </a:lnTo>
                    <a:lnTo>
                      <a:pt x="57" y="93"/>
                    </a:lnTo>
                    <a:lnTo>
                      <a:pt x="61" y="96"/>
                    </a:lnTo>
                    <a:lnTo>
                      <a:pt x="64" y="93"/>
                    </a:lnTo>
                    <a:lnTo>
                      <a:pt x="71" y="93"/>
                    </a:lnTo>
                    <a:lnTo>
                      <a:pt x="79" y="93"/>
                    </a:lnTo>
                    <a:lnTo>
                      <a:pt x="82" y="93"/>
                    </a:lnTo>
                    <a:lnTo>
                      <a:pt x="86" y="93"/>
                    </a:lnTo>
                    <a:lnTo>
                      <a:pt x="86" y="86"/>
                    </a:lnTo>
                    <a:lnTo>
                      <a:pt x="93" y="89"/>
                    </a:lnTo>
                    <a:lnTo>
                      <a:pt x="93" y="8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41" name="Freeform 1067">
                <a:extLst>
                  <a:ext uri="{FF2B5EF4-FFF2-40B4-BE49-F238E27FC236}">
                    <a16:creationId xmlns:a16="http://schemas.microsoft.com/office/drawing/2014/main" id="{A94CFFA6-1532-4350-947E-B6CE292B8266}"/>
                  </a:ext>
                </a:extLst>
              </p:cNvPr>
              <p:cNvSpPr>
                <a:spLocks/>
              </p:cNvSpPr>
              <p:nvPr/>
            </p:nvSpPr>
            <p:spPr bwMode="auto">
              <a:xfrm>
                <a:off x="5137" y="1782"/>
                <a:ext cx="225" cy="96"/>
              </a:xfrm>
              <a:custGeom>
                <a:avLst/>
                <a:gdLst>
                  <a:gd name="T0" fmla="*/ 96 w 225"/>
                  <a:gd name="T1" fmla="*/ 78 h 96"/>
                  <a:gd name="T2" fmla="*/ 111 w 225"/>
                  <a:gd name="T3" fmla="*/ 71 h 96"/>
                  <a:gd name="T4" fmla="*/ 125 w 225"/>
                  <a:gd name="T5" fmla="*/ 64 h 96"/>
                  <a:gd name="T6" fmla="*/ 136 w 225"/>
                  <a:gd name="T7" fmla="*/ 71 h 96"/>
                  <a:gd name="T8" fmla="*/ 150 w 225"/>
                  <a:gd name="T9" fmla="*/ 68 h 96"/>
                  <a:gd name="T10" fmla="*/ 161 w 225"/>
                  <a:gd name="T11" fmla="*/ 53 h 96"/>
                  <a:gd name="T12" fmla="*/ 182 w 225"/>
                  <a:gd name="T13" fmla="*/ 50 h 96"/>
                  <a:gd name="T14" fmla="*/ 204 w 225"/>
                  <a:gd name="T15" fmla="*/ 35 h 96"/>
                  <a:gd name="T16" fmla="*/ 225 w 225"/>
                  <a:gd name="T17" fmla="*/ 25 h 96"/>
                  <a:gd name="T18" fmla="*/ 222 w 225"/>
                  <a:gd name="T19" fmla="*/ 21 h 96"/>
                  <a:gd name="T20" fmla="*/ 204 w 225"/>
                  <a:gd name="T21" fmla="*/ 10 h 96"/>
                  <a:gd name="T22" fmla="*/ 190 w 225"/>
                  <a:gd name="T23" fmla="*/ 7 h 96"/>
                  <a:gd name="T24" fmla="*/ 175 w 225"/>
                  <a:gd name="T25" fmla="*/ 7 h 96"/>
                  <a:gd name="T26" fmla="*/ 157 w 225"/>
                  <a:gd name="T27" fmla="*/ 3 h 96"/>
                  <a:gd name="T28" fmla="*/ 139 w 225"/>
                  <a:gd name="T29" fmla="*/ 3 h 96"/>
                  <a:gd name="T30" fmla="*/ 125 w 225"/>
                  <a:gd name="T31" fmla="*/ 7 h 96"/>
                  <a:gd name="T32" fmla="*/ 114 w 225"/>
                  <a:gd name="T33" fmla="*/ 3 h 96"/>
                  <a:gd name="T34" fmla="*/ 100 w 225"/>
                  <a:gd name="T35" fmla="*/ 0 h 96"/>
                  <a:gd name="T36" fmla="*/ 89 w 225"/>
                  <a:gd name="T37" fmla="*/ 0 h 96"/>
                  <a:gd name="T38" fmla="*/ 86 w 225"/>
                  <a:gd name="T39" fmla="*/ 10 h 96"/>
                  <a:gd name="T40" fmla="*/ 75 w 225"/>
                  <a:gd name="T41" fmla="*/ 14 h 96"/>
                  <a:gd name="T42" fmla="*/ 61 w 225"/>
                  <a:gd name="T43" fmla="*/ 10 h 96"/>
                  <a:gd name="T44" fmla="*/ 50 w 225"/>
                  <a:gd name="T45" fmla="*/ 10 h 96"/>
                  <a:gd name="T46" fmla="*/ 39 w 225"/>
                  <a:gd name="T47" fmla="*/ 10 h 96"/>
                  <a:gd name="T48" fmla="*/ 36 w 225"/>
                  <a:gd name="T49" fmla="*/ 14 h 96"/>
                  <a:gd name="T50" fmla="*/ 39 w 225"/>
                  <a:gd name="T51" fmla="*/ 21 h 96"/>
                  <a:gd name="T52" fmla="*/ 28 w 225"/>
                  <a:gd name="T53" fmla="*/ 32 h 96"/>
                  <a:gd name="T54" fmla="*/ 21 w 225"/>
                  <a:gd name="T55" fmla="*/ 39 h 96"/>
                  <a:gd name="T56" fmla="*/ 28 w 225"/>
                  <a:gd name="T57" fmla="*/ 43 h 96"/>
                  <a:gd name="T58" fmla="*/ 43 w 225"/>
                  <a:gd name="T59" fmla="*/ 50 h 96"/>
                  <a:gd name="T60" fmla="*/ 46 w 225"/>
                  <a:gd name="T61" fmla="*/ 39 h 96"/>
                  <a:gd name="T62" fmla="*/ 53 w 225"/>
                  <a:gd name="T63" fmla="*/ 46 h 96"/>
                  <a:gd name="T64" fmla="*/ 64 w 225"/>
                  <a:gd name="T65" fmla="*/ 50 h 96"/>
                  <a:gd name="T66" fmla="*/ 75 w 225"/>
                  <a:gd name="T67" fmla="*/ 57 h 96"/>
                  <a:gd name="T68" fmla="*/ 71 w 225"/>
                  <a:gd name="T69" fmla="*/ 60 h 96"/>
                  <a:gd name="T70" fmla="*/ 64 w 225"/>
                  <a:gd name="T71" fmla="*/ 64 h 96"/>
                  <a:gd name="T72" fmla="*/ 57 w 225"/>
                  <a:gd name="T73" fmla="*/ 68 h 96"/>
                  <a:gd name="T74" fmla="*/ 46 w 225"/>
                  <a:gd name="T75" fmla="*/ 71 h 96"/>
                  <a:gd name="T76" fmla="*/ 36 w 225"/>
                  <a:gd name="T77" fmla="*/ 71 h 96"/>
                  <a:gd name="T78" fmla="*/ 28 w 225"/>
                  <a:gd name="T79" fmla="*/ 75 h 96"/>
                  <a:gd name="T80" fmla="*/ 18 w 225"/>
                  <a:gd name="T81" fmla="*/ 75 h 96"/>
                  <a:gd name="T82" fmla="*/ 7 w 225"/>
                  <a:gd name="T83" fmla="*/ 75 h 96"/>
                  <a:gd name="T84" fmla="*/ 0 w 225"/>
                  <a:gd name="T85" fmla="*/ 86 h 96"/>
                  <a:gd name="T86" fmla="*/ 7 w 225"/>
                  <a:gd name="T87" fmla="*/ 86 h 96"/>
                  <a:gd name="T88" fmla="*/ 25 w 225"/>
                  <a:gd name="T89" fmla="*/ 86 h 96"/>
                  <a:gd name="T90" fmla="*/ 32 w 225"/>
                  <a:gd name="T91" fmla="*/ 89 h 96"/>
                  <a:gd name="T92" fmla="*/ 50 w 225"/>
                  <a:gd name="T93" fmla="*/ 89 h 96"/>
                  <a:gd name="T94" fmla="*/ 61 w 225"/>
                  <a:gd name="T95" fmla="*/ 96 h 96"/>
                  <a:gd name="T96" fmla="*/ 79 w 225"/>
                  <a:gd name="T97" fmla="*/ 93 h 96"/>
                  <a:gd name="T98" fmla="*/ 86 w 225"/>
                  <a:gd name="T99" fmla="*/ 8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5" h="96">
                    <a:moveTo>
                      <a:pt x="93" y="89"/>
                    </a:moveTo>
                    <a:lnTo>
                      <a:pt x="93" y="82"/>
                    </a:lnTo>
                    <a:lnTo>
                      <a:pt x="96" y="78"/>
                    </a:lnTo>
                    <a:lnTo>
                      <a:pt x="107" y="71"/>
                    </a:lnTo>
                    <a:lnTo>
                      <a:pt x="111" y="71"/>
                    </a:lnTo>
                    <a:lnTo>
                      <a:pt x="111" y="71"/>
                    </a:lnTo>
                    <a:lnTo>
                      <a:pt x="114" y="68"/>
                    </a:lnTo>
                    <a:lnTo>
                      <a:pt x="118" y="68"/>
                    </a:lnTo>
                    <a:lnTo>
                      <a:pt x="125" y="64"/>
                    </a:lnTo>
                    <a:lnTo>
                      <a:pt x="129" y="64"/>
                    </a:lnTo>
                    <a:lnTo>
                      <a:pt x="129" y="71"/>
                    </a:lnTo>
                    <a:lnTo>
                      <a:pt x="136" y="71"/>
                    </a:lnTo>
                    <a:lnTo>
                      <a:pt x="139" y="68"/>
                    </a:lnTo>
                    <a:lnTo>
                      <a:pt x="143" y="71"/>
                    </a:lnTo>
                    <a:lnTo>
                      <a:pt x="150" y="68"/>
                    </a:lnTo>
                    <a:lnTo>
                      <a:pt x="150" y="60"/>
                    </a:lnTo>
                    <a:lnTo>
                      <a:pt x="154" y="57"/>
                    </a:lnTo>
                    <a:lnTo>
                      <a:pt x="161" y="53"/>
                    </a:lnTo>
                    <a:lnTo>
                      <a:pt x="168" y="53"/>
                    </a:lnTo>
                    <a:lnTo>
                      <a:pt x="179" y="53"/>
                    </a:lnTo>
                    <a:lnTo>
                      <a:pt x="182" y="50"/>
                    </a:lnTo>
                    <a:lnTo>
                      <a:pt x="186" y="46"/>
                    </a:lnTo>
                    <a:lnTo>
                      <a:pt x="190" y="43"/>
                    </a:lnTo>
                    <a:lnTo>
                      <a:pt x="204" y="35"/>
                    </a:lnTo>
                    <a:lnTo>
                      <a:pt x="218" y="32"/>
                    </a:lnTo>
                    <a:lnTo>
                      <a:pt x="222" y="28"/>
                    </a:lnTo>
                    <a:lnTo>
                      <a:pt x="225" y="25"/>
                    </a:lnTo>
                    <a:lnTo>
                      <a:pt x="225" y="21"/>
                    </a:lnTo>
                    <a:lnTo>
                      <a:pt x="225" y="21"/>
                    </a:lnTo>
                    <a:lnTo>
                      <a:pt x="222" y="21"/>
                    </a:lnTo>
                    <a:lnTo>
                      <a:pt x="215" y="17"/>
                    </a:lnTo>
                    <a:lnTo>
                      <a:pt x="208" y="17"/>
                    </a:lnTo>
                    <a:lnTo>
                      <a:pt x="204" y="10"/>
                    </a:lnTo>
                    <a:lnTo>
                      <a:pt x="197" y="10"/>
                    </a:lnTo>
                    <a:lnTo>
                      <a:pt x="193" y="7"/>
                    </a:lnTo>
                    <a:lnTo>
                      <a:pt x="190" y="7"/>
                    </a:lnTo>
                    <a:lnTo>
                      <a:pt x="190" y="7"/>
                    </a:lnTo>
                    <a:lnTo>
                      <a:pt x="186" y="7"/>
                    </a:lnTo>
                    <a:lnTo>
                      <a:pt x="175" y="7"/>
                    </a:lnTo>
                    <a:lnTo>
                      <a:pt x="168" y="7"/>
                    </a:lnTo>
                    <a:lnTo>
                      <a:pt x="165" y="7"/>
                    </a:lnTo>
                    <a:lnTo>
                      <a:pt x="157" y="3"/>
                    </a:lnTo>
                    <a:lnTo>
                      <a:pt x="157" y="3"/>
                    </a:lnTo>
                    <a:lnTo>
                      <a:pt x="150" y="7"/>
                    </a:lnTo>
                    <a:lnTo>
                      <a:pt x="139" y="3"/>
                    </a:lnTo>
                    <a:lnTo>
                      <a:pt x="136" y="7"/>
                    </a:lnTo>
                    <a:lnTo>
                      <a:pt x="129" y="7"/>
                    </a:lnTo>
                    <a:lnTo>
                      <a:pt x="125" y="7"/>
                    </a:lnTo>
                    <a:lnTo>
                      <a:pt x="122" y="7"/>
                    </a:lnTo>
                    <a:lnTo>
                      <a:pt x="118" y="3"/>
                    </a:lnTo>
                    <a:lnTo>
                      <a:pt x="114" y="3"/>
                    </a:lnTo>
                    <a:lnTo>
                      <a:pt x="111" y="3"/>
                    </a:lnTo>
                    <a:lnTo>
                      <a:pt x="107" y="3"/>
                    </a:lnTo>
                    <a:lnTo>
                      <a:pt x="100" y="0"/>
                    </a:lnTo>
                    <a:lnTo>
                      <a:pt x="96" y="0"/>
                    </a:lnTo>
                    <a:lnTo>
                      <a:pt x="93" y="0"/>
                    </a:lnTo>
                    <a:lnTo>
                      <a:pt x="89" y="0"/>
                    </a:lnTo>
                    <a:lnTo>
                      <a:pt x="86" y="3"/>
                    </a:lnTo>
                    <a:lnTo>
                      <a:pt x="86" y="7"/>
                    </a:lnTo>
                    <a:lnTo>
                      <a:pt x="86" y="10"/>
                    </a:lnTo>
                    <a:lnTo>
                      <a:pt x="82" y="14"/>
                    </a:lnTo>
                    <a:lnTo>
                      <a:pt x="82" y="17"/>
                    </a:lnTo>
                    <a:lnTo>
                      <a:pt x="75" y="14"/>
                    </a:lnTo>
                    <a:lnTo>
                      <a:pt x="71" y="14"/>
                    </a:lnTo>
                    <a:lnTo>
                      <a:pt x="64" y="10"/>
                    </a:lnTo>
                    <a:lnTo>
                      <a:pt x="61" y="10"/>
                    </a:lnTo>
                    <a:lnTo>
                      <a:pt x="61" y="10"/>
                    </a:lnTo>
                    <a:lnTo>
                      <a:pt x="57" y="10"/>
                    </a:lnTo>
                    <a:lnTo>
                      <a:pt x="50" y="10"/>
                    </a:lnTo>
                    <a:lnTo>
                      <a:pt x="46" y="10"/>
                    </a:lnTo>
                    <a:lnTo>
                      <a:pt x="46" y="7"/>
                    </a:lnTo>
                    <a:lnTo>
                      <a:pt x="39" y="10"/>
                    </a:lnTo>
                    <a:lnTo>
                      <a:pt x="36" y="10"/>
                    </a:lnTo>
                    <a:lnTo>
                      <a:pt x="36" y="14"/>
                    </a:lnTo>
                    <a:lnTo>
                      <a:pt x="36" y="14"/>
                    </a:lnTo>
                    <a:lnTo>
                      <a:pt x="32" y="17"/>
                    </a:lnTo>
                    <a:lnTo>
                      <a:pt x="32" y="21"/>
                    </a:lnTo>
                    <a:lnTo>
                      <a:pt x="39" y="21"/>
                    </a:lnTo>
                    <a:lnTo>
                      <a:pt x="39" y="25"/>
                    </a:lnTo>
                    <a:lnTo>
                      <a:pt x="36" y="28"/>
                    </a:lnTo>
                    <a:lnTo>
                      <a:pt x="28" y="32"/>
                    </a:lnTo>
                    <a:lnTo>
                      <a:pt x="25" y="35"/>
                    </a:lnTo>
                    <a:lnTo>
                      <a:pt x="21" y="39"/>
                    </a:lnTo>
                    <a:lnTo>
                      <a:pt x="21" y="39"/>
                    </a:lnTo>
                    <a:lnTo>
                      <a:pt x="21" y="43"/>
                    </a:lnTo>
                    <a:lnTo>
                      <a:pt x="25" y="43"/>
                    </a:lnTo>
                    <a:lnTo>
                      <a:pt x="28" y="43"/>
                    </a:lnTo>
                    <a:lnTo>
                      <a:pt x="32" y="46"/>
                    </a:lnTo>
                    <a:lnTo>
                      <a:pt x="39" y="50"/>
                    </a:lnTo>
                    <a:lnTo>
                      <a:pt x="43" y="50"/>
                    </a:lnTo>
                    <a:lnTo>
                      <a:pt x="43" y="46"/>
                    </a:lnTo>
                    <a:lnTo>
                      <a:pt x="46" y="46"/>
                    </a:lnTo>
                    <a:lnTo>
                      <a:pt x="46" y="39"/>
                    </a:lnTo>
                    <a:lnTo>
                      <a:pt x="50" y="43"/>
                    </a:lnTo>
                    <a:lnTo>
                      <a:pt x="53" y="43"/>
                    </a:lnTo>
                    <a:lnTo>
                      <a:pt x="53" y="46"/>
                    </a:lnTo>
                    <a:lnTo>
                      <a:pt x="57" y="50"/>
                    </a:lnTo>
                    <a:lnTo>
                      <a:pt x="61" y="50"/>
                    </a:lnTo>
                    <a:lnTo>
                      <a:pt x="64" y="50"/>
                    </a:lnTo>
                    <a:lnTo>
                      <a:pt x="68" y="53"/>
                    </a:lnTo>
                    <a:lnTo>
                      <a:pt x="71" y="57"/>
                    </a:lnTo>
                    <a:lnTo>
                      <a:pt x="75" y="57"/>
                    </a:lnTo>
                    <a:lnTo>
                      <a:pt x="79" y="57"/>
                    </a:lnTo>
                    <a:lnTo>
                      <a:pt x="75" y="60"/>
                    </a:lnTo>
                    <a:lnTo>
                      <a:pt x="71" y="60"/>
                    </a:lnTo>
                    <a:lnTo>
                      <a:pt x="68" y="64"/>
                    </a:lnTo>
                    <a:lnTo>
                      <a:pt x="68" y="64"/>
                    </a:lnTo>
                    <a:lnTo>
                      <a:pt x="64" y="64"/>
                    </a:lnTo>
                    <a:lnTo>
                      <a:pt x="61" y="64"/>
                    </a:lnTo>
                    <a:lnTo>
                      <a:pt x="61" y="64"/>
                    </a:lnTo>
                    <a:lnTo>
                      <a:pt x="57" y="68"/>
                    </a:lnTo>
                    <a:lnTo>
                      <a:pt x="57" y="68"/>
                    </a:lnTo>
                    <a:lnTo>
                      <a:pt x="53" y="71"/>
                    </a:lnTo>
                    <a:lnTo>
                      <a:pt x="46" y="71"/>
                    </a:lnTo>
                    <a:lnTo>
                      <a:pt x="43" y="71"/>
                    </a:lnTo>
                    <a:lnTo>
                      <a:pt x="39" y="71"/>
                    </a:lnTo>
                    <a:lnTo>
                      <a:pt x="36" y="71"/>
                    </a:lnTo>
                    <a:lnTo>
                      <a:pt x="32" y="71"/>
                    </a:lnTo>
                    <a:lnTo>
                      <a:pt x="28" y="75"/>
                    </a:lnTo>
                    <a:lnTo>
                      <a:pt x="28" y="75"/>
                    </a:lnTo>
                    <a:lnTo>
                      <a:pt x="25" y="78"/>
                    </a:lnTo>
                    <a:lnTo>
                      <a:pt x="21" y="75"/>
                    </a:lnTo>
                    <a:lnTo>
                      <a:pt x="18" y="75"/>
                    </a:lnTo>
                    <a:lnTo>
                      <a:pt x="10" y="75"/>
                    </a:lnTo>
                    <a:lnTo>
                      <a:pt x="7" y="75"/>
                    </a:lnTo>
                    <a:lnTo>
                      <a:pt x="7" y="75"/>
                    </a:lnTo>
                    <a:lnTo>
                      <a:pt x="0" y="78"/>
                    </a:lnTo>
                    <a:lnTo>
                      <a:pt x="0" y="78"/>
                    </a:lnTo>
                    <a:lnTo>
                      <a:pt x="0" y="86"/>
                    </a:lnTo>
                    <a:lnTo>
                      <a:pt x="0" y="89"/>
                    </a:lnTo>
                    <a:lnTo>
                      <a:pt x="3" y="89"/>
                    </a:lnTo>
                    <a:lnTo>
                      <a:pt x="7" y="86"/>
                    </a:lnTo>
                    <a:lnTo>
                      <a:pt x="14" y="89"/>
                    </a:lnTo>
                    <a:lnTo>
                      <a:pt x="21" y="86"/>
                    </a:lnTo>
                    <a:lnTo>
                      <a:pt x="25" y="86"/>
                    </a:lnTo>
                    <a:lnTo>
                      <a:pt x="28" y="89"/>
                    </a:lnTo>
                    <a:lnTo>
                      <a:pt x="28" y="89"/>
                    </a:lnTo>
                    <a:lnTo>
                      <a:pt x="32" y="89"/>
                    </a:lnTo>
                    <a:lnTo>
                      <a:pt x="43" y="86"/>
                    </a:lnTo>
                    <a:lnTo>
                      <a:pt x="46" y="89"/>
                    </a:lnTo>
                    <a:lnTo>
                      <a:pt x="50" y="89"/>
                    </a:lnTo>
                    <a:lnTo>
                      <a:pt x="50" y="93"/>
                    </a:lnTo>
                    <a:lnTo>
                      <a:pt x="57" y="93"/>
                    </a:lnTo>
                    <a:lnTo>
                      <a:pt x="61" y="96"/>
                    </a:lnTo>
                    <a:lnTo>
                      <a:pt x="64" y="93"/>
                    </a:lnTo>
                    <a:lnTo>
                      <a:pt x="71" y="93"/>
                    </a:lnTo>
                    <a:lnTo>
                      <a:pt x="79" y="93"/>
                    </a:lnTo>
                    <a:lnTo>
                      <a:pt x="82" y="93"/>
                    </a:lnTo>
                    <a:lnTo>
                      <a:pt x="86" y="93"/>
                    </a:lnTo>
                    <a:lnTo>
                      <a:pt x="86" y="86"/>
                    </a:lnTo>
                    <a:lnTo>
                      <a:pt x="93" y="89"/>
                    </a:lnTo>
                    <a:lnTo>
                      <a:pt x="93" y="89"/>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42" name="Freeform 1068">
                <a:extLst>
                  <a:ext uri="{FF2B5EF4-FFF2-40B4-BE49-F238E27FC236}">
                    <a16:creationId xmlns:a16="http://schemas.microsoft.com/office/drawing/2014/main" id="{F2121927-4A02-4925-8989-337FA7C6AA0B}"/>
                  </a:ext>
                </a:extLst>
              </p:cNvPr>
              <p:cNvSpPr>
                <a:spLocks/>
              </p:cNvSpPr>
              <p:nvPr/>
            </p:nvSpPr>
            <p:spPr bwMode="auto">
              <a:xfrm>
                <a:off x="4675" y="1459"/>
                <a:ext cx="827" cy="376"/>
              </a:xfrm>
              <a:custGeom>
                <a:avLst/>
                <a:gdLst>
                  <a:gd name="T0" fmla="*/ 172 w 827"/>
                  <a:gd name="T1" fmla="*/ 358 h 376"/>
                  <a:gd name="T2" fmla="*/ 132 w 827"/>
                  <a:gd name="T3" fmla="*/ 348 h 376"/>
                  <a:gd name="T4" fmla="*/ 96 w 827"/>
                  <a:gd name="T5" fmla="*/ 323 h 376"/>
                  <a:gd name="T6" fmla="*/ 93 w 827"/>
                  <a:gd name="T7" fmla="*/ 290 h 376"/>
                  <a:gd name="T8" fmla="*/ 111 w 827"/>
                  <a:gd name="T9" fmla="*/ 272 h 376"/>
                  <a:gd name="T10" fmla="*/ 150 w 827"/>
                  <a:gd name="T11" fmla="*/ 272 h 376"/>
                  <a:gd name="T12" fmla="*/ 154 w 827"/>
                  <a:gd name="T13" fmla="*/ 254 h 376"/>
                  <a:gd name="T14" fmla="*/ 125 w 827"/>
                  <a:gd name="T15" fmla="*/ 222 h 376"/>
                  <a:gd name="T16" fmla="*/ 89 w 827"/>
                  <a:gd name="T17" fmla="*/ 218 h 376"/>
                  <a:gd name="T18" fmla="*/ 35 w 827"/>
                  <a:gd name="T19" fmla="*/ 240 h 376"/>
                  <a:gd name="T20" fmla="*/ 35 w 827"/>
                  <a:gd name="T21" fmla="*/ 215 h 376"/>
                  <a:gd name="T22" fmla="*/ 10 w 827"/>
                  <a:gd name="T23" fmla="*/ 201 h 376"/>
                  <a:gd name="T24" fmla="*/ 3 w 827"/>
                  <a:gd name="T25" fmla="*/ 165 h 376"/>
                  <a:gd name="T26" fmla="*/ 21 w 827"/>
                  <a:gd name="T27" fmla="*/ 136 h 376"/>
                  <a:gd name="T28" fmla="*/ 46 w 827"/>
                  <a:gd name="T29" fmla="*/ 129 h 376"/>
                  <a:gd name="T30" fmla="*/ 71 w 827"/>
                  <a:gd name="T31" fmla="*/ 114 h 376"/>
                  <a:gd name="T32" fmla="*/ 96 w 827"/>
                  <a:gd name="T33" fmla="*/ 107 h 376"/>
                  <a:gd name="T34" fmla="*/ 121 w 827"/>
                  <a:gd name="T35" fmla="*/ 107 h 376"/>
                  <a:gd name="T36" fmla="*/ 154 w 827"/>
                  <a:gd name="T37" fmla="*/ 118 h 376"/>
                  <a:gd name="T38" fmla="*/ 164 w 827"/>
                  <a:gd name="T39" fmla="*/ 122 h 376"/>
                  <a:gd name="T40" fmla="*/ 197 w 827"/>
                  <a:gd name="T41" fmla="*/ 125 h 376"/>
                  <a:gd name="T42" fmla="*/ 218 w 827"/>
                  <a:gd name="T43" fmla="*/ 118 h 376"/>
                  <a:gd name="T44" fmla="*/ 250 w 827"/>
                  <a:gd name="T45" fmla="*/ 129 h 376"/>
                  <a:gd name="T46" fmla="*/ 283 w 827"/>
                  <a:gd name="T47" fmla="*/ 129 h 376"/>
                  <a:gd name="T48" fmla="*/ 293 w 827"/>
                  <a:gd name="T49" fmla="*/ 107 h 376"/>
                  <a:gd name="T50" fmla="*/ 283 w 827"/>
                  <a:gd name="T51" fmla="*/ 89 h 376"/>
                  <a:gd name="T52" fmla="*/ 297 w 827"/>
                  <a:gd name="T53" fmla="*/ 64 h 376"/>
                  <a:gd name="T54" fmla="*/ 297 w 827"/>
                  <a:gd name="T55" fmla="*/ 57 h 376"/>
                  <a:gd name="T56" fmla="*/ 297 w 827"/>
                  <a:gd name="T57" fmla="*/ 43 h 376"/>
                  <a:gd name="T58" fmla="*/ 326 w 827"/>
                  <a:gd name="T59" fmla="*/ 39 h 376"/>
                  <a:gd name="T60" fmla="*/ 358 w 827"/>
                  <a:gd name="T61" fmla="*/ 32 h 376"/>
                  <a:gd name="T62" fmla="*/ 383 w 827"/>
                  <a:gd name="T63" fmla="*/ 21 h 376"/>
                  <a:gd name="T64" fmla="*/ 440 w 827"/>
                  <a:gd name="T65" fmla="*/ 10 h 376"/>
                  <a:gd name="T66" fmla="*/ 458 w 827"/>
                  <a:gd name="T67" fmla="*/ 0 h 376"/>
                  <a:gd name="T68" fmla="*/ 490 w 827"/>
                  <a:gd name="T69" fmla="*/ 3 h 376"/>
                  <a:gd name="T70" fmla="*/ 501 w 827"/>
                  <a:gd name="T71" fmla="*/ 28 h 376"/>
                  <a:gd name="T72" fmla="*/ 519 w 827"/>
                  <a:gd name="T73" fmla="*/ 28 h 376"/>
                  <a:gd name="T74" fmla="*/ 530 w 827"/>
                  <a:gd name="T75" fmla="*/ 36 h 376"/>
                  <a:gd name="T76" fmla="*/ 551 w 827"/>
                  <a:gd name="T77" fmla="*/ 43 h 376"/>
                  <a:gd name="T78" fmla="*/ 558 w 827"/>
                  <a:gd name="T79" fmla="*/ 50 h 376"/>
                  <a:gd name="T80" fmla="*/ 587 w 827"/>
                  <a:gd name="T81" fmla="*/ 36 h 376"/>
                  <a:gd name="T82" fmla="*/ 616 w 827"/>
                  <a:gd name="T83" fmla="*/ 32 h 376"/>
                  <a:gd name="T84" fmla="*/ 687 w 827"/>
                  <a:gd name="T85" fmla="*/ 118 h 376"/>
                  <a:gd name="T86" fmla="*/ 720 w 827"/>
                  <a:gd name="T87" fmla="*/ 129 h 376"/>
                  <a:gd name="T88" fmla="*/ 752 w 827"/>
                  <a:gd name="T89" fmla="*/ 122 h 376"/>
                  <a:gd name="T90" fmla="*/ 770 w 827"/>
                  <a:gd name="T91" fmla="*/ 140 h 376"/>
                  <a:gd name="T92" fmla="*/ 802 w 827"/>
                  <a:gd name="T93" fmla="*/ 161 h 376"/>
                  <a:gd name="T94" fmla="*/ 827 w 827"/>
                  <a:gd name="T95" fmla="*/ 168 h 376"/>
                  <a:gd name="T96" fmla="*/ 795 w 827"/>
                  <a:gd name="T97" fmla="*/ 211 h 376"/>
                  <a:gd name="T98" fmla="*/ 738 w 827"/>
                  <a:gd name="T99" fmla="*/ 229 h 376"/>
                  <a:gd name="T100" fmla="*/ 691 w 827"/>
                  <a:gd name="T101" fmla="*/ 276 h 376"/>
                  <a:gd name="T102" fmla="*/ 691 w 827"/>
                  <a:gd name="T103" fmla="*/ 326 h 376"/>
                  <a:gd name="T104" fmla="*/ 659 w 827"/>
                  <a:gd name="T105" fmla="*/ 333 h 376"/>
                  <a:gd name="T106" fmla="*/ 612 w 827"/>
                  <a:gd name="T107" fmla="*/ 330 h 376"/>
                  <a:gd name="T108" fmla="*/ 562 w 827"/>
                  <a:gd name="T109" fmla="*/ 323 h 376"/>
                  <a:gd name="T110" fmla="*/ 533 w 827"/>
                  <a:gd name="T111" fmla="*/ 337 h 376"/>
                  <a:gd name="T112" fmla="*/ 498 w 827"/>
                  <a:gd name="T113" fmla="*/ 337 h 376"/>
                  <a:gd name="T114" fmla="*/ 472 w 827"/>
                  <a:gd name="T115" fmla="*/ 358 h 376"/>
                  <a:gd name="T116" fmla="*/ 444 w 827"/>
                  <a:gd name="T117" fmla="*/ 373 h 376"/>
                  <a:gd name="T118" fmla="*/ 394 w 827"/>
                  <a:gd name="T119" fmla="*/ 330 h 376"/>
                  <a:gd name="T120" fmla="*/ 286 w 827"/>
                  <a:gd name="T121" fmla="*/ 29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7" h="376">
                    <a:moveTo>
                      <a:pt x="193" y="279"/>
                    </a:moveTo>
                    <a:lnTo>
                      <a:pt x="193" y="301"/>
                    </a:lnTo>
                    <a:lnTo>
                      <a:pt x="193" y="326"/>
                    </a:lnTo>
                    <a:lnTo>
                      <a:pt x="193" y="348"/>
                    </a:lnTo>
                    <a:lnTo>
                      <a:pt x="193" y="366"/>
                    </a:lnTo>
                    <a:lnTo>
                      <a:pt x="186" y="369"/>
                    </a:lnTo>
                    <a:lnTo>
                      <a:pt x="179" y="369"/>
                    </a:lnTo>
                    <a:lnTo>
                      <a:pt x="175" y="366"/>
                    </a:lnTo>
                    <a:lnTo>
                      <a:pt x="172" y="358"/>
                    </a:lnTo>
                    <a:lnTo>
                      <a:pt x="172" y="358"/>
                    </a:lnTo>
                    <a:lnTo>
                      <a:pt x="168" y="355"/>
                    </a:lnTo>
                    <a:lnTo>
                      <a:pt x="168" y="351"/>
                    </a:lnTo>
                    <a:lnTo>
                      <a:pt x="164" y="348"/>
                    </a:lnTo>
                    <a:lnTo>
                      <a:pt x="161" y="344"/>
                    </a:lnTo>
                    <a:lnTo>
                      <a:pt x="157" y="344"/>
                    </a:lnTo>
                    <a:lnTo>
                      <a:pt x="154" y="340"/>
                    </a:lnTo>
                    <a:lnTo>
                      <a:pt x="150" y="340"/>
                    </a:lnTo>
                    <a:lnTo>
                      <a:pt x="147" y="344"/>
                    </a:lnTo>
                    <a:lnTo>
                      <a:pt x="139" y="344"/>
                    </a:lnTo>
                    <a:lnTo>
                      <a:pt x="132" y="348"/>
                    </a:lnTo>
                    <a:lnTo>
                      <a:pt x="118" y="355"/>
                    </a:lnTo>
                    <a:lnTo>
                      <a:pt x="118" y="344"/>
                    </a:lnTo>
                    <a:lnTo>
                      <a:pt x="121" y="340"/>
                    </a:lnTo>
                    <a:lnTo>
                      <a:pt x="121" y="333"/>
                    </a:lnTo>
                    <a:lnTo>
                      <a:pt x="118" y="330"/>
                    </a:lnTo>
                    <a:lnTo>
                      <a:pt x="114" y="330"/>
                    </a:lnTo>
                    <a:lnTo>
                      <a:pt x="107" y="326"/>
                    </a:lnTo>
                    <a:lnTo>
                      <a:pt x="104" y="323"/>
                    </a:lnTo>
                    <a:lnTo>
                      <a:pt x="100" y="323"/>
                    </a:lnTo>
                    <a:lnTo>
                      <a:pt x="96" y="323"/>
                    </a:lnTo>
                    <a:lnTo>
                      <a:pt x="96" y="312"/>
                    </a:lnTo>
                    <a:lnTo>
                      <a:pt x="89" y="305"/>
                    </a:lnTo>
                    <a:lnTo>
                      <a:pt x="89" y="301"/>
                    </a:lnTo>
                    <a:lnTo>
                      <a:pt x="86" y="297"/>
                    </a:lnTo>
                    <a:lnTo>
                      <a:pt x="75" y="294"/>
                    </a:lnTo>
                    <a:lnTo>
                      <a:pt x="71" y="287"/>
                    </a:lnTo>
                    <a:lnTo>
                      <a:pt x="75" y="287"/>
                    </a:lnTo>
                    <a:lnTo>
                      <a:pt x="82" y="287"/>
                    </a:lnTo>
                    <a:lnTo>
                      <a:pt x="89" y="287"/>
                    </a:lnTo>
                    <a:lnTo>
                      <a:pt x="93" y="290"/>
                    </a:lnTo>
                    <a:lnTo>
                      <a:pt x="93" y="287"/>
                    </a:lnTo>
                    <a:lnTo>
                      <a:pt x="100" y="290"/>
                    </a:lnTo>
                    <a:lnTo>
                      <a:pt x="96" y="287"/>
                    </a:lnTo>
                    <a:lnTo>
                      <a:pt x="96" y="283"/>
                    </a:lnTo>
                    <a:lnTo>
                      <a:pt x="96" y="276"/>
                    </a:lnTo>
                    <a:lnTo>
                      <a:pt x="96" y="272"/>
                    </a:lnTo>
                    <a:lnTo>
                      <a:pt x="100" y="272"/>
                    </a:lnTo>
                    <a:lnTo>
                      <a:pt x="100" y="272"/>
                    </a:lnTo>
                    <a:lnTo>
                      <a:pt x="104" y="272"/>
                    </a:lnTo>
                    <a:lnTo>
                      <a:pt x="111" y="272"/>
                    </a:lnTo>
                    <a:lnTo>
                      <a:pt x="111" y="269"/>
                    </a:lnTo>
                    <a:lnTo>
                      <a:pt x="114" y="265"/>
                    </a:lnTo>
                    <a:lnTo>
                      <a:pt x="121" y="265"/>
                    </a:lnTo>
                    <a:lnTo>
                      <a:pt x="125" y="269"/>
                    </a:lnTo>
                    <a:lnTo>
                      <a:pt x="132" y="272"/>
                    </a:lnTo>
                    <a:lnTo>
                      <a:pt x="139" y="272"/>
                    </a:lnTo>
                    <a:lnTo>
                      <a:pt x="143" y="269"/>
                    </a:lnTo>
                    <a:lnTo>
                      <a:pt x="143" y="269"/>
                    </a:lnTo>
                    <a:lnTo>
                      <a:pt x="147" y="269"/>
                    </a:lnTo>
                    <a:lnTo>
                      <a:pt x="150" y="272"/>
                    </a:lnTo>
                    <a:lnTo>
                      <a:pt x="157" y="272"/>
                    </a:lnTo>
                    <a:lnTo>
                      <a:pt x="161" y="272"/>
                    </a:lnTo>
                    <a:lnTo>
                      <a:pt x="164" y="276"/>
                    </a:lnTo>
                    <a:lnTo>
                      <a:pt x="164" y="272"/>
                    </a:lnTo>
                    <a:lnTo>
                      <a:pt x="164" y="269"/>
                    </a:lnTo>
                    <a:lnTo>
                      <a:pt x="168" y="269"/>
                    </a:lnTo>
                    <a:lnTo>
                      <a:pt x="164" y="265"/>
                    </a:lnTo>
                    <a:lnTo>
                      <a:pt x="161" y="258"/>
                    </a:lnTo>
                    <a:lnTo>
                      <a:pt x="157" y="258"/>
                    </a:lnTo>
                    <a:lnTo>
                      <a:pt x="154" y="254"/>
                    </a:lnTo>
                    <a:lnTo>
                      <a:pt x="150" y="254"/>
                    </a:lnTo>
                    <a:lnTo>
                      <a:pt x="147" y="247"/>
                    </a:lnTo>
                    <a:lnTo>
                      <a:pt x="143" y="240"/>
                    </a:lnTo>
                    <a:lnTo>
                      <a:pt x="143" y="236"/>
                    </a:lnTo>
                    <a:lnTo>
                      <a:pt x="139" y="240"/>
                    </a:lnTo>
                    <a:lnTo>
                      <a:pt x="139" y="233"/>
                    </a:lnTo>
                    <a:lnTo>
                      <a:pt x="136" y="233"/>
                    </a:lnTo>
                    <a:lnTo>
                      <a:pt x="136" y="229"/>
                    </a:lnTo>
                    <a:lnTo>
                      <a:pt x="129" y="226"/>
                    </a:lnTo>
                    <a:lnTo>
                      <a:pt x="125" y="222"/>
                    </a:lnTo>
                    <a:lnTo>
                      <a:pt x="125" y="222"/>
                    </a:lnTo>
                    <a:lnTo>
                      <a:pt x="118" y="222"/>
                    </a:lnTo>
                    <a:lnTo>
                      <a:pt x="114" y="222"/>
                    </a:lnTo>
                    <a:lnTo>
                      <a:pt x="111" y="222"/>
                    </a:lnTo>
                    <a:lnTo>
                      <a:pt x="107" y="226"/>
                    </a:lnTo>
                    <a:lnTo>
                      <a:pt x="107" y="222"/>
                    </a:lnTo>
                    <a:lnTo>
                      <a:pt x="100" y="222"/>
                    </a:lnTo>
                    <a:lnTo>
                      <a:pt x="100" y="222"/>
                    </a:lnTo>
                    <a:lnTo>
                      <a:pt x="93" y="218"/>
                    </a:lnTo>
                    <a:lnTo>
                      <a:pt x="89" y="218"/>
                    </a:lnTo>
                    <a:lnTo>
                      <a:pt x="75" y="229"/>
                    </a:lnTo>
                    <a:lnTo>
                      <a:pt x="68" y="229"/>
                    </a:lnTo>
                    <a:lnTo>
                      <a:pt x="61" y="233"/>
                    </a:lnTo>
                    <a:lnTo>
                      <a:pt x="50" y="236"/>
                    </a:lnTo>
                    <a:lnTo>
                      <a:pt x="43" y="236"/>
                    </a:lnTo>
                    <a:lnTo>
                      <a:pt x="50" y="240"/>
                    </a:lnTo>
                    <a:lnTo>
                      <a:pt x="43" y="244"/>
                    </a:lnTo>
                    <a:lnTo>
                      <a:pt x="39" y="244"/>
                    </a:lnTo>
                    <a:lnTo>
                      <a:pt x="39" y="240"/>
                    </a:lnTo>
                    <a:lnTo>
                      <a:pt x="35" y="240"/>
                    </a:lnTo>
                    <a:lnTo>
                      <a:pt x="32" y="240"/>
                    </a:lnTo>
                    <a:lnTo>
                      <a:pt x="32" y="240"/>
                    </a:lnTo>
                    <a:lnTo>
                      <a:pt x="28" y="236"/>
                    </a:lnTo>
                    <a:lnTo>
                      <a:pt x="32" y="236"/>
                    </a:lnTo>
                    <a:lnTo>
                      <a:pt x="32" y="233"/>
                    </a:lnTo>
                    <a:lnTo>
                      <a:pt x="35" y="233"/>
                    </a:lnTo>
                    <a:lnTo>
                      <a:pt x="39" y="233"/>
                    </a:lnTo>
                    <a:lnTo>
                      <a:pt x="43" y="233"/>
                    </a:lnTo>
                    <a:lnTo>
                      <a:pt x="39" y="215"/>
                    </a:lnTo>
                    <a:lnTo>
                      <a:pt x="35" y="215"/>
                    </a:lnTo>
                    <a:lnTo>
                      <a:pt x="35" y="211"/>
                    </a:lnTo>
                    <a:lnTo>
                      <a:pt x="35" y="208"/>
                    </a:lnTo>
                    <a:lnTo>
                      <a:pt x="32" y="208"/>
                    </a:lnTo>
                    <a:lnTo>
                      <a:pt x="32" y="204"/>
                    </a:lnTo>
                    <a:lnTo>
                      <a:pt x="28" y="204"/>
                    </a:lnTo>
                    <a:lnTo>
                      <a:pt x="21" y="204"/>
                    </a:lnTo>
                    <a:lnTo>
                      <a:pt x="18" y="204"/>
                    </a:lnTo>
                    <a:lnTo>
                      <a:pt x="18" y="208"/>
                    </a:lnTo>
                    <a:lnTo>
                      <a:pt x="10" y="204"/>
                    </a:lnTo>
                    <a:lnTo>
                      <a:pt x="10" y="201"/>
                    </a:lnTo>
                    <a:lnTo>
                      <a:pt x="10" y="197"/>
                    </a:lnTo>
                    <a:lnTo>
                      <a:pt x="10" y="197"/>
                    </a:lnTo>
                    <a:lnTo>
                      <a:pt x="10" y="193"/>
                    </a:lnTo>
                    <a:lnTo>
                      <a:pt x="10" y="193"/>
                    </a:lnTo>
                    <a:lnTo>
                      <a:pt x="0" y="190"/>
                    </a:lnTo>
                    <a:lnTo>
                      <a:pt x="3" y="175"/>
                    </a:lnTo>
                    <a:lnTo>
                      <a:pt x="7" y="172"/>
                    </a:lnTo>
                    <a:lnTo>
                      <a:pt x="10" y="172"/>
                    </a:lnTo>
                    <a:lnTo>
                      <a:pt x="7" y="168"/>
                    </a:lnTo>
                    <a:lnTo>
                      <a:pt x="3" y="165"/>
                    </a:lnTo>
                    <a:lnTo>
                      <a:pt x="7" y="150"/>
                    </a:lnTo>
                    <a:lnTo>
                      <a:pt x="14" y="147"/>
                    </a:lnTo>
                    <a:lnTo>
                      <a:pt x="14" y="147"/>
                    </a:lnTo>
                    <a:lnTo>
                      <a:pt x="14" y="143"/>
                    </a:lnTo>
                    <a:lnTo>
                      <a:pt x="14" y="140"/>
                    </a:lnTo>
                    <a:lnTo>
                      <a:pt x="14" y="140"/>
                    </a:lnTo>
                    <a:lnTo>
                      <a:pt x="18" y="136"/>
                    </a:lnTo>
                    <a:lnTo>
                      <a:pt x="18" y="132"/>
                    </a:lnTo>
                    <a:lnTo>
                      <a:pt x="21" y="136"/>
                    </a:lnTo>
                    <a:lnTo>
                      <a:pt x="21" y="136"/>
                    </a:lnTo>
                    <a:lnTo>
                      <a:pt x="28" y="140"/>
                    </a:lnTo>
                    <a:lnTo>
                      <a:pt x="32" y="154"/>
                    </a:lnTo>
                    <a:lnTo>
                      <a:pt x="35" y="154"/>
                    </a:lnTo>
                    <a:lnTo>
                      <a:pt x="46" y="147"/>
                    </a:lnTo>
                    <a:lnTo>
                      <a:pt x="46" y="143"/>
                    </a:lnTo>
                    <a:lnTo>
                      <a:pt x="43" y="143"/>
                    </a:lnTo>
                    <a:lnTo>
                      <a:pt x="43" y="136"/>
                    </a:lnTo>
                    <a:lnTo>
                      <a:pt x="39" y="129"/>
                    </a:lnTo>
                    <a:lnTo>
                      <a:pt x="43" y="132"/>
                    </a:lnTo>
                    <a:lnTo>
                      <a:pt x="46" y="129"/>
                    </a:lnTo>
                    <a:lnTo>
                      <a:pt x="53" y="125"/>
                    </a:lnTo>
                    <a:lnTo>
                      <a:pt x="57" y="125"/>
                    </a:lnTo>
                    <a:lnTo>
                      <a:pt x="57" y="122"/>
                    </a:lnTo>
                    <a:lnTo>
                      <a:pt x="57" y="118"/>
                    </a:lnTo>
                    <a:lnTo>
                      <a:pt x="57" y="118"/>
                    </a:lnTo>
                    <a:lnTo>
                      <a:pt x="61" y="118"/>
                    </a:lnTo>
                    <a:lnTo>
                      <a:pt x="64" y="118"/>
                    </a:lnTo>
                    <a:lnTo>
                      <a:pt x="68" y="114"/>
                    </a:lnTo>
                    <a:lnTo>
                      <a:pt x="68" y="114"/>
                    </a:lnTo>
                    <a:lnTo>
                      <a:pt x="71" y="114"/>
                    </a:lnTo>
                    <a:lnTo>
                      <a:pt x="75" y="111"/>
                    </a:lnTo>
                    <a:lnTo>
                      <a:pt x="75" y="111"/>
                    </a:lnTo>
                    <a:lnTo>
                      <a:pt x="78" y="107"/>
                    </a:lnTo>
                    <a:lnTo>
                      <a:pt x="78" y="107"/>
                    </a:lnTo>
                    <a:lnTo>
                      <a:pt x="82" y="104"/>
                    </a:lnTo>
                    <a:lnTo>
                      <a:pt x="82" y="104"/>
                    </a:lnTo>
                    <a:lnTo>
                      <a:pt x="89" y="100"/>
                    </a:lnTo>
                    <a:lnTo>
                      <a:pt x="93" y="100"/>
                    </a:lnTo>
                    <a:lnTo>
                      <a:pt x="96" y="104"/>
                    </a:lnTo>
                    <a:lnTo>
                      <a:pt x="96" y="107"/>
                    </a:lnTo>
                    <a:lnTo>
                      <a:pt x="104" y="104"/>
                    </a:lnTo>
                    <a:lnTo>
                      <a:pt x="104" y="107"/>
                    </a:lnTo>
                    <a:lnTo>
                      <a:pt x="107" y="104"/>
                    </a:lnTo>
                    <a:lnTo>
                      <a:pt x="107" y="104"/>
                    </a:lnTo>
                    <a:lnTo>
                      <a:pt x="107" y="100"/>
                    </a:lnTo>
                    <a:lnTo>
                      <a:pt x="111" y="100"/>
                    </a:lnTo>
                    <a:lnTo>
                      <a:pt x="114" y="100"/>
                    </a:lnTo>
                    <a:lnTo>
                      <a:pt x="118" y="100"/>
                    </a:lnTo>
                    <a:lnTo>
                      <a:pt x="118" y="104"/>
                    </a:lnTo>
                    <a:lnTo>
                      <a:pt x="121" y="107"/>
                    </a:lnTo>
                    <a:lnTo>
                      <a:pt x="125" y="104"/>
                    </a:lnTo>
                    <a:lnTo>
                      <a:pt x="129" y="104"/>
                    </a:lnTo>
                    <a:lnTo>
                      <a:pt x="129" y="107"/>
                    </a:lnTo>
                    <a:lnTo>
                      <a:pt x="136" y="104"/>
                    </a:lnTo>
                    <a:lnTo>
                      <a:pt x="139" y="104"/>
                    </a:lnTo>
                    <a:lnTo>
                      <a:pt x="143" y="107"/>
                    </a:lnTo>
                    <a:lnTo>
                      <a:pt x="143" y="107"/>
                    </a:lnTo>
                    <a:lnTo>
                      <a:pt x="147" y="114"/>
                    </a:lnTo>
                    <a:lnTo>
                      <a:pt x="154" y="118"/>
                    </a:lnTo>
                    <a:lnTo>
                      <a:pt x="154" y="118"/>
                    </a:lnTo>
                    <a:lnTo>
                      <a:pt x="157" y="122"/>
                    </a:lnTo>
                    <a:lnTo>
                      <a:pt x="161" y="125"/>
                    </a:lnTo>
                    <a:lnTo>
                      <a:pt x="161" y="129"/>
                    </a:lnTo>
                    <a:lnTo>
                      <a:pt x="161" y="129"/>
                    </a:lnTo>
                    <a:lnTo>
                      <a:pt x="161" y="132"/>
                    </a:lnTo>
                    <a:lnTo>
                      <a:pt x="164" y="132"/>
                    </a:lnTo>
                    <a:lnTo>
                      <a:pt x="164" y="129"/>
                    </a:lnTo>
                    <a:lnTo>
                      <a:pt x="164" y="125"/>
                    </a:lnTo>
                    <a:lnTo>
                      <a:pt x="164" y="125"/>
                    </a:lnTo>
                    <a:lnTo>
                      <a:pt x="164" y="122"/>
                    </a:lnTo>
                    <a:lnTo>
                      <a:pt x="164" y="118"/>
                    </a:lnTo>
                    <a:lnTo>
                      <a:pt x="168" y="118"/>
                    </a:lnTo>
                    <a:lnTo>
                      <a:pt x="168" y="122"/>
                    </a:lnTo>
                    <a:lnTo>
                      <a:pt x="172" y="122"/>
                    </a:lnTo>
                    <a:lnTo>
                      <a:pt x="172" y="125"/>
                    </a:lnTo>
                    <a:lnTo>
                      <a:pt x="175" y="129"/>
                    </a:lnTo>
                    <a:lnTo>
                      <a:pt x="179" y="129"/>
                    </a:lnTo>
                    <a:lnTo>
                      <a:pt x="186" y="132"/>
                    </a:lnTo>
                    <a:lnTo>
                      <a:pt x="190" y="132"/>
                    </a:lnTo>
                    <a:lnTo>
                      <a:pt x="197" y="125"/>
                    </a:lnTo>
                    <a:lnTo>
                      <a:pt x="197" y="125"/>
                    </a:lnTo>
                    <a:lnTo>
                      <a:pt x="197" y="122"/>
                    </a:lnTo>
                    <a:lnTo>
                      <a:pt x="200" y="122"/>
                    </a:lnTo>
                    <a:lnTo>
                      <a:pt x="204" y="122"/>
                    </a:lnTo>
                    <a:lnTo>
                      <a:pt x="207" y="122"/>
                    </a:lnTo>
                    <a:lnTo>
                      <a:pt x="207" y="118"/>
                    </a:lnTo>
                    <a:lnTo>
                      <a:pt x="211" y="118"/>
                    </a:lnTo>
                    <a:lnTo>
                      <a:pt x="211" y="118"/>
                    </a:lnTo>
                    <a:lnTo>
                      <a:pt x="215" y="118"/>
                    </a:lnTo>
                    <a:lnTo>
                      <a:pt x="218" y="118"/>
                    </a:lnTo>
                    <a:lnTo>
                      <a:pt x="222" y="122"/>
                    </a:lnTo>
                    <a:lnTo>
                      <a:pt x="229" y="122"/>
                    </a:lnTo>
                    <a:lnTo>
                      <a:pt x="229" y="118"/>
                    </a:lnTo>
                    <a:lnTo>
                      <a:pt x="236" y="118"/>
                    </a:lnTo>
                    <a:lnTo>
                      <a:pt x="236" y="118"/>
                    </a:lnTo>
                    <a:lnTo>
                      <a:pt x="243" y="118"/>
                    </a:lnTo>
                    <a:lnTo>
                      <a:pt x="243" y="122"/>
                    </a:lnTo>
                    <a:lnTo>
                      <a:pt x="243" y="125"/>
                    </a:lnTo>
                    <a:lnTo>
                      <a:pt x="247" y="129"/>
                    </a:lnTo>
                    <a:lnTo>
                      <a:pt x="250" y="129"/>
                    </a:lnTo>
                    <a:lnTo>
                      <a:pt x="254" y="129"/>
                    </a:lnTo>
                    <a:lnTo>
                      <a:pt x="261" y="129"/>
                    </a:lnTo>
                    <a:lnTo>
                      <a:pt x="261" y="129"/>
                    </a:lnTo>
                    <a:lnTo>
                      <a:pt x="261" y="132"/>
                    </a:lnTo>
                    <a:lnTo>
                      <a:pt x="268" y="132"/>
                    </a:lnTo>
                    <a:lnTo>
                      <a:pt x="272" y="132"/>
                    </a:lnTo>
                    <a:lnTo>
                      <a:pt x="272" y="129"/>
                    </a:lnTo>
                    <a:lnTo>
                      <a:pt x="275" y="125"/>
                    </a:lnTo>
                    <a:lnTo>
                      <a:pt x="279" y="125"/>
                    </a:lnTo>
                    <a:lnTo>
                      <a:pt x="283" y="129"/>
                    </a:lnTo>
                    <a:lnTo>
                      <a:pt x="286" y="129"/>
                    </a:lnTo>
                    <a:lnTo>
                      <a:pt x="293" y="129"/>
                    </a:lnTo>
                    <a:lnTo>
                      <a:pt x="297" y="129"/>
                    </a:lnTo>
                    <a:lnTo>
                      <a:pt x="301" y="125"/>
                    </a:lnTo>
                    <a:lnTo>
                      <a:pt x="304" y="114"/>
                    </a:lnTo>
                    <a:lnTo>
                      <a:pt x="308" y="111"/>
                    </a:lnTo>
                    <a:lnTo>
                      <a:pt x="304" y="111"/>
                    </a:lnTo>
                    <a:lnTo>
                      <a:pt x="304" y="107"/>
                    </a:lnTo>
                    <a:lnTo>
                      <a:pt x="301" y="107"/>
                    </a:lnTo>
                    <a:lnTo>
                      <a:pt x="293" y="107"/>
                    </a:lnTo>
                    <a:lnTo>
                      <a:pt x="290" y="107"/>
                    </a:lnTo>
                    <a:lnTo>
                      <a:pt x="290" y="104"/>
                    </a:lnTo>
                    <a:lnTo>
                      <a:pt x="283" y="104"/>
                    </a:lnTo>
                    <a:lnTo>
                      <a:pt x="279" y="104"/>
                    </a:lnTo>
                    <a:lnTo>
                      <a:pt x="283" y="100"/>
                    </a:lnTo>
                    <a:lnTo>
                      <a:pt x="279" y="96"/>
                    </a:lnTo>
                    <a:lnTo>
                      <a:pt x="272" y="96"/>
                    </a:lnTo>
                    <a:lnTo>
                      <a:pt x="275" y="93"/>
                    </a:lnTo>
                    <a:lnTo>
                      <a:pt x="275" y="93"/>
                    </a:lnTo>
                    <a:lnTo>
                      <a:pt x="283" y="89"/>
                    </a:lnTo>
                    <a:lnTo>
                      <a:pt x="286" y="89"/>
                    </a:lnTo>
                    <a:lnTo>
                      <a:pt x="293" y="86"/>
                    </a:lnTo>
                    <a:lnTo>
                      <a:pt x="293" y="82"/>
                    </a:lnTo>
                    <a:lnTo>
                      <a:pt x="293" y="82"/>
                    </a:lnTo>
                    <a:lnTo>
                      <a:pt x="286" y="71"/>
                    </a:lnTo>
                    <a:lnTo>
                      <a:pt x="290" y="71"/>
                    </a:lnTo>
                    <a:lnTo>
                      <a:pt x="293" y="71"/>
                    </a:lnTo>
                    <a:lnTo>
                      <a:pt x="293" y="68"/>
                    </a:lnTo>
                    <a:lnTo>
                      <a:pt x="297" y="68"/>
                    </a:lnTo>
                    <a:lnTo>
                      <a:pt x="297" y="64"/>
                    </a:lnTo>
                    <a:lnTo>
                      <a:pt x="301" y="68"/>
                    </a:lnTo>
                    <a:lnTo>
                      <a:pt x="304" y="64"/>
                    </a:lnTo>
                    <a:lnTo>
                      <a:pt x="308" y="68"/>
                    </a:lnTo>
                    <a:lnTo>
                      <a:pt x="315" y="68"/>
                    </a:lnTo>
                    <a:lnTo>
                      <a:pt x="315" y="64"/>
                    </a:lnTo>
                    <a:lnTo>
                      <a:pt x="318" y="64"/>
                    </a:lnTo>
                    <a:lnTo>
                      <a:pt x="315" y="61"/>
                    </a:lnTo>
                    <a:lnTo>
                      <a:pt x="311" y="61"/>
                    </a:lnTo>
                    <a:lnTo>
                      <a:pt x="297" y="57"/>
                    </a:lnTo>
                    <a:lnTo>
                      <a:pt x="297" y="57"/>
                    </a:lnTo>
                    <a:lnTo>
                      <a:pt x="297" y="53"/>
                    </a:lnTo>
                    <a:lnTo>
                      <a:pt x="301" y="53"/>
                    </a:lnTo>
                    <a:lnTo>
                      <a:pt x="304" y="53"/>
                    </a:lnTo>
                    <a:lnTo>
                      <a:pt x="304" y="50"/>
                    </a:lnTo>
                    <a:lnTo>
                      <a:pt x="304" y="50"/>
                    </a:lnTo>
                    <a:lnTo>
                      <a:pt x="301" y="50"/>
                    </a:lnTo>
                    <a:lnTo>
                      <a:pt x="293" y="50"/>
                    </a:lnTo>
                    <a:lnTo>
                      <a:pt x="293" y="46"/>
                    </a:lnTo>
                    <a:lnTo>
                      <a:pt x="293" y="46"/>
                    </a:lnTo>
                    <a:lnTo>
                      <a:pt x="297" y="43"/>
                    </a:lnTo>
                    <a:lnTo>
                      <a:pt x="293" y="39"/>
                    </a:lnTo>
                    <a:lnTo>
                      <a:pt x="297" y="39"/>
                    </a:lnTo>
                    <a:lnTo>
                      <a:pt x="301" y="36"/>
                    </a:lnTo>
                    <a:lnTo>
                      <a:pt x="304" y="36"/>
                    </a:lnTo>
                    <a:lnTo>
                      <a:pt x="304" y="39"/>
                    </a:lnTo>
                    <a:lnTo>
                      <a:pt x="308" y="39"/>
                    </a:lnTo>
                    <a:lnTo>
                      <a:pt x="311" y="39"/>
                    </a:lnTo>
                    <a:lnTo>
                      <a:pt x="315" y="39"/>
                    </a:lnTo>
                    <a:lnTo>
                      <a:pt x="322" y="39"/>
                    </a:lnTo>
                    <a:lnTo>
                      <a:pt x="326" y="39"/>
                    </a:lnTo>
                    <a:lnTo>
                      <a:pt x="329" y="36"/>
                    </a:lnTo>
                    <a:lnTo>
                      <a:pt x="333" y="36"/>
                    </a:lnTo>
                    <a:lnTo>
                      <a:pt x="336" y="36"/>
                    </a:lnTo>
                    <a:lnTo>
                      <a:pt x="340" y="36"/>
                    </a:lnTo>
                    <a:lnTo>
                      <a:pt x="344" y="36"/>
                    </a:lnTo>
                    <a:lnTo>
                      <a:pt x="347" y="32"/>
                    </a:lnTo>
                    <a:lnTo>
                      <a:pt x="351" y="32"/>
                    </a:lnTo>
                    <a:lnTo>
                      <a:pt x="354" y="32"/>
                    </a:lnTo>
                    <a:lnTo>
                      <a:pt x="354" y="32"/>
                    </a:lnTo>
                    <a:lnTo>
                      <a:pt x="358" y="32"/>
                    </a:lnTo>
                    <a:lnTo>
                      <a:pt x="361" y="28"/>
                    </a:lnTo>
                    <a:lnTo>
                      <a:pt x="365" y="28"/>
                    </a:lnTo>
                    <a:lnTo>
                      <a:pt x="369" y="28"/>
                    </a:lnTo>
                    <a:lnTo>
                      <a:pt x="372" y="28"/>
                    </a:lnTo>
                    <a:lnTo>
                      <a:pt x="376" y="28"/>
                    </a:lnTo>
                    <a:lnTo>
                      <a:pt x="376" y="28"/>
                    </a:lnTo>
                    <a:lnTo>
                      <a:pt x="379" y="25"/>
                    </a:lnTo>
                    <a:lnTo>
                      <a:pt x="379" y="25"/>
                    </a:lnTo>
                    <a:lnTo>
                      <a:pt x="379" y="21"/>
                    </a:lnTo>
                    <a:lnTo>
                      <a:pt x="383" y="21"/>
                    </a:lnTo>
                    <a:lnTo>
                      <a:pt x="387" y="21"/>
                    </a:lnTo>
                    <a:lnTo>
                      <a:pt x="390" y="21"/>
                    </a:lnTo>
                    <a:lnTo>
                      <a:pt x="394" y="18"/>
                    </a:lnTo>
                    <a:lnTo>
                      <a:pt x="394" y="18"/>
                    </a:lnTo>
                    <a:lnTo>
                      <a:pt x="408" y="18"/>
                    </a:lnTo>
                    <a:lnTo>
                      <a:pt x="422" y="14"/>
                    </a:lnTo>
                    <a:lnTo>
                      <a:pt x="433" y="14"/>
                    </a:lnTo>
                    <a:lnTo>
                      <a:pt x="433" y="10"/>
                    </a:lnTo>
                    <a:lnTo>
                      <a:pt x="437" y="10"/>
                    </a:lnTo>
                    <a:lnTo>
                      <a:pt x="440" y="10"/>
                    </a:lnTo>
                    <a:lnTo>
                      <a:pt x="440" y="7"/>
                    </a:lnTo>
                    <a:lnTo>
                      <a:pt x="440" y="7"/>
                    </a:lnTo>
                    <a:lnTo>
                      <a:pt x="440" y="3"/>
                    </a:lnTo>
                    <a:lnTo>
                      <a:pt x="444" y="3"/>
                    </a:lnTo>
                    <a:lnTo>
                      <a:pt x="447" y="3"/>
                    </a:lnTo>
                    <a:lnTo>
                      <a:pt x="447" y="3"/>
                    </a:lnTo>
                    <a:lnTo>
                      <a:pt x="451" y="0"/>
                    </a:lnTo>
                    <a:lnTo>
                      <a:pt x="455" y="0"/>
                    </a:lnTo>
                    <a:lnTo>
                      <a:pt x="458" y="0"/>
                    </a:lnTo>
                    <a:lnTo>
                      <a:pt x="458" y="0"/>
                    </a:lnTo>
                    <a:lnTo>
                      <a:pt x="462" y="0"/>
                    </a:lnTo>
                    <a:lnTo>
                      <a:pt x="465" y="0"/>
                    </a:lnTo>
                    <a:lnTo>
                      <a:pt x="469" y="0"/>
                    </a:lnTo>
                    <a:lnTo>
                      <a:pt x="469" y="0"/>
                    </a:lnTo>
                    <a:lnTo>
                      <a:pt x="472" y="0"/>
                    </a:lnTo>
                    <a:lnTo>
                      <a:pt x="476" y="3"/>
                    </a:lnTo>
                    <a:lnTo>
                      <a:pt x="480" y="7"/>
                    </a:lnTo>
                    <a:lnTo>
                      <a:pt x="483" y="3"/>
                    </a:lnTo>
                    <a:lnTo>
                      <a:pt x="483" y="3"/>
                    </a:lnTo>
                    <a:lnTo>
                      <a:pt x="490" y="3"/>
                    </a:lnTo>
                    <a:lnTo>
                      <a:pt x="494" y="3"/>
                    </a:lnTo>
                    <a:lnTo>
                      <a:pt x="498" y="3"/>
                    </a:lnTo>
                    <a:lnTo>
                      <a:pt x="498" y="7"/>
                    </a:lnTo>
                    <a:lnTo>
                      <a:pt x="498" y="10"/>
                    </a:lnTo>
                    <a:lnTo>
                      <a:pt x="498" y="14"/>
                    </a:lnTo>
                    <a:lnTo>
                      <a:pt x="498" y="18"/>
                    </a:lnTo>
                    <a:lnTo>
                      <a:pt x="501" y="18"/>
                    </a:lnTo>
                    <a:lnTo>
                      <a:pt x="501" y="21"/>
                    </a:lnTo>
                    <a:lnTo>
                      <a:pt x="501" y="25"/>
                    </a:lnTo>
                    <a:lnTo>
                      <a:pt x="501" y="28"/>
                    </a:lnTo>
                    <a:lnTo>
                      <a:pt x="498" y="28"/>
                    </a:lnTo>
                    <a:lnTo>
                      <a:pt x="501" y="32"/>
                    </a:lnTo>
                    <a:lnTo>
                      <a:pt x="501" y="36"/>
                    </a:lnTo>
                    <a:lnTo>
                      <a:pt x="505" y="32"/>
                    </a:lnTo>
                    <a:lnTo>
                      <a:pt x="508" y="36"/>
                    </a:lnTo>
                    <a:lnTo>
                      <a:pt x="512" y="36"/>
                    </a:lnTo>
                    <a:lnTo>
                      <a:pt x="512" y="32"/>
                    </a:lnTo>
                    <a:lnTo>
                      <a:pt x="515" y="32"/>
                    </a:lnTo>
                    <a:lnTo>
                      <a:pt x="519" y="32"/>
                    </a:lnTo>
                    <a:lnTo>
                      <a:pt x="519" y="28"/>
                    </a:lnTo>
                    <a:lnTo>
                      <a:pt x="519" y="28"/>
                    </a:lnTo>
                    <a:lnTo>
                      <a:pt x="523" y="28"/>
                    </a:lnTo>
                    <a:lnTo>
                      <a:pt x="523" y="32"/>
                    </a:lnTo>
                    <a:lnTo>
                      <a:pt x="523" y="32"/>
                    </a:lnTo>
                    <a:lnTo>
                      <a:pt x="526" y="36"/>
                    </a:lnTo>
                    <a:lnTo>
                      <a:pt x="526" y="36"/>
                    </a:lnTo>
                    <a:lnTo>
                      <a:pt x="526" y="39"/>
                    </a:lnTo>
                    <a:lnTo>
                      <a:pt x="530" y="39"/>
                    </a:lnTo>
                    <a:lnTo>
                      <a:pt x="530" y="39"/>
                    </a:lnTo>
                    <a:lnTo>
                      <a:pt x="530" y="36"/>
                    </a:lnTo>
                    <a:lnTo>
                      <a:pt x="530" y="36"/>
                    </a:lnTo>
                    <a:lnTo>
                      <a:pt x="537" y="36"/>
                    </a:lnTo>
                    <a:lnTo>
                      <a:pt x="541" y="36"/>
                    </a:lnTo>
                    <a:lnTo>
                      <a:pt x="541" y="39"/>
                    </a:lnTo>
                    <a:lnTo>
                      <a:pt x="544" y="39"/>
                    </a:lnTo>
                    <a:lnTo>
                      <a:pt x="548" y="39"/>
                    </a:lnTo>
                    <a:lnTo>
                      <a:pt x="548" y="39"/>
                    </a:lnTo>
                    <a:lnTo>
                      <a:pt x="551" y="36"/>
                    </a:lnTo>
                    <a:lnTo>
                      <a:pt x="551" y="39"/>
                    </a:lnTo>
                    <a:lnTo>
                      <a:pt x="551" y="43"/>
                    </a:lnTo>
                    <a:lnTo>
                      <a:pt x="548" y="43"/>
                    </a:lnTo>
                    <a:lnTo>
                      <a:pt x="548" y="43"/>
                    </a:lnTo>
                    <a:lnTo>
                      <a:pt x="544" y="46"/>
                    </a:lnTo>
                    <a:lnTo>
                      <a:pt x="544" y="50"/>
                    </a:lnTo>
                    <a:lnTo>
                      <a:pt x="544" y="50"/>
                    </a:lnTo>
                    <a:lnTo>
                      <a:pt x="548" y="53"/>
                    </a:lnTo>
                    <a:lnTo>
                      <a:pt x="548" y="53"/>
                    </a:lnTo>
                    <a:lnTo>
                      <a:pt x="551" y="50"/>
                    </a:lnTo>
                    <a:lnTo>
                      <a:pt x="558" y="50"/>
                    </a:lnTo>
                    <a:lnTo>
                      <a:pt x="558" y="50"/>
                    </a:lnTo>
                    <a:lnTo>
                      <a:pt x="562" y="50"/>
                    </a:lnTo>
                    <a:lnTo>
                      <a:pt x="566" y="50"/>
                    </a:lnTo>
                    <a:lnTo>
                      <a:pt x="569" y="50"/>
                    </a:lnTo>
                    <a:lnTo>
                      <a:pt x="566" y="50"/>
                    </a:lnTo>
                    <a:lnTo>
                      <a:pt x="569" y="46"/>
                    </a:lnTo>
                    <a:lnTo>
                      <a:pt x="573" y="46"/>
                    </a:lnTo>
                    <a:lnTo>
                      <a:pt x="576" y="43"/>
                    </a:lnTo>
                    <a:lnTo>
                      <a:pt x="580" y="43"/>
                    </a:lnTo>
                    <a:lnTo>
                      <a:pt x="587" y="39"/>
                    </a:lnTo>
                    <a:lnTo>
                      <a:pt x="587" y="36"/>
                    </a:lnTo>
                    <a:lnTo>
                      <a:pt x="591" y="32"/>
                    </a:lnTo>
                    <a:lnTo>
                      <a:pt x="594" y="32"/>
                    </a:lnTo>
                    <a:lnTo>
                      <a:pt x="598" y="32"/>
                    </a:lnTo>
                    <a:lnTo>
                      <a:pt x="601" y="32"/>
                    </a:lnTo>
                    <a:lnTo>
                      <a:pt x="605" y="28"/>
                    </a:lnTo>
                    <a:lnTo>
                      <a:pt x="609" y="28"/>
                    </a:lnTo>
                    <a:lnTo>
                      <a:pt x="616" y="25"/>
                    </a:lnTo>
                    <a:lnTo>
                      <a:pt x="616" y="28"/>
                    </a:lnTo>
                    <a:lnTo>
                      <a:pt x="616" y="32"/>
                    </a:lnTo>
                    <a:lnTo>
                      <a:pt x="616" y="32"/>
                    </a:lnTo>
                    <a:lnTo>
                      <a:pt x="612" y="36"/>
                    </a:lnTo>
                    <a:lnTo>
                      <a:pt x="609" y="36"/>
                    </a:lnTo>
                    <a:lnTo>
                      <a:pt x="609" y="36"/>
                    </a:lnTo>
                    <a:lnTo>
                      <a:pt x="609" y="39"/>
                    </a:lnTo>
                    <a:lnTo>
                      <a:pt x="612" y="39"/>
                    </a:lnTo>
                    <a:lnTo>
                      <a:pt x="637" y="61"/>
                    </a:lnTo>
                    <a:lnTo>
                      <a:pt x="684" y="125"/>
                    </a:lnTo>
                    <a:lnTo>
                      <a:pt x="687" y="122"/>
                    </a:lnTo>
                    <a:lnTo>
                      <a:pt x="687" y="122"/>
                    </a:lnTo>
                    <a:lnTo>
                      <a:pt x="687" y="118"/>
                    </a:lnTo>
                    <a:lnTo>
                      <a:pt x="695" y="114"/>
                    </a:lnTo>
                    <a:lnTo>
                      <a:pt x="695" y="114"/>
                    </a:lnTo>
                    <a:lnTo>
                      <a:pt x="698" y="114"/>
                    </a:lnTo>
                    <a:lnTo>
                      <a:pt x="702" y="114"/>
                    </a:lnTo>
                    <a:lnTo>
                      <a:pt x="705" y="118"/>
                    </a:lnTo>
                    <a:lnTo>
                      <a:pt x="705" y="122"/>
                    </a:lnTo>
                    <a:lnTo>
                      <a:pt x="705" y="122"/>
                    </a:lnTo>
                    <a:lnTo>
                      <a:pt x="709" y="125"/>
                    </a:lnTo>
                    <a:lnTo>
                      <a:pt x="709" y="129"/>
                    </a:lnTo>
                    <a:lnTo>
                      <a:pt x="720" y="129"/>
                    </a:lnTo>
                    <a:lnTo>
                      <a:pt x="727" y="129"/>
                    </a:lnTo>
                    <a:lnTo>
                      <a:pt x="727" y="129"/>
                    </a:lnTo>
                    <a:lnTo>
                      <a:pt x="734" y="129"/>
                    </a:lnTo>
                    <a:lnTo>
                      <a:pt x="734" y="125"/>
                    </a:lnTo>
                    <a:lnTo>
                      <a:pt x="738" y="125"/>
                    </a:lnTo>
                    <a:lnTo>
                      <a:pt x="741" y="125"/>
                    </a:lnTo>
                    <a:lnTo>
                      <a:pt x="741" y="125"/>
                    </a:lnTo>
                    <a:lnTo>
                      <a:pt x="745" y="122"/>
                    </a:lnTo>
                    <a:lnTo>
                      <a:pt x="748" y="122"/>
                    </a:lnTo>
                    <a:lnTo>
                      <a:pt x="752" y="122"/>
                    </a:lnTo>
                    <a:lnTo>
                      <a:pt x="755" y="122"/>
                    </a:lnTo>
                    <a:lnTo>
                      <a:pt x="755" y="125"/>
                    </a:lnTo>
                    <a:lnTo>
                      <a:pt x="759" y="125"/>
                    </a:lnTo>
                    <a:lnTo>
                      <a:pt x="763" y="129"/>
                    </a:lnTo>
                    <a:lnTo>
                      <a:pt x="766" y="132"/>
                    </a:lnTo>
                    <a:lnTo>
                      <a:pt x="766" y="132"/>
                    </a:lnTo>
                    <a:lnTo>
                      <a:pt x="766" y="136"/>
                    </a:lnTo>
                    <a:lnTo>
                      <a:pt x="766" y="140"/>
                    </a:lnTo>
                    <a:lnTo>
                      <a:pt x="770" y="140"/>
                    </a:lnTo>
                    <a:lnTo>
                      <a:pt x="770" y="140"/>
                    </a:lnTo>
                    <a:lnTo>
                      <a:pt x="781" y="143"/>
                    </a:lnTo>
                    <a:lnTo>
                      <a:pt x="781" y="147"/>
                    </a:lnTo>
                    <a:lnTo>
                      <a:pt x="781" y="150"/>
                    </a:lnTo>
                    <a:lnTo>
                      <a:pt x="784" y="150"/>
                    </a:lnTo>
                    <a:lnTo>
                      <a:pt x="784" y="150"/>
                    </a:lnTo>
                    <a:lnTo>
                      <a:pt x="788" y="157"/>
                    </a:lnTo>
                    <a:lnTo>
                      <a:pt x="791" y="157"/>
                    </a:lnTo>
                    <a:lnTo>
                      <a:pt x="795" y="157"/>
                    </a:lnTo>
                    <a:lnTo>
                      <a:pt x="798" y="161"/>
                    </a:lnTo>
                    <a:lnTo>
                      <a:pt x="802" y="161"/>
                    </a:lnTo>
                    <a:lnTo>
                      <a:pt x="806" y="161"/>
                    </a:lnTo>
                    <a:lnTo>
                      <a:pt x="809" y="161"/>
                    </a:lnTo>
                    <a:lnTo>
                      <a:pt x="809" y="157"/>
                    </a:lnTo>
                    <a:lnTo>
                      <a:pt x="809" y="157"/>
                    </a:lnTo>
                    <a:lnTo>
                      <a:pt x="816" y="154"/>
                    </a:lnTo>
                    <a:lnTo>
                      <a:pt x="816" y="157"/>
                    </a:lnTo>
                    <a:lnTo>
                      <a:pt x="820" y="161"/>
                    </a:lnTo>
                    <a:lnTo>
                      <a:pt x="820" y="161"/>
                    </a:lnTo>
                    <a:lnTo>
                      <a:pt x="824" y="165"/>
                    </a:lnTo>
                    <a:lnTo>
                      <a:pt x="827" y="168"/>
                    </a:lnTo>
                    <a:lnTo>
                      <a:pt x="827" y="168"/>
                    </a:lnTo>
                    <a:lnTo>
                      <a:pt x="824" y="179"/>
                    </a:lnTo>
                    <a:lnTo>
                      <a:pt x="824" y="179"/>
                    </a:lnTo>
                    <a:lnTo>
                      <a:pt x="820" y="183"/>
                    </a:lnTo>
                    <a:lnTo>
                      <a:pt x="813" y="190"/>
                    </a:lnTo>
                    <a:lnTo>
                      <a:pt x="806" y="190"/>
                    </a:lnTo>
                    <a:lnTo>
                      <a:pt x="798" y="190"/>
                    </a:lnTo>
                    <a:lnTo>
                      <a:pt x="795" y="197"/>
                    </a:lnTo>
                    <a:lnTo>
                      <a:pt x="795" y="204"/>
                    </a:lnTo>
                    <a:lnTo>
                      <a:pt x="795" y="211"/>
                    </a:lnTo>
                    <a:lnTo>
                      <a:pt x="795" y="226"/>
                    </a:lnTo>
                    <a:lnTo>
                      <a:pt x="784" y="226"/>
                    </a:lnTo>
                    <a:lnTo>
                      <a:pt x="781" y="229"/>
                    </a:lnTo>
                    <a:lnTo>
                      <a:pt x="777" y="229"/>
                    </a:lnTo>
                    <a:lnTo>
                      <a:pt x="773" y="226"/>
                    </a:lnTo>
                    <a:lnTo>
                      <a:pt x="759" y="226"/>
                    </a:lnTo>
                    <a:lnTo>
                      <a:pt x="752" y="226"/>
                    </a:lnTo>
                    <a:lnTo>
                      <a:pt x="748" y="222"/>
                    </a:lnTo>
                    <a:lnTo>
                      <a:pt x="741" y="222"/>
                    </a:lnTo>
                    <a:lnTo>
                      <a:pt x="738" y="229"/>
                    </a:lnTo>
                    <a:lnTo>
                      <a:pt x="734" y="236"/>
                    </a:lnTo>
                    <a:lnTo>
                      <a:pt x="730" y="247"/>
                    </a:lnTo>
                    <a:lnTo>
                      <a:pt x="727" y="254"/>
                    </a:lnTo>
                    <a:lnTo>
                      <a:pt x="727" y="262"/>
                    </a:lnTo>
                    <a:lnTo>
                      <a:pt x="727" y="265"/>
                    </a:lnTo>
                    <a:lnTo>
                      <a:pt x="730" y="272"/>
                    </a:lnTo>
                    <a:lnTo>
                      <a:pt x="727" y="272"/>
                    </a:lnTo>
                    <a:lnTo>
                      <a:pt x="705" y="272"/>
                    </a:lnTo>
                    <a:lnTo>
                      <a:pt x="698" y="276"/>
                    </a:lnTo>
                    <a:lnTo>
                      <a:pt x="691" y="276"/>
                    </a:lnTo>
                    <a:lnTo>
                      <a:pt x="684" y="279"/>
                    </a:lnTo>
                    <a:lnTo>
                      <a:pt x="680" y="283"/>
                    </a:lnTo>
                    <a:lnTo>
                      <a:pt x="684" y="283"/>
                    </a:lnTo>
                    <a:lnTo>
                      <a:pt x="684" y="290"/>
                    </a:lnTo>
                    <a:lnTo>
                      <a:pt x="687" y="301"/>
                    </a:lnTo>
                    <a:lnTo>
                      <a:pt x="687" y="305"/>
                    </a:lnTo>
                    <a:lnTo>
                      <a:pt x="691" y="312"/>
                    </a:lnTo>
                    <a:lnTo>
                      <a:pt x="695" y="319"/>
                    </a:lnTo>
                    <a:lnTo>
                      <a:pt x="695" y="323"/>
                    </a:lnTo>
                    <a:lnTo>
                      <a:pt x="691" y="326"/>
                    </a:lnTo>
                    <a:lnTo>
                      <a:pt x="691" y="330"/>
                    </a:lnTo>
                    <a:lnTo>
                      <a:pt x="687" y="333"/>
                    </a:lnTo>
                    <a:lnTo>
                      <a:pt x="687" y="337"/>
                    </a:lnTo>
                    <a:lnTo>
                      <a:pt x="687" y="344"/>
                    </a:lnTo>
                    <a:lnTo>
                      <a:pt x="687" y="344"/>
                    </a:lnTo>
                    <a:lnTo>
                      <a:pt x="684" y="344"/>
                    </a:lnTo>
                    <a:lnTo>
                      <a:pt x="677" y="340"/>
                    </a:lnTo>
                    <a:lnTo>
                      <a:pt x="670" y="340"/>
                    </a:lnTo>
                    <a:lnTo>
                      <a:pt x="666" y="333"/>
                    </a:lnTo>
                    <a:lnTo>
                      <a:pt x="659" y="333"/>
                    </a:lnTo>
                    <a:lnTo>
                      <a:pt x="655" y="330"/>
                    </a:lnTo>
                    <a:lnTo>
                      <a:pt x="652" y="333"/>
                    </a:lnTo>
                    <a:lnTo>
                      <a:pt x="652" y="330"/>
                    </a:lnTo>
                    <a:lnTo>
                      <a:pt x="648" y="330"/>
                    </a:lnTo>
                    <a:lnTo>
                      <a:pt x="637" y="330"/>
                    </a:lnTo>
                    <a:lnTo>
                      <a:pt x="630" y="330"/>
                    </a:lnTo>
                    <a:lnTo>
                      <a:pt x="627" y="330"/>
                    </a:lnTo>
                    <a:lnTo>
                      <a:pt x="619" y="326"/>
                    </a:lnTo>
                    <a:lnTo>
                      <a:pt x="619" y="326"/>
                    </a:lnTo>
                    <a:lnTo>
                      <a:pt x="612" y="330"/>
                    </a:lnTo>
                    <a:lnTo>
                      <a:pt x="601" y="326"/>
                    </a:lnTo>
                    <a:lnTo>
                      <a:pt x="598" y="330"/>
                    </a:lnTo>
                    <a:lnTo>
                      <a:pt x="591" y="330"/>
                    </a:lnTo>
                    <a:lnTo>
                      <a:pt x="587" y="330"/>
                    </a:lnTo>
                    <a:lnTo>
                      <a:pt x="584" y="330"/>
                    </a:lnTo>
                    <a:lnTo>
                      <a:pt x="580" y="326"/>
                    </a:lnTo>
                    <a:lnTo>
                      <a:pt x="576" y="326"/>
                    </a:lnTo>
                    <a:lnTo>
                      <a:pt x="573" y="326"/>
                    </a:lnTo>
                    <a:lnTo>
                      <a:pt x="569" y="326"/>
                    </a:lnTo>
                    <a:lnTo>
                      <a:pt x="562" y="323"/>
                    </a:lnTo>
                    <a:lnTo>
                      <a:pt x="558" y="323"/>
                    </a:lnTo>
                    <a:lnTo>
                      <a:pt x="555" y="323"/>
                    </a:lnTo>
                    <a:lnTo>
                      <a:pt x="551" y="323"/>
                    </a:lnTo>
                    <a:lnTo>
                      <a:pt x="548" y="326"/>
                    </a:lnTo>
                    <a:lnTo>
                      <a:pt x="548" y="330"/>
                    </a:lnTo>
                    <a:lnTo>
                      <a:pt x="548" y="333"/>
                    </a:lnTo>
                    <a:lnTo>
                      <a:pt x="544" y="337"/>
                    </a:lnTo>
                    <a:lnTo>
                      <a:pt x="544" y="340"/>
                    </a:lnTo>
                    <a:lnTo>
                      <a:pt x="537" y="337"/>
                    </a:lnTo>
                    <a:lnTo>
                      <a:pt x="533" y="337"/>
                    </a:lnTo>
                    <a:lnTo>
                      <a:pt x="526" y="333"/>
                    </a:lnTo>
                    <a:lnTo>
                      <a:pt x="523" y="333"/>
                    </a:lnTo>
                    <a:lnTo>
                      <a:pt x="523" y="333"/>
                    </a:lnTo>
                    <a:lnTo>
                      <a:pt x="519" y="333"/>
                    </a:lnTo>
                    <a:lnTo>
                      <a:pt x="512" y="333"/>
                    </a:lnTo>
                    <a:lnTo>
                      <a:pt x="508" y="333"/>
                    </a:lnTo>
                    <a:lnTo>
                      <a:pt x="508" y="330"/>
                    </a:lnTo>
                    <a:lnTo>
                      <a:pt x="501" y="333"/>
                    </a:lnTo>
                    <a:lnTo>
                      <a:pt x="498" y="333"/>
                    </a:lnTo>
                    <a:lnTo>
                      <a:pt x="498" y="337"/>
                    </a:lnTo>
                    <a:lnTo>
                      <a:pt x="498" y="337"/>
                    </a:lnTo>
                    <a:lnTo>
                      <a:pt x="494" y="340"/>
                    </a:lnTo>
                    <a:lnTo>
                      <a:pt x="494" y="344"/>
                    </a:lnTo>
                    <a:lnTo>
                      <a:pt x="494" y="344"/>
                    </a:lnTo>
                    <a:lnTo>
                      <a:pt x="490" y="348"/>
                    </a:lnTo>
                    <a:lnTo>
                      <a:pt x="487" y="351"/>
                    </a:lnTo>
                    <a:lnTo>
                      <a:pt x="483" y="348"/>
                    </a:lnTo>
                    <a:lnTo>
                      <a:pt x="483" y="355"/>
                    </a:lnTo>
                    <a:lnTo>
                      <a:pt x="480" y="355"/>
                    </a:lnTo>
                    <a:lnTo>
                      <a:pt x="472" y="358"/>
                    </a:lnTo>
                    <a:lnTo>
                      <a:pt x="465" y="362"/>
                    </a:lnTo>
                    <a:lnTo>
                      <a:pt x="465" y="366"/>
                    </a:lnTo>
                    <a:lnTo>
                      <a:pt x="462" y="366"/>
                    </a:lnTo>
                    <a:lnTo>
                      <a:pt x="458" y="366"/>
                    </a:lnTo>
                    <a:lnTo>
                      <a:pt x="458" y="369"/>
                    </a:lnTo>
                    <a:lnTo>
                      <a:pt x="455" y="373"/>
                    </a:lnTo>
                    <a:lnTo>
                      <a:pt x="455" y="373"/>
                    </a:lnTo>
                    <a:lnTo>
                      <a:pt x="451" y="376"/>
                    </a:lnTo>
                    <a:lnTo>
                      <a:pt x="447" y="373"/>
                    </a:lnTo>
                    <a:lnTo>
                      <a:pt x="444" y="373"/>
                    </a:lnTo>
                    <a:lnTo>
                      <a:pt x="440" y="373"/>
                    </a:lnTo>
                    <a:lnTo>
                      <a:pt x="433" y="369"/>
                    </a:lnTo>
                    <a:lnTo>
                      <a:pt x="412" y="369"/>
                    </a:lnTo>
                    <a:lnTo>
                      <a:pt x="408" y="355"/>
                    </a:lnTo>
                    <a:lnTo>
                      <a:pt x="397" y="355"/>
                    </a:lnTo>
                    <a:lnTo>
                      <a:pt x="397" y="348"/>
                    </a:lnTo>
                    <a:lnTo>
                      <a:pt x="397" y="344"/>
                    </a:lnTo>
                    <a:lnTo>
                      <a:pt x="401" y="344"/>
                    </a:lnTo>
                    <a:lnTo>
                      <a:pt x="401" y="330"/>
                    </a:lnTo>
                    <a:lnTo>
                      <a:pt x="394" y="330"/>
                    </a:lnTo>
                    <a:lnTo>
                      <a:pt x="387" y="319"/>
                    </a:lnTo>
                    <a:lnTo>
                      <a:pt x="383" y="315"/>
                    </a:lnTo>
                    <a:lnTo>
                      <a:pt x="379" y="312"/>
                    </a:lnTo>
                    <a:lnTo>
                      <a:pt x="376" y="312"/>
                    </a:lnTo>
                    <a:lnTo>
                      <a:pt x="376" y="308"/>
                    </a:lnTo>
                    <a:lnTo>
                      <a:pt x="369" y="312"/>
                    </a:lnTo>
                    <a:lnTo>
                      <a:pt x="340" y="308"/>
                    </a:lnTo>
                    <a:lnTo>
                      <a:pt x="315" y="315"/>
                    </a:lnTo>
                    <a:lnTo>
                      <a:pt x="304" y="305"/>
                    </a:lnTo>
                    <a:lnTo>
                      <a:pt x="286" y="290"/>
                    </a:lnTo>
                    <a:lnTo>
                      <a:pt x="275" y="279"/>
                    </a:lnTo>
                    <a:lnTo>
                      <a:pt x="268" y="276"/>
                    </a:lnTo>
                    <a:lnTo>
                      <a:pt x="261" y="269"/>
                    </a:lnTo>
                    <a:lnTo>
                      <a:pt x="254" y="265"/>
                    </a:lnTo>
                    <a:lnTo>
                      <a:pt x="243" y="262"/>
                    </a:lnTo>
                    <a:lnTo>
                      <a:pt x="193" y="27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43" name="Freeform 1069">
                <a:extLst>
                  <a:ext uri="{FF2B5EF4-FFF2-40B4-BE49-F238E27FC236}">
                    <a16:creationId xmlns:a16="http://schemas.microsoft.com/office/drawing/2014/main" id="{0E5DBDA9-3929-40CA-AD0C-449D4C48771A}"/>
                  </a:ext>
                </a:extLst>
              </p:cNvPr>
              <p:cNvSpPr>
                <a:spLocks/>
              </p:cNvSpPr>
              <p:nvPr/>
            </p:nvSpPr>
            <p:spPr bwMode="auto">
              <a:xfrm>
                <a:off x="4675" y="1459"/>
                <a:ext cx="827" cy="376"/>
              </a:xfrm>
              <a:custGeom>
                <a:avLst/>
                <a:gdLst>
                  <a:gd name="T0" fmla="*/ 172 w 827"/>
                  <a:gd name="T1" fmla="*/ 358 h 376"/>
                  <a:gd name="T2" fmla="*/ 132 w 827"/>
                  <a:gd name="T3" fmla="*/ 348 h 376"/>
                  <a:gd name="T4" fmla="*/ 96 w 827"/>
                  <a:gd name="T5" fmla="*/ 323 h 376"/>
                  <a:gd name="T6" fmla="*/ 93 w 827"/>
                  <a:gd name="T7" fmla="*/ 290 h 376"/>
                  <a:gd name="T8" fmla="*/ 111 w 827"/>
                  <a:gd name="T9" fmla="*/ 272 h 376"/>
                  <a:gd name="T10" fmla="*/ 150 w 827"/>
                  <a:gd name="T11" fmla="*/ 272 h 376"/>
                  <a:gd name="T12" fmla="*/ 154 w 827"/>
                  <a:gd name="T13" fmla="*/ 254 h 376"/>
                  <a:gd name="T14" fmla="*/ 125 w 827"/>
                  <a:gd name="T15" fmla="*/ 222 h 376"/>
                  <a:gd name="T16" fmla="*/ 89 w 827"/>
                  <a:gd name="T17" fmla="*/ 218 h 376"/>
                  <a:gd name="T18" fmla="*/ 35 w 827"/>
                  <a:gd name="T19" fmla="*/ 240 h 376"/>
                  <a:gd name="T20" fmla="*/ 35 w 827"/>
                  <a:gd name="T21" fmla="*/ 215 h 376"/>
                  <a:gd name="T22" fmla="*/ 10 w 827"/>
                  <a:gd name="T23" fmla="*/ 201 h 376"/>
                  <a:gd name="T24" fmla="*/ 3 w 827"/>
                  <a:gd name="T25" fmla="*/ 165 h 376"/>
                  <a:gd name="T26" fmla="*/ 21 w 827"/>
                  <a:gd name="T27" fmla="*/ 136 h 376"/>
                  <a:gd name="T28" fmla="*/ 46 w 827"/>
                  <a:gd name="T29" fmla="*/ 129 h 376"/>
                  <a:gd name="T30" fmla="*/ 71 w 827"/>
                  <a:gd name="T31" fmla="*/ 114 h 376"/>
                  <a:gd name="T32" fmla="*/ 96 w 827"/>
                  <a:gd name="T33" fmla="*/ 107 h 376"/>
                  <a:gd name="T34" fmla="*/ 121 w 827"/>
                  <a:gd name="T35" fmla="*/ 107 h 376"/>
                  <a:gd name="T36" fmla="*/ 154 w 827"/>
                  <a:gd name="T37" fmla="*/ 118 h 376"/>
                  <a:gd name="T38" fmla="*/ 164 w 827"/>
                  <a:gd name="T39" fmla="*/ 122 h 376"/>
                  <a:gd name="T40" fmla="*/ 197 w 827"/>
                  <a:gd name="T41" fmla="*/ 125 h 376"/>
                  <a:gd name="T42" fmla="*/ 218 w 827"/>
                  <a:gd name="T43" fmla="*/ 118 h 376"/>
                  <a:gd name="T44" fmla="*/ 250 w 827"/>
                  <a:gd name="T45" fmla="*/ 129 h 376"/>
                  <a:gd name="T46" fmla="*/ 283 w 827"/>
                  <a:gd name="T47" fmla="*/ 129 h 376"/>
                  <a:gd name="T48" fmla="*/ 293 w 827"/>
                  <a:gd name="T49" fmla="*/ 107 h 376"/>
                  <a:gd name="T50" fmla="*/ 283 w 827"/>
                  <a:gd name="T51" fmla="*/ 89 h 376"/>
                  <a:gd name="T52" fmla="*/ 297 w 827"/>
                  <a:gd name="T53" fmla="*/ 64 h 376"/>
                  <a:gd name="T54" fmla="*/ 297 w 827"/>
                  <a:gd name="T55" fmla="*/ 57 h 376"/>
                  <a:gd name="T56" fmla="*/ 297 w 827"/>
                  <a:gd name="T57" fmla="*/ 43 h 376"/>
                  <a:gd name="T58" fmla="*/ 326 w 827"/>
                  <a:gd name="T59" fmla="*/ 39 h 376"/>
                  <a:gd name="T60" fmla="*/ 358 w 827"/>
                  <a:gd name="T61" fmla="*/ 32 h 376"/>
                  <a:gd name="T62" fmla="*/ 383 w 827"/>
                  <a:gd name="T63" fmla="*/ 21 h 376"/>
                  <a:gd name="T64" fmla="*/ 440 w 827"/>
                  <a:gd name="T65" fmla="*/ 10 h 376"/>
                  <a:gd name="T66" fmla="*/ 458 w 827"/>
                  <a:gd name="T67" fmla="*/ 0 h 376"/>
                  <a:gd name="T68" fmla="*/ 490 w 827"/>
                  <a:gd name="T69" fmla="*/ 3 h 376"/>
                  <a:gd name="T70" fmla="*/ 501 w 827"/>
                  <a:gd name="T71" fmla="*/ 28 h 376"/>
                  <a:gd name="T72" fmla="*/ 519 w 827"/>
                  <a:gd name="T73" fmla="*/ 28 h 376"/>
                  <a:gd name="T74" fmla="*/ 530 w 827"/>
                  <a:gd name="T75" fmla="*/ 36 h 376"/>
                  <a:gd name="T76" fmla="*/ 551 w 827"/>
                  <a:gd name="T77" fmla="*/ 43 h 376"/>
                  <a:gd name="T78" fmla="*/ 558 w 827"/>
                  <a:gd name="T79" fmla="*/ 50 h 376"/>
                  <a:gd name="T80" fmla="*/ 587 w 827"/>
                  <a:gd name="T81" fmla="*/ 36 h 376"/>
                  <a:gd name="T82" fmla="*/ 616 w 827"/>
                  <a:gd name="T83" fmla="*/ 32 h 376"/>
                  <a:gd name="T84" fmla="*/ 687 w 827"/>
                  <a:gd name="T85" fmla="*/ 118 h 376"/>
                  <a:gd name="T86" fmla="*/ 720 w 827"/>
                  <a:gd name="T87" fmla="*/ 129 h 376"/>
                  <a:gd name="T88" fmla="*/ 752 w 827"/>
                  <a:gd name="T89" fmla="*/ 122 h 376"/>
                  <a:gd name="T90" fmla="*/ 770 w 827"/>
                  <a:gd name="T91" fmla="*/ 140 h 376"/>
                  <a:gd name="T92" fmla="*/ 802 w 827"/>
                  <a:gd name="T93" fmla="*/ 161 h 376"/>
                  <a:gd name="T94" fmla="*/ 827 w 827"/>
                  <a:gd name="T95" fmla="*/ 168 h 376"/>
                  <a:gd name="T96" fmla="*/ 795 w 827"/>
                  <a:gd name="T97" fmla="*/ 211 h 376"/>
                  <a:gd name="T98" fmla="*/ 738 w 827"/>
                  <a:gd name="T99" fmla="*/ 229 h 376"/>
                  <a:gd name="T100" fmla="*/ 691 w 827"/>
                  <a:gd name="T101" fmla="*/ 276 h 376"/>
                  <a:gd name="T102" fmla="*/ 691 w 827"/>
                  <a:gd name="T103" fmla="*/ 326 h 376"/>
                  <a:gd name="T104" fmla="*/ 659 w 827"/>
                  <a:gd name="T105" fmla="*/ 333 h 376"/>
                  <a:gd name="T106" fmla="*/ 612 w 827"/>
                  <a:gd name="T107" fmla="*/ 330 h 376"/>
                  <a:gd name="T108" fmla="*/ 562 w 827"/>
                  <a:gd name="T109" fmla="*/ 323 h 376"/>
                  <a:gd name="T110" fmla="*/ 533 w 827"/>
                  <a:gd name="T111" fmla="*/ 337 h 376"/>
                  <a:gd name="T112" fmla="*/ 498 w 827"/>
                  <a:gd name="T113" fmla="*/ 337 h 376"/>
                  <a:gd name="T114" fmla="*/ 472 w 827"/>
                  <a:gd name="T115" fmla="*/ 358 h 376"/>
                  <a:gd name="T116" fmla="*/ 444 w 827"/>
                  <a:gd name="T117" fmla="*/ 373 h 376"/>
                  <a:gd name="T118" fmla="*/ 394 w 827"/>
                  <a:gd name="T119" fmla="*/ 330 h 376"/>
                  <a:gd name="T120" fmla="*/ 286 w 827"/>
                  <a:gd name="T121" fmla="*/ 29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7" h="376">
                    <a:moveTo>
                      <a:pt x="193" y="279"/>
                    </a:moveTo>
                    <a:lnTo>
                      <a:pt x="193" y="301"/>
                    </a:lnTo>
                    <a:lnTo>
                      <a:pt x="193" y="326"/>
                    </a:lnTo>
                    <a:lnTo>
                      <a:pt x="193" y="348"/>
                    </a:lnTo>
                    <a:lnTo>
                      <a:pt x="193" y="366"/>
                    </a:lnTo>
                    <a:lnTo>
                      <a:pt x="186" y="369"/>
                    </a:lnTo>
                    <a:lnTo>
                      <a:pt x="179" y="369"/>
                    </a:lnTo>
                    <a:lnTo>
                      <a:pt x="175" y="366"/>
                    </a:lnTo>
                    <a:lnTo>
                      <a:pt x="172" y="358"/>
                    </a:lnTo>
                    <a:lnTo>
                      <a:pt x="172" y="358"/>
                    </a:lnTo>
                    <a:lnTo>
                      <a:pt x="168" y="355"/>
                    </a:lnTo>
                    <a:lnTo>
                      <a:pt x="168" y="351"/>
                    </a:lnTo>
                    <a:lnTo>
                      <a:pt x="164" y="348"/>
                    </a:lnTo>
                    <a:lnTo>
                      <a:pt x="161" y="344"/>
                    </a:lnTo>
                    <a:lnTo>
                      <a:pt x="157" y="344"/>
                    </a:lnTo>
                    <a:lnTo>
                      <a:pt x="154" y="340"/>
                    </a:lnTo>
                    <a:lnTo>
                      <a:pt x="150" y="340"/>
                    </a:lnTo>
                    <a:lnTo>
                      <a:pt x="147" y="344"/>
                    </a:lnTo>
                    <a:lnTo>
                      <a:pt x="139" y="344"/>
                    </a:lnTo>
                    <a:lnTo>
                      <a:pt x="132" y="348"/>
                    </a:lnTo>
                    <a:lnTo>
                      <a:pt x="118" y="355"/>
                    </a:lnTo>
                    <a:lnTo>
                      <a:pt x="118" y="344"/>
                    </a:lnTo>
                    <a:lnTo>
                      <a:pt x="121" y="340"/>
                    </a:lnTo>
                    <a:lnTo>
                      <a:pt x="121" y="333"/>
                    </a:lnTo>
                    <a:lnTo>
                      <a:pt x="118" y="330"/>
                    </a:lnTo>
                    <a:lnTo>
                      <a:pt x="114" y="330"/>
                    </a:lnTo>
                    <a:lnTo>
                      <a:pt x="107" y="326"/>
                    </a:lnTo>
                    <a:lnTo>
                      <a:pt x="104" y="323"/>
                    </a:lnTo>
                    <a:lnTo>
                      <a:pt x="100" y="323"/>
                    </a:lnTo>
                    <a:lnTo>
                      <a:pt x="96" y="323"/>
                    </a:lnTo>
                    <a:lnTo>
                      <a:pt x="96" y="312"/>
                    </a:lnTo>
                    <a:lnTo>
                      <a:pt x="89" y="305"/>
                    </a:lnTo>
                    <a:lnTo>
                      <a:pt x="89" y="301"/>
                    </a:lnTo>
                    <a:lnTo>
                      <a:pt x="86" y="297"/>
                    </a:lnTo>
                    <a:lnTo>
                      <a:pt x="75" y="294"/>
                    </a:lnTo>
                    <a:lnTo>
                      <a:pt x="71" y="287"/>
                    </a:lnTo>
                    <a:lnTo>
                      <a:pt x="75" y="287"/>
                    </a:lnTo>
                    <a:lnTo>
                      <a:pt x="82" y="287"/>
                    </a:lnTo>
                    <a:lnTo>
                      <a:pt x="89" y="287"/>
                    </a:lnTo>
                    <a:lnTo>
                      <a:pt x="93" y="290"/>
                    </a:lnTo>
                    <a:lnTo>
                      <a:pt x="93" y="287"/>
                    </a:lnTo>
                    <a:lnTo>
                      <a:pt x="100" y="290"/>
                    </a:lnTo>
                    <a:lnTo>
                      <a:pt x="96" y="287"/>
                    </a:lnTo>
                    <a:lnTo>
                      <a:pt x="96" y="283"/>
                    </a:lnTo>
                    <a:lnTo>
                      <a:pt x="96" y="276"/>
                    </a:lnTo>
                    <a:lnTo>
                      <a:pt x="96" y="272"/>
                    </a:lnTo>
                    <a:lnTo>
                      <a:pt x="100" y="272"/>
                    </a:lnTo>
                    <a:lnTo>
                      <a:pt x="100" y="272"/>
                    </a:lnTo>
                    <a:lnTo>
                      <a:pt x="104" y="272"/>
                    </a:lnTo>
                    <a:lnTo>
                      <a:pt x="111" y="272"/>
                    </a:lnTo>
                    <a:lnTo>
                      <a:pt x="111" y="269"/>
                    </a:lnTo>
                    <a:lnTo>
                      <a:pt x="114" y="265"/>
                    </a:lnTo>
                    <a:lnTo>
                      <a:pt x="121" y="265"/>
                    </a:lnTo>
                    <a:lnTo>
                      <a:pt x="125" y="269"/>
                    </a:lnTo>
                    <a:lnTo>
                      <a:pt x="132" y="272"/>
                    </a:lnTo>
                    <a:lnTo>
                      <a:pt x="139" y="272"/>
                    </a:lnTo>
                    <a:lnTo>
                      <a:pt x="143" y="269"/>
                    </a:lnTo>
                    <a:lnTo>
                      <a:pt x="143" y="269"/>
                    </a:lnTo>
                    <a:lnTo>
                      <a:pt x="147" y="269"/>
                    </a:lnTo>
                    <a:lnTo>
                      <a:pt x="150" y="272"/>
                    </a:lnTo>
                    <a:lnTo>
                      <a:pt x="157" y="272"/>
                    </a:lnTo>
                    <a:lnTo>
                      <a:pt x="161" y="272"/>
                    </a:lnTo>
                    <a:lnTo>
                      <a:pt x="164" y="276"/>
                    </a:lnTo>
                    <a:lnTo>
                      <a:pt x="164" y="272"/>
                    </a:lnTo>
                    <a:lnTo>
                      <a:pt x="164" y="269"/>
                    </a:lnTo>
                    <a:lnTo>
                      <a:pt x="168" y="269"/>
                    </a:lnTo>
                    <a:lnTo>
                      <a:pt x="164" y="265"/>
                    </a:lnTo>
                    <a:lnTo>
                      <a:pt x="161" y="258"/>
                    </a:lnTo>
                    <a:lnTo>
                      <a:pt x="157" y="258"/>
                    </a:lnTo>
                    <a:lnTo>
                      <a:pt x="154" y="254"/>
                    </a:lnTo>
                    <a:lnTo>
                      <a:pt x="150" y="254"/>
                    </a:lnTo>
                    <a:lnTo>
                      <a:pt x="147" y="247"/>
                    </a:lnTo>
                    <a:lnTo>
                      <a:pt x="143" y="240"/>
                    </a:lnTo>
                    <a:lnTo>
                      <a:pt x="143" y="236"/>
                    </a:lnTo>
                    <a:lnTo>
                      <a:pt x="139" y="240"/>
                    </a:lnTo>
                    <a:lnTo>
                      <a:pt x="139" y="233"/>
                    </a:lnTo>
                    <a:lnTo>
                      <a:pt x="136" y="233"/>
                    </a:lnTo>
                    <a:lnTo>
                      <a:pt x="136" y="229"/>
                    </a:lnTo>
                    <a:lnTo>
                      <a:pt x="129" y="226"/>
                    </a:lnTo>
                    <a:lnTo>
                      <a:pt x="125" y="222"/>
                    </a:lnTo>
                    <a:lnTo>
                      <a:pt x="125" y="222"/>
                    </a:lnTo>
                    <a:lnTo>
                      <a:pt x="118" y="222"/>
                    </a:lnTo>
                    <a:lnTo>
                      <a:pt x="114" y="222"/>
                    </a:lnTo>
                    <a:lnTo>
                      <a:pt x="111" y="222"/>
                    </a:lnTo>
                    <a:lnTo>
                      <a:pt x="107" y="226"/>
                    </a:lnTo>
                    <a:lnTo>
                      <a:pt x="107" y="222"/>
                    </a:lnTo>
                    <a:lnTo>
                      <a:pt x="100" y="222"/>
                    </a:lnTo>
                    <a:lnTo>
                      <a:pt x="100" y="222"/>
                    </a:lnTo>
                    <a:lnTo>
                      <a:pt x="93" y="218"/>
                    </a:lnTo>
                    <a:lnTo>
                      <a:pt x="89" y="218"/>
                    </a:lnTo>
                    <a:lnTo>
                      <a:pt x="75" y="229"/>
                    </a:lnTo>
                    <a:lnTo>
                      <a:pt x="68" y="229"/>
                    </a:lnTo>
                    <a:lnTo>
                      <a:pt x="61" y="233"/>
                    </a:lnTo>
                    <a:lnTo>
                      <a:pt x="50" y="236"/>
                    </a:lnTo>
                    <a:lnTo>
                      <a:pt x="43" y="236"/>
                    </a:lnTo>
                    <a:lnTo>
                      <a:pt x="50" y="240"/>
                    </a:lnTo>
                    <a:lnTo>
                      <a:pt x="43" y="244"/>
                    </a:lnTo>
                    <a:lnTo>
                      <a:pt x="39" y="244"/>
                    </a:lnTo>
                    <a:lnTo>
                      <a:pt x="39" y="240"/>
                    </a:lnTo>
                    <a:lnTo>
                      <a:pt x="35" y="240"/>
                    </a:lnTo>
                    <a:lnTo>
                      <a:pt x="32" y="240"/>
                    </a:lnTo>
                    <a:lnTo>
                      <a:pt x="32" y="240"/>
                    </a:lnTo>
                    <a:lnTo>
                      <a:pt x="28" y="236"/>
                    </a:lnTo>
                    <a:lnTo>
                      <a:pt x="32" y="236"/>
                    </a:lnTo>
                    <a:lnTo>
                      <a:pt x="32" y="233"/>
                    </a:lnTo>
                    <a:lnTo>
                      <a:pt x="35" y="233"/>
                    </a:lnTo>
                    <a:lnTo>
                      <a:pt x="39" y="233"/>
                    </a:lnTo>
                    <a:lnTo>
                      <a:pt x="43" y="233"/>
                    </a:lnTo>
                    <a:lnTo>
                      <a:pt x="39" y="215"/>
                    </a:lnTo>
                    <a:lnTo>
                      <a:pt x="35" y="215"/>
                    </a:lnTo>
                    <a:lnTo>
                      <a:pt x="35" y="211"/>
                    </a:lnTo>
                    <a:lnTo>
                      <a:pt x="35" y="208"/>
                    </a:lnTo>
                    <a:lnTo>
                      <a:pt x="32" y="208"/>
                    </a:lnTo>
                    <a:lnTo>
                      <a:pt x="32" y="204"/>
                    </a:lnTo>
                    <a:lnTo>
                      <a:pt x="28" y="204"/>
                    </a:lnTo>
                    <a:lnTo>
                      <a:pt x="21" y="204"/>
                    </a:lnTo>
                    <a:lnTo>
                      <a:pt x="18" y="204"/>
                    </a:lnTo>
                    <a:lnTo>
                      <a:pt x="18" y="208"/>
                    </a:lnTo>
                    <a:lnTo>
                      <a:pt x="10" y="204"/>
                    </a:lnTo>
                    <a:lnTo>
                      <a:pt x="10" y="201"/>
                    </a:lnTo>
                    <a:lnTo>
                      <a:pt x="10" y="197"/>
                    </a:lnTo>
                    <a:lnTo>
                      <a:pt x="10" y="197"/>
                    </a:lnTo>
                    <a:lnTo>
                      <a:pt x="10" y="193"/>
                    </a:lnTo>
                    <a:lnTo>
                      <a:pt x="10" y="193"/>
                    </a:lnTo>
                    <a:lnTo>
                      <a:pt x="0" y="190"/>
                    </a:lnTo>
                    <a:lnTo>
                      <a:pt x="3" y="175"/>
                    </a:lnTo>
                    <a:lnTo>
                      <a:pt x="7" y="172"/>
                    </a:lnTo>
                    <a:lnTo>
                      <a:pt x="10" y="172"/>
                    </a:lnTo>
                    <a:lnTo>
                      <a:pt x="7" y="168"/>
                    </a:lnTo>
                    <a:lnTo>
                      <a:pt x="3" y="165"/>
                    </a:lnTo>
                    <a:lnTo>
                      <a:pt x="7" y="150"/>
                    </a:lnTo>
                    <a:lnTo>
                      <a:pt x="14" y="147"/>
                    </a:lnTo>
                    <a:lnTo>
                      <a:pt x="14" y="147"/>
                    </a:lnTo>
                    <a:lnTo>
                      <a:pt x="14" y="143"/>
                    </a:lnTo>
                    <a:lnTo>
                      <a:pt x="14" y="140"/>
                    </a:lnTo>
                    <a:lnTo>
                      <a:pt x="14" y="140"/>
                    </a:lnTo>
                    <a:lnTo>
                      <a:pt x="18" y="136"/>
                    </a:lnTo>
                    <a:lnTo>
                      <a:pt x="18" y="132"/>
                    </a:lnTo>
                    <a:lnTo>
                      <a:pt x="21" y="136"/>
                    </a:lnTo>
                    <a:lnTo>
                      <a:pt x="21" y="136"/>
                    </a:lnTo>
                    <a:lnTo>
                      <a:pt x="28" y="140"/>
                    </a:lnTo>
                    <a:lnTo>
                      <a:pt x="32" y="154"/>
                    </a:lnTo>
                    <a:lnTo>
                      <a:pt x="35" y="154"/>
                    </a:lnTo>
                    <a:lnTo>
                      <a:pt x="46" y="147"/>
                    </a:lnTo>
                    <a:lnTo>
                      <a:pt x="46" y="143"/>
                    </a:lnTo>
                    <a:lnTo>
                      <a:pt x="43" y="143"/>
                    </a:lnTo>
                    <a:lnTo>
                      <a:pt x="43" y="136"/>
                    </a:lnTo>
                    <a:lnTo>
                      <a:pt x="39" y="129"/>
                    </a:lnTo>
                    <a:lnTo>
                      <a:pt x="43" y="132"/>
                    </a:lnTo>
                    <a:lnTo>
                      <a:pt x="46" y="129"/>
                    </a:lnTo>
                    <a:lnTo>
                      <a:pt x="53" y="125"/>
                    </a:lnTo>
                    <a:lnTo>
                      <a:pt x="57" y="125"/>
                    </a:lnTo>
                    <a:lnTo>
                      <a:pt x="57" y="122"/>
                    </a:lnTo>
                    <a:lnTo>
                      <a:pt x="57" y="118"/>
                    </a:lnTo>
                    <a:lnTo>
                      <a:pt x="57" y="118"/>
                    </a:lnTo>
                    <a:lnTo>
                      <a:pt x="61" y="118"/>
                    </a:lnTo>
                    <a:lnTo>
                      <a:pt x="64" y="118"/>
                    </a:lnTo>
                    <a:lnTo>
                      <a:pt x="68" y="114"/>
                    </a:lnTo>
                    <a:lnTo>
                      <a:pt x="68" y="114"/>
                    </a:lnTo>
                    <a:lnTo>
                      <a:pt x="71" y="114"/>
                    </a:lnTo>
                    <a:lnTo>
                      <a:pt x="75" y="111"/>
                    </a:lnTo>
                    <a:lnTo>
                      <a:pt x="75" y="111"/>
                    </a:lnTo>
                    <a:lnTo>
                      <a:pt x="78" y="107"/>
                    </a:lnTo>
                    <a:lnTo>
                      <a:pt x="78" y="107"/>
                    </a:lnTo>
                    <a:lnTo>
                      <a:pt x="82" y="104"/>
                    </a:lnTo>
                    <a:lnTo>
                      <a:pt x="82" y="104"/>
                    </a:lnTo>
                    <a:lnTo>
                      <a:pt x="89" y="100"/>
                    </a:lnTo>
                    <a:lnTo>
                      <a:pt x="93" y="100"/>
                    </a:lnTo>
                    <a:lnTo>
                      <a:pt x="96" y="104"/>
                    </a:lnTo>
                    <a:lnTo>
                      <a:pt x="96" y="107"/>
                    </a:lnTo>
                    <a:lnTo>
                      <a:pt x="104" y="104"/>
                    </a:lnTo>
                    <a:lnTo>
                      <a:pt x="104" y="107"/>
                    </a:lnTo>
                    <a:lnTo>
                      <a:pt x="107" y="104"/>
                    </a:lnTo>
                    <a:lnTo>
                      <a:pt x="107" y="104"/>
                    </a:lnTo>
                    <a:lnTo>
                      <a:pt x="107" y="100"/>
                    </a:lnTo>
                    <a:lnTo>
                      <a:pt x="111" y="100"/>
                    </a:lnTo>
                    <a:lnTo>
                      <a:pt x="114" y="100"/>
                    </a:lnTo>
                    <a:lnTo>
                      <a:pt x="118" y="100"/>
                    </a:lnTo>
                    <a:lnTo>
                      <a:pt x="118" y="104"/>
                    </a:lnTo>
                    <a:lnTo>
                      <a:pt x="121" y="107"/>
                    </a:lnTo>
                    <a:lnTo>
                      <a:pt x="125" y="104"/>
                    </a:lnTo>
                    <a:lnTo>
                      <a:pt x="129" y="104"/>
                    </a:lnTo>
                    <a:lnTo>
                      <a:pt x="129" y="107"/>
                    </a:lnTo>
                    <a:lnTo>
                      <a:pt x="136" y="104"/>
                    </a:lnTo>
                    <a:lnTo>
                      <a:pt x="139" y="104"/>
                    </a:lnTo>
                    <a:lnTo>
                      <a:pt x="143" y="107"/>
                    </a:lnTo>
                    <a:lnTo>
                      <a:pt x="143" y="107"/>
                    </a:lnTo>
                    <a:lnTo>
                      <a:pt x="147" y="114"/>
                    </a:lnTo>
                    <a:lnTo>
                      <a:pt x="154" y="118"/>
                    </a:lnTo>
                    <a:lnTo>
                      <a:pt x="154" y="118"/>
                    </a:lnTo>
                    <a:lnTo>
                      <a:pt x="157" y="122"/>
                    </a:lnTo>
                    <a:lnTo>
                      <a:pt x="161" y="125"/>
                    </a:lnTo>
                    <a:lnTo>
                      <a:pt x="161" y="129"/>
                    </a:lnTo>
                    <a:lnTo>
                      <a:pt x="161" y="129"/>
                    </a:lnTo>
                    <a:lnTo>
                      <a:pt x="161" y="132"/>
                    </a:lnTo>
                    <a:lnTo>
                      <a:pt x="164" y="132"/>
                    </a:lnTo>
                    <a:lnTo>
                      <a:pt x="164" y="129"/>
                    </a:lnTo>
                    <a:lnTo>
                      <a:pt x="164" y="125"/>
                    </a:lnTo>
                    <a:lnTo>
                      <a:pt x="164" y="125"/>
                    </a:lnTo>
                    <a:lnTo>
                      <a:pt x="164" y="122"/>
                    </a:lnTo>
                    <a:lnTo>
                      <a:pt x="164" y="118"/>
                    </a:lnTo>
                    <a:lnTo>
                      <a:pt x="168" y="118"/>
                    </a:lnTo>
                    <a:lnTo>
                      <a:pt x="168" y="122"/>
                    </a:lnTo>
                    <a:lnTo>
                      <a:pt x="172" y="122"/>
                    </a:lnTo>
                    <a:lnTo>
                      <a:pt x="172" y="125"/>
                    </a:lnTo>
                    <a:lnTo>
                      <a:pt x="175" y="129"/>
                    </a:lnTo>
                    <a:lnTo>
                      <a:pt x="179" y="129"/>
                    </a:lnTo>
                    <a:lnTo>
                      <a:pt x="186" y="132"/>
                    </a:lnTo>
                    <a:lnTo>
                      <a:pt x="190" y="132"/>
                    </a:lnTo>
                    <a:lnTo>
                      <a:pt x="197" y="125"/>
                    </a:lnTo>
                    <a:lnTo>
                      <a:pt x="197" y="125"/>
                    </a:lnTo>
                    <a:lnTo>
                      <a:pt x="197" y="122"/>
                    </a:lnTo>
                    <a:lnTo>
                      <a:pt x="200" y="122"/>
                    </a:lnTo>
                    <a:lnTo>
                      <a:pt x="204" y="122"/>
                    </a:lnTo>
                    <a:lnTo>
                      <a:pt x="207" y="122"/>
                    </a:lnTo>
                    <a:lnTo>
                      <a:pt x="207" y="118"/>
                    </a:lnTo>
                    <a:lnTo>
                      <a:pt x="211" y="118"/>
                    </a:lnTo>
                    <a:lnTo>
                      <a:pt x="211" y="118"/>
                    </a:lnTo>
                    <a:lnTo>
                      <a:pt x="215" y="118"/>
                    </a:lnTo>
                    <a:lnTo>
                      <a:pt x="218" y="118"/>
                    </a:lnTo>
                    <a:lnTo>
                      <a:pt x="222" y="122"/>
                    </a:lnTo>
                    <a:lnTo>
                      <a:pt x="229" y="122"/>
                    </a:lnTo>
                    <a:lnTo>
                      <a:pt x="229" y="118"/>
                    </a:lnTo>
                    <a:lnTo>
                      <a:pt x="236" y="118"/>
                    </a:lnTo>
                    <a:lnTo>
                      <a:pt x="236" y="118"/>
                    </a:lnTo>
                    <a:lnTo>
                      <a:pt x="243" y="118"/>
                    </a:lnTo>
                    <a:lnTo>
                      <a:pt x="243" y="122"/>
                    </a:lnTo>
                    <a:lnTo>
                      <a:pt x="243" y="125"/>
                    </a:lnTo>
                    <a:lnTo>
                      <a:pt x="247" y="129"/>
                    </a:lnTo>
                    <a:lnTo>
                      <a:pt x="250" y="129"/>
                    </a:lnTo>
                    <a:lnTo>
                      <a:pt x="254" y="129"/>
                    </a:lnTo>
                    <a:lnTo>
                      <a:pt x="261" y="129"/>
                    </a:lnTo>
                    <a:lnTo>
                      <a:pt x="261" y="129"/>
                    </a:lnTo>
                    <a:lnTo>
                      <a:pt x="261" y="132"/>
                    </a:lnTo>
                    <a:lnTo>
                      <a:pt x="268" y="132"/>
                    </a:lnTo>
                    <a:lnTo>
                      <a:pt x="272" y="132"/>
                    </a:lnTo>
                    <a:lnTo>
                      <a:pt x="272" y="129"/>
                    </a:lnTo>
                    <a:lnTo>
                      <a:pt x="275" y="125"/>
                    </a:lnTo>
                    <a:lnTo>
                      <a:pt x="279" y="125"/>
                    </a:lnTo>
                    <a:lnTo>
                      <a:pt x="283" y="129"/>
                    </a:lnTo>
                    <a:lnTo>
                      <a:pt x="286" y="129"/>
                    </a:lnTo>
                    <a:lnTo>
                      <a:pt x="293" y="129"/>
                    </a:lnTo>
                    <a:lnTo>
                      <a:pt x="297" y="129"/>
                    </a:lnTo>
                    <a:lnTo>
                      <a:pt x="301" y="125"/>
                    </a:lnTo>
                    <a:lnTo>
                      <a:pt x="304" y="114"/>
                    </a:lnTo>
                    <a:lnTo>
                      <a:pt x="308" y="111"/>
                    </a:lnTo>
                    <a:lnTo>
                      <a:pt x="304" y="111"/>
                    </a:lnTo>
                    <a:lnTo>
                      <a:pt x="304" y="107"/>
                    </a:lnTo>
                    <a:lnTo>
                      <a:pt x="301" y="107"/>
                    </a:lnTo>
                    <a:lnTo>
                      <a:pt x="293" y="107"/>
                    </a:lnTo>
                    <a:lnTo>
                      <a:pt x="290" y="107"/>
                    </a:lnTo>
                    <a:lnTo>
                      <a:pt x="290" y="104"/>
                    </a:lnTo>
                    <a:lnTo>
                      <a:pt x="283" y="104"/>
                    </a:lnTo>
                    <a:lnTo>
                      <a:pt x="279" y="104"/>
                    </a:lnTo>
                    <a:lnTo>
                      <a:pt x="283" y="100"/>
                    </a:lnTo>
                    <a:lnTo>
                      <a:pt x="279" y="96"/>
                    </a:lnTo>
                    <a:lnTo>
                      <a:pt x="272" y="96"/>
                    </a:lnTo>
                    <a:lnTo>
                      <a:pt x="275" y="93"/>
                    </a:lnTo>
                    <a:lnTo>
                      <a:pt x="275" y="93"/>
                    </a:lnTo>
                    <a:lnTo>
                      <a:pt x="283" y="89"/>
                    </a:lnTo>
                    <a:lnTo>
                      <a:pt x="286" y="89"/>
                    </a:lnTo>
                    <a:lnTo>
                      <a:pt x="293" y="86"/>
                    </a:lnTo>
                    <a:lnTo>
                      <a:pt x="293" y="82"/>
                    </a:lnTo>
                    <a:lnTo>
                      <a:pt x="293" y="82"/>
                    </a:lnTo>
                    <a:lnTo>
                      <a:pt x="286" y="71"/>
                    </a:lnTo>
                    <a:lnTo>
                      <a:pt x="290" y="71"/>
                    </a:lnTo>
                    <a:lnTo>
                      <a:pt x="293" y="71"/>
                    </a:lnTo>
                    <a:lnTo>
                      <a:pt x="293" y="68"/>
                    </a:lnTo>
                    <a:lnTo>
                      <a:pt x="297" y="68"/>
                    </a:lnTo>
                    <a:lnTo>
                      <a:pt x="297" y="64"/>
                    </a:lnTo>
                    <a:lnTo>
                      <a:pt x="301" y="68"/>
                    </a:lnTo>
                    <a:lnTo>
                      <a:pt x="304" y="64"/>
                    </a:lnTo>
                    <a:lnTo>
                      <a:pt x="308" y="68"/>
                    </a:lnTo>
                    <a:lnTo>
                      <a:pt x="315" y="68"/>
                    </a:lnTo>
                    <a:lnTo>
                      <a:pt x="315" y="64"/>
                    </a:lnTo>
                    <a:lnTo>
                      <a:pt x="318" y="64"/>
                    </a:lnTo>
                    <a:lnTo>
                      <a:pt x="315" y="61"/>
                    </a:lnTo>
                    <a:lnTo>
                      <a:pt x="311" y="61"/>
                    </a:lnTo>
                    <a:lnTo>
                      <a:pt x="297" y="57"/>
                    </a:lnTo>
                    <a:lnTo>
                      <a:pt x="297" y="57"/>
                    </a:lnTo>
                    <a:lnTo>
                      <a:pt x="297" y="53"/>
                    </a:lnTo>
                    <a:lnTo>
                      <a:pt x="301" y="53"/>
                    </a:lnTo>
                    <a:lnTo>
                      <a:pt x="304" y="53"/>
                    </a:lnTo>
                    <a:lnTo>
                      <a:pt x="304" y="50"/>
                    </a:lnTo>
                    <a:lnTo>
                      <a:pt x="304" y="50"/>
                    </a:lnTo>
                    <a:lnTo>
                      <a:pt x="301" y="50"/>
                    </a:lnTo>
                    <a:lnTo>
                      <a:pt x="293" y="50"/>
                    </a:lnTo>
                    <a:lnTo>
                      <a:pt x="293" y="46"/>
                    </a:lnTo>
                    <a:lnTo>
                      <a:pt x="293" y="46"/>
                    </a:lnTo>
                    <a:lnTo>
                      <a:pt x="297" y="43"/>
                    </a:lnTo>
                    <a:lnTo>
                      <a:pt x="293" y="39"/>
                    </a:lnTo>
                    <a:lnTo>
                      <a:pt x="297" y="39"/>
                    </a:lnTo>
                    <a:lnTo>
                      <a:pt x="301" y="36"/>
                    </a:lnTo>
                    <a:lnTo>
                      <a:pt x="304" y="36"/>
                    </a:lnTo>
                    <a:lnTo>
                      <a:pt x="304" y="39"/>
                    </a:lnTo>
                    <a:lnTo>
                      <a:pt x="308" y="39"/>
                    </a:lnTo>
                    <a:lnTo>
                      <a:pt x="311" y="39"/>
                    </a:lnTo>
                    <a:lnTo>
                      <a:pt x="315" y="39"/>
                    </a:lnTo>
                    <a:lnTo>
                      <a:pt x="322" y="39"/>
                    </a:lnTo>
                    <a:lnTo>
                      <a:pt x="326" y="39"/>
                    </a:lnTo>
                    <a:lnTo>
                      <a:pt x="329" y="36"/>
                    </a:lnTo>
                    <a:lnTo>
                      <a:pt x="333" y="36"/>
                    </a:lnTo>
                    <a:lnTo>
                      <a:pt x="336" y="36"/>
                    </a:lnTo>
                    <a:lnTo>
                      <a:pt x="340" y="36"/>
                    </a:lnTo>
                    <a:lnTo>
                      <a:pt x="344" y="36"/>
                    </a:lnTo>
                    <a:lnTo>
                      <a:pt x="347" y="32"/>
                    </a:lnTo>
                    <a:lnTo>
                      <a:pt x="351" y="32"/>
                    </a:lnTo>
                    <a:lnTo>
                      <a:pt x="354" y="32"/>
                    </a:lnTo>
                    <a:lnTo>
                      <a:pt x="354" y="32"/>
                    </a:lnTo>
                    <a:lnTo>
                      <a:pt x="358" y="32"/>
                    </a:lnTo>
                    <a:lnTo>
                      <a:pt x="361" y="28"/>
                    </a:lnTo>
                    <a:lnTo>
                      <a:pt x="365" y="28"/>
                    </a:lnTo>
                    <a:lnTo>
                      <a:pt x="369" y="28"/>
                    </a:lnTo>
                    <a:lnTo>
                      <a:pt x="372" y="28"/>
                    </a:lnTo>
                    <a:lnTo>
                      <a:pt x="376" y="28"/>
                    </a:lnTo>
                    <a:lnTo>
                      <a:pt x="376" y="28"/>
                    </a:lnTo>
                    <a:lnTo>
                      <a:pt x="379" y="25"/>
                    </a:lnTo>
                    <a:lnTo>
                      <a:pt x="379" y="25"/>
                    </a:lnTo>
                    <a:lnTo>
                      <a:pt x="379" y="21"/>
                    </a:lnTo>
                    <a:lnTo>
                      <a:pt x="383" y="21"/>
                    </a:lnTo>
                    <a:lnTo>
                      <a:pt x="387" y="21"/>
                    </a:lnTo>
                    <a:lnTo>
                      <a:pt x="390" y="21"/>
                    </a:lnTo>
                    <a:lnTo>
                      <a:pt x="394" y="18"/>
                    </a:lnTo>
                    <a:lnTo>
                      <a:pt x="394" y="18"/>
                    </a:lnTo>
                    <a:lnTo>
                      <a:pt x="408" y="18"/>
                    </a:lnTo>
                    <a:lnTo>
                      <a:pt x="422" y="14"/>
                    </a:lnTo>
                    <a:lnTo>
                      <a:pt x="433" y="14"/>
                    </a:lnTo>
                    <a:lnTo>
                      <a:pt x="433" y="10"/>
                    </a:lnTo>
                    <a:lnTo>
                      <a:pt x="437" y="10"/>
                    </a:lnTo>
                    <a:lnTo>
                      <a:pt x="440" y="10"/>
                    </a:lnTo>
                    <a:lnTo>
                      <a:pt x="440" y="7"/>
                    </a:lnTo>
                    <a:lnTo>
                      <a:pt x="440" y="7"/>
                    </a:lnTo>
                    <a:lnTo>
                      <a:pt x="440" y="3"/>
                    </a:lnTo>
                    <a:lnTo>
                      <a:pt x="444" y="3"/>
                    </a:lnTo>
                    <a:lnTo>
                      <a:pt x="447" y="3"/>
                    </a:lnTo>
                    <a:lnTo>
                      <a:pt x="447" y="3"/>
                    </a:lnTo>
                    <a:lnTo>
                      <a:pt x="451" y="0"/>
                    </a:lnTo>
                    <a:lnTo>
                      <a:pt x="455" y="0"/>
                    </a:lnTo>
                    <a:lnTo>
                      <a:pt x="458" y="0"/>
                    </a:lnTo>
                    <a:lnTo>
                      <a:pt x="458" y="0"/>
                    </a:lnTo>
                    <a:lnTo>
                      <a:pt x="462" y="0"/>
                    </a:lnTo>
                    <a:lnTo>
                      <a:pt x="465" y="0"/>
                    </a:lnTo>
                    <a:lnTo>
                      <a:pt x="469" y="0"/>
                    </a:lnTo>
                    <a:lnTo>
                      <a:pt x="469" y="0"/>
                    </a:lnTo>
                    <a:lnTo>
                      <a:pt x="472" y="0"/>
                    </a:lnTo>
                    <a:lnTo>
                      <a:pt x="476" y="3"/>
                    </a:lnTo>
                    <a:lnTo>
                      <a:pt x="480" y="7"/>
                    </a:lnTo>
                    <a:lnTo>
                      <a:pt x="483" y="3"/>
                    </a:lnTo>
                    <a:lnTo>
                      <a:pt x="483" y="3"/>
                    </a:lnTo>
                    <a:lnTo>
                      <a:pt x="490" y="3"/>
                    </a:lnTo>
                    <a:lnTo>
                      <a:pt x="494" y="3"/>
                    </a:lnTo>
                    <a:lnTo>
                      <a:pt x="498" y="3"/>
                    </a:lnTo>
                    <a:lnTo>
                      <a:pt x="498" y="7"/>
                    </a:lnTo>
                    <a:lnTo>
                      <a:pt x="498" y="10"/>
                    </a:lnTo>
                    <a:lnTo>
                      <a:pt x="498" y="14"/>
                    </a:lnTo>
                    <a:lnTo>
                      <a:pt x="498" y="18"/>
                    </a:lnTo>
                    <a:lnTo>
                      <a:pt x="501" y="18"/>
                    </a:lnTo>
                    <a:lnTo>
                      <a:pt x="501" y="21"/>
                    </a:lnTo>
                    <a:lnTo>
                      <a:pt x="501" y="25"/>
                    </a:lnTo>
                    <a:lnTo>
                      <a:pt x="501" y="28"/>
                    </a:lnTo>
                    <a:lnTo>
                      <a:pt x="498" y="28"/>
                    </a:lnTo>
                    <a:lnTo>
                      <a:pt x="501" y="32"/>
                    </a:lnTo>
                    <a:lnTo>
                      <a:pt x="501" y="36"/>
                    </a:lnTo>
                    <a:lnTo>
                      <a:pt x="505" y="32"/>
                    </a:lnTo>
                    <a:lnTo>
                      <a:pt x="508" y="36"/>
                    </a:lnTo>
                    <a:lnTo>
                      <a:pt x="512" y="36"/>
                    </a:lnTo>
                    <a:lnTo>
                      <a:pt x="512" y="32"/>
                    </a:lnTo>
                    <a:lnTo>
                      <a:pt x="515" y="32"/>
                    </a:lnTo>
                    <a:lnTo>
                      <a:pt x="519" y="32"/>
                    </a:lnTo>
                    <a:lnTo>
                      <a:pt x="519" y="28"/>
                    </a:lnTo>
                    <a:lnTo>
                      <a:pt x="519" y="28"/>
                    </a:lnTo>
                    <a:lnTo>
                      <a:pt x="523" y="28"/>
                    </a:lnTo>
                    <a:lnTo>
                      <a:pt x="523" y="32"/>
                    </a:lnTo>
                    <a:lnTo>
                      <a:pt x="523" y="32"/>
                    </a:lnTo>
                    <a:lnTo>
                      <a:pt x="526" y="36"/>
                    </a:lnTo>
                    <a:lnTo>
                      <a:pt x="526" y="36"/>
                    </a:lnTo>
                    <a:lnTo>
                      <a:pt x="526" y="39"/>
                    </a:lnTo>
                    <a:lnTo>
                      <a:pt x="530" y="39"/>
                    </a:lnTo>
                    <a:lnTo>
                      <a:pt x="530" y="39"/>
                    </a:lnTo>
                    <a:lnTo>
                      <a:pt x="530" y="36"/>
                    </a:lnTo>
                    <a:lnTo>
                      <a:pt x="530" y="36"/>
                    </a:lnTo>
                    <a:lnTo>
                      <a:pt x="537" y="36"/>
                    </a:lnTo>
                    <a:lnTo>
                      <a:pt x="541" y="36"/>
                    </a:lnTo>
                    <a:lnTo>
                      <a:pt x="541" y="39"/>
                    </a:lnTo>
                    <a:lnTo>
                      <a:pt x="544" y="39"/>
                    </a:lnTo>
                    <a:lnTo>
                      <a:pt x="548" y="39"/>
                    </a:lnTo>
                    <a:lnTo>
                      <a:pt x="548" y="39"/>
                    </a:lnTo>
                    <a:lnTo>
                      <a:pt x="551" y="36"/>
                    </a:lnTo>
                    <a:lnTo>
                      <a:pt x="551" y="39"/>
                    </a:lnTo>
                    <a:lnTo>
                      <a:pt x="551" y="43"/>
                    </a:lnTo>
                    <a:lnTo>
                      <a:pt x="548" y="43"/>
                    </a:lnTo>
                    <a:lnTo>
                      <a:pt x="548" y="43"/>
                    </a:lnTo>
                    <a:lnTo>
                      <a:pt x="544" y="46"/>
                    </a:lnTo>
                    <a:lnTo>
                      <a:pt x="544" y="50"/>
                    </a:lnTo>
                    <a:lnTo>
                      <a:pt x="544" y="50"/>
                    </a:lnTo>
                    <a:lnTo>
                      <a:pt x="548" y="53"/>
                    </a:lnTo>
                    <a:lnTo>
                      <a:pt x="548" y="53"/>
                    </a:lnTo>
                    <a:lnTo>
                      <a:pt x="551" y="50"/>
                    </a:lnTo>
                    <a:lnTo>
                      <a:pt x="558" y="50"/>
                    </a:lnTo>
                    <a:lnTo>
                      <a:pt x="558" y="50"/>
                    </a:lnTo>
                    <a:lnTo>
                      <a:pt x="562" y="50"/>
                    </a:lnTo>
                    <a:lnTo>
                      <a:pt x="566" y="50"/>
                    </a:lnTo>
                    <a:lnTo>
                      <a:pt x="569" y="50"/>
                    </a:lnTo>
                    <a:lnTo>
                      <a:pt x="566" y="50"/>
                    </a:lnTo>
                    <a:lnTo>
                      <a:pt x="569" y="46"/>
                    </a:lnTo>
                    <a:lnTo>
                      <a:pt x="573" y="46"/>
                    </a:lnTo>
                    <a:lnTo>
                      <a:pt x="576" y="43"/>
                    </a:lnTo>
                    <a:lnTo>
                      <a:pt x="580" y="43"/>
                    </a:lnTo>
                    <a:lnTo>
                      <a:pt x="587" y="39"/>
                    </a:lnTo>
                    <a:lnTo>
                      <a:pt x="587" y="36"/>
                    </a:lnTo>
                    <a:lnTo>
                      <a:pt x="591" y="32"/>
                    </a:lnTo>
                    <a:lnTo>
                      <a:pt x="594" y="32"/>
                    </a:lnTo>
                    <a:lnTo>
                      <a:pt x="598" y="32"/>
                    </a:lnTo>
                    <a:lnTo>
                      <a:pt x="601" y="32"/>
                    </a:lnTo>
                    <a:lnTo>
                      <a:pt x="605" y="28"/>
                    </a:lnTo>
                    <a:lnTo>
                      <a:pt x="609" y="28"/>
                    </a:lnTo>
                    <a:lnTo>
                      <a:pt x="616" y="25"/>
                    </a:lnTo>
                    <a:lnTo>
                      <a:pt x="616" y="28"/>
                    </a:lnTo>
                    <a:lnTo>
                      <a:pt x="616" y="32"/>
                    </a:lnTo>
                    <a:lnTo>
                      <a:pt x="616" y="32"/>
                    </a:lnTo>
                    <a:lnTo>
                      <a:pt x="612" y="36"/>
                    </a:lnTo>
                    <a:lnTo>
                      <a:pt x="609" y="36"/>
                    </a:lnTo>
                    <a:lnTo>
                      <a:pt x="609" y="36"/>
                    </a:lnTo>
                    <a:lnTo>
                      <a:pt x="609" y="39"/>
                    </a:lnTo>
                    <a:lnTo>
                      <a:pt x="612" y="39"/>
                    </a:lnTo>
                    <a:lnTo>
                      <a:pt x="637" y="61"/>
                    </a:lnTo>
                    <a:lnTo>
                      <a:pt x="684" y="125"/>
                    </a:lnTo>
                    <a:lnTo>
                      <a:pt x="687" y="122"/>
                    </a:lnTo>
                    <a:lnTo>
                      <a:pt x="687" y="122"/>
                    </a:lnTo>
                    <a:lnTo>
                      <a:pt x="687" y="118"/>
                    </a:lnTo>
                    <a:lnTo>
                      <a:pt x="695" y="114"/>
                    </a:lnTo>
                    <a:lnTo>
                      <a:pt x="695" y="114"/>
                    </a:lnTo>
                    <a:lnTo>
                      <a:pt x="698" y="114"/>
                    </a:lnTo>
                    <a:lnTo>
                      <a:pt x="702" y="114"/>
                    </a:lnTo>
                    <a:lnTo>
                      <a:pt x="705" y="118"/>
                    </a:lnTo>
                    <a:lnTo>
                      <a:pt x="705" y="122"/>
                    </a:lnTo>
                    <a:lnTo>
                      <a:pt x="705" y="122"/>
                    </a:lnTo>
                    <a:lnTo>
                      <a:pt x="709" y="125"/>
                    </a:lnTo>
                    <a:lnTo>
                      <a:pt x="709" y="129"/>
                    </a:lnTo>
                    <a:lnTo>
                      <a:pt x="720" y="129"/>
                    </a:lnTo>
                    <a:lnTo>
                      <a:pt x="727" y="129"/>
                    </a:lnTo>
                    <a:lnTo>
                      <a:pt x="727" y="129"/>
                    </a:lnTo>
                    <a:lnTo>
                      <a:pt x="734" y="129"/>
                    </a:lnTo>
                    <a:lnTo>
                      <a:pt x="734" y="125"/>
                    </a:lnTo>
                    <a:lnTo>
                      <a:pt x="738" y="125"/>
                    </a:lnTo>
                    <a:lnTo>
                      <a:pt x="741" y="125"/>
                    </a:lnTo>
                    <a:lnTo>
                      <a:pt x="741" y="125"/>
                    </a:lnTo>
                    <a:lnTo>
                      <a:pt x="745" y="122"/>
                    </a:lnTo>
                    <a:lnTo>
                      <a:pt x="748" y="122"/>
                    </a:lnTo>
                    <a:lnTo>
                      <a:pt x="752" y="122"/>
                    </a:lnTo>
                    <a:lnTo>
                      <a:pt x="755" y="122"/>
                    </a:lnTo>
                    <a:lnTo>
                      <a:pt x="755" y="125"/>
                    </a:lnTo>
                    <a:lnTo>
                      <a:pt x="759" y="125"/>
                    </a:lnTo>
                    <a:lnTo>
                      <a:pt x="763" y="129"/>
                    </a:lnTo>
                    <a:lnTo>
                      <a:pt x="766" y="132"/>
                    </a:lnTo>
                    <a:lnTo>
                      <a:pt x="766" y="132"/>
                    </a:lnTo>
                    <a:lnTo>
                      <a:pt x="766" y="136"/>
                    </a:lnTo>
                    <a:lnTo>
                      <a:pt x="766" y="140"/>
                    </a:lnTo>
                    <a:lnTo>
                      <a:pt x="770" y="140"/>
                    </a:lnTo>
                    <a:lnTo>
                      <a:pt x="770" y="140"/>
                    </a:lnTo>
                    <a:lnTo>
                      <a:pt x="781" y="143"/>
                    </a:lnTo>
                    <a:lnTo>
                      <a:pt x="781" y="147"/>
                    </a:lnTo>
                    <a:lnTo>
                      <a:pt x="781" y="150"/>
                    </a:lnTo>
                    <a:lnTo>
                      <a:pt x="784" y="150"/>
                    </a:lnTo>
                    <a:lnTo>
                      <a:pt x="784" y="150"/>
                    </a:lnTo>
                    <a:lnTo>
                      <a:pt x="788" y="157"/>
                    </a:lnTo>
                    <a:lnTo>
                      <a:pt x="791" y="157"/>
                    </a:lnTo>
                    <a:lnTo>
                      <a:pt x="795" y="157"/>
                    </a:lnTo>
                    <a:lnTo>
                      <a:pt x="798" y="161"/>
                    </a:lnTo>
                    <a:lnTo>
                      <a:pt x="802" y="161"/>
                    </a:lnTo>
                    <a:lnTo>
                      <a:pt x="806" y="161"/>
                    </a:lnTo>
                    <a:lnTo>
                      <a:pt x="809" y="161"/>
                    </a:lnTo>
                    <a:lnTo>
                      <a:pt x="809" y="157"/>
                    </a:lnTo>
                    <a:lnTo>
                      <a:pt x="809" y="157"/>
                    </a:lnTo>
                    <a:lnTo>
                      <a:pt x="816" y="154"/>
                    </a:lnTo>
                    <a:lnTo>
                      <a:pt x="816" y="157"/>
                    </a:lnTo>
                    <a:lnTo>
                      <a:pt x="820" y="161"/>
                    </a:lnTo>
                    <a:lnTo>
                      <a:pt x="820" y="161"/>
                    </a:lnTo>
                    <a:lnTo>
                      <a:pt x="824" y="165"/>
                    </a:lnTo>
                    <a:lnTo>
                      <a:pt x="827" y="168"/>
                    </a:lnTo>
                    <a:lnTo>
                      <a:pt x="827" y="168"/>
                    </a:lnTo>
                    <a:lnTo>
                      <a:pt x="824" y="179"/>
                    </a:lnTo>
                    <a:lnTo>
                      <a:pt x="824" y="179"/>
                    </a:lnTo>
                    <a:lnTo>
                      <a:pt x="820" y="183"/>
                    </a:lnTo>
                    <a:lnTo>
                      <a:pt x="813" y="190"/>
                    </a:lnTo>
                    <a:lnTo>
                      <a:pt x="806" y="190"/>
                    </a:lnTo>
                    <a:lnTo>
                      <a:pt x="798" y="190"/>
                    </a:lnTo>
                    <a:lnTo>
                      <a:pt x="795" y="197"/>
                    </a:lnTo>
                    <a:lnTo>
                      <a:pt x="795" y="204"/>
                    </a:lnTo>
                    <a:lnTo>
                      <a:pt x="795" y="211"/>
                    </a:lnTo>
                    <a:lnTo>
                      <a:pt x="795" y="226"/>
                    </a:lnTo>
                    <a:lnTo>
                      <a:pt x="784" y="226"/>
                    </a:lnTo>
                    <a:lnTo>
                      <a:pt x="781" y="229"/>
                    </a:lnTo>
                    <a:lnTo>
                      <a:pt x="777" y="229"/>
                    </a:lnTo>
                    <a:lnTo>
                      <a:pt x="773" y="226"/>
                    </a:lnTo>
                    <a:lnTo>
                      <a:pt x="759" y="226"/>
                    </a:lnTo>
                    <a:lnTo>
                      <a:pt x="752" y="226"/>
                    </a:lnTo>
                    <a:lnTo>
                      <a:pt x="748" y="222"/>
                    </a:lnTo>
                    <a:lnTo>
                      <a:pt x="741" y="222"/>
                    </a:lnTo>
                    <a:lnTo>
                      <a:pt x="738" y="229"/>
                    </a:lnTo>
                    <a:lnTo>
                      <a:pt x="734" y="236"/>
                    </a:lnTo>
                    <a:lnTo>
                      <a:pt x="730" y="247"/>
                    </a:lnTo>
                    <a:lnTo>
                      <a:pt x="727" y="254"/>
                    </a:lnTo>
                    <a:lnTo>
                      <a:pt x="727" y="262"/>
                    </a:lnTo>
                    <a:lnTo>
                      <a:pt x="727" y="265"/>
                    </a:lnTo>
                    <a:lnTo>
                      <a:pt x="730" y="272"/>
                    </a:lnTo>
                    <a:lnTo>
                      <a:pt x="727" y="272"/>
                    </a:lnTo>
                    <a:lnTo>
                      <a:pt x="705" y="272"/>
                    </a:lnTo>
                    <a:lnTo>
                      <a:pt x="698" y="276"/>
                    </a:lnTo>
                    <a:lnTo>
                      <a:pt x="691" y="276"/>
                    </a:lnTo>
                    <a:lnTo>
                      <a:pt x="684" y="279"/>
                    </a:lnTo>
                    <a:lnTo>
                      <a:pt x="680" y="283"/>
                    </a:lnTo>
                    <a:lnTo>
                      <a:pt x="684" y="283"/>
                    </a:lnTo>
                    <a:lnTo>
                      <a:pt x="684" y="290"/>
                    </a:lnTo>
                    <a:lnTo>
                      <a:pt x="687" y="301"/>
                    </a:lnTo>
                    <a:lnTo>
                      <a:pt x="687" y="305"/>
                    </a:lnTo>
                    <a:lnTo>
                      <a:pt x="691" y="312"/>
                    </a:lnTo>
                    <a:lnTo>
                      <a:pt x="695" y="319"/>
                    </a:lnTo>
                    <a:lnTo>
                      <a:pt x="695" y="323"/>
                    </a:lnTo>
                    <a:lnTo>
                      <a:pt x="691" y="326"/>
                    </a:lnTo>
                    <a:lnTo>
                      <a:pt x="691" y="330"/>
                    </a:lnTo>
                    <a:lnTo>
                      <a:pt x="687" y="333"/>
                    </a:lnTo>
                    <a:lnTo>
                      <a:pt x="687" y="337"/>
                    </a:lnTo>
                    <a:lnTo>
                      <a:pt x="687" y="344"/>
                    </a:lnTo>
                    <a:lnTo>
                      <a:pt x="687" y="344"/>
                    </a:lnTo>
                    <a:lnTo>
                      <a:pt x="684" y="344"/>
                    </a:lnTo>
                    <a:lnTo>
                      <a:pt x="677" y="340"/>
                    </a:lnTo>
                    <a:lnTo>
                      <a:pt x="670" y="340"/>
                    </a:lnTo>
                    <a:lnTo>
                      <a:pt x="666" y="333"/>
                    </a:lnTo>
                    <a:lnTo>
                      <a:pt x="659" y="333"/>
                    </a:lnTo>
                    <a:lnTo>
                      <a:pt x="655" y="330"/>
                    </a:lnTo>
                    <a:lnTo>
                      <a:pt x="652" y="333"/>
                    </a:lnTo>
                    <a:lnTo>
                      <a:pt x="652" y="330"/>
                    </a:lnTo>
                    <a:lnTo>
                      <a:pt x="648" y="330"/>
                    </a:lnTo>
                    <a:lnTo>
                      <a:pt x="637" y="330"/>
                    </a:lnTo>
                    <a:lnTo>
                      <a:pt x="630" y="330"/>
                    </a:lnTo>
                    <a:lnTo>
                      <a:pt x="627" y="330"/>
                    </a:lnTo>
                    <a:lnTo>
                      <a:pt x="619" y="326"/>
                    </a:lnTo>
                    <a:lnTo>
                      <a:pt x="619" y="326"/>
                    </a:lnTo>
                    <a:lnTo>
                      <a:pt x="612" y="330"/>
                    </a:lnTo>
                    <a:lnTo>
                      <a:pt x="601" y="326"/>
                    </a:lnTo>
                    <a:lnTo>
                      <a:pt x="598" y="330"/>
                    </a:lnTo>
                    <a:lnTo>
                      <a:pt x="591" y="330"/>
                    </a:lnTo>
                    <a:lnTo>
                      <a:pt x="587" y="330"/>
                    </a:lnTo>
                    <a:lnTo>
                      <a:pt x="584" y="330"/>
                    </a:lnTo>
                    <a:lnTo>
                      <a:pt x="580" y="326"/>
                    </a:lnTo>
                    <a:lnTo>
                      <a:pt x="576" y="326"/>
                    </a:lnTo>
                    <a:lnTo>
                      <a:pt x="573" y="326"/>
                    </a:lnTo>
                    <a:lnTo>
                      <a:pt x="569" y="326"/>
                    </a:lnTo>
                    <a:lnTo>
                      <a:pt x="562" y="323"/>
                    </a:lnTo>
                    <a:lnTo>
                      <a:pt x="558" y="323"/>
                    </a:lnTo>
                    <a:lnTo>
                      <a:pt x="555" y="323"/>
                    </a:lnTo>
                    <a:lnTo>
                      <a:pt x="551" y="323"/>
                    </a:lnTo>
                    <a:lnTo>
                      <a:pt x="548" y="326"/>
                    </a:lnTo>
                    <a:lnTo>
                      <a:pt x="548" y="330"/>
                    </a:lnTo>
                    <a:lnTo>
                      <a:pt x="548" y="333"/>
                    </a:lnTo>
                    <a:lnTo>
                      <a:pt x="544" y="337"/>
                    </a:lnTo>
                    <a:lnTo>
                      <a:pt x="544" y="340"/>
                    </a:lnTo>
                    <a:lnTo>
                      <a:pt x="537" y="337"/>
                    </a:lnTo>
                    <a:lnTo>
                      <a:pt x="533" y="337"/>
                    </a:lnTo>
                    <a:lnTo>
                      <a:pt x="526" y="333"/>
                    </a:lnTo>
                    <a:lnTo>
                      <a:pt x="523" y="333"/>
                    </a:lnTo>
                    <a:lnTo>
                      <a:pt x="523" y="333"/>
                    </a:lnTo>
                    <a:lnTo>
                      <a:pt x="519" y="333"/>
                    </a:lnTo>
                    <a:lnTo>
                      <a:pt x="512" y="333"/>
                    </a:lnTo>
                    <a:lnTo>
                      <a:pt x="508" y="333"/>
                    </a:lnTo>
                    <a:lnTo>
                      <a:pt x="508" y="330"/>
                    </a:lnTo>
                    <a:lnTo>
                      <a:pt x="501" y="333"/>
                    </a:lnTo>
                    <a:lnTo>
                      <a:pt x="498" y="333"/>
                    </a:lnTo>
                    <a:lnTo>
                      <a:pt x="498" y="337"/>
                    </a:lnTo>
                    <a:lnTo>
                      <a:pt x="498" y="337"/>
                    </a:lnTo>
                    <a:lnTo>
                      <a:pt x="494" y="340"/>
                    </a:lnTo>
                    <a:lnTo>
                      <a:pt x="494" y="344"/>
                    </a:lnTo>
                    <a:lnTo>
                      <a:pt x="494" y="344"/>
                    </a:lnTo>
                    <a:lnTo>
                      <a:pt x="490" y="348"/>
                    </a:lnTo>
                    <a:lnTo>
                      <a:pt x="487" y="351"/>
                    </a:lnTo>
                    <a:lnTo>
                      <a:pt x="483" y="348"/>
                    </a:lnTo>
                    <a:lnTo>
                      <a:pt x="483" y="355"/>
                    </a:lnTo>
                    <a:lnTo>
                      <a:pt x="480" y="355"/>
                    </a:lnTo>
                    <a:lnTo>
                      <a:pt x="472" y="358"/>
                    </a:lnTo>
                    <a:lnTo>
                      <a:pt x="465" y="362"/>
                    </a:lnTo>
                    <a:lnTo>
                      <a:pt x="465" y="366"/>
                    </a:lnTo>
                    <a:lnTo>
                      <a:pt x="462" y="366"/>
                    </a:lnTo>
                    <a:lnTo>
                      <a:pt x="458" y="366"/>
                    </a:lnTo>
                    <a:lnTo>
                      <a:pt x="458" y="369"/>
                    </a:lnTo>
                    <a:lnTo>
                      <a:pt x="455" y="373"/>
                    </a:lnTo>
                    <a:lnTo>
                      <a:pt x="455" y="373"/>
                    </a:lnTo>
                    <a:lnTo>
                      <a:pt x="451" y="376"/>
                    </a:lnTo>
                    <a:lnTo>
                      <a:pt x="447" y="373"/>
                    </a:lnTo>
                    <a:lnTo>
                      <a:pt x="444" y="373"/>
                    </a:lnTo>
                    <a:lnTo>
                      <a:pt x="440" y="373"/>
                    </a:lnTo>
                    <a:lnTo>
                      <a:pt x="433" y="369"/>
                    </a:lnTo>
                    <a:lnTo>
                      <a:pt x="412" y="369"/>
                    </a:lnTo>
                    <a:lnTo>
                      <a:pt x="408" y="355"/>
                    </a:lnTo>
                    <a:lnTo>
                      <a:pt x="397" y="355"/>
                    </a:lnTo>
                    <a:lnTo>
                      <a:pt x="397" y="348"/>
                    </a:lnTo>
                    <a:lnTo>
                      <a:pt x="397" y="344"/>
                    </a:lnTo>
                    <a:lnTo>
                      <a:pt x="401" y="344"/>
                    </a:lnTo>
                    <a:lnTo>
                      <a:pt x="401" y="330"/>
                    </a:lnTo>
                    <a:lnTo>
                      <a:pt x="394" y="330"/>
                    </a:lnTo>
                    <a:lnTo>
                      <a:pt x="387" y="319"/>
                    </a:lnTo>
                    <a:lnTo>
                      <a:pt x="383" y="315"/>
                    </a:lnTo>
                    <a:lnTo>
                      <a:pt x="379" y="312"/>
                    </a:lnTo>
                    <a:lnTo>
                      <a:pt x="376" y="312"/>
                    </a:lnTo>
                    <a:lnTo>
                      <a:pt x="376" y="308"/>
                    </a:lnTo>
                    <a:lnTo>
                      <a:pt x="369" y="312"/>
                    </a:lnTo>
                    <a:lnTo>
                      <a:pt x="340" y="308"/>
                    </a:lnTo>
                    <a:lnTo>
                      <a:pt x="315" y="315"/>
                    </a:lnTo>
                    <a:lnTo>
                      <a:pt x="304" y="305"/>
                    </a:lnTo>
                    <a:lnTo>
                      <a:pt x="286" y="290"/>
                    </a:lnTo>
                    <a:lnTo>
                      <a:pt x="275" y="279"/>
                    </a:lnTo>
                    <a:lnTo>
                      <a:pt x="268" y="276"/>
                    </a:lnTo>
                    <a:lnTo>
                      <a:pt x="261" y="269"/>
                    </a:lnTo>
                    <a:lnTo>
                      <a:pt x="254" y="265"/>
                    </a:lnTo>
                    <a:lnTo>
                      <a:pt x="243" y="262"/>
                    </a:lnTo>
                    <a:lnTo>
                      <a:pt x="193" y="279"/>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44" name="Freeform 1070">
                <a:extLst>
                  <a:ext uri="{FF2B5EF4-FFF2-40B4-BE49-F238E27FC236}">
                    <a16:creationId xmlns:a16="http://schemas.microsoft.com/office/drawing/2014/main" id="{33DF0C75-6454-4598-8E33-7CE393DC9B40}"/>
                  </a:ext>
                </a:extLst>
              </p:cNvPr>
              <p:cNvSpPr>
                <a:spLocks/>
              </p:cNvSpPr>
              <p:nvPr/>
            </p:nvSpPr>
            <p:spPr bwMode="auto">
              <a:xfrm>
                <a:off x="4435" y="2015"/>
                <a:ext cx="86" cy="97"/>
              </a:xfrm>
              <a:custGeom>
                <a:avLst/>
                <a:gdLst>
                  <a:gd name="T0" fmla="*/ 82 w 86"/>
                  <a:gd name="T1" fmla="*/ 32 h 97"/>
                  <a:gd name="T2" fmla="*/ 86 w 86"/>
                  <a:gd name="T3" fmla="*/ 28 h 97"/>
                  <a:gd name="T4" fmla="*/ 82 w 86"/>
                  <a:gd name="T5" fmla="*/ 0 h 97"/>
                  <a:gd name="T6" fmla="*/ 64 w 86"/>
                  <a:gd name="T7" fmla="*/ 10 h 97"/>
                  <a:gd name="T8" fmla="*/ 53 w 86"/>
                  <a:gd name="T9" fmla="*/ 14 h 97"/>
                  <a:gd name="T10" fmla="*/ 35 w 86"/>
                  <a:gd name="T11" fmla="*/ 25 h 97"/>
                  <a:gd name="T12" fmla="*/ 32 w 86"/>
                  <a:gd name="T13" fmla="*/ 25 h 97"/>
                  <a:gd name="T14" fmla="*/ 28 w 86"/>
                  <a:gd name="T15" fmla="*/ 25 h 97"/>
                  <a:gd name="T16" fmla="*/ 28 w 86"/>
                  <a:gd name="T17" fmla="*/ 21 h 97"/>
                  <a:gd name="T18" fmla="*/ 25 w 86"/>
                  <a:gd name="T19" fmla="*/ 21 h 97"/>
                  <a:gd name="T20" fmla="*/ 21 w 86"/>
                  <a:gd name="T21" fmla="*/ 18 h 97"/>
                  <a:gd name="T22" fmla="*/ 18 w 86"/>
                  <a:gd name="T23" fmla="*/ 14 h 97"/>
                  <a:gd name="T24" fmla="*/ 18 w 86"/>
                  <a:gd name="T25" fmla="*/ 14 h 97"/>
                  <a:gd name="T26" fmla="*/ 14 w 86"/>
                  <a:gd name="T27" fmla="*/ 14 h 97"/>
                  <a:gd name="T28" fmla="*/ 14 w 86"/>
                  <a:gd name="T29" fmla="*/ 21 h 97"/>
                  <a:gd name="T30" fmla="*/ 14 w 86"/>
                  <a:gd name="T31" fmla="*/ 21 h 97"/>
                  <a:gd name="T32" fmla="*/ 14 w 86"/>
                  <a:gd name="T33" fmla="*/ 25 h 97"/>
                  <a:gd name="T34" fmla="*/ 14 w 86"/>
                  <a:gd name="T35" fmla="*/ 25 h 97"/>
                  <a:gd name="T36" fmla="*/ 10 w 86"/>
                  <a:gd name="T37" fmla="*/ 28 h 97"/>
                  <a:gd name="T38" fmla="*/ 10 w 86"/>
                  <a:gd name="T39" fmla="*/ 32 h 97"/>
                  <a:gd name="T40" fmla="*/ 14 w 86"/>
                  <a:gd name="T41" fmla="*/ 36 h 97"/>
                  <a:gd name="T42" fmla="*/ 10 w 86"/>
                  <a:gd name="T43" fmla="*/ 39 h 97"/>
                  <a:gd name="T44" fmla="*/ 10 w 86"/>
                  <a:gd name="T45" fmla="*/ 43 h 97"/>
                  <a:gd name="T46" fmla="*/ 10 w 86"/>
                  <a:gd name="T47" fmla="*/ 43 h 97"/>
                  <a:gd name="T48" fmla="*/ 10 w 86"/>
                  <a:gd name="T49" fmla="*/ 43 h 97"/>
                  <a:gd name="T50" fmla="*/ 10 w 86"/>
                  <a:gd name="T51" fmla="*/ 50 h 97"/>
                  <a:gd name="T52" fmla="*/ 10 w 86"/>
                  <a:gd name="T53" fmla="*/ 50 h 97"/>
                  <a:gd name="T54" fmla="*/ 7 w 86"/>
                  <a:gd name="T55" fmla="*/ 57 h 97"/>
                  <a:gd name="T56" fmla="*/ 7 w 86"/>
                  <a:gd name="T57" fmla="*/ 64 h 97"/>
                  <a:gd name="T58" fmla="*/ 3 w 86"/>
                  <a:gd name="T59" fmla="*/ 82 h 97"/>
                  <a:gd name="T60" fmla="*/ 0 w 86"/>
                  <a:gd name="T61" fmla="*/ 86 h 97"/>
                  <a:gd name="T62" fmla="*/ 0 w 86"/>
                  <a:gd name="T63" fmla="*/ 89 h 97"/>
                  <a:gd name="T64" fmla="*/ 0 w 86"/>
                  <a:gd name="T65" fmla="*/ 89 h 97"/>
                  <a:gd name="T66" fmla="*/ 3 w 86"/>
                  <a:gd name="T67" fmla="*/ 93 h 97"/>
                  <a:gd name="T68" fmla="*/ 25 w 86"/>
                  <a:gd name="T69" fmla="*/ 97 h 97"/>
                  <a:gd name="T70" fmla="*/ 32 w 86"/>
                  <a:gd name="T71" fmla="*/ 89 h 97"/>
                  <a:gd name="T72" fmla="*/ 32 w 86"/>
                  <a:gd name="T73" fmla="*/ 89 h 97"/>
                  <a:gd name="T74" fmla="*/ 35 w 86"/>
                  <a:gd name="T75" fmla="*/ 79 h 97"/>
                  <a:gd name="T76" fmla="*/ 53 w 86"/>
                  <a:gd name="T77" fmla="*/ 75 h 97"/>
                  <a:gd name="T78" fmla="*/ 53 w 86"/>
                  <a:gd name="T79" fmla="*/ 75 h 97"/>
                  <a:gd name="T80" fmla="*/ 57 w 86"/>
                  <a:gd name="T81" fmla="*/ 68 h 97"/>
                  <a:gd name="T82" fmla="*/ 64 w 86"/>
                  <a:gd name="T83" fmla="*/ 64 h 97"/>
                  <a:gd name="T84" fmla="*/ 64 w 86"/>
                  <a:gd name="T85" fmla="*/ 64 h 97"/>
                  <a:gd name="T86" fmla="*/ 43 w 86"/>
                  <a:gd name="T87" fmla="*/ 43 h 97"/>
                  <a:gd name="T88" fmla="*/ 43 w 86"/>
                  <a:gd name="T89" fmla="*/ 43 h 97"/>
                  <a:gd name="T90" fmla="*/ 57 w 86"/>
                  <a:gd name="T91" fmla="*/ 39 h 97"/>
                  <a:gd name="T92" fmla="*/ 82 w 86"/>
                  <a:gd name="T93" fmla="*/ 3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6" h="97">
                    <a:moveTo>
                      <a:pt x="82" y="32"/>
                    </a:moveTo>
                    <a:lnTo>
                      <a:pt x="86" y="28"/>
                    </a:lnTo>
                    <a:lnTo>
                      <a:pt x="82" y="0"/>
                    </a:lnTo>
                    <a:lnTo>
                      <a:pt x="64" y="10"/>
                    </a:lnTo>
                    <a:lnTo>
                      <a:pt x="53" y="14"/>
                    </a:lnTo>
                    <a:lnTo>
                      <a:pt x="35" y="25"/>
                    </a:lnTo>
                    <a:lnTo>
                      <a:pt x="32" y="25"/>
                    </a:lnTo>
                    <a:lnTo>
                      <a:pt x="28" y="25"/>
                    </a:lnTo>
                    <a:lnTo>
                      <a:pt x="28" y="21"/>
                    </a:lnTo>
                    <a:lnTo>
                      <a:pt x="25" y="21"/>
                    </a:lnTo>
                    <a:lnTo>
                      <a:pt x="21" y="18"/>
                    </a:lnTo>
                    <a:lnTo>
                      <a:pt x="18" y="14"/>
                    </a:lnTo>
                    <a:lnTo>
                      <a:pt x="18" y="14"/>
                    </a:lnTo>
                    <a:lnTo>
                      <a:pt x="14" y="14"/>
                    </a:lnTo>
                    <a:lnTo>
                      <a:pt x="14" y="21"/>
                    </a:lnTo>
                    <a:lnTo>
                      <a:pt x="14" y="21"/>
                    </a:lnTo>
                    <a:lnTo>
                      <a:pt x="14" y="25"/>
                    </a:lnTo>
                    <a:lnTo>
                      <a:pt x="14" y="25"/>
                    </a:lnTo>
                    <a:lnTo>
                      <a:pt x="10" y="28"/>
                    </a:lnTo>
                    <a:lnTo>
                      <a:pt x="10" y="32"/>
                    </a:lnTo>
                    <a:lnTo>
                      <a:pt x="14" y="36"/>
                    </a:lnTo>
                    <a:lnTo>
                      <a:pt x="10" y="39"/>
                    </a:lnTo>
                    <a:lnTo>
                      <a:pt x="10" y="43"/>
                    </a:lnTo>
                    <a:lnTo>
                      <a:pt x="10" y="43"/>
                    </a:lnTo>
                    <a:lnTo>
                      <a:pt x="10" y="43"/>
                    </a:lnTo>
                    <a:lnTo>
                      <a:pt x="10" y="50"/>
                    </a:lnTo>
                    <a:lnTo>
                      <a:pt x="10" y="50"/>
                    </a:lnTo>
                    <a:lnTo>
                      <a:pt x="7" y="57"/>
                    </a:lnTo>
                    <a:lnTo>
                      <a:pt x="7" y="64"/>
                    </a:lnTo>
                    <a:lnTo>
                      <a:pt x="3" y="82"/>
                    </a:lnTo>
                    <a:lnTo>
                      <a:pt x="0" y="86"/>
                    </a:lnTo>
                    <a:lnTo>
                      <a:pt x="0" y="89"/>
                    </a:lnTo>
                    <a:lnTo>
                      <a:pt x="0" y="89"/>
                    </a:lnTo>
                    <a:lnTo>
                      <a:pt x="3" y="93"/>
                    </a:lnTo>
                    <a:lnTo>
                      <a:pt x="25" y="97"/>
                    </a:lnTo>
                    <a:lnTo>
                      <a:pt x="32" y="89"/>
                    </a:lnTo>
                    <a:lnTo>
                      <a:pt x="32" y="89"/>
                    </a:lnTo>
                    <a:lnTo>
                      <a:pt x="35" y="79"/>
                    </a:lnTo>
                    <a:lnTo>
                      <a:pt x="53" y="75"/>
                    </a:lnTo>
                    <a:lnTo>
                      <a:pt x="53" y="75"/>
                    </a:lnTo>
                    <a:lnTo>
                      <a:pt x="57" y="68"/>
                    </a:lnTo>
                    <a:lnTo>
                      <a:pt x="64" y="64"/>
                    </a:lnTo>
                    <a:lnTo>
                      <a:pt x="64" y="64"/>
                    </a:lnTo>
                    <a:lnTo>
                      <a:pt x="43" y="43"/>
                    </a:lnTo>
                    <a:lnTo>
                      <a:pt x="43" y="43"/>
                    </a:lnTo>
                    <a:lnTo>
                      <a:pt x="57" y="39"/>
                    </a:lnTo>
                    <a:lnTo>
                      <a:pt x="82" y="3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45" name="Freeform 1071">
                <a:extLst>
                  <a:ext uri="{FF2B5EF4-FFF2-40B4-BE49-F238E27FC236}">
                    <a16:creationId xmlns:a16="http://schemas.microsoft.com/office/drawing/2014/main" id="{205C2B29-5EC1-494A-B37F-44320BE6BEB2}"/>
                  </a:ext>
                </a:extLst>
              </p:cNvPr>
              <p:cNvSpPr>
                <a:spLocks/>
              </p:cNvSpPr>
              <p:nvPr/>
            </p:nvSpPr>
            <p:spPr bwMode="auto">
              <a:xfrm>
                <a:off x="4435" y="2015"/>
                <a:ext cx="86" cy="97"/>
              </a:xfrm>
              <a:custGeom>
                <a:avLst/>
                <a:gdLst>
                  <a:gd name="T0" fmla="*/ 82 w 86"/>
                  <a:gd name="T1" fmla="*/ 32 h 97"/>
                  <a:gd name="T2" fmla="*/ 86 w 86"/>
                  <a:gd name="T3" fmla="*/ 28 h 97"/>
                  <a:gd name="T4" fmla="*/ 82 w 86"/>
                  <a:gd name="T5" fmla="*/ 0 h 97"/>
                  <a:gd name="T6" fmla="*/ 64 w 86"/>
                  <a:gd name="T7" fmla="*/ 10 h 97"/>
                  <a:gd name="T8" fmla="*/ 53 w 86"/>
                  <a:gd name="T9" fmla="*/ 14 h 97"/>
                  <a:gd name="T10" fmla="*/ 35 w 86"/>
                  <a:gd name="T11" fmla="*/ 25 h 97"/>
                  <a:gd name="T12" fmla="*/ 32 w 86"/>
                  <a:gd name="T13" fmla="*/ 25 h 97"/>
                  <a:gd name="T14" fmla="*/ 28 w 86"/>
                  <a:gd name="T15" fmla="*/ 25 h 97"/>
                  <a:gd name="T16" fmla="*/ 28 w 86"/>
                  <a:gd name="T17" fmla="*/ 21 h 97"/>
                  <a:gd name="T18" fmla="*/ 25 w 86"/>
                  <a:gd name="T19" fmla="*/ 21 h 97"/>
                  <a:gd name="T20" fmla="*/ 21 w 86"/>
                  <a:gd name="T21" fmla="*/ 18 h 97"/>
                  <a:gd name="T22" fmla="*/ 18 w 86"/>
                  <a:gd name="T23" fmla="*/ 14 h 97"/>
                  <a:gd name="T24" fmla="*/ 18 w 86"/>
                  <a:gd name="T25" fmla="*/ 14 h 97"/>
                  <a:gd name="T26" fmla="*/ 14 w 86"/>
                  <a:gd name="T27" fmla="*/ 14 h 97"/>
                  <a:gd name="T28" fmla="*/ 14 w 86"/>
                  <a:gd name="T29" fmla="*/ 21 h 97"/>
                  <a:gd name="T30" fmla="*/ 14 w 86"/>
                  <a:gd name="T31" fmla="*/ 21 h 97"/>
                  <a:gd name="T32" fmla="*/ 14 w 86"/>
                  <a:gd name="T33" fmla="*/ 25 h 97"/>
                  <a:gd name="T34" fmla="*/ 14 w 86"/>
                  <a:gd name="T35" fmla="*/ 25 h 97"/>
                  <a:gd name="T36" fmla="*/ 10 w 86"/>
                  <a:gd name="T37" fmla="*/ 28 h 97"/>
                  <a:gd name="T38" fmla="*/ 10 w 86"/>
                  <a:gd name="T39" fmla="*/ 32 h 97"/>
                  <a:gd name="T40" fmla="*/ 14 w 86"/>
                  <a:gd name="T41" fmla="*/ 36 h 97"/>
                  <a:gd name="T42" fmla="*/ 10 w 86"/>
                  <a:gd name="T43" fmla="*/ 39 h 97"/>
                  <a:gd name="T44" fmla="*/ 10 w 86"/>
                  <a:gd name="T45" fmla="*/ 43 h 97"/>
                  <a:gd name="T46" fmla="*/ 10 w 86"/>
                  <a:gd name="T47" fmla="*/ 43 h 97"/>
                  <a:gd name="T48" fmla="*/ 10 w 86"/>
                  <a:gd name="T49" fmla="*/ 43 h 97"/>
                  <a:gd name="T50" fmla="*/ 10 w 86"/>
                  <a:gd name="T51" fmla="*/ 50 h 97"/>
                  <a:gd name="T52" fmla="*/ 10 w 86"/>
                  <a:gd name="T53" fmla="*/ 50 h 97"/>
                  <a:gd name="T54" fmla="*/ 7 w 86"/>
                  <a:gd name="T55" fmla="*/ 57 h 97"/>
                  <a:gd name="T56" fmla="*/ 7 w 86"/>
                  <a:gd name="T57" fmla="*/ 64 h 97"/>
                  <a:gd name="T58" fmla="*/ 3 w 86"/>
                  <a:gd name="T59" fmla="*/ 82 h 97"/>
                  <a:gd name="T60" fmla="*/ 0 w 86"/>
                  <a:gd name="T61" fmla="*/ 86 h 97"/>
                  <a:gd name="T62" fmla="*/ 0 w 86"/>
                  <a:gd name="T63" fmla="*/ 89 h 97"/>
                  <a:gd name="T64" fmla="*/ 0 w 86"/>
                  <a:gd name="T65" fmla="*/ 89 h 97"/>
                  <a:gd name="T66" fmla="*/ 3 w 86"/>
                  <a:gd name="T67" fmla="*/ 93 h 97"/>
                  <a:gd name="T68" fmla="*/ 25 w 86"/>
                  <a:gd name="T69" fmla="*/ 97 h 97"/>
                  <a:gd name="T70" fmla="*/ 32 w 86"/>
                  <a:gd name="T71" fmla="*/ 89 h 97"/>
                  <a:gd name="T72" fmla="*/ 32 w 86"/>
                  <a:gd name="T73" fmla="*/ 89 h 97"/>
                  <a:gd name="T74" fmla="*/ 35 w 86"/>
                  <a:gd name="T75" fmla="*/ 79 h 97"/>
                  <a:gd name="T76" fmla="*/ 53 w 86"/>
                  <a:gd name="T77" fmla="*/ 75 h 97"/>
                  <a:gd name="T78" fmla="*/ 53 w 86"/>
                  <a:gd name="T79" fmla="*/ 75 h 97"/>
                  <a:gd name="T80" fmla="*/ 57 w 86"/>
                  <a:gd name="T81" fmla="*/ 68 h 97"/>
                  <a:gd name="T82" fmla="*/ 64 w 86"/>
                  <a:gd name="T83" fmla="*/ 64 h 97"/>
                  <a:gd name="T84" fmla="*/ 64 w 86"/>
                  <a:gd name="T85" fmla="*/ 64 h 97"/>
                  <a:gd name="T86" fmla="*/ 43 w 86"/>
                  <a:gd name="T87" fmla="*/ 43 h 97"/>
                  <a:gd name="T88" fmla="*/ 43 w 86"/>
                  <a:gd name="T89" fmla="*/ 43 h 97"/>
                  <a:gd name="T90" fmla="*/ 57 w 86"/>
                  <a:gd name="T91" fmla="*/ 39 h 97"/>
                  <a:gd name="T92" fmla="*/ 82 w 86"/>
                  <a:gd name="T93" fmla="*/ 3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6" h="97">
                    <a:moveTo>
                      <a:pt x="82" y="32"/>
                    </a:moveTo>
                    <a:lnTo>
                      <a:pt x="86" y="28"/>
                    </a:lnTo>
                    <a:lnTo>
                      <a:pt x="82" y="0"/>
                    </a:lnTo>
                    <a:lnTo>
                      <a:pt x="64" y="10"/>
                    </a:lnTo>
                    <a:lnTo>
                      <a:pt x="53" y="14"/>
                    </a:lnTo>
                    <a:lnTo>
                      <a:pt x="35" y="25"/>
                    </a:lnTo>
                    <a:lnTo>
                      <a:pt x="32" y="25"/>
                    </a:lnTo>
                    <a:lnTo>
                      <a:pt x="28" y="25"/>
                    </a:lnTo>
                    <a:lnTo>
                      <a:pt x="28" y="21"/>
                    </a:lnTo>
                    <a:lnTo>
                      <a:pt x="25" y="21"/>
                    </a:lnTo>
                    <a:lnTo>
                      <a:pt x="21" y="18"/>
                    </a:lnTo>
                    <a:lnTo>
                      <a:pt x="18" y="14"/>
                    </a:lnTo>
                    <a:lnTo>
                      <a:pt x="18" y="14"/>
                    </a:lnTo>
                    <a:lnTo>
                      <a:pt x="14" y="14"/>
                    </a:lnTo>
                    <a:lnTo>
                      <a:pt x="14" y="21"/>
                    </a:lnTo>
                    <a:lnTo>
                      <a:pt x="14" y="21"/>
                    </a:lnTo>
                    <a:lnTo>
                      <a:pt x="14" y="25"/>
                    </a:lnTo>
                    <a:lnTo>
                      <a:pt x="14" y="25"/>
                    </a:lnTo>
                    <a:lnTo>
                      <a:pt x="10" y="28"/>
                    </a:lnTo>
                    <a:lnTo>
                      <a:pt x="10" y="32"/>
                    </a:lnTo>
                    <a:lnTo>
                      <a:pt x="14" y="36"/>
                    </a:lnTo>
                    <a:lnTo>
                      <a:pt x="10" y="39"/>
                    </a:lnTo>
                    <a:lnTo>
                      <a:pt x="10" y="43"/>
                    </a:lnTo>
                    <a:lnTo>
                      <a:pt x="10" y="43"/>
                    </a:lnTo>
                    <a:lnTo>
                      <a:pt x="10" y="43"/>
                    </a:lnTo>
                    <a:lnTo>
                      <a:pt x="10" y="50"/>
                    </a:lnTo>
                    <a:lnTo>
                      <a:pt x="10" y="50"/>
                    </a:lnTo>
                    <a:lnTo>
                      <a:pt x="7" y="57"/>
                    </a:lnTo>
                    <a:lnTo>
                      <a:pt x="7" y="64"/>
                    </a:lnTo>
                    <a:lnTo>
                      <a:pt x="3" y="82"/>
                    </a:lnTo>
                    <a:lnTo>
                      <a:pt x="0" y="86"/>
                    </a:lnTo>
                    <a:lnTo>
                      <a:pt x="0" y="89"/>
                    </a:lnTo>
                    <a:lnTo>
                      <a:pt x="0" y="89"/>
                    </a:lnTo>
                    <a:lnTo>
                      <a:pt x="3" y="93"/>
                    </a:lnTo>
                    <a:lnTo>
                      <a:pt x="25" y="97"/>
                    </a:lnTo>
                    <a:lnTo>
                      <a:pt x="32" y="89"/>
                    </a:lnTo>
                    <a:lnTo>
                      <a:pt x="32" y="89"/>
                    </a:lnTo>
                    <a:lnTo>
                      <a:pt x="35" y="79"/>
                    </a:lnTo>
                    <a:lnTo>
                      <a:pt x="53" y="75"/>
                    </a:lnTo>
                    <a:lnTo>
                      <a:pt x="53" y="75"/>
                    </a:lnTo>
                    <a:lnTo>
                      <a:pt x="57" y="68"/>
                    </a:lnTo>
                    <a:lnTo>
                      <a:pt x="64" y="64"/>
                    </a:lnTo>
                    <a:lnTo>
                      <a:pt x="64" y="64"/>
                    </a:lnTo>
                    <a:lnTo>
                      <a:pt x="43" y="43"/>
                    </a:lnTo>
                    <a:lnTo>
                      <a:pt x="43" y="43"/>
                    </a:lnTo>
                    <a:lnTo>
                      <a:pt x="57" y="39"/>
                    </a:lnTo>
                    <a:lnTo>
                      <a:pt x="82" y="32"/>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46" name="Freeform 1072">
                <a:extLst>
                  <a:ext uri="{FF2B5EF4-FFF2-40B4-BE49-F238E27FC236}">
                    <a16:creationId xmlns:a16="http://schemas.microsoft.com/office/drawing/2014/main" id="{9CF8350A-A05B-4121-A602-C353B7BB8E81}"/>
                  </a:ext>
                </a:extLst>
              </p:cNvPr>
              <p:cNvSpPr>
                <a:spLocks/>
              </p:cNvSpPr>
              <p:nvPr/>
            </p:nvSpPr>
            <p:spPr bwMode="auto">
              <a:xfrm>
                <a:off x="6577" y="1724"/>
                <a:ext cx="122" cy="104"/>
              </a:xfrm>
              <a:custGeom>
                <a:avLst/>
                <a:gdLst>
                  <a:gd name="T0" fmla="*/ 111 w 122"/>
                  <a:gd name="T1" fmla="*/ 32 h 104"/>
                  <a:gd name="T2" fmla="*/ 111 w 122"/>
                  <a:gd name="T3" fmla="*/ 40 h 104"/>
                  <a:gd name="T4" fmla="*/ 107 w 122"/>
                  <a:gd name="T5" fmla="*/ 47 h 104"/>
                  <a:gd name="T6" fmla="*/ 111 w 122"/>
                  <a:gd name="T7" fmla="*/ 54 h 104"/>
                  <a:gd name="T8" fmla="*/ 122 w 122"/>
                  <a:gd name="T9" fmla="*/ 54 h 104"/>
                  <a:gd name="T10" fmla="*/ 114 w 122"/>
                  <a:gd name="T11" fmla="*/ 61 h 104"/>
                  <a:gd name="T12" fmla="*/ 104 w 122"/>
                  <a:gd name="T13" fmla="*/ 65 h 104"/>
                  <a:gd name="T14" fmla="*/ 100 w 122"/>
                  <a:gd name="T15" fmla="*/ 65 h 104"/>
                  <a:gd name="T16" fmla="*/ 89 w 122"/>
                  <a:gd name="T17" fmla="*/ 65 h 104"/>
                  <a:gd name="T18" fmla="*/ 75 w 122"/>
                  <a:gd name="T19" fmla="*/ 75 h 104"/>
                  <a:gd name="T20" fmla="*/ 71 w 122"/>
                  <a:gd name="T21" fmla="*/ 86 h 104"/>
                  <a:gd name="T22" fmla="*/ 61 w 122"/>
                  <a:gd name="T23" fmla="*/ 83 h 104"/>
                  <a:gd name="T24" fmla="*/ 43 w 122"/>
                  <a:gd name="T25" fmla="*/ 75 h 104"/>
                  <a:gd name="T26" fmla="*/ 32 w 122"/>
                  <a:gd name="T27" fmla="*/ 75 h 104"/>
                  <a:gd name="T28" fmla="*/ 21 w 122"/>
                  <a:gd name="T29" fmla="*/ 79 h 104"/>
                  <a:gd name="T30" fmla="*/ 14 w 122"/>
                  <a:gd name="T31" fmla="*/ 75 h 104"/>
                  <a:gd name="T32" fmla="*/ 10 w 122"/>
                  <a:gd name="T33" fmla="*/ 83 h 104"/>
                  <a:gd name="T34" fmla="*/ 25 w 122"/>
                  <a:gd name="T35" fmla="*/ 93 h 104"/>
                  <a:gd name="T36" fmla="*/ 21 w 122"/>
                  <a:gd name="T37" fmla="*/ 93 h 104"/>
                  <a:gd name="T38" fmla="*/ 14 w 122"/>
                  <a:gd name="T39" fmla="*/ 97 h 104"/>
                  <a:gd name="T40" fmla="*/ 7 w 122"/>
                  <a:gd name="T41" fmla="*/ 104 h 104"/>
                  <a:gd name="T42" fmla="*/ 3 w 122"/>
                  <a:gd name="T43" fmla="*/ 97 h 104"/>
                  <a:gd name="T44" fmla="*/ 0 w 122"/>
                  <a:gd name="T45" fmla="*/ 83 h 104"/>
                  <a:gd name="T46" fmla="*/ 3 w 122"/>
                  <a:gd name="T47" fmla="*/ 72 h 104"/>
                  <a:gd name="T48" fmla="*/ 10 w 122"/>
                  <a:gd name="T49" fmla="*/ 65 h 104"/>
                  <a:gd name="T50" fmla="*/ 10 w 122"/>
                  <a:gd name="T51" fmla="*/ 58 h 104"/>
                  <a:gd name="T52" fmla="*/ 18 w 122"/>
                  <a:gd name="T53" fmla="*/ 58 h 104"/>
                  <a:gd name="T54" fmla="*/ 28 w 122"/>
                  <a:gd name="T55" fmla="*/ 58 h 104"/>
                  <a:gd name="T56" fmla="*/ 32 w 122"/>
                  <a:gd name="T57" fmla="*/ 50 h 104"/>
                  <a:gd name="T58" fmla="*/ 36 w 122"/>
                  <a:gd name="T59" fmla="*/ 43 h 104"/>
                  <a:gd name="T60" fmla="*/ 36 w 122"/>
                  <a:gd name="T61" fmla="*/ 29 h 104"/>
                  <a:gd name="T62" fmla="*/ 36 w 122"/>
                  <a:gd name="T63" fmla="*/ 7 h 104"/>
                  <a:gd name="T64" fmla="*/ 39 w 122"/>
                  <a:gd name="T65" fmla="*/ 4 h 104"/>
                  <a:gd name="T66" fmla="*/ 46 w 122"/>
                  <a:gd name="T67" fmla="*/ 4 h 104"/>
                  <a:gd name="T68" fmla="*/ 50 w 122"/>
                  <a:gd name="T69" fmla="*/ 7 h 104"/>
                  <a:gd name="T70" fmla="*/ 64 w 122"/>
                  <a:gd name="T71" fmla="*/ 25 h 104"/>
                  <a:gd name="T72" fmla="*/ 82 w 122"/>
                  <a:gd name="T73" fmla="*/ 36 h 104"/>
                  <a:gd name="T74" fmla="*/ 93 w 122"/>
                  <a:gd name="T75" fmla="*/ 40 h 104"/>
                  <a:gd name="T76" fmla="*/ 100 w 122"/>
                  <a:gd name="T7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2" h="104">
                    <a:moveTo>
                      <a:pt x="104" y="36"/>
                    </a:moveTo>
                    <a:lnTo>
                      <a:pt x="111" y="32"/>
                    </a:lnTo>
                    <a:lnTo>
                      <a:pt x="111" y="32"/>
                    </a:lnTo>
                    <a:lnTo>
                      <a:pt x="111" y="40"/>
                    </a:lnTo>
                    <a:lnTo>
                      <a:pt x="107" y="43"/>
                    </a:lnTo>
                    <a:lnTo>
                      <a:pt x="107" y="47"/>
                    </a:lnTo>
                    <a:lnTo>
                      <a:pt x="111" y="50"/>
                    </a:lnTo>
                    <a:lnTo>
                      <a:pt x="111" y="54"/>
                    </a:lnTo>
                    <a:lnTo>
                      <a:pt x="118" y="54"/>
                    </a:lnTo>
                    <a:lnTo>
                      <a:pt x="122" y="54"/>
                    </a:lnTo>
                    <a:lnTo>
                      <a:pt x="122" y="58"/>
                    </a:lnTo>
                    <a:lnTo>
                      <a:pt x="114" y="61"/>
                    </a:lnTo>
                    <a:lnTo>
                      <a:pt x="107" y="65"/>
                    </a:lnTo>
                    <a:lnTo>
                      <a:pt x="104" y="65"/>
                    </a:lnTo>
                    <a:lnTo>
                      <a:pt x="104" y="61"/>
                    </a:lnTo>
                    <a:lnTo>
                      <a:pt x="100" y="65"/>
                    </a:lnTo>
                    <a:lnTo>
                      <a:pt x="93" y="65"/>
                    </a:lnTo>
                    <a:lnTo>
                      <a:pt x="89" y="65"/>
                    </a:lnTo>
                    <a:lnTo>
                      <a:pt x="82" y="68"/>
                    </a:lnTo>
                    <a:lnTo>
                      <a:pt x="75" y="75"/>
                    </a:lnTo>
                    <a:lnTo>
                      <a:pt x="71" y="79"/>
                    </a:lnTo>
                    <a:lnTo>
                      <a:pt x="71" y="86"/>
                    </a:lnTo>
                    <a:lnTo>
                      <a:pt x="68" y="90"/>
                    </a:lnTo>
                    <a:lnTo>
                      <a:pt x="61" y="83"/>
                    </a:lnTo>
                    <a:lnTo>
                      <a:pt x="53" y="79"/>
                    </a:lnTo>
                    <a:lnTo>
                      <a:pt x="43" y="75"/>
                    </a:lnTo>
                    <a:lnTo>
                      <a:pt x="36" y="75"/>
                    </a:lnTo>
                    <a:lnTo>
                      <a:pt x="32" y="75"/>
                    </a:lnTo>
                    <a:lnTo>
                      <a:pt x="28" y="79"/>
                    </a:lnTo>
                    <a:lnTo>
                      <a:pt x="21" y="79"/>
                    </a:lnTo>
                    <a:lnTo>
                      <a:pt x="18" y="75"/>
                    </a:lnTo>
                    <a:lnTo>
                      <a:pt x="14" y="75"/>
                    </a:lnTo>
                    <a:lnTo>
                      <a:pt x="10" y="79"/>
                    </a:lnTo>
                    <a:lnTo>
                      <a:pt x="10" y="83"/>
                    </a:lnTo>
                    <a:lnTo>
                      <a:pt x="21" y="86"/>
                    </a:lnTo>
                    <a:lnTo>
                      <a:pt x="25" y="93"/>
                    </a:lnTo>
                    <a:lnTo>
                      <a:pt x="25" y="93"/>
                    </a:lnTo>
                    <a:lnTo>
                      <a:pt x="21" y="93"/>
                    </a:lnTo>
                    <a:lnTo>
                      <a:pt x="18" y="93"/>
                    </a:lnTo>
                    <a:lnTo>
                      <a:pt x="14" y="97"/>
                    </a:lnTo>
                    <a:lnTo>
                      <a:pt x="10" y="101"/>
                    </a:lnTo>
                    <a:lnTo>
                      <a:pt x="7" y="104"/>
                    </a:lnTo>
                    <a:lnTo>
                      <a:pt x="3" y="101"/>
                    </a:lnTo>
                    <a:lnTo>
                      <a:pt x="3" y="97"/>
                    </a:lnTo>
                    <a:lnTo>
                      <a:pt x="7" y="90"/>
                    </a:lnTo>
                    <a:lnTo>
                      <a:pt x="0" y="83"/>
                    </a:lnTo>
                    <a:lnTo>
                      <a:pt x="0" y="75"/>
                    </a:lnTo>
                    <a:lnTo>
                      <a:pt x="3" y="72"/>
                    </a:lnTo>
                    <a:lnTo>
                      <a:pt x="7" y="68"/>
                    </a:lnTo>
                    <a:lnTo>
                      <a:pt x="10" y="65"/>
                    </a:lnTo>
                    <a:lnTo>
                      <a:pt x="14" y="61"/>
                    </a:lnTo>
                    <a:lnTo>
                      <a:pt x="10" y="58"/>
                    </a:lnTo>
                    <a:lnTo>
                      <a:pt x="10" y="58"/>
                    </a:lnTo>
                    <a:lnTo>
                      <a:pt x="18" y="58"/>
                    </a:lnTo>
                    <a:lnTo>
                      <a:pt x="21" y="58"/>
                    </a:lnTo>
                    <a:lnTo>
                      <a:pt x="28" y="58"/>
                    </a:lnTo>
                    <a:lnTo>
                      <a:pt x="32" y="54"/>
                    </a:lnTo>
                    <a:lnTo>
                      <a:pt x="32" y="50"/>
                    </a:lnTo>
                    <a:lnTo>
                      <a:pt x="32" y="47"/>
                    </a:lnTo>
                    <a:lnTo>
                      <a:pt x="36" y="43"/>
                    </a:lnTo>
                    <a:lnTo>
                      <a:pt x="36" y="36"/>
                    </a:lnTo>
                    <a:lnTo>
                      <a:pt x="36" y="29"/>
                    </a:lnTo>
                    <a:lnTo>
                      <a:pt x="39" y="22"/>
                    </a:lnTo>
                    <a:lnTo>
                      <a:pt x="36" y="7"/>
                    </a:lnTo>
                    <a:lnTo>
                      <a:pt x="36" y="7"/>
                    </a:lnTo>
                    <a:lnTo>
                      <a:pt x="39" y="4"/>
                    </a:lnTo>
                    <a:lnTo>
                      <a:pt x="43" y="0"/>
                    </a:lnTo>
                    <a:lnTo>
                      <a:pt x="46" y="4"/>
                    </a:lnTo>
                    <a:lnTo>
                      <a:pt x="46" y="7"/>
                    </a:lnTo>
                    <a:lnTo>
                      <a:pt x="50" y="7"/>
                    </a:lnTo>
                    <a:lnTo>
                      <a:pt x="57" y="18"/>
                    </a:lnTo>
                    <a:lnTo>
                      <a:pt x="64" y="25"/>
                    </a:lnTo>
                    <a:lnTo>
                      <a:pt x="71" y="32"/>
                    </a:lnTo>
                    <a:lnTo>
                      <a:pt x="82" y="36"/>
                    </a:lnTo>
                    <a:lnTo>
                      <a:pt x="89" y="36"/>
                    </a:lnTo>
                    <a:lnTo>
                      <a:pt x="93" y="40"/>
                    </a:lnTo>
                    <a:lnTo>
                      <a:pt x="96" y="40"/>
                    </a:lnTo>
                    <a:lnTo>
                      <a:pt x="100" y="40"/>
                    </a:lnTo>
                    <a:lnTo>
                      <a:pt x="104" y="3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47" name="Freeform 1073">
                <a:extLst>
                  <a:ext uri="{FF2B5EF4-FFF2-40B4-BE49-F238E27FC236}">
                    <a16:creationId xmlns:a16="http://schemas.microsoft.com/office/drawing/2014/main" id="{855A35DA-6B4E-42D6-8F53-90435C39E69B}"/>
                  </a:ext>
                </a:extLst>
              </p:cNvPr>
              <p:cNvSpPr>
                <a:spLocks/>
              </p:cNvSpPr>
              <p:nvPr/>
            </p:nvSpPr>
            <p:spPr bwMode="auto">
              <a:xfrm>
                <a:off x="6577" y="1724"/>
                <a:ext cx="122" cy="104"/>
              </a:xfrm>
              <a:custGeom>
                <a:avLst/>
                <a:gdLst>
                  <a:gd name="T0" fmla="*/ 111 w 122"/>
                  <a:gd name="T1" fmla="*/ 32 h 104"/>
                  <a:gd name="T2" fmla="*/ 111 w 122"/>
                  <a:gd name="T3" fmla="*/ 40 h 104"/>
                  <a:gd name="T4" fmla="*/ 107 w 122"/>
                  <a:gd name="T5" fmla="*/ 47 h 104"/>
                  <a:gd name="T6" fmla="*/ 111 w 122"/>
                  <a:gd name="T7" fmla="*/ 54 h 104"/>
                  <a:gd name="T8" fmla="*/ 122 w 122"/>
                  <a:gd name="T9" fmla="*/ 54 h 104"/>
                  <a:gd name="T10" fmla="*/ 114 w 122"/>
                  <a:gd name="T11" fmla="*/ 61 h 104"/>
                  <a:gd name="T12" fmla="*/ 104 w 122"/>
                  <a:gd name="T13" fmla="*/ 65 h 104"/>
                  <a:gd name="T14" fmla="*/ 100 w 122"/>
                  <a:gd name="T15" fmla="*/ 65 h 104"/>
                  <a:gd name="T16" fmla="*/ 89 w 122"/>
                  <a:gd name="T17" fmla="*/ 65 h 104"/>
                  <a:gd name="T18" fmla="*/ 75 w 122"/>
                  <a:gd name="T19" fmla="*/ 75 h 104"/>
                  <a:gd name="T20" fmla="*/ 71 w 122"/>
                  <a:gd name="T21" fmla="*/ 86 h 104"/>
                  <a:gd name="T22" fmla="*/ 61 w 122"/>
                  <a:gd name="T23" fmla="*/ 83 h 104"/>
                  <a:gd name="T24" fmla="*/ 43 w 122"/>
                  <a:gd name="T25" fmla="*/ 75 h 104"/>
                  <a:gd name="T26" fmla="*/ 32 w 122"/>
                  <a:gd name="T27" fmla="*/ 75 h 104"/>
                  <a:gd name="T28" fmla="*/ 21 w 122"/>
                  <a:gd name="T29" fmla="*/ 79 h 104"/>
                  <a:gd name="T30" fmla="*/ 14 w 122"/>
                  <a:gd name="T31" fmla="*/ 75 h 104"/>
                  <a:gd name="T32" fmla="*/ 10 w 122"/>
                  <a:gd name="T33" fmla="*/ 83 h 104"/>
                  <a:gd name="T34" fmla="*/ 25 w 122"/>
                  <a:gd name="T35" fmla="*/ 93 h 104"/>
                  <a:gd name="T36" fmla="*/ 21 w 122"/>
                  <a:gd name="T37" fmla="*/ 93 h 104"/>
                  <a:gd name="T38" fmla="*/ 14 w 122"/>
                  <a:gd name="T39" fmla="*/ 97 h 104"/>
                  <a:gd name="T40" fmla="*/ 7 w 122"/>
                  <a:gd name="T41" fmla="*/ 104 h 104"/>
                  <a:gd name="T42" fmla="*/ 3 w 122"/>
                  <a:gd name="T43" fmla="*/ 97 h 104"/>
                  <a:gd name="T44" fmla="*/ 0 w 122"/>
                  <a:gd name="T45" fmla="*/ 83 h 104"/>
                  <a:gd name="T46" fmla="*/ 3 w 122"/>
                  <a:gd name="T47" fmla="*/ 72 h 104"/>
                  <a:gd name="T48" fmla="*/ 10 w 122"/>
                  <a:gd name="T49" fmla="*/ 65 h 104"/>
                  <a:gd name="T50" fmla="*/ 10 w 122"/>
                  <a:gd name="T51" fmla="*/ 58 h 104"/>
                  <a:gd name="T52" fmla="*/ 18 w 122"/>
                  <a:gd name="T53" fmla="*/ 58 h 104"/>
                  <a:gd name="T54" fmla="*/ 28 w 122"/>
                  <a:gd name="T55" fmla="*/ 58 h 104"/>
                  <a:gd name="T56" fmla="*/ 32 w 122"/>
                  <a:gd name="T57" fmla="*/ 50 h 104"/>
                  <a:gd name="T58" fmla="*/ 36 w 122"/>
                  <a:gd name="T59" fmla="*/ 43 h 104"/>
                  <a:gd name="T60" fmla="*/ 36 w 122"/>
                  <a:gd name="T61" fmla="*/ 29 h 104"/>
                  <a:gd name="T62" fmla="*/ 36 w 122"/>
                  <a:gd name="T63" fmla="*/ 7 h 104"/>
                  <a:gd name="T64" fmla="*/ 39 w 122"/>
                  <a:gd name="T65" fmla="*/ 4 h 104"/>
                  <a:gd name="T66" fmla="*/ 46 w 122"/>
                  <a:gd name="T67" fmla="*/ 4 h 104"/>
                  <a:gd name="T68" fmla="*/ 50 w 122"/>
                  <a:gd name="T69" fmla="*/ 7 h 104"/>
                  <a:gd name="T70" fmla="*/ 64 w 122"/>
                  <a:gd name="T71" fmla="*/ 25 h 104"/>
                  <a:gd name="T72" fmla="*/ 82 w 122"/>
                  <a:gd name="T73" fmla="*/ 36 h 104"/>
                  <a:gd name="T74" fmla="*/ 93 w 122"/>
                  <a:gd name="T75" fmla="*/ 40 h 104"/>
                  <a:gd name="T76" fmla="*/ 100 w 122"/>
                  <a:gd name="T7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2" h="104">
                    <a:moveTo>
                      <a:pt x="104" y="36"/>
                    </a:moveTo>
                    <a:lnTo>
                      <a:pt x="111" y="32"/>
                    </a:lnTo>
                    <a:lnTo>
                      <a:pt x="111" y="32"/>
                    </a:lnTo>
                    <a:lnTo>
                      <a:pt x="111" y="40"/>
                    </a:lnTo>
                    <a:lnTo>
                      <a:pt x="107" y="43"/>
                    </a:lnTo>
                    <a:lnTo>
                      <a:pt x="107" y="47"/>
                    </a:lnTo>
                    <a:lnTo>
                      <a:pt x="111" y="50"/>
                    </a:lnTo>
                    <a:lnTo>
                      <a:pt x="111" y="54"/>
                    </a:lnTo>
                    <a:lnTo>
                      <a:pt x="118" y="54"/>
                    </a:lnTo>
                    <a:lnTo>
                      <a:pt x="122" y="54"/>
                    </a:lnTo>
                    <a:lnTo>
                      <a:pt x="122" y="58"/>
                    </a:lnTo>
                    <a:lnTo>
                      <a:pt x="114" y="61"/>
                    </a:lnTo>
                    <a:lnTo>
                      <a:pt x="107" y="65"/>
                    </a:lnTo>
                    <a:lnTo>
                      <a:pt x="104" y="65"/>
                    </a:lnTo>
                    <a:lnTo>
                      <a:pt x="104" y="61"/>
                    </a:lnTo>
                    <a:lnTo>
                      <a:pt x="100" y="65"/>
                    </a:lnTo>
                    <a:lnTo>
                      <a:pt x="93" y="65"/>
                    </a:lnTo>
                    <a:lnTo>
                      <a:pt x="89" y="65"/>
                    </a:lnTo>
                    <a:lnTo>
                      <a:pt x="82" y="68"/>
                    </a:lnTo>
                    <a:lnTo>
                      <a:pt x="75" y="75"/>
                    </a:lnTo>
                    <a:lnTo>
                      <a:pt x="71" y="79"/>
                    </a:lnTo>
                    <a:lnTo>
                      <a:pt x="71" y="86"/>
                    </a:lnTo>
                    <a:lnTo>
                      <a:pt x="68" y="90"/>
                    </a:lnTo>
                    <a:lnTo>
                      <a:pt x="61" y="83"/>
                    </a:lnTo>
                    <a:lnTo>
                      <a:pt x="53" y="79"/>
                    </a:lnTo>
                    <a:lnTo>
                      <a:pt x="43" y="75"/>
                    </a:lnTo>
                    <a:lnTo>
                      <a:pt x="36" y="75"/>
                    </a:lnTo>
                    <a:lnTo>
                      <a:pt x="32" y="75"/>
                    </a:lnTo>
                    <a:lnTo>
                      <a:pt x="28" y="79"/>
                    </a:lnTo>
                    <a:lnTo>
                      <a:pt x="21" y="79"/>
                    </a:lnTo>
                    <a:lnTo>
                      <a:pt x="18" y="75"/>
                    </a:lnTo>
                    <a:lnTo>
                      <a:pt x="14" y="75"/>
                    </a:lnTo>
                    <a:lnTo>
                      <a:pt x="10" y="79"/>
                    </a:lnTo>
                    <a:lnTo>
                      <a:pt x="10" y="83"/>
                    </a:lnTo>
                    <a:lnTo>
                      <a:pt x="21" y="86"/>
                    </a:lnTo>
                    <a:lnTo>
                      <a:pt x="25" y="93"/>
                    </a:lnTo>
                    <a:lnTo>
                      <a:pt x="25" y="93"/>
                    </a:lnTo>
                    <a:lnTo>
                      <a:pt x="21" y="93"/>
                    </a:lnTo>
                    <a:lnTo>
                      <a:pt x="18" y="93"/>
                    </a:lnTo>
                    <a:lnTo>
                      <a:pt x="14" y="97"/>
                    </a:lnTo>
                    <a:lnTo>
                      <a:pt x="10" y="101"/>
                    </a:lnTo>
                    <a:lnTo>
                      <a:pt x="7" y="104"/>
                    </a:lnTo>
                    <a:lnTo>
                      <a:pt x="3" y="101"/>
                    </a:lnTo>
                    <a:lnTo>
                      <a:pt x="3" y="97"/>
                    </a:lnTo>
                    <a:lnTo>
                      <a:pt x="7" y="90"/>
                    </a:lnTo>
                    <a:lnTo>
                      <a:pt x="0" y="83"/>
                    </a:lnTo>
                    <a:lnTo>
                      <a:pt x="0" y="75"/>
                    </a:lnTo>
                    <a:lnTo>
                      <a:pt x="3" y="72"/>
                    </a:lnTo>
                    <a:lnTo>
                      <a:pt x="7" y="68"/>
                    </a:lnTo>
                    <a:lnTo>
                      <a:pt x="10" y="65"/>
                    </a:lnTo>
                    <a:lnTo>
                      <a:pt x="14" y="61"/>
                    </a:lnTo>
                    <a:lnTo>
                      <a:pt x="10" y="58"/>
                    </a:lnTo>
                    <a:lnTo>
                      <a:pt x="10" y="58"/>
                    </a:lnTo>
                    <a:lnTo>
                      <a:pt x="18" y="58"/>
                    </a:lnTo>
                    <a:lnTo>
                      <a:pt x="21" y="58"/>
                    </a:lnTo>
                    <a:lnTo>
                      <a:pt x="28" y="58"/>
                    </a:lnTo>
                    <a:lnTo>
                      <a:pt x="32" y="54"/>
                    </a:lnTo>
                    <a:lnTo>
                      <a:pt x="32" y="50"/>
                    </a:lnTo>
                    <a:lnTo>
                      <a:pt x="32" y="47"/>
                    </a:lnTo>
                    <a:lnTo>
                      <a:pt x="36" y="43"/>
                    </a:lnTo>
                    <a:lnTo>
                      <a:pt x="36" y="36"/>
                    </a:lnTo>
                    <a:lnTo>
                      <a:pt x="36" y="29"/>
                    </a:lnTo>
                    <a:lnTo>
                      <a:pt x="39" y="22"/>
                    </a:lnTo>
                    <a:lnTo>
                      <a:pt x="36" y="7"/>
                    </a:lnTo>
                    <a:lnTo>
                      <a:pt x="36" y="7"/>
                    </a:lnTo>
                    <a:lnTo>
                      <a:pt x="39" y="4"/>
                    </a:lnTo>
                    <a:lnTo>
                      <a:pt x="43" y="0"/>
                    </a:lnTo>
                    <a:lnTo>
                      <a:pt x="46" y="4"/>
                    </a:lnTo>
                    <a:lnTo>
                      <a:pt x="46" y="7"/>
                    </a:lnTo>
                    <a:lnTo>
                      <a:pt x="50" y="7"/>
                    </a:lnTo>
                    <a:lnTo>
                      <a:pt x="57" y="18"/>
                    </a:lnTo>
                    <a:lnTo>
                      <a:pt x="64" y="25"/>
                    </a:lnTo>
                    <a:lnTo>
                      <a:pt x="71" y="32"/>
                    </a:lnTo>
                    <a:lnTo>
                      <a:pt x="82" y="36"/>
                    </a:lnTo>
                    <a:lnTo>
                      <a:pt x="89" y="36"/>
                    </a:lnTo>
                    <a:lnTo>
                      <a:pt x="93" y="40"/>
                    </a:lnTo>
                    <a:lnTo>
                      <a:pt x="96" y="40"/>
                    </a:lnTo>
                    <a:lnTo>
                      <a:pt x="100" y="40"/>
                    </a:lnTo>
                    <a:lnTo>
                      <a:pt x="104" y="36"/>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48" name="Freeform 1074">
                <a:extLst>
                  <a:ext uri="{FF2B5EF4-FFF2-40B4-BE49-F238E27FC236}">
                    <a16:creationId xmlns:a16="http://schemas.microsoft.com/office/drawing/2014/main" id="{032E2ECA-D3C7-4E83-93D5-67FA5B5C81BF}"/>
                  </a:ext>
                </a:extLst>
              </p:cNvPr>
              <p:cNvSpPr>
                <a:spLocks/>
              </p:cNvSpPr>
              <p:nvPr/>
            </p:nvSpPr>
            <p:spPr bwMode="auto">
              <a:xfrm>
                <a:off x="6394" y="1825"/>
                <a:ext cx="229" cy="190"/>
              </a:xfrm>
              <a:custGeom>
                <a:avLst/>
                <a:gdLst>
                  <a:gd name="T0" fmla="*/ 215 w 229"/>
                  <a:gd name="T1" fmla="*/ 3 h 190"/>
                  <a:gd name="T2" fmla="*/ 219 w 229"/>
                  <a:gd name="T3" fmla="*/ 25 h 190"/>
                  <a:gd name="T4" fmla="*/ 226 w 229"/>
                  <a:gd name="T5" fmla="*/ 39 h 190"/>
                  <a:gd name="T6" fmla="*/ 226 w 229"/>
                  <a:gd name="T7" fmla="*/ 53 h 190"/>
                  <a:gd name="T8" fmla="*/ 222 w 229"/>
                  <a:gd name="T9" fmla="*/ 61 h 190"/>
                  <a:gd name="T10" fmla="*/ 211 w 229"/>
                  <a:gd name="T11" fmla="*/ 75 h 190"/>
                  <a:gd name="T12" fmla="*/ 208 w 229"/>
                  <a:gd name="T13" fmla="*/ 89 h 190"/>
                  <a:gd name="T14" fmla="*/ 208 w 229"/>
                  <a:gd name="T15" fmla="*/ 107 h 190"/>
                  <a:gd name="T16" fmla="*/ 201 w 229"/>
                  <a:gd name="T17" fmla="*/ 125 h 190"/>
                  <a:gd name="T18" fmla="*/ 204 w 229"/>
                  <a:gd name="T19" fmla="*/ 136 h 190"/>
                  <a:gd name="T20" fmla="*/ 193 w 229"/>
                  <a:gd name="T21" fmla="*/ 150 h 190"/>
                  <a:gd name="T22" fmla="*/ 186 w 229"/>
                  <a:gd name="T23" fmla="*/ 143 h 190"/>
                  <a:gd name="T24" fmla="*/ 183 w 229"/>
                  <a:gd name="T25" fmla="*/ 139 h 190"/>
                  <a:gd name="T26" fmla="*/ 179 w 229"/>
                  <a:gd name="T27" fmla="*/ 150 h 190"/>
                  <a:gd name="T28" fmla="*/ 168 w 229"/>
                  <a:gd name="T29" fmla="*/ 150 h 190"/>
                  <a:gd name="T30" fmla="*/ 165 w 229"/>
                  <a:gd name="T31" fmla="*/ 161 h 190"/>
                  <a:gd name="T32" fmla="*/ 161 w 229"/>
                  <a:gd name="T33" fmla="*/ 150 h 190"/>
                  <a:gd name="T34" fmla="*/ 151 w 229"/>
                  <a:gd name="T35" fmla="*/ 165 h 190"/>
                  <a:gd name="T36" fmla="*/ 133 w 229"/>
                  <a:gd name="T37" fmla="*/ 161 h 190"/>
                  <a:gd name="T38" fmla="*/ 133 w 229"/>
                  <a:gd name="T39" fmla="*/ 161 h 190"/>
                  <a:gd name="T40" fmla="*/ 125 w 229"/>
                  <a:gd name="T41" fmla="*/ 161 h 190"/>
                  <a:gd name="T42" fmla="*/ 118 w 229"/>
                  <a:gd name="T43" fmla="*/ 154 h 190"/>
                  <a:gd name="T44" fmla="*/ 122 w 229"/>
                  <a:gd name="T45" fmla="*/ 172 h 190"/>
                  <a:gd name="T46" fmla="*/ 115 w 229"/>
                  <a:gd name="T47" fmla="*/ 172 h 190"/>
                  <a:gd name="T48" fmla="*/ 111 w 229"/>
                  <a:gd name="T49" fmla="*/ 175 h 190"/>
                  <a:gd name="T50" fmla="*/ 93 w 229"/>
                  <a:gd name="T51" fmla="*/ 186 h 190"/>
                  <a:gd name="T52" fmla="*/ 86 w 229"/>
                  <a:gd name="T53" fmla="*/ 175 h 190"/>
                  <a:gd name="T54" fmla="*/ 93 w 229"/>
                  <a:gd name="T55" fmla="*/ 165 h 190"/>
                  <a:gd name="T56" fmla="*/ 86 w 229"/>
                  <a:gd name="T57" fmla="*/ 161 h 190"/>
                  <a:gd name="T58" fmla="*/ 72 w 229"/>
                  <a:gd name="T59" fmla="*/ 161 h 190"/>
                  <a:gd name="T60" fmla="*/ 57 w 229"/>
                  <a:gd name="T61" fmla="*/ 165 h 190"/>
                  <a:gd name="T62" fmla="*/ 50 w 229"/>
                  <a:gd name="T63" fmla="*/ 168 h 190"/>
                  <a:gd name="T64" fmla="*/ 36 w 229"/>
                  <a:gd name="T65" fmla="*/ 172 h 190"/>
                  <a:gd name="T66" fmla="*/ 25 w 229"/>
                  <a:gd name="T67" fmla="*/ 179 h 190"/>
                  <a:gd name="T68" fmla="*/ 18 w 229"/>
                  <a:gd name="T69" fmla="*/ 175 h 190"/>
                  <a:gd name="T70" fmla="*/ 7 w 229"/>
                  <a:gd name="T71" fmla="*/ 179 h 190"/>
                  <a:gd name="T72" fmla="*/ 0 w 229"/>
                  <a:gd name="T73" fmla="*/ 172 h 190"/>
                  <a:gd name="T74" fmla="*/ 14 w 229"/>
                  <a:gd name="T75" fmla="*/ 165 h 190"/>
                  <a:gd name="T76" fmla="*/ 29 w 229"/>
                  <a:gd name="T77" fmla="*/ 154 h 190"/>
                  <a:gd name="T78" fmla="*/ 39 w 229"/>
                  <a:gd name="T79" fmla="*/ 143 h 190"/>
                  <a:gd name="T80" fmla="*/ 57 w 229"/>
                  <a:gd name="T81" fmla="*/ 143 h 190"/>
                  <a:gd name="T82" fmla="*/ 82 w 229"/>
                  <a:gd name="T83" fmla="*/ 139 h 190"/>
                  <a:gd name="T84" fmla="*/ 90 w 229"/>
                  <a:gd name="T85" fmla="*/ 139 h 190"/>
                  <a:gd name="T86" fmla="*/ 100 w 229"/>
                  <a:gd name="T87" fmla="*/ 139 h 190"/>
                  <a:gd name="T88" fmla="*/ 111 w 229"/>
                  <a:gd name="T89" fmla="*/ 122 h 190"/>
                  <a:gd name="T90" fmla="*/ 122 w 229"/>
                  <a:gd name="T91" fmla="*/ 104 h 190"/>
                  <a:gd name="T92" fmla="*/ 133 w 229"/>
                  <a:gd name="T93" fmla="*/ 96 h 190"/>
                  <a:gd name="T94" fmla="*/ 125 w 229"/>
                  <a:gd name="T95" fmla="*/ 104 h 190"/>
                  <a:gd name="T96" fmla="*/ 125 w 229"/>
                  <a:gd name="T97" fmla="*/ 114 h 190"/>
                  <a:gd name="T98" fmla="*/ 136 w 229"/>
                  <a:gd name="T99" fmla="*/ 107 h 190"/>
                  <a:gd name="T100" fmla="*/ 154 w 229"/>
                  <a:gd name="T101" fmla="*/ 100 h 190"/>
                  <a:gd name="T102" fmla="*/ 165 w 229"/>
                  <a:gd name="T103" fmla="*/ 86 h 190"/>
                  <a:gd name="T104" fmla="*/ 176 w 229"/>
                  <a:gd name="T105" fmla="*/ 78 h 190"/>
                  <a:gd name="T106" fmla="*/ 183 w 229"/>
                  <a:gd name="T107" fmla="*/ 64 h 190"/>
                  <a:gd name="T108" fmla="*/ 186 w 229"/>
                  <a:gd name="T109" fmla="*/ 50 h 190"/>
                  <a:gd name="T110" fmla="*/ 186 w 229"/>
                  <a:gd name="T111" fmla="*/ 39 h 190"/>
                  <a:gd name="T112" fmla="*/ 186 w 229"/>
                  <a:gd name="T113" fmla="*/ 32 h 190"/>
                  <a:gd name="T114" fmla="*/ 190 w 229"/>
                  <a:gd name="T115" fmla="*/ 17 h 190"/>
                  <a:gd name="T116" fmla="*/ 197 w 229"/>
                  <a:gd name="T117" fmla="*/ 7 h 190"/>
                  <a:gd name="T118" fmla="*/ 201 w 229"/>
                  <a:gd name="T119" fmla="*/ 17 h 190"/>
                  <a:gd name="T120" fmla="*/ 208 w 229"/>
                  <a:gd name="T121" fmla="*/ 14 h 190"/>
                  <a:gd name="T122" fmla="*/ 208 w 229"/>
                  <a:gd name="T123" fmla="*/ 7 h 190"/>
                  <a:gd name="T124" fmla="*/ 204 w 229"/>
                  <a:gd name="T125"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190">
                    <a:moveTo>
                      <a:pt x="208" y="3"/>
                    </a:moveTo>
                    <a:lnTo>
                      <a:pt x="215" y="3"/>
                    </a:lnTo>
                    <a:lnTo>
                      <a:pt x="215" y="3"/>
                    </a:lnTo>
                    <a:lnTo>
                      <a:pt x="215" y="14"/>
                    </a:lnTo>
                    <a:lnTo>
                      <a:pt x="215" y="17"/>
                    </a:lnTo>
                    <a:lnTo>
                      <a:pt x="219" y="25"/>
                    </a:lnTo>
                    <a:lnTo>
                      <a:pt x="222" y="28"/>
                    </a:lnTo>
                    <a:lnTo>
                      <a:pt x="222" y="32"/>
                    </a:lnTo>
                    <a:lnTo>
                      <a:pt x="226" y="39"/>
                    </a:lnTo>
                    <a:lnTo>
                      <a:pt x="229" y="46"/>
                    </a:lnTo>
                    <a:lnTo>
                      <a:pt x="229" y="50"/>
                    </a:lnTo>
                    <a:lnTo>
                      <a:pt x="226" y="53"/>
                    </a:lnTo>
                    <a:lnTo>
                      <a:pt x="226" y="57"/>
                    </a:lnTo>
                    <a:lnTo>
                      <a:pt x="222" y="61"/>
                    </a:lnTo>
                    <a:lnTo>
                      <a:pt x="222" y="61"/>
                    </a:lnTo>
                    <a:lnTo>
                      <a:pt x="219" y="71"/>
                    </a:lnTo>
                    <a:lnTo>
                      <a:pt x="219" y="75"/>
                    </a:lnTo>
                    <a:lnTo>
                      <a:pt x="211" y="75"/>
                    </a:lnTo>
                    <a:lnTo>
                      <a:pt x="208" y="78"/>
                    </a:lnTo>
                    <a:lnTo>
                      <a:pt x="204" y="86"/>
                    </a:lnTo>
                    <a:lnTo>
                      <a:pt x="208" y="89"/>
                    </a:lnTo>
                    <a:lnTo>
                      <a:pt x="208" y="96"/>
                    </a:lnTo>
                    <a:lnTo>
                      <a:pt x="208" y="104"/>
                    </a:lnTo>
                    <a:lnTo>
                      <a:pt x="208" y="107"/>
                    </a:lnTo>
                    <a:lnTo>
                      <a:pt x="204" y="111"/>
                    </a:lnTo>
                    <a:lnTo>
                      <a:pt x="201" y="118"/>
                    </a:lnTo>
                    <a:lnTo>
                      <a:pt x="201" y="125"/>
                    </a:lnTo>
                    <a:lnTo>
                      <a:pt x="201" y="132"/>
                    </a:lnTo>
                    <a:lnTo>
                      <a:pt x="201" y="136"/>
                    </a:lnTo>
                    <a:lnTo>
                      <a:pt x="204" y="136"/>
                    </a:lnTo>
                    <a:lnTo>
                      <a:pt x="201" y="139"/>
                    </a:lnTo>
                    <a:lnTo>
                      <a:pt x="197" y="143"/>
                    </a:lnTo>
                    <a:lnTo>
                      <a:pt x="193" y="150"/>
                    </a:lnTo>
                    <a:lnTo>
                      <a:pt x="183" y="157"/>
                    </a:lnTo>
                    <a:lnTo>
                      <a:pt x="183" y="154"/>
                    </a:lnTo>
                    <a:lnTo>
                      <a:pt x="186" y="143"/>
                    </a:lnTo>
                    <a:lnTo>
                      <a:pt x="186" y="143"/>
                    </a:lnTo>
                    <a:lnTo>
                      <a:pt x="190" y="139"/>
                    </a:lnTo>
                    <a:lnTo>
                      <a:pt x="183" y="139"/>
                    </a:lnTo>
                    <a:lnTo>
                      <a:pt x="183" y="143"/>
                    </a:lnTo>
                    <a:lnTo>
                      <a:pt x="179" y="147"/>
                    </a:lnTo>
                    <a:lnTo>
                      <a:pt x="179" y="150"/>
                    </a:lnTo>
                    <a:lnTo>
                      <a:pt x="176" y="147"/>
                    </a:lnTo>
                    <a:lnTo>
                      <a:pt x="172" y="147"/>
                    </a:lnTo>
                    <a:lnTo>
                      <a:pt x="168" y="150"/>
                    </a:lnTo>
                    <a:lnTo>
                      <a:pt x="168" y="161"/>
                    </a:lnTo>
                    <a:lnTo>
                      <a:pt x="165" y="161"/>
                    </a:lnTo>
                    <a:lnTo>
                      <a:pt x="165" y="161"/>
                    </a:lnTo>
                    <a:lnTo>
                      <a:pt x="161" y="157"/>
                    </a:lnTo>
                    <a:lnTo>
                      <a:pt x="161" y="154"/>
                    </a:lnTo>
                    <a:lnTo>
                      <a:pt x="161" y="150"/>
                    </a:lnTo>
                    <a:lnTo>
                      <a:pt x="158" y="154"/>
                    </a:lnTo>
                    <a:lnTo>
                      <a:pt x="154" y="157"/>
                    </a:lnTo>
                    <a:lnTo>
                      <a:pt x="151" y="165"/>
                    </a:lnTo>
                    <a:lnTo>
                      <a:pt x="151" y="165"/>
                    </a:lnTo>
                    <a:lnTo>
                      <a:pt x="143" y="161"/>
                    </a:lnTo>
                    <a:lnTo>
                      <a:pt x="133" y="161"/>
                    </a:lnTo>
                    <a:lnTo>
                      <a:pt x="129" y="165"/>
                    </a:lnTo>
                    <a:lnTo>
                      <a:pt x="129" y="161"/>
                    </a:lnTo>
                    <a:lnTo>
                      <a:pt x="133" y="161"/>
                    </a:lnTo>
                    <a:lnTo>
                      <a:pt x="125" y="157"/>
                    </a:lnTo>
                    <a:lnTo>
                      <a:pt x="125" y="157"/>
                    </a:lnTo>
                    <a:lnTo>
                      <a:pt x="125" y="161"/>
                    </a:lnTo>
                    <a:lnTo>
                      <a:pt x="122" y="157"/>
                    </a:lnTo>
                    <a:lnTo>
                      <a:pt x="122" y="154"/>
                    </a:lnTo>
                    <a:lnTo>
                      <a:pt x="118" y="154"/>
                    </a:lnTo>
                    <a:lnTo>
                      <a:pt x="115" y="161"/>
                    </a:lnTo>
                    <a:lnTo>
                      <a:pt x="122" y="168"/>
                    </a:lnTo>
                    <a:lnTo>
                      <a:pt x="122" y="172"/>
                    </a:lnTo>
                    <a:lnTo>
                      <a:pt x="118" y="168"/>
                    </a:lnTo>
                    <a:lnTo>
                      <a:pt x="118" y="172"/>
                    </a:lnTo>
                    <a:lnTo>
                      <a:pt x="115" y="172"/>
                    </a:lnTo>
                    <a:lnTo>
                      <a:pt x="111" y="172"/>
                    </a:lnTo>
                    <a:lnTo>
                      <a:pt x="111" y="175"/>
                    </a:lnTo>
                    <a:lnTo>
                      <a:pt x="111" y="175"/>
                    </a:lnTo>
                    <a:lnTo>
                      <a:pt x="104" y="186"/>
                    </a:lnTo>
                    <a:lnTo>
                      <a:pt x="100" y="190"/>
                    </a:lnTo>
                    <a:lnTo>
                      <a:pt x="93" y="186"/>
                    </a:lnTo>
                    <a:lnTo>
                      <a:pt x="93" y="183"/>
                    </a:lnTo>
                    <a:lnTo>
                      <a:pt x="90" y="179"/>
                    </a:lnTo>
                    <a:lnTo>
                      <a:pt x="86" y="175"/>
                    </a:lnTo>
                    <a:lnTo>
                      <a:pt x="86" y="172"/>
                    </a:lnTo>
                    <a:lnTo>
                      <a:pt x="90" y="168"/>
                    </a:lnTo>
                    <a:lnTo>
                      <a:pt x="93" y="165"/>
                    </a:lnTo>
                    <a:lnTo>
                      <a:pt x="93" y="161"/>
                    </a:lnTo>
                    <a:lnTo>
                      <a:pt x="93" y="161"/>
                    </a:lnTo>
                    <a:lnTo>
                      <a:pt x="86" y="161"/>
                    </a:lnTo>
                    <a:lnTo>
                      <a:pt x="82" y="161"/>
                    </a:lnTo>
                    <a:lnTo>
                      <a:pt x="75" y="161"/>
                    </a:lnTo>
                    <a:lnTo>
                      <a:pt x="72" y="161"/>
                    </a:lnTo>
                    <a:lnTo>
                      <a:pt x="68" y="165"/>
                    </a:lnTo>
                    <a:lnTo>
                      <a:pt x="61" y="165"/>
                    </a:lnTo>
                    <a:lnTo>
                      <a:pt x="57" y="165"/>
                    </a:lnTo>
                    <a:lnTo>
                      <a:pt x="54" y="165"/>
                    </a:lnTo>
                    <a:lnTo>
                      <a:pt x="54" y="165"/>
                    </a:lnTo>
                    <a:lnTo>
                      <a:pt x="50" y="168"/>
                    </a:lnTo>
                    <a:lnTo>
                      <a:pt x="47" y="168"/>
                    </a:lnTo>
                    <a:lnTo>
                      <a:pt x="47" y="168"/>
                    </a:lnTo>
                    <a:lnTo>
                      <a:pt x="36" y="172"/>
                    </a:lnTo>
                    <a:lnTo>
                      <a:pt x="32" y="168"/>
                    </a:lnTo>
                    <a:lnTo>
                      <a:pt x="29" y="168"/>
                    </a:lnTo>
                    <a:lnTo>
                      <a:pt x="25" y="179"/>
                    </a:lnTo>
                    <a:lnTo>
                      <a:pt x="25" y="179"/>
                    </a:lnTo>
                    <a:lnTo>
                      <a:pt x="18" y="179"/>
                    </a:lnTo>
                    <a:lnTo>
                      <a:pt x="18" y="175"/>
                    </a:lnTo>
                    <a:lnTo>
                      <a:pt x="11" y="179"/>
                    </a:lnTo>
                    <a:lnTo>
                      <a:pt x="11" y="179"/>
                    </a:lnTo>
                    <a:lnTo>
                      <a:pt x="7" y="179"/>
                    </a:lnTo>
                    <a:lnTo>
                      <a:pt x="4" y="175"/>
                    </a:lnTo>
                    <a:lnTo>
                      <a:pt x="0" y="175"/>
                    </a:lnTo>
                    <a:lnTo>
                      <a:pt x="0" y="172"/>
                    </a:lnTo>
                    <a:lnTo>
                      <a:pt x="0" y="168"/>
                    </a:lnTo>
                    <a:lnTo>
                      <a:pt x="11" y="168"/>
                    </a:lnTo>
                    <a:lnTo>
                      <a:pt x="14" y="165"/>
                    </a:lnTo>
                    <a:lnTo>
                      <a:pt x="18" y="161"/>
                    </a:lnTo>
                    <a:lnTo>
                      <a:pt x="25" y="157"/>
                    </a:lnTo>
                    <a:lnTo>
                      <a:pt x="29" y="154"/>
                    </a:lnTo>
                    <a:lnTo>
                      <a:pt x="32" y="150"/>
                    </a:lnTo>
                    <a:lnTo>
                      <a:pt x="36" y="143"/>
                    </a:lnTo>
                    <a:lnTo>
                      <a:pt x="39" y="143"/>
                    </a:lnTo>
                    <a:lnTo>
                      <a:pt x="43" y="139"/>
                    </a:lnTo>
                    <a:lnTo>
                      <a:pt x="50" y="143"/>
                    </a:lnTo>
                    <a:lnTo>
                      <a:pt x="57" y="143"/>
                    </a:lnTo>
                    <a:lnTo>
                      <a:pt x="65" y="143"/>
                    </a:lnTo>
                    <a:lnTo>
                      <a:pt x="79" y="139"/>
                    </a:lnTo>
                    <a:lnTo>
                      <a:pt x="82" y="139"/>
                    </a:lnTo>
                    <a:lnTo>
                      <a:pt x="86" y="136"/>
                    </a:lnTo>
                    <a:lnTo>
                      <a:pt x="90" y="136"/>
                    </a:lnTo>
                    <a:lnTo>
                      <a:pt x="90" y="139"/>
                    </a:lnTo>
                    <a:lnTo>
                      <a:pt x="97" y="143"/>
                    </a:lnTo>
                    <a:lnTo>
                      <a:pt x="100" y="143"/>
                    </a:lnTo>
                    <a:lnTo>
                      <a:pt x="100" y="139"/>
                    </a:lnTo>
                    <a:lnTo>
                      <a:pt x="104" y="136"/>
                    </a:lnTo>
                    <a:lnTo>
                      <a:pt x="108" y="125"/>
                    </a:lnTo>
                    <a:lnTo>
                      <a:pt x="111" y="122"/>
                    </a:lnTo>
                    <a:lnTo>
                      <a:pt x="118" y="114"/>
                    </a:lnTo>
                    <a:lnTo>
                      <a:pt x="118" y="107"/>
                    </a:lnTo>
                    <a:lnTo>
                      <a:pt x="122" y="104"/>
                    </a:lnTo>
                    <a:lnTo>
                      <a:pt x="122" y="100"/>
                    </a:lnTo>
                    <a:lnTo>
                      <a:pt x="129" y="96"/>
                    </a:lnTo>
                    <a:lnTo>
                      <a:pt x="133" y="96"/>
                    </a:lnTo>
                    <a:lnTo>
                      <a:pt x="129" y="100"/>
                    </a:lnTo>
                    <a:lnTo>
                      <a:pt x="129" y="100"/>
                    </a:lnTo>
                    <a:lnTo>
                      <a:pt x="125" y="104"/>
                    </a:lnTo>
                    <a:lnTo>
                      <a:pt x="125" y="104"/>
                    </a:lnTo>
                    <a:lnTo>
                      <a:pt x="125" y="107"/>
                    </a:lnTo>
                    <a:lnTo>
                      <a:pt x="125" y="114"/>
                    </a:lnTo>
                    <a:lnTo>
                      <a:pt x="129" y="114"/>
                    </a:lnTo>
                    <a:lnTo>
                      <a:pt x="133" y="111"/>
                    </a:lnTo>
                    <a:lnTo>
                      <a:pt x="136" y="107"/>
                    </a:lnTo>
                    <a:lnTo>
                      <a:pt x="140" y="107"/>
                    </a:lnTo>
                    <a:lnTo>
                      <a:pt x="147" y="104"/>
                    </a:lnTo>
                    <a:lnTo>
                      <a:pt x="154" y="100"/>
                    </a:lnTo>
                    <a:lnTo>
                      <a:pt x="158" y="96"/>
                    </a:lnTo>
                    <a:lnTo>
                      <a:pt x="161" y="93"/>
                    </a:lnTo>
                    <a:lnTo>
                      <a:pt x="165" y="86"/>
                    </a:lnTo>
                    <a:lnTo>
                      <a:pt x="168" y="82"/>
                    </a:lnTo>
                    <a:lnTo>
                      <a:pt x="172" y="82"/>
                    </a:lnTo>
                    <a:lnTo>
                      <a:pt x="176" y="78"/>
                    </a:lnTo>
                    <a:lnTo>
                      <a:pt x="176" y="75"/>
                    </a:lnTo>
                    <a:lnTo>
                      <a:pt x="176" y="71"/>
                    </a:lnTo>
                    <a:lnTo>
                      <a:pt x="183" y="64"/>
                    </a:lnTo>
                    <a:lnTo>
                      <a:pt x="183" y="61"/>
                    </a:lnTo>
                    <a:lnTo>
                      <a:pt x="183" y="57"/>
                    </a:lnTo>
                    <a:lnTo>
                      <a:pt x="186" y="50"/>
                    </a:lnTo>
                    <a:lnTo>
                      <a:pt x="186" y="46"/>
                    </a:lnTo>
                    <a:lnTo>
                      <a:pt x="186" y="43"/>
                    </a:lnTo>
                    <a:lnTo>
                      <a:pt x="186" y="39"/>
                    </a:lnTo>
                    <a:lnTo>
                      <a:pt x="179" y="39"/>
                    </a:lnTo>
                    <a:lnTo>
                      <a:pt x="183" y="35"/>
                    </a:lnTo>
                    <a:lnTo>
                      <a:pt x="186" y="32"/>
                    </a:lnTo>
                    <a:lnTo>
                      <a:pt x="186" y="21"/>
                    </a:lnTo>
                    <a:lnTo>
                      <a:pt x="186" y="17"/>
                    </a:lnTo>
                    <a:lnTo>
                      <a:pt x="190" y="17"/>
                    </a:lnTo>
                    <a:lnTo>
                      <a:pt x="190" y="10"/>
                    </a:lnTo>
                    <a:lnTo>
                      <a:pt x="193" y="7"/>
                    </a:lnTo>
                    <a:lnTo>
                      <a:pt x="197" y="7"/>
                    </a:lnTo>
                    <a:lnTo>
                      <a:pt x="197" y="10"/>
                    </a:lnTo>
                    <a:lnTo>
                      <a:pt x="201" y="14"/>
                    </a:lnTo>
                    <a:lnTo>
                      <a:pt x="201" y="17"/>
                    </a:lnTo>
                    <a:lnTo>
                      <a:pt x="204" y="14"/>
                    </a:lnTo>
                    <a:lnTo>
                      <a:pt x="208" y="14"/>
                    </a:lnTo>
                    <a:lnTo>
                      <a:pt x="208" y="14"/>
                    </a:lnTo>
                    <a:lnTo>
                      <a:pt x="211" y="10"/>
                    </a:lnTo>
                    <a:lnTo>
                      <a:pt x="211" y="7"/>
                    </a:lnTo>
                    <a:lnTo>
                      <a:pt x="208" y="7"/>
                    </a:lnTo>
                    <a:lnTo>
                      <a:pt x="204" y="7"/>
                    </a:lnTo>
                    <a:lnTo>
                      <a:pt x="201" y="3"/>
                    </a:lnTo>
                    <a:lnTo>
                      <a:pt x="204" y="0"/>
                    </a:lnTo>
                    <a:lnTo>
                      <a:pt x="204" y="0"/>
                    </a:lnTo>
                    <a:lnTo>
                      <a:pt x="208"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49" name="Freeform 1075">
                <a:extLst>
                  <a:ext uri="{FF2B5EF4-FFF2-40B4-BE49-F238E27FC236}">
                    <a16:creationId xmlns:a16="http://schemas.microsoft.com/office/drawing/2014/main" id="{B8107AA0-2E9F-46DA-A5C8-A01BD9B7E22A}"/>
                  </a:ext>
                </a:extLst>
              </p:cNvPr>
              <p:cNvSpPr>
                <a:spLocks/>
              </p:cNvSpPr>
              <p:nvPr/>
            </p:nvSpPr>
            <p:spPr bwMode="auto">
              <a:xfrm>
                <a:off x="6394" y="1825"/>
                <a:ext cx="229" cy="190"/>
              </a:xfrm>
              <a:custGeom>
                <a:avLst/>
                <a:gdLst>
                  <a:gd name="T0" fmla="*/ 215 w 229"/>
                  <a:gd name="T1" fmla="*/ 3 h 190"/>
                  <a:gd name="T2" fmla="*/ 219 w 229"/>
                  <a:gd name="T3" fmla="*/ 25 h 190"/>
                  <a:gd name="T4" fmla="*/ 226 w 229"/>
                  <a:gd name="T5" fmla="*/ 39 h 190"/>
                  <a:gd name="T6" fmla="*/ 226 w 229"/>
                  <a:gd name="T7" fmla="*/ 53 h 190"/>
                  <a:gd name="T8" fmla="*/ 222 w 229"/>
                  <a:gd name="T9" fmla="*/ 61 h 190"/>
                  <a:gd name="T10" fmla="*/ 211 w 229"/>
                  <a:gd name="T11" fmla="*/ 75 h 190"/>
                  <a:gd name="T12" fmla="*/ 208 w 229"/>
                  <a:gd name="T13" fmla="*/ 89 h 190"/>
                  <a:gd name="T14" fmla="*/ 208 w 229"/>
                  <a:gd name="T15" fmla="*/ 107 h 190"/>
                  <a:gd name="T16" fmla="*/ 201 w 229"/>
                  <a:gd name="T17" fmla="*/ 125 h 190"/>
                  <a:gd name="T18" fmla="*/ 204 w 229"/>
                  <a:gd name="T19" fmla="*/ 136 h 190"/>
                  <a:gd name="T20" fmla="*/ 193 w 229"/>
                  <a:gd name="T21" fmla="*/ 150 h 190"/>
                  <a:gd name="T22" fmla="*/ 186 w 229"/>
                  <a:gd name="T23" fmla="*/ 143 h 190"/>
                  <a:gd name="T24" fmla="*/ 183 w 229"/>
                  <a:gd name="T25" fmla="*/ 139 h 190"/>
                  <a:gd name="T26" fmla="*/ 179 w 229"/>
                  <a:gd name="T27" fmla="*/ 150 h 190"/>
                  <a:gd name="T28" fmla="*/ 168 w 229"/>
                  <a:gd name="T29" fmla="*/ 150 h 190"/>
                  <a:gd name="T30" fmla="*/ 165 w 229"/>
                  <a:gd name="T31" fmla="*/ 161 h 190"/>
                  <a:gd name="T32" fmla="*/ 161 w 229"/>
                  <a:gd name="T33" fmla="*/ 150 h 190"/>
                  <a:gd name="T34" fmla="*/ 151 w 229"/>
                  <a:gd name="T35" fmla="*/ 165 h 190"/>
                  <a:gd name="T36" fmla="*/ 133 w 229"/>
                  <a:gd name="T37" fmla="*/ 161 h 190"/>
                  <a:gd name="T38" fmla="*/ 133 w 229"/>
                  <a:gd name="T39" fmla="*/ 161 h 190"/>
                  <a:gd name="T40" fmla="*/ 125 w 229"/>
                  <a:gd name="T41" fmla="*/ 161 h 190"/>
                  <a:gd name="T42" fmla="*/ 118 w 229"/>
                  <a:gd name="T43" fmla="*/ 154 h 190"/>
                  <a:gd name="T44" fmla="*/ 122 w 229"/>
                  <a:gd name="T45" fmla="*/ 172 h 190"/>
                  <a:gd name="T46" fmla="*/ 115 w 229"/>
                  <a:gd name="T47" fmla="*/ 172 h 190"/>
                  <a:gd name="T48" fmla="*/ 111 w 229"/>
                  <a:gd name="T49" fmla="*/ 175 h 190"/>
                  <a:gd name="T50" fmla="*/ 93 w 229"/>
                  <a:gd name="T51" fmla="*/ 186 h 190"/>
                  <a:gd name="T52" fmla="*/ 86 w 229"/>
                  <a:gd name="T53" fmla="*/ 175 h 190"/>
                  <a:gd name="T54" fmla="*/ 93 w 229"/>
                  <a:gd name="T55" fmla="*/ 165 h 190"/>
                  <a:gd name="T56" fmla="*/ 86 w 229"/>
                  <a:gd name="T57" fmla="*/ 161 h 190"/>
                  <a:gd name="T58" fmla="*/ 72 w 229"/>
                  <a:gd name="T59" fmla="*/ 161 h 190"/>
                  <a:gd name="T60" fmla="*/ 57 w 229"/>
                  <a:gd name="T61" fmla="*/ 165 h 190"/>
                  <a:gd name="T62" fmla="*/ 50 w 229"/>
                  <a:gd name="T63" fmla="*/ 168 h 190"/>
                  <a:gd name="T64" fmla="*/ 36 w 229"/>
                  <a:gd name="T65" fmla="*/ 172 h 190"/>
                  <a:gd name="T66" fmla="*/ 25 w 229"/>
                  <a:gd name="T67" fmla="*/ 179 h 190"/>
                  <a:gd name="T68" fmla="*/ 18 w 229"/>
                  <a:gd name="T69" fmla="*/ 175 h 190"/>
                  <a:gd name="T70" fmla="*/ 7 w 229"/>
                  <a:gd name="T71" fmla="*/ 179 h 190"/>
                  <a:gd name="T72" fmla="*/ 0 w 229"/>
                  <a:gd name="T73" fmla="*/ 172 h 190"/>
                  <a:gd name="T74" fmla="*/ 14 w 229"/>
                  <a:gd name="T75" fmla="*/ 165 h 190"/>
                  <a:gd name="T76" fmla="*/ 29 w 229"/>
                  <a:gd name="T77" fmla="*/ 154 h 190"/>
                  <a:gd name="T78" fmla="*/ 39 w 229"/>
                  <a:gd name="T79" fmla="*/ 143 h 190"/>
                  <a:gd name="T80" fmla="*/ 57 w 229"/>
                  <a:gd name="T81" fmla="*/ 143 h 190"/>
                  <a:gd name="T82" fmla="*/ 82 w 229"/>
                  <a:gd name="T83" fmla="*/ 139 h 190"/>
                  <a:gd name="T84" fmla="*/ 90 w 229"/>
                  <a:gd name="T85" fmla="*/ 139 h 190"/>
                  <a:gd name="T86" fmla="*/ 100 w 229"/>
                  <a:gd name="T87" fmla="*/ 139 h 190"/>
                  <a:gd name="T88" fmla="*/ 111 w 229"/>
                  <a:gd name="T89" fmla="*/ 122 h 190"/>
                  <a:gd name="T90" fmla="*/ 122 w 229"/>
                  <a:gd name="T91" fmla="*/ 104 h 190"/>
                  <a:gd name="T92" fmla="*/ 133 w 229"/>
                  <a:gd name="T93" fmla="*/ 96 h 190"/>
                  <a:gd name="T94" fmla="*/ 125 w 229"/>
                  <a:gd name="T95" fmla="*/ 104 h 190"/>
                  <a:gd name="T96" fmla="*/ 125 w 229"/>
                  <a:gd name="T97" fmla="*/ 114 h 190"/>
                  <a:gd name="T98" fmla="*/ 136 w 229"/>
                  <a:gd name="T99" fmla="*/ 107 h 190"/>
                  <a:gd name="T100" fmla="*/ 154 w 229"/>
                  <a:gd name="T101" fmla="*/ 100 h 190"/>
                  <a:gd name="T102" fmla="*/ 165 w 229"/>
                  <a:gd name="T103" fmla="*/ 86 h 190"/>
                  <a:gd name="T104" fmla="*/ 176 w 229"/>
                  <a:gd name="T105" fmla="*/ 78 h 190"/>
                  <a:gd name="T106" fmla="*/ 183 w 229"/>
                  <a:gd name="T107" fmla="*/ 64 h 190"/>
                  <a:gd name="T108" fmla="*/ 186 w 229"/>
                  <a:gd name="T109" fmla="*/ 50 h 190"/>
                  <a:gd name="T110" fmla="*/ 186 w 229"/>
                  <a:gd name="T111" fmla="*/ 39 h 190"/>
                  <a:gd name="T112" fmla="*/ 186 w 229"/>
                  <a:gd name="T113" fmla="*/ 32 h 190"/>
                  <a:gd name="T114" fmla="*/ 190 w 229"/>
                  <a:gd name="T115" fmla="*/ 17 h 190"/>
                  <a:gd name="T116" fmla="*/ 197 w 229"/>
                  <a:gd name="T117" fmla="*/ 7 h 190"/>
                  <a:gd name="T118" fmla="*/ 201 w 229"/>
                  <a:gd name="T119" fmla="*/ 17 h 190"/>
                  <a:gd name="T120" fmla="*/ 208 w 229"/>
                  <a:gd name="T121" fmla="*/ 14 h 190"/>
                  <a:gd name="T122" fmla="*/ 208 w 229"/>
                  <a:gd name="T123" fmla="*/ 7 h 190"/>
                  <a:gd name="T124" fmla="*/ 204 w 229"/>
                  <a:gd name="T125"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190">
                    <a:moveTo>
                      <a:pt x="208" y="3"/>
                    </a:moveTo>
                    <a:lnTo>
                      <a:pt x="215" y="3"/>
                    </a:lnTo>
                    <a:lnTo>
                      <a:pt x="215" y="3"/>
                    </a:lnTo>
                    <a:lnTo>
                      <a:pt x="215" y="14"/>
                    </a:lnTo>
                    <a:lnTo>
                      <a:pt x="215" y="17"/>
                    </a:lnTo>
                    <a:lnTo>
                      <a:pt x="219" y="25"/>
                    </a:lnTo>
                    <a:lnTo>
                      <a:pt x="222" y="28"/>
                    </a:lnTo>
                    <a:lnTo>
                      <a:pt x="222" y="32"/>
                    </a:lnTo>
                    <a:lnTo>
                      <a:pt x="226" y="39"/>
                    </a:lnTo>
                    <a:lnTo>
                      <a:pt x="229" y="46"/>
                    </a:lnTo>
                    <a:lnTo>
                      <a:pt x="229" y="50"/>
                    </a:lnTo>
                    <a:lnTo>
                      <a:pt x="226" y="53"/>
                    </a:lnTo>
                    <a:lnTo>
                      <a:pt x="226" y="57"/>
                    </a:lnTo>
                    <a:lnTo>
                      <a:pt x="222" y="61"/>
                    </a:lnTo>
                    <a:lnTo>
                      <a:pt x="222" y="61"/>
                    </a:lnTo>
                    <a:lnTo>
                      <a:pt x="219" y="71"/>
                    </a:lnTo>
                    <a:lnTo>
                      <a:pt x="219" y="75"/>
                    </a:lnTo>
                    <a:lnTo>
                      <a:pt x="211" y="75"/>
                    </a:lnTo>
                    <a:lnTo>
                      <a:pt x="208" y="78"/>
                    </a:lnTo>
                    <a:lnTo>
                      <a:pt x="204" y="86"/>
                    </a:lnTo>
                    <a:lnTo>
                      <a:pt x="208" y="89"/>
                    </a:lnTo>
                    <a:lnTo>
                      <a:pt x="208" y="96"/>
                    </a:lnTo>
                    <a:lnTo>
                      <a:pt x="208" y="104"/>
                    </a:lnTo>
                    <a:lnTo>
                      <a:pt x="208" y="107"/>
                    </a:lnTo>
                    <a:lnTo>
                      <a:pt x="204" y="111"/>
                    </a:lnTo>
                    <a:lnTo>
                      <a:pt x="201" y="118"/>
                    </a:lnTo>
                    <a:lnTo>
                      <a:pt x="201" y="125"/>
                    </a:lnTo>
                    <a:lnTo>
                      <a:pt x="201" y="132"/>
                    </a:lnTo>
                    <a:lnTo>
                      <a:pt x="201" y="136"/>
                    </a:lnTo>
                    <a:lnTo>
                      <a:pt x="204" y="136"/>
                    </a:lnTo>
                    <a:lnTo>
                      <a:pt x="201" y="139"/>
                    </a:lnTo>
                    <a:lnTo>
                      <a:pt x="197" y="143"/>
                    </a:lnTo>
                    <a:lnTo>
                      <a:pt x="193" y="150"/>
                    </a:lnTo>
                    <a:lnTo>
                      <a:pt x="183" y="157"/>
                    </a:lnTo>
                    <a:lnTo>
                      <a:pt x="183" y="154"/>
                    </a:lnTo>
                    <a:lnTo>
                      <a:pt x="186" y="143"/>
                    </a:lnTo>
                    <a:lnTo>
                      <a:pt x="186" y="143"/>
                    </a:lnTo>
                    <a:lnTo>
                      <a:pt x="190" y="139"/>
                    </a:lnTo>
                    <a:lnTo>
                      <a:pt x="183" y="139"/>
                    </a:lnTo>
                    <a:lnTo>
                      <a:pt x="183" y="143"/>
                    </a:lnTo>
                    <a:lnTo>
                      <a:pt x="179" y="147"/>
                    </a:lnTo>
                    <a:lnTo>
                      <a:pt x="179" y="150"/>
                    </a:lnTo>
                    <a:lnTo>
                      <a:pt x="176" y="147"/>
                    </a:lnTo>
                    <a:lnTo>
                      <a:pt x="172" y="147"/>
                    </a:lnTo>
                    <a:lnTo>
                      <a:pt x="168" y="150"/>
                    </a:lnTo>
                    <a:lnTo>
                      <a:pt x="168" y="161"/>
                    </a:lnTo>
                    <a:lnTo>
                      <a:pt x="165" y="161"/>
                    </a:lnTo>
                    <a:lnTo>
                      <a:pt x="165" y="161"/>
                    </a:lnTo>
                    <a:lnTo>
                      <a:pt x="161" y="157"/>
                    </a:lnTo>
                    <a:lnTo>
                      <a:pt x="161" y="154"/>
                    </a:lnTo>
                    <a:lnTo>
                      <a:pt x="161" y="150"/>
                    </a:lnTo>
                    <a:lnTo>
                      <a:pt x="158" y="154"/>
                    </a:lnTo>
                    <a:lnTo>
                      <a:pt x="154" y="157"/>
                    </a:lnTo>
                    <a:lnTo>
                      <a:pt x="151" y="165"/>
                    </a:lnTo>
                    <a:lnTo>
                      <a:pt x="151" y="165"/>
                    </a:lnTo>
                    <a:lnTo>
                      <a:pt x="143" y="161"/>
                    </a:lnTo>
                    <a:lnTo>
                      <a:pt x="133" y="161"/>
                    </a:lnTo>
                    <a:lnTo>
                      <a:pt x="129" y="165"/>
                    </a:lnTo>
                    <a:lnTo>
                      <a:pt x="129" y="161"/>
                    </a:lnTo>
                    <a:lnTo>
                      <a:pt x="133" y="161"/>
                    </a:lnTo>
                    <a:lnTo>
                      <a:pt x="125" y="157"/>
                    </a:lnTo>
                    <a:lnTo>
                      <a:pt x="125" y="157"/>
                    </a:lnTo>
                    <a:lnTo>
                      <a:pt x="125" y="161"/>
                    </a:lnTo>
                    <a:lnTo>
                      <a:pt x="122" y="157"/>
                    </a:lnTo>
                    <a:lnTo>
                      <a:pt x="122" y="154"/>
                    </a:lnTo>
                    <a:lnTo>
                      <a:pt x="118" y="154"/>
                    </a:lnTo>
                    <a:lnTo>
                      <a:pt x="115" y="161"/>
                    </a:lnTo>
                    <a:lnTo>
                      <a:pt x="122" y="168"/>
                    </a:lnTo>
                    <a:lnTo>
                      <a:pt x="122" y="172"/>
                    </a:lnTo>
                    <a:lnTo>
                      <a:pt x="118" y="168"/>
                    </a:lnTo>
                    <a:lnTo>
                      <a:pt x="118" y="172"/>
                    </a:lnTo>
                    <a:lnTo>
                      <a:pt x="115" y="172"/>
                    </a:lnTo>
                    <a:lnTo>
                      <a:pt x="111" y="172"/>
                    </a:lnTo>
                    <a:lnTo>
                      <a:pt x="111" y="175"/>
                    </a:lnTo>
                    <a:lnTo>
                      <a:pt x="111" y="175"/>
                    </a:lnTo>
                    <a:lnTo>
                      <a:pt x="104" y="186"/>
                    </a:lnTo>
                    <a:lnTo>
                      <a:pt x="100" y="190"/>
                    </a:lnTo>
                    <a:lnTo>
                      <a:pt x="93" y="186"/>
                    </a:lnTo>
                    <a:lnTo>
                      <a:pt x="93" y="183"/>
                    </a:lnTo>
                    <a:lnTo>
                      <a:pt x="90" y="179"/>
                    </a:lnTo>
                    <a:lnTo>
                      <a:pt x="86" y="175"/>
                    </a:lnTo>
                    <a:lnTo>
                      <a:pt x="86" y="172"/>
                    </a:lnTo>
                    <a:lnTo>
                      <a:pt x="90" y="168"/>
                    </a:lnTo>
                    <a:lnTo>
                      <a:pt x="93" y="165"/>
                    </a:lnTo>
                    <a:lnTo>
                      <a:pt x="93" y="161"/>
                    </a:lnTo>
                    <a:lnTo>
                      <a:pt x="93" y="161"/>
                    </a:lnTo>
                    <a:lnTo>
                      <a:pt x="86" y="161"/>
                    </a:lnTo>
                    <a:lnTo>
                      <a:pt x="82" y="161"/>
                    </a:lnTo>
                    <a:lnTo>
                      <a:pt x="75" y="161"/>
                    </a:lnTo>
                    <a:lnTo>
                      <a:pt x="72" y="161"/>
                    </a:lnTo>
                    <a:lnTo>
                      <a:pt x="68" y="165"/>
                    </a:lnTo>
                    <a:lnTo>
                      <a:pt x="61" y="165"/>
                    </a:lnTo>
                    <a:lnTo>
                      <a:pt x="57" y="165"/>
                    </a:lnTo>
                    <a:lnTo>
                      <a:pt x="54" y="165"/>
                    </a:lnTo>
                    <a:lnTo>
                      <a:pt x="54" y="165"/>
                    </a:lnTo>
                    <a:lnTo>
                      <a:pt x="50" y="168"/>
                    </a:lnTo>
                    <a:lnTo>
                      <a:pt x="47" y="168"/>
                    </a:lnTo>
                    <a:lnTo>
                      <a:pt x="47" y="168"/>
                    </a:lnTo>
                    <a:lnTo>
                      <a:pt x="36" y="172"/>
                    </a:lnTo>
                    <a:lnTo>
                      <a:pt x="32" y="168"/>
                    </a:lnTo>
                    <a:lnTo>
                      <a:pt x="29" y="168"/>
                    </a:lnTo>
                    <a:lnTo>
                      <a:pt x="25" y="179"/>
                    </a:lnTo>
                    <a:lnTo>
                      <a:pt x="25" y="179"/>
                    </a:lnTo>
                    <a:lnTo>
                      <a:pt x="18" y="179"/>
                    </a:lnTo>
                    <a:lnTo>
                      <a:pt x="18" y="175"/>
                    </a:lnTo>
                    <a:lnTo>
                      <a:pt x="11" y="179"/>
                    </a:lnTo>
                    <a:lnTo>
                      <a:pt x="11" y="179"/>
                    </a:lnTo>
                    <a:lnTo>
                      <a:pt x="7" y="179"/>
                    </a:lnTo>
                    <a:lnTo>
                      <a:pt x="4" y="175"/>
                    </a:lnTo>
                    <a:lnTo>
                      <a:pt x="0" y="175"/>
                    </a:lnTo>
                    <a:lnTo>
                      <a:pt x="0" y="172"/>
                    </a:lnTo>
                    <a:lnTo>
                      <a:pt x="0" y="168"/>
                    </a:lnTo>
                    <a:lnTo>
                      <a:pt x="11" y="168"/>
                    </a:lnTo>
                    <a:lnTo>
                      <a:pt x="14" y="165"/>
                    </a:lnTo>
                    <a:lnTo>
                      <a:pt x="18" y="161"/>
                    </a:lnTo>
                    <a:lnTo>
                      <a:pt x="25" y="157"/>
                    </a:lnTo>
                    <a:lnTo>
                      <a:pt x="29" y="154"/>
                    </a:lnTo>
                    <a:lnTo>
                      <a:pt x="32" y="150"/>
                    </a:lnTo>
                    <a:lnTo>
                      <a:pt x="36" y="143"/>
                    </a:lnTo>
                    <a:lnTo>
                      <a:pt x="39" y="143"/>
                    </a:lnTo>
                    <a:lnTo>
                      <a:pt x="43" y="139"/>
                    </a:lnTo>
                    <a:lnTo>
                      <a:pt x="50" y="143"/>
                    </a:lnTo>
                    <a:lnTo>
                      <a:pt x="57" y="143"/>
                    </a:lnTo>
                    <a:lnTo>
                      <a:pt x="65" y="143"/>
                    </a:lnTo>
                    <a:lnTo>
                      <a:pt x="79" y="139"/>
                    </a:lnTo>
                    <a:lnTo>
                      <a:pt x="82" y="139"/>
                    </a:lnTo>
                    <a:lnTo>
                      <a:pt x="86" y="136"/>
                    </a:lnTo>
                    <a:lnTo>
                      <a:pt x="90" y="136"/>
                    </a:lnTo>
                    <a:lnTo>
                      <a:pt x="90" y="139"/>
                    </a:lnTo>
                    <a:lnTo>
                      <a:pt x="97" y="143"/>
                    </a:lnTo>
                    <a:lnTo>
                      <a:pt x="100" y="143"/>
                    </a:lnTo>
                    <a:lnTo>
                      <a:pt x="100" y="139"/>
                    </a:lnTo>
                    <a:lnTo>
                      <a:pt x="104" y="136"/>
                    </a:lnTo>
                    <a:lnTo>
                      <a:pt x="108" y="125"/>
                    </a:lnTo>
                    <a:lnTo>
                      <a:pt x="111" y="122"/>
                    </a:lnTo>
                    <a:lnTo>
                      <a:pt x="118" y="114"/>
                    </a:lnTo>
                    <a:lnTo>
                      <a:pt x="118" y="107"/>
                    </a:lnTo>
                    <a:lnTo>
                      <a:pt x="122" y="104"/>
                    </a:lnTo>
                    <a:lnTo>
                      <a:pt x="122" y="100"/>
                    </a:lnTo>
                    <a:lnTo>
                      <a:pt x="129" y="96"/>
                    </a:lnTo>
                    <a:lnTo>
                      <a:pt x="133" y="96"/>
                    </a:lnTo>
                    <a:lnTo>
                      <a:pt x="129" y="100"/>
                    </a:lnTo>
                    <a:lnTo>
                      <a:pt x="129" y="100"/>
                    </a:lnTo>
                    <a:lnTo>
                      <a:pt x="125" y="104"/>
                    </a:lnTo>
                    <a:lnTo>
                      <a:pt x="125" y="104"/>
                    </a:lnTo>
                    <a:lnTo>
                      <a:pt x="125" y="107"/>
                    </a:lnTo>
                    <a:lnTo>
                      <a:pt x="125" y="114"/>
                    </a:lnTo>
                    <a:lnTo>
                      <a:pt x="129" y="114"/>
                    </a:lnTo>
                    <a:lnTo>
                      <a:pt x="133" y="111"/>
                    </a:lnTo>
                    <a:lnTo>
                      <a:pt x="136" y="107"/>
                    </a:lnTo>
                    <a:lnTo>
                      <a:pt x="140" y="107"/>
                    </a:lnTo>
                    <a:lnTo>
                      <a:pt x="147" y="104"/>
                    </a:lnTo>
                    <a:lnTo>
                      <a:pt x="154" y="100"/>
                    </a:lnTo>
                    <a:lnTo>
                      <a:pt x="158" y="96"/>
                    </a:lnTo>
                    <a:lnTo>
                      <a:pt x="161" y="93"/>
                    </a:lnTo>
                    <a:lnTo>
                      <a:pt x="165" y="86"/>
                    </a:lnTo>
                    <a:lnTo>
                      <a:pt x="168" y="82"/>
                    </a:lnTo>
                    <a:lnTo>
                      <a:pt x="172" y="82"/>
                    </a:lnTo>
                    <a:lnTo>
                      <a:pt x="176" y="78"/>
                    </a:lnTo>
                    <a:lnTo>
                      <a:pt x="176" y="75"/>
                    </a:lnTo>
                    <a:lnTo>
                      <a:pt x="176" y="71"/>
                    </a:lnTo>
                    <a:lnTo>
                      <a:pt x="183" y="64"/>
                    </a:lnTo>
                    <a:lnTo>
                      <a:pt x="183" y="61"/>
                    </a:lnTo>
                    <a:lnTo>
                      <a:pt x="183" y="57"/>
                    </a:lnTo>
                    <a:lnTo>
                      <a:pt x="186" y="50"/>
                    </a:lnTo>
                    <a:lnTo>
                      <a:pt x="186" y="46"/>
                    </a:lnTo>
                    <a:lnTo>
                      <a:pt x="186" y="43"/>
                    </a:lnTo>
                    <a:lnTo>
                      <a:pt x="186" y="39"/>
                    </a:lnTo>
                    <a:lnTo>
                      <a:pt x="179" y="39"/>
                    </a:lnTo>
                    <a:lnTo>
                      <a:pt x="183" y="35"/>
                    </a:lnTo>
                    <a:lnTo>
                      <a:pt x="186" y="32"/>
                    </a:lnTo>
                    <a:lnTo>
                      <a:pt x="186" y="21"/>
                    </a:lnTo>
                    <a:lnTo>
                      <a:pt x="186" y="17"/>
                    </a:lnTo>
                    <a:lnTo>
                      <a:pt x="190" y="17"/>
                    </a:lnTo>
                    <a:lnTo>
                      <a:pt x="190" y="10"/>
                    </a:lnTo>
                    <a:lnTo>
                      <a:pt x="193" y="7"/>
                    </a:lnTo>
                    <a:lnTo>
                      <a:pt x="197" y="7"/>
                    </a:lnTo>
                    <a:lnTo>
                      <a:pt x="197" y="10"/>
                    </a:lnTo>
                    <a:lnTo>
                      <a:pt x="201" y="14"/>
                    </a:lnTo>
                    <a:lnTo>
                      <a:pt x="201" y="17"/>
                    </a:lnTo>
                    <a:lnTo>
                      <a:pt x="204" y="14"/>
                    </a:lnTo>
                    <a:lnTo>
                      <a:pt x="208" y="14"/>
                    </a:lnTo>
                    <a:lnTo>
                      <a:pt x="208" y="14"/>
                    </a:lnTo>
                    <a:lnTo>
                      <a:pt x="211" y="10"/>
                    </a:lnTo>
                    <a:lnTo>
                      <a:pt x="211" y="7"/>
                    </a:lnTo>
                    <a:lnTo>
                      <a:pt x="208" y="7"/>
                    </a:lnTo>
                    <a:lnTo>
                      <a:pt x="204" y="7"/>
                    </a:lnTo>
                    <a:lnTo>
                      <a:pt x="201" y="3"/>
                    </a:lnTo>
                    <a:lnTo>
                      <a:pt x="204" y="0"/>
                    </a:lnTo>
                    <a:lnTo>
                      <a:pt x="204" y="0"/>
                    </a:lnTo>
                    <a:lnTo>
                      <a:pt x="208"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50" name="Freeform 1076">
                <a:extLst>
                  <a:ext uri="{FF2B5EF4-FFF2-40B4-BE49-F238E27FC236}">
                    <a16:creationId xmlns:a16="http://schemas.microsoft.com/office/drawing/2014/main" id="{4F2CF027-075A-4A58-AD2D-F37F33229FFE}"/>
                  </a:ext>
                </a:extLst>
              </p:cNvPr>
              <p:cNvSpPr>
                <a:spLocks/>
              </p:cNvSpPr>
              <p:nvPr/>
            </p:nvSpPr>
            <p:spPr bwMode="auto">
              <a:xfrm>
                <a:off x="6545" y="1900"/>
                <a:ext cx="7" cy="14"/>
              </a:xfrm>
              <a:custGeom>
                <a:avLst/>
                <a:gdLst>
                  <a:gd name="T0" fmla="*/ 3 w 7"/>
                  <a:gd name="T1" fmla="*/ 0 h 14"/>
                  <a:gd name="T2" fmla="*/ 3 w 7"/>
                  <a:gd name="T3" fmla="*/ 7 h 14"/>
                  <a:gd name="T4" fmla="*/ 7 w 7"/>
                  <a:gd name="T5" fmla="*/ 7 h 14"/>
                  <a:gd name="T6" fmla="*/ 3 w 7"/>
                  <a:gd name="T7" fmla="*/ 11 h 14"/>
                  <a:gd name="T8" fmla="*/ 0 w 7"/>
                  <a:gd name="T9" fmla="*/ 14 h 14"/>
                  <a:gd name="T10" fmla="*/ 0 w 7"/>
                  <a:gd name="T11" fmla="*/ 11 h 14"/>
                  <a:gd name="T12" fmla="*/ 3 w 7"/>
                  <a:gd name="T13" fmla="*/ 3 h 14"/>
                  <a:gd name="T14" fmla="*/ 3 w 7"/>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4">
                    <a:moveTo>
                      <a:pt x="3" y="0"/>
                    </a:moveTo>
                    <a:lnTo>
                      <a:pt x="3" y="7"/>
                    </a:lnTo>
                    <a:lnTo>
                      <a:pt x="7" y="7"/>
                    </a:lnTo>
                    <a:lnTo>
                      <a:pt x="3" y="11"/>
                    </a:lnTo>
                    <a:lnTo>
                      <a:pt x="0" y="14"/>
                    </a:lnTo>
                    <a:lnTo>
                      <a:pt x="0" y="11"/>
                    </a:lnTo>
                    <a:lnTo>
                      <a:pt x="3" y="3"/>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51" name="Freeform 1077">
                <a:extLst>
                  <a:ext uri="{FF2B5EF4-FFF2-40B4-BE49-F238E27FC236}">
                    <a16:creationId xmlns:a16="http://schemas.microsoft.com/office/drawing/2014/main" id="{4750F1CC-A900-410B-AD06-3DED0E63375F}"/>
                  </a:ext>
                </a:extLst>
              </p:cNvPr>
              <p:cNvSpPr>
                <a:spLocks/>
              </p:cNvSpPr>
              <p:nvPr/>
            </p:nvSpPr>
            <p:spPr bwMode="auto">
              <a:xfrm>
                <a:off x="6545" y="1900"/>
                <a:ext cx="7" cy="14"/>
              </a:xfrm>
              <a:custGeom>
                <a:avLst/>
                <a:gdLst>
                  <a:gd name="T0" fmla="*/ 3 w 7"/>
                  <a:gd name="T1" fmla="*/ 0 h 14"/>
                  <a:gd name="T2" fmla="*/ 3 w 7"/>
                  <a:gd name="T3" fmla="*/ 7 h 14"/>
                  <a:gd name="T4" fmla="*/ 7 w 7"/>
                  <a:gd name="T5" fmla="*/ 7 h 14"/>
                  <a:gd name="T6" fmla="*/ 3 w 7"/>
                  <a:gd name="T7" fmla="*/ 11 h 14"/>
                  <a:gd name="T8" fmla="*/ 0 w 7"/>
                  <a:gd name="T9" fmla="*/ 14 h 14"/>
                  <a:gd name="T10" fmla="*/ 0 w 7"/>
                  <a:gd name="T11" fmla="*/ 11 h 14"/>
                  <a:gd name="T12" fmla="*/ 3 w 7"/>
                  <a:gd name="T13" fmla="*/ 3 h 14"/>
                  <a:gd name="T14" fmla="*/ 3 w 7"/>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4">
                    <a:moveTo>
                      <a:pt x="3" y="0"/>
                    </a:moveTo>
                    <a:lnTo>
                      <a:pt x="3" y="7"/>
                    </a:lnTo>
                    <a:lnTo>
                      <a:pt x="7" y="7"/>
                    </a:lnTo>
                    <a:lnTo>
                      <a:pt x="3" y="11"/>
                    </a:lnTo>
                    <a:lnTo>
                      <a:pt x="0" y="14"/>
                    </a:lnTo>
                    <a:lnTo>
                      <a:pt x="0" y="11"/>
                    </a:lnTo>
                    <a:lnTo>
                      <a:pt x="3" y="3"/>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52" name="Freeform 1078">
                <a:extLst>
                  <a:ext uri="{FF2B5EF4-FFF2-40B4-BE49-F238E27FC236}">
                    <a16:creationId xmlns:a16="http://schemas.microsoft.com/office/drawing/2014/main" id="{3829F6C5-A2F3-49CD-B392-B8D67EED3525}"/>
                  </a:ext>
                </a:extLst>
              </p:cNvPr>
              <p:cNvSpPr>
                <a:spLocks/>
              </p:cNvSpPr>
              <p:nvPr/>
            </p:nvSpPr>
            <p:spPr bwMode="auto">
              <a:xfrm>
                <a:off x="6419" y="1993"/>
                <a:ext cx="54" cy="40"/>
              </a:xfrm>
              <a:custGeom>
                <a:avLst/>
                <a:gdLst>
                  <a:gd name="T0" fmla="*/ 43 w 54"/>
                  <a:gd name="T1" fmla="*/ 25 h 40"/>
                  <a:gd name="T2" fmla="*/ 40 w 54"/>
                  <a:gd name="T3" fmla="*/ 22 h 40"/>
                  <a:gd name="T4" fmla="*/ 32 w 54"/>
                  <a:gd name="T5" fmla="*/ 22 h 40"/>
                  <a:gd name="T6" fmla="*/ 29 w 54"/>
                  <a:gd name="T7" fmla="*/ 22 h 40"/>
                  <a:gd name="T8" fmla="*/ 25 w 54"/>
                  <a:gd name="T9" fmla="*/ 25 h 40"/>
                  <a:gd name="T10" fmla="*/ 22 w 54"/>
                  <a:gd name="T11" fmla="*/ 29 h 40"/>
                  <a:gd name="T12" fmla="*/ 18 w 54"/>
                  <a:gd name="T13" fmla="*/ 32 h 40"/>
                  <a:gd name="T14" fmla="*/ 18 w 54"/>
                  <a:gd name="T15" fmla="*/ 36 h 40"/>
                  <a:gd name="T16" fmla="*/ 14 w 54"/>
                  <a:gd name="T17" fmla="*/ 40 h 40"/>
                  <a:gd name="T18" fmla="*/ 11 w 54"/>
                  <a:gd name="T19" fmla="*/ 36 h 40"/>
                  <a:gd name="T20" fmla="*/ 11 w 54"/>
                  <a:gd name="T21" fmla="*/ 32 h 40"/>
                  <a:gd name="T22" fmla="*/ 7 w 54"/>
                  <a:gd name="T23" fmla="*/ 29 h 40"/>
                  <a:gd name="T24" fmla="*/ 7 w 54"/>
                  <a:gd name="T25" fmla="*/ 29 h 40"/>
                  <a:gd name="T26" fmla="*/ 7 w 54"/>
                  <a:gd name="T27" fmla="*/ 25 h 40"/>
                  <a:gd name="T28" fmla="*/ 4 w 54"/>
                  <a:gd name="T29" fmla="*/ 22 h 40"/>
                  <a:gd name="T30" fmla="*/ 0 w 54"/>
                  <a:gd name="T31" fmla="*/ 22 h 40"/>
                  <a:gd name="T32" fmla="*/ 7 w 54"/>
                  <a:gd name="T33" fmla="*/ 18 h 40"/>
                  <a:gd name="T34" fmla="*/ 14 w 54"/>
                  <a:gd name="T35" fmla="*/ 7 h 40"/>
                  <a:gd name="T36" fmla="*/ 18 w 54"/>
                  <a:gd name="T37" fmla="*/ 11 h 40"/>
                  <a:gd name="T38" fmla="*/ 22 w 54"/>
                  <a:gd name="T39" fmla="*/ 11 h 40"/>
                  <a:gd name="T40" fmla="*/ 25 w 54"/>
                  <a:gd name="T41" fmla="*/ 11 h 40"/>
                  <a:gd name="T42" fmla="*/ 29 w 54"/>
                  <a:gd name="T43" fmla="*/ 7 h 40"/>
                  <a:gd name="T44" fmla="*/ 32 w 54"/>
                  <a:gd name="T45" fmla="*/ 4 h 40"/>
                  <a:gd name="T46" fmla="*/ 36 w 54"/>
                  <a:gd name="T47" fmla="*/ 0 h 40"/>
                  <a:gd name="T48" fmla="*/ 40 w 54"/>
                  <a:gd name="T49" fmla="*/ 0 h 40"/>
                  <a:gd name="T50" fmla="*/ 43 w 54"/>
                  <a:gd name="T51" fmla="*/ 0 h 40"/>
                  <a:gd name="T52" fmla="*/ 47 w 54"/>
                  <a:gd name="T53" fmla="*/ 4 h 40"/>
                  <a:gd name="T54" fmla="*/ 50 w 54"/>
                  <a:gd name="T55" fmla="*/ 4 h 40"/>
                  <a:gd name="T56" fmla="*/ 50 w 54"/>
                  <a:gd name="T57" fmla="*/ 11 h 40"/>
                  <a:gd name="T58" fmla="*/ 54 w 54"/>
                  <a:gd name="T59" fmla="*/ 15 h 40"/>
                  <a:gd name="T60" fmla="*/ 50 w 54"/>
                  <a:gd name="T61" fmla="*/ 15 h 40"/>
                  <a:gd name="T62" fmla="*/ 47 w 54"/>
                  <a:gd name="T63" fmla="*/ 18 h 40"/>
                  <a:gd name="T64" fmla="*/ 47 w 54"/>
                  <a:gd name="T65" fmla="*/ 18 h 40"/>
                  <a:gd name="T66" fmla="*/ 43 w 54"/>
                  <a:gd name="T67" fmla="*/ 22 h 40"/>
                  <a:gd name="T68" fmla="*/ 43 w 54"/>
                  <a:gd name="T69"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 h="40">
                    <a:moveTo>
                      <a:pt x="43" y="25"/>
                    </a:moveTo>
                    <a:lnTo>
                      <a:pt x="40" y="22"/>
                    </a:lnTo>
                    <a:lnTo>
                      <a:pt x="32" y="22"/>
                    </a:lnTo>
                    <a:lnTo>
                      <a:pt x="29" y="22"/>
                    </a:lnTo>
                    <a:lnTo>
                      <a:pt x="25" y="25"/>
                    </a:lnTo>
                    <a:lnTo>
                      <a:pt x="22" y="29"/>
                    </a:lnTo>
                    <a:lnTo>
                      <a:pt x="18" y="32"/>
                    </a:lnTo>
                    <a:lnTo>
                      <a:pt x="18" y="36"/>
                    </a:lnTo>
                    <a:lnTo>
                      <a:pt x="14" y="40"/>
                    </a:lnTo>
                    <a:lnTo>
                      <a:pt x="11" y="36"/>
                    </a:lnTo>
                    <a:lnTo>
                      <a:pt x="11" y="32"/>
                    </a:lnTo>
                    <a:lnTo>
                      <a:pt x="7" y="29"/>
                    </a:lnTo>
                    <a:lnTo>
                      <a:pt x="7" y="29"/>
                    </a:lnTo>
                    <a:lnTo>
                      <a:pt x="7" y="25"/>
                    </a:lnTo>
                    <a:lnTo>
                      <a:pt x="4" y="22"/>
                    </a:lnTo>
                    <a:lnTo>
                      <a:pt x="0" y="22"/>
                    </a:lnTo>
                    <a:lnTo>
                      <a:pt x="7" y="18"/>
                    </a:lnTo>
                    <a:lnTo>
                      <a:pt x="14" y="7"/>
                    </a:lnTo>
                    <a:lnTo>
                      <a:pt x="18" y="11"/>
                    </a:lnTo>
                    <a:lnTo>
                      <a:pt x="22" y="11"/>
                    </a:lnTo>
                    <a:lnTo>
                      <a:pt x="25" y="11"/>
                    </a:lnTo>
                    <a:lnTo>
                      <a:pt x="29" y="7"/>
                    </a:lnTo>
                    <a:lnTo>
                      <a:pt x="32" y="4"/>
                    </a:lnTo>
                    <a:lnTo>
                      <a:pt x="36" y="0"/>
                    </a:lnTo>
                    <a:lnTo>
                      <a:pt x="40" y="0"/>
                    </a:lnTo>
                    <a:lnTo>
                      <a:pt x="43" y="0"/>
                    </a:lnTo>
                    <a:lnTo>
                      <a:pt x="47" y="4"/>
                    </a:lnTo>
                    <a:lnTo>
                      <a:pt x="50" y="4"/>
                    </a:lnTo>
                    <a:lnTo>
                      <a:pt x="50" y="11"/>
                    </a:lnTo>
                    <a:lnTo>
                      <a:pt x="54" y="15"/>
                    </a:lnTo>
                    <a:lnTo>
                      <a:pt x="50" y="15"/>
                    </a:lnTo>
                    <a:lnTo>
                      <a:pt x="47" y="18"/>
                    </a:lnTo>
                    <a:lnTo>
                      <a:pt x="47" y="18"/>
                    </a:lnTo>
                    <a:lnTo>
                      <a:pt x="43" y="22"/>
                    </a:lnTo>
                    <a:lnTo>
                      <a:pt x="43" y="2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53" name="Freeform 1079">
                <a:extLst>
                  <a:ext uri="{FF2B5EF4-FFF2-40B4-BE49-F238E27FC236}">
                    <a16:creationId xmlns:a16="http://schemas.microsoft.com/office/drawing/2014/main" id="{5D7330AB-54F6-4EF1-97CD-2F1238574901}"/>
                  </a:ext>
                </a:extLst>
              </p:cNvPr>
              <p:cNvSpPr>
                <a:spLocks/>
              </p:cNvSpPr>
              <p:nvPr/>
            </p:nvSpPr>
            <p:spPr bwMode="auto">
              <a:xfrm>
                <a:off x="6419" y="1993"/>
                <a:ext cx="54" cy="40"/>
              </a:xfrm>
              <a:custGeom>
                <a:avLst/>
                <a:gdLst>
                  <a:gd name="T0" fmla="*/ 43 w 54"/>
                  <a:gd name="T1" fmla="*/ 25 h 40"/>
                  <a:gd name="T2" fmla="*/ 40 w 54"/>
                  <a:gd name="T3" fmla="*/ 22 h 40"/>
                  <a:gd name="T4" fmla="*/ 32 w 54"/>
                  <a:gd name="T5" fmla="*/ 22 h 40"/>
                  <a:gd name="T6" fmla="*/ 29 w 54"/>
                  <a:gd name="T7" fmla="*/ 22 h 40"/>
                  <a:gd name="T8" fmla="*/ 25 w 54"/>
                  <a:gd name="T9" fmla="*/ 25 h 40"/>
                  <a:gd name="T10" fmla="*/ 22 w 54"/>
                  <a:gd name="T11" fmla="*/ 29 h 40"/>
                  <a:gd name="T12" fmla="*/ 18 w 54"/>
                  <a:gd name="T13" fmla="*/ 32 h 40"/>
                  <a:gd name="T14" fmla="*/ 18 w 54"/>
                  <a:gd name="T15" fmla="*/ 36 h 40"/>
                  <a:gd name="T16" fmla="*/ 14 w 54"/>
                  <a:gd name="T17" fmla="*/ 40 h 40"/>
                  <a:gd name="T18" fmla="*/ 11 w 54"/>
                  <a:gd name="T19" fmla="*/ 36 h 40"/>
                  <a:gd name="T20" fmla="*/ 11 w 54"/>
                  <a:gd name="T21" fmla="*/ 32 h 40"/>
                  <a:gd name="T22" fmla="*/ 7 w 54"/>
                  <a:gd name="T23" fmla="*/ 29 h 40"/>
                  <a:gd name="T24" fmla="*/ 7 w 54"/>
                  <a:gd name="T25" fmla="*/ 29 h 40"/>
                  <a:gd name="T26" fmla="*/ 7 w 54"/>
                  <a:gd name="T27" fmla="*/ 25 h 40"/>
                  <a:gd name="T28" fmla="*/ 4 w 54"/>
                  <a:gd name="T29" fmla="*/ 22 h 40"/>
                  <a:gd name="T30" fmla="*/ 0 w 54"/>
                  <a:gd name="T31" fmla="*/ 22 h 40"/>
                  <a:gd name="T32" fmla="*/ 7 w 54"/>
                  <a:gd name="T33" fmla="*/ 18 h 40"/>
                  <a:gd name="T34" fmla="*/ 14 w 54"/>
                  <a:gd name="T35" fmla="*/ 7 h 40"/>
                  <a:gd name="T36" fmla="*/ 18 w 54"/>
                  <a:gd name="T37" fmla="*/ 11 h 40"/>
                  <a:gd name="T38" fmla="*/ 22 w 54"/>
                  <a:gd name="T39" fmla="*/ 11 h 40"/>
                  <a:gd name="T40" fmla="*/ 25 w 54"/>
                  <a:gd name="T41" fmla="*/ 11 h 40"/>
                  <a:gd name="T42" fmla="*/ 29 w 54"/>
                  <a:gd name="T43" fmla="*/ 7 h 40"/>
                  <a:gd name="T44" fmla="*/ 32 w 54"/>
                  <a:gd name="T45" fmla="*/ 4 h 40"/>
                  <a:gd name="T46" fmla="*/ 36 w 54"/>
                  <a:gd name="T47" fmla="*/ 0 h 40"/>
                  <a:gd name="T48" fmla="*/ 40 w 54"/>
                  <a:gd name="T49" fmla="*/ 0 h 40"/>
                  <a:gd name="T50" fmla="*/ 43 w 54"/>
                  <a:gd name="T51" fmla="*/ 0 h 40"/>
                  <a:gd name="T52" fmla="*/ 47 w 54"/>
                  <a:gd name="T53" fmla="*/ 4 h 40"/>
                  <a:gd name="T54" fmla="*/ 50 w 54"/>
                  <a:gd name="T55" fmla="*/ 4 h 40"/>
                  <a:gd name="T56" fmla="*/ 50 w 54"/>
                  <a:gd name="T57" fmla="*/ 11 h 40"/>
                  <a:gd name="T58" fmla="*/ 54 w 54"/>
                  <a:gd name="T59" fmla="*/ 15 h 40"/>
                  <a:gd name="T60" fmla="*/ 50 w 54"/>
                  <a:gd name="T61" fmla="*/ 15 h 40"/>
                  <a:gd name="T62" fmla="*/ 47 w 54"/>
                  <a:gd name="T63" fmla="*/ 18 h 40"/>
                  <a:gd name="T64" fmla="*/ 47 w 54"/>
                  <a:gd name="T65" fmla="*/ 18 h 40"/>
                  <a:gd name="T66" fmla="*/ 43 w 54"/>
                  <a:gd name="T67" fmla="*/ 22 h 40"/>
                  <a:gd name="T68" fmla="*/ 43 w 54"/>
                  <a:gd name="T69"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 h="40">
                    <a:moveTo>
                      <a:pt x="43" y="25"/>
                    </a:moveTo>
                    <a:lnTo>
                      <a:pt x="40" y="22"/>
                    </a:lnTo>
                    <a:lnTo>
                      <a:pt x="32" y="22"/>
                    </a:lnTo>
                    <a:lnTo>
                      <a:pt x="29" y="22"/>
                    </a:lnTo>
                    <a:lnTo>
                      <a:pt x="25" y="25"/>
                    </a:lnTo>
                    <a:lnTo>
                      <a:pt x="22" y="29"/>
                    </a:lnTo>
                    <a:lnTo>
                      <a:pt x="18" y="32"/>
                    </a:lnTo>
                    <a:lnTo>
                      <a:pt x="18" y="36"/>
                    </a:lnTo>
                    <a:lnTo>
                      <a:pt x="14" y="40"/>
                    </a:lnTo>
                    <a:lnTo>
                      <a:pt x="11" y="36"/>
                    </a:lnTo>
                    <a:lnTo>
                      <a:pt x="11" y="32"/>
                    </a:lnTo>
                    <a:lnTo>
                      <a:pt x="7" y="29"/>
                    </a:lnTo>
                    <a:lnTo>
                      <a:pt x="7" y="29"/>
                    </a:lnTo>
                    <a:lnTo>
                      <a:pt x="7" y="25"/>
                    </a:lnTo>
                    <a:lnTo>
                      <a:pt x="4" y="22"/>
                    </a:lnTo>
                    <a:lnTo>
                      <a:pt x="0" y="22"/>
                    </a:lnTo>
                    <a:lnTo>
                      <a:pt x="7" y="18"/>
                    </a:lnTo>
                    <a:lnTo>
                      <a:pt x="14" y="7"/>
                    </a:lnTo>
                    <a:lnTo>
                      <a:pt x="18" y="11"/>
                    </a:lnTo>
                    <a:lnTo>
                      <a:pt x="22" y="11"/>
                    </a:lnTo>
                    <a:lnTo>
                      <a:pt x="25" y="11"/>
                    </a:lnTo>
                    <a:lnTo>
                      <a:pt x="29" y="7"/>
                    </a:lnTo>
                    <a:lnTo>
                      <a:pt x="32" y="4"/>
                    </a:lnTo>
                    <a:lnTo>
                      <a:pt x="36" y="0"/>
                    </a:lnTo>
                    <a:lnTo>
                      <a:pt x="40" y="0"/>
                    </a:lnTo>
                    <a:lnTo>
                      <a:pt x="43" y="0"/>
                    </a:lnTo>
                    <a:lnTo>
                      <a:pt x="47" y="4"/>
                    </a:lnTo>
                    <a:lnTo>
                      <a:pt x="50" y="4"/>
                    </a:lnTo>
                    <a:lnTo>
                      <a:pt x="50" y="11"/>
                    </a:lnTo>
                    <a:lnTo>
                      <a:pt x="54" y="15"/>
                    </a:lnTo>
                    <a:lnTo>
                      <a:pt x="50" y="15"/>
                    </a:lnTo>
                    <a:lnTo>
                      <a:pt x="47" y="18"/>
                    </a:lnTo>
                    <a:lnTo>
                      <a:pt x="47" y="18"/>
                    </a:lnTo>
                    <a:lnTo>
                      <a:pt x="43" y="22"/>
                    </a:lnTo>
                    <a:lnTo>
                      <a:pt x="43" y="25"/>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54" name="Freeform 1080">
                <a:extLst>
                  <a:ext uri="{FF2B5EF4-FFF2-40B4-BE49-F238E27FC236}">
                    <a16:creationId xmlns:a16="http://schemas.microsoft.com/office/drawing/2014/main" id="{DD0C4D49-C99B-4BFE-91CA-055D0B466535}"/>
                  </a:ext>
                </a:extLst>
              </p:cNvPr>
              <p:cNvSpPr>
                <a:spLocks/>
              </p:cNvSpPr>
              <p:nvPr/>
            </p:nvSpPr>
            <p:spPr bwMode="auto">
              <a:xfrm>
                <a:off x="6369" y="2004"/>
                <a:ext cx="47" cy="65"/>
              </a:xfrm>
              <a:custGeom>
                <a:avLst/>
                <a:gdLst>
                  <a:gd name="T0" fmla="*/ 25 w 47"/>
                  <a:gd name="T1" fmla="*/ 0 h 65"/>
                  <a:gd name="T2" fmla="*/ 18 w 47"/>
                  <a:gd name="T3" fmla="*/ 0 h 65"/>
                  <a:gd name="T4" fmla="*/ 14 w 47"/>
                  <a:gd name="T5" fmla="*/ 7 h 65"/>
                  <a:gd name="T6" fmla="*/ 11 w 47"/>
                  <a:gd name="T7" fmla="*/ 11 h 65"/>
                  <a:gd name="T8" fmla="*/ 4 w 47"/>
                  <a:gd name="T9" fmla="*/ 11 h 65"/>
                  <a:gd name="T10" fmla="*/ 0 w 47"/>
                  <a:gd name="T11" fmla="*/ 14 h 65"/>
                  <a:gd name="T12" fmla="*/ 4 w 47"/>
                  <a:gd name="T13" fmla="*/ 21 h 65"/>
                  <a:gd name="T14" fmla="*/ 4 w 47"/>
                  <a:gd name="T15" fmla="*/ 21 h 65"/>
                  <a:gd name="T16" fmla="*/ 0 w 47"/>
                  <a:gd name="T17" fmla="*/ 29 h 65"/>
                  <a:gd name="T18" fmla="*/ 7 w 47"/>
                  <a:gd name="T19" fmla="*/ 25 h 65"/>
                  <a:gd name="T20" fmla="*/ 14 w 47"/>
                  <a:gd name="T21" fmla="*/ 25 h 65"/>
                  <a:gd name="T22" fmla="*/ 11 w 47"/>
                  <a:gd name="T23" fmla="*/ 21 h 65"/>
                  <a:gd name="T24" fmla="*/ 11 w 47"/>
                  <a:gd name="T25" fmla="*/ 18 h 65"/>
                  <a:gd name="T26" fmla="*/ 18 w 47"/>
                  <a:gd name="T27" fmla="*/ 25 h 65"/>
                  <a:gd name="T28" fmla="*/ 18 w 47"/>
                  <a:gd name="T29" fmla="*/ 29 h 65"/>
                  <a:gd name="T30" fmla="*/ 18 w 47"/>
                  <a:gd name="T31" fmla="*/ 39 h 65"/>
                  <a:gd name="T32" fmla="*/ 11 w 47"/>
                  <a:gd name="T33" fmla="*/ 43 h 65"/>
                  <a:gd name="T34" fmla="*/ 14 w 47"/>
                  <a:gd name="T35" fmla="*/ 54 h 65"/>
                  <a:gd name="T36" fmla="*/ 14 w 47"/>
                  <a:gd name="T37" fmla="*/ 61 h 65"/>
                  <a:gd name="T38" fmla="*/ 21 w 47"/>
                  <a:gd name="T39" fmla="*/ 57 h 65"/>
                  <a:gd name="T40" fmla="*/ 18 w 47"/>
                  <a:gd name="T41" fmla="*/ 50 h 65"/>
                  <a:gd name="T42" fmla="*/ 21 w 47"/>
                  <a:gd name="T43" fmla="*/ 54 h 65"/>
                  <a:gd name="T44" fmla="*/ 21 w 47"/>
                  <a:gd name="T45" fmla="*/ 61 h 65"/>
                  <a:gd name="T46" fmla="*/ 25 w 47"/>
                  <a:gd name="T47" fmla="*/ 65 h 65"/>
                  <a:gd name="T48" fmla="*/ 29 w 47"/>
                  <a:gd name="T49" fmla="*/ 57 h 65"/>
                  <a:gd name="T50" fmla="*/ 32 w 47"/>
                  <a:gd name="T51" fmla="*/ 57 h 65"/>
                  <a:gd name="T52" fmla="*/ 39 w 47"/>
                  <a:gd name="T53" fmla="*/ 39 h 65"/>
                  <a:gd name="T54" fmla="*/ 43 w 47"/>
                  <a:gd name="T55" fmla="*/ 29 h 65"/>
                  <a:gd name="T56" fmla="*/ 47 w 47"/>
                  <a:gd name="T57" fmla="*/ 25 h 65"/>
                  <a:gd name="T58" fmla="*/ 43 w 47"/>
                  <a:gd name="T59" fmla="*/ 14 h 65"/>
                  <a:gd name="T60" fmla="*/ 39 w 47"/>
                  <a:gd name="T61" fmla="*/ 14 h 65"/>
                  <a:gd name="T62" fmla="*/ 39 w 47"/>
                  <a:gd name="T63" fmla="*/ 7 h 65"/>
                  <a:gd name="T64" fmla="*/ 32 w 47"/>
                  <a:gd name="T65" fmla="*/ 7 h 65"/>
                  <a:gd name="T66" fmla="*/ 25 w 47"/>
                  <a:gd name="T6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65">
                    <a:moveTo>
                      <a:pt x="21" y="0"/>
                    </a:moveTo>
                    <a:lnTo>
                      <a:pt x="25" y="0"/>
                    </a:lnTo>
                    <a:lnTo>
                      <a:pt x="21" y="0"/>
                    </a:lnTo>
                    <a:lnTo>
                      <a:pt x="18" y="0"/>
                    </a:lnTo>
                    <a:lnTo>
                      <a:pt x="18" y="4"/>
                    </a:lnTo>
                    <a:lnTo>
                      <a:pt x="14" y="7"/>
                    </a:lnTo>
                    <a:lnTo>
                      <a:pt x="11" y="7"/>
                    </a:lnTo>
                    <a:lnTo>
                      <a:pt x="11" y="11"/>
                    </a:lnTo>
                    <a:lnTo>
                      <a:pt x="7" y="11"/>
                    </a:lnTo>
                    <a:lnTo>
                      <a:pt x="4" y="11"/>
                    </a:lnTo>
                    <a:lnTo>
                      <a:pt x="4" y="11"/>
                    </a:lnTo>
                    <a:lnTo>
                      <a:pt x="0" y="14"/>
                    </a:lnTo>
                    <a:lnTo>
                      <a:pt x="4" y="18"/>
                    </a:lnTo>
                    <a:lnTo>
                      <a:pt x="4" y="21"/>
                    </a:lnTo>
                    <a:lnTo>
                      <a:pt x="4" y="25"/>
                    </a:lnTo>
                    <a:lnTo>
                      <a:pt x="4" y="21"/>
                    </a:lnTo>
                    <a:lnTo>
                      <a:pt x="0" y="21"/>
                    </a:lnTo>
                    <a:lnTo>
                      <a:pt x="0" y="29"/>
                    </a:lnTo>
                    <a:lnTo>
                      <a:pt x="4" y="29"/>
                    </a:lnTo>
                    <a:lnTo>
                      <a:pt x="7" y="25"/>
                    </a:lnTo>
                    <a:lnTo>
                      <a:pt x="11" y="29"/>
                    </a:lnTo>
                    <a:lnTo>
                      <a:pt x="14" y="25"/>
                    </a:lnTo>
                    <a:lnTo>
                      <a:pt x="11" y="25"/>
                    </a:lnTo>
                    <a:lnTo>
                      <a:pt x="11" y="21"/>
                    </a:lnTo>
                    <a:lnTo>
                      <a:pt x="11" y="18"/>
                    </a:lnTo>
                    <a:lnTo>
                      <a:pt x="11" y="18"/>
                    </a:lnTo>
                    <a:lnTo>
                      <a:pt x="14" y="21"/>
                    </a:lnTo>
                    <a:lnTo>
                      <a:pt x="18" y="25"/>
                    </a:lnTo>
                    <a:lnTo>
                      <a:pt x="18" y="29"/>
                    </a:lnTo>
                    <a:lnTo>
                      <a:pt x="18" y="29"/>
                    </a:lnTo>
                    <a:lnTo>
                      <a:pt x="18" y="32"/>
                    </a:lnTo>
                    <a:lnTo>
                      <a:pt x="18" y="39"/>
                    </a:lnTo>
                    <a:lnTo>
                      <a:pt x="14" y="39"/>
                    </a:lnTo>
                    <a:lnTo>
                      <a:pt x="11" y="43"/>
                    </a:lnTo>
                    <a:lnTo>
                      <a:pt x="11" y="50"/>
                    </a:lnTo>
                    <a:lnTo>
                      <a:pt x="14" y="54"/>
                    </a:lnTo>
                    <a:lnTo>
                      <a:pt x="11" y="57"/>
                    </a:lnTo>
                    <a:lnTo>
                      <a:pt x="14" y="61"/>
                    </a:lnTo>
                    <a:lnTo>
                      <a:pt x="18" y="61"/>
                    </a:lnTo>
                    <a:lnTo>
                      <a:pt x="21" y="57"/>
                    </a:lnTo>
                    <a:lnTo>
                      <a:pt x="18" y="54"/>
                    </a:lnTo>
                    <a:lnTo>
                      <a:pt x="18" y="50"/>
                    </a:lnTo>
                    <a:lnTo>
                      <a:pt x="21" y="50"/>
                    </a:lnTo>
                    <a:lnTo>
                      <a:pt x="21" y="54"/>
                    </a:lnTo>
                    <a:lnTo>
                      <a:pt x="21" y="54"/>
                    </a:lnTo>
                    <a:lnTo>
                      <a:pt x="21" y="61"/>
                    </a:lnTo>
                    <a:lnTo>
                      <a:pt x="21" y="65"/>
                    </a:lnTo>
                    <a:lnTo>
                      <a:pt x="25" y="65"/>
                    </a:lnTo>
                    <a:lnTo>
                      <a:pt x="29" y="61"/>
                    </a:lnTo>
                    <a:lnTo>
                      <a:pt x="29" y="57"/>
                    </a:lnTo>
                    <a:lnTo>
                      <a:pt x="32" y="54"/>
                    </a:lnTo>
                    <a:lnTo>
                      <a:pt x="32" y="57"/>
                    </a:lnTo>
                    <a:lnTo>
                      <a:pt x="36" y="50"/>
                    </a:lnTo>
                    <a:lnTo>
                      <a:pt x="39" y="39"/>
                    </a:lnTo>
                    <a:lnTo>
                      <a:pt x="39" y="32"/>
                    </a:lnTo>
                    <a:lnTo>
                      <a:pt x="43" y="29"/>
                    </a:lnTo>
                    <a:lnTo>
                      <a:pt x="47" y="25"/>
                    </a:lnTo>
                    <a:lnTo>
                      <a:pt x="47" y="25"/>
                    </a:lnTo>
                    <a:lnTo>
                      <a:pt x="47" y="21"/>
                    </a:lnTo>
                    <a:lnTo>
                      <a:pt x="43" y="14"/>
                    </a:lnTo>
                    <a:lnTo>
                      <a:pt x="39" y="14"/>
                    </a:lnTo>
                    <a:lnTo>
                      <a:pt x="39" y="14"/>
                    </a:lnTo>
                    <a:lnTo>
                      <a:pt x="39" y="7"/>
                    </a:lnTo>
                    <a:lnTo>
                      <a:pt x="39" y="7"/>
                    </a:lnTo>
                    <a:lnTo>
                      <a:pt x="36" y="7"/>
                    </a:lnTo>
                    <a:lnTo>
                      <a:pt x="32" y="7"/>
                    </a:lnTo>
                    <a:lnTo>
                      <a:pt x="29" y="4"/>
                    </a:lnTo>
                    <a:lnTo>
                      <a:pt x="25" y="0"/>
                    </a:lnTo>
                    <a:lnTo>
                      <a:pt x="21"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55" name="Freeform 1081">
                <a:extLst>
                  <a:ext uri="{FF2B5EF4-FFF2-40B4-BE49-F238E27FC236}">
                    <a16:creationId xmlns:a16="http://schemas.microsoft.com/office/drawing/2014/main" id="{2BD32295-1BFD-4F41-A0DA-EF8587453177}"/>
                  </a:ext>
                </a:extLst>
              </p:cNvPr>
              <p:cNvSpPr>
                <a:spLocks/>
              </p:cNvSpPr>
              <p:nvPr/>
            </p:nvSpPr>
            <p:spPr bwMode="auto">
              <a:xfrm>
                <a:off x="6369" y="2004"/>
                <a:ext cx="47" cy="65"/>
              </a:xfrm>
              <a:custGeom>
                <a:avLst/>
                <a:gdLst>
                  <a:gd name="T0" fmla="*/ 25 w 47"/>
                  <a:gd name="T1" fmla="*/ 0 h 65"/>
                  <a:gd name="T2" fmla="*/ 18 w 47"/>
                  <a:gd name="T3" fmla="*/ 0 h 65"/>
                  <a:gd name="T4" fmla="*/ 14 w 47"/>
                  <a:gd name="T5" fmla="*/ 7 h 65"/>
                  <a:gd name="T6" fmla="*/ 11 w 47"/>
                  <a:gd name="T7" fmla="*/ 11 h 65"/>
                  <a:gd name="T8" fmla="*/ 4 w 47"/>
                  <a:gd name="T9" fmla="*/ 11 h 65"/>
                  <a:gd name="T10" fmla="*/ 0 w 47"/>
                  <a:gd name="T11" fmla="*/ 14 h 65"/>
                  <a:gd name="T12" fmla="*/ 4 w 47"/>
                  <a:gd name="T13" fmla="*/ 21 h 65"/>
                  <a:gd name="T14" fmla="*/ 4 w 47"/>
                  <a:gd name="T15" fmla="*/ 21 h 65"/>
                  <a:gd name="T16" fmla="*/ 0 w 47"/>
                  <a:gd name="T17" fmla="*/ 29 h 65"/>
                  <a:gd name="T18" fmla="*/ 7 w 47"/>
                  <a:gd name="T19" fmla="*/ 25 h 65"/>
                  <a:gd name="T20" fmla="*/ 14 w 47"/>
                  <a:gd name="T21" fmla="*/ 25 h 65"/>
                  <a:gd name="T22" fmla="*/ 11 w 47"/>
                  <a:gd name="T23" fmla="*/ 21 h 65"/>
                  <a:gd name="T24" fmla="*/ 11 w 47"/>
                  <a:gd name="T25" fmla="*/ 18 h 65"/>
                  <a:gd name="T26" fmla="*/ 18 w 47"/>
                  <a:gd name="T27" fmla="*/ 25 h 65"/>
                  <a:gd name="T28" fmla="*/ 18 w 47"/>
                  <a:gd name="T29" fmla="*/ 29 h 65"/>
                  <a:gd name="T30" fmla="*/ 18 w 47"/>
                  <a:gd name="T31" fmla="*/ 39 h 65"/>
                  <a:gd name="T32" fmla="*/ 11 w 47"/>
                  <a:gd name="T33" fmla="*/ 43 h 65"/>
                  <a:gd name="T34" fmla="*/ 14 w 47"/>
                  <a:gd name="T35" fmla="*/ 54 h 65"/>
                  <a:gd name="T36" fmla="*/ 14 w 47"/>
                  <a:gd name="T37" fmla="*/ 61 h 65"/>
                  <a:gd name="T38" fmla="*/ 21 w 47"/>
                  <a:gd name="T39" fmla="*/ 57 h 65"/>
                  <a:gd name="T40" fmla="*/ 18 w 47"/>
                  <a:gd name="T41" fmla="*/ 50 h 65"/>
                  <a:gd name="T42" fmla="*/ 21 w 47"/>
                  <a:gd name="T43" fmla="*/ 54 h 65"/>
                  <a:gd name="T44" fmla="*/ 21 w 47"/>
                  <a:gd name="T45" fmla="*/ 61 h 65"/>
                  <a:gd name="T46" fmla="*/ 25 w 47"/>
                  <a:gd name="T47" fmla="*/ 65 h 65"/>
                  <a:gd name="T48" fmla="*/ 29 w 47"/>
                  <a:gd name="T49" fmla="*/ 57 h 65"/>
                  <a:gd name="T50" fmla="*/ 32 w 47"/>
                  <a:gd name="T51" fmla="*/ 57 h 65"/>
                  <a:gd name="T52" fmla="*/ 39 w 47"/>
                  <a:gd name="T53" fmla="*/ 39 h 65"/>
                  <a:gd name="T54" fmla="*/ 43 w 47"/>
                  <a:gd name="T55" fmla="*/ 29 h 65"/>
                  <a:gd name="T56" fmla="*/ 47 w 47"/>
                  <a:gd name="T57" fmla="*/ 25 h 65"/>
                  <a:gd name="T58" fmla="*/ 43 w 47"/>
                  <a:gd name="T59" fmla="*/ 14 h 65"/>
                  <a:gd name="T60" fmla="*/ 39 w 47"/>
                  <a:gd name="T61" fmla="*/ 14 h 65"/>
                  <a:gd name="T62" fmla="*/ 39 w 47"/>
                  <a:gd name="T63" fmla="*/ 7 h 65"/>
                  <a:gd name="T64" fmla="*/ 32 w 47"/>
                  <a:gd name="T65" fmla="*/ 7 h 65"/>
                  <a:gd name="T66" fmla="*/ 25 w 47"/>
                  <a:gd name="T6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65">
                    <a:moveTo>
                      <a:pt x="21" y="0"/>
                    </a:moveTo>
                    <a:lnTo>
                      <a:pt x="25" y="0"/>
                    </a:lnTo>
                    <a:lnTo>
                      <a:pt x="21" y="0"/>
                    </a:lnTo>
                    <a:lnTo>
                      <a:pt x="18" y="0"/>
                    </a:lnTo>
                    <a:lnTo>
                      <a:pt x="18" y="4"/>
                    </a:lnTo>
                    <a:lnTo>
                      <a:pt x="14" y="7"/>
                    </a:lnTo>
                    <a:lnTo>
                      <a:pt x="11" y="7"/>
                    </a:lnTo>
                    <a:lnTo>
                      <a:pt x="11" y="11"/>
                    </a:lnTo>
                    <a:lnTo>
                      <a:pt x="7" y="11"/>
                    </a:lnTo>
                    <a:lnTo>
                      <a:pt x="4" y="11"/>
                    </a:lnTo>
                    <a:lnTo>
                      <a:pt x="4" y="11"/>
                    </a:lnTo>
                    <a:lnTo>
                      <a:pt x="0" y="14"/>
                    </a:lnTo>
                    <a:lnTo>
                      <a:pt x="4" y="18"/>
                    </a:lnTo>
                    <a:lnTo>
                      <a:pt x="4" y="21"/>
                    </a:lnTo>
                    <a:lnTo>
                      <a:pt x="4" y="25"/>
                    </a:lnTo>
                    <a:lnTo>
                      <a:pt x="4" y="21"/>
                    </a:lnTo>
                    <a:lnTo>
                      <a:pt x="0" y="21"/>
                    </a:lnTo>
                    <a:lnTo>
                      <a:pt x="0" y="29"/>
                    </a:lnTo>
                    <a:lnTo>
                      <a:pt x="4" y="29"/>
                    </a:lnTo>
                    <a:lnTo>
                      <a:pt x="7" y="25"/>
                    </a:lnTo>
                    <a:lnTo>
                      <a:pt x="11" y="29"/>
                    </a:lnTo>
                    <a:lnTo>
                      <a:pt x="14" y="25"/>
                    </a:lnTo>
                    <a:lnTo>
                      <a:pt x="11" y="25"/>
                    </a:lnTo>
                    <a:lnTo>
                      <a:pt x="11" y="21"/>
                    </a:lnTo>
                    <a:lnTo>
                      <a:pt x="11" y="18"/>
                    </a:lnTo>
                    <a:lnTo>
                      <a:pt x="11" y="18"/>
                    </a:lnTo>
                    <a:lnTo>
                      <a:pt x="14" y="21"/>
                    </a:lnTo>
                    <a:lnTo>
                      <a:pt x="18" y="25"/>
                    </a:lnTo>
                    <a:lnTo>
                      <a:pt x="18" y="29"/>
                    </a:lnTo>
                    <a:lnTo>
                      <a:pt x="18" y="29"/>
                    </a:lnTo>
                    <a:lnTo>
                      <a:pt x="18" y="32"/>
                    </a:lnTo>
                    <a:lnTo>
                      <a:pt x="18" y="39"/>
                    </a:lnTo>
                    <a:lnTo>
                      <a:pt x="14" y="39"/>
                    </a:lnTo>
                    <a:lnTo>
                      <a:pt x="11" y="43"/>
                    </a:lnTo>
                    <a:lnTo>
                      <a:pt x="11" y="50"/>
                    </a:lnTo>
                    <a:lnTo>
                      <a:pt x="14" y="54"/>
                    </a:lnTo>
                    <a:lnTo>
                      <a:pt x="11" y="57"/>
                    </a:lnTo>
                    <a:lnTo>
                      <a:pt x="14" y="61"/>
                    </a:lnTo>
                    <a:lnTo>
                      <a:pt x="18" y="61"/>
                    </a:lnTo>
                    <a:lnTo>
                      <a:pt x="21" y="57"/>
                    </a:lnTo>
                    <a:lnTo>
                      <a:pt x="18" y="54"/>
                    </a:lnTo>
                    <a:lnTo>
                      <a:pt x="18" y="50"/>
                    </a:lnTo>
                    <a:lnTo>
                      <a:pt x="21" y="50"/>
                    </a:lnTo>
                    <a:lnTo>
                      <a:pt x="21" y="54"/>
                    </a:lnTo>
                    <a:lnTo>
                      <a:pt x="21" y="54"/>
                    </a:lnTo>
                    <a:lnTo>
                      <a:pt x="21" y="61"/>
                    </a:lnTo>
                    <a:lnTo>
                      <a:pt x="21" y="65"/>
                    </a:lnTo>
                    <a:lnTo>
                      <a:pt x="25" y="65"/>
                    </a:lnTo>
                    <a:lnTo>
                      <a:pt x="29" y="61"/>
                    </a:lnTo>
                    <a:lnTo>
                      <a:pt x="29" y="57"/>
                    </a:lnTo>
                    <a:lnTo>
                      <a:pt x="32" y="54"/>
                    </a:lnTo>
                    <a:lnTo>
                      <a:pt x="32" y="57"/>
                    </a:lnTo>
                    <a:lnTo>
                      <a:pt x="36" y="50"/>
                    </a:lnTo>
                    <a:lnTo>
                      <a:pt x="39" y="39"/>
                    </a:lnTo>
                    <a:lnTo>
                      <a:pt x="39" y="32"/>
                    </a:lnTo>
                    <a:lnTo>
                      <a:pt x="43" y="29"/>
                    </a:lnTo>
                    <a:lnTo>
                      <a:pt x="47" y="25"/>
                    </a:lnTo>
                    <a:lnTo>
                      <a:pt x="47" y="25"/>
                    </a:lnTo>
                    <a:lnTo>
                      <a:pt x="47" y="21"/>
                    </a:lnTo>
                    <a:lnTo>
                      <a:pt x="43" y="14"/>
                    </a:lnTo>
                    <a:lnTo>
                      <a:pt x="39" y="14"/>
                    </a:lnTo>
                    <a:lnTo>
                      <a:pt x="39" y="14"/>
                    </a:lnTo>
                    <a:lnTo>
                      <a:pt x="39" y="7"/>
                    </a:lnTo>
                    <a:lnTo>
                      <a:pt x="39" y="7"/>
                    </a:lnTo>
                    <a:lnTo>
                      <a:pt x="36" y="7"/>
                    </a:lnTo>
                    <a:lnTo>
                      <a:pt x="32" y="7"/>
                    </a:lnTo>
                    <a:lnTo>
                      <a:pt x="29" y="4"/>
                    </a:lnTo>
                    <a:lnTo>
                      <a:pt x="25" y="0"/>
                    </a:lnTo>
                    <a:lnTo>
                      <a:pt x="21"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56" name="Freeform 1082">
                <a:extLst>
                  <a:ext uri="{FF2B5EF4-FFF2-40B4-BE49-F238E27FC236}">
                    <a16:creationId xmlns:a16="http://schemas.microsoft.com/office/drawing/2014/main" id="{D3755EDF-17CC-4245-A01E-970FB6C88492}"/>
                  </a:ext>
                </a:extLst>
              </p:cNvPr>
              <p:cNvSpPr>
                <a:spLocks/>
              </p:cNvSpPr>
              <p:nvPr/>
            </p:nvSpPr>
            <p:spPr bwMode="auto">
              <a:xfrm>
                <a:off x="6376" y="2036"/>
                <a:ext cx="4" cy="7"/>
              </a:xfrm>
              <a:custGeom>
                <a:avLst/>
                <a:gdLst>
                  <a:gd name="T0" fmla="*/ 0 w 4"/>
                  <a:gd name="T1" fmla="*/ 0 h 7"/>
                  <a:gd name="T2" fmla="*/ 0 w 4"/>
                  <a:gd name="T3" fmla="*/ 4 h 7"/>
                  <a:gd name="T4" fmla="*/ 0 w 4"/>
                  <a:gd name="T5" fmla="*/ 7 h 7"/>
                  <a:gd name="T6" fmla="*/ 0 w 4"/>
                  <a:gd name="T7" fmla="*/ 7 h 7"/>
                  <a:gd name="T8" fmla="*/ 4 w 4"/>
                  <a:gd name="T9" fmla="*/ 0 h 7"/>
                  <a:gd name="T10" fmla="*/ 0 w 4"/>
                  <a:gd name="T11" fmla="*/ 0 h 7"/>
                </a:gdLst>
                <a:ahLst/>
                <a:cxnLst>
                  <a:cxn ang="0">
                    <a:pos x="T0" y="T1"/>
                  </a:cxn>
                  <a:cxn ang="0">
                    <a:pos x="T2" y="T3"/>
                  </a:cxn>
                  <a:cxn ang="0">
                    <a:pos x="T4" y="T5"/>
                  </a:cxn>
                  <a:cxn ang="0">
                    <a:pos x="T6" y="T7"/>
                  </a:cxn>
                  <a:cxn ang="0">
                    <a:pos x="T8" y="T9"/>
                  </a:cxn>
                  <a:cxn ang="0">
                    <a:pos x="T10" y="T11"/>
                  </a:cxn>
                </a:cxnLst>
                <a:rect l="0" t="0" r="r" b="b"/>
                <a:pathLst>
                  <a:path w="4" h="7">
                    <a:moveTo>
                      <a:pt x="0" y="0"/>
                    </a:moveTo>
                    <a:lnTo>
                      <a:pt x="0" y="4"/>
                    </a:lnTo>
                    <a:lnTo>
                      <a:pt x="0" y="7"/>
                    </a:lnTo>
                    <a:lnTo>
                      <a:pt x="0" y="7"/>
                    </a:lnTo>
                    <a:lnTo>
                      <a:pt x="4"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57" name="Freeform 1083">
                <a:extLst>
                  <a:ext uri="{FF2B5EF4-FFF2-40B4-BE49-F238E27FC236}">
                    <a16:creationId xmlns:a16="http://schemas.microsoft.com/office/drawing/2014/main" id="{4310C595-E943-4A38-A788-A9E412157BBB}"/>
                  </a:ext>
                </a:extLst>
              </p:cNvPr>
              <p:cNvSpPr>
                <a:spLocks/>
              </p:cNvSpPr>
              <p:nvPr/>
            </p:nvSpPr>
            <p:spPr bwMode="auto">
              <a:xfrm>
                <a:off x="6376" y="2036"/>
                <a:ext cx="4" cy="7"/>
              </a:xfrm>
              <a:custGeom>
                <a:avLst/>
                <a:gdLst>
                  <a:gd name="T0" fmla="*/ 0 w 4"/>
                  <a:gd name="T1" fmla="*/ 0 h 7"/>
                  <a:gd name="T2" fmla="*/ 0 w 4"/>
                  <a:gd name="T3" fmla="*/ 4 h 7"/>
                  <a:gd name="T4" fmla="*/ 0 w 4"/>
                  <a:gd name="T5" fmla="*/ 7 h 7"/>
                  <a:gd name="T6" fmla="*/ 0 w 4"/>
                  <a:gd name="T7" fmla="*/ 7 h 7"/>
                  <a:gd name="T8" fmla="*/ 4 w 4"/>
                  <a:gd name="T9" fmla="*/ 0 h 7"/>
                  <a:gd name="T10" fmla="*/ 0 w 4"/>
                  <a:gd name="T11" fmla="*/ 0 h 7"/>
                </a:gdLst>
                <a:ahLst/>
                <a:cxnLst>
                  <a:cxn ang="0">
                    <a:pos x="T0" y="T1"/>
                  </a:cxn>
                  <a:cxn ang="0">
                    <a:pos x="T2" y="T3"/>
                  </a:cxn>
                  <a:cxn ang="0">
                    <a:pos x="T4" y="T5"/>
                  </a:cxn>
                  <a:cxn ang="0">
                    <a:pos x="T6" y="T7"/>
                  </a:cxn>
                  <a:cxn ang="0">
                    <a:pos x="T8" y="T9"/>
                  </a:cxn>
                  <a:cxn ang="0">
                    <a:pos x="T10" y="T11"/>
                  </a:cxn>
                </a:cxnLst>
                <a:rect l="0" t="0" r="r" b="b"/>
                <a:pathLst>
                  <a:path w="4" h="7">
                    <a:moveTo>
                      <a:pt x="0" y="0"/>
                    </a:moveTo>
                    <a:lnTo>
                      <a:pt x="0" y="4"/>
                    </a:lnTo>
                    <a:lnTo>
                      <a:pt x="0" y="7"/>
                    </a:lnTo>
                    <a:lnTo>
                      <a:pt x="0" y="7"/>
                    </a:lnTo>
                    <a:lnTo>
                      <a:pt x="4"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58" name="Freeform 1084">
                <a:extLst>
                  <a:ext uri="{FF2B5EF4-FFF2-40B4-BE49-F238E27FC236}">
                    <a16:creationId xmlns:a16="http://schemas.microsoft.com/office/drawing/2014/main" id="{08B9BDDA-CC5D-4D55-88B4-3179CB0A51F9}"/>
                  </a:ext>
                </a:extLst>
              </p:cNvPr>
              <p:cNvSpPr>
                <a:spLocks/>
              </p:cNvSpPr>
              <p:nvPr/>
            </p:nvSpPr>
            <p:spPr bwMode="auto">
              <a:xfrm>
                <a:off x="6394" y="2076"/>
                <a:ext cx="4" cy="7"/>
              </a:xfrm>
              <a:custGeom>
                <a:avLst/>
                <a:gdLst>
                  <a:gd name="T0" fmla="*/ 4 w 4"/>
                  <a:gd name="T1" fmla="*/ 3 h 7"/>
                  <a:gd name="T2" fmla="*/ 4 w 4"/>
                  <a:gd name="T3" fmla="*/ 0 h 7"/>
                  <a:gd name="T4" fmla="*/ 0 w 4"/>
                  <a:gd name="T5" fmla="*/ 3 h 7"/>
                  <a:gd name="T6" fmla="*/ 0 w 4"/>
                  <a:gd name="T7" fmla="*/ 7 h 7"/>
                  <a:gd name="T8" fmla="*/ 0 w 4"/>
                  <a:gd name="T9" fmla="*/ 7 h 7"/>
                  <a:gd name="T10" fmla="*/ 4 w 4"/>
                  <a:gd name="T11" fmla="*/ 3 h 7"/>
                </a:gdLst>
                <a:ahLst/>
                <a:cxnLst>
                  <a:cxn ang="0">
                    <a:pos x="T0" y="T1"/>
                  </a:cxn>
                  <a:cxn ang="0">
                    <a:pos x="T2" y="T3"/>
                  </a:cxn>
                  <a:cxn ang="0">
                    <a:pos x="T4" y="T5"/>
                  </a:cxn>
                  <a:cxn ang="0">
                    <a:pos x="T6" y="T7"/>
                  </a:cxn>
                  <a:cxn ang="0">
                    <a:pos x="T8" y="T9"/>
                  </a:cxn>
                  <a:cxn ang="0">
                    <a:pos x="T10" y="T11"/>
                  </a:cxn>
                </a:cxnLst>
                <a:rect l="0" t="0" r="r" b="b"/>
                <a:pathLst>
                  <a:path w="4" h="7">
                    <a:moveTo>
                      <a:pt x="4" y="3"/>
                    </a:moveTo>
                    <a:lnTo>
                      <a:pt x="4" y="0"/>
                    </a:lnTo>
                    <a:lnTo>
                      <a:pt x="0" y="3"/>
                    </a:lnTo>
                    <a:lnTo>
                      <a:pt x="0" y="7"/>
                    </a:lnTo>
                    <a:lnTo>
                      <a:pt x="0" y="7"/>
                    </a:lnTo>
                    <a:lnTo>
                      <a:pt x="4"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59" name="Freeform 1085">
                <a:extLst>
                  <a:ext uri="{FF2B5EF4-FFF2-40B4-BE49-F238E27FC236}">
                    <a16:creationId xmlns:a16="http://schemas.microsoft.com/office/drawing/2014/main" id="{53F3016B-8284-4199-8B14-2FEA0250BA28}"/>
                  </a:ext>
                </a:extLst>
              </p:cNvPr>
              <p:cNvSpPr>
                <a:spLocks/>
              </p:cNvSpPr>
              <p:nvPr/>
            </p:nvSpPr>
            <p:spPr bwMode="auto">
              <a:xfrm>
                <a:off x="6394" y="2076"/>
                <a:ext cx="4" cy="7"/>
              </a:xfrm>
              <a:custGeom>
                <a:avLst/>
                <a:gdLst>
                  <a:gd name="T0" fmla="*/ 4 w 4"/>
                  <a:gd name="T1" fmla="*/ 3 h 7"/>
                  <a:gd name="T2" fmla="*/ 4 w 4"/>
                  <a:gd name="T3" fmla="*/ 0 h 7"/>
                  <a:gd name="T4" fmla="*/ 0 w 4"/>
                  <a:gd name="T5" fmla="*/ 3 h 7"/>
                  <a:gd name="T6" fmla="*/ 0 w 4"/>
                  <a:gd name="T7" fmla="*/ 7 h 7"/>
                  <a:gd name="T8" fmla="*/ 0 w 4"/>
                  <a:gd name="T9" fmla="*/ 7 h 7"/>
                  <a:gd name="T10" fmla="*/ 4 w 4"/>
                  <a:gd name="T11" fmla="*/ 3 h 7"/>
                </a:gdLst>
                <a:ahLst/>
                <a:cxnLst>
                  <a:cxn ang="0">
                    <a:pos x="T0" y="T1"/>
                  </a:cxn>
                  <a:cxn ang="0">
                    <a:pos x="T2" y="T3"/>
                  </a:cxn>
                  <a:cxn ang="0">
                    <a:pos x="T4" y="T5"/>
                  </a:cxn>
                  <a:cxn ang="0">
                    <a:pos x="T6" y="T7"/>
                  </a:cxn>
                  <a:cxn ang="0">
                    <a:pos x="T8" y="T9"/>
                  </a:cxn>
                  <a:cxn ang="0">
                    <a:pos x="T10" y="T11"/>
                  </a:cxn>
                </a:cxnLst>
                <a:rect l="0" t="0" r="r" b="b"/>
                <a:pathLst>
                  <a:path w="4" h="7">
                    <a:moveTo>
                      <a:pt x="4" y="3"/>
                    </a:moveTo>
                    <a:lnTo>
                      <a:pt x="4" y="0"/>
                    </a:lnTo>
                    <a:lnTo>
                      <a:pt x="0" y="3"/>
                    </a:lnTo>
                    <a:lnTo>
                      <a:pt x="0" y="7"/>
                    </a:lnTo>
                    <a:lnTo>
                      <a:pt x="0" y="7"/>
                    </a:lnTo>
                    <a:lnTo>
                      <a:pt x="4"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60" name="Freeform 1086">
                <a:extLst>
                  <a:ext uri="{FF2B5EF4-FFF2-40B4-BE49-F238E27FC236}">
                    <a16:creationId xmlns:a16="http://schemas.microsoft.com/office/drawing/2014/main" id="{B1846FCD-7657-4013-BEA1-99D3EF30BF8F}"/>
                  </a:ext>
                </a:extLst>
              </p:cNvPr>
              <p:cNvSpPr>
                <a:spLocks/>
              </p:cNvSpPr>
              <p:nvPr/>
            </p:nvSpPr>
            <p:spPr bwMode="auto">
              <a:xfrm>
                <a:off x="6383" y="2083"/>
                <a:ext cx="4" cy="3"/>
              </a:xfrm>
              <a:custGeom>
                <a:avLst/>
                <a:gdLst>
                  <a:gd name="T0" fmla="*/ 4 w 4"/>
                  <a:gd name="T1" fmla="*/ 0 h 3"/>
                  <a:gd name="T2" fmla="*/ 0 w 4"/>
                  <a:gd name="T3" fmla="*/ 0 h 3"/>
                  <a:gd name="T4" fmla="*/ 0 w 4"/>
                  <a:gd name="T5" fmla="*/ 0 h 3"/>
                  <a:gd name="T6" fmla="*/ 0 w 4"/>
                  <a:gd name="T7" fmla="*/ 3 h 3"/>
                  <a:gd name="T8" fmla="*/ 4 w 4"/>
                  <a:gd name="T9" fmla="*/ 3 h 3"/>
                  <a:gd name="T10" fmla="*/ 4 w 4"/>
                  <a:gd name="T11" fmla="*/ 0 h 3"/>
                  <a:gd name="T12" fmla="*/ 4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0"/>
                    </a:moveTo>
                    <a:lnTo>
                      <a:pt x="0" y="0"/>
                    </a:lnTo>
                    <a:lnTo>
                      <a:pt x="0" y="0"/>
                    </a:lnTo>
                    <a:lnTo>
                      <a:pt x="0" y="3"/>
                    </a:lnTo>
                    <a:lnTo>
                      <a:pt x="4" y="3"/>
                    </a:lnTo>
                    <a:lnTo>
                      <a:pt x="4"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61" name="Freeform 1087">
                <a:extLst>
                  <a:ext uri="{FF2B5EF4-FFF2-40B4-BE49-F238E27FC236}">
                    <a16:creationId xmlns:a16="http://schemas.microsoft.com/office/drawing/2014/main" id="{9E5DA677-B5E3-4326-A11F-0FB070820E11}"/>
                  </a:ext>
                </a:extLst>
              </p:cNvPr>
              <p:cNvSpPr>
                <a:spLocks/>
              </p:cNvSpPr>
              <p:nvPr/>
            </p:nvSpPr>
            <p:spPr bwMode="auto">
              <a:xfrm>
                <a:off x="6383" y="2083"/>
                <a:ext cx="4" cy="3"/>
              </a:xfrm>
              <a:custGeom>
                <a:avLst/>
                <a:gdLst>
                  <a:gd name="T0" fmla="*/ 4 w 4"/>
                  <a:gd name="T1" fmla="*/ 0 h 3"/>
                  <a:gd name="T2" fmla="*/ 0 w 4"/>
                  <a:gd name="T3" fmla="*/ 0 h 3"/>
                  <a:gd name="T4" fmla="*/ 0 w 4"/>
                  <a:gd name="T5" fmla="*/ 0 h 3"/>
                  <a:gd name="T6" fmla="*/ 0 w 4"/>
                  <a:gd name="T7" fmla="*/ 3 h 3"/>
                  <a:gd name="T8" fmla="*/ 4 w 4"/>
                  <a:gd name="T9" fmla="*/ 3 h 3"/>
                  <a:gd name="T10" fmla="*/ 4 w 4"/>
                  <a:gd name="T11" fmla="*/ 0 h 3"/>
                  <a:gd name="T12" fmla="*/ 4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0"/>
                    </a:moveTo>
                    <a:lnTo>
                      <a:pt x="0" y="0"/>
                    </a:lnTo>
                    <a:lnTo>
                      <a:pt x="0" y="0"/>
                    </a:lnTo>
                    <a:lnTo>
                      <a:pt x="0" y="3"/>
                    </a:lnTo>
                    <a:lnTo>
                      <a:pt x="4" y="3"/>
                    </a:lnTo>
                    <a:lnTo>
                      <a:pt x="4"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62" name="Freeform 1088">
                <a:extLst>
                  <a:ext uri="{FF2B5EF4-FFF2-40B4-BE49-F238E27FC236}">
                    <a16:creationId xmlns:a16="http://schemas.microsoft.com/office/drawing/2014/main" id="{A4B90977-DD52-47C3-85BA-0CCBD8FDAAC6}"/>
                  </a:ext>
                </a:extLst>
              </p:cNvPr>
              <p:cNvSpPr>
                <a:spLocks/>
              </p:cNvSpPr>
              <p:nvPr/>
            </p:nvSpPr>
            <p:spPr bwMode="auto">
              <a:xfrm>
                <a:off x="6347" y="2029"/>
                <a:ext cx="4" cy="7"/>
              </a:xfrm>
              <a:custGeom>
                <a:avLst/>
                <a:gdLst>
                  <a:gd name="T0" fmla="*/ 4 w 4"/>
                  <a:gd name="T1" fmla="*/ 0 h 7"/>
                  <a:gd name="T2" fmla="*/ 0 w 4"/>
                  <a:gd name="T3" fmla="*/ 4 h 7"/>
                  <a:gd name="T4" fmla="*/ 0 w 4"/>
                  <a:gd name="T5" fmla="*/ 7 h 7"/>
                  <a:gd name="T6" fmla="*/ 4 w 4"/>
                  <a:gd name="T7" fmla="*/ 4 h 7"/>
                  <a:gd name="T8" fmla="*/ 4 w 4"/>
                  <a:gd name="T9" fmla="*/ 0 h 7"/>
                </a:gdLst>
                <a:ahLst/>
                <a:cxnLst>
                  <a:cxn ang="0">
                    <a:pos x="T0" y="T1"/>
                  </a:cxn>
                  <a:cxn ang="0">
                    <a:pos x="T2" y="T3"/>
                  </a:cxn>
                  <a:cxn ang="0">
                    <a:pos x="T4" y="T5"/>
                  </a:cxn>
                  <a:cxn ang="0">
                    <a:pos x="T6" y="T7"/>
                  </a:cxn>
                  <a:cxn ang="0">
                    <a:pos x="T8" y="T9"/>
                  </a:cxn>
                </a:cxnLst>
                <a:rect l="0" t="0" r="r" b="b"/>
                <a:pathLst>
                  <a:path w="4" h="7">
                    <a:moveTo>
                      <a:pt x="4" y="0"/>
                    </a:moveTo>
                    <a:lnTo>
                      <a:pt x="0" y="4"/>
                    </a:lnTo>
                    <a:lnTo>
                      <a:pt x="0" y="7"/>
                    </a:lnTo>
                    <a:lnTo>
                      <a:pt x="4" y="4"/>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63" name="Freeform 1089">
                <a:extLst>
                  <a:ext uri="{FF2B5EF4-FFF2-40B4-BE49-F238E27FC236}">
                    <a16:creationId xmlns:a16="http://schemas.microsoft.com/office/drawing/2014/main" id="{0DED937B-562E-4288-82FA-4F18F6760DBA}"/>
                  </a:ext>
                </a:extLst>
              </p:cNvPr>
              <p:cNvSpPr>
                <a:spLocks/>
              </p:cNvSpPr>
              <p:nvPr/>
            </p:nvSpPr>
            <p:spPr bwMode="auto">
              <a:xfrm>
                <a:off x="6347" y="2029"/>
                <a:ext cx="4" cy="7"/>
              </a:xfrm>
              <a:custGeom>
                <a:avLst/>
                <a:gdLst>
                  <a:gd name="T0" fmla="*/ 4 w 4"/>
                  <a:gd name="T1" fmla="*/ 0 h 7"/>
                  <a:gd name="T2" fmla="*/ 0 w 4"/>
                  <a:gd name="T3" fmla="*/ 4 h 7"/>
                  <a:gd name="T4" fmla="*/ 0 w 4"/>
                  <a:gd name="T5" fmla="*/ 7 h 7"/>
                  <a:gd name="T6" fmla="*/ 4 w 4"/>
                  <a:gd name="T7" fmla="*/ 4 h 7"/>
                  <a:gd name="T8" fmla="*/ 4 w 4"/>
                  <a:gd name="T9" fmla="*/ 0 h 7"/>
                </a:gdLst>
                <a:ahLst/>
                <a:cxnLst>
                  <a:cxn ang="0">
                    <a:pos x="T0" y="T1"/>
                  </a:cxn>
                  <a:cxn ang="0">
                    <a:pos x="T2" y="T3"/>
                  </a:cxn>
                  <a:cxn ang="0">
                    <a:pos x="T4" y="T5"/>
                  </a:cxn>
                  <a:cxn ang="0">
                    <a:pos x="T6" y="T7"/>
                  </a:cxn>
                  <a:cxn ang="0">
                    <a:pos x="T8" y="T9"/>
                  </a:cxn>
                </a:cxnLst>
                <a:rect l="0" t="0" r="r" b="b"/>
                <a:pathLst>
                  <a:path w="4" h="7">
                    <a:moveTo>
                      <a:pt x="4" y="0"/>
                    </a:moveTo>
                    <a:lnTo>
                      <a:pt x="0" y="4"/>
                    </a:lnTo>
                    <a:lnTo>
                      <a:pt x="0" y="7"/>
                    </a:lnTo>
                    <a:lnTo>
                      <a:pt x="4" y="4"/>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64" name="Freeform 1090">
                <a:extLst>
                  <a:ext uri="{FF2B5EF4-FFF2-40B4-BE49-F238E27FC236}">
                    <a16:creationId xmlns:a16="http://schemas.microsoft.com/office/drawing/2014/main" id="{5DBA5DB4-0D30-4083-8D55-B2855B6B4A4C}"/>
                  </a:ext>
                </a:extLst>
              </p:cNvPr>
              <p:cNvSpPr>
                <a:spLocks/>
              </p:cNvSpPr>
              <p:nvPr/>
            </p:nvSpPr>
            <p:spPr bwMode="auto">
              <a:xfrm>
                <a:off x="6355" y="2022"/>
                <a:ext cx="3" cy="7"/>
              </a:xfrm>
              <a:custGeom>
                <a:avLst/>
                <a:gdLst>
                  <a:gd name="T0" fmla="*/ 3 w 3"/>
                  <a:gd name="T1" fmla="*/ 3 h 7"/>
                  <a:gd name="T2" fmla="*/ 3 w 3"/>
                  <a:gd name="T3" fmla="*/ 0 h 7"/>
                  <a:gd name="T4" fmla="*/ 3 w 3"/>
                  <a:gd name="T5" fmla="*/ 0 h 7"/>
                  <a:gd name="T6" fmla="*/ 0 w 3"/>
                  <a:gd name="T7" fmla="*/ 3 h 7"/>
                  <a:gd name="T8" fmla="*/ 0 w 3"/>
                  <a:gd name="T9" fmla="*/ 7 h 7"/>
                  <a:gd name="T10" fmla="*/ 3 w 3"/>
                  <a:gd name="T11" fmla="*/ 3 h 7"/>
                  <a:gd name="T12" fmla="*/ 3 w 3"/>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3" y="3"/>
                    </a:moveTo>
                    <a:lnTo>
                      <a:pt x="3" y="0"/>
                    </a:lnTo>
                    <a:lnTo>
                      <a:pt x="3" y="0"/>
                    </a:lnTo>
                    <a:lnTo>
                      <a:pt x="0" y="3"/>
                    </a:lnTo>
                    <a:lnTo>
                      <a:pt x="0" y="7"/>
                    </a:lnTo>
                    <a:lnTo>
                      <a:pt x="3" y="3"/>
                    </a:lnTo>
                    <a:lnTo>
                      <a:pt x="3"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65" name="Freeform 1091">
                <a:extLst>
                  <a:ext uri="{FF2B5EF4-FFF2-40B4-BE49-F238E27FC236}">
                    <a16:creationId xmlns:a16="http://schemas.microsoft.com/office/drawing/2014/main" id="{1CBE1446-FA5B-480A-924E-57CDCF7D0D22}"/>
                  </a:ext>
                </a:extLst>
              </p:cNvPr>
              <p:cNvSpPr>
                <a:spLocks/>
              </p:cNvSpPr>
              <p:nvPr/>
            </p:nvSpPr>
            <p:spPr bwMode="auto">
              <a:xfrm>
                <a:off x="6355" y="2022"/>
                <a:ext cx="3" cy="7"/>
              </a:xfrm>
              <a:custGeom>
                <a:avLst/>
                <a:gdLst>
                  <a:gd name="T0" fmla="*/ 3 w 3"/>
                  <a:gd name="T1" fmla="*/ 3 h 7"/>
                  <a:gd name="T2" fmla="*/ 3 w 3"/>
                  <a:gd name="T3" fmla="*/ 0 h 7"/>
                  <a:gd name="T4" fmla="*/ 3 w 3"/>
                  <a:gd name="T5" fmla="*/ 0 h 7"/>
                  <a:gd name="T6" fmla="*/ 0 w 3"/>
                  <a:gd name="T7" fmla="*/ 3 h 7"/>
                  <a:gd name="T8" fmla="*/ 0 w 3"/>
                  <a:gd name="T9" fmla="*/ 7 h 7"/>
                  <a:gd name="T10" fmla="*/ 3 w 3"/>
                  <a:gd name="T11" fmla="*/ 3 h 7"/>
                  <a:gd name="T12" fmla="*/ 3 w 3"/>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3" y="3"/>
                    </a:moveTo>
                    <a:lnTo>
                      <a:pt x="3" y="0"/>
                    </a:lnTo>
                    <a:lnTo>
                      <a:pt x="3" y="0"/>
                    </a:lnTo>
                    <a:lnTo>
                      <a:pt x="0" y="3"/>
                    </a:lnTo>
                    <a:lnTo>
                      <a:pt x="0" y="7"/>
                    </a:lnTo>
                    <a:lnTo>
                      <a:pt x="3" y="3"/>
                    </a:lnTo>
                    <a:lnTo>
                      <a:pt x="3"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66" name="Freeform 1092">
                <a:extLst>
                  <a:ext uri="{FF2B5EF4-FFF2-40B4-BE49-F238E27FC236}">
                    <a16:creationId xmlns:a16="http://schemas.microsoft.com/office/drawing/2014/main" id="{01AED45D-001C-4B37-BB4C-B3775DB575EA}"/>
                  </a:ext>
                </a:extLst>
              </p:cNvPr>
              <p:cNvSpPr>
                <a:spLocks/>
              </p:cNvSpPr>
              <p:nvPr/>
            </p:nvSpPr>
            <p:spPr bwMode="auto">
              <a:xfrm>
                <a:off x="6326" y="2162"/>
                <a:ext cx="11" cy="14"/>
              </a:xfrm>
              <a:custGeom>
                <a:avLst/>
                <a:gdLst>
                  <a:gd name="T0" fmla="*/ 4 w 11"/>
                  <a:gd name="T1" fmla="*/ 7 h 14"/>
                  <a:gd name="T2" fmla="*/ 4 w 11"/>
                  <a:gd name="T3" fmla="*/ 3 h 14"/>
                  <a:gd name="T4" fmla="*/ 4 w 11"/>
                  <a:gd name="T5" fmla="*/ 3 h 14"/>
                  <a:gd name="T6" fmla="*/ 7 w 11"/>
                  <a:gd name="T7" fmla="*/ 3 h 14"/>
                  <a:gd name="T8" fmla="*/ 11 w 11"/>
                  <a:gd name="T9" fmla="*/ 0 h 14"/>
                  <a:gd name="T10" fmla="*/ 11 w 11"/>
                  <a:gd name="T11" fmla="*/ 0 h 14"/>
                  <a:gd name="T12" fmla="*/ 11 w 11"/>
                  <a:gd name="T13" fmla="*/ 3 h 14"/>
                  <a:gd name="T14" fmla="*/ 11 w 11"/>
                  <a:gd name="T15" fmla="*/ 3 h 14"/>
                  <a:gd name="T16" fmla="*/ 7 w 11"/>
                  <a:gd name="T17" fmla="*/ 7 h 14"/>
                  <a:gd name="T18" fmla="*/ 4 w 11"/>
                  <a:gd name="T19" fmla="*/ 11 h 14"/>
                  <a:gd name="T20" fmla="*/ 4 w 11"/>
                  <a:gd name="T21" fmla="*/ 11 h 14"/>
                  <a:gd name="T22" fmla="*/ 4 w 11"/>
                  <a:gd name="T23" fmla="*/ 11 h 14"/>
                  <a:gd name="T24" fmla="*/ 4 w 11"/>
                  <a:gd name="T25" fmla="*/ 14 h 14"/>
                  <a:gd name="T26" fmla="*/ 4 w 11"/>
                  <a:gd name="T27" fmla="*/ 14 h 14"/>
                  <a:gd name="T28" fmla="*/ 0 w 11"/>
                  <a:gd name="T29" fmla="*/ 11 h 14"/>
                  <a:gd name="T30" fmla="*/ 4 w 11"/>
                  <a:gd name="T31" fmla="*/ 7 h 14"/>
                  <a:gd name="T32" fmla="*/ 4 w 11"/>
                  <a:gd name="T3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4">
                    <a:moveTo>
                      <a:pt x="4" y="7"/>
                    </a:moveTo>
                    <a:lnTo>
                      <a:pt x="4" y="3"/>
                    </a:lnTo>
                    <a:lnTo>
                      <a:pt x="4" y="3"/>
                    </a:lnTo>
                    <a:lnTo>
                      <a:pt x="7" y="3"/>
                    </a:lnTo>
                    <a:lnTo>
                      <a:pt x="11" y="0"/>
                    </a:lnTo>
                    <a:lnTo>
                      <a:pt x="11" y="0"/>
                    </a:lnTo>
                    <a:lnTo>
                      <a:pt x="11" y="3"/>
                    </a:lnTo>
                    <a:lnTo>
                      <a:pt x="11" y="3"/>
                    </a:lnTo>
                    <a:lnTo>
                      <a:pt x="7" y="7"/>
                    </a:lnTo>
                    <a:lnTo>
                      <a:pt x="4" y="11"/>
                    </a:lnTo>
                    <a:lnTo>
                      <a:pt x="4" y="11"/>
                    </a:lnTo>
                    <a:lnTo>
                      <a:pt x="4" y="11"/>
                    </a:lnTo>
                    <a:lnTo>
                      <a:pt x="4" y="14"/>
                    </a:lnTo>
                    <a:lnTo>
                      <a:pt x="4" y="14"/>
                    </a:lnTo>
                    <a:lnTo>
                      <a:pt x="0" y="11"/>
                    </a:lnTo>
                    <a:lnTo>
                      <a:pt x="4" y="7"/>
                    </a:lnTo>
                    <a:lnTo>
                      <a:pt x="4"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67" name="Freeform 1093">
                <a:extLst>
                  <a:ext uri="{FF2B5EF4-FFF2-40B4-BE49-F238E27FC236}">
                    <a16:creationId xmlns:a16="http://schemas.microsoft.com/office/drawing/2014/main" id="{CE7E1C91-0F3B-4A21-8E29-02AA5186F719}"/>
                  </a:ext>
                </a:extLst>
              </p:cNvPr>
              <p:cNvSpPr>
                <a:spLocks/>
              </p:cNvSpPr>
              <p:nvPr/>
            </p:nvSpPr>
            <p:spPr bwMode="auto">
              <a:xfrm>
                <a:off x="6326" y="2162"/>
                <a:ext cx="11" cy="14"/>
              </a:xfrm>
              <a:custGeom>
                <a:avLst/>
                <a:gdLst>
                  <a:gd name="T0" fmla="*/ 4 w 11"/>
                  <a:gd name="T1" fmla="*/ 7 h 14"/>
                  <a:gd name="T2" fmla="*/ 4 w 11"/>
                  <a:gd name="T3" fmla="*/ 3 h 14"/>
                  <a:gd name="T4" fmla="*/ 4 w 11"/>
                  <a:gd name="T5" fmla="*/ 3 h 14"/>
                  <a:gd name="T6" fmla="*/ 7 w 11"/>
                  <a:gd name="T7" fmla="*/ 3 h 14"/>
                  <a:gd name="T8" fmla="*/ 11 w 11"/>
                  <a:gd name="T9" fmla="*/ 0 h 14"/>
                  <a:gd name="T10" fmla="*/ 11 w 11"/>
                  <a:gd name="T11" fmla="*/ 0 h 14"/>
                  <a:gd name="T12" fmla="*/ 11 w 11"/>
                  <a:gd name="T13" fmla="*/ 3 h 14"/>
                  <a:gd name="T14" fmla="*/ 11 w 11"/>
                  <a:gd name="T15" fmla="*/ 3 h 14"/>
                  <a:gd name="T16" fmla="*/ 7 w 11"/>
                  <a:gd name="T17" fmla="*/ 7 h 14"/>
                  <a:gd name="T18" fmla="*/ 4 w 11"/>
                  <a:gd name="T19" fmla="*/ 11 h 14"/>
                  <a:gd name="T20" fmla="*/ 4 w 11"/>
                  <a:gd name="T21" fmla="*/ 11 h 14"/>
                  <a:gd name="T22" fmla="*/ 4 w 11"/>
                  <a:gd name="T23" fmla="*/ 11 h 14"/>
                  <a:gd name="T24" fmla="*/ 4 w 11"/>
                  <a:gd name="T25" fmla="*/ 14 h 14"/>
                  <a:gd name="T26" fmla="*/ 4 w 11"/>
                  <a:gd name="T27" fmla="*/ 14 h 14"/>
                  <a:gd name="T28" fmla="*/ 0 w 11"/>
                  <a:gd name="T29" fmla="*/ 11 h 14"/>
                  <a:gd name="T30" fmla="*/ 4 w 11"/>
                  <a:gd name="T31" fmla="*/ 7 h 14"/>
                  <a:gd name="T32" fmla="*/ 4 w 11"/>
                  <a:gd name="T3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4">
                    <a:moveTo>
                      <a:pt x="4" y="7"/>
                    </a:moveTo>
                    <a:lnTo>
                      <a:pt x="4" y="3"/>
                    </a:lnTo>
                    <a:lnTo>
                      <a:pt x="4" y="3"/>
                    </a:lnTo>
                    <a:lnTo>
                      <a:pt x="7" y="3"/>
                    </a:lnTo>
                    <a:lnTo>
                      <a:pt x="11" y="0"/>
                    </a:lnTo>
                    <a:lnTo>
                      <a:pt x="11" y="0"/>
                    </a:lnTo>
                    <a:lnTo>
                      <a:pt x="11" y="3"/>
                    </a:lnTo>
                    <a:lnTo>
                      <a:pt x="11" y="3"/>
                    </a:lnTo>
                    <a:lnTo>
                      <a:pt x="7" y="7"/>
                    </a:lnTo>
                    <a:lnTo>
                      <a:pt x="4" y="11"/>
                    </a:lnTo>
                    <a:lnTo>
                      <a:pt x="4" y="11"/>
                    </a:lnTo>
                    <a:lnTo>
                      <a:pt x="4" y="11"/>
                    </a:lnTo>
                    <a:lnTo>
                      <a:pt x="4" y="14"/>
                    </a:lnTo>
                    <a:lnTo>
                      <a:pt x="4" y="14"/>
                    </a:lnTo>
                    <a:lnTo>
                      <a:pt x="0" y="11"/>
                    </a:lnTo>
                    <a:lnTo>
                      <a:pt x="4" y="7"/>
                    </a:lnTo>
                    <a:lnTo>
                      <a:pt x="4"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68" name="Freeform 1094">
                <a:extLst>
                  <a:ext uri="{FF2B5EF4-FFF2-40B4-BE49-F238E27FC236}">
                    <a16:creationId xmlns:a16="http://schemas.microsoft.com/office/drawing/2014/main" id="{E3116FCA-F617-4BD5-847E-BB775DB189C4}"/>
                  </a:ext>
                </a:extLst>
              </p:cNvPr>
              <p:cNvSpPr>
                <a:spLocks/>
              </p:cNvSpPr>
              <p:nvPr/>
            </p:nvSpPr>
            <p:spPr bwMode="auto">
              <a:xfrm>
                <a:off x="6351" y="2137"/>
                <a:ext cx="4" cy="7"/>
              </a:xfrm>
              <a:custGeom>
                <a:avLst/>
                <a:gdLst>
                  <a:gd name="T0" fmla="*/ 0 w 4"/>
                  <a:gd name="T1" fmla="*/ 3 h 7"/>
                  <a:gd name="T2" fmla="*/ 4 w 4"/>
                  <a:gd name="T3" fmla="*/ 7 h 7"/>
                  <a:gd name="T4" fmla="*/ 0 w 4"/>
                  <a:gd name="T5" fmla="*/ 7 h 7"/>
                  <a:gd name="T6" fmla="*/ 0 w 4"/>
                  <a:gd name="T7" fmla="*/ 3 h 7"/>
                  <a:gd name="T8" fmla="*/ 0 w 4"/>
                  <a:gd name="T9" fmla="*/ 3 h 7"/>
                  <a:gd name="T10" fmla="*/ 0 w 4"/>
                  <a:gd name="T11" fmla="*/ 0 h 7"/>
                  <a:gd name="T12" fmla="*/ 0 w 4"/>
                  <a:gd name="T13" fmla="*/ 3 h 7"/>
                  <a:gd name="T14" fmla="*/ 0 w 4"/>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0" y="3"/>
                    </a:moveTo>
                    <a:lnTo>
                      <a:pt x="4" y="7"/>
                    </a:lnTo>
                    <a:lnTo>
                      <a:pt x="0" y="7"/>
                    </a:lnTo>
                    <a:lnTo>
                      <a:pt x="0" y="3"/>
                    </a:lnTo>
                    <a:lnTo>
                      <a:pt x="0" y="3"/>
                    </a:lnTo>
                    <a:lnTo>
                      <a:pt x="0" y="0"/>
                    </a:lnTo>
                    <a:lnTo>
                      <a:pt x="0" y="3"/>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69" name="Freeform 1095">
                <a:extLst>
                  <a:ext uri="{FF2B5EF4-FFF2-40B4-BE49-F238E27FC236}">
                    <a16:creationId xmlns:a16="http://schemas.microsoft.com/office/drawing/2014/main" id="{4004D1ED-E72A-41C7-90CF-43645C59BBB0}"/>
                  </a:ext>
                </a:extLst>
              </p:cNvPr>
              <p:cNvSpPr>
                <a:spLocks/>
              </p:cNvSpPr>
              <p:nvPr/>
            </p:nvSpPr>
            <p:spPr bwMode="auto">
              <a:xfrm>
                <a:off x="6351" y="2137"/>
                <a:ext cx="4" cy="7"/>
              </a:xfrm>
              <a:custGeom>
                <a:avLst/>
                <a:gdLst>
                  <a:gd name="T0" fmla="*/ 0 w 4"/>
                  <a:gd name="T1" fmla="*/ 3 h 7"/>
                  <a:gd name="T2" fmla="*/ 4 w 4"/>
                  <a:gd name="T3" fmla="*/ 7 h 7"/>
                  <a:gd name="T4" fmla="*/ 0 w 4"/>
                  <a:gd name="T5" fmla="*/ 7 h 7"/>
                  <a:gd name="T6" fmla="*/ 0 w 4"/>
                  <a:gd name="T7" fmla="*/ 3 h 7"/>
                  <a:gd name="T8" fmla="*/ 0 w 4"/>
                  <a:gd name="T9" fmla="*/ 3 h 7"/>
                  <a:gd name="T10" fmla="*/ 0 w 4"/>
                  <a:gd name="T11" fmla="*/ 0 h 7"/>
                  <a:gd name="T12" fmla="*/ 0 w 4"/>
                  <a:gd name="T13" fmla="*/ 3 h 7"/>
                  <a:gd name="T14" fmla="*/ 0 w 4"/>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0" y="3"/>
                    </a:moveTo>
                    <a:lnTo>
                      <a:pt x="4" y="7"/>
                    </a:lnTo>
                    <a:lnTo>
                      <a:pt x="0" y="7"/>
                    </a:lnTo>
                    <a:lnTo>
                      <a:pt x="0" y="3"/>
                    </a:lnTo>
                    <a:lnTo>
                      <a:pt x="0" y="3"/>
                    </a:lnTo>
                    <a:lnTo>
                      <a:pt x="0" y="0"/>
                    </a:lnTo>
                    <a:lnTo>
                      <a:pt x="0" y="3"/>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70" name="Freeform 1096">
                <a:extLst>
                  <a:ext uri="{FF2B5EF4-FFF2-40B4-BE49-F238E27FC236}">
                    <a16:creationId xmlns:a16="http://schemas.microsoft.com/office/drawing/2014/main" id="{AAD2DF26-17A5-40F7-A890-DC8BE5204B9C}"/>
                  </a:ext>
                </a:extLst>
              </p:cNvPr>
              <p:cNvSpPr>
                <a:spLocks/>
              </p:cNvSpPr>
              <p:nvPr/>
            </p:nvSpPr>
            <p:spPr bwMode="auto">
              <a:xfrm>
                <a:off x="6358" y="2126"/>
                <a:ext cx="7" cy="7"/>
              </a:xfrm>
              <a:custGeom>
                <a:avLst/>
                <a:gdLst>
                  <a:gd name="T0" fmla="*/ 4 w 7"/>
                  <a:gd name="T1" fmla="*/ 0 h 7"/>
                  <a:gd name="T2" fmla="*/ 7 w 7"/>
                  <a:gd name="T3" fmla="*/ 0 h 7"/>
                  <a:gd name="T4" fmla="*/ 7 w 7"/>
                  <a:gd name="T5" fmla="*/ 0 h 7"/>
                  <a:gd name="T6" fmla="*/ 7 w 7"/>
                  <a:gd name="T7" fmla="*/ 3 h 7"/>
                  <a:gd name="T8" fmla="*/ 7 w 7"/>
                  <a:gd name="T9" fmla="*/ 3 h 7"/>
                  <a:gd name="T10" fmla="*/ 4 w 7"/>
                  <a:gd name="T11" fmla="*/ 3 h 7"/>
                  <a:gd name="T12" fmla="*/ 4 w 7"/>
                  <a:gd name="T13" fmla="*/ 7 h 7"/>
                  <a:gd name="T14" fmla="*/ 4 w 7"/>
                  <a:gd name="T15" fmla="*/ 7 h 7"/>
                  <a:gd name="T16" fmla="*/ 0 w 7"/>
                  <a:gd name="T17" fmla="*/ 3 h 7"/>
                  <a:gd name="T18" fmla="*/ 0 w 7"/>
                  <a:gd name="T19" fmla="*/ 3 h 7"/>
                  <a:gd name="T20" fmla="*/ 4 w 7"/>
                  <a:gd name="T21" fmla="*/ 0 h 7"/>
                  <a:gd name="T22" fmla="*/ 4 w 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4" y="0"/>
                    </a:moveTo>
                    <a:lnTo>
                      <a:pt x="7" y="0"/>
                    </a:lnTo>
                    <a:lnTo>
                      <a:pt x="7" y="0"/>
                    </a:lnTo>
                    <a:lnTo>
                      <a:pt x="7" y="3"/>
                    </a:lnTo>
                    <a:lnTo>
                      <a:pt x="7" y="3"/>
                    </a:lnTo>
                    <a:lnTo>
                      <a:pt x="4" y="3"/>
                    </a:lnTo>
                    <a:lnTo>
                      <a:pt x="4" y="7"/>
                    </a:lnTo>
                    <a:lnTo>
                      <a:pt x="4" y="7"/>
                    </a:lnTo>
                    <a:lnTo>
                      <a:pt x="0" y="3"/>
                    </a:lnTo>
                    <a:lnTo>
                      <a:pt x="0" y="3"/>
                    </a:lnTo>
                    <a:lnTo>
                      <a:pt x="4"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71" name="Freeform 1097">
                <a:extLst>
                  <a:ext uri="{FF2B5EF4-FFF2-40B4-BE49-F238E27FC236}">
                    <a16:creationId xmlns:a16="http://schemas.microsoft.com/office/drawing/2014/main" id="{06391F75-0DFB-4F6E-B03C-651EA06E5A1F}"/>
                  </a:ext>
                </a:extLst>
              </p:cNvPr>
              <p:cNvSpPr>
                <a:spLocks/>
              </p:cNvSpPr>
              <p:nvPr/>
            </p:nvSpPr>
            <p:spPr bwMode="auto">
              <a:xfrm>
                <a:off x="6358" y="2126"/>
                <a:ext cx="7" cy="7"/>
              </a:xfrm>
              <a:custGeom>
                <a:avLst/>
                <a:gdLst>
                  <a:gd name="T0" fmla="*/ 4 w 7"/>
                  <a:gd name="T1" fmla="*/ 0 h 7"/>
                  <a:gd name="T2" fmla="*/ 7 w 7"/>
                  <a:gd name="T3" fmla="*/ 0 h 7"/>
                  <a:gd name="T4" fmla="*/ 7 w 7"/>
                  <a:gd name="T5" fmla="*/ 0 h 7"/>
                  <a:gd name="T6" fmla="*/ 7 w 7"/>
                  <a:gd name="T7" fmla="*/ 3 h 7"/>
                  <a:gd name="T8" fmla="*/ 7 w 7"/>
                  <a:gd name="T9" fmla="*/ 3 h 7"/>
                  <a:gd name="T10" fmla="*/ 4 w 7"/>
                  <a:gd name="T11" fmla="*/ 3 h 7"/>
                  <a:gd name="T12" fmla="*/ 4 w 7"/>
                  <a:gd name="T13" fmla="*/ 7 h 7"/>
                  <a:gd name="T14" fmla="*/ 4 w 7"/>
                  <a:gd name="T15" fmla="*/ 7 h 7"/>
                  <a:gd name="T16" fmla="*/ 0 w 7"/>
                  <a:gd name="T17" fmla="*/ 3 h 7"/>
                  <a:gd name="T18" fmla="*/ 0 w 7"/>
                  <a:gd name="T19" fmla="*/ 3 h 7"/>
                  <a:gd name="T20" fmla="*/ 4 w 7"/>
                  <a:gd name="T21" fmla="*/ 0 h 7"/>
                  <a:gd name="T22" fmla="*/ 4 w 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4" y="0"/>
                    </a:moveTo>
                    <a:lnTo>
                      <a:pt x="7" y="0"/>
                    </a:lnTo>
                    <a:lnTo>
                      <a:pt x="7" y="0"/>
                    </a:lnTo>
                    <a:lnTo>
                      <a:pt x="7" y="3"/>
                    </a:lnTo>
                    <a:lnTo>
                      <a:pt x="7" y="3"/>
                    </a:lnTo>
                    <a:lnTo>
                      <a:pt x="4" y="3"/>
                    </a:lnTo>
                    <a:lnTo>
                      <a:pt x="4" y="7"/>
                    </a:lnTo>
                    <a:lnTo>
                      <a:pt x="4" y="7"/>
                    </a:lnTo>
                    <a:lnTo>
                      <a:pt x="0" y="3"/>
                    </a:lnTo>
                    <a:lnTo>
                      <a:pt x="0" y="3"/>
                    </a:lnTo>
                    <a:lnTo>
                      <a:pt x="4"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72" name="Freeform 1098">
                <a:extLst>
                  <a:ext uri="{FF2B5EF4-FFF2-40B4-BE49-F238E27FC236}">
                    <a16:creationId xmlns:a16="http://schemas.microsoft.com/office/drawing/2014/main" id="{517CFFBB-7341-47B0-A7D1-115C9FA1A8E7}"/>
                  </a:ext>
                </a:extLst>
              </p:cNvPr>
              <p:cNvSpPr>
                <a:spLocks/>
              </p:cNvSpPr>
              <p:nvPr/>
            </p:nvSpPr>
            <p:spPr bwMode="auto">
              <a:xfrm>
                <a:off x="6473" y="1990"/>
                <a:ext cx="3" cy="7"/>
              </a:xfrm>
              <a:custGeom>
                <a:avLst/>
                <a:gdLst>
                  <a:gd name="T0" fmla="*/ 3 w 3"/>
                  <a:gd name="T1" fmla="*/ 0 h 7"/>
                  <a:gd name="T2" fmla="*/ 0 w 3"/>
                  <a:gd name="T3" fmla="*/ 3 h 7"/>
                  <a:gd name="T4" fmla="*/ 0 w 3"/>
                  <a:gd name="T5" fmla="*/ 7 h 7"/>
                  <a:gd name="T6" fmla="*/ 0 w 3"/>
                  <a:gd name="T7" fmla="*/ 7 h 7"/>
                  <a:gd name="T8" fmla="*/ 3 w 3"/>
                  <a:gd name="T9" fmla="*/ 7 h 7"/>
                  <a:gd name="T10" fmla="*/ 3 w 3"/>
                  <a:gd name="T11" fmla="*/ 3 h 7"/>
                  <a:gd name="T12" fmla="*/ 3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3" y="0"/>
                    </a:moveTo>
                    <a:lnTo>
                      <a:pt x="0" y="3"/>
                    </a:lnTo>
                    <a:lnTo>
                      <a:pt x="0" y="7"/>
                    </a:lnTo>
                    <a:lnTo>
                      <a:pt x="0" y="7"/>
                    </a:lnTo>
                    <a:lnTo>
                      <a:pt x="3" y="7"/>
                    </a:lnTo>
                    <a:lnTo>
                      <a:pt x="3" y="3"/>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73" name="Freeform 1099">
                <a:extLst>
                  <a:ext uri="{FF2B5EF4-FFF2-40B4-BE49-F238E27FC236}">
                    <a16:creationId xmlns:a16="http://schemas.microsoft.com/office/drawing/2014/main" id="{B32BA286-4B07-4EDD-BCDE-82BE685C8C1E}"/>
                  </a:ext>
                </a:extLst>
              </p:cNvPr>
              <p:cNvSpPr>
                <a:spLocks/>
              </p:cNvSpPr>
              <p:nvPr/>
            </p:nvSpPr>
            <p:spPr bwMode="auto">
              <a:xfrm>
                <a:off x="6473" y="1990"/>
                <a:ext cx="3" cy="7"/>
              </a:xfrm>
              <a:custGeom>
                <a:avLst/>
                <a:gdLst>
                  <a:gd name="T0" fmla="*/ 3 w 3"/>
                  <a:gd name="T1" fmla="*/ 0 h 7"/>
                  <a:gd name="T2" fmla="*/ 0 w 3"/>
                  <a:gd name="T3" fmla="*/ 3 h 7"/>
                  <a:gd name="T4" fmla="*/ 0 w 3"/>
                  <a:gd name="T5" fmla="*/ 7 h 7"/>
                  <a:gd name="T6" fmla="*/ 0 w 3"/>
                  <a:gd name="T7" fmla="*/ 7 h 7"/>
                  <a:gd name="T8" fmla="*/ 3 w 3"/>
                  <a:gd name="T9" fmla="*/ 7 h 7"/>
                  <a:gd name="T10" fmla="*/ 3 w 3"/>
                  <a:gd name="T11" fmla="*/ 3 h 7"/>
                  <a:gd name="T12" fmla="*/ 3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3" y="0"/>
                    </a:moveTo>
                    <a:lnTo>
                      <a:pt x="0" y="3"/>
                    </a:lnTo>
                    <a:lnTo>
                      <a:pt x="0" y="7"/>
                    </a:lnTo>
                    <a:lnTo>
                      <a:pt x="0" y="7"/>
                    </a:lnTo>
                    <a:lnTo>
                      <a:pt x="3" y="7"/>
                    </a:lnTo>
                    <a:lnTo>
                      <a:pt x="3" y="3"/>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74" name="Freeform 1100">
                <a:extLst>
                  <a:ext uri="{FF2B5EF4-FFF2-40B4-BE49-F238E27FC236}">
                    <a16:creationId xmlns:a16="http://schemas.microsoft.com/office/drawing/2014/main" id="{5D4B9E60-BC99-4FE5-8D31-F38EBD7FFC96}"/>
                  </a:ext>
                </a:extLst>
              </p:cNvPr>
              <p:cNvSpPr>
                <a:spLocks/>
              </p:cNvSpPr>
              <p:nvPr/>
            </p:nvSpPr>
            <p:spPr bwMode="auto">
              <a:xfrm>
                <a:off x="6369" y="2004"/>
                <a:ext cx="0" cy="4"/>
              </a:xfrm>
              <a:custGeom>
                <a:avLst/>
                <a:gdLst>
                  <a:gd name="T0" fmla="*/ 0 h 4"/>
                  <a:gd name="T1" fmla="*/ 4 h 4"/>
                  <a:gd name="T2" fmla="*/ 4 h 4"/>
                  <a:gd name="T3" fmla="*/ 4 h 4"/>
                  <a:gd name="T4" fmla="*/ 0 h 4"/>
                </a:gdLst>
                <a:ahLst/>
                <a:cxnLst>
                  <a:cxn ang="0">
                    <a:pos x="0" y="T0"/>
                  </a:cxn>
                  <a:cxn ang="0">
                    <a:pos x="0" y="T1"/>
                  </a:cxn>
                  <a:cxn ang="0">
                    <a:pos x="0" y="T2"/>
                  </a:cxn>
                  <a:cxn ang="0">
                    <a:pos x="0" y="T3"/>
                  </a:cxn>
                  <a:cxn ang="0">
                    <a:pos x="0" y="T4"/>
                  </a:cxn>
                </a:cxnLst>
                <a:rect l="0" t="0" r="r" b="b"/>
                <a:pathLst>
                  <a:path h="4">
                    <a:moveTo>
                      <a:pt x="0" y="0"/>
                    </a:moveTo>
                    <a:lnTo>
                      <a:pt x="0" y="4"/>
                    </a:lnTo>
                    <a:lnTo>
                      <a:pt x="0" y="4"/>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75" name="Freeform 1101">
                <a:extLst>
                  <a:ext uri="{FF2B5EF4-FFF2-40B4-BE49-F238E27FC236}">
                    <a16:creationId xmlns:a16="http://schemas.microsoft.com/office/drawing/2014/main" id="{27134D98-D36B-4904-9BC7-334077552E6C}"/>
                  </a:ext>
                </a:extLst>
              </p:cNvPr>
              <p:cNvSpPr>
                <a:spLocks/>
              </p:cNvSpPr>
              <p:nvPr/>
            </p:nvSpPr>
            <p:spPr bwMode="auto">
              <a:xfrm>
                <a:off x="6369" y="2004"/>
                <a:ext cx="0" cy="4"/>
              </a:xfrm>
              <a:custGeom>
                <a:avLst/>
                <a:gdLst>
                  <a:gd name="T0" fmla="*/ 0 h 4"/>
                  <a:gd name="T1" fmla="*/ 4 h 4"/>
                  <a:gd name="T2" fmla="*/ 4 h 4"/>
                  <a:gd name="T3" fmla="*/ 4 h 4"/>
                  <a:gd name="T4" fmla="*/ 0 h 4"/>
                </a:gdLst>
                <a:ahLst/>
                <a:cxnLst>
                  <a:cxn ang="0">
                    <a:pos x="0" y="T0"/>
                  </a:cxn>
                  <a:cxn ang="0">
                    <a:pos x="0" y="T1"/>
                  </a:cxn>
                  <a:cxn ang="0">
                    <a:pos x="0" y="T2"/>
                  </a:cxn>
                  <a:cxn ang="0">
                    <a:pos x="0" y="T3"/>
                  </a:cxn>
                  <a:cxn ang="0">
                    <a:pos x="0" y="T4"/>
                  </a:cxn>
                </a:cxnLst>
                <a:rect l="0" t="0" r="r" b="b"/>
                <a:pathLst>
                  <a:path h="4">
                    <a:moveTo>
                      <a:pt x="0" y="0"/>
                    </a:moveTo>
                    <a:lnTo>
                      <a:pt x="0" y="4"/>
                    </a:lnTo>
                    <a:lnTo>
                      <a:pt x="0" y="4"/>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76" name="Freeform 1102">
                <a:extLst>
                  <a:ext uri="{FF2B5EF4-FFF2-40B4-BE49-F238E27FC236}">
                    <a16:creationId xmlns:a16="http://schemas.microsoft.com/office/drawing/2014/main" id="{3EF651A3-8B7B-48A0-B02C-63F8569F7ECA}"/>
                  </a:ext>
                </a:extLst>
              </p:cNvPr>
              <p:cNvSpPr>
                <a:spLocks/>
              </p:cNvSpPr>
              <p:nvPr/>
            </p:nvSpPr>
            <p:spPr bwMode="auto">
              <a:xfrm>
                <a:off x="4420" y="2018"/>
                <a:ext cx="29" cy="86"/>
              </a:xfrm>
              <a:custGeom>
                <a:avLst/>
                <a:gdLst>
                  <a:gd name="T0" fmla="*/ 15 w 29"/>
                  <a:gd name="T1" fmla="*/ 83 h 86"/>
                  <a:gd name="T2" fmla="*/ 22 w 29"/>
                  <a:gd name="T3" fmla="*/ 61 h 86"/>
                  <a:gd name="T4" fmla="*/ 25 w 29"/>
                  <a:gd name="T5" fmla="*/ 47 h 86"/>
                  <a:gd name="T6" fmla="*/ 25 w 29"/>
                  <a:gd name="T7" fmla="*/ 40 h 86"/>
                  <a:gd name="T8" fmla="*/ 25 w 29"/>
                  <a:gd name="T9" fmla="*/ 40 h 86"/>
                  <a:gd name="T10" fmla="*/ 15 w 29"/>
                  <a:gd name="T11" fmla="*/ 43 h 86"/>
                  <a:gd name="T12" fmla="*/ 15 w 29"/>
                  <a:gd name="T13" fmla="*/ 43 h 86"/>
                  <a:gd name="T14" fmla="*/ 15 w 29"/>
                  <a:gd name="T15" fmla="*/ 40 h 86"/>
                  <a:gd name="T16" fmla="*/ 18 w 29"/>
                  <a:gd name="T17" fmla="*/ 36 h 86"/>
                  <a:gd name="T18" fmla="*/ 22 w 29"/>
                  <a:gd name="T19" fmla="*/ 33 h 86"/>
                  <a:gd name="T20" fmla="*/ 22 w 29"/>
                  <a:gd name="T21" fmla="*/ 33 h 86"/>
                  <a:gd name="T22" fmla="*/ 15 w 29"/>
                  <a:gd name="T23" fmla="*/ 33 h 86"/>
                  <a:gd name="T24" fmla="*/ 15 w 29"/>
                  <a:gd name="T25" fmla="*/ 29 h 86"/>
                  <a:gd name="T26" fmla="*/ 18 w 29"/>
                  <a:gd name="T27" fmla="*/ 22 h 86"/>
                  <a:gd name="T28" fmla="*/ 18 w 29"/>
                  <a:gd name="T29" fmla="*/ 18 h 86"/>
                  <a:gd name="T30" fmla="*/ 22 w 29"/>
                  <a:gd name="T31" fmla="*/ 18 h 86"/>
                  <a:gd name="T32" fmla="*/ 25 w 29"/>
                  <a:gd name="T33" fmla="*/ 18 h 86"/>
                  <a:gd name="T34" fmla="*/ 29 w 29"/>
                  <a:gd name="T35" fmla="*/ 18 h 86"/>
                  <a:gd name="T36" fmla="*/ 29 w 29"/>
                  <a:gd name="T37" fmla="*/ 11 h 86"/>
                  <a:gd name="T38" fmla="*/ 29 w 29"/>
                  <a:gd name="T39" fmla="*/ 7 h 86"/>
                  <a:gd name="T40" fmla="*/ 29 w 29"/>
                  <a:gd name="T41" fmla="*/ 4 h 86"/>
                  <a:gd name="T42" fmla="*/ 29 w 29"/>
                  <a:gd name="T43" fmla="*/ 0 h 86"/>
                  <a:gd name="T44" fmla="*/ 29 w 29"/>
                  <a:gd name="T45" fmla="*/ 0 h 86"/>
                  <a:gd name="T46" fmla="*/ 25 w 29"/>
                  <a:gd name="T47" fmla="*/ 4 h 86"/>
                  <a:gd name="T48" fmla="*/ 25 w 29"/>
                  <a:gd name="T49" fmla="*/ 4 h 86"/>
                  <a:gd name="T50" fmla="*/ 18 w 29"/>
                  <a:gd name="T51" fmla="*/ 4 h 86"/>
                  <a:gd name="T52" fmla="*/ 18 w 29"/>
                  <a:gd name="T53" fmla="*/ 4 h 86"/>
                  <a:gd name="T54" fmla="*/ 15 w 29"/>
                  <a:gd name="T55" fmla="*/ 15 h 86"/>
                  <a:gd name="T56" fmla="*/ 11 w 29"/>
                  <a:gd name="T57" fmla="*/ 25 h 86"/>
                  <a:gd name="T58" fmla="*/ 4 w 29"/>
                  <a:gd name="T59" fmla="*/ 40 h 86"/>
                  <a:gd name="T60" fmla="*/ 4 w 29"/>
                  <a:gd name="T61" fmla="*/ 43 h 86"/>
                  <a:gd name="T62" fmla="*/ 0 w 29"/>
                  <a:gd name="T63" fmla="*/ 47 h 86"/>
                  <a:gd name="T64" fmla="*/ 0 w 29"/>
                  <a:gd name="T65" fmla="*/ 51 h 86"/>
                  <a:gd name="T66" fmla="*/ 15 w 29"/>
                  <a:gd name="T6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 h="86">
                    <a:moveTo>
                      <a:pt x="15" y="86"/>
                    </a:moveTo>
                    <a:lnTo>
                      <a:pt x="15" y="83"/>
                    </a:lnTo>
                    <a:lnTo>
                      <a:pt x="18" y="79"/>
                    </a:lnTo>
                    <a:lnTo>
                      <a:pt x="22" y="61"/>
                    </a:lnTo>
                    <a:lnTo>
                      <a:pt x="22" y="54"/>
                    </a:lnTo>
                    <a:lnTo>
                      <a:pt x="25" y="47"/>
                    </a:lnTo>
                    <a:lnTo>
                      <a:pt x="25" y="47"/>
                    </a:lnTo>
                    <a:lnTo>
                      <a:pt x="25" y="40"/>
                    </a:lnTo>
                    <a:lnTo>
                      <a:pt x="25" y="40"/>
                    </a:lnTo>
                    <a:lnTo>
                      <a:pt x="25" y="40"/>
                    </a:lnTo>
                    <a:lnTo>
                      <a:pt x="18" y="43"/>
                    </a:lnTo>
                    <a:lnTo>
                      <a:pt x="15" y="43"/>
                    </a:lnTo>
                    <a:lnTo>
                      <a:pt x="15" y="43"/>
                    </a:lnTo>
                    <a:lnTo>
                      <a:pt x="15" y="43"/>
                    </a:lnTo>
                    <a:lnTo>
                      <a:pt x="15" y="40"/>
                    </a:lnTo>
                    <a:lnTo>
                      <a:pt x="15" y="40"/>
                    </a:lnTo>
                    <a:lnTo>
                      <a:pt x="15" y="36"/>
                    </a:lnTo>
                    <a:lnTo>
                      <a:pt x="18" y="36"/>
                    </a:lnTo>
                    <a:lnTo>
                      <a:pt x="18" y="33"/>
                    </a:lnTo>
                    <a:lnTo>
                      <a:pt x="22" y="33"/>
                    </a:lnTo>
                    <a:lnTo>
                      <a:pt x="22" y="33"/>
                    </a:lnTo>
                    <a:lnTo>
                      <a:pt x="22" y="33"/>
                    </a:lnTo>
                    <a:lnTo>
                      <a:pt x="18" y="33"/>
                    </a:lnTo>
                    <a:lnTo>
                      <a:pt x="15" y="33"/>
                    </a:lnTo>
                    <a:lnTo>
                      <a:pt x="18" y="29"/>
                    </a:lnTo>
                    <a:lnTo>
                      <a:pt x="15" y="29"/>
                    </a:lnTo>
                    <a:lnTo>
                      <a:pt x="15" y="22"/>
                    </a:lnTo>
                    <a:lnTo>
                      <a:pt x="18" y="22"/>
                    </a:lnTo>
                    <a:lnTo>
                      <a:pt x="18" y="18"/>
                    </a:lnTo>
                    <a:lnTo>
                      <a:pt x="18" y="18"/>
                    </a:lnTo>
                    <a:lnTo>
                      <a:pt x="22" y="15"/>
                    </a:lnTo>
                    <a:lnTo>
                      <a:pt x="22" y="18"/>
                    </a:lnTo>
                    <a:lnTo>
                      <a:pt x="25" y="18"/>
                    </a:lnTo>
                    <a:lnTo>
                      <a:pt x="25" y="18"/>
                    </a:lnTo>
                    <a:lnTo>
                      <a:pt x="25" y="18"/>
                    </a:lnTo>
                    <a:lnTo>
                      <a:pt x="29" y="18"/>
                    </a:lnTo>
                    <a:lnTo>
                      <a:pt x="29" y="11"/>
                    </a:lnTo>
                    <a:lnTo>
                      <a:pt x="29" y="11"/>
                    </a:lnTo>
                    <a:lnTo>
                      <a:pt x="29" y="7"/>
                    </a:lnTo>
                    <a:lnTo>
                      <a:pt x="29" y="7"/>
                    </a:lnTo>
                    <a:lnTo>
                      <a:pt x="29" y="4"/>
                    </a:lnTo>
                    <a:lnTo>
                      <a:pt x="29" y="4"/>
                    </a:lnTo>
                    <a:lnTo>
                      <a:pt x="29" y="0"/>
                    </a:lnTo>
                    <a:lnTo>
                      <a:pt x="29" y="0"/>
                    </a:lnTo>
                    <a:lnTo>
                      <a:pt x="29" y="0"/>
                    </a:lnTo>
                    <a:lnTo>
                      <a:pt x="29" y="0"/>
                    </a:lnTo>
                    <a:lnTo>
                      <a:pt x="29" y="4"/>
                    </a:lnTo>
                    <a:lnTo>
                      <a:pt x="25" y="4"/>
                    </a:lnTo>
                    <a:lnTo>
                      <a:pt x="25" y="4"/>
                    </a:lnTo>
                    <a:lnTo>
                      <a:pt x="25" y="4"/>
                    </a:lnTo>
                    <a:lnTo>
                      <a:pt x="22" y="4"/>
                    </a:lnTo>
                    <a:lnTo>
                      <a:pt x="18" y="4"/>
                    </a:lnTo>
                    <a:lnTo>
                      <a:pt x="18" y="4"/>
                    </a:lnTo>
                    <a:lnTo>
                      <a:pt x="18" y="4"/>
                    </a:lnTo>
                    <a:lnTo>
                      <a:pt x="18" y="7"/>
                    </a:lnTo>
                    <a:lnTo>
                      <a:pt x="15" y="15"/>
                    </a:lnTo>
                    <a:lnTo>
                      <a:pt x="15" y="15"/>
                    </a:lnTo>
                    <a:lnTo>
                      <a:pt x="11" y="25"/>
                    </a:lnTo>
                    <a:lnTo>
                      <a:pt x="7" y="36"/>
                    </a:lnTo>
                    <a:lnTo>
                      <a:pt x="4" y="40"/>
                    </a:lnTo>
                    <a:lnTo>
                      <a:pt x="7" y="40"/>
                    </a:lnTo>
                    <a:lnTo>
                      <a:pt x="4" y="43"/>
                    </a:lnTo>
                    <a:lnTo>
                      <a:pt x="4" y="47"/>
                    </a:lnTo>
                    <a:lnTo>
                      <a:pt x="0" y="47"/>
                    </a:lnTo>
                    <a:lnTo>
                      <a:pt x="0" y="51"/>
                    </a:lnTo>
                    <a:lnTo>
                      <a:pt x="0" y="51"/>
                    </a:lnTo>
                    <a:lnTo>
                      <a:pt x="7" y="72"/>
                    </a:lnTo>
                    <a:lnTo>
                      <a:pt x="15" y="86"/>
                    </a:lnTo>
                    <a:lnTo>
                      <a:pt x="15" y="8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77" name="Freeform 1103">
                <a:extLst>
                  <a:ext uri="{FF2B5EF4-FFF2-40B4-BE49-F238E27FC236}">
                    <a16:creationId xmlns:a16="http://schemas.microsoft.com/office/drawing/2014/main" id="{8E9B0C8F-72C0-42BD-973E-1FCAE7C64410}"/>
                  </a:ext>
                </a:extLst>
              </p:cNvPr>
              <p:cNvSpPr>
                <a:spLocks/>
              </p:cNvSpPr>
              <p:nvPr/>
            </p:nvSpPr>
            <p:spPr bwMode="auto">
              <a:xfrm>
                <a:off x="4420" y="2018"/>
                <a:ext cx="29" cy="86"/>
              </a:xfrm>
              <a:custGeom>
                <a:avLst/>
                <a:gdLst>
                  <a:gd name="T0" fmla="*/ 15 w 29"/>
                  <a:gd name="T1" fmla="*/ 83 h 86"/>
                  <a:gd name="T2" fmla="*/ 22 w 29"/>
                  <a:gd name="T3" fmla="*/ 61 h 86"/>
                  <a:gd name="T4" fmla="*/ 25 w 29"/>
                  <a:gd name="T5" fmla="*/ 47 h 86"/>
                  <a:gd name="T6" fmla="*/ 25 w 29"/>
                  <a:gd name="T7" fmla="*/ 40 h 86"/>
                  <a:gd name="T8" fmla="*/ 25 w 29"/>
                  <a:gd name="T9" fmla="*/ 40 h 86"/>
                  <a:gd name="T10" fmla="*/ 15 w 29"/>
                  <a:gd name="T11" fmla="*/ 43 h 86"/>
                  <a:gd name="T12" fmla="*/ 15 w 29"/>
                  <a:gd name="T13" fmla="*/ 43 h 86"/>
                  <a:gd name="T14" fmla="*/ 15 w 29"/>
                  <a:gd name="T15" fmla="*/ 40 h 86"/>
                  <a:gd name="T16" fmla="*/ 18 w 29"/>
                  <a:gd name="T17" fmla="*/ 36 h 86"/>
                  <a:gd name="T18" fmla="*/ 22 w 29"/>
                  <a:gd name="T19" fmla="*/ 33 h 86"/>
                  <a:gd name="T20" fmla="*/ 22 w 29"/>
                  <a:gd name="T21" fmla="*/ 33 h 86"/>
                  <a:gd name="T22" fmla="*/ 15 w 29"/>
                  <a:gd name="T23" fmla="*/ 33 h 86"/>
                  <a:gd name="T24" fmla="*/ 15 w 29"/>
                  <a:gd name="T25" fmla="*/ 29 h 86"/>
                  <a:gd name="T26" fmla="*/ 18 w 29"/>
                  <a:gd name="T27" fmla="*/ 22 h 86"/>
                  <a:gd name="T28" fmla="*/ 18 w 29"/>
                  <a:gd name="T29" fmla="*/ 18 h 86"/>
                  <a:gd name="T30" fmla="*/ 22 w 29"/>
                  <a:gd name="T31" fmla="*/ 18 h 86"/>
                  <a:gd name="T32" fmla="*/ 25 w 29"/>
                  <a:gd name="T33" fmla="*/ 18 h 86"/>
                  <a:gd name="T34" fmla="*/ 29 w 29"/>
                  <a:gd name="T35" fmla="*/ 18 h 86"/>
                  <a:gd name="T36" fmla="*/ 29 w 29"/>
                  <a:gd name="T37" fmla="*/ 11 h 86"/>
                  <a:gd name="T38" fmla="*/ 29 w 29"/>
                  <a:gd name="T39" fmla="*/ 7 h 86"/>
                  <a:gd name="T40" fmla="*/ 29 w 29"/>
                  <a:gd name="T41" fmla="*/ 4 h 86"/>
                  <a:gd name="T42" fmla="*/ 29 w 29"/>
                  <a:gd name="T43" fmla="*/ 0 h 86"/>
                  <a:gd name="T44" fmla="*/ 29 w 29"/>
                  <a:gd name="T45" fmla="*/ 0 h 86"/>
                  <a:gd name="T46" fmla="*/ 25 w 29"/>
                  <a:gd name="T47" fmla="*/ 4 h 86"/>
                  <a:gd name="T48" fmla="*/ 25 w 29"/>
                  <a:gd name="T49" fmla="*/ 4 h 86"/>
                  <a:gd name="T50" fmla="*/ 18 w 29"/>
                  <a:gd name="T51" fmla="*/ 4 h 86"/>
                  <a:gd name="T52" fmla="*/ 18 w 29"/>
                  <a:gd name="T53" fmla="*/ 4 h 86"/>
                  <a:gd name="T54" fmla="*/ 15 w 29"/>
                  <a:gd name="T55" fmla="*/ 15 h 86"/>
                  <a:gd name="T56" fmla="*/ 11 w 29"/>
                  <a:gd name="T57" fmla="*/ 25 h 86"/>
                  <a:gd name="T58" fmla="*/ 4 w 29"/>
                  <a:gd name="T59" fmla="*/ 40 h 86"/>
                  <a:gd name="T60" fmla="*/ 4 w 29"/>
                  <a:gd name="T61" fmla="*/ 43 h 86"/>
                  <a:gd name="T62" fmla="*/ 0 w 29"/>
                  <a:gd name="T63" fmla="*/ 47 h 86"/>
                  <a:gd name="T64" fmla="*/ 0 w 29"/>
                  <a:gd name="T65" fmla="*/ 51 h 86"/>
                  <a:gd name="T66" fmla="*/ 15 w 29"/>
                  <a:gd name="T6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 h="86">
                    <a:moveTo>
                      <a:pt x="15" y="86"/>
                    </a:moveTo>
                    <a:lnTo>
                      <a:pt x="15" y="83"/>
                    </a:lnTo>
                    <a:lnTo>
                      <a:pt x="18" y="79"/>
                    </a:lnTo>
                    <a:lnTo>
                      <a:pt x="22" y="61"/>
                    </a:lnTo>
                    <a:lnTo>
                      <a:pt x="22" y="54"/>
                    </a:lnTo>
                    <a:lnTo>
                      <a:pt x="25" y="47"/>
                    </a:lnTo>
                    <a:lnTo>
                      <a:pt x="25" y="47"/>
                    </a:lnTo>
                    <a:lnTo>
                      <a:pt x="25" y="40"/>
                    </a:lnTo>
                    <a:lnTo>
                      <a:pt x="25" y="40"/>
                    </a:lnTo>
                    <a:lnTo>
                      <a:pt x="25" y="40"/>
                    </a:lnTo>
                    <a:lnTo>
                      <a:pt x="18" y="43"/>
                    </a:lnTo>
                    <a:lnTo>
                      <a:pt x="15" y="43"/>
                    </a:lnTo>
                    <a:lnTo>
                      <a:pt x="15" y="43"/>
                    </a:lnTo>
                    <a:lnTo>
                      <a:pt x="15" y="43"/>
                    </a:lnTo>
                    <a:lnTo>
                      <a:pt x="15" y="40"/>
                    </a:lnTo>
                    <a:lnTo>
                      <a:pt x="15" y="40"/>
                    </a:lnTo>
                    <a:lnTo>
                      <a:pt x="15" y="36"/>
                    </a:lnTo>
                    <a:lnTo>
                      <a:pt x="18" y="36"/>
                    </a:lnTo>
                    <a:lnTo>
                      <a:pt x="18" y="33"/>
                    </a:lnTo>
                    <a:lnTo>
                      <a:pt x="22" y="33"/>
                    </a:lnTo>
                    <a:lnTo>
                      <a:pt x="22" y="33"/>
                    </a:lnTo>
                    <a:lnTo>
                      <a:pt x="22" y="33"/>
                    </a:lnTo>
                    <a:lnTo>
                      <a:pt x="18" y="33"/>
                    </a:lnTo>
                    <a:lnTo>
                      <a:pt x="15" y="33"/>
                    </a:lnTo>
                    <a:lnTo>
                      <a:pt x="18" y="29"/>
                    </a:lnTo>
                    <a:lnTo>
                      <a:pt x="15" y="29"/>
                    </a:lnTo>
                    <a:lnTo>
                      <a:pt x="15" y="22"/>
                    </a:lnTo>
                    <a:lnTo>
                      <a:pt x="18" y="22"/>
                    </a:lnTo>
                    <a:lnTo>
                      <a:pt x="18" y="18"/>
                    </a:lnTo>
                    <a:lnTo>
                      <a:pt x="18" y="18"/>
                    </a:lnTo>
                    <a:lnTo>
                      <a:pt x="22" y="15"/>
                    </a:lnTo>
                    <a:lnTo>
                      <a:pt x="22" y="18"/>
                    </a:lnTo>
                    <a:lnTo>
                      <a:pt x="25" y="18"/>
                    </a:lnTo>
                    <a:lnTo>
                      <a:pt x="25" y="18"/>
                    </a:lnTo>
                    <a:lnTo>
                      <a:pt x="25" y="18"/>
                    </a:lnTo>
                    <a:lnTo>
                      <a:pt x="29" y="18"/>
                    </a:lnTo>
                    <a:lnTo>
                      <a:pt x="29" y="11"/>
                    </a:lnTo>
                    <a:lnTo>
                      <a:pt x="29" y="11"/>
                    </a:lnTo>
                    <a:lnTo>
                      <a:pt x="29" y="7"/>
                    </a:lnTo>
                    <a:lnTo>
                      <a:pt x="29" y="7"/>
                    </a:lnTo>
                    <a:lnTo>
                      <a:pt x="29" y="4"/>
                    </a:lnTo>
                    <a:lnTo>
                      <a:pt x="29" y="4"/>
                    </a:lnTo>
                    <a:lnTo>
                      <a:pt x="29" y="0"/>
                    </a:lnTo>
                    <a:lnTo>
                      <a:pt x="29" y="0"/>
                    </a:lnTo>
                    <a:lnTo>
                      <a:pt x="29" y="0"/>
                    </a:lnTo>
                    <a:lnTo>
                      <a:pt x="29" y="0"/>
                    </a:lnTo>
                    <a:lnTo>
                      <a:pt x="29" y="4"/>
                    </a:lnTo>
                    <a:lnTo>
                      <a:pt x="25" y="4"/>
                    </a:lnTo>
                    <a:lnTo>
                      <a:pt x="25" y="4"/>
                    </a:lnTo>
                    <a:lnTo>
                      <a:pt x="25" y="4"/>
                    </a:lnTo>
                    <a:lnTo>
                      <a:pt x="22" y="4"/>
                    </a:lnTo>
                    <a:lnTo>
                      <a:pt x="18" y="4"/>
                    </a:lnTo>
                    <a:lnTo>
                      <a:pt x="18" y="4"/>
                    </a:lnTo>
                    <a:lnTo>
                      <a:pt x="18" y="4"/>
                    </a:lnTo>
                    <a:lnTo>
                      <a:pt x="18" y="7"/>
                    </a:lnTo>
                    <a:lnTo>
                      <a:pt x="15" y="15"/>
                    </a:lnTo>
                    <a:lnTo>
                      <a:pt x="15" y="15"/>
                    </a:lnTo>
                    <a:lnTo>
                      <a:pt x="11" y="25"/>
                    </a:lnTo>
                    <a:lnTo>
                      <a:pt x="7" y="36"/>
                    </a:lnTo>
                    <a:lnTo>
                      <a:pt x="4" y="40"/>
                    </a:lnTo>
                    <a:lnTo>
                      <a:pt x="7" y="40"/>
                    </a:lnTo>
                    <a:lnTo>
                      <a:pt x="4" y="43"/>
                    </a:lnTo>
                    <a:lnTo>
                      <a:pt x="4" y="47"/>
                    </a:lnTo>
                    <a:lnTo>
                      <a:pt x="0" y="47"/>
                    </a:lnTo>
                    <a:lnTo>
                      <a:pt x="0" y="51"/>
                    </a:lnTo>
                    <a:lnTo>
                      <a:pt x="0" y="51"/>
                    </a:lnTo>
                    <a:lnTo>
                      <a:pt x="7" y="72"/>
                    </a:lnTo>
                    <a:lnTo>
                      <a:pt x="15" y="86"/>
                    </a:lnTo>
                    <a:lnTo>
                      <a:pt x="15" y="86"/>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78" name="Freeform 1104">
                <a:extLst>
                  <a:ext uri="{FF2B5EF4-FFF2-40B4-BE49-F238E27FC236}">
                    <a16:creationId xmlns:a16="http://schemas.microsoft.com/office/drawing/2014/main" id="{818B5F6C-64FF-4C1C-BE4A-C2E5B3105082}"/>
                  </a:ext>
                </a:extLst>
              </p:cNvPr>
              <p:cNvSpPr>
                <a:spLocks/>
              </p:cNvSpPr>
              <p:nvPr/>
            </p:nvSpPr>
            <p:spPr bwMode="auto">
              <a:xfrm>
                <a:off x="4517" y="1918"/>
                <a:ext cx="197" cy="194"/>
              </a:xfrm>
              <a:custGeom>
                <a:avLst/>
                <a:gdLst>
                  <a:gd name="T0" fmla="*/ 193 w 197"/>
                  <a:gd name="T1" fmla="*/ 176 h 194"/>
                  <a:gd name="T2" fmla="*/ 190 w 197"/>
                  <a:gd name="T3" fmla="*/ 172 h 194"/>
                  <a:gd name="T4" fmla="*/ 186 w 197"/>
                  <a:gd name="T5" fmla="*/ 172 h 194"/>
                  <a:gd name="T6" fmla="*/ 176 w 197"/>
                  <a:gd name="T7" fmla="*/ 172 h 194"/>
                  <a:gd name="T8" fmla="*/ 168 w 197"/>
                  <a:gd name="T9" fmla="*/ 179 h 194"/>
                  <a:gd name="T10" fmla="*/ 158 w 197"/>
                  <a:gd name="T11" fmla="*/ 194 h 194"/>
                  <a:gd name="T12" fmla="*/ 97 w 197"/>
                  <a:gd name="T13" fmla="*/ 179 h 194"/>
                  <a:gd name="T14" fmla="*/ 97 w 197"/>
                  <a:gd name="T15" fmla="*/ 165 h 194"/>
                  <a:gd name="T16" fmla="*/ 86 w 197"/>
                  <a:gd name="T17" fmla="*/ 165 h 194"/>
                  <a:gd name="T18" fmla="*/ 79 w 197"/>
                  <a:gd name="T19" fmla="*/ 154 h 194"/>
                  <a:gd name="T20" fmla="*/ 36 w 197"/>
                  <a:gd name="T21" fmla="*/ 133 h 194"/>
                  <a:gd name="T22" fmla="*/ 4 w 197"/>
                  <a:gd name="T23" fmla="*/ 125 h 194"/>
                  <a:gd name="T24" fmla="*/ 14 w 197"/>
                  <a:gd name="T25" fmla="*/ 86 h 194"/>
                  <a:gd name="T26" fmla="*/ 25 w 197"/>
                  <a:gd name="T27" fmla="*/ 82 h 194"/>
                  <a:gd name="T28" fmla="*/ 39 w 197"/>
                  <a:gd name="T29" fmla="*/ 75 h 194"/>
                  <a:gd name="T30" fmla="*/ 43 w 197"/>
                  <a:gd name="T31" fmla="*/ 72 h 194"/>
                  <a:gd name="T32" fmla="*/ 50 w 197"/>
                  <a:gd name="T33" fmla="*/ 50 h 194"/>
                  <a:gd name="T34" fmla="*/ 61 w 197"/>
                  <a:gd name="T35" fmla="*/ 21 h 194"/>
                  <a:gd name="T36" fmla="*/ 75 w 197"/>
                  <a:gd name="T37" fmla="*/ 7 h 194"/>
                  <a:gd name="T38" fmla="*/ 93 w 197"/>
                  <a:gd name="T39" fmla="*/ 3 h 194"/>
                  <a:gd name="T40" fmla="*/ 111 w 197"/>
                  <a:gd name="T41" fmla="*/ 3 h 194"/>
                  <a:gd name="T42" fmla="*/ 118 w 197"/>
                  <a:gd name="T43" fmla="*/ 7 h 194"/>
                  <a:gd name="T44" fmla="*/ 122 w 197"/>
                  <a:gd name="T45" fmla="*/ 18 h 194"/>
                  <a:gd name="T46" fmla="*/ 133 w 197"/>
                  <a:gd name="T47" fmla="*/ 25 h 194"/>
                  <a:gd name="T48" fmla="*/ 136 w 197"/>
                  <a:gd name="T49" fmla="*/ 39 h 194"/>
                  <a:gd name="T50" fmla="*/ 150 w 197"/>
                  <a:gd name="T51" fmla="*/ 39 h 194"/>
                  <a:gd name="T52" fmla="*/ 147 w 197"/>
                  <a:gd name="T53" fmla="*/ 46 h 194"/>
                  <a:gd name="T54" fmla="*/ 147 w 197"/>
                  <a:gd name="T55" fmla="*/ 57 h 194"/>
                  <a:gd name="T56" fmla="*/ 140 w 197"/>
                  <a:gd name="T57" fmla="*/ 68 h 194"/>
                  <a:gd name="T58" fmla="*/ 136 w 197"/>
                  <a:gd name="T59" fmla="*/ 72 h 194"/>
                  <a:gd name="T60" fmla="*/ 133 w 197"/>
                  <a:gd name="T61" fmla="*/ 82 h 194"/>
                  <a:gd name="T62" fmla="*/ 133 w 197"/>
                  <a:gd name="T63" fmla="*/ 90 h 194"/>
                  <a:gd name="T64" fmla="*/ 140 w 197"/>
                  <a:gd name="T65" fmla="*/ 90 h 194"/>
                  <a:gd name="T66" fmla="*/ 143 w 197"/>
                  <a:gd name="T67" fmla="*/ 93 h 194"/>
                  <a:gd name="T68" fmla="*/ 147 w 197"/>
                  <a:gd name="T69" fmla="*/ 104 h 194"/>
                  <a:gd name="T70" fmla="*/ 154 w 197"/>
                  <a:gd name="T71" fmla="*/ 107 h 194"/>
                  <a:gd name="T72" fmla="*/ 165 w 197"/>
                  <a:gd name="T73" fmla="*/ 115 h 194"/>
                  <a:gd name="T74" fmla="*/ 172 w 197"/>
                  <a:gd name="T75" fmla="*/ 118 h 194"/>
                  <a:gd name="T76" fmla="*/ 179 w 197"/>
                  <a:gd name="T77" fmla="*/ 129 h 194"/>
                  <a:gd name="T78" fmla="*/ 179 w 197"/>
                  <a:gd name="T79" fmla="*/ 143 h 194"/>
                  <a:gd name="T80" fmla="*/ 183 w 197"/>
                  <a:gd name="T81" fmla="*/ 154 h 194"/>
                  <a:gd name="T82" fmla="*/ 186 w 197"/>
                  <a:gd name="T83" fmla="*/ 161 h 194"/>
                  <a:gd name="T84" fmla="*/ 197 w 197"/>
                  <a:gd name="T85" fmla="*/ 17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7" h="194">
                    <a:moveTo>
                      <a:pt x="197" y="172"/>
                    </a:moveTo>
                    <a:lnTo>
                      <a:pt x="193" y="176"/>
                    </a:lnTo>
                    <a:lnTo>
                      <a:pt x="193" y="172"/>
                    </a:lnTo>
                    <a:lnTo>
                      <a:pt x="190" y="172"/>
                    </a:lnTo>
                    <a:lnTo>
                      <a:pt x="186" y="172"/>
                    </a:lnTo>
                    <a:lnTo>
                      <a:pt x="186" y="172"/>
                    </a:lnTo>
                    <a:lnTo>
                      <a:pt x="183" y="172"/>
                    </a:lnTo>
                    <a:lnTo>
                      <a:pt x="176" y="172"/>
                    </a:lnTo>
                    <a:lnTo>
                      <a:pt x="172" y="176"/>
                    </a:lnTo>
                    <a:lnTo>
                      <a:pt x="168" y="179"/>
                    </a:lnTo>
                    <a:lnTo>
                      <a:pt x="165" y="186"/>
                    </a:lnTo>
                    <a:lnTo>
                      <a:pt x="158" y="194"/>
                    </a:lnTo>
                    <a:lnTo>
                      <a:pt x="122" y="190"/>
                    </a:lnTo>
                    <a:lnTo>
                      <a:pt x="97" y="179"/>
                    </a:lnTo>
                    <a:lnTo>
                      <a:pt x="97" y="179"/>
                    </a:lnTo>
                    <a:lnTo>
                      <a:pt x="97" y="165"/>
                    </a:lnTo>
                    <a:lnTo>
                      <a:pt x="97" y="165"/>
                    </a:lnTo>
                    <a:lnTo>
                      <a:pt x="86" y="165"/>
                    </a:lnTo>
                    <a:lnTo>
                      <a:pt x="82" y="158"/>
                    </a:lnTo>
                    <a:lnTo>
                      <a:pt x="79" y="154"/>
                    </a:lnTo>
                    <a:lnTo>
                      <a:pt x="61" y="147"/>
                    </a:lnTo>
                    <a:lnTo>
                      <a:pt x="36" y="133"/>
                    </a:lnTo>
                    <a:lnTo>
                      <a:pt x="4" y="125"/>
                    </a:lnTo>
                    <a:lnTo>
                      <a:pt x="4" y="125"/>
                    </a:lnTo>
                    <a:lnTo>
                      <a:pt x="0" y="97"/>
                    </a:lnTo>
                    <a:lnTo>
                      <a:pt x="14" y="86"/>
                    </a:lnTo>
                    <a:lnTo>
                      <a:pt x="22" y="82"/>
                    </a:lnTo>
                    <a:lnTo>
                      <a:pt x="25" y="82"/>
                    </a:lnTo>
                    <a:lnTo>
                      <a:pt x="36" y="79"/>
                    </a:lnTo>
                    <a:lnTo>
                      <a:pt x="39" y="75"/>
                    </a:lnTo>
                    <a:lnTo>
                      <a:pt x="39" y="72"/>
                    </a:lnTo>
                    <a:lnTo>
                      <a:pt x="43" y="72"/>
                    </a:lnTo>
                    <a:lnTo>
                      <a:pt x="47" y="64"/>
                    </a:lnTo>
                    <a:lnTo>
                      <a:pt x="50" y="50"/>
                    </a:lnTo>
                    <a:lnTo>
                      <a:pt x="50" y="25"/>
                    </a:lnTo>
                    <a:lnTo>
                      <a:pt x="61" y="21"/>
                    </a:lnTo>
                    <a:lnTo>
                      <a:pt x="68" y="11"/>
                    </a:lnTo>
                    <a:lnTo>
                      <a:pt x="75" y="7"/>
                    </a:lnTo>
                    <a:lnTo>
                      <a:pt x="82" y="0"/>
                    </a:lnTo>
                    <a:lnTo>
                      <a:pt x="93" y="3"/>
                    </a:lnTo>
                    <a:lnTo>
                      <a:pt x="104" y="3"/>
                    </a:lnTo>
                    <a:lnTo>
                      <a:pt x="111" y="3"/>
                    </a:lnTo>
                    <a:lnTo>
                      <a:pt x="115" y="7"/>
                    </a:lnTo>
                    <a:lnTo>
                      <a:pt x="118" y="7"/>
                    </a:lnTo>
                    <a:lnTo>
                      <a:pt x="122" y="7"/>
                    </a:lnTo>
                    <a:lnTo>
                      <a:pt x="122" y="18"/>
                    </a:lnTo>
                    <a:lnTo>
                      <a:pt x="125" y="25"/>
                    </a:lnTo>
                    <a:lnTo>
                      <a:pt x="133" y="25"/>
                    </a:lnTo>
                    <a:lnTo>
                      <a:pt x="133" y="36"/>
                    </a:lnTo>
                    <a:lnTo>
                      <a:pt x="136" y="39"/>
                    </a:lnTo>
                    <a:lnTo>
                      <a:pt x="147" y="39"/>
                    </a:lnTo>
                    <a:lnTo>
                      <a:pt x="150" y="39"/>
                    </a:lnTo>
                    <a:lnTo>
                      <a:pt x="150" y="43"/>
                    </a:lnTo>
                    <a:lnTo>
                      <a:pt x="147" y="46"/>
                    </a:lnTo>
                    <a:lnTo>
                      <a:pt x="150" y="54"/>
                    </a:lnTo>
                    <a:lnTo>
                      <a:pt x="147" y="57"/>
                    </a:lnTo>
                    <a:lnTo>
                      <a:pt x="140" y="64"/>
                    </a:lnTo>
                    <a:lnTo>
                      <a:pt x="140" y="68"/>
                    </a:lnTo>
                    <a:lnTo>
                      <a:pt x="136" y="68"/>
                    </a:lnTo>
                    <a:lnTo>
                      <a:pt x="136" y="72"/>
                    </a:lnTo>
                    <a:lnTo>
                      <a:pt x="136" y="79"/>
                    </a:lnTo>
                    <a:lnTo>
                      <a:pt x="133" y="82"/>
                    </a:lnTo>
                    <a:lnTo>
                      <a:pt x="133" y="82"/>
                    </a:lnTo>
                    <a:lnTo>
                      <a:pt x="133" y="90"/>
                    </a:lnTo>
                    <a:lnTo>
                      <a:pt x="136" y="90"/>
                    </a:lnTo>
                    <a:lnTo>
                      <a:pt x="140" y="90"/>
                    </a:lnTo>
                    <a:lnTo>
                      <a:pt x="140" y="93"/>
                    </a:lnTo>
                    <a:lnTo>
                      <a:pt x="143" y="93"/>
                    </a:lnTo>
                    <a:lnTo>
                      <a:pt x="143" y="100"/>
                    </a:lnTo>
                    <a:lnTo>
                      <a:pt x="147" y="104"/>
                    </a:lnTo>
                    <a:lnTo>
                      <a:pt x="150" y="104"/>
                    </a:lnTo>
                    <a:lnTo>
                      <a:pt x="154" y="107"/>
                    </a:lnTo>
                    <a:lnTo>
                      <a:pt x="161" y="111"/>
                    </a:lnTo>
                    <a:lnTo>
                      <a:pt x="165" y="115"/>
                    </a:lnTo>
                    <a:lnTo>
                      <a:pt x="168" y="115"/>
                    </a:lnTo>
                    <a:lnTo>
                      <a:pt x="172" y="118"/>
                    </a:lnTo>
                    <a:lnTo>
                      <a:pt x="176" y="125"/>
                    </a:lnTo>
                    <a:lnTo>
                      <a:pt x="179" y="129"/>
                    </a:lnTo>
                    <a:lnTo>
                      <a:pt x="179" y="133"/>
                    </a:lnTo>
                    <a:lnTo>
                      <a:pt x="179" y="143"/>
                    </a:lnTo>
                    <a:lnTo>
                      <a:pt x="179" y="151"/>
                    </a:lnTo>
                    <a:lnTo>
                      <a:pt x="183" y="154"/>
                    </a:lnTo>
                    <a:lnTo>
                      <a:pt x="183" y="161"/>
                    </a:lnTo>
                    <a:lnTo>
                      <a:pt x="186" y="161"/>
                    </a:lnTo>
                    <a:lnTo>
                      <a:pt x="190" y="165"/>
                    </a:lnTo>
                    <a:lnTo>
                      <a:pt x="197" y="172"/>
                    </a:lnTo>
                    <a:lnTo>
                      <a:pt x="197" y="17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79" name="Freeform 1105">
                <a:extLst>
                  <a:ext uri="{FF2B5EF4-FFF2-40B4-BE49-F238E27FC236}">
                    <a16:creationId xmlns:a16="http://schemas.microsoft.com/office/drawing/2014/main" id="{3DED96B4-6982-4841-8EDA-B90FD59C39E1}"/>
                  </a:ext>
                </a:extLst>
              </p:cNvPr>
              <p:cNvSpPr>
                <a:spLocks/>
              </p:cNvSpPr>
              <p:nvPr/>
            </p:nvSpPr>
            <p:spPr bwMode="auto">
              <a:xfrm>
                <a:off x="4517" y="1918"/>
                <a:ext cx="197" cy="194"/>
              </a:xfrm>
              <a:custGeom>
                <a:avLst/>
                <a:gdLst>
                  <a:gd name="T0" fmla="*/ 193 w 197"/>
                  <a:gd name="T1" fmla="*/ 176 h 194"/>
                  <a:gd name="T2" fmla="*/ 190 w 197"/>
                  <a:gd name="T3" fmla="*/ 172 h 194"/>
                  <a:gd name="T4" fmla="*/ 186 w 197"/>
                  <a:gd name="T5" fmla="*/ 172 h 194"/>
                  <a:gd name="T6" fmla="*/ 176 w 197"/>
                  <a:gd name="T7" fmla="*/ 172 h 194"/>
                  <a:gd name="T8" fmla="*/ 168 w 197"/>
                  <a:gd name="T9" fmla="*/ 179 h 194"/>
                  <a:gd name="T10" fmla="*/ 158 w 197"/>
                  <a:gd name="T11" fmla="*/ 194 h 194"/>
                  <a:gd name="T12" fmla="*/ 97 w 197"/>
                  <a:gd name="T13" fmla="*/ 179 h 194"/>
                  <a:gd name="T14" fmla="*/ 97 w 197"/>
                  <a:gd name="T15" fmla="*/ 165 h 194"/>
                  <a:gd name="T16" fmla="*/ 86 w 197"/>
                  <a:gd name="T17" fmla="*/ 165 h 194"/>
                  <a:gd name="T18" fmla="*/ 79 w 197"/>
                  <a:gd name="T19" fmla="*/ 154 h 194"/>
                  <a:gd name="T20" fmla="*/ 36 w 197"/>
                  <a:gd name="T21" fmla="*/ 133 h 194"/>
                  <a:gd name="T22" fmla="*/ 4 w 197"/>
                  <a:gd name="T23" fmla="*/ 125 h 194"/>
                  <a:gd name="T24" fmla="*/ 14 w 197"/>
                  <a:gd name="T25" fmla="*/ 86 h 194"/>
                  <a:gd name="T26" fmla="*/ 25 w 197"/>
                  <a:gd name="T27" fmla="*/ 82 h 194"/>
                  <a:gd name="T28" fmla="*/ 39 w 197"/>
                  <a:gd name="T29" fmla="*/ 75 h 194"/>
                  <a:gd name="T30" fmla="*/ 43 w 197"/>
                  <a:gd name="T31" fmla="*/ 72 h 194"/>
                  <a:gd name="T32" fmla="*/ 50 w 197"/>
                  <a:gd name="T33" fmla="*/ 50 h 194"/>
                  <a:gd name="T34" fmla="*/ 61 w 197"/>
                  <a:gd name="T35" fmla="*/ 21 h 194"/>
                  <a:gd name="T36" fmla="*/ 75 w 197"/>
                  <a:gd name="T37" fmla="*/ 7 h 194"/>
                  <a:gd name="T38" fmla="*/ 93 w 197"/>
                  <a:gd name="T39" fmla="*/ 3 h 194"/>
                  <a:gd name="T40" fmla="*/ 111 w 197"/>
                  <a:gd name="T41" fmla="*/ 3 h 194"/>
                  <a:gd name="T42" fmla="*/ 118 w 197"/>
                  <a:gd name="T43" fmla="*/ 7 h 194"/>
                  <a:gd name="T44" fmla="*/ 122 w 197"/>
                  <a:gd name="T45" fmla="*/ 18 h 194"/>
                  <a:gd name="T46" fmla="*/ 133 w 197"/>
                  <a:gd name="T47" fmla="*/ 25 h 194"/>
                  <a:gd name="T48" fmla="*/ 136 w 197"/>
                  <a:gd name="T49" fmla="*/ 39 h 194"/>
                  <a:gd name="T50" fmla="*/ 150 w 197"/>
                  <a:gd name="T51" fmla="*/ 39 h 194"/>
                  <a:gd name="T52" fmla="*/ 147 w 197"/>
                  <a:gd name="T53" fmla="*/ 46 h 194"/>
                  <a:gd name="T54" fmla="*/ 147 w 197"/>
                  <a:gd name="T55" fmla="*/ 57 h 194"/>
                  <a:gd name="T56" fmla="*/ 140 w 197"/>
                  <a:gd name="T57" fmla="*/ 68 h 194"/>
                  <a:gd name="T58" fmla="*/ 136 w 197"/>
                  <a:gd name="T59" fmla="*/ 72 h 194"/>
                  <a:gd name="T60" fmla="*/ 133 w 197"/>
                  <a:gd name="T61" fmla="*/ 82 h 194"/>
                  <a:gd name="T62" fmla="*/ 133 w 197"/>
                  <a:gd name="T63" fmla="*/ 90 h 194"/>
                  <a:gd name="T64" fmla="*/ 140 w 197"/>
                  <a:gd name="T65" fmla="*/ 90 h 194"/>
                  <a:gd name="T66" fmla="*/ 143 w 197"/>
                  <a:gd name="T67" fmla="*/ 93 h 194"/>
                  <a:gd name="T68" fmla="*/ 147 w 197"/>
                  <a:gd name="T69" fmla="*/ 104 h 194"/>
                  <a:gd name="T70" fmla="*/ 154 w 197"/>
                  <a:gd name="T71" fmla="*/ 107 h 194"/>
                  <a:gd name="T72" fmla="*/ 165 w 197"/>
                  <a:gd name="T73" fmla="*/ 115 h 194"/>
                  <a:gd name="T74" fmla="*/ 172 w 197"/>
                  <a:gd name="T75" fmla="*/ 118 h 194"/>
                  <a:gd name="T76" fmla="*/ 179 w 197"/>
                  <a:gd name="T77" fmla="*/ 129 h 194"/>
                  <a:gd name="T78" fmla="*/ 179 w 197"/>
                  <a:gd name="T79" fmla="*/ 143 h 194"/>
                  <a:gd name="T80" fmla="*/ 183 w 197"/>
                  <a:gd name="T81" fmla="*/ 154 h 194"/>
                  <a:gd name="T82" fmla="*/ 186 w 197"/>
                  <a:gd name="T83" fmla="*/ 161 h 194"/>
                  <a:gd name="T84" fmla="*/ 197 w 197"/>
                  <a:gd name="T85" fmla="*/ 17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7" h="194">
                    <a:moveTo>
                      <a:pt x="197" y="172"/>
                    </a:moveTo>
                    <a:lnTo>
                      <a:pt x="193" y="176"/>
                    </a:lnTo>
                    <a:lnTo>
                      <a:pt x="193" y="172"/>
                    </a:lnTo>
                    <a:lnTo>
                      <a:pt x="190" y="172"/>
                    </a:lnTo>
                    <a:lnTo>
                      <a:pt x="186" y="172"/>
                    </a:lnTo>
                    <a:lnTo>
                      <a:pt x="186" y="172"/>
                    </a:lnTo>
                    <a:lnTo>
                      <a:pt x="183" y="172"/>
                    </a:lnTo>
                    <a:lnTo>
                      <a:pt x="176" y="172"/>
                    </a:lnTo>
                    <a:lnTo>
                      <a:pt x="172" y="176"/>
                    </a:lnTo>
                    <a:lnTo>
                      <a:pt x="168" y="179"/>
                    </a:lnTo>
                    <a:lnTo>
                      <a:pt x="165" y="186"/>
                    </a:lnTo>
                    <a:lnTo>
                      <a:pt x="158" y="194"/>
                    </a:lnTo>
                    <a:lnTo>
                      <a:pt x="122" y="190"/>
                    </a:lnTo>
                    <a:lnTo>
                      <a:pt x="97" y="179"/>
                    </a:lnTo>
                    <a:lnTo>
                      <a:pt x="97" y="179"/>
                    </a:lnTo>
                    <a:lnTo>
                      <a:pt x="97" y="165"/>
                    </a:lnTo>
                    <a:lnTo>
                      <a:pt x="97" y="165"/>
                    </a:lnTo>
                    <a:lnTo>
                      <a:pt x="86" y="165"/>
                    </a:lnTo>
                    <a:lnTo>
                      <a:pt x="82" y="158"/>
                    </a:lnTo>
                    <a:lnTo>
                      <a:pt x="79" y="154"/>
                    </a:lnTo>
                    <a:lnTo>
                      <a:pt x="61" y="147"/>
                    </a:lnTo>
                    <a:lnTo>
                      <a:pt x="36" y="133"/>
                    </a:lnTo>
                    <a:lnTo>
                      <a:pt x="4" y="125"/>
                    </a:lnTo>
                    <a:lnTo>
                      <a:pt x="4" y="125"/>
                    </a:lnTo>
                    <a:lnTo>
                      <a:pt x="0" y="97"/>
                    </a:lnTo>
                    <a:lnTo>
                      <a:pt x="14" y="86"/>
                    </a:lnTo>
                    <a:lnTo>
                      <a:pt x="22" y="82"/>
                    </a:lnTo>
                    <a:lnTo>
                      <a:pt x="25" y="82"/>
                    </a:lnTo>
                    <a:lnTo>
                      <a:pt x="36" y="79"/>
                    </a:lnTo>
                    <a:lnTo>
                      <a:pt x="39" y="75"/>
                    </a:lnTo>
                    <a:lnTo>
                      <a:pt x="39" y="72"/>
                    </a:lnTo>
                    <a:lnTo>
                      <a:pt x="43" y="72"/>
                    </a:lnTo>
                    <a:lnTo>
                      <a:pt x="47" y="64"/>
                    </a:lnTo>
                    <a:lnTo>
                      <a:pt x="50" y="50"/>
                    </a:lnTo>
                    <a:lnTo>
                      <a:pt x="50" y="25"/>
                    </a:lnTo>
                    <a:lnTo>
                      <a:pt x="61" y="21"/>
                    </a:lnTo>
                    <a:lnTo>
                      <a:pt x="68" y="11"/>
                    </a:lnTo>
                    <a:lnTo>
                      <a:pt x="75" y="7"/>
                    </a:lnTo>
                    <a:lnTo>
                      <a:pt x="82" y="0"/>
                    </a:lnTo>
                    <a:lnTo>
                      <a:pt x="93" y="3"/>
                    </a:lnTo>
                    <a:lnTo>
                      <a:pt x="104" y="3"/>
                    </a:lnTo>
                    <a:lnTo>
                      <a:pt x="111" y="3"/>
                    </a:lnTo>
                    <a:lnTo>
                      <a:pt x="115" y="7"/>
                    </a:lnTo>
                    <a:lnTo>
                      <a:pt x="118" y="7"/>
                    </a:lnTo>
                    <a:lnTo>
                      <a:pt x="122" y="7"/>
                    </a:lnTo>
                    <a:lnTo>
                      <a:pt x="122" y="18"/>
                    </a:lnTo>
                    <a:lnTo>
                      <a:pt x="125" y="25"/>
                    </a:lnTo>
                    <a:lnTo>
                      <a:pt x="133" y="25"/>
                    </a:lnTo>
                    <a:lnTo>
                      <a:pt x="133" y="36"/>
                    </a:lnTo>
                    <a:lnTo>
                      <a:pt x="136" y="39"/>
                    </a:lnTo>
                    <a:lnTo>
                      <a:pt x="147" y="39"/>
                    </a:lnTo>
                    <a:lnTo>
                      <a:pt x="150" y="39"/>
                    </a:lnTo>
                    <a:lnTo>
                      <a:pt x="150" y="43"/>
                    </a:lnTo>
                    <a:lnTo>
                      <a:pt x="147" y="46"/>
                    </a:lnTo>
                    <a:lnTo>
                      <a:pt x="150" y="54"/>
                    </a:lnTo>
                    <a:lnTo>
                      <a:pt x="147" y="57"/>
                    </a:lnTo>
                    <a:lnTo>
                      <a:pt x="140" y="64"/>
                    </a:lnTo>
                    <a:lnTo>
                      <a:pt x="140" y="68"/>
                    </a:lnTo>
                    <a:lnTo>
                      <a:pt x="136" y="68"/>
                    </a:lnTo>
                    <a:lnTo>
                      <a:pt x="136" y="72"/>
                    </a:lnTo>
                    <a:lnTo>
                      <a:pt x="136" y="79"/>
                    </a:lnTo>
                    <a:lnTo>
                      <a:pt x="133" y="82"/>
                    </a:lnTo>
                    <a:lnTo>
                      <a:pt x="133" y="82"/>
                    </a:lnTo>
                    <a:lnTo>
                      <a:pt x="133" y="90"/>
                    </a:lnTo>
                    <a:lnTo>
                      <a:pt x="136" y="90"/>
                    </a:lnTo>
                    <a:lnTo>
                      <a:pt x="140" y="90"/>
                    </a:lnTo>
                    <a:lnTo>
                      <a:pt x="140" y="93"/>
                    </a:lnTo>
                    <a:lnTo>
                      <a:pt x="143" y="93"/>
                    </a:lnTo>
                    <a:lnTo>
                      <a:pt x="143" y="100"/>
                    </a:lnTo>
                    <a:lnTo>
                      <a:pt x="147" y="104"/>
                    </a:lnTo>
                    <a:lnTo>
                      <a:pt x="150" y="104"/>
                    </a:lnTo>
                    <a:lnTo>
                      <a:pt x="154" y="107"/>
                    </a:lnTo>
                    <a:lnTo>
                      <a:pt x="161" y="111"/>
                    </a:lnTo>
                    <a:lnTo>
                      <a:pt x="165" y="115"/>
                    </a:lnTo>
                    <a:lnTo>
                      <a:pt x="168" y="115"/>
                    </a:lnTo>
                    <a:lnTo>
                      <a:pt x="172" y="118"/>
                    </a:lnTo>
                    <a:lnTo>
                      <a:pt x="176" y="125"/>
                    </a:lnTo>
                    <a:lnTo>
                      <a:pt x="179" y="129"/>
                    </a:lnTo>
                    <a:lnTo>
                      <a:pt x="179" y="133"/>
                    </a:lnTo>
                    <a:lnTo>
                      <a:pt x="179" y="143"/>
                    </a:lnTo>
                    <a:lnTo>
                      <a:pt x="179" y="151"/>
                    </a:lnTo>
                    <a:lnTo>
                      <a:pt x="183" y="154"/>
                    </a:lnTo>
                    <a:lnTo>
                      <a:pt x="183" y="161"/>
                    </a:lnTo>
                    <a:lnTo>
                      <a:pt x="186" y="161"/>
                    </a:lnTo>
                    <a:lnTo>
                      <a:pt x="190" y="165"/>
                    </a:lnTo>
                    <a:lnTo>
                      <a:pt x="197" y="172"/>
                    </a:lnTo>
                    <a:lnTo>
                      <a:pt x="197" y="172"/>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80" name="Freeform 1106">
                <a:extLst>
                  <a:ext uri="{FF2B5EF4-FFF2-40B4-BE49-F238E27FC236}">
                    <a16:creationId xmlns:a16="http://schemas.microsoft.com/office/drawing/2014/main" id="{FC60DA0F-1350-4E95-B9A2-B83BA78880D2}"/>
                  </a:ext>
                </a:extLst>
              </p:cNvPr>
              <p:cNvSpPr>
                <a:spLocks/>
              </p:cNvSpPr>
              <p:nvPr/>
            </p:nvSpPr>
            <p:spPr bwMode="auto">
              <a:xfrm>
                <a:off x="4625" y="1864"/>
                <a:ext cx="390" cy="334"/>
              </a:xfrm>
              <a:custGeom>
                <a:avLst/>
                <a:gdLst>
                  <a:gd name="T0" fmla="*/ 343 w 390"/>
                  <a:gd name="T1" fmla="*/ 334 h 334"/>
                  <a:gd name="T2" fmla="*/ 311 w 390"/>
                  <a:gd name="T3" fmla="*/ 330 h 334"/>
                  <a:gd name="T4" fmla="*/ 293 w 390"/>
                  <a:gd name="T5" fmla="*/ 326 h 334"/>
                  <a:gd name="T6" fmla="*/ 268 w 390"/>
                  <a:gd name="T7" fmla="*/ 319 h 334"/>
                  <a:gd name="T8" fmla="*/ 250 w 390"/>
                  <a:gd name="T9" fmla="*/ 291 h 334"/>
                  <a:gd name="T10" fmla="*/ 229 w 390"/>
                  <a:gd name="T11" fmla="*/ 301 h 334"/>
                  <a:gd name="T12" fmla="*/ 204 w 390"/>
                  <a:gd name="T13" fmla="*/ 301 h 334"/>
                  <a:gd name="T14" fmla="*/ 189 w 390"/>
                  <a:gd name="T15" fmla="*/ 298 h 334"/>
                  <a:gd name="T16" fmla="*/ 171 w 390"/>
                  <a:gd name="T17" fmla="*/ 287 h 334"/>
                  <a:gd name="T18" fmla="*/ 150 w 390"/>
                  <a:gd name="T19" fmla="*/ 276 h 334"/>
                  <a:gd name="T20" fmla="*/ 132 w 390"/>
                  <a:gd name="T21" fmla="*/ 248 h 334"/>
                  <a:gd name="T22" fmla="*/ 121 w 390"/>
                  <a:gd name="T23" fmla="*/ 230 h 334"/>
                  <a:gd name="T24" fmla="*/ 107 w 390"/>
                  <a:gd name="T25" fmla="*/ 226 h 334"/>
                  <a:gd name="T26" fmla="*/ 100 w 390"/>
                  <a:gd name="T27" fmla="*/ 219 h 334"/>
                  <a:gd name="T28" fmla="*/ 93 w 390"/>
                  <a:gd name="T29" fmla="*/ 219 h 334"/>
                  <a:gd name="T30" fmla="*/ 89 w 390"/>
                  <a:gd name="T31" fmla="*/ 226 h 334"/>
                  <a:gd name="T32" fmla="*/ 71 w 390"/>
                  <a:gd name="T33" fmla="*/ 205 h 334"/>
                  <a:gd name="T34" fmla="*/ 64 w 390"/>
                  <a:gd name="T35" fmla="*/ 172 h 334"/>
                  <a:gd name="T36" fmla="*/ 42 w 390"/>
                  <a:gd name="T37" fmla="*/ 158 h 334"/>
                  <a:gd name="T38" fmla="*/ 32 w 390"/>
                  <a:gd name="T39" fmla="*/ 144 h 334"/>
                  <a:gd name="T40" fmla="*/ 28 w 390"/>
                  <a:gd name="T41" fmla="*/ 133 h 334"/>
                  <a:gd name="T42" fmla="*/ 39 w 390"/>
                  <a:gd name="T43" fmla="*/ 111 h 334"/>
                  <a:gd name="T44" fmla="*/ 39 w 390"/>
                  <a:gd name="T45" fmla="*/ 93 h 334"/>
                  <a:gd name="T46" fmla="*/ 14 w 390"/>
                  <a:gd name="T47" fmla="*/ 72 h 334"/>
                  <a:gd name="T48" fmla="*/ 3 w 390"/>
                  <a:gd name="T49" fmla="*/ 39 h 334"/>
                  <a:gd name="T50" fmla="*/ 0 w 390"/>
                  <a:gd name="T51" fmla="*/ 11 h 334"/>
                  <a:gd name="T52" fmla="*/ 14 w 390"/>
                  <a:gd name="T53" fmla="*/ 4 h 334"/>
                  <a:gd name="T54" fmla="*/ 46 w 390"/>
                  <a:gd name="T55" fmla="*/ 22 h 334"/>
                  <a:gd name="T56" fmla="*/ 60 w 390"/>
                  <a:gd name="T57" fmla="*/ 7 h 334"/>
                  <a:gd name="T58" fmla="*/ 85 w 390"/>
                  <a:gd name="T59" fmla="*/ 18 h 334"/>
                  <a:gd name="T60" fmla="*/ 85 w 390"/>
                  <a:gd name="T61" fmla="*/ 29 h 334"/>
                  <a:gd name="T62" fmla="*/ 96 w 390"/>
                  <a:gd name="T63" fmla="*/ 39 h 334"/>
                  <a:gd name="T64" fmla="*/ 114 w 390"/>
                  <a:gd name="T65" fmla="*/ 57 h 334"/>
                  <a:gd name="T66" fmla="*/ 132 w 390"/>
                  <a:gd name="T67" fmla="*/ 68 h 334"/>
                  <a:gd name="T68" fmla="*/ 186 w 390"/>
                  <a:gd name="T69" fmla="*/ 68 h 334"/>
                  <a:gd name="T70" fmla="*/ 204 w 390"/>
                  <a:gd name="T71" fmla="*/ 68 h 334"/>
                  <a:gd name="T72" fmla="*/ 225 w 390"/>
                  <a:gd name="T73" fmla="*/ 43 h 334"/>
                  <a:gd name="T74" fmla="*/ 247 w 390"/>
                  <a:gd name="T75" fmla="*/ 39 h 334"/>
                  <a:gd name="T76" fmla="*/ 268 w 390"/>
                  <a:gd name="T77" fmla="*/ 39 h 334"/>
                  <a:gd name="T78" fmla="*/ 300 w 390"/>
                  <a:gd name="T79" fmla="*/ 50 h 334"/>
                  <a:gd name="T80" fmla="*/ 315 w 390"/>
                  <a:gd name="T81" fmla="*/ 61 h 334"/>
                  <a:gd name="T82" fmla="*/ 347 w 390"/>
                  <a:gd name="T83" fmla="*/ 79 h 334"/>
                  <a:gd name="T84" fmla="*/ 347 w 390"/>
                  <a:gd name="T85" fmla="*/ 108 h 334"/>
                  <a:gd name="T86" fmla="*/ 333 w 390"/>
                  <a:gd name="T87" fmla="*/ 136 h 334"/>
                  <a:gd name="T88" fmla="*/ 333 w 390"/>
                  <a:gd name="T89" fmla="*/ 161 h 334"/>
                  <a:gd name="T90" fmla="*/ 336 w 390"/>
                  <a:gd name="T91" fmla="*/ 187 h 334"/>
                  <a:gd name="T92" fmla="*/ 358 w 390"/>
                  <a:gd name="T93" fmla="*/ 201 h 334"/>
                  <a:gd name="T94" fmla="*/ 340 w 390"/>
                  <a:gd name="T95" fmla="*/ 233 h 334"/>
                  <a:gd name="T96" fmla="*/ 368 w 390"/>
                  <a:gd name="T97" fmla="*/ 262 h 334"/>
                  <a:gd name="T98" fmla="*/ 379 w 390"/>
                  <a:gd name="T99" fmla="*/ 287 h 334"/>
                  <a:gd name="T100" fmla="*/ 383 w 390"/>
                  <a:gd name="T101" fmla="*/ 301 h 334"/>
                  <a:gd name="T102" fmla="*/ 361 w 390"/>
                  <a:gd name="T103" fmla="*/ 312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0" h="334">
                    <a:moveTo>
                      <a:pt x="354" y="334"/>
                    </a:moveTo>
                    <a:lnTo>
                      <a:pt x="354" y="334"/>
                    </a:lnTo>
                    <a:lnTo>
                      <a:pt x="351" y="334"/>
                    </a:lnTo>
                    <a:lnTo>
                      <a:pt x="347" y="334"/>
                    </a:lnTo>
                    <a:lnTo>
                      <a:pt x="343" y="334"/>
                    </a:lnTo>
                    <a:lnTo>
                      <a:pt x="336" y="330"/>
                    </a:lnTo>
                    <a:lnTo>
                      <a:pt x="333" y="330"/>
                    </a:lnTo>
                    <a:lnTo>
                      <a:pt x="329" y="330"/>
                    </a:lnTo>
                    <a:lnTo>
                      <a:pt x="318" y="330"/>
                    </a:lnTo>
                    <a:lnTo>
                      <a:pt x="311" y="330"/>
                    </a:lnTo>
                    <a:lnTo>
                      <a:pt x="308" y="326"/>
                    </a:lnTo>
                    <a:lnTo>
                      <a:pt x="304" y="326"/>
                    </a:lnTo>
                    <a:lnTo>
                      <a:pt x="304" y="330"/>
                    </a:lnTo>
                    <a:lnTo>
                      <a:pt x="300" y="326"/>
                    </a:lnTo>
                    <a:lnTo>
                      <a:pt x="293" y="326"/>
                    </a:lnTo>
                    <a:lnTo>
                      <a:pt x="290" y="326"/>
                    </a:lnTo>
                    <a:lnTo>
                      <a:pt x="282" y="323"/>
                    </a:lnTo>
                    <a:lnTo>
                      <a:pt x="275" y="323"/>
                    </a:lnTo>
                    <a:lnTo>
                      <a:pt x="272" y="323"/>
                    </a:lnTo>
                    <a:lnTo>
                      <a:pt x="268" y="319"/>
                    </a:lnTo>
                    <a:lnTo>
                      <a:pt x="265" y="312"/>
                    </a:lnTo>
                    <a:lnTo>
                      <a:pt x="261" y="301"/>
                    </a:lnTo>
                    <a:lnTo>
                      <a:pt x="261" y="298"/>
                    </a:lnTo>
                    <a:lnTo>
                      <a:pt x="254" y="294"/>
                    </a:lnTo>
                    <a:lnTo>
                      <a:pt x="250" y="291"/>
                    </a:lnTo>
                    <a:lnTo>
                      <a:pt x="247" y="291"/>
                    </a:lnTo>
                    <a:lnTo>
                      <a:pt x="240" y="294"/>
                    </a:lnTo>
                    <a:lnTo>
                      <a:pt x="232" y="298"/>
                    </a:lnTo>
                    <a:lnTo>
                      <a:pt x="229" y="298"/>
                    </a:lnTo>
                    <a:lnTo>
                      <a:pt x="229" y="301"/>
                    </a:lnTo>
                    <a:lnTo>
                      <a:pt x="225" y="301"/>
                    </a:lnTo>
                    <a:lnTo>
                      <a:pt x="218" y="305"/>
                    </a:lnTo>
                    <a:lnTo>
                      <a:pt x="214" y="305"/>
                    </a:lnTo>
                    <a:lnTo>
                      <a:pt x="207" y="305"/>
                    </a:lnTo>
                    <a:lnTo>
                      <a:pt x="204" y="301"/>
                    </a:lnTo>
                    <a:lnTo>
                      <a:pt x="200" y="301"/>
                    </a:lnTo>
                    <a:lnTo>
                      <a:pt x="193" y="301"/>
                    </a:lnTo>
                    <a:lnTo>
                      <a:pt x="193" y="301"/>
                    </a:lnTo>
                    <a:lnTo>
                      <a:pt x="189" y="298"/>
                    </a:lnTo>
                    <a:lnTo>
                      <a:pt x="189" y="298"/>
                    </a:lnTo>
                    <a:lnTo>
                      <a:pt x="189" y="298"/>
                    </a:lnTo>
                    <a:lnTo>
                      <a:pt x="186" y="294"/>
                    </a:lnTo>
                    <a:lnTo>
                      <a:pt x="175" y="291"/>
                    </a:lnTo>
                    <a:lnTo>
                      <a:pt x="171" y="287"/>
                    </a:lnTo>
                    <a:lnTo>
                      <a:pt x="171" y="287"/>
                    </a:lnTo>
                    <a:lnTo>
                      <a:pt x="168" y="283"/>
                    </a:lnTo>
                    <a:lnTo>
                      <a:pt x="164" y="280"/>
                    </a:lnTo>
                    <a:lnTo>
                      <a:pt x="157" y="276"/>
                    </a:lnTo>
                    <a:lnTo>
                      <a:pt x="154" y="276"/>
                    </a:lnTo>
                    <a:lnTo>
                      <a:pt x="150" y="276"/>
                    </a:lnTo>
                    <a:lnTo>
                      <a:pt x="146" y="273"/>
                    </a:lnTo>
                    <a:lnTo>
                      <a:pt x="143" y="265"/>
                    </a:lnTo>
                    <a:lnTo>
                      <a:pt x="139" y="258"/>
                    </a:lnTo>
                    <a:lnTo>
                      <a:pt x="139" y="251"/>
                    </a:lnTo>
                    <a:lnTo>
                      <a:pt x="132" y="248"/>
                    </a:lnTo>
                    <a:lnTo>
                      <a:pt x="128" y="240"/>
                    </a:lnTo>
                    <a:lnTo>
                      <a:pt x="128" y="237"/>
                    </a:lnTo>
                    <a:lnTo>
                      <a:pt x="125" y="237"/>
                    </a:lnTo>
                    <a:lnTo>
                      <a:pt x="121" y="230"/>
                    </a:lnTo>
                    <a:lnTo>
                      <a:pt x="121" y="230"/>
                    </a:lnTo>
                    <a:lnTo>
                      <a:pt x="118" y="226"/>
                    </a:lnTo>
                    <a:lnTo>
                      <a:pt x="118" y="226"/>
                    </a:lnTo>
                    <a:lnTo>
                      <a:pt x="111" y="226"/>
                    </a:lnTo>
                    <a:lnTo>
                      <a:pt x="111" y="230"/>
                    </a:lnTo>
                    <a:lnTo>
                      <a:pt x="107" y="226"/>
                    </a:lnTo>
                    <a:lnTo>
                      <a:pt x="107" y="226"/>
                    </a:lnTo>
                    <a:lnTo>
                      <a:pt x="107" y="226"/>
                    </a:lnTo>
                    <a:lnTo>
                      <a:pt x="103" y="222"/>
                    </a:lnTo>
                    <a:lnTo>
                      <a:pt x="100" y="222"/>
                    </a:lnTo>
                    <a:lnTo>
                      <a:pt x="100" y="219"/>
                    </a:lnTo>
                    <a:lnTo>
                      <a:pt x="100" y="215"/>
                    </a:lnTo>
                    <a:lnTo>
                      <a:pt x="96" y="215"/>
                    </a:lnTo>
                    <a:lnTo>
                      <a:pt x="93" y="215"/>
                    </a:lnTo>
                    <a:lnTo>
                      <a:pt x="96" y="219"/>
                    </a:lnTo>
                    <a:lnTo>
                      <a:pt x="93" y="219"/>
                    </a:lnTo>
                    <a:lnTo>
                      <a:pt x="93" y="222"/>
                    </a:lnTo>
                    <a:lnTo>
                      <a:pt x="93" y="222"/>
                    </a:lnTo>
                    <a:lnTo>
                      <a:pt x="89" y="226"/>
                    </a:lnTo>
                    <a:lnTo>
                      <a:pt x="89" y="226"/>
                    </a:lnTo>
                    <a:lnTo>
                      <a:pt x="89" y="226"/>
                    </a:lnTo>
                    <a:lnTo>
                      <a:pt x="82" y="219"/>
                    </a:lnTo>
                    <a:lnTo>
                      <a:pt x="78" y="215"/>
                    </a:lnTo>
                    <a:lnTo>
                      <a:pt x="75" y="215"/>
                    </a:lnTo>
                    <a:lnTo>
                      <a:pt x="75" y="208"/>
                    </a:lnTo>
                    <a:lnTo>
                      <a:pt x="71" y="205"/>
                    </a:lnTo>
                    <a:lnTo>
                      <a:pt x="71" y="197"/>
                    </a:lnTo>
                    <a:lnTo>
                      <a:pt x="71" y="187"/>
                    </a:lnTo>
                    <a:lnTo>
                      <a:pt x="71" y="183"/>
                    </a:lnTo>
                    <a:lnTo>
                      <a:pt x="68" y="179"/>
                    </a:lnTo>
                    <a:lnTo>
                      <a:pt x="64" y="172"/>
                    </a:lnTo>
                    <a:lnTo>
                      <a:pt x="60" y="169"/>
                    </a:lnTo>
                    <a:lnTo>
                      <a:pt x="57" y="169"/>
                    </a:lnTo>
                    <a:lnTo>
                      <a:pt x="53" y="165"/>
                    </a:lnTo>
                    <a:lnTo>
                      <a:pt x="46" y="161"/>
                    </a:lnTo>
                    <a:lnTo>
                      <a:pt x="42" y="158"/>
                    </a:lnTo>
                    <a:lnTo>
                      <a:pt x="39" y="158"/>
                    </a:lnTo>
                    <a:lnTo>
                      <a:pt x="35" y="154"/>
                    </a:lnTo>
                    <a:lnTo>
                      <a:pt x="35" y="147"/>
                    </a:lnTo>
                    <a:lnTo>
                      <a:pt x="32" y="147"/>
                    </a:lnTo>
                    <a:lnTo>
                      <a:pt x="32" y="144"/>
                    </a:lnTo>
                    <a:lnTo>
                      <a:pt x="28" y="144"/>
                    </a:lnTo>
                    <a:lnTo>
                      <a:pt x="25" y="144"/>
                    </a:lnTo>
                    <a:lnTo>
                      <a:pt x="25" y="136"/>
                    </a:lnTo>
                    <a:lnTo>
                      <a:pt x="25" y="136"/>
                    </a:lnTo>
                    <a:lnTo>
                      <a:pt x="28" y="133"/>
                    </a:lnTo>
                    <a:lnTo>
                      <a:pt x="28" y="126"/>
                    </a:lnTo>
                    <a:lnTo>
                      <a:pt x="28" y="122"/>
                    </a:lnTo>
                    <a:lnTo>
                      <a:pt x="32" y="122"/>
                    </a:lnTo>
                    <a:lnTo>
                      <a:pt x="32" y="118"/>
                    </a:lnTo>
                    <a:lnTo>
                      <a:pt x="39" y="111"/>
                    </a:lnTo>
                    <a:lnTo>
                      <a:pt x="42" y="108"/>
                    </a:lnTo>
                    <a:lnTo>
                      <a:pt x="39" y="100"/>
                    </a:lnTo>
                    <a:lnTo>
                      <a:pt x="42" y="97"/>
                    </a:lnTo>
                    <a:lnTo>
                      <a:pt x="42" y="93"/>
                    </a:lnTo>
                    <a:lnTo>
                      <a:pt x="39" y="93"/>
                    </a:lnTo>
                    <a:lnTo>
                      <a:pt x="28" y="93"/>
                    </a:lnTo>
                    <a:lnTo>
                      <a:pt x="25" y="90"/>
                    </a:lnTo>
                    <a:lnTo>
                      <a:pt x="25" y="79"/>
                    </a:lnTo>
                    <a:lnTo>
                      <a:pt x="17" y="79"/>
                    </a:lnTo>
                    <a:lnTo>
                      <a:pt x="14" y="72"/>
                    </a:lnTo>
                    <a:lnTo>
                      <a:pt x="14" y="61"/>
                    </a:lnTo>
                    <a:lnTo>
                      <a:pt x="14" y="54"/>
                    </a:lnTo>
                    <a:lnTo>
                      <a:pt x="7" y="50"/>
                    </a:lnTo>
                    <a:lnTo>
                      <a:pt x="3" y="47"/>
                    </a:lnTo>
                    <a:lnTo>
                      <a:pt x="3" y="39"/>
                    </a:lnTo>
                    <a:lnTo>
                      <a:pt x="3" y="32"/>
                    </a:lnTo>
                    <a:lnTo>
                      <a:pt x="3" y="29"/>
                    </a:lnTo>
                    <a:lnTo>
                      <a:pt x="3" y="18"/>
                    </a:lnTo>
                    <a:lnTo>
                      <a:pt x="0" y="14"/>
                    </a:lnTo>
                    <a:lnTo>
                      <a:pt x="0" y="11"/>
                    </a:lnTo>
                    <a:lnTo>
                      <a:pt x="7" y="7"/>
                    </a:lnTo>
                    <a:lnTo>
                      <a:pt x="7" y="4"/>
                    </a:lnTo>
                    <a:lnTo>
                      <a:pt x="10" y="0"/>
                    </a:lnTo>
                    <a:lnTo>
                      <a:pt x="14" y="4"/>
                    </a:lnTo>
                    <a:lnTo>
                      <a:pt x="14" y="4"/>
                    </a:lnTo>
                    <a:lnTo>
                      <a:pt x="25" y="18"/>
                    </a:lnTo>
                    <a:lnTo>
                      <a:pt x="32" y="22"/>
                    </a:lnTo>
                    <a:lnTo>
                      <a:pt x="39" y="22"/>
                    </a:lnTo>
                    <a:lnTo>
                      <a:pt x="39" y="22"/>
                    </a:lnTo>
                    <a:lnTo>
                      <a:pt x="46" y="22"/>
                    </a:lnTo>
                    <a:lnTo>
                      <a:pt x="46" y="22"/>
                    </a:lnTo>
                    <a:lnTo>
                      <a:pt x="53" y="22"/>
                    </a:lnTo>
                    <a:lnTo>
                      <a:pt x="57" y="18"/>
                    </a:lnTo>
                    <a:lnTo>
                      <a:pt x="57" y="11"/>
                    </a:lnTo>
                    <a:lnTo>
                      <a:pt x="60" y="7"/>
                    </a:lnTo>
                    <a:lnTo>
                      <a:pt x="68" y="4"/>
                    </a:lnTo>
                    <a:lnTo>
                      <a:pt x="75" y="4"/>
                    </a:lnTo>
                    <a:lnTo>
                      <a:pt x="82" y="7"/>
                    </a:lnTo>
                    <a:lnTo>
                      <a:pt x="82" y="11"/>
                    </a:lnTo>
                    <a:lnTo>
                      <a:pt x="85" y="18"/>
                    </a:lnTo>
                    <a:lnTo>
                      <a:pt x="78" y="22"/>
                    </a:lnTo>
                    <a:lnTo>
                      <a:pt x="78" y="22"/>
                    </a:lnTo>
                    <a:lnTo>
                      <a:pt x="82" y="25"/>
                    </a:lnTo>
                    <a:lnTo>
                      <a:pt x="82" y="25"/>
                    </a:lnTo>
                    <a:lnTo>
                      <a:pt x="85" y="29"/>
                    </a:lnTo>
                    <a:lnTo>
                      <a:pt x="89" y="29"/>
                    </a:lnTo>
                    <a:lnTo>
                      <a:pt x="93" y="32"/>
                    </a:lnTo>
                    <a:lnTo>
                      <a:pt x="96" y="32"/>
                    </a:lnTo>
                    <a:lnTo>
                      <a:pt x="96" y="29"/>
                    </a:lnTo>
                    <a:lnTo>
                      <a:pt x="96" y="39"/>
                    </a:lnTo>
                    <a:lnTo>
                      <a:pt x="100" y="47"/>
                    </a:lnTo>
                    <a:lnTo>
                      <a:pt x="100" y="50"/>
                    </a:lnTo>
                    <a:lnTo>
                      <a:pt x="107" y="54"/>
                    </a:lnTo>
                    <a:lnTo>
                      <a:pt x="111" y="54"/>
                    </a:lnTo>
                    <a:lnTo>
                      <a:pt x="114" y="57"/>
                    </a:lnTo>
                    <a:lnTo>
                      <a:pt x="118" y="57"/>
                    </a:lnTo>
                    <a:lnTo>
                      <a:pt x="121" y="57"/>
                    </a:lnTo>
                    <a:lnTo>
                      <a:pt x="125" y="57"/>
                    </a:lnTo>
                    <a:lnTo>
                      <a:pt x="128" y="65"/>
                    </a:lnTo>
                    <a:lnTo>
                      <a:pt x="132" y="68"/>
                    </a:lnTo>
                    <a:lnTo>
                      <a:pt x="139" y="72"/>
                    </a:lnTo>
                    <a:lnTo>
                      <a:pt x="154" y="75"/>
                    </a:lnTo>
                    <a:lnTo>
                      <a:pt x="157" y="75"/>
                    </a:lnTo>
                    <a:lnTo>
                      <a:pt x="179" y="72"/>
                    </a:lnTo>
                    <a:lnTo>
                      <a:pt x="186" y="68"/>
                    </a:lnTo>
                    <a:lnTo>
                      <a:pt x="193" y="68"/>
                    </a:lnTo>
                    <a:lnTo>
                      <a:pt x="193" y="68"/>
                    </a:lnTo>
                    <a:lnTo>
                      <a:pt x="186" y="68"/>
                    </a:lnTo>
                    <a:lnTo>
                      <a:pt x="193" y="72"/>
                    </a:lnTo>
                    <a:lnTo>
                      <a:pt x="204" y="68"/>
                    </a:lnTo>
                    <a:lnTo>
                      <a:pt x="200" y="61"/>
                    </a:lnTo>
                    <a:lnTo>
                      <a:pt x="200" y="54"/>
                    </a:lnTo>
                    <a:lnTo>
                      <a:pt x="204" y="54"/>
                    </a:lnTo>
                    <a:lnTo>
                      <a:pt x="211" y="54"/>
                    </a:lnTo>
                    <a:lnTo>
                      <a:pt x="225" y="43"/>
                    </a:lnTo>
                    <a:lnTo>
                      <a:pt x="229" y="39"/>
                    </a:lnTo>
                    <a:lnTo>
                      <a:pt x="236" y="39"/>
                    </a:lnTo>
                    <a:lnTo>
                      <a:pt x="240" y="39"/>
                    </a:lnTo>
                    <a:lnTo>
                      <a:pt x="243" y="39"/>
                    </a:lnTo>
                    <a:lnTo>
                      <a:pt x="247" y="39"/>
                    </a:lnTo>
                    <a:lnTo>
                      <a:pt x="250" y="39"/>
                    </a:lnTo>
                    <a:lnTo>
                      <a:pt x="250" y="36"/>
                    </a:lnTo>
                    <a:lnTo>
                      <a:pt x="254" y="36"/>
                    </a:lnTo>
                    <a:lnTo>
                      <a:pt x="265" y="36"/>
                    </a:lnTo>
                    <a:lnTo>
                      <a:pt x="268" y="39"/>
                    </a:lnTo>
                    <a:lnTo>
                      <a:pt x="272" y="43"/>
                    </a:lnTo>
                    <a:lnTo>
                      <a:pt x="286" y="47"/>
                    </a:lnTo>
                    <a:lnTo>
                      <a:pt x="290" y="50"/>
                    </a:lnTo>
                    <a:lnTo>
                      <a:pt x="297" y="50"/>
                    </a:lnTo>
                    <a:lnTo>
                      <a:pt x="300" y="50"/>
                    </a:lnTo>
                    <a:lnTo>
                      <a:pt x="304" y="50"/>
                    </a:lnTo>
                    <a:lnTo>
                      <a:pt x="308" y="54"/>
                    </a:lnTo>
                    <a:lnTo>
                      <a:pt x="311" y="57"/>
                    </a:lnTo>
                    <a:lnTo>
                      <a:pt x="315" y="61"/>
                    </a:lnTo>
                    <a:lnTo>
                      <a:pt x="315" y="61"/>
                    </a:lnTo>
                    <a:lnTo>
                      <a:pt x="322" y="65"/>
                    </a:lnTo>
                    <a:lnTo>
                      <a:pt x="329" y="72"/>
                    </a:lnTo>
                    <a:lnTo>
                      <a:pt x="336" y="75"/>
                    </a:lnTo>
                    <a:lnTo>
                      <a:pt x="347" y="75"/>
                    </a:lnTo>
                    <a:lnTo>
                      <a:pt x="347" y="79"/>
                    </a:lnTo>
                    <a:lnTo>
                      <a:pt x="347" y="90"/>
                    </a:lnTo>
                    <a:lnTo>
                      <a:pt x="351" y="93"/>
                    </a:lnTo>
                    <a:lnTo>
                      <a:pt x="347" y="97"/>
                    </a:lnTo>
                    <a:lnTo>
                      <a:pt x="347" y="104"/>
                    </a:lnTo>
                    <a:lnTo>
                      <a:pt x="347" y="108"/>
                    </a:lnTo>
                    <a:lnTo>
                      <a:pt x="347" y="115"/>
                    </a:lnTo>
                    <a:lnTo>
                      <a:pt x="340" y="126"/>
                    </a:lnTo>
                    <a:lnTo>
                      <a:pt x="340" y="129"/>
                    </a:lnTo>
                    <a:lnTo>
                      <a:pt x="333" y="133"/>
                    </a:lnTo>
                    <a:lnTo>
                      <a:pt x="333" y="136"/>
                    </a:lnTo>
                    <a:lnTo>
                      <a:pt x="333" y="144"/>
                    </a:lnTo>
                    <a:lnTo>
                      <a:pt x="336" y="144"/>
                    </a:lnTo>
                    <a:lnTo>
                      <a:pt x="340" y="147"/>
                    </a:lnTo>
                    <a:lnTo>
                      <a:pt x="336" y="154"/>
                    </a:lnTo>
                    <a:lnTo>
                      <a:pt x="333" y="161"/>
                    </a:lnTo>
                    <a:lnTo>
                      <a:pt x="336" y="165"/>
                    </a:lnTo>
                    <a:lnTo>
                      <a:pt x="336" y="169"/>
                    </a:lnTo>
                    <a:lnTo>
                      <a:pt x="340" y="176"/>
                    </a:lnTo>
                    <a:lnTo>
                      <a:pt x="336" y="183"/>
                    </a:lnTo>
                    <a:lnTo>
                      <a:pt x="336" y="187"/>
                    </a:lnTo>
                    <a:lnTo>
                      <a:pt x="340" y="190"/>
                    </a:lnTo>
                    <a:lnTo>
                      <a:pt x="347" y="194"/>
                    </a:lnTo>
                    <a:lnTo>
                      <a:pt x="351" y="194"/>
                    </a:lnTo>
                    <a:lnTo>
                      <a:pt x="354" y="197"/>
                    </a:lnTo>
                    <a:lnTo>
                      <a:pt x="358" y="201"/>
                    </a:lnTo>
                    <a:lnTo>
                      <a:pt x="358" y="208"/>
                    </a:lnTo>
                    <a:lnTo>
                      <a:pt x="354" y="212"/>
                    </a:lnTo>
                    <a:lnTo>
                      <a:pt x="347" y="222"/>
                    </a:lnTo>
                    <a:lnTo>
                      <a:pt x="343" y="230"/>
                    </a:lnTo>
                    <a:lnTo>
                      <a:pt x="340" y="233"/>
                    </a:lnTo>
                    <a:lnTo>
                      <a:pt x="343" y="237"/>
                    </a:lnTo>
                    <a:lnTo>
                      <a:pt x="347" y="240"/>
                    </a:lnTo>
                    <a:lnTo>
                      <a:pt x="358" y="255"/>
                    </a:lnTo>
                    <a:lnTo>
                      <a:pt x="361" y="258"/>
                    </a:lnTo>
                    <a:lnTo>
                      <a:pt x="368" y="262"/>
                    </a:lnTo>
                    <a:lnTo>
                      <a:pt x="376" y="265"/>
                    </a:lnTo>
                    <a:lnTo>
                      <a:pt x="379" y="269"/>
                    </a:lnTo>
                    <a:lnTo>
                      <a:pt x="379" y="276"/>
                    </a:lnTo>
                    <a:lnTo>
                      <a:pt x="379" y="283"/>
                    </a:lnTo>
                    <a:lnTo>
                      <a:pt x="379" y="287"/>
                    </a:lnTo>
                    <a:lnTo>
                      <a:pt x="386" y="291"/>
                    </a:lnTo>
                    <a:lnTo>
                      <a:pt x="390" y="291"/>
                    </a:lnTo>
                    <a:lnTo>
                      <a:pt x="390" y="294"/>
                    </a:lnTo>
                    <a:lnTo>
                      <a:pt x="390" y="298"/>
                    </a:lnTo>
                    <a:lnTo>
                      <a:pt x="383" y="301"/>
                    </a:lnTo>
                    <a:lnTo>
                      <a:pt x="379" y="301"/>
                    </a:lnTo>
                    <a:lnTo>
                      <a:pt x="376" y="305"/>
                    </a:lnTo>
                    <a:lnTo>
                      <a:pt x="368" y="305"/>
                    </a:lnTo>
                    <a:lnTo>
                      <a:pt x="365" y="309"/>
                    </a:lnTo>
                    <a:lnTo>
                      <a:pt x="361" y="312"/>
                    </a:lnTo>
                    <a:lnTo>
                      <a:pt x="358" y="323"/>
                    </a:lnTo>
                    <a:lnTo>
                      <a:pt x="358" y="330"/>
                    </a:lnTo>
                    <a:lnTo>
                      <a:pt x="354" y="33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81" name="Freeform 1107">
                <a:extLst>
                  <a:ext uri="{FF2B5EF4-FFF2-40B4-BE49-F238E27FC236}">
                    <a16:creationId xmlns:a16="http://schemas.microsoft.com/office/drawing/2014/main" id="{6FD4D27F-B2D7-46B4-B7E3-5813DD0FA80F}"/>
                  </a:ext>
                </a:extLst>
              </p:cNvPr>
              <p:cNvSpPr>
                <a:spLocks/>
              </p:cNvSpPr>
              <p:nvPr/>
            </p:nvSpPr>
            <p:spPr bwMode="auto">
              <a:xfrm>
                <a:off x="4625" y="1864"/>
                <a:ext cx="390" cy="334"/>
              </a:xfrm>
              <a:custGeom>
                <a:avLst/>
                <a:gdLst>
                  <a:gd name="T0" fmla="*/ 343 w 390"/>
                  <a:gd name="T1" fmla="*/ 334 h 334"/>
                  <a:gd name="T2" fmla="*/ 311 w 390"/>
                  <a:gd name="T3" fmla="*/ 330 h 334"/>
                  <a:gd name="T4" fmla="*/ 293 w 390"/>
                  <a:gd name="T5" fmla="*/ 326 h 334"/>
                  <a:gd name="T6" fmla="*/ 268 w 390"/>
                  <a:gd name="T7" fmla="*/ 319 h 334"/>
                  <a:gd name="T8" fmla="*/ 250 w 390"/>
                  <a:gd name="T9" fmla="*/ 291 h 334"/>
                  <a:gd name="T10" fmla="*/ 229 w 390"/>
                  <a:gd name="T11" fmla="*/ 301 h 334"/>
                  <a:gd name="T12" fmla="*/ 204 w 390"/>
                  <a:gd name="T13" fmla="*/ 301 h 334"/>
                  <a:gd name="T14" fmla="*/ 189 w 390"/>
                  <a:gd name="T15" fmla="*/ 298 h 334"/>
                  <a:gd name="T16" fmla="*/ 171 w 390"/>
                  <a:gd name="T17" fmla="*/ 287 h 334"/>
                  <a:gd name="T18" fmla="*/ 150 w 390"/>
                  <a:gd name="T19" fmla="*/ 276 h 334"/>
                  <a:gd name="T20" fmla="*/ 132 w 390"/>
                  <a:gd name="T21" fmla="*/ 248 h 334"/>
                  <a:gd name="T22" fmla="*/ 121 w 390"/>
                  <a:gd name="T23" fmla="*/ 230 h 334"/>
                  <a:gd name="T24" fmla="*/ 107 w 390"/>
                  <a:gd name="T25" fmla="*/ 226 h 334"/>
                  <a:gd name="T26" fmla="*/ 100 w 390"/>
                  <a:gd name="T27" fmla="*/ 219 h 334"/>
                  <a:gd name="T28" fmla="*/ 93 w 390"/>
                  <a:gd name="T29" fmla="*/ 219 h 334"/>
                  <a:gd name="T30" fmla="*/ 89 w 390"/>
                  <a:gd name="T31" fmla="*/ 226 h 334"/>
                  <a:gd name="T32" fmla="*/ 71 w 390"/>
                  <a:gd name="T33" fmla="*/ 205 h 334"/>
                  <a:gd name="T34" fmla="*/ 64 w 390"/>
                  <a:gd name="T35" fmla="*/ 172 h 334"/>
                  <a:gd name="T36" fmla="*/ 42 w 390"/>
                  <a:gd name="T37" fmla="*/ 158 h 334"/>
                  <a:gd name="T38" fmla="*/ 32 w 390"/>
                  <a:gd name="T39" fmla="*/ 144 h 334"/>
                  <a:gd name="T40" fmla="*/ 28 w 390"/>
                  <a:gd name="T41" fmla="*/ 133 h 334"/>
                  <a:gd name="T42" fmla="*/ 39 w 390"/>
                  <a:gd name="T43" fmla="*/ 111 h 334"/>
                  <a:gd name="T44" fmla="*/ 39 w 390"/>
                  <a:gd name="T45" fmla="*/ 93 h 334"/>
                  <a:gd name="T46" fmla="*/ 14 w 390"/>
                  <a:gd name="T47" fmla="*/ 72 h 334"/>
                  <a:gd name="T48" fmla="*/ 3 w 390"/>
                  <a:gd name="T49" fmla="*/ 39 h 334"/>
                  <a:gd name="T50" fmla="*/ 0 w 390"/>
                  <a:gd name="T51" fmla="*/ 11 h 334"/>
                  <a:gd name="T52" fmla="*/ 14 w 390"/>
                  <a:gd name="T53" fmla="*/ 4 h 334"/>
                  <a:gd name="T54" fmla="*/ 46 w 390"/>
                  <a:gd name="T55" fmla="*/ 22 h 334"/>
                  <a:gd name="T56" fmla="*/ 60 w 390"/>
                  <a:gd name="T57" fmla="*/ 7 h 334"/>
                  <a:gd name="T58" fmla="*/ 85 w 390"/>
                  <a:gd name="T59" fmla="*/ 18 h 334"/>
                  <a:gd name="T60" fmla="*/ 85 w 390"/>
                  <a:gd name="T61" fmla="*/ 29 h 334"/>
                  <a:gd name="T62" fmla="*/ 96 w 390"/>
                  <a:gd name="T63" fmla="*/ 39 h 334"/>
                  <a:gd name="T64" fmla="*/ 114 w 390"/>
                  <a:gd name="T65" fmla="*/ 57 h 334"/>
                  <a:gd name="T66" fmla="*/ 132 w 390"/>
                  <a:gd name="T67" fmla="*/ 68 h 334"/>
                  <a:gd name="T68" fmla="*/ 186 w 390"/>
                  <a:gd name="T69" fmla="*/ 68 h 334"/>
                  <a:gd name="T70" fmla="*/ 204 w 390"/>
                  <a:gd name="T71" fmla="*/ 68 h 334"/>
                  <a:gd name="T72" fmla="*/ 225 w 390"/>
                  <a:gd name="T73" fmla="*/ 43 h 334"/>
                  <a:gd name="T74" fmla="*/ 247 w 390"/>
                  <a:gd name="T75" fmla="*/ 39 h 334"/>
                  <a:gd name="T76" fmla="*/ 268 w 390"/>
                  <a:gd name="T77" fmla="*/ 39 h 334"/>
                  <a:gd name="T78" fmla="*/ 300 w 390"/>
                  <a:gd name="T79" fmla="*/ 50 h 334"/>
                  <a:gd name="T80" fmla="*/ 315 w 390"/>
                  <a:gd name="T81" fmla="*/ 61 h 334"/>
                  <a:gd name="T82" fmla="*/ 347 w 390"/>
                  <a:gd name="T83" fmla="*/ 79 h 334"/>
                  <a:gd name="T84" fmla="*/ 347 w 390"/>
                  <a:gd name="T85" fmla="*/ 108 h 334"/>
                  <a:gd name="T86" fmla="*/ 333 w 390"/>
                  <a:gd name="T87" fmla="*/ 136 h 334"/>
                  <a:gd name="T88" fmla="*/ 333 w 390"/>
                  <a:gd name="T89" fmla="*/ 161 h 334"/>
                  <a:gd name="T90" fmla="*/ 336 w 390"/>
                  <a:gd name="T91" fmla="*/ 187 h 334"/>
                  <a:gd name="T92" fmla="*/ 358 w 390"/>
                  <a:gd name="T93" fmla="*/ 201 h 334"/>
                  <a:gd name="T94" fmla="*/ 340 w 390"/>
                  <a:gd name="T95" fmla="*/ 233 h 334"/>
                  <a:gd name="T96" fmla="*/ 368 w 390"/>
                  <a:gd name="T97" fmla="*/ 262 h 334"/>
                  <a:gd name="T98" fmla="*/ 379 w 390"/>
                  <a:gd name="T99" fmla="*/ 287 h 334"/>
                  <a:gd name="T100" fmla="*/ 383 w 390"/>
                  <a:gd name="T101" fmla="*/ 301 h 334"/>
                  <a:gd name="T102" fmla="*/ 361 w 390"/>
                  <a:gd name="T103" fmla="*/ 312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0" h="334">
                    <a:moveTo>
                      <a:pt x="354" y="334"/>
                    </a:moveTo>
                    <a:lnTo>
                      <a:pt x="354" y="334"/>
                    </a:lnTo>
                    <a:lnTo>
                      <a:pt x="351" y="334"/>
                    </a:lnTo>
                    <a:lnTo>
                      <a:pt x="347" y="334"/>
                    </a:lnTo>
                    <a:lnTo>
                      <a:pt x="343" y="334"/>
                    </a:lnTo>
                    <a:lnTo>
                      <a:pt x="336" y="330"/>
                    </a:lnTo>
                    <a:lnTo>
                      <a:pt x="333" y="330"/>
                    </a:lnTo>
                    <a:lnTo>
                      <a:pt x="329" y="330"/>
                    </a:lnTo>
                    <a:lnTo>
                      <a:pt x="318" y="330"/>
                    </a:lnTo>
                    <a:lnTo>
                      <a:pt x="311" y="330"/>
                    </a:lnTo>
                    <a:lnTo>
                      <a:pt x="308" y="326"/>
                    </a:lnTo>
                    <a:lnTo>
                      <a:pt x="304" y="326"/>
                    </a:lnTo>
                    <a:lnTo>
                      <a:pt x="304" y="330"/>
                    </a:lnTo>
                    <a:lnTo>
                      <a:pt x="300" y="326"/>
                    </a:lnTo>
                    <a:lnTo>
                      <a:pt x="293" y="326"/>
                    </a:lnTo>
                    <a:lnTo>
                      <a:pt x="290" y="326"/>
                    </a:lnTo>
                    <a:lnTo>
                      <a:pt x="282" y="323"/>
                    </a:lnTo>
                    <a:lnTo>
                      <a:pt x="275" y="323"/>
                    </a:lnTo>
                    <a:lnTo>
                      <a:pt x="272" y="323"/>
                    </a:lnTo>
                    <a:lnTo>
                      <a:pt x="268" y="319"/>
                    </a:lnTo>
                    <a:lnTo>
                      <a:pt x="265" y="312"/>
                    </a:lnTo>
                    <a:lnTo>
                      <a:pt x="261" y="301"/>
                    </a:lnTo>
                    <a:lnTo>
                      <a:pt x="261" y="298"/>
                    </a:lnTo>
                    <a:lnTo>
                      <a:pt x="254" y="294"/>
                    </a:lnTo>
                    <a:lnTo>
                      <a:pt x="250" y="291"/>
                    </a:lnTo>
                    <a:lnTo>
                      <a:pt x="247" y="291"/>
                    </a:lnTo>
                    <a:lnTo>
                      <a:pt x="240" y="294"/>
                    </a:lnTo>
                    <a:lnTo>
                      <a:pt x="232" y="298"/>
                    </a:lnTo>
                    <a:lnTo>
                      <a:pt x="229" y="298"/>
                    </a:lnTo>
                    <a:lnTo>
                      <a:pt x="229" y="301"/>
                    </a:lnTo>
                    <a:lnTo>
                      <a:pt x="225" y="301"/>
                    </a:lnTo>
                    <a:lnTo>
                      <a:pt x="218" y="305"/>
                    </a:lnTo>
                    <a:lnTo>
                      <a:pt x="214" y="305"/>
                    </a:lnTo>
                    <a:lnTo>
                      <a:pt x="207" y="305"/>
                    </a:lnTo>
                    <a:lnTo>
                      <a:pt x="204" y="301"/>
                    </a:lnTo>
                    <a:lnTo>
                      <a:pt x="200" y="301"/>
                    </a:lnTo>
                    <a:lnTo>
                      <a:pt x="193" y="301"/>
                    </a:lnTo>
                    <a:lnTo>
                      <a:pt x="193" y="301"/>
                    </a:lnTo>
                    <a:lnTo>
                      <a:pt x="189" y="298"/>
                    </a:lnTo>
                    <a:lnTo>
                      <a:pt x="189" y="298"/>
                    </a:lnTo>
                    <a:lnTo>
                      <a:pt x="189" y="298"/>
                    </a:lnTo>
                    <a:lnTo>
                      <a:pt x="186" y="294"/>
                    </a:lnTo>
                    <a:lnTo>
                      <a:pt x="175" y="291"/>
                    </a:lnTo>
                    <a:lnTo>
                      <a:pt x="171" y="287"/>
                    </a:lnTo>
                    <a:lnTo>
                      <a:pt x="171" y="287"/>
                    </a:lnTo>
                    <a:lnTo>
                      <a:pt x="168" y="283"/>
                    </a:lnTo>
                    <a:lnTo>
                      <a:pt x="164" y="280"/>
                    </a:lnTo>
                    <a:lnTo>
                      <a:pt x="157" y="276"/>
                    </a:lnTo>
                    <a:lnTo>
                      <a:pt x="154" y="276"/>
                    </a:lnTo>
                    <a:lnTo>
                      <a:pt x="150" y="276"/>
                    </a:lnTo>
                    <a:lnTo>
                      <a:pt x="146" y="273"/>
                    </a:lnTo>
                    <a:lnTo>
                      <a:pt x="143" y="265"/>
                    </a:lnTo>
                    <a:lnTo>
                      <a:pt x="139" y="258"/>
                    </a:lnTo>
                    <a:lnTo>
                      <a:pt x="139" y="251"/>
                    </a:lnTo>
                    <a:lnTo>
                      <a:pt x="132" y="248"/>
                    </a:lnTo>
                    <a:lnTo>
                      <a:pt x="128" y="240"/>
                    </a:lnTo>
                    <a:lnTo>
                      <a:pt x="128" y="237"/>
                    </a:lnTo>
                    <a:lnTo>
                      <a:pt x="125" y="237"/>
                    </a:lnTo>
                    <a:lnTo>
                      <a:pt x="121" y="230"/>
                    </a:lnTo>
                    <a:lnTo>
                      <a:pt x="121" y="230"/>
                    </a:lnTo>
                    <a:lnTo>
                      <a:pt x="118" y="226"/>
                    </a:lnTo>
                    <a:lnTo>
                      <a:pt x="118" y="226"/>
                    </a:lnTo>
                    <a:lnTo>
                      <a:pt x="111" y="226"/>
                    </a:lnTo>
                    <a:lnTo>
                      <a:pt x="111" y="230"/>
                    </a:lnTo>
                    <a:lnTo>
                      <a:pt x="107" y="226"/>
                    </a:lnTo>
                    <a:lnTo>
                      <a:pt x="107" y="226"/>
                    </a:lnTo>
                    <a:lnTo>
                      <a:pt x="107" y="226"/>
                    </a:lnTo>
                    <a:lnTo>
                      <a:pt x="103" y="222"/>
                    </a:lnTo>
                    <a:lnTo>
                      <a:pt x="100" y="222"/>
                    </a:lnTo>
                    <a:lnTo>
                      <a:pt x="100" y="219"/>
                    </a:lnTo>
                    <a:lnTo>
                      <a:pt x="100" y="215"/>
                    </a:lnTo>
                    <a:lnTo>
                      <a:pt x="96" y="215"/>
                    </a:lnTo>
                    <a:lnTo>
                      <a:pt x="93" y="215"/>
                    </a:lnTo>
                    <a:lnTo>
                      <a:pt x="96" y="219"/>
                    </a:lnTo>
                    <a:lnTo>
                      <a:pt x="93" y="219"/>
                    </a:lnTo>
                    <a:lnTo>
                      <a:pt x="93" y="222"/>
                    </a:lnTo>
                    <a:lnTo>
                      <a:pt x="93" y="222"/>
                    </a:lnTo>
                    <a:lnTo>
                      <a:pt x="89" y="226"/>
                    </a:lnTo>
                    <a:lnTo>
                      <a:pt x="89" y="226"/>
                    </a:lnTo>
                    <a:lnTo>
                      <a:pt x="89" y="226"/>
                    </a:lnTo>
                    <a:lnTo>
                      <a:pt x="82" y="219"/>
                    </a:lnTo>
                    <a:lnTo>
                      <a:pt x="78" y="215"/>
                    </a:lnTo>
                    <a:lnTo>
                      <a:pt x="75" y="215"/>
                    </a:lnTo>
                    <a:lnTo>
                      <a:pt x="75" y="208"/>
                    </a:lnTo>
                    <a:lnTo>
                      <a:pt x="71" y="205"/>
                    </a:lnTo>
                    <a:lnTo>
                      <a:pt x="71" y="197"/>
                    </a:lnTo>
                    <a:lnTo>
                      <a:pt x="71" y="187"/>
                    </a:lnTo>
                    <a:lnTo>
                      <a:pt x="71" y="183"/>
                    </a:lnTo>
                    <a:lnTo>
                      <a:pt x="68" y="179"/>
                    </a:lnTo>
                    <a:lnTo>
                      <a:pt x="64" y="172"/>
                    </a:lnTo>
                    <a:lnTo>
                      <a:pt x="60" y="169"/>
                    </a:lnTo>
                    <a:lnTo>
                      <a:pt x="57" y="169"/>
                    </a:lnTo>
                    <a:lnTo>
                      <a:pt x="53" y="165"/>
                    </a:lnTo>
                    <a:lnTo>
                      <a:pt x="46" y="161"/>
                    </a:lnTo>
                    <a:lnTo>
                      <a:pt x="42" y="158"/>
                    </a:lnTo>
                    <a:lnTo>
                      <a:pt x="39" y="158"/>
                    </a:lnTo>
                    <a:lnTo>
                      <a:pt x="35" y="154"/>
                    </a:lnTo>
                    <a:lnTo>
                      <a:pt x="35" y="147"/>
                    </a:lnTo>
                    <a:lnTo>
                      <a:pt x="32" y="147"/>
                    </a:lnTo>
                    <a:lnTo>
                      <a:pt x="32" y="144"/>
                    </a:lnTo>
                    <a:lnTo>
                      <a:pt x="28" y="144"/>
                    </a:lnTo>
                    <a:lnTo>
                      <a:pt x="25" y="144"/>
                    </a:lnTo>
                    <a:lnTo>
                      <a:pt x="25" y="136"/>
                    </a:lnTo>
                    <a:lnTo>
                      <a:pt x="25" y="136"/>
                    </a:lnTo>
                    <a:lnTo>
                      <a:pt x="28" y="133"/>
                    </a:lnTo>
                    <a:lnTo>
                      <a:pt x="28" y="126"/>
                    </a:lnTo>
                    <a:lnTo>
                      <a:pt x="28" y="122"/>
                    </a:lnTo>
                    <a:lnTo>
                      <a:pt x="32" y="122"/>
                    </a:lnTo>
                    <a:lnTo>
                      <a:pt x="32" y="118"/>
                    </a:lnTo>
                    <a:lnTo>
                      <a:pt x="39" y="111"/>
                    </a:lnTo>
                    <a:lnTo>
                      <a:pt x="42" y="108"/>
                    </a:lnTo>
                    <a:lnTo>
                      <a:pt x="39" y="100"/>
                    </a:lnTo>
                    <a:lnTo>
                      <a:pt x="42" y="97"/>
                    </a:lnTo>
                    <a:lnTo>
                      <a:pt x="42" y="93"/>
                    </a:lnTo>
                    <a:lnTo>
                      <a:pt x="39" y="93"/>
                    </a:lnTo>
                    <a:lnTo>
                      <a:pt x="28" y="93"/>
                    </a:lnTo>
                    <a:lnTo>
                      <a:pt x="25" y="90"/>
                    </a:lnTo>
                    <a:lnTo>
                      <a:pt x="25" y="79"/>
                    </a:lnTo>
                    <a:lnTo>
                      <a:pt x="17" y="79"/>
                    </a:lnTo>
                    <a:lnTo>
                      <a:pt x="14" y="72"/>
                    </a:lnTo>
                    <a:lnTo>
                      <a:pt x="14" y="61"/>
                    </a:lnTo>
                    <a:lnTo>
                      <a:pt x="14" y="54"/>
                    </a:lnTo>
                    <a:lnTo>
                      <a:pt x="7" y="50"/>
                    </a:lnTo>
                    <a:lnTo>
                      <a:pt x="3" y="47"/>
                    </a:lnTo>
                    <a:lnTo>
                      <a:pt x="3" y="39"/>
                    </a:lnTo>
                    <a:lnTo>
                      <a:pt x="3" y="32"/>
                    </a:lnTo>
                    <a:lnTo>
                      <a:pt x="3" y="29"/>
                    </a:lnTo>
                    <a:lnTo>
                      <a:pt x="3" y="18"/>
                    </a:lnTo>
                    <a:lnTo>
                      <a:pt x="0" y="14"/>
                    </a:lnTo>
                    <a:lnTo>
                      <a:pt x="0" y="11"/>
                    </a:lnTo>
                    <a:lnTo>
                      <a:pt x="7" y="7"/>
                    </a:lnTo>
                    <a:lnTo>
                      <a:pt x="7" y="4"/>
                    </a:lnTo>
                    <a:lnTo>
                      <a:pt x="10" y="0"/>
                    </a:lnTo>
                    <a:lnTo>
                      <a:pt x="14" y="4"/>
                    </a:lnTo>
                    <a:lnTo>
                      <a:pt x="14" y="4"/>
                    </a:lnTo>
                    <a:lnTo>
                      <a:pt x="25" y="18"/>
                    </a:lnTo>
                    <a:lnTo>
                      <a:pt x="32" y="22"/>
                    </a:lnTo>
                    <a:lnTo>
                      <a:pt x="39" y="22"/>
                    </a:lnTo>
                    <a:lnTo>
                      <a:pt x="39" y="22"/>
                    </a:lnTo>
                    <a:lnTo>
                      <a:pt x="46" y="22"/>
                    </a:lnTo>
                    <a:lnTo>
                      <a:pt x="46" y="22"/>
                    </a:lnTo>
                    <a:lnTo>
                      <a:pt x="53" y="22"/>
                    </a:lnTo>
                    <a:lnTo>
                      <a:pt x="57" y="18"/>
                    </a:lnTo>
                    <a:lnTo>
                      <a:pt x="57" y="11"/>
                    </a:lnTo>
                    <a:lnTo>
                      <a:pt x="60" y="7"/>
                    </a:lnTo>
                    <a:lnTo>
                      <a:pt x="68" y="4"/>
                    </a:lnTo>
                    <a:lnTo>
                      <a:pt x="75" y="4"/>
                    </a:lnTo>
                    <a:lnTo>
                      <a:pt x="82" y="7"/>
                    </a:lnTo>
                    <a:lnTo>
                      <a:pt x="82" y="11"/>
                    </a:lnTo>
                    <a:lnTo>
                      <a:pt x="85" y="18"/>
                    </a:lnTo>
                    <a:lnTo>
                      <a:pt x="78" y="22"/>
                    </a:lnTo>
                    <a:lnTo>
                      <a:pt x="78" y="22"/>
                    </a:lnTo>
                    <a:lnTo>
                      <a:pt x="82" y="25"/>
                    </a:lnTo>
                    <a:lnTo>
                      <a:pt x="82" y="25"/>
                    </a:lnTo>
                    <a:lnTo>
                      <a:pt x="85" y="29"/>
                    </a:lnTo>
                    <a:lnTo>
                      <a:pt x="89" y="29"/>
                    </a:lnTo>
                    <a:lnTo>
                      <a:pt x="93" y="32"/>
                    </a:lnTo>
                    <a:lnTo>
                      <a:pt x="96" y="32"/>
                    </a:lnTo>
                    <a:lnTo>
                      <a:pt x="96" y="29"/>
                    </a:lnTo>
                    <a:lnTo>
                      <a:pt x="96" y="39"/>
                    </a:lnTo>
                    <a:lnTo>
                      <a:pt x="100" y="47"/>
                    </a:lnTo>
                    <a:lnTo>
                      <a:pt x="100" y="50"/>
                    </a:lnTo>
                    <a:lnTo>
                      <a:pt x="107" y="54"/>
                    </a:lnTo>
                    <a:lnTo>
                      <a:pt x="111" y="54"/>
                    </a:lnTo>
                    <a:lnTo>
                      <a:pt x="114" y="57"/>
                    </a:lnTo>
                    <a:lnTo>
                      <a:pt x="118" y="57"/>
                    </a:lnTo>
                    <a:lnTo>
                      <a:pt x="121" y="57"/>
                    </a:lnTo>
                    <a:lnTo>
                      <a:pt x="125" y="57"/>
                    </a:lnTo>
                    <a:lnTo>
                      <a:pt x="128" y="65"/>
                    </a:lnTo>
                    <a:lnTo>
                      <a:pt x="132" y="68"/>
                    </a:lnTo>
                    <a:lnTo>
                      <a:pt x="139" y="72"/>
                    </a:lnTo>
                    <a:lnTo>
                      <a:pt x="154" y="75"/>
                    </a:lnTo>
                    <a:lnTo>
                      <a:pt x="157" y="75"/>
                    </a:lnTo>
                    <a:lnTo>
                      <a:pt x="179" y="72"/>
                    </a:lnTo>
                    <a:lnTo>
                      <a:pt x="186" y="68"/>
                    </a:lnTo>
                    <a:lnTo>
                      <a:pt x="193" y="68"/>
                    </a:lnTo>
                    <a:lnTo>
                      <a:pt x="193" y="68"/>
                    </a:lnTo>
                    <a:lnTo>
                      <a:pt x="186" y="68"/>
                    </a:lnTo>
                    <a:lnTo>
                      <a:pt x="193" y="72"/>
                    </a:lnTo>
                    <a:lnTo>
                      <a:pt x="204" y="68"/>
                    </a:lnTo>
                    <a:lnTo>
                      <a:pt x="200" y="61"/>
                    </a:lnTo>
                    <a:lnTo>
                      <a:pt x="200" y="54"/>
                    </a:lnTo>
                    <a:lnTo>
                      <a:pt x="204" y="54"/>
                    </a:lnTo>
                    <a:lnTo>
                      <a:pt x="211" y="54"/>
                    </a:lnTo>
                    <a:lnTo>
                      <a:pt x="225" y="43"/>
                    </a:lnTo>
                    <a:lnTo>
                      <a:pt x="229" y="39"/>
                    </a:lnTo>
                    <a:lnTo>
                      <a:pt x="236" y="39"/>
                    </a:lnTo>
                    <a:lnTo>
                      <a:pt x="240" y="39"/>
                    </a:lnTo>
                    <a:lnTo>
                      <a:pt x="243" y="39"/>
                    </a:lnTo>
                    <a:lnTo>
                      <a:pt x="247" y="39"/>
                    </a:lnTo>
                    <a:lnTo>
                      <a:pt x="250" y="39"/>
                    </a:lnTo>
                    <a:lnTo>
                      <a:pt x="250" y="36"/>
                    </a:lnTo>
                    <a:lnTo>
                      <a:pt x="254" y="36"/>
                    </a:lnTo>
                    <a:lnTo>
                      <a:pt x="265" y="36"/>
                    </a:lnTo>
                    <a:lnTo>
                      <a:pt x="268" y="39"/>
                    </a:lnTo>
                    <a:lnTo>
                      <a:pt x="272" y="43"/>
                    </a:lnTo>
                    <a:lnTo>
                      <a:pt x="286" y="47"/>
                    </a:lnTo>
                    <a:lnTo>
                      <a:pt x="290" y="50"/>
                    </a:lnTo>
                    <a:lnTo>
                      <a:pt x="297" y="50"/>
                    </a:lnTo>
                    <a:lnTo>
                      <a:pt x="300" y="50"/>
                    </a:lnTo>
                    <a:lnTo>
                      <a:pt x="304" y="50"/>
                    </a:lnTo>
                    <a:lnTo>
                      <a:pt x="308" y="54"/>
                    </a:lnTo>
                    <a:lnTo>
                      <a:pt x="311" y="57"/>
                    </a:lnTo>
                    <a:lnTo>
                      <a:pt x="315" y="61"/>
                    </a:lnTo>
                    <a:lnTo>
                      <a:pt x="315" y="61"/>
                    </a:lnTo>
                    <a:lnTo>
                      <a:pt x="322" y="65"/>
                    </a:lnTo>
                    <a:lnTo>
                      <a:pt x="329" y="72"/>
                    </a:lnTo>
                    <a:lnTo>
                      <a:pt x="336" y="75"/>
                    </a:lnTo>
                    <a:lnTo>
                      <a:pt x="347" y="75"/>
                    </a:lnTo>
                    <a:lnTo>
                      <a:pt x="347" y="79"/>
                    </a:lnTo>
                    <a:lnTo>
                      <a:pt x="347" y="90"/>
                    </a:lnTo>
                    <a:lnTo>
                      <a:pt x="351" y="93"/>
                    </a:lnTo>
                    <a:lnTo>
                      <a:pt x="347" y="97"/>
                    </a:lnTo>
                    <a:lnTo>
                      <a:pt x="347" y="104"/>
                    </a:lnTo>
                    <a:lnTo>
                      <a:pt x="347" y="108"/>
                    </a:lnTo>
                    <a:lnTo>
                      <a:pt x="347" y="115"/>
                    </a:lnTo>
                    <a:lnTo>
                      <a:pt x="340" y="126"/>
                    </a:lnTo>
                    <a:lnTo>
                      <a:pt x="340" y="129"/>
                    </a:lnTo>
                    <a:lnTo>
                      <a:pt x="333" y="133"/>
                    </a:lnTo>
                    <a:lnTo>
                      <a:pt x="333" y="136"/>
                    </a:lnTo>
                    <a:lnTo>
                      <a:pt x="333" y="144"/>
                    </a:lnTo>
                    <a:lnTo>
                      <a:pt x="336" y="144"/>
                    </a:lnTo>
                    <a:lnTo>
                      <a:pt x="340" y="147"/>
                    </a:lnTo>
                    <a:lnTo>
                      <a:pt x="336" y="154"/>
                    </a:lnTo>
                    <a:lnTo>
                      <a:pt x="333" y="161"/>
                    </a:lnTo>
                    <a:lnTo>
                      <a:pt x="336" y="165"/>
                    </a:lnTo>
                    <a:lnTo>
                      <a:pt x="336" y="169"/>
                    </a:lnTo>
                    <a:lnTo>
                      <a:pt x="340" y="176"/>
                    </a:lnTo>
                    <a:lnTo>
                      <a:pt x="336" y="183"/>
                    </a:lnTo>
                    <a:lnTo>
                      <a:pt x="336" y="187"/>
                    </a:lnTo>
                    <a:lnTo>
                      <a:pt x="340" y="190"/>
                    </a:lnTo>
                    <a:lnTo>
                      <a:pt x="347" y="194"/>
                    </a:lnTo>
                    <a:lnTo>
                      <a:pt x="351" y="194"/>
                    </a:lnTo>
                    <a:lnTo>
                      <a:pt x="354" y="197"/>
                    </a:lnTo>
                    <a:lnTo>
                      <a:pt x="358" y="201"/>
                    </a:lnTo>
                    <a:lnTo>
                      <a:pt x="358" y="208"/>
                    </a:lnTo>
                    <a:lnTo>
                      <a:pt x="354" y="212"/>
                    </a:lnTo>
                    <a:lnTo>
                      <a:pt x="347" y="222"/>
                    </a:lnTo>
                    <a:lnTo>
                      <a:pt x="343" y="230"/>
                    </a:lnTo>
                    <a:lnTo>
                      <a:pt x="340" y="233"/>
                    </a:lnTo>
                    <a:lnTo>
                      <a:pt x="343" y="237"/>
                    </a:lnTo>
                    <a:lnTo>
                      <a:pt x="347" y="240"/>
                    </a:lnTo>
                    <a:lnTo>
                      <a:pt x="358" y="255"/>
                    </a:lnTo>
                    <a:lnTo>
                      <a:pt x="361" y="258"/>
                    </a:lnTo>
                    <a:lnTo>
                      <a:pt x="368" y="262"/>
                    </a:lnTo>
                    <a:lnTo>
                      <a:pt x="376" y="265"/>
                    </a:lnTo>
                    <a:lnTo>
                      <a:pt x="379" y="269"/>
                    </a:lnTo>
                    <a:lnTo>
                      <a:pt x="379" y="276"/>
                    </a:lnTo>
                    <a:lnTo>
                      <a:pt x="379" y="283"/>
                    </a:lnTo>
                    <a:lnTo>
                      <a:pt x="379" y="287"/>
                    </a:lnTo>
                    <a:lnTo>
                      <a:pt x="386" y="291"/>
                    </a:lnTo>
                    <a:lnTo>
                      <a:pt x="390" y="291"/>
                    </a:lnTo>
                    <a:lnTo>
                      <a:pt x="390" y="294"/>
                    </a:lnTo>
                    <a:lnTo>
                      <a:pt x="390" y="298"/>
                    </a:lnTo>
                    <a:lnTo>
                      <a:pt x="383" y="301"/>
                    </a:lnTo>
                    <a:lnTo>
                      <a:pt x="379" y="301"/>
                    </a:lnTo>
                    <a:lnTo>
                      <a:pt x="376" y="305"/>
                    </a:lnTo>
                    <a:lnTo>
                      <a:pt x="368" y="305"/>
                    </a:lnTo>
                    <a:lnTo>
                      <a:pt x="365" y="309"/>
                    </a:lnTo>
                    <a:lnTo>
                      <a:pt x="361" y="312"/>
                    </a:lnTo>
                    <a:lnTo>
                      <a:pt x="358" y="323"/>
                    </a:lnTo>
                    <a:lnTo>
                      <a:pt x="358" y="330"/>
                    </a:lnTo>
                    <a:lnTo>
                      <a:pt x="354" y="33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82" name="Freeform 1108">
                <a:extLst>
                  <a:ext uri="{FF2B5EF4-FFF2-40B4-BE49-F238E27FC236}">
                    <a16:creationId xmlns:a16="http://schemas.microsoft.com/office/drawing/2014/main" id="{C90924BD-2F9F-47A0-ACF0-972B7BA42584}"/>
                  </a:ext>
                </a:extLst>
              </p:cNvPr>
              <p:cNvSpPr>
                <a:spLocks/>
              </p:cNvSpPr>
              <p:nvPr/>
            </p:nvSpPr>
            <p:spPr bwMode="auto">
              <a:xfrm>
                <a:off x="4850" y="2158"/>
                <a:ext cx="18" cy="11"/>
              </a:xfrm>
              <a:custGeom>
                <a:avLst/>
                <a:gdLst>
                  <a:gd name="T0" fmla="*/ 18 w 18"/>
                  <a:gd name="T1" fmla="*/ 0 h 11"/>
                  <a:gd name="T2" fmla="*/ 18 w 18"/>
                  <a:gd name="T3" fmla="*/ 0 h 11"/>
                  <a:gd name="T4" fmla="*/ 11 w 18"/>
                  <a:gd name="T5" fmla="*/ 0 h 11"/>
                  <a:gd name="T6" fmla="*/ 11 w 18"/>
                  <a:gd name="T7" fmla="*/ 4 h 11"/>
                  <a:gd name="T8" fmla="*/ 7 w 18"/>
                  <a:gd name="T9" fmla="*/ 7 h 11"/>
                  <a:gd name="T10" fmla="*/ 0 w 18"/>
                  <a:gd name="T11" fmla="*/ 11 h 11"/>
                  <a:gd name="T12" fmla="*/ 0 w 18"/>
                  <a:gd name="T13" fmla="*/ 11 h 11"/>
                  <a:gd name="T14" fmla="*/ 11 w 18"/>
                  <a:gd name="T15" fmla="*/ 7 h 11"/>
                  <a:gd name="T16" fmla="*/ 18 w 1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18" y="0"/>
                    </a:moveTo>
                    <a:lnTo>
                      <a:pt x="18" y="0"/>
                    </a:lnTo>
                    <a:lnTo>
                      <a:pt x="11" y="0"/>
                    </a:lnTo>
                    <a:lnTo>
                      <a:pt x="11" y="4"/>
                    </a:lnTo>
                    <a:lnTo>
                      <a:pt x="7" y="7"/>
                    </a:lnTo>
                    <a:lnTo>
                      <a:pt x="0" y="11"/>
                    </a:lnTo>
                    <a:lnTo>
                      <a:pt x="0" y="11"/>
                    </a:lnTo>
                    <a:lnTo>
                      <a:pt x="11" y="7"/>
                    </a:lnTo>
                    <a:lnTo>
                      <a:pt x="18"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83" name="Freeform 1109">
                <a:extLst>
                  <a:ext uri="{FF2B5EF4-FFF2-40B4-BE49-F238E27FC236}">
                    <a16:creationId xmlns:a16="http://schemas.microsoft.com/office/drawing/2014/main" id="{4FD40A62-7DCB-4A13-AD85-763115B738D3}"/>
                  </a:ext>
                </a:extLst>
              </p:cNvPr>
              <p:cNvSpPr>
                <a:spLocks/>
              </p:cNvSpPr>
              <p:nvPr/>
            </p:nvSpPr>
            <p:spPr bwMode="auto">
              <a:xfrm>
                <a:off x="4850" y="2158"/>
                <a:ext cx="18" cy="11"/>
              </a:xfrm>
              <a:custGeom>
                <a:avLst/>
                <a:gdLst>
                  <a:gd name="T0" fmla="*/ 18 w 18"/>
                  <a:gd name="T1" fmla="*/ 0 h 11"/>
                  <a:gd name="T2" fmla="*/ 18 w 18"/>
                  <a:gd name="T3" fmla="*/ 0 h 11"/>
                  <a:gd name="T4" fmla="*/ 11 w 18"/>
                  <a:gd name="T5" fmla="*/ 0 h 11"/>
                  <a:gd name="T6" fmla="*/ 11 w 18"/>
                  <a:gd name="T7" fmla="*/ 4 h 11"/>
                  <a:gd name="T8" fmla="*/ 7 w 18"/>
                  <a:gd name="T9" fmla="*/ 7 h 11"/>
                  <a:gd name="T10" fmla="*/ 0 w 18"/>
                  <a:gd name="T11" fmla="*/ 11 h 11"/>
                  <a:gd name="T12" fmla="*/ 0 w 18"/>
                  <a:gd name="T13" fmla="*/ 11 h 11"/>
                  <a:gd name="T14" fmla="*/ 11 w 18"/>
                  <a:gd name="T15" fmla="*/ 7 h 11"/>
                  <a:gd name="T16" fmla="*/ 18 w 1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18" y="0"/>
                    </a:moveTo>
                    <a:lnTo>
                      <a:pt x="18" y="0"/>
                    </a:lnTo>
                    <a:lnTo>
                      <a:pt x="11" y="0"/>
                    </a:lnTo>
                    <a:lnTo>
                      <a:pt x="11" y="4"/>
                    </a:lnTo>
                    <a:lnTo>
                      <a:pt x="7" y="7"/>
                    </a:lnTo>
                    <a:lnTo>
                      <a:pt x="0" y="11"/>
                    </a:lnTo>
                    <a:lnTo>
                      <a:pt x="0" y="11"/>
                    </a:lnTo>
                    <a:lnTo>
                      <a:pt x="11" y="7"/>
                    </a:lnTo>
                    <a:lnTo>
                      <a:pt x="18"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84" name="Freeform 1110">
                <a:extLst>
                  <a:ext uri="{FF2B5EF4-FFF2-40B4-BE49-F238E27FC236}">
                    <a16:creationId xmlns:a16="http://schemas.microsoft.com/office/drawing/2014/main" id="{DF04F988-89D5-4C3D-8E7E-3E1F076EE85D}"/>
                  </a:ext>
                </a:extLst>
              </p:cNvPr>
              <p:cNvSpPr>
                <a:spLocks/>
              </p:cNvSpPr>
              <p:nvPr/>
            </p:nvSpPr>
            <p:spPr bwMode="auto">
              <a:xfrm>
                <a:off x="4539" y="1771"/>
                <a:ext cx="136" cy="61"/>
              </a:xfrm>
              <a:custGeom>
                <a:avLst/>
                <a:gdLst>
                  <a:gd name="T0" fmla="*/ 35 w 136"/>
                  <a:gd name="T1" fmla="*/ 50 h 61"/>
                  <a:gd name="T2" fmla="*/ 43 w 136"/>
                  <a:gd name="T3" fmla="*/ 50 h 61"/>
                  <a:gd name="T4" fmla="*/ 50 w 136"/>
                  <a:gd name="T5" fmla="*/ 54 h 61"/>
                  <a:gd name="T6" fmla="*/ 53 w 136"/>
                  <a:gd name="T7" fmla="*/ 50 h 61"/>
                  <a:gd name="T8" fmla="*/ 60 w 136"/>
                  <a:gd name="T9" fmla="*/ 54 h 61"/>
                  <a:gd name="T10" fmla="*/ 68 w 136"/>
                  <a:gd name="T11" fmla="*/ 57 h 61"/>
                  <a:gd name="T12" fmla="*/ 78 w 136"/>
                  <a:gd name="T13" fmla="*/ 61 h 61"/>
                  <a:gd name="T14" fmla="*/ 86 w 136"/>
                  <a:gd name="T15" fmla="*/ 57 h 61"/>
                  <a:gd name="T16" fmla="*/ 96 w 136"/>
                  <a:gd name="T17" fmla="*/ 57 h 61"/>
                  <a:gd name="T18" fmla="*/ 103 w 136"/>
                  <a:gd name="T19" fmla="*/ 57 h 61"/>
                  <a:gd name="T20" fmla="*/ 111 w 136"/>
                  <a:gd name="T21" fmla="*/ 54 h 61"/>
                  <a:gd name="T22" fmla="*/ 114 w 136"/>
                  <a:gd name="T23" fmla="*/ 54 h 61"/>
                  <a:gd name="T24" fmla="*/ 121 w 136"/>
                  <a:gd name="T25" fmla="*/ 57 h 61"/>
                  <a:gd name="T26" fmla="*/ 132 w 136"/>
                  <a:gd name="T27" fmla="*/ 61 h 61"/>
                  <a:gd name="T28" fmla="*/ 136 w 136"/>
                  <a:gd name="T29" fmla="*/ 57 h 61"/>
                  <a:gd name="T30" fmla="*/ 128 w 136"/>
                  <a:gd name="T31" fmla="*/ 54 h 61"/>
                  <a:gd name="T32" fmla="*/ 128 w 136"/>
                  <a:gd name="T33" fmla="*/ 46 h 61"/>
                  <a:gd name="T34" fmla="*/ 132 w 136"/>
                  <a:gd name="T35" fmla="*/ 43 h 61"/>
                  <a:gd name="T36" fmla="*/ 128 w 136"/>
                  <a:gd name="T37" fmla="*/ 39 h 61"/>
                  <a:gd name="T38" fmla="*/ 121 w 136"/>
                  <a:gd name="T39" fmla="*/ 36 h 61"/>
                  <a:gd name="T40" fmla="*/ 118 w 136"/>
                  <a:gd name="T41" fmla="*/ 28 h 61"/>
                  <a:gd name="T42" fmla="*/ 114 w 136"/>
                  <a:gd name="T43" fmla="*/ 25 h 61"/>
                  <a:gd name="T44" fmla="*/ 111 w 136"/>
                  <a:gd name="T45" fmla="*/ 25 h 61"/>
                  <a:gd name="T46" fmla="*/ 100 w 136"/>
                  <a:gd name="T47" fmla="*/ 21 h 61"/>
                  <a:gd name="T48" fmla="*/ 96 w 136"/>
                  <a:gd name="T49" fmla="*/ 21 h 61"/>
                  <a:gd name="T50" fmla="*/ 89 w 136"/>
                  <a:gd name="T51" fmla="*/ 21 h 61"/>
                  <a:gd name="T52" fmla="*/ 82 w 136"/>
                  <a:gd name="T53" fmla="*/ 25 h 61"/>
                  <a:gd name="T54" fmla="*/ 78 w 136"/>
                  <a:gd name="T55" fmla="*/ 21 h 61"/>
                  <a:gd name="T56" fmla="*/ 64 w 136"/>
                  <a:gd name="T57" fmla="*/ 11 h 61"/>
                  <a:gd name="T58" fmla="*/ 53 w 136"/>
                  <a:gd name="T59" fmla="*/ 11 h 61"/>
                  <a:gd name="T60" fmla="*/ 39 w 136"/>
                  <a:gd name="T61" fmla="*/ 11 h 61"/>
                  <a:gd name="T62" fmla="*/ 28 w 136"/>
                  <a:gd name="T63" fmla="*/ 7 h 61"/>
                  <a:gd name="T64" fmla="*/ 21 w 136"/>
                  <a:gd name="T65" fmla="*/ 3 h 61"/>
                  <a:gd name="T66" fmla="*/ 10 w 136"/>
                  <a:gd name="T67" fmla="*/ 0 h 61"/>
                  <a:gd name="T68" fmla="*/ 7 w 136"/>
                  <a:gd name="T69" fmla="*/ 0 h 61"/>
                  <a:gd name="T70" fmla="*/ 0 w 136"/>
                  <a:gd name="T71" fmla="*/ 3 h 61"/>
                  <a:gd name="T72" fmla="*/ 7 w 136"/>
                  <a:gd name="T73" fmla="*/ 11 h 61"/>
                  <a:gd name="T74" fmla="*/ 21 w 136"/>
                  <a:gd name="T75" fmla="*/ 14 h 61"/>
                  <a:gd name="T76" fmla="*/ 28 w 136"/>
                  <a:gd name="T77" fmla="*/ 18 h 61"/>
                  <a:gd name="T78" fmla="*/ 32 w 136"/>
                  <a:gd name="T79" fmla="*/ 28 h 61"/>
                  <a:gd name="T80" fmla="*/ 35 w 136"/>
                  <a:gd name="T81" fmla="*/ 39 h 61"/>
                  <a:gd name="T82" fmla="*/ 35 w 136"/>
                  <a:gd name="T83" fmla="*/ 46 h 61"/>
                  <a:gd name="T84" fmla="*/ 32 w 136"/>
                  <a:gd name="T85" fmla="*/ 5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 h="61">
                    <a:moveTo>
                      <a:pt x="32" y="50"/>
                    </a:moveTo>
                    <a:lnTo>
                      <a:pt x="35" y="50"/>
                    </a:lnTo>
                    <a:lnTo>
                      <a:pt x="39" y="50"/>
                    </a:lnTo>
                    <a:lnTo>
                      <a:pt x="43" y="50"/>
                    </a:lnTo>
                    <a:lnTo>
                      <a:pt x="50" y="54"/>
                    </a:lnTo>
                    <a:lnTo>
                      <a:pt x="50" y="54"/>
                    </a:lnTo>
                    <a:lnTo>
                      <a:pt x="53" y="50"/>
                    </a:lnTo>
                    <a:lnTo>
                      <a:pt x="53" y="50"/>
                    </a:lnTo>
                    <a:lnTo>
                      <a:pt x="57" y="50"/>
                    </a:lnTo>
                    <a:lnTo>
                      <a:pt x="60" y="54"/>
                    </a:lnTo>
                    <a:lnTo>
                      <a:pt x="64" y="57"/>
                    </a:lnTo>
                    <a:lnTo>
                      <a:pt x="68" y="57"/>
                    </a:lnTo>
                    <a:lnTo>
                      <a:pt x="71" y="61"/>
                    </a:lnTo>
                    <a:lnTo>
                      <a:pt x="78" y="61"/>
                    </a:lnTo>
                    <a:lnTo>
                      <a:pt x="82" y="57"/>
                    </a:lnTo>
                    <a:lnTo>
                      <a:pt x="86" y="57"/>
                    </a:lnTo>
                    <a:lnTo>
                      <a:pt x="89" y="57"/>
                    </a:lnTo>
                    <a:lnTo>
                      <a:pt x="96" y="57"/>
                    </a:lnTo>
                    <a:lnTo>
                      <a:pt x="100" y="57"/>
                    </a:lnTo>
                    <a:lnTo>
                      <a:pt x="103" y="57"/>
                    </a:lnTo>
                    <a:lnTo>
                      <a:pt x="103" y="57"/>
                    </a:lnTo>
                    <a:lnTo>
                      <a:pt x="111" y="54"/>
                    </a:lnTo>
                    <a:lnTo>
                      <a:pt x="111" y="54"/>
                    </a:lnTo>
                    <a:lnTo>
                      <a:pt x="114" y="54"/>
                    </a:lnTo>
                    <a:lnTo>
                      <a:pt x="118" y="57"/>
                    </a:lnTo>
                    <a:lnTo>
                      <a:pt x="121" y="57"/>
                    </a:lnTo>
                    <a:lnTo>
                      <a:pt x="125" y="57"/>
                    </a:lnTo>
                    <a:lnTo>
                      <a:pt x="132" y="61"/>
                    </a:lnTo>
                    <a:lnTo>
                      <a:pt x="136" y="61"/>
                    </a:lnTo>
                    <a:lnTo>
                      <a:pt x="136" y="57"/>
                    </a:lnTo>
                    <a:lnTo>
                      <a:pt x="136" y="57"/>
                    </a:lnTo>
                    <a:lnTo>
                      <a:pt x="128" y="54"/>
                    </a:lnTo>
                    <a:lnTo>
                      <a:pt x="128" y="50"/>
                    </a:lnTo>
                    <a:lnTo>
                      <a:pt x="128" y="46"/>
                    </a:lnTo>
                    <a:lnTo>
                      <a:pt x="128" y="46"/>
                    </a:lnTo>
                    <a:lnTo>
                      <a:pt x="132" y="43"/>
                    </a:lnTo>
                    <a:lnTo>
                      <a:pt x="132" y="43"/>
                    </a:lnTo>
                    <a:lnTo>
                      <a:pt x="128" y="39"/>
                    </a:lnTo>
                    <a:lnTo>
                      <a:pt x="128" y="39"/>
                    </a:lnTo>
                    <a:lnTo>
                      <a:pt x="121" y="36"/>
                    </a:lnTo>
                    <a:lnTo>
                      <a:pt x="118" y="36"/>
                    </a:lnTo>
                    <a:lnTo>
                      <a:pt x="118" y="28"/>
                    </a:lnTo>
                    <a:lnTo>
                      <a:pt x="118" y="25"/>
                    </a:lnTo>
                    <a:lnTo>
                      <a:pt x="114" y="25"/>
                    </a:lnTo>
                    <a:lnTo>
                      <a:pt x="111" y="25"/>
                    </a:lnTo>
                    <a:lnTo>
                      <a:pt x="111" y="25"/>
                    </a:lnTo>
                    <a:lnTo>
                      <a:pt x="107" y="21"/>
                    </a:lnTo>
                    <a:lnTo>
                      <a:pt x="100" y="21"/>
                    </a:lnTo>
                    <a:lnTo>
                      <a:pt x="100" y="21"/>
                    </a:lnTo>
                    <a:lnTo>
                      <a:pt x="96" y="21"/>
                    </a:lnTo>
                    <a:lnTo>
                      <a:pt x="93" y="21"/>
                    </a:lnTo>
                    <a:lnTo>
                      <a:pt x="89" y="21"/>
                    </a:lnTo>
                    <a:lnTo>
                      <a:pt x="86" y="25"/>
                    </a:lnTo>
                    <a:lnTo>
                      <a:pt x="82" y="25"/>
                    </a:lnTo>
                    <a:lnTo>
                      <a:pt x="78" y="21"/>
                    </a:lnTo>
                    <a:lnTo>
                      <a:pt x="78" y="21"/>
                    </a:lnTo>
                    <a:lnTo>
                      <a:pt x="64" y="14"/>
                    </a:lnTo>
                    <a:lnTo>
                      <a:pt x="64" y="11"/>
                    </a:lnTo>
                    <a:lnTo>
                      <a:pt x="60" y="11"/>
                    </a:lnTo>
                    <a:lnTo>
                      <a:pt x="53" y="11"/>
                    </a:lnTo>
                    <a:lnTo>
                      <a:pt x="50" y="7"/>
                    </a:lnTo>
                    <a:lnTo>
                      <a:pt x="39" y="11"/>
                    </a:lnTo>
                    <a:lnTo>
                      <a:pt x="35" y="7"/>
                    </a:lnTo>
                    <a:lnTo>
                      <a:pt x="28" y="7"/>
                    </a:lnTo>
                    <a:lnTo>
                      <a:pt x="21" y="3"/>
                    </a:lnTo>
                    <a:lnTo>
                      <a:pt x="21" y="3"/>
                    </a:lnTo>
                    <a:lnTo>
                      <a:pt x="14" y="0"/>
                    </a:lnTo>
                    <a:lnTo>
                      <a:pt x="10" y="0"/>
                    </a:lnTo>
                    <a:lnTo>
                      <a:pt x="7" y="0"/>
                    </a:lnTo>
                    <a:lnTo>
                      <a:pt x="7" y="0"/>
                    </a:lnTo>
                    <a:lnTo>
                      <a:pt x="0" y="3"/>
                    </a:lnTo>
                    <a:lnTo>
                      <a:pt x="0" y="3"/>
                    </a:lnTo>
                    <a:lnTo>
                      <a:pt x="3" y="7"/>
                    </a:lnTo>
                    <a:lnTo>
                      <a:pt x="7" y="11"/>
                    </a:lnTo>
                    <a:lnTo>
                      <a:pt x="10" y="11"/>
                    </a:lnTo>
                    <a:lnTo>
                      <a:pt x="21" y="14"/>
                    </a:lnTo>
                    <a:lnTo>
                      <a:pt x="25" y="18"/>
                    </a:lnTo>
                    <a:lnTo>
                      <a:pt x="28" y="18"/>
                    </a:lnTo>
                    <a:lnTo>
                      <a:pt x="32" y="21"/>
                    </a:lnTo>
                    <a:lnTo>
                      <a:pt x="32" y="28"/>
                    </a:lnTo>
                    <a:lnTo>
                      <a:pt x="32" y="36"/>
                    </a:lnTo>
                    <a:lnTo>
                      <a:pt x="35" y="39"/>
                    </a:lnTo>
                    <a:lnTo>
                      <a:pt x="35" y="43"/>
                    </a:lnTo>
                    <a:lnTo>
                      <a:pt x="35" y="46"/>
                    </a:lnTo>
                    <a:lnTo>
                      <a:pt x="35" y="50"/>
                    </a:lnTo>
                    <a:lnTo>
                      <a:pt x="32" y="50"/>
                    </a:lnTo>
                    <a:lnTo>
                      <a:pt x="32" y="5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85" name="Freeform 1111">
                <a:extLst>
                  <a:ext uri="{FF2B5EF4-FFF2-40B4-BE49-F238E27FC236}">
                    <a16:creationId xmlns:a16="http://schemas.microsoft.com/office/drawing/2014/main" id="{A0A48930-476C-4F06-86C1-606473635CAA}"/>
                  </a:ext>
                </a:extLst>
              </p:cNvPr>
              <p:cNvSpPr>
                <a:spLocks/>
              </p:cNvSpPr>
              <p:nvPr/>
            </p:nvSpPr>
            <p:spPr bwMode="auto">
              <a:xfrm>
                <a:off x="4539" y="1771"/>
                <a:ext cx="136" cy="61"/>
              </a:xfrm>
              <a:custGeom>
                <a:avLst/>
                <a:gdLst>
                  <a:gd name="T0" fmla="*/ 35 w 136"/>
                  <a:gd name="T1" fmla="*/ 50 h 61"/>
                  <a:gd name="T2" fmla="*/ 43 w 136"/>
                  <a:gd name="T3" fmla="*/ 50 h 61"/>
                  <a:gd name="T4" fmla="*/ 50 w 136"/>
                  <a:gd name="T5" fmla="*/ 54 h 61"/>
                  <a:gd name="T6" fmla="*/ 53 w 136"/>
                  <a:gd name="T7" fmla="*/ 50 h 61"/>
                  <a:gd name="T8" fmla="*/ 60 w 136"/>
                  <a:gd name="T9" fmla="*/ 54 h 61"/>
                  <a:gd name="T10" fmla="*/ 68 w 136"/>
                  <a:gd name="T11" fmla="*/ 57 h 61"/>
                  <a:gd name="T12" fmla="*/ 78 w 136"/>
                  <a:gd name="T13" fmla="*/ 61 h 61"/>
                  <a:gd name="T14" fmla="*/ 86 w 136"/>
                  <a:gd name="T15" fmla="*/ 57 h 61"/>
                  <a:gd name="T16" fmla="*/ 96 w 136"/>
                  <a:gd name="T17" fmla="*/ 57 h 61"/>
                  <a:gd name="T18" fmla="*/ 103 w 136"/>
                  <a:gd name="T19" fmla="*/ 57 h 61"/>
                  <a:gd name="T20" fmla="*/ 111 w 136"/>
                  <a:gd name="T21" fmla="*/ 54 h 61"/>
                  <a:gd name="T22" fmla="*/ 114 w 136"/>
                  <a:gd name="T23" fmla="*/ 54 h 61"/>
                  <a:gd name="T24" fmla="*/ 121 w 136"/>
                  <a:gd name="T25" fmla="*/ 57 h 61"/>
                  <a:gd name="T26" fmla="*/ 132 w 136"/>
                  <a:gd name="T27" fmla="*/ 61 h 61"/>
                  <a:gd name="T28" fmla="*/ 136 w 136"/>
                  <a:gd name="T29" fmla="*/ 57 h 61"/>
                  <a:gd name="T30" fmla="*/ 128 w 136"/>
                  <a:gd name="T31" fmla="*/ 54 h 61"/>
                  <a:gd name="T32" fmla="*/ 128 w 136"/>
                  <a:gd name="T33" fmla="*/ 46 h 61"/>
                  <a:gd name="T34" fmla="*/ 132 w 136"/>
                  <a:gd name="T35" fmla="*/ 43 h 61"/>
                  <a:gd name="T36" fmla="*/ 128 w 136"/>
                  <a:gd name="T37" fmla="*/ 39 h 61"/>
                  <a:gd name="T38" fmla="*/ 121 w 136"/>
                  <a:gd name="T39" fmla="*/ 36 h 61"/>
                  <a:gd name="T40" fmla="*/ 118 w 136"/>
                  <a:gd name="T41" fmla="*/ 28 h 61"/>
                  <a:gd name="T42" fmla="*/ 114 w 136"/>
                  <a:gd name="T43" fmla="*/ 25 h 61"/>
                  <a:gd name="T44" fmla="*/ 111 w 136"/>
                  <a:gd name="T45" fmla="*/ 25 h 61"/>
                  <a:gd name="T46" fmla="*/ 100 w 136"/>
                  <a:gd name="T47" fmla="*/ 21 h 61"/>
                  <a:gd name="T48" fmla="*/ 96 w 136"/>
                  <a:gd name="T49" fmla="*/ 21 h 61"/>
                  <a:gd name="T50" fmla="*/ 89 w 136"/>
                  <a:gd name="T51" fmla="*/ 21 h 61"/>
                  <a:gd name="T52" fmla="*/ 82 w 136"/>
                  <a:gd name="T53" fmla="*/ 25 h 61"/>
                  <a:gd name="T54" fmla="*/ 78 w 136"/>
                  <a:gd name="T55" fmla="*/ 21 h 61"/>
                  <a:gd name="T56" fmla="*/ 64 w 136"/>
                  <a:gd name="T57" fmla="*/ 11 h 61"/>
                  <a:gd name="T58" fmla="*/ 53 w 136"/>
                  <a:gd name="T59" fmla="*/ 11 h 61"/>
                  <a:gd name="T60" fmla="*/ 39 w 136"/>
                  <a:gd name="T61" fmla="*/ 11 h 61"/>
                  <a:gd name="T62" fmla="*/ 28 w 136"/>
                  <a:gd name="T63" fmla="*/ 7 h 61"/>
                  <a:gd name="T64" fmla="*/ 21 w 136"/>
                  <a:gd name="T65" fmla="*/ 3 h 61"/>
                  <a:gd name="T66" fmla="*/ 10 w 136"/>
                  <a:gd name="T67" fmla="*/ 0 h 61"/>
                  <a:gd name="T68" fmla="*/ 7 w 136"/>
                  <a:gd name="T69" fmla="*/ 0 h 61"/>
                  <a:gd name="T70" fmla="*/ 0 w 136"/>
                  <a:gd name="T71" fmla="*/ 3 h 61"/>
                  <a:gd name="T72" fmla="*/ 7 w 136"/>
                  <a:gd name="T73" fmla="*/ 11 h 61"/>
                  <a:gd name="T74" fmla="*/ 21 w 136"/>
                  <a:gd name="T75" fmla="*/ 14 h 61"/>
                  <a:gd name="T76" fmla="*/ 28 w 136"/>
                  <a:gd name="T77" fmla="*/ 18 h 61"/>
                  <a:gd name="T78" fmla="*/ 32 w 136"/>
                  <a:gd name="T79" fmla="*/ 28 h 61"/>
                  <a:gd name="T80" fmla="*/ 35 w 136"/>
                  <a:gd name="T81" fmla="*/ 39 h 61"/>
                  <a:gd name="T82" fmla="*/ 35 w 136"/>
                  <a:gd name="T83" fmla="*/ 46 h 61"/>
                  <a:gd name="T84" fmla="*/ 32 w 136"/>
                  <a:gd name="T85" fmla="*/ 5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 h="61">
                    <a:moveTo>
                      <a:pt x="32" y="50"/>
                    </a:moveTo>
                    <a:lnTo>
                      <a:pt x="35" y="50"/>
                    </a:lnTo>
                    <a:lnTo>
                      <a:pt x="39" y="50"/>
                    </a:lnTo>
                    <a:lnTo>
                      <a:pt x="43" y="50"/>
                    </a:lnTo>
                    <a:lnTo>
                      <a:pt x="50" y="54"/>
                    </a:lnTo>
                    <a:lnTo>
                      <a:pt x="50" y="54"/>
                    </a:lnTo>
                    <a:lnTo>
                      <a:pt x="53" y="50"/>
                    </a:lnTo>
                    <a:lnTo>
                      <a:pt x="53" y="50"/>
                    </a:lnTo>
                    <a:lnTo>
                      <a:pt x="57" y="50"/>
                    </a:lnTo>
                    <a:lnTo>
                      <a:pt x="60" y="54"/>
                    </a:lnTo>
                    <a:lnTo>
                      <a:pt x="64" y="57"/>
                    </a:lnTo>
                    <a:lnTo>
                      <a:pt x="68" y="57"/>
                    </a:lnTo>
                    <a:lnTo>
                      <a:pt x="71" y="61"/>
                    </a:lnTo>
                    <a:lnTo>
                      <a:pt x="78" y="61"/>
                    </a:lnTo>
                    <a:lnTo>
                      <a:pt x="82" y="57"/>
                    </a:lnTo>
                    <a:lnTo>
                      <a:pt x="86" y="57"/>
                    </a:lnTo>
                    <a:lnTo>
                      <a:pt x="89" y="57"/>
                    </a:lnTo>
                    <a:lnTo>
                      <a:pt x="96" y="57"/>
                    </a:lnTo>
                    <a:lnTo>
                      <a:pt x="100" y="57"/>
                    </a:lnTo>
                    <a:lnTo>
                      <a:pt x="103" y="57"/>
                    </a:lnTo>
                    <a:lnTo>
                      <a:pt x="103" y="57"/>
                    </a:lnTo>
                    <a:lnTo>
                      <a:pt x="111" y="54"/>
                    </a:lnTo>
                    <a:lnTo>
                      <a:pt x="111" y="54"/>
                    </a:lnTo>
                    <a:lnTo>
                      <a:pt x="114" y="54"/>
                    </a:lnTo>
                    <a:lnTo>
                      <a:pt x="118" y="57"/>
                    </a:lnTo>
                    <a:lnTo>
                      <a:pt x="121" y="57"/>
                    </a:lnTo>
                    <a:lnTo>
                      <a:pt x="125" y="57"/>
                    </a:lnTo>
                    <a:lnTo>
                      <a:pt x="132" y="61"/>
                    </a:lnTo>
                    <a:lnTo>
                      <a:pt x="136" y="61"/>
                    </a:lnTo>
                    <a:lnTo>
                      <a:pt x="136" y="57"/>
                    </a:lnTo>
                    <a:lnTo>
                      <a:pt x="136" y="57"/>
                    </a:lnTo>
                    <a:lnTo>
                      <a:pt x="128" y="54"/>
                    </a:lnTo>
                    <a:lnTo>
                      <a:pt x="128" y="50"/>
                    </a:lnTo>
                    <a:lnTo>
                      <a:pt x="128" y="46"/>
                    </a:lnTo>
                    <a:lnTo>
                      <a:pt x="128" y="46"/>
                    </a:lnTo>
                    <a:lnTo>
                      <a:pt x="132" y="43"/>
                    </a:lnTo>
                    <a:lnTo>
                      <a:pt x="132" y="43"/>
                    </a:lnTo>
                    <a:lnTo>
                      <a:pt x="128" y="39"/>
                    </a:lnTo>
                    <a:lnTo>
                      <a:pt x="128" y="39"/>
                    </a:lnTo>
                    <a:lnTo>
                      <a:pt x="121" y="36"/>
                    </a:lnTo>
                    <a:lnTo>
                      <a:pt x="118" y="36"/>
                    </a:lnTo>
                    <a:lnTo>
                      <a:pt x="118" y="28"/>
                    </a:lnTo>
                    <a:lnTo>
                      <a:pt x="118" y="25"/>
                    </a:lnTo>
                    <a:lnTo>
                      <a:pt x="114" y="25"/>
                    </a:lnTo>
                    <a:lnTo>
                      <a:pt x="111" y="25"/>
                    </a:lnTo>
                    <a:lnTo>
                      <a:pt x="111" y="25"/>
                    </a:lnTo>
                    <a:lnTo>
                      <a:pt x="107" y="21"/>
                    </a:lnTo>
                    <a:lnTo>
                      <a:pt x="100" y="21"/>
                    </a:lnTo>
                    <a:lnTo>
                      <a:pt x="100" y="21"/>
                    </a:lnTo>
                    <a:lnTo>
                      <a:pt x="96" y="21"/>
                    </a:lnTo>
                    <a:lnTo>
                      <a:pt x="93" y="21"/>
                    </a:lnTo>
                    <a:lnTo>
                      <a:pt x="89" y="21"/>
                    </a:lnTo>
                    <a:lnTo>
                      <a:pt x="86" y="25"/>
                    </a:lnTo>
                    <a:lnTo>
                      <a:pt x="82" y="25"/>
                    </a:lnTo>
                    <a:lnTo>
                      <a:pt x="78" y="21"/>
                    </a:lnTo>
                    <a:lnTo>
                      <a:pt x="78" y="21"/>
                    </a:lnTo>
                    <a:lnTo>
                      <a:pt x="64" y="14"/>
                    </a:lnTo>
                    <a:lnTo>
                      <a:pt x="64" y="11"/>
                    </a:lnTo>
                    <a:lnTo>
                      <a:pt x="60" y="11"/>
                    </a:lnTo>
                    <a:lnTo>
                      <a:pt x="53" y="11"/>
                    </a:lnTo>
                    <a:lnTo>
                      <a:pt x="50" y="7"/>
                    </a:lnTo>
                    <a:lnTo>
                      <a:pt x="39" y="11"/>
                    </a:lnTo>
                    <a:lnTo>
                      <a:pt x="35" y="7"/>
                    </a:lnTo>
                    <a:lnTo>
                      <a:pt x="28" y="7"/>
                    </a:lnTo>
                    <a:lnTo>
                      <a:pt x="21" y="3"/>
                    </a:lnTo>
                    <a:lnTo>
                      <a:pt x="21" y="3"/>
                    </a:lnTo>
                    <a:lnTo>
                      <a:pt x="14" y="0"/>
                    </a:lnTo>
                    <a:lnTo>
                      <a:pt x="10" y="0"/>
                    </a:lnTo>
                    <a:lnTo>
                      <a:pt x="7" y="0"/>
                    </a:lnTo>
                    <a:lnTo>
                      <a:pt x="7" y="0"/>
                    </a:lnTo>
                    <a:lnTo>
                      <a:pt x="0" y="3"/>
                    </a:lnTo>
                    <a:lnTo>
                      <a:pt x="0" y="3"/>
                    </a:lnTo>
                    <a:lnTo>
                      <a:pt x="3" y="7"/>
                    </a:lnTo>
                    <a:lnTo>
                      <a:pt x="7" y="11"/>
                    </a:lnTo>
                    <a:lnTo>
                      <a:pt x="10" y="11"/>
                    </a:lnTo>
                    <a:lnTo>
                      <a:pt x="21" y="14"/>
                    </a:lnTo>
                    <a:lnTo>
                      <a:pt x="25" y="18"/>
                    </a:lnTo>
                    <a:lnTo>
                      <a:pt x="28" y="18"/>
                    </a:lnTo>
                    <a:lnTo>
                      <a:pt x="32" y="21"/>
                    </a:lnTo>
                    <a:lnTo>
                      <a:pt x="32" y="28"/>
                    </a:lnTo>
                    <a:lnTo>
                      <a:pt x="32" y="36"/>
                    </a:lnTo>
                    <a:lnTo>
                      <a:pt x="35" y="39"/>
                    </a:lnTo>
                    <a:lnTo>
                      <a:pt x="35" y="43"/>
                    </a:lnTo>
                    <a:lnTo>
                      <a:pt x="35" y="46"/>
                    </a:lnTo>
                    <a:lnTo>
                      <a:pt x="35" y="50"/>
                    </a:lnTo>
                    <a:lnTo>
                      <a:pt x="32" y="50"/>
                    </a:lnTo>
                    <a:lnTo>
                      <a:pt x="32" y="5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86" name="Freeform 1112">
                <a:extLst>
                  <a:ext uri="{FF2B5EF4-FFF2-40B4-BE49-F238E27FC236}">
                    <a16:creationId xmlns:a16="http://schemas.microsoft.com/office/drawing/2014/main" id="{792F271C-7BFF-42D0-BBE7-C5D7F12334D6}"/>
                  </a:ext>
                </a:extLst>
              </p:cNvPr>
              <p:cNvSpPr>
                <a:spLocks/>
              </p:cNvSpPr>
              <p:nvPr/>
            </p:nvSpPr>
            <p:spPr bwMode="auto">
              <a:xfrm>
                <a:off x="4435" y="2033"/>
                <a:ext cx="14" cy="28"/>
              </a:xfrm>
              <a:custGeom>
                <a:avLst/>
                <a:gdLst>
                  <a:gd name="T0" fmla="*/ 10 w 14"/>
                  <a:gd name="T1" fmla="*/ 25 h 28"/>
                  <a:gd name="T2" fmla="*/ 10 w 14"/>
                  <a:gd name="T3" fmla="*/ 25 h 28"/>
                  <a:gd name="T4" fmla="*/ 10 w 14"/>
                  <a:gd name="T5" fmla="*/ 21 h 28"/>
                  <a:gd name="T6" fmla="*/ 14 w 14"/>
                  <a:gd name="T7" fmla="*/ 18 h 28"/>
                  <a:gd name="T8" fmla="*/ 10 w 14"/>
                  <a:gd name="T9" fmla="*/ 14 h 28"/>
                  <a:gd name="T10" fmla="*/ 10 w 14"/>
                  <a:gd name="T11" fmla="*/ 10 h 28"/>
                  <a:gd name="T12" fmla="*/ 14 w 14"/>
                  <a:gd name="T13" fmla="*/ 7 h 28"/>
                  <a:gd name="T14" fmla="*/ 14 w 14"/>
                  <a:gd name="T15" fmla="*/ 7 h 28"/>
                  <a:gd name="T16" fmla="*/ 14 w 14"/>
                  <a:gd name="T17" fmla="*/ 3 h 28"/>
                  <a:gd name="T18" fmla="*/ 14 w 14"/>
                  <a:gd name="T19" fmla="*/ 3 h 28"/>
                  <a:gd name="T20" fmla="*/ 10 w 14"/>
                  <a:gd name="T21" fmla="*/ 3 h 28"/>
                  <a:gd name="T22" fmla="*/ 10 w 14"/>
                  <a:gd name="T23" fmla="*/ 3 h 28"/>
                  <a:gd name="T24" fmla="*/ 10 w 14"/>
                  <a:gd name="T25" fmla="*/ 3 h 28"/>
                  <a:gd name="T26" fmla="*/ 7 w 14"/>
                  <a:gd name="T27" fmla="*/ 3 h 28"/>
                  <a:gd name="T28" fmla="*/ 7 w 14"/>
                  <a:gd name="T29" fmla="*/ 0 h 28"/>
                  <a:gd name="T30" fmla="*/ 3 w 14"/>
                  <a:gd name="T31" fmla="*/ 3 h 28"/>
                  <a:gd name="T32" fmla="*/ 3 w 14"/>
                  <a:gd name="T33" fmla="*/ 3 h 28"/>
                  <a:gd name="T34" fmla="*/ 3 w 14"/>
                  <a:gd name="T35" fmla="*/ 7 h 28"/>
                  <a:gd name="T36" fmla="*/ 0 w 14"/>
                  <a:gd name="T37" fmla="*/ 7 h 28"/>
                  <a:gd name="T38" fmla="*/ 0 w 14"/>
                  <a:gd name="T39" fmla="*/ 14 h 28"/>
                  <a:gd name="T40" fmla="*/ 3 w 14"/>
                  <a:gd name="T41" fmla="*/ 14 h 28"/>
                  <a:gd name="T42" fmla="*/ 0 w 14"/>
                  <a:gd name="T43" fmla="*/ 18 h 28"/>
                  <a:gd name="T44" fmla="*/ 3 w 14"/>
                  <a:gd name="T45" fmla="*/ 18 h 28"/>
                  <a:gd name="T46" fmla="*/ 7 w 14"/>
                  <a:gd name="T47" fmla="*/ 18 h 28"/>
                  <a:gd name="T48" fmla="*/ 7 w 14"/>
                  <a:gd name="T49" fmla="*/ 18 h 28"/>
                  <a:gd name="T50" fmla="*/ 7 w 14"/>
                  <a:gd name="T51" fmla="*/ 18 h 28"/>
                  <a:gd name="T52" fmla="*/ 3 w 14"/>
                  <a:gd name="T53" fmla="*/ 18 h 28"/>
                  <a:gd name="T54" fmla="*/ 3 w 14"/>
                  <a:gd name="T55" fmla="*/ 21 h 28"/>
                  <a:gd name="T56" fmla="*/ 0 w 14"/>
                  <a:gd name="T57" fmla="*/ 21 h 28"/>
                  <a:gd name="T58" fmla="*/ 0 w 14"/>
                  <a:gd name="T59" fmla="*/ 25 h 28"/>
                  <a:gd name="T60" fmla="*/ 0 w 14"/>
                  <a:gd name="T61" fmla="*/ 25 h 28"/>
                  <a:gd name="T62" fmla="*/ 0 w 14"/>
                  <a:gd name="T63" fmla="*/ 28 h 28"/>
                  <a:gd name="T64" fmla="*/ 0 w 14"/>
                  <a:gd name="T65" fmla="*/ 28 h 28"/>
                  <a:gd name="T66" fmla="*/ 0 w 14"/>
                  <a:gd name="T67" fmla="*/ 28 h 28"/>
                  <a:gd name="T68" fmla="*/ 3 w 14"/>
                  <a:gd name="T69" fmla="*/ 28 h 28"/>
                  <a:gd name="T70" fmla="*/ 10 w 14"/>
                  <a:gd name="T71" fmla="*/ 25 h 28"/>
                  <a:gd name="T72" fmla="*/ 10 w 14"/>
                  <a:gd name="T73"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8">
                    <a:moveTo>
                      <a:pt x="10" y="25"/>
                    </a:moveTo>
                    <a:lnTo>
                      <a:pt x="10" y="25"/>
                    </a:lnTo>
                    <a:lnTo>
                      <a:pt x="10" y="21"/>
                    </a:lnTo>
                    <a:lnTo>
                      <a:pt x="14" y="18"/>
                    </a:lnTo>
                    <a:lnTo>
                      <a:pt x="10" y="14"/>
                    </a:lnTo>
                    <a:lnTo>
                      <a:pt x="10" y="10"/>
                    </a:lnTo>
                    <a:lnTo>
                      <a:pt x="14" y="7"/>
                    </a:lnTo>
                    <a:lnTo>
                      <a:pt x="14" y="7"/>
                    </a:lnTo>
                    <a:lnTo>
                      <a:pt x="14" y="3"/>
                    </a:lnTo>
                    <a:lnTo>
                      <a:pt x="14" y="3"/>
                    </a:lnTo>
                    <a:lnTo>
                      <a:pt x="10" y="3"/>
                    </a:lnTo>
                    <a:lnTo>
                      <a:pt x="10" y="3"/>
                    </a:lnTo>
                    <a:lnTo>
                      <a:pt x="10" y="3"/>
                    </a:lnTo>
                    <a:lnTo>
                      <a:pt x="7" y="3"/>
                    </a:lnTo>
                    <a:lnTo>
                      <a:pt x="7" y="0"/>
                    </a:lnTo>
                    <a:lnTo>
                      <a:pt x="3" y="3"/>
                    </a:lnTo>
                    <a:lnTo>
                      <a:pt x="3" y="3"/>
                    </a:lnTo>
                    <a:lnTo>
                      <a:pt x="3" y="7"/>
                    </a:lnTo>
                    <a:lnTo>
                      <a:pt x="0" y="7"/>
                    </a:lnTo>
                    <a:lnTo>
                      <a:pt x="0" y="14"/>
                    </a:lnTo>
                    <a:lnTo>
                      <a:pt x="3" y="14"/>
                    </a:lnTo>
                    <a:lnTo>
                      <a:pt x="0" y="18"/>
                    </a:lnTo>
                    <a:lnTo>
                      <a:pt x="3" y="18"/>
                    </a:lnTo>
                    <a:lnTo>
                      <a:pt x="7" y="18"/>
                    </a:lnTo>
                    <a:lnTo>
                      <a:pt x="7" y="18"/>
                    </a:lnTo>
                    <a:lnTo>
                      <a:pt x="7" y="18"/>
                    </a:lnTo>
                    <a:lnTo>
                      <a:pt x="3" y="18"/>
                    </a:lnTo>
                    <a:lnTo>
                      <a:pt x="3" y="21"/>
                    </a:lnTo>
                    <a:lnTo>
                      <a:pt x="0" y="21"/>
                    </a:lnTo>
                    <a:lnTo>
                      <a:pt x="0" y="25"/>
                    </a:lnTo>
                    <a:lnTo>
                      <a:pt x="0" y="25"/>
                    </a:lnTo>
                    <a:lnTo>
                      <a:pt x="0" y="28"/>
                    </a:lnTo>
                    <a:lnTo>
                      <a:pt x="0" y="28"/>
                    </a:lnTo>
                    <a:lnTo>
                      <a:pt x="0" y="28"/>
                    </a:lnTo>
                    <a:lnTo>
                      <a:pt x="3" y="28"/>
                    </a:lnTo>
                    <a:lnTo>
                      <a:pt x="10" y="25"/>
                    </a:lnTo>
                    <a:lnTo>
                      <a:pt x="10" y="2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87" name="Freeform 1113">
                <a:extLst>
                  <a:ext uri="{FF2B5EF4-FFF2-40B4-BE49-F238E27FC236}">
                    <a16:creationId xmlns:a16="http://schemas.microsoft.com/office/drawing/2014/main" id="{EBC6B80E-80CC-48C6-B7FE-3156E2D01552}"/>
                  </a:ext>
                </a:extLst>
              </p:cNvPr>
              <p:cNvSpPr>
                <a:spLocks/>
              </p:cNvSpPr>
              <p:nvPr/>
            </p:nvSpPr>
            <p:spPr bwMode="auto">
              <a:xfrm>
                <a:off x="4435" y="2033"/>
                <a:ext cx="14" cy="28"/>
              </a:xfrm>
              <a:custGeom>
                <a:avLst/>
                <a:gdLst>
                  <a:gd name="T0" fmla="*/ 10 w 14"/>
                  <a:gd name="T1" fmla="*/ 25 h 28"/>
                  <a:gd name="T2" fmla="*/ 10 w 14"/>
                  <a:gd name="T3" fmla="*/ 25 h 28"/>
                  <a:gd name="T4" fmla="*/ 10 w 14"/>
                  <a:gd name="T5" fmla="*/ 21 h 28"/>
                  <a:gd name="T6" fmla="*/ 14 w 14"/>
                  <a:gd name="T7" fmla="*/ 18 h 28"/>
                  <a:gd name="T8" fmla="*/ 10 w 14"/>
                  <a:gd name="T9" fmla="*/ 14 h 28"/>
                  <a:gd name="T10" fmla="*/ 10 w 14"/>
                  <a:gd name="T11" fmla="*/ 10 h 28"/>
                  <a:gd name="T12" fmla="*/ 14 w 14"/>
                  <a:gd name="T13" fmla="*/ 7 h 28"/>
                  <a:gd name="T14" fmla="*/ 14 w 14"/>
                  <a:gd name="T15" fmla="*/ 7 h 28"/>
                  <a:gd name="T16" fmla="*/ 14 w 14"/>
                  <a:gd name="T17" fmla="*/ 3 h 28"/>
                  <a:gd name="T18" fmla="*/ 14 w 14"/>
                  <a:gd name="T19" fmla="*/ 3 h 28"/>
                  <a:gd name="T20" fmla="*/ 10 w 14"/>
                  <a:gd name="T21" fmla="*/ 3 h 28"/>
                  <a:gd name="T22" fmla="*/ 10 w 14"/>
                  <a:gd name="T23" fmla="*/ 3 h 28"/>
                  <a:gd name="T24" fmla="*/ 10 w 14"/>
                  <a:gd name="T25" fmla="*/ 3 h 28"/>
                  <a:gd name="T26" fmla="*/ 7 w 14"/>
                  <a:gd name="T27" fmla="*/ 3 h 28"/>
                  <a:gd name="T28" fmla="*/ 7 w 14"/>
                  <a:gd name="T29" fmla="*/ 0 h 28"/>
                  <a:gd name="T30" fmla="*/ 3 w 14"/>
                  <a:gd name="T31" fmla="*/ 3 h 28"/>
                  <a:gd name="T32" fmla="*/ 3 w 14"/>
                  <a:gd name="T33" fmla="*/ 3 h 28"/>
                  <a:gd name="T34" fmla="*/ 3 w 14"/>
                  <a:gd name="T35" fmla="*/ 7 h 28"/>
                  <a:gd name="T36" fmla="*/ 0 w 14"/>
                  <a:gd name="T37" fmla="*/ 7 h 28"/>
                  <a:gd name="T38" fmla="*/ 0 w 14"/>
                  <a:gd name="T39" fmla="*/ 14 h 28"/>
                  <a:gd name="T40" fmla="*/ 3 w 14"/>
                  <a:gd name="T41" fmla="*/ 14 h 28"/>
                  <a:gd name="T42" fmla="*/ 0 w 14"/>
                  <a:gd name="T43" fmla="*/ 18 h 28"/>
                  <a:gd name="T44" fmla="*/ 3 w 14"/>
                  <a:gd name="T45" fmla="*/ 18 h 28"/>
                  <a:gd name="T46" fmla="*/ 7 w 14"/>
                  <a:gd name="T47" fmla="*/ 18 h 28"/>
                  <a:gd name="T48" fmla="*/ 7 w 14"/>
                  <a:gd name="T49" fmla="*/ 18 h 28"/>
                  <a:gd name="T50" fmla="*/ 7 w 14"/>
                  <a:gd name="T51" fmla="*/ 18 h 28"/>
                  <a:gd name="T52" fmla="*/ 3 w 14"/>
                  <a:gd name="T53" fmla="*/ 18 h 28"/>
                  <a:gd name="T54" fmla="*/ 3 w 14"/>
                  <a:gd name="T55" fmla="*/ 21 h 28"/>
                  <a:gd name="T56" fmla="*/ 0 w 14"/>
                  <a:gd name="T57" fmla="*/ 21 h 28"/>
                  <a:gd name="T58" fmla="*/ 0 w 14"/>
                  <a:gd name="T59" fmla="*/ 25 h 28"/>
                  <a:gd name="T60" fmla="*/ 0 w 14"/>
                  <a:gd name="T61" fmla="*/ 25 h 28"/>
                  <a:gd name="T62" fmla="*/ 0 w 14"/>
                  <a:gd name="T63" fmla="*/ 28 h 28"/>
                  <a:gd name="T64" fmla="*/ 0 w 14"/>
                  <a:gd name="T65" fmla="*/ 28 h 28"/>
                  <a:gd name="T66" fmla="*/ 0 w 14"/>
                  <a:gd name="T67" fmla="*/ 28 h 28"/>
                  <a:gd name="T68" fmla="*/ 3 w 14"/>
                  <a:gd name="T69" fmla="*/ 28 h 28"/>
                  <a:gd name="T70" fmla="*/ 10 w 14"/>
                  <a:gd name="T71" fmla="*/ 25 h 28"/>
                  <a:gd name="T72" fmla="*/ 10 w 14"/>
                  <a:gd name="T73"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8">
                    <a:moveTo>
                      <a:pt x="10" y="25"/>
                    </a:moveTo>
                    <a:lnTo>
                      <a:pt x="10" y="25"/>
                    </a:lnTo>
                    <a:lnTo>
                      <a:pt x="10" y="21"/>
                    </a:lnTo>
                    <a:lnTo>
                      <a:pt x="14" y="18"/>
                    </a:lnTo>
                    <a:lnTo>
                      <a:pt x="10" y="14"/>
                    </a:lnTo>
                    <a:lnTo>
                      <a:pt x="10" y="10"/>
                    </a:lnTo>
                    <a:lnTo>
                      <a:pt x="14" y="7"/>
                    </a:lnTo>
                    <a:lnTo>
                      <a:pt x="14" y="7"/>
                    </a:lnTo>
                    <a:lnTo>
                      <a:pt x="14" y="3"/>
                    </a:lnTo>
                    <a:lnTo>
                      <a:pt x="14" y="3"/>
                    </a:lnTo>
                    <a:lnTo>
                      <a:pt x="10" y="3"/>
                    </a:lnTo>
                    <a:lnTo>
                      <a:pt x="10" y="3"/>
                    </a:lnTo>
                    <a:lnTo>
                      <a:pt x="10" y="3"/>
                    </a:lnTo>
                    <a:lnTo>
                      <a:pt x="7" y="3"/>
                    </a:lnTo>
                    <a:lnTo>
                      <a:pt x="7" y="0"/>
                    </a:lnTo>
                    <a:lnTo>
                      <a:pt x="3" y="3"/>
                    </a:lnTo>
                    <a:lnTo>
                      <a:pt x="3" y="3"/>
                    </a:lnTo>
                    <a:lnTo>
                      <a:pt x="3" y="7"/>
                    </a:lnTo>
                    <a:lnTo>
                      <a:pt x="0" y="7"/>
                    </a:lnTo>
                    <a:lnTo>
                      <a:pt x="0" y="14"/>
                    </a:lnTo>
                    <a:lnTo>
                      <a:pt x="3" y="14"/>
                    </a:lnTo>
                    <a:lnTo>
                      <a:pt x="0" y="18"/>
                    </a:lnTo>
                    <a:lnTo>
                      <a:pt x="3" y="18"/>
                    </a:lnTo>
                    <a:lnTo>
                      <a:pt x="7" y="18"/>
                    </a:lnTo>
                    <a:lnTo>
                      <a:pt x="7" y="18"/>
                    </a:lnTo>
                    <a:lnTo>
                      <a:pt x="7" y="18"/>
                    </a:lnTo>
                    <a:lnTo>
                      <a:pt x="3" y="18"/>
                    </a:lnTo>
                    <a:lnTo>
                      <a:pt x="3" y="21"/>
                    </a:lnTo>
                    <a:lnTo>
                      <a:pt x="0" y="21"/>
                    </a:lnTo>
                    <a:lnTo>
                      <a:pt x="0" y="25"/>
                    </a:lnTo>
                    <a:lnTo>
                      <a:pt x="0" y="25"/>
                    </a:lnTo>
                    <a:lnTo>
                      <a:pt x="0" y="28"/>
                    </a:lnTo>
                    <a:lnTo>
                      <a:pt x="0" y="28"/>
                    </a:lnTo>
                    <a:lnTo>
                      <a:pt x="0" y="28"/>
                    </a:lnTo>
                    <a:lnTo>
                      <a:pt x="3" y="28"/>
                    </a:lnTo>
                    <a:lnTo>
                      <a:pt x="10" y="25"/>
                    </a:lnTo>
                    <a:lnTo>
                      <a:pt x="10" y="25"/>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88" name="Freeform 1114">
                <a:extLst>
                  <a:ext uri="{FF2B5EF4-FFF2-40B4-BE49-F238E27FC236}">
                    <a16:creationId xmlns:a16="http://schemas.microsoft.com/office/drawing/2014/main" id="{3B59F0E1-7E3B-41F0-AD41-195DC79ED5AF}"/>
                  </a:ext>
                </a:extLst>
              </p:cNvPr>
              <p:cNvSpPr>
                <a:spLocks/>
              </p:cNvSpPr>
              <p:nvPr/>
            </p:nvSpPr>
            <p:spPr bwMode="auto">
              <a:xfrm>
                <a:off x="4420" y="2058"/>
                <a:ext cx="7" cy="7"/>
              </a:xfrm>
              <a:custGeom>
                <a:avLst/>
                <a:gdLst>
                  <a:gd name="T0" fmla="*/ 0 w 7"/>
                  <a:gd name="T1" fmla="*/ 7 h 7"/>
                  <a:gd name="T2" fmla="*/ 4 w 7"/>
                  <a:gd name="T3" fmla="*/ 7 h 7"/>
                  <a:gd name="T4" fmla="*/ 4 w 7"/>
                  <a:gd name="T5" fmla="*/ 3 h 7"/>
                  <a:gd name="T6" fmla="*/ 7 w 7"/>
                  <a:gd name="T7" fmla="*/ 0 h 7"/>
                  <a:gd name="T8" fmla="*/ 4 w 7"/>
                  <a:gd name="T9" fmla="*/ 0 h 7"/>
                  <a:gd name="T10" fmla="*/ 0 w 7"/>
                  <a:gd name="T11" fmla="*/ 3 h 7"/>
                  <a:gd name="T12" fmla="*/ 0 w 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0" y="7"/>
                    </a:moveTo>
                    <a:lnTo>
                      <a:pt x="4" y="7"/>
                    </a:lnTo>
                    <a:lnTo>
                      <a:pt x="4" y="3"/>
                    </a:lnTo>
                    <a:lnTo>
                      <a:pt x="7" y="0"/>
                    </a:lnTo>
                    <a:lnTo>
                      <a:pt x="4" y="0"/>
                    </a:lnTo>
                    <a:lnTo>
                      <a:pt x="0" y="3"/>
                    </a:lnTo>
                    <a:lnTo>
                      <a:pt x="0"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89" name="Freeform 1115">
                <a:extLst>
                  <a:ext uri="{FF2B5EF4-FFF2-40B4-BE49-F238E27FC236}">
                    <a16:creationId xmlns:a16="http://schemas.microsoft.com/office/drawing/2014/main" id="{AB899147-1AA8-472E-9BA0-B288BF0AB6A6}"/>
                  </a:ext>
                </a:extLst>
              </p:cNvPr>
              <p:cNvSpPr>
                <a:spLocks/>
              </p:cNvSpPr>
              <p:nvPr/>
            </p:nvSpPr>
            <p:spPr bwMode="auto">
              <a:xfrm>
                <a:off x="4420" y="2058"/>
                <a:ext cx="7" cy="7"/>
              </a:xfrm>
              <a:custGeom>
                <a:avLst/>
                <a:gdLst>
                  <a:gd name="T0" fmla="*/ 0 w 7"/>
                  <a:gd name="T1" fmla="*/ 7 h 7"/>
                  <a:gd name="T2" fmla="*/ 4 w 7"/>
                  <a:gd name="T3" fmla="*/ 7 h 7"/>
                  <a:gd name="T4" fmla="*/ 4 w 7"/>
                  <a:gd name="T5" fmla="*/ 3 h 7"/>
                  <a:gd name="T6" fmla="*/ 7 w 7"/>
                  <a:gd name="T7" fmla="*/ 0 h 7"/>
                  <a:gd name="T8" fmla="*/ 4 w 7"/>
                  <a:gd name="T9" fmla="*/ 0 h 7"/>
                  <a:gd name="T10" fmla="*/ 0 w 7"/>
                  <a:gd name="T11" fmla="*/ 3 h 7"/>
                  <a:gd name="T12" fmla="*/ 0 w 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0" y="7"/>
                    </a:moveTo>
                    <a:lnTo>
                      <a:pt x="4" y="7"/>
                    </a:lnTo>
                    <a:lnTo>
                      <a:pt x="4" y="3"/>
                    </a:lnTo>
                    <a:lnTo>
                      <a:pt x="7" y="0"/>
                    </a:lnTo>
                    <a:lnTo>
                      <a:pt x="4" y="0"/>
                    </a:lnTo>
                    <a:lnTo>
                      <a:pt x="0" y="3"/>
                    </a:lnTo>
                    <a:lnTo>
                      <a:pt x="0"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90" name="Freeform 1116">
                <a:extLst>
                  <a:ext uri="{FF2B5EF4-FFF2-40B4-BE49-F238E27FC236}">
                    <a16:creationId xmlns:a16="http://schemas.microsoft.com/office/drawing/2014/main" id="{1CA787E1-9DF5-4B55-AD14-969EC16241F2}"/>
                  </a:ext>
                </a:extLst>
              </p:cNvPr>
              <p:cNvSpPr>
                <a:spLocks/>
              </p:cNvSpPr>
              <p:nvPr/>
            </p:nvSpPr>
            <p:spPr bwMode="auto">
              <a:xfrm>
                <a:off x="6272" y="2894"/>
                <a:ext cx="47" cy="25"/>
              </a:xfrm>
              <a:custGeom>
                <a:avLst/>
                <a:gdLst>
                  <a:gd name="T0" fmla="*/ 18 w 47"/>
                  <a:gd name="T1" fmla="*/ 18 h 25"/>
                  <a:gd name="T2" fmla="*/ 29 w 47"/>
                  <a:gd name="T3" fmla="*/ 14 h 25"/>
                  <a:gd name="T4" fmla="*/ 43 w 47"/>
                  <a:gd name="T5" fmla="*/ 7 h 25"/>
                  <a:gd name="T6" fmla="*/ 47 w 47"/>
                  <a:gd name="T7" fmla="*/ 0 h 25"/>
                  <a:gd name="T8" fmla="*/ 40 w 47"/>
                  <a:gd name="T9" fmla="*/ 0 h 25"/>
                  <a:gd name="T10" fmla="*/ 33 w 47"/>
                  <a:gd name="T11" fmla="*/ 3 h 25"/>
                  <a:gd name="T12" fmla="*/ 18 w 47"/>
                  <a:gd name="T13" fmla="*/ 3 h 25"/>
                  <a:gd name="T14" fmla="*/ 7 w 47"/>
                  <a:gd name="T15" fmla="*/ 7 h 25"/>
                  <a:gd name="T16" fmla="*/ 0 w 47"/>
                  <a:gd name="T17" fmla="*/ 10 h 25"/>
                  <a:gd name="T18" fmla="*/ 0 w 47"/>
                  <a:gd name="T19" fmla="*/ 14 h 25"/>
                  <a:gd name="T20" fmla="*/ 0 w 47"/>
                  <a:gd name="T21" fmla="*/ 14 h 25"/>
                  <a:gd name="T22" fmla="*/ 0 w 47"/>
                  <a:gd name="T23" fmla="*/ 14 h 25"/>
                  <a:gd name="T24" fmla="*/ 0 w 47"/>
                  <a:gd name="T25" fmla="*/ 14 h 25"/>
                  <a:gd name="T26" fmla="*/ 4 w 47"/>
                  <a:gd name="T27" fmla="*/ 14 h 25"/>
                  <a:gd name="T28" fmla="*/ 4 w 47"/>
                  <a:gd name="T29" fmla="*/ 14 h 25"/>
                  <a:gd name="T30" fmla="*/ 4 w 47"/>
                  <a:gd name="T31" fmla="*/ 14 h 25"/>
                  <a:gd name="T32" fmla="*/ 4 w 47"/>
                  <a:gd name="T33" fmla="*/ 14 h 25"/>
                  <a:gd name="T34" fmla="*/ 4 w 47"/>
                  <a:gd name="T35" fmla="*/ 14 h 25"/>
                  <a:gd name="T36" fmla="*/ 4 w 47"/>
                  <a:gd name="T37" fmla="*/ 14 h 25"/>
                  <a:gd name="T38" fmla="*/ 4 w 47"/>
                  <a:gd name="T39" fmla="*/ 14 h 25"/>
                  <a:gd name="T40" fmla="*/ 4 w 47"/>
                  <a:gd name="T41" fmla="*/ 14 h 25"/>
                  <a:gd name="T42" fmla="*/ 4 w 47"/>
                  <a:gd name="T43" fmla="*/ 18 h 25"/>
                  <a:gd name="T44" fmla="*/ 4 w 47"/>
                  <a:gd name="T45" fmla="*/ 18 h 25"/>
                  <a:gd name="T46" fmla="*/ 4 w 47"/>
                  <a:gd name="T47" fmla="*/ 18 h 25"/>
                  <a:gd name="T48" fmla="*/ 4 w 47"/>
                  <a:gd name="T49" fmla="*/ 18 h 25"/>
                  <a:gd name="T50" fmla="*/ 4 w 47"/>
                  <a:gd name="T51" fmla="*/ 18 h 25"/>
                  <a:gd name="T52" fmla="*/ 0 w 47"/>
                  <a:gd name="T53" fmla="*/ 18 h 25"/>
                  <a:gd name="T54" fmla="*/ 0 w 47"/>
                  <a:gd name="T55" fmla="*/ 18 h 25"/>
                  <a:gd name="T56" fmla="*/ 0 w 47"/>
                  <a:gd name="T57" fmla="*/ 18 h 25"/>
                  <a:gd name="T58" fmla="*/ 0 w 47"/>
                  <a:gd name="T59" fmla="*/ 18 h 25"/>
                  <a:gd name="T60" fmla="*/ 0 w 47"/>
                  <a:gd name="T61" fmla="*/ 18 h 25"/>
                  <a:gd name="T62" fmla="*/ 0 w 47"/>
                  <a:gd name="T63" fmla="*/ 21 h 25"/>
                  <a:gd name="T64" fmla="*/ 0 w 47"/>
                  <a:gd name="T65" fmla="*/ 21 h 25"/>
                  <a:gd name="T66" fmla="*/ 0 w 47"/>
                  <a:gd name="T67" fmla="*/ 21 h 25"/>
                  <a:gd name="T68" fmla="*/ 4 w 47"/>
                  <a:gd name="T69" fmla="*/ 21 h 25"/>
                  <a:gd name="T70" fmla="*/ 11 w 47"/>
                  <a:gd name="T71"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25">
                    <a:moveTo>
                      <a:pt x="11" y="18"/>
                    </a:moveTo>
                    <a:lnTo>
                      <a:pt x="18" y="18"/>
                    </a:lnTo>
                    <a:lnTo>
                      <a:pt x="22" y="14"/>
                    </a:lnTo>
                    <a:lnTo>
                      <a:pt x="29" y="14"/>
                    </a:lnTo>
                    <a:lnTo>
                      <a:pt x="40" y="10"/>
                    </a:lnTo>
                    <a:lnTo>
                      <a:pt x="43" y="7"/>
                    </a:lnTo>
                    <a:lnTo>
                      <a:pt x="47" y="3"/>
                    </a:lnTo>
                    <a:lnTo>
                      <a:pt x="47" y="0"/>
                    </a:lnTo>
                    <a:lnTo>
                      <a:pt x="43" y="0"/>
                    </a:lnTo>
                    <a:lnTo>
                      <a:pt x="40" y="0"/>
                    </a:lnTo>
                    <a:lnTo>
                      <a:pt x="36" y="3"/>
                    </a:lnTo>
                    <a:lnTo>
                      <a:pt x="33" y="3"/>
                    </a:lnTo>
                    <a:lnTo>
                      <a:pt x="22" y="3"/>
                    </a:lnTo>
                    <a:lnTo>
                      <a:pt x="18" y="3"/>
                    </a:lnTo>
                    <a:lnTo>
                      <a:pt x="18" y="3"/>
                    </a:lnTo>
                    <a:lnTo>
                      <a:pt x="7" y="7"/>
                    </a:lnTo>
                    <a:lnTo>
                      <a:pt x="4" y="7"/>
                    </a:lnTo>
                    <a:lnTo>
                      <a:pt x="0" y="10"/>
                    </a:lnTo>
                    <a:lnTo>
                      <a:pt x="0" y="10"/>
                    </a:lnTo>
                    <a:lnTo>
                      <a:pt x="0" y="14"/>
                    </a:lnTo>
                    <a:lnTo>
                      <a:pt x="0" y="14"/>
                    </a:lnTo>
                    <a:lnTo>
                      <a:pt x="0" y="14"/>
                    </a:lnTo>
                    <a:lnTo>
                      <a:pt x="0" y="14"/>
                    </a:lnTo>
                    <a:lnTo>
                      <a:pt x="0" y="14"/>
                    </a:lnTo>
                    <a:lnTo>
                      <a:pt x="0" y="14"/>
                    </a:lnTo>
                    <a:lnTo>
                      <a:pt x="0" y="14"/>
                    </a:lnTo>
                    <a:lnTo>
                      <a:pt x="0" y="14"/>
                    </a:lnTo>
                    <a:lnTo>
                      <a:pt x="4" y="14"/>
                    </a:lnTo>
                    <a:lnTo>
                      <a:pt x="4" y="14"/>
                    </a:lnTo>
                    <a:lnTo>
                      <a:pt x="4" y="14"/>
                    </a:lnTo>
                    <a:lnTo>
                      <a:pt x="4" y="14"/>
                    </a:lnTo>
                    <a:lnTo>
                      <a:pt x="4" y="14"/>
                    </a:lnTo>
                    <a:lnTo>
                      <a:pt x="4" y="14"/>
                    </a:lnTo>
                    <a:lnTo>
                      <a:pt x="4" y="14"/>
                    </a:lnTo>
                    <a:lnTo>
                      <a:pt x="4" y="14"/>
                    </a:lnTo>
                    <a:lnTo>
                      <a:pt x="4" y="14"/>
                    </a:lnTo>
                    <a:lnTo>
                      <a:pt x="4" y="14"/>
                    </a:lnTo>
                    <a:lnTo>
                      <a:pt x="4" y="14"/>
                    </a:lnTo>
                    <a:lnTo>
                      <a:pt x="4" y="14"/>
                    </a:lnTo>
                    <a:lnTo>
                      <a:pt x="4" y="14"/>
                    </a:lnTo>
                    <a:lnTo>
                      <a:pt x="4" y="14"/>
                    </a:lnTo>
                    <a:lnTo>
                      <a:pt x="4" y="14"/>
                    </a:lnTo>
                    <a:lnTo>
                      <a:pt x="4" y="14"/>
                    </a:lnTo>
                    <a:lnTo>
                      <a:pt x="4" y="18"/>
                    </a:lnTo>
                    <a:lnTo>
                      <a:pt x="4" y="18"/>
                    </a:lnTo>
                    <a:lnTo>
                      <a:pt x="4" y="18"/>
                    </a:lnTo>
                    <a:lnTo>
                      <a:pt x="4" y="18"/>
                    </a:lnTo>
                    <a:lnTo>
                      <a:pt x="4" y="18"/>
                    </a:lnTo>
                    <a:lnTo>
                      <a:pt x="4" y="18"/>
                    </a:lnTo>
                    <a:lnTo>
                      <a:pt x="4" y="18"/>
                    </a:lnTo>
                    <a:lnTo>
                      <a:pt x="4" y="18"/>
                    </a:lnTo>
                    <a:lnTo>
                      <a:pt x="4" y="18"/>
                    </a:lnTo>
                    <a:lnTo>
                      <a:pt x="0" y="18"/>
                    </a:lnTo>
                    <a:lnTo>
                      <a:pt x="0" y="18"/>
                    </a:lnTo>
                    <a:lnTo>
                      <a:pt x="0" y="18"/>
                    </a:lnTo>
                    <a:lnTo>
                      <a:pt x="0" y="18"/>
                    </a:lnTo>
                    <a:lnTo>
                      <a:pt x="0" y="18"/>
                    </a:lnTo>
                    <a:lnTo>
                      <a:pt x="0" y="18"/>
                    </a:lnTo>
                    <a:lnTo>
                      <a:pt x="0" y="18"/>
                    </a:lnTo>
                    <a:lnTo>
                      <a:pt x="0" y="18"/>
                    </a:lnTo>
                    <a:lnTo>
                      <a:pt x="0" y="18"/>
                    </a:lnTo>
                    <a:lnTo>
                      <a:pt x="0" y="18"/>
                    </a:lnTo>
                    <a:lnTo>
                      <a:pt x="0" y="21"/>
                    </a:lnTo>
                    <a:lnTo>
                      <a:pt x="0" y="21"/>
                    </a:lnTo>
                    <a:lnTo>
                      <a:pt x="0" y="21"/>
                    </a:lnTo>
                    <a:lnTo>
                      <a:pt x="0" y="21"/>
                    </a:lnTo>
                    <a:lnTo>
                      <a:pt x="0" y="21"/>
                    </a:lnTo>
                    <a:lnTo>
                      <a:pt x="0" y="21"/>
                    </a:lnTo>
                    <a:lnTo>
                      <a:pt x="4" y="21"/>
                    </a:lnTo>
                    <a:lnTo>
                      <a:pt x="4" y="21"/>
                    </a:lnTo>
                    <a:lnTo>
                      <a:pt x="4" y="25"/>
                    </a:lnTo>
                    <a:lnTo>
                      <a:pt x="11" y="18"/>
                    </a:lnTo>
                    <a:close/>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91" name="Freeform 1117">
                <a:extLst>
                  <a:ext uri="{FF2B5EF4-FFF2-40B4-BE49-F238E27FC236}">
                    <a16:creationId xmlns:a16="http://schemas.microsoft.com/office/drawing/2014/main" id="{E06CFBB4-5817-455C-A678-B67755ED32FC}"/>
                  </a:ext>
                </a:extLst>
              </p:cNvPr>
              <p:cNvSpPr>
                <a:spLocks/>
              </p:cNvSpPr>
              <p:nvPr/>
            </p:nvSpPr>
            <p:spPr bwMode="auto">
              <a:xfrm>
                <a:off x="6254" y="2912"/>
                <a:ext cx="8" cy="7"/>
              </a:xfrm>
              <a:custGeom>
                <a:avLst/>
                <a:gdLst>
                  <a:gd name="T0" fmla="*/ 0 w 8"/>
                  <a:gd name="T1" fmla="*/ 3 h 7"/>
                  <a:gd name="T2" fmla="*/ 0 w 8"/>
                  <a:gd name="T3" fmla="*/ 3 h 7"/>
                  <a:gd name="T4" fmla="*/ 4 w 8"/>
                  <a:gd name="T5" fmla="*/ 0 h 7"/>
                  <a:gd name="T6" fmla="*/ 8 w 8"/>
                  <a:gd name="T7" fmla="*/ 0 h 7"/>
                  <a:gd name="T8" fmla="*/ 8 w 8"/>
                  <a:gd name="T9" fmla="*/ 0 h 7"/>
                  <a:gd name="T10" fmla="*/ 8 w 8"/>
                  <a:gd name="T11" fmla="*/ 0 h 7"/>
                  <a:gd name="T12" fmla="*/ 8 w 8"/>
                  <a:gd name="T13" fmla="*/ 0 h 7"/>
                  <a:gd name="T14" fmla="*/ 8 w 8"/>
                  <a:gd name="T15" fmla="*/ 0 h 7"/>
                  <a:gd name="T16" fmla="*/ 8 w 8"/>
                  <a:gd name="T17" fmla="*/ 0 h 7"/>
                  <a:gd name="T18" fmla="*/ 8 w 8"/>
                  <a:gd name="T19" fmla="*/ 0 h 7"/>
                  <a:gd name="T20" fmla="*/ 8 w 8"/>
                  <a:gd name="T21" fmla="*/ 0 h 7"/>
                  <a:gd name="T22" fmla="*/ 8 w 8"/>
                  <a:gd name="T23" fmla="*/ 0 h 7"/>
                  <a:gd name="T24" fmla="*/ 8 w 8"/>
                  <a:gd name="T25" fmla="*/ 0 h 7"/>
                  <a:gd name="T26" fmla="*/ 8 w 8"/>
                  <a:gd name="T27" fmla="*/ 3 h 7"/>
                  <a:gd name="T28" fmla="*/ 8 w 8"/>
                  <a:gd name="T29" fmla="*/ 3 h 7"/>
                  <a:gd name="T30" fmla="*/ 8 w 8"/>
                  <a:gd name="T31" fmla="*/ 3 h 7"/>
                  <a:gd name="T32" fmla="*/ 8 w 8"/>
                  <a:gd name="T33" fmla="*/ 3 h 7"/>
                  <a:gd name="T34" fmla="*/ 8 w 8"/>
                  <a:gd name="T35" fmla="*/ 3 h 7"/>
                  <a:gd name="T36" fmla="*/ 8 w 8"/>
                  <a:gd name="T37" fmla="*/ 3 h 7"/>
                  <a:gd name="T38" fmla="*/ 8 w 8"/>
                  <a:gd name="T39" fmla="*/ 3 h 7"/>
                  <a:gd name="T40" fmla="*/ 8 w 8"/>
                  <a:gd name="T41" fmla="*/ 3 h 7"/>
                  <a:gd name="T42" fmla="*/ 8 w 8"/>
                  <a:gd name="T43" fmla="*/ 3 h 7"/>
                  <a:gd name="T44" fmla="*/ 4 w 8"/>
                  <a:gd name="T45" fmla="*/ 3 h 7"/>
                  <a:gd name="T46" fmla="*/ 4 w 8"/>
                  <a:gd name="T47" fmla="*/ 3 h 7"/>
                  <a:gd name="T48" fmla="*/ 4 w 8"/>
                  <a:gd name="T49" fmla="*/ 3 h 7"/>
                  <a:gd name="T50" fmla="*/ 4 w 8"/>
                  <a:gd name="T51" fmla="*/ 3 h 7"/>
                  <a:gd name="T52" fmla="*/ 4 w 8"/>
                  <a:gd name="T53" fmla="*/ 3 h 7"/>
                  <a:gd name="T54" fmla="*/ 4 w 8"/>
                  <a:gd name="T55" fmla="*/ 3 h 7"/>
                  <a:gd name="T56" fmla="*/ 4 w 8"/>
                  <a:gd name="T57" fmla="*/ 3 h 7"/>
                  <a:gd name="T58" fmla="*/ 4 w 8"/>
                  <a:gd name="T59" fmla="*/ 3 h 7"/>
                  <a:gd name="T60" fmla="*/ 4 w 8"/>
                  <a:gd name="T61" fmla="*/ 3 h 7"/>
                  <a:gd name="T62" fmla="*/ 4 w 8"/>
                  <a:gd name="T63" fmla="*/ 3 h 7"/>
                  <a:gd name="T64" fmla="*/ 4 w 8"/>
                  <a:gd name="T65" fmla="*/ 3 h 7"/>
                  <a:gd name="T66" fmla="*/ 4 w 8"/>
                  <a:gd name="T67" fmla="*/ 3 h 7"/>
                  <a:gd name="T68" fmla="*/ 4 w 8"/>
                  <a:gd name="T69" fmla="*/ 3 h 7"/>
                  <a:gd name="T70" fmla="*/ 4 w 8"/>
                  <a:gd name="T71" fmla="*/ 3 h 7"/>
                  <a:gd name="T72" fmla="*/ 4 w 8"/>
                  <a:gd name="T73" fmla="*/ 7 h 7"/>
                  <a:gd name="T74" fmla="*/ 4 w 8"/>
                  <a:gd name="T75" fmla="*/ 7 h 7"/>
                  <a:gd name="T76" fmla="*/ 4 w 8"/>
                  <a:gd name="T77" fmla="*/ 3 h 7"/>
                  <a:gd name="T78" fmla="*/ 4 w 8"/>
                  <a:gd name="T79" fmla="*/ 3 h 7"/>
                  <a:gd name="T80" fmla="*/ 4 w 8"/>
                  <a:gd name="T81" fmla="*/ 3 h 7"/>
                  <a:gd name="T82" fmla="*/ 4 w 8"/>
                  <a:gd name="T83" fmla="*/ 3 h 7"/>
                  <a:gd name="T84" fmla="*/ 4 w 8"/>
                  <a:gd name="T85" fmla="*/ 3 h 7"/>
                  <a:gd name="T86" fmla="*/ 4 w 8"/>
                  <a:gd name="T87" fmla="*/ 3 h 7"/>
                  <a:gd name="T88" fmla="*/ 4 w 8"/>
                  <a:gd name="T89" fmla="*/ 3 h 7"/>
                  <a:gd name="T90" fmla="*/ 4 w 8"/>
                  <a:gd name="T91" fmla="*/ 3 h 7"/>
                  <a:gd name="T92" fmla="*/ 4 w 8"/>
                  <a:gd name="T93" fmla="*/ 3 h 7"/>
                  <a:gd name="T94" fmla="*/ 4 w 8"/>
                  <a:gd name="T95" fmla="*/ 3 h 7"/>
                  <a:gd name="T96" fmla="*/ 4 w 8"/>
                  <a:gd name="T97" fmla="*/ 3 h 7"/>
                  <a:gd name="T98" fmla="*/ 4 w 8"/>
                  <a:gd name="T99" fmla="*/ 3 h 7"/>
                  <a:gd name="T100" fmla="*/ 4 w 8"/>
                  <a:gd name="T101" fmla="*/ 3 h 7"/>
                  <a:gd name="T102" fmla="*/ 0 w 8"/>
                  <a:gd name="T103" fmla="*/ 3 h 7"/>
                  <a:gd name="T104" fmla="*/ 0 w 8"/>
                  <a:gd name="T105" fmla="*/ 3 h 7"/>
                  <a:gd name="T106" fmla="*/ 0 w 8"/>
                  <a:gd name="T107" fmla="*/ 3 h 7"/>
                  <a:gd name="T108" fmla="*/ 0 w 8"/>
                  <a:gd name="T109" fmla="*/ 3 h 7"/>
                  <a:gd name="T110" fmla="*/ 0 w 8"/>
                  <a:gd name="T111" fmla="*/ 3 h 7"/>
                  <a:gd name="T112" fmla="*/ 0 w 8"/>
                  <a:gd name="T113" fmla="*/ 3 h 7"/>
                  <a:gd name="T114" fmla="*/ 0 w 8"/>
                  <a:gd name="T115" fmla="*/ 3 h 7"/>
                  <a:gd name="T116" fmla="*/ 0 w 8"/>
                  <a:gd name="T117" fmla="*/ 3 h 7"/>
                  <a:gd name="T118" fmla="*/ 0 w 8"/>
                  <a:gd name="T119" fmla="*/ 3 h 7"/>
                  <a:gd name="T120" fmla="*/ 0 w 8"/>
                  <a:gd name="T1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 h="7">
                    <a:moveTo>
                      <a:pt x="0" y="3"/>
                    </a:moveTo>
                    <a:lnTo>
                      <a:pt x="0" y="3"/>
                    </a:lnTo>
                    <a:lnTo>
                      <a:pt x="4" y="0"/>
                    </a:lnTo>
                    <a:lnTo>
                      <a:pt x="8" y="0"/>
                    </a:lnTo>
                    <a:lnTo>
                      <a:pt x="8" y="0"/>
                    </a:lnTo>
                    <a:lnTo>
                      <a:pt x="8" y="0"/>
                    </a:lnTo>
                    <a:lnTo>
                      <a:pt x="8" y="0"/>
                    </a:lnTo>
                    <a:lnTo>
                      <a:pt x="8" y="0"/>
                    </a:lnTo>
                    <a:lnTo>
                      <a:pt x="8" y="0"/>
                    </a:lnTo>
                    <a:lnTo>
                      <a:pt x="8" y="0"/>
                    </a:lnTo>
                    <a:lnTo>
                      <a:pt x="8" y="0"/>
                    </a:lnTo>
                    <a:lnTo>
                      <a:pt x="8" y="0"/>
                    </a:lnTo>
                    <a:lnTo>
                      <a:pt x="8" y="0"/>
                    </a:lnTo>
                    <a:lnTo>
                      <a:pt x="8" y="3"/>
                    </a:lnTo>
                    <a:lnTo>
                      <a:pt x="8" y="3"/>
                    </a:lnTo>
                    <a:lnTo>
                      <a:pt x="8" y="3"/>
                    </a:lnTo>
                    <a:lnTo>
                      <a:pt x="8" y="3"/>
                    </a:lnTo>
                    <a:lnTo>
                      <a:pt x="8" y="3"/>
                    </a:lnTo>
                    <a:lnTo>
                      <a:pt x="8" y="3"/>
                    </a:lnTo>
                    <a:lnTo>
                      <a:pt x="8" y="3"/>
                    </a:lnTo>
                    <a:lnTo>
                      <a:pt x="8" y="3"/>
                    </a:lnTo>
                    <a:lnTo>
                      <a:pt x="8"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7"/>
                    </a:lnTo>
                    <a:lnTo>
                      <a:pt x="4" y="7"/>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0" y="3"/>
                    </a:lnTo>
                    <a:lnTo>
                      <a:pt x="0" y="3"/>
                    </a:lnTo>
                    <a:lnTo>
                      <a:pt x="0" y="3"/>
                    </a:lnTo>
                    <a:lnTo>
                      <a:pt x="0" y="3"/>
                    </a:lnTo>
                    <a:lnTo>
                      <a:pt x="0" y="3"/>
                    </a:lnTo>
                    <a:lnTo>
                      <a:pt x="0" y="3"/>
                    </a:lnTo>
                    <a:lnTo>
                      <a:pt x="0" y="3"/>
                    </a:lnTo>
                    <a:lnTo>
                      <a:pt x="0" y="3"/>
                    </a:lnTo>
                    <a:lnTo>
                      <a:pt x="0" y="3"/>
                    </a:lnTo>
                    <a:lnTo>
                      <a:pt x="0" y="3"/>
                    </a:lnTo>
                    <a:close/>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92" name="Freeform 1118">
                <a:extLst>
                  <a:ext uri="{FF2B5EF4-FFF2-40B4-BE49-F238E27FC236}">
                    <a16:creationId xmlns:a16="http://schemas.microsoft.com/office/drawing/2014/main" id="{210A54FC-2678-47E1-9938-E7E0AC32B733}"/>
                  </a:ext>
                </a:extLst>
              </p:cNvPr>
              <p:cNvSpPr>
                <a:spLocks/>
              </p:cNvSpPr>
              <p:nvPr/>
            </p:nvSpPr>
            <p:spPr bwMode="auto">
              <a:xfrm>
                <a:off x="5226" y="1512"/>
                <a:ext cx="1247" cy="790"/>
              </a:xfrm>
              <a:custGeom>
                <a:avLst/>
                <a:gdLst>
                  <a:gd name="T0" fmla="*/ 813 w 1247"/>
                  <a:gd name="T1" fmla="*/ 739 h 790"/>
                  <a:gd name="T2" fmla="*/ 792 w 1247"/>
                  <a:gd name="T3" fmla="*/ 757 h 790"/>
                  <a:gd name="T4" fmla="*/ 749 w 1247"/>
                  <a:gd name="T5" fmla="*/ 790 h 790"/>
                  <a:gd name="T6" fmla="*/ 706 w 1247"/>
                  <a:gd name="T7" fmla="*/ 765 h 790"/>
                  <a:gd name="T8" fmla="*/ 649 w 1247"/>
                  <a:gd name="T9" fmla="*/ 729 h 790"/>
                  <a:gd name="T10" fmla="*/ 588 w 1247"/>
                  <a:gd name="T11" fmla="*/ 739 h 790"/>
                  <a:gd name="T12" fmla="*/ 559 w 1247"/>
                  <a:gd name="T13" fmla="*/ 757 h 790"/>
                  <a:gd name="T14" fmla="*/ 495 w 1247"/>
                  <a:gd name="T15" fmla="*/ 714 h 790"/>
                  <a:gd name="T16" fmla="*/ 502 w 1247"/>
                  <a:gd name="T17" fmla="*/ 635 h 790"/>
                  <a:gd name="T18" fmla="*/ 459 w 1247"/>
                  <a:gd name="T19" fmla="*/ 596 h 790"/>
                  <a:gd name="T20" fmla="*/ 384 w 1247"/>
                  <a:gd name="T21" fmla="*/ 625 h 790"/>
                  <a:gd name="T22" fmla="*/ 326 w 1247"/>
                  <a:gd name="T23" fmla="*/ 621 h 790"/>
                  <a:gd name="T24" fmla="*/ 294 w 1247"/>
                  <a:gd name="T25" fmla="*/ 628 h 790"/>
                  <a:gd name="T26" fmla="*/ 258 w 1247"/>
                  <a:gd name="T27" fmla="*/ 628 h 790"/>
                  <a:gd name="T28" fmla="*/ 226 w 1247"/>
                  <a:gd name="T29" fmla="*/ 610 h 790"/>
                  <a:gd name="T30" fmla="*/ 208 w 1247"/>
                  <a:gd name="T31" fmla="*/ 600 h 790"/>
                  <a:gd name="T32" fmla="*/ 158 w 1247"/>
                  <a:gd name="T33" fmla="*/ 574 h 790"/>
                  <a:gd name="T34" fmla="*/ 129 w 1247"/>
                  <a:gd name="T35" fmla="*/ 564 h 790"/>
                  <a:gd name="T36" fmla="*/ 108 w 1247"/>
                  <a:gd name="T37" fmla="*/ 553 h 790"/>
                  <a:gd name="T38" fmla="*/ 104 w 1247"/>
                  <a:gd name="T39" fmla="*/ 521 h 790"/>
                  <a:gd name="T40" fmla="*/ 119 w 1247"/>
                  <a:gd name="T41" fmla="*/ 517 h 790"/>
                  <a:gd name="T42" fmla="*/ 111 w 1247"/>
                  <a:gd name="T43" fmla="*/ 488 h 790"/>
                  <a:gd name="T44" fmla="*/ 133 w 1247"/>
                  <a:gd name="T45" fmla="*/ 463 h 790"/>
                  <a:gd name="T46" fmla="*/ 122 w 1247"/>
                  <a:gd name="T47" fmla="*/ 445 h 790"/>
                  <a:gd name="T48" fmla="*/ 86 w 1247"/>
                  <a:gd name="T49" fmla="*/ 456 h 790"/>
                  <a:gd name="T50" fmla="*/ 47 w 1247"/>
                  <a:gd name="T51" fmla="*/ 442 h 790"/>
                  <a:gd name="T52" fmla="*/ 33 w 1247"/>
                  <a:gd name="T53" fmla="*/ 420 h 790"/>
                  <a:gd name="T54" fmla="*/ 22 w 1247"/>
                  <a:gd name="T55" fmla="*/ 391 h 790"/>
                  <a:gd name="T56" fmla="*/ 40 w 1247"/>
                  <a:gd name="T57" fmla="*/ 334 h 790"/>
                  <a:gd name="T58" fmla="*/ 136 w 1247"/>
                  <a:gd name="T59" fmla="*/ 295 h 790"/>
                  <a:gd name="T60" fmla="*/ 176 w 1247"/>
                  <a:gd name="T61" fmla="*/ 219 h 790"/>
                  <a:gd name="T62" fmla="*/ 244 w 1247"/>
                  <a:gd name="T63" fmla="*/ 158 h 790"/>
                  <a:gd name="T64" fmla="*/ 319 w 1247"/>
                  <a:gd name="T65" fmla="*/ 148 h 790"/>
                  <a:gd name="T66" fmla="*/ 384 w 1247"/>
                  <a:gd name="T67" fmla="*/ 226 h 790"/>
                  <a:gd name="T68" fmla="*/ 477 w 1247"/>
                  <a:gd name="T69" fmla="*/ 280 h 790"/>
                  <a:gd name="T70" fmla="*/ 638 w 1247"/>
                  <a:gd name="T71" fmla="*/ 309 h 790"/>
                  <a:gd name="T72" fmla="*/ 760 w 1247"/>
                  <a:gd name="T73" fmla="*/ 273 h 790"/>
                  <a:gd name="T74" fmla="*/ 849 w 1247"/>
                  <a:gd name="T75" fmla="*/ 212 h 790"/>
                  <a:gd name="T76" fmla="*/ 910 w 1247"/>
                  <a:gd name="T77" fmla="*/ 151 h 790"/>
                  <a:gd name="T78" fmla="*/ 871 w 1247"/>
                  <a:gd name="T79" fmla="*/ 97 h 790"/>
                  <a:gd name="T80" fmla="*/ 950 w 1247"/>
                  <a:gd name="T81" fmla="*/ 51 h 790"/>
                  <a:gd name="T82" fmla="*/ 1018 w 1247"/>
                  <a:gd name="T83" fmla="*/ 0 h 790"/>
                  <a:gd name="T84" fmla="*/ 1079 w 1247"/>
                  <a:gd name="T85" fmla="*/ 47 h 790"/>
                  <a:gd name="T86" fmla="*/ 1157 w 1247"/>
                  <a:gd name="T87" fmla="*/ 122 h 790"/>
                  <a:gd name="T88" fmla="*/ 1236 w 1247"/>
                  <a:gd name="T89" fmla="*/ 137 h 790"/>
                  <a:gd name="T90" fmla="*/ 1186 w 1247"/>
                  <a:gd name="T91" fmla="*/ 219 h 790"/>
                  <a:gd name="T92" fmla="*/ 1114 w 1247"/>
                  <a:gd name="T93" fmla="*/ 302 h 790"/>
                  <a:gd name="T94" fmla="*/ 1014 w 1247"/>
                  <a:gd name="T95" fmla="*/ 356 h 790"/>
                  <a:gd name="T96" fmla="*/ 971 w 1247"/>
                  <a:gd name="T97" fmla="*/ 359 h 790"/>
                  <a:gd name="T98" fmla="*/ 946 w 1247"/>
                  <a:gd name="T99" fmla="*/ 348 h 790"/>
                  <a:gd name="T100" fmla="*/ 910 w 1247"/>
                  <a:gd name="T101" fmla="*/ 395 h 790"/>
                  <a:gd name="T102" fmla="*/ 971 w 1247"/>
                  <a:gd name="T103" fmla="*/ 406 h 790"/>
                  <a:gd name="T104" fmla="*/ 982 w 1247"/>
                  <a:gd name="T105" fmla="*/ 424 h 790"/>
                  <a:gd name="T106" fmla="*/ 935 w 1247"/>
                  <a:gd name="T107" fmla="*/ 460 h 790"/>
                  <a:gd name="T108" fmla="*/ 985 w 1247"/>
                  <a:gd name="T109" fmla="*/ 542 h 790"/>
                  <a:gd name="T110" fmla="*/ 982 w 1247"/>
                  <a:gd name="T111" fmla="*/ 553 h 790"/>
                  <a:gd name="T112" fmla="*/ 975 w 1247"/>
                  <a:gd name="T113" fmla="*/ 578 h 790"/>
                  <a:gd name="T114" fmla="*/ 978 w 1247"/>
                  <a:gd name="T115" fmla="*/ 603 h 790"/>
                  <a:gd name="T116" fmla="*/ 950 w 1247"/>
                  <a:gd name="T117" fmla="*/ 646 h 790"/>
                  <a:gd name="T118" fmla="*/ 935 w 1247"/>
                  <a:gd name="T119" fmla="*/ 678 h 790"/>
                  <a:gd name="T120" fmla="*/ 907 w 1247"/>
                  <a:gd name="T121" fmla="*/ 704 h 790"/>
                  <a:gd name="T122" fmla="*/ 871 w 1247"/>
                  <a:gd name="T123" fmla="*/ 732 h 790"/>
                  <a:gd name="T124" fmla="*/ 835 w 1247"/>
                  <a:gd name="T125" fmla="*/ 743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47" h="790">
                    <a:moveTo>
                      <a:pt x="835" y="743"/>
                    </a:moveTo>
                    <a:lnTo>
                      <a:pt x="831" y="747"/>
                    </a:lnTo>
                    <a:lnTo>
                      <a:pt x="831" y="743"/>
                    </a:lnTo>
                    <a:lnTo>
                      <a:pt x="831" y="743"/>
                    </a:lnTo>
                    <a:lnTo>
                      <a:pt x="831" y="743"/>
                    </a:lnTo>
                    <a:lnTo>
                      <a:pt x="828" y="743"/>
                    </a:lnTo>
                    <a:lnTo>
                      <a:pt x="828" y="743"/>
                    </a:lnTo>
                    <a:lnTo>
                      <a:pt x="828" y="743"/>
                    </a:lnTo>
                    <a:lnTo>
                      <a:pt x="828" y="743"/>
                    </a:lnTo>
                    <a:lnTo>
                      <a:pt x="828" y="747"/>
                    </a:lnTo>
                    <a:lnTo>
                      <a:pt x="828" y="747"/>
                    </a:lnTo>
                    <a:lnTo>
                      <a:pt x="821" y="747"/>
                    </a:lnTo>
                    <a:lnTo>
                      <a:pt x="821" y="747"/>
                    </a:lnTo>
                    <a:lnTo>
                      <a:pt x="821" y="743"/>
                    </a:lnTo>
                    <a:lnTo>
                      <a:pt x="821" y="743"/>
                    </a:lnTo>
                    <a:lnTo>
                      <a:pt x="817" y="739"/>
                    </a:lnTo>
                    <a:lnTo>
                      <a:pt x="813" y="739"/>
                    </a:lnTo>
                    <a:lnTo>
                      <a:pt x="813" y="736"/>
                    </a:lnTo>
                    <a:lnTo>
                      <a:pt x="813" y="739"/>
                    </a:lnTo>
                    <a:lnTo>
                      <a:pt x="813" y="747"/>
                    </a:lnTo>
                    <a:lnTo>
                      <a:pt x="813" y="747"/>
                    </a:lnTo>
                    <a:lnTo>
                      <a:pt x="813" y="750"/>
                    </a:lnTo>
                    <a:lnTo>
                      <a:pt x="810" y="750"/>
                    </a:lnTo>
                    <a:lnTo>
                      <a:pt x="810" y="750"/>
                    </a:lnTo>
                    <a:lnTo>
                      <a:pt x="806" y="747"/>
                    </a:lnTo>
                    <a:lnTo>
                      <a:pt x="803" y="743"/>
                    </a:lnTo>
                    <a:lnTo>
                      <a:pt x="803" y="739"/>
                    </a:lnTo>
                    <a:lnTo>
                      <a:pt x="803" y="747"/>
                    </a:lnTo>
                    <a:lnTo>
                      <a:pt x="803" y="750"/>
                    </a:lnTo>
                    <a:lnTo>
                      <a:pt x="803" y="750"/>
                    </a:lnTo>
                    <a:lnTo>
                      <a:pt x="803" y="754"/>
                    </a:lnTo>
                    <a:lnTo>
                      <a:pt x="799" y="757"/>
                    </a:lnTo>
                    <a:lnTo>
                      <a:pt x="799" y="754"/>
                    </a:lnTo>
                    <a:lnTo>
                      <a:pt x="792" y="757"/>
                    </a:lnTo>
                    <a:lnTo>
                      <a:pt x="788" y="757"/>
                    </a:lnTo>
                    <a:lnTo>
                      <a:pt x="785" y="761"/>
                    </a:lnTo>
                    <a:lnTo>
                      <a:pt x="785" y="761"/>
                    </a:lnTo>
                    <a:lnTo>
                      <a:pt x="781" y="757"/>
                    </a:lnTo>
                    <a:lnTo>
                      <a:pt x="778" y="761"/>
                    </a:lnTo>
                    <a:lnTo>
                      <a:pt x="774" y="765"/>
                    </a:lnTo>
                    <a:lnTo>
                      <a:pt x="770" y="765"/>
                    </a:lnTo>
                    <a:lnTo>
                      <a:pt x="767" y="765"/>
                    </a:lnTo>
                    <a:lnTo>
                      <a:pt x="763" y="765"/>
                    </a:lnTo>
                    <a:lnTo>
                      <a:pt x="760" y="765"/>
                    </a:lnTo>
                    <a:lnTo>
                      <a:pt x="756" y="768"/>
                    </a:lnTo>
                    <a:lnTo>
                      <a:pt x="753" y="768"/>
                    </a:lnTo>
                    <a:lnTo>
                      <a:pt x="749" y="768"/>
                    </a:lnTo>
                    <a:lnTo>
                      <a:pt x="745" y="779"/>
                    </a:lnTo>
                    <a:lnTo>
                      <a:pt x="749" y="783"/>
                    </a:lnTo>
                    <a:lnTo>
                      <a:pt x="749" y="786"/>
                    </a:lnTo>
                    <a:lnTo>
                      <a:pt x="749" y="790"/>
                    </a:lnTo>
                    <a:lnTo>
                      <a:pt x="742" y="790"/>
                    </a:lnTo>
                    <a:lnTo>
                      <a:pt x="738" y="790"/>
                    </a:lnTo>
                    <a:lnTo>
                      <a:pt x="735" y="779"/>
                    </a:lnTo>
                    <a:lnTo>
                      <a:pt x="731" y="775"/>
                    </a:lnTo>
                    <a:lnTo>
                      <a:pt x="731" y="775"/>
                    </a:lnTo>
                    <a:lnTo>
                      <a:pt x="735" y="765"/>
                    </a:lnTo>
                    <a:lnTo>
                      <a:pt x="735" y="765"/>
                    </a:lnTo>
                    <a:lnTo>
                      <a:pt x="731" y="765"/>
                    </a:lnTo>
                    <a:lnTo>
                      <a:pt x="727" y="768"/>
                    </a:lnTo>
                    <a:lnTo>
                      <a:pt x="724" y="768"/>
                    </a:lnTo>
                    <a:lnTo>
                      <a:pt x="724" y="765"/>
                    </a:lnTo>
                    <a:lnTo>
                      <a:pt x="720" y="765"/>
                    </a:lnTo>
                    <a:lnTo>
                      <a:pt x="713" y="761"/>
                    </a:lnTo>
                    <a:lnTo>
                      <a:pt x="713" y="761"/>
                    </a:lnTo>
                    <a:lnTo>
                      <a:pt x="710" y="761"/>
                    </a:lnTo>
                    <a:lnTo>
                      <a:pt x="710" y="765"/>
                    </a:lnTo>
                    <a:lnTo>
                      <a:pt x="706" y="765"/>
                    </a:lnTo>
                    <a:lnTo>
                      <a:pt x="706" y="768"/>
                    </a:lnTo>
                    <a:lnTo>
                      <a:pt x="706" y="765"/>
                    </a:lnTo>
                    <a:lnTo>
                      <a:pt x="702" y="765"/>
                    </a:lnTo>
                    <a:lnTo>
                      <a:pt x="699" y="765"/>
                    </a:lnTo>
                    <a:lnTo>
                      <a:pt x="695" y="765"/>
                    </a:lnTo>
                    <a:lnTo>
                      <a:pt x="688" y="765"/>
                    </a:lnTo>
                    <a:lnTo>
                      <a:pt x="684" y="765"/>
                    </a:lnTo>
                    <a:lnTo>
                      <a:pt x="684" y="761"/>
                    </a:lnTo>
                    <a:lnTo>
                      <a:pt x="674" y="757"/>
                    </a:lnTo>
                    <a:lnTo>
                      <a:pt x="674" y="754"/>
                    </a:lnTo>
                    <a:lnTo>
                      <a:pt x="670" y="747"/>
                    </a:lnTo>
                    <a:lnTo>
                      <a:pt x="674" y="739"/>
                    </a:lnTo>
                    <a:lnTo>
                      <a:pt x="670" y="739"/>
                    </a:lnTo>
                    <a:lnTo>
                      <a:pt x="663" y="736"/>
                    </a:lnTo>
                    <a:lnTo>
                      <a:pt x="659" y="736"/>
                    </a:lnTo>
                    <a:lnTo>
                      <a:pt x="652" y="732"/>
                    </a:lnTo>
                    <a:lnTo>
                      <a:pt x="649" y="729"/>
                    </a:lnTo>
                    <a:lnTo>
                      <a:pt x="641" y="729"/>
                    </a:lnTo>
                    <a:lnTo>
                      <a:pt x="641" y="729"/>
                    </a:lnTo>
                    <a:lnTo>
                      <a:pt x="638" y="732"/>
                    </a:lnTo>
                    <a:lnTo>
                      <a:pt x="634" y="736"/>
                    </a:lnTo>
                    <a:lnTo>
                      <a:pt x="627" y="739"/>
                    </a:lnTo>
                    <a:lnTo>
                      <a:pt x="627" y="739"/>
                    </a:lnTo>
                    <a:lnTo>
                      <a:pt x="624" y="739"/>
                    </a:lnTo>
                    <a:lnTo>
                      <a:pt x="620" y="739"/>
                    </a:lnTo>
                    <a:lnTo>
                      <a:pt x="616" y="743"/>
                    </a:lnTo>
                    <a:lnTo>
                      <a:pt x="613" y="739"/>
                    </a:lnTo>
                    <a:lnTo>
                      <a:pt x="609" y="743"/>
                    </a:lnTo>
                    <a:lnTo>
                      <a:pt x="606" y="739"/>
                    </a:lnTo>
                    <a:lnTo>
                      <a:pt x="606" y="739"/>
                    </a:lnTo>
                    <a:lnTo>
                      <a:pt x="599" y="743"/>
                    </a:lnTo>
                    <a:lnTo>
                      <a:pt x="599" y="743"/>
                    </a:lnTo>
                    <a:lnTo>
                      <a:pt x="595" y="739"/>
                    </a:lnTo>
                    <a:lnTo>
                      <a:pt x="588" y="739"/>
                    </a:lnTo>
                    <a:lnTo>
                      <a:pt x="588" y="739"/>
                    </a:lnTo>
                    <a:lnTo>
                      <a:pt x="588" y="739"/>
                    </a:lnTo>
                    <a:lnTo>
                      <a:pt x="584" y="743"/>
                    </a:lnTo>
                    <a:lnTo>
                      <a:pt x="584" y="743"/>
                    </a:lnTo>
                    <a:lnTo>
                      <a:pt x="584" y="747"/>
                    </a:lnTo>
                    <a:lnTo>
                      <a:pt x="581" y="743"/>
                    </a:lnTo>
                    <a:lnTo>
                      <a:pt x="581" y="743"/>
                    </a:lnTo>
                    <a:lnTo>
                      <a:pt x="573" y="743"/>
                    </a:lnTo>
                    <a:lnTo>
                      <a:pt x="570" y="747"/>
                    </a:lnTo>
                    <a:lnTo>
                      <a:pt x="570" y="750"/>
                    </a:lnTo>
                    <a:lnTo>
                      <a:pt x="570" y="757"/>
                    </a:lnTo>
                    <a:lnTo>
                      <a:pt x="573" y="761"/>
                    </a:lnTo>
                    <a:lnTo>
                      <a:pt x="573" y="768"/>
                    </a:lnTo>
                    <a:lnTo>
                      <a:pt x="570" y="768"/>
                    </a:lnTo>
                    <a:lnTo>
                      <a:pt x="563" y="772"/>
                    </a:lnTo>
                    <a:lnTo>
                      <a:pt x="563" y="761"/>
                    </a:lnTo>
                    <a:lnTo>
                      <a:pt x="559" y="757"/>
                    </a:lnTo>
                    <a:lnTo>
                      <a:pt x="556" y="757"/>
                    </a:lnTo>
                    <a:lnTo>
                      <a:pt x="552" y="765"/>
                    </a:lnTo>
                    <a:lnTo>
                      <a:pt x="545" y="765"/>
                    </a:lnTo>
                    <a:lnTo>
                      <a:pt x="538" y="757"/>
                    </a:lnTo>
                    <a:lnTo>
                      <a:pt x="534" y="754"/>
                    </a:lnTo>
                    <a:lnTo>
                      <a:pt x="530" y="750"/>
                    </a:lnTo>
                    <a:lnTo>
                      <a:pt x="523" y="750"/>
                    </a:lnTo>
                    <a:lnTo>
                      <a:pt x="523" y="743"/>
                    </a:lnTo>
                    <a:lnTo>
                      <a:pt x="527" y="732"/>
                    </a:lnTo>
                    <a:lnTo>
                      <a:pt x="520" y="729"/>
                    </a:lnTo>
                    <a:lnTo>
                      <a:pt x="516" y="725"/>
                    </a:lnTo>
                    <a:lnTo>
                      <a:pt x="516" y="718"/>
                    </a:lnTo>
                    <a:lnTo>
                      <a:pt x="513" y="714"/>
                    </a:lnTo>
                    <a:lnTo>
                      <a:pt x="513" y="711"/>
                    </a:lnTo>
                    <a:lnTo>
                      <a:pt x="505" y="711"/>
                    </a:lnTo>
                    <a:lnTo>
                      <a:pt x="498" y="711"/>
                    </a:lnTo>
                    <a:lnTo>
                      <a:pt x="495" y="714"/>
                    </a:lnTo>
                    <a:lnTo>
                      <a:pt x="491" y="718"/>
                    </a:lnTo>
                    <a:lnTo>
                      <a:pt x="487" y="718"/>
                    </a:lnTo>
                    <a:lnTo>
                      <a:pt x="491" y="711"/>
                    </a:lnTo>
                    <a:lnTo>
                      <a:pt x="495" y="707"/>
                    </a:lnTo>
                    <a:lnTo>
                      <a:pt x="491" y="700"/>
                    </a:lnTo>
                    <a:lnTo>
                      <a:pt x="495" y="696"/>
                    </a:lnTo>
                    <a:lnTo>
                      <a:pt x="495" y="689"/>
                    </a:lnTo>
                    <a:lnTo>
                      <a:pt x="498" y="686"/>
                    </a:lnTo>
                    <a:lnTo>
                      <a:pt x="502" y="682"/>
                    </a:lnTo>
                    <a:lnTo>
                      <a:pt x="502" y="682"/>
                    </a:lnTo>
                    <a:lnTo>
                      <a:pt x="505" y="675"/>
                    </a:lnTo>
                    <a:lnTo>
                      <a:pt x="509" y="668"/>
                    </a:lnTo>
                    <a:lnTo>
                      <a:pt x="509" y="664"/>
                    </a:lnTo>
                    <a:lnTo>
                      <a:pt x="513" y="653"/>
                    </a:lnTo>
                    <a:lnTo>
                      <a:pt x="513" y="646"/>
                    </a:lnTo>
                    <a:lnTo>
                      <a:pt x="509" y="635"/>
                    </a:lnTo>
                    <a:lnTo>
                      <a:pt x="502" y="635"/>
                    </a:lnTo>
                    <a:lnTo>
                      <a:pt x="502" y="632"/>
                    </a:lnTo>
                    <a:lnTo>
                      <a:pt x="498" y="625"/>
                    </a:lnTo>
                    <a:lnTo>
                      <a:pt x="495" y="621"/>
                    </a:lnTo>
                    <a:lnTo>
                      <a:pt x="491" y="617"/>
                    </a:lnTo>
                    <a:lnTo>
                      <a:pt x="487" y="617"/>
                    </a:lnTo>
                    <a:lnTo>
                      <a:pt x="487" y="621"/>
                    </a:lnTo>
                    <a:lnTo>
                      <a:pt x="484" y="621"/>
                    </a:lnTo>
                    <a:lnTo>
                      <a:pt x="484" y="617"/>
                    </a:lnTo>
                    <a:lnTo>
                      <a:pt x="480" y="614"/>
                    </a:lnTo>
                    <a:lnTo>
                      <a:pt x="473" y="614"/>
                    </a:lnTo>
                    <a:lnTo>
                      <a:pt x="470" y="614"/>
                    </a:lnTo>
                    <a:lnTo>
                      <a:pt x="462" y="614"/>
                    </a:lnTo>
                    <a:lnTo>
                      <a:pt x="466" y="607"/>
                    </a:lnTo>
                    <a:lnTo>
                      <a:pt x="466" y="603"/>
                    </a:lnTo>
                    <a:lnTo>
                      <a:pt x="459" y="603"/>
                    </a:lnTo>
                    <a:lnTo>
                      <a:pt x="459" y="600"/>
                    </a:lnTo>
                    <a:lnTo>
                      <a:pt x="459" y="596"/>
                    </a:lnTo>
                    <a:lnTo>
                      <a:pt x="455" y="592"/>
                    </a:lnTo>
                    <a:lnTo>
                      <a:pt x="452" y="592"/>
                    </a:lnTo>
                    <a:lnTo>
                      <a:pt x="444" y="596"/>
                    </a:lnTo>
                    <a:lnTo>
                      <a:pt x="441" y="596"/>
                    </a:lnTo>
                    <a:lnTo>
                      <a:pt x="434" y="596"/>
                    </a:lnTo>
                    <a:lnTo>
                      <a:pt x="430" y="596"/>
                    </a:lnTo>
                    <a:lnTo>
                      <a:pt x="427" y="596"/>
                    </a:lnTo>
                    <a:lnTo>
                      <a:pt x="427" y="596"/>
                    </a:lnTo>
                    <a:lnTo>
                      <a:pt x="423" y="596"/>
                    </a:lnTo>
                    <a:lnTo>
                      <a:pt x="419" y="600"/>
                    </a:lnTo>
                    <a:lnTo>
                      <a:pt x="416" y="603"/>
                    </a:lnTo>
                    <a:lnTo>
                      <a:pt x="409" y="610"/>
                    </a:lnTo>
                    <a:lnTo>
                      <a:pt x="405" y="610"/>
                    </a:lnTo>
                    <a:lnTo>
                      <a:pt x="398" y="617"/>
                    </a:lnTo>
                    <a:lnTo>
                      <a:pt x="394" y="617"/>
                    </a:lnTo>
                    <a:lnTo>
                      <a:pt x="391" y="621"/>
                    </a:lnTo>
                    <a:lnTo>
                      <a:pt x="384" y="625"/>
                    </a:lnTo>
                    <a:lnTo>
                      <a:pt x="376" y="628"/>
                    </a:lnTo>
                    <a:lnTo>
                      <a:pt x="369" y="628"/>
                    </a:lnTo>
                    <a:lnTo>
                      <a:pt x="369" y="628"/>
                    </a:lnTo>
                    <a:lnTo>
                      <a:pt x="369" y="628"/>
                    </a:lnTo>
                    <a:lnTo>
                      <a:pt x="362" y="625"/>
                    </a:lnTo>
                    <a:lnTo>
                      <a:pt x="362" y="625"/>
                    </a:lnTo>
                    <a:lnTo>
                      <a:pt x="362" y="625"/>
                    </a:lnTo>
                    <a:lnTo>
                      <a:pt x="355" y="625"/>
                    </a:lnTo>
                    <a:lnTo>
                      <a:pt x="355" y="625"/>
                    </a:lnTo>
                    <a:lnTo>
                      <a:pt x="348" y="625"/>
                    </a:lnTo>
                    <a:lnTo>
                      <a:pt x="344" y="625"/>
                    </a:lnTo>
                    <a:lnTo>
                      <a:pt x="341" y="621"/>
                    </a:lnTo>
                    <a:lnTo>
                      <a:pt x="341" y="621"/>
                    </a:lnTo>
                    <a:lnTo>
                      <a:pt x="341" y="617"/>
                    </a:lnTo>
                    <a:lnTo>
                      <a:pt x="337" y="617"/>
                    </a:lnTo>
                    <a:lnTo>
                      <a:pt x="333" y="617"/>
                    </a:lnTo>
                    <a:lnTo>
                      <a:pt x="326" y="621"/>
                    </a:lnTo>
                    <a:lnTo>
                      <a:pt x="323" y="625"/>
                    </a:lnTo>
                    <a:lnTo>
                      <a:pt x="319" y="628"/>
                    </a:lnTo>
                    <a:lnTo>
                      <a:pt x="312" y="635"/>
                    </a:lnTo>
                    <a:lnTo>
                      <a:pt x="312" y="639"/>
                    </a:lnTo>
                    <a:lnTo>
                      <a:pt x="308" y="639"/>
                    </a:lnTo>
                    <a:lnTo>
                      <a:pt x="308" y="639"/>
                    </a:lnTo>
                    <a:lnTo>
                      <a:pt x="308" y="639"/>
                    </a:lnTo>
                    <a:lnTo>
                      <a:pt x="308" y="635"/>
                    </a:lnTo>
                    <a:lnTo>
                      <a:pt x="308" y="632"/>
                    </a:lnTo>
                    <a:lnTo>
                      <a:pt x="308" y="628"/>
                    </a:lnTo>
                    <a:lnTo>
                      <a:pt x="308" y="625"/>
                    </a:lnTo>
                    <a:lnTo>
                      <a:pt x="308" y="625"/>
                    </a:lnTo>
                    <a:lnTo>
                      <a:pt x="305" y="621"/>
                    </a:lnTo>
                    <a:lnTo>
                      <a:pt x="305" y="625"/>
                    </a:lnTo>
                    <a:lnTo>
                      <a:pt x="301" y="625"/>
                    </a:lnTo>
                    <a:lnTo>
                      <a:pt x="298" y="625"/>
                    </a:lnTo>
                    <a:lnTo>
                      <a:pt x="294" y="628"/>
                    </a:lnTo>
                    <a:lnTo>
                      <a:pt x="294" y="628"/>
                    </a:lnTo>
                    <a:lnTo>
                      <a:pt x="294" y="625"/>
                    </a:lnTo>
                    <a:lnTo>
                      <a:pt x="290" y="628"/>
                    </a:lnTo>
                    <a:lnTo>
                      <a:pt x="287" y="628"/>
                    </a:lnTo>
                    <a:lnTo>
                      <a:pt x="287" y="628"/>
                    </a:lnTo>
                    <a:lnTo>
                      <a:pt x="280" y="628"/>
                    </a:lnTo>
                    <a:lnTo>
                      <a:pt x="280" y="628"/>
                    </a:lnTo>
                    <a:lnTo>
                      <a:pt x="276" y="628"/>
                    </a:lnTo>
                    <a:lnTo>
                      <a:pt x="276" y="628"/>
                    </a:lnTo>
                    <a:lnTo>
                      <a:pt x="273" y="628"/>
                    </a:lnTo>
                    <a:lnTo>
                      <a:pt x="269" y="625"/>
                    </a:lnTo>
                    <a:lnTo>
                      <a:pt x="265" y="625"/>
                    </a:lnTo>
                    <a:lnTo>
                      <a:pt x="262" y="625"/>
                    </a:lnTo>
                    <a:lnTo>
                      <a:pt x="262" y="628"/>
                    </a:lnTo>
                    <a:lnTo>
                      <a:pt x="262" y="628"/>
                    </a:lnTo>
                    <a:lnTo>
                      <a:pt x="258" y="625"/>
                    </a:lnTo>
                    <a:lnTo>
                      <a:pt x="258" y="628"/>
                    </a:lnTo>
                    <a:lnTo>
                      <a:pt x="255" y="625"/>
                    </a:lnTo>
                    <a:lnTo>
                      <a:pt x="255" y="625"/>
                    </a:lnTo>
                    <a:lnTo>
                      <a:pt x="251" y="628"/>
                    </a:lnTo>
                    <a:lnTo>
                      <a:pt x="251" y="625"/>
                    </a:lnTo>
                    <a:lnTo>
                      <a:pt x="247" y="625"/>
                    </a:lnTo>
                    <a:lnTo>
                      <a:pt x="247" y="621"/>
                    </a:lnTo>
                    <a:lnTo>
                      <a:pt x="244" y="621"/>
                    </a:lnTo>
                    <a:lnTo>
                      <a:pt x="244" y="621"/>
                    </a:lnTo>
                    <a:lnTo>
                      <a:pt x="240" y="621"/>
                    </a:lnTo>
                    <a:lnTo>
                      <a:pt x="233" y="617"/>
                    </a:lnTo>
                    <a:lnTo>
                      <a:pt x="233" y="614"/>
                    </a:lnTo>
                    <a:lnTo>
                      <a:pt x="233" y="610"/>
                    </a:lnTo>
                    <a:lnTo>
                      <a:pt x="233" y="610"/>
                    </a:lnTo>
                    <a:lnTo>
                      <a:pt x="233" y="610"/>
                    </a:lnTo>
                    <a:lnTo>
                      <a:pt x="230" y="610"/>
                    </a:lnTo>
                    <a:lnTo>
                      <a:pt x="226" y="610"/>
                    </a:lnTo>
                    <a:lnTo>
                      <a:pt x="226" y="610"/>
                    </a:lnTo>
                    <a:lnTo>
                      <a:pt x="222" y="610"/>
                    </a:lnTo>
                    <a:lnTo>
                      <a:pt x="219" y="610"/>
                    </a:lnTo>
                    <a:lnTo>
                      <a:pt x="219" y="610"/>
                    </a:lnTo>
                    <a:lnTo>
                      <a:pt x="219" y="607"/>
                    </a:lnTo>
                    <a:lnTo>
                      <a:pt x="215" y="607"/>
                    </a:lnTo>
                    <a:lnTo>
                      <a:pt x="215" y="607"/>
                    </a:lnTo>
                    <a:lnTo>
                      <a:pt x="215" y="607"/>
                    </a:lnTo>
                    <a:lnTo>
                      <a:pt x="215" y="603"/>
                    </a:lnTo>
                    <a:lnTo>
                      <a:pt x="215" y="600"/>
                    </a:lnTo>
                    <a:lnTo>
                      <a:pt x="215" y="596"/>
                    </a:lnTo>
                    <a:lnTo>
                      <a:pt x="215" y="596"/>
                    </a:lnTo>
                    <a:lnTo>
                      <a:pt x="212" y="596"/>
                    </a:lnTo>
                    <a:lnTo>
                      <a:pt x="212" y="596"/>
                    </a:lnTo>
                    <a:lnTo>
                      <a:pt x="208" y="596"/>
                    </a:lnTo>
                    <a:lnTo>
                      <a:pt x="208" y="596"/>
                    </a:lnTo>
                    <a:lnTo>
                      <a:pt x="208" y="600"/>
                    </a:lnTo>
                    <a:lnTo>
                      <a:pt x="208" y="600"/>
                    </a:lnTo>
                    <a:lnTo>
                      <a:pt x="204" y="600"/>
                    </a:lnTo>
                    <a:lnTo>
                      <a:pt x="204" y="600"/>
                    </a:lnTo>
                    <a:lnTo>
                      <a:pt x="201" y="600"/>
                    </a:lnTo>
                    <a:lnTo>
                      <a:pt x="201" y="600"/>
                    </a:lnTo>
                    <a:lnTo>
                      <a:pt x="197" y="600"/>
                    </a:lnTo>
                    <a:lnTo>
                      <a:pt x="197" y="592"/>
                    </a:lnTo>
                    <a:lnTo>
                      <a:pt x="197" y="589"/>
                    </a:lnTo>
                    <a:lnTo>
                      <a:pt x="190" y="585"/>
                    </a:lnTo>
                    <a:lnTo>
                      <a:pt x="187" y="585"/>
                    </a:lnTo>
                    <a:lnTo>
                      <a:pt x="183" y="582"/>
                    </a:lnTo>
                    <a:lnTo>
                      <a:pt x="179" y="578"/>
                    </a:lnTo>
                    <a:lnTo>
                      <a:pt x="179" y="578"/>
                    </a:lnTo>
                    <a:lnTo>
                      <a:pt x="172" y="574"/>
                    </a:lnTo>
                    <a:lnTo>
                      <a:pt x="165" y="574"/>
                    </a:lnTo>
                    <a:lnTo>
                      <a:pt x="165" y="574"/>
                    </a:lnTo>
                    <a:lnTo>
                      <a:pt x="158" y="574"/>
                    </a:lnTo>
                    <a:lnTo>
                      <a:pt x="158" y="574"/>
                    </a:lnTo>
                    <a:lnTo>
                      <a:pt x="158" y="574"/>
                    </a:lnTo>
                    <a:lnTo>
                      <a:pt x="158" y="574"/>
                    </a:lnTo>
                    <a:lnTo>
                      <a:pt x="154" y="578"/>
                    </a:lnTo>
                    <a:lnTo>
                      <a:pt x="158" y="578"/>
                    </a:lnTo>
                    <a:lnTo>
                      <a:pt x="154" y="578"/>
                    </a:lnTo>
                    <a:lnTo>
                      <a:pt x="154" y="578"/>
                    </a:lnTo>
                    <a:lnTo>
                      <a:pt x="151" y="574"/>
                    </a:lnTo>
                    <a:lnTo>
                      <a:pt x="151" y="574"/>
                    </a:lnTo>
                    <a:lnTo>
                      <a:pt x="151" y="574"/>
                    </a:lnTo>
                    <a:lnTo>
                      <a:pt x="144" y="571"/>
                    </a:lnTo>
                    <a:lnTo>
                      <a:pt x="144" y="571"/>
                    </a:lnTo>
                    <a:lnTo>
                      <a:pt x="140" y="571"/>
                    </a:lnTo>
                    <a:lnTo>
                      <a:pt x="140" y="571"/>
                    </a:lnTo>
                    <a:lnTo>
                      <a:pt x="136" y="567"/>
                    </a:lnTo>
                    <a:lnTo>
                      <a:pt x="133" y="564"/>
                    </a:lnTo>
                    <a:lnTo>
                      <a:pt x="129" y="564"/>
                    </a:lnTo>
                    <a:lnTo>
                      <a:pt x="129" y="564"/>
                    </a:lnTo>
                    <a:lnTo>
                      <a:pt x="129" y="560"/>
                    </a:lnTo>
                    <a:lnTo>
                      <a:pt x="129" y="560"/>
                    </a:lnTo>
                    <a:lnTo>
                      <a:pt x="126" y="560"/>
                    </a:lnTo>
                    <a:lnTo>
                      <a:pt x="126" y="560"/>
                    </a:lnTo>
                    <a:lnTo>
                      <a:pt x="126" y="560"/>
                    </a:lnTo>
                    <a:lnTo>
                      <a:pt x="122" y="560"/>
                    </a:lnTo>
                    <a:lnTo>
                      <a:pt x="122" y="560"/>
                    </a:lnTo>
                    <a:lnTo>
                      <a:pt x="122" y="557"/>
                    </a:lnTo>
                    <a:lnTo>
                      <a:pt x="119" y="557"/>
                    </a:lnTo>
                    <a:lnTo>
                      <a:pt x="119" y="557"/>
                    </a:lnTo>
                    <a:lnTo>
                      <a:pt x="119" y="557"/>
                    </a:lnTo>
                    <a:lnTo>
                      <a:pt x="115" y="557"/>
                    </a:lnTo>
                    <a:lnTo>
                      <a:pt x="111" y="557"/>
                    </a:lnTo>
                    <a:lnTo>
                      <a:pt x="111" y="560"/>
                    </a:lnTo>
                    <a:lnTo>
                      <a:pt x="108" y="557"/>
                    </a:lnTo>
                    <a:lnTo>
                      <a:pt x="108" y="557"/>
                    </a:lnTo>
                    <a:lnTo>
                      <a:pt x="108" y="553"/>
                    </a:lnTo>
                    <a:lnTo>
                      <a:pt x="108" y="553"/>
                    </a:lnTo>
                    <a:lnTo>
                      <a:pt x="104" y="549"/>
                    </a:lnTo>
                    <a:lnTo>
                      <a:pt x="104" y="549"/>
                    </a:lnTo>
                    <a:lnTo>
                      <a:pt x="104" y="549"/>
                    </a:lnTo>
                    <a:lnTo>
                      <a:pt x="104" y="546"/>
                    </a:lnTo>
                    <a:lnTo>
                      <a:pt x="104" y="542"/>
                    </a:lnTo>
                    <a:lnTo>
                      <a:pt x="104" y="542"/>
                    </a:lnTo>
                    <a:lnTo>
                      <a:pt x="104" y="539"/>
                    </a:lnTo>
                    <a:lnTo>
                      <a:pt x="104" y="539"/>
                    </a:lnTo>
                    <a:lnTo>
                      <a:pt x="104" y="535"/>
                    </a:lnTo>
                    <a:lnTo>
                      <a:pt x="101" y="531"/>
                    </a:lnTo>
                    <a:lnTo>
                      <a:pt x="97" y="528"/>
                    </a:lnTo>
                    <a:lnTo>
                      <a:pt x="97" y="524"/>
                    </a:lnTo>
                    <a:lnTo>
                      <a:pt x="97" y="524"/>
                    </a:lnTo>
                    <a:lnTo>
                      <a:pt x="97" y="521"/>
                    </a:lnTo>
                    <a:lnTo>
                      <a:pt x="101" y="521"/>
                    </a:lnTo>
                    <a:lnTo>
                      <a:pt x="104" y="521"/>
                    </a:lnTo>
                    <a:lnTo>
                      <a:pt x="104" y="521"/>
                    </a:lnTo>
                    <a:lnTo>
                      <a:pt x="104" y="524"/>
                    </a:lnTo>
                    <a:lnTo>
                      <a:pt x="104" y="524"/>
                    </a:lnTo>
                    <a:lnTo>
                      <a:pt x="108" y="524"/>
                    </a:lnTo>
                    <a:lnTo>
                      <a:pt x="108" y="528"/>
                    </a:lnTo>
                    <a:lnTo>
                      <a:pt x="111" y="528"/>
                    </a:lnTo>
                    <a:lnTo>
                      <a:pt x="111" y="524"/>
                    </a:lnTo>
                    <a:lnTo>
                      <a:pt x="111" y="524"/>
                    </a:lnTo>
                    <a:lnTo>
                      <a:pt x="111" y="524"/>
                    </a:lnTo>
                    <a:lnTo>
                      <a:pt x="115" y="524"/>
                    </a:lnTo>
                    <a:lnTo>
                      <a:pt x="115" y="521"/>
                    </a:lnTo>
                    <a:lnTo>
                      <a:pt x="115" y="521"/>
                    </a:lnTo>
                    <a:lnTo>
                      <a:pt x="119" y="524"/>
                    </a:lnTo>
                    <a:lnTo>
                      <a:pt x="119" y="524"/>
                    </a:lnTo>
                    <a:lnTo>
                      <a:pt x="122" y="521"/>
                    </a:lnTo>
                    <a:lnTo>
                      <a:pt x="122" y="517"/>
                    </a:lnTo>
                    <a:lnTo>
                      <a:pt x="119" y="517"/>
                    </a:lnTo>
                    <a:lnTo>
                      <a:pt x="119" y="513"/>
                    </a:lnTo>
                    <a:lnTo>
                      <a:pt x="119" y="510"/>
                    </a:lnTo>
                    <a:lnTo>
                      <a:pt x="119" y="510"/>
                    </a:lnTo>
                    <a:lnTo>
                      <a:pt x="119" y="510"/>
                    </a:lnTo>
                    <a:lnTo>
                      <a:pt x="115" y="506"/>
                    </a:lnTo>
                    <a:lnTo>
                      <a:pt x="111" y="506"/>
                    </a:lnTo>
                    <a:lnTo>
                      <a:pt x="111" y="506"/>
                    </a:lnTo>
                    <a:lnTo>
                      <a:pt x="108" y="503"/>
                    </a:lnTo>
                    <a:lnTo>
                      <a:pt x="108" y="499"/>
                    </a:lnTo>
                    <a:lnTo>
                      <a:pt x="111" y="499"/>
                    </a:lnTo>
                    <a:lnTo>
                      <a:pt x="108" y="496"/>
                    </a:lnTo>
                    <a:lnTo>
                      <a:pt x="108" y="496"/>
                    </a:lnTo>
                    <a:lnTo>
                      <a:pt x="111" y="496"/>
                    </a:lnTo>
                    <a:lnTo>
                      <a:pt x="108" y="492"/>
                    </a:lnTo>
                    <a:lnTo>
                      <a:pt x="108" y="488"/>
                    </a:lnTo>
                    <a:lnTo>
                      <a:pt x="108" y="488"/>
                    </a:lnTo>
                    <a:lnTo>
                      <a:pt x="111" y="488"/>
                    </a:lnTo>
                    <a:lnTo>
                      <a:pt x="111" y="488"/>
                    </a:lnTo>
                    <a:lnTo>
                      <a:pt x="119" y="488"/>
                    </a:lnTo>
                    <a:lnTo>
                      <a:pt x="119" y="488"/>
                    </a:lnTo>
                    <a:lnTo>
                      <a:pt x="119" y="488"/>
                    </a:lnTo>
                    <a:lnTo>
                      <a:pt x="122" y="485"/>
                    </a:lnTo>
                    <a:lnTo>
                      <a:pt x="122" y="481"/>
                    </a:lnTo>
                    <a:lnTo>
                      <a:pt x="126" y="478"/>
                    </a:lnTo>
                    <a:lnTo>
                      <a:pt x="126" y="478"/>
                    </a:lnTo>
                    <a:lnTo>
                      <a:pt x="126" y="478"/>
                    </a:lnTo>
                    <a:lnTo>
                      <a:pt x="126" y="478"/>
                    </a:lnTo>
                    <a:lnTo>
                      <a:pt x="126" y="478"/>
                    </a:lnTo>
                    <a:lnTo>
                      <a:pt x="126" y="474"/>
                    </a:lnTo>
                    <a:lnTo>
                      <a:pt x="129" y="474"/>
                    </a:lnTo>
                    <a:lnTo>
                      <a:pt x="129" y="470"/>
                    </a:lnTo>
                    <a:lnTo>
                      <a:pt x="129" y="470"/>
                    </a:lnTo>
                    <a:lnTo>
                      <a:pt x="133" y="467"/>
                    </a:lnTo>
                    <a:lnTo>
                      <a:pt x="133" y="463"/>
                    </a:lnTo>
                    <a:lnTo>
                      <a:pt x="136" y="460"/>
                    </a:lnTo>
                    <a:lnTo>
                      <a:pt x="136" y="460"/>
                    </a:lnTo>
                    <a:lnTo>
                      <a:pt x="136" y="456"/>
                    </a:lnTo>
                    <a:lnTo>
                      <a:pt x="136" y="456"/>
                    </a:lnTo>
                    <a:lnTo>
                      <a:pt x="136" y="452"/>
                    </a:lnTo>
                    <a:lnTo>
                      <a:pt x="133" y="452"/>
                    </a:lnTo>
                    <a:lnTo>
                      <a:pt x="133" y="456"/>
                    </a:lnTo>
                    <a:lnTo>
                      <a:pt x="129" y="456"/>
                    </a:lnTo>
                    <a:lnTo>
                      <a:pt x="129" y="456"/>
                    </a:lnTo>
                    <a:lnTo>
                      <a:pt x="129" y="452"/>
                    </a:lnTo>
                    <a:lnTo>
                      <a:pt x="126" y="452"/>
                    </a:lnTo>
                    <a:lnTo>
                      <a:pt x="126" y="452"/>
                    </a:lnTo>
                    <a:lnTo>
                      <a:pt x="126" y="452"/>
                    </a:lnTo>
                    <a:lnTo>
                      <a:pt x="122" y="452"/>
                    </a:lnTo>
                    <a:lnTo>
                      <a:pt x="122" y="449"/>
                    </a:lnTo>
                    <a:lnTo>
                      <a:pt x="122" y="445"/>
                    </a:lnTo>
                    <a:lnTo>
                      <a:pt x="122" y="445"/>
                    </a:lnTo>
                    <a:lnTo>
                      <a:pt x="122" y="445"/>
                    </a:lnTo>
                    <a:lnTo>
                      <a:pt x="119" y="445"/>
                    </a:lnTo>
                    <a:lnTo>
                      <a:pt x="119" y="445"/>
                    </a:lnTo>
                    <a:lnTo>
                      <a:pt x="119" y="445"/>
                    </a:lnTo>
                    <a:lnTo>
                      <a:pt x="115" y="442"/>
                    </a:lnTo>
                    <a:lnTo>
                      <a:pt x="115" y="442"/>
                    </a:lnTo>
                    <a:lnTo>
                      <a:pt x="111" y="445"/>
                    </a:lnTo>
                    <a:lnTo>
                      <a:pt x="111" y="445"/>
                    </a:lnTo>
                    <a:lnTo>
                      <a:pt x="108" y="445"/>
                    </a:lnTo>
                    <a:lnTo>
                      <a:pt x="104" y="445"/>
                    </a:lnTo>
                    <a:lnTo>
                      <a:pt x="101" y="449"/>
                    </a:lnTo>
                    <a:lnTo>
                      <a:pt x="97" y="449"/>
                    </a:lnTo>
                    <a:lnTo>
                      <a:pt x="93" y="452"/>
                    </a:lnTo>
                    <a:lnTo>
                      <a:pt x="90" y="452"/>
                    </a:lnTo>
                    <a:lnTo>
                      <a:pt x="90" y="452"/>
                    </a:lnTo>
                    <a:lnTo>
                      <a:pt x="86" y="456"/>
                    </a:lnTo>
                    <a:lnTo>
                      <a:pt x="86" y="456"/>
                    </a:lnTo>
                    <a:lnTo>
                      <a:pt x="83" y="456"/>
                    </a:lnTo>
                    <a:lnTo>
                      <a:pt x="83" y="456"/>
                    </a:lnTo>
                    <a:lnTo>
                      <a:pt x="79" y="456"/>
                    </a:lnTo>
                    <a:lnTo>
                      <a:pt x="76" y="452"/>
                    </a:lnTo>
                    <a:lnTo>
                      <a:pt x="72" y="452"/>
                    </a:lnTo>
                    <a:lnTo>
                      <a:pt x="68" y="452"/>
                    </a:lnTo>
                    <a:lnTo>
                      <a:pt x="65" y="449"/>
                    </a:lnTo>
                    <a:lnTo>
                      <a:pt x="61" y="449"/>
                    </a:lnTo>
                    <a:lnTo>
                      <a:pt x="61" y="445"/>
                    </a:lnTo>
                    <a:lnTo>
                      <a:pt x="61" y="445"/>
                    </a:lnTo>
                    <a:lnTo>
                      <a:pt x="58" y="445"/>
                    </a:lnTo>
                    <a:lnTo>
                      <a:pt x="58" y="445"/>
                    </a:lnTo>
                    <a:lnTo>
                      <a:pt x="54" y="445"/>
                    </a:lnTo>
                    <a:lnTo>
                      <a:pt x="54" y="445"/>
                    </a:lnTo>
                    <a:lnTo>
                      <a:pt x="50" y="445"/>
                    </a:lnTo>
                    <a:lnTo>
                      <a:pt x="50" y="442"/>
                    </a:lnTo>
                    <a:lnTo>
                      <a:pt x="47" y="442"/>
                    </a:lnTo>
                    <a:lnTo>
                      <a:pt x="47" y="442"/>
                    </a:lnTo>
                    <a:lnTo>
                      <a:pt x="47" y="438"/>
                    </a:lnTo>
                    <a:lnTo>
                      <a:pt x="47" y="438"/>
                    </a:lnTo>
                    <a:lnTo>
                      <a:pt x="47" y="438"/>
                    </a:lnTo>
                    <a:lnTo>
                      <a:pt x="47" y="438"/>
                    </a:lnTo>
                    <a:lnTo>
                      <a:pt x="47" y="435"/>
                    </a:lnTo>
                    <a:lnTo>
                      <a:pt x="47" y="435"/>
                    </a:lnTo>
                    <a:lnTo>
                      <a:pt x="47" y="431"/>
                    </a:lnTo>
                    <a:lnTo>
                      <a:pt x="47" y="431"/>
                    </a:lnTo>
                    <a:lnTo>
                      <a:pt x="43" y="427"/>
                    </a:lnTo>
                    <a:lnTo>
                      <a:pt x="40" y="424"/>
                    </a:lnTo>
                    <a:lnTo>
                      <a:pt x="40" y="424"/>
                    </a:lnTo>
                    <a:lnTo>
                      <a:pt x="36" y="427"/>
                    </a:lnTo>
                    <a:lnTo>
                      <a:pt x="36" y="427"/>
                    </a:lnTo>
                    <a:lnTo>
                      <a:pt x="36" y="420"/>
                    </a:lnTo>
                    <a:lnTo>
                      <a:pt x="36" y="420"/>
                    </a:lnTo>
                    <a:lnTo>
                      <a:pt x="33" y="420"/>
                    </a:lnTo>
                    <a:lnTo>
                      <a:pt x="29" y="420"/>
                    </a:lnTo>
                    <a:lnTo>
                      <a:pt x="29" y="420"/>
                    </a:lnTo>
                    <a:lnTo>
                      <a:pt x="25" y="420"/>
                    </a:lnTo>
                    <a:lnTo>
                      <a:pt x="22" y="420"/>
                    </a:lnTo>
                    <a:lnTo>
                      <a:pt x="22" y="420"/>
                    </a:lnTo>
                    <a:lnTo>
                      <a:pt x="18" y="417"/>
                    </a:lnTo>
                    <a:lnTo>
                      <a:pt x="18" y="417"/>
                    </a:lnTo>
                    <a:lnTo>
                      <a:pt x="18" y="417"/>
                    </a:lnTo>
                    <a:lnTo>
                      <a:pt x="18" y="413"/>
                    </a:lnTo>
                    <a:lnTo>
                      <a:pt x="22" y="413"/>
                    </a:lnTo>
                    <a:lnTo>
                      <a:pt x="22" y="413"/>
                    </a:lnTo>
                    <a:lnTo>
                      <a:pt x="25" y="413"/>
                    </a:lnTo>
                    <a:lnTo>
                      <a:pt x="22" y="413"/>
                    </a:lnTo>
                    <a:lnTo>
                      <a:pt x="25" y="413"/>
                    </a:lnTo>
                    <a:lnTo>
                      <a:pt x="25" y="413"/>
                    </a:lnTo>
                    <a:lnTo>
                      <a:pt x="25" y="402"/>
                    </a:lnTo>
                    <a:lnTo>
                      <a:pt x="22" y="391"/>
                    </a:lnTo>
                    <a:lnTo>
                      <a:pt x="22" y="388"/>
                    </a:lnTo>
                    <a:lnTo>
                      <a:pt x="22" y="384"/>
                    </a:lnTo>
                    <a:lnTo>
                      <a:pt x="15" y="381"/>
                    </a:lnTo>
                    <a:lnTo>
                      <a:pt x="7" y="384"/>
                    </a:lnTo>
                    <a:lnTo>
                      <a:pt x="4" y="381"/>
                    </a:lnTo>
                    <a:lnTo>
                      <a:pt x="0" y="377"/>
                    </a:lnTo>
                    <a:lnTo>
                      <a:pt x="0" y="370"/>
                    </a:lnTo>
                    <a:lnTo>
                      <a:pt x="4" y="359"/>
                    </a:lnTo>
                    <a:lnTo>
                      <a:pt x="4" y="352"/>
                    </a:lnTo>
                    <a:lnTo>
                      <a:pt x="7" y="348"/>
                    </a:lnTo>
                    <a:lnTo>
                      <a:pt x="18" y="341"/>
                    </a:lnTo>
                    <a:lnTo>
                      <a:pt x="22" y="341"/>
                    </a:lnTo>
                    <a:lnTo>
                      <a:pt x="22" y="341"/>
                    </a:lnTo>
                    <a:lnTo>
                      <a:pt x="25" y="338"/>
                    </a:lnTo>
                    <a:lnTo>
                      <a:pt x="29" y="338"/>
                    </a:lnTo>
                    <a:lnTo>
                      <a:pt x="36" y="334"/>
                    </a:lnTo>
                    <a:lnTo>
                      <a:pt x="40" y="334"/>
                    </a:lnTo>
                    <a:lnTo>
                      <a:pt x="40" y="341"/>
                    </a:lnTo>
                    <a:lnTo>
                      <a:pt x="47" y="341"/>
                    </a:lnTo>
                    <a:lnTo>
                      <a:pt x="50" y="338"/>
                    </a:lnTo>
                    <a:lnTo>
                      <a:pt x="54" y="341"/>
                    </a:lnTo>
                    <a:lnTo>
                      <a:pt x="61" y="338"/>
                    </a:lnTo>
                    <a:lnTo>
                      <a:pt x="61" y="330"/>
                    </a:lnTo>
                    <a:lnTo>
                      <a:pt x="65" y="327"/>
                    </a:lnTo>
                    <a:lnTo>
                      <a:pt x="72" y="323"/>
                    </a:lnTo>
                    <a:lnTo>
                      <a:pt x="79" y="323"/>
                    </a:lnTo>
                    <a:lnTo>
                      <a:pt x="90" y="323"/>
                    </a:lnTo>
                    <a:lnTo>
                      <a:pt x="93" y="320"/>
                    </a:lnTo>
                    <a:lnTo>
                      <a:pt x="97" y="316"/>
                    </a:lnTo>
                    <a:lnTo>
                      <a:pt x="101" y="313"/>
                    </a:lnTo>
                    <a:lnTo>
                      <a:pt x="115" y="305"/>
                    </a:lnTo>
                    <a:lnTo>
                      <a:pt x="129" y="302"/>
                    </a:lnTo>
                    <a:lnTo>
                      <a:pt x="133" y="298"/>
                    </a:lnTo>
                    <a:lnTo>
                      <a:pt x="136" y="295"/>
                    </a:lnTo>
                    <a:lnTo>
                      <a:pt x="136" y="284"/>
                    </a:lnTo>
                    <a:lnTo>
                      <a:pt x="136" y="280"/>
                    </a:lnTo>
                    <a:lnTo>
                      <a:pt x="140" y="277"/>
                    </a:lnTo>
                    <a:lnTo>
                      <a:pt x="140" y="273"/>
                    </a:lnTo>
                    <a:lnTo>
                      <a:pt x="144" y="270"/>
                    </a:lnTo>
                    <a:lnTo>
                      <a:pt x="144" y="266"/>
                    </a:lnTo>
                    <a:lnTo>
                      <a:pt x="140" y="259"/>
                    </a:lnTo>
                    <a:lnTo>
                      <a:pt x="136" y="252"/>
                    </a:lnTo>
                    <a:lnTo>
                      <a:pt x="136" y="248"/>
                    </a:lnTo>
                    <a:lnTo>
                      <a:pt x="133" y="237"/>
                    </a:lnTo>
                    <a:lnTo>
                      <a:pt x="133" y="230"/>
                    </a:lnTo>
                    <a:lnTo>
                      <a:pt x="129" y="230"/>
                    </a:lnTo>
                    <a:lnTo>
                      <a:pt x="133" y="226"/>
                    </a:lnTo>
                    <a:lnTo>
                      <a:pt x="140" y="223"/>
                    </a:lnTo>
                    <a:lnTo>
                      <a:pt x="147" y="223"/>
                    </a:lnTo>
                    <a:lnTo>
                      <a:pt x="154" y="219"/>
                    </a:lnTo>
                    <a:lnTo>
                      <a:pt x="176" y="219"/>
                    </a:lnTo>
                    <a:lnTo>
                      <a:pt x="179" y="219"/>
                    </a:lnTo>
                    <a:lnTo>
                      <a:pt x="176" y="212"/>
                    </a:lnTo>
                    <a:lnTo>
                      <a:pt x="176" y="209"/>
                    </a:lnTo>
                    <a:lnTo>
                      <a:pt x="176" y="201"/>
                    </a:lnTo>
                    <a:lnTo>
                      <a:pt x="179" y="194"/>
                    </a:lnTo>
                    <a:lnTo>
                      <a:pt x="183" y="183"/>
                    </a:lnTo>
                    <a:lnTo>
                      <a:pt x="187" y="176"/>
                    </a:lnTo>
                    <a:lnTo>
                      <a:pt x="190" y="169"/>
                    </a:lnTo>
                    <a:lnTo>
                      <a:pt x="197" y="169"/>
                    </a:lnTo>
                    <a:lnTo>
                      <a:pt x="201" y="173"/>
                    </a:lnTo>
                    <a:lnTo>
                      <a:pt x="208" y="173"/>
                    </a:lnTo>
                    <a:lnTo>
                      <a:pt x="222" y="173"/>
                    </a:lnTo>
                    <a:lnTo>
                      <a:pt x="226" y="176"/>
                    </a:lnTo>
                    <a:lnTo>
                      <a:pt x="230" y="176"/>
                    </a:lnTo>
                    <a:lnTo>
                      <a:pt x="233" y="173"/>
                    </a:lnTo>
                    <a:lnTo>
                      <a:pt x="244" y="173"/>
                    </a:lnTo>
                    <a:lnTo>
                      <a:pt x="244" y="158"/>
                    </a:lnTo>
                    <a:lnTo>
                      <a:pt x="244" y="151"/>
                    </a:lnTo>
                    <a:lnTo>
                      <a:pt x="244" y="144"/>
                    </a:lnTo>
                    <a:lnTo>
                      <a:pt x="247" y="137"/>
                    </a:lnTo>
                    <a:lnTo>
                      <a:pt x="255" y="137"/>
                    </a:lnTo>
                    <a:lnTo>
                      <a:pt x="262" y="137"/>
                    </a:lnTo>
                    <a:lnTo>
                      <a:pt x="269" y="130"/>
                    </a:lnTo>
                    <a:lnTo>
                      <a:pt x="273" y="126"/>
                    </a:lnTo>
                    <a:lnTo>
                      <a:pt x="280" y="126"/>
                    </a:lnTo>
                    <a:lnTo>
                      <a:pt x="287" y="122"/>
                    </a:lnTo>
                    <a:lnTo>
                      <a:pt x="290" y="122"/>
                    </a:lnTo>
                    <a:lnTo>
                      <a:pt x="290" y="122"/>
                    </a:lnTo>
                    <a:lnTo>
                      <a:pt x="290" y="126"/>
                    </a:lnTo>
                    <a:lnTo>
                      <a:pt x="294" y="133"/>
                    </a:lnTo>
                    <a:lnTo>
                      <a:pt x="305" y="144"/>
                    </a:lnTo>
                    <a:lnTo>
                      <a:pt x="308" y="148"/>
                    </a:lnTo>
                    <a:lnTo>
                      <a:pt x="316" y="151"/>
                    </a:lnTo>
                    <a:lnTo>
                      <a:pt x="319" y="148"/>
                    </a:lnTo>
                    <a:lnTo>
                      <a:pt x="323" y="151"/>
                    </a:lnTo>
                    <a:lnTo>
                      <a:pt x="330" y="151"/>
                    </a:lnTo>
                    <a:lnTo>
                      <a:pt x="333" y="155"/>
                    </a:lnTo>
                    <a:lnTo>
                      <a:pt x="337" y="158"/>
                    </a:lnTo>
                    <a:lnTo>
                      <a:pt x="341" y="165"/>
                    </a:lnTo>
                    <a:lnTo>
                      <a:pt x="344" y="173"/>
                    </a:lnTo>
                    <a:lnTo>
                      <a:pt x="348" y="183"/>
                    </a:lnTo>
                    <a:lnTo>
                      <a:pt x="351" y="194"/>
                    </a:lnTo>
                    <a:lnTo>
                      <a:pt x="351" y="201"/>
                    </a:lnTo>
                    <a:lnTo>
                      <a:pt x="351" y="205"/>
                    </a:lnTo>
                    <a:lnTo>
                      <a:pt x="348" y="212"/>
                    </a:lnTo>
                    <a:lnTo>
                      <a:pt x="348" y="216"/>
                    </a:lnTo>
                    <a:lnTo>
                      <a:pt x="351" y="219"/>
                    </a:lnTo>
                    <a:lnTo>
                      <a:pt x="355" y="219"/>
                    </a:lnTo>
                    <a:lnTo>
                      <a:pt x="366" y="223"/>
                    </a:lnTo>
                    <a:lnTo>
                      <a:pt x="380" y="226"/>
                    </a:lnTo>
                    <a:lnTo>
                      <a:pt x="384" y="226"/>
                    </a:lnTo>
                    <a:lnTo>
                      <a:pt x="387" y="223"/>
                    </a:lnTo>
                    <a:lnTo>
                      <a:pt x="394" y="223"/>
                    </a:lnTo>
                    <a:lnTo>
                      <a:pt x="398" y="226"/>
                    </a:lnTo>
                    <a:lnTo>
                      <a:pt x="409" y="230"/>
                    </a:lnTo>
                    <a:lnTo>
                      <a:pt x="412" y="234"/>
                    </a:lnTo>
                    <a:lnTo>
                      <a:pt x="419" y="234"/>
                    </a:lnTo>
                    <a:lnTo>
                      <a:pt x="434" y="237"/>
                    </a:lnTo>
                    <a:lnTo>
                      <a:pt x="437" y="241"/>
                    </a:lnTo>
                    <a:lnTo>
                      <a:pt x="441" y="241"/>
                    </a:lnTo>
                    <a:lnTo>
                      <a:pt x="444" y="248"/>
                    </a:lnTo>
                    <a:lnTo>
                      <a:pt x="448" y="252"/>
                    </a:lnTo>
                    <a:lnTo>
                      <a:pt x="452" y="259"/>
                    </a:lnTo>
                    <a:lnTo>
                      <a:pt x="455" y="266"/>
                    </a:lnTo>
                    <a:lnTo>
                      <a:pt x="462" y="270"/>
                    </a:lnTo>
                    <a:lnTo>
                      <a:pt x="466" y="277"/>
                    </a:lnTo>
                    <a:lnTo>
                      <a:pt x="473" y="280"/>
                    </a:lnTo>
                    <a:lnTo>
                      <a:pt x="477" y="280"/>
                    </a:lnTo>
                    <a:lnTo>
                      <a:pt x="484" y="280"/>
                    </a:lnTo>
                    <a:lnTo>
                      <a:pt x="541" y="280"/>
                    </a:lnTo>
                    <a:lnTo>
                      <a:pt x="545" y="277"/>
                    </a:lnTo>
                    <a:lnTo>
                      <a:pt x="552" y="280"/>
                    </a:lnTo>
                    <a:lnTo>
                      <a:pt x="566" y="284"/>
                    </a:lnTo>
                    <a:lnTo>
                      <a:pt x="570" y="284"/>
                    </a:lnTo>
                    <a:lnTo>
                      <a:pt x="573" y="287"/>
                    </a:lnTo>
                    <a:lnTo>
                      <a:pt x="577" y="291"/>
                    </a:lnTo>
                    <a:lnTo>
                      <a:pt x="588" y="295"/>
                    </a:lnTo>
                    <a:lnTo>
                      <a:pt x="599" y="298"/>
                    </a:lnTo>
                    <a:lnTo>
                      <a:pt x="606" y="302"/>
                    </a:lnTo>
                    <a:lnTo>
                      <a:pt x="613" y="305"/>
                    </a:lnTo>
                    <a:lnTo>
                      <a:pt x="624" y="305"/>
                    </a:lnTo>
                    <a:lnTo>
                      <a:pt x="627" y="305"/>
                    </a:lnTo>
                    <a:lnTo>
                      <a:pt x="631" y="309"/>
                    </a:lnTo>
                    <a:lnTo>
                      <a:pt x="634" y="309"/>
                    </a:lnTo>
                    <a:lnTo>
                      <a:pt x="638" y="309"/>
                    </a:lnTo>
                    <a:lnTo>
                      <a:pt x="645" y="305"/>
                    </a:lnTo>
                    <a:lnTo>
                      <a:pt x="656" y="302"/>
                    </a:lnTo>
                    <a:lnTo>
                      <a:pt x="663" y="298"/>
                    </a:lnTo>
                    <a:lnTo>
                      <a:pt x="667" y="298"/>
                    </a:lnTo>
                    <a:lnTo>
                      <a:pt x="670" y="295"/>
                    </a:lnTo>
                    <a:lnTo>
                      <a:pt x="674" y="295"/>
                    </a:lnTo>
                    <a:lnTo>
                      <a:pt x="688" y="291"/>
                    </a:lnTo>
                    <a:lnTo>
                      <a:pt x="692" y="287"/>
                    </a:lnTo>
                    <a:lnTo>
                      <a:pt x="702" y="291"/>
                    </a:lnTo>
                    <a:lnTo>
                      <a:pt x="710" y="287"/>
                    </a:lnTo>
                    <a:lnTo>
                      <a:pt x="720" y="291"/>
                    </a:lnTo>
                    <a:lnTo>
                      <a:pt x="720" y="291"/>
                    </a:lnTo>
                    <a:lnTo>
                      <a:pt x="731" y="287"/>
                    </a:lnTo>
                    <a:lnTo>
                      <a:pt x="742" y="284"/>
                    </a:lnTo>
                    <a:lnTo>
                      <a:pt x="749" y="284"/>
                    </a:lnTo>
                    <a:lnTo>
                      <a:pt x="756" y="277"/>
                    </a:lnTo>
                    <a:lnTo>
                      <a:pt x="760" y="273"/>
                    </a:lnTo>
                    <a:lnTo>
                      <a:pt x="781" y="255"/>
                    </a:lnTo>
                    <a:lnTo>
                      <a:pt x="778" y="252"/>
                    </a:lnTo>
                    <a:lnTo>
                      <a:pt x="770" y="241"/>
                    </a:lnTo>
                    <a:lnTo>
                      <a:pt x="774" y="237"/>
                    </a:lnTo>
                    <a:lnTo>
                      <a:pt x="778" y="230"/>
                    </a:lnTo>
                    <a:lnTo>
                      <a:pt x="781" y="226"/>
                    </a:lnTo>
                    <a:lnTo>
                      <a:pt x="788" y="223"/>
                    </a:lnTo>
                    <a:lnTo>
                      <a:pt x="796" y="226"/>
                    </a:lnTo>
                    <a:lnTo>
                      <a:pt x="799" y="230"/>
                    </a:lnTo>
                    <a:lnTo>
                      <a:pt x="806" y="230"/>
                    </a:lnTo>
                    <a:lnTo>
                      <a:pt x="813" y="230"/>
                    </a:lnTo>
                    <a:lnTo>
                      <a:pt x="824" y="226"/>
                    </a:lnTo>
                    <a:lnTo>
                      <a:pt x="831" y="219"/>
                    </a:lnTo>
                    <a:lnTo>
                      <a:pt x="839" y="212"/>
                    </a:lnTo>
                    <a:lnTo>
                      <a:pt x="842" y="212"/>
                    </a:lnTo>
                    <a:lnTo>
                      <a:pt x="846" y="212"/>
                    </a:lnTo>
                    <a:lnTo>
                      <a:pt x="849" y="212"/>
                    </a:lnTo>
                    <a:lnTo>
                      <a:pt x="856" y="209"/>
                    </a:lnTo>
                    <a:lnTo>
                      <a:pt x="874" y="191"/>
                    </a:lnTo>
                    <a:lnTo>
                      <a:pt x="881" y="183"/>
                    </a:lnTo>
                    <a:lnTo>
                      <a:pt x="889" y="183"/>
                    </a:lnTo>
                    <a:lnTo>
                      <a:pt x="899" y="183"/>
                    </a:lnTo>
                    <a:lnTo>
                      <a:pt x="907" y="183"/>
                    </a:lnTo>
                    <a:lnTo>
                      <a:pt x="917" y="180"/>
                    </a:lnTo>
                    <a:lnTo>
                      <a:pt x="924" y="183"/>
                    </a:lnTo>
                    <a:lnTo>
                      <a:pt x="932" y="183"/>
                    </a:lnTo>
                    <a:lnTo>
                      <a:pt x="935" y="180"/>
                    </a:lnTo>
                    <a:lnTo>
                      <a:pt x="932" y="176"/>
                    </a:lnTo>
                    <a:lnTo>
                      <a:pt x="928" y="173"/>
                    </a:lnTo>
                    <a:lnTo>
                      <a:pt x="928" y="173"/>
                    </a:lnTo>
                    <a:lnTo>
                      <a:pt x="928" y="165"/>
                    </a:lnTo>
                    <a:lnTo>
                      <a:pt x="924" y="162"/>
                    </a:lnTo>
                    <a:lnTo>
                      <a:pt x="914" y="155"/>
                    </a:lnTo>
                    <a:lnTo>
                      <a:pt x="910" y="151"/>
                    </a:lnTo>
                    <a:lnTo>
                      <a:pt x="907" y="148"/>
                    </a:lnTo>
                    <a:lnTo>
                      <a:pt x="899" y="151"/>
                    </a:lnTo>
                    <a:lnTo>
                      <a:pt x="892" y="158"/>
                    </a:lnTo>
                    <a:lnTo>
                      <a:pt x="881" y="158"/>
                    </a:lnTo>
                    <a:lnTo>
                      <a:pt x="871" y="158"/>
                    </a:lnTo>
                    <a:lnTo>
                      <a:pt x="856" y="158"/>
                    </a:lnTo>
                    <a:lnTo>
                      <a:pt x="853" y="151"/>
                    </a:lnTo>
                    <a:lnTo>
                      <a:pt x="853" y="144"/>
                    </a:lnTo>
                    <a:lnTo>
                      <a:pt x="853" y="137"/>
                    </a:lnTo>
                    <a:lnTo>
                      <a:pt x="856" y="133"/>
                    </a:lnTo>
                    <a:lnTo>
                      <a:pt x="856" y="126"/>
                    </a:lnTo>
                    <a:lnTo>
                      <a:pt x="856" y="122"/>
                    </a:lnTo>
                    <a:lnTo>
                      <a:pt x="856" y="115"/>
                    </a:lnTo>
                    <a:lnTo>
                      <a:pt x="856" y="115"/>
                    </a:lnTo>
                    <a:lnTo>
                      <a:pt x="860" y="108"/>
                    </a:lnTo>
                    <a:lnTo>
                      <a:pt x="867" y="101"/>
                    </a:lnTo>
                    <a:lnTo>
                      <a:pt x="871" y="97"/>
                    </a:lnTo>
                    <a:lnTo>
                      <a:pt x="871" y="97"/>
                    </a:lnTo>
                    <a:lnTo>
                      <a:pt x="874" y="97"/>
                    </a:lnTo>
                    <a:lnTo>
                      <a:pt x="878" y="101"/>
                    </a:lnTo>
                    <a:lnTo>
                      <a:pt x="892" y="104"/>
                    </a:lnTo>
                    <a:lnTo>
                      <a:pt x="899" y="108"/>
                    </a:lnTo>
                    <a:lnTo>
                      <a:pt x="907" y="104"/>
                    </a:lnTo>
                    <a:lnTo>
                      <a:pt x="910" y="101"/>
                    </a:lnTo>
                    <a:lnTo>
                      <a:pt x="928" y="94"/>
                    </a:lnTo>
                    <a:lnTo>
                      <a:pt x="928" y="90"/>
                    </a:lnTo>
                    <a:lnTo>
                      <a:pt x="928" y="87"/>
                    </a:lnTo>
                    <a:lnTo>
                      <a:pt x="932" y="83"/>
                    </a:lnTo>
                    <a:lnTo>
                      <a:pt x="935" y="79"/>
                    </a:lnTo>
                    <a:lnTo>
                      <a:pt x="935" y="76"/>
                    </a:lnTo>
                    <a:lnTo>
                      <a:pt x="939" y="65"/>
                    </a:lnTo>
                    <a:lnTo>
                      <a:pt x="942" y="58"/>
                    </a:lnTo>
                    <a:lnTo>
                      <a:pt x="942" y="54"/>
                    </a:lnTo>
                    <a:lnTo>
                      <a:pt x="950" y="51"/>
                    </a:lnTo>
                    <a:lnTo>
                      <a:pt x="960" y="43"/>
                    </a:lnTo>
                    <a:lnTo>
                      <a:pt x="960" y="40"/>
                    </a:lnTo>
                    <a:lnTo>
                      <a:pt x="957" y="36"/>
                    </a:lnTo>
                    <a:lnTo>
                      <a:pt x="957" y="29"/>
                    </a:lnTo>
                    <a:lnTo>
                      <a:pt x="957" y="29"/>
                    </a:lnTo>
                    <a:lnTo>
                      <a:pt x="953" y="29"/>
                    </a:lnTo>
                    <a:lnTo>
                      <a:pt x="946" y="29"/>
                    </a:lnTo>
                    <a:lnTo>
                      <a:pt x="942" y="29"/>
                    </a:lnTo>
                    <a:lnTo>
                      <a:pt x="946" y="26"/>
                    </a:lnTo>
                    <a:lnTo>
                      <a:pt x="953" y="18"/>
                    </a:lnTo>
                    <a:lnTo>
                      <a:pt x="957" y="15"/>
                    </a:lnTo>
                    <a:lnTo>
                      <a:pt x="964" y="11"/>
                    </a:lnTo>
                    <a:lnTo>
                      <a:pt x="975" y="8"/>
                    </a:lnTo>
                    <a:lnTo>
                      <a:pt x="993" y="4"/>
                    </a:lnTo>
                    <a:lnTo>
                      <a:pt x="1000" y="4"/>
                    </a:lnTo>
                    <a:lnTo>
                      <a:pt x="1014" y="0"/>
                    </a:lnTo>
                    <a:lnTo>
                      <a:pt x="1018" y="0"/>
                    </a:lnTo>
                    <a:lnTo>
                      <a:pt x="1025" y="4"/>
                    </a:lnTo>
                    <a:lnTo>
                      <a:pt x="1032" y="8"/>
                    </a:lnTo>
                    <a:lnTo>
                      <a:pt x="1036" y="11"/>
                    </a:lnTo>
                    <a:lnTo>
                      <a:pt x="1043" y="11"/>
                    </a:lnTo>
                    <a:lnTo>
                      <a:pt x="1050" y="11"/>
                    </a:lnTo>
                    <a:lnTo>
                      <a:pt x="1053" y="15"/>
                    </a:lnTo>
                    <a:lnTo>
                      <a:pt x="1061" y="15"/>
                    </a:lnTo>
                    <a:lnTo>
                      <a:pt x="1061" y="18"/>
                    </a:lnTo>
                    <a:lnTo>
                      <a:pt x="1068" y="26"/>
                    </a:lnTo>
                    <a:lnTo>
                      <a:pt x="1068" y="29"/>
                    </a:lnTo>
                    <a:lnTo>
                      <a:pt x="1071" y="29"/>
                    </a:lnTo>
                    <a:lnTo>
                      <a:pt x="1075" y="33"/>
                    </a:lnTo>
                    <a:lnTo>
                      <a:pt x="1075" y="36"/>
                    </a:lnTo>
                    <a:lnTo>
                      <a:pt x="1075" y="33"/>
                    </a:lnTo>
                    <a:lnTo>
                      <a:pt x="1075" y="36"/>
                    </a:lnTo>
                    <a:lnTo>
                      <a:pt x="1079" y="43"/>
                    </a:lnTo>
                    <a:lnTo>
                      <a:pt x="1079" y="47"/>
                    </a:lnTo>
                    <a:lnTo>
                      <a:pt x="1082" y="54"/>
                    </a:lnTo>
                    <a:lnTo>
                      <a:pt x="1082" y="58"/>
                    </a:lnTo>
                    <a:lnTo>
                      <a:pt x="1089" y="72"/>
                    </a:lnTo>
                    <a:lnTo>
                      <a:pt x="1093" y="87"/>
                    </a:lnTo>
                    <a:lnTo>
                      <a:pt x="1096" y="90"/>
                    </a:lnTo>
                    <a:lnTo>
                      <a:pt x="1096" y="94"/>
                    </a:lnTo>
                    <a:lnTo>
                      <a:pt x="1096" y="94"/>
                    </a:lnTo>
                    <a:lnTo>
                      <a:pt x="1096" y="97"/>
                    </a:lnTo>
                    <a:lnTo>
                      <a:pt x="1096" y="104"/>
                    </a:lnTo>
                    <a:lnTo>
                      <a:pt x="1104" y="108"/>
                    </a:lnTo>
                    <a:lnTo>
                      <a:pt x="1111" y="108"/>
                    </a:lnTo>
                    <a:lnTo>
                      <a:pt x="1118" y="108"/>
                    </a:lnTo>
                    <a:lnTo>
                      <a:pt x="1125" y="108"/>
                    </a:lnTo>
                    <a:lnTo>
                      <a:pt x="1132" y="108"/>
                    </a:lnTo>
                    <a:lnTo>
                      <a:pt x="1139" y="112"/>
                    </a:lnTo>
                    <a:lnTo>
                      <a:pt x="1150" y="122"/>
                    </a:lnTo>
                    <a:lnTo>
                      <a:pt x="1157" y="122"/>
                    </a:lnTo>
                    <a:lnTo>
                      <a:pt x="1161" y="122"/>
                    </a:lnTo>
                    <a:lnTo>
                      <a:pt x="1161" y="126"/>
                    </a:lnTo>
                    <a:lnTo>
                      <a:pt x="1161" y="130"/>
                    </a:lnTo>
                    <a:lnTo>
                      <a:pt x="1161" y="126"/>
                    </a:lnTo>
                    <a:lnTo>
                      <a:pt x="1164" y="133"/>
                    </a:lnTo>
                    <a:lnTo>
                      <a:pt x="1164" y="137"/>
                    </a:lnTo>
                    <a:lnTo>
                      <a:pt x="1164" y="140"/>
                    </a:lnTo>
                    <a:lnTo>
                      <a:pt x="1164" y="148"/>
                    </a:lnTo>
                    <a:lnTo>
                      <a:pt x="1168" y="151"/>
                    </a:lnTo>
                    <a:lnTo>
                      <a:pt x="1172" y="155"/>
                    </a:lnTo>
                    <a:lnTo>
                      <a:pt x="1179" y="155"/>
                    </a:lnTo>
                    <a:lnTo>
                      <a:pt x="1186" y="158"/>
                    </a:lnTo>
                    <a:lnTo>
                      <a:pt x="1193" y="155"/>
                    </a:lnTo>
                    <a:lnTo>
                      <a:pt x="1204" y="151"/>
                    </a:lnTo>
                    <a:lnTo>
                      <a:pt x="1215" y="144"/>
                    </a:lnTo>
                    <a:lnTo>
                      <a:pt x="1222" y="144"/>
                    </a:lnTo>
                    <a:lnTo>
                      <a:pt x="1236" y="137"/>
                    </a:lnTo>
                    <a:lnTo>
                      <a:pt x="1247" y="137"/>
                    </a:lnTo>
                    <a:lnTo>
                      <a:pt x="1247" y="137"/>
                    </a:lnTo>
                    <a:lnTo>
                      <a:pt x="1243" y="140"/>
                    </a:lnTo>
                    <a:lnTo>
                      <a:pt x="1243" y="148"/>
                    </a:lnTo>
                    <a:lnTo>
                      <a:pt x="1247" y="151"/>
                    </a:lnTo>
                    <a:lnTo>
                      <a:pt x="1247" y="158"/>
                    </a:lnTo>
                    <a:lnTo>
                      <a:pt x="1240" y="162"/>
                    </a:lnTo>
                    <a:lnTo>
                      <a:pt x="1236" y="165"/>
                    </a:lnTo>
                    <a:lnTo>
                      <a:pt x="1236" y="173"/>
                    </a:lnTo>
                    <a:lnTo>
                      <a:pt x="1229" y="183"/>
                    </a:lnTo>
                    <a:lnTo>
                      <a:pt x="1225" y="198"/>
                    </a:lnTo>
                    <a:lnTo>
                      <a:pt x="1218" y="209"/>
                    </a:lnTo>
                    <a:lnTo>
                      <a:pt x="1215" y="216"/>
                    </a:lnTo>
                    <a:lnTo>
                      <a:pt x="1211" y="223"/>
                    </a:lnTo>
                    <a:lnTo>
                      <a:pt x="1207" y="226"/>
                    </a:lnTo>
                    <a:lnTo>
                      <a:pt x="1207" y="223"/>
                    </a:lnTo>
                    <a:lnTo>
                      <a:pt x="1186" y="219"/>
                    </a:lnTo>
                    <a:lnTo>
                      <a:pt x="1182" y="223"/>
                    </a:lnTo>
                    <a:lnTo>
                      <a:pt x="1168" y="234"/>
                    </a:lnTo>
                    <a:lnTo>
                      <a:pt x="1172" y="237"/>
                    </a:lnTo>
                    <a:lnTo>
                      <a:pt x="1175" y="248"/>
                    </a:lnTo>
                    <a:lnTo>
                      <a:pt x="1175" y="266"/>
                    </a:lnTo>
                    <a:lnTo>
                      <a:pt x="1168" y="273"/>
                    </a:lnTo>
                    <a:lnTo>
                      <a:pt x="1161" y="280"/>
                    </a:lnTo>
                    <a:lnTo>
                      <a:pt x="1161" y="287"/>
                    </a:lnTo>
                    <a:lnTo>
                      <a:pt x="1157" y="284"/>
                    </a:lnTo>
                    <a:lnTo>
                      <a:pt x="1154" y="280"/>
                    </a:lnTo>
                    <a:lnTo>
                      <a:pt x="1150" y="277"/>
                    </a:lnTo>
                    <a:lnTo>
                      <a:pt x="1147" y="280"/>
                    </a:lnTo>
                    <a:lnTo>
                      <a:pt x="1143" y="287"/>
                    </a:lnTo>
                    <a:lnTo>
                      <a:pt x="1139" y="291"/>
                    </a:lnTo>
                    <a:lnTo>
                      <a:pt x="1129" y="298"/>
                    </a:lnTo>
                    <a:lnTo>
                      <a:pt x="1121" y="302"/>
                    </a:lnTo>
                    <a:lnTo>
                      <a:pt x="1114" y="302"/>
                    </a:lnTo>
                    <a:lnTo>
                      <a:pt x="1111" y="305"/>
                    </a:lnTo>
                    <a:lnTo>
                      <a:pt x="1114" y="316"/>
                    </a:lnTo>
                    <a:lnTo>
                      <a:pt x="1096" y="316"/>
                    </a:lnTo>
                    <a:lnTo>
                      <a:pt x="1093" y="313"/>
                    </a:lnTo>
                    <a:lnTo>
                      <a:pt x="1086" y="313"/>
                    </a:lnTo>
                    <a:lnTo>
                      <a:pt x="1082" y="316"/>
                    </a:lnTo>
                    <a:lnTo>
                      <a:pt x="1071" y="323"/>
                    </a:lnTo>
                    <a:lnTo>
                      <a:pt x="1064" y="330"/>
                    </a:lnTo>
                    <a:lnTo>
                      <a:pt x="1050" y="338"/>
                    </a:lnTo>
                    <a:lnTo>
                      <a:pt x="1046" y="338"/>
                    </a:lnTo>
                    <a:lnTo>
                      <a:pt x="1036" y="352"/>
                    </a:lnTo>
                    <a:lnTo>
                      <a:pt x="1036" y="352"/>
                    </a:lnTo>
                    <a:lnTo>
                      <a:pt x="1032" y="352"/>
                    </a:lnTo>
                    <a:lnTo>
                      <a:pt x="1028" y="352"/>
                    </a:lnTo>
                    <a:lnTo>
                      <a:pt x="1025" y="356"/>
                    </a:lnTo>
                    <a:lnTo>
                      <a:pt x="1018" y="356"/>
                    </a:lnTo>
                    <a:lnTo>
                      <a:pt x="1014" y="356"/>
                    </a:lnTo>
                    <a:lnTo>
                      <a:pt x="1014" y="356"/>
                    </a:lnTo>
                    <a:lnTo>
                      <a:pt x="1007" y="359"/>
                    </a:lnTo>
                    <a:lnTo>
                      <a:pt x="993" y="363"/>
                    </a:lnTo>
                    <a:lnTo>
                      <a:pt x="989" y="366"/>
                    </a:lnTo>
                    <a:lnTo>
                      <a:pt x="989" y="370"/>
                    </a:lnTo>
                    <a:lnTo>
                      <a:pt x="985" y="374"/>
                    </a:lnTo>
                    <a:lnTo>
                      <a:pt x="982" y="374"/>
                    </a:lnTo>
                    <a:lnTo>
                      <a:pt x="978" y="377"/>
                    </a:lnTo>
                    <a:lnTo>
                      <a:pt x="971" y="381"/>
                    </a:lnTo>
                    <a:lnTo>
                      <a:pt x="967" y="377"/>
                    </a:lnTo>
                    <a:lnTo>
                      <a:pt x="971" y="374"/>
                    </a:lnTo>
                    <a:lnTo>
                      <a:pt x="978" y="374"/>
                    </a:lnTo>
                    <a:lnTo>
                      <a:pt x="978" y="370"/>
                    </a:lnTo>
                    <a:lnTo>
                      <a:pt x="982" y="366"/>
                    </a:lnTo>
                    <a:lnTo>
                      <a:pt x="978" y="363"/>
                    </a:lnTo>
                    <a:lnTo>
                      <a:pt x="975" y="363"/>
                    </a:lnTo>
                    <a:lnTo>
                      <a:pt x="971" y="359"/>
                    </a:lnTo>
                    <a:lnTo>
                      <a:pt x="975" y="359"/>
                    </a:lnTo>
                    <a:lnTo>
                      <a:pt x="975" y="356"/>
                    </a:lnTo>
                    <a:lnTo>
                      <a:pt x="982" y="352"/>
                    </a:lnTo>
                    <a:lnTo>
                      <a:pt x="989" y="341"/>
                    </a:lnTo>
                    <a:lnTo>
                      <a:pt x="993" y="338"/>
                    </a:lnTo>
                    <a:lnTo>
                      <a:pt x="989" y="334"/>
                    </a:lnTo>
                    <a:lnTo>
                      <a:pt x="985" y="330"/>
                    </a:lnTo>
                    <a:lnTo>
                      <a:pt x="985" y="327"/>
                    </a:lnTo>
                    <a:lnTo>
                      <a:pt x="982" y="323"/>
                    </a:lnTo>
                    <a:lnTo>
                      <a:pt x="982" y="327"/>
                    </a:lnTo>
                    <a:lnTo>
                      <a:pt x="971" y="327"/>
                    </a:lnTo>
                    <a:lnTo>
                      <a:pt x="967" y="327"/>
                    </a:lnTo>
                    <a:lnTo>
                      <a:pt x="964" y="334"/>
                    </a:lnTo>
                    <a:lnTo>
                      <a:pt x="957" y="338"/>
                    </a:lnTo>
                    <a:lnTo>
                      <a:pt x="957" y="341"/>
                    </a:lnTo>
                    <a:lnTo>
                      <a:pt x="953" y="345"/>
                    </a:lnTo>
                    <a:lnTo>
                      <a:pt x="946" y="348"/>
                    </a:lnTo>
                    <a:lnTo>
                      <a:pt x="939" y="352"/>
                    </a:lnTo>
                    <a:lnTo>
                      <a:pt x="935" y="356"/>
                    </a:lnTo>
                    <a:lnTo>
                      <a:pt x="932" y="359"/>
                    </a:lnTo>
                    <a:lnTo>
                      <a:pt x="932" y="363"/>
                    </a:lnTo>
                    <a:lnTo>
                      <a:pt x="928" y="366"/>
                    </a:lnTo>
                    <a:lnTo>
                      <a:pt x="924" y="370"/>
                    </a:lnTo>
                    <a:lnTo>
                      <a:pt x="921" y="370"/>
                    </a:lnTo>
                    <a:lnTo>
                      <a:pt x="914" y="370"/>
                    </a:lnTo>
                    <a:lnTo>
                      <a:pt x="910" y="370"/>
                    </a:lnTo>
                    <a:lnTo>
                      <a:pt x="910" y="370"/>
                    </a:lnTo>
                    <a:lnTo>
                      <a:pt x="903" y="370"/>
                    </a:lnTo>
                    <a:lnTo>
                      <a:pt x="899" y="374"/>
                    </a:lnTo>
                    <a:lnTo>
                      <a:pt x="899" y="381"/>
                    </a:lnTo>
                    <a:lnTo>
                      <a:pt x="896" y="384"/>
                    </a:lnTo>
                    <a:lnTo>
                      <a:pt x="903" y="391"/>
                    </a:lnTo>
                    <a:lnTo>
                      <a:pt x="907" y="395"/>
                    </a:lnTo>
                    <a:lnTo>
                      <a:pt x="910" y="395"/>
                    </a:lnTo>
                    <a:lnTo>
                      <a:pt x="910" y="395"/>
                    </a:lnTo>
                    <a:lnTo>
                      <a:pt x="914" y="399"/>
                    </a:lnTo>
                    <a:lnTo>
                      <a:pt x="917" y="399"/>
                    </a:lnTo>
                    <a:lnTo>
                      <a:pt x="917" y="402"/>
                    </a:lnTo>
                    <a:lnTo>
                      <a:pt x="921" y="406"/>
                    </a:lnTo>
                    <a:lnTo>
                      <a:pt x="921" y="406"/>
                    </a:lnTo>
                    <a:lnTo>
                      <a:pt x="924" y="409"/>
                    </a:lnTo>
                    <a:lnTo>
                      <a:pt x="924" y="417"/>
                    </a:lnTo>
                    <a:lnTo>
                      <a:pt x="935" y="420"/>
                    </a:lnTo>
                    <a:lnTo>
                      <a:pt x="942" y="417"/>
                    </a:lnTo>
                    <a:lnTo>
                      <a:pt x="946" y="413"/>
                    </a:lnTo>
                    <a:lnTo>
                      <a:pt x="950" y="409"/>
                    </a:lnTo>
                    <a:lnTo>
                      <a:pt x="953" y="406"/>
                    </a:lnTo>
                    <a:lnTo>
                      <a:pt x="960" y="402"/>
                    </a:lnTo>
                    <a:lnTo>
                      <a:pt x="964" y="402"/>
                    </a:lnTo>
                    <a:lnTo>
                      <a:pt x="967" y="406"/>
                    </a:lnTo>
                    <a:lnTo>
                      <a:pt x="971" y="406"/>
                    </a:lnTo>
                    <a:lnTo>
                      <a:pt x="975" y="409"/>
                    </a:lnTo>
                    <a:lnTo>
                      <a:pt x="978" y="409"/>
                    </a:lnTo>
                    <a:lnTo>
                      <a:pt x="982" y="409"/>
                    </a:lnTo>
                    <a:lnTo>
                      <a:pt x="985" y="409"/>
                    </a:lnTo>
                    <a:lnTo>
                      <a:pt x="989" y="409"/>
                    </a:lnTo>
                    <a:lnTo>
                      <a:pt x="993" y="409"/>
                    </a:lnTo>
                    <a:lnTo>
                      <a:pt x="996" y="413"/>
                    </a:lnTo>
                    <a:lnTo>
                      <a:pt x="1000" y="413"/>
                    </a:lnTo>
                    <a:lnTo>
                      <a:pt x="996" y="417"/>
                    </a:lnTo>
                    <a:lnTo>
                      <a:pt x="996" y="420"/>
                    </a:lnTo>
                    <a:lnTo>
                      <a:pt x="996" y="420"/>
                    </a:lnTo>
                    <a:lnTo>
                      <a:pt x="993" y="424"/>
                    </a:lnTo>
                    <a:lnTo>
                      <a:pt x="993" y="424"/>
                    </a:lnTo>
                    <a:lnTo>
                      <a:pt x="989" y="420"/>
                    </a:lnTo>
                    <a:lnTo>
                      <a:pt x="989" y="424"/>
                    </a:lnTo>
                    <a:lnTo>
                      <a:pt x="985" y="420"/>
                    </a:lnTo>
                    <a:lnTo>
                      <a:pt x="982" y="424"/>
                    </a:lnTo>
                    <a:lnTo>
                      <a:pt x="978" y="427"/>
                    </a:lnTo>
                    <a:lnTo>
                      <a:pt x="971" y="427"/>
                    </a:lnTo>
                    <a:lnTo>
                      <a:pt x="967" y="431"/>
                    </a:lnTo>
                    <a:lnTo>
                      <a:pt x="964" y="431"/>
                    </a:lnTo>
                    <a:lnTo>
                      <a:pt x="964" y="435"/>
                    </a:lnTo>
                    <a:lnTo>
                      <a:pt x="964" y="435"/>
                    </a:lnTo>
                    <a:lnTo>
                      <a:pt x="960" y="435"/>
                    </a:lnTo>
                    <a:lnTo>
                      <a:pt x="957" y="442"/>
                    </a:lnTo>
                    <a:lnTo>
                      <a:pt x="953" y="442"/>
                    </a:lnTo>
                    <a:lnTo>
                      <a:pt x="953" y="438"/>
                    </a:lnTo>
                    <a:lnTo>
                      <a:pt x="950" y="438"/>
                    </a:lnTo>
                    <a:lnTo>
                      <a:pt x="946" y="442"/>
                    </a:lnTo>
                    <a:lnTo>
                      <a:pt x="950" y="445"/>
                    </a:lnTo>
                    <a:lnTo>
                      <a:pt x="950" y="449"/>
                    </a:lnTo>
                    <a:lnTo>
                      <a:pt x="946" y="452"/>
                    </a:lnTo>
                    <a:lnTo>
                      <a:pt x="939" y="452"/>
                    </a:lnTo>
                    <a:lnTo>
                      <a:pt x="935" y="460"/>
                    </a:lnTo>
                    <a:lnTo>
                      <a:pt x="932" y="463"/>
                    </a:lnTo>
                    <a:lnTo>
                      <a:pt x="928" y="470"/>
                    </a:lnTo>
                    <a:lnTo>
                      <a:pt x="932" y="474"/>
                    </a:lnTo>
                    <a:lnTo>
                      <a:pt x="935" y="474"/>
                    </a:lnTo>
                    <a:lnTo>
                      <a:pt x="939" y="478"/>
                    </a:lnTo>
                    <a:lnTo>
                      <a:pt x="950" y="481"/>
                    </a:lnTo>
                    <a:lnTo>
                      <a:pt x="953" y="485"/>
                    </a:lnTo>
                    <a:lnTo>
                      <a:pt x="953" y="492"/>
                    </a:lnTo>
                    <a:lnTo>
                      <a:pt x="957" y="496"/>
                    </a:lnTo>
                    <a:lnTo>
                      <a:pt x="960" y="510"/>
                    </a:lnTo>
                    <a:lnTo>
                      <a:pt x="964" y="513"/>
                    </a:lnTo>
                    <a:lnTo>
                      <a:pt x="964" y="521"/>
                    </a:lnTo>
                    <a:lnTo>
                      <a:pt x="967" y="524"/>
                    </a:lnTo>
                    <a:lnTo>
                      <a:pt x="971" y="528"/>
                    </a:lnTo>
                    <a:lnTo>
                      <a:pt x="975" y="531"/>
                    </a:lnTo>
                    <a:lnTo>
                      <a:pt x="978" y="535"/>
                    </a:lnTo>
                    <a:lnTo>
                      <a:pt x="985" y="542"/>
                    </a:lnTo>
                    <a:lnTo>
                      <a:pt x="985" y="542"/>
                    </a:lnTo>
                    <a:lnTo>
                      <a:pt x="978" y="542"/>
                    </a:lnTo>
                    <a:lnTo>
                      <a:pt x="971" y="539"/>
                    </a:lnTo>
                    <a:lnTo>
                      <a:pt x="967" y="539"/>
                    </a:lnTo>
                    <a:lnTo>
                      <a:pt x="964" y="535"/>
                    </a:lnTo>
                    <a:lnTo>
                      <a:pt x="957" y="535"/>
                    </a:lnTo>
                    <a:lnTo>
                      <a:pt x="950" y="535"/>
                    </a:lnTo>
                    <a:lnTo>
                      <a:pt x="950" y="539"/>
                    </a:lnTo>
                    <a:lnTo>
                      <a:pt x="957" y="535"/>
                    </a:lnTo>
                    <a:lnTo>
                      <a:pt x="960" y="539"/>
                    </a:lnTo>
                    <a:lnTo>
                      <a:pt x="960" y="542"/>
                    </a:lnTo>
                    <a:lnTo>
                      <a:pt x="964" y="542"/>
                    </a:lnTo>
                    <a:lnTo>
                      <a:pt x="967" y="542"/>
                    </a:lnTo>
                    <a:lnTo>
                      <a:pt x="975" y="549"/>
                    </a:lnTo>
                    <a:lnTo>
                      <a:pt x="975" y="549"/>
                    </a:lnTo>
                    <a:lnTo>
                      <a:pt x="978" y="549"/>
                    </a:lnTo>
                    <a:lnTo>
                      <a:pt x="982" y="553"/>
                    </a:lnTo>
                    <a:lnTo>
                      <a:pt x="985" y="560"/>
                    </a:lnTo>
                    <a:lnTo>
                      <a:pt x="985" y="560"/>
                    </a:lnTo>
                    <a:lnTo>
                      <a:pt x="978" y="560"/>
                    </a:lnTo>
                    <a:lnTo>
                      <a:pt x="975" y="564"/>
                    </a:lnTo>
                    <a:lnTo>
                      <a:pt x="971" y="567"/>
                    </a:lnTo>
                    <a:lnTo>
                      <a:pt x="967" y="567"/>
                    </a:lnTo>
                    <a:lnTo>
                      <a:pt x="967" y="571"/>
                    </a:lnTo>
                    <a:lnTo>
                      <a:pt x="960" y="571"/>
                    </a:lnTo>
                    <a:lnTo>
                      <a:pt x="957" y="571"/>
                    </a:lnTo>
                    <a:lnTo>
                      <a:pt x="953" y="574"/>
                    </a:lnTo>
                    <a:lnTo>
                      <a:pt x="950" y="574"/>
                    </a:lnTo>
                    <a:lnTo>
                      <a:pt x="953" y="574"/>
                    </a:lnTo>
                    <a:lnTo>
                      <a:pt x="957" y="574"/>
                    </a:lnTo>
                    <a:lnTo>
                      <a:pt x="960" y="578"/>
                    </a:lnTo>
                    <a:lnTo>
                      <a:pt x="967" y="574"/>
                    </a:lnTo>
                    <a:lnTo>
                      <a:pt x="971" y="574"/>
                    </a:lnTo>
                    <a:lnTo>
                      <a:pt x="975" y="578"/>
                    </a:lnTo>
                    <a:lnTo>
                      <a:pt x="978" y="582"/>
                    </a:lnTo>
                    <a:lnTo>
                      <a:pt x="978" y="582"/>
                    </a:lnTo>
                    <a:lnTo>
                      <a:pt x="982" y="582"/>
                    </a:lnTo>
                    <a:lnTo>
                      <a:pt x="985" y="582"/>
                    </a:lnTo>
                    <a:lnTo>
                      <a:pt x="985" y="582"/>
                    </a:lnTo>
                    <a:lnTo>
                      <a:pt x="985" y="585"/>
                    </a:lnTo>
                    <a:lnTo>
                      <a:pt x="978" y="589"/>
                    </a:lnTo>
                    <a:lnTo>
                      <a:pt x="975" y="592"/>
                    </a:lnTo>
                    <a:lnTo>
                      <a:pt x="975" y="592"/>
                    </a:lnTo>
                    <a:lnTo>
                      <a:pt x="982" y="589"/>
                    </a:lnTo>
                    <a:lnTo>
                      <a:pt x="982" y="592"/>
                    </a:lnTo>
                    <a:lnTo>
                      <a:pt x="982" y="596"/>
                    </a:lnTo>
                    <a:lnTo>
                      <a:pt x="982" y="596"/>
                    </a:lnTo>
                    <a:lnTo>
                      <a:pt x="978" y="596"/>
                    </a:lnTo>
                    <a:lnTo>
                      <a:pt x="975" y="600"/>
                    </a:lnTo>
                    <a:lnTo>
                      <a:pt x="975" y="600"/>
                    </a:lnTo>
                    <a:lnTo>
                      <a:pt x="978" y="603"/>
                    </a:lnTo>
                    <a:lnTo>
                      <a:pt x="975" y="607"/>
                    </a:lnTo>
                    <a:lnTo>
                      <a:pt x="975" y="610"/>
                    </a:lnTo>
                    <a:lnTo>
                      <a:pt x="975" y="617"/>
                    </a:lnTo>
                    <a:lnTo>
                      <a:pt x="971" y="621"/>
                    </a:lnTo>
                    <a:lnTo>
                      <a:pt x="971" y="621"/>
                    </a:lnTo>
                    <a:lnTo>
                      <a:pt x="967" y="617"/>
                    </a:lnTo>
                    <a:lnTo>
                      <a:pt x="967" y="617"/>
                    </a:lnTo>
                    <a:lnTo>
                      <a:pt x="964" y="625"/>
                    </a:lnTo>
                    <a:lnTo>
                      <a:pt x="960" y="625"/>
                    </a:lnTo>
                    <a:lnTo>
                      <a:pt x="960" y="628"/>
                    </a:lnTo>
                    <a:lnTo>
                      <a:pt x="957" y="632"/>
                    </a:lnTo>
                    <a:lnTo>
                      <a:pt x="957" y="632"/>
                    </a:lnTo>
                    <a:lnTo>
                      <a:pt x="957" y="635"/>
                    </a:lnTo>
                    <a:lnTo>
                      <a:pt x="957" y="639"/>
                    </a:lnTo>
                    <a:lnTo>
                      <a:pt x="953" y="643"/>
                    </a:lnTo>
                    <a:lnTo>
                      <a:pt x="953" y="643"/>
                    </a:lnTo>
                    <a:lnTo>
                      <a:pt x="950" y="646"/>
                    </a:lnTo>
                    <a:lnTo>
                      <a:pt x="946" y="650"/>
                    </a:lnTo>
                    <a:lnTo>
                      <a:pt x="946" y="653"/>
                    </a:lnTo>
                    <a:lnTo>
                      <a:pt x="942" y="657"/>
                    </a:lnTo>
                    <a:lnTo>
                      <a:pt x="942" y="657"/>
                    </a:lnTo>
                    <a:lnTo>
                      <a:pt x="942" y="650"/>
                    </a:lnTo>
                    <a:lnTo>
                      <a:pt x="939" y="650"/>
                    </a:lnTo>
                    <a:lnTo>
                      <a:pt x="935" y="653"/>
                    </a:lnTo>
                    <a:lnTo>
                      <a:pt x="939" y="661"/>
                    </a:lnTo>
                    <a:lnTo>
                      <a:pt x="939" y="661"/>
                    </a:lnTo>
                    <a:lnTo>
                      <a:pt x="935" y="668"/>
                    </a:lnTo>
                    <a:lnTo>
                      <a:pt x="939" y="668"/>
                    </a:lnTo>
                    <a:lnTo>
                      <a:pt x="935" y="671"/>
                    </a:lnTo>
                    <a:lnTo>
                      <a:pt x="935" y="675"/>
                    </a:lnTo>
                    <a:lnTo>
                      <a:pt x="935" y="675"/>
                    </a:lnTo>
                    <a:lnTo>
                      <a:pt x="935" y="675"/>
                    </a:lnTo>
                    <a:lnTo>
                      <a:pt x="932" y="678"/>
                    </a:lnTo>
                    <a:lnTo>
                      <a:pt x="935" y="678"/>
                    </a:lnTo>
                    <a:lnTo>
                      <a:pt x="932" y="682"/>
                    </a:lnTo>
                    <a:lnTo>
                      <a:pt x="932" y="678"/>
                    </a:lnTo>
                    <a:lnTo>
                      <a:pt x="928" y="678"/>
                    </a:lnTo>
                    <a:lnTo>
                      <a:pt x="928" y="682"/>
                    </a:lnTo>
                    <a:lnTo>
                      <a:pt x="928" y="686"/>
                    </a:lnTo>
                    <a:lnTo>
                      <a:pt x="928" y="686"/>
                    </a:lnTo>
                    <a:lnTo>
                      <a:pt x="924" y="686"/>
                    </a:lnTo>
                    <a:lnTo>
                      <a:pt x="924" y="686"/>
                    </a:lnTo>
                    <a:lnTo>
                      <a:pt x="921" y="693"/>
                    </a:lnTo>
                    <a:lnTo>
                      <a:pt x="917" y="693"/>
                    </a:lnTo>
                    <a:lnTo>
                      <a:pt x="917" y="696"/>
                    </a:lnTo>
                    <a:lnTo>
                      <a:pt x="917" y="700"/>
                    </a:lnTo>
                    <a:lnTo>
                      <a:pt x="910" y="700"/>
                    </a:lnTo>
                    <a:lnTo>
                      <a:pt x="907" y="700"/>
                    </a:lnTo>
                    <a:lnTo>
                      <a:pt x="903" y="700"/>
                    </a:lnTo>
                    <a:lnTo>
                      <a:pt x="903" y="704"/>
                    </a:lnTo>
                    <a:lnTo>
                      <a:pt x="907" y="704"/>
                    </a:lnTo>
                    <a:lnTo>
                      <a:pt x="903" y="707"/>
                    </a:lnTo>
                    <a:lnTo>
                      <a:pt x="899" y="711"/>
                    </a:lnTo>
                    <a:lnTo>
                      <a:pt x="896" y="711"/>
                    </a:lnTo>
                    <a:lnTo>
                      <a:pt x="896" y="718"/>
                    </a:lnTo>
                    <a:lnTo>
                      <a:pt x="896" y="714"/>
                    </a:lnTo>
                    <a:lnTo>
                      <a:pt x="892" y="714"/>
                    </a:lnTo>
                    <a:lnTo>
                      <a:pt x="892" y="718"/>
                    </a:lnTo>
                    <a:lnTo>
                      <a:pt x="892" y="718"/>
                    </a:lnTo>
                    <a:lnTo>
                      <a:pt x="889" y="718"/>
                    </a:lnTo>
                    <a:lnTo>
                      <a:pt x="885" y="722"/>
                    </a:lnTo>
                    <a:lnTo>
                      <a:pt x="885" y="722"/>
                    </a:lnTo>
                    <a:lnTo>
                      <a:pt x="881" y="722"/>
                    </a:lnTo>
                    <a:lnTo>
                      <a:pt x="878" y="725"/>
                    </a:lnTo>
                    <a:lnTo>
                      <a:pt x="878" y="729"/>
                    </a:lnTo>
                    <a:lnTo>
                      <a:pt x="874" y="729"/>
                    </a:lnTo>
                    <a:lnTo>
                      <a:pt x="874" y="732"/>
                    </a:lnTo>
                    <a:lnTo>
                      <a:pt x="871" y="732"/>
                    </a:lnTo>
                    <a:lnTo>
                      <a:pt x="864" y="736"/>
                    </a:lnTo>
                    <a:lnTo>
                      <a:pt x="860" y="739"/>
                    </a:lnTo>
                    <a:lnTo>
                      <a:pt x="856" y="736"/>
                    </a:lnTo>
                    <a:lnTo>
                      <a:pt x="856" y="736"/>
                    </a:lnTo>
                    <a:lnTo>
                      <a:pt x="853" y="739"/>
                    </a:lnTo>
                    <a:lnTo>
                      <a:pt x="853" y="739"/>
                    </a:lnTo>
                    <a:lnTo>
                      <a:pt x="853" y="739"/>
                    </a:lnTo>
                    <a:lnTo>
                      <a:pt x="849" y="739"/>
                    </a:lnTo>
                    <a:lnTo>
                      <a:pt x="849" y="736"/>
                    </a:lnTo>
                    <a:lnTo>
                      <a:pt x="846" y="736"/>
                    </a:lnTo>
                    <a:lnTo>
                      <a:pt x="842" y="739"/>
                    </a:lnTo>
                    <a:lnTo>
                      <a:pt x="842" y="743"/>
                    </a:lnTo>
                    <a:lnTo>
                      <a:pt x="839" y="743"/>
                    </a:lnTo>
                    <a:lnTo>
                      <a:pt x="839" y="739"/>
                    </a:lnTo>
                    <a:lnTo>
                      <a:pt x="839" y="739"/>
                    </a:lnTo>
                    <a:lnTo>
                      <a:pt x="835" y="739"/>
                    </a:lnTo>
                    <a:lnTo>
                      <a:pt x="835" y="743"/>
                    </a:lnTo>
                    <a:lnTo>
                      <a:pt x="835" y="74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93" name="Freeform 1119">
                <a:extLst>
                  <a:ext uri="{FF2B5EF4-FFF2-40B4-BE49-F238E27FC236}">
                    <a16:creationId xmlns:a16="http://schemas.microsoft.com/office/drawing/2014/main" id="{37473E10-6FFC-4F43-A0E5-59677CF74BB5}"/>
                  </a:ext>
                </a:extLst>
              </p:cNvPr>
              <p:cNvSpPr>
                <a:spLocks/>
              </p:cNvSpPr>
              <p:nvPr/>
            </p:nvSpPr>
            <p:spPr bwMode="auto">
              <a:xfrm>
                <a:off x="5226" y="1512"/>
                <a:ext cx="1247" cy="790"/>
              </a:xfrm>
              <a:custGeom>
                <a:avLst/>
                <a:gdLst>
                  <a:gd name="T0" fmla="*/ 813 w 1247"/>
                  <a:gd name="T1" fmla="*/ 739 h 790"/>
                  <a:gd name="T2" fmla="*/ 792 w 1247"/>
                  <a:gd name="T3" fmla="*/ 757 h 790"/>
                  <a:gd name="T4" fmla="*/ 749 w 1247"/>
                  <a:gd name="T5" fmla="*/ 790 h 790"/>
                  <a:gd name="T6" fmla="*/ 706 w 1247"/>
                  <a:gd name="T7" fmla="*/ 765 h 790"/>
                  <a:gd name="T8" fmla="*/ 649 w 1247"/>
                  <a:gd name="T9" fmla="*/ 729 h 790"/>
                  <a:gd name="T10" fmla="*/ 588 w 1247"/>
                  <a:gd name="T11" fmla="*/ 739 h 790"/>
                  <a:gd name="T12" fmla="*/ 559 w 1247"/>
                  <a:gd name="T13" fmla="*/ 757 h 790"/>
                  <a:gd name="T14" fmla="*/ 495 w 1247"/>
                  <a:gd name="T15" fmla="*/ 714 h 790"/>
                  <a:gd name="T16" fmla="*/ 502 w 1247"/>
                  <a:gd name="T17" fmla="*/ 635 h 790"/>
                  <a:gd name="T18" fmla="*/ 459 w 1247"/>
                  <a:gd name="T19" fmla="*/ 596 h 790"/>
                  <a:gd name="T20" fmla="*/ 384 w 1247"/>
                  <a:gd name="T21" fmla="*/ 625 h 790"/>
                  <a:gd name="T22" fmla="*/ 326 w 1247"/>
                  <a:gd name="T23" fmla="*/ 621 h 790"/>
                  <a:gd name="T24" fmla="*/ 294 w 1247"/>
                  <a:gd name="T25" fmla="*/ 628 h 790"/>
                  <a:gd name="T26" fmla="*/ 258 w 1247"/>
                  <a:gd name="T27" fmla="*/ 628 h 790"/>
                  <a:gd name="T28" fmla="*/ 226 w 1247"/>
                  <a:gd name="T29" fmla="*/ 610 h 790"/>
                  <a:gd name="T30" fmla="*/ 208 w 1247"/>
                  <a:gd name="T31" fmla="*/ 600 h 790"/>
                  <a:gd name="T32" fmla="*/ 158 w 1247"/>
                  <a:gd name="T33" fmla="*/ 574 h 790"/>
                  <a:gd name="T34" fmla="*/ 129 w 1247"/>
                  <a:gd name="T35" fmla="*/ 564 h 790"/>
                  <a:gd name="T36" fmla="*/ 108 w 1247"/>
                  <a:gd name="T37" fmla="*/ 553 h 790"/>
                  <a:gd name="T38" fmla="*/ 104 w 1247"/>
                  <a:gd name="T39" fmla="*/ 521 h 790"/>
                  <a:gd name="T40" fmla="*/ 119 w 1247"/>
                  <a:gd name="T41" fmla="*/ 517 h 790"/>
                  <a:gd name="T42" fmla="*/ 111 w 1247"/>
                  <a:gd name="T43" fmla="*/ 488 h 790"/>
                  <a:gd name="T44" fmla="*/ 133 w 1247"/>
                  <a:gd name="T45" fmla="*/ 463 h 790"/>
                  <a:gd name="T46" fmla="*/ 122 w 1247"/>
                  <a:gd name="T47" fmla="*/ 445 h 790"/>
                  <a:gd name="T48" fmla="*/ 86 w 1247"/>
                  <a:gd name="T49" fmla="*/ 456 h 790"/>
                  <a:gd name="T50" fmla="*/ 47 w 1247"/>
                  <a:gd name="T51" fmla="*/ 442 h 790"/>
                  <a:gd name="T52" fmla="*/ 33 w 1247"/>
                  <a:gd name="T53" fmla="*/ 420 h 790"/>
                  <a:gd name="T54" fmla="*/ 22 w 1247"/>
                  <a:gd name="T55" fmla="*/ 391 h 790"/>
                  <a:gd name="T56" fmla="*/ 40 w 1247"/>
                  <a:gd name="T57" fmla="*/ 334 h 790"/>
                  <a:gd name="T58" fmla="*/ 136 w 1247"/>
                  <a:gd name="T59" fmla="*/ 295 h 790"/>
                  <a:gd name="T60" fmla="*/ 176 w 1247"/>
                  <a:gd name="T61" fmla="*/ 219 h 790"/>
                  <a:gd name="T62" fmla="*/ 244 w 1247"/>
                  <a:gd name="T63" fmla="*/ 158 h 790"/>
                  <a:gd name="T64" fmla="*/ 319 w 1247"/>
                  <a:gd name="T65" fmla="*/ 148 h 790"/>
                  <a:gd name="T66" fmla="*/ 384 w 1247"/>
                  <a:gd name="T67" fmla="*/ 226 h 790"/>
                  <a:gd name="T68" fmla="*/ 477 w 1247"/>
                  <a:gd name="T69" fmla="*/ 280 h 790"/>
                  <a:gd name="T70" fmla="*/ 638 w 1247"/>
                  <a:gd name="T71" fmla="*/ 309 h 790"/>
                  <a:gd name="T72" fmla="*/ 760 w 1247"/>
                  <a:gd name="T73" fmla="*/ 273 h 790"/>
                  <a:gd name="T74" fmla="*/ 849 w 1247"/>
                  <a:gd name="T75" fmla="*/ 212 h 790"/>
                  <a:gd name="T76" fmla="*/ 910 w 1247"/>
                  <a:gd name="T77" fmla="*/ 151 h 790"/>
                  <a:gd name="T78" fmla="*/ 871 w 1247"/>
                  <a:gd name="T79" fmla="*/ 97 h 790"/>
                  <a:gd name="T80" fmla="*/ 950 w 1247"/>
                  <a:gd name="T81" fmla="*/ 51 h 790"/>
                  <a:gd name="T82" fmla="*/ 1018 w 1247"/>
                  <a:gd name="T83" fmla="*/ 0 h 790"/>
                  <a:gd name="T84" fmla="*/ 1079 w 1247"/>
                  <a:gd name="T85" fmla="*/ 47 h 790"/>
                  <a:gd name="T86" fmla="*/ 1157 w 1247"/>
                  <a:gd name="T87" fmla="*/ 122 h 790"/>
                  <a:gd name="T88" fmla="*/ 1236 w 1247"/>
                  <a:gd name="T89" fmla="*/ 137 h 790"/>
                  <a:gd name="T90" fmla="*/ 1186 w 1247"/>
                  <a:gd name="T91" fmla="*/ 219 h 790"/>
                  <a:gd name="T92" fmla="*/ 1114 w 1247"/>
                  <a:gd name="T93" fmla="*/ 302 h 790"/>
                  <a:gd name="T94" fmla="*/ 1014 w 1247"/>
                  <a:gd name="T95" fmla="*/ 356 h 790"/>
                  <a:gd name="T96" fmla="*/ 971 w 1247"/>
                  <a:gd name="T97" fmla="*/ 359 h 790"/>
                  <a:gd name="T98" fmla="*/ 946 w 1247"/>
                  <a:gd name="T99" fmla="*/ 348 h 790"/>
                  <a:gd name="T100" fmla="*/ 910 w 1247"/>
                  <a:gd name="T101" fmla="*/ 395 h 790"/>
                  <a:gd name="T102" fmla="*/ 971 w 1247"/>
                  <a:gd name="T103" fmla="*/ 406 h 790"/>
                  <a:gd name="T104" fmla="*/ 982 w 1247"/>
                  <a:gd name="T105" fmla="*/ 424 h 790"/>
                  <a:gd name="T106" fmla="*/ 935 w 1247"/>
                  <a:gd name="T107" fmla="*/ 460 h 790"/>
                  <a:gd name="T108" fmla="*/ 985 w 1247"/>
                  <a:gd name="T109" fmla="*/ 542 h 790"/>
                  <a:gd name="T110" fmla="*/ 982 w 1247"/>
                  <a:gd name="T111" fmla="*/ 553 h 790"/>
                  <a:gd name="T112" fmla="*/ 975 w 1247"/>
                  <a:gd name="T113" fmla="*/ 578 h 790"/>
                  <a:gd name="T114" fmla="*/ 978 w 1247"/>
                  <a:gd name="T115" fmla="*/ 603 h 790"/>
                  <a:gd name="T116" fmla="*/ 950 w 1247"/>
                  <a:gd name="T117" fmla="*/ 646 h 790"/>
                  <a:gd name="T118" fmla="*/ 935 w 1247"/>
                  <a:gd name="T119" fmla="*/ 678 h 790"/>
                  <a:gd name="T120" fmla="*/ 907 w 1247"/>
                  <a:gd name="T121" fmla="*/ 704 h 790"/>
                  <a:gd name="T122" fmla="*/ 871 w 1247"/>
                  <a:gd name="T123" fmla="*/ 732 h 790"/>
                  <a:gd name="T124" fmla="*/ 835 w 1247"/>
                  <a:gd name="T125" fmla="*/ 743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47" h="790">
                    <a:moveTo>
                      <a:pt x="835" y="743"/>
                    </a:moveTo>
                    <a:lnTo>
                      <a:pt x="831" y="747"/>
                    </a:lnTo>
                    <a:lnTo>
                      <a:pt x="831" y="743"/>
                    </a:lnTo>
                    <a:lnTo>
                      <a:pt x="831" y="743"/>
                    </a:lnTo>
                    <a:lnTo>
                      <a:pt x="831" y="743"/>
                    </a:lnTo>
                    <a:lnTo>
                      <a:pt x="828" y="743"/>
                    </a:lnTo>
                    <a:lnTo>
                      <a:pt x="828" y="743"/>
                    </a:lnTo>
                    <a:lnTo>
                      <a:pt x="828" y="743"/>
                    </a:lnTo>
                    <a:lnTo>
                      <a:pt x="828" y="743"/>
                    </a:lnTo>
                    <a:lnTo>
                      <a:pt x="828" y="747"/>
                    </a:lnTo>
                    <a:lnTo>
                      <a:pt x="828" y="747"/>
                    </a:lnTo>
                    <a:lnTo>
                      <a:pt x="821" y="747"/>
                    </a:lnTo>
                    <a:lnTo>
                      <a:pt x="821" y="747"/>
                    </a:lnTo>
                    <a:lnTo>
                      <a:pt x="821" y="743"/>
                    </a:lnTo>
                    <a:lnTo>
                      <a:pt x="821" y="743"/>
                    </a:lnTo>
                    <a:lnTo>
                      <a:pt x="817" y="739"/>
                    </a:lnTo>
                    <a:lnTo>
                      <a:pt x="813" y="739"/>
                    </a:lnTo>
                    <a:lnTo>
                      <a:pt x="813" y="736"/>
                    </a:lnTo>
                    <a:lnTo>
                      <a:pt x="813" y="739"/>
                    </a:lnTo>
                    <a:lnTo>
                      <a:pt x="813" y="747"/>
                    </a:lnTo>
                    <a:lnTo>
                      <a:pt x="813" y="747"/>
                    </a:lnTo>
                    <a:lnTo>
                      <a:pt x="813" y="750"/>
                    </a:lnTo>
                    <a:lnTo>
                      <a:pt x="810" y="750"/>
                    </a:lnTo>
                    <a:lnTo>
                      <a:pt x="810" y="750"/>
                    </a:lnTo>
                    <a:lnTo>
                      <a:pt x="806" y="747"/>
                    </a:lnTo>
                    <a:lnTo>
                      <a:pt x="803" y="743"/>
                    </a:lnTo>
                    <a:lnTo>
                      <a:pt x="803" y="739"/>
                    </a:lnTo>
                    <a:lnTo>
                      <a:pt x="803" y="747"/>
                    </a:lnTo>
                    <a:lnTo>
                      <a:pt x="803" y="750"/>
                    </a:lnTo>
                    <a:lnTo>
                      <a:pt x="803" y="750"/>
                    </a:lnTo>
                    <a:lnTo>
                      <a:pt x="803" y="754"/>
                    </a:lnTo>
                    <a:lnTo>
                      <a:pt x="799" y="757"/>
                    </a:lnTo>
                    <a:lnTo>
                      <a:pt x="799" y="754"/>
                    </a:lnTo>
                    <a:lnTo>
                      <a:pt x="792" y="757"/>
                    </a:lnTo>
                    <a:lnTo>
                      <a:pt x="788" y="757"/>
                    </a:lnTo>
                    <a:lnTo>
                      <a:pt x="785" y="761"/>
                    </a:lnTo>
                    <a:lnTo>
                      <a:pt x="785" y="761"/>
                    </a:lnTo>
                    <a:lnTo>
                      <a:pt x="781" y="757"/>
                    </a:lnTo>
                    <a:lnTo>
                      <a:pt x="778" y="761"/>
                    </a:lnTo>
                    <a:lnTo>
                      <a:pt x="774" y="765"/>
                    </a:lnTo>
                    <a:lnTo>
                      <a:pt x="770" y="765"/>
                    </a:lnTo>
                    <a:lnTo>
                      <a:pt x="767" y="765"/>
                    </a:lnTo>
                    <a:lnTo>
                      <a:pt x="763" y="765"/>
                    </a:lnTo>
                    <a:lnTo>
                      <a:pt x="760" y="765"/>
                    </a:lnTo>
                    <a:lnTo>
                      <a:pt x="756" y="768"/>
                    </a:lnTo>
                    <a:lnTo>
                      <a:pt x="753" y="768"/>
                    </a:lnTo>
                    <a:lnTo>
                      <a:pt x="749" y="768"/>
                    </a:lnTo>
                    <a:lnTo>
                      <a:pt x="745" y="779"/>
                    </a:lnTo>
                    <a:lnTo>
                      <a:pt x="749" y="783"/>
                    </a:lnTo>
                    <a:lnTo>
                      <a:pt x="749" y="786"/>
                    </a:lnTo>
                    <a:lnTo>
                      <a:pt x="749" y="790"/>
                    </a:lnTo>
                    <a:lnTo>
                      <a:pt x="742" y="790"/>
                    </a:lnTo>
                    <a:lnTo>
                      <a:pt x="738" y="790"/>
                    </a:lnTo>
                    <a:lnTo>
                      <a:pt x="735" y="779"/>
                    </a:lnTo>
                    <a:lnTo>
                      <a:pt x="731" y="775"/>
                    </a:lnTo>
                    <a:lnTo>
                      <a:pt x="731" y="775"/>
                    </a:lnTo>
                    <a:lnTo>
                      <a:pt x="735" y="765"/>
                    </a:lnTo>
                    <a:lnTo>
                      <a:pt x="735" y="765"/>
                    </a:lnTo>
                    <a:lnTo>
                      <a:pt x="731" y="765"/>
                    </a:lnTo>
                    <a:lnTo>
                      <a:pt x="727" y="768"/>
                    </a:lnTo>
                    <a:lnTo>
                      <a:pt x="724" y="768"/>
                    </a:lnTo>
                    <a:lnTo>
                      <a:pt x="724" y="765"/>
                    </a:lnTo>
                    <a:lnTo>
                      <a:pt x="720" y="765"/>
                    </a:lnTo>
                    <a:lnTo>
                      <a:pt x="713" y="761"/>
                    </a:lnTo>
                    <a:lnTo>
                      <a:pt x="713" y="761"/>
                    </a:lnTo>
                    <a:lnTo>
                      <a:pt x="710" y="761"/>
                    </a:lnTo>
                    <a:lnTo>
                      <a:pt x="710" y="765"/>
                    </a:lnTo>
                    <a:lnTo>
                      <a:pt x="706" y="765"/>
                    </a:lnTo>
                    <a:lnTo>
                      <a:pt x="706" y="768"/>
                    </a:lnTo>
                    <a:lnTo>
                      <a:pt x="706" y="765"/>
                    </a:lnTo>
                    <a:lnTo>
                      <a:pt x="702" y="765"/>
                    </a:lnTo>
                    <a:lnTo>
                      <a:pt x="699" y="765"/>
                    </a:lnTo>
                    <a:lnTo>
                      <a:pt x="695" y="765"/>
                    </a:lnTo>
                    <a:lnTo>
                      <a:pt x="688" y="765"/>
                    </a:lnTo>
                    <a:lnTo>
                      <a:pt x="684" y="765"/>
                    </a:lnTo>
                    <a:lnTo>
                      <a:pt x="684" y="761"/>
                    </a:lnTo>
                    <a:lnTo>
                      <a:pt x="674" y="757"/>
                    </a:lnTo>
                    <a:lnTo>
                      <a:pt x="674" y="754"/>
                    </a:lnTo>
                    <a:lnTo>
                      <a:pt x="670" y="747"/>
                    </a:lnTo>
                    <a:lnTo>
                      <a:pt x="674" y="739"/>
                    </a:lnTo>
                    <a:lnTo>
                      <a:pt x="670" y="739"/>
                    </a:lnTo>
                    <a:lnTo>
                      <a:pt x="663" y="736"/>
                    </a:lnTo>
                    <a:lnTo>
                      <a:pt x="659" y="736"/>
                    </a:lnTo>
                    <a:lnTo>
                      <a:pt x="652" y="732"/>
                    </a:lnTo>
                    <a:lnTo>
                      <a:pt x="649" y="729"/>
                    </a:lnTo>
                    <a:lnTo>
                      <a:pt x="641" y="729"/>
                    </a:lnTo>
                    <a:lnTo>
                      <a:pt x="641" y="729"/>
                    </a:lnTo>
                    <a:lnTo>
                      <a:pt x="638" y="732"/>
                    </a:lnTo>
                    <a:lnTo>
                      <a:pt x="634" y="736"/>
                    </a:lnTo>
                    <a:lnTo>
                      <a:pt x="627" y="739"/>
                    </a:lnTo>
                    <a:lnTo>
                      <a:pt x="627" y="739"/>
                    </a:lnTo>
                    <a:lnTo>
                      <a:pt x="624" y="739"/>
                    </a:lnTo>
                    <a:lnTo>
                      <a:pt x="620" y="739"/>
                    </a:lnTo>
                    <a:lnTo>
                      <a:pt x="616" y="743"/>
                    </a:lnTo>
                    <a:lnTo>
                      <a:pt x="613" y="739"/>
                    </a:lnTo>
                    <a:lnTo>
                      <a:pt x="609" y="743"/>
                    </a:lnTo>
                    <a:lnTo>
                      <a:pt x="606" y="739"/>
                    </a:lnTo>
                    <a:lnTo>
                      <a:pt x="606" y="739"/>
                    </a:lnTo>
                    <a:lnTo>
                      <a:pt x="599" y="743"/>
                    </a:lnTo>
                    <a:lnTo>
                      <a:pt x="599" y="743"/>
                    </a:lnTo>
                    <a:lnTo>
                      <a:pt x="595" y="739"/>
                    </a:lnTo>
                    <a:lnTo>
                      <a:pt x="588" y="739"/>
                    </a:lnTo>
                    <a:lnTo>
                      <a:pt x="588" y="739"/>
                    </a:lnTo>
                    <a:lnTo>
                      <a:pt x="588" y="739"/>
                    </a:lnTo>
                    <a:lnTo>
                      <a:pt x="584" y="743"/>
                    </a:lnTo>
                    <a:lnTo>
                      <a:pt x="584" y="743"/>
                    </a:lnTo>
                    <a:lnTo>
                      <a:pt x="584" y="747"/>
                    </a:lnTo>
                    <a:lnTo>
                      <a:pt x="581" y="743"/>
                    </a:lnTo>
                    <a:lnTo>
                      <a:pt x="581" y="743"/>
                    </a:lnTo>
                    <a:lnTo>
                      <a:pt x="573" y="743"/>
                    </a:lnTo>
                    <a:lnTo>
                      <a:pt x="570" y="747"/>
                    </a:lnTo>
                    <a:lnTo>
                      <a:pt x="570" y="750"/>
                    </a:lnTo>
                    <a:lnTo>
                      <a:pt x="570" y="757"/>
                    </a:lnTo>
                    <a:lnTo>
                      <a:pt x="573" y="761"/>
                    </a:lnTo>
                    <a:lnTo>
                      <a:pt x="573" y="768"/>
                    </a:lnTo>
                    <a:lnTo>
                      <a:pt x="570" y="768"/>
                    </a:lnTo>
                    <a:lnTo>
                      <a:pt x="563" y="772"/>
                    </a:lnTo>
                    <a:lnTo>
                      <a:pt x="563" y="761"/>
                    </a:lnTo>
                    <a:lnTo>
                      <a:pt x="559" y="757"/>
                    </a:lnTo>
                    <a:lnTo>
                      <a:pt x="556" y="757"/>
                    </a:lnTo>
                    <a:lnTo>
                      <a:pt x="552" y="765"/>
                    </a:lnTo>
                    <a:lnTo>
                      <a:pt x="545" y="765"/>
                    </a:lnTo>
                    <a:lnTo>
                      <a:pt x="538" y="757"/>
                    </a:lnTo>
                    <a:lnTo>
                      <a:pt x="534" y="754"/>
                    </a:lnTo>
                    <a:lnTo>
                      <a:pt x="530" y="750"/>
                    </a:lnTo>
                    <a:lnTo>
                      <a:pt x="523" y="750"/>
                    </a:lnTo>
                    <a:lnTo>
                      <a:pt x="523" y="743"/>
                    </a:lnTo>
                    <a:lnTo>
                      <a:pt x="527" y="732"/>
                    </a:lnTo>
                    <a:lnTo>
                      <a:pt x="520" y="729"/>
                    </a:lnTo>
                    <a:lnTo>
                      <a:pt x="516" y="725"/>
                    </a:lnTo>
                    <a:lnTo>
                      <a:pt x="516" y="718"/>
                    </a:lnTo>
                    <a:lnTo>
                      <a:pt x="513" y="714"/>
                    </a:lnTo>
                    <a:lnTo>
                      <a:pt x="513" y="711"/>
                    </a:lnTo>
                    <a:lnTo>
                      <a:pt x="505" y="711"/>
                    </a:lnTo>
                    <a:lnTo>
                      <a:pt x="498" y="711"/>
                    </a:lnTo>
                    <a:lnTo>
                      <a:pt x="495" y="714"/>
                    </a:lnTo>
                    <a:lnTo>
                      <a:pt x="491" y="718"/>
                    </a:lnTo>
                    <a:lnTo>
                      <a:pt x="487" y="718"/>
                    </a:lnTo>
                    <a:lnTo>
                      <a:pt x="491" y="711"/>
                    </a:lnTo>
                    <a:lnTo>
                      <a:pt x="495" y="707"/>
                    </a:lnTo>
                    <a:lnTo>
                      <a:pt x="491" y="700"/>
                    </a:lnTo>
                    <a:lnTo>
                      <a:pt x="495" y="696"/>
                    </a:lnTo>
                    <a:lnTo>
                      <a:pt x="495" y="689"/>
                    </a:lnTo>
                    <a:lnTo>
                      <a:pt x="498" y="686"/>
                    </a:lnTo>
                    <a:lnTo>
                      <a:pt x="502" y="682"/>
                    </a:lnTo>
                    <a:lnTo>
                      <a:pt x="502" y="682"/>
                    </a:lnTo>
                    <a:lnTo>
                      <a:pt x="505" y="675"/>
                    </a:lnTo>
                    <a:lnTo>
                      <a:pt x="509" y="668"/>
                    </a:lnTo>
                    <a:lnTo>
                      <a:pt x="509" y="664"/>
                    </a:lnTo>
                    <a:lnTo>
                      <a:pt x="513" y="653"/>
                    </a:lnTo>
                    <a:lnTo>
                      <a:pt x="513" y="646"/>
                    </a:lnTo>
                    <a:lnTo>
                      <a:pt x="509" y="635"/>
                    </a:lnTo>
                    <a:lnTo>
                      <a:pt x="502" y="635"/>
                    </a:lnTo>
                    <a:lnTo>
                      <a:pt x="502" y="632"/>
                    </a:lnTo>
                    <a:lnTo>
                      <a:pt x="498" y="625"/>
                    </a:lnTo>
                    <a:lnTo>
                      <a:pt x="495" y="621"/>
                    </a:lnTo>
                    <a:lnTo>
                      <a:pt x="491" y="617"/>
                    </a:lnTo>
                    <a:lnTo>
                      <a:pt x="487" y="617"/>
                    </a:lnTo>
                    <a:lnTo>
                      <a:pt x="487" y="621"/>
                    </a:lnTo>
                    <a:lnTo>
                      <a:pt x="484" y="621"/>
                    </a:lnTo>
                    <a:lnTo>
                      <a:pt x="484" y="617"/>
                    </a:lnTo>
                    <a:lnTo>
                      <a:pt x="480" y="614"/>
                    </a:lnTo>
                    <a:lnTo>
                      <a:pt x="473" y="614"/>
                    </a:lnTo>
                    <a:lnTo>
                      <a:pt x="470" y="614"/>
                    </a:lnTo>
                    <a:lnTo>
                      <a:pt x="462" y="614"/>
                    </a:lnTo>
                    <a:lnTo>
                      <a:pt x="466" y="607"/>
                    </a:lnTo>
                    <a:lnTo>
                      <a:pt x="466" y="603"/>
                    </a:lnTo>
                    <a:lnTo>
                      <a:pt x="459" y="603"/>
                    </a:lnTo>
                    <a:lnTo>
                      <a:pt x="459" y="600"/>
                    </a:lnTo>
                    <a:lnTo>
                      <a:pt x="459" y="596"/>
                    </a:lnTo>
                    <a:lnTo>
                      <a:pt x="455" y="592"/>
                    </a:lnTo>
                    <a:lnTo>
                      <a:pt x="452" y="592"/>
                    </a:lnTo>
                    <a:lnTo>
                      <a:pt x="444" y="596"/>
                    </a:lnTo>
                    <a:lnTo>
                      <a:pt x="441" y="596"/>
                    </a:lnTo>
                    <a:lnTo>
                      <a:pt x="434" y="596"/>
                    </a:lnTo>
                    <a:lnTo>
                      <a:pt x="430" y="596"/>
                    </a:lnTo>
                    <a:lnTo>
                      <a:pt x="427" y="596"/>
                    </a:lnTo>
                    <a:lnTo>
                      <a:pt x="427" y="596"/>
                    </a:lnTo>
                    <a:lnTo>
                      <a:pt x="423" y="596"/>
                    </a:lnTo>
                    <a:lnTo>
                      <a:pt x="419" y="600"/>
                    </a:lnTo>
                    <a:lnTo>
                      <a:pt x="416" y="603"/>
                    </a:lnTo>
                    <a:lnTo>
                      <a:pt x="409" y="610"/>
                    </a:lnTo>
                    <a:lnTo>
                      <a:pt x="405" y="610"/>
                    </a:lnTo>
                    <a:lnTo>
                      <a:pt x="398" y="617"/>
                    </a:lnTo>
                    <a:lnTo>
                      <a:pt x="394" y="617"/>
                    </a:lnTo>
                    <a:lnTo>
                      <a:pt x="391" y="621"/>
                    </a:lnTo>
                    <a:lnTo>
                      <a:pt x="384" y="625"/>
                    </a:lnTo>
                    <a:lnTo>
                      <a:pt x="376" y="628"/>
                    </a:lnTo>
                    <a:lnTo>
                      <a:pt x="369" y="628"/>
                    </a:lnTo>
                    <a:lnTo>
                      <a:pt x="369" y="628"/>
                    </a:lnTo>
                    <a:lnTo>
                      <a:pt x="369" y="628"/>
                    </a:lnTo>
                    <a:lnTo>
                      <a:pt x="362" y="625"/>
                    </a:lnTo>
                    <a:lnTo>
                      <a:pt x="362" y="625"/>
                    </a:lnTo>
                    <a:lnTo>
                      <a:pt x="362" y="625"/>
                    </a:lnTo>
                    <a:lnTo>
                      <a:pt x="355" y="625"/>
                    </a:lnTo>
                    <a:lnTo>
                      <a:pt x="355" y="625"/>
                    </a:lnTo>
                    <a:lnTo>
                      <a:pt x="348" y="625"/>
                    </a:lnTo>
                    <a:lnTo>
                      <a:pt x="344" y="625"/>
                    </a:lnTo>
                    <a:lnTo>
                      <a:pt x="341" y="621"/>
                    </a:lnTo>
                    <a:lnTo>
                      <a:pt x="341" y="621"/>
                    </a:lnTo>
                    <a:lnTo>
                      <a:pt x="341" y="617"/>
                    </a:lnTo>
                    <a:lnTo>
                      <a:pt x="337" y="617"/>
                    </a:lnTo>
                    <a:lnTo>
                      <a:pt x="333" y="617"/>
                    </a:lnTo>
                    <a:lnTo>
                      <a:pt x="326" y="621"/>
                    </a:lnTo>
                    <a:lnTo>
                      <a:pt x="323" y="625"/>
                    </a:lnTo>
                    <a:lnTo>
                      <a:pt x="319" y="628"/>
                    </a:lnTo>
                    <a:lnTo>
                      <a:pt x="312" y="635"/>
                    </a:lnTo>
                    <a:lnTo>
                      <a:pt x="312" y="639"/>
                    </a:lnTo>
                    <a:lnTo>
                      <a:pt x="308" y="639"/>
                    </a:lnTo>
                    <a:lnTo>
                      <a:pt x="308" y="639"/>
                    </a:lnTo>
                    <a:lnTo>
                      <a:pt x="308" y="639"/>
                    </a:lnTo>
                    <a:lnTo>
                      <a:pt x="308" y="635"/>
                    </a:lnTo>
                    <a:lnTo>
                      <a:pt x="308" y="632"/>
                    </a:lnTo>
                    <a:lnTo>
                      <a:pt x="308" y="628"/>
                    </a:lnTo>
                    <a:lnTo>
                      <a:pt x="308" y="625"/>
                    </a:lnTo>
                    <a:lnTo>
                      <a:pt x="308" y="625"/>
                    </a:lnTo>
                    <a:lnTo>
                      <a:pt x="305" y="621"/>
                    </a:lnTo>
                    <a:lnTo>
                      <a:pt x="305" y="625"/>
                    </a:lnTo>
                    <a:lnTo>
                      <a:pt x="301" y="625"/>
                    </a:lnTo>
                    <a:lnTo>
                      <a:pt x="298" y="625"/>
                    </a:lnTo>
                    <a:lnTo>
                      <a:pt x="294" y="628"/>
                    </a:lnTo>
                    <a:lnTo>
                      <a:pt x="294" y="628"/>
                    </a:lnTo>
                    <a:lnTo>
                      <a:pt x="294" y="625"/>
                    </a:lnTo>
                    <a:lnTo>
                      <a:pt x="290" y="628"/>
                    </a:lnTo>
                    <a:lnTo>
                      <a:pt x="287" y="628"/>
                    </a:lnTo>
                    <a:lnTo>
                      <a:pt x="287" y="628"/>
                    </a:lnTo>
                    <a:lnTo>
                      <a:pt x="280" y="628"/>
                    </a:lnTo>
                    <a:lnTo>
                      <a:pt x="280" y="628"/>
                    </a:lnTo>
                    <a:lnTo>
                      <a:pt x="276" y="628"/>
                    </a:lnTo>
                    <a:lnTo>
                      <a:pt x="276" y="628"/>
                    </a:lnTo>
                    <a:lnTo>
                      <a:pt x="273" y="628"/>
                    </a:lnTo>
                    <a:lnTo>
                      <a:pt x="269" y="625"/>
                    </a:lnTo>
                    <a:lnTo>
                      <a:pt x="265" y="625"/>
                    </a:lnTo>
                    <a:lnTo>
                      <a:pt x="262" y="625"/>
                    </a:lnTo>
                    <a:lnTo>
                      <a:pt x="262" y="628"/>
                    </a:lnTo>
                    <a:lnTo>
                      <a:pt x="262" y="628"/>
                    </a:lnTo>
                    <a:lnTo>
                      <a:pt x="258" y="625"/>
                    </a:lnTo>
                    <a:lnTo>
                      <a:pt x="258" y="628"/>
                    </a:lnTo>
                    <a:lnTo>
                      <a:pt x="255" y="625"/>
                    </a:lnTo>
                    <a:lnTo>
                      <a:pt x="255" y="625"/>
                    </a:lnTo>
                    <a:lnTo>
                      <a:pt x="251" y="628"/>
                    </a:lnTo>
                    <a:lnTo>
                      <a:pt x="251" y="625"/>
                    </a:lnTo>
                    <a:lnTo>
                      <a:pt x="247" y="625"/>
                    </a:lnTo>
                    <a:lnTo>
                      <a:pt x="247" y="621"/>
                    </a:lnTo>
                    <a:lnTo>
                      <a:pt x="244" y="621"/>
                    </a:lnTo>
                    <a:lnTo>
                      <a:pt x="244" y="621"/>
                    </a:lnTo>
                    <a:lnTo>
                      <a:pt x="240" y="621"/>
                    </a:lnTo>
                    <a:lnTo>
                      <a:pt x="233" y="617"/>
                    </a:lnTo>
                    <a:lnTo>
                      <a:pt x="233" y="614"/>
                    </a:lnTo>
                    <a:lnTo>
                      <a:pt x="233" y="610"/>
                    </a:lnTo>
                    <a:lnTo>
                      <a:pt x="233" y="610"/>
                    </a:lnTo>
                    <a:lnTo>
                      <a:pt x="233" y="610"/>
                    </a:lnTo>
                    <a:lnTo>
                      <a:pt x="230" y="610"/>
                    </a:lnTo>
                    <a:lnTo>
                      <a:pt x="226" y="610"/>
                    </a:lnTo>
                    <a:lnTo>
                      <a:pt x="226" y="610"/>
                    </a:lnTo>
                    <a:lnTo>
                      <a:pt x="222" y="610"/>
                    </a:lnTo>
                    <a:lnTo>
                      <a:pt x="219" y="610"/>
                    </a:lnTo>
                    <a:lnTo>
                      <a:pt x="219" y="610"/>
                    </a:lnTo>
                    <a:lnTo>
                      <a:pt x="219" y="607"/>
                    </a:lnTo>
                    <a:lnTo>
                      <a:pt x="215" y="607"/>
                    </a:lnTo>
                    <a:lnTo>
                      <a:pt x="215" y="607"/>
                    </a:lnTo>
                    <a:lnTo>
                      <a:pt x="215" y="607"/>
                    </a:lnTo>
                    <a:lnTo>
                      <a:pt x="215" y="603"/>
                    </a:lnTo>
                    <a:lnTo>
                      <a:pt x="215" y="600"/>
                    </a:lnTo>
                    <a:lnTo>
                      <a:pt x="215" y="596"/>
                    </a:lnTo>
                    <a:lnTo>
                      <a:pt x="215" y="596"/>
                    </a:lnTo>
                    <a:lnTo>
                      <a:pt x="212" y="596"/>
                    </a:lnTo>
                    <a:lnTo>
                      <a:pt x="212" y="596"/>
                    </a:lnTo>
                    <a:lnTo>
                      <a:pt x="208" y="596"/>
                    </a:lnTo>
                    <a:lnTo>
                      <a:pt x="208" y="596"/>
                    </a:lnTo>
                    <a:lnTo>
                      <a:pt x="208" y="600"/>
                    </a:lnTo>
                    <a:lnTo>
                      <a:pt x="208" y="600"/>
                    </a:lnTo>
                    <a:lnTo>
                      <a:pt x="204" y="600"/>
                    </a:lnTo>
                    <a:lnTo>
                      <a:pt x="204" y="600"/>
                    </a:lnTo>
                    <a:lnTo>
                      <a:pt x="201" y="600"/>
                    </a:lnTo>
                    <a:lnTo>
                      <a:pt x="201" y="600"/>
                    </a:lnTo>
                    <a:lnTo>
                      <a:pt x="197" y="600"/>
                    </a:lnTo>
                    <a:lnTo>
                      <a:pt x="197" y="592"/>
                    </a:lnTo>
                    <a:lnTo>
                      <a:pt x="197" y="589"/>
                    </a:lnTo>
                    <a:lnTo>
                      <a:pt x="190" y="585"/>
                    </a:lnTo>
                    <a:lnTo>
                      <a:pt x="187" y="585"/>
                    </a:lnTo>
                    <a:lnTo>
                      <a:pt x="183" y="582"/>
                    </a:lnTo>
                    <a:lnTo>
                      <a:pt x="179" y="578"/>
                    </a:lnTo>
                    <a:lnTo>
                      <a:pt x="179" y="578"/>
                    </a:lnTo>
                    <a:lnTo>
                      <a:pt x="172" y="574"/>
                    </a:lnTo>
                    <a:lnTo>
                      <a:pt x="165" y="574"/>
                    </a:lnTo>
                    <a:lnTo>
                      <a:pt x="165" y="574"/>
                    </a:lnTo>
                    <a:lnTo>
                      <a:pt x="158" y="574"/>
                    </a:lnTo>
                    <a:lnTo>
                      <a:pt x="158" y="574"/>
                    </a:lnTo>
                    <a:lnTo>
                      <a:pt x="158" y="574"/>
                    </a:lnTo>
                    <a:lnTo>
                      <a:pt x="158" y="574"/>
                    </a:lnTo>
                    <a:lnTo>
                      <a:pt x="154" y="578"/>
                    </a:lnTo>
                    <a:lnTo>
                      <a:pt x="158" y="578"/>
                    </a:lnTo>
                    <a:lnTo>
                      <a:pt x="154" y="578"/>
                    </a:lnTo>
                    <a:lnTo>
                      <a:pt x="154" y="578"/>
                    </a:lnTo>
                    <a:lnTo>
                      <a:pt x="151" y="574"/>
                    </a:lnTo>
                    <a:lnTo>
                      <a:pt x="151" y="574"/>
                    </a:lnTo>
                    <a:lnTo>
                      <a:pt x="151" y="574"/>
                    </a:lnTo>
                    <a:lnTo>
                      <a:pt x="144" y="571"/>
                    </a:lnTo>
                    <a:lnTo>
                      <a:pt x="144" y="571"/>
                    </a:lnTo>
                    <a:lnTo>
                      <a:pt x="140" y="571"/>
                    </a:lnTo>
                    <a:lnTo>
                      <a:pt x="140" y="571"/>
                    </a:lnTo>
                    <a:lnTo>
                      <a:pt x="136" y="567"/>
                    </a:lnTo>
                    <a:lnTo>
                      <a:pt x="133" y="564"/>
                    </a:lnTo>
                    <a:lnTo>
                      <a:pt x="129" y="564"/>
                    </a:lnTo>
                    <a:lnTo>
                      <a:pt x="129" y="564"/>
                    </a:lnTo>
                    <a:lnTo>
                      <a:pt x="129" y="560"/>
                    </a:lnTo>
                    <a:lnTo>
                      <a:pt x="129" y="560"/>
                    </a:lnTo>
                    <a:lnTo>
                      <a:pt x="126" y="560"/>
                    </a:lnTo>
                    <a:lnTo>
                      <a:pt x="126" y="560"/>
                    </a:lnTo>
                    <a:lnTo>
                      <a:pt x="126" y="560"/>
                    </a:lnTo>
                    <a:lnTo>
                      <a:pt x="122" y="560"/>
                    </a:lnTo>
                    <a:lnTo>
                      <a:pt x="122" y="560"/>
                    </a:lnTo>
                    <a:lnTo>
                      <a:pt x="122" y="557"/>
                    </a:lnTo>
                    <a:lnTo>
                      <a:pt x="119" y="557"/>
                    </a:lnTo>
                    <a:lnTo>
                      <a:pt x="119" y="557"/>
                    </a:lnTo>
                    <a:lnTo>
                      <a:pt x="119" y="557"/>
                    </a:lnTo>
                    <a:lnTo>
                      <a:pt x="115" y="557"/>
                    </a:lnTo>
                    <a:lnTo>
                      <a:pt x="111" y="557"/>
                    </a:lnTo>
                    <a:lnTo>
                      <a:pt x="111" y="560"/>
                    </a:lnTo>
                    <a:lnTo>
                      <a:pt x="108" y="557"/>
                    </a:lnTo>
                    <a:lnTo>
                      <a:pt x="108" y="557"/>
                    </a:lnTo>
                    <a:lnTo>
                      <a:pt x="108" y="553"/>
                    </a:lnTo>
                    <a:lnTo>
                      <a:pt x="108" y="553"/>
                    </a:lnTo>
                    <a:lnTo>
                      <a:pt x="104" y="549"/>
                    </a:lnTo>
                    <a:lnTo>
                      <a:pt x="104" y="549"/>
                    </a:lnTo>
                    <a:lnTo>
                      <a:pt x="104" y="549"/>
                    </a:lnTo>
                    <a:lnTo>
                      <a:pt x="104" y="546"/>
                    </a:lnTo>
                    <a:lnTo>
                      <a:pt x="104" y="542"/>
                    </a:lnTo>
                    <a:lnTo>
                      <a:pt x="104" y="542"/>
                    </a:lnTo>
                    <a:lnTo>
                      <a:pt x="104" y="539"/>
                    </a:lnTo>
                    <a:lnTo>
                      <a:pt x="104" y="539"/>
                    </a:lnTo>
                    <a:lnTo>
                      <a:pt x="104" y="535"/>
                    </a:lnTo>
                    <a:lnTo>
                      <a:pt x="101" y="531"/>
                    </a:lnTo>
                    <a:lnTo>
                      <a:pt x="97" y="528"/>
                    </a:lnTo>
                    <a:lnTo>
                      <a:pt x="97" y="524"/>
                    </a:lnTo>
                    <a:lnTo>
                      <a:pt x="97" y="524"/>
                    </a:lnTo>
                    <a:lnTo>
                      <a:pt x="97" y="521"/>
                    </a:lnTo>
                    <a:lnTo>
                      <a:pt x="101" y="521"/>
                    </a:lnTo>
                    <a:lnTo>
                      <a:pt x="104" y="521"/>
                    </a:lnTo>
                    <a:lnTo>
                      <a:pt x="104" y="521"/>
                    </a:lnTo>
                    <a:lnTo>
                      <a:pt x="104" y="524"/>
                    </a:lnTo>
                    <a:lnTo>
                      <a:pt x="104" y="524"/>
                    </a:lnTo>
                    <a:lnTo>
                      <a:pt x="108" y="524"/>
                    </a:lnTo>
                    <a:lnTo>
                      <a:pt x="108" y="528"/>
                    </a:lnTo>
                    <a:lnTo>
                      <a:pt x="111" y="528"/>
                    </a:lnTo>
                    <a:lnTo>
                      <a:pt x="111" y="524"/>
                    </a:lnTo>
                    <a:lnTo>
                      <a:pt x="111" y="524"/>
                    </a:lnTo>
                    <a:lnTo>
                      <a:pt x="111" y="524"/>
                    </a:lnTo>
                    <a:lnTo>
                      <a:pt x="115" y="524"/>
                    </a:lnTo>
                    <a:lnTo>
                      <a:pt x="115" y="521"/>
                    </a:lnTo>
                    <a:lnTo>
                      <a:pt x="115" y="521"/>
                    </a:lnTo>
                    <a:lnTo>
                      <a:pt x="119" y="524"/>
                    </a:lnTo>
                    <a:lnTo>
                      <a:pt x="119" y="524"/>
                    </a:lnTo>
                    <a:lnTo>
                      <a:pt x="122" y="521"/>
                    </a:lnTo>
                    <a:lnTo>
                      <a:pt x="122" y="517"/>
                    </a:lnTo>
                    <a:lnTo>
                      <a:pt x="119" y="517"/>
                    </a:lnTo>
                    <a:lnTo>
                      <a:pt x="119" y="513"/>
                    </a:lnTo>
                    <a:lnTo>
                      <a:pt x="119" y="510"/>
                    </a:lnTo>
                    <a:lnTo>
                      <a:pt x="119" y="510"/>
                    </a:lnTo>
                    <a:lnTo>
                      <a:pt x="119" y="510"/>
                    </a:lnTo>
                    <a:lnTo>
                      <a:pt x="115" y="506"/>
                    </a:lnTo>
                    <a:lnTo>
                      <a:pt x="111" y="506"/>
                    </a:lnTo>
                    <a:lnTo>
                      <a:pt x="111" y="506"/>
                    </a:lnTo>
                    <a:lnTo>
                      <a:pt x="108" y="503"/>
                    </a:lnTo>
                    <a:lnTo>
                      <a:pt x="108" y="499"/>
                    </a:lnTo>
                    <a:lnTo>
                      <a:pt x="111" y="499"/>
                    </a:lnTo>
                    <a:lnTo>
                      <a:pt x="108" y="496"/>
                    </a:lnTo>
                    <a:lnTo>
                      <a:pt x="108" y="496"/>
                    </a:lnTo>
                    <a:lnTo>
                      <a:pt x="111" y="496"/>
                    </a:lnTo>
                    <a:lnTo>
                      <a:pt x="108" y="492"/>
                    </a:lnTo>
                    <a:lnTo>
                      <a:pt x="108" y="488"/>
                    </a:lnTo>
                    <a:lnTo>
                      <a:pt x="108" y="488"/>
                    </a:lnTo>
                    <a:lnTo>
                      <a:pt x="111" y="488"/>
                    </a:lnTo>
                    <a:lnTo>
                      <a:pt x="111" y="488"/>
                    </a:lnTo>
                    <a:lnTo>
                      <a:pt x="119" y="488"/>
                    </a:lnTo>
                    <a:lnTo>
                      <a:pt x="119" y="488"/>
                    </a:lnTo>
                    <a:lnTo>
                      <a:pt x="119" y="488"/>
                    </a:lnTo>
                    <a:lnTo>
                      <a:pt x="122" y="485"/>
                    </a:lnTo>
                    <a:lnTo>
                      <a:pt x="122" y="481"/>
                    </a:lnTo>
                    <a:lnTo>
                      <a:pt x="126" y="478"/>
                    </a:lnTo>
                    <a:lnTo>
                      <a:pt x="126" y="478"/>
                    </a:lnTo>
                    <a:lnTo>
                      <a:pt x="126" y="478"/>
                    </a:lnTo>
                    <a:lnTo>
                      <a:pt x="126" y="478"/>
                    </a:lnTo>
                    <a:lnTo>
                      <a:pt x="126" y="478"/>
                    </a:lnTo>
                    <a:lnTo>
                      <a:pt x="126" y="474"/>
                    </a:lnTo>
                    <a:lnTo>
                      <a:pt x="129" y="474"/>
                    </a:lnTo>
                    <a:lnTo>
                      <a:pt x="129" y="470"/>
                    </a:lnTo>
                    <a:lnTo>
                      <a:pt x="129" y="470"/>
                    </a:lnTo>
                    <a:lnTo>
                      <a:pt x="133" y="467"/>
                    </a:lnTo>
                    <a:lnTo>
                      <a:pt x="133" y="463"/>
                    </a:lnTo>
                    <a:lnTo>
                      <a:pt x="136" y="460"/>
                    </a:lnTo>
                    <a:lnTo>
                      <a:pt x="136" y="460"/>
                    </a:lnTo>
                    <a:lnTo>
                      <a:pt x="136" y="456"/>
                    </a:lnTo>
                    <a:lnTo>
                      <a:pt x="136" y="456"/>
                    </a:lnTo>
                    <a:lnTo>
                      <a:pt x="136" y="452"/>
                    </a:lnTo>
                    <a:lnTo>
                      <a:pt x="133" y="452"/>
                    </a:lnTo>
                    <a:lnTo>
                      <a:pt x="133" y="456"/>
                    </a:lnTo>
                    <a:lnTo>
                      <a:pt x="129" y="456"/>
                    </a:lnTo>
                    <a:lnTo>
                      <a:pt x="129" y="456"/>
                    </a:lnTo>
                    <a:lnTo>
                      <a:pt x="129" y="452"/>
                    </a:lnTo>
                    <a:lnTo>
                      <a:pt x="126" y="452"/>
                    </a:lnTo>
                    <a:lnTo>
                      <a:pt x="126" y="452"/>
                    </a:lnTo>
                    <a:lnTo>
                      <a:pt x="126" y="452"/>
                    </a:lnTo>
                    <a:lnTo>
                      <a:pt x="122" y="452"/>
                    </a:lnTo>
                    <a:lnTo>
                      <a:pt x="122" y="449"/>
                    </a:lnTo>
                    <a:lnTo>
                      <a:pt x="122" y="445"/>
                    </a:lnTo>
                    <a:lnTo>
                      <a:pt x="122" y="445"/>
                    </a:lnTo>
                    <a:lnTo>
                      <a:pt x="122" y="445"/>
                    </a:lnTo>
                    <a:lnTo>
                      <a:pt x="119" y="445"/>
                    </a:lnTo>
                    <a:lnTo>
                      <a:pt x="119" y="445"/>
                    </a:lnTo>
                    <a:lnTo>
                      <a:pt x="119" y="445"/>
                    </a:lnTo>
                    <a:lnTo>
                      <a:pt x="115" y="442"/>
                    </a:lnTo>
                    <a:lnTo>
                      <a:pt x="115" y="442"/>
                    </a:lnTo>
                    <a:lnTo>
                      <a:pt x="111" y="445"/>
                    </a:lnTo>
                    <a:lnTo>
                      <a:pt x="111" y="445"/>
                    </a:lnTo>
                    <a:lnTo>
                      <a:pt x="108" y="445"/>
                    </a:lnTo>
                    <a:lnTo>
                      <a:pt x="104" y="445"/>
                    </a:lnTo>
                    <a:lnTo>
                      <a:pt x="101" y="449"/>
                    </a:lnTo>
                    <a:lnTo>
                      <a:pt x="97" y="449"/>
                    </a:lnTo>
                    <a:lnTo>
                      <a:pt x="93" y="452"/>
                    </a:lnTo>
                    <a:lnTo>
                      <a:pt x="90" y="452"/>
                    </a:lnTo>
                    <a:lnTo>
                      <a:pt x="90" y="452"/>
                    </a:lnTo>
                    <a:lnTo>
                      <a:pt x="86" y="456"/>
                    </a:lnTo>
                    <a:lnTo>
                      <a:pt x="86" y="456"/>
                    </a:lnTo>
                    <a:lnTo>
                      <a:pt x="83" y="456"/>
                    </a:lnTo>
                    <a:lnTo>
                      <a:pt x="83" y="456"/>
                    </a:lnTo>
                    <a:lnTo>
                      <a:pt x="79" y="456"/>
                    </a:lnTo>
                    <a:lnTo>
                      <a:pt x="76" y="452"/>
                    </a:lnTo>
                    <a:lnTo>
                      <a:pt x="72" y="452"/>
                    </a:lnTo>
                    <a:lnTo>
                      <a:pt x="68" y="452"/>
                    </a:lnTo>
                    <a:lnTo>
                      <a:pt x="65" y="449"/>
                    </a:lnTo>
                    <a:lnTo>
                      <a:pt x="61" y="449"/>
                    </a:lnTo>
                    <a:lnTo>
                      <a:pt x="61" y="445"/>
                    </a:lnTo>
                    <a:lnTo>
                      <a:pt x="61" y="445"/>
                    </a:lnTo>
                    <a:lnTo>
                      <a:pt x="58" y="445"/>
                    </a:lnTo>
                    <a:lnTo>
                      <a:pt x="58" y="445"/>
                    </a:lnTo>
                    <a:lnTo>
                      <a:pt x="54" y="445"/>
                    </a:lnTo>
                    <a:lnTo>
                      <a:pt x="54" y="445"/>
                    </a:lnTo>
                    <a:lnTo>
                      <a:pt x="50" y="445"/>
                    </a:lnTo>
                    <a:lnTo>
                      <a:pt x="50" y="442"/>
                    </a:lnTo>
                    <a:lnTo>
                      <a:pt x="47" y="442"/>
                    </a:lnTo>
                    <a:lnTo>
                      <a:pt x="47" y="442"/>
                    </a:lnTo>
                    <a:lnTo>
                      <a:pt x="47" y="438"/>
                    </a:lnTo>
                    <a:lnTo>
                      <a:pt x="47" y="438"/>
                    </a:lnTo>
                    <a:lnTo>
                      <a:pt x="47" y="438"/>
                    </a:lnTo>
                    <a:lnTo>
                      <a:pt x="47" y="438"/>
                    </a:lnTo>
                    <a:lnTo>
                      <a:pt x="47" y="435"/>
                    </a:lnTo>
                    <a:lnTo>
                      <a:pt x="47" y="435"/>
                    </a:lnTo>
                    <a:lnTo>
                      <a:pt x="47" y="431"/>
                    </a:lnTo>
                    <a:lnTo>
                      <a:pt x="47" y="431"/>
                    </a:lnTo>
                    <a:lnTo>
                      <a:pt x="43" y="427"/>
                    </a:lnTo>
                    <a:lnTo>
                      <a:pt x="40" y="424"/>
                    </a:lnTo>
                    <a:lnTo>
                      <a:pt x="40" y="424"/>
                    </a:lnTo>
                    <a:lnTo>
                      <a:pt x="36" y="427"/>
                    </a:lnTo>
                    <a:lnTo>
                      <a:pt x="36" y="427"/>
                    </a:lnTo>
                    <a:lnTo>
                      <a:pt x="36" y="420"/>
                    </a:lnTo>
                    <a:lnTo>
                      <a:pt x="36" y="420"/>
                    </a:lnTo>
                    <a:lnTo>
                      <a:pt x="33" y="420"/>
                    </a:lnTo>
                    <a:lnTo>
                      <a:pt x="29" y="420"/>
                    </a:lnTo>
                    <a:lnTo>
                      <a:pt x="29" y="420"/>
                    </a:lnTo>
                    <a:lnTo>
                      <a:pt x="25" y="420"/>
                    </a:lnTo>
                    <a:lnTo>
                      <a:pt x="22" y="420"/>
                    </a:lnTo>
                    <a:lnTo>
                      <a:pt x="22" y="420"/>
                    </a:lnTo>
                    <a:lnTo>
                      <a:pt x="18" y="417"/>
                    </a:lnTo>
                    <a:lnTo>
                      <a:pt x="18" y="417"/>
                    </a:lnTo>
                    <a:lnTo>
                      <a:pt x="18" y="417"/>
                    </a:lnTo>
                    <a:lnTo>
                      <a:pt x="18" y="413"/>
                    </a:lnTo>
                    <a:lnTo>
                      <a:pt x="22" y="413"/>
                    </a:lnTo>
                    <a:lnTo>
                      <a:pt x="22" y="413"/>
                    </a:lnTo>
                    <a:lnTo>
                      <a:pt x="25" y="413"/>
                    </a:lnTo>
                    <a:lnTo>
                      <a:pt x="22" y="413"/>
                    </a:lnTo>
                    <a:lnTo>
                      <a:pt x="25" y="413"/>
                    </a:lnTo>
                    <a:lnTo>
                      <a:pt x="25" y="413"/>
                    </a:lnTo>
                    <a:lnTo>
                      <a:pt x="25" y="402"/>
                    </a:lnTo>
                    <a:lnTo>
                      <a:pt x="22" y="391"/>
                    </a:lnTo>
                    <a:lnTo>
                      <a:pt x="22" y="388"/>
                    </a:lnTo>
                    <a:lnTo>
                      <a:pt x="22" y="384"/>
                    </a:lnTo>
                    <a:lnTo>
                      <a:pt x="15" y="381"/>
                    </a:lnTo>
                    <a:lnTo>
                      <a:pt x="7" y="384"/>
                    </a:lnTo>
                    <a:lnTo>
                      <a:pt x="4" y="381"/>
                    </a:lnTo>
                    <a:lnTo>
                      <a:pt x="0" y="377"/>
                    </a:lnTo>
                    <a:lnTo>
                      <a:pt x="0" y="370"/>
                    </a:lnTo>
                    <a:lnTo>
                      <a:pt x="4" y="359"/>
                    </a:lnTo>
                    <a:lnTo>
                      <a:pt x="4" y="352"/>
                    </a:lnTo>
                    <a:lnTo>
                      <a:pt x="7" y="348"/>
                    </a:lnTo>
                    <a:lnTo>
                      <a:pt x="18" y="341"/>
                    </a:lnTo>
                    <a:lnTo>
                      <a:pt x="22" y="341"/>
                    </a:lnTo>
                    <a:lnTo>
                      <a:pt x="22" y="341"/>
                    </a:lnTo>
                    <a:lnTo>
                      <a:pt x="25" y="338"/>
                    </a:lnTo>
                    <a:lnTo>
                      <a:pt x="29" y="338"/>
                    </a:lnTo>
                    <a:lnTo>
                      <a:pt x="36" y="334"/>
                    </a:lnTo>
                    <a:lnTo>
                      <a:pt x="40" y="334"/>
                    </a:lnTo>
                    <a:lnTo>
                      <a:pt x="40" y="341"/>
                    </a:lnTo>
                    <a:lnTo>
                      <a:pt x="47" y="341"/>
                    </a:lnTo>
                    <a:lnTo>
                      <a:pt x="50" y="338"/>
                    </a:lnTo>
                    <a:lnTo>
                      <a:pt x="54" y="341"/>
                    </a:lnTo>
                    <a:lnTo>
                      <a:pt x="61" y="338"/>
                    </a:lnTo>
                    <a:lnTo>
                      <a:pt x="61" y="330"/>
                    </a:lnTo>
                    <a:lnTo>
                      <a:pt x="65" y="327"/>
                    </a:lnTo>
                    <a:lnTo>
                      <a:pt x="72" y="323"/>
                    </a:lnTo>
                    <a:lnTo>
                      <a:pt x="79" y="323"/>
                    </a:lnTo>
                    <a:lnTo>
                      <a:pt x="90" y="323"/>
                    </a:lnTo>
                    <a:lnTo>
                      <a:pt x="93" y="320"/>
                    </a:lnTo>
                    <a:lnTo>
                      <a:pt x="97" y="316"/>
                    </a:lnTo>
                    <a:lnTo>
                      <a:pt x="101" y="313"/>
                    </a:lnTo>
                    <a:lnTo>
                      <a:pt x="115" y="305"/>
                    </a:lnTo>
                    <a:lnTo>
                      <a:pt x="129" y="302"/>
                    </a:lnTo>
                    <a:lnTo>
                      <a:pt x="133" y="298"/>
                    </a:lnTo>
                    <a:lnTo>
                      <a:pt x="136" y="295"/>
                    </a:lnTo>
                    <a:lnTo>
                      <a:pt x="136" y="284"/>
                    </a:lnTo>
                    <a:lnTo>
                      <a:pt x="136" y="280"/>
                    </a:lnTo>
                    <a:lnTo>
                      <a:pt x="140" y="277"/>
                    </a:lnTo>
                    <a:lnTo>
                      <a:pt x="140" y="273"/>
                    </a:lnTo>
                    <a:lnTo>
                      <a:pt x="144" y="270"/>
                    </a:lnTo>
                    <a:lnTo>
                      <a:pt x="144" y="266"/>
                    </a:lnTo>
                    <a:lnTo>
                      <a:pt x="140" y="259"/>
                    </a:lnTo>
                    <a:lnTo>
                      <a:pt x="136" y="252"/>
                    </a:lnTo>
                    <a:lnTo>
                      <a:pt x="136" y="248"/>
                    </a:lnTo>
                    <a:lnTo>
                      <a:pt x="133" y="237"/>
                    </a:lnTo>
                    <a:lnTo>
                      <a:pt x="133" y="230"/>
                    </a:lnTo>
                    <a:lnTo>
                      <a:pt x="129" y="230"/>
                    </a:lnTo>
                    <a:lnTo>
                      <a:pt x="133" y="226"/>
                    </a:lnTo>
                    <a:lnTo>
                      <a:pt x="140" y="223"/>
                    </a:lnTo>
                    <a:lnTo>
                      <a:pt x="147" y="223"/>
                    </a:lnTo>
                    <a:lnTo>
                      <a:pt x="154" y="219"/>
                    </a:lnTo>
                    <a:lnTo>
                      <a:pt x="176" y="219"/>
                    </a:lnTo>
                    <a:lnTo>
                      <a:pt x="179" y="219"/>
                    </a:lnTo>
                    <a:lnTo>
                      <a:pt x="176" y="212"/>
                    </a:lnTo>
                    <a:lnTo>
                      <a:pt x="176" y="209"/>
                    </a:lnTo>
                    <a:lnTo>
                      <a:pt x="176" y="201"/>
                    </a:lnTo>
                    <a:lnTo>
                      <a:pt x="179" y="194"/>
                    </a:lnTo>
                    <a:lnTo>
                      <a:pt x="183" y="183"/>
                    </a:lnTo>
                    <a:lnTo>
                      <a:pt x="187" y="176"/>
                    </a:lnTo>
                    <a:lnTo>
                      <a:pt x="190" y="169"/>
                    </a:lnTo>
                    <a:lnTo>
                      <a:pt x="197" y="169"/>
                    </a:lnTo>
                    <a:lnTo>
                      <a:pt x="201" y="173"/>
                    </a:lnTo>
                    <a:lnTo>
                      <a:pt x="208" y="173"/>
                    </a:lnTo>
                    <a:lnTo>
                      <a:pt x="222" y="173"/>
                    </a:lnTo>
                    <a:lnTo>
                      <a:pt x="226" y="176"/>
                    </a:lnTo>
                    <a:lnTo>
                      <a:pt x="230" y="176"/>
                    </a:lnTo>
                    <a:lnTo>
                      <a:pt x="233" y="173"/>
                    </a:lnTo>
                    <a:lnTo>
                      <a:pt x="244" y="173"/>
                    </a:lnTo>
                    <a:lnTo>
                      <a:pt x="244" y="158"/>
                    </a:lnTo>
                    <a:lnTo>
                      <a:pt x="244" y="151"/>
                    </a:lnTo>
                    <a:lnTo>
                      <a:pt x="244" y="144"/>
                    </a:lnTo>
                    <a:lnTo>
                      <a:pt x="247" y="137"/>
                    </a:lnTo>
                    <a:lnTo>
                      <a:pt x="255" y="137"/>
                    </a:lnTo>
                    <a:lnTo>
                      <a:pt x="262" y="137"/>
                    </a:lnTo>
                    <a:lnTo>
                      <a:pt x="269" y="130"/>
                    </a:lnTo>
                    <a:lnTo>
                      <a:pt x="273" y="126"/>
                    </a:lnTo>
                    <a:lnTo>
                      <a:pt x="280" y="126"/>
                    </a:lnTo>
                    <a:lnTo>
                      <a:pt x="287" y="122"/>
                    </a:lnTo>
                    <a:lnTo>
                      <a:pt x="290" y="122"/>
                    </a:lnTo>
                    <a:lnTo>
                      <a:pt x="290" y="122"/>
                    </a:lnTo>
                    <a:lnTo>
                      <a:pt x="290" y="126"/>
                    </a:lnTo>
                    <a:lnTo>
                      <a:pt x="294" y="133"/>
                    </a:lnTo>
                    <a:lnTo>
                      <a:pt x="305" y="144"/>
                    </a:lnTo>
                    <a:lnTo>
                      <a:pt x="308" y="148"/>
                    </a:lnTo>
                    <a:lnTo>
                      <a:pt x="316" y="151"/>
                    </a:lnTo>
                    <a:lnTo>
                      <a:pt x="319" y="148"/>
                    </a:lnTo>
                    <a:lnTo>
                      <a:pt x="323" y="151"/>
                    </a:lnTo>
                    <a:lnTo>
                      <a:pt x="330" y="151"/>
                    </a:lnTo>
                    <a:lnTo>
                      <a:pt x="333" y="155"/>
                    </a:lnTo>
                    <a:lnTo>
                      <a:pt x="337" y="158"/>
                    </a:lnTo>
                    <a:lnTo>
                      <a:pt x="341" y="165"/>
                    </a:lnTo>
                    <a:lnTo>
                      <a:pt x="344" y="173"/>
                    </a:lnTo>
                    <a:lnTo>
                      <a:pt x="348" y="183"/>
                    </a:lnTo>
                    <a:lnTo>
                      <a:pt x="351" y="194"/>
                    </a:lnTo>
                    <a:lnTo>
                      <a:pt x="351" y="201"/>
                    </a:lnTo>
                    <a:lnTo>
                      <a:pt x="351" y="205"/>
                    </a:lnTo>
                    <a:lnTo>
                      <a:pt x="348" y="212"/>
                    </a:lnTo>
                    <a:lnTo>
                      <a:pt x="348" y="216"/>
                    </a:lnTo>
                    <a:lnTo>
                      <a:pt x="351" y="219"/>
                    </a:lnTo>
                    <a:lnTo>
                      <a:pt x="355" y="219"/>
                    </a:lnTo>
                    <a:lnTo>
                      <a:pt x="366" y="223"/>
                    </a:lnTo>
                    <a:lnTo>
                      <a:pt x="380" y="226"/>
                    </a:lnTo>
                    <a:lnTo>
                      <a:pt x="384" y="226"/>
                    </a:lnTo>
                    <a:lnTo>
                      <a:pt x="387" y="223"/>
                    </a:lnTo>
                    <a:lnTo>
                      <a:pt x="394" y="223"/>
                    </a:lnTo>
                    <a:lnTo>
                      <a:pt x="398" y="226"/>
                    </a:lnTo>
                    <a:lnTo>
                      <a:pt x="409" y="230"/>
                    </a:lnTo>
                    <a:lnTo>
                      <a:pt x="412" y="234"/>
                    </a:lnTo>
                    <a:lnTo>
                      <a:pt x="419" y="234"/>
                    </a:lnTo>
                    <a:lnTo>
                      <a:pt x="434" y="237"/>
                    </a:lnTo>
                    <a:lnTo>
                      <a:pt x="437" y="241"/>
                    </a:lnTo>
                    <a:lnTo>
                      <a:pt x="441" y="241"/>
                    </a:lnTo>
                    <a:lnTo>
                      <a:pt x="444" y="248"/>
                    </a:lnTo>
                    <a:lnTo>
                      <a:pt x="448" y="252"/>
                    </a:lnTo>
                    <a:lnTo>
                      <a:pt x="452" y="259"/>
                    </a:lnTo>
                    <a:lnTo>
                      <a:pt x="455" y="266"/>
                    </a:lnTo>
                    <a:lnTo>
                      <a:pt x="462" y="270"/>
                    </a:lnTo>
                    <a:lnTo>
                      <a:pt x="466" y="277"/>
                    </a:lnTo>
                    <a:lnTo>
                      <a:pt x="473" y="280"/>
                    </a:lnTo>
                    <a:lnTo>
                      <a:pt x="477" y="280"/>
                    </a:lnTo>
                    <a:lnTo>
                      <a:pt x="484" y="280"/>
                    </a:lnTo>
                    <a:lnTo>
                      <a:pt x="541" y="280"/>
                    </a:lnTo>
                    <a:lnTo>
                      <a:pt x="545" y="277"/>
                    </a:lnTo>
                    <a:lnTo>
                      <a:pt x="552" y="280"/>
                    </a:lnTo>
                    <a:lnTo>
                      <a:pt x="566" y="284"/>
                    </a:lnTo>
                    <a:lnTo>
                      <a:pt x="570" y="284"/>
                    </a:lnTo>
                    <a:lnTo>
                      <a:pt x="573" y="287"/>
                    </a:lnTo>
                    <a:lnTo>
                      <a:pt x="577" y="291"/>
                    </a:lnTo>
                    <a:lnTo>
                      <a:pt x="588" y="295"/>
                    </a:lnTo>
                    <a:lnTo>
                      <a:pt x="599" y="298"/>
                    </a:lnTo>
                    <a:lnTo>
                      <a:pt x="606" y="302"/>
                    </a:lnTo>
                    <a:lnTo>
                      <a:pt x="613" y="305"/>
                    </a:lnTo>
                    <a:lnTo>
                      <a:pt x="624" y="305"/>
                    </a:lnTo>
                    <a:lnTo>
                      <a:pt x="627" y="305"/>
                    </a:lnTo>
                    <a:lnTo>
                      <a:pt x="631" y="309"/>
                    </a:lnTo>
                    <a:lnTo>
                      <a:pt x="634" y="309"/>
                    </a:lnTo>
                    <a:lnTo>
                      <a:pt x="638" y="309"/>
                    </a:lnTo>
                    <a:lnTo>
                      <a:pt x="645" y="305"/>
                    </a:lnTo>
                    <a:lnTo>
                      <a:pt x="656" y="302"/>
                    </a:lnTo>
                    <a:lnTo>
                      <a:pt x="663" y="298"/>
                    </a:lnTo>
                    <a:lnTo>
                      <a:pt x="667" y="298"/>
                    </a:lnTo>
                    <a:lnTo>
                      <a:pt x="670" y="295"/>
                    </a:lnTo>
                    <a:lnTo>
                      <a:pt x="674" y="295"/>
                    </a:lnTo>
                    <a:lnTo>
                      <a:pt x="688" y="291"/>
                    </a:lnTo>
                    <a:lnTo>
                      <a:pt x="692" y="287"/>
                    </a:lnTo>
                    <a:lnTo>
                      <a:pt x="702" y="291"/>
                    </a:lnTo>
                    <a:lnTo>
                      <a:pt x="710" y="287"/>
                    </a:lnTo>
                    <a:lnTo>
                      <a:pt x="720" y="291"/>
                    </a:lnTo>
                    <a:lnTo>
                      <a:pt x="720" y="291"/>
                    </a:lnTo>
                    <a:lnTo>
                      <a:pt x="731" y="287"/>
                    </a:lnTo>
                    <a:lnTo>
                      <a:pt x="742" y="284"/>
                    </a:lnTo>
                    <a:lnTo>
                      <a:pt x="749" y="284"/>
                    </a:lnTo>
                    <a:lnTo>
                      <a:pt x="756" y="277"/>
                    </a:lnTo>
                    <a:lnTo>
                      <a:pt x="760" y="273"/>
                    </a:lnTo>
                    <a:lnTo>
                      <a:pt x="781" y="255"/>
                    </a:lnTo>
                    <a:lnTo>
                      <a:pt x="778" y="252"/>
                    </a:lnTo>
                    <a:lnTo>
                      <a:pt x="770" y="241"/>
                    </a:lnTo>
                    <a:lnTo>
                      <a:pt x="774" y="237"/>
                    </a:lnTo>
                    <a:lnTo>
                      <a:pt x="778" y="230"/>
                    </a:lnTo>
                    <a:lnTo>
                      <a:pt x="781" y="226"/>
                    </a:lnTo>
                    <a:lnTo>
                      <a:pt x="788" y="223"/>
                    </a:lnTo>
                    <a:lnTo>
                      <a:pt x="796" y="226"/>
                    </a:lnTo>
                    <a:lnTo>
                      <a:pt x="799" y="230"/>
                    </a:lnTo>
                    <a:lnTo>
                      <a:pt x="806" y="230"/>
                    </a:lnTo>
                    <a:lnTo>
                      <a:pt x="813" y="230"/>
                    </a:lnTo>
                    <a:lnTo>
                      <a:pt x="824" y="226"/>
                    </a:lnTo>
                    <a:lnTo>
                      <a:pt x="831" y="219"/>
                    </a:lnTo>
                    <a:lnTo>
                      <a:pt x="839" y="212"/>
                    </a:lnTo>
                    <a:lnTo>
                      <a:pt x="842" y="212"/>
                    </a:lnTo>
                    <a:lnTo>
                      <a:pt x="846" y="212"/>
                    </a:lnTo>
                    <a:lnTo>
                      <a:pt x="849" y="212"/>
                    </a:lnTo>
                    <a:lnTo>
                      <a:pt x="856" y="209"/>
                    </a:lnTo>
                    <a:lnTo>
                      <a:pt x="874" y="191"/>
                    </a:lnTo>
                    <a:lnTo>
                      <a:pt x="881" y="183"/>
                    </a:lnTo>
                    <a:lnTo>
                      <a:pt x="889" y="183"/>
                    </a:lnTo>
                    <a:lnTo>
                      <a:pt x="899" y="183"/>
                    </a:lnTo>
                    <a:lnTo>
                      <a:pt x="907" y="183"/>
                    </a:lnTo>
                    <a:lnTo>
                      <a:pt x="917" y="180"/>
                    </a:lnTo>
                    <a:lnTo>
                      <a:pt x="924" y="183"/>
                    </a:lnTo>
                    <a:lnTo>
                      <a:pt x="932" y="183"/>
                    </a:lnTo>
                    <a:lnTo>
                      <a:pt x="935" y="180"/>
                    </a:lnTo>
                    <a:lnTo>
                      <a:pt x="932" y="176"/>
                    </a:lnTo>
                    <a:lnTo>
                      <a:pt x="928" y="173"/>
                    </a:lnTo>
                    <a:lnTo>
                      <a:pt x="928" y="173"/>
                    </a:lnTo>
                    <a:lnTo>
                      <a:pt x="928" y="165"/>
                    </a:lnTo>
                    <a:lnTo>
                      <a:pt x="924" y="162"/>
                    </a:lnTo>
                    <a:lnTo>
                      <a:pt x="914" y="155"/>
                    </a:lnTo>
                    <a:lnTo>
                      <a:pt x="910" y="151"/>
                    </a:lnTo>
                    <a:lnTo>
                      <a:pt x="907" y="148"/>
                    </a:lnTo>
                    <a:lnTo>
                      <a:pt x="899" y="151"/>
                    </a:lnTo>
                    <a:lnTo>
                      <a:pt x="892" y="158"/>
                    </a:lnTo>
                    <a:lnTo>
                      <a:pt x="881" y="158"/>
                    </a:lnTo>
                    <a:lnTo>
                      <a:pt x="871" y="158"/>
                    </a:lnTo>
                    <a:lnTo>
                      <a:pt x="856" y="158"/>
                    </a:lnTo>
                    <a:lnTo>
                      <a:pt x="853" y="151"/>
                    </a:lnTo>
                    <a:lnTo>
                      <a:pt x="853" y="144"/>
                    </a:lnTo>
                    <a:lnTo>
                      <a:pt x="853" y="137"/>
                    </a:lnTo>
                    <a:lnTo>
                      <a:pt x="856" y="133"/>
                    </a:lnTo>
                    <a:lnTo>
                      <a:pt x="856" y="126"/>
                    </a:lnTo>
                    <a:lnTo>
                      <a:pt x="856" y="122"/>
                    </a:lnTo>
                    <a:lnTo>
                      <a:pt x="856" y="115"/>
                    </a:lnTo>
                    <a:lnTo>
                      <a:pt x="856" y="115"/>
                    </a:lnTo>
                    <a:lnTo>
                      <a:pt x="860" y="108"/>
                    </a:lnTo>
                    <a:lnTo>
                      <a:pt x="867" y="101"/>
                    </a:lnTo>
                    <a:lnTo>
                      <a:pt x="871" y="97"/>
                    </a:lnTo>
                    <a:lnTo>
                      <a:pt x="871" y="97"/>
                    </a:lnTo>
                    <a:lnTo>
                      <a:pt x="874" y="97"/>
                    </a:lnTo>
                    <a:lnTo>
                      <a:pt x="878" y="101"/>
                    </a:lnTo>
                    <a:lnTo>
                      <a:pt x="892" y="104"/>
                    </a:lnTo>
                    <a:lnTo>
                      <a:pt x="899" y="108"/>
                    </a:lnTo>
                    <a:lnTo>
                      <a:pt x="907" y="104"/>
                    </a:lnTo>
                    <a:lnTo>
                      <a:pt x="910" y="101"/>
                    </a:lnTo>
                    <a:lnTo>
                      <a:pt x="928" y="94"/>
                    </a:lnTo>
                    <a:lnTo>
                      <a:pt x="928" y="90"/>
                    </a:lnTo>
                    <a:lnTo>
                      <a:pt x="928" y="87"/>
                    </a:lnTo>
                    <a:lnTo>
                      <a:pt x="932" y="83"/>
                    </a:lnTo>
                    <a:lnTo>
                      <a:pt x="935" y="79"/>
                    </a:lnTo>
                    <a:lnTo>
                      <a:pt x="935" y="76"/>
                    </a:lnTo>
                    <a:lnTo>
                      <a:pt x="939" y="65"/>
                    </a:lnTo>
                    <a:lnTo>
                      <a:pt x="942" y="58"/>
                    </a:lnTo>
                    <a:lnTo>
                      <a:pt x="942" y="54"/>
                    </a:lnTo>
                    <a:lnTo>
                      <a:pt x="950" y="51"/>
                    </a:lnTo>
                    <a:lnTo>
                      <a:pt x="960" y="43"/>
                    </a:lnTo>
                    <a:lnTo>
                      <a:pt x="960" y="40"/>
                    </a:lnTo>
                    <a:lnTo>
                      <a:pt x="957" y="36"/>
                    </a:lnTo>
                    <a:lnTo>
                      <a:pt x="957" y="29"/>
                    </a:lnTo>
                    <a:lnTo>
                      <a:pt x="957" y="29"/>
                    </a:lnTo>
                    <a:lnTo>
                      <a:pt x="953" y="29"/>
                    </a:lnTo>
                    <a:lnTo>
                      <a:pt x="946" y="29"/>
                    </a:lnTo>
                    <a:lnTo>
                      <a:pt x="942" y="29"/>
                    </a:lnTo>
                    <a:lnTo>
                      <a:pt x="946" y="26"/>
                    </a:lnTo>
                    <a:lnTo>
                      <a:pt x="953" y="18"/>
                    </a:lnTo>
                    <a:lnTo>
                      <a:pt x="957" y="15"/>
                    </a:lnTo>
                    <a:lnTo>
                      <a:pt x="964" y="11"/>
                    </a:lnTo>
                    <a:lnTo>
                      <a:pt x="975" y="8"/>
                    </a:lnTo>
                    <a:lnTo>
                      <a:pt x="993" y="4"/>
                    </a:lnTo>
                    <a:lnTo>
                      <a:pt x="1000" y="4"/>
                    </a:lnTo>
                    <a:lnTo>
                      <a:pt x="1014" y="0"/>
                    </a:lnTo>
                    <a:lnTo>
                      <a:pt x="1018" y="0"/>
                    </a:lnTo>
                    <a:lnTo>
                      <a:pt x="1025" y="4"/>
                    </a:lnTo>
                    <a:lnTo>
                      <a:pt x="1032" y="8"/>
                    </a:lnTo>
                    <a:lnTo>
                      <a:pt x="1036" y="11"/>
                    </a:lnTo>
                    <a:lnTo>
                      <a:pt x="1043" y="11"/>
                    </a:lnTo>
                    <a:lnTo>
                      <a:pt x="1050" y="11"/>
                    </a:lnTo>
                    <a:lnTo>
                      <a:pt x="1053" y="15"/>
                    </a:lnTo>
                    <a:lnTo>
                      <a:pt x="1061" y="15"/>
                    </a:lnTo>
                    <a:lnTo>
                      <a:pt x="1061" y="18"/>
                    </a:lnTo>
                    <a:lnTo>
                      <a:pt x="1068" y="26"/>
                    </a:lnTo>
                    <a:lnTo>
                      <a:pt x="1068" y="29"/>
                    </a:lnTo>
                    <a:lnTo>
                      <a:pt x="1071" y="29"/>
                    </a:lnTo>
                    <a:lnTo>
                      <a:pt x="1075" y="33"/>
                    </a:lnTo>
                    <a:lnTo>
                      <a:pt x="1075" y="36"/>
                    </a:lnTo>
                    <a:lnTo>
                      <a:pt x="1075" y="33"/>
                    </a:lnTo>
                    <a:lnTo>
                      <a:pt x="1075" y="36"/>
                    </a:lnTo>
                    <a:lnTo>
                      <a:pt x="1079" y="43"/>
                    </a:lnTo>
                    <a:lnTo>
                      <a:pt x="1079" y="47"/>
                    </a:lnTo>
                    <a:lnTo>
                      <a:pt x="1082" y="54"/>
                    </a:lnTo>
                    <a:lnTo>
                      <a:pt x="1082" y="58"/>
                    </a:lnTo>
                    <a:lnTo>
                      <a:pt x="1089" y="72"/>
                    </a:lnTo>
                    <a:lnTo>
                      <a:pt x="1093" y="87"/>
                    </a:lnTo>
                    <a:lnTo>
                      <a:pt x="1096" y="90"/>
                    </a:lnTo>
                    <a:lnTo>
                      <a:pt x="1096" y="94"/>
                    </a:lnTo>
                    <a:lnTo>
                      <a:pt x="1096" y="94"/>
                    </a:lnTo>
                    <a:lnTo>
                      <a:pt x="1096" y="97"/>
                    </a:lnTo>
                    <a:lnTo>
                      <a:pt x="1096" y="104"/>
                    </a:lnTo>
                    <a:lnTo>
                      <a:pt x="1104" y="108"/>
                    </a:lnTo>
                    <a:lnTo>
                      <a:pt x="1111" y="108"/>
                    </a:lnTo>
                    <a:lnTo>
                      <a:pt x="1118" y="108"/>
                    </a:lnTo>
                    <a:lnTo>
                      <a:pt x="1125" y="108"/>
                    </a:lnTo>
                    <a:lnTo>
                      <a:pt x="1132" y="108"/>
                    </a:lnTo>
                    <a:lnTo>
                      <a:pt x="1139" y="112"/>
                    </a:lnTo>
                    <a:lnTo>
                      <a:pt x="1150" y="122"/>
                    </a:lnTo>
                    <a:lnTo>
                      <a:pt x="1157" y="122"/>
                    </a:lnTo>
                    <a:lnTo>
                      <a:pt x="1161" y="122"/>
                    </a:lnTo>
                    <a:lnTo>
                      <a:pt x="1161" y="126"/>
                    </a:lnTo>
                    <a:lnTo>
                      <a:pt x="1161" y="130"/>
                    </a:lnTo>
                    <a:lnTo>
                      <a:pt x="1161" y="126"/>
                    </a:lnTo>
                    <a:lnTo>
                      <a:pt x="1164" y="133"/>
                    </a:lnTo>
                    <a:lnTo>
                      <a:pt x="1164" y="137"/>
                    </a:lnTo>
                    <a:lnTo>
                      <a:pt x="1164" y="140"/>
                    </a:lnTo>
                    <a:lnTo>
                      <a:pt x="1164" y="148"/>
                    </a:lnTo>
                    <a:lnTo>
                      <a:pt x="1168" y="151"/>
                    </a:lnTo>
                    <a:lnTo>
                      <a:pt x="1172" y="155"/>
                    </a:lnTo>
                    <a:lnTo>
                      <a:pt x="1179" y="155"/>
                    </a:lnTo>
                    <a:lnTo>
                      <a:pt x="1186" y="158"/>
                    </a:lnTo>
                    <a:lnTo>
                      <a:pt x="1193" y="155"/>
                    </a:lnTo>
                    <a:lnTo>
                      <a:pt x="1204" y="151"/>
                    </a:lnTo>
                    <a:lnTo>
                      <a:pt x="1215" y="144"/>
                    </a:lnTo>
                    <a:lnTo>
                      <a:pt x="1222" y="144"/>
                    </a:lnTo>
                    <a:lnTo>
                      <a:pt x="1236" y="137"/>
                    </a:lnTo>
                    <a:lnTo>
                      <a:pt x="1247" y="137"/>
                    </a:lnTo>
                    <a:lnTo>
                      <a:pt x="1247" y="137"/>
                    </a:lnTo>
                    <a:lnTo>
                      <a:pt x="1243" y="140"/>
                    </a:lnTo>
                    <a:lnTo>
                      <a:pt x="1243" y="148"/>
                    </a:lnTo>
                    <a:lnTo>
                      <a:pt x="1247" y="151"/>
                    </a:lnTo>
                    <a:lnTo>
                      <a:pt x="1247" y="158"/>
                    </a:lnTo>
                    <a:lnTo>
                      <a:pt x="1240" y="162"/>
                    </a:lnTo>
                    <a:lnTo>
                      <a:pt x="1236" y="165"/>
                    </a:lnTo>
                    <a:lnTo>
                      <a:pt x="1236" y="173"/>
                    </a:lnTo>
                    <a:lnTo>
                      <a:pt x="1229" y="183"/>
                    </a:lnTo>
                    <a:lnTo>
                      <a:pt x="1225" y="198"/>
                    </a:lnTo>
                    <a:lnTo>
                      <a:pt x="1218" y="209"/>
                    </a:lnTo>
                    <a:lnTo>
                      <a:pt x="1215" y="216"/>
                    </a:lnTo>
                    <a:lnTo>
                      <a:pt x="1211" y="223"/>
                    </a:lnTo>
                    <a:lnTo>
                      <a:pt x="1207" y="226"/>
                    </a:lnTo>
                    <a:lnTo>
                      <a:pt x="1207" y="223"/>
                    </a:lnTo>
                    <a:lnTo>
                      <a:pt x="1186" y="219"/>
                    </a:lnTo>
                    <a:lnTo>
                      <a:pt x="1182" y="223"/>
                    </a:lnTo>
                    <a:lnTo>
                      <a:pt x="1168" y="234"/>
                    </a:lnTo>
                    <a:lnTo>
                      <a:pt x="1172" y="237"/>
                    </a:lnTo>
                    <a:lnTo>
                      <a:pt x="1175" y="248"/>
                    </a:lnTo>
                    <a:lnTo>
                      <a:pt x="1175" y="266"/>
                    </a:lnTo>
                    <a:lnTo>
                      <a:pt x="1168" y="273"/>
                    </a:lnTo>
                    <a:lnTo>
                      <a:pt x="1161" y="280"/>
                    </a:lnTo>
                    <a:lnTo>
                      <a:pt x="1161" y="287"/>
                    </a:lnTo>
                    <a:lnTo>
                      <a:pt x="1157" y="284"/>
                    </a:lnTo>
                    <a:lnTo>
                      <a:pt x="1154" y="280"/>
                    </a:lnTo>
                    <a:lnTo>
                      <a:pt x="1150" y="277"/>
                    </a:lnTo>
                    <a:lnTo>
                      <a:pt x="1147" y="280"/>
                    </a:lnTo>
                    <a:lnTo>
                      <a:pt x="1143" y="287"/>
                    </a:lnTo>
                    <a:lnTo>
                      <a:pt x="1139" y="291"/>
                    </a:lnTo>
                    <a:lnTo>
                      <a:pt x="1129" y="298"/>
                    </a:lnTo>
                    <a:lnTo>
                      <a:pt x="1121" y="302"/>
                    </a:lnTo>
                    <a:lnTo>
                      <a:pt x="1114" y="302"/>
                    </a:lnTo>
                    <a:lnTo>
                      <a:pt x="1111" y="305"/>
                    </a:lnTo>
                    <a:lnTo>
                      <a:pt x="1114" y="316"/>
                    </a:lnTo>
                    <a:lnTo>
                      <a:pt x="1096" y="316"/>
                    </a:lnTo>
                    <a:lnTo>
                      <a:pt x="1093" y="313"/>
                    </a:lnTo>
                    <a:lnTo>
                      <a:pt x="1086" y="313"/>
                    </a:lnTo>
                    <a:lnTo>
                      <a:pt x="1082" y="316"/>
                    </a:lnTo>
                    <a:lnTo>
                      <a:pt x="1071" y="323"/>
                    </a:lnTo>
                    <a:lnTo>
                      <a:pt x="1064" y="330"/>
                    </a:lnTo>
                    <a:lnTo>
                      <a:pt x="1050" y="338"/>
                    </a:lnTo>
                    <a:lnTo>
                      <a:pt x="1046" y="338"/>
                    </a:lnTo>
                    <a:lnTo>
                      <a:pt x="1036" y="352"/>
                    </a:lnTo>
                    <a:lnTo>
                      <a:pt x="1036" y="352"/>
                    </a:lnTo>
                    <a:lnTo>
                      <a:pt x="1032" y="352"/>
                    </a:lnTo>
                    <a:lnTo>
                      <a:pt x="1028" y="352"/>
                    </a:lnTo>
                    <a:lnTo>
                      <a:pt x="1025" y="356"/>
                    </a:lnTo>
                    <a:lnTo>
                      <a:pt x="1018" y="356"/>
                    </a:lnTo>
                    <a:lnTo>
                      <a:pt x="1014" y="356"/>
                    </a:lnTo>
                    <a:lnTo>
                      <a:pt x="1014" y="356"/>
                    </a:lnTo>
                    <a:lnTo>
                      <a:pt x="1007" y="359"/>
                    </a:lnTo>
                    <a:lnTo>
                      <a:pt x="993" y="363"/>
                    </a:lnTo>
                    <a:lnTo>
                      <a:pt x="989" y="366"/>
                    </a:lnTo>
                    <a:lnTo>
                      <a:pt x="989" y="370"/>
                    </a:lnTo>
                    <a:lnTo>
                      <a:pt x="985" y="374"/>
                    </a:lnTo>
                    <a:lnTo>
                      <a:pt x="982" y="374"/>
                    </a:lnTo>
                    <a:lnTo>
                      <a:pt x="978" y="377"/>
                    </a:lnTo>
                    <a:lnTo>
                      <a:pt x="971" y="381"/>
                    </a:lnTo>
                    <a:lnTo>
                      <a:pt x="967" y="377"/>
                    </a:lnTo>
                    <a:lnTo>
                      <a:pt x="971" y="374"/>
                    </a:lnTo>
                    <a:lnTo>
                      <a:pt x="978" y="374"/>
                    </a:lnTo>
                    <a:lnTo>
                      <a:pt x="978" y="370"/>
                    </a:lnTo>
                    <a:lnTo>
                      <a:pt x="982" y="366"/>
                    </a:lnTo>
                    <a:lnTo>
                      <a:pt x="978" y="363"/>
                    </a:lnTo>
                    <a:lnTo>
                      <a:pt x="975" y="363"/>
                    </a:lnTo>
                    <a:lnTo>
                      <a:pt x="971" y="359"/>
                    </a:lnTo>
                    <a:lnTo>
                      <a:pt x="975" y="359"/>
                    </a:lnTo>
                    <a:lnTo>
                      <a:pt x="975" y="356"/>
                    </a:lnTo>
                    <a:lnTo>
                      <a:pt x="982" y="352"/>
                    </a:lnTo>
                    <a:lnTo>
                      <a:pt x="989" y="341"/>
                    </a:lnTo>
                    <a:lnTo>
                      <a:pt x="993" y="338"/>
                    </a:lnTo>
                    <a:lnTo>
                      <a:pt x="989" y="334"/>
                    </a:lnTo>
                    <a:lnTo>
                      <a:pt x="985" y="330"/>
                    </a:lnTo>
                    <a:lnTo>
                      <a:pt x="985" y="327"/>
                    </a:lnTo>
                    <a:lnTo>
                      <a:pt x="982" y="323"/>
                    </a:lnTo>
                    <a:lnTo>
                      <a:pt x="982" y="327"/>
                    </a:lnTo>
                    <a:lnTo>
                      <a:pt x="971" y="327"/>
                    </a:lnTo>
                    <a:lnTo>
                      <a:pt x="967" y="327"/>
                    </a:lnTo>
                    <a:lnTo>
                      <a:pt x="964" y="334"/>
                    </a:lnTo>
                    <a:lnTo>
                      <a:pt x="957" y="338"/>
                    </a:lnTo>
                    <a:lnTo>
                      <a:pt x="957" y="341"/>
                    </a:lnTo>
                    <a:lnTo>
                      <a:pt x="953" y="345"/>
                    </a:lnTo>
                    <a:lnTo>
                      <a:pt x="946" y="348"/>
                    </a:lnTo>
                    <a:lnTo>
                      <a:pt x="939" y="352"/>
                    </a:lnTo>
                    <a:lnTo>
                      <a:pt x="935" y="356"/>
                    </a:lnTo>
                    <a:lnTo>
                      <a:pt x="932" y="359"/>
                    </a:lnTo>
                    <a:lnTo>
                      <a:pt x="932" y="363"/>
                    </a:lnTo>
                    <a:lnTo>
                      <a:pt x="928" y="366"/>
                    </a:lnTo>
                    <a:lnTo>
                      <a:pt x="924" y="370"/>
                    </a:lnTo>
                    <a:lnTo>
                      <a:pt x="921" y="370"/>
                    </a:lnTo>
                    <a:lnTo>
                      <a:pt x="914" y="370"/>
                    </a:lnTo>
                    <a:lnTo>
                      <a:pt x="910" y="370"/>
                    </a:lnTo>
                    <a:lnTo>
                      <a:pt x="910" y="370"/>
                    </a:lnTo>
                    <a:lnTo>
                      <a:pt x="903" y="370"/>
                    </a:lnTo>
                    <a:lnTo>
                      <a:pt x="899" y="374"/>
                    </a:lnTo>
                    <a:lnTo>
                      <a:pt x="899" y="381"/>
                    </a:lnTo>
                    <a:lnTo>
                      <a:pt x="896" y="384"/>
                    </a:lnTo>
                    <a:lnTo>
                      <a:pt x="903" y="391"/>
                    </a:lnTo>
                    <a:lnTo>
                      <a:pt x="907" y="395"/>
                    </a:lnTo>
                    <a:lnTo>
                      <a:pt x="910" y="395"/>
                    </a:lnTo>
                    <a:lnTo>
                      <a:pt x="910" y="395"/>
                    </a:lnTo>
                    <a:lnTo>
                      <a:pt x="914" y="399"/>
                    </a:lnTo>
                    <a:lnTo>
                      <a:pt x="917" y="399"/>
                    </a:lnTo>
                    <a:lnTo>
                      <a:pt x="917" y="402"/>
                    </a:lnTo>
                    <a:lnTo>
                      <a:pt x="921" y="406"/>
                    </a:lnTo>
                    <a:lnTo>
                      <a:pt x="921" y="406"/>
                    </a:lnTo>
                    <a:lnTo>
                      <a:pt x="924" y="409"/>
                    </a:lnTo>
                    <a:lnTo>
                      <a:pt x="924" y="417"/>
                    </a:lnTo>
                    <a:lnTo>
                      <a:pt x="935" y="420"/>
                    </a:lnTo>
                    <a:lnTo>
                      <a:pt x="942" y="417"/>
                    </a:lnTo>
                    <a:lnTo>
                      <a:pt x="946" y="413"/>
                    </a:lnTo>
                    <a:lnTo>
                      <a:pt x="950" y="409"/>
                    </a:lnTo>
                    <a:lnTo>
                      <a:pt x="953" y="406"/>
                    </a:lnTo>
                    <a:lnTo>
                      <a:pt x="960" y="402"/>
                    </a:lnTo>
                    <a:lnTo>
                      <a:pt x="964" y="402"/>
                    </a:lnTo>
                    <a:lnTo>
                      <a:pt x="967" y="406"/>
                    </a:lnTo>
                    <a:lnTo>
                      <a:pt x="971" y="406"/>
                    </a:lnTo>
                    <a:lnTo>
                      <a:pt x="975" y="409"/>
                    </a:lnTo>
                    <a:lnTo>
                      <a:pt x="978" y="409"/>
                    </a:lnTo>
                    <a:lnTo>
                      <a:pt x="982" y="409"/>
                    </a:lnTo>
                    <a:lnTo>
                      <a:pt x="985" y="409"/>
                    </a:lnTo>
                    <a:lnTo>
                      <a:pt x="989" y="409"/>
                    </a:lnTo>
                    <a:lnTo>
                      <a:pt x="993" y="409"/>
                    </a:lnTo>
                    <a:lnTo>
                      <a:pt x="996" y="413"/>
                    </a:lnTo>
                    <a:lnTo>
                      <a:pt x="1000" y="413"/>
                    </a:lnTo>
                    <a:lnTo>
                      <a:pt x="996" y="417"/>
                    </a:lnTo>
                    <a:lnTo>
                      <a:pt x="996" y="420"/>
                    </a:lnTo>
                    <a:lnTo>
                      <a:pt x="996" y="420"/>
                    </a:lnTo>
                    <a:lnTo>
                      <a:pt x="993" y="424"/>
                    </a:lnTo>
                    <a:lnTo>
                      <a:pt x="993" y="424"/>
                    </a:lnTo>
                    <a:lnTo>
                      <a:pt x="989" y="420"/>
                    </a:lnTo>
                    <a:lnTo>
                      <a:pt x="989" y="424"/>
                    </a:lnTo>
                    <a:lnTo>
                      <a:pt x="985" y="420"/>
                    </a:lnTo>
                    <a:lnTo>
                      <a:pt x="982" y="424"/>
                    </a:lnTo>
                    <a:lnTo>
                      <a:pt x="978" y="427"/>
                    </a:lnTo>
                    <a:lnTo>
                      <a:pt x="971" y="427"/>
                    </a:lnTo>
                    <a:lnTo>
                      <a:pt x="967" y="431"/>
                    </a:lnTo>
                    <a:lnTo>
                      <a:pt x="964" y="431"/>
                    </a:lnTo>
                    <a:lnTo>
                      <a:pt x="964" y="435"/>
                    </a:lnTo>
                    <a:lnTo>
                      <a:pt x="964" y="435"/>
                    </a:lnTo>
                    <a:lnTo>
                      <a:pt x="960" y="435"/>
                    </a:lnTo>
                    <a:lnTo>
                      <a:pt x="957" y="442"/>
                    </a:lnTo>
                    <a:lnTo>
                      <a:pt x="953" y="442"/>
                    </a:lnTo>
                    <a:lnTo>
                      <a:pt x="953" y="438"/>
                    </a:lnTo>
                    <a:lnTo>
                      <a:pt x="950" y="438"/>
                    </a:lnTo>
                    <a:lnTo>
                      <a:pt x="946" y="442"/>
                    </a:lnTo>
                    <a:lnTo>
                      <a:pt x="950" y="445"/>
                    </a:lnTo>
                    <a:lnTo>
                      <a:pt x="950" y="449"/>
                    </a:lnTo>
                    <a:lnTo>
                      <a:pt x="946" y="452"/>
                    </a:lnTo>
                    <a:lnTo>
                      <a:pt x="939" y="452"/>
                    </a:lnTo>
                    <a:lnTo>
                      <a:pt x="935" y="460"/>
                    </a:lnTo>
                    <a:lnTo>
                      <a:pt x="932" y="463"/>
                    </a:lnTo>
                    <a:lnTo>
                      <a:pt x="928" y="470"/>
                    </a:lnTo>
                    <a:lnTo>
                      <a:pt x="932" y="474"/>
                    </a:lnTo>
                    <a:lnTo>
                      <a:pt x="935" y="474"/>
                    </a:lnTo>
                    <a:lnTo>
                      <a:pt x="939" y="478"/>
                    </a:lnTo>
                    <a:lnTo>
                      <a:pt x="950" y="481"/>
                    </a:lnTo>
                    <a:lnTo>
                      <a:pt x="953" y="485"/>
                    </a:lnTo>
                    <a:lnTo>
                      <a:pt x="953" y="492"/>
                    </a:lnTo>
                    <a:lnTo>
                      <a:pt x="957" y="496"/>
                    </a:lnTo>
                    <a:lnTo>
                      <a:pt x="960" y="510"/>
                    </a:lnTo>
                    <a:lnTo>
                      <a:pt x="964" y="513"/>
                    </a:lnTo>
                    <a:lnTo>
                      <a:pt x="964" y="521"/>
                    </a:lnTo>
                    <a:lnTo>
                      <a:pt x="967" y="524"/>
                    </a:lnTo>
                    <a:lnTo>
                      <a:pt x="971" y="528"/>
                    </a:lnTo>
                    <a:lnTo>
                      <a:pt x="975" y="531"/>
                    </a:lnTo>
                    <a:lnTo>
                      <a:pt x="978" y="535"/>
                    </a:lnTo>
                    <a:lnTo>
                      <a:pt x="985" y="542"/>
                    </a:lnTo>
                    <a:lnTo>
                      <a:pt x="985" y="542"/>
                    </a:lnTo>
                    <a:lnTo>
                      <a:pt x="978" y="542"/>
                    </a:lnTo>
                    <a:lnTo>
                      <a:pt x="971" y="539"/>
                    </a:lnTo>
                    <a:lnTo>
                      <a:pt x="967" y="539"/>
                    </a:lnTo>
                    <a:lnTo>
                      <a:pt x="964" y="535"/>
                    </a:lnTo>
                    <a:lnTo>
                      <a:pt x="957" y="535"/>
                    </a:lnTo>
                    <a:lnTo>
                      <a:pt x="950" y="535"/>
                    </a:lnTo>
                    <a:lnTo>
                      <a:pt x="950" y="539"/>
                    </a:lnTo>
                    <a:lnTo>
                      <a:pt x="957" y="535"/>
                    </a:lnTo>
                    <a:lnTo>
                      <a:pt x="960" y="539"/>
                    </a:lnTo>
                    <a:lnTo>
                      <a:pt x="960" y="542"/>
                    </a:lnTo>
                    <a:lnTo>
                      <a:pt x="964" y="542"/>
                    </a:lnTo>
                    <a:lnTo>
                      <a:pt x="967" y="542"/>
                    </a:lnTo>
                    <a:lnTo>
                      <a:pt x="975" y="549"/>
                    </a:lnTo>
                    <a:lnTo>
                      <a:pt x="975" y="549"/>
                    </a:lnTo>
                    <a:lnTo>
                      <a:pt x="978" y="549"/>
                    </a:lnTo>
                    <a:lnTo>
                      <a:pt x="982" y="553"/>
                    </a:lnTo>
                    <a:lnTo>
                      <a:pt x="985" y="560"/>
                    </a:lnTo>
                    <a:lnTo>
                      <a:pt x="985" y="560"/>
                    </a:lnTo>
                    <a:lnTo>
                      <a:pt x="978" y="560"/>
                    </a:lnTo>
                    <a:lnTo>
                      <a:pt x="975" y="564"/>
                    </a:lnTo>
                    <a:lnTo>
                      <a:pt x="971" y="567"/>
                    </a:lnTo>
                    <a:lnTo>
                      <a:pt x="967" y="567"/>
                    </a:lnTo>
                    <a:lnTo>
                      <a:pt x="967" y="571"/>
                    </a:lnTo>
                    <a:lnTo>
                      <a:pt x="960" y="571"/>
                    </a:lnTo>
                    <a:lnTo>
                      <a:pt x="957" y="571"/>
                    </a:lnTo>
                    <a:lnTo>
                      <a:pt x="953" y="574"/>
                    </a:lnTo>
                    <a:lnTo>
                      <a:pt x="950" y="574"/>
                    </a:lnTo>
                    <a:lnTo>
                      <a:pt x="953" y="574"/>
                    </a:lnTo>
                    <a:lnTo>
                      <a:pt x="957" y="574"/>
                    </a:lnTo>
                    <a:lnTo>
                      <a:pt x="960" y="578"/>
                    </a:lnTo>
                    <a:lnTo>
                      <a:pt x="967" y="574"/>
                    </a:lnTo>
                    <a:lnTo>
                      <a:pt x="971" y="574"/>
                    </a:lnTo>
                    <a:lnTo>
                      <a:pt x="975" y="578"/>
                    </a:lnTo>
                    <a:lnTo>
                      <a:pt x="978" y="582"/>
                    </a:lnTo>
                    <a:lnTo>
                      <a:pt x="978" y="582"/>
                    </a:lnTo>
                    <a:lnTo>
                      <a:pt x="982" y="582"/>
                    </a:lnTo>
                    <a:lnTo>
                      <a:pt x="985" y="582"/>
                    </a:lnTo>
                    <a:lnTo>
                      <a:pt x="985" y="582"/>
                    </a:lnTo>
                    <a:lnTo>
                      <a:pt x="985" y="585"/>
                    </a:lnTo>
                    <a:lnTo>
                      <a:pt x="978" y="589"/>
                    </a:lnTo>
                    <a:lnTo>
                      <a:pt x="975" y="592"/>
                    </a:lnTo>
                    <a:lnTo>
                      <a:pt x="975" y="592"/>
                    </a:lnTo>
                    <a:lnTo>
                      <a:pt x="982" y="589"/>
                    </a:lnTo>
                    <a:lnTo>
                      <a:pt x="982" y="592"/>
                    </a:lnTo>
                    <a:lnTo>
                      <a:pt x="982" y="596"/>
                    </a:lnTo>
                    <a:lnTo>
                      <a:pt x="982" y="596"/>
                    </a:lnTo>
                    <a:lnTo>
                      <a:pt x="978" y="596"/>
                    </a:lnTo>
                    <a:lnTo>
                      <a:pt x="975" y="600"/>
                    </a:lnTo>
                    <a:lnTo>
                      <a:pt x="975" y="600"/>
                    </a:lnTo>
                    <a:lnTo>
                      <a:pt x="978" y="603"/>
                    </a:lnTo>
                    <a:lnTo>
                      <a:pt x="975" y="607"/>
                    </a:lnTo>
                    <a:lnTo>
                      <a:pt x="975" y="610"/>
                    </a:lnTo>
                    <a:lnTo>
                      <a:pt x="975" y="617"/>
                    </a:lnTo>
                    <a:lnTo>
                      <a:pt x="971" y="621"/>
                    </a:lnTo>
                    <a:lnTo>
                      <a:pt x="971" y="621"/>
                    </a:lnTo>
                    <a:lnTo>
                      <a:pt x="967" y="617"/>
                    </a:lnTo>
                    <a:lnTo>
                      <a:pt x="967" y="617"/>
                    </a:lnTo>
                    <a:lnTo>
                      <a:pt x="964" y="625"/>
                    </a:lnTo>
                    <a:lnTo>
                      <a:pt x="960" y="625"/>
                    </a:lnTo>
                    <a:lnTo>
                      <a:pt x="960" y="628"/>
                    </a:lnTo>
                    <a:lnTo>
                      <a:pt x="957" y="632"/>
                    </a:lnTo>
                    <a:lnTo>
                      <a:pt x="957" y="632"/>
                    </a:lnTo>
                    <a:lnTo>
                      <a:pt x="957" y="635"/>
                    </a:lnTo>
                    <a:lnTo>
                      <a:pt x="957" y="639"/>
                    </a:lnTo>
                    <a:lnTo>
                      <a:pt x="953" y="643"/>
                    </a:lnTo>
                    <a:lnTo>
                      <a:pt x="953" y="643"/>
                    </a:lnTo>
                    <a:lnTo>
                      <a:pt x="950" y="646"/>
                    </a:lnTo>
                    <a:lnTo>
                      <a:pt x="946" y="650"/>
                    </a:lnTo>
                    <a:lnTo>
                      <a:pt x="946" y="653"/>
                    </a:lnTo>
                    <a:lnTo>
                      <a:pt x="942" y="657"/>
                    </a:lnTo>
                    <a:lnTo>
                      <a:pt x="942" y="657"/>
                    </a:lnTo>
                    <a:lnTo>
                      <a:pt x="942" y="650"/>
                    </a:lnTo>
                    <a:lnTo>
                      <a:pt x="939" y="650"/>
                    </a:lnTo>
                    <a:lnTo>
                      <a:pt x="935" y="653"/>
                    </a:lnTo>
                    <a:lnTo>
                      <a:pt x="939" y="661"/>
                    </a:lnTo>
                    <a:lnTo>
                      <a:pt x="939" y="661"/>
                    </a:lnTo>
                    <a:lnTo>
                      <a:pt x="935" y="668"/>
                    </a:lnTo>
                    <a:lnTo>
                      <a:pt x="939" y="668"/>
                    </a:lnTo>
                    <a:lnTo>
                      <a:pt x="935" y="671"/>
                    </a:lnTo>
                    <a:lnTo>
                      <a:pt x="935" y="675"/>
                    </a:lnTo>
                    <a:lnTo>
                      <a:pt x="935" y="675"/>
                    </a:lnTo>
                    <a:lnTo>
                      <a:pt x="935" y="675"/>
                    </a:lnTo>
                    <a:lnTo>
                      <a:pt x="932" y="678"/>
                    </a:lnTo>
                    <a:lnTo>
                      <a:pt x="935" y="678"/>
                    </a:lnTo>
                    <a:lnTo>
                      <a:pt x="932" y="682"/>
                    </a:lnTo>
                    <a:lnTo>
                      <a:pt x="932" y="678"/>
                    </a:lnTo>
                    <a:lnTo>
                      <a:pt x="928" y="678"/>
                    </a:lnTo>
                    <a:lnTo>
                      <a:pt x="928" y="682"/>
                    </a:lnTo>
                    <a:lnTo>
                      <a:pt x="928" y="686"/>
                    </a:lnTo>
                    <a:lnTo>
                      <a:pt x="928" y="686"/>
                    </a:lnTo>
                    <a:lnTo>
                      <a:pt x="924" y="686"/>
                    </a:lnTo>
                    <a:lnTo>
                      <a:pt x="924" y="686"/>
                    </a:lnTo>
                    <a:lnTo>
                      <a:pt x="921" y="693"/>
                    </a:lnTo>
                    <a:lnTo>
                      <a:pt x="917" y="693"/>
                    </a:lnTo>
                    <a:lnTo>
                      <a:pt x="917" y="696"/>
                    </a:lnTo>
                    <a:lnTo>
                      <a:pt x="917" y="700"/>
                    </a:lnTo>
                    <a:lnTo>
                      <a:pt x="910" y="700"/>
                    </a:lnTo>
                    <a:lnTo>
                      <a:pt x="907" y="700"/>
                    </a:lnTo>
                    <a:lnTo>
                      <a:pt x="903" y="700"/>
                    </a:lnTo>
                    <a:lnTo>
                      <a:pt x="903" y="704"/>
                    </a:lnTo>
                    <a:lnTo>
                      <a:pt x="907" y="704"/>
                    </a:lnTo>
                    <a:lnTo>
                      <a:pt x="903" y="707"/>
                    </a:lnTo>
                    <a:lnTo>
                      <a:pt x="899" y="711"/>
                    </a:lnTo>
                    <a:lnTo>
                      <a:pt x="896" y="711"/>
                    </a:lnTo>
                    <a:lnTo>
                      <a:pt x="896" y="718"/>
                    </a:lnTo>
                    <a:lnTo>
                      <a:pt x="896" y="714"/>
                    </a:lnTo>
                    <a:lnTo>
                      <a:pt x="892" y="714"/>
                    </a:lnTo>
                    <a:lnTo>
                      <a:pt x="892" y="718"/>
                    </a:lnTo>
                    <a:lnTo>
                      <a:pt x="892" y="718"/>
                    </a:lnTo>
                    <a:lnTo>
                      <a:pt x="889" y="718"/>
                    </a:lnTo>
                    <a:lnTo>
                      <a:pt x="885" y="722"/>
                    </a:lnTo>
                    <a:lnTo>
                      <a:pt x="885" y="722"/>
                    </a:lnTo>
                    <a:lnTo>
                      <a:pt x="881" y="722"/>
                    </a:lnTo>
                    <a:lnTo>
                      <a:pt x="878" y="725"/>
                    </a:lnTo>
                    <a:lnTo>
                      <a:pt x="878" y="729"/>
                    </a:lnTo>
                    <a:lnTo>
                      <a:pt x="874" y="729"/>
                    </a:lnTo>
                    <a:lnTo>
                      <a:pt x="874" y="732"/>
                    </a:lnTo>
                    <a:lnTo>
                      <a:pt x="871" y="732"/>
                    </a:lnTo>
                    <a:lnTo>
                      <a:pt x="864" y="736"/>
                    </a:lnTo>
                    <a:lnTo>
                      <a:pt x="860" y="739"/>
                    </a:lnTo>
                    <a:lnTo>
                      <a:pt x="856" y="736"/>
                    </a:lnTo>
                    <a:lnTo>
                      <a:pt x="856" y="736"/>
                    </a:lnTo>
                    <a:lnTo>
                      <a:pt x="853" y="739"/>
                    </a:lnTo>
                    <a:lnTo>
                      <a:pt x="853" y="739"/>
                    </a:lnTo>
                    <a:lnTo>
                      <a:pt x="853" y="739"/>
                    </a:lnTo>
                    <a:lnTo>
                      <a:pt x="849" y="739"/>
                    </a:lnTo>
                    <a:lnTo>
                      <a:pt x="849" y="736"/>
                    </a:lnTo>
                    <a:lnTo>
                      <a:pt x="846" y="736"/>
                    </a:lnTo>
                    <a:lnTo>
                      <a:pt x="842" y="739"/>
                    </a:lnTo>
                    <a:lnTo>
                      <a:pt x="842" y="743"/>
                    </a:lnTo>
                    <a:lnTo>
                      <a:pt x="839" y="743"/>
                    </a:lnTo>
                    <a:lnTo>
                      <a:pt x="839" y="739"/>
                    </a:lnTo>
                    <a:lnTo>
                      <a:pt x="839" y="739"/>
                    </a:lnTo>
                    <a:lnTo>
                      <a:pt x="835" y="739"/>
                    </a:lnTo>
                    <a:lnTo>
                      <a:pt x="835" y="743"/>
                    </a:lnTo>
                    <a:lnTo>
                      <a:pt x="835" y="74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94" name="Freeform 1120">
                <a:extLst>
                  <a:ext uri="{FF2B5EF4-FFF2-40B4-BE49-F238E27FC236}">
                    <a16:creationId xmlns:a16="http://schemas.microsoft.com/office/drawing/2014/main" id="{EF9ECFA4-A1E6-4BAD-BF26-F26376BEA0A4}"/>
                  </a:ext>
                </a:extLst>
              </p:cNvPr>
              <p:cNvSpPr>
                <a:spLocks/>
              </p:cNvSpPr>
              <p:nvPr/>
            </p:nvSpPr>
            <p:spPr bwMode="auto">
              <a:xfrm>
                <a:off x="5939" y="2305"/>
                <a:ext cx="47" cy="43"/>
              </a:xfrm>
              <a:custGeom>
                <a:avLst/>
                <a:gdLst>
                  <a:gd name="T0" fmla="*/ 40 w 47"/>
                  <a:gd name="T1" fmla="*/ 4 h 43"/>
                  <a:gd name="T2" fmla="*/ 36 w 47"/>
                  <a:gd name="T3" fmla="*/ 4 h 43"/>
                  <a:gd name="T4" fmla="*/ 40 w 47"/>
                  <a:gd name="T5" fmla="*/ 0 h 43"/>
                  <a:gd name="T6" fmla="*/ 43 w 47"/>
                  <a:gd name="T7" fmla="*/ 4 h 43"/>
                  <a:gd name="T8" fmla="*/ 47 w 47"/>
                  <a:gd name="T9" fmla="*/ 4 h 43"/>
                  <a:gd name="T10" fmla="*/ 47 w 47"/>
                  <a:gd name="T11" fmla="*/ 7 h 43"/>
                  <a:gd name="T12" fmla="*/ 47 w 47"/>
                  <a:gd name="T13" fmla="*/ 11 h 43"/>
                  <a:gd name="T14" fmla="*/ 43 w 47"/>
                  <a:gd name="T15" fmla="*/ 15 h 43"/>
                  <a:gd name="T16" fmla="*/ 40 w 47"/>
                  <a:gd name="T17" fmla="*/ 22 h 43"/>
                  <a:gd name="T18" fmla="*/ 36 w 47"/>
                  <a:gd name="T19" fmla="*/ 29 h 43"/>
                  <a:gd name="T20" fmla="*/ 32 w 47"/>
                  <a:gd name="T21" fmla="*/ 33 h 43"/>
                  <a:gd name="T22" fmla="*/ 29 w 47"/>
                  <a:gd name="T23" fmla="*/ 36 h 43"/>
                  <a:gd name="T24" fmla="*/ 25 w 47"/>
                  <a:gd name="T25" fmla="*/ 40 h 43"/>
                  <a:gd name="T26" fmla="*/ 22 w 47"/>
                  <a:gd name="T27" fmla="*/ 43 h 43"/>
                  <a:gd name="T28" fmla="*/ 22 w 47"/>
                  <a:gd name="T29" fmla="*/ 43 h 43"/>
                  <a:gd name="T30" fmla="*/ 18 w 47"/>
                  <a:gd name="T31" fmla="*/ 40 h 43"/>
                  <a:gd name="T32" fmla="*/ 4 w 47"/>
                  <a:gd name="T33" fmla="*/ 36 h 43"/>
                  <a:gd name="T34" fmla="*/ 0 w 47"/>
                  <a:gd name="T35" fmla="*/ 33 h 43"/>
                  <a:gd name="T36" fmla="*/ 0 w 47"/>
                  <a:gd name="T37" fmla="*/ 18 h 43"/>
                  <a:gd name="T38" fmla="*/ 4 w 47"/>
                  <a:gd name="T39" fmla="*/ 18 h 43"/>
                  <a:gd name="T40" fmla="*/ 7 w 47"/>
                  <a:gd name="T41" fmla="*/ 11 h 43"/>
                  <a:gd name="T42" fmla="*/ 11 w 47"/>
                  <a:gd name="T43" fmla="*/ 11 h 43"/>
                  <a:gd name="T44" fmla="*/ 11 w 47"/>
                  <a:gd name="T45" fmla="*/ 7 h 43"/>
                  <a:gd name="T46" fmla="*/ 14 w 47"/>
                  <a:gd name="T47" fmla="*/ 7 h 43"/>
                  <a:gd name="T48" fmla="*/ 18 w 47"/>
                  <a:gd name="T49" fmla="*/ 4 h 43"/>
                  <a:gd name="T50" fmla="*/ 29 w 47"/>
                  <a:gd name="T51" fmla="*/ 4 h 43"/>
                  <a:gd name="T52" fmla="*/ 32 w 47"/>
                  <a:gd name="T53" fmla="*/ 4 h 43"/>
                  <a:gd name="T54" fmla="*/ 36 w 47"/>
                  <a:gd name="T55" fmla="*/ 4 h 43"/>
                  <a:gd name="T56" fmla="*/ 36 w 47"/>
                  <a:gd name="T57" fmla="*/ 4 h 43"/>
                  <a:gd name="T58" fmla="*/ 40 w 47"/>
                  <a:gd name="T59"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 h="43">
                    <a:moveTo>
                      <a:pt x="40" y="4"/>
                    </a:moveTo>
                    <a:lnTo>
                      <a:pt x="36" y="4"/>
                    </a:lnTo>
                    <a:lnTo>
                      <a:pt x="40" y="0"/>
                    </a:lnTo>
                    <a:lnTo>
                      <a:pt x="43" y="4"/>
                    </a:lnTo>
                    <a:lnTo>
                      <a:pt x="47" y="4"/>
                    </a:lnTo>
                    <a:lnTo>
                      <a:pt x="47" y="7"/>
                    </a:lnTo>
                    <a:lnTo>
                      <a:pt x="47" y="11"/>
                    </a:lnTo>
                    <a:lnTo>
                      <a:pt x="43" y="15"/>
                    </a:lnTo>
                    <a:lnTo>
                      <a:pt x="40" y="22"/>
                    </a:lnTo>
                    <a:lnTo>
                      <a:pt x="36" y="29"/>
                    </a:lnTo>
                    <a:lnTo>
                      <a:pt x="32" y="33"/>
                    </a:lnTo>
                    <a:lnTo>
                      <a:pt x="29" y="36"/>
                    </a:lnTo>
                    <a:lnTo>
                      <a:pt x="25" y="40"/>
                    </a:lnTo>
                    <a:lnTo>
                      <a:pt x="22" y="43"/>
                    </a:lnTo>
                    <a:lnTo>
                      <a:pt x="22" y="43"/>
                    </a:lnTo>
                    <a:lnTo>
                      <a:pt x="18" y="40"/>
                    </a:lnTo>
                    <a:lnTo>
                      <a:pt x="4" y="36"/>
                    </a:lnTo>
                    <a:lnTo>
                      <a:pt x="0" y="33"/>
                    </a:lnTo>
                    <a:lnTo>
                      <a:pt x="0" y="18"/>
                    </a:lnTo>
                    <a:lnTo>
                      <a:pt x="4" y="18"/>
                    </a:lnTo>
                    <a:lnTo>
                      <a:pt x="7" y="11"/>
                    </a:lnTo>
                    <a:lnTo>
                      <a:pt x="11" y="11"/>
                    </a:lnTo>
                    <a:lnTo>
                      <a:pt x="11" y="7"/>
                    </a:lnTo>
                    <a:lnTo>
                      <a:pt x="14" y="7"/>
                    </a:lnTo>
                    <a:lnTo>
                      <a:pt x="18" y="4"/>
                    </a:lnTo>
                    <a:lnTo>
                      <a:pt x="29" y="4"/>
                    </a:lnTo>
                    <a:lnTo>
                      <a:pt x="32" y="4"/>
                    </a:lnTo>
                    <a:lnTo>
                      <a:pt x="36" y="4"/>
                    </a:lnTo>
                    <a:lnTo>
                      <a:pt x="36" y="4"/>
                    </a:lnTo>
                    <a:lnTo>
                      <a:pt x="4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95" name="Freeform 1121">
                <a:extLst>
                  <a:ext uri="{FF2B5EF4-FFF2-40B4-BE49-F238E27FC236}">
                    <a16:creationId xmlns:a16="http://schemas.microsoft.com/office/drawing/2014/main" id="{C40FD429-4FFF-4CA2-9276-EA8BD8C073F6}"/>
                  </a:ext>
                </a:extLst>
              </p:cNvPr>
              <p:cNvSpPr>
                <a:spLocks/>
              </p:cNvSpPr>
              <p:nvPr/>
            </p:nvSpPr>
            <p:spPr bwMode="auto">
              <a:xfrm>
                <a:off x="5939" y="2305"/>
                <a:ext cx="47" cy="43"/>
              </a:xfrm>
              <a:custGeom>
                <a:avLst/>
                <a:gdLst>
                  <a:gd name="T0" fmla="*/ 40 w 47"/>
                  <a:gd name="T1" fmla="*/ 4 h 43"/>
                  <a:gd name="T2" fmla="*/ 36 w 47"/>
                  <a:gd name="T3" fmla="*/ 4 h 43"/>
                  <a:gd name="T4" fmla="*/ 40 w 47"/>
                  <a:gd name="T5" fmla="*/ 0 h 43"/>
                  <a:gd name="T6" fmla="*/ 43 w 47"/>
                  <a:gd name="T7" fmla="*/ 4 h 43"/>
                  <a:gd name="T8" fmla="*/ 47 w 47"/>
                  <a:gd name="T9" fmla="*/ 4 h 43"/>
                  <a:gd name="T10" fmla="*/ 47 w 47"/>
                  <a:gd name="T11" fmla="*/ 7 h 43"/>
                  <a:gd name="T12" fmla="*/ 47 w 47"/>
                  <a:gd name="T13" fmla="*/ 11 h 43"/>
                  <a:gd name="T14" fmla="*/ 43 w 47"/>
                  <a:gd name="T15" fmla="*/ 15 h 43"/>
                  <a:gd name="T16" fmla="*/ 40 w 47"/>
                  <a:gd name="T17" fmla="*/ 22 h 43"/>
                  <a:gd name="T18" fmla="*/ 36 w 47"/>
                  <a:gd name="T19" fmla="*/ 29 h 43"/>
                  <a:gd name="T20" fmla="*/ 32 w 47"/>
                  <a:gd name="T21" fmla="*/ 33 h 43"/>
                  <a:gd name="T22" fmla="*/ 29 w 47"/>
                  <a:gd name="T23" fmla="*/ 36 h 43"/>
                  <a:gd name="T24" fmla="*/ 25 w 47"/>
                  <a:gd name="T25" fmla="*/ 40 h 43"/>
                  <a:gd name="T26" fmla="*/ 22 w 47"/>
                  <a:gd name="T27" fmla="*/ 43 h 43"/>
                  <a:gd name="T28" fmla="*/ 22 w 47"/>
                  <a:gd name="T29" fmla="*/ 43 h 43"/>
                  <a:gd name="T30" fmla="*/ 18 w 47"/>
                  <a:gd name="T31" fmla="*/ 40 h 43"/>
                  <a:gd name="T32" fmla="*/ 4 w 47"/>
                  <a:gd name="T33" fmla="*/ 36 h 43"/>
                  <a:gd name="T34" fmla="*/ 0 w 47"/>
                  <a:gd name="T35" fmla="*/ 33 h 43"/>
                  <a:gd name="T36" fmla="*/ 0 w 47"/>
                  <a:gd name="T37" fmla="*/ 18 h 43"/>
                  <a:gd name="T38" fmla="*/ 4 w 47"/>
                  <a:gd name="T39" fmla="*/ 18 h 43"/>
                  <a:gd name="T40" fmla="*/ 7 w 47"/>
                  <a:gd name="T41" fmla="*/ 11 h 43"/>
                  <a:gd name="T42" fmla="*/ 11 w 47"/>
                  <a:gd name="T43" fmla="*/ 11 h 43"/>
                  <a:gd name="T44" fmla="*/ 11 w 47"/>
                  <a:gd name="T45" fmla="*/ 7 h 43"/>
                  <a:gd name="T46" fmla="*/ 14 w 47"/>
                  <a:gd name="T47" fmla="*/ 7 h 43"/>
                  <a:gd name="T48" fmla="*/ 18 w 47"/>
                  <a:gd name="T49" fmla="*/ 4 h 43"/>
                  <a:gd name="T50" fmla="*/ 29 w 47"/>
                  <a:gd name="T51" fmla="*/ 4 h 43"/>
                  <a:gd name="T52" fmla="*/ 32 w 47"/>
                  <a:gd name="T53" fmla="*/ 4 h 43"/>
                  <a:gd name="T54" fmla="*/ 36 w 47"/>
                  <a:gd name="T55" fmla="*/ 4 h 43"/>
                  <a:gd name="T56" fmla="*/ 36 w 47"/>
                  <a:gd name="T57" fmla="*/ 4 h 43"/>
                  <a:gd name="T58" fmla="*/ 40 w 47"/>
                  <a:gd name="T59"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 h="43">
                    <a:moveTo>
                      <a:pt x="40" y="4"/>
                    </a:moveTo>
                    <a:lnTo>
                      <a:pt x="36" y="4"/>
                    </a:lnTo>
                    <a:lnTo>
                      <a:pt x="40" y="0"/>
                    </a:lnTo>
                    <a:lnTo>
                      <a:pt x="43" y="4"/>
                    </a:lnTo>
                    <a:lnTo>
                      <a:pt x="47" y="4"/>
                    </a:lnTo>
                    <a:lnTo>
                      <a:pt x="47" y="7"/>
                    </a:lnTo>
                    <a:lnTo>
                      <a:pt x="47" y="11"/>
                    </a:lnTo>
                    <a:lnTo>
                      <a:pt x="43" y="15"/>
                    </a:lnTo>
                    <a:lnTo>
                      <a:pt x="40" y="22"/>
                    </a:lnTo>
                    <a:lnTo>
                      <a:pt x="36" y="29"/>
                    </a:lnTo>
                    <a:lnTo>
                      <a:pt x="32" y="33"/>
                    </a:lnTo>
                    <a:lnTo>
                      <a:pt x="29" y="36"/>
                    </a:lnTo>
                    <a:lnTo>
                      <a:pt x="25" y="40"/>
                    </a:lnTo>
                    <a:lnTo>
                      <a:pt x="22" y="43"/>
                    </a:lnTo>
                    <a:lnTo>
                      <a:pt x="22" y="43"/>
                    </a:lnTo>
                    <a:lnTo>
                      <a:pt x="18" y="40"/>
                    </a:lnTo>
                    <a:lnTo>
                      <a:pt x="4" y="36"/>
                    </a:lnTo>
                    <a:lnTo>
                      <a:pt x="0" y="33"/>
                    </a:lnTo>
                    <a:lnTo>
                      <a:pt x="0" y="18"/>
                    </a:lnTo>
                    <a:lnTo>
                      <a:pt x="4" y="18"/>
                    </a:lnTo>
                    <a:lnTo>
                      <a:pt x="7" y="11"/>
                    </a:lnTo>
                    <a:lnTo>
                      <a:pt x="11" y="11"/>
                    </a:lnTo>
                    <a:lnTo>
                      <a:pt x="11" y="7"/>
                    </a:lnTo>
                    <a:lnTo>
                      <a:pt x="14" y="7"/>
                    </a:lnTo>
                    <a:lnTo>
                      <a:pt x="18" y="4"/>
                    </a:lnTo>
                    <a:lnTo>
                      <a:pt x="29" y="4"/>
                    </a:lnTo>
                    <a:lnTo>
                      <a:pt x="32" y="4"/>
                    </a:lnTo>
                    <a:lnTo>
                      <a:pt x="36" y="4"/>
                    </a:lnTo>
                    <a:lnTo>
                      <a:pt x="36" y="4"/>
                    </a:lnTo>
                    <a:lnTo>
                      <a:pt x="4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96" name="Freeform 1122">
                <a:extLst>
                  <a:ext uri="{FF2B5EF4-FFF2-40B4-BE49-F238E27FC236}">
                    <a16:creationId xmlns:a16="http://schemas.microsoft.com/office/drawing/2014/main" id="{FCC1CFD6-8D4D-44F3-8B1C-28BB2DDD160D}"/>
                  </a:ext>
                </a:extLst>
              </p:cNvPr>
              <p:cNvSpPr>
                <a:spLocks/>
              </p:cNvSpPr>
              <p:nvPr/>
            </p:nvSpPr>
            <p:spPr bwMode="auto">
              <a:xfrm>
                <a:off x="5810" y="2420"/>
                <a:ext cx="108" cy="90"/>
              </a:xfrm>
              <a:custGeom>
                <a:avLst/>
                <a:gdLst>
                  <a:gd name="T0" fmla="*/ 43 w 108"/>
                  <a:gd name="T1" fmla="*/ 90 h 90"/>
                  <a:gd name="T2" fmla="*/ 40 w 108"/>
                  <a:gd name="T3" fmla="*/ 86 h 90"/>
                  <a:gd name="T4" fmla="*/ 29 w 108"/>
                  <a:gd name="T5" fmla="*/ 86 h 90"/>
                  <a:gd name="T6" fmla="*/ 25 w 108"/>
                  <a:gd name="T7" fmla="*/ 83 h 90"/>
                  <a:gd name="T8" fmla="*/ 29 w 108"/>
                  <a:gd name="T9" fmla="*/ 75 h 90"/>
                  <a:gd name="T10" fmla="*/ 25 w 108"/>
                  <a:gd name="T11" fmla="*/ 75 h 90"/>
                  <a:gd name="T12" fmla="*/ 18 w 108"/>
                  <a:gd name="T13" fmla="*/ 79 h 90"/>
                  <a:gd name="T14" fmla="*/ 15 w 108"/>
                  <a:gd name="T15" fmla="*/ 68 h 90"/>
                  <a:gd name="T16" fmla="*/ 18 w 108"/>
                  <a:gd name="T17" fmla="*/ 68 h 90"/>
                  <a:gd name="T18" fmla="*/ 15 w 108"/>
                  <a:gd name="T19" fmla="*/ 65 h 90"/>
                  <a:gd name="T20" fmla="*/ 15 w 108"/>
                  <a:gd name="T21" fmla="*/ 57 h 90"/>
                  <a:gd name="T22" fmla="*/ 7 w 108"/>
                  <a:gd name="T23" fmla="*/ 50 h 90"/>
                  <a:gd name="T24" fmla="*/ 0 w 108"/>
                  <a:gd name="T25" fmla="*/ 36 h 90"/>
                  <a:gd name="T26" fmla="*/ 0 w 108"/>
                  <a:gd name="T27" fmla="*/ 25 h 90"/>
                  <a:gd name="T28" fmla="*/ 7 w 108"/>
                  <a:gd name="T29" fmla="*/ 18 h 90"/>
                  <a:gd name="T30" fmla="*/ 15 w 108"/>
                  <a:gd name="T31" fmla="*/ 11 h 90"/>
                  <a:gd name="T32" fmla="*/ 18 w 108"/>
                  <a:gd name="T33" fmla="*/ 7 h 90"/>
                  <a:gd name="T34" fmla="*/ 36 w 108"/>
                  <a:gd name="T35" fmla="*/ 11 h 90"/>
                  <a:gd name="T36" fmla="*/ 54 w 108"/>
                  <a:gd name="T37" fmla="*/ 7 h 90"/>
                  <a:gd name="T38" fmla="*/ 61 w 108"/>
                  <a:gd name="T39" fmla="*/ 11 h 90"/>
                  <a:gd name="T40" fmla="*/ 68 w 108"/>
                  <a:gd name="T41" fmla="*/ 14 h 90"/>
                  <a:gd name="T42" fmla="*/ 75 w 108"/>
                  <a:gd name="T43" fmla="*/ 14 h 90"/>
                  <a:gd name="T44" fmla="*/ 83 w 108"/>
                  <a:gd name="T45" fmla="*/ 7 h 90"/>
                  <a:gd name="T46" fmla="*/ 90 w 108"/>
                  <a:gd name="T47" fmla="*/ 4 h 90"/>
                  <a:gd name="T48" fmla="*/ 97 w 108"/>
                  <a:gd name="T49" fmla="*/ 7 h 90"/>
                  <a:gd name="T50" fmla="*/ 104 w 108"/>
                  <a:gd name="T51" fmla="*/ 4 h 90"/>
                  <a:gd name="T52" fmla="*/ 104 w 108"/>
                  <a:gd name="T53" fmla="*/ 14 h 90"/>
                  <a:gd name="T54" fmla="*/ 108 w 108"/>
                  <a:gd name="T55" fmla="*/ 25 h 90"/>
                  <a:gd name="T56" fmla="*/ 108 w 108"/>
                  <a:gd name="T57" fmla="*/ 47 h 90"/>
                  <a:gd name="T58" fmla="*/ 100 w 108"/>
                  <a:gd name="T59" fmla="*/ 50 h 90"/>
                  <a:gd name="T60" fmla="*/ 93 w 108"/>
                  <a:gd name="T61" fmla="*/ 54 h 90"/>
                  <a:gd name="T62" fmla="*/ 86 w 108"/>
                  <a:gd name="T63" fmla="*/ 57 h 90"/>
                  <a:gd name="T64" fmla="*/ 79 w 108"/>
                  <a:gd name="T65" fmla="*/ 61 h 90"/>
                  <a:gd name="T66" fmla="*/ 72 w 108"/>
                  <a:gd name="T67" fmla="*/ 68 h 90"/>
                  <a:gd name="T68" fmla="*/ 75 w 108"/>
                  <a:gd name="T69" fmla="*/ 75 h 90"/>
                  <a:gd name="T70" fmla="*/ 68 w 108"/>
                  <a:gd name="T71" fmla="*/ 75 h 90"/>
                  <a:gd name="T72" fmla="*/ 61 w 108"/>
                  <a:gd name="T73" fmla="*/ 83 h 90"/>
                  <a:gd name="T74" fmla="*/ 54 w 108"/>
                  <a:gd name="T75" fmla="*/ 79 h 90"/>
                  <a:gd name="T76" fmla="*/ 54 w 108"/>
                  <a:gd name="T77" fmla="*/ 86 h 90"/>
                  <a:gd name="T78" fmla="*/ 47 w 108"/>
                  <a:gd name="T7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 h="90">
                    <a:moveTo>
                      <a:pt x="43" y="90"/>
                    </a:moveTo>
                    <a:lnTo>
                      <a:pt x="43" y="90"/>
                    </a:lnTo>
                    <a:lnTo>
                      <a:pt x="43" y="86"/>
                    </a:lnTo>
                    <a:lnTo>
                      <a:pt x="40" y="86"/>
                    </a:lnTo>
                    <a:lnTo>
                      <a:pt x="32" y="86"/>
                    </a:lnTo>
                    <a:lnTo>
                      <a:pt x="29" y="86"/>
                    </a:lnTo>
                    <a:lnTo>
                      <a:pt x="25" y="86"/>
                    </a:lnTo>
                    <a:lnTo>
                      <a:pt x="25" y="83"/>
                    </a:lnTo>
                    <a:lnTo>
                      <a:pt x="29" y="79"/>
                    </a:lnTo>
                    <a:lnTo>
                      <a:pt x="29" y="75"/>
                    </a:lnTo>
                    <a:lnTo>
                      <a:pt x="25" y="75"/>
                    </a:lnTo>
                    <a:lnTo>
                      <a:pt x="25" y="75"/>
                    </a:lnTo>
                    <a:lnTo>
                      <a:pt x="22" y="79"/>
                    </a:lnTo>
                    <a:lnTo>
                      <a:pt x="18" y="79"/>
                    </a:lnTo>
                    <a:lnTo>
                      <a:pt x="15" y="72"/>
                    </a:lnTo>
                    <a:lnTo>
                      <a:pt x="15" y="68"/>
                    </a:lnTo>
                    <a:lnTo>
                      <a:pt x="18" y="72"/>
                    </a:lnTo>
                    <a:lnTo>
                      <a:pt x="18" y="68"/>
                    </a:lnTo>
                    <a:lnTo>
                      <a:pt x="15" y="65"/>
                    </a:lnTo>
                    <a:lnTo>
                      <a:pt x="15" y="65"/>
                    </a:lnTo>
                    <a:lnTo>
                      <a:pt x="15" y="61"/>
                    </a:lnTo>
                    <a:lnTo>
                      <a:pt x="15" y="57"/>
                    </a:lnTo>
                    <a:lnTo>
                      <a:pt x="11" y="54"/>
                    </a:lnTo>
                    <a:lnTo>
                      <a:pt x="7" y="50"/>
                    </a:lnTo>
                    <a:lnTo>
                      <a:pt x="4" y="43"/>
                    </a:lnTo>
                    <a:lnTo>
                      <a:pt x="0" y="36"/>
                    </a:lnTo>
                    <a:lnTo>
                      <a:pt x="0" y="32"/>
                    </a:lnTo>
                    <a:lnTo>
                      <a:pt x="0" y="25"/>
                    </a:lnTo>
                    <a:lnTo>
                      <a:pt x="4" y="25"/>
                    </a:lnTo>
                    <a:lnTo>
                      <a:pt x="7" y="18"/>
                    </a:lnTo>
                    <a:lnTo>
                      <a:pt x="7" y="18"/>
                    </a:lnTo>
                    <a:lnTo>
                      <a:pt x="15" y="11"/>
                    </a:lnTo>
                    <a:lnTo>
                      <a:pt x="15" y="7"/>
                    </a:lnTo>
                    <a:lnTo>
                      <a:pt x="18" y="7"/>
                    </a:lnTo>
                    <a:lnTo>
                      <a:pt x="29" y="7"/>
                    </a:lnTo>
                    <a:lnTo>
                      <a:pt x="36" y="11"/>
                    </a:lnTo>
                    <a:lnTo>
                      <a:pt x="43" y="7"/>
                    </a:lnTo>
                    <a:lnTo>
                      <a:pt x="54" y="7"/>
                    </a:lnTo>
                    <a:lnTo>
                      <a:pt x="57" y="11"/>
                    </a:lnTo>
                    <a:lnTo>
                      <a:pt x="61" y="11"/>
                    </a:lnTo>
                    <a:lnTo>
                      <a:pt x="61" y="14"/>
                    </a:lnTo>
                    <a:lnTo>
                      <a:pt x="68" y="14"/>
                    </a:lnTo>
                    <a:lnTo>
                      <a:pt x="72" y="14"/>
                    </a:lnTo>
                    <a:lnTo>
                      <a:pt x="75" y="14"/>
                    </a:lnTo>
                    <a:lnTo>
                      <a:pt x="75" y="11"/>
                    </a:lnTo>
                    <a:lnTo>
                      <a:pt x="83" y="7"/>
                    </a:lnTo>
                    <a:lnTo>
                      <a:pt x="86" y="4"/>
                    </a:lnTo>
                    <a:lnTo>
                      <a:pt x="90" y="4"/>
                    </a:lnTo>
                    <a:lnTo>
                      <a:pt x="93" y="7"/>
                    </a:lnTo>
                    <a:lnTo>
                      <a:pt x="97" y="7"/>
                    </a:lnTo>
                    <a:lnTo>
                      <a:pt x="100" y="7"/>
                    </a:lnTo>
                    <a:lnTo>
                      <a:pt x="104" y="4"/>
                    </a:lnTo>
                    <a:lnTo>
                      <a:pt x="104" y="0"/>
                    </a:lnTo>
                    <a:lnTo>
                      <a:pt x="104" y="14"/>
                    </a:lnTo>
                    <a:lnTo>
                      <a:pt x="104" y="22"/>
                    </a:lnTo>
                    <a:lnTo>
                      <a:pt x="108" y="25"/>
                    </a:lnTo>
                    <a:lnTo>
                      <a:pt x="108" y="43"/>
                    </a:lnTo>
                    <a:lnTo>
                      <a:pt x="108" y="47"/>
                    </a:lnTo>
                    <a:lnTo>
                      <a:pt x="104" y="50"/>
                    </a:lnTo>
                    <a:lnTo>
                      <a:pt x="100" y="50"/>
                    </a:lnTo>
                    <a:lnTo>
                      <a:pt x="97" y="54"/>
                    </a:lnTo>
                    <a:lnTo>
                      <a:pt x="93" y="54"/>
                    </a:lnTo>
                    <a:lnTo>
                      <a:pt x="93" y="54"/>
                    </a:lnTo>
                    <a:lnTo>
                      <a:pt x="86" y="57"/>
                    </a:lnTo>
                    <a:lnTo>
                      <a:pt x="86" y="61"/>
                    </a:lnTo>
                    <a:lnTo>
                      <a:pt x="79" y="61"/>
                    </a:lnTo>
                    <a:lnTo>
                      <a:pt x="75" y="65"/>
                    </a:lnTo>
                    <a:lnTo>
                      <a:pt x="72" y="68"/>
                    </a:lnTo>
                    <a:lnTo>
                      <a:pt x="72" y="72"/>
                    </a:lnTo>
                    <a:lnTo>
                      <a:pt x="75" y="75"/>
                    </a:lnTo>
                    <a:lnTo>
                      <a:pt x="72" y="75"/>
                    </a:lnTo>
                    <a:lnTo>
                      <a:pt x="68" y="75"/>
                    </a:lnTo>
                    <a:lnTo>
                      <a:pt x="65" y="79"/>
                    </a:lnTo>
                    <a:lnTo>
                      <a:pt x="61" y="83"/>
                    </a:lnTo>
                    <a:lnTo>
                      <a:pt x="57" y="79"/>
                    </a:lnTo>
                    <a:lnTo>
                      <a:pt x="54" y="79"/>
                    </a:lnTo>
                    <a:lnTo>
                      <a:pt x="54" y="83"/>
                    </a:lnTo>
                    <a:lnTo>
                      <a:pt x="54" y="86"/>
                    </a:lnTo>
                    <a:lnTo>
                      <a:pt x="50" y="86"/>
                    </a:lnTo>
                    <a:lnTo>
                      <a:pt x="47" y="90"/>
                    </a:lnTo>
                    <a:lnTo>
                      <a:pt x="43" y="9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97" name="Freeform 1123">
                <a:extLst>
                  <a:ext uri="{FF2B5EF4-FFF2-40B4-BE49-F238E27FC236}">
                    <a16:creationId xmlns:a16="http://schemas.microsoft.com/office/drawing/2014/main" id="{D7C66A3E-A6B1-487C-BF78-F85A623A5FF2}"/>
                  </a:ext>
                </a:extLst>
              </p:cNvPr>
              <p:cNvSpPr>
                <a:spLocks/>
              </p:cNvSpPr>
              <p:nvPr/>
            </p:nvSpPr>
            <p:spPr bwMode="auto">
              <a:xfrm>
                <a:off x="5810" y="2420"/>
                <a:ext cx="108" cy="90"/>
              </a:xfrm>
              <a:custGeom>
                <a:avLst/>
                <a:gdLst>
                  <a:gd name="T0" fmla="*/ 43 w 108"/>
                  <a:gd name="T1" fmla="*/ 90 h 90"/>
                  <a:gd name="T2" fmla="*/ 40 w 108"/>
                  <a:gd name="T3" fmla="*/ 86 h 90"/>
                  <a:gd name="T4" fmla="*/ 29 w 108"/>
                  <a:gd name="T5" fmla="*/ 86 h 90"/>
                  <a:gd name="T6" fmla="*/ 25 w 108"/>
                  <a:gd name="T7" fmla="*/ 83 h 90"/>
                  <a:gd name="T8" fmla="*/ 29 w 108"/>
                  <a:gd name="T9" fmla="*/ 75 h 90"/>
                  <a:gd name="T10" fmla="*/ 25 w 108"/>
                  <a:gd name="T11" fmla="*/ 75 h 90"/>
                  <a:gd name="T12" fmla="*/ 18 w 108"/>
                  <a:gd name="T13" fmla="*/ 79 h 90"/>
                  <a:gd name="T14" fmla="*/ 15 w 108"/>
                  <a:gd name="T15" fmla="*/ 68 h 90"/>
                  <a:gd name="T16" fmla="*/ 18 w 108"/>
                  <a:gd name="T17" fmla="*/ 68 h 90"/>
                  <a:gd name="T18" fmla="*/ 15 w 108"/>
                  <a:gd name="T19" fmla="*/ 65 h 90"/>
                  <a:gd name="T20" fmla="*/ 15 w 108"/>
                  <a:gd name="T21" fmla="*/ 57 h 90"/>
                  <a:gd name="T22" fmla="*/ 7 w 108"/>
                  <a:gd name="T23" fmla="*/ 50 h 90"/>
                  <a:gd name="T24" fmla="*/ 0 w 108"/>
                  <a:gd name="T25" fmla="*/ 36 h 90"/>
                  <a:gd name="T26" fmla="*/ 0 w 108"/>
                  <a:gd name="T27" fmla="*/ 25 h 90"/>
                  <a:gd name="T28" fmla="*/ 7 w 108"/>
                  <a:gd name="T29" fmla="*/ 18 h 90"/>
                  <a:gd name="T30" fmla="*/ 15 w 108"/>
                  <a:gd name="T31" fmla="*/ 11 h 90"/>
                  <a:gd name="T32" fmla="*/ 18 w 108"/>
                  <a:gd name="T33" fmla="*/ 7 h 90"/>
                  <a:gd name="T34" fmla="*/ 36 w 108"/>
                  <a:gd name="T35" fmla="*/ 11 h 90"/>
                  <a:gd name="T36" fmla="*/ 54 w 108"/>
                  <a:gd name="T37" fmla="*/ 7 h 90"/>
                  <a:gd name="T38" fmla="*/ 61 w 108"/>
                  <a:gd name="T39" fmla="*/ 11 h 90"/>
                  <a:gd name="T40" fmla="*/ 68 w 108"/>
                  <a:gd name="T41" fmla="*/ 14 h 90"/>
                  <a:gd name="T42" fmla="*/ 75 w 108"/>
                  <a:gd name="T43" fmla="*/ 14 h 90"/>
                  <a:gd name="T44" fmla="*/ 83 w 108"/>
                  <a:gd name="T45" fmla="*/ 7 h 90"/>
                  <a:gd name="T46" fmla="*/ 90 w 108"/>
                  <a:gd name="T47" fmla="*/ 4 h 90"/>
                  <a:gd name="T48" fmla="*/ 97 w 108"/>
                  <a:gd name="T49" fmla="*/ 7 h 90"/>
                  <a:gd name="T50" fmla="*/ 104 w 108"/>
                  <a:gd name="T51" fmla="*/ 4 h 90"/>
                  <a:gd name="T52" fmla="*/ 104 w 108"/>
                  <a:gd name="T53" fmla="*/ 14 h 90"/>
                  <a:gd name="T54" fmla="*/ 108 w 108"/>
                  <a:gd name="T55" fmla="*/ 25 h 90"/>
                  <a:gd name="T56" fmla="*/ 108 w 108"/>
                  <a:gd name="T57" fmla="*/ 47 h 90"/>
                  <a:gd name="T58" fmla="*/ 100 w 108"/>
                  <a:gd name="T59" fmla="*/ 50 h 90"/>
                  <a:gd name="T60" fmla="*/ 93 w 108"/>
                  <a:gd name="T61" fmla="*/ 54 h 90"/>
                  <a:gd name="T62" fmla="*/ 86 w 108"/>
                  <a:gd name="T63" fmla="*/ 57 h 90"/>
                  <a:gd name="T64" fmla="*/ 79 w 108"/>
                  <a:gd name="T65" fmla="*/ 61 h 90"/>
                  <a:gd name="T66" fmla="*/ 72 w 108"/>
                  <a:gd name="T67" fmla="*/ 68 h 90"/>
                  <a:gd name="T68" fmla="*/ 75 w 108"/>
                  <a:gd name="T69" fmla="*/ 75 h 90"/>
                  <a:gd name="T70" fmla="*/ 68 w 108"/>
                  <a:gd name="T71" fmla="*/ 75 h 90"/>
                  <a:gd name="T72" fmla="*/ 61 w 108"/>
                  <a:gd name="T73" fmla="*/ 83 h 90"/>
                  <a:gd name="T74" fmla="*/ 54 w 108"/>
                  <a:gd name="T75" fmla="*/ 79 h 90"/>
                  <a:gd name="T76" fmla="*/ 54 w 108"/>
                  <a:gd name="T77" fmla="*/ 86 h 90"/>
                  <a:gd name="T78" fmla="*/ 47 w 108"/>
                  <a:gd name="T7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 h="90">
                    <a:moveTo>
                      <a:pt x="43" y="90"/>
                    </a:moveTo>
                    <a:lnTo>
                      <a:pt x="43" y="90"/>
                    </a:lnTo>
                    <a:lnTo>
                      <a:pt x="43" y="86"/>
                    </a:lnTo>
                    <a:lnTo>
                      <a:pt x="40" y="86"/>
                    </a:lnTo>
                    <a:lnTo>
                      <a:pt x="32" y="86"/>
                    </a:lnTo>
                    <a:lnTo>
                      <a:pt x="29" y="86"/>
                    </a:lnTo>
                    <a:lnTo>
                      <a:pt x="25" y="86"/>
                    </a:lnTo>
                    <a:lnTo>
                      <a:pt x="25" y="83"/>
                    </a:lnTo>
                    <a:lnTo>
                      <a:pt x="29" y="79"/>
                    </a:lnTo>
                    <a:lnTo>
                      <a:pt x="29" y="75"/>
                    </a:lnTo>
                    <a:lnTo>
                      <a:pt x="25" y="75"/>
                    </a:lnTo>
                    <a:lnTo>
                      <a:pt x="25" y="75"/>
                    </a:lnTo>
                    <a:lnTo>
                      <a:pt x="22" y="79"/>
                    </a:lnTo>
                    <a:lnTo>
                      <a:pt x="18" y="79"/>
                    </a:lnTo>
                    <a:lnTo>
                      <a:pt x="15" y="72"/>
                    </a:lnTo>
                    <a:lnTo>
                      <a:pt x="15" y="68"/>
                    </a:lnTo>
                    <a:lnTo>
                      <a:pt x="18" y="72"/>
                    </a:lnTo>
                    <a:lnTo>
                      <a:pt x="18" y="68"/>
                    </a:lnTo>
                    <a:lnTo>
                      <a:pt x="15" y="65"/>
                    </a:lnTo>
                    <a:lnTo>
                      <a:pt x="15" y="65"/>
                    </a:lnTo>
                    <a:lnTo>
                      <a:pt x="15" y="61"/>
                    </a:lnTo>
                    <a:lnTo>
                      <a:pt x="15" y="57"/>
                    </a:lnTo>
                    <a:lnTo>
                      <a:pt x="11" y="54"/>
                    </a:lnTo>
                    <a:lnTo>
                      <a:pt x="7" y="50"/>
                    </a:lnTo>
                    <a:lnTo>
                      <a:pt x="4" y="43"/>
                    </a:lnTo>
                    <a:lnTo>
                      <a:pt x="0" y="36"/>
                    </a:lnTo>
                    <a:lnTo>
                      <a:pt x="0" y="32"/>
                    </a:lnTo>
                    <a:lnTo>
                      <a:pt x="0" y="25"/>
                    </a:lnTo>
                    <a:lnTo>
                      <a:pt x="4" y="25"/>
                    </a:lnTo>
                    <a:lnTo>
                      <a:pt x="7" y="18"/>
                    </a:lnTo>
                    <a:lnTo>
                      <a:pt x="7" y="18"/>
                    </a:lnTo>
                    <a:lnTo>
                      <a:pt x="15" y="11"/>
                    </a:lnTo>
                    <a:lnTo>
                      <a:pt x="15" y="7"/>
                    </a:lnTo>
                    <a:lnTo>
                      <a:pt x="18" y="7"/>
                    </a:lnTo>
                    <a:lnTo>
                      <a:pt x="29" y="7"/>
                    </a:lnTo>
                    <a:lnTo>
                      <a:pt x="36" y="11"/>
                    </a:lnTo>
                    <a:lnTo>
                      <a:pt x="43" y="7"/>
                    </a:lnTo>
                    <a:lnTo>
                      <a:pt x="54" y="7"/>
                    </a:lnTo>
                    <a:lnTo>
                      <a:pt x="57" y="11"/>
                    </a:lnTo>
                    <a:lnTo>
                      <a:pt x="61" y="11"/>
                    </a:lnTo>
                    <a:lnTo>
                      <a:pt x="61" y="14"/>
                    </a:lnTo>
                    <a:lnTo>
                      <a:pt x="68" y="14"/>
                    </a:lnTo>
                    <a:lnTo>
                      <a:pt x="72" y="14"/>
                    </a:lnTo>
                    <a:lnTo>
                      <a:pt x="75" y="14"/>
                    </a:lnTo>
                    <a:lnTo>
                      <a:pt x="75" y="11"/>
                    </a:lnTo>
                    <a:lnTo>
                      <a:pt x="83" y="7"/>
                    </a:lnTo>
                    <a:lnTo>
                      <a:pt x="86" y="4"/>
                    </a:lnTo>
                    <a:lnTo>
                      <a:pt x="90" y="4"/>
                    </a:lnTo>
                    <a:lnTo>
                      <a:pt x="93" y="7"/>
                    </a:lnTo>
                    <a:lnTo>
                      <a:pt x="97" y="7"/>
                    </a:lnTo>
                    <a:lnTo>
                      <a:pt x="100" y="7"/>
                    </a:lnTo>
                    <a:lnTo>
                      <a:pt x="104" y="4"/>
                    </a:lnTo>
                    <a:lnTo>
                      <a:pt x="104" y="0"/>
                    </a:lnTo>
                    <a:lnTo>
                      <a:pt x="104" y="14"/>
                    </a:lnTo>
                    <a:lnTo>
                      <a:pt x="104" y="22"/>
                    </a:lnTo>
                    <a:lnTo>
                      <a:pt x="108" y="25"/>
                    </a:lnTo>
                    <a:lnTo>
                      <a:pt x="108" y="43"/>
                    </a:lnTo>
                    <a:lnTo>
                      <a:pt x="108" y="47"/>
                    </a:lnTo>
                    <a:lnTo>
                      <a:pt x="104" y="50"/>
                    </a:lnTo>
                    <a:lnTo>
                      <a:pt x="100" y="50"/>
                    </a:lnTo>
                    <a:lnTo>
                      <a:pt x="97" y="54"/>
                    </a:lnTo>
                    <a:lnTo>
                      <a:pt x="93" y="54"/>
                    </a:lnTo>
                    <a:lnTo>
                      <a:pt x="93" y="54"/>
                    </a:lnTo>
                    <a:lnTo>
                      <a:pt x="86" y="57"/>
                    </a:lnTo>
                    <a:lnTo>
                      <a:pt x="86" y="61"/>
                    </a:lnTo>
                    <a:lnTo>
                      <a:pt x="79" y="61"/>
                    </a:lnTo>
                    <a:lnTo>
                      <a:pt x="75" y="65"/>
                    </a:lnTo>
                    <a:lnTo>
                      <a:pt x="72" y="68"/>
                    </a:lnTo>
                    <a:lnTo>
                      <a:pt x="72" y="72"/>
                    </a:lnTo>
                    <a:lnTo>
                      <a:pt x="75" y="75"/>
                    </a:lnTo>
                    <a:lnTo>
                      <a:pt x="72" y="75"/>
                    </a:lnTo>
                    <a:lnTo>
                      <a:pt x="68" y="75"/>
                    </a:lnTo>
                    <a:lnTo>
                      <a:pt x="65" y="79"/>
                    </a:lnTo>
                    <a:lnTo>
                      <a:pt x="61" y="83"/>
                    </a:lnTo>
                    <a:lnTo>
                      <a:pt x="57" y="79"/>
                    </a:lnTo>
                    <a:lnTo>
                      <a:pt x="54" y="79"/>
                    </a:lnTo>
                    <a:lnTo>
                      <a:pt x="54" y="83"/>
                    </a:lnTo>
                    <a:lnTo>
                      <a:pt x="54" y="86"/>
                    </a:lnTo>
                    <a:lnTo>
                      <a:pt x="50" y="86"/>
                    </a:lnTo>
                    <a:lnTo>
                      <a:pt x="47" y="90"/>
                    </a:lnTo>
                    <a:lnTo>
                      <a:pt x="43" y="9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98" name="Freeform 1124">
                <a:extLst>
                  <a:ext uri="{FF2B5EF4-FFF2-40B4-BE49-F238E27FC236}">
                    <a16:creationId xmlns:a16="http://schemas.microsoft.com/office/drawing/2014/main" id="{060D44DB-3B10-410E-9539-78ED539FE42C}"/>
                  </a:ext>
                </a:extLst>
              </p:cNvPr>
              <p:cNvSpPr>
                <a:spLocks/>
              </p:cNvSpPr>
              <p:nvPr/>
            </p:nvSpPr>
            <p:spPr bwMode="auto">
              <a:xfrm>
                <a:off x="6050" y="2621"/>
                <a:ext cx="29" cy="18"/>
              </a:xfrm>
              <a:custGeom>
                <a:avLst/>
                <a:gdLst>
                  <a:gd name="T0" fmla="*/ 25 w 29"/>
                  <a:gd name="T1" fmla="*/ 0 h 18"/>
                  <a:gd name="T2" fmla="*/ 25 w 29"/>
                  <a:gd name="T3" fmla="*/ 4 h 18"/>
                  <a:gd name="T4" fmla="*/ 25 w 29"/>
                  <a:gd name="T5" fmla="*/ 7 h 18"/>
                  <a:gd name="T6" fmla="*/ 29 w 29"/>
                  <a:gd name="T7" fmla="*/ 7 h 18"/>
                  <a:gd name="T8" fmla="*/ 29 w 29"/>
                  <a:gd name="T9" fmla="*/ 11 h 18"/>
                  <a:gd name="T10" fmla="*/ 25 w 29"/>
                  <a:gd name="T11" fmla="*/ 11 h 18"/>
                  <a:gd name="T12" fmla="*/ 25 w 29"/>
                  <a:gd name="T13" fmla="*/ 11 h 18"/>
                  <a:gd name="T14" fmla="*/ 22 w 29"/>
                  <a:gd name="T15" fmla="*/ 11 h 18"/>
                  <a:gd name="T16" fmla="*/ 22 w 29"/>
                  <a:gd name="T17" fmla="*/ 7 h 18"/>
                  <a:gd name="T18" fmla="*/ 22 w 29"/>
                  <a:gd name="T19" fmla="*/ 7 h 18"/>
                  <a:gd name="T20" fmla="*/ 18 w 29"/>
                  <a:gd name="T21" fmla="*/ 4 h 18"/>
                  <a:gd name="T22" fmla="*/ 18 w 29"/>
                  <a:gd name="T23" fmla="*/ 4 h 18"/>
                  <a:gd name="T24" fmla="*/ 15 w 29"/>
                  <a:gd name="T25" fmla="*/ 4 h 18"/>
                  <a:gd name="T26" fmla="*/ 15 w 29"/>
                  <a:gd name="T27" fmla="*/ 7 h 18"/>
                  <a:gd name="T28" fmla="*/ 15 w 29"/>
                  <a:gd name="T29" fmla="*/ 14 h 18"/>
                  <a:gd name="T30" fmla="*/ 15 w 29"/>
                  <a:gd name="T31" fmla="*/ 18 h 18"/>
                  <a:gd name="T32" fmla="*/ 11 w 29"/>
                  <a:gd name="T33" fmla="*/ 18 h 18"/>
                  <a:gd name="T34" fmla="*/ 11 w 29"/>
                  <a:gd name="T35" fmla="*/ 18 h 18"/>
                  <a:gd name="T36" fmla="*/ 7 w 29"/>
                  <a:gd name="T37" fmla="*/ 18 h 18"/>
                  <a:gd name="T38" fmla="*/ 7 w 29"/>
                  <a:gd name="T39" fmla="*/ 14 h 18"/>
                  <a:gd name="T40" fmla="*/ 4 w 29"/>
                  <a:gd name="T41" fmla="*/ 14 h 18"/>
                  <a:gd name="T42" fmla="*/ 0 w 29"/>
                  <a:gd name="T43" fmla="*/ 11 h 18"/>
                  <a:gd name="T44" fmla="*/ 0 w 29"/>
                  <a:gd name="T45" fmla="*/ 7 h 18"/>
                  <a:gd name="T46" fmla="*/ 0 w 29"/>
                  <a:gd name="T47" fmla="*/ 7 h 18"/>
                  <a:gd name="T48" fmla="*/ 0 w 29"/>
                  <a:gd name="T49" fmla="*/ 7 h 18"/>
                  <a:gd name="T50" fmla="*/ 4 w 29"/>
                  <a:gd name="T51" fmla="*/ 7 h 18"/>
                  <a:gd name="T52" fmla="*/ 7 w 29"/>
                  <a:gd name="T53" fmla="*/ 7 h 18"/>
                  <a:gd name="T54" fmla="*/ 11 w 29"/>
                  <a:gd name="T55" fmla="*/ 4 h 18"/>
                  <a:gd name="T56" fmla="*/ 18 w 29"/>
                  <a:gd name="T57" fmla="*/ 0 h 18"/>
                  <a:gd name="T58" fmla="*/ 18 w 29"/>
                  <a:gd name="T59" fmla="*/ 0 h 18"/>
                  <a:gd name="T60" fmla="*/ 25 w 29"/>
                  <a:gd name="T6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18">
                    <a:moveTo>
                      <a:pt x="25" y="0"/>
                    </a:moveTo>
                    <a:lnTo>
                      <a:pt x="25" y="4"/>
                    </a:lnTo>
                    <a:lnTo>
                      <a:pt x="25" y="7"/>
                    </a:lnTo>
                    <a:lnTo>
                      <a:pt x="29" y="7"/>
                    </a:lnTo>
                    <a:lnTo>
                      <a:pt x="29" y="11"/>
                    </a:lnTo>
                    <a:lnTo>
                      <a:pt x="25" y="11"/>
                    </a:lnTo>
                    <a:lnTo>
                      <a:pt x="25" y="11"/>
                    </a:lnTo>
                    <a:lnTo>
                      <a:pt x="22" y="11"/>
                    </a:lnTo>
                    <a:lnTo>
                      <a:pt x="22" y="7"/>
                    </a:lnTo>
                    <a:lnTo>
                      <a:pt x="22" y="7"/>
                    </a:lnTo>
                    <a:lnTo>
                      <a:pt x="18" y="4"/>
                    </a:lnTo>
                    <a:lnTo>
                      <a:pt x="18" y="4"/>
                    </a:lnTo>
                    <a:lnTo>
                      <a:pt x="15" y="4"/>
                    </a:lnTo>
                    <a:lnTo>
                      <a:pt x="15" y="7"/>
                    </a:lnTo>
                    <a:lnTo>
                      <a:pt x="15" y="14"/>
                    </a:lnTo>
                    <a:lnTo>
                      <a:pt x="15" y="18"/>
                    </a:lnTo>
                    <a:lnTo>
                      <a:pt x="11" y="18"/>
                    </a:lnTo>
                    <a:lnTo>
                      <a:pt x="11" y="18"/>
                    </a:lnTo>
                    <a:lnTo>
                      <a:pt x="7" y="18"/>
                    </a:lnTo>
                    <a:lnTo>
                      <a:pt x="7" y="14"/>
                    </a:lnTo>
                    <a:lnTo>
                      <a:pt x="4" y="14"/>
                    </a:lnTo>
                    <a:lnTo>
                      <a:pt x="0" y="11"/>
                    </a:lnTo>
                    <a:lnTo>
                      <a:pt x="0" y="7"/>
                    </a:lnTo>
                    <a:lnTo>
                      <a:pt x="0" y="7"/>
                    </a:lnTo>
                    <a:lnTo>
                      <a:pt x="0" y="7"/>
                    </a:lnTo>
                    <a:lnTo>
                      <a:pt x="4" y="7"/>
                    </a:lnTo>
                    <a:lnTo>
                      <a:pt x="7" y="7"/>
                    </a:lnTo>
                    <a:lnTo>
                      <a:pt x="11" y="4"/>
                    </a:lnTo>
                    <a:lnTo>
                      <a:pt x="18" y="0"/>
                    </a:lnTo>
                    <a:lnTo>
                      <a:pt x="18" y="0"/>
                    </a:lnTo>
                    <a:lnTo>
                      <a:pt x="25"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99" name="Freeform 1125">
                <a:extLst>
                  <a:ext uri="{FF2B5EF4-FFF2-40B4-BE49-F238E27FC236}">
                    <a16:creationId xmlns:a16="http://schemas.microsoft.com/office/drawing/2014/main" id="{6B269793-675A-4DBF-A8A7-22168DD82968}"/>
                  </a:ext>
                </a:extLst>
              </p:cNvPr>
              <p:cNvSpPr>
                <a:spLocks/>
              </p:cNvSpPr>
              <p:nvPr/>
            </p:nvSpPr>
            <p:spPr bwMode="auto">
              <a:xfrm>
                <a:off x="6050" y="2621"/>
                <a:ext cx="29" cy="18"/>
              </a:xfrm>
              <a:custGeom>
                <a:avLst/>
                <a:gdLst>
                  <a:gd name="T0" fmla="*/ 25 w 29"/>
                  <a:gd name="T1" fmla="*/ 0 h 18"/>
                  <a:gd name="T2" fmla="*/ 25 w 29"/>
                  <a:gd name="T3" fmla="*/ 4 h 18"/>
                  <a:gd name="T4" fmla="*/ 25 w 29"/>
                  <a:gd name="T5" fmla="*/ 7 h 18"/>
                  <a:gd name="T6" fmla="*/ 29 w 29"/>
                  <a:gd name="T7" fmla="*/ 7 h 18"/>
                  <a:gd name="T8" fmla="*/ 29 w 29"/>
                  <a:gd name="T9" fmla="*/ 11 h 18"/>
                  <a:gd name="T10" fmla="*/ 25 w 29"/>
                  <a:gd name="T11" fmla="*/ 11 h 18"/>
                  <a:gd name="T12" fmla="*/ 25 w 29"/>
                  <a:gd name="T13" fmla="*/ 11 h 18"/>
                  <a:gd name="T14" fmla="*/ 22 w 29"/>
                  <a:gd name="T15" fmla="*/ 11 h 18"/>
                  <a:gd name="T16" fmla="*/ 22 w 29"/>
                  <a:gd name="T17" fmla="*/ 7 h 18"/>
                  <a:gd name="T18" fmla="*/ 22 w 29"/>
                  <a:gd name="T19" fmla="*/ 7 h 18"/>
                  <a:gd name="T20" fmla="*/ 18 w 29"/>
                  <a:gd name="T21" fmla="*/ 4 h 18"/>
                  <a:gd name="T22" fmla="*/ 18 w 29"/>
                  <a:gd name="T23" fmla="*/ 4 h 18"/>
                  <a:gd name="T24" fmla="*/ 15 w 29"/>
                  <a:gd name="T25" fmla="*/ 4 h 18"/>
                  <a:gd name="T26" fmla="*/ 15 w 29"/>
                  <a:gd name="T27" fmla="*/ 7 h 18"/>
                  <a:gd name="T28" fmla="*/ 15 w 29"/>
                  <a:gd name="T29" fmla="*/ 14 h 18"/>
                  <a:gd name="T30" fmla="*/ 15 w 29"/>
                  <a:gd name="T31" fmla="*/ 18 h 18"/>
                  <a:gd name="T32" fmla="*/ 11 w 29"/>
                  <a:gd name="T33" fmla="*/ 18 h 18"/>
                  <a:gd name="T34" fmla="*/ 11 w 29"/>
                  <a:gd name="T35" fmla="*/ 18 h 18"/>
                  <a:gd name="T36" fmla="*/ 7 w 29"/>
                  <a:gd name="T37" fmla="*/ 18 h 18"/>
                  <a:gd name="T38" fmla="*/ 7 w 29"/>
                  <a:gd name="T39" fmla="*/ 14 h 18"/>
                  <a:gd name="T40" fmla="*/ 4 w 29"/>
                  <a:gd name="T41" fmla="*/ 14 h 18"/>
                  <a:gd name="T42" fmla="*/ 0 w 29"/>
                  <a:gd name="T43" fmla="*/ 11 h 18"/>
                  <a:gd name="T44" fmla="*/ 0 w 29"/>
                  <a:gd name="T45" fmla="*/ 7 h 18"/>
                  <a:gd name="T46" fmla="*/ 0 w 29"/>
                  <a:gd name="T47" fmla="*/ 7 h 18"/>
                  <a:gd name="T48" fmla="*/ 0 w 29"/>
                  <a:gd name="T49" fmla="*/ 7 h 18"/>
                  <a:gd name="T50" fmla="*/ 4 w 29"/>
                  <a:gd name="T51" fmla="*/ 7 h 18"/>
                  <a:gd name="T52" fmla="*/ 7 w 29"/>
                  <a:gd name="T53" fmla="*/ 7 h 18"/>
                  <a:gd name="T54" fmla="*/ 11 w 29"/>
                  <a:gd name="T55" fmla="*/ 4 h 18"/>
                  <a:gd name="T56" fmla="*/ 18 w 29"/>
                  <a:gd name="T57" fmla="*/ 0 h 18"/>
                  <a:gd name="T58" fmla="*/ 18 w 29"/>
                  <a:gd name="T59" fmla="*/ 0 h 18"/>
                  <a:gd name="T60" fmla="*/ 25 w 29"/>
                  <a:gd name="T6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18">
                    <a:moveTo>
                      <a:pt x="25" y="0"/>
                    </a:moveTo>
                    <a:lnTo>
                      <a:pt x="25" y="4"/>
                    </a:lnTo>
                    <a:lnTo>
                      <a:pt x="25" y="7"/>
                    </a:lnTo>
                    <a:lnTo>
                      <a:pt x="29" y="7"/>
                    </a:lnTo>
                    <a:lnTo>
                      <a:pt x="29" y="11"/>
                    </a:lnTo>
                    <a:lnTo>
                      <a:pt x="25" y="11"/>
                    </a:lnTo>
                    <a:lnTo>
                      <a:pt x="25" y="11"/>
                    </a:lnTo>
                    <a:lnTo>
                      <a:pt x="22" y="11"/>
                    </a:lnTo>
                    <a:lnTo>
                      <a:pt x="22" y="7"/>
                    </a:lnTo>
                    <a:lnTo>
                      <a:pt x="22" y="7"/>
                    </a:lnTo>
                    <a:lnTo>
                      <a:pt x="18" y="4"/>
                    </a:lnTo>
                    <a:lnTo>
                      <a:pt x="18" y="4"/>
                    </a:lnTo>
                    <a:lnTo>
                      <a:pt x="15" y="4"/>
                    </a:lnTo>
                    <a:lnTo>
                      <a:pt x="15" y="7"/>
                    </a:lnTo>
                    <a:lnTo>
                      <a:pt x="15" y="14"/>
                    </a:lnTo>
                    <a:lnTo>
                      <a:pt x="15" y="18"/>
                    </a:lnTo>
                    <a:lnTo>
                      <a:pt x="11" y="18"/>
                    </a:lnTo>
                    <a:lnTo>
                      <a:pt x="11" y="18"/>
                    </a:lnTo>
                    <a:lnTo>
                      <a:pt x="7" y="18"/>
                    </a:lnTo>
                    <a:lnTo>
                      <a:pt x="7" y="14"/>
                    </a:lnTo>
                    <a:lnTo>
                      <a:pt x="4" y="14"/>
                    </a:lnTo>
                    <a:lnTo>
                      <a:pt x="0" y="11"/>
                    </a:lnTo>
                    <a:lnTo>
                      <a:pt x="0" y="7"/>
                    </a:lnTo>
                    <a:lnTo>
                      <a:pt x="0" y="7"/>
                    </a:lnTo>
                    <a:lnTo>
                      <a:pt x="0" y="7"/>
                    </a:lnTo>
                    <a:lnTo>
                      <a:pt x="4" y="7"/>
                    </a:lnTo>
                    <a:lnTo>
                      <a:pt x="7" y="7"/>
                    </a:lnTo>
                    <a:lnTo>
                      <a:pt x="11" y="4"/>
                    </a:lnTo>
                    <a:lnTo>
                      <a:pt x="18" y="0"/>
                    </a:lnTo>
                    <a:lnTo>
                      <a:pt x="18" y="0"/>
                    </a:lnTo>
                    <a:lnTo>
                      <a:pt x="25"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00" name="Freeform 1126">
                <a:extLst>
                  <a:ext uri="{FF2B5EF4-FFF2-40B4-BE49-F238E27FC236}">
                    <a16:creationId xmlns:a16="http://schemas.microsoft.com/office/drawing/2014/main" id="{91A97C79-436E-4DFB-94EC-63D9A889681F}"/>
                  </a:ext>
                </a:extLst>
              </p:cNvPr>
              <p:cNvSpPr>
                <a:spLocks/>
              </p:cNvSpPr>
              <p:nvPr/>
            </p:nvSpPr>
            <p:spPr bwMode="auto">
              <a:xfrm>
                <a:off x="5534" y="2129"/>
                <a:ext cx="68" cy="36"/>
              </a:xfrm>
              <a:custGeom>
                <a:avLst/>
                <a:gdLst>
                  <a:gd name="T0" fmla="*/ 61 w 68"/>
                  <a:gd name="T1" fmla="*/ 11 h 36"/>
                  <a:gd name="T2" fmla="*/ 61 w 68"/>
                  <a:gd name="T3" fmla="*/ 11 h 36"/>
                  <a:gd name="T4" fmla="*/ 54 w 68"/>
                  <a:gd name="T5" fmla="*/ 8 h 36"/>
                  <a:gd name="T6" fmla="*/ 54 w 68"/>
                  <a:gd name="T7" fmla="*/ 8 h 36"/>
                  <a:gd name="T8" fmla="*/ 54 w 68"/>
                  <a:gd name="T9" fmla="*/ 8 h 36"/>
                  <a:gd name="T10" fmla="*/ 47 w 68"/>
                  <a:gd name="T11" fmla="*/ 8 h 36"/>
                  <a:gd name="T12" fmla="*/ 47 w 68"/>
                  <a:gd name="T13" fmla="*/ 8 h 36"/>
                  <a:gd name="T14" fmla="*/ 40 w 68"/>
                  <a:gd name="T15" fmla="*/ 8 h 36"/>
                  <a:gd name="T16" fmla="*/ 36 w 68"/>
                  <a:gd name="T17" fmla="*/ 8 h 36"/>
                  <a:gd name="T18" fmla="*/ 33 w 68"/>
                  <a:gd name="T19" fmla="*/ 4 h 36"/>
                  <a:gd name="T20" fmla="*/ 33 w 68"/>
                  <a:gd name="T21" fmla="*/ 4 h 36"/>
                  <a:gd name="T22" fmla="*/ 33 w 68"/>
                  <a:gd name="T23" fmla="*/ 0 h 36"/>
                  <a:gd name="T24" fmla="*/ 29 w 68"/>
                  <a:gd name="T25" fmla="*/ 0 h 36"/>
                  <a:gd name="T26" fmla="*/ 25 w 68"/>
                  <a:gd name="T27" fmla="*/ 0 h 36"/>
                  <a:gd name="T28" fmla="*/ 18 w 68"/>
                  <a:gd name="T29" fmla="*/ 4 h 36"/>
                  <a:gd name="T30" fmla="*/ 15 w 68"/>
                  <a:gd name="T31" fmla="*/ 8 h 36"/>
                  <a:gd name="T32" fmla="*/ 11 w 68"/>
                  <a:gd name="T33" fmla="*/ 11 h 36"/>
                  <a:gd name="T34" fmla="*/ 4 w 68"/>
                  <a:gd name="T35" fmla="*/ 18 h 36"/>
                  <a:gd name="T36" fmla="*/ 4 w 68"/>
                  <a:gd name="T37" fmla="*/ 22 h 36"/>
                  <a:gd name="T38" fmla="*/ 4 w 68"/>
                  <a:gd name="T39" fmla="*/ 22 h 36"/>
                  <a:gd name="T40" fmla="*/ 0 w 68"/>
                  <a:gd name="T41" fmla="*/ 26 h 36"/>
                  <a:gd name="T42" fmla="*/ 0 w 68"/>
                  <a:gd name="T43" fmla="*/ 29 h 36"/>
                  <a:gd name="T44" fmla="*/ 0 w 68"/>
                  <a:gd name="T45" fmla="*/ 29 h 36"/>
                  <a:gd name="T46" fmla="*/ 0 w 68"/>
                  <a:gd name="T47" fmla="*/ 29 h 36"/>
                  <a:gd name="T48" fmla="*/ 0 w 68"/>
                  <a:gd name="T49" fmla="*/ 33 h 36"/>
                  <a:gd name="T50" fmla="*/ 4 w 68"/>
                  <a:gd name="T51" fmla="*/ 33 h 36"/>
                  <a:gd name="T52" fmla="*/ 4 w 68"/>
                  <a:gd name="T53" fmla="*/ 33 h 36"/>
                  <a:gd name="T54" fmla="*/ 4 w 68"/>
                  <a:gd name="T55" fmla="*/ 33 h 36"/>
                  <a:gd name="T56" fmla="*/ 11 w 68"/>
                  <a:gd name="T57" fmla="*/ 36 h 36"/>
                  <a:gd name="T58" fmla="*/ 18 w 68"/>
                  <a:gd name="T59" fmla="*/ 36 h 36"/>
                  <a:gd name="T60" fmla="*/ 25 w 68"/>
                  <a:gd name="T61" fmla="*/ 36 h 36"/>
                  <a:gd name="T62" fmla="*/ 33 w 68"/>
                  <a:gd name="T63" fmla="*/ 33 h 36"/>
                  <a:gd name="T64" fmla="*/ 36 w 68"/>
                  <a:gd name="T65" fmla="*/ 33 h 36"/>
                  <a:gd name="T66" fmla="*/ 40 w 68"/>
                  <a:gd name="T67" fmla="*/ 33 h 36"/>
                  <a:gd name="T68" fmla="*/ 43 w 68"/>
                  <a:gd name="T69" fmla="*/ 33 h 36"/>
                  <a:gd name="T70" fmla="*/ 47 w 68"/>
                  <a:gd name="T71" fmla="*/ 33 h 36"/>
                  <a:gd name="T72" fmla="*/ 54 w 68"/>
                  <a:gd name="T73" fmla="*/ 33 h 36"/>
                  <a:gd name="T74" fmla="*/ 58 w 68"/>
                  <a:gd name="T75" fmla="*/ 33 h 36"/>
                  <a:gd name="T76" fmla="*/ 65 w 68"/>
                  <a:gd name="T77" fmla="*/ 33 h 36"/>
                  <a:gd name="T78" fmla="*/ 68 w 68"/>
                  <a:gd name="T79" fmla="*/ 29 h 36"/>
                  <a:gd name="T80" fmla="*/ 68 w 68"/>
                  <a:gd name="T81" fmla="*/ 29 h 36"/>
                  <a:gd name="T82" fmla="*/ 68 w 68"/>
                  <a:gd name="T83" fmla="*/ 26 h 36"/>
                  <a:gd name="T84" fmla="*/ 68 w 68"/>
                  <a:gd name="T85" fmla="*/ 22 h 36"/>
                  <a:gd name="T86" fmla="*/ 68 w 68"/>
                  <a:gd name="T87" fmla="*/ 18 h 36"/>
                  <a:gd name="T88" fmla="*/ 61 w 68"/>
                  <a:gd name="T89" fmla="*/ 18 h 36"/>
                  <a:gd name="T90" fmla="*/ 61 w 68"/>
                  <a:gd name="T91" fmla="*/ 15 h 36"/>
                  <a:gd name="T92" fmla="*/ 61 w 68"/>
                  <a:gd name="T93" fmla="*/ 15 h 36"/>
                  <a:gd name="T94" fmla="*/ 61 w 68"/>
                  <a:gd name="T95" fmla="*/ 15 h 36"/>
                  <a:gd name="T96" fmla="*/ 61 w 68"/>
                  <a:gd name="T97"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 h="36">
                    <a:moveTo>
                      <a:pt x="61" y="11"/>
                    </a:moveTo>
                    <a:lnTo>
                      <a:pt x="61" y="11"/>
                    </a:lnTo>
                    <a:lnTo>
                      <a:pt x="54" y="8"/>
                    </a:lnTo>
                    <a:lnTo>
                      <a:pt x="54" y="8"/>
                    </a:lnTo>
                    <a:lnTo>
                      <a:pt x="54" y="8"/>
                    </a:lnTo>
                    <a:lnTo>
                      <a:pt x="47" y="8"/>
                    </a:lnTo>
                    <a:lnTo>
                      <a:pt x="47" y="8"/>
                    </a:lnTo>
                    <a:lnTo>
                      <a:pt x="40" y="8"/>
                    </a:lnTo>
                    <a:lnTo>
                      <a:pt x="36" y="8"/>
                    </a:lnTo>
                    <a:lnTo>
                      <a:pt x="33" y="4"/>
                    </a:lnTo>
                    <a:lnTo>
                      <a:pt x="33" y="4"/>
                    </a:lnTo>
                    <a:lnTo>
                      <a:pt x="33" y="0"/>
                    </a:lnTo>
                    <a:lnTo>
                      <a:pt x="29" y="0"/>
                    </a:lnTo>
                    <a:lnTo>
                      <a:pt x="25" y="0"/>
                    </a:lnTo>
                    <a:lnTo>
                      <a:pt x="18" y="4"/>
                    </a:lnTo>
                    <a:lnTo>
                      <a:pt x="15" y="8"/>
                    </a:lnTo>
                    <a:lnTo>
                      <a:pt x="11" y="11"/>
                    </a:lnTo>
                    <a:lnTo>
                      <a:pt x="4" y="18"/>
                    </a:lnTo>
                    <a:lnTo>
                      <a:pt x="4" y="22"/>
                    </a:lnTo>
                    <a:lnTo>
                      <a:pt x="4" y="22"/>
                    </a:lnTo>
                    <a:lnTo>
                      <a:pt x="0" y="26"/>
                    </a:lnTo>
                    <a:lnTo>
                      <a:pt x="0" y="29"/>
                    </a:lnTo>
                    <a:lnTo>
                      <a:pt x="0" y="29"/>
                    </a:lnTo>
                    <a:lnTo>
                      <a:pt x="0" y="29"/>
                    </a:lnTo>
                    <a:lnTo>
                      <a:pt x="0" y="33"/>
                    </a:lnTo>
                    <a:lnTo>
                      <a:pt x="4" y="33"/>
                    </a:lnTo>
                    <a:lnTo>
                      <a:pt x="4" y="33"/>
                    </a:lnTo>
                    <a:lnTo>
                      <a:pt x="4" y="33"/>
                    </a:lnTo>
                    <a:lnTo>
                      <a:pt x="11" y="36"/>
                    </a:lnTo>
                    <a:lnTo>
                      <a:pt x="18" y="36"/>
                    </a:lnTo>
                    <a:lnTo>
                      <a:pt x="25" y="36"/>
                    </a:lnTo>
                    <a:lnTo>
                      <a:pt x="33" y="33"/>
                    </a:lnTo>
                    <a:lnTo>
                      <a:pt x="36" y="33"/>
                    </a:lnTo>
                    <a:lnTo>
                      <a:pt x="40" y="33"/>
                    </a:lnTo>
                    <a:lnTo>
                      <a:pt x="43" y="33"/>
                    </a:lnTo>
                    <a:lnTo>
                      <a:pt x="47" y="33"/>
                    </a:lnTo>
                    <a:lnTo>
                      <a:pt x="54" y="33"/>
                    </a:lnTo>
                    <a:lnTo>
                      <a:pt x="58" y="33"/>
                    </a:lnTo>
                    <a:lnTo>
                      <a:pt x="65" y="33"/>
                    </a:lnTo>
                    <a:lnTo>
                      <a:pt x="68" y="29"/>
                    </a:lnTo>
                    <a:lnTo>
                      <a:pt x="68" y="29"/>
                    </a:lnTo>
                    <a:lnTo>
                      <a:pt x="68" y="26"/>
                    </a:lnTo>
                    <a:lnTo>
                      <a:pt x="68" y="22"/>
                    </a:lnTo>
                    <a:lnTo>
                      <a:pt x="68" y="18"/>
                    </a:lnTo>
                    <a:lnTo>
                      <a:pt x="61" y="18"/>
                    </a:lnTo>
                    <a:lnTo>
                      <a:pt x="61" y="15"/>
                    </a:lnTo>
                    <a:lnTo>
                      <a:pt x="61" y="15"/>
                    </a:lnTo>
                    <a:lnTo>
                      <a:pt x="61" y="15"/>
                    </a:lnTo>
                    <a:lnTo>
                      <a:pt x="61" y="1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01" name="Freeform 1127">
                <a:extLst>
                  <a:ext uri="{FF2B5EF4-FFF2-40B4-BE49-F238E27FC236}">
                    <a16:creationId xmlns:a16="http://schemas.microsoft.com/office/drawing/2014/main" id="{2E438BB4-6D3D-439B-B6E2-EFC4C8E20ECF}"/>
                  </a:ext>
                </a:extLst>
              </p:cNvPr>
              <p:cNvSpPr>
                <a:spLocks/>
              </p:cNvSpPr>
              <p:nvPr/>
            </p:nvSpPr>
            <p:spPr bwMode="auto">
              <a:xfrm>
                <a:off x="5534" y="2129"/>
                <a:ext cx="68" cy="36"/>
              </a:xfrm>
              <a:custGeom>
                <a:avLst/>
                <a:gdLst>
                  <a:gd name="T0" fmla="*/ 61 w 68"/>
                  <a:gd name="T1" fmla="*/ 11 h 36"/>
                  <a:gd name="T2" fmla="*/ 61 w 68"/>
                  <a:gd name="T3" fmla="*/ 11 h 36"/>
                  <a:gd name="T4" fmla="*/ 54 w 68"/>
                  <a:gd name="T5" fmla="*/ 8 h 36"/>
                  <a:gd name="T6" fmla="*/ 54 w 68"/>
                  <a:gd name="T7" fmla="*/ 8 h 36"/>
                  <a:gd name="T8" fmla="*/ 54 w 68"/>
                  <a:gd name="T9" fmla="*/ 8 h 36"/>
                  <a:gd name="T10" fmla="*/ 47 w 68"/>
                  <a:gd name="T11" fmla="*/ 8 h 36"/>
                  <a:gd name="T12" fmla="*/ 47 w 68"/>
                  <a:gd name="T13" fmla="*/ 8 h 36"/>
                  <a:gd name="T14" fmla="*/ 40 w 68"/>
                  <a:gd name="T15" fmla="*/ 8 h 36"/>
                  <a:gd name="T16" fmla="*/ 36 w 68"/>
                  <a:gd name="T17" fmla="*/ 8 h 36"/>
                  <a:gd name="T18" fmla="*/ 33 w 68"/>
                  <a:gd name="T19" fmla="*/ 4 h 36"/>
                  <a:gd name="T20" fmla="*/ 33 w 68"/>
                  <a:gd name="T21" fmla="*/ 4 h 36"/>
                  <a:gd name="T22" fmla="*/ 33 w 68"/>
                  <a:gd name="T23" fmla="*/ 0 h 36"/>
                  <a:gd name="T24" fmla="*/ 29 w 68"/>
                  <a:gd name="T25" fmla="*/ 0 h 36"/>
                  <a:gd name="T26" fmla="*/ 25 w 68"/>
                  <a:gd name="T27" fmla="*/ 0 h 36"/>
                  <a:gd name="T28" fmla="*/ 18 w 68"/>
                  <a:gd name="T29" fmla="*/ 4 h 36"/>
                  <a:gd name="T30" fmla="*/ 15 w 68"/>
                  <a:gd name="T31" fmla="*/ 8 h 36"/>
                  <a:gd name="T32" fmla="*/ 11 w 68"/>
                  <a:gd name="T33" fmla="*/ 11 h 36"/>
                  <a:gd name="T34" fmla="*/ 4 w 68"/>
                  <a:gd name="T35" fmla="*/ 18 h 36"/>
                  <a:gd name="T36" fmla="*/ 4 w 68"/>
                  <a:gd name="T37" fmla="*/ 22 h 36"/>
                  <a:gd name="T38" fmla="*/ 4 w 68"/>
                  <a:gd name="T39" fmla="*/ 22 h 36"/>
                  <a:gd name="T40" fmla="*/ 0 w 68"/>
                  <a:gd name="T41" fmla="*/ 26 h 36"/>
                  <a:gd name="T42" fmla="*/ 0 w 68"/>
                  <a:gd name="T43" fmla="*/ 29 h 36"/>
                  <a:gd name="T44" fmla="*/ 0 w 68"/>
                  <a:gd name="T45" fmla="*/ 29 h 36"/>
                  <a:gd name="T46" fmla="*/ 0 w 68"/>
                  <a:gd name="T47" fmla="*/ 29 h 36"/>
                  <a:gd name="T48" fmla="*/ 0 w 68"/>
                  <a:gd name="T49" fmla="*/ 33 h 36"/>
                  <a:gd name="T50" fmla="*/ 4 w 68"/>
                  <a:gd name="T51" fmla="*/ 33 h 36"/>
                  <a:gd name="T52" fmla="*/ 4 w 68"/>
                  <a:gd name="T53" fmla="*/ 33 h 36"/>
                  <a:gd name="T54" fmla="*/ 4 w 68"/>
                  <a:gd name="T55" fmla="*/ 33 h 36"/>
                  <a:gd name="T56" fmla="*/ 11 w 68"/>
                  <a:gd name="T57" fmla="*/ 36 h 36"/>
                  <a:gd name="T58" fmla="*/ 18 w 68"/>
                  <a:gd name="T59" fmla="*/ 36 h 36"/>
                  <a:gd name="T60" fmla="*/ 25 w 68"/>
                  <a:gd name="T61" fmla="*/ 36 h 36"/>
                  <a:gd name="T62" fmla="*/ 33 w 68"/>
                  <a:gd name="T63" fmla="*/ 33 h 36"/>
                  <a:gd name="T64" fmla="*/ 36 w 68"/>
                  <a:gd name="T65" fmla="*/ 33 h 36"/>
                  <a:gd name="T66" fmla="*/ 40 w 68"/>
                  <a:gd name="T67" fmla="*/ 33 h 36"/>
                  <a:gd name="T68" fmla="*/ 43 w 68"/>
                  <a:gd name="T69" fmla="*/ 33 h 36"/>
                  <a:gd name="T70" fmla="*/ 47 w 68"/>
                  <a:gd name="T71" fmla="*/ 33 h 36"/>
                  <a:gd name="T72" fmla="*/ 54 w 68"/>
                  <a:gd name="T73" fmla="*/ 33 h 36"/>
                  <a:gd name="T74" fmla="*/ 58 w 68"/>
                  <a:gd name="T75" fmla="*/ 33 h 36"/>
                  <a:gd name="T76" fmla="*/ 65 w 68"/>
                  <a:gd name="T77" fmla="*/ 33 h 36"/>
                  <a:gd name="T78" fmla="*/ 68 w 68"/>
                  <a:gd name="T79" fmla="*/ 29 h 36"/>
                  <a:gd name="T80" fmla="*/ 68 w 68"/>
                  <a:gd name="T81" fmla="*/ 29 h 36"/>
                  <a:gd name="T82" fmla="*/ 68 w 68"/>
                  <a:gd name="T83" fmla="*/ 26 h 36"/>
                  <a:gd name="T84" fmla="*/ 68 w 68"/>
                  <a:gd name="T85" fmla="*/ 22 h 36"/>
                  <a:gd name="T86" fmla="*/ 68 w 68"/>
                  <a:gd name="T87" fmla="*/ 18 h 36"/>
                  <a:gd name="T88" fmla="*/ 61 w 68"/>
                  <a:gd name="T89" fmla="*/ 18 h 36"/>
                  <a:gd name="T90" fmla="*/ 61 w 68"/>
                  <a:gd name="T91" fmla="*/ 15 h 36"/>
                  <a:gd name="T92" fmla="*/ 61 w 68"/>
                  <a:gd name="T93" fmla="*/ 15 h 36"/>
                  <a:gd name="T94" fmla="*/ 61 w 68"/>
                  <a:gd name="T95" fmla="*/ 15 h 36"/>
                  <a:gd name="T96" fmla="*/ 61 w 68"/>
                  <a:gd name="T97"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 h="36">
                    <a:moveTo>
                      <a:pt x="61" y="11"/>
                    </a:moveTo>
                    <a:lnTo>
                      <a:pt x="61" y="11"/>
                    </a:lnTo>
                    <a:lnTo>
                      <a:pt x="54" y="8"/>
                    </a:lnTo>
                    <a:lnTo>
                      <a:pt x="54" y="8"/>
                    </a:lnTo>
                    <a:lnTo>
                      <a:pt x="54" y="8"/>
                    </a:lnTo>
                    <a:lnTo>
                      <a:pt x="47" y="8"/>
                    </a:lnTo>
                    <a:lnTo>
                      <a:pt x="47" y="8"/>
                    </a:lnTo>
                    <a:lnTo>
                      <a:pt x="40" y="8"/>
                    </a:lnTo>
                    <a:lnTo>
                      <a:pt x="36" y="8"/>
                    </a:lnTo>
                    <a:lnTo>
                      <a:pt x="33" y="4"/>
                    </a:lnTo>
                    <a:lnTo>
                      <a:pt x="33" y="4"/>
                    </a:lnTo>
                    <a:lnTo>
                      <a:pt x="33" y="0"/>
                    </a:lnTo>
                    <a:lnTo>
                      <a:pt x="29" y="0"/>
                    </a:lnTo>
                    <a:lnTo>
                      <a:pt x="25" y="0"/>
                    </a:lnTo>
                    <a:lnTo>
                      <a:pt x="18" y="4"/>
                    </a:lnTo>
                    <a:lnTo>
                      <a:pt x="15" y="8"/>
                    </a:lnTo>
                    <a:lnTo>
                      <a:pt x="11" y="11"/>
                    </a:lnTo>
                    <a:lnTo>
                      <a:pt x="4" y="18"/>
                    </a:lnTo>
                    <a:lnTo>
                      <a:pt x="4" y="22"/>
                    </a:lnTo>
                    <a:lnTo>
                      <a:pt x="4" y="22"/>
                    </a:lnTo>
                    <a:lnTo>
                      <a:pt x="0" y="26"/>
                    </a:lnTo>
                    <a:lnTo>
                      <a:pt x="0" y="29"/>
                    </a:lnTo>
                    <a:lnTo>
                      <a:pt x="0" y="29"/>
                    </a:lnTo>
                    <a:lnTo>
                      <a:pt x="0" y="29"/>
                    </a:lnTo>
                    <a:lnTo>
                      <a:pt x="0" y="33"/>
                    </a:lnTo>
                    <a:lnTo>
                      <a:pt x="4" y="33"/>
                    </a:lnTo>
                    <a:lnTo>
                      <a:pt x="4" y="33"/>
                    </a:lnTo>
                    <a:lnTo>
                      <a:pt x="4" y="33"/>
                    </a:lnTo>
                    <a:lnTo>
                      <a:pt x="11" y="36"/>
                    </a:lnTo>
                    <a:lnTo>
                      <a:pt x="18" y="36"/>
                    </a:lnTo>
                    <a:lnTo>
                      <a:pt x="25" y="36"/>
                    </a:lnTo>
                    <a:lnTo>
                      <a:pt x="33" y="33"/>
                    </a:lnTo>
                    <a:lnTo>
                      <a:pt x="36" y="33"/>
                    </a:lnTo>
                    <a:lnTo>
                      <a:pt x="40" y="33"/>
                    </a:lnTo>
                    <a:lnTo>
                      <a:pt x="43" y="33"/>
                    </a:lnTo>
                    <a:lnTo>
                      <a:pt x="47" y="33"/>
                    </a:lnTo>
                    <a:lnTo>
                      <a:pt x="54" y="33"/>
                    </a:lnTo>
                    <a:lnTo>
                      <a:pt x="58" y="33"/>
                    </a:lnTo>
                    <a:lnTo>
                      <a:pt x="65" y="33"/>
                    </a:lnTo>
                    <a:lnTo>
                      <a:pt x="68" y="29"/>
                    </a:lnTo>
                    <a:lnTo>
                      <a:pt x="68" y="29"/>
                    </a:lnTo>
                    <a:lnTo>
                      <a:pt x="68" y="26"/>
                    </a:lnTo>
                    <a:lnTo>
                      <a:pt x="68" y="22"/>
                    </a:lnTo>
                    <a:lnTo>
                      <a:pt x="68" y="18"/>
                    </a:lnTo>
                    <a:lnTo>
                      <a:pt x="61" y="18"/>
                    </a:lnTo>
                    <a:lnTo>
                      <a:pt x="61" y="15"/>
                    </a:lnTo>
                    <a:lnTo>
                      <a:pt x="61" y="15"/>
                    </a:lnTo>
                    <a:lnTo>
                      <a:pt x="61" y="15"/>
                    </a:lnTo>
                    <a:lnTo>
                      <a:pt x="61" y="1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02" name="Freeform 1128">
                <a:extLst>
                  <a:ext uri="{FF2B5EF4-FFF2-40B4-BE49-F238E27FC236}">
                    <a16:creationId xmlns:a16="http://schemas.microsoft.com/office/drawing/2014/main" id="{B87DE1F5-3FCA-4A8C-B6B4-29AF74A86733}"/>
                  </a:ext>
                </a:extLst>
              </p:cNvPr>
              <p:cNvSpPr>
                <a:spLocks/>
              </p:cNvSpPr>
              <p:nvPr/>
            </p:nvSpPr>
            <p:spPr bwMode="auto">
              <a:xfrm>
                <a:off x="4761" y="2176"/>
                <a:ext cx="14" cy="36"/>
              </a:xfrm>
              <a:custGeom>
                <a:avLst/>
                <a:gdLst>
                  <a:gd name="T0" fmla="*/ 3 w 14"/>
                  <a:gd name="T1" fmla="*/ 36 h 36"/>
                  <a:gd name="T2" fmla="*/ 10 w 14"/>
                  <a:gd name="T3" fmla="*/ 32 h 36"/>
                  <a:gd name="T4" fmla="*/ 10 w 14"/>
                  <a:gd name="T5" fmla="*/ 32 h 36"/>
                  <a:gd name="T6" fmla="*/ 14 w 14"/>
                  <a:gd name="T7" fmla="*/ 29 h 36"/>
                  <a:gd name="T8" fmla="*/ 14 w 14"/>
                  <a:gd name="T9" fmla="*/ 25 h 36"/>
                  <a:gd name="T10" fmla="*/ 14 w 14"/>
                  <a:gd name="T11" fmla="*/ 25 h 36"/>
                  <a:gd name="T12" fmla="*/ 14 w 14"/>
                  <a:gd name="T13" fmla="*/ 22 h 36"/>
                  <a:gd name="T14" fmla="*/ 14 w 14"/>
                  <a:gd name="T15" fmla="*/ 18 h 36"/>
                  <a:gd name="T16" fmla="*/ 14 w 14"/>
                  <a:gd name="T17" fmla="*/ 14 h 36"/>
                  <a:gd name="T18" fmla="*/ 14 w 14"/>
                  <a:gd name="T19" fmla="*/ 11 h 36"/>
                  <a:gd name="T20" fmla="*/ 14 w 14"/>
                  <a:gd name="T21" fmla="*/ 11 h 36"/>
                  <a:gd name="T22" fmla="*/ 14 w 14"/>
                  <a:gd name="T23" fmla="*/ 11 h 36"/>
                  <a:gd name="T24" fmla="*/ 14 w 14"/>
                  <a:gd name="T25" fmla="*/ 11 h 36"/>
                  <a:gd name="T26" fmla="*/ 14 w 14"/>
                  <a:gd name="T27" fmla="*/ 7 h 36"/>
                  <a:gd name="T28" fmla="*/ 14 w 14"/>
                  <a:gd name="T29" fmla="*/ 7 h 36"/>
                  <a:gd name="T30" fmla="*/ 14 w 14"/>
                  <a:gd name="T31" fmla="*/ 4 h 36"/>
                  <a:gd name="T32" fmla="*/ 10 w 14"/>
                  <a:gd name="T33" fmla="*/ 4 h 36"/>
                  <a:gd name="T34" fmla="*/ 10 w 14"/>
                  <a:gd name="T35" fmla="*/ 4 h 36"/>
                  <a:gd name="T36" fmla="*/ 10 w 14"/>
                  <a:gd name="T37" fmla="*/ 4 h 36"/>
                  <a:gd name="T38" fmla="*/ 10 w 14"/>
                  <a:gd name="T39" fmla="*/ 0 h 36"/>
                  <a:gd name="T40" fmla="*/ 7 w 14"/>
                  <a:gd name="T41" fmla="*/ 0 h 36"/>
                  <a:gd name="T42" fmla="*/ 3 w 14"/>
                  <a:gd name="T43" fmla="*/ 0 h 36"/>
                  <a:gd name="T44" fmla="*/ 3 w 14"/>
                  <a:gd name="T45" fmla="*/ 4 h 36"/>
                  <a:gd name="T46" fmla="*/ 3 w 14"/>
                  <a:gd name="T47" fmla="*/ 11 h 36"/>
                  <a:gd name="T48" fmla="*/ 0 w 14"/>
                  <a:gd name="T49" fmla="*/ 14 h 36"/>
                  <a:gd name="T50" fmla="*/ 0 w 14"/>
                  <a:gd name="T51" fmla="*/ 14 h 36"/>
                  <a:gd name="T52" fmla="*/ 0 w 14"/>
                  <a:gd name="T53" fmla="*/ 18 h 36"/>
                  <a:gd name="T54" fmla="*/ 0 w 14"/>
                  <a:gd name="T55" fmla="*/ 22 h 36"/>
                  <a:gd name="T56" fmla="*/ 0 w 14"/>
                  <a:gd name="T57" fmla="*/ 22 h 36"/>
                  <a:gd name="T58" fmla="*/ 0 w 14"/>
                  <a:gd name="T59" fmla="*/ 22 h 36"/>
                  <a:gd name="T60" fmla="*/ 0 w 14"/>
                  <a:gd name="T61" fmla="*/ 25 h 36"/>
                  <a:gd name="T62" fmla="*/ 0 w 14"/>
                  <a:gd name="T63" fmla="*/ 25 h 36"/>
                  <a:gd name="T64" fmla="*/ 0 w 14"/>
                  <a:gd name="T65" fmla="*/ 29 h 36"/>
                  <a:gd name="T66" fmla="*/ 0 w 14"/>
                  <a:gd name="T67" fmla="*/ 29 h 36"/>
                  <a:gd name="T68" fmla="*/ 0 w 14"/>
                  <a:gd name="T69" fmla="*/ 29 h 36"/>
                  <a:gd name="T70" fmla="*/ 0 w 14"/>
                  <a:gd name="T71" fmla="*/ 32 h 36"/>
                  <a:gd name="T72" fmla="*/ 3 w 14"/>
                  <a:gd name="T73" fmla="*/ 36 h 36"/>
                  <a:gd name="T74" fmla="*/ 3 w 14"/>
                  <a:gd name="T7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 h="36">
                    <a:moveTo>
                      <a:pt x="3" y="36"/>
                    </a:moveTo>
                    <a:lnTo>
                      <a:pt x="10" y="32"/>
                    </a:lnTo>
                    <a:lnTo>
                      <a:pt x="10" y="32"/>
                    </a:lnTo>
                    <a:lnTo>
                      <a:pt x="14" y="29"/>
                    </a:lnTo>
                    <a:lnTo>
                      <a:pt x="14" y="25"/>
                    </a:lnTo>
                    <a:lnTo>
                      <a:pt x="14" y="25"/>
                    </a:lnTo>
                    <a:lnTo>
                      <a:pt x="14" y="22"/>
                    </a:lnTo>
                    <a:lnTo>
                      <a:pt x="14" y="18"/>
                    </a:lnTo>
                    <a:lnTo>
                      <a:pt x="14" y="14"/>
                    </a:lnTo>
                    <a:lnTo>
                      <a:pt x="14" y="11"/>
                    </a:lnTo>
                    <a:lnTo>
                      <a:pt x="14" y="11"/>
                    </a:lnTo>
                    <a:lnTo>
                      <a:pt x="14" y="11"/>
                    </a:lnTo>
                    <a:lnTo>
                      <a:pt x="14" y="11"/>
                    </a:lnTo>
                    <a:lnTo>
                      <a:pt x="14" y="7"/>
                    </a:lnTo>
                    <a:lnTo>
                      <a:pt x="14" y="7"/>
                    </a:lnTo>
                    <a:lnTo>
                      <a:pt x="14" y="4"/>
                    </a:lnTo>
                    <a:lnTo>
                      <a:pt x="10" y="4"/>
                    </a:lnTo>
                    <a:lnTo>
                      <a:pt x="10" y="4"/>
                    </a:lnTo>
                    <a:lnTo>
                      <a:pt x="10" y="4"/>
                    </a:lnTo>
                    <a:lnTo>
                      <a:pt x="10" y="0"/>
                    </a:lnTo>
                    <a:lnTo>
                      <a:pt x="7" y="0"/>
                    </a:lnTo>
                    <a:lnTo>
                      <a:pt x="3" y="0"/>
                    </a:lnTo>
                    <a:lnTo>
                      <a:pt x="3" y="4"/>
                    </a:lnTo>
                    <a:lnTo>
                      <a:pt x="3" y="11"/>
                    </a:lnTo>
                    <a:lnTo>
                      <a:pt x="0" y="14"/>
                    </a:lnTo>
                    <a:lnTo>
                      <a:pt x="0" y="14"/>
                    </a:lnTo>
                    <a:lnTo>
                      <a:pt x="0" y="18"/>
                    </a:lnTo>
                    <a:lnTo>
                      <a:pt x="0" y="22"/>
                    </a:lnTo>
                    <a:lnTo>
                      <a:pt x="0" y="22"/>
                    </a:lnTo>
                    <a:lnTo>
                      <a:pt x="0" y="22"/>
                    </a:lnTo>
                    <a:lnTo>
                      <a:pt x="0" y="25"/>
                    </a:lnTo>
                    <a:lnTo>
                      <a:pt x="0" y="25"/>
                    </a:lnTo>
                    <a:lnTo>
                      <a:pt x="0" y="29"/>
                    </a:lnTo>
                    <a:lnTo>
                      <a:pt x="0" y="29"/>
                    </a:lnTo>
                    <a:lnTo>
                      <a:pt x="0" y="29"/>
                    </a:lnTo>
                    <a:lnTo>
                      <a:pt x="0" y="32"/>
                    </a:lnTo>
                    <a:lnTo>
                      <a:pt x="3" y="36"/>
                    </a:lnTo>
                    <a:lnTo>
                      <a:pt x="3" y="3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03" name="Freeform 1129">
                <a:extLst>
                  <a:ext uri="{FF2B5EF4-FFF2-40B4-BE49-F238E27FC236}">
                    <a16:creationId xmlns:a16="http://schemas.microsoft.com/office/drawing/2014/main" id="{A0D95BD4-A135-424E-BCC2-979B99D34825}"/>
                  </a:ext>
                </a:extLst>
              </p:cNvPr>
              <p:cNvSpPr>
                <a:spLocks/>
              </p:cNvSpPr>
              <p:nvPr/>
            </p:nvSpPr>
            <p:spPr bwMode="auto">
              <a:xfrm>
                <a:off x="4761" y="2176"/>
                <a:ext cx="14" cy="36"/>
              </a:xfrm>
              <a:custGeom>
                <a:avLst/>
                <a:gdLst>
                  <a:gd name="T0" fmla="*/ 3 w 14"/>
                  <a:gd name="T1" fmla="*/ 36 h 36"/>
                  <a:gd name="T2" fmla="*/ 10 w 14"/>
                  <a:gd name="T3" fmla="*/ 32 h 36"/>
                  <a:gd name="T4" fmla="*/ 10 w 14"/>
                  <a:gd name="T5" fmla="*/ 32 h 36"/>
                  <a:gd name="T6" fmla="*/ 14 w 14"/>
                  <a:gd name="T7" fmla="*/ 29 h 36"/>
                  <a:gd name="T8" fmla="*/ 14 w 14"/>
                  <a:gd name="T9" fmla="*/ 25 h 36"/>
                  <a:gd name="T10" fmla="*/ 14 w 14"/>
                  <a:gd name="T11" fmla="*/ 25 h 36"/>
                  <a:gd name="T12" fmla="*/ 14 w 14"/>
                  <a:gd name="T13" fmla="*/ 22 h 36"/>
                  <a:gd name="T14" fmla="*/ 14 w 14"/>
                  <a:gd name="T15" fmla="*/ 18 h 36"/>
                  <a:gd name="T16" fmla="*/ 14 w 14"/>
                  <a:gd name="T17" fmla="*/ 14 h 36"/>
                  <a:gd name="T18" fmla="*/ 14 w 14"/>
                  <a:gd name="T19" fmla="*/ 11 h 36"/>
                  <a:gd name="T20" fmla="*/ 14 w 14"/>
                  <a:gd name="T21" fmla="*/ 11 h 36"/>
                  <a:gd name="T22" fmla="*/ 14 w 14"/>
                  <a:gd name="T23" fmla="*/ 11 h 36"/>
                  <a:gd name="T24" fmla="*/ 14 w 14"/>
                  <a:gd name="T25" fmla="*/ 11 h 36"/>
                  <a:gd name="T26" fmla="*/ 14 w 14"/>
                  <a:gd name="T27" fmla="*/ 7 h 36"/>
                  <a:gd name="T28" fmla="*/ 14 w 14"/>
                  <a:gd name="T29" fmla="*/ 7 h 36"/>
                  <a:gd name="T30" fmla="*/ 14 w 14"/>
                  <a:gd name="T31" fmla="*/ 4 h 36"/>
                  <a:gd name="T32" fmla="*/ 10 w 14"/>
                  <a:gd name="T33" fmla="*/ 4 h 36"/>
                  <a:gd name="T34" fmla="*/ 10 w 14"/>
                  <a:gd name="T35" fmla="*/ 4 h 36"/>
                  <a:gd name="T36" fmla="*/ 10 w 14"/>
                  <a:gd name="T37" fmla="*/ 4 h 36"/>
                  <a:gd name="T38" fmla="*/ 10 w 14"/>
                  <a:gd name="T39" fmla="*/ 0 h 36"/>
                  <a:gd name="T40" fmla="*/ 7 w 14"/>
                  <a:gd name="T41" fmla="*/ 0 h 36"/>
                  <a:gd name="T42" fmla="*/ 3 w 14"/>
                  <a:gd name="T43" fmla="*/ 0 h 36"/>
                  <a:gd name="T44" fmla="*/ 3 w 14"/>
                  <a:gd name="T45" fmla="*/ 4 h 36"/>
                  <a:gd name="T46" fmla="*/ 3 w 14"/>
                  <a:gd name="T47" fmla="*/ 11 h 36"/>
                  <a:gd name="T48" fmla="*/ 0 w 14"/>
                  <a:gd name="T49" fmla="*/ 14 h 36"/>
                  <a:gd name="T50" fmla="*/ 0 w 14"/>
                  <a:gd name="T51" fmla="*/ 14 h 36"/>
                  <a:gd name="T52" fmla="*/ 0 w 14"/>
                  <a:gd name="T53" fmla="*/ 18 h 36"/>
                  <a:gd name="T54" fmla="*/ 0 w 14"/>
                  <a:gd name="T55" fmla="*/ 22 h 36"/>
                  <a:gd name="T56" fmla="*/ 0 w 14"/>
                  <a:gd name="T57" fmla="*/ 22 h 36"/>
                  <a:gd name="T58" fmla="*/ 0 w 14"/>
                  <a:gd name="T59" fmla="*/ 22 h 36"/>
                  <a:gd name="T60" fmla="*/ 0 w 14"/>
                  <a:gd name="T61" fmla="*/ 25 h 36"/>
                  <a:gd name="T62" fmla="*/ 0 w 14"/>
                  <a:gd name="T63" fmla="*/ 25 h 36"/>
                  <a:gd name="T64" fmla="*/ 0 w 14"/>
                  <a:gd name="T65" fmla="*/ 29 h 36"/>
                  <a:gd name="T66" fmla="*/ 0 w 14"/>
                  <a:gd name="T67" fmla="*/ 29 h 36"/>
                  <a:gd name="T68" fmla="*/ 0 w 14"/>
                  <a:gd name="T69" fmla="*/ 29 h 36"/>
                  <a:gd name="T70" fmla="*/ 0 w 14"/>
                  <a:gd name="T71" fmla="*/ 32 h 36"/>
                  <a:gd name="T72" fmla="*/ 3 w 14"/>
                  <a:gd name="T73" fmla="*/ 36 h 36"/>
                  <a:gd name="T74" fmla="*/ 3 w 14"/>
                  <a:gd name="T7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 h="36">
                    <a:moveTo>
                      <a:pt x="3" y="36"/>
                    </a:moveTo>
                    <a:lnTo>
                      <a:pt x="10" y="32"/>
                    </a:lnTo>
                    <a:lnTo>
                      <a:pt x="10" y="32"/>
                    </a:lnTo>
                    <a:lnTo>
                      <a:pt x="14" y="29"/>
                    </a:lnTo>
                    <a:lnTo>
                      <a:pt x="14" y="25"/>
                    </a:lnTo>
                    <a:lnTo>
                      <a:pt x="14" y="25"/>
                    </a:lnTo>
                    <a:lnTo>
                      <a:pt x="14" y="22"/>
                    </a:lnTo>
                    <a:lnTo>
                      <a:pt x="14" y="18"/>
                    </a:lnTo>
                    <a:lnTo>
                      <a:pt x="14" y="14"/>
                    </a:lnTo>
                    <a:lnTo>
                      <a:pt x="14" y="11"/>
                    </a:lnTo>
                    <a:lnTo>
                      <a:pt x="14" y="11"/>
                    </a:lnTo>
                    <a:lnTo>
                      <a:pt x="14" y="11"/>
                    </a:lnTo>
                    <a:lnTo>
                      <a:pt x="14" y="11"/>
                    </a:lnTo>
                    <a:lnTo>
                      <a:pt x="14" y="7"/>
                    </a:lnTo>
                    <a:lnTo>
                      <a:pt x="14" y="7"/>
                    </a:lnTo>
                    <a:lnTo>
                      <a:pt x="14" y="4"/>
                    </a:lnTo>
                    <a:lnTo>
                      <a:pt x="10" y="4"/>
                    </a:lnTo>
                    <a:lnTo>
                      <a:pt x="10" y="4"/>
                    </a:lnTo>
                    <a:lnTo>
                      <a:pt x="10" y="4"/>
                    </a:lnTo>
                    <a:lnTo>
                      <a:pt x="10" y="0"/>
                    </a:lnTo>
                    <a:lnTo>
                      <a:pt x="7" y="0"/>
                    </a:lnTo>
                    <a:lnTo>
                      <a:pt x="3" y="0"/>
                    </a:lnTo>
                    <a:lnTo>
                      <a:pt x="3" y="4"/>
                    </a:lnTo>
                    <a:lnTo>
                      <a:pt x="3" y="11"/>
                    </a:lnTo>
                    <a:lnTo>
                      <a:pt x="0" y="14"/>
                    </a:lnTo>
                    <a:lnTo>
                      <a:pt x="0" y="14"/>
                    </a:lnTo>
                    <a:lnTo>
                      <a:pt x="0" y="18"/>
                    </a:lnTo>
                    <a:lnTo>
                      <a:pt x="0" y="22"/>
                    </a:lnTo>
                    <a:lnTo>
                      <a:pt x="0" y="22"/>
                    </a:lnTo>
                    <a:lnTo>
                      <a:pt x="0" y="22"/>
                    </a:lnTo>
                    <a:lnTo>
                      <a:pt x="0" y="25"/>
                    </a:lnTo>
                    <a:lnTo>
                      <a:pt x="0" y="25"/>
                    </a:lnTo>
                    <a:lnTo>
                      <a:pt x="0" y="29"/>
                    </a:lnTo>
                    <a:lnTo>
                      <a:pt x="0" y="29"/>
                    </a:lnTo>
                    <a:lnTo>
                      <a:pt x="0" y="29"/>
                    </a:lnTo>
                    <a:lnTo>
                      <a:pt x="0" y="32"/>
                    </a:lnTo>
                    <a:lnTo>
                      <a:pt x="3" y="36"/>
                    </a:lnTo>
                    <a:lnTo>
                      <a:pt x="3" y="36"/>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04" name="Freeform 1130">
                <a:extLst>
                  <a:ext uri="{FF2B5EF4-FFF2-40B4-BE49-F238E27FC236}">
                    <a16:creationId xmlns:a16="http://schemas.microsoft.com/office/drawing/2014/main" id="{3FA0AFCF-EC5B-4A85-8EF6-6E68C44E847C}"/>
                  </a:ext>
                </a:extLst>
              </p:cNvPr>
              <p:cNvSpPr>
                <a:spLocks/>
              </p:cNvSpPr>
              <p:nvPr/>
            </p:nvSpPr>
            <p:spPr bwMode="auto">
              <a:xfrm>
                <a:off x="4642" y="1814"/>
                <a:ext cx="108" cy="82"/>
              </a:xfrm>
              <a:custGeom>
                <a:avLst/>
                <a:gdLst>
                  <a:gd name="T0" fmla="*/ 33 w 108"/>
                  <a:gd name="T1" fmla="*/ 0 h 82"/>
                  <a:gd name="T2" fmla="*/ 40 w 108"/>
                  <a:gd name="T3" fmla="*/ 3 h 82"/>
                  <a:gd name="T4" fmla="*/ 43 w 108"/>
                  <a:gd name="T5" fmla="*/ 7 h 82"/>
                  <a:gd name="T6" fmla="*/ 47 w 108"/>
                  <a:gd name="T7" fmla="*/ 14 h 82"/>
                  <a:gd name="T8" fmla="*/ 54 w 108"/>
                  <a:gd name="T9" fmla="*/ 14 h 82"/>
                  <a:gd name="T10" fmla="*/ 61 w 108"/>
                  <a:gd name="T11" fmla="*/ 14 h 82"/>
                  <a:gd name="T12" fmla="*/ 65 w 108"/>
                  <a:gd name="T13" fmla="*/ 7 h 82"/>
                  <a:gd name="T14" fmla="*/ 68 w 108"/>
                  <a:gd name="T15" fmla="*/ 3 h 82"/>
                  <a:gd name="T16" fmla="*/ 79 w 108"/>
                  <a:gd name="T17" fmla="*/ 11 h 82"/>
                  <a:gd name="T18" fmla="*/ 90 w 108"/>
                  <a:gd name="T19" fmla="*/ 25 h 82"/>
                  <a:gd name="T20" fmla="*/ 97 w 108"/>
                  <a:gd name="T21" fmla="*/ 32 h 82"/>
                  <a:gd name="T22" fmla="*/ 104 w 108"/>
                  <a:gd name="T23" fmla="*/ 32 h 82"/>
                  <a:gd name="T24" fmla="*/ 108 w 108"/>
                  <a:gd name="T25" fmla="*/ 36 h 82"/>
                  <a:gd name="T26" fmla="*/ 104 w 108"/>
                  <a:gd name="T27" fmla="*/ 36 h 82"/>
                  <a:gd name="T28" fmla="*/ 97 w 108"/>
                  <a:gd name="T29" fmla="*/ 39 h 82"/>
                  <a:gd name="T30" fmla="*/ 90 w 108"/>
                  <a:gd name="T31" fmla="*/ 46 h 82"/>
                  <a:gd name="T32" fmla="*/ 90 w 108"/>
                  <a:gd name="T33" fmla="*/ 57 h 82"/>
                  <a:gd name="T34" fmla="*/ 83 w 108"/>
                  <a:gd name="T35" fmla="*/ 64 h 82"/>
                  <a:gd name="T36" fmla="*/ 79 w 108"/>
                  <a:gd name="T37" fmla="*/ 68 h 82"/>
                  <a:gd name="T38" fmla="*/ 79 w 108"/>
                  <a:gd name="T39" fmla="*/ 79 h 82"/>
                  <a:gd name="T40" fmla="*/ 79 w 108"/>
                  <a:gd name="T41" fmla="*/ 82 h 82"/>
                  <a:gd name="T42" fmla="*/ 72 w 108"/>
                  <a:gd name="T43" fmla="*/ 79 h 82"/>
                  <a:gd name="T44" fmla="*/ 65 w 108"/>
                  <a:gd name="T45" fmla="*/ 75 h 82"/>
                  <a:gd name="T46" fmla="*/ 61 w 108"/>
                  <a:gd name="T47" fmla="*/ 72 h 82"/>
                  <a:gd name="T48" fmla="*/ 68 w 108"/>
                  <a:gd name="T49" fmla="*/ 68 h 82"/>
                  <a:gd name="T50" fmla="*/ 65 w 108"/>
                  <a:gd name="T51" fmla="*/ 57 h 82"/>
                  <a:gd name="T52" fmla="*/ 51 w 108"/>
                  <a:gd name="T53" fmla="*/ 54 h 82"/>
                  <a:gd name="T54" fmla="*/ 40 w 108"/>
                  <a:gd name="T55" fmla="*/ 61 h 82"/>
                  <a:gd name="T56" fmla="*/ 36 w 108"/>
                  <a:gd name="T57" fmla="*/ 72 h 82"/>
                  <a:gd name="T58" fmla="*/ 29 w 108"/>
                  <a:gd name="T59" fmla="*/ 68 h 82"/>
                  <a:gd name="T60" fmla="*/ 25 w 108"/>
                  <a:gd name="T61" fmla="*/ 64 h 82"/>
                  <a:gd name="T62" fmla="*/ 29 w 108"/>
                  <a:gd name="T63" fmla="*/ 61 h 82"/>
                  <a:gd name="T64" fmla="*/ 29 w 108"/>
                  <a:gd name="T65" fmla="*/ 57 h 82"/>
                  <a:gd name="T66" fmla="*/ 25 w 108"/>
                  <a:gd name="T67" fmla="*/ 54 h 82"/>
                  <a:gd name="T68" fmla="*/ 18 w 108"/>
                  <a:gd name="T69" fmla="*/ 50 h 82"/>
                  <a:gd name="T70" fmla="*/ 15 w 108"/>
                  <a:gd name="T71" fmla="*/ 43 h 82"/>
                  <a:gd name="T72" fmla="*/ 18 w 108"/>
                  <a:gd name="T73" fmla="*/ 43 h 82"/>
                  <a:gd name="T74" fmla="*/ 15 w 108"/>
                  <a:gd name="T75" fmla="*/ 36 h 82"/>
                  <a:gd name="T76" fmla="*/ 8 w 108"/>
                  <a:gd name="T77" fmla="*/ 32 h 82"/>
                  <a:gd name="T78" fmla="*/ 8 w 108"/>
                  <a:gd name="T79" fmla="*/ 25 h 82"/>
                  <a:gd name="T80" fmla="*/ 11 w 108"/>
                  <a:gd name="T81" fmla="*/ 21 h 82"/>
                  <a:gd name="T82" fmla="*/ 4 w 108"/>
                  <a:gd name="T83" fmla="*/ 21 h 82"/>
                  <a:gd name="T84" fmla="*/ 0 w 108"/>
                  <a:gd name="T85" fmla="*/ 14 h 82"/>
                  <a:gd name="T86" fmla="*/ 0 w 108"/>
                  <a:gd name="T87" fmla="*/ 14 h 82"/>
                  <a:gd name="T88" fmla="*/ 8 w 108"/>
                  <a:gd name="T89" fmla="*/ 11 h 82"/>
                  <a:gd name="T90" fmla="*/ 15 w 108"/>
                  <a:gd name="T91" fmla="*/ 14 h 82"/>
                  <a:gd name="T92" fmla="*/ 22 w 108"/>
                  <a:gd name="T93" fmla="*/ 14 h 82"/>
                  <a:gd name="T94" fmla="*/ 33 w 108"/>
                  <a:gd name="T95" fmla="*/ 18 h 82"/>
                  <a:gd name="T96" fmla="*/ 33 w 108"/>
                  <a:gd name="T97" fmla="*/ 14 h 82"/>
                  <a:gd name="T98" fmla="*/ 25 w 108"/>
                  <a:gd name="T99" fmla="*/ 7 h 82"/>
                  <a:gd name="T100" fmla="*/ 25 w 108"/>
                  <a:gd name="T101" fmla="*/ 3 h 82"/>
                  <a:gd name="T102" fmla="*/ 29 w 108"/>
                  <a:gd name="T10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8" h="82">
                    <a:moveTo>
                      <a:pt x="29" y="0"/>
                    </a:moveTo>
                    <a:lnTo>
                      <a:pt x="33" y="0"/>
                    </a:lnTo>
                    <a:lnTo>
                      <a:pt x="36" y="0"/>
                    </a:lnTo>
                    <a:lnTo>
                      <a:pt x="40" y="3"/>
                    </a:lnTo>
                    <a:lnTo>
                      <a:pt x="40" y="7"/>
                    </a:lnTo>
                    <a:lnTo>
                      <a:pt x="43" y="7"/>
                    </a:lnTo>
                    <a:lnTo>
                      <a:pt x="43" y="11"/>
                    </a:lnTo>
                    <a:lnTo>
                      <a:pt x="47" y="14"/>
                    </a:lnTo>
                    <a:lnTo>
                      <a:pt x="51" y="14"/>
                    </a:lnTo>
                    <a:lnTo>
                      <a:pt x="54" y="14"/>
                    </a:lnTo>
                    <a:lnTo>
                      <a:pt x="58" y="14"/>
                    </a:lnTo>
                    <a:lnTo>
                      <a:pt x="61" y="14"/>
                    </a:lnTo>
                    <a:lnTo>
                      <a:pt x="61" y="7"/>
                    </a:lnTo>
                    <a:lnTo>
                      <a:pt x="65" y="7"/>
                    </a:lnTo>
                    <a:lnTo>
                      <a:pt x="68" y="3"/>
                    </a:lnTo>
                    <a:lnTo>
                      <a:pt x="68" y="3"/>
                    </a:lnTo>
                    <a:lnTo>
                      <a:pt x="72" y="0"/>
                    </a:lnTo>
                    <a:lnTo>
                      <a:pt x="79" y="11"/>
                    </a:lnTo>
                    <a:lnTo>
                      <a:pt x="86" y="21"/>
                    </a:lnTo>
                    <a:lnTo>
                      <a:pt x="90" y="25"/>
                    </a:lnTo>
                    <a:lnTo>
                      <a:pt x="94" y="28"/>
                    </a:lnTo>
                    <a:lnTo>
                      <a:pt x="97" y="32"/>
                    </a:lnTo>
                    <a:lnTo>
                      <a:pt x="101" y="28"/>
                    </a:lnTo>
                    <a:lnTo>
                      <a:pt x="104" y="32"/>
                    </a:lnTo>
                    <a:lnTo>
                      <a:pt x="104" y="32"/>
                    </a:lnTo>
                    <a:lnTo>
                      <a:pt x="108" y="36"/>
                    </a:lnTo>
                    <a:lnTo>
                      <a:pt x="108" y="39"/>
                    </a:lnTo>
                    <a:lnTo>
                      <a:pt x="104" y="36"/>
                    </a:lnTo>
                    <a:lnTo>
                      <a:pt x="101" y="36"/>
                    </a:lnTo>
                    <a:lnTo>
                      <a:pt x="97" y="39"/>
                    </a:lnTo>
                    <a:lnTo>
                      <a:pt x="94" y="39"/>
                    </a:lnTo>
                    <a:lnTo>
                      <a:pt x="90" y="46"/>
                    </a:lnTo>
                    <a:lnTo>
                      <a:pt x="90" y="54"/>
                    </a:lnTo>
                    <a:lnTo>
                      <a:pt x="90" y="57"/>
                    </a:lnTo>
                    <a:lnTo>
                      <a:pt x="86" y="68"/>
                    </a:lnTo>
                    <a:lnTo>
                      <a:pt x="83" y="64"/>
                    </a:lnTo>
                    <a:lnTo>
                      <a:pt x="79" y="64"/>
                    </a:lnTo>
                    <a:lnTo>
                      <a:pt x="79" y="68"/>
                    </a:lnTo>
                    <a:lnTo>
                      <a:pt x="79" y="75"/>
                    </a:lnTo>
                    <a:lnTo>
                      <a:pt x="79" y="79"/>
                    </a:lnTo>
                    <a:lnTo>
                      <a:pt x="79" y="79"/>
                    </a:lnTo>
                    <a:lnTo>
                      <a:pt x="79" y="82"/>
                    </a:lnTo>
                    <a:lnTo>
                      <a:pt x="76" y="82"/>
                    </a:lnTo>
                    <a:lnTo>
                      <a:pt x="72" y="79"/>
                    </a:lnTo>
                    <a:lnTo>
                      <a:pt x="68" y="79"/>
                    </a:lnTo>
                    <a:lnTo>
                      <a:pt x="65" y="75"/>
                    </a:lnTo>
                    <a:lnTo>
                      <a:pt x="65" y="75"/>
                    </a:lnTo>
                    <a:lnTo>
                      <a:pt x="61" y="72"/>
                    </a:lnTo>
                    <a:lnTo>
                      <a:pt x="61" y="72"/>
                    </a:lnTo>
                    <a:lnTo>
                      <a:pt x="68" y="68"/>
                    </a:lnTo>
                    <a:lnTo>
                      <a:pt x="65" y="61"/>
                    </a:lnTo>
                    <a:lnTo>
                      <a:pt x="65" y="57"/>
                    </a:lnTo>
                    <a:lnTo>
                      <a:pt x="58" y="54"/>
                    </a:lnTo>
                    <a:lnTo>
                      <a:pt x="51" y="54"/>
                    </a:lnTo>
                    <a:lnTo>
                      <a:pt x="43" y="57"/>
                    </a:lnTo>
                    <a:lnTo>
                      <a:pt x="40" y="61"/>
                    </a:lnTo>
                    <a:lnTo>
                      <a:pt x="40" y="68"/>
                    </a:lnTo>
                    <a:lnTo>
                      <a:pt x="36" y="72"/>
                    </a:lnTo>
                    <a:lnTo>
                      <a:pt x="29" y="72"/>
                    </a:lnTo>
                    <a:lnTo>
                      <a:pt x="29" y="68"/>
                    </a:lnTo>
                    <a:lnTo>
                      <a:pt x="29" y="68"/>
                    </a:lnTo>
                    <a:lnTo>
                      <a:pt x="25" y="64"/>
                    </a:lnTo>
                    <a:lnTo>
                      <a:pt x="29" y="64"/>
                    </a:lnTo>
                    <a:lnTo>
                      <a:pt x="29" y="61"/>
                    </a:lnTo>
                    <a:lnTo>
                      <a:pt x="29" y="61"/>
                    </a:lnTo>
                    <a:lnTo>
                      <a:pt x="29" y="57"/>
                    </a:lnTo>
                    <a:lnTo>
                      <a:pt x="29" y="54"/>
                    </a:lnTo>
                    <a:lnTo>
                      <a:pt x="25" y="54"/>
                    </a:lnTo>
                    <a:lnTo>
                      <a:pt x="25" y="54"/>
                    </a:lnTo>
                    <a:lnTo>
                      <a:pt x="18" y="50"/>
                    </a:lnTo>
                    <a:lnTo>
                      <a:pt x="15" y="46"/>
                    </a:lnTo>
                    <a:lnTo>
                      <a:pt x="15" y="43"/>
                    </a:lnTo>
                    <a:lnTo>
                      <a:pt x="18" y="43"/>
                    </a:lnTo>
                    <a:lnTo>
                      <a:pt x="18" y="43"/>
                    </a:lnTo>
                    <a:lnTo>
                      <a:pt x="18" y="39"/>
                    </a:lnTo>
                    <a:lnTo>
                      <a:pt x="15" y="36"/>
                    </a:lnTo>
                    <a:lnTo>
                      <a:pt x="11" y="32"/>
                    </a:lnTo>
                    <a:lnTo>
                      <a:pt x="8" y="32"/>
                    </a:lnTo>
                    <a:lnTo>
                      <a:pt x="8" y="28"/>
                    </a:lnTo>
                    <a:lnTo>
                      <a:pt x="8" y="25"/>
                    </a:lnTo>
                    <a:lnTo>
                      <a:pt x="11" y="25"/>
                    </a:lnTo>
                    <a:lnTo>
                      <a:pt x="11" y="21"/>
                    </a:lnTo>
                    <a:lnTo>
                      <a:pt x="8" y="21"/>
                    </a:lnTo>
                    <a:lnTo>
                      <a:pt x="4" y="21"/>
                    </a:lnTo>
                    <a:lnTo>
                      <a:pt x="0" y="14"/>
                    </a:lnTo>
                    <a:lnTo>
                      <a:pt x="0" y="14"/>
                    </a:lnTo>
                    <a:lnTo>
                      <a:pt x="0" y="14"/>
                    </a:lnTo>
                    <a:lnTo>
                      <a:pt x="0" y="14"/>
                    </a:lnTo>
                    <a:lnTo>
                      <a:pt x="8" y="11"/>
                    </a:lnTo>
                    <a:lnTo>
                      <a:pt x="8" y="11"/>
                    </a:lnTo>
                    <a:lnTo>
                      <a:pt x="11" y="11"/>
                    </a:lnTo>
                    <a:lnTo>
                      <a:pt x="15" y="14"/>
                    </a:lnTo>
                    <a:lnTo>
                      <a:pt x="18" y="14"/>
                    </a:lnTo>
                    <a:lnTo>
                      <a:pt x="22" y="14"/>
                    </a:lnTo>
                    <a:lnTo>
                      <a:pt x="29" y="18"/>
                    </a:lnTo>
                    <a:lnTo>
                      <a:pt x="33" y="18"/>
                    </a:lnTo>
                    <a:lnTo>
                      <a:pt x="33" y="14"/>
                    </a:lnTo>
                    <a:lnTo>
                      <a:pt x="33" y="14"/>
                    </a:lnTo>
                    <a:lnTo>
                      <a:pt x="25" y="11"/>
                    </a:lnTo>
                    <a:lnTo>
                      <a:pt x="25" y="7"/>
                    </a:lnTo>
                    <a:lnTo>
                      <a:pt x="25" y="3"/>
                    </a:lnTo>
                    <a:lnTo>
                      <a:pt x="25" y="3"/>
                    </a:lnTo>
                    <a:lnTo>
                      <a:pt x="29" y="0"/>
                    </a:lnTo>
                    <a:lnTo>
                      <a:pt x="29"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05" name="Freeform 1131">
                <a:extLst>
                  <a:ext uri="{FF2B5EF4-FFF2-40B4-BE49-F238E27FC236}">
                    <a16:creationId xmlns:a16="http://schemas.microsoft.com/office/drawing/2014/main" id="{26CBBDD9-CF83-47C2-B7E8-106B69F049CE}"/>
                  </a:ext>
                </a:extLst>
              </p:cNvPr>
              <p:cNvSpPr>
                <a:spLocks/>
              </p:cNvSpPr>
              <p:nvPr/>
            </p:nvSpPr>
            <p:spPr bwMode="auto">
              <a:xfrm>
                <a:off x="4642" y="1814"/>
                <a:ext cx="108" cy="82"/>
              </a:xfrm>
              <a:custGeom>
                <a:avLst/>
                <a:gdLst>
                  <a:gd name="T0" fmla="*/ 33 w 108"/>
                  <a:gd name="T1" fmla="*/ 0 h 82"/>
                  <a:gd name="T2" fmla="*/ 40 w 108"/>
                  <a:gd name="T3" fmla="*/ 3 h 82"/>
                  <a:gd name="T4" fmla="*/ 43 w 108"/>
                  <a:gd name="T5" fmla="*/ 7 h 82"/>
                  <a:gd name="T6" fmla="*/ 47 w 108"/>
                  <a:gd name="T7" fmla="*/ 14 h 82"/>
                  <a:gd name="T8" fmla="*/ 54 w 108"/>
                  <a:gd name="T9" fmla="*/ 14 h 82"/>
                  <a:gd name="T10" fmla="*/ 61 w 108"/>
                  <a:gd name="T11" fmla="*/ 14 h 82"/>
                  <a:gd name="T12" fmla="*/ 65 w 108"/>
                  <a:gd name="T13" fmla="*/ 7 h 82"/>
                  <a:gd name="T14" fmla="*/ 68 w 108"/>
                  <a:gd name="T15" fmla="*/ 3 h 82"/>
                  <a:gd name="T16" fmla="*/ 79 w 108"/>
                  <a:gd name="T17" fmla="*/ 11 h 82"/>
                  <a:gd name="T18" fmla="*/ 90 w 108"/>
                  <a:gd name="T19" fmla="*/ 25 h 82"/>
                  <a:gd name="T20" fmla="*/ 97 w 108"/>
                  <a:gd name="T21" fmla="*/ 32 h 82"/>
                  <a:gd name="T22" fmla="*/ 104 w 108"/>
                  <a:gd name="T23" fmla="*/ 32 h 82"/>
                  <a:gd name="T24" fmla="*/ 108 w 108"/>
                  <a:gd name="T25" fmla="*/ 36 h 82"/>
                  <a:gd name="T26" fmla="*/ 104 w 108"/>
                  <a:gd name="T27" fmla="*/ 36 h 82"/>
                  <a:gd name="T28" fmla="*/ 97 w 108"/>
                  <a:gd name="T29" fmla="*/ 39 h 82"/>
                  <a:gd name="T30" fmla="*/ 90 w 108"/>
                  <a:gd name="T31" fmla="*/ 46 h 82"/>
                  <a:gd name="T32" fmla="*/ 90 w 108"/>
                  <a:gd name="T33" fmla="*/ 57 h 82"/>
                  <a:gd name="T34" fmla="*/ 83 w 108"/>
                  <a:gd name="T35" fmla="*/ 64 h 82"/>
                  <a:gd name="T36" fmla="*/ 79 w 108"/>
                  <a:gd name="T37" fmla="*/ 68 h 82"/>
                  <a:gd name="T38" fmla="*/ 79 w 108"/>
                  <a:gd name="T39" fmla="*/ 79 h 82"/>
                  <a:gd name="T40" fmla="*/ 79 w 108"/>
                  <a:gd name="T41" fmla="*/ 82 h 82"/>
                  <a:gd name="T42" fmla="*/ 72 w 108"/>
                  <a:gd name="T43" fmla="*/ 79 h 82"/>
                  <a:gd name="T44" fmla="*/ 65 w 108"/>
                  <a:gd name="T45" fmla="*/ 75 h 82"/>
                  <a:gd name="T46" fmla="*/ 61 w 108"/>
                  <a:gd name="T47" fmla="*/ 72 h 82"/>
                  <a:gd name="T48" fmla="*/ 68 w 108"/>
                  <a:gd name="T49" fmla="*/ 68 h 82"/>
                  <a:gd name="T50" fmla="*/ 65 w 108"/>
                  <a:gd name="T51" fmla="*/ 57 h 82"/>
                  <a:gd name="T52" fmla="*/ 51 w 108"/>
                  <a:gd name="T53" fmla="*/ 54 h 82"/>
                  <a:gd name="T54" fmla="*/ 40 w 108"/>
                  <a:gd name="T55" fmla="*/ 61 h 82"/>
                  <a:gd name="T56" fmla="*/ 36 w 108"/>
                  <a:gd name="T57" fmla="*/ 72 h 82"/>
                  <a:gd name="T58" fmla="*/ 29 w 108"/>
                  <a:gd name="T59" fmla="*/ 68 h 82"/>
                  <a:gd name="T60" fmla="*/ 25 w 108"/>
                  <a:gd name="T61" fmla="*/ 64 h 82"/>
                  <a:gd name="T62" fmla="*/ 29 w 108"/>
                  <a:gd name="T63" fmla="*/ 61 h 82"/>
                  <a:gd name="T64" fmla="*/ 29 w 108"/>
                  <a:gd name="T65" fmla="*/ 57 h 82"/>
                  <a:gd name="T66" fmla="*/ 25 w 108"/>
                  <a:gd name="T67" fmla="*/ 54 h 82"/>
                  <a:gd name="T68" fmla="*/ 18 w 108"/>
                  <a:gd name="T69" fmla="*/ 50 h 82"/>
                  <a:gd name="T70" fmla="*/ 15 w 108"/>
                  <a:gd name="T71" fmla="*/ 43 h 82"/>
                  <a:gd name="T72" fmla="*/ 18 w 108"/>
                  <a:gd name="T73" fmla="*/ 43 h 82"/>
                  <a:gd name="T74" fmla="*/ 15 w 108"/>
                  <a:gd name="T75" fmla="*/ 36 h 82"/>
                  <a:gd name="T76" fmla="*/ 8 w 108"/>
                  <a:gd name="T77" fmla="*/ 32 h 82"/>
                  <a:gd name="T78" fmla="*/ 8 w 108"/>
                  <a:gd name="T79" fmla="*/ 25 h 82"/>
                  <a:gd name="T80" fmla="*/ 11 w 108"/>
                  <a:gd name="T81" fmla="*/ 21 h 82"/>
                  <a:gd name="T82" fmla="*/ 4 w 108"/>
                  <a:gd name="T83" fmla="*/ 21 h 82"/>
                  <a:gd name="T84" fmla="*/ 0 w 108"/>
                  <a:gd name="T85" fmla="*/ 14 h 82"/>
                  <a:gd name="T86" fmla="*/ 0 w 108"/>
                  <a:gd name="T87" fmla="*/ 14 h 82"/>
                  <a:gd name="T88" fmla="*/ 8 w 108"/>
                  <a:gd name="T89" fmla="*/ 11 h 82"/>
                  <a:gd name="T90" fmla="*/ 15 w 108"/>
                  <a:gd name="T91" fmla="*/ 14 h 82"/>
                  <a:gd name="T92" fmla="*/ 22 w 108"/>
                  <a:gd name="T93" fmla="*/ 14 h 82"/>
                  <a:gd name="T94" fmla="*/ 33 w 108"/>
                  <a:gd name="T95" fmla="*/ 18 h 82"/>
                  <a:gd name="T96" fmla="*/ 33 w 108"/>
                  <a:gd name="T97" fmla="*/ 14 h 82"/>
                  <a:gd name="T98" fmla="*/ 25 w 108"/>
                  <a:gd name="T99" fmla="*/ 7 h 82"/>
                  <a:gd name="T100" fmla="*/ 25 w 108"/>
                  <a:gd name="T101" fmla="*/ 3 h 82"/>
                  <a:gd name="T102" fmla="*/ 29 w 108"/>
                  <a:gd name="T10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8" h="82">
                    <a:moveTo>
                      <a:pt x="29" y="0"/>
                    </a:moveTo>
                    <a:lnTo>
                      <a:pt x="33" y="0"/>
                    </a:lnTo>
                    <a:lnTo>
                      <a:pt x="36" y="0"/>
                    </a:lnTo>
                    <a:lnTo>
                      <a:pt x="40" y="3"/>
                    </a:lnTo>
                    <a:lnTo>
                      <a:pt x="40" y="7"/>
                    </a:lnTo>
                    <a:lnTo>
                      <a:pt x="43" y="7"/>
                    </a:lnTo>
                    <a:lnTo>
                      <a:pt x="43" y="11"/>
                    </a:lnTo>
                    <a:lnTo>
                      <a:pt x="47" y="14"/>
                    </a:lnTo>
                    <a:lnTo>
                      <a:pt x="51" y="14"/>
                    </a:lnTo>
                    <a:lnTo>
                      <a:pt x="54" y="14"/>
                    </a:lnTo>
                    <a:lnTo>
                      <a:pt x="58" y="14"/>
                    </a:lnTo>
                    <a:lnTo>
                      <a:pt x="61" y="14"/>
                    </a:lnTo>
                    <a:lnTo>
                      <a:pt x="61" y="7"/>
                    </a:lnTo>
                    <a:lnTo>
                      <a:pt x="65" y="7"/>
                    </a:lnTo>
                    <a:lnTo>
                      <a:pt x="68" y="3"/>
                    </a:lnTo>
                    <a:lnTo>
                      <a:pt x="68" y="3"/>
                    </a:lnTo>
                    <a:lnTo>
                      <a:pt x="72" y="0"/>
                    </a:lnTo>
                    <a:lnTo>
                      <a:pt x="79" y="11"/>
                    </a:lnTo>
                    <a:lnTo>
                      <a:pt x="86" y="21"/>
                    </a:lnTo>
                    <a:lnTo>
                      <a:pt x="90" y="25"/>
                    </a:lnTo>
                    <a:lnTo>
                      <a:pt x="94" y="28"/>
                    </a:lnTo>
                    <a:lnTo>
                      <a:pt x="97" y="32"/>
                    </a:lnTo>
                    <a:lnTo>
                      <a:pt x="101" y="28"/>
                    </a:lnTo>
                    <a:lnTo>
                      <a:pt x="104" y="32"/>
                    </a:lnTo>
                    <a:lnTo>
                      <a:pt x="104" y="32"/>
                    </a:lnTo>
                    <a:lnTo>
                      <a:pt x="108" y="36"/>
                    </a:lnTo>
                    <a:lnTo>
                      <a:pt x="108" y="39"/>
                    </a:lnTo>
                    <a:lnTo>
                      <a:pt x="104" y="36"/>
                    </a:lnTo>
                    <a:lnTo>
                      <a:pt x="101" y="36"/>
                    </a:lnTo>
                    <a:lnTo>
                      <a:pt x="97" y="39"/>
                    </a:lnTo>
                    <a:lnTo>
                      <a:pt x="94" y="39"/>
                    </a:lnTo>
                    <a:lnTo>
                      <a:pt x="90" y="46"/>
                    </a:lnTo>
                    <a:lnTo>
                      <a:pt x="90" y="54"/>
                    </a:lnTo>
                    <a:lnTo>
                      <a:pt x="90" y="57"/>
                    </a:lnTo>
                    <a:lnTo>
                      <a:pt x="86" y="68"/>
                    </a:lnTo>
                    <a:lnTo>
                      <a:pt x="83" y="64"/>
                    </a:lnTo>
                    <a:lnTo>
                      <a:pt x="79" y="64"/>
                    </a:lnTo>
                    <a:lnTo>
                      <a:pt x="79" y="68"/>
                    </a:lnTo>
                    <a:lnTo>
                      <a:pt x="79" y="75"/>
                    </a:lnTo>
                    <a:lnTo>
                      <a:pt x="79" y="79"/>
                    </a:lnTo>
                    <a:lnTo>
                      <a:pt x="79" y="79"/>
                    </a:lnTo>
                    <a:lnTo>
                      <a:pt x="79" y="82"/>
                    </a:lnTo>
                    <a:lnTo>
                      <a:pt x="76" y="82"/>
                    </a:lnTo>
                    <a:lnTo>
                      <a:pt x="72" y="79"/>
                    </a:lnTo>
                    <a:lnTo>
                      <a:pt x="68" y="79"/>
                    </a:lnTo>
                    <a:lnTo>
                      <a:pt x="65" y="75"/>
                    </a:lnTo>
                    <a:lnTo>
                      <a:pt x="65" y="75"/>
                    </a:lnTo>
                    <a:lnTo>
                      <a:pt x="61" y="72"/>
                    </a:lnTo>
                    <a:lnTo>
                      <a:pt x="61" y="72"/>
                    </a:lnTo>
                    <a:lnTo>
                      <a:pt x="68" y="68"/>
                    </a:lnTo>
                    <a:lnTo>
                      <a:pt x="65" y="61"/>
                    </a:lnTo>
                    <a:lnTo>
                      <a:pt x="65" y="57"/>
                    </a:lnTo>
                    <a:lnTo>
                      <a:pt x="58" y="54"/>
                    </a:lnTo>
                    <a:lnTo>
                      <a:pt x="51" y="54"/>
                    </a:lnTo>
                    <a:lnTo>
                      <a:pt x="43" y="57"/>
                    </a:lnTo>
                    <a:lnTo>
                      <a:pt x="40" y="61"/>
                    </a:lnTo>
                    <a:lnTo>
                      <a:pt x="40" y="68"/>
                    </a:lnTo>
                    <a:lnTo>
                      <a:pt x="36" y="72"/>
                    </a:lnTo>
                    <a:lnTo>
                      <a:pt x="29" y="72"/>
                    </a:lnTo>
                    <a:lnTo>
                      <a:pt x="29" y="68"/>
                    </a:lnTo>
                    <a:lnTo>
                      <a:pt x="29" y="68"/>
                    </a:lnTo>
                    <a:lnTo>
                      <a:pt x="25" y="64"/>
                    </a:lnTo>
                    <a:lnTo>
                      <a:pt x="29" y="64"/>
                    </a:lnTo>
                    <a:lnTo>
                      <a:pt x="29" y="61"/>
                    </a:lnTo>
                    <a:lnTo>
                      <a:pt x="29" y="61"/>
                    </a:lnTo>
                    <a:lnTo>
                      <a:pt x="29" y="57"/>
                    </a:lnTo>
                    <a:lnTo>
                      <a:pt x="29" y="54"/>
                    </a:lnTo>
                    <a:lnTo>
                      <a:pt x="25" y="54"/>
                    </a:lnTo>
                    <a:lnTo>
                      <a:pt x="25" y="54"/>
                    </a:lnTo>
                    <a:lnTo>
                      <a:pt x="18" y="50"/>
                    </a:lnTo>
                    <a:lnTo>
                      <a:pt x="15" y="46"/>
                    </a:lnTo>
                    <a:lnTo>
                      <a:pt x="15" y="43"/>
                    </a:lnTo>
                    <a:lnTo>
                      <a:pt x="18" y="43"/>
                    </a:lnTo>
                    <a:lnTo>
                      <a:pt x="18" y="43"/>
                    </a:lnTo>
                    <a:lnTo>
                      <a:pt x="18" y="39"/>
                    </a:lnTo>
                    <a:lnTo>
                      <a:pt x="15" y="36"/>
                    </a:lnTo>
                    <a:lnTo>
                      <a:pt x="11" y="32"/>
                    </a:lnTo>
                    <a:lnTo>
                      <a:pt x="8" y="32"/>
                    </a:lnTo>
                    <a:lnTo>
                      <a:pt x="8" y="28"/>
                    </a:lnTo>
                    <a:lnTo>
                      <a:pt x="8" y="25"/>
                    </a:lnTo>
                    <a:lnTo>
                      <a:pt x="11" y="25"/>
                    </a:lnTo>
                    <a:lnTo>
                      <a:pt x="11" y="21"/>
                    </a:lnTo>
                    <a:lnTo>
                      <a:pt x="8" y="21"/>
                    </a:lnTo>
                    <a:lnTo>
                      <a:pt x="4" y="21"/>
                    </a:lnTo>
                    <a:lnTo>
                      <a:pt x="0" y="14"/>
                    </a:lnTo>
                    <a:lnTo>
                      <a:pt x="0" y="14"/>
                    </a:lnTo>
                    <a:lnTo>
                      <a:pt x="0" y="14"/>
                    </a:lnTo>
                    <a:lnTo>
                      <a:pt x="0" y="14"/>
                    </a:lnTo>
                    <a:lnTo>
                      <a:pt x="8" y="11"/>
                    </a:lnTo>
                    <a:lnTo>
                      <a:pt x="8" y="11"/>
                    </a:lnTo>
                    <a:lnTo>
                      <a:pt x="11" y="11"/>
                    </a:lnTo>
                    <a:lnTo>
                      <a:pt x="15" y="14"/>
                    </a:lnTo>
                    <a:lnTo>
                      <a:pt x="18" y="14"/>
                    </a:lnTo>
                    <a:lnTo>
                      <a:pt x="22" y="14"/>
                    </a:lnTo>
                    <a:lnTo>
                      <a:pt x="29" y="18"/>
                    </a:lnTo>
                    <a:lnTo>
                      <a:pt x="33" y="18"/>
                    </a:lnTo>
                    <a:lnTo>
                      <a:pt x="33" y="14"/>
                    </a:lnTo>
                    <a:lnTo>
                      <a:pt x="33" y="14"/>
                    </a:lnTo>
                    <a:lnTo>
                      <a:pt x="25" y="11"/>
                    </a:lnTo>
                    <a:lnTo>
                      <a:pt x="25" y="7"/>
                    </a:lnTo>
                    <a:lnTo>
                      <a:pt x="25" y="3"/>
                    </a:lnTo>
                    <a:lnTo>
                      <a:pt x="25" y="3"/>
                    </a:lnTo>
                    <a:lnTo>
                      <a:pt x="29" y="0"/>
                    </a:lnTo>
                    <a:lnTo>
                      <a:pt x="29"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06" name="Freeform 1132">
                <a:extLst>
                  <a:ext uri="{FF2B5EF4-FFF2-40B4-BE49-F238E27FC236}">
                    <a16:creationId xmlns:a16="http://schemas.microsoft.com/office/drawing/2014/main" id="{176EFCAC-A956-4C03-8BD9-62B24B5735C0}"/>
                  </a:ext>
                </a:extLst>
              </p:cNvPr>
              <p:cNvSpPr>
                <a:spLocks/>
              </p:cNvSpPr>
              <p:nvPr/>
            </p:nvSpPr>
            <p:spPr bwMode="auto">
              <a:xfrm>
                <a:off x="4639" y="1864"/>
                <a:ext cx="25" cy="22"/>
              </a:xfrm>
              <a:custGeom>
                <a:avLst/>
                <a:gdLst>
                  <a:gd name="T0" fmla="*/ 25 w 25"/>
                  <a:gd name="T1" fmla="*/ 22 h 22"/>
                  <a:gd name="T2" fmla="*/ 18 w 25"/>
                  <a:gd name="T3" fmla="*/ 22 h 22"/>
                  <a:gd name="T4" fmla="*/ 11 w 25"/>
                  <a:gd name="T5" fmla="*/ 18 h 22"/>
                  <a:gd name="T6" fmla="*/ 0 w 25"/>
                  <a:gd name="T7" fmla="*/ 4 h 22"/>
                  <a:gd name="T8" fmla="*/ 0 w 25"/>
                  <a:gd name="T9" fmla="*/ 4 h 22"/>
                  <a:gd name="T10" fmla="*/ 3 w 25"/>
                  <a:gd name="T11" fmla="*/ 0 h 22"/>
                  <a:gd name="T12" fmla="*/ 7 w 25"/>
                  <a:gd name="T13" fmla="*/ 4 h 22"/>
                  <a:gd name="T14" fmla="*/ 7 w 25"/>
                  <a:gd name="T15" fmla="*/ 4 h 22"/>
                  <a:gd name="T16" fmla="*/ 11 w 25"/>
                  <a:gd name="T17" fmla="*/ 7 h 22"/>
                  <a:gd name="T18" fmla="*/ 14 w 25"/>
                  <a:gd name="T19" fmla="*/ 7 h 22"/>
                  <a:gd name="T20" fmla="*/ 14 w 25"/>
                  <a:gd name="T21" fmla="*/ 4 h 22"/>
                  <a:gd name="T22" fmla="*/ 18 w 25"/>
                  <a:gd name="T23" fmla="*/ 7 h 22"/>
                  <a:gd name="T24" fmla="*/ 18 w 25"/>
                  <a:gd name="T25" fmla="*/ 7 h 22"/>
                  <a:gd name="T26" fmla="*/ 21 w 25"/>
                  <a:gd name="T27" fmla="*/ 11 h 22"/>
                  <a:gd name="T28" fmla="*/ 21 w 25"/>
                  <a:gd name="T29" fmla="*/ 14 h 22"/>
                  <a:gd name="T30" fmla="*/ 25 w 25"/>
                  <a:gd name="T31"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22">
                    <a:moveTo>
                      <a:pt x="25" y="22"/>
                    </a:moveTo>
                    <a:lnTo>
                      <a:pt x="18" y="22"/>
                    </a:lnTo>
                    <a:lnTo>
                      <a:pt x="11" y="18"/>
                    </a:lnTo>
                    <a:lnTo>
                      <a:pt x="0" y="4"/>
                    </a:lnTo>
                    <a:lnTo>
                      <a:pt x="0" y="4"/>
                    </a:lnTo>
                    <a:lnTo>
                      <a:pt x="3" y="0"/>
                    </a:lnTo>
                    <a:lnTo>
                      <a:pt x="7" y="4"/>
                    </a:lnTo>
                    <a:lnTo>
                      <a:pt x="7" y="4"/>
                    </a:lnTo>
                    <a:lnTo>
                      <a:pt x="11" y="7"/>
                    </a:lnTo>
                    <a:lnTo>
                      <a:pt x="14" y="7"/>
                    </a:lnTo>
                    <a:lnTo>
                      <a:pt x="14" y="4"/>
                    </a:lnTo>
                    <a:lnTo>
                      <a:pt x="18" y="7"/>
                    </a:lnTo>
                    <a:lnTo>
                      <a:pt x="18" y="7"/>
                    </a:lnTo>
                    <a:lnTo>
                      <a:pt x="21" y="11"/>
                    </a:lnTo>
                    <a:lnTo>
                      <a:pt x="21" y="14"/>
                    </a:lnTo>
                    <a:lnTo>
                      <a:pt x="25" y="2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07" name="Freeform 1133">
                <a:extLst>
                  <a:ext uri="{FF2B5EF4-FFF2-40B4-BE49-F238E27FC236}">
                    <a16:creationId xmlns:a16="http://schemas.microsoft.com/office/drawing/2014/main" id="{EFA3E85F-88D7-449C-A763-D526F0312C2D}"/>
                  </a:ext>
                </a:extLst>
              </p:cNvPr>
              <p:cNvSpPr>
                <a:spLocks/>
              </p:cNvSpPr>
              <p:nvPr/>
            </p:nvSpPr>
            <p:spPr bwMode="auto">
              <a:xfrm>
                <a:off x="4639" y="1864"/>
                <a:ext cx="25" cy="22"/>
              </a:xfrm>
              <a:custGeom>
                <a:avLst/>
                <a:gdLst>
                  <a:gd name="T0" fmla="*/ 25 w 25"/>
                  <a:gd name="T1" fmla="*/ 22 h 22"/>
                  <a:gd name="T2" fmla="*/ 18 w 25"/>
                  <a:gd name="T3" fmla="*/ 22 h 22"/>
                  <a:gd name="T4" fmla="*/ 11 w 25"/>
                  <a:gd name="T5" fmla="*/ 18 h 22"/>
                  <a:gd name="T6" fmla="*/ 0 w 25"/>
                  <a:gd name="T7" fmla="*/ 4 h 22"/>
                  <a:gd name="T8" fmla="*/ 0 w 25"/>
                  <a:gd name="T9" fmla="*/ 4 h 22"/>
                  <a:gd name="T10" fmla="*/ 3 w 25"/>
                  <a:gd name="T11" fmla="*/ 0 h 22"/>
                  <a:gd name="T12" fmla="*/ 7 w 25"/>
                  <a:gd name="T13" fmla="*/ 4 h 22"/>
                  <a:gd name="T14" fmla="*/ 7 w 25"/>
                  <a:gd name="T15" fmla="*/ 4 h 22"/>
                  <a:gd name="T16" fmla="*/ 11 w 25"/>
                  <a:gd name="T17" fmla="*/ 7 h 22"/>
                  <a:gd name="T18" fmla="*/ 14 w 25"/>
                  <a:gd name="T19" fmla="*/ 7 h 22"/>
                  <a:gd name="T20" fmla="*/ 14 w 25"/>
                  <a:gd name="T21" fmla="*/ 4 h 22"/>
                  <a:gd name="T22" fmla="*/ 18 w 25"/>
                  <a:gd name="T23" fmla="*/ 7 h 22"/>
                  <a:gd name="T24" fmla="*/ 18 w 25"/>
                  <a:gd name="T25" fmla="*/ 7 h 22"/>
                  <a:gd name="T26" fmla="*/ 21 w 25"/>
                  <a:gd name="T27" fmla="*/ 11 h 22"/>
                  <a:gd name="T28" fmla="*/ 21 w 25"/>
                  <a:gd name="T29" fmla="*/ 14 h 22"/>
                  <a:gd name="T30" fmla="*/ 25 w 25"/>
                  <a:gd name="T31"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22">
                    <a:moveTo>
                      <a:pt x="25" y="22"/>
                    </a:moveTo>
                    <a:lnTo>
                      <a:pt x="18" y="22"/>
                    </a:lnTo>
                    <a:lnTo>
                      <a:pt x="11" y="18"/>
                    </a:lnTo>
                    <a:lnTo>
                      <a:pt x="0" y="4"/>
                    </a:lnTo>
                    <a:lnTo>
                      <a:pt x="0" y="4"/>
                    </a:lnTo>
                    <a:lnTo>
                      <a:pt x="3" y="0"/>
                    </a:lnTo>
                    <a:lnTo>
                      <a:pt x="7" y="4"/>
                    </a:lnTo>
                    <a:lnTo>
                      <a:pt x="7" y="4"/>
                    </a:lnTo>
                    <a:lnTo>
                      <a:pt x="11" y="7"/>
                    </a:lnTo>
                    <a:lnTo>
                      <a:pt x="14" y="7"/>
                    </a:lnTo>
                    <a:lnTo>
                      <a:pt x="14" y="4"/>
                    </a:lnTo>
                    <a:lnTo>
                      <a:pt x="18" y="7"/>
                    </a:lnTo>
                    <a:lnTo>
                      <a:pt x="18" y="7"/>
                    </a:lnTo>
                    <a:lnTo>
                      <a:pt x="21" y="11"/>
                    </a:lnTo>
                    <a:lnTo>
                      <a:pt x="21" y="14"/>
                    </a:lnTo>
                    <a:lnTo>
                      <a:pt x="25" y="22"/>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08" name="Freeform 1134">
                <a:extLst>
                  <a:ext uri="{FF2B5EF4-FFF2-40B4-BE49-F238E27FC236}">
                    <a16:creationId xmlns:a16="http://schemas.microsoft.com/office/drawing/2014/main" id="{F1AC0546-B357-427F-AF8F-9E2A456F7742}"/>
                  </a:ext>
                </a:extLst>
              </p:cNvPr>
              <p:cNvSpPr>
                <a:spLocks/>
              </p:cNvSpPr>
              <p:nvPr/>
            </p:nvSpPr>
            <p:spPr bwMode="auto">
              <a:xfrm>
                <a:off x="4610" y="1828"/>
                <a:ext cx="61" cy="58"/>
              </a:xfrm>
              <a:custGeom>
                <a:avLst/>
                <a:gdLst>
                  <a:gd name="T0" fmla="*/ 29 w 61"/>
                  <a:gd name="T1" fmla="*/ 40 h 58"/>
                  <a:gd name="T2" fmla="*/ 25 w 61"/>
                  <a:gd name="T3" fmla="*/ 36 h 58"/>
                  <a:gd name="T4" fmla="*/ 22 w 61"/>
                  <a:gd name="T5" fmla="*/ 32 h 58"/>
                  <a:gd name="T6" fmla="*/ 22 w 61"/>
                  <a:gd name="T7" fmla="*/ 32 h 58"/>
                  <a:gd name="T8" fmla="*/ 18 w 61"/>
                  <a:gd name="T9" fmla="*/ 29 h 58"/>
                  <a:gd name="T10" fmla="*/ 15 w 61"/>
                  <a:gd name="T11" fmla="*/ 25 h 58"/>
                  <a:gd name="T12" fmla="*/ 11 w 61"/>
                  <a:gd name="T13" fmla="*/ 25 h 58"/>
                  <a:gd name="T14" fmla="*/ 7 w 61"/>
                  <a:gd name="T15" fmla="*/ 22 h 58"/>
                  <a:gd name="T16" fmla="*/ 4 w 61"/>
                  <a:gd name="T17" fmla="*/ 18 h 58"/>
                  <a:gd name="T18" fmla="*/ 4 w 61"/>
                  <a:gd name="T19" fmla="*/ 11 h 58"/>
                  <a:gd name="T20" fmla="*/ 0 w 61"/>
                  <a:gd name="T21" fmla="*/ 7 h 58"/>
                  <a:gd name="T22" fmla="*/ 0 w 61"/>
                  <a:gd name="T23" fmla="*/ 4 h 58"/>
                  <a:gd name="T24" fmla="*/ 7 w 61"/>
                  <a:gd name="T25" fmla="*/ 4 h 58"/>
                  <a:gd name="T26" fmla="*/ 11 w 61"/>
                  <a:gd name="T27" fmla="*/ 0 h 58"/>
                  <a:gd name="T28" fmla="*/ 15 w 61"/>
                  <a:gd name="T29" fmla="*/ 0 h 58"/>
                  <a:gd name="T30" fmla="*/ 18 w 61"/>
                  <a:gd name="T31" fmla="*/ 0 h 58"/>
                  <a:gd name="T32" fmla="*/ 25 w 61"/>
                  <a:gd name="T33" fmla="*/ 0 h 58"/>
                  <a:gd name="T34" fmla="*/ 29 w 61"/>
                  <a:gd name="T35" fmla="*/ 0 h 58"/>
                  <a:gd name="T36" fmla="*/ 32 w 61"/>
                  <a:gd name="T37" fmla="*/ 0 h 58"/>
                  <a:gd name="T38" fmla="*/ 32 w 61"/>
                  <a:gd name="T39" fmla="*/ 0 h 58"/>
                  <a:gd name="T40" fmla="*/ 32 w 61"/>
                  <a:gd name="T41" fmla="*/ 0 h 58"/>
                  <a:gd name="T42" fmla="*/ 36 w 61"/>
                  <a:gd name="T43" fmla="*/ 7 h 58"/>
                  <a:gd name="T44" fmla="*/ 40 w 61"/>
                  <a:gd name="T45" fmla="*/ 7 h 58"/>
                  <a:gd name="T46" fmla="*/ 43 w 61"/>
                  <a:gd name="T47" fmla="*/ 7 h 58"/>
                  <a:gd name="T48" fmla="*/ 43 w 61"/>
                  <a:gd name="T49" fmla="*/ 11 h 58"/>
                  <a:gd name="T50" fmla="*/ 40 w 61"/>
                  <a:gd name="T51" fmla="*/ 11 h 58"/>
                  <a:gd name="T52" fmla="*/ 40 w 61"/>
                  <a:gd name="T53" fmla="*/ 14 h 58"/>
                  <a:gd name="T54" fmla="*/ 40 w 61"/>
                  <a:gd name="T55" fmla="*/ 18 h 58"/>
                  <a:gd name="T56" fmla="*/ 43 w 61"/>
                  <a:gd name="T57" fmla="*/ 18 h 58"/>
                  <a:gd name="T58" fmla="*/ 47 w 61"/>
                  <a:gd name="T59" fmla="*/ 22 h 58"/>
                  <a:gd name="T60" fmla="*/ 50 w 61"/>
                  <a:gd name="T61" fmla="*/ 25 h 58"/>
                  <a:gd name="T62" fmla="*/ 50 w 61"/>
                  <a:gd name="T63" fmla="*/ 29 h 58"/>
                  <a:gd name="T64" fmla="*/ 50 w 61"/>
                  <a:gd name="T65" fmla="*/ 29 h 58"/>
                  <a:gd name="T66" fmla="*/ 47 w 61"/>
                  <a:gd name="T67" fmla="*/ 29 h 58"/>
                  <a:gd name="T68" fmla="*/ 47 w 61"/>
                  <a:gd name="T69" fmla="*/ 32 h 58"/>
                  <a:gd name="T70" fmla="*/ 50 w 61"/>
                  <a:gd name="T71" fmla="*/ 36 h 58"/>
                  <a:gd name="T72" fmla="*/ 57 w 61"/>
                  <a:gd name="T73" fmla="*/ 40 h 58"/>
                  <a:gd name="T74" fmla="*/ 57 w 61"/>
                  <a:gd name="T75" fmla="*/ 40 h 58"/>
                  <a:gd name="T76" fmla="*/ 61 w 61"/>
                  <a:gd name="T77" fmla="*/ 40 h 58"/>
                  <a:gd name="T78" fmla="*/ 61 w 61"/>
                  <a:gd name="T79" fmla="*/ 43 h 58"/>
                  <a:gd name="T80" fmla="*/ 61 w 61"/>
                  <a:gd name="T81" fmla="*/ 47 h 58"/>
                  <a:gd name="T82" fmla="*/ 61 w 61"/>
                  <a:gd name="T83" fmla="*/ 47 h 58"/>
                  <a:gd name="T84" fmla="*/ 61 w 61"/>
                  <a:gd name="T85" fmla="*/ 50 h 58"/>
                  <a:gd name="T86" fmla="*/ 57 w 61"/>
                  <a:gd name="T87" fmla="*/ 50 h 58"/>
                  <a:gd name="T88" fmla="*/ 61 w 61"/>
                  <a:gd name="T89" fmla="*/ 54 h 58"/>
                  <a:gd name="T90" fmla="*/ 61 w 61"/>
                  <a:gd name="T91" fmla="*/ 54 h 58"/>
                  <a:gd name="T92" fmla="*/ 61 w 61"/>
                  <a:gd name="T93" fmla="*/ 58 h 58"/>
                  <a:gd name="T94" fmla="*/ 61 w 61"/>
                  <a:gd name="T95" fmla="*/ 58 h 58"/>
                  <a:gd name="T96" fmla="*/ 54 w 61"/>
                  <a:gd name="T97" fmla="*/ 58 h 58"/>
                  <a:gd name="T98" fmla="*/ 54 w 61"/>
                  <a:gd name="T99" fmla="*/ 58 h 58"/>
                  <a:gd name="T100" fmla="*/ 50 w 61"/>
                  <a:gd name="T101" fmla="*/ 50 h 58"/>
                  <a:gd name="T102" fmla="*/ 50 w 61"/>
                  <a:gd name="T103" fmla="*/ 47 h 58"/>
                  <a:gd name="T104" fmla="*/ 47 w 61"/>
                  <a:gd name="T105" fmla="*/ 43 h 58"/>
                  <a:gd name="T106" fmla="*/ 47 w 61"/>
                  <a:gd name="T107" fmla="*/ 43 h 58"/>
                  <a:gd name="T108" fmla="*/ 43 w 61"/>
                  <a:gd name="T109" fmla="*/ 40 h 58"/>
                  <a:gd name="T110" fmla="*/ 43 w 61"/>
                  <a:gd name="T111" fmla="*/ 43 h 58"/>
                  <a:gd name="T112" fmla="*/ 40 w 61"/>
                  <a:gd name="T113" fmla="*/ 43 h 58"/>
                  <a:gd name="T114" fmla="*/ 36 w 61"/>
                  <a:gd name="T115" fmla="*/ 40 h 58"/>
                  <a:gd name="T116" fmla="*/ 36 w 61"/>
                  <a:gd name="T117" fmla="*/ 40 h 58"/>
                  <a:gd name="T118" fmla="*/ 32 w 61"/>
                  <a:gd name="T119" fmla="*/ 36 h 58"/>
                  <a:gd name="T120" fmla="*/ 29 w 61"/>
                  <a:gd name="T121" fmla="*/ 4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 h="58">
                    <a:moveTo>
                      <a:pt x="29" y="40"/>
                    </a:moveTo>
                    <a:lnTo>
                      <a:pt x="25" y="36"/>
                    </a:lnTo>
                    <a:lnTo>
                      <a:pt x="22" y="32"/>
                    </a:lnTo>
                    <a:lnTo>
                      <a:pt x="22" y="32"/>
                    </a:lnTo>
                    <a:lnTo>
                      <a:pt x="18" y="29"/>
                    </a:lnTo>
                    <a:lnTo>
                      <a:pt x="15" y="25"/>
                    </a:lnTo>
                    <a:lnTo>
                      <a:pt x="11" y="25"/>
                    </a:lnTo>
                    <a:lnTo>
                      <a:pt x="7" y="22"/>
                    </a:lnTo>
                    <a:lnTo>
                      <a:pt x="4" y="18"/>
                    </a:lnTo>
                    <a:lnTo>
                      <a:pt x="4" y="11"/>
                    </a:lnTo>
                    <a:lnTo>
                      <a:pt x="0" y="7"/>
                    </a:lnTo>
                    <a:lnTo>
                      <a:pt x="0" y="4"/>
                    </a:lnTo>
                    <a:lnTo>
                      <a:pt x="7" y="4"/>
                    </a:lnTo>
                    <a:lnTo>
                      <a:pt x="11" y="0"/>
                    </a:lnTo>
                    <a:lnTo>
                      <a:pt x="15" y="0"/>
                    </a:lnTo>
                    <a:lnTo>
                      <a:pt x="18" y="0"/>
                    </a:lnTo>
                    <a:lnTo>
                      <a:pt x="25" y="0"/>
                    </a:lnTo>
                    <a:lnTo>
                      <a:pt x="29" y="0"/>
                    </a:lnTo>
                    <a:lnTo>
                      <a:pt x="32" y="0"/>
                    </a:lnTo>
                    <a:lnTo>
                      <a:pt x="32" y="0"/>
                    </a:lnTo>
                    <a:lnTo>
                      <a:pt x="32" y="0"/>
                    </a:lnTo>
                    <a:lnTo>
                      <a:pt x="36" y="7"/>
                    </a:lnTo>
                    <a:lnTo>
                      <a:pt x="40" y="7"/>
                    </a:lnTo>
                    <a:lnTo>
                      <a:pt x="43" y="7"/>
                    </a:lnTo>
                    <a:lnTo>
                      <a:pt x="43" y="11"/>
                    </a:lnTo>
                    <a:lnTo>
                      <a:pt x="40" y="11"/>
                    </a:lnTo>
                    <a:lnTo>
                      <a:pt x="40" y="14"/>
                    </a:lnTo>
                    <a:lnTo>
                      <a:pt x="40" y="18"/>
                    </a:lnTo>
                    <a:lnTo>
                      <a:pt x="43" y="18"/>
                    </a:lnTo>
                    <a:lnTo>
                      <a:pt x="47" y="22"/>
                    </a:lnTo>
                    <a:lnTo>
                      <a:pt x="50" y="25"/>
                    </a:lnTo>
                    <a:lnTo>
                      <a:pt x="50" y="29"/>
                    </a:lnTo>
                    <a:lnTo>
                      <a:pt x="50" y="29"/>
                    </a:lnTo>
                    <a:lnTo>
                      <a:pt x="47" y="29"/>
                    </a:lnTo>
                    <a:lnTo>
                      <a:pt x="47" y="32"/>
                    </a:lnTo>
                    <a:lnTo>
                      <a:pt x="50" y="36"/>
                    </a:lnTo>
                    <a:lnTo>
                      <a:pt x="57" y="40"/>
                    </a:lnTo>
                    <a:lnTo>
                      <a:pt x="57" y="40"/>
                    </a:lnTo>
                    <a:lnTo>
                      <a:pt x="61" y="40"/>
                    </a:lnTo>
                    <a:lnTo>
                      <a:pt x="61" y="43"/>
                    </a:lnTo>
                    <a:lnTo>
                      <a:pt x="61" y="47"/>
                    </a:lnTo>
                    <a:lnTo>
                      <a:pt x="61" y="47"/>
                    </a:lnTo>
                    <a:lnTo>
                      <a:pt x="61" y="50"/>
                    </a:lnTo>
                    <a:lnTo>
                      <a:pt x="57" y="50"/>
                    </a:lnTo>
                    <a:lnTo>
                      <a:pt x="61" y="54"/>
                    </a:lnTo>
                    <a:lnTo>
                      <a:pt x="61" y="54"/>
                    </a:lnTo>
                    <a:lnTo>
                      <a:pt x="61" y="58"/>
                    </a:lnTo>
                    <a:lnTo>
                      <a:pt x="61" y="58"/>
                    </a:lnTo>
                    <a:lnTo>
                      <a:pt x="54" y="58"/>
                    </a:lnTo>
                    <a:lnTo>
                      <a:pt x="54" y="58"/>
                    </a:lnTo>
                    <a:lnTo>
                      <a:pt x="50" y="50"/>
                    </a:lnTo>
                    <a:lnTo>
                      <a:pt x="50" y="47"/>
                    </a:lnTo>
                    <a:lnTo>
                      <a:pt x="47" y="43"/>
                    </a:lnTo>
                    <a:lnTo>
                      <a:pt x="47" y="43"/>
                    </a:lnTo>
                    <a:lnTo>
                      <a:pt x="43" y="40"/>
                    </a:lnTo>
                    <a:lnTo>
                      <a:pt x="43" y="43"/>
                    </a:lnTo>
                    <a:lnTo>
                      <a:pt x="40" y="43"/>
                    </a:lnTo>
                    <a:lnTo>
                      <a:pt x="36" y="40"/>
                    </a:lnTo>
                    <a:lnTo>
                      <a:pt x="36" y="40"/>
                    </a:lnTo>
                    <a:lnTo>
                      <a:pt x="32" y="36"/>
                    </a:lnTo>
                    <a:lnTo>
                      <a:pt x="29" y="4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09" name="Freeform 1135">
                <a:extLst>
                  <a:ext uri="{FF2B5EF4-FFF2-40B4-BE49-F238E27FC236}">
                    <a16:creationId xmlns:a16="http://schemas.microsoft.com/office/drawing/2014/main" id="{46E78DD0-E2B8-4B12-9B27-5563364A08DA}"/>
                  </a:ext>
                </a:extLst>
              </p:cNvPr>
              <p:cNvSpPr>
                <a:spLocks/>
              </p:cNvSpPr>
              <p:nvPr/>
            </p:nvSpPr>
            <p:spPr bwMode="auto">
              <a:xfrm>
                <a:off x="4610" y="1828"/>
                <a:ext cx="61" cy="58"/>
              </a:xfrm>
              <a:custGeom>
                <a:avLst/>
                <a:gdLst>
                  <a:gd name="T0" fmla="*/ 29 w 61"/>
                  <a:gd name="T1" fmla="*/ 40 h 58"/>
                  <a:gd name="T2" fmla="*/ 25 w 61"/>
                  <a:gd name="T3" fmla="*/ 36 h 58"/>
                  <a:gd name="T4" fmla="*/ 22 w 61"/>
                  <a:gd name="T5" fmla="*/ 32 h 58"/>
                  <a:gd name="T6" fmla="*/ 22 w 61"/>
                  <a:gd name="T7" fmla="*/ 32 h 58"/>
                  <a:gd name="T8" fmla="*/ 18 w 61"/>
                  <a:gd name="T9" fmla="*/ 29 h 58"/>
                  <a:gd name="T10" fmla="*/ 15 w 61"/>
                  <a:gd name="T11" fmla="*/ 25 h 58"/>
                  <a:gd name="T12" fmla="*/ 11 w 61"/>
                  <a:gd name="T13" fmla="*/ 25 h 58"/>
                  <a:gd name="T14" fmla="*/ 7 w 61"/>
                  <a:gd name="T15" fmla="*/ 22 h 58"/>
                  <a:gd name="T16" fmla="*/ 4 w 61"/>
                  <a:gd name="T17" fmla="*/ 18 h 58"/>
                  <a:gd name="T18" fmla="*/ 4 w 61"/>
                  <a:gd name="T19" fmla="*/ 11 h 58"/>
                  <a:gd name="T20" fmla="*/ 0 w 61"/>
                  <a:gd name="T21" fmla="*/ 7 h 58"/>
                  <a:gd name="T22" fmla="*/ 0 w 61"/>
                  <a:gd name="T23" fmla="*/ 4 h 58"/>
                  <a:gd name="T24" fmla="*/ 7 w 61"/>
                  <a:gd name="T25" fmla="*/ 4 h 58"/>
                  <a:gd name="T26" fmla="*/ 11 w 61"/>
                  <a:gd name="T27" fmla="*/ 0 h 58"/>
                  <a:gd name="T28" fmla="*/ 15 w 61"/>
                  <a:gd name="T29" fmla="*/ 0 h 58"/>
                  <a:gd name="T30" fmla="*/ 18 w 61"/>
                  <a:gd name="T31" fmla="*/ 0 h 58"/>
                  <a:gd name="T32" fmla="*/ 25 w 61"/>
                  <a:gd name="T33" fmla="*/ 0 h 58"/>
                  <a:gd name="T34" fmla="*/ 29 w 61"/>
                  <a:gd name="T35" fmla="*/ 0 h 58"/>
                  <a:gd name="T36" fmla="*/ 32 w 61"/>
                  <a:gd name="T37" fmla="*/ 0 h 58"/>
                  <a:gd name="T38" fmla="*/ 32 w 61"/>
                  <a:gd name="T39" fmla="*/ 0 h 58"/>
                  <a:gd name="T40" fmla="*/ 32 w 61"/>
                  <a:gd name="T41" fmla="*/ 0 h 58"/>
                  <a:gd name="T42" fmla="*/ 36 w 61"/>
                  <a:gd name="T43" fmla="*/ 7 h 58"/>
                  <a:gd name="T44" fmla="*/ 40 w 61"/>
                  <a:gd name="T45" fmla="*/ 7 h 58"/>
                  <a:gd name="T46" fmla="*/ 43 w 61"/>
                  <a:gd name="T47" fmla="*/ 7 h 58"/>
                  <a:gd name="T48" fmla="*/ 43 w 61"/>
                  <a:gd name="T49" fmla="*/ 11 h 58"/>
                  <a:gd name="T50" fmla="*/ 40 w 61"/>
                  <a:gd name="T51" fmla="*/ 11 h 58"/>
                  <a:gd name="T52" fmla="*/ 40 w 61"/>
                  <a:gd name="T53" fmla="*/ 14 h 58"/>
                  <a:gd name="T54" fmla="*/ 40 w 61"/>
                  <a:gd name="T55" fmla="*/ 18 h 58"/>
                  <a:gd name="T56" fmla="*/ 43 w 61"/>
                  <a:gd name="T57" fmla="*/ 18 h 58"/>
                  <a:gd name="T58" fmla="*/ 47 w 61"/>
                  <a:gd name="T59" fmla="*/ 22 h 58"/>
                  <a:gd name="T60" fmla="*/ 50 w 61"/>
                  <a:gd name="T61" fmla="*/ 25 h 58"/>
                  <a:gd name="T62" fmla="*/ 50 w 61"/>
                  <a:gd name="T63" fmla="*/ 29 h 58"/>
                  <a:gd name="T64" fmla="*/ 50 w 61"/>
                  <a:gd name="T65" fmla="*/ 29 h 58"/>
                  <a:gd name="T66" fmla="*/ 47 w 61"/>
                  <a:gd name="T67" fmla="*/ 29 h 58"/>
                  <a:gd name="T68" fmla="*/ 47 w 61"/>
                  <a:gd name="T69" fmla="*/ 32 h 58"/>
                  <a:gd name="T70" fmla="*/ 50 w 61"/>
                  <a:gd name="T71" fmla="*/ 36 h 58"/>
                  <a:gd name="T72" fmla="*/ 57 w 61"/>
                  <a:gd name="T73" fmla="*/ 40 h 58"/>
                  <a:gd name="T74" fmla="*/ 57 w 61"/>
                  <a:gd name="T75" fmla="*/ 40 h 58"/>
                  <a:gd name="T76" fmla="*/ 61 w 61"/>
                  <a:gd name="T77" fmla="*/ 40 h 58"/>
                  <a:gd name="T78" fmla="*/ 61 w 61"/>
                  <a:gd name="T79" fmla="*/ 43 h 58"/>
                  <a:gd name="T80" fmla="*/ 61 w 61"/>
                  <a:gd name="T81" fmla="*/ 47 h 58"/>
                  <a:gd name="T82" fmla="*/ 61 w 61"/>
                  <a:gd name="T83" fmla="*/ 47 h 58"/>
                  <a:gd name="T84" fmla="*/ 61 w 61"/>
                  <a:gd name="T85" fmla="*/ 50 h 58"/>
                  <a:gd name="T86" fmla="*/ 57 w 61"/>
                  <a:gd name="T87" fmla="*/ 50 h 58"/>
                  <a:gd name="T88" fmla="*/ 61 w 61"/>
                  <a:gd name="T89" fmla="*/ 54 h 58"/>
                  <a:gd name="T90" fmla="*/ 61 w 61"/>
                  <a:gd name="T91" fmla="*/ 54 h 58"/>
                  <a:gd name="T92" fmla="*/ 61 w 61"/>
                  <a:gd name="T93" fmla="*/ 58 h 58"/>
                  <a:gd name="T94" fmla="*/ 61 w 61"/>
                  <a:gd name="T95" fmla="*/ 58 h 58"/>
                  <a:gd name="T96" fmla="*/ 54 w 61"/>
                  <a:gd name="T97" fmla="*/ 58 h 58"/>
                  <a:gd name="T98" fmla="*/ 54 w 61"/>
                  <a:gd name="T99" fmla="*/ 58 h 58"/>
                  <a:gd name="T100" fmla="*/ 50 w 61"/>
                  <a:gd name="T101" fmla="*/ 50 h 58"/>
                  <a:gd name="T102" fmla="*/ 50 w 61"/>
                  <a:gd name="T103" fmla="*/ 47 h 58"/>
                  <a:gd name="T104" fmla="*/ 47 w 61"/>
                  <a:gd name="T105" fmla="*/ 43 h 58"/>
                  <a:gd name="T106" fmla="*/ 47 w 61"/>
                  <a:gd name="T107" fmla="*/ 43 h 58"/>
                  <a:gd name="T108" fmla="*/ 43 w 61"/>
                  <a:gd name="T109" fmla="*/ 40 h 58"/>
                  <a:gd name="T110" fmla="*/ 43 w 61"/>
                  <a:gd name="T111" fmla="*/ 43 h 58"/>
                  <a:gd name="T112" fmla="*/ 40 w 61"/>
                  <a:gd name="T113" fmla="*/ 43 h 58"/>
                  <a:gd name="T114" fmla="*/ 36 w 61"/>
                  <a:gd name="T115" fmla="*/ 40 h 58"/>
                  <a:gd name="T116" fmla="*/ 36 w 61"/>
                  <a:gd name="T117" fmla="*/ 40 h 58"/>
                  <a:gd name="T118" fmla="*/ 32 w 61"/>
                  <a:gd name="T119" fmla="*/ 36 h 58"/>
                  <a:gd name="T120" fmla="*/ 29 w 61"/>
                  <a:gd name="T121" fmla="*/ 4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 h="58">
                    <a:moveTo>
                      <a:pt x="29" y="40"/>
                    </a:moveTo>
                    <a:lnTo>
                      <a:pt x="25" y="36"/>
                    </a:lnTo>
                    <a:lnTo>
                      <a:pt x="22" y="32"/>
                    </a:lnTo>
                    <a:lnTo>
                      <a:pt x="22" y="32"/>
                    </a:lnTo>
                    <a:lnTo>
                      <a:pt x="18" y="29"/>
                    </a:lnTo>
                    <a:lnTo>
                      <a:pt x="15" y="25"/>
                    </a:lnTo>
                    <a:lnTo>
                      <a:pt x="11" y="25"/>
                    </a:lnTo>
                    <a:lnTo>
                      <a:pt x="7" y="22"/>
                    </a:lnTo>
                    <a:lnTo>
                      <a:pt x="4" y="18"/>
                    </a:lnTo>
                    <a:lnTo>
                      <a:pt x="4" y="11"/>
                    </a:lnTo>
                    <a:lnTo>
                      <a:pt x="0" y="7"/>
                    </a:lnTo>
                    <a:lnTo>
                      <a:pt x="0" y="4"/>
                    </a:lnTo>
                    <a:lnTo>
                      <a:pt x="7" y="4"/>
                    </a:lnTo>
                    <a:lnTo>
                      <a:pt x="11" y="0"/>
                    </a:lnTo>
                    <a:lnTo>
                      <a:pt x="15" y="0"/>
                    </a:lnTo>
                    <a:lnTo>
                      <a:pt x="18" y="0"/>
                    </a:lnTo>
                    <a:lnTo>
                      <a:pt x="25" y="0"/>
                    </a:lnTo>
                    <a:lnTo>
                      <a:pt x="29" y="0"/>
                    </a:lnTo>
                    <a:lnTo>
                      <a:pt x="32" y="0"/>
                    </a:lnTo>
                    <a:lnTo>
                      <a:pt x="32" y="0"/>
                    </a:lnTo>
                    <a:lnTo>
                      <a:pt x="32" y="0"/>
                    </a:lnTo>
                    <a:lnTo>
                      <a:pt x="36" y="7"/>
                    </a:lnTo>
                    <a:lnTo>
                      <a:pt x="40" y="7"/>
                    </a:lnTo>
                    <a:lnTo>
                      <a:pt x="43" y="7"/>
                    </a:lnTo>
                    <a:lnTo>
                      <a:pt x="43" y="11"/>
                    </a:lnTo>
                    <a:lnTo>
                      <a:pt x="40" y="11"/>
                    </a:lnTo>
                    <a:lnTo>
                      <a:pt x="40" y="14"/>
                    </a:lnTo>
                    <a:lnTo>
                      <a:pt x="40" y="18"/>
                    </a:lnTo>
                    <a:lnTo>
                      <a:pt x="43" y="18"/>
                    </a:lnTo>
                    <a:lnTo>
                      <a:pt x="47" y="22"/>
                    </a:lnTo>
                    <a:lnTo>
                      <a:pt x="50" y="25"/>
                    </a:lnTo>
                    <a:lnTo>
                      <a:pt x="50" y="29"/>
                    </a:lnTo>
                    <a:lnTo>
                      <a:pt x="50" y="29"/>
                    </a:lnTo>
                    <a:lnTo>
                      <a:pt x="47" y="29"/>
                    </a:lnTo>
                    <a:lnTo>
                      <a:pt x="47" y="32"/>
                    </a:lnTo>
                    <a:lnTo>
                      <a:pt x="50" y="36"/>
                    </a:lnTo>
                    <a:lnTo>
                      <a:pt x="57" y="40"/>
                    </a:lnTo>
                    <a:lnTo>
                      <a:pt x="57" y="40"/>
                    </a:lnTo>
                    <a:lnTo>
                      <a:pt x="61" y="40"/>
                    </a:lnTo>
                    <a:lnTo>
                      <a:pt x="61" y="43"/>
                    </a:lnTo>
                    <a:lnTo>
                      <a:pt x="61" y="47"/>
                    </a:lnTo>
                    <a:lnTo>
                      <a:pt x="61" y="47"/>
                    </a:lnTo>
                    <a:lnTo>
                      <a:pt x="61" y="50"/>
                    </a:lnTo>
                    <a:lnTo>
                      <a:pt x="57" y="50"/>
                    </a:lnTo>
                    <a:lnTo>
                      <a:pt x="61" y="54"/>
                    </a:lnTo>
                    <a:lnTo>
                      <a:pt x="61" y="54"/>
                    </a:lnTo>
                    <a:lnTo>
                      <a:pt x="61" y="58"/>
                    </a:lnTo>
                    <a:lnTo>
                      <a:pt x="61" y="58"/>
                    </a:lnTo>
                    <a:lnTo>
                      <a:pt x="54" y="58"/>
                    </a:lnTo>
                    <a:lnTo>
                      <a:pt x="54" y="58"/>
                    </a:lnTo>
                    <a:lnTo>
                      <a:pt x="50" y="50"/>
                    </a:lnTo>
                    <a:lnTo>
                      <a:pt x="50" y="47"/>
                    </a:lnTo>
                    <a:lnTo>
                      <a:pt x="47" y="43"/>
                    </a:lnTo>
                    <a:lnTo>
                      <a:pt x="47" y="43"/>
                    </a:lnTo>
                    <a:lnTo>
                      <a:pt x="43" y="40"/>
                    </a:lnTo>
                    <a:lnTo>
                      <a:pt x="43" y="43"/>
                    </a:lnTo>
                    <a:lnTo>
                      <a:pt x="40" y="43"/>
                    </a:lnTo>
                    <a:lnTo>
                      <a:pt x="36" y="40"/>
                    </a:lnTo>
                    <a:lnTo>
                      <a:pt x="36" y="40"/>
                    </a:lnTo>
                    <a:lnTo>
                      <a:pt x="32" y="36"/>
                    </a:lnTo>
                    <a:lnTo>
                      <a:pt x="29" y="4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10" name="Freeform 1136">
                <a:extLst>
                  <a:ext uri="{FF2B5EF4-FFF2-40B4-BE49-F238E27FC236}">
                    <a16:creationId xmlns:a16="http://schemas.microsoft.com/office/drawing/2014/main" id="{401D7DB2-E93C-4857-A668-12E34F12C1C9}"/>
                  </a:ext>
                </a:extLst>
              </p:cNvPr>
              <p:cNvSpPr>
                <a:spLocks/>
              </p:cNvSpPr>
              <p:nvPr/>
            </p:nvSpPr>
            <p:spPr bwMode="auto">
              <a:xfrm>
                <a:off x="3382" y="2140"/>
                <a:ext cx="168" cy="147"/>
              </a:xfrm>
              <a:custGeom>
                <a:avLst/>
                <a:gdLst>
                  <a:gd name="T0" fmla="*/ 71 w 168"/>
                  <a:gd name="T1" fmla="*/ 140 h 147"/>
                  <a:gd name="T2" fmla="*/ 53 w 168"/>
                  <a:gd name="T3" fmla="*/ 140 h 147"/>
                  <a:gd name="T4" fmla="*/ 32 w 168"/>
                  <a:gd name="T5" fmla="*/ 140 h 147"/>
                  <a:gd name="T6" fmla="*/ 14 w 168"/>
                  <a:gd name="T7" fmla="*/ 140 h 147"/>
                  <a:gd name="T8" fmla="*/ 3 w 168"/>
                  <a:gd name="T9" fmla="*/ 140 h 147"/>
                  <a:gd name="T10" fmla="*/ 3 w 168"/>
                  <a:gd name="T11" fmla="*/ 140 h 147"/>
                  <a:gd name="T12" fmla="*/ 0 w 168"/>
                  <a:gd name="T13" fmla="*/ 144 h 147"/>
                  <a:gd name="T14" fmla="*/ 0 w 168"/>
                  <a:gd name="T15" fmla="*/ 144 h 147"/>
                  <a:gd name="T16" fmla="*/ 0 w 168"/>
                  <a:gd name="T17" fmla="*/ 144 h 147"/>
                  <a:gd name="T18" fmla="*/ 0 w 168"/>
                  <a:gd name="T19" fmla="*/ 147 h 147"/>
                  <a:gd name="T20" fmla="*/ 0 w 168"/>
                  <a:gd name="T21" fmla="*/ 144 h 147"/>
                  <a:gd name="T22" fmla="*/ 0 w 168"/>
                  <a:gd name="T23" fmla="*/ 129 h 147"/>
                  <a:gd name="T24" fmla="*/ 3 w 168"/>
                  <a:gd name="T25" fmla="*/ 122 h 147"/>
                  <a:gd name="T26" fmla="*/ 7 w 168"/>
                  <a:gd name="T27" fmla="*/ 119 h 147"/>
                  <a:gd name="T28" fmla="*/ 14 w 168"/>
                  <a:gd name="T29" fmla="*/ 108 h 147"/>
                  <a:gd name="T30" fmla="*/ 17 w 168"/>
                  <a:gd name="T31" fmla="*/ 104 h 147"/>
                  <a:gd name="T32" fmla="*/ 14 w 168"/>
                  <a:gd name="T33" fmla="*/ 101 h 147"/>
                  <a:gd name="T34" fmla="*/ 21 w 168"/>
                  <a:gd name="T35" fmla="*/ 90 h 147"/>
                  <a:gd name="T36" fmla="*/ 25 w 168"/>
                  <a:gd name="T37" fmla="*/ 86 h 147"/>
                  <a:gd name="T38" fmla="*/ 25 w 168"/>
                  <a:gd name="T39" fmla="*/ 83 h 147"/>
                  <a:gd name="T40" fmla="*/ 25 w 168"/>
                  <a:gd name="T41" fmla="*/ 83 h 147"/>
                  <a:gd name="T42" fmla="*/ 39 w 168"/>
                  <a:gd name="T43" fmla="*/ 68 h 147"/>
                  <a:gd name="T44" fmla="*/ 43 w 168"/>
                  <a:gd name="T45" fmla="*/ 61 h 147"/>
                  <a:gd name="T46" fmla="*/ 43 w 168"/>
                  <a:gd name="T47" fmla="*/ 54 h 147"/>
                  <a:gd name="T48" fmla="*/ 46 w 168"/>
                  <a:gd name="T49" fmla="*/ 47 h 147"/>
                  <a:gd name="T50" fmla="*/ 50 w 168"/>
                  <a:gd name="T51" fmla="*/ 36 h 147"/>
                  <a:gd name="T52" fmla="*/ 57 w 168"/>
                  <a:gd name="T53" fmla="*/ 29 h 147"/>
                  <a:gd name="T54" fmla="*/ 64 w 168"/>
                  <a:gd name="T55" fmla="*/ 25 h 147"/>
                  <a:gd name="T56" fmla="*/ 68 w 168"/>
                  <a:gd name="T57" fmla="*/ 22 h 147"/>
                  <a:gd name="T58" fmla="*/ 71 w 168"/>
                  <a:gd name="T59" fmla="*/ 15 h 147"/>
                  <a:gd name="T60" fmla="*/ 71 w 168"/>
                  <a:gd name="T61" fmla="*/ 15 h 147"/>
                  <a:gd name="T62" fmla="*/ 75 w 168"/>
                  <a:gd name="T63" fmla="*/ 11 h 147"/>
                  <a:gd name="T64" fmla="*/ 78 w 168"/>
                  <a:gd name="T65" fmla="*/ 4 h 147"/>
                  <a:gd name="T66" fmla="*/ 78 w 168"/>
                  <a:gd name="T67" fmla="*/ 0 h 147"/>
                  <a:gd name="T68" fmla="*/ 82 w 168"/>
                  <a:gd name="T69" fmla="*/ 0 h 147"/>
                  <a:gd name="T70" fmla="*/ 96 w 168"/>
                  <a:gd name="T71" fmla="*/ 0 h 147"/>
                  <a:gd name="T72" fmla="*/ 107 w 168"/>
                  <a:gd name="T73" fmla="*/ 0 h 147"/>
                  <a:gd name="T74" fmla="*/ 125 w 168"/>
                  <a:gd name="T75" fmla="*/ 0 h 147"/>
                  <a:gd name="T76" fmla="*/ 139 w 168"/>
                  <a:gd name="T77" fmla="*/ 0 h 147"/>
                  <a:gd name="T78" fmla="*/ 154 w 168"/>
                  <a:gd name="T79" fmla="*/ 0 h 147"/>
                  <a:gd name="T80" fmla="*/ 168 w 168"/>
                  <a:gd name="T81" fmla="*/ 0 h 147"/>
                  <a:gd name="T82" fmla="*/ 168 w 168"/>
                  <a:gd name="T83" fmla="*/ 15 h 147"/>
                  <a:gd name="T84" fmla="*/ 168 w 168"/>
                  <a:gd name="T85" fmla="*/ 40 h 147"/>
                  <a:gd name="T86" fmla="*/ 150 w 168"/>
                  <a:gd name="T87" fmla="*/ 40 h 147"/>
                  <a:gd name="T88" fmla="*/ 128 w 168"/>
                  <a:gd name="T89" fmla="*/ 40 h 147"/>
                  <a:gd name="T90" fmla="*/ 111 w 168"/>
                  <a:gd name="T91" fmla="*/ 40 h 147"/>
                  <a:gd name="T92" fmla="*/ 103 w 168"/>
                  <a:gd name="T93" fmla="*/ 40 h 147"/>
                  <a:gd name="T94" fmla="*/ 103 w 168"/>
                  <a:gd name="T95" fmla="*/ 61 h 147"/>
                  <a:gd name="T96" fmla="*/ 103 w 168"/>
                  <a:gd name="T97" fmla="*/ 79 h 147"/>
                  <a:gd name="T98" fmla="*/ 103 w 168"/>
                  <a:gd name="T99" fmla="*/ 94 h 147"/>
                  <a:gd name="T100" fmla="*/ 96 w 168"/>
                  <a:gd name="T101" fmla="*/ 97 h 147"/>
                  <a:gd name="T102" fmla="*/ 89 w 168"/>
                  <a:gd name="T103" fmla="*/ 97 h 147"/>
                  <a:gd name="T104" fmla="*/ 82 w 168"/>
                  <a:gd name="T105" fmla="*/ 97 h 147"/>
                  <a:gd name="T106" fmla="*/ 82 w 168"/>
                  <a:gd name="T107" fmla="*/ 101 h 147"/>
                  <a:gd name="T108" fmla="*/ 78 w 168"/>
                  <a:gd name="T109" fmla="*/ 101 h 147"/>
                  <a:gd name="T110" fmla="*/ 78 w 168"/>
                  <a:gd name="T111" fmla="*/ 104 h 147"/>
                  <a:gd name="T112" fmla="*/ 78 w 168"/>
                  <a:gd name="T113" fmla="*/ 108 h 147"/>
                  <a:gd name="T114" fmla="*/ 78 w 168"/>
                  <a:gd name="T115" fmla="*/ 119 h 147"/>
                  <a:gd name="T116" fmla="*/ 78 w 168"/>
                  <a:gd name="T117" fmla="*/ 126 h 147"/>
                  <a:gd name="T118" fmla="*/ 78 w 168"/>
                  <a:gd name="T119" fmla="*/ 133 h 147"/>
                  <a:gd name="T120" fmla="*/ 82 w 168"/>
                  <a:gd name="T121" fmla="*/ 140 h 147"/>
                  <a:gd name="T122" fmla="*/ 71 w 168"/>
                  <a:gd name="T123" fmla="*/ 14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8" h="147">
                    <a:moveTo>
                      <a:pt x="71" y="140"/>
                    </a:moveTo>
                    <a:lnTo>
                      <a:pt x="53" y="140"/>
                    </a:lnTo>
                    <a:lnTo>
                      <a:pt x="32" y="140"/>
                    </a:lnTo>
                    <a:lnTo>
                      <a:pt x="14" y="140"/>
                    </a:lnTo>
                    <a:lnTo>
                      <a:pt x="3" y="140"/>
                    </a:lnTo>
                    <a:lnTo>
                      <a:pt x="3" y="140"/>
                    </a:lnTo>
                    <a:lnTo>
                      <a:pt x="0" y="144"/>
                    </a:lnTo>
                    <a:lnTo>
                      <a:pt x="0" y="144"/>
                    </a:lnTo>
                    <a:lnTo>
                      <a:pt x="0" y="144"/>
                    </a:lnTo>
                    <a:lnTo>
                      <a:pt x="0" y="147"/>
                    </a:lnTo>
                    <a:lnTo>
                      <a:pt x="0" y="144"/>
                    </a:lnTo>
                    <a:lnTo>
                      <a:pt x="0" y="129"/>
                    </a:lnTo>
                    <a:lnTo>
                      <a:pt x="3" y="122"/>
                    </a:lnTo>
                    <a:lnTo>
                      <a:pt x="7" y="119"/>
                    </a:lnTo>
                    <a:lnTo>
                      <a:pt x="14" y="108"/>
                    </a:lnTo>
                    <a:lnTo>
                      <a:pt x="17" y="104"/>
                    </a:lnTo>
                    <a:lnTo>
                      <a:pt x="14" y="101"/>
                    </a:lnTo>
                    <a:lnTo>
                      <a:pt x="21" y="90"/>
                    </a:lnTo>
                    <a:lnTo>
                      <a:pt x="25" y="86"/>
                    </a:lnTo>
                    <a:lnTo>
                      <a:pt x="25" y="83"/>
                    </a:lnTo>
                    <a:lnTo>
                      <a:pt x="25" y="83"/>
                    </a:lnTo>
                    <a:lnTo>
                      <a:pt x="39" y="68"/>
                    </a:lnTo>
                    <a:lnTo>
                      <a:pt x="43" y="61"/>
                    </a:lnTo>
                    <a:lnTo>
                      <a:pt x="43" y="54"/>
                    </a:lnTo>
                    <a:lnTo>
                      <a:pt x="46" y="47"/>
                    </a:lnTo>
                    <a:lnTo>
                      <a:pt x="50" y="36"/>
                    </a:lnTo>
                    <a:lnTo>
                      <a:pt x="57" y="29"/>
                    </a:lnTo>
                    <a:lnTo>
                      <a:pt x="64" y="25"/>
                    </a:lnTo>
                    <a:lnTo>
                      <a:pt x="68" y="22"/>
                    </a:lnTo>
                    <a:lnTo>
                      <a:pt x="71" y="15"/>
                    </a:lnTo>
                    <a:lnTo>
                      <a:pt x="71" y="15"/>
                    </a:lnTo>
                    <a:lnTo>
                      <a:pt x="75" y="11"/>
                    </a:lnTo>
                    <a:lnTo>
                      <a:pt x="78" y="4"/>
                    </a:lnTo>
                    <a:lnTo>
                      <a:pt x="78" y="0"/>
                    </a:lnTo>
                    <a:lnTo>
                      <a:pt x="82" y="0"/>
                    </a:lnTo>
                    <a:lnTo>
                      <a:pt x="96" y="0"/>
                    </a:lnTo>
                    <a:lnTo>
                      <a:pt x="107" y="0"/>
                    </a:lnTo>
                    <a:lnTo>
                      <a:pt x="125" y="0"/>
                    </a:lnTo>
                    <a:lnTo>
                      <a:pt x="139" y="0"/>
                    </a:lnTo>
                    <a:lnTo>
                      <a:pt x="154" y="0"/>
                    </a:lnTo>
                    <a:lnTo>
                      <a:pt x="168" y="0"/>
                    </a:lnTo>
                    <a:lnTo>
                      <a:pt x="168" y="15"/>
                    </a:lnTo>
                    <a:lnTo>
                      <a:pt x="168" y="40"/>
                    </a:lnTo>
                    <a:lnTo>
                      <a:pt x="150" y="40"/>
                    </a:lnTo>
                    <a:lnTo>
                      <a:pt x="128" y="40"/>
                    </a:lnTo>
                    <a:lnTo>
                      <a:pt x="111" y="40"/>
                    </a:lnTo>
                    <a:lnTo>
                      <a:pt x="103" y="40"/>
                    </a:lnTo>
                    <a:lnTo>
                      <a:pt x="103" y="61"/>
                    </a:lnTo>
                    <a:lnTo>
                      <a:pt x="103" y="79"/>
                    </a:lnTo>
                    <a:lnTo>
                      <a:pt x="103" y="94"/>
                    </a:lnTo>
                    <a:lnTo>
                      <a:pt x="96" y="97"/>
                    </a:lnTo>
                    <a:lnTo>
                      <a:pt x="89" y="97"/>
                    </a:lnTo>
                    <a:lnTo>
                      <a:pt x="82" y="97"/>
                    </a:lnTo>
                    <a:lnTo>
                      <a:pt x="82" y="101"/>
                    </a:lnTo>
                    <a:lnTo>
                      <a:pt x="78" y="101"/>
                    </a:lnTo>
                    <a:lnTo>
                      <a:pt x="78" y="104"/>
                    </a:lnTo>
                    <a:lnTo>
                      <a:pt x="78" y="108"/>
                    </a:lnTo>
                    <a:lnTo>
                      <a:pt x="78" y="119"/>
                    </a:lnTo>
                    <a:lnTo>
                      <a:pt x="78" y="126"/>
                    </a:lnTo>
                    <a:lnTo>
                      <a:pt x="78" y="133"/>
                    </a:lnTo>
                    <a:lnTo>
                      <a:pt x="82" y="140"/>
                    </a:lnTo>
                    <a:lnTo>
                      <a:pt x="71" y="14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11" name="Freeform 1137">
                <a:extLst>
                  <a:ext uri="{FF2B5EF4-FFF2-40B4-BE49-F238E27FC236}">
                    <a16:creationId xmlns:a16="http://schemas.microsoft.com/office/drawing/2014/main" id="{70DB44F5-EE4B-46A2-8AFD-EFE3ED6D0114}"/>
                  </a:ext>
                </a:extLst>
              </p:cNvPr>
              <p:cNvSpPr>
                <a:spLocks/>
              </p:cNvSpPr>
              <p:nvPr/>
            </p:nvSpPr>
            <p:spPr bwMode="auto">
              <a:xfrm>
                <a:off x="3382" y="2140"/>
                <a:ext cx="168" cy="147"/>
              </a:xfrm>
              <a:custGeom>
                <a:avLst/>
                <a:gdLst>
                  <a:gd name="T0" fmla="*/ 71 w 168"/>
                  <a:gd name="T1" fmla="*/ 140 h 147"/>
                  <a:gd name="T2" fmla="*/ 53 w 168"/>
                  <a:gd name="T3" fmla="*/ 140 h 147"/>
                  <a:gd name="T4" fmla="*/ 32 w 168"/>
                  <a:gd name="T5" fmla="*/ 140 h 147"/>
                  <a:gd name="T6" fmla="*/ 14 w 168"/>
                  <a:gd name="T7" fmla="*/ 140 h 147"/>
                  <a:gd name="T8" fmla="*/ 3 w 168"/>
                  <a:gd name="T9" fmla="*/ 140 h 147"/>
                  <a:gd name="T10" fmla="*/ 3 w 168"/>
                  <a:gd name="T11" fmla="*/ 140 h 147"/>
                  <a:gd name="T12" fmla="*/ 0 w 168"/>
                  <a:gd name="T13" fmla="*/ 144 h 147"/>
                  <a:gd name="T14" fmla="*/ 0 w 168"/>
                  <a:gd name="T15" fmla="*/ 144 h 147"/>
                  <a:gd name="T16" fmla="*/ 0 w 168"/>
                  <a:gd name="T17" fmla="*/ 144 h 147"/>
                  <a:gd name="T18" fmla="*/ 0 w 168"/>
                  <a:gd name="T19" fmla="*/ 147 h 147"/>
                  <a:gd name="T20" fmla="*/ 0 w 168"/>
                  <a:gd name="T21" fmla="*/ 144 h 147"/>
                  <a:gd name="T22" fmla="*/ 0 w 168"/>
                  <a:gd name="T23" fmla="*/ 129 h 147"/>
                  <a:gd name="T24" fmla="*/ 3 w 168"/>
                  <a:gd name="T25" fmla="*/ 122 h 147"/>
                  <a:gd name="T26" fmla="*/ 7 w 168"/>
                  <a:gd name="T27" fmla="*/ 119 h 147"/>
                  <a:gd name="T28" fmla="*/ 14 w 168"/>
                  <a:gd name="T29" fmla="*/ 108 h 147"/>
                  <a:gd name="T30" fmla="*/ 17 w 168"/>
                  <a:gd name="T31" fmla="*/ 104 h 147"/>
                  <a:gd name="T32" fmla="*/ 14 w 168"/>
                  <a:gd name="T33" fmla="*/ 101 h 147"/>
                  <a:gd name="T34" fmla="*/ 21 w 168"/>
                  <a:gd name="T35" fmla="*/ 90 h 147"/>
                  <a:gd name="T36" fmla="*/ 25 w 168"/>
                  <a:gd name="T37" fmla="*/ 86 h 147"/>
                  <a:gd name="T38" fmla="*/ 25 w 168"/>
                  <a:gd name="T39" fmla="*/ 83 h 147"/>
                  <a:gd name="T40" fmla="*/ 25 w 168"/>
                  <a:gd name="T41" fmla="*/ 83 h 147"/>
                  <a:gd name="T42" fmla="*/ 39 w 168"/>
                  <a:gd name="T43" fmla="*/ 68 h 147"/>
                  <a:gd name="T44" fmla="*/ 43 w 168"/>
                  <a:gd name="T45" fmla="*/ 61 h 147"/>
                  <a:gd name="T46" fmla="*/ 43 w 168"/>
                  <a:gd name="T47" fmla="*/ 54 h 147"/>
                  <a:gd name="T48" fmla="*/ 46 w 168"/>
                  <a:gd name="T49" fmla="*/ 47 h 147"/>
                  <a:gd name="T50" fmla="*/ 50 w 168"/>
                  <a:gd name="T51" fmla="*/ 36 h 147"/>
                  <a:gd name="T52" fmla="*/ 57 w 168"/>
                  <a:gd name="T53" fmla="*/ 29 h 147"/>
                  <a:gd name="T54" fmla="*/ 64 w 168"/>
                  <a:gd name="T55" fmla="*/ 25 h 147"/>
                  <a:gd name="T56" fmla="*/ 68 w 168"/>
                  <a:gd name="T57" fmla="*/ 22 h 147"/>
                  <a:gd name="T58" fmla="*/ 71 w 168"/>
                  <a:gd name="T59" fmla="*/ 15 h 147"/>
                  <a:gd name="T60" fmla="*/ 71 w 168"/>
                  <a:gd name="T61" fmla="*/ 15 h 147"/>
                  <a:gd name="T62" fmla="*/ 75 w 168"/>
                  <a:gd name="T63" fmla="*/ 11 h 147"/>
                  <a:gd name="T64" fmla="*/ 78 w 168"/>
                  <a:gd name="T65" fmla="*/ 4 h 147"/>
                  <a:gd name="T66" fmla="*/ 78 w 168"/>
                  <a:gd name="T67" fmla="*/ 0 h 147"/>
                  <a:gd name="T68" fmla="*/ 82 w 168"/>
                  <a:gd name="T69" fmla="*/ 0 h 147"/>
                  <a:gd name="T70" fmla="*/ 96 w 168"/>
                  <a:gd name="T71" fmla="*/ 0 h 147"/>
                  <a:gd name="T72" fmla="*/ 107 w 168"/>
                  <a:gd name="T73" fmla="*/ 0 h 147"/>
                  <a:gd name="T74" fmla="*/ 125 w 168"/>
                  <a:gd name="T75" fmla="*/ 0 h 147"/>
                  <a:gd name="T76" fmla="*/ 139 w 168"/>
                  <a:gd name="T77" fmla="*/ 0 h 147"/>
                  <a:gd name="T78" fmla="*/ 154 w 168"/>
                  <a:gd name="T79" fmla="*/ 0 h 147"/>
                  <a:gd name="T80" fmla="*/ 168 w 168"/>
                  <a:gd name="T81" fmla="*/ 0 h 147"/>
                  <a:gd name="T82" fmla="*/ 168 w 168"/>
                  <a:gd name="T83" fmla="*/ 15 h 147"/>
                  <a:gd name="T84" fmla="*/ 168 w 168"/>
                  <a:gd name="T85" fmla="*/ 40 h 147"/>
                  <a:gd name="T86" fmla="*/ 150 w 168"/>
                  <a:gd name="T87" fmla="*/ 40 h 147"/>
                  <a:gd name="T88" fmla="*/ 128 w 168"/>
                  <a:gd name="T89" fmla="*/ 40 h 147"/>
                  <a:gd name="T90" fmla="*/ 111 w 168"/>
                  <a:gd name="T91" fmla="*/ 40 h 147"/>
                  <a:gd name="T92" fmla="*/ 103 w 168"/>
                  <a:gd name="T93" fmla="*/ 40 h 147"/>
                  <a:gd name="T94" fmla="*/ 103 w 168"/>
                  <a:gd name="T95" fmla="*/ 61 h 147"/>
                  <a:gd name="T96" fmla="*/ 103 w 168"/>
                  <a:gd name="T97" fmla="*/ 79 h 147"/>
                  <a:gd name="T98" fmla="*/ 103 w 168"/>
                  <a:gd name="T99" fmla="*/ 94 h 147"/>
                  <a:gd name="T100" fmla="*/ 96 w 168"/>
                  <a:gd name="T101" fmla="*/ 97 h 147"/>
                  <a:gd name="T102" fmla="*/ 89 w 168"/>
                  <a:gd name="T103" fmla="*/ 97 h 147"/>
                  <a:gd name="T104" fmla="*/ 82 w 168"/>
                  <a:gd name="T105" fmla="*/ 97 h 147"/>
                  <a:gd name="T106" fmla="*/ 82 w 168"/>
                  <a:gd name="T107" fmla="*/ 101 h 147"/>
                  <a:gd name="T108" fmla="*/ 78 w 168"/>
                  <a:gd name="T109" fmla="*/ 101 h 147"/>
                  <a:gd name="T110" fmla="*/ 78 w 168"/>
                  <a:gd name="T111" fmla="*/ 104 h 147"/>
                  <a:gd name="T112" fmla="*/ 78 w 168"/>
                  <a:gd name="T113" fmla="*/ 108 h 147"/>
                  <a:gd name="T114" fmla="*/ 78 w 168"/>
                  <a:gd name="T115" fmla="*/ 119 h 147"/>
                  <a:gd name="T116" fmla="*/ 78 w 168"/>
                  <a:gd name="T117" fmla="*/ 126 h 147"/>
                  <a:gd name="T118" fmla="*/ 78 w 168"/>
                  <a:gd name="T119" fmla="*/ 133 h 147"/>
                  <a:gd name="T120" fmla="*/ 82 w 168"/>
                  <a:gd name="T121" fmla="*/ 140 h 147"/>
                  <a:gd name="T122" fmla="*/ 71 w 168"/>
                  <a:gd name="T123" fmla="*/ 14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8" h="147">
                    <a:moveTo>
                      <a:pt x="71" y="140"/>
                    </a:moveTo>
                    <a:lnTo>
                      <a:pt x="53" y="140"/>
                    </a:lnTo>
                    <a:lnTo>
                      <a:pt x="32" y="140"/>
                    </a:lnTo>
                    <a:lnTo>
                      <a:pt x="14" y="140"/>
                    </a:lnTo>
                    <a:lnTo>
                      <a:pt x="3" y="140"/>
                    </a:lnTo>
                    <a:lnTo>
                      <a:pt x="3" y="140"/>
                    </a:lnTo>
                    <a:lnTo>
                      <a:pt x="0" y="144"/>
                    </a:lnTo>
                    <a:lnTo>
                      <a:pt x="0" y="144"/>
                    </a:lnTo>
                    <a:lnTo>
                      <a:pt x="0" y="144"/>
                    </a:lnTo>
                    <a:lnTo>
                      <a:pt x="0" y="147"/>
                    </a:lnTo>
                    <a:lnTo>
                      <a:pt x="0" y="144"/>
                    </a:lnTo>
                    <a:lnTo>
                      <a:pt x="0" y="129"/>
                    </a:lnTo>
                    <a:lnTo>
                      <a:pt x="3" y="122"/>
                    </a:lnTo>
                    <a:lnTo>
                      <a:pt x="7" y="119"/>
                    </a:lnTo>
                    <a:lnTo>
                      <a:pt x="14" y="108"/>
                    </a:lnTo>
                    <a:lnTo>
                      <a:pt x="17" y="104"/>
                    </a:lnTo>
                    <a:lnTo>
                      <a:pt x="14" y="101"/>
                    </a:lnTo>
                    <a:lnTo>
                      <a:pt x="21" y="90"/>
                    </a:lnTo>
                    <a:lnTo>
                      <a:pt x="25" y="86"/>
                    </a:lnTo>
                    <a:lnTo>
                      <a:pt x="25" y="83"/>
                    </a:lnTo>
                    <a:lnTo>
                      <a:pt x="25" y="83"/>
                    </a:lnTo>
                    <a:lnTo>
                      <a:pt x="39" y="68"/>
                    </a:lnTo>
                    <a:lnTo>
                      <a:pt x="43" y="61"/>
                    </a:lnTo>
                    <a:lnTo>
                      <a:pt x="43" y="54"/>
                    </a:lnTo>
                    <a:lnTo>
                      <a:pt x="46" y="47"/>
                    </a:lnTo>
                    <a:lnTo>
                      <a:pt x="50" y="36"/>
                    </a:lnTo>
                    <a:lnTo>
                      <a:pt x="57" y="29"/>
                    </a:lnTo>
                    <a:lnTo>
                      <a:pt x="64" y="25"/>
                    </a:lnTo>
                    <a:lnTo>
                      <a:pt x="68" y="22"/>
                    </a:lnTo>
                    <a:lnTo>
                      <a:pt x="71" y="15"/>
                    </a:lnTo>
                    <a:lnTo>
                      <a:pt x="71" y="15"/>
                    </a:lnTo>
                    <a:lnTo>
                      <a:pt x="75" y="11"/>
                    </a:lnTo>
                    <a:lnTo>
                      <a:pt x="78" y="4"/>
                    </a:lnTo>
                    <a:lnTo>
                      <a:pt x="78" y="0"/>
                    </a:lnTo>
                    <a:lnTo>
                      <a:pt x="82" y="0"/>
                    </a:lnTo>
                    <a:lnTo>
                      <a:pt x="96" y="0"/>
                    </a:lnTo>
                    <a:lnTo>
                      <a:pt x="107" y="0"/>
                    </a:lnTo>
                    <a:lnTo>
                      <a:pt x="125" y="0"/>
                    </a:lnTo>
                    <a:lnTo>
                      <a:pt x="139" y="0"/>
                    </a:lnTo>
                    <a:lnTo>
                      <a:pt x="154" y="0"/>
                    </a:lnTo>
                    <a:lnTo>
                      <a:pt x="168" y="0"/>
                    </a:lnTo>
                    <a:lnTo>
                      <a:pt x="168" y="15"/>
                    </a:lnTo>
                    <a:lnTo>
                      <a:pt x="168" y="40"/>
                    </a:lnTo>
                    <a:lnTo>
                      <a:pt x="150" y="40"/>
                    </a:lnTo>
                    <a:lnTo>
                      <a:pt x="128" y="40"/>
                    </a:lnTo>
                    <a:lnTo>
                      <a:pt x="111" y="40"/>
                    </a:lnTo>
                    <a:lnTo>
                      <a:pt x="103" y="40"/>
                    </a:lnTo>
                    <a:lnTo>
                      <a:pt x="103" y="61"/>
                    </a:lnTo>
                    <a:lnTo>
                      <a:pt x="103" y="79"/>
                    </a:lnTo>
                    <a:lnTo>
                      <a:pt x="103" y="94"/>
                    </a:lnTo>
                    <a:lnTo>
                      <a:pt x="96" y="97"/>
                    </a:lnTo>
                    <a:lnTo>
                      <a:pt x="89" y="97"/>
                    </a:lnTo>
                    <a:lnTo>
                      <a:pt x="82" y="97"/>
                    </a:lnTo>
                    <a:lnTo>
                      <a:pt x="82" y="101"/>
                    </a:lnTo>
                    <a:lnTo>
                      <a:pt x="78" y="101"/>
                    </a:lnTo>
                    <a:lnTo>
                      <a:pt x="78" y="104"/>
                    </a:lnTo>
                    <a:lnTo>
                      <a:pt x="78" y="108"/>
                    </a:lnTo>
                    <a:lnTo>
                      <a:pt x="78" y="119"/>
                    </a:lnTo>
                    <a:lnTo>
                      <a:pt x="78" y="126"/>
                    </a:lnTo>
                    <a:lnTo>
                      <a:pt x="78" y="133"/>
                    </a:lnTo>
                    <a:lnTo>
                      <a:pt x="82" y="140"/>
                    </a:lnTo>
                    <a:lnTo>
                      <a:pt x="71" y="14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12" name="Freeform 1138">
                <a:extLst>
                  <a:ext uri="{FF2B5EF4-FFF2-40B4-BE49-F238E27FC236}">
                    <a16:creationId xmlns:a16="http://schemas.microsoft.com/office/drawing/2014/main" id="{4377099B-2FE9-42E8-8C85-FA070C03C055}"/>
                  </a:ext>
                </a:extLst>
              </p:cNvPr>
              <p:cNvSpPr>
                <a:spLocks/>
              </p:cNvSpPr>
              <p:nvPr/>
            </p:nvSpPr>
            <p:spPr bwMode="auto">
              <a:xfrm>
                <a:off x="3940" y="2004"/>
                <a:ext cx="4" cy="4"/>
              </a:xfrm>
              <a:custGeom>
                <a:avLst/>
                <a:gdLst>
                  <a:gd name="T0" fmla="*/ 4 w 4"/>
                  <a:gd name="T1" fmla="*/ 0 h 4"/>
                  <a:gd name="T2" fmla="*/ 4 w 4"/>
                  <a:gd name="T3" fmla="*/ 0 h 4"/>
                  <a:gd name="T4" fmla="*/ 4 w 4"/>
                  <a:gd name="T5" fmla="*/ 0 h 4"/>
                  <a:gd name="T6" fmla="*/ 4 w 4"/>
                  <a:gd name="T7" fmla="*/ 4 h 4"/>
                  <a:gd name="T8" fmla="*/ 0 w 4"/>
                  <a:gd name="T9" fmla="*/ 4 h 4"/>
                  <a:gd name="T10" fmla="*/ 0 w 4"/>
                  <a:gd name="T11" fmla="*/ 0 h 4"/>
                  <a:gd name="T12" fmla="*/ 4 w 4"/>
                  <a:gd name="T13" fmla="*/ 0 h 4"/>
                  <a:gd name="T14" fmla="*/ 4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0"/>
                    </a:moveTo>
                    <a:lnTo>
                      <a:pt x="4" y="0"/>
                    </a:lnTo>
                    <a:lnTo>
                      <a:pt x="4" y="0"/>
                    </a:lnTo>
                    <a:lnTo>
                      <a:pt x="4" y="4"/>
                    </a:lnTo>
                    <a:lnTo>
                      <a:pt x="0" y="4"/>
                    </a:lnTo>
                    <a:lnTo>
                      <a:pt x="0" y="0"/>
                    </a:lnTo>
                    <a:lnTo>
                      <a:pt x="4"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13" name="Freeform 1139">
                <a:extLst>
                  <a:ext uri="{FF2B5EF4-FFF2-40B4-BE49-F238E27FC236}">
                    <a16:creationId xmlns:a16="http://schemas.microsoft.com/office/drawing/2014/main" id="{88412BE2-25C8-4077-ACAC-C3E4A033BAF1}"/>
                  </a:ext>
                </a:extLst>
              </p:cNvPr>
              <p:cNvSpPr>
                <a:spLocks/>
              </p:cNvSpPr>
              <p:nvPr/>
            </p:nvSpPr>
            <p:spPr bwMode="auto">
              <a:xfrm>
                <a:off x="3940" y="2004"/>
                <a:ext cx="4" cy="4"/>
              </a:xfrm>
              <a:custGeom>
                <a:avLst/>
                <a:gdLst>
                  <a:gd name="T0" fmla="*/ 4 w 4"/>
                  <a:gd name="T1" fmla="*/ 0 h 4"/>
                  <a:gd name="T2" fmla="*/ 4 w 4"/>
                  <a:gd name="T3" fmla="*/ 0 h 4"/>
                  <a:gd name="T4" fmla="*/ 4 w 4"/>
                  <a:gd name="T5" fmla="*/ 0 h 4"/>
                  <a:gd name="T6" fmla="*/ 4 w 4"/>
                  <a:gd name="T7" fmla="*/ 4 h 4"/>
                  <a:gd name="T8" fmla="*/ 0 w 4"/>
                  <a:gd name="T9" fmla="*/ 4 h 4"/>
                  <a:gd name="T10" fmla="*/ 0 w 4"/>
                  <a:gd name="T11" fmla="*/ 0 h 4"/>
                  <a:gd name="T12" fmla="*/ 4 w 4"/>
                  <a:gd name="T13" fmla="*/ 0 h 4"/>
                  <a:gd name="T14" fmla="*/ 4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0"/>
                    </a:moveTo>
                    <a:lnTo>
                      <a:pt x="4" y="0"/>
                    </a:lnTo>
                    <a:lnTo>
                      <a:pt x="4" y="0"/>
                    </a:lnTo>
                    <a:lnTo>
                      <a:pt x="4" y="4"/>
                    </a:lnTo>
                    <a:lnTo>
                      <a:pt x="0" y="4"/>
                    </a:lnTo>
                    <a:lnTo>
                      <a:pt x="0" y="0"/>
                    </a:lnTo>
                    <a:lnTo>
                      <a:pt x="4"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14" name="Freeform 1140">
                <a:extLst>
                  <a:ext uri="{FF2B5EF4-FFF2-40B4-BE49-F238E27FC236}">
                    <a16:creationId xmlns:a16="http://schemas.microsoft.com/office/drawing/2014/main" id="{55F8EDD5-CF9B-450B-AE0D-F273403F979A}"/>
                  </a:ext>
                </a:extLst>
              </p:cNvPr>
              <p:cNvSpPr>
                <a:spLocks/>
              </p:cNvSpPr>
              <p:nvPr/>
            </p:nvSpPr>
            <p:spPr bwMode="auto">
              <a:xfrm>
                <a:off x="3876" y="1925"/>
                <a:ext cx="79" cy="158"/>
              </a:xfrm>
              <a:custGeom>
                <a:avLst/>
                <a:gdLst>
                  <a:gd name="T0" fmla="*/ 46 w 79"/>
                  <a:gd name="T1" fmla="*/ 158 h 158"/>
                  <a:gd name="T2" fmla="*/ 54 w 79"/>
                  <a:gd name="T3" fmla="*/ 154 h 158"/>
                  <a:gd name="T4" fmla="*/ 54 w 79"/>
                  <a:gd name="T5" fmla="*/ 147 h 158"/>
                  <a:gd name="T6" fmla="*/ 54 w 79"/>
                  <a:gd name="T7" fmla="*/ 133 h 158"/>
                  <a:gd name="T8" fmla="*/ 61 w 79"/>
                  <a:gd name="T9" fmla="*/ 129 h 158"/>
                  <a:gd name="T10" fmla="*/ 64 w 79"/>
                  <a:gd name="T11" fmla="*/ 122 h 158"/>
                  <a:gd name="T12" fmla="*/ 79 w 79"/>
                  <a:gd name="T13" fmla="*/ 111 h 158"/>
                  <a:gd name="T14" fmla="*/ 79 w 79"/>
                  <a:gd name="T15" fmla="*/ 97 h 158"/>
                  <a:gd name="T16" fmla="*/ 79 w 79"/>
                  <a:gd name="T17" fmla="*/ 93 h 158"/>
                  <a:gd name="T18" fmla="*/ 75 w 79"/>
                  <a:gd name="T19" fmla="*/ 93 h 158"/>
                  <a:gd name="T20" fmla="*/ 71 w 79"/>
                  <a:gd name="T21" fmla="*/ 93 h 158"/>
                  <a:gd name="T22" fmla="*/ 68 w 79"/>
                  <a:gd name="T23" fmla="*/ 86 h 158"/>
                  <a:gd name="T24" fmla="*/ 64 w 79"/>
                  <a:gd name="T25" fmla="*/ 86 h 158"/>
                  <a:gd name="T26" fmla="*/ 61 w 79"/>
                  <a:gd name="T27" fmla="*/ 83 h 158"/>
                  <a:gd name="T28" fmla="*/ 57 w 79"/>
                  <a:gd name="T29" fmla="*/ 83 h 158"/>
                  <a:gd name="T30" fmla="*/ 50 w 79"/>
                  <a:gd name="T31" fmla="*/ 75 h 158"/>
                  <a:gd name="T32" fmla="*/ 54 w 79"/>
                  <a:gd name="T33" fmla="*/ 75 h 158"/>
                  <a:gd name="T34" fmla="*/ 57 w 79"/>
                  <a:gd name="T35" fmla="*/ 68 h 158"/>
                  <a:gd name="T36" fmla="*/ 61 w 79"/>
                  <a:gd name="T37" fmla="*/ 65 h 158"/>
                  <a:gd name="T38" fmla="*/ 68 w 79"/>
                  <a:gd name="T39" fmla="*/ 61 h 158"/>
                  <a:gd name="T40" fmla="*/ 71 w 79"/>
                  <a:gd name="T41" fmla="*/ 54 h 158"/>
                  <a:gd name="T42" fmla="*/ 75 w 79"/>
                  <a:gd name="T43" fmla="*/ 43 h 158"/>
                  <a:gd name="T44" fmla="*/ 71 w 79"/>
                  <a:gd name="T45" fmla="*/ 36 h 158"/>
                  <a:gd name="T46" fmla="*/ 64 w 79"/>
                  <a:gd name="T47" fmla="*/ 32 h 158"/>
                  <a:gd name="T48" fmla="*/ 64 w 79"/>
                  <a:gd name="T49" fmla="*/ 25 h 158"/>
                  <a:gd name="T50" fmla="*/ 68 w 79"/>
                  <a:gd name="T51" fmla="*/ 18 h 158"/>
                  <a:gd name="T52" fmla="*/ 75 w 79"/>
                  <a:gd name="T53" fmla="*/ 11 h 158"/>
                  <a:gd name="T54" fmla="*/ 71 w 79"/>
                  <a:gd name="T55" fmla="*/ 4 h 158"/>
                  <a:gd name="T56" fmla="*/ 68 w 79"/>
                  <a:gd name="T57" fmla="*/ 11 h 158"/>
                  <a:gd name="T58" fmla="*/ 61 w 79"/>
                  <a:gd name="T59" fmla="*/ 11 h 158"/>
                  <a:gd name="T60" fmla="*/ 61 w 79"/>
                  <a:gd name="T61" fmla="*/ 7 h 158"/>
                  <a:gd name="T62" fmla="*/ 57 w 79"/>
                  <a:gd name="T63" fmla="*/ 0 h 158"/>
                  <a:gd name="T64" fmla="*/ 50 w 79"/>
                  <a:gd name="T65" fmla="*/ 0 h 158"/>
                  <a:gd name="T66" fmla="*/ 43 w 79"/>
                  <a:gd name="T67" fmla="*/ 0 h 158"/>
                  <a:gd name="T68" fmla="*/ 32 w 79"/>
                  <a:gd name="T69" fmla="*/ 4 h 158"/>
                  <a:gd name="T70" fmla="*/ 29 w 79"/>
                  <a:gd name="T71" fmla="*/ 7 h 158"/>
                  <a:gd name="T72" fmla="*/ 25 w 79"/>
                  <a:gd name="T73" fmla="*/ 11 h 158"/>
                  <a:gd name="T74" fmla="*/ 21 w 79"/>
                  <a:gd name="T75" fmla="*/ 11 h 158"/>
                  <a:gd name="T76" fmla="*/ 18 w 79"/>
                  <a:gd name="T77" fmla="*/ 18 h 158"/>
                  <a:gd name="T78" fmla="*/ 21 w 79"/>
                  <a:gd name="T79" fmla="*/ 18 h 158"/>
                  <a:gd name="T80" fmla="*/ 18 w 79"/>
                  <a:gd name="T81" fmla="*/ 32 h 158"/>
                  <a:gd name="T82" fmla="*/ 18 w 79"/>
                  <a:gd name="T83" fmla="*/ 43 h 158"/>
                  <a:gd name="T84" fmla="*/ 21 w 79"/>
                  <a:gd name="T85" fmla="*/ 50 h 158"/>
                  <a:gd name="T86" fmla="*/ 18 w 79"/>
                  <a:gd name="T87" fmla="*/ 61 h 158"/>
                  <a:gd name="T88" fmla="*/ 11 w 79"/>
                  <a:gd name="T89" fmla="*/ 72 h 158"/>
                  <a:gd name="T90" fmla="*/ 3 w 79"/>
                  <a:gd name="T91" fmla="*/ 72 h 158"/>
                  <a:gd name="T92" fmla="*/ 0 w 79"/>
                  <a:gd name="T93" fmla="*/ 75 h 158"/>
                  <a:gd name="T94" fmla="*/ 0 w 79"/>
                  <a:gd name="T95" fmla="*/ 79 h 158"/>
                  <a:gd name="T96" fmla="*/ 3 w 79"/>
                  <a:gd name="T97" fmla="*/ 93 h 158"/>
                  <a:gd name="T98" fmla="*/ 14 w 79"/>
                  <a:gd name="T99" fmla="*/ 97 h 158"/>
                  <a:gd name="T100" fmla="*/ 14 w 79"/>
                  <a:gd name="T101" fmla="*/ 111 h 158"/>
                  <a:gd name="T102" fmla="*/ 32 w 79"/>
                  <a:gd name="T103" fmla="*/ 118 h 158"/>
                  <a:gd name="T104" fmla="*/ 32 w 79"/>
                  <a:gd name="T105" fmla="*/ 118 h 158"/>
                  <a:gd name="T106" fmla="*/ 39 w 79"/>
                  <a:gd name="T10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 h="158">
                    <a:moveTo>
                      <a:pt x="39" y="158"/>
                    </a:moveTo>
                    <a:lnTo>
                      <a:pt x="46" y="158"/>
                    </a:lnTo>
                    <a:lnTo>
                      <a:pt x="50" y="158"/>
                    </a:lnTo>
                    <a:lnTo>
                      <a:pt x="54" y="154"/>
                    </a:lnTo>
                    <a:lnTo>
                      <a:pt x="54" y="151"/>
                    </a:lnTo>
                    <a:lnTo>
                      <a:pt x="54" y="147"/>
                    </a:lnTo>
                    <a:lnTo>
                      <a:pt x="54" y="136"/>
                    </a:lnTo>
                    <a:lnTo>
                      <a:pt x="54" y="133"/>
                    </a:lnTo>
                    <a:lnTo>
                      <a:pt x="54" y="129"/>
                    </a:lnTo>
                    <a:lnTo>
                      <a:pt x="61" y="129"/>
                    </a:lnTo>
                    <a:lnTo>
                      <a:pt x="64" y="126"/>
                    </a:lnTo>
                    <a:lnTo>
                      <a:pt x="64" y="122"/>
                    </a:lnTo>
                    <a:lnTo>
                      <a:pt x="75" y="115"/>
                    </a:lnTo>
                    <a:lnTo>
                      <a:pt x="79" y="111"/>
                    </a:lnTo>
                    <a:lnTo>
                      <a:pt x="79" y="108"/>
                    </a:lnTo>
                    <a:lnTo>
                      <a:pt x="79" y="97"/>
                    </a:lnTo>
                    <a:lnTo>
                      <a:pt x="79" y="97"/>
                    </a:lnTo>
                    <a:lnTo>
                      <a:pt x="79" y="93"/>
                    </a:lnTo>
                    <a:lnTo>
                      <a:pt x="75" y="93"/>
                    </a:lnTo>
                    <a:lnTo>
                      <a:pt x="75" y="93"/>
                    </a:lnTo>
                    <a:lnTo>
                      <a:pt x="71" y="93"/>
                    </a:lnTo>
                    <a:lnTo>
                      <a:pt x="71" y="93"/>
                    </a:lnTo>
                    <a:lnTo>
                      <a:pt x="71" y="86"/>
                    </a:lnTo>
                    <a:lnTo>
                      <a:pt x="68" y="86"/>
                    </a:lnTo>
                    <a:lnTo>
                      <a:pt x="64" y="86"/>
                    </a:lnTo>
                    <a:lnTo>
                      <a:pt x="64" y="86"/>
                    </a:lnTo>
                    <a:lnTo>
                      <a:pt x="61" y="83"/>
                    </a:lnTo>
                    <a:lnTo>
                      <a:pt x="61" y="83"/>
                    </a:lnTo>
                    <a:lnTo>
                      <a:pt x="57" y="83"/>
                    </a:lnTo>
                    <a:lnTo>
                      <a:pt x="57" y="83"/>
                    </a:lnTo>
                    <a:lnTo>
                      <a:pt x="50" y="83"/>
                    </a:lnTo>
                    <a:lnTo>
                      <a:pt x="50" y="75"/>
                    </a:lnTo>
                    <a:lnTo>
                      <a:pt x="50" y="72"/>
                    </a:lnTo>
                    <a:lnTo>
                      <a:pt x="54" y="75"/>
                    </a:lnTo>
                    <a:lnTo>
                      <a:pt x="54" y="72"/>
                    </a:lnTo>
                    <a:lnTo>
                      <a:pt x="57" y="68"/>
                    </a:lnTo>
                    <a:lnTo>
                      <a:pt x="57" y="68"/>
                    </a:lnTo>
                    <a:lnTo>
                      <a:pt x="61" y="65"/>
                    </a:lnTo>
                    <a:lnTo>
                      <a:pt x="64" y="65"/>
                    </a:lnTo>
                    <a:lnTo>
                      <a:pt x="68" y="61"/>
                    </a:lnTo>
                    <a:lnTo>
                      <a:pt x="71" y="57"/>
                    </a:lnTo>
                    <a:lnTo>
                      <a:pt x="71" y="54"/>
                    </a:lnTo>
                    <a:lnTo>
                      <a:pt x="75" y="47"/>
                    </a:lnTo>
                    <a:lnTo>
                      <a:pt x="75" y="43"/>
                    </a:lnTo>
                    <a:lnTo>
                      <a:pt x="75" y="39"/>
                    </a:lnTo>
                    <a:lnTo>
                      <a:pt x="71" y="36"/>
                    </a:lnTo>
                    <a:lnTo>
                      <a:pt x="71" y="32"/>
                    </a:lnTo>
                    <a:lnTo>
                      <a:pt x="64" y="32"/>
                    </a:lnTo>
                    <a:lnTo>
                      <a:pt x="64" y="32"/>
                    </a:lnTo>
                    <a:lnTo>
                      <a:pt x="64" y="25"/>
                    </a:lnTo>
                    <a:lnTo>
                      <a:pt x="64" y="22"/>
                    </a:lnTo>
                    <a:lnTo>
                      <a:pt x="68" y="18"/>
                    </a:lnTo>
                    <a:lnTo>
                      <a:pt x="71" y="18"/>
                    </a:lnTo>
                    <a:lnTo>
                      <a:pt x="75" y="11"/>
                    </a:lnTo>
                    <a:lnTo>
                      <a:pt x="75" y="4"/>
                    </a:lnTo>
                    <a:lnTo>
                      <a:pt x="71" y="4"/>
                    </a:lnTo>
                    <a:lnTo>
                      <a:pt x="68" y="7"/>
                    </a:lnTo>
                    <a:lnTo>
                      <a:pt x="68" y="11"/>
                    </a:lnTo>
                    <a:lnTo>
                      <a:pt x="64" y="11"/>
                    </a:lnTo>
                    <a:lnTo>
                      <a:pt x="61" y="11"/>
                    </a:lnTo>
                    <a:lnTo>
                      <a:pt x="57" y="11"/>
                    </a:lnTo>
                    <a:lnTo>
                      <a:pt x="61" y="7"/>
                    </a:lnTo>
                    <a:lnTo>
                      <a:pt x="57" y="4"/>
                    </a:lnTo>
                    <a:lnTo>
                      <a:pt x="57" y="0"/>
                    </a:lnTo>
                    <a:lnTo>
                      <a:pt x="57" y="0"/>
                    </a:lnTo>
                    <a:lnTo>
                      <a:pt x="50" y="0"/>
                    </a:lnTo>
                    <a:lnTo>
                      <a:pt x="46" y="0"/>
                    </a:lnTo>
                    <a:lnTo>
                      <a:pt x="43" y="0"/>
                    </a:lnTo>
                    <a:lnTo>
                      <a:pt x="36" y="0"/>
                    </a:lnTo>
                    <a:lnTo>
                      <a:pt x="32" y="4"/>
                    </a:lnTo>
                    <a:lnTo>
                      <a:pt x="29" y="4"/>
                    </a:lnTo>
                    <a:lnTo>
                      <a:pt x="29" y="7"/>
                    </a:lnTo>
                    <a:lnTo>
                      <a:pt x="25" y="7"/>
                    </a:lnTo>
                    <a:lnTo>
                      <a:pt x="25" y="11"/>
                    </a:lnTo>
                    <a:lnTo>
                      <a:pt x="25" y="11"/>
                    </a:lnTo>
                    <a:lnTo>
                      <a:pt x="21" y="11"/>
                    </a:lnTo>
                    <a:lnTo>
                      <a:pt x="18" y="14"/>
                    </a:lnTo>
                    <a:lnTo>
                      <a:pt x="18" y="18"/>
                    </a:lnTo>
                    <a:lnTo>
                      <a:pt x="21" y="18"/>
                    </a:lnTo>
                    <a:lnTo>
                      <a:pt x="21" y="18"/>
                    </a:lnTo>
                    <a:lnTo>
                      <a:pt x="18" y="29"/>
                    </a:lnTo>
                    <a:lnTo>
                      <a:pt x="18" y="32"/>
                    </a:lnTo>
                    <a:lnTo>
                      <a:pt x="18" y="36"/>
                    </a:lnTo>
                    <a:lnTo>
                      <a:pt x="18" y="43"/>
                    </a:lnTo>
                    <a:lnTo>
                      <a:pt x="21" y="47"/>
                    </a:lnTo>
                    <a:lnTo>
                      <a:pt x="21" y="50"/>
                    </a:lnTo>
                    <a:lnTo>
                      <a:pt x="18" y="57"/>
                    </a:lnTo>
                    <a:lnTo>
                      <a:pt x="18" y="61"/>
                    </a:lnTo>
                    <a:lnTo>
                      <a:pt x="11" y="68"/>
                    </a:lnTo>
                    <a:lnTo>
                      <a:pt x="11" y="72"/>
                    </a:lnTo>
                    <a:lnTo>
                      <a:pt x="7" y="72"/>
                    </a:lnTo>
                    <a:lnTo>
                      <a:pt x="3" y="72"/>
                    </a:lnTo>
                    <a:lnTo>
                      <a:pt x="3" y="75"/>
                    </a:lnTo>
                    <a:lnTo>
                      <a:pt x="0" y="75"/>
                    </a:lnTo>
                    <a:lnTo>
                      <a:pt x="0" y="75"/>
                    </a:lnTo>
                    <a:lnTo>
                      <a:pt x="0" y="79"/>
                    </a:lnTo>
                    <a:lnTo>
                      <a:pt x="3" y="83"/>
                    </a:lnTo>
                    <a:lnTo>
                      <a:pt x="3" y="93"/>
                    </a:lnTo>
                    <a:lnTo>
                      <a:pt x="11" y="93"/>
                    </a:lnTo>
                    <a:lnTo>
                      <a:pt x="14" y="97"/>
                    </a:lnTo>
                    <a:lnTo>
                      <a:pt x="14" y="104"/>
                    </a:lnTo>
                    <a:lnTo>
                      <a:pt x="14" y="111"/>
                    </a:lnTo>
                    <a:lnTo>
                      <a:pt x="21" y="115"/>
                    </a:lnTo>
                    <a:lnTo>
                      <a:pt x="32" y="118"/>
                    </a:lnTo>
                    <a:lnTo>
                      <a:pt x="32" y="118"/>
                    </a:lnTo>
                    <a:lnTo>
                      <a:pt x="32" y="118"/>
                    </a:lnTo>
                    <a:lnTo>
                      <a:pt x="39" y="144"/>
                    </a:lnTo>
                    <a:lnTo>
                      <a:pt x="39" y="158"/>
                    </a:lnTo>
                    <a:lnTo>
                      <a:pt x="39" y="15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15" name="Freeform 1141">
                <a:extLst>
                  <a:ext uri="{FF2B5EF4-FFF2-40B4-BE49-F238E27FC236}">
                    <a16:creationId xmlns:a16="http://schemas.microsoft.com/office/drawing/2014/main" id="{0E0E8FA2-F463-45E8-B3DA-F1E9CBEC6EEC}"/>
                  </a:ext>
                </a:extLst>
              </p:cNvPr>
              <p:cNvSpPr>
                <a:spLocks/>
              </p:cNvSpPr>
              <p:nvPr/>
            </p:nvSpPr>
            <p:spPr bwMode="auto">
              <a:xfrm>
                <a:off x="3876" y="1925"/>
                <a:ext cx="79" cy="158"/>
              </a:xfrm>
              <a:custGeom>
                <a:avLst/>
                <a:gdLst>
                  <a:gd name="T0" fmla="*/ 46 w 79"/>
                  <a:gd name="T1" fmla="*/ 158 h 158"/>
                  <a:gd name="T2" fmla="*/ 54 w 79"/>
                  <a:gd name="T3" fmla="*/ 154 h 158"/>
                  <a:gd name="T4" fmla="*/ 54 w 79"/>
                  <a:gd name="T5" fmla="*/ 147 h 158"/>
                  <a:gd name="T6" fmla="*/ 54 w 79"/>
                  <a:gd name="T7" fmla="*/ 133 h 158"/>
                  <a:gd name="T8" fmla="*/ 61 w 79"/>
                  <a:gd name="T9" fmla="*/ 129 h 158"/>
                  <a:gd name="T10" fmla="*/ 64 w 79"/>
                  <a:gd name="T11" fmla="*/ 122 h 158"/>
                  <a:gd name="T12" fmla="*/ 79 w 79"/>
                  <a:gd name="T13" fmla="*/ 111 h 158"/>
                  <a:gd name="T14" fmla="*/ 79 w 79"/>
                  <a:gd name="T15" fmla="*/ 97 h 158"/>
                  <a:gd name="T16" fmla="*/ 79 w 79"/>
                  <a:gd name="T17" fmla="*/ 93 h 158"/>
                  <a:gd name="T18" fmla="*/ 75 w 79"/>
                  <a:gd name="T19" fmla="*/ 93 h 158"/>
                  <a:gd name="T20" fmla="*/ 71 w 79"/>
                  <a:gd name="T21" fmla="*/ 93 h 158"/>
                  <a:gd name="T22" fmla="*/ 68 w 79"/>
                  <a:gd name="T23" fmla="*/ 86 h 158"/>
                  <a:gd name="T24" fmla="*/ 64 w 79"/>
                  <a:gd name="T25" fmla="*/ 86 h 158"/>
                  <a:gd name="T26" fmla="*/ 61 w 79"/>
                  <a:gd name="T27" fmla="*/ 83 h 158"/>
                  <a:gd name="T28" fmla="*/ 57 w 79"/>
                  <a:gd name="T29" fmla="*/ 83 h 158"/>
                  <a:gd name="T30" fmla="*/ 50 w 79"/>
                  <a:gd name="T31" fmla="*/ 75 h 158"/>
                  <a:gd name="T32" fmla="*/ 54 w 79"/>
                  <a:gd name="T33" fmla="*/ 75 h 158"/>
                  <a:gd name="T34" fmla="*/ 57 w 79"/>
                  <a:gd name="T35" fmla="*/ 68 h 158"/>
                  <a:gd name="T36" fmla="*/ 61 w 79"/>
                  <a:gd name="T37" fmla="*/ 65 h 158"/>
                  <a:gd name="T38" fmla="*/ 68 w 79"/>
                  <a:gd name="T39" fmla="*/ 61 h 158"/>
                  <a:gd name="T40" fmla="*/ 71 w 79"/>
                  <a:gd name="T41" fmla="*/ 54 h 158"/>
                  <a:gd name="T42" fmla="*/ 75 w 79"/>
                  <a:gd name="T43" fmla="*/ 43 h 158"/>
                  <a:gd name="T44" fmla="*/ 71 w 79"/>
                  <a:gd name="T45" fmla="*/ 36 h 158"/>
                  <a:gd name="T46" fmla="*/ 64 w 79"/>
                  <a:gd name="T47" fmla="*/ 32 h 158"/>
                  <a:gd name="T48" fmla="*/ 64 w 79"/>
                  <a:gd name="T49" fmla="*/ 25 h 158"/>
                  <a:gd name="T50" fmla="*/ 68 w 79"/>
                  <a:gd name="T51" fmla="*/ 18 h 158"/>
                  <a:gd name="T52" fmla="*/ 75 w 79"/>
                  <a:gd name="T53" fmla="*/ 11 h 158"/>
                  <a:gd name="T54" fmla="*/ 71 w 79"/>
                  <a:gd name="T55" fmla="*/ 4 h 158"/>
                  <a:gd name="T56" fmla="*/ 68 w 79"/>
                  <a:gd name="T57" fmla="*/ 11 h 158"/>
                  <a:gd name="T58" fmla="*/ 61 w 79"/>
                  <a:gd name="T59" fmla="*/ 11 h 158"/>
                  <a:gd name="T60" fmla="*/ 61 w 79"/>
                  <a:gd name="T61" fmla="*/ 7 h 158"/>
                  <a:gd name="T62" fmla="*/ 57 w 79"/>
                  <a:gd name="T63" fmla="*/ 0 h 158"/>
                  <a:gd name="T64" fmla="*/ 50 w 79"/>
                  <a:gd name="T65" fmla="*/ 0 h 158"/>
                  <a:gd name="T66" fmla="*/ 43 w 79"/>
                  <a:gd name="T67" fmla="*/ 0 h 158"/>
                  <a:gd name="T68" fmla="*/ 32 w 79"/>
                  <a:gd name="T69" fmla="*/ 4 h 158"/>
                  <a:gd name="T70" fmla="*/ 29 w 79"/>
                  <a:gd name="T71" fmla="*/ 7 h 158"/>
                  <a:gd name="T72" fmla="*/ 25 w 79"/>
                  <a:gd name="T73" fmla="*/ 11 h 158"/>
                  <a:gd name="T74" fmla="*/ 21 w 79"/>
                  <a:gd name="T75" fmla="*/ 11 h 158"/>
                  <a:gd name="T76" fmla="*/ 18 w 79"/>
                  <a:gd name="T77" fmla="*/ 18 h 158"/>
                  <a:gd name="T78" fmla="*/ 21 w 79"/>
                  <a:gd name="T79" fmla="*/ 18 h 158"/>
                  <a:gd name="T80" fmla="*/ 18 w 79"/>
                  <a:gd name="T81" fmla="*/ 32 h 158"/>
                  <a:gd name="T82" fmla="*/ 18 w 79"/>
                  <a:gd name="T83" fmla="*/ 43 h 158"/>
                  <a:gd name="T84" fmla="*/ 21 w 79"/>
                  <a:gd name="T85" fmla="*/ 50 h 158"/>
                  <a:gd name="T86" fmla="*/ 18 w 79"/>
                  <a:gd name="T87" fmla="*/ 61 h 158"/>
                  <a:gd name="T88" fmla="*/ 11 w 79"/>
                  <a:gd name="T89" fmla="*/ 72 h 158"/>
                  <a:gd name="T90" fmla="*/ 3 w 79"/>
                  <a:gd name="T91" fmla="*/ 72 h 158"/>
                  <a:gd name="T92" fmla="*/ 0 w 79"/>
                  <a:gd name="T93" fmla="*/ 75 h 158"/>
                  <a:gd name="T94" fmla="*/ 0 w 79"/>
                  <a:gd name="T95" fmla="*/ 79 h 158"/>
                  <a:gd name="T96" fmla="*/ 3 w 79"/>
                  <a:gd name="T97" fmla="*/ 93 h 158"/>
                  <a:gd name="T98" fmla="*/ 14 w 79"/>
                  <a:gd name="T99" fmla="*/ 97 h 158"/>
                  <a:gd name="T100" fmla="*/ 14 w 79"/>
                  <a:gd name="T101" fmla="*/ 111 h 158"/>
                  <a:gd name="T102" fmla="*/ 32 w 79"/>
                  <a:gd name="T103" fmla="*/ 118 h 158"/>
                  <a:gd name="T104" fmla="*/ 32 w 79"/>
                  <a:gd name="T105" fmla="*/ 118 h 158"/>
                  <a:gd name="T106" fmla="*/ 39 w 79"/>
                  <a:gd name="T10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 h="158">
                    <a:moveTo>
                      <a:pt x="39" y="158"/>
                    </a:moveTo>
                    <a:lnTo>
                      <a:pt x="46" y="158"/>
                    </a:lnTo>
                    <a:lnTo>
                      <a:pt x="50" y="158"/>
                    </a:lnTo>
                    <a:lnTo>
                      <a:pt x="54" y="154"/>
                    </a:lnTo>
                    <a:lnTo>
                      <a:pt x="54" y="151"/>
                    </a:lnTo>
                    <a:lnTo>
                      <a:pt x="54" y="147"/>
                    </a:lnTo>
                    <a:lnTo>
                      <a:pt x="54" y="136"/>
                    </a:lnTo>
                    <a:lnTo>
                      <a:pt x="54" y="133"/>
                    </a:lnTo>
                    <a:lnTo>
                      <a:pt x="54" y="129"/>
                    </a:lnTo>
                    <a:lnTo>
                      <a:pt x="61" y="129"/>
                    </a:lnTo>
                    <a:lnTo>
                      <a:pt x="64" y="126"/>
                    </a:lnTo>
                    <a:lnTo>
                      <a:pt x="64" y="122"/>
                    </a:lnTo>
                    <a:lnTo>
                      <a:pt x="75" y="115"/>
                    </a:lnTo>
                    <a:lnTo>
                      <a:pt x="79" y="111"/>
                    </a:lnTo>
                    <a:lnTo>
                      <a:pt x="79" y="108"/>
                    </a:lnTo>
                    <a:lnTo>
                      <a:pt x="79" y="97"/>
                    </a:lnTo>
                    <a:lnTo>
                      <a:pt x="79" y="97"/>
                    </a:lnTo>
                    <a:lnTo>
                      <a:pt x="79" y="93"/>
                    </a:lnTo>
                    <a:lnTo>
                      <a:pt x="75" y="93"/>
                    </a:lnTo>
                    <a:lnTo>
                      <a:pt x="75" y="93"/>
                    </a:lnTo>
                    <a:lnTo>
                      <a:pt x="71" y="93"/>
                    </a:lnTo>
                    <a:lnTo>
                      <a:pt x="71" y="93"/>
                    </a:lnTo>
                    <a:lnTo>
                      <a:pt x="71" y="86"/>
                    </a:lnTo>
                    <a:lnTo>
                      <a:pt x="68" y="86"/>
                    </a:lnTo>
                    <a:lnTo>
                      <a:pt x="64" y="86"/>
                    </a:lnTo>
                    <a:lnTo>
                      <a:pt x="64" y="86"/>
                    </a:lnTo>
                    <a:lnTo>
                      <a:pt x="61" y="83"/>
                    </a:lnTo>
                    <a:lnTo>
                      <a:pt x="61" y="83"/>
                    </a:lnTo>
                    <a:lnTo>
                      <a:pt x="57" y="83"/>
                    </a:lnTo>
                    <a:lnTo>
                      <a:pt x="57" y="83"/>
                    </a:lnTo>
                    <a:lnTo>
                      <a:pt x="50" y="83"/>
                    </a:lnTo>
                    <a:lnTo>
                      <a:pt x="50" y="75"/>
                    </a:lnTo>
                    <a:lnTo>
                      <a:pt x="50" y="72"/>
                    </a:lnTo>
                    <a:lnTo>
                      <a:pt x="54" y="75"/>
                    </a:lnTo>
                    <a:lnTo>
                      <a:pt x="54" y="72"/>
                    </a:lnTo>
                    <a:lnTo>
                      <a:pt x="57" y="68"/>
                    </a:lnTo>
                    <a:lnTo>
                      <a:pt x="57" y="68"/>
                    </a:lnTo>
                    <a:lnTo>
                      <a:pt x="61" y="65"/>
                    </a:lnTo>
                    <a:lnTo>
                      <a:pt x="64" y="65"/>
                    </a:lnTo>
                    <a:lnTo>
                      <a:pt x="68" y="61"/>
                    </a:lnTo>
                    <a:lnTo>
                      <a:pt x="71" y="57"/>
                    </a:lnTo>
                    <a:lnTo>
                      <a:pt x="71" y="54"/>
                    </a:lnTo>
                    <a:lnTo>
                      <a:pt x="75" y="47"/>
                    </a:lnTo>
                    <a:lnTo>
                      <a:pt x="75" y="43"/>
                    </a:lnTo>
                    <a:lnTo>
                      <a:pt x="75" y="39"/>
                    </a:lnTo>
                    <a:lnTo>
                      <a:pt x="71" y="36"/>
                    </a:lnTo>
                    <a:lnTo>
                      <a:pt x="71" y="32"/>
                    </a:lnTo>
                    <a:lnTo>
                      <a:pt x="64" y="32"/>
                    </a:lnTo>
                    <a:lnTo>
                      <a:pt x="64" y="32"/>
                    </a:lnTo>
                    <a:lnTo>
                      <a:pt x="64" y="25"/>
                    </a:lnTo>
                    <a:lnTo>
                      <a:pt x="64" y="22"/>
                    </a:lnTo>
                    <a:lnTo>
                      <a:pt x="68" y="18"/>
                    </a:lnTo>
                    <a:lnTo>
                      <a:pt x="71" y="18"/>
                    </a:lnTo>
                    <a:lnTo>
                      <a:pt x="75" y="11"/>
                    </a:lnTo>
                    <a:lnTo>
                      <a:pt x="75" y="4"/>
                    </a:lnTo>
                    <a:lnTo>
                      <a:pt x="71" y="4"/>
                    </a:lnTo>
                    <a:lnTo>
                      <a:pt x="68" y="7"/>
                    </a:lnTo>
                    <a:lnTo>
                      <a:pt x="68" y="11"/>
                    </a:lnTo>
                    <a:lnTo>
                      <a:pt x="64" y="11"/>
                    </a:lnTo>
                    <a:lnTo>
                      <a:pt x="61" y="11"/>
                    </a:lnTo>
                    <a:lnTo>
                      <a:pt x="57" y="11"/>
                    </a:lnTo>
                    <a:lnTo>
                      <a:pt x="61" y="7"/>
                    </a:lnTo>
                    <a:lnTo>
                      <a:pt x="57" y="4"/>
                    </a:lnTo>
                    <a:lnTo>
                      <a:pt x="57" y="0"/>
                    </a:lnTo>
                    <a:lnTo>
                      <a:pt x="57" y="0"/>
                    </a:lnTo>
                    <a:lnTo>
                      <a:pt x="50" y="0"/>
                    </a:lnTo>
                    <a:lnTo>
                      <a:pt x="46" y="0"/>
                    </a:lnTo>
                    <a:lnTo>
                      <a:pt x="43" y="0"/>
                    </a:lnTo>
                    <a:lnTo>
                      <a:pt x="36" y="0"/>
                    </a:lnTo>
                    <a:lnTo>
                      <a:pt x="32" y="4"/>
                    </a:lnTo>
                    <a:lnTo>
                      <a:pt x="29" y="4"/>
                    </a:lnTo>
                    <a:lnTo>
                      <a:pt x="29" y="7"/>
                    </a:lnTo>
                    <a:lnTo>
                      <a:pt x="25" y="7"/>
                    </a:lnTo>
                    <a:lnTo>
                      <a:pt x="25" y="11"/>
                    </a:lnTo>
                    <a:lnTo>
                      <a:pt x="25" y="11"/>
                    </a:lnTo>
                    <a:lnTo>
                      <a:pt x="21" y="11"/>
                    </a:lnTo>
                    <a:lnTo>
                      <a:pt x="18" y="14"/>
                    </a:lnTo>
                    <a:lnTo>
                      <a:pt x="18" y="18"/>
                    </a:lnTo>
                    <a:lnTo>
                      <a:pt x="21" y="18"/>
                    </a:lnTo>
                    <a:lnTo>
                      <a:pt x="21" y="18"/>
                    </a:lnTo>
                    <a:lnTo>
                      <a:pt x="18" y="29"/>
                    </a:lnTo>
                    <a:lnTo>
                      <a:pt x="18" y="32"/>
                    </a:lnTo>
                    <a:lnTo>
                      <a:pt x="18" y="36"/>
                    </a:lnTo>
                    <a:lnTo>
                      <a:pt x="18" y="43"/>
                    </a:lnTo>
                    <a:lnTo>
                      <a:pt x="21" y="47"/>
                    </a:lnTo>
                    <a:lnTo>
                      <a:pt x="21" y="50"/>
                    </a:lnTo>
                    <a:lnTo>
                      <a:pt x="18" y="57"/>
                    </a:lnTo>
                    <a:lnTo>
                      <a:pt x="18" y="61"/>
                    </a:lnTo>
                    <a:lnTo>
                      <a:pt x="11" y="68"/>
                    </a:lnTo>
                    <a:lnTo>
                      <a:pt x="11" y="72"/>
                    </a:lnTo>
                    <a:lnTo>
                      <a:pt x="7" y="72"/>
                    </a:lnTo>
                    <a:lnTo>
                      <a:pt x="3" y="72"/>
                    </a:lnTo>
                    <a:lnTo>
                      <a:pt x="3" y="75"/>
                    </a:lnTo>
                    <a:lnTo>
                      <a:pt x="0" y="75"/>
                    </a:lnTo>
                    <a:lnTo>
                      <a:pt x="0" y="75"/>
                    </a:lnTo>
                    <a:lnTo>
                      <a:pt x="0" y="79"/>
                    </a:lnTo>
                    <a:lnTo>
                      <a:pt x="3" y="83"/>
                    </a:lnTo>
                    <a:lnTo>
                      <a:pt x="3" y="93"/>
                    </a:lnTo>
                    <a:lnTo>
                      <a:pt x="11" y="93"/>
                    </a:lnTo>
                    <a:lnTo>
                      <a:pt x="14" y="97"/>
                    </a:lnTo>
                    <a:lnTo>
                      <a:pt x="14" y="104"/>
                    </a:lnTo>
                    <a:lnTo>
                      <a:pt x="14" y="111"/>
                    </a:lnTo>
                    <a:lnTo>
                      <a:pt x="21" y="115"/>
                    </a:lnTo>
                    <a:lnTo>
                      <a:pt x="32" y="118"/>
                    </a:lnTo>
                    <a:lnTo>
                      <a:pt x="32" y="118"/>
                    </a:lnTo>
                    <a:lnTo>
                      <a:pt x="32" y="118"/>
                    </a:lnTo>
                    <a:lnTo>
                      <a:pt x="39" y="144"/>
                    </a:lnTo>
                    <a:lnTo>
                      <a:pt x="39" y="158"/>
                    </a:lnTo>
                    <a:lnTo>
                      <a:pt x="39" y="15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16" name="Freeform 1142">
                <a:extLst>
                  <a:ext uri="{FF2B5EF4-FFF2-40B4-BE49-F238E27FC236}">
                    <a16:creationId xmlns:a16="http://schemas.microsoft.com/office/drawing/2014/main" id="{3763878C-5E0D-4CCB-A04F-8FC8CC996AF2}"/>
                  </a:ext>
                </a:extLst>
              </p:cNvPr>
              <p:cNvSpPr>
                <a:spLocks/>
              </p:cNvSpPr>
              <p:nvPr/>
            </p:nvSpPr>
            <p:spPr bwMode="auto">
              <a:xfrm>
                <a:off x="4170" y="2244"/>
                <a:ext cx="340" cy="302"/>
              </a:xfrm>
              <a:custGeom>
                <a:avLst/>
                <a:gdLst>
                  <a:gd name="T0" fmla="*/ 326 w 340"/>
                  <a:gd name="T1" fmla="*/ 94 h 302"/>
                  <a:gd name="T2" fmla="*/ 311 w 340"/>
                  <a:gd name="T3" fmla="*/ 40 h 302"/>
                  <a:gd name="T4" fmla="*/ 297 w 340"/>
                  <a:gd name="T5" fmla="*/ 15 h 302"/>
                  <a:gd name="T6" fmla="*/ 261 w 340"/>
                  <a:gd name="T7" fmla="*/ 15 h 302"/>
                  <a:gd name="T8" fmla="*/ 197 w 340"/>
                  <a:gd name="T9" fmla="*/ 18 h 302"/>
                  <a:gd name="T10" fmla="*/ 121 w 340"/>
                  <a:gd name="T11" fmla="*/ 22 h 302"/>
                  <a:gd name="T12" fmla="*/ 46 w 340"/>
                  <a:gd name="T13" fmla="*/ 76 h 302"/>
                  <a:gd name="T14" fmla="*/ 28 w 340"/>
                  <a:gd name="T15" fmla="*/ 155 h 302"/>
                  <a:gd name="T16" fmla="*/ 10 w 340"/>
                  <a:gd name="T17" fmla="*/ 180 h 302"/>
                  <a:gd name="T18" fmla="*/ 7 w 340"/>
                  <a:gd name="T19" fmla="*/ 198 h 302"/>
                  <a:gd name="T20" fmla="*/ 3 w 340"/>
                  <a:gd name="T21" fmla="*/ 216 h 302"/>
                  <a:gd name="T22" fmla="*/ 21 w 340"/>
                  <a:gd name="T23" fmla="*/ 244 h 302"/>
                  <a:gd name="T24" fmla="*/ 35 w 340"/>
                  <a:gd name="T25" fmla="*/ 280 h 302"/>
                  <a:gd name="T26" fmla="*/ 46 w 340"/>
                  <a:gd name="T27" fmla="*/ 298 h 302"/>
                  <a:gd name="T28" fmla="*/ 53 w 340"/>
                  <a:gd name="T29" fmla="*/ 294 h 302"/>
                  <a:gd name="T30" fmla="*/ 53 w 340"/>
                  <a:gd name="T31" fmla="*/ 287 h 302"/>
                  <a:gd name="T32" fmla="*/ 57 w 340"/>
                  <a:gd name="T33" fmla="*/ 284 h 302"/>
                  <a:gd name="T34" fmla="*/ 57 w 340"/>
                  <a:gd name="T35" fmla="*/ 280 h 302"/>
                  <a:gd name="T36" fmla="*/ 57 w 340"/>
                  <a:gd name="T37" fmla="*/ 277 h 302"/>
                  <a:gd name="T38" fmla="*/ 60 w 340"/>
                  <a:gd name="T39" fmla="*/ 273 h 302"/>
                  <a:gd name="T40" fmla="*/ 64 w 340"/>
                  <a:gd name="T41" fmla="*/ 273 h 302"/>
                  <a:gd name="T42" fmla="*/ 64 w 340"/>
                  <a:gd name="T43" fmla="*/ 269 h 302"/>
                  <a:gd name="T44" fmla="*/ 68 w 340"/>
                  <a:gd name="T45" fmla="*/ 266 h 302"/>
                  <a:gd name="T46" fmla="*/ 75 w 340"/>
                  <a:gd name="T47" fmla="*/ 266 h 302"/>
                  <a:gd name="T48" fmla="*/ 82 w 340"/>
                  <a:gd name="T49" fmla="*/ 262 h 302"/>
                  <a:gd name="T50" fmla="*/ 82 w 340"/>
                  <a:gd name="T51" fmla="*/ 269 h 302"/>
                  <a:gd name="T52" fmla="*/ 86 w 340"/>
                  <a:gd name="T53" fmla="*/ 273 h 302"/>
                  <a:gd name="T54" fmla="*/ 89 w 340"/>
                  <a:gd name="T55" fmla="*/ 280 h 302"/>
                  <a:gd name="T56" fmla="*/ 93 w 340"/>
                  <a:gd name="T57" fmla="*/ 284 h 302"/>
                  <a:gd name="T58" fmla="*/ 103 w 340"/>
                  <a:gd name="T59" fmla="*/ 280 h 302"/>
                  <a:gd name="T60" fmla="*/ 121 w 340"/>
                  <a:gd name="T61" fmla="*/ 280 h 302"/>
                  <a:gd name="T62" fmla="*/ 139 w 340"/>
                  <a:gd name="T63" fmla="*/ 284 h 302"/>
                  <a:gd name="T64" fmla="*/ 146 w 340"/>
                  <a:gd name="T65" fmla="*/ 277 h 302"/>
                  <a:gd name="T66" fmla="*/ 157 w 340"/>
                  <a:gd name="T67" fmla="*/ 277 h 302"/>
                  <a:gd name="T68" fmla="*/ 172 w 340"/>
                  <a:gd name="T69" fmla="*/ 269 h 302"/>
                  <a:gd name="T70" fmla="*/ 182 w 340"/>
                  <a:gd name="T71" fmla="*/ 277 h 302"/>
                  <a:gd name="T72" fmla="*/ 193 w 340"/>
                  <a:gd name="T73" fmla="*/ 277 h 302"/>
                  <a:gd name="T74" fmla="*/ 204 w 340"/>
                  <a:gd name="T75" fmla="*/ 262 h 302"/>
                  <a:gd name="T76" fmla="*/ 207 w 340"/>
                  <a:gd name="T77" fmla="*/ 259 h 302"/>
                  <a:gd name="T78" fmla="*/ 215 w 340"/>
                  <a:gd name="T79" fmla="*/ 248 h 302"/>
                  <a:gd name="T80" fmla="*/ 222 w 340"/>
                  <a:gd name="T81" fmla="*/ 233 h 302"/>
                  <a:gd name="T82" fmla="*/ 232 w 340"/>
                  <a:gd name="T83" fmla="*/ 226 h 302"/>
                  <a:gd name="T84" fmla="*/ 229 w 340"/>
                  <a:gd name="T85" fmla="*/ 237 h 302"/>
                  <a:gd name="T86" fmla="*/ 229 w 340"/>
                  <a:gd name="T87" fmla="*/ 248 h 302"/>
                  <a:gd name="T88" fmla="*/ 236 w 340"/>
                  <a:gd name="T89" fmla="*/ 259 h 302"/>
                  <a:gd name="T90" fmla="*/ 243 w 340"/>
                  <a:gd name="T91" fmla="*/ 269 h 302"/>
                  <a:gd name="T92" fmla="*/ 247 w 340"/>
                  <a:gd name="T93" fmla="*/ 273 h 302"/>
                  <a:gd name="T94" fmla="*/ 247 w 340"/>
                  <a:gd name="T95" fmla="*/ 273 h 302"/>
                  <a:gd name="T96" fmla="*/ 243 w 340"/>
                  <a:gd name="T97" fmla="*/ 284 h 302"/>
                  <a:gd name="T98" fmla="*/ 254 w 340"/>
                  <a:gd name="T99" fmla="*/ 269 h 302"/>
                  <a:gd name="T100" fmla="*/ 265 w 340"/>
                  <a:gd name="T101" fmla="*/ 255 h 302"/>
                  <a:gd name="T102" fmla="*/ 293 w 340"/>
                  <a:gd name="T103" fmla="*/ 212 h 302"/>
                  <a:gd name="T104" fmla="*/ 304 w 340"/>
                  <a:gd name="T105" fmla="*/ 147 h 302"/>
                  <a:gd name="T106" fmla="*/ 318 w 340"/>
                  <a:gd name="T107" fmla="*/ 12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0" h="302">
                    <a:moveTo>
                      <a:pt x="336" y="101"/>
                    </a:moveTo>
                    <a:lnTo>
                      <a:pt x="336" y="101"/>
                    </a:lnTo>
                    <a:lnTo>
                      <a:pt x="336" y="101"/>
                    </a:lnTo>
                    <a:lnTo>
                      <a:pt x="333" y="101"/>
                    </a:lnTo>
                    <a:lnTo>
                      <a:pt x="329" y="97"/>
                    </a:lnTo>
                    <a:lnTo>
                      <a:pt x="329" y="97"/>
                    </a:lnTo>
                    <a:lnTo>
                      <a:pt x="326" y="94"/>
                    </a:lnTo>
                    <a:lnTo>
                      <a:pt x="322" y="94"/>
                    </a:lnTo>
                    <a:lnTo>
                      <a:pt x="318" y="90"/>
                    </a:lnTo>
                    <a:lnTo>
                      <a:pt x="315" y="86"/>
                    </a:lnTo>
                    <a:lnTo>
                      <a:pt x="315" y="76"/>
                    </a:lnTo>
                    <a:lnTo>
                      <a:pt x="311" y="68"/>
                    </a:lnTo>
                    <a:lnTo>
                      <a:pt x="311" y="58"/>
                    </a:lnTo>
                    <a:lnTo>
                      <a:pt x="311" y="40"/>
                    </a:lnTo>
                    <a:lnTo>
                      <a:pt x="315" y="43"/>
                    </a:lnTo>
                    <a:lnTo>
                      <a:pt x="311" y="40"/>
                    </a:lnTo>
                    <a:lnTo>
                      <a:pt x="308" y="33"/>
                    </a:lnTo>
                    <a:lnTo>
                      <a:pt x="308" y="29"/>
                    </a:lnTo>
                    <a:lnTo>
                      <a:pt x="304" y="22"/>
                    </a:lnTo>
                    <a:lnTo>
                      <a:pt x="300" y="18"/>
                    </a:lnTo>
                    <a:lnTo>
                      <a:pt x="297" y="15"/>
                    </a:lnTo>
                    <a:lnTo>
                      <a:pt x="293" y="11"/>
                    </a:lnTo>
                    <a:lnTo>
                      <a:pt x="290" y="7"/>
                    </a:lnTo>
                    <a:lnTo>
                      <a:pt x="286" y="4"/>
                    </a:lnTo>
                    <a:lnTo>
                      <a:pt x="279" y="0"/>
                    </a:lnTo>
                    <a:lnTo>
                      <a:pt x="272" y="7"/>
                    </a:lnTo>
                    <a:lnTo>
                      <a:pt x="268" y="4"/>
                    </a:lnTo>
                    <a:lnTo>
                      <a:pt x="261" y="15"/>
                    </a:lnTo>
                    <a:lnTo>
                      <a:pt x="250" y="18"/>
                    </a:lnTo>
                    <a:lnTo>
                      <a:pt x="247" y="25"/>
                    </a:lnTo>
                    <a:lnTo>
                      <a:pt x="240" y="29"/>
                    </a:lnTo>
                    <a:lnTo>
                      <a:pt x="232" y="22"/>
                    </a:lnTo>
                    <a:lnTo>
                      <a:pt x="197" y="22"/>
                    </a:lnTo>
                    <a:lnTo>
                      <a:pt x="197" y="18"/>
                    </a:lnTo>
                    <a:lnTo>
                      <a:pt x="197" y="18"/>
                    </a:lnTo>
                    <a:lnTo>
                      <a:pt x="197" y="18"/>
                    </a:lnTo>
                    <a:lnTo>
                      <a:pt x="193" y="18"/>
                    </a:lnTo>
                    <a:lnTo>
                      <a:pt x="193" y="22"/>
                    </a:lnTo>
                    <a:lnTo>
                      <a:pt x="182" y="22"/>
                    </a:lnTo>
                    <a:lnTo>
                      <a:pt x="161" y="22"/>
                    </a:lnTo>
                    <a:lnTo>
                      <a:pt x="143" y="22"/>
                    </a:lnTo>
                    <a:lnTo>
                      <a:pt x="121" y="22"/>
                    </a:lnTo>
                    <a:lnTo>
                      <a:pt x="103" y="22"/>
                    </a:lnTo>
                    <a:lnTo>
                      <a:pt x="86" y="22"/>
                    </a:lnTo>
                    <a:lnTo>
                      <a:pt x="64" y="22"/>
                    </a:lnTo>
                    <a:lnTo>
                      <a:pt x="64" y="43"/>
                    </a:lnTo>
                    <a:lnTo>
                      <a:pt x="64" y="65"/>
                    </a:lnTo>
                    <a:lnTo>
                      <a:pt x="46" y="65"/>
                    </a:lnTo>
                    <a:lnTo>
                      <a:pt x="46" y="76"/>
                    </a:lnTo>
                    <a:lnTo>
                      <a:pt x="46" y="97"/>
                    </a:lnTo>
                    <a:lnTo>
                      <a:pt x="46" y="115"/>
                    </a:lnTo>
                    <a:lnTo>
                      <a:pt x="46" y="137"/>
                    </a:lnTo>
                    <a:lnTo>
                      <a:pt x="46" y="155"/>
                    </a:lnTo>
                    <a:lnTo>
                      <a:pt x="43" y="155"/>
                    </a:lnTo>
                    <a:lnTo>
                      <a:pt x="32" y="155"/>
                    </a:lnTo>
                    <a:lnTo>
                      <a:pt x="28" y="155"/>
                    </a:lnTo>
                    <a:lnTo>
                      <a:pt x="25" y="155"/>
                    </a:lnTo>
                    <a:lnTo>
                      <a:pt x="25" y="155"/>
                    </a:lnTo>
                    <a:lnTo>
                      <a:pt x="21" y="158"/>
                    </a:lnTo>
                    <a:lnTo>
                      <a:pt x="21" y="162"/>
                    </a:lnTo>
                    <a:lnTo>
                      <a:pt x="21" y="165"/>
                    </a:lnTo>
                    <a:lnTo>
                      <a:pt x="17" y="173"/>
                    </a:lnTo>
                    <a:lnTo>
                      <a:pt x="10" y="180"/>
                    </a:lnTo>
                    <a:lnTo>
                      <a:pt x="10" y="183"/>
                    </a:lnTo>
                    <a:lnTo>
                      <a:pt x="10" y="187"/>
                    </a:lnTo>
                    <a:lnTo>
                      <a:pt x="10" y="190"/>
                    </a:lnTo>
                    <a:lnTo>
                      <a:pt x="10" y="190"/>
                    </a:lnTo>
                    <a:lnTo>
                      <a:pt x="7" y="190"/>
                    </a:lnTo>
                    <a:lnTo>
                      <a:pt x="7" y="194"/>
                    </a:lnTo>
                    <a:lnTo>
                      <a:pt x="7" y="198"/>
                    </a:lnTo>
                    <a:lnTo>
                      <a:pt x="7" y="201"/>
                    </a:lnTo>
                    <a:lnTo>
                      <a:pt x="3" y="205"/>
                    </a:lnTo>
                    <a:lnTo>
                      <a:pt x="3" y="208"/>
                    </a:lnTo>
                    <a:lnTo>
                      <a:pt x="0" y="212"/>
                    </a:lnTo>
                    <a:lnTo>
                      <a:pt x="0" y="219"/>
                    </a:lnTo>
                    <a:lnTo>
                      <a:pt x="3" y="219"/>
                    </a:lnTo>
                    <a:lnTo>
                      <a:pt x="3" y="216"/>
                    </a:lnTo>
                    <a:lnTo>
                      <a:pt x="10" y="216"/>
                    </a:lnTo>
                    <a:lnTo>
                      <a:pt x="10" y="223"/>
                    </a:lnTo>
                    <a:lnTo>
                      <a:pt x="10" y="226"/>
                    </a:lnTo>
                    <a:lnTo>
                      <a:pt x="17" y="241"/>
                    </a:lnTo>
                    <a:lnTo>
                      <a:pt x="17" y="241"/>
                    </a:lnTo>
                    <a:lnTo>
                      <a:pt x="17" y="244"/>
                    </a:lnTo>
                    <a:lnTo>
                      <a:pt x="21" y="244"/>
                    </a:lnTo>
                    <a:lnTo>
                      <a:pt x="21" y="248"/>
                    </a:lnTo>
                    <a:lnTo>
                      <a:pt x="21" y="251"/>
                    </a:lnTo>
                    <a:lnTo>
                      <a:pt x="17" y="251"/>
                    </a:lnTo>
                    <a:lnTo>
                      <a:pt x="21" y="259"/>
                    </a:lnTo>
                    <a:lnTo>
                      <a:pt x="28" y="266"/>
                    </a:lnTo>
                    <a:lnTo>
                      <a:pt x="35" y="273"/>
                    </a:lnTo>
                    <a:lnTo>
                      <a:pt x="35" y="280"/>
                    </a:lnTo>
                    <a:lnTo>
                      <a:pt x="35" y="284"/>
                    </a:lnTo>
                    <a:lnTo>
                      <a:pt x="32" y="291"/>
                    </a:lnTo>
                    <a:lnTo>
                      <a:pt x="35" y="294"/>
                    </a:lnTo>
                    <a:lnTo>
                      <a:pt x="39" y="302"/>
                    </a:lnTo>
                    <a:lnTo>
                      <a:pt x="43" y="302"/>
                    </a:lnTo>
                    <a:lnTo>
                      <a:pt x="46" y="302"/>
                    </a:lnTo>
                    <a:lnTo>
                      <a:pt x="46" y="298"/>
                    </a:lnTo>
                    <a:lnTo>
                      <a:pt x="50" y="298"/>
                    </a:lnTo>
                    <a:lnTo>
                      <a:pt x="50" y="298"/>
                    </a:lnTo>
                    <a:lnTo>
                      <a:pt x="53" y="298"/>
                    </a:lnTo>
                    <a:lnTo>
                      <a:pt x="53" y="298"/>
                    </a:lnTo>
                    <a:lnTo>
                      <a:pt x="53" y="294"/>
                    </a:lnTo>
                    <a:lnTo>
                      <a:pt x="53" y="294"/>
                    </a:lnTo>
                    <a:lnTo>
                      <a:pt x="53" y="294"/>
                    </a:lnTo>
                    <a:lnTo>
                      <a:pt x="53" y="294"/>
                    </a:lnTo>
                    <a:lnTo>
                      <a:pt x="53" y="294"/>
                    </a:lnTo>
                    <a:lnTo>
                      <a:pt x="53" y="291"/>
                    </a:lnTo>
                    <a:lnTo>
                      <a:pt x="53" y="291"/>
                    </a:lnTo>
                    <a:lnTo>
                      <a:pt x="53" y="291"/>
                    </a:lnTo>
                    <a:lnTo>
                      <a:pt x="53" y="291"/>
                    </a:lnTo>
                    <a:lnTo>
                      <a:pt x="53" y="287"/>
                    </a:lnTo>
                    <a:lnTo>
                      <a:pt x="53" y="287"/>
                    </a:lnTo>
                    <a:lnTo>
                      <a:pt x="53" y="287"/>
                    </a:lnTo>
                    <a:lnTo>
                      <a:pt x="57" y="287"/>
                    </a:lnTo>
                    <a:lnTo>
                      <a:pt x="57" y="287"/>
                    </a:lnTo>
                    <a:lnTo>
                      <a:pt x="53" y="287"/>
                    </a:lnTo>
                    <a:lnTo>
                      <a:pt x="53" y="284"/>
                    </a:lnTo>
                    <a:lnTo>
                      <a:pt x="57" y="284"/>
                    </a:lnTo>
                    <a:lnTo>
                      <a:pt x="57" y="284"/>
                    </a:lnTo>
                    <a:lnTo>
                      <a:pt x="57" y="284"/>
                    </a:lnTo>
                    <a:lnTo>
                      <a:pt x="57" y="284"/>
                    </a:lnTo>
                    <a:lnTo>
                      <a:pt x="57" y="284"/>
                    </a:lnTo>
                    <a:lnTo>
                      <a:pt x="57" y="284"/>
                    </a:lnTo>
                    <a:lnTo>
                      <a:pt x="57" y="284"/>
                    </a:lnTo>
                    <a:lnTo>
                      <a:pt x="57" y="280"/>
                    </a:lnTo>
                    <a:lnTo>
                      <a:pt x="57" y="280"/>
                    </a:lnTo>
                    <a:lnTo>
                      <a:pt x="57" y="280"/>
                    </a:lnTo>
                    <a:lnTo>
                      <a:pt x="57" y="277"/>
                    </a:lnTo>
                    <a:lnTo>
                      <a:pt x="57" y="277"/>
                    </a:lnTo>
                    <a:lnTo>
                      <a:pt x="57" y="277"/>
                    </a:lnTo>
                    <a:lnTo>
                      <a:pt x="57" y="277"/>
                    </a:lnTo>
                    <a:lnTo>
                      <a:pt x="57" y="277"/>
                    </a:lnTo>
                    <a:lnTo>
                      <a:pt x="60" y="277"/>
                    </a:lnTo>
                    <a:lnTo>
                      <a:pt x="60" y="277"/>
                    </a:lnTo>
                    <a:lnTo>
                      <a:pt x="60" y="277"/>
                    </a:lnTo>
                    <a:lnTo>
                      <a:pt x="60" y="277"/>
                    </a:lnTo>
                    <a:lnTo>
                      <a:pt x="60" y="277"/>
                    </a:lnTo>
                    <a:lnTo>
                      <a:pt x="60" y="273"/>
                    </a:lnTo>
                    <a:lnTo>
                      <a:pt x="60" y="273"/>
                    </a:lnTo>
                    <a:lnTo>
                      <a:pt x="60" y="273"/>
                    </a:lnTo>
                    <a:lnTo>
                      <a:pt x="60" y="273"/>
                    </a:lnTo>
                    <a:lnTo>
                      <a:pt x="64" y="273"/>
                    </a:lnTo>
                    <a:lnTo>
                      <a:pt x="64" y="273"/>
                    </a:lnTo>
                    <a:lnTo>
                      <a:pt x="64" y="273"/>
                    </a:lnTo>
                    <a:lnTo>
                      <a:pt x="64" y="273"/>
                    </a:lnTo>
                    <a:lnTo>
                      <a:pt x="64" y="273"/>
                    </a:lnTo>
                    <a:lnTo>
                      <a:pt x="64" y="273"/>
                    </a:lnTo>
                    <a:lnTo>
                      <a:pt x="64" y="273"/>
                    </a:lnTo>
                    <a:lnTo>
                      <a:pt x="64" y="269"/>
                    </a:lnTo>
                    <a:lnTo>
                      <a:pt x="64" y="269"/>
                    </a:lnTo>
                    <a:lnTo>
                      <a:pt x="64" y="269"/>
                    </a:lnTo>
                    <a:lnTo>
                      <a:pt x="64" y="269"/>
                    </a:lnTo>
                    <a:lnTo>
                      <a:pt x="64" y="269"/>
                    </a:lnTo>
                    <a:lnTo>
                      <a:pt x="64" y="269"/>
                    </a:lnTo>
                    <a:lnTo>
                      <a:pt x="64" y="266"/>
                    </a:lnTo>
                    <a:lnTo>
                      <a:pt x="64" y="266"/>
                    </a:lnTo>
                    <a:lnTo>
                      <a:pt x="64" y="266"/>
                    </a:lnTo>
                    <a:lnTo>
                      <a:pt x="64" y="266"/>
                    </a:lnTo>
                    <a:lnTo>
                      <a:pt x="64" y="266"/>
                    </a:lnTo>
                    <a:lnTo>
                      <a:pt x="68" y="266"/>
                    </a:lnTo>
                    <a:lnTo>
                      <a:pt x="68" y="266"/>
                    </a:lnTo>
                    <a:lnTo>
                      <a:pt x="68" y="266"/>
                    </a:lnTo>
                    <a:lnTo>
                      <a:pt x="68" y="266"/>
                    </a:lnTo>
                    <a:lnTo>
                      <a:pt x="71" y="266"/>
                    </a:lnTo>
                    <a:lnTo>
                      <a:pt x="71" y="266"/>
                    </a:lnTo>
                    <a:lnTo>
                      <a:pt x="75" y="266"/>
                    </a:lnTo>
                    <a:lnTo>
                      <a:pt x="75" y="266"/>
                    </a:lnTo>
                    <a:lnTo>
                      <a:pt x="78" y="266"/>
                    </a:lnTo>
                    <a:lnTo>
                      <a:pt x="78" y="262"/>
                    </a:lnTo>
                    <a:lnTo>
                      <a:pt x="78" y="262"/>
                    </a:lnTo>
                    <a:lnTo>
                      <a:pt x="78" y="266"/>
                    </a:lnTo>
                    <a:lnTo>
                      <a:pt x="78" y="266"/>
                    </a:lnTo>
                    <a:lnTo>
                      <a:pt x="78" y="262"/>
                    </a:lnTo>
                    <a:lnTo>
                      <a:pt x="82" y="262"/>
                    </a:lnTo>
                    <a:lnTo>
                      <a:pt x="82" y="262"/>
                    </a:lnTo>
                    <a:lnTo>
                      <a:pt x="82" y="262"/>
                    </a:lnTo>
                    <a:lnTo>
                      <a:pt x="82" y="262"/>
                    </a:lnTo>
                    <a:lnTo>
                      <a:pt x="82" y="262"/>
                    </a:lnTo>
                    <a:lnTo>
                      <a:pt x="82" y="266"/>
                    </a:lnTo>
                    <a:lnTo>
                      <a:pt x="82" y="266"/>
                    </a:lnTo>
                    <a:lnTo>
                      <a:pt x="82" y="269"/>
                    </a:lnTo>
                    <a:lnTo>
                      <a:pt x="82" y="269"/>
                    </a:lnTo>
                    <a:lnTo>
                      <a:pt x="82" y="269"/>
                    </a:lnTo>
                    <a:lnTo>
                      <a:pt x="86" y="269"/>
                    </a:lnTo>
                    <a:lnTo>
                      <a:pt x="86" y="269"/>
                    </a:lnTo>
                    <a:lnTo>
                      <a:pt x="86" y="269"/>
                    </a:lnTo>
                    <a:lnTo>
                      <a:pt x="86" y="269"/>
                    </a:lnTo>
                    <a:lnTo>
                      <a:pt x="86" y="273"/>
                    </a:lnTo>
                    <a:lnTo>
                      <a:pt x="86" y="273"/>
                    </a:lnTo>
                    <a:lnTo>
                      <a:pt x="86" y="273"/>
                    </a:lnTo>
                    <a:lnTo>
                      <a:pt x="89" y="273"/>
                    </a:lnTo>
                    <a:lnTo>
                      <a:pt x="89" y="273"/>
                    </a:lnTo>
                    <a:lnTo>
                      <a:pt x="89" y="277"/>
                    </a:lnTo>
                    <a:lnTo>
                      <a:pt x="89" y="277"/>
                    </a:lnTo>
                    <a:lnTo>
                      <a:pt x="89" y="280"/>
                    </a:lnTo>
                    <a:lnTo>
                      <a:pt x="89" y="280"/>
                    </a:lnTo>
                    <a:lnTo>
                      <a:pt x="89" y="280"/>
                    </a:lnTo>
                    <a:lnTo>
                      <a:pt x="93" y="280"/>
                    </a:lnTo>
                    <a:lnTo>
                      <a:pt x="93" y="280"/>
                    </a:lnTo>
                    <a:lnTo>
                      <a:pt x="93" y="280"/>
                    </a:lnTo>
                    <a:lnTo>
                      <a:pt x="93" y="280"/>
                    </a:lnTo>
                    <a:lnTo>
                      <a:pt x="93" y="284"/>
                    </a:lnTo>
                    <a:lnTo>
                      <a:pt x="96" y="284"/>
                    </a:lnTo>
                    <a:lnTo>
                      <a:pt x="96" y="284"/>
                    </a:lnTo>
                    <a:lnTo>
                      <a:pt x="100" y="284"/>
                    </a:lnTo>
                    <a:lnTo>
                      <a:pt x="100" y="284"/>
                    </a:lnTo>
                    <a:lnTo>
                      <a:pt x="100" y="284"/>
                    </a:lnTo>
                    <a:lnTo>
                      <a:pt x="100" y="280"/>
                    </a:lnTo>
                    <a:lnTo>
                      <a:pt x="103" y="280"/>
                    </a:lnTo>
                    <a:lnTo>
                      <a:pt x="103" y="280"/>
                    </a:lnTo>
                    <a:lnTo>
                      <a:pt x="103" y="280"/>
                    </a:lnTo>
                    <a:lnTo>
                      <a:pt x="107" y="280"/>
                    </a:lnTo>
                    <a:lnTo>
                      <a:pt x="107" y="280"/>
                    </a:lnTo>
                    <a:lnTo>
                      <a:pt x="114" y="280"/>
                    </a:lnTo>
                    <a:lnTo>
                      <a:pt x="114" y="280"/>
                    </a:lnTo>
                    <a:lnTo>
                      <a:pt x="121" y="280"/>
                    </a:lnTo>
                    <a:lnTo>
                      <a:pt x="125" y="284"/>
                    </a:lnTo>
                    <a:lnTo>
                      <a:pt x="125" y="287"/>
                    </a:lnTo>
                    <a:lnTo>
                      <a:pt x="139" y="287"/>
                    </a:lnTo>
                    <a:lnTo>
                      <a:pt x="139" y="284"/>
                    </a:lnTo>
                    <a:lnTo>
                      <a:pt x="139" y="284"/>
                    </a:lnTo>
                    <a:lnTo>
                      <a:pt x="139" y="284"/>
                    </a:lnTo>
                    <a:lnTo>
                      <a:pt x="139" y="284"/>
                    </a:lnTo>
                    <a:lnTo>
                      <a:pt x="139" y="284"/>
                    </a:lnTo>
                    <a:lnTo>
                      <a:pt x="139" y="284"/>
                    </a:lnTo>
                    <a:lnTo>
                      <a:pt x="143" y="280"/>
                    </a:lnTo>
                    <a:lnTo>
                      <a:pt x="143" y="280"/>
                    </a:lnTo>
                    <a:lnTo>
                      <a:pt x="143" y="280"/>
                    </a:lnTo>
                    <a:lnTo>
                      <a:pt x="146" y="280"/>
                    </a:lnTo>
                    <a:lnTo>
                      <a:pt x="146" y="277"/>
                    </a:lnTo>
                    <a:lnTo>
                      <a:pt x="146" y="277"/>
                    </a:lnTo>
                    <a:lnTo>
                      <a:pt x="146" y="277"/>
                    </a:lnTo>
                    <a:lnTo>
                      <a:pt x="146" y="277"/>
                    </a:lnTo>
                    <a:lnTo>
                      <a:pt x="146" y="277"/>
                    </a:lnTo>
                    <a:lnTo>
                      <a:pt x="146" y="277"/>
                    </a:lnTo>
                    <a:lnTo>
                      <a:pt x="146" y="277"/>
                    </a:lnTo>
                    <a:lnTo>
                      <a:pt x="157" y="277"/>
                    </a:lnTo>
                    <a:lnTo>
                      <a:pt x="157" y="269"/>
                    </a:lnTo>
                    <a:lnTo>
                      <a:pt x="164" y="266"/>
                    </a:lnTo>
                    <a:lnTo>
                      <a:pt x="164" y="266"/>
                    </a:lnTo>
                    <a:lnTo>
                      <a:pt x="164" y="266"/>
                    </a:lnTo>
                    <a:lnTo>
                      <a:pt x="168" y="269"/>
                    </a:lnTo>
                    <a:lnTo>
                      <a:pt x="168" y="269"/>
                    </a:lnTo>
                    <a:lnTo>
                      <a:pt x="172" y="269"/>
                    </a:lnTo>
                    <a:lnTo>
                      <a:pt x="175" y="273"/>
                    </a:lnTo>
                    <a:lnTo>
                      <a:pt x="175" y="273"/>
                    </a:lnTo>
                    <a:lnTo>
                      <a:pt x="175" y="273"/>
                    </a:lnTo>
                    <a:lnTo>
                      <a:pt x="175" y="273"/>
                    </a:lnTo>
                    <a:lnTo>
                      <a:pt x="175" y="273"/>
                    </a:lnTo>
                    <a:lnTo>
                      <a:pt x="179" y="277"/>
                    </a:lnTo>
                    <a:lnTo>
                      <a:pt x="182" y="277"/>
                    </a:lnTo>
                    <a:lnTo>
                      <a:pt x="182" y="277"/>
                    </a:lnTo>
                    <a:lnTo>
                      <a:pt x="189" y="277"/>
                    </a:lnTo>
                    <a:lnTo>
                      <a:pt x="189" y="277"/>
                    </a:lnTo>
                    <a:lnTo>
                      <a:pt x="193" y="277"/>
                    </a:lnTo>
                    <a:lnTo>
                      <a:pt x="193" y="277"/>
                    </a:lnTo>
                    <a:lnTo>
                      <a:pt x="193" y="277"/>
                    </a:lnTo>
                    <a:lnTo>
                      <a:pt x="193" y="277"/>
                    </a:lnTo>
                    <a:lnTo>
                      <a:pt x="193" y="277"/>
                    </a:lnTo>
                    <a:lnTo>
                      <a:pt x="193" y="273"/>
                    </a:lnTo>
                    <a:lnTo>
                      <a:pt x="197" y="273"/>
                    </a:lnTo>
                    <a:lnTo>
                      <a:pt x="197" y="273"/>
                    </a:lnTo>
                    <a:lnTo>
                      <a:pt x="200" y="266"/>
                    </a:lnTo>
                    <a:lnTo>
                      <a:pt x="204" y="262"/>
                    </a:lnTo>
                    <a:lnTo>
                      <a:pt x="204" y="262"/>
                    </a:lnTo>
                    <a:lnTo>
                      <a:pt x="204" y="262"/>
                    </a:lnTo>
                    <a:lnTo>
                      <a:pt x="204" y="262"/>
                    </a:lnTo>
                    <a:lnTo>
                      <a:pt x="204" y="259"/>
                    </a:lnTo>
                    <a:lnTo>
                      <a:pt x="204" y="259"/>
                    </a:lnTo>
                    <a:lnTo>
                      <a:pt x="204" y="259"/>
                    </a:lnTo>
                    <a:lnTo>
                      <a:pt x="204" y="259"/>
                    </a:lnTo>
                    <a:lnTo>
                      <a:pt x="207" y="259"/>
                    </a:lnTo>
                    <a:lnTo>
                      <a:pt x="207" y="259"/>
                    </a:lnTo>
                    <a:lnTo>
                      <a:pt x="207" y="259"/>
                    </a:lnTo>
                    <a:lnTo>
                      <a:pt x="207" y="259"/>
                    </a:lnTo>
                    <a:lnTo>
                      <a:pt x="215" y="251"/>
                    </a:lnTo>
                    <a:lnTo>
                      <a:pt x="215" y="251"/>
                    </a:lnTo>
                    <a:lnTo>
                      <a:pt x="215" y="251"/>
                    </a:lnTo>
                    <a:lnTo>
                      <a:pt x="215" y="248"/>
                    </a:lnTo>
                    <a:lnTo>
                      <a:pt x="215" y="248"/>
                    </a:lnTo>
                    <a:lnTo>
                      <a:pt x="215" y="248"/>
                    </a:lnTo>
                    <a:lnTo>
                      <a:pt x="215" y="237"/>
                    </a:lnTo>
                    <a:lnTo>
                      <a:pt x="215" y="237"/>
                    </a:lnTo>
                    <a:lnTo>
                      <a:pt x="215" y="237"/>
                    </a:lnTo>
                    <a:lnTo>
                      <a:pt x="207" y="233"/>
                    </a:lnTo>
                    <a:lnTo>
                      <a:pt x="222" y="233"/>
                    </a:lnTo>
                    <a:lnTo>
                      <a:pt x="222" y="233"/>
                    </a:lnTo>
                    <a:lnTo>
                      <a:pt x="222" y="230"/>
                    </a:lnTo>
                    <a:lnTo>
                      <a:pt x="222" y="230"/>
                    </a:lnTo>
                    <a:lnTo>
                      <a:pt x="222" y="226"/>
                    </a:lnTo>
                    <a:lnTo>
                      <a:pt x="222" y="226"/>
                    </a:lnTo>
                    <a:lnTo>
                      <a:pt x="222" y="226"/>
                    </a:lnTo>
                    <a:lnTo>
                      <a:pt x="232" y="226"/>
                    </a:lnTo>
                    <a:lnTo>
                      <a:pt x="232" y="226"/>
                    </a:lnTo>
                    <a:lnTo>
                      <a:pt x="232" y="226"/>
                    </a:lnTo>
                    <a:lnTo>
                      <a:pt x="232" y="230"/>
                    </a:lnTo>
                    <a:lnTo>
                      <a:pt x="229" y="230"/>
                    </a:lnTo>
                    <a:lnTo>
                      <a:pt x="229" y="230"/>
                    </a:lnTo>
                    <a:lnTo>
                      <a:pt x="229" y="230"/>
                    </a:lnTo>
                    <a:lnTo>
                      <a:pt x="229" y="237"/>
                    </a:lnTo>
                    <a:lnTo>
                      <a:pt x="229" y="237"/>
                    </a:lnTo>
                    <a:lnTo>
                      <a:pt x="229" y="241"/>
                    </a:lnTo>
                    <a:lnTo>
                      <a:pt x="229" y="241"/>
                    </a:lnTo>
                    <a:lnTo>
                      <a:pt x="229" y="241"/>
                    </a:lnTo>
                    <a:lnTo>
                      <a:pt x="229" y="241"/>
                    </a:lnTo>
                    <a:lnTo>
                      <a:pt x="229" y="248"/>
                    </a:lnTo>
                    <a:lnTo>
                      <a:pt x="229" y="248"/>
                    </a:lnTo>
                    <a:lnTo>
                      <a:pt x="229" y="251"/>
                    </a:lnTo>
                    <a:lnTo>
                      <a:pt x="229" y="251"/>
                    </a:lnTo>
                    <a:lnTo>
                      <a:pt x="232" y="255"/>
                    </a:lnTo>
                    <a:lnTo>
                      <a:pt x="229" y="259"/>
                    </a:lnTo>
                    <a:lnTo>
                      <a:pt x="236" y="259"/>
                    </a:lnTo>
                    <a:lnTo>
                      <a:pt x="236" y="259"/>
                    </a:lnTo>
                    <a:lnTo>
                      <a:pt x="236" y="259"/>
                    </a:lnTo>
                    <a:lnTo>
                      <a:pt x="240" y="262"/>
                    </a:lnTo>
                    <a:lnTo>
                      <a:pt x="240" y="266"/>
                    </a:lnTo>
                    <a:lnTo>
                      <a:pt x="240" y="266"/>
                    </a:lnTo>
                    <a:lnTo>
                      <a:pt x="243" y="266"/>
                    </a:lnTo>
                    <a:lnTo>
                      <a:pt x="243" y="266"/>
                    </a:lnTo>
                    <a:lnTo>
                      <a:pt x="243" y="266"/>
                    </a:lnTo>
                    <a:lnTo>
                      <a:pt x="243" y="269"/>
                    </a:lnTo>
                    <a:lnTo>
                      <a:pt x="243" y="269"/>
                    </a:lnTo>
                    <a:lnTo>
                      <a:pt x="243" y="269"/>
                    </a:lnTo>
                    <a:lnTo>
                      <a:pt x="243" y="269"/>
                    </a:lnTo>
                    <a:lnTo>
                      <a:pt x="247" y="269"/>
                    </a:lnTo>
                    <a:lnTo>
                      <a:pt x="247" y="269"/>
                    </a:lnTo>
                    <a:lnTo>
                      <a:pt x="247" y="269"/>
                    </a:lnTo>
                    <a:lnTo>
                      <a:pt x="247" y="273"/>
                    </a:lnTo>
                    <a:lnTo>
                      <a:pt x="247" y="273"/>
                    </a:lnTo>
                    <a:lnTo>
                      <a:pt x="247" y="273"/>
                    </a:lnTo>
                    <a:lnTo>
                      <a:pt x="247" y="273"/>
                    </a:lnTo>
                    <a:lnTo>
                      <a:pt x="247" y="273"/>
                    </a:lnTo>
                    <a:lnTo>
                      <a:pt x="247" y="273"/>
                    </a:lnTo>
                    <a:lnTo>
                      <a:pt x="247" y="273"/>
                    </a:lnTo>
                    <a:lnTo>
                      <a:pt x="247" y="273"/>
                    </a:lnTo>
                    <a:lnTo>
                      <a:pt x="247" y="277"/>
                    </a:lnTo>
                    <a:lnTo>
                      <a:pt x="247" y="277"/>
                    </a:lnTo>
                    <a:lnTo>
                      <a:pt x="247" y="277"/>
                    </a:lnTo>
                    <a:lnTo>
                      <a:pt x="243" y="277"/>
                    </a:lnTo>
                    <a:lnTo>
                      <a:pt x="243" y="277"/>
                    </a:lnTo>
                    <a:lnTo>
                      <a:pt x="243" y="277"/>
                    </a:lnTo>
                    <a:lnTo>
                      <a:pt x="243" y="284"/>
                    </a:lnTo>
                    <a:lnTo>
                      <a:pt x="250" y="280"/>
                    </a:lnTo>
                    <a:lnTo>
                      <a:pt x="250" y="294"/>
                    </a:lnTo>
                    <a:lnTo>
                      <a:pt x="250" y="298"/>
                    </a:lnTo>
                    <a:lnTo>
                      <a:pt x="250" y="298"/>
                    </a:lnTo>
                    <a:lnTo>
                      <a:pt x="250" y="280"/>
                    </a:lnTo>
                    <a:lnTo>
                      <a:pt x="254" y="273"/>
                    </a:lnTo>
                    <a:lnTo>
                      <a:pt x="254" y="269"/>
                    </a:lnTo>
                    <a:lnTo>
                      <a:pt x="254" y="266"/>
                    </a:lnTo>
                    <a:lnTo>
                      <a:pt x="254" y="262"/>
                    </a:lnTo>
                    <a:lnTo>
                      <a:pt x="254" y="266"/>
                    </a:lnTo>
                    <a:lnTo>
                      <a:pt x="254" y="262"/>
                    </a:lnTo>
                    <a:lnTo>
                      <a:pt x="257" y="259"/>
                    </a:lnTo>
                    <a:lnTo>
                      <a:pt x="261" y="255"/>
                    </a:lnTo>
                    <a:lnTo>
                      <a:pt x="265" y="255"/>
                    </a:lnTo>
                    <a:lnTo>
                      <a:pt x="268" y="255"/>
                    </a:lnTo>
                    <a:lnTo>
                      <a:pt x="268" y="244"/>
                    </a:lnTo>
                    <a:lnTo>
                      <a:pt x="272" y="237"/>
                    </a:lnTo>
                    <a:lnTo>
                      <a:pt x="283" y="219"/>
                    </a:lnTo>
                    <a:lnTo>
                      <a:pt x="286" y="216"/>
                    </a:lnTo>
                    <a:lnTo>
                      <a:pt x="290" y="216"/>
                    </a:lnTo>
                    <a:lnTo>
                      <a:pt x="293" y="212"/>
                    </a:lnTo>
                    <a:lnTo>
                      <a:pt x="300" y="190"/>
                    </a:lnTo>
                    <a:lnTo>
                      <a:pt x="300" y="187"/>
                    </a:lnTo>
                    <a:lnTo>
                      <a:pt x="297" y="180"/>
                    </a:lnTo>
                    <a:lnTo>
                      <a:pt x="297" y="173"/>
                    </a:lnTo>
                    <a:lnTo>
                      <a:pt x="300" y="165"/>
                    </a:lnTo>
                    <a:lnTo>
                      <a:pt x="300" y="162"/>
                    </a:lnTo>
                    <a:lnTo>
                      <a:pt x="304" y="147"/>
                    </a:lnTo>
                    <a:lnTo>
                      <a:pt x="308" y="140"/>
                    </a:lnTo>
                    <a:lnTo>
                      <a:pt x="308" y="137"/>
                    </a:lnTo>
                    <a:lnTo>
                      <a:pt x="308" y="129"/>
                    </a:lnTo>
                    <a:lnTo>
                      <a:pt x="311" y="126"/>
                    </a:lnTo>
                    <a:lnTo>
                      <a:pt x="315" y="126"/>
                    </a:lnTo>
                    <a:lnTo>
                      <a:pt x="318" y="122"/>
                    </a:lnTo>
                    <a:lnTo>
                      <a:pt x="318" y="122"/>
                    </a:lnTo>
                    <a:lnTo>
                      <a:pt x="326" y="119"/>
                    </a:lnTo>
                    <a:lnTo>
                      <a:pt x="329" y="119"/>
                    </a:lnTo>
                    <a:lnTo>
                      <a:pt x="336" y="115"/>
                    </a:lnTo>
                    <a:lnTo>
                      <a:pt x="336" y="108"/>
                    </a:lnTo>
                    <a:lnTo>
                      <a:pt x="340" y="104"/>
                    </a:lnTo>
                    <a:lnTo>
                      <a:pt x="336" y="101"/>
                    </a:lnTo>
                    <a:close/>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17" name="Freeform 1143">
                <a:extLst>
                  <a:ext uri="{FF2B5EF4-FFF2-40B4-BE49-F238E27FC236}">
                    <a16:creationId xmlns:a16="http://schemas.microsoft.com/office/drawing/2014/main" id="{FD89CF78-A256-44D3-9E4E-26AFCD2BC28C}"/>
                  </a:ext>
                </a:extLst>
              </p:cNvPr>
              <p:cNvSpPr>
                <a:spLocks/>
              </p:cNvSpPr>
              <p:nvPr/>
            </p:nvSpPr>
            <p:spPr bwMode="auto">
              <a:xfrm>
                <a:off x="4560" y="2477"/>
                <a:ext cx="211" cy="280"/>
              </a:xfrm>
              <a:custGeom>
                <a:avLst/>
                <a:gdLst>
                  <a:gd name="T0" fmla="*/ 4 w 211"/>
                  <a:gd name="T1" fmla="*/ 266 h 280"/>
                  <a:gd name="T2" fmla="*/ 0 w 211"/>
                  <a:gd name="T3" fmla="*/ 227 h 280"/>
                  <a:gd name="T4" fmla="*/ 4 w 211"/>
                  <a:gd name="T5" fmla="*/ 187 h 280"/>
                  <a:gd name="T6" fmla="*/ 18 w 211"/>
                  <a:gd name="T7" fmla="*/ 166 h 280"/>
                  <a:gd name="T8" fmla="*/ 39 w 211"/>
                  <a:gd name="T9" fmla="*/ 158 h 280"/>
                  <a:gd name="T10" fmla="*/ 57 w 211"/>
                  <a:gd name="T11" fmla="*/ 148 h 280"/>
                  <a:gd name="T12" fmla="*/ 115 w 211"/>
                  <a:gd name="T13" fmla="*/ 112 h 280"/>
                  <a:gd name="T14" fmla="*/ 143 w 211"/>
                  <a:gd name="T15" fmla="*/ 83 h 280"/>
                  <a:gd name="T16" fmla="*/ 65 w 211"/>
                  <a:gd name="T17" fmla="*/ 61 h 280"/>
                  <a:gd name="T18" fmla="*/ 50 w 211"/>
                  <a:gd name="T19" fmla="*/ 47 h 280"/>
                  <a:gd name="T20" fmla="*/ 47 w 211"/>
                  <a:gd name="T21" fmla="*/ 44 h 280"/>
                  <a:gd name="T22" fmla="*/ 39 w 211"/>
                  <a:gd name="T23" fmla="*/ 36 h 280"/>
                  <a:gd name="T24" fmla="*/ 39 w 211"/>
                  <a:gd name="T25" fmla="*/ 22 h 280"/>
                  <a:gd name="T26" fmla="*/ 47 w 211"/>
                  <a:gd name="T27" fmla="*/ 11 h 280"/>
                  <a:gd name="T28" fmla="*/ 50 w 211"/>
                  <a:gd name="T29" fmla="*/ 15 h 280"/>
                  <a:gd name="T30" fmla="*/ 57 w 211"/>
                  <a:gd name="T31" fmla="*/ 22 h 280"/>
                  <a:gd name="T32" fmla="*/ 72 w 211"/>
                  <a:gd name="T33" fmla="*/ 33 h 280"/>
                  <a:gd name="T34" fmla="*/ 82 w 211"/>
                  <a:gd name="T35" fmla="*/ 33 h 280"/>
                  <a:gd name="T36" fmla="*/ 93 w 211"/>
                  <a:gd name="T37" fmla="*/ 26 h 280"/>
                  <a:gd name="T38" fmla="*/ 97 w 211"/>
                  <a:gd name="T39" fmla="*/ 26 h 280"/>
                  <a:gd name="T40" fmla="*/ 100 w 211"/>
                  <a:gd name="T41" fmla="*/ 26 h 280"/>
                  <a:gd name="T42" fmla="*/ 111 w 211"/>
                  <a:gd name="T43" fmla="*/ 26 h 280"/>
                  <a:gd name="T44" fmla="*/ 118 w 211"/>
                  <a:gd name="T45" fmla="*/ 26 h 280"/>
                  <a:gd name="T46" fmla="*/ 125 w 211"/>
                  <a:gd name="T47" fmla="*/ 18 h 280"/>
                  <a:gd name="T48" fmla="*/ 136 w 211"/>
                  <a:gd name="T49" fmla="*/ 18 h 280"/>
                  <a:gd name="T50" fmla="*/ 147 w 211"/>
                  <a:gd name="T51" fmla="*/ 18 h 280"/>
                  <a:gd name="T52" fmla="*/ 158 w 211"/>
                  <a:gd name="T53" fmla="*/ 15 h 280"/>
                  <a:gd name="T54" fmla="*/ 168 w 211"/>
                  <a:gd name="T55" fmla="*/ 11 h 280"/>
                  <a:gd name="T56" fmla="*/ 176 w 211"/>
                  <a:gd name="T57" fmla="*/ 11 h 280"/>
                  <a:gd name="T58" fmla="*/ 186 w 211"/>
                  <a:gd name="T59" fmla="*/ 8 h 280"/>
                  <a:gd name="T60" fmla="*/ 197 w 211"/>
                  <a:gd name="T61" fmla="*/ 0 h 280"/>
                  <a:gd name="T62" fmla="*/ 208 w 211"/>
                  <a:gd name="T63" fmla="*/ 4 h 280"/>
                  <a:gd name="T64" fmla="*/ 208 w 211"/>
                  <a:gd name="T65" fmla="*/ 11 h 280"/>
                  <a:gd name="T66" fmla="*/ 204 w 211"/>
                  <a:gd name="T67" fmla="*/ 18 h 280"/>
                  <a:gd name="T68" fmla="*/ 208 w 211"/>
                  <a:gd name="T69" fmla="*/ 26 h 280"/>
                  <a:gd name="T70" fmla="*/ 208 w 211"/>
                  <a:gd name="T71" fmla="*/ 33 h 280"/>
                  <a:gd name="T72" fmla="*/ 208 w 211"/>
                  <a:gd name="T73" fmla="*/ 33 h 280"/>
                  <a:gd name="T74" fmla="*/ 208 w 211"/>
                  <a:gd name="T75" fmla="*/ 33 h 280"/>
                  <a:gd name="T76" fmla="*/ 208 w 211"/>
                  <a:gd name="T77" fmla="*/ 36 h 280"/>
                  <a:gd name="T78" fmla="*/ 204 w 211"/>
                  <a:gd name="T79" fmla="*/ 36 h 280"/>
                  <a:gd name="T80" fmla="*/ 201 w 211"/>
                  <a:gd name="T81" fmla="*/ 40 h 280"/>
                  <a:gd name="T82" fmla="*/ 197 w 211"/>
                  <a:gd name="T83" fmla="*/ 58 h 280"/>
                  <a:gd name="T84" fmla="*/ 193 w 211"/>
                  <a:gd name="T85" fmla="*/ 65 h 280"/>
                  <a:gd name="T86" fmla="*/ 186 w 211"/>
                  <a:gd name="T87" fmla="*/ 79 h 280"/>
                  <a:gd name="T88" fmla="*/ 183 w 211"/>
                  <a:gd name="T89" fmla="*/ 83 h 280"/>
                  <a:gd name="T90" fmla="*/ 179 w 211"/>
                  <a:gd name="T91" fmla="*/ 90 h 280"/>
                  <a:gd name="T92" fmla="*/ 165 w 211"/>
                  <a:gd name="T93" fmla="*/ 115 h 280"/>
                  <a:gd name="T94" fmla="*/ 158 w 211"/>
                  <a:gd name="T95" fmla="*/ 133 h 280"/>
                  <a:gd name="T96" fmla="*/ 154 w 211"/>
                  <a:gd name="T97" fmla="*/ 137 h 280"/>
                  <a:gd name="T98" fmla="*/ 147 w 211"/>
                  <a:gd name="T99" fmla="*/ 148 h 280"/>
                  <a:gd name="T100" fmla="*/ 143 w 211"/>
                  <a:gd name="T101" fmla="*/ 155 h 280"/>
                  <a:gd name="T102" fmla="*/ 136 w 211"/>
                  <a:gd name="T103" fmla="*/ 162 h 280"/>
                  <a:gd name="T104" fmla="*/ 125 w 211"/>
                  <a:gd name="T105" fmla="*/ 176 h 280"/>
                  <a:gd name="T106" fmla="*/ 111 w 211"/>
                  <a:gd name="T107" fmla="*/ 187 h 280"/>
                  <a:gd name="T108" fmla="*/ 104 w 211"/>
                  <a:gd name="T109" fmla="*/ 198 h 280"/>
                  <a:gd name="T110" fmla="*/ 93 w 211"/>
                  <a:gd name="T111" fmla="*/ 205 h 280"/>
                  <a:gd name="T112" fmla="*/ 82 w 211"/>
                  <a:gd name="T113" fmla="*/ 209 h 280"/>
                  <a:gd name="T114" fmla="*/ 47 w 211"/>
                  <a:gd name="T115" fmla="*/ 241 h 280"/>
                  <a:gd name="T116" fmla="*/ 36 w 211"/>
                  <a:gd name="T117" fmla="*/ 252 h 280"/>
                  <a:gd name="T118" fmla="*/ 32 w 211"/>
                  <a:gd name="T119" fmla="*/ 252 h 280"/>
                  <a:gd name="T120" fmla="*/ 32 w 211"/>
                  <a:gd name="T121" fmla="*/ 255 h 280"/>
                  <a:gd name="T122" fmla="*/ 25 w 211"/>
                  <a:gd name="T123" fmla="*/ 266 h 280"/>
                  <a:gd name="T124" fmla="*/ 14 w 211"/>
                  <a:gd name="T125" fmla="*/ 28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 h="280">
                    <a:moveTo>
                      <a:pt x="11" y="280"/>
                    </a:moveTo>
                    <a:lnTo>
                      <a:pt x="11" y="277"/>
                    </a:lnTo>
                    <a:lnTo>
                      <a:pt x="4" y="266"/>
                    </a:lnTo>
                    <a:lnTo>
                      <a:pt x="0" y="262"/>
                    </a:lnTo>
                    <a:lnTo>
                      <a:pt x="0" y="248"/>
                    </a:lnTo>
                    <a:lnTo>
                      <a:pt x="0" y="227"/>
                    </a:lnTo>
                    <a:lnTo>
                      <a:pt x="0" y="209"/>
                    </a:lnTo>
                    <a:lnTo>
                      <a:pt x="0" y="187"/>
                    </a:lnTo>
                    <a:lnTo>
                      <a:pt x="4" y="187"/>
                    </a:lnTo>
                    <a:lnTo>
                      <a:pt x="11" y="180"/>
                    </a:lnTo>
                    <a:lnTo>
                      <a:pt x="18" y="169"/>
                    </a:lnTo>
                    <a:lnTo>
                      <a:pt x="18" y="166"/>
                    </a:lnTo>
                    <a:lnTo>
                      <a:pt x="22" y="166"/>
                    </a:lnTo>
                    <a:lnTo>
                      <a:pt x="25" y="162"/>
                    </a:lnTo>
                    <a:lnTo>
                      <a:pt x="39" y="158"/>
                    </a:lnTo>
                    <a:lnTo>
                      <a:pt x="43" y="151"/>
                    </a:lnTo>
                    <a:lnTo>
                      <a:pt x="50" y="148"/>
                    </a:lnTo>
                    <a:lnTo>
                      <a:pt x="57" y="148"/>
                    </a:lnTo>
                    <a:lnTo>
                      <a:pt x="61" y="144"/>
                    </a:lnTo>
                    <a:lnTo>
                      <a:pt x="82" y="144"/>
                    </a:lnTo>
                    <a:lnTo>
                      <a:pt x="115" y="112"/>
                    </a:lnTo>
                    <a:lnTo>
                      <a:pt x="140" y="87"/>
                    </a:lnTo>
                    <a:lnTo>
                      <a:pt x="143" y="83"/>
                    </a:lnTo>
                    <a:lnTo>
                      <a:pt x="143" y="83"/>
                    </a:lnTo>
                    <a:lnTo>
                      <a:pt x="125" y="83"/>
                    </a:lnTo>
                    <a:lnTo>
                      <a:pt x="93" y="69"/>
                    </a:lnTo>
                    <a:lnTo>
                      <a:pt x="65" y="61"/>
                    </a:lnTo>
                    <a:lnTo>
                      <a:pt x="61" y="58"/>
                    </a:lnTo>
                    <a:lnTo>
                      <a:pt x="54" y="51"/>
                    </a:lnTo>
                    <a:lnTo>
                      <a:pt x="50" y="47"/>
                    </a:lnTo>
                    <a:lnTo>
                      <a:pt x="47" y="47"/>
                    </a:lnTo>
                    <a:lnTo>
                      <a:pt x="47" y="44"/>
                    </a:lnTo>
                    <a:lnTo>
                      <a:pt x="47" y="44"/>
                    </a:lnTo>
                    <a:lnTo>
                      <a:pt x="43" y="40"/>
                    </a:lnTo>
                    <a:lnTo>
                      <a:pt x="43" y="36"/>
                    </a:lnTo>
                    <a:lnTo>
                      <a:pt x="39" y="36"/>
                    </a:lnTo>
                    <a:lnTo>
                      <a:pt x="36" y="26"/>
                    </a:lnTo>
                    <a:lnTo>
                      <a:pt x="39" y="26"/>
                    </a:lnTo>
                    <a:lnTo>
                      <a:pt x="39" y="22"/>
                    </a:lnTo>
                    <a:lnTo>
                      <a:pt x="39" y="22"/>
                    </a:lnTo>
                    <a:lnTo>
                      <a:pt x="43" y="15"/>
                    </a:lnTo>
                    <a:lnTo>
                      <a:pt x="47" y="11"/>
                    </a:lnTo>
                    <a:lnTo>
                      <a:pt x="47" y="11"/>
                    </a:lnTo>
                    <a:lnTo>
                      <a:pt x="47" y="11"/>
                    </a:lnTo>
                    <a:lnTo>
                      <a:pt x="50" y="15"/>
                    </a:lnTo>
                    <a:lnTo>
                      <a:pt x="50" y="15"/>
                    </a:lnTo>
                    <a:lnTo>
                      <a:pt x="54" y="18"/>
                    </a:lnTo>
                    <a:lnTo>
                      <a:pt x="57" y="22"/>
                    </a:lnTo>
                    <a:lnTo>
                      <a:pt x="65" y="29"/>
                    </a:lnTo>
                    <a:lnTo>
                      <a:pt x="68" y="33"/>
                    </a:lnTo>
                    <a:lnTo>
                      <a:pt x="72" y="33"/>
                    </a:lnTo>
                    <a:lnTo>
                      <a:pt x="72" y="33"/>
                    </a:lnTo>
                    <a:lnTo>
                      <a:pt x="82" y="33"/>
                    </a:lnTo>
                    <a:lnTo>
                      <a:pt x="82" y="33"/>
                    </a:lnTo>
                    <a:lnTo>
                      <a:pt x="86" y="29"/>
                    </a:lnTo>
                    <a:lnTo>
                      <a:pt x="90" y="29"/>
                    </a:lnTo>
                    <a:lnTo>
                      <a:pt x="93" y="26"/>
                    </a:lnTo>
                    <a:lnTo>
                      <a:pt x="97" y="26"/>
                    </a:lnTo>
                    <a:lnTo>
                      <a:pt x="97" y="26"/>
                    </a:lnTo>
                    <a:lnTo>
                      <a:pt x="97" y="26"/>
                    </a:lnTo>
                    <a:lnTo>
                      <a:pt x="97" y="26"/>
                    </a:lnTo>
                    <a:lnTo>
                      <a:pt x="100" y="26"/>
                    </a:lnTo>
                    <a:lnTo>
                      <a:pt x="100" y="26"/>
                    </a:lnTo>
                    <a:lnTo>
                      <a:pt x="104" y="26"/>
                    </a:lnTo>
                    <a:lnTo>
                      <a:pt x="107" y="26"/>
                    </a:lnTo>
                    <a:lnTo>
                      <a:pt x="111" y="26"/>
                    </a:lnTo>
                    <a:lnTo>
                      <a:pt x="115" y="26"/>
                    </a:lnTo>
                    <a:lnTo>
                      <a:pt x="118" y="26"/>
                    </a:lnTo>
                    <a:lnTo>
                      <a:pt x="118" y="26"/>
                    </a:lnTo>
                    <a:lnTo>
                      <a:pt x="122" y="22"/>
                    </a:lnTo>
                    <a:lnTo>
                      <a:pt x="125" y="22"/>
                    </a:lnTo>
                    <a:lnTo>
                      <a:pt x="125" y="18"/>
                    </a:lnTo>
                    <a:lnTo>
                      <a:pt x="129" y="18"/>
                    </a:lnTo>
                    <a:lnTo>
                      <a:pt x="133" y="18"/>
                    </a:lnTo>
                    <a:lnTo>
                      <a:pt x="136" y="18"/>
                    </a:lnTo>
                    <a:lnTo>
                      <a:pt x="140" y="18"/>
                    </a:lnTo>
                    <a:lnTo>
                      <a:pt x="143" y="18"/>
                    </a:lnTo>
                    <a:lnTo>
                      <a:pt x="147" y="18"/>
                    </a:lnTo>
                    <a:lnTo>
                      <a:pt x="150" y="18"/>
                    </a:lnTo>
                    <a:lnTo>
                      <a:pt x="154" y="15"/>
                    </a:lnTo>
                    <a:lnTo>
                      <a:pt x="158" y="15"/>
                    </a:lnTo>
                    <a:lnTo>
                      <a:pt x="161" y="15"/>
                    </a:lnTo>
                    <a:lnTo>
                      <a:pt x="168" y="15"/>
                    </a:lnTo>
                    <a:lnTo>
                      <a:pt x="168" y="11"/>
                    </a:lnTo>
                    <a:lnTo>
                      <a:pt x="172" y="11"/>
                    </a:lnTo>
                    <a:lnTo>
                      <a:pt x="172" y="11"/>
                    </a:lnTo>
                    <a:lnTo>
                      <a:pt x="176" y="11"/>
                    </a:lnTo>
                    <a:lnTo>
                      <a:pt x="179" y="11"/>
                    </a:lnTo>
                    <a:lnTo>
                      <a:pt x="186" y="11"/>
                    </a:lnTo>
                    <a:lnTo>
                      <a:pt x="186" y="8"/>
                    </a:lnTo>
                    <a:lnTo>
                      <a:pt x="193" y="8"/>
                    </a:lnTo>
                    <a:lnTo>
                      <a:pt x="193" y="4"/>
                    </a:lnTo>
                    <a:lnTo>
                      <a:pt x="197" y="0"/>
                    </a:lnTo>
                    <a:lnTo>
                      <a:pt x="201" y="0"/>
                    </a:lnTo>
                    <a:lnTo>
                      <a:pt x="204" y="4"/>
                    </a:lnTo>
                    <a:lnTo>
                      <a:pt x="208" y="4"/>
                    </a:lnTo>
                    <a:lnTo>
                      <a:pt x="208" y="4"/>
                    </a:lnTo>
                    <a:lnTo>
                      <a:pt x="208" y="8"/>
                    </a:lnTo>
                    <a:lnTo>
                      <a:pt x="208" y="11"/>
                    </a:lnTo>
                    <a:lnTo>
                      <a:pt x="204" y="11"/>
                    </a:lnTo>
                    <a:lnTo>
                      <a:pt x="204" y="15"/>
                    </a:lnTo>
                    <a:lnTo>
                      <a:pt x="204" y="18"/>
                    </a:lnTo>
                    <a:lnTo>
                      <a:pt x="208" y="18"/>
                    </a:lnTo>
                    <a:lnTo>
                      <a:pt x="208" y="22"/>
                    </a:lnTo>
                    <a:lnTo>
                      <a:pt x="208" y="26"/>
                    </a:lnTo>
                    <a:lnTo>
                      <a:pt x="208" y="26"/>
                    </a:lnTo>
                    <a:lnTo>
                      <a:pt x="208" y="29"/>
                    </a:lnTo>
                    <a:lnTo>
                      <a:pt x="208" y="33"/>
                    </a:lnTo>
                    <a:lnTo>
                      <a:pt x="204" y="33"/>
                    </a:lnTo>
                    <a:lnTo>
                      <a:pt x="204" y="33"/>
                    </a:lnTo>
                    <a:lnTo>
                      <a:pt x="208" y="33"/>
                    </a:lnTo>
                    <a:lnTo>
                      <a:pt x="208" y="33"/>
                    </a:lnTo>
                    <a:lnTo>
                      <a:pt x="208" y="33"/>
                    </a:lnTo>
                    <a:lnTo>
                      <a:pt x="208" y="33"/>
                    </a:lnTo>
                    <a:lnTo>
                      <a:pt x="211" y="33"/>
                    </a:lnTo>
                    <a:lnTo>
                      <a:pt x="211" y="36"/>
                    </a:lnTo>
                    <a:lnTo>
                      <a:pt x="208" y="36"/>
                    </a:lnTo>
                    <a:lnTo>
                      <a:pt x="208" y="36"/>
                    </a:lnTo>
                    <a:lnTo>
                      <a:pt x="208" y="36"/>
                    </a:lnTo>
                    <a:lnTo>
                      <a:pt x="204" y="36"/>
                    </a:lnTo>
                    <a:lnTo>
                      <a:pt x="201" y="36"/>
                    </a:lnTo>
                    <a:lnTo>
                      <a:pt x="201" y="36"/>
                    </a:lnTo>
                    <a:lnTo>
                      <a:pt x="201" y="40"/>
                    </a:lnTo>
                    <a:lnTo>
                      <a:pt x="201" y="47"/>
                    </a:lnTo>
                    <a:lnTo>
                      <a:pt x="201" y="54"/>
                    </a:lnTo>
                    <a:lnTo>
                      <a:pt x="197" y="58"/>
                    </a:lnTo>
                    <a:lnTo>
                      <a:pt x="197" y="61"/>
                    </a:lnTo>
                    <a:lnTo>
                      <a:pt x="197" y="61"/>
                    </a:lnTo>
                    <a:lnTo>
                      <a:pt x="193" y="65"/>
                    </a:lnTo>
                    <a:lnTo>
                      <a:pt x="190" y="69"/>
                    </a:lnTo>
                    <a:lnTo>
                      <a:pt x="190" y="72"/>
                    </a:lnTo>
                    <a:lnTo>
                      <a:pt x="186" y="79"/>
                    </a:lnTo>
                    <a:lnTo>
                      <a:pt x="186" y="79"/>
                    </a:lnTo>
                    <a:lnTo>
                      <a:pt x="183" y="79"/>
                    </a:lnTo>
                    <a:lnTo>
                      <a:pt x="183" y="83"/>
                    </a:lnTo>
                    <a:lnTo>
                      <a:pt x="179" y="83"/>
                    </a:lnTo>
                    <a:lnTo>
                      <a:pt x="179" y="87"/>
                    </a:lnTo>
                    <a:lnTo>
                      <a:pt x="179" y="90"/>
                    </a:lnTo>
                    <a:lnTo>
                      <a:pt x="172" y="105"/>
                    </a:lnTo>
                    <a:lnTo>
                      <a:pt x="168" y="112"/>
                    </a:lnTo>
                    <a:lnTo>
                      <a:pt x="165" y="115"/>
                    </a:lnTo>
                    <a:lnTo>
                      <a:pt x="165" y="122"/>
                    </a:lnTo>
                    <a:lnTo>
                      <a:pt x="161" y="130"/>
                    </a:lnTo>
                    <a:lnTo>
                      <a:pt x="158" y="133"/>
                    </a:lnTo>
                    <a:lnTo>
                      <a:pt x="158" y="133"/>
                    </a:lnTo>
                    <a:lnTo>
                      <a:pt x="158" y="137"/>
                    </a:lnTo>
                    <a:lnTo>
                      <a:pt x="154" y="137"/>
                    </a:lnTo>
                    <a:lnTo>
                      <a:pt x="154" y="137"/>
                    </a:lnTo>
                    <a:lnTo>
                      <a:pt x="147" y="144"/>
                    </a:lnTo>
                    <a:lnTo>
                      <a:pt x="147" y="148"/>
                    </a:lnTo>
                    <a:lnTo>
                      <a:pt x="147" y="148"/>
                    </a:lnTo>
                    <a:lnTo>
                      <a:pt x="147" y="151"/>
                    </a:lnTo>
                    <a:lnTo>
                      <a:pt x="143" y="155"/>
                    </a:lnTo>
                    <a:lnTo>
                      <a:pt x="140" y="158"/>
                    </a:lnTo>
                    <a:lnTo>
                      <a:pt x="136" y="162"/>
                    </a:lnTo>
                    <a:lnTo>
                      <a:pt x="136" y="162"/>
                    </a:lnTo>
                    <a:lnTo>
                      <a:pt x="133" y="169"/>
                    </a:lnTo>
                    <a:lnTo>
                      <a:pt x="129" y="173"/>
                    </a:lnTo>
                    <a:lnTo>
                      <a:pt x="125" y="176"/>
                    </a:lnTo>
                    <a:lnTo>
                      <a:pt x="122" y="180"/>
                    </a:lnTo>
                    <a:lnTo>
                      <a:pt x="115" y="183"/>
                    </a:lnTo>
                    <a:lnTo>
                      <a:pt x="111" y="187"/>
                    </a:lnTo>
                    <a:lnTo>
                      <a:pt x="111" y="187"/>
                    </a:lnTo>
                    <a:lnTo>
                      <a:pt x="107" y="191"/>
                    </a:lnTo>
                    <a:lnTo>
                      <a:pt x="104" y="198"/>
                    </a:lnTo>
                    <a:lnTo>
                      <a:pt x="100" y="201"/>
                    </a:lnTo>
                    <a:lnTo>
                      <a:pt x="93" y="205"/>
                    </a:lnTo>
                    <a:lnTo>
                      <a:pt x="93" y="205"/>
                    </a:lnTo>
                    <a:lnTo>
                      <a:pt x="86" y="209"/>
                    </a:lnTo>
                    <a:lnTo>
                      <a:pt x="86" y="209"/>
                    </a:lnTo>
                    <a:lnTo>
                      <a:pt x="82" y="209"/>
                    </a:lnTo>
                    <a:lnTo>
                      <a:pt x="72" y="216"/>
                    </a:lnTo>
                    <a:lnTo>
                      <a:pt x="54" y="234"/>
                    </a:lnTo>
                    <a:lnTo>
                      <a:pt x="47" y="241"/>
                    </a:lnTo>
                    <a:lnTo>
                      <a:pt x="43" y="244"/>
                    </a:lnTo>
                    <a:lnTo>
                      <a:pt x="39" y="248"/>
                    </a:lnTo>
                    <a:lnTo>
                      <a:pt x="36" y="252"/>
                    </a:lnTo>
                    <a:lnTo>
                      <a:pt x="32" y="248"/>
                    </a:lnTo>
                    <a:lnTo>
                      <a:pt x="32" y="252"/>
                    </a:lnTo>
                    <a:lnTo>
                      <a:pt x="32" y="252"/>
                    </a:lnTo>
                    <a:lnTo>
                      <a:pt x="36" y="252"/>
                    </a:lnTo>
                    <a:lnTo>
                      <a:pt x="32" y="255"/>
                    </a:lnTo>
                    <a:lnTo>
                      <a:pt x="32" y="255"/>
                    </a:lnTo>
                    <a:lnTo>
                      <a:pt x="32" y="259"/>
                    </a:lnTo>
                    <a:lnTo>
                      <a:pt x="29" y="262"/>
                    </a:lnTo>
                    <a:lnTo>
                      <a:pt x="25" y="266"/>
                    </a:lnTo>
                    <a:lnTo>
                      <a:pt x="22" y="270"/>
                    </a:lnTo>
                    <a:lnTo>
                      <a:pt x="14" y="277"/>
                    </a:lnTo>
                    <a:lnTo>
                      <a:pt x="14" y="280"/>
                    </a:lnTo>
                    <a:lnTo>
                      <a:pt x="11" y="28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18" name="Freeform 1144">
                <a:extLst>
                  <a:ext uri="{FF2B5EF4-FFF2-40B4-BE49-F238E27FC236}">
                    <a16:creationId xmlns:a16="http://schemas.microsoft.com/office/drawing/2014/main" id="{D6776737-DEBE-4983-8C4A-7FA82DEA818E}"/>
                  </a:ext>
                </a:extLst>
              </p:cNvPr>
              <p:cNvSpPr>
                <a:spLocks/>
              </p:cNvSpPr>
              <p:nvPr/>
            </p:nvSpPr>
            <p:spPr bwMode="auto">
              <a:xfrm>
                <a:off x="4560" y="2477"/>
                <a:ext cx="211" cy="280"/>
              </a:xfrm>
              <a:custGeom>
                <a:avLst/>
                <a:gdLst>
                  <a:gd name="T0" fmla="*/ 4 w 211"/>
                  <a:gd name="T1" fmla="*/ 266 h 280"/>
                  <a:gd name="T2" fmla="*/ 0 w 211"/>
                  <a:gd name="T3" fmla="*/ 227 h 280"/>
                  <a:gd name="T4" fmla="*/ 4 w 211"/>
                  <a:gd name="T5" fmla="*/ 187 h 280"/>
                  <a:gd name="T6" fmla="*/ 18 w 211"/>
                  <a:gd name="T7" fmla="*/ 166 h 280"/>
                  <a:gd name="T8" fmla="*/ 39 w 211"/>
                  <a:gd name="T9" fmla="*/ 158 h 280"/>
                  <a:gd name="T10" fmla="*/ 57 w 211"/>
                  <a:gd name="T11" fmla="*/ 148 h 280"/>
                  <a:gd name="T12" fmla="*/ 115 w 211"/>
                  <a:gd name="T13" fmla="*/ 112 h 280"/>
                  <a:gd name="T14" fmla="*/ 143 w 211"/>
                  <a:gd name="T15" fmla="*/ 83 h 280"/>
                  <a:gd name="T16" fmla="*/ 65 w 211"/>
                  <a:gd name="T17" fmla="*/ 61 h 280"/>
                  <a:gd name="T18" fmla="*/ 50 w 211"/>
                  <a:gd name="T19" fmla="*/ 47 h 280"/>
                  <a:gd name="T20" fmla="*/ 47 w 211"/>
                  <a:gd name="T21" fmla="*/ 44 h 280"/>
                  <a:gd name="T22" fmla="*/ 39 w 211"/>
                  <a:gd name="T23" fmla="*/ 36 h 280"/>
                  <a:gd name="T24" fmla="*/ 39 w 211"/>
                  <a:gd name="T25" fmla="*/ 22 h 280"/>
                  <a:gd name="T26" fmla="*/ 47 w 211"/>
                  <a:gd name="T27" fmla="*/ 11 h 280"/>
                  <a:gd name="T28" fmla="*/ 50 w 211"/>
                  <a:gd name="T29" fmla="*/ 15 h 280"/>
                  <a:gd name="T30" fmla="*/ 57 w 211"/>
                  <a:gd name="T31" fmla="*/ 22 h 280"/>
                  <a:gd name="T32" fmla="*/ 72 w 211"/>
                  <a:gd name="T33" fmla="*/ 33 h 280"/>
                  <a:gd name="T34" fmla="*/ 82 w 211"/>
                  <a:gd name="T35" fmla="*/ 33 h 280"/>
                  <a:gd name="T36" fmla="*/ 93 w 211"/>
                  <a:gd name="T37" fmla="*/ 26 h 280"/>
                  <a:gd name="T38" fmla="*/ 97 w 211"/>
                  <a:gd name="T39" fmla="*/ 26 h 280"/>
                  <a:gd name="T40" fmla="*/ 100 w 211"/>
                  <a:gd name="T41" fmla="*/ 26 h 280"/>
                  <a:gd name="T42" fmla="*/ 111 w 211"/>
                  <a:gd name="T43" fmla="*/ 26 h 280"/>
                  <a:gd name="T44" fmla="*/ 118 w 211"/>
                  <a:gd name="T45" fmla="*/ 26 h 280"/>
                  <a:gd name="T46" fmla="*/ 125 w 211"/>
                  <a:gd name="T47" fmla="*/ 18 h 280"/>
                  <a:gd name="T48" fmla="*/ 136 w 211"/>
                  <a:gd name="T49" fmla="*/ 18 h 280"/>
                  <a:gd name="T50" fmla="*/ 147 w 211"/>
                  <a:gd name="T51" fmla="*/ 18 h 280"/>
                  <a:gd name="T52" fmla="*/ 158 w 211"/>
                  <a:gd name="T53" fmla="*/ 15 h 280"/>
                  <a:gd name="T54" fmla="*/ 168 w 211"/>
                  <a:gd name="T55" fmla="*/ 11 h 280"/>
                  <a:gd name="T56" fmla="*/ 176 w 211"/>
                  <a:gd name="T57" fmla="*/ 11 h 280"/>
                  <a:gd name="T58" fmla="*/ 186 w 211"/>
                  <a:gd name="T59" fmla="*/ 8 h 280"/>
                  <a:gd name="T60" fmla="*/ 197 w 211"/>
                  <a:gd name="T61" fmla="*/ 0 h 280"/>
                  <a:gd name="T62" fmla="*/ 208 w 211"/>
                  <a:gd name="T63" fmla="*/ 4 h 280"/>
                  <a:gd name="T64" fmla="*/ 208 w 211"/>
                  <a:gd name="T65" fmla="*/ 11 h 280"/>
                  <a:gd name="T66" fmla="*/ 204 w 211"/>
                  <a:gd name="T67" fmla="*/ 18 h 280"/>
                  <a:gd name="T68" fmla="*/ 208 w 211"/>
                  <a:gd name="T69" fmla="*/ 26 h 280"/>
                  <a:gd name="T70" fmla="*/ 208 w 211"/>
                  <a:gd name="T71" fmla="*/ 33 h 280"/>
                  <a:gd name="T72" fmla="*/ 208 w 211"/>
                  <a:gd name="T73" fmla="*/ 33 h 280"/>
                  <a:gd name="T74" fmla="*/ 208 w 211"/>
                  <a:gd name="T75" fmla="*/ 33 h 280"/>
                  <a:gd name="T76" fmla="*/ 208 w 211"/>
                  <a:gd name="T77" fmla="*/ 36 h 280"/>
                  <a:gd name="T78" fmla="*/ 204 w 211"/>
                  <a:gd name="T79" fmla="*/ 36 h 280"/>
                  <a:gd name="T80" fmla="*/ 201 w 211"/>
                  <a:gd name="T81" fmla="*/ 40 h 280"/>
                  <a:gd name="T82" fmla="*/ 197 w 211"/>
                  <a:gd name="T83" fmla="*/ 58 h 280"/>
                  <a:gd name="T84" fmla="*/ 193 w 211"/>
                  <a:gd name="T85" fmla="*/ 65 h 280"/>
                  <a:gd name="T86" fmla="*/ 186 w 211"/>
                  <a:gd name="T87" fmla="*/ 79 h 280"/>
                  <a:gd name="T88" fmla="*/ 183 w 211"/>
                  <a:gd name="T89" fmla="*/ 83 h 280"/>
                  <a:gd name="T90" fmla="*/ 179 w 211"/>
                  <a:gd name="T91" fmla="*/ 90 h 280"/>
                  <a:gd name="T92" fmla="*/ 165 w 211"/>
                  <a:gd name="T93" fmla="*/ 115 h 280"/>
                  <a:gd name="T94" fmla="*/ 158 w 211"/>
                  <a:gd name="T95" fmla="*/ 133 h 280"/>
                  <a:gd name="T96" fmla="*/ 154 w 211"/>
                  <a:gd name="T97" fmla="*/ 137 h 280"/>
                  <a:gd name="T98" fmla="*/ 147 w 211"/>
                  <a:gd name="T99" fmla="*/ 148 h 280"/>
                  <a:gd name="T100" fmla="*/ 143 w 211"/>
                  <a:gd name="T101" fmla="*/ 155 h 280"/>
                  <a:gd name="T102" fmla="*/ 136 w 211"/>
                  <a:gd name="T103" fmla="*/ 162 h 280"/>
                  <a:gd name="T104" fmla="*/ 125 w 211"/>
                  <a:gd name="T105" fmla="*/ 176 h 280"/>
                  <a:gd name="T106" fmla="*/ 111 w 211"/>
                  <a:gd name="T107" fmla="*/ 187 h 280"/>
                  <a:gd name="T108" fmla="*/ 104 w 211"/>
                  <a:gd name="T109" fmla="*/ 198 h 280"/>
                  <a:gd name="T110" fmla="*/ 93 w 211"/>
                  <a:gd name="T111" fmla="*/ 205 h 280"/>
                  <a:gd name="T112" fmla="*/ 82 w 211"/>
                  <a:gd name="T113" fmla="*/ 209 h 280"/>
                  <a:gd name="T114" fmla="*/ 47 w 211"/>
                  <a:gd name="T115" fmla="*/ 241 h 280"/>
                  <a:gd name="T116" fmla="*/ 36 w 211"/>
                  <a:gd name="T117" fmla="*/ 252 h 280"/>
                  <a:gd name="T118" fmla="*/ 32 w 211"/>
                  <a:gd name="T119" fmla="*/ 252 h 280"/>
                  <a:gd name="T120" fmla="*/ 32 w 211"/>
                  <a:gd name="T121" fmla="*/ 255 h 280"/>
                  <a:gd name="T122" fmla="*/ 25 w 211"/>
                  <a:gd name="T123" fmla="*/ 266 h 280"/>
                  <a:gd name="T124" fmla="*/ 14 w 211"/>
                  <a:gd name="T125" fmla="*/ 28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 h="280">
                    <a:moveTo>
                      <a:pt x="11" y="280"/>
                    </a:moveTo>
                    <a:lnTo>
                      <a:pt x="11" y="277"/>
                    </a:lnTo>
                    <a:lnTo>
                      <a:pt x="4" y="266"/>
                    </a:lnTo>
                    <a:lnTo>
                      <a:pt x="0" y="262"/>
                    </a:lnTo>
                    <a:lnTo>
                      <a:pt x="0" y="248"/>
                    </a:lnTo>
                    <a:lnTo>
                      <a:pt x="0" y="227"/>
                    </a:lnTo>
                    <a:lnTo>
                      <a:pt x="0" y="209"/>
                    </a:lnTo>
                    <a:lnTo>
                      <a:pt x="0" y="187"/>
                    </a:lnTo>
                    <a:lnTo>
                      <a:pt x="4" y="187"/>
                    </a:lnTo>
                    <a:lnTo>
                      <a:pt x="11" y="180"/>
                    </a:lnTo>
                    <a:lnTo>
                      <a:pt x="18" y="169"/>
                    </a:lnTo>
                    <a:lnTo>
                      <a:pt x="18" y="166"/>
                    </a:lnTo>
                    <a:lnTo>
                      <a:pt x="22" y="166"/>
                    </a:lnTo>
                    <a:lnTo>
                      <a:pt x="25" y="162"/>
                    </a:lnTo>
                    <a:lnTo>
                      <a:pt x="39" y="158"/>
                    </a:lnTo>
                    <a:lnTo>
                      <a:pt x="43" y="151"/>
                    </a:lnTo>
                    <a:lnTo>
                      <a:pt x="50" y="148"/>
                    </a:lnTo>
                    <a:lnTo>
                      <a:pt x="57" y="148"/>
                    </a:lnTo>
                    <a:lnTo>
                      <a:pt x="61" y="144"/>
                    </a:lnTo>
                    <a:lnTo>
                      <a:pt x="82" y="144"/>
                    </a:lnTo>
                    <a:lnTo>
                      <a:pt x="115" y="112"/>
                    </a:lnTo>
                    <a:lnTo>
                      <a:pt x="140" y="87"/>
                    </a:lnTo>
                    <a:lnTo>
                      <a:pt x="143" y="83"/>
                    </a:lnTo>
                    <a:lnTo>
                      <a:pt x="143" y="83"/>
                    </a:lnTo>
                    <a:lnTo>
                      <a:pt x="125" y="83"/>
                    </a:lnTo>
                    <a:lnTo>
                      <a:pt x="93" y="69"/>
                    </a:lnTo>
                    <a:lnTo>
                      <a:pt x="65" y="61"/>
                    </a:lnTo>
                    <a:lnTo>
                      <a:pt x="61" y="58"/>
                    </a:lnTo>
                    <a:lnTo>
                      <a:pt x="54" y="51"/>
                    </a:lnTo>
                    <a:lnTo>
                      <a:pt x="50" y="47"/>
                    </a:lnTo>
                    <a:lnTo>
                      <a:pt x="47" y="47"/>
                    </a:lnTo>
                    <a:lnTo>
                      <a:pt x="47" y="44"/>
                    </a:lnTo>
                    <a:lnTo>
                      <a:pt x="47" y="44"/>
                    </a:lnTo>
                    <a:lnTo>
                      <a:pt x="43" y="40"/>
                    </a:lnTo>
                    <a:lnTo>
                      <a:pt x="43" y="36"/>
                    </a:lnTo>
                    <a:lnTo>
                      <a:pt x="39" y="36"/>
                    </a:lnTo>
                    <a:lnTo>
                      <a:pt x="36" y="26"/>
                    </a:lnTo>
                    <a:lnTo>
                      <a:pt x="39" y="26"/>
                    </a:lnTo>
                    <a:lnTo>
                      <a:pt x="39" y="22"/>
                    </a:lnTo>
                    <a:lnTo>
                      <a:pt x="39" y="22"/>
                    </a:lnTo>
                    <a:lnTo>
                      <a:pt x="43" y="15"/>
                    </a:lnTo>
                    <a:lnTo>
                      <a:pt x="47" y="11"/>
                    </a:lnTo>
                    <a:lnTo>
                      <a:pt x="47" y="11"/>
                    </a:lnTo>
                    <a:lnTo>
                      <a:pt x="47" y="11"/>
                    </a:lnTo>
                    <a:lnTo>
                      <a:pt x="50" y="15"/>
                    </a:lnTo>
                    <a:lnTo>
                      <a:pt x="50" y="15"/>
                    </a:lnTo>
                    <a:lnTo>
                      <a:pt x="54" y="18"/>
                    </a:lnTo>
                    <a:lnTo>
                      <a:pt x="57" y="22"/>
                    </a:lnTo>
                    <a:lnTo>
                      <a:pt x="65" y="29"/>
                    </a:lnTo>
                    <a:lnTo>
                      <a:pt x="68" y="33"/>
                    </a:lnTo>
                    <a:lnTo>
                      <a:pt x="72" y="33"/>
                    </a:lnTo>
                    <a:lnTo>
                      <a:pt x="72" y="33"/>
                    </a:lnTo>
                    <a:lnTo>
                      <a:pt x="82" y="33"/>
                    </a:lnTo>
                    <a:lnTo>
                      <a:pt x="82" y="33"/>
                    </a:lnTo>
                    <a:lnTo>
                      <a:pt x="86" y="29"/>
                    </a:lnTo>
                    <a:lnTo>
                      <a:pt x="90" y="29"/>
                    </a:lnTo>
                    <a:lnTo>
                      <a:pt x="93" y="26"/>
                    </a:lnTo>
                    <a:lnTo>
                      <a:pt x="97" y="26"/>
                    </a:lnTo>
                    <a:lnTo>
                      <a:pt x="97" y="26"/>
                    </a:lnTo>
                    <a:lnTo>
                      <a:pt x="97" y="26"/>
                    </a:lnTo>
                    <a:lnTo>
                      <a:pt x="97" y="26"/>
                    </a:lnTo>
                    <a:lnTo>
                      <a:pt x="100" y="26"/>
                    </a:lnTo>
                    <a:lnTo>
                      <a:pt x="100" y="26"/>
                    </a:lnTo>
                    <a:lnTo>
                      <a:pt x="104" y="26"/>
                    </a:lnTo>
                    <a:lnTo>
                      <a:pt x="107" y="26"/>
                    </a:lnTo>
                    <a:lnTo>
                      <a:pt x="111" y="26"/>
                    </a:lnTo>
                    <a:lnTo>
                      <a:pt x="115" y="26"/>
                    </a:lnTo>
                    <a:lnTo>
                      <a:pt x="118" y="26"/>
                    </a:lnTo>
                    <a:lnTo>
                      <a:pt x="118" y="26"/>
                    </a:lnTo>
                    <a:lnTo>
                      <a:pt x="122" y="22"/>
                    </a:lnTo>
                    <a:lnTo>
                      <a:pt x="125" y="22"/>
                    </a:lnTo>
                    <a:lnTo>
                      <a:pt x="125" y="18"/>
                    </a:lnTo>
                    <a:lnTo>
                      <a:pt x="129" y="18"/>
                    </a:lnTo>
                    <a:lnTo>
                      <a:pt x="133" y="18"/>
                    </a:lnTo>
                    <a:lnTo>
                      <a:pt x="136" y="18"/>
                    </a:lnTo>
                    <a:lnTo>
                      <a:pt x="140" y="18"/>
                    </a:lnTo>
                    <a:lnTo>
                      <a:pt x="143" y="18"/>
                    </a:lnTo>
                    <a:lnTo>
                      <a:pt x="147" y="18"/>
                    </a:lnTo>
                    <a:lnTo>
                      <a:pt x="150" y="18"/>
                    </a:lnTo>
                    <a:lnTo>
                      <a:pt x="154" y="15"/>
                    </a:lnTo>
                    <a:lnTo>
                      <a:pt x="158" y="15"/>
                    </a:lnTo>
                    <a:lnTo>
                      <a:pt x="161" y="15"/>
                    </a:lnTo>
                    <a:lnTo>
                      <a:pt x="168" y="15"/>
                    </a:lnTo>
                    <a:lnTo>
                      <a:pt x="168" y="11"/>
                    </a:lnTo>
                    <a:lnTo>
                      <a:pt x="172" y="11"/>
                    </a:lnTo>
                    <a:lnTo>
                      <a:pt x="172" y="11"/>
                    </a:lnTo>
                    <a:lnTo>
                      <a:pt x="176" y="11"/>
                    </a:lnTo>
                    <a:lnTo>
                      <a:pt x="179" y="11"/>
                    </a:lnTo>
                    <a:lnTo>
                      <a:pt x="186" y="11"/>
                    </a:lnTo>
                    <a:lnTo>
                      <a:pt x="186" y="8"/>
                    </a:lnTo>
                    <a:lnTo>
                      <a:pt x="193" y="8"/>
                    </a:lnTo>
                    <a:lnTo>
                      <a:pt x="193" y="4"/>
                    </a:lnTo>
                    <a:lnTo>
                      <a:pt x="197" y="0"/>
                    </a:lnTo>
                    <a:lnTo>
                      <a:pt x="201" y="0"/>
                    </a:lnTo>
                    <a:lnTo>
                      <a:pt x="204" y="4"/>
                    </a:lnTo>
                    <a:lnTo>
                      <a:pt x="208" y="4"/>
                    </a:lnTo>
                    <a:lnTo>
                      <a:pt x="208" y="4"/>
                    </a:lnTo>
                    <a:lnTo>
                      <a:pt x="208" y="8"/>
                    </a:lnTo>
                    <a:lnTo>
                      <a:pt x="208" y="11"/>
                    </a:lnTo>
                    <a:lnTo>
                      <a:pt x="204" y="11"/>
                    </a:lnTo>
                    <a:lnTo>
                      <a:pt x="204" y="15"/>
                    </a:lnTo>
                    <a:lnTo>
                      <a:pt x="204" y="18"/>
                    </a:lnTo>
                    <a:lnTo>
                      <a:pt x="208" y="18"/>
                    </a:lnTo>
                    <a:lnTo>
                      <a:pt x="208" y="22"/>
                    </a:lnTo>
                    <a:lnTo>
                      <a:pt x="208" y="26"/>
                    </a:lnTo>
                    <a:lnTo>
                      <a:pt x="208" y="26"/>
                    </a:lnTo>
                    <a:lnTo>
                      <a:pt x="208" y="29"/>
                    </a:lnTo>
                    <a:lnTo>
                      <a:pt x="208" y="33"/>
                    </a:lnTo>
                    <a:lnTo>
                      <a:pt x="204" y="33"/>
                    </a:lnTo>
                    <a:lnTo>
                      <a:pt x="204" y="33"/>
                    </a:lnTo>
                    <a:lnTo>
                      <a:pt x="208" y="33"/>
                    </a:lnTo>
                    <a:lnTo>
                      <a:pt x="208" y="33"/>
                    </a:lnTo>
                    <a:lnTo>
                      <a:pt x="208" y="33"/>
                    </a:lnTo>
                    <a:lnTo>
                      <a:pt x="208" y="33"/>
                    </a:lnTo>
                    <a:lnTo>
                      <a:pt x="211" y="33"/>
                    </a:lnTo>
                    <a:lnTo>
                      <a:pt x="211" y="36"/>
                    </a:lnTo>
                    <a:lnTo>
                      <a:pt x="208" y="36"/>
                    </a:lnTo>
                    <a:lnTo>
                      <a:pt x="208" y="36"/>
                    </a:lnTo>
                    <a:lnTo>
                      <a:pt x="208" y="36"/>
                    </a:lnTo>
                    <a:lnTo>
                      <a:pt x="204" y="36"/>
                    </a:lnTo>
                    <a:lnTo>
                      <a:pt x="201" y="36"/>
                    </a:lnTo>
                    <a:lnTo>
                      <a:pt x="201" y="36"/>
                    </a:lnTo>
                    <a:lnTo>
                      <a:pt x="201" y="40"/>
                    </a:lnTo>
                    <a:lnTo>
                      <a:pt x="201" y="47"/>
                    </a:lnTo>
                    <a:lnTo>
                      <a:pt x="201" y="54"/>
                    </a:lnTo>
                    <a:lnTo>
                      <a:pt x="197" y="58"/>
                    </a:lnTo>
                    <a:lnTo>
                      <a:pt x="197" y="61"/>
                    </a:lnTo>
                    <a:lnTo>
                      <a:pt x="197" y="61"/>
                    </a:lnTo>
                    <a:lnTo>
                      <a:pt x="193" y="65"/>
                    </a:lnTo>
                    <a:lnTo>
                      <a:pt x="190" y="69"/>
                    </a:lnTo>
                    <a:lnTo>
                      <a:pt x="190" y="72"/>
                    </a:lnTo>
                    <a:lnTo>
                      <a:pt x="186" y="79"/>
                    </a:lnTo>
                    <a:lnTo>
                      <a:pt x="186" y="79"/>
                    </a:lnTo>
                    <a:lnTo>
                      <a:pt x="183" y="79"/>
                    </a:lnTo>
                    <a:lnTo>
                      <a:pt x="183" y="83"/>
                    </a:lnTo>
                    <a:lnTo>
                      <a:pt x="179" y="83"/>
                    </a:lnTo>
                    <a:lnTo>
                      <a:pt x="179" y="87"/>
                    </a:lnTo>
                    <a:lnTo>
                      <a:pt x="179" y="90"/>
                    </a:lnTo>
                    <a:lnTo>
                      <a:pt x="172" y="105"/>
                    </a:lnTo>
                    <a:lnTo>
                      <a:pt x="168" y="112"/>
                    </a:lnTo>
                    <a:lnTo>
                      <a:pt x="165" y="115"/>
                    </a:lnTo>
                    <a:lnTo>
                      <a:pt x="165" y="122"/>
                    </a:lnTo>
                    <a:lnTo>
                      <a:pt x="161" y="130"/>
                    </a:lnTo>
                    <a:lnTo>
                      <a:pt x="158" y="133"/>
                    </a:lnTo>
                    <a:lnTo>
                      <a:pt x="158" y="133"/>
                    </a:lnTo>
                    <a:lnTo>
                      <a:pt x="158" y="137"/>
                    </a:lnTo>
                    <a:lnTo>
                      <a:pt x="154" y="137"/>
                    </a:lnTo>
                    <a:lnTo>
                      <a:pt x="154" y="137"/>
                    </a:lnTo>
                    <a:lnTo>
                      <a:pt x="147" y="144"/>
                    </a:lnTo>
                    <a:lnTo>
                      <a:pt x="147" y="148"/>
                    </a:lnTo>
                    <a:lnTo>
                      <a:pt x="147" y="148"/>
                    </a:lnTo>
                    <a:lnTo>
                      <a:pt x="147" y="151"/>
                    </a:lnTo>
                    <a:lnTo>
                      <a:pt x="143" y="155"/>
                    </a:lnTo>
                    <a:lnTo>
                      <a:pt x="140" y="158"/>
                    </a:lnTo>
                    <a:lnTo>
                      <a:pt x="136" y="162"/>
                    </a:lnTo>
                    <a:lnTo>
                      <a:pt x="136" y="162"/>
                    </a:lnTo>
                    <a:lnTo>
                      <a:pt x="133" y="169"/>
                    </a:lnTo>
                    <a:lnTo>
                      <a:pt x="129" y="173"/>
                    </a:lnTo>
                    <a:lnTo>
                      <a:pt x="125" y="176"/>
                    </a:lnTo>
                    <a:lnTo>
                      <a:pt x="122" y="180"/>
                    </a:lnTo>
                    <a:lnTo>
                      <a:pt x="115" y="183"/>
                    </a:lnTo>
                    <a:lnTo>
                      <a:pt x="111" y="187"/>
                    </a:lnTo>
                    <a:lnTo>
                      <a:pt x="111" y="187"/>
                    </a:lnTo>
                    <a:lnTo>
                      <a:pt x="107" y="191"/>
                    </a:lnTo>
                    <a:lnTo>
                      <a:pt x="104" y="198"/>
                    </a:lnTo>
                    <a:lnTo>
                      <a:pt x="100" y="201"/>
                    </a:lnTo>
                    <a:lnTo>
                      <a:pt x="93" y="205"/>
                    </a:lnTo>
                    <a:lnTo>
                      <a:pt x="93" y="205"/>
                    </a:lnTo>
                    <a:lnTo>
                      <a:pt x="86" y="209"/>
                    </a:lnTo>
                    <a:lnTo>
                      <a:pt x="86" y="209"/>
                    </a:lnTo>
                    <a:lnTo>
                      <a:pt x="82" y="209"/>
                    </a:lnTo>
                    <a:lnTo>
                      <a:pt x="72" y="216"/>
                    </a:lnTo>
                    <a:lnTo>
                      <a:pt x="54" y="234"/>
                    </a:lnTo>
                    <a:lnTo>
                      <a:pt x="47" y="241"/>
                    </a:lnTo>
                    <a:lnTo>
                      <a:pt x="43" y="244"/>
                    </a:lnTo>
                    <a:lnTo>
                      <a:pt x="39" y="248"/>
                    </a:lnTo>
                    <a:lnTo>
                      <a:pt x="36" y="252"/>
                    </a:lnTo>
                    <a:lnTo>
                      <a:pt x="32" y="248"/>
                    </a:lnTo>
                    <a:lnTo>
                      <a:pt x="32" y="252"/>
                    </a:lnTo>
                    <a:lnTo>
                      <a:pt x="32" y="252"/>
                    </a:lnTo>
                    <a:lnTo>
                      <a:pt x="36" y="252"/>
                    </a:lnTo>
                    <a:lnTo>
                      <a:pt x="32" y="255"/>
                    </a:lnTo>
                    <a:lnTo>
                      <a:pt x="32" y="255"/>
                    </a:lnTo>
                    <a:lnTo>
                      <a:pt x="32" y="259"/>
                    </a:lnTo>
                    <a:lnTo>
                      <a:pt x="29" y="262"/>
                    </a:lnTo>
                    <a:lnTo>
                      <a:pt x="25" y="266"/>
                    </a:lnTo>
                    <a:lnTo>
                      <a:pt x="22" y="270"/>
                    </a:lnTo>
                    <a:lnTo>
                      <a:pt x="14" y="277"/>
                    </a:lnTo>
                    <a:lnTo>
                      <a:pt x="14" y="280"/>
                    </a:lnTo>
                    <a:lnTo>
                      <a:pt x="11" y="28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19" name="Freeform 1145">
                <a:extLst>
                  <a:ext uri="{FF2B5EF4-FFF2-40B4-BE49-F238E27FC236}">
                    <a16:creationId xmlns:a16="http://schemas.microsoft.com/office/drawing/2014/main" id="{0C814056-B0C7-4DA7-AD2B-D2FD4BE7E0BF}"/>
                  </a:ext>
                </a:extLst>
              </p:cNvPr>
              <p:cNvSpPr>
                <a:spLocks/>
              </p:cNvSpPr>
              <p:nvPr/>
            </p:nvSpPr>
            <p:spPr bwMode="auto">
              <a:xfrm>
                <a:off x="3453" y="2517"/>
                <a:ext cx="65" cy="61"/>
              </a:xfrm>
              <a:custGeom>
                <a:avLst/>
                <a:gdLst>
                  <a:gd name="T0" fmla="*/ 4 w 65"/>
                  <a:gd name="T1" fmla="*/ 21 h 61"/>
                  <a:gd name="T2" fmla="*/ 7 w 65"/>
                  <a:gd name="T3" fmla="*/ 18 h 61"/>
                  <a:gd name="T4" fmla="*/ 11 w 65"/>
                  <a:gd name="T5" fmla="*/ 14 h 61"/>
                  <a:gd name="T6" fmla="*/ 11 w 65"/>
                  <a:gd name="T7" fmla="*/ 14 h 61"/>
                  <a:gd name="T8" fmla="*/ 14 w 65"/>
                  <a:gd name="T9" fmla="*/ 11 h 61"/>
                  <a:gd name="T10" fmla="*/ 18 w 65"/>
                  <a:gd name="T11" fmla="*/ 7 h 61"/>
                  <a:gd name="T12" fmla="*/ 18 w 65"/>
                  <a:gd name="T13" fmla="*/ 4 h 61"/>
                  <a:gd name="T14" fmla="*/ 25 w 65"/>
                  <a:gd name="T15" fmla="*/ 4 h 61"/>
                  <a:gd name="T16" fmla="*/ 29 w 65"/>
                  <a:gd name="T17" fmla="*/ 4 h 61"/>
                  <a:gd name="T18" fmla="*/ 29 w 65"/>
                  <a:gd name="T19" fmla="*/ 0 h 61"/>
                  <a:gd name="T20" fmla="*/ 43 w 65"/>
                  <a:gd name="T21" fmla="*/ 0 h 61"/>
                  <a:gd name="T22" fmla="*/ 47 w 65"/>
                  <a:gd name="T23" fmla="*/ 4 h 61"/>
                  <a:gd name="T24" fmla="*/ 50 w 65"/>
                  <a:gd name="T25" fmla="*/ 7 h 61"/>
                  <a:gd name="T26" fmla="*/ 50 w 65"/>
                  <a:gd name="T27" fmla="*/ 11 h 61"/>
                  <a:gd name="T28" fmla="*/ 50 w 65"/>
                  <a:gd name="T29" fmla="*/ 14 h 61"/>
                  <a:gd name="T30" fmla="*/ 54 w 65"/>
                  <a:gd name="T31" fmla="*/ 14 h 61"/>
                  <a:gd name="T32" fmla="*/ 54 w 65"/>
                  <a:gd name="T33" fmla="*/ 14 h 61"/>
                  <a:gd name="T34" fmla="*/ 54 w 65"/>
                  <a:gd name="T35" fmla="*/ 18 h 61"/>
                  <a:gd name="T36" fmla="*/ 54 w 65"/>
                  <a:gd name="T37" fmla="*/ 21 h 61"/>
                  <a:gd name="T38" fmla="*/ 57 w 65"/>
                  <a:gd name="T39" fmla="*/ 21 h 61"/>
                  <a:gd name="T40" fmla="*/ 57 w 65"/>
                  <a:gd name="T41" fmla="*/ 29 h 61"/>
                  <a:gd name="T42" fmla="*/ 54 w 65"/>
                  <a:gd name="T43" fmla="*/ 32 h 61"/>
                  <a:gd name="T44" fmla="*/ 54 w 65"/>
                  <a:gd name="T45" fmla="*/ 36 h 61"/>
                  <a:gd name="T46" fmla="*/ 61 w 65"/>
                  <a:gd name="T47" fmla="*/ 32 h 61"/>
                  <a:gd name="T48" fmla="*/ 61 w 65"/>
                  <a:gd name="T49" fmla="*/ 32 h 61"/>
                  <a:gd name="T50" fmla="*/ 61 w 65"/>
                  <a:gd name="T51" fmla="*/ 36 h 61"/>
                  <a:gd name="T52" fmla="*/ 61 w 65"/>
                  <a:gd name="T53" fmla="*/ 36 h 61"/>
                  <a:gd name="T54" fmla="*/ 57 w 65"/>
                  <a:gd name="T55" fmla="*/ 39 h 61"/>
                  <a:gd name="T56" fmla="*/ 57 w 65"/>
                  <a:gd name="T57" fmla="*/ 47 h 61"/>
                  <a:gd name="T58" fmla="*/ 54 w 65"/>
                  <a:gd name="T59" fmla="*/ 50 h 61"/>
                  <a:gd name="T60" fmla="*/ 50 w 65"/>
                  <a:gd name="T61" fmla="*/ 50 h 61"/>
                  <a:gd name="T62" fmla="*/ 47 w 65"/>
                  <a:gd name="T63" fmla="*/ 54 h 61"/>
                  <a:gd name="T64" fmla="*/ 43 w 65"/>
                  <a:gd name="T65" fmla="*/ 57 h 61"/>
                  <a:gd name="T66" fmla="*/ 43 w 65"/>
                  <a:gd name="T67" fmla="*/ 57 h 61"/>
                  <a:gd name="T68" fmla="*/ 40 w 65"/>
                  <a:gd name="T69" fmla="*/ 61 h 61"/>
                  <a:gd name="T70" fmla="*/ 40 w 65"/>
                  <a:gd name="T71" fmla="*/ 61 h 61"/>
                  <a:gd name="T72" fmla="*/ 25 w 65"/>
                  <a:gd name="T73" fmla="*/ 57 h 61"/>
                  <a:gd name="T74" fmla="*/ 22 w 65"/>
                  <a:gd name="T75" fmla="*/ 54 h 61"/>
                  <a:gd name="T76" fmla="*/ 14 w 65"/>
                  <a:gd name="T77" fmla="*/ 47 h 61"/>
                  <a:gd name="T78" fmla="*/ 11 w 65"/>
                  <a:gd name="T79" fmla="*/ 43 h 61"/>
                  <a:gd name="T80" fmla="*/ 7 w 65"/>
                  <a:gd name="T81" fmla="*/ 43 h 61"/>
                  <a:gd name="T82" fmla="*/ 7 w 65"/>
                  <a:gd name="T83" fmla="*/ 39 h 61"/>
                  <a:gd name="T84" fmla="*/ 4 w 65"/>
                  <a:gd name="T85" fmla="*/ 36 h 61"/>
                  <a:gd name="T86" fmla="*/ 4 w 65"/>
                  <a:gd name="T87" fmla="*/ 32 h 61"/>
                  <a:gd name="T88" fmla="*/ 7 w 65"/>
                  <a:gd name="T89" fmla="*/ 32 h 61"/>
                  <a:gd name="T90" fmla="*/ 4 w 65"/>
                  <a:gd name="T91" fmla="*/ 32 h 61"/>
                  <a:gd name="T92" fmla="*/ 4 w 65"/>
                  <a:gd name="T93" fmla="*/ 29 h 61"/>
                  <a:gd name="T94" fmla="*/ 4 w 65"/>
                  <a:gd name="T95" fmla="*/ 25 h 61"/>
                  <a:gd name="T96" fmla="*/ 0 w 65"/>
                  <a:gd name="T97" fmla="*/ 21 h 61"/>
                  <a:gd name="T98" fmla="*/ 0 w 65"/>
                  <a:gd name="T99" fmla="*/ 1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 h="61">
                    <a:moveTo>
                      <a:pt x="0" y="18"/>
                    </a:moveTo>
                    <a:lnTo>
                      <a:pt x="4" y="21"/>
                    </a:lnTo>
                    <a:lnTo>
                      <a:pt x="7" y="21"/>
                    </a:lnTo>
                    <a:lnTo>
                      <a:pt x="7" y="18"/>
                    </a:lnTo>
                    <a:lnTo>
                      <a:pt x="7" y="18"/>
                    </a:lnTo>
                    <a:lnTo>
                      <a:pt x="11" y="14"/>
                    </a:lnTo>
                    <a:lnTo>
                      <a:pt x="11" y="14"/>
                    </a:lnTo>
                    <a:lnTo>
                      <a:pt x="11" y="14"/>
                    </a:lnTo>
                    <a:lnTo>
                      <a:pt x="11" y="14"/>
                    </a:lnTo>
                    <a:lnTo>
                      <a:pt x="14" y="11"/>
                    </a:lnTo>
                    <a:lnTo>
                      <a:pt x="18" y="11"/>
                    </a:lnTo>
                    <a:lnTo>
                      <a:pt x="18" y="7"/>
                    </a:lnTo>
                    <a:lnTo>
                      <a:pt x="18" y="4"/>
                    </a:lnTo>
                    <a:lnTo>
                      <a:pt x="18" y="4"/>
                    </a:lnTo>
                    <a:lnTo>
                      <a:pt x="22" y="4"/>
                    </a:lnTo>
                    <a:lnTo>
                      <a:pt x="25" y="4"/>
                    </a:lnTo>
                    <a:lnTo>
                      <a:pt x="25" y="4"/>
                    </a:lnTo>
                    <a:lnTo>
                      <a:pt x="29" y="4"/>
                    </a:lnTo>
                    <a:lnTo>
                      <a:pt x="29" y="4"/>
                    </a:lnTo>
                    <a:lnTo>
                      <a:pt x="29" y="0"/>
                    </a:lnTo>
                    <a:lnTo>
                      <a:pt x="40" y="0"/>
                    </a:lnTo>
                    <a:lnTo>
                      <a:pt x="43" y="0"/>
                    </a:lnTo>
                    <a:lnTo>
                      <a:pt x="47" y="4"/>
                    </a:lnTo>
                    <a:lnTo>
                      <a:pt x="47" y="4"/>
                    </a:lnTo>
                    <a:lnTo>
                      <a:pt x="50" y="7"/>
                    </a:lnTo>
                    <a:lnTo>
                      <a:pt x="50" y="7"/>
                    </a:lnTo>
                    <a:lnTo>
                      <a:pt x="50" y="11"/>
                    </a:lnTo>
                    <a:lnTo>
                      <a:pt x="50" y="11"/>
                    </a:lnTo>
                    <a:lnTo>
                      <a:pt x="50" y="11"/>
                    </a:lnTo>
                    <a:lnTo>
                      <a:pt x="50" y="14"/>
                    </a:lnTo>
                    <a:lnTo>
                      <a:pt x="54" y="14"/>
                    </a:lnTo>
                    <a:lnTo>
                      <a:pt x="54" y="14"/>
                    </a:lnTo>
                    <a:lnTo>
                      <a:pt x="54" y="14"/>
                    </a:lnTo>
                    <a:lnTo>
                      <a:pt x="54" y="14"/>
                    </a:lnTo>
                    <a:lnTo>
                      <a:pt x="54" y="18"/>
                    </a:lnTo>
                    <a:lnTo>
                      <a:pt x="54" y="18"/>
                    </a:lnTo>
                    <a:lnTo>
                      <a:pt x="54" y="18"/>
                    </a:lnTo>
                    <a:lnTo>
                      <a:pt x="54" y="21"/>
                    </a:lnTo>
                    <a:lnTo>
                      <a:pt x="57" y="21"/>
                    </a:lnTo>
                    <a:lnTo>
                      <a:pt x="57" y="21"/>
                    </a:lnTo>
                    <a:lnTo>
                      <a:pt x="57" y="29"/>
                    </a:lnTo>
                    <a:lnTo>
                      <a:pt x="57" y="29"/>
                    </a:lnTo>
                    <a:lnTo>
                      <a:pt x="57" y="29"/>
                    </a:lnTo>
                    <a:lnTo>
                      <a:pt x="54" y="32"/>
                    </a:lnTo>
                    <a:lnTo>
                      <a:pt x="54" y="32"/>
                    </a:lnTo>
                    <a:lnTo>
                      <a:pt x="54" y="36"/>
                    </a:lnTo>
                    <a:lnTo>
                      <a:pt x="57" y="32"/>
                    </a:lnTo>
                    <a:lnTo>
                      <a:pt x="61" y="32"/>
                    </a:lnTo>
                    <a:lnTo>
                      <a:pt x="61" y="32"/>
                    </a:lnTo>
                    <a:lnTo>
                      <a:pt x="61" y="32"/>
                    </a:lnTo>
                    <a:lnTo>
                      <a:pt x="61" y="32"/>
                    </a:lnTo>
                    <a:lnTo>
                      <a:pt x="61" y="36"/>
                    </a:lnTo>
                    <a:lnTo>
                      <a:pt x="65" y="36"/>
                    </a:lnTo>
                    <a:lnTo>
                      <a:pt x="61" y="36"/>
                    </a:lnTo>
                    <a:lnTo>
                      <a:pt x="57" y="39"/>
                    </a:lnTo>
                    <a:lnTo>
                      <a:pt x="57" y="39"/>
                    </a:lnTo>
                    <a:lnTo>
                      <a:pt x="57" y="39"/>
                    </a:lnTo>
                    <a:lnTo>
                      <a:pt x="57" y="47"/>
                    </a:lnTo>
                    <a:lnTo>
                      <a:pt x="54" y="47"/>
                    </a:lnTo>
                    <a:lnTo>
                      <a:pt x="54" y="50"/>
                    </a:lnTo>
                    <a:lnTo>
                      <a:pt x="54" y="50"/>
                    </a:lnTo>
                    <a:lnTo>
                      <a:pt x="50" y="50"/>
                    </a:lnTo>
                    <a:lnTo>
                      <a:pt x="50" y="54"/>
                    </a:lnTo>
                    <a:lnTo>
                      <a:pt x="47" y="54"/>
                    </a:lnTo>
                    <a:lnTo>
                      <a:pt x="43" y="57"/>
                    </a:lnTo>
                    <a:lnTo>
                      <a:pt x="43" y="57"/>
                    </a:lnTo>
                    <a:lnTo>
                      <a:pt x="43" y="57"/>
                    </a:lnTo>
                    <a:lnTo>
                      <a:pt x="43" y="57"/>
                    </a:lnTo>
                    <a:lnTo>
                      <a:pt x="43" y="61"/>
                    </a:lnTo>
                    <a:lnTo>
                      <a:pt x="40" y="61"/>
                    </a:lnTo>
                    <a:lnTo>
                      <a:pt x="40" y="61"/>
                    </a:lnTo>
                    <a:lnTo>
                      <a:pt x="40" y="61"/>
                    </a:lnTo>
                    <a:lnTo>
                      <a:pt x="36" y="61"/>
                    </a:lnTo>
                    <a:lnTo>
                      <a:pt x="25" y="57"/>
                    </a:lnTo>
                    <a:lnTo>
                      <a:pt x="22" y="54"/>
                    </a:lnTo>
                    <a:lnTo>
                      <a:pt x="22" y="54"/>
                    </a:lnTo>
                    <a:lnTo>
                      <a:pt x="18" y="50"/>
                    </a:lnTo>
                    <a:lnTo>
                      <a:pt x="14" y="47"/>
                    </a:lnTo>
                    <a:lnTo>
                      <a:pt x="11" y="47"/>
                    </a:lnTo>
                    <a:lnTo>
                      <a:pt x="11" y="43"/>
                    </a:lnTo>
                    <a:lnTo>
                      <a:pt x="11" y="43"/>
                    </a:lnTo>
                    <a:lnTo>
                      <a:pt x="7" y="43"/>
                    </a:lnTo>
                    <a:lnTo>
                      <a:pt x="7" y="39"/>
                    </a:lnTo>
                    <a:lnTo>
                      <a:pt x="7" y="39"/>
                    </a:lnTo>
                    <a:lnTo>
                      <a:pt x="4" y="39"/>
                    </a:lnTo>
                    <a:lnTo>
                      <a:pt x="4" y="36"/>
                    </a:lnTo>
                    <a:lnTo>
                      <a:pt x="4" y="32"/>
                    </a:lnTo>
                    <a:lnTo>
                      <a:pt x="4" y="32"/>
                    </a:lnTo>
                    <a:lnTo>
                      <a:pt x="4" y="32"/>
                    </a:lnTo>
                    <a:lnTo>
                      <a:pt x="7" y="32"/>
                    </a:lnTo>
                    <a:lnTo>
                      <a:pt x="7" y="32"/>
                    </a:lnTo>
                    <a:lnTo>
                      <a:pt x="4" y="32"/>
                    </a:lnTo>
                    <a:lnTo>
                      <a:pt x="4" y="32"/>
                    </a:lnTo>
                    <a:lnTo>
                      <a:pt x="4" y="29"/>
                    </a:lnTo>
                    <a:lnTo>
                      <a:pt x="4" y="29"/>
                    </a:lnTo>
                    <a:lnTo>
                      <a:pt x="4" y="25"/>
                    </a:lnTo>
                    <a:lnTo>
                      <a:pt x="4" y="25"/>
                    </a:lnTo>
                    <a:lnTo>
                      <a:pt x="0" y="21"/>
                    </a:lnTo>
                    <a:lnTo>
                      <a:pt x="0" y="21"/>
                    </a:lnTo>
                    <a:lnTo>
                      <a:pt x="0" y="1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20" name="Freeform 1146">
                <a:extLst>
                  <a:ext uri="{FF2B5EF4-FFF2-40B4-BE49-F238E27FC236}">
                    <a16:creationId xmlns:a16="http://schemas.microsoft.com/office/drawing/2014/main" id="{4C92904D-D182-42FE-BE67-06C1808A5BD5}"/>
                  </a:ext>
                </a:extLst>
              </p:cNvPr>
              <p:cNvSpPr>
                <a:spLocks/>
              </p:cNvSpPr>
              <p:nvPr/>
            </p:nvSpPr>
            <p:spPr bwMode="auto">
              <a:xfrm>
                <a:off x="3453" y="2517"/>
                <a:ext cx="65" cy="61"/>
              </a:xfrm>
              <a:custGeom>
                <a:avLst/>
                <a:gdLst>
                  <a:gd name="T0" fmla="*/ 4 w 65"/>
                  <a:gd name="T1" fmla="*/ 21 h 61"/>
                  <a:gd name="T2" fmla="*/ 7 w 65"/>
                  <a:gd name="T3" fmla="*/ 18 h 61"/>
                  <a:gd name="T4" fmla="*/ 11 w 65"/>
                  <a:gd name="T5" fmla="*/ 14 h 61"/>
                  <a:gd name="T6" fmla="*/ 11 w 65"/>
                  <a:gd name="T7" fmla="*/ 14 h 61"/>
                  <a:gd name="T8" fmla="*/ 14 w 65"/>
                  <a:gd name="T9" fmla="*/ 11 h 61"/>
                  <a:gd name="T10" fmla="*/ 18 w 65"/>
                  <a:gd name="T11" fmla="*/ 7 h 61"/>
                  <a:gd name="T12" fmla="*/ 18 w 65"/>
                  <a:gd name="T13" fmla="*/ 4 h 61"/>
                  <a:gd name="T14" fmla="*/ 25 w 65"/>
                  <a:gd name="T15" fmla="*/ 4 h 61"/>
                  <a:gd name="T16" fmla="*/ 29 w 65"/>
                  <a:gd name="T17" fmla="*/ 4 h 61"/>
                  <a:gd name="T18" fmla="*/ 29 w 65"/>
                  <a:gd name="T19" fmla="*/ 0 h 61"/>
                  <a:gd name="T20" fmla="*/ 43 w 65"/>
                  <a:gd name="T21" fmla="*/ 0 h 61"/>
                  <a:gd name="T22" fmla="*/ 47 w 65"/>
                  <a:gd name="T23" fmla="*/ 4 h 61"/>
                  <a:gd name="T24" fmla="*/ 50 w 65"/>
                  <a:gd name="T25" fmla="*/ 7 h 61"/>
                  <a:gd name="T26" fmla="*/ 50 w 65"/>
                  <a:gd name="T27" fmla="*/ 11 h 61"/>
                  <a:gd name="T28" fmla="*/ 50 w 65"/>
                  <a:gd name="T29" fmla="*/ 14 h 61"/>
                  <a:gd name="T30" fmla="*/ 54 w 65"/>
                  <a:gd name="T31" fmla="*/ 14 h 61"/>
                  <a:gd name="T32" fmla="*/ 54 w 65"/>
                  <a:gd name="T33" fmla="*/ 14 h 61"/>
                  <a:gd name="T34" fmla="*/ 54 w 65"/>
                  <a:gd name="T35" fmla="*/ 18 h 61"/>
                  <a:gd name="T36" fmla="*/ 54 w 65"/>
                  <a:gd name="T37" fmla="*/ 21 h 61"/>
                  <a:gd name="T38" fmla="*/ 57 w 65"/>
                  <a:gd name="T39" fmla="*/ 21 h 61"/>
                  <a:gd name="T40" fmla="*/ 57 w 65"/>
                  <a:gd name="T41" fmla="*/ 29 h 61"/>
                  <a:gd name="T42" fmla="*/ 54 w 65"/>
                  <a:gd name="T43" fmla="*/ 32 h 61"/>
                  <a:gd name="T44" fmla="*/ 54 w 65"/>
                  <a:gd name="T45" fmla="*/ 36 h 61"/>
                  <a:gd name="T46" fmla="*/ 61 w 65"/>
                  <a:gd name="T47" fmla="*/ 32 h 61"/>
                  <a:gd name="T48" fmla="*/ 61 w 65"/>
                  <a:gd name="T49" fmla="*/ 32 h 61"/>
                  <a:gd name="T50" fmla="*/ 61 w 65"/>
                  <a:gd name="T51" fmla="*/ 36 h 61"/>
                  <a:gd name="T52" fmla="*/ 61 w 65"/>
                  <a:gd name="T53" fmla="*/ 36 h 61"/>
                  <a:gd name="T54" fmla="*/ 57 w 65"/>
                  <a:gd name="T55" fmla="*/ 39 h 61"/>
                  <a:gd name="T56" fmla="*/ 57 w 65"/>
                  <a:gd name="T57" fmla="*/ 47 h 61"/>
                  <a:gd name="T58" fmla="*/ 54 w 65"/>
                  <a:gd name="T59" fmla="*/ 50 h 61"/>
                  <a:gd name="T60" fmla="*/ 50 w 65"/>
                  <a:gd name="T61" fmla="*/ 50 h 61"/>
                  <a:gd name="T62" fmla="*/ 47 w 65"/>
                  <a:gd name="T63" fmla="*/ 54 h 61"/>
                  <a:gd name="T64" fmla="*/ 43 w 65"/>
                  <a:gd name="T65" fmla="*/ 57 h 61"/>
                  <a:gd name="T66" fmla="*/ 43 w 65"/>
                  <a:gd name="T67" fmla="*/ 57 h 61"/>
                  <a:gd name="T68" fmla="*/ 40 w 65"/>
                  <a:gd name="T69" fmla="*/ 61 h 61"/>
                  <a:gd name="T70" fmla="*/ 40 w 65"/>
                  <a:gd name="T71" fmla="*/ 61 h 61"/>
                  <a:gd name="T72" fmla="*/ 25 w 65"/>
                  <a:gd name="T73" fmla="*/ 57 h 61"/>
                  <a:gd name="T74" fmla="*/ 22 w 65"/>
                  <a:gd name="T75" fmla="*/ 54 h 61"/>
                  <a:gd name="T76" fmla="*/ 14 w 65"/>
                  <a:gd name="T77" fmla="*/ 47 h 61"/>
                  <a:gd name="T78" fmla="*/ 11 w 65"/>
                  <a:gd name="T79" fmla="*/ 43 h 61"/>
                  <a:gd name="T80" fmla="*/ 7 w 65"/>
                  <a:gd name="T81" fmla="*/ 43 h 61"/>
                  <a:gd name="T82" fmla="*/ 7 w 65"/>
                  <a:gd name="T83" fmla="*/ 39 h 61"/>
                  <a:gd name="T84" fmla="*/ 4 w 65"/>
                  <a:gd name="T85" fmla="*/ 36 h 61"/>
                  <a:gd name="T86" fmla="*/ 4 w 65"/>
                  <a:gd name="T87" fmla="*/ 32 h 61"/>
                  <a:gd name="T88" fmla="*/ 7 w 65"/>
                  <a:gd name="T89" fmla="*/ 32 h 61"/>
                  <a:gd name="T90" fmla="*/ 4 w 65"/>
                  <a:gd name="T91" fmla="*/ 32 h 61"/>
                  <a:gd name="T92" fmla="*/ 4 w 65"/>
                  <a:gd name="T93" fmla="*/ 29 h 61"/>
                  <a:gd name="T94" fmla="*/ 4 w 65"/>
                  <a:gd name="T95" fmla="*/ 25 h 61"/>
                  <a:gd name="T96" fmla="*/ 0 w 65"/>
                  <a:gd name="T97" fmla="*/ 21 h 61"/>
                  <a:gd name="T98" fmla="*/ 0 w 65"/>
                  <a:gd name="T99" fmla="*/ 1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 h="61">
                    <a:moveTo>
                      <a:pt x="0" y="18"/>
                    </a:moveTo>
                    <a:lnTo>
                      <a:pt x="4" y="21"/>
                    </a:lnTo>
                    <a:lnTo>
                      <a:pt x="7" y="21"/>
                    </a:lnTo>
                    <a:lnTo>
                      <a:pt x="7" y="18"/>
                    </a:lnTo>
                    <a:lnTo>
                      <a:pt x="7" y="18"/>
                    </a:lnTo>
                    <a:lnTo>
                      <a:pt x="11" y="14"/>
                    </a:lnTo>
                    <a:lnTo>
                      <a:pt x="11" y="14"/>
                    </a:lnTo>
                    <a:lnTo>
                      <a:pt x="11" y="14"/>
                    </a:lnTo>
                    <a:lnTo>
                      <a:pt x="11" y="14"/>
                    </a:lnTo>
                    <a:lnTo>
                      <a:pt x="14" y="11"/>
                    </a:lnTo>
                    <a:lnTo>
                      <a:pt x="18" y="11"/>
                    </a:lnTo>
                    <a:lnTo>
                      <a:pt x="18" y="7"/>
                    </a:lnTo>
                    <a:lnTo>
                      <a:pt x="18" y="4"/>
                    </a:lnTo>
                    <a:lnTo>
                      <a:pt x="18" y="4"/>
                    </a:lnTo>
                    <a:lnTo>
                      <a:pt x="22" y="4"/>
                    </a:lnTo>
                    <a:lnTo>
                      <a:pt x="25" y="4"/>
                    </a:lnTo>
                    <a:lnTo>
                      <a:pt x="25" y="4"/>
                    </a:lnTo>
                    <a:lnTo>
                      <a:pt x="29" y="4"/>
                    </a:lnTo>
                    <a:lnTo>
                      <a:pt x="29" y="4"/>
                    </a:lnTo>
                    <a:lnTo>
                      <a:pt x="29" y="0"/>
                    </a:lnTo>
                    <a:lnTo>
                      <a:pt x="40" y="0"/>
                    </a:lnTo>
                    <a:lnTo>
                      <a:pt x="43" y="0"/>
                    </a:lnTo>
                    <a:lnTo>
                      <a:pt x="47" y="4"/>
                    </a:lnTo>
                    <a:lnTo>
                      <a:pt x="47" y="4"/>
                    </a:lnTo>
                    <a:lnTo>
                      <a:pt x="50" y="7"/>
                    </a:lnTo>
                    <a:lnTo>
                      <a:pt x="50" y="7"/>
                    </a:lnTo>
                    <a:lnTo>
                      <a:pt x="50" y="11"/>
                    </a:lnTo>
                    <a:lnTo>
                      <a:pt x="50" y="11"/>
                    </a:lnTo>
                    <a:lnTo>
                      <a:pt x="50" y="11"/>
                    </a:lnTo>
                    <a:lnTo>
                      <a:pt x="50" y="14"/>
                    </a:lnTo>
                    <a:lnTo>
                      <a:pt x="54" y="14"/>
                    </a:lnTo>
                    <a:lnTo>
                      <a:pt x="54" y="14"/>
                    </a:lnTo>
                    <a:lnTo>
                      <a:pt x="54" y="14"/>
                    </a:lnTo>
                    <a:lnTo>
                      <a:pt x="54" y="14"/>
                    </a:lnTo>
                    <a:lnTo>
                      <a:pt x="54" y="18"/>
                    </a:lnTo>
                    <a:lnTo>
                      <a:pt x="54" y="18"/>
                    </a:lnTo>
                    <a:lnTo>
                      <a:pt x="54" y="18"/>
                    </a:lnTo>
                    <a:lnTo>
                      <a:pt x="54" y="21"/>
                    </a:lnTo>
                    <a:lnTo>
                      <a:pt x="57" y="21"/>
                    </a:lnTo>
                    <a:lnTo>
                      <a:pt x="57" y="21"/>
                    </a:lnTo>
                    <a:lnTo>
                      <a:pt x="57" y="29"/>
                    </a:lnTo>
                    <a:lnTo>
                      <a:pt x="57" y="29"/>
                    </a:lnTo>
                    <a:lnTo>
                      <a:pt x="57" y="29"/>
                    </a:lnTo>
                    <a:lnTo>
                      <a:pt x="54" y="32"/>
                    </a:lnTo>
                    <a:lnTo>
                      <a:pt x="54" y="32"/>
                    </a:lnTo>
                    <a:lnTo>
                      <a:pt x="54" y="36"/>
                    </a:lnTo>
                    <a:lnTo>
                      <a:pt x="57" y="32"/>
                    </a:lnTo>
                    <a:lnTo>
                      <a:pt x="61" y="32"/>
                    </a:lnTo>
                    <a:lnTo>
                      <a:pt x="61" y="32"/>
                    </a:lnTo>
                    <a:lnTo>
                      <a:pt x="61" y="32"/>
                    </a:lnTo>
                    <a:lnTo>
                      <a:pt x="61" y="32"/>
                    </a:lnTo>
                    <a:lnTo>
                      <a:pt x="61" y="36"/>
                    </a:lnTo>
                    <a:lnTo>
                      <a:pt x="65" y="36"/>
                    </a:lnTo>
                    <a:lnTo>
                      <a:pt x="61" y="36"/>
                    </a:lnTo>
                    <a:lnTo>
                      <a:pt x="57" y="39"/>
                    </a:lnTo>
                    <a:lnTo>
                      <a:pt x="57" y="39"/>
                    </a:lnTo>
                    <a:lnTo>
                      <a:pt x="57" y="39"/>
                    </a:lnTo>
                    <a:lnTo>
                      <a:pt x="57" y="47"/>
                    </a:lnTo>
                    <a:lnTo>
                      <a:pt x="54" y="47"/>
                    </a:lnTo>
                    <a:lnTo>
                      <a:pt x="54" y="50"/>
                    </a:lnTo>
                    <a:lnTo>
                      <a:pt x="54" y="50"/>
                    </a:lnTo>
                    <a:lnTo>
                      <a:pt x="50" y="50"/>
                    </a:lnTo>
                    <a:lnTo>
                      <a:pt x="50" y="54"/>
                    </a:lnTo>
                    <a:lnTo>
                      <a:pt x="47" y="54"/>
                    </a:lnTo>
                    <a:lnTo>
                      <a:pt x="43" y="57"/>
                    </a:lnTo>
                    <a:lnTo>
                      <a:pt x="43" y="57"/>
                    </a:lnTo>
                    <a:lnTo>
                      <a:pt x="43" y="57"/>
                    </a:lnTo>
                    <a:lnTo>
                      <a:pt x="43" y="57"/>
                    </a:lnTo>
                    <a:lnTo>
                      <a:pt x="43" y="61"/>
                    </a:lnTo>
                    <a:lnTo>
                      <a:pt x="40" y="61"/>
                    </a:lnTo>
                    <a:lnTo>
                      <a:pt x="40" y="61"/>
                    </a:lnTo>
                    <a:lnTo>
                      <a:pt x="40" y="61"/>
                    </a:lnTo>
                    <a:lnTo>
                      <a:pt x="36" y="61"/>
                    </a:lnTo>
                    <a:lnTo>
                      <a:pt x="25" y="57"/>
                    </a:lnTo>
                    <a:lnTo>
                      <a:pt x="22" y="54"/>
                    </a:lnTo>
                    <a:lnTo>
                      <a:pt x="22" y="54"/>
                    </a:lnTo>
                    <a:lnTo>
                      <a:pt x="18" y="50"/>
                    </a:lnTo>
                    <a:lnTo>
                      <a:pt x="14" y="47"/>
                    </a:lnTo>
                    <a:lnTo>
                      <a:pt x="11" y="47"/>
                    </a:lnTo>
                    <a:lnTo>
                      <a:pt x="11" y="43"/>
                    </a:lnTo>
                    <a:lnTo>
                      <a:pt x="11" y="43"/>
                    </a:lnTo>
                    <a:lnTo>
                      <a:pt x="7" y="43"/>
                    </a:lnTo>
                    <a:lnTo>
                      <a:pt x="7" y="39"/>
                    </a:lnTo>
                    <a:lnTo>
                      <a:pt x="7" y="39"/>
                    </a:lnTo>
                    <a:lnTo>
                      <a:pt x="4" y="39"/>
                    </a:lnTo>
                    <a:lnTo>
                      <a:pt x="4" y="36"/>
                    </a:lnTo>
                    <a:lnTo>
                      <a:pt x="4" y="32"/>
                    </a:lnTo>
                    <a:lnTo>
                      <a:pt x="4" y="32"/>
                    </a:lnTo>
                    <a:lnTo>
                      <a:pt x="4" y="32"/>
                    </a:lnTo>
                    <a:lnTo>
                      <a:pt x="7" y="32"/>
                    </a:lnTo>
                    <a:lnTo>
                      <a:pt x="7" y="32"/>
                    </a:lnTo>
                    <a:lnTo>
                      <a:pt x="4" y="32"/>
                    </a:lnTo>
                    <a:lnTo>
                      <a:pt x="4" y="32"/>
                    </a:lnTo>
                    <a:lnTo>
                      <a:pt x="4" y="29"/>
                    </a:lnTo>
                    <a:lnTo>
                      <a:pt x="4" y="29"/>
                    </a:lnTo>
                    <a:lnTo>
                      <a:pt x="4" y="25"/>
                    </a:lnTo>
                    <a:lnTo>
                      <a:pt x="4" y="25"/>
                    </a:lnTo>
                    <a:lnTo>
                      <a:pt x="0" y="21"/>
                    </a:lnTo>
                    <a:lnTo>
                      <a:pt x="0" y="21"/>
                    </a:lnTo>
                    <a:lnTo>
                      <a:pt x="0" y="1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21" name="Freeform 1147">
                <a:extLst>
                  <a:ext uri="{FF2B5EF4-FFF2-40B4-BE49-F238E27FC236}">
                    <a16:creationId xmlns:a16="http://schemas.microsoft.com/office/drawing/2014/main" id="{7BB75D7C-4C9E-48F5-9AD9-A823C8A5F1E3}"/>
                  </a:ext>
                </a:extLst>
              </p:cNvPr>
              <p:cNvSpPr>
                <a:spLocks/>
              </p:cNvSpPr>
              <p:nvPr/>
            </p:nvSpPr>
            <p:spPr bwMode="auto">
              <a:xfrm>
                <a:off x="3367" y="2377"/>
                <a:ext cx="129" cy="93"/>
              </a:xfrm>
              <a:custGeom>
                <a:avLst/>
                <a:gdLst>
                  <a:gd name="T0" fmla="*/ 18 w 129"/>
                  <a:gd name="T1" fmla="*/ 61 h 93"/>
                  <a:gd name="T2" fmla="*/ 11 w 129"/>
                  <a:gd name="T3" fmla="*/ 50 h 93"/>
                  <a:gd name="T4" fmla="*/ 4 w 129"/>
                  <a:gd name="T5" fmla="*/ 43 h 93"/>
                  <a:gd name="T6" fmla="*/ 0 w 129"/>
                  <a:gd name="T7" fmla="*/ 40 h 93"/>
                  <a:gd name="T8" fmla="*/ 15 w 129"/>
                  <a:gd name="T9" fmla="*/ 32 h 93"/>
                  <a:gd name="T10" fmla="*/ 22 w 129"/>
                  <a:gd name="T11" fmla="*/ 14 h 93"/>
                  <a:gd name="T12" fmla="*/ 25 w 129"/>
                  <a:gd name="T13" fmla="*/ 4 h 93"/>
                  <a:gd name="T14" fmla="*/ 36 w 129"/>
                  <a:gd name="T15" fmla="*/ 4 h 93"/>
                  <a:gd name="T16" fmla="*/ 47 w 129"/>
                  <a:gd name="T17" fmla="*/ 4 h 93"/>
                  <a:gd name="T18" fmla="*/ 50 w 129"/>
                  <a:gd name="T19" fmla="*/ 0 h 93"/>
                  <a:gd name="T20" fmla="*/ 65 w 129"/>
                  <a:gd name="T21" fmla="*/ 4 h 93"/>
                  <a:gd name="T22" fmla="*/ 68 w 129"/>
                  <a:gd name="T23" fmla="*/ 4 h 93"/>
                  <a:gd name="T24" fmla="*/ 79 w 129"/>
                  <a:gd name="T25" fmla="*/ 11 h 93"/>
                  <a:gd name="T26" fmla="*/ 83 w 129"/>
                  <a:gd name="T27" fmla="*/ 11 h 93"/>
                  <a:gd name="T28" fmla="*/ 90 w 129"/>
                  <a:gd name="T29" fmla="*/ 22 h 93"/>
                  <a:gd name="T30" fmla="*/ 93 w 129"/>
                  <a:gd name="T31" fmla="*/ 25 h 93"/>
                  <a:gd name="T32" fmla="*/ 97 w 129"/>
                  <a:gd name="T33" fmla="*/ 29 h 93"/>
                  <a:gd name="T34" fmla="*/ 97 w 129"/>
                  <a:gd name="T35" fmla="*/ 32 h 93"/>
                  <a:gd name="T36" fmla="*/ 104 w 129"/>
                  <a:gd name="T37" fmla="*/ 36 h 93"/>
                  <a:gd name="T38" fmla="*/ 108 w 129"/>
                  <a:gd name="T39" fmla="*/ 40 h 93"/>
                  <a:gd name="T40" fmla="*/ 111 w 129"/>
                  <a:gd name="T41" fmla="*/ 47 h 93"/>
                  <a:gd name="T42" fmla="*/ 115 w 129"/>
                  <a:gd name="T43" fmla="*/ 50 h 93"/>
                  <a:gd name="T44" fmla="*/ 115 w 129"/>
                  <a:gd name="T45" fmla="*/ 57 h 93"/>
                  <a:gd name="T46" fmla="*/ 118 w 129"/>
                  <a:gd name="T47" fmla="*/ 68 h 93"/>
                  <a:gd name="T48" fmla="*/ 122 w 129"/>
                  <a:gd name="T49" fmla="*/ 68 h 93"/>
                  <a:gd name="T50" fmla="*/ 126 w 129"/>
                  <a:gd name="T51" fmla="*/ 75 h 93"/>
                  <a:gd name="T52" fmla="*/ 129 w 129"/>
                  <a:gd name="T53" fmla="*/ 79 h 93"/>
                  <a:gd name="T54" fmla="*/ 129 w 129"/>
                  <a:gd name="T55" fmla="*/ 83 h 93"/>
                  <a:gd name="T56" fmla="*/ 129 w 129"/>
                  <a:gd name="T57" fmla="*/ 90 h 93"/>
                  <a:gd name="T58" fmla="*/ 122 w 129"/>
                  <a:gd name="T59" fmla="*/ 90 h 93"/>
                  <a:gd name="T60" fmla="*/ 111 w 129"/>
                  <a:gd name="T61" fmla="*/ 93 h 93"/>
                  <a:gd name="T62" fmla="*/ 100 w 129"/>
                  <a:gd name="T63" fmla="*/ 90 h 93"/>
                  <a:gd name="T64" fmla="*/ 97 w 129"/>
                  <a:gd name="T65" fmla="*/ 90 h 93"/>
                  <a:gd name="T66" fmla="*/ 90 w 129"/>
                  <a:gd name="T67" fmla="*/ 86 h 93"/>
                  <a:gd name="T68" fmla="*/ 61 w 129"/>
                  <a:gd name="T69" fmla="*/ 83 h 93"/>
                  <a:gd name="T70" fmla="*/ 43 w 129"/>
                  <a:gd name="T71" fmla="*/ 90 h 93"/>
                  <a:gd name="T72" fmla="*/ 22 w 129"/>
                  <a:gd name="T73" fmla="*/ 93 h 93"/>
                  <a:gd name="T74" fmla="*/ 18 w 129"/>
                  <a:gd name="T75" fmla="*/ 90 h 93"/>
                  <a:gd name="T76" fmla="*/ 18 w 129"/>
                  <a:gd name="T77" fmla="*/ 75 h 93"/>
                  <a:gd name="T78" fmla="*/ 36 w 129"/>
                  <a:gd name="T79" fmla="*/ 72 h 93"/>
                  <a:gd name="T80" fmla="*/ 47 w 129"/>
                  <a:gd name="T81" fmla="*/ 68 h 93"/>
                  <a:gd name="T82" fmla="*/ 54 w 129"/>
                  <a:gd name="T83" fmla="*/ 68 h 93"/>
                  <a:gd name="T84" fmla="*/ 65 w 129"/>
                  <a:gd name="T85" fmla="*/ 72 h 93"/>
                  <a:gd name="T86" fmla="*/ 75 w 129"/>
                  <a:gd name="T87" fmla="*/ 72 h 93"/>
                  <a:gd name="T88" fmla="*/ 79 w 129"/>
                  <a:gd name="T89" fmla="*/ 65 h 93"/>
                  <a:gd name="T90" fmla="*/ 72 w 129"/>
                  <a:gd name="T91" fmla="*/ 65 h 93"/>
                  <a:gd name="T92" fmla="*/ 61 w 129"/>
                  <a:gd name="T93" fmla="*/ 65 h 93"/>
                  <a:gd name="T94" fmla="*/ 54 w 129"/>
                  <a:gd name="T95" fmla="*/ 61 h 93"/>
                  <a:gd name="T96" fmla="*/ 47 w 129"/>
                  <a:gd name="T97"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93">
                    <a:moveTo>
                      <a:pt x="22" y="65"/>
                    </a:moveTo>
                    <a:lnTo>
                      <a:pt x="22" y="65"/>
                    </a:lnTo>
                    <a:lnTo>
                      <a:pt x="18" y="65"/>
                    </a:lnTo>
                    <a:lnTo>
                      <a:pt x="18" y="61"/>
                    </a:lnTo>
                    <a:lnTo>
                      <a:pt x="15" y="54"/>
                    </a:lnTo>
                    <a:lnTo>
                      <a:pt x="15" y="54"/>
                    </a:lnTo>
                    <a:lnTo>
                      <a:pt x="15" y="54"/>
                    </a:lnTo>
                    <a:lnTo>
                      <a:pt x="11" y="50"/>
                    </a:lnTo>
                    <a:lnTo>
                      <a:pt x="7" y="47"/>
                    </a:lnTo>
                    <a:lnTo>
                      <a:pt x="7" y="43"/>
                    </a:lnTo>
                    <a:lnTo>
                      <a:pt x="4" y="43"/>
                    </a:lnTo>
                    <a:lnTo>
                      <a:pt x="4" y="43"/>
                    </a:lnTo>
                    <a:lnTo>
                      <a:pt x="4" y="43"/>
                    </a:lnTo>
                    <a:lnTo>
                      <a:pt x="0" y="43"/>
                    </a:lnTo>
                    <a:lnTo>
                      <a:pt x="0" y="43"/>
                    </a:lnTo>
                    <a:lnTo>
                      <a:pt x="0" y="40"/>
                    </a:lnTo>
                    <a:lnTo>
                      <a:pt x="4" y="40"/>
                    </a:lnTo>
                    <a:lnTo>
                      <a:pt x="7" y="40"/>
                    </a:lnTo>
                    <a:lnTo>
                      <a:pt x="11" y="36"/>
                    </a:lnTo>
                    <a:lnTo>
                      <a:pt x="15" y="32"/>
                    </a:lnTo>
                    <a:lnTo>
                      <a:pt x="15" y="29"/>
                    </a:lnTo>
                    <a:lnTo>
                      <a:pt x="22" y="22"/>
                    </a:lnTo>
                    <a:lnTo>
                      <a:pt x="22" y="22"/>
                    </a:lnTo>
                    <a:lnTo>
                      <a:pt x="22" y="14"/>
                    </a:lnTo>
                    <a:lnTo>
                      <a:pt x="22" y="14"/>
                    </a:lnTo>
                    <a:lnTo>
                      <a:pt x="22" y="11"/>
                    </a:lnTo>
                    <a:lnTo>
                      <a:pt x="25" y="11"/>
                    </a:lnTo>
                    <a:lnTo>
                      <a:pt x="25" y="4"/>
                    </a:lnTo>
                    <a:lnTo>
                      <a:pt x="29" y="4"/>
                    </a:lnTo>
                    <a:lnTo>
                      <a:pt x="29" y="4"/>
                    </a:lnTo>
                    <a:lnTo>
                      <a:pt x="32" y="4"/>
                    </a:lnTo>
                    <a:lnTo>
                      <a:pt x="36" y="4"/>
                    </a:lnTo>
                    <a:lnTo>
                      <a:pt x="40" y="4"/>
                    </a:lnTo>
                    <a:lnTo>
                      <a:pt x="40" y="4"/>
                    </a:lnTo>
                    <a:lnTo>
                      <a:pt x="43" y="4"/>
                    </a:lnTo>
                    <a:lnTo>
                      <a:pt x="47" y="4"/>
                    </a:lnTo>
                    <a:lnTo>
                      <a:pt x="50" y="4"/>
                    </a:lnTo>
                    <a:lnTo>
                      <a:pt x="50" y="4"/>
                    </a:lnTo>
                    <a:lnTo>
                      <a:pt x="50" y="0"/>
                    </a:lnTo>
                    <a:lnTo>
                      <a:pt x="50" y="0"/>
                    </a:lnTo>
                    <a:lnTo>
                      <a:pt x="54" y="0"/>
                    </a:lnTo>
                    <a:lnTo>
                      <a:pt x="54" y="0"/>
                    </a:lnTo>
                    <a:lnTo>
                      <a:pt x="58" y="4"/>
                    </a:lnTo>
                    <a:lnTo>
                      <a:pt x="65" y="4"/>
                    </a:lnTo>
                    <a:lnTo>
                      <a:pt x="65" y="4"/>
                    </a:lnTo>
                    <a:lnTo>
                      <a:pt x="65" y="4"/>
                    </a:lnTo>
                    <a:lnTo>
                      <a:pt x="65" y="4"/>
                    </a:lnTo>
                    <a:lnTo>
                      <a:pt x="68" y="4"/>
                    </a:lnTo>
                    <a:lnTo>
                      <a:pt x="72" y="7"/>
                    </a:lnTo>
                    <a:lnTo>
                      <a:pt x="72" y="11"/>
                    </a:lnTo>
                    <a:lnTo>
                      <a:pt x="75" y="11"/>
                    </a:lnTo>
                    <a:lnTo>
                      <a:pt x="79" y="11"/>
                    </a:lnTo>
                    <a:lnTo>
                      <a:pt x="79" y="11"/>
                    </a:lnTo>
                    <a:lnTo>
                      <a:pt x="79" y="14"/>
                    </a:lnTo>
                    <a:lnTo>
                      <a:pt x="83" y="14"/>
                    </a:lnTo>
                    <a:lnTo>
                      <a:pt x="83" y="11"/>
                    </a:lnTo>
                    <a:lnTo>
                      <a:pt x="83" y="11"/>
                    </a:lnTo>
                    <a:lnTo>
                      <a:pt x="86" y="18"/>
                    </a:lnTo>
                    <a:lnTo>
                      <a:pt x="90" y="22"/>
                    </a:lnTo>
                    <a:lnTo>
                      <a:pt x="90" y="22"/>
                    </a:lnTo>
                    <a:lnTo>
                      <a:pt x="90" y="22"/>
                    </a:lnTo>
                    <a:lnTo>
                      <a:pt x="93" y="25"/>
                    </a:lnTo>
                    <a:lnTo>
                      <a:pt x="93" y="25"/>
                    </a:lnTo>
                    <a:lnTo>
                      <a:pt x="93" y="25"/>
                    </a:lnTo>
                    <a:lnTo>
                      <a:pt x="93" y="25"/>
                    </a:lnTo>
                    <a:lnTo>
                      <a:pt x="93" y="25"/>
                    </a:lnTo>
                    <a:lnTo>
                      <a:pt x="97" y="29"/>
                    </a:lnTo>
                    <a:lnTo>
                      <a:pt x="97" y="29"/>
                    </a:lnTo>
                    <a:lnTo>
                      <a:pt x="97" y="29"/>
                    </a:lnTo>
                    <a:lnTo>
                      <a:pt x="97" y="32"/>
                    </a:lnTo>
                    <a:lnTo>
                      <a:pt x="97" y="32"/>
                    </a:lnTo>
                    <a:lnTo>
                      <a:pt x="97" y="32"/>
                    </a:lnTo>
                    <a:lnTo>
                      <a:pt x="97" y="32"/>
                    </a:lnTo>
                    <a:lnTo>
                      <a:pt x="100" y="32"/>
                    </a:lnTo>
                    <a:lnTo>
                      <a:pt x="100" y="32"/>
                    </a:lnTo>
                    <a:lnTo>
                      <a:pt x="104" y="36"/>
                    </a:lnTo>
                    <a:lnTo>
                      <a:pt x="104" y="36"/>
                    </a:lnTo>
                    <a:lnTo>
                      <a:pt x="104" y="40"/>
                    </a:lnTo>
                    <a:lnTo>
                      <a:pt x="104" y="40"/>
                    </a:lnTo>
                    <a:lnTo>
                      <a:pt x="108" y="40"/>
                    </a:lnTo>
                    <a:lnTo>
                      <a:pt x="111" y="43"/>
                    </a:lnTo>
                    <a:lnTo>
                      <a:pt x="111" y="43"/>
                    </a:lnTo>
                    <a:lnTo>
                      <a:pt x="111" y="43"/>
                    </a:lnTo>
                    <a:lnTo>
                      <a:pt x="111" y="47"/>
                    </a:lnTo>
                    <a:lnTo>
                      <a:pt x="111" y="50"/>
                    </a:lnTo>
                    <a:lnTo>
                      <a:pt x="111" y="50"/>
                    </a:lnTo>
                    <a:lnTo>
                      <a:pt x="111" y="50"/>
                    </a:lnTo>
                    <a:lnTo>
                      <a:pt x="115" y="50"/>
                    </a:lnTo>
                    <a:lnTo>
                      <a:pt x="115" y="50"/>
                    </a:lnTo>
                    <a:lnTo>
                      <a:pt x="115" y="54"/>
                    </a:lnTo>
                    <a:lnTo>
                      <a:pt x="115" y="57"/>
                    </a:lnTo>
                    <a:lnTo>
                      <a:pt x="115" y="57"/>
                    </a:lnTo>
                    <a:lnTo>
                      <a:pt x="115" y="61"/>
                    </a:lnTo>
                    <a:lnTo>
                      <a:pt x="115" y="65"/>
                    </a:lnTo>
                    <a:lnTo>
                      <a:pt x="115" y="65"/>
                    </a:lnTo>
                    <a:lnTo>
                      <a:pt x="118" y="68"/>
                    </a:lnTo>
                    <a:lnTo>
                      <a:pt x="118" y="72"/>
                    </a:lnTo>
                    <a:lnTo>
                      <a:pt x="118" y="72"/>
                    </a:lnTo>
                    <a:lnTo>
                      <a:pt x="118" y="72"/>
                    </a:lnTo>
                    <a:lnTo>
                      <a:pt x="122" y="68"/>
                    </a:lnTo>
                    <a:lnTo>
                      <a:pt x="122" y="72"/>
                    </a:lnTo>
                    <a:lnTo>
                      <a:pt x="122" y="72"/>
                    </a:lnTo>
                    <a:lnTo>
                      <a:pt x="126" y="72"/>
                    </a:lnTo>
                    <a:lnTo>
                      <a:pt x="126" y="75"/>
                    </a:lnTo>
                    <a:lnTo>
                      <a:pt x="126" y="75"/>
                    </a:lnTo>
                    <a:lnTo>
                      <a:pt x="126" y="75"/>
                    </a:lnTo>
                    <a:lnTo>
                      <a:pt x="129" y="79"/>
                    </a:lnTo>
                    <a:lnTo>
                      <a:pt x="129" y="79"/>
                    </a:lnTo>
                    <a:lnTo>
                      <a:pt x="129" y="79"/>
                    </a:lnTo>
                    <a:lnTo>
                      <a:pt x="126" y="79"/>
                    </a:lnTo>
                    <a:lnTo>
                      <a:pt x="129" y="83"/>
                    </a:lnTo>
                    <a:lnTo>
                      <a:pt x="129" y="83"/>
                    </a:lnTo>
                    <a:lnTo>
                      <a:pt x="126" y="86"/>
                    </a:lnTo>
                    <a:lnTo>
                      <a:pt x="126" y="86"/>
                    </a:lnTo>
                    <a:lnTo>
                      <a:pt x="129" y="90"/>
                    </a:lnTo>
                    <a:lnTo>
                      <a:pt x="129" y="90"/>
                    </a:lnTo>
                    <a:lnTo>
                      <a:pt x="129" y="90"/>
                    </a:lnTo>
                    <a:lnTo>
                      <a:pt x="126" y="90"/>
                    </a:lnTo>
                    <a:lnTo>
                      <a:pt x="122" y="90"/>
                    </a:lnTo>
                    <a:lnTo>
                      <a:pt x="122" y="90"/>
                    </a:lnTo>
                    <a:lnTo>
                      <a:pt x="115" y="90"/>
                    </a:lnTo>
                    <a:lnTo>
                      <a:pt x="115" y="90"/>
                    </a:lnTo>
                    <a:lnTo>
                      <a:pt x="111" y="90"/>
                    </a:lnTo>
                    <a:lnTo>
                      <a:pt x="111" y="93"/>
                    </a:lnTo>
                    <a:lnTo>
                      <a:pt x="108" y="93"/>
                    </a:lnTo>
                    <a:lnTo>
                      <a:pt x="104" y="90"/>
                    </a:lnTo>
                    <a:lnTo>
                      <a:pt x="104" y="90"/>
                    </a:lnTo>
                    <a:lnTo>
                      <a:pt x="100" y="90"/>
                    </a:lnTo>
                    <a:lnTo>
                      <a:pt x="100" y="90"/>
                    </a:lnTo>
                    <a:lnTo>
                      <a:pt x="97" y="86"/>
                    </a:lnTo>
                    <a:lnTo>
                      <a:pt x="97" y="90"/>
                    </a:lnTo>
                    <a:lnTo>
                      <a:pt x="97" y="90"/>
                    </a:lnTo>
                    <a:lnTo>
                      <a:pt x="93" y="90"/>
                    </a:lnTo>
                    <a:lnTo>
                      <a:pt x="93" y="86"/>
                    </a:lnTo>
                    <a:lnTo>
                      <a:pt x="93" y="86"/>
                    </a:lnTo>
                    <a:lnTo>
                      <a:pt x="90" y="86"/>
                    </a:lnTo>
                    <a:lnTo>
                      <a:pt x="86" y="86"/>
                    </a:lnTo>
                    <a:lnTo>
                      <a:pt x="86" y="83"/>
                    </a:lnTo>
                    <a:lnTo>
                      <a:pt x="79" y="83"/>
                    </a:lnTo>
                    <a:lnTo>
                      <a:pt x="61" y="83"/>
                    </a:lnTo>
                    <a:lnTo>
                      <a:pt x="61" y="86"/>
                    </a:lnTo>
                    <a:lnTo>
                      <a:pt x="50" y="86"/>
                    </a:lnTo>
                    <a:lnTo>
                      <a:pt x="47" y="86"/>
                    </a:lnTo>
                    <a:lnTo>
                      <a:pt x="43" y="90"/>
                    </a:lnTo>
                    <a:lnTo>
                      <a:pt x="40" y="90"/>
                    </a:lnTo>
                    <a:lnTo>
                      <a:pt x="29" y="90"/>
                    </a:lnTo>
                    <a:lnTo>
                      <a:pt x="25" y="90"/>
                    </a:lnTo>
                    <a:lnTo>
                      <a:pt x="22" y="93"/>
                    </a:lnTo>
                    <a:lnTo>
                      <a:pt x="18" y="93"/>
                    </a:lnTo>
                    <a:lnTo>
                      <a:pt x="18" y="90"/>
                    </a:lnTo>
                    <a:lnTo>
                      <a:pt x="18" y="90"/>
                    </a:lnTo>
                    <a:lnTo>
                      <a:pt x="18" y="90"/>
                    </a:lnTo>
                    <a:lnTo>
                      <a:pt x="18" y="90"/>
                    </a:lnTo>
                    <a:lnTo>
                      <a:pt x="15" y="90"/>
                    </a:lnTo>
                    <a:lnTo>
                      <a:pt x="18" y="79"/>
                    </a:lnTo>
                    <a:lnTo>
                      <a:pt x="18" y="75"/>
                    </a:lnTo>
                    <a:lnTo>
                      <a:pt x="32" y="75"/>
                    </a:lnTo>
                    <a:lnTo>
                      <a:pt x="36" y="75"/>
                    </a:lnTo>
                    <a:lnTo>
                      <a:pt x="36" y="72"/>
                    </a:lnTo>
                    <a:lnTo>
                      <a:pt x="36" y="72"/>
                    </a:lnTo>
                    <a:lnTo>
                      <a:pt x="40" y="72"/>
                    </a:lnTo>
                    <a:lnTo>
                      <a:pt x="40" y="72"/>
                    </a:lnTo>
                    <a:lnTo>
                      <a:pt x="43" y="72"/>
                    </a:lnTo>
                    <a:lnTo>
                      <a:pt x="47" y="68"/>
                    </a:lnTo>
                    <a:lnTo>
                      <a:pt x="50" y="68"/>
                    </a:lnTo>
                    <a:lnTo>
                      <a:pt x="50" y="65"/>
                    </a:lnTo>
                    <a:lnTo>
                      <a:pt x="54" y="68"/>
                    </a:lnTo>
                    <a:lnTo>
                      <a:pt x="54" y="68"/>
                    </a:lnTo>
                    <a:lnTo>
                      <a:pt x="58" y="68"/>
                    </a:lnTo>
                    <a:lnTo>
                      <a:pt x="61" y="72"/>
                    </a:lnTo>
                    <a:lnTo>
                      <a:pt x="61" y="72"/>
                    </a:lnTo>
                    <a:lnTo>
                      <a:pt x="65" y="72"/>
                    </a:lnTo>
                    <a:lnTo>
                      <a:pt x="68" y="72"/>
                    </a:lnTo>
                    <a:lnTo>
                      <a:pt x="68" y="72"/>
                    </a:lnTo>
                    <a:lnTo>
                      <a:pt x="72" y="72"/>
                    </a:lnTo>
                    <a:lnTo>
                      <a:pt x="75" y="72"/>
                    </a:lnTo>
                    <a:lnTo>
                      <a:pt x="79" y="68"/>
                    </a:lnTo>
                    <a:lnTo>
                      <a:pt x="79" y="68"/>
                    </a:lnTo>
                    <a:lnTo>
                      <a:pt x="79" y="68"/>
                    </a:lnTo>
                    <a:lnTo>
                      <a:pt x="79" y="65"/>
                    </a:lnTo>
                    <a:lnTo>
                      <a:pt x="75" y="68"/>
                    </a:lnTo>
                    <a:lnTo>
                      <a:pt x="75" y="65"/>
                    </a:lnTo>
                    <a:lnTo>
                      <a:pt x="72" y="65"/>
                    </a:lnTo>
                    <a:lnTo>
                      <a:pt x="72" y="65"/>
                    </a:lnTo>
                    <a:lnTo>
                      <a:pt x="68" y="68"/>
                    </a:lnTo>
                    <a:lnTo>
                      <a:pt x="65" y="68"/>
                    </a:lnTo>
                    <a:lnTo>
                      <a:pt x="65" y="68"/>
                    </a:lnTo>
                    <a:lnTo>
                      <a:pt x="61" y="65"/>
                    </a:lnTo>
                    <a:lnTo>
                      <a:pt x="61" y="65"/>
                    </a:lnTo>
                    <a:lnTo>
                      <a:pt x="58" y="65"/>
                    </a:lnTo>
                    <a:lnTo>
                      <a:pt x="54" y="61"/>
                    </a:lnTo>
                    <a:lnTo>
                      <a:pt x="54" y="61"/>
                    </a:lnTo>
                    <a:lnTo>
                      <a:pt x="50" y="61"/>
                    </a:lnTo>
                    <a:lnTo>
                      <a:pt x="50" y="61"/>
                    </a:lnTo>
                    <a:lnTo>
                      <a:pt x="47" y="61"/>
                    </a:lnTo>
                    <a:lnTo>
                      <a:pt x="47" y="61"/>
                    </a:lnTo>
                    <a:lnTo>
                      <a:pt x="43" y="65"/>
                    </a:lnTo>
                    <a:lnTo>
                      <a:pt x="43" y="65"/>
                    </a:lnTo>
                    <a:lnTo>
                      <a:pt x="22" y="6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22" name="Freeform 1148">
                <a:extLst>
                  <a:ext uri="{FF2B5EF4-FFF2-40B4-BE49-F238E27FC236}">
                    <a16:creationId xmlns:a16="http://schemas.microsoft.com/office/drawing/2014/main" id="{A0AD7B60-3E30-483C-B577-B26C7303F0DE}"/>
                  </a:ext>
                </a:extLst>
              </p:cNvPr>
              <p:cNvSpPr>
                <a:spLocks/>
              </p:cNvSpPr>
              <p:nvPr/>
            </p:nvSpPr>
            <p:spPr bwMode="auto">
              <a:xfrm>
                <a:off x="3367" y="2377"/>
                <a:ext cx="129" cy="93"/>
              </a:xfrm>
              <a:custGeom>
                <a:avLst/>
                <a:gdLst>
                  <a:gd name="T0" fmla="*/ 18 w 129"/>
                  <a:gd name="T1" fmla="*/ 61 h 93"/>
                  <a:gd name="T2" fmla="*/ 11 w 129"/>
                  <a:gd name="T3" fmla="*/ 50 h 93"/>
                  <a:gd name="T4" fmla="*/ 4 w 129"/>
                  <a:gd name="T5" fmla="*/ 43 h 93"/>
                  <a:gd name="T6" fmla="*/ 0 w 129"/>
                  <a:gd name="T7" fmla="*/ 40 h 93"/>
                  <a:gd name="T8" fmla="*/ 15 w 129"/>
                  <a:gd name="T9" fmla="*/ 32 h 93"/>
                  <a:gd name="T10" fmla="*/ 22 w 129"/>
                  <a:gd name="T11" fmla="*/ 14 h 93"/>
                  <a:gd name="T12" fmla="*/ 25 w 129"/>
                  <a:gd name="T13" fmla="*/ 4 h 93"/>
                  <a:gd name="T14" fmla="*/ 36 w 129"/>
                  <a:gd name="T15" fmla="*/ 4 h 93"/>
                  <a:gd name="T16" fmla="*/ 47 w 129"/>
                  <a:gd name="T17" fmla="*/ 4 h 93"/>
                  <a:gd name="T18" fmla="*/ 50 w 129"/>
                  <a:gd name="T19" fmla="*/ 0 h 93"/>
                  <a:gd name="T20" fmla="*/ 65 w 129"/>
                  <a:gd name="T21" fmla="*/ 4 h 93"/>
                  <a:gd name="T22" fmla="*/ 68 w 129"/>
                  <a:gd name="T23" fmla="*/ 4 h 93"/>
                  <a:gd name="T24" fmla="*/ 79 w 129"/>
                  <a:gd name="T25" fmla="*/ 11 h 93"/>
                  <a:gd name="T26" fmla="*/ 83 w 129"/>
                  <a:gd name="T27" fmla="*/ 11 h 93"/>
                  <a:gd name="T28" fmla="*/ 90 w 129"/>
                  <a:gd name="T29" fmla="*/ 22 h 93"/>
                  <a:gd name="T30" fmla="*/ 93 w 129"/>
                  <a:gd name="T31" fmla="*/ 25 h 93"/>
                  <a:gd name="T32" fmla="*/ 97 w 129"/>
                  <a:gd name="T33" fmla="*/ 29 h 93"/>
                  <a:gd name="T34" fmla="*/ 97 w 129"/>
                  <a:gd name="T35" fmla="*/ 32 h 93"/>
                  <a:gd name="T36" fmla="*/ 104 w 129"/>
                  <a:gd name="T37" fmla="*/ 36 h 93"/>
                  <a:gd name="T38" fmla="*/ 108 w 129"/>
                  <a:gd name="T39" fmla="*/ 40 h 93"/>
                  <a:gd name="T40" fmla="*/ 111 w 129"/>
                  <a:gd name="T41" fmla="*/ 47 h 93"/>
                  <a:gd name="T42" fmla="*/ 115 w 129"/>
                  <a:gd name="T43" fmla="*/ 50 h 93"/>
                  <a:gd name="T44" fmla="*/ 115 w 129"/>
                  <a:gd name="T45" fmla="*/ 57 h 93"/>
                  <a:gd name="T46" fmla="*/ 118 w 129"/>
                  <a:gd name="T47" fmla="*/ 68 h 93"/>
                  <a:gd name="T48" fmla="*/ 122 w 129"/>
                  <a:gd name="T49" fmla="*/ 68 h 93"/>
                  <a:gd name="T50" fmla="*/ 126 w 129"/>
                  <a:gd name="T51" fmla="*/ 75 h 93"/>
                  <a:gd name="T52" fmla="*/ 129 w 129"/>
                  <a:gd name="T53" fmla="*/ 79 h 93"/>
                  <a:gd name="T54" fmla="*/ 129 w 129"/>
                  <a:gd name="T55" fmla="*/ 83 h 93"/>
                  <a:gd name="T56" fmla="*/ 129 w 129"/>
                  <a:gd name="T57" fmla="*/ 90 h 93"/>
                  <a:gd name="T58" fmla="*/ 122 w 129"/>
                  <a:gd name="T59" fmla="*/ 90 h 93"/>
                  <a:gd name="T60" fmla="*/ 111 w 129"/>
                  <a:gd name="T61" fmla="*/ 93 h 93"/>
                  <a:gd name="T62" fmla="*/ 100 w 129"/>
                  <a:gd name="T63" fmla="*/ 90 h 93"/>
                  <a:gd name="T64" fmla="*/ 97 w 129"/>
                  <a:gd name="T65" fmla="*/ 90 h 93"/>
                  <a:gd name="T66" fmla="*/ 90 w 129"/>
                  <a:gd name="T67" fmla="*/ 86 h 93"/>
                  <a:gd name="T68" fmla="*/ 61 w 129"/>
                  <a:gd name="T69" fmla="*/ 83 h 93"/>
                  <a:gd name="T70" fmla="*/ 43 w 129"/>
                  <a:gd name="T71" fmla="*/ 90 h 93"/>
                  <a:gd name="T72" fmla="*/ 22 w 129"/>
                  <a:gd name="T73" fmla="*/ 93 h 93"/>
                  <a:gd name="T74" fmla="*/ 18 w 129"/>
                  <a:gd name="T75" fmla="*/ 90 h 93"/>
                  <a:gd name="T76" fmla="*/ 18 w 129"/>
                  <a:gd name="T77" fmla="*/ 75 h 93"/>
                  <a:gd name="T78" fmla="*/ 36 w 129"/>
                  <a:gd name="T79" fmla="*/ 72 h 93"/>
                  <a:gd name="T80" fmla="*/ 47 w 129"/>
                  <a:gd name="T81" fmla="*/ 68 h 93"/>
                  <a:gd name="T82" fmla="*/ 54 w 129"/>
                  <a:gd name="T83" fmla="*/ 68 h 93"/>
                  <a:gd name="T84" fmla="*/ 65 w 129"/>
                  <a:gd name="T85" fmla="*/ 72 h 93"/>
                  <a:gd name="T86" fmla="*/ 75 w 129"/>
                  <a:gd name="T87" fmla="*/ 72 h 93"/>
                  <a:gd name="T88" fmla="*/ 79 w 129"/>
                  <a:gd name="T89" fmla="*/ 65 h 93"/>
                  <a:gd name="T90" fmla="*/ 72 w 129"/>
                  <a:gd name="T91" fmla="*/ 65 h 93"/>
                  <a:gd name="T92" fmla="*/ 61 w 129"/>
                  <a:gd name="T93" fmla="*/ 65 h 93"/>
                  <a:gd name="T94" fmla="*/ 54 w 129"/>
                  <a:gd name="T95" fmla="*/ 61 h 93"/>
                  <a:gd name="T96" fmla="*/ 47 w 129"/>
                  <a:gd name="T97"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93">
                    <a:moveTo>
                      <a:pt x="22" y="65"/>
                    </a:moveTo>
                    <a:lnTo>
                      <a:pt x="22" y="65"/>
                    </a:lnTo>
                    <a:lnTo>
                      <a:pt x="18" y="65"/>
                    </a:lnTo>
                    <a:lnTo>
                      <a:pt x="18" y="61"/>
                    </a:lnTo>
                    <a:lnTo>
                      <a:pt x="15" y="54"/>
                    </a:lnTo>
                    <a:lnTo>
                      <a:pt x="15" y="54"/>
                    </a:lnTo>
                    <a:lnTo>
                      <a:pt x="15" y="54"/>
                    </a:lnTo>
                    <a:lnTo>
                      <a:pt x="11" y="50"/>
                    </a:lnTo>
                    <a:lnTo>
                      <a:pt x="7" y="47"/>
                    </a:lnTo>
                    <a:lnTo>
                      <a:pt x="7" y="43"/>
                    </a:lnTo>
                    <a:lnTo>
                      <a:pt x="4" y="43"/>
                    </a:lnTo>
                    <a:lnTo>
                      <a:pt x="4" y="43"/>
                    </a:lnTo>
                    <a:lnTo>
                      <a:pt x="4" y="43"/>
                    </a:lnTo>
                    <a:lnTo>
                      <a:pt x="0" y="43"/>
                    </a:lnTo>
                    <a:lnTo>
                      <a:pt x="0" y="43"/>
                    </a:lnTo>
                    <a:lnTo>
                      <a:pt x="0" y="40"/>
                    </a:lnTo>
                    <a:lnTo>
                      <a:pt x="4" y="40"/>
                    </a:lnTo>
                    <a:lnTo>
                      <a:pt x="7" y="40"/>
                    </a:lnTo>
                    <a:lnTo>
                      <a:pt x="11" y="36"/>
                    </a:lnTo>
                    <a:lnTo>
                      <a:pt x="15" y="32"/>
                    </a:lnTo>
                    <a:lnTo>
                      <a:pt x="15" y="29"/>
                    </a:lnTo>
                    <a:lnTo>
                      <a:pt x="22" y="22"/>
                    </a:lnTo>
                    <a:lnTo>
                      <a:pt x="22" y="22"/>
                    </a:lnTo>
                    <a:lnTo>
                      <a:pt x="22" y="14"/>
                    </a:lnTo>
                    <a:lnTo>
                      <a:pt x="22" y="14"/>
                    </a:lnTo>
                    <a:lnTo>
                      <a:pt x="22" y="11"/>
                    </a:lnTo>
                    <a:lnTo>
                      <a:pt x="25" y="11"/>
                    </a:lnTo>
                    <a:lnTo>
                      <a:pt x="25" y="4"/>
                    </a:lnTo>
                    <a:lnTo>
                      <a:pt x="29" y="4"/>
                    </a:lnTo>
                    <a:lnTo>
                      <a:pt x="29" y="4"/>
                    </a:lnTo>
                    <a:lnTo>
                      <a:pt x="32" y="4"/>
                    </a:lnTo>
                    <a:lnTo>
                      <a:pt x="36" y="4"/>
                    </a:lnTo>
                    <a:lnTo>
                      <a:pt x="40" y="4"/>
                    </a:lnTo>
                    <a:lnTo>
                      <a:pt x="40" y="4"/>
                    </a:lnTo>
                    <a:lnTo>
                      <a:pt x="43" y="4"/>
                    </a:lnTo>
                    <a:lnTo>
                      <a:pt x="47" y="4"/>
                    </a:lnTo>
                    <a:lnTo>
                      <a:pt x="50" y="4"/>
                    </a:lnTo>
                    <a:lnTo>
                      <a:pt x="50" y="4"/>
                    </a:lnTo>
                    <a:lnTo>
                      <a:pt x="50" y="0"/>
                    </a:lnTo>
                    <a:lnTo>
                      <a:pt x="50" y="0"/>
                    </a:lnTo>
                    <a:lnTo>
                      <a:pt x="54" y="0"/>
                    </a:lnTo>
                    <a:lnTo>
                      <a:pt x="54" y="0"/>
                    </a:lnTo>
                    <a:lnTo>
                      <a:pt x="58" y="4"/>
                    </a:lnTo>
                    <a:lnTo>
                      <a:pt x="65" y="4"/>
                    </a:lnTo>
                    <a:lnTo>
                      <a:pt x="65" y="4"/>
                    </a:lnTo>
                    <a:lnTo>
                      <a:pt x="65" y="4"/>
                    </a:lnTo>
                    <a:lnTo>
                      <a:pt x="65" y="4"/>
                    </a:lnTo>
                    <a:lnTo>
                      <a:pt x="68" y="4"/>
                    </a:lnTo>
                    <a:lnTo>
                      <a:pt x="72" y="7"/>
                    </a:lnTo>
                    <a:lnTo>
                      <a:pt x="72" y="11"/>
                    </a:lnTo>
                    <a:lnTo>
                      <a:pt x="75" y="11"/>
                    </a:lnTo>
                    <a:lnTo>
                      <a:pt x="79" y="11"/>
                    </a:lnTo>
                    <a:lnTo>
                      <a:pt x="79" y="11"/>
                    </a:lnTo>
                    <a:lnTo>
                      <a:pt x="79" y="14"/>
                    </a:lnTo>
                    <a:lnTo>
                      <a:pt x="83" y="14"/>
                    </a:lnTo>
                    <a:lnTo>
                      <a:pt x="83" y="11"/>
                    </a:lnTo>
                    <a:lnTo>
                      <a:pt x="83" y="11"/>
                    </a:lnTo>
                    <a:lnTo>
                      <a:pt x="86" y="18"/>
                    </a:lnTo>
                    <a:lnTo>
                      <a:pt x="90" y="22"/>
                    </a:lnTo>
                    <a:lnTo>
                      <a:pt x="90" y="22"/>
                    </a:lnTo>
                    <a:lnTo>
                      <a:pt x="90" y="22"/>
                    </a:lnTo>
                    <a:lnTo>
                      <a:pt x="93" y="25"/>
                    </a:lnTo>
                    <a:lnTo>
                      <a:pt x="93" y="25"/>
                    </a:lnTo>
                    <a:lnTo>
                      <a:pt x="93" y="25"/>
                    </a:lnTo>
                    <a:lnTo>
                      <a:pt x="93" y="25"/>
                    </a:lnTo>
                    <a:lnTo>
                      <a:pt x="93" y="25"/>
                    </a:lnTo>
                    <a:lnTo>
                      <a:pt x="97" y="29"/>
                    </a:lnTo>
                    <a:lnTo>
                      <a:pt x="97" y="29"/>
                    </a:lnTo>
                    <a:lnTo>
                      <a:pt x="97" y="29"/>
                    </a:lnTo>
                    <a:lnTo>
                      <a:pt x="97" y="32"/>
                    </a:lnTo>
                    <a:lnTo>
                      <a:pt x="97" y="32"/>
                    </a:lnTo>
                    <a:lnTo>
                      <a:pt x="97" y="32"/>
                    </a:lnTo>
                    <a:lnTo>
                      <a:pt x="97" y="32"/>
                    </a:lnTo>
                    <a:lnTo>
                      <a:pt x="100" y="32"/>
                    </a:lnTo>
                    <a:lnTo>
                      <a:pt x="100" y="32"/>
                    </a:lnTo>
                    <a:lnTo>
                      <a:pt x="104" y="36"/>
                    </a:lnTo>
                    <a:lnTo>
                      <a:pt x="104" y="36"/>
                    </a:lnTo>
                    <a:lnTo>
                      <a:pt x="104" y="40"/>
                    </a:lnTo>
                    <a:lnTo>
                      <a:pt x="104" y="40"/>
                    </a:lnTo>
                    <a:lnTo>
                      <a:pt x="108" y="40"/>
                    </a:lnTo>
                    <a:lnTo>
                      <a:pt x="111" y="43"/>
                    </a:lnTo>
                    <a:lnTo>
                      <a:pt x="111" y="43"/>
                    </a:lnTo>
                    <a:lnTo>
                      <a:pt x="111" y="43"/>
                    </a:lnTo>
                    <a:lnTo>
                      <a:pt x="111" y="47"/>
                    </a:lnTo>
                    <a:lnTo>
                      <a:pt x="111" y="50"/>
                    </a:lnTo>
                    <a:lnTo>
                      <a:pt x="111" y="50"/>
                    </a:lnTo>
                    <a:lnTo>
                      <a:pt x="111" y="50"/>
                    </a:lnTo>
                    <a:lnTo>
                      <a:pt x="115" y="50"/>
                    </a:lnTo>
                    <a:lnTo>
                      <a:pt x="115" y="50"/>
                    </a:lnTo>
                    <a:lnTo>
                      <a:pt x="115" y="54"/>
                    </a:lnTo>
                    <a:lnTo>
                      <a:pt x="115" y="57"/>
                    </a:lnTo>
                    <a:lnTo>
                      <a:pt x="115" y="57"/>
                    </a:lnTo>
                    <a:lnTo>
                      <a:pt x="115" y="61"/>
                    </a:lnTo>
                    <a:lnTo>
                      <a:pt x="115" y="65"/>
                    </a:lnTo>
                    <a:lnTo>
                      <a:pt x="115" y="65"/>
                    </a:lnTo>
                    <a:lnTo>
                      <a:pt x="118" y="68"/>
                    </a:lnTo>
                    <a:lnTo>
                      <a:pt x="118" y="72"/>
                    </a:lnTo>
                    <a:lnTo>
                      <a:pt x="118" y="72"/>
                    </a:lnTo>
                    <a:lnTo>
                      <a:pt x="118" y="72"/>
                    </a:lnTo>
                    <a:lnTo>
                      <a:pt x="122" y="68"/>
                    </a:lnTo>
                    <a:lnTo>
                      <a:pt x="122" y="72"/>
                    </a:lnTo>
                    <a:lnTo>
                      <a:pt x="122" y="72"/>
                    </a:lnTo>
                    <a:lnTo>
                      <a:pt x="126" y="72"/>
                    </a:lnTo>
                    <a:lnTo>
                      <a:pt x="126" y="75"/>
                    </a:lnTo>
                    <a:lnTo>
                      <a:pt x="126" y="75"/>
                    </a:lnTo>
                    <a:lnTo>
                      <a:pt x="126" y="75"/>
                    </a:lnTo>
                    <a:lnTo>
                      <a:pt x="129" y="79"/>
                    </a:lnTo>
                    <a:lnTo>
                      <a:pt x="129" y="79"/>
                    </a:lnTo>
                    <a:lnTo>
                      <a:pt x="129" y="79"/>
                    </a:lnTo>
                    <a:lnTo>
                      <a:pt x="126" y="79"/>
                    </a:lnTo>
                    <a:lnTo>
                      <a:pt x="129" y="83"/>
                    </a:lnTo>
                    <a:lnTo>
                      <a:pt x="129" y="83"/>
                    </a:lnTo>
                    <a:lnTo>
                      <a:pt x="126" y="86"/>
                    </a:lnTo>
                    <a:lnTo>
                      <a:pt x="126" y="86"/>
                    </a:lnTo>
                    <a:lnTo>
                      <a:pt x="129" y="90"/>
                    </a:lnTo>
                    <a:lnTo>
                      <a:pt x="129" y="90"/>
                    </a:lnTo>
                    <a:lnTo>
                      <a:pt x="129" y="90"/>
                    </a:lnTo>
                    <a:lnTo>
                      <a:pt x="126" y="90"/>
                    </a:lnTo>
                    <a:lnTo>
                      <a:pt x="122" y="90"/>
                    </a:lnTo>
                    <a:lnTo>
                      <a:pt x="122" y="90"/>
                    </a:lnTo>
                    <a:lnTo>
                      <a:pt x="115" y="90"/>
                    </a:lnTo>
                    <a:lnTo>
                      <a:pt x="115" y="90"/>
                    </a:lnTo>
                    <a:lnTo>
                      <a:pt x="111" y="90"/>
                    </a:lnTo>
                    <a:lnTo>
                      <a:pt x="111" y="93"/>
                    </a:lnTo>
                    <a:lnTo>
                      <a:pt x="108" y="93"/>
                    </a:lnTo>
                    <a:lnTo>
                      <a:pt x="104" y="90"/>
                    </a:lnTo>
                    <a:lnTo>
                      <a:pt x="104" y="90"/>
                    </a:lnTo>
                    <a:lnTo>
                      <a:pt x="100" y="90"/>
                    </a:lnTo>
                    <a:lnTo>
                      <a:pt x="100" y="90"/>
                    </a:lnTo>
                    <a:lnTo>
                      <a:pt x="97" y="86"/>
                    </a:lnTo>
                    <a:lnTo>
                      <a:pt x="97" y="90"/>
                    </a:lnTo>
                    <a:lnTo>
                      <a:pt x="97" y="90"/>
                    </a:lnTo>
                    <a:lnTo>
                      <a:pt x="93" y="90"/>
                    </a:lnTo>
                    <a:lnTo>
                      <a:pt x="93" y="86"/>
                    </a:lnTo>
                    <a:lnTo>
                      <a:pt x="93" y="86"/>
                    </a:lnTo>
                    <a:lnTo>
                      <a:pt x="90" y="86"/>
                    </a:lnTo>
                    <a:lnTo>
                      <a:pt x="86" y="86"/>
                    </a:lnTo>
                    <a:lnTo>
                      <a:pt x="86" y="83"/>
                    </a:lnTo>
                    <a:lnTo>
                      <a:pt x="79" y="83"/>
                    </a:lnTo>
                    <a:lnTo>
                      <a:pt x="61" y="83"/>
                    </a:lnTo>
                    <a:lnTo>
                      <a:pt x="61" y="86"/>
                    </a:lnTo>
                    <a:lnTo>
                      <a:pt x="50" y="86"/>
                    </a:lnTo>
                    <a:lnTo>
                      <a:pt x="47" y="86"/>
                    </a:lnTo>
                    <a:lnTo>
                      <a:pt x="43" y="90"/>
                    </a:lnTo>
                    <a:lnTo>
                      <a:pt x="40" y="90"/>
                    </a:lnTo>
                    <a:lnTo>
                      <a:pt x="29" y="90"/>
                    </a:lnTo>
                    <a:lnTo>
                      <a:pt x="25" y="90"/>
                    </a:lnTo>
                    <a:lnTo>
                      <a:pt x="22" y="93"/>
                    </a:lnTo>
                    <a:lnTo>
                      <a:pt x="18" y="93"/>
                    </a:lnTo>
                    <a:lnTo>
                      <a:pt x="18" y="90"/>
                    </a:lnTo>
                    <a:lnTo>
                      <a:pt x="18" y="90"/>
                    </a:lnTo>
                    <a:lnTo>
                      <a:pt x="18" y="90"/>
                    </a:lnTo>
                    <a:lnTo>
                      <a:pt x="18" y="90"/>
                    </a:lnTo>
                    <a:lnTo>
                      <a:pt x="15" y="90"/>
                    </a:lnTo>
                    <a:lnTo>
                      <a:pt x="18" y="79"/>
                    </a:lnTo>
                    <a:lnTo>
                      <a:pt x="18" y="75"/>
                    </a:lnTo>
                    <a:lnTo>
                      <a:pt x="32" y="75"/>
                    </a:lnTo>
                    <a:lnTo>
                      <a:pt x="36" y="75"/>
                    </a:lnTo>
                    <a:lnTo>
                      <a:pt x="36" y="72"/>
                    </a:lnTo>
                    <a:lnTo>
                      <a:pt x="36" y="72"/>
                    </a:lnTo>
                    <a:lnTo>
                      <a:pt x="40" y="72"/>
                    </a:lnTo>
                    <a:lnTo>
                      <a:pt x="40" y="72"/>
                    </a:lnTo>
                    <a:lnTo>
                      <a:pt x="43" y="72"/>
                    </a:lnTo>
                    <a:lnTo>
                      <a:pt x="47" y="68"/>
                    </a:lnTo>
                    <a:lnTo>
                      <a:pt x="50" y="68"/>
                    </a:lnTo>
                    <a:lnTo>
                      <a:pt x="50" y="65"/>
                    </a:lnTo>
                    <a:lnTo>
                      <a:pt x="54" y="68"/>
                    </a:lnTo>
                    <a:lnTo>
                      <a:pt x="54" y="68"/>
                    </a:lnTo>
                    <a:lnTo>
                      <a:pt x="58" y="68"/>
                    </a:lnTo>
                    <a:lnTo>
                      <a:pt x="61" y="72"/>
                    </a:lnTo>
                    <a:lnTo>
                      <a:pt x="61" y="72"/>
                    </a:lnTo>
                    <a:lnTo>
                      <a:pt x="65" y="72"/>
                    </a:lnTo>
                    <a:lnTo>
                      <a:pt x="68" y="72"/>
                    </a:lnTo>
                    <a:lnTo>
                      <a:pt x="68" y="72"/>
                    </a:lnTo>
                    <a:lnTo>
                      <a:pt x="72" y="72"/>
                    </a:lnTo>
                    <a:lnTo>
                      <a:pt x="75" y="72"/>
                    </a:lnTo>
                    <a:lnTo>
                      <a:pt x="79" y="68"/>
                    </a:lnTo>
                    <a:lnTo>
                      <a:pt x="79" y="68"/>
                    </a:lnTo>
                    <a:lnTo>
                      <a:pt x="79" y="68"/>
                    </a:lnTo>
                    <a:lnTo>
                      <a:pt x="79" y="65"/>
                    </a:lnTo>
                    <a:lnTo>
                      <a:pt x="75" y="68"/>
                    </a:lnTo>
                    <a:lnTo>
                      <a:pt x="75" y="65"/>
                    </a:lnTo>
                    <a:lnTo>
                      <a:pt x="72" y="65"/>
                    </a:lnTo>
                    <a:lnTo>
                      <a:pt x="72" y="65"/>
                    </a:lnTo>
                    <a:lnTo>
                      <a:pt x="68" y="68"/>
                    </a:lnTo>
                    <a:lnTo>
                      <a:pt x="65" y="68"/>
                    </a:lnTo>
                    <a:lnTo>
                      <a:pt x="65" y="68"/>
                    </a:lnTo>
                    <a:lnTo>
                      <a:pt x="61" y="65"/>
                    </a:lnTo>
                    <a:lnTo>
                      <a:pt x="61" y="65"/>
                    </a:lnTo>
                    <a:lnTo>
                      <a:pt x="58" y="65"/>
                    </a:lnTo>
                    <a:lnTo>
                      <a:pt x="54" y="61"/>
                    </a:lnTo>
                    <a:lnTo>
                      <a:pt x="54" y="61"/>
                    </a:lnTo>
                    <a:lnTo>
                      <a:pt x="50" y="61"/>
                    </a:lnTo>
                    <a:lnTo>
                      <a:pt x="50" y="61"/>
                    </a:lnTo>
                    <a:lnTo>
                      <a:pt x="47" y="61"/>
                    </a:lnTo>
                    <a:lnTo>
                      <a:pt x="47" y="61"/>
                    </a:lnTo>
                    <a:lnTo>
                      <a:pt x="43" y="65"/>
                    </a:lnTo>
                    <a:lnTo>
                      <a:pt x="43" y="65"/>
                    </a:lnTo>
                    <a:lnTo>
                      <a:pt x="22" y="65"/>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23" name="Freeform 1149">
                <a:extLst>
                  <a:ext uri="{FF2B5EF4-FFF2-40B4-BE49-F238E27FC236}">
                    <a16:creationId xmlns:a16="http://schemas.microsoft.com/office/drawing/2014/main" id="{6982B55D-7BCA-480F-9563-49CD9B745310}"/>
                  </a:ext>
                </a:extLst>
              </p:cNvPr>
              <p:cNvSpPr>
                <a:spLocks/>
              </p:cNvSpPr>
              <p:nvPr/>
            </p:nvSpPr>
            <p:spPr bwMode="auto">
              <a:xfrm>
                <a:off x="4847" y="3159"/>
                <a:ext cx="14" cy="11"/>
              </a:xfrm>
              <a:custGeom>
                <a:avLst/>
                <a:gdLst>
                  <a:gd name="T0" fmla="*/ 3 w 14"/>
                  <a:gd name="T1" fmla="*/ 0 h 11"/>
                  <a:gd name="T2" fmla="*/ 0 w 14"/>
                  <a:gd name="T3" fmla="*/ 0 h 11"/>
                  <a:gd name="T4" fmla="*/ 10 w 14"/>
                  <a:gd name="T5" fmla="*/ 0 h 11"/>
                  <a:gd name="T6" fmla="*/ 10 w 14"/>
                  <a:gd name="T7" fmla="*/ 0 h 11"/>
                  <a:gd name="T8" fmla="*/ 14 w 14"/>
                  <a:gd name="T9" fmla="*/ 4 h 11"/>
                  <a:gd name="T10" fmla="*/ 14 w 14"/>
                  <a:gd name="T11" fmla="*/ 7 h 11"/>
                  <a:gd name="T12" fmla="*/ 14 w 14"/>
                  <a:gd name="T13" fmla="*/ 11 h 11"/>
                  <a:gd name="T14" fmla="*/ 10 w 14"/>
                  <a:gd name="T15" fmla="*/ 11 h 11"/>
                  <a:gd name="T16" fmla="*/ 7 w 14"/>
                  <a:gd name="T17" fmla="*/ 7 h 11"/>
                  <a:gd name="T18" fmla="*/ 3 w 14"/>
                  <a:gd name="T19" fmla="*/ 4 h 11"/>
                  <a:gd name="T20" fmla="*/ 3 w 14"/>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1">
                    <a:moveTo>
                      <a:pt x="3" y="0"/>
                    </a:moveTo>
                    <a:lnTo>
                      <a:pt x="0" y="0"/>
                    </a:lnTo>
                    <a:lnTo>
                      <a:pt x="10" y="0"/>
                    </a:lnTo>
                    <a:lnTo>
                      <a:pt x="10" y="0"/>
                    </a:lnTo>
                    <a:lnTo>
                      <a:pt x="14" y="4"/>
                    </a:lnTo>
                    <a:lnTo>
                      <a:pt x="14" y="7"/>
                    </a:lnTo>
                    <a:lnTo>
                      <a:pt x="14" y="11"/>
                    </a:lnTo>
                    <a:lnTo>
                      <a:pt x="10" y="11"/>
                    </a:lnTo>
                    <a:lnTo>
                      <a:pt x="7" y="7"/>
                    </a:lnTo>
                    <a:lnTo>
                      <a:pt x="3" y="4"/>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24" name="Freeform 1150">
                <a:extLst>
                  <a:ext uri="{FF2B5EF4-FFF2-40B4-BE49-F238E27FC236}">
                    <a16:creationId xmlns:a16="http://schemas.microsoft.com/office/drawing/2014/main" id="{0A45F9F9-4BF5-43F4-BC97-E644C8C4A540}"/>
                  </a:ext>
                </a:extLst>
              </p:cNvPr>
              <p:cNvSpPr>
                <a:spLocks/>
              </p:cNvSpPr>
              <p:nvPr/>
            </p:nvSpPr>
            <p:spPr bwMode="auto">
              <a:xfrm>
                <a:off x="4847" y="3159"/>
                <a:ext cx="14" cy="11"/>
              </a:xfrm>
              <a:custGeom>
                <a:avLst/>
                <a:gdLst>
                  <a:gd name="T0" fmla="*/ 3 w 14"/>
                  <a:gd name="T1" fmla="*/ 0 h 11"/>
                  <a:gd name="T2" fmla="*/ 0 w 14"/>
                  <a:gd name="T3" fmla="*/ 0 h 11"/>
                  <a:gd name="T4" fmla="*/ 10 w 14"/>
                  <a:gd name="T5" fmla="*/ 0 h 11"/>
                  <a:gd name="T6" fmla="*/ 10 w 14"/>
                  <a:gd name="T7" fmla="*/ 0 h 11"/>
                  <a:gd name="T8" fmla="*/ 14 w 14"/>
                  <a:gd name="T9" fmla="*/ 4 h 11"/>
                  <a:gd name="T10" fmla="*/ 14 w 14"/>
                  <a:gd name="T11" fmla="*/ 7 h 11"/>
                  <a:gd name="T12" fmla="*/ 14 w 14"/>
                  <a:gd name="T13" fmla="*/ 11 h 11"/>
                  <a:gd name="T14" fmla="*/ 10 w 14"/>
                  <a:gd name="T15" fmla="*/ 11 h 11"/>
                  <a:gd name="T16" fmla="*/ 7 w 14"/>
                  <a:gd name="T17" fmla="*/ 7 h 11"/>
                  <a:gd name="T18" fmla="*/ 3 w 14"/>
                  <a:gd name="T19" fmla="*/ 4 h 11"/>
                  <a:gd name="T20" fmla="*/ 3 w 14"/>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1">
                    <a:moveTo>
                      <a:pt x="3" y="0"/>
                    </a:moveTo>
                    <a:lnTo>
                      <a:pt x="0" y="0"/>
                    </a:lnTo>
                    <a:lnTo>
                      <a:pt x="10" y="0"/>
                    </a:lnTo>
                    <a:lnTo>
                      <a:pt x="10" y="0"/>
                    </a:lnTo>
                    <a:lnTo>
                      <a:pt x="14" y="4"/>
                    </a:lnTo>
                    <a:lnTo>
                      <a:pt x="14" y="7"/>
                    </a:lnTo>
                    <a:lnTo>
                      <a:pt x="14" y="11"/>
                    </a:lnTo>
                    <a:lnTo>
                      <a:pt x="10" y="11"/>
                    </a:lnTo>
                    <a:lnTo>
                      <a:pt x="7" y="7"/>
                    </a:lnTo>
                    <a:lnTo>
                      <a:pt x="3" y="4"/>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25" name="Freeform 1151">
                <a:extLst>
                  <a:ext uri="{FF2B5EF4-FFF2-40B4-BE49-F238E27FC236}">
                    <a16:creationId xmlns:a16="http://schemas.microsoft.com/office/drawing/2014/main" id="{F04E25B8-2464-47F9-AAC3-3B18612266BE}"/>
                  </a:ext>
                </a:extLst>
              </p:cNvPr>
              <p:cNvSpPr>
                <a:spLocks/>
              </p:cNvSpPr>
              <p:nvPr/>
            </p:nvSpPr>
            <p:spPr bwMode="auto">
              <a:xfrm>
                <a:off x="3725" y="2234"/>
                <a:ext cx="326" cy="247"/>
              </a:xfrm>
              <a:custGeom>
                <a:avLst/>
                <a:gdLst>
                  <a:gd name="T0" fmla="*/ 83 w 326"/>
                  <a:gd name="T1" fmla="*/ 139 h 247"/>
                  <a:gd name="T2" fmla="*/ 79 w 326"/>
                  <a:gd name="T3" fmla="*/ 161 h 247"/>
                  <a:gd name="T4" fmla="*/ 72 w 326"/>
                  <a:gd name="T5" fmla="*/ 168 h 247"/>
                  <a:gd name="T6" fmla="*/ 72 w 326"/>
                  <a:gd name="T7" fmla="*/ 172 h 247"/>
                  <a:gd name="T8" fmla="*/ 61 w 326"/>
                  <a:gd name="T9" fmla="*/ 172 h 247"/>
                  <a:gd name="T10" fmla="*/ 18 w 326"/>
                  <a:gd name="T11" fmla="*/ 179 h 247"/>
                  <a:gd name="T12" fmla="*/ 4 w 326"/>
                  <a:gd name="T13" fmla="*/ 186 h 247"/>
                  <a:gd name="T14" fmla="*/ 4 w 326"/>
                  <a:gd name="T15" fmla="*/ 193 h 247"/>
                  <a:gd name="T16" fmla="*/ 8 w 326"/>
                  <a:gd name="T17" fmla="*/ 200 h 247"/>
                  <a:gd name="T18" fmla="*/ 18 w 326"/>
                  <a:gd name="T19" fmla="*/ 215 h 247"/>
                  <a:gd name="T20" fmla="*/ 29 w 326"/>
                  <a:gd name="T21" fmla="*/ 226 h 247"/>
                  <a:gd name="T22" fmla="*/ 36 w 326"/>
                  <a:gd name="T23" fmla="*/ 229 h 247"/>
                  <a:gd name="T24" fmla="*/ 40 w 326"/>
                  <a:gd name="T25" fmla="*/ 226 h 247"/>
                  <a:gd name="T26" fmla="*/ 47 w 326"/>
                  <a:gd name="T27" fmla="*/ 233 h 247"/>
                  <a:gd name="T28" fmla="*/ 43 w 326"/>
                  <a:gd name="T29" fmla="*/ 233 h 247"/>
                  <a:gd name="T30" fmla="*/ 43 w 326"/>
                  <a:gd name="T31" fmla="*/ 240 h 247"/>
                  <a:gd name="T32" fmla="*/ 51 w 326"/>
                  <a:gd name="T33" fmla="*/ 240 h 247"/>
                  <a:gd name="T34" fmla="*/ 54 w 326"/>
                  <a:gd name="T35" fmla="*/ 236 h 247"/>
                  <a:gd name="T36" fmla="*/ 61 w 326"/>
                  <a:gd name="T37" fmla="*/ 240 h 247"/>
                  <a:gd name="T38" fmla="*/ 72 w 326"/>
                  <a:gd name="T39" fmla="*/ 247 h 247"/>
                  <a:gd name="T40" fmla="*/ 72 w 326"/>
                  <a:gd name="T41" fmla="*/ 233 h 247"/>
                  <a:gd name="T42" fmla="*/ 79 w 326"/>
                  <a:gd name="T43" fmla="*/ 229 h 247"/>
                  <a:gd name="T44" fmla="*/ 83 w 326"/>
                  <a:gd name="T45" fmla="*/ 215 h 247"/>
                  <a:gd name="T46" fmla="*/ 97 w 326"/>
                  <a:gd name="T47" fmla="*/ 208 h 247"/>
                  <a:gd name="T48" fmla="*/ 108 w 326"/>
                  <a:gd name="T49" fmla="*/ 204 h 247"/>
                  <a:gd name="T50" fmla="*/ 137 w 326"/>
                  <a:gd name="T51" fmla="*/ 218 h 247"/>
                  <a:gd name="T52" fmla="*/ 144 w 326"/>
                  <a:gd name="T53" fmla="*/ 222 h 247"/>
                  <a:gd name="T54" fmla="*/ 158 w 326"/>
                  <a:gd name="T55" fmla="*/ 215 h 247"/>
                  <a:gd name="T56" fmla="*/ 176 w 326"/>
                  <a:gd name="T57" fmla="*/ 222 h 247"/>
                  <a:gd name="T58" fmla="*/ 194 w 326"/>
                  <a:gd name="T59" fmla="*/ 226 h 247"/>
                  <a:gd name="T60" fmla="*/ 208 w 326"/>
                  <a:gd name="T61" fmla="*/ 215 h 247"/>
                  <a:gd name="T62" fmla="*/ 230 w 326"/>
                  <a:gd name="T63" fmla="*/ 215 h 247"/>
                  <a:gd name="T64" fmla="*/ 240 w 326"/>
                  <a:gd name="T65" fmla="*/ 215 h 247"/>
                  <a:gd name="T66" fmla="*/ 251 w 326"/>
                  <a:gd name="T67" fmla="*/ 218 h 247"/>
                  <a:gd name="T68" fmla="*/ 258 w 326"/>
                  <a:gd name="T69" fmla="*/ 211 h 247"/>
                  <a:gd name="T70" fmla="*/ 265 w 326"/>
                  <a:gd name="T71" fmla="*/ 211 h 247"/>
                  <a:gd name="T72" fmla="*/ 269 w 326"/>
                  <a:gd name="T73" fmla="*/ 204 h 247"/>
                  <a:gd name="T74" fmla="*/ 265 w 326"/>
                  <a:gd name="T75" fmla="*/ 200 h 247"/>
                  <a:gd name="T76" fmla="*/ 273 w 326"/>
                  <a:gd name="T77" fmla="*/ 193 h 247"/>
                  <a:gd name="T78" fmla="*/ 273 w 326"/>
                  <a:gd name="T79" fmla="*/ 186 h 247"/>
                  <a:gd name="T80" fmla="*/ 280 w 326"/>
                  <a:gd name="T81" fmla="*/ 183 h 247"/>
                  <a:gd name="T82" fmla="*/ 312 w 326"/>
                  <a:gd name="T83" fmla="*/ 139 h 247"/>
                  <a:gd name="T84" fmla="*/ 326 w 326"/>
                  <a:gd name="T85" fmla="*/ 64 h 247"/>
                  <a:gd name="T86" fmla="*/ 312 w 326"/>
                  <a:gd name="T87" fmla="*/ 57 h 247"/>
                  <a:gd name="T88" fmla="*/ 308 w 326"/>
                  <a:gd name="T89" fmla="*/ 46 h 247"/>
                  <a:gd name="T90" fmla="*/ 305 w 326"/>
                  <a:gd name="T91" fmla="*/ 43 h 247"/>
                  <a:gd name="T92" fmla="*/ 298 w 326"/>
                  <a:gd name="T93" fmla="*/ 7 h 247"/>
                  <a:gd name="T94" fmla="*/ 291 w 326"/>
                  <a:gd name="T95" fmla="*/ 3 h 247"/>
                  <a:gd name="T96" fmla="*/ 269 w 326"/>
                  <a:gd name="T97" fmla="*/ 0 h 247"/>
                  <a:gd name="T98" fmla="*/ 240 w 326"/>
                  <a:gd name="T99" fmla="*/ 0 h 247"/>
                  <a:gd name="T100" fmla="*/ 212 w 326"/>
                  <a:gd name="T101" fmla="*/ 17 h 247"/>
                  <a:gd name="T102" fmla="*/ 165 w 326"/>
                  <a:gd name="T103" fmla="*/ 50 h 247"/>
                  <a:gd name="T104" fmla="*/ 115 w 326"/>
                  <a:gd name="T105" fmla="*/ 86 h 247"/>
                  <a:gd name="T106" fmla="*/ 83 w 326"/>
                  <a:gd name="T107" fmla="*/ 93 h 247"/>
                  <a:gd name="T108" fmla="*/ 83 w 326"/>
                  <a:gd name="T109" fmla="*/ 9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6" h="247">
                    <a:moveTo>
                      <a:pt x="83" y="96"/>
                    </a:moveTo>
                    <a:lnTo>
                      <a:pt x="83" y="118"/>
                    </a:lnTo>
                    <a:lnTo>
                      <a:pt x="83" y="139"/>
                    </a:lnTo>
                    <a:lnTo>
                      <a:pt x="83" y="157"/>
                    </a:lnTo>
                    <a:lnTo>
                      <a:pt x="83" y="157"/>
                    </a:lnTo>
                    <a:lnTo>
                      <a:pt x="79" y="161"/>
                    </a:lnTo>
                    <a:lnTo>
                      <a:pt x="79" y="161"/>
                    </a:lnTo>
                    <a:lnTo>
                      <a:pt x="76" y="165"/>
                    </a:lnTo>
                    <a:lnTo>
                      <a:pt x="72" y="168"/>
                    </a:lnTo>
                    <a:lnTo>
                      <a:pt x="72" y="168"/>
                    </a:lnTo>
                    <a:lnTo>
                      <a:pt x="72" y="172"/>
                    </a:lnTo>
                    <a:lnTo>
                      <a:pt x="72" y="172"/>
                    </a:lnTo>
                    <a:lnTo>
                      <a:pt x="65" y="172"/>
                    </a:lnTo>
                    <a:lnTo>
                      <a:pt x="61" y="172"/>
                    </a:lnTo>
                    <a:lnTo>
                      <a:pt x="61" y="172"/>
                    </a:lnTo>
                    <a:lnTo>
                      <a:pt x="58" y="172"/>
                    </a:lnTo>
                    <a:lnTo>
                      <a:pt x="25" y="172"/>
                    </a:lnTo>
                    <a:lnTo>
                      <a:pt x="18" y="179"/>
                    </a:lnTo>
                    <a:lnTo>
                      <a:pt x="4" y="179"/>
                    </a:lnTo>
                    <a:lnTo>
                      <a:pt x="4" y="183"/>
                    </a:lnTo>
                    <a:lnTo>
                      <a:pt x="4" y="186"/>
                    </a:lnTo>
                    <a:lnTo>
                      <a:pt x="0" y="190"/>
                    </a:lnTo>
                    <a:lnTo>
                      <a:pt x="0" y="190"/>
                    </a:lnTo>
                    <a:lnTo>
                      <a:pt x="4" y="193"/>
                    </a:lnTo>
                    <a:lnTo>
                      <a:pt x="8" y="193"/>
                    </a:lnTo>
                    <a:lnTo>
                      <a:pt x="8" y="197"/>
                    </a:lnTo>
                    <a:lnTo>
                      <a:pt x="8" y="200"/>
                    </a:lnTo>
                    <a:lnTo>
                      <a:pt x="11" y="208"/>
                    </a:lnTo>
                    <a:lnTo>
                      <a:pt x="18" y="211"/>
                    </a:lnTo>
                    <a:lnTo>
                      <a:pt x="18" y="215"/>
                    </a:lnTo>
                    <a:lnTo>
                      <a:pt x="22" y="218"/>
                    </a:lnTo>
                    <a:lnTo>
                      <a:pt x="22" y="222"/>
                    </a:lnTo>
                    <a:lnTo>
                      <a:pt x="29" y="226"/>
                    </a:lnTo>
                    <a:lnTo>
                      <a:pt x="29" y="229"/>
                    </a:lnTo>
                    <a:lnTo>
                      <a:pt x="33" y="229"/>
                    </a:lnTo>
                    <a:lnTo>
                      <a:pt x="36" y="229"/>
                    </a:lnTo>
                    <a:lnTo>
                      <a:pt x="36" y="229"/>
                    </a:lnTo>
                    <a:lnTo>
                      <a:pt x="40" y="226"/>
                    </a:lnTo>
                    <a:lnTo>
                      <a:pt x="40" y="226"/>
                    </a:lnTo>
                    <a:lnTo>
                      <a:pt x="43" y="229"/>
                    </a:lnTo>
                    <a:lnTo>
                      <a:pt x="47" y="233"/>
                    </a:lnTo>
                    <a:lnTo>
                      <a:pt x="47" y="233"/>
                    </a:lnTo>
                    <a:lnTo>
                      <a:pt x="47" y="233"/>
                    </a:lnTo>
                    <a:lnTo>
                      <a:pt x="43" y="233"/>
                    </a:lnTo>
                    <a:lnTo>
                      <a:pt x="43" y="233"/>
                    </a:lnTo>
                    <a:lnTo>
                      <a:pt x="43" y="236"/>
                    </a:lnTo>
                    <a:lnTo>
                      <a:pt x="43" y="236"/>
                    </a:lnTo>
                    <a:lnTo>
                      <a:pt x="43" y="240"/>
                    </a:lnTo>
                    <a:lnTo>
                      <a:pt x="47" y="243"/>
                    </a:lnTo>
                    <a:lnTo>
                      <a:pt x="51" y="243"/>
                    </a:lnTo>
                    <a:lnTo>
                      <a:pt x="51" y="240"/>
                    </a:lnTo>
                    <a:lnTo>
                      <a:pt x="47" y="236"/>
                    </a:lnTo>
                    <a:lnTo>
                      <a:pt x="54" y="236"/>
                    </a:lnTo>
                    <a:lnTo>
                      <a:pt x="54" y="236"/>
                    </a:lnTo>
                    <a:lnTo>
                      <a:pt x="58" y="233"/>
                    </a:lnTo>
                    <a:lnTo>
                      <a:pt x="58" y="236"/>
                    </a:lnTo>
                    <a:lnTo>
                      <a:pt x="61" y="240"/>
                    </a:lnTo>
                    <a:lnTo>
                      <a:pt x="68" y="243"/>
                    </a:lnTo>
                    <a:lnTo>
                      <a:pt x="68" y="243"/>
                    </a:lnTo>
                    <a:lnTo>
                      <a:pt x="72" y="247"/>
                    </a:lnTo>
                    <a:lnTo>
                      <a:pt x="72" y="247"/>
                    </a:lnTo>
                    <a:lnTo>
                      <a:pt x="72" y="236"/>
                    </a:lnTo>
                    <a:lnTo>
                      <a:pt x="72" y="233"/>
                    </a:lnTo>
                    <a:lnTo>
                      <a:pt x="76" y="229"/>
                    </a:lnTo>
                    <a:lnTo>
                      <a:pt x="76" y="229"/>
                    </a:lnTo>
                    <a:lnTo>
                      <a:pt x="79" y="229"/>
                    </a:lnTo>
                    <a:lnTo>
                      <a:pt x="79" y="226"/>
                    </a:lnTo>
                    <a:lnTo>
                      <a:pt x="83" y="222"/>
                    </a:lnTo>
                    <a:lnTo>
                      <a:pt x="83" y="215"/>
                    </a:lnTo>
                    <a:lnTo>
                      <a:pt x="83" y="211"/>
                    </a:lnTo>
                    <a:lnTo>
                      <a:pt x="90" y="208"/>
                    </a:lnTo>
                    <a:lnTo>
                      <a:pt x="97" y="208"/>
                    </a:lnTo>
                    <a:lnTo>
                      <a:pt x="104" y="208"/>
                    </a:lnTo>
                    <a:lnTo>
                      <a:pt x="108" y="204"/>
                    </a:lnTo>
                    <a:lnTo>
                      <a:pt x="108" y="204"/>
                    </a:lnTo>
                    <a:lnTo>
                      <a:pt x="115" y="204"/>
                    </a:lnTo>
                    <a:lnTo>
                      <a:pt x="129" y="211"/>
                    </a:lnTo>
                    <a:lnTo>
                      <a:pt x="137" y="218"/>
                    </a:lnTo>
                    <a:lnTo>
                      <a:pt x="140" y="222"/>
                    </a:lnTo>
                    <a:lnTo>
                      <a:pt x="140" y="222"/>
                    </a:lnTo>
                    <a:lnTo>
                      <a:pt x="144" y="222"/>
                    </a:lnTo>
                    <a:lnTo>
                      <a:pt x="147" y="218"/>
                    </a:lnTo>
                    <a:lnTo>
                      <a:pt x="154" y="215"/>
                    </a:lnTo>
                    <a:lnTo>
                      <a:pt x="158" y="215"/>
                    </a:lnTo>
                    <a:lnTo>
                      <a:pt x="162" y="215"/>
                    </a:lnTo>
                    <a:lnTo>
                      <a:pt x="169" y="218"/>
                    </a:lnTo>
                    <a:lnTo>
                      <a:pt x="176" y="222"/>
                    </a:lnTo>
                    <a:lnTo>
                      <a:pt x="180" y="226"/>
                    </a:lnTo>
                    <a:lnTo>
                      <a:pt x="190" y="226"/>
                    </a:lnTo>
                    <a:lnTo>
                      <a:pt x="194" y="226"/>
                    </a:lnTo>
                    <a:lnTo>
                      <a:pt x="201" y="222"/>
                    </a:lnTo>
                    <a:lnTo>
                      <a:pt x="205" y="215"/>
                    </a:lnTo>
                    <a:lnTo>
                      <a:pt x="208" y="215"/>
                    </a:lnTo>
                    <a:lnTo>
                      <a:pt x="219" y="215"/>
                    </a:lnTo>
                    <a:lnTo>
                      <a:pt x="226" y="215"/>
                    </a:lnTo>
                    <a:lnTo>
                      <a:pt x="230" y="215"/>
                    </a:lnTo>
                    <a:lnTo>
                      <a:pt x="237" y="215"/>
                    </a:lnTo>
                    <a:lnTo>
                      <a:pt x="240" y="215"/>
                    </a:lnTo>
                    <a:lnTo>
                      <a:pt x="240" y="215"/>
                    </a:lnTo>
                    <a:lnTo>
                      <a:pt x="244" y="215"/>
                    </a:lnTo>
                    <a:lnTo>
                      <a:pt x="248" y="218"/>
                    </a:lnTo>
                    <a:lnTo>
                      <a:pt x="251" y="218"/>
                    </a:lnTo>
                    <a:lnTo>
                      <a:pt x="255" y="215"/>
                    </a:lnTo>
                    <a:lnTo>
                      <a:pt x="258" y="211"/>
                    </a:lnTo>
                    <a:lnTo>
                      <a:pt x="258" y="211"/>
                    </a:lnTo>
                    <a:lnTo>
                      <a:pt x="258" y="211"/>
                    </a:lnTo>
                    <a:lnTo>
                      <a:pt x="262" y="211"/>
                    </a:lnTo>
                    <a:lnTo>
                      <a:pt x="265" y="211"/>
                    </a:lnTo>
                    <a:lnTo>
                      <a:pt x="265" y="204"/>
                    </a:lnTo>
                    <a:lnTo>
                      <a:pt x="269" y="204"/>
                    </a:lnTo>
                    <a:lnTo>
                      <a:pt x="269" y="204"/>
                    </a:lnTo>
                    <a:lnTo>
                      <a:pt x="265" y="204"/>
                    </a:lnTo>
                    <a:lnTo>
                      <a:pt x="265" y="200"/>
                    </a:lnTo>
                    <a:lnTo>
                      <a:pt x="265" y="200"/>
                    </a:lnTo>
                    <a:lnTo>
                      <a:pt x="265" y="197"/>
                    </a:lnTo>
                    <a:lnTo>
                      <a:pt x="269" y="193"/>
                    </a:lnTo>
                    <a:lnTo>
                      <a:pt x="273" y="193"/>
                    </a:lnTo>
                    <a:lnTo>
                      <a:pt x="273" y="193"/>
                    </a:lnTo>
                    <a:lnTo>
                      <a:pt x="273" y="190"/>
                    </a:lnTo>
                    <a:lnTo>
                      <a:pt x="273" y="186"/>
                    </a:lnTo>
                    <a:lnTo>
                      <a:pt x="276" y="186"/>
                    </a:lnTo>
                    <a:lnTo>
                      <a:pt x="276" y="183"/>
                    </a:lnTo>
                    <a:lnTo>
                      <a:pt x="280" y="183"/>
                    </a:lnTo>
                    <a:lnTo>
                      <a:pt x="280" y="179"/>
                    </a:lnTo>
                    <a:lnTo>
                      <a:pt x="312" y="143"/>
                    </a:lnTo>
                    <a:lnTo>
                      <a:pt x="312" y="139"/>
                    </a:lnTo>
                    <a:lnTo>
                      <a:pt x="316" y="104"/>
                    </a:lnTo>
                    <a:lnTo>
                      <a:pt x="319" y="75"/>
                    </a:lnTo>
                    <a:lnTo>
                      <a:pt x="326" y="64"/>
                    </a:lnTo>
                    <a:lnTo>
                      <a:pt x="316" y="61"/>
                    </a:lnTo>
                    <a:lnTo>
                      <a:pt x="316" y="61"/>
                    </a:lnTo>
                    <a:lnTo>
                      <a:pt x="312" y="57"/>
                    </a:lnTo>
                    <a:lnTo>
                      <a:pt x="312" y="53"/>
                    </a:lnTo>
                    <a:lnTo>
                      <a:pt x="308" y="50"/>
                    </a:lnTo>
                    <a:lnTo>
                      <a:pt x="308" y="46"/>
                    </a:lnTo>
                    <a:lnTo>
                      <a:pt x="308" y="46"/>
                    </a:lnTo>
                    <a:lnTo>
                      <a:pt x="305" y="43"/>
                    </a:lnTo>
                    <a:lnTo>
                      <a:pt x="305" y="43"/>
                    </a:lnTo>
                    <a:lnTo>
                      <a:pt x="305" y="10"/>
                    </a:lnTo>
                    <a:lnTo>
                      <a:pt x="298" y="10"/>
                    </a:lnTo>
                    <a:lnTo>
                      <a:pt x="298" y="7"/>
                    </a:lnTo>
                    <a:lnTo>
                      <a:pt x="294" y="7"/>
                    </a:lnTo>
                    <a:lnTo>
                      <a:pt x="291" y="3"/>
                    </a:lnTo>
                    <a:lnTo>
                      <a:pt x="291" y="3"/>
                    </a:lnTo>
                    <a:lnTo>
                      <a:pt x="287" y="0"/>
                    </a:lnTo>
                    <a:lnTo>
                      <a:pt x="283" y="0"/>
                    </a:lnTo>
                    <a:lnTo>
                      <a:pt x="269" y="0"/>
                    </a:lnTo>
                    <a:lnTo>
                      <a:pt x="255" y="0"/>
                    </a:lnTo>
                    <a:lnTo>
                      <a:pt x="240" y="0"/>
                    </a:lnTo>
                    <a:lnTo>
                      <a:pt x="240" y="0"/>
                    </a:lnTo>
                    <a:lnTo>
                      <a:pt x="240" y="0"/>
                    </a:lnTo>
                    <a:lnTo>
                      <a:pt x="230" y="7"/>
                    </a:lnTo>
                    <a:lnTo>
                      <a:pt x="212" y="17"/>
                    </a:lnTo>
                    <a:lnTo>
                      <a:pt x="197" y="28"/>
                    </a:lnTo>
                    <a:lnTo>
                      <a:pt x="180" y="39"/>
                    </a:lnTo>
                    <a:lnTo>
                      <a:pt x="165" y="50"/>
                    </a:lnTo>
                    <a:lnTo>
                      <a:pt x="147" y="64"/>
                    </a:lnTo>
                    <a:lnTo>
                      <a:pt x="133" y="75"/>
                    </a:lnTo>
                    <a:lnTo>
                      <a:pt x="115" y="86"/>
                    </a:lnTo>
                    <a:lnTo>
                      <a:pt x="111" y="86"/>
                    </a:lnTo>
                    <a:lnTo>
                      <a:pt x="86" y="93"/>
                    </a:lnTo>
                    <a:lnTo>
                      <a:pt x="83" y="93"/>
                    </a:lnTo>
                    <a:lnTo>
                      <a:pt x="83" y="93"/>
                    </a:lnTo>
                    <a:lnTo>
                      <a:pt x="83" y="93"/>
                    </a:lnTo>
                    <a:lnTo>
                      <a:pt x="83" y="9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26" name="Freeform 1152">
                <a:extLst>
                  <a:ext uri="{FF2B5EF4-FFF2-40B4-BE49-F238E27FC236}">
                    <a16:creationId xmlns:a16="http://schemas.microsoft.com/office/drawing/2014/main" id="{262D1F53-E837-4149-8447-5C432A68A4A2}"/>
                  </a:ext>
                </a:extLst>
              </p:cNvPr>
              <p:cNvSpPr>
                <a:spLocks/>
              </p:cNvSpPr>
              <p:nvPr/>
            </p:nvSpPr>
            <p:spPr bwMode="auto">
              <a:xfrm>
                <a:off x="3725" y="2234"/>
                <a:ext cx="326" cy="247"/>
              </a:xfrm>
              <a:custGeom>
                <a:avLst/>
                <a:gdLst>
                  <a:gd name="T0" fmla="*/ 83 w 326"/>
                  <a:gd name="T1" fmla="*/ 139 h 247"/>
                  <a:gd name="T2" fmla="*/ 79 w 326"/>
                  <a:gd name="T3" fmla="*/ 161 h 247"/>
                  <a:gd name="T4" fmla="*/ 72 w 326"/>
                  <a:gd name="T5" fmla="*/ 168 h 247"/>
                  <a:gd name="T6" fmla="*/ 72 w 326"/>
                  <a:gd name="T7" fmla="*/ 172 h 247"/>
                  <a:gd name="T8" fmla="*/ 61 w 326"/>
                  <a:gd name="T9" fmla="*/ 172 h 247"/>
                  <a:gd name="T10" fmla="*/ 18 w 326"/>
                  <a:gd name="T11" fmla="*/ 179 h 247"/>
                  <a:gd name="T12" fmla="*/ 4 w 326"/>
                  <a:gd name="T13" fmla="*/ 186 h 247"/>
                  <a:gd name="T14" fmla="*/ 4 w 326"/>
                  <a:gd name="T15" fmla="*/ 193 h 247"/>
                  <a:gd name="T16" fmla="*/ 8 w 326"/>
                  <a:gd name="T17" fmla="*/ 200 h 247"/>
                  <a:gd name="T18" fmla="*/ 18 w 326"/>
                  <a:gd name="T19" fmla="*/ 215 h 247"/>
                  <a:gd name="T20" fmla="*/ 29 w 326"/>
                  <a:gd name="T21" fmla="*/ 226 h 247"/>
                  <a:gd name="T22" fmla="*/ 36 w 326"/>
                  <a:gd name="T23" fmla="*/ 229 h 247"/>
                  <a:gd name="T24" fmla="*/ 40 w 326"/>
                  <a:gd name="T25" fmla="*/ 226 h 247"/>
                  <a:gd name="T26" fmla="*/ 47 w 326"/>
                  <a:gd name="T27" fmla="*/ 233 h 247"/>
                  <a:gd name="T28" fmla="*/ 43 w 326"/>
                  <a:gd name="T29" fmla="*/ 233 h 247"/>
                  <a:gd name="T30" fmla="*/ 43 w 326"/>
                  <a:gd name="T31" fmla="*/ 240 h 247"/>
                  <a:gd name="T32" fmla="*/ 51 w 326"/>
                  <a:gd name="T33" fmla="*/ 240 h 247"/>
                  <a:gd name="T34" fmla="*/ 54 w 326"/>
                  <a:gd name="T35" fmla="*/ 236 h 247"/>
                  <a:gd name="T36" fmla="*/ 61 w 326"/>
                  <a:gd name="T37" fmla="*/ 240 h 247"/>
                  <a:gd name="T38" fmla="*/ 72 w 326"/>
                  <a:gd name="T39" fmla="*/ 247 h 247"/>
                  <a:gd name="T40" fmla="*/ 72 w 326"/>
                  <a:gd name="T41" fmla="*/ 233 h 247"/>
                  <a:gd name="T42" fmla="*/ 79 w 326"/>
                  <a:gd name="T43" fmla="*/ 229 h 247"/>
                  <a:gd name="T44" fmla="*/ 83 w 326"/>
                  <a:gd name="T45" fmla="*/ 215 h 247"/>
                  <a:gd name="T46" fmla="*/ 97 w 326"/>
                  <a:gd name="T47" fmla="*/ 208 h 247"/>
                  <a:gd name="T48" fmla="*/ 108 w 326"/>
                  <a:gd name="T49" fmla="*/ 204 h 247"/>
                  <a:gd name="T50" fmla="*/ 137 w 326"/>
                  <a:gd name="T51" fmla="*/ 218 h 247"/>
                  <a:gd name="T52" fmla="*/ 144 w 326"/>
                  <a:gd name="T53" fmla="*/ 222 h 247"/>
                  <a:gd name="T54" fmla="*/ 158 w 326"/>
                  <a:gd name="T55" fmla="*/ 215 h 247"/>
                  <a:gd name="T56" fmla="*/ 176 w 326"/>
                  <a:gd name="T57" fmla="*/ 222 h 247"/>
                  <a:gd name="T58" fmla="*/ 194 w 326"/>
                  <a:gd name="T59" fmla="*/ 226 h 247"/>
                  <a:gd name="T60" fmla="*/ 208 w 326"/>
                  <a:gd name="T61" fmla="*/ 215 h 247"/>
                  <a:gd name="T62" fmla="*/ 230 w 326"/>
                  <a:gd name="T63" fmla="*/ 215 h 247"/>
                  <a:gd name="T64" fmla="*/ 240 w 326"/>
                  <a:gd name="T65" fmla="*/ 215 h 247"/>
                  <a:gd name="T66" fmla="*/ 251 w 326"/>
                  <a:gd name="T67" fmla="*/ 218 h 247"/>
                  <a:gd name="T68" fmla="*/ 258 w 326"/>
                  <a:gd name="T69" fmla="*/ 211 h 247"/>
                  <a:gd name="T70" fmla="*/ 265 w 326"/>
                  <a:gd name="T71" fmla="*/ 211 h 247"/>
                  <a:gd name="T72" fmla="*/ 269 w 326"/>
                  <a:gd name="T73" fmla="*/ 204 h 247"/>
                  <a:gd name="T74" fmla="*/ 265 w 326"/>
                  <a:gd name="T75" fmla="*/ 200 h 247"/>
                  <a:gd name="T76" fmla="*/ 273 w 326"/>
                  <a:gd name="T77" fmla="*/ 193 h 247"/>
                  <a:gd name="T78" fmla="*/ 273 w 326"/>
                  <a:gd name="T79" fmla="*/ 186 h 247"/>
                  <a:gd name="T80" fmla="*/ 280 w 326"/>
                  <a:gd name="T81" fmla="*/ 183 h 247"/>
                  <a:gd name="T82" fmla="*/ 312 w 326"/>
                  <a:gd name="T83" fmla="*/ 139 h 247"/>
                  <a:gd name="T84" fmla="*/ 326 w 326"/>
                  <a:gd name="T85" fmla="*/ 64 h 247"/>
                  <a:gd name="T86" fmla="*/ 312 w 326"/>
                  <a:gd name="T87" fmla="*/ 57 h 247"/>
                  <a:gd name="T88" fmla="*/ 308 w 326"/>
                  <a:gd name="T89" fmla="*/ 46 h 247"/>
                  <a:gd name="T90" fmla="*/ 305 w 326"/>
                  <a:gd name="T91" fmla="*/ 43 h 247"/>
                  <a:gd name="T92" fmla="*/ 298 w 326"/>
                  <a:gd name="T93" fmla="*/ 7 h 247"/>
                  <a:gd name="T94" fmla="*/ 291 w 326"/>
                  <a:gd name="T95" fmla="*/ 3 h 247"/>
                  <a:gd name="T96" fmla="*/ 269 w 326"/>
                  <a:gd name="T97" fmla="*/ 0 h 247"/>
                  <a:gd name="T98" fmla="*/ 240 w 326"/>
                  <a:gd name="T99" fmla="*/ 0 h 247"/>
                  <a:gd name="T100" fmla="*/ 212 w 326"/>
                  <a:gd name="T101" fmla="*/ 17 h 247"/>
                  <a:gd name="T102" fmla="*/ 165 w 326"/>
                  <a:gd name="T103" fmla="*/ 50 h 247"/>
                  <a:gd name="T104" fmla="*/ 115 w 326"/>
                  <a:gd name="T105" fmla="*/ 86 h 247"/>
                  <a:gd name="T106" fmla="*/ 83 w 326"/>
                  <a:gd name="T107" fmla="*/ 93 h 247"/>
                  <a:gd name="T108" fmla="*/ 83 w 326"/>
                  <a:gd name="T109" fmla="*/ 9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6" h="247">
                    <a:moveTo>
                      <a:pt x="83" y="96"/>
                    </a:moveTo>
                    <a:lnTo>
                      <a:pt x="83" y="118"/>
                    </a:lnTo>
                    <a:lnTo>
                      <a:pt x="83" y="139"/>
                    </a:lnTo>
                    <a:lnTo>
                      <a:pt x="83" y="157"/>
                    </a:lnTo>
                    <a:lnTo>
                      <a:pt x="83" y="157"/>
                    </a:lnTo>
                    <a:lnTo>
                      <a:pt x="79" y="161"/>
                    </a:lnTo>
                    <a:lnTo>
                      <a:pt x="79" y="161"/>
                    </a:lnTo>
                    <a:lnTo>
                      <a:pt x="76" y="165"/>
                    </a:lnTo>
                    <a:lnTo>
                      <a:pt x="72" y="168"/>
                    </a:lnTo>
                    <a:lnTo>
                      <a:pt x="72" y="168"/>
                    </a:lnTo>
                    <a:lnTo>
                      <a:pt x="72" y="172"/>
                    </a:lnTo>
                    <a:lnTo>
                      <a:pt x="72" y="172"/>
                    </a:lnTo>
                    <a:lnTo>
                      <a:pt x="65" y="172"/>
                    </a:lnTo>
                    <a:lnTo>
                      <a:pt x="61" y="172"/>
                    </a:lnTo>
                    <a:lnTo>
                      <a:pt x="61" y="172"/>
                    </a:lnTo>
                    <a:lnTo>
                      <a:pt x="58" y="172"/>
                    </a:lnTo>
                    <a:lnTo>
                      <a:pt x="25" y="172"/>
                    </a:lnTo>
                    <a:lnTo>
                      <a:pt x="18" y="179"/>
                    </a:lnTo>
                    <a:lnTo>
                      <a:pt x="4" y="179"/>
                    </a:lnTo>
                    <a:lnTo>
                      <a:pt x="4" y="183"/>
                    </a:lnTo>
                    <a:lnTo>
                      <a:pt x="4" y="186"/>
                    </a:lnTo>
                    <a:lnTo>
                      <a:pt x="0" y="190"/>
                    </a:lnTo>
                    <a:lnTo>
                      <a:pt x="0" y="190"/>
                    </a:lnTo>
                    <a:lnTo>
                      <a:pt x="4" y="193"/>
                    </a:lnTo>
                    <a:lnTo>
                      <a:pt x="8" y="193"/>
                    </a:lnTo>
                    <a:lnTo>
                      <a:pt x="8" y="197"/>
                    </a:lnTo>
                    <a:lnTo>
                      <a:pt x="8" y="200"/>
                    </a:lnTo>
                    <a:lnTo>
                      <a:pt x="11" y="208"/>
                    </a:lnTo>
                    <a:lnTo>
                      <a:pt x="18" y="211"/>
                    </a:lnTo>
                    <a:lnTo>
                      <a:pt x="18" y="215"/>
                    </a:lnTo>
                    <a:lnTo>
                      <a:pt x="22" y="218"/>
                    </a:lnTo>
                    <a:lnTo>
                      <a:pt x="22" y="222"/>
                    </a:lnTo>
                    <a:lnTo>
                      <a:pt x="29" y="226"/>
                    </a:lnTo>
                    <a:lnTo>
                      <a:pt x="29" y="229"/>
                    </a:lnTo>
                    <a:lnTo>
                      <a:pt x="33" y="229"/>
                    </a:lnTo>
                    <a:lnTo>
                      <a:pt x="36" y="229"/>
                    </a:lnTo>
                    <a:lnTo>
                      <a:pt x="36" y="229"/>
                    </a:lnTo>
                    <a:lnTo>
                      <a:pt x="40" y="226"/>
                    </a:lnTo>
                    <a:lnTo>
                      <a:pt x="40" y="226"/>
                    </a:lnTo>
                    <a:lnTo>
                      <a:pt x="43" y="229"/>
                    </a:lnTo>
                    <a:lnTo>
                      <a:pt x="47" y="233"/>
                    </a:lnTo>
                    <a:lnTo>
                      <a:pt x="47" y="233"/>
                    </a:lnTo>
                    <a:lnTo>
                      <a:pt x="47" y="233"/>
                    </a:lnTo>
                    <a:lnTo>
                      <a:pt x="43" y="233"/>
                    </a:lnTo>
                    <a:lnTo>
                      <a:pt x="43" y="233"/>
                    </a:lnTo>
                    <a:lnTo>
                      <a:pt x="43" y="236"/>
                    </a:lnTo>
                    <a:lnTo>
                      <a:pt x="43" y="236"/>
                    </a:lnTo>
                    <a:lnTo>
                      <a:pt x="43" y="240"/>
                    </a:lnTo>
                    <a:lnTo>
                      <a:pt x="47" y="243"/>
                    </a:lnTo>
                    <a:lnTo>
                      <a:pt x="51" y="243"/>
                    </a:lnTo>
                    <a:lnTo>
                      <a:pt x="51" y="240"/>
                    </a:lnTo>
                    <a:lnTo>
                      <a:pt x="47" y="236"/>
                    </a:lnTo>
                    <a:lnTo>
                      <a:pt x="54" y="236"/>
                    </a:lnTo>
                    <a:lnTo>
                      <a:pt x="54" y="236"/>
                    </a:lnTo>
                    <a:lnTo>
                      <a:pt x="58" y="233"/>
                    </a:lnTo>
                    <a:lnTo>
                      <a:pt x="58" y="236"/>
                    </a:lnTo>
                    <a:lnTo>
                      <a:pt x="61" y="240"/>
                    </a:lnTo>
                    <a:lnTo>
                      <a:pt x="68" y="243"/>
                    </a:lnTo>
                    <a:lnTo>
                      <a:pt x="68" y="243"/>
                    </a:lnTo>
                    <a:lnTo>
                      <a:pt x="72" y="247"/>
                    </a:lnTo>
                    <a:lnTo>
                      <a:pt x="72" y="247"/>
                    </a:lnTo>
                    <a:lnTo>
                      <a:pt x="72" y="236"/>
                    </a:lnTo>
                    <a:lnTo>
                      <a:pt x="72" y="233"/>
                    </a:lnTo>
                    <a:lnTo>
                      <a:pt x="76" y="229"/>
                    </a:lnTo>
                    <a:lnTo>
                      <a:pt x="76" y="229"/>
                    </a:lnTo>
                    <a:lnTo>
                      <a:pt x="79" y="229"/>
                    </a:lnTo>
                    <a:lnTo>
                      <a:pt x="79" y="226"/>
                    </a:lnTo>
                    <a:lnTo>
                      <a:pt x="83" y="222"/>
                    </a:lnTo>
                    <a:lnTo>
                      <a:pt x="83" y="215"/>
                    </a:lnTo>
                    <a:lnTo>
                      <a:pt x="83" y="211"/>
                    </a:lnTo>
                    <a:lnTo>
                      <a:pt x="90" y="208"/>
                    </a:lnTo>
                    <a:lnTo>
                      <a:pt x="97" y="208"/>
                    </a:lnTo>
                    <a:lnTo>
                      <a:pt x="104" y="208"/>
                    </a:lnTo>
                    <a:lnTo>
                      <a:pt x="108" y="204"/>
                    </a:lnTo>
                    <a:lnTo>
                      <a:pt x="108" y="204"/>
                    </a:lnTo>
                    <a:lnTo>
                      <a:pt x="115" y="204"/>
                    </a:lnTo>
                    <a:lnTo>
                      <a:pt x="129" y="211"/>
                    </a:lnTo>
                    <a:lnTo>
                      <a:pt x="137" y="218"/>
                    </a:lnTo>
                    <a:lnTo>
                      <a:pt x="140" y="222"/>
                    </a:lnTo>
                    <a:lnTo>
                      <a:pt x="140" y="222"/>
                    </a:lnTo>
                    <a:lnTo>
                      <a:pt x="144" y="222"/>
                    </a:lnTo>
                    <a:lnTo>
                      <a:pt x="147" y="218"/>
                    </a:lnTo>
                    <a:lnTo>
                      <a:pt x="154" y="215"/>
                    </a:lnTo>
                    <a:lnTo>
                      <a:pt x="158" y="215"/>
                    </a:lnTo>
                    <a:lnTo>
                      <a:pt x="162" y="215"/>
                    </a:lnTo>
                    <a:lnTo>
                      <a:pt x="169" y="218"/>
                    </a:lnTo>
                    <a:lnTo>
                      <a:pt x="176" y="222"/>
                    </a:lnTo>
                    <a:lnTo>
                      <a:pt x="180" y="226"/>
                    </a:lnTo>
                    <a:lnTo>
                      <a:pt x="190" y="226"/>
                    </a:lnTo>
                    <a:lnTo>
                      <a:pt x="194" y="226"/>
                    </a:lnTo>
                    <a:lnTo>
                      <a:pt x="201" y="222"/>
                    </a:lnTo>
                    <a:lnTo>
                      <a:pt x="205" y="215"/>
                    </a:lnTo>
                    <a:lnTo>
                      <a:pt x="208" y="215"/>
                    </a:lnTo>
                    <a:lnTo>
                      <a:pt x="219" y="215"/>
                    </a:lnTo>
                    <a:lnTo>
                      <a:pt x="226" y="215"/>
                    </a:lnTo>
                    <a:lnTo>
                      <a:pt x="230" y="215"/>
                    </a:lnTo>
                    <a:lnTo>
                      <a:pt x="237" y="215"/>
                    </a:lnTo>
                    <a:lnTo>
                      <a:pt x="240" y="215"/>
                    </a:lnTo>
                    <a:lnTo>
                      <a:pt x="240" y="215"/>
                    </a:lnTo>
                    <a:lnTo>
                      <a:pt x="244" y="215"/>
                    </a:lnTo>
                    <a:lnTo>
                      <a:pt x="248" y="218"/>
                    </a:lnTo>
                    <a:lnTo>
                      <a:pt x="251" y="218"/>
                    </a:lnTo>
                    <a:lnTo>
                      <a:pt x="255" y="215"/>
                    </a:lnTo>
                    <a:lnTo>
                      <a:pt x="258" y="211"/>
                    </a:lnTo>
                    <a:lnTo>
                      <a:pt x="258" y="211"/>
                    </a:lnTo>
                    <a:lnTo>
                      <a:pt x="258" y="211"/>
                    </a:lnTo>
                    <a:lnTo>
                      <a:pt x="262" y="211"/>
                    </a:lnTo>
                    <a:lnTo>
                      <a:pt x="265" y="211"/>
                    </a:lnTo>
                    <a:lnTo>
                      <a:pt x="265" y="204"/>
                    </a:lnTo>
                    <a:lnTo>
                      <a:pt x="269" y="204"/>
                    </a:lnTo>
                    <a:lnTo>
                      <a:pt x="269" y="204"/>
                    </a:lnTo>
                    <a:lnTo>
                      <a:pt x="265" y="204"/>
                    </a:lnTo>
                    <a:lnTo>
                      <a:pt x="265" y="200"/>
                    </a:lnTo>
                    <a:lnTo>
                      <a:pt x="265" y="200"/>
                    </a:lnTo>
                    <a:lnTo>
                      <a:pt x="265" y="197"/>
                    </a:lnTo>
                    <a:lnTo>
                      <a:pt x="269" y="193"/>
                    </a:lnTo>
                    <a:lnTo>
                      <a:pt x="273" y="193"/>
                    </a:lnTo>
                    <a:lnTo>
                      <a:pt x="273" y="193"/>
                    </a:lnTo>
                    <a:lnTo>
                      <a:pt x="273" y="190"/>
                    </a:lnTo>
                    <a:lnTo>
                      <a:pt x="273" y="186"/>
                    </a:lnTo>
                    <a:lnTo>
                      <a:pt x="276" y="186"/>
                    </a:lnTo>
                    <a:lnTo>
                      <a:pt x="276" y="183"/>
                    </a:lnTo>
                    <a:lnTo>
                      <a:pt x="280" y="183"/>
                    </a:lnTo>
                    <a:lnTo>
                      <a:pt x="280" y="179"/>
                    </a:lnTo>
                    <a:lnTo>
                      <a:pt x="312" y="143"/>
                    </a:lnTo>
                    <a:lnTo>
                      <a:pt x="312" y="139"/>
                    </a:lnTo>
                    <a:lnTo>
                      <a:pt x="316" y="104"/>
                    </a:lnTo>
                    <a:lnTo>
                      <a:pt x="319" y="75"/>
                    </a:lnTo>
                    <a:lnTo>
                      <a:pt x="326" y="64"/>
                    </a:lnTo>
                    <a:lnTo>
                      <a:pt x="316" y="61"/>
                    </a:lnTo>
                    <a:lnTo>
                      <a:pt x="316" y="61"/>
                    </a:lnTo>
                    <a:lnTo>
                      <a:pt x="312" y="57"/>
                    </a:lnTo>
                    <a:lnTo>
                      <a:pt x="312" y="53"/>
                    </a:lnTo>
                    <a:lnTo>
                      <a:pt x="308" y="50"/>
                    </a:lnTo>
                    <a:lnTo>
                      <a:pt x="308" y="46"/>
                    </a:lnTo>
                    <a:lnTo>
                      <a:pt x="308" y="46"/>
                    </a:lnTo>
                    <a:lnTo>
                      <a:pt x="305" y="43"/>
                    </a:lnTo>
                    <a:lnTo>
                      <a:pt x="305" y="43"/>
                    </a:lnTo>
                    <a:lnTo>
                      <a:pt x="305" y="10"/>
                    </a:lnTo>
                    <a:lnTo>
                      <a:pt x="298" y="10"/>
                    </a:lnTo>
                    <a:lnTo>
                      <a:pt x="298" y="7"/>
                    </a:lnTo>
                    <a:lnTo>
                      <a:pt x="294" y="7"/>
                    </a:lnTo>
                    <a:lnTo>
                      <a:pt x="291" y="3"/>
                    </a:lnTo>
                    <a:lnTo>
                      <a:pt x="291" y="3"/>
                    </a:lnTo>
                    <a:lnTo>
                      <a:pt x="287" y="0"/>
                    </a:lnTo>
                    <a:lnTo>
                      <a:pt x="283" y="0"/>
                    </a:lnTo>
                    <a:lnTo>
                      <a:pt x="269" y="0"/>
                    </a:lnTo>
                    <a:lnTo>
                      <a:pt x="255" y="0"/>
                    </a:lnTo>
                    <a:lnTo>
                      <a:pt x="240" y="0"/>
                    </a:lnTo>
                    <a:lnTo>
                      <a:pt x="240" y="0"/>
                    </a:lnTo>
                    <a:lnTo>
                      <a:pt x="240" y="0"/>
                    </a:lnTo>
                    <a:lnTo>
                      <a:pt x="230" y="7"/>
                    </a:lnTo>
                    <a:lnTo>
                      <a:pt x="212" y="17"/>
                    </a:lnTo>
                    <a:lnTo>
                      <a:pt x="197" y="28"/>
                    </a:lnTo>
                    <a:lnTo>
                      <a:pt x="180" y="39"/>
                    </a:lnTo>
                    <a:lnTo>
                      <a:pt x="165" y="50"/>
                    </a:lnTo>
                    <a:lnTo>
                      <a:pt x="147" y="64"/>
                    </a:lnTo>
                    <a:lnTo>
                      <a:pt x="133" y="75"/>
                    </a:lnTo>
                    <a:lnTo>
                      <a:pt x="115" y="86"/>
                    </a:lnTo>
                    <a:lnTo>
                      <a:pt x="111" y="86"/>
                    </a:lnTo>
                    <a:lnTo>
                      <a:pt x="86" y="93"/>
                    </a:lnTo>
                    <a:lnTo>
                      <a:pt x="83" y="93"/>
                    </a:lnTo>
                    <a:lnTo>
                      <a:pt x="83" y="93"/>
                    </a:lnTo>
                    <a:lnTo>
                      <a:pt x="83" y="93"/>
                    </a:lnTo>
                    <a:lnTo>
                      <a:pt x="83" y="96"/>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27" name="Freeform 1153">
                <a:extLst>
                  <a:ext uri="{FF2B5EF4-FFF2-40B4-BE49-F238E27FC236}">
                    <a16:creationId xmlns:a16="http://schemas.microsoft.com/office/drawing/2014/main" id="{351918DC-37CB-47A9-BABD-1E4EE9F83DB1}"/>
                  </a:ext>
                </a:extLst>
              </p:cNvPr>
              <p:cNvSpPr>
                <a:spLocks/>
              </p:cNvSpPr>
              <p:nvPr/>
            </p:nvSpPr>
            <p:spPr bwMode="auto">
              <a:xfrm>
                <a:off x="3460" y="1957"/>
                <a:ext cx="244" cy="183"/>
              </a:xfrm>
              <a:custGeom>
                <a:avLst/>
                <a:gdLst>
                  <a:gd name="T0" fmla="*/ 76 w 244"/>
                  <a:gd name="T1" fmla="*/ 183 h 183"/>
                  <a:gd name="T2" fmla="*/ 29 w 244"/>
                  <a:gd name="T3" fmla="*/ 183 h 183"/>
                  <a:gd name="T4" fmla="*/ 0 w 244"/>
                  <a:gd name="T5" fmla="*/ 183 h 183"/>
                  <a:gd name="T6" fmla="*/ 11 w 244"/>
                  <a:gd name="T7" fmla="*/ 180 h 183"/>
                  <a:gd name="T8" fmla="*/ 33 w 244"/>
                  <a:gd name="T9" fmla="*/ 172 h 183"/>
                  <a:gd name="T10" fmla="*/ 43 w 244"/>
                  <a:gd name="T11" fmla="*/ 162 h 183"/>
                  <a:gd name="T12" fmla="*/ 54 w 244"/>
                  <a:gd name="T13" fmla="*/ 155 h 183"/>
                  <a:gd name="T14" fmla="*/ 61 w 244"/>
                  <a:gd name="T15" fmla="*/ 144 h 183"/>
                  <a:gd name="T16" fmla="*/ 68 w 244"/>
                  <a:gd name="T17" fmla="*/ 126 h 183"/>
                  <a:gd name="T18" fmla="*/ 65 w 244"/>
                  <a:gd name="T19" fmla="*/ 108 h 183"/>
                  <a:gd name="T20" fmla="*/ 72 w 244"/>
                  <a:gd name="T21" fmla="*/ 90 h 183"/>
                  <a:gd name="T22" fmla="*/ 79 w 244"/>
                  <a:gd name="T23" fmla="*/ 83 h 183"/>
                  <a:gd name="T24" fmla="*/ 93 w 244"/>
                  <a:gd name="T25" fmla="*/ 65 h 183"/>
                  <a:gd name="T26" fmla="*/ 111 w 244"/>
                  <a:gd name="T27" fmla="*/ 54 h 183"/>
                  <a:gd name="T28" fmla="*/ 129 w 244"/>
                  <a:gd name="T29" fmla="*/ 40 h 183"/>
                  <a:gd name="T30" fmla="*/ 140 w 244"/>
                  <a:gd name="T31" fmla="*/ 18 h 183"/>
                  <a:gd name="T32" fmla="*/ 158 w 244"/>
                  <a:gd name="T33" fmla="*/ 0 h 183"/>
                  <a:gd name="T34" fmla="*/ 172 w 244"/>
                  <a:gd name="T35" fmla="*/ 15 h 183"/>
                  <a:gd name="T36" fmla="*/ 190 w 244"/>
                  <a:gd name="T37" fmla="*/ 15 h 183"/>
                  <a:gd name="T38" fmla="*/ 205 w 244"/>
                  <a:gd name="T39" fmla="*/ 15 h 183"/>
                  <a:gd name="T40" fmla="*/ 215 w 244"/>
                  <a:gd name="T41" fmla="*/ 18 h 183"/>
                  <a:gd name="T42" fmla="*/ 226 w 244"/>
                  <a:gd name="T43" fmla="*/ 18 h 183"/>
                  <a:gd name="T44" fmla="*/ 226 w 244"/>
                  <a:gd name="T45" fmla="*/ 22 h 183"/>
                  <a:gd name="T46" fmla="*/ 230 w 244"/>
                  <a:gd name="T47" fmla="*/ 25 h 183"/>
                  <a:gd name="T48" fmla="*/ 233 w 244"/>
                  <a:gd name="T49" fmla="*/ 29 h 183"/>
                  <a:gd name="T50" fmla="*/ 233 w 244"/>
                  <a:gd name="T51" fmla="*/ 33 h 183"/>
                  <a:gd name="T52" fmla="*/ 233 w 244"/>
                  <a:gd name="T53" fmla="*/ 43 h 183"/>
                  <a:gd name="T54" fmla="*/ 233 w 244"/>
                  <a:gd name="T55" fmla="*/ 51 h 183"/>
                  <a:gd name="T56" fmla="*/ 237 w 244"/>
                  <a:gd name="T57" fmla="*/ 54 h 183"/>
                  <a:gd name="T58" fmla="*/ 237 w 244"/>
                  <a:gd name="T59" fmla="*/ 61 h 183"/>
                  <a:gd name="T60" fmla="*/ 240 w 244"/>
                  <a:gd name="T61" fmla="*/ 72 h 183"/>
                  <a:gd name="T62" fmla="*/ 244 w 244"/>
                  <a:gd name="T63" fmla="*/ 76 h 183"/>
                  <a:gd name="T64" fmla="*/ 240 w 244"/>
                  <a:gd name="T65" fmla="*/ 83 h 183"/>
                  <a:gd name="T66" fmla="*/ 240 w 244"/>
                  <a:gd name="T67" fmla="*/ 86 h 183"/>
                  <a:gd name="T68" fmla="*/ 230 w 244"/>
                  <a:gd name="T69" fmla="*/ 83 h 183"/>
                  <a:gd name="T70" fmla="*/ 212 w 244"/>
                  <a:gd name="T71" fmla="*/ 86 h 183"/>
                  <a:gd name="T72" fmla="*/ 208 w 244"/>
                  <a:gd name="T73" fmla="*/ 86 h 183"/>
                  <a:gd name="T74" fmla="*/ 205 w 244"/>
                  <a:gd name="T75" fmla="*/ 90 h 183"/>
                  <a:gd name="T76" fmla="*/ 201 w 244"/>
                  <a:gd name="T77" fmla="*/ 94 h 183"/>
                  <a:gd name="T78" fmla="*/ 190 w 244"/>
                  <a:gd name="T79" fmla="*/ 94 h 183"/>
                  <a:gd name="T80" fmla="*/ 187 w 244"/>
                  <a:gd name="T81" fmla="*/ 97 h 183"/>
                  <a:gd name="T82" fmla="*/ 190 w 244"/>
                  <a:gd name="T83" fmla="*/ 101 h 183"/>
                  <a:gd name="T84" fmla="*/ 187 w 244"/>
                  <a:gd name="T85" fmla="*/ 108 h 183"/>
                  <a:gd name="T86" fmla="*/ 190 w 244"/>
                  <a:gd name="T87" fmla="*/ 108 h 183"/>
                  <a:gd name="T88" fmla="*/ 194 w 244"/>
                  <a:gd name="T89" fmla="*/ 112 h 183"/>
                  <a:gd name="T90" fmla="*/ 176 w 244"/>
                  <a:gd name="T91" fmla="*/ 119 h 183"/>
                  <a:gd name="T92" fmla="*/ 165 w 244"/>
                  <a:gd name="T93" fmla="*/ 126 h 183"/>
                  <a:gd name="T94" fmla="*/ 162 w 244"/>
                  <a:gd name="T95" fmla="*/ 129 h 183"/>
                  <a:gd name="T96" fmla="*/ 151 w 244"/>
                  <a:gd name="T97" fmla="*/ 137 h 183"/>
                  <a:gd name="T98" fmla="*/ 140 w 244"/>
                  <a:gd name="T99" fmla="*/ 137 h 183"/>
                  <a:gd name="T100" fmla="*/ 133 w 244"/>
                  <a:gd name="T101" fmla="*/ 140 h 183"/>
                  <a:gd name="T102" fmla="*/ 126 w 244"/>
                  <a:gd name="T103" fmla="*/ 140 h 183"/>
                  <a:gd name="T104" fmla="*/ 119 w 244"/>
                  <a:gd name="T105" fmla="*/ 144 h 183"/>
                  <a:gd name="T106" fmla="*/ 111 w 244"/>
                  <a:gd name="T107" fmla="*/ 147 h 183"/>
                  <a:gd name="T108" fmla="*/ 90 w 244"/>
                  <a:gd name="T109" fmla="*/ 16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4" h="183">
                    <a:moveTo>
                      <a:pt x="90" y="162"/>
                    </a:moveTo>
                    <a:lnTo>
                      <a:pt x="90" y="183"/>
                    </a:lnTo>
                    <a:lnTo>
                      <a:pt x="76" y="183"/>
                    </a:lnTo>
                    <a:lnTo>
                      <a:pt x="61" y="183"/>
                    </a:lnTo>
                    <a:lnTo>
                      <a:pt x="47" y="183"/>
                    </a:lnTo>
                    <a:lnTo>
                      <a:pt x="29" y="183"/>
                    </a:lnTo>
                    <a:lnTo>
                      <a:pt x="18" y="183"/>
                    </a:lnTo>
                    <a:lnTo>
                      <a:pt x="4" y="183"/>
                    </a:lnTo>
                    <a:lnTo>
                      <a:pt x="0" y="183"/>
                    </a:lnTo>
                    <a:lnTo>
                      <a:pt x="4" y="180"/>
                    </a:lnTo>
                    <a:lnTo>
                      <a:pt x="7" y="180"/>
                    </a:lnTo>
                    <a:lnTo>
                      <a:pt x="11" y="180"/>
                    </a:lnTo>
                    <a:lnTo>
                      <a:pt x="18" y="180"/>
                    </a:lnTo>
                    <a:lnTo>
                      <a:pt x="29" y="172"/>
                    </a:lnTo>
                    <a:lnTo>
                      <a:pt x="33" y="172"/>
                    </a:lnTo>
                    <a:lnTo>
                      <a:pt x="36" y="165"/>
                    </a:lnTo>
                    <a:lnTo>
                      <a:pt x="40" y="165"/>
                    </a:lnTo>
                    <a:lnTo>
                      <a:pt x="43" y="162"/>
                    </a:lnTo>
                    <a:lnTo>
                      <a:pt x="50" y="158"/>
                    </a:lnTo>
                    <a:lnTo>
                      <a:pt x="54" y="155"/>
                    </a:lnTo>
                    <a:lnTo>
                      <a:pt x="54" y="155"/>
                    </a:lnTo>
                    <a:lnTo>
                      <a:pt x="58" y="155"/>
                    </a:lnTo>
                    <a:lnTo>
                      <a:pt x="58" y="151"/>
                    </a:lnTo>
                    <a:lnTo>
                      <a:pt x="61" y="144"/>
                    </a:lnTo>
                    <a:lnTo>
                      <a:pt x="68" y="133"/>
                    </a:lnTo>
                    <a:lnTo>
                      <a:pt x="68" y="133"/>
                    </a:lnTo>
                    <a:lnTo>
                      <a:pt x="68" y="126"/>
                    </a:lnTo>
                    <a:lnTo>
                      <a:pt x="65" y="119"/>
                    </a:lnTo>
                    <a:lnTo>
                      <a:pt x="65" y="115"/>
                    </a:lnTo>
                    <a:lnTo>
                      <a:pt x="65" y="108"/>
                    </a:lnTo>
                    <a:lnTo>
                      <a:pt x="68" y="104"/>
                    </a:lnTo>
                    <a:lnTo>
                      <a:pt x="72" y="94"/>
                    </a:lnTo>
                    <a:lnTo>
                      <a:pt x="72" y="90"/>
                    </a:lnTo>
                    <a:lnTo>
                      <a:pt x="79" y="90"/>
                    </a:lnTo>
                    <a:lnTo>
                      <a:pt x="76" y="90"/>
                    </a:lnTo>
                    <a:lnTo>
                      <a:pt x="79" y="83"/>
                    </a:lnTo>
                    <a:lnTo>
                      <a:pt x="79" y="79"/>
                    </a:lnTo>
                    <a:lnTo>
                      <a:pt x="90" y="68"/>
                    </a:lnTo>
                    <a:lnTo>
                      <a:pt x="93" y="65"/>
                    </a:lnTo>
                    <a:lnTo>
                      <a:pt x="97" y="61"/>
                    </a:lnTo>
                    <a:lnTo>
                      <a:pt x="101" y="58"/>
                    </a:lnTo>
                    <a:lnTo>
                      <a:pt x="111" y="54"/>
                    </a:lnTo>
                    <a:lnTo>
                      <a:pt x="119" y="51"/>
                    </a:lnTo>
                    <a:lnTo>
                      <a:pt x="126" y="47"/>
                    </a:lnTo>
                    <a:lnTo>
                      <a:pt x="129" y="40"/>
                    </a:lnTo>
                    <a:lnTo>
                      <a:pt x="133" y="36"/>
                    </a:lnTo>
                    <a:lnTo>
                      <a:pt x="136" y="29"/>
                    </a:lnTo>
                    <a:lnTo>
                      <a:pt x="140" y="18"/>
                    </a:lnTo>
                    <a:lnTo>
                      <a:pt x="147" y="4"/>
                    </a:lnTo>
                    <a:lnTo>
                      <a:pt x="151" y="4"/>
                    </a:lnTo>
                    <a:lnTo>
                      <a:pt x="158" y="0"/>
                    </a:lnTo>
                    <a:lnTo>
                      <a:pt x="162" y="7"/>
                    </a:lnTo>
                    <a:lnTo>
                      <a:pt x="165" y="11"/>
                    </a:lnTo>
                    <a:lnTo>
                      <a:pt x="172" y="15"/>
                    </a:lnTo>
                    <a:lnTo>
                      <a:pt x="176" y="18"/>
                    </a:lnTo>
                    <a:lnTo>
                      <a:pt x="187" y="15"/>
                    </a:lnTo>
                    <a:lnTo>
                      <a:pt x="190" y="15"/>
                    </a:lnTo>
                    <a:lnTo>
                      <a:pt x="197" y="15"/>
                    </a:lnTo>
                    <a:lnTo>
                      <a:pt x="201" y="15"/>
                    </a:lnTo>
                    <a:lnTo>
                      <a:pt x="205" y="15"/>
                    </a:lnTo>
                    <a:lnTo>
                      <a:pt x="208" y="15"/>
                    </a:lnTo>
                    <a:lnTo>
                      <a:pt x="212" y="18"/>
                    </a:lnTo>
                    <a:lnTo>
                      <a:pt x="215" y="18"/>
                    </a:lnTo>
                    <a:lnTo>
                      <a:pt x="215" y="18"/>
                    </a:lnTo>
                    <a:lnTo>
                      <a:pt x="219" y="18"/>
                    </a:lnTo>
                    <a:lnTo>
                      <a:pt x="226" y="18"/>
                    </a:lnTo>
                    <a:lnTo>
                      <a:pt x="226" y="18"/>
                    </a:lnTo>
                    <a:lnTo>
                      <a:pt x="226" y="22"/>
                    </a:lnTo>
                    <a:lnTo>
                      <a:pt x="226" y="22"/>
                    </a:lnTo>
                    <a:lnTo>
                      <a:pt x="230" y="25"/>
                    </a:lnTo>
                    <a:lnTo>
                      <a:pt x="230" y="25"/>
                    </a:lnTo>
                    <a:lnTo>
                      <a:pt x="230" y="25"/>
                    </a:lnTo>
                    <a:lnTo>
                      <a:pt x="233" y="29"/>
                    </a:lnTo>
                    <a:lnTo>
                      <a:pt x="233" y="29"/>
                    </a:lnTo>
                    <a:lnTo>
                      <a:pt x="233" y="29"/>
                    </a:lnTo>
                    <a:lnTo>
                      <a:pt x="233" y="29"/>
                    </a:lnTo>
                    <a:lnTo>
                      <a:pt x="233" y="29"/>
                    </a:lnTo>
                    <a:lnTo>
                      <a:pt x="233" y="33"/>
                    </a:lnTo>
                    <a:lnTo>
                      <a:pt x="233" y="36"/>
                    </a:lnTo>
                    <a:lnTo>
                      <a:pt x="233" y="40"/>
                    </a:lnTo>
                    <a:lnTo>
                      <a:pt x="233" y="43"/>
                    </a:lnTo>
                    <a:lnTo>
                      <a:pt x="233" y="47"/>
                    </a:lnTo>
                    <a:lnTo>
                      <a:pt x="233" y="47"/>
                    </a:lnTo>
                    <a:lnTo>
                      <a:pt x="233" y="51"/>
                    </a:lnTo>
                    <a:lnTo>
                      <a:pt x="237" y="54"/>
                    </a:lnTo>
                    <a:lnTo>
                      <a:pt x="237" y="54"/>
                    </a:lnTo>
                    <a:lnTo>
                      <a:pt x="237" y="54"/>
                    </a:lnTo>
                    <a:lnTo>
                      <a:pt x="233" y="58"/>
                    </a:lnTo>
                    <a:lnTo>
                      <a:pt x="233" y="58"/>
                    </a:lnTo>
                    <a:lnTo>
                      <a:pt x="237" y="61"/>
                    </a:lnTo>
                    <a:lnTo>
                      <a:pt x="237" y="65"/>
                    </a:lnTo>
                    <a:lnTo>
                      <a:pt x="237" y="65"/>
                    </a:lnTo>
                    <a:lnTo>
                      <a:pt x="240" y="72"/>
                    </a:lnTo>
                    <a:lnTo>
                      <a:pt x="244" y="76"/>
                    </a:lnTo>
                    <a:lnTo>
                      <a:pt x="244" y="76"/>
                    </a:lnTo>
                    <a:lnTo>
                      <a:pt x="244" y="76"/>
                    </a:lnTo>
                    <a:lnTo>
                      <a:pt x="244" y="79"/>
                    </a:lnTo>
                    <a:lnTo>
                      <a:pt x="240" y="79"/>
                    </a:lnTo>
                    <a:lnTo>
                      <a:pt x="240" y="83"/>
                    </a:lnTo>
                    <a:lnTo>
                      <a:pt x="244" y="83"/>
                    </a:lnTo>
                    <a:lnTo>
                      <a:pt x="244" y="86"/>
                    </a:lnTo>
                    <a:lnTo>
                      <a:pt x="240" y="86"/>
                    </a:lnTo>
                    <a:lnTo>
                      <a:pt x="240" y="83"/>
                    </a:lnTo>
                    <a:lnTo>
                      <a:pt x="233" y="83"/>
                    </a:lnTo>
                    <a:lnTo>
                      <a:pt x="230" y="83"/>
                    </a:lnTo>
                    <a:lnTo>
                      <a:pt x="230" y="83"/>
                    </a:lnTo>
                    <a:lnTo>
                      <a:pt x="215" y="83"/>
                    </a:lnTo>
                    <a:lnTo>
                      <a:pt x="212" y="86"/>
                    </a:lnTo>
                    <a:lnTo>
                      <a:pt x="212" y="86"/>
                    </a:lnTo>
                    <a:lnTo>
                      <a:pt x="212" y="86"/>
                    </a:lnTo>
                    <a:lnTo>
                      <a:pt x="208" y="86"/>
                    </a:lnTo>
                    <a:lnTo>
                      <a:pt x="208" y="86"/>
                    </a:lnTo>
                    <a:lnTo>
                      <a:pt x="205" y="86"/>
                    </a:lnTo>
                    <a:lnTo>
                      <a:pt x="205" y="90"/>
                    </a:lnTo>
                    <a:lnTo>
                      <a:pt x="205" y="90"/>
                    </a:lnTo>
                    <a:lnTo>
                      <a:pt x="205" y="94"/>
                    </a:lnTo>
                    <a:lnTo>
                      <a:pt x="201" y="94"/>
                    </a:lnTo>
                    <a:lnTo>
                      <a:pt x="197" y="94"/>
                    </a:lnTo>
                    <a:lnTo>
                      <a:pt x="194" y="97"/>
                    </a:lnTo>
                    <a:lnTo>
                      <a:pt x="190" y="94"/>
                    </a:lnTo>
                    <a:lnTo>
                      <a:pt x="190" y="94"/>
                    </a:lnTo>
                    <a:lnTo>
                      <a:pt x="187" y="97"/>
                    </a:lnTo>
                    <a:lnTo>
                      <a:pt x="187" y="97"/>
                    </a:lnTo>
                    <a:lnTo>
                      <a:pt x="187" y="101"/>
                    </a:lnTo>
                    <a:lnTo>
                      <a:pt x="187" y="101"/>
                    </a:lnTo>
                    <a:lnTo>
                      <a:pt x="190" y="101"/>
                    </a:lnTo>
                    <a:lnTo>
                      <a:pt x="190" y="101"/>
                    </a:lnTo>
                    <a:lnTo>
                      <a:pt x="190" y="104"/>
                    </a:lnTo>
                    <a:lnTo>
                      <a:pt x="187" y="108"/>
                    </a:lnTo>
                    <a:lnTo>
                      <a:pt x="190" y="108"/>
                    </a:lnTo>
                    <a:lnTo>
                      <a:pt x="190" y="108"/>
                    </a:lnTo>
                    <a:lnTo>
                      <a:pt x="190" y="108"/>
                    </a:lnTo>
                    <a:lnTo>
                      <a:pt x="190" y="108"/>
                    </a:lnTo>
                    <a:lnTo>
                      <a:pt x="194" y="108"/>
                    </a:lnTo>
                    <a:lnTo>
                      <a:pt x="194" y="112"/>
                    </a:lnTo>
                    <a:lnTo>
                      <a:pt x="194" y="112"/>
                    </a:lnTo>
                    <a:lnTo>
                      <a:pt x="183" y="115"/>
                    </a:lnTo>
                    <a:lnTo>
                      <a:pt x="176" y="119"/>
                    </a:lnTo>
                    <a:lnTo>
                      <a:pt x="172" y="119"/>
                    </a:lnTo>
                    <a:lnTo>
                      <a:pt x="169" y="122"/>
                    </a:lnTo>
                    <a:lnTo>
                      <a:pt x="165" y="126"/>
                    </a:lnTo>
                    <a:lnTo>
                      <a:pt x="162" y="126"/>
                    </a:lnTo>
                    <a:lnTo>
                      <a:pt x="162" y="129"/>
                    </a:lnTo>
                    <a:lnTo>
                      <a:pt x="162" y="129"/>
                    </a:lnTo>
                    <a:lnTo>
                      <a:pt x="158" y="133"/>
                    </a:lnTo>
                    <a:lnTo>
                      <a:pt x="158" y="133"/>
                    </a:lnTo>
                    <a:lnTo>
                      <a:pt x="151" y="137"/>
                    </a:lnTo>
                    <a:lnTo>
                      <a:pt x="144" y="137"/>
                    </a:lnTo>
                    <a:lnTo>
                      <a:pt x="140" y="137"/>
                    </a:lnTo>
                    <a:lnTo>
                      <a:pt x="140" y="137"/>
                    </a:lnTo>
                    <a:lnTo>
                      <a:pt x="133" y="137"/>
                    </a:lnTo>
                    <a:lnTo>
                      <a:pt x="133" y="140"/>
                    </a:lnTo>
                    <a:lnTo>
                      <a:pt x="133" y="140"/>
                    </a:lnTo>
                    <a:lnTo>
                      <a:pt x="133" y="144"/>
                    </a:lnTo>
                    <a:lnTo>
                      <a:pt x="129" y="144"/>
                    </a:lnTo>
                    <a:lnTo>
                      <a:pt x="126" y="140"/>
                    </a:lnTo>
                    <a:lnTo>
                      <a:pt x="122" y="140"/>
                    </a:lnTo>
                    <a:lnTo>
                      <a:pt x="122" y="140"/>
                    </a:lnTo>
                    <a:lnTo>
                      <a:pt x="119" y="144"/>
                    </a:lnTo>
                    <a:lnTo>
                      <a:pt x="119" y="144"/>
                    </a:lnTo>
                    <a:lnTo>
                      <a:pt x="115" y="147"/>
                    </a:lnTo>
                    <a:lnTo>
                      <a:pt x="111" y="147"/>
                    </a:lnTo>
                    <a:lnTo>
                      <a:pt x="108" y="147"/>
                    </a:lnTo>
                    <a:lnTo>
                      <a:pt x="101" y="155"/>
                    </a:lnTo>
                    <a:lnTo>
                      <a:pt x="90" y="16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28" name="Freeform 1154">
                <a:extLst>
                  <a:ext uri="{FF2B5EF4-FFF2-40B4-BE49-F238E27FC236}">
                    <a16:creationId xmlns:a16="http://schemas.microsoft.com/office/drawing/2014/main" id="{2F35CFD2-3C48-41EA-AEB3-52C7125DC041}"/>
                  </a:ext>
                </a:extLst>
              </p:cNvPr>
              <p:cNvSpPr>
                <a:spLocks/>
              </p:cNvSpPr>
              <p:nvPr/>
            </p:nvSpPr>
            <p:spPr bwMode="auto">
              <a:xfrm>
                <a:off x="3460" y="1957"/>
                <a:ext cx="244" cy="183"/>
              </a:xfrm>
              <a:custGeom>
                <a:avLst/>
                <a:gdLst>
                  <a:gd name="T0" fmla="*/ 76 w 244"/>
                  <a:gd name="T1" fmla="*/ 183 h 183"/>
                  <a:gd name="T2" fmla="*/ 29 w 244"/>
                  <a:gd name="T3" fmla="*/ 183 h 183"/>
                  <a:gd name="T4" fmla="*/ 0 w 244"/>
                  <a:gd name="T5" fmla="*/ 183 h 183"/>
                  <a:gd name="T6" fmla="*/ 11 w 244"/>
                  <a:gd name="T7" fmla="*/ 180 h 183"/>
                  <a:gd name="T8" fmla="*/ 33 w 244"/>
                  <a:gd name="T9" fmla="*/ 172 h 183"/>
                  <a:gd name="T10" fmla="*/ 43 w 244"/>
                  <a:gd name="T11" fmla="*/ 162 h 183"/>
                  <a:gd name="T12" fmla="*/ 54 w 244"/>
                  <a:gd name="T13" fmla="*/ 155 h 183"/>
                  <a:gd name="T14" fmla="*/ 61 w 244"/>
                  <a:gd name="T15" fmla="*/ 144 h 183"/>
                  <a:gd name="T16" fmla="*/ 68 w 244"/>
                  <a:gd name="T17" fmla="*/ 126 h 183"/>
                  <a:gd name="T18" fmla="*/ 65 w 244"/>
                  <a:gd name="T19" fmla="*/ 108 h 183"/>
                  <a:gd name="T20" fmla="*/ 72 w 244"/>
                  <a:gd name="T21" fmla="*/ 90 h 183"/>
                  <a:gd name="T22" fmla="*/ 79 w 244"/>
                  <a:gd name="T23" fmla="*/ 83 h 183"/>
                  <a:gd name="T24" fmla="*/ 93 w 244"/>
                  <a:gd name="T25" fmla="*/ 65 h 183"/>
                  <a:gd name="T26" fmla="*/ 111 w 244"/>
                  <a:gd name="T27" fmla="*/ 54 h 183"/>
                  <a:gd name="T28" fmla="*/ 129 w 244"/>
                  <a:gd name="T29" fmla="*/ 40 h 183"/>
                  <a:gd name="T30" fmla="*/ 140 w 244"/>
                  <a:gd name="T31" fmla="*/ 18 h 183"/>
                  <a:gd name="T32" fmla="*/ 158 w 244"/>
                  <a:gd name="T33" fmla="*/ 0 h 183"/>
                  <a:gd name="T34" fmla="*/ 172 w 244"/>
                  <a:gd name="T35" fmla="*/ 15 h 183"/>
                  <a:gd name="T36" fmla="*/ 190 w 244"/>
                  <a:gd name="T37" fmla="*/ 15 h 183"/>
                  <a:gd name="T38" fmla="*/ 205 w 244"/>
                  <a:gd name="T39" fmla="*/ 15 h 183"/>
                  <a:gd name="T40" fmla="*/ 215 w 244"/>
                  <a:gd name="T41" fmla="*/ 18 h 183"/>
                  <a:gd name="T42" fmla="*/ 226 w 244"/>
                  <a:gd name="T43" fmla="*/ 18 h 183"/>
                  <a:gd name="T44" fmla="*/ 226 w 244"/>
                  <a:gd name="T45" fmla="*/ 22 h 183"/>
                  <a:gd name="T46" fmla="*/ 230 w 244"/>
                  <a:gd name="T47" fmla="*/ 25 h 183"/>
                  <a:gd name="T48" fmla="*/ 233 w 244"/>
                  <a:gd name="T49" fmla="*/ 29 h 183"/>
                  <a:gd name="T50" fmla="*/ 233 w 244"/>
                  <a:gd name="T51" fmla="*/ 33 h 183"/>
                  <a:gd name="T52" fmla="*/ 233 w 244"/>
                  <a:gd name="T53" fmla="*/ 43 h 183"/>
                  <a:gd name="T54" fmla="*/ 233 w 244"/>
                  <a:gd name="T55" fmla="*/ 51 h 183"/>
                  <a:gd name="T56" fmla="*/ 237 w 244"/>
                  <a:gd name="T57" fmla="*/ 54 h 183"/>
                  <a:gd name="T58" fmla="*/ 237 w 244"/>
                  <a:gd name="T59" fmla="*/ 61 h 183"/>
                  <a:gd name="T60" fmla="*/ 240 w 244"/>
                  <a:gd name="T61" fmla="*/ 72 h 183"/>
                  <a:gd name="T62" fmla="*/ 244 w 244"/>
                  <a:gd name="T63" fmla="*/ 76 h 183"/>
                  <a:gd name="T64" fmla="*/ 240 w 244"/>
                  <a:gd name="T65" fmla="*/ 83 h 183"/>
                  <a:gd name="T66" fmla="*/ 240 w 244"/>
                  <a:gd name="T67" fmla="*/ 86 h 183"/>
                  <a:gd name="T68" fmla="*/ 230 w 244"/>
                  <a:gd name="T69" fmla="*/ 83 h 183"/>
                  <a:gd name="T70" fmla="*/ 212 w 244"/>
                  <a:gd name="T71" fmla="*/ 86 h 183"/>
                  <a:gd name="T72" fmla="*/ 208 w 244"/>
                  <a:gd name="T73" fmla="*/ 86 h 183"/>
                  <a:gd name="T74" fmla="*/ 205 w 244"/>
                  <a:gd name="T75" fmla="*/ 90 h 183"/>
                  <a:gd name="T76" fmla="*/ 201 w 244"/>
                  <a:gd name="T77" fmla="*/ 94 h 183"/>
                  <a:gd name="T78" fmla="*/ 190 w 244"/>
                  <a:gd name="T79" fmla="*/ 94 h 183"/>
                  <a:gd name="T80" fmla="*/ 187 w 244"/>
                  <a:gd name="T81" fmla="*/ 97 h 183"/>
                  <a:gd name="T82" fmla="*/ 190 w 244"/>
                  <a:gd name="T83" fmla="*/ 101 h 183"/>
                  <a:gd name="T84" fmla="*/ 187 w 244"/>
                  <a:gd name="T85" fmla="*/ 108 h 183"/>
                  <a:gd name="T86" fmla="*/ 190 w 244"/>
                  <a:gd name="T87" fmla="*/ 108 h 183"/>
                  <a:gd name="T88" fmla="*/ 194 w 244"/>
                  <a:gd name="T89" fmla="*/ 112 h 183"/>
                  <a:gd name="T90" fmla="*/ 176 w 244"/>
                  <a:gd name="T91" fmla="*/ 119 h 183"/>
                  <a:gd name="T92" fmla="*/ 165 w 244"/>
                  <a:gd name="T93" fmla="*/ 126 h 183"/>
                  <a:gd name="T94" fmla="*/ 162 w 244"/>
                  <a:gd name="T95" fmla="*/ 129 h 183"/>
                  <a:gd name="T96" fmla="*/ 151 w 244"/>
                  <a:gd name="T97" fmla="*/ 137 h 183"/>
                  <a:gd name="T98" fmla="*/ 140 w 244"/>
                  <a:gd name="T99" fmla="*/ 137 h 183"/>
                  <a:gd name="T100" fmla="*/ 133 w 244"/>
                  <a:gd name="T101" fmla="*/ 140 h 183"/>
                  <a:gd name="T102" fmla="*/ 126 w 244"/>
                  <a:gd name="T103" fmla="*/ 140 h 183"/>
                  <a:gd name="T104" fmla="*/ 119 w 244"/>
                  <a:gd name="T105" fmla="*/ 144 h 183"/>
                  <a:gd name="T106" fmla="*/ 111 w 244"/>
                  <a:gd name="T107" fmla="*/ 147 h 183"/>
                  <a:gd name="T108" fmla="*/ 90 w 244"/>
                  <a:gd name="T109" fmla="*/ 16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4" h="183">
                    <a:moveTo>
                      <a:pt x="90" y="162"/>
                    </a:moveTo>
                    <a:lnTo>
                      <a:pt x="90" y="183"/>
                    </a:lnTo>
                    <a:lnTo>
                      <a:pt x="76" y="183"/>
                    </a:lnTo>
                    <a:lnTo>
                      <a:pt x="61" y="183"/>
                    </a:lnTo>
                    <a:lnTo>
                      <a:pt x="47" y="183"/>
                    </a:lnTo>
                    <a:lnTo>
                      <a:pt x="29" y="183"/>
                    </a:lnTo>
                    <a:lnTo>
                      <a:pt x="18" y="183"/>
                    </a:lnTo>
                    <a:lnTo>
                      <a:pt x="4" y="183"/>
                    </a:lnTo>
                    <a:lnTo>
                      <a:pt x="0" y="183"/>
                    </a:lnTo>
                    <a:lnTo>
                      <a:pt x="4" y="180"/>
                    </a:lnTo>
                    <a:lnTo>
                      <a:pt x="7" y="180"/>
                    </a:lnTo>
                    <a:lnTo>
                      <a:pt x="11" y="180"/>
                    </a:lnTo>
                    <a:lnTo>
                      <a:pt x="18" y="180"/>
                    </a:lnTo>
                    <a:lnTo>
                      <a:pt x="29" y="172"/>
                    </a:lnTo>
                    <a:lnTo>
                      <a:pt x="33" y="172"/>
                    </a:lnTo>
                    <a:lnTo>
                      <a:pt x="36" y="165"/>
                    </a:lnTo>
                    <a:lnTo>
                      <a:pt x="40" y="165"/>
                    </a:lnTo>
                    <a:lnTo>
                      <a:pt x="43" y="162"/>
                    </a:lnTo>
                    <a:lnTo>
                      <a:pt x="50" y="158"/>
                    </a:lnTo>
                    <a:lnTo>
                      <a:pt x="54" y="155"/>
                    </a:lnTo>
                    <a:lnTo>
                      <a:pt x="54" y="155"/>
                    </a:lnTo>
                    <a:lnTo>
                      <a:pt x="58" y="155"/>
                    </a:lnTo>
                    <a:lnTo>
                      <a:pt x="58" y="151"/>
                    </a:lnTo>
                    <a:lnTo>
                      <a:pt x="61" y="144"/>
                    </a:lnTo>
                    <a:lnTo>
                      <a:pt x="68" y="133"/>
                    </a:lnTo>
                    <a:lnTo>
                      <a:pt x="68" y="133"/>
                    </a:lnTo>
                    <a:lnTo>
                      <a:pt x="68" y="126"/>
                    </a:lnTo>
                    <a:lnTo>
                      <a:pt x="65" y="119"/>
                    </a:lnTo>
                    <a:lnTo>
                      <a:pt x="65" y="115"/>
                    </a:lnTo>
                    <a:lnTo>
                      <a:pt x="65" y="108"/>
                    </a:lnTo>
                    <a:lnTo>
                      <a:pt x="68" y="104"/>
                    </a:lnTo>
                    <a:lnTo>
                      <a:pt x="72" y="94"/>
                    </a:lnTo>
                    <a:lnTo>
                      <a:pt x="72" y="90"/>
                    </a:lnTo>
                    <a:lnTo>
                      <a:pt x="79" y="90"/>
                    </a:lnTo>
                    <a:lnTo>
                      <a:pt x="76" y="90"/>
                    </a:lnTo>
                    <a:lnTo>
                      <a:pt x="79" y="83"/>
                    </a:lnTo>
                    <a:lnTo>
                      <a:pt x="79" y="79"/>
                    </a:lnTo>
                    <a:lnTo>
                      <a:pt x="90" y="68"/>
                    </a:lnTo>
                    <a:lnTo>
                      <a:pt x="93" y="65"/>
                    </a:lnTo>
                    <a:lnTo>
                      <a:pt x="97" y="61"/>
                    </a:lnTo>
                    <a:lnTo>
                      <a:pt x="101" y="58"/>
                    </a:lnTo>
                    <a:lnTo>
                      <a:pt x="111" y="54"/>
                    </a:lnTo>
                    <a:lnTo>
                      <a:pt x="119" y="51"/>
                    </a:lnTo>
                    <a:lnTo>
                      <a:pt x="126" y="47"/>
                    </a:lnTo>
                    <a:lnTo>
                      <a:pt x="129" y="40"/>
                    </a:lnTo>
                    <a:lnTo>
                      <a:pt x="133" y="36"/>
                    </a:lnTo>
                    <a:lnTo>
                      <a:pt x="136" y="29"/>
                    </a:lnTo>
                    <a:lnTo>
                      <a:pt x="140" y="18"/>
                    </a:lnTo>
                    <a:lnTo>
                      <a:pt x="147" y="4"/>
                    </a:lnTo>
                    <a:lnTo>
                      <a:pt x="151" y="4"/>
                    </a:lnTo>
                    <a:lnTo>
                      <a:pt x="158" y="0"/>
                    </a:lnTo>
                    <a:lnTo>
                      <a:pt x="162" y="7"/>
                    </a:lnTo>
                    <a:lnTo>
                      <a:pt x="165" y="11"/>
                    </a:lnTo>
                    <a:lnTo>
                      <a:pt x="172" y="15"/>
                    </a:lnTo>
                    <a:lnTo>
                      <a:pt x="176" y="18"/>
                    </a:lnTo>
                    <a:lnTo>
                      <a:pt x="187" y="15"/>
                    </a:lnTo>
                    <a:lnTo>
                      <a:pt x="190" y="15"/>
                    </a:lnTo>
                    <a:lnTo>
                      <a:pt x="197" y="15"/>
                    </a:lnTo>
                    <a:lnTo>
                      <a:pt x="201" y="15"/>
                    </a:lnTo>
                    <a:lnTo>
                      <a:pt x="205" y="15"/>
                    </a:lnTo>
                    <a:lnTo>
                      <a:pt x="208" y="15"/>
                    </a:lnTo>
                    <a:lnTo>
                      <a:pt x="212" y="18"/>
                    </a:lnTo>
                    <a:lnTo>
                      <a:pt x="215" y="18"/>
                    </a:lnTo>
                    <a:lnTo>
                      <a:pt x="215" y="18"/>
                    </a:lnTo>
                    <a:lnTo>
                      <a:pt x="219" y="18"/>
                    </a:lnTo>
                    <a:lnTo>
                      <a:pt x="226" y="18"/>
                    </a:lnTo>
                    <a:lnTo>
                      <a:pt x="226" y="18"/>
                    </a:lnTo>
                    <a:lnTo>
                      <a:pt x="226" y="22"/>
                    </a:lnTo>
                    <a:lnTo>
                      <a:pt x="226" y="22"/>
                    </a:lnTo>
                    <a:lnTo>
                      <a:pt x="230" y="25"/>
                    </a:lnTo>
                    <a:lnTo>
                      <a:pt x="230" y="25"/>
                    </a:lnTo>
                    <a:lnTo>
                      <a:pt x="230" y="25"/>
                    </a:lnTo>
                    <a:lnTo>
                      <a:pt x="233" y="29"/>
                    </a:lnTo>
                    <a:lnTo>
                      <a:pt x="233" y="29"/>
                    </a:lnTo>
                    <a:lnTo>
                      <a:pt x="233" y="29"/>
                    </a:lnTo>
                    <a:lnTo>
                      <a:pt x="233" y="29"/>
                    </a:lnTo>
                    <a:lnTo>
                      <a:pt x="233" y="29"/>
                    </a:lnTo>
                    <a:lnTo>
                      <a:pt x="233" y="33"/>
                    </a:lnTo>
                    <a:lnTo>
                      <a:pt x="233" y="36"/>
                    </a:lnTo>
                    <a:lnTo>
                      <a:pt x="233" y="40"/>
                    </a:lnTo>
                    <a:lnTo>
                      <a:pt x="233" y="43"/>
                    </a:lnTo>
                    <a:lnTo>
                      <a:pt x="233" y="47"/>
                    </a:lnTo>
                    <a:lnTo>
                      <a:pt x="233" y="47"/>
                    </a:lnTo>
                    <a:lnTo>
                      <a:pt x="233" y="51"/>
                    </a:lnTo>
                    <a:lnTo>
                      <a:pt x="237" y="54"/>
                    </a:lnTo>
                    <a:lnTo>
                      <a:pt x="237" y="54"/>
                    </a:lnTo>
                    <a:lnTo>
                      <a:pt x="237" y="54"/>
                    </a:lnTo>
                    <a:lnTo>
                      <a:pt x="233" y="58"/>
                    </a:lnTo>
                    <a:lnTo>
                      <a:pt x="233" y="58"/>
                    </a:lnTo>
                    <a:lnTo>
                      <a:pt x="237" y="61"/>
                    </a:lnTo>
                    <a:lnTo>
                      <a:pt x="237" y="65"/>
                    </a:lnTo>
                    <a:lnTo>
                      <a:pt x="237" y="65"/>
                    </a:lnTo>
                    <a:lnTo>
                      <a:pt x="240" y="72"/>
                    </a:lnTo>
                    <a:lnTo>
                      <a:pt x="244" y="76"/>
                    </a:lnTo>
                    <a:lnTo>
                      <a:pt x="244" y="76"/>
                    </a:lnTo>
                    <a:lnTo>
                      <a:pt x="244" y="76"/>
                    </a:lnTo>
                    <a:lnTo>
                      <a:pt x="244" y="79"/>
                    </a:lnTo>
                    <a:lnTo>
                      <a:pt x="240" y="79"/>
                    </a:lnTo>
                    <a:lnTo>
                      <a:pt x="240" y="83"/>
                    </a:lnTo>
                    <a:lnTo>
                      <a:pt x="244" y="83"/>
                    </a:lnTo>
                    <a:lnTo>
                      <a:pt x="244" y="86"/>
                    </a:lnTo>
                    <a:lnTo>
                      <a:pt x="240" y="86"/>
                    </a:lnTo>
                    <a:lnTo>
                      <a:pt x="240" y="83"/>
                    </a:lnTo>
                    <a:lnTo>
                      <a:pt x="233" y="83"/>
                    </a:lnTo>
                    <a:lnTo>
                      <a:pt x="230" y="83"/>
                    </a:lnTo>
                    <a:lnTo>
                      <a:pt x="230" y="83"/>
                    </a:lnTo>
                    <a:lnTo>
                      <a:pt x="215" y="83"/>
                    </a:lnTo>
                    <a:lnTo>
                      <a:pt x="212" y="86"/>
                    </a:lnTo>
                    <a:lnTo>
                      <a:pt x="212" y="86"/>
                    </a:lnTo>
                    <a:lnTo>
                      <a:pt x="212" y="86"/>
                    </a:lnTo>
                    <a:lnTo>
                      <a:pt x="208" y="86"/>
                    </a:lnTo>
                    <a:lnTo>
                      <a:pt x="208" y="86"/>
                    </a:lnTo>
                    <a:lnTo>
                      <a:pt x="205" y="86"/>
                    </a:lnTo>
                    <a:lnTo>
                      <a:pt x="205" y="90"/>
                    </a:lnTo>
                    <a:lnTo>
                      <a:pt x="205" y="90"/>
                    </a:lnTo>
                    <a:lnTo>
                      <a:pt x="205" y="94"/>
                    </a:lnTo>
                    <a:lnTo>
                      <a:pt x="201" y="94"/>
                    </a:lnTo>
                    <a:lnTo>
                      <a:pt x="197" y="94"/>
                    </a:lnTo>
                    <a:lnTo>
                      <a:pt x="194" y="97"/>
                    </a:lnTo>
                    <a:lnTo>
                      <a:pt x="190" y="94"/>
                    </a:lnTo>
                    <a:lnTo>
                      <a:pt x="190" y="94"/>
                    </a:lnTo>
                    <a:lnTo>
                      <a:pt x="187" y="97"/>
                    </a:lnTo>
                    <a:lnTo>
                      <a:pt x="187" y="97"/>
                    </a:lnTo>
                    <a:lnTo>
                      <a:pt x="187" y="101"/>
                    </a:lnTo>
                    <a:lnTo>
                      <a:pt x="187" y="101"/>
                    </a:lnTo>
                    <a:lnTo>
                      <a:pt x="190" y="101"/>
                    </a:lnTo>
                    <a:lnTo>
                      <a:pt x="190" y="101"/>
                    </a:lnTo>
                    <a:lnTo>
                      <a:pt x="190" y="104"/>
                    </a:lnTo>
                    <a:lnTo>
                      <a:pt x="187" y="108"/>
                    </a:lnTo>
                    <a:lnTo>
                      <a:pt x="190" y="108"/>
                    </a:lnTo>
                    <a:lnTo>
                      <a:pt x="190" y="108"/>
                    </a:lnTo>
                    <a:lnTo>
                      <a:pt x="190" y="108"/>
                    </a:lnTo>
                    <a:lnTo>
                      <a:pt x="190" y="108"/>
                    </a:lnTo>
                    <a:lnTo>
                      <a:pt x="194" y="108"/>
                    </a:lnTo>
                    <a:lnTo>
                      <a:pt x="194" y="112"/>
                    </a:lnTo>
                    <a:lnTo>
                      <a:pt x="194" y="112"/>
                    </a:lnTo>
                    <a:lnTo>
                      <a:pt x="183" y="115"/>
                    </a:lnTo>
                    <a:lnTo>
                      <a:pt x="176" y="119"/>
                    </a:lnTo>
                    <a:lnTo>
                      <a:pt x="172" y="119"/>
                    </a:lnTo>
                    <a:lnTo>
                      <a:pt x="169" y="122"/>
                    </a:lnTo>
                    <a:lnTo>
                      <a:pt x="165" y="126"/>
                    </a:lnTo>
                    <a:lnTo>
                      <a:pt x="162" y="126"/>
                    </a:lnTo>
                    <a:lnTo>
                      <a:pt x="162" y="129"/>
                    </a:lnTo>
                    <a:lnTo>
                      <a:pt x="162" y="129"/>
                    </a:lnTo>
                    <a:lnTo>
                      <a:pt x="158" y="133"/>
                    </a:lnTo>
                    <a:lnTo>
                      <a:pt x="158" y="133"/>
                    </a:lnTo>
                    <a:lnTo>
                      <a:pt x="151" y="137"/>
                    </a:lnTo>
                    <a:lnTo>
                      <a:pt x="144" y="137"/>
                    </a:lnTo>
                    <a:lnTo>
                      <a:pt x="140" y="137"/>
                    </a:lnTo>
                    <a:lnTo>
                      <a:pt x="140" y="137"/>
                    </a:lnTo>
                    <a:lnTo>
                      <a:pt x="133" y="137"/>
                    </a:lnTo>
                    <a:lnTo>
                      <a:pt x="133" y="140"/>
                    </a:lnTo>
                    <a:lnTo>
                      <a:pt x="133" y="140"/>
                    </a:lnTo>
                    <a:lnTo>
                      <a:pt x="133" y="144"/>
                    </a:lnTo>
                    <a:lnTo>
                      <a:pt x="129" y="144"/>
                    </a:lnTo>
                    <a:lnTo>
                      <a:pt x="126" y="140"/>
                    </a:lnTo>
                    <a:lnTo>
                      <a:pt x="122" y="140"/>
                    </a:lnTo>
                    <a:lnTo>
                      <a:pt x="122" y="140"/>
                    </a:lnTo>
                    <a:lnTo>
                      <a:pt x="119" y="144"/>
                    </a:lnTo>
                    <a:lnTo>
                      <a:pt x="119" y="144"/>
                    </a:lnTo>
                    <a:lnTo>
                      <a:pt x="115" y="147"/>
                    </a:lnTo>
                    <a:lnTo>
                      <a:pt x="111" y="147"/>
                    </a:lnTo>
                    <a:lnTo>
                      <a:pt x="108" y="147"/>
                    </a:lnTo>
                    <a:lnTo>
                      <a:pt x="101" y="155"/>
                    </a:lnTo>
                    <a:lnTo>
                      <a:pt x="90" y="162"/>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29" name="Freeform 1155">
                <a:extLst>
                  <a:ext uri="{FF2B5EF4-FFF2-40B4-BE49-F238E27FC236}">
                    <a16:creationId xmlns:a16="http://schemas.microsoft.com/office/drawing/2014/main" id="{8C0FFBAD-C299-4FBA-B536-9D7361286FF3}"/>
                  </a:ext>
                </a:extLst>
              </p:cNvPr>
              <p:cNvSpPr>
                <a:spLocks/>
              </p:cNvSpPr>
              <p:nvPr/>
            </p:nvSpPr>
            <p:spPr bwMode="auto">
              <a:xfrm>
                <a:off x="4893" y="3138"/>
                <a:ext cx="7" cy="10"/>
              </a:xfrm>
              <a:custGeom>
                <a:avLst/>
                <a:gdLst>
                  <a:gd name="T0" fmla="*/ 4 w 7"/>
                  <a:gd name="T1" fmla="*/ 3 h 10"/>
                  <a:gd name="T2" fmla="*/ 4 w 7"/>
                  <a:gd name="T3" fmla="*/ 3 h 10"/>
                  <a:gd name="T4" fmla="*/ 7 w 7"/>
                  <a:gd name="T5" fmla="*/ 0 h 10"/>
                  <a:gd name="T6" fmla="*/ 7 w 7"/>
                  <a:gd name="T7" fmla="*/ 3 h 10"/>
                  <a:gd name="T8" fmla="*/ 7 w 7"/>
                  <a:gd name="T9" fmla="*/ 7 h 10"/>
                  <a:gd name="T10" fmla="*/ 7 w 7"/>
                  <a:gd name="T11" fmla="*/ 10 h 10"/>
                  <a:gd name="T12" fmla="*/ 4 w 7"/>
                  <a:gd name="T13" fmla="*/ 10 h 10"/>
                  <a:gd name="T14" fmla="*/ 0 w 7"/>
                  <a:gd name="T15" fmla="*/ 10 h 10"/>
                  <a:gd name="T16" fmla="*/ 0 w 7"/>
                  <a:gd name="T17" fmla="*/ 7 h 10"/>
                  <a:gd name="T18" fmla="*/ 0 w 7"/>
                  <a:gd name="T19" fmla="*/ 3 h 10"/>
                  <a:gd name="T20" fmla="*/ 4 w 7"/>
                  <a:gd name="T2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0">
                    <a:moveTo>
                      <a:pt x="4" y="3"/>
                    </a:moveTo>
                    <a:lnTo>
                      <a:pt x="4" y="3"/>
                    </a:lnTo>
                    <a:lnTo>
                      <a:pt x="7" y="0"/>
                    </a:lnTo>
                    <a:lnTo>
                      <a:pt x="7" y="3"/>
                    </a:lnTo>
                    <a:lnTo>
                      <a:pt x="7" y="7"/>
                    </a:lnTo>
                    <a:lnTo>
                      <a:pt x="7" y="10"/>
                    </a:lnTo>
                    <a:lnTo>
                      <a:pt x="4" y="10"/>
                    </a:lnTo>
                    <a:lnTo>
                      <a:pt x="0" y="10"/>
                    </a:lnTo>
                    <a:lnTo>
                      <a:pt x="0" y="7"/>
                    </a:lnTo>
                    <a:lnTo>
                      <a:pt x="0" y="3"/>
                    </a:lnTo>
                    <a:lnTo>
                      <a:pt x="4"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30" name="Freeform 1156">
                <a:extLst>
                  <a:ext uri="{FF2B5EF4-FFF2-40B4-BE49-F238E27FC236}">
                    <a16:creationId xmlns:a16="http://schemas.microsoft.com/office/drawing/2014/main" id="{9E838327-3B49-4758-8DF8-FA0FFEFFA1EE}"/>
                  </a:ext>
                </a:extLst>
              </p:cNvPr>
              <p:cNvSpPr>
                <a:spLocks/>
              </p:cNvSpPr>
              <p:nvPr/>
            </p:nvSpPr>
            <p:spPr bwMode="auto">
              <a:xfrm>
                <a:off x="4893" y="3138"/>
                <a:ext cx="7" cy="10"/>
              </a:xfrm>
              <a:custGeom>
                <a:avLst/>
                <a:gdLst>
                  <a:gd name="T0" fmla="*/ 4 w 7"/>
                  <a:gd name="T1" fmla="*/ 3 h 10"/>
                  <a:gd name="T2" fmla="*/ 4 w 7"/>
                  <a:gd name="T3" fmla="*/ 3 h 10"/>
                  <a:gd name="T4" fmla="*/ 7 w 7"/>
                  <a:gd name="T5" fmla="*/ 0 h 10"/>
                  <a:gd name="T6" fmla="*/ 7 w 7"/>
                  <a:gd name="T7" fmla="*/ 3 h 10"/>
                  <a:gd name="T8" fmla="*/ 7 w 7"/>
                  <a:gd name="T9" fmla="*/ 7 h 10"/>
                  <a:gd name="T10" fmla="*/ 7 w 7"/>
                  <a:gd name="T11" fmla="*/ 10 h 10"/>
                  <a:gd name="T12" fmla="*/ 4 w 7"/>
                  <a:gd name="T13" fmla="*/ 10 h 10"/>
                  <a:gd name="T14" fmla="*/ 0 w 7"/>
                  <a:gd name="T15" fmla="*/ 10 h 10"/>
                  <a:gd name="T16" fmla="*/ 0 w 7"/>
                  <a:gd name="T17" fmla="*/ 7 h 10"/>
                  <a:gd name="T18" fmla="*/ 0 w 7"/>
                  <a:gd name="T19" fmla="*/ 3 h 10"/>
                  <a:gd name="T20" fmla="*/ 4 w 7"/>
                  <a:gd name="T2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0">
                    <a:moveTo>
                      <a:pt x="4" y="3"/>
                    </a:moveTo>
                    <a:lnTo>
                      <a:pt x="4" y="3"/>
                    </a:lnTo>
                    <a:lnTo>
                      <a:pt x="7" y="0"/>
                    </a:lnTo>
                    <a:lnTo>
                      <a:pt x="7" y="3"/>
                    </a:lnTo>
                    <a:lnTo>
                      <a:pt x="7" y="7"/>
                    </a:lnTo>
                    <a:lnTo>
                      <a:pt x="7" y="10"/>
                    </a:lnTo>
                    <a:lnTo>
                      <a:pt x="4" y="10"/>
                    </a:lnTo>
                    <a:lnTo>
                      <a:pt x="0" y="10"/>
                    </a:lnTo>
                    <a:lnTo>
                      <a:pt x="0" y="7"/>
                    </a:lnTo>
                    <a:lnTo>
                      <a:pt x="0" y="3"/>
                    </a:lnTo>
                    <a:lnTo>
                      <a:pt x="4"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31" name="Freeform 1157">
                <a:extLst>
                  <a:ext uri="{FF2B5EF4-FFF2-40B4-BE49-F238E27FC236}">
                    <a16:creationId xmlns:a16="http://schemas.microsoft.com/office/drawing/2014/main" id="{D24B9C3C-529B-4519-89A4-48AF4F647B8D}"/>
                  </a:ext>
                </a:extLst>
              </p:cNvPr>
              <p:cNvSpPr>
                <a:spLocks/>
              </p:cNvSpPr>
              <p:nvPr/>
            </p:nvSpPr>
            <p:spPr bwMode="auto">
              <a:xfrm>
                <a:off x="3382" y="2155"/>
                <a:ext cx="243" cy="265"/>
              </a:xfrm>
              <a:custGeom>
                <a:avLst/>
                <a:gdLst>
                  <a:gd name="T0" fmla="*/ 32 w 243"/>
                  <a:gd name="T1" fmla="*/ 125 h 265"/>
                  <a:gd name="T2" fmla="*/ 3 w 243"/>
                  <a:gd name="T3" fmla="*/ 125 h 265"/>
                  <a:gd name="T4" fmla="*/ 0 w 243"/>
                  <a:gd name="T5" fmla="*/ 129 h 265"/>
                  <a:gd name="T6" fmla="*/ 0 w 243"/>
                  <a:gd name="T7" fmla="*/ 132 h 265"/>
                  <a:gd name="T8" fmla="*/ 7 w 243"/>
                  <a:gd name="T9" fmla="*/ 140 h 265"/>
                  <a:gd name="T10" fmla="*/ 14 w 243"/>
                  <a:gd name="T11" fmla="*/ 147 h 265"/>
                  <a:gd name="T12" fmla="*/ 14 w 243"/>
                  <a:gd name="T13" fmla="*/ 157 h 265"/>
                  <a:gd name="T14" fmla="*/ 7 w 243"/>
                  <a:gd name="T15" fmla="*/ 165 h 265"/>
                  <a:gd name="T16" fmla="*/ 17 w 243"/>
                  <a:gd name="T17" fmla="*/ 179 h 265"/>
                  <a:gd name="T18" fmla="*/ 17 w 243"/>
                  <a:gd name="T19" fmla="*/ 204 h 265"/>
                  <a:gd name="T20" fmla="*/ 10 w 243"/>
                  <a:gd name="T21" fmla="*/ 226 h 265"/>
                  <a:gd name="T22" fmla="*/ 7 w 243"/>
                  <a:gd name="T23" fmla="*/ 236 h 265"/>
                  <a:gd name="T24" fmla="*/ 10 w 243"/>
                  <a:gd name="T25" fmla="*/ 226 h 265"/>
                  <a:gd name="T26" fmla="*/ 17 w 243"/>
                  <a:gd name="T27" fmla="*/ 226 h 265"/>
                  <a:gd name="T28" fmla="*/ 25 w 243"/>
                  <a:gd name="T29" fmla="*/ 226 h 265"/>
                  <a:gd name="T30" fmla="*/ 35 w 243"/>
                  <a:gd name="T31" fmla="*/ 226 h 265"/>
                  <a:gd name="T32" fmla="*/ 35 w 243"/>
                  <a:gd name="T33" fmla="*/ 222 h 265"/>
                  <a:gd name="T34" fmla="*/ 43 w 243"/>
                  <a:gd name="T35" fmla="*/ 226 h 265"/>
                  <a:gd name="T36" fmla="*/ 50 w 243"/>
                  <a:gd name="T37" fmla="*/ 226 h 265"/>
                  <a:gd name="T38" fmla="*/ 57 w 243"/>
                  <a:gd name="T39" fmla="*/ 229 h 265"/>
                  <a:gd name="T40" fmla="*/ 64 w 243"/>
                  <a:gd name="T41" fmla="*/ 233 h 265"/>
                  <a:gd name="T42" fmla="*/ 68 w 243"/>
                  <a:gd name="T43" fmla="*/ 236 h 265"/>
                  <a:gd name="T44" fmla="*/ 71 w 243"/>
                  <a:gd name="T45" fmla="*/ 240 h 265"/>
                  <a:gd name="T46" fmla="*/ 75 w 243"/>
                  <a:gd name="T47" fmla="*/ 244 h 265"/>
                  <a:gd name="T48" fmla="*/ 78 w 243"/>
                  <a:gd name="T49" fmla="*/ 247 h 265"/>
                  <a:gd name="T50" fmla="*/ 82 w 243"/>
                  <a:gd name="T51" fmla="*/ 251 h 265"/>
                  <a:gd name="T52" fmla="*/ 82 w 243"/>
                  <a:gd name="T53" fmla="*/ 254 h 265"/>
                  <a:gd name="T54" fmla="*/ 82 w 243"/>
                  <a:gd name="T55" fmla="*/ 254 h 265"/>
                  <a:gd name="T56" fmla="*/ 89 w 243"/>
                  <a:gd name="T57" fmla="*/ 258 h 265"/>
                  <a:gd name="T58" fmla="*/ 89 w 243"/>
                  <a:gd name="T59" fmla="*/ 262 h 265"/>
                  <a:gd name="T60" fmla="*/ 103 w 243"/>
                  <a:gd name="T61" fmla="*/ 254 h 265"/>
                  <a:gd name="T62" fmla="*/ 111 w 243"/>
                  <a:gd name="T63" fmla="*/ 240 h 265"/>
                  <a:gd name="T64" fmla="*/ 114 w 243"/>
                  <a:gd name="T65" fmla="*/ 240 h 265"/>
                  <a:gd name="T66" fmla="*/ 118 w 243"/>
                  <a:gd name="T67" fmla="*/ 247 h 265"/>
                  <a:gd name="T68" fmla="*/ 128 w 243"/>
                  <a:gd name="T69" fmla="*/ 254 h 265"/>
                  <a:gd name="T70" fmla="*/ 197 w 243"/>
                  <a:gd name="T71" fmla="*/ 247 h 265"/>
                  <a:gd name="T72" fmla="*/ 236 w 243"/>
                  <a:gd name="T73" fmla="*/ 233 h 265"/>
                  <a:gd name="T74" fmla="*/ 222 w 243"/>
                  <a:gd name="T75" fmla="*/ 190 h 265"/>
                  <a:gd name="T76" fmla="*/ 214 w 243"/>
                  <a:gd name="T77" fmla="*/ 129 h 265"/>
                  <a:gd name="T78" fmla="*/ 211 w 243"/>
                  <a:gd name="T79" fmla="*/ 68 h 265"/>
                  <a:gd name="T80" fmla="*/ 243 w 243"/>
                  <a:gd name="T81" fmla="*/ 46 h 265"/>
                  <a:gd name="T82" fmla="*/ 168 w 243"/>
                  <a:gd name="T83" fmla="*/ 0 h 265"/>
                  <a:gd name="T84" fmla="*/ 128 w 243"/>
                  <a:gd name="T85" fmla="*/ 25 h 265"/>
                  <a:gd name="T86" fmla="*/ 103 w 243"/>
                  <a:gd name="T87" fmla="*/ 46 h 265"/>
                  <a:gd name="T88" fmla="*/ 96 w 243"/>
                  <a:gd name="T89" fmla="*/ 82 h 265"/>
                  <a:gd name="T90" fmla="*/ 82 w 243"/>
                  <a:gd name="T91" fmla="*/ 86 h 265"/>
                  <a:gd name="T92" fmla="*/ 78 w 243"/>
                  <a:gd name="T93" fmla="*/ 93 h 265"/>
                  <a:gd name="T94" fmla="*/ 78 w 243"/>
                  <a:gd name="T95" fmla="*/ 118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3" h="265">
                    <a:moveTo>
                      <a:pt x="71" y="125"/>
                    </a:moveTo>
                    <a:lnTo>
                      <a:pt x="53" y="125"/>
                    </a:lnTo>
                    <a:lnTo>
                      <a:pt x="32" y="125"/>
                    </a:lnTo>
                    <a:lnTo>
                      <a:pt x="14" y="125"/>
                    </a:lnTo>
                    <a:lnTo>
                      <a:pt x="3" y="125"/>
                    </a:lnTo>
                    <a:lnTo>
                      <a:pt x="3" y="125"/>
                    </a:lnTo>
                    <a:lnTo>
                      <a:pt x="0" y="129"/>
                    </a:lnTo>
                    <a:lnTo>
                      <a:pt x="0" y="129"/>
                    </a:lnTo>
                    <a:lnTo>
                      <a:pt x="0" y="129"/>
                    </a:lnTo>
                    <a:lnTo>
                      <a:pt x="0" y="132"/>
                    </a:lnTo>
                    <a:lnTo>
                      <a:pt x="0" y="132"/>
                    </a:lnTo>
                    <a:lnTo>
                      <a:pt x="0" y="132"/>
                    </a:lnTo>
                    <a:lnTo>
                      <a:pt x="3" y="129"/>
                    </a:lnTo>
                    <a:lnTo>
                      <a:pt x="3" y="132"/>
                    </a:lnTo>
                    <a:lnTo>
                      <a:pt x="7" y="140"/>
                    </a:lnTo>
                    <a:lnTo>
                      <a:pt x="7" y="140"/>
                    </a:lnTo>
                    <a:lnTo>
                      <a:pt x="10" y="140"/>
                    </a:lnTo>
                    <a:lnTo>
                      <a:pt x="14" y="147"/>
                    </a:lnTo>
                    <a:lnTo>
                      <a:pt x="14" y="147"/>
                    </a:lnTo>
                    <a:lnTo>
                      <a:pt x="14" y="154"/>
                    </a:lnTo>
                    <a:lnTo>
                      <a:pt x="14" y="157"/>
                    </a:lnTo>
                    <a:lnTo>
                      <a:pt x="10" y="165"/>
                    </a:lnTo>
                    <a:lnTo>
                      <a:pt x="10" y="165"/>
                    </a:lnTo>
                    <a:lnTo>
                      <a:pt x="7" y="165"/>
                    </a:lnTo>
                    <a:lnTo>
                      <a:pt x="7" y="168"/>
                    </a:lnTo>
                    <a:lnTo>
                      <a:pt x="14" y="175"/>
                    </a:lnTo>
                    <a:lnTo>
                      <a:pt x="17" y="179"/>
                    </a:lnTo>
                    <a:lnTo>
                      <a:pt x="17" y="186"/>
                    </a:lnTo>
                    <a:lnTo>
                      <a:pt x="17" y="190"/>
                    </a:lnTo>
                    <a:lnTo>
                      <a:pt x="17" y="204"/>
                    </a:lnTo>
                    <a:lnTo>
                      <a:pt x="14" y="208"/>
                    </a:lnTo>
                    <a:lnTo>
                      <a:pt x="10" y="222"/>
                    </a:lnTo>
                    <a:lnTo>
                      <a:pt x="10" y="226"/>
                    </a:lnTo>
                    <a:lnTo>
                      <a:pt x="7" y="229"/>
                    </a:lnTo>
                    <a:lnTo>
                      <a:pt x="7" y="236"/>
                    </a:lnTo>
                    <a:lnTo>
                      <a:pt x="7" y="236"/>
                    </a:lnTo>
                    <a:lnTo>
                      <a:pt x="7" y="233"/>
                    </a:lnTo>
                    <a:lnTo>
                      <a:pt x="10" y="233"/>
                    </a:lnTo>
                    <a:lnTo>
                      <a:pt x="10" y="226"/>
                    </a:lnTo>
                    <a:lnTo>
                      <a:pt x="14" y="226"/>
                    </a:lnTo>
                    <a:lnTo>
                      <a:pt x="14" y="226"/>
                    </a:lnTo>
                    <a:lnTo>
                      <a:pt x="17" y="226"/>
                    </a:lnTo>
                    <a:lnTo>
                      <a:pt x="21" y="226"/>
                    </a:lnTo>
                    <a:lnTo>
                      <a:pt x="25" y="226"/>
                    </a:lnTo>
                    <a:lnTo>
                      <a:pt x="25" y="226"/>
                    </a:lnTo>
                    <a:lnTo>
                      <a:pt x="28" y="226"/>
                    </a:lnTo>
                    <a:lnTo>
                      <a:pt x="32" y="226"/>
                    </a:lnTo>
                    <a:lnTo>
                      <a:pt x="35" y="226"/>
                    </a:lnTo>
                    <a:lnTo>
                      <a:pt x="35" y="226"/>
                    </a:lnTo>
                    <a:lnTo>
                      <a:pt x="35" y="222"/>
                    </a:lnTo>
                    <a:lnTo>
                      <a:pt x="35" y="222"/>
                    </a:lnTo>
                    <a:lnTo>
                      <a:pt x="39" y="222"/>
                    </a:lnTo>
                    <a:lnTo>
                      <a:pt x="39" y="222"/>
                    </a:lnTo>
                    <a:lnTo>
                      <a:pt x="43" y="226"/>
                    </a:lnTo>
                    <a:lnTo>
                      <a:pt x="50" y="226"/>
                    </a:lnTo>
                    <a:lnTo>
                      <a:pt x="50" y="226"/>
                    </a:lnTo>
                    <a:lnTo>
                      <a:pt x="50" y="226"/>
                    </a:lnTo>
                    <a:lnTo>
                      <a:pt x="50" y="226"/>
                    </a:lnTo>
                    <a:lnTo>
                      <a:pt x="53" y="226"/>
                    </a:lnTo>
                    <a:lnTo>
                      <a:pt x="57" y="229"/>
                    </a:lnTo>
                    <a:lnTo>
                      <a:pt x="57" y="233"/>
                    </a:lnTo>
                    <a:lnTo>
                      <a:pt x="60" y="233"/>
                    </a:lnTo>
                    <a:lnTo>
                      <a:pt x="64" y="233"/>
                    </a:lnTo>
                    <a:lnTo>
                      <a:pt x="64" y="233"/>
                    </a:lnTo>
                    <a:lnTo>
                      <a:pt x="64" y="236"/>
                    </a:lnTo>
                    <a:lnTo>
                      <a:pt x="68" y="236"/>
                    </a:lnTo>
                    <a:lnTo>
                      <a:pt x="68" y="233"/>
                    </a:lnTo>
                    <a:lnTo>
                      <a:pt x="68" y="233"/>
                    </a:lnTo>
                    <a:lnTo>
                      <a:pt x="71" y="240"/>
                    </a:lnTo>
                    <a:lnTo>
                      <a:pt x="75" y="244"/>
                    </a:lnTo>
                    <a:lnTo>
                      <a:pt x="75" y="244"/>
                    </a:lnTo>
                    <a:lnTo>
                      <a:pt x="75" y="244"/>
                    </a:lnTo>
                    <a:lnTo>
                      <a:pt x="78" y="247"/>
                    </a:lnTo>
                    <a:lnTo>
                      <a:pt x="78" y="247"/>
                    </a:lnTo>
                    <a:lnTo>
                      <a:pt x="78" y="247"/>
                    </a:lnTo>
                    <a:lnTo>
                      <a:pt x="78" y="247"/>
                    </a:lnTo>
                    <a:lnTo>
                      <a:pt x="78" y="247"/>
                    </a:lnTo>
                    <a:lnTo>
                      <a:pt x="82" y="251"/>
                    </a:lnTo>
                    <a:lnTo>
                      <a:pt x="82" y="251"/>
                    </a:lnTo>
                    <a:lnTo>
                      <a:pt x="82" y="251"/>
                    </a:lnTo>
                    <a:lnTo>
                      <a:pt x="82" y="254"/>
                    </a:lnTo>
                    <a:lnTo>
                      <a:pt x="82" y="254"/>
                    </a:lnTo>
                    <a:lnTo>
                      <a:pt x="82" y="254"/>
                    </a:lnTo>
                    <a:lnTo>
                      <a:pt x="82" y="254"/>
                    </a:lnTo>
                    <a:lnTo>
                      <a:pt x="85" y="254"/>
                    </a:lnTo>
                    <a:lnTo>
                      <a:pt x="85" y="254"/>
                    </a:lnTo>
                    <a:lnTo>
                      <a:pt x="89" y="258"/>
                    </a:lnTo>
                    <a:lnTo>
                      <a:pt x="89" y="258"/>
                    </a:lnTo>
                    <a:lnTo>
                      <a:pt x="89" y="262"/>
                    </a:lnTo>
                    <a:lnTo>
                      <a:pt x="89" y="262"/>
                    </a:lnTo>
                    <a:lnTo>
                      <a:pt x="93" y="262"/>
                    </a:lnTo>
                    <a:lnTo>
                      <a:pt x="96" y="265"/>
                    </a:lnTo>
                    <a:lnTo>
                      <a:pt x="103" y="254"/>
                    </a:lnTo>
                    <a:lnTo>
                      <a:pt x="107" y="247"/>
                    </a:lnTo>
                    <a:lnTo>
                      <a:pt x="107" y="244"/>
                    </a:lnTo>
                    <a:lnTo>
                      <a:pt x="111" y="240"/>
                    </a:lnTo>
                    <a:lnTo>
                      <a:pt x="111" y="240"/>
                    </a:lnTo>
                    <a:lnTo>
                      <a:pt x="111" y="240"/>
                    </a:lnTo>
                    <a:lnTo>
                      <a:pt x="114" y="240"/>
                    </a:lnTo>
                    <a:lnTo>
                      <a:pt x="114" y="240"/>
                    </a:lnTo>
                    <a:lnTo>
                      <a:pt x="118" y="244"/>
                    </a:lnTo>
                    <a:lnTo>
                      <a:pt x="118" y="247"/>
                    </a:lnTo>
                    <a:lnTo>
                      <a:pt x="121" y="254"/>
                    </a:lnTo>
                    <a:lnTo>
                      <a:pt x="128" y="254"/>
                    </a:lnTo>
                    <a:lnTo>
                      <a:pt x="128" y="254"/>
                    </a:lnTo>
                    <a:lnTo>
                      <a:pt x="139" y="247"/>
                    </a:lnTo>
                    <a:lnTo>
                      <a:pt x="171" y="247"/>
                    </a:lnTo>
                    <a:lnTo>
                      <a:pt x="197" y="247"/>
                    </a:lnTo>
                    <a:lnTo>
                      <a:pt x="225" y="251"/>
                    </a:lnTo>
                    <a:lnTo>
                      <a:pt x="229" y="251"/>
                    </a:lnTo>
                    <a:lnTo>
                      <a:pt x="236" y="233"/>
                    </a:lnTo>
                    <a:lnTo>
                      <a:pt x="225" y="229"/>
                    </a:lnTo>
                    <a:lnTo>
                      <a:pt x="225" y="208"/>
                    </a:lnTo>
                    <a:lnTo>
                      <a:pt x="222" y="190"/>
                    </a:lnTo>
                    <a:lnTo>
                      <a:pt x="222" y="168"/>
                    </a:lnTo>
                    <a:lnTo>
                      <a:pt x="218" y="147"/>
                    </a:lnTo>
                    <a:lnTo>
                      <a:pt x="214" y="129"/>
                    </a:lnTo>
                    <a:lnTo>
                      <a:pt x="214" y="107"/>
                    </a:lnTo>
                    <a:lnTo>
                      <a:pt x="211" y="86"/>
                    </a:lnTo>
                    <a:lnTo>
                      <a:pt x="211" y="68"/>
                    </a:lnTo>
                    <a:lnTo>
                      <a:pt x="207" y="46"/>
                    </a:lnTo>
                    <a:lnTo>
                      <a:pt x="243" y="46"/>
                    </a:lnTo>
                    <a:lnTo>
                      <a:pt x="243" y="46"/>
                    </a:lnTo>
                    <a:lnTo>
                      <a:pt x="214" y="28"/>
                    </a:lnTo>
                    <a:lnTo>
                      <a:pt x="193" y="14"/>
                    </a:lnTo>
                    <a:lnTo>
                      <a:pt x="168" y="0"/>
                    </a:lnTo>
                    <a:lnTo>
                      <a:pt x="168" y="25"/>
                    </a:lnTo>
                    <a:lnTo>
                      <a:pt x="150" y="25"/>
                    </a:lnTo>
                    <a:lnTo>
                      <a:pt x="128" y="25"/>
                    </a:lnTo>
                    <a:lnTo>
                      <a:pt x="111" y="25"/>
                    </a:lnTo>
                    <a:lnTo>
                      <a:pt x="103" y="25"/>
                    </a:lnTo>
                    <a:lnTo>
                      <a:pt x="103" y="46"/>
                    </a:lnTo>
                    <a:lnTo>
                      <a:pt x="103" y="64"/>
                    </a:lnTo>
                    <a:lnTo>
                      <a:pt x="103" y="79"/>
                    </a:lnTo>
                    <a:lnTo>
                      <a:pt x="96" y="82"/>
                    </a:lnTo>
                    <a:lnTo>
                      <a:pt x="89" y="82"/>
                    </a:lnTo>
                    <a:lnTo>
                      <a:pt x="82" y="82"/>
                    </a:lnTo>
                    <a:lnTo>
                      <a:pt x="82" y="86"/>
                    </a:lnTo>
                    <a:lnTo>
                      <a:pt x="78" y="86"/>
                    </a:lnTo>
                    <a:lnTo>
                      <a:pt x="78" y="89"/>
                    </a:lnTo>
                    <a:lnTo>
                      <a:pt x="78" y="93"/>
                    </a:lnTo>
                    <a:lnTo>
                      <a:pt x="78" y="104"/>
                    </a:lnTo>
                    <a:lnTo>
                      <a:pt x="78" y="111"/>
                    </a:lnTo>
                    <a:lnTo>
                      <a:pt x="78" y="118"/>
                    </a:lnTo>
                    <a:lnTo>
                      <a:pt x="82" y="125"/>
                    </a:lnTo>
                    <a:lnTo>
                      <a:pt x="71" y="12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32" name="Freeform 1158">
                <a:extLst>
                  <a:ext uri="{FF2B5EF4-FFF2-40B4-BE49-F238E27FC236}">
                    <a16:creationId xmlns:a16="http://schemas.microsoft.com/office/drawing/2014/main" id="{43F642A8-9723-4E99-A114-78A358BE1A6F}"/>
                  </a:ext>
                </a:extLst>
              </p:cNvPr>
              <p:cNvSpPr>
                <a:spLocks/>
              </p:cNvSpPr>
              <p:nvPr/>
            </p:nvSpPr>
            <p:spPr bwMode="auto">
              <a:xfrm>
                <a:off x="3382" y="2155"/>
                <a:ext cx="243" cy="265"/>
              </a:xfrm>
              <a:custGeom>
                <a:avLst/>
                <a:gdLst>
                  <a:gd name="T0" fmla="*/ 32 w 243"/>
                  <a:gd name="T1" fmla="*/ 125 h 265"/>
                  <a:gd name="T2" fmla="*/ 3 w 243"/>
                  <a:gd name="T3" fmla="*/ 125 h 265"/>
                  <a:gd name="T4" fmla="*/ 0 w 243"/>
                  <a:gd name="T5" fmla="*/ 129 h 265"/>
                  <a:gd name="T6" fmla="*/ 0 w 243"/>
                  <a:gd name="T7" fmla="*/ 132 h 265"/>
                  <a:gd name="T8" fmla="*/ 7 w 243"/>
                  <a:gd name="T9" fmla="*/ 140 h 265"/>
                  <a:gd name="T10" fmla="*/ 14 w 243"/>
                  <a:gd name="T11" fmla="*/ 147 h 265"/>
                  <a:gd name="T12" fmla="*/ 14 w 243"/>
                  <a:gd name="T13" fmla="*/ 157 h 265"/>
                  <a:gd name="T14" fmla="*/ 7 w 243"/>
                  <a:gd name="T15" fmla="*/ 165 h 265"/>
                  <a:gd name="T16" fmla="*/ 17 w 243"/>
                  <a:gd name="T17" fmla="*/ 179 h 265"/>
                  <a:gd name="T18" fmla="*/ 17 w 243"/>
                  <a:gd name="T19" fmla="*/ 204 h 265"/>
                  <a:gd name="T20" fmla="*/ 10 w 243"/>
                  <a:gd name="T21" fmla="*/ 226 h 265"/>
                  <a:gd name="T22" fmla="*/ 7 w 243"/>
                  <a:gd name="T23" fmla="*/ 236 h 265"/>
                  <a:gd name="T24" fmla="*/ 10 w 243"/>
                  <a:gd name="T25" fmla="*/ 226 h 265"/>
                  <a:gd name="T26" fmla="*/ 17 w 243"/>
                  <a:gd name="T27" fmla="*/ 226 h 265"/>
                  <a:gd name="T28" fmla="*/ 25 w 243"/>
                  <a:gd name="T29" fmla="*/ 226 h 265"/>
                  <a:gd name="T30" fmla="*/ 35 w 243"/>
                  <a:gd name="T31" fmla="*/ 226 h 265"/>
                  <a:gd name="T32" fmla="*/ 35 w 243"/>
                  <a:gd name="T33" fmla="*/ 222 h 265"/>
                  <a:gd name="T34" fmla="*/ 43 w 243"/>
                  <a:gd name="T35" fmla="*/ 226 h 265"/>
                  <a:gd name="T36" fmla="*/ 50 w 243"/>
                  <a:gd name="T37" fmla="*/ 226 h 265"/>
                  <a:gd name="T38" fmla="*/ 57 w 243"/>
                  <a:gd name="T39" fmla="*/ 229 h 265"/>
                  <a:gd name="T40" fmla="*/ 64 w 243"/>
                  <a:gd name="T41" fmla="*/ 233 h 265"/>
                  <a:gd name="T42" fmla="*/ 68 w 243"/>
                  <a:gd name="T43" fmla="*/ 236 h 265"/>
                  <a:gd name="T44" fmla="*/ 71 w 243"/>
                  <a:gd name="T45" fmla="*/ 240 h 265"/>
                  <a:gd name="T46" fmla="*/ 75 w 243"/>
                  <a:gd name="T47" fmla="*/ 244 h 265"/>
                  <a:gd name="T48" fmla="*/ 78 w 243"/>
                  <a:gd name="T49" fmla="*/ 247 h 265"/>
                  <a:gd name="T50" fmla="*/ 82 w 243"/>
                  <a:gd name="T51" fmla="*/ 251 h 265"/>
                  <a:gd name="T52" fmla="*/ 82 w 243"/>
                  <a:gd name="T53" fmla="*/ 254 h 265"/>
                  <a:gd name="T54" fmla="*/ 82 w 243"/>
                  <a:gd name="T55" fmla="*/ 254 h 265"/>
                  <a:gd name="T56" fmla="*/ 89 w 243"/>
                  <a:gd name="T57" fmla="*/ 258 h 265"/>
                  <a:gd name="T58" fmla="*/ 89 w 243"/>
                  <a:gd name="T59" fmla="*/ 262 h 265"/>
                  <a:gd name="T60" fmla="*/ 103 w 243"/>
                  <a:gd name="T61" fmla="*/ 254 h 265"/>
                  <a:gd name="T62" fmla="*/ 111 w 243"/>
                  <a:gd name="T63" fmla="*/ 240 h 265"/>
                  <a:gd name="T64" fmla="*/ 114 w 243"/>
                  <a:gd name="T65" fmla="*/ 240 h 265"/>
                  <a:gd name="T66" fmla="*/ 118 w 243"/>
                  <a:gd name="T67" fmla="*/ 247 h 265"/>
                  <a:gd name="T68" fmla="*/ 128 w 243"/>
                  <a:gd name="T69" fmla="*/ 254 h 265"/>
                  <a:gd name="T70" fmla="*/ 197 w 243"/>
                  <a:gd name="T71" fmla="*/ 247 h 265"/>
                  <a:gd name="T72" fmla="*/ 236 w 243"/>
                  <a:gd name="T73" fmla="*/ 233 h 265"/>
                  <a:gd name="T74" fmla="*/ 222 w 243"/>
                  <a:gd name="T75" fmla="*/ 190 h 265"/>
                  <a:gd name="T76" fmla="*/ 214 w 243"/>
                  <a:gd name="T77" fmla="*/ 129 h 265"/>
                  <a:gd name="T78" fmla="*/ 211 w 243"/>
                  <a:gd name="T79" fmla="*/ 68 h 265"/>
                  <a:gd name="T80" fmla="*/ 243 w 243"/>
                  <a:gd name="T81" fmla="*/ 46 h 265"/>
                  <a:gd name="T82" fmla="*/ 168 w 243"/>
                  <a:gd name="T83" fmla="*/ 0 h 265"/>
                  <a:gd name="T84" fmla="*/ 128 w 243"/>
                  <a:gd name="T85" fmla="*/ 25 h 265"/>
                  <a:gd name="T86" fmla="*/ 103 w 243"/>
                  <a:gd name="T87" fmla="*/ 46 h 265"/>
                  <a:gd name="T88" fmla="*/ 96 w 243"/>
                  <a:gd name="T89" fmla="*/ 82 h 265"/>
                  <a:gd name="T90" fmla="*/ 82 w 243"/>
                  <a:gd name="T91" fmla="*/ 86 h 265"/>
                  <a:gd name="T92" fmla="*/ 78 w 243"/>
                  <a:gd name="T93" fmla="*/ 93 h 265"/>
                  <a:gd name="T94" fmla="*/ 78 w 243"/>
                  <a:gd name="T95" fmla="*/ 118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3" h="265">
                    <a:moveTo>
                      <a:pt x="71" y="125"/>
                    </a:moveTo>
                    <a:lnTo>
                      <a:pt x="53" y="125"/>
                    </a:lnTo>
                    <a:lnTo>
                      <a:pt x="32" y="125"/>
                    </a:lnTo>
                    <a:lnTo>
                      <a:pt x="14" y="125"/>
                    </a:lnTo>
                    <a:lnTo>
                      <a:pt x="3" y="125"/>
                    </a:lnTo>
                    <a:lnTo>
                      <a:pt x="3" y="125"/>
                    </a:lnTo>
                    <a:lnTo>
                      <a:pt x="0" y="129"/>
                    </a:lnTo>
                    <a:lnTo>
                      <a:pt x="0" y="129"/>
                    </a:lnTo>
                    <a:lnTo>
                      <a:pt x="0" y="129"/>
                    </a:lnTo>
                    <a:lnTo>
                      <a:pt x="0" y="132"/>
                    </a:lnTo>
                    <a:lnTo>
                      <a:pt x="0" y="132"/>
                    </a:lnTo>
                    <a:lnTo>
                      <a:pt x="0" y="132"/>
                    </a:lnTo>
                    <a:lnTo>
                      <a:pt x="3" y="129"/>
                    </a:lnTo>
                    <a:lnTo>
                      <a:pt x="3" y="132"/>
                    </a:lnTo>
                    <a:lnTo>
                      <a:pt x="7" y="140"/>
                    </a:lnTo>
                    <a:lnTo>
                      <a:pt x="7" y="140"/>
                    </a:lnTo>
                    <a:lnTo>
                      <a:pt x="10" y="140"/>
                    </a:lnTo>
                    <a:lnTo>
                      <a:pt x="14" y="147"/>
                    </a:lnTo>
                    <a:lnTo>
                      <a:pt x="14" y="147"/>
                    </a:lnTo>
                    <a:lnTo>
                      <a:pt x="14" y="154"/>
                    </a:lnTo>
                    <a:lnTo>
                      <a:pt x="14" y="157"/>
                    </a:lnTo>
                    <a:lnTo>
                      <a:pt x="10" y="165"/>
                    </a:lnTo>
                    <a:lnTo>
                      <a:pt x="10" y="165"/>
                    </a:lnTo>
                    <a:lnTo>
                      <a:pt x="7" y="165"/>
                    </a:lnTo>
                    <a:lnTo>
                      <a:pt x="7" y="168"/>
                    </a:lnTo>
                    <a:lnTo>
                      <a:pt x="14" y="175"/>
                    </a:lnTo>
                    <a:lnTo>
                      <a:pt x="17" y="179"/>
                    </a:lnTo>
                    <a:lnTo>
                      <a:pt x="17" y="186"/>
                    </a:lnTo>
                    <a:lnTo>
                      <a:pt x="17" y="190"/>
                    </a:lnTo>
                    <a:lnTo>
                      <a:pt x="17" y="204"/>
                    </a:lnTo>
                    <a:lnTo>
                      <a:pt x="14" y="208"/>
                    </a:lnTo>
                    <a:lnTo>
                      <a:pt x="10" y="222"/>
                    </a:lnTo>
                    <a:lnTo>
                      <a:pt x="10" y="226"/>
                    </a:lnTo>
                    <a:lnTo>
                      <a:pt x="7" y="229"/>
                    </a:lnTo>
                    <a:lnTo>
                      <a:pt x="7" y="236"/>
                    </a:lnTo>
                    <a:lnTo>
                      <a:pt x="7" y="236"/>
                    </a:lnTo>
                    <a:lnTo>
                      <a:pt x="7" y="233"/>
                    </a:lnTo>
                    <a:lnTo>
                      <a:pt x="10" y="233"/>
                    </a:lnTo>
                    <a:lnTo>
                      <a:pt x="10" y="226"/>
                    </a:lnTo>
                    <a:lnTo>
                      <a:pt x="14" y="226"/>
                    </a:lnTo>
                    <a:lnTo>
                      <a:pt x="14" y="226"/>
                    </a:lnTo>
                    <a:lnTo>
                      <a:pt x="17" y="226"/>
                    </a:lnTo>
                    <a:lnTo>
                      <a:pt x="21" y="226"/>
                    </a:lnTo>
                    <a:lnTo>
                      <a:pt x="25" y="226"/>
                    </a:lnTo>
                    <a:lnTo>
                      <a:pt x="25" y="226"/>
                    </a:lnTo>
                    <a:lnTo>
                      <a:pt x="28" y="226"/>
                    </a:lnTo>
                    <a:lnTo>
                      <a:pt x="32" y="226"/>
                    </a:lnTo>
                    <a:lnTo>
                      <a:pt x="35" y="226"/>
                    </a:lnTo>
                    <a:lnTo>
                      <a:pt x="35" y="226"/>
                    </a:lnTo>
                    <a:lnTo>
                      <a:pt x="35" y="222"/>
                    </a:lnTo>
                    <a:lnTo>
                      <a:pt x="35" y="222"/>
                    </a:lnTo>
                    <a:lnTo>
                      <a:pt x="39" y="222"/>
                    </a:lnTo>
                    <a:lnTo>
                      <a:pt x="39" y="222"/>
                    </a:lnTo>
                    <a:lnTo>
                      <a:pt x="43" y="226"/>
                    </a:lnTo>
                    <a:lnTo>
                      <a:pt x="50" y="226"/>
                    </a:lnTo>
                    <a:lnTo>
                      <a:pt x="50" y="226"/>
                    </a:lnTo>
                    <a:lnTo>
                      <a:pt x="50" y="226"/>
                    </a:lnTo>
                    <a:lnTo>
                      <a:pt x="50" y="226"/>
                    </a:lnTo>
                    <a:lnTo>
                      <a:pt x="53" y="226"/>
                    </a:lnTo>
                    <a:lnTo>
                      <a:pt x="57" y="229"/>
                    </a:lnTo>
                    <a:lnTo>
                      <a:pt x="57" y="233"/>
                    </a:lnTo>
                    <a:lnTo>
                      <a:pt x="60" y="233"/>
                    </a:lnTo>
                    <a:lnTo>
                      <a:pt x="64" y="233"/>
                    </a:lnTo>
                    <a:lnTo>
                      <a:pt x="64" y="233"/>
                    </a:lnTo>
                    <a:lnTo>
                      <a:pt x="64" y="236"/>
                    </a:lnTo>
                    <a:lnTo>
                      <a:pt x="68" y="236"/>
                    </a:lnTo>
                    <a:lnTo>
                      <a:pt x="68" y="233"/>
                    </a:lnTo>
                    <a:lnTo>
                      <a:pt x="68" y="233"/>
                    </a:lnTo>
                    <a:lnTo>
                      <a:pt x="71" y="240"/>
                    </a:lnTo>
                    <a:lnTo>
                      <a:pt x="75" y="244"/>
                    </a:lnTo>
                    <a:lnTo>
                      <a:pt x="75" y="244"/>
                    </a:lnTo>
                    <a:lnTo>
                      <a:pt x="75" y="244"/>
                    </a:lnTo>
                    <a:lnTo>
                      <a:pt x="78" y="247"/>
                    </a:lnTo>
                    <a:lnTo>
                      <a:pt x="78" y="247"/>
                    </a:lnTo>
                    <a:lnTo>
                      <a:pt x="78" y="247"/>
                    </a:lnTo>
                    <a:lnTo>
                      <a:pt x="78" y="247"/>
                    </a:lnTo>
                    <a:lnTo>
                      <a:pt x="78" y="247"/>
                    </a:lnTo>
                    <a:lnTo>
                      <a:pt x="82" y="251"/>
                    </a:lnTo>
                    <a:lnTo>
                      <a:pt x="82" y="251"/>
                    </a:lnTo>
                    <a:lnTo>
                      <a:pt x="82" y="251"/>
                    </a:lnTo>
                    <a:lnTo>
                      <a:pt x="82" y="254"/>
                    </a:lnTo>
                    <a:lnTo>
                      <a:pt x="82" y="254"/>
                    </a:lnTo>
                    <a:lnTo>
                      <a:pt x="82" y="254"/>
                    </a:lnTo>
                    <a:lnTo>
                      <a:pt x="82" y="254"/>
                    </a:lnTo>
                    <a:lnTo>
                      <a:pt x="85" y="254"/>
                    </a:lnTo>
                    <a:lnTo>
                      <a:pt x="85" y="254"/>
                    </a:lnTo>
                    <a:lnTo>
                      <a:pt x="89" y="258"/>
                    </a:lnTo>
                    <a:lnTo>
                      <a:pt x="89" y="258"/>
                    </a:lnTo>
                    <a:lnTo>
                      <a:pt x="89" y="262"/>
                    </a:lnTo>
                    <a:lnTo>
                      <a:pt x="89" y="262"/>
                    </a:lnTo>
                    <a:lnTo>
                      <a:pt x="93" y="262"/>
                    </a:lnTo>
                    <a:lnTo>
                      <a:pt x="96" y="265"/>
                    </a:lnTo>
                    <a:lnTo>
                      <a:pt x="103" y="254"/>
                    </a:lnTo>
                    <a:lnTo>
                      <a:pt x="107" y="247"/>
                    </a:lnTo>
                    <a:lnTo>
                      <a:pt x="107" y="244"/>
                    </a:lnTo>
                    <a:lnTo>
                      <a:pt x="111" y="240"/>
                    </a:lnTo>
                    <a:lnTo>
                      <a:pt x="111" y="240"/>
                    </a:lnTo>
                    <a:lnTo>
                      <a:pt x="111" y="240"/>
                    </a:lnTo>
                    <a:lnTo>
                      <a:pt x="114" y="240"/>
                    </a:lnTo>
                    <a:lnTo>
                      <a:pt x="114" y="240"/>
                    </a:lnTo>
                    <a:lnTo>
                      <a:pt x="118" y="244"/>
                    </a:lnTo>
                    <a:lnTo>
                      <a:pt x="118" y="247"/>
                    </a:lnTo>
                    <a:lnTo>
                      <a:pt x="121" y="254"/>
                    </a:lnTo>
                    <a:lnTo>
                      <a:pt x="128" y="254"/>
                    </a:lnTo>
                    <a:lnTo>
                      <a:pt x="128" y="254"/>
                    </a:lnTo>
                    <a:lnTo>
                      <a:pt x="139" y="247"/>
                    </a:lnTo>
                    <a:lnTo>
                      <a:pt x="171" y="247"/>
                    </a:lnTo>
                    <a:lnTo>
                      <a:pt x="197" y="247"/>
                    </a:lnTo>
                    <a:lnTo>
                      <a:pt x="225" y="251"/>
                    </a:lnTo>
                    <a:lnTo>
                      <a:pt x="229" y="251"/>
                    </a:lnTo>
                    <a:lnTo>
                      <a:pt x="236" y="233"/>
                    </a:lnTo>
                    <a:lnTo>
                      <a:pt x="225" y="229"/>
                    </a:lnTo>
                    <a:lnTo>
                      <a:pt x="225" y="208"/>
                    </a:lnTo>
                    <a:lnTo>
                      <a:pt x="222" y="190"/>
                    </a:lnTo>
                    <a:lnTo>
                      <a:pt x="222" y="168"/>
                    </a:lnTo>
                    <a:lnTo>
                      <a:pt x="218" y="147"/>
                    </a:lnTo>
                    <a:lnTo>
                      <a:pt x="214" y="129"/>
                    </a:lnTo>
                    <a:lnTo>
                      <a:pt x="214" y="107"/>
                    </a:lnTo>
                    <a:lnTo>
                      <a:pt x="211" y="86"/>
                    </a:lnTo>
                    <a:lnTo>
                      <a:pt x="211" y="68"/>
                    </a:lnTo>
                    <a:lnTo>
                      <a:pt x="207" y="46"/>
                    </a:lnTo>
                    <a:lnTo>
                      <a:pt x="243" y="46"/>
                    </a:lnTo>
                    <a:lnTo>
                      <a:pt x="243" y="46"/>
                    </a:lnTo>
                    <a:lnTo>
                      <a:pt x="214" y="28"/>
                    </a:lnTo>
                    <a:lnTo>
                      <a:pt x="193" y="14"/>
                    </a:lnTo>
                    <a:lnTo>
                      <a:pt x="168" y="0"/>
                    </a:lnTo>
                    <a:lnTo>
                      <a:pt x="168" y="25"/>
                    </a:lnTo>
                    <a:lnTo>
                      <a:pt x="150" y="25"/>
                    </a:lnTo>
                    <a:lnTo>
                      <a:pt x="128" y="25"/>
                    </a:lnTo>
                    <a:lnTo>
                      <a:pt x="111" y="25"/>
                    </a:lnTo>
                    <a:lnTo>
                      <a:pt x="103" y="25"/>
                    </a:lnTo>
                    <a:lnTo>
                      <a:pt x="103" y="46"/>
                    </a:lnTo>
                    <a:lnTo>
                      <a:pt x="103" y="64"/>
                    </a:lnTo>
                    <a:lnTo>
                      <a:pt x="103" y="79"/>
                    </a:lnTo>
                    <a:lnTo>
                      <a:pt x="96" y="82"/>
                    </a:lnTo>
                    <a:lnTo>
                      <a:pt x="89" y="82"/>
                    </a:lnTo>
                    <a:lnTo>
                      <a:pt x="82" y="82"/>
                    </a:lnTo>
                    <a:lnTo>
                      <a:pt x="82" y="86"/>
                    </a:lnTo>
                    <a:lnTo>
                      <a:pt x="78" y="86"/>
                    </a:lnTo>
                    <a:lnTo>
                      <a:pt x="78" y="89"/>
                    </a:lnTo>
                    <a:lnTo>
                      <a:pt x="78" y="93"/>
                    </a:lnTo>
                    <a:lnTo>
                      <a:pt x="78" y="104"/>
                    </a:lnTo>
                    <a:lnTo>
                      <a:pt x="78" y="111"/>
                    </a:lnTo>
                    <a:lnTo>
                      <a:pt x="78" y="118"/>
                    </a:lnTo>
                    <a:lnTo>
                      <a:pt x="82" y="125"/>
                    </a:lnTo>
                    <a:lnTo>
                      <a:pt x="71" y="125"/>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33" name="Freeform 1159">
                <a:extLst>
                  <a:ext uri="{FF2B5EF4-FFF2-40B4-BE49-F238E27FC236}">
                    <a16:creationId xmlns:a16="http://schemas.microsoft.com/office/drawing/2014/main" id="{EAE2F182-D004-4307-868B-54C81E889F8D}"/>
                  </a:ext>
                </a:extLst>
              </p:cNvPr>
              <p:cNvSpPr>
                <a:spLocks/>
              </p:cNvSpPr>
              <p:nvPr/>
            </p:nvSpPr>
            <p:spPr bwMode="auto">
              <a:xfrm>
                <a:off x="3912" y="2022"/>
                <a:ext cx="322" cy="298"/>
              </a:xfrm>
              <a:custGeom>
                <a:avLst/>
                <a:gdLst>
                  <a:gd name="T0" fmla="*/ 50 w 322"/>
                  <a:gd name="T1" fmla="*/ 204 h 298"/>
                  <a:gd name="T2" fmla="*/ 28 w 322"/>
                  <a:gd name="T3" fmla="*/ 190 h 298"/>
                  <a:gd name="T4" fmla="*/ 14 w 322"/>
                  <a:gd name="T5" fmla="*/ 179 h 298"/>
                  <a:gd name="T6" fmla="*/ 3 w 322"/>
                  <a:gd name="T7" fmla="*/ 158 h 298"/>
                  <a:gd name="T8" fmla="*/ 7 w 322"/>
                  <a:gd name="T9" fmla="*/ 151 h 298"/>
                  <a:gd name="T10" fmla="*/ 10 w 322"/>
                  <a:gd name="T11" fmla="*/ 118 h 298"/>
                  <a:gd name="T12" fmla="*/ 10 w 322"/>
                  <a:gd name="T13" fmla="*/ 100 h 298"/>
                  <a:gd name="T14" fmla="*/ 3 w 322"/>
                  <a:gd name="T15" fmla="*/ 75 h 298"/>
                  <a:gd name="T16" fmla="*/ 3 w 322"/>
                  <a:gd name="T17" fmla="*/ 64 h 298"/>
                  <a:gd name="T18" fmla="*/ 14 w 322"/>
                  <a:gd name="T19" fmla="*/ 61 h 298"/>
                  <a:gd name="T20" fmla="*/ 18 w 322"/>
                  <a:gd name="T21" fmla="*/ 50 h 298"/>
                  <a:gd name="T22" fmla="*/ 18 w 322"/>
                  <a:gd name="T23" fmla="*/ 32 h 298"/>
                  <a:gd name="T24" fmla="*/ 28 w 322"/>
                  <a:gd name="T25" fmla="*/ 25 h 298"/>
                  <a:gd name="T26" fmla="*/ 43 w 322"/>
                  <a:gd name="T27" fmla="*/ 11 h 298"/>
                  <a:gd name="T28" fmla="*/ 46 w 322"/>
                  <a:gd name="T29" fmla="*/ 0 h 298"/>
                  <a:gd name="T30" fmla="*/ 71 w 322"/>
                  <a:gd name="T31" fmla="*/ 7 h 298"/>
                  <a:gd name="T32" fmla="*/ 89 w 322"/>
                  <a:gd name="T33" fmla="*/ 7 h 298"/>
                  <a:gd name="T34" fmla="*/ 104 w 322"/>
                  <a:gd name="T35" fmla="*/ 11 h 298"/>
                  <a:gd name="T36" fmla="*/ 118 w 322"/>
                  <a:gd name="T37" fmla="*/ 18 h 298"/>
                  <a:gd name="T38" fmla="*/ 125 w 322"/>
                  <a:gd name="T39" fmla="*/ 29 h 298"/>
                  <a:gd name="T40" fmla="*/ 136 w 322"/>
                  <a:gd name="T41" fmla="*/ 43 h 298"/>
                  <a:gd name="T42" fmla="*/ 161 w 322"/>
                  <a:gd name="T43" fmla="*/ 43 h 298"/>
                  <a:gd name="T44" fmla="*/ 179 w 322"/>
                  <a:gd name="T45" fmla="*/ 50 h 298"/>
                  <a:gd name="T46" fmla="*/ 190 w 322"/>
                  <a:gd name="T47" fmla="*/ 61 h 298"/>
                  <a:gd name="T48" fmla="*/ 207 w 322"/>
                  <a:gd name="T49" fmla="*/ 61 h 298"/>
                  <a:gd name="T50" fmla="*/ 218 w 322"/>
                  <a:gd name="T51" fmla="*/ 50 h 298"/>
                  <a:gd name="T52" fmla="*/ 218 w 322"/>
                  <a:gd name="T53" fmla="*/ 39 h 298"/>
                  <a:gd name="T54" fmla="*/ 215 w 322"/>
                  <a:gd name="T55" fmla="*/ 29 h 298"/>
                  <a:gd name="T56" fmla="*/ 225 w 322"/>
                  <a:gd name="T57" fmla="*/ 14 h 298"/>
                  <a:gd name="T58" fmla="*/ 243 w 322"/>
                  <a:gd name="T59" fmla="*/ 7 h 298"/>
                  <a:gd name="T60" fmla="*/ 272 w 322"/>
                  <a:gd name="T61" fmla="*/ 7 h 298"/>
                  <a:gd name="T62" fmla="*/ 279 w 322"/>
                  <a:gd name="T63" fmla="*/ 11 h 298"/>
                  <a:gd name="T64" fmla="*/ 279 w 322"/>
                  <a:gd name="T65" fmla="*/ 14 h 298"/>
                  <a:gd name="T66" fmla="*/ 286 w 322"/>
                  <a:gd name="T67" fmla="*/ 21 h 298"/>
                  <a:gd name="T68" fmla="*/ 297 w 322"/>
                  <a:gd name="T69" fmla="*/ 21 h 298"/>
                  <a:gd name="T70" fmla="*/ 308 w 322"/>
                  <a:gd name="T71" fmla="*/ 25 h 298"/>
                  <a:gd name="T72" fmla="*/ 322 w 322"/>
                  <a:gd name="T73" fmla="*/ 32 h 298"/>
                  <a:gd name="T74" fmla="*/ 318 w 322"/>
                  <a:gd name="T75" fmla="*/ 36 h 298"/>
                  <a:gd name="T76" fmla="*/ 318 w 322"/>
                  <a:gd name="T77" fmla="*/ 43 h 298"/>
                  <a:gd name="T78" fmla="*/ 318 w 322"/>
                  <a:gd name="T79" fmla="*/ 61 h 298"/>
                  <a:gd name="T80" fmla="*/ 315 w 322"/>
                  <a:gd name="T81" fmla="*/ 68 h 298"/>
                  <a:gd name="T82" fmla="*/ 318 w 322"/>
                  <a:gd name="T83" fmla="*/ 79 h 298"/>
                  <a:gd name="T84" fmla="*/ 322 w 322"/>
                  <a:gd name="T85" fmla="*/ 90 h 298"/>
                  <a:gd name="T86" fmla="*/ 322 w 322"/>
                  <a:gd name="T87" fmla="*/ 147 h 298"/>
                  <a:gd name="T88" fmla="*/ 322 w 322"/>
                  <a:gd name="T89" fmla="*/ 212 h 298"/>
                  <a:gd name="T90" fmla="*/ 322 w 322"/>
                  <a:gd name="T91" fmla="*/ 265 h 298"/>
                  <a:gd name="T92" fmla="*/ 304 w 322"/>
                  <a:gd name="T93" fmla="*/ 298 h 298"/>
                  <a:gd name="T94" fmla="*/ 265 w 322"/>
                  <a:gd name="T95" fmla="*/ 280 h 298"/>
                  <a:gd name="T96" fmla="*/ 211 w 322"/>
                  <a:gd name="T97" fmla="*/ 251 h 298"/>
                  <a:gd name="T98" fmla="*/ 161 w 322"/>
                  <a:gd name="T99" fmla="*/ 226 h 298"/>
                  <a:gd name="T100" fmla="*/ 121 w 322"/>
                  <a:gd name="T101" fmla="*/ 222 h 298"/>
                  <a:gd name="T102" fmla="*/ 111 w 322"/>
                  <a:gd name="T103" fmla="*/ 219 h 298"/>
                  <a:gd name="T104" fmla="*/ 100 w 322"/>
                  <a:gd name="T105" fmla="*/ 215 h 298"/>
                  <a:gd name="T106" fmla="*/ 82 w 322"/>
                  <a:gd name="T107" fmla="*/ 212 h 298"/>
                  <a:gd name="T108" fmla="*/ 53 w 322"/>
                  <a:gd name="T109" fmla="*/ 212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2" h="298">
                    <a:moveTo>
                      <a:pt x="53" y="212"/>
                    </a:moveTo>
                    <a:lnTo>
                      <a:pt x="50" y="212"/>
                    </a:lnTo>
                    <a:lnTo>
                      <a:pt x="50" y="204"/>
                    </a:lnTo>
                    <a:lnTo>
                      <a:pt x="43" y="194"/>
                    </a:lnTo>
                    <a:lnTo>
                      <a:pt x="32" y="190"/>
                    </a:lnTo>
                    <a:lnTo>
                      <a:pt x="28" y="190"/>
                    </a:lnTo>
                    <a:lnTo>
                      <a:pt x="21" y="190"/>
                    </a:lnTo>
                    <a:lnTo>
                      <a:pt x="14" y="183"/>
                    </a:lnTo>
                    <a:lnTo>
                      <a:pt x="14" y="179"/>
                    </a:lnTo>
                    <a:lnTo>
                      <a:pt x="14" y="172"/>
                    </a:lnTo>
                    <a:lnTo>
                      <a:pt x="10" y="165"/>
                    </a:lnTo>
                    <a:lnTo>
                      <a:pt x="3" y="158"/>
                    </a:lnTo>
                    <a:lnTo>
                      <a:pt x="3" y="154"/>
                    </a:lnTo>
                    <a:lnTo>
                      <a:pt x="3" y="151"/>
                    </a:lnTo>
                    <a:lnTo>
                      <a:pt x="7" y="151"/>
                    </a:lnTo>
                    <a:lnTo>
                      <a:pt x="10" y="147"/>
                    </a:lnTo>
                    <a:lnTo>
                      <a:pt x="10" y="125"/>
                    </a:lnTo>
                    <a:lnTo>
                      <a:pt x="10" y="118"/>
                    </a:lnTo>
                    <a:lnTo>
                      <a:pt x="10" y="115"/>
                    </a:lnTo>
                    <a:lnTo>
                      <a:pt x="10" y="111"/>
                    </a:lnTo>
                    <a:lnTo>
                      <a:pt x="10" y="100"/>
                    </a:lnTo>
                    <a:lnTo>
                      <a:pt x="10" y="93"/>
                    </a:lnTo>
                    <a:lnTo>
                      <a:pt x="7" y="86"/>
                    </a:lnTo>
                    <a:lnTo>
                      <a:pt x="3" y="75"/>
                    </a:lnTo>
                    <a:lnTo>
                      <a:pt x="0" y="72"/>
                    </a:lnTo>
                    <a:lnTo>
                      <a:pt x="0" y="64"/>
                    </a:lnTo>
                    <a:lnTo>
                      <a:pt x="3" y="64"/>
                    </a:lnTo>
                    <a:lnTo>
                      <a:pt x="3" y="61"/>
                    </a:lnTo>
                    <a:lnTo>
                      <a:pt x="7" y="61"/>
                    </a:lnTo>
                    <a:lnTo>
                      <a:pt x="14" y="61"/>
                    </a:lnTo>
                    <a:lnTo>
                      <a:pt x="18" y="57"/>
                    </a:lnTo>
                    <a:lnTo>
                      <a:pt x="18" y="54"/>
                    </a:lnTo>
                    <a:lnTo>
                      <a:pt x="18" y="50"/>
                    </a:lnTo>
                    <a:lnTo>
                      <a:pt x="18" y="39"/>
                    </a:lnTo>
                    <a:lnTo>
                      <a:pt x="18" y="36"/>
                    </a:lnTo>
                    <a:lnTo>
                      <a:pt x="18" y="32"/>
                    </a:lnTo>
                    <a:lnTo>
                      <a:pt x="25" y="32"/>
                    </a:lnTo>
                    <a:lnTo>
                      <a:pt x="28" y="29"/>
                    </a:lnTo>
                    <a:lnTo>
                      <a:pt x="28" y="25"/>
                    </a:lnTo>
                    <a:lnTo>
                      <a:pt x="39" y="18"/>
                    </a:lnTo>
                    <a:lnTo>
                      <a:pt x="43" y="14"/>
                    </a:lnTo>
                    <a:lnTo>
                      <a:pt x="43" y="11"/>
                    </a:lnTo>
                    <a:lnTo>
                      <a:pt x="43" y="0"/>
                    </a:lnTo>
                    <a:lnTo>
                      <a:pt x="43" y="0"/>
                    </a:lnTo>
                    <a:lnTo>
                      <a:pt x="46" y="0"/>
                    </a:lnTo>
                    <a:lnTo>
                      <a:pt x="53" y="3"/>
                    </a:lnTo>
                    <a:lnTo>
                      <a:pt x="64" y="7"/>
                    </a:lnTo>
                    <a:lnTo>
                      <a:pt x="71" y="7"/>
                    </a:lnTo>
                    <a:lnTo>
                      <a:pt x="78" y="3"/>
                    </a:lnTo>
                    <a:lnTo>
                      <a:pt x="82" y="3"/>
                    </a:lnTo>
                    <a:lnTo>
                      <a:pt x="89" y="7"/>
                    </a:lnTo>
                    <a:lnTo>
                      <a:pt x="93" y="7"/>
                    </a:lnTo>
                    <a:lnTo>
                      <a:pt x="100" y="11"/>
                    </a:lnTo>
                    <a:lnTo>
                      <a:pt x="104" y="11"/>
                    </a:lnTo>
                    <a:lnTo>
                      <a:pt x="111" y="14"/>
                    </a:lnTo>
                    <a:lnTo>
                      <a:pt x="114" y="14"/>
                    </a:lnTo>
                    <a:lnTo>
                      <a:pt x="118" y="18"/>
                    </a:lnTo>
                    <a:lnTo>
                      <a:pt x="121" y="18"/>
                    </a:lnTo>
                    <a:lnTo>
                      <a:pt x="121" y="25"/>
                    </a:lnTo>
                    <a:lnTo>
                      <a:pt x="125" y="29"/>
                    </a:lnTo>
                    <a:lnTo>
                      <a:pt x="129" y="32"/>
                    </a:lnTo>
                    <a:lnTo>
                      <a:pt x="132" y="39"/>
                    </a:lnTo>
                    <a:lnTo>
                      <a:pt x="136" y="43"/>
                    </a:lnTo>
                    <a:lnTo>
                      <a:pt x="139" y="43"/>
                    </a:lnTo>
                    <a:lnTo>
                      <a:pt x="154" y="43"/>
                    </a:lnTo>
                    <a:lnTo>
                      <a:pt x="161" y="43"/>
                    </a:lnTo>
                    <a:lnTo>
                      <a:pt x="172" y="47"/>
                    </a:lnTo>
                    <a:lnTo>
                      <a:pt x="175" y="50"/>
                    </a:lnTo>
                    <a:lnTo>
                      <a:pt x="179" y="50"/>
                    </a:lnTo>
                    <a:lnTo>
                      <a:pt x="182" y="54"/>
                    </a:lnTo>
                    <a:lnTo>
                      <a:pt x="182" y="57"/>
                    </a:lnTo>
                    <a:lnTo>
                      <a:pt x="190" y="61"/>
                    </a:lnTo>
                    <a:lnTo>
                      <a:pt x="197" y="64"/>
                    </a:lnTo>
                    <a:lnTo>
                      <a:pt x="200" y="64"/>
                    </a:lnTo>
                    <a:lnTo>
                      <a:pt x="207" y="61"/>
                    </a:lnTo>
                    <a:lnTo>
                      <a:pt x="211" y="57"/>
                    </a:lnTo>
                    <a:lnTo>
                      <a:pt x="215" y="54"/>
                    </a:lnTo>
                    <a:lnTo>
                      <a:pt x="218" y="50"/>
                    </a:lnTo>
                    <a:lnTo>
                      <a:pt x="218" y="47"/>
                    </a:lnTo>
                    <a:lnTo>
                      <a:pt x="222" y="43"/>
                    </a:lnTo>
                    <a:lnTo>
                      <a:pt x="218" y="39"/>
                    </a:lnTo>
                    <a:lnTo>
                      <a:pt x="218" y="36"/>
                    </a:lnTo>
                    <a:lnTo>
                      <a:pt x="215" y="32"/>
                    </a:lnTo>
                    <a:lnTo>
                      <a:pt x="215" y="29"/>
                    </a:lnTo>
                    <a:lnTo>
                      <a:pt x="218" y="25"/>
                    </a:lnTo>
                    <a:lnTo>
                      <a:pt x="222" y="18"/>
                    </a:lnTo>
                    <a:lnTo>
                      <a:pt x="225" y="14"/>
                    </a:lnTo>
                    <a:lnTo>
                      <a:pt x="233" y="11"/>
                    </a:lnTo>
                    <a:lnTo>
                      <a:pt x="240" y="7"/>
                    </a:lnTo>
                    <a:lnTo>
                      <a:pt x="243" y="7"/>
                    </a:lnTo>
                    <a:lnTo>
                      <a:pt x="247" y="3"/>
                    </a:lnTo>
                    <a:lnTo>
                      <a:pt x="261" y="3"/>
                    </a:lnTo>
                    <a:lnTo>
                      <a:pt x="272" y="7"/>
                    </a:lnTo>
                    <a:lnTo>
                      <a:pt x="272" y="11"/>
                    </a:lnTo>
                    <a:lnTo>
                      <a:pt x="275" y="11"/>
                    </a:lnTo>
                    <a:lnTo>
                      <a:pt x="279" y="11"/>
                    </a:lnTo>
                    <a:lnTo>
                      <a:pt x="279" y="14"/>
                    </a:lnTo>
                    <a:lnTo>
                      <a:pt x="279" y="14"/>
                    </a:lnTo>
                    <a:lnTo>
                      <a:pt x="279" y="14"/>
                    </a:lnTo>
                    <a:lnTo>
                      <a:pt x="279" y="18"/>
                    </a:lnTo>
                    <a:lnTo>
                      <a:pt x="283" y="21"/>
                    </a:lnTo>
                    <a:lnTo>
                      <a:pt x="286" y="21"/>
                    </a:lnTo>
                    <a:lnTo>
                      <a:pt x="286" y="21"/>
                    </a:lnTo>
                    <a:lnTo>
                      <a:pt x="293" y="21"/>
                    </a:lnTo>
                    <a:lnTo>
                      <a:pt x="297" y="21"/>
                    </a:lnTo>
                    <a:lnTo>
                      <a:pt x="297" y="21"/>
                    </a:lnTo>
                    <a:lnTo>
                      <a:pt x="304" y="25"/>
                    </a:lnTo>
                    <a:lnTo>
                      <a:pt x="308" y="25"/>
                    </a:lnTo>
                    <a:lnTo>
                      <a:pt x="318" y="25"/>
                    </a:lnTo>
                    <a:lnTo>
                      <a:pt x="322" y="29"/>
                    </a:lnTo>
                    <a:lnTo>
                      <a:pt x="322" y="32"/>
                    </a:lnTo>
                    <a:lnTo>
                      <a:pt x="322" y="32"/>
                    </a:lnTo>
                    <a:lnTo>
                      <a:pt x="322" y="32"/>
                    </a:lnTo>
                    <a:lnTo>
                      <a:pt x="318" y="36"/>
                    </a:lnTo>
                    <a:lnTo>
                      <a:pt x="315" y="39"/>
                    </a:lnTo>
                    <a:lnTo>
                      <a:pt x="315" y="39"/>
                    </a:lnTo>
                    <a:lnTo>
                      <a:pt x="318" y="43"/>
                    </a:lnTo>
                    <a:lnTo>
                      <a:pt x="318" y="54"/>
                    </a:lnTo>
                    <a:lnTo>
                      <a:pt x="318" y="57"/>
                    </a:lnTo>
                    <a:lnTo>
                      <a:pt x="318" y="61"/>
                    </a:lnTo>
                    <a:lnTo>
                      <a:pt x="318" y="64"/>
                    </a:lnTo>
                    <a:lnTo>
                      <a:pt x="315" y="64"/>
                    </a:lnTo>
                    <a:lnTo>
                      <a:pt x="315" y="68"/>
                    </a:lnTo>
                    <a:lnTo>
                      <a:pt x="315" y="68"/>
                    </a:lnTo>
                    <a:lnTo>
                      <a:pt x="315" y="75"/>
                    </a:lnTo>
                    <a:lnTo>
                      <a:pt x="318" y="79"/>
                    </a:lnTo>
                    <a:lnTo>
                      <a:pt x="318" y="79"/>
                    </a:lnTo>
                    <a:lnTo>
                      <a:pt x="315" y="86"/>
                    </a:lnTo>
                    <a:lnTo>
                      <a:pt x="322" y="90"/>
                    </a:lnTo>
                    <a:lnTo>
                      <a:pt x="322" y="107"/>
                    </a:lnTo>
                    <a:lnTo>
                      <a:pt x="322" y="125"/>
                    </a:lnTo>
                    <a:lnTo>
                      <a:pt x="322" y="147"/>
                    </a:lnTo>
                    <a:lnTo>
                      <a:pt x="322" y="168"/>
                    </a:lnTo>
                    <a:lnTo>
                      <a:pt x="322" y="190"/>
                    </a:lnTo>
                    <a:lnTo>
                      <a:pt x="322" y="212"/>
                    </a:lnTo>
                    <a:lnTo>
                      <a:pt x="322" y="229"/>
                    </a:lnTo>
                    <a:lnTo>
                      <a:pt x="322" y="244"/>
                    </a:lnTo>
                    <a:lnTo>
                      <a:pt x="322" y="265"/>
                    </a:lnTo>
                    <a:lnTo>
                      <a:pt x="322" y="287"/>
                    </a:lnTo>
                    <a:lnTo>
                      <a:pt x="304" y="287"/>
                    </a:lnTo>
                    <a:lnTo>
                      <a:pt x="304" y="298"/>
                    </a:lnTo>
                    <a:lnTo>
                      <a:pt x="301" y="298"/>
                    </a:lnTo>
                    <a:lnTo>
                      <a:pt x="283" y="287"/>
                    </a:lnTo>
                    <a:lnTo>
                      <a:pt x="265" y="280"/>
                    </a:lnTo>
                    <a:lnTo>
                      <a:pt x="247" y="269"/>
                    </a:lnTo>
                    <a:lnTo>
                      <a:pt x="229" y="262"/>
                    </a:lnTo>
                    <a:lnTo>
                      <a:pt x="211" y="251"/>
                    </a:lnTo>
                    <a:lnTo>
                      <a:pt x="197" y="244"/>
                    </a:lnTo>
                    <a:lnTo>
                      <a:pt x="179" y="233"/>
                    </a:lnTo>
                    <a:lnTo>
                      <a:pt x="161" y="226"/>
                    </a:lnTo>
                    <a:lnTo>
                      <a:pt x="143" y="215"/>
                    </a:lnTo>
                    <a:lnTo>
                      <a:pt x="139" y="215"/>
                    </a:lnTo>
                    <a:lnTo>
                      <a:pt x="121" y="222"/>
                    </a:lnTo>
                    <a:lnTo>
                      <a:pt x="118" y="222"/>
                    </a:lnTo>
                    <a:lnTo>
                      <a:pt x="111" y="222"/>
                    </a:lnTo>
                    <a:lnTo>
                      <a:pt x="111" y="219"/>
                    </a:lnTo>
                    <a:lnTo>
                      <a:pt x="107" y="219"/>
                    </a:lnTo>
                    <a:lnTo>
                      <a:pt x="104" y="215"/>
                    </a:lnTo>
                    <a:lnTo>
                      <a:pt x="100" y="215"/>
                    </a:lnTo>
                    <a:lnTo>
                      <a:pt x="100" y="212"/>
                    </a:lnTo>
                    <a:lnTo>
                      <a:pt x="96" y="212"/>
                    </a:lnTo>
                    <a:lnTo>
                      <a:pt x="82" y="212"/>
                    </a:lnTo>
                    <a:lnTo>
                      <a:pt x="68" y="212"/>
                    </a:lnTo>
                    <a:lnTo>
                      <a:pt x="53" y="212"/>
                    </a:lnTo>
                    <a:lnTo>
                      <a:pt x="53" y="212"/>
                    </a:lnTo>
                    <a:lnTo>
                      <a:pt x="53" y="21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34" name="Freeform 1160">
                <a:extLst>
                  <a:ext uri="{FF2B5EF4-FFF2-40B4-BE49-F238E27FC236}">
                    <a16:creationId xmlns:a16="http://schemas.microsoft.com/office/drawing/2014/main" id="{498274E3-5050-47CE-9E0B-1F322E370FA8}"/>
                  </a:ext>
                </a:extLst>
              </p:cNvPr>
              <p:cNvSpPr>
                <a:spLocks/>
              </p:cNvSpPr>
              <p:nvPr/>
            </p:nvSpPr>
            <p:spPr bwMode="auto">
              <a:xfrm>
                <a:off x="3912" y="2022"/>
                <a:ext cx="322" cy="298"/>
              </a:xfrm>
              <a:custGeom>
                <a:avLst/>
                <a:gdLst>
                  <a:gd name="T0" fmla="*/ 50 w 322"/>
                  <a:gd name="T1" fmla="*/ 204 h 298"/>
                  <a:gd name="T2" fmla="*/ 28 w 322"/>
                  <a:gd name="T3" fmla="*/ 190 h 298"/>
                  <a:gd name="T4" fmla="*/ 14 w 322"/>
                  <a:gd name="T5" fmla="*/ 179 h 298"/>
                  <a:gd name="T6" fmla="*/ 3 w 322"/>
                  <a:gd name="T7" fmla="*/ 158 h 298"/>
                  <a:gd name="T8" fmla="*/ 7 w 322"/>
                  <a:gd name="T9" fmla="*/ 151 h 298"/>
                  <a:gd name="T10" fmla="*/ 10 w 322"/>
                  <a:gd name="T11" fmla="*/ 118 h 298"/>
                  <a:gd name="T12" fmla="*/ 10 w 322"/>
                  <a:gd name="T13" fmla="*/ 100 h 298"/>
                  <a:gd name="T14" fmla="*/ 3 w 322"/>
                  <a:gd name="T15" fmla="*/ 75 h 298"/>
                  <a:gd name="T16" fmla="*/ 3 w 322"/>
                  <a:gd name="T17" fmla="*/ 64 h 298"/>
                  <a:gd name="T18" fmla="*/ 14 w 322"/>
                  <a:gd name="T19" fmla="*/ 61 h 298"/>
                  <a:gd name="T20" fmla="*/ 18 w 322"/>
                  <a:gd name="T21" fmla="*/ 50 h 298"/>
                  <a:gd name="T22" fmla="*/ 18 w 322"/>
                  <a:gd name="T23" fmla="*/ 32 h 298"/>
                  <a:gd name="T24" fmla="*/ 28 w 322"/>
                  <a:gd name="T25" fmla="*/ 25 h 298"/>
                  <a:gd name="T26" fmla="*/ 43 w 322"/>
                  <a:gd name="T27" fmla="*/ 11 h 298"/>
                  <a:gd name="T28" fmla="*/ 46 w 322"/>
                  <a:gd name="T29" fmla="*/ 0 h 298"/>
                  <a:gd name="T30" fmla="*/ 71 w 322"/>
                  <a:gd name="T31" fmla="*/ 7 h 298"/>
                  <a:gd name="T32" fmla="*/ 89 w 322"/>
                  <a:gd name="T33" fmla="*/ 7 h 298"/>
                  <a:gd name="T34" fmla="*/ 104 w 322"/>
                  <a:gd name="T35" fmla="*/ 11 h 298"/>
                  <a:gd name="T36" fmla="*/ 118 w 322"/>
                  <a:gd name="T37" fmla="*/ 18 h 298"/>
                  <a:gd name="T38" fmla="*/ 125 w 322"/>
                  <a:gd name="T39" fmla="*/ 29 h 298"/>
                  <a:gd name="T40" fmla="*/ 136 w 322"/>
                  <a:gd name="T41" fmla="*/ 43 h 298"/>
                  <a:gd name="T42" fmla="*/ 161 w 322"/>
                  <a:gd name="T43" fmla="*/ 43 h 298"/>
                  <a:gd name="T44" fmla="*/ 179 w 322"/>
                  <a:gd name="T45" fmla="*/ 50 h 298"/>
                  <a:gd name="T46" fmla="*/ 190 w 322"/>
                  <a:gd name="T47" fmla="*/ 61 h 298"/>
                  <a:gd name="T48" fmla="*/ 207 w 322"/>
                  <a:gd name="T49" fmla="*/ 61 h 298"/>
                  <a:gd name="T50" fmla="*/ 218 w 322"/>
                  <a:gd name="T51" fmla="*/ 50 h 298"/>
                  <a:gd name="T52" fmla="*/ 218 w 322"/>
                  <a:gd name="T53" fmla="*/ 39 h 298"/>
                  <a:gd name="T54" fmla="*/ 215 w 322"/>
                  <a:gd name="T55" fmla="*/ 29 h 298"/>
                  <a:gd name="T56" fmla="*/ 225 w 322"/>
                  <a:gd name="T57" fmla="*/ 14 h 298"/>
                  <a:gd name="T58" fmla="*/ 243 w 322"/>
                  <a:gd name="T59" fmla="*/ 7 h 298"/>
                  <a:gd name="T60" fmla="*/ 272 w 322"/>
                  <a:gd name="T61" fmla="*/ 7 h 298"/>
                  <a:gd name="T62" fmla="*/ 279 w 322"/>
                  <a:gd name="T63" fmla="*/ 11 h 298"/>
                  <a:gd name="T64" fmla="*/ 279 w 322"/>
                  <a:gd name="T65" fmla="*/ 14 h 298"/>
                  <a:gd name="T66" fmla="*/ 286 w 322"/>
                  <a:gd name="T67" fmla="*/ 21 h 298"/>
                  <a:gd name="T68" fmla="*/ 297 w 322"/>
                  <a:gd name="T69" fmla="*/ 21 h 298"/>
                  <a:gd name="T70" fmla="*/ 308 w 322"/>
                  <a:gd name="T71" fmla="*/ 25 h 298"/>
                  <a:gd name="T72" fmla="*/ 322 w 322"/>
                  <a:gd name="T73" fmla="*/ 32 h 298"/>
                  <a:gd name="T74" fmla="*/ 318 w 322"/>
                  <a:gd name="T75" fmla="*/ 36 h 298"/>
                  <a:gd name="T76" fmla="*/ 318 w 322"/>
                  <a:gd name="T77" fmla="*/ 43 h 298"/>
                  <a:gd name="T78" fmla="*/ 318 w 322"/>
                  <a:gd name="T79" fmla="*/ 61 h 298"/>
                  <a:gd name="T80" fmla="*/ 315 w 322"/>
                  <a:gd name="T81" fmla="*/ 68 h 298"/>
                  <a:gd name="T82" fmla="*/ 318 w 322"/>
                  <a:gd name="T83" fmla="*/ 79 h 298"/>
                  <a:gd name="T84" fmla="*/ 322 w 322"/>
                  <a:gd name="T85" fmla="*/ 90 h 298"/>
                  <a:gd name="T86" fmla="*/ 322 w 322"/>
                  <a:gd name="T87" fmla="*/ 147 h 298"/>
                  <a:gd name="T88" fmla="*/ 322 w 322"/>
                  <a:gd name="T89" fmla="*/ 212 h 298"/>
                  <a:gd name="T90" fmla="*/ 322 w 322"/>
                  <a:gd name="T91" fmla="*/ 265 h 298"/>
                  <a:gd name="T92" fmla="*/ 304 w 322"/>
                  <a:gd name="T93" fmla="*/ 298 h 298"/>
                  <a:gd name="T94" fmla="*/ 265 w 322"/>
                  <a:gd name="T95" fmla="*/ 280 h 298"/>
                  <a:gd name="T96" fmla="*/ 211 w 322"/>
                  <a:gd name="T97" fmla="*/ 251 h 298"/>
                  <a:gd name="T98" fmla="*/ 161 w 322"/>
                  <a:gd name="T99" fmla="*/ 226 h 298"/>
                  <a:gd name="T100" fmla="*/ 121 w 322"/>
                  <a:gd name="T101" fmla="*/ 222 h 298"/>
                  <a:gd name="T102" fmla="*/ 111 w 322"/>
                  <a:gd name="T103" fmla="*/ 219 h 298"/>
                  <a:gd name="T104" fmla="*/ 100 w 322"/>
                  <a:gd name="T105" fmla="*/ 215 h 298"/>
                  <a:gd name="T106" fmla="*/ 82 w 322"/>
                  <a:gd name="T107" fmla="*/ 212 h 298"/>
                  <a:gd name="T108" fmla="*/ 53 w 322"/>
                  <a:gd name="T109" fmla="*/ 212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2" h="298">
                    <a:moveTo>
                      <a:pt x="53" y="212"/>
                    </a:moveTo>
                    <a:lnTo>
                      <a:pt x="50" y="212"/>
                    </a:lnTo>
                    <a:lnTo>
                      <a:pt x="50" y="204"/>
                    </a:lnTo>
                    <a:lnTo>
                      <a:pt x="43" y="194"/>
                    </a:lnTo>
                    <a:lnTo>
                      <a:pt x="32" y="190"/>
                    </a:lnTo>
                    <a:lnTo>
                      <a:pt x="28" y="190"/>
                    </a:lnTo>
                    <a:lnTo>
                      <a:pt x="21" y="190"/>
                    </a:lnTo>
                    <a:lnTo>
                      <a:pt x="14" y="183"/>
                    </a:lnTo>
                    <a:lnTo>
                      <a:pt x="14" y="179"/>
                    </a:lnTo>
                    <a:lnTo>
                      <a:pt x="14" y="172"/>
                    </a:lnTo>
                    <a:lnTo>
                      <a:pt x="10" y="165"/>
                    </a:lnTo>
                    <a:lnTo>
                      <a:pt x="3" y="158"/>
                    </a:lnTo>
                    <a:lnTo>
                      <a:pt x="3" y="154"/>
                    </a:lnTo>
                    <a:lnTo>
                      <a:pt x="3" y="151"/>
                    </a:lnTo>
                    <a:lnTo>
                      <a:pt x="7" y="151"/>
                    </a:lnTo>
                    <a:lnTo>
                      <a:pt x="10" y="147"/>
                    </a:lnTo>
                    <a:lnTo>
                      <a:pt x="10" y="125"/>
                    </a:lnTo>
                    <a:lnTo>
                      <a:pt x="10" y="118"/>
                    </a:lnTo>
                    <a:lnTo>
                      <a:pt x="10" y="115"/>
                    </a:lnTo>
                    <a:lnTo>
                      <a:pt x="10" y="111"/>
                    </a:lnTo>
                    <a:lnTo>
                      <a:pt x="10" y="100"/>
                    </a:lnTo>
                    <a:lnTo>
                      <a:pt x="10" y="93"/>
                    </a:lnTo>
                    <a:lnTo>
                      <a:pt x="7" y="86"/>
                    </a:lnTo>
                    <a:lnTo>
                      <a:pt x="3" y="75"/>
                    </a:lnTo>
                    <a:lnTo>
                      <a:pt x="0" y="72"/>
                    </a:lnTo>
                    <a:lnTo>
                      <a:pt x="0" y="64"/>
                    </a:lnTo>
                    <a:lnTo>
                      <a:pt x="3" y="64"/>
                    </a:lnTo>
                    <a:lnTo>
                      <a:pt x="3" y="61"/>
                    </a:lnTo>
                    <a:lnTo>
                      <a:pt x="7" y="61"/>
                    </a:lnTo>
                    <a:lnTo>
                      <a:pt x="14" y="61"/>
                    </a:lnTo>
                    <a:lnTo>
                      <a:pt x="18" y="57"/>
                    </a:lnTo>
                    <a:lnTo>
                      <a:pt x="18" y="54"/>
                    </a:lnTo>
                    <a:lnTo>
                      <a:pt x="18" y="50"/>
                    </a:lnTo>
                    <a:lnTo>
                      <a:pt x="18" y="39"/>
                    </a:lnTo>
                    <a:lnTo>
                      <a:pt x="18" y="36"/>
                    </a:lnTo>
                    <a:lnTo>
                      <a:pt x="18" y="32"/>
                    </a:lnTo>
                    <a:lnTo>
                      <a:pt x="25" y="32"/>
                    </a:lnTo>
                    <a:lnTo>
                      <a:pt x="28" y="29"/>
                    </a:lnTo>
                    <a:lnTo>
                      <a:pt x="28" y="25"/>
                    </a:lnTo>
                    <a:lnTo>
                      <a:pt x="39" y="18"/>
                    </a:lnTo>
                    <a:lnTo>
                      <a:pt x="43" y="14"/>
                    </a:lnTo>
                    <a:lnTo>
                      <a:pt x="43" y="11"/>
                    </a:lnTo>
                    <a:lnTo>
                      <a:pt x="43" y="0"/>
                    </a:lnTo>
                    <a:lnTo>
                      <a:pt x="43" y="0"/>
                    </a:lnTo>
                    <a:lnTo>
                      <a:pt x="46" y="0"/>
                    </a:lnTo>
                    <a:lnTo>
                      <a:pt x="53" y="3"/>
                    </a:lnTo>
                    <a:lnTo>
                      <a:pt x="64" y="7"/>
                    </a:lnTo>
                    <a:lnTo>
                      <a:pt x="71" y="7"/>
                    </a:lnTo>
                    <a:lnTo>
                      <a:pt x="78" y="3"/>
                    </a:lnTo>
                    <a:lnTo>
                      <a:pt x="82" y="3"/>
                    </a:lnTo>
                    <a:lnTo>
                      <a:pt x="89" y="7"/>
                    </a:lnTo>
                    <a:lnTo>
                      <a:pt x="93" y="7"/>
                    </a:lnTo>
                    <a:lnTo>
                      <a:pt x="100" y="11"/>
                    </a:lnTo>
                    <a:lnTo>
                      <a:pt x="104" y="11"/>
                    </a:lnTo>
                    <a:lnTo>
                      <a:pt x="111" y="14"/>
                    </a:lnTo>
                    <a:lnTo>
                      <a:pt x="114" y="14"/>
                    </a:lnTo>
                    <a:lnTo>
                      <a:pt x="118" y="18"/>
                    </a:lnTo>
                    <a:lnTo>
                      <a:pt x="121" y="18"/>
                    </a:lnTo>
                    <a:lnTo>
                      <a:pt x="121" y="25"/>
                    </a:lnTo>
                    <a:lnTo>
                      <a:pt x="125" y="29"/>
                    </a:lnTo>
                    <a:lnTo>
                      <a:pt x="129" y="32"/>
                    </a:lnTo>
                    <a:lnTo>
                      <a:pt x="132" y="39"/>
                    </a:lnTo>
                    <a:lnTo>
                      <a:pt x="136" y="43"/>
                    </a:lnTo>
                    <a:lnTo>
                      <a:pt x="139" y="43"/>
                    </a:lnTo>
                    <a:lnTo>
                      <a:pt x="154" y="43"/>
                    </a:lnTo>
                    <a:lnTo>
                      <a:pt x="161" y="43"/>
                    </a:lnTo>
                    <a:lnTo>
                      <a:pt x="172" y="47"/>
                    </a:lnTo>
                    <a:lnTo>
                      <a:pt x="175" y="50"/>
                    </a:lnTo>
                    <a:lnTo>
                      <a:pt x="179" y="50"/>
                    </a:lnTo>
                    <a:lnTo>
                      <a:pt x="182" y="54"/>
                    </a:lnTo>
                    <a:lnTo>
                      <a:pt x="182" y="57"/>
                    </a:lnTo>
                    <a:lnTo>
                      <a:pt x="190" y="61"/>
                    </a:lnTo>
                    <a:lnTo>
                      <a:pt x="197" y="64"/>
                    </a:lnTo>
                    <a:lnTo>
                      <a:pt x="200" y="64"/>
                    </a:lnTo>
                    <a:lnTo>
                      <a:pt x="207" y="61"/>
                    </a:lnTo>
                    <a:lnTo>
                      <a:pt x="211" y="57"/>
                    </a:lnTo>
                    <a:lnTo>
                      <a:pt x="215" y="54"/>
                    </a:lnTo>
                    <a:lnTo>
                      <a:pt x="218" y="50"/>
                    </a:lnTo>
                    <a:lnTo>
                      <a:pt x="218" y="47"/>
                    </a:lnTo>
                    <a:lnTo>
                      <a:pt x="222" y="43"/>
                    </a:lnTo>
                    <a:lnTo>
                      <a:pt x="218" y="39"/>
                    </a:lnTo>
                    <a:lnTo>
                      <a:pt x="218" y="36"/>
                    </a:lnTo>
                    <a:lnTo>
                      <a:pt x="215" y="32"/>
                    </a:lnTo>
                    <a:lnTo>
                      <a:pt x="215" y="29"/>
                    </a:lnTo>
                    <a:lnTo>
                      <a:pt x="218" y="25"/>
                    </a:lnTo>
                    <a:lnTo>
                      <a:pt x="222" y="18"/>
                    </a:lnTo>
                    <a:lnTo>
                      <a:pt x="225" y="14"/>
                    </a:lnTo>
                    <a:lnTo>
                      <a:pt x="233" y="11"/>
                    </a:lnTo>
                    <a:lnTo>
                      <a:pt x="240" y="7"/>
                    </a:lnTo>
                    <a:lnTo>
                      <a:pt x="243" y="7"/>
                    </a:lnTo>
                    <a:lnTo>
                      <a:pt x="247" y="3"/>
                    </a:lnTo>
                    <a:lnTo>
                      <a:pt x="261" y="3"/>
                    </a:lnTo>
                    <a:lnTo>
                      <a:pt x="272" y="7"/>
                    </a:lnTo>
                    <a:lnTo>
                      <a:pt x="272" y="11"/>
                    </a:lnTo>
                    <a:lnTo>
                      <a:pt x="275" y="11"/>
                    </a:lnTo>
                    <a:lnTo>
                      <a:pt x="279" y="11"/>
                    </a:lnTo>
                    <a:lnTo>
                      <a:pt x="279" y="14"/>
                    </a:lnTo>
                    <a:lnTo>
                      <a:pt x="279" y="14"/>
                    </a:lnTo>
                    <a:lnTo>
                      <a:pt x="279" y="14"/>
                    </a:lnTo>
                    <a:lnTo>
                      <a:pt x="279" y="18"/>
                    </a:lnTo>
                    <a:lnTo>
                      <a:pt x="283" y="21"/>
                    </a:lnTo>
                    <a:lnTo>
                      <a:pt x="286" y="21"/>
                    </a:lnTo>
                    <a:lnTo>
                      <a:pt x="286" y="21"/>
                    </a:lnTo>
                    <a:lnTo>
                      <a:pt x="293" y="21"/>
                    </a:lnTo>
                    <a:lnTo>
                      <a:pt x="297" y="21"/>
                    </a:lnTo>
                    <a:lnTo>
                      <a:pt x="297" y="21"/>
                    </a:lnTo>
                    <a:lnTo>
                      <a:pt x="304" y="25"/>
                    </a:lnTo>
                    <a:lnTo>
                      <a:pt x="308" y="25"/>
                    </a:lnTo>
                    <a:lnTo>
                      <a:pt x="318" y="25"/>
                    </a:lnTo>
                    <a:lnTo>
                      <a:pt x="322" y="29"/>
                    </a:lnTo>
                    <a:lnTo>
                      <a:pt x="322" y="32"/>
                    </a:lnTo>
                    <a:lnTo>
                      <a:pt x="322" y="32"/>
                    </a:lnTo>
                    <a:lnTo>
                      <a:pt x="322" y="32"/>
                    </a:lnTo>
                    <a:lnTo>
                      <a:pt x="318" y="36"/>
                    </a:lnTo>
                    <a:lnTo>
                      <a:pt x="315" y="39"/>
                    </a:lnTo>
                    <a:lnTo>
                      <a:pt x="315" y="39"/>
                    </a:lnTo>
                    <a:lnTo>
                      <a:pt x="318" y="43"/>
                    </a:lnTo>
                    <a:lnTo>
                      <a:pt x="318" y="54"/>
                    </a:lnTo>
                    <a:lnTo>
                      <a:pt x="318" y="57"/>
                    </a:lnTo>
                    <a:lnTo>
                      <a:pt x="318" y="61"/>
                    </a:lnTo>
                    <a:lnTo>
                      <a:pt x="318" y="64"/>
                    </a:lnTo>
                    <a:lnTo>
                      <a:pt x="315" y="64"/>
                    </a:lnTo>
                    <a:lnTo>
                      <a:pt x="315" y="68"/>
                    </a:lnTo>
                    <a:lnTo>
                      <a:pt x="315" y="68"/>
                    </a:lnTo>
                    <a:lnTo>
                      <a:pt x="315" y="75"/>
                    </a:lnTo>
                    <a:lnTo>
                      <a:pt x="318" y="79"/>
                    </a:lnTo>
                    <a:lnTo>
                      <a:pt x="318" y="79"/>
                    </a:lnTo>
                    <a:lnTo>
                      <a:pt x="315" y="86"/>
                    </a:lnTo>
                    <a:lnTo>
                      <a:pt x="322" y="90"/>
                    </a:lnTo>
                    <a:lnTo>
                      <a:pt x="322" y="107"/>
                    </a:lnTo>
                    <a:lnTo>
                      <a:pt x="322" y="125"/>
                    </a:lnTo>
                    <a:lnTo>
                      <a:pt x="322" y="147"/>
                    </a:lnTo>
                    <a:lnTo>
                      <a:pt x="322" y="168"/>
                    </a:lnTo>
                    <a:lnTo>
                      <a:pt x="322" y="190"/>
                    </a:lnTo>
                    <a:lnTo>
                      <a:pt x="322" y="212"/>
                    </a:lnTo>
                    <a:lnTo>
                      <a:pt x="322" y="229"/>
                    </a:lnTo>
                    <a:lnTo>
                      <a:pt x="322" y="244"/>
                    </a:lnTo>
                    <a:lnTo>
                      <a:pt x="322" y="265"/>
                    </a:lnTo>
                    <a:lnTo>
                      <a:pt x="322" y="287"/>
                    </a:lnTo>
                    <a:lnTo>
                      <a:pt x="304" y="287"/>
                    </a:lnTo>
                    <a:lnTo>
                      <a:pt x="304" y="298"/>
                    </a:lnTo>
                    <a:lnTo>
                      <a:pt x="301" y="298"/>
                    </a:lnTo>
                    <a:lnTo>
                      <a:pt x="283" y="287"/>
                    </a:lnTo>
                    <a:lnTo>
                      <a:pt x="265" y="280"/>
                    </a:lnTo>
                    <a:lnTo>
                      <a:pt x="247" y="269"/>
                    </a:lnTo>
                    <a:lnTo>
                      <a:pt x="229" y="262"/>
                    </a:lnTo>
                    <a:lnTo>
                      <a:pt x="211" y="251"/>
                    </a:lnTo>
                    <a:lnTo>
                      <a:pt x="197" y="244"/>
                    </a:lnTo>
                    <a:lnTo>
                      <a:pt x="179" y="233"/>
                    </a:lnTo>
                    <a:lnTo>
                      <a:pt x="161" y="226"/>
                    </a:lnTo>
                    <a:lnTo>
                      <a:pt x="143" y="215"/>
                    </a:lnTo>
                    <a:lnTo>
                      <a:pt x="139" y="215"/>
                    </a:lnTo>
                    <a:lnTo>
                      <a:pt x="121" y="222"/>
                    </a:lnTo>
                    <a:lnTo>
                      <a:pt x="118" y="222"/>
                    </a:lnTo>
                    <a:lnTo>
                      <a:pt x="111" y="222"/>
                    </a:lnTo>
                    <a:lnTo>
                      <a:pt x="111" y="219"/>
                    </a:lnTo>
                    <a:lnTo>
                      <a:pt x="107" y="219"/>
                    </a:lnTo>
                    <a:lnTo>
                      <a:pt x="104" y="215"/>
                    </a:lnTo>
                    <a:lnTo>
                      <a:pt x="100" y="215"/>
                    </a:lnTo>
                    <a:lnTo>
                      <a:pt x="100" y="212"/>
                    </a:lnTo>
                    <a:lnTo>
                      <a:pt x="96" y="212"/>
                    </a:lnTo>
                    <a:lnTo>
                      <a:pt x="82" y="212"/>
                    </a:lnTo>
                    <a:lnTo>
                      <a:pt x="68" y="212"/>
                    </a:lnTo>
                    <a:lnTo>
                      <a:pt x="53" y="212"/>
                    </a:lnTo>
                    <a:lnTo>
                      <a:pt x="53" y="212"/>
                    </a:lnTo>
                    <a:lnTo>
                      <a:pt x="53" y="212"/>
                    </a:lnTo>
                  </a:path>
                </a:pathLst>
              </a:custGeom>
              <a:solidFill>
                <a:schemeClr val="tx1">
                  <a:lumMod val="50000"/>
                  <a:lumOff val="50000"/>
                </a:schemeClr>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dirty="0">
                  <a:solidFill>
                    <a:prstClr val="black"/>
                  </a:solidFill>
                  <a:latin typeface="Calibri" panose="020F0502020204030204"/>
                  <a:ea typeface="+mn-ea"/>
                </a:endParaRPr>
              </a:p>
            </p:txBody>
          </p:sp>
          <p:sp>
            <p:nvSpPr>
              <p:cNvPr id="2235" name="Freeform 1161">
                <a:extLst>
                  <a:ext uri="{FF2B5EF4-FFF2-40B4-BE49-F238E27FC236}">
                    <a16:creationId xmlns:a16="http://schemas.microsoft.com/office/drawing/2014/main" id="{B9B8BC89-3307-4D17-85CC-99DC2D3C55BB}"/>
                  </a:ext>
                </a:extLst>
              </p:cNvPr>
              <p:cNvSpPr>
                <a:spLocks/>
              </p:cNvSpPr>
              <p:nvPr/>
            </p:nvSpPr>
            <p:spPr bwMode="auto">
              <a:xfrm>
                <a:off x="3385" y="2460"/>
                <a:ext cx="65" cy="39"/>
              </a:xfrm>
              <a:custGeom>
                <a:avLst/>
                <a:gdLst>
                  <a:gd name="T0" fmla="*/ 61 w 65"/>
                  <a:gd name="T1" fmla="*/ 0 h 39"/>
                  <a:gd name="T2" fmla="*/ 61 w 65"/>
                  <a:gd name="T3" fmla="*/ 3 h 39"/>
                  <a:gd name="T4" fmla="*/ 65 w 65"/>
                  <a:gd name="T5" fmla="*/ 7 h 39"/>
                  <a:gd name="T6" fmla="*/ 65 w 65"/>
                  <a:gd name="T7" fmla="*/ 7 h 39"/>
                  <a:gd name="T8" fmla="*/ 61 w 65"/>
                  <a:gd name="T9" fmla="*/ 10 h 39"/>
                  <a:gd name="T10" fmla="*/ 61 w 65"/>
                  <a:gd name="T11" fmla="*/ 10 h 39"/>
                  <a:gd name="T12" fmla="*/ 57 w 65"/>
                  <a:gd name="T13" fmla="*/ 10 h 39"/>
                  <a:gd name="T14" fmla="*/ 57 w 65"/>
                  <a:gd name="T15" fmla="*/ 10 h 39"/>
                  <a:gd name="T16" fmla="*/ 57 w 65"/>
                  <a:gd name="T17" fmla="*/ 14 h 39"/>
                  <a:gd name="T18" fmla="*/ 61 w 65"/>
                  <a:gd name="T19" fmla="*/ 14 h 39"/>
                  <a:gd name="T20" fmla="*/ 61 w 65"/>
                  <a:gd name="T21" fmla="*/ 14 h 39"/>
                  <a:gd name="T22" fmla="*/ 61 w 65"/>
                  <a:gd name="T23" fmla="*/ 21 h 39"/>
                  <a:gd name="T24" fmla="*/ 57 w 65"/>
                  <a:gd name="T25" fmla="*/ 21 h 39"/>
                  <a:gd name="T26" fmla="*/ 57 w 65"/>
                  <a:gd name="T27" fmla="*/ 25 h 39"/>
                  <a:gd name="T28" fmla="*/ 50 w 65"/>
                  <a:gd name="T29" fmla="*/ 25 h 39"/>
                  <a:gd name="T30" fmla="*/ 43 w 65"/>
                  <a:gd name="T31" fmla="*/ 25 h 39"/>
                  <a:gd name="T32" fmla="*/ 40 w 65"/>
                  <a:gd name="T33" fmla="*/ 28 h 39"/>
                  <a:gd name="T34" fmla="*/ 40 w 65"/>
                  <a:gd name="T35" fmla="*/ 32 h 39"/>
                  <a:gd name="T36" fmla="*/ 40 w 65"/>
                  <a:gd name="T37" fmla="*/ 35 h 39"/>
                  <a:gd name="T38" fmla="*/ 36 w 65"/>
                  <a:gd name="T39" fmla="*/ 35 h 39"/>
                  <a:gd name="T40" fmla="*/ 36 w 65"/>
                  <a:gd name="T41" fmla="*/ 35 h 39"/>
                  <a:gd name="T42" fmla="*/ 32 w 65"/>
                  <a:gd name="T43" fmla="*/ 39 h 39"/>
                  <a:gd name="T44" fmla="*/ 32 w 65"/>
                  <a:gd name="T45" fmla="*/ 35 h 39"/>
                  <a:gd name="T46" fmla="*/ 32 w 65"/>
                  <a:gd name="T47" fmla="*/ 35 h 39"/>
                  <a:gd name="T48" fmla="*/ 32 w 65"/>
                  <a:gd name="T49" fmla="*/ 35 h 39"/>
                  <a:gd name="T50" fmla="*/ 29 w 65"/>
                  <a:gd name="T51" fmla="*/ 35 h 39"/>
                  <a:gd name="T52" fmla="*/ 29 w 65"/>
                  <a:gd name="T53" fmla="*/ 32 h 39"/>
                  <a:gd name="T54" fmla="*/ 25 w 65"/>
                  <a:gd name="T55" fmla="*/ 32 h 39"/>
                  <a:gd name="T56" fmla="*/ 29 w 65"/>
                  <a:gd name="T57" fmla="*/ 28 h 39"/>
                  <a:gd name="T58" fmla="*/ 25 w 65"/>
                  <a:gd name="T59" fmla="*/ 25 h 39"/>
                  <a:gd name="T60" fmla="*/ 29 w 65"/>
                  <a:gd name="T61" fmla="*/ 21 h 39"/>
                  <a:gd name="T62" fmla="*/ 29 w 65"/>
                  <a:gd name="T63" fmla="*/ 21 h 39"/>
                  <a:gd name="T64" fmla="*/ 36 w 65"/>
                  <a:gd name="T65" fmla="*/ 21 h 39"/>
                  <a:gd name="T66" fmla="*/ 36 w 65"/>
                  <a:gd name="T67" fmla="*/ 17 h 39"/>
                  <a:gd name="T68" fmla="*/ 29 w 65"/>
                  <a:gd name="T69" fmla="*/ 17 h 39"/>
                  <a:gd name="T70" fmla="*/ 25 w 65"/>
                  <a:gd name="T71" fmla="*/ 21 h 39"/>
                  <a:gd name="T72" fmla="*/ 22 w 65"/>
                  <a:gd name="T73" fmla="*/ 21 h 39"/>
                  <a:gd name="T74" fmla="*/ 18 w 65"/>
                  <a:gd name="T75" fmla="*/ 21 h 39"/>
                  <a:gd name="T76" fmla="*/ 14 w 65"/>
                  <a:gd name="T77" fmla="*/ 21 h 39"/>
                  <a:gd name="T78" fmla="*/ 14 w 65"/>
                  <a:gd name="T79" fmla="*/ 21 h 39"/>
                  <a:gd name="T80" fmla="*/ 14 w 65"/>
                  <a:gd name="T81" fmla="*/ 21 h 39"/>
                  <a:gd name="T82" fmla="*/ 11 w 65"/>
                  <a:gd name="T83" fmla="*/ 17 h 39"/>
                  <a:gd name="T84" fmla="*/ 7 w 65"/>
                  <a:gd name="T85" fmla="*/ 17 h 39"/>
                  <a:gd name="T86" fmla="*/ 7 w 65"/>
                  <a:gd name="T87" fmla="*/ 14 h 39"/>
                  <a:gd name="T88" fmla="*/ 0 w 65"/>
                  <a:gd name="T89" fmla="*/ 10 h 39"/>
                  <a:gd name="T90" fmla="*/ 0 w 65"/>
                  <a:gd name="T91" fmla="*/ 10 h 39"/>
                  <a:gd name="T92" fmla="*/ 0 w 65"/>
                  <a:gd name="T93" fmla="*/ 7 h 39"/>
                  <a:gd name="T94" fmla="*/ 0 w 65"/>
                  <a:gd name="T95" fmla="*/ 7 h 39"/>
                  <a:gd name="T96" fmla="*/ 0 w 65"/>
                  <a:gd name="T97" fmla="*/ 10 h 39"/>
                  <a:gd name="T98" fmla="*/ 4 w 65"/>
                  <a:gd name="T99" fmla="*/ 10 h 39"/>
                  <a:gd name="T100" fmla="*/ 7 w 65"/>
                  <a:gd name="T101" fmla="*/ 7 h 39"/>
                  <a:gd name="T102" fmla="*/ 11 w 65"/>
                  <a:gd name="T103" fmla="*/ 7 h 39"/>
                  <a:gd name="T104" fmla="*/ 22 w 65"/>
                  <a:gd name="T105" fmla="*/ 7 h 39"/>
                  <a:gd name="T106" fmla="*/ 25 w 65"/>
                  <a:gd name="T107" fmla="*/ 7 h 39"/>
                  <a:gd name="T108" fmla="*/ 29 w 65"/>
                  <a:gd name="T109" fmla="*/ 3 h 39"/>
                  <a:gd name="T110" fmla="*/ 32 w 65"/>
                  <a:gd name="T111" fmla="*/ 3 h 39"/>
                  <a:gd name="T112" fmla="*/ 43 w 65"/>
                  <a:gd name="T113" fmla="*/ 3 h 39"/>
                  <a:gd name="T114" fmla="*/ 43 w 65"/>
                  <a:gd name="T115" fmla="*/ 0 h 39"/>
                  <a:gd name="T116" fmla="*/ 61 w 65"/>
                  <a:gd name="T1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 h="39">
                    <a:moveTo>
                      <a:pt x="61" y="0"/>
                    </a:moveTo>
                    <a:lnTo>
                      <a:pt x="61" y="3"/>
                    </a:lnTo>
                    <a:lnTo>
                      <a:pt x="65" y="7"/>
                    </a:lnTo>
                    <a:lnTo>
                      <a:pt x="65" y="7"/>
                    </a:lnTo>
                    <a:lnTo>
                      <a:pt x="61" y="10"/>
                    </a:lnTo>
                    <a:lnTo>
                      <a:pt x="61" y="10"/>
                    </a:lnTo>
                    <a:lnTo>
                      <a:pt x="57" y="10"/>
                    </a:lnTo>
                    <a:lnTo>
                      <a:pt x="57" y="10"/>
                    </a:lnTo>
                    <a:lnTo>
                      <a:pt x="57" y="14"/>
                    </a:lnTo>
                    <a:lnTo>
                      <a:pt x="61" y="14"/>
                    </a:lnTo>
                    <a:lnTo>
                      <a:pt x="61" y="14"/>
                    </a:lnTo>
                    <a:lnTo>
                      <a:pt x="61" y="21"/>
                    </a:lnTo>
                    <a:lnTo>
                      <a:pt x="57" y="21"/>
                    </a:lnTo>
                    <a:lnTo>
                      <a:pt x="57" y="25"/>
                    </a:lnTo>
                    <a:lnTo>
                      <a:pt x="50" y="25"/>
                    </a:lnTo>
                    <a:lnTo>
                      <a:pt x="43" y="25"/>
                    </a:lnTo>
                    <a:lnTo>
                      <a:pt x="40" y="28"/>
                    </a:lnTo>
                    <a:lnTo>
                      <a:pt x="40" y="32"/>
                    </a:lnTo>
                    <a:lnTo>
                      <a:pt x="40" y="35"/>
                    </a:lnTo>
                    <a:lnTo>
                      <a:pt x="36" y="35"/>
                    </a:lnTo>
                    <a:lnTo>
                      <a:pt x="36" y="35"/>
                    </a:lnTo>
                    <a:lnTo>
                      <a:pt x="32" y="39"/>
                    </a:lnTo>
                    <a:lnTo>
                      <a:pt x="32" y="35"/>
                    </a:lnTo>
                    <a:lnTo>
                      <a:pt x="32" y="35"/>
                    </a:lnTo>
                    <a:lnTo>
                      <a:pt x="32" y="35"/>
                    </a:lnTo>
                    <a:lnTo>
                      <a:pt x="29" y="35"/>
                    </a:lnTo>
                    <a:lnTo>
                      <a:pt x="29" y="32"/>
                    </a:lnTo>
                    <a:lnTo>
                      <a:pt x="25" y="32"/>
                    </a:lnTo>
                    <a:lnTo>
                      <a:pt x="29" y="28"/>
                    </a:lnTo>
                    <a:lnTo>
                      <a:pt x="25" y="25"/>
                    </a:lnTo>
                    <a:lnTo>
                      <a:pt x="29" y="21"/>
                    </a:lnTo>
                    <a:lnTo>
                      <a:pt x="29" y="21"/>
                    </a:lnTo>
                    <a:lnTo>
                      <a:pt x="36" y="21"/>
                    </a:lnTo>
                    <a:lnTo>
                      <a:pt x="36" y="17"/>
                    </a:lnTo>
                    <a:lnTo>
                      <a:pt x="29" y="17"/>
                    </a:lnTo>
                    <a:lnTo>
                      <a:pt x="25" y="21"/>
                    </a:lnTo>
                    <a:lnTo>
                      <a:pt x="22" y="21"/>
                    </a:lnTo>
                    <a:lnTo>
                      <a:pt x="18" y="21"/>
                    </a:lnTo>
                    <a:lnTo>
                      <a:pt x="14" y="21"/>
                    </a:lnTo>
                    <a:lnTo>
                      <a:pt x="14" y="21"/>
                    </a:lnTo>
                    <a:lnTo>
                      <a:pt x="14" y="21"/>
                    </a:lnTo>
                    <a:lnTo>
                      <a:pt x="11" y="17"/>
                    </a:lnTo>
                    <a:lnTo>
                      <a:pt x="7" y="17"/>
                    </a:lnTo>
                    <a:lnTo>
                      <a:pt x="7" y="14"/>
                    </a:lnTo>
                    <a:lnTo>
                      <a:pt x="0" y="10"/>
                    </a:lnTo>
                    <a:lnTo>
                      <a:pt x="0" y="10"/>
                    </a:lnTo>
                    <a:lnTo>
                      <a:pt x="0" y="7"/>
                    </a:lnTo>
                    <a:lnTo>
                      <a:pt x="0" y="7"/>
                    </a:lnTo>
                    <a:lnTo>
                      <a:pt x="0" y="10"/>
                    </a:lnTo>
                    <a:lnTo>
                      <a:pt x="4" y="10"/>
                    </a:lnTo>
                    <a:lnTo>
                      <a:pt x="7" y="7"/>
                    </a:lnTo>
                    <a:lnTo>
                      <a:pt x="11" y="7"/>
                    </a:lnTo>
                    <a:lnTo>
                      <a:pt x="22" y="7"/>
                    </a:lnTo>
                    <a:lnTo>
                      <a:pt x="25" y="7"/>
                    </a:lnTo>
                    <a:lnTo>
                      <a:pt x="29" y="3"/>
                    </a:lnTo>
                    <a:lnTo>
                      <a:pt x="32" y="3"/>
                    </a:lnTo>
                    <a:lnTo>
                      <a:pt x="43" y="3"/>
                    </a:lnTo>
                    <a:lnTo>
                      <a:pt x="43" y="0"/>
                    </a:lnTo>
                    <a:lnTo>
                      <a:pt x="61"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36" name="Freeform 1162">
                <a:extLst>
                  <a:ext uri="{FF2B5EF4-FFF2-40B4-BE49-F238E27FC236}">
                    <a16:creationId xmlns:a16="http://schemas.microsoft.com/office/drawing/2014/main" id="{FED372F1-9965-45F6-9AED-1266166A8EDA}"/>
                  </a:ext>
                </a:extLst>
              </p:cNvPr>
              <p:cNvSpPr>
                <a:spLocks/>
              </p:cNvSpPr>
              <p:nvPr/>
            </p:nvSpPr>
            <p:spPr bwMode="auto">
              <a:xfrm>
                <a:off x="3385" y="2460"/>
                <a:ext cx="65" cy="39"/>
              </a:xfrm>
              <a:custGeom>
                <a:avLst/>
                <a:gdLst>
                  <a:gd name="T0" fmla="*/ 61 w 65"/>
                  <a:gd name="T1" fmla="*/ 0 h 39"/>
                  <a:gd name="T2" fmla="*/ 61 w 65"/>
                  <a:gd name="T3" fmla="*/ 3 h 39"/>
                  <a:gd name="T4" fmla="*/ 65 w 65"/>
                  <a:gd name="T5" fmla="*/ 7 h 39"/>
                  <a:gd name="T6" fmla="*/ 65 w 65"/>
                  <a:gd name="T7" fmla="*/ 7 h 39"/>
                  <a:gd name="T8" fmla="*/ 61 w 65"/>
                  <a:gd name="T9" fmla="*/ 10 h 39"/>
                  <a:gd name="T10" fmla="*/ 61 w 65"/>
                  <a:gd name="T11" fmla="*/ 10 h 39"/>
                  <a:gd name="T12" fmla="*/ 57 w 65"/>
                  <a:gd name="T13" fmla="*/ 10 h 39"/>
                  <a:gd name="T14" fmla="*/ 57 w 65"/>
                  <a:gd name="T15" fmla="*/ 10 h 39"/>
                  <a:gd name="T16" fmla="*/ 57 w 65"/>
                  <a:gd name="T17" fmla="*/ 14 h 39"/>
                  <a:gd name="T18" fmla="*/ 61 w 65"/>
                  <a:gd name="T19" fmla="*/ 14 h 39"/>
                  <a:gd name="T20" fmla="*/ 61 w 65"/>
                  <a:gd name="T21" fmla="*/ 14 h 39"/>
                  <a:gd name="T22" fmla="*/ 61 w 65"/>
                  <a:gd name="T23" fmla="*/ 21 h 39"/>
                  <a:gd name="T24" fmla="*/ 57 w 65"/>
                  <a:gd name="T25" fmla="*/ 21 h 39"/>
                  <a:gd name="T26" fmla="*/ 57 w 65"/>
                  <a:gd name="T27" fmla="*/ 25 h 39"/>
                  <a:gd name="T28" fmla="*/ 50 w 65"/>
                  <a:gd name="T29" fmla="*/ 25 h 39"/>
                  <a:gd name="T30" fmla="*/ 43 w 65"/>
                  <a:gd name="T31" fmla="*/ 25 h 39"/>
                  <a:gd name="T32" fmla="*/ 40 w 65"/>
                  <a:gd name="T33" fmla="*/ 28 h 39"/>
                  <a:gd name="T34" fmla="*/ 40 w 65"/>
                  <a:gd name="T35" fmla="*/ 32 h 39"/>
                  <a:gd name="T36" fmla="*/ 40 w 65"/>
                  <a:gd name="T37" fmla="*/ 35 h 39"/>
                  <a:gd name="T38" fmla="*/ 36 w 65"/>
                  <a:gd name="T39" fmla="*/ 35 h 39"/>
                  <a:gd name="T40" fmla="*/ 36 w 65"/>
                  <a:gd name="T41" fmla="*/ 35 h 39"/>
                  <a:gd name="T42" fmla="*/ 32 w 65"/>
                  <a:gd name="T43" fmla="*/ 39 h 39"/>
                  <a:gd name="T44" fmla="*/ 32 w 65"/>
                  <a:gd name="T45" fmla="*/ 35 h 39"/>
                  <a:gd name="T46" fmla="*/ 32 w 65"/>
                  <a:gd name="T47" fmla="*/ 35 h 39"/>
                  <a:gd name="T48" fmla="*/ 32 w 65"/>
                  <a:gd name="T49" fmla="*/ 35 h 39"/>
                  <a:gd name="T50" fmla="*/ 29 w 65"/>
                  <a:gd name="T51" fmla="*/ 35 h 39"/>
                  <a:gd name="T52" fmla="*/ 29 w 65"/>
                  <a:gd name="T53" fmla="*/ 32 h 39"/>
                  <a:gd name="T54" fmla="*/ 25 w 65"/>
                  <a:gd name="T55" fmla="*/ 32 h 39"/>
                  <a:gd name="T56" fmla="*/ 29 w 65"/>
                  <a:gd name="T57" fmla="*/ 28 h 39"/>
                  <a:gd name="T58" fmla="*/ 25 w 65"/>
                  <a:gd name="T59" fmla="*/ 25 h 39"/>
                  <a:gd name="T60" fmla="*/ 29 w 65"/>
                  <a:gd name="T61" fmla="*/ 21 h 39"/>
                  <a:gd name="T62" fmla="*/ 29 w 65"/>
                  <a:gd name="T63" fmla="*/ 21 h 39"/>
                  <a:gd name="T64" fmla="*/ 36 w 65"/>
                  <a:gd name="T65" fmla="*/ 21 h 39"/>
                  <a:gd name="T66" fmla="*/ 36 w 65"/>
                  <a:gd name="T67" fmla="*/ 17 h 39"/>
                  <a:gd name="T68" fmla="*/ 29 w 65"/>
                  <a:gd name="T69" fmla="*/ 17 h 39"/>
                  <a:gd name="T70" fmla="*/ 25 w 65"/>
                  <a:gd name="T71" fmla="*/ 21 h 39"/>
                  <a:gd name="T72" fmla="*/ 22 w 65"/>
                  <a:gd name="T73" fmla="*/ 21 h 39"/>
                  <a:gd name="T74" fmla="*/ 18 w 65"/>
                  <a:gd name="T75" fmla="*/ 21 h 39"/>
                  <a:gd name="T76" fmla="*/ 14 w 65"/>
                  <a:gd name="T77" fmla="*/ 21 h 39"/>
                  <a:gd name="T78" fmla="*/ 14 w 65"/>
                  <a:gd name="T79" fmla="*/ 21 h 39"/>
                  <a:gd name="T80" fmla="*/ 14 w 65"/>
                  <a:gd name="T81" fmla="*/ 21 h 39"/>
                  <a:gd name="T82" fmla="*/ 11 w 65"/>
                  <a:gd name="T83" fmla="*/ 17 h 39"/>
                  <a:gd name="T84" fmla="*/ 7 w 65"/>
                  <a:gd name="T85" fmla="*/ 17 h 39"/>
                  <a:gd name="T86" fmla="*/ 7 w 65"/>
                  <a:gd name="T87" fmla="*/ 14 h 39"/>
                  <a:gd name="T88" fmla="*/ 0 w 65"/>
                  <a:gd name="T89" fmla="*/ 10 h 39"/>
                  <a:gd name="T90" fmla="*/ 0 w 65"/>
                  <a:gd name="T91" fmla="*/ 10 h 39"/>
                  <a:gd name="T92" fmla="*/ 0 w 65"/>
                  <a:gd name="T93" fmla="*/ 7 h 39"/>
                  <a:gd name="T94" fmla="*/ 0 w 65"/>
                  <a:gd name="T95" fmla="*/ 7 h 39"/>
                  <a:gd name="T96" fmla="*/ 0 w 65"/>
                  <a:gd name="T97" fmla="*/ 10 h 39"/>
                  <a:gd name="T98" fmla="*/ 4 w 65"/>
                  <a:gd name="T99" fmla="*/ 10 h 39"/>
                  <a:gd name="T100" fmla="*/ 7 w 65"/>
                  <a:gd name="T101" fmla="*/ 7 h 39"/>
                  <a:gd name="T102" fmla="*/ 11 w 65"/>
                  <a:gd name="T103" fmla="*/ 7 h 39"/>
                  <a:gd name="T104" fmla="*/ 22 w 65"/>
                  <a:gd name="T105" fmla="*/ 7 h 39"/>
                  <a:gd name="T106" fmla="*/ 25 w 65"/>
                  <a:gd name="T107" fmla="*/ 7 h 39"/>
                  <a:gd name="T108" fmla="*/ 29 w 65"/>
                  <a:gd name="T109" fmla="*/ 3 h 39"/>
                  <a:gd name="T110" fmla="*/ 32 w 65"/>
                  <a:gd name="T111" fmla="*/ 3 h 39"/>
                  <a:gd name="T112" fmla="*/ 43 w 65"/>
                  <a:gd name="T113" fmla="*/ 3 h 39"/>
                  <a:gd name="T114" fmla="*/ 43 w 65"/>
                  <a:gd name="T115" fmla="*/ 0 h 39"/>
                  <a:gd name="T116" fmla="*/ 61 w 65"/>
                  <a:gd name="T1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 h="39">
                    <a:moveTo>
                      <a:pt x="61" y="0"/>
                    </a:moveTo>
                    <a:lnTo>
                      <a:pt x="61" y="3"/>
                    </a:lnTo>
                    <a:lnTo>
                      <a:pt x="65" y="7"/>
                    </a:lnTo>
                    <a:lnTo>
                      <a:pt x="65" y="7"/>
                    </a:lnTo>
                    <a:lnTo>
                      <a:pt x="61" y="10"/>
                    </a:lnTo>
                    <a:lnTo>
                      <a:pt x="61" y="10"/>
                    </a:lnTo>
                    <a:lnTo>
                      <a:pt x="57" y="10"/>
                    </a:lnTo>
                    <a:lnTo>
                      <a:pt x="57" y="10"/>
                    </a:lnTo>
                    <a:lnTo>
                      <a:pt x="57" y="14"/>
                    </a:lnTo>
                    <a:lnTo>
                      <a:pt x="61" y="14"/>
                    </a:lnTo>
                    <a:lnTo>
                      <a:pt x="61" y="14"/>
                    </a:lnTo>
                    <a:lnTo>
                      <a:pt x="61" y="21"/>
                    </a:lnTo>
                    <a:lnTo>
                      <a:pt x="57" y="21"/>
                    </a:lnTo>
                    <a:lnTo>
                      <a:pt x="57" y="25"/>
                    </a:lnTo>
                    <a:lnTo>
                      <a:pt x="50" y="25"/>
                    </a:lnTo>
                    <a:lnTo>
                      <a:pt x="43" y="25"/>
                    </a:lnTo>
                    <a:lnTo>
                      <a:pt x="40" y="28"/>
                    </a:lnTo>
                    <a:lnTo>
                      <a:pt x="40" y="32"/>
                    </a:lnTo>
                    <a:lnTo>
                      <a:pt x="40" y="35"/>
                    </a:lnTo>
                    <a:lnTo>
                      <a:pt x="36" y="35"/>
                    </a:lnTo>
                    <a:lnTo>
                      <a:pt x="36" y="35"/>
                    </a:lnTo>
                    <a:lnTo>
                      <a:pt x="32" y="39"/>
                    </a:lnTo>
                    <a:lnTo>
                      <a:pt x="32" y="35"/>
                    </a:lnTo>
                    <a:lnTo>
                      <a:pt x="32" y="35"/>
                    </a:lnTo>
                    <a:lnTo>
                      <a:pt x="32" y="35"/>
                    </a:lnTo>
                    <a:lnTo>
                      <a:pt x="29" y="35"/>
                    </a:lnTo>
                    <a:lnTo>
                      <a:pt x="29" y="32"/>
                    </a:lnTo>
                    <a:lnTo>
                      <a:pt x="25" y="32"/>
                    </a:lnTo>
                    <a:lnTo>
                      <a:pt x="29" y="28"/>
                    </a:lnTo>
                    <a:lnTo>
                      <a:pt x="25" y="25"/>
                    </a:lnTo>
                    <a:lnTo>
                      <a:pt x="29" y="21"/>
                    </a:lnTo>
                    <a:lnTo>
                      <a:pt x="29" y="21"/>
                    </a:lnTo>
                    <a:lnTo>
                      <a:pt x="36" y="21"/>
                    </a:lnTo>
                    <a:lnTo>
                      <a:pt x="36" y="17"/>
                    </a:lnTo>
                    <a:lnTo>
                      <a:pt x="29" y="17"/>
                    </a:lnTo>
                    <a:lnTo>
                      <a:pt x="25" y="21"/>
                    </a:lnTo>
                    <a:lnTo>
                      <a:pt x="22" y="21"/>
                    </a:lnTo>
                    <a:lnTo>
                      <a:pt x="18" y="21"/>
                    </a:lnTo>
                    <a:lnTo>
                      <a:pt x="14" y="21"/>
                    </a:lnTo>
                    <a:lnTo>
                      <a:pt x="14" y="21"/>
                    </a:lnTo>
                    <a:lnTo>
                      <a:pt x="14" y="21"/>
                    </a:lnTo>
                    <a:lnTo>
                      <a:pt x="11" y="17"/>
                    </a:lnTo>
                    <a:lnTo>
                      <a:pt x="7" y="17"/>
                    </a:lnTo>
                    <a:lnTo>
                      <a:pt x="7" y="14"/>
                    </a:lnTo>
                    <a:lnTo>
                      <a:pt x="0" y="10"/>
                    </a:lnTo>
                    <a:lnTo>
                      <a:pt x="0" y="10"/>
                    </a:lnTo>
                    <a:lnTo>
                      <a:pt x="0" y="7"/>
                    </a:lnTo>
                    <a:lnTo>
                      <a:pt x="0" y="7"/>
                    </a:lnTo>
                    <a:lnTo>
                      <a:pt x="0" y="10"/>
                    </a:lnTo>
                    <a:lnTo>
                      <a:pt x="4" y="10"/>
                    </a:lnTo>
                    <a:lnTo>
                      <a:pt x="7" y="7"/>
                    </a:lnTo>
                    <a:lnTo>
                      <a:pt x="11" y="7"/>
                    </a:lnTo>
                    <a:lnTo>
                      <a:pt x="22" y="7"/>
                    </a:lnTo>
                    <a:lnTo>
                      <a:pt x="25" y="7"/>
                    </a:lnTo>
                    <a:lnTo>
                      <a:pt x="29" y="3"/>
                    </a:lnTo>
                    <a:lnTo>
                      <a:pt x="32" y="3"/>
                    </a:lnTo>
                    <a:lnTo>
                      <a:pt x="43" y="3"/>
                    </a:lnTo>
                    <a:lnTo>
                      <a:pt x="43" y="0"/>
                    </a:lnTo>
                    <a:lnTo>
                      <a:pt x="61"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37" name="Freeform 1163">
                <a:extLst>
                  <a:ext uri="{FF2B5EF4-FFF2-40B4-BE49-F238E27FC236}">
                    <a16:creationId xmlns:a16="http://schemas.microsoft.com/office/drawing/2014/main" id="{BC5FF402-D123-4E8D-96C7-40F44FF010C1}"/>
                  </a:ext>
                </a:extLst>
              </p:cNvPr>
              <p:cNvSpPr>
                <a:spLocks/>
              </p:cNvSpPr>
              <p:nvPr/>
            </p:nvSpPr>
            <p:spPr bwMode="auto">
              <a:xfrm>
                <a:off x="3382" y="2438"/>
                <a:ext cx="64" cy="18"/>
              </a:xfrm>
              <a:custGeom>
                <a:avLst/>
                <a:gdLst>
                  <a:gd name="T0" fmla="*/ 3 w 64"/>
                  <a:gd name="T1" fmla="*/ 18 h 18"/>
                  <a:gd name="T2" fmla="*/ 3 w 64"/>
                  <a:gd name="T3" fmla="*/ 14 h 18"/>
                  <a:gd name="T4" fmla="*/ 17 w 64"/>
                  <a:gd name="T5" fmla="*/ 14 h 18"/>
                  <a:gd name="T6" fmla="*/ 21 w 64"/>
                  <a:gd name="T7" fmla="*/ 14 h 18"/>
                  <a:gd name="T8" fmla="*/ 21 w 64"/>
                  <a:gd name="T9" fmla="*/ 11 h 18"/>
                  <a:gd name="T10" fmla="*/ 21 w 64"/>
                  <a:gd name="T11" fmla="*/ 11 h 18"/>
                  <a:gd name="T12" fmla="*/ 25 w 64"/>
                  <a:gd name="T13" fmla="*/ 11 h 18"/>
                  <a:gd name="T14" fmla="*/ 25 w 64"/>
                  <a:gd name="T15" fmla="*/ 11 h 18"/>
                  <a:gd name="T16" fmla="*/ 28 w 64"/>
                  <a:gd name="T17" fmla="*/ 11 h 18"/>
                  <a:gd name="T18" fmla="*/ 32 w 64"/>
                  <a:gd name="T19" fmla="*/ 7 h 18"/>
                  <a:gd name="T20" fmla="*/ 35 w 64"/>
                  <a:gd name="T21" fmla="*/ 7 h 18"/>
                  <a:gd name="T22" fmla="*/ 35 w 64"/>
                  <a:gd name="T23" fmla="*/ 4 h 18"/>
                  <a:gd name="T24" fmla="*/ 39 w 64"/>
                  <a:gd name="T25" fmla="*/ 7 h 18"/>
                  <a:gd name="T26" fmla="*/ 39 w 64"/>
                  <a:gd name="T27" fmla="*/ 7 h 18"/>
                  <a:gd name="T28" fmla="*/ 43 w 64"/>
                  <a:gd name="T29" fmla="*/ 7 h 18"/>
                  <a:gd name="T30" fmla="*/ 46 w 64"/>
                  <a:gd name="T31" fmla="*/ 11 h 18"/>
                  <a:gd name="T32" fmla="*/ 46 w 64"/>
                  <a:gd name="T33" fmla="*/ 11 h 18"/>
                  <a:gd name="T34" fmla="*/ 50 w 64"/>
                  <a:gd name="T35" fmla="*/ 11 h 18"/>
                  <a:gd name="T36" fmla="*/ 53 w 64"/>
                  <a:gd name="T37" fmla="*/ 11 h 18"/>
                  <a:gd name="T38" fmla="*/ 53 w 64"/>
                  <a:gd name="T39" fmla="*/ 11 h 18"/>
                  <a:gd name="T40" fmla="*/ 57 w 64"/>
                  <a:gd name="T41" fmla="*/ 11 h 18"/>
                  <a:gd name="T42" fmla="*/ 60 w 64"/>
                  <a:gd name="T43" fmla="*/ 11 h 18"/>
                  <a:gd name="T44" fmla="*/ 64 w 64"/>
                  <a:gd name="T45" fmla="*/ 7 h 18"/>
                  <a:gd name="T46" fmla="*/ 64 w 64"/>
                  <a:gd name="T47" fmla="*/ 7 h 18"/>
                  <a:gd name="T48" fmla="*/ 64 w 64"/>
                  <a:gd name="T49" fmla="*/ 7 h 18"/>
                  <a:gd name="T50" fmla="*/ 64 w 64"/>
                  <a:gd name="T51" fmla="*/ 4 h 18"/>
                  <a:gd name="T52" fmla="*/ 60 w 64"/>
                  <a:gd name="T53" fmla="*/ 7 h 18"/>
                  <a:gd name="T54" fmla="*/ 60 w 64"/>
                  <a:gd name="T55" fmla="*/ 4 h 18"/>
                  <a:gd name="T56" fmla="*/ 57 w 64"/>
                  <a:gd name="T57" fmla="*/ 4 h 18"/>
                  <a:gd name="T58" fmla="*/ 57 w 64"/>
                  <a:gd name="T59" fmla="*/ 4 h 18"/>
                  <a:gd name="T60" fmla="*/ 53 w 64"/>
                  <a:gd name="T61" fmla="*/ 7 h 18"/>
                  <a:gd name="T62" fmla="*/ 50 w 64"/>
                  <a:gd name="T63" fmla="*/ 7 h 18"/>
                  <a:gd name="T64" fmla="*/ 50 w 64"/>
                  <a:gd name="T65" fmla="*/ 7 h 18"/>
                  <a:gd name="T66" fmla="*/ 46 w 64"/>
                  <a:gd name="T67" fmla="*/ 4 h 18"/>
                  <a:gd name="T68" fmla="*/ 46 w 64"/>
                  <a:gd name="T69" fmla="*/ 4 h 18"/>
                  <a:gd name="T70" fmla="*/ 43 w 64"/>
                  <a:gd name="T71" fmla="*/ 4 h 18"/>
                  <a:gd name="T72" fmla="*/ 39 w 64"/>
                  <a:gd name="T73" fmla="*/ 0 h 18"/>
                  <a:gd name="T74" fmla="*/ 39 w 64"/>
                  <a:gd name="T75" fmla="*/ 0 h 18"/>
                  <a:gd name="T76" fmla="*/ 35 w 64"/>
                  <a:gd name="T77" fmla="*/ 0 h 18"/>
                  <a:gd name="T78" fmla="*/ 35 w 64"/>
                  <a:gd name="T79" fmla="*/ 0 h 18"/>
                  <a:gd name="T80" fmla="*/ 32 w 64"/>
                  <a:gd name="T81" fmla="*/ 0 h 18"/>
                  <a:gd name="T82" fmla="*/ 32 w 64"/>
                  <a:gd name="T83" fmla="*/ 0 h 18"/>
                  <a:gd name="T84" fmla="*/ 28 w 64"/>
                  <a:gd name="T85" fmla="*/ 4 h 18"/>
                  <a:gd name="T86" fmla="*/ 28 w 64"/>
                  <a:gd name="T87" fmla="*/ 4 h 18"/>
                  <a:gd name="T88" fmla="*/ 7 w 64"/>
                  <a:gd name="T89" fmla="*/ 4 h 18"/>
                  <a:gd name="T90" fmla="*/ 7 w 64"/>
                  <a:gd name="T91" fmla="*/ 4 h 18"/>
                  <a:gd name="T92" fmla="*/ 7 w 64"/>
                  <a:gd name="T93" fmla="*/ 7 h 18"/>
                  <a:gd name="T94" fmla="*/ 7 w 64"/>
                  <a:gd name="T95" fmla="*/ 7 h 18"/>
                  <a:gd name="T96" fmla="*/ 3 w 64"/>
                  <a:gd name="T97" fmla="*/ 7 h 18"/>
                  <a:gd name="T98" fmla="*/ 3 w 64"/>
                  <a:gd name="T99" fmla="*/ 7 h 18"/>
                  <a:gd name="T100" fmla="*/ 3 w 64"/>
                  <a:gd name="T101" fmla="*/ 11 h 18"/>
                  <a:gd name="T102" fmla="*/ 0 w 64"/>
                  <a:gd name="T103" fmla="*/ 11 h 18"/>
                  <a:gd name="T104" fmla="*/ 0 w 64"/>
                  <a:gd name="T105" fmla="*/ 11 h 18"/>
                  <a:gd name="T106" fmla="*/ 0 w 64"/>
                  <a:gd name="T107" fmla="*/ 14 h 18"/>
                  <a:gd name="T108" fmla="*/ 0 w 64"/>
                  <a:gd name="T109" fmla="*/ 18 h 18"/>
                  <a:gd name="T110" fmla="*/ 3 w 64"/>
                  <a:gd name="T11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18">
                    <a:moveTo>
                      <a:pt x="3" y="18"/>
                    </a:moveTo>
                    <a:lnTo>
                      <a:pt x="3" y="14"/>
                    </a:lnTo>
                    <a:lnTo>
                      <a:pt x="17" y="14"/>
                    </a:lnTo>
                    <a:lnTo>
                      <a:pt x="21" y="14"/>
                    </a:lnTo>
                    <a:lnTo>
                      <a:pt x="21" y="11"/>
                    </a:lnTo>
                    <a:lnTo>
                      <a:pt x="21" y="11"/>
                    </a:lnTo>
                    <a:lnTo>
                      <a:pt x="25" y="11"/>
                    </a:lnTo>
                    <a:lnTo>
                      <a:pt x="25" y="11"/>
                    </a:lnTo>
                    <a:lnTo>
                      <a:pt x="28" y="11"/>
                    </a:lnTo>
                    <a:lnTo>
                      <a:pt x="32" y="7"/>
                    </a:lnTo>
                    <a:lnTo>
                      <a:pt x="35" y="7"/>
                    </a:lnTo>
                    <a:lnTo>
                      <a:pt x="35" y="4"/>
                    </a:lnTo>
                    <a:lnTo>
                      <a:pt x="39" y="7"/>
                    </a:lnTo>
                    <a:lnTo>
                      <a:pt x="39" y="7"/>
                    </a:lnTo>
                    <a:lnTo>
                      <a:pt x="43" y="7"/>
                    </a:lnTo>
                    <a:lnTo>
                      <a:pt x="46" y="11"/>
                    </a:lnTo>
                    <a:lnTo>
                      <a:pt x="46" y="11"/>
                    </a:lnTo>
                    <a:lnTo>
                      <a:pt x="50" y="11"/>
                    </a:lnTo>
                    <a:lnTo>
                      <a:pt x="53" y="11"/>
                    </a:lnTo>
                    <a:lnTo>
                      <a:pt x="53" y="11"/>
                    </a:lnTo>
                    <a:lnTo>
                      <a:pt x="57" y="11"/>
                    </a:lnTo>
                    <a:lnTo>
                      <a:pt x="60" y="11"/>
                    </a:lnTo>
                    <a:lnTo>
                      <a:pt x="64" y="7"/>
                    </a:lnTo>
                    <a:lnTo>
                      <a:pt x="64" y="7"/>
                    </a:lnTo>
                    <a:lnTo>
                      <a:pt x="64" y="7"/>
                    </a:lnTo>
                    <a:lnTo>
                      <a:pt x="64" y="4"/>
                    </a:lnTo>
                    <a:lnTo>
                      <a:pt x="60" y="7"/>
                    </a:lnTo>
                    <a:lnTo>
                      <a:pt x="60" y="4"/>
                    </a:lnTo>
                    <a:lnTo>
                      <a:pt x="57" y="4"/>
                    </a:lnTo>
                    <a:lnTo>
                      <a:pt x="57" y="4"/>
                    </a:lnTo>
                    <a:lnTo>
                      <a:pt x="53" y="7"/>
                    </a:lnTo>
                    <a:lnTo>
                      <a:pt x="50" y="7"/>
                    </a:lnTo>
                    <a:lnTo>
                      <a:pt x="50" y="7"/>
                    </a:lnTo>
                    <a:lnTo>
                      <a:pt x="46" y="4"/>
                    </a:lnTo>
                    <a:lnTo>
                      <a:pt x="46" y="4"/>
                    </a:lnTo>
                    <a:lnTo>
                      <a:pt x="43" y="4"/>
                    </a:lnTo>
                    <a:lnTo>
                      <a:pt x="39" y="0"/>
                    </a:lnTo>
                    <a:lnTo>
                      <a:pt x="39" y="0"/>
                    </a:lnTo>
                    <a:lnTo>
                      <a:pt x="35" y="0"/>
                    </a:lnTo>
                    <a:lnTo>
                      <a:pt x="35" y="0"/>
                    </a:lnTo>
                    <a:lnTo>
                      <a:pt x="32" y="0"/>
                    </a:lnTo>
                    <a:lnTo>
                      <a:pt x="32" y="0"/>
                    </a:lnTo>
                    <a:lnTo>
                      <a:pt x="28" y="4"/>
                    </a:lnTo>
                    <a:lnTo>
                      <a:pt x="28" y="4"/>
                    </a:lnTo>
                    <a:lnTo>
                      <a:pt x="7" y="4"/>
                    </a:lnTo>
                    <a:lnTo>
                      <a:pt x="7" y="4"/>
                    </a:lnTo>
                    <a:lnTo>
                      <a:pt x="7" y="7"/>
                    </a:lnTo>
                    <a:lnTo>
                      <a:pt x="7" y="7"/>
                    </a:lnTo>
                    <a:lnTo>
                      <a:pt x="3" y="7"/>
                    </a:lnTo>
                    <a:lnTo>
                      <a:pt x="3" y="7"/>
                    </a:lnTo>
                    <a:lnTo>
                      <a:pt x="3" y="11"/>
                    </a:lnTo>
                    <a:lnTo>
                      <a:pt x="0" y="11"/>
                    </a:lnTo>
                    <a:lnTo>
                      <a:pt x="0" y="11"/>
                    </a:lnTo>
                    <a:lnTo>
                      <a:pt x="0" y="14"/>
                    </a:lnTo>
                    <a:lnTo>
                      <a:pt x="0" y="18"/>
                    </a:lnTo>
                    <a:lnTo>
                      <a:pt x="3" y="1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38" name="Freeform 1164">
                <a:extLst>
                  <a:ext uri="{FF2B5EF4-FFF2-40B4-BE49-F238E27FC236}">
                    <a16:creationId xmlns:a16="http://schemas.microsoft.com/office/drawing/2014/main" id="{1265BB28-CDFC-4A18-85AF-CD8A658F9BD9}"/>
                  </a:ext>
                </a:extLst>
              </p:cNvPr>
              <p:cNvSpPr>
                <a:spLocks/>
              </p:cNvSpPr>
              <p:nvPr/>
            </p:nvSpPr>
            <p:spPr bwMode="auto">
              <a:xfrm>
                <a:off x="3382" y="2438"/>
                <a:ext cx="64" cy="18"/>
              </a:xfrm>
              <a:custGeom>
                <a:avLst/>
                <a:gdLst>
                  <a:gd name="T0" fmla="*/ 3 w 64"/>
                  <a:gd name="T1" fmla="*/ 18 h 18"/>
                  <a:gd name="T2" fmla="*/ 3 w 64"/>
                  <a:gd name="T3" fmla="*/ 14 h 18"/>
                  <a:gd name="T4" fmla="*/ 17 w 64"/>
                  <a:gd name="T5" fmla="*/ 14 h 18"/>
                  <a:gd name="T6" fmla="*/ 21 w 64"/>
                  <a:gd name="T7" fmla="*/ 14 h 18"/>
                  <a:gd name="T8" fmla="*/ 21 w 64"/>
                  <a:gd name="T9" fmla="*/ 11 h 18"/>
                  <a:gd name="T10" fmla="*/ 21 w 64"/>
                  <a:gd name="T11" fmla="*/ 11 h 18"/>
                  <a:gd name="T12" fmla="*/ 25 w 64"/>
                  <a:gd name="T13" fmla="*/ 11 h 18"/>
                  <a:gd name="T14" fmla="*/ 25 w 64"/>
                  <a:gd name="T15" fmla="*/ 11 h 18"/>
                  <a:gd name="T16" fmla="*/ 28 w 64"/>
                  <a:gd name="T17" fmla="*/ 11 h 18"/>
                  <a:gd name="T18" fmla="*/ 32 w 64"/>
                  <a:gd name="T19" fmla="*/ 7 h 18"/>
                  <a:gd name="T20" fmla="*/ 35 w 64"/>
                  <a:gd name="T21" fmla="*/ 7 h 18"/>
                  <a:gd name="T22" fmla="*/ 35 w 64"/>
                  <a:gd name="T23" fmla="*/ 4 h 18"/>
                  <a:gd name="T24" fmla="*/ 39 w 64"/>
                  <a:gd name="T25" fmla="*/ 7 h 18"/>
                  <a:gd name="T26" fmla="*/ 39 w 64"/>
                  <a:gd name="T27" fmla="*/ 7 h 18"/>
                  <a:gd name="T28" fmla="*/ 43 w 64"/>
                  <a:gd name="T29" fmla="*/ 7 h 18"/>
                  <a:gd name="T30" fmla="*/ 46 w 64"/>
                  <a:gd name="T31" fmla="*/ 11 h 18"/>
                  <a:gd name="T32" fmla="*/ 46 w 64"/>
                  <a:gd name="T33" fmla="*/ 11 h 18"/>
                  <a:gd name="T34" fmla="*/ 50 w 64"/>
                  <a:gd name="T35" fmla="*/ 11 h 18"/>
                  <a:gd name="T36" fmla="*/ 53 w 64"/>
                  <a:gd name="T37" fmla="*/ 11 h 18"/>
                  <a:gd name="T38" fmla="*/ 53 w 64"/>
                  <a:gd name="T39" fmla="*/ 11 h 18"/>
                  <a:gd name="T40" fmla="*/ 57 w 64"/>
                  <a:gd name="T41" fmla="*/ 11 h 18"/>
                  <a:gd name="T42" fmla="*/ 60 w 64"/>
                  <a:gd name="T43" fmla="*/ 11 h 18"/>
                  <a:gd name="T44" fmla="*/ 64 w 64"/>
                  <a:gd name="T45" fmla="*/ 7 h 18"/>
                  <a:gd name="T46" fmla="*/ 64 w 64"/>
                  <a:gd name="T47" fmla="*/ 7 h 18"/>
                  <a:gd name="T48" fmla="*/ 64 w 64"/>
                  <a:gd name="T49" fmla="*/ 7 h 18"/>
                  <a:gd name="T50" fmla="*/ 64 w 64"/>
                  <a:gd name="T51" fmla="*/ 4 h 18"/>
                  <a:gd name="T52" fmla="*/ 60 w 64"/>
                  <a:gd name="T53" fmla="*/ 7 h 18"/>
                  <a:gd name="T54" fmla="*/ 60 w 64"/>
                  <a:gd name="T55" fmla="*/ 4 h 18"/>
                  <a:gd name="T56" fmla="*/ 57 w 64"/>
                  <a:gd name="T57" fmla="*/ 4 h 18"/>
                  <a:gd name="T58" fmla="*/ 57 w 64"/>
                  <a:gd name="T59" fmla="*/ 4 h 18"/>
                  <a:gd name="T60" fmla="*/ 53 w 64"/>
                  <a:gd name="T61" fmla="*/ 7 h 18"/>
                  <a:gd name="T62" fmla="*/ 50 w 64"/>
                  <a:gd name="T63" fmla="*/ 7 h 18"/>
                  <a:gd name="T64" fmla="*/ 50 w 64"/>
                  <a:gd name="T65" fmla="*/ 7 h 18"/>
                  <a:gd name="T66" fmla="*/ 46 w 64"/>
                  <a:gd name="T67" fmla="*/ 4 h 18"/>
                  <a:gd name="T68" fmla="*/ 46 w 64"/>
                  <a:gd name="T69" fmla="*/ 4 h 18"/>
                  <a:gd name="T70" fmla="*/ 43 w 64"/>
                  <a:gd name="T71" fmla="*/ 4 h 18"/>
                  <a:gd name="T72" fmla="*/ 39 w 64"/>
                  <a:gd name="T73" fmla="*/ 0 h 18"/>
                  <a:gd name="T74" fmla="*/ 39 w 64"/>
                  <a:gd name="T75" fmla="*/ 0 h 18"/>
                  <a:gd name="T76" fmla="*/ 35 w 64"/>
                  <a:gd name="T77" fmla="*/ 0 h 18"/>
                  <a:gd name="T78" fmla="*/ 35 w 64"/>
                  <a:gd name="T79" fmla="*/ 0 h 18"/>
                  <a:gd name="T80" fmla="*/ 32 w 64"/>
                  <a:gd name="T81" fmla="*/ 0 h 18"/>
                  <a:gd name="T82" fmla="*/ 32 w 64"/>
                  <a:gd name="T83" fmla="*/ 0 h 18"/>
                  <a:gd name="T84" fmla="*/ 28 w 64"/>
                  <a:gd name="T85" fmla="*/ 4 h 18"/>
                  <a:gd name="T86" fmla="*/ 28 w 64"/>
                  <a:gd name="T87" fmla="*/ 4 h 18"/>
                  <a:gd name="T88" fmla="*/ 7 w 64"/>
                  <a:gd name="T89" fmla="*/ 4 h 18"/>
                  <a:gd name="T90" fmla="*/ 7 w 64"/>
                  <a:gd name="T91" fmla="*/ 4 h 18"/>
                  <a:gd name="T92" fmla="*/ 7 w 64"/>
                  <a:gd name="T93" fmla="*/ 7 h 18"/>
                  <a:gd name="T94" fmla="*/ 7 w 64"/>
                  <a:gd name="T95" fmla="*/ 7 h 18"/>
                  <a:gd name="T96" fmla="*/ 3 w 64"/>
                  <a:gd name="T97" fmla="*/ 7 h 18"/>
                  <a:gd name="T98" fmla="*/ 3 w 64"/>
                  <a:gd name="T99" fmla="*/ 7 h 18"/>
                  <a:gd name="T100" fmla="*/ 3 w 64"/>
                  <a:gd name="T101" fmla="*/ 11 h 18"/>
                  <a:gd name="T102" fmla="*/ 0 w 64"/>
                  <a:gd name="T103" fmla="*/ 11 h 18"/>
                  <a:gd name="T104" fmla="*/ 0 w 64"/>
                  <a:gd name="T105" fmla="*/ 11 h 18"/>
                  <a:gd name="T106" fmla="*/ 0 w 64"/>
                  <a:gd name="T107" fmla="*/ 14 h 18"/>
                  <a:gd name="T108" fmla="*/ 0 w 64"/>
                  <a:gd name="T109" fmla="*/ 18 h 18"/>
                  <a:gd name="T110" fmla="*/ 3 w 64"/>
                  <a:gd name="T11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18">
                    <a:moveTo>
                      <a:pt x="3" y="18"/>
                    </a:moveTo>
                    <a:lnTo>
                      <a:pt x="3" y="14"/>
                    </a:lnTo>
                    <a:lnTo>
                      <a:pt x="17" y="14"/>
                    </a:lnTo>
                    <a:lnTo>
                      <a:pt x="21" y="14"/>
                    </a:lnTo>
                    <a:lnTo>
                      <a:pt x="21" y="11"/>
                    </a:lnTo>
                    <a:lnTo>
                      <a:pt x="21" y="11"/>
                    </a:lnTo>
                    <a:lnTo>
                      <a:pt x="25" y="11"/>
                    </a:lnTo>
                    <a:lnTo>
                      <a:pt x="25" y="11"/>
                    </a:lnTo>
                    <a:lnTo>
                      <a:pt x="28" y="11"/>
                    </a:lnTo>
                    <a:lnTo>
                      <a:pt x="32" y="7"/>
                    </a:lnTo>
                    <a:lnTo>
                      <a:pt x="35" y="7"/>
                    </a:lnTo>
                    <a:lnTo>
                      <a:pt x="35" y="4"/>
                    </a:lnTo>
                    <a:lnTo>
                      <a:pt x="39" y="7"/>
                    </a:lnTo>
                    <a:lnTo>
                      <a:pt x="39" y="7"/>
                    </a:lnTo>
                    <a:lnTo>
                      <a:pt x="43" y="7"/>
                    </a:lnTo>
                    <a:lnTo>
                      <a:pt x="46" y="11"/>
                    </a:lnTo>
                    <a:lnTo>
                      <a:pt x="46" y="11"/>
                    </a:lnTo>
                    <a:lnTo>
                      <a:pt x="50" y="11"/>
                    </a:lnTo>
                    <a:lnTo>
                      <a:pt x="53" y="11"/>
                    </a:lnTo>
                    <a:lnTo>
                      <a:pt x="53" y="11"/>
                    </a:lnTo>
                    <a:lnTo>
                      <a:pt x="57" y="11"/>
                    </a:lnTo>
                    <a:lnTo>
                      <a:pt x="60" y="11"/>
                    </a:lnTo>
                    <a:lnTo>
                      <a:pt x="64" y="7"/>
                    </a:lnTo>
                    <a:lnTo>
                      <a:pt x="64" y="7"/>
                    </a:lnTo>
                    <a:lnTo>
                      <a:pt x="64" y="7"/>
                    </a:lnTo>
                    <a:lnTo>
                      <a:pt x="64" y="4"/>
                    </a:lnTo>
                    <a:lnTo>
                      <a:pt x="60" y="7"/>
                    </a:lnTo>
                    <a:lnTo>
                      <a:pt x="60" y="4"/>
                    </a:lnTo>
                    <a:lnTo>
                      <a:pt x="57" y="4"/>
                    </a:lnTo>
                    <a:lnTo>
                      <a:pt x="57" y="4"/>
                    </a:lnTo>
                    <a:lnTo>
                      <a:pt x="53" y="7"/>
                    </a:lnTo>
                    <a:lnTo>
                      <a:pt x="50" y="7"/>
                    </a:lnTo>
                    <a:lnTo>
                      <a:pt x="50" y="7"/>
                    </a:lnTo>
                    <a:lnTo>
                      <a:pt x="46" y="4"/>
                    </a:lnTo>
                    <a:lnTo>
                      <a:pt x="46" y="4"/>
                    </a:lnTo>
                    <a:lnTo>
                      <a:pt x="43" y="4"/>
                    </a:lnTo>
                    <a:lnTo>
                      <a:pt x="39" y="0"/>
                    </a:lnTo>
                    <a:lnTo>
                      <a:pt x="39" y="0"/>
                    </a:lnTo>
                    <a:lnTo>
                      <a:pt x="35" y="0"/>
                    </a:lnTo>
                    <a:lnTo>
                      <a:pt x="35" y="0"/>
                    </a:lnTo>
                    <a:lnTo>
                      <a:pt x="32" y="0"/>
                    </a:lnTo>
                    <a:lnTo>
                      <a:pt x="32" y="0"/>
                    </a:lnTo>
                    <a:lnTo>
                      <a:pt x="28" y="4"/>
                    </a:lnTo>
                    <a:lnTo>
                      <a:pt x="28" y="4"/>
                    </a:lnTo>
                    <a:lnTo>
                      <a:pt x="7" y="4"/>
                    </a:lnTo>
                    <a:lnTo>
                      <a:pt x="7" y="4"/>
                    </a:lnTo>
                    <a:lnTo>
                      <a:pt x="7" y="7"/>
                    </a:lnTo>
                    <a:lnTo>
                      <a:pt x="7" y="7"/>
                    </a:lnTo>
                    <a:lnTo>
                      <a:pt x="3" y="7"/>
                    </a:lnTo>
                    <a:lnTo>
                      <a:pt x="3" y="7"/>
                    </a:lnTo>
                    <a:lnTo>
                      <a:pt x="3" y="11"/>
                    </a:lnTo>
                    <a:lnTo>
                      <a:pt x="0" y="11"/>
                    </a:lnTo>
                    <a:lnTo>
                      <a:pt x="0" y="11"/>
                    </a:lnTo>
                    <a:lnTo>
                      <a:pt x="0" y="14"/>
                    </a:lnTo>
                    <a:lnTo>
                      <a:pt x="0" y="18"/>
                    </a:lnTo>
                    <a:lnTo>
                      <a:pt x="3" y="1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39" name="Freeform 1165">
                <a:extLst>
                  <a:ext uri="{FF2B5EF4-FFF2-40B4-BE49-F238E27FC236}">
                    <a16:creationId xmlns:a16="http://schemas.microsoft.com/office/drawing/2014/main" id="{1EDC7593-FB5A-49DE-B423-2C1038B9B1D9}"/>
                  </a:ext>
                </a:extLst>
              </p:cNvPr>
              <p:cNvSpPr>
                <a:spLocks/>
              </p:cNvSpPr>
              <p:nvPr/>
            </p:nvSpPr>
            <p:spPr bwMode="auto">
              <a:xfrm>
                <a:off x="3905" y="2675"/>
                <a:ext cx="111" cy="129"/>
              </a:xfrm>
              <a:custGeom>
                <a:avLst/>
                <a:gdLst>
                  <a:gd name="T0" fmla="*/ 42 w 111"/>
                  <a:gd name="T1" fmla="*/ 125 h 129"/>
                  <a:gd name="T2" fmla="*/ 35 w 111"/>
                  <a:gd name="T3" fmla="*/ 115 h 129"/>
                  <a:gd name="T4" fmla="*/ 17 w 111"/>
                  <a:gd name="T5" fmla="*/ 100 h 129"/>
                  <a:gd name="T6" fmla="*/ 10 w 111"/>
                  <a:gd name="T7" fmla="*/ 89 h 129"/>
                  <a:gd name="T8" fmla="*/ 3 w 111"/>
                  <a:gd name="T9" fmla="*/ 79 h 129"/>
                  <a:gd name="T10" fmla="*/ 0 w 111"/>
                  <a:gd name="T11" fmla="*/ 68 h 129"/>
                  <a:gd name="T12" fmla="*/ 0 w 111"/>
                  <a:gd name="T13" fmla="*/ 64 h 129"/>
                  <a:gd name="T14" fmla="*/ 3 w 111"/>
                  <a:gd name="T15" fmla="*/ 57 h 129"/>
                  <a:gd name="T16" fmla="*/ 7 w 111"/>
                  <a:gd name="T17" fmla="*/ 54 h 129"/>
                  <a:gd name="T18" fmla="*/ 10 w 111"/>
                  <a:gd name="T19" fmla="*/ 43 h 129"/>
                  <a:gd name="T20" fmla="*/ 14 w 111"/>
                  <a:gd name="T21" fmla="*/ 46 h 129"/>
                  <a:gd name="T22" fmla="*/ 21 w 111"/>
                  <a:gd name="T23" fmla="*/ 46 h 129"/>
                  <a:gd name="T24" fmla="*/ 17 w 111"/>
                  <a:gd name="T25" fmla="*/ 43 h 129"/>
                  <a:gd name="T26" fmla="*/ 10 w 111"/>
                  <a:gd name="T27" fmla="*/ 39 h 129"/>
                  <a:gd name="T28" fmla="*/ 10 w 111"/>
                  <a:gd name="T29" fmla="*/ 36 h 129"/>
                  <a:gd name="T30" fmla="*/ 14 w 111"/>
                  <a:gd name="T31" fmla="*/ 32 h 129"/>
                  <a:gd name="T32" fmla="*/ 25 w 111"/>
                  <a:gd name="T33" fmla="*/ 25 h 129"/>
                  <a:gd name="T34" fmla="*/ 50 w 111"/>
                  <a:gd name="T35" fmla="*/ 25 h 129"/>
                  <a:gd name="T36" fmla="*/ 46 w 111"/>
                  <a:gd name="T37" fmla="*/ 7 h 129"/>
                  <a:gd name="T38" fmla="*/ 53 w 111"/>
                  <a:gd name="T39" fmla="*/ 0 h 129"/>
                  <a:gd name="T40" fmla="*/ 68 w 111"/>
                  <a:gd name="T41" fmla="*/ 0 h 129"/>
                  <a:gd name="T42" fmla="*/ 85 w 111"/>
                  <a:gd name="T43" fmla="*/ 3 h 129"/>
                  <a:gd name="T44" fmla="*/ 85 w 111"/>
                  <a:gd name="T45" fmla="*/ 7 h 129"/>
                  <a:gd name="T46" fmla="*/ 85 w 111"/>
                  <a:gd name="T47" fmla="*/ 21 h 129"/>
                  <a:gd name="T48" fmla="*/ 96 w 111"/>
                  <a:gd name="T49" fmla="*/ 14 h 129"/>
                  <a:gd name="T50" fmla="*/ 111 w 111"/>
                  <a:gd name="T51" fmla="*/ 21 h 129"/>
                  <a:gd name="T52" fmla="*/ 103 w 111"/>
                  <a:gd name="T53" fmla="*/ 43 h 129"/>
                  <a:gd name="T54" fmla="*/ 107 w 111"/>
                  <a:gd name="T55" fmla="*/ 54 h 129"/>
                  <a:gd name="T56" fmla="*/ 111 w 111"/>
                  <a:gd name="T57" fmla="*/ 72 h 129"/>
                  <a:gd name="T58" fmla="*/ 107 w 111"/>
                  <a:gd name="T59" fmla="*/ 89 h 129"/>
                  <a:gd name="T60" fmla="*/ 100 w 111"/>
                  <a:gd name="T61" fmla="*/ 97 h 129"/>
                  <a:gd name="T62" fmla="*/ 82 w 111"/>
                  <a:gd name="T63" fmla="*/ 93 h 129"/>
                  <a:gd name="T64" fmla="*/ 78 w 111"/>
                  <a:gd name="T65" fmla="*/ 86 h 129"/>
                  <a:gd name="T66" fmla="*/ 71 w 111"/>
                  <a:gd name="T67" fmla="*/ 93 h 129"/>
                  <a:gd name="T68" fmla="*/ 57 w 111"/>
                  <a:gd name="T69" fmla="*/ 100 h 129"/>
                  <a:gd name="T70" fmla="*/ 57 w 111"/>
                  <a:gd name="T71" fmla="*/ 107 h 129"/>
                  <a:gd name="T72" fmla="*/ 57 w 111"/>
                  <a:gd name="T73" fmla="*/ 118 h 129"/>
                  <a:gd name="T74" fmla="*/ 53 w 111"/>
                  <a:gd name="T75" fmla="*/ 118 h 129"/>
                  <a:gd name="T76" fmla="*/ 46 w 111"/>
                  <a:gd name="T77" fmla="*/ 12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 h="129">
                    <a:moveTo>
                      <a:pt x="46" y="129"/>
                    </a:moveTo>
                    <a:lnTo>
                      <a:pt x="42" y="125"/>
                    </a:lnTo>
                    <a:lnTo>
                      <a:pt x="39" y="122"/>
                    </a:lnTo>
                    <a:lnTo>
                      <a:pt x="35" y="115"/>
                    </a:lnTo>
                    <a:lnTo>
                      <a:pt x="21" y="104"/>
                    </a:lnTo>
                    <a:lnTo>
                      <a:pt x="17" y="100"/>
                    </a:lnTo>
                    <a:lnTo>
                      <a:pt x="14" y="93"/>
                    </a:lnTo>
                    <a:lnTo>
                      <a:pt x="10" y="89"/>
                    </a:lnTo>
                    <a:lnTo>
                      <a:pt x="7" y="86"/>
                    </a:lnTo>
                    <a:lnTo>
                      <a:pt x="3" y="79"/>
                    </a:lnTo>
                    <a:lnTo>
                      <a:pt x="3" y="75"/>
                    </a:lnTo>
                    <a:lnTo>
                      <a:pt x="0" y="68"/>
                    </a:lnTo>
                    <a:lnTo>
                      <a:pt x="0" y="64"/>
                    </a:lnTo>
                    <a:lnTo>
                      <a:pt x="0" y="64"/>
                    </a:lnTo>
                    <a:lnTo>
                      <a:pt x="3" y="61"/>
                    </a:lnTo>
                    <a:lnTo>
                      <a:pt x="3" y="57"/>
                    </a:lnTo>
                    <a:lnTo>
                      <a:pt x="7" y="57"/>
                    </a:lnTo>
                    <a:lnTo>
                      <a:pt x="7" y="54"/>
                    </a:lnTo>
                    <a:lnTo>
                      <a:pt x="10" y="43"/>
                    </a:lnTo>
                    <a:lnTo>
                      <a:pt x="10" y="43"/>
                    </a:lnTo>
                    <a:lnTo>
                      <a:pt x="10" y="46"/>
                    </a:lnTo>
                    <a:lnTo>
                      <a:pt x="14" y="46"/>
                    </a:lnTo>
                    <a:lnTo>
                      <a:pt x="21" y="46"/>
                    </a:lnTo>
                    <a:lnTo>
                      <a:pt x="21" y="46"/>
                    </a:lnTo>
                    <a:lnTo>
                      <a:pt x="21" y="43"/>
                    </a:lnTo>
                    <a:lnTo>
                      <a:pt x="17" y="43"/>
                    </a:lnTo>
                    <a:lnTo>
                      <a:pt x="14" y="43"/>
                    </a:lnTo>
                    <a:lnTo>
                      <a:pt x="10" y="39"/>
                    </a:lnTo>
                    <a:lnTo>
                      <a:pt x="10" y="36"/>
                    </a:lnTo>
                    <a:lnTo>
                      <a:pt x="10" y="36"/>
                    </a:lnTo>
                    <a:lnTo>
                      <a:pt x="14" y="36"/>
                    </a:lnTo>
                    <a:lnTo>
                      <a:pt x="14" y="32"/>
                    </a:lnTo>
                    <a:lnTo>
                      <a:pt x="14" y="29"/>
                    </a:lnTo>
                    <a:lnTo>
                      <a:pt x="25" y="25"/>
                    </a:lnTo>
                    <a:lnTo>
                      <a:pt x="50" y="25"/>
                    </a:lnTo>
                    <a:lnTo>
                      <a:pt x="50" y="25"/>
                    </a:lnTo>
                    <a:lnTo>
                      <a:pt x="46" y="18"/>
                    </a:lnTo>
                    <a:lnTo>
                      <a:pt x="46" y="7"/>
                    </a:lnTo>
                    <a:lnTo>
                      <a:pt x="50" y="3"/>
                    </a:lnTo>
                    <a:lnTo>
                      <a:pt x="53" y="0"/>
                    </a:lnTo>
                    <a:lnTo>
                      <a:pt x="60" y="3"/>
                    </a:lnTo>
                    <a:lnTo>
                      <a:pt x="68" y="0"/>
                    </a:lnTo>
                    <a:lnTo>
                      <a:pt x="75" y="3"/>
                    </a:lnTo>
                    <a:lnTo>
                      <a:pt x="85" y="3"/>
                    </a:lnTo>
                    <a:lnTo>
                      <a:pt x="89" y="3"/>
                    </a:lnTo>
                    <a:lnTo>
                      <a:pt x="85" y="7"/>
                    </a:lnTo>
                    <a:lnTo>
                      <a:pt x="85" y="14"/>
                    </a:lnTo>
                    <a:lnTo>
                      <a:pt x="85" y="21"/>
                    </a:lnTo>
                    <a:lnTo>
                      <a:pt x="89" y="25"/>
                    </a:lnTo>
                    <a:lnTo>
                      <a:pt x="96" y="14"/>
                    </a:lnTo>
                    <a:lnTo>
                      <a:pt x="107" y="18"/>
                    </a:lnTo>
                    <a:lnTo>
                      <a:pt x="111" y="21"/>
                    </a:lnTo>
                    <a:lnTo>
                      <a:pt x="111" y="32"/>
                    </a:lnTo>
                    <a:lnTo>
                      <a:pt x="103" y="43"/>
                    </a:lnTo>
                    <a:lnTo>
                      <a:pt x="103" y="50"/>
                    </a:lnTo>
                    <a:lnTo>
                      <a:pt x="107" y="54"/>
                    </a:lnTo>
                    <a:lnTo>
                      <a:pt x="111" y="64"/>
                    </a:lnTo>
                    <a:lnTo>
                      <a:pt x="111" y="72"/>
                    </a:lnTo>
                    <a:lnTo>
                      <a:pt x="107" y="75"/>
                    </a:lnTo>
                    <a:lnTo>
                      <a:pt x="107" y="89"/>
                    </a:lnTo>
                    <a:lnTo>
                      <a:pt x="107" y="97"/>
                    </a:lnTo>
                    <a:lnTo>
                      <a:pt x="100" y="97"/>
                    </a:lnTo>
                    <a:lnTo>
                      <a:pt x="93" y="93"/>
                    </a:lnTo>
                    <a:lnTo>
                      <a:pt x="82" y="93"/>
                    </a:lnTo>
                    <a:lnTo>
                      <a:pt x="78" y="89"/>
                    </a:lnTo>
                    <a:lnTo>
                      <a:pt x="78" y="86"/>
                    </a:lnTo>
                    <a:lnTo>
                      <a:pt x="75" y="89"/>
                    </a:lnTo>
                    <a:lnTo>
                      <a:pt x="71" y="93"/>
                    </a:lnTo>
                    <a:lnTo>
                      <a:pt x="60" y="97"/>
                    </a:lnTo>
                    <a:lnTo>
                      <a:pt x="57" y="100"/>
                    </a:lnTo>
                    <a:lnTo>
                      <a:pt x="57" y="104"/>
                    </a:lnTo>
                    <a:lnTo>
                      <a:pt x="57" y="107"/>
                    </a:lnTo>
                    <a:lnTo>
                      <a:pt x="57" y="111"/>
                    </a:lnTo>
                    <a:lnTo>
                      <a:pt x="57" y="118"/>
                    </a:lnTo>
                    <a:lnTo>
                      <a:pt x="57" y="118"/>
                    </a:lnTo>
                    <a:lnTo>
                      <a:pt x="53" y="118"/>
                    </a:lnTo>
                    <a:lnTo>
                      <a:pt x="50" y="122"/>
                    </a:lnTo>
                    <a:lnTo>
                      <a:pt x="46" y="122"/>
                    </a:lnTo>
                    <a:lnTo>
                      <a:pt x="46" y="12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40" name="Freeform 1166">
                <a:extLst>
                  <a:ext uri="{FF2B5EF4-FFF2-40B4-BE49-F238E27FC236}">
                    <a16:creationId xmlns:a16="http://schemas.microsoft.com/office/drawing/2014/main" id="{66A7132E-A1F3-459F-BE2A-735018C79BF7}"/>
                  </a:ext>
                </a:extLst>
              </p:cNvPr>
              <p:cNvSpPr>
                <a:spLocks/>
              </p:cNvSpPr>
              <p:nvPr/>
            </p:nvSpPr>
            <p:spPr bwMode="auto">
              <a:xfrm>
                <a:off x="3905" y="2675"/>
                <a:ext cx="111" cy="129"/>
              </a:xfrm>
              <a:custGeom>
                <a:avLst/>
                <a:gdLst>
                  <a:gd name="T0" fmla="*/ 42 w 111"/>
                  <a:gd name="T1" fmla="*/ 125 h 129"/>
                  <a:gd name="T2" fmla="*/ 35 w 111"/>
                  <a:gd name="T3" fmla="*/ 115 h 129"/>
                  <a:gd name="T4" fmla="*/ 17 w 111"/>
                  <a:gd name="T5" fmla="*/ 100 h 129"/>
                  <a:gd name="T6" fmla="*/ 10 w 111"/>
                  <a:gd name="T7" fmla="*/ 89 h 129"/>
                  <a:gd name="T8" fmla="*/ 3 w 111"/>
                  <a:gd name="T9" fmla="*/ 79 h 129"/>
                  <a:gd name="T10" fmla="*/ 0 w 111"/>
                  <a:gd name="T11" fmla="*/ 68 h 129"/>
                  <a:gd name="T12" fmla="*/ 0 w 111"/>
                  <a:gd name="T13" fmla="*/ 64 h 129"/>
                  <a:gd name="T14" fmla="*/ 3 w 111"/>
                  <a:gd name="T15" fmla="*/ 57 h 129"/>
                  <a:gd name="T16" fmla="*/ 7 w 111"/>
                  <a:gd name="T17" fmla="*/ 54 h 129"/>
                  <a:gd name="T18" fmla="*/ 10 w 111"/>
                  <a:gd name="T19" fmla="*/ 43 h 129"/>
                  <a:gd name="T20" fmla="*/ 14 w 111"/>
                  <a:gd name="T21" fmla="*/ 46 h 129"/>
                  <a:gd name="T22" fmla="*/ 21 w 111"/>
                  <a:gd name="T23" fmla="*/ 46 h 129"/>
                  <a:gd name="T24" fmla="*/ 17 w 111"/>
                  <a:gd name="T25" fmla="*/ 43 h 129"/>
                  <a:gd name="T26" fmla="*/ 10 w 111"/>
                  <a:gd name="T27" fmla="*/ 39 h 129"/>
                  <a:gd name="T28" fmla="*/ 10 w 111"/>
                  <a:gd name="T29" fmla="*/ 36 h 129"/>
                  <a:gd name="T30" fmla="*/ 14 w 111"/>
                  <a:gd name="T31" fmla="*/ 32 h 129"/>
                  <a:gd name="T32" fmla="*/ 25 w 111"/>
                  <a:gd name="T33" fmla="*/ 25 h 129"/>
                  <a:gd name="T34" fmla="*/ 50 w 111"/>
                  <a:gd name="T35" fmla="*/ 25 h 129"/>
                  <a:gd name="T36" fmla="*/ 46 w 111"/>
                  <a:gd name="T37" fmla="*/ 7 h 129"/>
                  <a:gd name="T38" fmla="*/ 53 w 111"/>
                  <a:gd name="T39" fmla="*/ 0 h 129"/>
                  <a:gd name="T40" fmla="*/ 68 w 111"/>
                  <a:gd name="T41" fmla="*/ 0 h 129"/>
                  <a:gd name="T42" fmla="*/ 85 w 111"/>
                  <a:gd name="T43" fmla="*/ 3 h 129"/>
                  <a:gd name="T44" fmla="*/ 85 w 111"/>
                  <a:gd name="T45" fmla="*/ 7 h 129"/>
                  <a:gd name="T46" fmla="*/ 85 w 111"/>
                  <a:gd name="T47" fmla="*/ 21 h 129"/>
                  <a:gd name="T48" fmla="*/ 96 w 111"/>
                  <a:gd name="T49" fmla="*/ 14 h 129"/>
                  <a:gd name="T50" fmla="*/ 111 w 111"/>
                  <a:gd name="T51" fmla="*/ 21 h 129"/>
                  <a:gd name="T52" fmla="*/ 103 w 111"/>
                  <a:gd name="T53" fmla="*/ 43 h 129"/>
                  <a:gd name="T54" fmla="*/ 107 w 111"/>
                  <a:gd name="T55" fmla="*/ 54 h 129"/>
                  <a:gd name="T56" fmla="*/ 111 w 111"/>
                  <a:gd name="T57" fmla="*/ 72 h 129"/>
                  <a:gd name="T58" fmla="*/ 107 w 111"/>
                  <a:gd name="T59" fmla="*/ 89 h 129"/>
                  <a:gd name="T60" fmla="*/ 100 w 111"/>
                  <a:gd name="T61" fmla="*/ 97 h 129"/>
                  <a:gd name="T62" fmla="*/ 82 w 111"/>
                  <a:gd name="T63" fmla="*/ 93 h 129"/>
                  <a:gd name="T64" fmla="*/ 78 w 111"/>
                  <a:gd name="T65" fmla="*/ 86 h 129"/>
                  <a:gd name="T66" fmla="*/ 71 w 111"/>
                  <a:gd name="T67" fmla="*/ 93 h 129"/>
                  <a:gd name="T68" fmla="*/ 57 w 111"/>
                  <a:gd name="T69" fmla="*/ 100 h 129"/>
                  <a:gd name="T70" fmla="*/ 57 w 111"/>
                  <a:gd name="T71" fmla="*/ 107 h 129"/>
                  <a:gd name="T72" fmla="*/ 57 w 111"/>
                  <a:gd name="T73" fmla="*/ 118 h 129"/>
                  <a:gd name="T74" fmla="*/ 53 w 111"/>
                  <a:gd name="T75" fmla="*/ 118 h 129"/>
                  <a:gd name="T76" fmla="*/ 46 w 111"/>
                  <a:gd name="T77" fmla="*/ 12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 h="129">
                    <a:moveTo>
                      <a:pt x="46" y="129"/>
                    </a:moveTo>
                    <a:lnTo>
                      <a:pt x="42" y="125"/>
                    </a:lnTo>
                    <a:lnTo>
                      <a:pt x="39" y="122"/>
                    </a:lnTo>
                    <a:lnTo>
                      <a:pt x="35" y="115"/>
                    </a:lnTo>
                    <a:lnTo>
                      <a:pt x="21" y="104"/>
                    </a:lnTo>
                    <a:lnTo>
                      <a:pt x="17" y="100"/>
                    </a:lnTo>
                    <a:lnTo>
                      <a:pt x="14" y="93"/>
                    </a:lnTo>
                    <a:lnTo>
                      <a:pt x="10" y="89"/>
                    </a:lnTo>
                    <a:lnTo>
                      <a:pt x="7" y="86"/>
                    </a:lnTo>
                    <a:lnTo>
                      <a:pt x="3" y="79"/>
                    </a:lnTo>
                    <a:lnTo>
                      <a:pt x="3" y="75"/>
                    </a:lnTo>
                    <a:lnTo>
                      <a:pt x="0" y="68"/>
                    </a:lnTo>
                    <a:lnTo>
                      <a:pt x="0" y="64"/>
                    </a:lnTo>
                    <a:lnTo>
                      <a:pt x="0" y="64"/>
                    </a:lnTo>
                    <a:lnTo>
                      <a:pt x="3" y="61"/>
                    </a:lnTo>
                    <a:lnTo>
                      <a:pt x="3" y="57"/>
                    </a:lnTo>
                    <a:lnTo>
                      <a:pt x="7" y="57"/>
                    </a:lnTo>
                    <a:lnTo>
                      <a:pt x="7" y="54"/>
                    </a:lnTo>
                    <a:lnTo>
                      <a:pt x="10" y="43"/>
                    </a:lnTo>
                    <a:lnTo>
                      <a:pt x="10" y="43"/>
                    </a:lnTo>
                    <a:lnTo>
                      <a:pt x="10" y="46"/>
                    </a:lnTo>
                    <a:lnTo>
                      <a:pt x="14" y="46"/>
                    </a:lnTo>
                    <a:lnTo>
                      <a:pt x="21" y="46"/>
                    </a:lnTo>
                    <a:lnTo>
                      <a:pt x="21" y="46"/>
                    </a:lnTo>
                    <a:lnTo>
                      <a:pt x="21" y="43"/>
                    </a:lnTo>
                    <a:lnTo>
                      <a:pt x="17" y="43"/>
                    </a:lnTo>
                    <a:lnTo>
                      <a:pt x="14" y="43"/>
                    </a:lnTo>
                    <a:lnTo>
                      <a:pt x="10" y="39"/>
                    </a:lnTo>
                    <a:lnTo>
                      <a:pt x="10" y="36"/>
                    </a:lnTo>
                    <a:lnTo>
                      <a:pt x="10" y="36"/>
                    </a:lnTo>
                    <a:lnTo>
                      <a:pt x="14" y="36"/>
                    </a:lnTo>
                    <a:lnTo>
                      <a:pt x="14" y="32"/>
                    </a:lnTo>
                    <a:lnTo>
                      <a:pt x="14" y="29"/>
                    </a:lnTo>
                    <a:lnTo>
                      <a:pt x="25" y="25"/>
                    </a:lnTo>
                    <a:lnTo>
                      <a:pt x="50" y="25"/>
                    </a:lnTo>
                    <a:lnTo>
                      <a:pt x="50" y="25"/>
                    </a:lnTo>
                    <a:lnTo>
                      <a:pt x="46" y="18"/>
                    </a:lnTo>
                    <a:lnTo>
                      <a:pt x="46" y="7"/>
                    </a:lnTo>
                    <a:lnTo>
                      <a:pt x="50" y="3"/>
                    </a:lnTo>
                    <a:lnTo>
                      <a:pt x="53" y="0"/>
                    </a:lnTo>
                    <a:lnTo>
                      <a:pt x="60" y="3"/>
                    </a:lnTo>
                    <a:lnTo>
                      <a:pt x="68" y="0"/>
                    </a:lnTo>
                    <a:lnTo>
                      <a:pt x="75" y="3"/>
                    </a:lnTo>
                    <a:lnTo>
                      <a:pt x="85" y="3"/>
                    </a:lnTo>
                    <a:lnTo>
                      <a:pt x="89" y="3"/>
                    </a:lnTo>
                    <a:lnTo>
                      <a:pt x="85" y="7"/>
                    </a:lnTo>
                    <a:lnTo>
                      <a:pt x="85" y="14"/>
                    </a:lnTo>
                    <a:lnTo>
                      <a:pt x="85" y="21"/>
                    </a:lnTo>
                    <a:lnTo>
                      <a:pt x="89" y="25"/>
                    </a:lnTo>
                    <a:lnTo>
                      <a:pt x="96" y="14"/>
                    </a:lnTo>
                    <a:lnTo>
                      <a:pt x="107" y="18"/>
                    </a:lnTo>
                    <a:lnTo>
                      <a:pt x="111" y="21"/>
                    </a:lnTo>
                    <a:lnTo>
                      <a:pt x="111" y="32"/>
                    </a:lnTo>
                    <a:lnTo>
                      <a:pt x="103" y="43"/>
                    </a:lnTo>
                    <a:lnTo>
                      <a:pt x="103" y="50"/>
                    </a:lnTo>
                    <a:lnTo>
                      <a:pt x="107" y="54"/>
                    </a:lnTo>
                    <a:lnTo>
                      <a:pt x="111" y="64"/>
                    </a:lnTo>
                    <a:lnTo>
                      <a:pt x="111" y="72"/>
                    </a:lnTo>
                    <a:lnTo>
                      <a:pt x="107" y="75"/>
                    </a:lnTo>
                    <a:lnTo>
                      <a:pt x="107" y="89"/>
                    </a:lnTo>
                    <a:lnTo>
                      <a:pt x="107" y="97"/>
                    </a:lnTo>
                    <a:lnTo>
                      <a:pt x="100" y="97"/>
                    </a:lnTo>
                    <a:lnTo>
                      <a:pt x="93" y="93"/>
                    </a:lnTo>
                    <a:lnTo>
                      <a:pt x="82" y="93"/>
                    </a:lnTo>
                    <a:lnTo>
                      <a:pt x="78" y="89"/>
                    </a:lnTo>
                    <a:lnTo>
                      <a:pt x="78" y="86"/>
                    </a:lnTo>
                    <a:lnTo>
                      <a:pt x="75" y="89"/>
                    </a:lnTo>
                    <a:lnTo>
                      <a:pt x="71" y="93"/>
                    </a:lnTo>
                    <a:lnTo>
                      <a:pt x="60" y="97"/>
                    </a:lnTo>
                    <a:lnTo>
                      <a:pt x="57" y="100"/>
                    </a:lnTo>
                    <a:lnTo>
                      <a:pt x="57" y="104"/>
                    </a:lnTo>
                    <a:lnTo>
                      <a:pt x="57" y="107"/>
                    </a:lnTo>
                    <a:lnTo>
                      <a:pt x="57" y="111"/>
                    </a:lnTo>
                    <a:lnTo>
                      <a:pt x="57" y="118"/>
                    </a:lnTo>
                    <a:lnTo>
                      <a:pt x="57" y="118"/>
                    </a:lnTo>
                    <a:lnTo>
                      <a:pt x="53" y="118"/>
                    </a:lnTo>
                    <a:lnTo>
                      <a:pt x="50" y="122"/>
                    </a:lnTo>
                    <a:lnTo>
                      <a:pt x="46" y="122"/>
                    </a:lnTo>
                    <a:lnTo>
                      <a:pt x="46" y="129"/>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41" name="Freeform 1167">
                <a:extLst>
                  <a:ext uri="{FF2B5EF4-FFF2-40B4-BE49-F238E27FC236}">
                    <a16:creationId xmlns:a16="http://schemas.microsoft.com/office/drawing/2014/main" id="{7E86BB7E-EE72-40DA-B644-52B8AE5EAAB1}"/>
                  </a:ext>
                </a:extLst>
              </p:cNvPr>
              <p:cNvSpPr>
                <a:spLocks/>
              </p:cNvSpPr>
              <p:nvPr/>
            </p:nvSpPr>
            <p:spPr bwMode="auto">
              <a:xfrm>
                <a:off x="4467" y="2348"/>
                <a:ext cx="136" cy="122"/>
              </a:xfrm>
              <a:custGeom>
                <a:avLst/>
                <a:gdLst>
                  <a:gd name="T0" fmla="*/ 39 w 136"/>
                  <a:gd name="T1" fmla="*/ 11 h 122"/>
                  <a:gd name="T2" fmla="*/ 21 w 136"/>
                  <a:gd name="T3" fmla="*/ 18 h 122"/>
                  <a:gd name="T4" fmla="*/ 14 w 136"/>
                  <a:gd name="T5" fmla="*/ 22 h 122"/>
                  <a:gd name="T6" fmla="*/ 11 w 136"/>
                  <a:gd name="T7" fmla="*/ 36 h 122"/>
                  <a:gd name="T8" fmla="*/ 3 w 136"/>
                  <a:gd name="T9" fmla="*/ 61 h 122"/>
                  <a:gd name="T10" fmla="*/ 3 w 136"/>
                  <a:gd name="T11" fmla="*/ 83 h 122"/>
                  <a:gd name="T12" fmla="*/ 11 w 136"/>
                  <a:gd name="T13" fmla="*/ 83 h 122"/>
                  <a:gd name="T14" fmla="*/ 11 w 136"/>
                  <a:gd name="T15" fmla="*/ 79 h 122"/>
                  <a:gd name="T16" fmla="*/ 18 w 136"/>
                  <a:gd name="T17" fmla="*/ 79 h 122"/>
                  <a:gd name="T18" fmla="*/ 29 w 136"/>
                  <a:gd name="T19" fmla="*/ 69 h 122"/>
                  <a:gd name="T20" fmla="*/ 36 w 136"/>
                  <a:gd name="T21" fmla="*/ 72 h 122"/>
                  <a:gd name="T22" fmla="*/ 39 w 136"/>
                  <a:gd name="T23" fmla="*/ 79 h 122"/>
                  <a:gd name="T24" fmla="*/ 50 w 136"/>
                  <a:gd name="T25" fmla="*/ 79 h 122"/>
                  <a:gd name="T26" fmla="*/ 54 w 136"/>
                  <a:gd name="T27" fmla="*/ 76 h 122"/>
                  <a:gd name="T28" fmla="*/ 57 w 136"/>
                  <a:gd name="T29" fmla="*/ 79 h 122"/>
                  <a:gd name="T30" fmla="*/ 61 w 136"/>
                  <a:gd name="T31" fmla="*/ 76 h 122"/>
                  <a:gd name="T32" fmla="*/ 68 w 136"/>
                  <a:gd name="T33" fmla="*/ 79 h 122"/>
                  <a:gd name="T34" fmla="*/ 72 w 136"/>
                  <a:gd name="T35" fmla="*/ 79 h 122"/>
                  <a:gd name="T36" fmla="*/ 86 w 136"/>
                  <a:gd name="T37" fmla="*/ 83 h 122"/>
                  <a:gd name="T38" fmla="*/ 93 w 136"/>
                  <a:gd name="T39" fmla="*/ 94 h 122"/>
                  <a:gd name="T40" fmla="*/ 107 w 136"/>
                  <a:gd name="T41" fmla="*/ 104 h 122"/>
                  <a:gd name="T42" fmla="*/ 111 w 136"/>
                  <a:gd name="T43" fmla="*/ 112 h 122"/>
                  <a:gd name="T44" fmla="*/ 118 w 136"/>
                  <a:gd name="T45" fmla="*/ 119 h 122"/>
                  <a:gd name="T46" fmla="*/ 129 w 136"/>
                  <a:gd name="T47" fmla="*/ 115 h 122"/>
                  <a:gd name="T48" fmla="*/ 132 w 136"/>
                  <a:gd name="T49" fmla="*/ 112 h 122"/>
                  <a:gd name="T50" fmla="*/ 129 w 136"/>
                  <a:gd name="T51" fmla="*/ 108 h 122"/>
                  <a:gd name="T52" fmla="*/ 122 w 136"/>
                  <a:gd name="T53" fmla="*/ 104 h 122"/>
                  <a:gd name="T54" fmla="*/ 118 w 136"/>
                  <a:gd name="T55" fmla="*/ 97 h 122"/>
                  <a:gd name="T56" fmla="*/ 115 w 136"/>
                  <a:gd name="T57" fmla="*/ 94 h 122"/>
                  <a:gd name="T58" fmla="*/ 111 w 136"/>
                  <a:gd name="T59" fmla="*/ 90 h 122"/>
                  <a:gd name="T60" fmla="*/ 107 w 136"/>
                  <a:gd name="T61" fmla="*/ 90 h 122"/>
                  <a:gd name="T62" fmla="*/ 100 w 136"/>
                  <a:gd name="T63" fmla="*/ 76 h 122"/>
                  <a:gd name="T64" fmla="*/ 89 w 136"/>
                  <a:gd name="T65" fmla="*/ 72 h 122"/>
                  <a:gd name="T66" fmla="*/ 86 w 136"/>
                  <a:gd name="T67" fmla="*/ 69 h 122"/>
                  <a:gd name="T68" fmla="*/ 82 w 136"/>
                  <a:gd name="T69" fmla="*/ 69 h 122"/>
                  <a:gd name="T70" fmla="*/ 79 w 136"/>
                  <a:gd name="T71" fmla="*/ 69 h 122"/>
                  <a:gd name="T72" fmla="*/ 75 w 136"/>
                  <a:gd name="T73" fmla="*/ 61 h 122"/>
                  <a:gd name="T74" fmla="*/ 72 w 136"/>
                  <a:gd name="T75" fmla="*/ 58 h 122"/>
                  <a:gd name="T76" fmla="*/ 68 w 136"/>
                  <a:gd name="T77" fmla="*/ 58 h 122"/>
                  <a:gd name="T78" fmla="*/ 68 w 136"/>
                  <a:gd name="T79" fmla="*/ 65 h 122"/>
                  <a:gd name="T80" fmla="*/ 68 w 136"/>
                  <a:gd name="T81" fmla="*/ 61 h 122"/>
                  <a:gd name="T82" fmla="*/ 64 w 136"/>
                  <a:gd name="T83" fmla="*/ 54 h 122"/>
                  <a:gd name="T84" fmla="*/ 61 w 136"/>
                  <a:gd name="T85" fmla="*/ 54 h 122"/>
                  <a:gd name="T86" fmla="*/ 61 w 136"/>
                  <a:gd name="T87" fmla="*/ 51 h 122"/>
                  <a:gd name="T88" fmla="*/ 54 w 136"/>
                  <a:gd name="T89" fmla="*/ 40 h 122"/>
                  <a:gd name="T90" fmla="*/ 54 w 136"/>
                  <a:gd name="T91" fmla="*/ 25 h 122"/>
                  <a:gd name="T92" fmla="*/ 50 w 136"/>
                  <a:gd name="T93" fmla="*/ 15 h 122"/>
                  <a:gd name="T94" fmla="*/ 46 w 136"/>
                  <a:gd name="T95" fmla="*/ 8 h 122"/>
                  <a:gd name="T96" fmla="*/ 43 w 136"/>
                  <a:gd name="T97"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 h="122">
                    <a:moveTo>
                      <a:pt x="43" y="0"/>
                    </a:moveTo>
                    <a:lnTo>
                      <a:pt x="39" y="4"/>
                    </a:lnTo>
                    <a:lnTo>
                      <a:pt x="39" y="11"/>
                    </a:lnTo>
                    <a:lnTo>
                      <a:pt x="32" y="15"/>
                    </a:lnTo>
                    <a:lnTo>
                      <a:pt x="29" y="15"/>
                    </a:lnTo>
                    <a:lnTo>
                      <a:pt x="21" y="18"/>
                    </a:lnTo>
                    <a:lnTo>
                      <a:pt x="21" y="18"/>
                    </a:lnTo>
                    <a:lnTo>
                      <a:pt x="18" y="22"/>
                    </a:lnTo>
                    <a:lnTo>
                      <a:pt x="14" y="22"/>
                    </a:lnTo>
                    <a:lnTo>
                      <a:pt x="11" y="25"/>
                    </a:lnTo>
                    <a:lnTo>
                      <a:pt x="11" y="33"/>
                    </a:lnTo>
                    <a:lnTo>
                      <a:pt x="11" y="36"/>
                    </a:lnTo>
                    <a:lnTo>
                      <a:pt x="7" y="43"/>
                    </a:lnTo>
                    <a:lnTo>
                      <a:pt x="3" y="58"/>
                    </a:lnTo>
                    <a:lnTo>
                      <a:pt x="3" y="61"/>
                    </a:lnTo>
                    <a:lnTo>
                      <a:pt x="0" y="69"/>
                    </a:lnTo>
                    <a:lnTo>
                      <a:pt x="0" y="76"/>
                    </a:lnTo>
                    <a:lnTo>
                      <a:pt x="3" y="83"/>
                    </a:lnTo>
                    <a:lnTo>
                      <a:pt x="3" y="83"/>
                    </a:lnTo>
                    <a:lnTo>
                      <a:pt x="7" y="83"/>
                    </a:lnTo>
                    <a:lnTo>
                      <a:pt x="11" y="83"/>
                    </a:lnTo>
                    <a:lnTo>
                      <a:pt x="11" y="83"/>
                    </a:lnTo>
                    <a:lnTo>
                      <a:pt x="11" y="83"/>
                    </a:lnTo>
                    <a:lnTo>
                      <a:pt x="11" y="79"/>
                    </a:lnTo>
                    <a:lnTo>
                      <a:pt x="14" y="79"/>
                    </a:lnTo>
                    <a:lnTo>
                      <a:pt x="18" y="79"/>
                    </a:lnTo>
                    <a:lnTo>
                      <a:pt x="18" y="79"/>
                    </a:lnTo>
                    <a:lnTo>
                      <a:pt x="18" y="83"/>
                    </a:lnTo>
                    <a:lnTo>
                      <a:pt x="21" y="86"/>
                    </a:lnTo>
                    <a:lnTo>
                      <a:pt x="29" y="69"/>
                    </a:lnTo>
                    <a:lnTo>
                      <a:pt x="29" y="72"/>
                    </a:lnTo>
                    <a:lnTo>
                      <a:pt x="32" y="72"/>
                    </a:lnTo>
                    <a:lnTo>
                      <a:pt x="36" y="72"/>
                    </a:lnTo>
                    <a:lnTo>
                      <a:pt x="36" y="76"/>
                    </a:lnTo>
                    <a:lnTo>
                      <a:pt x="36" y="76"/>
                    </a:lnTo>
                    <a:lnTo>
                      <a:pt x="39" y="79"/>
                    </a:lnTo>
                    <a:lnTo>
                      <a:pt x="43" y="79"/>
                    </a:lnTo>
                    <a:lnTo>
                      <a:pt x="43" y="79"/>
                    </a:lnTo>
                    <a:lnTo>
                      <a:pt x="50" y="79"/>
                    </a:lnTo>
                    <a:lnTo>
                      <a:pt x="50" y="76"/>
                    </a:lnTo>
                    <a:lnTo>
                      <a:pt x="50" y="76"/>
                    </a:lnTo>
                    <a:lnTo>
                      <a:pt x="54" y="76"/>
                    </a:lnTo>
                    <a:lnTo>
                      <a:pt x="54" y="76"/>
                    </a:lnTo>
                    <a:lnTo>
                      <a:pt x="57" y="79"/>
                    </a:lnTo>
                    <a:lnTo>
                      <a:pt x="57" y="79"/>
                    </a:lnTo>
                    <a:lnTo>
                      <a:pt x="57" y="79"/>
                    </a:lnTo>
                    <a:lnTo>
                      <a:pt x="61" y="79"/>
                    </a:lnTo>
                    <a:lnTo>
                      <a:pt x="61" y="76"/>
                    </a:lnTo>
                    <a:lnTo>
                      <a:pt x="64" y="76"/>
                    </a:lnTo>
                    <a:lnTo>
                      <a:pt x="64" y="79"/>
                    </a:lnTo>
                    <a:lnTo>
                      <a:pt x="68" y="79"/>
                    </a:lnTo>
                    <a:lnTo>
                      <a:pt x="68" y="79"/>
                    </a:lnTo>
                    <a:lnTo>
                      <a:pt x="72" y="79"/>
                    </a:lnTo>
                    <a:lnTo>
                      <a:pt x="72" y="79"/>
                    </a:lnTo>
                    <a:lnTo>
                      <a:pt x="75" y="79"/>
                    </a:lnTo>
                    <a:lnTo>
                      <a:pt x="79" y="83"/>
                    </a:lnTo>
                    <a:lnTo>
                      <a:pt x="86" y="83"/>
                    </a:lnTo>
                    <a:lnTo>
                      <a:pt x="86" y="83"/>
                    </a:lnTo>
                    <a:lnTo>
                      <a:pt x="93" y="90"/>
                    </a:lnTo>
                    <a:lnTo>
                      <a:pt x="93" y="94"/>
                    </a:lnTo>
                    <a:lnTo>
                      <a:pt x="97" y="97"/>
                    </a:lnTo>
                    <a:lnTo>
                      <a:pt x="104" y="101"/>
                    </a:lnTo>
                    <a:lnTo>
                      <a:pt x="107" y="104"/>
                    </a:lnTo>
                    <a:lnTo>
                      <a:pt x="107" y="108"/>
                    </a:lnTo>
                    <a:lnTo>
                      <a:pt x="111" y="112"/>
                    </a:lnTo>
                    <a:lnTo>
                      <a:pt x="111" y="112"/>
                    </a:lnTo>
                    <a:lnTo>
                      <a:pt x="115" y="115"/>
                    </a:lnTo>
                    <a:lnTo>
                      <a:pt x="118" y="115"/>
                    </a:lnTo>
                    <a:lnTo>
                      <a:pt x="118" y="119"/>
                    </a:lnTo>
                    <a:lnTo>
                      <a:pt x="122" y="122"/>
                    </a:lnTo>
                    <a:lnTo>
                      <a:pt x="122" y="119"/>
                    </a:lnTo>
                    <a:lnTo>
                      <a:pt x="129" y="115"/>
                    </a:lnTo>
                    <a:lnTo>
                      <a:pt x="136" y="112"/>
                    </a:lnTo>
                    <a:lnTo>
                      <a:pt x="132" y="112"/>
                    </a:lnTo>
                    <a:lnTo>
                      <a:pt x="132" y="112"/>
                    </a:lnTo>
                    <a:lnTo>
                      <a:pt x="129" y="112"/>
                    </a:lnTo>
                    <a:lnTo>
                      <a:pt x="129" y="108"/>
                    </a:lnTo>
                    <a:lnTo>
                      <a:pt x="129" y="108"/>
                    </a:lnTo>
                    <a:lnTo>
                      <a:pt x="129" y="104"/>
                    </a:lnTo>
                    <a:lnTo>
                      <a:pt x="125" y="104"/>
                    </a:lnTo>
                    <a:lnTo>
                      <a:pt x="122" y="104"/>
                    </a:lnTo>
                    <a:lnTo>
                      <a:pt x="122" y="104"/>
                    </a:lnTo>
                    <a:lnTo>
                      <a:pt x="122" y="101"/>
                    </a:lnTo>
                    <a:lnTo>
                      <a:pt x="118" y="97"/>
                    </a:lnTo>
                    <a:lnTo>
                      <a:pt x="118" y="97"/>
                    </a:lnTo>
                    <a:lnTo>
                      <a:pt x="118" y="97"/>
                    </a:lnTo>
                    <a:lnTo>
                      <a:pt x="115" y="94"/>
                    </a:lnTo>
                    <a:lnTo>
                      <a:pt x="115" y="90"/>
                    </a:lnTo>
                    <a:lnTo>
                      <a:pt x="111" y="90"/>
                    </a:lnTo>
                    <a:lnTo>
                      <a:pt x="111" y="90"/>
                    </a:lnTo>
                    <a:lnTo>
                      <a:pt x="111" y="90"/>
                    </a:lnTo>
                    <a:lnTo>
                      <a:pt x="107" y="90"/>
                    </a:lnTo>
                    <a:lnTo>
                      <a:pt x="107" y="90"/>
                    </a:lnTo>
                    <a:lnTo>
                      <a:pt x="107" y="86"/>
                    </a:lnTo>
                    <a:lnTo>
                      <a:pt x="104" y="83"/>
                    </a:lnTo>
                    <a:lnTo>
                      <a:pt x="100" y="76"/>
                    </a:lnTo>
                    <a:lnTo>
                      <a:pt x="97" y="76"/>
                    </a:lnTo>
                    <a:lnTo>
                      <a:pt x="93" y="76"/>
                    </a:lnTo>
                    <a:lnTo>
                      <a:pt x="89" y="72"/>
                    </a:lnTo>
                    <a:lnTo>
                      <a:pt x="89" y="72"/>
                    </a:lnTo>
                    <a:lnTo>
                      <a:pt x="86" y="72"/>
                    </a:lnTo>
                    <a:lnTo>
                      <a:pt x="86" y="69"/>
                    </a:lnTo>
                    <a:lnTo>
                      <a:pt x="86" y="69"/>
                    </a:lnTo>
                    <a:lnTo>
                      <a:pt x="82" y="69"/>
                    </a:lnTo>
                    <a:lnTo>
                      <a:pt x="82" y="69"/>
                    </a:lnTo>
                    <a:lnTo>
                      <a:pt x="79" y="69"/>
                    </a:lnTo>
                    <a:lnTo>
                      <a:pt x="79" y="69"/>
                    </a:lnTo>
                    <a:lnTo>
                      <a:pt x="79" y="69"/>
                    </a:lnTo>
                    <a:lnTo>
                      <a:pt x="75" y="65"/>
                    </a:lnTo>
                    <a:lnTo>
                      <a:pt x="75" y="61"/>
                    </a:lnTo>
                    <a:lnTo>
                      <a:pt x="75" y="61"/>
                    </a:lnTo>
                    <a:lnTo>
                      <a:pt x="75" y="61"/>
                    </a:lnTo>
                    <a:lnTo>
                      <a:pt x="75" y="58"/>
                    </a:lnTo>
                    <a:lnTo>
                      <a:pt x="72" y="58"/>
                    </a:lnTo>
                    <a:lnTo>
                      <a:pt x="72" y="58"/>
                    </a:lnTo>
                    <a:lnTo>
                      <a:pt x="68" y="58"/>
                    </a:lnTo>
                    <a:lnTo>
                      <a:pt x="68" y="58"/>
                    </a:lnTo>
                    <a:lnTo>
                      <a:pt x="68" y="61"/>
                    </a:lnTo>
                    <a:lnTo>
                      <a:pt x="72" y="61"/>
                    </a:lnTo>
                    <a:lnTo>
                      <a:pt x="68" y="65"/>
                    </a:lnTo>
                    <a:lnTo>
                      <a:pt x="68" y="65"/>
                    </a:lnTo>
                    <a:lnTo>
                      <a:pt x="68" y="61"/>
                    </a:lnTo>
                    <a:lnTo>
                      <a:pt x="68" y="61"/>
                    </a:lnTo>
                    <a:lnTo>
                      <a:pt x="68" y="61"/>
                    </a:lnTo>
                    <a:lnTo>
                      <a:pt x="64" y="58"/>
                    </a:lnTo>
                    <a:lnTo>
                      <a:pt x="64" y="54"/>
                    </a:lnTo>
                    <a:lnTo>
                      <a:pt x="64" y="54"/>
                    </a:lnTo>
                    <a:lnTo>
                      <a:pt x="61" y="54"/>
                    </a:lnTo>
                    <a:lnTo>
                      <a:pt x="61" y="54"/>
                    </a:lnTo>
                    <a:lnTo>
                      <a:pt x="61" y="54"/>
                    </a:lnTo>
                    <a:lnTo>
                      <a:pt x="61" y="51"/>
                    </a:lnTo>
                    <a:lnTo>
                      <a:pt x="61" y="51"/>
                    </a:lnTo>
                    <a:lnTo>
                      <a:pt x="57" y="47"/>
                    </a:lnTo>
                    <a:lnTo>
                      <a:pt x="57" y="47"/>
                    </a:lnTo>
                    <a:lnTo>
                      <a:pt x="54" y="40"/>
                    </a:lnTo>
                    <a:lnTo>
                      <a:pt x="54" y="36"/>
                    </a:lnTo>
                    <a:lnTo>
                      <a:pt x="54" y="33"/>
                    </a:lnTo>
                    <a:lnTo>
                      <a:pt x="54" y="25"/>
                    </a:lnTo>
                    <a:lnTo>
                      <a:pt x="54" y="25"/>
                    </a:lnTo>
                    <a:lnTo>
                      <a:pt x="50" y="18"/>
                    </a:lnTo>
                    <a:lnTo>
                      <a:pt x="50" y="15"/>
                    </a:lnTo>
                    <a:lnTo>
                      <a:pt x="50" y="15"/>
                    </a:lnTo>
                    <a:lnTo>
                      <a:pt x="46" y="11"/>
                    </a:lnTo>
                    <a:lnTo>
                      <a:pt x="46" y="8"/>
                    </a:lnTo>
                    <a:lnTo>
                      <a:pt x="46" y="4"/>
                    </a:lnTo>
                    <a:lnTo>
                      <a:pt x="43" y="4"/>
                    </a:lnTo>
                    <a:lnTo>
                      <a:pt x="43" y="0"/>
                    </a:lnTo>
                    <a:lnTo>
                      <a:pt x="4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42" name="Freeform 1168">
                <a:extLst>
                  <a:ext uri="{FF2B5EF4-FFF2-40B4-BE49-F238E27FC236}">
                    <a16:creationId xmlns:a16="http://schemas.microsoft.com/office/drawing/2014/main" id="{FC25EAA4-10B9-4D6C-92FE-9917A406F088}"/>
                  </a:ext>
                </a:extLst>
              </p:cNvPr>
              <p:cNvSpPr>
                <a:spLocks/>
              </p:cNvSpPr>
              <p:nvPr/>
            </p:nvSpPr>
            <p:spPr bwMode="auto">
              <a:xfrm>
                <a:off x="4467" y="2348"/>
                <a:ext cx="136" cy="122"/>
              </a:xfrm>
              <a:custGeom>
                <a:avLst/>
                <a:gdLst>
                  <a:gd name="T0" fmla="*/ 39 w 136"/>
                  <a:gd name="T1" fmla="*/ 11 h 122"/>
                  <a:gd name="T2" fmla="*/ 21 w 136"/>
                  <a:gd name="T3" fmla="*/ 18 h 122"/>
                  <a:gd name="T4" fmla="*/ 14 w 136"/>
                  <a:gd name="T5" fmla="*/ 22 h 122"/>
                  <a:gd name="T6" fmla="*/ 11 w 136"/>
                  <a:gd name="T7" fmla="*/ 36 h 122"/>
                  <a:gd name="T8" fmla="*/ 3 w 136"/>
                  <a:gd name="T9" fmla="*/ 61 h 122"/>
                  <a:gd name="T10" fmla="*/ 3 w 136"/>
                  <a:gd name="T11" fmla="*/ 83 h 122"/>
                  <a:gd name="T12" fmla="*/ 11 w 136"/>
                  <a:gd name="T13" fmla="*/ 83 h 122"/>
                  <a:gd name="T14" fmla="*/ 11 w 136"/>
                  <a:gd name="T15" fmla="*/ 79 h 122"/>
                  <a:gd name="T16" fmla="*/ 18 w 136"/>
                  <a:gd name="T17" fmla="*/ 79 h 122"/>
                  <a:gd name="T18" fmla="*/ 29 w 136"/>
                  <a:gd name="T19" fmla="*/ 69 h 122"/>
                  <a:gd name="T20" fmla="*/ 36 w 136"/>
                  <a:gd name="T21" fmla="*/ 72 h 122"/>
                  <a:gd name="T22" fmla="*/ 39 w 136"/>
                  <a:gd name="T23" fmla="*/ 79 h 122"/>
                  <a:gd name="T24" fmla="*/ 50 w 136"/>
                  <a:gd name="T25" fmla="*/ 79 h 122"/>
                  <a:gd name="T26" fmla="*/ 54 w 136"/>
                  <a:gd name="T27" fmla="*/ 76 h 122"/>
                  <a:gd name="T28" fmla="*/ 57 w 136"/>
                  <a:gd name="T29" fmla="*/ 79 h 122"/>
                  <a:gd name="T30" fmla="*/ 61 w 136"/>
                  <a:gd name="T31" fmla="*/ 76 h 122"/>
                  <a:gd name="T32" fmla="*/ 68 w 136"/>
                  <a:gd name="T33" fmla="*/ 79 h 122"/>
                  <a:gd name="T34" fmla="*/ 72 w 136"/>
                  <a:gd name="T35" fmla="*/ 79 h 122"/>
                  <a:gd name="T36" fmla="*/ 86 w 136"/>
                  <a:gd name="T37" fmla="*/ 83 h 122"/>
                  <a:gd name="T38" fmla="*/ 93 w 136"/>
                  <a:gd name="T39" fmla="*/ 94 h 122"/>
                  <a:gd name="T40" fmla="*/ 107 w 136"/>
                  <a:gd name="T41" fmla="*/ 104 h 122"/>
                  <a:gd name="T42" fmla="*/ 111 w 136"/>
                  <a:gd name="T43" fmla="*/ 112 h 122"/>
                  <a:gd name="T44" fmla="*/ 118 w 136"/>
                  <a:gd name="T45" fmla="*/ 119 h 122"/>
                  <a:gd name="T46" fmla="*/ 129 w 136"/>
                  <a:gd name="T47" fmla="*/ 115 h 122"/>
                  <a:gd name="T48" fmla="*/ 132 w 136"/>
                  <a:gd name="T49" fmla="*/ 112 h 122"/>
                  <a:gd name="T50" fmla="*/ 129 w 136"/>
                  <a:gd name="T51" fmla="*/ 108 h 122"/>
                  <a:gd name="T52" fmla="*/ 122 w 136"/>
                  <a:gd name="T53" fmla="*/ 104 h 122"/>
                  <a:gd name="T54" fmla="*/ 118 w 136"/>
                  <a:gd name="T55" fmla="*/ 97 h 122"/>
                  <a:gd name="T56" fmla="*/ 115 w 136"/>
                  <a:gd name="T57" fmla="*/ 94 h 122"/>
                  <a:gd name="T58" fmla="*/ 111 w 136"/>
                  <a:gd name="T59" fmla="*/ 90 h 122"/>
                  <a:gd name="T60" fmla="*/ 107 w 136"/>
                  <a:gd name="T61" fmla="*/ 90 h 122"/>
                  <a:gd name="T62" fmla="*/ 100 w 136"/>
                  <a:gd name="T63" fmla="*/ 76 h 122"/>
                  <a:gd name="T64" fmla="*/ 89 w 136"/>
                  <a:gd name="T65" fmla="*/ 72 h 122"/>
                  <a:gd name="T66" fmla="*/ 86 w 136"/>
                  <a:gd name="T67" fmla="*/ 69 h 122"/>
                  <a:gd name="T68" fmla="*/ 82 w 136"/>
                  <a:gd name="T69" fmla="*/ 69 h 122"/>
                  <a:gd name="T70" fmla="*/ 79 w 136"/>
                  <a:gd name="T71" fmla="*/ 69 h 122"/>
                  <a:gd name="T72" fmla="*/ 75 w 136"/>
                  <a:gd name="T73" fmla="*/ 61 h 122"/>
                  <a:gd name="T74" fmla="*/ 72 w 136"/>
                  <a:gd name="T75" fmla="*/ 58 h 122"/>
                  <a:gd name="T76" fmla="*/ 68 w 136"/>
                  <a:gd name="T77" fmla="*/ 58 h 122"/>
                  <a:gd name="T78" fmla="*/ 68 w 136"/>
                  <a:gd name="T79" fmla="*/ 65 h 122"/>
                  <a:gd name="T80" fmla="*/ 68 w 136"/>
                  <a:gd name="T81" fmla="*/ 61 h 122"/>
                  <a:gd name="T82" fmla="*/ 64 w 136"/>
                  <a:gd name="T83" fmla="*/ 54 h 122"/>
                  <a:gd name="T84" fmla="*/ 61 w 136"/>
                  <a:gd name="T85" fmla="*/ 54 h 122"/>
                  <a:gd name="T86" fmla="*/ 61 w 136"/>
                  <a:gd name="T87" fmla="*/ 51 h 122"/>
                  <a:gd name="T88" fmla="*/ 54 w 136"/>
                  <a:gd name="T89" fmla="*/ 40 h 122"/>
                  <a:gd name="T90" fmla="*/ 54 w 136"/>
                  <a:gd name="T91" fmla="*/ 25 h 122"/>
                  <a:gd name="T92" fmla="*/ 50 w 136"/>
                  <a:gd name="T93" fmla="*/ 15 h 122"/>
                  <a:gd name="T94" fmla="*/ 46 w 136"/>
                  <a:gd name="T95" fmla="*/ 8 h 122"/>
                  <a:gd name="T96" fmla="*/ 43 w 136"/>
                  <a:gd name="T97"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 h="122">
                    <a:moveTo>
                      <a:pt x="43" y="0"/>
                    </a:moveTo>
                    <a:lnTo>
                      <a:pt x="39" y="4"/>
                    </a:lnTo>
                    <a:lnTo>
                      <a:pt x="39" y="11"/>
                    </a:lnTo>
                    <a:lnTo>
                      <a:pt x="32" y="15"/>
                    </a:lnTo>
                    <a:lnTo>
                      <a:pt x="29" y="15"/>
                    </a:lnTo>
                    <a:lnTo>
                      <a:pt x="21" y="18"/>
                    </a:lnTo>
                    <a:lnTo>
                      <a:pt x="21" y="18"/>
                    </a:lnTo>
                    <a:lnTo>
                      <a:pt x="18" y="22"/>
                    </a:lnTo>
                    <a:lnTo>
                      <a:pt x="14" y="22"/>
                    </a:lnTo>
                    <a:lnTo>
                      <a:pt x="11" y="25"/>
                    </a:lnTo>
                    <a:lnTo>
                      <a:pt x="11" y="33"/>
                    </a:lnTo>
                    <a:lnTo>
                      <a:pt x="11" y="36"/>
                    </a:lnTo>
                    <a:lnTo>
                      <a:pt x="7" y="43"/>
                    </a:lnTo>
                    <a:lnTo>
                      <a:pt x="3" y="58"/>
                    </a:lnTo>
                    <a:lnTo>
                      <a:pt x="3" y="61"/>
                    </a:lnTo>
                    <a:lnTo>
                      <a:pt x="0" y="69"/>
                    </a:lnTo>
                    <a:lnTo>
                      <a:pt x="0" y="76"/>
                    </a:lnTo>
                    <a:lnTo>
                      <a:pt x="3" y="83"/>
                    </a:lnTo>
                    <a:lnTo>
                      <a:pt x="3" y="83"/>
                    </a:lnTo>
                    <a:lnTo>
                      <a:pt x="7" y="83"/>
                    </a:lnTo>
                    <a:lnTo>
                      <a:pt x="11" y="83"/>
                    </a:lnTo>
                    <a:lnTo>
                      <a:pt x="11" y="83"/>
                    </a:lnTo>
                    <a:lnTo>
                      <a:pt x="11" y="83"/>
                    </a:lnTo>
                    <a:lnTo>
                      <a:pt x="11" y="79"/>
                    </a:lnTo>
                    <a:lnTo>
                      <a:pt x="14" y="79"/>
                    </a:lnTo>
                    <a:lnTo>
                      <a:pt x="18" y="79"/>
                    </a:lnTo>
                    <a:lnTo>
                      <a:pt x="18" y="79"/>
                    </a:lnTo>
                    <a:lnTo>
                      <a:pt x="18" y="83"/>
                    </a:lnTo>
                    <a:lnTo>
                      <a:pt x="21" y="86"/>
                    </a:lnTo>
                    <a:lnTo>
                      <a:pt x="29" y="69"/>
                    </a:lnTo>
                    <a:lnTo>
                      <a:pt x="29" y="72"/>
                    </a:lnTo>
                    <a:lnTo>
                      <a:pt x="32" y="72"/>
                    </a:lnTo>
                    <a:lnTo>
                      <a:pt x="36" y="72"/>
                    </a:lnTo>
                    <a:lnTo>
                      <a:pt x="36" y="76"/>
                    </a:lnTo>
                    <a:lnTo>
                      <a:pt x="36" y="76"/>
                    </a:lnTo>
                    <a:lnTo>
                      <a:pt x="39" y="79"/>
                    </a:lnTo>
                    <a:lnTo>
                      <a:pt x="43" y="79"/>
                    </a:lnTo>
                    <a:lnTo>
                      <a:pt x="43" y="79"/>
                    </a:lnTo>
                    <a:lnTo>
                      <a:pt x="50" y="79"/>
                    </a:lnTo>
                    <a:lnTo>
                      <a:pt x="50" y="76"/>
                    </a:lnTo>
                    <a:lnTo>
                      <a:pt x="50" y="76"/>
                    </a:lnTo>
                    <a:lnTo>
                      <a:pt x="54" y="76"/>
                    </a:lnTo>
                    <a:lnTo>
                      <a:pt x="54" y="76"/>
                    </a:lnTo>
                    <a:lnTo>
                      <a:pt x="57" y="79"/>
                    </a:lnTo>
                    <a:lnTo>
                      <a:pt x="57" y="79"/>
                    </a:lnTo>
                    <a:lnTo>
                      <a:pt x="57" y="79"/>
                    </a:lnTo>
                    <a:lnTo>
                      <a:pt x="61" y="79"/>
                    </a:lnTo>
                    <a:lnTo>
                      <a:pt x="61" y="76"/>
                    </a:lnTo>
                    <a:lnTo>
                      <a:pt x="64" y="76"/>
                    </a:lnTo>
                    <a:lnTo>
                      <a:pt x="64" y="79"/>
                    </a:lnTo>
                    <a:lnTo>
                      <a:pt x="68" y="79"/>
                    </a:lnTo>
                    <a:lnTo>
                      <a:pt x="68" y="79"/>
                    </a:lnTo>
                    <a:lnTo>
                      <a:pt x="72" y="79"/>
                    </a:lnTo>
                    <a:lnTo>
                      <a:pt x="72" y="79"/>
                    </a:lnTo>
                    <a:lnTo>
                      <a:pt x="75" y="79"/>
                    </a:lnTo>
                    <a:lnTo>
                      <a:pt x="79" y="83"/>
                    </a:lnTo>
                    <a:lnTo>
                      <a:pt x="86" y="83"/>
                    </a:lnTo>
                    <a:lnTo>
                      <a:pt x="86" y="83"/>
                    </a:lnTo>
                    <a:lnTo>
                      <a:pt x="93" y="90"/>
                    </a:lnTo>
                    <a:lnTo>
                      <a:pt x="93" y="94"/>
                    </a:lnTo>
                    <a:lnTo>
                      <a:pt x="97" y="97"/>
                    </a:lnTo>
                    <a:lnTo>
                      <a:pt x="104" y="101"/>
                    </a:lnTo>
                    <a:lnTo>
                      <a:pt x="107" y="104"/>
                    </a:lnTo>
                    <a:lnTo>
                      <a:pt x="107" y="108"/>
                    </a:lnTo>
                    <a:lnTo>
                      <a:pt x="111" y="112"/>
                    </a:lnTo>
                    <a:lnTo>
                      <a:pt x="111" y="112"/>
                    </a:lnTo>
                    <a:lnTo>
                      <a:pt x="115" y="115"/>
                    </a:lnTo>
                    <a:lnTo>
                      <a:pt x="118" y="115"/>
                    </a:lnTo>
                    <a:lnTo>
                      <a:pt x="118" y="119"/>
                    </a:lnTo>
                    <a:lnTo>
                      <a:pt x="122" y="122"/>
                    </a:lnTo>
                    <a:lnTo>
                      <a:pt x="122" y="119"/>
                    </a:lnTo>
                    <a:lnTo>
                      <a:pt x="129" y="115"/>
                    </a:lnTo>
                    <a:lnTo>
                      <a:pt x="136" y="112"/>
                    </a:lnTo>
                    <a:lnTo>
                      <a:pt x="132" y="112"/>
                    </a:lnTo>
                    <a:lnTo>
                      <a:pt x="132" y="112"/>
                    </a:lnTo>
                    <a:lnTo>
                      <a:pt x="129" y="112"/>
                    </a:lnTo>
                    <a:lnTo>
                      <a:pt x="129" y="108"/>
                    </a:lnTo>
                    <a:lnTo>
                      <a:pt x="129" y="108"/>
                    </a:lnTo>
                    <a:lnTo>
                      <a:pt x="129" y="104"/>
                    </a:lnTo>
                    <a:lnTo>
                      <a:pt x="125" y="104"/>
                    </a:lnTo>
                    <a:lnTo>
                      <a:pt x="122" y="104"/>
                    </a:lnTo>
                    <a:lnTo>
                      <a:pt x="122" y="104"/>
                    </a:lnTo>
                    <a:lnTo>
                      <a:pt x="122" y="101"/>
                    </a:lnTo>
                    <a:lnTo>
                      <a:pt x="118" y="97"/>
                    </a:lnTo>
                    <a:lnTo>
                      <a:pt x="118" y="97"/>
                    </a:lnTo>
                    <a:lnTo>
                      <a:pt x="118" y="97"/>
                    </a:lnTo>
                    <a:lnTo>
                      <a:pt x="115" y="94"/>
                    </a:lnTo>
                    <a:lnTo>
                      <a:pt x="115" y="90"/>
                    </a:lnTo>
                    <a:lnTo>
                      <a:pt x="111" y="90"/>
                    </a:lnTo>
                    <a:lnTo>
                      <a:pt x="111" y="90"/>
                    </a:lnTo>
                    <a:lnTo>
                      <a:pt x="111" y="90"/>
                    </a:lnTo>
                    <a:lnTo>
                      <a:pt x="107" y="90"/>
                    </a:lnTo>
                    <a:lnTo>
                      <a:pt x="107" y="90"/>
                    </a:lnTo>
                    <a:lnTo>
                      <a:pt x="107" y="86"/>
                    </a:lnTo>
                    <a:lnTo>
                      <a:pt x="104" y="83"/>
                    </a:lnTo>
                    <a:lnTo>
                      <a:pt x="100" y="76"/>
                    </a:lnTo>
                    <a:lnTo>
                      <a:pt x="97" y="76"/>
                    </a:lnTo>
                    <a:lnTo>
                      <a:pt x="93" y="76"/>
                    </a:lnTo>
                    <a:lnTo>
                      <a:pt x="89" y="72"/>
                    </a:lnTo>
                    <a:lnTo>
                      <a:pt x="89" y="72"/>
                    </a:lnTo>
                    <a:lnTo>
                      <a:pt x="86" y="72"/>
                    </a:lnTo>
                    <a:lnTo>
                      <a:pt x="86" y="69"/>
                    </a:lnTo>
                    <a:lnTo>
                      <a:pt x="86" y="69"/>
                    </a:lnTo>
                    <a:lnTo>
                      <a:pt x="82" y="69"/>
                    </a:lnTo>
                    <a:lnTo>
                      <a:pt x="82" y="69"/>
                    </a:lnTo>
                    <a:lnTo>
                      <a:pt x="79" y="69"/>
                    </a:lnTo>
                    <a:lnTo>
                      <a:pt x="79" y="69"/>
                    </a:lnTo>
                    <a:lnTo>
                      <a:pt x="79" y="69"/>
                    </a:lnTo>
                    <a:lnTo>
                      <a:pt x="75" y="65"/>
                    </a:lnTo>
                    <a:lnTo>
                      <a:pt x="75" y="61"/>
                    </a:lnTo>
                    <a:lnTo>
                      <a:pt x="75" y="61"/>
                    </a:lnTo>
                    <a:lnTo>
                      <a:pt x="75" y="61"/>
                    </a:lnTo>
                    <a:lnTo>
                      <a:pt x="75" y="58"/>
                    </a:lnTo>
                    <a:lnTo>
                      <a:pt x="72" y="58"/>
                    </a:lnTo>
                    <a:lnTo>
                      <a:pt x="72" y="58"/>
                    </a:lnTo>
                    <a:lnTo>
                      <a:pt x="68" y="58"/>
                    </a:lnTo>
                    <a:lnTo>
                      <a:pt x="68" y="58"/>
                    </a:lnTo>
                    <a:lnTo>
                      <a:pt x="68" y="61"/>
                    </a:lnTo>
                    <a:lnTo>
                      <a:pt x="72" y="61"/>
                    </a:lnTo>
                    <a:lnTo>
                      <a:pt x="68" y="65"/>
                    </a:lnTo>
                    <a:lnTo>
                      <a:pt x="68" y="65"/>
                    </a:lnTo>
                    <a:lnTo>
                      <a:pt x="68" y="61"/>
                    </a:lnTo>
                    <a:lnTo>
                      <a:pt x="68" y="61"/>
                    </a:lnTo>
                    <a:lnTo>
                      <a:pt x="68" y="61"/>
                    </a:lnTo>
                    <a:lnTo>
                      <a:pt x="64" y="58"/>
                    </a:lnTo>
                    <a:lnTo>
                      <a:pt x="64" y="54"/>
                    </a:lnTo>
                    <a:lnTo>
                      <a:pt x="64" y="54"/>
                    </a:lnTo>
                    <a:lnTo>
                      <a:pt x="61" y="54"/>
                    </a:lnTo>
                    <a:lnTo>
                      <a:pt x="61" y="54"/>
                    </a:lnTo>
                    <a:lnTo>
                      <a:pt x="61" y="54"/>
                    </a:lnTo>
                    <a:lnTo>
                      <a:pt x="61" y="51"/>
                    </a:lnTo>
                    <a:lnTo>
                      <a:pt x="61" y="51"/>
                    </a:lnTo>
                    <a:lnTo>
                      <a:pt x="57" y="47"/>
                    </a:lnTo>
                    <a:lnTo>
                      <a:pt x="57" y="47"/>
                    </a:lnTo>
                    <a:lnTo>
                      <a:pt x="54" y="40"/>
                    </a:lnTo>
                    <a:lnTo>
                      <a:pt x="54" y="36"/>
                    </a:lnTo>
                    <a:lnTo>
                      <a:pt x="54" y="33"/>
                    </a:lnTo>
                    <a:lnTo>
                      <a:pt x="54" y="25"/>
                    </a:lnTo>
                    <a:lnTo>
                      <a:pt x="54" y="25"/>
                    </a:lnTo>
                    <a:lnTo>
                      <a:pt x="50" y="18"/>
                    </a:lnTo>
                    <a:lnTo>
                      <a:pt x="50" y="15"/>
                    </a:lnTo>
                    <a:lnTo>
                      <a:pt x="50" y="15"/>
                    </a:lnTo>
                    <a:lnTo>
                      <a:pt x="46" y="11"/>
                    </a:lnTo>
                    <a:lnTo>
                      <a:pt x="46" y="8"/>
                    </a:lnTo>
                    <a:lnTo>
                      <a:pt x="46" y="4"/>
                    </a:lnTo>
                    <a:lnTo>
                      <a:pt x="43" y="4"/>
                    </a:lnTo>
                    <a:lnTo>
                      <a:pt x="43" y="0"/>
                    </a:lnTo>
                    <a:lnTo>
                      <a:pt x="4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43" name="Freeform 1169">
                <a:extLst>
                  <a:ext uri="{FF2B5EF4-FFF2-40B4-BE49-F238E27FC236}">
                    <a16:creationId xmlns:a16="http://schemas.microsoft.com/office/drawing/2014/main" id="{1B73BC6D-282B-4F4A-9F94-DBD07B50E603}"/>
                  </a:ext>
                </a:extLst>
              </p:cNvPr>
              <p:cNvSpPr>
                <a:spLocks/>
              </p:cNvSpPr>
              <p:nvPr/>
            </p:nvSpPr>
            <p:spPr bwMode="auto">
              <a:xfrm>
                <a:off x="3915" y="2678"/>
                <a:ext cx="40" cy="26"/>
              </a:xfrm>
              <a:custGeom>
                <a:avLst/>
                <a:gdLst>
                  <a:gd name="T0" fmla="*/ 40 w 40"/>
                  <a:gd name="T1" fmla="*/ 0 h 26"/>
                  <a:gd name="T2" fmla="*/ 25 w 40"/>
                  <a:gd name="T3" fmla="*/ 0 h 26"/>
                  <a:gd name="T4" fmla="*/ 7 w 40"/>
                  <a:gd name="T5" fmla="*/ 0 h 26"/>
                  <a:gd name="T6" fmla="*/ 7 w 40"/>
                  <a:gd name="T7" fmla="*/ 0 h 26"/>
                  <a:gd name="T8" fmla="*/ 7 w 40"/>
                  <a:gd name="T9" fmla="*/ 4 h 26"/>
                  <a:gd name="T10" fmla="*/ 4 w 40"/>
                  <a:gd name="T11" fmla="*/ 8 h 26"/>
                  <a:gd name="T12" fmla="*/ 4 w 40"/>
                  <a:gd name="T13" fmla="*/ 15 h 26"/>
                  <a:gd name="T14" fmla="*/ 0 w 40"/>
                  <a:gd name="T15" fmla="*/ 18 h 26"/>
                  <a:gd name="T16" fmla="*/ 4 w 40"/>
                  <a:gd name="T17" fmla="*/ 22 h 26"/>
                  <a:gd name="T18" fmla="*/ 4 w 40"/>
                  <a:gd name="T19" fmla="*/ 26 h 26"/>
                  <a:gd name="T20" fmla="*/ 4 w 40"/>
                  <a:gd name="T21" fmla="*/ 26 h 26"/>
                  <a:gd name="T22" fmla="*/ 4 w 40"/>
                  <a:gd name="T23" fmla="*/ 26 h 26"/>
                  <a:gd name="T24" fmla="*/ 15 w 40"/>
                  <a:gd name="T25" fmla="*/ 22 h 26"/>
                  <a:gd name="T26" fmla="*/ 40 w 40"/>
                  <a:gd name="T27" fmla="*/ 22 h 26"/>
                  <a:gd name="T28" fmla="*/ 40 w 40"/>
                  <a:gd name="T29" fmla="*/ 22 h 26"/>
                  <a:gd name="T30" fmla="*/ 36 w 40"/>
                  <a:gd name="T31" fmla="*/ 15 h 26"/>
                  <a:gd name="T32" fmla="*/ 36 w 40"/>
                  <a:gd name="T33" fmla="*/ 4 h 26"/>
                  <a:gd name="T34" fmla="*/ 40 w 40"/>
                  <a:gd name="T3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26">
                    <a:moveTo>
                      <a:pt x="40" y="0"/>
                    </a:moveTo>
                    <a:lnTo>
                      <a:pt x="25" y="0"/>
                    </a:lnTo>
                    <a:lnTo>
                      <a:pt x="7" y="0"/>
                    </a:lnTo>
                    <a:lnTo>
                      <a:pt x="7" y="0"/>
                    </a:lnTo>
                    <a:lnTo>
                      <a:pt x="7" y="4"/>
                    </a:lnTo>
                    <a:lnTo>
                      <a:pt x="4" y="8"/>
                    </a:lnTo>
                    <a:lnTo>
                      <a:pt x="4" y="15"/>
                    </a:lnTo>
                    <a:lnTo>
                      <a:pt x="0" y="18"/>
                    </a:lnTo>
                    <a:lnTo>
                      <a:pt x="4" y="22"/>
                    </a:lnTo>
                    <a:lnTo>
                      <a:pt x="4" y="26"/>
                    </a:lnTo>
                    <a:lnTo>
                      <a:pt x="4" y="26"/>
                    </a:lnTo>
                    <a:lnTo>
                      <a:pt x="4" y="26"/>
                    </a:lnTo>
                    <a:lnTo>
                      <a:pt x="15" y="22"/>
                    </a:lnTo>
                    <a:lnTo>
                      <a:pt x="40" y="22"/>
                    </a:lnTo>
                    <a:lnTo>
                      <a:pt x="40" y="22"/>
                    </a:lnTo>
                    <a:lnTo>
                      <a:pt x="36" y="15"/>
                    </a:lnTo>
                    <a:lnTo>
                      <a:pt x="36" y="4"/>
                    </a:lnTo>
                    <a:lnTo>
                      <a:pt x="4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44" name="Freeform 1170">
                <a:extLst>
                  <a:ext uri="{FF2B5EF4-FFF2-40B4-BE49-F238E27FC236}">
                    <a16:creationId xmlns:a16="http://schemas.microsoft.com/office/drawing/2014/main" id="{35B25E56-91AA-49DA-90D5-29B300F71459}"/>
                  </a:ext>
                </a:extLst>
              </p:cNvPr>
              <p:cNvSpPr>
                <a:spLocks/>
              </p:cNvSpPr>
              <p:nvPr/>
            </p:nvSpPr>
            <p:spPr bwMode="auto">
              <a:xfrm>
                <a:off x="3915" y="2678"/>
                <a:ext cx="40" cy="26"/>
              </a:xfrm>
              <a:custGeom>
                <a:avLst/>
                <a:gdLst>
                  <a:gd name="T0" fmla="*/ 40 w 40"/>
                  <a:gd name="T1" fmla="*/ 0 h 26"/>
                  <a:gd name="T2" fmla="*/ 25 w 40"/>
                  <a:gd name="T3" fmla="*/ 0 h 26"/>
                  <a:gd name="T4" fmla="*/ 7 w 40"/>
                  <a:gd name="T5" fmla="*/ 0 h 26"/>
                  <a:gd name="T6" fmla="*/ 7 w 40"/>
                  <a:gd name="T7" fmla="*/ 0 h 26"/>
                  <a:gd name="T8" fmla="*/ 7 w 40"/>
                  <a:gd name="T9" fmla="*/ 4 h 26"/>
                  <a:gd name="T10" fmla="*/ 4 w 40"/>
                  <a:gd name="T11" fmla="*/ 8 h 26"/>
                  <a:gd name="T12" fmla="*/ 4 w 40"/>
                  <a:gd name="T13" fmla="*/ 15 h 26"/>
                  <a:gd name="T14" fmla="*/ 0 w 40"/>
                  <a:gd name="T15" fmla="*/ 18 h 26"/>
                  <a:gd name="T16" fmla="*/ 4 w 40"/>
                  <a:gd name="T17" fmla="*/ 22 h 26"/>
                  <a:gd name="T18" fmla="*/ 4 w 40"/>
                  <a:gd name="T19" fmla="*/ 26 h 26"/>
                  <a:gd name="T20" fmla="*/ 4 w 40"/>
                  <a:gd name="T21" fmla="*/ 26 h 26"/>
                  <a:gd name="T22" fmla="*/ 4 w 40"/>
                  <a:gd name="T23" fmla="*/ 26 h 26"/>
                  <a:gd name="T24" fmla="*/ 15 w 40"/>
                  <a:gd name="T25" fmla="*/ 22 h 26"/>
                  <a:gd name="T26" fmla="*/ 40 w 40"/>
                  <a:gd name="T27" fmla="*/ 22 h 26"/>
                  <a:gd name="T28" fmla="*/ 40 w 40"/>
                  <a:gd name="T29" fmla="*/ 22 h 26"/>
                  <a:gd name="T30" fmla="*/ 36 w 40"/>
                  <a:gd name="T31" fmla="*/ 15 h 26"/>
                  <a:gd name="T32" fmla="*/ 36 w 40"/>
                  <a:gd name="T33" fmla="*/ 4 h 26"/>
                  <a:gd name="T34" fmla="*/ 40 w 40"/>
                  <a:gd name="T3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26">
                    <a:moveTo>
                      <a:pt x="40" y="0"/>
                    </a:moveTo>
                    <a:lnTo>
                      <a:pt x="25" y="0"/>
                    </a:lnTo>
                    <a:lnTo>
                      <a:pt x="7" y="0"/>
                    </a:lnTo>
                    <a:lnTo>
                      <a:pt x="7" y="0"/>
                    </a:lnTo>
                    <a:lnTo>
                      <a:pt x="7" y="4"/>
                    </a:lnTo>
                    <a:lnTo>
                      <a:pt x="4" y="8"/>
                    </a:lnTo>
                    <a:lnTo>
                      <a:pt x="4" y="15"/>
                    </a:lnTo>
                    <a:lnTo>
                      <a:pt x="0" y="18"/>
                    </a:lnTo>
                    <a:lnTo>
                      <a:pt x="4" y="22"/>
                    </a:lnTo>
                    <a:lnTo>
                      <a:pt x="4" y="26"/>
                    </a:lnTo>
                    <a:lnTo>
                      <a:pt x="4" y="26"/>
                    </a:lnTo>
                    <a:lnTo>
                      <a:pt x="4" y="26"/>
                    </a:lnTo>
                    <a:lnTo>
                      <a:pt x="15" y="22"/>
                    </a:lnTo>
                    <a:lnTo>
                      <a:pt x="40" y="22"/>
                    </a:lnTo>
                    <a:lnTo>
                      <a:pt x="40" y="22"/>
                    </a:lnTo>
                    <a:lnTo>
                      <a:pt x="36" y="15"/>
                    </a:lnTo>
                    <a:lnTo>
                      <a:pt x="36" y="4"/>
                    </a:lnTo>
                    <a:lnTo>
                      <a:pt x="4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45" name="Freeform 1171">
                <a:extLst>
                  <a:ext uri="{FF2B5EF4-FFF2-40B4-BE49-F238E27FC236}">
                    <a16:creationId xmlns:a16="http://schemas.microsoft.com/office/drawing/2014/main" id="{C41CF234-2A1A-449E-9C49-1CF7E0285D40}"/>
                  </a:ext>
                </a:extLst>
              </p:cNvPr>
              <p:cNvSpPr>
                <a:spLocks/>
              </p:cNvSpPr>
              <p:nvPr/>
            </p:nvSpPr>
            <p:spPr bwMode="auto">
              <a:xfrm>
                <a:off x="4578" y="2460"/>
                <a:ext cx="32" cy="39"/>
              </a:xfrm>
              <a:custGeom>
                <a:avLst/>
                <a:gdLst>
                  <a:gd name="T0" fmla="*/ 25 w 32"/>
                  <a:gd name="T1" fmla="*/ 0 h 39"/>
                  <a:gd name="T2" fmla="*/ 18 w 32"/>
                  <a:gd name="T3" fmla="*/ 3 h 39"/>
                  <a:gd name="T4" fmla="*/ 11 w 32"/>
                  <a:gd name="T5" fmla="*/ 7 h 39"/>
                  <a:gd name="T6" fmla="*/ 11 w 32"/>
                  <a:gd name="T7" fmla="*/ 10 h 39"/>
                  <a:gd name="T8" fmla="*/ 7 w 32"/>
                  <a:gd name="T9" fmla="*/ 10 h 39"/>
                  <a:gd name="T10" fmla="*/ 7 w 32"/>
                  <a:gd name="T11" fmla="*/ 21 h 39"/>
                  <a:gd name="T12" fmla="*/ 4 w 32"/>
                  <a:gd name="T13" fmla="*/ 25 h 39"/>
                  <a:gd name="T14" fmla="*/ 4 w 32"/>
                  <a:gd name="T15" fmla="*/ 28 h 39"/>
                  <a:gd name="T16" fmla="*/ 0 w 32"/>
                  <a:gd name="T17" fmla="*/ 32 h 39"/>
                  <a:gd name="T18" fmla="*/ 0 w 32"/>
                  <a:gd name="T19" fmla="*/ 32 h 39"/>
                  <a:gd name="T20" fmla="*/ 0 w 32"/>
                  <a:gd name="T21" fmla="*/ 35 h 39"/>
                  <a:gd name="T22" fmla="*/ 4 w 32"/>
                  <a:gd name="T23" fmla="*/ 39 h 39"/>
                  <a:gd name="T24" fmla="*/ 7 w 32"/>
                  <a:gd name="T25" fmla="*/ 39 h 39"/>
                  <a:gd name="T26" fmla="*/ 11 w 32"/>
                  <a:gd name="T27" fmla="*/ 39 h 39"/>
                  <a:gd name="T28" fmla="*/ 11 w 32"/>
                  <a:gd name="T29" fmla="*/ 39 h 39"/>
                  <a:gd name="T30" fmla="*/ 11 w 32"/>
                  <a:gd name="T31" fmla="*/ 39 h 39"/>
                  <a:gd name="T32" fmla="*/ 11 w 32"/>
                  <a:gd name="T33" fmla="*/ 39 h 39"/>
                  <a:gd name="T34" fmla="*/ 18 w 32"/>
                  <a:gd name="T35" fmla="*/ 35 h 39"/>
                  <a:gd name="T36" fmla="*/ 18 w 32"/>
                  <a:gd name="T37" fmla="*/ 35 h 39"/>
                  <a:gd name="T38" fmla="*/ 21 w 32"/>
                  <a:gd name="T39" fmla="*/ 39 h 39"/>
                  <a:gd name="T40" fmla="*/ 21 w 32"/>
                  <a:gd name="T41" fmla="*/ 39 h 39"/>
                  <a:gd name="T42" fmla="*/ 21 w 32"/>
                  <a:gd name="T43" fmla="*/ 39 h 39"/>
                  <a:gd name="T44" fmla="*/ 25 w 32"/>
                  <a:gd name="T45" fmla="*/ 32 h 39"/>
                  <a:gd name="T46" fmla="*/ 29 w 32"/>
                  <a:gd name="T47" fmla="*/ 28 h 39"/>
                  <a:gd name="T48" fmla="*/ 29 w 32"/>
                  <a:gd name="T49" fmla="*/ 28 h 39"/>
                  <a:gd name="T50" fmla="*/ 29 w 32"/>
                  <a:gd name="T51" fmla="*/ 28 h 39"/>
                  <a:gd name="T52" fmla="*/ 29 w 32"/>
                  <a:gd name="T53" fmla="*/ 28 h 39"/>
                  <a:gd name="T54" fmla="*/ 25 w 32"/>
                  <a:gd name="T55" fmla="*/ 25 h 39"/>
                  <a:gd name="T56" fmla="*/ 25 w 32"/>
                  <a:gd name="T57" fmla="*/ 28 h 39"/>
                  <a:gd name="T58" fmla="*/ 21 w 32"/>
                  <a:gd name="T59" fmla="*/ 25 h 39"/>
                  <a:gd name="T60" fmla="*/ 18 w 32"/>
                  <a:gd name="T61" fmla="*/ 28 h 39"/>
                  <a:gd name="T62" fmla="*/ 18 w 32"/>
                  <a:gd name="T63" fmla="*/ 28 h 39"/>
                  <a:gd name="T64" fmla="*/ 18 w 32"/>
                  <a:gd name="T65" fmla="*/ 28 h 39"/>
                  <a:gd name="T66" fmla="*/ 14 w 32"/>
                  <a:gd name="T67" fmla="*/ 28 h 39"/>
                  <a:gd name="T68" fmla="*/ 14 w 32"/>
                  <a:gd name="T69" fmla="*/ 28 h 39"/>
                  <a:gd name="T70" fmla="*/ 14 w 32"/>
                  <a:gd name="T71" fmla="*/ 25 h 39"/>
                  <a:gd name="T72" fmla="*/ 18 w 32"/>
                  <a:gd name="T73" fmla="*/ 28 h 39"/>
                  <a:gd name="T74" fmla="*/ 18 w 32"/>
                  <a:gd name="T75" fmla="*/ 25 h 39"/>
                  <a:gd name="T76" fmla="*/ 18 w 32"/>
                  <a:gd name="T77" fmla="*/ 25 h 39"/>
                  <a:gd name="T78" fmla="*/ 18 w 32"/>
                  <a:gd name="T79" fmla="*/ 21 h 39"/>
                  <a:gd name="T80" fmla="*/ 21 w 32"/>
                  <a:gd name="T81" fmla="*/ 21 h 39"/>
                  <a:gd name="T82" fmla="*/ 21 w 32"/>
                  <a:gd name="T83" fmla="*/ 21 h 39"/>
                  <a:gd name="T84" fmla="*/ 25 w 32"/>
                  <a:gd name="T85" fmla="*/ 17 h 39"/>
                  <a:gd name="T86" fmla="*/ 29 w 32"/>
                  <a:gd name="T87" fmla="*/ 17 h 39"/>
                  <a:gd name="T88" fmla="*/ 32 w 32"/>
                  <a:gd name="T89" fmla="*/ 17 h 39"/>
                  <a:gd name="T90" fmla="*/ 32 w 32"/>
                  <a:gd name="T91" fmla="*/ 14 h 39"/>
                  <a:gd name="T92" fmla="*/ 29 w 32"/>
                  <a:gd name="T93" fmla="*/ 10 h 39"/>
                  <a:gd name="T94" fmla="*/ 29 w 32"/>
                  <a:gd name="T95" fmla="*/ 7 h 39"/>
                  <a:gd name="T96" fmla="*/ 29 w 32"/>
                  <a:gd name="T97" fmla="*/ 7 h 39"/>
                  <a:gd name="T98" fmla="*/ 25 w 32"/>
                  <a:gd name="T99" fmla="*/ 3 h 39"/>
                  <a:gd name="T100" fmla="*/ 25 w 32"/>
                  <a:gd name="T101" fmla="*/ 3 h 39"/>
                  <a:gd name="T102" fmla="*/ 25 w 32"/>
                  <a:gd name="T10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 h="39">
                    <a:moveTo>
                      <a:pt x="25" y="0"/>
                    </a:moveTo>
                    <a:lnTo>
                      <a:pt x="18" y="3"/>
                    </a:lnTo>
                    <a:lnTo>
                      <a:pt x="11" y="7"/>
                    </a:lnTo>
                    <a:lnTo>
                      <a:pt x="11" y="10"/>
                    </a:lnTo>
                    <a:lnTo>
                      <a:pt x="7" y="10"/>
                    </a:lnTo>
                    <a:lnTo>
                      <a:pt x="7" y="21"/>
                    </a:lnTo>
                    <a:lnTo>
                      <a:pt x="4" y="25"/>
                    </a:lnTo>
                    <a:lnTo>
                      <a:pt x="4" y="28"/>
                    </a:lnTo>
                    <a:lnTo>
                      <a:pt x="0" y="32"/>
                    </a:lnTo>
                    <a:lnTo>
                      <a:pt x="0" y="32"/>
                    </a:lnTo>
                    <a:lnTo>
                      <a:pt x="0" y="35"/>
                    </a:lnTo>
                    <a:lnTo>
                      <a:pt x="4" y="39"/>
                    </a:lnTo>
                    <a:lnTo>
                      <a:pt x="7" y="39"/>
                    </a:lnTo>
                    <a:lnTo>
                      <a:pt x="11" y="39"/>
                    </a:lnTo>
                    <a:lnTo>
                      <a:pt x="11" y="39"/>
                    </a:lnTo>
                    <a:lnTo>
                      <a:pt x="11" y="39"/>
                    </a:lnTo>
                    <a:lnTo>
                      <a:pt x="11" y="39"/>
                    </a:lnTo>
                    <a:lnTo>
                      <a:pt x="18" y="35"/>
                    </a:lnTo>
                    <a:lnTo>
                      <a:pt x="18" y="35"/>
                    </a:lnTo>
                    <a:lnTo>
                      <a:pt x="21" y="39"/>
                    </a:lnTo>
                    <a:lnTo>
                      <a:pt x="21" y="39"/>
                    </a:lnTo>
                    <a:lnTo>
                      <a:pt x="21" y="39"/>
                    </a:lnTo>
                    <a:lnTo>
                      <a:pt x="25" y="32"/>
                    </a:lnTo>
                    <a:lnTo>
                      <a:pt x="29" y="28"/>
                    </a:lnTo>
                    <a:lnTo>
                      <a:pt x="29" y="28"/>
                    </a:lnTo>
                    <a:lnTo>
                      <a:pt x="29" y="28"/>
                    </a:lnTo>
                    <a:lnTo>
                      <a:pt x="29" y="28"/>
                    </a:lnTo>
                    <a:lnTo>
                      <a:pt x="25" y="25"/>
                    </a:lnTo>
                    <a:lnTo>
                      <a:pt x="25" y="28"/>
                    </a:lnTo>
                    <a:lnTo>
                      <a:pt x="21" y="25"/>
                    </a:lnTo>
                    <a:lnTo>
                      <a:pt x="18" y="28"/>
                    </a:lnTo>
                    <a:lnTo>
                      <a:pt x="18" y="28"/>
                    </a:lnTo>
                    <a:lnTo>
                      <a:pt x="18" y="28"/>
                    </a:lnTo>
                    <a:lnTo>
                      <a:pt x="14" y="28"/>
                    </a:lnTo>
                    <a:lnTo>
                      <a:pt x="14" y="28"/>
                    </a:lnTo>
                    <a:lnTo>
                      <a:pt x="14" y="25"/>
                    </a:lnTo>
                    <a:lnTo>
                      <a:pt x="18" y="28"/>
                    </a:lnTo>
                    <a:lnTo>
                      <a:pt x="18" y="25"/>
                    </a:lnTo>
                    <a:lnTo>
                      <a:pt x="18" y="25"/>
                    </a:lnTo>
                    <a:lnTo>
                      <a:pt x="18" y="21"/>
                    </a:lnTo>
                    <a:lnTo>
                      <a:pt x="21" y="21"/>
                    </a:lnTo>
                    <a:lnTo>
                      <a:pt x="21" y="21"/>
                    </a:lnTo>
                    <a:lnTo>
                      <a:pt x="25" y="17"/>
                    </a:lnTo>
                    <a:lnTo>
                      <a:pt x="29" y="17"/>
                    </a:lnTo>
                    <a:lnTo>
                      <a:pt x="32" y="17"/>
                    </a:lnTo>
                    <a:lnTo>
                      <a:pt x="32" y="14"/>
                    </a:lnTo>
                    <a:lnTo>
                      <a:pt x="29" y="10"/>
                    </a:lnTo>
                    <a:lnTo>
                      <a:pt x="29" y="7"/>
                    </a:lnTo>
                    <a:lnTo>
                      <a:pt x="29" y="7"/>
                    </a:lnTo>
                    <a:lnTo>
                      <a:pt x="25" y="3"/>
                    </a:lnTo>
                    <a:lnTo>
                      <a:pt x="25" y="3"/>
                    </a:lnTo>
                    <a:lnTo>
                      <a:pt x="25"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46" name="Freeform 1172">
                <a:extLst>
                  <a:ext uri="{FF2B5EF4-FFF2-40B4-BE49-F238E27FC236}">
                    <a16:creationId xmlns:a16="http://schemas.microsoft.com/office/drawing/2014/main" id="{0FC1B8A0-6524-4DB6-BAAF-B624B14F7C01}"/>
                  </a:ext>
                </a:extLst>
              </p:cNvPr>
              <p:cNvSpPr>
                <a:spLocks/>
              </p:cNvSpPr>
              <p:nvPr/>
            </p:nvSpPr>
            <p:spPr bwMode="auto">
              <a:xfrm>
                <a:off x="4578" y="2460"/>
                <a:ext cx="32" cy="39"/>
              </a:xfrm>
              <a:custGeom>
                <a:avLst/>
                <a:gdLst>
                  <a:gd name="T0" fmla="*/ 25 w 32"/>
                  <a:gd name="T1" fmla="*/ 0 h 39"/>
                  <a:gd name="T2" fmla="*/ 18 w 32"/>
                  <a:gd name="T3" fmla="*/ 3 h 39"/>
                  <a:gd name="T4" fmla="*/ 11 w 32"/>
                  <a:gd name="T5" fmla="*/ 7 h 39"/>
                  <a:gd name="T6" fmla="*/ 11 w 32"/>
                  <a:gd name="T7" fmla="*/ 10 h 39"/>
                  <a:gd name="T8" fmla="*/ 7 w 32"/>
                  <a:gd name="T9" fmla="*/ 10 h 39"/>
                  <a:gd name="T10" fmla="*/ 7 w 32"/>
                  <a:gd name="T11" fmla="*/ 21 h 39"/>
                  <a:gd name="T12" fmla="*/ 4 w 32"/>
                  <a:gd name="T13" fmla="*/ 25 h 39"/>
                  <a:gd name="T14" fmla="*/ 4 w 32"/>
                  <a:gd name="T15" fmla="*/ 28 h 39"/>
                  <a:gd name="T16" fmla="*/ 0 w 32"/>
                  <a:gd name="T17" fmla="*/ 32 h 39"/>
                  <a:gd name="T18" fmla="*/ 0 w 32"/>
                  <a:gd name="T19" fmla="*/ 32 h 39"/>
                  <a:gd name="T20" fmla="*/ 0 w 32"/>
                  <a:gd name="T21" fmla="*/ 35 h 39"/>
                  <a:gd name="T22" fmla="*/ 4 w 32"/>
                  <a:gd name="T23" fmla="*/ 39 h 39"/>
                  <a:gd name="T24" fmla="*/ 7 w 32"/>
                  <a:gd name="T25" fmla="*/ 39 h 39"/>
                  <a:gd name="T26" fmla="*/ 11 w 32"/>
                  <a:gd name="T27" fmla="*/ 39 h 39"/>
                  <a:gd name="T28" fmla="*/ 11 w 32"/>
                  <a:gd name="T29" fmla="*/ 39 h 39"/>
                  <a:gd name="T30" fmla="*/ 11 w 32"/>
                  <a:gd name="T31" fmla="*/ 39 h 39"/>
                  <a:gd name="T32" fmla="*/ 11 w 32"/>
                  <a:gd name="T33" fmla="*/ 39 h 39"/>
                  <a:gd name="T34" fmla="*/ 18 w 32"/>
                  <a:gd name="T35" fmla="*/ 35 h 39"/>
                  <a:gd name="T36" fmla="*/ 18 w 32"/>
                  <a:gd name="T37" fmla="*/ 35 h 39"/>
                  <a:gd name="T38" fmla="*/ 21 w 32"/>
                  <a:gd name="T39" fmla="*/ 39 h 39"/>
                  <a:gd name="T40" fmla="*/ 21 w 32"/>
                  <a:gd name="T41" fmla="*/ 39 h 39"/>
                  <a:gd name="T42" fmla="*/ 21 w 32"/>
                  <a:gd name="T43" fmla="*/ 39 h 39"/>
                  <a:gd name="T44" fmla="*/ 25 w 32"/>
                  <a:gd name="T45" fmla="*/ 32 h 39"/>
                  <a:gd name="T46" fmla="*/ 29 w 32"/>
                  <a:gd name="T47" fmla="*/ 28 h 39"/>
                  <a:gd name="T48" fmla="*/ 29 w 32"/>
                  <a:gd name="T49" fmla="*/ 28 h 39"/>
                  <a:gd name="T50" fmla="*/ 29 w 32"/>
                  <a:gd name="T51" fmla="*/ 28 h 39"/>
                  <a:gd name="T52" fmla="*/ 29 w 32"/>
                  <a:gd name="T53" fmla="*/ 28 h 39"/>
                  <a:gd name="T54" fmla="*/ 25 w 32"/>
                  <a:gd name="T55" fmla="*/ 25 h 39"/>
                  <a:gd name="T56" fmla="*/ 25 w 32"/>
                  <a:gd name="T57" fmla="*/ 28 h 39"/>
                  <a:gd name="T58" fmla="*/ 21 w 32"/>
                  <a:gd name="T59" fmla="*/ 25 h 39"/>
                  <a:gd name="T60" fmla="*/ 18 w 32"/>
                  <a:gd name="T61" fmla="*/ 28 h 39"/>
                  <a:gd name="T62" fmla="*/ 18 w 32"/>
                  <a:gd name="T63" fmla="*/ 28 h 39"/>
                  <a:gd name="T64" fmla="*/ 18 w 32"/>
                  <a:gd name="T65" fmla="*/ 28 h 39"/>
                  <a:gd name="T66" fmla="*/ 14 w 32"/>
                  <a:gd name="T67" fmla="*/ 28 h 39"/>
                  <a:gd name="T68" fmla="*/ 14 w 32"/>
                  <a:gd name="T69" fmla="*/ 28 h 39"/>
                  <a:gd name="T70" fmla="*/ 14 w 32"/>
                  <a:gd name="T71" fmla="*/ 25 h 39"/>
                  <a:gd name="T72" fmla="*/ 18 w 32"/>
                  <a:gd name="T73" fmla="*/ 28 h 39"/>
                  <a:gd name="T74" fmla="*/ 18 w 32"/>
                  <a:gd name="T75" fmla="*/ 25 h 39"/>
                  <a:gd name="T76" fmla="*/ 18 w 32"/>
                  <a:gd name="T77" fmla="*/ 25 h 39"/>
                  <a:gd name="T78" fmla="*/ 18 w 32"/>
                  <a:gd name="T79" fmla="*/ 21 h 39"/>
                  <a:gd name="T80" fmla="*/ 21 w 32"/>
                  <a:gd name="T81" fmla="*/ 21 h 39"/>
                  <a:gd name="T82" fmla="*/ 21 w 32"/>
                  <a:gd name="T83" fmla="*/ 21 h 39"/>
                  <a:gd name="T84" fmla="*/ 25 w 32"/>
                  <a:gd name="T85" fmla="*/ 17 h 39"/>
                  <a:gd name="T86" fmla="*/ 29 w 32"/>
                  <a:gd name="T87" fmla="*/ 17 h 39"/>
                  <a:gd name="T88" fmla="*/ 32 w 32"/>
                  <a:gd name="T89" fmla="*/ 17 h 39"/>
                  <a:gd name="T90" fmla="*/ 32 w 32"/>
                  <a:gd name="T91" fmla="*/ 14 h 39"/>
                  <a:gd name="T92" fmla="*/ 29 w 32"/>
                  <a:gd name="T93" fmla="*/ 10 h 39"/>
                  <a:gd name="T94" fmla="*/ 29 w 32"/>
                  <a:gd name="T95" fmla="*/ 7 h 39"/>
                  <a:gd name="T96" fmla="*/ 29 w 32"/>
                  <a:gd name="T97" fmla="*/ 7 h 39"/>
                  <a:gd name="T98" fmla="*/ 25 w 32"/>
                  <a:gd name="T99" fmla="*/ 3 h 39"/>
                  <a:gd name="T100" fmla="*/ 25 w 32"/>
                  <a:gd name="T101" fmla="*/ 3 h 39"/>
                  <a:gd name="T102" fmla="*/ 25 w 32"/>
                  <a:gd name="T10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 h="39">
                    <a:moveTo>
                      <a:pt x="25" y="0"/>
                    </a:moveTo>
                    <a:lnTo>
                      <a:pt x="18" y="3"/>
                    </a:lnTo>
                    <a:lnTo>
                      <a:pt x="11" y="7"/>
                    </a:lnTo>
                    <a:lnTo>
                      <a:pt x="11" y="10"/>
                    </a:lnTo>
                    <a:lnTo>
                      <a:pt x="7" y="10"/>
                    </a:lnTo>
                    <a:lnTo>
                      <a:pt x="7" y="21"/>
                    </a:lnTo>
                    <a:lnTo>
                      <a:pt x="4" y="25"/>
                    </a:lnTo>
                    <a:lnTo>
                      <a:pt x="4" y="28"/>
                    </a:lnTo>
                    <a:lnTo>
                      <a:pt x="0" y="32"/>
                    </a:lnTo>
                    <a:lnTo>
                      <a:pt x="0" y="32"/>
                    </a:lnTo>
                    <a:lnTo>
                      <a:pt x="0" y="35"/>
                    </a:lnTo>
                    <a:lnTo>
                      <a:pt x="4" y="39"/>
                    </a:lnTo>
                    <a:lnTo>
                      <a:pt x="7" y="39"/>
                    </a:lnTo>
                    <a:lnTo>
                      <a:pt x="11" y="39"/>
                    </a:lnTo>
                    <a:lnTo>
                      <a:pt x="11" y="39"/>
                    </a:lnTo>
                    <a:lnTo>
                      <a:pt x="11" y="39"/>
                    </a:lnTo>
                    <a:lnTo>
                      <a:pt x="11" y="39"/>
                    </a:lnTo>
                    <a:lnTo>
                      <a:pt x="18" y="35"/>
                    </a:lnTo>
                    <a:lnTo>
                      <a:pt x="18" y="35"/>
                    </a:lnTo>
                    <a:lnTo>
                      <a:pt x="21" y="39"/>
                    </a:lnTo>
                    <a:lnTo>
                      <a:pt x="21" y="39"/>
                    </a:lnTo>
                    <a:lnTo>
                      <a:pt x="21" y="39"/>
                    </a:lnTo>
                    <a:lnTo>
                      <a:pt x="25" y="32"/>
                    </a:lnTo>
                    <a:lnTo>
                      <a:pt x="29" y="28"/>
                    </a:lnTo>
                    <a:lnTo>
                      <a:pt x="29" y="28"/>
                    </a:lnTo>
                    <a:lnTo>
                      <a:pt x="29" y="28"/>
                    </a:lnTo>
                    <a:lnTo>
                      <a:pt x="29" y="28"/>
                    </a:lnTo>
                    <a:lnTo>
                      <a:pt x="25" y="25"/>
                    </a:lnTo>
                    <a:lnTo>
                      <a:pt x="25" y="28"/>
                    </a:lnTo>
                    <a:lnTo>
                      <a:pt x="21" y="25"/>
                    </a:lnTo>
                    <a:lnTo>
                      <a:pt x="18" y="28"/>
                    </a:lnTo>
                    <a:lnTo>
                      <a:pt x="18" y="28"/>
                    </a:lnTo>
                    <a:lnTo>
                      <a:pt x="18" y="28"/>
                    </a:lnTo>
                    <a:lnTo>
                      <a:pt x="14" y="28"/>
                    </a:lnTo>
                    <a:lnTo>
                      <a:pt x="14" y="28"/>
                    </a:lnTo>
                    <a:lnTo>
                      <a:pt x="14" y="25"/>
                    </a:lnTo>
                    <a:lnTo>
                      <a:pt x="18" y="28"/>
                    </a:lnTo>
                    <a:lnTo>
                      <a:pt x="18" y="25"/>
                    </a:lnTo>
                    <a:lnTo>
                      <a:pt x="18" y="25"/>
                    </a:lnTo>
                    <a:lnTo>
                      <a:pt x="18" y="21"/>
                    </a:lnTo>
                    <a:lnTo>
                      <a:pt x="21" y="21"/>
                    </a:lnTo>
                    <a:lnTo>
                      <a:pt x="21" y="21"/>
                    </a:lnTo>
                    <a:lnTo>
                      <a:pt x="25" y="17"/>
                    </a:lnTo>
                    <a:lnTo>
                      <a:pt x="29" y="17"/>
                    </a:lnTo>
                    <a:lnTo>
                      <a:pt x="32" y="17"/>
                    </a:lnTo>
                    <a:lnTo>
                      <a:pt x="32" y="14"/>
                    </a:lnTo>
                    <a:lnTo>
                      <a:pt x="29" y="10"/>
                    </a:lnTo>
                    <a:lnTo>
                      <a:pt x="29" y="7"/>
                    </a:lnTo>
                    <a:lnTo>
                      <a:pt x="29" y="7"/>
                    </a:lnTo>
                    <a:lnTo>
                      <a:pt x="25" y="3"/>
                    </a:lnTo>
                    <a:lnTo>
                      <a:pt x="25" y="3"/>
                    </a:lnTo>
                    <a:lnTo>
                      <a:pt x="25"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47" name="Freeform 1173">
                <a:extLst>
                  <a:ext uri="{FF2B5EF4-FFF2-40B4-BE49-F238E27FC236}">
                    <a16:creationId xmlns:a16="http://schemas.microsoft.com/office/drawing/2014/main" id="{E9746BBF-D7C1-4FAF-863C-A43DD80EF90C}"/>
                  </a:ext>
                </a:extLst>
              </p:cNvPr>
              <p:cNvSpPr>
                <a:spLocks/>
              </p:cNvSpPr>
              <p:nvPr/>
            </p:nvSpPr>
            <p:spPr bwMode="auto">
              <a:xfrm>
                <a:off x="3951" y="2646"/>
                <a:ext cx="154" cy="179"/>
              </a:xfrm>
              <a:custGeom>
                <a:avLst/>
                <a:gdLst>
                  <a:gd name="T0" fmla="*/ 151 w 154"/>
                  <a:gd name="T1" fmla="*/ 4 h 179"/>
                  <a:gd name="T2" fmla="*/ 140 w 154"/>
                  <a:gd name="T3" fmla="*/ 7 h 179"/>
                  <a:gd name="T4" fmla="*/ 125 w 154"/>
                  <a:gd name="T5" fmla="*/ 0 h 179"/>
                  <a:gd name="T6" fmla="*/ 111 w 154"/>
                  <a:gd name="T7" fmla="*/ 7 h 179"/>
                  <a:gd name="T8" fmla="*/ 100 w 154"/>
                  <a:gd name="T9" fmla="*/ 18 h 179"/>
                  <a:gd name="T10" fmla="*/ 100 w 154"/>
                  <a:gd name="T11" fmla="*/ 40 h 179"/>
                  <a:gd name="T12" fmla="*/ 100 w 154"/>
                  <a:gd name="T13" fmla="*/ 43 h 179"/>
                  <a:gd name="T14" fmla="*/ 86 w 154"/>
                  <a:gd name="T15" fmla="*/ 36 h 179"/>
                  <a:gd name="T16" fmla="*/ 75 w 154"/>
                  <a:gd name="T17" fmla="*/ 36 h 179"/>
                  <a:gd name="T18" fmla="*/ 43 w 154"/>
                  <a:gd name="T19" fmla="*/ 32 h 179"/>
                  <a:gd name="T20" fmla="*/ 39 w 154"/>
                  <a:gd name="T21" fmla="*/ 43 h 179"/>
                  <a:gd name="T22" fmla="*/ 43 w 154"/>
                  <a:gd name="T23" fmla="*/ 54 h 179"/>
                  <a:gd name="T24" fmla="*/ 61 w 154"/>
                  <a:gd name="T25" fmla="*/ 47 h 179"/>
                  <a:gd name="T26" fmla="*/ 65 w 154"/>
                  <a:gd name="T27" fmla="*/ 61 h 179"/>
                  <a:gd name="T28" fmla="*/ 57 w 154"/>
                  <a:gd name="T29" fmla="*/ 79 h 179"/>
                  <a:gd name="T30" fmla="*/ 65 w 154"/>
                  <a:gd name="T31" fmla="*/ 93 h 179"/>
                  <a:gd name="T32" fmla="*/ 61 w 154"/>
                  <a:gd name="T33" fmla="*/ 104 h 179"/>
                  <a:gd name="T34" fmla="*/ 61 w 154"/>
                  <a:gd name="T35" fmla="*/ 126 h 179"/>
                  <a:gd name="T36" fmla="*/ 47 w 154"/>
                  <a:gd name="T37" fmla="*/ 122 h 179"/>
                  <a:gd name="T38" fmla="*/ 32 w 154"/>
                  <a:gd name="T39" fmla="*/ 118 h 179"/>
                  <a:gd name="T40" fmla="*/ 29 w 154"/>
                  <a:gd name="T41" fmla="*/ 118 h 179"/>
                  <a:gd name="T42" fmla="*/ 14 w 154"/>
                  <a:gd name="T43" fmla="*/ 126 h 179"/>
                  <a:gd name="T44" fmla="*/ 11 w 154"/>
                  <a:gd name="T45" fmla="*/ 133 h 179"/>
                  <a:gd name="T46" fmla="*/ 11 w 154"/>
                  <a:gd name="T47" fmla="*/ 140 h 179"/>
                  <a:gd name="T48" fmla="*/ 11 w 154"/>
                  <a:gd name="T49" fmla="*/ 147 h 179"/>
                  <a:gd name="T50" fmla="*/ 4 w 154"/>
                  <a:gd name="T51" fmla="*/ 151 h 179"/>
                  <a:gd name="T52" fmla="*/ 0 w 154"/>
                  <a:gd name="T53" fmla="*/ 158 h 179"/>
                  <a:gd name="T54" fmla="*/ 7 w 154"/>
                  <a:gd name="T55" fmla="*/ 165 h 179"/>
                  <a:gd name="T56" fmla="*/ 14 w 154"/>
                  <a:gd name="T57" fmla="*/ 172 h 179"/>
                  <a:gd name="T58" fmla="*/ 22 w 154"/>
                  <a:gd name="T59" fmla="*/ 176 h 179"/>
                  <a:gd name="T60" fmla="*/ 29 w 154"/>
                  <a:gd name="T61" fmla="*/ 169 h 179"/>
                  <a:gd name="T62" fmla="*/ 36 w 154"/>
                  <a:gd name="T63" fmla="*/ 169 h 179"/>
                  <a:gd name="T64" fmla="*/ 43 w 154"/>
                  <a:gd name="T65" fmla="*/ 176 h 179"/>
                  <a:gd name="T66" fmla="*/ 50 w 154"/>
                  <a:gd name="T67" fmla="*/ 172 h 179"/>
                  <a:gd name="T68" fmla="*/ 61 w 154"/>
                  <a:gd name="T69" fmla="*/ 169 h 179"/>
                  <a:gd name="T70" fmla="*/ 65 w 154"/>
                  <a:gd name="T71" fmla="*/ 169 h 179"/>
                  <a:gd name="T72" fmla="*/ 68 w 154"/>
                  <a:gd name="T73" fmla="*/ 176 h 179"/>
                  <a:gd name="T74" fmla="*/ 86 w 154"/>
                  <a:gd name="T75" fmla="*/ 165 h 179"/>
                  <a:gd name="T76" fmla="*/ 97 w 154"/>
                  <a:gd name="T77" fmla="*/ 158 h 179"/>
                  <a:gd name="T78" fmla="*/ 104 w 154"/>
                  <a:gd name="T79" fmla="*/ 144 h 179"/>
                  <a:gd name="T80" fmla="*/ 104 w 154"/>
                  <a:gd name="T81" fmla="*/ 126 h 179"/>
                  <a:gd name="T82" fmla="*/ 115 w 154"/>
                  <a:gd name="T83" fmla="*/ 108 h 179"/>
                  <a:gd name="T84" fmla="*/ 129 w 154"/>
                  <a:gd name="T85" fmla="*/ 97 h 179"/>
                  <a:gd name="T86" fmla="*/ 136 w 154"/>
                  <a:gd name="T87" fmla="*/ 90 h 179"/>
                  <a:gd name="T88" fmla="*/ 140 w 154"/>
                  <a:gd name="T89" fmla="*/ 54 h 179"/>
                  <a:gd name="T90" fmla="*/ 143 w 154"/>
                  <a:gd name="T91" fmla="*/ 29 h 179"/>
                  <a:gd name="T92" fmla="*/ 154 w 154"/>
                  <a:gd name="T93" fmla="*/ 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4" h="179">
                    <a:moveTo>
                      <a:pt x="154" y="0"/>
                    </a:moveTo>
                    <a:lnTo>
                      <a:pt x="151" y="4"/>
                    </a:lnTo>
                    <a:lnTo>
                      <a:pt x="147" y="7"/>
                    </a:lnTo>
                    <a:lnTo>
                      <a:pt x="140" y="7"/>
                    </a:lnTo>
                    <a:lnTo>
                      <a:pt x="133" y="4"/>
                    </a:lnTo>
                    <a:lnTo>
                      <a:pt x="125" y="0"/>
                    </a:lnTo>
                    <a:lnTo>
                      <a:pt x="118" y="4"/>
                    </a:lnTo>
                    <a:lnTo>
                      <a:pt x="111" y="7"/>
                    </a:lnTo>
                    <a:lnTo>
                      <a:pt x="104" y="14"/>
                    </a:lnTo>
                    <a:lnTo>
                      <a:pt x="100" y="18"/>
                    </a:lnTo>
                    <a:lnTo>
                      <a:pt x="100" y="22"/>
                    </a:lnTo>
                    <a:lnTo>
                      <a:pt x="100" y="40"/>
                    </a:lnTo>
                    <a:lnTo>
                      <a:pt x="100" y="43"/>
                    </a:lnTo>
                    <a:lnTo>
                      <a:pt x="100" y="43"/>
                    </a:lnTo>
                    <a:lnTo>
                      <a:pt x="90" y="36"/>
                    </a:lnTo>
                    <a:lnTo>
                      <a:pt x="86" y="36"/>
                    </a:lnTo>
                    <a:lnTo>
                      <a:pt x="82" y="36"/>
                    </a:lnTo>
                    <a:lnTo>
                      <a:pt x="75" y="36"/>
                    </a:lnTo>
                    <a:lnTo>
                      <a:pt x="72" y="32"/>
                    </a:lnTo>
                    <a:lnTo>
                      <a:pt x="43" y="32"/>
                    </a:lnTo>
                    <a:lnTo>
                      <a:pt x="43" y="36"/>
                    </a:lnTo>
                    <a:lnTo>
                      <a:pt x="39" y="43"/>
                    </a:lnTo>
                    <a:lnTo>
                      <a:pt x="43" y="50"/>
                    </a:lnTo>
                    <a:lnTo>
                      <a:pt x="43" y="54"/>
                    </a:lnTo>
                    <a:lnTo>
                      <a:pt x="50" y="43"/>
                    </a:lnTo>
                    <a:lnTo>
                      <a:pt x="61" y="47"/>
                    </a:lnTo>
                    <a:lnTo>
                      <a:pt x="65" y="50"/>
                    </a:lnTo>
                    <a:lnTo>
                      <a:pt x="65" y="61"/>
                    </a:lnTo>
                    <a:lnTo>
                      <a:pt x="57" y="72"/>
                    </a:lnTo>
                    <a:lnTo>
                      <a:pt x="57" y="79"/>
                    </a:lnTo>
                    <a:lnTo>
                      <a:pt x="61" y="83"/>
                    </a:lnTo>
                    <a:lnTo>
                      <a:pt x="65" y="93"/>
                    </a:lnTo>
                    <a:lnTo>
                      <a:pt x="65" y="101"/>
                    </a:lnTo>
                    <a:lnTo>
                      <a:pt x="61" y="104"/>
                    </a:lnTo>
                    <a:lnTo>
                      <a:pt x="61" y="118"/>
                    </a:lnTo>
                    <a:lnTo>
                      <a:pt x="61" y="126"/>
                    </a:lnTo>
                    <a:lnTo>
                      <a:pt x="54" y="126"/>
                    </a:lnTo>
                    <a:lnTo>
                      <a:pt x="47" y="122"/>
                    </a:lnTo>
                    <a:lnTo>
                      <a:pt x="36" y="122"/>
                    </a:lnTo>
                    <a:lnTo>
                      <a:pt x="32" y="118"/>
                    </a:lnTo>
                    <a:lnTo>
                      <a:pt x="32" y="115"/>
                    </a:lnTo>
                    <a:lnTo>
                      <a:pt x="29" y="118"/>
                    </a:lnTo>
                    <a:lnTo>
                      <a:pt x="25" y="122"/>
                    </a:lnTo>
                    <a:lnTo>
                      <a:pt x="14" y="126"/>
                    </a:lnTo>
                    <a:lnTo>
                      <a:pt x="11" y="129"/>
                    </a:lnTo>
                    <a:lnTo>
                      <a:pt x="11" y="133"/>
                    </a:lnTo>
                    <a:lnTo>
                      <a:pt x="11" y="136"/>
                    </a:lnTo>
                    <a:lnTo>
                      <a:pt x="11" y="140"/>
                    </a:lnTo>
                    <a:lnTo>
                      <a:pt x="11" y="147"/>
                    </a:lnTo>
                    <a:lnTo>
                      <a:pt x="11" y="147"/>
                    </a:lnTo>
                    <a:lnTo>
                      <a:pt x="7" y="147"/>
                    </a:lnTo>
                    <a:lnTo>
                      <a:pt x="4" y="151"/>
                    </a:lnTo>
                    <a:lnTo>
                      <a:pt x="0" y="151"/>
                    </a:lnTo>
                    <a:lnTo>
                      <a:pt x="0" y="158"/>
                    </a:lnTo>
                    <a:lnTo>
                      <a:pt x="4" y="162"/>
                    </a:lnTo>
                    <a:lnTo>
                      <a:pt x="7" y="165"/>
                    </a:lnTo>
                    <a:lnTo>
                      <a:pt x="11" y="169"/>
                    </a:lnTo>
                    <a:lnTo>
                      <a:pt x="14" y="172"/>
                    </a:lnTo>
                    <a:lnTo>
                      <a:pt x="18" y="179"/>
                    </a:lnTo>
                    <a:lnTo>
                      <a:pt x="22" y="176"/>
                    </a:lnTo>
                    <a:lnTo>
                      <a:pt x="25" y="176"/>
                    </a:lnTo>
                    <a:lnTo>
                      <a:pt x="29" y="169"/>
                    </a:lnTo>
                    <a:lnTo>
                      <a:pt x="32" y="169"/>
                    </a:lnTo>
                    <a:lnTo>
                      <a:pt x="36" y="169"/>
                    </a:lnTo>
                    <a:lnTo>
                      <a:pt x="39" y="172"/>
                    </a:lnTo>
                    <a:lnTo>
                      <a:pt x="43" y="176"/>
                    </a:lnTo>
                    <a:lnTo>
                      <a:pt x="50" y="176"/>
                    </a:lnTo>
                    <a:lnTo>
                      <a:pt x="50" y="172"/>
                    </a:lnTo>
                    <a:lnTo>
                      <a:pt x="54" y="169"/>
                    </a:lnTo>
                    <a:lnTo>
                      <a:pt x="61" y="169"/>
                    </a:lnTo>
                    <a:lnTo>
                      <a:pt x="65" y="165"/>
                    </a:lnTo>
                    <a:lnTo>
                      <a:pt x="65" y="169"/>
                    </a:lnTo>
                    <a:lnTo>
                      <a:pt x="65" y="176"/>
                    </a:lnTo>
                    <a:lnTo>
                      <a:pt x="68" y="176"/>
                    </a:lnTo>
                    <a:lnTo>
                      <a:pt x="79" y="172"/>
                    </a:lnTo>
                    <a:lnTo>
                      <a:pt x="86" y="165"/>
                    </a:lnTo>
                    <a:lnTo>
                      <a:pt x="90" y="162"/>
                    </a:lnTo>
                    <a:lnTo>
                      <a:pt x="97" y="158"/>
                    </a:lnTo>
                    <a:lnTo>
                      <a:pt x="100" y="147"/>
                    </a:lnTo>
                    <a:lnTo>
                      <a:pt x="104" y="144"/>
                    </a:lnTo>
                    <a:lnTo>
                      <a:pt x="104" y="136"/>
                    </a:lnTo>
                    <a:lnTo>
                      <a:pt x="104" y="126"/>
                    </a:lnTo>
                    <a:lnTo>
                      <a:pt x="108" y="118"/>
                    </a:lnTo>
                    <a:lnTo>
                      <a:pt x="115" y="108"/>
                    </a:lnTo>
                    <a:lnTo>
                      <a:pt x="122" y="101"/>
                    </a:lnTo>
                    <a:lnTo>
                      <a:pt x="129" y="97"/>
                    </a:lnTo>
                    <a:lnTo>
                      <a:pt x="136" y="90"/>
                    </a:lnTo>
                    <a:lnTo>
                      <a:pt x="136" y="90"/>
                    </a:lnTo>
                    <a:lnTo>
                      <a:pt x="136" y="79"/>
                    </a:lnTo>
                    <a:lnTo>
                      <a:pt x="140" y="54"/>
                    </a:lnTo>
                    <a:lnTo>
                      <a:pt x="140" y="36"/>
                    </a:lnTo>
                    <a:lnTo>
                      <a:pt x="143" y="29"/>
                    </a:lnTo>
                    <a:lnTo>
                      <a:pt x="154" y="14"/>
                    </a:lnTo>
                    <a:lnTo>
                      <a:pt x="154" y="7"/>
                    </a:lnTo>
                    <a:lnTo>
                      <a:pt x="15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48" name="Freeform 1174">
                <a:extLst>
                  <a:ext uri="{FF2B5EF4-FFF2-40B4-BE49-F238E27FC236}">
                    <a16:creationId xmlns:a16="http://schemas.microsoft.com/office/drawing/2014/main" id="{CC19535E-3357-48A1-8065-053D5512570A}"/>
                  </a:ext>
                </a:extLst>
              </p:cNvPr>
              <p:cNvSpPr>
                <a:spLocks/>
              </p:cNvSpPr>
              <p:nvPr/>
            </p:nvSpPr>
            <p:spPr bwMode="auto">
              <a:xfrm>
                <a:off x="3951" y="2646"/>
                <a:ext cx="154" cy="179"/>
              </a:xfrm>
              <a:custGeom>
                <a:avLst/>
                <a:gdLst>
                  <a:gd name="T0" fmla="*/ 151 w 154"/>
                  <a:gd name="T1" fmla="*/ 4 h 179"/>
                  <a:gd name="T2" fmla="*/ 140 w 154"/>
                  <a:gd name="T3" fmla="*/ 7 h 179"/>
                  <a:gd name="T4" fmla="*/ 125 w 154"/>
                  <a:gd name="T5" fmla="*/ 0 h 179"/>
                  <a:gd name="T6" fmla="*/ 111 w 154"/>
                  <a:gd name="T7" fmla="*/ 7 h 179"/>
                  <a:gd name="T8" fmla="*/ 100 w 154"/>
                  <a:gd name="T9" fmla="*/ 18 h 179"/>
                  <a:gd name="T10" fmla="*/ 100 w 154"/>
                  <a:gd name="T11" fmla="*/ 40 h 179"/>
                  <a:gd name="T12" fmla="*/ 100 w 154"/>
                  <a:gd name="T13" fmla="*/ 43 h 179"/>
                  <a:gd name="T14" fmla="*/ 86 w 154"/>
                  <a:gd name="T15" fmla="*/ 36 h 179"/>
                  <a:gd name="T16" fmla="*/ 75 w 154"/>
                  <a:gd name="T17" fmla="*/ 36 h 179"/>
                  <a:gd name="T18" fmla="*/ 43 w 154"/>
                  <a:gd name="T19" fmla="*/ 32 h 179"/>
                  <a:gd name="T20" fmla="*/ 39 w 154"/>
                  <a:gd name="T21" fmla="*/ 43 h 179"/>
                  <a:gd name="T22" fmla="*/ 43 w 154"/>
                  <a:gd name="T23" fmla="*/ 54 h 179"/>
                  <a:gd name="T24" fmla="*/ 61 w 154"/>
                  <a:gd name="T25" fmla="*/ 47 h 179"/>
                  <a:gd name="T26" fmla="*/ 65 w 154"/>
                  <a:gd name="T27" fmla="*/ 61 h 179"/>
                  <a:gd name="T28" fmla="*/ 57 w 154"/>
                  <a:gd name="T29" fmla="*/ 79 h 179"/>
                  <a:gd name="T30" fmla="*/ 65 w 154"/>
                  <a:gd name="T31" fmla="*/ 93 h 179"/>
                  <a:gd name="T32" fmla="*/ 61 w 154"/>
                  <a:gd name="T33" fmla="*/ 104 h 179"/>
                  <a:gd name="T34" fmla="*/ 61 w 154"/>
                  <a:gd name="T35" fmla="*/ 126 h 179"/>
                  <a:gd name="T36" fmla="*/ 47 w 154"/>
                  <a:gd name="T37" fmla="*/ 122 h 179"/>
                  <a:gd name="T38" fmla="*/ 32 w 154"/>
                  <a:gd name="T39" fmla="*/ 118 h 179"/>
                  <a:gd name="T40" fmla="*/ 29 w 154"/>
                  <a:gd name="T41" fmla="*/ 118 h 179"/>
                  <a:gd name="T42" fmla="*/ 14 w 154"/>
                  <a:gd name="T43" fmla="*/ 126 h 179"/>
                  <a:gd name="T44" fmla="*/ 11 w 154"/>
                  <a:gd name="T45" fmla="*/ 133 h 179"/>
                  <a:gd name="T46" fmla="*/ 11 w 154"/>
                  <a:gd name="T47" fmla="*/ 140 h 179"/>
                  <a:gd name="T48" fmla="*/ 11 w 154"/>
                  <a:gd name="T49" fmla="*/ 147 h 179"/>
                  <a:gd name="T50" fmla="*/ 4 w 154"/>
                  <a:gd name="T51" fmla="*/ 151 h 179"/>
                  <a:gd name="T52" fmla="*/ 0 w 154"/>
                  <a:gd name="T53" fmla="*/ 158 h 179"/>
                  <a:gd name="T54" fmla="*/ 7 w 154"/>
                  <a:gd name="T55" fmla="*/ 165 h 179"/>
                  <a:gd name="T56" fmla="*/ 14 w 154"/>
                  <a:gd name="T57" fmla="*/ 172 h 179"/>
                  <a:gd name="T58" fmla="*/ 22 w 154"/>
                  <a:gd name="T59" fmla="*/ 176 h 179"/>
                  <a:gd name="T60" fmla="*/ 29 w 154"/>
                  <a:gd name="T61" fmla="*/ 169 h 179"/>
                  <a:gd name="T62" fmla="*/ 36 w 154"/>
                  <a:gd name="T63" fmla="*/ 169 h 179"/>
                  <a:gd name="T64" fmla="*/ 43 w 154"/>
                  <a:gd name="T65" fmla="*/ 176 h 179"/>
                  <a:gd name="T66" fmla="*/ 50 w 154"/>
                  <a:gd name="T67" fmla="*/ 172 h 179"/>
                  <a:gd name="T68" fmla="*/ 61 w 154"/>
                  <a:gd name="T69" fmla="*/ 169 h 179"/>
                  <a:gd name="T70" fmla="*/ 65 w 154"/>
                  <a:gd name="T71" fmla="*/ 169 h 179"/>
                  <a:gd name="T72" fmla="*/ 68 w 154"/>
                  <a:gd name="T73" fmla="*/ 176 h 179"/>
                  <a:gd name="T74" fmla="*/ 86 w 154"/>
                  <a:gd name="T75" fmla="*/ 165 h 179"/>
                  <a:gd name="T76" fmla="*/ 97 w 154"/>
                  <a:gd name="T77" fmla="*/ 158 h 179"/>
                  <a:gd name="T78" fmla="*/ 104 w 154"/>
                  <a:gd name="T79" fmla="*/ 144 h 179"/>
                  <a:gd name="T80" fmla="*/ 104 w 154"/>
                  <a:gd name="T81" fmla="*/ 126 h 179"/>
                  <a:gd name="T82" fmla="*/ 115 w 154"/>
                  <a:gd name="T83" fmla="*/ 108 h 179"/>
                  <a:gd name="T84" fmla="*/ 129 w 154"/>
                  <a:gd name="T85" fmla="*/ 97 h 179"/>
                  <a:gd name="T86" fmla="*/ 136 w 154"/>
                  <a:gd name="T87" fmla="*/ 90 h 179"/>
                  <a:gd name="T88" fmla="*/ 140 w 154"/>
                  <a:gd name="T89" fmla="*/ 54 h 179"/>
                  <a:gd name="T90" fmla="*/ 143 w 154"/>
                  <a:gd name="T91" fmla="*/ 29 h 179"/>
                  <a:gd name="T92" fmla="*/ 154 w 154"/>
                  <a:gd name="T93" fmla="*/ 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4" h="179">
                    <a:moveTo>
                      <a:pt x="154" y="0"/>
                    </a:moveTo>
                    <a:lnTo>
                      <a:pt x="151" y="4"/>
                    </a:lnTo>
                    <a:lnTo>
                      <a:pt x="147" y="7"/>
                    </a:lnTo>
                    <a:lnTo>
                      <a:pt x="140" y="7"/>
                    </a:lnTo>
                    <a:lnTo>
                      <a:pt x="133" y="4"/>
                    </a:lnTo>
                    <a:lnTo>
                      <a:pt x="125" y="0"/>
                    </a:lnTo>
                    <a:lnTo>
                      <a:pt x="118" y="4"/>
                    </a:lnTo>
                    <a:lnTo>
                      <a:pt x="111" y="7"/>
                    </a:lnTo>
                    <a:lnTo>
                      <a:pt x="104" y="14"/>
                    </a:lnTo>
                    <a:lnTo>
                      <a:pt x="100" y="18"/>
                    </a:lnTo>
                    <a:lnTo>
                      <a:pt x="100" y="22"/>
                    </a:lnTo>
                    <a:lnTo>
                      <a:pt x="100" y="40"/>
                    </a:lnTo>
                    <a:lnTo>
                      <a:pt x="100" y="43"/>
                    </a:lnTo>
                    <a:lnTo>
                      <a:pt x="100" y="43"/>
                    </a:lnTo>
                    <a:lnTo>
                      <a:pt x="90" y="36"/>
                    </a:lnTo>
                    <a:lnTo>
                      <a:pt x="86" y="36"/>
                    </a:lnTo>
                    <a:lnTo>
                      <a:pt x="82" y="36"/>
                    </a:lnTo>
                    <a:lnTo>
                      <a:pt x="75" y="36"/>
                    </a:lnTo>
                    <a:lnTo>
                      <a:pt x="72" y="32"/>
                    </a:lnTo>
                    <a:lnTo>
                      <a:pt x="43" y="32"/>
                    </a:lnTo>
                    <a:lnTo>
                      <a:pt x="43" y="36"/>
                    </a:lnTo>
                    <a:lnTo>
                      <a:pt x="39" y="43"/>
                    </a:lnTo>
                    <a:lnTo>
                      <a:pt x="43" y="50"/>
                    </a:lnTo>
                    <a:lnTo>
                      <a:pt x="43" y="54"/>
                    </a:lnTo>
                    <a:lnTo>
                      <a:pt x="50" y="43"/>
                    </a:lnTo>
                    <a:lnTo>
                      <a:pt x="61" y="47"/>
                    </a:lnTo>
                    <a:lnTo>
                      <a:pt x="65" y="50"/>
                    </a:lnTo>
                    <a:lnTo>
                      <a:pt x="65" y="61"/>
                    </a:lnTo>
                    <a:lnTo>
                      <a:pt x="57" y="72"/>
                    </a:lnTo>
                    <a:lnTo>
                      <a:pt x="57" y="79"/>
                    </a:lnTo>
                    <a:lnTo>
                      <a:pt x="61" y="83"/>
                    </a:lnTo>
                    <a:lnTo>
                      <a:pt x="65" y="93"/>
                    </a:lnTo>
                    <a:lnTo>
                      <a:pt x="65" y="101"/>
                    </a:lnTo>
                    <a:lnTo>
                      <a:pt x="61" y="104"/>
                    </a:lnTo>
                    <a:lnTo>
                      <a:pt x="61" y="118"/>
                    </a:lnTo>
                    <a:lnTo>
                      <a:pt x="61" y="126"/>
                    </a:lnTo>
                    <a:lnTo>
                      <a:pt x="54" y="126"/>
                    </a:lnTo>
                    <a:lnTo>
                      <a:pt x="47" y="122"/>
                    </a:lnTo>
                    <a:lnTo>
                      <a:pt x="36" y="122"/>
                    </a:lnTo>
                    <a:lnTo>
                      <a:pt x="32" y="118"/>
                    </a:lnTo>
                    <a:lnTo>
                      <a:pt x="32" y="115"/>
                    </a:lnTo>
                    <a:lnTo>
                      <a:pt x="29" y="118"/>
                    </a:lnTo>
                    <a:lnTo>
                      <a:pt x="25" y="122"/>
                    </a:lnTo>
                    <a:lnTo>
                      <a:pt x="14" y="126"/>
                    </a:lnTo>
                    <a:lnTo>
                      <a:pt x="11" y="129"/>
                    </a:lnTo>
                    <a:lnTo>
                      <a:pt x="11" y="133"/>
                    </a:lnTo>
                    <a:lnTo>
                      <a:pt x="11" y="136"/>
                    </a:lnTo>
                    <a:lnTo>
                      <a:pt x="11" y="140"/>
                    </a:lnTo>
                    <a:lnTo>
                      <a:pt x="11" y="147"/>
                    </a:lnTo>
                    <a:lnTo>
                      <a:pt x="11" y="147"/>
                    </a:lnTo>
                    <a:lnTo>
                      <a:pt x="7" y="147"/>
                    </a:lnTo>
                    <a:lnTo>
                      <a:pt x="4" y="151"/>
                    </a:lnTo>
                    <a:lnTo>
                      <a:pt x="0" y="151"/>
                    </a:lnTo>
                    <a:lnTo>
                      <a:pt x="0" y="158"/>
                    </a:lnTo>
                    <a:lnTo>
                      <a:pt x="4" y="162"/>
                    </a:lnTo>
                    <a:lnTo>
                      <a:pt x="7" y="165"/>
                    </a:lnTo>
                    <a:lnTo>
                      <a:pt x="11" y="169"/>
                    </a:lnTo>
                    <a:lnTo>
                      <a:pt x="14" y="172"/>
                    </a:lnTo>
                    <a:lnTo>
                      <a:pt x="18" y="179"/>
                    </a:lnTo>
                    <a:lnTo>
                      <a:pt x="22" y="176"/>
                    </a:lnTo>
                    <a:lnTo>
                      <a:pt x="25" y="176"/>
                    </a:lnTo>
                    <a:lnTo>
                      <a:pt x="29" y="169"/>
                    </a:lnTo>
                    <a:lnTo>
                      <a:pt x="32" y="169"/>
                    </a:lnTo>
                    <a:lnTo>
                      <a:pt x="36" y="169"/>
                    </a:lnTo>
                    <a:lnTo>
                      <a:pt x="39" y="172"/>
                    </a:lnTo>
                    <a:lnTo>
                      <a:pt x="43" y="176"/>
                    </a:lnTo>
                    <a:lnTo>
                      <a:pt x="50" y="176"/>
                    </a:lnTo>
                    <a:lnTo>
                      <a:pt x="50" y="172"/>
                    </a:lnTo>
                    <a:lnTo>
                      <a:pt x="54" y="169"/>
                    </a:lnTo>
                    <a:lnTo>
                      <a:pt x="61" y="169"/>
                    </a:lnTo>
                    <a:lnTo>
                      <a:pt x="65" y="165"/>
                    </a:lnTo>
                    <a:lnTo>
                      <a:pt x="65" y="169"/>
                    </a:lnTo>
                    <a:lnTo>
                      <a:pt x="65" y="176"/>
                    </a:lnTo>
                    <a:lnTo>
                      <a:pt x="68" y="176"/>
                    </a:lnTo>
                    <a:lnTo>
                      <a:pt x="79" y="172"/>
                    </a:lnTo>
                    <a:lnTo>
                      <a:pt x="86" y="165"/>
                    </a:lnTo>
                    <a:lnTo>
                      <a:pt x="90" y="162"/>
                    </a:lnTo>
                    <a:lnTo>
                      <a:pt x="97" y="158"/>
                    </a:lnTo>
                    <a:lnTo>
                      <a:pt x="100" y="147"/>
                    </a:lnTo>
                    <a:lnTo>
                      <a:pt x="104" y="144"/>
                    </a:lnTo>
                    <a:lnTo>
                      <a:pt x="104" y="136"/>
                    </a:lnTo>
                    <a:lnTo>
                      <a:pt x="104" y="126"/>
                    </a:lnTo>
                    <a:lnTo>
                      <a:pt x="108" y="118"/>
                    </a:lnTo>
                    <a:lnTo>
                      <a:pt x="115" y="108"/>
                    </a:lnTo>
                    <a:lnTo>
                      <a:pt x="122" y="101"/>
                    </a:lnTo>
                    <a:lnTo>
                      <a:pt x="129" y="97"/>
                    </a:lnTo>
                    <a:lnTo>
                      <a:pt x="136" y="90"/>
                    </a:lnTo>
                    <a:lnTo>
                      <a:pt x="136" y="90"/>
                    </a:lnTo>
                    <a:lnTo>
                      <a:pt x="136" y="79"/>
                    </a:lnTo>
                    <a:lnTo>
                      <a:pt x="140" y="54"/>
                    </a:lnTo>
                    <a:lnTo>
                      <a:pt x="140" y="36"/>
                    </a:lnTo>
                    <a:lnTo>
                      <a:pt x="143" y="29"/>
                    </a:lnTo>
                    <a:lnTo>
                      <a:pt x="154" y="14"/>
                    </a:lnTo>
                    <a:lnTo>
                      <a:pt x="154" y="7"/>
                    </a:lnTo>
                    <a:lnTo>
                      <a:pt x="15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49" name="Freeform 1175">
                <a:extLst>
                  <a:ext uri="{FF2B5EF4-FFF2-40B4-BE49-F238E27FC236}">
                    <a16:creationId xmlns:a16="http://schemas.microsoft.com/office/drawing/2014/main" id="{BEE3207E-D339-4AC4-B71A-359174A07B02}"/>
                  </a:ext>
                </a:extLst>
              </p:cNvPr>
              <p:cNvSpPr>
                <a:spLocks/>
              </p:cNvSpPr>
              <p:nvPr/>
            </p:nvSpPr>
            <p:spPr bwMode="auto">
              <a:xfrm>
                <a:off x="4607" y="2958"/>
                <a:ext cx="3" cy="11"/>
              </a:xfrm>
              <a:custGeom>
                <a:avLst/>
                <a:gdLst>
                  <a:gd name="T0" fmla="*/ 3 w 3"/>
                  <a:gd name="T1" fmla="*/ 0 h 11"/>
                  <a:gd name="T2" fmla="*/ 3 w 3"/>
                  <a:gd name="T3" fmla="*/ 0 h 11"/>
                  <a:gd name="T4" fmla="*/ 3 w 3"/>
                  <a:gd name="T5" fmla="*/ 4 h 11"/>
                  <a:gd name="T6" fmla="*/ 3 w 3"/>
                  <a:gd name="T7" fmla="*/ 7 h 11"/>
                  <a:gd name="T8" fmla="*/ 3 w 3"/>
                  <a:gd name="T9" fmla="*/ 11 h 11"/>
                  <a:gd name="T10" fmla="*/ 3 w 3"/>
                  <a:gd name="T11" fmla="*/ 11 h 11"/>
                  <a:gd name="T12" fmla="*/ 3 w 3"/>
                  <a:gd name="T13" fmla="*/ 11 h 11"/>
                  <a:gd name="T14" fmla="*/ 0 w 3"/>
                  <a:gd name="T15" fmla="*/ 7 h 11"/>
                  <a:gd name="T16" fmla="*/ 0 w 3"/>
                  <a:gd name="T17" fmla="*/ 7 h 11"/>
                  <a:gd name="T18" fmla="*/ 0 w 3"/>
                  <a:gd name="T19" fmla="*/ 7 h 11"/>
                  <a:gd name="T20" fmla="*/ 0 w 3"/>
                  <a:gd name="T21" fmla="*/ 4 h 11"/>
                  <a:gd name="T22" fmla="*/ 0 w 3"/>
                  <a:gd name="T23" fmla="*/ 0 h 11"/>
                  <a:gd name="T24" fmla="*/ 0 w 3"/>
                  <a:gd name="T25" fmla="*/ 0 h 11"/>
                  <a:gd name="T26" fmla="*/ 3 w 3"/>
                  <a:gd name="T27" fmla="*/ 0 h 11"/>
                  <a:gd name="T28" fmla="*/ 3 w 3"/>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11">
                    <a:moveTo>
                      <a:pt x="3" y="0"/>
                    </a:moveTo>
                    <a:lnTo>
                      <a:pt x="3" y="0"/>
                    </a:lnTo>
                    <a:lnTo>
                      <a:pt x="3" y="4"/>
                    </a:lnTo>
                    <a:lnTo>
                      <a:pt x="3" y="7"/>
                    </a:lnTo>
                    <a:lnTo>
                      <a:pt x="3" y="11"/>
                    </a:lnTo>
                    <a:lnTo>
                      <a:pt x="3" y="11"/>
                    </a:lnTo>
                    <a:lnTo>
                      <a:pt x="3" y="11"/>
                    </a:lnTo>
                    <a:lnTo>
                      <a:pt x="0" y="7"/>
                    </a:lnTo>
                    <a:lnTo>
                      <a:pt x="0" y="7"/>
                    </a:lnTo>
                    <a:lnTo>
                      <a:pt x="0" y="7"/>
                    </a:lnTo>
                    <a:lnTo>
                      <a:pt x="0" y="4"/>
                    </a:lnTo>
                    <a:lnTo>
                      <a:pt x="0" y="0"/>
                    </a:lnTo>
                    <a:lnTo>
                      <a:pt x="0" y="0"/>
                    </a:lnTo>
                    <a:lnTo>
                      <a:pt x="3" y="0"/>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50" name="Freeform 1176">
                <a:extLst>
                  <a:ext uri="{FF2B5EF4-FFF2-40B4-BE49-F238E27FC236}">
                    <a16:creationId xmlns:a16="http://schemas.microsoft.com/office/drawing/2014/main" id="{813E45EA-DC45-4214-8339-2CE72EE9FE8C}"/>
                  </a:ext>
                </a:extLst>
              </p:cNvPr>
              <p:cNvSpPr>
                <a:spLocks/>
              </p:cNvSpPr>
              <p:nvPr/>
            </p:nvSpPr>
            <p:spPr bwMode="auto">
              <a:xfrm>
                <a:off x="4607" y="2958"/>
                <a:ext cx="3" cy="11"/>
              </a:xfrm>
              <a:custGeom>
                <a:avLst/>
                <a:gdLst>
                  <a:gd name="T0" fmla="*/ 3 w 3"/>
                  <a:gd name="T1" fmla="*/ 0 h 11"/>
                  <a:gd name="T2" fmla="*/ 3 w 3"/>
                  <a:gd name="T3" fmla="*/ 0 h 11"/>
                  <a:gd name="T4" fmla="*/ 3 w 3"/>
                  <a:gd name="T5" fmla="*/ 4 h 11"/>
                  <a:gd name="T6" fmla="*/ 3 w 3"/>
                  <a:gd name="T7" fmla="*/ 7 h 11"/>
                  <a:gd name="T8" fmla="*/ 3 w 3"/>
                  <a:gd name="T9" fmla="*/ 11 h 11"/>
                  <a:gd name="T10" fmla="*/ 3 w 3"/>
                  <a:gd name="T11" fmla="*/ 11 h 11"/>
                  <a:gd name="T12" fmla="*/ 3 w 3"/>
                  <a:gd name="T13" fmla="*/ 11 h 11"/>
                  <a:gd name="T14" fmla="*/ 0 w 3"/>
                  <a:gd name="T15" fmla="*/ 7 h 11"/>
                  <a:gd name="T16" fmla="*/ 0 w 3"/>
                  <a:gd name="T17" fmla="*/ 7 h 11"/>
                  <a:gd name="T18" fmla="*/ 0 w 3"/>
                  <a:gd name="T19" fmla="*/ 7 h 11"/>
                  <a:gd name="T20" fmla="*/ 0 w 3"/>
                  <a:gd name="T21" fmla="*/ 4 h 11"/>
                  <a:gd name="T22" fmla="*/ 0 w 3"/>
                  <a:gd name="T23" fmla="*/ 0 h 11"/>
                  <a:gd name="T24" fmla="*/ 0 w 3"/>
                  <a:gd name="T25" fmla="*/ 0 h 11"/>
                  <a:gd name="T26" fmla="*/ 3 w 3"/>
                  <a:gd name="T27" fmla="*/ 0 h 11"/>
                  <a:gd name="T28" fmla="*/ 3 w 3"/>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11">
                    <a:moveTo>
                      <a:pt x="3" y="0"/>
                    </a:moveTo>
                    <a:lnTo>
                      <a:pt x="3" y="0"/>
                    </a:lnTo>
                    <a:lnTo>
                      <a:pt x="3" y="4"/>
                    </a:lnTo>
                    <a:lnTo>
                      <a:pt x="3" y="7"/>
                    </a:lnTo>
                    <a:lnTo>
                      <a:pt x="3" y="11"/>
                    </a:lnTo>
                    <a:lnTo>
                      <a:pt x="3" y="11"/>
                    </a:lnTo>
                    <a:lnTo>
                      <a:pt x="3" y="11"/>
                    </a:lnTo>
                    <a:lnTo>
                      <a:pt x="0" y="7"/>
                    </a:lnTo>
                    <a:lnTo>
                      <a:pt x="0" y="7"/>
                    </a:lnTo>
                    <a:lnTo>
                      <a:pt x="0" y="7"/>
                    </a:lnTo>
                    <a:lnTo>
                      <a:pt x="0" y="4"/>
                    </a:lnTo>
                    <a:lnTo>
                      <a:pt x="0" y="0"/>
                    </a:lnTo>
                    <a:lnTo>
                      <a:pt x="0" y="0"/>
                    </a:lnTo>
                    <a:lnTo>
                      <a:pt x="3" y="0"/>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51" name="Freeform 1177">
                <a:extLst>
                  <a:ext uri="{FF2B5EF4-FFF2-40B4-BE49-F238E27FC236}">
                    <a16:creationId xmlns:a16="http://schemas.microsoft.com/office/drawing/2014/main" id="{E02263B1-1B28-4576-B295-D01B0D505CA8}"/>
                  </a:ext>
                </a:extLst>
              </p:cNvPr>
              <p:cNvSpPr>
                <a:spLocks/>
              </p:cNvSpPr>
              <p:nvPr/>
            </p:nvSpPr>
            <p:spPr bwMode="auto">
              <a:xfrm>
                <a:off x="4614" y="2976"/>
                <a:ext cx="7" cy="4"/>
              </a:xfrm>
              <a:custGeom>
                <a:avLst/>
                <a:gdLst>
                  <a:gd name="T0" fmla="*/ 7 w 7"/>
                  <a:gd name="T1" fmla="*/ 4 h 4"/>
                  <a:gd name="T2" fmla="*/ 3 w 7"/>
                  <a:gd name="T3" fmla="*/ 4 h 4"/>
                  <a:gd name="T4" fmla="*/ 3 w 7"/>
                  <a:gd name="T5" fmla="*/ 4 h 4"/>
                  <a:gd name="T6" fmla="*/ 3 w 7"/>
                  <a:gd name="T7" fmla="*/ 4 h 4"/>
                  <a:gd name="T8" fmla="*/ 0 w 7"/>
                  <a:gd name="T9" fmla="*/ 0 h 4"/>
                  <a:gd name="T10" fmla="*/ 0 w 7"/>
                  <a:gd name="T11" fmla="*/ 0 h 4"/>
                  <a:gd name="T12" fmla="*/ 0 w 7"/>
                  <a:gd name="T13" fmla="*/ 0 h 4"/>
                  <a:gd name="T14" fmla="*/ 3 w 7"/>
                  <a:gd name="T15" fmla="*/ 0 h 4"/>
                  <a:gd name="T16" fmla="*/ 3 w 7"/>
                  <a:gd name="T17" fmla="*/ 0 h 4"/>
                  <a:gd name="T18" fmla="*/ 7 w 7"/>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7" y="4"/>
                    </a:moveTo>
                    <a:lnTo>
                      <a:pt x="3" y="4"/>
                    </a:lnTo>
                    <a:lnTo>
                      <a:pt x="3" y="4"/>
                    </a:lnTo>
                    <a:lnTo>
                      <a:pt x="3" y="4"/>
                    </a:lnTo>
                    <a:lnTo>
                      <a:pt x="0" y="0"/>
                    </a:lnTo>
                    <a:lnTo>
                      <a:pt x="0" y="0"/>
                    </a:lnTo>
                    <a:lnTo>
                      <a:pt x="0" y="0"/>
                    </a:lnTo>
                    <a:lnTo>
                      <a:pt x="3" y="0"/>
                    </a:lnTo>
                    <a:lnTo>
                      <a:pt x="3" y="0"/>
                    </a:lnTo>
                    <a:lnTo>
                      <a:pt x="7"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52" name="Freeform 1178">
                <a:extLst>
                  <a:ext uri="{FF2B5EF4-FFF2-40B4-BE49-F238E27FC236}">
                    <a16:creationId xmlns:a16="http://schemas.microsoft.com/office/drawing/2014/main" id="{D51EC6CF-6DF5-46F6-A3BB-716E7E640A1A}"/>
                  </a:ext>
                </a:extLst>
              </p:cNvPr>
              <p:cNvSpPr>
                <a:spLocks/>
              </p:cNvSpPr>
              <p:nvPr/>
            </p:nvSpPr>
            <p:spPr bwMode="auto">
              <a:xfrm>
                <a:off x="4614" y="2976"/>
                <a:ext cx="7" cy="4"/>
              </a:xfrm>
              <a:custGeom>
                <a:avLst/>
                <a:gdLst>
                  <a:gd name="T0" fmla="*/ 7 w 7"/>
                  <a:gd name="T1" fmla="*/ 4 h 4"/>
                  <a:gd name="T2" fmla="*/ 3 w 7"/>
                  <a:gd name="T3" fmla="*/ 4 h 4"/>
                  <a:gd name="T4" fmla="*/ 3 w 7"/>
                  <a:gd name="T5" fmla="*/ 4 h 4"/>
                  <a:gd name="T6" fmla="*/ 3 w 7"/>
                  <a:gd name="T7" fmla="*/ 4 h 4"/>
                  <a:gd name="T8" fmla="*/ 0 w 7"/>
                  <a:gd name="T9" fmla="*/ 0 h 4"/>
                  <a:gd name="T10" fmla="*/ 0 w 7"/>
                  <a:gd name="T11" fmla="*/ 0 h 4"/>
                  <a:gd name="T12" fmla="*/ 0 w 7"/>
                  <a:gd name="T13" fmla="*/ 0 h 4"/>
                  <a:gd name="T14" fmla="*/ 3 w 7"/>
                  <a:gd name="T15" fmla="*/ 0 h 4"/>
                  <a:gd name="T16" fmla="*/ 3 w 7"/>
                  <a:gd name="T17" fmla="*/ 0 h 4"/>
                  <a:gd name="T18" fmla="*/ 7 w 7"/>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7" y="4"/>
                    </a:moveTo>
                    <a:lnTo>
                      <a:pt x="3" y="4"/>
                    </a:lnTo>
                    <a:lnTo>
                      <a:pt x="3" y="4"/>
                    </a:lnTo>
                    <a:lnTo>
                      <a:pt x="3" y="4"/>
                    </a:lnTo>
                    <a:lnTo>
                      <a:pt x="0" y="0"/>
                    </a:lnTo>
                    <a:lnTo>
                      <a:pt x="0" y="0"/>
                    </a:lnTo>
                    <a:lnTo>
                      <a:pt x="0" y="0"/>
                    </a:lnTo>
                    <a:lnTo>
                      <a:pt x="3" y="0"/>
                    </a:lnTo>
                    <a:lnTo>
                      <a:pt x="3" y="0"/>
                    </a:lnTo>
                    <a:lnTo>
                      <a:pt x="7"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53" name="Freeform 1179">
                <a:extLst>
                  <a:ext uri="{FF2B5EF4-FFF2-40B4-BE49-F238E27FC236}">
                    <a16:creationId xmlns:a16="http://schemas.microsoft.com/office/drawing/2014/main" id="{AEA76790-CA72-4C46-AE06-5677D26AB09E}"/>
                  </a:ext>
                </a:extLst>
              </p:cNvPr>
              <p:cNvSpPr>
                <a:spLocks/>
              </p:cNvSpPr>
              <p:nvPr/>
            </p:nvSpPr>
            <p:spPr bwMode="auto">
              <a:xfrm>
                <a:off x="4628" y="2973"/>
                <a:ext cx="4" cy="7"/>
              </a:xfrm>
              <a:custGeom>
                <a:avLst/>
                <a:gdLst>
                  <a:gd name="T0" fmla="*/ 4 w 4"/>
                  <a:gd name="T1" fmla="*/ 0 h 7"/>
                  <a:gd name="T2" fmla="*/ 4 w 4"/>
                  <a:gd name="T3" fmla="*/ 0 h 7"/>
                  <a:gd name="T4" fmla="*/ 4 w 4"/>
                  <a:gd name="T5" fmla="*/ 3 h 7"/>
                  <a:gd name="T6" fmla="*/ 4 w 4"/>
                  <a:gd name="T7" fmla="*/ 3 h 7"/>
                  <a:gd name="T8" fmla="*/ 4 w 4"/>
                  <a:gd name="T9" fmla="*/ 7 h 7"/>
                  <a:gd name="T10" fmla="*/ 4 w 4"/>
                  <a:gd name="T11" fmla="*/ 7 h 7"/>
                  <a:gd name="T12" fmla="*/ 4 w 4"/>
                  <a:gd name="T13" fmla="*/ 3 h 7"/>
                  <a:gd name="T14" fmla="*/ 0 w 4"/>
                  <a:gd name="T15" fmla="*/ 3 h 7"/>
                  <a:gd name="T16" fmla="*/ 0 w 4"/>
                  <a:gd name="T17" fmla="*/ 3 h 7"/>
                  <a:gd name="T18" fmla="*/ 0 w 4"/>
                  <a:gd name="T19" fmla="*/ 3 h 7"/>
                  <a:gd name="T20" fmla="*/ 4 w 4"/>
                  <a:gd name="T21" fmla="*/ 3 h 7"/>
                  <a:gd name="T22" fmla="*/ 4 w 4"/>
                  <a:gd name="T23" fmla="*/ 0 h 7"/>
                  <a:gd name="T24" fmla="*/ 4 w 4"/>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7">
                    <a:moveTo>
                      <a:pt x="4" y="0"/>
                    </a:moveTo>
                    <a:lnTo>
                      <a:pt x="4" y="0"/>
                    </a:lnTo>
                    <a:lnTo>
                      <a:pt x="4" y="3"/>
                    </a:lnTo>
                    <a:lnTo>
                      <a:pt x="4" y="3"/>
                    </a:lnTo>
                    <a:lnTo>
                      <a:pt x="4" y="7"/>
                    </a:lnTo>
                    <a:lnTo>
                      <a:pt x="4" y="7"/>
                    </a:lnTo>
                    <a:lnTo>
                      <a:pt x="4" y="3"/>
                    </a:lnTo>
                    <a:lnTo>
                      <a:pt x="0" y="3"/>
                    </a:lnTo>
                    <a:lnTo>
                      <a:pt x="0" y="3"/>
                    </a:lnTo>
                    <a:lnTo>
                      <a:pt x="0" y="3"/>
                    </a:lnTo>
                    <a:lnTo>
                      <a:pt x="4" y="3"/>
                    </a:lnTo>
                    <a:lnTo>
                      <a:pt x="4"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54" name="Freeform 1180">
                <a:extLst>
                  <a:ext uri="{FF2B5EF4-FFF2-40B4-BE49-F238E27FC236}">
                    <a16:creationId xmlns:a16="http://schemas.microsoft.com/office/drawing/2014/main" id="{AC5D4CAD-9EC1-4B96-844E-F73C2EC7382F}"/>
                  </a:ext>
                </a:extLst>
              </p:cNvPr>
              <p:cNvSpPr>
                <a:spLocks/>
              </p:cNvSpPr>
              <p:nvPr/>
            </p:nvSpPr>
            <p:spPr bwMode="auto">
              <a:xfrm>
                <a:off x="4628" y="2973"/>
                <a:ext cx="4" cy="7"/>
              </a:xfrm>
              <a:custGeom>
                <a:avLst/>
                <a:gdLst>
                  <a:gd name="T0" fmla="*/ 4 w 4"/>
                  <a:gd name="T1" fmla="*/ 0 h 7"/>
                  <a:gd name="T2" fmla="*/ 4 w 4"/>
                  <a:gd name="T3" fmla="*/ 0 h 7"/>
                  <a:gd name="T4" fmla="*/ 4 w 4"/>
                  <a:gd name="T5" fmla="*/ 3 h 7"/>
                  <a:gd name="T6" fmla="*/ 4 w 4"/>
                  <a:gd name="T7" fmla="*/ 3 h 7"/>
                  <a:gd name="T8" fmla="*/ 4 w 4"/>
                  <a:gd name="T9" fmla="*/ 7 h 7"/>
                  <a:gd name="T10" fmla="*/ 4 w 4"/>
                  <a:gd name="T11" fmla="*/ 7 h 7"/>
                  <a:gd name="T12" fmla="*/ 4 w 4"/>
                  <a:gd name="T13" fmla="*/ 3 h 7"/>
                  <a:gd name="T14" fmla="*/ 0 w 4"/>
                  <a:gd name="T15" fmla="*/ 3 h 7"/>
                  <a:gd name="T16" fmla="*/ 0 w 4"/>
                  <a:gd name="T17" fmla="*/ 3 h 7"/>
                  <a:gd name="T18" fmla="*/ 0 w 4"/>
                  <a:gd name="T19" fmla="*/ 3 h 7"/>
                  <a:gd name="T20" fmla="*/ 4 w 4"/>
                  <a:gd name="T21" fmla="*/ 3 h 7"/>
                  <a:gd name="T22" fmla="*/ 4 w 4"/>
                  <a:gd name="T23" fmla="*/ 0 h 7"/>
                  <a:gd name="T24" fmla="*/ 4 w 4"/>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7">
                    <a:moveTo>
                      <a:pt x="4" y="0"/>
                    </a:moveTo>
                    <a:lnTo>
                      <a:pt x="4" y="0"/>
                    </a:lnTo>
                    <a:lnTo>
                      <a:pt x="4" y="3"/>
                    </a:lnTo>
                    <a:lnTo>
                      <a:pt x="4" y="3"/>
                    </a:lnTo>
                    <a:lnTo>
                      <a:pt x="4" y="7"/>
                    </a:lnTo>
                    <a:lnTo>
                      <a:pt x="4" y="7"/>
                    </a:lnTo>
                    <a:lnTo>
                      <a:pt x="4" y="3"/>
                    </a:lnTo>
                    <a:lnTo>
                      <a:pt x="0" y="3"/>
                    </a:lnTo>
                    <a:lnTo>
                      <a:pt x="0" y="3"/>
                    </a:lnTo>
                    <a:lnTo>
                      <a:pt x="0" y="3"/>
                    </a:lnTo>
                    <a:lnTo>
                      <a:pt x="4" y="3"/>
                    </a:lnTo>
                    <a:lnTo>
                      <a:pt x="4"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55" name="Freeform 1181">
                <a:extLst>
                  <a:ext uri="{FF2B5EF4-FFF2-40B4-BE49-F238E27FC236}">
                    <a16:creationId xmlns:a16="http://schemas.microsoft.com/office/drawing/2014/main" id="{9171D884-A34F-4312-B4AE-77433BF4E5AA}"/>
                  </a:ext>
                </a:extLst>
              </p:cNvPr>
              <p:cNvSpPr>
                <a:spLocks/>
              </p:cNvSpPr>
              <p:nvPr/>
            </p:nvSpPr>
            <p:spPr bwMode="auto">
              <a:xfrm>
                <a:off x="4667" y="2919"/>
                <a:ext cx="8" cy="0"/>
              </a:xfrm>
              <a:custGeom>
                <a:avLst/>
                <a:gdLst>
                  <a:gd name="T0" fmla="*/ 4 w 8"/>
                  <a:gd name="T1" fmla="*/ 4 w 8"/>
                  <a:gd name="T2" fmla="*/ 4 w 8"/>
                  <a:gd name="T3" fmla="*/ 0 w 8"/>
                  <a:gd name="T4" fmla="*/ 4 w 8"/>
                  <a:gd name="T5" fmla="*/ 8 w 8"/>
                  <a:gd name="T6" fmla="*/ 4 w 8"/>
                </a:gdLst>
                <a:ahLst/>
                <a:cxnLst>
                  <a:cxn ang="0">
                    <a:pos x="T0" y="0"/>
                  </a:cxn>
                  <a:cxn ang="0">
                    <a:pos x="T1" y="0"/>
                  </a:cxn>
                  <a:cxn ang="0">
                    <a:pos x="T2" y="0"/>
                  </a:cxn>
                  <a:cxn ang="0">
                    <a:pos x="T3" y="0"/>
                  </a:cxn>
                  <a:cxn ang="0">
                    <a:pos x="T4" y="0"/>
                  </a:cxn>
                  <a:cxn ang="0">
                    <a:pos x="T5" y="0"/>
                  </a:cxn>
                  <a:cxn ang="0">
                    <a:pos x="T6" y="0"/>
                  </a:cxn>
                </a:cxnLst>
                <a:rect l="0" t="0" r="r" b="b"/>
                <a:pathLst>
                  <a:path w="8">
                    <a:moveTo>
                      <a:pt x="4" y="0"/>
                    </a:moveTo>
                    <a:lnTo>
                      <a:pt x="4" y="0"/>
                    </a:lnTo>
                    <a:lnTo>
                      <a:pt x="4" y="0"/>
                    </a:lnTo>
                    <a:lnTo>
                      <a:pt x="0" y="0"/>
                    </a:lnTo>
                    <a:lnTo>
                      <a:pt x="4" y="0"/>
                    </a:lnTo>
                    <a:lnTo>
                      <a:pt x="8"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56" name="Freeform 1182">
                <a:extLst>
                  <a:ext uri="{FF2B5EF4-FFF2-40B4-BE49-F238E27FC236}">
                    <a16:creationId xmlns:a16="http://schemas.microsoft.com/office/drawing/2014/main" id="{609729D6-5934-4B2D-AF2E-52324381221D}"/>
                  </a:ext>
                </a:extLst>
              </p:cNvPr>
              <p:cNvSpPr>
                <a:spLocks/>
              </p:cNvSpPr>
              <p:nvPr/>
            </p:nvSpPr>
            <p:spPr bwMode="auto">
              <a:xfrm>
                <a:off x="4667" y="2919"/>
                <a:ext cx="8" cy="0"/>
              </a:xfrm>
              <a:custGeom>
                <a:avLst/>
                <a:gdLst>
                  <a:gd name="T0" fmla="*/ 4 w 8"/>
                  <a:gd name="T1" fmla="*/ 4 w 8"/>
                  <a:gd name="T2" fmla="*/ 4 w 8"/>
                  <a:gd name="T3" fmla="*/ 0 w 8"/>
                  <a:gd name="T4" fmla="*/ 4 w 8"/>
                  <a:gd name="T5" fmla="*/ 8 w 8"/>
                  <a:gd name="T6" fmla="*/ 4 w 8"/>
                </a:gdLst>
                <a:ahLst/>
                <a:cxnLst>
                  <a:cxn ang="0">
                    <a:pos x="T0" y="0"/>
                  </a:cxn>
                  <a:cxn ang="0">
                    <a:pos x="T1" y="0"/>
                  </a:cxn>
                  <a:cxn ang="0">
                    <a:pos x="T2" y="0"/>
                  </a:cxn>
                  <a:cxn ang="0">
                    <a:pos x="T3" y="0"/>
                  </a:cxn>
                  <a:cxn ang="0">
                    <a:pos x="T4" y="0"/>
                  </a:cxn>
                  <a:cxn ang="0">
                    <a:pos x="T5" y="0"/>
                  </a:cxn>
                  <a:cxn ang="0">
                    <a:pos x="T6" y="0"/>
                  </a:cxn>
                </a:cxnLst>
                <a:rect l="0" t="0" r="r" b="b"/>
                <a:pathLst>
                  <a:path w="8">
                    <a:moveTo>
                      <a:pt x="4" y="0"/>
                    </a:moveTo>
                    <a:lnTo>
                      <a:pt x="4" y="0"/>
                    </a:lnTo>
                    <a:lnTo>
                      <a:pt x="4" y="0"/>
                    </a:lnTo>
                    <a:lnTo>
                      <a:pt x="0" y="0"/>
                    </a:lnTo>
                    <a:lnTo>
                      <a:pt x="4" y="0"/>
                    </a:lnTo>
                    <a:lnTo>
                      <a:pt x="8"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57" name="Freeform 1183">
                <a:extLst>
                  <a:ext uri="{FF2B5EF4-FFF2-40B4-BE49-F238E27FC236}">
                    <a16:creationId xmlns:a16="http://schemas.microsoft.com/office/drawing/2014/main" id="{9BADB07A-579B-4E44-A74F-13157AF06E7B}"/>
                  </a:ext>
                </a:extLst>
              </p:cNvPr>
              <p:cNvSpPr>
                <a:spLocks/>
              </p:cNvSpPr>
              <p:nvPr/>
            </p:nvSpPr>
            <p:spPr bwMode="auto">
              <a:xfrm>
                <a:off x="4019" y="2495"/>
                <a:ext cx="269" cy="169"/>
              </a:xfrm>
              <a:custGeom>
                <a:avLst/>
                <a:gdLst>
                  <a:gd name="T0" fmla="*/ 161 w 269"/>
                  <a:gd name="T1" fmla="*/ 4 h 169"/>
                  <a:gd name="T2" fmla="*/ 151 w 269"/>
                  <a:gd name="T3" fmla="*/ 8 h 169"/>
                  <a:gd name="T4" fmla="*/ 147 w 269"/>
                  <a:gd name="T5" fmla="*/ 18 h 169"/>
                  <a:gd name="T6" fmla="*/ 140 w 269"/>
                  <a:gd name="T7" fmla="*/ 22 h 169"/>
                  <a:gd name="T8" fmla="*/ 133 w 269"/>
                  <a:gd name="T9" fmla="*/ 33 h 169"/>
                  <a:gd name="T10" fmla="*/ 126 w 269"/>
                  <a:gd name="T11" fmla="*/ 40 h 169"/>
                  <a:gd name="T12" fmla="*/ 118 w 269"/>
                  <a:gd name="T13" fmla="*/ 40 h 169"/>
                  <a:gd name="T14" fmla="*/ 111 w 269"/>
                  <a:gd name="T15" fmla="*/ 43 h 169"/>
                  <a:gd name="T16" fmla="*/ 97 w 269"/>
                  <a:gd name="T17" fmla="*/ 43 h 169"/>
                  <a:gd name="T18" fmla="*/ 93 w 269"/>
                  <a:gd name="T19" fmla="*/ 47 h 169"/>
                  <a:gd name="T20" fmla="*/ 97 w 269"/>
                  <a:gd name="T21" fmla="*/ 51 h 169"/>
                  <a:gd name="T22" fmla="*/ 90 w 269"/>
                  <a:gd name="T23" fmla="*/ 58 h 169"/>
                  <a:gd name="T24" fmla="*/ 86 w 269"/>
                  <a:gd name="T25" fmla="*/ 61 h 169"/>
                  <a:gd name="T26" fmla="*/ 75 w 269"/>
                  <a:gd name="T27" fmla="*/ 61 h 169"/>
                  <a:gd name="T28" fmla="*/ 68 w 269"/>
                  <a:gd name="T29" fmla="*/ 65 h 169"/>
                  <a:gd name="T30" fmla="*/ 57 w 269"/>
                  <a:gd name="T31" fmla="*/ 69 h 169"/>
                  <a:gd name="T32" fmla="*/ 50 w 269"/>
                  <a:gd name="T33" fmla="*/ 72 h 169"/>
                  <a:gd name="T34" fmla="*/ 47 w 269"/>
                  <a:gd name="T35" fmla="*/ 69 h 169"/>
                  <a:gd name="T36" fmla="*/ 43 w 269"/>
                  <a:gd name="T37" fmla="*/ 69 h 169"/>
                  <a:gd name="T38" fmla="*/ 40 w 269"/>
                  <a:gd name="T39" fmla="*/ 72 h 169"/>
                  <a:gd name="T40" fmla="*/ 29 w 269"/>
                  <a:gd name="T41" fmla="*/ 76 h 169"/>
                  <a:gd name="T42" fmla="*/ 22 w 269"/>
                  <a:gd name="T43" fmla="*/ 76 h 169"/>
                  <a:gd name="T44" fmla="*/ 14 w 269"/>
                  <a:gd name="T45" fmla="*/ 87 h 169"/>
                  <a:gd name="T46" fmla="*/ 4 w 269"/>
                  <a:gd name="T47" fmla="*/ 101 h 169"/>
                  <a:gd name="T48" fmla="*/ 4 w 269"/>
                  <a:gd name="T49" fmla="*/ 115 h 169"/>
                  <a:gd name="T50" fmla="*/ 7 w 269"/>
                  <a:gd name="T51" fmla="*/ 137 h 169"/>
                  <a:gd name="T52" fmla="*/ 22 w 269"/>
                  <a:gd name="T53" fmla="*/ 162 h 169"/>
                  <a:gd name="T54" fmla="*/ 36 w 269"/>
                  <a:gd name="T55" fmla="*/ 165 h 169"/>
                  <a:gd name="T56" fmla="*/ 57 w 269"/>
                  <a:gd name="T57" fmla="*/ 151 h 169"/>
                  <a:gd name="T58" fmla="*/ 79 w 269"/>
                  <a:gd name="T59" fmla="*/ 158 h 169"/>
                  <a:gd name="T60" fmla="*/ 90 w 269"/>
                  <a:gd name="T61" fmla="*/ 151 h 169"/>
                  <a:gd name="T62" fmla="*/ 90 w 269"/>
                  <a:gd name="T63" fmla="*/ 137 h 169"/>
                  <a:gd name="T64" fmla="*/ 97 w 269"/>
                  <a:gd name="T65" fmla="*/ 126 h 169"/>
                  <a:gd name="T66" fmla="*/ 115 w 269"/>
                  <a:gd name="T67" fmla="*/ 122 h 169"/>
                  <a:gd name="T68" fmla="*/ 126 w 269"/>
                  <a:gd name="T69" fmla="*/ 137 h 169"/>
                  <a:gd name="T70" fmla="*/ 136 w 269"/>
                  <a:gd name="T71" fmla="*/ 137 h 169"/>
                  <a:gd name="T72" fmla="*/ 165 w 269"/>
                  <a:gd name="T73" fmla="*/ 137 h 169"/>
                  <a:gd name="T74" fmla="*/ 179 w 269"/>
                  <a:gd name="T75" fmla="*/ 130 h 169"/>
                  <a:gd name="T76" fmla="*/ 194 w 269"/>
                  <a:gd name="T77" fmla="*/ 126 h 169"/>
                  <a:gd name="T78" fmla="*/ 208 w 269"/>
                  <a:gd name="T79" fmla="*/ 122 h 169"/>
                  <a:gd name="T80" fmla="*/ 211 w 269"/>
                  <a:gd name="T81" fmla="*/ 126 h 169"/>
                  <a:gd name="T82" fmla="*/ 222 w 269"/>
                  <a:gd name="T83" fmla="*/ 122 h 169"/>
                  <a:gd name="T84" fmla="*/ 244 w 269"/>
                  <a:gd name="T85" fmla="*/ 119 h 169"/>
                  <a:gd name="T86" fmla="*/ 254 w 269"/>
                  <a:gd name="T87" fmla="*/ 126 h 169"/>
                  <a:gd name="T88" fmla="*/ 265 w 269"/>
                  <a:gd name="T89" fmla="*/ 119 h 169"/>
                  <a:gd name="T90" fmla="*/ 251 w 269"/>
                  <a:gd name="T91" fmla="*/ 104 h 169"/>
                  <a:gd name="T92" fmla="*/ 244 w 269"/>
                  <a:gd name="T93" fmla="*/ 97 h 169"/>
                  <a:gd name="T94" fmla="*/ 237 w 269"/>
                  <a:gd name="T95" fmla="*/ 87 h 169"/>
                  <a:gd name="T96" fmla="*/ 222 w 269"/>
                  <a:gd name="T97" fmla="*/ 72 h 169"/>
                  <a:gd name="T98" fmla="*/ 219 w 269"/>
                  <a:gd name="T99" fmla="*/ 61 h 169"/>
                  <a:gd name="T100" fmla="*/ 204 w 269"/>
                  <a:gd name="T101" fmla="*/ 58 h 169"/>
                  <a:gd name="T102" fmla="*/ 194 w 269"/>
                  <a:gd name="T103" fmla="*/ 51 h 169"/>
                  <a:gd name="T104" fmla="*/ 183 w 269"/>
                  <a:gd name="T105" fmla="*/ 40 h 169"/>
                  <a:gd name="T106" fmla="*/ 186 w 269"/>
                  <a:gd name="T107" fmla="*/ 22 h 169"/>
                  <a:gd name="T108" fmla="*/ 168 w 269"/>
                  <a:gd name="T10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 h="169">
                    <a:moveTo>
                      <a:pt x="168" y="0"/>
                    </a:moveTo>
                    <a:lnTo>
                      <a:pt x="165" y="0"/>
                    </a:lnTo>
                    <a:lnTo>
                      <a:pt x="161" y="4"/>
                    </a:lnTo>
                    <a:lnTo>
                      <a:pt x="158" y="4"/>
                    </a:lnTo>
                    <a:lnTo>
                      <a:pt x="154" y="4"/>
                    </a:lnTo>
                    <a:lnTo>
                      <a:pt x="151" y="8"/>
                    </a:lnTo>
                    <a:lnTo>
                      <a:pt x="151" y="11"/>
                    </a:lnTo>
                    <a:lnTo>
                      <a:pt x="151" y="18"/>
                    </a:lnTo>
                    <a:lnTo>
                      <a:pt x="147" y="18"/>
                    </a:lnTo>
                    <a:lnTo>
                      <a:pt x="143" y="22"/>
                    </a:lnTo>
                    <a:lnTo>
                      <a:pt x="143" y="22"/>
                    </a:lnTo>
                    <a:lnTo>
                      <a:pt x="140" y="22"/>
                    </a:lnTo>
                    <a:lnTo>
                      <a:pt x="136" y="29"/>
                    </a:lnTo>
                    <a:lnTo>
                      <a:pt x="133" y="33"/>
                    </a:lnTo>
                    <a:lnTo>
                      <a:pt x="133" y="33"/>
                    </a:lnTo>
                    <a:lnTo>
                      <a:pt x="129" y="36"/>
                    </a:lnTo>
                    <a:lnTo>
                      <a:pt x="126" y="36"/>
                    </a:lnTo>
                    <a:lnTo>
                      <a:pt x="126" y="40"/>
                    </a:lnTo>
                    <a:lnTo>
                      <a:pt x="122" y="40"/>
                    </a:lnTo>
                    <a:lnTo>
                      <a:pt x="122" y="40"/>
                    </a:lnTo>
                    <a:lnTo>
                      <a:pt x="118" y="40"/>
                    </a:lnTo>
                    <a:lnTo>
                      <a:pt x="115" y="40"/>
                    </a:lnTo>
                    <a:lnTo>
                      <a:pt x="115" y="40"/>
                    </a:lnTo>
                    <a:lnTo>
                      <a:pt x="111" y="43"/>
                    </a:lnTo>
                    <a:lnTo>
                      <a:pt x="108" y="43"/>
                    </a:lnTo>
                    <a:lnTo>
                      <a:pt x="100" y="43"/>
                    </a:lnTo>
                    <a:lnTo>
                      <a:pt x="97" y="43"/>
                    </a:lnTo>
                    <a:lnTo>
                      <a:pt x="93" y="43"/>
                    </a:lnTo>
                    <a:lnTo>
                      <a:pt x="93" y="43"/>
                    </a:lnTo>
                    <a:lnTo>
                      <a:pt x="93" y="47"/>
                    </a:lnTo>
                    <a:lnTo>
                      <a:pt x="93" y="47"/>
                    </a:lnTo>
                    <a:lnTo>
                      <a:pt x="93" y="51"/>
                    </a:lnTo>
                    <a:lnTo>
                      <a:pt x="97" y="51"/>
                    </a:lnTo>
                    <a:lnTo>
                      <a:pt x="93" y="54"/>
                    </a:lnTo>
                    <a:lnTo>
                      <a:pt x="93" y="54"/>
                    </a:lnTo>
                    <a:lnTo>
                      <a:pt x="90" y="58"/>
                    </a:lnTo>
                    <a:lnTo>
                      <a:pt x="90" y="58"/>
                    </a:lnTo>
                    <a:lnTo>
                      <a:pt x="86" y="58"/>
                    </a:lnTo>
                    <a:lnTo>
                      <a:pt x="86" y="61"/>
                    </a:lnTo>
                    <a:lnTo>
                      <a:pt x="86" y="61"/>
                    </a:lnTo>
                    <a:lnTo>
                      <a:pt x="86" y="61"/>
                    </a:lnTo>
                    <a:lnTo>
                      <a:pt x="75" y="61"/>
                    </a:lnTo>
                    <a:lnTo>
                      <a:pt x="75" y="65"/>
                    </a:lnTo>
                    <a:lnTo>
                      <a:pt x="72" y="65"/>
                    </a:lnTo>
                    <a:lnTo>
                      <a:pt x="68" y="65"/>
                    </a:lnTo>
                    <a:lnTo>
                      <a:pt x="61" y="69"/>
                    </a:lnTo>
                    <a:lnTo>
                      <a:pt x="57" y="69"/>
                    </a:lnTo>
                    <a:lnTo>
                      <a:pt x="57" y="69"/>
                    </a:lnTo>
                    <a:lnTo>
                      <a:pt x="54" y="72"/>
                    </a:lnTo>
                    <a:lnTo>
                      <a:pt x="54" y="72"/>
                    </a:lnTo>
                    <a:lnTo>
                      <a:pt x="50" y="72"/>
                    </a:lnTo>
                    <a:lnTo>
                      <a:pt x="50" y="72"/>
                    </a:lnTo>
                    <a:lnTo>
                      <a:pt x="47" y="72"/>
                    </a:lnTo>
                    <a:lnTo>
                      <a:pt x="47" y="69"/>
                    </a:lnTo>
                    <a:lnTo>
                      <a:pt x="47" y="69"/>
                    </a:lnTo>
                    <a:lnTo>
                      <a:pt x="43" y="69"/>
                    </a:lnTo>
                    <a:lnTo>
                      <a:pt x="43" y="69"/>
                    </a:lnTo>
                    <a:lnTo>
                      <a:pt x="43" y="69"/>
                    </a:lnTo>
                    <a:lnTo>
                      <a:pt x="40" y="69"/>
                    </a:lnTo>
                    <a:lnTo>
                      <a:pt x="40" y="72"/>
                    </a:lnTo>
                    <a:lnTo>
                      <a:pt x="36" y="72"/>
                    </a:lnTo>
                    <a:lnTo>
                      <a:pt x="32" y="76"/>
                    </a:lnTo>
                    <a:lnTo>
                      <a:pt x="29" y="76"/>
                    </a:lnTo>
                    <a:lnTo>
                      <a:pt x="29" y="76"/>
                    </a:lnTo>
                    <a:lnTo>
                      <a:pt x="25" y="76"/>
                    </a:lnTo>
                    <a:lnTo>
                      <a:pt x="22" y="76"/>
                    </a:lnTo>
                    <a:lnTo>
                      <a:pt x="22" y="76"/>
                    </a:lnTo>
                    <a:lnTo>
                      <a:pt x="18" y="76"/>
                    </a:lnTo>
                    <a:lnTo>
                      <a:pt x="14" y="87"/>
                    </a:lnTo>
                    <a:lnTo>
                      <a:pt x="11" y="90"/>
                    </a:lnTo>
                    <a:lnTo>
                      <a:pt x="7" y="97"/>
                    </a:lnTo>
                    <a:lnTo>
                      <a:pt x="4" y="101"/>
                    </a:lnTo>
                    <a:lnTo>
                      <a:pt x="0" y="108"/>
                    </a:lnTo>
                    <a:lnTo>
                      <a:pt x="0" y="112"/>
                    </a:lnTo>
                    <a:lnTo>
                      <a:pt x="4" y="115"/>
                    </a:lnTo>
                    <a:lnTo>
                      <a:pt x="0" y="122"/>
                    </a:lnTo>
                    <a:lnTo>
                      <a:pt x="4" y="130"/>
                    </a:lnTo>
                    <a:lnTo>
                      <a:pt x="7" y="137"/>
                    </a:lnTo>
                    <a:lnTo>
                      <a:pt x="7" y="140"/>
                    </a:lnTo>
                    <a:lnTo>
                      <a:pt x="18" y="158"/>
                    </a:lnTo>
                    <a:lnTo>
                      <a:pt x="22" y="162"/>
                    </a:lnTo>
                    <a:lnTo>
                      <a:pt x="32" y="169"/>
                    </a:lnTo>
                    <a:lnTo>
                      <a:pt x="32" y="169"/>
                    </a:lnTo>
                    <a:lnTo>
                      <a:pt x="36" y="165"/>
                    </a:lnTo>
                    <a:lnTo>
                      <a:pt x="43" y="158"/>
                    </a:lnTo>
                    <a:lnTo>
                      <a:pt x="50" y="155"/>
                    </a:lnTo>
                    <a:lnTo>
                      <a:pt x="57" y="151"/>
                    </a:lnTo>
                    <a:lnTo>
                      <a:pt x="65" y="155"/>
                    </a:lnTo>
                    <a:lnTo>
                      <a:pt x="72" y="158"/>
                    </a:lnTo>
                    <a:lnTo>
                      <a:pt x="79" y="158"/>
                    </a:lnTo>
                    <a:lnTo>
                      <a:pt x="83" y="155"/>
                    </a:lnTo>
                    <a:lnTo>
                      <a:pt x="86" y="151"/>
                    </a:lnTo>
                    <a:lnTo>
                      <a:pt x="90" y="151"/>
                    </a:lnTo>
                    <a:lnTo>
                      <a:pt x="90" y="148"/>
                    </a:lnTo>
                    <a:lnTo>
                      <a:pt x="90" y="140"/>
                    </a:lnTo>
                    <a:lnTo>
                      <a:pt x="90" y="137"/>
                    </a:lnTo>
                    <a:lnTo>
                      <a:pt x="93" y="133"/>
                    </a:lnTo>
                    <a:lnTo>
                      <a:pt x="97" y="130"/>
                    </a:lnTo>
                    <a:lnTo>
                      <a:pt x="97" y="126"/>
                    </a:lnTo>
                    <a:lnTo>
                      <a:pt x="104" y="122"/>
                    </a:lnTo>
                    <a:lnTo>
                      <a:pt x="108" y="122"/>
                    </a:lnTo>
                    <a:lnTo>
                      <a:pt x="115" y="122"/>
                    </a:lnTo>
                    <a:lnTo>
                      <a:pt x="118" y="126"/>
                    </a:lnTo>
                    <a:lnTo>
                      <a:pt x="118" y="130"/>
                    </a:lnTo>
                    <a:lnTo>
                      <a:pt x="126" y="137"/>
                    </a:lnTo>
                    <a:lnTo>
                      <a:pt x="129" y="137"/>
                    </a:lnTo>
                    <a:lnTo>
                      <a:pt x="133" y="133"/>
                    </a:lnTo>
                    <a:lnTo>
                      <a:pt x="136" y="137"/>
                    </a:lnTo>
                    <a:lnTo>
                      <a:pt x="143" y="140"/>
                    </a:lnTo>
                    <a:lnTo>
                      <a:pt x="165" y="140"/>
                    </a:lnTo>
                    <a:lnTo>
                      <a:pt x="165" y="137"/>
                    </a:lnTo>
                    <a:lnTo>
                      <a:pt x="168" y="133"/>
                    </a:lnTo>
                    <a:lnTo>
                      <a:pt x="172" y="130"/>
                    </a:lnTo>
                    <a:lnTo>
                      <a:pt x="179" y="130"/>
                    </a:lnTo>
                    <a:lnTo>
                      <a:pt x="183" y="133"/>
                    </a:lnTo>
                    <a:lnTo>
                      <a:pt x="190" y="130"/>
                    </a:lnTo>
                    <a:lnTo>
                      <a:pt x="194" y="126"/>
                    </a:lnTo>
                    <a:lnTo>
                      <a:pt x="204" y="126"/>
                    </a:lnTo>
                    <a:lnTo>
                      <a:pt x="208" y="122"/>
                    </a:lnTo>
                    <a:lnTo>
                      <a:pt x="208" y="122"/>
                    </a:lnTo>
                    <a:lnTo>
                      <a:pt x="211" y="126"/>
                    </a:lnTo>
                    <a:lnTo>
                      <a:pt x="208" y="126"/>
                    </a:lnTo>
                    <a:lnTo>
                      <a:pt x="211" y="126"/>
                    </a:lnTo>
                    <a:lnTo>
                      <a:pt x="215" y="126"/>
                    </a:lnTo>
                    <a:lnTo>
                      <a:pt x="219" y="126"/>
                    </a:lnTo>
                    <a:lnTo>
                      <a:pt x="222" y="122"/>
                    </a:lnTo>
                    <a:lnTo>
                      <a:pt x="229" y="122"/>
                    </a:lnTo>
                    <a:lnTo>
                      <a:pt x="237" y="122"/>
                    </a:lnTo>
                    <a:lnTo>
                      <a:pt x="244" y="119"/>
                    </a:lnTo>
                    <a:lnTo>
                      <a:pt x="247" y="126"/>
                    </a:lnTo>
                    <a:lnTo>
                      <a:pt x="251" y="122"/>
                    </a:lnTo>
                    <a:lnTo>
                      <a:pt x="254" y="126"/>
                    </a:lnTo>
                    <a:lnTo>
                      <a:pt x="258" y="122"/>
                    </a:lnTo>
                    <a:lnTo>
                      <a:pt x="269" y="122"/>
                    </a:lnTo>
                    <a:lnTo>
                      <a:pt x="265" y="119"/>
                    </a:lnTo>
                    <a:lnTo>
                      <a:pt x="265" y="115"/>
                    </a:lnTo>
                    <a:lnTo>
                      <a:pt x="262" y="112"/>
                    </a:lnTo>
                    <a:lnTo>
                      <a:pt x="251" y="104"/>
                    </a:lnTo>
                    <a:lnTo>
                      <a:pt x="247" y="104"/>
                    </a:lnTo>
                    <a:lnTo>
                      <a:pt x="247" y="97"/>
                    </a:lnTo>
                    <a:lnTo>
                      <a:pt x="244" y="97"/>
                    </a:lnTo>
                    <a:lnTo>
                      <a:pt x="244" y="90"/>
                    </a:lnTo>
                    <a:lnTo>
                      <a:pt x="240" y="87"/>
                    </a:lnTo>
                    <a:lnTo>
                      <a:pt x="237" y="87"/>
                    </a:lnTo>
                    <a:lnTo>
                      <a:pt x="237" y="83"/>
                    </a:lnTo>
                    <a:lnTo>
                      <a:pt x="229" y="76"/>
                    </a:lnTo>
                    <a:lnTo>
                      <a:pt x="222" y="72"/>
                    </a:lnTo>
                    <a:lnTo>
                      <a:pt x="219" y="69"/>
                    </a:lnTo>
                    <a:lnTo>
                      <a:pt x="219" y="65"/>
                    </a:lnTo>
                    <a:lnTo>
                      <a:pt x="219" y="61"/>
                    </a:lnTo>
                    <a:lnTo>
                      <a:pt x="215" y="61"/>
                    </a:lnTo>
                    <a:lnTo>
                      <a:pt x="211" y="58"/>
                    </a:lnTo>
                    <a:lnTo>
                      <a:pt x="204" y="58"/>
                    </a:lnTo>
                    <a:lnTo>
                      <a:pt x="201" y="54"/>
                    </a:lnTo>
                    <a:lnTo>
                      <a:pt x="197" y="51"/>
                    </a:lnTo>
                    <a:lnTo>
                      <a:pt x="194" y="51"/>
                    </a:lnTo>
                    <a:lnTo>
                      <a:pt x="190" y="51"/>
                    </a:lnTo>
                    <a:lnTo>
                      <a:pt x="186" y="43"/>
                    </a:lnTo>
                    <a:lnTo>
                      <a:pt x="183" y="40"/>
                    </a:lnTo>
                    <a:lnTo>
                      <a:pt x="186" y="33"/>
                    </a:lnTo>
                    <a:lnTo>
                      <a:pt x="186" y="29"/>
                    </a:lnTo>
                    <a:lnTo>
                      <a:pt x="186" y="22"/>
                    </a:lnTo>
                    <a:lnTo>
                      <a:pt x="179" y="15"/>
                    </a:lnTo>
                    <a:lnTo>
                      <a:pt x="172" y="8"/>
                    </a:lnTo>
                    <a:lnTo>
                      <a:pt x="168"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58" name="Freeform 1184">
                <a:extLst>
                  <a:ext uri="{FF2B5EF4-FFF2-40B4-BE49-F238E27FC236}">
                    <a16:creationId xmlns:a16="http://schemas.microsoft.com/office/drawing/2014/main" id="{ED225B22-3A69-43E4-B5B2-9B65AF91EA1C}"/>
                  </a:ext>
                </a:extLst>
              </p:cNvPr>
              <p:cNvSpPr>
                <a:spLocks/>
              </p:cNvSpPr>
              <p:nvPr/>
            </p:nvSpPr>
            <p:spPr bwMode="auto">
              <a:xfrm>
                <a:off x="4019" y="2495"/>
                <a:ext cx="269" cy="169"/>
              </a:xfrm>
              <a:custGeom>
                <a:avLst/>
                <a:gdLst>
                  <a:gd name="T0" fmla="*/ 161 w 269"/>
                  <a:gd name="T1" fmla="*/ 4 h 169"/>
                  <a:gd name="T2" fmla="*/ 151 w 269"/>
                  <a:gd name="T3" fmla="*/ 8 h 169"/>
                  <a:gd name="T4" fmla="*/ 147 w 269"/>
                  <a:gd name="T5" fmla="*/ 18 h 169"/>
                  <a:gd name="T6" fmla="*/ 140 w 269"/>
                  <a:gd name="T7" fmla="*/ 22 h 169"/>
                  <a:gd name="T8" fmla="*/ 133 w 269"/>
                  <a:gd name="T9" fmla="*/ 33 h 169"/>
                  <a:gd name="T10" fmla="*/ 126 w 269"/>
                  <a:gd name="T11" fmla="*/ 40 h 169"/>
                  <a:gd name="T12" fmla="*/ 118 w 269"/>
                  <a:gd name="T13" fmla="*/ 40 h 169"/>
                  <a:gd name="T14" fmla="*/ 111 w 269"/>
                  <a:gd name="T15" fmla="*/ 43 h 169"/>
                  <a:gd name="T16" fmla="*/ 97 w 269"/>
                  <a:gd name="T17" fmla="*/ 43 h 169"/>
                  <a:gd name="T18" fmla="*/ 93 w 269"/>
                  <a:gd name="T19" fmla="*/ 47 h 169"/>
                  <a:gd name="T20" fmla="*/ 97 w 269"/>
                  <a:gd name="T21" fmla="*/ 51 h 169"/>
                  <a:gd name="T22" fmla="*/ 90 w 269"/>
                  <a:gd name="T23" fmla="*/ 58 h 169"/>
                  <a:gd name="T24" fmla="*/ 86 w 269"/>
                  <a:gd name="T25" fmla="*/ 61 h 169"/>
                  <a:gd name="T26" fmla="*/ 75 w 269"/>
                  <a:gd name="T27" fmla="*/ 61 h 169"/>
                  <a:gd name="T28" fmla="*/ 68 w 269"/>
                  <a:gd name="T29" fmla="*/ 65 h 169"/>
                  <a:gd name="T30" fmla="*/ 57 w 269"/>
                  <a:gd name="T31" fmla="*/ 69 h 169"/>
                  <a:gd name="T32" fmla="*/ 50 w 269"/>
                  <a:gd name="T33" fmla="*/ 72 h 169"/>
                  <a:gd name="T34" fmla="*/ 47 w 269"/>
                  <a:gd name="T35" fmla="*/ 69 h 169"/>
                  <a:gd name="T36" fmla="*/ 43 w 269"/>
                  <a:gd name="T37" fmla="*/ 69 h 169"/>
                  <a:gd name="T38" fmla="*/ 40 w 269"/>
                  <a:gd name="T39" fmla="*/ 72 h 169"/>
                  <a:gd name="T40" fmla="*/ 29 w 269"/>
                  <a:gd name="T41" fmla="*/ 76 h 169"/>
                  <a:gd name="T42" fmla="*/ 22 w 269"/>
                  <a:gd name="T43" fmla="*/ 76 h 169"/>
                  <a:gd name="T44" fmla="*/ 14 w 269"/>
                  <a:gd name="T45" fmla="*/ 87 h 169"/>
                  <a:gd name="T46" fmla="*/ 4 w 269"/>
                  <a:gd name="T47" fmla="*/ 101 h 169"/>
                  <a:gd name="T48" fmla="*/ 4 w 269"/>
                  <a:gd name="T49" fmla="*/ 115 h 169"/>
                  <a:gd name="T50" fmla="*/ 7 w 269"/>
                  <a:gd name="T51" fmla="*/ 137 h 169"/>
                  <a:gd name="T52" fmla="*/ 22 w 269"/>
                  <a:gd name="T53" fmla="*/ 162 h 169"/>
                  <a:gd name="T54" fmla="*/ 36 w 269"/>
                  <a:gd name="T55" fmla="*/ 165 h 169"/>
                  <a:gd name="T56" fmla="*/ 57 w 269"/>
                  <a:gd name="T57" fmla="*/ 151 h 169"/>
                  <a:gd name="T58" fmla="*/ 79 w 269"/>
                  <a:gd name="T59" fmla="*/ 158 h 169"/>
                  <a:gd name="T60" fmla="*/ 90 w 269"/>
                  <a:gd name="T61" fmla="*/ 151 h 169"/>
                  <a:gd name="T62" fmla="*/ 90 w 269"/>
                  <a:gd name="T63" fmla="*/ 137 h 169"/>
                  <a:gd name="T64" fmla="*/ 97 w 269"/>
                  <a:gd name="T65" fmla="*/ 126 h 169"/>
                  <a:gd name="T66" fmla="*/ 115 w 269"/>
                  <a:gd name="T67" fmla="*/ 122 h 169"/>
                  <a:gd name="T68" fmla="*/ 126 w 269"/>
                  <a:gd name="T69" fmla="*/ 137 h 169"/>
                  <a:gd name="T70" fmla="*/ 136 w 269"/>
                  <a:gd name="T71" fmla="*/ 137 h 169"/>
                  <a:gd name="T72" fmla="*/ 165 w 269"/>
                  <a:gd name="T73" fmla="*/ 137 h 169"/>
                  <a:gd name="T74" fmla="*/ 179 w 269"/>
                  <a:gd name="T75" fmla="*/ 130 h 169"/>
                  <a:gd name="T76" fmla="*/ 194 w 269"/>
                  <a:gd name="T77" fmla="*/ 126 h 169"/>
                  <a:gd name="T78" fmla="*/ 208 w 269"/>
                  <a:gd name="T79" fmla="*/ 122 h 169"/>
                  <a:gd name="T80" fmla="*/ 211 w 269"/>
                  <a:gd name="T81" fmla="*/ 126 h 169"/>
                  <a:gd name="T82" fmla="*/ 222 w 269"/>
                  <a:gd name="T83" fmla="*/ 122 h 169"/>
                  <a:gd name="T84" fmla="*/ 244 w 269"/>
                  <a:gd name="T85" fmla="*/ 119 h 169"/>
                  <a:gd name="T86" fmla="*/ 254 w 269"/>
                  <a:gd name="T87" fmla="*/ 126 h 169"/>
                  <a:gd name="T88" fmla="*/ 265 w 269"/>
                  <a:gd name="T89" fmla="*/ 119 h 169"/>
                  <a:gd name="T90" fmla="*/ 251 w 269"/>
                  <a:gd name="T91" fmla="*/ 104 h 169"/>
                  <a:gd name="T92" fmla="*/ 244 w 269"/>
                  <a:gd name="T93" fmla="*/ 97 h 169"/>
                  <a:gd name="T94" fmla="*/ 237 w 269"/>
                  <a:gd name="T95" fmla="*/ 87 h 169"/>
                  <a:gd name="T96" fmla="*/ 222 w 269"/>
                  <a:gd name="T97" fmla="*/ 72 h 169"/>
                  <a:gd name="T98" fmla="*/ 219 w 269"/>
                  <a:gd name="T99" fmla="*/ 61 h 169"/>
                  <a:gd name="T100" fmla="*/ 204 w 269"/>
                  <a:gd name="T101" fmla="*/ 58 h 169"/>
                  <a:gd name="T102" fmla="*/ 194 w 269"/>
                  <a:gd name="T103" fmla="*/ 51 h 169"/>
                  <a:gd name="T104" fmla="*/ 183 w 269"/>
                  <a:gd name="T105" fmla="*/ 40 h 169"/>
                  <a:gd name="T106" fmla="*/ 186 w 269"/>
                  <a:gd name="T107" fmla="*/ 22 h 169"/>
                  <a:gd name="T108" fmla="*/ 168 w 269"/>
                  <a:gd name="T10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 h="169">
                    <a:moveTo>
                      <a:pt x="168" y="0"/>
                    </a:moveTo>
                    <a:lnTo>
                      <a:pt x="165" y="0"/>
                    </a:lnTo>
                    <a:lnTo>
                      <a:pt x="161" y="4"/>
                    </a:lnTo>
                    <a:lnTo>
                      <a:pt x="158" y="4"/>
                    </a:lnTo>
                    <a:lnTo>
                      <a:pt x="154" y="4"/>
                    </a:lnTo>
                    <a:lnTo>
                      <a:pt x="151" y="8"/>
                    </a:lnTo>
                    <a:lnTo>
                      <a:pt x="151" y="11"/>
                    </a:lnTo>
                    <a:lnTo>
                      <a:pt x="151" y="18"/>
                    </a:lnTo>
                    <a:lnTo>
                      <a:pt x="147" y="18"/>
                    </a:lnTo>
                    <a:lnTo>
                      <a:pt x="143" y="22"/>
                    </a:lnTo>
                    <a:lnTo>
                      <a:pt x="143" y="22"/>
                    </a:lnTo>
                    <a:lnTo>
                      <a:pt x="140" y="22"/>
                    </a:lnTo>
                    <a:lnTo>
                      <a:pt x="136" y="29"/>
                    </a:lnTo>
                    <a:lnTo>
                      <a:pt x="133" y="33"/>
                    </a:lnTo>
                    <a:lnTo>
                      <a:pt x="133" y="33"/>
                    </a:lnTo>
                    <a:lnTo>
                      <a:pt x="129" y="36"/>
                    </a:lnTo>
                    <a:lnTo>
                      <a:pt x="126" y="36"/>
                    </a:lnTo>
                    <a:lnTo>
                      <a:pt x="126" y="40"/>
                    </a:lnTo>
                    <a:lnTo>
                      <a:pt x="122" y="40"/>
                    </a:lnTo>
                    <a:lnTo>
                      <a:pt x="122" y="40"/>
                    </a:lnTo>
                    <a:lnTo>
                      <a:pt x="118" y="40"/>
                    </a:lnTo>
                    <a:lnTo>
                      <a:pt x="115" y="40"/>
                    </a:lnTo>
                    <a:lnTo>
                      <a:pt x="115" y="40"/>
                    </a:lnTo>
                    <a:lnTo>
                      <a:pt x="111" y="43"/>
                    </a:lnTo>
                    <a:lnTo>
                      <a:pt x="108" y="43"/>
                    </a:lnTo>
                    <a:lnTo>
                      <a:pt x="100" y="43"/>
                    </a:lnTo>
                    <a:lnTo>
                      <a:pt x="97" y="43"/>
                    </a:lnTo>
                    <a:lnTo>
                      <a:pt x="93" y="43"/>
                    </a:lnTo>
                    <a:lnTo>
                      <a:pt x="93" y="43"/>
                    </a:lnTo>
                    <a:lnTo>
                      <a:pt x="93" y="47"/>
                    </a:lnTo>
                    <a:lnTo>
                      <a:pt x="93" y="47"/>
                    </a:lnTo>
                    <a:lnTo>
                      <a:pt x="93" y="51"/>
                    </a:lnTo>
                    <a:lnTo>
                      <a:pt x="97" y="51"/>
                    </a:lnTo>
                    <a:lnTo>
                      <a:pt x="93" y="54"/>
                    </a:lnTo>
                    <a:lnTo>
                      <a:pt x="93" y="54"/>
                    </a:lnTo>
                    <a:lnTo>
                      <a:pt x="90" y="58"/>
                    </a:lnTo>
                    <a:lnTo>
                      <a:pt x="90" y="58"/>
                    </a:lnTo>
                    <a:lnTo>
                      <a:pt x="86" y="58"/>
                    </a:lnTo>
                    <a:lnTo>
                      <a:pt x="86" y="61"/>
                    </a:lnTo>
                    <a:lnTo>
                      <a:pt x="86" y="61"/>
                    </a:lnTo>
                    <a:lnTo>
                      <a:pt x="86" y="61"/>
                    </a:lnTo>
                    <a:lnTo>
                      <a:pt x="75" y="61"/>
                    </a:lnTo>
                    <a:lnTo>
                      <a:pt x="75" y="65"/>
                    </a:lnTo>
                    <a:lnTo>
                      <a:pt x="72" y="65"/>
                    </a:lnTo>
                    <a:lnTo>
                      <a:pt x="68" y="65"/>
                    </a:lnTo>
                    <a:lnTo>
                      <a:pt x="61" y="69"/>
                    </a:lnTo>
                    <a:lnTo>
                      <a:pt x="57" y="69"/>
                    </a:lnTo>
                    <a:lnTo>
                      <a:pt x="57" y="69"/>
                    </a:lnTo>
                    <a:lnTo>
                      <a:pt x="54" y="72"/>
                    </a:lnTo>
                    <a:lnTo>
                      <a:pt x="54" y="72"/>
                    </a:lnTo>
                    <a:lnTo>
                      <a:pt x="50" y="72"/>
                    </a:lnTo>
                    <a:lnTo>
                      <a:pt x="50" y="72"/>
                    </a:lnTo>
                    <a:lnTo>
                      <a:pt x="47" y="72"/>
                    </a:lnTo>
                    <a:lnTo>
                      <a:pt x="47" y="69"/>
                    </a:lnTo>
                    <a:lnTo>
                      <a:pt x="47" y="69"/>
                    </a:lnTo>
                    <a:lnTo>
                      <a:pt x="43" y="69"/>
                    </a:lnTo>
                    <a:lnTo>
                      <a:pt x="43" y="69"/>
                    </a:lnTo>
                    <a:lnTo>
                      <a:pt x="43" y="69"/>
                    </a:lnTo>
                    <a:lnTo>
                      <a:pt x="40" y="69"/>
                    </a:lnTo>
                    <a:lnTo>
                      <a:pt x="40" y="72"/>
                    </a:lnTo>
                    <a:lnTo>
                      <a:pt x="36" y="72"/>
                    </a:lnTo>
                    <a:lnTo>
                      <a:pt x="32" y="76"/>
                    </a:lnTo>
                    <a:lnTo>
                      <a:pt x="29" y="76"/>
                    </a:lnTo>
                    <a:lnTo>
                      <a:pt x="29" y="76"/>
                    </a:lnTo>
                    <a:lnTo>
                      <a:pt x="25" y="76"/>
                    </a:lnTo>
                    <a:lnTo>
                      <a:pt x="22" y="76"/>
                    </a:lnTo>
                    <a:lnTo>
                      <a:pt x="22" y="76"/>
                    </a:lnTo>
                    <a:lnTo>
                      <a:pt x="18" y="76"/>
                    </a:lnTo>
                    <a:lnTo>
                      <a:pt x="14" y="87"/>
                    </a:lnTo>
                    <a:lnTo>
                      <a:pt x="11" y="90"/>
                    </a:lnTo>
                    <a:lnTo>
                      <a:pt x="7" y="97"/>
                    </a:lnTo>
                    <a:lnTo>
                      <a:pt x="4" y="101"/>
                    </a:lnTo>
                    <a:lnTo>
                      <a:pt x="0" y="108"/>
                    </a:lnTo>
                    <a:lnTo>
                      <a:pt x="0" y="112"/>
                    </a:lnTo>
                    <a:lnTo>
                      <a:pt x="4" y="115"/>
                    </a:lnTo>
                    <a:lnTo>
                      <a:pt x="0" y="122"/>
                    </a:lnTo>
                    <a:lnTo>
                      <a:pt x="4" y="130"/>
                    </a:lnTo>
                    <a:lnTo>
                      <a:pt x="7" y="137"/>
                    </a:lnTo>
                    <a:lnTo>
                      <a:pt x="7" y="140"/>
                    </a:lnTo>
                    <a:lnTo>
                      <a:pt x="18" y="158"/>
                    </a:lnTo>
                    <a:lnTo>
                      <a:pt x="22" y="162"/>
                    </a:lnTo>
                    <a:lnTo>
                      <a:pt x="32" y="169"/>
                    </a:lnTo>
                    <a:lnTo>
                      <a:pt x="32" y="169"/>
                    </a:lnTo>
                    <a:lnTo>
                      <a:pt x="36" y="165"/>
                    </a:lnTo>
                    <a:lnTo>
                      <a:pt x="43" y="158"/>
                    </a:lnTo>
                    <a:lnTo>
                      <a:pt x="50" y="155"/>
                    </a:lnTo>
                    <a:lnTo>
                      <a:pt x="57" y="151"/>
                    </a:lnTo>
                    <a:lnTo>
                      <a:pt x="65" y="155"/>
                    </a:lnTo>
                    <a:lnTo>
                      <a:pt x="72" y="158"/>
                    </a:lnTo>
                    <a:lnTo>
                      <a:pt x="79" y="158"/>
                    </a:lnTo>
                    <a:lnTo>
                      <a:pt x="83" y="155"/>
                    </a:lnTo>
                    <a:lnTo>
                      <a:pt x="86" y="151"/>
                    </a:lnTo>
                    <a:lnTo>
                      <a:pt x="90" y="151"/>
                    </a:lnTo>
                    <a:lnTo>
                      <a:pt x="90" y="148"/>
                    </a:lnTo>
                    <a:lnTo>
                      <a:pt x="90" y="140"/>
                    </a:lnTo>
                    <a:lnTo>
                      <a:pt x="90" y="137"/>
                    </a:lnTo>
                    <a:lnTo>
                      <a:pt x="93" y="133"/>
                    </a:lnTo>
                    <a:lnTo>
                      <a:pt x="97" y="130"/>
                    </a:lnTo>
                    <a:lnTo>
                      <a:pt x="97" y="126"/>
                    </a:lnTo>
                    <a:lnTo>
                      <a:pt x="104" y="122"/>
                    </a:lnTo>
                    <a:lnTo>
                      <a:pt x="108" y="122"/>
                    </a:lnTo>
                    <a:lnTo>
                      <a:pt x="115" y="122"/>
                    </a:lnTo>
                    <a:lnTo>
                      <a:pt x="118" y="126"/>
                    </a:lnTo>
                    <a:lnTo>
                      <a:pt x="118" y="130"/>
                    </a:lnTo>
                    <a:lnTo>
                      <a:pt x="126" y="137"/>
                    </a:lnTo>
                    <a:lnTo>
                      <a:pt x="129" y="137"/>
                    </a:lnTo>
                    <a:lnTo>
                      <a:pt x="133" y="133"/>
                    </a:lnTo>
                    <a:lnTo>
                      <a:pt x="136" y="137"/>
                    </a:lnTo>
                    <a:lnTo>
                      <a:pt x="143" y="140"/>
                    </a:lnTo>
                    <a:lnTo>
                      <a:pt x="165" y="140"/>
                    </a:lnTo>
                    <a:lnTo>
                      <a:pt x="165" y="137"/>
                    </a:lnTo>
                    <a:lnTo>
                      <a:pt x="168" y="133"/>
                    </a:lnTo>
                    <a:lnTo>
                      <a:pt x="172" y="130"/>
                    </a:lnTo>
                    <a:lnTo>
                      <a:pt x="179" y="130"/>
                    </a:lnTo>
                    <a:lnTo>
                      <a:pt x="183" y="133"/>
                    </a:lnTo>
                    <a:lnTo>
                      <a:pt x="190" y="130"/>
                    </a:lnTo>
                    <a:lnTo>
                      <a:pt x="194" y="126"/>
                    </a:lnTo>
                    <a:lnTo>
                      <a:pt x="204" y="126"/>
                    </a:lnTo>
                    <a:lnTo>
                      <a:pt x="208" y="122"/>
                    </a:lnTo>
                    <a:lnTo>
                      <a:pt x="208" y="122"/>
                    </a:lnTo>
                    <a:lnTo>
                      <a:pt x="211" y="126"/>
                    </a:lnTo>
                    <a:lnTo>
                      <a:pt x="208" y="126"/>
                    </a:lnTo>
                    <a:lnTo>
                      <a:pt x="211" y="126"/>
                    </a:lnTo>
                    <a:lnTo>
                      <a:pt x="215" y="126"/>
                    </a:lnTo>
                    <a:lnTo>
                      <a:pt x="219" y="126"/>
                    </a:lnTo>
                    <a:lnTo>
                      <a:pt x="222" y="122"/>
                    </a:lnTo>
                    <a:lnTo>
                      <a:pt x="229" y="122"/>
                    </a:lnTo>
                    <a:lnTo>
                      <a:pt x="237" y="122"/>
                    </a:lnTo>
                    <a:lnTo>
                      <a:pt x="244" y="119"/>
                    </a:lnTo>
                    <a:lnTo>
                      <a:pt x="247" y="126"/>
                    </a:lnTo>
                    <a:lnTo>
                      <a:pt x="251" y="122"/>
                    </a:lnTo>
                    <a:lnTo>
                      <a:pt x="254" y="126"/>
                    </a:lnTo>
                    <a:lnTo>
                      <a:pt x="258" y="122"/>
                    </a:lnTo>
                    <a:lnTo>
                      <a:pt x="269" y="122"/>
                    </a:lnTo>
                    <a:lnTo>
                      <a:pt x="265" y="119"/>
                    </a:lnTo>
                    <a:lnTo>
                      <a:pt x="265" y="115"/>
                    </a:lnTo>
                    <a:lnTo>
                      <a:pt x="262" y="112"/>
                    </a:lnTo>
                    <a:lnTo>
                      <a:pt x="251" y="104"/>
                    </a:lnTo>
                    <a:lnTo>
                      <a:pt x="247" y="104"/>
                    </a:lnTo>
                    <a:lnTo>
                      <a:pt x="247" y="97"/>
                    </a:lnTo>
                    <a:lnTo>
                      <a:pt x="244" y="97"/>
                    </a:lnTo>
                    <a:lnTo>
                      <a:pt x="244" y="90"/>
                    </a:lnTo>
                    <a:lnTo>
                      <a:pt x="240" y="87"/>
                    </a:lnTo>
                    <a:lnTo>
                      <a:pt x="237" y="87"/>
                    </a:lnTo>
                    <a:lnTo>
                      <a:pt x="237" y="83"/>
                    </a:lnTo>
                    <a:lnTo>
                      <a:pt x="229" y="76"/>
                    </a:lnTo>
                    <a:lnTo>
                      <a:pt x="222" y="72"/>
                    </a:lnTo>
                    <a:lnTo>
                      <a:pt x="219" y="69"/>
                    </a:lnTo>
                    <a:lnTo>
                      <a:pt x="219" y="65"/>
                    </a:lnTo>
                    <a:lnTo>
                      <a:pt x="219" y="61"/>
                    </a:lnTo>
                    <a:lnTo>
                      <a:pt x="215" y="61"/>
                    </a:lnTo>
                    <a:lnTo>
                      <a:pt x="211" y="58"/>
                    </a:lnTo>
                    <a:lnTo>
                      <a:pt x="204" y="58"/>
                    </a:lnTo>
                    <a:lnTo>
                      <a:pt x="201" y="54"/>
                    </a:lnTo>
                    <a:lnTo>
                      <a:pt x="197" y="51"/>
                    </a:lnTo>
                    <a:lnTo>
                      <a:pt x="194" y="51"/>
                    </a:lnTo>
                    <a:lnTo>
                      <a:pt x="190" y="51"/>
                    </a:lnTo>
                    <a:lnTo>
                      <a:pt x="186" y="43"/>
                    </a:lnTo>
                    <a:lnTo>
                      <a:pt x="183" y="40"/>
                    </a:lnTo>
                    <a:lnTo>
                      <a:pt x="186" y="33"/>
                    </a:lnTo>
                    <a:lnTo>
                      <a:pt x="186" y="29"/>
                    </a:lnTo>
                    <a:lnTo>
                      <a:pt x="186" y="22"/>
                    </a:lnTo>
                    <a:lnTo>
                      <a:pt x="179" y="15"/>
                    </a:lnTo>
                    <a:lnTo>
                      <a:pt x="172" y="8"/>
                    </a:lnTo>
                    <a:lnTo>
                      <a:pt x="168"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59" name="Freeform 1185">
                <a:extLst>
                  <a:ext uri="{FF2B5EF4-FFF2-40B4-BE49-F238E27FC236}">
                    <a16:creationId xmlns:a16="http://schemas.microsoft.com/office/drawing/2014/main" id="{9C397308-4FD4-4324-8C9D-0EF856CD72BC}"/>
                  </a:ext>
                </a:extLst>
              </p:cNvPr>
              <p:cNvSpPr>
                <a:spLocks/>
              </p:cNvSpPr>
              <p:nvPr/>
            </p:nvSpPr>
            <p:spPr bwMode="auto">
              <a:xfrm>
                <a:off x="3213" y="2370"/>
                <a:ext cx="4" cy="7"/>
              </a:xfrm>
              <a:custGeom>
                <a:avLst/>
                <a:gdLst>
                  <a:gd name="T0" fmla="*/ 4 w 4"/>
                  <a:gd name="T1" fmla="*/ 0 h 7"/>
                  <a:gd name="T2" fmla="*/ 0 w 4"/>
                  <a:gd name="T3" fmla="*/ 0 h 7"/>
                  <a:gd name="T4" fmla="*/ 0 w 4"/>
                  <a:gd name="T5" fmla="*/ 3 h 7"/>
                  <a:gd name="T6" fmla="*/ 0 w 4"/>
                  <a:gd name="T7" fmla="*/ 7 h 7"/>
                  <a:gd name="T8" fmla="*/ 4 w 4"/>
                  <a:gd name="T9" fmla="*/ 3 h 7"/>
                  <a:gd name="T10" fmla="*/ 4 w 4"/>
                  <a:gd name="T11" fmla="*/ 3 h 7"/>
                  <a:gd name="T12" fmla="*/ 4 w 4"/>
                  <a:gd name="T13" fmla="*/ 3 h 7"/>
                  <a:gd name="T14" fmla="*/ 4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4" y="0"/>
                    </a:moveTo>
                    <a:lnTo>
                      <a:pt x="0" y="0"/>
                    </a:lnTo>
                    <a:lnTo>
                      <a:pt x="0" y="3"/>
                    </a:lnTo>
                    <a:lnTo>
                      <a:pt x="0" y="7"/>
                    </a:lnTo>
                    <a:lnTo>
                      <a:pt x="4" y="3"/>
                    </a:lnTo>
                    <a:lnTo>
                      <a:pt x="4" y="3"/>
                    </a:lnTo>
                    <a:lnTo>
                      <a:pt x="4" y="3"/>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60" name="Freeform 1186">
                <a:extLst>
                  <a:ext uri="{FF2B5EF4-FFF2-40B4-BE49-F238E27FC236}">
                    <a16:creationId xmlns:a16="http://schemas.microsoft.com/office/drawing/2014/main" id="{823C1E5D-A909-4D3F-8715-8F18BF3CFC3C}"/>
                  </a:ext>
                </a:extLst>
              </p:cNvPr>
              <p:cNvSpPr>
                <a:spLocks/>
              </p:cNvSpPr>
              <p:nvPr/>
            </p:nvSpPr>
            <p:spPr bwMode="auto">
              <a:xfrm>
                <a:off x="3213" y="2370"/>
                <a:ext cx="4" cy="7"/>
              </a:xfrm>
              <a:custGeom>
                <a:avLst/>
                <a:gdLst>
                  <a:gd name="T0" fmla="*/ 4 w 4"/>
                  <a:gd name="T1" fmla="*/ 0 h 7"/>
                  <a:gd name="T2" fmla="*/ 0 w 4"/>
                  <a:gd name="T3" fmla="*/ 0 h 7"/>
                  <a:gd name="T4" fmla="*/ 0 w 4"/>
                  <a:gd name="T5" fmla="*/ 3 h 7"/>
                  <a:gd name="T6" fmla="*/ 0 w 4"/>
                  <a:gd name="T7" fmla="*/ 7 h 7"/>
                  <a:gd name="T8" fmla="*/ 4 w 4"/>
                  <a:gd name="T9" fmla="*/ 3 h 7"/>
                  <a:gd name="T10" fmla="*/ 4 w 4"/>
                  <a:gd name="T11" fmla="*/ 3 h 7"/>
                  <a:gd name="T12" fmla="*/ 4 w 4"/>
                  <a:gd name="T13" fmla="*/ 3 h 7"/>
                  <a:gd name="T14" fmla="*/ 4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4" y="0"/>
                    </a:moveTo>
                    <a:lnTo>
                      <a:pt x="0" y="0"/>
                    </a:lnTo>
                    <a:lnTo>
                      <a:pt x="0" y="3"/>
                    </a:lnTo>
                    <a:lnTo>
                      <a:pt x="0" y="7"/>
                    </a:lnTo>
                    <a:lnTo>
                      <a:pt x="4" y="3"/>
                    </a:lnTo>
                    <a:lnTo>
                      <a:pt x="4" y="3"/>
                    </a:lnTo>
                    <a:lnTo>
                      <a:pt x="4" y="3"/>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61" name="Freeform 1187">
                <a:extLst>
                  <a:ext uri="{FF2B5EF4-FFF2-40B4-BE49-F238E27FC236}">
                    <a16:creationId xmlns:a16="http://schemas.microsoft.com/office/drawing/2014/main" id="{CBCF5E33-0B4F-446C-9EEB-57996A4CFCCE}"/>
                  </a:ext>
                </a:extLst>
              </p:cNvPr>
              <p:cNvSpPr>
                <a:spLocks/>
              </p:cNvSpPr>
              <p:nvPr/>
            </p:nvSpPr>
            <p:spPr bwMode="auto">
              <a:xfrm>
                <a:off x="3231" y="2381"/>
                <a:ext cx="7" cy="3"/>
              </a:xfrm>
              <a:custGeom>
                <a:avLst/>
                <a:gdLst>
                  <a:gd name="T0" fmla="*/ 7 w 7"/>
                  <a:gd name="T1" fmla="*/ 3 h 3"/>
                  <a:gd name="T2" fmla="*/ 7 w 7"/>
                  <a:gd name="T3" fmla="*/ 0 h 3"/>
                  <a:gd name="T4" fmla="*/ 0 w 7"/>
                  <a:gd name="T5" fmla="*/ 0 h 3"/>
                  <a:gd name="T6" fmla="*/ 0 w 7"/>
                  <a:gd name="T7" fmla="*/ 3 h 3"/>
                  <a:gd name="T8" fmla="*/ 0 w 7"/>
                  <a:gd name="T9" fmla="*/ 3 h 3"/>
                  <a:gd name="T10" fmla="*/ 4 w 7"/>
                  <a:gd name="T11" fmla="*/ 3 h 3"/>
                  <a:gd name="T12" fmla="*/ 7 w 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7" y="3"/>
                    </a:moveTo>
                    <a:lnTo>
                      <a:pt x="7" y="0"/>
                    </a:lnTo>
                    <a:lnTo>
                      <a:pt x="0" y="0"/>
                    </a:lnTo>
                    <a:lnTo>
                      <a:pt x="0" y="3"/>
                    </a:lnTo>
                    <a:lnTo>
                      <a:pt x="0" y="3"/>
                    </a:lnTo>
                    <a:lnTo>
                      <a:pt x="4" y="3"/>
                    </a:lnTo>
                    <a:lnTo>
                      <a:pt x="7"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62" name="Freeform 1188">
                <a:extLst>
                  <a:ext uri="{FF2B5EF4-FFF2-40B4-BE49-F238E27FC236}">
                    <a16:creationId xmlns:a16="http://schemas.microsoft.com/office/drawing/2014/main" id="{90E70C79-D464-4487-8341-3194AE938C1A}"/>
                  </a:ext>
                </a:extLst>
              </p:cNvPr>
              <p:cNvSpPr>
                <a:spLocks/>
              </p:cNvSpPr>
              <p:nvPr/>
            </p:nvSpPr>
            <p:spPr bwMode="auto">
              <a:xfrm>
                <a:off x="3231" y="2381"/>
                <a:ext cx="7" cy="3"/>
              </a:xfrm>
              <a:custGeom>
                <a:avLst/>
                <a:gdLst>
                  <a:gd name="T0" fmla="*/ 7 w 7"/>
                  <a:gd name="T1" fmla="*/ 3 h 3"/>
                  <a:gd name="T2" fmla="*/ 7 w 7"/>
                  <a:gd name="T3" fmla="*/ 0 h 3"/>
                  <a:gd name="T4" fmla="*/ 0 w 7"/>
                  <a:gd name="T5" fmla="*/ 0 h 3"/>
                  <a:gd name="T6" fmla="*/ 0 w 7"/>
                  <a:gd name="T7" fmla="*/ 3 h 3"/>
                  <a:gd name="T8" fmla="*/ 0 w 7"/>
                  <a:gd name="T9" fmla="*/ 3 h 3"/>
                  <a:gd name="T10" fmla="*/ 4 w 7"/>
                  <a:gd name="T11" fmla="*/ 3 h 3"/>
                  <a:gd name="T12" fmla="*/ 7 w 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7" y="3"/>
                    </a:moveTo>
                    <a:lnTo>
                      <a:pt x="7" y="0"/>
                    </a:lnTo>
                    <a:lnTo>
                      <a:pt x="0" y="0"/>
                    </a:lnTo>
                    <a:lnTo>
                      <a:pt x="0" y="3"/>
                    </a:lnTo>
                    <a:lnTo>
                      <a:pt x="0" y="3"/>
                    </a:lnTo>
                    <a:lnTo>
                      <a:pt x="4" y="3"/>
                    </a:lnTo>
                    <a:lnTo>
                      <a:pt x="7"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63" name="Freeform 1189">
                <a:extLst>
                  <a:ext uri="{FF2B5EF4-FFF2-40B4-BE49-F238E27FC236}">
                    <a16:creationId xmlns:a16="http://schemas.microsoft.com/office/drawing/2014/main" id="{6601E1EC-B841-4F34-86C7-626184B2EEE8}"/>
                  </a:ext>
                </a:extLst>
              </p:cNvPr>
              <p:cNvSpPr>
                <a:spLocks/>
              </p:cNvSpPr>
              <p:nvPr/>
            </p:nvSpPr>
            <p:spPr bwMode="auto">
              <a:xfrm>
                <a:off x="3260" y="2377"/>
                <a:ext cx="0" cy="4"/>
              </a:xfrm>
              <a:custGeom>
                <a:avLst/>
                <a:gdLst>
                  <a:gd name="T0" fmla="*/ 0 h 4"/>
                  <a:gd name="T1" fmla="*/ 4 h 4"/>
                  <a:gd name="T2" fmla="*/ 4 h 4"/>
                  <a:gd name="T3" fmla="*/ 4 h 4"/>
                  <a:gd name="T4" fmla="*/ 0 h 4"/>
                  <a:gd name="T5" fmla="*/ 0 h 4"/>
                </a:gdLst>
                <a:ahLst/>
                <a:cxnLst>
                  <a:cxn ang="0">
                    <a:pos x="0" y="T0"/>
                  </a:cxn>
                  <a:cxn ang="0">
                    <a:pos x="0" y="T1"/>
                  </a:cxn>
                  <a:cxn ang="0">
                    <a:pos x="0" y="T2"/>
                  </a:cxn>
                  <a:cxn ang="0">
                    <a:pos x="0" y="T3"/>
                  </a:cxn>
                  <a:cxn ang="0">
                    <a:pos x="0" y="T4"/>
                  </a:cxn>
                  <a:cxn ang="0">
                    <a:pos x="0" y="T5"/>
                  </a:cxn>
                </a:cxnLst>
                <a:rect l="0" t="0" r="r" b="b"/>
                <a:pathLst>
                  <a:path h="4">
                    <a:moveTo>
                      <a:pt x="0" y="0"/>
                    </a:moveTo>
                    <a:lnTo>
                      <a:pt x="0" y="4"/>
                    </a:lnTo>
                    <a:lnTo>
                      <a:pt x="0" y="4"/>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64" name="Freeform 1190">
                <a:extLst>
                  <a:ext uri="{FF2B5EF4-FFF2-40B4-BE49-F238E27FC236}">
                    <a16:creationId xmlns:a16="http://schemas.microsoft.com/office/drawing/2014/main" id="{C109A735-DEF5-4509-9F70-E485A74BA2D1}"/>
                  </a:ext>
                </a:extLst>
              </p:cNvPr>
              <p:cNvSpPr>
                <a:spLocks/>
              </p:cNvSpPr>
              <p:nvPr/>
            </p:nvSpPr>
            <p:spPr bwMode="auto">
              <a:xfrm>
                <a:off x="3260" y="2377"/>
                <a:ext cx="0" cy="4"/>
              </a:xfrm>
              <a:custGeom>
                <a:avLst/>
                <a:gdLst>
                  <a:gd name="T0" fmla="*/ 0 h 4"/>
                  <a:gd name="T1" fmla="*/ 4 h 4"/>
                  <a:gd name="T2" fmla="*/ 4 h 4"/>
                  <a:gd name="T3" fmla="*/ 4 h 4"/>
                  <a:gd name="T4" fmla="*/ 0 h 4"/>
                  <a:gd name="T5" fmla="*/ 0 h 4"/>
                </a:gdLst>
                <a:ahLst/>
                <a:cxnLst>
                  <a:cxn ang="0">
                    <a:pos x="0" y="T0"/>
                  </a:cxn>
                  <a:cxn ang="0">
                    <a:pos x="0" y="T1"/>
                  </a:cxn>
                  <a:cxn ang="0">
                    <a:pos x="0" y="T2"/>
                  </a:cxn>
                  <a:cxn ang="0">
                    <a:pos x="0" y="T3"/>
                  </a:cxn>
                  <a:cxn ang="0">
                    <a:pos x="0" y="T4"/>
                  </a:cxn>
                  <a:cxn ang="0">
                    <a:pos x="0" y="T5"/>
                  </a:cxn>
                </a:cxnLst>
                <a:rect l="0" t="0" r="r" b="b"/>
                <a:pathLst>
                  <a:path h="4">
                    <a:moveTo>
                      <a:pt x="0" y="0"/>
                    </a:moveTo>
                    <a:lnTo>
                      <a:pt x="0" y="4"/>
                    </a:lnTo>
                    <a:lnTo>
                      <a:pt x="0" y="4"/>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65" name="Freeform 1191">
                <a:extLst>
                  <a:ext uri="{FF2B5EF4-FFF2-40B4-BE49-F238E27FC236}">
                    <a16:creationId xmlns:a16="http://schemas.microsoft.com/office/drawing/2014/main" id="{B74D2A20-613D-4FB3-8954-6CD9C799933D}"/>
                  </a:ext>
                </a:extLst>
              </p:cNvPr>
              <p:cNvSpPr>
                <a:spLocks/>
              </p:cNvSpPr>
              <p:nvPr/>
            </p:nvSpPr>
            <p:spPr bwMode="auto">
              <a:xfrm>
                <a:off x="3260" y="2391"/>
                <a:ext cx="3" cy="4"/>
              </a:xfrm>
              <a:custGeom>
                <a:avLst/>
                <a:gdLst>
                  <a:gd name="T0" fmla="*/ 0 w 3"/>
                  <a:gd name="T1" fmla="*/ 0 h 4"/>
                  <a:gd name="T2" fmla="*/ 3 w 3"/>
                  <a:gd name="T3" fmla="*/ 0 h 4"/>
                  <a:gd name="T4" fmla="*/ 3 w 3"/>
                  <a:gd name="T5" fmla="*/ 0 h 4"/>
                  <a:gd name="T6" fmla="*/ 3 w 3"/>
                  <a:gd name="T7" fmla="*/ 4 h 4"/>
                  <a:gd name="T8" fmla="*/ 3 w 3"/>
                  <a:gd name="T9" fmla="*/ 4 h 4"/>
                  <a:gd name="T10" fmla="*/ 0 w 3"/>
                  <a:gd name="T11" fmla="*/ 4 h 4"/>
                  <a:gd name="T12" fmla="*/ 0 w 3"/>
                  <a:gd name="T13" fmla="*/ 4 h 4"/>
                  <a:gd name="T14" fmla="*/ 0 w 3"/>
                  <a:gd name="T15" fmla="*/ 4 h 4"/>
                  <a:gd name="T16" fmla="*/ 0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0" y="0"/>
                    </a:moveTo>
                    <a:lnTo>
                      <a:pt x="3" y="0"/>
                    </a:lnTo>
                    <a:lnTo>
                      <a:pt x="3" y="0"/>
                    </a:lnTo>
                    <a:lnTo>
                      <a:pt x="3" y="4"/>
                    </a:lnTo>
                    <a:lnTo>
                      <a:pt x="3" y="4"/>
                    </a:lnTo>
                    <a:lnTo>
                      <a:pt x="0" y="4"/>
                    </a:lnTo>
                    <a:lnTo>
                      <a:pt x="0" y="4"/>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66" name="Freeform 1192">
                <a:extLst>
                  <a:ext uri="{FF2B5EF4-FFF2-40B4-BE49-F238E27FC236}">
                    <a16:creationId xmlns:a16="http://schemas.microsoft.com/office/drawing/2014/main" id="{0D371C42-F587-406D-A211-24C6B636C1D6}"/>
                  </a:ext>
                </a:extLst>
              </p:cNvPr>
              <p:cNvSpPr>
                <a:spLocks/>
              </p:cNvSpPr>
              <p:nvPr/>
            </p:nvSpPr>
            <p:spPr bwMode="auto">
              <a:xfrm>
                <a:off x="3260" y="2391"/>
                <a:ext cx="3" cy="4"/>
              </a:xfrm>
              <a:custGeom>
                <a:avLst/>
                <a:gdLst>
                  <a:gd name="T0" fmla="*/ 0 w 3"/>
                  <a:gd name="T1" fmla="*/ 0 h 4"/>
                  <a:gd name="T2" fmla="*/ 3 w 3"/>
                  <a:gd name="T3" fmla="*/ 0 h 4"/>
                  <a:gd name="T4" fmla="*/ 3 w 3"/>
                  <a:gd name="T5" fmla="*/ 0 h 4"/>
                  <a:gd name="T6" fmla="*/ 3 w 3"/>
                  <a:gd name="T7" fmla="*/ 4 h 4"/>
                  <a:gd name="T8" fmla="*/ 3 w 3"/>
                  <a:gd name="T9" fmla="*/ 4 h 4"/>
                  <a:gd name="T10" fmla="*/ 0 w 3"/>
                  <a:gd name="T11" fmla="*/ 4 h 4"/>
                  <a:gd name="T12" fmla="*/ 0 w 3"/>
                  <a:gd name="T13" fmla="*/ 4 h 4"/>
                  <a:gd name="T14" fmla="*/ 0 w 3"/>
                  <a:gd name="T15" fmla="*/ 4 h 4"/>
                  <a:gd name="T16" fmla="*/ 0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0" y="0"/>
                    </a:moveTo>
                    <a:lnTo>
                      <a:pt x="3" y="0"/>
                    </a:lnTo>
                    <a:lnTo>
                      <a:pt x="3" y="0"/>
                    </a:lnTo>
                    <a:lnTo>
                      <a:pt x="3" y="4"/>
                    </a:lnTo>
                    <a:lnTo>
                      <a:pt x="3" y="4"/>
                    </a:lnTo>
                    <a:lnTo>
                      <a:pt x="0" y="4"/>
                    </a:lnTo>
                    <a:lnTo>
                      <a:pt x="0" y="4"/>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67" name="Freeform 1193">
                <a:extLst>
                  <a:ext uri="{FF2B5EF4-FFF2-40B4-BE49-F238E27FC236}">
                    <a16:creationId xmlns:a16="http://schemas.microsoft.com/office/drawing/2014/main" id="{EB74D0F7-7EC5-4C27-BF7D-C6F5B44DE394}"/>
                  </a:ext>
                </a:extLst>
              </p:cNvPr>
              <p:cNvSpPr>
                <a:spLocks/>
              </p:cNvSpPr>
              <p:nvPr/>
            </p:nvSpPr>
            <p:spPr bwMode="auto">
              <a:xfrm>
                <a:off x="3242" y="2409"/>
                <a:ext cx="7" cy="8"/>
              </a:xfrm>
              <a:custGeom>
                <a:avLst/>
                <a:gdLst>
                  <a:gd name="T0" fmla="*/ 0 w 7"/>
                  <a:gd name="T1" fmla="*/ 0 h 8"/>
                  <a:gd name="T2" fmla="*/ 0 w 7"/>
                  <a:gd name="T3" fmla="*/ 0 h 8"/>
                  <a:gd name="T4" fmla="*/ 0 w 7"/>
                  <a:gd name="T5" fmla="*/ 8 h 8"/>
                  <a:gd name="T6" fmla="*/ 3 w 7"/>
                  <a:gd name="T7" fmla="*/ 8 h 8"/>
                  <a:gd name="T8" fmla="*/ 7 w 7"/>
                  <a:gd name="T9" fmla="*/ 8 h 8"/>
                  <a:gd name="T10" fmla="*/ 7 w 7"/>
                  <a:gd name="T11" fmla="*/ 8 h 8"/>
                  <a:gd name="T12" fmla="*/ 7 w 7"/>
                  <a:gd name="T13" fmla="*/ 4 h 8"/>
                  <a:gd name="T14" fmla="*/ 3 w 7"/>
                  <a:gd name="T15" fmla="*/ 4 h 8"/>
                  <a:gd name="T16" fmla="*/ 0 w 7"/>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0"/>
                    </a:moveTo>
                    <a:lnTo>
                      <a:pt x="0" y="0"/>
                    </a:lnTo>
                    <a:lnTo>
                      <a:pt x="0" y="8"/>
                    </a:lnTo>
                    <a:lnTo>
                      <a:pt x="3" y="8"/>
                    </a:lnTo>
                    <a:lnTo>
                      <a:pt x="7" y="8"/>
                    </a:lnTo>
                    <a:lnTo>
                      <a:pt x="7" y="8"/>
                    </a:lnTo>
                    <a:lnTo>
                      <a:pt x="7" y="4"/>
                    </a:lnTo>
                    <a:lnTo>
                      <a:pt x="3"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68" name="Freeform 1194">
                <a:extLst>
                  <a:ext uri="{FF2B5EF4-FFF2-40B4-BE49-F238E27FC236}">
                    <a16:creationId xmlns:a16="http://schemas.microsoft.com/office/drawing/2014/main" id="{0B171D54-C74D-479F-AD70-8A46B37D1C33}"/>
                  </a:ext>
                </a:extLst>
              </p:cNvPr>
              <p:cNvSpPr>
                <a:spLocks/>
              </p:cNvSpPr>
              <p:nvPr/>
            </p:nvSpPr>
            <p:spPr bwMode="auto">
              <a:xfrm>
                <a:off x="3242" y="2409"/>
                <a:ext cx="7" cy="8"/>
              </a:xfrm>
              <a:custGeom>
                <a:avLst/>
                <a:gdLst>
                  <a:gd name="T0" fmla="*/ 0 w 7"/>
                  <a:gd name="T1" fmla="*/ 0 h 8"/>
                  <a:gd name="T2" fmla="*/ 0 w 7"/>
                  <a:gd name="T3" fmla="*/ 0 h 8"/>
                  <a:gd name="T4" fmla="*/ 0 w 7"/>
                  <a:gd name="T5" fmla="*/ 8 h 8"/>
                  <a:gd name="T6" fmla="*/ 3 w 7"/>
                  <a:gd name="T7" fmla="*/ 8 h 8"/>
                  <a:gd name="T8" fmla="*/ 7 w 7"/>
                  <a:gd name="T9" fmla="*/ 8 h 8"/>
                  <a:gd name="T10" fmla="*/ 7 w 7"/>
                  <a:gd name="T11" fmla="*/ 8 h 8"/>
                  <a:gd name="T12" fmla="*/ 7 w 7"/>
                  <a:gd name="T13" fmla="*/ 4 h 8"/>
                  <a:gd name="T14" fmla="*/ 3 w 7"/>
                  <a:gd name="T15" fmla="*/ 4 h 8"/>
                  <a:gd name="T16" fmla="*/ 0 w 7"/>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0"/>
                    </a:moveTo>
                    <a:lnTo>
                      <a:pt x="0" y="0"/>
                    </a:lnTo>
                    <a:lnTo>
                      <a:pt x="0" y="8"/>
                    </a:lnTo>
                    <a:lnTo>
                      <a:pt x="3" y="8"/>
                    </a:lnTo>
                    <a:lnTo>
                      <a:pt x="7" y="8"/>
                    </a:lnTo>
                    <a:lnTo>
                      <a:pt x="7" y="8"/>
                    </a:lnTo>
                    <a:lnTo>
                      <a:pt x="7" y="4"/>
                    </a:lnTo>
                    <a:lnTo>
                      <a:pt x="3"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69" name="Freeform 1195">
                <a:extLst>
                  <a:ext uri="{FF2B5EF4-FFF2-40B4-BE49-F238E27FC236}">
                    <a16:creationId xmlns:a16="http://schemas.microsoft.com/office/drawing/2014/main" id="{C62FD115-B5A4-458F-AECD-D6D908D3B80C}"/>
                  </a:ext>
                </a:extLst>
              </p:cNvPr>
              <p:cNvSpPr>
                <a:spLocks/>
              </p:cNvSpPr>
              <p:nvPr/>
            </p:nvSpPr>
            <p:spPr bwMode="auto">
              <a:xfrm>
                <a:off x="3227" y="2417"/>
                <a:ext cx="4" cy="3"/>
              </a:xfrm>
              <a:custGeom>
                <a:avLst/>
                <a:gdLst>
                  <a:gd name="T0" fmla="*/ 4 w 4"/>
                  <a:gd name="T1" fmla="*/ 0 h 3"/>
                  <a:gd name="T2" fmla="*/ 0 w 4"/>
                  <a:gd name="T3" fmla="*/ 0 h 3"/>
                  <a:gd name="T4" fmla="*/ 0 w 4"/>
                  <a:gd name="T5" fmla="*/ 3 h 3"/>
                  <a:gd name="T6" fmla="*/ 0 w 4"/>
                  <a:gd name="T7" fmla="*/ 3 h 3"/>
                  <a:gd name="T8" fmla="*/ 4 w 4"/>
                  <a:gd name="T9" fmla="*/ 3 h 3"/>
                  <a:gd name="T10" fmla="*/ 4 w 4"/>
                  <a:gd name="T11" fmla="*/ 3 h 3"/>
                  <a:gd name="T12" fmla="*/ 4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0"/>
                    </a:moveTo>
                    <a:lnTo>
                      <a:pt x="0" y="0"/>
                    </a:lnTo>
                    <a:lnTo>
                      <a:pt x="0" y="3"/>
                    </a:lnTo>
                    <a:lnTo>
                      <a:pt x="0" y="3"/>
                    </a:lnTo>
                    <a:lnTo>
                      <a:pt x="4" y="3"/>
                    </a:lnTo>
                    <a:lnTo>
                      <a:pt x="4" y="3"/>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70" name="Freeform 1196">
                <a:extLst>
                  <a:ext uri="{FF2B5EF4-FFF2-40B4-BE49-F238E27FC236}">
                    <a16:creationId xmlns:a16="http://schemas.microsoft.com/office/drawing/2014/main" id="{EC2F7B50-C154-48BF-866D-312D32F9740F}"/>
                  </a:ext>
                </a:extLst>
              </p:cNvPr>
              <p:cNvSpPr>
                <a:spLocks/>
              </p:cNvSpPr>
              <p:nvPr/>
            </p:nvSpPr>
            <p:spPr bwMode="auto">
              <a:xfrm>
                <a:off x="3227" y="2417"/>
                <a:ext cx="4" cy="3"/>
              </a:xfrm>
              <a:custGeom>
                <a:avLst/>
                <a:gdLst>
                  <a:gd name="T0" fmla="*/ 4 w 4"/>
                  <a:gd name="T1" fmla="*/ 0 h 3"/>
                  <a:gd name="T2" fmla="*/ 0 w 4"/>
                  <a:gd name="T3" fmla="*/ 0 h 3"/>
                  <a:gd name="T4" fmla="*/ 0 w 4"/>
                  <a:gd name="T5" fmla="*/ 3 h 3"/>
                  <a:gd name="T6" fmla="*/ 0 w 4"/>
                  <a:gd name="T7" fmla="*/ 3 h 3"/>
                  <a:gd name="T8" fmla="*/ 4 w 4"/>
                  <a:gd name="T9" fmla="*/ 3 h 3"/>
                  <a:gd name="T10" fmla="*/ 4 w 4"/>
                  <a:gd name="T11" fmla="*/ 3 h 3"/>
                  <a:gd name="T12" fmla="*/ 4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0"/>
                    </a:moveTo>
                    <a:lnTo>
                      <a:pt x="0" y="0"/>
                    </a:lnTo>
                    <a:lnTo>
                      <a:pt x="0" y="3"/>
                    </a:lnTo>
                    <a:lnTo>
                      <a:pt x="0" y="3"/>
                    </a:lnTo>
                    <a:lnTo>
                      <a:pt x="4" y="3"/>
                    </a:lnTo>
                    <a:lnTo>
                      <a:pt x="4" y="3"/>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71" name="Freeform 1197">
                <a:extLst>
                  <a:ext uri="{FF2B5EF4-FFF2-40B4-BE49-F238E27FC236}">
                    <a16:creationId xmlns:a16="http://schemas.microsoft.com/office/drawing/2014/main" id="{D2635CB5-CCD7-437A-BCC3-315BC6ECFFE3}"/>
                  </a:ext>
                </a:extLst>
              </p:cNvPr>
              <p:cNvSpPr>
                <a:spLocks/>
              </p:cNvSpPr>
              <p:nvPr/>
            </p:nvSpPr>
            <p:spPr bwMode="auto">
              <a:xfrm>
                <a:off x="4320" y="2768"/>
                <a:ext cx="32" cy="43"/>
              </a:xfrm>
              <a:custGeom>
                <a:avLst/>
                <a:gdLst>
                  <a:gd name="T0" fmla="*/ 29 w 32"/>
                  <a:gd name="T1" fmla="*/ 4 h 43"/>
                  <a:gd name="T2" fmla="*/ 29 w 32"/>
                  <a:gd name="T3" fmla="*/ 4 h 43"/>
                  <a:gd name="T4" fmla="*/ 29 w 32"/>
                  <a:gd name="T5" fmla="*/ 4 h 43"/>
                  <a:gd name="T6" fmla="*/ 29 w 32"/>
                  <a:gd name="T7" fmla="*/ 0 h 43"/>
                  <a:gd name="T8" fmla="*/ 25 w 32"/>
                  <a:gd name="T9" fmla="*/ 0 h 43"/>
                  <a:gd name="T10" fmla="*/ 22 w 32"/>
                  <a:gd name="T11" fmla="*/ 4 h 43"/>
                  <a:gd name="T12" fmla="*/ 18 w 32"/>
                  <a:gd name="T13" fmla="*/ 4 h 43"/>
                  <a:gd name="T14" fmla="*/ 18 w 32"/>
                  <a:gd name="T15" fmla="*/ 4 h 43"/>
                  <a:gd name="T16" fmla="*/ 14 w 32"/>
                  <a:gd name="T17" fmla="*/ 4 h 43"/>
                  <a:gd name="T18" fmla="*/ 14 w 32"/>
                  <a:gd name="T19" fmla="*/ 7 h 43"/>
                  <a:gd name="T20" fmla="*/ 14 w 32"/>
                  <a:gd name="T21" fmla="*/ 11 h 43"/>
                  <a:gd name="T22" fmla="*/ 11 w 32"/>
                  <a:gd name="T23" fmla="*/ 11 h 43"/>
                  <a:gd name="T24" fmla="*/ 11 w 32"/>
                  <a:gd name="T25" fmla="*/ 11 h 43"/>
                  <a:gd name="T26" fmla="*/ 7 w 32"/>
                  <a:gd name="T27" fmla="*/ 11 h 43"/>
                  <a:gd name="T28" fmla="*/ 7 w 32"/>
                  <a:gd name="T29" fmla="*/ 11 h 43"/>
                  <a:gd name="T30" fmla="*/ 4 w 32"/>
                  <a:gd name="T31" fmla="*/ 7 h 43"/>
                  <a:gd name="T32" fmla="*/ 4 w 32"/>
                  <a:gd name="T33" fmla="*/ 7 h 43"/>
                  <a:gd name="T34" fmla="*/ 4 w 32"/>
                  <a:gd name="T35" fmla="*/ 4 h 43"/>
                  <a:gd name="T36" fmla="*/ 0 w 32"/>
                  <a:gd name="T37" fmla="*/ 4 h 43"/>
                  <a:gd name="T38" fmla="*/ 0 w 32"/>
                  <a:gd name="T39" fmla="*/ 7 h 43"/>
                  <a:gd name="T40" fmla="*/ 0 w 32"/>
                  <a:gd name="T41" fmla="*/ 11 h 43"/>
                  <a:gd name="T42" fmla="*/ 0 w 32"/>
                  <a:gd name="T43" fmla="*/ 11 h 43"/>
                  <a:gd name="T44" fmla="*/ 0 w 32"/>
                  <a:gd name="T45" fmla="*/ 11 h 43"/>
                  <a:gd name="T46" fmla="*/ 4 w 32"/>
                  <a:gd name="T47" fmla="*/ 14 h 43"/>
                  <a:gd name="T48" fmla="*/ 4 w 32"/>
                  <a:gd name="T49" fmla="*/ 22 h 43"/>
                  <a:gd name="T50" fmla="*/ 4 w 32"/>
                  <a:gd name="T51" fmla="*/ 25 h 43"/>
                  <a:gd name="T52" fmla="*/ 4 w 32"/>
                  <a:gd name="T53" fmla="*/ 29 h 43"/>
                  <a:gd name="T54" fmla="*/ 7 w 32"/>
                  <a:gd name="T55" fmla="*/ 32 h 43"/>
                  <a:gd name="T56" fmla="*/ 7 w 32"/>
                  <a:gd name="T57" fmla="*/ 36 h 43"/>
                  <a:gd name="T58" fmla="*/ 7 w 32"/>
                  <a:gd name="T59" fmla="*/ 40 h 43"/>
                  <a:gd name="T60" fmla="*/ 7 w 32"/>
                  <a:gd name="T61" fmla="*/ 43 h 43"/>
                  <a:gd name="T62" fmla="*/ 11 w 32"/>
                  <a:gd name="T63" fmla="*/ 43 h 43"/>
                  <a:gd name="T64" fmla="*/ 11 w 32"/>
                  <a:gd name="T65" fmla="*/ 43 h 43"/>
                  <a:gd name="T66" fmla="*/ 14 w 32"/>
                  <a:gd name="T67" fmla="*/ 43 h 43"/>
                  <a:gd name="T68" fmla="*/ 22 w 32"/>
                  <a:gd name="T69" fmla="*/ 40 h 43"/>
                  <a:gd name="T70" fmla="*/ 25 w 32"/>
                  <a:gd name="T71" fmla="*/ 32 h 43"/>
                  <a:gd name="T72" fmla="*/ 25 w 32"/>
                  <a:gd name="T73" fmla="*/ 32 h 43"/>
                  <a:gd name="T74" fmla="*/ 29 w 32"/>
                  <a:gd name="T75" fmla="*/ 25 h 43"/>
                  <a:gd name="T76" fmla="*/ 32 w 32"/>
                  <a:gd name="T77" fmla="*/ 22 h 43"/>
                  <a:gd name="T78" fmla="*/ 32 w 32"/>
                  <a:gd name="T79" fmla="*/ 18 h 43"/>
                  <a:gd name="T80" fmla="*/ 32 w 32"/>
                  <a:gd name="T81" fmla="*/ 18 h 43"/>
                  <a:gd name="T82" fmla="*/ 32 w 32"/>
                  <a:gd name="T83" fmla="*/ 14 h 43"/>
                  <a:gd name="T84" fmla="*/ 32 w 32"/>
                  <a:gd name="T85" fmla="*/ 14 h 43"/>
                  <a:gd name="T86" fmla="*/ 29 w 32"/>
                  <a:gd name="T87" fmla="*/ 11 h 43"/>
                  <a:gd name="T88" fmla="*/ 29 w 32"/>
                  <a:gd name="T89" fmla="*/ 11 h 43"/>
                  <a:gd name="T90" fmla="*/ 29 w 32"/>
                  <a:gd name="T91" fmla="*/ 11 h 43"/>
                  <a:gd name="T92" fmla="*/ 29 w 32"/>
                  <a:gd name="T93" fmla="*/ 7 h 43"/>
                  <a:gd name="T94" fmla="*/ 29 w 32"/>
                  <a:gd name="T95" fmla="*/ 4 h 43"/>
                  <a:gd name="T96" fmla="*/ 29 w 32"/>
                  <a:gd name="T9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3">
                    <a:moveTo>
                      <a:pt x="29" y="4"/>
                    </a:moveTo>
                    <a:lnTo>
                      <a:pt x="29" y="4"/>
                    </a:lnTo>
                    <a:lnTo>
                      <a:pt x="29" y="4"/>
                    </a:lnTo>
                    <a:lnTo>
                      <a:pt x="29" y="0"/>
                    </a:lnTo>
                    <a:lnTo>
                      <a:pt x="25" y="0"/>
                    </a:lnTo>
                    <a:lnTo>
                      <a:pt x="22" y="4"/>
                    </a:lnTo>
                    <a:lnTo>
                      <a:pt x="18" y="4"/>
                    </a:lnTo>
                    <a:lnTo>
                      <a:pt x="18" y="4"/>
                    </a:lnTo>
                    <a:lnTo>
                      <a:pt x="14" y="4"/>
                    </a:lnTo>
                    <a:lnTo>
                      <a:pt x="14" y="7"/>
                    </a:lnTo>
                    <a:lnTo>
                      <a:pt x="14" y="11"/>
                    </a:lnTo>
                    <a:lnTo>
                      <a:pt x="11" y="11"/>
                    </a:lnTo>
                    <a:lnTo>
                      <a:pt x="11" y="11"/>
                    </a:lnTo>
                    <a:lnTo>
                      <a:pt x="7" y="11"/>
                    </a:lnTo>
                    <a:lnTo>
                      <a:pt x="7" y="11"/>
                    </a:lnTo>
                    <a:lnTo>
                      <a:pt x="4" y="7"/>
                    </a:lnTo>
                    <a:lnTo>
                      <a:pt x="4" y="7"/>
                    </a:lnTo>
                    <a:lnTo>
                      <a:pt x="4" y="4"/>
                    </a:lnTo>
                    <a:lnTo>
                      <a:pt x="0" y="4"/>
                    </a:lnTo>
                    <a:lnTo>
                      <a:pt x="0" y="7"/>
                    </a:lnTo>
                    <a:lnTo>
                      <a:pt x="0" y="11"/>
                    </a:lnTo>
                    <a:lnTo>
                      <a:pt x="0" y="11"/>
                    </a:lnTo>
                    <a:lnTo>
                      <a:pt x="0" y="11"/>
                    </a:lnTo>
                    <a:lnTo>
                      <a:pt x="4" y="14"/>
                    </a:lnTo>
                    <a:lnTo>
                      <a:pt x="4" y="22"/>
                    </a:lnTo>
                    <a:lnTo>
                      <a:pt x="4" y="25"/>
                    </a:lnTo>
                    <a:lnTo>
                      <a:pt x="4" y="29"/>
                    </a:lnTo>
                    <a:lnTo>
                      <a:pt x="7" y="32"/>
                    </a:lnTo>
                    <a:lnTo>
                      <a:pt x="7" y="36"/>
                    </a:lnTo>
                    <a:lnTo>
                      <a:pt x="7" y="40"/>
                    </a:lnTo>
                    <a:lnTo>
                      <a:pt x="7" y="43"/>
                    </a:lnTo>
                    <a:lnTo>
                      <a:pt x="11" y="43"/>
                    </a:lnTo>
                    <a:lnTo>
                      <a:pt x="11" y="43"/>
                    </a:lnTo>
                    <a:lnTo>
                      <a:pt x="14" y="43"/>
                    </a:lnTo>
                    <a:lnTo>
                      <a:pt x="22" y="40"/>
                    </a:lnTo>
                    <a:lnTo>
                      <a:pt x="25" y="32"/>
                    </a:lnTo>
                    <a:lnTo>
                      <a:pt x="25" y="32"/>
                    </a:lnTo>
                    <a:lnTo>
                      <a:pt x="29" y="25"/>
                    </a:lnTo>
                    <a:lnTo>
                      <a:pt x="32" y="22"/>
                    </a:lnTo>
                    <a:lnTo>
                      <a:pt x="32" y="18"/>
                    </a:lnTo>
                    <a:lnTo>
                      <a:pt x="32" y="18"/>
                    </a:lnTo>
                    <a:lnTo>
                      <a:pt x="32" y="14"/>
                    </a:lnTo>
                    <a:lnTo>
                      <a:pt x="32" y="14"/>
                    </a:lnTo>
                    <a:lnTo>
                      <a:pt x="29" y="11"/>
                    </a:lnTo>
                    <a:lnTo>
                      <a:pt x="29" y="11"/>
                    </a:lnTo>
                    <a:lnTo>
                      <a:pt x="29" y="11"/>
                    </a:lnTo>
                    <a:lnTo>
                      <a:pt x="29" y="7"/>
                    </a:lnTo>
                    <a:lnTo>
                      <a:pt x="29" y="4"/>
                    </a:lnTo>
                    <a:lnTo>
                      <a:pt x="29"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72" name="Freeform 1198">
                <a:extLst>
                  <a:ext uri="{FF2B5EF4-FFF2-40B4-BE49-F238E27FC236}">
                    <a16:creationId xmlns:a16="http://schemas.microsoft.com/office/drawing/2014/main" id="{DA667395-8D72-4D9E-AA91-111F51386F6F}"/>
                  </a:ext>
                </a:extLst>
              </p:cNvPr>
              <p:cNvSpPr>
                <a:spLocks/>
              </p:cNvSpPr>
              <p:nvPr/>
            </p:nvSpPr>
            <p:spPr bwMode="auto">
              <a:xfrm>
                <a:off x="4320" y="2768"/>
                <a:ext cx="32" cy="43"/>
              </a:xfrm>
              <a:custGeom>
                <a:avLst/>
                <a:gdLst>
                  <a:gd name="T0" fmla="*/ 29 w 32"/>
                  <a:gd name="T1" fmla="*/ 4 h 43"/>
                  <a:gd name="T2" fmla="*/ 29 w 32"/>
                  <a:gd name="T3" fmla="*/ 4 h 43"/>
                  <a:gd name="T4" fmla="*/ 29 w 32"/>
                  <a:gd name="T5" fmla="*/ 4 h 43"/>
                  <a:gd name="T6" fmla="*/ 29 w 32"/>
                  <a:gd name="T7" fmla="*/ 0 h 43"/>
                  <a:gd name="T8" fmla="*/ 25 w 32"/>
                  <a:gd name="T9" fmla="*/ 0 h 43"/>
                  <a:gd name="T10" fmla="*/ 22 w 32"/>
                  <a:gd name="T11" fmla="*/ 4 h 43"/>
                  <a:gd name="T12" fmla="*/ 18 w 32"/>
                  <a:gd name="T13" fmla="*/ 4 h 43"/>
                  <a:gd name="T14" fmla="*/ 18 w 32"/>
                  <a:gd name="T15" fmla="*/ 4 h 43"/>
                  <a:gd name="T16" fmla="*/ 14 w 32"/>
                  <a:gd name="T17" fmla="*/ 4 h 43"/>
                  <a:gd name="T18" fmla="*/ 14 w 32"/>
                  <a:gd name="T19" fmla="*/ 7 h 43"/>
                  <a:gd name="T20" fmla="*/ 14 w 32"/>
                  <a:gd name="T21" fmla="*/ 11 h 43"/>
                  <a:gd name="T22" fmla="*/ 11 w 32"/>
                  <a:gd name="T23" fmla="*/ 11 h 43"/>
                  <a:gd name="T24" fmla="*/ 11 w 32"/>
                  <a:gd name="T25" fmla="*/ 11 h 43"/>
                  <a:gd name="T26" fmla="*/ 7 w 32"/>
                  <a:gd name="T27" fmla="*/ 11 h 43"/>
                  <a:gd name="T28" fmla="*/ 7 w 32"/>
                  <a:gd name="T29" fmla="*/ 11 h 43"/>
                  <a:gd name="T30" fmla="*/ 4 w 32"/>
                  <a:gd name="T31" fmla="*/ 7 h 43"/>
                  <a:gd name="T32" fmla="*/ 4 w 32"/>
                  <a:gd name="T33" fmla="*/ 7 h 43"/>
                  <a:gd name="T34" fmla="*/ 4 w 32"/>
                  <a:gd name="T35" fmla="*/ 4 h 43"/>
                  <a:gd name="T36" fmla="*/ 0 w 32"/>
                  <a:gd name="T37" fmla="*/ 4 h 43"/>
                  <a:gd name="T38" fmla="*/ 0 w 32"/>
                  <a:gd name="T39" fmla="*/ 7 h 43"/>
                  <a:gd name="T40" fmla="*/ 0 w 32"/>
                  <a:gd name="T41" fmla="*/ 11 h 43"/>
                  <a:gd name="T42" fmla="*/ 0 w 32"/>
                  <a:gd name="T43" fmla="*/ 11 h 43"/>
                  <a:gd name="T44" fmla="*/ 0 w 32"/>
                  <a:gd name="T45" fmla="*/ 11 h 43"/>
                  <a:gd name="T46" fmla="*/ 4 w 32"/>
                  <a:gd name="T47" fmla="*/ 14 h 43"/>
                  <a:gd name="T48" fmla="*/ 4 w 32"/>
                  <a:gd name="T49" fmla="*/ 22 h 43"/>
                  <a:gd name="T50" fmla="*/ 4 w 32"/>
                  <a:gd name="T51" fmla="*/ 25 h 43"/>
                  <a:gd name="T52" fmla="*/ 4 w 32"/>
                  <a:gd name="T53" fmla="*/ 29 h 43"/>
                  <a:gd name="T54" fmla="*/ 7 w 32"/>
                  <a:gd name="T55" fmla="*/ 32 h 43"/>
                  <a:gd name="T56" fmla="*/ 7 w 32"/>
                  <a:gd name="T57" fmla="*/ 36 h 43"/>
                  <a:gd name="T58" fmla="*/ 7 w 32"/>
                  <a:gd name="T59" fmla="*/ 40 h 43"/>
                  <a:gd name="T60" fmla="*/ 7 w 32"/>
                  <a:gd name="T61" fmla="*/ 43 h 43"/>
                  <a:gd name="T62" fmla="*/ 11 w 32"/>
                  <a:gd name="T63" fmla="*/ 43 h 43"/>
                  <a:gd name="T64" fmla="*/ 11 w 32"/>
                  <a:gd name="T65" fmla="*/ 43 h 43"/>
                  <a:gd name="T66" fmla="*/ 14 w 32"/>
                  <a:gd name="T67" fmla="*/ 43 h 43"/>
                  <a:gd name="T68" fmla="*/ 22 w 32"/>
                  <a:gd name="T69" fmla="*/ 40 h 43"/>
                  <a:gd name="T70" fmla="*/ 25 w 32"/>
                  <a:gd name="T71" fmla="*/ 32 h 43"/>
                  <a:gd name="T72" fmla="*/ 25 w 32"/>
                  <a:gd name="T73" fmla="*/ 32 h 43"/>
                  <a:gd name="T74" fmla="*/ 29 w 32"/>
                  <a:gd name="T75" fmla="*/ 25 h 43"/>
                  <a:gd name="T76" fmla="*/ 32 w 32"/>
                  <a:gd name="T77" fmla="*/ 22 h 43"/>
                  <a:gd name="T78" fmla="*/ 32 w 32"/>
                  <a:gd name="T79" fmla="*/ 18 h 43"/>
                  <a:gd name="T80" fmla="*/ 32 w 32"/>
                  <a:gd name="T81" fmla="*/ 18 h 43"/>
                  <a:gd name="T82" fmla="*/ 32 w 32"/>
                  <a:gd name="T83" fmla="*/ 14 h 43"/>
                  <a:gd name="T84" fmla="*/ 32 w 32"/>
                  <a:gd name="T85" fmla="*/ 14 h 43"/>
                  <a:gd name="T86" fmla="*/ 29 w 32"/>
                  <a:gd name="T87" fmla="*/ 11 h 43"/>
                  <a:gd name="T88" fmla="*/ 29 w 32"/>
                  <a:gd name="T89" fmla="*/ 11 h 43"/>
                  <a:gd name="T90" fmla="*/ 29 w 32"/>
                  <a:gd name="T91" fmla="*/ 11 h 43"/>
                  <a:gd name="T92" fmla="*/ 29 w 32"/>
                  <a:gd name="T93" fmla="*/ 7 h 43"/>
                  <a:gd name="T94" fmla="*/ 29 w 32"/>
                  <a:gd name="T95" fmla="*/ 4 h 43"/>
                  <a:gd name="T96" fmla="*/ 29 w 32"/>
                  <a:gd name="T9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3">
                    <a:moveTo>
                      <a:pt x="29" y="4"/>
                    </a:moveTo>
                    <a:lnTo>
                      <a:pt x="29" y="4"/>
                    </a:lnTo>
                    <a:lnTo>
                      <a:pt x="29" y="4"/>
                    </a:lnTo>
                    <a:lnTo>
                      <a:pt x="29" y="0"/>
                    </a:lnTo>
                    <a:lnTo>
                      <a:pt x="25" y="0"/>
                    </a:lnTo>
                    <a:lnTo>
                      <a:pt x="22" y="4"/>
                    </a:lnTo>
                    <a:lnTo>
                      <a:pt x="18" y="4"/>
                    </a:lnTo>
                    <a:lnTo>
                      <a:pt x="18" y="4"/>
                    </a:lnTo>
                    <a:lnTo>
                      <a:pt x="14" y="4"/>
                    </a:lnTo>
                    <a:lnTo>
                      <a:pt x="14" y="7"/>
                    </a:lnTo>
                    <a:lnTo>
                      <a:pt x="14" y="11"/>
                    </a:lnTo>
                    <a:lnTo>
                      <a:pt x="11" y="11"/>
                    </a:lnTo>
                    <a:lnTo>
                      <a:pt x="11" y="11"/>
                    </a:lnTo>
                    <a:lnTo>
                      <a:pt x="7" y="11"/>
                    </a:lnTo>
                    <a:lnTo>
                      <a:pt x="7" y="11"/>
                    </a:lnTo>
                    <a:lnTo>
                      <a:pt x="4" y="7"/>
                    </a:lnTo>
                    <a:lnTo>
                      <a:pt x="4" y="7"/>
                    </a:lnTo>
                    <a:lnTo>
                      <a:pt x="4" y="4"/>
                    </a:lnTo>
                    <a:lnTo>
                      <a:pt x="0" y="4"/>
                    </a:lnTo>
                    <a:lnTo>
                      <a:pt x="0" y="7"/>
                    </a:lnTo>
                    <a:lnTo>
                      <a:pt x="0" y="11"/>
                    </a:lnTo>
                    <a:lnTo>
                      <a:pt x="0" y="11"/>
                    </a:lnTo>
                    <a:lnTo>
                      <a:pt x="0" y="11"/>
                    </a:lnTo>
                    <a:lnTo>
                      <a:pt x="4" y="14"/>
                    </a:lnTo>
                    <a:lnTo>
                      <a:pt x="4" y="22"/>
                    </a:lnTo>
                    <a:lnTo>
                      <a:pt x="4" y="25"/>
                    </a:lnTo>
                    <a:lnTo>
                      <a:pt x="4" y="29"/>
                    </a:lnTo>
                    <a:lnTo>
                      <a:pt x="7" y="32"/>
                    </a:lnTo>
                    <a:lnTo>
                      <a:pt x="7" y="36"/>
                    </a:lnTo>
                    <a:lnTo>
                      <a:pt x="7" y="40"/>
                    </a:lnTo>
                    <a:lnTo>
                      <a:pt x="7" y="43"/>
                    </a:lnTo>
                    <a:lnTo>
                      <a:pt x="11" y="43"/>
                    </a:lnTo>
                    <a:lnTo>
                      <a:pt x="11" y="43"/>
                    </a:lnTo>
                    <a:lnTo>
                      <a:pt x="14" y="43"/>
                    </a:lnTo>
                    <a:lnTo>
                      <a:pt x="22" y="40"/>
                    </a:lnTo>
                    <a:lnTo>
                      <a:pt x="25" y="32"/>
                    </a:lnTo>
                    <a:lnTo>
                      <a:pt x="25" y="32"/>
                    </a:lnTo>
                    <a:lnTo>
                      <a:pt x="29" y="25"/>
                    </a:lnTo>
                    <a:lnTo>
                      <a:pt x="32" y="22"/>
                    </a:lnTo>
                    <a:lnTo>
                      <a:pt x="32" y="18"/>
                    </a:lnTo>
                    <a:lnTo>
                      <a:pt x="32" y="18"/>
                    </a:lnTo>
                    <a:lnTo>
                      <a:pt x="32" y="14"/>
                    </a:lnTo>
                    <a:lnTo>
                      <a:pt x="32" y="14"/>
                    </a:lnTo>
                    <a:lnTo>
                      <a:pt x="29" y="11"/>
                    </a:lnTo>
                    <a:lnTo>
                      <a:pt x="29" y="11"/>
                    </a:lnTo>
                    <a:lnTo>
                      <a:pt x="29" y="11"/>
                    </a:lnTo>
                    <a:lnTo>
                      <a:pt x="29" y="7"/>
                    </a:lnTo>
                    <a:lnTo>
                      <a:pt x="29" y="4"/>
                    </a:lnTo>
                    <a:lnTo>
                      <a:pt x="29"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73" name="Freeform 1199">
                <a:extLst>
                  <a:ext uri="{FF2B5EF4-FFF2-40B4-BE49-F238E27FC236}">
                    <a16:creationId xmlns:a16="http://schemas.microsoft.com/office/drawing/2014/main" id="{0FA8793A-4C84-4EB4-A549-4033FACC0ECE}"/>
                  </a:ext>
                </a:extLst>
              </p:cNvPr>
              <p:cNvSpPr>
                <a:spLocks/>
              </p:cNvSpPr>
              <p:nvPr/>
            </p:nvSpPr>
            <p:spPr bwMode="auto">
              <a:xfrm>
                <a:off x="3550" y="1929"/>
                <a:ext cx="415" cy="401"/>
              </a:xfrm>
              <a:custGeom>
                <a:avLst/>
                <a:gdLst>
                  <a:gd name="T0" fmla="*/ 0 w 415"/>
                  <a:gd name="T1" fmla="*/ 226 h 401"/>
                  <a:gd name="T2" fmla="*/ 21 w 415"/>
                  <a:gd name="T3" fmla="*/ 175 h 401"/>
                  <a:gd name="T4" fmla="*/ 32 w 415"/>
                  <a:gd name="T5" fmla="*/ 168 h 401"/>
                  <a:gd name="T6" fmla="*/ 43 w 415"/>
                  <a:gd name="T7" fmla="*/ 168 h 401"/>
                  <a:gd name="T8" fmla="*/ 61 w 415"/>
                  <a:gd name="T9" fmla="*/ 165 h 401"/>
                  <a:gd name="T10" fmla="*/ 72 w 415"/>
                  <a:gd name="T11" fmla="*/ 154 h 401"/>
                  <a:gd name="T12" fmla="*/ 93 w 415"/>
                  <a:gd name="T13" fmla="*/ 143 h 401"/>
                  <a:gd name="T14" fmla="*/ 100 w 415"/>
                  <a:gd name="T15" fmla="*/ 136 h 401"/>
                  <a:gd name="T16" fmla="*/ 100 w 415"/>
                  <a:gd name="T17" fmla="*/ 129 h 401"/>
                  <a:gd name="T18" fmla="*/ 97 w 415"/>
                  <a:gd name="T19" fmla="*/ 125 h 401"/>
                  <a:gd name="T20" fmla="*/ 111 w 415"/>
                  <a:gd name="T21" fmla="*/ 122 h 401"/>
                  <a:gd name="T22" fmla="*/ 118 w 415"/>
                  <a:gd name="T23" fmla="*/ 114 h 401"/>
                  <a:gd name="T24" fmla="*/ 125 w 415"/>
                  <a:gd name="T25" fmla="*/ 111 h 401"/>
                  <a:gd name="T26" fmla="*/ 150 w 415"/>
                  <a:gd name="T27" fmla="*/ 114 h 401"/>
                  <a:gd name="T28" fmla="*/ 154 w 415"/>
                  <a:gd name="T29" fmla="*/ 107 h 401"/>
                  <a:gd name="T30" fmla="*/ 147 w 415"/>
                  <a:gd name="T31" fmla="*/ 93 h 401"/>
                  <a:gd name="T32" fmla="*/ 147 w 415"/>
                  <a:gd name="T33" fmla="*/ 82 h 401"/>
                  <a:gd name="T34" fmla="*/ 143 w 415"/>
                  <a:gd name="T35" fmla="*/ 75 h 401"/>
                  <a:gd name="T36" fmla="*/ 143 w 415"/>
                  <a:gd name="T37" fmla="*/ 57 h 401"/>
                  <a:gd name="T38" fmla="*/ 140 w 415"/>
                  <a:gd name="T39" fmla="*/ 53 h 401"/>
                  <a:gd name="T40" fmla="*/ 136 w 415"/>
                  <a:gd name="T41" fmla="*/ 46 h 401"/>
                  <a:gd name="T42" fmla="*/ 154 w 415"/>
                  <a:gd name="T43" fmla="*/ 35 h 401"/>
                  <a:gd name="T44" fmla="*/ 175 w 415"/>
                  <a:gd name="T45" fmla="*/ 28 h 401"/>
                  <a:gd name="T46" fmla="*/ 190 w 415"/>
                  <a:gd name="T47" fmla="*/ 21 h 401"/>
                  <a:gd name="T48" fmla="*/ 229 w 415"/>
                  <a:gd name="T49" fmla="*/ 10 h 401"/>
                  <a:gd name="T50" fmla="*/ 247 w 415"/>
                  <a:gd name="T51" fmla="*/ 7 h 401"/>
                  <a:gd name="T52" fmla="*/ 276 w 415"/>
                  <a:gd name="T53" fmla="*/ 3 h 401"/>
                  <a:gd name="T54" fmla="*/ 297 w 415"/>
                  <a:gd name="T55" fmla="*/ 7 h 401"/>
                  <a:gd name="T56" fmla="*/ 315 w 415"/>
                  <a:gd name="T57" fmla="*/ 3 h 401"/>
                  <a:gd name="T58" fmla="*/ 337 w 415"/>
                  <a:gd name="T59" fmla="*/ 3 h 401"/>
                  <a:gd name="T60" fmla="*/ 351 w 415"/>
                  <a:gd name="T61" fmla="*/ 7 h 401"/>
                  <a:gd name="T62" fmla="*/ 347 w 415"/>
                  <a:gd name="T63" fmla="*/ 14 h 401"/>
                  <a:gd name="T64" fmla="*/ 344 w 415"/>
                  <a:gd name="T65" fmla="*/ 39 h 401"/>
                  <a:gd name="T66" fmla="*/ 337 w 415"/>
                  <a:gd name="T67" fmla="*/ 64 h 401"/>
                  <a:gd name="T68" fmla="*/ 326 w 415"/>
                  <a:gd name="T69" fmla="*/ 71 h 401"/>
                  <a:gd name="T70" fmla="*/ 337 w 415"/>
                  <a:gd name="T71" fmla="*/ 89 h 401"/>
                  <a:gd name="T72" fmla="*/ 358 w 415"/>
                  <a:gd name="T73" fmla="*/ 114 h 401"/>
                  <a:gd name="T74" fmla="*/ 365 w 415"/>
                  <a:gd name="T75" fmla="*/ 154 h 401"/>
                  <a:gd name="T76" fmla="*/ 369 w 415"/>
                  <a:gd name="T77" fmla="*/ 179 h 401"/>
                  <a:gd name="T78" fmla="*/ 372 w 415"/>
                  <a:gd name="T79" fmla="*/ 211 h 401"/>
                  <a:gd name="T80" fmla="*/ 365 w 415"/>
                  <a:gd name="T81" fmla="*/ 247 h 401"/>
                  <a:gd name="T82" fmla="*/ 376 w 415"/>
                  <a:gd name="T83" fmla="*/ 276 h 401"/>
                  <a:gd name="T84" fmla="*/ 412 w 415"/>
                  <a:gd name="T85" fmla="*/ 297 h 401"/>
                  <a:gd name="T86" fmla="*/ 372 w 415"/>
                  <a:gd name="T87" fmla="*/ 333 h 401"/>
                  <a:gd name="T88" fmla="*/ 290 w 415"/>
                  <a:gd name="T89" fmla="*/ 391 h 401"/>
                  <a:gd name="T90" fmla="*/ 254 w 415"/>
                  <a:gd name="T91" fmla="*/ 401 h 401"/>
                  <a:gd name="T92" fmla="*/ 240 w 415"/>
                  <a:gd name="T93" fmla="*/ 398 h 401"/>
                  <a:gd name="T94" fmla="*/ 240 w 415"/>
                  <a:gd name="T95" fmla="*/ 391 h 401"/>
                  <a:gd name="T96" fmla="*/ 240 w 415"/>
                  <a:gd name="T97" fmla="*/ 383 h 401"/>
                  <a:gd name="T98" fmla="*/ 233 w 415"/>
                  <a:gd name="T99" fmla="*/ 380 h 401"/>
                  <a:gd name="T100" fmla="*/ 222 w 415"/>
                  <a:gd name="T101" fmla="*/ 373 h 401"/>
                  <a:gd name="T102" fmla="*/ 208 w 415"/>
                  <a:gd name="T103" fmla="*/ 369 h 401"/>
                  <a:gd name="T104" fmla="*/ 200 w 415"/>
                  <a:gd name="T105" fmla="*/ 362 h 401"/>
                  <a:gd name="T106" fmla="*/ 197 w 415"/>
                  <a:gd name="T107" fmla="*/ 35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5" h="401">
                    <a:moveTo>
                      <a:pt x="75" y="272"/>
                    </a:moveTo>
                    <a:lnTo>
                      <a:pt x="75" y="272"/>
                    </a:lnTo>
                    <a:lnTo>
                      <a:pt x="46" y="254"/>
                    </a:lnTo>
                    <a:lnTo>
                      <a:pt x="25" y="240"/>
                    </a:lnTo>
                    <a:lnTo>
                      <a:pt x="0" y="226"/>
                    </a:lnTo>
                    <a:lnTo>
                      <a:pt x="0" y="211"/>
                    </a:lnTo>
                    <a:lnTo>
                      <a:pt x="0" y="190"/>
                    </a:lnTo>
                    <a:lnTo>
                      <a:pt x="11" y="183"/>
                    </a:lnTo>
                    <a:lnTo>
                      <a:pt x="18" y="175"/>
                    </a:lnTo>
                    <a:lnTo>
                      <a:pt x="21" y="175"/>
                    </a:lnTo>
                    <a:lnTo>
                      <a:pt x="25" y="175"/>
                    </a:lnTo>
                    <a:lnTo>
                      <a:pt x="29" y="172"/>
                    </a:lnTo>
                    <a:lnTo>
                      <a:pt x="29" y="172"/>
                    </a:lnTo>
                    <a:lnTo>
                      <a:pt x="32" y="168"/>
                    </a:lnTo>
                    <a:lnTo>
                      <a:pt x="32" y="168"/>
                    </a:lnTo>
                    <a:lnTo>
                      <a:pt x="36" y="168"/>
                    </a:lnTo>
                    <a:lnTo>
                      <a:pt x="39" y="172"/>
                    </a:lnTo>
                    <a:lnTo>
                      <a:pt x="43" y="172"/>
                    </a:lnTo>
                    <a:lnTo>
                      <a:pt x="43" y="168"/>
                    </a:lnTo>
                    <a:lnTo>
                      <a:pt x="43" y="168"/>
                    </a:lnTo>
                    <a:lnTo>
                      <a:pt x="43" y="165"/>
                    </a:lnTo>
                    <a:lnTo>
                      <a:pt x="50" y="165"/>
                    </a:lnTo>
                    <a:lnTo>
                      <a:pt x="50" y="165"/>
                    </a:lnTo>
                    <a:lnTo>
                      <a:pt x="54" y="165"/>
                    </a:lnTo>
                    <a:lnTo>
                      <a:pt x="61" y="165"/>
                    </a:lnTo>
                    <a:lnTo>
                      <a:pt x="68" y="161"/>
                    </a:lnTo>
                    <a:lnTo>
                      <a:pt x="68" y="161"/>
                    </a:lnTo>
                    <a:lnTo>
                      <a:pt x="72" y="157"/>
                    </a:lnTo>
                    <a:lnTo>
                      <a:pt x="72" y="157"/>
                    </a:lnTo>
                    <a:lnTo>
                      <a:pt x="72" y="154"/>
                    </a:lnTo>
                    <a:lnTo>
                      <a:pt x="75" y="154"/>
                    </a:lnTo>
                    <a:lnTo>
                      <a:pt x="79" y="150"/>
                    </a:lnTo>
                    <a:lnTo>
                      <a:pt x="82" y="147"/>
                    </a:lnTo>
                    <a:lnTo>
                      <a:pt x="86" y="147"/>
                    </a:lnTo>
                    <a:lnTo>
                      <a:pt x="93" y="143"/>
                    </a:lnTo>
                    <a:lnTo>
                      <a:pt x="104" y="140"/>
                    </a:lnTo>
                    <a:lnTo>
                      <a:pt x="104" y="140"/>
                    </a:lnTo>
                    <a:lnTo>
                      <a:pt x="104" y="136"/>
                    </a:lnTo>
                    <a:lnTo>
                      <a:pt x="100" y="136"/>
                    </a:lnTo>
                    <a:lnTo>
                      <a:pt x="100" y="136"/>
                    </a:lnTo>
                    <a:lnTo>
                      <a:pt x="100" y="136"/>
                    </a:lnTo>
                    <a:lnTo>
                      <a:pt x="100" y="136"/>
                    </a:lnTo>
                    <a:lnTo>
                      <a:pt x="97" y="136"/>
                    </a:lnTo>
                    <a:lnTo>
                      <a:pt x="100" y="132"/>
                    </a:lnTo>
                    <a:lnTo>
                      <a:pt x="100" y="129"/>
                    </a:lnTo>
                    <a:lnTo>
                      <a:pt x="100" y="129"/>
                    </a:lnTo>
                    <a:lnTo>
                      <a:pt x="97" y="129"/>
                    </a:lnTo>
                    <a:lnTo>
                      <a:pt x="97" y="129"/>
                    </a:lnTo>
                    <a:lnTo>
                      <a:pt x="97" y="125"/>
                    </a:lnTo>
                    <a:lnTo>
                      <a:pt x="97" y="125"/>
                    </a:lnTo>
                    <a:lnTo>
                      <a:pt x="100" y="122"/>
                    </a:lnTo>
                    <a:lnTo>
                      <a:pt x="100" y="122"/>
                    </a:lnTo>
                    <a:lnTo>
                      <a:pt x="104" y="125"/>
                    </a:lnTo>
                    <a:lnTo>
                      <a:pt x="107" y="122"/>
                    </a:lnTo>
                    <a:lnTo>
                      <a:pt x="111" y="122"/>
                    </a:lnTo>
                    <a:lnTo>
                      <a:pt x="115" y="122"/>
                    </a:lnTo>
                    <a:lnTo>
                      <a:pt x="115" y="118"/>
                    </a:lnTo>
                    <a:lnTo>
                      <a:pt x="115" y="118"/>
                    </a:lnTo>
                    <a:lnTo>
                      <a:pt x="115" y="114"/>
                    </a:lnTo>
                    <a:lnTo>
                      <a:pt x="118" y="114"/>
                    </a:lnTo>
                    <a:lnTo>
                      <a:pt x="118" y="114"/>
                    </a:lnTo>
                    <a:lnTo>
                      <a:pt x="122" y="114"/>
                    </a:lnTo>
                    <a:lnTo>
                      <a:pt x="122" y="114"/>
                    </a:lnTo>
                    <a:lnTo>
                      <a:pt x="122" y="114"/>
                    </a:lnTo>
                    <a:lnTo>
                      <a:pt x="125" y="111"/>
                    </a:lnTo>
                    <a:lnTo>
                      <a:pt x="140" y="111"/>
                    </a:lnTo>
                    <a:lnTo>
                      <a:pt x="140" y="111"/>
                    </a:lnTo>
                    <a:lnTo>
                      <a:pt x="143" y="111"/>
                    </a:lnTo>
                    <a:lnTo>
                      <a:pt x="150" y="111"/>
                    </a:lnTo>
                    <a:lnTo>
                      <a:pt x="150" y="114"/>
                    </a:lnTo>
                    <a:lnTo>
                      <a:pt x="154" y="114"/>
                    </a:lnTo>
                    <a:lnTo>
                      <a:pt x="154" y="111"/>
                    </a:lnTo>
                    <a:lnTo>
                      <a:pt x="150" y="111"/>
                    </a:lnTo>
                    <a:lnTo>
                      <a:pt x="150" y="107"/>
                    </a:lnTo>
                    <a:lnTo>
                      <a:pt x="154" y="107"/>
                    </a:lnTo>
                    <a:lnTo>
                      <a:pt x="154" y="104"/>
                    </a:lnTo>
                    <a:lnTo>
                      <a:pt x="154" y="104"/>
                    </a:lnTo>
                    <a:lnTo>
                      <a:pt x="154" y="104"/>
                    </a:lnTo>
                    <a:lnTo>
                      <a:pt x="150" y="100"/>
                    </a:lnTo>
                    <a:lnTo>
                      <a:pt x="147" y="93"/>
                    </a:lnTo>
                    <a:lnTo>
                      <a:pt x="147" y="93"/>
                    </a:lnTo>
                    <a:lnTo>
                      <a:pt x="147" y="89"/>
                    </a:lnTo>
                    <a:lnTo>
                      <a:pt x="143" y="86"/>
                    </a:lnTo>
                    <a:lnTo>
                      <a:pt x="143" y="86"/>
                    </a:lnTo>
                    <a:lnTo>
                      <a:pt x="147" y="82"/>
                    </a:lnTo>
                    <a:lnTo>
                      <a:pt x="147" y="82"/>
                    </a:lnTo>
                    <a:lnTo>
                      <a:pt x="147" y="82"/>
                    </a:lnTo>
                    <a:lnTo>
                      <a:pt x="143" y="79"/>
                    </a:lnTo>
                    <a:lnTo>
                      <a:pt x="143" y="75"/>
                    </a:lnTo>
                    <a:lnTo>
                      <a:pt x="143" y="75"/>
                    </a:lnTo>
                    <a:lnTo>
                      <a:pt x="143" y="71"/>
                    </a:lnTo>
                    <a:lnTo>
                      <a:pt x="143" y="68"/>
                    </a:lnTo>
                    <a:lnTo>
                      <a:pt x="143" y="64"/>
                    </a:lnTo>
                    <a:lnTo>
                      <a:pt x="143" y="61"/>
                    </a:lnTo>
                    <a:lnTo>
                      <a:pt x="143" y="57"/>
                    </a:lnTo>
                    <a:lnTo>
                      <a:pt x="143" y="57"/>
                    </a:lnTo>
                    <a:lnTo>
                      <a:pt x="143" y="57"/>
                    </a:lnTo>
                    <a:lnTo>
                      <a:pt x="143" y="57"/>
                    </a:lnTo>
                    <a:lnTo>
                      <a:pt x="143" y="57"/>
                    </a:lnTo>
                    <a:lnTo>
                      <a:pt x="140" y="53"/>
                    </a:lnTo>
                    <a:lnTo>
                      <a:pt x="140" y="53"/>
                    </a:lnTo>
                    <a:lnTo>
                      <a:pt x="140" y="53"/>
                    </a:lnTo>
                    <a:lnTo>
                      <a:pt x="136" y="50"/>
                    </a:lnTo>
                    <a:lnTo>
                      <a:pt x="136" y="50"/>
                    </a:lnTo>
                    <a:lnTo>
                      <a:pt x="136" y="46"/>
                    </a:lnTo>
                    <a:lnTo>
                      <a:pt x="136" y="46"/>
                    </a:lnTo>
                    <a:lnTo>
                      <a:pt x="140" y="46"/>
                    </a:lnTo>
                    <a:lnTo>
                      <a:pt x="143" y="46"/>
                    </a:lnTo>
                    <a:lnTo>
                      <a:pt x="150" y="43"/>
                    </a:lnTo>
                    <a:lnTo>
                      <a:pt x="154" y="35"/>
                    </a:lnTo>
                    <a:lnTo>
                      <a:pt x="161" y="32"/>
                    </a:lnTo>
                    <a:lnTo>
                      <a:pt x="165" y="32"/>
                    </a:lnTo>
                    <a:lnTo>
                      <a:pt x="165" y="32"/>
                    </a:lnTo>
                    <a:lnTo>
                      <a:pt x="168" y="28"/>
                    </a:lnTo>
                    <a:lnTo>
                      <a:pt x="175" y="28"/>
                    </a:lnTo>
                    <a:lnTo>
                      <a:pt x="179" y="28"/>
                    </a:lnTo>
                    <a:lnTo>
                      <a:pt x="179" y="25"/>
                    </a:lnTo>
                    <a:lnTo>
                      <a:pt x="183" y="21"/>
                    </a:lnTo>
                    <a:lnTo>
                      <a:pt x="186" y="21"/>
                    </a:lnTo>
                    <a:lnTo>
                      <a:pt x="190" y="21"/>
                    </a:lnTo>
                    <a:lnTo>
                      <a:pt x="193" y="18"/>
                    </a:lnTo>
                    <a:lnTo>
                      <a:pt x="200" y="14"/>
                    </a:lnTo>
                    <a:lnTo>
                      <a:pt x="208" y="14"/>
                    </a:lnTo>
                    <a:lnTo>
                      <a:pt x="226" y="10"/>
                    </a:lnTo>
                    <a:lnTo>
                      <a:pt x="229" y="10"/>
                    </a:lnTo>
                    <a:lnTo>
                      <a:pt x="233" y="10"/>
                    </a:lnTo>
                    <a:lnTo>
                      <a:pt x="236" y="7"/>
                    </a:lnTo>
                    <a:lnTo>
                      <a:pt x="240" y="7"/>
                    </a:lnTo>
                    <a:lnTo>
                      <a:pt x="243" y="7"/>
                    </a:lnTo>
                    <a:lnTo>
                      <a:pt x="247" y="7"/>
                    </a:lnTo>
                    <a:lnTo>
                      <a:pt x="251" y="7"/>
                    </a:lnTo>
                    <a:lnTo>
                      <a:pt x="258" y="3"/>
                    </a:lnTo>
                    <a:lnTo>
                      <a:pt x="261" y="3"/>
                    </a:lnTo>
                    <a:lnTo>
                      <a:pt x="269" y="3"/>
                    </a:lnTo>
                    <a:lnTo>
                      <a:pt x="276" y="3"/>
                    </a:lnTo>
                    <a:lnTo>
                      <a:pt x="279" y="7"/>
                    </a:lnTo>
                    <a:lnTo>
                      <a:pt x="283" y="10"/>
                    </a:lnTo>
                    <a:lnTo>
                      <a:pt x="290" y="7"/>
                    </a:lnTo>
                    <a:lnTo>
                      <a:pt x="290" y="7"/>
                    </a:lnTo>
                    <a:lnTo>
                      <a:pt x="297" y="7"/>
                    </a:lnTo>
                    <a:lnTo>
                      <a:pt x="301" y="3"/>
                    </a:lnTo>
                    <a:lnTo>
                      <a:pt x="304" y="0"/>
                    </a:lnTo>
                    <a:lnTo>
                      <a:pt x="308" y="0"/>
                    </a:lnTo>
                    <a:lnTo>
                      <a:pt x="312" y="3"/>
                    </a:lnTo>
                    <a:lnTo>
                      <a:pt x="315" y="3"/>
                    </a:lnTo>
                    <a:lnTo>
                      <a:pt x="319" y="3"/>
                    </a:lnTo>
                    <a:lnTo>
                      <a:pt x="322" y="3"/>
                    </a:lnTo>
                    <a:lnTo>
                      <a:pt x="326" y="0"/>
                    </a:lnTo>
                    <a:lnTo>
                      <a:pt x="333" y="3"/>
                    </a:lnTo>
                    <a:lnTo>
                      <a:pt x="337" y="3"/>
                    </a:lnTo>
                    <a:lnTo>
                      <a:pt x="340" y="3"/>
                    </a:lnTo>
                    <a:lnTo>
                      <a:pt x="344" y="3"/>
                    </a:lnTo>
                    <a:lnTo>
                      <a:pt x="347" y="3"/>
                    </a:lnTo>
                    <a:lnTo>
                      <a:pt x="351" y="3"/>
                    </a:lnTo>
                    <a:lnTo>
                      <a:pt x="351" y="7"/>
                    </a:lnTo>
                    <a:lnTo>
                      <a:pt x="351" y="7"/>
                    </a:lnTo>
                    <a:lnTo>
                      <a:pt x="347" y="7"/>
                    </a:lnTo>
                    <a:lnTo>
                      <a:pt x="344" y="10"/>
                    </a:lnTo>
                    <a:lnTo>
                      <a:pt x="344" y="14"/>
                    </a:lnTo>
                    <a:lnTo>
                      <a:pt x="347" y="14"/>
                    </a:lnTo>
                    <a:lnTo>
                      <a:pt x="347" y="14"/>
                    </a:lnTo>
                    <a:lnTo>
                      <a:pt x="344" y="25"/>
                    </a:lnTo>
                    <a:lnTo>
                      <a:pt x="344" y="28"/>
                    </a:lnTo>
                    <a:lnTo>
                      <a:pt x="344" y="32"/>
                    </a:lnTo>
                    <a:lnTo>
                      <a:pt x="344" y="39"/>
                    </a:lnTo>
                    <a:lnTo>
                      <a:pt x="347" y="43"/>
                    </a:lnTo>
                    <a:lnTo>
                      <a:pt x="347" y="46"/>
                    </a:lnTo>
                    <a:lnTo>
                      <a:pt x="344" y="53"/>
                    </a:lnTo>
                    <a:lnTo>
                      <a:pt x="344" y="57"/>
                    </a:lnTo>
                    <a:lnTo>
                      <a:pt x="337" y="64"/>
                    </a:lnTo>
                    <a:lnTo>
                      <a:pt x="337" y="68"/>
                    </a:lnTo>
                    <a:lnTo>
                      <a:pt x="333" y="68"/>
                    </a:lnTo>
                    <a:lnTo>
                      <a:pt x="329" y="68"/>
                    </a:lnTo>
                    <a:lnTo>
                      <a:pt x="329" y="71"/>
                    </a:lnTo>
                    <a:lnTo>
                      <a:pt x="326" y="71"/>
                    </a:lnTo>
                    <a:lnTo>
                      <a:pt x="326" y="71"/>
                    </a:lnTo>
                    <a:lnTo>
                      <a:pt x="326" y="75"/>
                    </a:lnTo>
                    <a:lnTo>
                      <a:pt x="329" y="79"/>
                    </a:lnTo>
                    <a:lnTo>
                      <a:pt x="329" y="89"/>
                    </a:lnTo>
                    <a:lnTo>
                      <a:pt x="337" y="89"/>
                    </a:lnTo>
                    <a:lnTo>
                      <a:pt x="340" y="93"/>
                    </a:lnTo>
                    <a:lnTo>
                      <a:pt x="340" y="100"/>
                    </a:lnTo>
                    <a:lnTo>
                      <a:pt x="340" y="107"/>
                    </a:lnTo>
                    <a:lnTo>
                      <a:pt x="347" y="111"/>
                    </a:lnTo>
                    <a:lnTo>
                      <a:pt x="358" y="114"/>
                    </a:lnTo>
                    <a:lnTo>
                      <a:pt x="358" y="114"/>
                    </a:lnTo>
                    <a:lnTo>
                      <a:pt x="358" y="114"/>
                    </a:lnTo>
                    <a:lnTo>
                      <a:pt x="365" y="140"/>
                    </a:lnTo>
                    <a:lnTo>
                      <a:pt x="365" y="154"/>
                    </a:lnTo>
                    <a:lnTo>
                      <a:pt x="365" y="154"/>
                    </a:lnTo>
                    <a:lnTo>
                      <a:pt x="365" y="157"/>
                    </a:lnTo>
                    <a:lnTo>
                      <a:pt x="362" y="157"/>
                    </a:lnTo>
                    <a:lnTo>
                      <a:pt x="362" y="165"/>
                    </a:lnTo>
                    <a:lnTo>
                      <a:pt x="365" y="168"/>
                    </a:lnTo>
                    <a:lnTo>
                      <a:pt x="369" y="179"/>
                    </a:lnTo>
                    <a:lnTo>
                      <a:pt x="372" y="186"/>
                    </a:lnTo>
                    <a:lnTo>
                      <a:pt x="372" y="193"/>
                    </a:lnTo>
                    <a:lnTo>
                      <a:pt x="372" y="204"/>
                    </a:lnTo>
                    <a:lnTo>
                      <a:pt x="372" y="208"/>
                    </a:lnTo>
                    <a:lnTo>
                      <a:pt x="372" y="211"/>
                    </a:lnTo>
                    <a:lnTo>
                      <a:pt x="372" y="218"/>
                    </a:lnTo>
                    <a:lnTo>
                      <a:pt x="372" y="240"/>
                    </a:lnTo>
                    <a:lnTo>
                      <a:pt x="369" y="244"/>
                    </a:lnTo>
                    <a:lnTo>
                      <a:pt x="365" y="244"/>
                    </a:lnTo>
                    <a:lnTo>
                      <a:pt x="365" y="247"/>
                    </a:lnTo>
                    <a:lnTo>
                      <a:pt x="365" y="251"/>
                    </a:lnTo>
                    <a:lnTo>
                      <a:pt x="372" y="258"/>
                    </a:lnTo>
                    <a:lnTo>
                      <a:pt x="376" y="265"/>
                    </a:lnTo>
                    <a:lnTo>
                      <a:pt x="376" y="272"/>
                    </a:lnTo>
                    <a:lnTo>
                      <a:pt x="376" y="276"/>
                    </a:lnTo>
                    <a:lnTo>
                      <a:pt x="383" y="283"/>
                    </a:lnTo>
                    <a:lnTo>
                      <a:pt x="390" y="283"/>
                    </a:lnTo>
                    <a:lnTo>
                      <a:pt x="394" y="283"/>
                    </a:lnTo>
                    <a:lnTo>
                      <a:pt x="405" y="287"/>
                    </a:lnTo>
                    <a:lnTo>
                      <a:pt x="412" y="297"/>
                    </a:lnTo>
                    <a:lnTo>
                      <a:pt x="412" y="305"/>
                    </a:lnTo>
                    <a:lnTo>
                      <a:pt x="415" y="305"/>
                    </a:lnTo>
                    <a:lnTo>
                      <a:pt x="405" y="312"/>
                    </a:lnTo>
                    <a:lnTo>
                      <a:pt x="387" y="322"/>
                    </a:lnTo>
                    <a:lnTo>
                      <a:pt x="372" y="333"/>
                    </a:lnTo>
                    <a:lnTo>
                      <a:pt x="355" y="344"/>
                    </a:lnTo>
                    <a:lnTo>
                      <a:pt x="340" y="355"/>
                    </a:lnTo>
                    <a:lnTo>
                      <a:pt x="322" y="369"/>
                    </a:lnTo>
                    <a:lnTo>
                      <a:pt x="308" y="380"/>
                    </a:lnTo>
                    <a:lnTo>
                      <a:pt x="290" y="391"/>
                    </a:lnTo>
                    <a:lnTo>
                      <a:pt x="286" y="391"/>
                    </a:lnTo>
                    <a:lnTo>
                      <a:pt x="261" y="398"/>
                    </a:lnTo>
                    <a:lnTo>
                      <a:pt x="258" y="398"/>
                    </a:lnTo>
                    <a:lnTo>
                      <a:pt x="258" y="398"/>
                    </a:lnTo>
                    <a:lnTo>
                      <a:pt x="254" y="401"/>
                    </a:lnTo>
                    <a:lnTo>
                      <a:pt x="251" y="401"/>
                    </a:lnTo>
                    <a:lnTo>
                      <a:pt x="247" y="401"/>
                    </a:lnTo>
                    <a:lnTo>
                      <a:pt x="243" y="401"/>
                    </a:lnTo>
                    <a:lnTo>
                      <a:pt x="243" y="401"/>
                    </a:lnTo>
                    <a:lnTo>
                      <a:pt x="240" y="398"/>
                    </a:lnTo>
                    <a:lnTo>
                      <a:pt x="240" y="398"/>
                    </a:lnTo>
                    <a:lnTo>
                      <a:pt x="240" y="394"/>
                    </a:lnTo>
                    <a:lnTo>
                      <a:pt x="240" y="391"/>
                    </a:lnTo>
                    <a:lnTo>
                      <a:pt x="240" y="391"/>
                    </a:lnTo>
                    <a:lnTo>
                      <a:pt x="240" y="391"/>
                    </a:lnTo>
                    <a:lnTo>
                      <a:pt x="240" y="391"/>
                    </a:lnTo>
                    <a:lnTo>
                      <a:pt x="240" y="387"/>
                    </a:lnTo>
                    <a:lnTo>
                      <a:pt x="240" y="387"/>
                    </a:lnTo>
                    <a:lnTo>
                      <a:pt x="240" y="387"/>
                    </a:lnTo>
                    <a:lnTo>
                      <a:pt x="240" y="383"/>
                    </a:lnTo>
                    <a:lnTo>
                      <a:pt x="240" y="383"/>
                    </a:lnTo>
                    <a:lnTo>
                      <a:pt x="240" y="383"/>
                    </a:lnTo>
                    <a:lnTo>
                      <a:pt x="240" y="380"/>
                    </a:lnTo>
                    <a:lnTo>
                      <a:pt x="236" y="380"/>
                    </a:lnTo>
                    <a:lnTo>
                      <a:pt x="233" y="380"/>
                    </a:lnTo>
                    <a:lnTo>
                      <a:pt x="229" y="380"/>
                    </a:lnTo>
                    <a:lnTo>
                      <a:pt x="229" y="376"/>
                    </a:lnTo>
                    <a:lnTo>
                      <a:pt x="226" y="376"/>
                    </a:lnTo>
                    <a:lnTo>
                      <a:pt x="222" y="376"/>
                    </a:lnTo>
                    <a:lnTo>
                      <a:pt x="222" y="373"/>
                    </a:lnTo>
                    <a:lnTo>
                      <a:pt x="222" y="373"/>
                    </a:lnTo>
                    <a:lnTo>
                      <a:pt x="218" y="373"/>
                    </a:lnTo>
                    <a:lnTo>
                      <a:pt x="215" y="373"/>
                    </a:lnTo>
                    <a:lnTo>
                      <a:pt x="211" y="373"/>
                    </a:lnTo>
                    <a:lnTo>
                      <a:pt x="208" y="369"/>
                    </a:lnTo>
                    <a:lnTo>
                      <a:pt x="208" y="369"/>
                    </a:lnTo>
                    <a:lnTo>
                      <a:pt x="208" y="366"/>
                    </a:lnTo>
                    <a:lnTo>
                      <a:pt x="208" y="366"/>
                    </a:lnTo>
                    <a:lnTo>
                      <a:pt x="204" y="362"/>
                    </a:lnTo>
                    <a:lnTo>
                      <a:pt x="200" y="362"/>
                    </a:lnTo>
                    <a:lnTo>
                      <a:pt x="197" y="362"/>
                    </a:lnTo>
                    <a:lnTo>
                      <a:pt x="197" y="362"/>
                    </a:lnTo>
                    <a:lnTo>
                      <a:pt x="197" y="358"/>
                    </a:lnTo>
                    <a:lnTo>
                      <a:pt x="197" y="355"/>
                    </a:lnTo>
                    <a:lnTo>
                      <a:pt x="197" y="355"/>
                    </a:lnTo>
                    <a:lnTo>
                      <a:pt x="100" y="287"/>
                    </a:lnTo>
                    <a:lnTo>
                      <a:pt x="75" y="27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74" name="Freeform 1200">
                <a:extLst>
                  <a:ext uri="{FF2B5EF4-FFF2-40B4-BE49-F238E27FC236}">
                    <a16:creationId xmlns:a16="http://schemas.microsoft.com/office/drawing/2014/main" id="{DC1515C6-3E37-47E8-B907-3BCABA5DD8E6}"/>
                  </a:ext>
                </a:extLst>
              </p:cNvPr>
              <p:cNvSpPr>
                <a:spLocks/>
              </p:cNvSpPr>
              <p:nvPr/>
            </p:nvSpPr>
            <p:spPr bwMode="auto">
              <a:xfrm>
                <a:off x="3550" y="1929"/>
                <a:ext cx="415" cy="401"/>
              </a:xfrm>
              <a:custGeom>
                <a:avLst/>
                <a:gdLst>
                  <a:gd name="T0" fmla="*/ 0 w 415"/>
                  <a:gd name="T1" fmla="*/ 226 h 401"/>
                  <a:gd name="T2" fmla="*/ 21 w 415"/>
                  <a:gd name="T3" fmla="*/ 175 h 401"/>
                  <a:gd name="T4" fmla="*/ 32 w 415"/>
                  <a:gd name="T5" fmla="*/ 168 h 401"/>
                  <a:gd name="T6" fmla="*/ 43 w 415"/>
                  <a:gd name="T7" fmla="*/ 168 h 401"/>
                  <a:gd name="T8" fmla="*/ 61 w 415"/>
                  <a:gd name="T9" fmla="*/ 165 h 401"/>
                  <a:gd name="T10" fmla="*/ 72 w 415"/>
                  <a:gd name="T11" fmla="*/ 154 h 401"/>
                  <a:gd name="T12" fmla="*/ 93 w 415"/>
                  <a:gd name="T13" fmla="*/ 143 h 401"/>
                  <a:gd name="T14" fmla="*/ 100 w 415"/>
                  <a:gd name="T15" fmla="*/ 136 h 401"/>
                  <a:gd name="T16" fmla="*/ 100 w 415"/>
                  <a:gd name="T17" fmla="*/ 129 h 401"/>
                  <a:gd name="T18" fmla="*/ 97 w 415"/>
                  <a:gd name="T19" fmla="*/ 125 h 401"/>
                  <a:gd name="T20" fmla="*/ 111 w 415"/>
                  <a:gd name="T21" fmla="*/ 122 h 401"/>
                  <a:gd name="T22" fmla="*/ 118 w 415"/>
                  <a:gd name="T23" fmla="*/ 114 h 401"/>
                  <a:gd name="T24" fmla="*/ 125 w 415"/>
                  <a:gd name="T25" fmla="*/ 111 h 401"/>
                  <a:gd name="T26" fmla="*/ 150 w 415"/>
                  <a:gd name="T27" fmla="*/ 114 h 401"/>
                  <a:gd name="T28" fmla="*/ 154 w 415"/>
                  <a:gd name="T29" fmla="*/ 107 h 401"/>
                  <a:gd name="T30" fmla="*/ 147 w 415"/>
                  <a:gd name="T31" fmla="*/ 93 h 401"/>
                  <a:gd name="T32" fmla="*/ 147 w 415"/>
                  <a:gd name="T33" fmla="*/ 82 h 401"/>
                  <a:gd name="T34" fmla="*/ 143 w 415"/>
                  <a:gd name="T35" fmla="*/ 75 h 401"/>
                  <a:gd name="T36" fmla="*/ 143 w 415"/>
                  <a:gd name="T37" fmla="*/ 57 h 401"/>
                  <a:gd name="T38" fmla="*/ 140 w 415"/>
                  <a:gd name="T39" fmla="*/ 53 h 401"/>
                  <a:gd name="T40" fmla="*/ 136 w 415"/>
                  <a:gd name="T41" fmla="*/ 46 h 401"/>
                  <a:gd name="T42" fmla="*/ 154 w 415"/>
                  <a:gd name="T43" fmla="*/ 35 h 401"/>
                  <a:gd name="T44" fmla="*/ 175 w 415"/>
                  <a:gd name="T45" fmla="*/ 28 h 401"/>
                  <a:gd name="T46" fmla="*/ 190 w 415"/>
                  <a:gd name="T47" fmla="*/ 21 h 401"/>
                  <a:gd name="T48" fmla="*/ 229 w 415"/>
                  <a:gd name="T49" fmla="*/ 10 h 401"/>
                  <a:gd name="T50" fmla="*/ 247 w 415"/>
                  <a:gd name="T51" fmla="*/ 7 h 401"/>
                  <a:gd name="T52" fmla="*/ 276 w 415"/>
                  <a:gd name="T53" fmla="*/ 3 h 401"/>
                  <a:gd name="T54" fmla="*/ 297 w 415"/>
                  <a:gd name="T55" fmla="*/ 7 h 401"/>
                  <a:gd name="T56" fmla="*/ 315 w 415"/>
                  <a:gd name="T57" fmla="*/ 3 h 401"/>
                  <a:gd name="T58" fmla="*/ 337 w 415"/>
                  <a:gd name="T59" fmla="*/ 3 h 401"/>
                  <a:gd name="T60" fmla="*/ 351 w 415"/>
                  <a:gd name="T61" fmla="*/ 7 h 401"/>
                  <a:gd name="T62" fmla="*/ 347 w 415"/>
                  <a:gd name="T63" fmla="*/ 14 h 401"/>
                  <a:gd name="T64" fmla="*/ 344 w 415"/>
                  <a:gd name="T65" fmla="*/ 39 h 401"/>
                  <a:gd name="T66" fmla="*/ 337 w 415"/>
                  <a:gd name="T67" fmla="*/ 64 h 401"/>
                  <a:gd name="T68" fmla="*/ 326 w 415"/>
                  <a:gd name="T69" fmla="*/ 71 h 401"/>
                  <a:gd name="T70" fmla="*/ 337 w 415"/>
                  <a:gd name="T71" fmla="*/ 89 h 401"/>
                  <a:gd name="T72" fmla="*/ 358 w 415"/>
                  <a:gd name="T73" fmla="*/ 114 h 401"/>
                  <a:gd name="T74" fmla="*/ 365 w 415"/>
                  <a:gd name="T75" fmla="*/ 154 h 401"/>
                  <a:gd name="T76" fmla="*/ 369 w 415"/>
                  <a:gd name="T77" fmla="*/ 179 h 401"/>
                  <a:gd name="T78" fmla="*/ 372 w 415"/>
                  <a:gd name="T79" fmla="*/ 211 h 401"/>
                  <a:gd name="T80" fmla="*/ 365 w 415"/>
                  <a:gd name="T81" fmla="*/ 247 h 401"/>
                  <a:gd name="T82" fmla="*/ 376 w 415"/>
                  <a:gd name="T83" fmla="*/ 276 h 401"/>
                  <a:gd name="T84" fmla="*/ 412 w 415"/>
                  <a:gd name="T85" fmla="*/ 297 h 401"/>
                  <a:gd name="T86" fmla="*/ 372 w 415"/>
                  <a:gd name="T87" fmla="*/ 333 h 401"/>
                  <a:gd name="T88" fmla="*/ 290 w 415"/>
                  <a:gd name="T89" fmla="*/ 391 h 401"/>
                  <a:gd name="T90" fmla="*/ 254 w 415"/>
                  <a:gd name="T91" fmla="*/ 401 h 401"/>
                  <a:gd name="T92" fmla="*/ 240 w 415"/>
                  <a:gd name="T93" fmla="*/ 398 h 401"/>
                  <a:gd name="T94" fmla="*/ 240 w 415"/>
                  <a:gd name="T95" fmla="*/ 391 h 401"/>
                  <a:gd name="T96" fmla="*/ 240 w 415"/>
                  <a:gd name="T97" fmla="*/ 383 h 401"/>
                  <a:gd name="T98" fmla="*/ 233 w 415"/>
                  <a:gd name="T99" fmla="*/ 380 h 401"/>
                  <a:gd name="T100" fmla="*/ 222 w 415"/>
                  <a:gd name="T101" fmla="*/ 373 h 401"/>
                  <a:gd name="T102" fmla="*/ 208 w 415"/>
                  <a:gd name="T103" fmla="*/ 369 h 401"/>
                  <a:gd name="T104" fmla="*/ 200 w 415"/>
                  <a:gd name="T105" fmla="*/ 362 h 401"/>
                  <a:gd name="T106" fmla="*/ 197 w 415"/>
                  <a:gd name="T107" fmla="*/ 35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5" h="401">
                    <a:moveTo>
                      <a:pt x="75" y="272"/>
                    </a:moveTo>
                    <a:lnTo>
                      <a:pt x="75" y="272"/>
                    </a:lnTo>
                    <a:lnTo>
                      <a:pt x="46" y="254"/>
                    </a:lnTo>
                    <a:lnTo>
                      <a:pt x="25" y="240"/>
                    </a:lnTo>
                    <a:lnTo>
                      <a:pt x="0" y="226"/>
                    </a:lnTo>
                    <a:lnTo>
                      <a:pt x="0" y="211"/>
                    </a:lnTo>
                    <a:lnTo>
                      <a:pt x="0" y="190"/>
                    </a:lnTo>
                    <a:lnTo>
                      <a:pt x="11" y="183"/>
                    </a:lnTo>
                    <a:lnTo>
                      <a:pt x="18" y="175"/>
                    </a:lnTo>
                    <a:lnTo>
                      <a:pt x="21" y="175"/>
                    </a:lnTo>
                    <a:lnTo>
                      <a:pt x="25" y="175"/>
                    </a:lnTo>
                    <a:lnTo>
                      <a:pt x="29" y="172"/>
                    </a:lnTo>
                    <a:lnTo>
                      <a:pt x="29" y="172"/>
                    </a:lnTo>
                    <a:lnTo>
                      <a:pt x="32" y="168"/>
                    </a:lnTo>
                    <a:lnTo>
                      <a:pt x="32" y="168"/>
                    </a:lnTo>
                    <a:lnTo>
                      <a:pt x="36" y="168"/>
                    </a:lnTo>
                    <a:lnTo>
                      <a:pt x="39" y="172"/>
                    </a:lnTo>
                    <a:lnTo>
                      <a:pt x="43" y="172"/>
                    </a:lnTo>
                    <a:lnTo>
                      <a:pt x="43" y="168"/>
                    </a:lnTo>
                    <a:lnTo>
                      <a:pt x="43" y="168"/>
                    </a:lnTo>
                    <a:lnTo>
                      <a:pt x="43" y="165"/>
                    </a:lnTo>
                    <a:lnTo>
                      <a:pt x="50" y="165"/>
                    </a:lnTo>
                    <a:lnTo>
                      <a:pt x="50" y="165"/>
                    </a:lnTo>
                    <a:lnTo>
                      <a:pt x="54" y="165"/>
                    </a:lnTo>
                    <a:lnTo>
                      <a:pt x="61" y="165"/>
                    </a:lnTo>
                    <a:lnTo>
                      <a:pt x="68" y="161"/>
                    </a:lnTo>
                    <a:lnTo>
                      <a:pt x="68" y="161"/>
                    </a:lnTo>
                    <a:lnTo>
                      <a:pt x="72" y="157"/>
                    </a:lnTo>
                    <a:lnTo>
                      <a:pt x="72" y="157"/>
                    </a:lnTo>
                    <a:lnTo>
                      <a:pt x="72" y="154"/>
                    </a:lnTo>
                    <a:lnTo>
                      <a:pt x="75" y="154"/>
                    </a:lnTo>
                    <a:lnTo>
                      <a:pt x="79" y="150"/>
                    </a:lnTo>
                    <a:lnTo>
                      <a:pt x="82" y="147"/>
                    </a:lnTo>
                    <a:lnTo>
                      <a:pt x="86" y="147"/>
                    </a:lnTo>
                    <a:lnTo>
                      <a:pt x="93" y="143"/>
                    </a:lnTo>
                    <a:lnTo>
                      <a:pt x="104" y="140"/>
                    </a:lnTo>
                    <a:lnTo>
                      <a:pt x="104" y="140"/>
                    </a:lnTo>
                    <a:lnTo>
                      <a:pt x="104" y="136"/>
                    </a:lnTo>
                    <a:lnTo>
                      <a:pt x="100" y="136"/>
                    </a:lnTo>
                    <a:lnTo>
                      <a:pt x="100" y="136"/>
                    </a:lnTo>
                    <a:lnTo>
                      <a:pt x="100" y="136"/>
                    </a:lnTo>
                    <a:lnTo>
                      <a:pt x="100" y="136"/>
                    </a:lnTo>
                    <a:lnTo>
                      <a:pt x="97" y="136"/>
                    </a:lnTo>
                    <a:lnTo>
                      <a:pt x="100" y="132"/>
                    </a:lnTo>
                    <a:lnTo>
                      <a:pt x="100" y="129"/>
                    </a:lnTo>
                    <a:lnTo>
                      <a:pt x="100" y="129"/>
                    </a:lnTo>
                    <a:lnTo>
                      <a:pt x="97" y="129"/>
                    </a:lnTo>
                    <a:lnTo>
                      <a:pt x="97" y="129"/>
                    </a:lnTo>
                    <a:lnTo>
                      <a:pt x="97" y="125"/>
                    </a:lnTo>
                    <a:lnTo>
                      <a:pt x="97" y="125"/>
                    </a:lnTo>
                    <a:lnTo>
                      <a:pt x="100" y="122"/>
                    </a:lnTo>
                    <a:lnTo>
                      <a:pt x="100" y="122"/>
                    </a:lnTo>
                    <a:lnTo>
                      <a:pt x="104" y="125"/>
                    </a:lnTo>
                    <a:lnTo>
                      <a:pt x="107" y="122"/>
                    </a:lnTo>
                    <a:lnTo>
                      <a:pt x="111" y="122"/>
                    </a:lnTo>
                    <a:lnTo>
                      <a:pt x="115" y="122"/>
                    </a:lnTo>
                    <a:lnTo>
                      <a:pt x="115" y="118"/>
                    </a:lnTo>
                    <a:lnTo>
                      <a:pt x="115" y="118"/>
                    </a:lnTo>
                    <a:lnTo>
                      <a:pt x="115" y="114"/>
                    </a:lnTo>
                    <a:lnTo>
                      <a:pt x="118" y="114"/>
                    </a:lnTo>
                    <a:lnTo>
                      <a:pt x="118" y="114"/>
                    </a:lnTo>
                    <a:lnTo>
                      <a:pt x="122" y="114"/>
                    </a:lnTo>
                    <a:lnTo>
                      <a:pt x="122" y="114"/>
                    </a:lnTo>
                    <a:lnTo>
                      <a:pt x="122" y="114"/>
                    </a:lnTo>
                    <a:lnTo>
                      <a:pt x="125" y="111"/>
                    </a:lnTo>
                    <a:lnTo>
                      <a:pt x="140" y="111"/>
                    </a:lnTo>
                    <a:lnTo>
                      <a:pt x="140" y="111"/>
                    </a:lnTo>
                    <a:lnTo>
                      <a:pt x="143" y="111"/>
                    </a:lnTo>
                    <a:lnTo>
                      <a:pt x="150" y="111"/>
                    </a:lnTo>
                    <a:lnTo>
                      <a:pt x="150" y="114"/>
                    </a:lnTo>
                    <a:lnTo>
                      <a:pt x="154" y="114"/>
                    </a:lnTo>
                    <a:lnTo>
                      <a:pt x="154" y="111"/>
                    </a:lnTo>
                    <a:lnTo>
                      <a:pt x="150" y="111"/>
                    </a:lnTo>
                    <a:lnTo>
                      <a:pt x="150" y="107"/>
                    </a:lnTo>
                    <a:lnTo>
                      <a:pt x="154" y="107"/>
                    </a:lnTo>
                    <a:lnTo>
                      <a:pt x="154" y="104"/>
                    </a:lnTo>
                    <a:lnTo>
                      <a:pt x="154" y="104"/>
                    </a:lnTo>
                    <a:lnTo>
                      <a:pt x="154" y="104"/>
                    </a:lnTo>
                    <a:lnTo>
                      <a:pt x="150" y="100"/>
                    </a:lnTo>
                    <a:lnTo>
                      <a:pt x="147" y="93"/>
                    </a:lnTo>
                    <a:lnTo>
                      <a:pt x="147" y="93"/>
                    </a:lnTo>
                    <a:lnTo>
                      <a:pt x="147" y="89"/>
                    </a:lnTo>
                    <a:lnTo>
                      <a:pt x="143" y="86"/>
                    </a:lnTo>
                    <a:lnTo>
                      <a:pt x="143" y="86"/>
                    </a:lnTo>
                    <a:lnTo>
                      <a:pt x="147" y="82"/>
                    </a:lnTo>
                    <a:lnTo>
                      <a:pt x="147" y="82"/>
                    </a:lnTo>
                    <a:lnTo>
                      <a:pt x="147" y="82"/>
                    </a:lnTo>
                    <a:lnTo>
                      <a:pt x="143" y="79"/>
                    </a:lnTo>
                    <a:lnTo>
                      <a:pt x="143" y="75"/>
                    </a:lnTo>
                    <a:lnTo>
                      <a:pt x="143" y="75"/>
                    </a:lnTo>
                    <a:lnTo>
                      <a:pt x="143" y="71"/>
                    </a:lnTo>
                    <a:lnTo>
                      <a:pt x="143" y="68"/>
                    </a:lnTo>
                    <a:lnTo>
                      <a:pt x="143" y="64"/>
                    </a:lnTo>
                    <a:lnTo>
                      <a:pt x="143" y="61"/>
                    </a:lnTo>
                    <a:lnTo>
                      <a:pt x="143" y="57"/>
                    </a:lnTo>
                    <a:lnTo>
                      <a:pt x="143" y="57"/>
                    </a:lnTo>
                    <a:lnTo>
                      <a:pt x="143" y="57"/>
                    </a:lnTo>
                    <a:lnTo>
                      <a:pt x="143" y="57"/>
                    </a:lnTo>
                    <a:lnTo>
                      <a:pt x="143" y="57"/>
                    </a:lnTo>
                    <a:lnTo>
                      <a:pt x="140" y="53"/>
                    </a:lnTo>
                    <a:lnTo>
                      <a:pt x="140" y="53"/>
                    </a:lnTo>
                    <a:lnTo>
                      <a:pt x="140" y="53"/>
                    </a:lnTo>
                    <a:lnTo>
                      <a:pt x="136" y="50"/>
                    </a:lnTo>
                    <a:lnTo>
                      <a:pt x="136" y="50"/>
                    </a:lnTo>
                    <a:lnTo>
                      <a:pt x="136" y="46"/>
                    </a:lnTo>
                    <a:lnTo>
                      <a:pt x="136" y="46"/>
                    </a:lnTo>
                    <a:lnTo>
                      <a:pt x="140" y="46"/>
                    </a:lnTo>
                    <a:lnTo>
                      <a:pt x="143" y="46"/>
                    </a:lnTo>
                    <a:lnTo>
                      <a:pt x="150" y="43"/>
                    </a:lnTo>
                    <a:lnTo>
                      <a:pt x="154" y="35"/>
                    </a:lnTo>
                    <a:lnTo>
                      <a:pt x="161" y="32"/>
                    </a:lnTo>
                    <a:lnTo>
                      <a:pt x="165" y="32"/>
                    </a:lnTo>
                    <a:lnTo>
                      <a:pt x="165" y="32"/>
                    </a:lnTo>
                    <a:lnTo>
                      <a:pt x="168" y="28"/>
                    </a:lnTo>
                    <a:lnTo>
                      <a:pt x="175" y="28"/>
                    </a:lnTo>
                    <a:lnTo>
                      <a:pt x="179" y="28"/>
                    </a:lnTo>
                    <a:lnTo>
                      <a:pt x="179" y="25"/>
                    </a:lnTo>
                    <a:lnTo>
                      <a:pt x="183" y="21"/>
                    </a:lnTo>
                    <a:lnTo>
                      <a:pt x="186" y="21"/>
                    </a:lnTo>
                    <a:lnTo>
                      <a:pt x="190" y="21"/>
                    </a:lnTo>
                    <a:lnTo>
                      <a:pt x="193" y="18"/>
                    </a:lnTo>
                    <a:lnTo>
                      <a:pt x="200" y="14"/>
                    </a:lnTo>
                    <a:lnTo>
                      <a:pt x="208" y="14"/>
                    </a:lnTo>
                    <a:lnTo>
                      <a:pt x="226" y="10"/>
                    </a:lnTo>
                    <a:lnTo>
                      <a:pt x="229" y="10"/>
                    </a:lnTo>
                    <a:lnTo>
                      <a:pt x="233" y="10"/>
                    </a:lnTo>
                    <a:lnTo>
                      <a:pt x="236" y="7"/>
                    </a:lnTo>
                    <a:lnTo>
                      <a:pt x="240" y="7"/>
                    </a:lnTo>
                    <a:lnTo>
                      <a:pt x="243" y="7"/>
                    </a:lnTo>
                    <a:lnTo>
                      <a:pt x="247" y="7"/>
                    </a:lnTo>
                    <a:lnTo>
                      <a:pt x="251" y="7"/>
                    </a:lnTo>
                    <a:lnTo>
                      <a:pt x="258" y="3"/>
                    </a:lnTo>
                    <a:lnTo>
                      <a:pt x="261" y="3"/>
                    </a:lnTo>
                    <a:lnTo>
                      <a:pt x="269" y="3"/>
                    </a:lnTo>
                    <a:lnTo>
                      <a:pt x="276" y="3"/>
                    </a:lnTo>
                    <a:lnTo>
                      <a:pt x="279" y="7"/>
                    </a:lnTo>
                    <a:lnTo>
                      <a:pt x="283" y="10"/>
                    </a:lnTo>
                    <a:lnTo>
                      <a:pt x="290" y="7"/>
                    </a:lnTo>
                    <a:lnTo>
                      <a:pt x="290" y="7"/>
                    </a:lnTo>
                    <a:lnTo>
                      <a:pt x="297" y="7"/>
                    </a:lnTo>
                    <a:lnTo>
                      <a:pt x="301" y="3"/>
                    </a:lnTo>
                    <a:lnTo>
                      <a:pt x="304" y="0"/>
                    </a:lnTo>
                    <a:lnTo>
                      <a:pt x="308" y="0"/>
                    </a:lnTo>
                    <a:lnTo>
                      <a:pt x="312" y="3"/>
                    </a:lnTo>
                    <a:lnTo>
                      <a:pt x="315" y="3"/>
                    </a:lnTo>
                    <a:lnTo>
                      <a:pt x="319" y="3"/>
                    </a:lnTo>
                    <a:lnTo>
                      <a:pt x="322" y="3"/>
                    </a:lnTo>
                    <a:lnTo>
                      <a:pt x="326" y="0"/>
                    </a:lnTo>
                    <a:lnTo>
                      <a:pt x="333" y="3"/>
                    </a:lnTo>
                    <a:lnTo>
                      <a:pt x="337" y="3"/>
                    </a:lnTo>
                    <a:lnTo>
                      <a:pt x="340" y="3"/>
                    </a:lnTo>
                    <a:lnTo>
                      <a:pt x="344" y="3"/>
                    </a:lnTo>
                    <a:lnTo>
                      <a:pt x="347" y="3"/>
                    </a:lnTo>
                    <a:lnTo>
                      <a:pt x="351" y="3"/>
                    </a:lnTo>
                    <a:lnTo>
                      <a:pt x="351" y="7"/>
                    </a:lnTo>
                    <a:lnTo>
                      <a:pt x="351" y="7"/>
                    </a:lnTo>
                    <a:lnTo>
                      <a:pt x="347" y="7"/>
                    </a:lnTo>
                    <a:lnTo>
                      <a:pt x="344" y="10"/>
                    </a:lnTo>
                    <a:lnTo>
                      <a:pt x="344" y="14"/>
                    </a:lnTo>
                    <a:lnTo>
                      <a:pt x="347" y="14"/>
                    </a:lnTo>
                    <a:lnTo>
                      <a:pt x="347" y="14"/>
                    </a:lnTo>
                    <a:lnTo>
                      <a:pt x="344" y="25"/>
                    </a:lnTo>
                    <a:lnTo>
                      <a:pt x="344" y="28"/>
                    </a:lnTo>
                    <a:lnTo>
                      <a:pt x="344" y="32"/>
                    </a:lnTo>
                    <a:lnTo>
                      <a:pt x="344" y="39"/>
                    </a:lnTo>
                    <a:lnTo>
                      <a:pt x="347" y="43"/>
                    </a:lnTo>
                    <a:lnTo>
                      <a:pt x="347" y="46"/>
                    </a:lnTo>
                    <a:lnTo>
                      <a:pt x="344" y="53"/>
                    </a:lnTo>
                    <a:lnTo>
                      <a:pt x="344" y="57"/>
                    </a:lnTo>
                    <a:lnTo>
                      <a:pt x="337" y="64"/>
                    </a:lnTo>
                    <a:lnTo>
                      <a:pt x="337" y="68"/>
                    </a:lnTo>
                    <a:lnTo>
                      <a:pt x="333" y="68"/>
                    </a:lnTo>
                    <a:lnTo>
                      <a:pt x="329" y="68"/>
                    </a:lnTo>
                    <a:lnTo>
                      <a:pt x="329" y="71"/>
                    </a:lnTo>
                    <a:lnTo>
                      <a:pt x="326" y="71"/>
                    </a:lnTo>
                    <a:lnTo>
                      <a:pt x="326" y="71"/>
                    </a:lnTo>
                    <a:lnTo>
                      <a:pt x="326" y="75"/>
                    </a:lnTo>
                    <a:lnTo>
                      <a:pt x="329" y="79"/>
                    </a:lnTo>
                    <a:lnTo>
                      <a:pt x="329" y="89"/>
                    </a:lnTo>
                    <a:lnTo>
                      <a:pt x="337" y="89"/>
                    </a:lnTo>
                    <a:lnTo>
                      <a:pt x="340" y="93"/>
                    </a:lnTo>
                    <a:lnTo>
                      <a:pt x="340" y="100"/>
                    </a:lnTo>
                    <a:lnTo>
                      <a:pt x="340" y="107"/>
                    </a:lnTo>
                    <a:lnTo>
                      <a:pt x="347" y="111"/>
                    </a:lnTo>
                    <a:lnTo>
                      <a:pt x="358" y="114"/>
                    </a:lnTo>
                    <a:lnTo>
                      <a:pt x="358" y="114"/>
                    </a:lnTo>
                    <a:lnTo>
                      <a:pt x="358" y="114"/>
                    </a:lnTo>
                    <a:lnTo>
                      <a:pt x="365" y="140"/>
                    </a:lnTo>
                    <a:lnTo>
                      <a:pt x="365" y="154"/>
                    </a:lnTo>
                    <a:lnTo>
                      <a:pt x="365" y="154"/>
                    </a:lnTo>
                    <a:lnTo>
                      <a:pt x="365" y="157"/>
                    </a:lnTo>
                    <a:lnTo>
                      <a:pt x="362" y="157"/>
                    </a:lnTo>
                    <a:lnTo>
                      <a:pt x="362" y="165"/>
                    </a:lnTo>
                    <a:lnTo>
                      <a:pt x="365" y="168"/>
                    </a:lnTo>
                    <a:lnTo>
                      <a:pt x="369" y="179"/>
                    </a:lnTo>
                    <a:lnTo>
                      <a:pt x="372" y="186"/>
                    </a:lnTo>
                    <a:lnTo>
                      <a:pt x="372" y="193"/>
                    </a:lnTo>
                    <a:lnTo>
                      <a:pt x="372" y="204"/>
                    </a:lnTo>
                    <a:lnTo>
                      <a:pt x="372" y="208"/>
                    </a:lnTo>
                    <a:lnTo>
                      <a:pt x="372" y="211"/>
                    </a:lnTo>
                    <a:lnTo>
                      <a:pt x="372" y="218"/>
                    </a:lnTo>
                    <a:lnTo>
                      <a:pt x="372" y="240"/>
                    </a:lnTo>
                    <a:lnTo>
                      <a:pt x="369" y="244"/>
                    </a:lnTo>
                    <a:lnTo>
                      <a:pt x="365" y="244"/>
                    </a:lnTo>
                    <a:lnTo>
                      <a:pt x="365" y="247"/>
                    </a:lnTo>
                    <a:lnTo>
                      <a:pt x="365" y="251"/>
                    </a:lnTo>
                    <a:lnTo>
                      <a:pt x="372" y="258"/>
                    </a:lnTo>
                    <a:lnTo>
                      <a:pt x="376" y="265"/>
                    </a:lnTo>
                    <a:lnTo>
                      <a:pt x="376" y="272"/>
                    </a:lnTo>
                    <a:lnTo>
                      <a:pt x="376" y="276"/>
                    </a:lnTo>
                    <a:lnTo>
                      <a:pt x="383" y="283"/>
                    </a:lnTo>
                    <a:lnTo>
                      <a:pt x="390" y="283"/>
                    </a:lnTo>
                    <a:lnTo>
                      <a:pt x="394" y="283"/>
                    </a:lnTo>
                    <a:lnTo>
                      <a:pt x="405" y="287"/>
                    </a:lnTo>
                    <a:lnTo>
                      <a:pt x="412" y="297"/>
                    </a:lnTo>
                    <a:lnTo>
                      <a:pt x="412" y="305"/>
                    </a:lnTo>
                    <a:lnTo>
                      <a:pt x="415" y="305"/>
                    </a:lnTo>
                    <a:lnTo>
                      <a:pt x="405" y="312"/>
                    </a:lnTo>
                    <a:lnTo>
                      <a:pt x="387" y="322"/>
                    </a:lnTo>
                    <a:lnTo>
                      <a:pt x="372" y="333"/>
                    </a:lnTo>
                    <a:lnTo>
                      <a:pt x="355" y="344"/>
                    </a:lnTo>
                    <a:lnTo>
                      <a:pt x="340" y="355"/>
                    </a:lnTo>
                    <a:lnTo>
                      <a:pt x="322" y="369"/>
                    </a:lnTo>
                    <a:lnTo>
                      <a:pt x="308" y="380"/>
                    </a:lnTo>
                    <a:lnTo>
                      <a:pt x="290" y="391"/>
                    </a:lnTo>
                    <a:lnTo>
                      <a:pt x="286" y="391"/>
                    </a:lnTo>
                    <a:lnTo>
                      <a:pt x="261" y="398"/>
                    </a:lnTo>
                    <a:lnTo>
                      <a:pt x="258" y="398"/>
                    </a:lnTo>
                    <a:lnTo>
                      <a:pt x="258" y="398"/>
                    </a:lnTo>
                    <a:lnTo>
                      <a:pt x="254" y="401"/>
                    </a:lnTo>
                    <a:lnTo>
                      <a:pt x="251" y="401"/>
                    </a:lnTo>
                    <a:lnTo>
                      <a:pt x="247" y="401"/>
                    </a:lnTo>
                    <a:lnTo>
                      <a:pt x="243" y="401"/>
                    </a:lnTo>
                    <a:lnTo>
                      <a:pt x="243" y="401"/>
                    </a:lnTo>
                    <a:lnTo>
                      <a:pt x="240" y="398"/>
                    </a:lnTo>
                    <a:lnTo>
                      <a:pt x="240" y="398"/>
                    </a:lnTo>
                    <a:lnTo>
                      <a:pt x="240" y="394"/>
                    </a:lnTo>
                    <a:lnTo>
                      <a:pt x="240" y="391"/>
                    </a:lnTo>
                    <a:lnTo>
                      <a:pt x="240" y="391"/>
                    </a:lnTo>
                    <a:lnTo>
                      <a:pt x="240" y="391"/>
                    </a:lnTo>
                    <a:lnTo>
                      <a:pt x="240" y="391"/>
                    </a:lnTo>
                    <a:lnTo>
                      <a:pt x="240" y="387"/>
                    </a:lnTo>
                    <a:lnTo>
                      <a:pt x="240" y="387"/>
                    </a:lnTo>
                    <a:lnTo>
                      <a:pt x="240" y="387"/>
                    </a:lnTo>
                    <a:lnTo>
                      <a:pt x="240" y="383"/>
                    </a:lnTo>
                    <a:lnTo>
                      <a:pt x="240" y="383"/>
                    </a:lnTo>
                    <a:lnTo>
                      <a:pt x="240" y="383"/>
                    </a:lnTo>
                    <a:lnTo>
                      <a:pt x="240" y="380"/>
                    </a:lnTo>
                    <a:lnTo>
                      <a:pt x="236" y="380"/>
                    </a:lnTo>
                    <a:lnTo>
                      <a:pt x="233" y="380"/>
                    </a:lnTo>
                    <a:lnTo>
                      <a:pt x="229" y="380"/>
                    </a:lnTo>
                    <a:lnTo>
                      <a:pt x="229" y="376"/>
                    </a:lnTo>
                    <a:lnTo>
                      <a:pt x="226" y="376"/>
                    </a:lnTo>
                    <a:lnTo>
                      <a:pt x="222" y="376"/>
                    </a:lnTo>
                    <a:lnTo>
                      <a:pt x="222" y="373"/>
                    </a:lnTo>
                    <a:lnTo>
                      <a:pt x="222" y="373"/>
                    </a:lnTo>
                    <a:lnTo>
                      <a:pt x="218" y="373"/>
                    </a:lnTo>
                    <a:lnTo>
                      <a:pt x="215" y="373"/>
                    </a:lnTo>
                    <a:lnTo>
                      <a:pt x="211" y="373"/>
                    </a:lnTo>
                    <a:lnTo>
                      <a:pt x="208" y="369"/>
                    </a:lnTo>
                    <a:lnTo>
                      <a:pt x="208" y="369"/>
                    </a:lnTo>
                    <a:lnTo>
                      <a:pt x="208" y="366"/>
                    </a:lnTo>
                    <a:lnTo>
                      <a:pt x="208" y="366"/>
                    </a:lnTo>
                    <a:lnTo>
                      <a:pt x="204" y="362"/>
                    </a:lnTo>
                    <a:lnTo>
                      <a:pt x="200" y="362"/>
                    </a:lnTo>
                    <a:lnTo>
                      <a:pt x="197" y="362"/>
                    </a:lnTo>
                    <a:lnTo>
                      <a:pt x="197" y="362"/>
                    </a:lnTo>
                    <a:lnTo>
                      <a:pt x="197" y="358"/>
                    </a:lnTo>
                    <a:lnTo>
                      <a:pt x="197" y="355"/>
                    </a:lnTo>
                    <a:lnTo>
                      <a:pt x="197" y="355"/>
                    </a:lnTo>
                    <a:lnTo>
                      <a:pt x="100" y="287"/>
                    </a:lnTo>
                    <a:lnTo>
                      <a:pt x="75" y="272"/>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75" name="Freeform 1201">
                <a:extLst>
                  <a:ext uri="{FF2B5EF4-FFF2-40B4-BE49-F238E27FC236}">
                    <a16:creationId xmlns:a16="http://schemas.microsoft.com/office/drawing/2014/main" id="{564F31DE-9949-41F4-BECD-B36E8B27A462}"/>
                  </a:ext>
                </a:extLst>
              </p:cNvPr>
              <p:cNvSpPr>
                <a:spLocks/>
              </p:cNvSpPr>
              <p:nvPr/>
            </p:nvSpPr>
            <p:spPr bwMode="auto">
              <a:xfrm>
                <a:off x="3969" y="2815"/>
                <a:ext cx="21" cy="28"/>
              </a:xfrm>
              <a:custGeom>
                <a:avLst/>
                <a:gdLst>
                  <a:gd name="T0" fmla="*/ 21 w 21"/>
                  <a:gd name="T1" fmla="*/ 3 h 28"/>
                  <a:gd name="T2" fmla="*/ 18 w 21"/>
                  <a:gd name="T3" fmla="*/ 0 h 28"/>
                  <a:gd name="T4" fmla="*/ 14 w 21"/>
                  <a:gd name="T5" fmla="*/ 0 h 28"/>
                  <a:gd name="T6" fmla="*/ 11 w 21"/>
                  <a:gd name="T7" fmla="*/ 0 h 28"/>
                  <a:gd name="T8" fmla="*/ 7 w 21"/>
                  <a:gd name="T9" fmla="*/ 7 h 28"/>
                  <a:gd name="T10" fmla="*/ 4 w 21"/>
                  <a:gd name="T11" fmla="*/ 7 h 28"/>
                  <a:gd name="T12" fmla="*/ 0 w 21"/>
                  <a:gd name="T13" fmla="*/ 10 h 28"/>
                  <a:gd name="T14" fmla="*/ 4 w 21"/>
                  <a:gd name="T15" fmla="*/ 14 h 28"/>
                  <a:gd name="T16" fmla="*/ 4 w 21"/>
                  <a:gd name="T17" fmla="*/ 18 h 28"/>
                  <a:gd name="T18" fmla="*/ 4 w 21"/>
                  <a:gd name="T19" fmla="*/ 21 h 28"/>
                  <a:gd name="T20" fmla="*/ 4 w 21"/>
                  <a:gd name="T21" fmla="*/ 25 h 28"/>
                  <a:gd name="T22" fmla="*/ 7 w 21"/>
                  <a:gd name="T23" fmla="*/ 28 h 28"/>
                  <a:gd name="T24" fmla="*/ 11 w 21"/>
                  <a:gd name="T25" fmla="*/ 25 h 28"/>
                  <a:gd name="T26" fmla="*/ 11 w 21"/>
                  <a:gd name="T27" fmla="*/ 21 h 28"/>
                  <a:gd name="T28" fmla="*/ 11 w 21"/>
                  <a:gd name="T29" fmla="*/ 14 h 28"/>
                  <a:gd name="T30" fmla="*/ 11 w 21"/>
                  <a:gd name="T31" fmla="*/ 10 h 28"/>
                  <a:gd name="T32" fmla="*/ 14 w 21"/>
                  <a:gd name="T33" fmla="*/ 7 h 28"/>
                  <a:gd name="T34" fmla="*/ 18 w 21"/>
                  <a:gd name="T35" fmla="*/ 3 h 28"/>
                  <a:gd name="T36" fmla="*/ 21 w 21"/>
                  <a:gd name="T3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28">
                    <a:moveTo>
                      <a:pt x="21" y="3"/>
                    </a:moveTo>
                    <a:lnTo>
                      <a:pt x="18" y="0"/>
                    </a:lnTo>
                    <a:lnTo>
                      <a:pt x="14" y="0"/>
                    </a:lnTo>
                    <a:lnTo>
                      <a:pt x="11" y="0"/>
                    </a:lnTo>
                    <a:lnTo>
                      <a:pt x="7" y="7"/>
                    </a:lnTo>
                    <a:lnTo>
                      <a:pt x="4" y="7"/>
                    </a:lnTo>
                    <a:lnTo>
                      <a:pt x="0" y="10"/>
                    </a:lnTo>
                    <a:lnTo>
                      <a:pt x="4" y="14"/>
                    </a:lnTo>
                    <a:lnTo>
                      <a:pt x="4" y="18"/>
                    </a:lnTo>
                    <a:lnTo>
                      <a:pt x="4" y="21"/>
                    </a:lnTo>
                    <a:lnTo>
                      <a:pt x="4" y="25"/>
                    </a:lnTo>
                    <a:lnTo>
                      <a:pt x="7" y="28"/>
                    </a:lnTo>
                    <a:lnTo>
                      <a:pt x="11" y="25"/>
                    </a:lnTo>
                    <a:lnTo>
                      <a:pt x="11" y="21"/>
                    </a:lnTo>
                    <a:lnTo>
                      <a:pt x="11" y="14"/>
                    </a:lnTo>
                    <a:lnTo>
                      <a:pt x="11" y="10"/>
                    </a:lnTo>
                    <a:lnTo>
                      <a:pt x="14" y="7"/>
                    </a:lnTo>
                    <a:lnTo>
                      <a:pt x="18" y="3"/>
                    </a:lnTo>
                    <a:lnTo>
                      <a:pt x="21"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76" name="Freeform 1202">
                <a:extLst>
                  <a:ext uri="{FF2B5EF4-FFF2-40B4-BE49-F238E27FC236}">
                    <a16:creationId xmlns:a16="http://schemas.microsoft.com/office/drawing/2014/main" id="{053B7FC9-770E-4FB5-8AF1-7BD254531A0F}"/>
                  </a:ext>
                </a:extLst>
              </p:cNvPr>
              <p:cNvSpPr>
                <a:spLocks/>
              </p:cNvSpPr>
              <p:nvPr/>
            </p:nvSpPr>
            <p:spPr bwMode="auto">
              <a:xfrm>
                <a:off x="3969" y="2815"/>
                <a:ext cx="21" cy="28"/>
              </a:xfrm>
              <a:custGeom>
                <a:avLst/>
                <a:gdLst>
                  <a:gd name="T0" fmla="*/ 21 w 21"/>
                  <a:gd name="T1" fmla="*/ 3 h 28"/>
                  <a:gd name="T2" fmla="*/ 18 w 21"/>
                  <a:gd name="T3" fmla="*/ 0 h 28"/>
                  <a:gd name="T4" fmla="*/ 14 w 21"/>
                  <a:gd name="T5" fmla="*/ 0 h 28"/>
                  <a:gd name="T6" fmla="*/ 11 w 21"/>
                  <a:gd name="T7" fmla="*/ 0 h 28"/>
                  <a:gd name="T8" fmla="*/ 7 w 21"/>
                  <a:gd name="T9" fmla="*/ 7 h 28"/>
                  <a:gd name="T10" fmla="*/ 4 w 21"/>
                  <a:gd name="T11" fmla="*/ 7 h 28"/>
                  <a:gd name="T12" fmla="*/ 0 w 21"/>
                  <a:gd name="T13" fmla="*/ 10 h 28"/>
                  <a:gd name="T14" fmla="*/ 4 w 21"/>
                  <a:gd name="T15" fmla="*/ 14 h 28"/>
                  <a:gd name="T16" fmla="*/ 4 w 21"/>
                  <a:gd name="T17" fmla="*/ 18 h 28"/>
                  <a:gd name="T18" fmla="*/ 4 w 21"/>
                  <a:gd name="T19" fmla="*/ 21 h 28"/>
                  <a:gd name="T20" fmla="*/ 4 w 21"/>
                  <a:gd name="T21" fmla="*/ 25 h 28"/>
                  <a:gd name="T22" fmla="*/ 7 w 21"/>
                  <a:gd name="T23" fmla="*/ 28 h 28"/>
                  <a:gd name="T24" fmla="*/ 11 w 21"/>
                  <a:gd name="T25" fmla="*/ 25 h 28"/>
                  <a:gd name="T26" fmla="*/ 11 w 21"/>
                  <a:gd name="T27" fmla="*/ 21 h 28"/>
                  <a:gd name="T28" fmla="*/ 11 w 21"/>
                  <a:gd name="T29" fmla="*/ 14 h 28"/>
                  <a:gd name="T30" fmla="*/ 11 w 21"/>
                  <a:gd name="T31" fmla="*/ 10 h 28"/>
                  <a:gd name="T32" fmla="*/ 14 w 21"/>
                  <a:gd name="T33" fmla="*/ 7 h 28"/>
                  <a:gd name="T34" fmla="*/ 18 w 21"/>
                  <a:gd name="T35" fmla="*/ 3 h 28"/>
                  <a:gd name="T36" fmla="*/ 21 w 21"/>
                  <a:gd name="T3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28">
                    <a:moveTo>
                      <a:pt x="21" y="3"/>
                    </a:moveTo>
                    <a:lnTo>
                      <a:pt x="18" y="0"/>
                    </a:lnTo>
                    <a:lnTo>
                      <a:pt x="14" y="0"/>
                    </a:lnTo>
                    <a:lnTo>
                      <a:pt x="11" y="0"/>
                    </a:lnTo>
                    <a:lnTo>
                      <a:pt x="7" y="7"/>
                    </a:lnTo>
                    <a:lnTo>
                      <a:pt x="4" y="7"/>
                    </a:lnTo>
                    <a:lnTo>
                      <a:pt x="0" y="10"/>
                    </a:lnTo>
                    <a:lnTo>
                      <a:pt x="4" y="14"/>
                    </a:lnTo>
                    <a:lnTo>
                      <a:pt x="4" y="18"/>
                    </a:lnTo>
                    <a:lnTo>
                      <a:pt x="4" y="21"/>
                    </a:lnTo>
                    <a:lnTo>
                      <a:pt x="4" y="25"/>
                    </a:lnTo>
                    <a:lnTo>
                      <a:pt x="7" y="28"/>
                    </a:lnTo>
                    <a:lnTo>
                      <a:pt x="11" y="25"/>
                    </a:lnTo>
                    <a:lnTo>
                      <a:pt x="11" y="21"/>
                    </a:lnTo>
                    <a:lnTo>
                      <a:pt x="11" y="14"/>
                    </a:lnTo>
                    <a:lnTo>
                      <a:pt x="11" y="10"/>
                    </a:lnTo>
                    <a:lnTo>
                      <a:pt x="14" y="7"/>
                    </a:lnTo>
                    <a:lnTo>
                      <a:pt x="18" y="3"/>
                    </a:lnTo>
                    <a:lnTo>
                      <a:pt x="21"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77" name="Freeform 1203">
                <a:extLst>
                  <a:ext uri="{FF2B5EF4-FFF2-40B4-BE49-F238E27FC236}">
                    <a16:creationId xmlns:a16="http://schemas.microsoft.com/office/drawing/2014/main" id="{710C80E5-62D5-4DAC-BB92-C64385CB1052}"/>
                  </a:ext>
                </a:extLst>
              </p:cNvPr>
              <p:cNvSpPr>
                <a:spLocks/>
              </p:cNvSpPr>
              <p:nvPr/>
            </p:nvSpPr>
            <p:spPr bwMode="auto">
              <a:xfrm>
                <a:off x="3962" y="2840"/>
                <a:ext cx="258" cy="255"/>
              </a:xfrm>
              <a:custGeom>
                <a:avLst/>
                <a:gdLst>
                  <a:gd name="T0" fmla="*/ 3 w 258"/>
                  <a:gd name="T1" fmla="*/ 208 h 255"/>
                  <a:gd name="T2" fmla="*/ 11 w 258"/>
                  <a:gd name="T3" fmla="*/ 186 h 255"/>
                  <a:gd name="T4" fmla="*/ 14 w 258"/>
                  <a:gd name="T5" fmla="*/ 168 h 255"/>
                  <a:gd name="T6" fmla="*/ 18 w 258"/>
                  <a:gd name="T7" fmla="*/ 158 h 255"/>
                  <a:gd name="T8" fmla="*/ 32 w 258"/>
                  <a:gd name="T9" fmla="*/ 143 h 255"/>
                  <a:gd name="T10" fmla="*/ 43 w 258"/>
                  <a:gd name="T11" fmla="*/ 125 h 255"/>
                  <a:gd name="T12" fmla="*/ 43 w 258"/>
                  <a:gd name="T13" fmla="*/ 107 h 255"/>
                  <a:gd name="T14" fmla="*/ 32 w 258"/>
                  <a:gd name="T15" fmla="*/ 90 h 255"/>
                  <a:gd name="T16" fmla="*/ 32 w 258"/>
                  <a:gd name="T17" fmla="*/ 64 h 255"/>
                  <a:gd name="T18" fmla="*/ 28 w 258"/>
                  <a:gd name="T19" fmla="*/ 50 h 255"/>
                  <a:gd name="T20" fmla="*/ 18 w 258"/>
                  <a:gd name="T21" fmla="*/ 21 h 255"/>
                  <a:gd name="T22" fmla="*/ 14 w 258"/>
                  <a:gd name="T23" fmla="*/ 11 h 255"/>
                  <a:gd name="T24" fmla="*/ 28 w 258"/>
                  <a:gd name="T25" fmla="*/ 3 h 255"/>
                  <a:gd name="T26" fmla="*/ 46 w 258"/>
                  <a:gd name="T27" fmla="*/ 3 h 255"/>
                  <a:gd name="T28" fmla="*/ 71 w 258"/>
                  <a:gd name="T29" fmla="*/ 3 h 255"/>
                  <a:gd name="T30" fmla="*/ 93 w 258"/>
                  <a:gd name="T31" fmla="*/ 3 h 255"/>
                  <a:gd name="T32" fmla="*/ 100 w 258"/>
                  <a:gd name="T33" fmla="*/ 7 h 255"/>
                  <a:gd name="T34" fmla="*/ 107 w 258"/>
                  <a:gd name="T35" fmla="*/ 25 h 255"/>
                  <a:gd name="T36" fmla="*/ 125 w 258"/>
                  <a:gd name="T37" fmla="*/ 50 h 255"/>
                  <a:gd name="T38" fmla="*/ 150 w 258"/>
                  <a:gd name="T39" fmla="*/ 46 h 255"/>
                  <a:gd name="T40" fmla="*/ 157 w 258"/>
                  <a:gd name="T41" fmla="*/ 36 h 255"/>
                  <a:gd name="T42" fmla="*/ 161 w 258"/>
                  <a:gd name="T43" fmla="*/ 25 h 255"/>
                  <a:gd name="T44" fmla="*/ 186 w 258"/>
                  <a:gd name="T45" fmla="*/ 32 h 255"/>
                  <a:gd name="T46" fmla="*/ 208 w 258"/>
                  <a:gd name="T47" fmla="*/ 50 h 255"/>
                  <a:gd name="T48" fmla="*/ 208 w 258"/>
                  <a:gd name="T49" fmla="*/ 68 h 255"/>
                  <a:gd name="T50" fmla="*/ 211 w 258"/>
                  <a:gd name="T51" fmla="*/ 86 h 255"/>
                  <a:gd name="T52" fmla="*/ 215 w 258"/>
                  <a:gd name="T53" fmla="*/ 104 h 255"/>
                  <a:gd name="T54" fmla="*/ 211 w 258"/>
                  <a:gd name="T55" fmla="*/ 111 h 255"/>
                  <a:gd name="T56" fmla="*/ 218 w 258"/>
                  <a:gd name="T57" fmla="*/ 115 h 255"/>
                  <a:gd name="T58" fmla="*/ 240 w 258"/>
                  <a:gd name="T59" fmla="*/ 107 h 255"/>
                  <a:gd name="T60" fmla="*/ 251 w 258"/>
                  <a:gd name="T61" fmla="*/ 104 h 255"/>
                  <a:gd name="T62" fmla="*/ 254 w 258"/>
                  <a:gd name="T63" fmla="*/ 107 h 255"/>
                  <a:gd name="T64" fmla="*/ 254 w 258"/>
                  <a:gd name="T65" fmla="*/ 118 h 255"/>
                  <a:gd name="T66" fmla="*/ 251 w 258"/>
                  <a:gd name="T67" fmla="*/ 136 h 255"/>
                  <a:gd name="T68" fmla="*/ 254 w 258"/>
                  <a:gd name="T69" fmla="*/ 147 h 255"/>
                  <a:gd name="T70" fmla="*/ 211 w 258"/>
                  <a:gd name="T71" fmla="*/ 168 h 255"/>
                  <a:gd name="T72" fmla="*/ 211 w 258"/>
                  <a:gd name="T73" fmla="*/ 226 h 255"/>
                  <a:gd name="T74" fmla="*/ 222 w 258"/>
                  <a:gd name="T75" fmla="*/ 237 h 255"/>
                  <a:gd name="T76" fmla="*/ 233 w 258"/>
                  <a:gd name="T77" fmla="*/ 244 h 255"/>
                  <a:gd name="T78" fmla="*/ 204 w 258"/>
                  <a:gd name="T79" fmla="*/ 255 h 255"/>
                  <a:gd name="T80" fmla="*/ 190 w 258"/>
                  <a:gd name="T81" fmla="*/ 251 h 255"/>
                  <a:gd name="T82" fmla="*/ 154 w 258"/>
                  <a:gd name="T83" fmla="*/ 251 h 255"/>
                  <a:gd name="T84" fmla="*/ 136 w 258"/>
                  <a:gd name="T85" fmla="*/ 240 h 255"/>
                  <a:gd name="T86" fmla="*/ 75 w 258"/>
                  <a:gd name="T87" fmla="*/ 240 h 255"/>
                  <a:gd name="T88" fmla="*/ 39 w 258"/>
                  <a:gd name="T89" fmla="*/ 237 h 255"/>
                  <a:gd name="T90" fmla="*/ 21 w 258"/>
                  <a:gd name="T91" fmla="*/ 229 h 255"/>
                  <a:gd name="T92" fmla="*/ 7 w 258"/>
                  <a:gd name="T93" fmla="*/ 233 h 255"/>
                  <a:gd name="T94" fmla="*/ 0 w 258"/>
                  <a:gd name="T95" fmla="*/ 229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8" h="255">
                    <a:moveTo>
                      <a:pt x="0" y="222"/>
                    </a:moveTo>
                    <a:lnTo>
                      <a:pt x="0" y="215"/>
                    </a:lnTo>
                    <a:lnTo>
                      <a:pt x="0" y="211"/>
                    </a:lnTo>
                    <a:lnTo>
                      <a:pt x="3" y="208"/>
                    </a:lnTo>
                    <a:lnTo>
                      <a:pt x="7" y="197"/>
                    </a:lnTo>
                    <a:lnTo>
                      <a:pt x="7" y="194"/>
                    </a:lnTo>
                    <a:lnTo>
                      <a:pt x="7" y="190"/>
                    </a:lnTo>
                    <a:lnTo>
                      <a:pt x="11" y="186"/>
                    </a:lnTo>
                    <a:lnTo>
                      <a:pt x="11" y="183"/>
                    </a:lnTo>
                    <a:lnTo>
                      <a:pt x="11" y="179"/>
                    </a:lnTo>
                    <a:lnTo>
                      <a:pt x="11" y="176"/>
                    </a:lnTo>
                    <a:lnTo>
                      <a:pt x="14" y="168"/>
                    </a:lnTo>
                    <a:lnTo>
                      <a:pt x="14" y="165"/>
                    </a:lnTo>
                    <a:lnTo>
                      <a:pt x="18" y="165"/>
                    </a:lnTo>
                    <a:lnTo>
                      <a:pt x="18" y="161"/>
                    </a:lnTo>
                    <a:lnTo>
                      <a:pt x="18" y="158"/>
                    </a:lnTo>
                    <a:lnTo>
                      <a:pt x="21" y="154"/>
                    </a:lnTo>
                    <a:lnTo>
                      <a:pt x="25" y="151"/>
                    </a:lnTo>
                    <a:lnTo>
                      <a:pt x="25" y="147"/>
                    </a:lnTo>
                    <a:lnTo>
                      <a:pt x="32" y="143"/>
                    </a:lnTo>
                    <a:lnTo>
                      <a:pt x="36" y="136"/>
                    </a:lnTo>
                    <a:lnTo>
                      <a:pt x="39" y="133"/>
                    </a:lnTo>
                    <a:lnTo>
                      <a:pt x="39" y="129"/>
                    </a:lnTo>
                    <a:lnTo>
                      <a:pt x="43" y="125"/>
                    </a:lnTo>
                    <a:lnTo>
                      <a:pt x="43" y="118"/>
                    </a:lnTo>
                    <a:lnTo>
                      <a:pt x="43" y="115"/>
                    </a:lnTo>
                    <a:lnTo>
                      <a:pt x="43" y="107"/>
                    </a:lnTo>
                    <a:lnTo>
                      <a:pt x="43" y="107"/>
                    </a:lnTo>
                    <a:lnTo>
                      <a:pt x="43" y="100"/>
                    </a:lnTo>
                    <a:lnTo>
                      <a:pt x="39" y="97"/>
                    </a:lnTo>
                    <a:lnTo>
                      <a:pt x="36" y="90"/>
                    </a:lnTo>
                    <a:lnTo>
                      <a:pt x="32" y="90"/>
                    </a:lnTo>
                    <a:lnTo>
                      <a:pt x="32" y="82"/>
                    </a:lnTo>
                    <a:lnTo>
                      <a:pt x="28" y="72"/>
                    </a:lnTo>
                    <a:lnTo>
                      <a:pt x="28" y="68"/>
                    </a:lnTo>
                    <a:lnTo>
                      <a:pt x="32" y="64"/>
                    </a:lnTo>
                    <a:lnTo>
                      <a:pt x="32" y="64"/>
                    </a:lnTo>
                    <a:lnTo>
                      <a:pt x="32" y="57"/>
                    </a:lnTo>
                    <a:lnTo>
                      <a:pt x="32" y="54"/>
                    </a:lnTo>
                    <a:lnTo>
                      <a:pt x="28" y="50"/>
                    </a:lnTo>
                    <a:lnTo>
                      <a:pt x="25" y="36"/>
                    </a:lnTo>
                    <a:lnTo>
                      <a:pt x="25" y="29"/>
                    </a:lnTo>
                    <a:lnTo>
                      <a:pt x="25" y="29"/>
                    </a:lnTo>
                    <a:lnTo>
                      <a:pt x="18" y="21"/>
                    </a:lnTo>
                    <a:lnTo>
                      <a:pt x="18" y="18"/>
                    </a:lnTo>
                    <a:lnTo>
                      <a:pt x="14" y="14"/>
                    </a:lnTo>
                    <a:lnTo>
                      <a:pt x="14" y="11"/>
                    </a:lnTo>
                    <a:lnTo>
                      <a:pt x="14" y="11"/>
                    </a:lnTo>
                    <a:lnTo>
                      <a:pt x="14" y="11"/>
                    </a:lnTo>
                    <a:lnTo>
                      <a:pt x="18" y="7"/>
                    </a:lnTo>
                    <a:lnTo>
                      <a:pt x="21" y="7"/>
                    </a:lnTo>
                    <a:lnTo>
                      <a:pt x="28" y="3"/>
                    </a:lnTo>
                    <a:lnTo>
                      <a:pt x="32" y="3"/>
                    </a:lnTo>
                    <a:lnTo>
                      <a:pt x="36" y="3"/>
                    </a:lnTo>
                    <a:lnTo>
                      <a:pt x="39" y="3"/>
                    </a:lnTo>
                    <a:lnTo>
                      <a:pt x="46" y="3"/>
                    </a:lnTo>
                    <a:lnTo>
                      <a:pt x="57" y="0"/>
                    </a:lnTo>
                    <a:lnTo>
                      <a:pt x="57" y="3"/>
                    </a:lnTo>
                    <a:lnTo>
                      <a:pt x="64" y="3"/>
                    </a:lnTo>
                    <a:lnTo>
                      <a:pt x="71" y="3"/>
                    </a:lnTo>
                    <a:lnTo>
                      <a:pt x="75" y="3"/>
                    </a:lnTo>
                    <a:lnTo>
                      <a:pt x="89" y="0"/>
                    </a:lnTo>
                    <a:lnTo>
                      <a:pt x="93" y="0"/>
                    </a:lnTo>
                    <a:lnTo>
                      <a:pt x="93" y="3"/>
                    </a:lnTo>
                    <a:lnTo>
                      <a:pt x="97" y="3"/>
                    </a:lnTo>
                    <a:lnTo>
                      <a:pt x="97" y="3"/>
                    </a:lnTo>
                    <a:lnTo>
                      <a:pt x="100" y="3"/>
                    </a:lnTo>
                    <a:lnTo>
                      <a:pt x="100" y="7"/>
                    </a:lnTo>
                    <a:lnTo>
                      <a:pt x="104" y="14"/>
                    </a:lnTo>
                    <a:lnTo>
                      <a:pt x="104" y="18"/>
                    </a:lnTo>
                    <a:lnTo>
                      <a:pt x="104" y="21"/>
                    </a:lnTo>
                    <a:lnTo>
                      <a:pt x="107" y="25"/>
                    </a:lnTo>
                    <a:lnTo>
                      <a:pt x="107" y="32"/>
                    </a:lnTo>
                    <a:lnTo>
                      <a:pt x="111" y="36"/>
                    </a:lnTo>
                    <a:lnTo>
                      <a:pt x="122" y="46"/>
                    </a:lnTo>
                    <a:lnTo>
                      <a:pt x="125" y="50"/>
                    </a:lnTo>
                    <a:lnTo>
                      <a:pt x="129" y="50"/>
                    </a:lnTo>
                    <a:lnTo>
                      <a:pt x="140" y="46"/>
                    </a:lnTo>
                    <a:lnTo>
                      <a:pt x="143" y="46"/>
                    </a:lnTo>
                    <a:lnTo>
                      <a:pt x="150" y="46"/>
                    </a:lnTo>
                    <a:lnTo>
                      <a:pt x="157" y="46"/>
                    </a:lnTo>
                    <a:lnTo>
                      <a:pt x="157" y="39"/>
                    </a:lnTo>
                    <a:lnTo>
                      <a:pt x="157" y="39"/>
                    </a:lnTo>
                    <a:lnTo>
                      <a:pt x="157" y="36"/>
                    </a:lnTo>
                    <a:lnTo>
                      <a:pt x="157" y="36"/>
                    </a:lnTo>
                    <a:lnTo>
                      <a:pt x="161" y="32"/>
                    </a:lnTo>
                    <a:lnTo>
                      <a:pt x="161" y="29"/>
                    </a:lnTo>
                    <a:lnTo>
                      <a:pt x="161" y="25"/>
                    </a:lnTo>
                    <a:lnTo>
                      <a:pt x="175" y="25"/>
                    </a:lnTo>
                    <a:lnTo>
                      <a:pt x="179" y="25"/>
                    </a:lnTo>
                    <a:lnTo>
                      <a:pt x="186" y="25"/>
                    </a:lnTo>
                    <a:lnTo>
                      <a:pt x="186" y="32"/>
                    </a:lnTo>
                    <a:lnTo>
                      <a:pt x="204" y="32"/>
                    </a:lnTo>
                    <a:lnTo>
                      <a:pt x="204" y="32"/>
                    </a:lnTo>
                    <a:lnTo>
                      <a:pt x="208" y="36"/>
                    </a:lnTo>
                    <a:lnTo>
                      <a:pt x="208" y="50"/>
                    </a:lnTo>
                    <a:lnTo>
                      <a:pt x="208" y="54"/>
                    </a:lnTo>
                    <a:lnTo>
                      <a:pt x="208" y="57"/>
                    </a:lnTo>
                    <a:lnTo>
                      <a:pt x="208" y="64"/>
                    </a:lnTo>
                    <a:lnTo>
                      <a:pt x="208" y="68"/>
                    </a:lnTo>
                    <a:lnTo>
                      <a:pt x="208" y="72"/>
                    </a:lnTo>
                    <a:lnTo>
                      <a:pt x="208" y="75"/>
                    </a:lnTo>
                    <a:lnTo>
                      <a:pt x="208" y="79"/>
                    </a:lnTo>
                    <a:lnTo>
                      <a:pt x="211" y="86"/>
                    </a:lnTo>
                    <a:lnTo>
                      <a:pt x="215" y="93"/>
                    </a:lnTo>
                    <a:lnTo>
                      <a:pt x="215" y="100"/>
                    </a:lnTo>
                    <a:lnTo>
                      <a:pt x="215" y="100"/>
                    </a:lnTo>
                    <a:lnTo>
                      <a:pt x="215" y="104"/>
                    </a:lnTo>
                    <a:lnTo>
                      <a:pt x="211" y="107"/>
                    </a:lnTo>
                    <a:lnTo>
                      <a:pt x="211" y="111"/>
                    </a:lnTo>
                    <a:lnTo>
                      <a:pt x="211" y="111"/>
                    </a:lnTo>
                    <a:lnTo>
                      <a:pt x="211" y="111"/>
                    </a:lnTo>
                    <a:lnTo>
                      <a:pt x="211" y="111"/>
                    </a:lnTo>
                    <a:lnTo>
                      <a:pt x="215" y="115"/>
                    </a:lnTo>
                    <a:lnTo>
                      <a:pt x="218" y="115"/>
                    </a:lnTo>
                    <a:lnTo>
                      <a:pt x="218" y="115"/>
                    </a:lnTo>
                    <a:lnTo>
                      <a:pt x="218" y="111"/>
                    </a:lnTo>
                    <a:lnTo>
                      <a:pt x="218" y="107"/>
                    </a:lnTo>
                    <a:lnTo>
                      <a:pt x="222" y="107"/>
                    </a:lnTo>
                    <a:lnTo>
                      <a:pt x="240" y="107"/>
                    </a:lnTo>
                    <a:lnTo>
                      <a:pt x="243" y="107"/>
                    </a:lnTo>
                    <a:lnTo>
                      <a:pt x="247" y="107"/>
                    </a:lnTo>
                    <a:lnTo>
                      <a:pt x="247" y="107"/>
                    </a:lnTo>
                    <a:lnTo>
                      <a:pt x="251" y="104"/>
                    </a:lnTo>
                    <a:lnTo>
                      <a:pt x="254" y="104"/>
                    </a:lnTo>
                    <a:lnTo>
                      <a:pt x="254" y="107"/>
                    </a:lnTo>
                    <a:lnTo>
                      <a:pt x="254" y="107"/>
                    </a:lnTo>
                    <a:lnTo>
                      <a:pt x="254" y="107"/>
                    </a:lnTo>
                    <a:lnTo>
                      <a:pt x="254" y="107"/>
                    </a:lnTo>
                    <a:lnTo>
                      <a:pt x="254" y="111"/>
                    </a:lnTo>
                    <a:lnTo>
                      <a:pt x="254" y="115"/>
                    </a:lnTo>
                    <a:lnTo>
                      <a:pt x="254" y="118"/>
                    </a:lnTo>
                    <a:lnTo>
                      <a:pt x="254" y="122"/>
                    </a:lnTo>
                    <a:lnTo>
                      <a:pt x="251" y="125"/>
                    </a:lnTo>
                    <a:lnTo>
                      <a:pt x="251" y="133"/>
                    </a:lnTo>
                    <a:lnTo>
                      <a:pt x="251" y="136"/>
                    </a:lnTo>
                    <a:lnTo>
                      <a:pt x="251" y="140"/>
                    </a:lnTo>
                    <a:lnTo>
                      <a:pt x="251" y="147"/>
                    </a:lnTo>
                    <a:lnTo>
                      <a:pt x="251" y="147"/>
                    </a:lnTo>
                    <a:lnTo>
                      <a:pt x="254" y="147"/>
                    </a:lnTo>
                    <a:lnTo>
                      <a:pt x="258" y="151"/>
                    </a:lnTo>
                    <a:lnTo>
                      <a:pt x="233" y="151"/>
                    </a:lnTo>
                    <a:lnTo>
                      <a:pt x="211" y="151"/>
                    </a:lnTo>
                    <a:lnTo>
                      <a:pt x="211" y="168"/>
                    </a:lnTo>
                    <a:lnTo>
                      <a:pt x="211" y="190"/>
                    </a:lnTo>
                    <a:lnTo>
                      <a:pt x="211" y="211"/>
                    </a:lnTo>
                    <a:lnTo>
                      <a:pt x="211" y="222"/>
                    </a:lnTo>
                    <a:lnTo>
                      <a:pt x="211" y="226"/>
                    </a:lnTo>
                    <a:lnTo>
                      <a:pt x="215" y="226"/>
                    </a:lnTo>
                    <a:lnTo>
                      <a:pt x="215" y="229"/>
                    </a:lnTo>
                    <a:lnTo>
                      <a:pt x="222" y="233"/>
                    </a:lnTo>
                    <a:lnTo>
                      <a:pt x="222" y="237"/>
                    </a:lnTo>
                    <a:lnTo>
                      <a:pt x="225" y="237"/>
                    </a:lnTo>
                    <a:lnTo>
                      <a:pt x="229" y="240"/>
                    </a:lnTo>
                    <a:lnTo>
                      <a:pt x="233" y="240"/>
                    </a:lnTo>
                    <a:lnTo>
                      <a:pt x="233" y="244"/>
                    </a:lnTo>
                    <a:lnTo>
                      <a:pt x="236" y="247"/>
                    </a:lnTo>
                    <a:lnTo>
                      <a:pt x="236" y="247"/>
                    </a:lnTo>
                    <a:lnTo>
                      <a:pt x="233" y="247"/>
                    </a:lnTo>
                    <a:lnTo>
                      <a:pt x="204" y="255"/>
                    </a:lnTo>
                    <a:lnTo>
                      <a:pt x="200" y="255"/>
                    </a:lnTo>
                    <a:lnTo>
                      <a:pt x="197" y="255"/>
                    </a:lnTo>
                    <a:lnTo>
                      <a:pt x="193" y="255"/>
                    </a:lnTo>
                    <a:lnTo>
                      <a:pt x="190" y="251"/>
                    </a:lnTo>
                    <a:lnTo>
                      <a:pt x="183" y="251"/>
                    </a:lnTo>
                    <a:lnTo>
                      <a:pt x="172" y="251"/>
                    </a:lnTo>
                    <a:lnTo>
                      <a:pt x="161" y="247"/>
                    </a:lnTo>
                    <a:lnTo>
                      <a:pt x="154" y="251"/>
                    </a:lnTo>
                    <a:lnTo>
                      <a:pt x="150" y="251"/>
                    </a:lnTo>
                    <a:lnTo>
                      <a:pt x="143" y="247"/>
                    </a:lnTo>
                    <a:lnTo>
                      <a:pt x="143" y="244"/>
                    </a:lnTo>
                    <a:lnTo>
                      <a:pt x="136" y="240"/>
                    </a:lnTo>
                    <a:lnTo>
                      <a:pt x="129" y="240"/>
                    </a:lnTo>
                    <a:lnTo>
                      <a:pt x="111" y="240"/>
                    </a:lnTo>
                    <a:lnTo>
                      <a:pt x="93" y="240"/>
                    </a:lnTo>
                    <a:lnTo>
                      <a:pt x="75" y="240"/>
                    </a:lnTo>
                    <a:lnTo>
                      <a:pt x="54" y="240"/>
                    </a:lnTo>
                    <a:lnTo>
                      <a:pt x="50" y="240"/>
                    </a:lnTo>
                    <a:lnTo>
                      <a:pt x="46" y="240"/>
                    </a:lnTo>
                    <a:lnTo>
                      <a:pt x="39" y="237"/>
                    </a:lnTo>
                    <a:lnTo>
                      <a:pt x="36" y="233"/>
                    </a:lnTo>
                    <a:lnTo>
                      <a:pt x="32" y="229"/>
                    </a:lnTo>
                    <a:lnTo>
                      <a:pt x="28" y="229"/>
                    </a:lnTo>
                    <a:lnTo>
                      <a:pt x="21" y="229"/>
                    </a:lnTo>
                    <a:lnTo>
                      <a:pt x="18" y="233"/>
                    </a:lnTo>
                    <a:lnTo>
                      <a:pt x="14" y="237"/>
                    </a:lnTo>
                    <a:lnTo>
                      <a:pt x="11" y="237"/>
                    </a:lnTo>
                    <a:lnTo>
                      <a:pt x="7" y="233"/>
                    </a:lnTo>
                    <a:lnTo>
                      <a:pt x="3" y="237"/>
                    </a:lnTo>
                    <a:lnTo>
                      <a:pt x="0" y="240"/>
                    </a:lnTo>
                    <a:lnTo>
                      <a:pt x="0" y="237"/>
                    </a:lnTo>
                    <a:lnTo>
                      <a:pt x="0" y="229"/>
                    </a:lnTo>
                    <a:lnTo>
                      <a:pt x="0" y="226"/>
                    </a:lnTo>
                    <a:lnTo>
                      <a:pt x="0" y="226"/>
                    </a:lnTo>
                    <a:lnTo>
                      <a:pt x="0" y="22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78" name="Freeform 1204">
                <a:extLst>
                  <a:ext uri="{FF2B5EF4-FFF2-40B4-BE49-F238E27FC236}">
                    <a16:creationId xmlns:a16="http://schemas.microsoft.com/office/drawing/2014/main" id="{C0849BAD-BE31-452E-AA45-530485A4AB54}"/>
                  </a:ext>
                </a:extLst>
              </p:cNvPr>
              <p:cNvSpPr>
                <a:spLocks/>
              </p:cNvSpPr>
              <p:nvPr/>
            </p:nvSpPr>
            <p:spPr bwMode="auto">
              <a:xfrm>
                <a:off x="3962" y="2840"/>
                <a:ext cx="258" cy="255"/>
              </a:xfrm>
              <a:custGeom>
                <a:avLst/>
                <a:gdLst>
                  <a:gd name="T0" fmla="*/ 3 w 258"/>
                  <a:gd name="T1" fmla="*/ 208 h 255"/>
                  <a:gd name="T2" fmla="*/ 11 w 258"/>
                  <a:gd name="T3" fmla="*/ 186 h 255"/>
                  <a:gd name="T4" fmla="*/ 14 w 258"/>
                  <a:gd name="T5" fmla="*/ 168 h 255"/>
                  <a:gd name="T6" fmla="*/ 18 w 258"/>
                  <a:gd name="T7" fmla="*/ 158 h 255"/>
                  <a:gd name="T8" fmla="*/ 32 w 258"/>
                  <a:gd name="T9" fmla="*/ 143 h 255"/>
                  <a:gd name="T10" fmla="*/ 43 w 258"/>
                  <a:gd name="T11" fmla="*/ 125 h 255"/>
                  <a:gd name="T12" fmla="*/ 43 w 258"/>
                  <a:gd name="T13" fmla="*/ 107 h 255"/>
                  <a:gd name="T14" fmla="*/ 32 w 258"/>
                  <a:gd name="T15" fmla="*/ 90 h 255"/>
                  <a:gd name="T16" fmla="*/ 32 w 258"/>
                  <a:gd name="T17" fmla="*/ 64 h 255"/>
                  <a:gd name="T18" fmla="*/ 28 w 258"/>
                  <a:gd name="T19" fmla="*/ 50 h 255"/>
                  <a:gd name="T20" fmla="*/ 18 w 258"/>
                  <a:gd name="T21" fmla="*/ 21 h 255"/>
                  <a:gd name="T22" fmla="*/ 14 w 258"/>
                  <a:gd name="T23" fmla="*/ 11 h 255"/>
                  <a:gd name="T24" fmla="*/ 28 w 258"/>
                  <a:gd name="T25" fmla="*/ 3 h 255"/>
                  <a:gd name="T26" fmla="*/ 46 w 258"/>
                  <a:gd name="T27" fmla="*/ 3 h 255"/>
                  <a:gd name="T28" fmla="*/ 71 w 258"/>
                  <a:gd name="T29" fmla="*/ 3 h 255"/>
                  <a:gd name="T30" fmla="*/ 93 w 258"/>
                  <a:gd name="T31" fmla="*/ 3 h 255"/>
                  <a:gd name="T32" fmla="*/ 100 w 258"/>
                  <a:gd name="T33" fmla="*/ 7 h 255"/>
                  <a:gd name="T34" fmla="*/ 107 w 258"/>
                  <a:gd name="T35" fmla="*/ 25 h 255"/>
                  <a:gd name="T36" fmla="*/ 125 w 258"/>
                  <a:gd name="T37" fmla="*/ 50 h 255"/>
                  <a:gd name="T38" fmla="*/ 150 w 258"/>
                  <a:gd name="T39" fmla="*/ 46 h 255"/>
                  <a:gd name="T40" fmla="*/ 157 w 258"/>
                  <a:gd name="T41" fmla="*/ 36 h 255"/>
                  <a:gd name="T42" fmla="*/ 161 w 258"/>
                  <a:gd name="T43" fmla="*/ 25 h 255"/>
                  <a:gd name="T44" fmla="*/ 186 w 258"/>
                  <a:gd name="T45" fmla="*/ 32 h 255"/>
                  <a:gd name="T46" fmla="*/ 208 w 258"/>
                  <a:gd name="T47" fmla="*/ 50 h 255"/>
                  <a:gd name="T48" fmla="*/ 208 w 258"/>
                  <a:gd name="T49" fmla="*/ 68 h 255"/>
                  <a:gd name="T50" fmla="*/ 211 w 258"/>
                  <a:gd name="T51" fmla="*/ 86 h 255"/>
                  <a:gd name="T52" fmla="*/ 215 w 258"/>
                  <a:gd name="T53" fmla="*/ 104 h 255"/>
                  <a:gd name="T54" fmla="*/ 211 w 258"/>
                  <a:gd name="T55" fmla="*/ 111 h 255"/>
                  <a:gd name="T56" fmla="*/ 218 w 258"/>
                  <a:gd name="T57" fmla="*/ 115 h 255"/>
                  <a:gd name="T58" fmla="*/ 240 w 258"/>
                  <a:gd name="T59" fmla="*/ 107 h 255"/>
                  <a:gd name="T60" fmla="*/ 251 w 258"/>
                  <a:gd name="T61" fmla="*/ 104 h 255"/>
                  <a:gd name="T62" fmla="*/ 254 w 258"/>
                  <a:gd name="T63" fmla="*/ 107 h 255"/>
                  <a:gd name="T64" fmla="*/ 254 w 258"/>
                  <a:gd name="T65" fmla="*/ 118 h 255"/>
                  <a:gd name="T66" fmla="*/ 251 w 258"/>
                  <a:gd name="T67" fmla="*/ 136 h 255"/>
                  <a:gd name="T68" fmla="*/ 254 w 258"/>
                  <a:gd name="T69" fmla="*/ 147 h 255"/>
                  <a:gd name="T70" fmla="*/ 211 w 258"/>
                  <a:gd name="T71" fmla="*/ 168 h 255"/>
                  <a:gd name="T72" fmla="*/ 211 w 258"/>
                  <a:gd name="T73" fmla="*/ 226 h 255"/>
                  <a:gd name="T74" fmla="*/ 222 w 258"/>
                  <a:gd name="T75" fmla="*/ 237 h 255"/>
                  <a:gd name="T76" fmla="*/ 233 w 258"/>
                  <a:gd name="T77" fmla="*/ 244 h 255"/>
                  <a:gd name="T78" fmla="*/ 204 w 258"/>
                  <a:gd name="T79" fmla="*/ 255 h 255"/>
                  <a:gd name="T80" fmla="*/ 190 w 258"/>
                  <a:gd name="T81" fmla="*/ 251 h 255"/>
                  <a:gd name="T82" fmla="*/ 154 w 258"/>
                  <a:gd name="T83" fmla="*/ 251 h 255"/>
                  <a:gd name="T84" fmla="*/ 136 w 258"/>
                  <a:gd name="T85" fmla="*/ 240 h 255"/>
                  <a:gd name="T86" fmla="*/ 75 w 258"/>
                  <a:gd name="T87" fmla="*/ 240 h 255"/>
                  <a:gd name="T88" fmla="*/ 39 w 258"/>
                  <a:gd name="T89" fmla="*/ 237 h 255"/>
                  <a:gd name="T90" fmla="*/ 21 w 258"/>
                  <a:gd name="T91" fmla="*/ 229 h 255"/>
                  <a:gd name="T92" fmla="*/ 7 w 258"/>
                  <a:gd name="T93" fmla="*/ 233 h 255"/>
                  <a:gd name="T94" fmla="*/ 0 w 258"/>
                  <a:gd name="T95" fmla="*/ 229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8" h="255">
                    <a:moveTo>
                      <a:pt x="0" y="222"/>
                    </a:moveTo>
                    <a:lnTo>
                      <a:pt x="0" y="215"/>
                    </a:lnTo>
                    <a:lnTo>
                      <a:pt x="0" y="211"/>
                    </a:lnTo>
                    <a:lnTo>
                      <a:pt x="3" y="208"/>
                    </a:lnTo>
                    <a:lnTo>
                      <a:pt x="7" y="197"/>
                    </a:lnTo>
                    <a:lnTo>
                      <a:pt x="7" y="194"/>
                    </a:lnTo>
                    <a:lnTo>
                      <a:pt x="7" y="190"/>
                    </a:lnTo>
                    <a:lnTo>
                      <a:pt x="11" y="186"/>
                    </a:lnTo>
                    <a:lnTo>
                      <a:pt x="11" y="183"/>
                    </a:lnTo>
                    <a:lnTo>
                      <a:pt x="11" y="179"/>
                    </a:lnTo>
                    <a:lnTo>
                      <a:pt x="11" y="176"/>
                    </a:lnTo>
                    <a:lnTo>
                      <a:pt x="14" y="168"/>
                    </a:lnTo>
                    <a:lnTo>
                      <a:pt x="14" y="165"/>
                    </a:lnTo>
                    <a:lnTo>
                      <a:pt x="18" y="165"/>
                    </a:lnTo>
                    <a:lnTo>
                      <a:pt x="18" y="161"/>
                    </a:lnTo>
                    <a:lnTo>
                      <a:pt x="18" y="158"/>
                    </a:lnTo>
                    <a:lnTo>
                      <a:pt x="21" y="154"/>
                    </a:lnTo>
                    <a:lnTo>
                      <a:pt x="25" y="151"/>
                    </a:lnTo>
                    <a:lnTo>
                      <a:pt x="25" y="147"/>
                    </a:lnTo>
                    <a:lnTo>
                      <a:pt x="32" y="143"/>
                    </a:lnTo>
                    <a:lnTo>
                      <a:pt x="36" y="136"/>
                    </a:lnTo>
                    <a:lnTo>
                      <a:pt x="39" y="133"/>
                    </a:lnTo>
                    <a:lnTo>
                      <a:pt x="39" y="129"/>
                    </a:lnTo>
                    <a:lnTo>
                      <a:pt x="43" y="125"/>
                    </a:lnTo>
                    <a:lnTo>
                      <a:pt x="43" y="118"/>
                    </a:lnTo>
                    <a:lnTo>
                      <a:pt x="43" y="115"/>
                    </a:lnTo>
                    <a:lnTo>
                      <a:pt x="43" y="107"/>
                    </a:lnTo>
                    <a:lnTo>
                      <a:pt x="43" y="107"/>
                    </a:lnTo>
                    <a:lnTo>
                      <a:pt x="43" y="100"/>
                    </a:lnTo>
                    <a:lnTo>
                      <a:pt x="39" y="97"/>
                    </a:lnTo>
                    <a:lnTo>
                      <a:pt x="36" y="90"/>
                    </a:lnTo>
                    <a:lnTo>
                      <a:pt x="32" y="90"/>
                    </a:lnTo>
                    <a:lnTo>
                      <a:pt x="32" y="82"/>
                    </a:lnTo>
                    <a:lnTo>
                      <a:pt x="28" y="72"/>
                    </a:lnTo>
                    <a:lnTo>
                      <a:pt x="28" y="68"/>
                    </a:lnTo>
                    <a:lnTo>
                      <a:pt x="32" y="64"/>
                    </a:lnTo>
                    <a:lnTo>
                      <a:pt x="32" y="64"/>
                    </a:lnTo>
                    <a:lnTo>
                      <a:pt x="32" y="57"/>
                    </a:lnTo>
                    <a:lnTo>
                      <a:pt x="32" y="54"/>
                    </a:lnTo>
                    <a:lnTo>
                      <a:pt x="28" y="50"/>
                    </a:lnTo>
                    <a:lnTo>
                      <a:pt x="25" y="36"/>
                    </a:lnTo>
                    <a:lnTo>
                      <a:pt x="25" y="29"/>
                    </a:lnTo>
                    <a:lnTo>
                      <a:pt x="25" y="29"/>
                    </a:lnTo>
                    <a:lnTo>
                      <a:pt x="18" y="21"/>
                    </a:lnTo>
                    <a:lnTo>
                      <a:pt x="18" y="18"/>
                    </a:lnTo>
                    <a:lnTo>
                      <a:pt x="14" y="14"/>
                    </a:lnTo>
                    <a:lnTo>
                      <a:pt x="14" y="11"/>
                    </a:lnTo>
                    <a:lnTo>
                      <a:pt x="14" y="11"/>
                    </a:lnTo>
                    <a:lnTo>
                      <a:pt x="14" y="11"/>
                    </a:lnTo>
                    <a:lnTo>
                      <a:pt x="18" y="7"/>
                    </a:lnTo>
                    <a:lnTo>
                      <a:pt x="21" y="7"/>
                    </a:lnTo>
                    <a:lnTo>
                      <a:pt x="28" y="3"/>
                    </a:lnTo>
                    <a:lnTo>
                      <a:pt x="32" y="3"/>
                    </a:lnTo>
                    <a:lnTo>
                      <a:pt x="36" y="3"/>
                    </a:lnTo>
                    <a:lnTo>
                      <a:pt x="39" y="3"/>
                    </a:lnTo>
                    <a:lnTo>
                      <a:pt x="46" y="3"/>
                    </a:lnTo>
                    <a:lnTo>
                      <a:pt x="57" y="0"/>
                    </a:lnTo>
                    <a:lnTo>
                      <a:pt x="57" y="3"/>
                    </a:lnTo>
                    <a:lnTo>
                      <a:pt x="64" y="3"/>
                    </a:lnTo>
                    <a:lnTo>
                      <a:pt x="71" y="3"/>
                    </a:lnTo>
                    <a:lnTo>
                      <a:pt x="75" y="3"/>
                    </a:lnTo>
                    <a:lnTo>
                      <a:pt x="89" y="0"/>
                    </a:lnTo>
                    <a:lnTo>
                      <a:pt x="93" y="0"/>
                    </a:lnTo>
                    <a:lnTo>
                      <a:pt x="93" y="3"/>
                    </a:lnTo>
                    <a:lnTo>
                      <a:pt x="97" y="3"/>
                    </a:lnTo>
                    <a:lnTo>
                      <a:pt x="97" y="3"/>
                    </a:lnTo>
                    <a:lnTo>
                      <a:pt x="100" y="3"/>
                    </a:lnTo>
                    <a:lnTo>
                      <a:pt x="100" y="7"/>
                    </a:lnTo>
                    <a:lnTo>
                      <a:pt x="104" y="14"/>
                    </a:lnTo>
                    <a:lnTo>
                      <a:pt x="104" y="18"/>
                    </a:lnTo>
                    <a:lnTo>
                      <a:pt x="104" y="21"/>
                    </a:lnTo>
                    <a:lnTo>
                      <a:pt x="107" y="25"/>
                    </a:lnTo>
                    <a:lnTo>
                      <a:pt x="107" y="32"/>
                    </a:lnTo>
                    <a:lnTo>
                      <a:pt x="111" y="36"/>
                    </a:lnTo>
                    <a:lnTo>
                      <a:pt x="122" y="46"/>
                    </a:lnTo>
                    <a:lnTo>
                      <a:pt x="125" y="50"/>
                    </a:lnTo>
                    <a:lnTo>
                      <a:pt x="129" y="50"/>
                    </a:lnTo>
                    <a:lnTo>
                      <a:pt x="140" y="46"/>
                    </a:lnTo>
                    <a:lnTo>
                      <a:pt x="143" y="46"/>
                    </a:lnTo>
                    <a:lnTo>
                      <a:pt x="150" y="46"/>
                    </a:lnTo>
                    <a:lnTo>
                      <a:pt x="157" y="46"/>
                    </a:lnTo>
                    <a:lnTo>
                      <a:pt x="157" y="39"/>
                    </a:lnTo>
                    <a:lnTo>
                      <a:pt x="157" y="39"/>
                    </a:lnTo>
                    <a:lnTo>
                      <a:pt x="157" y="36"/>
                    </a:lnTo>
                    <a:lnTo>
                      <a:pt x="157" y="36"/>
                    </a:lnTo>
                    <a:lnTo>
                      <a:pt x="161" y="32"/>
                    </a:lnTo>
                    <a:lnTo>
                      <a:pt x="161" y="29"/>
                    </a:lnTo>
                    <a:lnTo>
                      <a:pt x="161" y="25"/>
                    </a:lnTo>
                    <a:lnTo>
                      <a:pt x="175" y="25"/>
                    </a:lnTo>
                    <a:lnTo>
                      <a:pt x="179" y="25"/>
                    </a:lnTo>
                    <a:lnTo>
                      <a:pt x="186" y="25"/>
                    </a:lnTo>
                    <a:lnTo>
                      <a:pt x="186" y="32"/>
                    </a:lnTo>
                    <a:lnTo>
                      <a:pt x="204" y="32"/>
                    </a:lnTo>
                    <a:lnTo>
                      <a:pt x="204" y="32"/>
                    </a:lnTo>
                    <a:lnTo>
                      <a:pt x="208" y="36"/>
                    </a:lnTo>
                    <a:lnTo>
                      <a:pt x="208" y="50"/>
                    </a:lnTo>
                    <a:lnTo>
                      <a:pt x="208" y="54"/>
                    </a:lnTo>
                    <a:lnTo>
                      <a:pt x="208" y="57"/>
                    </a:lnTo>
                    <a:lnTo>
                      <a:pt x="208" y="64"/>
                    </a:lnTo>
                    <a:lnTo>
                      <a:pt x="208" y="68"/>
                    </a:lnTo>
                    <a:lnTo>
                      <a:pt x="208" y="72"/>
                    </a:lnTo>
                    <a:lnTo>
                      <a:pt x="208" y="75"/>
                    </a:lnTo>
                    <a:lnTo>
                      <a:pt x="208" y="79"/>
                    </a:lnTo>
                    <a:lnTo>
                      <a:pt x="211" y="86"/>
                    </a:lnTo>
                    <a:lnTo>
                      <a:pt x="215" y="93"/>
                    </a:lnTo>
                    <a:lnTo>
                      <a:pt x="215" y="100"/>
                    </a:lnTo>
                    <a:lnTo>
                      <a:pt x="215" y="100"/>
                    </a:lnTo>
                    <a:lnTo>
                      <a:pt x="215" y="104"/>
                    </a:lnTo>
                    <a:lnTo>
                      <a:pt x="211" y="107"/>
                    </a:lnTo>
                    <a:lnTo>
                      <a:pt x="211" y="111"/>
                    </a:lnTo>
                    <a:lnTo>
                      <a:pt x="211" y="111"/>
                    </a:lnTo>
                    <a:lnTo>
                      <a:pt x="211" y="111"/>
                    </a:lnTo>
                    <a:lnTo>
                      <a:pt x="211" y="111"/>
                    </a:lnTo>
                    <a:lnTo>
                      <a:pt x="215" y="115"/>
                    </a:lnTo>
                    <a:lnTo>
                      <a:pt x="218" y="115"/>
                    </a:lnTo>
                    <a:lnTo>
                      <a:pt x="218" y="115"/>
                    </a:lnTo>
                    <a:lnTo>
                      <a:pt x="218" y="111"/>
                    </a:lnTo>
                    <a:lnTo>
                      <a:pt x="218" y="107"/>
                    </a:lnTo>
                    <a:lnTo>
                      <a:pt x="222" y="107"/>
                    </a:lnTo>
                    <a:lnTo>
                      <a:pt x="240" y="107"/>
                    </a:lnTo>
                    <a:lnTo>
                      <a:pt x="243" y="107"/>
                    </a:lnTo>
                    <a:lnTo>
                      <a:pt x="247" y="107"/>
                    </a:lnTo>
                    <a:lnTo>
                      <a:pt x="247" y="107"/>
                    </a:lnTo>
                    <a:lnTo>
                      <a:pt x="251" y="104"/>
                    </a:lnTo>
                    <a:lnTo>
                      <a:pt x="254" y="104"/>
                    </a:lnTo>
                    <a:lnTo>
                      <a:pt x="254" y="107"/>
                    </a:lnTo>
                    <a:lnTo>
                      <a:pt x="254" y="107"/>
                    </a:lnTo>
                    <a:lnTo>
                      <a:pt x="254" y="107"/>
                    </a:lnTo>
                    <a:lnTo>
                      <a:pt x="254" y="107"/>
                    </a:lnTo>
                    <a:lnTo>
                      <a:pt x="254" y="111"/>
                    </a:lnTo>
                    <a:lnTo>
                      <a:pt x="254" y="115"/>
                    </a:lnTo>
                    <a:lnTo>
                      <a:pt x="254" y="118"/>
                    </a:lnTo>
                    <a:lnTo>
                      <a:pt x="254" y="122"/>
                    </a:lnTo>
                    <a:lnTo>
                      <a:pt x="251" y="125"/>
                    </a:lnTo>
                    <a:lnTo>
                      <a:pt x="251" y="133"/>
                    </a:lnTo>
                    <a:lnTo>
                      <a:pt x="251" y="136"/>
                    </a:lnTo>
                    <a:lnTo>
                      <a:pt x="251" y="140"/>
                    </a:lnTo>
                    <a:lnTo>
                      <a:pt x="251" y="147"/>
                    </a:lnTo>
                    <a:lnTo>
                      <a:pt x="251" y="147"/>
                    </a:lnTo>
                    <a:lnTo>
                      <a:pt x="254" y="147"/>
                    </a:lnTo>
                    <a:lnTo>
                      <a:pt x="258" y="151"/>
                    </a:lnTo>
                    <a:lnTo>
                      <a:pt x="233" y="151"/>
                    </a:lnTo>
                    <a:lnTo>
                      <a:pt x="211" y="151"/>
                    </a:lnTo>
                    <a:lnTo>
                      <a:pt x="211" y="168"/>
                    </a:lnTo>
                    <a:lnTo>
                      <a:pt x="211" y="190"/>
                    </a:lnTo>
                    <a:lnTo>
                      <a:pt x="211" y="211"/>
                    </a:lnTo>
                    <a:lnTo>
                      <a:pt x="211" y="222"/>
                    </a:lnTo>
                    <a:lnTo>
                      <a:pt x="211" y="226"/>
                    </a:lnTo>
                    <a:lnTo>
                      <a:pt x="215" y="226"/>
                    </a:lnTo>
                    <a:lnTo>
                      <a:pt x="215" y="229"/>
                    </a:lnTo>
                    <a:lnTo>
                      <a:pt x="222" y="233"/>
                    </a:lnTo>
                    <a:lnTo>
                      <a:pt x="222" y="237"/>
                    </a:lnTo>
                    <a:lnTo>
                      <a:pt x="225" y="237"/>
                    </a:lnTo>
                    <a:lnTo>
                      <a:pt x="229" y="240"/>
                    </a:lnTo>
                    <a:lnTo>
                      <a:pt x="233" y="240"/>
                    </a:lnTo>
                    <a:lnTo>
                      <a:pt x="233" y="244"/>
                    </a:lnTo>
                    <a:lnTo>
                      <a:pt x="236" y="247"/>
                    </a:lnTo>
                    <a:lnTo>
                      <a:pt x="236" y="247"/>
                    </a:lnTo>
                    <a:lnTo>
                      <a:pt x="233" y="247"/>
                    </a:lnTo>
                    <a:lnTo>
                      <a:pt x="204" y="255"/>
                    </a:lnTo>
                    <a:lnTo>
                      <a:pt x="200" y="255"/>
                    </a:lnTo>
                    <a:lnTo>
                      <a:pt x="197" y="255"/>
                    </a:lnTo>
                    <a:lnTo>
                      <a:pt x="193" y="255"/>
                    </a:lnTo>
                    <a:lnTo>
                      <a:pt x="190" y="251"/>
                    </a:lnTo>
                    <a:lnTo>
                      <a:pt x="183" y="251"/>
                    </a:lnTo>
                    <a:lnTo>
                      <a:pt x="172" y="251"/>
                    </a:lnTo>
                    <a:lnTo>
                      <a:pt x="161" y="247"/>
                    </a:lnTo>
                    <a:lnTo>
                      <a:pt x="154" y="251"/>
                    </a:lnTo>
                    <a:lnTo>
                      <a:pt x="150" y="251"/>
                    </a:lnTo>
                    <a:lnTo>
                      <a:pt x="143" y="247"/>
                    </a:lnTo>
                    <a:lnTo>
                      <a:pt x="143" y="244"/>
                    </a:lnTo>
                    <a:lnTo>
                      <a:pt x="136" y="240"/>
                    </a:lnTo>
                    <a:lnTo>
                      <a:pt x="129" y="240"/>
                    </a:lnTo>
                    <a:lnTo>
                      <a:pt x="111" y="240"/>
                    </a:lnTo>
                    <a:lnTo>
                      <a:pt x="93" y="240"/>
                    </a:lnTo>
                    <a:lnTo>
                      <a:pt x="75" y="240"/>
                    </a:lnTo>
                    <a:lnTo>
                      <a:pt x="54" y="240"/>
                    </a:lnTo>
                    <a:lnTo>
                      <a:pt x="50" y="240"/>
                    </a:lnTo>
                    <a:lnTo>
                      <a:pt x="46" y="240"/>
                    </a:lnTo>
                    <a:lnTo>
                      <a:pt x="39" y="237"/>
                    </a:lnTo>
                    <a:lnTo>
                      <a:pt x="36" y="233"/>
                    </a:lnTo>
                    <a:lnTo>
                      <a:pt x="32" y="229"/>
                    </a:lnTo>
                    <a:lnTo>
                      <a:pt x="28" y="229"/>
                    </a:lnTo>
                    <a:lnTo>
                      <a:pt x="21" y="229"/>
                    </a:lnTo>
                    <a:lnTo>
                      <a:pt x="18" y="233"/>
                    </a:lnTo>
                    <a:lnTo>
                      <a:pt x="14" y="237"/>
                    </a:lnTo>
                    <a:lnTo>
                      <a:pt x="11" y="237"/>
                    </a:lnTo>
                    <a:lnTo>
                      <a:pt x="7" y="233"/>
                    </a:lnTo>
                    <a:lnTo>
                      <a:pt x="3" y="237"/>
                    </a:lnTo>
                    <a:lnTo>
                      <a:pt x="0" y="240"/>
                    </a:lnTo>
                    <a:lnTo>
                      <a:pt x="0" y="237"/>
                    </a:lnTo>
                    <a:lnTo>
                      <a:pt x="0" y="229"/>
                    </a:lnTo>
                    <a:lnTo>
                      <a:pt x="0" y="226"/>
                    </a:lnTo>
                    <a:lnTo>
                      <a:pt x="0" y="226"/>
                    </a:lnTo>
                    <a:lnTo>
                      <a:pt x="0" y="222"/>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79" name="Freeform 1205">
                <a:extLst>
                  <a:ext uri="{FF2B5EF4-FFF2-40B4-BE49-F238E27FC236}">
                    <a16:creationId xmlns:a16="http://schemas.microsoft.com/office/drawing/2014/main" id="{52BC1443-CEED-49C0-8E46-E7EDCBF07606}"/>
                  </a:ext>
                </a:extLst>
              </p:cNvPr>
              <p:cNvSpPr>
                <a:spLocks/>
              </p:cNvSpPr>
              <p:nvPr/>
            </p:nvSpPr>
            <p:spPr bwMode="auto">
              <a:xfrm>
                <a:off x="2361" y="1742"/>
                <a:ext cx="3" cy="4"/>
              </a:xfrm>
              <a:custGeom>
                <a:avLst/>
                <a:gdLst>
                  <a:gd name="T0" fmla="*/ 3 w 3"/>
                  <a:gd name="T1" fmla="*/ 0 h 4"/>
                  <a:gd name="T2" fmla="*/ 0 w 3"/>
                  <a:gd name="T3" fmla="*/ 0 h 4"/>
                  <a:gd name="T4" fmla="*/ 0 w 3"/>
                  <a:gd name="T5" fmla="*/ 4 h 4"/>
                  <a:gd name="T6" fmla="*/ 0 w 3"/>
                  <a:gd name="T7" fmla="*/ 4 h 4"/>
                  <a:gd name="T8" fmla="*/ 0 w 3"/>
                  <a:gd name="T9" fmla="*/ 4 h 4"/>
                  <a:gd name="T10" fmla="*/ 3 w 3"/>
                  <a:gd name="T11" fmla="*/ 4 h 4"/>
                  <a:gd name="T12" fmla="*/ 3 w 3"/>
                  <a:gd name="T13" fmla="*/ 0 h 4"/>
                  <a:gd name="T14" fmla="*/ 3 w 3"/>
                  <a:gd name="T15" fmla="*/ 0 h 4"/>
                  <a:gd name="T16" fmla="*/ 3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3" y="0"/>
                    </a:moveTo>
                    <a:lnTo>
                      <a:pt x="0" y="0"/>
                    </a:lnTo>
                    <a:lnTo>
                      <a:pt x="0" y="4"/>
                    </a:lnTo>
                    <a:lnTo>
                      <a:pt x="0" y="4"/>
                    </a:lnTo>
                    <a:lnTo>
                      <a:pt x="0" y="4"/>
                    </a:lnTo>
                    <a:lnTo>
                      <a:pt x="3" y="4"/>
                    </a:lnTo>
                    <a:lnTo>
                      <a:pt x="3" y="0"/>
                    </a:lnTo>
                    <a:lnTo>
                      <a:pt x="3" y="0"/>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80" name="Freeform 1206">
                <a:extLst>
                  <a:ext uri="{FF2B5EF4-FFF2-40B4-BE49-F238E27FC236}">
                    <a16:creationId xmlns:a16="http://schemas.microsoft.com/office/drawing/2014/main" id="{E59EAC4B-CA02-4919-AEDE-9663371F29FC}"/>
                  </a:ext>
                </a:extLst>
              </p:cNvPr>
              <p:cNvSpPr>
                <a:spLocks/>
              </p:cNvSpPr>
              <p:nvPr/>
            </p:nvSpPr>
            <p:spPr bwMode="auto">
              <a:xfrm>
                <a:off x="2361" y="1742"/>
                <a:ext cx="3" cy="4"/>
              </a:xfrm>
              <a:custGeom>
                <a:avLst/>
                <a:gdLst>
                  <a:gd name="T0" fmla="*/ 3 w 3"/>
                  <a:gd name="T1" fmla="*/ 0 h 4"/>
                  <a:gd name="T2" fmla="*/ 0 w 3"/>
                  <a:gd name="T3" fmla="*/ 0 h 4"/>
                  <a:gd name="T4" fmla="*/ 0 w 3"/>
                  <a:gd name="T5" fmla="*/ 4 h 4"/>
                  <a:gd name="T6" fmla="*/ 0 w 3"/>
                  <a:gd name="T7" fmla="*/ 4 h 4"/>
                  <a:gd name="T8" fmla="*/ 0 w 3"/>
                  <a:gd name="T9" fmla="*/ 4 h 4"/>
                  <a:gd name="T10" fmla="*/ 3 w 3"/>
                  <a:gd name="T11" fmla="*/ 4 h 4"/>
                  <a:gd name="T12" fmla="*/ 3 w 3"/>
                  <a:gd name="T13" fmla="*/ 0 h 4"/>
                  <a:gd name="T14" fmla="*/ 3 w 3"/>
                  <a:gd name="T15" fmla="*/ 0 h 4"/>
                  <a:gd name="T16" fmla="*/ 3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3" y="0"/>
                    </a:moveTo>
                    <a:lnTo>
                      <a:pt x="0" y="0"/>
                    </a:lnTo>
                    <a:lnTo>
                      <a:pt x="0" y="4"/>
                    </a:lnTo>
                    <a:lnTo>
                      <a:pt x="0" y="4"/>
                    </a:lnTo>
                    <a:lnTo>
                      <a:pt x="0" y="4"/>
                    </a:lnTo>
                    <a:lnTo>
                      <a:pt x="3" y="4"/>
                    </a:lnTo>
                    <a:lnTo>
                      <a:pt x="3" y="0"/>
                    </a:lnTo>
                    <a:lnTo>
                      <a:pt x="3" y="0"/>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81" name="Freeform 1207">
                <a:extLst>
                  <a:ext uri="{FF2B5EF4-FFF2-40B4-BE49-F238E27FC236}">
                    <a16:creationId xmlns:a16="http://schemas.microsoft.com/office/drawing/2014/main" id="{403BEA54-5E6E-411B-947D-B017546D5887}"/>
                  </a:ext>
                </a:extLst>
              </p:cNvPr>
              <p:cNvSpPr>
                <a:spLocks/>
              </p:cNvSpPr>
              <p:nvPr/>
            </p:nvSpPr>
            <p:spPr bwMode="auto">
              <a:xfrm>
                <a:off x="2282" y="1825"/>
                <a:ext cx="7" cy="3"/>
              </a:xfrm>
              <a:custGeom>
                <a:avLst/>
                <a:gdLst>
                  <a:gd name="T0" fmla="*/ 3 w 7"/>
                  <a:gd name="T1" fmla="*/ 0 h 3"/>
                  <a:gd name="T2" fmla="*/ 0 w 7"/>
                  <a:gd name="T3" fmla="*/ 0 h 3"/>
                  <a:gd name="T4" fmla="*/ 0 w 7"/>
                  <a:gd name="T5" fmla="*/ 3 h 3"/>
                  <a:gd name="T6" fmla="*/ 0 w 7"/>
                  <a:gd name="T7" fmla="*/ 3 h 3"/>
                  <a:gd name="T8" fmla="*/ 0 w 7"/>
                  <a:gd name="T9" fmla="*/ 3 h 3"/>
                  <a:gd name="T10" fmla="*/ 3 w 7"/>
                  <a:gd name="T11" fmla="*/ 3 h 3"/>
                  <a:gd name="T12" fmla="*/ 7 w 7"/>
                  <a:gd name="T13" fmla="*/ 3 h 3"/>
                  <a:gd name="T14" fmla="*/ 7 w 7"/>
                  <a:gd name="T15" fmla="*/ 3 h 3"/>
                  <a:gd name="T16" fmla="*/ 7 w 7"/>
                  <a:gd name="T17" fmla="*/ 0 h 3"/>
                  <a:gd name="T18" fmla="*/ 3 w 7"/>
                  <a:gd name="T19" fmla="*/ 0 h 3"/>
                  <a:gd name="T20" fmla="*/ 3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3" y="0"/>
                    </a:moveTo>
                    <a:lnTo>
                      <a:pt x="0" y="0"/>
                    </a:lnTo>
                    <a:lnTo>
                      <a:pt x="0" y="3"/>
                    </a:lnTo>
                    <a:lnTo>
                      <a:pt x="0" y="3"/>
                    </a:lnTo>
                    <a:lnTo>
                      <a:pt x="0" y="3"/>
                    </a:lnTo>
                    <a:lnTo>
                      <a:pt x="3" y="3"/>
                    </a:lnTo>
                    <a:lnTo>
                      <a:pt x="7" y="3"/>
                    </a:lnTo>
                    <a:lnTo>
                      <a:pt x="7" y="3"/>
                    </a:lnTo>
                    <a:lnTo>
                      <a:pt x="7" y="0"/>
                    </a:lnTo>
                    <a:lnTo>
                      <a:pt x="3" y="0"/>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82" name="Freeform 1208">
                <a:extLst>
                  <a:ext uri="{FF2B5EF4-FFF2-40B4-BE49-F238E27FC236}">
                    <a16:creationId xmlns:a16="http://schemas.microsoft.com/office/drawing/2014/main" id="{1756DE48-0D67-4838-B9C7-B252818ED199}"/>
                  </a:ext>
                </a:extLst>
              </p:cNvPr>
              <p:cNvSpPr>
                <a:spLocks/>
              </p:cNvSpPr>
              <p:nvPr/>
            </p:nvSpPr>
            <p:spPr bwMode="auto">
              <a:xfrm>
                <a:off x="2282" y="1825"/>
                <a:ext cx="7" cy="3"/>
              </a:xfrm>
              <a:custGeom>
                <a:avLst/>
                <a:gdLst>
                  <a:gd name="T0" fmla="*/ 3 w 7"/>
                  <a:gd name="T1" fmla="*/ 0 h 3"/>
                  <a:gd name="T2" fmla="*/ 0 w 7"/>
                  <a:gd name="T3" fmla="*/ 0 h 3"/>
                  <a:gd name="T4" fmla="*/ 0 w 7"/>
                  <a:gd name="T5" fmla="*/ 3 h 3"/>
                  <a:gd name="T6" fmla="*/ 0 w 7"/>
                  <a:gd name="T7" fmla="*/ 3 h 3"/>
                  <a:gd name="T8" fmla="*/ 0 w 7"/>
                  <a:gd name="T9" fmla="*/ 3 h 3"/>
                  <a:gd name="T10" fmla="*/ 3 w 7"/>
                  <a:gd name="T11" fmla="*/ 3 h 3"/>
                  <a:gd name="T12" fmla="*/ 7 w 7"/>
                  <a:gd name="T13" fmla="*/ 3 h 3"/>
                  <a:gd name="T14" fmla="*/ 7 w 7"/>
                  <a:gd name="T15" fmla="*/ 3 h 3"/>
                  <a:gd name="T16" fmla="*/ 7 w 7"/>
                  <a:gd name="T17" fmla="*/ 0 h 3"/>
                  <a:gd name="T18" fmla="*/ 3 w 7"/>
                  <a:gd name="T19" fmla="*/ 0 h 3"/>
                  <a:gd name="T20" fmla="*/ 3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3" y="0"/>
                    </a:moveTo>
                    <a:lnTo>
                      <a:pt x="0" y="0"/>
                    </a:lnTo>
                    <a:lnTo>
                      <a:pt x="0" y="3"/>
                    </a:lnTo>
                    <a:lnTo>
                      <a:pt x="0" y="3"/>
                    </a:lnTo>
                    <a:lnTo>
                      <a:pt x="0" y="3"/>
                    </a:lnTo>
                    <a:lnTo>
                      <a:pt x="3" y="3"/>
                    </a:lnTo>
                    <a:lnTo>
                      <a:pt x="7" y="3"/>
                    </a:lnTo>
                    <a:lnTo>
                      <a:pt x="7" y="3"/>
                    </a:lnTo>
                    <a:lnTo>
                      <a:pt x="7" y="0"/>
                    </a:lnTo>
                    <a:lnTo>
                      <a:pt x="3" y="0"/>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83" name="Freeform 1209">
                <a:extLst>
                  <a:ext uri="{FF2B5EF4-FFF2-40B4-BE49-F238E27FC236}">
                    <a16:creationId xmlns:a16="http://schemas.microsoft.com/office/drawing/2014/main" id="{5C72E295-F036-4106-A0E3-A6FBDB6E3264}"/>
                  </a:ext>
                </a:extLst>
              </p:cNvPr>
              <p:cNvSpPr>
                <a:spLocks/>
              </p:cNvSpPr>
              <p:nvPr/>
            </p:nvSpPr>
            <p:spPr bwMode="auto">
              <a:xfrm>
                <a:off x="2293" y="1825"/>
                <a:ext cx="7" cy="7"/>
              </a:xfrm>
              <a:custGeom>
                <a:avLst/>
                <a:gdLst>
                  <a:gd name="T0" fmla="*/ 3 w 7"/>
                  <a:gd name="T1" fmla="*/ 3 h 7"/>
                  <a:gd name="T2" fmla="*/ 3 w 7"/>
                  <a:gd name="T3" fmla="*/ 3 h 7"/>
                  <a:gd name="T4" fmla="*/ 0 w 7"/>
                  <a:gd name="T5" fmla="*/ 3 h 7"/>
                  <a:gd name="T6" fmla="*/ 0 w 7"/>
                  <a:gd name="T7" fmla="*/ 3 h 7"/>
                  <a:gd name="T8" fmla="*/ 3 w 7"/>
                  <a:gd name="T9" fmla="*/ 7 h 7"/>
                  <a:gd name="T10" fmla="*/ 3 w 7"/>
                  <a:gd name="T11" fmla="*/ 7 h 7"/>
                  <a:gd name="T12" fmla="*/ 7 w 7"/>
                  <a:gd name="T13" fmla="*/ 3 h 7"/>
                  <a:gd name="T14" fmla="*/ 3 w 7"/>
                  <a:gd name="T15" fmla="*/ 0 h 7"/>
                  <a:gd name="T16" fmla="*/ 3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3"/>
                    </a:moveTo>
                    <a:lnTo>
                      <a:pt x="3" y="3"/>
                    </a:lnTo>
                    <a:lnTo>
                      <a:pt x="0" y="3"/>
                    </a:lnTo>
                    <a:lnTo>
                      <a:pt x="0" y="3"/>
                    </a:lnTo>
                    <a:lnTo>
                      <a:pt x="3" y="7"/>
                    </a:lnTo>
                    <a:lnTo>
                      <a:pt x="3" y="7"/>
                    </a:lnTo>
                    <a:lnTo>
                      <a:pt x="7" y="3"/>
                    </a:lnTo>
                    <a:lnTo>
                      <a:pt x="3" y="0"/>
                    </a:lnTo>
                    <a:lnTo>
                      <a:pt x="3"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grpSp>
        <p:grpSp>
          <p:nvGrpSpPr>
            <p:cNvPr id="13" name="Group 1411">
              <a:extLst>
                <a:ext uri="{FF2B5EF4-FFF2-40B4-BE49-F238E27FC236}">
                  <a16:creationId xmlns:a16="http://schemas.microsoft.com/office/drawing/2014/main" id="{7D56E5EC-C7BE-458E-9AEE-6BF6F2A09F1C}"/>
                </a:ext>
              </a:extLst>
            </p:cNvPr>
            <p:cNvGrpSpPr>
              <a:grpSpLocks/>
            </p:cNvGrpSpPr>
            <p:nvPr/>
          </p:nvGrpSpPr>
          <p:grpSpPr bwMode="auto">
            <a:xfrm>
              <a:off x="211137" y="838113"/>
              <a:ext cx="4065588" cy="3030538"/>
              <a:chOff x="90" y="515"/>
              <a:chExt cx="2561" cy="1909"/>
            </a:xfrm>
            <a:solidFill>
              <a:schemeClr val="tx1">
                <a:lumMod val="50000"/>
                <a:lumOff val="50000"/>
              </a:schemeClr>
            </a:solidFill>
          </p:grpSpPr>
          <p:sp>
            <p:nvSpPr>
              <p:cNvPr id="1884" name="Freeform 1211">
                <a:extLst>
                  <a:ext uri="{FF2B5EF4-FFF2-40B4-BE49-F238E27FC236}">
                    <a16:creationId xmlns:a16="http://schemas.microsoft.com/office/drawing/2014/main" id="{EB09DCF1-DA53-4DCA-9911-8E3ED0B36189}"/>
                  </a:ext>
                </a:extLst>
              </p:cNvPr>
              <p:cNvSpPr>
                <a:spLocks/>
              </p:cNvSpPr>
              <p:nvPr/>
            </p:nvSpPr>
            <p:spPr bwMode="auto">
              <a:xfrm>
                <a:off x="2293" y="1825"/>
                <a:ext cx="7" cy="7"/>
              </a:xfrm>
              <a:custGeom>
                <a:avLst/>
                <a:gdLst>
                  <a:gd name="T0" fmla="*/ 3 w 7"/>
                  <a:gd name="T1" fmla="*/ 3 h 7"/>
                  <a:gd name="T2" fmla="*/ 3 w 7"/>
                  <a:gd name="T3" fmla="*/ 3 h 7"/>
                  <a:gd name="T4" fmla="*/ 0 w 7"/>
                  <a:gd name="T5" fmla="*/ 3 h 7"/>
                  <a:gd name="T6" fmla="*/ 0 w 7"/>
                  <a:gd name="T7" fmla="*/ 3 h 7"/>
                  <a:gd name="T8" fmla="*/ 3 w 7"/>
                  <a:gd name="T9" fmla="*/ 7 h 7"/>
                  <a:gd name="T10" fmla="*/ 3 w 7"/>
                  <a:gd name="T11" fmla="*/ 7 h 7"/>
                  <a:gd name="T12" fmla="*/ 7 w 7"/>
                  <a:gd name="T13" fmla="*/ 3 h 7"/>
                  <a:gd name="T14" fmla="*/ 3 w 7"/>
                  <a:gd name="T15" fmla="*/ 0 h 7"/>
                  <a:gd name="T16" fmla="*/ 3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3"/>
                    </a:moveTo>
                    <a:lnTo>
                      <a:pt x="3" y="3"/>
                    </a:lnTo>
                    <a:lnTo>
                      <a:pt x="0" y="3"/>
                    </a:lnTo>
                    <a:lnTo>
                      <a:pt x="0" y="3"/>
                    </a:lnTo>
                    <a:lnTo>
                      <a:pt x="3" y="7"/>
                    </a:lnTo>
                    <a:lnTo>
                      <a:pt x="3" y="7"/>
                    </a:lnTo>
                    <a:lnTo>
                      <a:pt x="7" y="3"/>
                    </a:lnTo>
                    <a:lnTo>
                      <a:pt x="3" y="0"/>
                    </a:lnTo>
                    <a:lnTo>
                      <a:pt x="3"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85" name="Freeform 1212">
                <a:extLst>
                  <a:ext uri="{FF2B5EF4-FFF2-40B4-BE49-F238E27FC236}">
                    <a16:creationId xmlns:a16="http://schemas.microsoft.com/office/drawing/2014/main" id="{1B9211B4-5436-41B3-A8E3-3207E182FDBA}"/>
                  </a:ext>
                </a:extLst>
              </p:cNvPr>
              <p:cNvSpPr>
                <a:spLocks/>
              </p:cNvSpPr>
              <p:nvPr/>
            </p:nvSpPr>
            <p:spPr bwMode="auto">
              <a:xfrm>
                <a:off x="1186" y="1624"/>
                <a:ext cx="1175" cy="574"/>
              </a:xfrm>
              <a:custGeom>
                <a:avLst/>
                <a:gdLst>
                  <a:gd name="T0" fmla="*/ 1142 w 1175"/>
                  <a:gd name="T1" fmla="*/ 57 h 574"/>
                  <a:gd name="T2" fmla="*/ 1099 w 1175"/>
                  <a:gd name="T3" fmla="*/ 104 h 574"/>
                  <a:gd name="T4" fmla="*/ 996 w 1175"/>
                  <a:gd name="T5" fmla="*/ 125 h 574"/>
                  <a:gd name="T6" fmla="*/ 963 w 1175"/>
                  <a:gd name="T7" fmla="*/ 154 h 574"/>
                  <a:gd name="T8" fmla="*/ 902 w 1175"/>
                  <a:gd name="T9" fmla="*/ 186 h 574"/>
                  <a:gd name="T10" fmla="*/ 849 w 1175"/>
                  <a:gd name="T11" fmla="*/ 175 h 574"/>
                  <a:gd name="T12" fmla="*/ 827 w 1175"/>
                  <a:gd name="T13" fmla="*/ 147 h 574"/>
                  <a:gd name="T14" fmla="*/ 820 w 1175"/>
                  <a:gd name="T15" fmla="*/ 97 h 574"/>
                  <a:gd name="T16" fmla="*/ 791 w 1175"/>
                  <a:gd name="T17" fmla="*/ 111 h 574"/>
                  <a:gd name="T18" fmla="*/ 773 w 1175"/>
                  <a:gd name="T19" fmla="*/ 190 h 574"/>
                  <a:gd name="T20" fmla="*/ 756 w 1175"/>
                  <a:gd name="T21" fmla="*/ 129 h 574"/>
                  <a:gd name="T22" fmla="*/ 770 w 1175"/>
                  <a:gd name="T23" fmla="*/ 93 h 574"/>
                  <a:gd name="T24" fmla="*/ 827 w 1175"/>
                  <a:gd name="T25" fmla="*/ 89 h 574"/>
                  <a:gd name="T26" fmla="*/ 784 w 1175"/>
                  <a:gd name="T27" fmla="*/ 71 h 574"/>
                  <a:gd name="T28" fmla="*/ 748 w 1175"/>
                  <a:gd name="T29" fmla="*/ 50 h 574"/>
                  <a:gd name="T30" fmla="*/ 670 w 1175"/>
                  <a:gd name="T31" fmla="*/ 71 h 574"/>
                  <a:gd name="T32" fmla="*/ 662 w 1175"/>
                  <a:gd name="T33" fmla="*/ 28 h 574"/>
                  <a:gd name="T34" fmla="*/ 609 w 1175"/>
                  <a:gd name="T35" fmla="*/ 10 h 574"/>
                  <a:gd name="T36" fmla="*/ 329 w 1175"/>
                  <a:gd name="T37" fmla="*/ 10 h 574"/>
                  <a:gd name="T38" fmla="*/ 46 w 1175"/>
                  <a:gd name="T39" fmla="*/ 18 h 574"/>
                  <a:gd name="T40" fmla="*/ 36 w 1175"/>
                  <a:gd name="T41" fmla="*/ 46 h 574"/>
                  <a:gd name="T42" fmla="*/ 0 w 1175"/>
                  <a:gd name="T43" fmla="*/ 28 h 574"/>
                  <a:gd name="T44" fmla="*/ 14 w 1175"/>
                  <a:gd name="T45" fmla="*/ 71 h 574"/>
                  <a:gd name="T46" fmla="*/ 14 w 1175"/>
                  <a:gd name="T47" fmla="*/ 93 h 574"/>
                  <a:gd name="T48" fmla="*/ 7 w 1175"/>
                  <a:gd name="T49" fmla="*/ 186 h 574"/>
                  <a:gd name="T50" fmla="*/ 36 w 1175"/>
                  <a:gd name="T51" fmla="*/ 279 h 574"/>
                  <a:gd name="T52" fmla="*/ 46 w 1175"/>
                  <a:gd name="T53" fmla="*/ 290 h 574"/>
                  <a:gd name="T54" fmla="*/ 82 w 1175"/>
                  <a:gd name="T55" fmla="*/ 351 h 574"/>
                  <a:gd name="T56" fmla="*/ 122 w 1175"/>
                  <a:gd name="T57" fmla="*/ 376 h 574"/>
                  <a:gd name="T58" fmla="*/ 365 w 1175"/>
                  <a:gd name="T59" fmla="*/ 427 h 574"/>
                  <a:gd name="T60" fmla="*/ 480 w 1175"/>
                  <a:gd name="T61" fmla="*/ 480 h 574"/>
                  <a:gd name="T62" fmla="*/ 555 w 1175"/>
                  <a:gd name="T63" fmla="*/ 549 h 574"/>
                  <a:gd name="T64" fmla="*/ 562 w 1175"/>
                  <a:gd name="T65" fmla="*/ 509 h 574"/>
                  <a:gd name="T66" fmla="*/ 580 w 1175"/>
                  <a:gd name="T67" fmla="*/ 498 h 574"/>
                  <a:gd name="T68" fmla="*/ 605 w 1175"/>
                  <a:gd name="T69" fmla="*/ 473 h 574"/>
                  <a:gd name="T70" fmla="*/ 662 w 1175"/>
                  <a:gd name="T71" fmla="*/ 473 h 574"/>
                  <a:gd name="T72" fmla="*/ 709 w 1175"/>
                  <a:gd name="T73" fmla="*/ 484 h 574"/>
                  <a:gd name="T74" fmla="*/ 705 w 1175"/>
                  <a:gd name="T75" fmla="*/ 462 h 574"/>
                  <a:gd name="T76" fmla="*/ 745 w 1175"/>
                  <a:gd name="T77" fmla="*/ 459 h 574"/>
                  <a:gd name="T78" fmla="*/ 784 w 1175"/>
                  <a:gd name="T79" fmla="*/ 462 h 574"/>
                  <a:gd name="T80" fmla="*/ 838 w 1175"/>
                  <a:gd name="T81" fmla="*/ 480 h 574"/>
                  <a:gd name="T82" fmla="*/ 863 w 1175"/>
                  <a:gd name="T83" fmla="*/ 538 h 574"/>
                  <a:gd name="T84" fmla="*/ 892 w 1175"/>
                  <a:gd name="T85" fmla="*/ 574 h 574"/>
                  <a:gd name="T86" fmla="*/ 877 w 1175"/>
                  <a:gd name="T87" fmla="*/ 452 h 574"/>
                  <a:gd name="T88" fmla="*/ 906 w 1175"/>
                  <a:gd name="T89" fmla="*/ 409 h 574"/>
                  <a:gd name="T90" fmla="*/ 956 w 1175"/>
                  <a:gd name="T91" fmla="*/ 369 h 574"/>
                  <a:gd name="T92" fmla="*/ 981 w 1175"/>
                  <a:gd name="T93" fmla="*/ 344 h 574"/>
                  <a:gd name="T94" fmla="*/ 978 w 1175"/>
                  <a:gd name="T95" fmla="*/ 326 h 574"/>
                  <a:gd name="T96" fmla="*/ 985 w 1175"/>
                  <a:gd name="T97" fmla="*/ 308 h 574"/>
                  <a:gd name="T98" fmla="*/ 985 w 1175"/>
                  <a:gd name="T99" fmla="*/ 287 h 574"/>
                  <a:gd name="T100" fmla="*/ 985 w 1175"/>
                  <a:gd name="T101" fmla="*/ 279 h 574"/>
                  <a:gd name="T102" fmla="*/ 988 w 1175"/>
                  <a:gd name="T103" fmla="*/ 254 h 574"/>
                  <a:gd name="T104" fmla="*/ 996 w 1175"/>
                  <a:gd name="T105" fmla="*/ 283 h 574"/>
                  <a:gd name="T106" fmla="*/ 1003 w 1175"/>
                  <a:gd name="T107" fmla="*/ 262 h 574"/>
                  <a:gd name="T108" fmla="*/ 1028 w 1175"/>
                  <a:gd name="T109" fmla="*/ 236 h 574"/>
                  <a:gd name="T110" fmla="*/ 1053 w 1175"/>
                  <a:gd name="T111" fmla="*/ 204 h 574"/>
                  <a:gd name="T112" fmla="*/ 1114 w 1175"/>
                  <a:gd name="T113" fmla="*/ 193 h 574"/>
                  <a:gd name="T114" fmla="*/ 1096 w 1175"/>
                  <a:gd name="T115" fmla="*/ 172 h 574"/>
                  <a:gd name="T116" fmla="*/ 1124 w 1175"/>
                  <a:gd name="T117" fmla="*/ 140 h 574"/>
                  <a:gd name="T118" fmla="*/ 1153 w 1175"/>
                  <a:gd name="T119" fmla="*/ 129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75" h="574">
                    <a:moveTo>
                      <a:pt x="1175" y="118"/>
                    </a:moveTo>
                    <a:lnTo>
                      <a:pt x="1171" y="114"/>
                    </a:lnTo>
                    <a:lnTo>
                      <a:pt x="1171" y="114"/>
                    </a:lnTo>
                    <a:lnTo>
                      <a:pt x="1175" y="114"/>
                    </a:lnTo>
                    <a:lnTo>
                      <a:pt x="1175" y="111"/>
                    </a:lnTo>
                    <a:lnTo>
                      <a:pt x="1175" y="107"/>
                    </a:lnTo>
                    <a:lnTo>
                      <a:pt x="1171" y="107"/>
                    </a:lnTo>
                    <a:lnTo>
                      <a:pt x="1171" y="111"/>
                    </a:lnTo>
                    <a:lnTo>
                      <a:pt x="1167" y="107"/>
                    </a:lnTo>
                    <a:lnTo>
                      <a:pt x="1164" y="107"/>
                    </a:lnTo>
                    <a:lnTo>
                      <a:pt x="1164" y="104"/>
                    </a:lnTo>
                    <a:lnTo>
                      <a:pt x="1164" y="104"/>
                    </a:lnTo>
                    <a:lnTo>
                      <a:pt x="1164" y="100"/>
                    </a:lnTo>
                    <a:lnTo>
                      <a:pt x="1157" y="97"/>
                    </a:lnTo>
                    <a:lnTo>
                      <a:pt x="1157" y="79"/>
                    </a:lnTo>
                    <a:lnTo>
                      <a:pt x="1157" y="61"/>
                    </a:lnTo>
                    <a:lnTo>
                      <a:pt x="1146" y="53"/>
                    </a:lnTo>
                    <a:lnTo>
                      <a:pt x="1146" y="53"/>
                    </a:lnTo>
                    <a:lnTo>
                      <a:pt x="1142" y="57"/>
                    </a:lnTo>
                    <a:lnTo>
                      <a:pt x="1135" y="57"/>
                    </a:lnTo>
                    <a:lnTo>
                      <a:pt x="1132" y="57"/>
                    </a:lnTo>
                    <a:lnTo>
                      <a:pt x="1132" y="53"/>
                    </a:lnTo>
                    <a:lnTo>
                      <a:pt x="1128" y="53"/>
                    </a:lnTo>
                    <a:lnTo>
                      <a:pt x="1128" y="50"/>
                    </a:lnTo>
                    <a:lnTo>
                      <a:pt x="1124" y="50"/>
                    </a:lnTo>
                    <a:lnTo>
                      <a:pt x="1121" y="53"/>
                    </a:lnTo>
                    <a:lnTo>
                      <a:pt x="1114" y="68"/>
                    </a:lnTo>
                    <a:lnTo>
                      <a:pt x="1110" y="75"/>
                    </a:lnTo>
                    <a:lnTo>
                      <a:pt x="1110" y="79"/>
                    </a:lnTo>
                    <a:lnTo>
                      <a:pt x="1107" y="79"/>
                    </a:lnTo>
                    <a:lnTo>
                      <a:pt x="1107" y="82"/>
                    </a:lnTo>
                    <a:lnTo>
                      <a:pt x="1107" y="86"/>
                    </a:lnTo>
                    <a:lnTo>
                      <a:pt x="1103" y="97"/>
                    </a:lnTo>
                    <a:lnTo>
                      <a:pt x="1103" y="97"/>
                    </a:lnTo>
                    <a:lnTo>
                      <a:pt x="1099" y="100"/>
                    </a:lnTo>
                    <a:lnTo>
                      <a:pt x="1099" y="100"/>
                    </a:lnTo>
                    <a:lnTo>
                      <a:pt x="1099" y="104"/>
                    </a:lnTo>
                    <a:lnTo>
                      <a:pt x="1099" y="104"/>
                    </a:lnTo>
                    <a:lnTo>
                      <a:pt x="1099" y="104"/>
                    </a:lnTo>
                    <a:lnTo>
                      <a:pt x="1096" y="104"/>
                    </a:lnTo>
                    <a:lnTo>
                      <a:pt x="1096" y="104"/>
                    </a:lnTo>
                    <a:lnTo>
                      <a:pt x="1096" y="107"/>
                    </a:lnTo>
                    <a:lnTo>
                      <a:pt x="1092" y="104"/>
                    </a:lnTo>
                    <a:lnTo>
                      <a:pt x="1089" y="107"/>
                    </a:lnTo>
                    <a:lnTo>
                      <a:pt x="1089" y="107"/>
                    </a:lnTo>
                    <a:lnTo>
                      <a:pt x="1085" y="107"/>
                    </a:lnTo>
                    <a:lnTo>
                      <a:pt x="1082" y="107"/>
                    </a:lnTo>
                    <a:lnTo>
                      <a:pt x="1082" y="114"/>
                    </a:lnTo>
                    <a:lnTo>
                      <a:pt x="1078" y="114"/>
                    </a:lnTo>
                    <a:lnTo>
                      <a:pt x="1042" y="114"/>
                    </a:lnTo>
                    <a:lnTo>
                      <a:pt x="1017" y="114"/>
                    </a:lnTo>
                    <a:lnTo>
                      <a:pt x="1010" y="114"/>
                    </a:lnTo>
                    <a:lnTo>
                      <a:pt x="1003" y="118"/>
                    </a:lnTo>
                    <a:lnTo>
                      <a:pt x="996" y="122"/>
                    </a:lnTo>
                    <a:lnTo>
                      <a:pt x="996" y="125"/>
                    </a:lnTo>
                    <a:lnTo>
                      <a:pt x="996" y="125"/>
                    </a:lnTo>
                    <a:lnTo>
                      <a:pt x="996" y="125"/>
                    </a:lnTo>
                    <a:lnTo>
                      <a:pt x="992" y="129"/>
                    </a:lnTo>
                    <a:lnTo>
                      <a:pt x="985" y="132"/>
                    </a:lnTo>
                    <a:lnTo>
                      <a:pt x="985" y="136"/>
                    </a:lnTo>
                    <a:lnTo>
                      <a:pt x="985" y="136"/>
                    </a:lnTo>
                    <a:lnTo>
                      <a:pt x="988" y="136"/>
                    </a:lnTo>
                    <a:lnTo>
                      <a:pt x="988" y="140"/>
                    </a:lnTo>
                    <a:lnTo>
                      <a:pt x="988" y="140"/>
                    </a:lnTo>
                    <a:lnTo>
                      <a:pt x="985" y="140"/>
                    </a:lnTo>
                    <a:lnTo>
                      <a:pt x="985" y="140"/>
                    </a:lnTo>
                    <a:lnTo>
                      <a:pt x="985" y="140"/>
                    </a:lnTo>
                    <a:lnTo>
                      <a:pt x="985" y="143"/>
                    </a:lnTo>
                    <a:lnTo>
                      <a:pt x="985" y="143"/>
                    </a:lnTo>
                    <a:lnTo>
                      <a:pt x="988" y="147"/>
                    </a:lnTo>
                    <a:lnTo>
                      <a:pt x="985" y="150"/>
                    </a:lnTo>
                    <a:lnTo>
                      <a:pt x="981" y="150"/>
                    </a:lnTo>
                    <a:lnTo>
                      <a:pt x="974" y="154"/>
                    </a:lnTo>
                    <a:lnTo>
                      <a:pt x="971" y="154"/>
                    </a:lnTo>
                    <a:lnTo>
                      <a:pt x="963" y="154"/>
                    </a:lnTo>
                    <a:lnTo>
                      <a:pt x="963" y="154"/>
                    </a:lnTo>
                    <a:lnTo>
                      <a:pt x="960" y="158"/>
                    </a:lnTo>
                    <a:lnTo>
                      <a:pt x="956" y="154"/>
                    </a:lnTo>
                    <a:lnTo>
                      <a:pt x="949" y="154"/>
                    </a:lnTo>
                    <a:lnTo>
                      <a:pt x="945" y="154"/>
                    </a:lnTo>
                    <a:lnTo>
                      <a:pt x="938" y="154"/>
                    </a:lnTo>
                    <a:lnTo>
                      <a:pt x="931" y="154"/>
                    </a:lnTo>
                    <a:lnTo>
                      <a:pt x="928" y="158"/>
                    </a:lnTo>
                    <a:lnTo>
                      <a:pt x="928" y="161"/>
                    </a:lnTo>
                    <a:lnTo>
                      <a:pt x="931" y="161"/>
                    </a:lnTo>
                    <a:lnTo>
                      <a:pt x="931" y="168"/>
                    </a:lnTo>
                    <a:lnTo>
                      <a:pt x="928" y="172"/>
                    </a:lnTo>
                    <a:lnTo>
                      <a:pt x="924" y="172"/>
                    </a:lnTo>
                    <a:lnTo>
                      <a:pt x="924" y="172"/>
                    </a:lnTo>
                    <a:lnTo>
                      <a:pt x="924" y="175"/>
                    </a:lnTo>
                    <a:lnTo>
                      <a:pt x="920" y="175"/>
                    </a:lnTo>
                    <a:lnTo>
                      <a:pt x="913" y="183"/>
                    </a:lnTo>
                    <a:lnTo>
                      <a:pt x="910" y="183"/>
                    </a:lnTo>
                    <a:lnTo>
                      <a:pt x="906" y="183"/>
                    </a:lnTo>
                    <a:lnTo>
                      <a:pt x="902" y="186"/>
                    </a:lnTo>
                    <a:lnTo>
                      <a:pt x="899" y="190"/>
                    </a:lnTo>
                    <a:lnTo>
                      <a:pt x="892" y="190"/>
                    </a:lnTo>
                    <a:lnTo>
                      <a:pt x="885" y="193"/>
                    </a:lnTo>
                    <a:lnTo>
                      <a:pt x="870" y="201"/>
                    </a:lnTo>
                    <a:lnTo>
                      <a:pt x="867" y="201"/>
                    </a:lnTo>
                    <a:lnTo>
                      <a:pt x="859" y="201"/>
                    </a:lnTo>
                    <a:lnTo>
                      <a:pt x="852" y="201"/>
                    </a:lnTo>
                    <a:lnTo>
                      <a:pt x="852" y="201"/>
                    </a:lnTo>
                    <a:lnTo>
                      <a:pt x="849" y="201"/>
                    </a:lnTo>
                    <a:lnTo>
                      <a:pt x="845" y="197"/>
                    </a:lnTo>
                    <a:lnTo>
                      <a:pt x="845" y="197"/>
                    </a:lnTo>
                    <a:lnTo>
                      <a:pt x="838" y="193"/>
                    </a:lnTo>
                    <a:lnTo>
                      <a:pt x="838" y="193"/>
                    </a:lnTo>
                    <a:lnTo>
                      <a:pt x="845" y="186"/>
                    </a:lnTo>
                    <a:lnTo>
                      <a:pt x="845" y="183"/>
                    </a:lnTo>
                    <a:lnTo>
                      <a:pt x="845" y="179"/>
                    </a:lnTo>
                    <a:lnTo>
                      <a:pt x="849" y="179"/>
                    </a:lnTo>
                    <a:lnTo>
                      <a:pt x="849" y="175"/>
                    </a:lnTo>
                    <a:lnTo>
                      <a:pt x="849" y="175"/>
                    </a:lnTo>
                    <a:lnTo>
                      <a:pt x="852" y="172"/>
                    </a:lnTo>
                    <a:lnTo>
                      <a:pt x="856" y="172"/>
                    </a:lnTo>
                    <a:lnTo>
                      <a:pt x="856" y="172"/>
                    </a:lnTo>
                    <a:lnTo>
                      <a:pt x="859" y="165"/>
                    </a:lnTo>
                    <a:lnTo>
                      <a:pt x="859" y="161"/>
                    </a:lnTo>
                    <a:lnTo>
                      <a:pt x="859" y="161"/>
                    </a:lnTo>
                    <a:lnTo>
                      <a:pt x="856" y="161"/>
                    </a:lnTo>
                    <a:lnTo>
                      <a:pt x="856" y="158"/>
                    </a:lnTo>
                    <a:lnTo>
                      <a:pt x="856" y="150"/>
                    </a:lnTo>
                    <a:lnTo>
                      <a:pt x="856" y="147"/>
                    </a:lnTo>
                    <a:lnTo>
                      <a:pt x="852" y="143"/>
                    </a:lnTo>
                    <a:lnTo>
                      <a:pt x="849" y="136"/>
                    </a:lnTo>
                    <a:lnTo>
                      <a:pt x="845" y="136"/>
                    </a:lnTo>
                    <a:lnTo>
                      <a:pt x="838" y="140"/>
                    </a:lnTo>
                    <a:lnTo>
                      <a:pt x="838" y="140"/>
                    </a:lnTo>
                    <a:lnTo>
                      <a:pt x="838" y="143"/>
                    </a:lnTo>
                    <a:lnTo>
                      <a:pt x="834" y="147"/>
                    </a:lnTo>
                    <a:lnTo>
                      <a:pt x="831" y="147"/>
                    </a:lnTo>
                    <a:lnTo>
                      <a:pt x="827" y="147"/>
                    </a:lnTo>
                    <a:lnTo>
                      <a:pt x="827" y="143"/>
                    </a:lnTo>
                    <a:lnTo>
                      <a:pt x="827" y="143"/>
                    </a:lnTo>
                    <a:lnTo>
                      <a:pt x="831" y="140"/>
                    </a:lnTo>
                    <a:lnTo>
                      <a:pt x="834" y="136"/>
                    </a:lnTo>
                    <a:lnTo>
                      <a:pt x="838" y="132"/>
                    </a:lnTo>
                    <a:lnTo>
                      <a:pt x="838" y="129"/>
                    </a:lnTo>
                    <a:lnTo>
                      <a:pt x="842" y="129"/>
                    </a:lnTo>
                    <a:lnTo>
                      <a:pt x="842" y="125"/>
                    </a:lnTo>
                    <a:lnTo>
                      <a:pt x="838" y="118"/>
                    </a:lnTo>
                    <a:lnTo>
                      <a:pt x="838" y="114"/>
                    </a:lnTo>
                    <a:lnTo>
                      <a:pt x="838" y="111"/>
                    </a:lnTo>
                    <a:lnTo>
                      <a:pt x="838" y="111"/>
                    </a:lnTo>
                    <a:lnTo>
                      <a:pt x="838" y="111"/>
                    </a:lnTo>
                    <a:lnTo>
                      <a:pt x="838" y="107"/>
                    </a:lnTo>
                    <a:lnTo>
                      <a:pt x="834" y="104"/>
                    </a:lnTo>
                    <a:lnTo>
                      <a:pt x="827" y="104"/>
                    </a:lnTo>
                    <a:lnTo>
                      <a:pt x="827" y="100"/>
                    </a:lnTo>
                    <a:lnTo>
                      <a:pt x="824" y="100"/>
                    </a:lnTo>
                    <a:lnTo>
                      <a:pt x="820" y="97"/>
                    </a:lnTo>
                    <a:lnTo>
                      <a:pt x="816" y="97"/>
                    </a:lnTo>
                    <a:lnTo>
                      <a:pt x="816" y="97"/>
                    </a:lnTo>
                    <a:lnTo>
                      <a:pt x="816" y="97"/>
                    </a:lnTo>
                    <a:lnTo>
                      <a:pt x="809" y="97"/>
                    </a:lnTo>
                    <a:lnTo>
                      <a:pt x="806" y="97"/>
                    </a:lnTo>
                    <a:lnTo>
                      <a:pt x="806" y="97"/>
                    </a:lnTo>
                    <a:lnTo>
                      <a:pt x="806" y="100"/>
                    </a:lnTo>
                    <a:lnTo>
                      <a:pt x="806" y="100"/>
                    </a:lnTo>
                    <a:lnTo>
                      <a:pt x="806" y="104"/>
                    </a:lnTo>
                    <a:lnTo>
                      <a:pt x="806" y="104"/>
                    </a:lnTo>
                    <a:lnTo>
                      <a:pt x="802" y="107"/>
                    </a:lnTo>
                    <a:lnTo>
                      <a:pt x="799" y="107"/>
                    </a:lnTo>
                    <a:lnTo>
                      <a:pt x="799" y="111"/>
                    </a:lnTo>
                    <a:lnTo>
                      <a:pt x="795" y="114"/>
                    </a:lnTo>
                    <a:lnTo>
                      <a:pt x="795" y="114"/>
                    </a:lnTo>
                    <a:lnTo>
                      <a:pt x="795" y="118"/>
                    </a:lnTo>
                    <a:lnTo>
                      <a:pt x="791" y="114"/>
                    </a:lnTo>
                    <a:lnTo>
                      <a:pt x="791" y="111"/>
                    </a:lnTo>
                    <a:lnTo>
                      <a:pt x="791" y="111"/>
                    </a:lnTo>
                    <a:lnTo>
                      <a:pt x="791" y="111"/>
                    </a:lnTo>
                    <a:lnTo>
                      <a:pt x="788" y="114"/>
                    </a:lnTo>
                    <a:lnTo>
                      <a:pt x="784" y="114"/>
                    </a:lnTo>
                    <a:lnTo>
                      <a:pt x="781" y="118"/>
                    </a:lnTo>
                    <a:lnTo>
                      <a:pt x="781" y="122"/>
                    </a:lnTo>
                    <a:lnTo>
                      <a:pt x="781" y="125"/>
                    </a:lnTo>
                    <a:lnTo>
                      <a:pt x="781" y="125"/>
                    </a:lnTo>
                    <a:lnTo>
                      <a:pt x="781" y="129"/>
                    </a:lnTo>
                    <a:lnTo>
                      <a:pt x="781" y="132"/>
                    </a:lnTo>
                    <a:lnTo>
                      <a:pt x="777" y="132"/>
                    </a:lnTo>
                    <a:lnTo>
                      <a:pt x="777" y="140"/>
                    </a:lnTo>
                    <a:lnTo>
                      <a:pt x="773" y="147"/>
                    </a:lnTo>
                    <a:lnTo>
                      <a:pt x="777" y="154"/>
                    </a:lnTo>
                    <a:lnTo>
                      <a:pt x="781" y="158"/>
                    </a:lnTo>
                    <a:lnTo>
                      <a:pt x="781" y="161"/>
                    </a:lnTo>
                    <a:lnTo>
                      <a:pt x="781" y="172"/>
                    </a:lnTo>
                    <a:lnTo>
                      <a:pt x="777" y="179"/>
                    </a:lnTo>
                    <a:lnTo>
                      <a:pt x="773" y="186"/>
                    </a:lnTo>
                    <a:lnTo>
                      <a:pt x="773" y="190"/>
                    </a:lnTo>
                    <a:lnTo>
                      <a:pt x="766" y="193"/>
                    </a:lnTo>
                    <a:lnTo>
                      <a:pt x="763" y="197"/>
                    </a:lnTo>
                    <a:lnTo>
                      <a:pt x="759" y="197"/>
                    </a:lnTo>
                    <a:lnTo>
                      <a:pt x="756" y="193"/>
                    </a:lnTo>
                    <a:lnTo>
                      <a:pt x="756" y="193"/>
                    </a:lnTo>
                    <a:lnTo>
                      <a:pt x="752" y="193"/>
                    </a:lnTo>
                    <a:lnTo>
                      <a:pt x="752" y="190"/>
                    </a:lnTo>
                    <a:lnTo>
                      <a:pt x="748" y="179"/>
                    </a:lnTo>
                    <a:lnTo>
                      <a:pt x="748" y="175"/>
                    </a:lnTo>
                    <a:lnTo>
                      <a:pt x="748" y="172"/>
                    </a:lnTo>
                    <a:lnTo>
                      <a:pt x="748" y="168"/>
                    </a:lnTo>
                    <a:lnTo>
                      <a:pt x="748" y="165"/>
                    </a:lnTo>
                    <a:lnTo>
                      <a:pt x="748" y="158"/>
                    </a:lnTo>
                    <a:lnTo>
                      <a:pt x="748" y="154"/>
                    </a:lnTo>
                    <a:lnTo>
                      <a:pt x="752" y="147"/>
                    </a:lnTo>
                    <a:lnTo>
                      <a:pt x="752" y="143"/>
                    </a:lnTo>
                    <a:lnTo>
                      <a:pt x="752" y="140"/>
                    </a:lnTo>
                    <a:lnTo>
                      <a:pt x="756" y="132"/>
                    </a:lnTo>
                    <a:lnTo>
                      <a:pt x="756" y="129"/>
                    </a:lnTo>
                    <a:lnTo>
                      <a:pt x="756" y="125"/>
                    </a:lnTo>
                    <a:lnTo>
                      <a:pt x="759" y="122"/>
                    </a:lnTo>
                    <a:lnTo>
                      <a:pt x="763" y="114"/>
                    </a:lnTo>
                    <a:lnTo>
                      <a:pt x="763" y="111"/>
                    </a:lnTo>
                    <a:lnTo>
                      <a:pt x="763" y="107"/>
                    </a:lnTo>
                    <a:lnTo>
                      <a:pt x="759" y="111"/>
                    </a:lnTo>
                    <a:lnTo>
                      <a:pt x="759" y="114"/>
                    </a:lnTo>
                    <a:lnTo>
                      <a:pt x="756" y="118"/>
                    </a:lnTo>
                    <a:lnTo>
                      <a:pt x="756" y="118"/>
                    </a:lnTo>
                    <a:lnTo>
                      <a:pt x="745" y="125"/>
                    </a:lnTo>
                    <a:lnTo>
                      <a:pt x="745" y="122"/>
                    </a:lnTo>
                    <a:lnTo>
                      <a:pt x="748" y="118"/>
                    </a:lnTo>
                    <a:lnTo>
                      <a:pt x="748" y="114"/>
                    </a:lnTo>
                    <a:lnTo>
                      <a:pt x="752" y="114"/>
                    </a:lnTo>
                    <a:lnTo>
                      <a:pt x="756" y="111"/>
                    </a:lnTo>
                    <a:lnTo>
                      <a:pt x="763" y="97"/>
                    </a:lnTo>
                    <a:lnTo>
                      <a:pt x="766" y="93"/>
                    </a:lnTo>
                    <a:lnTo>
                      <a:pt x="766" y="93"/>
                    </a:lnTo>
                    <a:lnTo>
                      <a:pt x="770" y="93"/>
                    </a:lnTo>
                    <a:lnTo>
                      <a:pt x="773" y="93"/>
                    </a:lnTo>
                    <a:lnTo>
                      <a:pt x="773" y="97"/>
                    </a:lnTo>
                    <a:lnTo>
                      <a:pt x="773" y="97"/>
                    </a:lnTo>
                    <a:lnTo>
                      <a:pt x="781" y="93"/>
                    </a:lnTo>
                    <a:lnTo>
                      <a:pt x="788" y="89"/>
                    </a:lnTo>
                    <a:lnTo>
                      <a:pt x="791" y="89"/>
                    </a:lnTo>
                    <a:lnTo>
                      <a:pt x="795" y="86"/>
                    </a:lnTo>
                    <a:lnTo>
                      <a:pt x="799" y="86"/>
                    </a:lnTo>
                    <a:lnTo>
                      <a:pt x="802" y="86"/>
                    </a:lnTo>
                    <a:lnTo>
                      <a:pt x="806" y="89"/>
                    </a:lnTo>
                    <a:lnTo>
                      <a:pt x="809" y="89"/>
                    </a:lnTo>
                    <a:lnTo>
                      <a:pt x="809" y="89"/>
                    </a:lnTo>
                    <a:lnTo>
                      <a:pt x="813" y="89"/>
                    </a:lnTo>
                    <a:lnTo>
                      <a:pt x="813" y="89"/>
                    </a:lnTo>
                    <a:lnTo>
                      <a:pt x="813" y="86"/>
                    </a:lnTo>
                    <a:lnTo>
                      <a:pt x="816" y="89"/>
                    </a:lnTo>
                    <a:lnTo>
                      <a:pt x="816" y="89"/>
                    </a:lnTo>
                    <a:lnTo>
                      <a:pt x="824" y="89"/>
                    </a:lnTo>
                    <a:lnTo>
                      <a:pt x="827" y="89"/>
                    </a:lnTo>
                    <a:lnTo>
                      <a:pt x="827" y="89"/>
                    </a:lnTo>
                    <a:lnTo>
                      <a:pt x="827" y="86"/>
                    </a:lnTo>
                    <a:lnTo>
                      <a:pt x="824" y="86"/>
                    </a:lnTo>
                    <a:lnTo>
                      <a:pt x="824" y="86"/>
                    </a:lnTo>
                    <a:lnTo>
                      <a:pt x="820" y="82"/>
                    </a:lnTo>
                    <a:lnTo>
                      <a:pt x="820" y="79"/>
                    </a:lnTo>
                    <a:lnTo>
                      <a:pt x="820" y="79"/>
                    </a:lnTo>
                    <a:lnTo>
                      <a:pt x="820" y="75"/>
                    </a:lnTo>
                    <a:lnTo>
                      <a:pt x="820" y="75"/>
                    </a:lnTo>
                    <a:lnTo>
                      <a:pt x="816" y="75"/>
                    </a:lnTo>
                    <a:lnTo>
                      <a:pt x="809" y="75"/>
                    </a:lnTo>
                    <a:lnTo>
                      <a:pt x="809" y="75"/>
                    </a:lnTo>
                    <a:lnTo>
                      <a:pt x="806" y="75"/>
                    </a:lnTo>
                    <a:lnTo>
                      <a:pt x="806" y="71"/>
                    </a:lnTo>
                    <a:lnTo>
                      <a:pt x="802" y="68"/>
                    </a:lnTo>
                    <a:lnTo>
                      <a:pt x="802" y="68"/>
                    </a:lnTo>
                    <a:lnTo>
                      <a:pt x="799" y="71"/>
                    </a:lnTo>
                    <a:lnTo>
                      <a:pt x="795" y="71"/>
                    </a:lnTo>
                    <a:lnTo>
                      <a:pt x="784" y="71"/>
                    </a:lnTo>
                    <a:lnTo>
                      <a:pt x="781" y="71"/>
                    </a:lnTo>
                    <a:lnTo>
                      <a:pt x="777" y="75"/>
                    </a:lnTo>
                    <a:lnTo>
                      <a:pt x="773" y="75"/>
                    </a:lnTo>
                    <a:lnTo>
                      <a:pt x="770" y="75"/>
                    </a:lnTo>
                    <a:lnTo>
                      <a:pt x="763" y="75"/>
                    </a:lnTo>
                    <a:lnTo>
                      <a:pt x="759" y="75"/>
                    </a:lnTo>
                    <a:lnTo>
                      <a:pt x="756" y="71"/>
                    </a:lnTo>
                    <a:lnTo>
                      <a:pt x="752" y="68"/>
                    </a:lnTo>
                    <a:lnTo>
                      <a:pt x="745" y="64"/>
                    </a:lnTo>
                    <a:lnTo>
                      <a:pt x="741" y="68"/>
                    </a:lnTo>
                    <a:lnTo>
                      <a:pt x="738" y="64"/>
                    </a:lnTo>
                    <a:lnTo>
                      <a:pt x="734" y="68"/>
                    </a:lnTo>
                    <a:lnTo>
                      <a:pt x="734" y="68"/>
                    </a:lnTo>
                    <a:lnTo>
                      <a:pt x="734" y="64"/>
                    </a:lnTo>
                    <a:lnTo>
                      <a:pt x="738" y="61"/>
                    </a:lnTo>
                    <a:lnTo>
                      <a:pt x="738" y="61"/>
                    </a:lnTo>
                    <a:lnTo>
                      <a:pt x="745" y="53"/>
                    </a:lnTo>
                    <a:lnTo>
                      <a:pt x="748" y="50"/>
                    </a:lnTo>
                    <a:lnTo>
                      <a:pt x="748" y="50"/>
                    </a:lnTo>
                    <a:lnTo>
                      <a:pt x="748" y="50"/>
                    </a:lnTo>
                    <a:lnTo>
                      <a:pt x="745" y="50"/>
                    </a:lnTo>
                    <a:lnTo>
                      <a:pt x="741" y="50"/>
                    </a:lnTo>
                    <a:lnTo>
                      <a:pt x="734" y="53"/>
                    </a:lnTo>
                    <a:lnTo>
                      <a:pt x="731" y="57"/>
                    </a:lnTo>
                    <a:lnTo>
                      <a:pt x="727" y="61"/>
                    </a:lnTo>
                    <a:lnTo>
                      <a:pt x="723" y="64"/>
                    </a:lnTo>
                    <a:lnTo>
                      <a:pt x="716" y="64"/>
                    </a:lnTo>
                    <a:lnTo>
                      <a:pt x="713" y="68"/>
                    </a:lnTo>
                    <a:lnTo>
                      <a:pt x="709" y="68"/>
                    </a:lnTo>
                    <a:lnTo>
                      <a:pt x="702" y="71"/>
                    </a:lnTo>
                    <a:lnTo>
                      <a:pt x="695" y="71"/>
                    </a:lnTo>
                    <a:lnTo>
                      <a:pt x="688" y="71"/>
                    </a:lnTo>
                    <a:lnTo>
                      <a:pt x="688" y="75"/>
                    </a:lnTo>
                    <a:lnTo>
                      <a:pt x="688" y="71"/>
                    </a:lnTo>
                    <a:lnTo>
                      <a:pt x="688" y="68"/>
                    </a:lnTo>
                    <a:lnTo>
                      <a:pt x="688" y="64"/>
                    </a:lnTo>
                    <a:lnTo>
                      <a:pt x="684" y="64"/>
                    </a:lnTo>
                    <a:lnTo>
                      <a:pt x="670" y="71"/>
                    </a:lnTo>
                    <a:lnTo>
                      <a:pt x="666" y="71"/>
                    </a:lnTo>
                    <a:lnTo>
                      <a:pt x="662" y="71"/>
                    </a:lnTo>
                    <a:lnTo>
                      <a:pt x="662" y="71"/>
                    </a:lnTo>
                    <a:lnTo>
                      <a:pt x="666" y="68"/>
                    </a:lnTo>
                    <a:lnTo>
                      <a:pt x="677" y="57"/>
                    </a:lnTo>
                    <a:lnTo>
                      <a:pt x="695" y="46"/>
                    </a:lnTo>
                    <a:lnTo>
                      <a:pt x="702" y="43"/>
                    </a:lnTo>
                    <a:lnTo>
                      <a:pt x="709" y="36"/>
                    </a:lnTo>
                    <a:lnTo>
                      <a:pt x="709" y="36"/>
                    </a:lnTo>
                    <a:lnTo>
                      <a:pt x="702" y="36"/>
                    </a:lnTo>
                    <a:lnTo>
                      <a:pt x="695" y="36"/>
                    </a:lnTo>
                    <a:lnTo>
                      <a:pt x="688" y="32"/>
                    </a:lnTo>
                    <a:lnTo>
                      <a:pt x="684" y="32"/>
                    </a:lnTo>
                    <a:lnTo>
                      <a:pt x="677" y="36"/>
                    </a:lnTo>
                    <a:lnTo>
                      <a:pt x="677" y="36"/>
                    </a:lnTo>
                    <a:lnTo>
                      <a:pt x="673" y="32"/>
                    </a:lnTo>
                    <a:lnTo>
                      <a:pt x="670" y="28"/>
                    </a:lnTo>
                    <a:lnTo>
                      <a:pt x="662" y="28"/>
                    </a:lnTo>
                    <a:lnTo>
                      <a:pt x="662" y="28"/>
                    </a:lnTo>
                    <a:lnTo>
                      <a:pt x="659" y="25"/>
                    </a:lnTo>
                    <a:lnTo>
                      <a:pt x="655" y="25"/>
                    </a:lnTo>
                    <a:lnTo>
                      <a:pt x="655" y="21"/>
                    </a:lnTo>
                    <a:lnTo>
                      <a:pt x="652" y="21"/>
                    </a:lnTo>
                    <a:lnTo>
                      <a:pt x="648" y="21"/>
                    </a:lnTo>
                    <a:lnTo>
                      <a:pt x="637" y="18"/>
                    </a:lnTo>
                    <a:lnTo>
                      <a:pt x="634" y="21"/>
                    </a:lnTo>
                    <a:lnTo>
                      <a:pt x="630" y="21"/>
                    </a:lnTo>
                    <a:lnTo>
                      <a:pt x="627" y="21"/>
                    </a:lnTo>
                    <a:lnTo>
                      <a:pt x="627" y="21"/>
                    </a:lnTo>
                    <a:lnTo>
                      <a:pt x="627" y="18"/>
                    </a:lnTo>
                    <a:lnTo>
                      <a:pt x="623" y="18"/>
                    </a:lnTo>
                    <a:lnTo>
                      <a:pt x="619" y="18"/>
                    </a:lnTo>
                    <a:lnTo>
                      <a:pt x="616" y="18"/>
                    </a:lnTo>
                    <a:lnTo>
                      <a:pt x="616" y="18"/>
                    </a:lnTo>
                    <a:lnTo>
                      <a:pt x="616" y="18"/>
                    </a:lnTo>
                    <a:lnTo>
                      <a:pt x="612" y="18"/>
                    </a:lnTo>
                    <a:lnTo>
                      <a:pt x="609" y="10"/>
                    </a:lnTo>
                    <a:lnTo>
                      <a:pt x="609" y="10"/>
                    </a:lnTo>
                    <a:lnTo>
                      <a:pt x="605" y="0"/>
                    </a:lnTo>
                    <a:lnTo>
                      <a:pt x="602" y="0"/>
                    </a:lnTo>
                    <a:lnTo>
                      <a:pt x="598" y="0"/>
                    </a:lnTo>
                    <a:lnTo>
                      <a:pt x="598" y="10"/>
                    </a:lnTo>
                    <a:lnTo>
                      <a:pt x="576" y="10"/>
                    </a:lnTo>
                    <a:lnTo>
                      <a:pt x="555" y="10"/>
                    </a:lnTo>
                    <a:lnTo>
                      <a:pt x="555" y="10"/>
                    </a:lnTo>
                    <a:lnTo>
                      <a:pt x="551" y="10"/>
                    </a:lnTo>
                    <a:lnTo>
                      <a:pt x="533" y="10"/>
                    </a:lnTo>
                    <a:lnTo>
                      <a:pt x="516" y="10"/>
                    </a:lnTo>
                    <a:lnTo>
                      <a:pt x="498" y="10"/>
                    </a:lnTo>
                    <a:lnTo>
                      <a:pt x="480" y="10"/>
                    </a:lnTo>
                    <a:lnTo>
                      <a:pt x="473" y="10"/>
                    </a:lnTo>
                    <a:lnTo>
                      <a:pt x="419" y="10"/>
                    </a:lnTo>
                    <a:lnTo>
                      <a:pt x="401" y="10"/>
                    </a:lnTo>
                    <a:lnTo>
                      <a:pt x="383" y="10"/>
                    </a:lnTo>
                    <a:lnTo>
                      <a:pt x="362" y="10"/>
                    </a:lnTo>
                    <a:lnTo>
                      <a:pt x="347" y="10"/>
                    </a:lnTo>
                    <a:lnTo>
                      <a:pt x="329" y="10"/>
                    </a:lnTo>
                    <a:lnTo>
                      <a:pt x="308" y="10"/>
                    </a:lnTo>
                    <a:lnTo>
                      <a:pt x="297" y="10"/>
                    </a:lnTo>
                    <a:lnTo>
                      <a:pt x="279" y="10"/>
                    </a:lnTo>
                    <a:lnTo>
                      <a:pt x="258" y="10"/>
                    </a:lnTo>
                    <a:lnTo>
                      <a:pt x="240" y="10"/>
                    </a:lnTo>
                    <a:lnTo>
                      <a:pt x="215" y="10"/>
                    </a:lnTo>
                    <a:lnTo>
                      <a:pt x="172" y="10"/>
                    </a:lnTo>
                    <a:lnTo>
                      <a:pt x="154" y="10"/>
                    </a:lnTo>
                    <a:lnTo>
                      <a:pt x="132" y="10"/>
                    </a:lnTo>
                    <a:lnTo>
                      <a:pt x="118" y="10"/>
                    </a:lnTo>
                    <a:lnTo>
                      <a:pt x="100" y="10"/>
                    </a:lnTo>
                    <a:lnTo>
                      <a:pt x="79" y="10"/>
                    </a:lnTo>
                    <a:lnTo>
                      <a:pt x="61" y="10"/>
                    </a:lnTo>
                    <a:lnTo>
                      <a:pt x="36" y="10"/>
                    </a:lnTo>
                    <a:lnTo>
                      <a:pt x="39" y="14"/>
                    </a:lnTo>
                    <a:lnTo>
                      <a:pt x="39" y="14"/>
                    </a:lnTo>
                    <a:lnTo>
                      <a:pt x="43" y="14"/>
                    </a:lnTo>
                    <a:lnTo>
                      <a:pt x="46" y="18"/>
                    </a:lnTo>
                    <a:lnTo>
                      <a:pt x="46" y="18"/>
                    </a:lnTo>
                    <a:lnTo>
                      <a:pt x="46" y="18"/>
                    </a:lnTo>
                    <a:lnTo>
                      <a:pt x="46" y="18"/>
                    </a:lnTo>
                    <a:lnTo>
                      <a:pt x="43" y="18"/>
                    </a:lnTo>
                    <a:lnTo>
                      <a:pt x="43" y="21"/>
                    </a:lnTo>
                    <a:lnTo>
                      <a:pt x="43" y="21"/>
                    </a:lnTo>
                    <a:lnTo>
                      <a:pt x="39" y="25"/>
                    </a:lnTo>
                    <a:lnTo>
                      <a:pt x="39" y="25"/>
                    </a:lnTo>
                    <a:lnTo>
                      <a:pt x="43" y="25"/>
                    </a:lnTo>
                    <a:lnTo>
                      <a:pt x="46" y="25"/>
                    </a:lnTo>
                    <a:lnTo>
                      <a:pt x="46" y="28"/>
                    </a:lnTo>
                    <a:lnTo>
                      <a:pt x="46" y="32"/>
                    </a:lnTo>
                    <a:lnTo>
                      <a:pt x="46" y="36"/>
                    </a:lnTo>
                    <a:lnTo>
                      <a:pt x="46" y="43"/>
                    </a:lnTo>
                    <a:lnTo>
                      <a:pt x="46" y="43"/>
                    </a:lnTo>
                    <a:lnTo>
                      <a:pt x="46" y="39"/>
                    </a:lnTo>
                    <a:lnTo>
                      <a:pt x="43" y="39"/>
                    </a:lnTo>
                    <a:lnTo>
                      <a:pt x="43" y="39"/>
                    </a:lnTo>
                    <a:lnTo>
                      <a:pt x="39" y="43"/>
                    </a:lnTo>
                    <a:lnTo>
                      <a:pt x="36" y="46"/>
                    </a:lnTo>
                    <a:lnTo>
                      <a:pt x="36" y="50"/>
                    </a:lnTo>
                    <a:lnTo>
                      <a:pt x="36" y="50"/>
                    </a:lnTo>
                    <a:lnTo>
                      <a:pt x="36" y="50"/>
                    </a:lnTo>
                    <a:lnTo>
                      <a:pt x="32" y="50"/>
                    </a:lnTo>
                    <a:lnTo>
                      <a:pt x="32" y="46"/>
                    </a:lnTo>
                    <a:lnTo>
                      <a:pt x="36" y="39"/>
                    </a:lnTo>
                    <a:lnTo>
                      <a:pt x="36" y="39"/>
                    </a:lnTo>
                    <a:lnTo>
                      <a:pt x="39" y="39"/>
                    </a:lnTo>
                    <a:lnTo>
                      <a:pt x="39" y="39"/>
                    </a:lnTo>
                    <a:lnTo>
                      <a:pt x="39" y="36"/>
                    </a:lnTo>
                    <a:lnTo>
                      <a:pt x="39" y="32"/>
                    </a:lnTo>
                    <a:lnTo>
                      <a:pt x="36" y="32"/>
                    </a:lnTo>
                    <a:lnTo>
                      <a:pt x="28" y="32"/>
                    </a:lnTo>
                    <a:lnTo>
                      <a:pt x="25" y="32"/>
                    </a:lnTo>
                    <a:lnTo>
                      <a:pt x="18" y="32"/>
                    </a:lnTo>
                    <a:lnTo>
                      <a:pt x="18" y="32"/>
                    </a:lnTo>
                    <a:lnTo>
                      <a:pt x="3" y="28"/>
                    </a:lnTo>
                    <a:lnTo>
                      <a:pt x="0" y="25"/>
                    </a:lnTo>
                    <a:lnTo>
                      <a:pt x="0" y="28"/>
                    </a:lnTo>
                    <a:lnTo>
                      <a:pt x="0" y="28"/>
                    </a:lnTo>
                    <a:lnTo>
                      <a:pt x="0" y="32"/>
                    </a:lnTo>
                    <a:lnTo>
                      <a:pt x="0" y="36"/>
                    </a:lnTo>
                    <a:lnTo>
                      <a:pt x="0" y="39"/>
                    </a:lnTo>
                    <a:lnTo>
                      <a:pt x="3" y="39"/>
                    </a:lnTo>
                    <a:lnTo>
                      <a:pt x="7" y="46"/>
                    </a:lnTo>
                    <a:lnTo>
                      <a:pt x="7" y="57"/>
                    </a:lnTo>
                    <a:lnTo>
                      <a:pt x="11" y="61"/>
                    </a:lnTo>
                    <a:lnTo>
                      <a:pt x="11" y="61"/>
                    </a:lnTo>
                    <a:lnTo>
                      <a:pt x="11" y="61"/>
                    </a:lnTo>
                    <a:lnTo>
                      <a:pt x="14" y="61"/>
                    </a:lnTo>
                    <a:lnTo>
                      <a:pt x="14" y="64"/>
                    </a:lnTo>
                    <a:lnTo>
                      <a:pt x="11" y="64"/>
                    </a:lnTo>
                    <a:lnTo>
                      <a:pt x="11" y="68"/>
                    </a:lnTo>
                    <a:lnTo>
                      <a:pt x="14" y="68"/>
                    </a:lnTo>
                    <a:lnTo>
                      <a:pt x="14" y="68"/>
                    </a:lnTo>
                    <a:lnTo>
                      <a:pt x="14" y="68"/>
                    </a:lnTo>
                    <a:lnTo>
                      <a:pt x="14" y="68"/>
                    </a:lnTo>
                    <a:lnTo>
                      <a:pt x="14" y="71"/>
                    </a:lnTo>
                    <a:lnTo>
                      <a:pt x="14" y="75"/>
                    </a:lnTo>
                    <a:lnTo>
                      <a:pt x="14" y="75"/>
                    </a:lnTo>
                    <a:lnTo>
                      <a:pt x="14" y="75"/>
                    </a:lnTo>
                    <a:lnTo>
                      <a:pt x="14" y="71"/>
                    </a:lnTo>
                    <a:lnTo>
                      <a:pt x="11" y="71"/>
                    </a:lnTo>
                    <a:lnTo>
                      <a:pt x="11" y="75"/>
                    </a:lnTo>
                    <a:lnTo>
                      <a:pt x="14" y="79"/>
                    </a:lnTo>
                    <a:lnTo>
                      <a:pt x="14" y="79"/>
                    </a:lnTo>
                    <a:lnTo>
                      <a:pt x="25" y="79"/>
                    </a:lnTo>
                    <a:lnTo>
                      <a:pt x="25" y="82"/>
                    </a:lnTo>
                    <a:lnTo>
                      <a:pt x="28" y="82"/>
                    </a:lnTo>
                    <a:lnTo>
                      <a:pt x="28" y="82"/>
                    </a:lnTo>
                    <a:lnTo>
                      <a:pt x="25" y="82"/>
                    </a:lnTo>
                    <a:lnTo>
                      <a:pt x="18" y="82"/>
                    </a:lnTo>
                    <a:lnTo>
                      <a:pt x="14" y="82"/>
                    </a:lnTo>
                    <a:lnTo>
                      <a:pt x="14" y="86"/>
                    </a:lnTo>
                    <a:lnTo>
                      <a:pt x="14" y="89"/>
                    </a:lnTo>
                    <a:lnTo>
                      <a:pt x="14" y="93"/>
                    </a:lnTo>
                    <a:lnTo>
                      <a:pt x="14" y="93"/>
                    </a:lnTo>
                    <a:lnTo>
                      <a:pt x="14" y="97"/>
                    </a:lnTo>
                    <a:lnTo>
                      <a:pt x="14" y="100"/>
                    </a:lnTo>
                    <a:lnTo>
                      <a:pt x="14" y="100"/>
                    </a:lnTo>
                    <a:lnTo>
                      <a:pt x="14" y="111"/>
                    </a:lnTo>
                    <a:lnTo>
                      <a:pt x="11" y="118"/>
                    </a:lnTo>
                    <a:lnTo>
                      <a:pt x="11" y="132"/>
                    </a:lnTo>
                    <a:lnTo>
                      <a:pt x="11" y="132"/>
                    </a:lnTo>
                    <a:lnTo>
                      <a:pt x="11" y="140"/>
                    </a:lnTo>
                    <a:lnTo>
                      <a:pt x="11" y="147"/>
                    </a:lnTo>
                    <a:lnTo>
                      <a:pt x="7" y="150"/>
                    </a:lnTo>
                    <a:lnTo>
                      <a:pt x="11" y="150"/>
                    </a:lnTo>
                    <a:lnTo>
                      <a:pt x="11" y="150"/>
                    </a:lnTo>
                    <a:lnTo>
                      <a:pt x="11" y="154"/>
                    </a:lnTo>
                    <a:lnTo>
                      <a:pt x="7" y="154"/>
                    </a:lnTo>
                    <a:lnTo>
                      <a:pt x="7" y="158"/>
                    </a:lnTo>
                    <a:lnTo>
                      <a:pt x="3" y="165"/>
                    </a:lnTo>
                    <a:lnTo>
                      <a:pt x="3" y="172"/>
                    </a:lnTo>
                    <a:lnTo>
                      <a:pt x="7" y="179"/>
                    </a:lnTo>
                    <a:lnTo>
                      <a:pt x="7" y="186"/>
                    </a:lnTo>
                    <a:lnTo>
                      <a:pt x="7" y="186"/>
                    </a:lnTo>
                    <a:lnTo>
                      <a:pt x="11" y="190"/>
                    </a:lnTo>
                    <a:lnTo>
                      <a:pt x="14" y="201"/>
                    </a:lnTo>
                    <a:lnTo>
                      <a:pt x="11" y="211"/>
                    </a:lnTo>
                    <a:lnTo>
                      <a:pt x="11" y="215"/>
                    </a:lnTo>
                    <a:lnTo>
                      <a:pt x="11" y="218"/>
                    </a:lnTo>
                    <a:lnTo>
                      <a:pt x="7" y="222"/>
                    </a:lnTo>
                    <a:lnTo>
                      <a:pt x="7" y="226"/>
                    </a:lnTo>
                    <a:lnTo>
                      <a:pt x="7" y="229"/>
                    </a:lnTo>
                    <a:lnTo>
                      <a:pt x="11" y="229"/>
                    </a:lnTo>
                    <a:lnTo>
                      <a:pt x="18" y="244"/>
                    </a:lnTo>
                    <a:lnTo>
                      <a:pt x="18" y="244"/>
                    </a:lnTo>
                    <a:lnTo>
                      <a:pt x="18" y="247"/>
                    </a:lnTo>
                    <a:lnTo>
                      <a:pt x="18" y="251"/>
                    </a:lnTo>
                    <a:lnTo>
                      <a:pt x="21" y="265"/>
                    </a:lnTo>
                    <a:lnTo>
                      <a:pt x="25" y="265"/>
                    </a:lnTo>
                    <a:lnTo>
                      <a:pt x="28" y="269"/>
                    </a:lnTo>
                    <a:lnTo>
                      <a:pt x="32" y="276"/>
                    </a:lnTo>
                    <a:lnTo>
                      <a:pt x="36" y="279"/>
                    </a:lnTo>
                    <a:lnTo>
                      <a:pt x="36" y="279"/>
                    </a:lnTo>
                    <a:lnTo>
                      <a:pt x="36" y="283"/>
                    </a:lnTo>
                    <a:lnTo>
                      <a:pt x="39" y="283"/>
                    </a:lnTo>
                    <a:lnTo>
                      <a:pt x="39" y="287"/>
                    </a:lnTo>
                    <a:lnTo>
                      <a:pt x="39" y="287"/>
                    </a:lnTo>
                    <a:lnTo>
                      <a:pt x="43" y="287"/>
                    </a:lnTo>
                    <a:lnTo>
                      <a:pt x="43" y="287"/>
                    </a:lnTo>
                    <a:lnTo>
                      <a:pt x="43" y="283"/>
                    </a:lnTo>
                    <a:lnTo>
                      <a:pt x="43" y="279"/>
                    </a:lnTo>
                    <a:lnTo>
                      <a:pt x="50" y="279"/>
                    </a:lnTo>
                    <a:lnTo>
                      <a:pt x="53" y="283"/>
                    </a:lnTo>
                    <a:lnTo>
                      <a:pt x="50" y="283"/>
                    </a:lnTo>
                    <a:lnTo>
                      <a:pt x="50" y="283"/>
                    </a:lnTo>
                    <a:lnTo>
                      <a:pt x="46" y="287"/>
                    </a:lnTo>
                    <a:lnTo>
                      <a:pt x="46" y="287"/>
                    </a:lnTo>
                    <a:lnTo>
                      <a:pt x="50" y="294"/>
                    </a:lnTo>
                    <a:lnTo>
                      <a:pt x="53" y="294"/>
                    </a:lnTo>
                    <a:lnTo>
                      <a:pt x="50" y="294"/>
                    </a:lnTo>
                    <a:lnTo>
                      <a:pt x="46" y="290"/>
                    </a:lnTo>
                    <a:lnTo>
                      <a:pt x="46" y="290"/>
                    </a:lnTo>
                    <a:lnTo>
                      <a:pt x="43" y="290"/>
                    </a:lnTo>
                    <a:lnTo>
                      <a:pt x="43" y="290"/>
                    </a:lnTo>
                    <a:lnTo>
                      <a:pt x="43" y="294"/>
                    </a:lnTo>
                    <a:lnTo>
                      <a:pt x="46" y="297"/>
                    </a:lnTo>
                    <a:lnTo>
                      <a:pt x="46" y="305"/>
                    </a:lnTo>
                    <a:lnTo>
                      <a:pt x="50" y="308"/>
                    </a:lnTo>
                    <a:lnTo>
                      <a:pt x="57" y="308"/>
                    </a:lnTo>
                    <a:lnTo>
                      <a:pt x="57" y="312"/>
                    </a:lnTo>
                    <a:lnTo>
                      <a:pt x="57" y="315"/>
                    </a:lnTo>
                    <a:lnTo>
                      <a:pt x="57" y="319"/>
                    </a:lnTo>
                    <a:lnTo>
                      <a:pt x="57" y="323"/>
                    </a:lnTo>
                    <a:lnTo>
                      <a:pt x="57" y="323"/>
                    </a:lnTo>
                    <a:lnTo>
                      <a:pt x="64" y="330"/>
                    </a:lnTo>
                    <a:lnTo>
                      <a:pt x="68" y="337"/>
                    </a:lnTo>
                    <a:lnTo>
                      <a:pt x="75" y="344"/>
                    </a:lnTo>
                    <a:lnTo>
                      <a:pt x="79" y="344"/>
                    </a:lnTo>
                    <a:lnTo>
                      <a:pt x="79" y="348"/>
                    </a:lnTo>
                    <a:lnTo>
                      <a:pt x="82" y="351"/>
                    </a:lnTo>
                    <a:lnTo>
                      <a:pt x="82" y="351"/>
                    </a:lnTo>
                    <a:lnTo>
                      <a:pt x="82" y="351"/>
                    </a:lnTo>
                    <a:lnTo>
                      <a:pt x="82" y="355"/>
                    </a:lnTo>
                    <a:lnTo>
                      <a:pt x="82" y="358"/>
                    </a:lnTo>
                    <a:lnTo>
                      <a:pt x="82" y="362"/>
                    </a:lnTo>
                    <a:lnTo>
                      <a:pt x="82" y="366"/>
                    </a:lnTo>
                    <a:lnTo>
                      <a:pt x="86" y="366"/>
                    </a:lnTo>
                    <a:lnTo>
                      <a:pt x="93" y="366"/>
                    </a:lnTo>
                    <a:lnTo>
                      <a:pt x="96" y="369"/>
                    </a:lnTo>
                    <a:lnTo>
                      <a:pt x="100" y="369"/>
                    </a:lnTo>
                    <a:lnTo>
                      <a:pt x="104" y="369"/>
                    </a:lnTo>
                    <a:lnTo>
                      <a:pt x="107" y="369"/>
                    </a:lnTo>
                    <a:lnTo>
                      <a:pt x="107" y="369"/>
                    </a:lnTo>
                    <a:lnTo>
                      <a:pt x="111" y="373"/>
                    </a:lnTo>
                    <a:lnTo>
                      <a:pt x="118" y="376"/>
                    </a:lnTo>
                    <a:lnTo>
                      <a:pt x="118" y="376"/>
                    </a:lnTo>
                    <a:lnTo>
                      <a:pt x="122" y="376"/>
                    </a:lnTo>
                    <a:lnTo>
                      <a:pt x="122" y="376"/>
                    </a:lnTo>
                    <a:lnTo>
                      <a:pt x="122" y="376"/>
                    </a:lnTo>
                    <a:lnTo>
                      <a:pt x="125" y="376"/>
                    </a:lnTo>
                    <a:lnTo>
                      <a:pt x="129" y="380"/>
                    </a:lnTo>
                    <a:lnTo>
                      <a:pt x="129" y="384"/>
                    </a:lnTo>
                    <a:lnTo>
                      <a:pt x="129" y="384"/>
                    </a:lnTo>
                    <a:lnTo>
                      <a:pt x="132" y="384"/>
                    </a:lnTo>
                    <a:lnTo>
                      <a:pt x="136" y="387"/>
                    </a:lnTo>
                    <a:lnTo>
                      <a:pt x="139" y="387"/>
                    </a:lnTo>
                    <a:lnTo>
                      <a:pt x="147" y="394"/>
                    </a:lnTo>
                    <a:lnTo>
                      <a:pt x="150" y="398"/>
                    </a:lnTo>
                    <a:lnTo>
                      <a:pt x="150" y="401"/>
                    </a:lnTo>
                    <a:lnTo>
                      <a:pt x="154" y="409"/>
                    </a:lnTo>
                    <a:lnTo>
                      <a:pt x="154" y="412"/>
                    </a:lnTo>
                    <a:lnTo>
                      <a:pt x="200" y="409"/>
                    </a:lnTo>
                    <a:lnTo>
                      <a:pt x="200" y="409"/>
                    </a:lnTo>
                    <a:lnTo>
                      <a:pt x="276" y="437"/>
                    </a:lnTo>
                    <a:lnTo>
                      <a:pt x="315" y="437"/>
                    </a:lnTo>
                    <a:lnTo>
                      <a:pt x="333" y="437"/>
                    </a:lnTo>
                    <a:lnTo>
                      <a:pt x="333" y="427"/>
                    </a:lnTo>
                    <a:lnTo>
                      <a:pt x="365" y="427"/>
                    </a:lnTo>
                    <a:lnTo>
                      <a:pt x="369" y="430"/>
                    </a:lnTo>
                    <a:lnTo>
                      <a:pt x="372" y="430"/>
                    </a:lnTo>
                    <a:lnTo>
                      <a:pt x="372" y="434"/>
                    </a:lnTo>
                    <a:lnTo>
                      <a:pt x="379" y="437"/>
                    </a:lnTo>
                    <a:lnTo>
                      <a:pt x="383" y="441"/>
                    </a:lnTo>
                    <a:lnTo>
                      <a:pt x="390" y="448"/>
                    </a:lnTo>
                    <a:lnTo>
                      <a:pt x="401" y="452"/>
                    </a:lnTo>
                    <a:lnTo>
                      <a:pt x="405" y="470"/>
                    </a:lnTo>
                    <a:lnTo>
                      <a:pt x="412" y="477"/>
                    </a:lnTo>
                    <a:lnTo>
                      <a:pt x="419" y="484"/>
                    </a:lnTo>
                    <a:lnTo>
                      <a:pt x="426" y="488"/>
                    </a:lnTo>
                    <a:lnTo>
                      <a:pt x="433" y="491"/>
                    </a:lnTo>
                    <a:lnTo>
                      <a:pt x="444" y="473"/>
                    </a:lnTo>
                    <a:lnTo>
                      <a:pt x="444" y="473"/>
                    </a:lnTo>
                    <a:lnTo>
                      <a:pt x="448" y="470"/>
                    </a:lnTo>
                    <a:lnTo>
                      <a:pt x="455" y="473"/>
                    </a:lnTo>
                    <a:lnTo>
                      <a:pt x="469" y="473"/>
                    </a:lnTo>
                    <a:lnTo>
                      <a:pt x="473" y="473"/>
                    </a:lnTo>
                    <a:lnTo>
                      <a:pt x="480" y="480"/>
                    </a:lnTo>
                    <a:lnTo>
                      <a:pt x="480" y="484"/>
                    </a:lnTo>
                    <a:lnTo>
                      <a:pt x="487" y="488"/>
                    </a:lnTo>
                    <a:lnTo>
                      <a:pt x="494" y="502"/>
                    </a:lnTo>
                    <a:lnTo>
                      <a:pt x="498" y="509"/>
                    </a:lnTo>
                    <a:lnTo>
                      <a:pt x="501" y="516"/>
                    </a:lnTo>
                    <a:lnTo>
                      <a:pt x="508" y="520"/>
                    </a:lnTo>
                    <a:lnTo>
                      <a:pt x="512" y="538"/>
                    </a:lnTo>
                    <a:lnTo>
                      <a:pt x="519" y="549"/>
                    </a:lnTo>
                    <a:lnTo>
                      <a:pt x="526" y="552"/>
                    </a:lnTo>
                    <a:lnTo>
                      <a:pt x="530" y="552"/>
                    </a:lnTo>
                    <a:lnTo>
                      <a:pt x="537" y="556"/>
                    </a:lnTo>
                    <a:lnTo>
                      <a:pt x="548" y="556"/>
                    </a:lnTo>
                    <a:lnTo>
                      <a:pt x="555" y="559"/>
                    </a:lnTo>
                    <a:lnTo>
                      <a:pt x="559" y="559"/>
                    </a:lnTo>
                    <a:lnTo>
                      <a:pt x="562" y="559"/>
                    </a:lnTo>
                    <a:lnTo>
                      <a:pt x="559" y="556"/>
                    </a:lnTo>
                    <a:lnTo>
                      <a:pt x="559" y="552"/>
                    </a:lnTo>
                    <a:lnTo>
                      <a:pt x="555" y="552"/>
                    </a:lnTo>
                    <a:lnTo>
                      <a:pt x="555" y="549"/>
                    </a:lnTo>
                    <a:lnTo>
                      <a:pt x="555" y="541"/>
                    </a:lnTo>
                    <a:lnTo>
                      <a:pt x="555" y="538"/>
                    </a:lnTo>
                    <a:lnTo>
                      <a:pt x="555" y="534"/>
                    </a:lnTo>
                    <a:lnTo>
                      <a:pt x="555" y="531"/>
                    </a:lnTo>
                    <a:lnTo>
                      <a:pt x="555" y="531"/>
                    </a:lnTo>
                    <a:lnTo>
                      <a:pt x="551" y="531"/>
                    </a:lnTo>
                    <a:lnTo>
                      <a:pt x="551" y="531"/>
                    </a:lnTo>
                    <a:lnTo>
                      <a:pt x="551" y="527"/>
                    </a:lnTo>
                    <a:lnTo>
                      <a:pt x="555" y="527"/>
                    </a:lnTo>
                    <a:lnTo>
                      <a:pt x="555" y="531"/>
                    </a:lnTo>
                    <a:lnTo>
                      <a:pt x="559" y="527"/>
                    </a:lnTo>
                    <a:lnTo>
                      <a:pt x="559" y="527"/>
                    </a:lnTo>
                    <a:lnTo>
                      <a:pt x="559" y="520"/>
                    </a:lnTo>
                    <a:lnTo>
                      <a:pt x="555" y="516"/>
                    </a:lnTo>
                    <a:lnTo>
                      <a:pt x="562" y="516"/>
                    </a:lnTo>
                    <a:lnTo>
                      <a:pt x="562" y="513"/>
                    </a:lnTo>
                    <a:lnTo>
                      <a:pt x="562" y="513"/>
                    </a:lnTo>
                    <a:lnTo>
                      <a:pt x="562" y="513"/>
                    </a:lnTo>
                    <a:lnTo>
                      <a:pt x="562" y="509"/>
                    </a:lnTo>
                    <a:lnTo>
                      <a:pt x="566" y="509"/>
                    </a:lnTo>
                    <a:lnTo>
                      <a:pt x="566" y="509"/>
                    </a:lnTo>
                    <a:lnTo>
                      <a:pt x="569" y="505"/>
                    </a:lnTo>
                    <a:lnTo>
                      <a:pt x="569" y="505"/>
                    </a:lnTo>
                    <a:lnTo>
                      <a:pt x="569" y="505"/>
                    </a:lnTo>
                    <a:lnTo>
                      <a:pt x="573" y="505"/>
                    </a:lnTo>
                    <a:lnTo>
                      <a:pt x="573" y="502"/>
                    </a:lnTo>
                    <a:lnTo>
                      <a:pt x="573" y="502"/>
                    </a:lnTo>
                    <a:lnTo>
                      <a:pt x="573" y="498"/>
                    </a:lnTo>
                    <a:lnTo>
                      <a:pt x="573" y="498"/>
                    </a:lnTo>
                    <a:lnTo>
                      <a:pt x="573" y="498"/>
                    </a:lnTo>
                    <a:lnTo>
                      <a:pt x="576" y="498"/>
                    </a:lnTo>
                    <a:lnTo>
                      <a:pt x="576" y="498"/>
                    </a:lnTo>
                    <a:lnTo>
                      <a:pt x="576" y="498"/>
                    </a:lnTo>
                    <a:lnTo>
                      <a:pt x="576" y="498"/>
                    </a:lnTo>
                    <a:lnTo>
                      <a:pt x="576" y="498"/>
                    </a:lnTo>
                    <a:lnTo>
                      <a:pt x="576" y="498"/>
                    </a:lnTo>
                    <a:lnTo>
                      <a:pt x="580" y="498"/>
                    </a:lnTo>
                    <a:lnTo>
                      <a:pt x="580" y="498"/>
                    </a:lnTo>
                    <a:lnTo>
                      <a:pt x="580" y="498"/>
                    </a:lnTo>
                    <a:lnTo>
                      <a:pt x="580" y="498"/>
                    </a:lnTo>
                    <a:lnTo>
                      <a:pt x="580" y="495"/>
                    </a:lnTo>
                    <a:lnTo>
                      <a:pt x="584" y="498"/>
                    </a:lnTo>
                    <a:lnTo>
                      <a:pt x="587" y="498"/>
                    </a:lnTo>
                    <a:lnTo>
                      <a:pt x="587" y="498"/>
                    </a:lnTo>
                    <a:lnTo>
                      <a:pt x="587" y="498"/>
                    </a:lnTo>
                    <a:lnTo>
                      <a:pt x="587" y="498"/>
                    </a:lnTo>
                    <a:lnTo>
                      <a:pt x="584" y="502"/>
                    </a:lnTo>
                    <a:lnTo>
                      <a:pt x="580" y="502"/>
                    </a:lnTo>
                    <a:lnTo>
                      <a:pt x="580" y="502"/>
                    </a:lnTo>
                    <a:lnTo>
                      <a:pt x="580" y="502"/>
                    </a:lnTo>
                    <a:lnTo>
                      <a:pt x="587" y="502"/>
                    </a:lnTo>
                    <a:lnTo>
                      <a:pt x="591" y="498"/>
                    </a:lnTo>
                    <a:lnTo>
                      <a:pt x="594" y="495"/>
                    </a:lnTo>
                    <a:lnTo>
                      <a:pt x="598" y="491"/>
                    </a:lnTo>
                    <a:lnTo>
                      <a:pt x="602" y="491"/>
                    </a:lnTo>
                    <a:lnTo>
                      <a:pt x="602" y="484"/>
                    </a:lnTo>
                    <a:lnTo>
                      <a:pt x="605" y="473"/>
                    </a:lnTo>
                    <a:lnTo>
                      <a:pt x="605" y="473"/>
                    </a:lnTo>
                    <a:lnTo>
                      <a:pt x="605" y="473"/>
                    </a:lnTo>
                    <a:lnTo>
                      <a:pt x="605" y="473"/>
                    </a:lnTo>
                    <a:lnTo>
                      <a:pt x="605" y="477"/>
                    </a:lnTo>
                    <a:lnTo>
                      <a:pt x="609" y="477"/>
                    </a:lnTo>
                    <a:lnTo>
                      <a:pt x="609" y="477"/>
                    </a:lnTo>
                    <a:lnTo>
                      <a:pt x="605" y="480"/>
                    </a:lnTo>
                    <a:lnTo>
                      <a:pt x="609" y="480"/>
                    </a:lnTo>
                    <a:lnTo>
                      <a:pt x="616" y="477"/>
                    </a:lnTo>
                    <a:lnTo>
                      <a:pt x="619" y="473"/>
                    </a:lnTo>
                    <a:lnTo>
                      <a:pt x="627" y="473"/>
                    </a:lnTo>
                    <a:lnTo>
                      <a:pt x="637" y="473"/>
                    </a:lnTo>
                    <a:lnTo>
                      <a:pt x="645" y="473"/>
                    </a:lnTo>
                    <a:lnTo>
                      <a:pt x="648" y="477"/>
                    </a:lnTo>
                    <a:lnTo>
                      <a:pt x="652" y="477"/>
                    </a:lnTo>
                    <a:lnTo>
                      <a:pt x="659" y="477"/>
                    </a:lnTo>
                    <a:lnTo>
                      <a:pt x="659" y="477"/>
                    </a:lnTo>
                    <a:lnTo>
                      <a:pt x="659" y="473"/>
                    </a:lnTo>
                    <a:lnTo>
                      <a:pt x="662" y="473"/>
                    </a:lnTo>
                    <a:lnTo>
                      <a:pt x="666" y="473"/>
                    </a:lnTo>
                    <a:lnTo>
                      <a:pt x="670" y="473"/>
                    </a:lnTo>
                    <a:lnTo>
                      <a:pt x="673" y="477"/>
                    </a:lnTo>
                    <a:lnTo>
                      <a:pt x="677" y="477"/>
                    </a:lnTo>
                    <a:lnTo>
                      <a:pt x="680" y="484"/>
                    </a:lnTo>
                    <a:lnTo>
                      <a:pt x="684" y="484"/>
                    </a:lnTo>
                    <a:lnTo>
                      <a:pt x="684" y="484"/>
                    </a:lnTo>
                    <a:lnTo>
                      <a:pt x="688" y="488"/>
                    </a:lnTo>
                    <a:lnTo>
                      <a:pt x="691" y="484"/>
                    </a:lnTo>
                    <a:lnTo>
                      <a:pt x="691" y="488"/>
                    </a:lnTo>
                    <a:lnTo>
                      <a:pt x="695" y="484"/>
                    </a:lnTo>
                    <a:lnTo>
                      <a:pt x="695" y="484"/>
                    </a:lnTo>
                    <a:lnTo>
                      <a:pt x="702" y="488"/>
                    </a:lnTo>
                    <a:lnTo>
                      <a:pt x="702" y="484"/>
                    </a:lnTo>
                    <a:lnTo>
                      <a:pt x="702" y="480"/>
                    </a:lnTo>
                    <a:lnTo>
                      <a:pt x="702" y="480"/>
                    </a:lnTo>
                    <a:lnTo>
                      <a:pt x="705" y="480"/>
                    </a:lnTo>
                    <a:lnTo>
                      <a:pt x="705" y="480"/>
                    </a:lnTo>
                    <a:lnTo>
                      <a:pt x="709" y="484"/>
                    </a:lnTo>
                    <a:lnTo>
                      <a:pt x="713" y="484"/>
                    </a:lnTo>
                    <a:lnTo>
                      <a:pt x="716" y="488"/>
                    </a:lnTo>
                    <a:lnTo>
                      <a:pt x="720" y="488"/>
                    </a:lnTo>
                    <a:lnTo>
                      <a:pt x="720" y="488"/>
                    </a:lnTo>
                    <a:lnTo>
                      <a:pt x="720" y="488"/>
                    </a:lnTo>
                    <a:lnTo>
                      <a:pt x="720" y="484"/>
                    </a:lnTo>
                    <a:lnTo>
                      <a:pt x="713" y="480"/>
                    </a:lnTo>
                    <a:lnTo>
                      <a:pt x="713" y="477"/>
                    </a:lnTo>
                    <a:lnTo>
                      <a:pt x="713" y="477"/>
                    </a:lnTo>
                    <a:lnTo>
                      <a:pt x="713" y="473"/>
                    </a:lnTo>
                    <a:lnTo>
                      <a:pt x="716" y="470"/>
                    </a:lnTo>
                    <a:lnTo>
                      <a:pt x="716" y="466"/>
                    </a:lnTo>
                    <a:lnTo>
                      <a:pt x="716" y="466"/>
                    </a:lnTo>
                    <a:lnTo>
                      <a:pt x="716" y="466"/>
                    </a:lnTo>
                    <a:lnTo>
                      <a:pt x="713" y="466"/>
                    </a:lnTo>
                    <a:lnTo>
                      <a:pt x="709" y="470"/>
                    </a:lnTo>
                    <a:lnTo>
                      <a:pt x="709" y="470"/>
                    </a:lnTo>
                    <a:lnTo>
                      <a:pt x="705" y="462"/>
                    </a:lnTo>
                    <a:lnTo>
                      <a:pt x="705" y="462"/>
                    </a:lnTo>
                    <a:lnTo>
                      <a:pt x="705" y="462"/>
                    </a:lnTo>
                    <a:lnTo>
                      <a:pt x="702" y="466"/>
                    </a:lnTo>
                    <a:lnTo>
                      <a:pt x="698" y="466"/>
                    </a:lnTo>
                    <a:lnTo>
                      <a:pt x="695" y="462"/>
                    </a:lnTo>
                    <a:lnTo>
                      <a:pt x="695" y="459"/>
                    </a:lnTo>
                    <a:lnTo>
                      <a:pt x="702" y="459"/>
                    </a:lnTo>
                    <a:lnTo>
                      <a:pt x="705" y="462"/>
                    </a:lnTo>
                    <a:lnTo>
                      <a:pt x="713" y="462"/>
                    </a:lnTo>
                    <a:lnTo>
                      <a:pt x="716" y="459"/>
                    </a:lnTo>
                    <a:lnTo>
                      <a:pt x="720" y="459"/>
                    </a:lnTo>
                    <a:lnTo>
                      <a:pt x="723" y="459"/>
                    </a:lnTo>
                    <a:lnTo>
                      <a:pt x="738" y="459"/>
                    </a:lnTo>
                    <a:lnTo>
                      <a:pt x="741" y="459"/>
                    </a:lnTo>
                    <a:lnTo>
                      <a:pt x="741" y="459"/>
                    </a:lnTo>
                    <a:lnTo>
                      <a:pt x="745" y="448"/>
                    </a:lnTo>
                    <a:lnTo>
                      <a:pt x="745" y="448"/>
                    </a:lnTo>
                    <a:lnTo>
                      <a:pt x="745" y="452"/>
                    </a:lnTo>
                    <a:lnTo>
                      <a:pt x="745" y="455"/>
                    </a:lnTo>
                    <a:lnTo>
                      <a:pt x="745" y="459"/>
                    </a:lnTo>
                    <a:lnTo>
                      <a:pt x="745" y="462"/>
                    </a:lnTo>
                    <a:lnTo>
                      <a:pt x="745" y="462"/>
                    </a:lnTo>
                    <a:lnTo>
                      <a:pt x="748" y="462"/>
                    </a:lnTo>
                    <a:lnTo>
                      <a:pt x="756" y="459"/>
                    </a:lnTo>
                    <a:lnTo>
                      <a:pt x="759" y="455"/>
                    </a:lnTo>
                    <a:lnTo>
                      <a:pt x="763" y="455"/>
                    </a:lnTo>
                    <a:lnTo>
                      <a:pt x="763" y="455"/>
                    </a:lnTo>
                    <a:lnTo>
                      <a:pt x="763" y="455"/>
                    </a:lnTo>
                    <a:lnTo>
                      <a:pt x="763" y="455"/>
                    </a:lnTo>
                    <a:lnTo>
                      <a:pt x="763" y="459"/>
                    </a:lnTo>
                    <a:lnTo>
                      <a:pt x="766" y="459"/>
                    </a:lnTo>
                    <a:lnTo>
                      <a:pt x="773" y="455"/>
                    </a:lnTo>
                    <a:lnTo>
                      <a:pt x="777" y="455"/>
                    </a:lnTo>
                    <a:lnTo>
                      <a:pt x="781" y="455"/>
                    </a:lnTo>
                    <a:lnTo>
                      <a:pt x="781" y="459"/>
                    </a:lnTo>
                    <a:lnTo>
                      <a:pt x="777" y="459"/>
                    </a:lnTo>
                    <a:lnTo>
                      <a:pt x="777" y="459"/>
                    </a:lnTo>
                    <a:lnTo>
                      <a:pt x="781" y="459"/>
                    </a:lnTo>
                    <a:lnTo>
                      <a:pt x="784" y="462"/>
                    </a:lnTo>
                    <a:lnTo>
                      <a:pt x="795" y="466"/>
                    </a:lnTo>
                    <a:lnTo>
                      <a:pt x="795" y="470"/>
                    </a:lnTo>
                    <a:lnTo>
                      <a:pt x="799" y="473"/>
                    </a:lnTo>
                    <a:lnTo>
                      <a:pt x="799" y="473"/>
                    </a:lnTo>
                    <a:lnTo>
                      <a:pt x="806" y="473"/>
                    </a:lnTo>
                    <a:lnTo>
                      <a:pt x="809" y="473"/>
                    </a:lnTo>
                    <a:lnTo>
                      <a:pt x="816" y="470"/>
                    </a:lnTo>
                    <a:lnTo>
                      <a:pt x="816" y="470"/>
                    </a:lnTo>
                    <a:lnTo>
                      <a:pt x="816" y="470"/>
                    </a:lnTo>
                    <a:lnTo>
                      <a:pt x="820" y="466"/>
                    </a:lnTo>
                    <a:lnTo>
                      <a:pt x="820" y="466"/>
                    </a:lnTo>
                    <a:lnTo>
                      <a:pt x="824" y="466"/>
                    </a:lnTo>
                    <a:lnTo>
                      <a:pt x="827" y="466"/>
                    </a:lnTo>
                    <a:lnTo>
                      <a:pt x="831" y="466"/>
                    </a:lnTo>
                    <a:lnTo>
                      <a:pt x="831" y="470"/>
                    </a:lnTo>
                    <a:lnTo>
                      <a:pt x="834" y="473"/>
                    </a:lnTo>
                    <a:lnTo>
                      <a:pt x="838" y="473"/>
                    </a:lnTo>
                    <a:lnTo>
                      <a:pt x="838" y="477"/>
                    </a:lnTo>
                    <a:lnTo>
                      <a:pt x="838" y="480"/>
                    </a:lnTo>
                    <a:lnTo>
                      <a:pt x="845" y="484"/>
                    </a:lnTo>
                    <a:lnTo>
                      <a:pt x="845" y="484"/>
                    </a:lnTo>
                    <a:lnTo>
                      <a:pt x="849" y="488"/>
                    </a:lnTo>
                    <a:lnTo>
                      <a:pt x="852" y="488"/>
                    </a:lnTo>
                    <a:lnTo>
                      <a:pt x="852" y="491"/>
                    </a:lnTo>
                    <a:lnTo>
                      <a:pt x="852" y="498"/>
                    </a:lnTo>
                    <a:lnTo>
                      <a:pt x="849" y="509"/>
                    </a:lnTo>
                    <a:lnTo>
                      <a:pt x="849" y="513"/>
                    </a:lnTo>
                    <a:lnTo>
                      <a:pt x="852" y="516"/>
                    </a:lnTo>
                    <a:lnTo>
                      <a:pt x="852" y="516"/>
                    </a:lnTo>
                    <a:lnTo>
                      <a:pt x="852" y="516"/>
                    </a:lnTo>
                    <a:lnTo>
                      <a:pt x="852" y="513"/>
                    </a:lnTo>
                    <a:lnTo>
                      <a:pt x="856" y="513"/>
                    </a:lnTo>
                    <a:lnTo>
                      <a:pt x="856" y="513"/>
                    </a:lnTo>
                    <a:lnTo>
                      <a:pt x="856" y="520"/>
                    </a:lnTo>
                    <a:lnTo>
                      <a:pt x="852" y="523"/>
                    </a:lnTo>
                    <a:lnTo>
                      <a:pt x="856" y="527"/>
                    </a:lnTo>
                    <a:lnTo>
                      <a:pt x="856" y="531"/>
                    </a:lnTo>
                    <a:lnTo>
                      <a:pt x="863" y="538"/>
                    </a:lnTo>
                    <a:lnTo>
                      <a:pt x="863" y="538"/>
                    </a:lnTo>
                    <a:lnTo>
                      <a:pt x="867" y="534"/>
                    </a:lnTo>
                    <a:lnTo>
                      <a:pt x="867" y="541"/>
                    </a:lnTo>
                    <a:lnTo>
                      <a:pt x="867" y="541"/>
                    </a:lnTo>
                    <a:lnTo>
                      <a:pt x="867" y="541"/>
                    </a:lnTo>
                    <a:lnTo>
                      <a:pt x="867" y="545"/>
                    </a:lnTo>
                    <a:lnTo>
                      <a:pt x="867" y="545"/>
                    </a:lnTo>
                    <a:lnTo>
                      <a:pt x="870" y="549"/>
                    </a:lnTo>
                    <a:lnTo>
                      <a:pt x="870" y="556"/>
                    </a:lnTo>
                    <a:lnTo>
                      <a:pt x="874" y="556"/>
                    </a:lnTo>
                    <a:lnTo>
                      <a:pt x="874" y="559"/>
                    </a:lnTo>
                    <a:lnTo>
                      <a:pt x="877" y="559"/>
                    </a:lnTo>
                    <a:lnTo>
                      <a:pt x="881" y="559"/>
                    </a:lnTo>
                    <a:lnTo>
                      <a:pt x="885" y="570"/>
                    </a:lnTo>
                    <a:lnTo>
                      <a:pt x="885" y="574"/>
                    </a:lnTo>
                    <a:lnTo>
                      <a:pt x="885" y="574"/>
                    </a:lnTo>
                    <a:lnTo>
                      <a:pt x="885" y="574"/>
                    </a:lnTo>
                    <a:lnTo>
                      <a:pt x="888" y="574"/>
                    </a:lnTo>
                    <a:lnTo>
                      <a:pt x="892" y="574"/>
                    </a:lnTo>
                    <a:lnTo>
                      <a:pt x="899" y="570"/>
                    </a:lnTo>
                    <a:lnTo>
                      <a:pt x="902" y="574"/>
                    </a:lnTo>
                    <a:lnTo>
                      <a:pt x="902" y="570"/>
                    </a:lnTo>
                    <a:lnTo>
                      <a:pt x="902" y="570"/>
                    </a:lnTo>
                    <a:lnTo>
                      <a:pt x="902" y="563"/>
                    </a:lnTo>
                    <a:lnTo>
                      <a:pt x="906" y="556"/>
                    </a:lnTo>
                    <a:lnTo>
                      <a:pt x="906" y="549"/>
                    </a:lnTo>
                    <a:lnTo>
                      <a:pt x="906" y="541"/>
                    </a:lnTo>
                    <a:lnTo>
                      <a:pt x="906" y="534"/>
                    </a:lnTo>
                    <a:lnTo>
                      <a:pt x="899" y="520"/>
                    </a:lnTo>
                    <a:lnTo>
                      <a:pt x="895" y="513"/>
                    </a:lnTo>
                    <a:lnTo>
                      <a:pt x="895" y="509"/>
                    </a:lnTo>
                    <a:lnTo>
                      <a:pt x="895" y="502"/>
                    </a:lnTo>
                    <a:lnTo>
                      <a:pt x="895" y="498"/>
                    </a:lnTo>
                    <a:lnTo>
                      <a:pt x="892" y="495"/>
                    </a:lnTo>
                    <a:lnTo>
                      <a:pt x="885" y="484"/>
                    </a:lnTo>
                    <a:lnTo>
                      <a:pt x="881" y="470"/>
                    </a:lnTo>
                    <a:lnTo>
                      <a:pt x="877" y="455"/>
                    </a:lnTo>
                    <a:lnTo>
                      <a:pt x="877" y="452"/>
                    </a:lnTo>
                    <a:lnTo>
                      <a:pt x="877" y="445"/>
                    </a:lnTo>
                    <a:lnTo>
                      <a:pt x="881" y="441"/>
                    </a:lnTo>
                    <a:lnTo>
                      <a:pt x="881" y="437"/>
                    </a:lnTo>
                    <a:lnTo>
                      <a:pt x="881" y="434"/>
                    </a:lnTo>
                    <a:lnTo>
                      <a:pt x="885" y="427"/>
                    </a:lnTo>
                    <a:lnTo>
                      <a:pt x="888" y="423"/>
                    </a:lnTo>
                    <a:lnTo>
                      <a:pt x="888" y="423"/>
                    </a:lnTo>
                    <a:lnTo>
                      <a:pt x="888" y="419"/>
                    </a:lnTo>
                    <a:lnTo>
                      <a:pt x="888" y="419"/>
                    </a:lnTo>
                    <a:lnTo>
                      <a:pt x="892" y="416"/>
                    </a:lnTo>
                    <a:lnTo>
                      <a:pt x="895" y="416"/>
                    </a:lnTo>
                    <a:lnTo>
                      <a:pt x="895" y="416"/>
                    </a:lnTo>
                    <a:lnTo>
                      <a:pt x="895" y="416"/>
                    </a:lnTo>
                    <a:lnTo>
                      <a:pt x="895" y="412"/>
                    </a:lnTo>
                    <a:lnTo>
                      <a:pt x="892" y="412"/>
                    </a:lnTo>
                    <a:lnTo>
                      <a:pt x="895" y="409"/>
                    </a:lnTo>
                    <a:lnTo>
                      <a:pt x="899" y="409"/>
                    </a:lnTo>
                    <a:lnTo>
                      <a:pt x="906" y="409"/>
                    </a:lnTo>
                    <a:lnTo>
                      <a:pt x="906" y="409"/>
                    </a:lnTo>
                    <a:lnTo>
                      <a:pt x="917" y="401"/>
                    </a:lnTo>
                    <a:lnTo>
                      <a:pt x="917" y="401"/>
                    </a:lnTo>
                    <a:lnTo>
                      <a:pt x="917" y="401"/>
                    </a:lnTo>
                    <a:lnTo>
                      <a:pt x="920" y="398"/>
                    </a:lnTo>
                    <a:lnTo>
                      <a:pt x="924" y="398"/>
                    </a:lnTo>
                    <a:lnTo>
                      <a:pt x="924" y="398"/>
                    </a:lnTo>
                    <a:lnTo>
                      <a:pt x="924" y="394"/>
                    </a:lnTo>
                    <a:lnTo>
                      <a:pt x="924" y="391"/>
                    </a:lnTo>
                    <a:lnTo>
                      <a:pt x="928" y="391"/>
                    </a:lnTo>
                    <a:lnTo>
                      <a:pt x="928" y="387"/>
                    </a:lnTo>
                    <a:lnTo>
                      <a:pt x="931" y="384"/>
                    </a:lnTo>
                    <a:lnTo>
                      <a:pt x="938" y="384"/>
                    </a:lnTo>
                    <a:lnTo>
                      <a:pt x="938" y="380"/>
                    </a:lnTo>
                    <a:lnTo>
                      <a:pt x="938" y="380"/>
                    </a:lnTo>
                    <a:lnTo>
                      <a:pt x="945" y="380"/>
                    </a:lnTo>
                    <a:lnTo>
                      <a:pt x="953" y="376"/>
                    </a:lnTo>
                    <a:lnTo>
                      <a:pt x="953" y="373"/>
                    </a:lnTo>
                    <a:lnTo>
                      <a:pt x="956" y="373"/>
                    </a:lnTo>
                    <a:lnTo>
                      <a:pt x="956" y="369"/>
                    </a:lnTo>
                    <a:lnTo>
                      <a:pt x="960" y="369"/>
                    </a:lnTo>
                    <a:lnTo>
                      <a:pt x="963" y="366"/>
                    </a:lnTo>
                    <a:lnTo>
                      <a:pt x="967" y="362"/>
                    </a:lnTo>
                    <a:lnTo>
                      <a:pt x="978" y="362"/>
                    </a:lnTo>
                    <a:lnTo>
                      <a:pt x="981" y="358"/>
                    </a:lnTo>
                    <a:lnTo>
                      <a:pt x="981" y="358"/>
                    </a:lnTo>
                    <a:lnTo>
                      <a:pt x="981" y="355"/>
                    </a:lnTo>
                    <a:lnTo>
                      <a:pt x="978" y="355"/>
                    </a:lnTo>
                    <a:lnTo>
                      <a:pt x="978" y="355"/>
                    </a:lnTo>
                    <a:lnTo>
                      <a:pt x="978" y="355"/>
                    </a:lnTo>
                    <a:lnTo>
                      <a:pt x="978" y="355"/>
                    </a:lnTo>
                    <a:lnTo>
                      <a:pt x="978" y="351"/>
                    </a:lnTo>
                    <a:lnTo>
                      <a:pt x="978" y="351"/>
                    </a:lnTo>
                    <a:lnTo>
                      <a:pt x="981" y="351"/>
                    </a:lnTo>
                    <a:lnTo>
                      <a:pt x="981" y="348"/>
                    </a:lnTo>
                    <a:lnTo>
                      <a:pt x="981" y="348"/>
                    </a:lnTo>
                    <a:lnTo>
                      <a:pt x="974" y="344"/>
                    </a:lnTo>
                    <a:lnTo>
                      <a:pt x="978" y="344"/>
                    </a:lnTo>
                    <a:lnTo>
                      <a:pt x="981" y="344"/>
                    </a:lnTo>
                    <a:lnTo>
                      <a:pt x="981" y="344"/>
                    </a:lnTo>
                    <a:lnTo>
                      <a:pt x="985" y="344"/>
                    </a:lnTo>
                    <a:lnTo>
                      <a:pt x="985" y="348"/>
                    </a:lnTo>
                    <a:lnTo>
                      <a:pt x="988" y="348"/>
                    </a:lnTo>
                    <a:lnTo>
                      <a:pt x="992" y="344"/>
                    </a:lnTo>
                    <a:lnTo>
                      <a:pt x="996" y="340"/>
                    </a:lnTo>
                    <a:lnTo>
                      <a:pt x="996" y="340"/>
                    </a:lnTo>
                    <a:lnTo>
                      <a:pt x="996" y="337"/>
                    </a:lnTo>
                    <a:lnTo>
                      <a:pt x="996" y="333"/>
                    </a:lnTo>
                    <a:lnTo>
                      <a:pt x="996" y="333"/>
                    </a:lnTo>
                    <a:lnTo>
                      <a:pt x="992" y="333"/>
                    </a:lnTo>
                    <a:lnTo>
                      <a:pt x="992" y="337"/>
                    </a:lnTo>
                    <a:lnTo>
                      <a:pt x="988" y="337"/>
                    </a:lnTo>
                    <a:lnTo>
                      <a:pt x="988" y="337"/>
                    </a:lnTo>
                    <a:lnTo>
                      <a:pt x="988" y="333"/>
                    </a:lnTo>
                    <a:lnTo>
                      <a:pt x="981" y="333"/>
                    </a:lnTo>
                    <a:lnTo>
                      <a:pt x="978" y="333"/>
                    </a:lnTo>
                    <a:lnTo>
                      <a:pt x="978" y="330"/>
                    </a:lnTo>
                    <a:lnTo>
                      <a:pt x="978" y="326"/>
                    </a:lnTo>
                    <a:lnTo>
                      <a:pt x="978" y="326"/>
                    </a:lnTo>
                    <a:lnTo>
                      <a:pt x="978" y="330"/>
                    </a:lnTo>
                    <a:lnTo>
                      <a:pt x="981" y="330"/>
                    </a:lnTo>
                    <a:lnTo>
                      <a:pt x="981" y="330"/>
                    </a:lnTo>
                    <a:lnTo>
                      <a:pt x="988" y="326"/>
                    </a:lnTo>
                    <a:lnTo>
                      <a:pt x="988" y="326"/>
                    </a:lnTo>
                    <a:lnTo>
                      <a:pt x="988" y="326"/>
                    </a:lnTo>
                    <a:lnTo>
                      <a:pt x="992" y="326"/>
                    </a:lnTo>
                    <a:lnTo>
                      <a:pt x="992" y="326"/>
                    </a:lnTo>
                    <a:lnTo>
                      <a:pt x="996" y="330"/>
                    </a:lnTo>
                    <a:lnTo>
                      <a:pt x="996" y="330"/>
                    </a:lnTo>
                    <a:lnTo>
                      <a:pt x="996" y="326"/>
                    </a:lnTo>
                    <a:lnTo>
                      <a:pt x="992" y="326"/>
                    </a:lnTo>
                    <a:lnTo>
                      <a:pt x="992" y="323"/>
                    </a:lnTo>
                    <a:lnTo>
                      <a:pt x="992" y="319"/>
                    </a:lnTo>
                    <a:lnTo>
                      <a:pt x="992" y="315"/>
                    </a:lnTo>
                    <a:lnTo>
                      <a:pt x="992" y="312"/>
                    </a:lnTo>
                    <a:lnTo>
                      <a:pt x="985" y="308"/>
                    </a:lnTo>
                    <a:lnTo>
                      <a:pt x="985" y="308"/>
                    </a:lnTo>
                    <a:lnTo>
                      <a:pt x="985" y="308"/>
                    </a:lnTo>
                    <a:lnTo>
                      <a:pt x="981" y="308"/>
                    </a:lnTo>
                    <a:lnTo>
                      <a:pt x="981" y="308"/>
                    </a:lnTo>
                    <a:lnTo>
                      <a:pt x="981" y="305"/>
                    </a:lnTo>
                    <a:lnTo>
                      <a:pt x="985" y="305"/>
                    </a:lnTo>
                    <a:lnTo>
                      <a:pt x="985" y="305"/>
                    </a:lnTo>
                    <a:lnTo>
                      <a:pt x="985" y="305"/>
                    </a:lnTo>
                    <a:lnTo>
                      <a:pt x="985" y="305"/>
                    </a:lnTo>
                    <a:lnTo>
                      <a:pt x="981" y="301"/>
                    </a:lnTo>
                    <a:lnTo>
                      <a:pt x="981" y="301"/>
                    </a:lnTo>
                    <a:lnTo>
                      <a:pt x="985" y="297"/>
                    </a:lnTo>
                    <a:lnTo>
                      <a:pt x="985" y="301"/>
                    </a:lnTo>
                    <a:lnTo>
                      <a:pt x="985" y="297"/>
                    </a:lnTo>
                    <a:lnTo>
                      <a:pt x="981" y="294"/>
                    </a:lnTo>
                    <a:lnTo>
                      <a:pt x="981" y="294"/>
                    </a:lnTo>
                    <a:lnTo>
                      <a:pt x="981" y="294"/>
                    </a:lnTo>
                    <a:lnTo>
                      <a:pt x="985" y="290"/>
                    </a:lnTo>
                    <a:lnTo>
                      <a:pt x="985" y="287"/>
                    </a:lnTo>
                    <a:lnTo>
                      <a:pt x="985" y="287"/>
                    </a:lnTo>
                    <a:lnTo>
                      <a:pt x="981" y="283"/>
                    </a:lnTo>
                    <a:lnTo>
                      <a:pt x="978" y="279"/>
                    </a:lnTo>
                    <a:lnTo>
                      <a:pt x="974" y="279"/>
                    </a:lnTo>
                    <a:lnTo>
                      <a:pt x="971" y="276"/>
                    </a:lnTo>
                    <a:lnTo>
                      <a:pt x="963" y="276"/>
                    </a:lnTo>
                    <a:lnTo>
                      <a:pt x="963" y="272"/>
                    </a:lnTo>
                    <a:lnTo>
                      <a:pt x="963" y="272"/>
                    </a:lnTo>
                    <a:lnTo>
                      <a:pt x="963" y="269"/>
                    </a:lnTo>
                    <a:lnTo>
                      <a:pt x="967" y="269"/>
                    </a:lnTo>
                    <a:lnTo>
                      <a:pt x="967" y="272"/>
                    </a:lnTo>
                    <a:lnTo>
                      <a:pt x="963" y="272"/>
                    </a:lnTo>
                    <a:lnTo>
                      <a:pt x="967" y="272"/>
                    </a:lnTo>
                    <a:lnTo>
                      <a:pt x="967" y="272"/>
                    </a:lnTo>
                    <a:lnTo>
                      <a:pt x="974" y="276"/>
                    </a:lnTo>
                    <a:lnTo>
                      <a:pt x="974" y="276"/>
                    </a:lnTo>
                    <a:lnTo>
                      <a:pt x="978" y="276"/>
                    </a:lnTo>
                    <a:lnTo>
                      <a:pt x="978" y="279"/>
                    </a:lnTo>
                    <a:lnTo>
                      <a:pt x="981" y="279"/>
                    </a:lnTo>
                    <a:lnTo>
                      <a:pt x="985" y="279"/>
                    </a:lnTo>
                    <a:lnTo>
                      <a:pt x="981" y="276"/>
                    </a:lnTo>
                    <a:lnTo>
                      <a:pt x="978" y="272"/>
                    </a:lnTo>
                    <a:lnTo>
                      <a:pt x="981" y="272"/>
                    </a:lnTo>
                    <a:lnTo>
                      <a:pt x="981" y="272"/>
                    </a:lnTo>
                    <a:lnTo>
                      <a:pt x="981" y="272"/>
                    </a:lnTo>
                    <a:lnTo>
                      <a:pt x="981" y="265"/>
                    </a:lnTo>
                    <a:lnTo>
                      <a:pt x="981" y="258"/>
                    </a:lnTo>
                    <a:lnTo>
                      <a:pt x="981" y="254"/>
                    </a:lnTo>
                    <a:lnTo>
                      <a:pt x="981" y="254"/>
                    </a:lnTo>
                    <a:lnTo>
                      <a:pt x="988" y="251"/>
                    </a:lnTo>
                    <a:lnTo>
                      <a:pt x="988" y="247"/>
                    </a:lnTo>
                    <a:lnTo>
                      <a:pt x="988" y="247"/>
                    </a:lnTo>
                    <a:lnTo>
                      <a:pt x="992" y="247"/>
                    </a:lnTo>
                    <a:lnTo>
                      <a:pt x="992" y="247"/>
                    </a:lnTo>
                    <a:lnTo>
                      <a:pt x="992" y="247"/>
                    </a:lnTo>
                    <a:lnTo>
                      <a:pt x="992" y="251"/>
                    </a:lnTo>
                    <a:lnTo>
                      <a:pt x="992" y="251"/>
                    </a:lnTo>
                    <a:lnTo>
                      <a:pt x="988" y="251"/>
                    </a:lnTo>
                    <a:lnTo>
                      <a:pt x="988" y="254"/>
                    </a:lnTo>
                    <a:lnTo>
                      <a:pt x="988" y="254"/>
                    </a:lnTo>
                    <a:lnTo>
                      <a:pt x="988" y="258"/>
                    </a:lnTo>
                    <a:lnTo>
                      <a:pt x="988" y="258"/>
                    </a:lnTo>
                    <a:lnTo>
                      <a:pt x="985" y="262"/>
                    </a:lnTo>
                    <a:lnTo>
                      <a:pt x="985" y="262"/>
                    </a:lnTo>
                    <a:lnTo>
                      <a:pt x="988" y="262"/>
                    </a:lnTo>
                    <a:lnTo>
                      <a:pt x="988" y="262"/>
                    </a:lnTo>
                    <a:lnTo>
                      <a:pt x="988" y="265"/>
                    </a:lnTo>
                    <a:lnTo>
                      <a:pt x="988" y="269"/>
                    </a:lnTo>
                    <a:lnTo>
                      <a:pt x="985" y="269"/>
                    </a:lnTo>
                    <a:lnTo>
                      <a:pt x="985" y="272"/>
                    </a:lnTo>
                    <a:lnTo>
                      <a:pt x="985" y="272"/>
                    </a:lnTo>
                    <a:lnTo>
                      <a:pt x="985" y="276"/>
                    </a:lnTo>
                    <a:lnTo>
                      <a:pt x="988" y="276"/>
                    </a:lnTo>
                    <a:lnTo>
                      <a:pt x="992" y="276"/>
                    </a:lnTo>
                    <a:lnTo>
                      <a:pt x="992" y="279"/>
                    </a:lnTo>
                    <a:lnTo>
                      <a:pt x="996" y="283"/>
                    </a:lnTo>
                    <a:lnTo>
                      <a:pt x="996" y="283"/>
                    </a:lnTo>
                    <a:lnTo>
                      <a:pt x="996" y="283"/>
                    </a:lnTo>
                    <a:lnTo>
                      <a:pt x="996" y="287"/>
                    </a:lnTo>
                    <a:lnTo>
                      <a:pt x="996" y="287"/>
                    </a:lnTo>
                    <a:lnTo>
                      <a:pt x="996" y="287"/>
                    </a:lnTo>
                    <a:lnTo>
                      <a:pt x="996" y="290"/>
                    </a:lnTo>
                    <a:lnTo>
                      <a:pt x="992" y="297"/>
                    </a:lnTo>
                    <a:lnTo>
                      <a:pt x="992" y="301"/>
                    </a:lnTo>
                    <a:lnTo>
                      <a:pt x="992" y="305"/>
                    </a:lnTo>
                    <a:lnTo>
                      <a:pt x="992" y="305"/>
                    </a:lnTo>
                    <a:lnTo>
                      <a:pt x="996" y="305"/>
                    </a:lnTo>
                    <a:lnTo>
                      <a:pt x="996" y="305"/>
                    </a:lnTo>
                    <a:lnTo>
                      <a:pt x="996" y="301"/>
                    </a:lnTo>
                    <a:lnTo>
                      <a:pt x="999" y="294"/>
                    </a:lnTo>
                    <a:lnTo>
                      <a:pt x="1006" y="283"/>
                    </a:lnTo>
                    <a:lnTo>
                      <a:pt x="1006" y="279"/>
                    </a:lnTo>
                    <a:lnTo>
                      <a:pt x="1010" y="276"/>
                    </a:lnTo>
                    <a:lnTo>
                      <a:pt x="1010" y="272"/>
                    </a:lnTo>
                    <a:lnTo>
                      <a:pt x="1010" y="272"/>
                    </a:lnTo>
                    <a:lnTo>
                      <a:pt x="1010" y="265"/>
                    </a:lnTo>
                    <a:lnTo>
                      <a:pt x="1003" y="262"/>
                    </a:lnTo>
                    <a:lnTo>
                      <a:pt x="999" y="251"/>
                    </a:lnTo>
                    <a:lnTo>
                      <a:pt x="999" y="251"/>
                    </a:lnTo>
                    <a:lnTo>
                      <a:pt x="999" y="247"/>
                    </a:lnTo>
                    <a:lnTo>
                      <a:pt x="1003" y="251"/>
                    </a:lnTo>
                    <a:lnTo>
                      <a:pt x="1003" y="251"/>
                    </a:lnTo>
                    <a:lnTo>
                      <a:pt x="1006" y="254"/>
                    </a:lnTo>
                    <a:lnTo>
                      <a:pt x="1010" y="254"/>
                    </a:lnTo>
                    <a:lnTo>
                      <a:pt x="1013" y="254"/>
                    </a:lnTo>
                    <a:lnTo>
                      <a:pt x="1013" y="258"/>
                    </a:lnTo>
                    <a:lnTo>
                      <a:pt x="1013" y="262"/>
                    </a:lnTo>
                    <a:lnTo>
                      <a:pt x="1017" y="258"/>
                    </a:lnTo>
                    <a:lnTo>
                      <a:pt x="1021" y="251"/>
                    </a:lnTo>
                    <a:lnTo>
                      <a:pt x="1024" y="251"/>
                    </a:lnTo>
                    <a:lnTo>
                      <a:pt x="1024" y="247"/>
                    </a:lnTo>
                    <a:lnTo>
                      <a:pt x="1024" y="247"/>
                    </a:lnTo>
                    <a:lnTo>
                      <a:pt x="1028" y="244"/>
                    </a:lnTo>
                    <a:lnTo>
                      <a:pt x="1028" y="244"/>
                    </a:lnTo>
                    <a:lnTo>
                      <a:pt x="1028" y="236"/>
                    </a:lnTo>
                    <a:lnTo>
                      <a:pt x="1028" y="236"/>
                    </a:lnTo>
                    <a:lnTo>
                      <a:pt x="1031" y="236"/>
                    </a:lnTo>
                    <a:lnTo>
                      <a:pt x="1031" y="236"/>
                    </a:lnTo>
                    <a:lnTo>
                      <a:pt x="1031" y="233"/>
                    </a:lnTo>
                    <a:lnTo>
                      <a:pt x="1031" y="229"/>
                    </a:lnTo>
                    <a:lnTo>
                      <a:pt x="1031" y="229"/>
                    </a:lnTo>
                    <a:lnTo>
                      <a:pt x="1031" y="226"/>
                    </a:lnTo>
                    <a:lnTo>
                      <a:pt x="1028" y="226"/>
                    </a:lnTo>
                    <a:lnTo>
                      <a:pt x="1028" y="226"/>
                    </a:lnTo>
                    <a:lnTo>
                      <a:pt x="1028" y="222"/>
                    </a:lnTo>
                    <a:lnTo>
                      <a:pt x="1028" y="218"/>
                    </a:lnTo>
                    <a:lnTo>
                      <a:pt x="1031" y="218"/>
                    </a:lnTo>
                    <a:lnTo>
                      <a:pt x="1031" y="215"/>
                    </a:lnTo>
                    <a:lnTo>
                      <a:pt x="1035" y="215"/>
                    </a:lnTo>
                    <a:lnTo>
                      <a:pt x="1039" y="211"/>
                    </a:lnTo>
                    <a:lnTo>
                      <a:pt x="1042" y="211"/>
                    </a:lnTo>
                    <a:lnTo>
                      <a:pt x="1046" y="208"/>
                    </a:lnTo>
                    <a:lnTo>
                      <a:pt x="1049" y="208"/>
                    </a:lnTo>
                    <a:lnTo>
                      <a:pt x="1053" y="204"/>
                    </a:lnTo>
                    <a:lnTo>
                      <a:pt x="1053" y="204"/>
                    </a:lnTo>
                    <a:lnTo>
                      <a:pt x="1060" y="204"/>
                    </a:lnTo>
                    <a:lnTo>
                      <a:pt x="1064" y="204"/>
                    </a:lnTo>
                    <a:lnTo>
                      <a:pt x="1074" y="204"/>
                    </a:lnTo>
                    <a:lnTo>
                      <a:pt x="1082" y="204"/>
                    </a:lnTo>
                    <a:lnTo>
                      <a:pt x="1082" y="201"/>
                    </a:lnTo>
                    <a:lnTo>
                      <a:pt x="1085" y="201"/>
                    </a:lnTo>
                    <a:lnTo>
                      <a:pt x="1085" y="197"/>
                    </a:lnTo>
                    <a:lnTo>
                      <a:pt x="1089" y="193"/>
                    </a:lnTo>
                    <a:lnTo>
                      <a:pt x="1089" y="197"/>
                    </a:lnTo>
                    <a:lnTo>
                      <a:pt x="1089" y="197"/>
                    </a:lnTo>
                    <a:lnTo>
                      <a:pt x="1092" y="201"/>
                    </a:lnTo>
                    <a:lnTo>
                      <a:pt x="1096" y="197"/>
                    </a:lnTo>
                    <a:lnTo>
                      <a:pt x="1099" y="197"/>
                    </a:lnTo>
                    <a:lnTo>
                      <a:pt x="1099" y="197"/>
                    </a:lnTo>
                    <a:lnTo>
                      <a:pt x="1103" y="197"/>
                    </a:lnTo>
                    <a:lnTo>
                      <a:pt x="1103" y="197"/>
                    </a:lnTo>
                    <a:lnTo>
                      <a:pt x="1107" y="197"/>
                    </a:lnTo>
                    <a:lnTo>
                      <a:pt x="1110" y="197"/>
                    </a:lnTo>
                    <a:lnTo>
                      <a:pt x="1114" y="193"/>
                    </a:lnTo>
                    <a:lnTo>
                      <a:pt x="1114" y="193"/>
                    </a:lnTo>
                    <a:lnTo>
                      <a:pt x="1114" y="190"/>
                    </a:lnTo>
                    <a:lnTo>
                      <a:pt x="1114" y="190"/>
                    </a:lnTo>
                    <a:lnTo>
                      <a:pt x="1114" y="190"/>
                    </a:lnTo>
                    <a:lnTo>
                      <a:pt x="1114" y="193"/>
                    </a:lnTo>
                    <a:lnTo>
                      <a:pt x="1114" y="193"/>
                    </a:lnTo>
                    <a:lnTo>
                      <a:pt x="1110" y="193"/>
                    </a:lnTo>
                    <a:lnTo>
                      <a:pt x="1107" y="193"/>
                    </a:lnTo>
                    <a:lnTo>
                      <a:pt x="1103" y="193"/>
                    </a:lnTo>
                    <a:lnTo>
                      <a:pt x="1099" y="190"/>
                    </a:lnTo>
                    <a:lnTo>
                      <a:pt x="1099" y="186"/>
                    </a:lnTo>
                    <a:lnTo>
                      <a:pt x="1099" y="183"/>
                    </a:lnTo>
                    <a:lnTo>
                      <a:pt x="1096" y="183"/>
                    </a:lnTo>
                    <a:lnTo>
                      <a:pt x="1092" y="179"/>
                    </a:lnTo>
                    <a:lnTo>
                      <a:pt x="1092" y="179"/>
                    </a:lnTo>
                    <a:lnTo>
                      <a:pt x="1092" y="179"/>
                    </a:lnTo>
                    <a:lnTo>
                      <a:pt x="1096" y="175"/>
                    </a:lnTo>
                    <a:lnTo>
                      <a:pt x="1096" y="175"/>
                    </a:lnTo>
                    <a:lnTo>
                      <a:pt x="1096" y="172"/>
                    </a:lnTo>
                    <a:lnTo>
                      <a:pt x="1099" y="172"/>
                    </a:lnTo>
                    <a:lnTo>
                      <a:pt x="1096" y="172"/>
                    </a:lnTo>
                    <a:lnTo>
                      <a:pt x="1096" y="165"/>
                    </a:lnTo>
                    <a:lnTo>
                      <a:pt x="1096" y="161"/>
                    </a:lnTo>
                    <a:lnTo>
                      <a:pt x="1103" y="158"/>
                    </a:lnTo>
                    <a:lnTo>
                      <a:pt x="1107" y="150"/>
                    </a:lnTo>
                    <a:lnTo>
                      <a:pt x="1107" y="150"/>
                    </a:lnTo>
                    <a:lnTo>
                      <a:pt x="1110" y="147"/>
                    </a:lnTo>
                    <a:lnTo>
                      <a:pt x="1110" y="143"/>
                    </a:lnTo>
                    <a:lnTo>
                      <a:pt x="1114" y="143"/>
                    </a:lnTo>
                    <a:lnTo>
                      <a:pt x="1117" y="143"/>
                    </a:lnTo>
                    <a:lnTo>
                      <a:pt x="1117" y="143"/>
                    </a:lnTo>
                    <a:lnTo>
                      <a:pt x="1117" y="143"/>
                    </a:lnTo>
                    <a:lnTo>
                      <a:pt x="1121" y="143"/>
                    </a:lnTo>
                    <a:lnTo>
                      <a:pt x="1121" y="140"/>
                    </a:lnTo>
                    <a:lnTo>
                      <a:pt x="1121" y="140"/>
                    </a:lnTo>
                    <a:lnTo>
                      <a:pt x="1121" y="143"/>
                    </a:lnTo>
                    <a:lnTo>
                      <a:pt x="1124" y="143"/>
                    </a:lnTo>
                    <a:lnTo>
                      <a:pt x="1124" y="140"/>
                    </a:lnTo>
                    <a:lnTo>
                      <a:pt x="1128" y="140"/>
                    </a:lnTo>
                    <a:lnTo>
                      <a:pt x="1128" y="136"/>
                    </a:lnTo>
                    <a:lnTo>
                      <a:pt x="1132" y="140"/>
                    </a:lnTo>
                    <a:lnTo>
                      <a:pt x="1132" y="140"/>
                    </a:lnTo>
                    <a:lnTo>
                      <a:pt x="1132" y="136"/>
                    </a:lnTo>
                    <a:lnTo>
                      <a:pt x="1132" y="132"/>
                    </a:lnTo>
                    <a:lnTo>
                      <a:pt x="1135" y="129"/>
                    </a:lnTo>
                    <a:lnTo>
                      <a:pt x="1135" y="129"/>
                    </a:lnTo>
                    <a:lnTo>
                      <a:pt x="1139" y="125"/>
                    </a:lnTo>
                    <a:lnTo>
                      <a:pt x="1139" y="125"/>
                    </a:lnTo>
                    <a:lnTo>
                      <a:pt x="1139" y="125"/>
                    </a:lnTo>
                    <a:lnTo>
                      <a:pt x="1139" y="129"/>
                    </a:lnTo>
                    <a:lnTo>
                      <a:pt x="1139" y="129"/>
                    </a:lnTo>
                    <a:lnTo>
                      <a:pt x="1142" y="129"/>
                    </a:lnTo>
                    <a:lnTo>
                      <a:pt x="1142" y="129"/>
                    </a:lnTo>
                    <a:lnTo>
                      <a:pt x="1146" y="132"/>
                    </a:lnTo>
                    <a:lnTo>
                      <a:pt x="1150" y="132"/>
                    </a:lnTo>
                    <a:lnTo>
                      <a:pt x="1150" y="129"/>
                    </a:lnTo>
                    <a:lnTo>
                      <a:pt x="1153" y="129"/>
                    </a:lnTo>
                    <a:lnTo>
                      <a:pt x="1153" y="129"/>
                    </a:lnTo>
                    <a:lnTo>
                      <a:pt x="1157" y="125"/>
                    </a:lnTo>
                    <a:lnTo>
                      <a:pt x="1157" y="125"/>
                    </a:lnTo>
                    <a:lnTo>
                      <a:pt x="1164" y="125"/>
                    </a:lnTo>
                    <a:lnTo>
                      <a:pt x="1164" y="125"/>
                    </a:lnTo>
                    <a:lnTo>
                      <a:pt x="1164" y="122"/>
                    </a:lnTo>
                    <a:lnTo>
                      <a:pt x="1167" y="122"/>
                    </a:lnTo>
                    <a:lnTo>
                      <a:pt x="1167" y="122"/>
                    </a:lnTo>
                    <a:lnTo>
                      <a:pt x="1171" y="122"/>
                    </a:lnTo>
                    <a:lnTo>
                      <a:pt x="1175" y="118"/>
                    </a:lnTo>
                    <a:lnTo>
                      <a:pt x="1175" y="118"/>
                    </a:lnTo>
                    <a:lnTo>
                      <a:pt x="1175" y="11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86" name="Freeform 1213">
                <a:extLst>
                  <a:ext uri="{FF2B5EF4-FFF2-40B4-BE49-F238E27FC236}">
                    <a16:creationId xmlns:a16="http://schemas.microsoft.com/office/drawing/2014/main" id="{BC32716B-51E7-477C-A074-AC447E4B4508}"/>
                  </a:ext>
                </a:extLst>
              </p:cNvPr>
              <p:cNvSpPr>
                <a:spLocks/>
              </p:cNvSpPr>
              <p:nvPr/>
            </p:nvSpPr>
            <p:spPr bwMode="auto">
              <a:xfrm>
                <a:off x="1186" y="1624"/>
                <a:ext cx="1175" cy="574"/>
              </a:xfrm>
              <a:custGeom>
                <a:avLst/>
                <a:gdLst>
                  <a:gd name="T0" fmla="*/ 1142 w 1175"/>
                  <a:gd name="T1" fmla="*/ 57 h 574"/>
                  <a:gd name="T2" fmla="*/ 1099 w 1175"/>
                  <a:gd name="T3" fmla="*/ 104 h 574"/>
                  <a:gd name="T4" fmla="*/ 996 w 1175"/>
                  <a:gd name="T5" fmla="*/ 125 h 574"/>
                  <a:gd name="T6" fmla="*/ 963 w 1175"/>
                  <a:gd name="T7" fmla="*/ 154 h 574"/>
                  <a:gd name="T8" fmla="*/ 902 w 1175"/>
                  <a:gd name="T9" fmla="*/ 186 h 574"/>
                  <a:gd name="T10" fmla="*/ 849 w 1175"/>
                  <a:gd name="T11" fmla="*/ 175 h 574"/>
                  <a:gd name="T12" fmla="*/ 827 w 1175"/>
                  <a:gd name="T13" fmla="*/ 147 h 574"/>
                  <a:gd name="T14" fmla="*/ 820 w 1175"/>
                  <a:gd name="T15" fmla="*/ 97 h 574"/>
                  <a:gd name="T16" fmla="*/ 791 w 1175"/>
                  <a:gd name="T17" fmla="*/ 111 h 574"/>
                  <a:gd name="T18" fmla="*/ 773 w 1175"/>
                  <a:gd name="T19" fmla="*/ 190 h 574"/>
                  <a:gd name="T20" fmla="*/ 756 w 1175"/>
                  <a:gd name="T21" fmla="*/ 129 h 574"/>
                  <a:gd name="T22" fmla="*/ 770 w 1175"/>
                  <a:gd name="T23" fmla="*/ 93 h 574"/>
                  <a:gd name="T24" fmla="*/ 827 w 1175"/>
                  <a:gd name="T25" fmla="*/ 89 h 574"/>
                  <a:gd name="T26" fmla="*/ 784 w 1175"/>
                  <a:gd name="T27" fmla="*/ 71 h 574"/>
                  <a:gd name="T28" fmla="*/ 748 w 1175"/>
                  <a:gd name="T29" fmla="*/ 50 h 574"/>
                  <a:gd name="T30" fmla="*/ 670 w 1175"/>
                  <a:gd name="T31" fmla="*/ 71 h 574"/>
                  <a:gd name="T32" fmla="*/ 662 w 1175"/>
                  <a:gd name="T33" fmla="*/ 28 h 574"/>
                  <a:gd name="T34" fmla="*/ 609 w 1175"/>
                  <a:gd name="T35" fmla="*/ 10 h 574"/>
                  <a:gd name="T36" fmla="*/ 329 w 1175"/>
                  <a:gd name="T37" fmla="*/ 10 h 574"/>
                  <a:gd name="T38" fmla="*/ 46 w 1175"/>
                  <a:gd name="T39" fmla="*/ 18 h 574"/>
                  <a:gd name="T40" fmla="*/ 36 w 1175"/>
                  <a:gd name="T41" fmla="*/ 46 h 574"/>
                  <a:gd name="T42" fmla="*/ 0 w 1175"/>
                  <a:gd name="T43" fmla="*/ 28 h 574"/>
                  <a:gd name="T44" fmla="*/ 14 w 1175"/>
                  <a:gd name="T45" fmla="*/ 71 h 574"/>
                  <a:gd name="T46" fmla="*/ 14 w 1175"/>
                  <a:gd name="T47" fmla="*/ 93 h 574"/>
                  <a:gd name="T48" fmla="*/ 7 w 1175"/>
                  <a:gd name="T49" fmla="*/ 186 h 574"/>
                  <a:gd name="T50" fmla="*/ 36 w 1175"/>
                  <a:gd name="T51" fmla="*/ 279 h 574"/>
                  <a:gd name="T52" fmla="*/ 46 w 1175"/>
                  <a:gd name="T53" fmla="*/ 290 h 574"/>
                  <a:gd name="T54" fmla="*/ 82 w 1175"/>
                  <a:gd name="T55" fmla="*/ 351 h 574"/>
                  <a:gd name="T56" fmla="*/ 122 w 1175"/>
                  <a:gd name="T57" fmla="*/ 376 h 574"/>
                  <a:gd name="T58" fmla="*/ 365 w 1175"/>
                  <a:gd name="T59" fmla="*/ 427 h 574"/>
                  <a:gd name="T60" fmla="*/ 480 w 1175"/>
                  <a:gd name="T61" fmla="*/ 480 h 574"/>
                  <a:gd name="T62" fmla="*/ 555 w 1175"/>
                  <a:gd name="T63" fmla="*/ 549 h 574"/>
                  <a:gd name="T64" fmla="*/ 562 w 1175"/>
                  <a:gd name="T65" fmla="*/ 509 h 574"/>
                  <a:gd name="T66" fmla="*/ 580 w 1175"/>
                  <a:gd name="T67" fmla="*/ 498 h 574"/>
                  <a:gd name="T68" fmla="*/ 605 w 1175"/>
                  <a:gd name="T69" fmla="*/ 473 h 574"/>
                  <a:gd name="T70" fmla="*/ 662 w 1175"/>
                  <a:gd name="T71" fmla="*/ 473 h 574"/>
                  <a:gd name="T72" fmla="*/ 709 w 1175"/>
                  <a:gd name="T73" fmla="*/ 484 h 574"/>
                  <a:gd name="T74" fmla="*/ 705 w 1175"/>
                  <a:gd name="T75" fmla="*/ 462 h 574"/>
                  <a:gd name="T76" fmla="*/ 745 w 1175"/>
                  <a:gd name="T77" fmla="*/ 459 h 574"/>
                  <a:gd name="T78" fmla="*/ 784 w 1175"/>
                  <a:gd name="T79" fmla="*/ 462 h 574"/>
                  <a:gd name="T80" fmla="*/ 838 w 1175"/>
                  <a:gd name="T81" fmla="*/ 480 h 574"/>
                  <a:gd name="T82" fmla="*/ 863 w 1175"/>
                  <a:gd name="T83" fmla="*/ 538 h 574"/>
                  <a:gd name="T84" fmla="*/ 892 w 1175"/>
                  <a:gd name="T85" fmla="*/ 574 h 574"/>
                  <a:gd name="T86" fmla="*/ 877 w 1175"/>
                  <a:gd name="T87" fmla="*/ 452 h 574"/>
                  <a:gd name="T88" fmla="*/ 906 w 1175"/>
                  <a:gd name="T89" fmla="*/ 409 h 574"/>
                  <a:gd name="T90" fmla="*/ 956 w 1175"/>
                  <a:gd name="T91" fmla="*/ 369 h 574"/>
                  <a:gd name="T92" fmla="*/ 981 w 1175"/>
                  <a:gd name="T93" fmla="*/ 344 h 574"/>
                  <a:gd name="T94" fmla="*/ 978 w 1175"/>
                  <a:gd name="T95" fmla="*/ 326 h 574"/>
                  <a:gd name="T96" fmla="*/ 985 w 1175"/>
                  <a:gd name="T97" fmla="*/ 308 h 574"/>
                  <a:gd name="T98" fmla="*/ 985 w 1175"/>
                  <a:gd name="T99" fmla="*/ 287 h 574"/>
                  <a:gd name="T100" fmla="*/ 985 w 1175"/>
                  <a:gd name="T101" fmla="*/ 279 h 574"/>
                  <a:gd name="T102" fmla="*/ 988 w 1175"/>
                  <a:gd name="T103" fmla="*/ 254 h 574"/>
                  <a:gd name="T104" fmla="*/ 996 w 1175"/>
                  <a:gd name="T105" fmla="*/ 283 h 574"/>
                  <a:gd name="T106" fmla="*/ 1003 w 1175"/>
                  <a:gd name="T107" fmla="*/ 262 h 574"/>
                  <a:gd name="T108" fmla="*/ 1028 w 1175"/>
                  <a:gd name="T109" fmla="*/ 236 h 574"/>
                  <a:gd name="T110" fmla="*/ 1053 w 1175"/>
                  <a:gd name="T111" fmla="*/ 204 h 574"/>
                  <a:gd name="T112" fmla="*/ 1114 w 1175"/>
                  <a:gd name="T113" fmla="*/ 193 h 574"/>
                  <a:gd name="T114" fmla="*/ 1096 w 1175"/>
                  <a:gd name="T115" fmla="*/ 172 h 574"/>
                  <a:gd name="T116" fmla="*/ 1124 w 1175"/>
                  <a:gd name="T117" fmla="*/ 140 h 574"/>
                  <a:gd name="T118" fmla="*/ 1153 w 1175"/>
                  <a:gd name="T119" fmla="*/ 129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75" h="574">
                    <a:moveTo>
                      <a:pt x="1175" y="118"/>
                    </a:moveTo>
                    <a:lnTo>
                      <a:pt x="1171" y="114"/>
                    </a:lnTo>
                    <a:lnTo>
                      <a:pt x="1171" y="114"/>
                    </a:lnTo>
                    <a:lnTo>
                      <a:pt x="1175" y="114"/>
                    </a:lnTo>
                    <a:lnTo>
                      <a:pt x="1175" y="111"/>
                    </a:lnTo>
                    <a:lnTo>
                      <a:pt x="1175" y="107"/>
                    </a:lnTo>
                    <a:lnTo>
                      <a:pt x="1171" y="107"/>
                    </a:lnTo>
                    <a:lnTo>
                      <a:pt x="1171" y="111"/>
                    </a:lnTo>
                    <a:lnTo>
                      <a:pt x="1167" y="107"/>
                    </a:lnTo>
                    <a:lnTo>
                      <a:pt x="1164" y="107"/>
                    </a:lnTo>
                    <a:lnTo>
                      <a:pt x="1164" y="104"/>
                    </a:lnTo>
                    <a:lnTo>
                      <a:pt x="1164" y="104"/>
                    </a:lnTo>
                    <a:lnTo>
                      <a:pt x="1164" y="100"/>
                    </a:lnTo>
                    <a:lnTo>
                      <a:pt x="1157" y="97"/>
                    </a:lnTo>
                    <a:lnTo>
                      <a:pt x="1157" y="79"/>
                    </a:lnTo>
                    <a:lnTo>
                      <a:pt x="1157" y="61"/>
                    </a:lnTo>
                    <a:lnTo>
                      <a:pt x="1146" y="53"/>
                    </a:lnTo>
                    <a:lnTo>
                      <a:pt x="1146" y="53"/>
                    </a:lnTo>
                    <a:lnTo>
                      <a:pt x="1142" y="57"/>
                    </a:lnTo>
                    <a:lnTo>
                      <a:pt x="1135" y="57"/>
                    </a:lnTo>
                    <a:lnTo>
                      <a:pt x="1132" y="57"/>
                    </a:lnTo>
                    <a:lnTo>
                      <a:pt x="1132" y="53"/>
                    </a:lnTo>
                    <a:lnTo>
                      <a:pt x="1128" y="53"/>
                    </a:lnTo>
                    <a:lnTo>
                      <a:pt x="1128" y="50"/>
                    </a:lnTo>
                    <a:lnTo>
                      <a:pt x="1124" y="50"/>
                    </a:lnTo>
                    <a:lnTo>
                      <a:pt x="1121" y="53"/>
                    </a:lnTo>
                    <a:lnTo>
                      <a:pt x="1114" y="68"/>
                    </a:lnTo>
                    <a:lnTo>
                      <a:pt x="1110" y="75"/>
                    </a:lnTo>
                    <a:lnTo>
                      <a:pt x="1110" y="79"/>
                    </a:lnTo>
                    <a:lnTo>
                      <a:pt x="1107" y="79"/>
                    </a:lnTo>
                    <a:lnTo>
                      <a:pt x="1107" y="82"/>
                    </a:lnTo>
                    <a:lnTo>
                      <a:pt x="1107" y="86"/>
                    </a:lnTo>
                    <a:lnTo>
                      <a:pt x="1103" y="97"/>
                    </a:lnTo>
                    <a:lnTo>
                      <a:pt x="1103" y="97"/>
                    </a:lnTo>
                    <a:lnTo>
                      <a:pt x="1099" y="100"/>
                    </a:lnTo>
                    <a:lnTo>
                      <a:pt x="1099" y="100"/>
                    </a:lnTo>
                    <a:lnTo>
                      <a:pt x="1099" y="104"/>
                    </a:lnTo>
                    <a:lnTo>
                      <a:pt x="1099" y="104"/>
                    </a:lnTo>
                    <a:lnTo>
                      <a:pt x="1099" y="104"/>
                    </a:lnTo>
                    <a:lnTo>
                      <a:pt x="1096" y="104"/>
                    </a:lnTo>
                    <a:lnTo>
                      <a:pt x="1096" y="104"/>
                    </a:lnTo>
                    <a:lnTo>
                      <a:pt x="1096" y="107"/>
                    </a:lnTo>
                    <a:lnTo>
                      <a:pt x="1092" y="104"/>
                    </a:lnTo>
                    <a:lnTo>
                      <a:pt x="1089" y="107"/>
                    </a:lnTo>
                    <a:lnTo>
                      <a:pt x="1089" y="107"/>
                    </a:lnTo>
                    <a:lnTo>
                      <a:pt x="1085" y="107"/>
                    </a:lnTo>
                    <a:lnTo>
                      <a:pt x="1082" y="107"/>
                    </a:lnTo>
                    <a:lnTo>
                      <a:pt x="1082" y="114"/>
                    </a:lnTo>
                    <a:lnTo>
                      <a:pt x="1078" y="114"/>
                    </a:lnTo>
                    <a:lnTo>
                      <a:pt x="1042" y="114"/>
                    </a:lnTo>
                    <a:lnTo>
                      <a:pt x="1017" y="114"/>
                    </a:lnTo>
                    <a:lnTo>
                      <a:pt x="1010" y="114"/>
                    </a:lnTo>
                    <a:lnTo>
                      <a:pt x="1003" y="118"/>
                    </a:lnTo>
                    <a:lnTo>
                      <a:pt x="996" y="122"/>
                    </a:lnTo>
                    <a:lnTo>
                      <a:pt x="996" y="125"/>
                    </a:lnTo>
                    <a:lnTo>
                      <a:pt x="996" y="125"/>
                    </a:lnTo>
                    <a:lnTo>
                      <a:pt x="996" y="125"/>
                    </a:lnTo>
                    <a:lnTo>
                      <a:pt x="992" y="129"/>
                    </a:lnTo>
                    <a:lnTo>
                      <a:pt x="985" y="132"/>
                    </a:lnTo>
                    <a:lnTo>
                      <a:pt x="985" y="136"/>
                    </a:lnTo>
                    <a:lnTo>
                      <a:pt x="985" y="136"/>
                    </a:lnTo>
                    <a:lnTo>
                      <a:pt x="988" y="136"/>
                    </a:lnTo>
                    <a:lnTo>
                      <a:pt x="988" y="140"/>
                    </a:lnTo>
                    <a:lnTo>
                      <a:pt x="988" y="140"/>
                    </a:lnTo>
                    <a:lnTo>
                      <a:pt x="985" y="140"/>
                    </a:lnTo>
                    <a:lnTo>
                      <a:pt x="985" y="140"/>
                    </a:lnTo>
                    <a:lnTo>
                      <a:pt x="985" y="140"/>
                    </a:lnTo>
                    <a:lnTo>
                      <a:pt x="985" y="143"/>
                    </a:lnTo>
                    <a:lnTo>
                      <a:pt x="985" y="143"/>
                    </a:lnTo>
                    <a:lnTo>
                      <a:pt x="988" y="147"/>
                    </a:lnTo>
                    <a:lnTo>
                      <a:pt x="985" y="150"/>
                    </a:lnTo>
                    <a:lnTo>
                      <a:pt x="981" y="150"/>
                    </a:lnTo>
                    <a:lnTo>
                      <a:pt x="974" y="154"/>
                    </a:lnTo>
                    <a:lnTo>
                      <a:pt x="971" y="154"/>
                    </a:lnTo>
                    <a:lnTo>
                      <a:pt x="963" y="154"/>
                    </a:lnTo>
                    <a:lnTo>
                      <a:pt x="963" y="154"/>
                    </a:lnTo>
                    <a:lnTo>
                      <a:pt x="960" y="158"/>
                    </a:lnTo>
                    <a:lnTo>
                      <a:pt x="956" y="154"/>
                    </a:lnTo>
                    <a:lnTo>
                      <a:pt x="949" y="154"/>
                    </a:lnTo>
                    <a:lnTo>
                      <a:pt x="945" y="154"/>
                    </a:lnTo>
                    <a:lnTo>
                      <a:pt x="938" y="154"/>
                    </a:lnTo>
                    <a:lnTo>
                      <a:pt x="931" y="154"/>
                    </a:lnTo>
                    <a:lnTo>
                      <a:pt x="928" y="158"/>
                    </a:lnTo>
                    <a:lnTo>
                      <a:pt x="928" y="161"/>
                    </a:lnTo>
                    <a:lnTo>
                      <a:pt x="931" y="161"/>
                    </a:lnTo>
                    <a:lnTo>
                      <a:pt x="931" y="168"/>
                    </a:lnTo>
                    <a:lnTo>
                      <a:pt x="928" y="172"/>
                    </a:lnTo>
                    <a:lnTo>
                      <a:pt x="924" y="172"/>
                    </a:lnTo>
                    <a:lnTo>
                      <a:pt x="924" y="172"/>
                    </a:lnTo>
                    <a:lnTo>
                      <a:pt x="924" y="175"/>
                    </a:lnTo>
                    <a:lnTo>
                      <a:pt x="920" y="175"/>
                    </a:lnTo>
                    <a:lnTo>
                      <a:pt x="913" y="183"/>
                    </a:lnTo>
                    <a:lnTo>
                      <a:pt x="910" y="183"/>
                    </a:lnTo>
                    <a:lnTo>
                      <a:pt x="906" y="183"/>
                    </a:lnTo>
                    <a:lnTo>
                      <a:pt x="902" y="186"/>
                    </a:lnTo>
                    <a:lnTo>
                      <a:pt x="899" y="190"/>
                    </a:lnTo>
                    <a:lnTo>
                      <a:pt x="892" y="190"/>
                    </a:lnTo>
                    <a:lnTo>
                      <a:pt x="885" y="193"/>
                    </a:lnTo>
                    <a:lnTo>
                      <a:pt x="870" y="201"/>
                    </a:lnTo>
                    <a:lnTo>
                      <a:pt x="867" y="201"/>
                    </a:lnTo>
                    <a:lnTo>
                      <a:pt x="859" y="201"/>
                    </a:lnTo>
                    <a:lnTo>
                      <a:pt x="852" y="201"/>
                    </a:lnTo>
                    <a:lnTo>
                      <a:pt x="852" y="201"/>
                    </a:lnTo>
                    <a:lnTo>
                      <a:pt x="849" y="201"/>
                    </a:lnTo>
                    <a:lnTo>
                      <a:pt x="845" y="197"/>
                    </a:lnTo>
                    <a:lnTo>
                      <a:pt x="845" y="197"/>
                    </a:lnTo>
                    <a:lnTo>
                      <a:pt x="838" y="193"/>
                    </a:lnTo>
                    <a:lnTo>
                      <a:pt x="838" y="193"/>
                    </a:lnTo>
                    <a:lnTo>
                      <a:pt x="845" y="186"/>
                    </a:lnTo>
                    <a:lnTo>
                      <a:pt x="845" y="183"/>
                    </a:lnTo>
                    <a:lnTo>
                      <a:pt x="845" y="179"/>
                    </a:lnTo>
                    <a:lnTo>
                      <a:pt x="849" y="179"/>
                    </a:lnTo>
                    <a:lnTo>
                      <a:pt x="849" y="175"/>
                    </a:lnTo>
                    <a:lnTo>
                      <a:pt x="849" y="175"/>
                    </a:lnTo>
                    <a:lnTo>
                      <a:pt x="852" y="172"/>
                    </a:lnTo>
                    <a:lnTo>
                      <a:pt x="856" y="172"/>
                    </a:lnTo>
                    <a:lnTo>
                      <a:pt x="856" y="172"/>
                    </a:lnTo>
                    <a:lnTo>
                      <a:pt x="859" y="165"/>
                    </a:lnTo>
                    <a:lnTo>
                      <a:pt x="859" y="161"/>
                    </a:lnTo>
                    <a:lnTo>
                      <a:pt x="859" y="161"/>
                    </a:lnTo>
                    <a:lnTo>
                      <a:pt x="856" y="161"/>
                    </a:lnTo>
                    <a:lnTo>
                      <a:pt x="856" y="158"/>
                    </a:lnTo>
                    <a:lnTo>
                      <a:pt x="856" y="150"/>
                    </a:lnTo>
                    <a:lnTo>
                      <a:pt x="856" y="147"/>
                    </a:lnTo>
                    <a:lnTo>
                      <a:pt x="852" y="143"/>
                    </a:lnTo>
                    <a:lnTo>
                      <a:pt x="849" y="136"/>
                    </a:lnTo>
                    <a:lnTo>
                      <a:pt x="845" y="136"/>
                    </a:lnTo>
                    <a:lnTo>
                      <a:pt x="838" y="140"/>
                    </a:lnTo>
                    <a:lnTo>
                      <a:pt x="838" y="140"/>
                    </a:lnTo>
                    <a:lnTo>
                      <a:pt x="838" y="143"/>
                    </a:lnTo>
                    <a:lnTo>
                      <a:pt x="834" y="147"/>
                    </a:lnTo>
                    <a:lnTo>
                      <a:pt x="831" y="147"/>
                    </a:lnTo>
                    <a:lnTo>
                      <a:pt x="827" y="147"/>
                    </a:lnTo>
                    <a:lnTo>
                      <a:pt x="827" y="143"/>
                    </a:lnTo>
                    <a:lnTo>
                      <a:pt x="827" y="143"/>
                    </a:lnTo>
                    <a:lnTo>
                      <a:pt x="831" y="140"/>
                    </a:lnTo>
                    <a:lnTo>
                      <a:pt x="834" y="136"/>
                    </a:lnTo>
                    <a:lnTo>
                      <a:pt x="838" y="132"/>
                    </a:lnTo>
                    <a:lnTo>
                      <a:pt x="838" y="129"/>
                    </a:lnTo>
                    <a:lnTo>
                      <a:pt x="842" y="129"/>
                    </a:lnTo>
                    <a:lnTo>
                      <a:pt x="842" y="125"/>
                    </a:lnTo>
                    <a:lnTo>
                      <a:pt x="838" y="118"/>
                    </a:lnTo>
                    <a:lnTo>
                      <a:pt x="838" y="114"/>
                    </a:lnTo>
                    <a:lnTo>
                      <a:pt x="838" y="111"/>
                    </a:lnTo>
                    <a:lnTo>
                      <a:pt x="838" y="111"/>
                    </a:lnTo>
                    <a:lnTo>
                      <a:pt x="838" y="111"/>
                    </a:lnTo>
                    <a:lnTo>
                      <a:pt x="838" y="107"/>
                    </a:lnTo>
                    <a:lnTo>
                      <a:pt x="834" y="104"/>
                    </a:lnTo>
                    <a:lnTo>
                      <a:pt x="827" y="104"/>
                    </a:lnTo>
                    <a:lnTo>
                      <a:pt x="827" y="100"/>
                    </a:lnTo>
                    <a:lnTo>
                      <a:pt x="824" y="100"/>
                    </a:lnTo>
                    <a:lnTo>
                      <a:pt x="820" y="97"/>
                    </a:lnTo>
                    <a:lnTo>
                      <a:pt x="816" y="97"/>
                    </a:lnTo>
                    <a:lnTo>
                      <a:pt x="816" y="97"/>
                    </a:lnTo>
                    <a:lnTo>
                      <a:pt x="816" y="97"/>
                    </a:lnTo>
                    <a:lnTo>
                      <a:pt x="809" y="97"/>
                    </a:lnTo>
                    <a:lnTo>
                      <a:pt x="806" y="97"/>
                    </a:lnTo>
                    <a:lnTo>
                      <a:pt x="806" y="97"/>
                    </a:lnTo>
                    <a:lnTo>
                      <a:pt x="806" y="100"/>
                    </a:lnTo>
                    <a:lnTo>
                      <a:pt x="806" y="100"/>
                    </a:lnTo>
                    <a:lnTo>
                      <a:pt x="806" y="104"/>
                    </a:lnTo>
                    <a:lnTo>
                      <a:pt x="806" y="104"/>
                    </a:lnTo>
                    <a:lnTo>
                      <a:pt x="802" y="107"/>
                    </a:lnTo>
                    <a:lnTo>
                      <a:pt x="799" y="107"/>
                    </a:lnTo>
                    <a:lnTo>
                      <a:pt x="799" y="111"/>
                    </a:lnTo>
                    <a:lnTo>
                      <a:pt x="795" y="114"/>
                    </a:lnTo>
                    <a:lnTo>
                      <a:pt x="795" y="114"/>
                    </a:lnTo>
                    <a:lnTo>
                      <a:pt x="795" y="118"/>
                    </a:lnTo>
                    <a:lnTo>
                      <a:pt x="791" y="114"/>
                    </a:lnTo>
                    <a:lnTo>
                      <a:pt x="791" y="111"/>
                    </a:lnTo>
                    <a:lnTo>
                      <a:pt x="791" y="111"/>
                    </a:lnTo>
                    <a:lnTo>
                      <a:pt x="791" y="111"/>
                    </a:lnTo>
                    <a:lnTo>
                      <a:pt x="788" y="114"/>
                    </a:lnTo>
                    <a:lnTo>
                      <a:pt x="784" y="114"/>
                    </a:lnTo>
                    <a:lnTo>
                      <a:pt x="781" y="118"/>
                    </a:lnTo>
                    <a:lnTo>
                      <a:pt x="781" y="122"/>
                    </a:lnTo>
                    <a:lnTo>
                      <a:pt x="781" y="125"/>
                    </a:lnTo>
                    <a:lnTo>
                      <a:pt x="781" y="125"/>
                    </a:lnTo>
                    <a:lnTo>
                      <a:pt x="781" y="129"/>
                    </a:lnTo>
                    <a:lnTo>
                      <a:pt x="781" y="132"/>
                    </a:lnTo>
                    <a:lnTo>
                      <a:pt x="777" y="132"/>
                    </a:lnTo>
                    <a:lnTo>
                      <a:pt x="777" y="140"/>
                    </a:lnTo>
                    <a:lnTo>
                      <a:pt x="773" y="147"/>
                    </a:lnTo>
                    <a:lnTo>
                      <a:pt x="777" y="154"/>
                    </a:lnTo>
                    <a:lnTo>
                      <a:pt x="781" y="158"/>
                    </a:lnTo>
                    <a:lnTo>
                      <a:pt x="781" y="161"/>
                    </a:lnTo>
                    <a:lnTo>
                      <a:pt x="781" y="172"/>
                    </a:lnTo>
                    <a:lnTo>
                      <a:pt x="777" y="179"/>
                    </a:lnTo>
                    <a:lnTo>
                      <a:pt x="773" y="186"/>
                    </a:lnTo>
                    <a:lnTo>
                      <a:pt x="773" y="190"/>
                    </a:lnTo>
                    <a:lnTo>
                      <a:pt x="766" y="193"/>
                    </a:lnTo>
                    <a:lnTo>
                      <a:pt x="763" y="197"/>
                    </a:lnTo>
                    <a:lnTo>
                      <a:pt x="759" y="197"/>
                    </a:lnTo>
                    <a:lnTo>
                      <a:pt x="756" y="193"/>
                    </a:lnTo>
                    <a:lnTo>
                      <a:pt x="756" y="193"/>
                    </a:lnTo>
                    <a:lnTo>
                      <a:pt x="752" y="193"/>
                    </a:lnTo>
                    <a:lnTo>
                      <a:pt x="752" y="190"/>
                    </a:lnTo>
                    <a:lnTo>
                      <a:pt x="748" y="179"/>
                    </a:lnTo>
                    <a:lnTo>
                      <a:pt x="748" y="175"/>
                    </a:lnTo>
                    <a:lnTo>
                      <a:pt x="748" y="172"/>
                    </a:lnTo>
                    <a:lnTo>
                      <a:pt x="748" y="168"/>
                    </a:lnTo>
                    <a:lnTo>
                      <a:pt x="748" y="165"/>
                    </a:lnTo>
                    <a:lnTo>
                      <a:pt x="748" y="158"/>
                    </a:lnTo>
                    <a:lnTo>
                      <a:pt x="748" y="154"/>
                    </a:lnTo>
                    <a:lnTo>
                      <a:pt x="752" y="147"/>
                    </a:lnTo>
                    <a:lnTo>
                      <a:pt x="752" y="143"/>
                    </a:lnTo>
                    <a:lnTo>
                      <a:pt x="752" y="140"/>
                    </a:lnTo>
                    <a:lnTo>
                      <a:pt x="756" y="132"/>
                    </a:lnTo>
                    <a:lnTo>
                      <a:pt x="756" y="129"/>
                    </a:lnTo>
                    <a:lnTo>
                      <a:pt x="756" y="125"/>
                    </a:lnTo>
                    <a:lnTo>
                      <a:pt x="759" y="122"/>
                    </a:lnTo>
                    <a:lnTo>
                      <a:pt x="763" y="114"/>
                    </a:lnTo>
                    <a:lnTo>
                      <a:pt x="763" y="111"/>
                    </a:lnTo>
                    <a:lnTo>
                      <a:pt x="763" y="107"/>
                    </a:lnTo>
                    <a:lnTo>
                      <a:pt x="759" y="111"/>
                    </a:lnTo>
                    <a:lnTo>
                      <a:pt x="759" y="114"/>
                    </a:lnTo>
                    <a:lnTo>
                      <a:pt x="756" y="118"/>
                    </a:lnTo>
                    <a:lnTo>
                      <a:pt x="756" y="118"/>
                    </a:lnTo>
                    <a:lnTo>
                      <a:pt x="745" y="125"/>
                    </a:lnTo>
                    <a:lnTo>
                      <a:pt x="745" y="122"/>
                    </a:lnTo>
                    <a:lnTo>
                      <a:pt x="748" y="118"/>
                    </a:lnTo>
                    <a:lnTo>
                      <a:pt x="748" y="114"/>
                    </a:lnTo>
                    <a:lnTo>
                      <a:pt x="752" y="114"/>
                    </a:lnTo>
                    <a:lnTo>
                      <a:pt x="756" y="111"/>
                    </a:lnTo>
                    <a:lnTo>
                      <a:pt x="763" y="97"/>
                    </a:lnTo>
                    <a:lnTo>
                      <a:pt x="766" y="93"/>
                    </a:lnTo>
                    <a:lnTo>
                      <a:pt x="766" y="93"/>
                    </a:lnTo>
                    <a:lnTo>
                      <a:pt x="770" y="93"/>
                    </a:lnTo>
                    <a:lnTo>
                      <a:pt x="773" y="93"/>
                    </a:lnTo>
                    <a:lnTo>
                      <a:pt x="773" y="97"/>
                    </a:lnTo>
                    <a:lnTo>
                      <a:pt x="773" y="97"/>
                    </a:lnTo>
                    <a:lnTo>
                      <a:pt x="781" y="93"/>
                    </a:lnTo>
                    <a:lnTo>
                      <a:pt x="788" y="89"/>
                    </a:lnTo>
                    <a:lnTo>
                      <a:pt x="791" y="89"/>
                    </a:lnTo>
                    <a:lnTo>
                      <a:pt x="795" y="86"/>
                    </a:lnTo>
                    <a:lnTo>
                      <a:pt x="799" y="86"/>
                    </a:lnTo>
                    <a:lnTo>
                      <a:pt x="802" y="86"/>
                    </a:lnTo>
                    <a:lnTo>
                      <a:pt x="806" y="89"/>
                    </a:lnTo>
                    <a:lnTo>
                      <a:pt x="809" y="89"/>
                    </a:lnTo>
                    <a:lnTo>
                      <a:pt x="809" y="89"/>
                    </a:lnTo>
                    <a:lnTo>
                      <a:pt x="813" y="89"/>
                    </a:lnTo>
                    <a:lnTo>
                      <a:pt x="813" y="89"/>
                    </a:lnTo>
                    <a:lnTo>
                      <a:pt x="813" y="86"/>
                    </a:lnTo>
                    <a:lnTo>
                      <a:pt x="816" y="89"/>
                    </a:lnTo>
                    <a:lnTo>
                      <a:pt x="816" y="89"/>
                    </a:lnTo>
                    <a:lnTo>
                      <a:pt x="824" y="89"/>
                    </a:lnTo>
                    <a:lnTo>
                      <a:pt x="827" y="89"/>
                    </a:lnTo>
                    <a:lnTo>
                      <a:pt x="827" y="89"/>
                    </a:lnTo>
                    <a:lnTo>
                      <a:pt x="827" y="86"/>
                    </a:lnTo>
                    <a:lnTo>
                      <a:pt x="824" y="86"/>
                    </a:lnTo>
                    <a:lnTo>
                      <a:pt x="824" y="86"/>
                    </a:lnTo>
                    <a:lnTo>
                      <a:pt x="820" y="82"/>
                    </a:lnTo>
                    <a:lnTo>
                      <a:pt x="820" y="79"/>
                    </a:lnTo>
                    <a:lnTo>
                      <a:pt x="820" y="79"/>
                    </a:lnTo>
                    <a:lnTo>
                      <a:pt x="820" y="75"/>
                    </a:lnTo>
                    <a:lnTo>
                      <a:pt x="820" y="75"/>
                    </a:lnTo>
                    <a:lnTo>
                      <a:pt x="816" y="75"/>
                    </a:lnTo>
                    <a:lnTo>
                      <a:pt x="809" y="75"/>
                    </a:lnTo>
                    <a:lnTo>
                      <a:pt x="809" y="75"/>
                    </a:lnTo>
                    <a:lnTo>
                      <a:pt x="806" y="75"/>
                    </a:lnTo>
                    <a:lnTo>
                      <a:pt x="806" y="71"/>
                    </a:lnTo>
                    <a:lnTo>
                      <a:pt x="802" y="68"/>
                    </a:lnTo>
                    <a:lnTo>
                      <a:pt x="802" y="68"/>
                    </a:lnTo>
                    <a:lnTo>
                      <a:pt x="799" y="71"/>
                    </a:lnTo>
                    <a:lnTo>
                      <a:pt x="795" y="71"/>
                    </a:lnTo>
                    <a:lnTo>
                      <a:pt x="784" y="71"/>
                    </a:lnTo>
                    <a:lnTo>
                      <a:pt x="781" y="71"/>
                    </a:lnTo>
                    <a:lnTo>
                      <a:pt x="777" y="75"/>
                    </a:lnTo>
                    <a:lnTo>
                      <a:pt x="773" y="75"/>
                    </a:lnTo>
                    <a:lnTo>
                      <a:pt x="770" y="75"/>
                    </a:lnTo>
                    <a:lnTo>
                      <a:pt x="763" y="75"/>
                    </a:lnTo>
                    <a:lnTo>
                      <a:pt x="759" y="75"/>
                    </a:lnTo>
                    <a:lnTo>
                      <a:pt x="756" y="71"/>
                    </a:lnTo>
                    <a:lnTo>
                      <a:pt x="752" y="68"/>
                    </a:lnTo>
                    <a:lnTo>
                      <a:pt x="745" y="64"/>
                    </a:lnTo>
                    <a:lnTo>
                      <a:pt x="741" y="68"/>
                    </a:lnTo>
                    <a:lnTo>
                      <a:pt x="738" y="64"/>
                    </a:lnTo>
                    <a:lnTo>
                      <a:pt x="734" y="68"/>
                    </a:lnTo>
                    <a:lnTo>
                      <a:pt x="734" y="68"/>
                    </a:lnTo>
                    <a:lnTo>
                      <a:pt x="734" y="64"/>
                    </a:lnTo>
                    <a:lnTo>
                      <a:pt x="738" y="61"/>
                    </a:lnTo>
                    <a:lnTo>
                      <a:pt x="738" y="61"/>
                    </a:lnTo>
                    <a:lnTo>
                      <a:pt x="745" y="53"/>
                    </a:lnTo>
                    <a:lnTo>
                      <a:pt x="748" y="50"/>
                    </a:lnTo>
                    <a:lnTo>
                      <a:pt x="748" y="50"/>
                    </a:lnTo>
                    <a:lnTo>
                      <a:pt x="748" y="50"/>
                    </a:lnTo>
                    <a:lnTo>
                      <a:pt x="745" y="50"/>
                    </a:lnTo>
                    <a:lnTo>
                      <a:pt x="741" y="50"/>
                    </a:lnTo>
                    <a:lnTo>
                      <a:pt x="734" y="53"/>
                    </a:lnTo>
                    <a:lnTo>
                      <a:pt x="731" y="57"/>
                    </a:lnTo>
                    <a:lnTo>
                      <a:pt x="727" y="61"/>
                    </a:lnTo>
                    <a:lnTo>
                      <a:pt x="723" y="64"/>
                    </a:lnTo>
                    <a:lnTo>
                      <a:pt x="716" y="64"/>
                    </a:lnTo>
                    <a:lnTo>
                      <a:pt x="713" y="68"/>
                    </a:lnTo>
                    <a:lnTo>
                      <a:pt x="709" y="68"/>
                    </a:lnTo>
                    <a:lnTo>
                      <a:pt x="702" y="71"/>
                    </a:lnTo>
                    <a:lnTo>
                      <a:pt x="695" y="71"/>
                    </a:lnTo>
                    <a:lnTo>
                      <a:pt x="688" y="71"/>
                    </a:lnTo>
                    <a:lnTo>
                      <a:pt x="688" y="75"/>
                    </a:lnTo>
                    <a:lnTo>
                      <a:pt x="688" y="71"/>
                    </a:lnTo>
                    <a:lnTo>
                      <a:pt x="688" y="68"/>
                    </a:lnTo>
                    <a:lnTo>
                      <a:pt x="688" y="64"/>
                    </a:lnTo>
                    <a:lnTo>
                      <a:pt x="684" y="64"/>
                    </a:lnTo>
                    <a:lnTo>
                      <a:pt x="670" y="71"/>
                    </a:lnTo>
                    <a:lnTo>
                      <a:pt x="666" y="71"/>
                    </a:lnTo>
                    <a:lnTo>
                      <a:pt x="662" y="71"/>
                    </a:lnTo>
                    <a:lnTo>
                      <a:pt x="662" y="71"/>
                    </a:lnTo>
                    <a:lnTo>
                      <a:pt x="666" y="68"/>
                    </a:lnTo>
                    <a:lnTo>
                      <a:pt x="677" y="57"/>
                    </a:lnTo>
                    <a:lnTo>
                      <a:pt x="695" y="46"/>
                    </a:lnTo>
                    <a:lnTo>
                      <a:pt x="702" y="43"/>
                    </a:lnTo>
                    <a:lnTo>
                      <a:pt x="709" y="36"/>
                    </a:lnTo>
                    <a:lnTo>
                      <a:pt x="709" y="36"/>
                    </a:lnTo>
                    <a:lnTo>
                      <a:pt x="702" y="36"/>
                    </a:lnTo>
                    <a:lnTo>
                      <a:pt x="695" y="36"/>
                    </a:lnTo>
                    <a:lnTo>
                      <a:pt x="688" y="32"/>
                    </a:lnTo>
                    <a:lnTo>
                      <a:pt x="684" y="32"/>
                    </a:lnTo>
                    <a:lnTo>
                      <a:pt x="677" y="36"/>
                    </a:lnTo>
                    <a:lnTo>
                      <a:pt x="677" y="36"/>
                    </a:lnTo>
                    <a:lnTo>
                      <a:pt x="673" y="32"/>
                    </a:lnTo>
                    <a:lnTo>
                      <a:pt x="670" y="28"/>
                    </a:lnTo>
                    <a:lnTo>
                      <a:pt x="662" y="28"/>
                    </a:lnTo>
                    <a:lnTo>
                      <a:pt x="662" y="28"/>
                    </a:lnTo>
                    <a:lnTo>
                      <a:pt x="659" y="25"/>
                    </a:lnTo>
                    <a:lnTo>
                      <a:pt x="655" y="25"/>
                    </a:lnTo>
                    <a:lnTo>
                      <a:pt x="655" y="21"/>
                    </a:lnTo>
                    <a:lnTo>
                      <a:pt x="652" y="21"/>
                    </a:lnTo>
                    <a:lnTo>
                      <a:pt x="648" y="21"/>
                    </a:lnTo>
                    <a:lnTo>
                      <a:pt x="637" y="18"/>
                    </a:lnTo>
                    <a:lnTo>
                      <a:pt x="634" y="21"/>
                    </a:lnTo>
                    <a:lnTo>
                      <a:pt x="630" y="21"/>
                    </a:lnTo>
                    <a:lnTo>
                      <a:pt x="627" y="21"/>
                    </a:lnTo>
                    <a:lnTo>
                      <a:pt x="627" y="21"/>
                    </a:lnTo>
                    <a:lnTo>
                      <a:pt x="627" y="18"/>
                    </a:lnTo>
                    <a:lnTo>
                      <a:pt x="623" y="18"/>
                    </a:lnTo>
                    <a:lnTo>
                      <a:pt x="619" y="18"/>
                    </a:lnTo>
                    <a:lnTo>
                      <a:pt x="616" y="18"/>
                    </a:lnTo>
                    <a:lnTo>
                      <a:pt x="616" y="18"/>
                    </a:lnTo>
                    <a:lnTo>
                      <a:pt x="616" y="18"/>
                    </a:lnTo>
                    <a:lnTo>
                      <a:pt x="612" y="18"/>
                    </a:lnTo>
                    <a:lnTo>
                      <a:pt x="609" y="10"/>
                    </a:lnTo>
                    <a:lnTo>
                      <a:pt x="609" y="10"/>
                    </a:lnTo>
                    <a:lnTo>
                      <a:pt x="605" y="0"/>
                    </a:lnTo>
                    <a:lnTo>
                      <a:pt x="602" y="0"/>
                    </a:lnTo>
                    <a:lnTo>
                      <a:pt x="598" y="0"/>
                    </a:lnTo>
                    <a:lnTo>
                      <a:pt x="598" y="10"/>
                    </a:lnTo>
                    <a:lnTo>
                      <a:pt x="576" y="10"/>
                    </a:lnTo>
                    <a:lnTo>
                      <a:pt x="555" y="10"/>
                    </a:lnTo>
                    <a:lnTo>
                      <a:pt x="555" y="10"/>
                    </a:lnTo>
                    <a:lnTo>
                      <a:pt x="551" y="10"/>
                    </a:lnTo>
                    <a:lnTo>
                      <a:pt x="533" y="10"/>
                    </a:lnTo>
                    <a:lnTo>
                      <a:pt x="516" y="10"/>
                    </a:lnTo>
                    <a:lnTo>
                      <a:pt x="498" y="10"/>
                    </a:lnTo>
                    <a:lnTo>
                      <a:pt x="480" y="10"/>
                    </a:lnTo>
                    <a:lnTo>
                      <a:pt x="473" y="10"/>
                    </a:lnTo>
                    <a:lnTo>
                      <a:pt x="419" y="10"/>
                    </a:lnTo>
                    <a:lnTo>
                      <a:pt x="401" y="10"/>
                    </a:lnTo>
                    <a:lnTo>
                      <a:pt x="383" y="10"/>
                    </a:lnTo>
                    <a:lnTo>
                      <a:pt x="362" y="10"/>
                    </a:lnTo>
                    <a:lnTo>
                      <a:pt x="347" y="10"/>
                    </a:lnTo>
                    <a:lnTo>
                      <a:pt x="329" y="10"/>
                    </a:lnTo>
                    <a:lnTo>
                      <a:pt x="308" y="10"/>
                    </a:lnTo>
                    <a:lnTo>
                      <a:pt x="297" y="10"/>
                    </a:lnTo>
                    <a:lnTo>
                      <a:pt x="279" y="10"/>
                    </a:lnTo>
                    <a:lnTo>
                      <a:pt x="258" y="10"/>
                    </a:lnTo>
                    <a:lnTo>
                      <a:pt x="240" y="10"/>
                    </a:lnTo>
                    <a:lnTo>
                      <a:pt x="215" y="10"/>
                    </a:lnTo>
                    <a:lnTo>
                      <a:pt x="172" y="10"/>
                    </a:lnTo>
                    <a:lnTo>
                      <a:pt x="154" y="10"/>
                    </a:lnTo>
                    <a:lnTo>
                      <a:pt x="132" y="10"/>
                    </a:lnTo>
                    <a:lnTo>
                      <a:pt x="118" y="10"/>
                    </a:lnTo>
                    <a:lnTo>
                      <a:pt x="100" y="10"/>
                    </a:lnTo>
                    <a:lnTo>
                      <a:pt x="79" y="10"/>
                    </a:lnTo>
                    <a:lnTo>
                      <a:pt x="61" y="10"/>
                    </a:lnTo>
                    <a:lnTo>
                      <a:pt x="36" y="10"/>
                    </a:lnTo>
                    <a:lnTo>
                      <a:pt x="39" y="14"/>
                    </a:lnTo>
                    <a:lnTo>
                      <a:pt x="39" y="14"/>
                    </a:lnTo>
                    <a:lnTo>
                      <a:pt x="43" y="14"/>
                    </a:lnTo>
                    <a:lnTo>
                      <a:pt x="46" y="18"/>
                    </a:lnTo>
                    <a:lnTo>
                      <a:pt x="46" y="18"/>
                    </a:lnTo>
                    <a:lnTo>
                      <a:pt x="46" y="18"/>
                    </a:lnTo>
                    <a:lnTo>
                      <a:pt x="46" y="18"/>
                    </a:lnTo>
                    <a:lnTo>
                      <a:pt x="43" y="18"/>
                    </a:lnTo>
                    <a:lnTo>
                      <a:pt x="43" y="21"/>
                    </a:lnTo>
                    <a:lnTo>
                      <a:pt x="43" y="21"/>
                    </a:lnTo>
                    <a:lnTo>
                      <a:pt x="39" y="25"/>
                    </a:lnTo>
                    <a:lnTo>
                      <a:pt x="39" y="25"/>
                    </a:lnTo>
                    <a:lnTo>
                      <a:pt x="43" y="25"/>
                    </a:lnTo>
                    <a:lnTo>
                      <a:pt x="46" y="25"/>
                    </a:lnTo>
                    <a:lnTo>
                      <a:pt x="46" y="28"/>
                    </a:lnTo>
                    <a:lnTo>
                      <a:pt x="46" y="32"/>
                    </a:lnTo>
                    <a:lnTo>
                      <a:pt x="46" y="36"/>
                    </a:lnTo>
                    <a:lnTo>
                      <a:pt x="46" y="43"/>
                    </a:lnTo>
                    <a:lnTo>
                      <a:pt x="46" y="43"/>
                    </a:lnTo>
                    <a:lnTo>
                      <a:pt x="46" y="39"/>
                    </a:lnTo>
                    <a:lnTo>
                      <a:pt x="43" y="39"/>
                    </a:lnTo>
                    <a:lnTo>
                      <a:pt x="43" y="39"/>
                    </a:lnTo>
                    <a:lnTo>
                      <a:pt x="39" y="43"/>
                    </a:lnTo>
                    <a:lnTo>
                      <a:pt x="36" y="46"/>
                    </a:lnTo>
                    <a:lnTo>
                      <a:pt x="36" y="50"/>
                    </a:lnTo>
                    <a:lnTo>
                      <a:pt x="36" y="50"/>
                    </a:lnTo>
                    <a:lnTo>
                      <a:pt x="36" y="50"/>
                    </a:lnTo>
                    <a:lnTo>
                      <a:pt x="32" y="50"/>
                    </a:lnTo>
                    <a:lnTo>
                      <a:pt x="32" y="46"/>
                    </a:lnTo>
                    <a:lnTo>
                      <a:pt x="36" y="39"/>
                    </a:lnTo>
                    <a:lnTo>
                      <a:pt x="36" y="39"/>
                    </a:lnTo>
                    <a:lnTo>
                      <a:pt x="39" y="39"/>
                    </a:lnTo>
                    <a:lnTo>
                      <a:pt x="39" y="39"/>
                    </a:lnTo>
                    <a:lnTo>
                      <a:pt x="39" y="36"/>
                    </a:lnTo>
                    <a:lnTo>
                      <a:pt x="39" y="32"/>
                    </a:lnTo>
                    <a:lnTo>
                      <a:pt x="36" y="32"/>
                    </a:lnTo>
                    <a:lnTo>
                      <a:pt x="28" y="32"/>
                    </a:lnTo>
                    <a:lnTo>
                      <a:pt x="25" y="32"/>
                    </a:lnTo>
                    <a:lnTo>
                      <a:pt x="18" y="32"/>
                    </a:lnTo>
                    <a:lnTo>
                      <a:pt x="18" y="32"/>
                    </a:lnTo>
                    <a:lnTo>
                      <a:pt x="3" y="28"/>
                    </a:lnTo>
                    <a:lnTo>
                      <a:pt x="0" y="25"/>
                    </a:lnTo>
                    <a:lnTo>
                      <a:pt x="0" y="28"/>
                    </a:lnTo>
                    <a:lnTo>
                      <a:pt x="0" y="28"/>
                    </a:lnTo>
                    <a:lnTo>
                      <a:pt x="0" y="32"/>
                    </a:lnTo>
                    <a:lnTo>
                      <a:pt x="0" y="36"/>
                    </a:lnTo>
                    <a:lnTo>
                      <a:pt x="0" y="39"/>
                    </a:lnTo>
                    <a:lnTo>
                      <a:pt x="3" y="39"/>
                    </a:lnTo>
                    <a:lnTo>
                      <a:pt x="7" y="46"/>
                    </a:lnTo>
                    <a:lnTo>
                      <a:pt x="7" y="57"/>
                    </a:lnTo>
                    <a:lnTo>
                      <a:pt x="11" y="61"/>
                    </a:lnTo>
                    <a:lnTo>
                      <a:pt x="11" y="61"/>
                    </a:lnTo>
                    <a:lnTo>
                      <a:pt x="11" y="61"/>
                    </a:lnTo>
                    <a:lnTo>
                      <a:pt x="14" y="61"/>
                    </a:lnTo>
                    <a:lnTo>
                      <a:pt x="14" y="64"/>
                    </a:lnTo>
                    <a:lnTo>
                      <a:pt x="11" y="64"/>
                    </a:lnTo>
                    <a:lnTo>
                      <a:pt x="11" y="68"/>
                    </a:lnTo>
                    <a:lnTo>
                      <a:pt x="14" y="68"/>
                    </a:lnTo>
                    <a:lnTo>
                      <a:pt x="14" y="68"/>
                    </a:lnTo>
                    <a:lnTo>
                      <a:pt x="14" y="68"/>
                    </a:lnTo>
                    <a:lnTo>
                      <a:pt x="14" y="68"/>
                    </a:lnTo>
                    <a:lnTo>
                      <a:pt x="14" y="71"/>
                    </a:lnTo>
                    <a:lnTo>
                      <a:pt x="14" y="75"/>
                    </a:lnTo>
                    <a:lnTo>
                      <a:pt x="14" y="75"/>
                    </a:lnTo>
                    <a:lnTo>
                      <a:pt x="14" y="75"/>
                    </a:lnTo>
                    <a:lnTo>
                      <a:pt x="14" y="71"/>
                    </a:lnTo>
                    <a:lnTo>
                      <a:pt x="11" y="71"/>
                    </a:lnTo>
                    <a:lnTo>
                      <a:pt x="11" y="75"/>
                    </a:lnTo>
                    <a:lnTo>
                      <a:pt x="14" y="79"/>
                    </a:lnTo>
                    <a:lnTo>
                      <a:pt x="14" y="79"/>
                    </a:lnTo>
                    <a:lnTo>
                      <a:pt x="25" y="79"/>
                    </a:lnTo>
                    <a:lnTo>
                      <a:pt x="25" y="82"/>
                    </a:lnTo>
                    <a:lnTo>
                      <a:pt x="28" y="82"/>
                    </a:lnTo>
                    <a:lnTo>
                      <a:pt x="28" y="82"/>
                    </a:lnTo>
                    <a:lnTo>
                      <a:pt x="25" y="82"/>
                    </a:lnTo>
                    <a:lnTo>
                      <a:pt x="18" y="82"/>
                    </a:lnTo>
                    <a:lnTo>
                      <a:pt x="14" y="82"/>
                    </a:lnTo>
                    <a:lnTo>
                      <a:pt x="14" y="86"/>
                    </a:lnTo>
                    <a:lnTo>
                      <a:pt x="14" y="89"/>
                    </a:lnTo>
                    <a:lnTo>
                      <a:pt x="14" y="93"/>
                    </a:lnTo>
                    <a:lnTo>
                      <a:pt x="14" y="93"/>
                    </a:lnTo>
                    <a:lnTo>
                      <a:pt x="14" y="97"/>
                    </a:lnTo>
                    <a:lnTo>
                      <a:pt x="14" y="100"/>
                    </a:lnTo>
                    <a:lnTo>
                      <a:pt x="14" y="100"/>
                    </a:lnTo>
                    <a:lnTo>
                      <a:pt x="14" y="111"/>
                    </a:lnTo>
                    <a:lnTo>
                      <a:pt x="11" y="118"/>
                    </a:lnTo>
                    <a:lnTo>
                      <a:pt x="11" y="132"/>
                    </a:lnTo>
                    <a:lnTo>
                      <a:pt x="11" y="132"/>
                    </a:lnTo>
                    <a:lnTo>
                      <a:pt x="11" y="140"/>
                    </a:lnTo>
                    <a:lnTo>
                      <a:pt x="11" y="147"/>
                    </a:lnTo>
                    <a:lnTo>
                      <a:pt x="7" y="150"/>
                    </a:lnTo>
                    <a:lnTo>
                      <a:pt x="11" y="150"/>
                    </a:lnTo>
                    <a:lnTo>
                      <a:pt x="11" y="150"/>
                    </a:lnTo>
                    <a:lnTo>
                      <a:pt x="11" y="154"/>
                    </a:lnTo>
                    <a:lnTo>
                      <a:pt x="7" y="154"/>
                    </a:lnTo>
                    <a:lnTo>
                      <a:pt x="7" y="158"/>
                    </a:lnTo>
                    <a:lnTo>
                      <a:pt x="3" y="165"/>
                    </a:lnTo>
                    <a:lnTo>
                      <a:pt x="3" y="172"/>
                    </a:lnTo>
                    <a:lnTo>
                      <a:pt x="7" y="179"/>
                    </a:lnTo>
                    <a:lnTo>
                      <a:pt x="7" y="186"/>
                    </a:lnTo>
                    <a:lnTo>
                      <a:pt x="7" y="186"/>
                    </a:lnTo>
                    <a:lnTo>
                      <a:pt x="11" y="190"/>
                    </a:lnTo>
                    <a:lnTo>
                      <a:pt x="14" y="201"/>
                    </a:lnTo>
                    <a:lnTo>
                      <a:pt x="11" y="211"/>
                    </a:lnTo>
                    <a:lnTo>
                      <a:pt x="11" y="215"/>
                    </a:lnTo>
                    <a:lnTo>
                      <a:pt x="11" y="218"/>
                    </a:lnTo>
                    <a:lnTo>
                      <a:pt x="7" y="222"/>
                    </a:lnTo>
                    <a:lnTo>
                      <a:pt x="7" y="226"/>
                    </a:lnTo>
                    <a:lnTo>
                      <a:pt x="7" y="229"/>
                    </a:lnTo>
                    <a:lnTo>
                      <a:pt x="11" y="229"/>
                    </a:lnTo>
                    <a:lnTo>
                      <a:pt x="18" y="244"/>
                    </a:lnTo>
                    <a:lnTo>
                      <a:pt x="18" y="244"/>
                    </a:lnTo>
                    <a:lnTo>
                      <a:pt x="18" y="247"/>
                    </a:lnTo>
                    <a:lnTo>
                      <a:pt x="18" y="251"/>
                    </a:lnTo>
                    <a:lnTo>
                      <a:pt x="21" y="265"/>
                    </a:lnTo>
                    <a:lnTo>
                      <a:pt x="25" y="265"/>
                    </a:lnTo>
                    <a:lnTo>
                      <a:pt x="28" y="269"/>
                    </a:lnTo>
                    <a:lnTo>
                      <a:pt x="32" y="276"/>
                    </a:lnTo>
                    <a:lnTo>
                      <a:pt x="36" y="279"/>
                    </a:lnTo>
                    <a:lnTo>
                      <a:pt x="36" y="279"/>
                    </a:lnTo>
                    <a:lnTo>
                      <a:pt x="36" y="283"/>
                    </a:lnTo>
                    <a:lnTo>
                      <a:pt x="39" y="283"/>
                    </a:lnTo>
                    <a:lnTo>
                      <a:pt x="39" y="287"/>
                    </a:lnTo>
                    <a:lnTo>
                      <a:pt x="39" y="287"/>
                    </a:lnTo>
                    <a:lnTo>
                      <a:pt x="43" y="287"/>
                    </a:lnTo>
                    <a:lnTo>
                      <a:pt x="43" y="287"/>
                    </a:lnTo>
                    <a:lnTo>
                      <a:pt x="43" y="283"/>
                    </a:lnTo>
                    <a:lnTo>
                      <a:pt x="43" y="279"/>
                    </a:lnTo>
                    <a:lnTo>
                      <a:pt x="50" y="279"/>
                    </a:lnTo>
                    <a:lnTo>
                      <a:pt x="53" y="283"/>
                    </a:lnTo>
                    <a:lnTo>
                      <a:pt x="50" y="283"/>
                    </a:lnTo>
                    <a:lnTo>
                      <a:pt x="50" y="283"/>
                    </a:lnTo>
                    <a:lnTo>
                      <a:pt x="46" y="287"/>
                    </a:lnTo>
                    <a:lnTo>
                      <a:pt x="46" y="287"/>
                    </a:lnTo>
                    <a:lnTo>
                      <a:pt x="50" y="294"/>
                    </a:lnTo>
                    <a:lnTo>
                      <a:pt x="53" y="294"/>
                    </a:lnTo>
                    <a:lnTo>
                      <a:pt x="50" y="294"/>
                    </a:lnTo>
                    <a:lnTo>
                      <a:pt x="46" y="290"/>
                    </a:lnTo>
                    <a:lnTo>
                      <a:pt x="46" y="290"/>
                    </a:lnTo>
                    <a:lnTo>
                      <a:pt x="43" y="290"/>
                    </a:lnTo>
                    <a:lnTo>
                      <a:pt x="43" y="290"/>
                    </a:lnTo>
                    <a:lnTo>
                      <a:pt x="43" y="294"/>
                    </a:lnTo>
                    <a:lnTo>
                      <a:pt x="46" y="297"/>
                    </a:lnTo>
                    <a:lnTo>
                      <a:pt x="46" y="305"/>
                    </a:lnTo>
                    <a:lnTo>
                      <a:pt x="50" y="308"/>
                    </a:lnTo>
                    <a:lnTo>
                      <a:pt x="57" y="308"/>
                    </a:lnTo>
                    <a:lnTo>
                      <a:pt x="57" y="312"/>
                    </a:lnTo>
                    <a:lnTo>
                      <a:pt x="57" y="315"/>
                    </a:lnTo>
                    <a:lnTo>
                      <a:pt x="57" y="319"/>
                    </a:lnTo>
                    <a:lnTo>
                      <a:pt x="57" y="323"/>
                    </a:lnTo>
                    <a:lnTo>
                      <a:pt x="57" y="323"/>
                    </a:lnTo>
                    <a:lnTo>
                      <a:pt x="64" y="330"/>
                    </a:lnTo>
                    <a:lnTo>
                      <a:pt x="68" y="337"/>
                    </a:lnTo>
                    <a:lnTo>
                      <a:pt x="75" y="344"/>
                    </a:lnTo>
                    <a:lnTo>
                      <a:pt x="79" y="344"/>
                    </a:lnTo>
                    <a:lnTo>
                      <a:pt x="79" y="348"/>
                    </a:lnTo>
                    <a:lnTo>
                      <a:pt x="82" y="351"/>
                    </a:lnTo>
                    <a:lnTo>
                      <a:pt x="82" y="351"/>
                    </a:lnTo>
                    <a:lnTo>
                      <a:pt x="82" y="351"/>
                    </a:lnTo>
                    <a:lnTo>
                      <a:pt x="82" y="355"/>
                    </a:lnTo>
                    <a:lnTo>
                      <a:pt x="82" y="358"/>
                    </a:lnTo>
                    <a:lnTo>
                      <a:pt x="82" y="362"/>
                    </a:lnTo>
                    <a:lnTo>
                      <a:pt x="82" y="366"/>
                    </a:lnTo>
                    <a:lnTo>
                      <a:pt x="86" y="366"/>
                    </a:lnTo>
                    <a:lnTo>
                      <a:pt x="93" y="366"/>
                    </a:lnTo>
                    <a:lnTo>
                      <a:pt x="96" y="369"/>
                    </a:lnTo>
                    <a:lnTo>
                      <a:pt x="100" y="369"/>
                    </a:lnTo>
                    <a:lnTo>
                      <a:pt x="104" y="369"/>
                    </a:lnTo>
                    <a:lnTo>
                      <a:pt x="107" y="369"/>
                    </a:lnTo>
                    <a:lnTo>
                      <a:pt x="107" y="369"/>
                    </a:lnTo>
                    <a:lnTo>
                      <a:pt x="111" y="373"/>
                    </a:lnTo>
                    <a:lnTo>
                      <a:pt x="118" y="376"/>
                    </a:lnTo>
                    <a:lnTo>
                      <a:pt x="118" y="376"/>
                    </a:lnTo>
                    <a:lnTo>
                      <a:pt x="122" y="376"/>
                    </a:lnTo>
                    <a:lnTo>
                      <a:pt x="122" y="376"/>
                    </a:lnTo>
                    <a:lnTo>
                      <a:pt x="122" y="376"/>
                    </a:lnTo>
                    <a:lnTo>
                      <a:pt x="125" y="376"/>
                    </a:lnTo>
                    <a:lnTo>
                      <a:pt x="129" y="380"/>
                    </a:lnTo>
                    <a:lnTo>
                      <a:pt x="129" y="384"/>
                    </a:lnTo>
                    <a:lnTo>
                      <a:pt x="129" y="384"/>
                    </a:lnTo>
                    <a:lnTo>
                      <a:pt x="132" y="384"/>
                    </a:lnTo>
                    <a:lnTo>
                      <a:pt x="136" y="387"/>
                    </a:lnTo>
                    <a:lnTo>
                      <a:pt x="139" y="387"/>
                    </a:lnTo>
                    <a:lnTo>
                      <a:pt x="147" y="394"/>
                    </a:lnTo>
                    <a:lnTo>
                      <a:pt x="150" y="398"/>
                    </a:lnTo>
                    <a:lnTo>
                      <a:pt x="150" y="401"/>
                    </a:lnTo>
                    <a:lnTo>
                      <a:pt x="154" y="409"/>
                    </a:lnTo>
                    <a:lnTo>
                      <a:pt x="154" y="412"/>
                    </a:lnTo>
                    <a:lnTo>
                      <a:pt x="200" y="409"/>
                    </a:lnTo>
                    <a:lnTo>
                      <a:pt x="200" y="409"/>
                    </a:lnTo>
                    <a:lnTo>
                      <a:pt x="276" y="437"/>
                    </a:lnTo>
                    <a:lnTo>
                      <a:pt x="315" y="437"/>
                    </a:lnTo>
                    <a:lnTo>
                      <a:pt x="333" y="437"/>
                    </a:lnTo>
                    <a:lnTo>
                      <a:pt x="333" y="427"/>
                    </a:lnTo>
                    <a:lnTo>
                      <a:pt x="365" y="427"/>
                    </a:lnTo>
                    <a:lnTo>
                      <a:pt x="369" y="430"/>
                    </a:lnTo>
                    <a:lnTo>
                      <a:pt x="372" y="430"/>
                    </a:lnTo>
                    <a:lnTo>
                      <a:pt x="372" y="434"/>
                    </a:lnTo>
                    <a:lnTo>
                      <a:pt x="379" y="437"/>
                    </a:lnTo>
                    <a:lnTo>
                      <a:pt x="383" y="441"/>
                    </a:lnTo>
                    <a:lnTo>
                      <a:pt x="390" y="448"/>
                    </a:lnTo>
                    <a:lnTo>
                      <a:pt x="401" y="452"/>
                    </a:lnTo>
                    <a:lnTo>
                      <a:pt x="405" y="470"/>
                    </a:lnTo>
                    <a:lnTo>
                      <a:pt x="412" y="477"/>
                    </a:lnTo>
                    <a:lnTo>
                      <a:pt x="419" y="484"/>
                    </a:lnTo>
                    <a:lnTo>
                      <a:pt x="426" y="488"/>
                    </a:lnTo>
                    <a:lnTo>
                      <a:pt x="433" y="491"/>
                    </a:lnTo>
                    <a:lnTo>
                      <a:pt x="444" y="473"/>
                    </a:lnTo>
                    <a:lnTo>
                      <a:pt x="444" y="473"/>
                    </a:lnTo>
                    <a:lnTo>
                      <a:pt x="448" y="470"/>
                    </a:lnTo>
                    <a:lnTo>
                      <a:pt x="455" y="473"/>
                    </a:lnTo>
                    <a:lnTo>
                      <a:pt x="469" y="473"/>
                    </a:lnTo>
                    <a:lnTo>
                      <a:pt x="473" y="473"/>
                    </a:lnTo>
                    <a:lnTo>
                      <a:pt x="480" y="480"/>
                    </a:lnTo>
                    <a:lnTo>
                      <a:pt x="480" y="484"/>
                    </a:lnTo>
                    <a:lnTo>
                      <a:pt x="487" y="488"/>
                    </a:lnTo>
                    <a:lnTo>
                      <a:pt x="494" y="502"/>
                    </a:lnTo>
                    <a:lnTo>
                      <a:pt x="498" y="509"/>
                    </a:lnTo>
                    <a:lnTo>
                      <a:pt x="501" y="516"/>
                    </a:lnTo>
                    <a:lnTo>
                      <a:pt x="508" y="520"/>
                    </a:lnTo>
                    <a:lnTo>
                      <a:pt x="512" y="538"/>
                    </a:lnTo>
                    <a:lnTo>
                      <a:pt x="519" y="549"/>
                    </a:lnTo>
                    <a:lnTo>
                      <a:pt x="526" y="552"/>
                    </a:lnTo>
                    <a:lnTo>
                      <a:pt x="530" y="552"/>
                    </a:lnTo>
                    <a:lnTo>
                      <a:pt x="537" y="556"/>
                    </a:lnTo>
                    <a:lnTo>
                      <a:pt x="548" y="556"/>
                    </a:lnTo>
                    <a:lnTo>
                      <a:pt x="555" y="559"/>
                    </a:lnTo>
                    <a:lnTo>
                      <a:pt x="559" y="559"/>
                    </a:lnTo>
                    <a:lnTo>
                      <a:pt x="562" y="559"/>
                    </a:lnTo>
                    <a:lnTo>
                      <a:pt x="559" y="556"/>
                    </a:lnTo>
                    <a:lnTo>
                      <a:pt x="559" y="552"/>
                    </a:lnTo>
                    <a:lnTo>
                      <a:pt x="555" y="552"/>
                    </a:lnTo>
                    <a:lnTo>
                      <a:pt x="555" y="549"/>
                    </a:lnTo>
                    <a:lnTo>
                      <a:pt x="555" y="541"/>
                    </a:lnTo>
                    <a:lnTo>
                      <a:pt x="555" y="538"/>
                    </a:lnTo>
                    <a:lnTo>
                      <a:pt x="555" y="534"/>
                    </a:lnTo>
                    <a:lnTo>
                      <a:pt x="555" y="531"/>
                    </a:lnTo>
                    <a:lnTo>
                      <a:pt x="555" y="531"/>
                    </a:lnTo>
                    <a:lnTo>
                      <a:pt x="551" y="531"/>
                    </a:lnTo>
                    <a:lnTo>
                      <a:pt x="551" y="531"/>
                    </a:lnTo>
                    <a:lnTo>
                      <a:pt x="551" y="527"/>
                    </a:lnTo>
                    <a:lnTo>
                      <a:pt x="555" y="527"/>
                    </a:lnTo>
                    <a:lnTo>
                      <a:pt x="555" y="531"/>
                    </a:lnTo>
                    <a:lnTo>
                      <a:pt x="559" y="527"/>
                    </a:lnTo>
                    <a:lnTo>
                      <a:pt x="559" y="527"/>
                    </a:lnTo>
                    <a:lnTo>
                      <a:pt x="559" y="520"/>
                    </a:lnTo>
                    <a:lnTo>
                      <a:pt x="555" y="516"/>
                    </a:lnTo>
                    <a:lnTo>
                      <a:pt x="562" y="516"/>
                    </a:lnTo>
                    <a:lnTo>
                      <a:pt x="562" y="513"/>
                    </a:lnTo>
                    <a:lnTo>
                      <a:pt x="562" y="513"/>
                    </a:lnTo>
                    <a:lnTo>
                      <a:pt x="562" y="513"/>
                    </a:lnTo>
                    <a:lnTo>
                      <a:pt x="562" y="509"/>
                    </a:lnTo>
                    <a:lnTo>
                      <a:pt x="566" y="509"/>
                    </a:lnTo>
                    <a:lnTo>
                      <a:pt x="566" y="509"/>
                    </a:lnTo>
                    <a:lnTo>
                      <a:pt x="569" y="505"/>
                    </a:lnTo>
                    <a:lnTo>
                      <a:pt x="569" y="505"/>
                    </a:lnTo>
                    <a:lnTo>
                      <a:pt x="569" y="505"/>
                    </a:lnTo>
                    <a:lnTo>
                      <a:pt x="573" y="505"/>
                    </a:lnTo>
                    <a:lnTo>
                      <a:pt x="573" y="502"/>
                    </a:lnTo>
                    <a:lnTo>
                      <a:pt x="573" y="502"/>
                    </a:lnTo>
                    <a:lnTo>
                      <a:pt x="573" y="498"/>
                    </a:lnTo>
                    <a:lnTo>
                      <a:pt x="573" y="498"/>
                    </a:lnTo>
                    <a:lnTo>
                      <a:pt x="573" y="498"/>
                    </a:lnTo>
                    <a:lnTo>
                      <a:pt x="576" y="498"/>
                    </a:lnTo>
                    <a:lnTo>
                      <a:pt x="576" y="498"/>
                    </a:lnTo>
                    <a:lnTo>
                      <a:pt x="576" y="498"/>
                    </a:lnTo>
                    <a:lnTo>
                      <a:pt x="576" y="498"/>
                    </a:lnTo>
                    <a:lnTo>
                      <a:pt x="576" y="498"/>
                    </a:lnTo>
                    <a:lnTo>
                      <a:pt x="576" y="498"/>
                    </a:lnTo>
                    <a:lnTo>
                      <a:pt x="580" y="498"/>
                    </a:lnTo>
                    <a:lnTo>
                      <a:pt x="580" y="498"/>
                    </a:lnTo>
                    <a:lnTo>
                      <a:pt x="580" y="498"/>
                    </a:lnTo>
                    <a:lnTo>
                      <a:pt x="580" y="498"/>
                    </a:lnTo>
                    <a:lnTo>
                      <a:pt x="580" y="495"/>
                    </a:lnTo>
                    <a:lnTo>
                      <a:pt x="584" y="498"/>
                    </a:lnTo>
                    <a:lnTo>
                      <a:pt x="587" y="498"/>
                    </a:lnTo>
                    <a:lnTo>
                      <a:pt x="587" y="498"/>
                    </a:lnTo>
                    <a:lnTo>
                      <a:pt x="587" y="498"/>
                    </a:lnTo>
                    <a:lnTo>
                      <a:pt x="587" y="498"/>
                    </a:lnTo>
                    <a:lnTo>
                      <a:pt x="584" y="502"/>
                    </a:lnTo>
                    <a:lnTo>
                      <a:pt x="580" y="502"/>
                    </a:lnTo>
                    <a:lnTo>
                      <a:pt x="580" y="502"/>
                    </a:lnTo>
                    <a:lnTo>
                      <a:pt x="580" y="502"/>
                    </a:lnTo>
                    <a:lnTo>
                      <a:pt x="587" y="502"/>
                    </a:lnTo>
                    <a:lnTo>
                      <a:pt x="591" y="498"/>
                    </a:lnTo>
                    <a:lnTo>
                      <a:pt x="594" y="495"/>
                    </a:lnTo>
                    <a:lnTo>
                      <a:pt x="598" y="491"/>
                    </a:lnTo>
                    <a:lnTo>
                      <a:pt x="602" y="491"/>
                    </a:lnTo>
                    <a:lnTo>
                      <a:pt x="602" y="484"/>
                    </a:lnTo>
                    <a:lnTo>
                      <a:pt x="605" y="473"/>
                    </a:lnTo>
                    <a:lnTo>
                      <a:pt x="605" y="473"/>
                    </a:lnTo>
                    <a:lnTo>
                      <a:pt x="605" y="473"/>
                    </a:lnTo>
                    <a:lnTo>
                      <a:pt x="605" y="473"/>
                    </a:lnTo>
                    <a:lnTo>
                      <a:pt x="605" y="477"/>
                    </a:lnTo>
                    <a:lnTo>
                      <a:pt x="609" y="477"/>
                    </a:lnTo>
                    <a:lnTo>
                      <a:pt x="609" y="477"/>
                    </a:lnTo>
                    <a:lnTo>
                      <a:pt x="605" y="480"/>
                    </a:lnTo>
                    <a:lnTo>
                      <a:pt x="609" y="480"/>
                    </a:lnTo>
                    <a:lnTo>
                      <a:pt x="616" y="477"/>
                    </a:lnTo>
                    <a:lnTo>
                      <a:pt x="619" y="473"/>
                    </a:lnTo>
                    <a:lnTo>
                      <a:pt x="627" y="473"/>
                    </a:lnTo>
                    <a:lnTo>
                      <a:pt x="637" y="473"/>
                    </a:lnTo>
                    <a:lnTo>
                      <a:pt x="645" y="473"/>
                    </a:lnTo>
                    <a:lnTo>
                      <a:pt x="648" y="477"/>
                    </a:lnTo>
                    <a:lnTo>
                      <a:pt x="652" y="477"/>
                    </a:lnTo>
                    <a:lnTo>
                      <a:pt x="659" y="477"/>
                    </a:lnTo>
                    <a:lnTo>
                      <a:pt x="659" y="477"/>
                    </a:lnTo>
                    <a:lnTo>
                      <a:pt x="659" y="473"/>
                    </a:lnTo>
                    <a:lnTo>
                      <a:pt x="662" y="473"/>
                    </a:lnTo>
                    <a:lnTo>
                      <a:pt x="666" y="473"/>
                    </a:lnTo>
                    <a:lnTo>
                      <a:pt x="670" y="473"/>
                    </a:lnTo>
                    <a:lnTo>
                      <a:pt x="673" y="477"/>
                    </a:lnTo>
                    <a:lnTo>
                      <a:pt x="677" y="477"/>
                    </a:lnTo>
                    <a:lnTo>
                      <a:pt x="680" y="484"/>
                    </a:lnTo>
                    <a:lnTo>
                      <a:pt x="684" y="484"/>
                    </a:lnTo>
                    <a:lnTo>
                      <a:pt x="684" y="484"/>
                    </a:lnTo>
                    <a:lnTo>
                      <a:pt x="688" y="488"/>
                    </a:lnTo>
                    <a:lnTo>
                      <a:pt x="691" y="484"/>
                    </a:lnTo>
                    <a:lnTo>
                      <a:pt x="691" y="488"/>
                    </a:lnTo>
                    <a:lnTo>
                      <a:pt x="695" y="484"/>
                    </a:lnTo>
                    <a:lnTo>
                      <a:pt x="695" y="484"/>
                    </a:lnTo>
                    <a:lnTo>
                      <a:pt x="702" y="488"/>
                    </a:lnTo>
                    <a:lnTo>
                      <a:pt x="702" y="484"/>
                    </a:lnTo>
                    <a:lnTo>
                      <a:pt x="702" y="480"/>
                    </a:lnTo>
                    <a:lnTo>
                      <a:pt x="702" y="480"/>
                    </a:lnTo>
                    <a:lnTo>
                      <a:pt x="705" y="480"/>
                    </a:lnTo>
                    <a:lnTo>
                      <a:pt x="705" y="480"/>
                    </a:lnTo>
                    <a:lnTo>
                      <a:pt x="709" y="484"/>
                    </a:lnTo>
                    <a:lnTo>
                      <a:pt x="713" y="484"/>
                    </a:lnTo>
                    <a:lnTo>
                      <a:pt x="716" y="488"/>
                    </a:lnTo>
                    <a:lnTo>
                      <a:pt x="720" y="488"/>
                    </a:lnTo>
                    <a:lnTo>
                      <a:pt x="720" y="488"/>
                    </a:lnTo>
                    <a:lnTo>
                      <a:pt x="720" y="488"/>
                    </a:lnTo>
                    <a:lnTo>
                      <a:pt x="720" y="484"/>
                    </a:lnTo>
                    <a:lnTo>
                      <a:pt x="713" y="480"/>
                    </a:lnTo>
                    <a:lnTo>
                      <a:pt x="713" y="477"/>
                    </a:lnTo>
                    <a:lnTo>
                      <a:pt x="713" y="477"/>
                    </a:lnTo>
                    <a:lnTo>
                      <a:pt x="713" y="473"/>
                    </a:lnTo>
                    <a:lnTo>
                      <a:pt x="716" y="470"/>
                    </a:lnTo>
                    <a:lnTo>
                      <a:pt x="716" y="466"/>
                    </a:lnTo>
                    <a:lnTo>
                      <a:pt x="716" y="466"/>
                    </a:lnTo>
                    <a:lnTo>
                      <a:pt x="716" y="466"/>
                    </a:lnTo>
                    <a:lnTo>
                      <a:pt x="713" y="466"/>
                    </a:lnTo>
                    <a:lnTo>
                      <a:pt x="709" y="470"/>
                    </a:lnTo>
                    <a:lnTo>
                      <a:pt x="709" y="470"/>
                    </a:lnTo>
                    <a:lnTo>
                      <a:pt x="705" y="462"/>
                    </a:lnTo>
                    <a:lnTo>
                      <a:pt x="705" y="462"/>
                    </a:lnTo>
                    <a:lnTo>
                      <a:pt x="705" y="462"/>
                    </a:lnTo>
                    <a:lnTo>
                      <a:pt x="702" y="466"/>
                    </a:lnTo>
                    <a:lnTo>
                      <a:pt x="698" y="466"/>
                    </a:lnTo>
                    <a:lnTo>
                      <a:pt x="695" y="462"/>
                    </a:lnTo>
                    <a:lnTo>
                      <a:pt x="695" y="459"/>
                    </a:lnTo>
                    <a:lnTo>
                      <a:pt x="702" y="459"/>
                    </a:lnTo>
                    <a:lnTo>
                      <a:pt x="705" y="462"/>
                    </a:lnTo>
                    <a:lnTo>
                      <a:pt x="713" y="462"/>
                    </a:lnTo>
                    <a:lnTo>
                      <a:pt x="716" y="459"/>
                    </a:lnTo>
                    <a:lnTo>
                      <a:pt x="720" y="459"/>
                    </a:lnTo>
                    <a:lnTo>
                      <a:pt x="723" y="459"/>
                    </a:lnTo>
                    <a:lnTo>
                      <a:pt x="738" y="459"/>
                    </a:lnTo>
                    <a:lnTo>
                      <a:pt x="741" y="459"/>
                    </a:lnTo>
                    <a:lnTo>
                      <a:pt x="741" y="459"/>
                    </a:lnTo>
                    <a:lnTo>
                      <a:pt x="745" y="448"/>
                    </a:lnTo>
                    <a:lnTo>
                      <a:pt x="745" y="448"/>
                    </a:lnTo>
                    <a:lnTo>
                      <a:pt x="745" y="452"/>
                    </a:lnTo>
                    <a:lnTo>
                      <a:pt x="745" y="455"/>
                    </a:lnTo>
                    <a:lnTo>
                      <a:pt x="745" y="459"/>
                    </a:lnTo>
                    <a:lnTo>
                      <a:pt x="745" y="462"/>
                    </a:lnTo>
                    <a:lnTo>
                      <a:pt x="745" y="462"/>
                    </a:lnTo>
                    <a:lnTo>
                      <a:pt x="748" y="462"/>
                    </a:lnTo>
                    <a:lnTo>
                      <a:pt x="756" y="459"/>
                    </a:lnTo>
                    <a:lnTo>
                      <a:pt x="759" y="455"/>
                    </a:lnTo>
                    <a:lnTo>
                      <a:pt x="763" y="455"/>
                    </a:lnTo>
                    <a:lnTo>
                      <a:pt x="763" y="455"/>
                    </a:lnTo>
                    <a:lnTo>
                      <a:pt x="763" y="455"/>
                    </a:lnTo>
                    <a:lnTo>
                      <a:pt x="763" y="455"/>
                    </a:lnTo>
                    <a:lnTo>
                      <a:pt x="763" y="459"/>
                    </a:lnTo>
                    <a:lnTo>
                      <a:pt x="766" y="459"/>
                    </a:lnTo>
                    <a:lnTo>
                      <a:pt x="773" y="455"/>
                    </a:lnTo>
                    <a:lnTo>
                      <a:pt x="777" y="455"/>
                    </a:lnTo>
                    <a:lnTo>
                      <a:pt x="781" y="455"/>
                    </a:lnTo>
                    <a:lnTo>
                      <a:pt x="781" y="459"/>
                    </a:lnTo>
                    <a:lnTo>
                      <a:pt x="777" y="459"/>
                    </a:lnTo>
                    <a:lnTo>
                      <a:pt x="777" y="459"/>
                    </a:lnTo>
                    <a:lnTo>
                      <a:pt x="781" y="459"/>
                    </a:lnTo>
                    <a:lnTo>
                      <a:pt x="784" y="462"/>
                    </a:lnTo>
                    <a:lnTo>
                      <a:pt x="795" y="466"/>
                    </a:lnTo>
                    <a:lnTo>
                      <a:pt x="795" y="470"/>
                    </a:lnTo>
                    <a:lnTo>
                      <a:pt x="799" y="473"/>
                    </a:lnTo>
                    <a:lnTo>
                      <a:pt x="799" y="473"/>
                    </a:lnTo>
                    <a:lnTo>
                      <a:pt x="806" y="473"/>
                    </a:lnTo>
                    <a:lnTo>
                      <a:pt x="809" y="473"/>
                    </a:lnTo>
                    <a:lnTo>
                      <a:pt x="816" y="470"/>
                    </a:lnTo>
                    <a:lnTo>
                      <a:pt x="816" y="470"/>
                    </a:lnTo>
                    <a:lnTo>
                      <a:pt x="816" y="470"/>
                    </a:lnTo>
                    <a:lnTo>
                      <a:pt x="820" y="466"/>
                    </a:lnTo>
                    <a:lnTo>
                      <a:pt x="820" y="466"/>
                    </a:lnTo>
                    <a:lnTo>
                      <a:pt x="824" y="466"/>
                    </a:lnTo>
                    <a:lnTo>
                      <a:pt x="827" y="466"/>
                    </a:lnTo>
                    <a:lnTo>
                      <a:pt x="831" y="466"/>
                    </a:lnTo>
                    <a:lnTo>
                      <a:pt x="831" y="470"/>
                    </a:lnTo>
                    <a:lnTo>
                      <a:pt x="834" y="473"/>
                    </a:lnTo>
                    <a:lnTo>
                      <a:pt x="838" y="473"/>
                    </a:lnTo>
                    <a:lnTo>
                      <a:pt x="838" y="477"/>
                    </a:lnTo>
                    <a:lnTo>
                      <a:pt x="838" y="480"/>
                    </a:lnTo>
                    <a:lnTo>
                      <a:pt x="845" y="484"/>
                    </a:lnTo>
                    <a:lnTo>
                      <a:pt x="845" y="484"/>
                    </a:lnTo>
                    <a:lnTo>
                      <a:pt x="849" y="488"/>
                    </a:lnTo>
                    <a:lnTo>
                      <a:pt x="852" y="488"/>
                    </a:lnTo>
                    <a:lnTo>
                      <a:pt x="852" y="491"/>
                    </a:lnTo>
                    <a:lnTo>
                      <a:pt x="852" y="498"/>
                    </a:lnTo>
                    <a:lnTo>
                      <a:pt x="849" y="509"/>
                    </a:lnTo>
                    <a:lnTo>
                      <a:pt x="849" y="513"/>
                    </a:lnTo>
                    <a:lnTo>
                      <a:pt x="852" y="516"/>
                    </a:lnTo>
                    <a:lnTo>
                      <a:pt x="852" y="516"/>
                    </a:lnTo>
                    <a:lnTo>
                      <a:pt x="852" y="516"/>
                    </a:lnTo>
                    <a:lnTo>
                      <a:pt x="852" y="513"/>
                    </a:lnTo>
                    <a:lnTo>
                      <a:pt x="856" y="513"/>
                    </a:lnTo>
                    <a:lnTo>
                      <a:pt x="856" y="513"/>
                    </a:lnTo>
                    <a:lnTo>
                      <a:pt x="856" y="520"/>
                    </a:lnTo>
                    <a:lnTo>
                      <a:pt x="852" y="523"/>
                    </a:lnTo>
                    <a:lnTo>
                      <a:pt x="856" y="527"/>
                    </a:lnTo>
                    <a:lnTo>
                      <a:pt x="856" y="531"/>
                    </a:lnTo>
                    <a:lnTo>
                      <a:pt x="863" y="538"/>
                    </a:lnTo>
                    <a:lnTo>
                      <a:pt x="863" y="538"/>
                    </a:lnTo>
                    <a:lnTo>
                      <a:pt x="867" y="534"/>
                    </a:lnTo>
                    <a:lnTo>
                      <a:pt x="867" y="541"/>
                    </a:lnTo>
                    <a:lnTo>
                      <a:pt x="867" y="541"/>
                    </a:lnTo>
                    <a:lnTo>
                      <a:pt x="867" y="541"/>
                    </a:lnTo>
                    <a:lnTo>
                      <a:pt x="867" y="545"/>
                    </a:lnTo>
                    <a:lnTo>
                      <a:pt x="867" y="545"/>
                    </a:lnTo>
                    <a:lnTo>
                      <a:pt x="870" y="549"/>
                    </a:lnTo>
                    <a:lnTo>
                      <a:pt x="870" y="556"/>
                    </a:lnTo>
                    <a:lnTo>
                      <a:pt x="874" y="556"/>
                    </a:lnTo>
                    <a:lnTo>
                      <a:pt x="874" y="559"/>
                    </a:lnTo>
                    <a:lnTo>
                      <a:pt x="877" y="559"/>
                    </a:lnTo>
                    <a:lnTo>
                      <a:pt x="881" y="559"/>
                    </a:lnTo>
                    <a:lnTo>
                      <a:pt x="885" y="570"/>
                    </a:lnTo>
                    <a:lnTo>
                      <a:pt x="885" y="574"/>
                    </a:lnTo>
                    <a:lnTo>
                      <a:pt x="885" y="574"/>
                    </a:lnTo>
                    <a:lnTo>
                      <a:pt x="885" y="574"/>
                    </a:lnTo>
                    <a:lnTo>
                      <a:pt x="888" y="574"/>
                    </a:lnTo>
                    <a:lnTo>
                      <a:pt x="892" y="574"/>
                    </a:lnTo>
                    <a:lnTo>
                      <a:pt x="899" y="570"/>
                    </a:lnTo>
                    <a:lnTo>
                      <a:pt x="902" y="574"/>
                    </a:lnTo>
                    <a:lnTo>
                      <a:pt x="902" y="570"/>
                    </a:lnTo>
                    <a:lnTo>
                      <a:pt x="902" y="570"/>
                    </a:lnTo>
                    <a:lnTo>
                      <a:pt x="902" y="563"/>
                    </a:lnTo>
                    <a:lnTo>
                      <a:pt x="906" y="556"/>
                    </a:lnTo>
                    <a:lnTo>
                      <a:pt x="906" y="549"/>
                    </a:lnTo>
                    <a:lnTo>
                      <a:pt x="906" y="541"/>
                    </a:lnTo>
                    <a:lnTo>
                      <a:pt x="906" y="534"/>
                    </a:lnTo>
                    <a:lnTo>
                      <a:pt x="899" y="520"/>
                    </a:lnTo>
                    <a:lnTo>
                      <a:pt x="895" y="513"/>
                    </a:lnTo>
                    <a:lnTo>
                      <a:pt x="895" y="509"/>
                    </a:lnTo>
                    <a:lnTo>
                      <a:pt x="895" y="502"/>
                    </a:lnTo>
                    <a:lnTo>
                      <a:pt x="895" y="498"/>
                    </a:lnTo>
                    <a:lnTo>
                      <a:pt x="892" y="495"/>
                    </a:lnTo>
                    <a:lnTo>
                      <a:pt x="885" y="484"/>
                    </a:lnTo>
                    <a:lnTo>
                      <a:pt x="881" y="470"/>
                    </a:lnTo>
                    <a:lnTo>
                      <a:pt x="877" y="455"/>
                    </a:lnTo>
                    <a:lnTo>
                      <a:pt x="877" y="452"/>
                    </a:lnTo>
                    <a:lnTo>
                      <a:pt x="877" y="445"/>
                    </a:lnTo>
                    <a:lnTo>
                      <a:pt x="881" y="441"/>
                    </a:lnTo>
                    <a:lnTo>
                      <a:pt x="881" y="437"/>
                    </a:lnTo>
                    <a:lnTo>
                      <a:pt x="881" y="434"/>
                    </a:lnTo>
                    <a:lnTo>
                      <a:pt x="885" y="427"/>
                    </a:lnTo>
                    <a:lnTo>
                      <a:pt x="888" y="423"/>
                    </a:lnTo>
                    <a:lnTo>
                      <a:pt x="888" y="423"/>
                    </a:lnTo>
                    <a:lnTo>
                      <a:pt x="888" y="419"/>
                    </a:lnTo>
                    <a:lnTo>
                      <a:pt x="888" y="419"/>
                    </a:lnTo>
                    <a:lnTo>
                      <a:pt x="892" y="416"/>
                    </a:lnTo>
                    <a:lnTo>
                      <a:pt x="895" y="416"/>
                    </a:lnTo>
                    <a:lnTo>
                      <a:pt x="895" y="416"/>
                    </a:lnTo>
                    <a:lnTo>
                      <a:pt x="895" y="416"/>
                    </a:lnTo>
                    <a:lnTo>
                      <a:pt x="895" y="412"/>
                    </a:lnTo>
                    <a:lnTo>
                      <a:pt x="892" y="412"/>
                    </a:lnTo>
                    <a:lnTo>
                      <a:pt x="895" y="409"/>
                    </a:lnTo>
                    <a:lnTo>
                      <a:pt x="899" y="409"/>
                    </a:lnTo>
                    <a:lnTo>
                      <a:pt x="906" y="409"/>
                    </a:lnTo>
                    <a:lnTo>
                      <a:pt x="906" y="409"/>
                    </a:lnTo>
                    <a:lnTo>
                      <a:pt x="917" y="401"/>
                    </a:lnTo>
                    <a:lnTo>
                      <a:pt x="917" y="401"/>
                    </a:lnTo>
                    <a:lnTo>
                      <a:pt x="917" y="401"/>
                    </a:lnTo>
                    <a:lnTo>
                      <a:pt x="920" y="398"/>
                    </a:lnTo>
                    <a:lnTo>
                      <a:pt x="924" y="398"/>
                    </a:lnTo>
                    <a:lnTo>
                      <a:pt x="924" y="398"/>
                    </a:lnTo>
                    <a:lnTo>
                      <a:pt x="924" y="394"/>
                    </a:lnTo>
                    <a:lnTo>
                      <a:pt x="924" y="391"/>
                    </a:lnTo>
                    <a:lnTo>
                      <a:pt x="928" y="391"/>
                    </a:lnTo>
                    <a:lnTo>
                      <a:pt x="928" y="387"/>
                    </a:lnTo>
                    <a:lnTo>
                      <a:pt x="931" y="384"/>
                    </a:lnTo>
                    <a:lnTo>
                      <a:pt x="938" y="384"/>
                    </a:lnTo>
                    <a:lnTo>
                      <a:pt x="938" y="380"/>
                    </a:lnTo>
                    <a:lnTo>
                      <a:pt x="938" y="380"/>
                    </a:lnTo>
                    <a:lnTo>
                      <a:pt x="945" y="380"/>
                    </a:lnTo>
                    <a:lnTo>
                      <a:pt x="953" y="376"/>
                    </a:lnTo>
                    <a:lnTo>
                      <a:pt x="953" y="373"/>
                    </a:lnTo>
                    <a:lnTo>
                      <a:pt x="956" y="373"/>
                    </a:lnTo>
                    <a:lnTo>
                      <a:pt x="956" y="369"/>
                    </a:lnTo>
                    <a:lnTo>
                      <a:pt x="960" y="369"/>
                    </a:lnTo>
                    <a:lnTo>
                      <a:pt x="963" y="366"/>
                    </a:lnTo>
                    <a:lnTo>
                      <a:pt x="967" y="362"/>
                    </a:lnTo>
                    <a:lnTo>
                      <a:pt x="978" y="362"/>
                    </a:lnTo>
                    <a:lnTo>
                      <a:pt x="981" y="358"/>
                    </a:lnTo>
                    <a:lnTo>
                      <a:pt x="981" y="358"/>
                    </a:lnTo>
                    <a:lnTo>
                      <a:pt x="981" y="355"/>
                    </a:lnTo>
                    <a:lnTo>
                      <a:pt x="978" y="355"/>
                    </a:lnTo>
                    <a:lnTo>
                      <a:pt x="978" y="355"/>
                    </a:lnTo>
                    <a:lnTo>
                      <a:pt x="978" y="355"/>
                    </a:lnTo>
                    <a:lnTo>
                      <a:pt x="978" y="355"/>
                    </a:lnTo>
                    <a:lnTo>
                      <a:pt x="978" y="351"/>
                    </a:lnTo>
                    <a:lnTo>
                      <a:pt x="978" y="351"/>
                    </a:lnTo>
                    <a:lnTo>
                      <a:pt x="981" y="351"/>
                    </a:lnTo>
                    <a:lnTo>
                      <a:pt x="981" y="348"/>
                    </a:lnTo>
                    <a:lnTo>
                      <a:pt x="981" y="348"/>
                    </a:lnTo>
                    <a:lnTo>
                      <a:pt x="974" y="344"/>
                    </a:lnTo>
                    <a:lnTo>
                      <a:pt x="978" y="344"/>
                    </a:lnTo>
                    <a:lnTo>
                      <a:pt x="981" y="344"/>
                    </a:lnTo>
                    <a:lnTo>
                      <a:pt x="981" y="344"/>
                    </a:lnTo>
                    <a:lnTo>
                      <a:pt x="985" y="344"/>
                    </a:lnTo>
                    <a:lnTo>
                      <a:pt x="985" y="348"/>
                    </a:lnTo>
                    <a:lnTo>
                      <a:pt x="988" y="348"/>
                    </a:lnTo>
                    <a:lnTo>
                      <a:pt x="992" y="344"/>
                    </a:lnTo>
                    <a:lnTo>
                      <a:pt x="996" y="340"/>
                    </a:lnTo>
                    <a:lnTo>
                      <a:pt x="996" y="340"/>
                    </a:lnTo>
                    <a:lnTo>
                      <a:pt x="996" y="337"/>
                    </a:lnTo>
                    <a:lnTo>
                      <a:pt x="996" y="333"/>
                    </a:lnTo>
                    <a:lnTo>
                      <a:pt x="996" y="333"/>
                    </a:lnTo>
                    <a:lnTo>
                      <a:pt x="992" y="333"/>
                    </a:lnTo>
                    <a:lnTo>
                      <a:pt x="992" y="337"/>
                    </a:lnTo>
                    <a:lnTo>
                      <a:pt x="988" y="337"/>
                    </a:lnTo>
                    <a:lnTo>
                      <a:pt x="988" y="337"/>
                    </a:lnTo>
                    <a:lnTo>
                      <a:pt x="988" y="333"/>
                    </a:lnTo>
                    <a:lnTo>
                      <a:pt x="981" y="333"/>
                    </a:lnTo>
                    <a:lnTo>
                      <a:pt x="978" y="333"/>
                    </a:lnTo>
                    <a:lnTo>
                      <a:pt x="978" y="330"/>
                    </a:lnTo>
                    <a:lnTo>
                      <a:pt x="978" y="326"/>
                    </a:lnTo>
                    <a:lnTo>
                      <a:pt x="978" y="326"/>
                    </a:lnTo>
                    <a:lnTo>
                      <a:pt x="978" y="330"/>
                    </a:lnTo>
                    <a:lnTo>
                      <a:pt x="981" y="330"/>
                    </a:lnTo>
                    <a:lnTo>
                      <a:pt x="981" y="330"/>
                    </a:lnTo>
                    <a:lnTo>
                      <a:pt x="988" y="326"/>
                    </a:lnTo>
                    <a:lnTo>
                      <a:pt x="988" y="326"/>
                    </a:lnTo>
                    <a:lnTo>
                      <a:pt x="988" y="326"/>
                    </a:lnTo>
                    <a:lnTo>
                      <a:pt x="992" y="326"/>
                    </a:lnTo>
                    <a:lnTo>
                      <a:pt x="992" y="326"/>
                    </a:lnTo>
                    <a:lnTo>
                      <a:pt x="996" y="330"/>
                    </a:lnTo>
                    <a:lnTo>
                      <a:pt x="996" y="330"/>
                    </a:lnTo>
                    <a:lnTo>
                      <a:pt x="996" y="326"/>
                    </a:lnTo>
                    <a:lnTo>
                      <a:pt x="992" y="326"/>
                    </a:lnTo>
                    <a:lnTo>
                      <a:pt x="992" y="323"/>
                    </a:lnTo>
                    <a:lnTo>
                      <a:pt x="992" y="319"/>
                    </a:lnTo>
                    <a:lnTo>
                      <a:pt x="992" y="315"/>
                    </a:lnTo>
                    <a:lnTo>
                      <a:pt x="992" y="312"/>
                    </a:lnTo>
                    <a:lnTo>
                      <a:pt x="985" y="308"/>
                    </a:lnTo>
                    <a:lnTo>
                      <a:pt x="985" y="308"/>
                    </a:lnTo>
                    <a:lnTo>
                      <a:pt x="985" y="308"/>
                    </a:lnTo>
                    <a:lnTo>
                      <a:pt x="981" y="308"/>
                    </a:lnTo>
                    <a:lnTo>
                      <a:pt x="981" y="308"/>
                    </a:lnTo>
                    <a:lnTo>
                      <a:pt x="981" y="305"/>
                    </a:lnTo>
                    <a:lnTo>
                      <a:pt x="985" y="305"/>
                    </a:lnTo>
                    <a:lnTo>
                      <a:pt x="985" y="305"/>
                    </a:lnTo>
                    <a:lnTo>
                      <a:pt x="985" y="305"/>
                    </a:lnTo>
                    <a:lnTo>
                      <a:pt x="985" y="305"/>
                    </a:lnTo>
                    <a:lnTo>
                      <a:pt x="981" y="301"/>
                    </a:lnTo>
                    <a:lnTo>
                      <a:pt x="981" y="301"/>
                    </a:lnTo>
                    <a:lnTo>
                      <a:pt x="985" y="297"/>
                    </a:lnTo>
                    <a:lnTo>
                      <a:pt x="985" y="301"/>
                    </a:lnTo>
                    <a:lnTo>
                      <a:pt x="985" y="297"/>
                    </a:lnTo>
                    <a:lnTo>
                      <a:pt x="981" y="294"/>
                    </a:lnTo>
                    <a:lnTo>
                      <a:pt x="981" y="294"/>
                    </a:lnTo>
                    <a:lnTo>
                      <a:pt x="981" y="294"/>
                    </a:lnTo>
                    <a:lnTo>
                      <a:pt x="985" y="290"/>
                    </a:lnTo>
                    <a:lnTo>
                      <a:pt x="985" y="287"/>
                    </a:lnTo>
                    <a:lnTo>
                      <a:pt x="985" y="287"/>
                    </a:lnTo>
                    <a:lnTo>
                      <a:pt x="981" y="283"/>
                    </a:lnTo>
                    <a:lnTo>
                      <a:pt x="978" y="279"/>
                    </a:lnTo>
                    <a:lnTo>
                      <a:pt x="974" y="279"/>
                    </a:lnTo>
                    <a:lnTo>
                      <a:pt x="971" y="276"/>
                    </a:lnTo>
                    <a:lnTo>
                      <a:pt x="963" y="276"/>
                    </a:lnTo>
                    <a:lnTo>
                      <a:pt x="963" y="272"/>
                    </a:lnTo>
                    <a:lnTo>
                      <a:pt x="963" y="272"/>
                    </a:lnTo>
                    <a:lnTo>
                      <a:pt x="963" y="269"/>
                    </a:lnTo>
                    <a:lnTo>
                      <a:pt x="967" y="269"/>
                    </a:lnTo>
                    <a:lnTo>
                      <a:pt x="967" y="272"/>
                    </a:lnTo>
                    <a:lnTo>
                      <a:pt x="963" y="272"/>
                    </a:lnTo>
                    <a:lnTo>
                      <a:pt x="967" y="272"/>
                    </a:lnTo>
                    <a:lnTo>
                      <a:pt x="967" y="272"/>
                    </a:lnTo>
                    <a:lnTo>
                      <a:pt x="974" y="276"/>
                    </a:lnTo>
                    <a:lnTo>
                      <a:pt x="974" y="276"/>
                    </a:lnTo>
                    <a:lnTo>
                      <a:pt x="978" y="276"/>
                    </a:lnTo>
                    <a:lnTo>
                      <a:pt x="978" y="279"/>
                    </a:lnTo>
                    <a:lnTo>
                      <a:pt x="981" y="279"/>
                    </a:lnTo>
                    <a:lnTo>
                      <a:pt x="985" y="279"/>
                    </a:lnTo>
                    <a:lnTo>
                      <a:pt x="981" y="276"/>
                    </a:lnTo>
                    <a:lnTo>
                      <a:pt x="978" y="272"/>
                    </a:lnTo>
                    <a:lnTo>
                      <a:pt x="981" y="272"/>
                    </a:lnTo>
                    <a:lnTo>
                      <a:pt x="981" y="272"/>
                    </a:lnTo>
                    <a:lnTo>
                      <a:pt x="981" y="272"/>
                    </a:lnTo>
                    <a:lnTo>
                      <a:pt x="981" y="265"/>
                    </a:lnTo>
                    <a:lnTo>
                      <a:pt x="981" y="258"/>
                    </a:lnTo>
                    <a:lnTo>
                      <a:pt x="981" y="254"/>
                    </a:lnTo>
                    <a:lnTo>
                      <a:pt x="981" y="254"/>
                    </a:lnTo>
                    <a:lnTo>
                      <a:pt x="988" y="251"/>
                    </a:lnTo>
                    <a:lnTo>
                      <a:pt x="988" y="247"/>
                    </a:lnTo>
                    <a:lnTo>
                      <a:pt x="988" y="247"/>
                    </a:lnTo>
                    <a:lnTo>
                      <a:pt x="992" y="247"/>
                    </a:lnTo>
                    <a:lnTo>
                      <a:pt x="992" y="247"/>
                    </a:lnTo>
                    <a:lnTo>
                      <a:pt x="992" y="247"/>
                    </a:lnTo>
                    <a:lnTo>
                      <a:pt x="992" y="251"/>
                    </a:lnTo>
                    <a:lnTo>
                      <a:pt x="992" y="251"/>
                    </a:lnTo>
                    <a:lnTo>
                      <a:pt x="988" y="251"/>
                    </a:lnTo>
                    <a:lnTo>
                      <a:pt x="988" y="254"/>
                    </a:lnTo>
                    <a:lnTo>
                      <a:pt x="988" y="254"/>
                    </a:lnTo>
                    <a:lnTo>
                      <a:pt x="988" y="258"/>
                    </a:lnTo>
                    <a:lnTo>
                      <a:pt x="988" y="258"/>
                    </a:lnTo>
                    <a:lnTo>
                      <a:pt x="985" y="262"/>
                    </a:lnTo>
                    <a:lnTo>
                      <a:pt x="985" y="262"/>
                    </a:lnTo>
                    <a:lnTo>
                      <a:pt x="988" y="262"/>
                    </a:lnTo>
                    <a:lnTo>
                      <a:pt x="988" y="262"/>
                    </a:lnTo>
                    <a:lnTo>
                      <a:pt x="988" y="265"/>
                    </a:lnTo>
                    <a:lnTo>
                      <a:pt x="988" y="269"/>
                    </a:lnTo>
                    <a:lnTo>
                      <a:pt x="985" y="269"/>
                    </a:lnTo>
                    <a:lnTo>
                      <a:pt x="985" y="272"/>
                    </a:lnTo>
                    <a:lnTo>
                      <a:pt x="985" y="272"/>
                    </a:lnTo>
                    <a:lnTo>
                      <a:pt x="985" y="276"/>
                    </a:lnTo>
                    <a:lnTo>
                      <a:pt x="988" y="276"/>
                    </a:lnTo>
                    <a:lnTo>
                      <a:pt x="992" y="276"/>
                    </a:lnTo>
                    <a:lnTo>
                      <a:pt x="992" y="279"/>
                    </a:lnTo>
                    <a:lnTo>
                      <a:pt x="996" y="283"/>
                    </a:lnTo>
                    <a:lnTo>
                      <a:pt x="996" y="283"/>
                    </a:lnTo>
                    <a:lnTo>
                      <a:pt x="996" y="283"/>
                    </a:lnTo>
                    <a:lnTo>
                      <a:pt x="996" y="287"/>
                    </a:lnTo>
                    <a:lnTo>
                      <a:pt x="996" y="287"/>
                    </a:lnTo>
                    <a:lnTo>
                      <a:pt x="996" y="287"/>
                    </a:lnTo>
                    <a:lnTo>
                      <a:pt x="996" y="290"/>
                    </a:lnTo>
                    <a:lnTo>
                      <a:pt x="992" y="297"/>
                    </a:lnTo>
                    <a:lnTo>
                      <a:pt x="992" y="301"/>
                    </a:lnTo>
                    <a:lnTo>
                      <a:pt x="992" y="305"/>
                    </a:lnTo>
                    <a:lnTo>
                      <a:pt x="992" y="305"/>
                    </a:lnTo>
                    <a:lnTo>
                      <a:pt x="996" y="305"/>
                    </a:lnTo>
                    <a:lnTo>
                      <a:pt x="996" y="305"/>
                    </a:lnTo>
                    <a:lnTo>
                      <a:pt x="996" y="301"/>
                    </a:lnTo>
                    <a:lnTo>
                      <a:pt x="999" y="294"/>
                    </a:lnTo>
                    <a:lnTo>
                      <a:pt x="1006" y="283"/>
                    </a:lnTo>
                    <a:lnTo>
                      <a:pt x="1006" y="279"/>
                    </a:lnTo>
                    <a:lnTo>
                      <a:pt x="1010" y="276"/>
                    </a:lnTo>
                    <a:lnTo>
                      <a:pt x="1010" y="272"/>
                    </a:lnTo>
                    <a:lnTo>
                      <a:pt x="1010" y="272"/>
                    </a:lnTo>
                    <a:lnTo>
                      <a:pt x="1010" y="265"/>
                    </a:lnTo>
                    <a:lnTo>
                      <a:pt x="1003" y="262"/>
                    </a:lnTo>
                    <a:lnTo>
                      <a:pt x="999" y="251"/>
                    </a:lnTo>
                    <a:lnTo>
                      <a:pt x="999" y="251"/>
                    </a:lnTo>
                    <a:lnTo>
                      <a:pt x="999" y="247"/>
                    </a:lnTo>
                    <a:lnTo>
                      <a:pt x="1003" y="251"/>
                    </a:lnTo>
                    <a:lnTo>
                      <a:pt x="1003" y="251"/>
                    </a:lnTo>
                    <a:lnTo>
                      <a:pt x="1006" y="254"/>
                    </a:lnTo>
                    <a:lnTo>
                      <a:pt x="1010" y="254"/>
                    </a:lnTo>
                    <a:lnTo>
                      <a:pt x="1013" y="254"/>
                    </a:lnTo>
                    <a:lnTo>
                      <a:pt x="1013" y="258"/>
                    </a:lnTo>
                    <a:lnTo>
                      <a:pt x="1013" y="262"/>
                    </a:lnTo>
                    <a:lnTo>
                      <a:pt x="1017" y="258"/>
                    </a:lnTo>
                    <a:lnTo>
                      <a:pt x="1021" y="251"/>
                    </a:lnTo>
                    <a:lnTo>
                      <a:pt x="1024" y="251"/>
                    </a:lnTo>
                    <a:lnTo>
                      <a:pt x="1024" y="247"/>
                    </a:lnTo>
                    <a:lnTo>
                      <a:pt x="1024" y="247"/>
                    </a:lnTo>
                    <a:lnTo>
                      <a:pt x="1028" y="244"/>
                    </a:lnTo>
                    <a:lnTo>
                      <a:pt x="1028" y="244"/>
                    </a:lnTo>
                    <a:lnTo>
                      <a:pt x="1028" y="236"/>
                    </a:lnTo>
                    <a:lnTo>
                      <a:pt x="1028" y="236"/>
                    </a:lnTo>
                    <a:lnTo>
                      <a:pt x="1031" y="236"/>
                    </a:lnTo>
                    <a:lnTo>
                      <a:pt x="1031" y="236"/>
                    </a:lnTo>
                    <a:lnTo>
                      <a:pt x="1031" y="233"/>
                    </a:lnTo>
                    <a:lnTo>
                      <a:pt x="1031" y="229"/>
                    </a:lnTo>
                    <a:lnTo>
                      <a:pt x="1031" y="229"/>
                    </a:lnTo>
                    <a:lnTo>
                      <a:pt x="1031" y="226"/>
                    </a:lnTo>
                    <a:lnTo>
                      <a:pt x="1028" y="226"/>
                    </a:lnTo>
                    <a:lnTo>
                      <a:pt x="1028" y="226"/>
                    </a:lnTo>
                    <a:lnTo>
                      <a:pt x="1028" y="222"/>
                    </a:lnTo>
                    <a:lnTo>
                      <a:pt x="1028" y="218"/>
                    </a:lnTo>
                    <a:lnTo>
                      <a:pt x="1031" y="218"/>
                    </a:lnTo>
                    <a:lnTo>
                      <a:pt x="1031" y="215"/>
                    </a:lnTo>
                    <a:lnTo>
                      <a:pt x="1035" y="215"/>
                    </a:lnTo>
                    <a:lnTo>
                      <a:pt x="1039" y="211"/>
                    </a:lnTo>
                    <a:lnTo>
                      <a:pt x="1042" y="211"/>
                    </a:lnTo>
                    <a:lnTo>
                      <a:pt x="1046" y="208"/>
                    </a:lnTo>
                    <a:lnTo>
                      <a:pt x="1049" y="208"/>
                    </a:lnTo>
                    <a:lnTo>
                      <a:pt x="1053" y="204"/>
                    </a:lnTo>
                    <a:lnTo>
                      <a:pt x="1053" y="204"/>
                    </a:lnTo>
                    <a:lnTo>
                      <a:pt x="1060" y="204"/>
                    </a:lnTo>
                    <a:lnTo>
                      <a:pt x="1064" y="204"/>
                    </a:lnTo>
                    <a:lnTo>
                      <a:pt x="1074" y="204"/>
                    </a:lnTo>
                    <a:lnTo>
                      <a:pt x="1082" y="204"/>
                    </a:lnTo>
                    <a:lnTo>
                      <a:pt x="1082" y="201"/>
                    </a:lnTo>
                    <a:lnTo>
                      <a:pt x="1085" y="201"/>
                    </a:lnTo>
                    <a:lnTo>
                      <a:pt x="1085" y="197"/>
                    </a:lnTo>
                    <a:lnTo>
                      <a:pt x="1089" y="193"/>
                    </a:lnTo>
                    <a:lnTo>
                      <a:pt x="1089" y="197"/>
                    </a:lnTo>
                    <a:lnTo>
                      <a:pt x="1089" y="197"/>
                    </a:lnTo>
                    <a:lnTo>
                      <a:pt x="1092" y="201"/>
                    </a:lnTo>
                    <a:lnTo>
                      <a:pt x="1096" y="197"/>
                    </a:lnTo>
                    <a:lnTo>
                      <a:pt x="1099" y="197"/>
                    </a:lnTo>
                    <a:lnTo>
                      <a:pt x="1099" y="197"/>
                    </a:lnTo>
                    <a:lnTo>
                      <a:pt x="1103" y="197"/>
                    </a:lnTo>
                    <a:lnTo>
                      <a:pt x="1103" y="197"/>
                    </a:lnTo>
                    <a:lnTo>
                      <a:pt x="1107" y="197"/>
                    </a:lnTo>
                    <a:lnTo>
                      <a:pt x="1110" y="197"/>
                    </a:lnTo>
                    <a:lnTo>
                      <a:pt x="1114" y="193"/>
                    </a:lnTo>
                    <a:lnTo>
                      <a:pt x="1114" y="193"/>
                    </a:lnTo>
                    <a:lnTo>
                      <a:pt x="1114" y="190"/>
                    </a:lnTo>
                    <a:lnTo>
                      <a:pt x="1114" y="190"/>
                    </a:lnTo>
                    <a:lnTo>
                      <a:pt x="1114" y="190"/>
                    </a:lnTo>
                    <a:lnTo>
                      <a:pt x="1114" y="193"/>
                    </a:lnTo>
                    <a:lnTo>
                      <a:pt x="1114" y="193"/>
                    </a:lnTo>
                    <a:lnTo>
                      <a:pt x="1110" y="193"/>
                    </a:lnTo>
                    <a:lnTo>
                      <a:pt x="1107" y="193"/>
                    </a:lnTo>
                    <a:lnTo>
                      <a:pt x="1103" y="193"/>
                    </a:lnTo>
                    <a:lnTo>
                      <a:pt x="1099" y="190"/>
                    </a:lnTo>
                    <a:lnTo>
                      <a:pt x="1099" y="186"/>
                    </a:lnTo>
                    <a:lnTo>
                      <a:pt x="1099" y="183"/>
                    </a:lnTo>
                    <a:lnTo>
                      <a:pt x="1096" y="183"/>
                    </a:lnTo>
                    <a:lnTo>
                      <a:pt x="1092" y="179"/>
                    </a:lnTo>
                    <a:lnTo>
                      <a:pt x="1092" y="179"/>
                    </a:lnTo>
                    <a:lnTo>
                      <a:pt x="1092" y="179"/>
                    </a:lnTo>
                    <a:lnTo>
                      <a:pt x="1096" y="175"/>
                    </a:lnTo>
                    <a:lnTo>
                      <a:pt x="1096" y="175"/>
                    </a:lnTo>
                    <a:lnTo>
                      <a:pt x="1096" y="172"/>
                    </a:lnTo>
                    <a:lnTo>
                      <a:pt x="1099" y="172"/>
                    </a:lnTo>
                    <a:lnTo>
                      <a:pt x="1096" y="172"/>
                    </a:lnTo>
                    <a:lnTo>
                      <a:pt x="1096" y="165"/>
                    </a:lnTo>
                    <a:lnTo>
                      <a:pt x="1096" y="161"/>
                    </a:lnTo>
                    <a:lnTo>
                      <a:pt x="1103" y="158"/>
                    </a:lnTo>
                    <a:lnTo>
                      <a:pt x="1107" y="150"/>
                    </a:lnTo>
                    <a:lnTo>
                      <a:pt x="1107" y="150"/>
                    </a:lnTo>
                    <a:lnTo>
                      <a:pt x="1110" y="147"/>
                    </a:lnTo>
                    <a:lnTo>
                      <a:pt x="1110" y="143"/>
                    </a:lnTo>
                    <a:lnTo>
                      <a:pt x="1114" y="143"/>
                    </a:lnTo>
                    <a:lnTo>
                      <a:pt x="1117" y="143"/>
                    </a:lnTo>
                    <a:lnTo>
                      <a:pt x="1117" y="143"/>
                    </a:lnTo>
                    <a:lnTo>
                      <a:pt x="1117" y="143"/>
                    </a:lnTo>
                    <a:lnTo>
                      <a:pt x="1121" y="143"/>
                    </a:lnTo>
                    <a:lnTo>
                      <a:pt x="1121" y="140"/>
                    </a:lnTo>
                    <a:lnTo>
                      <a:pt x="1121" y="140"/>
                    </a:lnTo>
                    <a:lnTo>
                      <a:pt x="1121" y="143"/>
                    </a:lnTo>
                    <a:lnTo>
                      <a:pt x="1124" y="143"/>
                    </a:lnTo>
                    <a:lnTo>
                      <a:pt x="1124" y="140"/>
                    </a:lnTo>
                    <a:lnTo>
                      <a:pt x="1128" y="140"/>
                    </a:lnTo>
                    <a:lnTo>
                      <a:pt x="1128" y="136"/>
                    </a:lnTo>
                    <a:lnTo>
                      <a:pt x="1132" y="140"/>
                    </a:lnTo>
                    <a:lnTo>
                      <a:pt x="1132" y="140"/>
                    </a:lnTo>
                    <a:lnTo>
                      <a:pt x="1132" y="136"/>
                    </a:lnTo>
                    <a:lnTo>
                      <a:pt x="1132" y="132"/>
                    </a:lnTo>
                    <a:lnTo>
                      <a:pt x="1135" y="129"/>
                    </a:lnTo>
                    <a:lnTo>
                      <a:pt x="1135" y="129"/>
                    </a:lnTo>
                    <a:lnTo>
                      <a:pt x="1139" y="125"/>
                    </a:lnTo>
                    <a:lnTo>
                      <a:pt x="1139" y="125"/>
                    </a:lnTo>
                    <a:lnTo>
                      <a:pt x="1139" y="125"/>
                    </a:lnTo>
                    <a:lnTo>
                      <a:pt x="1139" y="129"/>
                    </a:lnTo>
                    <a:lnTo>
                      <a:pt x="1139" y="129"/>
                    </a:lnTo>
                    <a:lnTo>
                      <a:pt x="1142" y="129"/>
                    </a:lnTo>
                    <a:lnTo>
                      <a:pt x="1142" y="129"/>
                    </a:lnTo>
                    <a:lnTo>
                      <a:pt x="1146" y="132"/>
                    </a:lnTo>
                    <a:lnTo>
                      <a:pt x="1150" y="132"/>
                    </a:lnTo>
                    <a:lnTo>
                      <a:pt x="1150" y="129"/>
                    </a:lnTo>
                    <a:lnTo>
                      <a:pt x="1153" y="129"/>
                    </a:lnTo>
                    <a:lnTo>
                      <a:pt x="1153" y="129"/>
                    </a:lnTo>
                    <a:lnTo>
                      <a:pt x="1157" y="125"/>
                    </a:lnTo>
                    <a:lnTo>
                      <a:pt x="1157" y="125"/>
                    </a:lnTo>
                    <a:lnTo>
                      <a:pt x="1164" y="125"/>
                    </a:lnTo>
                    <a:lnTo>
                      <a:pt x="1164" y="125"/>
                    </a:lnTo>
                    <a:lnTo>
                      <a:pt x="1164" y="122"/>
                    </a:lnTo>
                    <a:lnTo>
                      <a:pt x="1167" y="122"/>
                    </a:lnTo>
                    <a:lnTo>
                      <a:pt x="1167" y="122"/>
                    </a:lnTo>
                    <a:lnTo>
                      <a:pt x="1171" y="122"/>
                    </a:lnTo>
                    <a:lnTo>
                      <a:pt x="1175" y="118"/>
                    </a:lnTo>
                    <a:lnTo>
                      <a:pt x="1175" y="118"/>
                    </a:lnTo>
                    <a:lnTo>
                      <a:pt x="1175" y="11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87" name="Freeform 1214">
                <a:extLst>
                  <a:ext uri="{FF2B5EF4-FFF2-40B4-BE49-F238E27FC236}">
                    <a16:creationId xmlns:a16="http://schemas.microsoft.com/office/drawing/2014/main" id="{8831D36E-4C1C-4CA5-88B2-AAD36E2004B4}"/>
                  </a:ext>
                </a:extLst>
              </p:cNvPr>
              <p:cNvSpPr>
                <a:spLocks/>
              </p:cNvSpPr>
              <p:nvPr/>
            </p:nvSpPr>
            <p:spPr bwMode="auto">
              <a:xfrm>
                <a:off x="469" y="2266"/>
                <a:ext cx="11" cy="7"/>
              </a:xfrm>
              <a:custGeom>
                <a:avLst/>
                <a:gdLst>
                  <a:gd name="T0" fmla="*/ 4 w 11"/>
                  <a:gd name="T1" fmla="*/ 0 h 7"/>
                  <a:gd name="T2" fmla="*/ 8 w 11"/>
                  <a:gd name="T3" fmla="*/ 0 h 7"/>
                  <a:gd name="T4" fmla="*/ 8 w 11"/>
                  <a:gd name="T5" fmla="*/ 0 h 7"/>
                  <a:gd name="T6" fmla="*/ 11 w 11"/>
                  <a:gd name="T7" fmla="*/ 0 h 7"/>
                  <a:gd name="T8" fmla="*/ 11 w 11"/>
                  <a:gd name="T9" fmla="*/ 3 h 7"/>
                  <a:gd name="T10" fmla="*/ 8 w 11"/>
                  <a:gd name="T11" fmla="*/ 7 h 7"/>
                  <a:gd name="T12" fmla="*/ 4 w 11"/>
                  <a:gd name="T13" fmla="*/ 7 h 7"/>
                  <a:gd name="T14" fmla="*/ 4 w 11"/>
                  <a:gd name="T15" fmla="*/ 3 h 7"/>
                  <a:gd name="T16" fmla="*/ 0 w 11"/>
                  <a:gd name="T17" fmla="*/ 3 h 7"/>
                  <a:gd name="T18" fmla="*/ 0 w 11"/>
                  <a:gd name="T19" fmla="*/ 3 h 7"/>
                  <a:gd name="T20" fmla="*/ 4 w 11"/>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4" y="0"/>
                    </a:moveTo>
                    <a:lnTo>
                      <a:pt x="8" y="0"/>
                    </a:lnTo>
                    <a:lnTo>
                      <a:pt x="8" y="0"/>
                    </a:lnTo>
                    <a:lnTo>
                      <a:pt x="11" y="0"/>
                    </a:lnTo>
                    <a:lnTo>
                      <a:pt x="11" y="3"/>
                    </a:lnTo>
                    <a:lnTo>
                      <a:pt x="8" y="7"/>
                    </a:lnTo>
                    <a:lnTo>
                      <a:pt x="4" y="7"/>
                    </a:lnTo>
                    <a:lnTo>
                      <a:pt x="4" y="3"/>
                    </a:lnTo>
                    <a:lnTo>
                      <a:pt x="0" y="3"/>
                    </a:lnTo>
                    <a:lnTo>
                      <a:pt x="0" y="3"/>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88" name="Freeform 1215">
                <a:extLst>
                  <a:ext uri="{FF2B5EF4-FFF2-40B4-BE49-F238E27FC236}">
                    <a16:creationId xmlns:a16="http://schemas.microsoft.com/office/drawing/2014/main" id="{F958CF5C-04AD-4B2B-9168-56BB0764567F}"/>
                  </a:ext>
                </a:extLst>
              </p:cNvPr>
              <p:cNvSpPr>
                <a:spLocks/>
              </p:cNvSpPr>
              <p:nvPr/>
            </p:nvSpPr>
            <p:spPr bwMode="auto">
              <a:xfrm>
                <a:off x="469" y="2266"/>
                <a:ext cx="11" cy="7"/>
              </a:xfrm>
              <a:custGeom>
                <a:avLst/>
                <a:gdLst>
                  <a:gd name="T0" fmla="*/ 4 w 11"/>
                  <a:gd name="T1" fmla="*/ 0 h 7"/>
                  <a:gd name="T2" fmla="*/ 8 w 11"/>
                  <a:gd name="T3" fmla="*/ 0 h 7"/>
                  <a:gd name="T4" fmla="*/ 8 w 11"/>
                  <a:gd name="T5" fmla="*/ 0 h 7"/>
                  <a:gd name="T6" fmla="*/ 11 w 11"/>
                  <a:gd name="T7" fmla="*/ 0 h 7"/>
                  <a:gd name="T8" fmla="*/ 11 w 11"/>
                  <a:gd name="T9" fmla="*/ 3 h 7"/>
                  <a:gd name="T10" fmla="*/ 8 w 11"/>
                  <a:gd name="T11" fmla="*/ 7 h 7"/>
                  <a:gd name="T12" fmla="*/ 4 w 11"/>
                  <a:gd name="T13" fmla="*/ 7 h 7"/>
                  <a:gd name="T14" fmla="*/ 4 w 11"/>
                  <a:gd name="T15" fmla="*/ 3 h 7"/>
                  <a:gd name="T16" fmla="*/ 0 w 11"/>
                  <a:gd name="T17" fmla="*/ 3 h 7"/>
                  <a:gd name="T18" fmla="*/ 0 w 11"/>
                  <a:gd name="T19" fmla="*/ 3 h 7"/>
                  <a:gd name="T20" fmla="*/ 4 w 11"/>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4" y="0"/>
                    </a:moveTo>
                    <a:lnTo>
                      <a:pt x="8" y="0"/>
                    </a:lnTo>
                    <a:lnTo>
                      <a:pt x="8" y="0"/>
                    </a:lnTo>
                    <a:lnTo>
                      <a:pt x="11" y="0"/>
                    </a:lnTo>
                    <a:lnTo>
                      <a:pt x="11" y="3"/>
                    </a:lnTo>
                    <a:lnTo>
                      <a:pt x="8" y="7"/>
                    </a:lnTo>
                    <a:lnTo>
                      <a:pt x="4" y="7"/>
                    </a:lnTo>
                    <a:lnTo>
                      <a:pt x="4" y="3"/>
                    </a:lnTo>
                    <a:lnTo>
                      <a:pt x="0" y="3"/>
                    </a:lnTo>
                    <a:lnTo>
                      <a:pt x="0" y="3"/>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89" name="Freeform 1216">
                <a:extLst>
                  <a:ext uri="{FF2B5EF4-FFF2-40B4-BE49-F238E27FC236}">
                    <a16:creationId xmlns:a16="http://schemas.microsoft.com/office/drawing/2014/main" id="{001B212E-D266-4A1B-A703-431E3AC37D6F}"/>
                  </a:ext>
                </a:extLst>
              </p:cNvPr>
              <p:cNvSpPr>
                <a:spLocks/>
              </p:cNvSpPr>
              <p:nvPr/>
            </p:nvSpPr>
            <p:spPr bwMode="auto">
              <a:xfrm>
                <a:off x="502" y="2277"/>
                <a:ext cx="10" cy="7"/>
              </a:xfrm>
              <a:custGeom>
                <a:avLst/>
                <a:gdLst>
                  <a:gd name="T0" fmla="*/ 0 w 10"/>
                  <a:gd name="T1" fmla="*/ 3 h 7"/>
                  <a:gd name="T2" fmla="*/ 0 w 10"/>
                  <a:gd name="T3" fmla="*/ 0 h 7"/>
                  <a:gd name="T4" fmla="*/ 3 w 10"/>
                  <a:gd name="T5" fmla="*/ 0 h 7"/>
                  <a:gd name="T6" fmla="*/ 3 w 10"/>
                  <a:gd name="T7" fmla="*/ 3 h 7"/>
                  <a:gd name="T8" fmla="*/ 10 w 10"/>
                  <a:gd name="T9" fmla="*/ 7 h 7"/>
                  <a:gd name="T10" fmla="*/ 7 w 10"/>
                  <a:gd name="T11" fmla="*/ 7 h 7"/>
                  <a:gd name="T12" fmla="*/ 3 w 10"/>
                  <a:gd name="T13" fmla="*/ 7 h 7"/>
                  <a:gd name="T14" fmla="*/ 3 w 10"/>
                  <a:gd name="T15" fmla="*/ 7 h 7"/>
                  <a:gd name="T16" fmla="*/ 0 w 10"/>
                  <a:gd name="T17" fmla="*/ 3 h 7"/>
                  <a:gd name="T18" fmla="*/ 0 w 10"/>
                  <a:gd name="T19" fmla="*/ 3 h 7"/>
                  <a:gd name="T20" fmla="*/ 0 w 10"/>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7">
                    <a:moveTo>
                      <a:pt x="0" y="3"/>
                    </a:moveTo>
                    <a:lnTo>
                      <a:pt x="0" y="0"/>
                    </a:lnTo>
                    <a:lnTo>
                      <a:pt x="3" y="0"/>
                    </a:lnTo>
                    <a:lnTo>
                      <a:pt x="3" y="3"/>
                    </a:lnTo>
                    <a:lnTo>
                      <a:pt x="10" y="7"/>
                    </a:lnTo>
                    <a:lnTo>
                      <a:pt x="7" y="7"/>
                    </a:lnTo>
                    <a:lnTo>
                      <a:pt x="3" y="7"/>
                    </a:lnTo>
                    <a:lnTo>
                      <a:pt x="3" y="7"/>
                    </a:lnTo>
                    <a:lnTo>
                      <a:pt x="0" y="3"/>
                    </a:lnTo>
                    <a:lnTo>
                      <a:pt x="0" y="3"/>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90" name="Freeform 1217">
                <a:extLst>
                  <a:ext uri="{FF2B5EF4-FFF2-40B4-BE49-F238E27FC236}">
                    <a16:creationId xmlns:a16="http://schemas.microsoft.com/office/drawing/2014/main" id="{C02847F6-97BF-403D-86D9-2308C46751EC}"/>
                  </a:ext>
                </a:extLst>
              </p:cNvPr>
              <p:cNvSpPr>
                <a:spLocks/>
              </p:cNvSpPr>
              <p:nvPr/>
            </p:nvSpPr>
            <p:spPr bwMode="auto">
              <a:xfrm>
                <a:off x="502" y="2277"/>
                <a:ext cx="10" cy="7"/>
              </a:xfrm>
              <a:custGeom>
                <a:avLst/>
                <a:gdLst>
                  <a:gd name="T0" fmla="*/ 0 w 10"/>
                  <a:gd name="T1" fmla="*/ 3 h 7"/>
                  <a:gd name="T2" fmla="*/ 0 w 10"/>
                  <a:gd name="T3" fmla="*/ 0 h 7"/>
                  <a:gd name="T4" fmla="*/ 3 w 10"/>
                  <a:gd name="T5" fmla="*/ 0 h 7"/>
                  <a:gd name="T6" fmla="*/ 3 w 10"/>
                  <a:gd name="T7" fmla="*/ 3 h 7"/>
                  <a:gd name="T8" fmla="*/ 10 w 10"/>
                  <a:gd name="T9" fmla="*/ 7 h 7"/>
                  <a:gd name="T10" fmla="*/ 7 w 10"/>
                  <a:gd name="T11" fmla="*/ 7 h 7"/>
                  <a:gd name="T12" fmla="*/ 3 w 10"/>
                  <a:gd name="T13" fmla="*/ 7 h 7"/>
                  <a:gd name="T14" fmla="*/ 3 w 10"/>
                  <a:gd name="T15" fmla="*/ 7 h 7"/>
                  <a:gd name="T16" fmla="*/ 0 w 10"/>
                  <a:gd name="T17" fmla="*/ 3 h 7"/>
                  <a:gd name="T18" fmla="*/ 0 w 10"/>
                  <a:gd name="T19" fmla="*/ 3 h 7"/>
                  <a:gd name="T20" fmla="*/ 0 w 10"/>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7">
                    <a:moveTo>
                      <a:pt x="0" y="3"/>
                    </a:moveTo>
                    <a:lnTo>
                      <a:pt x="0" y="0"/>
                    </a:lnTo>
                    <a:lnTo>
                      <a:pt x="3" y="0"/>
                    </a:lnTo>
                    <a:lnTo>
                      <a:pt x="3" y="3"/>
                    </a:lnTo>
                    <a:lnTo>
                      <a:pt x="10" y="7"/>
                    </a:lnTo>
                    <a:lnTo>
                      <a:pt x="7" y="7"/>
                    </a:lnTo>
                    <a:lnTo>
                      <a:pt x="3" y="7"/>
                    </a:lnTo>
                    <a:lnTo>
                      <a:pt x="3" y="7"/>
                    </a:lnTo>
                    <a:lnTo>
                      <a:pt x="0" y="3"/>
                    </a:lnTo>
                    <a:lnTo>
                      <a:pt x="0" y="3"/>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91" name="Freeform 1218">
                <a:extLst>
                  <a:ext uri="{FF2B5EF4-FFF2-40B4-BE49-F238E27FC236}">
                    <a16:creationId xmlns:a16="http://schemas.microsoft.com/office/drawing/2014/main" id="{E8875414-0070-4D3C-BF52-97F181846430}"/>
                  </a:ext>
                </a:extLst>
              </p:cNvPr>
              <p:cNvSpPr>
                <a:spLocks/>
              </p:cNvSpPr>
              <p:nvPr/>
            </p:nvSpPr>
            <p:spPr bwMode="auto">
              <a:xfrm>
                <a:off x="519" y="2287"/>
                <a:ext cx="11" cy="4"/>
              </a:xfrm>
              <a:custGeom>
                <a:avLst/>
                <a:gdLst>
                  <a:gd name="T0" fmla="*/ 0 w 11"/>
                  <a:gd name="T1" fmla="*/ 0 h 4"/>
                  <a:gd name="T2" fmla="*/ 0 w 11"/>
                  <a:gd name="T3" fmla="*/ 0 h 4"/>
                  <a:gd name="T4" fmla="*/ 0 w 11"/>
                  <a:gd name="T5" fmla="*/ 0 h 4"/>
                  <a:gd name="T6" fmla="*/ 4 w 11"/>
                  <a:gd name="T7" fmla="*/ 0 h 4"/>
                  <a:gd name="T8" fmla="*/ 8 w 11"/>
                  <a:gd name="T9" fmla="*/ 0 h 4"/>
                  <a:gd name="T10" fmla="*/ 11 w 11"/>
                  <a:gd name="T11" fmla="*/ 0 h 4"/>
                  <a:gd name="T12" fmla="*/ 11 w 11"/>
                  <a:gd name="T13" fmla="*/ 0 h 4"/>
                  <a:gd name="T14" fmla="*/ 11 w 11"/>
                  <a:gd name="T15" fmla="*/ 0 h 4"/>
                  <a:gd name="T16" fmla="*/ 8 w 11"/>
                  <a:gd name="T17" fmla="*/ 4 h 4"/>
                  <a:gd name="T18" fmla="*/ 4 w 11"/>
                  <a:gd name="T19" fmla="*/ 0 h 4"/>
                  <a:gd name="T20" fmla="*/ 0 w 11"/>
                  <a:gd name="T21" fmla="*/ 4 h 4"/>
                  <a:gd name="T22" fmla="*/ 0 w 11"/>
                  <a:gd name="T23" fmla="*/ 0 h 4"/>
                  <a:gd name="T24" fmla="*/ 0 w 11"/>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4">
                    <a:moveTo>
                      <a:pt x="0" y="0"/>
                    </a:moveTo>
                    <a:lnTo>
                      <a:pt x="0" y="0"/>
                    </a:lnTo>
                    <a:lnTo>
                      <a:pt x="0" y="0"/>
                    </a:lnTo>
                    <a:lnTo>
                      <a:pt x="4" y="0"/>
                    </a:lnTo>
                    <a:lnTo>
                      <a:pt x="8" y="0"/>
                    </a:lnTo>
                    <a:lnTo>
                      <a:pt x="11" y="0"/>
                    </a:lnTo>
                    <a:lnTo>
                      <a:pt x="11" y="0"/>
                    </a:lnTo>
                    <a:lnTo>
                      <a:pt x="11" y="0"/>
                    </a:lnTo>
                    <a:lnTo>
                      <a:pt x="8" y="4"/>
                    </a:lnTo>
                    <a:lnTo>
                      <a:pt x="4" y="0"/>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92" name="Freeform 1219">
                <a:extLst>
                  <a:ext uri="{FF2B5EF4-FFF2-40B4-BE49-F238E27FC236}">
                    <a16:creationId xmlns:a16="http://schemas.microsoft.com/office/drawing/2014/main" id="{C22F5786-8988-4958-BAB2-E26F4FE53E4E}"/>
                  </a:ext>
                </a:extLst>
              </p:cNvPr>
              <p:cNvSpPr>
                <a:spLocks/>
              </p:cNvSpPr>
              <p:nvPr/>
            </p:nvSpPr>
            <p:spPr bwMode="auto">
              <a:xfrm>
                <a:off x="519" y="2287"/>
                <a:ext cx="11" cy="4"/>
              </a:xfrm>
              <a:custGeom>
                <a:avLst/>
                <a:gdLst>
                  <a:gd name="T0" fmla="*/ 0 w 11"/>
                  <a:gd name="T1" fmla="*/ 0 h 4"/>
                  <a:gd name="T2" fmla="*/ 0 w 11"/>
                  <a:gd name="T3" fmla="*/ 0 h 4"/>
                  <a:gd name="T4" fmla="*/ 0 w 11"/>
                  <a:gd name="T5" fmla="*/ 0 h 4"/>
                  <a:gd name="T6" fmla="*/ 4 w 11"/>
                  <a:gd name="T7" fmla="*/ 0 h 4"/>
                  <a:gd name="T8" fmla="*/ 8 w 11"/>
                  <a:gd name="T9" fmla="*/ 0 h 4"/>
                  <a:gd name="T10" fmla="*/ 11 w 11"/>
                  <a:gd name="T11" fmla="*/ 0 h 4"/>
                  <a:gd name="T12" fmla="*/ 11 w 11"/>
                  <a:gd name="T13" fmla="*/ 0 h 4"/>
                  <a:gd name="T14" fmla="*/ 11 w 11"/>
                  <a:gd name="T15" fmla="*/ 0 h 4"/>
                  <a:gd name="T16" fmla="*/ 8 w 11"/>
                  <a:gd name="T17" fmla="*/ 4 h 4"/>
                  <a:gd name="T18" fmla="*/ 4 w 11"/>
                  <a:gd name="T19" fmla="*/ 0 h 4"/>
                  <a:gd name="T20" fmla="*/ 0 w 11"/>
                  <a:gd name="T21" fmla="*/ 4 h 4"/>
                  <a:gd name="T22" fmla="*/ 0 w 11"/>
                  <a:gd name="T23" fmla="*/ 0 h 4"/>
                  <a:gd name="T24" fmla="*/ 0 w 11"/>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4">
                    <a:moveTo>
                      <a:pt x="0" y="0"/>
                    </a:moveTo>
                    <a:lnTo>
                      <a:pt x="0" y="0"/>
                    </a:lnTo>
                    <a:lnTo>
                      <a:pt x="0" y="0"/>
                    </a:lnTo>
                    <a:lnTo>
                      <a:pt x="4" y="0"/>
                    </a:lnTo>
                    <a:lnTo>
                      <a:pt x="8" y="0"/>
                    </a:lnTo>
                    <a:lnTo>
                      <a:pt x="11" y="0"/>
                    </a:lnTo>
                    <a:lnTo>
                      <a:pt x="11" y="0"/>
                    </a:lnTo>
                    <a:lnTo>
                      <a:pt x="11" y="0"/>
                    </a:lnTo>
                    <a:lnTo>
                      <a:pt x="8" y="4"/>
                    </a:lnTo>
                    <a:lnTo>
                      <a:pt x="4" y="0"/>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93" name="Freeform 1220">
                <a:extLst>
                  <a:ext uri="{FF2B5EF4-FFF2-40B4-BE49-F238E27FC236}">
                    <a16:creationId xmlns:a16="http://schemas.microsoft.com/office/drawing/2014/main" id="{B734C646-A3C5-44D0-9F9E-78F1D10FA3FD}"/>
                  </a:ext>
                </a:extLst>
              </p:cNvPr>
              <p:cNvSpPr>
                <a:spLocks/>
              </p:cNvSpPr>
              <p:nvPr/>
            </p:nvSpPr>
            <p:spPr bwMode="auto">
              <a:xfrm>
                <a:off x="534" y="2291"/>
                <a:ext cx="11" cy="11"/>
              </a:xfrm>
              <a:custGeom>
                <a:avLst/>
                <a:gdLst>
                  <a:gd name="T0" fmla="*/ 3 w 11"/>
                  <a:gd name="T1" fmla="*/ 0 h 11"/>
                  <a:gd name="T2" fmla="*/ 3 w 11"/>
                  <a:gd name="T3" fmla="*/ 0 h 11"/>
                  <a:gd name="T4" fmla="*/ 3 w 11"/>
                  <a:gd name="T5" fmla="*/ 0 h 11"/>
                  <a:gd name="T6" fmla="*/ 11 w 11"/>
                  <a:gd name="T7" fmla="*/ 4 h 11"/>
                  <a:gd name="T8" fmla="*/ 11 w 11"/>
                  <a:gd name="T9" fmla="*/ 7 h 11"/>
                  <a:gd name="T10" fmla="*/ 7 w 11"/>
                  <a:gd name="T11" fmla="*/ 11 h 11"/>
                  <a:gd name="T12" fmla="*/ 7 w 11"/>
                  <a:gd name="T13" fmla="*/ 11 h 11"/>
                  <a:gd name="T14" fmla="*/ 3 w 11"/>
                  <a:gd name="T15" fmla="*/ 7 h 11"/>
                  <a:gd name="T16" fmla="*/ 3 w 11"/>
                  <a:gd name="T17" fmla="*/ 4 h 11"/>
                  <a:gd name="T18" fmla="*/ 0 w 11"/>
                  <a:gd name="T19" fmla="*/ 4 h 11"/>
                  <a:gd name="T20" fmla="*/ 0 w 11"/>
                  <a:gd name="T21" fmla="*/ 0 h 11"/>
                  <a:gd name="T22" fmla="*/ 0 w 11"/>
                  <a:gd name="T23" fmla="*/ 0 h 11"/>
                  <a:gd name="T24" fmla="*/ 0 w 11"/>
                  <a:gd name="T25" fmla="*/ 0 h 11"/>
                  <a:gd name="T26" fmla="*/ 3 w 11"/>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3" y="0"/>
                    </a:moveTo>
                    <a:lnTo>
                      <a:pt x="3" y="0"/>
                    </a:lnTo>
                    <a:lnTo>
                      <a:pt x="3" y="0"/>
                    </a:lnTo>
                    <a:lnTo>
                      <a:pt x="11" y="4"/>
                    </a:lnTo>
                    <a:lnTo>
                      <a:pt x="11" y="7"/>
                    </a:lnTo>
                    <a:lnTo>
                      <a:pt x="7" y="11"/>
                    </a:lnTo>
                    <a:lnTo>
                      <a:pt x="7" y="11"/>
                    </a:lnTo>
                    <a:lnTo>
                      <a:pt x="3" y="7"/>
                    </a:lnTo>
                    <a:lnTo>
                      <a:pt x="3" y="4"/>
                    </a:lnTo>
                    <a:lnTo>
                      <a:pt x="0" y="4"/>
                    </a:lnTo>
                    <a:lnTo>
                      <a:pt x="0" y="0"/>
                    </a:lnTo>
                    <a:lnTo>
                      <a:pt x="0" y="0"/>
                    </a:lnTo>
                    <a:lnTo>
                      <a:pt x="0" y="0"/>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94" name="Freeform 1221">
                <a:extLst>
                  <a:ext uri="{FF2B5EF4-FFF2-40B4-BE49-F238E27FC236}">
                    <a16:creationId xmlns:a16="http://schemas.microsoft.com/office/drawing/2014/main" id="{22D07616-FE55-4CD7-93F1-E3A3ADD5273A}"/>
                  </a:ext>
                </a:extLst>
              </p:cNvPr>
              <p:cNvSpPr>
                <a:spLocks/>
              </p:cNvSpPr>
              <p:nvPr/>
            </p:nvSpPr>
            <p:spPr bwMode="auto">
              <a:xfrm>
                <a:off x="534" y="2291"/>
                <a:ext cx="11" cy="11"/>
              </a:xfrm>
              <a:custGeom>
                <a:avLst/>
                <a:gdLst>
                  <a:gd name="T0" fmla="*/ 3 w 11"/>
                  <a:gd name="T1" fmla="*/ 0 h 11"/>
                  <a:gd name="T2" fmla="*/ 3 w 11"/>
                  <a:gd name="T3" fmla="*/ 0 h 11"/>
                  <a:gd name="T4" fmla="*/ 3 w 11"/>
                  <a:gd name="T5" fmla="*/ 0 h 11"/>
                  <a:gd name="T6" fmla="*/ 11 w 11"/>
                  <a:gd name="T7" fmla="*/ 4 h 11"/>
                  <a:gd name="T8" fmla="*/ 11 w 11"/>
                  <a:gd name="T9" fmla="*/ 7 h 11"/>
                  <a:gd name="T10" fmla="*/ 7 w 11"/>
                  <a:gd name="T11" fmla="*/ 11 h 11"/>
                  <a:gd name="T12" fmla="*/ 7 w 11"/>
                  <a:gd name="T13" fmla="*/ 11 h 11"/>
                  <a:gd name="T14" fmla="*/ 3 w 11"/>
                  <a:gd name="T15" fmla="*/ 7 h 11"/>
                  <a:gd name="T16" fmla="*/ 3 w 11"/>
                  <a:gd name="T17" fmla="*/ 4 h 11"/>
                  <a:gd name="T18" fmla="*/ 0 w 11"/>
                  <a:gd name="T19" fmla="*/ 4 h 11"/>
                  <a:gd name="T20" fmla="*/ 0 w 11"/>
                  <a:gd name="T21" fmla="*/ 0 h 11"/>
                  <a:gd name="T22" fmla="*/ 0 w 11"/>
                  <a:gd name="T23" fmla="*/ 0 h 11"/>
                  <a:gd name="T24" fmla="*/ 0 w 11"/>
                  <a:gd name="T25" fmla="*/ 0 h 11"/>
                  <a:gd name="T26" fmla="*/ 3 w 11"/>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3" y="0"/>
                    </a:moveTo>
                    <a:lnTo>
                      <a:pt x="3" y="0"/>
                    </a:lnTo>
                    <a:lnTo>
                      <a:pt x="3" y="0"/>
                    </a:lnTo>
                    <a:lnTo>
                      <a:pt x="11" y="4"/>
                    </a:lnTo>
                    <a:lnTo>
                      <a:pt x="11" y="7"/>
                    </a:lnTo>
                    <a:lnTo>
                      <a:pt x="7" y="11"/>
                    </a:lnTo>
                    <a:lnTo>
                      <a:pt x="7" y="11"/>
                    </a:lnTo>
                    <a:lnTo>
                      <a:pt x="3" y="7"/>
                    </a:lnTo>
                    <a:lnTo>
                      <a:pt x="3" y="4"/>
                    </a:lnTo>
                    <a:lnTo>
                      <a:pt x="0" y="4"/>
                    </a:lnTo>
                    <a:lnTo>
                      <a:pt x="0" y="0"/>
                    </a:lnTo>
                    <a:lnTo>
                      <a:pt x="0" y="0"/>
                    </a:lnTo>
                    <a:lnTo>
                      <a:pt x="0" y="0"/>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95" name="Freeform 1222">
                <a:extLst>
                  <a:ext uri="{FF2B5EF4-FFF2-40B4-BE49-F238E27FC236}">
                    <a16:creationId xmlns:a16="http://schemas.microsoft.com/office/drawing/2014/main" id="{1462FEFE-6288-4B19-84DD-F9F69A29E0AE}"/>
                  </a:ext>
                </a:extLst>
              </p:cNvPr>
              <p:cNvSpPr>
                <a:spLocks/>
              </p:cNvSpPr>
              <p:nvPr/>
            </p:nvSpPr>
            <p:spPr bwMode="auto">
              <a:xfrm>
                <a:off x="548" y="2309"/>
                <a:ext cx="22" cy="25"/>
              </a:xfrm>
              <a:custGeom>
                <a:avLst/>
                <a:gdLst>
                  <a:gd name="T0" fmla="*/ 0 w 22"/>
                  <a:gd name="T1" fmla="*/ 0 h 25"/>
                  <a:gd name="T2" fmla="*/ 0 w 22"/>
                  <a:gd name="T3" fmla="*/ 0 h 25"/>
                  <a:gd name="T4" fmla="*/ 0 w 22"/>
                  <a:gd name="T5" fmla="*/ 0 h 25"/>
                  <a:gd name="T6" fmla="*/ 4 w 22"/>
                  <a:gd name="T7" fmla="*/ 0 h 25"/>
                  <a:gd name="T8" fmla="*/ 4 w 22"/>
                  <a:gd name="T9" fmla="*/ 0 h 25"/>
                  <a:gd name="T10" fmla="*/ 7 w 22"/>
                  <a:gd name="T11" fmla="*/ 0 h 25"/>
                  <a:gd name="T12" fmla="*/ 14 w 22"/>
                  <a:gd name="T13" fmla="*/ 3 h 25"/>
                  <a:gd name="T14" fmla="*/ 14 w 22"/>
                  <a:gd name="T15" fmla="*/ 3 h 25"/>
                  <a:gd name="T16" fmla="*/ 18 w 22"/>
                  <a:gd name="T17" fmla="*/ 7 h 25"/>
                  <a:gd name="T18" fmla="*/ 18 w 22"/>
                  <a:gd name="T19" fmla="*/ 7 h 25"/>
                  <a:gd name="T20" fmla="*/ 22 w 22"/>
                  <a:gd name="T21" fmla="*/ 11 h 25"/>
                  <a:gd name="T22" fmla="*/ 22 w 22"/>
                  <a:gd name="T23" fmla="*/ 11 h 25"/>
                  <a:gd name="T24" fmla="*/ 22 w 22"/>
                  <a:gd name="T25" fmla="*/ 14 h 25"/>
                  <a:gd name="T26" fmla="*/ 22 w 22"/>
                  <a:gd name="T27" fmla="*/ 18 h 25"/>
                  <a:gd name="T28" fmla="*/ 14 w 22"/>
                  <a:gd name="T29" fmla="*/ 18 h 25"/>
                  <a:gd name="T30" fmla="*/ 14 w 22"/>
                  <a:gd name="T31" fmla="*/ 18 h 25"/>
                  <a:gd name="T32" fmla="*/ 11 w 22"/>
                  <a:gd name="T33" fmla="*/ 21 h 25"/>
                  <a:gd name="T34" fmla="*/ 7 w 22"/>
                  <a:gd name="T35" fmla="*/ 21 h 25"/>
                  <a:gd name="T36" fmla="*/ 7 w 22"/>
                  <a:gd name="T37" fmla="*/ 25 h 25"/>
                  <a:gd name="T38" fmla="*/ 4 w 22"/>
                  <a:gd name="T39" fmla="*/ 25 h 25"/>
                  <a:gd name="T40" fmla="*/ 4 w 22"/>
                  <a:gd name="T41" fmla="*/ 25 h 25"/>
                  <a:gd name="T42" fmla="*/ 0 w 22"/>
                  <a:gd name="T43" fmla="*/ 21 h 25"/>
                  <a:gd name="T44" fmla="*/ 0 w 22"/>
                  <a:gd name="T45" fmla="*/ 14 h 25"/>
                  <a:gd name="T46" fmla="*/ 0 w 22"/>
                  <a:gd name="T47" fmla="*/ 11 h 25"/>
                  <a:gd name="T48" fmla="*/ 0 w 22"/>
                  <a:gd name="T49" fmla="*/ 7 h 25"/>
                  <a:gd name="T50" fmla="*/ 0 w 22"/>
                  <a:gd name="T51" fmla="*/ 3 h 25"/>
                  <a:gd name="T52" fmla="*/ 0 w 22"/>
                  <a:gd name="T53" fmla="*/ 3 h 25"/>
                  <a:gd name="T54" fmla="*/ 0 w 22"/>
                  <a:gd name="T5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25">
                    <a:moveTo>
                      <a:pt x="0" y="0"/>
                    </a:moveTo>
                    <a:lnTo>
                      <a:pt x="0" y="0"/>
                    </a:lnTo>
                    <a:lnTo>
                      <a:pt x="0" y="0"/>
                    </a:lnTo>
                    <a:lnTo>
                      <a:pt x="4" y="0"/>
                    </a:lnTo>
                    <a:lnTo>
                      <a:pt x="4" y="0"/>
                    </a:lnTo>
                    <a:lnTo>
                      <a:pt x="7" y="0"/>
                    </a:lnTo>
                    <a:lnTo>
                      <a:pt x="14" y="3"/>
                    </a:lnTo>
                    <a:lnTo>
                      <a:pt x="14" y="3"/>
                    </a:lnTo>
                    <a:lnTo>
                      <a:pt x="18" y="7"/>
                    </a:lnTo>
                    <a:lnTo>
                      <a:pt x="18" y="7"/>
                    </a:lnTo>
                    <a:lnTo>
                      <a:pt x="22" y="11"/>
                    </a:lnTo>
                    <a:lnTo>
                      <a:pt x="22" y="11"/>
                    </a:lnTo>
                    <a:lnTo>
                      <a:pt x="22" y="14"/>
                    </a:lnTo>
                    <a:lnTo>
                      <a:pt x="22" y="18"/>
                    </a:lnTo>
                    <a:lnTo>
                      <a:pt x="14" y="18"/>
                    </a:lnTo>
                    <a:lnTo>
                      <a:pt x="14" y="18"/>
                    </a:lnTo>
                    <a:lnTo>
                      <a:pt x="11" y="21"/>
                    </a:lnTo>
                    <a:lnTo>
                      <a:pt x="7" y="21"/>
                    </a:lnTo>
                    <a:lnTo>
                      <a:pt x="7" y="25"/>
                    </a:lnTo>
                    <a:lnTo>
                      <a:pt x="4" y="25"/>
                    </a:lnTo>
                    <a:lnTo>
                      <a:pt x="4" y="25"/>
                    </a:lnTo>
                    <a:lnTo>
                      <a:pt x="0" y="21"/>
                    </a:lnTo>
                    <a:lnTo>
                      <a:pt x="0" y="14"/>
                    </a:lnTo>
                    <a:lnTo>
                      <a:pt x="0" y="11"/>
                    </a:lnTo>
                    <a:lnTo>
                      <a:pt x="0" y="7"/>
                    </a:lnTo>
                    <a:lnTo>
                      <a:pt x="0" y="3"/>
                    </a:lnTo>
                    <a:lnTo>
                      <a:pt x="0" y="3"/>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96" name="Freeform 1223">
                <a:extLst>
                  <a:ext uri="{FF2B5EF4-FFF2-40B4-BE49-F238E27FC236}">
                    <a16:creationId xmlns:a16="http://schemas.microsoft.com/office/drawing/2014/main" id="{EC163B92-5B7A-49CA-B15A-012005E50F0E}"/>
                  </a:ext>
                </a:extLst>
              </p:cNvPr>
              <p:cNvSpPr>
                <a:spLocks/>
              </p:cNvSpPr>
              <p:nvPr/>
            </p:nvSpPr>
            <p:spPr bwMode="auto">
              <a:xfrm>
                <a:off x="548" y="2309"/>
                <a:ext cx="22" cy="25"/>
              </a:xfrm>
              <a:custGeom>
                <a:avLst/>
                <a:gdLst>
                  <a:gd name="T0" fmla="*/ 0 w 22"/>
                  <a:gd name="T1" fmla="*/ 0 h 25"/>
                  <a:gd name="T2" fmla="*/ 0 w 22"/>
                  <a:gd name="T3" fmla="*/ 0 h 25"/>
                  <a:gd name="T4" fmla="*/ 0 w 22"/>
                  <a:gd name="T5" fmla="*/ 0 h 25"/>
                  <a:gd name="T6" fmla="*/ 4 w 22"/>
                  <a:gd name="T7" fmla="*/ 0 h 25"/>
                  <a:gd name="T8" fmla="*/ 4 w 22"/>
                  <a:gd name="T9" fmla="*/ 0 h 25"/>
                  <a:gd name="T10" fmla="*/ 7 w 22"/>
                  <a:gd name="T11" fmla="*/ 0 h 25"/>
                  <a:gd name="T12" fmla="*/ 14 w 22"/>
                  <a:gd name="T13" fmla="*/ 3 h 25"/>
                  <a:gd name="T14" fmla="*/ 14 w 22"/>
                  <a:gd name="T15" fmla="*/ 3 h 25"/>
                  <a:gd name="T16" fmla="*/ 18 w 22"/>
                  <a:gd name="T17" fmla="*/ 7 h 25"/>
                  <a:gd name="T18" fmla="*/ 18 w 22"/>
                  <a:gd name="T19" fmla="*/ 7 h 25"/>
                  <a:gd name="T20" fmla="*/ 22 w 22"/>
                  <a:gd name="T21" fmla="*/ 11 h 25"/>
                  <a:gd name="T22" fmla="*/ 22 w 22"/>
                  <a:gd name="T23" fmla="*/ 11 h 25"/>
                  <a:gd name="T24" fmla="*/ 22 w 22"/>
                  <a:gd name="T25" fmla="*/ 14 h 25"/>
                  <a:gd name="T26" fmla="*/ 22 w 22"/>
                  <a:gd name="T27" fmla="*/ 18 h 25"/>
                  <a:gd name="T28" fmla="*/ 14 w 22"/>
                  <a:gd name="T29" fmla="*/ 18 h 25"/>
                  <a:gd name="T30" fmla="*/ 14 w 22"/>
                  <a:gd name="T31" fmla="*/ 18 h 25"/>
                  <a:gd name="T32" fmla="*/ 11 w 22"/>
                  <a:gd name="T33" fmla="*/ 21 h 25"/>
                  <a:gd name="T34" fmla="*/ 7 w 22"/>
                  <a:gd name="T35" fmla="*/ 21 h 25"/>
                  <a:gd name="T36" fmla="*/ 7 w 22"/>
                  <a:gd name="T37" fmla="*/ 25 h 25"/>
                  <a:gd name="T38" fmla="*/ 4 w 22"/>
                  <a:gd name="T39" fmla="*/ 25 h 25"/>
                  <a:gd name="T40" fmla="*/ 4 w 22"/>
                  <a:gd name="T41" fmla="*/ 25 h 25"/>
                  <a:gd name="T42" fmla="*/ 0 w 22"/>
                  <a:gd name="T43" fmla="*/ 21 h 25"/>
                  <a:gd name="T44" fmla="*/ 0 w 22"/>
                  <a:gd name="T45" fmla="*/ 14 h 25"/>
                  <a:gd name="T46" fmla="*/ 0 w 22"/>
                  <a:gd name="T47" fmla="*/ 11 h 25"/>
                  <a:gd name="T48" fmla="*/ 0 w 22"/>
                  <a:gd name="T49" fmla="*/ 7 h 25"/>
                  <a:gd name="T50" fmla="*/ 0 w 22"/>
                  <a:gd name="T51" fmla="*/ 3 h 25"/>
                  <a:gd name="T52" fmla="*/ 0 w 22"/>
                  <a:gd name="T53" fmla="*/ 3 h 25"/>
                  <a:gd name="T54" fmla="*/ 0 w 22"/>
                  <a:gd name="T5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25">
                    <a:moveTo>
                      <a:pt x="0" y="0"/>
                    </a:moveTo>
                    <a:lnTo>
                      <a:pt x="0" y="0"/>
                    </a:lnTo>
                    <a:lnTo>
                      <a:pt x="0" y="0"/>
                    </a:lnTo>
                    <a:lnTo>
                      <a:pt x="4" y="0"/>
                    </a:lnTo>
                    <a:lnTo>
                      <a:pt x="4" y="0"/>
                    </a:lnTo>
                    <a:lnTo>
                      <a:pt x="7" y="0"/>
                    </a:lnTo>
                    <a:lnTo>
                      <a:pt x="14" y="3"/>
                    </a:lnTo>
                    <a:lnTo>
                      <a:pt x="14" y="3"/>
                    </a:lnTo>
                    <a:lnTo>
                      <a:pt x="18" y="7"/>
                    </a:lnTo>
                    <a:lnTo>
                      <a:pt x="18" y="7"/>
                    </a:lnTo>
                    <a:lnTo>
                      <a:pt x="22" y="11"/>
                    </a:lnTo>
                    <a:lnTo>
                      <a:pt x="22" y="11"/>
                    </a:lnTo>
                    <a:lnTo>
                      <a:pt x="22" y="14"/>
                    </a:lnTo>
                    <a:lnTo>
                      <a:pt x="22" y="18"/>
                    </a:lnTo>
                    <a:lnTo>
                      <a:pt x="14" y="18"/>
                    </a:lnTo>
                    <a:lnTo>
                      <a:pt x="14" y="18"/>
                    </a:lnTo>
                    <a:lnTo>
                      <a:pt x="11" y="21"/>
                    </a:lnTo>
                    <a:lnTo>
                      <a:pt x="7" y="21"/>
                    </a:lnTo>
                    <a:lnTo>
                      <a:pt x="7" y="25"/>
                    </a:lnTo>
                    <a:lnTo>
                      <a:pt x="4" y="25"/>
                    </a:lnTo>
                    <a:lnTo>
                      <a:pt x="4" y="25"/>
                    </a:lnTo>
                    <a:lnTo>
                      <a:pt x="0" y="21"/>
                    </a:lnTo>
                    <a:lnTo>
                      <a:pt x="0" y="14"/>
                    </a:lnTo>
                    <a:lnTo>
                      <a:pt x="0" y="11"/>
                    </a:lnTo>
                    <a:lnTo>
                      <a:pt x="0" y="7"/>
                    </a:lnTo>
                    <a:lnTo>
                      <a:pt x="0" y="3"/>
                    </a:lnTo>
                    <a:lnTo>
                      <a:pt x="0" y="3"/>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97" name="Freeform 1224">
                <a:extLst>
                  <a:ext uri="{FF2B5EF4-FFF2-40B4-BE49-F238E27FC236}">
                    <a16:creationId xmlns:a16="http://schemas.microsoft.com/office/drawing/2014/main" id="{15AA1D18-8EA8-40B2-B37E-C68BD2829469}"/>
                  </a:ext>
                </a:extLst>
              </p:cNvPr>
              <p:cNvSpPr>
                <a:spLocks/>
              </p:cNvSpPr>
              <p:nvPr/>
            </p:nvSpPr>
            <p:spPr bwMode="auto">
              <a:xfrm>
                <a:off x="527" y="2291"/>
                <a:ext cx="3" cy="4"/>
              </a:xfrm>
              <a:custGeom>
                <a:avLst/>
                <a:gdLst>
                  <a:gd name="T0" fmla="*/ 0 w 3"/>
                  <a:gd name="T1" fmla="*/ 4 h 4"/>
                  <a:gd name="T2" fmla="*/ 0 w 3"/>
                  <a:gd name="T3" fmla="*/ 0 h 4"/>
                  <a:gd name="T4" fmla="*/ 0 w 3"/>
                  <a:gd name="T5" fmla="*/ 0 h 4"/>
                  <a:gd name="T6" fmla="*/ 3 w 3"/>
                  <a:gd name="T7" fmla="*/ 4 h 4"/>
                  <a:gd name="T8" fmla="*/ 3 w 3"/>
                  <a:gd name="T9" fmla="*/ 4 h 4"/>
                  <a:gd name="T10" fmla="*/ 0 w 3"/>
                  <a:gd name="T11" fmla="*/ 4 h 4"/>
                  <a:gd name="T12" fmla="*/ 0 w 3"/>
                  <a:gd name="T13" fmla="*/ 4 h 4"/>
                  <a:gd name="T14" fmla="*/ 0 w 3"/>
                  <a:gd name="T15" fmla="*/ 4 h 4"/>
                  <a:gd name="T16" fmla="*/ 0 w 3"/>
                  <a:gd name="T17" fmla="*/ 4 h 4"/>
                  <a:gd name="T18" fmla="*/ 0 w 3"/>
                  <a:gd name="T19" fmla="*/ 4 h 4"/>
                  <a:gd name="T20" fmla="*/ 0 w 3"/>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0" y="4"/>
                    </a:moveTo>
                    <a:lnTo>
                      <a:pt x="0" y="0"/>
                    </a:lnTo>
                    <a:lnTo>
                      <a:pt x="0" y="0"/>
                    </a:lnTo>
                    <a:lnTo>
                      <a:pt x="3" y="4"/>
                    </a:lnTo>
                    <a:lnTo>
                      <a:pt x="3" y="4"/>
                    </a:lnTo>
                    <a:lnTo>
                      <a:pt x="0" y="4"/>
                    </a:lnTo>
                    <a:lnTo>
                      <a:pt x="0" y="4"/>
                    </a:lnTo>
                    <a:lnTo>
                      <a:pt x="0" y="4"/>
                    </a:lnTo>
                    <a:lnTo>
                      <a:pt x="0" y="4"/>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98" name="Freeform 1225">
                <a:extLst>
                  <a:ext uri="{FF2B5EF4-FFF2-40B4-BE49-F238E27FC236}">
                    <a16:creationId xmlns:a16="http://schemas.microsoft.com/office/drawing/2014/main" id="{65821FE1-5D06-4C3C-8929-C05BCA48C969}"/>
                  </a:ext>
                </a:extLst>
              </p:cNvPr>
              <p:cNvSpPr>
                <a:spLocks/>
              </p:cNvSpPr>
              <p:nvPr/>
            </p:nvSpPr>
            <p:spPr bwMode="auto">
              <a:xfrm>
                <a:off x="527" y="2291"/>
                <a:ext cx="3" cy="4"/>
              </a:xfrm>
              <a:custGeom>
                <a:avLst/>
                <a:gdLst>
                  <a:gd name="T0" fmla="*/ 0 w 3"/>
                  <a:gd name="T1" fmla="*/ 4 h 4"/>
                  <a:gd name="T2" fmla="*/ 0 w 3"/>
                  <a:gd name="T3" fmla="*/ 0 h 4"/>
                  <a:gd name="T4" fmla="*/ 0 w 3"/>
                  <a:gd name="T5" fmla="*/ 0 h 4"/>
                  <a:gd name="T6" fmla="*/ 3 w 3"/>
                  <a:gd name="T7" fmla="*/ 4 h 4"/>
                  <a:gd name="T8" fmla="*/ 3 w 3"/>
                  <a:gd name="T9" fmla="*/ 4 h 4"/>
                  <a:gd name="T10" fmla="*/ 0 w 3"/>
                  <a:gd name="T11" fmla="*/ 4 h 4"/>
                  <a:gd name="T12" fmla="*/ 0 w 3"/>
                  <a:gd name="T13" fmla="*/ 4 h 4"/>
                  <a:gd name="T14" fmla="*/ 0 w 3"/>
                  <a:gd name="T15" fmla="*/ 4 h 4"/>
                  <a:gd name="T16" fmla="*/ 0 w 3"/>
                  <a:gd name="T17" fmla="*/ 4 h 4"/>
                  <a:gd name="T18" fmla="*/ 0 w 3"/>
                  <a:gd name="T19" fmla="*/ 4 h 4"/>
                  <a:gd name="T20" fmla="*/ 0 w 3"/>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0" y="4"/>
                    </a:moveTo>
                    <a:lnTo>
                      <a:pt x="0" y="0"/>
                    </a:lnTo>
                    <a:lnTo>
                      <a:pt x="0" y="0"/>
                    </a:lnTo>
                    <a:lnTo>
                      <a:pt x="3" y="4"/>
                    </a:lnTo>
                    <a:lnTo>
                      <a:pt x="3" y="4"/>
                    </a:lnTo>
                    <a:lnTo>
                      <a:pt x="0" y="4"/>
                    </a:lnTo>
                    <a:lnTo>
                      <a:pt x="0" y="4"/>
                    </a:lnTo>
                    <a:lnTo>
                      <a:pt x="0" y="4"/>
                    </a:lnTo>
                    <a:lnTo>
                      <a:pt x="0" y="4"/>
                    </a:lnTo>
                    <a:lnTo>
                      <a:pt x="0"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99" name="Freeform 1226">
                <a:extLst>
                  <a:ext uri="{FF2B5EF4-FFF2-40B4-BE49-F238E27FC236}">
                    <a16:creationId xmlns:a16="http://schemas.microsoft.com/office/drawing/2014/main" id="{BE0A2A89-1091-446E-BF38-5942E05C94FB}"/>
                  </a:ext>
                </a:extLst>
              </p:cNvPr>
              <p:cNvSpPr>
                <a:spLocks/>
              </p:cNvSpPr>
              <p:nvPr/>
            </p:nvSpPr>
            <p:spPr bwMode="auto">
              <a:xfrm>
                <a:off x="412" y="1096"/>
                <a:ext cx="11" cy="11"/>
              </a:xfrm>
              <a:custGeom>
                <a:avLst/>
                <a:gdLst>
                  <a:gd name="T0" fmla="*/ 0 w 11"/>
                  <a:gd name="T1" fmla="*/ 4 h 11"/>
                  <a:gd name="T2" fmla="*/ 4 w 11"/>
                  <a:gd name="T3" fmla="*/ 4 h 11"/>
                  <a:gd name="T4" fmla="*/ 4 w 11"/>
                  <a:gd name="T5" fmla="*/ 0 h 11"/>
                  <a:gd name="T6" fmla="*/ 7 w 11"/>
                  <a:gd name="T7" fmla="*/ 0 h 11"/>
                  <a:gd name="T8" fmla="*/ 7 w 11"/>
                  <a:gd name="T9" fmla="*/ 4 h 11"/>
                  <a:gd name="T10" fmla="*/ 11 w 11"/>
                  <a:gd name="T11" fmla="*/ 7 h 11"/>
                  <a:gd name="T12" fmla="*/ 11 w 11"/>
                  <a:gd name="T13" fmla="*/ 11 h 11"/>
                  <a:gd name="T14" fmla="*/ 4 w 11"/>
                  <a:gd name="T15" fmla="*/ 11 h 11"/>
                  <a:gd name="T16" fmla="*/ 4 w 11"/>
                  <a:gd name="T17" fmla="*/ 7 h 11"/>
                  <a:gd name="T18" fmla="*/ 0 w 11"/>
                  <a:gd name="T19" fmla="*/ 7 h 11"/>
                  <a:gd name="T20" fmla="*/ 0 w 11"/>
                  <a:gd name="T21" fmla="*/ 4 h 11"/>
                  <a:gd name="T22" fmla="*/ 0 w 11"/>
                  <a:gd name="T23" fmla="*/ 4 h 11"/>
                  <a:gd name="T24" fmla="*/ 0 w 11"/>
                  <a:gd name="T2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1">
                    <a:moveTo>
                      <a:pt x="0" y="4"/>
                    </a:moveTo>
                    <a:lnTo>
                      <a:pt x="4" y="4"/>
                    </a:lnTo>
                    <a:lnTo>
                      <a:pt x="4" y="0"/>
                    </a:lnTo>
                    <a:lnTo>
                      <a:pt x="7" y="0"/>
                    </a:lnTo>
                    <a:lnTo>
                      <a:pt x="7" y="4"/>
                    </a:lnTo>
                    <a:lnTo>
                      <a:pt x="11" y="7"/>
                    </a:lnTo>
                    <a:lnTo>
                      <a:pt x="11" y="11"/>
                    </a:lnTo>
                    <a:lnTo>
                      <a:pt x="4" y="11"/>
                    </a:lnTo>
                    <a:lnTo>
                      <a:pt x="4" y="7"/>
                    </a:lnTo>
                    <a:lnTo>
                      <a:pt x="0" y="7"/>
                    </a:lnTo>
                    <a:lnTo>
                      <a:pt x="0" y="4"/>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00" name="Freeform 1227">
                <a:extLst>
                  <a:ext uri="{FF2B5EF4-FFF2-40B4-BE49-F238E27FC236}">
                    <a16:creationId xmlns:a16="http://schemas.microsoft.com/office/drawing/2014/main" id="{C62BB3DD-B06E-468A-96F9-8814EF7D647D}"/>
                  </a:ext>
                </a:extLst>
              </p:cNvPr>
              <p:cNvSpPr>
                <a:spLocks/>
              </p:cNvSpPr>
              <p:nvPr/>
            </p:nvSpPr>
            <p:spPr bwMode="auto">
              <a:xfrm>
                <a:off x="412" y="1096"/>
                <a:ext cx="11" cy="11"/>
              </a:xfrm>
              <a:custGeom>
                <a:avLst/>
                <a:gdLst>
                  <a:gd name="T0" fmla="*/ 0 w 11"/>
                  <a:gd name="T1" fmla="*/ 4 h 11"/>
                  <a:gd name="T2" fmla="*/ 4 w 11"/>
                  <a:gd name="T3" fmla="*/ 4 h 11"/>
                  <a:gd name="T4" fmla="*/ 4 w 11"/>
                  <a:gd name="T5" fmla="*/ 0 h 11"/>
                  <a:gd name="T6" fmla="*/ 7 w 11"/>
                  <a:gd name="T7" fmla="*/ 0 h 11"/>
                  <a:gd name="T8" fmla="*/ 7 w 11"/>
                  <a:gd name="T9" fmla="*/ 4 h 11"/>
                  <a:gd name="T10" fmla="*/ 11 w 11"/>
                  <a:gd name="T11" fmla="*/ 7 h 11"/>
                  <a:gd name="T12" fmla="*/ 11 w 11"/>
                  <a:gd name="T13" fmla="*/ 11 h 11"/>
                  <a:gd name="T14" fmla="*/ 4 w 11"/>
                  <a:gd name="T15" fmla="*/ 11 h 11"/>
                  <a:gd name="T16" fmla="*/ 4 w 11"/>
                  <a:gd name="T17" fmla="*/ 7 h 11"/>
                  <a:gd name="T18" fmla="*/ 0 w 11"/>
                  <a:gd name="T19" fmla="*/ 7 h 11"/>
                  <a:gd name="T20" fmla="*/ 0 w 11"/>
                  <a:gd name="T21" fmla="*/ 4 h 11"/>
                  <a:gd name="T22" fmla="*/ 0 w 11"/>
                  <a:gd name="T23" fmla="*/ 4 h 11"/>
                  <a:gd name="T24" fmla="*/ 0 w 11"/>
                  <a:gd name="T2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1">
                    <a:moveTo>
                      <a:pt x="0" y="4"/>
                    </a:moveTo>
                    <a:lnTo>
                      <a:pt x="4" y="4"/>
                    </a:lnTo>
                    <a:lnTo>
                      <a:pt x="4" y="0"/>
                    </a:lnTo>
                    <a:lnTo>
                      <a:pt x="7" y="0"/>
                    </a:lnTo>
                    <a:lnTo>
                      <a:pt x="7" y="4"/>
                    </a:lnTo>
                    <a:lnTo>
                      <a:pt x="11" y="7"/>
                    </a:lnTo>
                    <a:lnTo>
                      <a:pt x="11" y="11"/>
                    </a:lnTo>
                    <a:lnTo>
                      <a:pt x="4" y="11"/>
                    </a:lnTo>
                    <a:lnTo>
                      <a:pt x="4" y="7"/>
                    </a:lnTo>
                    <a:lnTo>
                      <a:pt x="0" y="7"/>
                    </a:lnTo>
                    <a:lnTo>
                      <a:pt x="0" y="4"/>
                    </a:lnTo>
                    <a:lnTo>
                      <a:pt x="0"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01" name="Freeform 1228">
                <a:extLst>
                  <a:ext uri="{FF2B5EF4-FFF2-40B4-BE49-F238E27FC236}">
                    <a16:creationId xmlns:a16="http://schemas.microsoft.com/office/drawing/2014/main" id="{5FBFC9E9-48B4-4B17-A20D-281DD58F5F43}"/>
                  </a:ext>
                </a:extLst>
              </p:cNvPr>
              <p:cNvSpPr>
                <a:spLocks/>
              </p:cNvSpPr>
              <p:nvPr/>
            </p:nvSpPr>
            <p:spPr bwMode="auto">
              <a:xfrm>
                <a:off x="222" y="1204"/>
                <a:ext cx="65" cy="25"/>
              </a:xfrm>
              <a:custGeom>
                <a:avLst/>
                <a:gdLst>
                  <a:gd name="T0" fmla="*/ 43 w 65"/>
                  <a:gd name="T1" fmla="*/ 25 h 25"/>
                  <a:gd name="T2" fmla="*/ 43 w 65"/>
                  <a:gd name="T3" fmla="*/ 21 h 25"/>
                  <a:gd name="T4" fmla="*/ 40 w 65"/>
                  <a:gd name="T5" fmla="*/ 21 h 25"/>
                  <a:gd name="T6" fmla="*/ 32 w 65"/>
                  <a:gd name="T7" fmla="*/ 18 h 25"/>
                  <a:gd name="T8" fmla="*/ 25 w 65"/>
                  <a:gd name="T9" fmla="*/ 14 h 25"/>
                  <a:gd name="T10" fmla="*/ 22 w 65"/>
                  <a:gd name="T11" fmla="*/ 14 h 25"/>
                  <a:gd name="T12" fmla="*/ 18 w 65"/>
                  <a:gd name="T13" fmla="*/ 14 h 25"/>
                  <a:gd name="T14" fmla="*/ 15 w 65"/>
                  <a:gd name="T15" fmla="*/ 14 h 25"/>
                  <a:gd name="T16" fmla="*/ 11 w 65"/>
                  <a:gd name="T17" fmla="*/ 14 h 25"/>
                  <a:gd name="T18" fmla="*/ 7 w 65"/>
                  <a:gd name="T19" fmla="*/ 14 h 25"/>
                  <a:gd name="T20" fmla="*/ 4 w 65"/>
                  <a:gd name="T21" fmla="*/ 14 h 25"/>
                  <a:gd name="T22" fmla="*/ 0 w 65"/>
                  <a:gd name="T23" fmla="*/ 14 h 25"/>
                  <a:gd name="T24" fmla="*/ 0 w 65"/>
                  <a:gd name="T25" fmla="*/ 11 h 25"/>
                  <a:gd name="T26" fmla="*/ 0 w 65"/>
                  <a:gd name="T27" fmla="*/ 11 h 25"/>
                  <a:gd name="T28" fmla="*/ 0 w 65"/>
                  <a:gd name="T29" fmla="*/ 3 h 25"/>
                  <a:gd name="T30" fmla="*/ 0 w 65"/>
                  <a:gd name="T31" fmla="*/ 3 h 25"/>
                  <a:gd name="T32" fmla="*/ 0 w 65"/>
                  <a:gd name="T33" fmla="*/ 0 h 25"/>
                  <a:gd name="T34" fmla="*/ 4 w 65"/>
                  <a:gd name="T35" fmla="*/ 3 h 25"/>
                  <a:gd name="T36" fmla="*/ 7 w 65"/>
                  <a:gd name="T37" fmla="*/ 3 h 25"/>
                  <a:gd name="T38" fmla="*/ 15 w 65"/>
                  <a:gd name="T39" fmla="*/ 3 h 25"/>
                  <a:gd name="T40" fmla="*/ 18 w 65"/>
                  <a:gd name="T41" fmla="*/ 7 h 25"/>
                  <a:gd name="T42" fmla="*/ 22 w 65"/>
                  <a:gd name="T43" fmla="*/ 7 h 25"/>
                  <a:gd name="T44" fmla="*/ 22 w 65"/>
                  <a:gd name="T45" fmla="*/ 3 h 25"/>
                  <a:gd name="T46" fmla="*/ 25 w 65"/>
                  <a:gd name="T47" fmla="*/ 3 h 25"/>
                  <a:gd name="T48" fmla="*/ 25 w 65"/>
                  <a:gd name="T49" fmla="*/ 3 h 25"/>
                  <a:gd name="T50" fmla="*/ 29 w 65"/>
                  <a:gd name="T51" fmla="*/ 3 h 25"/>
                  <a:gd name="T52" fmla="*/ 32 w 65"/>
                  <a:gd name="T53" fmla="*/ 3 h 25"/>
                  <a:gd name="T54" fmla="*/ 32 w 65"/>
                  <a:gd name="T55" fmla="*/ 3 h 25"/>
                  <a:gd name="T56" fmla="*/ 36 w 65"/>
                  <a:gd name="T57" fmla="*/ 3 h 25"/>
                  <a:gd name="T58" fmla="*/ 36 w 65"/>
                  <a:gd name="T59" fmla="*/ 7 h 25"/>
                  <a:gd name="T60" fmla="*/ 36 w 65"/>
                  <a:gd name="T61" fmla="*/ 11 h 25"/>
                  <a:gd name="T62" fmla="*/ 47 w 65"/>
                  <a:gd name="T63" fmla="*/ 11 h 25"/>
                  <a:gd name="T64" fmla="*/ 47 w 65"/>
                  <a:gd name="T65" fmla="*/ 14 h 25"/>
                  <a:gd name="T66" fmla="*/ 54 w 65"/>
                  <a:gd name="T67" fmla="*/ 14 h 25"/>
                  <a:gd name="T68" fmla="*/ 54 w 65"/>
                  <a:gd name="T69" fmla="*/ 14 h 25"/>
                  <a:gd name="T70" fmla="*/ 57 w 65"/>
                  <a:gd name="T71" fmla="*/ 14 h 25"/>
                  <a:gd name="T72" fmla="*/ 61 w 65"/>
                  <a:gd name="T73" fmla="*/ 14 h 25"/>
                  <a:gd name="T74" fmla="*/ 61 w 65"/>
                  <a:gd name="T75" fmla="*/ 14 h 25"/>
                  <a:gd name="T76" fmla="*/ 65 w 65"/>
                  <a:gd name="T77" fmla="*/ 18 h 25"/>
                  <a:gd name="T78" fmla="*/ 61 w 65"/>
                  <a:gd name="T79" fmla="*/ 18 h 25"/>
                  <a:gd name="T80" fmla="*/ 61 w 65"/>
                  <a:gd name="T81" fmla="*/ 18 h 25"/>
                  <a:gd name="T82" fmla="*/ 57 w 65"/>
                  <a:gd name="T83" fmla="*/ 21 h 25"/>
                  <a:gd name="T84" fmla="*/ 54 w 65"/>
                  <a:gd name="T85" fmla="*/ 18 h 25"/>
                  <a:gd name="T86" fmla="*/ 50 w 65"/>
                  <a:gd name="T87" fmla="*/ 18 h 25"/>
                  <a:gd name="T88" fmla="*/ 47 w 65"/>
                  <a:gd name="T89" fmla="*/ 21 h 25"/>
                  <a:gd name="T90" fmla="*/ 47 w 65"/>
                  <a:gd name="T91" fmla="*/ 25 h 25"/>
                  <a:gd name="T92" fmla="*/ 43 w 65"/>
                  <a:gd name="T9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5" h="25">
                    <a:moveTo>
                      <a:pt x="43" y="25"/>
                    </a:moveTo>
                    <a:lnTo>
                      <a:pt x="43" y="21"/>
                    </a:lnTo>
                    <a:lnTo>
                      <a:pt x="40" y="21"/>
                    </a:lnTo>
                    <a:lnTo>
                      <a:pt x="32" y="18"/>
                    </a:lnTo>
                    <a:lnTo>
                      <a:pt x="25" y="14"/>
                    </a:lnTo>
                    <a:lnTo>
                      <a:pt x="22" y="14"/>
                    </a:lnTo>
                    <a:lnTo>
                      <a:pt x="18" y="14"/>
                    </a:lnTo>
                    <a:lnTo>
                      <a:pt x="15" y="14"/>
                    </a:lnTo>
                    <a:lnTo>
                      <a:pt x="11" y="14"/>
                    </a:lnTo>
                    <a:lnTo>
                      <a:pt x="7" y="14"/>
                    </a:lnTo>
                    <a:lnTo>
                      <a:pt x="4" y="14"/>
                    </a:lnTo>
                    <a:lnTo>
                      <a:pt x="0" y="14"/>
                    </a:lnTo>
                    <a:lnTo>
                      <a:pt x="0" y="11"/>
                    </a:lnTo>
                    <a:lnTo>
                      <a:pt x="0" y="11"/>
                    </a:lnTo>
                    <a:lnTo>
                      <a:pt x="0" y="3"/>
                    </a:lnTo>
                    <a:lnTo>
                      <a:pt x="0" y="3"/>
                    </a:lnTo>
                    <a:lnTo>
                      <a:pt x="0" y="0"/>
                    </a:lnTo>
                    <a:lnTo>
                      <a:pt x="4" y="3"/>
                    </a:lnTo>
                    <a:lnTo>
                      <a:pt x="7" y="3"/>
                    </a:lnTo>
                    <a:lnTo>
                      <a:pt x="15" y="3"/>
                    </a:lnTo>
                    <a:lnTo>
                      <a:pt x="18" y="7"/>
                    </a:lnTo>
                    <a:lnTo>
                      <a:pt x="22" y="7"/>
                    </a:lnTo>
                    <a:lnTo>
                      <a:pt x="22" y="3"/>
                    </a:lnTo>
                    <a:lnTo>
                      <a:pt x="25" y="3"/>
                    </a:lnTo>
                    <a:lnTo>
                      <a:pt x="25" y="3"/>
                    </a:lnTo>
                    <a:lnTo>
                      <a:pt x="29" y="3"/>
                    </a:lnTo>
                    <a:lnTo>
                      <a:pt x="32" y="3"/>
                    </a:lnTo>
                    <a:lnTo>
                      <a:pt x="32" y="3"/>
                    </a:lnTo>
                    <a:lnTo>
                      <a:pt x="36" y="3"/>
                    </a:lnTo>
                    <a:lnTo>
                      <a:pt x="36" y="7"/>
                    </a:lnTo>
                    <a:lnTo>
                      <a:pt x="36" y="11"/>
                    </a:lnTo>
                    <a:lnTo>
                      <a:pt x="47" y="11"/>
                    </a:lnTo>
                    <a:lnTo>
                      <a:pt x="47" y="14"/>
                    </a:lnTo>
                    <a:lnTo>
                      <a:pt x="54" y="14"/>
                    </a:lnTo>
                    <a:lnTo>
                      <a:pt x="54" y="14"/>
                    </a:lnTo>
                    <a:lnTo>
                      <a:pt x="57" y="14"/>
                    </a:lnTo>
                    <a:lnTo>
                      <a:pt x="61" y="14"/>
                    </a:lnTo>
                    <a:lnTo>
                      <a:pt x="61" y="14"/>
                    </a:lnTo>
                    <a:lnTo>
                      <a:pt x="65" y="18"/>
                    </a:lnTo>
                    <a:lnTo>
                      <a:pt x="61" y="18"/>
                    </a:lnTo>
                    <a:lnTo>
                      <a:pt x="61" y="18"/>
                    </a:lnTo>
                    <a:lnTo>
                      <a:pt x="57" y="21"/>
                    </a:lnTo>
                    <a:lnTo>
                      <a:pt x="54" y="18"/>
                    </a:lnTo>
                    <a:lnTo>
                      <a:pt x="50" y="18"/>
                    </a:lnTo>
                    <a:lnTo>
                      <a:pt x="47" y="21"/>
                    </a:lnTo>
                    <a:lnTo>
                      <a:pt x="47" y="25"/>
                    </a:lnTo>
                    <a:lnTo>
                      <a:pt x="43" y="2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02" name="Freeform 1229">
                <a:extLst>
                  <a:ext uri="{FF2B5EF4-FFF2-40B4-BE49-F238E27FC236}">
                    <a16:creationId xmlns:a16="http://schemas.microsoft.com/office/drawing/2014/main" id="{BF89FB51-AF3E-4BD5-BC5B-BFEC5C98FF78}"/>
                  </a:ext>
                </a:extLst>
              </p:cNvPr>
              <p:cNvSpPr>
                <a:spLocks/>
              </p:cNvSpPr>
              <p:nvPr/>
            </p:nvSpPr>
            <p:spPr bwMode="auto">
              <a:xfrm>
                <a:off x="222" y="1204"/>
                <a:ext cx="65" cy="25"/>
              </a:xfrm>
              <a:custGeom>
                <a:avLst/>
                <a:gdLst>
                  <a:gd name="T0" fmla="*/ 43 w 65"/>
                  <a:gd name="T1" fmla="*/ 25 h 25"/>
                  <a:gd name="T2" fmla="*/ 43 w 65"/>
                  <a:gd name="T3" fmla="*/ 21 h 25"/>
                  <a:gd name="T4" fmla="*/ 40 w 65"/>
                  <a:gd name="T5" fmla="*/ 21 h 25"/>
                  <a:gd name="T6" fmla="*/ 32 w 65"/>
                  <a:gd name="T7" fmla="*/ 18 h 25"/>
                  <a:gd name="T8" fmla="*/ 25 w 65"/>
                  <a:gd name="T9" fmla="*/ 14 h 25"/>
                  <a:gd name="T10" fmla="*/ 22 w 65"/>
                  <a:gd name="T11" fmla="*/ 14 h 25"/>
                  <a:gd name="T12" fmla="*/ 18 w 65"/>
                  <a:gd name="T13" fmla="*/ 14 h 25"/>
                  <a:gd name="T14" fmla="*/ 15 w 65"/>
                  <a:gd name="T15" fmla="*/ 14 h 25"/>
                  <a:gd name="T16" fmla="*/ 11 w 65"/>
                  <a:gd name="T17" fmla="*/ 14 h 25"/>
                  <a:gd name="T18" fmla="*/ 7 w 65"/>
                  <a:gd name="T19" fmla="*/ 14 h 25"/>
                  <a:gd name="T20" fmla="*/ 4 w 65"/>
                  <a:gd name="T21" fmla="*/ 14 h 25"/>
                  <a:gd name="T22" fmla="*/ 0 w 65"/>
                  <a:gd name="T23" fmla="*/ 14 h 25"/>
                  <a:gd name="T24" fmla="*/ 0 w 65"/>
                  <a:gd name="T25" fmla="*/ 11 h 25"/>
                  <a:gd name="T26" fmla="*/ 0 w 65"/>
                  <a:gd name="T27" fmla="*/ 11 h 25"/>
                  <a:gd name="T28" fmla="*/ 0 w 65"/>
                  <a:gd name="T29" fmla="*/ 3 h 25"/>
                  <a:gd name="T30" fmla="*/ 0 w 65"/>
                  <a:gd name="T31" fmla="*/ 3 h 25"/>
                  <a:gd name="T32" fmla="*/ 0 w 65"/>
                  <a:gd name="T33" fmla="*/ 0 h 25"/>
                  <a:gd name="T34" fmla="*/ 4 w 65"/>
                  <a:gd name="T35" fmla="*/ 3 h 25"/>
                  <a:gd name="T36" fmla="*/ 7 w 65"/>
                  <a:gd name="T37" fmla="*/ 3 h 25"/>
                  <a:gd name="T38" fmla="*/ 15 w 65"/>
                  <a:gd name="T39" fmla="*/ 3 h 25"/>
                  <a:gd name="T40" fmla="*/ 18 w 65"/>
                  <a:gd name="T41" fmla="*/ 7 h 25"/>
                  <a:gd name="T42" fmla="*/ 22 w 65"/>
                  <a:gd name="T43" fmla="*/ 7 h 25"/>
                  <a:gd name="T44" fmla="*/ 22 w 65"/>
                  <a:gd name="T45" fmla="*/ 3 h 25"/>
                  <a:gd name="T46" fmla="*/ 25 w 65"/>
                  <a:gd name="T47" fmla="*/ 3 h 25"/>
                  <a:gd name="T48" fmla="*/ 25 w 65"/>
                  <a:gd name="T49" fmla="*/ 3 h 25"/>
                  <a:gd name="T50" fmla="*/ 29 w 65"/>
                  <a:gd name="T51" fmla="*/ 3 h 25"/>
                  <a:gd name="T52" fmla="*/ 32 w 65"/>
                  <a:gd name="T53" fmla="*/ 3 h 25"/>
                  <a:gd name="T54" fmla="*/ 32 w 65"/>
                  <a:gd name="T55" fmla="*/ 3 h 25"/>
                  <a:gd name="T56" fmla="*/ 36 w 65"/>
                  <a:gd name="T57" fmla="*/ 3 h 25"/>
                  <a:gd name="T58" fmla="*/ 36 w 65"/>
                  <a:gd name="T59" fmla="*/ 7 h 25"/>
                  <a:gd name="T60" fmla="*/ 36 w 65"/>
                  <a:gd name="T61" fmla="*/ 11 h 25"/>
                  <a:gd name="T62" fmla="*/ 47 w 65"/>
                  <a:gd name="T63" fmla="*/ 11 h 25"/>
                  <a:gd name="T64" fmla="*/ 47 w 65"/>
                  <a:gd name="T65" fmla="*/ 14 h 25"/>
                  <a:gd name="T66" fmla="*/ 54 w 65"/>
                  <a:gd name="T67" fmla="*/ 14 h 25"/>
                  <a:gd name="T68" fmla="*/ 54 w 65"/>
                  <a:gd name="T69" fmla="*/ 14 h 25"/>
                  <a:gd name="T70" fmla="*/ 57 w 65"/>
                  <a:gd name="T71" fmla="*/ 14 h 25"/>
                  <a:gd name="T72" fmla="*/ 61 w 65"/>
                  <a:gd name="T73" fmla="*/ 14 h 25"/>
                  <a:gd name="T74" fmla="*/ 61 w 65"/>
                  <a:gd name="T75" fmla="*/ 14 h 25"/>
                  <a:gd name="T76" fmla="*/ 65 w 65"/>
                  <a:gd name="T77" fmla="*/ 18 h 25"/>
                  <a:gd name="T78" fmla="*/ 61 w 65"/>
                  <a:gd name="T79" fmla="*/ 18 h 25"/>
                  <a:gd name="T80" fmla="*/ 61 w 65"/>
                  <a:gd name="T81" fmla="*/ 18 h 25"/>
                  <a:gd name="T82" fmla="*/ 57 w 65"/>
                  <a:gd name="T83" fmla="*/ 21 h 25"/>
                  <a:gd name="T84" fmla="*/ 54 w 65"/>
                  <a:gd name="T85" fmla="*/ 18 h 25"/>
                  <a:gd name="T86" fmla="*/ 50 w 65"/>
                  <a:gd name="T87" fmla="*/ 18 h 25"/>
                  <a:gd name="T88" fmla="*/ 47 w 65"/>
                  <a:gd name="T89" fmla="*/ 21 h 25"/>
                  <a:gd name="T90" fmla="*/ 47 w 65"/>
                  <a:gd name="T91" fmla="*/ 25 h 25"/>
                  <a:gd name="T92" fmla="*/ 43 w 65"/>
                  <a:gd name="T9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5" h="25">
                    <a:moveTo>
                      <a:pt x="43" y="25"/>
                    </a:moveTo>
                    <a:lnTo>
                      <a:pt x="43" y="21"/>
                    </a:lnTo>
                    <a:lnTo>
                      <a:pt x="40" y="21"/>
                    </a:lnTo>
                    <a:lnTo>
                      <a:pt x="32" y="18"/>
                    </a:lnTo>
                    <a:lnTo>
                      <a:pt x="25" y="14"/>
                    </a:lnTo>
                    <a:lnTo>
                      <a:pt x="22" y="14"/>
                    </a:lnTo>
                    <a:lnTo>
                      <a:pt x="18" y="14"/>
                    </a:lnTo>
                    <a:lnTo>
                      <a:pt x="15" y="14"/>
                    </a:lnTo>
                    <a:lnTo>
                      <a:pt x="11" y="14"/>
                    </a:lnTo>
                    <a:lnTo>
                      <a:pt x="7" y="14"/>
                    </a:lnTo>
                    <a:lnTo>
                      <a:pt x="4" y="14"/>
                    </a:lnTo>
                    <a:lnTo>
                      <a:pt x="0" y="14"/>
                    </a:lnTo>
                    <a:lnTo>
                      <a:pt x="0" y="11"/>
                    </a:lnTo>
                    <a:lnTo>
                      <a:pt x="0" y="11"/>
                    </a:lnTo>
                    <a:lnTo>
                      <a:pt x="0" y="3"/>
                    </a:lnTo>
                    <a:lnTo>
                      <a:pt x="0" y="3"/>
                    </a:lnTo>
                    <a:lnTo>
                      <a:pt x="0" y="0"/>
                    </a:lnTo>
                    <a:lnTo>
                      <a:pt x="4" y="3"/>
                    </a:lnTo>
                    <a:lnTo>
                      <a:pt x="7" y="3"/>
                    </a:lnTo>
                    <a:lnTo>
                      <a:pt x="15" y="3"/>
                    </a:lnTo>
                    <a:lnTo>
                      <a:pt x="18" y="7"/>
                    </a:lnTo>
                    <a:lnTo>
                      <a:pt x="22" y="7"/>
                    </a:lnTo>
                    <a:lnTo>
                      <a:pt x="22" y="3"/>
                    </a:lnTo>
                    <a:lnTo>
                      <a:pt x="25" y="3"/>
                    </a:lnTo>
                    <a:lnTo>
                      <a:pt x="25" y="3"/>
                    </a:lnTo>
                    <a:lnTo>
                      <a:pt x="29" y="3"/>
                    </a:lnTo>
                    <a:lnTo>
                      <a:pt x="32" y="3"/>
                    </a:lnTo>
                    <a:lnTo>
                      <a:pt x="32" y="3"/>
                    </a:lnTo>
                    <a:lnTo>
                      <a:pt x="36" y="3"/>
                    </a:lnTo>
                    <a:lnTo>
                      <a:pt x="36" y="7"/>
                    </a:lnTo>
                    <a:lnTo>
                      <a:pt x="36" y="11"/>
                    </a:lnTo>
                    <a:lnTo>
                      <a:pt x="47" y="11"/>
                    </a:lnTo>
                    <a:lnTo>
                      <a:pt x="47" y="14"/>
                    </a:lnTo>
                    <a:lnTo>
                      <a:pt x="54" y="14"/>
                    </a:lnTo>
                    <a:lnTo>
                      <a:pt x="54" y="14"/>
                    </a:lnTo>
                    <a:lnTo>
                      <a:pt x="57" y="14"/>
                    </a:lnTo>
                    <a:lnTo>
                      <a:pt x="61" y="14"/>
                    </a:lnTo>
                    <a:lnTo>
                      <a:pt x="61" y="14"/>
                    </a:lnTo>
                    <a:lnTo>
                      <a:pt x="65" y="18"/>
                    </a:lnTo>
                    <a:lnTo>
                      <a:pt x="61" y="18"/>
                    </a:lnTo>
                    <a:lnTo>
                      <a:pt x="61" y="18"/>
                    </a:lnTo>
                    <a:lnTo>
                      <a:pt x="57" y="21"/>
                    </a:lnTo>
                    <a:lnTo>
                      <a:pt x="54" y="18"/>
                    </a:lnTo>
                    <a:lnTo>
                      <a:pt x="50" y="18"/>
                    </a:lnTo>
                    <a:lnTo>
                      <a:pt x="47" y="21"/>
                    </a:lnTo>
                    <a:lnTo>
                      <a:pt x="47" y="25"/>
                    </a:lnTo>
                    <a:lnTo>
                      <a:pt x="43" y="25"/>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03" name="Freeform 1230">
                <a:extLst>
                  <a:ext uri="{FF2B5EF4-FFF2-40B4-BE49-F238E27FC236}">
                    <a16:creationId xmlns:a16="http://schemas.microsoft.com/office/drawing/2014/main" id="{7A2B1B30-0374-448F-B2E1-5BE730E7322B}"/>
                  </a:ext>
                </a:extLst>
              </p:cNvPr>
              <p:cNvSpPr>
                <a:spLocks/>
              </p:cNvSpPr>
              <p:nvPr/>
            </p:nvSpPr>
            <p:spPr bwMode="auto">
              <a:xfrm>
                <a:off x="960" y="1398"/>
                <a:ext cx="18" cy="36"/>
              </a:xfrm>
              <a:custGeom>
                <a:avLst/>
                <a:gdLst>
                  <a:gd name="T0" fmla="*/ 14 w 18"/>
                  <a:gd name="T1" fmla="*/ 7 h 36"/>
                  <a:gd name="T2" fmla="*/ 14 w 18"/>
                  <a:gd name="T3" fmla="*/ 7 h 36"/>
                  <a:gd name="T4" fmla="*/ 18 w 18"/>
                  <a:gd name="T5" fmla="*/ 10 h 36"/>
                  <a:gd name="T6" fmla="*/ 14 w 18"/>
                  <a:gd name="T7" fmla="*/ 14 h 36"/>
                  <a:gd name="T8" fmla="*/ 14 w 18"/>
                  <a:gd name="T9" fmla="*/ 10 h 36"/>
                  <a:gd name="T10" fmla="*/ 18 w 18"/>
                  <a:gd name="T11" fmla="*/ 14 h 36"/>
                  <a:gd name="T12" fmla="*/ 18 w 18"/>
                  <a:gd name="T13" fmla="*/ 14 h 36"/>
                  <a:gd name="T14" fmla="*/ 18 w 18"/>
                  <a:gd name="T15" fmla="*/ 18 h 36"/>
                  <a:gd name="T16" fmla="*/ 18 w 18"/>
                  <a:gd name="T17" fmla="*/ 18 h 36"/>
                  <a:gd name="T18" fmla="*/ 18 w 18"/>
                  <a:gd name="T19" fmla="*/ 18 h 36"/>
                  <a:gd name="T20" fmla="*/ 18 w 18"/>
                  <a:gd name="T21" fmla="*/ 21 h 36"/>
                  <a:gd name="T22" fmla="*/ 18 w 18"/>
                  <a:gd name="T23" fmla="*/ 21 h 36"/>
                  <a:gd name="T24" fmla="*/ 18 w 18"/>
                  <a:gd name="T25" fmla="*/ 25 h 36"/>
                  <a:gd name="T26" fmla="*/ 18 w 18"/>
                  <a:gd name="T27" fmla="*/ 28 h 36"/>
                  <a:gd name="T28" fmla="*/ 18 w 18"/>
                  <a:gd name="T29" fmla="*/ 36 h 36"/>
                  <a:gd name="T30" fmla="*/ 18 w 18"/>
                  <a:gd name="T31" fmla="*/ 36 h 36"/>
                  <a:gd name="T32" fmla="*/ 18 w 18"/>
                  <a:gd name="T33" fmla="*/ 36 h 36"/>
                  <a:gd name="T34" fmla="*/ 14 w 18"/>
                  <a:gd name="T35" fmla="*/ 32 h 36"/>
                  <a:gd name="T36" fmla="*/ 14 w 18"/>
                  <a:gd name="T37" fmla="*/ 32 h 36"/>
                  <a:gd name="T38" fmla="*/ 14 w 18"/>
                  <a:gd name="T39" fmla="*/ 28 h 36"/>
                  <a:gd name="T40" fmla="*/ 11 w 18"/>
                  <a:gd name="T41" fmla="*/ 25 h 36"/>
                  <a:gd name="T42" fmla="*/ 11 w 18"/>
                  <a:gd name="T43" fmla="*/ 25 h 36"/>
                  <a:gd name="T44" fmla="*/ 14 w 18"/>
                  <a:gd name="T45" fmla="*/ 21 h 36"/>
                  <a:gd name="T46" fmla="*/ 14 w 18"/>
                  <a:gd name="T47" fmla="*/ 21 h 36"/>
                  <a:gd name="T48" fmla="*/ 14 w 18"/>
                  <a:gd name="T49" fmla="*/ 18 h 36"/>
                  <a:gd name="T50" fmla="*/ 14 w 18"/>
                  <a:gd name="T51" fmla="*/ 21 h 36"/>
                  <a:gd name="T52" fmla="*/ 14 w 18"/>
                  <a:gd name="T53" fmla="*/ 21 h 36"/>
                  <a:gd name="T54" fmla="*/ 11 w 18"/>
                  <a:gd name="T55" fmla="*/ 21 h 36"/>
                  <a:gd name="T56" fmla="*/ 11 w 18"/>
                  <a:gd name="T57" fmla="*/ 21 h 36"/>
                  <a:gd name="T58" fmla="*/ 11 w 18"/>
                  <a:gd name="T59" fmla="*/ 18 h 36"/>
                  <a:gd name="T60" fmla="*/ 7 w 18"/>
                  <a:gd name="T61" fmla="*/ 18 h 36"/>
                  <a:gd name="T62" fmla="*/ 7 w 18"/>
                  <a:gd name="T63" fmla="*/ 18 h 36"/>
                  <a:gd name="T64" fmla="*/ 7 w 18"/>
                  <a:gd name="T65" fmla="*/ 18 h 36"/>
                  <a:gd name="T66" fmla="*/ 7 w 18"/>
                  <a:gd name="T67" fmla="*/ 14 h 36"/>
                  <a:gd name="T68" fmla="*/ 7 w 18"/>
                  <a:gd name="T69" fmla="*/ 14 h 36"/>
                  <a:gd name="T70" fmla="*/ 7 w 18"/>
                  <a:gd name="T71" fmla="*/ 14 h 36"/>
                  <a:gd name="T72" fmla="*/ 7 w 18"/>
                  <a:gd name="T73" fmla="*/ 10 h 36"/>
                  <a:gd name="T74" fmla="*/ 7 w 18"/>
                  <a:gd name="T75" fmla="*/ 10 h 36"/>
                  <a:gd name="T76" fmla="*/ 4 w 18"/>
                  <a:gd name="T77" fmla="*/ 7 h 36"/>
                  <a:gd name="T78" fmla="*/ 0 w 18"/>
                  <a:gd name="T79" fmla="*/ 7 h 36"/>
                  <a:gd name="T80" fmla="*/ 0 w 18"/>
                  <a:gd name="T81" fmla="*/ 3 h 36"/>
                  <a:gd name="T82" fmla="*/ 0 w 18"/>
                  <a:gd name="T83" fmla="*/ 3 h 36"/>
                  <a:gd name="T84" fmla="*/ 0 w 18"/>
                  <a:gd name="T85" fmla="*/ 0 h 36"/>
                  <a:gd name="T86" fmla="*/ 0 w 18"/>
                  <a:gd name="T87" fmla="*/ 0 h 36"/>
                  <a:gd name="T88" fmla="*/ 4 w 18"/>
                  <a:gd name="T89" fmla="*/ 0 h 36"/>
                  <a:gd name="T90" fmla="*/ 4 w 18"/>
                  <a:gd name="T91" fmla="*/ 0 h 36"/>
                  <a:gd name="T92" fmla="*/ 7 w 18"/>
                  <a:gd name="T93" fmla="*/ 0 h 36"/>
                  <a:gd name="T94" fmla="*/ 11 w 18"/>
                  <a:gd name="T95" fmla="*/ 3 h 36"/>
                  <a:gd name="T96" fmla="*/ 11 w 18"/>
                  <a:gd name="T97" fmla="*/ 3 h 36"/>
                  <a:gd name="T98" fmla="*/ 11 w 18"/>
                  <a:gd name="T99" fmla="*/ 7 h 36"/>
                  <a:gd name="T100" fmla="*/ 14 w 18"/>
                  <a:gd name="T101" fmla="*/ 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 h="36">
                    <a:moveTo>
                      <a:pt x="14" y="7"/>
                    </a:moveTo>
                    <a:lnTo>
                      <a:pt x="14" y="7"/>
                    </a:lnTo>
                    <a:lnTo>
                      <a:pt x="18" y="10"/>
                    </a:lnTo>
                    <a:lnTo>
                      <a:pt x="14" y="14"/>
                    </a:lnTo>
                    <a:lnTo>
                      <a:pt x="14" y="10"/>
                    </a:lnTo>
                    <a:lnTo>
                      <a:pt x="18" y="14"/>
                    </a:lnTo>
                    <a:lnTo>
                      <a:pt x="18" y="14"/>
                    </a:lnTo>
                    <a:lnTo>
                      <a:pt x="18" y="18"/>
                    </a:lnTo>
                    <a:lnTo>
                      <a:pt x="18" y="18"/>
                    </a:lnTo>
                    <a:lnTo>
                      <a:pt x="18" y="18"/>
                    </a:lnTo>
                    <a:lnTo>
                      <a:pt x="18" y="21"/>
                    </a:lnTo>
                    <a:lnTo>
                      <a:pt x="18" y="21"/>
                    </a:lnTo>
                    <a:lnTo>
                      <a:pt x="18" y="25"/>
                    </a:lnTo>
                    <a:lnTo>
                      <a:pt x="18" y="28"/>
                    </a:lnTo>
                    <a:lnTo>
                      <a:pt x="18" y="36"/>
                    </a:lnTo>
                    <a:lnTo>
                      <a:pt x="18" y="36"/>
                    </a:lnTo>
                    <a:lnTo>
                      <a:pt x="18" y="36"/>
                    </a:lnTo>
                    <a:lnTo>
                      <a:pt x="14" y="32"/>
                    </a:lnTo>
                    <a:lnTo>
                      <a:pt x="14" y="32"/>
                    </a:lnTo>
                    <a:lnTo>
                      <a:pt x="14" y="28"/>
                    </a:lnTo>
                    <a:lnTo>
                      <a:pt x="11" y="25"/>
                    </a:lnTo>
                    <a:lnTo>
                      <a:pt x="11" y="25"/>
                    </a:lnTo>
                    <a:lnTo>
                      <a:pt x="14" y="21"/>
                    </a:lnTo>
                    <a:lnTo>
                      <a:pt x="14" y="21"/>
                    </a:lnTo>
                    <a:lnTo>
                      <a:pt x="14" y="18"/>
                    </a:lnTo>
                    <a:lnTo>
                      <a:pt x="14" y="21"/>
                    </a:lnTo>
                    <a:lnTo>
                      <a:pt x="14" y="21"/>
                    </a:lnTo>
                    <a:lnTo>
                      <a:pt x="11" y="21"/>
                    </a:lnTo>
                    <a:lnTo>
                      <a:pt x="11" y="21"/>
                    </a:lnTo>
                    <a:lnTo>
                      <a:pt x="11" y="18"/>
                    </a:lnTo>
                    <a:lnTo>
                      <a:pt x="7" y="18"/>
                    </a:lnTo>
                    <a:lnTo>
                      <a:pt x="7" y="18"/>
                    </a:lnTo>
                    <a:lnTo>
                      <a:pt x="7" y="18"/>
                    </a:lnTo>
                    <a:lnTo>
                      <a:pt x="7" y="14"/>
                    </a:lnTo>
                    <a:lnTo>
                      <a:pt x="7" y="14"/>
                    </a:lnTo>
                    <a:lnTo>
                      <a:pt x="7" y="14"/>
                    </a:lnTo>
                    <a:lnTo>
                      <a:pt x="7" y="10"/>
                    </a:lnTo>
                    <a:lnTo>
                      <a:pt x="7" y="10"/>
                    </a:lnTo>
                    <a:lnTo>
                      <a:pt x="4" y="7"/>
                    </a:lnTo>
                    <a:lnTo>
                      <a:pt x="0" y="7"/>
                    </a:lnTo>
                    <a:lnTo>
                      <a:pt x="0" y="3"/>
                    </a:lnTo>
                    <a:lnTo>
                      <a:pt x="0" y="3"/>
                    </a:lnTo>
                    <a:lnTo>
                      <a:pt x="0" y="0"/>
                    </a:lnTo>
                    <a:lnTo>
                      <a:pt x="0" y="0"/>
                    </a:lnTo>
                    <a:lnTo>
                      <a:pt x="4" y="0"/>
                    </a:lnTo>
                    <a:lnTo>
                      <a:pt x="4" y="0"/>
                    </a:lnTo>
                    <a:lnTo>
                      <a:pt x="7" y="0"/>
                    </a:lnTo>
                    <a:lnTo>
                      <a:pt x="11" y="3"/>
                    </a:lnTo>
                    <a:lnTo>
                      <a:pt x="11" y="3"/>
                    </a:lnTo>
                    <a:lnTo>
                      <a:pt x="11" y="7"/>
                    </a:lnTo>
                    <a:lnTo>
                      <a:pt x="14"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04" name="Freeform 1231">
                <a:extLst>
                  <a:ext uri="{FF2B5EF4-FFF2-40B4-BE49-F238E27FC236}">
                    <a16:creationId xmlns:a16="http://schemas.microsoft.com/office/drawing/2014/main" id="{EDFB299F-803A-4D94-AA0F-42466654CA92}"/>
                  </a:ext>
                </a:extLst>
              </p:cNvPr>
              <p:cNvSpPr>
                <a:spLocks/>
              </p:cNvSpPr>
              <p:nvPr/>
            </p:nvSpPr>
            <p:spPr bwMode="auto">
              <a:xfrm>
                <a:off x="960" y="1398"/>
                <a:ext cx="18" cy="36"/>
              </a:xfrm>
              <a:custGeom>
                <a:avLst/>
                <a:gdLst>
                  <a:gd name="T0" fmla="*/ 14 w 18"/>
                  <a:gd name="T1" fmla="*/ 7 h 36"/>
                  <a:gd name="T2" fmla="*/ 14 w 18"/>
                  <a:gd name="T3" fmla="*/ 7 h 36"/>
                  <a:gd name="T4" fmla="*/ 18 w 18"/>
                  <a:gd name="T5" fmla="*/ 10 h 36"/>
                  <a:gd name="T6" fmla="*/ 14 w 18"/>
                  <a:gd name="T7" fmla="*/ 14 h 36"/>
                  <a:gd name="T8" fmla="*/ 14 w 18"/>
                  <a:gd name="T9" fmla="*/ 10 h 36"/>
                  <a:gd name="T10" fmla="*/ 18 w 18"/>
                  <a:gd name="T11" fmla="*/ 14 h 36"/>
                  <a:gd name="T12" fmla="*/ 18 w 18"/>
                  <a:gd name="T13" fmla="*/ 14 h 36"/>
                  <a:gd name="T14" fmla="*/ 18 w 18"/>
                  <a:gd name="T15" fmla="*/ 18 h 36"/>
                  <a:gd name="T16" fmla="*/ 18 w 18"/>
                  <a:gd name="T17" fmla="*/ 18 h 36"/>
                  <a:gd name="T18" fmla="*/ 18 w 18"/>
                  <a:gd name="T19" fmla="*/ 18 h 36"/>
                  <a:gd name="T20" fmla="*/ 18 w 18"/>
                  <a:gd name="T21" fmla="*/ 21 h 36"/>
                  <a:gd name="T22" fmla="*/ 18 w 18"/>
                  <a:gd name="T23" fmla="*/ 21 h 36"/>
                  <a:gd name="T24" fmla="*/ 18 w 18"/>
                  <a:gd name="T25" fmla="*/ 25 h 36"/>
                  <a:gd name="T26" fmla="*/ 18 w 18"/>
                  <a:gd name="T27" fmla="*/ 28 h 36"/>
                  <a:gd name="T28" fmla="*/ 18 w 18"/>
                  <a:gd name="T29" fmla="*/ 36 h 36"/>
                  <a:gd name="T30" fmla="*/ 18 w 18"/>
                  <a:gd name="T31" fmla="*/ 36 h 36"/>
                  <a:gd name="T32" fmla="*/ 18 w 18"/>
                  <a:gd name="T33" fmla="*/ 36 h 36"/>
                  <a:gd name="T34" fmla="*/ 14 w 18"/>
                  <a:gd name="T35" fmla="*/ 32 h 36"/>
                  <a:gd name="T36" fmla="*/ 14 w 18"/>
                  <a:gd name="T37" fmla="*/ 32 h 36"/>
                  <a:gd name="T38" fmla="*/ 14 w 18"/>
                  <a:gd name="T39" fmla="*/ 28 h 36"/>
                  <a:gd name="T40" fmla="*/ 11 w 18"/>
                  <a:gd name="T41" fmla="*/ 25 h 36"/>
                  <a:gd name="T42" fmla="*/ 11 w 18"/>
                  <a:gd name="T43" fmla="*/ 25 h 36"/>
                  <a:gd name="T44" fmla="*/ 14 w 18"/>
                  <a:gd name="T45" fmla="*/ 21 h 36"/>
                  <a:gd name="T46" fmla="*/ 14 w 18"/>
                  <a:gd name="T47" fmla="*/ 21 h 36"/>
                  <a:gd name="T48" fmla="*/ 14 w 18"/>
                  <a:gd name="T49" fmla="*/ 18 h 36"/>
                  <a:gd name="T50" fmla="*/ 14 w 18"/>
                  <a:gd name="T51" fmla="*/ 21 h 36"/>
                  <a:gd name="T52" fmla="*/ 14 w 18"/>
                  <a:gd name="T53" fmla="*/ 21 h 36"/>
                  <a:gd name="T54" fmla="*/ 11 w 18"/>
                  <a:gd name="T55" fmla="*/ 21 h 36"/>
                  <a:gd name="T56" fmla="*/ 11 w 18"/>
                  <a:gd name="T57" fmla="*/ 21 h 36"/>
                  <a:gd name="T58" fmla="*/ 11 w 18"/>
                  <a:gd name="T59" fmla="*/ 18 h 36"/>
                  <a:gd name="T60" fmla="*/ 7 w 18"/>
                  <a:gd name="T61" fmla="*/ 18 h 36"/>
                  <a:gd name="T62" fmla="*/ 7 w 18"/>
                  <a:gd name="T63" fmla="*/ 18 h 36"/>
                  <a:gd name="T64" fmla="*/ 7 w 18"/>
                  <a:gd name="T65" fmla="*/ 18 h 36"/>
                  <a:gd name="T66" fmla="*/ 7 w 18"/>
                  <a:gd name="T67" fmla="*/ 14 h 36"/>
                  <a:gd name="T68" fmla="*/ 7 w 18"/>
                  <a:gd name="T69" fmla="*/ 14 h 36"/>
                  <a:gd name="T70" fmla="*/ 7 w 18"/>
                  <a:gd name="T71" fmla="*/ 14 h 36"/>
                  <a:gd name="T72" fmla="*/ 7 w 18"/>
                  <a:gd name="T73" fmla="*/ 10 h 36"/>
                  <a:gd name="T74" fmla="*/ 7 w 18"/>
                  <a:gd name="T75" fmla="*/ 10 h 36"/>
                  <a:gd name="T76" fmla="*/ 4 w 18"/>
                  <a:gd name="T77" fmla="*/ 7 h 36"/>
                  <a:gd name="T78" fmla="*/ 0 w 18"/>
                  <a:gd name="T79" fmla="*/ 7 h 36"/>
                  <a:gd name="T80" fmla="*/ 0 w 18"/>
                  <a:gd name="T81" fmla="*/ 3 h 36"/>
                  <a:gd name="T82" fmla="*/ 0 w 18"/>
                  <a:gd name="T83" fmla="*/ 3 h 36"/>
                  <a:gd name="T84" fmla="*/ 0 w 18"/>
                  <a:gd name="T85" fmla="*/ 0 h 36"/>
                  <a:gd name="T86" fmla="*/ 0 w 18"/>
                  <a:gd name="T87" fmla="*/ 0 h 36"/>
                  <a:gd name="T88" fmla="*/ 4 w 18"/>
                  <a:gd name="T89" fmla="*/ 0 h 36"/>
                  <a:gd name="T90" fmla="*/ 4 w 18"/>
                  <a:gd name="T91" fmla="*/ 0 h 36"/>
                  <a:gd name="T92" fmla="*/ 7 w 18"/>
                  <a:gd name="T93" fmla="*/ 0 h 36"/>
                  <a:gd name="T94" fmla="*/ 11 w 18"/>
                  <a:gd name="T95" fmla="*/ 3 h 36"/>
                  <a:gd name="T96" fmla="*/ 11 w 18"/>
                  <a:gd name="T97" fmla="*/ 3 h 36"/>
                  <a:gd name="T98" fmla="*/ 11 w 18"/>
                  <a:gd name="T99" fmla="*/ 7 h 36"/>
                  <a:gd name="T100" fmla="*/ 14 w 18"/>
                  <a:gd name="T101" fmla="*/ 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 h="36">
                    <a:moveTo>
                      <a:pt x="14" y="7"/>
                    </a:moveTo>
                    <a:lnTo>
                      <a:pt x="14" y="7"/>
                    </a:lnTo>
                    <a:lnTo>
                      <a:pt x="18" y="10"/>
                    </a:lnTo>
                    <a:lnTo>
                      <a:pt x="14" y="14"/>
                    </a:lnTo>
                    <a:lnTo>
                      <a:pt x="14" y="10"/>
                    </a:lnTo>
                    <a:lnTo>
                      <a:pt x="18" y="14"/>
                    </a:lnTo>
                    <a:lnTo>
                      <a:pt x="18" y="14"/>
                    </a:lnTo>
                    <a:lnTo>
                      <a:pt x="18" y="18"/>
                    </a:lnTo>
                    <a:lnTo>
                      <a:pt x="18" y="18"/>
                    </a:lnTo>
                    <a:lnTo>
                      <a:pt x="18" y="18"/>
                    </a:lnTo>
                    <a:lnTo>
                      <a:pt x="18" y="21"/>
                    </a:lnTo>
                    <a:lnTo>
                      <a:pt x="18" y="21"/>
                    </a:lnTo>
                    <a:lnTo>
                      <a:pt x="18" y="25"/>
                    </a:lnTo>
                    <a:lnTo>
                      <a:pt x="18" y="28"/>
                    </a:lnTo>
                    <a:lnTo>
                      <a:pt x="18" y="36"/>
                    </a:lnTo>
                    <a:lnTo>
                      <a:pt x="18" y="36"/>
                    </a:lnTo>
                    <a:lnTo>
                      <a:pt x="18" y="36"/>
                    </a:lnTo>
                    <a:lnTo>
                      <a:pt x="14" y="32"/>
                    </a:lnTo>
                    <a:lnTo>
                      <a:pt x="14" y="32"/>
                    </a:lnTo>
                    <a:lnTo>
                      <a:pt x="14" y="28"/>
                    </a:lnTo>
                    <a:lnTo>
                      <a:pt x="11" y="25"/>
                    </a:lnTo>
                    <a:lnTo>
                      <a:pt x="11" y="25"/>
                    </a:lnTo>
                    <a:lnTo>
                      <a:pt x="14" y="21"/>
                    </a:lnTo>
                    <a:lnTo>
                      <a:pt x="14" y="21"/>
                    </a:lnTo>
                    <a:lnTo>
                      <a:pt x="14" y="18"/>
                    </a:lnTo>
                    <a:lnTo>
                      <a:pt x="14" y="21"/>
                    </a:lnTo>
                    <a:lnTo>
                      <a:pt x="14" y="21"/>
                    </a:lnTo>
                    <a:lnTo>
                      <a:pt x="11" y="21"/>
                    </a:lnTo>
                    <a:lnTo>
                      <a:pt x="11" y="21"/>
                    </a:lnTo>
                    <a:lnTo>
                      <a:pt x="11" y="18"/>
                    </a:lnTo>
                    <a:lnTo>
                      <a:pt x="7" y="18"/>
                    </a:lnTo>
                    <a:lnTo>
                      <a:pt x="7" y="18"/>
                    </a:lnTo>
                    <a:lnTo>
                      <a:pt x="7" y="18"/>
                    </a:lnTo>
                    <a:lnTo>
                      <a:pt x="7" y="14"/>
                    </a:lnTo>
                    <a:lnTo>
                      <a:pt x="7" y="14"/>
                    </a:lnTo>
                    <a:lnTo>
                      <a:pt x="7" y="14"/>
                    </a:lnTo>
                    <a:lnTo>
                      <a:pt x="7" y="10"/>
                    </a:lnTo>
                    <a:lnTo>
                      <a:pt x="7" y="10"/>
                    </a:lnTo>
                    <a:lnTo>
                      <a:pt x="4" y="7"/>
                    </a:lnTo>
                    <a:lnTo>
                      <a:pt x="0" y="7"/>
                    </a:lnTo>
                    <a:lnTo>
                      <a:pt x="0" y="3"/>
                    </a:lnTo>
                    <a:lnTo>
                      <a:pt x="0" y="3"/>
                    </a:lnTo>
                    <a:lnTo>
                      <a:pt x="0" y="0"/>
                    </a:lnTo>
                    <a:lnTo>
                      <a:pt x="0" y="0"/>
                    </a:lnTo>
                    <a:lnTo>
                      <a:pt x="4" y="0"/>
                    </a:lnTo>
                    <a:lnTo>
                      <a:pt x="4" y="0"/>
                    </a:lnTo>
                    <a:lnTo>
                      <a:pt x="7" y="0"/>
                    </a:lnTo>
                    <a:lnTo>
                      <a:pt x="11" y="3"/>
                    </a:lnTo>
                    <a:lnTo>
                      <a:pt x="11" y="3"/>
                    </a:lnTo>
                    <a:lnTo>
                      <a:pt x="11" y="7"/>
                    </a:lnTo>
                    <a:lnTo>
                      <a:pt x="14"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05" name="Freeform 1232">
                <a:extLst>
                  <a:ext uri="{FF2B5EF4-FFF2-40B4-BE49-F238E27FC236}">
                    <a16:creationId xmlns:a16="http://schemas.microsoft.com/office/drawing/2014/main" id="{A7AF9B15-3486-4829-90D6-3ED1D96A994B}"/>
                  </a:ext>
                </a:extLst>
              </p:cNvPr>
              <p:cNvSpPr>
                <a:spLocks/>
              </p:cNvSpPr>
              <p:nvPr/>
            </p:nvSpPr>
            <p:spPr bwMode="auto">
              <a:xfrm>
                <a:off x="978" y="1376"/>
                <a:ext cx="18" cy="32"/>
              </a:xfrm>
              <a:custGeom>
                <a:avLst/>
                <a:gdLst>
                  <a:gd name="T0" fmla="*/ 4 w 18"/>
                  <a:gd name="T1" fmla="*/ 18 h 32"/>
                  <a:gd name="T2" fmla="*/ 4 w 18"/>
                  <a:gd name="T3" fmla="*/ 18 h 32"/>
                  <a:gd name="T4" fmla="*/ 0 w 18"/>
                  <a:gd name="T5" fmla="*/ 14 h 32"/>
                  <a:gd name="T6" fmla="*/ 0 w 18"/>
                  <a:gd name="T7" fmla="*/ 11 h 32"/>
                  <a:gd name="T8" fmla="*/ 0 w 18"/>
                  <a:gd name="T9" fmla="*/ 11 h 32"/>
                  <a:gd name="T10" fmla="*/ 0 w 18"/>
                  <a:gd name="T11" fmla="*/ 4 h 32"/>
                  <a:gd name="T12" fmla="*/ 0 w 18"/>
                  <a:gd name="T13" fmla="*/ 4 h 32"/>
                  <a:gd name="T14" fmla="*/ 0 w 18"/>
                  <a:gd name="T15" fmla="*/ 0 h 32"/>
                  <a:gd name="T16" fmla="*/ 7 w 18"/>
                  <a:gd name="T17" fmla="*/ 0 h 32"/>
                  <a:gd name="T18" fmla="*/ 11 w 18"/>
                  <a:gd name="T19" fmla="*/ 4 h 32"/>
                  <a:gd name="T20" fmla="*/ 11 w 18"/>
                  <a:gd name="T21" fmla="*/ 4 h 32"/>
                  <a:gd name="T22" fmla="*/ 14 w 18"/>
                  <a:gd name="T23" fmla="*/ 11 h 32"/>
                  <a:gd name="T24" fmla="*/ 18 w 18"/>
                  <a:gd name="T25" fmla="*/ 14 h 32"/>
                  <a:gd name="T26" fmla="*/ 18 w 18"/>
                  <a:gd name="T27" fmla="*/ 14 h 32"/>
                  <a:gd name="T28" fmla="*/ 18 w 18"/>
                  <a:gd name="T29" fmla="*/ 18 h 32"/>
                  <a:gd name="T30" fmla="*/ 14 w 18"/>
                  <a:gd name="T31" fmla="*/ 11 h 32"/>
                  <a:gd name="T32" fmla="*/ 11 w 18"/>
                  <a:gd name="T33" fmla="*/ 4 h 32"/>
                  <a:gd name="T34" fmla="*/ 11 w 18"/>
                  <a:gd name="T35" fmla="*/ 4 h 32"/>
                  <a:gd name="T36" fmla="*/ 11 w 18"/>
                  <a:gd name="T37" fmla="*/ 7 h 32"/>
                  <a:gd name="T38" fmla="*/ 7 w 18"/>
                  <a:gd name="T39" fmla="*/ 7 h 32"/>
                  <a:gd name="T40" fmla="*/ 7 w 18"/>
                  <a:gd name="T41" fmla="*/ 7 h 32"/>
                  <a:gd name="T42" fmla="*/ 11 w 18"/>
                  <a:gd name="T43" fmla="*/ 11 h 32"/>
                  <a:gd name="T44" fmla="*/ 11 w 18"/>
                  <a:gd name="T45" fmla="*/ 14 h 32"/>
                  <a:gd name="T46" fmla="*/ 11 w 18"/>
                  <a:gd name="T47" fmla="*/ 14 h 32"/>
                  <a:gd name="T48" fmla="*/ 14 w 18"/>
                  <a:gd name="T49" fmla="*/ 14 h 32"/>
                  <a:gd name="T50" fmla="*/ 14 w 18"/>
                  <a:gd name="T51" fmla="*/ 18 h 32"/>
                  <a:gd name="T52" fmla="*/ 18 w 18"/>
                  <a:gd name="T53" fmla="*/ 22 h 32"/>
                  <a:gd name="T54" fmla="*/ 14 w 18"/>
                  <a:gd name="T55" fmla="*/ 22 h 32"/>
                  <a:gd name="T56" fmla="*/ 14 w 18"/>
                  <a:gd name="T57" fmla="*/ 22 h 32"/>
                  <a:gd name="T58" fmla="*/ 14 w 18"/>
                  <a:gd name="T59" fmla="*/ 22 h 32"/>
                  <a:gd name="T60" fmla="*/ 18 w 18"/>
                  <a:gd name="T61" fmla="*/ 25 h 32"/>
                  <a:gd name="T62" fmla="*/ 18 w 18"/>
                  <a:gd name="T63" fmla="*/ 25 h 32"/>
                  <a:gd name="T64" fmla="*/ 14 w 18"/>
                  <a:gd name="T65" fmla="*/ 25 h 32"/>
                  <a:gd name="T66" fmla="*/ 11 w 18"/>
                  <a:gd name="T67" fmla="*/ 25 h 32"/>
                  <a:gd name="T68" fmla="*/ 11 w 18"/>
                  <a:gd name="T69" fmla="*/ 29 h 32"/>
                  <a:gd name="T70" fmla="*/ 11 w 18"/>
                  <a:gd name="T71" fmla="*/ 29 h 32"/>
                  <a:gd name="T72" fmla="*/ 11 w 18"/>
                  <a:gd name="T73" fmla="*/ 29 h 32"/>
                  <a:gd name="T74" fmla="*/ 7 w 18"/>
                  <a:gd name="T75" fmla="*/ 32 h 32"/>
                  <a:gd name="T76" fmla="*/ 4 w 18"/>
                  <a:gd name="T77" fmla="*/ 32 h 32"/>
                  <a:gd name="T78" fmla="*/ 4 w 18"/>
                  <a:gd name="T79" fmla="*/ 32 h 32"/>
                  <a:gd name="T80" fmla="*/ 4 w 18"/>
                  <a:gd name="T81" fmla="*/ 32 h 32"/>
                  <a:gd name="T82" fmla="*/ 4 w 18"/>
                  <a:gd name="T83" fmla="*/ 32 h 32"/>
                  <a:gd name="T84" fmla="*/ 4 w 18"/>
                  <a:gd name="T85" fmla="*/ 25 h 32"/>
                  <a:gd name="T86" fmla="*/ 4 w 18"/>
                  <a:gd name="T87" fmla="*/ 25 h 32"/>
                  <a:gd name="T88" fmla="*/ 7 w 18"/>
                  <a:gd name="T89" fmla="*/ 25 h 32"/>
                  <a:gd name="T90" fmla="*/ 7 w 18"/>
                  <a:gd name="T91" fmla="*/ 25 h 32"/>
                  <a:gd name="T92" fmla="*/ 4 w 18"/>
                  <a:gd name="T93" fmla="*/ 22 h 32"/>
                  <a:gd name="T94" fmla="*/ 4 w 18"/>
                  <a:gd name="T95" fmla="*/ 22 h 32"/>
                  <a:gd name="T96" fmla="*/ 7 w 18"/>
                  <a:gd name="T97" fmla="*/ 22 h 32"/>
                  <a:gd name="T98" fmla="*/ 7 w 18"/>
                  <a:gd name="T99" fmla="*/ 18 h 32"/>
                  <a:gd name="T100" fmla="*/ 7 w 18"/>
                  <a:gd name="T101" fmla="*/ 18 h 32"/>
                  <a:gd name="T102" fmla="*/ 4 w 18"/>
                  <a:gd name="T103" fmla="*/ 22 h 32"/>
                  <a:gd name="T104" fmla="*/ 4 w 18"/>
                  <a:gd name="T10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 h="32">
                    <a:moveTo>
                      <a:pt x="4" y="18"/>
                    </a:moveTo>
                    <a:lnTo>
                      <a:pt x="4" y="18"/>
                    </a:lnTo>
                    <a:lnTo>
                      <a:pt x="0" y="14"/>
                    </a:lnTo>
                    <a:lnTo>
                      <a:pt x="0" y="11"/>
                    </a:lnTo>
                    <a:lnTo>
                      <a:pt x="0" y="11"/>
                    </a:lnTo>
                    <a:lnTo>
                      <a:pt x="0" y="4"/>
                    </a:lnTo>
                    <a:lnTo>
                      <a:pt x="0" y="4"/>
                    </a:lnTo>
                    <a:lnTo>
                      <a:pt x="0" y="0"/>
                    </a:lnTo>
                    <a:lnTo>
                      <a:pt x="7" y="0"/>
                    </a:lnTo>
                    <a:lnTo>
                      <a:pt x="11" y="4"/>
                    </a:lnTo>
                    <a:lnTo>
                      <a:pt x="11" y="4"/>
                    </a:lnTo>
                    <a:lnTo>
                      <a:pt x="14" y="11"/>
                    </a:lnTo>
                    <a:lnTo>
                      <a:pt x="18" y="14"/>
                    </a:lnTo>
                    <a:lnTo>
                      <a:pt x="18" y="14"/>
                    </a:lnTo>
                    <a:lnTo>
                      <a:pt x="18" y="18"/>
                    </a:lnTo>
                    <a:lnTo>
                      <a:pt x="14" y="11"/>
                    </a:lnTo>
                    <a:lnTo>
                      <a:pt x="11" y="4"/>
                    </a:lnTo>
                    <a:lnTo>
                      <a:pt x="11" y="4"/>
                    </a:lnTo>
                    <a:lnTo>
                      <a:pt x="11" y="7"/>
                    </a:lnTo>
                    <a:lnTo>
                      <a:pt x="7" y="7"/>
                    </a:lnTo>
                    <a:lnTo>
                      <a:pt x="7" y="7"/>
                    </a:lnTo>
                    <a:lnTo>
                      <a:pt x="11" y="11"/>
                    </a:lnTo>
                    <a:lnTo>
                      <a:pt x="11" y="14"/>
                    </a:lnTo>
                    <a:lnTo>
                      <a:pt x="11" y="14"/>
                    </a:lnTo>
                    <a:lnTo>
                      <a:pt x="14" y="14"/>
                    </a:lnTo>
                    <a:lnTo>
                      <a:pt x="14" y="18"/>
                    </a:lnTo>
                    <a:lnTo>
                      <a:pt x="18" y="22"/>
                    </a:lnTo>
                    <a:lnTo>
                      <a:pt x="14" y="22"/>
                    </a:lnTo>
                    <a:lnTo>
                      <a:pt x="14" y="22"/>
                    </a:lnTo>
                    <a:lnTo>
                      <a:pt x="14" y="22"/>
                    </a:lnTo>
                    <a:lnTo>
                      <a:pt x="18" y="25"/>
                    </a:lnTo>
                    <a:lnTo>
                      <a:pt x="18" y="25"/>
                    </a:lnTo>
                    <a:lnTo>
                      <a:pt x="14" y="25"/>
                    </a:lnTo>
                    <a:lnTo>
                      <a:pt x="11" y="25"/>
                    </a:lnTo>
                    <a:lnTo>
                      <a:pt x="11" y="29"/>
                    </a:lnTo>
                    <a:lnTo>
                      <a:pt x="11" y="29"/>
                    </a:lnTo>
                    <a:lnTo>
                      <a:pt x="11" y="29"/>
                    </a:lnTo>
                    <a:lnTo>
                      <a:pt x="7" y="32"/>
                    </a:lnTo>
                    <a:lnTo>
                      <a:pt x="4" y="32"/>
                    </a:lnTo>
                    <a:lnTo>
                      <a:pt x="4" y="32"/>
                    </a:lnTo>
                    <a:lnTo>
                      <a:pt x="4" y="32"/>
                    </a:lnTo>
                    <a:lnTo>
                      <a:pt x="4" y="32"/>
                    </a:lnTo>
                    <a:lnTo>
                      <a:pt x="4" y="25"/>
                    </a:lnTo>
                    <a:lnTo>
                      <a:pt x="4" y="25"/>
                    </a:lnTo>
                    <a:lnTo>
                      <a:pt x="7" y="25"/>
                    </a:lnTo>
                    <a:lnTo>
                      <a:pt x="7" y="25"/>
                    </a:lnTo>
                    <a:lnTo>
                      <a:pt x="4" y="22"/>
                    </a:lnTo>
                    <a:lnTo>
                      <a:pt x="4" y="22"/>
                    </a:lnTo>
                    <a:lnTo>
                      <a:pt x="7" y="22"/>
                    </a:lnTo>
                    <a:lnTo>
                      <a:pt x="7" y="18"/>
                    </a:lnTo>
                    <a:lnTo>
                      <a:pt x="7" y="18"/>
                    </a:lnTo>
                    <a:lnTo>
                      <a:pt x="4" y="22"/>
                    </a:lnTo>
                    <a:lnTo>
                      <a:pt x="4" y="1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06" name="Freeform 1233">
                <a:extLst>
                  <a:ext uri="{FF2B5EF4-FFF2-40B4-BE49-F238E27FC236}">
                    <a16:creationId xmlns:a16="http://schemas.microsoft.com/office/drawing/2014/main" id="{3A0920E6-F4B6-45C1-9EA1-F3796CA07783}"/>
                  </a:ext>
                </a:extLst>
              </p:cNvPr>
              <p:cNvSpPr>
                <a:spLocks/>
              </p:cNvSpPr>
              <p:nvPr/>
            </p:nvSpPr>
            <p:spPr bwMode="auto">
              <a:xfrm>
                <a:off x="978" y="1376"/>
                <a:ext cx="18" cy="32"/>
              </a:xfrm>
              <a:custGeom>
                <a:avLst/>
                <a:gdLst>
                  <a:gd name="T0" fmla="*/ 4 w 18"/>
                  <a:gd name="T1" fmla="*/ 18 h 32"/>
                  <a:gd name="T2" fmla="*/ 4 w 18"/>
                  <a:gd name="T3" fmla="*/ 18 h 32"/>
                  <a:gd name="T4" fmla="*/ 0 w 18"/>
                  <a:gd name="T5" fmla="*/ 14 h 32"/>
                  <a:gd name="T6" fmla="*/ 0 w 18"/>
                  <a:gd name="T7" fmla="*/ 11 h 32"/>
                  <a:gd name="T8" fmla="*/ 0 w 18"/>
                  <a:gd name="T9" fmla="*/ 11 h 32"/>
                  <a:gd name="T10" fmla="*/ 0 w 18"/>
                  <a:gd name="T11" fmla="*/ 4 h 32"/>
                  <a:gd name="T12" fmla="*/ 0 w 18"/>
                  <a:gd name="T13" fmla="*/ 4 h 32"/>
                  <a:gd name="T14" fmla="*/ 0 w 18"/>
                  <a:gd name="T15" fmla="*/ 0 h 32"/>
                  <a:gd name="T16" fmla="*/ 7 w 18"/>
                  <a:gd name="T17" fmla="*/ 0 h 32"/>
                  <a:gd name="T18" fmla="*/ 11 w 18"/>
                  <a:gd name="T19" fmla="*/ 4 h 32"/>
                  <a:gd name="T20" fmla="*/ 11 w 18"/>
                  <a:gd name="T21" fmla="*/ 4 h 32"/>
                  <a:gd name="T22" fmla="*/ 14 w 18"/>
                  <a:gd name="T23" fmla="*/ 11 h 32"/>
                  <a:gd name="T24" fmla="*/ 18 w 18"/>
                  <a:gd name="T25" fmla="*/ 14 h 32"/>
                  <a:gd name="T26" fmla="*/ 18 w 18"/>
                  <a:gd name="T27" fmla="*/ 14 h 32"/>
                  <a:gd name="T28" fmla="*/ 18 w 18"/>
                  <a:gd name="T29" fmla="*/ 18 h 32"/>
                  <a:gd name="T30" fmla="*/ 14 w 18"/>
                  <a:gd name="T31" fmla="*/ 11 h 32"/>
                  <a:gd name="T32" fmla="*/ 11 w 18"/>
                  <a:gd name="T33" fmla="*/ 4 h 32"/>
                  <a:gd name="T34" fmla="*/ 11 w 18"/>
                  <a:gd name="T35" fmla="*/ 4 h 32"/>
                  <a:gd name="T36" fmla="*/ 11 w 18"/>
                  <a:gd name="T37" fmla="*/ 7 h 32"/>
                  <a:gd name="T38" fmla="*/ 7 w 18"/>
                  <a:gd name="T39" fmla="*/ 7 h 32"/>
                  <a:gd name="T40" fmla="*/ 7 w 18"/>
                  <a:gd name="T41" fmla="*/ 7 h 32"/>
                  <a:gd name="T42" fmla="*/ 11 w 18"/>
                  <a:gd name="T43" fmla="*/ 11 h 32"/>
                  <a:gd name="T44" fmla="*/ 11 w 18"/>
                  <a:gd name="T45" fmla="*/ 14 h 32"/>
                  <a:gd name="T46" fmla="*/ 11 w 18"/>
                  <a:gd name="T47" fmla="*/ 14 h 32"/>
                  <a:gd name="T48" fmla="*/ 14 w 18"/>
                  <a:gd name="T49" fmla="*/ 14 h 32"/>
                  <a:gd name="T50" fmla="*/ 14 w 18"/>
                  <a:gd name="T51" fmla="*/ 18 h 32"/>
                  <a:gd name="T52" fmla="*/ 18 w 18"/>
                  <a:gd name="T53" fmla="*/ 22 h 32"/>
                  <a:gd name="T54" fmla="*/ 14 w 18"/>
                  <a:gd name="T55" fmla="*/ 22 h 32"/>
                  <a:gd name="T56" fmla="*/ 14 w 18"/>
                  <a:gd name="T57" fmla="*/ 22 h 32"/>
                  <a:gd name="T58" fmla="*/ 14 w 18"/>
                  <a:gd name="T59" fmla="*/ 22 h 32"/>
                  <a:gd name="T60" fmla="*/ 18 w 18"/>
                  <a:gd name="T61" fmla="*/ 25 h 32"/>
                  <a:gd name="T62" fmla="*/ 18 w 18"/>
                  <a:gd name="T63" fmla="*/ 25 h 32"/>
                  <a:gd name="T64" fmla="*/ 14 w 18"/>
                  <a:gd name="T65" fmla="*/ 25 h 32"/>
                  <a:gd name="T66" fmla="*/ 11 w 18"/>
                  <a:gd name="T67" fmla="*/ 25 h 32"/>
                  <a:gd name="T68" fmla="*/ 11 w 18"/>
                  <a:gd name="T69" fmla="*/ 29 h 32"/>
                  <a:gd name="T70" fmla="*/ 11 w 18"/>
                  <a:gd name="T71" fmla="*/ 29 h 32"/>
                  <a:gd name="T72" fmla="*/ 11 w 18"/>
                  <a:gd name="T73" fmla="*/ 29 h 32"/>
                  <a:gd name="T74" fmla="*/ 7 w 18"/>
                  <a:gd name="T75" fmla="*/ 32 h 32"/>
                  <a:gd name="T76" fmla="*/ 4 w 18"/>
                  <a:gd name="T77" fmla="*/ 32 h 32"/>
                  <a:gd name="T78" fmla="*/ 4 w 18"/>
                  <a:gd name="T79" fmla="*/ 32 h 32"/>
                  <a:gd name="T80" fmla="*/ 4 w 18"/>
                  <a:gd name="T81" fmla="*/ 32 h 32"/>
                  <a:gd name="T82" fmla="*/ 4 w 18"/>
                  <a:gd name="T83" fmla="*/ 32 h 32"/>
                  <a:gd name="T84" fmla="*/ 4 w 18"/>
                  <a:gd name="T85" fmla="*/ 25 h 32"/>
                  <a:gd name="T86" fmla="*/ 4 w 18"/>
                  <a:gd name="T87" fmla="*/ 25 h 32"/>
                  <a:gd name="T88" fmla="*/ 7 w 18"/>
                  <a:gd name="T89" fmla="*/ 25 h 32"/>
                  <a:gd name="T90" fmla="*/ 7 w 18"/>
                  <a:gd name="T91" fmla="*/ 25 h 32"/>
                  <a:gd name="T92" fmla="*/ 4 w 18"/>
                  <a:gd name="T93" fmla="*/ 22 h 32"/>
                  <a:gd name="T94" fmla="*/ 4 w 18"/>
                  <a:gd name="T95" fmla="*/ 22 h 32"/>
                  <a:gd name="T96" fmla="*/ 7 w 18"/>
                  <a:gd name="T97" fmla="*/ 22 h 32"/>
                  <a:gd name="T98" fmla="*/ 7 w 18"/>
                  <a:gd name="T99" fmla="*/ 18 h 32"/>
                  <a:gd name="T100" fmla="*/ 7 w 18"/>
                  <a:gd name="T101" fmla="*/ 18 h 32"/>
                  <a:gd name="T102" fmla="*/ 4 w 18"/>
                  <a:gd name="T103" fmla="*/ 22 h 32"/>
                  <a:gd name="T104" fmla="*/ 4 w 18"/>
                  <a:gd name="T10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 h="32">
                    <a:moveTo>
                      <a:pt x="4" y="18"/>
                    </a:moveTo>
                    <a:lnTo>
                      <a:pt x="4" y="18"/>
                    </a:lnTo>
                    <a:lnTo>
                      <a:pt x="0" y="14"/>
                    </a:lnTo>
                    <a:lnTo>
                      <a:pt x="0" y="11"/>
                    </a:lnTo>
                    <a:lnTo>
                      <a:pt x="0" y="11"/>
                    </a:lnTo>
                    <a:lnTo>
                      <a:pt x="0" y="4"/>
                    </a:lnTo>
                    <a:lnTo>
                      <a:pt x="0" y="4"/>
                    </a:lnTo>
                    <a:lnTo>
                      <a:pt x="0" y="0"/>
                    </a:lnTo>
                    <a:lnTo>
                      <a:pt x="7" y="0"/>
                    </a:lnTo>
                    <a:lnTo>
                      <a:pt x="11" y="4"/>
                    </a:lnTo>
                    <a:lnTo>
                      <a:pt x="11" y="4"/>
                    </a:lnTo>
                    <a:lnTo>
                      <a:pt x="14" y="11"/>
                    </a:lnTo>
                    <a:lnTo>
                      <a:pt x="18" y="14"/>
                    </a:lnTo>
                    <a:lnTo>
                      <a:pt x="18" y="14"/>
                    </a:lnTo>
                    <a:lnTo>
                      <a:pt x="18" y="18"/>
                    </a:lnTo>
                    <a:lnTo>
                      <a:pt x="14" y="11"/>
                    </a:lnTo>
                    <a:lnTo>
                      <a:pt x="11" y="4"/>
                    </a:lnTo>
                    <a:lnTo>
                      <a:pt x="11" y="4"/>
                    </a:lnTo>
                    <a:lnTo>
                      <a:pt x="11" y="7"/>
                    </a:lnTo>
                    <a:lnTo>
                      <a:pt x="7" y="7"/>
                    </a:lnTo>
                    <a:lnTo>
                      <a:pt x="7" y="7"/>
                    </a:lnTo>
                    <a:lnTo>
                      <a:pt x="11" y="11"/>
                    </a:lnTo>
                    <a:lnTo>
                      <a:pt x="11" y="14"/>
                    </a:lnTo>
                    <a:lnTo>
                      <a:pt x="11" y="14"/>
                    </a:lnTo>
                    <a:lnTo>
                      <a:pt x="14" y="14"/>
                    </a:lnTo>
                    <a:lnTo>
                      <a:pt x="14" y="18"/>
                    </a:lnTo>
                    <a:lnTo>
                      <a:pt x="18" y="22"/>
                    </a:lnTo>
                    <a:lnTo>
                      <a:pt x="14" y="22"/>
                    </a:lnTo>
                    <a:lnTo>
                      <a:pt x="14" y="22"/>
                    </a:lnTo>
                    <a:lnTo>
                      <a:pt x="14" y="22"/>
                    </a:lnTo>
                    <a:lnTo>
                      <a:pt x="18" y="25"/>
                    </a:lnTo>
                    <a:lnTo>
                      <a:pt x="18" y="25"/>
                    </a:lnTo>
                    <a:lnTo>
                      <a:pt x="14" y="25"/>
                    </a:lnTo>
                    <a:lnTo>
                      <a:pt x="11" y="25"/>
                    </a:lnTo>
                    <a:lnTo>
                      <a:pt x="11" y="29"/>
                    </a:lnTo>
                    <a:lnTo>
                      <a:pt x="11" y="29"/>
                    </a:lnTo>
                    <a:lnTo>
                      <a:pt x="11" y="29"/>
                    </a:lnTo>
                    <a:lnTo>
                      <a:pt x="7" y="32"/>
                    </a:lnTo>
                    <a:lnTo>
                      <a:pt x="4" y="32"/>
                    </a:lnTo>
                    <a:lnTo>
                      <a:pt x="4" y="32"/>
                    </a:lnTo>
                    <a:lnTo>
                      <a:pt x="4" y="32"/>
                    </a:lnTo>
                    <a:lnTo>
                      <a:pt x="4" y="32"/>
                    </a:lnTo>
                    <a:lnTo>
                      <a:pt x="4" y="25"/>
                    </a:lnTo>
                    <a:lnTo>
                      <a:pt x="4" y="25"/>
                    </a:lnTo>
                    <a:lnTo>
                      <a:pt x="7" y="25"/>
                    </a:lnTo>
                    <a:lnTo>
                      <a:pt x="7" y="25"/>
                    </a:lnTo>
                    <a:lnTo>
                      <a:pt x="4" y="22"/>
                    </a:lnTo>
                    <a:lnTo>
                      <a:pt x="4" y="22"/>
                    </a:lnTo>
                    <a:lnTo>
                      <a:pt x="7" y="22"/>
                    </a:lnTo>
                    <a:lnTo>
                      <a:pt x="7" y="18"/>
                    </a:lnTo>
                    <a:lnTo>
                      <a:pt x="7" y="18"/>
                    </a:lnTo>
                    <a:lnTo>
                      <a:pt x="4" y="22"/>
                    </a:lnTo>
                    <a:lnTo>
                      <a:pt x="4" y="1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07" name="Freeform 1234">
                <a:extLst>
                  <a:ext uri="{FF2B5EF4-FFF2-40B4-BE49-F238E27FC236}">
                    <a16:creationId xmlns:a16="http://schemas.microsoft.com/office/drawing/2014/main" id="{E4C4AE78-F287-4E79-98BC-CC318DB8E55B}"/>
                  </a:ext>
                </a:extLst>
              </p:cNvPr>
              <p:cNvSpPr>
                <a:spLocks/>
              </p:cNvSpPr>
              <p:nvPr/>
            </p:nvSpPr>
            <p:spPr bwMode="auto">
              <a:xfrm>
                <a:off x="985" y="1416"/>
                <a:ext cx="11" cy="21"/>
              </a:xfrm>
              <a:custGeom>
                <a:avLst/>
                <a:gdLst>
                  <a:gd name="T0" fmla="*/ 4 w 11"/>
                  <a:gd name="T1" fmla="*/ 7 h 21"/>
                  <a:gd name="T2" fmla="*/ 4 w 11"/>
                  <a:gd name="T3" fmla="*/ 7 h 21"/>
                  <a:gd name="T4" fmla="*/ 4 w 11"/>
                  <a:gd name="T5" fmla="*/ 7 h 21"/>
                  <a:gd name="T6" fmla="*/ 0 w 11"/>
                  <a:gd name="T7" fmla="*/ 3 h 21"/>
                  <a:gd name="T8" fmla="*/ 0 w 11"/>
                  <a:gd name="T9" fmla="*/ 3 h 21"/>
                  <a:gd name="T10" fmla="*/ 0 w 11"/>
                  <a:gd name="T11" fmla="*/ 0 h 21"/>
                  <a:gd name="T12" fmla="*/ 0 w 11"/>
                  <a:gd name="T13" fmla="*/ 0 h 21"/>
                  <a:gd name="T14" fmla="*/ 4 w 11"/>
                  <a:gd name="T15" fmla="*/ 0 h 21"/>
                  <a:gd name="T16" fmla="*/ 4 w 11"/>
                  <a:gd name="T17" fmla="*/ 0 h 21"/>
                  <a:gd name="T18" fmla="*/ 7 w 11"/>
                  <a:gd name="T19" fmla="*/ 0 h 21"/>
                  <a:gd name="T20" fmla="*/ 7 w 11"/>
                  <a:gd name="T21" fmla="*/ 3 h 21"/>
                  <a:gd name="T22" fmla="*/ 11 w 11"/>
                  <a:gd name="T23" fmla="*/ 3 h 21"/>
                  <a:gd name="T24" fmla="*/ 11 w 11"/>
                  <a:gd name="T25" fmla="*/ 7 h 21"/>
                  <a:gd name="T26" fmla="*/ 7 w 11"/>
                  <a:gd name="T27" fmla="*/ 7 h 21"/>
                  <a:gd name="T28" fmla="*/ 11 w 11"/>
                  <a:gd name="T29" fmla="*/ 10 h 21"/>
                  <a:gd name="T30" fmla="*/ 11 w 11"/>
                  <a:gd name="T31" fmla="*/ 14 h 21"/>
                  <a:gd name="T32" fmla="*/ 7 w 11"/>
                  <a:gd name="T33" fmla="*/ 21 h 21"/>
                  <a:gd name="T34" fmla="*/ 7 w 11"/>
                  <a:gd name="T35" fmla="*/ 18 h 21"/>
                  <a:gd name="T36" fmla="*/ 7 w 11"/>
                  <a:gd name="T37" fmla="*/ 18 h 21"/>
                  <a:gd name="T38" fmla="*/ 7 w 11"/>
                  <a:gd name="T39" fmla="*/ 18 h 21"/>
                  <a:gd name="T40" fmla="*/ 4 w 11"/>
                  <a:gd name="T41" fmla="*/ 18 h 21"/>
                  <a:gd name="T42" fmla="*/ 4 w 11"/>
                  <a:gd name="T43" fmla="*/ 10 h 21"/>
                  <a:gd name="T44" fmla="*/ 4 w 11"/>
                  <a:gd name="T45" fmla="*/ 14 h 21"/>
                  <a:gd name="T46" fmla="*/ 7 w 11"/>
                  <a:gd name="T47" fmla="*/ 10 h 21"/>
                  <a:gd name="T48" fmla="*/ 7 w 11"/>
                  <a:gd name="T49" fmla="*/ 7 h 21"/>
                  <a:gd name="T50" fmla="*/ 7 w 11"/>
                  <a:gd name="T51" fmla="*/ 10 h 21"/>
                  <a:gd name="T52" fmla="*/ 4 w 11"/>
                  <a:gd name="T53" fmla="*/ 10 h 21"/>
                  <a:gd name="T54" fmla="*/ 4 w 11"/>
                  <a:gd name="T55" fmla="*/ 7 h 21"/>
                  <a:gd name="T56" fmla="*/ 4 w 11"/>
                  <a:gd name="T57"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1">
                    <a:moveTo>
                      <a:pt x="4" y="7"/>
                    </a:moveTo>
                    <a:lnTo>
                      <a:pt x="4" y="7"/>
                    </a:lnTo>
                    <a:lnTo>
                      <a:pt x="4" y="7"/>
                    </a:lnTo>
                    <a:lnTo>
                      <a:pt x="0" y="3"/>
                    </a:lnTo>
                    <a:lnTo>
                      <a:pt x="0" y="3"/>
                    </a:lnTo>
                    <a:lnTo>
                      <a:pt x="0" y="0"/>
                    </a:lnTo>
                    <a:lnTo>
                      <a:pt x="0" y="0"/>
                    </a:lnTo>
                    <a:lnTo>
                      <a:pt x="4" y="0"/>
                    </a:lnTo>
                    <a:lnTo>
                      <a:pt x="4" y="0"/>
                    </a:lnTo>
                    <a:lnTo>
                      <a:pt x="7" y="0"/>
                    </a:lnTo>
                    <a:lnTo>
                      <a:pt x="7" y="3"/>
                    </a:lnTo>
                    <a:lnTo>
                      <a:pt x="11" y="3"/>
                    </a:lnTo>
                    <a:lnTo>
                      <a:pt x="11" y="7"/>
                    </a:lnTo>
                    <a:lnTo>
                      <a:pt x="7" y="7"/>
                    </a:lnTo>
                    <a:lnTo>
                      <a:pt x="11" y="10"/>
                    </a:lnTo>
                    <a:lnTo>
                      <a:pt x="11" y="14"/>
                    </a:lnTo>
                    <a:lnTo>
                      <a:pt x="7" y="21"/>
                    </a:lnTo>
                    <a:lnTo>
                      <a:pt x="7" y="18"/>
                    </a:lnTo>
                    <a:lnTo>
                      <a:pt x="7" y="18"/>
                    </a:lnTo>
                    <a:lnTo>
                      <a:pt x="7" y="18"/>
                    </a:lnTo>
                    <a:lnTo>
                      <a:pt x="4" y="18"/>
                    </a:lnTo>
                    <a:lnTo>
                      <a:pt x="4" y="10"/>
                    </a:lnTo>
                    <a:lnTo>
                      <a:pt x="4" y="14"/>
                    </a:lnTo>
                    <a:lnTo>
                      <a:pt x="7" y="10"/>
                    </a:lnTo>
                    <a:lnTo>
                      <a:pt x="7" y="7"/>
                    </a:lnTo>
                    <a:lnTo>
                      <a:pt x="7" y="10"/>
                    </a:lnTo>
                    <a:lnTo>
                      <a:pt x="4" y="10"/>
                    </a:lnTo>
                    <a:lnTo>
                      <a:pt x="4" y="7"/>
                    </a:lnTo>
                    <a:lnTo>
                      <a:pt x="4"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08" name="Freeform 1235">
                <a:extLst>
                  <a:ext uri="{FF2B5EF4-FFF2-40B4-BE49-F238E27FC236}">
                    <a16:creationId xmlns:a16="http://schemas.microsoft.com/office/drawing/2014/main" id="{5844BB33-291F-4698-B9C7-EFC16467BA3C}"/>
                  </a:ext>
                </a:extLst>
              </p:cNvPr>
              <p:cNvSpPr>
                <a:spLocks/>
              </p:cNvSpPr>
              <p:nvPr/>
            </p:nvSpPr>
            <p:spPr bwMode="auto">
              <a:xfrm>
                <a:off x="985" y="1416"/>
                <a:ext cx="11" cy="21"/>
              </a:xfrm>
              <a:custGeom>
                <a:avLst/>
                <a:gdLst>
                  <a:gd name="T0" fmla="*/ 4 w 11"/>
                  <a:gd name="T1" fmla="*/ 7 h 21"/>
                  <a:gd name="T2" fmla="*/ 4 w 11"/>
                  <a:gd name="T3" fmla="*/ 7 h 21"/>
                  <a:gd name="T4" fmla="*/ 4 w 11"/>
                  <a:gd name="T5" fmla="*/ 7 h 21"/>
                  <a:gd name="T6" fmla="*/ 0 w 11"/>
                  <a:gd name="T7" fmla="*/ 3 h 21"/>
                  <a:gd name="T8" fmla="*/ 0 w 11"/>
                  <a:gd name="T9" fmla="*/ 3 h 21"/>
                  <a:gd name="T10" fmla="*/ 0 w 11"/>
                  <a:gd name="T11" fmla="*/ 0 h 21"/>
                  <a:gd name="T12" fmla="*/ 0 w 11"/>
                  <a:gd name="T13" fmla="*/ 0 h 21"/>
                  <a:gd name="T14" fmla="*/ 4 w 11"/>
                  <a:gd name="T15" fmla="*/ 0 h 21"/>
                  <a:gd name="T16" fmla="*/ 4 w 11"/>
                  <a:gd name="T17" fmla="*/ 0 h 21"/>
                  <a:gd name="T18" fmla="*/ 7 w 11"/>
                  <a:gd name="T19" fmla="*/ 0 h 21"/>
                  <a:gd name="T20" fmla="*/ 7 w 11"/>
                  <a:gd name="T21" fmla="*/ 3 h 21"/>
                  <a:gd name="T22" fmla="*/ 11 w 11"/>
                  <a:gd name="T23" fmla="*/ 3 h 21"/>
                  <a:gd name="T24" fmla="*/ 11 w 11"/>
                  <a:gd name="T25" fmla="*/ 7 h 21"/>
                  <a:gd name="T26" fmla="*/ 7 w 11"/>
                  <a:gd name="T27" fmla="*/ 7 h 21"/>
                  <a:gd name="T28" fmla="*/ 11 w 11"/>
                  <a:gd name="T29" fmla="*/ 10 h 21"/>
                  <a:gd name="T30" fmla="*/ 11 w 11"/>
                  <a:gd name="T31" fmla="*/ 14 h 21"/>
                  <a:gd name="T32" fmla="*/ 7 w 11"/>
                  <a:gd name="T33" fmla="*/ 21 h 21"/>
                  <a:gd name="T34" fmla="*/ 7 w 11"/>
                  <a:gd name="T35" fmla="*/ 18 h 21"/>
                  <a:gd name="T36" fmla="*/ 7 w 11"/>
                  <a:gd name="T37" fmla="*/ 18 h 21"/>
                  <a:gd name="T38" fmla="*/ 7 w 11"/>
                  <a:gd name="T39" fmla="*/ 18 h 21"/>
                  <a:gd name="T40" fmla="*/ 4 w 11"/>
                  <a:gd name="T41" fmla="*/ 18 h 21"/>
                  <a:gd name="T42" fmla="*/ 4 w 11"/>
                  <a:gd name="T43" fmla="*/ 10 h 21"/>
                  <a:gd name="T44" fmla="*/ 4 w 11"/>
                  <a:gd name="T45" fmla="*/ 14 h 21"/>
                  <a:gd name="T46" fmla="*/ 7 w 11"/>
                  <a:gd name="T47" fmla="*/ 10 h 21"/>
                  <a:gd name="T48" fmla="*/ 7 w 11"/>
                  <a:gd name="T49" fmla="*/ 7 h 21"/>
                  <a:gd name="T50" fmla="*/ 7 w 11"/>
                  <a:gd name="T51" fmla="*/ 10 h 21"/>
                  <a:gd name="T52" fmla="*/ 4 w 11"/>
                  <a:gd name="T53" fmla="*/ 10 h 21"/>
                  <a:gd name="T54" fmla="*/ 4 w 11"/>
                  <a:gd name="T55" fmla="*/ 7 h 21"/>
                  <a:gd name="T56" fmla="*/ 4 w 11"/>
                  <a:gd name="T57"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21">
                    <a:moveTo>
                      <a:pt x="4" y="7"/>
                    </a:moveTo>
                    <a:lnTo>
                      <a:pt x="4" y="7"/>
                    </a:lnTo>
                    <a:lnTo>
                      <a:pt x="4" y="7"/>
                    </a:lnTo>
                    <a:lnTo>
                      <a:pt x="0" y="3"/>
                    </a:lnTo>
                    <a:lnTo>
                      <a:pt x="0" y="3"/>
                    </a:lnTo>
                    <a:lnTo>
                      <a:pt x="0" y="0"/>
                    </a:lnTo>
                    <a:lnTo>
                      <a:pt x="0" y="0"/>
                    </a:lnTo>
                    <a:lnTo>
                      <a:pt x="4" y="0"/>
                    </a:lnTo>
                    <a:lnTo>
                      <a:pt x="4" y="0"/>
                    </a:lnTo>
                    <a:lnTo>
                      <a:pt x="7" y="0"/>
                    </a:lnTo>
                    <a:lnTo>
                      <a:pt x="7" y="3"/>
                    </a:lnTo>
                    <a:lnTo>
                      <a:pt x="11" y="3"/>
                    </a:lnTo>
                    <a:lnTo>
                      <a:pt x="11" y="7"/>
                    </a:lnTo>
                    <a:lnTo>
                      <a:pt x="7" y="7"/>
                    </a:lnTo>
                    <a:lnTo>
                      <a:pt x="11" y="10"/>
                    </a:lnTo>
                    <a:lnTo>
                      <a:pt x="11" y="14"/>
                    </a:lnTo>
                    <a:lnTo>
                      <a:pt x="7" y="21"/>
                    </a:lnTo>
                    <a:lnTo>
                      <a:pt x="7" y="18"/>
                    </a:lnTo>
                    <a:lnTo>
                      <a:pt x="7" y="18"/>
                    </a:lnTo>
                    <a:lnTo>
                      <a:pt x="7" y="18"/>
                    </a:lnTo>
                    <a:lnTo>
                      <a:pt x="4" y="18"/>
                    </a:lnTo>
                    <a:lnTo>
                      <a:pt x="4" y="10"/>
                    </a:lnTo>
                    <a:lnTo>
                      <a:pt x="4" y="14"/>
                    </a:lnTo>
                    <a:lnTo>
                      <a:pt x="7" y="10"/>
                    </a:lnTo>
                    <a:lnTo>
                      <a:pt x="7" y="7"/>
                    </a:lnTo>
                    <a:lnTo>
                      <a:pt x="7" y="10"/>
                    </a:lnTo>
                    <a:lnTo>
                      <a:pt x="4" y="10"/>
                    </a:lnTo>
                    <a:lnTo>
                      <a:pt x="4" y="7"/>
                    </a:lnTo>
                    <a:lnTo>
                      <a:pt x="4"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09" name="Freeform 1236">
                <a:extLst>
                  <a:ext uri="{FF2B5EF4-FFF2-40B4-BE49-F238E27FC236}">
                    <a16:creationId xmlns:a16="http://schemas.microsoft.com/office/drawing/2014/main" id="{C8CAC5FF-4BB2-4221-B3D4-E09B29E8EBB2}"/>
                  </a:ext>
                </a:extLst>
              </p:cNvPr>
              <p:cNvSpPr>
                <a:spLocks/>
              </p:cNvSpPr>
              <p:nvPr/>
            </p:nvSpPr>
            <p:spPr bwMode="auto">
              <a:xfrm>
                <a:off x="992" y="1408"/>
                <a:ext cx="22" cy="18"/>
              </a:xfrm>
              <a:custGeom>
                <a:avLst/>
                <a:gdLst>
                  <a:gd name="T0" fmla="*/ 7 w 22"/>
                  <a:gd name="T1" fmla="*/ 8 h 18"/>
                  <a:gd name="T2" fmla="*/ 7 w 22"/>
                  <a:gd name="T3" fmla="*/ 4 h 18"/>
                  <a:gd name="T4" fmla="*/ 4 w 22"/>
                  <a:gd name="T5" fmla="*/ 4 h 18"/>
                  <a:gd name="T6" fmla="*/ 0 w 22"/>
                  <a:gd name="T7" fmla="*/ 4 h 18"/>
                  <a:gd name="T8" fmla="*/ 0 w 22"/>
                  <a:gd name="T9" fmla="*/ 0 h 18"/>
                  <a:gd name="T10" fmla="*/ 4 w 22"/>
                  <a:gd name="T11" fmla="*/ 0 h 18"/>
                  <a:gd name="T12" fmla="*/ 11 w 22"/>
                  <a:gd name="T13" fmla="*/ 4 h 18"/>
                  <a:gd name="T14" fmla="*/ 15 w 22"/>
                  <a:gd name="T15" fmla="*/ 4 h 18"/>
                  <a:gd name="T16" fmla="*/ 18 w 22"/>
                  <a:gd name="T17" fmla="*/ 4 h 18"/>
                  <a:gd name="T18" fmla="*/ 22 w 22"/>
                  <a:gd name="T19" fmla="*/ 8 h 18"/>
                  <a:gd name="T20" fmla="*/ 22 w 22"/>
                  <a:gd name="T21" fmla="*/ 8 h 18"/>
                  <a:gd name="T22" fmla="*/ 22 w 22"/>
                  <a:gd name="T23" fmla="*/ 15 h 18"/>
                  <a:gd name="T24" fmla="*/ 22 w 22"/>
                  <a:gd name="T25" fmla="*/ 15 h 18"/>
                  <a:gd name="T26" fmla="*/ 18 w 22"/>
                  <a:gd name="T27" fmla="*/ 11 h 18"/>
                  <a:gd name="T28" fmla="*/ 15 w 22"/>
                  <a:gd name="T29" fmla="*/ 8 h 18"/>
                  <a:gd name="T30" fmla="*/ 15 w 22"/>
                  <a:gd name="T31" fmla="*/ 8 h 18"/>
                  <a:gd name="T32" fmla="*/ 15 w 22"/>
                  <a:gd name="T33" fmla="*/ 11 h 18"/>
                  <a:gd name="T34" fmla="*/ 15 w 22"/>
                  <a:gd name="T35" fmla="*/ 11 h 18"/>
                  <a:gd name="T36" fmla="*/ 18 w 22"/>
                  <a:gd name="T37" fmla="*/ 15 h 18"/>
                  <a:gd name="T38" fmla="*/ 18 w 22"/>
                  <a:gd name="T39" fmla="*/ 18 h 18"/>
                  <a:gd name="T40" fmla="*/ 18 w 22"/>
                  <a:gd name="T41" fmla="*/ 18 h 18"/>
                  <a:gd name="T42" fmla="*/ 15 w 22"/>
                  <a:gd name="T43" fmla="*/ 18 h 18"/>
                  <a:gd name="T44" fmla="*/ 15 w 22"/>
                  <a:gd name="T45" fmla="*/ 18 h 18"/>
                  <a:gd name="T46" fmla="*/ 11 w 22"/>
                  <a:gd name="T47" fmla="*/ 18 h 18"/>
                  <a:gd name="T48" fmla="*/ 7 w 22"/>
                  <a:gd name="T49" fmla="*/ 15 h 18"/>
                  <a:gd name="T50" fmla="*/ 7 w 22"/>
                  <a:gd name="T51" fmla="*/ 8 h 18"/>
                  <a:gd name="T52" fmla="*/ 7 w 22"/>
                  <a:gd name="T53" fmla="*/ 8 h 18"/>
                  <a:gd name="T54" fmla="*/ 7 w 22"/>
                  <a:gd name="T55" fmla="*/ 8 h 18"/>
                  <a:gd name="T56" fmla="*/ 4 w 22"/>
                  <a:gd name="T57" fmla="*/ 8 h 18"/>
                  <a:gd name="T58" fmla="*/ 4 w 22"/>
                  <a:gd name="T59" fmla="*/ 8 h 18"/>
                  <a:gd name="T60" fmla="*/ 4 w 22"/>
                  <a:gd name="T61" fmla="*/ 8 h 18"/>
                  <a:gd name="T62" fmla="*/ 7 w 22"/>
                  <a:gd name="T63"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18">
                    <a:moveTo>
                      <a:pt x="7" y="8"/>
                    </a:moveTo>
                    <a:lnTo>
                      <a:pt x="7" y="4"/>
                    </a:lnTo>
                    <a:lnTo>
                      <a:pt x="4" y="4"/>
                    </a:lnTo>
                    <a:lnTo>
                      <a:pt x="0" y="4"/>
                    </a:lnTo>
                    <a:lnTo>
                      <a:pt x="0" y="0"/>
                    </a:lnTo>
                    <a:lnTo>
                      <a:pt x="4" y="0"/>
                    </a:lnTo>
                    <a:lnTo>
                      <a:pt x="11" y="4"/>
                    </a:lnTo>
                    <a:lnTo>
                      <a:pt x="15" y="4"/>
                    </a:lnTo>
                    <a:lnTo>
                      <a:pt x="18" y="4"/>
                    </a:lnTo>
                    <a:lnTo>
                      <a:pt x="22" y="8"/>
                    </a:lnTo>
                    <a:lnTo>
                      <a:pt x="22" y="8"/>
                    </a:lnTo>
                    <a:lnTo>
                      <a:pt x="22" y="15"/>
                    </a:lnTo>
                    <a:lnTo>
                      <a:pt x="22" y="15"/>
                    </a:lnTo>
                    <a:lnTo>
                      <a:pt x="18" y="11"/>
                    </a:lnTo>
                    <a:lnTo>
                      <a:pt x="15" y="8"/>
                    </a:lnTo>
                    <a:lnTo>
                      <a:pt x="15" y="8"/>
                    </a:lnTo>
                    <a:lnTo>
                      <a:pt x="15" y="11"/>
                    </a:lnTo>
                    <a:lnTo>
                      <a:pt x="15" y="11"/>
                    </a:lnTo>
                    <a:lnTo>
                      <a:pt x="18" y="15"/>
                    </a:lnTo>
                    <a:lnTo>
                      <a:pt x="18" y="18"/>
                    </a:lnTo>
                    <a:lnTo>
                      <a:pt x="18" y="18"/>
                    </a:lnTo>
                    <a:lnTo>
                      <a:pt x="15" y="18"/>
                    </a:lnTo>
                    <a:lnTo>
                      <a:pt x="15" y="18"/>
                    </a:lnTo>
                    <a:lnTo>
                      <a:pt x="11" y="18"/>
                    </a:lnTo>
                    <a:lnTo>
                      <a:pt x="7" y="15"/>
                    </a:lnTo>
                    <a:lnTo>
                      <a:pt x="7" y="8"/>
                    </a:lnTo>
                    <a:lnTo>
                      <a:pt x="7" y="8"/>
                    </a:lnTo>
                    <a:lnTo>
                      <a:pt x="7" y="8"/>
                    </a:lnTo>
                    <a:lnTo>
                      <a:pt x="4" y="8"/>
                    </a:lnTo>
                    <a:lnTo>
                      <a:pt x="4" y="8"/>
                    </a:lnTo>
                    <a:lnTo>
                      <a:pt x="4" y="8"/>
                    </a:lnTo>
                    <a:lnTo>
                      <a:pt x="7" y="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10" name="Freeform 1237">
                <a:extLst>
                  <a:ext uri="{FF2B5EF4-FFF2-40B4-BE49-F238E27FC236}">
                    <a16:creationId xmlns:a16="http://schemas.microsoft.com/office/drawing/2014/main" id="{B2BBC6BD-877A-4295-A6B8-8AE6656E14EE}"/>
                  </a:ext>
                </a:extLst>
              </p:cNvPr>
              <p:cNvSpPr>
                <a:spLocks/>
              </p:cNvSpPr>
              <p:nvPr/>
            </p:nvSpPr>
            <p:spPr bwMode="auto">
              <a:xfrm>
                <a:off x="992" y="1408"/>
                <a:ext cx="22" cy="18"/>
              </a:xfrm>
              <a:custGeom>
                <a:avLst/>
                <a:gdLst>
                  <a:gd name="T0" fmla="*/ 7 w 22"/>
                  <a:gd name="T1" fmla="*/ 8 h 18"/>
                  <a:gd name="T2" fmla="*/ 7 w 22"/>
                  <a:gd name="T3" fmla="*/ 4 h 18"/>
                  <a:gd name="T4" fmla="*/ 4 w 22"/>
                  <a:gd name="T5" fmla="*/ 4 h 18"/>
                  <a:gd name="T6" fmla="*/ 0 w 22"/>
                  <a:gd name="T7" fmla="*/ 4 h 18"/>
                  <a:gd name="T8" fmla="*/ 0 w 22"/>
                  <a:gd name="T9" fmla="*/ 0 h 18"/>
                  <a:gd name="T10" fmla="*/ 4 w 22"/>
                  <a:gd name="T11" fmla="*/ 0 h 18"/>
                  <a:gd name="T12" fmla="*/ 11 w 22"/>
                  <a:gd name="T13" fmla="*/ 4 h 18"/>
                  <a:gd name="T14" fmla="*/ 15 w 22"/>
                  <a:gd name="T15" fmla="*/ 4 h 18"/>
                  <a:gd name="T16" fmla="*/ 18 w 22"/>
                  <a:gd name="T17" fmla="*/ 4 h 18"/>
                  <a:gd name="T18" fmla="*/ 22 w 22"/>
                  <a:gd name="T19" fmla="*/ 8 h 18"/>
                  <a:gd name="T20" fmla="*/ 22 w 22"/>
                  <a:gd name="T21" fmla="*/ 8 h 18"/>
                  <a:gd name="T22" fmla="*/ 22 w 22"/>
                  <a:gd name="T23" fmla="*/ 15 h 18"/>
                  <a:gd name="T24" fmla="*/ 22 w 22"/>
                  <a:gd name="T25" fmla="*/ 15 h 18"/>
                  <a:gd name="T26" fmla="*/ 18 w 22"/>
                  <a:gd name="T27" fmla="*/ 11 h 18"/>
                  <a:gd name="T28" fmla="*/ 15 w 22"/>
                  <a:gd name="T29" fmla="*/ 8 h 18"/>
                  <a:gd name="T30" fmla="*/ 15 w 22"/>
                  <a:gd name="T31" fmla="*/ 8 h 18"/>
                  <a:gd name="T32" fmla="*/ 15 w 22"/>
                  <a:gd name="T33" fmla="*/ 11 h 18"/>
                  <a:gd name="T34" fmla="*/ 15 w 22"/>
                  <a:gd name="T35" fmla="*/ 11 h 18"/>
                  <a:gd name="T36" fmla="*/ 18 w 22"/>
                  <a:gd name="T37" fmla="*/ 15 h 18"/>
                  <a:gd name="T38" fmla="*/ 18 w 22"/>
                  <a:gd name="T39" fmla="*/ 18 h 18"/>
                  <a:gd name="T40" fmla="*/ 18 w 22"/>
                  <a:gd name="T41" fmla="*/ 18 h 18"/>
                  <a:gd name="T42" fmla="*/ 15 w 22"/>
                  <a:gd name="T43" fmla="*/ 18 h 18"/>
                  <a:gd name="T44" fmla="*/ 15 w 22"/>
                  <a:gd name="T45" fmla="*/ 18 h 18"/>
                  <a:gd name="T46" fmla="*/ 11 w 22"/>
                  <a:gd name="T47" fmla="*/ 18 h 18"/>
                  <a:gd name="T48" fmla="*/ 7 w 22"/>
                  <a:gd name="T49" fmla="*/ 15 h 18"/>
                  <a:gd name="T50" fmla="*/ 7 w 22"/>
                  <a:gd name="T51" fmla="*/ 8 h 18"/>
                  <a:gd name="T52" fmla="*/ 7 w 22"/>
                  <a:gd name="T53" fmla="*/ 8 h 18"/>
                  <a:gd name="T54" fmla="*/ 7 w 22"/>
                  <a:gd name="T55" fmla="*/ 8 h 18"/>
                  <a:gd name="T56" fmla="*/ 4 w 22"/>
                  <a:gd name="T57" fmla="*/ 8 h 18"/>
                  <a:gd name="T58" fmla="*/ 4 w 22"/>
                  <a:gd name="T59" fmla="*/ 8 h 18"/>
                  <a:gd name="T60" fmla="*/ 4 w 22"/>
                  <a:gd name="T61" fmla="*/ 8 h 18"/>
                  <a:gd name="T62" fmla="*/ 7 w 22"/>
                  <a:gd name="T63"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18">
                    <a:moveTo>
                      <a:pt x="7" y="8"/>
                    </a:moveTo>
                    <a:lnTo>
                      <a:pt x="7" y="4"/>
                    </a:lnTo>
                    <a:lnTo>
                      <a:pt x="4" y="4"/>
                    </a:lnTo>
                    <a:lnTo>
                      <a:pt x="0" y="4"/>
                    </a:lnTo>
                    <a:lnTo>
                      <a:pt x="0" y="0"/>
                    </a:lnTo>
                    <a:lnTo>
                      <a:pt x="4" y="0"/>
                    </a:lnTo>
                    <a:lnTo>
                      <a:pt x="11" y="4"/>
                    </a:lnTo>
                    <a:lnTo>
                      <a:pt x="15" y="4"/>
                    </a:lnTo>
                    <a:lnTo>
                      <a:pt x="18" y="4"/>
                    </a:lnTo>
                    <a:lnTo>
                      <a:pt x="22" y="8"/>
                    </a:lnTo>
                    <a:lnTo>
                      <a:pt x="22" y="8"/>
                    </a:lnTo>
                    <a:lnTo>
                      <a:pt x="22" y="15"/>
                    </a:lnTo>
                    <a:lnTo>
                      <a:pt x="22" y="15"/>
                    </a:lnTo>
                    <a:lnTo>
                      <a:pt x="18" y="11"/>
                    </a:lnTo>
                    <a:lnTo>
                      <a:pt x="15" y="8"/>
                    </a:lnTo>
                    <a:lnTo>
                      <a:pt x="15" y="8"/>
                    </a:lnTo>
                    <a:lnTo>
                      <a:pt x="15" y="11"/>
                    </a:lnTo>
                    <a:lnTo>
                      <a:pt x="15" y="11"/>
                    </a:lnTo>
                    <a:lnTo>
                      <a:pt x="18" y="15"/>
                    </a:lnTo>
                    <a:lnTo>
                      <a:pt x="18" y="18"/>
                    </a:lnTo>
                    <a:lnTo>
                      <a:pt x="18" y="18"/>
                    </a:lnTo>
                    <a:lnTo>
                      <a:pt x="15" y="18"/>
                    </a:lnTo>
                    <a:lnTo>
                      <a:pt x="15" y="18"/>
                    </a:lnTo>
                    <a:lnTo>
                      <a:pt x="11" y="18"/>
                    </a:lnTo>
                    <a:lnTo>
                      <a:pt x="7" y="15"/>
                    </a:lnTo>
                    <a:lnTo>
                      <a:pt x="7" y="8"/>
                    </a:lnTo>
                    <a:lnTo>
                      <a:pt x="7" y="8"/>
                    </a:lnTo>
                    <a:lnTo>
                      <a:pt x="7" y="8"/>
                    </a:lnTo>
                    <a:lnTo>
                      <a:pt x="4" y="8"/>
                    </a:lnTo>
                    <a:lnTo>
                      <a:pt x="4" y="8"/>
                    </a:lnTo>
                    <a:lnTo>
                      <a:pt x="4" y="8"/>
                    </a:lnTo>
                    <a:lnTo>
                      <a:pt x="7" y="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11" name="Freeform 1238">
                <a:extLst>
                  <a:ext uri="{FF2B5EF4-FFF2-40B4-BE49-F238E27FC236}">
                    <a16:creationId xmlns:a16="http://schemas.microsoft.com/office/drawing/2014/main" id="{877C995B-EA03-4688-BF77-A1A0977A3CED}"/>
                  </a:ext>
                </a:extLst>
              </p:cNvPr>
              <p:cNvSpPr>
                <a:spLocks/>
              </p:cNvSpPr>
              <p:nvPr/>
            </p:nvSpPr>
            <p:spPr bwMode="auto">
              <a:xfrm>
                <a:off x="1014" y="1416"/>
                <a:ext cx="7" cy="10"/>
              </a:xfrm>
              <a:custGeom>
                <a:avLst/>
                <a:gdLst>
                  <a:gd name="T0" fmla="*/ 3 w 7"/>
                  <a:gd name="T1" fmla="*/ 3 h 10"/>
                  <a:gd name="T2" fmla="*/ 3 w 7"/>
                  <a:gd name="T3" fmla="*/ 3 h 10"/>
                  <a:gd name="T4" fmla="*/ 7 w 7"/>
                  <a:gd name="T5" fmla="*/ 7 h 10"/>
                  <a:gd name="T6" fmla="*/ 7 w 7"/>
                  <a:gd name="T7" fmla="*/ 7 h 10"/>
                  <a:gd name="T8" fmla="*/ 7 w 7"/>
                  <a:gd name="T9" fmla="*/ 10 h 10"/>
                  <a:gd name="T10" fmla="*/ 7 w 7"/>
                  <a:gd name="T11" fmla="*/ 7 h 10"/>
                  <a:gd name="T12" fmla="*/ 3 w 7"/>
                  <a:gd name="T13" fmla="*/ 10 h 10"/>
                  <a:gd name="T14" fmla="*/ 3 w 7"/>
                  <a:gd name="T15" fmla="*/ 10 h 10"/>
                  <a:gd name="T16" fmla="*/ 3 w 7"/>
                  <a:gd name="T17" fmla="*/ 7 h 10"/>
                  <a:gd name="T18" fmla="*/ 3 w 7"/>
                  <a:gd name="T19" fmla="*/ 7 h 10"/>
                  <a:gd name="T20" fmla="*/ 0 w 7"/>
                  <a:gd name="T21" fmla="*/ 0 h 10"/>
                  <a:gd name="T22" fmla="*/ 3 w 7"/>
                  <a:gd name="T23"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0">
                    <a:moveTo>
                      <a:pt x="3" y="3"/>
                    </a:moveTo>
                    <a:lnTo>
                      <a:pt x="3" y="3"/>
                    </a:lnTo>
                    <a:lnTo>
                      <a:pt x="7" y="7"/>
                    </a:lnTo>
                    <a:lnTo>
                      <a:pt x="7" y="7"/>
                    </a:lnTo>
                    <a:lnTo>
                      <a:pt x="7" y="10"/>
                    </a:lnTo>
                    <a:lnTo>
                      <a:pt x="7" y="7"/>
                    </a:lnTo>
                    <a:lnTo>
                      <a:pt x="3" y="10"/>
                    </a:lnTo>
                    <a:lnTo>
                      <a:pt x="3" y="10"/>
                    </a:lnTo>
                    <a:lnTo>
                      <a:pt x="3" y="7"/>
                    </a:lnTo>
                    <a:lnTo>
                      <a:pt x="3" y="7"/>
                    </a:lnTo>
                    <a:lnTo>
                      <a:pt x="0" y="0"/>
                    </a:lnTo>
                    <a:lnTo>
                      <a:pt x="3"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12" name="Freeform 1239">
                <a:extLst>
                  <a:ext uri="{FF2B5EF4-FFF2-40B4-BE49-F238E27FC236}">
                    <a16:creationId xmlns:a16="http://schemas.microsoft.com/office/drawing/2014/main" id="{68A5D276-1F92-42C6-BE62-1A10C68E0C24}"/>
                  </a:ext>
                </a:extLst>
              </p:cNvPr>
              <p:cNvSpPr>
                <a:spLocks/>
              </p:cNvSpPr>
              <p:nvPr/>
            </p:nvSpPr>
            <p:spPr bwMode="auto">
              <a:xfrm>
                <a:off x="1014" y="1416"/>
                <a:ext cx="7" cy="10"/>
              </a:xfrm>
              <a:custGeom>
                <a:avLst/>
                <a:gdLst>
                  <a:gd name="T0" fmla="*/ 3 w 7"/>
                  <a:gd name="T1" fmla="*/ 3 h 10"/>
                  <a:gd name="T2" fmla="*/ 3 w 7"/>
                  <a:gd name="T3" fmla="*/ 3 h 10"/>
                  <a:gd name="T4" fmla="*/ 7 w 7"/>
                  <a:gd name="T5" fmla="*/ 7 h 10"/>
                  <a:gd name="T6" fmla="*/ 7 w 7"/>
                  <a:gd name="T7" fmla="*/ 7 h 10"/>
                  <a:gd name="T8" fmla="*/ 7 w 7"/>
                  <a:gd name="T9" fmla="*/ 10 h 10"/>
                  <a:gd name="T10" fmla="*/ 7 w 7"/>
                  <a:gd name="T11" fmla="*/ 7 h 10"/>
                  <a:gd name="T12" fmla="*/ 3 w 7"/>
                  <a:gd name="T13" fmla="*/ 10 h 10"/>
                  <a:gd name="T14" fmla="*/ 3 w 7"/>
                  <a:gd name="T15" fmla="*/ 10 h 10"/>
                  <a:gd name="T16" fmla="*/ 3 w 7"/>
                  <a:gd name="T17" fmla="*/ 7 h 10"/>
                  <a:gd name="T18" fmla="*/ 3 w 7"/>
                  <a:gd name="T19" fmla="*/ 7 h 10"/>
                  <a:gd name="T20" fmla="*/ 0 w 7"/>
                  <a:gd name="T21" fmla="*/ 0 h 10"/>
                  <a:gd name="T22" fmla="*/ 3 w 7"/>
                  <a:gd name="T23"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0">
                    <a:moveTo>
                      <a:pt x="3" y="3"/>
                    </a:moveTo>
                    <a:lnTo>
                      <a:pt x="3" y="3"/>
                    </a:lnTo>
                    <a:lnTo>
                      <a:pt x="7" y="7"/>
                    </a:lnTo>
                    <a:lnTo>
                      <a:pt x="7" y="7"/>
                    </a:lnTo>
                    <a:lnTo>
                      <a:pt x="7" y="10"/>
                    </a:lnTo>
                    <a:lnTo>
                      <a:pt x="7" y="7"/>
                    </a:lnTo>
                    <a:lnTo>
                      <a:pt x="3" y="10"/>
                    </a:lnTo>
                    <a:lnTo>
                      <a:pt x="3" y="10"/>
                    </a:lnTo>
                    <a:lnTo>
                      <a:pt x="3" y="7"/>
                    </a:lnTo>
                    <a:lnTo>
                      <a:pt x="3" y="7"/>
                    </a:lnTo>
                    <a:lnTo>
                      <a:pt x="0" y="0"/>
                    </a:lnTo>
                    <a:lnTo>
                      <a:pt x="3"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13" name="Freeform 1240">
                <a:extLst>
                  <a:ext uri="{FF2B5EF4-FFF2-40B4-BE49-F238E27FC236}">
                    <a16:creationId xmlns:a16="http://schemas.microsoft.com/office/drawing/2014/main" id="{E73B4A61-606B-4D96-B2EF-A8B26ABDD6DA}"/>
                  </a:ext>
                </a:extLst>
              </p:cNvPr>
              <p:cNvSpPr>
                <a:spLocks/>
              </p:cNvSpPr>
              <p:nvPr/>
            </p:nvSpPr>
            <p:spPr bwMode="auto">
              <a:xfrm>
                <a:off x="1014" y="1426"/>
                <a:ext cx="7" cy="8"/>
              </a:xfrm>
              <a:custGeom>
                <a:avLst/>
                <a:gdLst>
                  <a:gd name="T0" fmla="*/ 3 w 7"/>
                  <a:gd name="T1" fmla="*/ 4 h 8"/>
                  <a:gd name="T2" fmla="*/ 7 w 7"/>
                  <a:gd name="T3" fmla="*/ 4 h 8"/>
                  <a:gd name="T4" fmla="*/ 7 w 7"/>
                  <a:gd name="T5" fmla="*/ 8 h 8"/>
                  <a:gd name="T6" fmla="*/ 3 w 7"/>
                  <a:gd name="T7" fmla="*/ 8 h 8"/>
                  <a:gd name="T8" fmla="*/ 3 w 7"/>
                  <a:gd name="T9" fmla="*/ 8 h 8"/>
                  <a:gd name="T10" fmla="*/ 0 w 7"/>
                  <a:gd name="T11" fmla="*/ 4 h 8"/>
                  <a:gd name="T12" fmla="*/ 0 w 7"/>
                  <a:gd name="T13" fmla="*/ 4 h 8"/>
                  <a:gd name="T14" fmla="*/ 0 w 7"/>
                  <a:gd name="T15" fmla="*/ 4 h 8"/>
                  <a:gd name="T16" fmla="*/ 3 w 7"/>
                  <a:gd name="T17" fmla="*/ 0 h 8"/>
                  <a:gd name="T18" fmla="*/ 3 w 7"/>
                  <a:gd name="T19" fmla="*/ 0 h 8"/>
                  <a:gd name="T20" fmla="*/ 3 w 7"/>
                  <a:gd name="T21" fmla="*/ 0 h 8"/>
                  <a:gd name="T22" fmla="*/ 3 w 7"/>
                  <a:gd name="T2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8">
                    <a:moveTo>
                      <a:pt x="3" y="4"/>
                    </a:moveTo>
                    <a:lnTo>
                      <a:pt x="7" y="4"/>
                    </a:lnTo>
                    <a:lnTo>
                      <a:pt x="7" y="8"/>
                    </a:lnTo>
                    <a:lnTo>
                      <a:pt x="3" y="8"/>
                    </a:lnTo>
                    <a:lnTo>
                      <a:pt x="3" y="8"/>
                    </a:lnTo>
                    <a:lnTo>
                      <a:pt x="0" y="4"/>
                    </a:lnTo>
                    <a:lnTo>
                      <a:pt x="0" y="4"/>
                    </a:lnTo>
                    <a:lnTo>
                      <a:pt x="0" y="4"/>
                    </a:lnTo>
                    <a:lnTo>
                      <a:pt x="3" y="0"/>
                    </a:lnTo>
                    <a:lnTo>
                      <a:pt x="3" y="0"/>
                    </a:lnTo>
                    <a:lnTo>
                      <a:pt x="3" y="0"/>
                    </a:lnTo>
                    <a:lnTo>
                      <a:pt x="3"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14" name="Freeform 1241">
                <a:extLst>
                  <a:ext uri="{FF2B5EF4-FFF2-40B4-BE49-F238E27FC236}">
                    <a16:creationId xmlns:a16="http://schemas.microsoft.com/office/drawing/2014/main" id="{E263E124-C8E5-4310-A695-C5A18DD5BC8A}"/>
                  </a:ext>
                </a:extLst>
              </p:cNvPr>
              <p:cNvSpPr>
                <a:spLocks/>
              </p:cNvSpPr>
              <p:nvPr/>
            </p:nvSpPr>
            <p:spPr bwMode="auto">
              <a:xfrm>
                <a:off x="1014" y="1426"/>
                <a:ext cx="7" cy="8"/>
              </a:xfrm>
              <a:custGeom>
                <a:avLst/>
                <a:gdLst>
                  <a:gd name="T0" fmla="*/ 3 w 7"/>
                  <a:gd name="T1" fmla="*/ 4 h 8"/>
                  <a:gd name="T2" fmla="*/ 7 w 7"/>
                  <a:gd name="T3" fmla="*/ 4 h 8"/>
                  <a:gd name="T4" fmla="*/ 7 w 7"/>
                  <a:gd name="T5" fmla="*/ 8 h 8"/>
                  <a:gd name="T6" fmla="*/ 3 w 7"/>
                  <a:gd name="T7" fmla="*/ 8 h 8"/>
                  <a:gd name="T8" fmla="*/ 3 w 7"/>
                  <a:gd name="T9" fmla="*/ 8 h 8"/>
                  <a:gd name="T10" fmla="*/ 0 w 7"/>
                  <a:gd name="T11" fmla="*/ 4 h 8"/>
                  <a:gd name="T12" fmla="*/ 0 w 7"/>
                  <a:gd name="T13" fmla="*/ 4 h 8"/>
                  <a:gd name="T14" fmla="*/ 0 w 7"/>
                  <a:gd name="T15" fmla="*/ 4 h 8"/>
                  <a:gd name="T16" fmla="*/ 3 w 7"/>
                  <a:gd name="T17" fmla="*/ 0 h 8"/>
                  <a:gd name="T18" fmla="*/ 3 w 7"/>
                  <a:gd name="T19" fmla="*/ 0 h 8"/>
                  <a:gd name="T20" fmla="*/ 3 w 7"/>
                  <a:gd name="T21" fmla="*/ 0 h 8"/>
                  <a:gd name="T22" fmla="*/ 3 w 7"/>
                  <a:gd name="T2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8">
                    <a:moveTo>
                      <a:pt x="3" y="4"/>
                    </a:moveTo>
                    <a:lnTo>
                      <a:pt x="7" y="4"/>
                    </a:lnTo>
                    <a:lnTo>
                      <a:pt x="7" y="8"/>
                    </a:lnTo>
                    <a:lnTo>
                      <a:pt x="3" y="8"/>
                    </a:lnTo>
                    <a:lnTo>
                      <a:pt x="3" y="8"/>
                    </a:lnTo>
                    <a:lnTo>
                      <a:pt x="0" y="4"/>
                    </a:lnTo>
                    <a:lnTo>
                      <a:pt x="0" y="4"/>
                    </a:lnTo>
                    <a:lnTo>
                      <a:pt x="0" y="4"/>
                    </a:lnTo>
                    <a:lnTo>
                      <a:pt x="3" y="0"/>
                    </a:lnTo>
                    <a:lnTo>
                      <a:pt x="3" y="0"/>
                    </a:lnTo>
                    <a:lnTo>
                      <a:pt x="3" y="0"/>
                    </a:lnTo>
                    <a:lnTo>
                      <a:pt x="3"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15" name="Freeform 1242">
                <a:extLst>
                  <a:ext uri="{FF2B5EF4-FFF2-40B4-BE49-F238E27FC236}">
                    <a16:creationId xmlns:a16="http://schemas.microsoft.com/office/drawing/2014/main" id="{927D27B7-07A1-40CB-A89E-841EA1AF2F4A}"/>
                  </a:ext>
                </a:extLst>
              </p:cNvPr>
              <p:cNvSpPr>
                <a:spLocks/>
              </p:cNvSpPr>
              <p:nvPr/>
            </p:nvSpPr>
            <p:spPr bwMode="auto">
              <a:xfrm>
                <a:off x="1028" y="1430"/>
                <a:ext cx="7" cy="7"/>
              </a:xfrm>
              <a:custGeom>
                <a:avLst/>
                <a:gdLst>
                  <a:gd name="T0" fmla="*/ 4 w 7"/>
                  <a:gd name="T1" fmla="*/ 0 h 7"/>
                  <a:gd name="T2" fmla="*/ 7 w 7"/>
                  <a:gd name="T3" fmla="*/ 4 h 7"/>
                  <a:gd name="T4" fmla="*/ 4 w 7"/>
                  <a:gd name="T5" fmla="*/ 4 h 7"/>
                  <a:gd name="T6" fmla="*/ 4 w 7"/>
                  <a:gd name="T7" fmla="*/ 4 h 7"/>
                  <a:gd name="T8" fmla="*/ 4 w 7"/>
                  <a:gd name="T9" fmla="*/ 7 h 7"/>
                  <a:gd name="T10" fmla="*/ 0 w 7"/>
                  <a:gd name="T11" fmla="*/ 4 h 7"/>
                  <a:gd name="T12" fmla="*/ 0 w 7"/>
                  <a:gd name="T13" fmla="*/ 0 h 7"/>
                  <a:gd name="T14" fmla="*/ 0 w 7"/>
                  <a:gd name="T15" fmla="*/ 0 h 7"/>
                  <a:gd name="T16" fmla="*/ 0 w 7"/>
                  <a:gd name="T17" fmla="*/ 0 h 7"/>
                  <a:gd name="T18" fmla="*/ 4 w 7"/>
                  <a:gd name="T19" fmla="*/ 0 h 7"/>
                  <a:gd name="T20" fmla="*/ 4 w 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4" y="0"/>
                    </a:moveTo>
                    <a:lnTo>
                      <a:pt x="7" y="4"/>
                    </a:lnTo>
                    <a:lnTo>
                      <a:pt x="4" y="4"/>
                    </a:lnTo>
                    <a:lnTo>
                      <a:pt x="4" y="4"/>
                    </a:lnTo>
                    <a:lnTo>
                      <a:pt x="4" y="7"/>
                    </a:lnTo>
                    <a:lnTo>
                      <a:pt x="0" y="4"/>
                    </a:lnTo>
                    <a:lnTo>
                      <a:pt x="0" y="0"/>
                    </a:lnTo>
                    <a:lnTo>
                      <a:pt x="0" y="0"/>
                    </a:lnTo>
                    <a:lnTo>
                      <a:pt x="0" y="0"/>
                    </a:lnTo>
                    <a:lnTo>
                      <a:pt x="4"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16" name="Freeform 1243">
                <a:extLst>
                  <a:ext uri="{FF2B5EF4-FFF2-40B4-BE49-F238E27FC236}">
                    <a16:creationId xmlns:a16="http://schemas.microsoft.com/office/drawing/2014/main" id="{10C2AFAD-6BE7-41B9-BE47-10413881AF03}"/>
                  </a:ext>
                </a:extLst>
              </p:cNvPr>
              <p:cNvSpPr>
                <a:spLocks/>
              </p:cNvSpPr>
              <p:nvPr/>
            </p:nvSpPr>
            <p:spPr bwMode="auto">
              <a:xfrm>
                <a:off x="1028" y="1430"/>
                <a:ext cx="7" cy="7"/>
              </a:xfrm>
              <a:custGeom>
                <a:avLst/>
                <a:gdLst>
                  <a:gd name="T0" fmla="*/ 4 w 7"/>
                  <a:gd name="T1" fmla="*/ 0 h 7"/>
                  <a:gd name="T2" fmla="*/ 7 w 7"/>
                  <a:gd name="T3" fmla="*/ 4 h 7"/>
                  <a:gd name="T4" fmla="*/ 4 w 7"/>
                  <a:gd name="T5" fmla="*/ 4 h 7"/>
                  <a:gd name="T6" fmla="*/ 4 w 7"/>
                  <a:gd name="T7" fmla="*/ 4 h 7"/>
                  <a:gd name="T8" fmla="*/ 4 w 7"/>
                  <a:gd name="T9" fmla="*/ 7 h 7"/>
                  <a:gd name="T10" fmla="*/ 0 w 7"/>
                  <a:gd name="T11" fmla="*/ 4 h 7"/>
                  <a:gd name="T12" fmla="*/ 0 w 7"/>
                  <a:gd name="T13" fmla="*/ 0 h 7"/>
                  <a:gd name="T14" fmla="*/ 0 w 7"/>
                  <a:gd name="T15" fmla="*/ 0 h 7"/>
                  <a:gd name="T16" fmla="*/ 0 w 7"/>
                  <a:gd name="T17" fmla="*/ 0 h 7"/>
                  <a:gd name="T18" fmla="*/ 4 w 7"/>
                  <a:gd name="T19" fmla="*/ 0 h 7"/>
                  <a:gd name="T20" fmla="*/ 4 w 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4" y="0"/>
                    </a:moveTo>
                    <a:lnTo>
                      <a:pt x="7" y="4"/>
                    </a:lnTo>
                    <a:lnTo>
                      <a:pt x="4" y="4"/>
                    </a:lnTo>
                    <a:lnTo>
                      <a:pt x="4" y="4"/>
                    </a:lnTo>
                    <a:lnTo>
                      <a:pt x="4" y="7"/>
                    </a:lnTo>
                    <a:lnTo>
                      <a:pt x="0" y="4"/>
                    </a:lnTo>
                    <a:lnTo>
                      <a:pt x="0" y="0"/>
                    </a:lnTo>
                    <a:lnTo>
                      <a:pt x="0" y="0"/>
                    </a:lnTo>
                    <a:lnTo>
                      <a:pt x="0" y="0"/>
                    </a:lnTo>
                    <a:lnTo>
                      <a:pt x="4"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17" name="Freeform 1244">
                <a:extLst>
                  <a:ext uri="{FF2B5EF4-FFF2-40B4-BE49-F238E27FC236}">
                    <a16:creationId xmlns:a16="http://schemas.microsoft.com/office/drawing/2014/main" id="{493939A5-9179-4878-8335-3A38328E122F}"/>
                  </a:ext>
                </a:extLst>
              </p:cNvPr>
              <p:cNvSpPr>
                <a:spLocks/>
              </p:cNvSpPr>
              <p:nvPr/>
            </p:nvSpPr>
            <p:spPr bwMode="auto">
              <a:xfrm>
                <a:off x="946" y="1373"/>
                <a:ext cx="28" cy="28"/>
              </a:xfrm>
              <a:custGeom>
                <a:avLst/>
                <a:gdLst>
                  <a:gd name="T0" fmla="*/ 25 w 28"/>
                  <a:gd name="T1" fmla="*/ 7 h 28"/>
                  <a:gd name="T2" fmla="*/ 25 w 28"/>
                  <a:gd name="T3" fmla="*/ 7 h 28"/>
                  <a:gd name="T4" fmla="*/ 28 w 28"/>
                  <a:gd name="T5" fmla="*/ 7 h 28"/>
                  <a:gd name="T6" fmla="*/ 28 w 28"/>
                  <a:gd name="T7" fmla="*/ 10 h 28"/>
                  <a:gd name="T8" fmla="*/ 21 w 28"/>
                  <a:gd name="T9" fmla="*/ 10 h 28"/>
                  <a:gd name="T10" fmla="*/ 25 w 28"/>
                  <a:gd name="T11" fmla="*/ 14 h 28"/>
                  <a:gd name="T12" fmla="*/ 25 w 28"/>
                  <a:gd name="T13" fmla="*/ 14 h 28"/>
                  <a:gd name="T14" fmla="*/ 25 w 28"/>
                  <a:gd name="T15" fmla="*/ 17 h 28"/>
                  <a:gd name="T16" fmla="*/ 18 w 28"/>
                  <a:gd name="T17" fmla="*/ 14 h 28"/>
                  <a:gd name="T18" fmla="*/ 14 w 28"/>
                  <a:gd name="T19" fmla="*/ 14 h 28"/>
                  <a:gd name="T20" fmla="*/ 14 w 28"/>
                  <a:gd name="T21" fmla="*/ 14 h 28"/>
                  <a:gd name="T22" fmla="*/ 18 w 28"/>
                  <a:gd name="T23" fmla="*/ 17 h 28"/>
                  <a:gd name="T24" fmla="*/ 21 w 28"/>
                  <a:gd name="T25" fmla="*/ 17 h 28"/>
                  <a:gd name="T26" fmla="*/ 25 w 28"/>
                  <a:gd name="T27" fmla="*/ 17 h 28"/>
                  <a:gd name="T28" fmla="*/ 28 w 28"/>
                  <a:gd name="T29" fmla="*/ 17 h 28"/>
                  <a:gd name="T30" fmla="*/ 28 w 28"/>
                  <a:gd name="T31" fmla="*/ 25 h 28"/>
                  <a:gd name="T32" fmla="*/ 28 w 28"/>
                  <a:gd name="T33" fmla="*/ 25 h 28"/>
                  <a:gd name="T34" fmla="*/ 28 w 28"/>
                  <a:gd name="T35" fmla="*/ 25 h 28"/>
                  <a:gd name="T36" fmla="*/ 21 w 28"/>
                  <a:gd name="T37" fmla="*/ 25 h 28"/>
                  <a:gd name="T38" fmla="*/ 14 w 28"/>
                  <a:gd name="T39" fmla="*/ 17 h 28"/>
                  <a:gd name="T40" fmla="*/ 14 w 28"/>
                  <a:gd name="T41" fmla="*/ 17 h 28"/>
                  <a:gd name="T42" fmla="*/ 11 w 28"/>
                  <a:gd name="T43" fmla="*/ 17 h 28"/>
                  <a:gd name="T44" fmla="*/ 11 w 28"/>
                  <a:gd name="T45" fmla="*/ 21 h 28"/>
                  <a:gd name="T46" fmla="*/ 14 w 28"/>
                  <a:gd name="T47" fmla="*/ 21 h 28"/>
                  <a:gd name="T48" fmla="*/ 14 w 28"/>
                  <a:gd name="T49" fmla="*/ 25 h 28"/>
                  <a:gd name="T50" fmla="*/ 14 w 28"/>
                  <a:gd name="T51" fmla="*/ 28 h 28"/>
                  <a:gd name="T52" fmla="*/ 11 w 28"/>
                  <a:gd name="T53" fmla="*/ 28 h 28"/>
                  <a:gd name="T54" fmla="*/ 7 w 28"/>
                  <a:gd name="T55" fmla="*/ 28 h 28"/>
                  <a:gd name="T56" fmla="*/ 7 w 28"/>
                  <a:gd name="T57" fmla="*/ 25 h 28"/>
                  <a:gd name="T58" fmla="*/ 7 w 28"/>
                  <a:gd name="T59" fmla="*/ 25 h 28"/>
                  <a:gd name="T60" fmla="*/ 7 w 28"/>
                  <a:gd name="T61" fmla="*/ 25 h 28"/>
                  <a:gd name="T62" fmla="*/ 7 w 28"/>
                  <a:gd name="T63" fmla="*/ 21 h 28"/>
                  <a:gd name="T64" fmla="*/ 3 w 28"/>
                  <a:gd name="T65" fmla="*/ 21 h 28"/>
                  <a:gd name="T66" fmla="*/ 3 w 28"/>
                  <a:gd name="T67" fmla="*/ 17 h 28"/>
                  <a:gd name="T68" fmla="*/ 3 w 28"/>
                  <a:gd name="T69" fmla="*/ 17 h 28"/>
                  <a:gd name="T70" fmla="*/ 3 w 28"/>
                  <a:gd name="T71" fmla="*/ 17 h 28"/>
                  <a:gd name="T72" fmla="*/ 0 w 28"/>
                  <a:gd name="T73" fmla="*/ 14 h 28"/>
                  <a:gd name="T74" fmla="*/ 0 w 28"/>
                  <a:gd name="T75" fmla="*/ 14 h 28"/>
                  <a:gd name="T76" fmla="*/ 0 w 28"/>
                  <a:gd name="T77" fmla="*/ 10 h 28"/>
                  <a:gd name="T78" fmla="*/ 3 w 28"/>
                  <a:gd name="T79" fmla="*/ 14 h 28"/>
                  <a:gd name="T80" fmla="*/ 3 w 28"/>
                  <a:gd name="T81" fmla="*/ 10 h 28"/>
                  <a:gd name="T82" fmla="*/ 0 w 28"/>
                  <a:gd name="T83" fmla="*/ 7 h 28"/>
                  <a:gd name="T84" fmla="*/ 0 w 28"/>
                  <a:gd name="T85" fmla="*/ 7 h 28"/>
                  <a:gd name="T86" fmla="*/ 0 w 28"/>
                  <a:gd name="T87" fmla="*/ 3 h 28"/>
                  <a:gd name="T88" fmla="*/ 0 w 28"/>
                  <a:gd name="T89" fmla="*/ 7 h 28"/>
                  <a:gd name="T90" fmla="*/ 3 w 28"/>
                  <a:gd name="T91" fmla="*/ 7 h 28"/>
                  <a:gd name="T92" fmla="*/ 3 w 28"/>
                  <a:gd name="T93" fmla="*/ 3 h 28"/>
                  <a:gd name="T94" fmla="*/ 7 w 28"/>
                  <a:gd name="T95" fmla="*/ 3 h 28"/>
                  <a:gd name="T96" fmla="*/ 7 w 28"/>
                  <a:gd name="T97" fmla="*/ 0 h 28"/>
                  <a:gd name="T98" fmla="*/ 14 w 28"/>
                  <a:gd name="T99" fmla="*/ 3 h 28"/>
                  <a:gd name="T100" fmla="*/ 14 w 28"/>
                  <a:gd name="T101" fmla="*/ 7 h 28"/>
                  <a:gd name="T102" fmla="*/ 18 w 28"/>
                  <a:gd name="T103" fmla="*/ 7 h 28"/>
                  <a:gd name="T104" fmla="*/ 18 w 28"/>
                  <a:gd name="T105" fmla="*/ 7 h 28"/>
                  <a:gd name="T106" fmla="*/ 21 w 28"/>
                  <a:gd name="T107" fmla="*/ 7 h 28"/>
                  <a:gd name="T108" fmla="*/ 25 w 28"/>
                  <a:gd name="T109"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 h="28">
                    <a:moveTo>
                      <a:pt x="25" y="7"/>
                    </a:moveTo>
                    <a:lnTo>
                      <a:pt x="25" y="7"/>
                    </a:lnTo>
                    <a:lnTo>
                      <a:pt x="28" y="7"/>
                    </a:lnTo>
                    <a:lnTo>
                      <a:pt x="28" y="10"/>
                    </a:lnTo>
                    <a:lnTo>
                      <a:pt x="21" y="10"/>
                    </a:lnTo>
                    <a:lnTo>
                      <a:pt x="25" y="14"/>
                    </a:lnTo>
                    <a:lnTo>
                      <a:pt x="25" y="14"/>
                    </a:lnTo>
                    <a:lnTo>
                      <a:pt x="25" y="17"/>
                    </a:lnTo>
                    <a:lnTo>
                      <a:pt x="18" y="14"/>
                    </a:lnTo>
                    <a:lnTo>
                      <a:pt x="14" y="14"/>
                    </a:lnTo>
                    <a:lnTo>
                      <a:pt x="14" y="14"/>
                    </a:lnTo>
                    <a:lnTo>
                      <a:pt x="18" y="17"/>
                    </a:lnTo>
                    <a:lnTo>
                      <a:pt x="21" y="17"/>
                    </a:lnTo>
                    <a:lnTo>
                      <a:pt x="25" y="17"/>
                    </a:lnTo>
                    <a:lnTo>
                      <a:pt x="28" y="17"/>
                    </a:lnTo>
                    <a:lnTo>
                      <a:pt x="28" y="25"/>
                    </a:lnTo>
                    <a:lnTo>
                      <a:pt x="28" y="25"/>
                    </a:lnTo>
                    <a:lnTo>
                      <a:pt x="28" y="25"/>
                    </a:lnTo>
                    <a:lnTo>
                      <a:pt x="21" y="25"/>
                    </a:lnTo>
                    <a:lnTo>
                      <a:pt x="14" y="17"/>
                    </a:lnTo>
                    <a:lnTo>
                      <a:pt x="14" y="17"/>
                    </a:lnTo>
                    <a:lnTo>
                      <a:pt x="11" y="17"/>
                    </a:lnTo>
                    <a:lnTo>
                      <a:pt x="11" y="21"/>
                    </a:lnTo>
                    <a:lnTo>
                      <a:pt x="14" y="21"/>
                    </a:lnTo>
                    <a:lnTo>
                      <a:pt x="14" y="25"/>
                    </a:lnTo>
                    <a:lnTo>
                      <a:pt x="14" y="28"/>
                    </a:lnTo>
                    <a:lnTo>
                      <a:pt x="11" y="28"/>
                    </a:lnTo>
                    <a:lnTo>
                      <a:pt x="7" y="28"/>
                    </a:lnTo>
                    <a:lnTo>
                      <a:pt x="7" y="25"/>
                    </a:lnTo>
                    <a:lnTo>
                      <a:pt x="7" y="25"/>
                    </a:lnTo>
                    <a:lnTo>
                      <a:pt x="7" y="25"/>
                    </a:lnTo>
                    <a:lnTo>
                      <a:pt x="7" y="21"/>
                    </a:lnTo>
                    <a:lnTo>
                      <a:pt x="3" y="21"/>
                    </a:lnTo>
                    <a:lnTo>
                      <a:pt x="3" y="17"/>
                    </a:lnTo>
                    <a:lnTo>
                      <a:pt x="3" y="17"/>
                    </a:lnTo>
                    <a:lnTo>
                      <a:pt x="3" y="17"/>
                    </a:lnTo>
                    <a:lnTo>
                      <a:pt x="0" y="14"/>
                    </a:lnTo>
                    <a:lnTo>
                      <a:pt x="0" y="14"/>
                    </a:lnTo>
                    <a:lnTo>
                      <a:pt x="0" y="10"/>
                    </a:lnTo>
                    <a:lnTo>
                      <a:pt x="3" y="14"/>
                    </a:lnTo>
                    <a:lnTo>
                      <a:pt x="3" y="10"/>
                    </a:lnTo>
                    <a:lnTo>
                      <a:pt x="0" y="7"/>
                    </a:lnTo>
                    <a:lnTo>
                      <a:pt x="0" y="7"/>
                    </a:lnTo>
                    <a:lnTo>
                      <a:pt x="0" y="3"/>
                    </a:lnTo>
                    <a:lnTo>
                      <a:pt x="0" y="7"/>
                    </a:lnTo>
                    <a:lnTo>
                      <a:pt x="3" y="7"/>
                    </a:lnTo>
                    <a:lnTo>
                      <a:pt x="3" y="3"/>
                    </a:lnTo>
                    <a:lnTo>
                      <a:pt x="7" y="3"/>
                    </a:lnTo>
                    <a:lnTo>
                      <a:pt x="7" y="0"/>
                    </a:lnTo>
                    <a:lnTo>
                      <a:pt x="14" y="3"/>
                    </a:lnTo>
                    <a:lnTo>
                      <a:pt x="14" y="7"/>
                    </a:lnTo>
                    <a:lnTo>
                      <a:pt x="18" y="7"/>
                    </a:lnTo>
                    <a:lnTo>
                      <a:pt x="18" y="7"/>
                    </a:lnTo>
                    <a:lnTo>
                      <a:pt x="21" y="7"/>
                    </a:lnTo>
                    <a:lnTo>
                      <a:pt x="25"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18" name="Freeform 1245">
                <a:extLst>
                  <a:ext uri="{FF2B5EF4-FFF2-40B4-BE49-F238E27FC236}">
                    <a16:creationId xmlns:a16="http://schemas.microsoft.com/office/drawing/2014/main" id="{150B3E1C-3E1E-4920-A679-2998E903504B}"/>
                  </a:ext>
                </a:extLst>
              </p:cNvPr>
              <p:cNvSpPr>
                <a:spLocks/>
              </p:cNvSpPr>
              <p:nvPr/>
            </p:nvSpPr>
            <p:spPr bwMode="auto">
              <a:xfrm>
                <a:off x="946" y="1373"/>
                <a:ext cx="28" cy="28"/>
              </a:xfrm>
              <a:custGeom>
                <a:avLst/>
                <a:gdLst>
                  <a:gd name="T0" fmla="*/ 25 w 28"/>
                  <a:gd name="T1" fmla="*/ 7 h 28"/>
                  <a:gd name="T2" fmla="*/ 25 w 28"/>
                  <a:gd name="T3" fmla="*/ 7 h 28"/>
                  <a:gd name="T4" fmla="*/ 28 w 28"/>
                  <a:gd name="T5" fmla="*/ 7 h 28"/>
                  <a:gd name="T6" fmla="*/ 28 w 28"/>
                  <a:gd name="T7" fmla="*/ 10 h 28"/>
                  <a:gd name="T8" fmla="*/ 21 w 28"/>
                  <a:gd name="T9" fmla="*/ 10 h 28"/>
                  <a:gd name="T10" fmla="*/ 25 w 28"/>
                  <a:gd name="T11" fmla="*/ 14 h 28"/>
                  <a:gd name="T12" fmla="*/ 25 w 28"/>
                  <a:gd name="T13" fmla="*/ 14 h 28"/>
                  <a:gd name="T14" fmla="*/ 25 w 28"/>
                  <a:gd name="T15" fmla="*/ 17 h 28"/>
                  <a:gd name="T16" fmla="*/ 18 w 28"/>
                  <a:gd name="T17" fmla="*/ 14 h 28"/>
                  <a:gd name="T18" fmla="*/ 14 w 28"/>
                  <a:gd name="T19" fmla="*/ 14 h 28"/>
                  <a:gd name="T20" fmla="*/ 14 w 28"/>
                  <a:gd name="T21" fmla="*/ 14 h 28"/>
                  <a:gd name="T22" fmla="*/ 18 w 28"/>
                  <a:gd name="T23" fmla="*/ 17 h 28"/>
                  <a:gd name="T24" fmla="*/ 21 w 28"/>
                  <a:gd name="T25" fmla="*/ 17 h 28"/>
                  <a:gd name="T26" fmla="*/ 25 w 28"/>
                  <a:gd name="T27" fmla="*/ 17 h 28"/>
                  <a:gd name="T28" fmla="*/ 28 w 28"/>
                  <a:gd name="T29" fmla="*/ 17 h 28"/>
                  <a:gd name="T30" fmla="*/ 28 w 28"/>
                  <a:gd name="T31" fmla="*/ 25 h 28"/>
                  <a:gd name="T32" fmla="*/ 28 w 28"/>
                  <a:gd name="T33" fmla="*/ 25 h 28"/>
                  <a:gd name="T34" fmla="*/ 28 w 28"/>
                  <a:gd name="T35" fmla="*/ 25 h 28"/>
                  <a:gd name="T36" fmla="*/ 21 w 28"/>
                  <a:gd name="T37" fmla="*/ 25 h 28"/>
                  <a:gd name="T38" fmla="*/ 14 w 28"/>
                  <a:gd name="T39" fmla="*/ 17 h 28"/>
                  <a:gd name="T40" fmla="*/ 14 w 28"/>
                  <a:gd name="T41" fmla="*/ 17 h 28"/>
                  <a:gd name="T42" fmla="*/ 11 w 28"/>
                  <a:gd name="T43" fmla="*/ 17 h 28"/>
                  <a:gd name="T44" fmla="*/ 11 w 28"/>
                  <a:gd name="T45" fmla="*/ 21 h 28"/>
                  <a:gd name="T46" fmla="*/ 14 w 28"/>
                  <a:gd name="T47" fmla="*/ 21 h 28"/>
                  <a:gd name="T48" fmla="*/ 14 w 28"/>
                  <a:gd name="T49" fmla="*/ 25 h 28"/>
                  <a:gd name="T50" fmla="*/ 14 w 28"/>
                  <a:gd name="T51" fmla="*/ 28 h 28"/>
                  <a:gd name="T52" fmla="*/ 11 w 28"/>
                  <a:gd name="T53" fmla="*/ 28 h 28"/>
                  <a:gd name="T54" fmla="*/ 7 w 28"/>
                  <a:gd name="T55" fmla="*/ 28 h 28"/>
                  <a:gd name="T56" fmla="*/ 7 w 28"/>
                  <a:gd name="T57" fmla="*/ 25 h 28"/>
                  <a:gd name="T58" fmla="*/ 7 w 28"/>
                  <a:gd name="T59" fmla="*/ 25 h 28"/>
                  <a:gd name="T60" fmla="*/ 7 w 28"/>
                  <a:gd name="T61" fmla="*/ 25 h 28"/>
                  <a:gd name="T62" fmla="*/ 7 w 28"/>
                  <a:gd name="T63" fmla="*/ 21 h 28"/>
                  <a:gd name="T64" fmla="*/ 3 w 28"/>
                  <a:gd name="T65" fmla="*/ 21 h 28"/>
                  <a:gd name="T66" fmla="*/ 3 w 28"/>
                  <a:gd name="T67" fmla="*/ 17 h 28"/>
                  <a:gd name="T68" fmla="*/ 3 w 28"/>
                  <a:gd name="T69" fmla="*/ 17 h 28"/>
                  <a:gd name="T70" fmla="*/ 3 w 28"/>
                  <a:gd name="T71" fmla="*/ 17 h 28"/>
                  <a:gd name="T72" fmla="*/ 0 w 28"/>
                  <a:gd name="T73" fmla="*/ 14 h 28"/>
                  <a:gd name="T74" fmla="*/ 0 w 28"/>
                  <a:gd name="T75" fmla="*/ 14 h 28"/>
                  <a:gd name="T76" fmla="*/ 0 w 28"/>
                  <a:gd name="T77" fmla="*/ 10 h 28"/>
                  <a:gd name="T78" fmla="*/ 3 w 28"/>
                  <a:gd name="T79" fmla="*/ 14 h 28"/>
                  <a:gd name="T80" fmla="*/ 3 w 28"/>
                  <a:gd name="T81" fmla="*/ 10 h 28"/>
                  <a:gd name="T82" fmla="*/ 0 w 28"/>
                  <a:gd name="T83" fmla="*/ 7 h 28"/>
                  <a:gd name="T84" fmla="*/ 0 w 28"/>
                  <a:gd name="T85" fmla="*/ 7 h 28"/>
                  <a:gd name="T86" fmla="*/ 0 w 28"/>
                  <a:gd name="T87" fmla="*/ 3 h 28"/>
                  <a:gd name="T88" fmla="*/ 0 w 28"/>
                  <a:gd name="T89" fmla="*/ 7 h 28"/>
                  <a:gd name="T90" fmla="*/ 3 w 28"/>
                  <a:gd name="T91" fmla="*/ 7 h 28"/>
                  <a:gd name="T92" fmla="*/ 3 w 28"/>
                  <a:gd name="T93" fmla="*/ 3 h 28"/>
                  <a:gd name="T94" fmla="*/ 7 w 28"/>
                  <a:gd name="T95" fmla="*/ 3 h 28"/>
                  <a:gd name="T96" fmla="*/ 7 w 28"/>
                  <a:gd name="T97" fmla="*/ 0 h 28"/>
                  <a:gd name="T98" fmla="*/ 14 w 28"/>
                  <a:gd name="T99" fmla="*/ 3 h 28"/>
                  <a:gd name="T100" fmla="*/ 14 w 28"/>
                  <a:gd name="T101" fmla="*/ 7 h 28"/>
                  <a:gd name="T102" fmla="*/ 18 w 28"/>
                  <a:gd name="T103" fmla="*/ 7 h 28"/>
                  <a:gd name="T104" fmla="*/ 18 w 28"/>
                  <a:gd name="T105" fmla="*/ 7 h 28"/>
                  <a:gd name="T106" fmla="*/ 21 w 28"/>
                  <a:gd name="T107" fmla="*/ 7 h 28"/>
                  <a:gd name="T108" fmla="*/ 25 w 28"/>
                  <a:gd name="T109"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 h="28">
                    <a:moveTo>
                      <a:pt x="25" y="7"/>
                    </a:moveTo>
                    <a:lnTo>
                      <a:pt x="25" y="7"/>
                    </a:lnTo>
                    <a:lnTo>
                      <a:pt x="28" y="7"/>
                    </a:lnTo>
                    <a:lnTo>
                      <a:pt x="28" y="10"/>
                    </a:lnTo>
                    <a:lnTo>
                      <a:pt x="21" y="10"/>
                    </a:lnTo>
                    <a:lnTo>
                      <a:pt x="25" y="14"/>
                    </a:lnTo>
                    <a:lnTo>
                      <a:pt x="25" y="14"/>
                    </a:lnTo>
                    <a:lnTo>
                      <a:pt x="25" y="17"/>
                    </a:lnTo>
                    <a:lnTo>
                      <a:pt x="18" y="14"/>
                    </a:lnTo>
                    <a:lnTo>
                      <a:pt x="14" y="14"/>
                    </a:lnTo>
                    <a:lnTo>
                      <a:pt x="14" y="14"/>
                    </a:lnTo>
                    <a:lnTo>
                      <a:pt x="18" y="17"/>
                    </a:lnTo>
                    <a:lnTo>
                      <a:pt x="21" y="17"/>
                    </a:lnTo>
                    <a:lnTo>
                      <a:pt x="25" y="17"/>
                    </a:lnTo>
                    <a:lnTo>
                      <a:pt x="28" y="17"/>
                    </a:lnTo>
                    <a:lnTo>
                      <a:pt x="28" y="25"/>
                    </a:lnTo>
                    <a:lnTo>
                      <a:pt x="28" y="25"/>
                    </a:lnTo>
                    <a:lnTo>
                      <a:pt x="28" y="25"/>
                    </a:lnTo>
                    <a:lnTo>
                      <a:pt x="21" y="25"/>
                    </a:lnTo>
                    <a:lnTo>
                      <a:pt x="14" y="17"/>
                    </a:lnTo>
                    <a:lnTo>
                      <a:pt x="14" y="17"/>
                    </a:lnTo>
                    <a:lnTo>
                      <a:pt x="11" y="17"/>
                    </a:lnTo>
                    <a:lnTo>
                      <a:pt x="11" y="21"/>
                    </a:lnTo>
                    <a:lnTo>
                      <a:pt x="14" y="21"/>
                    </a:lnTo>
                    <a:lnTo>
                      <a:pt x="14" y="25"/>
                    </a:lnTo>
                    <a:lnTo>
                      <a:pt x="14" y="28"/>
                    </a:lnTo>
                    <a:lnTo>
                      <a:pt x="11" y="28"/>
                    </a:lnTo>
                    <a:lnTo>
                      <a:pt x="7" y="28"/>
                    </a:lnTo>
                    <a:lnTo>
                      <a:pt x="7" y="25"/>
                    </a:lnTo>
                    <a:lnTo>
                      <a:pt x="7" y="25"/>
                    </a:lnTo>
                    <a:lnTo>
                      <a:pt x="7" y="25"/>
                    </a:lnTo>
                    <a:lnTo>
                      <a:pt x="7" y="21"/>
                    </a:lnTo>
                    <a:lnTo>
                      <a:pt x="3" y="21"/>
                    </a:lnTo>
                    <a:lnTo>
                      <a:pt x="3" y="17"/>
                    </a:lnTo>
                    <a:lnTo>
                      <a:pt x="3" y="17"/>
                    </a:lnTo>
                    <a:lnTo>
                      <a:pt x="3" y="17"/>
                    </a:lnTo>
                    <a:lnTo>
                      <a:pt x="0" y="14"/>
                    </a:lnTo>
                    <a:lnTo>
                      <a:pt x="0" y="14"/>
                    </a:lnTo>
                    <a:lnTo>
                      <a:pt x="0" y="10"/>
                    </a:lnTo>
                    <a:lnTo>
                      <a:pt x="3" y="14"/>
                    </a:lnTo>
                    <a:lnTo>
                      <a:pt x="3" y="10"/>
                    </a:lnTo>
                    <a:lnTo>
                      <a:pt x="0" y="7"/>
                    </a:lnTo>
                    <a:lnTo>
                      <a:pt x="0" y="7"/>
                    </a:lnTo>
                    <a:lnTo>
                      <a:pt x="0" y="3"/>
                    </a:lnTo>
                    <a:lnTo>
                      <a:pt x="0" y="7"/>
                    </a:lnTo>
                    <a:lnTo>
                      <a:pt x="3" y="7"/>
                    </a:lnTo>
                    <a:lnTo>
                      <a:pt x="3" y="3"/>
                    </a:lnTo>
                    <a:lnTo>
                      <a:pt x="7" y="3"/>
                    </a:lnTo>
                    <a:lnTo>
                      <a:pt x="7" y="0"/>
                    </a:lnTo>
                    <a:lnTo>
                      <a:pt x="14" y="3"/>
                    </a:lnTo>
                    <a:lnTo>
                      <a:pt x="14" y="7"/>
                    </a:lnTo>
                    <a:lnTo>
                      <a:pt x="18" y="7"/>
                    </a:lnTo>
                    <a:lnTo>
                      <a:pt x="18" y="7"/>
                    </a:lnTo>
                    <a:lnTo>
                      <a:pt x="21" y="7"/>
                    </a:lnTo>
                    <a:lnTo>
                      <a:pt x="25"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19" name="Freeform 1246">
                <a:extLst>
                  <a:ext uri="{FF2B5EF4-FFF2-40B4-BE49-F238E27FC236}">
                    <a16:creationId xmlns:a16="http://schemas.microsoft.com/office/drawing/2014/main" id="{C9A9ADAB-7EA6-416F-B433-640684CDAB64}"/>
                  </a:ext>
                </a:extLst>
              </p:cNvPr>
              <p:cNvSpPr>
                <a:spLocks/>
              </p:cNvSpPr>
              <p:nvPr/>
            </p:nvSpPr>
            <p:spPr bwMode="auto">
              <a:xfrm>
                <a:off x="999" y="1430"/>
                <a:ext cx="36" cy="47"/>
              </a:xfrm>
              <a:custGeom>
                <a:avLst/>
                <a:gdLst>
                  <a:gd name="T0" fmla="*/ 22 w 36"/>
                  <a:gd name="T1" fmla="*/ 11 h 47"/>
                  <a:gd name="T2" fmla="*/ 26 w 36"/>
                  <a:gd name="T3" fmla="*/ 18 h 47"/>
                  <a:gd name="T4" fmla="*/ 22 w 36"/>
                  <a:gd name="T5" fmla="*/ 18 h 47"/>
                  <a:gd name="T6" fmla="*/ 26 w 36"/>
                  <a:gd name="T7" fmla="*/ 21 h 47"/>
                  <a:gd name="T8" fmla="*/ 29 w 36"/>
                  <a:gd name="T9" fmla="*/ 25 h 47"/>
                  <a:gd name="T10" fmla="*/ 26 w 36"/>
                  <a:gd name="T11" fmla="*/ 21 h 47"/>
                  <a:gd name="T12" fmla="*/ 26 w 36"/>
                  <a:gd name="T13" fmla="*/ 25 h 47"/>
                  <a:gd name="T14" fmla="*/ 29 w 36"/>
                  <a:gd name="T15" fmla="*/ 29 h 47"/>
                  <a:gd name="T16" fmla="*/ 33 w 36"/>
                  <a:gd name="T17" fmla="*/ 29 h 47"/>
                  <a:gd name="T18" fmla="*/ 33 w 36"/>
                  <a:gd name="T19" fmla="*/ 32 h 47"/>
                  <a:gd name="T20" fmla="*/ 33 w 36"/>
                  <a:gd name="T21" fmla="*/ 32 h 47"/>
                  <a:gd name="T22" fmla="*/ 36 w 36"/>
                  <a:gd name="T23" fmla="*/ 36 h 47"/>
                  <a:gd name="T24" fmla="*/ 33 w 36"/>
                  <a:gd name="T25" fmla="*/ 39 h 47"/>
                  <a:gd name="T26" fmla="*/ 33 w 36"/>
                  <a:gd name="T27" fmla="*/ 39 h 47"/>
                  <a:gd name="T28" fmla="*/ 36 w 36"/>
                  <a:gd name="T29" fmla="*/ 43 h 47"/>
                  <a:gd name="T30" fmla="*/ 36 w 36"/>
                  <a:gd name="T31" fmla="*/ 47 h 47"/>
                  <a:gd name="T32" fmla="*/ 33 w 36"/>
                  <a:gd name="T33" fmla="*/ 47 h 47"/>
                  <a:gd name="T34" fmla="*/ 29 w 36"/>
                  <a:gd name="T35" fmla="*/ 43 h 47"/>
                  <a:gd name="T36" fmla="*/ 26 w 36"/>
                  <a:gd name="T37" fmla="*/ 39 h 47"/>
                  <a:gd name="T38" fmla="*/ 26 w 36"/>
                  <a:gd name="T39" fmla="*/ 39 h 47"/>
                  <a:gd name="T40" fmla="*/ 22 w 36"/>
                  <a:gd name="T41" fmla="*/ 32 h 47"/>
                  <a:gd name="T42" fmla="*/ 15 w 36"/>
                  <a:gd name="T43" fmla="*/ 32 h 47"/>
                  <a:gd name="T44" fmla="*/ 11 w 36"/>
                  <a:gd name="T45" fmla="*/ 29 h 47"/>
                  <a:gd name="T46" fmla="*/ 15 w 36"/>
                  <a:gd name="T47" fmla="*/ 25 h 47"/>
                  <a:gd name="T48" fmla="*/ 15 w 36"/>
                  <a:gd name="T49" fmla="*/ 21 h 47"/>
                  <a:gd name="T50" fmla="*/ 11 w 36"/>
                  <a:gd name="T51" fmla="*/ 21 h 47"/>
                  <a:gd name="T52" fmla="*/ 8 w 36"/>
                  <a:gd name="T53" fmla="*/ 21 h 47"/>
                  <a:gd name="T54" fmla="*/ 11 w 36"/>
                  <a:gd name="T55" fmla="*/ 18 h 47"/>
                  <a:gd name="T56" fmla="*/ 11 w 36"/>
                  <a:gd name="T57" fmla="*/ 11 h 47"/>
                  <a:gd name="T58" fmla="*/ 8 w 36"/>
                  <a:gd name="T59" fmla="*/ 7 h 47"/>
                  <a:gd name="T60" fmla="*/ 4 w 36"/>
                  <a:gd name="T61" fmla="*/ 11 h 47"/>
                  <a:gd name="T62" fmla="*/ 0 w 36"/>
                  <a:gd name="T63" fmla="*/ 14 h 47"/>
                  <a:gd name="T64" fmla="*/ 0 w 36"/>
                  <a:gd name="T65" fmla="*/ 7 h 47"/>
                  <a:gd name="T66" fmla="*/ 0 w 36"/>
                  <a:gd name="T67" fmla="*/ 4 h 47"/>
                  <a:gd name="T68" fmla="*/ 0 w 36"/>
                  <a:gd name="T69" fmla="*/ 0 h 47"/>
                  <a:gd name="T70" fmla="*/ 8 w 36"/>
                  <a:gd name="T71" fmla="*/ 4 h 47"/>
                  <a:gd name="T72" fmla="*/ 11 w 36"/>
                  <a:gd name="T73" fmla="*/ 0 h 47"/>
                  <a:gd name="T74" fmla="*/ 15 w 36"/>
                  <a:gd name="T75" fmla="*/ 7 h 47"/>
                  <a:gd name="T76" fmla="*/ 11 w 36"/>
                  <a:gd name="T77" fmla="*/ 11 h 47"/>
                  <a:gd name="T78" fmla="*/ 18 w 36"/>
                  <a:gd name="T79" fmla="*/ 1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 h="47">
                    <a:moveTo>
                      <a:pt x="18" y="11"/>
                    </a:moveTo>
                    <a:lnTo>
                      <a:pt x="22" y="11"/>
                    </a:lnTo>
                    <a:lnTo>
                      <a:pt x="26" y="14"/>
                    </a:lnTo>
                    <a:lnTo>
                      <a:pt x="26" y="18"/>
                    </a:lnTo>
                    <a:lnTo>
                      <a:pt x="26" y="18"/>
                    </a:lnTo>
                    <a:lnTo>
                      <a:pt x="22" y="18"/>
                    </a:lnTo>
                    <a:lnTo>
                      <a:pt x="26" y="21"/>
                    </a:lnTo>
                    <a:lnTo>
                      <a:pt x="26" y="21"/>
                    </a:lnTo>
                    <a:lnTo>
                      <a:pt x="26" y="21"/>
                    </a:lnTo>
                    <a:lnTo>
                      <a:pt x="29" y="25"/>
                    </a:lnTo>
                    <a:lnTo>
                      <a:pt x="33" y="25"/>
                    </a:lnTo>
                    <a:lnTo>
                      <a:pt x="26" y="21"/>
                    </a:lnTo>
                    <a:lnTo>
                      <a:pt x="26" y="25"/>
                    </a:lnTo>
                    <a:lnTo>
                      <a:pt x="26" y="25"/>
                    </a:lnTo>
                    <a:lnTo>
                      <a:pt x="26" y="29"/>
                    </a:lnTo>
                    <a:lnTo>
                      <a:pt x="29" y="29"/>
                    </a:lnTo>
                    <a:lnTo>
                      <a:pt x="29" y="29"/>
                    </a:lnTo>
                    <a:lnTo>
                      <a:pt x="33" y="29"/>
                    </a:lnTo>
                    <a:lnTo>
                      <a:pt x="33" y="32"/>
                    </a:lnTo>
                    <a:lnTo>
                      <a:pt x="33" y="32"/>
                    </a:lnTo>
                    <a:lnTo>
                      <a:pt x="33" y="32"/>
                    </a:lnTo>
                    <a:lnTo>
                      <a:pt x="33" y="32"/>
                    </a:lnTo>
                    <a:lnTo>
                      <a:pt x="36" y="32"/>
                    </a:lnTo>
                    <a:lnTo>
                      <a:pt x="36" y="36"/>
                    </a:lnTo>
                    <a:lnTo>
                      <a:pt x="33" y="36"/>
                    </a:lnTo>
                    <a:lnTo>
                      <a:pt x="33" y="39"/>
                    </a:lnTo>
                    <a:lnTo>
                      <a:pt x="33" y="39"/>
                    </a:lnTo>
                    <a:lnTo>
                      <a:pt x="33" y="39"/>
                    </a:lnTo>
                    <a:lnTo>
                      <a:pt x="36" y="39"/>
                    </a:lnTo>
                    <a:lnTo>
                      <a:pt x="36" y="43"/>
                    </a:lnTo>
                    <a:lnTo>
                      <a:pt x="33" y="43"/>
                    </a:lnTo>
                    <a:lnTo>
                      <a:pt x="36" y="47"/>
                    </a:lnTo>
                    <a:lnTo>
                      <a:pt x="36" y="47"/>
                    </a:lnTo>
                    <a:lnTo>
                      <a:pt x="33" y="47"/>
                    </a:lnTo>
                    <a:lnTo>
                      <a:pt x="29" y="47"/>
                    </a:lnTo>
                    <a:lnTo>
                      <a:pt x="29" y="43"/>
                    </a:lnTo>
                    <a:lnTo>
                      <a:pt x="29" y="39"/>
                    </a:lnTo>
                    <a:lnTo>
                      <a:pt x="26" y="39"/>
                    </a:lnTo>
                    <a:lnTo>
                      <a:pt x="26" y="39"/>
                    </a:lnTo>
                    <a:lnTo>
                      <a:pt x="26" y="39"/>
                    </a:lnTo>
                    <a:lnTo>
                      <a:pt x="26" y="36"/>
                    </a:lnTo>
                    <a:lnTo>
                      <a:pt x="22" y="32"/>
                    </a:lnTo>
                    <a:lnTo>
                      <a:pt x="18" y="32"/>
                    </a:lnTo>
                    <a:lnTo>
                      <a:pt x="15" y="32"/>
                    </a:lnTo>
                    <a:lnTo>
                      <a:pt x="15" y="32"/>
                    </a:lnTo>
                    <a:lnTo>
                      <a:pt x="11" y="29"/>
                    </a:lnTo>
                    <a:lnTo>
                      <a:pt x="15" y="29"/>
                    </a:lnTo>
                    <a:lnTo>
                      <a:pt x="15" y="25"/>
                    </a:lnTo>
                    <a:lnTo>
                      <a:pt x="15" y="21"/>
                    </a:lnTo>
                    <a:lnTo>
                      <a:pt x="15" y="21"/>
                    </a:lnTo>
                    <a:lnTo>
                      <a:pt x="15" y="21"/>
                    </a:lnTo>
                    <a:lnTo>
                      <a:pt x="11" y="21"/>
                    </a:lnTo>
                    <a:lnTo>
                      <a:pt x="8" y="21"/>
                    </a:lnTo>
                    <a:lnTo>
                      <a:pt x="8" y="21"/>
                    </a:lnTo>
                    <a:lnTo>
                      <a:pt x="8" y="18"/>
                    </a:lnTo>
                    <a:lnTo>
                      <a:pt x="11" y="18"/>
                    </a:lnTo>
                    <a:lnTo>
                      <a:pt x="11" y="14"/>
                    </a:lnTo>
                    <a:lnTo>
                      <a:pt x="11" y="11"/>
                    </a:lnTo>
                    <a:lnTo>
                      <a:pt x="11" y="7"/>
                    </a:lnTo>
                    <a:lnTo>
                      <a:pt x="8" y="7"/>
                    </a:lnTo>
                    <a:lnTo>
                      <a:pt x="8" y="11"/>
                    </a:lnTo>
                    <a:lnTo>
                      <a:pt x="4" y="11"/>
                    </a:lnTo>
                    <a:lnTo>
                      <a:pt x="0" y="14"/>
                    </a:lnTo>
                    <a:lnTo>
                      <a:pt x="0" y="14"/>
                    </a:lnTo>
                    <a:lnTo>
                      <a:pt x="0" y="11"/>
                    </a:lnTo>
                    <a:lnTo>
                      <a:pt x="0" y="7"/>
                    </a:lnTo>
                    <a:lnTo>
                      <a:pt x="4" y="4"/>
                    </a:lnTo>
                    <a:lnTo>
                      <a:pt x="0" y="4"/>
                    </a:lnTo>
                    <a:lnTo>
                      <a:pt x="0" y="0"/>
                    </a:lnTo>
                    <a:lnTo>
                      <a:pt x="0" y="0"/>
                    </a:lnTo>
                    <a:lnTo>
                      <a:pt x="4" y="0"/>
                    </a:lnTo>
                    <a:lnTo>
                      <a:pt x="8" y="4"/>
                    </a:lnTo>
                    <a:lnTo>
                      <a:pt x="8" y="0"/>
                    </a:lnTo>
                    <a:lnTo>
                      <a:pt x="11" y="0"/>
                    </a:lnTo>
                    <a:lnTo>
                      <a:pt x="15" y="4"/>
                    </a:lnTo>
                    <a:lnTo>
                      <a:pt x="15" y="7"/>
                    </a:lnTo>
                    <a:lnTo>
                      <a:pt x="11" y="7"/>
                    </a:lnTo>
                    <a:lnTo>
                      <a:pt x="11" y="11"/>
                    </a:lnTo>
                    <a:lnTo>
                      <a:pt x="15" y="11"/>
                    </a:lnTo>
                    <a:lnTo>
                      <a:pt x="18" y="1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20" name="Freeform 1247">
                <a:extLst>
                  <a:ext uri="{FF2B5EF4-FFF2-40B4-BE49-F238E27FC236}">
                    <a16:creationId xmlns:a16="http://schemas.microsoft.com/office/drawing/2014/main" id="{851C8AF5-B725-4718-912C-88B42DB6A409}"/>
                  </a:ext>
                </a:extLst>
              </p:cNvPr>
              <p:cNvSpPr>
                <a:spLocks/>
              </p:cNvSpPr>
              <p:nvPr/>
            </p:nvSpPr>
            <p:spPr bwMode="auto">
              <a:xfrm>
                <a:off x="999" y="1430"/>
                <a:ext cx="36" cy="47"/>
              </a:xfrm>
              <a:custGeom>
                <a:avLst/>
                <a:gdLst>
                  <a:gd name="T0" fmla="*/ 22 w 36"/>
                  <a:gd name="T1" fmla="*/ 11 h 47"/>
                  <a:gd name="T2" fmla="*/ 26 w 36"/>
                  <a:gd name="T3" fmla="*/ 18 h 47"/>
                  <a:gd name="T4" fmla="*/ 22 w 36"/>
                  <a:gd name="T5" fmla="*/ 18 h 47"/>
                  <a:gd name="T6" fmla="*/ 26 w 36"/>
                  <a:gd name="T7" fmla="*/ 21 h 47"/>
                  <a:gd name="T8" fmla="*/ 29 w 36"/>
                  <a:gd name="T9" fmla="*/ 25 h 47"/>
                  <a:gd name="T10" fmla="*/ 26 w 36"/>
                  <a:gd name="T11" fmla="*/ 21 h 47"/>
                  <a:gd name="T12" fmla="*/ 26 w 36"/>
                  <a:gd name="T13" fmla="*/ 25 h 47"/>
                  <a:gd name="T14" fmla="*/ 29 w 36"/>
                  <a:gd name="T15" fmla="*/ 29 h 47"/>
                  <a:gd name="T16" fmla="*/ 33 w 36"/>
                  <a:gd name="T17" fmla="*/ 29 h 47"/>
                  <a:gd name="T18" fmla="*/ 33 w 36"/>
                  <a:gd name="T19" fmla="*/ 32 h 47"/>
                  <a:gd name="T20" fmla="*/ 33 w 36"/>
                  <a:gd name="T21" fmla="*/ 32 h 47"/>
                  <a:gd name="T22" fmla="*/ 36 w 36"/>
                  <a:gd name="T23" fmla="*/ 36 h 47"/>
                  <a:gd name="T24" fmla="*/ 33 w 36"/>
                  <a:gd name="T25" fmla="*/ 39 h 47"/>
                  <a:gd name="T26" fmla="*/ 33 w 36"/>
                  <a:gd name="T27" fmla="*/ 39 h 47"/>
                  <a:gd name="T28" fmla="*/ 36 w 36"/>
                  <a:gd name="T29" fmla="*/ 43 h 47"/>
                  <a:gd name="T30" fmla="*/ 36 w 36"/>
                  <a:gd name="T31" fmla="*/ 47 h 47"/>
                  <a:gd name="T32" fmla="*/ 33 w 36"/>
                  <a:gd name="T33" fmla="*/ 47 h 47"/>
                  <a:gd name="T34" fmla="*/ 29 w 36"/>
                  <a:gd name="T35" fmla="*/ 43 h 47"/>
                  <a:gd name="T36" fmla="*/ 26 w 36"/>
                  <a:gd name="T37" fmla="*/ 39 h 47"/>
                  <a:gd name="T38" fmla="*/ 26 w 36"/>
                  <a:gd name="T39" fmla="*/ 39 h 47"/>
                  <a:gd name="T40" fmla="*/ 22 w 36"/>
                  <a:gd name="T41" fmla="*/ 32 h 47"/>
                  <a:gd name="T42" fmla="*/ 15 w 36"/>
                  <a:gd name="T43" fmla="*/ 32 h 47"/>
                  <a:gd name="T44" fmla="*/ 11 w 36"/>
                  <a:gd name="T45" fmla="*/ 29 h 47"/>
                  <a:gd name="T46" fmla="*/ 15 w 36"/>
                  <a:gd name="T47" fmla="*/ 25 h 47"/>
                  <a:gd name="T48" fmla="*/ 15 w 36"/>
                  <a:gd name="T49" fmla="*/ 21 h 47"/>
                  <a:gd name="T50" fmla="*/ 11 w 36"/>
                  <a:gd name="T51" fmla="*/ 21 h 47"/>
                  <a:gd name="T52" fmla="*/ 8 w 36"/>
                  <a:gd name="T53" fmla="*/ 21 h 47"/>
                  <a:gd name="T54" fmla="*/ 11 w 36"/>
                  <a:gd name="T55" fmla="*/ 18 h 47"/>
                  <a:gd name="T56" fmla="*/ 11 w 36"/>
                  <a:gd name="T57" fmla="*/ 11 h 47"/>
                  <a:gd name="T58" fmla="*/ 8 w 36"/>
                  <a:gd name="T59" fmla="*/ 7 h 47"/>
                  <a:gd name="T60" fmla="*/ 4 w 36"/>
                  <a:gd name="T61" fmla="*/ 11 h 47"/>
                  <a:gd name="T62" fmla="*/ 0 w 36"/>
                  <a:gd name="T63" fmla="*/ 14 h 47"/>
                  <a:gd name="T64" fmla="*/ 0 w 36"/>
                  <a:gd name="T65" fmla="*/ 7 h 47"/>
                  <a:gd name="T66" fmla="*/ 0 w 36"/>
                  <a:gd name="T67" fmla="*/ 4 h 47"/>
                  <a:gd name="T68" fmla="*/ 0 w 36"/>
                  <a:gd name="T69" fmla="*/ 0 h 47"/>
                  <a:gd name="T70" fmla="*/ 8 w 36"/>
                  <a:gd name="T71" fmla="*/ 4 h 47"/>
                  <a:gd name="T72" fmla="*/ 11 w 36"/>
                  <a:gd name="T73" fmla="*/ 0 h 47"/>
                  <a:gd name="T74" fmla="*/ 15 w 36"/>
                  <a:gd name="T75" fmla="*/ 7 h 47"/>
                  <a:gd name="T76" fmla="*/ 11 w 36"/>
                  <a:gd name="T77" fmla="*/ 11 h 47"/>
                  <a:gd name="T78" fmla="*/ 18 w 36"/>
                  <a:gd name="T79" fmla="*/ 1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 h="47">
                    <a:moveTo>
                      <a:pt x="18" y="11"/>
                    </a:moveTo>
                    <a:lnTo>
                      <a:pt x="22" y="11"/>
                    </a:lnTo>
                    <a:lnTo>
                      <a:pt x="26" y="14"/>
                    </a:lnTo>
                    <a:lnTo>
                      <a:pt x="26" y="18"/>
                    </a:lnTo>
                    <a:lnTo>
                      <a:pt x="26" y="18"/>
                    </a:lnTo>
                    <a:lnTo>
                      <a:pt x="22" y="18"/>
                    </a:lnTo>
                    <a:lnTo>
                      <a:pt x="26" y="21"/>
                    </a:lnTo>
                    <a:lnTo>
                      <a:pt x="26" y="21"/>
                    </a:lnTo>
                    <a:lnTo>
                      <a:pt x="26" y="21"/>
                    </a:lnTo>
                    <a:lnTo>
                      <a:pt x="29" y="25"/>
                    </a:lnTo>
                    <a:lnTo>
                      <a:pt x="33" y="25"/>
                    </a:lnTo>
                    <a:lnTo>
                      <a:pt x="26" y="21"/>
                    </a:lnTo>
                    <a:lnTo>
                      <a:pt x="26" y="25"/>
                    </a:lnTo>
                    <a:lnTo>
                      <a:pt x="26" y="25"/>
                    </a:lnTo>
                    <a:lnTo>
                      <a:pt x="26" y="29"/>
                    </a:lnTo>
                    <a:lnTo>
                      <a:pt x="29" y="29"/>
                    </a:lnTo>
                    <a:lnTo>
                      <a:pt x="29" y="29"/>
                    </a:lnTo>
                    <a:lnTo>
                      <a:pt x="33" y="29"/>
                    </a:lnTo>
                    <a:lnTo>
                      <a:pt x="33" y="32"/>
                    </a:lnTo>
                    <a:lnTo>
                      <a:pt x="33" y="32"/>
                    </a:lnTo>
                    <a:lnTo>
                      <a:pt x="33" y="32"/>
                    </a:lnTo>
                    <a:lnTo>
                      <a:pt x="33" y="32"/>
                    </a:lnTo>
                    <a:lnTo>
                      <a:pt x="36" y="32"/>
                    </a:lnTo>
                    <a:lnTo>
                      <a:pt x="36" y="36"/>
                    </a:lnTo>
                    <a:lnTo>
                      <a:pt x="33" y="36"/>
                    </a:lnTo>
                    <a:lnTo>
                      <a:pt x="33" y="39"/>
                    </a:lnTo>
                    <a:lnTo>
                      <a:pt x="33" y="39"/>
                    </a:lnTo>
                    <a:lnTo>
                      <a:pt x="33" y="39"/>
                    </a:lnTo>
                    <a:lnTo>
                      <a:pt x="36" y="39"/>
                    </a:lnTo>
                    <a:lnTo>
                      <a:pt x="36" y="43"/>
                    </a:lnTo>
                    <a:lnTo>
                      <a:pt x="33" y="43"/>
                    </a:lnTo>
                    <a:lnTo>
                      <a:pt x="36" y="47"/>
                    </a:lnTo>
                    <a:lnTo>
                      <a:pt x="36" y="47"/>
                    </a:lnTo>
                    <a:lnTo>
                      <a:pt x="33" y="47"/>
                    </a:lnTo>
                    <a:lnTo>
                      <a:pt x="29" y="47"/>
                    </a:lnTo>
                    <a:lnTo>
                      <a:pt x="29" y="43"/>
                    </a:lnTo>
                    <a:lnTo>
                      <a:pt x="29" y="39"/>
                    </a:lnTo>
                    <a:lnTo>
                      <a:pt x="26" y="39"/>
                    </a:lnTo>
                    <a:lnTo>
                      <a:pt x="26" y="39"/>
                    </a:lnTo>
                    <a:lnTo>
                      <a:pt x="26" y="39"/>
                    </a:lnTo>
                    <a:lnTo>
                      <a:pt x="26" y="36"/>
                    </a:lnTo>
                    <a:lnTo>
                      <a:pt x="22" y="32"/>
                    </a:lnTo>
                    <a:lnTo>
                      <a:pt x="18" y="32"/>
                    </a:lnTo>
                    <a:lnTo>
                      <a:pt x="15" y="32"/>
                    </a:lnTo>
                    <a:lnTo>
                      <a:pt x="15" y="32"/>
                    </a:lnTo>
                    <a:lnTo>
                      <a:pt x="11" y="29"/>
                    </a:lnTo>
                    <a:lnTo>
                      <a:pt x="15" y="29"/>
                    </a:lnTo>
                    <a:lnTo>
                      <a:pt x="15" y="25"/>
                    </a:lnTo>
                    <a:lnTo>
                      <a:pt x="15" y="21"/>
                    </a:lnTo>
                    <a:lnTo>
                      <a:pt x="15" y="21"/>
                    </a:lnTo>
                    <a:lnTo>
                      <a:pt x="15" y="21"/>
                    </a:lnTo>
                    <a:lnTo>
                      <a:pt x="11" y="21"/>
                    </a:lnTo>
                    <a:lnTo>
                      <a:pt x="8" y="21"/>
                    </a:lnTo>
                    <a:lnTo>
                      <a:pt x="8" y="21"/>
                    </a:lnTo>
                    <a:lnTo>
                      <a:pt x="8" y="18"/>
                    </a:lnTo>
                    <a:lnTo>
                      <a:pt x="11" y="18"/>
                    </a:lnTo>
                    <a:lnTo>
                      <a:pt x="11" y="14"/>
                    </a:lnTo>
                    <a:lnTo>
                      <a:pt x="11" y="11"/>
                    </a:lnTo>
                    <a:lnTo>
                      <a:pt x="11" y="7"/>
                    </a:lnTo>
                    <a:lnTo>
                      <a:pt x="8" y="7"/>
                    </a:lnTo>
                    <a:lnTo>
                      <a:pt x="8" y="11"/>
                    </a:lnTo>
                    <a:lnTo>
                      <a:pt x="4" y="11"/>
                    </a:lnTo>
                    <a:lnTo>
                      <a:pt x="0" y="14"/>
                    </a:lnTo>
                    <a:lnTo>
                      <a:pt x="0" y="14"/>
                    </a:lnTo>
                    <a:lnTo>
                      <a:pt x="0" y="11"/>
                    </a:lnTo>
                    <a:lnTo>
                      <a:pt x="0" y="7"/>
                    </a:lnTo>
                    <a:lnTo>
                      <a:pt x="4" y="4"/>
                    </a:lnTo>
                    <a:lnTo>
                      <a:pt x="0" y="4"/>
                    </a:lnTo>
                    <a:lnTo>
                      <a:pt x="0" y="0"/>
                    </a:lnTo>
                    <a:lnTo>
                      <a:pt x="0" y="0"/>
                    </a:lnTo>
                    <a:lnTo>
                      <a:pt x="4" y="0"/>
                    </a:lnTo>
                    <a:lnTo>
                      <a:pt x="8" y="4"/>
                    </a:lnTo>
                    <a:lnTo>
                      <a:pt x="8" y="0"/>
                    </a:lnTo>
                    <a:lnTo>
                      <a:pt x="11" y="0"/>
                    </a:lnTo>
                    <a:lnTo>
                      <a:pt x="15" y="4"/>
                    </a:lnTo>
                    <a:lnTo>
                      <a:pt x="15" y="7"/>
                    </a:lnTo>
                    <a:lnTo>
                      <a:pt x="11" y="7"/>
                    </a:lnTo>
                    <a:lnTo>
                      <a:pt x="11" y="11"/>
                    </a:lnTo>
                    <a:lnTo>
                      <a:pt x="15" y="11"/>
                    </a:lnTo>
                    <a:lnTo>
                      <a:pt x="18" y="1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21" name="Freeform 1248">
                <a:extLst>
                  <a:ext uri="{FF2B5EF4-FFF2-40B4-BE49-F238E27FC236}">
                    <a16:creationId xmlns:a16="http://schemas.microsoft.com/office/drawing/2014/main" id="{5F47BA7E-A085-4A47-9621-DB72E3EC7A8F}"/>
                  </a:ext>
                </a:extLst>
              </p:cNvPr>
              <p:cNvSpPr>
                <a:spLocks/>
              </p:cNvSpPr>
              <p:nvPr/>
            </p:nvSpPr>
            <p:spPr bwMode="auto">
              <a:xfrm>
                <a:off x="1039" y="1441"/>
                <a:ext cx="18" cy="25"/>
              </a:xfrm>
              <a:custGeom>
                <a:avLst/>
                <a:gdLst>
                  <a:gd name="T0" fmla="*/ 7 w 18"/>
                  <a:gd name="T1" fmla="*/ 21 h 25"/>
                  <a:gd name="T2" fmla="*/ 7 w 18"/>
                  <a:gd name="T3" fmla="*/ 21 h 25"/>
                  <a:gd name="T4" fmla="*/ 11 w 18"/>
                  <a:gd name="T5" fmla="*/ 18 h 25"/>
                  <a:gd name="T6" fmla="*/ 11 w 18"/>
                  <a:gd name="T7" fmla="*/ 18 h 25"/>
                  <a:gd name="T8" fmla="*/ 11 w 18"/>
                  <a:gd name="T9" fmla="*/ 18 h 25"/>
                  <a:gd name="T10" fmla="*/ 11 w 18"/>
                  <a:gd name="T11" fmla="*/ 21 h 25"/>
                  <a:gd name="T12" fmla="*/ 11 w 18"/>
                  <a:gd name="T13" fmla="*/ 21 h 25"/>
                  <a:gd name="T14" fmla="*/ 14 w 18"/>
                  <a:gd name="T15" fmla="*/ 25 h 25"/>
                  <a:gd name="T16" fmla="*/ 18 w 18"/>
                  <a:gd name="T17" fmla="*/ 25 h 25"/>
                  <a:gd name="T18" fmla="*/ 18 w 18"/>
                  <a:gd name="T19" fmla="*/ 25 h 25"/>
                  <a:gd name="T20" fmla="*/ 18 w 18"/>
                  <a:gd name="T21" fmla="*/ 21 h 25"/>
                  <a:gd name="T22" fmla="*/ 14 w 18"/>
                  <a:gd name="T23" fmla="*/ 21 h 25"/>
                  <a:gd name="T24" fmla="*/ 14 w 18"/>
                  <a:gd name="T25" fmla="*/ 18 h 25"/>
                  <a:gd name="T26" fmla="*/ 18 w 18"/>
                  <a:gd name="T27" fmla="*/ 10 h 25"/>
                  <a:gd name="T28" fmla="*/ 14 w 18"/>
                  <a:gd name="T29" fmla="*/ 3 h 25"/>
                  <a:gd name="T30" fmla="*/ 11 w 18"/>
                  <a:gd name="T31" fmla="*/ 3 h 25"/>
                  <a:gd name="T32" fmla="*/ 11 w 18"/>
                  <a:gd name="T33" fmla="*/ 0 h 25"/>
                  <a:gd name="T34" fmla="*/ 7 w 18"/>
                  <a:gd name="T35" fmla="*/ 3 h 25"/>
                  <a:gd name="T36" fmla="*/ 7 w 18"/>
                  <a:gd name="T37" fmla="*/ 3 h 25"/>
                  <a:gd name="T38" fmla="*/ 3 w 18"/>
                  <a:gd name="T39" fmla="*/ 3 h 25"/>
                  <a:gd name="T40" fmla="*/ 3 w 18"/>
                  <a:gd name="T41" fmla="*/ 7 h 25"/>
                  <a:gd name="T42" fmla="*/ 3 w 18"/>
                  <a:gd name="T43" fmla="*/ 7 h 25"/>
                  <a:gd name="T44" fmla="*/ 3 w 18"/>
                  <a:gd name="T45" fmla="*/ 7 h 25"/>
                  <a:gd name="T46" fmla="*/ 3 w 18"/>
                  <a:gd name="T47" fmla="*/ 7 h 25"/>
                  <a:gd name="T48" fmla="*/ 3 w 18"/>
                  <a:gd name="T49" fmla="*/ 10 h 25"/>
                  <a:gd name="T50" fmla="*/ 0 w 18"/>
                  <a:gd name="T51" fmla="*/ 10 h 25"/>
                  <a:gd name="T52" fmla="*/ 3 w 18"/>
                  <a:gd name="T53" fmla="*/ 14 h 25"/>
                  <a:gd name="T54" fmla="*/ 0 w 18"/>
                  <a:gd name="T55" fmla="*/ 14 h 25"/>
                  <a:gd name="T56" fmla="*/ 0 w 18"/>
                  <a:gd name="T57" fmla="*/ 18 h 25"/>
                  <a:gd name="T58" fmla="*/ 0 w 18"/>
                  <a:gd name="T59" fmla="*/ 18 h 25"/>
                  <a:gd name="T60" fmla="*/ 3 w 18"/>
                  <a:gd name="T61" fmla="*/ 18 h 25"/>
                  <a:gd name="T62" fmla="*/ 3 w 18"/>
                  <a:gd name="T63" fmla="*/ 18 h 25"/>
                  <a:gd name="T64" fmla="*/ 3 w 18"/>
                  <a:gd name="T65" fmla="*/ 14 h 25"/>
                  <a:gd name="T66" fmla="*/ 7 w 18"/>
                  <a:gd name="T67" fmla="*/ 18 h 25"/>
                  <a:gd name="T68" fmla="*/ 7 w 18"/>
                  <a:gd name="T69" fmla="*/ 14 h 25"/>
                  <a:gd name="T70" fmla="*/ 7 w 18"/>
                  <a:gd name="T71" fmla="*/ 14 h 25"/>
                  <a:gd name="T72" fmla="*/ 7 w 18"/>
                  <a:gd name="T73" fmla="*/ 10 h 25"/>
                  <a:gd name="T74" fmla="*/ 11 w 18"/>
                  <a:gd name="T75" fmla="*/ 14 h 25"/>
                  <a:gd name="T76" fmla="*/ 11 w 18"/>
                  <a:gd name="T77" fmla="*/ 14 h 25"/>
                  <a:gd name="T78" fmla="*/ 11 w 18"/>
                  <a:gd name="T79" fmla="*/ 18 h 25"/>
                  <a:gd name="T80" fmla="*/ 7 w 18"/>
                  <a:gd name="T81"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5">
                    <a:moveTo>
                      <a:pt x="7" y="21"/>
                    </a:moveTo>
                    <a:lnTo>
                      <a:pt x="7" y="21"/>
                    </a:lnTo>
                    <a:lnTo>
                      <a:pt x="11" y="18"/>
                    </a:lnTo>
                    <a:lnTo>
                      <a:pt x="11" y="18"/>
                    </a:lnTo>
                    <a:lnTo>
                      <a:pt x="11" y="18"/>
                    </a:lnTo>
                    <a:lnTo>
                      <a:pt x="11" y="21"/>
                    </a:lnTo>
                    <a:lnTo>
                      <a:pt x="11" y="21"/>
                    </a:lnTo>
                    <a:lnTo>
                      <a:pt x="14" y="25"/>
                    </a:lnTo>
                    <a:lnTo>
                      <a:pt x="18" y="25"/>
                    </a:lnTo>
                    <a:lnTo>
                      <a:pt x="18" y="25"/>
                    </a:lnTo>
                    <a:lnTo>
                      <a:pt x="18" y="21"/>
                    </a:lnTo>
                    <a:lnTo>
                      <a:pt x="14" y="21"/>
                    </a:lnTo>
                    <a:lnTo>
                      <a:pt x="14" y="18"/>
                    </a:lnTo>
                    <a:lnTo>
                      <a:pt x="18" y="10"/>
                    </a:lnTo>
                    <a:lnTo>
                      <a:pt x="14" y="3"/>
                    </a:lnTo>
                    <a:lnTo>
                      <a:pt x="11" y="3"/>
                    </a:lnTo>
                    <a:lnTo>
                      <a:pt x="11" y="0"/>
                    </a:lnTo>
                    <a:lnTo>
                      <a:pt x="7" y="3"/>
                    </a:lnTo>
                    <a:lnTo>
                      <a:pt x="7" y="3"/>
                    </a:lnTo>
                    <a:lnTo>
                      <a:pt x="3" y="3"/>
                    </a:lnTo>
                    <a:lnTo>
                      <a:pt x="3" y="7"/>
                    </a:lnTo>
                    <a:lnTo>
                      <a:pt x="3" y="7"/>
                    </a:lnTo>
                    <a:lnTo>
                      <a:pt x="3" y="7"/>
                    </a:lnTo>
                    <a:lnTo>
                      <a:pt x="3" y="7"/>
                    </a:lnTo>
                    <a:lnTo>
                      <a:pt x="3" y="10"/>
                    </a:lnTo>
                    <a:lnTo>
                      <a:pt x="0" y="10"/>
                    </a:lnTo>
                    <a:lnTo>
                      <a:pt x="3" y="14"/>
                    </a:lnTo>
                    <a:lnTo>
                      <a:pt x="0" y="14"/>
                    </a:lnTo>
                    <a:lnTo>
                      <a:pt x="0" y="18"/>
                    </a:lnTo>
                    <a:lnTo>
                      <a:pt x="0" y="18"/>
                    </a:lnTo>
                    <a:lnTo>
                      <a:pt x="3" y="18"/>
                    </a:lnTo>
                    <a:lnTo>
                      <a:pt x="3" y="18"/>
                    </a:lnTo>
                    <a:lnTo>
                      <a:pt x="3" y="14"/>
                    </a:lnTo>
                    <a:lnTo>
                      <a:pt x="7" y="18"/>
                    </a:lnTo>
                    <a:lnTo>
                      <a:pt x="7" y="14"/>
                    </a:lnTo>
                    <a:lnTo>
                      <a:pt x="7" y="14"/>
                    </a:lnTo>
                    <a:lnTo>
                      <a:pt x="7" y="10"/>
                    </a:lnTo>
                    <a:lnTo>
                      <a:pt x="11" y="14"/>
                    </a:lnTo>
                    <a:lnTo>
                      <a:pt x="11" y="14"/>
                    </a:lnTo>
                    <a:lnTo>
                      <a:pt x="11" y="18"/>
                    </a:lnTo>
                    <a:lnTo>
                      <a:pt x="7" y="2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22" name="Freeform 1249">
                <a:extLst>
                  <a:ext uri="{FF2B5EF4-FFF2-40B4-BE49-F238E27FC236}">
                    <a16:creationId xmlns:a16="http://schemas.microsoft.com/office/drawing/2014/main" id="{D58722D9-CC00-4749-88AE-8873CFF5BAED}"/>
                  </a:ext>
                </a:extLst>
              </p:cNvPr>
              <p:cNvSpPr>
                <a:spLocks/>
              </p:cNvSpPr>
              <p:nvPr/>
            </p:nvSpPr>
            <p:spPr bwMode="auto">
              <a:xfrm>
                <a:off x="1039" y="1441"/>
                <a:ext cx="18" cy="25"/>
              </a:xfrm>
              <a:custGeom>
                <a:avLst/>
                <a:gdLst>
                  <a:gd name="T0" fmla="*/ 7 w 18"/>
                  <a:gd name="T1" fmla="*/ 21 h 25"/>
                  <a:gd name="T2" fmla="*/ 7 w 18"/>
                  <a:gd name="T3" fmla="*/ 21 h 25"/>
                  <a:gd name="T4" fmla="*/ 11 w 18"/>
                  <a:gd name="T5" fmla="*/ 18 h 25"/>
                  <a:gd name="T6" fmla="*/ 11 w 18"/>
                  <a:gd name="T7" fmla="*/ 18 h 25"/>
                  <a:gd name="T8" fmla="*/ 11 w 18"/>
                  <a:gd name="T9" fmla="*/ 18 h 25"/>
                  <a:gd name="T10" fmla="*/ 11 w 18"/>
                  <a:gd name="T11" fmla="*/ 21 h 25"/>
                  <a:gd name="T12" fmla="*/ 11 w 18"/>
                  <a:gd name="T13" fmla="*/ 21 h 25"/>
                  <a:gd name="T14" fmla="*/ 14 w 18"/>
                  <a:gd name="T15" fmla="*/ 25 h 25"/>
                  <a:gd name="T16" fmla="*/ 18 w 18"/>
                  <a:gd name="T17" fmla="*/ 25 h 25"/>
                  <a:gd name="T18" fmla="*/ 18 w 18"/>
                  <a:gd name="T19" fmla="*/ 25 h 25"/>
                  <a:gd name="T20" fmla="*/ 18 w 18"/>
                  <a:gd name="T21" fmla="*/ 21 h 25"/>
                  <a:gd name="T22" fmla="*/ 14 w 18"/>
                  <a:gd name="T23" fmla="*/ 21 h 25"/>
                  <a:gd name="T24" fmla="*/ 14 w 18"/>
                  <a:gd name="T25" fmla="*/ 18 h 25"/>
                  <a:gd name="T26" fmla="*/ 18 w 18"/>
                  <a:gd name="T27" fmla="*/ 10 h 25"/>
                  <a:gd name="T28" fmla="*/ 14 w 18"/>
                  <a:gd name="T29" fmla="*/ 3 h 25"/>
                  <a:gd name="T30" fmla="*/ 11 w 18"/>
                  <a:gd name="T31" fmla="*/ 3 h 25"/>
                  <a:gd name="T32" fmla="*/ 11 w 18"/>
                  <a:gd name="T33" fmla="*/ 0 h 25"/>
                  <a:gd name="T34" fmla="*/ 7 w 18"/>
                  <a:gd name="T35" fmla="*/ 3 h 25"/>
                  <a:gd name="T36" fmla="*/ 7 w 18"/>
                  <a:gd name="T37" fmla="*/ 3 h 25"/>
                  <a:gd name="T38" fmla="*/ 3 w 18"/>
                  <a:gd name="T39" fmla="*/ 3 h 25"/>
                  <a:gd name="T40" fmla="*/ 3 w 18"/>
                  <a:gd name="T41" fmla="*/ 7 h 25"/>
                  <a:gd name="T42" fmla="*/ 3 w 18"/>
                  <a:gd name="T43" fmla="*/ 7 h 25"/>
                  <a:gd name="T44" fmla="*/ 3 w 18"/>
                  <a:gd name="T45" fmla="*/ 7 h 25"/>
                  <a:gd name="T46" fmla="*/ 3 w 18"/>
                  <a:gd name="T47" fmla="*/ 7 h 25"/>
                  <a:gd name="T48" fmla="*/ 3 w 18"/>
                  <a:gd name="T49" fmla="*/ 10 h 25"/>
                  <a:gd name="T50" fmla="*/ 0 w 18"/>
                  <a:gd name="T51" fmla="*/ 10 h 25"/>
                  <a:gd name="T52" fmla="*/ 3 w 18"/>
                  <a:gd name="T53" fmla="*/ 14 h 25"/>
                  <a:gd name="T54" fmla="*/ 0 w 18"/>
                  <a:gd name="T55" fmla="*/ 14 h 25"/>
                  <a:gd name="T56" fmla="*/ 0 w 18"/>
                  <a:gd name="T57" fmla="*/ 18 h 25"/>
                  <a:gd name="T58" fmla="*/ 0 w 18"/>
                  <a:gd name="T59" fmla="*/ 18 h 25"/>
                  <a:gd name="T60" fmla="*/ 3 w 18"/>
                  <a:gd name="T61" fmla="*/ 18 h 25"/>
                  <a:gd name="T62" fmla="*/ 3 w 18"/>
                  <a:gd name="T63" fmla="*/ 18 h 25"/>
                  <a:gd name="T64" fmla="*/ 3 w 18"/>
                  <a:gd name="T65" fmla="*/ 14 h 25"/>
                  <a:gd name="T66" fmla="*/ 7 w 18"/>
                  <a:gd name="T67" fmla="*/ 18 h 25"/>
                  <a:gd name="T68" fmla="*/ 7 w 18"/>
                  <a:gd name="T69" fmla="*/ 14 h 25"/>
                  <a:gd name="T70" fmla="*/ 7 w 18"/>
                  <a:gd name="T71" fmla="*/ 14 h 25"/>
                  <a:gd name="T72" fmla="*/ 7 w 18"/>
                  <a:gd name="T73" fmla="*/ 10 h 25"/>
                  <a:gd name="T74" fmla="*/ 11 w 18"/>
                  <a:gd name="T75" fmla="*/ 14 h 25"/>
                  <a:gd name="T76" fmla="*/ 11 w 18"/>
                  <a:gd name="T77" fmla="*/ 14 h 25"/>
                  <a:gd name="T78" fmla="*/ 11 w 18"/>
                  <a:gd name="T79" fmla="*/ 18 h 25"/>
                  <a:gd name="T80" fmla="*/ 7 w 18"/>
                  <a:gd name="T81"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5">
                    <a:moveTo>
                      <a:pt x="7" y="21"/>
                    </a:moveTo>
                    <a:lnTo>
                      <a:pt x="7" y="21"/>
                    </a:lnTo>
                    <a:lnTo>
                      <a:pt x="11" y="18"/>
                    </a:lnTo>
                    <a:lnTo>
                      <a:pt x="11" y="18"/>
                    </a:lnTo>
                    <a:lnTo>
                      <a:pt x="11" y="18"/>
                    </a:lnTo>
                    <a:lnTo>
                      <a:pt x="11" y="21"/>
                    </a:lnTo>
                    <a:lnTo>
                      <a:pt x="11" y="21"/>
                    </a:lnTo>
                    <a:lnTo>
                      <a:pt x="14" y="25"/>
                    </a:lnTo>
                    <a:lnTo>
                      <a:pt x="18" y="25"/>
                    </a:lnTo>
                    <a:lnTo>
                      <a:pt x="18" y="25"/>
                    </a:lnTo>
                    <a:lnTo>
                      <a:pt x="18" y="21"/>
                    </a:lnTo>
                    <a:lnTo>
                      <a:pt x="14" y="21"/>
                    </a:lnTo>
                    <a:lnTo>
                      <a:pt x="14" y="18"/>
                    </a:lnTo>
                    <a:lnTo>
                      <a:pt x="18" y="10"/>
                    </a:lnTo>
                    <a:lnTo>
                      <a:pt x="14" y="3"/>
                    </a:lnTo>
                    <a:lnTo>
                      <a:pt x="11" y="3"/>
                    </a:lnTo>
                    <a:lnTo>
                      <a:pt x="11" y="0"/>
                    </a:lnTo>
                    <a:lnTo>
                      <a:pt x="7" y="3"/>
                    </a:lnTo>
                    <a:lnTo>
                      <a:pt x="7" y="3"/>
                    </a:lnTo>
                    <a:lnTo>
                      <a:pt x="3" y="3"/>
                    </a:lnTo>
                    <a:lnTo>
                      <a:pt x="3" y="7"/>
                    </a:lnTo>
                    <a:lnTo>
                      <a:pt x="3" y="7"/>
                    </a:lnTo>
                    <a:lnTo>
                      <a:pt x="3" y="7"/>
                    </a:lnTo>
                    <a:lnTo>
                      <a:pt x="3" y="7"/>
                    </a:lnTo>
                    <a:lnTo>
                      <a:pt x="3" y="10"/>
                    </a:lnTo>
                    <a:lnTo>
                      <a:pt x="0" y="10"/>
                    </a:lnTo>
                    <a:lnTo>
                      <a:pt x="3" y="14"/>
                    </a:lnTo>
                    <a:lnTo>
                      <a:pt x="0" y="14"/>
                    </a:lnTo>
                    <a:lnTo>
                      <a:pt x="0" y="18"/>
                    </a:lnTo>
                    <a:lnTo>
                      <a:pt x="0" y="18"/>
                    </a:lnTo>
                    <a:lnTo>
                      <a:pt x="3" y="18"/>
                    </a:lnTo>
                    <a:lnTo>
                      <a:pt x="3" y="18"/>
                    </a:lnTo>
                    <a:lnTo>
                      <a:pt x="3" y="14"/>
                    </a:lnTo>
                    <a:lnTo>
                      <a:pt x="7" y="18"/>
                    </a:lnTo>
                    <a:lnTo>
                      <a:pt x="7" y="14"/>
                    </a:lnTo>
                    <a:lnTo>
                      <a:pt x="7" y="14"/>
                    </a:lnTo>
                    <a:lnTo>
                      <a:pt x="7" y="10"/>
                    </a:lnTo>
                    <a:lnTo>
                      <a:pt x="11" y="14"/>
                    </a:lnTo>
                    <a:lnTo>
                      <a:pt x="11" y="14"/>
                    </a:lnTo>
                    <a:lnTo>
                      <a:pt x="11" y="18"/>
                    </a:lnTo>
                    <a:lnTo>
                      <a:pt x="7" y="2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23" name="Freeform 1250">
                <a:extLst>
                  <a:ext uri="{FF2B5EF4-FFF2-40B4-BE49-F238E27FC236}">
                    <a16:creationId xmlns:a16="http://schemas.microsoft.com/office/drawing/2014/main" id="{57A74D44-314C-44D0-A1A1-76252D5CF926}"/>
                  </a:ext>
                </a:extLst>
              </p:cNvPr>
              <p:cNvSpPr>
                <a:spLocks/>
              </p:cNvSpPr>
              <p:nvPr/>
            </p:nvSpPr>
            <p:spPr bwMode="auto">
              <a:xfrm>
                <a:off x="1010" y="1462"/>
                <a:ext cx="7" cy="15"/>
              </a:xfrm>
              <a:custGeom>
                <a:avLst/>
                <a:gdLst>
                  <a:gd name="T0" fmla="*/ 4 w 7"/>
                  <a:gd name="T1" fmla="*/ 7 h 15"/>
                  <a:gd name="T2" fmla="*/ 4 w 7"/>
                  <a:gd name="T3" fmla="*/ 7 h 15"/>
                  <a:gd name="T4" fmla="*/ 7 w 7"/>
                  <a:gd name="T5" fmla="*/ 15 h 15"/>
                  <a:gd name="T6" fmla="*/ 7 w 7"/>
                  <a:gd name="T7" fmla="*/ 15 h 15"/>
                  <a:gd name="T8" fmla="*/ 4 w 7"/>
                  <a:gd name="T9" fmla="*/ 15 h 15"/>
                  <a:gd name="T10" fmla="*/ 4 w 7"/>
                  <a:gd name="T11" fmla="*/ 11 h 15"/>
                  <a:gd name="T12" fmla="*/ 0 w 7"/>
                  <a:gd name="T13" fmla="*/ 7 h 15"/>
                  <a:gd name="T14" fmla="*/ 0 w 7"/>
                  <a:gd name="T15" fmla="*/ 4 h 15"/>
                  <a:gd name="T16" fmla="*/ 0 w 7"/>
                  <a:gd name="T17" fmla="*/ 4 h 15"/>
                  <a:gd name="T18" fmla="*/ 0 w 7"/>
                  <a:gd name="T19" fmla="*/ 0 h 15"/>
                  <a:gd name="T20" fmla="*/ 0 w 7"/>
                  <a:gd name="T21" fmla="*/ 0 h 15"/>
                  <a:gd name="T22" fmla="*/ 4 w 7"/>
                  <a:gd name="T23" fmla="*/ 4 h 15"/>
                  <a:gd name="T24" fmla="*/ 4 w 7"/>
                  <a:gd name="T25" fmla="*/ 4 h 15"/>
                  <a:gd name="T26" fmla="*/ 4 w 7"/>
                  <a:gd name="T2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5">
                    <a:moveTo>
                      <a:pt x="4" y="7"/>
                    </a:moveTo>
                    <a:lnTo>
                      <a:pt x="4" y="7"/>
                    </a:lnTo>
                    <a:lnTo>
                      <a:pt x="7" y="15"/>
                    </a:lnTo>
                    <a:lnTo>
                      <a:pt x="7" y="15"/>
                    </a:lnTo>
                    <a:lnTo>
                      <a:pt x="4" y="15"/>
                    </a:lnTo>
                    <a:lnTo>
                      <a:pt x="4" y="11"/>
                    </a:lnTo>
                    <a:lnTo>
                      <a:pt x="0" y="7"/>
                    </a:lnTo>
                    <a:lnTo>
                      <a:pt x="0" y="4"/>
                    </a:lnTo>
                    <a:lnTo>
                      <a:pt x="0" y="4"/>
                    </a:lnTo>
                    <a:lnTo>
                      <a:pt x="0" y="0"/>
                    </a:lnTo>
                    <a:lnTo>
                      <a:pt x="0" y="0"/>
                    </a:lnTo>
                    <a:lnTo>
                      <a:pt x="4" y="4"/>
                    </a:lnTo>
                    <a:lnTo>
                      <a:pt x="4" y="4"/>
                    </a:lnTo>
                    <a:lnTo>
                      <a:pt x="4"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24" name="Freeform 1251">
                <a:extLst>
                  <a:ext uri="{FF2B5EF4-FFF2-40B4-BE49-F238E27FC236}">
                    <a16:creationId xmlns:a16="http://schemas.microsoft.com/office/drawing/2014/main" id="{048E2AE5-5252-420E-9A10-C1B4B07965E7}"/>
                  </a:ext>
                </a:extLst>
              </p:cNvPr>
              <p:cNvSpPr>
                <a:spLocks/>
              </p:cNvSpPr>
              <p:nvPr/>
            </p:nvSpPr>
            <p:spPr bwMode="auto">
              <a:xfrm>
                <a:off x="1010" y="1462"/>
                <a:ext cx="7" cy="15"/>
              </a:xfrm>
              <a:custGeom>
                <a:avLst/>
                <a:gdLst>
                  <a:gd name="T0" fmla="*/ 4 w 7"/>
                  <a:gd name="T1" fmla="*/ 7 h 15"/>
                  <a:gd name="T2" fmla="*/ 4 w 7"/>
                  <a:gd name="T3" fmla="*/ 7 h 15"/>
                  <a:gd name="T4" fmla="*/ 7 w 7"/>
                  <a:gd name="T5" fmla="*/ 15 h 15"/>
                  <a:gd name="T6" fmla="*/ 7 w 7"/>
                  <a:gd name="T7" fmla="*/ 15 h 15"/>
                  <a:gd name="T8" fmla="*/ 4 w 7"/>
                  <a:gd name="T9" fmla="*/ 15 h 15"/>
                  <a:gd name="T10" fmla="*/ 4 w 7"/>
                  <a:gd name="T11" fmla="*/ 11 h 15"/>
                  <a:gd name="T12" fmla="*/ 0 w 7"/>
                  <a:gd name="T13" fmla="*/ 7 h 15"/>
                  <a:gd name="T14" fmla="*/ 0 w 7"/>
                  <a:gd name="T15" fmla="*/ 4 h 15"/>
                  <a:gd name="T16" fmla="*/ 0 w 7"/>
                  <a:gd name="T17" fmla="*/ 4 h 15"/>
                  <a:gd name="T18" fmla="*/ 0 w 7"/>
                  <a:gd name="T19" fmla="*/ 0 h 15"/>
                  <a:gd name="T20" fmla="*/ 0 w 7"/>
                  <a:gd name="T21" fmla="*/ 0 h 15"/>
                  <a:gd name="T22" fmla="*/ 4 w 7"/>
                  <a:gd name="T23" fmla="*/ 4 h 15"/>
                  <a:gd name="T24" fmla="*/ 4 w 7"/>
                  <a:gd name="T25" fmla="*/ 4 h 15"/>
                  <a:gd name="T26" fmla="*/ 4 w 7"/>
                  <a:gd name="T2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5">
                    <a:moveTo>
                      <a:pt x="4" y="7"/>
                    </a:moveTo>
                    <a:lnTo>
                      <a:pt x="4" y="7"/>
                    </a:lnTo>
                    <a:lnTo>
                      <a:pt x="7" y="15"/>
                    </a:lnTo>
                    <a:lnTo>
                      <a:pt x="7" y="15"/>
                    </a:lnTo>
                    <a:lnTo>
                      <a:pt x="4" y="15"/>
                    </a:lnTo>
                    <a:lnTo>
                      <a:pt x="4" y="11"/>
                    </a:lnTo>
                    <a:lnTo>
                      <a:pt x="0" y="7"/>
                    </a:lnTo>
                    <a:lnTo>
                      <a:pt x="0" y="4"/>
                    </a:lnTo>
                    <a:lnTo>
                      <a:pt x="0" y="4"/>
                    </a:lnTo>
                    <a:lnTo>
                      <a:pt x="0" y="0"/>
                    </a:lnTo>
                    <a:lnTo>
                      <a:pt x="0" y="0"/>
                    </a:lnTo>
                    <a:lnTo>
                      <a:pt x="4" y="4"/>
                    </a:lnTo>
                    <a:lnTo>
                      <a:pt x="4" y="4"/>
                    </a:lnTo>
                    <a:lnTo>
                      <a:pt x="4"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25" name="Freeform 1252">
                <a:extLst>
                  <a:ext uri="{FF2B5EF4-FFF2-40B4-BE49-F238E27FC236}">
                    <a16:creationId xmlns:a16="http://schemas.microsoft.com/office/drawing/2014/main" id="{5EE74827-2050-4362-90FF-35C733C99742}"/>
                  </a:ext>
                </a:extLst>
              </p:cNvPr>
              <p:cNvSpPr>
                <a:spLocks/>
              </p:cNvSpPr>
              <p:nvPr/>
            </p:nvSpPr>
            <p:spPr bwMode="auto">
              <a:xfrm>
                <a:off x="1042" y="1462"/>
                <a:ext cx="4" cy="7"/>
              </a:xfrm>
              <a:custGeom>
                <a:avLst/>
                <a:gdLst>
                  <a:gd name="T0" fmla="*/ 0 w 4"/>
                  <a:gd name="T1" fmla="*/ 0 h 7"/>
                  <a:gd name="T2" fmla="*/ 4 w 4"/>
                  <a:gd name="T3" fmla="*/ 4 h 7"/>
                  <a:gd name="T4" fmla="*/ 4 w 4"/>
                  <a:gd name="T5" fmla="*/ 7 h 7"/>
                  <a:gd name="T6" fmla="*/ 4 w 4"/>
                  <a:gd name="T7" fmla="*/ 7 h 7"/>
                  <a:gd name="T8" fmla="*/ 0 w 4"/>
                  <a:gd name="T9" fmla="*/ 4 h 7"/>
                  <a:gd name="T10" fmla="*/ 0 w 4"/>
                  <a:gd name="T11" fmla="*/ 4 h 7"/>
                  <a:gd name="T12" fmla="*/ 0 w 4"/>
                  <a:gd name="T13" fmla="*/ 0 h 7"/>
                  <a:gd name="T14" fmla="*/ 0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0" y="0"/>
                    </a:moveTo>
                    <a:lnTo>
                      <a:pt x="4" y="4"/>
                    </a:lnTo>
                    <a:lnTo>
                      <a:pt x="4" y="7"/>
                    </a:lnTo>
                    <a:lnTo>
                      <a:pt x="4" y="7"/>
                    </a:lnTo>
                    <a:lnTo>
                      <a:pt x="0" y="4"/>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26" name="Freeform 1253">
                <a:extLst>
                  <a:ext uri="{FF2B5EF4-FFF2-40B4-BE49-F238E27FC236}">
                    <a16:creationId xmlns:a16="http://schemas.microsoft.com/office/drawing/2014/main" id="{DC7808FF-2EB0-415B-B7E8-77E3F7B1A024}"/>
                  </a:ext>
                </a:extLst>
              </p:cNvPr>
              <p:cNvSpPr>
                <a:spLocks/>
              </p:cNvSpPr>
              <p:nvPr/>
            </p:nvSpPr>
            <p:spPr bwMode="auto">
              <a:xfrm>
                <a:off x="1042" y="1462"/>
                <a:ext cx="4" cy="7"/>
              </a:xfrm>
              <a:custGeom>
                <a:avLst/>
                <a:gdLst>
                  <a:gd name="T0" fmla="*/ 0 w 4"/>
                  <a:gd name="T1" fmla="*/ 0 h 7"/>
                  <a:gd name="T2" fmla="*/ 4 w 4"/>
                  <a:gd name="T3" fmla="*/ 4 h 7"/>
                  <a:gd name="T4" fmla="*/ 4 w 4"/>
                  <a:gd name="T5" fmla="*/ 7 h 7"/>
                  <a:gd name="T6" fmla="*/ 4 w 4"/>
                  <a:gd name="T7" fmla="*/ 7 h 7"/>
                  <a:gd name="T8" fmla="*/ 0 w 4"/>
                  <a:gd name="T9" fmla="*/ 4 h 7"/>
                  <a:gd name="T10" fmla="*/ 0 w 4"/>
                  <a:gd name="T11" fmla="*/ 4 h 7"/>
                  <a:gd name="T12" fmla="*/ 0 w 4"/>
                  <a:gd name="T13" fmla="*/ 0 h 7"/>
                  <a:gd name="T14" fmla="*/ 0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0" y="0"/>
                    </a:moveTo>
                    <a:lnTo>
                      <a:pt x="4" y="4"/>
                    </a:lnTo>
                    <a:lnTo>
                      <a:pt x="4" y="7"/>
                    </a:lnTo>
                    <a:lnTo>
                      <a:pt x="4" y="7"/>
                    </a:lnTo>
                    <a:lnTo>
                      <a:pt x="0" y="4"/>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27" name="Freeform 1254">
                <a:extLst>
                  <a:ext uri="{FF2B5EF4-FFF2-40B4-BE49-F238E27FC236}">
                    <a16:creationId xmlns:a16="http://schemas.microsoft.com/office/drawing/2014/main" id="{F2E48456-507B-4A99-8B24-4797857547AF}"/>
                  </a:ext>
                </a:extLst>
              </p:cNvPr>
              <p:cNvSpPr>
                <a:spLocks/>
              </p:cNvSpPr>
              <p:nvPr/>
            </p:nvSpPr>
            <p:spPr bwMode="auto">
              <a:xfrm>
                <a:off x="90" y="1555"/>
                <a:ext cx="10" cy="8"/>
              </a:xfrm>
              <a:custGeom>
                <a:avLst/>
                <a:gdLst>
                  <a:gd name="T0" fmla="*/ 0 w 10"/>
                  <a:gd name="T1" fmla="*/ 0 h 8"/>
                  <a:gd name="T2" fmla="*/ 0 w 10"/>
                  <a:gd name="T3" fmla="*/ 0 h 8"/>
                  <a:gd name="T4" fmla="*/ 0 w 10"/>
                  <a:gd name="T5" fmla="*/ 0 h 8"/>
                  <a:gd name="T6" fmla="*/ 3 w 10"/>
                  <a:gd name="T7" fmla="*/ 0 h 8"/>
                  <a:gd name="T8" fmla="*/ 3 w 10"/>
                  <a:gd name="T9" fmla="*/ 0 h 8"/>
                  <a:gd name="T10" fmla="*/ 7 w 10"/>
                  <a:gd name="T11" fmla="*/ 0 h 8"/>
                  <a:gd name="T12" fmla="*/ 10 w 10"/>
                  <a:gd name="T13" fmla="*/ 4 h 8"/>
                  <a:gd name="T14" fmla="*/ 10 w 10"/>
                  <a:gd name="T15" fmla="*/ 4 h 8"/>
                  <a:gd name="T16" fmla="*/ 7 w 10"/>
                  <a:gd name="T17" fmla="*/ 4 h 8"/>
                  <a:gd name="T18" fmla="*/ 7 w 10"/>
                  <a:gd name="T19" fmla="*/ 8 h 8"/>
                  <a:gd name="T20" fmla="*/ 7 w 10"/>
                  <a:gd name="T21" fmla="*/ 8 h 8"/>
                  <a:gd name="T22" fmla="*/ 3 w 10"/>
                  <a:gd name="T23" fmla="*/ 8 h 8"/>
                  <a:gd name="T24" fmla="*/ 3 w 10"/>
                  <a:gd name="T25" fmla="*/ 4 h 8"/>
                  <a:gd name="T26" fmla="*/ 0 w 10"/>
                  <a:gd name="T27" fmla="*/ 4 h 8"/>
                  <a:gd name="T28" fmla="*/ 0 w 10"/>
                  <a:gd name="T29" fmla="*/ 0 h 8"/>
                  <a:gd name="T30" fmla="*/ 0 w 10"/>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8">
                    <a:moveTo>
                      <a:pt x="0" y="0"/>
                    </a:moveTo>
                    <a:lnTo>
                      <a:pt x="0" y="0"/>
                    </a:lnTo>
                    <a:lnTo>
                      <a:pt x="0" y="0"/>
                    </a:lnTo>
                    <a:lnTo>
                      <a:pt x="3" y="0"/>
                    </a:lnTo>
                    <a:lnTo>
                      <a:pt x="3" y="0"/>
                    </a:lnTo>
                    <a:lnTo>
                      <a:pt x="7" y="0"/>
                    </a:lnTo>
                    <a:lnTo>
                      <a:pt x="10" y="4"/>
                    </a:lnTo>
                    <a:lnTo>
                      <a:pt x="10" y="4"/>
                    </a:lnTo>
                    <a:lnTo>
                      <a:pt x="7" y="4"/>
                    </a:lnTo>
                    <a:lnTo>
                      <a:pt x="7" y="8"/>
                    </a:lnTo>
                    <a:lnTo>
                      <a:pt x="7" y="8"/>
                    </a:lnTo>
                    <a:lnTo>
                      <a:pt x="3" y="8"/>
                    </a:lnTo>
                    <a:lnTo>
                      <a:pt x="3" y="4"/>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28" name="Freeform 1255">
                <a:extLst>
                  <a:ext uri="{FF2B5EF4-FFF2-40B4-BE49-F238E27FC236}">
                    <a16:creationId xmlns:a16="http://schemas.microsoft.com/office/drawing/2014/main" id="{2B4F4F17-21EF-483C-A7EF-30BB6B9C88CC}"/>
                  </a:ext>
                </a:extLst>
              </p:cNvPr>
              <p:cNvSpPr>
                <a:spLocks/>
              </p:cNvSpPr>
              <p:nvPr/>
            </p:nvSpPr>
            <p:spPr bwMode="auto">
              <a:xfrm>
                <a:off x="90" y="1555"/>
                <a:ext cx="10" cy="8"/>
              </a:xfrm>
              <a:custGeom>
                <a:avLst/>
                <a:gdLst>
                  <a:gd name="T0" fmla="*/ 0 w 10"/>
                  <a:gd name="T1" fmla="*/ 0 h 8"/>
                  <a:gd name="T2" fmla="*/ 0 w 10"/>
                  <a:gd name="T3" fmla="*/ 0 h 8"/>
                  <a:gd name="T4" fmla="*/ 0 w 10"/>
                  <a:gd name="T5" fmla="*/ 0 h 8"/>
                  <a:gd name="T6" fmla="*/ 3 w 10"/>
                  <a:gd name="T7" fmla="*/ 0 h 8"/>
                  <a:gd name="T8" fmla="*/ 3 w 10"/>
                  <a:gd name="T9" fmla="*/ 0 h 8"/>
                  <a:gd name="T10" fmla="*/ 7 w 10"/>
                  <a:gd name="T11" fmla="*/ 0 h 8"/>
                  <a:gd name="T12" fmla="*/ 10 w 10"/>
                  <a:gd name="T13" fmla="*/ 4 h 8"/>
                  <a:gd name="T14" fmla="*/ 10 w 10"/>
                  <a:gd name="T15" fmla="*/ 4 h 8"/>
                  <a:gd name="T16" fmla="*/ 7 w 10"/>
                  <a:gd name="T17" fmla="*/ 4 h 8"/>
                  <a:gd name="T18" fmla="*/ 7 w 10"/>
                  <a:gd name="T19" fmla="*/ 8 h 8"/>
                  <a:gd name="T20" fmla="*/ 7 w 10"/>
                  <a:gd name="T21" fmla="*/ 8 h 8"/>
                  <a:gd name="T22" fmla="*/ 3 w 10"/>
                  <a:gd name="T23" fmla="*/ 8 h 8"/>
                  <a:gd name="T24" fmla="*/ 3 w 10"/>
                  <a:gd name="T25" fmla="*/ 4 h 8"/>
                  <a:gd name="T26" fmla="*/ 0 w 10"/>
                  <a:gd name="T27" fmla="*/ 4 h 8"/>
                  <a:gd name="T28" fmla="*/ 0 w 10"/>
                  <a:gd name="T29" fmla="*/ 0 h 8"/>
                  <a:gd name="T30" fmla="*/ 0 w 10"/>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8">
                    <a:moveTo>
                      <a:pt x="0" y="0"/>
                    </a:moveTo>
                    <a:lnTo>
                      <a:pt x="0" y="0"/>
                    </a:lnTo>
                    <a:lnTo>
                      <a:pt x="0" y="0"/>
                    </a:lnTo>
                    <a:lnTo>
                      <a:pt x="3" y="0"/>
                    </a:lnTo>
                    <a:lnTo>
                      <a:pt x="3" y="0"/>
                    </a:lnTo>
                    <a:lnTo>
                      <a:pt x="7" y="0"/>
                    </a:lnTo>
                    <a:lnTo>
                      <a:pt x="10" y="4"/>
                    </a:lnTo>
                    <a:lnTo>
                      <a:pt x="10" y="4"/>
                    </a:lnTo>
                    <a:lnTo>
                      <a:pt x="7" y="4"/>
                    </a:lnTo>
                    <a:lnTo>
                      <a:pt x="7" y="8"/>
                    </a:lnTo>
                    <a:lnTo>
                      <a:pt x="7" y="8"/>
                    </a:lnTo>
                    <a:lnTo>
                      <a:pt x="3" y="8"/>
                    </a:lnTo>
                    <a:lnTo>
                      <a:pt x="3" y="4"/>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29" name="Freeform 1256">
                <a:extLst>
                  <a:ext uri="{FF2B5EF4-FFF2-40B4-BE49-F238E27FC236}">
                    <a16:creationId xmlns:a16="http://schemas.microsoft.com/office/drawing/2014/main" id="{6C309E93-1E0D-4FB3-AB39-7EF68CF7635F}"/>
                  </a:ext>
                </a:extLst>
              </p:cNvPr>
              <p:cNvSpPr>
                <a:spLocks/>
              </p:cNvSpPr>
              <p:nvPr/>
            </p:nvSpPr>
            <p:spPr bwMode="auto">
              <a:xfrm>
                <a:off x="100" y="1555"/>
                <a:ext cx="11" cy="8"/>
              </a:xfrm>
              <a:custGeom>
                <a:avLst/>
                <a:gdLst>
                  <a:gd name="T0" fmla="*/ 0 w 11"/>
                  <a:gd name="T1" fmla="*/ 8 h 8"/>
                  <a:gd name="T2" fmla="*/ 0 w 11"/>
                  <a:gd name="T3" fmla="*/ 8 h 8"/>
                  <a:gd name="T4" fmla="*/ 4 w 11"/>
                  <a:gd name="T5" fmla="*/ 4 h 8"/>
                  <a:gd name="T6" fmla="*/ 8 w 11"/>
                  <a:gd name="T7" fmla="*/ 4 h 8"/>
                  <a:gd name="T8" fmla="*/ 11 w 11"/>
                  <a:gd name="T9" fmla="*/ 0 h 8"/>
                  <a:gd name="T10" fmla="*/ 11 w 11"/>
                  <a:gd name="T11" fmla="*/ 0 h 8"/>
                  <a:gd name="T12" fmla="*/ 11 w 11"/>
                  <a:gd name="T13" fmla="*/ 4 h 8"/>
                  <a:gd name="T14" fmla="*/ 11 w 11"/>
                  <a:gd name="T15" fmla="*/ 4 h 8"/>
                  <a:gd name="T16" fmla="*/ 0 w 11"/>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0" y="8"/>
                    </a:moveTo>
                    <a:lnTo>
                      <a:pt x="0" y="8"/>
                    </a:lnTo>
                    <a:lnTo>
                      <a:pt x="4" y="4"/>
                    </a:lnTo>
                    <a:lnTo>
                      <a:pt x="8" y="4"/>
                    </a:lnTo>
                    <a:lnTo>
                      <a:pt x="11" y="0"/>
                    </a:lnTo>
                    <a:lnTo>
                      <a:pt x="11" y="0"/>
                    </a:lnTo>
                    <a:lnTo>
                      <a:pt x="11" y="4"/>
                    </a:lnTo>
                    <a:lnTo>
                      <a:pt x="11" y="4"/>
                    </a:lnTo>
                    <a:lnTo>
                      <a:pt x="0" y="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30" name="Freeform 1257">
                <a:extLst>
                  <a:ext uri="{FF2B5EF4-FFF2-40B4-BE49-F238E27FC236}">
                    <a16:creationId xmlns:a16="http://schemas.microsoft.com/office/drawing/2014/main" id="{4725E115-3BC7-41DA-8E08-58F63667C4EB}"/>
                  </a:ext>
                </a:extLst>
              </p:cNvPr>
              <p:cNvSpPr>
                <a:spLocks/>
              </p:cNvSpPr>
              <p:nvPr/>
            </p:nvSpPr>
            <p:spPr bwMode="auto">
              <a:xfrm>
                <a:off x="100" y="1555"/>
                <a:ext cx="11" cy="8"/>
              </a:xfrm>
              <a:custGeom>
                <a:avLst/>
                <a:gdLst>
                  <a:gd name="T0" fmla="*/ 0 w 11"/>
                  <a:gd name="T1" fmla="*/ 8 h 8"/>
                  <a:gd name="T2" fmla="*/ 0 w 11"/>
                  <a:gd name="T3" fmla="*/ 8 h 8"/>
                  <a:gd name="T4" fmla="*/ 4 w 11"/>
                  <a:gd name="T5" fmla="*/ 4 h 8"/>
                  <a:gd name="T6" fmla="*/ 8 w 11"/>
                  <a:gd name="T7" fmla="*/ 4 h 8"/>
                  <a:gd name="T8" fmla="*/ 11 w 11"/>
                  <a:gd name="T9" fmla="*/ 0 h 8"/>
                  <a:gd name="T10" fmla="*/ 11 w 11"/>
                  <a:gd name="T11" fmla="*/ 0 h 8"/>
                  <a:gd name="T12" fmla="*/ 11 w 11"/>
                  <a:gd name="T13" fmla="*/ 4 h 8"/>
                  <a:gd name="T14" fmla="*/ 11 w 11"/>
                  <a:gd name="T15" fmla="*/ 4 h 8"/>
                  <a:gd name="T16" fmla="*/ 0 w 11"/>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0" y="8"/>
                    </a:moveTo>
                    <a:lnTo>
                      <a:pt x="0" y="8"/>
                    </a:lnTo>
                    <a:lnTo>
                      <a:pt x="4" y="4"/>
                    </a:lnTo>
                    <a:lnTo>
                      <a:pt x="8" y="4"/>
                    </a:lnTo>
                    <a:lnTo>
                      <a:pt x="11" y="0"/>
                    </a:lnTo>
                    <a:lnTo>
                      <a:pt x="11" y="0"/>
                    </a:lnTo>
                    <a:lnTo>
                      <a:pt x="11" y="4"/>
                    </a:lnTo>
                    <a:lnTo>
                      <a:pt x="11" y="4"/>
                    </a:lnTo>
                    <a:lnTo>
                      <a:pt x="0" y="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31" name="Freeform 1258">
                <a:extLst>
                  <a:ext uri="{FF2B5EF4-FFF2-40B4-BE49-F238E27FC236}">
                    <a16:creationId xmlns:a16="http://schemas.microsoft.com/office/drawing/2014/main" id="{862AFADD-195C-4434-890A-B1E6C8D1DEA2}"/>
                  </a:ext>
                </a:extLst>
              </p:cNvPr>
              <p:cNvSpPr>
                <a:spLocks/>
              </p:cNvSpPr>
              <p:nvPr/>
            </p:nvSpPr>
            <p:spPr bwMode="auto">
              <a:xfrm>
                <a:off x="118" y="1552"/>
                <a:ext cx="11" cy="11"/>
              </a:xfrm>
              <a:custGeom>
                <a:avLst/>
                <a:gdLst>
                  <a:gd name="T0" fmla="*/ 0 w 11"/>
                  <a:gd name="T1" fmla="*/ 7 h 11"/>
                  <a:gd name="T2" fmla="*/ 0 w 11"/>
                  <a:gd name="T3" fmla="*/ 7 h 11"/>
                  <a:gd name="T4" fmla="*/ 0 w 11"/>
                  <a:gd name="T5" fmla="*/ 3 h 11"/>
                  <a:gd name="T6" fmla="*/ 0 w 11"/>
                  <a:gd name="T7" fmla="*/ 3 h 11"/>
                  <a:gd name="T8" fmla="*/ 4 w 11"/>
                  <a:gd name="T9" fmla="*/ 0 h 11"/>
                  <a:gd name="T10" fmla="*/ 4 w 11"/>
                  <a:gd name="T11" fmla="*/ 3 h 11"/>
                  <a:gd name="T12" fmla="*/ 4 w 11"/>
                  <a:gd name="T13" fmla="*/ 3 h 11"/>
                  <a:gd name="T14" fmla="*/ 4 w 11"/>
                  <a:gd name="T15" fmla="*/ 7 h 11"/>
                  <a:gd name="T16" fmla="*/ 7 w 11"/>
                  <a:gd name="T17" fmla="*/ 7 h 11"/>
                  <a:gd name="T18" fmla="*/ 7 w 11"/>
                  <a:gd name="T19" fmla="*/ 7 h 11"/>
                  <a:gd name="T20" fmla="*/ 11 w 11"/>
                  <a:gd name="T21" fmla="*/ 7 h 11"/>
                  <a:gd name="T22" fmla="*/ 4 w 11"/>
                  <a:gd name="T23" fmla="*/ 7 h 11"/>
                  <a:gd name="T24" fmla="*/ 4 w 11"/>
                  <a:gd name="T25" fmla="*/ 11 h 11"/>
                  <a:gd name="T26" fmla="*/ 4 w 11"/>
                  <a:gd name="T27" fmla="*/ 11 h 11"/>
                  <a:gd name="T28" fmla="*/ 0 w 11"/>
                  <a:gd name="T29" fmla="*/ 11 h 11"/>
                  <a:gd name="T30" fmla="*/ 0 w 11"/>
                  <a:gd name="T31" fmla="*/ 11 h 11"/>
                  <a:gd name="T32" fmla="*/ 0 w 11"/>
                  <a:gd name="T33" fmla="*/ 11 h 11"/>
                  <a:gd name="T34" fmla="*/ 0 w 11"/>
                  <a:gd name="T35"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1">
                    <a:moveTo>
                      <a:pt x="0" y="7"/>
                    </a:moveTo>
                    <a:lnTo>
                      <a:pt x="0" y="7"/>
                    </a:lnTo>
                    <a:lnTo>
                      <a:pt x="0" y="3"/>
                    </a:lnTo>
                    <a:lnTo>
                      <a:pt x="0" y="3"/>
                    </a:lnTo>
                    <a:lnTo>
                      <a:pt x="4" y="0"/>
                    </a:lnTo>
                    <a:lnTo>
                      <a:pt x="4" y="3"/>
                    </a:lnTo>
                    <a:lnTo>
                      <a:pt x="4" y="3"/>
                    </a:lnTo>
                    <a:lnTo>
                      <a:pt x="4" y="7"/>
                    </a:lnTo>
                    <a:lnTo>
                      <a:pt x="7" y="7"/>
                    </a:lnTo>
                    <a:lnTo>
                      <a:pt x="7" y="7"/>
                    </a:lnTo>
                    <a:lnTo>
                      <a:pt x="11" y="7"/>
                    </a:lnTo>
                    <a:lnTo>
                      <a:pt x="4" y="7"/>
                    </a:lnTo>
                    <a:lnTo>
                      <a:pt x="4" y="11"/>
                    </a:lnTo>
                    <a:lnTo>
                      <a:pt x="4" y="11"/>
                    </a:lnTo>
                    <a:lnTo>
                      <a:pt x="0" y="11"/>
                    </a:lnTo>
                    <a:lnTo>
                      <a:pt x="0" y="11"/>
                    </a:lnTo>
                    <a:lnTo>
                      <a:pt x="0" y="11"/>
                    </a:lnTo>
                    <a:lnTo>
                      <a:pt x="0"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32" name="Freeform 1259">
                <a:extLst>
                  <a:ext uri="{FF2B5EF4-FFF2-40B4-BE49-F238E27FC236}">
                    <a16:creationId xmlns:a16="http://schemas.microsoft.com/office/drawing/2014/main" id="{D179510D-C55D-42D0-A054-65D4BB59528A}"/>
                  </a:ext>
                </a:extLst>
              </p:cNvPr>
              <p:cNvSpPr>
                <a:spLocks/>
              </p:cNvSpPr>
              <p:nvPr/>
            </p:nvSpPr>
            <p:spPr bwMode="auto">
              <a:xfrm>
                <a:off x="118" y="1552"/>
                <a:ext cx="11" cy="11"/>
              </a:xfrm>
              <a:custGeom>
                <a:avLst/>
                <a:gdLst>
                  <a:gd name="T0" fmla="*/ 0 w 11"/>
                  <a:gd name="T1" fmla="*/ 7 h 11"/>
                  <a:gd name="T2" fmla="*/ 0 w 11"/>
                  <a:gd name="T3" fmla="*/ 7 h 11"/>
                  <a:gd name="T4" fmla="*/ 0 w 11"/>
                  <a:gd name="T5" fmla="*/ 3 h 11"/>
                  <a:gd name="T6" fmla="*/ 0 w 11"/>
                  <a:gd name="T7" fmla="*/ 3 h 11"/>
                  <a:gd name="T8" fmla="*/ 4 w 11"/>
                  <a:gd name="T9" fmla="*/ 0 h 11"/>
                  <a:gd name="T10" fmla="*/ 4 w 11"/>
                  <a:gd name="T11" fmla="*/ 3 h 11"/>
                  <a:gd name="T12" fmla="*/ 4 w 11"/>
                  <a:gd name="T13" fmla="*/ 3 h 11"/>
                  <a:gd name="T14" fmla="*/ 4 w 11"/>
                  <a:gd name="T15" fmla="*/ 7 h 11"/>
                  <a:gd name="T16" fmla="*/ 7 w 11"/>
                  <a:gd name="T17" fmla="*/ 7 h 11"/>
                  <a:gd name="T18" fmla="*/ 7 w 11"/>
                  <a:gd name="T19" fmla="*/ 7 h 11"/>
                  <a:gd name="T20" fmla="*/ 11 w 11"/>
                  <a:gd name="T21" fmla="*/ 7 h 11"/>
                  <a:gd name="T22" fmla="*/ 4 w 11"/>
                  <a:gd name="T23" fmla="*/ 7 h 11"/>
                  <a:gd name="T24" fmla="*/ 4 w 11"/>
                  <a:gd name="T25" fmla="*/ 11 h 11"/>
                  <a:gd name="T26" fmla="*/ 4 w 11"/>
                  <a:gd name="T27" fmla="*/ 11 h 11"/>
                  <a:gd name="T28" fmla="*/ 0 w 11"/>
                  <a:gd name="T29" fmla="*/ 11 h 11"/>
                  <a:gd name="T30" fmla="*/ 0 w 11"/>
                  <a:gd name="T31" fmla="*/ 11 h 11"/>
                  <a:gd name="T32" fmla="*/ 0 w 11"/>
                  <a:gd name="T33" fmla="*/ 11 h 11"/>
                  <a:gd name="T34" fmla="*/ 0 w 11"/>
                  <a:gd name="T35"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1">
                    <a:moveTo>
                      <a:pt x="0" y="7"/>
                    </a:moveTo>
                    <a:lnTo>
                      <a:pt x="0" y="7"/>
                    </a:lnTo>
                    <a:lnTo>
                      <a:pt x="0" y="3"/>
                    </a:lnTo>
                    <a:lnTo>
                      <a:pt x="0" y="3"/>
                    </a:lnTo>
                    <a:lnTo>
                      <a:pt x="4" y="0"/>
                    </a:lnTo>
                    <a:lnTo>
                      <a:pt x="4" y="3"/>
                    </a:lnTo>
                    <a:lnTo>
                      <a:pt x="4" y="3"/>
                    </a:lnTo>
                    <a:lnTo>
                      <a:pt x="4" y="7"/>
                    </a:lnTo>
                    <a:lnTo>
                      <a:pt x="7" y="7"/>
                    </a:lnTo>
                    <a:lnTo>
                      <a:pt x="7" y="7"/>
                    </a:lnTo>
                    <a:lnTo>
                      <a:pt x="11" y="7"/>
                    </a:lnTo>
                    <a:lnTo>
                      <a:pt x="4" y="7"/>
                    </a:lnTo>
                    <a:lnTo>
                      <a:pt x="4" y="11"/>
                    </a:lnTo>
                    <a:lnTo>
                      <a:pt x="4" y="11"/>
                    </a:lnTo>
                    <a:lnTo>
                      <a:pt x="0" y="11"/>
                    </a:lnTo>
                    <a:lnTo>
                      <a:pt x="0" y="11"/>
                    </a:lnTo>
                    <a:lnTo>
                      <a:pt x="0" y="11"/>
                    </a:lnTo>
                    <a:lnTo>
                      <a:pt x="0"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33" name="Freeform 1260">
                <a:extLst>
                  <a:ext uri="{FF2B5EF4-FFF2-40B4-BE49-F238E27FC236}">
                    <a16:creationId xmlns:a16="http://schemas.microsoft.com/office/drawing/2014/main" id="{815470AE-8A64-41B6-8E0D-EF58E63A648A}"/>
                  </a:ext>
                </a:extLst>
              </p:cNvPr>
              <p:cNvSpPr>
                <a:spLocks/>
              </p:cNvSpPr>
              <p:nvPr/>
            </p:nvSpPr>
            <p:spPr bwMode="auto">
              <a:xfrm>
                <a:off x="161" y="1541"/>
                <a:ext cx="15" cy="11"/>
              </a:xfrm>
              <a:custGeom>
                <a:avLst/>
                <a:gdLst>
                  <a:gd name="T0" fmla="*/ 7 w 15"/>
                  <a:gd name="T1" fmla="*/ 0 h 11"/>
                  <a:gd name="T2" fmla="*/ 7 w 15"/>
                  <a:gd name="T3" fmla="*/ 0 h 11"/>
                  <a:gd name="T4" fmla="*/ 11 w 15"/>
                  <a:gd name="T5" fmla="*/ 0 h 11"/>
                  <a:gd name="T6" fmla="*/ 11 w 15"/>
                  <a:gd name="T7" fmla="*/ 0 h 11"/>
                  <a:gd name="T8" fmla="*/ 15 w 15"/>
                  <a:gd name="T9" fmla="*/ 4 h 11"/>
                  <a:gd name="T10" fmla="*/ 15 w 15"/>
                  <a:gd name="T11" fmla="*/ 4 h 11"/>
                  <a:gd name="T12" fmla="*/ 11 w 15"/>
                  <a:gd name="T13" fmla="*/ 7 h 11"/>
                  <a:gd name="T14" fmla="*/ 11 w 15"/>
                  <a:gd name="T15" fmla="*/ 7 h 11"/>
                  <a:gd name="T16" fmla="*/ 7 w 15"/>
                  <a:gd name="T17" fmla="*/ 11 h 11"/>
                  <a:gd name="T18" fmla="*/ 7 w 15"/>
                  <a:gd name="T19" fmla="*/ 11 h 11"/>
                  <a:gd name="T20" fmla="*/ 7 w 15"/>
                  <a:gd name="T21" fmla="*/ 11 h 11"/>
                  <a:gd name="T22" fmla="*/ 4 w 15"/>
                  <a:gd name="T23" fmla="*/ 11 h 11"/>
                  <a:gd name="T24" fmla="*/ 0 w 15"/>
                  <a:gd name="T25" fmla="*/ 11 h 11"/>
                  <a:gd name="T26" fmla="*/ 0 w 15"/>
                  <a:gd name="T27" fmla="*/ 11 h 11"/>
                  <a:gd name="T28" fmla="*/ 4 w 15"/>
                  <a:gd name="T29" fmla="*/ 7 h 11"/>
                  <a:gd name="T30" fmla="*/ 7 w 15"/>
                  <a:gd name="T31" fmla="*/ 7 h 11"/>
                  <a:gd name="T32" fmla="*/ 7 w 15"/>
                  <a:gd name="T33" fmla="*/ 4 h 11"/>
                  <a:gd name="T34" fmla="*/ 7 w 15"/>
                  <a:gd name="T3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11">
                    <a:moveTo>
                      <a:pt x="7" y="0"/>
                    </a:moveTo>
                    <a:lnTo>
                      <a:pt x="7" y="0"/>
                    </a:lnTo>
                    <a:lnTo>
                      <a:pt x="11" y="0"/>
                    </a:lnTo>
                    <a:lnTo>
                      <a:pt x="11" y="0"/>
                    </a:lnTo>
                    <a:lnTo>
                      <a:pt x="15" y="4"/>
                    </a:lnTo>
                    <a:lnTo>
                      <a:pt x="15" y="4"/>
                    </a:lnTo>
                    <a:lnTo>
                      <a:pt x="11" y="7"/>
                    </a:lnTo>
                    <a:lnTo>
                      <a:pt x="11" y="7"/>
                    </a:lnTo>
                    <a:lnTo>
                      <a:pt x="7" y="11"/>
                    </a:lnTo>
                    <a:lnTo>
                      <a:pt x="7" y="11"/>
                    </a:lnTo>
                    <a:lnTo>
                      <a:pt x="7" y="11"/>
                    </a:lnTo>
                    <a:lnTo>
                      <a:pt x="4" y="11"/>
                    </a:lnTo>
                    <a:lnTo>
                      <a:pt x="0" y="11"/>
                    </a:lnTo>
                    <a:lnTo>
                      <a:pt x="0" y="11"/>
                    </a:lnTo>
                    <a:lnTo>
                      <a:pt x="4" y="7"/>
                    </a:lnTo>
                    <a:lnTo>
                      <a:pt x="7" y="7"/>
                    </a:lnTo>
                    <a:lnTo>
                      <a:pt x="7" y="4"/>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34" name="Freeform 1261">
                <a:extLst>
                  <a:ext uri="{FF2B5EF4-FFF2-40B4-BE49-F238E27FC236}">
                    <a16:creationId xmlns:a16="http://schemas.microsoft.com/office/drawing/2014/main" id="{E512C85E-CC93-4582-8AF6-4BE86004EDF4}"/>
                  </a:ext>
                </a:extLst>
              </p:cNvPr>
              <p:cNvSpPr>
                <a:spLocks/>
              </p:cNvSpPr>
              <p:nvPr/>
            </p:nvSpPr>
            <p:spPr bwMode="auto">
              <a:xfrm>
                <a:off x="161" y="1541"/>
                <a:ext cx="15" cy="11"/>
              </a:xfrm>
              <a:custGeom>
                <a:avLst/>
                <a:gdLst>
                  <a:gd name="T0" fmla="*/ 7 w 15"/>
                  <a:gd name="T1" fmla="*/ 0 h 11"/>
                  <a:gd name="T2" fmla="*/ 7 w 15"/>
                  <a:gd name="T3" fmla="*/ 0 h 11"/>
                  <a:gd name="T4" fmla="*/ 11 w 15"/>
                  <a:gd name="T5" fmla="*/ 0 h 11"/>
                  <a:gd name="T6" fmla="*/ 11 w 15"/>
                  <a:gd name="T7" fmla="*/ 0 h 11"/>
                  <a:gd name="T8" fmla="*/ 15 w 15"/>
                  <a:gd name="T9" fmla="*/ 4 h 11"/>
                  <a:gd name="T10" fmla="*/ 15 w 15"/>
                  <a:gd name="T11" fmla="*/ 4 h 11"/>
                  <a:gd name="T12" fmla="*/ 11 w 15"/>
                  <a:gd name="T13" fmla="*/ 7 h 11"/>
                  <a:gd name="T14" fmla="*/ 11 w 15"/>
                  <a:gd name="T15" fmla="*/ 7 h 11"/>
                  <a:gd name="T16" fmla="*/ 7 w 15"/>
                  <a:gd name="T17" fmla="*/ 11 h 11"/>
                  <a:gd name="T18" fmla="*/ 7 w 15"/>
                  <a:gd name="T19" fmla="*/ 11 h 11"/>
                  <a:gd name="T20" fmla="*/ 7 w 15"/>
                  <a:gd name="T21" fmla="*/ 11 h 11"/>
                  <a:gd name="T22" fmla="*/ 4 w 15"/>
                  <a:gd name="T23" fmla="*/ 11 h 11"/>
                  <a:gd name="T24" fmla="*/ 0 w 15"/>
                  <a:gd name="T25" fmla="*/ 11 h 11"/>
                  <a:gd name="T26" fmla="*/ 0 w 15"/>
                  <a:gd name="T27" fmla="*/ 11 h 11"/>
                  <a:gd name="T28" fmla="*/ 4 w 15"/>
                  <a:gd name="T29" fmla="*/ 7 h 11"/>
                  <a:gd name="T30" fmla="*/ 7 w 15"/>
                  <a:gd name="T31" fmla="*/ 7 h 11"/>
                  <a:gd name="T32" fmla="*/ 7 w 15"/>
                  <a:gd name="T33" fmla="*/ 4 h 11"/>
                  <a:gd name="T34" fmla="*/ 7 w 15"/>
                  <a:gd name="T3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11">
                    <a:moveTo>
                      <a:pt x="7" y="0"/>
                    </a:moveTo>
                    <a:lnTo>
                      <a:pt x="7" y="0"/>
                    </a:lnTo>
                    <a:lnTo>
                      <a:pt x="11" y="0"/>
                    </a:lnTo>
                    <a:lnTo>
                      <a:pt x="11" y="0"/>
                    </a:lnTo>
                    <a:lnTo>
                      <a:pt x="15" y="4"/>
                    </a:lnTo>
                    <a:lnTo>
                      <a:pt x="15" y="4"/>
                    </a:lnTo>
                    <a:lnTo>
                      <a:pt x="11" y="7"/>
                    </a:lnTo>
                    <a:lnTo>
                      <a:pt x="11" y="7"/>
                    </a:lnTo>
                    <a:lnTo>
                      <a:pt x="7" y="11"/>
                    </a:lnTo>
                    <a:lnTo>
                      <a:pt x="7" y="11"/>
                    </a:lnTo>
                    <a:lnTo>
                      <a:pt x="7" y="11"/>
                    </a:lnTo>
                    <a:lnTo>
                      <a:pt x="4" y="11"/>
                    </a:lnTo>
                    <a:lnTo>
                      <a:pt x="0" y="11"/>
                    </a:lnTo>
                    <a:lnTo>
                      <a:pt x="0" y="11"/>
                    </a:lnTo>
                    <a:lnTo>
                      <a:pt x="4" y="7"/>
                    </a:lnTo>
                    <a:lnTo>
                      <a:pt x="7" y="7"/>
                    </a:lnTo>
                    <a:lnTo>
                      <a:pt x="7" y="4"/>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35" name="Freeform 1262">
                <a:extLst>
                  <a:ext uri="{FF2B5EF4-FFF2-40B4-BE49-F238E27FC236}">
                    <a16:creationId xmlns:a16="http://schemas.microsoft.com/office/drawing/2014/main" id="{3285BAD2-26C1-45BC-9DC4-B7D8DCDEF86D}"/>
                  </a:ext>
                </a:extLst>
              </p:cNvPr>
              <p:cNvSpPr>
                <a:spLocks/>
              </p:cNvSpPr>
              <p:nvPr/>
            </p:nvSpPr>
            <p:spPr bwMode="auto">
              <a:xfrm>
                <a:off x="176" y="1548"/>
                <a:ext cx="18" cy="4"/>
              </a:xfrm>
              <a:custGeom>
                <a:avLst/>
                <a:gdLst>
                  <a:gd name="T0" fmla="*/ 0 w 18"/>
                  <a:gd name="T1" fmla="*/ 0 h 4"/>
                  <a:gd name="T2" fmla="*/ 7 w 18"/>
                  <a:gd name="T3" fmla="*/ 0 h 4"/>
                  <a:gd name="T4" fmla="*/ 10 w 18"/>
                  <a:gd name="T5" fmla="*/ 4 h 4"/>
                  <a:gd name="T6" fmla="*/ 18 w 18"/>
                  <a:gd name="T7" fmla="*/ 0 h 4"/>
                  <a:gd name="T8" fmla="*/ 18 w 18"/>
                  <a:gd name="T9" fmla="*/ 4 h 4"/>
                  <a:gd name="T10" fmla="*/ 18 w 18"/>
                  <a:gd name="T11" fmla="*/ 4 h 4"/>
                  <a:gd name="T12" fmla="*/ 18 w 18"/>
                  <a:gd name="T13" fmla="*/ 4 h 4"/>
                  <a:gd name="T14" fmla="*/ 7 w 18"/>
                  <a:gd name="T15" fmla="*/ 4 h 4"/>
                  <a:gd name="T16" fmla="*/ 3 w 18"/>
                  <a:gd name="T17" fmla="*/ 4 h 4"/>
                  <a:gd name="T18" fmla="*/ 0 w 1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4">
                    <a:moveTo>
                      <a:pt x="0" y="0"/>
                    </a:moveTo>
                    <a:lnTo>
                      <a:pt x="7" y="0"/>
                    </a:lnTo>
                    <a:lnTo>
                      <a:pt x="10" y="4"/>
                    </a:lnTo>
                    <a:lnTo>
                      <a:pt x="18" y="0"/>
                    </a:lnTo>
                    <a:lnTo>
                      <a:pt x="18" y="4"/>
                    </a:lnTo>
                    <a:lnTo>
                      <a:pt x="18" y="4"/>
                    </a:lnTo>
                    <a:lnTo>
                      <a:pt x="18" y="4"/>
                    </a:lnTo>
                    <a:lnTo>
                      <a:pt x="7" y="4"/>
                    </a:lnTo>
                    <a:lnTo>
                      <a:pt x="3"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36" name="Freeform 1263">
                <a:extLst>
                  <a:ext uri="{FF2B5EF4-FFF2-40B4-BE49-F238E27FC236}">
                    <a16:creationId xmlns:a16="http://schemas.microsoft.com/office/drawing/2014/main" id="{C7415326-3403-4013-9720-84B6ACEBDA06}"/>
                  </a:ext>
                </a:extLst>
              </p:cNvPr>
              <p:cNvSpPr>
                <a:spLocks/>
              </p:cNvSpPr>
              <p:nvPr/>
            </p:nvSpPr>
            <p:spPr bwMode="auto">
              <a:xfrm>
                <a:off x="176" y="1548"/>
                <a:ext cx="18" cy="4"/>
              </a:xfrm>
              <a:custGeom>
                <a:avLst/>
                <a:gdLst>
                  <a:gd name="T0" fmla="*/ 0 w 18"/>
                  <a:gd name="T1" fmla="*/ 0 h 4"/>
                  <a:gd name="T2" fmla="*/ 7 w 18"/>
                  <a:gd name="T3" fmla="*/ 0 h 4"/>
                  <a:gd name="T4" fmla="*/ 10 w 18"/>
                  <a:gd name="T5" fmla="*/ 4 h 4"/>
                  <a:gd name="T6" fmla="*/ 18 w 18"/>
                  <a:gd name="T7" fmla="*/ 0 h 4"/>
                  <a:gd name="T8" fmla="*/ 18 w 18"/>
                  <a:gd name="T9" fmla="*/ 4 h 4"/>
                  <a:gd name="T10" fmla="*/ 18 w 18"/>
                  <a:gd name="T11" fmla="*/ 4 h 4"/>
                  <a:gd name="T12" fmla="*/ 18 w 18"/>
                  <a:gd name="T13" fmla="*/ 4 h 4"/>
                  <a:gd name="T14" fmla="*/ 7 w 18"/>
                  <a:gd name="T15" fmla="*/ 4 h 4"/>
                  <a:gd name="T16" fmla="*/ 3 w 18"/>
                  <a:gd name="T17" fmla="*/ 4 h 4"/>
                  <a:gd name="T18" fmla="*/ 0 w 1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4">
                    <a:moveTo>
                      <a:pt x="0" y="0"/>
                    </a:moveTo>
                    <a:lnTo>
                      <a:pt x="7" y="0"/>
                    </a:lnTo>
                    <a:lnTo>
                      <a:pt x="10" y="4"/>
                    </a:lnTo>
                    <a:lnTo>
                      <a:pt x="18" y="0"/>
                    </a:lnTo>
                    <a:lnTo>
                      <a:pt x="18" y="4"/>
                    </a:lnTo>
                    <a:lnTo>
                      <a:pt x="18" y="4"/>
                    </a:lnTo>
                    <a:lnTo>
                      <a:pt x="18" y="4"/>
                    </a:lnTo>
                    <a:lnTo>
                      <a:pt x="7" y="4"/>
                    </a:lnTo>
                    <a:lnTo>
                      <a:pt x="3"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37" name="Freeform 1264">
                <a:extLst>
                  <a:ext uri="{FF2B5EF4-FFF2-40B4-BE49-F238E27FC236}">
                    <a16:creationId xmlns:a16="http://schemas.microsoft.com/office/drawing/2014/main" id="{7428E190-20FE-4F85-B7FD-1F7A600B098F}"/>
                  </a:ext>
                </a:extLst>
              </p:cNvPr>
              <p:cNvSpPr>
                <a:spLocks/>
              </p:cNvSpPr>
              <p:nvPr/>
            </p:nvSpPr>
            <p:spPr bwMode="auto">
              <a:xfrm>
                <a:off x="204" y="1541"/>
                <a:ext cx="4" cy="4"/>
              </a:xfrm>
              <a:custGeom>
                <a:avLst/>
                <a:gdLst>
                  <a:gd name="T0" fmla="*/ 0 w 4"/>
                  <a:gd name="T1" fmla="*/ 0 h 4"/>
                  <a:gd name="T2" fmla="*/ 4 w 4"/>
                  <a:gd name="T3" fmla="*/ 0 h 4"/>
                  <a:gd name="T4" fmla="*/ 4 w 4"/>
                  <a:gd name="T5" fmla="*/ 0 h 4"/>
                  <a:gd name="T6" fmla="*/ 4 w 4"/>
                  <a:gd name="T7" fmla="*/ 4 h 4"/>
                  <a:gd name="T8" fmla="*/ 4 w 4"/>
                  <a:gd name="T9" fmla="*/ 4 h 4"/>
                  <a:gd name="T10" fmla="*/ 0 w 4"/>
                  <a:gd name="T11" fmla="*/ 4 h 4"/>
                  <a:gd name="T12" fmla="*/ 0 w 4"/>
                  <a:gd name="T13" fmla="*/ 4 h 4"/>
                  <a:gd name="T14" fmla="*/ 0 w 4"/>
                  <a:gd name="T15" fmla="*/ 0 h 4"/>
                  <a:gd name="T16" fmla="*/ 0 w 4"/>
                  <a:gd name="T17" fmla="*/ 4 h 4"/>
                  <a:gd name="T18" fmla="*/ 0 w 4"/>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0"/>
                    </a:moveTo>
                    <a:lnTo>
                      <a:pt x="4" y="0"/>
                    </a:lnTo>
                    <a:lnTo>
                      <a:pt x="4" y="0"/>
                    </a:lnTo>
                    <a:lnTo>
                      <a:pt x="4" y="4"/>
                    </a:lnTo>
                    <a:lnTo>
                      <a:pt x="4" y="4"/>
                    </a:lnTo>
                    <a:lnTo>
                      <a:pt x="0" y="4"/>
                    </a:lnTo>
                    <a:lnTo>
                      <a:pt x="0" y="4"/>
                    </a:lnTo>
                    <a:lnTo>
                      <a:pt x="0" y="0"/>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38" name="Freeform 1265">
                <a:extLst>
                  <a:ext uri="{FF2B5EF4-FFF2-40B4-BE49-F238E27FC236}">
                    <a16:creationId xmlns:a16="http://schemas.microsoft.com/office/drawing/2014/main" id="{3C1F344A-0F90-4649-9F67-1B637B7192F5}"/>
                  </a:ext>
                </a:extLst>
              </p:cNvPr>
              <p:cNvSpPr>
                <a:spLocks/>
              </p:cNvSpPr>
              <p:nvPr/>
            </p:nvSpPr>
            <p:spPr bwMode="auto">
              <a:xfrm>
                <a:off x="204" y="1541"/>
                <a:ext cx="4" cy="4"/>
              </a:xfrm>
              <a:custGeom>
                <a:avLst/>
                <a:gdLst>
                  <a:gd name="T0" fmla="*/ 0 w 4"/>
                  <a:gd name="T1" fmla="*/ 0 h 4"/>
                  <a:gd name="T2" fmla="*/ 4 w 4"/>
                  <a:gd name="T3" fmla="*/ 0 h 4"/>
                  <a:gd name="T4" fmla="*/ 4 w 4"/>
                  <a:gd name="T5" fmla="*/ 0 h 4"/>
                  <a:gd name="T6" fmla="*/ 4 w 4"/>
                  <a:gd name="T7" fmla="*/ 4 h 4"/>
                  <a:gd name="T8" fmla="*/ 4 w 4"/>
                  <a:gd name="T9" fmla="*/ 4 h 4"/>
                  <a:gd name="T10" fmla="*/ 0 w 4"/>
                  <a:gd name="T11" fmla="*/ 4 h 4"/>
                  <a:gd name="T12" fmla="*/ 0 w 4"/>
                  <a:gd name="T13" fmla="*/ 4 h 4"/>
                  <a:gd name="T14" fmla="*/ 0 w 4"/>
                  <a:gd name="T15" fmla="*/ 0 h 4"/>
                  <a:gd name="T16" fmla="*/ 0 w 4"/>
                  <a:gd name="T17" fmla="*/ 4 h 4"/>
                  <a:gd name="T18" fmla="*/ 0 w 4"/>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0"/>
                    </a:moveTo>
                    <a:lnTo>
                      <a:pt x="4" y="0"/>
                    </a:lnTo>
                    <a:lnTo>
                      <a:pt x="4" y="0"/>
                    </a:lnTo>
                    <a:lnTo>
                      <a:pt x="4" y="4"/>
                    </a:lnTo>
                    <a:lnTo>
                      <a:pt x="4" y="4"/>
                    </a:lnTo>
                    <a:lnTo>
                      <a:pt x="0" y="4"/>
                    </a:lnTo>
                    <a:lnTo>
                      <a:pt x="0" y="4"/>
                    </a:lnTo>
                    <a:lnTo>
                      <a:pt x="0" y="0"/>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39" name="Freeform 1266">
                <a:extLst>
                  <a:ext uri="{FF2B5EF4-FFF2-40B4-BE49-F238E27FC236}">
                    <a16:creationId xmlns:a16="http://schemas.microsoft.com/office/drawing/2014/main" id="{F2517F94-E865-4780-84D8-2DB008F00787}"/>
                  </a:ext>
                </a:extLst>
              </p:cNvPr>
              <p:cNvSpPr>
                <a:spLocks/>
              </p:cNvSpPr>
              <p:nvPr/>
            </p:nvSpPr>
            <p:spPr bwMode="auto">
              <a:xfrm>
                <a:off x="272" y="1509"/>
                <a:ext cx="25" cy="21"/>
              </a:xfrm>
              <a:custGeom>
                <a:avLst/>
                <a:gdLst>
                  <a:gd name="T0" fmla="*/ 0 w 25"/>
                  <a:gd name="T1" fmla="*/ 21 h 21"/>
                  <a:gd name="T2" fmla="*/ 0 w 25"/>
                  <a:gd name="T3" fmla="*/ 21 h 21"/>
                  <a:gd name="T4" fmla="*/ 4 w 25"/>
                  <a:gd name="T5" fmla="*/ 18 h 21"/>
                  <a:gd name="T6" fmla="*/ 7 w 25"/>
                  <a:gd name="T7" fmla="*/ 14 h 21"/>
                  <a:gd name="T8" fmla="*/ 11 w 25"/>
                  <a:gd name="T9" fmla="*/ 11 h 21"/>
                  <a:gd name="T10" fmla="*/ 11 w 25"/>
                  <a:gd name="T11" fmla="*/ 7 h 21"/>
                  <a:gd name="T12" fmla="*/ 18 w 25"/>
                  <a:gd name="T13" fmla="*/ 7 h 21"/>
                  <a:gd name="T14" fmla="*/ 18 w 25"/>
                  <a:gd name="T15" fmla="*/ 3 h 21"/>
                  <a:gd name="T16" fmla="*/ 25 w 25"/>
                  <a:gd name="T17" fmla="*/ 0 h 21"/>
                  <a:gd name="T18" fmla="*/ 25 w 25"/>
                  <a:gd name="T19" fmla="*/ 3 h 21"/>
                  <a:gd name="T20" fmla="*/ 25 w 25"/>
                  <a:gd name="T21" fmla="*/ 3 h 21"/>
                  <a:gd name="T22" fmla="*/ 25 w 25"/>
                  <a:gd name="T23" fmla="*/ 7 h 21"/>
                  <a:gd name="T24" fmla="*/ 18 w 25"/>
                  <a:gd name="T25" fmla="*/ 11 h 21"/>
                  <a:gd name="T26" fmla="*/ 7 w 25"/>
                  <a:gd name="T27" fmla="*/ 21 h 21"/>
                  <a:gd name="T28" fmla="*/ 4 w 25"/>
                  <a:gd name="T29" fmla="*/ 21 h 21"/>
                  <a:gd name="T30" fmla="*/ 4 w 25"/>
                  <a:gd name="T31" fmla="*/ 21 h 21"/>
                  <a:gd name="T32" fmla="*/ 0 w 25"/>
                  <a:gd name="T3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1">
                    <a:moveTo>
                      <a:pt x="0" y="21"/>
                    </a:moveTo>
                    <a:lnTo>
                      <a:pt x="0" y="21"/>
                    </a:lnTo>
                    <a:lnTo>
                      <a:pt x="4" y="18"/>
                    </a:lnTo>
                    <a:lnTo>
                      <a:pt x="7" y="14"/>
                    </a:lnTo>
                    <a:lnTo>
                      <a:pt x="11" y="11"/>
                    </a:lnTo>
                    <a:lnTo>
                      <a:pt x="11" y="7"/>
                    </a:lnTo>
                    <a:lnTo>
                      <a:pt x="18" y="7"/>
                    </a:lnTo>
                    <a:lnTo>
                      <a:pt x="18" y="3"/>
                    </a:lnTo>
                    <a:lnTo>
                      <a:pt x="25" y="0"/>
                    </a:lnTo>
                    <a:lnTo>
                      <a:pt x="25" y="3"/>
                    </a:lnTo>
                    <a:lnTo>
                      <a:pt x="25" y="3"/>
                    </a:lnTo>
                    <a:lnTo>
                      <a:pt x="25" y="7"/>
                    </a:lnTo>
                    <a:lnTo>
                      <a:pt x="18" y="11"/>
                    </a:lnTo>
                    <a:lnTo>
                      <a:pt x="7" y="21"/>
                    </a:lnTo>
                    <a:lnTo>
                      <a:pt x="4" y="21"/>
                    </a:lnTo>
                    <a:lnTo>
                      <a:pt x="4" y="21"/>
                    </a:lnTo>
                    <a:lnTo>
                      <a:pt x="0" y="2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40" name="Freeform 1267">
                <a:extLst>
                  <a:ext uri="{FF2B5EF4-FFF2-40B4-BE49-F238E27FC236}">
                    <a16:creationId xmlns:a16="http://schemas.microsoft.com/office/drawing/2014/main" id="{79438CCB-786A-410C-840E-3226718C88CA}"/>
                  </a:ext>
                </a:extLst>
              </p:cNvPr>
              <p:cNvSpPr>
                <a:spLocks/>
              </p:cNvSpPr>
              <p:nvPr/>
            </p:nvSpPr>
            <p:spPr bwMode="auto">
              <a:xfrm>
                <a:off x="272" y="1509"/>
                <a:ext cx="25" cy="21"/>
              </a:xfrm>
              <a:custGeom>
                <a:avLst/>
                <a:gdLst>
                  <a:gd name="T0" fmla="*/ 0 w 25"/>
                  <a:gd name="T1" fmla="*/ 21 h 21"/>
                  <a:gd name="T2" fmla="*/ 0 w 25"/>
                  <a:gd name="T3" fmla="*/ 21 h 21"/>
                  <a:gd name="T4" fmla="*/ 4 w 25"/>
                  <a:gd name="T5" fmla="*/ 18 h 21"/>
                  <a:gd name="T6" fmla="*/ 7 w 25"/>
                  <a:gd name="T7" fmla="*/ 14 h 21"/>
                  <a:gd name="T8" fmla="*/ 11 w 25"/>
                  <a:gd name="T9" fmla="*/ 11 h 21"/>
                  <a:gd name="T10" fmla="*/ 11 w 25"/>
                  <a:gd name="T11" fmla="*/ 7 h 21"/>
                  <a:gd name="T12" fmla="*/ 18 w 25"/>
                  <a:gd name="T13" fmla="*/ 7 h 21"/>
                  <a:gd name="T14" fmla="*/ 18 w 25"/>
                  <a:gd name="T15" fmla="*/ 3 h 21"/>
                  <a:gd name="T16" fmla="*/ 25 w 25"/>
                  <a:gd name="T17" fmla="*/ 0 h 21"/>
                  <a:gd name="T18" fmla="*/ 25 w 25"/>
                  <a:gd name="T19" fmla="*/ 3 h 21"/>
                  <a:gd name="T20" fmla="*/ 25 w 25"/>
                  <a:gd name="T21" fmla="*/ 3 h 21"/>
                  <a:gd name="T22" fmla="*/ 25 w 25"/>
                  <a:gd name="T23" fmla="*/ 7 h 21"/>
                  <a:gd name="T24" fmla="*/ 18 w 25"/>
                  <a:gd name="T25" fmla="*/ 11 h 21"/>
                  <a:gd name="T26" fmla="*/ 7 w 25"/>
                  <a:gd name="T27" fmla="*/ 21 h 21"/>
                  <a:gd name="T28" fmla="*/ 4 w 25"/>
                  <a:gd name="T29" fmla="*/ 21 h 21"/>
                  <a:gd name="T30" fmla="*/ 4 w 25"/>
                  <a:gd name="T31" fmla="*/ 21 h 21"/>
                  <a:gd name="T32" fmla="*/ 0 w 25"/>
                  <a:gd name="T3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1">
                    <a:moveTo>
                      <a:pt x="0" y="21"/>
                    </a:moveTo>
                    <a:lnTo>
                      <a:pt x="0" y="21"/>
                    </a:lnTo>
                    <a:lnTo>
                      <a:pt x="4" y="18"/>
                    </a:lnTo>
                    <a:lnTo>
                      <a:pt x="7" y="14"/>
                    </a:lnTo>
                    <a:lnTo>
                      <a:pt x="11" y="11"/>
                    </a:lnTo>
                    <a:lnTo>
                      <a:pt x="11" y="7"/>
                    </a:lnTo>
                    <a:lnTo>
                      <a:pt x="18" y="7"/>
                    </a:lnTo>
                    <a:lnTo>
                      <a:pt x="18" y="3"/>
                    </a:lnTo>
                    <a:lnTo>
                      <a:pt x="25" y="0"/>
                    </a:lnTo>
                    <a:lnTo>
                      <a:pt x="25" y="3"/>
                    </a:lnTo>
                    <a:lnTo>
                      <a:pt x="25" y="3"/>
                    </a:lnTo>
                    <a:lnTo>
                      <a:pt x="25" y="7"/>
                    </a:lnTo>
                    <a:lnTo>
                      <a:pt x="18" y="11"/>
                    </a:lnTo>
                    <a:lnTo>
                      <a:pt x="7" y="21"/>
                    </a:lnTo>
                    <a:lnTo>
                      <a:pt x="4" y="21"/>
                    </a:lnTo>
                    <a:lnTo>
                      <a:pt x="4" y="21"/>
                    </a:lnTo>
                    <a:lnTo>
                      <a:pt x="0" y="2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41" name="Freeform 1268">
                <a:extLst>
                  <a:ext uri="{FF2B5EF4-FFF2-40B4-BE49-F238E27FC236}">
                    <a16:creationId xmlns:a16="http://schemas.microsoft.com/office/drawing/2014/main" id="{D81B8B72-1864-4D50-89E8-B6CAD950D64B}"/>
                  </a:ext>
                </a:extLst>
              </p:cNvPr>
              <p:cNvSpPr>
                <a:spLocks/>
              </p:cNvSpPr>
              <p:nvPr/>
            </p:nvSpPr>
            <p:spPr bwMode="auto">
              <a:xfrm>
                <a:off x="301" y="1498"/>
                <a:ext cx="32" cy="18"/>
              </a:xfrm>
              <a:custGeom>
                <a:avLst/>
                <a:gdLst>
                  <a:gd name="T0" fmla="*/ 4 w 32"/>
                  <a:gd name="T1" fmla="*/ 18 h 18"/>
                  <a:gd name="T2" fmla="*/ 0 w 32"/>
                  <a:gd name="T3" fmla="*/ 18 h 18"/>
                  <a:gd name="T4" fmla="*/ 4 w 32"/>
                  <a:gd name="T5" fmla="*/ 18 h 18"/>
                  <a:gd name="T6" fmla="*/ 11 w 32"/>
                  <a:gd name="T7" fmla="*/ 14 h 18"/>
                  <a:gd name="T8" fmla="*/ 14 w 32"/>
                  <a:gd name="T9" fmla="*/ 14 h 18"/>
                  <a:gd name="T10" fmla="*/ 14 w 32"/>
                  <a:gd name="T11" fmla="*/ 11 h 18"/>
                  <a:gd name="T12" fmla="*/ 14 w 32"/>
                  <a:gd name="T13" fmla="*/ 7 h 18"/>
                  <a:gd name="T14" fmla="*/ 18 w 32"/>
                  <a:gd name="T15" fmla="*/ 7 h 18"/>
                  <a:gd name="T16" fmla="*/ 21 w 32"/>
                  <a:gd name="T17" fmla="*/ 7 h 18"/>
                  <a:gd name="T18" fmla="*/ 18 w 32"/>
                  <a:gd name="T19" fmla="*/ 7 h 18"/>
                  <a:gd name="T20" fmla="*/ 18 w 32"/>
                  <a:gd name="T21" fmla="*/ 7 h 18"/>
                  <a:gd name="T22" fmla="*/ 14 w 32"/>
                  <a:gd name="T23" fmla="*/ 4 h 18"/>
                  <a:gd name="T24" fmla="*/ 14 w 32"/>
                  <a:gd name="T25" fmla="*/ 0 h 18"/>
                  <a:gd name="T26" fmla="*/ 18 w 32"/>
                  <a:gd name="T27" fmla="*/ 0 h 18"/>
                  <a:gd name="T28" fmla="*/ 21 w 32"/>
                  <a:gd name="T29" fmla="*/ 0 h 18"/>
                  <a:gd name="T30" fmla="*/ 21 w 32"/>
                  <a:gd name="T31" fmla="*/ 0 h 18"/>
                  <a:gd name="T32" fmla="*/ 25 w 32"/>
                  <a:gd name="T33" fmla="*/ 4 h 18"/>
                  <a:gd name="T34" fmla="*/ 29 w 32"/>
                  <a:gd name="T35" fmla="*/ 0 h 18"/>
                  <a:gd name="T36" fmla="*/ 29 w 32"/>
                  <a:gd name="T37" fmla="*/ 0 h 18"/>
                  <a:gd name="T38" fmla="*/ 32 w 32"/>
                  <a:gd name="T39" fmla="*/ 0 h 18"/>
                  <a:gd name="T40" fmla="*/ 29 w 32"/>
                  <a:gd name="T41" fmla="*/ 4 h 18"/>
                  <a:gd name="T42" fmla="*/ 25 w 32"/>
                  <a:gd name="T43" fmla="*/ 7 h 18"/>
                  <a:gd name="T44" fmla="*/ 25 w 32"/>
                  <a:gd name="T45" fmla="*/ 7 h 18"/>
                  <a:gd name="T46" fmla="*/ 29 w 32"/>
                  <a:gd name="T47" fmla="*/ 7 h 18"/>
                  <a:gd name="T48" fmla="*/ 29 w 32"/>
                  <a:gd name="T49" fmla="*/ 7 h 18"/>
                  <a:gd name="T50" fmla="*/ 25 w 32"/>
                  <a:gd name="T51" fmla="*/ 11 h 18"/>
                  <a:gd name="T52" fmla="*/ 21 w 32"/>
                  <a:gd name="T53" fmla="*/ 11 h 18"/>
                  <a:gd name="T54" fmla="*/ 21 w 32"/>
                  <a:gd name="T55" fmla="*/ 14 h 18"/>
                  <a:gd name="T56" fmla="*/ 18 w 32"/>
                  <a:gd name="T57" fmla="*/ 14 h 18"/>
                  <a:gd name="T58" fmla="*/ 14 w 32"/>
                  <a:gd name="T59" fmla="*/ 14 h 18"/>
                  <a:gd name="T60" fmla="*/ 11 w 32"/>
                  <a:gd name="T61" fmla="*/ 18 h 18"/>
                  <a:gd name="T62" fmla="*/ 4 w 32"/>
                  <a:gd name="T6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18">
                    <a:moveTo>
                      <a:pt x="4" y="18"/>
                    </a:moveTo>
                    <a:lnTo>
                      <a:pt x="0" y="18"/>
                    </a:lnTo>
                    <a:lnTo>
                      <a:pt x="4" y="18"/>
                    </a:lnTo>
                    <a:lnTo>
                      <a:pt x="11" y="14"/>
                    </a:lnTo>
                    <a:lnTo>
                      <a:pt x="14" y="14"/>
                    </a:lnTo>
                    <a:lnTo>
                      <a:pt x="14" y="11"/>
                    </a:lnTo>
                    <a:lnTo>
                      <a:pt x="14" y="7"/>
                    </a:lnTo>
                    <a:lnTo>
                      <a:pt x="18" y="7"/>
                    </a:lnTo>
                    <a:lnTo>
                      <a:pt x="21" y="7"/>
                    </a:lnTo>
                    <a:lnTo>
                      <a:pt x="18" y="7"/>
                    </a:lnTo>
                    <a:lnTo>
                      <a:pt x="18" y="7"/>
                    </a:lnTo>
                    <a:lnTo>
                      <a:pt x="14" y="4"/>
                    </a:lnTo>
                    <a:lnTo>
                      <a:pt x="14" y="0"/>
                    </a:lnTo>
                    <a:lnTo>
                      <a:pt x="18" y="0"/>
                    </a:lnTo>
                    <a:lnTo>
                      <a:pt x="21" y="0"/>
                    </a:lnTo>
                    <a:lnTo>
                      <a:pt x="21" y="0"/>
                    </a:lnTo>
                    <a:lnTo>
                      <a:pt x="25" y="4"/>
                    </a:lnTo>
                    <a:lnTo>
                      <a:pt x="29" y="0"/>
                    </a:lnTo>
                    <a:lnTo>
                      <a:pt x="29" y="0"/>
                    </a:lnTo>
                    <a:lnTo>
                      <a:pt x="32" y="0"/>
                    </a:lnTo>
                    <a:lnTo>
                      <a:pt x="29" y="4"/>
                    </a:lnTo>
                    <a:lnTo>
                      <a:pt x="25" y="7"/>
                    </a:lnTo>
                    <a:lnTo>
                      <a:pt x="25" y="7"/>
                    </a:lnTo>
                    <a:lnTo>
                      <a:pt x="29" y="7"/>
                    </a:lnTo>
                    <a:lnTo>
                      <a:pt x="29" y="7"/>
                    </a:lnTo>
                    <a:lnTo>
                      <a:pt x="25" y="11"/>
                    </a:lnTo>
                    <a:lnTo>
                      <a:pt x="21" y="11"/>
                    </a:lnTo>
                    <a:lnTo>
                      <a:pt x="21" y="14"/>
                    </a:lnTo>
                    <a:lnTo>
                      <a:pt x="18" y="14"/>
                    </a:lnTo>
                    <a:lnTo>
                      <a:pt x="14" y="14"/>
                    </a:lnTo>
                    <a:lnTo>
                      <a:pt x="11" y="18"/>
                    </a:lnTo>
                    <a:lnTo>
                      <a:pt x="4" y="1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42" name="Freeform 1269">
                <a:extLst>
                  <a:ext uri="{FF2B5EF4-FFF2-40B4-BE49-F238E27FC236}">
                    <a16:creationId xmlns:a16="http://schemas.microsoft.com/office/drawing/2014/main" id="{7F7C7B7E-3415-46B3-BF8F-DAEBF4190DF0}"/>
                  </a:ext>
                </a:extLst>
              </p:cNvPr>
              <p:cNvSpPr>
                <a:spLocks/>
              </p:cNvSpPr>
              <p:nvPr/>
            </p:nvSpPr>
            <p:spPr bwMode="auto">
              <a:xfrm>
                <a:off x="301" y="1498"/>
                <a:ext cx="32" cy="18"/>
              </a:xfrm>
              <a:custGeom>
                <a:avLst/>
                <a:gdLst>
                  <a:gd name="T0" fmla="*/ 4 w 32"/>
                  <a:gd name="T1" fmla="*/ 18 h 18"/>
                  <a:gd name="T2" fmla="*/ 0 w 32"/>
                  <a:gd name="T3" fmla="*/ 18 h 18"/>
                  <a:gd name="T4" fmla="*/ 4 w 32"/>
                  <a:gd name="T5" fmla="*/ 18 h 18"/>
                  <a:gd name="T6" fmla="*/ 11 w 32"/>
                  <a:gd name="T7" fmla="*/ 14 h 18"/>
                  <a:gd name="T8" fmla="*/ 14 w 32"/>
                  <a:gd name="T9" fmla="*/ 14 h 18"/>
                  <a:gd name="T10" fmla="*/ 14 w 32"/>
                  <a:gd name="T11" fmla="*/ 11 h 18"/>
                  <a:gd name="T12" fmla="*/ 14 w 32"/>
                  <a:gd name="T13" fmla="*/ 7 h 18"/>
                  <a:gd name="T14" fmla="*/ 18 w 32"/>
                  <a:gd name="T15" fmla="*/ 7 h 18"/>
                  <a:gd name="T16" fmla="*/ 21 w 32"/>
                  <a:gd name="T17" fmla="*/ 7 h 18"/>
                  <a:gd name="T18" fmla="*/ 18 w 32"/>
                  <a:gd name="T19" fmla="*/ 7 h 18"/>
                  <a:gd name="T20" fmla="*/ 18 w 32"/>
                  <a:gd name="T21" fmla="*/ 7 h 18"/>
                  <a:gd name="T22" fmla="*/ 14 w 32"/>
                  <a:gd name="T23" fmla="*/ 4 h 18"/>
                  <a:gd name="T24" fmla="*/ 14 w 32"/>
                  <a:gd name="T25" fmla="*/ 0 h 18"/>
                  <a:gd name="T26" fmla="*/ 18 w 32"/>
                  <a:gd name="T27" fmla="*/ 0 h 18"/>
                  <a:gd name="T28" fmla="*/ 21 w 32"/>
                  <a:gd name="T29" fmla="*/ 0 h 18"/>
                  <a:gd name="T30" fmla="*/ 21 w 32"/>
                  <a:gd name="T31" fmla="*/ 0 h 18"/>
                  <a:gd name="T32" fmla="*/ 25 w 32"/>
                  <a:gd name="T33" fmla="*/ 4 h 18"/>
                  <a:gd name="T34" fmla="*/ 29 w 32"/>
                  <a:gd name="T35" fmla="*/ 0 h 18"/>
                  <a:gd name="T36" fmla="*/ 29 w 32"/>
                  <a:gd name="T37" fmla="*/ 0 h 18"/>
                  <a:gd name="T38" fmla="*/ 32 w 32"/>
                  <a:gd name="T39" fmla="*/ 0 h 18"/>
                  <a:gd name="T40" fmla="*/ 29 w 32"/>
                  <a:gd name="T41" fmla="*/ 4 h 18"/>
                  <a:gd name="T42" fmla="*/ 25 w 32"/>
                  <a:gd name="T43" fmla="*/ 7 h 18"/>
                  <a:gd name="T44" fmla="*/ 25 w 32"/>
                  <a:gd name="T45" fmla="*/ 7 h 18"/>
                  <a:gd name="T46" fmla="*/ 29 w 32"/>
                  <a:gd name="T47" fmla="*/ 7 h 18"/>
                  <a:gd name="T48" fmla="*/ 29 w 32"/>
                  <a:gd name="T49" fmla="*/ 7 h 18"/>
                  <a:gd name="T50" fmla="*/ 25 w 32"/>
                  <a:gd name="T51" fmla="*/ 11 h 18"/>
                  <a:gd name="T52" fmla="*/ 21 w 32"/>
                  <a:gd name="T53" fmla="*/ 11 h 18"/>
                  <a:gd name="T54" fmla="*/ 21 w 32"/>
                  <a:gd name="T55" fmla="*/ 14 h 18"/>
                  <a:gd name="T56" fmla="*/ 18 w 32"/>
                  <a:gd name="T57" fmla="*/ 14 h 18"/>
                  <a:gd name="T58" fmla="*/ 14 w 32"/>
                  <a:gd name="T59" fmla="*/ 14 h 18"/>
                  <a:gd name="T60" fmla="*/ 11 w 32"/>
                  <a:gd name="T61" fmla="*/ 18 h 18"/>
                  <a:gd name="T62" fmla="*/ 4 w 32"/>
                  <a:gd name="T6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18">
                    <a:moveTo>
                      <a:pt x="4" y="18"/>
                    </a:moveTo>
                    <a:lnTo>
                      <a:pt x="0" y="18"/>
                    </a:lnTo>
                    <a:lnTo>
                      <a:pt x="4" y="18"/>
                    </a:lnTo>
                    <a:lnTo>
                      <a:pt x="11" y="14"/>
                    </a:lnTo>
                    <a:lnTo>
                      <a:pt x="14" y="14"/>
                    </a:lnTo>
                    <a:lnTo>
                      <a:pt x="14" y="11"/>
                    </a:lnTo>
                    <a:lnTo>
                      <a:pt x="14" y="7"/>
                    </a:lnTo>
                    <a:lnTo>
                      <a:pt x="18" y="7"/>
                    </a:lnTo>
                    <a:lnTo>
                      <a:pt x="21" y="7"/>
                    </a:lnTo>
                    <a:lnTo>
                      <a:pt x="18" y="7"/>
                    </a:lnTo>
                    <a:lnTo>
                      <a:pt x="18" y="7"/>
                    </a:lnTo>
                    <a:lnTo>
                      <a:pt x="14" y="4"/>
                    </a:lnTo>
                    <a:lnTo>
                      <a:pt x="14" y="0"/>
                    </a:lnTo>
                    <a:lnTo>
                      <a:pt x="18" y="0"/>
                    </a:lnTo>
                    <a:lnTo>
                      <a:pt x="21" y="0"/>
                    </a:lnTo>
                    <a:lnTo>
                      <a:pt x="21" y="0"/>
                    </a:lnTo>
                    <a:lnTo>
                      <a:pt x="25" y="4"/>
                    </a:lnTo>
                    <a:lnTo>
                      <a:pt x="29" y="0"/>
                    </a:lnTo>
                    <a:lnTo>
                      <a:pt x="29" y="0"/>
                    </a:lnTo>
                    <a:lnTo>
                      <a:pt x="32" y="0"/>
                    </a:lnTo>
                    <a:lnTo>
                      <a:pt x="29" y="4"/>
                    </a:lnTo>
                    <a:lnTo>
                      <a:pt x="25" y="7"/>
                    </a:lnTo>
                    <a:lnTo>
                      <a:pt x="25" y="7"/>
                    </a:lnTo>
                    <a:lnTo>
                      <a:pt x="29" y="7"/>
                    </a:lnTo>
                    <a:lnTo>
                      <a:pt x="29" y="7"/>
                    </a:lnTo>
                    <a:lnTo>
                      <a:pt x="25" y="11"/>
                    </a:lnTo>
                    <a:lnTo>
                      <a:pt x="21" y="11"/>
                    </a:lnTo>
                    <a:lnTo>
                      <a:pt x="21" y="14"/>
                    </a:lnTo>
                    <a:lnTo>
                      <a:pt x="18" y="14"/>
                    </a:lnTo>
                    <a:lnTo>
                      <a:pt x="14" y="14"/>
                    </a:lnTo>
                    <a:lnTo>
                      <a:pt x="11" y="18"/>
                    </a:lnTo>
                    <a:lnTo>
                      <a:pt x="4" y="1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43" name="Freeform 1270">
                <a:extLst>
                  <a:ext uri="{FF2B5EF4-FFF2-40B4-BE49-F238E27FC236}">
                    <a16:creationId xmlns:a16="http://schemas.microsoft.com/office/drawing/2014/main" id="{EAFE9853-0487-4D7A-AF54-E2B722690AF6}"/>
                  </a:ext>
                </a:extLst>
              </p:cNvPr>
              <p:cNvSpPr>
                <a:spLocks/>
              </p:cNvSpPr>
              <p:nvPr/>
            </p:nvSpPr>
            <p:spPr bwMode="auto">
              <a:xfrm>
                <a:off x="337" y="1491"/>
                <a:ext cx="7" cy="7"/>
              </a:xfrm>
              <a:custGeom>
                <a:avLst/>
                <a:gdLst>
                  <a:gd name="T0" fmla="*/ 3 w 7"/>
                  <a:gd name="T1" fmla="*/ 0 h 7"/>
                  <a:gd name="T2" fmla="*/ 3 w 7"/>
                  <a:gd name="T3" fmla="*/ 0 h 7"/>
                  <a:gd name="T4" fmla="*/ 7 w 7"/>
                  <a:gd name="T5" fmla="*/ 0 h 7"/>
                  <a:gd name="T6" fmla="*/ 7 w 7"/>
                  <a:gd name="T7" fmla="*/ 4 h 7"/>
                  <a:gd name="T8" fmla="*/ 3 w 7"/>
                  <a:gd name="T9" fmla="*/ 7 h 7"/>
                  <a:gd name="T10" fmla="*/ 0 w 7"/>
                  <a:gd name="T11" fmla="*/ 4 h 7"/>
                  <a:gd name="T12" fmla="*/ 0 w 7"/>
                  <a:gd name="T13" fmla="*/ 4 h 7"/>
                  <a:gd name="T14" fmla="*/ 0 w 7"/>
                  <a:gd name="T15" fmla="*/ 0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0"/>
                    </a:lnTo>
                    <a:lnTo>
                      <a:pt x="7" y="0"/>
                    </a:lnTo>
                    <a:lnTo>
                      <a:pt x="7" y="4"/>
                    </a:lnTo>
                    <a:lnTo>
                      <a:pt x="3" y="7"/>
                    </a:lnTo>
                    <a:lnTo>
                      <a:pt x="0" y="4"/>
                    </a:lnTo>
                    <a:lnTo>
                      <a:pt x="0" y="4"/>
                    </a:lnTo>
                    <a:lnTo>
                      <a:pt x="0" y="0"/>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44" name="Freeform 1271">
                <a:extLst>
                  <a:ext uri="{FF2B5EF4-FFF2-40B4-BE49-F238E27FC236}">
                    <a16:creationId xmlns:a16="http://schemas.microsoft.com/office/drawing/2014/main" id="{FB1673A5-9385-4210-BE00-48520465678D}"/>
                  </a:ext>
                </a:extLst>
              </p:cNvPr>
              <p:cNvSpPr>
                <a:spLocks/>
              </p:cNvSpPr>
              <p:nvPr/>
            </p:nvSpPr>
            <p:spPr bwMode="auto">
              <a:xfrm>
                <a:off x="337" y="1491"/>
                <a:ext cx="7" cy="7"/>
              </a:xfrm>
              <a:custGeom>
                <a:avLst/>
                <a:gdLst>
                  <a:gd name="T0" fmla="*/ 3 w 7"/>
                  <a:gd name="T1" fmla="*/ 0 h 7"/>
                  <a:gd name="T2" fmla="*/ 3 w 7"/>
                  <a:gd name="T3" fmla="*/ 0 h 7"/>
                  <a:gd name="T4" fmla="*/ 7 w 7"/>
                  <a:gd name="T5" fmla="*/ 0 h 7"/>
                  <a:gd name="T6" fmla="*/ 7 w 7"/>
                  <a:gd name="T7" fmla="*/ 4 h 7"/>
                  <a:gd name="T8" fmla="*/ 3 w 7"/>
                  <a:gd name="T9" fmla="*/ 7 h 7"/>
                  <a:gd name="T10" fmla="*/ 0 w 7"/>
                  <a:gd name="T11" fmla="*/ 4 h 7"/>
                  <a:gd name="T12" fmla="*/ 0 w 7"/>
                  <a:gd name="T13" fmla="*/ 4 h 7"/>
                  <a:gd name="T14" fmla="*/ 0 w 7"/>
                  <a:gd name="T15" fmla="*/ 0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0"/>
                    </a:lnTo>
                    <a:lnTo>
                      <a:pt x="7" y="0"/>
                    </a:lnTo>
                    <a:lnTo>
                      <a:pt x="7" y="4"/>
                    </a:lnTo>
                    <a:lnTo>
                      <a:pt x="3" y="7"/>
                    </a:lnTo>
                    <a:lnTo>
                      <a:pt x="0" y="4"/>
                    </a:lnTo>
                    <a:lnTo>
                      <a:pt x="0" y="4"/>
                    </a:lnTo>
                    <a:lnTo>
                      <a:pt x="0" y="0"/>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45" name="Freeform 1272">
                <a:extLst>
                  <a:ext uri="{FF2B5EF4-FFF2-40B4-BE49-F238E27FC236}">
                    <a16:creationId xmlns:a16="http://schemas.microsoft.com/office/drawing/2014/main" id="{7DC1F07E-C344-418F-B158-AC6EEFEDECA2}"/>
                  </a:ext>
                </a:extLst>
              </p:cNvPr>
              <p:cNvSpPr>
                <a:spLocks/>
              </p:cNvSpPr>
              <p:nvPr/>
            </p:nvSpPr>
            <p:spPr bwMode="auto">
              <a:xfrm>
                <a:off x="362" y="1466"/>
                <a:ext cx="36" cy="21"/>
              </a:xfrm>
              <a:custGeom>
                <a:avLst/>
                <a:gdLst>
                  <a:gd name="T0" fmla="*/ 0 w 36"/>
                  <a:gd name="T1" fmla="*/ 14 h 21"/>
                  <a:gd name="T2" fmla="*/ 3 w 36"/>
                  <a:gd name="T3" fmla="*/ 11 h 21"/>
                  <a:gd name="T4" fmla="*/ 7 w 36"/>
                  <a:gd name="T5" fmla="*/ 7 h 21"/>
                  <a:gd name="T6" fmla="*/ 7 w 36"/>
                  <a:gd name="T7" fmla="*/ 3 h 21"/>
                  <a:gd name="T8" fmla="*/ 14 w 36"/>
                  <a:gd name="T9" fmla="*/ 3 h 21"/>
                  <a:gd name="T10" fmla="*/ 18 w 36"/>
                  <a:gd name="T11" fmla="*/ 3 h 21"/>
                  <a:gd name="T12" fmla="*/ 25 w 36"/>
                  <a:gd name="T13" fmla="*/ 0 h 21"/>
                  <a:gd name="T14" fmla="*/ 29 w 36"/>
                  <a:gd name="T15" fmla="*/ 0 h 21"/>
                  <a:gd name="T16" fmla="*/ 29 w 36"/>
                  <a:gd name="T17" fmla="*/ 7 h 21"/>
                  <a:gd name="T18" fmla="*/ 32 w 36"/>
                  <a:gd name="T19" fmla="*/ 11 h 21"/>
                  <a:gd name="T20" fmla="*/ 32 w 36"/>
                  <a:gd name="T21" fmla="*/ 11 h 21"/>
                  <a:gd name="T22" fmla="*/ 36 w 36"/>
                  <a:gd name="T23" fmla="*/ 11 h 21"/>
                  <a:gd name="T24" fmla="*/ 36 w 36"/>
                  <a:gd name="T25" fmla="*/ 11 h 21"/>
                  <a:gd name="T26" fmla="*/ 36 w 36"/>
                  <a:gd name="T27" fmla="*/ 11 h 21"/>
                  <a:gd name="T28" fmla="*/ 32 w 36"/>
                  <a:gd name="T29" fmla="*/ 11 h 21"/>
                  <a:gd name="T30" fmla="*/ 29 w 36"/>
                  <a:gd name="T31" fmla="*/ 14 h 21"/>
                  <a:gd name="T32" fmla="*/ 25 w 36"/>
                  <a:gd name="T33" fmla="*/ 14 h 21"/>
                  <a:gd name="T34" fmla="*/ 14 w 36"/>
                  <a:gd name="T35" fmla="*/ 14 h 21"/>
                  <a:gd name="T36" fmla="*/ 7 w 36"/>
                  <a:gd name="T37" fmla="*/ 21 h 21"/>
                  <a:gd name="T38" fmla="*/ 0 w 36"/>
                  <a:gd name="T39" fmla="*/ 18 h 21"/>
                  <a:gd name="T40" fmla="*/ 0 w 36"/>
                  <a:gd name="T41"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21">
                    <a:moveTo>
                      <a:pt x="0" y="14"/>
                    </a:moveTo>
                    <a:lnTo>
                      <a:pt x="3" y="11"/>
                    </a:lnTo>
                    <a:lnTo>
                      <a:pt x="7" y="7"/>
                    </a:lnTo>
                    <a:lnTo>
                      <a:pt x="7" y="3"/>
                    </a:lnTo>
                    <a:lnTo>
                      <a:pt x="14" y="3"/>
                    </a:lnTo>
                    <a:lnTo>
                      <a:pt x="18" y="3"/>
                    </a:lnTo>
                    <a:lnTo>
                      <a:pt x="25" y="0"/>
                    </a:lnTo>
                    <a:lnTo>
                      <a:pt x="29" y="0"/>
                    </a:lnTo>
                    <a:lnTo>
                      <a:pt x="29" y="7"/>
                    </a:lnTo>
                    <a:lnTo>
                      <a:pt x="32" y="11"/>
                    </a:lnTo>
                    <a:lnTo>
                      <a:pt x="32" y="11"/>
                    </a:lnTo>
                    <a:lnTo>
                      <a:pt x="36" y="11"/>
                    </a:lnTo>
                    <a:lnTo>
                      <a:pt x="36" y="11"/>
                    </a:lnTo>
                    <a:lnTo>
                      <a:pt x="36" y="11"/>
                    </a:lnTo>
                    <a:lnTo>
                      <a:pt x="32" y="11"/>
                    </a:lnTo>
                    <a:lnTo>
                      <a:pt x="29" y="14"/>
                    </a:lnTo>
                    <a:lnTo>
                      <a:pt x="25" y="14"/>
                    </a:lnTo>
                    <a:lnTo>
                      <a:pt x="14" y="14"/>
                    </a:lnTo>
                    <a:lnTo>
                      <a:pt x="7" y="21"/>
                    </a:lnTo>
                    <a:lnTo>
                      <a:pt x="0" y="18"/>
                    </a:lnTo>
                    <a:lnTo>
                      <a:pt x="0" y="1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46" name="Freeform 1273">
                <a:extLst>
                  <a:ext uri="{FF2B5EF4-FFF2-40B4-BE49-F238E27FC236}">
                    <a16:creationId xmlns:a16="http://schemas.microsoft.com/office/drawing/2014/main" id="{14DD2A60-9991-4930-BA49-8B62657DC976}"/>
                  </a:ext>
                </a:extLst>
              </p:cNvPr>
              <p:cNvSpPr>
                <a:spLocks/>
              </p:cNvSpPr>
              <p:nvPr/>
            </p:nvSpPr>
            <p:spPr bwMode="auto">
              <a:xfrm>
                <a:off x="362" y="1466"/>
                <a:ext cx="36" cy="21"/>
              </a:xfrm>
              <a:custGeom>
                <a:avLst/>
                <a:gdLst>
                  <a:gd name="T0" fmla="*/ 0 w 36"/>
                  <a:gd name="T1" fmla="*/ 14 h 21"/>
                  <a:gd name="T2" fmla="*/ 3 w 36"/>
                  <a:gd name="T3" fmla="*/ 11 h 21"/>
                  <a:gd name="T4" fmla="*/ 7 w 36"/>
                  <a:gd name="T5" fmla="*/ 7 h 21"/>
                  <a:gd name="T6" fmla="*/ 7 w 36"/>
                  <a:gd name="T7" fmla="*/ 3 h 21"/>
                  <a:gd name="T8" fmla="*/ 14 w 36"/>
                  <a:gd name="T9" fmla="*/ 3 h 21"/>
                  <a:gd name="T10" fmla="*/ 18 w 36"/>
                  <a:gd name="T11" fmla="*/ 3 h 21"/>
                  <a:gd name="T12" fmla="*/ 25 w 36"/>
                  <a:gd name="T13" fmla="*/ 0 h 21"/>
                  <a:gd name="T14" fmla="*/ 29 w 36"/>
                  <a:gd name="T15" fmla="*/ 0 h 21"/>
                  <a:gd name="T16" fmla="*/ 29 w 36"/>
                  <a:gd name="T17" fmla="*/ 7 h 21"/>
                  <a:gd name="T18" fmla="*/ 32 w 36"/>
                  <a:gd name="T19" fmla="*/ 11 h 21"/>
                  <a:gd name="T20" fmla="*/ 32 w 36"/>
                  <a:gd name="T21" fmla="*/ 11 h 21"/>
                  <a:gd name="T22" fmla="*/ 36 w 36"/>
                  <a:gd name="T23" fmla="*/ 11 h 21"/>
                  <a:gd name="T24" fmla="*/ 36 w 36"/>
                  <a:gd name="T25" fmla="*/ 11 h 21"/>
                  <a:gd name="T26" fmla="*/ 36 w 36"/>
                  <a:gd name="T27" fmla="*/ 11 h 21"/>
                  <a:gd name="T28" fmla="*/ 32 w 36"/>
                  <a:gd name="T29" fmla="*/ 11 h 21"/>
                  <a:gd name="T30" fmla="*/ 29 w 36"/>
                  <a:gd name="T31" fmla="*/ 14 h 21"/>
                  <a:gd name="T32" fmla="*/ 25 w 36"/>
                  <a:gd name="T33" fmla="*/ 14 h 21"/>
                  <a:gd name="T34" fmla="*/ 14 w 36"/>
                  <a:gd name="T35" fmla="*/ 14 h 21"/>
                  <a:gd name="T36" fmla="*/ 7 w 36"/>
                  <a:gd name="T37" fmla="*/ 21 h 21"/>
                  <a:gd name="T38" fmla="*/ 0 w 36"/>
                  <a:gd name="T39" fmla="*/ 18 h 21"/>
                  <a:gd name="T40" fmla="*/ 0 w 36"/>
                  <a:gd name="T41"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21">
                    <a:moveTo>
                      <a:pt x="0" y="14"/>
                    </a:moveTo>
                    <a:lnTo>
                      <a:pt x="3" y="11"/>
                    </a:lnTo>
                    <a:lnTo>
                      <a:pt x="7" y="7"/>
                    </a:lnTo>
                    <a:lnTo>
                      <a:pt x="7" y="3"/>
                    </a:lnTo>
                    <a:lnTo>
                      <a:pt x="14" y="3"/>
                    </a:lnTo>
                    <a:lnTo>
                      <a:pt x="18" y="3"/>
                    </a:lnTo>
                    <a:lnTo>
                      <a:pt x="25" y="0"/>
                    </a:lnTo>
                    <a:lnTo>
                      <a:pt x="29" y="0"/>
                    </a:lnTo>
                    <a:lnTo>
                      <a:pt x="29" y="7"/>
                    </a:lnTo>
                    <a:lnTo>
                      <a:pt x="32" y="11"/>
                    </a:lnTo>
                    <a:lnTo>
                      <a:pt x="32" y="11"/>
                    </a:lnTo>
                    <a:lnTo>
                      <a:pt x="36" y="11"/>
                    </a:lnTo>
                    <a:lnTo>
                      <a:pt x="36" y="11"/>
                    </a:lnTo>
                    <a:lnTo>
                      <a:pt x="36" y="11"/>
                    </a:lnTo>
                    <a:lnTo>
                      <a:pt x="32" y="11"/>
                    </a:lnTo>
                    <a:lnTo>
                      <a:pt x="29" y="14"/>
                    </a:lnTo>
                    <a:lnTo>
                      <a:pt x="25" y="14"/>
                    </a:lnTo>
                    <a:lnTo>
                      <a:pt x="14" y="14"/>
                    </a:lnTo>
                    <a:lnTo>
                      <a:pt x="7" y="21"/>
                    </a:lnTo>
                    <a:lnTo>
                      <a:pt x="0" y="18"/>
                    </a:lnTo>
                    <a:lnTo>
                      <a:pt x="0" y="1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47" name="Freeform 1274">
                <a:extLst>
                  <a:ext uri="{FF2B5EF4-FFF2-40B4-BE49-F238E27FC236}">
                    <a16:creationId xmlns:a16="http://schemas.microsoft.com/office/drawing/2014/main" id="{9337C9B6-703F-4574-9670-6A681B3648B6}"/>
                  </a:ext>
                </a:extLst>
              </p:cNvPr>
              <p:cNvSpPr>
                <a:spLocks/>
              </p:cNvSpPr>
              <p:nvPr/>
            </p:nvSpPr>
            <p:spPr bwMode="auto">
              <a:xfrm>
                <a:off x="405" y="1484"/>
                <a:ext cx="3" cy="3"/>
              </a:xfrm>
              <a:custGeom>
                <a:avLst/>
                <a:gdLst>
                  <a:gd name="T0" fmla="*/ 0 w 3"/>
                  <a:gd name="T1" fmla="*/ 0 h 3"/>
                  <a:gd name="T2" fmla="*/ 3 w 3"/>
                  <a:gd name="T3" fmla="*/ 0 h 3"/>
                  <a:gd name="T4" fmla="*/ 3 w 3"/>
                  <a:gd name="T5" fmla="*/ 0 h 3"/>
                  <a:gd name="T6" fmla="*/ 3 w 3"/>
                  <a:gd name="T7" fmla="*/ 0 h 3"/>
                  <a:gd name="T8" fmla="*/ 3 w 3"/>
                  <a:gd name="T9" fmla="*/ 3 h 3"/>
                  <a:gd name="T10" fmla="*/ 0 w 3"/>
                  <a:gd name="T11" fmla="*/ 3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3" y="0"/>
                    </a:lnTo>
                    <a:lnTo>
                      <a:pt x="3" y="0"/>
                    </a:lnTo>
                    <a:lnTo>
                      <a:pt x="3" y="0"/>
                    </a:lnTo>
                    <a:lnTo>
                      <a:pt x="3" y="3"/>
                    </a:lnTo>
                    <a:lnTo>
                      <a:pt x="0" y="3"/>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48" name="Freeform 1275">
                <a:extLst>
                  <a:ext uri="{FF2B5EF4-FFF2-40B4-BE49-F238E27FC236}">
                    <a16:creationId xmlns:a16="http://schemas.microsoft.com/office/drawing/2014/main" id="{70642360-89D7-4D74-91C8-631DCA163B63}"/>
                  </a:ext>
                </a:extLst>
              </p:cNvPr>
              <p:cNvSpPr>
                <a:spLocks/>
              </p:cNvSpPr>
              <p:nvPr/>
            </p:nvSpPr>
            <p:spPr bwMode="auto">
              <a:xfrm>
                <a:off x="405" y="1484"/>
                <a:ext cx="3" cy="3"/>
              </a:xfrm>
              <a:custGeom>
                <a:avLst/>
                <a:gdLst>
                  <a:gd name="T0" fmla="*/ 0 w 3"/>
                  <a:gd name="T1" fmla="*/ 0 h 3"/>
                  <a:gd name="T2" fmla="*/ 3 w 3"/>
                  <a:gd name="T3" fmla="*/ 0 h 3"/>
                  <a:gd name="T4" fmla="*/ 3 w 3"/>
                  <a:gd name="T5" fmla="*/ 0 h 3"/>
                  <a:gd name="T6" fmla="*/ 3 w 3"/>
                  <a:gd name="T7" fmla="*/ 0 h 3"/>
                  <a:gd name="T8" fmla="*/ 3 w 3"/>
                  <a:gd name="T9" fmla="*/ 3 h 3"/>
                  <a:gd name="T10" fmla="*/ 0 w 3"/>
                  <a:gd name="T11" fmla="*/ 3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3" y="0"/>
                    </a:lnTo>
                    <a:lnTo>
                      <a:pt x="3" y="0"/>
                    </a:lnTo>
                    <a:lnTo>
                      <a:pt x="3" y="0"/>
                    </a:lnTo>
                    <a:lnTo>
                      <a:pt x="3" y="3"/>
                    </a:lnTo>
                    <a:lnTo>
                      <a:pt x="0" y="3"/>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49" name="Freeform 1276">
                <a:extLst>
                  <a:ext uri="{FF2B5EF4-FFF2-40B4-BE49-F238E27FC236}">
                    <a16:creationId xmlns:a16="http://schemas.microsoft.com/office/drawing/2014/main" id="{B21B3F22-A1EF-4443-BEC5-781883138094}"/>
                  </a:ext>
                </a:extLst>
              </p:cNvPr>
              <p:cNvSpPr>
                <a:spLocks/>
              </p:cNvSpPr>
              <p:nvPr/>
            </p:nvSpPr>
            <p:spPr bwMode="auto">
              <a:xfrm>
                <a:off x="444" y="1459"/>
                <a:ext cx="7" cy="7"/>
              </a:xfrm>
              <a:custGeom>
                <a:avLst/>
                <a:gdLst>
                  <a:gd name="T0" fmla="*/ 4 w 7"/>
                  <a:gd name="T1" fmla="*/ 0 h 7"/>
                  <a:gd name="T2" fmla="*/ 4 w 7"/>
                  <a:gd name="T3" fmla="*/ 0 h 7"/>
                  <a:gd name="T4" fmla="*/ 4 w 7"/>
                  <a:gd name="T5" fmla="*/ 0 h 7"/>
                  <a:gd name="T6" fmla="*/ 4 w 7"/>
                  <a:gd name="T7" fmla="*/ 0 h 7"/>
                  <a:gd name="T8" fmla="*/ 4 w 7"/>
                  <a:gd name="T9" fmla="*/ 0 h 7"/>
                  <a:gd name="T10" fmla="*/ 7 w 7"/>
                  <a:gd name="T11" fmla="*/ 0 h 7"/>
                  <a:gd name="T12" fmla="*/ 7 w 7"/>
                  <a:gd name="T13" fmla="*/ 0 h 7"/>
                  <a:gd name="T14" fmla="*/ 7 w 7"/>
                  <a:gd name="T15" fmla="*/ 3 h 7"/>
                  <a:gd name="T16" fmla="*/ 7 w 7"/>
                  <a:gd name="T17" fmla="*/ 3 h 7"/>
                  <a:gd name="T18" fmla="*/ 7 w 7"/>
                  <a:gd name="T19" fmla="*/ 7 h 7"/>
                  <a:gd name="T20" fmla="*/ 4 w 7"/>
                  <a:gd name="T21" fmla="*/ 3 h 7"/>
                  <a:gd name="T22" fmla="*/ 4 w 7"/>
                  <a:gd name="T23" fmla="*/ 3 h 7"/>
                  <a:gd name="T24" fmla="*/ 0 w 7"/>
                  <a:gd name="T25" fmla="*/ 0 h 7"/>
                  <a:gd name="T26" fmla="*/ 4 w 7"/>
                  <a:gd name="T27" fmla="*/ 0 h 7"/>
                  <a:gd name="T28" fmla="*/ 4 w 7"/>
                  <a:gd name="T29" fmla="*/ 0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lnTo>
                      <a:pt x="4" y="0"/>
                    </a:lnTo>
                    <a:lnTo>
                      <a:pt x="4" y="0"/>
                    </a:lnTo>
                    <a:lnTo>
                      <a:pt x="4" y="0"/>
                    </a:lnTo>
                    <a:lnTo>
                      <a:pt x="4" y="0"/>
                    </a:lnTo>
                    <a:lnTo>
                      <a:pt x="7" y="0"/>
                    </a:lnTo>
                    <a:lnTo>
                      <a:pt x="7" y="0"/>
                    </a:lnTo>
                    <a:lnTo>
                      <a:pt x="7" y="3"/>
                    </a:lnTo>
                    <a:lnTo>
                      <a:pt x="7" y="3"/>
                    </a:lnTo>
                    <a:lnTo>
                      <a:pt x="7" y="7"/>
                    </a:lnTo>
                    <a:lnTo>
                      <a:pt x="4" y="3"/>
                    </a:lnTo>
                    <a:lnTo>
                      <a:pt x="4" y="3"/>
                    </a:lnTo>
                    <a:lnTo>
                      <a:pt x="0" y="0"/>
                    </a:lnTo>
                    <a:lnTo>
                      <a:pt x="4" y="0"/>
                    </a:lnTo>
                    <a:lnTo>
                      <a:pt x="4" y="0"/>
                    </a:lnTo>
                    <a:lnTo>
                      <a:pt x="4"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50" name="Freeform 1277">
                <a:extLst>
                  <a:ext uri="{FF2B5EF4-FFF2-40B4-BE49-F238E27FC236}">
                    <a16:creationId xmlns:a16="http://schemas.microsoft.com/office/drawing/2014/main" id="{8AE245A0-AB31-4D58-BDD9-CE46CB57F426}"/>
                  </a:ext>
                </a:extLst>
              </p:cNvPr>
              <p:cNvSpPr>
                <a:spLocks/>
              </p:cNvSpPr>
              <p:nvPr/>
            </p:nvSpPr>
            <p:spPr bwMode="auto">
              <a:xfrm>
                <a:off x="444" y="1459"/>
                <a:ext cx="7" cy="7"/>
              </a:xfrm>
              <a:custGeom>
                <a:avLst/>
                <a:gdLst>
                  <a:gd name="T0" fmla="*/ 4 w 7"/>
                  <a:gd name="T1" fmla="*/ 0 h 7"/>
                  <a:gd name="T2" fmla="*/ 4 w 7"/>
                  <a:gd name="T3" fmla="*/ 0 h 7"/>
                  <a:gd name="T4" fmla="*/ 4 w 7"/>
                  <a:gd name="T5" fmla="*/ 0 h 7"/>
                  <a:gd name="T6" fmla="*/ 4 w 7"/>
                  <a:gd name="T7" fmla="*/ 0 h 7"/>
                  <a:gd name="T8" fmla="*/ 4 w 7"/>
                  <a:gd name="T9" fmla="*/ 0 h 7"/>
                  <a:gd name="T10" fmla="*/ 7 w 7"/>
                  <a:gd name="T11" fmla="*/ 0 h 7"/>
                  <a:gd name="T12" fmla="*/ 7 w 7"/>
                  <a:gd name="T13" fmla="*/ 0 h 7"/>
                  <a:gd name="T14" fmla="*/ 7 w 7"/>
                  <a:gd name="T15" fmla="*/ 3 h 7"/>
                  <a:gd name="T16" fmla="*/ 7 w 7"/>
                  <a:gd name="T17" fmla="*/ 3 h 7"/>
                  <a:gd name="T18" fmla="*/ 7 w 7"/>
                  <a:gd name="T19" fmla="*/ 7 h 7"/>
                  <a:gd name="T20" fmla="*/ 4 w 7"/>
                  <a:gd name="T21" fmla="*/ 3 h 7"/>
                  <a:gd name="T22" fmla="*/ 4 w 7"/>
                  <a:gd name="T23" fmla="*/ 3 h 7"/>
                  <a:gd name="T24" fmla="*/ 0 w 7"/>
                  <a:gd name="T25" fmla="*/ 0 h 7"/>
                  <a:gd name="T26" fmla="*/ 4 w 7"/>
                  <a:gd name="T27" fmla="*/ 0 h 7"/>
                  <a:gd name="T28" fmla="*/ 4 w 7"/>
                  <a:gd name="T29" fmla="*/ 0 h 7"/>
                  <a:gd name="T30" fmla="*/ 4 w 7"/>
                  <a:gd name="T31" fmla="*/ 0 h 7"/>
                  <a:gd name="T32" fmla="*/ 4 w 7"/>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4" y="0"/>
                    </a:moveTo>
                    <a:lnTo>
                      <a:pt x="4" y="0"/>
                    </a:lnTo>
                    <a:lnTo>
                      <a:pt x="4" y="0"/>
                    </a:lnTo>
                    <a:lnTo>
                      <a:pt x="4" y="0"/>
                    </a:lnTo>
                    <a:lnTo>
                      <a:pt x="4" y="0"/>
                    </a:lnTo>
                    <a:lnTo>
                      <a:pt x="7" y="0"/>
                    </a:lnTo>
                    <a:lnTo>
                      <a:pt x="7" y="0"/>
                    </a:lnTo>
                    <a:lnTo>
                      <a:pt x="7" y="3"/>
                    </a:lnTo>
                    <a:lnTo>
                      <a:pt x="7" y="3"/>
                    </a:lnTo>
                    <a:lnTo>
                      <a:pt x="7" y="7"/>
                    </a:lnTo>
                    <a:lnTo>
                      <a:pt x="4" y="3"/>
                    </a:lnTo>
                    <a:lnTo>
                      <a:pt x="4" y="3"/>
                    </a:lnTo>
                    <a:lnTo>
                      <a:pt x="0" y="0"/>
                    </a:lnTo>
                    <a:lnTo>
                      <a:pt x="4" y="0"/>
                    </a:lnTo>
                    <a:lnTo>
                      <a:pt x="4" y="0"/>
                    </a:lnTo>
                    <a:lnTo>
                      <a:pt x="4"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51" name="Freeform 1278">
                <a:extLst>
                  <a:ext uri="{FF2B5EF4-FFF2-40B4-BE49-F238E27FC236}">
                    <a16:creationId xmlns:a16="http://schemas.microsoft.com/office/drawing/2014/main" id="{AB39EFCD-50B8-45A4-95B3-81E258238C21}"/>
                  </a:ext>
                </a:extLst>
              </p:cNvPr>
              <p:cNvSpPr>
                <a:spLocks/>
              </p:cNvSpPr>
              <p:nvPr/>
            </p:nvSpPr>
            <p:spPr bwMode="auto">
              <a:xfrm>
                <a:off x="491" y="1430"/>
                <a:ext cx="7" cy="11"/>
              </a:xfrm>
              <a:custGeom>
                <a:avLst/>
                <a:gdLst>
                  <a:gd name="T0" fmla="*/ 3 w 7"/>
                  <a:gd name="T1" fmla="*/ 0 h 11"/>
                  <a:gd name="T2" fmla="*/ 0 w 7"/>
                  <a:gd name="T3" fmla="*/ 4 h 11"/>
                  <a:gd name="T4" fmla="*/ 0 w 7"/>
                  <a:gd name="T5" fmla="*/ 0 h 11"/>
                  <a:gd name="T6" fmla="*/ 3 w 7"/>
                  <a:gd name="T7" fmla="*/ 0 h 11"/>
                  <a:gd name="T8" fmla="*/ 7 w 7"/>
                  <a:gd name="T9" fmla="*/ 4 h 11"/>
                  <a:gd name="T10" fmla="*/ 3 w 7"/>
                  <a:gd name="T11" fmla="*/ 4 h 11"/>
                  <a:gd name="T12" fmla="*/ 7 w 7"/>
                  <a:gd name="T13" fmla="*/ 4 h 11"/>
                  <a:gd name="T14" fmla="*/ 3 w 7"/>
                  <a:gd name="T15" fmla="*/ 11 h 11"/>
                  <a:gd name="T16" fmla="*/ 3 w 7"/>
                  <a:gd name="T17" fmla="*/ 11 h 11"/>
                  <a:gd name="T18" fmla="*/ 3 w 7"/>
                  <a:gd name="T19" fmla="*/ 4 h 11"/>
                  <a:gd name="T20" fmla="*/ 3 w 7"/>
                  <a:gd name="T21" fmla="*/ 4 h 11"/>
                  <a:gd name="T22" fmla="*/ 3 w 7"/>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1">
                    <a:moveTo>
                      <a:pt x="3" y="0"/>
                    </a:moveTo>
                    <a:lnTo>
                      <a:pt x="0" y="4"/>
                    </a:lnTo>
                    <a:lnTo>
                      <a:pt x="0" y="0"/>
                    </a:lnTo>
                    <a:lnTo>
                      <a:pt x="3" y="0"/>
                    </a:lnTo>
                    <a:lnTo>
                      <a:pt x="7" y="4"/>
                    </a:lnTo>
                    <a:lnTo>
                      <a:pt x="3" y="4"/>
                    </a:lnTo>
                    <a:lnTo>
                      <a:pt x="7" y="4"/>
                    </a:lnTo>
                    <a:lnTo>
                      <a:pt x="3" y="11"/>
                    </a:lnTo>
                    <a:lnTo>
                      <a:pt x="3" y="11"/>
                    </a:lnTo>
                    <a:lnTo>
                      <a:pt x="3" y="4"/>
                    </a:lnTo>
                    <a:lnTo>
                      <a:pt x="3" y="4"/>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52" name="Freeform 1279">
                <a:extLst>
                  <a:ext uri="{FF2B5EF4-FFF2-40B4-BE49-F238E27FC236}">
                    <a16:creationId xmlns:a16="http://schemas.microsoft.com/office/drawing/2014/main" id="{A5FDFCF4-C4B9-4C04-9347-F870791E9C2C}"/>
                  </a:ext>
                </a:extLst>
              </p:cNvPr>
              <p:cNvSpPr>
                <a:spLocks/>
              </p:cNvSpPr>
              <p:nvPr/>
            </p:nvSpPr>
            <p:spPr bwMode="auto">
              <a:xfrm>
                <a:off x="491" y="1430"/>
                <a:ext cx="7" cy="11"/>
              </a:xfrm>
              <a:custGeom>
                <a:avLst/>
                <a:gdLst>
                  <a:gd name="T0" fmla="*/ 3 w 7"/>
                  <a:gd name="T1" fmla="*/ 0 h 11"/>
                  <a:gd name="T2" fmla="*/ 0 w 7"/>
                  <a:gd name="T3" fmla="*/ 4 h 11"/>
                  <a:gd name="T4" fmla="*/ 0 w 7"/>
                  <a:gd name="T5" fmla="*/ 0 h 11"/>
                  <a:gd name="T6" fmla="*/ 3 w 7"/>
                  <a:gd name="T7" fmla="*/ 0 h 11"/>
                  <a:gd name="T8" fmla="*/ 7 w 7"/>
                  <a:gd name="T9" fmla="*/ 4 h 11"/>
                  <a:gd name="T10" fmla="*/ 3 w 7"/>
                  <a:gd name="T11" fmla="*/ 4 h 11"/>
                  <a:gd name="T12" fmla="*/ 7 w 7"/>
                  <a:gd name="T13" fmla="*/ 4 h 11"/>
                  <a:gd name="T14" fmla="*/ 3 w 7"/>
                  <a:gd name="T15" fmla="*/ 11 h 11"/>
                  <a:gd name="T16" fmla="*/ 3 w 7"/>
                  <a:gd name="T17" fmla="*/ 11 h 11"/>
                  <a:gd name="T18" fmla="*/ 3 w 7"/>
                  <a:gd name="T19" fmla="*/ 4 h 11"/>
                  <a:gd name="T20" fmla="*/ 3 w 7"/>
                  <a:gd name="T21" fmla="*/ 4 h 11"/>
                  <a:gd name="T22" fmla="*/ 3 w 7"/>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1">
                    <a:moveTo>
                      <a:pt x="3" y="0"/>
                    </a:moveTo>
                    <a:lnTo>
                      <a:pt x="0" y="4"/>
                    </a:lnTo>
                    <a:lnTo>
                      <a:pt x="0" y="0"/>
                    </a:lnTo>
                    <a:lnTo>
                      <a:pt x="3" y="0"/>
                    </a:lnTo>
                    <a:lnTo>
                      <a:pt x="7" y="4"/>
                    </a:lnTo>
                    <a:lnTo>
                      <a:pt x="3" y="4"/>
                    </a:lnTo>
                    <a:lnTo>
                      <a:pt x="7" y="4"/>
                    </a:lnTo>
                    <a:lnTo>
                      <a:pt x="3" y="11"/>
                    </a:lnTo>
                    <a:lnTo>
                      <a:pt x="3" y="11"/>
                    </a:lnTo>
                    <a:lnTo>
                      <a:pt x="3" y="4"/>
                    </a:lnTo>
                    <a:lnTo>
                      <a:pt x="3" y="4"/>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53" name="Freeform 1280">
                <a:extLst>
                  <a:ext uri="{FF2B5EF4-FFF2-40B4-BE49-F238E27FC236}">
                    <a16:creationId xmlns:a16="http://schemas.microsoft.com/office/drawing/2014/main" id="{E869CF32-ED65-483D-95F0-19FF440D2FEE}"/>
                  </a:ext>
                </a:extLst>
              </p:cNvPr>
              <p:cNvSpPr>
                <a:spLocks/>
              </p:cNvSpPr>
              <p:nvPr/>
            </p:nvSpPr>
            <p:spPr bwMode="auto">
              <a:xfrm>
                <a:off x="570" y="1423"/>
                <a:ext cx="3" cy="7"/>
              </a:xfrm>
              <a:custGeom>
                <a:avLst/>
                <a:gdLst>
                  <a:gd name="T0" fmla="*/ 0 w 3"/>
                  <a:gd name="T1" fmla="*/ 3 h 7"/>
                  <a:gd name="T2" fmla="*/ 3 w 3"/>
                  <a:gd name="T3" fmla="*/ 0 h 7"/>
                  <a:gd name="T4" fmla="*/ 3 w 3"/>
                  <a:gd name="T5" fmla="*/ 3 h 7"/>
                  <a:gd name="T6" fmla="*/ 3 w 3"/>
                  <a:gd name="T7" fmla="*/ 3 h 7"/>
                  <a:gd name="T8" fmla="*/ 3 w 3"/>
                  <a:gd name="T9" fmla="*/ 7 h 7"/>
                  <a:gd name="T10" fmla="*/ 0 w 3"/>
                  <a:gd name="T11" fmla="*/ 7 h 7"/>
                  <a:gd name="T12" fmla="*/ 0 w 3"/>
                  <a:gd name="T13" fmla="*/ 3 h 7"/>
                  <a:gd name="T14" fmla="*/ 0 w 3"/>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3"/>
                    </a:moveTo>
                    <a:lnTo>
                      <a:pt x="3" y="0"/>
                    </a:lnTo>
                    <a:lnTo>
                      <a:pt x="3" y="3"/>
                    </a:lnTo>
                    <a:lnTo>
                      <a:pt x="3" y="3"/>
                    </a:lnTo>
                    <a:lnTo>
                      <a:pt x="3" y="7"/>
                    </a:lnTo>
                    <a:lnTo>
                      <a:pt x="0" y="7"/>
                    </a:lnTo>
                    <a:lnTo>
                      <a:pt x="0" y="3"/>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54" name="Freeform 1281">
                <a:extLst>
                  <a:ext uri="{FF2B5EF4-FFF2-40B4-BE49-F238E27FC236}">
                    <a16:creationId xmlns:a16="http://schemas.microsoft.com/office/drawing/2014/main" id="{BF83B931-7CE5-4954-B49E-FBD59AEF448C}"/>
                  </a:ext>
                </a:extLst>
              </p:cNvPr>
              <p:cNvSpPr>
                <a:spLocks/>
              </p:cNvSpPr>
              <p:nvPr/>
            </p:nvSpPr>
            <p:spPr bwMode="auto">
              <a:xfrm>
                <a:off x="570" y="1423"/>
                <a:ext cx="3" cy="7"/>
              </a:xfrm>
              <a:custGeom>
                <a:avLst/>
                <a:gdLst>
                  <a:gd name="T0" fmla="*/ 0 w 3"/>
                  <a:gd name="T1" fmla="*/ 3 h 7"/>
                  <a:gd name="T2" fmla="*/ 3 w 3"/>
                  <a:gd name="T3" fmla="*/ 0 h 7"/>
                  <a:gd name="T4" fmla="*/ 3 w 3"/>
                  <a:gd name="T5" fmla="*/ 3 h 7"/>
                  <a:gd name="T6" fmla="*/ 3 w 3"/>
                  <a:gd name="T7" fmla="*/ 3 h 7"/>
                  <a:gd name="T8" fmla="*/ 3 w 3"/>
                  <a:gd name="T9" fmla="*/ 7 h 7"/>
                  <a:gd name="T10" fmla="*/ 0 w 3"/>
                  <a:gd name="T11" fmla="*/ 7 h 7"/>
                  <a:gd name="T12" fmla="*/ 0 w 3"/>
                  <a:gd name="T13" fmla="*/ 3 h 7"/>
                  <a:gd name="T14" fmla="*/ 0 w 3"/>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3"/>
                    </a:moveTo>
                    <a:lnTo>
                      <a:pt x="3" y="0"/>
                    </a:lnTo>
                    <a:lnTo>
                      <a:pt x="3" y="3"/>
                    </a:lnTo>
                    <a:lnTo>
                      <a:pt x="3" y="3"/>
                    </a:lnTo>
                    <a:lnTo>
                      <a:pt x="3" y="7"/>
                    </a:lnTo>
                    <a:lnTo>
                      <a:pt x="0" y="7"/>
                    </a:lnTo>
                    <a:lnTo>
                      <a:pt x="0" y="3"/>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55" name="Freeform 1282">
                <a:extLst>
                  <a:ext uri="{FF2B5EF4-FFF2-40B4-BE49-F238E27FC236}">
                    <a16:creationId xmlns:a16="http://schemas.microsoft.com/office/drawing/2014/main" id="{4CCF7DDF-2A76-4E0E-8D02-72669EEA2E50}"/>
                  </a:ext>
                </a:extLst>
              </p:cNvPr>
              <p:cNvSpPr>
                <a:spLocks/>
              </p:cNvSpPr>
              <p:nvPr/>
            </p:nvSpPr>
            <p:spPr bwMode="auto">
              <a:xfrm>
                <a:off x="580" y="1423"/>
                <a:ext cx="4" cy="3"/>
              </a:xfrm>
              <a:custGeom>
                <a:avLst/>
                <a:gdLst>
                  <a:gd name="T0" fmla="*/ 0 w 4"/>
                  <a:gd name="T1" fmla="*/ 3 h 3"/>
                  <a:gd name="T2" fmla="*/ 0 w 4"/>
                  <a:gd name="T3" fmla="*/ 3 h 3"/>
                  <a:gd name="T4" fmla="*/ 0 w 4"/>
                  <a:gd name="T5" fmla="*/ 0 h 3"/>
                  <a:gd name="T6" fmla="*/ 0 w 4"/>
                  <a:gd name="T7" fmla="*/ 0 h 3"/>
                  <a:gd name="T8" fmla="*/ 4 w 4"/>
                  <a:gd name="T9" fmla="*/ 0 h 3"/>
                  <a:gd name="T10" fmla="*/ 4 w 4"/>
                  <a:gd name="T11" fmla="*/ 3 h 3"/>
                  <a:gd name="T12" fmla="*/ 0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3"/>
                    </a:moveTo>
                    <a:lnTo>
                      <a:pt x="0" y="3"/>
                    </a:lnTo>
                    <a:lnTo>
                      <a:pt x="0" y="0"/>
                    </a:lnTo>
                    <a:lnTo>
                      <a:pt x="0" y="0"/>
                    </a:lnTo>
                    <a:lnTo>
                      <a:pt x="4" y="0"/>
                    </a:lnTo>
                    <a:lnTo>
                      <a:pt x="4" y="3"/>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56" name="Freeform 1283">
                <a:extLst>
                  <a:ext uri="{FF2B5EF4-FFF2-40B4-BE49-F238E27FC236}">
                    <a16:creationId xmlns:a16="http://schemas.microsoft.com/office/drawing/2014/main" id="{883EA7E2-968A-4CAA-AB0A-90D0E641C2B0}"/>
                  </a:ext>
                </a:extLst>
              </p:cNvPr>
              <p:cNvSpPr>
                <a:spLocks/>
              </p:cNvSpPr>
              <p:nvPr/>
            </p:nvSpPr>
            <p:spPr bwMode="auto">
              <a:xfrm>
                <a:off x="580" y="1423"/>
                <a:ext cx="4" cy="3"/>
              </a:xfrm>
              <a:custGeom>
                <a:avLst/>
                <a:gdLst>
                  <a:gd name="T0" fmla="*/ 0 w 4"/>
                  <a:gd name="T1" fmla="*/ 3 h 3"/>
                  <a:gd name="T2" fmla="*/ 0 w 4"/>
                  <a:gd name="T3" fmla="*/ 3 h 3"/>
                  <a:gd name="T4" fmla="*/ 0 w 4"/>
                  <a:gd name="T5" fmla="*/ 0 h 3"/>
                  <a:gd name="T6" fmla="*/ 0 w 4"/>
                  <a:gd name="T7" fmla="*/ 0 h 3"/>
                  <a:gd name="T8" fmla="*/ 4 w 4"/>
                  <a:gd name="T9" fmla="*/ 0 h 3"/>
                  <a:gd name="T10" fmla="*/ 4 w 4"/>
                  <a:gd name="T11" fmla="*/ 3 h 3"/>
                  <a:gd name="T12" fmla="*/ 0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3"/>
                    </a:moveTo>
                    <a:lnTo>
                      <a:pt x="0" y="3"/>
                    </a:lnTo>
                    <a:lnTo>
                      <a:pt x="0" y="0"/>
                    </a:lnTo>
                    <a:lnTo>
                      <a:pt x="0" y="0"/>
                    </a:lnTo>
                    <a:lnTo>
                      <a:pt x="4" y="0"/>
                    </a:lnTo>
                    <a:lnTo>
                      <a:pt x="4" y="3"/>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57" name="Freeform 1284">
                <a:extLst>
                  <a:ext uri="{FF2B5EF4-FFF2-40B4-BE49-F238E27FC236}">
                    <a16:creationId xmlns:a16="http://schemas.microsoft.com/office/drawing/2014/main" id="{486CE2E0-75E2-4AA6-A219-425058B97A8D}"/>
                  </a:ext>
                </a:extLst>
              </p:cNvPr>
              <p:cNvSpPr>
                <a:spLocks/>
              </p:cNvSpPr>
              <p:nvPr/>
            </p:nvSpPr>
            <p:spPr bwMode="auto">
              <a:xfrm>
                <a:off x="598" y="1405"/>
                <a:ext cx="11" cy="7"/>
              </a:xfrm>
              <a:custGeom>
                <a:avLst/>
                <a:gdLst>
                  <a:gd name="T0" fmla="*/ 4 w 11"/>
                  <a:gd name="T1" fmla="*/ 3 h 7"/>
                  <a:gd name="T2" fmla="*/ 0 w 11"/>
                  <a:gd name="T3" fmla="*/ 7 h 7"/>
                  <a:gd name="T4" fmla="*/ 0 w 11"/>
                  <a:gd name="T5" fmla="*/ 3 h 7"/>
                  <a:gd name="T6" fmla="*/ 0 w 11"/>
                  <a:gd name="T7" fmla="*/ 3 h 7"/>
                  <a:gd name="T8" fmla="*/ 4 w 11"/>
                  <a:gd name="T9" fmla="*/ 0 h 7"/>
                  <a:gd name="T10" fmla="*/ 4 w 11"/>
                  <a:gd name="T11" fmla="*/ 0 h 7"/>
                  <a:gd name="T12" fmla="*/ 11 w 11"/>
                  <a:gd name="T13" fmla="*/ 0 h 7"/>
                  <a:gd name="T14" fmla="*/ 11 w 11"/>
                  <a:gd name="T15" fmla="*/ 3 h 7"/>
                  <a:gd name="T16" fmla="*/ 4 w 11"/>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4" y="3"/>
                    </a:moveTo>
                    <a:lnTo>
                      <a:pt x="0" y="7"/>
                    </a:lnTo>
                    <a:lnTo>
                      <a:pt x="0" y="3"/>
                    </a:lnTo>
                    <a:lnTo>
                      <a:pt x="0" y="3"/>
                    </a:lnTo>
                    <a:lnTo>
                      <a:pt x="4" y="0"/>
                    </a:lnTo>
                    <a:lnTo>
                      <a:pt x="4" y="0"/>
                    </a:lnTo>
                    <a:lnTo>
                      <a:pt x="11" y="0"/>
                    </a:lnTo>
                    <a:lnTo>
                      <a:pt x="11" y="3"/>
                    </a:lnTo>
                    <a:lnTo>
                      <a:pt x="4"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58" name="Freeform 1285">
                <a:extLst>
                  <a:ext uri="{FF2B5EF4-FFF2-40B4-BE49-F238E27FC236}">
                    <a16:creationId xmlns:a16="http://schemas.microsoft.com/office/drawing/2014/main" id="{930D3BFB-7C04-48D8-8CAA-1B8D4C60B6B8}"/>
                  </a:ext>
                </a:extLst>
              </p:cNvPr>
              <p:cNvSpPr>
                <a:spLocks/>
              </p:cNvSpPr>
              <p:nvPr/>
            </p:nvSpPr>
            <p:spPr bwMode="auto">
              <a:xfrm>
                <a:off x="598" y="1405"/>
                <a:ext cx="11" cy="7"/>
              </a:xfrm>
              <a:custGeom>
                <a:avLst/>
                <a:gdLst>
                  <a:gd name="T0" fmla="*/ 4 w 11"/>
                  <a:gd name="T1" fmla="*/ 3 h 7"/>
                  <a:gd name="T2" fmla="*/ 0 w 11"/>
                  <a:gd name="T3" fmla="*/ 7 h 7"/>
                  <a:gd name="T4" fmla="*/ 0 w 11"/>
                  <a:gd name="T5" fmla="*/ 3 h 7"/>
                  <a:gd name="T6" fmla="*/ 0 w 11"/>
                  <a:gd name="T7" fmla="*/ 3 h 7"/>
                  <a:gd name="T8" fmla="*/ 4 w 11"/>
                  <a:gd name="T9" fmla="*/ 0 h 7"/>
                  <a:gd name="T10" fmla="*/ 4 w 11"/>
                  <a:gd name="T11" fmla="*/ 0 h 7"/>
                  <a:gd name="T12" fmla="*/ 11 w 11"/>
                  <a:gd name="T13" fmla="*/ 0 h 7"/>
                  <a:gd name="T14" fmla="*/ 11 w 11"/>
                  <a:gd name="T15" fmla="*/ 3 h 7"/>
                  <a:gd name="T16" fmla="*/ 4 w 11"/>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4" y="3"/>
                    </a:moveTo>
                    <a:lnTo>
                      <a:pt x="0" y="7"/>
                    </a:lnTo>
                    <a:lnTo>
                      <a:pt x="0" y="3"/>
                    </a:lnTo>
                    <a:lnTo>
                      <a:pt x="0" y="3"/>
                    </a:lnTo>
                    <a:lnTo>
                      <a:pt x="4" y="0"/>
                    </a:lnTo>
                    <a:lnTo>
                      <a:pt x="4" y="0"/>
                    </a:lnTo>
                    <a:lnTo>
                      <a:pt x="11" y="0"/>
                    </a:lnTo>
                    <a:lnTo>
                      <a:pt x="11" y="3"/>
                    </a:lnTo>
                    <a:lnTo>
                      <a:pt x="4"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59" name="Freeform 1286">
                <a:extLst>
                  <a:ext uri="{FF2B5EF4-FFF2-40B4-BE49-F238E27FC236}">
                    <a16:creationId xmlns:a16="http://schemas.microsoft.com/office/drawing/2014/main" id="{6E9ED855-04BD-4945-BED5-4EFC93A7E1D1}"/>
                  </a:ext>
                </a:extLst>
              </p:cNvPr>
              <p:cNvSpPr>
                <a:spLocks/>
              </p:cNvSpPr>
              <p:nvPr/>
            </p:nvSpPr>
            <p:spPr bwMode="auto">
              <a:xfrm>
                <a:off x="570" y="1383"/>
                <a:ext cx="53" cy="36"/>
              </a:xfrm>
              <a:custGeom>
                <a:avLst/>
                <a:gdLst>
                  <a:gd name="T0" fmla="*/ 0 w 53"/>
                  <a:gd name="T1" fmla="*/ 18 h 36"/>
                  <a:gd name="T2" fmla="*/ 0 w 53"/>
                  <a:gd name="T3" fmla="*/ 18 h 36"/>
                  <a:gd name="T4" fmla="*/ 7 w 53"/>
                  <a:gd name="T5" fmla="*/ 11 h 36"/>
                  <a:gd name="T6" fmla="*/ 10 w 53"/>
                  <a:gd name="T7" fmla="*/ 11 h 36"/>
                  <a:gd name="T8" fmla="*/ 14 w 53"/>
                  <a:gd name="T9" fmla="*/ 11 h 36"/>
                  <a:gd name="T10" fmla="*/ 14 w 53"/>
                  <a:gd name="T11" fmla="*/ 11 h 36"/>
                  <a:gd name="T12" fmla="*/ 18 w 53"/>
                  <a:gd name="T13" fmla="*/ 15 h 36"/>
                  <a:gd name="T14" fmla="*/ 21 w 53"/>
                  <a:gd name="T15" fmla="*/ 15 h 36"/>
                  <a:gd name="T16" fmla="*/ 18 w 53"/>
                  <a:gd name="T17" fmla="*/ 11 h 36"/>
                  <a:gd name="T18" fmla="*/ 18 w 53"/>
                  <a:gd name="T19" fmla="*/ 7 h 36"/>
                  <a:gd name="T20" fmla="*/ 18 w 53"/>
                  <a:gd name="T21" fmla="*/ 4 h 36"/>
                  <a:gd name="T22" fmla="*/ 21 w 53"/>
                  <a:gd name="T23" fmla="*/ 4 h 36"/>
                  <a:gd name="T24" fmla="*/ 25 w 53"/>
                  <a:gd name="T25" fmla="*/ 7 h 36"/>
                  <a:gd name="T26" fmla="*/ 28 w 53"/>
                  <a:gd name="T27" fmla="*/ 4 h 36"/>
                  <a:gd name="T28" fmla="*/ 32 w 53"/>
                  <a:gd name="T29" fmla="*/ 4 h 36"/>
                  <a:gd name="T30" fmla="*/ 32 w 53"/>
                  <a:gd name="T31" fmla="*/ 0 h 36"/>
                  <a:gd name="T32" fmla="*/ 35 w 53"/>
                  <a:gd name="T33" fmla="*/ 0 h 36"/>
                  <a:gd name="T34" fmla="*/ 35 w 53"/>
                  <a:gd name="T35" fmla="*/ 4 h 36"/>
                  <a:gd name="T36" fmla="*/ 43 w 53"/>
                  <a:gd name="T37" fmla="*/ 4 h 36"/>
                  <a:gd name="T38" fmla="*/ 46 w 53"/>
                  <a:gd name="T39" fmla="*/ 4 h 36"/>
                  <a:gd name="T40" fmla="*/ 46 w 53"/>
                  <a:gd name="T41" fmla="*/ 7 h 36"/>
                  <a:gd name="T42" fmla="*/ 46 w 53"/>
                  <a:gd name="T43" fmla="*/ 11 h 36"/>
                  <a:gd name="T44" fmla="*/ 53 w 53"/>
                  <a:gd name="T45" fmla="*/ 11 h 36"/>
                  <a:gd name="T46" fmla="*/ 46 w 53"/>
                  <a:gd name="T47" fmla="*/ 15 h 36"/>
                  <a:gd name="T48" fmla="*/ 35 w 53"/>
                  <a:gd name="T49" fmla="*/ 15 h 36"/>
                  <a:gd name="T50" fmla="*/ 43 w 53"/>
                  <a:gd name="T51" fmla="*/ 18 h 36"/>
                  <a:gd name="T52" fmla="*/ 43 w 53"/>
                  <a:gd name="T53" fmla="*/ 22 h 36"/>
                  <a:gd name="T54" fmla="*/ 39 w 53"/>
                  <a:gd name="T55" fmla="*/ 18 h 36"/>
                  <a:gd name="T56" fmla="*/ 35 w 53"/>
                  <a:gd name="T57" fmla="*/ 18 h 36"/>
                  <a:gd name="T58" fmla="*/ 32 w 53"/>
                  <a:gd name="T59" fmla="*/ 18 h 36"/>
                  <a:gd name="T60" fmla="*/ 32 w 53"/>
                  <a:gd name="T61" fmla="*/ 22 h 36"/>
                  <a:gd name="T62" fmla="*/ 25 w 53"/>
                  <a:gd name="T63" fmla="*/ 25 h 36"/>
                  <a:gd name="T64" fmla="*/ 21 w 53"/>
                  <a:gd name="T65" fmla="*/ 29 h 36"/>
                  <a:gd name="T66" fmla="*/ 21 w 53"/>
                  <a:gd name="T67" fmla="*/ 33 h 36"/>
                  <a:gd name="T68" fmla="*/ 14 w 53"/>
                  <a:gd name="T69" fmla="*/ 36 h 36"/>
                  <a:gd name="T70" fmla="*/ 18 w 53"/>
                  <a:gd name="T71" fmla="*/ 29 h 36"/>
                  <a:gd name="T72" fmla="*/ 14 w 53"/>
                  <a:gd name="T73" fmla="*/ 29 h 36"/>
                  <a:gd name="T74" fmla="*/ 14 w 53"/>
                  <a:gd name="T75" fmla="*/ 25 h 36"/>
                  <a:gd name="T76" fmla="*/ 10 w 53"/>
                  <a:gd name="T77" fmla="*/ 25 h 36"/>
                  <a:gd name="T78" fmla="*/ 10 w 53"/>
                  <a:gd name="T79" fmla="*/ 25 h 36"/>
                  <a:gd name="T80" fmla="*/ 10 w 53"/>
                  <a:gd name="T81" fmla="*/ 33 h 36"/>
                  <a:gd name="T82" fmla="*/ 7 w 53"/>
                  <a:gd name="T83" fmla="*/ 29 h 36"/>
                  <a:gd name="T84" fmla="*/ 3 w 53"/>
                  <a:gd name="T85" fmla="*/ 25 h 36"/>
                  <a:gd name="T86" fmla="*/ 0 w 53"/>
                  <a:gd name="T87"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 h="36">
                    <a:moveTo>
                      <a:pt x="0" y="18"/>
                    </a:moveTo>
                    <a:lnTo>
                      <a:pt x="0" y="18"/>
                    </a:lnTo>
                    <a:lnTo>
                      <a:pt x="0" y="18"/>
                    </a:lnTo>
                    <a:lnTo>
                      <a:pt x="0" y="18"/>
                    </a:lnTo>
                    <a:lnTo>
                      <a:pt x="0" y="15"/>
                    </a:lnTo>
                    <a:lnTo>
                      <a:pt x="7" y="11"/>
                    </a:lnTo>
                    <a:lnTo>
                      <a:pt x="7" y="11"/>
                    </a:lnTo>
                    <a:lnTo>
                      <a:pt x="10" y="11"/>
                    </a:lnTo>
                    <a:lnTo>
                      <a:pt x="14" y="11"/>
                    </a:lnTo>
                    <a:lnTo>
                      <a:pt x="14" y="11"/>
                    </a:lnTo>
                    <a:lnTo>
                      <a:pt x="14" y="11"/>
                    </a:lnTo>
                    <a:lnTo>
                      <a:pt x="14" y="11"/>
                    </a:lnTo>
                    <a:lnTo>
                      <a:pt x="14" y="15"/>
                    </a:lnTo>
                    <a:lnTo>
                      <a:pt x="18" y="15"/>
                    </a:lnTo>
                    <a:lnTo>
                      <a:pt x="18" y="18"/>
                    </a:lnTo>
                    <a:lnTo>
                      <a:pt x="21" y="15"/>
                    </a:lnTo>
                    <a:lnTo>
                      <a:pt x="21" y="11"/>
                    </a:lnTo>
                    <a:lnTo>
                      <a:pt x="18" y="11"/>
                    </a:lnTo>
                    <a:lnTo>
                      <a:pt x="21" y="11"/>
                    </a:lnTo>
                    <a:lnTo>
                      <a:pt x="18" y="7"/>
                    </a:lnTo>
                    <a:lnTo>
                      <a:pt x="18" y="4"/>
                    </a:lnTo>
                    <a:lnTo>
                      <a:pt x="18" y="4"/>
                    </a:lnTo>
                    <a:lnTo>
                      <a:pt x="21" y="4"/>
                    </a:lnTo>
                    <a:lnTo>
                      <a:pt x="21" y="4"/>
                    </a:lnTo>
                    <a:lnTo>
                      <a:pt x="25" y="7"/>
                    </a:lnTo>
                    <a:lnTo>
                      <a:pt x="25" y="7"/>
                    </a:lnTo>
                    <a:lnTo>
                      <a:pt x="25" y="7"/>
                    </a:lnTo>
                    <a:lnTo>
                      <a:pt x="28" y="4"/>
                    </a:lnTo>
                    <a:lnTo>
                      <a:pt x="32" y="4"/>
                    </a:lnTo>
                    <a:lnTo>
                      <a:pt x="32" y="4"/>
                    </a:lnTo>
                    <a:lnTo>
                      <a:pt x="32" y="4"/>
                    </a:lnTo>
                    <a:lnTo>
                      <a:pt x="32" y="0"/>
                    </a:lnTo>
                    <a:lnTo>
                      <a:pt x="32" y="0"/>
                    </a:lnTo>
                    <a:lnTo>
                      <a:pt x="35" y="0"/>
                    </a:lnTo>
                    <a:lnTo>
                      <a:pt x="35" y="0"/>
                    </a:lnTo>
                    <a:lnTo>
                      <a:pt x="35" y="4"/>
                    </a:lnTo>
                    <a:lnTo>
                      <a:pt x="39" y="7"/>
                    </a:lnTo>
                    <a:lnTo>
                      <a:pt x="43" y="4"/>
                    </a:lnTo>
                    <a:lnTo>
                      <a:pt x="46" y="4"/>
                    </a:lnTo>
                    <a:lnTo>
                      <a:pt x="46" y="4"/>
                    </a:lnTo>
                    <a:lnTo>
                      <a:pt x="46" y="7"/>
                    </a:lnTo>
                    <a:lnTo>
                      <a:pt x="46" y="7"/>
                    </a:lnTo>
                    <a:lnTo>
                      <a:pt x="46" y="11"/>
                    </a:lnTo>
                    <a:lnTo>
                      <a:pt x="46" y="11"/>
                    </a:lnTo>
                    <a:lnTo>
                      <a:pt x="46" y="11"/>
                    </a:lnTo>
                    <a:lnTo>
                      <a:pt x="53" y="11"/>
                    </a:lnTo>
                    <a:lnTo>
                      <a:pt x="50" y="15"/>
                    </a:lnTo>
                    <a:lnTo>
                      <a:pt x="46" y="15"/>
                    </a:lnTo>
                    <a:lnTo>
                      <a:pt x="39" y="11"/>
                    </a:lnTo>
                    <a:lnTo>
                      <a:pt x="35" y="15"/>
                    </a:lnTo>
                    <a:lnTo>
                      <a:pt x="35" y="15"/>
                    </a:lnTo>
                    <a:lnTo>
                      <a:pt x="43" y="18"/>
                    </a:lnTo>
                    <a:lnTo>
                      <a:pt x="43" y="18"/>
                    </a:lnTo>
                    <a:lnTo>
                      <a:pt x="43" y="22"/>
                    </a:lnTo>
                    <a:lnTo>
                      <a:pt x="39" y="18"/>
                    </a:lnTo>
                    <a:lnTo>
                      <a:pt x="39" y="18"/>
                    </a:lnTo>
                    <a:lnTo>
                      <a:pt x="39" y="18"/>
                    </a:lnTo>
                    <a:lnTo>
                      <a:pt x="35" y="18"/>
                    </a:lnTo>
                    <a:lnTo>
                      <a:pt x="32" y="18"/>
                    </a:lnTo>
                    <a:lnTo>
                      <a:pt x="32" y="18"/>
                    </a:lnTo>
                    <a:lnTo>
                      <a:pt x="35" y="22"/>
                    </a:lnTo>
                    <a:lnTo>
                      <a:pt x="32" y="22"/>
                    </a:lnTo>
                    <a:lnTo>
                      <a:pt x="28" y="22"/>
                    </a:lnTo>
                    <a:lnTo>
                      <a:pt x="25" y="25"/>
                    </a:lnTo>
                    <a:lnTo>
                      <a:pt x="21" y="25"/>
                    </a:lnTo>
                    <a:lnTo>
                      <a:pt x="21" y="29"/>
                    </a:lnTo>
                    <a:lnTo>
                      <a:pt x="21" y="29"/>
                    </a:lnTo>
                    <a:lnTo>
                      <a:pt x="21" y="33"/>
                    </a:lnTo>
                    <a:lnTo>
                      <a:pt x="21" y="33"/>
                    </a:lnTo>
                    <a:lnTo>
                      <a:pt x="14" y="36"/>
                    </a:lnTo>
                    <a:lnTo>
                      <a:pt x="14" y="33"/>
                    </a:lnTo>
                    <a:lnTo>
                      <a:pt x="18" y="29"/>
                    </a:lnTo>
                    <a:lnTo>
                      <a:pt x="18" y="29"/>
                    </a:lnTo>
                    <a:lnTo>
                      <a:pt x="14" y="29"/>
                    </a:lnTo>
                    <a:lnTo>
                      <a:pt x="14" y="25"/>
                    </a:lnTo>
                    <a:lnTo>
                      <a:pt x="14" y="25"/>
                    </a:lnTo>
                    <a:lnTo>
                      <a:pt x="14" y="25"/>
                    </a:lnTo>
                    <a:lnTo>
                      <a:pt x="10" y="25"/>
                    </a:lnTo>
                    <a:lnTo>
                      <a:pt x="7" y="25"/>
                    </a:lnTo>
                    <a:lnTo>
                      <a:pt x="10" y="25"/>
                    </a:lnTo>
                    <a:lnTo>
                      <a:pt x="10" y="25"/>
                    </a:lnTo>
                    <a:lnTo>
                      <a:pt x="10" y="33"/>
                    </a:lnTo>
                    <a:lnTo>
                      <a:pt x="10" y="33"/>
                    </a:lnTo>
                    <a:lnTo>
                      <a:pt x="7" y="29"/>
                    </a:lnTo>
                    <a:lnTo>
                      <a:pt x="3" y="25"/>
                    </a:lnTo>
                    <a:lnTo>
                      <a:pt x="3" y="25"/>
                    </a:lnTo>
                    <a:lnTo>
                      <a:pt x="3" y="22"/>
                    </a:lnTo>
                    <a:lnTo>
                      <a:pt x="0" y="22"/>
                    </a:lnTo>
                    <a:lnTo>
                      <a:pt x="0" y="1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60" name="Freeform 1287">
                <a:extLst>
                  <a:ext uri="{FF2B5EF4-FFF2-40B4-BE49-F238E27FC236}">
                    <a16:creationId xmlns:a16="http://schemas.microsoft.com/office/drawing/2014/main" id="{95932E1D-CB20-43D6-B8A7-6477920F62D6}"/>
                  </a:ext>
                </a:extLst>
              </p:cNvPr>
              <p:cNvSpPr>
                <a:spLocks/>
              </p:cNvSpPr>
              <p:nvPr/>
            </p:nvSpPr>
            <p:spPr bwMode="auto">
              <a:xfrm>
                <a:off x="570" y="1383"/>
                <a:ext cx="53" cy="36"/>
              </a:xfrm>
              <a:custGeom>
                <a:avLst/>
                <a:gdLst>
                  <a:gd name="T0" fmla="*/ 0 w 53"/>
                  <a:gd name="T1" fmla="*/ 18 h 36"/>
                  <a:gd name="T2" fmla="*/ 0 w 53"/>
                  <a:gd name="T3" fmla="*/ 18 h 36"/>
                  <a:gd name="T4" fmla="*/ 7 w 53"/>
                  <a:gd name="T5" fmla="*/ 11 h 36"/>
                  <a:gd name="T6" fmla="*/ 10 w 53"/>
                  <a:gd name="T7" fmla="*/ 11 h 36"/>
                  <a:gd name="T8" fmla="*/ 14 w 53"/>
                  <a:gd name="T9" fmla="*/ 11 h 36"/>
                  <a:gd name="T10" fmla="*/ 14 w 53"/>
                  <a:gd name="T11" fmla="*/ 11 h 36"/>
                  <a:gd name="T12" fmla="*/ 18 w 53"/>
                  <a:gd name="T13" fmla="*/ 15 h 36"/>
                  <a:gd name="T14" fmla="*/ 21 w 53"/>
                  <a:gd name="T15" fmla="*/ 15 h 36"/>
                  <a:gd name="T16" fmla="*/ 18 w 53"/>
                  <a:gd name="T17" fmla="*/ 11 h 36"/>
                  <a:gd name="T18" fmla="*/ 18 w 53"/>
                  <a:gd name="T19" fmla="*/ 7 h 36"/>
                  <a:gd name="T20" fmla="*/ 18 w 53"/>
                  <a:gd name="T21" fmla="*/ 4 h 36"/>
                  <a:gd name="T22" fmla="*/ 21 w 53"/>
                  <a:gd name="T23" fmla="*/ 4 h 36"/>
                  <a:gd name="T24" fmla="*/ 25 w 53"/>
                  <a:gd name="T25" fmla="*/ 7 h 36"/>
                  <a:gd name="T26" fmla="*/ 28 w 53"/>
                  <a:gd name="T27" fmla="*/ 4 h 36"/>
                  <a:gd name="T28" fmla="*/ 32 w 53"/>
                  <a:gd name="T29" fmla="*/ 4 h 36"/>
                  <a:gd name="T30" fmla="*/ 32 w 53"/>
                  <a:gd name="T31" fmla="*/ 0 h 36"/>
                  <a:gd name="T32" fmla="*/ 35 w 53"/>
                  <a:gd name="T33" fmla="*/ 0 h 36"/>
                  <a:gd name="T34" fmla="*/ 35 w 53"/>
                  <a:gd name="T35" fmla="*/ 4 h 36"/>
                  <a:gd name="T36" fmla="*/ 43 w 53"/>
                  <a:gd name="T37" fmla="*/ 4 h 36"/>
                  <a:gd name="T38" fmla="*/ 46 w 53"/>
                  <a:gd name="T39" fmla="*/ 4 h 36"/>
                  <a:gd name="T40" fmla="*/ 46 w 53"/>
                  <a:gd name="T41" fmla="*/ 7 h 36"/>
                  <a:gd name="T42" fmla="*/ 46 w 53"/>
                  <a:gd name="T43" fmla="*/ 11 h 36"/>
                  <a:gd name="T44" fmla="*/ 53 w 53"/>
                  <a:gd name="T45" fmla="*/ 11 h 36"/>
                  <a:gd name="T46" fmla="*/ 46 w 53"/>
                  <a:gd name="T47" fmla="*/ 15 h 36"/>
                  <a:gd name="T48" fmla="*/ 35 w 53"/>
                  <a:gd name="T49" fmla="*/ 15 h 36"/>
                  <a:gd name="T50" fmla="*/ 43 w 53"/>
                  <a:gd name="T51" fmla="*/ 18 h 36"/>
                  <a:gd name="T52" fmla="*/ 43 w 53"/>
                  <a:gd name="T53" fmla="*/ 22 h 36"/>
                  <a:gd name="T54" fmla="*/ 39 w 53"/>
                  <a:gd name="T55" fmla="*/ 18 h 36"/>
                  <a:gd name="T56" fmla="*/ 35 w 53"/>
                  <a:gd name="T57" fmla="*/ 18 h 36"/>
                  <a:gd name="T58" fmla="*/ 32 w 53"/>
                  <a:gd name="T59" fmla="*/ 18 h 36"/>
                  <a:gd name="T60" fmla="*/ 32 w 53"/>
                  <a:gd name="T61" fmla="*/ 22 h 36"/>
                  <a:gd name="T62" fmla="*/ 25 w 53"/>
                  <a:gd name="T63" fmla="*/ 25 h 36"/>
                  <a:gd name="T64" fmla="*/ 21 w 53"/>
                  <a:gd name="T65" fmla="*/ 29 h 36"/>
                  <a:gd name="T66" fmla="*/ 21 w 53"/>
                  <a:gd name="T67" fmla="*/ 33 h 36"/>
                  <a:gd name="T68" fmla="*/ 14 w 53"/>
                  <a:gd name="T69" fmla="*/ 36 h 36"/>
                  <a:gd name="T70" fmla="*/ 18 w 53"/>
                  <a:gd name="T71" fmla="*/ 29 h 36"/>
                  <a:gd name="T72" fmla="*/ 14 w 53"/>
                  <a:gd name="T73" fmla="*/ 29 h 36"/>
                  <a:gd name="T74" fmla="*/ 14 w 53"/>
                  <a:gd name="T75" fmla="*/ 25 h 36"/>
                  <a:gd name="T76" fmla="*/ 10 w 53"/>
                  <a:gd name="T77" fmla="*/ 25 h 36"/>
                  <a:gd name="T78" fmla="*/ 10 w 53"/>
                  <a:gd name="T79" fmla="*/ 25 h 36"/>
                  <a:gd name="T80" fmla="*/ 10 w 53"/>
                  <a:gd name="T81" fmla="*/ 33 h 36"/>
                  <a:gd name="T82" fmla="*/ 7 w 53"/>
                  <a:gd name="T83" fmla="*/ 29 h 36"/>
                  <a:gd name="T84" fmla="*/ 3 w 53"/>
                  <a:gd name="T85" fmla="*/ 25 h 36"/>
                  <a:gd name="T86" fmla="*/ 0 w 53"/>
                  <a:gd name="T87"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 h="36">
                    <a:moveTo>
                      <a:pt x="0" y="18"/>
                    </a:moveTo>
                    <a:lnTo>
                      <a:pt x="0" y="18"/>
                    </a:lnTo>
                    <a:lnTo>
                      <a:pt x="0" y="18"/>
                    </a:lnTo>
                    <a:lnTo>
                      <a:pt x="0" y="18"/>
                    </a:lnTo>
                    <a:lnTo>
                      <a:pt x="0" y="15"/>
                    </a:lnTo>
                    <a:lnTo>
                      <a:pt x="7" y="11"/>
                    </a:lnTo>
                    <a:lnTo>
                      <a:pt x="7" y="11"/>
                    </a:lnTo>
                    <a:lnTo>
                      <a:pt x="10" y="11"/>
                    </a:lnTo>
                    <a:lnTo>
                      <a:pt x="14" y="11"/>
                    </a:lnTo>
                    <a:lnTo>
                      <a:pt x="14" y="11"/>
                    </a:lnTo>
                    <a:lnTo>
                      <a:pt x="14" y="11"/>
                    </a:lnTo>
                    <a:lnTo>
                      <a:pt x="14" y="11"/>
                    </a:lnTo>
                    <a:lnTo>
                      <a:pt x="14" y="15"/>
                    </a:lnTo>
                    <a:lnTo>
                      <a:pt x="18" y="15"/>
                    </a:lnTo>
                    <a:lnTo>
                      <a:pt x="18" y="18"/>
                    </a:lnTo>
                    <a:lnTo>
                      <a:pt x="21" y="15"/>
                    </a:lnTo>
                    <a:lnTo>
                      <a:pt x="21" y="11"/>
                    </a:lnTo>
                    <a:lnTo>
                      <a:pt x="18" y="11"/>
                    </a:lnTo>
                    <a:lnTo>
                      <a:pt x="21" y="11"/>
                    </a:lnTo>
                    <a:lnTo>
                      <a:pt x="18" y="7"/>
                    </a:lnTo>
                    <a:lnTo>
                      <a:pt x="18" y="4"/>
                    </a:lnTo>
                    <a:lnTo>
                      <a:pt x="18" y="4"/>
                    </a:lnTo>
                    <a:lnTo>
                      <a:pt x="21" y="4"/>
                    </a:lnTo>
                    <a:lnTo>
                      <a:pt x="21" y="4"/>
                    </a:lnTo>
                    <a:lnTo>
                      <a:pt x="25" y="7"/>
                    </a:lnTo>
                    <a:lnTo>
                      <a:pt x="25" y="7"/>
                    </a:lnTo>
                    <a:lnTo>
                      <a:pt x="25" y="7"/>
                    </a:lnTo>
                    <a:lnTo>
                      <a:pt x="28" y="4"/>
                    </a:lnTo>
                    <a:lnTo>
                      <a:pt x="32" y="4"/>
                    </a:lnTo>
                    <a:lnTo>
                      <a:pt x="32" y="4"/>
                    </a:lnTo>
                    <a:lnTo>
                      <a:pt x="32" y="4"/>
                    </a:lnTo>
                    <a:lnTo>
                      <a:pt x="32" y="0"/>
                    </a:lnTo>
                    <a:lnTo>
                      <a:pt x="32" y="0"/>
                    </a:lnTo>
                    <a:lnTo>
                      <a:pt x="35" y="0"/>
                    </a:lnTo>
                    <a:lnTo>
                      <a:pt x="35" y="0"/>
                    </a:lnTo>
                    <a:lnTo>
                      <a:pt x="35" y="4"/>
                    </a:lnTo>
                    <a:lnTo>
                      <a:pt x="39" y="7"/>
                    </a:lnTo>
                    <a:lnTo>
                      <a:pt x="43" y="4"/>
                    </a:lnTo>
                    <a:lnTo>
                      <a:pt x="46" y="4"/>
                    </a:lnTo>
                    <a:lnTo>
                      <a:pt x="46" y="4"/>
                    </a:lnTo>
                    <a:lnTo>
                      <a:pt x="46" y="7"/>
                    </a:lnTo>
                    <a:lnTo>
                      <a:pt x="46" y="7"/>
                    </a:lnTo>
                    <a:lnTo>
                      <a:pt x="46" y="11"/>
                    </a:lnTo>
                    <a:lnTo>
                      <a:pt x="46" y="11"/>
                    </a:lnTo>
                    <a:lnTo>
                      <a:pt x="46" y="11"/>
                    </a:lnTo>
                    <a:lnTo>
                      <a:pt x="53" y="11"/>
                    </a:lnTo>
                    <a:lnTo>
                      <a:pt x="50" y="15"/>
                    </a:lnTo>
                    <a:lnTo>
                      <a:pt x="46" y="15"/>
                    </a:lnTo>
                    <a:lnTo>
                      <a:pt x="39" y="11"/>
                    </a:lnTo>
                    <a:lnTo>
                      <a:pt x="35" y="15"/>
                    </a:lnTo>
                    <a:lnTo>
                      <a:pt x="35" y="15"/>
                    </a:lnTo>
                    <a:lnTo>
                      <a:pt x="43" y="18"/>
                    </a:lnTo>
                    <a:lnTo>
                      <a:pt x="43" y="18"/>
                    </a:lnTo>
                    <a:lnTo>
                      <a:pt x="43" y="22"/>
                    </a:lnTo>
                    <a:lnTo>
                      <a:pt x="39" y="18"/>
                    </a:lnTo>
                    <a:lnTo>
                      <a:pt x="39" y="18"/>
                    </a:lnTo>
                    <a:lnTo>
                      <a:pt x="39" y="18"/>
                    </a:lnTo>
                    <a:lnTo>
                      <a:pt x="35" y="18"/>
                    </a:lnTo>
                    <a:lnTo>
                      <a:pt x="32" y="18"/>
                    </a:lnTo>
                    <a:lnTo>
                      <a:pt x="32" y="18"/>
                    </a:lnTo>
                    <a:lnTo>
                      <a:pt x="35" y="22"/>
                    </a:lnTo>
                    <a:lnTo>
                      <a:pt x="32" y="22"/>
                    </a:lnTo>
                    <a:lnTo>
                      <a:pt x="28" y="22"/>
                    </a:lnTo>
                    <a:lnTo>
                      <a:pt x="25" y="25"/>
                    </a:lnTo>
                    <a:lnTo>
                      <a:pt x="21" y="25"/>
                    </a:lnTo>
                    <a:lnTo>
                      <a:pt x="21" y="29"/>
                    </a:lnTo>
                    <a:lnTo>
                      <a:pt x="21" y="29"/>
                    </a:lnTo>
                    <a:lnTo>
                      <a:pt x="21" y="33"/>
                    </a:lnTo>
                    <a:lnTo>
                      <a:pt x="21" y="33"/>
                    </a:lnTo>
                    <a:lnTo>
                      <a:pt x="14" y="36"/>
                    </a:lnTo>
                    <a:lnTo>
                      <a:pt x="14" y="33"/>
                    </a:lnTo>
                    <a:lnTo>
                      <a:pt x="18" y="29"/>
                    </a:lnTo>
                    <a:lnTo>
                      <a:pt x="18" y="29"/>
                    </a:lnTo>
                    <a:lnTo>
                      <a:pt x="14" y="29"/>
                    </a:lnTo>
                    <a:lnTo>
                      <a:pt x="14" y="25"/>
                    </a:lnTo>
                    <a:lnTo>
                      <a:pt x="14" y="25"/>
                    </a:lnTo>
                    <a:lnTo>
                      <a:pt x="14" y="25"/>
                    </a:lnTo>
                    <a:lnTo>
                      <a:pt x="10" y="25"/>
                    </a:lnTo>
                    <a:lnTo>
                      <a:pt x="7" y="25"/>
                    </a:lnTo>
                    <a:lnTo>
                      <a:pt x="10" y="25"/>
                    </a:lnTo>
                    <a:lnTo>
                      <a:pt x="10" y="25"/>
                    </a:lnTo>
                    <a:lnTo>
                      <a:pt x="10" y="33"/>
                    </a:lnTo>
                    <a:lnTo>
                      <a:pt x="10" y="33"/>
                    </a:lnTo>
                    <a:lnTo>
                      <a:pt x="7" y="29"/>
                    </a:lnTo>
                    <a:lnTo>
                      <a:pt x="3" y="25"/>
                    </a:lnTo>
                    <a:lnTo>
                      <a:pt x="3" y="25"/>
                    </a:lnTo>
                    <a:lnTo>
                      <a:pt x="3" y="22"/>
                    </a:lnTo>
                    <a:lnTo>
                      <a:pt x="0" y="22"/>
                    </a:lnTo>
                    <a:lnTo>
                      <a:pt x="0" y="1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61" name="Freeform 1288">
                <a:extLst>
                  <a:ext uri="{FF2B5EF4-FFF2-40B4-BE49-F238E27FC236}">
                    <a16:creationId xmlns:a16="http://schemas.microsoft.com/office/drawing/2014/main" id="{42F53B14-00E5-4727-B76C-3A92BEEB165D}"/>
                  </a:ext>
                </a:extLst>
              </p:cNvPr>
              <p:cNvSpPr>
                <a:spLocks/>
              </p:cNvSpPr>
              <p:nvPr/>
            </p:nvSpPr>
            <p:spPr bwMode="auto">
              <a:xfrm>
                <a:off x="598" y="1380"/>
                <a:ext cx="7" cy="3"/>
              </a:xfrm>
              <a:custGeom>
                <a:avLst/>
                <a:gdLst>
                  <a:gd name="T0" fmla="*/ 0 w 7"/>
                  <a:gd name="T1" fmla="*/ 0 h 3"/>
                  <a:gd name="T2" fmla="*/ 0 w 7"/>
                  <a:gd name="T3" fmla="*/ 0 h 3"/>
                  <a:gd name="T4" fmla="*/ 0 w 7"/>
                  <a:gd name="T5" fmla="*/ 0 h 3"/>
                  <a:gd name="T6" fmla="*/ 0 w 7"/>
                  <a:gd name="T7" fmla="*/ 0 h 3"/>
                  <a:gd name="T8" fmla="*/ 4 w 7"/>
                  <a:gd name="T9" fmla="*/ 0 h 3"/>
                  <a:gd name="T10" fmla="*/ 4 w 7"/>
                  <a:gd name="T11" fmla="*/ 0 h 3"/>
                  <a:gd name="T12" fmla="*/ 7 w 7"/>
                  <a:gd name="T13" fmla="*/ 3 h 3"/>
                  <a:gd name="T14" fmla="*/ 4 w 7"/>
                  <a:gd name="T15" fmla="*/ 0 h 3"/>
                  <a:gd name="T16" fmla="*/ 0 w 7"/>
                  <a:gd name="T17" fmla="*/ 0 h 3"/>
                  <a:gd name="T18" fmla="*/ 0 w 7"/>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3">
                    <a:moveTo>
                      <a:pt x="0" y="0"/>
                    </a:moveTo>
                    <a:lnTo>
                      <a:pt x="0" y="0"/>
                    </a:lnTo>
                    <a:lnTo>
                      <a:pt x="0" y="0"/>
                    </a:lnTo>
                    <a:lnTo>
                      <a:pt x="0" y="0"/>
                    </a:lnTo>
                    <a:lnTo>
                      <a:pt x="4" y="0"/>
                    </a:lnTo>
                    <a:lnTo>
                      <a:pt x="4" y="0"/>
                    </a:lnTo>
                    <a:lnTo>
                      <a:pt x="7" y="3"/>
                    </a:lnTo>
                    <a:lnTo>
                      <a:pt x="4"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62" name="Freeform 1289">
                <a:extLst>
                  <a:ext uri="{FF2B5EF4-FFF2-40B4-BE49-F238E27FC236}">
                    <a16:creationId xmlns:a16="http://schemas.microsoft.com/office/drawing/2014/main" id="{7736F6D5-6709-4355-896D-6A40A1214966}"/>
                  </a:ext>
                </a:extLst>
              </p:cNvPr>
              <p:cNvSpPr>
                <a:spLocks/>
              </p:cNvSpPr>
              <p:nvPr/>
            </p:nvSpPr>
            <p:spPr bwMode="auto">
              <a:xfrm>
                <a:off x="598" y="1380"/>
                <a:ext cx="7" cy="3"/>
              </a:xfrm>
              <a:custGeom>
                <a:avLst/>
                <a:gdLst>
                  <a:gd name="T0" fmla="*/ 0 w 7"/>
                  <a:gd name="T1" fmla="*/ 0 h 3"/>
                  <a:gd name="T2" fmla="*/ 0 w 7"/>
                  <a:gd name="T3" fmla="*/ 0 h 3"/>
                  <a:gd name="T4" fmla="*/ 0 w 7"/>
                  <a:gd name="T5" fmla="*/ 0 h 3"/>
                  <a:gd name="T6" fmla="*/ 0 w 7"/>
                  <a:gd name="T7" fmla="*/ 0 h 3"/>
                  <a:gd name="T8" fmla="*/ 4 w 7"/>
                  <a:gd name="T9" fmla="*/ 0 h 3"/>
                  <a:gd name="T10" fmla="*/ 4 w 7"/>
                  <a:gd name="T11" fmla="*/ 0 h 3"/>
                  <a:gd name="T12" fmla="*/ 7 w 7"/>
                  <a:gd name="T13" fmla="*/ 3 h 3"/>
                  <a:gd name="T14" fmla="*/ 4 w 7"/>
                  <a:gd name="T15" fmla="*/ 0 h 3"/>
                  <a:gd name="T16" fmla="*/ 0 w 7"/>
                  <a:gd name="T17" fmla="*/ 0 h 3"/>
                  <a:gd name="T18" fmla="*/ 0 w 7"/>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3">
                    <a:moveTo>
                      <a:pt x="0" y="0"/>
                    </a:moveTo>
                    <a:lnTo>
                      <a:pt x="0" y="0"/>
                    </a:lnTo>
                    <a:lnTo>
                      <a:pt x="0" y="0"/>
                    </a:lnTo>
                    <a:lnTo>
                      <a:pt x="0" y="0"/>
                    </a:lnTo>
                    <a:lnTo>
                      <a:pt x="4" y="0"/>
                    </a:lnTo>
                    <a:lnTo>
                      <a:pt x="4" y="0"/>
                    </a:lnTo>
                    <a:lnTo>
                      <a:pt x="7" y="3"/>
                    </a:lnTo>
                    <a:lnTo>
                      <a:pt x="4"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63" name="Freeform 1290">
                <a:extLst>
                  <a:ext uri="{FF2B5EF4-FFF2-40B4-BE49-F238E27FC236}">
                    <a16:creationId xmlns:a16="http://schemas.microsoft.com/office/drawing/2014/main" id="{84F7740F-A30F-4189-BF5D-1837E70413D6}"/>
                  </a:ext>
                </a:extLst>
              </p:cNvPr>
              <p:cNvSpPr>
                <a:spLocks/>
              </p:cNvSpPr>
              <p:nvPr/>
            </p:nvSpPr>
            <p:spPr bwMode="auto">
              <a:xfrm>
                <a:off x="602" y="1369"/>
                <a:ext cx="21" cy="11"/>
              </a:xfrm>
              <a:custGeom>
                <a:avLst/>
                <a:gdLst>
                  <a:gd name="T0" fmla="*/ 11 w 21"/>
                  <a:gd name="T1" fmla="*/ 7 h 11"/>
                  <a:gd name="T2" fmla="*/ 11 w 21"/>
                  <a:gd name="T3" fmla="*/ 4 h 11"/>
                  <a:gd name="T4" fmla="*/ 11 w 21"/>
                  <a:gd name="T5" fmla="*/ 4 h 11"/>
                  <a:gd name="T6" fmla="*/ 7 w 21"/>
                  <a:gd name="T7" fmla="*/ 4 h 11"/>
                  <a:gd name="T8" fmla="*/ 3 w 21"/>
                  <a:gd name="T9" fmla="*/ 4 h 11"/>
                  <a:gd name="T10" fmla="*/ 7 w 21"/>
                  <a:gd name="T11" fmla="*/ 4 h 11"/>
                  <a:gd name="T12" fmla="*/ 7 w 21"/>
                  <a:gd name="T13" fmla="*/ 4 h 11"/>
                  <a:gd name="T14" fmla="*/ 7 w 21"/>
                  <a:gd name="T15" fmla="*/ 0 h 11"/>
                  <a:gd name="T16" fmla="*/ 11 w 21"/>
                  <a:gd name="T17" fmla="*/ 0 h 11"/>
                  <a:gd name="T18" fmla="*/ 18 w 21"/>
                  <a:gd name="T19" fmla="*/ 0 h 11"/>
                  <a:gd name="T20" fmla="*/ 18 w 21"/>
                  <a:gd name="T21" fmla="*/ 0 h 11"/>
                  <a:gd name="T22" fmla="*/ 14 w 21"/>
                  <a:gd name="T23" fmla="*/ 4 h 11"/>
                  <a:gd name="T24" fmla="*/ 14 w 21"/>
                  <a:gd name="T25" fmla="*/ 4 h 11"/>
                  <a:gd name="T26" fmla="*/ 18 w 21"/>
                  <a:gd name="T27" fmla="*/ 4 h 11"/>
                  <a:gd name="T28" fmla="*/ 21 w 21"/>
                  <a:gd name="T29" fmla="*/ 0 h 11"/>
                  <a:gd name="T30" fmla="*/ 21 w 21"/>
                  <a:gd name="T31" fmla="*/ 7 h 11"/>
                  <a:gd name="T32" fmla="*/ 21 w 21"/>
                  <a:gd name="T33" fmla="*/ 4 h 11"/>
                  <a:gd name="T34" fmla="*/ 21 w 21"/>
                  <a:gd name="T35" fmla="*/ 7 h 11"/>
                  <a:gd name="T36" fmla="*/ 18 w 21"/>
                  <a:gd name="T37" fmla="*/ 7 h 11"/>
                  <a:gd name="T38" fmla="*/ 18 w 21"/>
                  <a:gd name="T39" fmla="*/ 11 h 11"/>
                  <a:gd name="T40" fmla="*/ 14 w 21"/>
                  <a:gd name="T41" fmla="*/ 11 h 11"/>
                  <a:gd name="T42" fmla="*/ 11 w 21"/>
                  <a:gd name="T43" fmla="*/ 11 h 11"/>
                  <a:gd name="T44" fmla="*/ 11 w 21"/>
                  <a:gd name="T45" fmla="*/ 11 h 11"/>
                  <a:gd name="T46" fmla="*/ 7 w 21"/>
                  <a:gd name="T47" fmla="*/ 11 h 11"/>
                  <a:gd name="T48" fmla="*/ 7 w 21"/>
                  <a:gd name="T49" fmla="*/ 11 h 11"/>
                  <a:gd name="T50" fmla="*/ 7 w 21"/>
                  <a:gd name="T51" fmla="*/ 11 h 11"/>
                  <a:gd name="T52" fmla="*/ 7 w 21"/>
                  <a:gd name="T53" fmla="*/ 11 h 11"/>
                  <a:gd name="T54" fmla="*/ 3 w 21"/>
                  <a:gd name="T55" fmla="*/ 7 h 11"/>
                  <a:gd name="T56" fmla="*/ 0 w 21"/>
                  <a:gd name="T57" fmla="*/ 7 h 11"/>
                  <a:gd name="T58" fmla="*/ 3 w 21"/>
                  <a:gd name="T59" fmla="*/ 7 h 11"/>
                  <a:gd name="T60" fmla="*/ 3 w 21"/>
                  <a:gd name="T61" fmla="*/ 7 h 11"/>
                  <a:gd name="T62" fmla="*/ 3 w 21"/>
                  <a:gd name="T63" fmla="*/ 4 h 11"/>
                  <a:gd name="T64" fmla="*/ 7 w 21"/>
                  <a:gd name="T65" fmla="*/ 7 h 11"/>
                  <a:gd name="T66" fmla="*/ 11 w 21"/>
                  <a:gd name="T6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 h="11">
                    <a:moveTo>
                      <a:pt x="11" y="7"/>
                    </a:moveTo>
                    <a:lnTo>
                      <a:pt x="11" y="4"/>
                    </a:lnTo>
                    <a:lnTo>
                      <a:pt x="11" y="4"/>
                    </a:lnTo>
                    <a:lnTo>
                      <a:pt x="7" y="4"/>
                    </a:lnTo>
                    <a:lnTo>
                      <a:pt x="3" y="4"/>
                    </a:lnTo>
                    <a:lnTo>
                      <a:pt x="7" y="4"/>
                    </a:lnTo>
                    <a:lnTo>
                      <a:pt x="7" y="4"/>
                    </a:lnTo>
                    <a:lnTo>
                      <a:pt x="7" y="0"/>
                    </a:lnTo>
                    <a:lnTo>
                      <a:pt x="11" y="0"/>
                    </a:lnTo>
                    <a:lnTo>
                      <a:pt x="18" y="0"/>
                    </a:lnTo>
                    <a:lnTo>
                      <a:pt x="18" y="0"/>
                    </a:lnTo>
                    <a:lnTo>
                      <a:pt x="14" y="4"/>
                    </a:lnTo>
                    <a:lnTo>
                      <a:pt x="14" y="4"/>
                    </a:lnTo>
                    <a:lnTo>
                      <a:pt x="18" y="4"/>
                    </a:lnTo>
                    <a:lnTo>
                      <a:pt x="21" y="0"/>
                    </a:lnTo>
                    <a:lnTo>
                      <a:pt x="21" y="7"/>
                    </a:lnTo>
                    <a:lnTo>
                      <a:pt x="21" y="4"/>
                    </a:lnTo>
                    <a:lnTo>
                      <a:pt x="21" y="7"/>
                    </a:lnTo>
                    <a:lnTo>
                      <a:pt x="18" y="7"/>
                    </a:lnTo>
                    <a:lnTo>
                      <a:pt x="18" y="11"/>
                    </a:lnTo>
                    <a:lnTo>
                      <a:pt x="14" y="11"/>
                    </a:lnTo>
                    <a:lnTo>
                      <a:pt x="11" y="11"/>
                    </a:lnTo>
                    <a:lnTo>
                      <a:pt x="11" y="11"/>
                    </a:lnTo>
                    <a:lnTo>
                      <a:pt x="7" y="11"/>
                    </a:lnTo>
                    <a:lnTo>
                      <a:pt x="7" y="11"/>
                    </a:lnTo>
                    <a:lnTo>
                      <a:pt x="7" y="11"/>
                    </a:lnTo>
                    <a:lnTo>
                      <a:pt x="7" y="11"/>
                    </a:lnTo>
                    <a:lnTo>
                      <a:pt x="3" y="7"/>
                    </a:lnTo>
                    <a:lnTo>
                      <a:pt x="0" y="7"/>
                    </a:lnTo>
                    <a:lnTo>
                      <a:pt x="3" y="7"/>
                    </a:lnTo>
                    <a:lnTo>
                      <a:pt x="3" y="7"/>
                    </a:lnTo>
                    <a:lnTo>
                      <a:pt x="3" y="4"/>
                    </a:lnTo>
                    <a:lnTo>
                      <a:pt x="7" y="7"/>
                    </a:lnTo>
                    <a:lnTo>
                      <a:pt x="11"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64" name="Freeform 1291">
                <a:extLst>
                  <a:ext uri="{FF2B5EF4-FFF2-40B4-BE49-F238E27FC236}">
                    <a16:creationId xmlns:a16="http://schemas.microsoft.com/office/drawing/2014/main" id="{8E50B956-E71D-4FF8-A483-74151FFD090B}"/>
                  </a:ext>
                </a:extLst>
              </p:cNvPr>
              <p:cNvSpPr>
                <a:spLocks/>
              </p:cNvSpPr>
              <p:nvPr/>
            </p:nvSpPr>
            <p:spPr bwMode="auto">
              <a:xfrm>
                <a:off x="602" y="1369"/>
                <a:ext cx="21" cy="11"/>
              </a:xfrm>
              <a:custGeom>
                <a:avLst/>
                <a:gdLst>
                  <a:gd name="T0" fmla="*/ 11 w 21"/>
                  <a:gd name="T1" fmla="*/ 7 h 11"/>
                  <a:gd name="T2" fmla="*/ 11 w 21"/>
                  <a:gd name="T3" fmla="*/ 4 h 11"/>
                  <a:gd name="T4" fmla="*/ 11 w 21"/>
                  <a:gd name="T5" fmla="*/ 4 h 11"/>
                  <a:gd name="T6" fmla="*/ 7 w 21"/>
                  <a:gd name="T7" fmla="*/ 4 h 11"/>
                  <a:gd name="T8" fmla="*/ 3 w 21"/>
                  <a:gd name="T9" fmla="*/ 4 h 11"/>
                  <a:gd name="T10" fmla="*/ 7 w 21"/>
                  <a:gd name="T11" fmla="*/ 4 h 11"/>
                  <a:gd name="T12" fmla="*/ 7 w 21"/>
                  <a:gd name="T13" fmla="*/ 4 h 11"/>
                  <a:gd name="T14" fmla="*/ 7 w 21"/>
                  <a:gd name="T15" fmla="*/ 0 h 11"/>
                  <a:gd name="T16" fmla="*/ 11 w 21"/>
                  <a:gd name="T17" fmla="*/ 0 h 11"/>
                  <a:gd name="T18" fmla="*/ 18 w 21"/>
                  <a:gd name="T19" fmla="*/ 0 h 11"/>
                  <a:gd name="T20" fmla="*/ 18 w 21"/>
                  <a:gd name="T21" fmla="*/ 0 h 11"/>
                  <a:gd name="T22" fmla="*/ 14 w 21"/>
                  <a:gd name="T23" fmla="*/ 4 h 11"/>
                  <a:gd name="T24" fmla="*/ 14 w 21"/>
                  <a:gd name="T25" fmla="*/ 4 h 11"/>
                  <a:gd name="T26" fmla="*/ 18 w 21"/>
                  <a:gd name="T27" fmla="*/ 4 h 11"/>
                  <a:gd name="T28" fmla="*/ 21 w 21"/>
                  <a:gd name="T29" fmla="*/ 0 h 11"/>
                  <a:gd name="T30" fmla="*/ 21 w 21"/>
                  <a:gd name="T31" fmla="*/ 7 h 11"/>
                  <a:gd name="T32" fmla="*/ 21 w 21"/>
                  <a:gd name="T33" fmla="*/ 4 h 11"/>
                  <a:gd name="T34" fmla="*/ 21 w 21"/>
                  <a:gd name="T35" fmla="*/ 7 h 11"/>
                  <a:gd name="T36" fmla="*/ 18 w 21"/>
                  <a:gd name="T37" fmla="*/ 7 h 11"/>
                  <a:gd name="T38" fmla="*/ 18 w 21"/>
                  <a:gd name="T39" fmla="*/ 11 h 11"/>
                  <a:gd name="T40" fmla="*/ 14 w 21"/>
                  <a:gd name="T41" fmla="*/ 11 h 11"/>
                  <a:gd name="T42" fmla="*/ 11 w 21"/>
                  <a:gd name="T43" fmla="*/ 11 h 11"/>
                  <a:gd name="T44" fmla="*/ 11 w 21"/>
                  <a:gd name="T45" fmla="*/ 11 h 11"/>
                  <a:gd name="T46" fmla="*/ 7 w 21"/>
                  <a:gd name="T47" fmla="*/ 11 h 11"/>
                  <a:gd name="T48" fmla="*/ 7 w 21"/>
                  <a:gd name="T49" fmla="*/ 11 h 11"/>
                  <a:gd name="T50" fmla="*/ 7 w 21"/>
                  <a:gd name="T51" fmla="*/ 11 h 11"/>
                  <a:gd name="T52" fmla="*/ 7 w 21"/>
                  <a:gd name="T53" fmla="*/ 11 h 11"/>
                  <a:gd name="T54" fmla="*/ 3 w 21"/>
                  <a:gd name="T55" fmla="*/ 7 h 11"/>
                  <a:gd name="T56" fmla="*/ 0 w 21"/>
                  <a:gd name="T57" fmla="*/ 7 h 11"/>
                  <a:gd name="T58" fmla="*/ 3 w 21"/>
                  <a:gd name="T59" fmla="*/ 7 h 11"/>
                  <a:gd name="T60" fmla="*/ 3 w 21"/>
                  <a:gd name="T61" fmla="*/ 7 h 11"/>
                  <a:gd name="T62" fmla="*/ 3 w 21"/>
                  <a:gd name="T63" fmla="*/ 4 h 11"/>
                  <a:gd name="T64" fmla="*/ 7 w 21"/>
                  <a:gd name="T65" fmla="*/ 7 h 11"/>
                  <a:gd name="T66" fmla="*/ 11 w 21"/>
                  <a:gd name="T6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 h="11">
                    <a:moveTo>
                      <a:pt x="11" y="7"/>
                    </a:moveTo>
                    <a:lnTo>
                      <a:pt x="11" y="4"/>
                    </a:lnTo>
                    <a:lnTo>
                      <a:pt x="11" y="4"/>
                    </a:lnTo>
                    <a:lnTo>
                      <a:pt x="7" y="4"/>
                    </a:lnTo>
                    <a:lnTo>
                      <a:pt x="3" y="4"/>
                    </a:lnTo>
                    <a:lnTo>
                      <a:pt x="7" y="4"/>
                    </a:lnTo>
                    <a:lnTo>
                      <a:pt x="7" y="4"/>
                    </a:lnTo>
                    <a:lnTo>
                      <a:pt x="7" y="0"/>
                    </a:lnTo>
                    <a:lnTo>
                      <a:pt x="11" y="0"/>
                    </a:lnTo>
                    <a:lnTo>
                      <a:pt x="18" y="0"/>
                    </a:lnTo>
                    <a:lnTo>
                      <a:pt x="18" y="0"/>
                    </a:lnTo>
                    <a:lnTo>
                      <a:pt x="14" y="4"/>
                    </a:lnTo>
                    <a:lnTo>
                      <a:pt x="14" y="4"/>
                    </a:lnTo>
                    <a:lnTo>
                      <a:pt x="18" y="4"/>
                    </a:lnTo>
                    <a:lnTo>
                      <a:pt x="21" y="0"/>
                    </a:lnTo>
                    <a:lnTo>
                      <a:pt x="21" y="7"/>
                    </a:lnTo>
                    <a:lnTo>
                      <a:pt x="21" y="4"/>
                    </a:lnTo>
                    <a:lnTo>
                      <a:pt x="21" y="7"/>
                    </a:lnTo>
                    <a:lnTo>
                      <a:pt x="18" y="7"/>
                    </a:lnTo>
                    <a:lnTo>
                      <a:pt x="18" y="11"/>
                    </a:lnTo>
                    <a:lnTo>
                      <a:pt x="14" y="11"/>
                    </a:lnTo>
                    <a:lnTo>
                      <a:pt x="11" y="11"/>
                    </a:lnTo>
                    <a:lnTo>
                      <a:pt x="11" y="11"/>
                    </a:lnTo>
                    <a:lnTo>
                      <a:pt x="7" y="11"/>
                    </a:lnTo>
                    <a:lnTo>
                      <a:pt x="7" y="11"/>
                    </a:lnTo>
                    <a:lnTo>
                      <a:pt x="7" y="11"/>
                    </a:lnTo>
                    <a:lnTo>
                      <a:pt x="7" y="11"/>
                    </a:lnTo>
                    <a:lnTo>
                      <a:pt x="3" y="7"/>
                    </a:lnTo>
                    <a:lnTo>
                      <a:pt x="0" y="7"/>
                    </a:lnTo>
                    <a:lnTo>
                      <a:pt x="3" y="7"/>
                    </a:lnTo>
                    <a:lnTo>
                      <a:pt x="3" y="7"/>
                    </a:lnTo>
                    <a:lnTo>
                      <a:pt x="3" y="4"/>
                    </a:lnTo>
                    <a:lnTo>
                      <a:pt x="7" y="7"/>
                    </a:lnTo>
                    <a:lnTo>
                      <a:pt x="11"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65" name="Freeform 1292">
                <a:extLst>
                  <a:ext uri="{FF2B5EF4-FFF2-40B4-BE49-F238E27FC236}">
                    <a16:creationId xmlns:a16="http://schemas.microsoft.com/office/drawing/2014/main" id="{2B3F8CDD-40E0-4675-BF2C-BBFBD50C9DAF}"/>
                  </a:ext>
                </a:extLst>
              </p:cNvPr>
              <p:cNvSpPr>
                <a:spLocks/>
              </p:cNvSpPr>
              <p:nvPr/>
            </p:nvSpPr>
            <p:spPr bwMode="auto">
              <a:xfrm>
                <a:off x="613" y="1365"/>
                <a:ext cx="3" cy="0"/>
              </a:xfrm>
              <a:custGeom>
                <a:avLst/>
                <a:gdLst>
                  <a:gd name="T0" fmla="*/ 0 w 3"/>
                  <a:gd name="T1" fmla="*/ 0 w 3"/>
                  <a:gd name="T2" fmla="*/ 3 w 3"/>
                  <a:gd name="T3" fmla="*/ 3 w 3"/>
                  <a:gd name="T4" fmla="*/ 3 w 3"/>
                  <a:gd name="T5" fmla="*/ 3 w 3"/>
                  <a:gd name="T6" fmla="*/ 3 w 3"/>
                  <a:gd name="T7" fmla="*/ 0 w 3"/>
                  <a:gd name="T8"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0" y="0"/>
                    </a:moveTo>
                    <a:lnTo>
                      <a:pt x="0" y="0"/>
                    </a:lnTo>
                    <a:lnTo>
                      <a:pt x="3" y="0"/>
                    </a:lnTo>
                    <a:lnTo>
                      <a:pt x="3" y="0"/>
                    </a:lnTo>
                    <a:lnTo>
                      <a:pt x="3" y="0"/>
                    </a:lnTo>
                    <a:lnTo>
                      <a:pt x="3" y="0"/>
                    </a:lnTo>
                    <a:lnTo>
                      <a:pt x="3"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66" name="Freeform 1293">
                <a:extLst>
                  <a:ext uri="{FF2B5EF4-FFF2-40B4-BE49-F238E27FC236}">
                    <a16:creationId xmlns:a16="http://schemas.microsoft.com/office/drawing/2014/main" id="{C63C2579-5B68-4E4C-923A-84B7456B1754}"/>
                  </a:ext>
                </a:extLst>
              </p:cNvPr>
              <p:cNvSpPr>
                <a:spLocks/>
              </p:cNvSpPr>
              <p:nvPr/>
            </p:nvSpPr>
            <p:spPr bwMode="auto">
              <a:xfrm>
                <a:off x="613" y="1365"/>
                <a:ext cx="3" cy="0"/>
              </a:xfrm>
              <a:custGeom>
                <a:avLst/>
                <a:gdLst>
                  <a:gd name="T0" fmla="*/ 0 w 3"/>
                  <a:gd name="T1" fmla="*/ 0 w 3"/>
                  <a:gd name="T2" fmla="*/ 3 w 3"/>
                  <a:gd name="T3" fmla="*/ 3 w 3"/>
                  <a:gd name="T4" fmla="*/ 3 w 3"/>
                  <a:gd name="T5" fmla="*/ 3 w 3"/>
                  <a:gd name="T6" fmla="*/ 3 w 3"/>
                  <a:gd name="T7" fmla="*/ 0 w 3"/>
                  <a:gd name="T8"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0" y="0"/>
                    </a:moveTo>
                    <a:lnTo>
                      <a:pt x="0" y="0"/>
                    </a:lnTo>
                    <a:lnTo>
                      <a:pt x="3" y="0"/>
                    </a:lnTo>
                    <a:lnTo>
                      <a:pt x="3" y="0"/>
                    </a:lnTo>
                    <a:lnTo>
                      <a:pt x="3" y="0"/>
                    </a:lnTo>
                    <a:lnTo>
                      <a:pt x="3" y="0"/>
                    </a:lnTo>
                    <a:lnTo>
                      <a:pt x="3"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67" name="Freeform 1294">
                <a:extLst>
                  <a:ext uri="{FF2B5EF4-FFF2-40B4-BE49-F238E27FC236}">
                    <a16:creationId xmlns:a16="http://schemas.microsoft.com/office/drawing/2014/main" id="{F37B8ECD-BA3C-487C-B18B-88B0CC45F700}"/>
                  </a:ext>
                </a:extLst>
              </p:cNvPr>
              <p:cNvSpPr>
                <a:spLocks/>
              </p:cNvSpPr>
              <p:nvPr/>
            </p:nvSpPr>
            <p:spPr bwMode="auto">
              <a:xfrm>
                <a:off x="709" y="1312"/>
                <a:ext cx="18" cy="17"/>
              </a:xfrm>
              <a:custGeom>
                <a:avLst/>
                <a:gdLst>
                  <a:gd name="T0" fmla="*/ 4 w 18"/>
                  <a:gd name="T1" fmla="*/ 10 h 17"/>
                  <a:gd name="T2" fmla="*/ 4 w 18"/>
                  <a:gd name="T3" fmla="*/ 10 h 17"/>
                  <a:gd name="T4" fmla="*/ 8 w 18"/>
                  <a:gd name="T5" fmla="*/ 7 h 17"/>
                  <a:gd name="T6" fmla="*/ 11 w 18"/>
                  <a:gd name="T7" fmla="*/ 3 h 17"/>
                  <a:gd name="T8" fmla="*/ 15 w 18"/>
                  <a:gd name="T9" fmla="*/ 3 h 17"/>
                  <a:gd name="T10" fmla="*/ 15 w 18"/>
                  <a:gd name="T11" fmla="*/ 0 h 17"/>
                  <a:gd name="T12" fmla="*/ 15 w 18"/>
                  <a:gd name="T13" fmla="*/ 0 h 17"/>
                  <a:gd name="T14" fmla="*/ 15 w 18"/>
                  <a:gd name="T15" fmla="*/ 3 h 17"/>
                  <a:gd name="T16" fmla="*/ 18 w 18"/>
                  <a:gd name="T17" fmla="*/ 0 h 17"/>
                  <a:gd name="T18" fmla="*/ 18 w 18"/>
                  <a:gd name="T19" fmla="*/ 3 h 17"/>
                  <a:gd name="T20" fmla="*/ 11 w 18"/>
                  <a:gd name="T21" fmla="*/ 10 h 17"/>
                  <a:gd name="T22" fmla="*/ 11 w 18"/>
                  <a:gd name="T23" fmla="*/ 14 h 17"/>
                  <a:gd name="T24" fmla="*/ 8 w 18"/>
                  <a:gd name="T25" fmla="*/ 14 h 17"/>
                  <a:gd name="T26" fmla="*/ 8 w 18"/>
                  <a:gd name="T27" fmla="*/ 14 h 17"/>
                  <a:gd name="T28" fmla="*/ 0 w 18"/>
                  <a:gd name="T29" fmla="*/ 17 h 17"/>
                  <a:gd name="T30" fmla="*/ 0 w 18"/>
                  <a:gd name="T31" fmla="*/ 17 h 17"/>
                  <a:gd name="T32" fmla="*/ 0 w 18"/>
                  <a:gd name="T33" fmla="*/ 14 h 17"/>
                  <a:gd name="T34" fmla="*/ 0 w 18"/>
                  <a:gd name="T35" fmla="*/ 14 h 17"/>
                  <a:gd name="T36" fmla="*/ 4 w 18"/>
                  <a:gd name="T37" fmla="*/ 10 h 17"/>
                  <a:gd name="T38" fmla="*/ 4 w 18"/>
                  <a:gd name="T39"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17">
                    <a:moveTo>
                      <a:pt x="4" y="10"/>
                    </a:moveTo>
                    <a:lnTo>
                      <a:pt x="4" y="10"/>
                    </a:lnTo>
                    <a:lnTo>
                      <a:pt x="8" y="7"/>
                    </a:lnTo>
                    <a:lnTo>
                      <a:pt x="11" y="3"/>
                    </a:lnTo>
                    <a:lnTo>
                      <a:pt x="15" y="3"/>
                    </a:lnTo>
                    <a:lnTo>
                      <a:pt x="15" y="0"/>
                    </a:lnTo>
                    <a:lnTo>
                      <a:pt x="15" y="0"/>
                    </a:lnTo>
                    <a:lnTo>
                      <a:pt x="15" y="3"/>
                    </a:lnTo>
                    <a:lnTo>
                      <a:pt x="18" y="0"/>
                    </a:lnTo>
                    <a:lnTo>
                      <a:pt x="18" y="3"/>
                    </a:lnTo>
                    <a:lnTo>
                      <a:pt x="11" y="10"/>
                    </a:lnTo>
                    <a:lnTo>
                      <a:pt x="11" y="14"/>
                    </a:lnTo>
                    <a:lnTo>
                      <a:pt x="8" y="14"/>
                    </a:lnTo>
                    <a:lnTo>
                      <a:pt x="8" y="14"/>
                    </a:lnTo>
                    <a:lnTo>
                      <a:pt x="0" y="17"/>
                    </a:lnTo>
                    <a:lnTo>
                      <a:pt x="0" y="17"/>
                    </a:lnTo>
                    <a:lnTo>
                      <a:pt x="0" y="14"/>
                    </a:lnTo>
                    <a:lnTo>
                      <a:pt x="0" y="14"/>
                    </a:lnTo>
                    <a:lnTo>
                      <a:pt x="4" y="10"/>
                    </a:lnTo>
                    <a:lnTo>
                      <a:pt x="4" y="1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68" name="Freeform 1295">
                <a:extLst>
                  <a:ext uri="{FF2B5EF4-FFF2-40B4-BE49-F238E27FC236}">
                    <a16:creationId xmlns:a16="http://schemas.microsoft.com/office/drawing/2014/main" id="{3392FDA4-7D61-4A89-9AC4-8F08F732B6FE}"/>
                  </a:ext>
                </a:extLst>
              </p:cNvPr>
              <p:cNvSpPr>
                <a:spLocks/>
              </p:cNvSpPr>
              <p:nvPr/>
            </p:nvSpPr>
            <p:spPr bwMode="auto">
              <a:xfrm>
                <a:off x="709" y="1312"/>
                <a:ext cx="18" cy="17"/>
              </a:xfrm>
              <a:custGeom>
                <a:avLst/>
                <a:gdLst>
                  <a:gd name="T0" fmla="*/ 4 w 18"/>
                  <a:gd name="T1" fmla="*/ 10 h 17"/>
                  <a:gd name="T2" fmla="*/ 4 w 18"/>
                  <a:gd name="T3" fmla="*/ 10 h 17"/>
                  <a:gd name="T4" fmla="*/ 8 w 18"/>
                  <a:gd name="T5" fmla="*/ 7 h 17"/>
                  <a:gd name="T6" fmla="*/ 11 w 18"/>
                  <a:gd name="T7" fmla="*/ 3 h 17"/>
                  <a:gd name="T8" fmla="*/ 15 w 18"/>
                  <a:gd name="T9" fmla="*/ 3 h 17"/>
                  <a:gd name="T10" fmla="*/ 15 w 18"/>
                  <a:gd name="T11" fmla="*/ 0 h 17"/>
                  <a:gd name="T12" fmla="*/ 15 w 18"/>
                  <a:gd name="T13" fmla="*/ 0 h 17"/>
                  <a:gd name="T14" fmla="*/ 15 w 18"/>
                  <a:gd name="T15" fmla="*/ 3 h 17"/>
                  <a:gd name="T16" fmla="*/ 18 w 18"/>
                  <a:gd name="T17" fmla="*/ 0 h 17"/>
                  <a:gd name="T18" fmla="*/ 18 w 18"/>
                  <a:gd name="T19" fmla="*/ 3 h 17"/>
                  <a:gd name="T20" fmla="*/ 11 w 18"/>
                  <a:gd name="T21" fmla="*/ 10 h 17"/>
                  <a:gd name="T22" fmla="*/ 11 w 18"/>
                  <a:gd name="T23" fmla="*/ 14 h 17"/>
                  <a:gd name="T24" fmla="*/ 8 w 18"/>
                  <a:gd name="T25" fmla="*/ 14 h 17"/>
                  <a:gd name="T26" fmla="*/ 8 w 18"/>
                  <a:gd name="T27" fmla="*/ 14 h 17"/>
                  <a:gd name="T28" fmla="*/ 0 w 18"/>
                  <a:gd name="T29" fmla="*/ 17 h 17"/>
                  <a:gd name="T30" fmla="*/ 0 w 18"/>
                  <a:gd name="T31" fmla="*/ 17 h 17"/>
                  <a:gd name="T32" fmla="*/ 0 w 18"/>
                  <a:gd name="T33" fmla="*/ 14 h 17"/>
                  <a:gd name="T34" fmla="*/ 0 w 18"/>
                  <a:gd name="T35" fmla="*/ 14 h 17"/>
                  <a:gd name="T36" fmla="*/ 4 w 18"/>
                  <a:gd name="T37" fmla="*/ 10 h 17"/>
                  <a:gd name="T38" fmla="*/ 4 w 18"/>
                  <a:gd name="T39"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17">
                    <a:moveTo>
                      <a:pt x="4" y="10"/>
                    </a:moveTo>
                    <a:lnTo>
                      <a:pt x="4" y="10"/>
                    </a:lnTo>
                    <a:lnTo>
                      <a:pt x="8" y="7"/>
                    </a:lnTo>
                    <a:lnTo>
                      <a:pt x="11" y="3"/>
                    </a:lnTo>
                    <a:lnTo>
                      <a:pt x="15" y="3"/>
                    </a:lnTo>
                    <a:lnTo>
                      <a:pt x="15" y="0"/>
                    </a:lnTo>
                    <a:lnTo>
                      <a:pt x="15" y="0"/>
                    </a:lnTo>
                    <a:lnTo>
                      <a:pt x="15" y="3"/>
                    </a:lnTo>
                    <a:lnTo>
                      <a:pt x="18" y="0"/>
                    </a:lnTo>
                    <a:lnTo>
                      <a:pt x="18" y="3"/>
                    </a:lnTo>
                    <a:lnTo>
                      <a:pt x="11" y="10"/>
                    </a:lnTo>
                    <a:lnTo>
                      <a:pt x="11" y="14"/>
                    </a:lnTo>
                    <a:lnTo>
                      <a:pt x="8" y="14"/>
                    </a:lnTo>
                    <a:lnTo>
                      <a:pt x="8" y="14"/>
                    </a:lnTo>
                    <a:lnTo>
                      <a:pt x="0" y="17"/>
                    </a:lnTo>
                    <a:lnTo>
                      <a:pt x="0" y="17"/>
                    </a:lnTo>
                    <a:lnTo>
                      <a:pt x="0" y="14"/>
                    </a:lnTo>
                    <a:lnTo>
                      <a:pt x="0" y="14"/>
                    </a:lnTo>
                    <a:lnTo>
                      <a:pt x="4" y="10"/>
                    </a:lnTo>
                    <a:lnTo>
                      <a:pt x="4" y="1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69" name="Freeform 1296">
                <a:extLst>
                  <a:ext uri="{FF2B5EF4-FFF2-40B4-BE49-F238E27FC236}">
                    <a16:creationId xmlns:a16="http://schemas.microsoft.com/office/drawing/2014/main" id="{0776B451-BB55-443D-96CA-4A1B2687923D}"/>
                  </a:ext>
                </a:extLst>
              </p:cNvPr>
              <p:cNvSpPr>
                <a:spLocks/>
              </p:cNvSpPr>
              <p:nvPr/>
            </p:nvSpPr>
            <p:spPr bwMode="auto">
              <a:xfrm>
                <a:off x="731" y="1308"/>
                <a:ext cx="14" cy="7"/>
              </a:xfrm>
              <a:custGeom>
                <a:avLst/>
                <a:gdLst>
                  <a:gd name="T0" fmla="*/ 3 w 14"/>
                  <a:gd name="T1" fmla="*/ 4 h 7"/>
                  <a:gd name="T2" fmla="*/ 0 w 14"/>
                  <a:gd name="T3" fmla="*/ 4 h 7"/>
                  <a:gd name="T4" fmla="*/ 0 w 14"/>
                  <a:gd name="T5" fmla="*/ 4 h 7"/>
                  <a:gd name="T6" fmla="*/ 3 w 14"/>
                  <a:gd name="T7" fmla="*/ 0 h 7"/>
                  <a:gd name="T8" fmla="*/ 3 w 14"/>
                  <a:gd name="T9" fmla="*/ 0 h 7"/>
                  <a:gd name="T10" fmla="*/ 3 w 14"/>
                  <a:gd name="T11" fmla="*/ 0 h 7"/>
                  <a:gd name="T12" fmla="*/ 7 w 14"/>
                  <a:gd name="T13" fmla="*/ 0 h 7"/>
                  <a:gd name="T14" fmla="*/ 7 w 14"/>
                  <a:gd name="T15" fmla="*/ 0 h 7"/>
                  <a:gd name="T16" fmla="*/ 7 w 14"/>
                  <a:gd name="T17" fmla="*/ 0 h 7"/>
                  <a:gd name="T18" fmla="*/ 11 w 14"/>
                  <a:gd name="T19" fmla="*/ 0 h 7"/>
                  <a:gd name="T20" fmla="*/ 14 w 14"/>
                  <a:gd name="T21" fmla="*/ 4 h 7"/>
                  <a:gd name="T22" fmla="*/ 14 w 14"/>
                  <a:gd name="T23" fmla="*/ 4 h 7"/>
                  <a:gd name="T24" fmla="*/ 3 w 14"/>
                  <a:gd name="T25" fmla="*/ 7 h 7"/>
                  <a:gd name="T26" fmla="*/ 3 w 14"/>
                  <a:gd name="T27" fmla="*/ 4 h 7"/>
                  <a:gd name="T28" fmla="*/ 3 w 14"/>
                  <a:gd name="T29" fmla="*/ 4 h 7"/>
                  <a:gd name="T30" fmla="*/ 3 w 14"/>
                  <a:gd name="T31" fmla="*/ 4 h 7"/>
                  <a:gd name="T32" fmla="*/ 3 w 14"/>
                  <a:gd name="T3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7">
                    <a:moveTo>
                      <a:pt x="3" y="4"/>
                    </a:moveTo>
                    <a:lnTo>
                      <a:pt x="0" y="4"/>
                    </a:lnTo>
                    <a:lnTo>
                      <a:pt x="0" y="4"/>
                    </a:lnTo>
                    <a:lnTo>
                      <a:pt x="3" y="0"/>
                    </a:lnTo>
                    <a:lnTo>
                      <a:pt x="3" y="0"/>
                    </a:lnTo>
                    <a:lnTo>
                      <a:pt x="3" y="0"/>
                    </a:lnTo>
                    <a:lnTo>
                      <a:pt x="7" y="0"/>
                    </a:lnTo>
                    <a:lnTo>
                      <a:pt x="7" y="0"/>
                    </a:lnTo>
                    <a:lnTo>
                      <a:pt x="7" y="0"/>
                    </a:lnTo>
                    <a:lnTo>
                      <a:pt x="11" y="0"/>
                    </a:lnTo>
                    <a:lnTo>
                      <a:pt x="14" y="4"/>
                    </a:lnTo>
                    <a:lnTo>
                      <a:pt x="14" y="4"/>
                    </a:lnTo>
                    <a:lnTo>
                      <a:pt x="3" y="7"/>
                    </a:lnTo>
                    <a:lnTo>
                      <a:pt x="3" y="4"/>
                    </a:lnTo>
                    <a:lnTo>
                      <a:pt x="3" y="4"/>
                    </a:lnTo>
                    <a:lnTo>
                      <a:pt x="3" y="4"/>
                    </a:lnTo>
                    <a:lnTo>
                      <a:pt x="3"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70" name="Freeform 1297">
                <a:extLst>
                  <a:ext uri="{FF2B5EF4-FFF2-40B4-BE49-F238E27FC236}">
                    <a16:creationId xmlns:a16="http://schemas.microsoft.com/office/drawing/2014/main" id="{58505A1F-0B96-4762-8290-FC1941169646}"/>
                  </a:ext>
                </a:extLst>
              </p:cNvPr>
              <p:cNvSpPr>
                <a:spLocks/>
              </p:cNvSpPr>
              <p:nvPr/>
            </p:nvSpPr>
            <p:spPr bwMode="auto">
              <a:xfrm>
                <a:off x="731" y="1308"/>
                <a:ext cx="14" cy="7"/>
              </a:xfrm>
              <a:custGeom>
                <a:avLst/>
                <a:gdLst>
                  <a:gd name="T0" fmla="*/ 3 w 14"/>
                  <a:gd name="T1" fmla="*/ 4 h 7"/>
                  <a:gd name="T2" fmla="*/ 0 w 14"/>
                  <a:gd name="T3" fmla="*/ 4 h 7"/>
                  <a:gd name="T4" fmla="*/ 0 w 14"/>
                  <a:gd name="T5" fmla="*/ 4 h 7"/>
                  <a:gd name="T6" fmla="*/ 3 w 14"/>
                  <a:gd name="T7" fmla="*/ 0 h 7"/>
                  <a:gd name="T8" fmla="*/ 3 w 14"/>
                  <a:gd name="T9" fmla="*/ 0 h 7"/>
                  <a:gd name="T10" fmla="*/ 3 w 14"/>
                  <a:gd name="T11" fmla="*/ 0 h 7"/>
                  <a:gd name="T12" fmla="*/ 7 w 14"/>
                  <a:gd name="T13" fmla="*/ 0 h 7"/>
                  <a:gd name="T14" fmla="*/ 7 w 14"/>
                  <a:gd name="T15" fmla="*/ 0 h 7"/>
                  <a:gd name="T16" fmla="*/ 7 w 14"/>
                  <a:gd name="T17" fmla="*/ 0 h 7"/>
                  <a:gd name="T18" fmla="*/ 11 w 14"/>
                  <a:gd name="T19" fmla="*/ 0 h 7"/>
                  <a:gd name="T20" fmla="*/ 14 w 14"/>
                  <a:gd name="T21" fmla="*/ 4 h 7"/>
                  <a:gd name="T22" fmla="*/ 14 w 14"/>
                  <a:gd name="T23" fmla="*/ 4 h 7"/>
                  <a:gd name="T24" fmla="*/ 3 w 14"/>
                  <a:gd name="T25" fmla="*/ 7 h 7"/>
                  <a:gd name="T26" fmla="*/ 3 w 14"/>
                  <a:gd name="T27" fmla="*/ 4 h 7"/>
                  <a:gd name="T28" fmla="*/ 3 w 14"/>
                  <a:gd name="T29" fmla="*/ 4 h 7"/>
                  <a:gd name="T30" fmla="*/ 3 w 14"/>
                  <a:gd name="T31" fmla="*/ 4 h 7"/>
                  <a:gd name="T32" fmla="*/ 3 w 14"/>
                  <a:gd name="T3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7">
                    <a:moveTo>
                      <a:pt x="3" y="4"/>
                    </a:moveTo>
                    <a:lnTo>
                      <a:pt x="0" y="4"/>
                    </a:lnTo>
                    <a:lnTo>
                      <a:pt x="0" y="4"/>
                    </a:lnTo>
                    <a:lnTo>
                      <a:pt x="3" y="0"/>
                    </a:lnTo>
                    <a:lnTo>
                      <a:pt x="3" y="0"/>
                    </a:lnTo>
                    <a:lnTo>
                      <a:pt x="3" y="0"/>
                    </a:lnTo>
                    <a:lnTo>
                      <a:pt x="7" y="0"/>
                    </a:lnTo>
                    <a:lnTo>
                      <a:pt x="7" y="0"/>
                    </a:lnTo>
                    <a:lnTo>
                      <a:pt x="7" y="0"/>
                    </a:lnTo>
                    <a:lnTo>
                      <a:pt x="11" y="0"/>
                    </a:lnTo>
                    <a:lnTo>
                      <a:pt x="14" y="4"/>
                    </a:lnTo>
                    <a:lnTo>
                      <a:pt x="14" y="4"/>
                    </a:lnTo>
                    <a:lnTo>
                      <a:pt x="3" y="7"/>
                    </a:lnTo>
                    <a:lnTo>
                      <a:pt x="3" y="4"/>
                    </a:lnTo>
                    <a:lnTo>
                      <a:pt x="3" y="4"/>
                    </a:lnTo>
                    <a:lnTo>
                      <a:pt x="3" y="4"/>
                    </a:lnTo>
                    <a:lnTo>
                      <a:pt x="3"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71" name="Freeform 1298">
                <a:extLst>
                  <a:ext uri="{FF2B5EF4-FFF2-40B4-BE49-F238E27FC236}">
                    <a16:creationId xmlns:a16="http://schemas.microsoft.com/office/drawing/2014/main" id="{3BBF4C1C-0D2C-4A00-BFA0-AE9B6FF6BFA0}"/>
                  </a:ext>
                </a:extLst>
              </p:cNvPr>
              <p:cNvSpPr>
                <a:spLocks/>
              </p:cNvSpPr>
              <p:nvPr/>
            </p:nvSpPr>
            <p:spPr bwMode="auto">
              <a:xfrm>
                <a:off x="441" y="1358"/>
                <a:ext cx="7" cy="7"/>
              </a:xfrm>
              <a:custGeom>
                <a:avLst/>
                <a:gdLst>
                  <a:gd name="T0" fmla="*/ 7 w 7"/>
                  <a:gd name="T1" fmla="*/ 0 h 7"/>
                  <a:gd name="T2" fmla="*/ 7 w 7"/>
                  <a:gd name="T3" fmla="*/ 0 h 7"/>
                  <a:gd name="T4" fmla="*/ 7 w 7"/>
                  <a:gd name="T5" fmla="*/ 0 h 7"/>
                  <a:gd name="T6" fmla="*/ 3 w 7"/>
                  <a:gd name="T7" fmla="*/ 7 h 7"/>
                  <a:gd name="T8" fmla="*/ 0 w 7"/>
                  <a:gd name="T9" fmla="*/ 7 h 7"/>
                  <a:gd name="T10" fmla="*/ 0 w 7"/>
                  <a:gd name="T11" fmla="*/ 7 h 7"/>
                  <a:gd name="T12" fmla="*/ 0 w 7"/>
                  <a:gd name="T13" fmla="*/ 4 h 7"/>
                  <a:gd name="T14" fmla="*/ 0 w 7"/>
                  <a:gd name="T15" fmla="*/ 4 h 7"/>
                  <a:gd name="T16" fmla="*/ 3 w 7"/>
                  <a:gd name="T17" fmla="*/ 4 h 7"/>
                  <a:gd name="T18" fmla="*/ 7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0"/>
                    </a:moveTo>
                    <a:lnTo>
                      <a:pt x="7" y="0"/>
                    </a:lnTo>
                    <a:lnTo>
                      <a:pt x="7" y="0"/>
                    </a:lnTo>
                    <a:lnTo>
                      <a:pt x="3" y="7"/>
                    </a:lnTo>
                    <a:lnTo>
                      <a:pt x="0" y="7"/>
                    </a:lnTo>
                    <a:lnTo>
                      <a:pt x="0" y="7"/>
                    </a:lnTo>
                    <a:lnTo>
                      <a:pt x="0" y="4"/>
                    </a:lnTo>
                    <a:lnTo>
                      <a:pt x="0" y="4"/>
                    </a:lnTo>
                    <a:lnTo>
                      <a:pt x="3" y="4"/>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72" name="Freeform 1299">
                <a:extLst>
                  <a:ext uri="{FF2B5EF4-FFF2-40B4-BE49-F238E27FC236}">
                    <a16:creationId xmlns:a16="http://schemas.microsoft.com/office/drawing/2014/main" id="{24E8A031-A98F-4FC7-86D7-4B68968997A7}"/>
                  </a:ext>
                </a:extLst>
              </p:cNvPr>
              <p:cNvSpPr>
                <a:spLocks/>
              </p:cNvSpPr>
              <p:nvPr/>
            </p:nvSpPr>
            <p:spPr bwMode="auto">
              <a:xfrm>
                <a:off x="441" y="1358"/>
                <a:ext cx="7" cy="7"/>
              </a:xfrm>
              <a:custGeom>
                <a:avLst/>
                <a:gdLst>
                  <a:gd name="T0" fmla="*/ 7 w 7"/>
                  <a:gd name="T1" fmla="*/ 0 h 7"/>
                  <a:gd name="T2" fmla="*/ 7 w 7"/>
                  <a:gd name="T3" fmla="*/ 0 h 7"/>
                  <a:gd name="T4" fmla="*/ 7 w 7"/>
                  <a:gd name="T5" fmla="*/ 0 h 7"/>
                  <a:gd name="T6" fmla="*/ 3 w 7"/>
                  <a:gd name="T7" fmla="*/ 7 h 7"/>
                  <a:gd name="T8" fmla="*/ 0 w 7"/>
                  <a:gd name="T9" fmla="*/ 7 h 7"/>
                  <a:gd name="T10" fmla="*/ 0 w 7"/>
                  <a:gd name="T11" fmla="*/ 7 h 7"/>
                  <a:gd name="T12" fmla="*/ 0 w 7"/>
                  <a:gd name="T13" fmla="*/ 4 h 7"/>
                  <a:gd name="T14" fmla="*/ 0 w 7"/>
                  <a:gd name="T15" fmla="*/ 4 h 7"/>
                  <a:gd name="T16" fmla="*/ 3 w 7"/>
                  <a:gd name="T17" fmla="*/ 4 h 7"/>
                  <a:gd name="T18" fmla="*/ 7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0"/>
                    </a:moveTo>
                    <a:lnTo>
                      <a:pt x="7" y="0"/>
                    </a:lnTo>
                    <a:lnTo>
                      <a:pt x="7" y="0"/>
                    </a:lnTo>
                    <a:lnTo>
                      <a:pt x="3" y="7"/>
                    </a:lnTo>
                    <a:lnTo>
                      <a:pt x="0" y="7"/>
                    </a:lnTo>
                    <a:lnTo>
                      <a:pt x="0" y="7"/>
                    </a:lnTo>
                    <a:lnTo>
                      <a:pt x="0" y="4"/>
                    </a:lnTo>
                    <a:lnTo>
                      <a:pt x="0" y="4"/>
                    </a:lnTo>
                    <a:lnTo>
                      <a:pt x="3" y="4"/>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73" name="Freeform 1300">
                <a:extLst>
                  <a:ext uri="{FF2B5EF4-FFF2-40B4-BE49-F238E27FC236}">
                    <a16:creationId xmlns:a16="http://schemas.microsoft.com/office/drawing/2014/main" id="{9FAE8A5B-518D-487C-ACD6-C1A6AE444366}"/>
                  </a:ext>
                </a:extLst>
              </p:cNvPr>
              <p:cNvSpPr>
                <a:spLocks/>
              </p:cNvSpPr>
              <p:nvPr/>
            </p:nvSpPr>
            <p:spPr bwMode="auto">
              <a:xfrm>
                <a:off x="308" y="1312"/>
                <a:ext cx="40" cy="17"/>
              </a:xfrm>
              <a:custGeom>
                <a:avLst/>
                <a:gdLst>
                  <a:gd name="T0" fmla="*/ 0 w 40"/>
                  <a:gd name="T1" fmla="*/ 3 h 17"/>
                  <a:gd name="T2" fmla="*/ 7 w 40"/>
                  <a:gd name="T3" fmla="*/ 3 h 17"/>
                  <a:gd name="T4" fmla="*/ 14 w 40"/>
                  <a:gd name="T5" fmla="*/ 3 h 17"/>
                  <a:gd name="T6" fmla="*/ 22 w 40"/>
                  <a:gd name="T7" fmla="*/ 0 h 17"/>
                  <a:gd name="T8" fmla="*/ 29 w 40"/>
                  <a:gd name="T9" fmla="*/ 0 h 17"/>
                  <a:gd name="T10" fmla="*/ 29 w 40"/>
                  <a:gd name="T11" fmla="*/ 0 h 17"/>
                  <a:gd name="T12" fmla="*/ 36 w 40"/>
                  <a:gd name="T13" fmla="*/ 0 h 17"/>
                  <a:gd name="T14" fmla="*/ 40 w 40"/>
                  <a:gd name="T15" fmla="*/ 3 h 17"/>
                  <a:gd name="T16" fmla="*/ 40 w 40"/>
                  <a:gd name="T17" fmla="*/ 7 h 17"/>
                  <a:gd name="T18" fmla="*/ 40 w 40"/>
                  <a:gd name="T19" fmla="*/ 7 h 17"/>
                  <a:gd name="T20" fmla="*/ 40 w 40"/>
                  <a:gd name="T21" fmla="*/ 10 h 17"/>
                  <a:gd name="T22" fmla="*/ 40 w 40"/>
                  <a:gd name="T23" fmla="*/ 10 h 17"/>
                  <a:gd name="T24" fmla="*/ 36 w 40"/>
                  <a:gd name="T25" fmla="*/ 10 h 17"/>
                  <a:gd name="T26" fmla="*/ 36 w 40"/>
                  <a:gd name="T27" fmla="*/ 14 h 17"/>
                  <a:gd name="T28" fmla="*/ 32 w 40"/>
                  <a:gd name="T29" fmla="*/ 14 h 17"/>
                  <a:gd name="T30" fmla="*/ 29 w 40"/>
                  <a:gd name="T31" fmla="*/ 14 h 17"/>
                  <a:gd name="T32" fmla="*/ 29 w 40"/>
                  <a:gd name="T33" fmla="*/ 17 h 17"/>
                  <a:gd name="T34" fmla="*/ 18 w 40"/>
                  <a:gd name="T35" fmla="*/ 14 h 17"/>
                  <a:gd name="T36" fmla="*/ 14 w 40"/>
                  <a:gd name="T37" fmla="*/ 10 h 17"/>
                  <a:gd name="T38" fmla="*/ 11 w 40"/>
                  <a:gd name="T39" fmla="*/ 10 h 17"/>
                  <a:gd name="T40" fmla="*/ 7 w 40"/>
                  <a:gd name="T41" fmla="*/ 10 h 17"/>
                  <a:gd name="T42" fmla="*/ 4 w 40"/>
                  <a:gd name="T43" fmla="*/ 7 h 17"/>
                  <a:gd name="T44" fmla="*/ 4 w 40"/>
                  <a:gd name="T45" fmla="*/ 7 h 17"/>
                  <a:gd name="T46" fmla="*/ 0 w 40"/>
                  <a:gd name="T47" fmla="*/ 3 h 17"/>
                  <a:gd name="T48" fmla="*/ 0 w 40"/>
                  <a:gd name="T49"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17">
                    <a:moveTo>
                      <a:pt x="0" y="3"/>
                    </a:moveTo>
                    <a:lnTo>
                      <a:pt x="7" y="3"/>
                    </a:lnTo>
                    <a:lnTo>
                      <a:pt x="14" y="3"/>
                    </a:lnTo>
                    <a:lnTo>
                      <a:pt x="22" y="0"/>
                    </a:lnTo>
                    <a:lnTo>
                      <a:pt x="29" y="0"/>
                    </a:lnTo>
                    <a:lnTo>
                      <a:pt x="29" y="0"/>
                    </a:lnTo>
                    <a:lnTo>
                      <a:pt x="36" y="0"/>
                    </a:lnTo>
                    <a:lnTo>
                      <a:pt x="40" y="3"/>
                    </a:lnTo>
                    <a:lnTo>
                      <a:pt x="40" y="7"/>
                    </a:lnTo>
                    <a:lnTo>
                      <a:pt x="40" y="7"/>
                    </a:lnTo>
                    <a:lnTo>
                      <a:pt x="40" y="10"/>
                    </a:lnTo>
                    <a:lnTo>
                      <a:pt x="40" y="10"/>
                    </a:lnTo>
                    <a:lnTo>
                      <a:pt x="36" y="10"/>
                    </a:lnTo>
                    <a:lnTo>
                      <a:pt x="36" y="14"/>
                    </a:lnTo>
                    <a:lnTo>
                      <a:pt x="32" y="14"/>
                    </a:lnTo>
                    <a:lnTo>
                      <a:pt x="29" y="14"/>
                    </a:lnTo>
                    <a:lnTo>
                      <a:pt x="29" y="17"/>
                    </a:lnTo>
                    <a:lnTo>
                      <a:pt x="18" y="14"/>
                    </a:lnTo>
                    <a:lnTo>
                      <a:pt x="14" y="10"/>
                    </a:lnTo>
                    <a:lnTo>
                      <a:pt x="11" y="10"/>
                    </a:lnTo>
                    <a:lnTo>
                      <a:pt x="7" y="10"/>
                    </a:lnTo>
                    <a:lnTo>
                      <a:pt x="4" y="7"/>
                    </a:lnTo>
                    <a:lnTo>
                      <a:pt x="4" y="7"/>
                    </a:lnTo>
                    <a:lnTo>
                      <a:pt x="0" y="3"/>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74" name="Freeform 1301">
                <a:extLst>
                  <a:ext uri="{FF2B5EF4-FFF2-40B4-BE49-F238E27FC236}">
                    <a16:creationId xmlns:a16="http://schemas.microsoft.com/office/drawing/2014/main" id="{C472FDC6-2FD0-42A0-8EEE-A4D763F82072}"/>
                  </a:ext>
                </a:extLst>
              </p:cNvPr>
              <p:cNvSpPr>
                <a:spLocks/>
              </p:cNvSpPr>
              <p:nvPr/>
            </p:nvSpPr>
            <p:spPr bwMode="auto">
              <a:xfrm>
                <a:off x="308" y="1312"/>
                <a:ext cx="40" cy="17"/>
              </a:xfrm>
              <a:custGeom>
                <a:avLst/>
                <a:gdLst>
                  <a:gd name="T0" fmla="*/ 0 w 40"/>
                  <a:gd name="T1" fmla="*/ 3 h 17"/>
                  <a:gd name="T2" fmla="*/ 7 w 40"/>
                  <a:gd name="T3" fmla="*/ 3 h 17"/>
                  <a:gd name="T4" fmla="*/ 14 w 40"/>
                  <a:gd name="T5" fmla="*/ 3 h 17"/>
                  <a:gd name="T6" fmla="*/ 22 w 40"/>
                  <a:gd name="T7" fmla="*/ 0 h 17"/>
                  <a:gd name="T8" fmla="*/ 29 w 40"/>
                  <a:gd name="T9" fmla="*/ 0 h 17"/>
                  <a:gd name="T10" fmla="*/ 29 w 40"/>
                  <a:gd name="T11" fmla="*/ 0 h 17"/>
                  <a:gd name="T12" fmla="*/ 36 w 40"/>
                  <a:gd name="T13" fmla="*/ 0 h 17"/>
                  <a:gd name="T14" fmla="*/ 40 w 40"/>
                  <a:gd name="T15" fmla="*/ 3 h 17"/>
                  <a:gd name="T16" fmla="*/ 40 w 40"/>
                  <a:gd name="T17" fmla="*/ 7 h 17"/>
                  <a:gd name="T18" fmla="*/ 40 w 40"/>
                  <a:gd name="T19" fmla="*/ 7 h 17"/>
                  <a:gd name="T20" fmla="*/ 40 w 40"/>
                  <a:gd name="T21" fmla="*/ 10 h 17"/>
                  <a:gd name="T22" fmla="*/ 40 w 40"/>
                  <a:gd name="T23" fmla="*/ 10 h 17"/>
                  <a:gd name="T24" fmla="*/ 36 w 40"/>
                  <a:gd name="T25" fmla="*/ 10 h 17"/>
                  <a:gd name="T26" fmla="*/ 36 w 40"/>
                  <a:gd name="T27" fmla="*/ 14 h 17"/>
                  <a:gd name="T28" fmla="*/ 32 w 40"/>
                  <a:gd name="T29" fmla="*/ 14 h 17"/>
                  <a:gd name="T30" fmla="*/ 29 w 40"/>
                  <a:gd name="T31" fmla="*/ 14 h 17"/>
                  <a:gd name="T32" fmla="*/ 29 w 40"/>
                  <a:gd name="T33" fmla="*/ 17 h 17"/>
                  <a:gd name="T34" fmla="*/ 18 w 40"/>
                  <a:gd name="T35" fmla="*/ 14 h 17"/>
                  <a:gd name="T36" fmla="*/ 14 w 40"/>
                  <a:gd name="T37" fmla="*/ 10 h 17"/>
                  <a:gd name="T38" fmla="*/ 11 w 40"/>
                  <a:gd name="T39" fmla="*/ 10 h 17"/>
                  <a:gd name="T40" fmla="*/ 7 w 40"/>
                  <a:gd name="T41" fmla="*/ 10 h 17"/>
                  <a:gd name="T42" fmla="*/ 4 w 40"/>
                  <a:gd name="T43" fmla="*/ 7 h 17"/>
                  <a:gd name="T44" fmla="*/ 4 w 40"/>
                  <a:gd name="T45" fmla="*/ 7 h 17"/>
                  <a:gd name="T46" fmla="*/ 0 w 40"/>
                  <a:gd name="T47" fmla="*/ 3 h 17"/>
                  <a:gd name="T48" fmla="*/ 0 w 40"/>
                  <a:gd name="T49"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17">
                    <a:moveTo>
                      <a:pt x="0" y="3"/>
                    </a:moveTo>
                    <a:lnTo>
                      <a:pt x="7" y="3"/>
                    </a:lnTo>
                    <a:lnTo>
                      <a:pt x="14" y="3"/>
                    </a:lnTo>
                    <a:lnTo>
                      <a:pt x="22" y="0"/>
                    </a:lnTo>
                    <a:lnTo>
                      <a:pt x="29" y="0"/>
                    </a:lnTo>
                    <a:lnTo>
                      <a:pt x="29" y="0"/>
                    </a:lnTo>
                    <a:lnTo>
                      <a:pt x="36" y="0"/>
                    </a:lnTo>
                    <a:lnTo>
                      <a:pt x="40" y="3"/>
                    </a:lnTo>
                    <a:lnTo>
                      <a:pt x="40" y="7"/>
                    </a:lnTo>
                    <a:lnTo>
                      <a:pt x="40" y="7"/>
                    </a:lnTo>
                    <a:lnTo>
                      <a:pt x="40" y="10"/>
                    </a:lnTo>
                    <a:lnTo>
                      <a:pt x="40" y="10"/>
                    </a:lnTo>
                    <a:lnTo>
                      <a:pt x="36" y="10"/>
                    </a:lnTo>
                    <a:lnTo>
                      <a:pt x="36" y="14"/>
                    </a:lnTo>
                    <a:lnTo>
                      <a:pt x="32" y="14"/>
                    </a:lnTo>
                    <a:lnTo>
                      <a:pt x="29" y="14"/>
                    </a:lnTo>
                    <a:lnTo>
                      <a:pt x="29" y="17"/>
                    </a:lnTo>
                    <a:lnTo>
                      <a:pt x="18" y="14"/>
                    </a:lnTo>
                    <a:lnTo>
                      <a:pt x="14" y="10"/>
                    </a:lnTo>
                    <a:lnTo>
                      <a:pt x="11" y="10"/>
                    </a:lnTo>
                    <a:lnTo>
                      <a:pt x="7" y="10"/>
                    </a:lnTo>
                    <a:lnTo>
                      <a:pt x="4" y="7"/>
                    </a:lnTo>
                    <a:lnTo>
                      <a:pt x="4" y="7"/>
                    </a:lnTo>
                    <a:lnTo>
                      <a:pt x="0" y="3"/>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75" name="Freeform 1302">
                <a:extLst>
                  <a:ext uri="{FF2B5EF4-FFF2-40B4-BE49-F238E27FC236}">
                    <a16:creationId xmlns:a16="http://schemas.microsoft.com/office/drawing/2014/main" id="{9A2271FD-FAF4-45D2-A7BE-5385B8DFE998}"/>
                  </a:ext>
                </a:extLst>
              </p:cNvPr>
              <p:cNvSpPr>
                <a:spLocks/>
              </p:cNvSpPr>
              <p:nvPr/>
            </p:nvSpPr>
            <p:spPr bwMode="auto">
              <a:xfrm>
                <a:off x="355" y="1297"/>
                <a:ext cx="21" cy="15"/>
              </a:xfrm>
              <a:custGeom>
                <a:avLst/>
                <a:gdLst>
                  <a:gd name="T0" fmla="*/ 0 w 21"/>
                  <a:gd name="T1" fmla="*/ 4 h 15"/>
                  <a:gd name="T2" fmla="*/ 0 w 21"/>
                  <a:gd name="T3" fmla="*/ 4 h 15"/>
                  <a:gd name="T4" fmla="*/ 7 w 21"/>
                  <a:gd name="T5" fmla="*/ 0 h 15"/>
                  <a:gd name="T6" fmla="*/ 7 w 21"/>
                  <a:gd name="T7" fmla="*/ 0 h 15"/>
                  <a:gd name="T8" fmla="*/ 18 w 21"/>
                  <a:gd name="T9" fmla="*/ 4 h 15"/>
                  <a:gd name="T10" fmla="*/ 21 w 21"/>
                  <a:gd name="T11" fmla="*/ 4 h 15"/>
                  <a:gd name="T12" fmla="*/ 21 w 21"/>
                  <a:gd name="T13" fmla="*/ 7 h 15"/>
                  <a:gd name="T14" fmla="*/ 14 w 21"/>
                  <a:gd name="T15" fmla="*/ 15 h 15"/>
                  <a:gd name="T16" fmla="*/ 10 w 21"/>
                  <a:gd name="T17" fmla="*/ 11 h 15"/>
                  <a:gd name="T18" fmla="*/ 7 w 21"/>
                  <a:gd name="T19" fmla="*/ 7 h 15"/>
                  <a:gd name="T20" fmla="*/ 3 w 21"/>
                  <a:gd name="T21" fmla="*/ 7 h 15"/>
                  <a:gd name="T22" fmla="*/ 0 w 21"/>
                  <a:gd name="T23"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5">
                    <a:moveTo>
                      <a:pt x="0" y="4"/>
                    </a:moveTo>
                    <a:lnTo>
                      <a:pt x="0" y="4"/>
                    </a:lnTo>
                    <a:lnTo>
                      <a:pt x="7" y="0"/>
                    </a:lnTo>
                    <a:lnTo>
                      <a:pt x="7" y="0"/>
                    </a:lnTo>
                    <a:lnTo>
                      <a:pt x="18" y="4"/>
                    </a:lnTo>
                    <a:lnTo>
                      <a:pt x="21" y="4"/>
                    </a:lnTo>
                    <a:lnTo>
                      <a:pt x="21" y="7"/>
                    </a:lnTo>
                    <a:lnTo>
                      <a:pt x="14" y="15"/>
                    </a:lnTo>
                    <a:lnTo>
                      <a:pt x="10" y="11"/>
                    </a:lnTo>
                    <a:lnTo>
                      <a:pt x="7" y="7"/>
                    </a:lnTo>
                    <a:lnTo>
                      <a:pt x="3" y="7"/>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76" name="Freeform 1303">
                <a:extLst>
                  <a:ext uri="{FF2B5EF4-FFF2-40B4-BE49-F238E27FC236}">
                    <a16:creationId xmlns:a16="http://schemas.microsoft.com/office/drawing/2014/main" id="{9A76370A-BEC6-4FF9-9EAA-73182E2314E8}"/>
                  </a:ext>
                </a:extLst>
              </p:cNvPr>
              <p:cNvSpPr>
                <a:spLocks/>
              </p:cNvSpPr>
              <p:nvPr/>
            </p:nvSpPr>
            <p:spPr bwMode="auto">
              <a:xfrm>
                <a:off x="355" y="1297"/>
                <a:ext cx="21" cy="15"/>
              </a:xfrm>
              <a:custGeom>
                <a:avLst/>
                <a:gdLst>
                  <a:gd name="T0" fmla="*/ 0 w 21"/>
                  <a:gd name="T1" fmla="*/ 4 h 15"/>
                  <a:gd name="T2" fmla="*/ 0 w 21"/>
                  <a:gd name="T3" fmla="*/ 4 h 15"/>
                  <a:gd name="T4" fmla="*/ 7 w 21"/>
                  <a:gd name="T5" fmla="*/ 0 h 15"/>
                  <a:gd name="T6" fmla="*/ 7 w 21"/>
                  <a:gd name="T7" fmla="*/ 0 h 15"/>
                  <a:gd name="T8" fmla="*/ 18 w 21"/>
                  <a:gd name="T9" fmla="*/ 4 h 15"/>
                  <a:gd name="T10" fmla="*/ 21 w 21"/>
                  <a:gd name="T11" fmla="*/ 4 h 15"/>
                  <a:gd name="T12" fmla="*/ 21 w 21"/>
                  <a:gd name="T13" fmla="*/ 7 h 15"/>
                  <a:gd name="T14" fmla="*/ 14 w 21"/>
                  <a:gd name="T15" fmla="*/ 15 h 15"/>
                  <a:gd name="T16" fmla="*/ 10 w 21"/>
                  <a:gd name="T17" fmla="*/ 11 h 15"/>
                  <a:gd name="T18" fmla="*/ 7 w 21"/>
                  <a:gd name="T19" fmla="*/ 7 h 15"/>
                  <a:gd name="T20" fmla="*/ 3 w 21"/>
                  <a:gd name="T21" fmla="*/ 7 h 15"/>
                  <a:gd name="T22" fmla="*/ 0 w 21"/>
                  <a:gd name="T23"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5">
                    <a:moveTo>
                      <a:pt x="0" y="4"/>
                    </a:moveTo>
                    <a:lnTo>
                      <a:pt x="0" y="4"/>
                    </a:lnTo>
                    <a:lnTo>
                      <a:pt x="7" y="0"/>
                    </a:lnTo>
                    <a:lnTo>
                      <a:pt x="7" y="0"/>
                    </a:lnTo>
                    <a:lnTo>
                      <a:pt x="18" y="4"/>
                    </a:lnTo>
                    <a:lnTo>
                      <a:pt x="21" y="4"/>
                    </a:lnTo>
                    <a:lnTo>
                      <a:pt x="21" y="7"/>
                    </a:lnTo>
                    <a:lnTo>
                      <a:pt x="14" y="15"/>
                    </a:lnTo>
                    <a:lnTo>
                      <a:pt x="10" y="11"/>
                    </a:lnTo>
                    <a:lnTo>
                      <a:pt x="7" y="7"/>
                    </a:lnTo>
                    <a:lnTo>
                      <a:pt x="3" y="7"/>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77" name="Freeform 1304">
                <a:extLst>
                  <a:ext uri="{FF2B5EF4-FFF2-40B4-BE49-F238E27FC236}">
                    <a16:creationId xmlns:a16="http://schemas.microsoft.com/office/drawing/2014/main" id="{AB3B8DF8-364E-4719-ACA6-FC8B60786D82}"/>
                  </a:ext>
                </a:extLst>
              </p:cNvPr>
              <p:cNvSpPr>
                <a:spLocks/>
              </p:cNvSpPr>
              <p:nvPr/>
            </p:nvSpPr>
            <p:spPr bwMode="auto">
              <a:xfrm>
                <a:off x="362" y="1229"/>
                <a:ext cx="14" cy="11"/>
              </a:xfrm>
              <a:custGeom>
                <a:avLst/>
                <a:gdLst>
                  <a:gd name="T0" fmla="*/ 14 w 14"/>
                  <a:gd name="T1" fmla="*/ 0 h 11"/>
                  <a:gd name="T2" fmla="*/ 14 w 14"/>
                  <a:gd name="T3" fmla="*/ 0 h 11"/>
                  <a:gd name="T4" fmla="*/ 14 w 14"/>
                  <a:gd name="T5" fmla="*/ 4 h 11"/>
                  <a:gd name="T6" fmla="*/ 14 w 14"/>
                  <a:gd name="T7" fmla="*/ 7 h 11"/>
                  <a:gd name="T8" fmla="*/ 14 w 14"/>
                  <a:gd name="T9" fmla="*/ 7 h 11"/>
                  <a:gd name="T10" fmla="*/ 7 w 14"/>
                  <a:gd name="T11" fmla="*/ 7 h 11"/>
                  <a:gd name="T12" fmla="*/ 3 w 14"/>
                  <a:gd name="T13" fmla="*/ 11 h 11"/>
                  <a:gd name="T14" fmla="*/ 0 w 14"/>
                  <a:gd name="T15" fmla="*/ 7 h 11"/>
                  <a:gd name="T16" fmla="*/ 0 w 14"/>
                  <a:gd name="T17" fmla="*/ 4 h 11"/>
                  <a:gd name="T18" fmla="*/ 11 w 14"/>
                  <a:gd name="T19" fmla="*/ 0 h 11"/>
                  <a:gd name="T20" fmla="*/ 14 w 14"/>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1">
                    <a:moveTo>
                      <a:pt x="14" y="0"/>
                    </a:moveTo>
                    <a:lnTo>
                      <a:pt x="14" y="0"/>
                    </a:lnTo>
                    <a:lnTo>
                      <a:pt x="14" y="4"/>
                    </a:lnTo>
                    <a:lnTo>
                      <a:pt x="14" y="7"/>
                    </a:lnTo>
                    <a:lnTo>
                      <a:pt x="14" y="7"/>
                    </a:lnTo>
                    <a:lnTo>
                      <a:pt x="7" y="7"/>
                    </a:lnTo>
                    <a:lnTo>
                      <a:pt x="3" y="11"/>
                    </a:lnTo>
                    <a:lnTo>
                      <a:pt x="0" y="7"/>
                    </a:lnTo>
                    <a:lnTo>
                      <a:pt x="0" y="4"/>
                    </a:lnTo>
                    <a:lnTo>
                      <a:pt x="11" y="0"/>
                    </a:lnTo>
                    <a:lnTo>
                      <a:pt x="1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78" name="Freeform 1305">
                <a:extLst>
                  <a:ext uri="{FF2B5EF4-FFF2-40B4-BE49-F238E27FC236}">
                    <a16:creationId xmlns:a16="http://schemas.microsoft.com/office/drawing/2014/main" id="{25D94DED-CBE4-4AE8-9443-7F5A10A1DAEA}"/>
                  </a:ext>
                </a:extLst>
              </p:cNvPr>
              <p:cNvSpPr>
                <a:spLocks/>
              </p:cNvSpPr>
              <p:nvPr/>
            </p:nvSpPr>
            <p:spPr bwMode="auto">
              <a:xfrm>
                <a:off x="362" y="1229"/>
                <a:ext cx="14" cy="11"/>
              </a:xfrm>
              <a:custGeom>
                <a:avLst/>
                <a:gdLst>
                  <a:gd name="T0" fmla="*/ 14 w 14"/>
                  <a:gd name="T1" fmla="*/ 0 h 11"/>
                  <a:gd name="T2" fmla="*/ 14 w 14"/>
                  <a:gd name="T3" fmla="*/ 0 h 11"/>
                  <a:gd name="T4" fmla="*/ 14 w 14"/>
                  <a:gd name="T5" fmla="*/ 4 h 11"/>
                  <a:gd name="T6" fmla="*/ 14 w 14"/>
                  <a:gd name="T7" fmla="*/ 7 h 11"/>
                  <a:gd name="T8" fmla="*/ 14 w 14"/>
                  <a:gd name="T9" fmla="*/ 7 h 11"/>
                  <a:gd name="T10" fmla="*/ 7 w 14"/>
                  <a:gd name="T11" fmla="*/ 7 h 11"/>
                  <a:gd name="T12" fmla="*/ 3 w 14"/>
                  <a:gd name="T13" fmla="*/ 11 h 11"/>
                  <a:gd name="T14" fmla="*/ 0 w 14"/>
                  <a:gd name="T15" fmla="*/ 7 h 11"/>
                  <a:gd name="T16" fmla="*/ 0 w 14"/>
                  <a:gd name="T17" fmla="*/ 4 h 11"/>
                  <a:gd name="T18" fmla="*/ 11 w 14"/>
                  <a:gd name="T19" fmla="*/ 0 h 11"/>
                  <a:gd name="T20" fmla="*/ 14 w 14"/>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1">
                    <a:moveTo>
                      <a:pt x="14" y="0"/>
                    </a:moveTo>
                    <a:lnTo>
                      <a:pt x="14" y="0"/>
                    </a:lnTo>
                    <a:lnTo>
                      <a:pt x="14" y="4"/>
                    </a:lnTo>
                    <a:lnTo>
                      <a:pt x="14" y="7"/>
                    </a:lnTo>
                    <a:lnTo>
                      <a:pt x="14" y="7"/>
                    </a:lnTo>
                    <a:lnTo>
                      <a:pt x="7" y="7"/>
                    </a:lnTo>
                    <a:lnTo>
                      <a:pt x="3" y="11"/>
                    </a:lnTo>
                    <a:lnTo>
                      <a:pt x="0" y="7"/>
                    </a:lnTo>
                    <a:lnTo>
                      <a:pt x="0" y="4"/>
                    </a:lnTo>
                    <a:lnTo>
                      <a:pt x="11" y="0"/>
                    </a:lnTo>
                    <a:lnTo>
                      <a:pt x="1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79" name="Freeform 1306">
                <a:extLst>
                  <a:ext uri="{FF2B5EF4-FFF2-40B4-BE49-F238E27FC236}">
                    <a16:creationId xmlns:a16="http://schemas.microsoft.com/office/drawing/2014/main" id="{3C68ABD9-2BAC-4C2E-9AAC-9C60DA01F4A0}"/>
                  </a:ext>
                </a:extLst>
              </p:cNvPr>
              <p:cNvSpPr>
                <a:spLocks/>
              </p:cNvSpPr>
              <p:nvPr/>
            </p:nvSpPr>
            <p:spPr bwMode="auto">
              <a:xfrm>
                <a:off x="297" y="942"/>
                <a:ext cx="609" cy="531"/>
              </a:xfrm>
              <a:custGeom>
                <a:avLst/>
                <a:gdLst>
                  <a:gd name="T0" fmla="*/ 531 w 609"/>
                  <a:gd name="T1" fmla="*/ 54 h 531"/>
                  <a:gd name="T2" fmla="*/ 466 w 609"/>
                  <a:gd name="T3" fmla="*/ 47 h 531"/>
                  <a:gd name="T4" fmla="*/ 366 w 609"/>
                  <a:gd name="T5" fmla="*/ 32 h 531"/>
                  <a:gd name="T6" fmla="*/ 316 w 609"/>
                  <a:gd name="T7" fmla="*/ 18 h 531"/>
                  <a:gd name="T8" fmla="*/ 265 w 609"/>
                  <a:gd name="T9" fmla="*/ 7 h 531"/>
                  <a:gd name="T10" fmla="*/ 251 w 609"/>
                  <a:gd name="T11" fmla="*/ 14 h 531"/>
                  <a:gd name="T12" fmla="*/ 226 w 609"/>
                  <a:gd name="T13" fmla="*/ 7 h 531"/>
                  <a:gd name="T14" fmla="*/ 172 w 609"/>
                  <a:gd name="T15" fmla="*/ 18 h 531"/>
                  <a:gd name="T16" fmla="*/ 165 w 609"/>
                  <a:gd name="T17" fmla="*/ 32 h 531"/>
                  <a:gd name="T18" fmla="*/ 133 w 609"/>
                  <a:gd name="T19" fmla="*/ 50 h 531"/>
                  <a:gd name="T20" fmla="*/ 101 w 609"/>
                  <a:gd name="T21" fmla="*/ 72 h 531"/>
                  <a:gd name="T22" fmla="*/ 40 w 609"/>
                  <a:gd name="T23" fmla="*/ 104 h 531"/>
                  <a:gd name="T24" fmla="*/ 86 w 609"/>
                  <a:gd name="T25" fmla="*/ 140 h 531"/>
                  <a:gd name="T26" fmla="*/ 119 w 609"/>
                  <a:gd name="T27" fmla="*/ 154 h 531"/>
                  <a:gd name="T28" fmla="*/ 165 w 609"/>
                  <a:gd name="T29" fmla="*/ 165 h 531"/>
                  <a:gd name="T30" fmla="*/ 147 w 609"/>
                  <a:gd name="T31" fmla="*/ 172 h 531"/>
                  <a:gd name="T32" fmla="*/ 147 w 609"/>
                  <a:gd name="T33" fmla="*/ 183 h 531"/>
                  <a:gd name="T34" fmla="*/ 108 w 609"/>
                  <a:gd name="T35" fmla="*/ 187 h 531"/>
                  <a:gd name="T36" fmla="*/ 61 w 609"/>
                  <a:gd name="T37" fmla="*/ 172 h 531"/>
                  <a:gd name="T38" fmla="*/ 15 w 609"/>
                  <a:gd name="T39" fmla="*/ 194 h 531"/>
                  <a:gd name="T40" fmla="*/ 29 w 609"/>
                  <a:gd name="T41" fmla="*/ 212 h 531"/>
                  <a:gd name="T42" fmla="*/ 101 w 609"/>
                  <a:gd name="T43" fmla="*/ 237 h 531"/>
                  <a:gd name="T44" fmla="*/ 151 w 609"/>
                  <a:gd name="T45" fmla="*/ 230 h 531"/>
                  <a:gd name="T46" fmla="*/ 147 w 609"/>
                  <a:gd name="T47" fmla="*/ 265 h 531"/>
                  <a:gd name="T48" fmla="*/ 97 w 609"/>
                  <a:gd name="T49" fmla="*/ 283 h 531"/>
                  <a:gd name="T50" fmla="*/ 47 w 609"/>
                  <a:gd name="T51" fmla="*/ 319 h 531"/>
                  <a:gd name="T52" fmla="*/ 58 w 609"/>
                  <a:gd name="T53" fmla="*/ 334 h 531"/>
                  <a:gd name="T54" fmla="*/ 72 w 609"/>
                  <a:gd name="T55" fmla="*/ 348 h 531"/>
                  <a:gd name="T56" fmla="*/ 83 w 609"/>
                  <a:gd name="T57" fmla="*/ 380 h 531"/>
                  <a:gd name="T58" fmla="*/ 119 w 609"/>
                  <a:gd name="T59" fmla="*/ 377 h 531"/>
                  <a:gd name="T60" fmla="*/ 129 w 609"/>
                  <a:gd name="T61" fmla="*/ 395 h 531"/>
                  <a:gd name="T62" fmla="*/ 129 w 609"/>
                  <a:gd name="T63" fmla="*/ 423 h 531"/>
                  <a:gd name="T64" fmla="*/ 172 w 609"/>
                  <a:gd name="T65" fmla="*/ 413 h 531"/>
                  <a:gd name="T66" fmla="*/ 205 w 609"/>
                  <a:gd name="T67" fmla="*/ 420 h 531"/>
                  <a:gd name="T68" fmla="*/ 205 w 609"/>
                  <a:gd name="T69" fmla="*/ 459 h 531"/>
                  <a:gd name="T70" fmla="*/ 154 w 609"/>
                  <a:gd name="T71" fmla="*/ 495 h 531"/>
                  <a:gd name="T72" fmla="*/ 122 w 609"/>
                  <a:gd name="T73" fmla="*/ 506 h 531"/>
                  <a:gd name="T74" fmla="*/ 101 w 609"/>
                  <a:gd name="T75" fmla="*/ 531 h 531"/>
                  <a:gd name="T76" fmla="*/ 126 w 609"/>
                  <a:gd name="T77" fmla="*/ 520 h 531"/>
                  <a:gd name="T78" fmla="*/ 162 w 609"/>
                  <a:gd name="T79" fmla="*/ 506 h 531"/>
                  <a:gd name="T80" fmla="*/ 194 w 609"/>
                  <a:gd name="T81" fmla="*/ 492 h 531"/>
                  <a:gd name="T82" fmla="*/ 215 w 609"/>
                  <a:gd name="T83" fmla="*/ 477 h 531"/>
                  <a:gd name="T84" fmla="*/ 248 w 609"/>
                  <a:gd name="T85" fmla="*/ 452 h 531"/>
                  <a:gd name="T86" fmla="*/ 287 w 609"/>
                  <a:gd name="T87" fmla="*/ 431 h 531"/>
                  <a:gd name="T88" fmla="*/ 294 w 609"/>
                  <a:gd name="T89" fmla="*/ 398 h 531"/>
                  <a:gd name="T90" fmla="*/ 308 w 609"/>
                  <a:gd name="T91" fmla="*/ 370 h 531"/>
                  <a:gd name="T92" fmla="*/ 366 w 609"/>
                  <a:gd name="T93" fmla="*/ 312 h 531"/>
                  <a:gd name="T94" fmla="*/ 387 w 609"/>
                  <a:gd name="T95" fmla="*/ 352 h 531"/>
                  <a:gd name="T96" fmla="*/ 334 w 609"/>
                  <a:gd name="T97" fmla="*/ 391 h 531"/>
                  <a:gd name="T98" fmla="*/ 334 w 609"/>
                  <a:gd name="T99" fmla="*/ 405 h 531"/>
                  <a:gd name="T100" fmla="*/ 373 w 609"/>
                  <a:gd name="T101" fmla="*/ 384 h 531"/>
                  <a:gd name="T102" fmla="*/ 405 w 609"/>
                  <a:gd name="T103" fmla="*/ 373 h 531"/>
                  <a:gd name="T104" fmla="*/ 398 w 609"/>
                  <a:gd name="T105" fmla="*/ 355 h 531"/>
                  <a:gd name="T106" fmla="*/ 416 w 609"/>
                  <a:gd name="T107" fmla="*/ 344 h 531"/>
                  <a:gd name="T108" fmla="*/ 434 w 609"/>
                  <a:gd name="T109" fmla="*/ 359 h 531"/>
                  <a:gd name="T110" fmla="*/ 470 w 609"/>
                  <a:gd name="T111" fmla="*/ 366 h 531"/>
                  <a:gd name="T112" fmla="*/ 516 w 609"/>
                  <a:gd name="T113" fmla="*/ 380 h 531"/>
                  <a:gd name="T114" fmla="*/ 588 w 609"/>
                  <a:gd name="T115" fmla="*/ 384 h 531"/>
                  <a:gd name="T116" fmla="*/ 584 w 609"/>
                  <a:gd name="T117" fmla="*/ 391 h 531"/>
                  <a:gd name="T118" fmla="*/ 606 w 609"/>
                  <a:gd name="T119" fmla="*/ 398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9" h="531">
                    <a:moveTo>
                      <a:pt x="556" y="362"/>
                    </a:moveTo>
                    <a:lnTo>
                      <a:pt x="556" y="330"/>
                    </a:lnTo>
                    <a:lnTo>
                      <a:pt x="556" y="301"/>
                    </a:lnTo>
                    <a:lnTo>
                      <a:pt x="556" y="276"/>
                    </a:lnTo>
                    <a:lnTo>
                      <a:pt x="556" y="248"/>
                    </a:lnTo>
                    <a:lnTo>
                      <a:pt x="556" y="215"/>
                    </a:lnTo>
                    <a:lnTo>
                      <a:pt x="556" y="183"/>
                    </a:lnTo>
                    <a:lnTo>
                      <a:pt x="556" y="154"/>
                    </a:lnTo>
                    <a:lnTo>
                      <a:pt x="556" y="126"/>
                    </a:lnTo>
                    <a:lnTo>
                      <a:pt x="556" y="90"/>
                    </a:lnTo>
                    <a:lnTo>
                      <a:pt x="556" y="57"/>
                    </a:lnTo>
                    <a:lnTo>
                      <a:pt x="552" y="57"/>
                    </a:lnTo>
                    <a:lnTo>
                      <a:pt x="548" y="57"/>
                    </a:lnTo>
                    <a:lnTo>
                      <a:pt x="548" y="57"/>
                    </a:lnTo>
                    <a:lnTo>
                      <a:pt x="548" y="61"/>
                    </a:lnTo>
                    <a:lnTo>
                      <a:pt x="545" y="61"/>
                    </a:lnTo>
                    <a:lnTo>
                      <a:pt x="541" y="57"/>
                    </a:lnTo>
                    <a:lnTo>
                      <a:pt x="534" y="54"/>
                    </a:lnTo>
                    <a:lnTo>
                      <a:pt x="531" y="54"/>
                    </a:lnTo>
                    <a:lnTo>
                      <a:pt x="523" y="50"/>
                    </a:lnTo>
                    <a:lnTo>
                      <a:pt x="523" y="50"/>
                    </a:lnTo>
                    <a:lnTo>
                      <a:pt x="523" y="47"/>
                    </a:lnTo>
                    <a:lnTo>
                      <a:pt x="509" y="43"/>
                    </a:lnTo>
                    <a:lnTo>
                      <a:pt x="505" y="43"/>
                    </a:lnTo>
                    <a:lnTo>
                      <a:pt x="505" y="43"/>
                    </a:lnTo>
                    <a:lnTo>
                      <a:pt x="502" y="43"/>
                    </a:lnTo>
                    <a:lnTo>
                      <a:pt x="502" y="47"/>
                    </a:lnTo>
                    <a:lnTo>
                      <a:pt x="502" y="47"/>
                    </a:lnTo>
                    <a:lnTo>
                      <a:pt x="498" y="47"/>
                    </a:lnTo>
                    <a:lnTo>
                      <a:pt x="498" y="43"/>
                    </a:lnTo>
                    <a:lnTo>
                      <a:pt x="495" y="47"/>
                    </a:lnTo>
                    <a:lnTo>
                      <a:pt x="484" y="47"/>
                    </a:lnTo>
                    <a:lnTo>
                      <a:pt x="484" y="47"/>
                    </a:lnTo>
                    <a:lnTo>
                      <a:pt x="480" y="50"/>
                    </a:lnTo>
                    <a:lnTo>
                      <a:pt x="477" y="50"/>
                    </a:lnTo>
                    <a:lnTo>
                      <a:pt x="473" y="47"/>
                    </a:lnTo>
                    <a:lnTo>
                      <a:pt x="473" y="50"/>
                    </a:lnTo>
                    <a:lnTo>
                      <a:pt x="466" y="47"/>
                    </a:lnTo>
                    <a:lnTo>
                      <a:pt x="466" y="47"/>
                    </a:lnTo>
                    <a:lnTo>
                      <a:pt x="466" y="47"/>
                    </a:lnTo>
                    <a:lnTo>
                      <a:pt x="459" y="47"/>
                    </a:lnTo>
                    <a:lnTo>
                      <a:pt x="455" y="43"/>
                    </a:lnTo>
                    <a:lnTo>
                      <a:pt x="452" y="43"/>
                    </a:lnTo>
                    <a:lnTo>
                      <a:pt x="437" y="43"/>
                    </a:lnTo>
                    <a:lnTo>
                      <a:pt x="430" y="43"/>
                    </a:lnTo>
                    <a:lnTo>
                      <a:pt x="420" y="39"/>
                    </a:lnTo>
                    <a:lnTo>
                      <a:pt x="416" y="39"/>
                    </a:lnTo>
                    <a:lnTo>
                      <a:pt x="412" y="36"/>
                    </a:lnTo>
                    <a:lnTo>
                      <a:pt x="405" y="36"/>
                    </a:lnTo>
                    <a:lnTo>
                      <a:pt x="402" y="36"/>
                    </a:lnTo>
                    <a:lnTo>
                      <a:pt x="402" y="32"/>
                    </a:lnTo>
                    <a:lnTo>
                      <a:pt x="394" y="32"/>
                    </a:lnTo>
                    <a:lnTo>
                      <a:pt x="384" y="29"/>
                    </a:lnTo>
                    <a:lnTo>
                      <a:pt x="377" y="29"/>
                    </a:lnTo>
                    <a:lnTo>
                      <a:pt x="373" y="32"/>
                    </a:lnTo>
                    <a:lnTo>
                      <a:pt x="362" y="32"/>
                    </a:lnTo>
                    <a:lnTo>
                      <a:pt x="366" y="32"/>
                    </a:lnTo>
                    <a:lnTo>
                      <a:pt x="366" y="32"/>
                    </a:lnTo>
                    <a:lnTo>
                      <a:pt x="366" y="29"/>
                    </a:lnTo>
                    <a:lnTo>
                      <a:pt x="366" y="29"/>
                    </a:lnTo>
                    <a:lnTo>
                      <a:pt x="362" y="29"/>
                    </a:lnTo>
                    <a:lnTo>
                      <a:pt x="348" y="32"/>
                    </a:lnTo>
                    <a:lnTo>
                      <a:pt x="337" y="32"/>
                    </a:lnTo>
                    <a:lnTo>
                      <a:pt x="337" y="29"/>
                    </a:lnTo>
                    <a:lnTo>
                      <a:pt x="341" y="29"/>
                    </a:lnTo>
                    <a:lnTo>
                      <a:pt x="326" y="29"/>
                    </a:lnTo>
                    <a:lnTo>
                      <a:pt x="323" y="29"/>
                    </a:lnTo>
                    <a:lnTo>
                      <a:pt x="330" y="25"/>
                    </a:lnTo>
                    <a:lnTo>
                      <a:pt x="330" y="25"/>
                    </a:lnTo>
                    <a:lnTo>
                      <a:pt x="326" y="25"/>
                    </a:lnTo>
                    <a:lnTo>
                      <a:pt x="326" y="25"/>
                    </a:lnTo>
                    <a:lnTo>
                      <a:pt x="326" y="22"/>
                    </a:lnTo>
                    <a:lnTo>
                      <a:pt x="326" y="18"/>
                    </a:lnTo>
                    <a:lnTo>
                      <a:pt x="319" y="14"/>
                    </a:lnTo>
                    <a:lnTo>
                      <a:pt x="316" y="14"/>
                    </a:lnTo>
                    <a:lnTo>
                      <a:pt x="316" y="18"/>
                    </a:lnTo>
                    <a:lnTo>
                      <a:pt x="316" y="18"/>
                    </a:lnTo>
                    <a:lnTo>
                      <a:pt x="312" y="18"/>
                    </a:lnTo>
                    <a:lnTo>
                      <a:pt x="312" y="18"/>
                    </a:lnTo>
                    <a:lnTo>
                      <a:pt x="308" y="14"/>
                    </a:lnTo>
                    <a:lnTo>
                      <a:pt x="305" y="14"/>
                    </a:lnTo>
                    <a:lnTo>
                      <a:pt x="301" y="14"/>
                    </a:lnTo>
                    <a:lnTo>
                      <a:pt x="294" y="18"/>
                    </a:lnTo>
                    <a:lnTo>
                      <a:pt x="294" y="14"/>
                    </a:lnTo>
                    <a:lnTo>
                      <a:pt x="291" y="14"/>
                    </a:lnTo>
                    <a:lnTo>
                      <a:pt x="287" y="18"/>
                    </a:lnTo>
                    <a:lnTo>
                      <a:pt x="283" y="18"/>
                    </a:lnTo>
                    <a:lnTo>
                      <a:pt x="283" y="18"/>
                    </a:lnTo>
                    <a:lnTo>
                      <a:pt x="280" y="18"/>
                    </a:lnTo>
                    <a:lnTo>
                      <a:pt x="276" y="14"/>
                    </a:lnTo>
                    <a:lnTo>
                      <a:pt x="276" y="14"/>
                    </a:lnTo>
                    <a:lnTo>
                      <a:pt x="273" y="7"/>
                    </a:lnTo>
                    <a:lnTo>
                      <a:pt x="269" y="7"/>
                    </a:lnTo>
                    <a:lnTo>
                      <a:pt x="269" y="7"/>
                    </a:lnTo>
                    <a:lnTo>
                      <a:pt x="265" y="7"/>
                    </a:lnTo>
                    <a:lnTo>
                      <a:pt x="265" y="11"/>
                    </a:lnTo>
                    <a:lnTo>
                      <a:pt x="262" y="11"/>
                    </a:lnTo>
                    <a:lnTo>
                      <a:pt x="262" y="11"/>
                    </a:lnTo>
                    <a:lnTo>
                      <a:pt x="258" y="14"/>
                    </a:lnTo>
                    <a:lnTo>
                      <a:pt x="262" y="18"/>
                    </a:lnTo>
                    <a:lnTo>
                      <a:pt x="262" y="18"/>
                    </a:lnTo>
                    <a:lnTo>
                      <a:pt x="262" y="22"/>
                    </a:lnTo>
                    <a:lnTo>
                      <a:pt x="258" y="22"/>
                    </a:lnTo>
                    <a:lnTo>
                      <a:pt x="258" y="18"/>
                    </a:lnTo>
                    <a:lnTo>
                      <a:pt x="258" y="18"/>
                    </a:lnTo>
                    <a:lnTo>
                      <a:pt x="255" y="18"/>
                    </a:lnTo>
                    <a:lnTo>
                      <a:pt x="255" y="18"/>
                    </a:lnTo>
                    <a:lnTo>
                      <a:pt x="251" y="18"/>
                    </a:lnTo>
                    <a:lnTo>
                      <a:pt x="244" y="18"/>
                    </a:lnTo>
                    <a:lnTo>
                      <a:pt x="244" y="18"/>
                    </a:lnTo>
                    <a:lnTo>
                      <a:pt x="240" y="18"/>
                    </a:lnTo>
                    <a:lnTo>
                      <a:pt x="244" y="14"/>
                    </a:lnTo>
                    <a:lnTo>
                      <a:pt x="248" y="14"/>
                    </a:lnTo>
                    <a:lnTo>
                      <a:pt x="251" y="14"/>
                    </a:lnTo>
                    <a:lnTo>
                      <a:pt x="258" y="11"/>
                    </a:lnTo>
                    <a:lnTo>
                      <a:pt x="258" y="7"/>
                    </a:lnTo>
                    <a:lnTo>
                      <a:pt x="258" y="7"/>
                    </a:lnTo>
                    <a:lnTo>
                      <a:pt x="255" y="4"/>
                    </a:lnTo>
                    <a:lnTo>
                      <a:pt x="248" y="4"/>
                    </a:lnTo>
                    <a:lnTo>
                      <a:pt x="248" y="4"/>
                    </a:lnTo>
                    <a:lnTo>
                      <a:pt x="248" y="4"/>
                    </a:lnTo>
                    <a:lnTo>
                      <a:pt x="244" y="0"/>
                    </a:lnTo>
                    <a:lnTo>
                      <a:pt x="240" y="0"/>
                    </a:lnTo>
                    <a:lnTo>
                      <a:pt x="237" y="0"/>
                    </a:lnTo>
                    <a:lnTo>
                      <a:pt x="233" y="0"/>
                    </a:lnTo>
                    <a:lnTo>
                      <a:pt x="233" y="0"/>
                    </a:lnTo>
                    <a:lnTo>
                      <a:pt x="230" y="0"/>
                    </a:lnTo>
                    <a:lnTo>
                      <a:pt x="230" y="4"/>
                    </a:lnTo>
                    <a:lnTo>
                      <a:pt x="230" y="4"/>
                    </a:lnTo>
                    <a:lnTo>
                      <a:pt x="226" y="4"/>
                    </a:lnTo>
                    <a:lnTo>
                      <a:pt x="230" y="7"/>
                    </a:lnTo>
                    <a:lnTo>
                      <a:pt x="226" y="7"/>
                    </a:lnTo>
                    <a:lnTo>
                      <a:pt x="226" y="7"/>
                    </a:lnTo>
                    <a:lnTo>
                      <a:pt x="222" y="7"/>
                    </a:lnTo>
                    <a:lnTo>
                      <a:pt x="222" y="7"/>
                    </a:lnTo>
                    <a:lnTo>
                      <a:pt x="222" y="7"/>
                    </a:lnTo>
                    <a:lnTo>
                      <a:pt x="219" y="11"/>
                    </a:lnTo>
                    <a:lnTo>
                      <a:pt x="208" y="18"/>
                    </a:lnTo>
                    <a:lnTo>
                      <a:pt x="201" y="18"/>
                    </a:lnTo>
                    <a:lnTo>
                      <a:pt x="201" y="18"/>
                    </a:lnTo>
                    <a:lnTo>
                      <a:pt x="190" y="18"/>
                    </a:lnTo>
                    <a:lnTo>
                      <a:pt x="183" y="18"/>
                    </a:lnTo>
                    <a:lnTo>
                      <a:pt x="187" y="18"/>
                    </a:lnTo>
                    <a:lnTo>
                      <a:pt x="183" y="22"/>
                    </a:lnTo>
                    <a:lnTo>
                      <a:pt x="183" y="25"/>
                    </a:lnTo>
                    <a:lnTo>
                      <a:pt x="176" y="22"/>
                    </a:lnTo>
                    <a:lnTo>
                      <a:pt x="180" y="18"/>
                    </a:lnTo>
                    <a:lnTo>
                      <a:pt x="180" y="18"/>
                    </a:lnTo>
                    <a:lnTo>
                      <a:pt x="187" y="14"/>
                    </a:lnTo>
                    <a:lnTo>
                      <a:pt x="187" y="14"/>
                    </a:lnTo>
                    <a:lnTo>
                      <a:pt x="180" y="18"/>
                    </a:lnTo>
                    <a:lnTo>
                      <a:pt x="172" y="18"/>
                    </a:lnTo>
                    <a:lnTo>
                      <a:pt x="169" y="22"/>
                    </a:lnTo>
                    <a:lnTo>
                      <a:pt x="169" y="22"/>
                    </a:lnTo>
                    <a:lnTo>
                      <a:pt x="169" y="25"/>
                    </a:lnTo>
                    <a:lnTo>
                      <a:pt x="165" y="25"/>
                    </a:lnTo>
                    <a:lnTo>
                      <a:pt x="165" y="25"/>
                    </a:lnTo>
                    <a:lnTo>
                      <a:pt x="169" y="25"/>
                    </a:lnTo>
                    <a:lnTo>
                      <a:pt x="172" y="29"/>
                    </a:lnTo>
                    <a:lnTo>
                      <a:pt x="172" y="29"/>
                    </a:lnTo>
                    <a:lnTo>
                      <a:pt x="176" y="29"/>
                    </a:lnTo>
                    <a:lnTo>
                      <a:pt x="172" y="32"/>
                    </a:lnTo>
                    <a:lnTo>
                      <a:pt x="169" y="29"/>
                    </a:lnTo>
                    <a:lnTo>
                      <a:pt x="169" y="32"/>
                    </a:lnTo>
                    <a:lnTo>
                      <a:pt x="169" y="36"/>
                    </a:lnTo>
                    <a:lnTo>
                      <a:pt x="169" y="36"/>
                    </a:lnTo>
                    <a:lnTo>
                      <a:pt x="169" y="39"/>
                    </a:lnTo>
                    <a:lnTo>
                      <a:pt x="165" y="36"/>
                    </a:lnTo>
                    <a:lnTo>
                      <a:pt x="165" y="36"/>
                    </a:lnTo>
                    <a:lnTo>
                      <a:pt x="162" y="36"/>
                    </a:lnTo>
                    <a:lnTo>
                      <a:pt x="165" y="32"/>
                    </a:lnTo>
                    <a:lnTo>
                      <a:pt x="165" y="32"/>
                    </a:lnTo>
                    <a:lnTo>
                      <a:pt x="165" y="29"/>
                    </a:lnTo>
                    <a:lnTo>
                      <a:pt x="165" y="29"/>
                    </a:lnTo>
                    <a:lnTo>
                      <a:pt x="162" y="25"/>
                    </a:lnTo>
                    <a:lnTo>
                      <a:pt x="151" y="32"/>
                    </a:lnTo>
                    <a:lnTo>
                      <a:pt x="151" y="32"/>
                    </a:lnTo>
                    <a:lnTo>
                      <a:pt x="158" y="32"/>
                    </a:lnTo>
                    <a:lnTo>
                      <a:pt x="154" y="32"/>
                    </a:lnTo>
                    <a:lnTo>
                      <a:pt x="137" y="39"/>
                    </a:lnTo>
                    <a:lnTo>
                      <a:pt x="129" y="39"/>
                    </a:lnTo>
                    <a:lnTo>
                      <a:pt x="126" y="43"/>
                    </a:lnTo>
                    <a:lnTo>
                      <a:pt x="129" y="39"/>
                    </a:lnTo>
                    <a:lnTo>
                      <a:pt x="129" y="39"/>
                    </a:lnTo>
                    <a:lnTo>
                      <a:pt x="129" y="39"/>
                    </a:lnTo>
                    <a:lnTo>
                      <a:pt x="126" y="36"/>
                    </a:lnTo>
                    <a:lnTo>
                      <a:pt x="122" y="43"/>
                    </a:lnTo>
                    <a:lnTo>
                      <a:pt x="122" y="47"/>
                    </a:lnTo>
                    <a:lnTo>
                      <a:pt x="129" y="50"/>
                    </a:lnTo>
                    <a:lnTo>
                      <a:pt x="133" y="50"/>
                    </a:lnTo>
                    <a:lnTo>
                      <a:pt x="133" y="54"/>
                    </a:lnTo>
                    <a:lnTo>
                      <a:pt x="122" y="50"/>
                    </a:lnTo>
                    <a:lnTo>
                      <a:pt x="119" y="47"/>
                    </a:lnTo>
                    <a:lnTo>
                      <a:pt x="119" y="47"/>
                    </a:lnTo>
                    <a:lnTo>
                      <a:pt x="115" y="50"/>
                    </a:lnTo>
                    <a:lnTo>
                      <a:pt x="108" y="54"/>
                    </a:lnTo>
                    <a:lnTo>
                      <a:pt x="111" y="57"/>
                    </a:lnTo>
                    <a:lnTo>
                      <a:pt x="119" y="57"/>
                    </a:lnTo>
                    <a:lnTo>
                      <a:pt x="119" y="57"/>
                    </a:lnTo>
                    <a:lnTo>
                      <a:pt x="108" y="57"/>
                    </a:lnTo>
                    <a:lnTo>
                      <a:pt x="104" y="57"/>
                    </a:lnTo>
                    <a:lnTo>
                      <a:pt x="104" y="57"/>
                    </a:lnTo>
                    <a:lnTo>
                      <a:pt x="108" y="61"/>
                    </a:lnTo>
                    <a:lnTo>
                      <a:pt x="115" y="65"/>
                    </a:lnTo>
                    <a:lnTo>
                      <a:pt x="111" y="65"/>
                    </a:lnTo>
                    <a:lnTo>
                      <a:pt x="104" y="61"/>
                    </a:lnTo>
                    <a:lnTo>
                      <a:pt x="104" y="65"/>
                    </a:lnTo>
                    <a:lnTo>
                      <a:pt x="104" y="72"/>
                    </a:lnTo>
                    <a:lnTo>
                      <a:pt x="101" y="72"/>
                    </a:lnTo>
                    <a:lnTo>
                      <a:pt x="101" y="68"/>
                    </a:lnTo>
                    <a:lnTo>
                      <a:pt x="101" y="72"/>
                    </a:lnTo>
                    <a:lnTo>
                      <a:pt x="94" y="79"/>
                    </a:lnTo>
                    <a:lnTo>
                      <a:pt x="86" y="86"/>
                    </a:lnTo>
                    <a:lnTo>
                      <a:pt x="72" y="86"/>
                    </a:lnTo>
                    <a:lnTo>
                      <a:pt x="58" y="86"/>
                    </a:lnTo>
                    <a:lnTo>
                      <a:pt x="47" y="90"/>
                    </a:lnTo>
                    <a:lnTo>
                      <a:pt x="43" y="90"/>
                    </a:lnTo>
                    <a:lnTo>
                      <a:pt x="47" y="90"/>
                    </a:lnTo>
                    <a:lnTo>
                      <a:pt x="47" y="86"/>
                    </a:lnTo>
                    <a:lnTo>
                      <a:pt x="40" y="90"/>
                    </a:lnTo>
                    <a:lnTo>
                      <a:pt x="40" y="90"/>
                    </a:lnTo>
                    <a:lnTo>
                      <a:pt x="40" y="90"/>
                    </a:lnTo>
                    <a:lnTo>
                      <a:pt x="40" y="93"/>
                    </a:lnTo>
                    <a:lnTo>
                      <a:pt x="40" y="97"/>
                    </a:lnTo>
                    <a:lnTo>
                      <a:pt x="36" y="100"/>
                    </a:lnTo>
                    <a:lnTo>
                      <a:pt x="40" y="100"/>
                    </a:lnTo>
                    <a:lnTo>
                      <a:pt x="40" y="100"/>
                    </a:lnTo>
                    <a:lnTo>
                      <a:pt x="40" y="104"/>
                    </a:lnTo>
                    <a:lnTo>
                      <a:pt x="33" y="104"/>
                    </a:lnTo>
                    <a:lnTo>
                      <a:pt x="33" y="108"/>
                    </a:lnTo>
                    <a:lnTo>
                      <a:pt x="29" y="108"/>
                    </a:lnTo>
                    <a:lnTo>
                      <a:pt x="33" y="104"/>
                    </a:lnTo>
                    <a:lnTo>
                      <a:pt x="33" y="104"/>
                    </a:lnTo>
                    <a:lnTo>
                      <a:pt x="33" y="104"/>
                    </a:lnTo>
                    <a:lnTo>
                      <a:pt x="29" y="104"/>
                    </a:lnTo>
                    <a:lnTo>
                      <a:pt x="25" y="108"/>
                    </a:lnTo>
                    <a:lnTo>
                      <a:pt x="40" y="111"/>
                    </a:lnTo>
                    <a:lnTo>
                      <a:pt x="43" y="111"/>
                    </a:lnTo>
                    <a:lnTo>
                      <a:pt x="43" y="115"/>
                    </a:lnTo>
                    <a:lnTo>
                      <a:pt x="54" y="118"/>
                    </a:lnTo>
                    <a:lnTo>
                      <a:pt x="58" y="118"/>
                    </a:lnTo>
                    <a:lnTo>
                      <a:pt x="68" y="126"/>
                    </a:lnTo>
                    <a:lnTo>
                      <a:pt x="79" y="129"/>
                    </a:lnTo>
                    <a:lnTo>
                      <a:pt x="83" y="133"/>
                    </a:lnTo>
                    <a:lnTo>
                      <a:pt x="83" y="136"/>
                    </a:lnTo>
                    <a:lnTo>
                      <a:pt x="86" y="136"/>
                    </a:lnTo>
                    <a:lnTo>
                      <a:pt x="86" y="140"/>
                    </a:lnTo>
                    <a:lnTo>
                      <a:pt x="90" y="144"/>
                    </a:lnTo>
                    <a:lnTo>
                      <a:pt x="90" y="144"/>
                    </a:lnTo>
                    <a:lnTo>
                      <a:pt x="90" y="144"/>
                    </a:lnTo>
                    <a:lnTo>
                      <a:pt x="90" y="147"/>
                    </a:lnTo>
                    <a:lnTo>
                      <a:pt x="94" y="151"/>
                    </a:lnTo>
                    <a:lnTo>
                      <a:pt x="97" y="151"/>
                    </a:lnTo>
                    <a:lnTo>
                      <a:pt x="101" y="154"/>
                    </a:lnTo>
                    <a:lnTo>
                      <a:pt x="108" y="154"/>
                    </a:lnTo>
                    <a:lnTo>
                      <a:pt x="108" y="154"/>
                    </a:lnTo>
                    <a:lnTo>
                      <a:pt x="111" y="154"/>
                    </a:lnTo>
                    <a:lnTo>
                      <a:pt x="111" y="151"/>
                    </a:lnTo>
                    <a:lnTo>
                      <a:pt x="115" y="151"/>
                    </a:lnTo>
                    <a:lnTo>
                      <a:pt x="115" y="151"/>
                    </a:lnTo>
                    <a:lnTo>
                      <a:pt x="115" y="151"/>
                    </a:lnTo>
                    <a:lnTo>
                      <a:pt x="119" y="147"/>
                    </a:lnTo>
                    <a:lnTo>
                      <a:pt x="119" y="147"/>
                    </a:lnTo>
                    <a:lnTo>
                      <a:pt x="115" y="154"/>
                    </a:lnTo>
                    <a:lnTo>
                      <a:pt x="115" y="154"/>
                    </a:lnTo>
                    <a:lnTo>
                      <a:pt x="119" y="154"/>
                    </a:lnTo>
                    <a:lnTo>
                      <a:pt x="126" y="154"/>
                    </a:lnTo>
                    <a:lnTo>
                      <a:pt x="129" y="154"/>
                    </a:lnTo>
                    <a:lnTo>
                      <a:pt x="133" y="154"/>
                    </a:lnTo>
                    <a:lnTo>
                      <a:pt x="137" y="154"/>
                    </a:lnTo>
                    <a:lnTo>
                      <a:pt x="133" y="158"/>
                    </a:lnTo>
                    <a:lnTo>
                      <a:pt x="129" y="158"/>
                    </a:lnTo>
                    <a:lnTo>
                      <a:pt x="129" y="161"/>
                    </a:lnTo>
                    <a:lnTo>
                      <a:pt x="133" y="169"/>
                    </a:lnTo>
                    <a:lnTo>
                      <a:pt x="140" y="169"/>
                    </a:lnTo>
                    <a:lnTo>
                      <a:pt x="140" y="169"/>
                    </a:lnTo>
                    <a:lnTo>
                      <a:pt x="140" y="165"/>
                    </a:lnTo>
                    <a:lnTo>
                      <a:pt x="140" y="165"/>
                    </a:lnTo>
                    <a:lnTo>
                      <a:pt x="140" y="169"/>
                    </a:lnTo>
                    <a:lnTo>
                      <a:pt x="144" y="169"/>
                    </a:lnTo>
                    <a:lnTo>
                      <a:pt x="144" y="165"/>
                    </a:lnTo>
                    <a:lnTo>
                      <a:pt x="151" y="165"/>
                    </a:lnTo>
                    <a:lnTo>
                      <a:pt x="154" y="169"/>
                    </a:lnTo>
                    <a:lnTo>
                      <a:pt x="162" y="169"/>
                    </a:lnTo>
                    <a:lnTo>
                      <a:pt x="165" y="165"/>
                    </a:lnTo>
                    <a:lnTo>
                      <a:pt x="165" y="165"/>
                    </a:lnTo>
                    <a:lnTo>
                      <a:pt x="169" y="165"/>
                    </a:lnTo>
                    <a:lnTo>
                      <a:pt x="176" y="165"/>
                    </a:lnTo>
                    <a:lnTo>
                      <a:pt x="172" y="165"/>
                    </a:lnTo>
                    <a:lnTo>
                      <a:pt x="165" y="169"/>
                    </a:lnTo>
                    <a:lnTo>
                      <a:pt x="162" y="172"/>
                    </a:lnTo>
                    <a:lnTo>
                      <a:pt x="165" y="172"/>
                    </a:lnTo>
                    <a:lnTo>
                      <a:pt x="165" y="169"/>
                    </a:lnTo>
                    <a:lnTo>
                      <a:pt x="176" y="169"/>
                    </a:lnTo>
                    <a:lnTo>
                      <a:pt x="176" y="169"/>
                    </a:lnTo>
                    <a:lnTo>
                      <a:pt x="176" y="172"/>
                    </a:lnTo>
                    <a:lnTo>
                      <a:pt x="172" y="172"/>
                    </a:lnTo>
                    <a:lnTo>
                      <a:pt x="165" y="172"/>
                    </a:lnTo>
                    <a:lnTo>
                      <a:pt x="162" y="176"/>
                    </a:lnTo>
                    <a:lnTo>
                      <a:pt x="162" y="176"/>
                    </a:lnTo>
                    <a:lnTo>
                      <a:pt x="154" y="176"/>
                    </a:lnTo>
                    <a:lnTo>
                      <a:pt x="151" y="176"/>
                    </a:lnTo>
                    <a:lnTo>
                      <a:pt x="151" y="176"/>
                    </a:lnTo>
                    <a:lnTo>
                      <a:pt x="147" y="172"/>
                    </a:lnTo>
                    <a:lnTo>
                      <a:pt x="147" y="172"/>
                    </a:lnTo>
                    <a:lnTo>
                      <a:pt x="144" y="172"/>
                    </a:lnTo>
                    <a:lnTo>
                      <a:pt x="144" y="172"/>
                    </a:lnTo>
                    <a:lnTo>
                      <a:pt x="140" y="172"/>
                    </a:lnTo>
                    <a:lnTo>
                      <a:pt x="140" y="172"/>
                    </a:lnTo>
                    <a:lnTo>
                      <a:pt x="133" y="172"/>
                    </a:lnTo>
                    <a:lnTo>
                      <a:pt x="129" y="169"/>
                    </a:lnTo>
                    <a:lnTo>
                      <a:pt x="126" y="165"/>
                    </a:lnTo>
                    <a:lnTo>
                      <a:pt x="126" y="169"/>
                    </a:lnTo>
                    <a:lnTo>
                      <a:pt x="129" y="172"/>
                    </a:lnTo>
                    <a:lnTo>
                      <a:pt x="126" y="176"/>
                    </a:lnTo>
                    <a:lnTo>
                      <a:pt x="126" y="179"/>
                    </a:lnTo>
                    <a:lnTo>
                      <a:pt x="129" y="179"/>
                    </a:lnTo>
                    <a:lnTo>
                      <a:pt x="129" y="176"/>
                    </a:lnTo>
                    <a:lnTo>
                      <a:pt x="129" y="176"/>
                    </a:lnTo>
                    <a:lnTo>
                      <a:pt x="137" y="176"/>
                    </a:lnTo>
                    <a:lnTo>
                      <a:pt x="144" y="176"/>
                    </a:lnTo>
                    <a:lnTo>
                      <a:pt x="147" y="179"/>
                    </a:lnTo>
                    <a:lnTo>
                      <a:pt x="147" y="183"/>
                    </a:lnTo>
                    <a:lnTo>
                      <a:pt x="144" y="183"/>
                    </a:lnTo>
                    <a:lnTo>
                      <a:pt x="144" y="183"/>
                    </a:lnTo>
                    <a:lnTo>
                      <a:pt x="144" y="179"/>
                    </a:lnTo>
                    <a:lnTo>
                      <a:pt x="137" y="179"/>
                    </a:lnTo>
                    <a:lnTo>
                      <a:pt x="133" y="183"/>
                    </a:lnTo>
                    <a:lnTo>
                      <a:pt x="133" y="187"/>
                    </a:lnTo>
                    <a:lnTo>
                      <a:pt x="133" y="190"/>
                    </a:lnTo>
                    <a:lnTo>
                      <a:pt x="129" y="190"/>
                    </a:lnTo>
                    <a:lnTo>
                      <a:pt x="126" y="190"/>
                    </a:lnTo>
                    <a:lnTo>
                      <a:pt x="126" y="187"/>
                    </a:lnTo>
                    <a:lnTo>
                      <a:pt x="126" y="187"/>
                    </a:lnTo>
                    <a:lnTo>
                      <a:pt x="122" y="187"/>
                    </a:lnTo>
                    <a:lnTo>
                      <a:pt x="119" y="187"/>
                    </a:lnTo>
                    <a:lnTo>
                      <a:pt x="119" y="187"/>
                    </a:lnTo>
                    <a:lnTo>
                      <a:pt x="115" y="187"/>
                    </a:lnTo>
                    <a:lnTo>
                      <a:pt x="111" y="187"/>
                    </a:lnTo>
                    <a:lnTo>
                      <a:pt x="111" y="187"/>
                    </a:lnTo>
                    <a:lnTo>
                      <a:pt x="111" y="187"/>
                    </a:lnTo>
                    <a:lnTo>
                      <a:pt x="108" y="187"/>
                    </a:lnTo>
                    <a:lnTo>
                      <a:pt x="108" y="187"/>
                    </a:lnTo>
                    <a:lnTo>
                      <a:pt x="104" y="187"/>
                    </a:lnTo>
                    <a:lnTo>
                      <a:pt x="101" y="187"/>
                    </a:lnTo>
                    <a:lnTo>
                      <a:pt x="94" y="187"/>
                    </a:lnTo>
                    <a:lnTo>
                      <a:pt x="90" y="183"/>
                    </a:lnTo>
                    <a:lnTo>
                      <a:pt x="90" y="183"/>
                    </a:lnTo>
                    <a:lnTo>
                      <a:pt x="83" y="183"/>
                    </a:lnTo>
                    <a:lnTo>
                      <a:pt x="90" y="179"/>
                    </a:lnTo>
                    <a:lnTo>
                      <a:pt x="90" y="176"/>
                    </a:lnTo>
                    <a:lnTo>
                      <a:pt x="90" y="172"/>
                    </a:lnTo>
                    <a:lnTo>
                      <a:pt x="90" y="169"/>
                    </a:lnTo>
                    <a:lnTo>
                      <a:pt x="86" y="169"/>
                    </a:lnTo>
                    <a:lnTo>
                      <a:pt x="86" y="169"/>
                    </a:lnTo>
                    <a:lnTo>
                      <a:pt x="94" y="169"/>
                    </a:lnTo>
                    <a:lnTo>
                      <a:pt x="86" y="169"/>
                    </a:lnTo>
                    <a:lnTo>
                      <a:pt x="83" y="169"/>
                    </a:lnTo>
                    <a:lnTo>
                      <a:pt x="72" y="169"/>
                    </a:lnTo>
                    <a:lnTo>
                      <a:pt x="65" y="172"/>
                    </a:lnTo>
                    <a:lnTo>
                      <a:pt x="61" y="172"/>
                    </a:lnTo>
                    <a:lnTo>
                      <a:pt x="58" y="176"/>
                    </a:lnTo>
                    <a:lnTo>
                      <a:pt x="58" y="176"/>
                    </a:lnTo>
                    <a:lnTo>
                      <a:pt x="51" y="176"/>
                    </a:lnTo>
                    <a:lnTo>
                      <a:pt x="47" y="179"/>
                    </a:lnTo>
                    <a:lnTo>
                      <a:pt x="51" y="179"/>
                    </a:lnTo>
                    <a:lnTo>
                      <a:pt x="54" y="183"/>
                    </a:lnTo>
                    <a:lnTo>
                      <a:pt x="51" y="183"/>
                    </a:lnTo>
                    <a:lnTo>
                      <a:pt x="43" y="183"/>
                    </a:lnTo>
                    <a:lnTo>
                      <a:pt x="43" y="183"/>
                    </a:lnTo>
                    <a:lnTo>
                      <a:pt x="43" y="183"/>
                    </a:lnTo>
                    <a:lnTo>
                      <a:pt x="40" y="183"/>
                    </a:lnTo>
                    <a:lnTo>
                      <a:pt x="29" y="187"/>
                    </a:lnTo>
                    <a:lnTo>
                      <a:pt x="29" y="190"/>
                    </a:lnTo>
                    <a:lnTo>
                      <a:pt x="25" y="187"/>
                    </a:lnTo>
                    <a:lnTo>
                      <a:pt x="25" y="190"/>
                    </a:lnTo>
                    <a:lnTo>
                      <a:pt x="25" y="194"/>
                    </a:lnTo>
                    <a:lnTo>
                      <a:pt x="18" y="194"/>
                    </a:lnTo>
                    <a:lnTo>
                      <a:pt x="18" y="190"/>
                    </a:lnTo>
                    <a:lnTo>
                      <a:pt x="15" y="194"/>
                    </a:lnTo>
                    <a:lnTo>
                      <a:pt x="15" y="194"/>
                    </a:lnTo>
                    <a:lnTo>
                      <a:pt x="15" y="197"/>
                    </a:lnTo>
                    <a:lnTo>
                      <a:pt x="15" y="197"/>
                    </a:lnTo>
                    <a:lnTo>
                      <a:pt x="4" y="201"/>
                    </a:lnTo>
                    <a:lnTo>
                      <a:pt x="4" y="201"/>
                    </a:lnTo>
                    <a:lnTo>
                      <a:pt x="4" y="197"/>
                    </a:lnTo>
                    <a:lnTo>
                      <a:pt x="0" y="197"/>
                    </a:lnTo>
                    <a:lnTo>
                      <a:pt x="0" y="201"/>
                    </a:lnTo>
                    <a:lnTo>
                      <a:pt x="4" y="201"/>
                    </a:lnTo>
                    <a:lnTo>
                      <a:pt x="18" y="208"/>
                    </a:lnTo>
                    <a:lnTo>
                      <a:pt x="29" y="212"/>
                    </a:lnTo>
                    <a:lnTo>
                      <a:pt x="29" y="212"/>
                    </a:lnTo>
                    <a:lnTo>
                      <a:pt x="25" y="208"/>
                    </a:lnTo>
                    <a:lnTo>
                      <a:pt x="40" y="212"/>
                    </a:lnTo>
                    <a:lnTo>
                      <a:pt x="36" y="215"/>
                    </a:lnTo>
                    <a:lnTo>
                      <a:pt x="33" y="219"/>
                    </a:lnTo>
                    <a:lnTo>
                      <a:pt x="29" y="215"/>
                    </a:lnTo>
                    <a:lnTo>
                      <a:pt x="29" y="215"/>
                    </a:lnTo>
                    <a:lnTo>
                      <a:pt x="29" y="212"/>
                    </a:lnTo>
                    <a:lnTo>
                      <a:pt x="25" y="215"/>
                    </a:lnTo>
                    <a:lnTo>
                      <a:pt x="33" y="222"/>
                    </a:lnTo>
                    <a:lnTo>
                      <a:pt x="36" y="226"/>
                    </a:lnTo>
                    <a:lnTo>
                      <a:pt x="36" y="226"/>
                    </a:lnTo>
                    <a:lnTo>
                      <a:pt x="33" y="230"/>
                    </a:lnTo>
                    <a:lnTo>
                      <a:pt x="40" y="233"/>
                    </a:lnTo>
                    <a:lnTo>
                      <a:pt x="40" y="237"/>
                    </a:lnTo>
                    <a:lnTo>
                      <a:pt x="40" y="237"/>
                    </a:lnTo>
                    <a:lnTo>
                      <a:pt x="58" y="237"/>
                    </a:lnTo>
                    <a:lnTo>
                      <a:pt x="61" y="237"/>
                    </a:lnTo>
                    <a:lnTo>
                      <a:pt x="68" y="240"/>
                    </a:lnTo>
                    <a:lnTo>
                      <a:pt x="79" y="237"/>
                    </a:lnTo>
                    <a:lnTo>
                      <a:pt x="86" y="237"/>
                    </a:lnTo>
                    <a:lnTo>
                      <a:pt x="94" y="237"/>
                    </a:lnTo>
                    <a:lnTo>
                      <a:pt x="101" y="237"/>
                    </a:lnTo>
                    <a:lnTo>
                      <a:pt x="104" y="240"/>
                    </a:lnTo>
                    <a:lnTo>
                      <a:pt x="104" y="240"/>
                    </a:lnTo>
                    <a:lnTo>
                      <a:pt x="104" y="237"/>
                    </a:lnTo>
                    <a:lnTo>
                      <a:pt x="101" y="237"/>
                    </a:lnTo>
                    <a:lnTo>
                      <a:pt x="101" y="237"/>
                    </a:lnTo>
                    <a:lnTo>
                      <a:pt x="97" y="233"/>
                    </a:lnTo>
                    <a:lnTo>
                      <a:pt x="104" y="233"/>
                    </a:lnTo>
                    <a:lnTo>
                      <a:pt x="104" y="237"/>
                    </a:lnTo>
                    <a:lnTo>
                      <a:pt x="108" y="237"/>
                    </a:lnTo>
                    <a:lnTo>
                      <a:pt x="111" y="244"/>
                    </a:lnTo>
                    <a:lnTo>
                      <a:pt x="111" y="244"/>
                    </a:lnTo>
                    <a:lnTo>
                      <a:pt x="115" y="240"/>
                    </a:lnTo>
                    <a:lnTo>
                      <a:pt x="119" y="237"/>
                    </a:lnTo>
                    <a:lnTo>
                      <a:pt x="122" y="233"/>
                    </a:lnTo>
                    <a:lnTo>
                      <a:pt x="122" y="233"/>
                    </a:lnTo>
                    <a:lnTo>
                      <a:pt x="133" y="230"/>
                    </a:lnTo>
                    <a:lnTo>
                      <a:pt x="133" y="230"/>
                    </a:lnTo>
                    <a:lnTo>
                      <a:pt x="137" y="230"/>
                    </a:lnTo>
                    <a:lnTo>
                      <a:pt x="140" y="230"/>
                    </a:lnTo>
                    <a:lnTo>
                      <a:pt x="140" y="226"/>
                    </a:lnTo>
                    <a:lnTo>
                      <a:pt x="147" y="226"/>
                    </a:lnTo>
                    <a:lnTo>
                      <a:pt x="151" y="230"/>
                    </a:lnTo>
                    <a:lnTo>
                      <a:pt x="151" y="230"/>
                    </a:lnTo>
                    <a:lnTo>
                      <a:pt x="151" y="233"/>
                    </a:lnTo>
                    <a:lnTo>
                      <a:pt x="151" y="237"/>
                    </a:lnTo>
                    <a:lnTo>
                      <a:pt x="147" y="237"/>
                    </a:lnTo>
                    <a:lnTo>
                      <a:pt x="144" y="240"/>
                    </a:lnTo>
                    <a:lnTo>
                      <a:pt x="140" y="237"/>
                    </a:lnTo>
                    <a:lnTo>
                      <a:pt x="137" y="237"/>
                    </a:lnTo>
                    <a:lnTo>
                      <a:pt x="137" y="240"/>
                    </a:lnTo>
                    <a:lnTo>
                      <a:pt x="137" y="244"/>
                    </a:lnTo>
                    <a:lnTo>
                      <a:pt x="140" y="240"/>
                    </a:lnTo>
                    <a:lnTo>
                      <a:pt x="144" y="244"/>
                    </a:lnTo>
                    <a:lnTo>
                      <a:pt x="144" y="244"/>
                    </a:lnTo>
                    <a:lnTo>
                      <a:pt x="147" y="251"/>
                    </a:lnTo>
                    <a:lnTo>
                      <a:pt x="147" y="251"/>
                    </a:lnTo>
                    <a:lnTo>
                      <a:pt x="147" y="255"/>
                    </a:lnTo>
                    <a:lnTo>
                      <a:pt x="151" y="255"/>
                    </a:lnTo>
                    <a:lnTo>
                      <a:pt x="151" y="258"/>
                    </a:lnTo>
                    <a:lnTo>
                      <a:pt x="151" y="258"/>
                    </a:lnTo>
                    <a:lnTo>
                      <a:pt x="151" y="262"/>
                    </a:lnTo>
                    <a:lnTo>
                      <a:pt x="147" y="265"/>
                    </a:lnTo>
                    <a:lnTo>
                      <a:pt x="144" y="269"/>
                    </a:lnTo>
                    <a:lnTo>
                      <a:pt x="144" y="273"/>
                    </a:lnTo>
                    <a:lnTo>
                      <a:pt x="140" y="273"/>
                    </a:lnTo>
                    <a:lnTo>
                      <a:pt x="137" y="273"/>
                    </a:lnTo>
                    <a:lnTo>
                      <a:pt x="133" y="273"/>
                    </a:lnTo>
                    <a:lnTo>
                      <a:pt x="129" y="273"/>
                    </a:lnTo>
                    <a:lnTo>
                      <a:pt x="122" y="276"/>
                    </a:lnTo>
                    <a:lnTo>
                      <a:pt x="122" y="276"/>
                    </a:lnTo>
                    <a:lnTo>
                      <a:pt x="126" y="273"/>
                    </a:lnTo>
                    <a:lnTo>
                      <a:pt x="126" y="273"/>
                    </a:lnTo>
                    <a:lnTo>
                      <a:pt x="122" y="273"/>
                    </a:lnTo>
                    <a:lnTo>
                      <a:pt x="119" y="273"/>
                    </a:lnTo>
                    <a:lnTo>
                      <a:pt x="119" y="276"/>
                    </a:lnTo>
                    <a:lnTo>
                      <a:pt x="115" y="280"/>
                    </a:lnTo>
                    <a:lnTo>
                      <a:pt x="108" y="283"/>
                    </a:lnTo>
                    <a:lnTo>
                      <a:pt x="104" y="283"/>
                    </a:lnTo>
                    <a:lnTo>
                      <a:pt x="101" y="287"/>
                    </a:lnTo>
                    <a:lnTo>
                      <a:pt x="97" y="283"/>
                    </a:lnTo>
                    <a:lnTo>
                      <a:pt x="97" y="283"/>
                    </a:lnTo>
                    <a:lnTo>
                      <a:pt x="90" y="287"/>
                    </a:lnTo>
                    <a:lnTo>
                      <a:pt x="83" y="291"/>
                    </a:lnTo>
                    <a:lnTo>
                      <a:pt x="83" y="291"/>
                    </a:lnTo>
                    <a:lnTo>
                      <a:pt x="83" y="291"/>
                    </a:lnTo>
                    <a:lnTo>
                      <a:pt x="83" y="291"/>
                    </a:lnTo>
                    <a:lnTo>
                      <a:pt x="83" y="294"/>
                    </a:lnTo>
                    <a:lnTo>
                      <a:pt x="83" y="294"/>
                    </a:lnTo>
                    <a:lnTo>
                      <a:pt x="76" y="294"/>
                    </a:lnTo>
                    <a:lnTo>
                      <a:pt x="72" y="294"/>
                    </a:lnTo>
                    <a:lnTo>
                      <a:pt x="68" y="298"/>
                    </a:lnTo>
                    <a:lnTo>
                      <a:pt x="65" y="301"/>
                    </a:lnTo>
                    <a:lnTo>
                      <a:pt x="65" y="301"/>
                    </a:lnTo>
                    <a:lnTo>
                      <a:pt x="61" y="301"/>
                    </a:lnTo>
                    <a:lnTo>
                      <a:pt x="54" y="309"/>
                    </a:lnTo>
                    <a:lnTo>
                      <a:pt x="54" y="309"/>
                    </a:lnTo>
                    <a:lnTo>
                      <a:pt x="54" y="309"/>
                    </a:lnTo>
                    <a:lnTo>
                      <a:pt x="51" y="309"/>
                    </a:lnTo>
                    <a:lnTo>
                      <a:pt x="51" y="316"/>
                    </a:lnTo>
                    <a:lnTo>
                      <a:pt x="47" y="319"/>
                    </a:lnTo>
                    <a:lnTo>
                      <a:pt x="51" y="323"/>
                    </a:lnTo>
                    <a:lnTo>
                      <a:pt x="47" y="323"/>
                    </a:lnTo>
                    <a:lnTo>
                      <a:pt x="43" y="323"/>
                    </a:lnTo>
                    <a:lnTo>
                      <a:pt x="43" y="323"/>
                    </a:lnTo>
                    <a:lnTo>
                      <a:pt x="40" y="323"/>
                    </a:lnTo>
                    <a:lnTo>
                      <a:pt x="40" y="326"/>
                    </a:lnTo>
                    <a:lnTo>
                      <a:pt x="43" y="330"/>
                    </a:lnTo>
                    <a:lnTo>
                      <a:pt x="43" y="330"/>
                    </a:lnTo>
                    <a:lnTo>
                      <a:pt x="40" y="330"/>
                    </a:lnTo>
                    <a:lnTo>
                      <a:pt x="40" y="334"/>
                    </a:lnTo>
                    <a:lnTo>
                      <a:pt x="40" y="334"/>
                    </a:lnTo>
                    <a:lnTo>
                      <a:pt x="40" y="334"/>
                    </a:lnTo>
                    <a:lnTo>
                      <a:pt x="47" y="334"/>
                    </a:lnTo>
                    <a:lnTo>
                      <a:pt x="51" y="330"/>
                    </a:lnTo>
                    <a:lnTo>
                      <a:pt x="51" y="330"/>
                    </a:lnTo>
                    <a:lnTo>
                      <a:pt x="58" y="330"/>
                    </a:lnTo>
                    <a:lnTo>
                      <a:pt x="61" y="330"/>
                    </a:lnTo>
                    <a:lnTo>
                      <a:pt x="58" y="330"/>
                    </a:lnTo>
                    <a:lnTo>
                      <a:pt x="58" y="334"/>
                    </a:lnTo>
                    <a:lnTo>
                      <a:pt x="51" y="334"/>
                    </a:lnTo>
                    <a:lnTo>
                      <a:pt x="47" y="334"/>
                    </a:lnTo>
                    <a:lnTo>
                      <a:pt x="47" y="337"/>
                    </a:lnTo>
                    <a:lnTo>
                      <a:pt x="47" y="337"/>
                    </a:lnTo>
                    <a:lnTo>
                      <a:pt x="51" y="341"/>
                    </a:lnTo>
                    <a:lnTo>
                      <a:pt x="54" y="337"/>
                    </a:lnTo>
                    <a:lnTo>
                      <a:pt x="58" y="337"/>
                    </a:lnTo>
                    <a:lnTo>
                      <a:pt x="54" y="341"/>
                    </a:lnTo>
                    <a:lnTo>
                      <a:pt x="54" y="341"/>
                    </a:lnTo>
                    <a:lnTo>
                      <a:pt x="58" y="344"/>
                    </a:lnTo>
                    <a:lnTo>
                      <a:pt x="58" y="344"/>
                    </a:lnTo>
                    <a:lnTo>
                      <a:pt x="58" y="348"/>
                    </a:lnTo>
                    <a:lnTo>
                      <a:pt x="58" y="352"/>
                    </a:lnTo>
                    <a:lnTo>
                      <a:pt x="61" y="352"/>
                    </a:lnTo>
                    <a:lnTo>
                      <a:pt x="61" y="352"/>
                    </a:lnTo>
                    <a:lnTo>
                      <a:pt x="65" y="348"/>
                    </a:lnTo>
                    <a:lnTo>
                      <a:pt x="65" y="348"/>
                    </a:lnTo>
                    <a:lnTo>
                      <a:pt x="68" y="348"/>
                    </a:lnTo>
                    <a:lnTo>
                      <a:pt x="72" y="348"/>
                    </a:lnTo>
                    <a:lnTo>
                      <a:pt x="68" y="352"/>
                    </a:lnTo>
                    <a:lnTo>
                      <a:pt x="76" y="355"/>
                    </a:lnTo>
                    <a:lnTo>
                      <a:pt x="83" y="355"/>
                    </a:lnTo>
                    <a:lnTo>
                      <a:pt x="86" y="355"/>
                    </a:lnTo>
                    <a:lnTo>
                      <a:pt x="90" y="355"/>
                    </a:lnTo>
                    <a:lnTo>
                      <a:pt x="90" y="359"/>
                    </a:lnTo>
                    <a:lnTo>
                      <a:pt x="90" y="359"/>
                    </a:lnTo>
                    <a:lnTo>
                      <a:pt x="83" y="362"/>
                    </a:lnTo>
                    <a:lnTo>
                      <a:pt x="79" y="362"/>
                    </a:lnTo>
                    <a:lnTo>
                      <a:pt x="76" y="366"/>
                    </a:lnTo>
                    <a:lnTo>
                      <a:pt x="76" y="370"/>
                    </a:lnTo>
                    <a:lnTo>
                      <a:pt x="72" y="373"/>
                    </a:lnTo>
                    <a:lnTo>
                      <a:pt x="72" y="373"/>
                    </a:lnTo>
                    <a:lnTo>
                      <a:pt x="76" y="380"/>
                    </a:lnTo>
                    <a:lnTo>
                      <a:pt x="79" y="380"/>
                    </a:lnTo>
                    <a:lnTo>
                      <a:pt x="83" y="380"/>
                    </a:lnTo>
                    <a:lnTo>
                      <a:pt x="83" y="380"/>
                    </a:lnTo>
                    <a:lnTo>
                      <a:pt x="86" y="380"/>
                    </a:lnTo>
                    <a:lnTo>
                      <a:pt x="83" y="380"/>
                    </a:lnTo>
                    <a:lnTo>
                      <a:pt x="83" y="380"/>
                    </a:lnTo>
                    <a:lnTo>
                      <a:pt x="90" y="380"/>
                    </a:lnTo>
                    <a:lnTo>
                      <a:pt x="90" y="384"/>
                    </a:lnTo>
                    <a:lnTo>
                      <a:pt x="83" y="384"/>
                    </a:lnTo>
                    <a:lnTo>
                      <a:pt x="83" y="384"/>
                    </a:lnTo>
                    <a:lnTo>
                      <a:pt x="83" y="387"/>
                    </a:lnTo>
                    <a:lnTo>
                      <a:pt x="86" y="387"/>
                    </a:lnTo>
                    <a:lnTo>
                      <a:pt x="90" y="387"/>
                    </a:lnTo>
                    <a:lnTo>
                      <a:pt x="94" y="391"/>
                    </a:lnTo>
                    <a:lnTo>
                      <a:pt x="94" y="387"/>
                    </a:lnTo>
                    <a:lnTo>
                      <a:pt x="97" y="391"/>
                    </a:lnTo>
                    <a:lnTo>
                      <a:pt x="97" y="391"/>
                    </a:lnTo>
                    <a:lnTo>
                      <a:pt x="101" y="391"/>
                    </a:lnTo>
                    <a:lnTo>
                      <a:pt x="104" y="391"/>
                    </a:lnTo>
                    <a:lnTo>
                      <a:pt x="104" y="387"/>
                    </a:lnTo>
                    <a:lnTo>
                      <a:pt x="108" y="387"/>
                    </a:lnTo>
                    <a:lnTo>
                      <a:pt x="111" y="380"/>
                    </a:lnTo>
                    <a:lnTo>
                      <a:pt x="115" y="377"/>
                    </a:lnTo>
                    <a:lnTo>
                      <a:pt x="119" y="377"/>
                    </a:lnTo>
                    <a:lnTo>
                      <a:pt x="119" y="373"/>
                    </a:lnTo>
                    <a:lnTo>
                      <a:pt x="115" y="373"/>
                    </a:lnTo>
                    <a:lnTo>
                      <a:pt x="111" y="370"/>
                    </a:lnTo>
                    <a:lnTo>
                      <a:pt x="119" y="362"/>
                    </a:lnTo>
                    <a:lnTo>
                      <a:pt x="126" y="359"/>
                    </a:lnTo>
                    <a:lnTo>
                      <a:pt x="129" y="355"/>
                    </a:lnTo>
                    <a:lnTo>
                      <a:pt x="129" y="355"/>
                    </a:lnTo>
                    <a:lnTo>
                      <a:pt x="137" y="355"/>
                    </a:lnTo>
                    <a:lnTo>
                      <a:pt x="122" y="362"/>
                    </a:lnTo>
                    <a:lnTo>
                      <a:pt x="119" y="370"/>
                    </a:lnTo>
                    <a:lnTo>
                      <a:pt x="115" y="370"/>
                    </a:lnTo>
                    <a:lnTo>
                      <a:pt x="119" y="373"/>
                    </a:lnTo>
                    <a:lnTo>
                      <a:pt x="119" y="373"/>
                    </a:lnTo>
                    <a:lnTo>
                      <a:pt x="119" y="377"/>
                    </a:lnTo>
                    <a:lnTo>
                      <a:pt x="122" y="380"/>
                    </a:lnTo>
                    <a:lnTo>
                      <a:pt x="122" y="380"/>
                    </a:lnTo>
                    <a:lnTo>
                      <a:pt x="126" y="384"/>
                    </a:lnTo>
                    <a:lnTo>
                      <a:pt x="129" y="391"/>
                    </a:lnTo>
                    <a:lnTo>
                      <a:pt x="129" y="395"/>
                    </a:lnTo>
                    <a:lnTo>
                      <a:pt x="129" y="395"/>
                    </a:lnTo>
                    <a:lnTo>
                      <a:pt x="126" y="402"/>
                    </a:lnTo>
                    <a:lnTo>
                      <a:pt x="126" y="402"/>
                    </a:lnTo>
                    <a:lnTo>
                      <a:pt x="126" y="402"/>
                    </a:lnTo>
                    <a:lnTo>
                      <a:pt x="126" y="405"/>
                    </a:lnTo>
                    <a:lnTo>
                      <a:pt x="126" y="409"/>
                    </a:lnTo>
                    <a:lnTo>
                      <a:pt x="129" y="405"/>
                    </a:lnTo>
                    <a:lnTo>
                      <a:pt x="133" y="405"/>
                    </a:lnTo>
                    <a:lnTo>
                      <a:pt x="133" y="409"/>
                    </a:lnTo>
                    <a:lnTo>
                      <a:pt x="133" y="409"/>
                    </a:lnTo>
                    <a:lnTo>
                      <a:pt x="129" y="409"/>
                    </a:lnTo>
                    <a:lnTo>
                      <a:pt x="129" y="416"/>
                    </a:lnTo>
                    <a:lnTo>
                      <a:pt x="133" y="416"/>
                    </a:lnTo>
                    <a:lnTo>
                      <a:pt x="133" y="416"/>
                    </a:lnTo>
                    <a:lnTo>
                      <a:pt x="133" y="416"/>
                    </a:lnTo>
                    <a:lnTo>
                      <a:pt x="129" y="420"/>
                    </a:lnTo>
                    <a:lnTo>
                      <a:pt x="126" y="420"/>
                    </a:lnTo>
                    <a:lnTo>
                      <a:pt x="122" y="420"/>
                    </a:lnTo>
                    <a:lnTo>
                      <a:pt x="129" y="423"/>
                    </a:lnTo>
                    <a:lnTo>
                      <a:pt x="133" y="420"/>
                    </a:lnTo>
                    <a:lnTo>
                      <a:pt x="137" y="416"/>
                    </a:lnTo>
                    <a:lnTo>
                      <a:pt x="140" y="416"/>
                    </a:lnTo>
                    <a:lnTo>
                      <a:pt x="147" y="413"/>
                    </a:lnTo>
                    <a:lnTo>
                      <a:pt x="151" y="413"/>
                    </a:lnTo>
                    <a:lnTo>
                      <a:pt x="154" y="409"/>
                    </a:lnTo>
                    <a:lnTo>
                      <a:pt x="158" y="402"/>
                    </a:lnTo>
                    <a:lnTo>
                      <a:pt x="162" y="405"/>
                    </a:lnTo>
                    <a:lnTo>
                      <a:pt x="162" y="409"/>
                    </a:lnTo>
                    <a:lnTo>
                      <a:pt x="158" y="409"/>
                    </a:lnTo>
                    <a:lnTo>
                      <a:pt x="158" y="413"/>
                    </a:lnTo>
                    <a:lnTo>
                      <a:pt x="158" y="413"/>
                    </a:lnTo>
                    <a:lnTo>
                      <a:pt x="162" y="416"/>
                    </a:lnTo>
                    <a:lnTo>
                      <a:pt x="162" y="413"/>
                    </a:lnTo>
                    <a:lnTo>
                      <a:pt x="165" y="416"/>
                    </a:lnTo>
                    <a:lnTo>
                      <a:pt x="165" y="416"/>
                    </a:lnTo>
                    <a:lnTo>
                      <a:pt x="172" y="413"/>
                    </a:lnTo>
                    <a:lnTo>
                      <a:pt x="172" y="413"/>
                    </a:lnTo>
                    <a:lnTo>
                      <a:pt x="172" y="413"/>
                    </a:lnTo>
                    <a:lnTo>
                      <a:pt x="176" y="413"/>
                    </a:lnTo>
                    <a:lnTo>
                      <a:pt x="172" y="416"/>
                    </a:lnTo>
                    <a:lnTo>
                      <a:pt x="176" y="416"/>
                    </a:lnTo>
                    <a:lnTo>
                      <a:pt x="180" y="420"/>
                    </a:lnTo>
                    <a:lnTo>
                      <a:pt x="183" y="427"/>
                    </a:lnTo>
                    <a:lnTo>
                      <a:pt x="187" y="427"/>
                    </a:lnTo>
                    <a:lnTo>
                      <a:pt x="187" y="427"/>
                    </a:lnTo>
                    <a:lnTo>
                      <a:pt x="190" y="427"/>
                    </a:lnTo>
                    <a:lnTo>
                      <a:pt x="190" y="420"/>
                    </a:lnTo>
                    <a:lnTo>
                      <a:pt x="187" y="420"/>
                    </a:lnTo>
                    <a:lnTo>
                      <a:pt x="190" y="416"/>
                    </a:lnTo>
                    <a:lnTo>
                      <a:pt x="190" y="416"/>
                    </a:lnTo>
                    <a:lnTo>
                      <a:pt x="194" y="413"/>
                    </a:lnTo>
                    <a:lnTo>
                      <a:pt x="194" y="409"/>
                    </a:lnTo>
                    <a:lnTo>
                      <a:pt x="197" y="409"/>
                    </a:lnTo>
                    <a:lnTo>
                      <a:pt x="197" y="413"/>
                    </a:lnTo>
                    <a:lnTo>
                      <a:pt x="194" y="416"/>
                    </a:lnTo>
                    <a:lnTo>
                      <a:pt x="201" y="420"/>
                    </a:lnTo>
                    <a:lnTo>
                      <a:pt x="205" y="420"/>
                    </a:lnTo>
                    <a:lnTo>
                      <a:pt x="215" y="416"/>
                    </a:lnTo>
                    <a:lnTo>
                      <a:pt x="219" y="413"/>
                    </a:lnTo>
                    <a:lnTo>
                      <a:pt x="226" y="409"/>
                    </a:lnTo>
                    <a:lnTo>
                      <a:pt x="230" y="405"/>
                    </a:lnTo>
                    <a:lnTo>
                      <a:pt x="233" y="409"/>
                    </a:lnTo>
                    <a:lnTo>
                      <a:pt x="226" y="416"/>
                    </a:lnTo>
                    <a:lnTo>
                      <a:pt x="222" y="416"/>
                    </a:lnTo>
                    <a:lnTo>
                      <a:pt x="226" y="416"/>
                    </a:lnTo>
                    <a:lnTo>
                      <a:pt x="226" y="416"/>
                    </a:lnTo>
                    <a:lnTo>
                      <a:pt x="222" y="420"/>
                    </a:lnTo>
                    <a:lnTo>
                      <a:pt x="219" y="423"/>
                    </a:lnTo>
                    <a:lnTo>
                      <a:pt x="215" y="431"/>
                    </a:lnTo>
                    <a:lnTo>
                      <a:pt x="219" y="431"/>
                    </a:lnTo>
                    <a:lnTo>
                      <a:pt x="215" y="434"/>
                    </a:lnTo>
                    <a:lnTo>
                      <a:pt x="212" y="445"/>
                    </a:lnTo>
                    <a:lnTo>
                      <a:pt x="212" y="448"/>
                    </a:lnTo>
                    <a:lnTo>
                      <a:pt x="212" y="452"/>
                    </a:lnTo>
                    <a:lnTo>
                      <a:pt x="208" y="452"/>
                    </a:lnTo>
                    <a:lnTo>
                      <a:pt x="205" y="459"/>
                    </a:lnTo>
                    <a:lnTo>
                      <a:pt x="205" y="459"/>
                    </a:lnTo>
                    <a:lnTo>
                      <a:pt x="201" y="459"/>
                    </a:lnTo>
                    <a:lnTo>
                      <a:pt x="201" y="463"/>
                    </a:lnTo>
                    <a:lnTo>
                      <a:pt x="197" y="466"/>
                    </a:lnTo>
                    <a:lnTo>
                      <a:pt x="194" y="466"/>
                    </a:lnTo>
                    <a:lnTo>
                      <a:pt x="194" y="470"/>
                    </a:lnTo>
                    <a:lnTo>
                      <a:pt x="194" y="474"/>
                    </a:lnTo>
                    <a:lnTo>
                      <a:pt x="190" y="474"/>
                    </a:lnTo>
                    <a:lnTo>
                      <a:pt x="190" y="474"/>
                    </a:lnTo>
                    <a:lnTo>
                      <a:pt x="187" y="474"/>
                    </a:lnTo>
                    <a:lnTo>
                      <a:pt x="187" y="474"/>
                    </a:lnTo>
                    <a:lnTo>
                      <a:pt x="180" y="477"/>
                    </a:lnTo>
                    <a:lnTo>
                      <a:pt x="176" y="481"/>
                    </a:lnTo>
                    <a:lnTo>
                      <a:pt x="172" y="481"/>
                    </a:lnTo>
                    <a:lnTo>
                      <a:pt x="169" y="481"/>
                    </a:lnTo>
                    <a:lnTo>
                      <a:pt x="162" y="488"/>
                    </a:lnTo>
                    <a:lnTo>
                      <a:pt x="158" y="492"/>
                    </a:lnTo>
                    <a:lnTo>
                      <a:pt x="154" y="495"/>
                    </a:lnTo>
                    <a:lnTo>
                      <a:pt x="154" y="495"/>
                    </a:lnTo>
                    <a:lnTo>
                      <a:pt x="154" y="499"/>
                    </a:lnTo>
                    <a:lnTo>
                      <a:pt x="154" y="499"/>
                    </a:lnTo>
                    <a:lnTo>
                      <a:pt x="158" y="502"/>
                    </a:lnTo>
                    <a:lnTo>
                      <a:pt x="162" y="502"/>
                    </a:lnTo>
                    <a:lnTo>
                      <a:pt x="158" y="502"/>
                    </a:lnTo>
                    <a:lnTo>
                      <a:pt x="154" y="502"/>
                    </a:lnTo>
                    <a:lnTo>
                      <a:pt x="151" y="502"/>
                    </a:lnTo>
                    <a:lnTo>
                      <a:pt x="151" y="502"/>
                    </a:lnTo>
                    <a:lnTo>
                      <a:pt x="151" y="502"/>
                    </a:lnTo>
                    <a:lnTo>
                      <a:pt x="147" y="502"/>
                    </a:lnTo>
                    <a:lnTo>
                      <a:pt x="147" y="499"/>
                    </a:lnTo>
                    <a:lnTo>
                      <a:pt x="147" y="499"/>
                    </a:lnTo>
                    <a:lnTo>
                      <a:pt x="147" y="499"/>
                    </a:lnTo>
                    <a:lnTo>
                      <a:pt x="144" y="499"/>
                    </a:lnTo>
                    <a:lnTo>
                      <a:pt x="140" y="499"/>
                    </a:lnTo>
                    <a:lnTo>
                      <a:pt x="140" y="499"/>
                    </a:lnTo>
                    <a:lnTo>
                      <a:pt x="137" y="499"/>
                    </a:lnTo>
                    <a:lnTo>
                      <a:pt x="129" y="499"/>
                    </a:lnTo>
                    <a:lnTo>
                      <a:pt x="122" y="506"/>
                    </a:lnTo>
                    <a:lnTo>
                      <a:pt x="115" y="509"/>
                    </a:lnTo>
                    <a:lnTo>
                      <a:pt x="115" y="513"/>
                    </a:lnTo>
                    <a:lnTo>
                      <a:pt x="111" y="513"/>
                    </a:lnTo>
                    <a:lnTo>
                      <a:pt x="111" y="513"/>
                    </a:lnTo>
                    <a:lnTo>
                      <a:pt x="111" y="517"/>
                    </a:lnTo>
                    <a:lnTo>
                      <a:pt x="108" y="517"/>
                    </a:lnTo>
                    <a:lnTo>
                      <a:pt x="108" y="520"/>
                    </a:lnTo>
                    <a:lnTo>
                      <a:pt x="104" y="520"/>
                    </a:lnTo>
                    <a:lnTo>
                      <a:pt x="104" y="520"/>
                    </a:lnTo>
                    <a:lnTo>
                      <a:pt x="104" y="520"/>
                    </a:lnTo>
                    <a:lnTo>
                      <a:pt x="101" y="520"/>
                    </a:lnTo>
                    <a:lnTo>
                      <a:pt x="97" y="524"/>
                    </a:lnTo>
                    <a:lnTo>
                      <a:pt x="97" y="524"/>
                    </a:lnTo>
                    <a:lnTo>
                      <a:pt x="94" y="524"/>
                    </a:lnTo>
                    <a:lnTo>
                      <a:pt x="94" y="524"/>
                    </a:lnTo>
                    <a:lnTo>
                      <a:pt x="97" y="524"/>
                    </a:lnTo>
                    <a:lnTo>
                      <a:pt x="97" y="527"/>
                    </a:lnTo>
                    <a:lnTo>
                      <a:pt x="97" y="531"/>
                    </a:lnTo>
                    <a:lnTo>
                      <a:pt x="101" y="531"/>
                    </a:lnTo>
                    <a:lnTo>
                      <a:pt x="101" y="531"/>
                    </a:lnTo>
                    <a:lnTo>
                      <a:pt x="101" y="527"/>
                    </a:lnTo>
                    <a:lnTo>
                      <a:pt x="101" y="524"/>
                    </a:lnTo>
                    <a:lnTo>
                      <a:pt x="104" y="524"/>
                    </a:lnTo>
                    <a:lnTo>
                      <a:pt x="104" y="527"/>
                    </a:lnTo>
                    <a:lnTo>
                      <a:pt x="108" y="527"/>
                    </a:lnTo>
                    <a:lnTo>
                      <a:pt x="111" y="527"/>
                    </a:lnTo>
                    <a:lnTo>
                      <a:pt x="111" y="520"/>
                    </a:lnTo>
                    <a:lnTo>
                      <a:pt x="111" y="520"/>
                    </a:lnTo>
                    <a:lnTo>
                      <a:pt x="115" y="520"/>
                    </a:lnTo>
                    <a:lnTo>
                      <a:pt x="115" y="524"/>
                    </a:lnTo>
                    <a:lnTo>
                      <a:pt x="115" y="524"/>
                    </a:lnTo>
                    <a:lnTo>
                      <a:pt x="119" y="524"/>
                    </a:lnTo>
                    <a:lnTo>
                      <a:pt x="119" y="524"/>
                    </a:lnTo>
                    <a:lnTo>
                      <a:pt x="122" y="524"/>
                    </a:lnTo>
                    <a:lnTo>
                      <a:pt x="122" y="524"/>
                    </a:lnTo>
                    <a:lnTo>
                      <a:pt x="122" y="524"/>
                    </a:lnTo>
                    <a:lnTo>
                      <a:pt x="126" y="524"/>
                    </a:lnTo>
                    <a:lnTo>
                      <a:pt x="126" y="520"/>
                    </a:lnTo>
                    <a:lnTo>
                      <a:pt x="129" y="517"/>
                    </a:lnTo>
                    <a:lnTo>
                      <a:pt x="129" y="513"/>
                    </a:lnTo>
                    <a:lnTo>
                      <a:pt x="129" y="509"/>
                    </a:lnTo>
                    <a:lnTo>
                      <a:pt x="133" y="509"/>
                    </a:lnTo>
                    <a:lnTo>
                      <a:pt x="137" y="509"/>
                    </a:lnTo>
                    <a:lnTo>
                      <a:pt x="137" y="513"/>
                    </a:lnTo>
                    <a:lnTo>
                      <a:pt x="133" y="513"/>
                    </a:lnTo>
                    <a:lnTo>
                      <a:pt x="137" y="517"/>
                    </a:lnTo>
                    <a:lnTo>
                      <a:pt x="140" y="517"/>
                    </a:lnTo>
                    <a:lnTo>
                      <a:pt x="147" y="513"/>
                    </a:lnTo>
                    <a:lnTo>
                      <a:pt x="151" y="513"/>
                    </a:lnTo>
                    <a:lnTo>
                      <a:pt x="151" y="513"/>
                    </a:lnTo>
                    <a:lnTo>
                      <a:pt x="151" y="509"/>
                    </a:lnTo>
                    <a:lnTo>
                      <a:pt x="151" y="509"/>
                    </a:lnTo>
                    <a:lnTo>
                      <a:pt x="154" y="513"/>
                    </a:lnTo>
                    <a:lnTo>
                      <a:pt x="158" y="509"/>
                    </a:lnTo>
                    <a:lnTo>
                      <a:pt x="158" y="509"/>
                    </a:lnTo>
                    <a:lnTo>
                      <a:pt x="158" y="506"/>
                    </a:lnTo>
                    <a:lnTo>
                      <a:pt x="162" y="506"/>
                    </a:lnTo>
                    <a:lnTo>
                      <a:pt x="162" y="506"/>
                    </a:lnTo>
                    <a:lnTo>
                      <a:pt x="165" y="506"/>
                    </a:lnTo>
                    <a:lnTo>
                      <a:pt x="169" y="506"/>
                    </a:lnTo>
                    <a:lnTo>
                      <a:pt x="169" y="502"/>
                    </a:lnTo>
                    <a:lnTo>
                      <a:pt x="172" y="502"/>
                    </a:lnTo>
                    <a:lnTo>
                      <a:pt x="172" y="506"/>
                    </a:lnTo>
                    <a:lnTo>
                      <a:pt x="172" y="509"/>
                    </a:lnTo>
                    <a:lnTo>
                      <a:pt x="172" y="509"/>
                    </a:lnTo>
                    <a:lnTo>
                      <a:pt x="172" y="509"/>
                    </a:lnTo>
                    <a:lnTo>
                      <a:pt x="176" y="506"/>
                    </a:lnTo>
                    <a:lnTo>
                      <a:pt x="176" y="502"/>
                    </a:lnTo>
                    <a:lnTo>
                      <a:pt x="176" y="502"/>
                    </a:lnTo>
                    <a:lnTo>
                      <a:pt x="180" y="502"/>
                    </a:lnTo>
                    <a:lnTo>
                      <a:pt x="187" y="502"/>
                    </a:lnTo>
                    <a:lnTo>
                      <a:pt x="190" y="499"/>
                    </a:lnTo>
                    <a:lnTo>
                      <a:pt x="190" y="499"/>
                    </a:lnTo>
                    <a:lnTo>
                      <a:pt x="194" y="499"/>
                    </a:lnTo>
                    <a:lnTo>
                      <a:pt x="194" y="495"/>
                    </a:lnTo>
                    <a:lnTo>
                      <a:pt x="194" y="492"/>
                    </a:lnTo>
                    <a:lnTo>
                      <a:pt x="190" y="492"/>
                    </a:lnTo>
                    <a:lnTo>
                      <a:pt x="187" y="488"/>
                    </a:lnTo>
                    <a:lnTo>
                      <a:pt x="183" y="488"/>
                    </a:lnTo>
                    <a:lnTo>
                      <a:pt x="183" y="484"/>
                    </a:lnTo>
                    <a:lnTo>
                      <a:pt x="187" y="484"/>
                    </a:lnTo>
                    <a:lnTo>
                      <a:pt x="187" y="488"/>
                    </a:lnTo>
                    <a:lnTo>
                      <a:pt x="187" y="488"/>
                    </a:lnTo>
                    <a:lnTo>
                      <a:pt x="194" y="492"/>
                    </a:lnTo>
                    <a:lnTo>
                      <a:pt x="197" y="484"/>
                    </a:lnTo>
                    <a:lnTo>
                      <a:pt x="201" y="484"/>
                    </a:lnTo>
                    <a:lnTo>
                      <a:pt x="208" y="484"/>
                    </a:lnTo>
                    <a:lnTo>
                      <a:pt x="208" y="481"/>
                    </a:lnTo>
                    <a:lnTo>
                      <a:pt x="208" y="481"/>
                    </a:lnTo>
                    <a:lnTo>
                      <a:pt x="205" y="481"/>
                    </a:lnTo>
                    <a:lnTo>
                      <a:pt x="205" y="481"/>
                    </a:lnTo>
                    <a:lnTo>
                      <a:pt x="212" y="477"/>
                    </a:lnTo>
                    <a:lnTo>
                      <a:pt x="212" y="481"/>
                    </a:lnTo>
                    <a:lnTo>
                      <a:pt x="215" y="481"/>
                    </a:lnTo>
                    <a:lnTo>
                      <a:pt x="215" y="477"/>
                    </a:lnTo>
                    <a:lnTo>
                      <a:pt x="215" y="474"/>
                    </a:lnTo>
                    <a:lnTo>
                      <a:pt x="219" y="474"/>
                    </a:lnTo>
                    <a:lnTo>
                      <a:pt x="222" y="474"/>
                    </a:lnTo>
                    <a:lnTo>
                      <a:pt x="226" y="474"/>
                    </a:lnTo>
                    <a:lnTo>
                      <a:pt x="230" y="470"/>
                    </a:lnTo>
                    <a:lnTo>
                      <a:pt x="230" y="470"/>
                    </a:lnTo>
                    <a:lnTo>
                      <a:pt x="230" y="470"/>
                    </a:lnTo>
                    <a:lnTo>
                      <a:pt x="230" y="470"/>
                    </a:lnTo>
                    <a:lnTo>
                      <a:pt x="233" y="470"/>
                    </a:lnTo>
                    <a:lnTo>
                      <a:pt x="233" y="470"/>
                    </a:lnTo>
                    <a:lnTo>
                      <a:pt x="237" y="466"/>
                    </a:lnTo>
                    <a:lnTo>
                      <a:pt x="237" y="466"/>
                    </a:lnTo>
                    <a:lnTo>
                      <a:pt x="240" y="459"/>
                    </a:lnTo>
                    <a:lnTo>
                      <a:pt x="237" y="463"/>
                    </a:lnTo>
                    <a:lnTo>
                      <a:pt x="237" y="459"/>
                    </a:lnTo>
                    <a:lnTo>
                      <a:pt x="237" y="459"/>
                    </a:lnTo>
                    <a:lnTo>
                      <a:pt x="244" y="456"/>
                    </a:lnTo>
                    <a:lnTo>
                      <a:pt x="244" y="456"/>
                    </a:lnTo>
                    <a:lnTo>
                      <a:pt x="248" y="452"/>
                    </a:lnTo>
                    <a:lnTo>
                      <a:pt x="251" y="452"/>
                    </a:lnTo>
                    <a:lnTo>
                      <a:pt x="251" y="452"/>
                    </a:lnTo>
                    <a:lnTo>
                      <a:pt x="251" y="448"/>
                    </a:lnTo>
                    <a:lnTo>
                      <a:pt x="255" y="448"/>
                    </a:lnTo>
                    <a:lnTo>
                      <a:pt x="255" y="448"/>
                    </a:lnTo>
                    <a:lnTo>
                      <a:pt x="258" y="448"/>
                    </a:lnTo>
                    <a:lnTo>
                      <a:pt x="262" y="445"/>
                    </a:lnTo>
                    <a:lnTo>
                      <a:pt x="262" y="445"/>
                    </a:lnTo>
                    <a:lnTo>
                      <a:pt x="265" y="445"/>
                    </a:lnTo>
                    <a:lnTo>
                      <a:pt x="265" y="441"/>
                    </a:lnTo>
                    <a:lnTo>
                      <a:pt x="265" y="441"/>
                    </a:lnTo>
                    <a:lnTo>
                      <a:pt x="273" y="438"/>
                    </a:lnTo>
                    <a:lnTo>
                      <a:pt x="276" y="438"/>
                    </a:lnTo>
                    <a:lnTo>
                      <a:pt x="280" y="434"/>
                    </a:lnTo>
                    <a:lnTo>
                      <a:pt x="280" y="438"/>
                    </a:lnTo>
                    <a:lnTo>
                      <a:pt x="283" y="434"/>
                    </a:lnTo>
                    <a:lnTo>
                      <a:pt x="283" y="431"/>
                    </a:lnTo>
                    <a:lnTo>
                      <a:pt x="283" y="431"/>
                    </a:lnTo>
                    <a:lnTo>
                      <a:pt x="287" y="431"/>
                    </a:lnTo>
                    <a:lnTo>
                      <a:pt x="287" y="427"/>
                    </a:lnTo>
                    <a:lnTo>
                      <a:pt x="287" y="427"/>
                    </a:lnTo>
                    <a:lnTo>
                      <a:pt x="287" y="423"/>
                    </a:lnTo>
                    <a:lnTo>
                      <a:pt x="287" y="423"/>
                    </a:lnTo>
                    <a:lnTo>
                      <a:pt x="291" y="423"/>
                    </a:lnTo>
                    <a:lnTo>
                      <a:pt x="298" y="420"/>
                    </a:lnTo>
                    <a:lnTo>
                      <a:pt x="301" y="420"/>
                    </a:lnTo>
                    <a:lnTo>
                      <a:pt x="301" y="416"/>
                    </a:lnTo>
                    <a:lnTo>
                      <a:pt x="301" y="413"/>
                    </a:lnTo>
                    <a:lnTo>
                      <a:pt x="298" y="413"/>
                    </a:lnTo>
                    <a:lnTo>
                      <a:pt x="294" y="413"/>
                    </a:lnTo>
                    <a:lnTo>
                      <a:pt x="294" y="409"/>
                    </a:lnTo>
                    <a:lnTo>
                      <a:pt x="291" y="409"/>
                    </a:lnTo>
                    <a:lnTo>
                      <a:pt x="283" y="409"/>
                    </a:lnTo>
                    <a:lnTo>
                      <a:pt x="283" y="409"/>
                    </a:lnTo>
                    <a:lnTo>
                      <a:pt x="287" y="402"/>
                    </a:lnTo>
                    <a:lnTo>
                      <a:pt x="287" y="398"/>
                    </a:lnTo>
                    <a:lnTo>
                      <a:pt x="291" y="398"/>
                    </a:lnTo>
                    <a:lnTo>
                      <a:pt x="294" y="398"/>
                    </a:lnTo>
                    <a:lnTo>
                      <a:pt x="294" y="395"/>
                    </a:lnTo>
                    <a:lnTo>
                      <a:pt x="294" y="395"/>
                    </a:lnTo>
                    <a:lnTo>
                      <a:pt x="294" y="391"/>
                    </a:lnTo>
                    <a:lnTo>
                      <a:pt x="294" y="391"/>
                    </a:lnTo>
                    <a:lnTo>
                      <a:pt x="298" y="391"/>
                    </a:lnTo>
                    <a:lnTo>
                      <a:pt x="298" y="387"/>
                    </a:lnTo>
                    <a:lnTo>
                      <a:pt x="301" y="387"/>
                    </a:lnTo>
                    <a:lnTo>
                      <a:pt x="301" y="391"/>
                    </a:lnTo>
                    <a:lnTo>
                      <a:pt x="305" y="391"/>
                    </a:lnTo>
                    <a:lnTo>
                      <a:pt x="308" y="387"/>
                    </a:lnTo>
                    <a:lnTo>
                      <a:pt x="305" y="387"/>
                    </a:lnTo>
                    <a:lnTo>
                      <a:pt x="305" y="384"/>
                    </a:lnTo>
                    <a:lnTo>
                      <a:pt x="305" y="384"/>
                    </a:lnTo>
                    <a:lnTo>
                      <a:pt x="312" y="384"/>
                    </a:lnTo>
                    <a:lnTo>
                      <a:pt x="316" y="380"/>
                    </a:lnTo>
                    <a:lnTo>
                      <a:pt x="316" y="377"/>
                    </a:lnTo>
                    <a:lnTo>
                      <a:pt x="312" y="377"/>
                    </a:lnTo>
                    <a:lnTo>
                      <a:pt x="305" y="373"/>
                    </a:lnTo>
                    <a:lnTo>
                      <a:pt x="308" y="370"/>
                    </a:lnTo>
                    <a:lnTo>
                      <a:pt x="312" y="373"/>
                    </a:lnTo>
                    <a:lnTo>
                      <a:pt x="316" y="373"/>
                    </a:lnTo>
                    <a:lnTo>
                      <a:pt x="323" y="370"/>
                    </a:lnTo>
                    <a:lnTo>
                      <a:pt x="326" y="362"/>
                    </a:lnTo>
                    <a:lnTo>
                      <a:pt x="334" y="355"/>
                    </a:lnTo>
                    <a:lnTo>
                      <a:pt x="334" y="352"/>
                    </a:lnTo>
                    <a:lnTo>
                      <a:pt x="344" y="348"/>
                    </a:lnTo>
                    <a:lnTo>
                      <a:pt x="355" y="341"/>
                    </a:lnTo>
                    <a:lnTo>
                      <a:pt x="355" y="337"/>
                    </a:lnTo>
                    <a:lnTo>
                      <a:pt x="355" y="337"/>
                    </a:lnTo>
                    <a:lnTo>
                      <a:pt x="355" y="334"/>
                    </a:lnTo>
                    <a:lnTo>
                      <a:pt x="355" y="330"/>
                    </a:lnTo>
                    <a:lnTo>
                      <a:pt x="359" y="326"/>
                    </a:lnTo>
                    <a:lnTo>
                      <a:pt x="362" y="319"/>
                    </a:lnTo>
                    <a:lnTo>
                      <a:pt x="362" y="316"/>
                    </a:lnTo>
                    <a:lnTo>
                      <a:pt x="362" y="312"/>
                    </a:lnTo>
                    <a:lnTo>
                      <a:pt x="366" y="309"/>
                    </a:lnTo>
                    <a:lnTo>
                      <a:pt x="366" y="312"/>
                    </a:lnTo>
                    <a:lnTo>
                      <a:pt x="366" y="312"/>
                    </a:lnTo>
                    <a:lnTo>
                      <a:pt x="366" y="323"/>
                    </a:lnTo>
                    <a:lnTo>
                      <a:pt x="362" y="326"/>
                    </a:lnTo>
                    <a:lnTo>
                      <a:pt x="359" y="334"/>
                    </a:lnTo>
                    <a:lnTo>
                      <a:pt x="359" y="337"/>
                    </a:lnTo>
                    <a:lnTo>
                      <a:pt x="359" y="341"/>
                    </a:lnTo>
                    <a:lnTo>
                      <a:pt x="359" y="341"/>
                    </a:lnTo>
                    <a:lnTo>
                      <a:pt x="366" y="341"/>
                    </a:lnTo>
                    <a:lnTo>
                      <a:pt x="373" y="337"/>
                    </a:lnTo>
                    <a:lnTo>
                      <a:pt x="380" y="334"/>
                    </a:lnTo>
                    <a:lnTo>
                      <a:pt x="384" y="334"/>
                    </a:lnTo>
                    <a:lnTo>
                      <a:pt x="380" y="337"/>
                    </a:lnTo>
                    <a:lnTo>
                      <a:pt x="377" y="337"/>
                    </a:lnTo>
                    <a:lnTo>
                      <a:pt x="373" y="341"/>
                    </a:lnTo>
                    <a:lnTo>
                      <a:pt x="373" y="341"/>
                    </a:lnTo>
                    <a:lnTo>
                      <a:pt x="369" y="344"/>
                    </a:lnTo>
                    <a:lnTo>
                      <a:pt x="369" y="348"/>
                    </a:lnTo>
                    <a:lnTo>
                      <a:pt x="373" y="348"/>
                    </a:lnTo>
                    <a:lnTo>
                      <a:pt x="380" y="352"/>
                    </a:lnTo>
                    <a:lnTo>
                      <a:pt x="387" y="352"/>
                    </a:lnTo>
                    <a:lnTo>
                      <a:pt x="373" y="352"/>
                    </a:lnTo>
                    <a:lnTo>
                      <a:pt x="366" y="352"/>
                    </a:lnTo>
                    <a:lnTo>
                      <a:pt x="362" y="352"/>
                    </a:lnTo>
                    <a:lnTo>
                      <a:pt x="362" y="348"/>
                    </a:lnTo>
                    <a:lnTo>
                      <a:pt x="359" y="352"/>
                    </a:lnTo>
                    <a:lnTo>
                      <a:pt x="355" y="352"/>
                    </a:lnTo>
                    <a:lnTo>
                      <a:pt x="351" y="355"/>
                    </a:lnTo>
                    <a:lnTo>
                      <a:pt x="341" y="359"/>
                    </a:lnTo>
                    <a:lnTo>
                      <a:pt x="341" y="359"/>
                    </a:lnTo>
                    <a:lnTo>
                      <a:pt x="341" y="362"/>
                    </a:lnTo>
                    <a:lnTo>
                      <a:pt x="341" y="366"/>
                    </a:lnTo>
                    <a:lnTo>
                      <a:pt x="341" y="373"/>
                    </a:lnTo>
                    <a:lnTo>
                      <a:pt x="341" y="373"/>
                    </a:lnTo>
                    <a:lnTo>
                      <a:pt x="337" y="377"/>
                    </a:lnTo>
                    <a:lnTo>
                      <a:pt x="334" y="380"/>
                    </a:lnTo>
                    <a:lnTo>
                      <a:pt x="334" y="384"/>
                    </a:lnTo>
                    <a:lnTo>
                      <a:pt x="334" y="384"/>
                    </a:lnTo>
                    <a:lnTo>
                      <a:pt x="330" y="387"/>
                    </a:lnTo>
                    <a:lnTo>
                      <a:pt x="334" y="391"/>
                    </a:lnTo>
                    <a:lnTo>
                      <a:pt x="337" y="391"/>
                    </a:lnTo>
                    <a:lnTo>
                      <a:pt x="348" y="387"/>
                    </a:lnTo>
                    <a:lnTo>
                      <a:pt x="348" y="387"/>
                    </a:lnTo>
                    <a:lnTo>
                      <a:pt x="348" y="391"/>
                    </a:lnTo>
                    <a:lnTo>
                      <a:pt x="344" y="395"/>
                    </a:lnTo>
                    <a:lnTo>
                      <a:pt x="344" y="395"/>
                    </a:lnTo>
                    <a:lnTo>
                      <a:pt x="341" y="395"/>
                    </a:lnTo>
                    <a:lnTo>
                      <a:pt x="341" y="395"/>
                    </a:lnTo>
                    <a:lnTo>
                      <a:pt x="341" y="398"/>
                    </a:lnTo>
                    <a:lnTo>
                      <a:pt x="337" y="395"/>
                    </a:lnTo>
                    <a:lnTo>
                      <a:pt x="337" y="395"/>
                    </a:lnTo>
                    <a:lnTo>
                      <a:pt x="337" y="398"/>
                    </a:lnTo>
                    <a:lnTo>
                      <a:pt x="334" y="398"/>
                    </a:lnTo>
                    <a:lnTo>
                      <a:pt x="334" y="398"/>
                    </a:lnTo>
                    <a:lnTo>
                      <a:pt x="330" y="398"/>
                    </a:lnTo>
                    <a:lnTo>
                      <a:pt x="330" y="402"/>
                    </a:lnTo>
                    <a:lnTo>
                      <a:pt x="330" y="402"/>
                    </a:lnTo>
                    <a:lnTo>
                      <a:pt x="330" y="402"/>
                    </a:lnTo>
                    <a:lnTo>
                      <a:pt x="334" y="405"/>
                    </a:lnTo>
                    <a:lnTo>
                      <a:pt x="334" y="405"/>
                    </a:lnTo>
                    <a:lnTo>
                      <a:pt x="337" y="405"/>
                    </a:lnTo>
                    <a:lnTo>
                      <a:pt x="344" y="405"/>
                    </a:lnTo>
                    <a:lnTo>
                      <a:pt x="344" y="402"/>
                    </a:lnTo>
                    <a:lnTo>
                      <a:pt x="344" y="402"/>
                    </a:lnTo>
                    <a:lnTo>
                      <a:pt x="348" y="402"/>
                    </a:lnTo>
                    <a:lnTo>
                      <a:pt x="351" y="402"/>
                    </a:lnTo>
                    <a:lnTo>
                      <a:pt x="355" y="398"/>
                    </a:lnTo>
                    <a:lnTo>
                      <a:pt x="359" y="395"/>
                    </a:lnTo>
                    <a:lnTo>
                      <a:pt x="359" y="395"/>
                    </a:lnTo>
                    <a:lnTo>
                      <a:pt x="362" y="395"/>
                    </a:lnTo>
                    <a:lnTo>
                      <a:pt x="362" y="398"/>
                    </a:lnTo>
                    <a:lnTo>
                      <a:pt x="362" y="398"/>
                    </a:lnTo>
                    <a:lnTo>
                      <a:pt x="366" y="395"/>
                    </a:lnTo>
                    <a:lnTo>
                      <a:pt x="366" y="391"/>
                    </a:lnTo>
                    <a:lnTo>
                      <a:pt x="369" y="387"/>
                    </a:lnTo>
                    <a:lnTo>
                      <a:pt x="373" y="391"/>
                    </a:lnTo>
                    <a:lnTo>
                      <a:pt x="373" y="387"/>
                    </a:lnTo>
                    <a:lnTo>
                      <a:pt x="373" y="384"/>
                    </a:lnTo>
                    <a:lnTo>
                      <a:pt x="373" y="384"/>
                    </a:lnTo>
                    <a:lnTo>
                      <a:pt x="373" y="384"/>
                    </a:lnTo>
                    <a:lnTo>
                      <a:pt x="377" y="387"/>
                    </a:lnTo>
                    <a:lnTo>
                      <a:pt x="377" y="391"/>
                    </a:lnTo>
                    <a:lnTo>
                      <a:pt x="377" y="384"/>
                    </a:lnTo>
                    <a:lnTo>
                      <a:pt x="377" y="384"/>
                    </a:lnTo>
                    <a:lnTo>
                      <a:pt x="380" y="380"/>
                    </a:lnTo>
                    <a:lnTo>
                      <a:pt x="380" y="377"/>
                    </a:lnTo>
                    <a:lnTo>
                      <a:pt x="380" y="380"/>
                    </a:lnTo>
                    <a:lnTo>
                      <a:pt x="384" y="380"/>
                    </a:lnTo>
                    <a:lnTo>
                      <a:pt x="384" y="380"/>
                    </a:lnTo>
                    <a:lnTo>
                      <a:pt x="387" y="380"/>
                    </a:lnTo>
                    <a:lnTo>
                      <a:pt x="394" y="384"/>
                    </a:lnTo>
                    <a:lnTo>
                      <a:pt x="398" y="380"/>
                    </a:lnTo>
                    <a:lnTo>
                      <a:pt x="398" y="380"/>
                    </a:lnTo>
                    <a:lnTo>
                      <a:pt x="402" y="377"/>
                    </a:lnTo>
                    <a:lnTo>
                      <a:pt x="402" y="377"/>
                    </a:lnTo>
                    <a:lnTo>
                      <a:pt x="405" y="377"/>
                    </a:lnTo>
                    <a:lnTo>
                      <a:pt x="405" y="373"/>
                    </a:lnTo>
                    <a:lnTo>
                      <a:pt x="405" y="373"/>
                    </a:lnTo>
                    <a:lnTo>
                      <a:pt x="405" y="373"/>
                    </a:lnTo>
                    <a:lnTo>
                      <a:pt x="402" y="373"/>
                    </a:lnTo>
                    <a:lnTo>
                      <a:pt x="402" y="370"/>
                    </a:lnTo>
                    <a:lnTo>
                      <a:pt x="405" y="366"/>
                    </a:lnTo>
                    <a:lnTo>
                      <a:pt x="409" y="366"/>
                    </a:lnTo>
                    <a:lnTo>
                      <a:pt x="409" y="366"/>
                    </a:lnTo>
                    <a:lnTo>
                      <a:pt x="405" y="362"/>
                    </a:lnTo>
                    <a:lnTo>
                      <a:pt x="405" y="366"/>
                    </a:lnTo>
                    <a:lnTo>
                      <a:pt x="402" y="366"/>
                    </a:lnTo>
                    <a:lnTo>
                      <a:pt x="398" y="366"/>
                    </a:lnTo>
                    <a:lnTo>
                      <a:pt x="398" y="362"/>
                    </a:lnTo>
                    <a:lnTo>
                      <a:pt x="402" y="362"/>
                    </a:lnTo>
                    <a:lnTo>
                      <a:pt x="405" y="362"/>
                    </a:lnTo>
                    <a:lnTo>
                      <a:pt x="405" y="359"/>
                    </a:lnTo>
                    <a:lnTo>
                      <a:pt x="402" y="359"/>
                    </a:lnTo>
                    <a:lnTo>
                      <a:pt x="402" y="359"/>
                    </a:lnTo>
                    <a:lnTo>
                      <a:pt x="398" y="359"/>
                    </a:lnTo>
                    <a:lnTo>
                      <a:pt x="398" y="355"/>
                    </a:lnTo>
                    <a:lnTo>
                      <a:pt x="394" y="355"/>
                    </a:lnTo>
                    <a:lnTo>
                      <a:pt x="398" y="355"/>
                    </a:lnTo>
                    <a:lnTo>
                      <a:pt x="402" y="352"/>
                    </a:lnTo>
                    <a:lnTo>
                      <a:pt x="405" y="352"/>
                    </a:lnTo>
                    <a:lnTo>
                      <a:pt x="402" y="352"/>
                    </a:lnTo>
                    <a:lnTo>
                      <a:pt x="405" y="348"/>
                    </a:lnTo>
                    <a:lnTo>
                      <a:pt x="405" y="344"/>
                    </a:lnTo>
                    <a:lnTo>
                      <a:pt x="405" y="348"/>
                    </a:lnTo>
                    <a:lnTo>
                      <a:pt x="409" y="348"/>
                    </a:lnTo>
                    <a:lnTo>
                      <a:pt x="409" y="344"/>
                    </a:lnTo>
                    <a:lnTo>
                      <a:pt x="412" y="341"/>
                    </a:lnTo>
                    <a:lnTo>
                      <a:pt x="412" y="344"/>
                    </a:lnTo>
                    <a:lnTo>
                      <a:pt x="409" y="348"/>
                    </a:lnTo>
                    <a:lnTo>
                      <a:pt x="409" y="352"/>
                    </a:lnTo>
                    <a:lnTo>
                      <a:pt x="412" y="355"/>
                    </a:lnTo>
                    <a:lnTo>
                      <a:pt x="412" y="352"/>
                    </a:lnTo>
                    <a:lnTo>
                      <a:pt x="416" y="352"/>
                    </a:lnTo>
                    <a:lnTo>
                      <a:pt x="416" y="348"/>
                    </a:lnTo>
                    <a:lnTo>
                      <a:pt x="416" y="344"/>
                    </a:lnTo>
                    <a:lnTo>
                      <a:pt x="416" y="348"/>
                    </a:lnTo>
                    <a:lnTo>
                      <a:pt x="416" y="352"/>
                    </a:lnTo>
                    <a:lnTo>
                      <a:pt x="420" y="352"/>
                    </a:lnTo>
                    <a:lnTo>
                      <a:pt x="427" y="352"/>
                    </a:lnTo>
                    <a:lnTo>
                      <a:pt x="430" y="352"/>
                    </a:lnTo>
                    <a:lnTo>
                      <a:pt x="434" y="352"/>
                    </a:lnTo>
                    <a:lnTo>
                      <a:pt x="434" y="348"/>
                    </a:lnTo>
                    <a:lnTo>
                      <a:pt x="437" y="344"/>
                    </a:lnTo>
                    <a:lnTo>
                      <a:pt x="445" y="344"/>
                    </a:lnTo>
                    <a:lnTo>
                      <a:pt x="445" y="348"/>
                    </a:lnTo>
                    <a:lnTo>
                      <a:pt x="437" y="348"/>
                    </a:lnTo>
                    <a:lnTo>
                      <a:pt x="437" y="348"/>
                    </a:lnTo>
                    <a:lnTo>
                      <a:pt x="437" y="352"/>
                    </a:lnTo>
                    <a:lnTo>
                      <a:pt x="437" y="355"/>
                    </a:lnTo>
                    <a:lnTo>
                      <a:pt x="437" y="355"/>
                    </a:lnTo>
                    <a:lnTo>
                      <a:pt x="445" y="352"/>
                    </a:lnTo>
                    <a:lnTo>
                      <a:pt x="445" y="355"/>
                    </a:lnTo>
                    <a:lnTo>
                      <a:pt x="441" y="359"/>
                    </a:lnTo>
                    <a:lnTo>
                      <a:pt x="434" y="359"/>
                    </a:lnTo>
                    <a:lnTo>
                      <a:pt x="441" y="359"/>
                    </a:lnTo>
                    <a:lnTo>
                      <a:pt x="445" y="355"/>
                    </a:lnTo>
                    <a:lnTo>
                      <a:pt x="448" y="355"/>
                    </a:lnTo>
                    <a:lnTo>
                      <a:pt x="448" y="355"/>
                    </a:lnTo>
                    <a:lnTo>
                      <a:pt x="445" y="362"/>
                    </a:lnTo>
                    <a:lnTo>
                      <a:pt x="452" y="359"/>
                    </a:lnTo>
                    <a:lnTo>
                      <a:pt x="452" y="359"/>
                    </a:lnTo>
                    <a:lnTo>
                      <a:pt x="455" y="359"/>
                    </a:lnTo>
                    <a:lnTo>
                      <a:pt x="455" y="362"/>
                    </a:lnTo>
                    <a:lnTo>
                      <a:pt x="452" y="366"/>
                    </a:lnTo>
                    <a:lnTo>
                      <a:pt x="455" y="366"/>
                    </a:lnTo>
                    <a:lnTo>
                      <a:pt x="462" y="370"/>
                    </a:lnTo>
                    <a:lnTo>
                      <a:pt x="462" y="370"/>
                    </a:lnTo>
                    <a:lnTo>
                      <a:pt x="466" y="370"/>
                    </a:lnTo>
                    <a:lnTo>
                      <a:pt x="466" y="370"/>
                    </a:lnTo>
                    <a:lnTo>
                      <a:pt x="466" y="370"/>
                    </a:lnTo>
                    <a:lnTo>
                      <a:pt x="466" y="366"/>
                    </a:lnTo>
                    <a:lnTo>
                      <a:pt x="470" y="366"/>
                    </a:lnTo>
                    <a:lnTo>
                      <a:pt x="470" y="366"/>
                    </a:lnTo>
                    <a:lnTo>
                      <a:pt x="473" y="366"/>
                    </a:lnTo>
                    <a:lnTo>
                      <a:pt x="473" y="370"/>
                    </a:lnTo>
                    <a:lnTo>
                      <a:pt x="473" y="370"/>
                    </a:lnTo>
                    <a:lnTo>
                      <a:pt x="477" y="373"/>
                    </a:lnTo>
                    <a:lnTo>
                      <a:pt x="477" y="373"/>
                    </a:lnTo>
                    <a:lnTo>
                      <a:pt x="480" y="373"/>
                    </a:lnTo>
                    <a:lnTo>
                      <a:pt x="480" y="373"/>
                    </a:lnTo>
                    <a:lnTo>
                      <a:pt x="484" y="373"/>
                    </a:lnTo>
                    <a:lnTo>
                      <a:pt x="484" y="373"/>
                    </a:lnTo>
                    <a:lnTo>
                      <a:pt x="488" y="377"/>
                    </a:lnTo>
                    <a:lnTo>
                      <a:pt x="488" y="377"/>
                    </a:lnTo>
                    <a:lnTo>
                      <a:pt x="491" y="380"/>
                    </a:lnTo>
                    <a:lnTo>
                      <a:pt x="488" y="380"/>
                    </a:lnTo>
                    <a:lnTo>
                      <a:pt x="491" y="380"/>
                    </a:lnTo>
                    <a:lnTo>
                      <a:pt x="495" y="380"/>
                    </a:lnTo>
                    <a:lnTo>
                      <a:pt x="498" y="380"/>
                    </a:lnTo>
                    <a:lnTo>
                      <a:pt x="509" y="380"/>
                    </a:lnTo>
                    <a:lnTo>
                      <a:pt x="513" y="377"/>
                    </a:lnTo>
                    <a:lnTo>
                      <a:pt x="516" y="380"/>
                    </a:lnTo>
                    <a:lnTo>
                      <a:pt x="516" y="377"/>
                    </a:lnTo>
                    <a:lnTo>
                      <a:pt x="520" y="377"/>
                    </a:lnTo>
                    <a:lnTo>
                      <a:pt x="523" y="380"/>
                    </a:lnTo>
                    <a:lnTo>
                      <a:pt x="534" y="380"/>
                    </a:lnTo>
                    <a:lnTo>
                      <a:pt x="538" y="380"/>
                    </a:lnTo>
                    <a:lnTo>
                      <a:pt x="545" y="380"/>
                    </a:lnTo>
                    <a:lnTo>
                      <a:pt x="545" y="380"/>
                    </a:lnTo>
                    <a:lnTo>
                      <a:pt x="545" y="380"/>
                    </a:lnTo>
                    <a:lnTo>
                      <a:pt x="545" y="384"/>
                    </a:lnTo>
                    <a:lnTo>
                      <a:pt x="545" y="384"/>
                    </a:lnTo>
                    <a:lnTo>
                      <a:pt x="545" y="384"/>
                    </a:lnTo>
                    <a:lnTo>
                      <a:pt x="552" y="387"/>
                    </a:lnTo>
                    <a:lnTo>
                      <a:pt x="559" y="387"/>
                    </a:lnTo>
                    <a:lnTo>
                      <a:pt x="566" y="387"/>
                    </a:lnTo>
                    <a:lnTo>
                      <a:pt x="574" y="387"/>
                    </a:lnTo>
                    <a:lnTo>
                      <a:pt x="581" y="380"/>
                    </a:lnTo>
                    <a:lnTo>
                      <a:pt x="581" y="380"/>
                    </a:lnTo>
                    <a:lnTo>
                      <a:pt x="581" y="377"/>
                    </a:lnTo>
                    <a:lnTo>
                      <a:pt x="588" y="384"/>
                    </a:lnTo>
                    <a:lnTo>
                      <a:pt x="588" y="384"/>
                    </a:lnTo>
                    <a:lnTo>
                      <a:pt x="591" y="384"/>
                    </a:lnTo>
                    <a:lnTo>
                      <a:pt x="591" y="384"/>
                    </a:lnTo>
                    <a:lnTo>
                      <a:pt x="588" y="387"/>
                    </a:lnTo>
                    <a:lnTo>
                      <a:pt x="588" y="387"/>
                    </a:lnTo>
                    <a:lnTo>
                      <a:pt x="588" y="391"/>
                    </a:lnTo>
                    <a:lnTo>
                      <a:pt x="588" y="395"/>
                    </a:lnTo>
                    <a:lnTo>
                      <a:pt x="588" y="395"/>
                    </a:lnTo>
                    <a:lnTo>
                      <a:pt x="588" y="391"/>
                    </a:lnTo>
                    <a:lnTo>
                      <a:pt x="584" y="387"/>
                    </a:lnTo>
                    <a:lnTo>
                      <a:pt x="588" y="384"/>
                    </a:lnTo>
                    <a:lnTo>
                      <a:pt x="584" y="384"/>
                    </a:lnTo>
                    <a:lnTo>
                      <a:pt x="584" y="380"/>
                    </a:lnTo>
                    <a:lnTo>
                      <a:pt x="584" y="380"/>
                    </a:lnTo>
                    <a:lnTo>
                      <a:pt x="581" y="384"/>
                    </a:lnTo>
                    <a:lnTo>
                      <a:pt x="581" y="384"/>
                    </a:lnTo>
                    <a:lnTo>
                      <a:pt x="581" y="387"/>
                    </a:lnTo>
                    <a:lnTo>
                      <a:pt x="584" y="387"/>
                    </a:lnTo>
                    <a:lnTo>
                      <a:pt x="584" y="391"/>
                    </a:lnTo>
                    <a:lnTo>
                      <a:pt x="581" y="391"/>
                    </a:lnTo>
                    <a:lnTo>
                      <a:pt x="581" y="395"/>
                    </a:lnTo>
                    <a:lnTo>
                      <a:pt x="581" y="395"/>
                    </a:lnTo>
                    <a:lnTo>
                      <a:pt x="577" y="395"/>
                    </a:lnTo>
                    <a:lnTo>
                      <a:pt x="577" y="398"/>
                    </a:lnTo>
                    <a:lnTo>
                      <a:pt x="584" y="398"/>
                    </a:lnTo>
                    <a:lnTo>
                      <a:pt x="584" y="398"/>
                    </a:lnTo>
                    <a:lnTo>
                      <a:pt x="584" y="398"/>
                    </a:lnTo>
                    <a:lnTo>
                      <a:pt x="588" y="398"/>
                    </a:lnTo>
                    <a:lnTo>
                      <a:pt x="588" y="398"/>
                    </a:lnTo>
                    <a:lnTo>
                      <a:pt x="588" y="402"/>
                    </a:lnTo>
                    <a:lnTo>
                      <a:pt x="595" y="402"/>
                    </a:lnTo>
                    <a:lnTo>
                      <a:pt x="602" y="405"/>
                    </a:lnTo>
                    <a:lnTo>
                      <a:pt x="602" y="405"/>
                    </a:lnTo>
                    <a:lnTo>
                      <a:pt x="602" y="405"/>
                    </a:lnTo>
                    <a:lnTo>
                      <a:pt x="606" y="405"/>
                    </a:lnTo>
                    <a:lnTo>
                      <a:pt x="606" y="405"/>
                    </a:lnTo>
                    <a:lnTo>
                      <a:pt x="606" y="402"/>
                    </a:lnTo>
                    <a:lnTo>
                      <a:pt x="606" y="398"/>
                    </a:lnTo>
                    <a:lnTo>
                      <a:pt x="606" y="398"/>
                    </a:lnTo>
                    <a:lnTo>
                      <a:pt x="609" y="398"/>
                    </a:lnTo>
                    <a:lnTo>
                      <a:pt x="609" y="398"/>
                    </a:lnTo>
                    <a:lnTo>
                      <a:pt x="609" y="398"/>
                    </a:lnTo>
                    <a:lnTo>
                      <a:pt x="599" y="387"/>
                    </a:lnTo>
                    <a:lnTo>
                      <a:pt x="599" y="384"/>
                    </a:lnTo>
                    <a:lnTo>
                      <a:pt x="591" y="380"/>
                    </a:lnTo>
                    <a:lnTo>
                      <a:pt x="591" y="380"/>
                    </a:lnTo>
                    <a:lnTo>
                      <a:pt x="591" y="380"/>
                    </a:lnTo>
                    <a:lnTo>
                      <a:pt x="591" y="377"/>
                    </a:lnTo>
                    <a:lnTo>
                      <a:pt x="591" y="370"/>
                    </a:lnTo>
                    <a:lnTo>
                      <a:pt x="577" y="373"/>
                    </a:lnTo>
                    <a:lnTo>
                      <a:pt x="574" y="377"/>
                    </a:lnTo>
                    <a:lnTo>
                      <a:pt x="574" y="377"/>
                    </a:lnTo>
                    <a:lnTo>
                      <a:pt x="566" y="373"/>
                    </a:lnTo>
                    <a:lnTo>
                      <a:pt x="563" y="377"/>
                    </a:lnTo>
                    <a:lnTo>
                      <a:pt x="556" y="373"/>
                    </a:lnTo>
                    <a:lnTo>
                      <a:pt x="556" y="36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80" name="Freeform 1307">
                <a:extLst>
                  <a:ext uri="{FF2B5EF4-FFF2-40B4-BE49-F238E27FC236}">
                    <a16:creationId xmlns:a16="http://schemas.microsoft.com/office/drawing/2014/main" id="{E059D88D-3457-4F0D-A0EA-338D42BA7EB3}"/>
                  </a:ext>
                </a:extLst>
              </p:cNvPr>
              <p:cNvSpPr>
                <a:spLocks/>
              </p:cNvSpPr>
              <p:nvPr/>
            </p:nvSpPr>
            <p:spPr bwMode="auto">
              <a:xfrm>
                <a:off x="297" y="942"/>
                <a:ext cx="609" cy="531"/>
              </a:xfrm>
              <a:custGeom>
                <a:avLst/>
                <a:gdLst>
                  <a:gd name="T0" fmla="*/ 531 w 609"/>
                  <a:gd name="T1" fmla="*/ 54 h 531"/>
                  <a:gd name="T2" fmla="*/ 466 w 609"/>
                  <a:gd name="T3" fmla="*/ 47 h 531"/>
                  <a:gd name="T4" fmla="*/ 366 w 609"/>
                  <a:gd name="T5" fmla="*/ 32 h 531"/>
                  <a:gd name="T6" fmla="*/ 316 w 609"/>
                  <a:gd name="T7" fmla="*/ 18 h 531"/>
                  <a:gd name="T8" fmla="*/ 265 w 609"/>
                  <a:gd name="T9" fmla="*/ 7 h 531"/>
                  <a:gd name="T10" fmla="*/ 251 w 609"/>
                  <a:gd name="T11" fmla="*/ 14 h 531"/>
                  <a:gd name="T12" fmla="*/ 226 w 609"/>
                  <a:gd name="T13" fmla="*/ 7 h 531"/>
                  <a:gd name="T14" fmla="*/ 172 w 609"/>
                  <a:gd name="T15" fmla="*/ 18 h 531"/>
                  <a:gd name="T16" fmla="*/ 165 w 609"/>
                  <a:gd name="T17" fmla="*/ 32 h 531"/>
                  <a:gd name="T18" fmla="*/ 133 w 609"/>
                  <a:gd name="T19" fmla="*/ 50 h 531"/>
                  <a:gd name="T20" fmla="*/ 101 w 609"/>
                  <a:gd name="T21" fmla="*/ 72 h 531"/>
                  <a:gd name="T22" fmla="*/ 40 w 609"/>
                  <a:gd name="T23" fmla="*/ 104 h 531"/>
                  <a:gd name="T24" fmla="*/ 86 w 609"/>
                  <a:gd name="T25" fmla="*/ 140 h 531"/>
                  <a:gd name="T26" fmla="*/ 119 w 609"/>
                  <a:gd name="T27" fmla="*/ 154 h 531"/>
                  <a:gd name="T28" fmla="*/ 165 w 609"/>
                  <a:gd name="T29" fmla="*/ 165 h 531"/>
                  <a:gd name="T30" fmla="*/ 147 w 609"/>
                  <a:gd name="T31" fmla="*/ 172 h 531"/>
                  <a:gd name="T32" fmla="*/ 147 w 609"/>
                  <a:gd name="T33" fmla="*/ 183 h 531"/>
                  <a:gd name="T34" fmla="*/ 108 w 609"/>
                  <a:gd name="T35" fmla="*/ 187 h 531"/>
                  <a:gd name="T36" fmla="*/ 61 w 609"/>
                  <a:gd name="T37" fmla="*/ 172 h 531"/>
                  <a:gd name="T38" fmla="*/ 15 w 609"/>
                  <a:gd name="T39" fmla="*/ 194 h 531"/>
                  <a:gd name="T40" fmla="*/ 29 w 609"/>
                  <a:gd name="T41" fmla="*/ 212 h 531"/>
                  <a:gd name="T42" fmla="*/ 101 w 609"/>
                  <a:gd name="T43" fmla="*/ 237 h 531"/>
                  <a:gd name="T44" fmla="*/ 151 w 609"/>
                  <a:gd name="T45" fmla="*/ 230 h 531"/>
                  <a:gd name="T46" fmla="*/ 147 w 609"/>
                  <a:gd name="T47" fmla="*/ 265 h 531"/>
                  <a:gd name="T48" fmla="*/ 97 w 609"/>
                  <a:gd name="T49" fmla="*/ 283 h 531"/>
                  <a:gd name="T50" fmla="*/ 47 w 609"/>
                  <a:gd name="T51" fmla="*/ 319 h 531"/>
                  <a:gd name="T52" fmla="*/ 58 w 609"/>
                  <a:gd name="T53" fmla="*/ 334 h 531"/>
                  <a:gd name="T54" fmla="*/ 72 w 609"/>
                  <a:gd name="T55" fmla="*/ 348 h 531"/>
                  <a:gd name="T56" fmla="*/ 83 w 609"/>
                  <a:gd name="T57" fmla="*/ 380 h 531"/>
                  <a:gd name="T58" fmla="*/ 119 w 609"/>
                  <a:gd name="T59" fmla="*/ 377 h 531"/>
                  <a:gd name="T60" fmla="*/ 129 w 609"/>
                  <a:gd name="T61" fmla="*/ 395 h 531"/>
                  <a:gd name="T62" fmla="*/ 129 w 609"/>
                  <a:gd name="T63" fmla="*/ 423 h 531"/>
                  <a:gd name="T64" fmla="*/ 172 w 609"/>
                  <a:gd name="T65" fmla="*/ 413 h 531"/>
                  <a:gd name="T66" fmla="*/ 205 w 609"/>
                  <a:gd name="T67" fmla="*/ 420 h 531"/>
                  <a:gd name="T68" fmla="*/ 205 w 609"/>
                  <a:gd name="T69" fmla="*/ 459 h 531"/>
                  <a:gd name="T70" fmla="*/ 154 w 609"/>
                  <a:gd name="T71" fmla="*/ 495 h 531"/>
                  <a:gd name="T72" fmla="*/ 122 w 609"/>
                  <a:gd name="T73" fmla="*/ 506 h 531"/>
                  <a:gd name="T74" fmla="*/ 101 w 609"/>
                  <a:gd name="T75" fmla="*/ 531 h 531"/>
                  <a:gd name="T76" fmla="*/ 126 w 609"/>
                  <a:gd name="T77" fmla="*/ 520 h 531"/>
                  <a:gd name="T78" fmla="*/ 162 w 609"/>
                  <a:gd name="T79" fmla="*/ 506 h 531"/>
                  <a:gd name="T80" fmla="*/ 194 w 609"/>
                  <a:gd name="T81" fmla="*/ 492 h 531"/>
                  <a:gd name="T82" fmla="*/ 215 w 609"/>
                  <a:gd name="T83" fmla="*/ 477 h 531"/>
                  <a:gd name="T84" fmla="*/ 248 w 609"/>
                  <a:gd name="T85" fmla="*/ 452 h 531"/>
                  <a:gd name="T86" fmla="*/ 287 w 609"/>
                  <a:gd name="T87" fmla="*/ 431 h 531"/>
                  <a:gd name="T88" fmla="*/ 294 w 609"/>
                  <a:gd name="T89" fmla="*/ 398 h 531"/>
                  <a:gd name="T90" fmla="*/ 308 w 609"/>
                  <a:gd name="T91" fmla="*/ 370 h 531"/>
                  <a:gd name="T92" fmla="*/ 366 w 609"/>
                  <a:gd name="T93" fmla="*/ 312 h 531"/>
                  <a:gd name="T94" fmla="*/ 387 w 609"/>
                  <a:gd name="T95" fmla="*/ 352 h 531"/>
                  <a:gd name="T96" fmla="*/ 334 w 609"/>
                  <a:gd name="T97" fmla="*/ 391 h 531"/>
                  <a:gd name="T98" fmla="*/ 334 w 609"/>
                  <a:gd name="T99" fmla="*/ 405 h 531"/>
                  <a:gd name="T100" fmla="*/ 373 w 609"/>
                  <a:gd name="T101" fmla="*/ 384 h 531"/>
                  <a:gd name="T102" fmla="*/ 405 w 609"/>
                  <a:gd name="T103" fmla="*/ 373 h 531"/>
                  <a:gd name="T104" fmla="*/ 398 w 609"/>
                  <a:gd name="T105" fmla="*/ 355 h 531"/>
                  <a:gd name="T106" fmla="*/ 416 w 609"/>
                  <a:gd name="T107" fmla="*/ 344 h 531"/>
                  <a:gd name="T108" fmla="*/ 434 w 609"/>
                  <a:gd name="T109" fmla="*/ 359 h 531"/>
                  <a:gd name="T110" fmla="*/ 470 w 609"/>
                  <a:gd name="T111" fmla="*/ 366 h 531"/>
                  <a:gd name="T112" fmla="*/ 516 w 609"/>
                  <a:gd name="T113" fmla="*/ 380 h 531"/>
                  <a:gd name="T114" fmla="*/ 588 w 609"/>
                  <a:gd name="T115" fmla="*/ 384 h 531"/>
                  <a:gd name="T116" fmla="*/ 584 w 609"/>
                  <a:gd name="T117" fmla="*/ 391 h 531"/>
                  <a:gd name="T118" fmla="*/ 606 w 609"/>
                  <a:gd name="T119" fmla="*/ 398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9" h="531">
                    <a:moveTo>
                      <a:pt x="556" y="362"/>
                    </a:moveTo>
                    <a:lnTo>
                      <a:pt x="556" y="330"/>
                    </a:lnTo>
                    <a:lnTo>
                      <a:pt x="556" y="301"/>
                    </a:lnTo>
                    <a:lnTo>
                      <a:pt x="556" y="276"/>
                    </a:lnTo>
                    <a:lnTo>
                      <a:pt x="556" y="248"/>
                    </a:lnTo>
                    <a:lnTo>
                      <a:pt x="556" y="215"/>
                    </a:lnTo>
                    <a:lnTo>
                      <a:pt x="556" y="183"/>
                    </a:lnTo>
                    <a:lnTo>
                      <a:pt x="556" y="154"/>
                    </a:lnTo>
                    <a:lnTo>
                      <a:pt x="556" y="126"/>
                    </a:lnTo>
                    <a:lnTo>
                      <a:pt x="556" y="90"/>
                    </a:lnTo>
                    <a:lnTo>
                      <a:pt x="556" y="57"/>
                    </a:lnTo>
                    <a:lnTo>
                      <a:pt x="552" y="57"/>
                    </a:lnTo>
                    <a:lnTo>
                      <a:pt x="548" y="57"/>
                    </a:lnTo>
                    <a:lnTo>
                      <a:pt x="548" y="57"/>
                    </a:lnTo>
                    <a:lnTo>
                      <a:pt x="548" y="61"/>
                    </a:lnTo>
                    <a:lnTo>
                      <a:pt x="545" y="61"/>
                    </a:lnTo>
                    <a:lnTo>
                      <a:pt x="541" y="57"/>
                    </a:lnTo>
                    <a:lnTo>
                      <a:pt x="534" y="54"/>
                    </a:lnTo>
                    <a:lnTo>
                      <a:pt x="531" y="54"/>
                    </a:lnTo>
                    <a:lnTo>
                      <a:pt x="523" y="50"/>
                    </a:lnTo>
                    <a:lnTo>
                      <a:pt x="523" y="50"/>
                    </a:lnTo>
                    <a:lnTo>
                      <a:pt x="523" y="47"/>
                    </a:lnTo>
                    <a:lnTo>
                      <a:pt x="509" y="43"/>
                    </a:lnTo>
                    <a:lnTo>
                      <a:pt x="505" y="43"/>
                    </a:lnTo>
                    <a:lnTo>
                      <a:pt x="505" y="43"/>
                    </a:lnTo>
                    <a:lnTo>
                      <a:pt x="502" y="43"/>
                    </a:lnTo>
                    <a:lnTo>
                      <a:pt x="502" y="47"/>
                    </a:lnTo>
                    <a:lnTo>
                      <a:pt x="502" y="47"/>
                    </a:lnTo>
                    <a:lnTo>
                      <a:pt x="498" y="47"/>
                    </a:lnTo>
                    <a:lnTo>
                      <a:pt x="498" y="43"/>
                    </a:lnTo>
                    <a:lnTo>
                      <a:pt x="495" y="47"/>
                    </a:lnTo>
                    <a:lnTo>
                      <a:pt x="484" y="47"/>
                    </a:lnTo>
                    <a:lnTo>
                      <a:pt x="484" y="47"/>
                    </a:lnTo>
                    <a:lnTo>
                      <a:pt x="480" y="50"/>
                    </a:lnTo>
                    <a:lnTo>
                      <a:pt x="477" y="50"/>
                    </a:lnTo>
                    <a:lnTo>
                      <a:pt x="473" y="47"/>
                    </a:lnTo>
                    <a:lnTo>
                      <a:pt x="473" y="50"/>
                    </a:lnTo>
                    <a:lnTo>
                      <a:pt x="466" y="47"/>
                    </a:lnTo>
                    <a:lnTo>
                      <a:pt x="466" y="47"/>
                    </a:lnTo>
                    <a:lnTo>
                      <a:pt x="466" y="47"/>
                    </a:lnTo>
                    <a:lnTo>
                      <a:pt x="459" y="47"/>
                    </a:lnTo>
                    <a:lnTo>
                      <a:pt x="455" y="43"/>
                    </a:lnTo>
                    <a:lnTo>
                      <a:pt x="452" y="43"/>
                    </a:lnTo>
                    <a:lnTo>
                      <a:pt x="437" y="43"/>
                    </a:lnTo>
                    <a:lnTo>
                      <a:pt x="430" y="43"/>
                    </a:lnTo>
                    <a:lnTo>
                      <a:pt x="420" y="39"/>
                    </a:lnTo>
                    <a:lnTo>
                      <a:pt x="416" y="39"/>
                    </a:lnTo>
                    <a:lnTo>
                      <a:pt x="412" y="36"/>
                    </a:lnTo>
                    <a:lnTo>
                      <a:pt x="405" y="36"/>
                    </a:lnTo>
                    <a:lnTo>
                      <a:pt x="402" y="36"/>
                    </a:lnTo>
                    <a:lnTo>
                      <a:pt x="402" y="32"/>
                    </a:lnTo>
                    <a:lnTo>
                      <a:pt x="394" y="32"/>
                    </a:lnTo>
                    <a:lnTo>
                      <a:pt x="384" y="29"/>
                    </a:lnTo>
                    <a:lnTo>
                      <a:pt x="377" y="29"/>
                    </a:lnTo>
                    <a:lnTo>
                      <a:pt x="373" y="32"/>
                    </a:lnTo>
                    <a:lnTo>
                      <a:pt x="362" y="32"/>
                    </a:lnTo>
                    <a:lnTo>
                      <a:pt x="366" y="32"/>
                    </a:lnTo>
                    <a:lnTo>
                      <a:pt x="366" y="32"/>
                    </a:lnTo>
                    <a:lnTo>
                      <a:pt x="366" y="29"/>
                    </a:lnTo>
                    <a:lnTo>
                      <a:pt x="366" y="29"/>
                    </a:lnTo>
                    <a:lnTo>
                      <a:pt x="362" y="29"/>
                    </a:lnTo>
                    <a:lnTo>
                      <a:pt x="348" y="32"/>
                    </a:lnTo>
                    <a:lnTo>
                      <a:pt x="337" y="32"/>
                    </a:lnTo>
                    <a:lnTo>
                      <a:pt x="337" y="29"/>
                    </a:lnTo>
                    <a:lnTo>
                      <a:pt x="341" y="29"/>
                    </a:lnTo>
                    <a:lnTo>
                      <a:pt x="326" y="29"/>
                    </a:lnTo>
                    <a:lnTo>
                      <a:pt x="323" y="29"/>
                    </a:lnTo>
                    <a:lnTo>
                      <a:pt x="330" y="25"/>
                    </a:lnTo>
                    <a:lnTo>
                      <a:pt x="330" y="25"/>
                    </a:lnTo>
                    <a:lnTo>
                      <a:pt x="326" y="25"/>
                    </a:lnTo>
                    <a:lnTo>
                      <a:pt x="326" y="25"/>
                    </a:lnTo>
                    <a:lnTo>
                      <a:pt x="326" y="22"/>
                    </a:lnTo>
                    <a:lnTo>
                      <a:pt x="326" y="18"/>
                    </a:lnTo>
                    <a:lnTo>
                      <a:pt x="319" y="14"/>
                    </a:lnTo>
                    <a:lnTo>
                      <a:pt x="316" y="14"/>
                    </a:lnTo>
                    <a:lnTo>
                      <a:pt x="316" y="18"/>
                    </a:lnTo>
                    <a:lnTo>
                      <a:pt x="316" y="18"/>
                    </a:lnTo>
                    <a:lnTo>
                      <a:pt x="312" y="18"/>
                    </a:lnTo>
                    <a:lnTo>
                      <a:pt x="312" y="18"/>
                    </a:lnTo>
                    <a:lnTo>
                      <a:pt x="308" y="14"/>
                    </a:lnTo>
                    <a:lnTo>
                      <a:pt x="305" y="14"/>
                    </a:lnTo>
                    <a:lnTo>
                      <a:pt x="301" y="14"/>
                    </a:lnTo>
                    <a:lnTo>
                      <a:pt x="294" y="18"/>
                    </a:lnTo>
                    <a:lnTo>
                      <a:pt x="294" y="14"/>
                    </a:lnTo>
                    <a:lnTo>
                      <a:pt x="291" y="14"/>
                    </a:lnTo>
                    <a:lnTo>
                      <a:pt x="287" y="18"/>
                    </a:lnTo>
                    <a:lnTo>
                      <a:pt x="283" y="18"/>
                    </a:lnTo>
                    <a:lnTo>
                      <a:pt x="283" y="18"/>
                    </a:lnTo>
                    <a:lnTo>
                      <a:pt x="280" y="18"/>
                    </a:lnTo>
                    <a:lnTo>
                      <a:pt x="276" y="14"/>
                    </a:lnTo>
                    <a:lnTo>
                      <a:pt x="276" y="14"/>
                    </a:lnTo>
                    <a:lnTo>
                      <a:pt x="273" y="7"/>
                    </a:lnTo>
                    <a:lnTo>
                      <a:pt x="269" y="7"/>
                    </a:lnTo>
                    <a:lnTo>
                      <a:pt x="269" y="7"/>
                    </a:lnTo>
                    <a:lnTo>
                      <a:pt x="265" y="7"/>
                    </a:lnTo>
                    <a:lnTo>
                      <a:pt x="265" y="11"/>
                    </a:lnTo>
                    <a:lnTo>
                      <a:pt x="262" y="11"/>
                    </a:lnTo>
                    <a:lnTo>
                      <a:pt x="262" y="11"/>
                    </a:lnTo>
                    <a:lnTo>
                      <a:pt x="258" y="14"/>
                    </a:lnTo>
                    <a:lnTo>
                      <a:pt x="262" y="18"/>
                    </a:lnTo>
                    <a:lnTo>
                      <a:pt x="262" y="18"/>
                    </a:lnTo>
                    <a:lnTo>
                      <a:pt x="262" y="22"/>
                    </a:lnTo>
                    <a:lnTo>
                      <a:pt x="258" y="22"/>
                    </a:lnTo>
                    <a:lnTo>
                      <a:pt x="258" y="18"/>
                    </a:lnTo>
                    <a:lnTo>
                      <a:pt x="258" y="18"/>
                    </a:lnTo>
                    <a:lnTo>
                      <a:pt x="255" y="18"/>
                    </a:lnTo>
                    <a:lnTo>
                      <a:pt x="255" y="18"/>
                    </a:lnTo>
                    <a:lnTo>
                      <a:pt x="251" y="18"/>
                    </a:lnTo>
                    <a:lnTo>
                      <a:pt x="244" y="18"/>
                    </a:lnTo>
                    <a:lnTo>
                      <a:pt x="244" y="18"/>
                    </a:lnTo>
                    <a:lnTo>
                      <a:pt x="240" y="18"/>
                    </a:lnTo>
                    <a:lnTo>
                      <a:pt x="244" y="14"/>
                    </a:lnTo>
                    <a:lnTo>
                      <a:pt x="248" y="14"/>
                    </a:lnTo>
                    <a:lnTo>
                      <a:pt x="251" y="14"/>
                    </a:lnTo>
                    <a:lnTo>
                      <a:pt x="258" y="11"/>
                    </a:lnTo>
                    <a:lnTo>
                      <a:pt x="258" y="7"/>
                    </a:lnTo>
                    <a:lnTo>
                      <a:pt x="258" y="7"/>
                    </a:lnTo>
                    <a:lnTo>
                      <a:pt x="255" y="4"/>
                    </a:lnTo>
                    <a:lnTo>
                      <a:pt x="248" y="4"/>
                    </a:lnTo>
                    <a:lnTo>
                      <a:pt x="248" y="4"/>
                    </a:lnTo>
                    <a:lnTo>
                      <a:pt x="248" y="4"/>
                    </a:lnTo>
                    <a:lnTo>
                      <a:pt x="244" y="0"/>
                    </a:lnTo>
                    <a:lnTo>
                      <a:pt x="240" y="0"/>
                    </a:lnTo>
                    <a:lnTo>
                      <a:pt x="237" y="0"/>
                    </a:lnTo>
                    <a:lnTo>
                      <a:pt x="233" y="0"/>
                    </a:lnTo>
                    <a:lnTo>
                      <a:pt x="233" y="0"/>
                    </a:lnTo>
                    <a:lnTo>
                      <a:pt x="230" y="0"/>
                    </a:lnTo>
                    <a:lnTo>
                      <a:pt x="230" y="4"/>
                    </a:lnTo>
                    <a:lnTo>
                      <a:pt x="230" y="4"/>
                    </a:lnTo>
                    <a:lnTo>
                      <a:pt x="226" y="4"/>
                    </a:lnTo>
                    <a:lnTo>
                      <a:pt x="230" y="7"/>
                    </a:lnTo>
                    <a:lnTo>
                      <a:pt x="226" y="7"/>
                    </a:lnTo>
                    <a:lnTo>
                      <a:pt x="226" y="7"/>
                    </a:lnTo>
                    <a:lnTo>
                      <a:pt x="222" y="7"/>
                    </a:lnTo>
                    <a:lnTo>
                      <a:pt x="222" y="7"/>
                    </a:lnTo>
                    <a:lnTo>
                      <a:pt x="222" y="7"/>
                    </a:lnTo>
                    <a:lnTo>
                      <a:pt x="219" y="11"/>
                    </a:lnTo>
                    <a:lnTo>
                      <a:pt x="208" y="18"/>
                    </a:lnTo>
                    <a:lnTo>
                      <a:pt x="201" y="18"/>
                    </a:lnTo>
                    <a:lnTo>
                      <a:pt x="201" y="18"/>
                    </a:lnTo>
                    <a:lnTo>
                      <a:pt x="190" y="18"/>
                    </a:lnTo>
                    <a:lnTo>
                      <a:pt x="183" y="18"/>
                    </a:lnTo>
                    <a:lnTo>
                      <a:pt x="187" y="18"/>
                    </a:lnTo>
                    <a:lnTo>
                      <a:pt x="183" y="22"/>
                    </a:lnTo>
                    <a:lnTo>
                      <a:pt x="183" y="25"/>
                    </a:lnTo>
                    <a:lnTo>
                      <a:pt x="176" y="22"/>
                    </a:lnTo>
                    <a:lnTo>
                      <a:pt x="180" y="18"/>
                    </a:lnTo>
                    <a:lnTo>
                      <a:pt x="180" y="18"/>
                    </a:lnTo>
                    <a:lnTo>
                      <a:pt x="187" y="14"/>
                    </a:lnTo>
                    <a:lnTo>
                      <a:pt x="187" y="14"/>
                    </a:lnTo>
                    <a:lnTo>
                      <a:pt x="180" y="18"/>
                    </a:lnTo>
                    <a:lnTo>
                      <a:pt x="172" y="18"/>
                    </a:lnTo>
                    <a:lnTo>
                      <a:pt x="169" y="22"/>
                    </a:lnTo>
                    <a:lnTo>
                      <a:pt x="169" y="22"/>
                    </a:lnTo>
                    <a:lnTo>
                      <a:pt x="169" y="25"/>
                    </a:lnTo>
                    <a:lnTo>
                      <a:pt x="165" y="25"/>
                    </a:lnTo>
                    <a:lnTo>
                      <a:pt x="165" y="25"/>
                    </a:lnTo>
                    <a:lnTo>
                      <a:pt x="169" y="25"/>
                    </a:lnTo>
                    <a:lnTo>
                      <a:pt x="172" y="29"/>
                    </a:lnTo>
                    <a:lnTo>
                      <a:pt x="172" y="29"/>
                    </a:lnTo>
                    <a:lnTo>
                      <a:pt x="176" y="29"/>
                    </a:lnTo>
                    <a:lnTo>
                      <a:pt x="172" y="32"/>
                    </a:lnTo>
                    <a:lnTo>
                      <a:pt x="169" y="29"/>
                    </a:lnTo>
                    <a:lnTo>
                      <a:pt x="169" y="32"/>
                    </a:lnTo>
                    <a:lnTo>
                      <a:pt x="169" y="36"/>
                    </a:lnTo>
                    <a:lnTo>
                      <a:pt x="169" y="36"/>
                    </a:lnTo>
                    <a:lnTo>
                      <a:pt x="169" y="39"/>
                    </a:lnTo>
                    <a:lnTo>
                      <a:pt x="165" y="36"/>
                    </a:lnTo>
                    <a:lnTo>
                      <a:pt x="165" y="36"/>
                    </a:lnTo>
                    <a:lnTo>
                      <a:pt x="162" y="36"/>
                    </a:lnTo>
                    <a:lnTo>
                      <a:pt x="165" y="32"/>
                    </a:lnTo>
                    <a:lnTo>
                      <a:pt x="165" y="32"/>
                    </a:lnTo>
                    <a:lnTo>
                      <a:pt x="165" y="29"/>
                    </a:lnTo>
                    <a:lnTo>
                      <a:pt x="165" y="29"/>
                    </a:lnTo>
                    <a:lnTo>
                      <a:pt x="162" y="25"/>
                    </a:lnTo>
                    <a:lnTo>
                      <a:pt x="151" y="32"/>
                    </a:lnTo>
                    <a:lnTo>
                      <a:pt x="151" y="32"/>
                    </a:lnTo>
                    <a:lnTo>
                      <a:pt x="158" y="32"/>
                    </a:lnTo>
                    <a:lnTo>
                      <a:pt x="154" y="32"/>
                    </a:lnTo>
                    <a:lnTo>
                      <a:pt x="137" y="39"/>
                    </a:lnTo>
                    <a:lnTo>
                      <a:pt x="129" y="39"/>
                    </a:lnTo>
                    <a:lnTo>
                      <a:pt x="126" y="43"/>
                    </a:lnTo>
                    <a:lnTo>
                      <a:pt x="129" y="39"/>
                    </a:lnTo>
                    <a:lnTo>
                      <a:pt x="129" y="39"/>
                    </a:lnTo>
                    <a:lnTo>
                      <a:pt x="129" y="39"/>
                    </a:lnTo>
                    <a:lnTo>
                      <a:pt x="126" y="36"/>
                    </a:lnTo>
                    <a:lnTo>
                      <a:pt x="122" y="43"/>
                    </a:lnTo>
                    <a:lnTo>
                      <a:pt x="122" y="47"/>
                    </a:lnTo>
                    <a:lnTo>
                      <a:pt x="129" y="50"/>
                    </a:lnTo>
                    <a:lnTo>
                      <a:pt x="133" y="50"/>
                    </a:lnTo>
                    <a:lnTo>
                      <a:pt x="133" y="54"/>
                    </a:lnTo>
                    <a:lnTo>
                      <a:pt x="122" y="50"/>
                    </a:lnTo>
                    <a:lnTo>
                      <a:pt x="119" y="47"/>
                    </a:lnTo>
                    <a:lnTo>
                      <a:pt x="119" y="47"/>
                    </a:lnTo>
                    <a:lnTo>
                      <a:pt x="115" y="50"/>
                    </a:lnTo>
                    <a:lnTo>
                      <a:pt x="108" y="54"/>
                    </a:lnTo>
                    <a:lnTo>
                      <a:pt x="111" y="57"/>
                    </a:lnTo>
                    <a:lnTo>
                      <a:pt x="119" y="57"/>
                    </a:lnTo>
                    <a:lnTo>
                      <a:pt x="119" y="57"/>
                    </a:lnTo>
                    <a:lnTo>
                      <a:pt x="108" y="57"/>
                    </a:lnTo>
                    <a:lnTo>
                      <a:pt x="104" y="57"/>
                    </a:lnTo>
                    <a:lnTo>
                      <a:pt x="104" y="57"/>
                    </a:lnTo>
                    <a:lnTo>
                      <a:pt x="108" y="61"/>
                    </a:lnTo>
                    <a:lnTo>
                      <a:pt x="115" y="65"/>
                    </a:lnTo>
                    <a:lnTo>
                      <a:pt x="111" y="65"/>
                    </a:lnTo>
                    <a:lnTo>
                      <a:pt x="104" y="61"/>
                    </a:lnTo>
                    <a:lnTo>
                      <a:pt x="104" y="65"/>
                    </a:lnTo>
                    <a:lnTo>
                      <a:pt x="104" y="72"/>
                    </a:lnTo>
                    <a:lnTo>
                      <a:pt x="101" y="72"/>
                    </a:lnTo>
                    <a:lnTo>
                      <a:pt x="101" y="68"/>
                    </a:lnTo>
                    <a:lnTo>
                      <a:pt x="101" y="72"/>
                    </a:lnTo>
                    <a:lnTo>
                      <a:pt x="94" y="79"/>
                    </a:lnTo>
                    <a:lnTo>
                      <a:pt x="86" y="86"/>
                    </a:lnTo>
                    <a:lnTo>
                      <a:pt x="72" y="86"/>
                    </a:lnTo>
                    <a:lnTo>
                      <a:pt x="58" y="86"/>
                    </a:lnTo>
                    <a:lnTo>
                      <a:pt x="47" y="90"/>
                    </a:lnTo>
                    <a:lnTo>
                      <a:pt x="43" y="90"/>
                    </a:lnTo>
                    <a:lnTo>
                      <a:pt x="47" y="90"/>
                    </a:lnTo>
                    <a:lnTo>
                      <a:pt x="47" y="86"/>
                    </a:lnTo>
                    <a:lnTo>
                      <a:pt x="40" y="90"/>
                    </a:lnTo>
                    <a:lnTo>
                      <a:pt x="40" y="90"/>
                    </a:lnTo>
                    <a:lnTo>
                      <a:pt x="40" y="90"/>
                    </a:lnTo>
                    <a:lnTo>
                      <a:pt x="40" y="93"/>
                    </a:lnTo>
                    <a:lnTo>
                      <a:pt x="40" y="97"/>
                    </a:lnTo>
                    <a:lnTo>
                      <a:pt x="36" y="100"/>
                    </a:lnTo>
                    <a:lnTo>
                      <a:pt x="40" y="100"/>
                    </a:lnTo>
                    <a:lnTo>
                      <a:pt x="40" y="100"/>
                    </a:lnTo>
                    <a:lnTo>
                      <a:pt x="40" y="104"/>
                    </a:lnTo>
                    <a:lnTo>
                      <a:pt x="33" y="104"/>
                    </a:lnTo>
                    <a:lnTo>
                      <a:pt x="33" y="108"/>
                    </a:lnTo>
                    <a:lnTo>
                      <a:pt x="29" y="108"/>
                    </a:lnTo>
                    <a:lnTo>
                      <a:pt x="33" y="104"/>
                    </a:lnTo>
                    <a:lnTo>
                      <a:pt x="33" y="104"/>
                    </a:lnTo>
                    <a:lnTo>
                      <a:pt x="33" y="104"/>
                    </a:lnTo>
                    <a:lnTo>
                      <a:pt x="29" y="104"/>
                    </a:lnTo>
                    <a:lnTo>
                      <a:pt x="25" y="108"/>
                    </a:lnTo>
                    <a:lnTo>
                      <a:pt x="40" y="111"/>
                    </a:lnTo>
                    <a:lnTo>
                      <a:pt x="43" y="111"/>
                    </a:lnTo>
                    <a:lnTo>
                      <a:pt x="43" y="115"/>
                    </a:lnTo>
                    <a:lnTo>
                      <a:pt x="54" y="118"/>
                    </a:lnTo>
                    <a:lnTo>
                      <a:pt x="58" y="118"/>
                    </a:lnTo>
                    <a:lnTo>
                      <a:pt x="68" y="126"/>
                    </a:lnTo>
                    <a:lnTo>
                      <a:pt x="79" y="129"/>
                    </a:lnTo>
                    <a:lnTo>
                      <a:pt x="83" y="133"/>
                    </a:lnTo>
                    <a:lnTo>
                      <a:pt x="83" y="136"/>
                    </a:lnTo>
                    <a:lnTo>
                      <a:pt x="86" y="136"/>
                    </a:lnTo>
                    <a:lnTo>
                      <a:pt x="86" y="140"/>
                    </a:lnTo>
                    <a:lnTo>
                      <a:pt x="90" y="144"/>
                    </a:lnTo>
                    <a:lnTo>
                      <a:pt x="90" y="144"/>
                    </a:lnTo>
                    <a:lnTo>
                      <a:pt x="90" y="144"/>
                    </a:lnTo>
                    <a:lnTo>
                      <a:pt x="90" y="147"/>
                    </a:lnTo>
                    <a:lnTo>
                      <a:pt x="94" y="151"/>
                    </a:lnTo>
                    <a:lnTo>
                      <a:pt x="97" y="151"/>
                    </a:lnTo>
                    <a:lnTo>
                      <a:pt x="101" y="154"/>
                    </a:lnTo>
                    <a:lnTo>
                      <a:pt x="108" y="154"/>
                    </a:lnTo>
                    <a:lnTo>
                      <a:pt x="108" y="154"/>
                    </a:lnTo>
                    <a:lnTo>
                      <a:pt x="111" y="154"/>
                    </a:lnTo>
                    <a:lnTo>
                      <a:pt x="111" y="151"/>
                    </a:lnTo>
                    <a:lnTo>
                      <a:pt x="115" y="151"/>
                    </a:lnTo>
                    <a:lnTo>
                      <a:pt x="115" y="151"/>
                    </a:lnTo>
                    <a:lnTo>
                      <a:pt x="115" y="151"/>
                    </a:lnTo>
                    <a:lnTo>
                      <a:pt x="119" y="147"/>
                    </a:lnTo>
                    <a:lnTo>
                      <a:pt x="119" y="147"/>
                    </a:lnTo>
                    <a:lnTo>
                      <a:pt x="115" y="154"/>
                    </a:lnTo>
                    <a:lnTo>
                      <a:pt x="115" y="154"/>
                    </a:lnTo>
                    <a:lnTo>
                      <a:pt x="119" y="154"/>
                    </a:lnTo>
                    <a:lnTo>
                      <a:pt x="126" y="154"/>
                    </a:lnTo>
                    <a:lnTo>
                      <a:pt x="129" y="154"/>
                    </a:lnTo>
                    <a:lnTo>
                      <a:pt x="133" y="154"/>
                    </a:lnTo>
                    <a:lnTo>
                      <a:pt x="137" y="154"/>
                    </a:lnTo>
                    <a:lnTo>
                      <a:pt x="133" y="158"/>
                    </a:lnTo>
                    <a:lnTo>
                      <a:pt x="129" y="158"/>
                    </a:lnTo>
                    <a:lnTo>
                      <a:pt x="129" y="161"/>
                    </a:lnTo>
                    <a:lnTo>
                      <a:pt x="133" y="169"/>
                    </a:lnTo>
                    <a:lnTo>
                      <a:pt x="140" y="169"/>
                    </a:lnTo>
                    <a:lnTo>
                      <a:pt x="140" y="169"/>
                    </a:lnTo>
                    <a:lnTo>
                      <a:pt x="140" y="165"/>
                    </a:lnTo>
                    <a:lnTo>
                      <a:pt x="140" y="165"/>
                    </a:lnTo>
                    <a:lnTo>
                      <a:pt x="140" y="169"/>
                    </a:lnTo>
                    <a:lnTo>
                      <a:pt x="144" y="169"/>
                    </a:lnTo>
                    <a:lnTo>
                      <a:pt x="144" y="165"/>
                    </a:lnTo>
                    <a:lnTo>
                      <a:pt x="151" y="165"/>
                    </a:lnTo>
                    <a:lnTo>
                      <a:pt x="154" y="169"/>
                    </a:lnTo>
                    <a:lnTo>
                      <a:pt x="162" y="169"/>
                    </a:lnTo>
                    <a:lnTo>
                      <a:pt x="165" y="165"/>
                    </a:lnTo>
                    <a:lnTo>
                      <a:pt x="165" y="165"/>
                    </a:lnTo>
                    <a:lnTo>
                      <a:pt x="169" y="165"/>
                    </a:lnTo>
                    <a:lnTo>
                      <a:pt x="176" y="165"/>
                    </a:lnTo>
                    <a:lnTo>
                      <a:pt x="172" y="165"/>
                    </a:lnTo>
                    <a:lnTo>
                      <a:pt x="165" y="169"/>
                    </a:lnTo>
                    <a:lnTo>
                      <a:pt x="162" y="172"/>
                    </a:lnTo>
                    <a:lnTo>
                      <a:pt x="165" y="172"/>
                    </a:lnTo>
                    <a:lnTo>
                      <a:pt x="165" y="169"/>
                    </a:lnTo>
                    <a:lnTo>
                      <a:pt x="176" y="169"/>
                    </a:lnTo>
                    <a:lnTo>
                      <a:pt x="176" y="169"/>
                    </a:lnTo>
                    <a:lnTo>
                      <a:pt x="176" y="172"/>
                    </a:lnTo>
                    <a:lnTo>
                      <a:pt x="172" y="172"/>
                    </a:lnTo>
                    <a:lnTo>
                      <a:pt x="165" y="172"/>
                    </a:lnTo>
                    <a:lnTo>
                      <a:pt x="162" y="176"/>
                    </a:lnTo>
                    <a:lnTo>
                      <a:pt x="162" y="176"/>
                    </a:lnTo>
                    <a:lnTo>
                      <a:pt x="154" y="176"/>
                    </a:lnTo>
                    <a:lnTo>
                      <a:pt x="151" y="176"/>
                    </a:lnTo>
                    <a:lnTo>
                      <a:pt x="151" y="176"/>
                    </a:lnTo>
                    <a:lnTo>
                      <a:pt x="147" y="172"/>
                    </a:lnTo>
                    <a:lnTo>
                      <a:pt x="147" y="172"/>
                    </a:lnTo>
                    <a:lnTo>
                      <a:pt x="144" y="172"/>
                    </a:lnTo>
                    <a:lnTo>
                      <a:pt x="144" y="172"/>
                    </a:lnTo>
                    <a:lnTo>
                      <a:pt x="140" y="172"/>
                    </a:lnTo>
                    <a:lnTo>
                      <a:pt x="140" y="172"/>
                    </a:lnTo>
                    <a:lnTo>
                      <a:pt x="133" y="172"/>
                    </a:lnTo>
                    <a:lnTo>
                      <a:pt x="129" y="169"/>
                    </a:lnTo>
                    <a:lnTo>
                      <a:pt x="126" y="165"/>
                    </a:lnTo>
                    <a:lnTo>
                      <a:pt x="126" y="169"/>
                    </a:lnTo>
                    <a:lnTo>
                      <a:pt x="129" y="172"/>
                    </a:lnTo>
                    <a:lnTo>
                      <a:pt x="126" y="176"/>
                    </a:lnTo>
                    <a:lnTo>
                      <a:pt x="126" y="179"/>
                    </a:lnTo>
                    <a:lnTo>
                      <a:pt x="129" y="179"/>
                    </a:lnTo>
                    <a:lnTo>
                      <a:pt x="129" y="176"/>
                    </a:lnTo>
                    <a:lnTo>
                      <a:pt x="129" y="176"/>
                    </a:lnTo>
                    <a:lnTo>
                      <a:pt x="137" y="176"/>
                    </a:lnTo>
                    <a:lnTo>
                      <a:pt x="144" y="176"/>
                    </a:lnTo>
                    <a:lnTo>
                      <a:pt x="147" y="179"/>
                    </a:lnTo>
                    <a:lnTo>
                      <a:pt x="147" y="183"/>
                    </a:lnTo>
                    <a:lnTo>
                      <a:pt x="144" y="183"/>
                    </a:lnTo>
                    <a:lnTo>
                      <a:pt x="144" y="183"/>
                    </a:lnTo>
                    <a:lnTo>
                      <a:pt x="144" y="179"/>
                    </a:lnTo>
                    <a:lnTo>
                      <a:pt x="137" y="179"/>
                    </a:lnTo>
                    <a:lnTo>
                      <a:pt x="133" y="183"/>
                    </a:lnTo>
                    <a:lnTo>
                      <a:pt x="133" y="187"/>
                    </a:lnTo>
                    <a:lnTo>
                      <a:pt x="133" y="190"/>
                    </a:lnTo>
                    <a:lnTo>
                      <a:pt x="129" y="190"/>
                    </a:lnTo>
                    <a:lnTo>
                      <a:pt x="126" y="190"/>
                    </a:lnTo>
                    <a:lnTo>
                      <a:pt x="126" y="187"/>
                    </a:lnTo>
                    <a:lnTo>
                      <a:pt x="126" y="187"/>
                    </a:lnTo>
                    <a:lnTo>
                      <a:pt x="122" y="187"/>
                    </a:lnTo>
                    <a:lnTo>
                      <a:pt x="119" y="187"/>
                    </a:lnTo>
                    <a:lnTo>
                      <a:pt x="119" y="187"/>
                    </a:lnTo>
                    <a:lnTo>
                      <a:pt x="115" y="187"/>
                    </a:lnTo>
                    <a:lnTo>
                      <a:pt x="111" y="187"/>
                    </a:lnTo>
                    <a:lnTo>
                      <a:pt x="111" y="187"/>
                    </a:lnTo>
                    <a:lnTo>
                      <a:pt x="111" y="187"/>
                    </a:lnTo>
                    <a:lnTo>
                      <a:pt x="108" y="187"/>
                    </a:lnTo>
                    <a:lnTo>
                      <a:pt x="108" y="187"/>
                    </a:lnTo>
                    <a:lnTo>
                      <a:pt x="104" y="187"/>
                    </a:lnTo>
                    <a:lnTo>
                      <a:pt x="101" y="187"/>
                    </a:lnTo>
                    <a:lnTo>
                      <a:pt x="94" y="187"/>
                    </a:lnTo>
                    <a:lnTo>
                      <a:pt x="90" y="183"/>
                    </a:lnTo>
                    <a:lnTo>
                      <a:pt x="90" y="183"/>
                    </a:lnTo>
                    <a:lnTo>
                      <a:pt x="83" y="183"/>
                    </a:lnTo>
                    <a:lnTo>
                      <a:pt x="90" y="179"/>
                    </a:lnTo>
                    <a:lnTo>
                      <a:pt x="90" y="176"/>
                    </a:lnTo>
                    <a:lnTo>
                      <a:pt x="90" y="172"/>
                    </a:lnTo>
                    <a:lnTo>
                      <a:pt x="90" y="169"/>
                    </a:lnTo>
                    <a:lnTo>
                      <a:pt x="86" y="169"/>
                    </a:lnTo>
                    <a:lnTo>
                      <a:pt x="86" y="169"/>
                    </a:lnTo>
                    <a:lnTo>
                      <a:pt x="94" y="169"/>
                    </a:lnTo>
                    <a:lnTo>
                      <a:pt x="86" y="169"/>
                    </a:lnTo>
                    <a:lnTo>
                      <a:pt x="83" y="169"/>
                    </a:lnTo>
                    <a:lnTo>
                      <a:pt x="72" y="169"/>
                    </a:lnTo>
                    <a:lnTo>
                      <a:pt x="65" y="172"/>
                    </a:lnTo>
                    <a:lnTo>
                      <a:pt x="61" y="172"/>
                    </a:lnTo>
                    <a:lnTo>
                      <a:pt x="58" y="176"/>
                    </a:lnTo>
                    <a:lnTo>
                      <a:pt x="58" y="176"/>
                    </a:lnTo>
                    <a:lnTo>
                      <a:pt x="51" y="176"/>
                    </a:lnTo>
                    <a:lnTo>
                      <a:pt x="47" y="179"/>
                    </a:lnTo>
                    <a:lnTo>
                      <a:pt x="51" y="179"/>
                    </a:lnTo>
                    <a:lnTo>
                      <a:pt x="54" y="183"/>
                    </a:lnTo>
                    <a:lnTo>
                      <a:pt x="51" y="183"/>
                    </a:lnTo>
                    <a:lnTo>
                      <a:pt x="43" y="183"/>
                    </a:lnTo>
                    <a:lnTo>
                      <a:pt x="43" y="183"/>
                    </a:lnTo>
                    <a:lnTo>
                      <a:pt x="43" y="183"/>
                    </a:lnTo>
                    <a:lnTo>
                      <a:pt x="40" y="183"/>
                    </a:lnTo>
                    <a:lnTo>
                      <a:pt x="29" y="187"/>
                    </a:lnTo>
                    <a:lnTo>
                      <a:pt x="29" y="190"/>
                    </a:lnTo>
                    <a:lnTo>
                      <a:pt x="25" y="187"/>
                    </a:lnTo>
                    <a:lnTo>
                      <a:pt x="25" y="190"/>
                    </a:lnTo>
                    <a:lnTo>
                      <a:pt x="25" y="194"/>
                    </a:lnTo>
                    <a:lnTo>
                      <a:pt x="18" y="194"/>
                    </a:lnTo>
                    <a:lnTo>
                      <a:pt x="18" y="190"/>
                    </a:lnTo>
                    <a:lnTo>
                      <a:pt x="15" y="194"/>
                    </a:lnTo>
                    <a:lnTo>
                      <a:pt x="15" y="194"/>
                    </a:lnTo>
                    <a:lnTo>
                      <a:pt x="15" y="197"/>
                    </a:lnTo>
                    <a:lnTo>
                      <a:pt x="15" y="197"/>
                    </a:lnTo>
                    <a:lnTo>
                      <a:pt x="4" y="201"/>
                    </a:lnTo>
                    <a:lnTo>
                      <a:pt x="4" y="201"/>
                    </a:lnTo>
                    <a:lnTo>
                      <a:pt x="4" y="197"/>
                    </a:lnTo>
                    <a:lnTo>
                      <a:pt x="0" y="197"/>
                    </a:lnTo>
                    <a:lnTo>
                      <a:pt x="0" y="201"/>
                    </a:lnTo>
                    <a:lnTo>
                      <a:pt x="4" y="201"/>
                    </a:lnTo>
                    <a:lnTo>
                      <a:pt x="18" y="208"/>
                    </a:lnTo>
                    <a:lnTo>
                      <a:pt x="29" y="212"/>
                    </a:lnTo>
                    <a:lnTo>
                      <a:pt x="29" y="212"/>
                    </a:lnTo>
                    <a:lnTo>
                      <a:pt x="25" y="208"/>
                    </a:lnTo>
                    <a:lnTo>
                      <a:pt x="40" y="212"/>
                    </a:lnTo>
                    <a:lnTo>
                      <a:pt x="36" y="215"/>
                    </a:lnTo>
                    <a:lnTo>
                      <a:pt x="33" y="219"/>
                    </a:lnTo>
                    <a:lnTo>
                      <a:pt x="29" y="215"/>
                    </a:lnTo>
                    <a:lnTo>
                      <a:pt x="29" y="215"/>
                    </a:lnTo>
                    <a:lnTo>
                      <a:pt x="29" y="212"/>
                    </a:lnTo>
                    <a:lnTo>
                      <a:pt x="25" y="215"/>
                    </a:lnTo>
                    <a:lnTo>
                      <a:pt x="33" y="222"/>
                    </a:lnTo>
                    <a:lnTo>
                      <a:pt x="36" y="226"/>
                    </a:lnTo>
                    <a:lnTo>
                      <a:pt x="36" y="226"/>
                    </a:lnTo>
                    <a:lnTo>
                      <a:pt x="33" y="230"/>
                    </a:lnTo>
                    <a:lnTo>
                      <a:pt x="40" y="233"/>
                    </a:lnTo>
                    <a:lnTo>
                      <a:pt x="40" y="237"/>
                    </a:lnTo>
                    <a:lnTo>
                      <a:pt x="40" y="237"/>
                    </a:lnTo>
                    <a:lnTo>
                      <a:pt x="58" y="237"/>
                    </a:lnTo>
                    <a:lnTo>
                      <a:pt x="61" y="237"/>
                    </a:lnTo>
                    <a:lnTo>
                      <a:pt x="68" y="240"/>
                    </a:lnTo>
                    <a:lnTo>
                      <a:pt x="79" y="237"/>
                    </a:lnTo>
                    <a:lnTo>
                      <a:pt x="86" y="237"/>
                    </a:lnTo>
                    <a:lnTo>
                      <a:pt x="94" y="237"/>
                    </a:lnTo>
                    <a:lnTo>
                      <a:pt x="101" y="237"/>
                    </a:lnTo>
                    <a:lnTo>
                      <a:pt x="104" y="240"/>
                    </a:lnTo>
                    <a:lnTo>
                      <a:pt x="104" y="240"/>
                    </a:lnTo>
                    <a:lnTo>
                      <a:pt x="104" y="237"/>
                    </a:lnTo>
                    <a:lnTo>
                      <a:pt x="101" y="237"/>
                    </a:lnTo>
                    <a:lnTo>
                      <a:pt x="101" y="237"/>
                    </a:lnTo>
                    <a:lnTo>
                      <a:pt x="97" y="233"/>
                    </a:lnTo>
                    <a:lnTo>
                      <a:pt x="104" y="233"/>
                    </a:lnTo>
                    <a:lnTo>
                      <a:pt x="104" y="237"/>
                    </a:lnTo>
                    <a:lnTo>
                      <a:pt x="108" y="237"/>
                    </a:lnTo>
                    <a:lnTo>
                      <a:pt x="111" y="244"/>
                    </a:lnTo>
                    <a:lnTo>
                      <a:pt x="111" y="244"/>
                    </a:lnTo>
                    <a:lnTo>
                      <a:pt x="115" y="240"/>
                    </a:lnTo>
                    <a:lnTo>
                      <a:pt x="119" y="237"/>
                    </a:lnTo>
                    <a:lnTo>
                      <a:pt x="122" y="233"/>
                    </a:lnTo>
                    <a:lnTo>
                      <a:pt x="122" y="233"/>
                    </a:lnTo>
                    <a:lnTo>
                      <a:pt x="133" y="230"/>
                    </a:lnTo>
                    <a:lnTo>
                      <a:pt x="133" y="230"/>
                    </a:lnTo>
                    <a:lnTo>
                      <a:pt x="137" y="230"/>
                    </a:lnTo>
                    <a:lnTo>
                      <a:pt x="140" y="230"/>
                    </a:lnTo>
                    <a:lnTo>
                      <a:pt x="140" y="226"/>
                    </a:lnTo>
                    <a:lnTo>
                      <a:pt x="147" y="226"/>
                    </a:lnTo>
                    <a:lnTo>
                      <a:pt x="151" y="230"/>
                    </a:lnTo>
                    <a:lnTo>
                      <a:pt x="151" y="230"/>
                    </a:lnTo>
                    <a:lnTo>
                      <a:pt x="151" y="233"/>
                    </a:lnTo>
                    <a:lnTo>
                      <a:pt x="151" y="237"/>
                    </a:lnTo>
                    <a:lnTo>
                      <a:pt x="147" y="237"/>
                    </a:lnTo>
                    <a:lnTo>
                      <a:pt x="144" y="240"/>
                    </a:lnTo>
                    <a:lnTo>
                      <a:pt x="140" y="237"/>
                    </a:lnTo>
                    <a:lnTo>
                      <a:pt x="137" y="237"/>
                    </a:lnTo>
                    <a:lnTo>
                      <a:pt x="137" y="240"/>
                    </a:lnTo>
                    <a:lnTo>
                      <a:pt x="137" y="244"/>
                    </a:lnTo>
                    <a:lnTo>
                      <a:pt x="140" y="240"/>
                    </a:lnTo>
                    <a:lnTo>
                      <a:pt x="144" y="244"/>
                    </a:lnTo>
                    <a:lnTo>
                      <a:pt x="144" y="244"/>
                    </a:lnTo>
                    <a:lnTo>
                      <a:pt x="147" y="251"/>
                    </a:lnTo>
                    <a:lnTo>
                      <a:pt x="147" y="251"/>
                    </a:lnTo>
                    <a:lnTo>
                      <a:pt x="147" y="255"/>
                    </a:lnTo>
                    <a:lnTo>
                      <a:pt x="151" y="255"/>
                    </a:lnTo>
                    <a:lnTo>
                      <a:pt x="151" y="258"/>
                    </a:lnTo>
                    <a:lnTo>
                      <a:pt x="151" y="258"/>
                    </a:lnTo>
                    <a:lnTo>
                      <a:pt x="151" y="262"/>
                    </a:lnTo>
                    <a:lnTo>
                      <a:pt x="147" y="265"/>
                    </a:lnTo>
                    <a:lnTo>
                      <a:pt x="144" y="269"/>
                    </a:lnTo>
                    <a:lnTo>
                      <a:pt x="144" y="273"/>
                    </a:lnTo>
                    <a:lnTo>
                      <a:pt x="140" y="273"/>
                    </a:lnTo>
                    <a:lnTo>
                      <a:pt x="137" y="273"/>
                    </a:lnTo>
                    <a:lnTo>
                      <a:pt x="133" y="273"/>
                    </a:lnTo>
                    <a:lnTo>
                      <a:pt x="129" y="273"/>
                    </a:lnTo>
                    <a:lnTo>
                      <a:pt x="122" y="276"/>
                    </a:lnTo>
                    <a:lnTo>
                      <a:pt x="122" y="276"/>
                    </a:lnTo>
                    <a:lnTo>
                      <a:pt x="126" y="273"/>
                    </a:lnTo>
                    <a:lnTo>
                      <a:pt x="126" y="273"/>
                    </a:lnTo>
                    <a:lnTo>
                      <a:pt x="122" y="273"/>
                    </a:lnTo>
                    <a:lnTo>
                      <a:pt x="119" y="273"/>
                    </a:lnTo>
                    <a:lnTo>
                      <a:pt x="119" y="276"/>
                    </a:lnTo>
                    <a:lnTo>
                      <a:pt x="115" y="280"/>
                    </a:lnTo>
                    <a:lnTo>
                      <a:pt x="108" y="283"/>
                    </a:lnTo>
                    <a:lnTo>
                      <a:pt x="104" y="283"/>
                    </a:lnTo>
                    <a:lnTo>
                      <a:pt x="101" y="287"/>
                    </a:lnTo>
                    <a:lnTo>
                      <a:pt x="97" y="283"/>
                    </a:lnTo>
                    <a:lnTo>
                      <a:pt x="97" y="283"/>
                    </a:lnTo>
                    <a:lnTo>
                      <a:pt x="90" y="287"/>
                    </a:lnTo>
                    <a:lnTo>
                      <a:pt x="83" y="291"/>
                    </a:lnTo>
                    <a:lnTo>
                      <a:pt x="83" y="291"/>
                    </a:lnTo>
                    <a:lnTo>
                      <a:pt x="83" y="291"/>
                    </a:lnTo>
                    <a:lnTo>
                      <a:pt x="83" y="291"/>
                    </a:lnTo>
                    <a:lnTo>
                      <a:pt x="83" y="294"/>
                    </a:lnTo>
                    <a:lnTo>
                      <a:pt x="83" y="294"/>
                    </a:lnTo>
                    <a:lnTo>
                      <a:pt x="76" y="294"/>
                    </a:lnTo>
                    <a:lnTo>
                      <a:pt x="72" y="294"/>
                    </a:lnTo>
                    <a:lnTo>
                      <a:pt x="68" y="298"/>
                    </a:lnTo>
                    <a:lnTo>
                      <a:pt x="65" y="301"/>
                    </a:lnTo>
                    <a:lnTo>
                      <a:pt x="65" y="301"/>
                    </a:lnTo>
                    <a:lnTo>
                      <a:pt x="61" y="301"/>
                    </a:lnTo>
                    <a:lnTo>
                      <a:pt x="54" y="309"/>
                    </a:lnTo>
                    <a:lnTo>
                      <a:pt x="54" y="309"/>
                    </a:lnTo>
                    <a:lnTo>
                      <a:pt x="54" y="309"/>
                    </a:lnTo>
                    <a:lnTo>
                      <a:pt x="51" y="309"/>
                    </a:lnTo>
                    <a:lnTo>
                      <a:pt x="51" y="316"/>
                    </a:lnTo>
                    <a:lnTo>
                      <a:pt x="47" y="319"/>
                    </a:lnTo>
                    <a:lnTo>
                      <a:pt x="51" y="323"/>
                    </a:lnTo>
                    <a:lnTo>
                      <a:pt x="47" y="323"/>
                    </a:lnTo>
                    <a:lnTo>
                      <a:pt x="43" y="323"/>
                    </a:lnTo>
                    <a:lnTo>
                      <a:pt x="43" y="323"/>
                    </a:lnTo>
                    <a:lnTo>
                      <a:pt x="40" y="323"/>
                    </a:lnTo>
                    <a:lnTo>
                      <a:pt x="40" y="326"/>
                    </a:lnTo>
                    <a:lnTo>
                      <a:pt x="43" y="330"/>
                    </a:lnTo>
                    <a:lnTo>
                      <a:pt x="43" y="330"/>
                    </a:lnTo>
                    <a:lnTo>
                      <a:pt x="40" y="330"/>
                    </a:lnTo>
                    <a:lnTo>
                      <a:pt x="40" y="334"/>
                    </a:lnTo>
                    <a:lnTo>
                      <a:pt x="40" y="334"/>
                    </a:lnTo>
                    <a:lnTo>
                      <a:pt x="40" y="334"/>
                    </a:lnTo>
                    <a:lnTo>
                      <a:pt x="47" y="334"/>
                    </a:lnTo>
                    <a:lnTo>
                      <a:pt x="51" y="330"/>
                    </a:lnTo>
                    <a:lnTo>
                      <a:pt x="51" y="330"/>
                    </a:lnTo>
                    <a:lnTo>
                      <a:pt x="58" y="330"/>
                    </a:lnTo>
                    <a:lnTo>
                      <a:pt x="61" y="330"/>
                    </a:lnTo>
                    <a:lnTo>
                      <a:pt x="58" y="330"/>
                    </a:lnTo>
                    <a:lnTo>
                      <a:pt x="58" y="334"/>
                    </a:lnTo>
                    <a:lnTo>
                      <a:pt x="51" y="334"/>
                    </a:lnTo>
                    <a:lnTo>
                      <a:pt x="47" y="334"/>
                    </a:lnTo>
                    <a:lnTo>
                      <a:pt x="47" y="337"/>
                    </a:lnTo>
                    <a:lnTo>
                      <a:pt x="47" y="337"/>
                    </a:lnTo>
                    <a:lnTo>
                      <a:pt x="51" y="341"/>
                    </a:lnTo>
                    <a:lnTo>
                      <a:pt x="54" y="337"/>
                    </a:lnTo>
                    <a:lnTo>
                      <a:pt x="58" y="337"/>
                    </a:lnTo>
                    <a:lnTo>
                      <a:pt x="54" y="341"/>
                    </a:lnTo>
                    <a:lnTo>
                      <a:pt x="54" y="341"/>
                    </a:lnTo>
                    <a:lnTo>
                      <a:pt x="58" y="344"/>
                    </a:lnTo>
                    <a:lnTo>
                      <a:pt x="58" y="344"/>
                    </a:lnTo>
                    <a:lnTo>
                      <a:pt x="58" y="348"/>
                    </a:lnTo>
                    <a:lnTo>
                      <a:pt x="58" y="352"/>
                    </a:lnTo>
                    <a:lnTo>
                      <a:pt x="61" y="352"/>
                    </a:lnTo>
                    <a:lnTo>
                      <a:pt x="61" y="352"/>
                    </a:lnTo>
                    <a:lnTo>
                      <a:pt x="65" y="348"/>
                    </a:lnTo>
                    <a:lnTo>
                      <a:pt x="65" y="348"/>
                    </a:lnTo>
                    <a:lnTo>
                      <a:pt x="68" y="348"/>
                    </a:lnTo>
                    <a:lnTo>
                      <a:pt x="72" y="348"/>
                    </a:lnTo>
                    <a:lnTo>
                      <a:pt x="68" y="352"/>
                    </a:lnTo>
                    <a:lnTo>
                      <a:pt x="76" y="355"/>
                    </a:lnTo>
                    <a:lnTo>
                      <a:pt x="83" y="355"/>
                    </a:lnTo>
                    <a:lnTo>
                      <a:pt x="86" y="355"/>
                    </a:lnTo>
                    <a:lnTo>
                      <a:pt x="90" y="355"/>
                    </a:lnTo>
                    <a:lnTo>
                      <a:pt x="90" y="359"/>
                    </a:lnTo>
                    <a:lnTo>
                      <a:pt x="90" y="359"/>
                    </a:lnTo>
                    <a:lnTo>
                      <a:pt x="83" y="362"/>
                    </a:lnTo>
                    <a:lnTo>
                      <a:pt x="79" y="362"/>
                    </a:lnTo>
                    <a:lnTo>
                      <a:pt x="76" y="366"/>
                    </a:lnTo>
                    <a:lnTo>
                      <a:pt x="76" y="370"/>
                    </a:lnTo>
                    <a:lnTo>
                      <a:pt x="72" y="373"/>
                    </a:lnTo>
                    <a:lnTo>
                      <a:pt x="72" y="373"/>
                    </a:lnTo>
                    <a:lnTo>
                      <a:pt x="76" y="380"/>
                    </a:lnTo>
                    <a:lnTo>
                      <a:pt x="79" y="380"/>
                    </a:lnTo>
                    <a:lnTo>
                      <a:pt x="83" y="380"/>
                    </a:lnTo>
                    <a:lnTo>
                      <a:pt x="83" y="380"/>
                    </a:lnTo>
                    <a:lnTo>
                      <a:pt x="86" y="380"/>
                    </a:lnTo>
                    <a:lnTo>
                      <a:pt x="83" y="380"/>
                    </a:lnTo>
                    <a:lnTo>
                      <a:pt x="83" y="380"/>
                    </a:lnTo>
                    <a:lnTo>
                      <a:pt x="90" y="380"/>
                    </a:lnTo>
                    <a:lnTo>
                      <a:pt x="90" y="384"/>
                    </a:lnTo>
                    <a:lnTo>
                      <a:pt x="83" y="384"/>
                    </a:lnTo>
                    <a:lnTo>
                      <a:pt x="83" y="384"/>
                    </a:lnTo>
                    <a:lnTo>
                      <a:pt x="83" y="387"/>
                    </a:lnTo>
                    <a:lnTo>
                      <a:pt x="86" y="387"/>
                    </a:lnTo>
                    <a:lnTo>
                      <a:pt x="90" y="387"/>
                    </a:lnTo>
                    <a:lnTo>
                      <a:pt x="94" y="391"/>
                    </a:lnTo>
                    <a:lnTo>
                      <a:pt x="94" y="387"/>
                    </a:lnTo>
                    <a:lnTo>
                      <a:pt x="97" y="391"/>
                    </a:lnTo>
                    <a:lnTo>
                      <a:pt x="97" y="391"/>
                    </a:lnTo>
                    <a:lnTo>
                      <a:pt x="101" y="391"/>
                    </a:lnTo>
                    <a:lnTo>
                      <a:pt x="104" y="391"/>
                    </a:lnTo>
                    <a:lnTo>
                      <a:pt x="104" y="387"/>
                    </a:lnTo>
                    <a:lnTo>
                      <a:pt x="108" y="387"/>
                    </a:lnTo>
                    <a:lnTo>
                      <a:pt x="111" y="380"/>
                    </a:lnTo>
                    <a:lnTo>
                      <a:pt x="115" y="377"/>
                    </a:lnTo>
                    <a:lnTo>
                      <a:pt x="119" y="377"/>
                    </a:lnTo>
                    <a:lnTo>
                      <a:pt x="119" y="373"/>
                    </a:lnTo>
                    <a:lnTo>
                      <a:pt x="115" y="373"/>
                    </a:lnTo>
                    <a:lnTo>
                      <a:pt x="111" y="370"/>
                    </a:lnTo>
                    <a:lnTo>
                      <a:pt x="119" y="362"/>
                    </a:lnTo>
                    <a:lnTo>
                      <a:pt x="126" y="359"/>
                    </a:lnTo>
                    <a:lnTo>
                      <a:pt x="129" y="355"/>
                    </a:lnTo>
                    <a:lnTo>
                      <a:pt x="129" y="355"/>
                    </a:lnTo>
                    <a:lnTo>
                      <a:pt x="137" y="355"/>
                    </a:lnTo>
                    <a:lnTo>
                      <a:pt x="122" y="362"/>
                    </a:lnTo>
                    <a:lnTo>
                      <a:pt x="119" y="370"/>
                    </a:lnTo>
                    <a:lnTo>
                      <a:pt x="115" y="370"/>
                    </a:lnTo>
                    <a:lnTo>
                      <a:pt x="119" y="373"/>
                    </a:lnTo>
                    <a:lnTo>
                      <a:pt x="119" y="373"/>
                    </a:lnTo>
                    <a:lnTo>
                      <a:pt x="119" y="377"/>
                    </a:lnTo>
                    <a:lnTo>
                      <a:pt x="122" y="380"/>
                    </a:lnTo>
                    <a:lnTo>
                      <a:pt x="122" y="380"/>
                    </a:lnTo>
                    <a:lnTo>
                      <a:pt x="126" y="384"/>
                    </a:lnTo>
                    <a:lnTo>
                      <a:pt x="129" y="391"/>
                    </a:lnTo>
                    <a:lnTo>
                      <a:pt x="129" y="395"/>
                    </a:lnTo>
                    <a:lnTo>
                      <a:pt x="129" y="395"/>
                    </a:lnTo>
                    <a:lnTo>
                      <a:pt x="126" y="402"/>
                    </a:lnTo>
                    <a:lnTo>
                      <a:pt x="126" y="402"/>
                    </a:lnTo>
                    <a:lnTo>
                      <a:pt x="126" y="402"/>
                    </a:lnTo>
                    <a:lnTo>
                      <a:pt x="126" y="405"/>
                    </a:lnTo>
                    <a:lnTo>
                      <a:pt x="126" y="409"/>
                    </a:lnTo>
                    <a:lnTo>
                      <a:pt x="129" y="405"/>
                    </a:lnTo>
                    <a:lnTo>
                      <a:pt x="133" y="405"/>
                    </a:lnTo>
                    <a:lnTo>
                      <a:pt x="133" y="409"/>
                    </a:lnTo>
                    <a:lnTo>
                      <a:pt x="133" y="409"/>
                    </a:lnTo>
                    <a:lnTo>
                      <a:pt x="129" y="409"/>
                    </a:lnTo>
                    <a:lnTo>
                      <a:pt x="129" y="416"/>
                    </a:lnTo>
                    <a:lnTo>
                      <a:pt x="133" y="416"/>
                    </a:lnTo>
                    <a:lnTo>
                      <a:pt x="133" y="416"/>
                    </a:lnTo>
                    <a:lnTo>
                      <a:pt x="133" y="416"/>
                    </a:lnTo>
                    <a:lnTo>
                      <a:pt x="129" y="420"/>
                    </a:lnTo>
                    <a:lnTo>
                      <a:pt x="126" y="420"/>
                    </a:lnTo>
                    <a:lnTo>
                      <a:pt x="122" y="420"/>
                    </a:lnTo>
                    <a:lnTo>
                      <a:pt x="129" y="423"/>
                    </a:lnTo>
                    <a:lnTo>
                      <a:pt x="133" y="420"/>
                    </a:lnTo>
                    <a:lnTo>
                      <a:pt x="137" y="416"/>
                    </a:lnTo>
                    <a:lnTo>
                      <a:pt x="140" y="416"/>
                    </a:lnTo>
                    <a:lnTo>
                      <a:pt x="147" y="413"/>
                    </a:lnTo>
                    <a:lnTo>
                      <a:pt x="151" y="413"/>
                    </a:lnTo>
                    <a:lnTo>
                      <a:pt x="154" y="409"/>
                    </a:lnTo>
                    <a:lnTo>
                      <a:pt x="158" y="402"/>
                    </a:lnTo>
                    <a:lnTo>
                      <a:pt x="162" y="405"/>
                    </a:lnTo>
                    <a:lnTo>
                      <a:pt x="162" y="409"/>
                    </a:lnTo>
                    <a:lnTo>
                      <a:pt x="158" y="409"/>
                    </a:lnTo>
                    <a:lnTo>
                      <a:pt x="158" y="413"/>
                    </a:lnTo>
                    <a:lnTo>
                      <a:pt x="158" y="413"/>
                    </a:lnTo>
                    <a:lnTo>
                      <a:pt x="162" y="416"/>
                    </a:lnTo>
                    <a:lnTo>
                      <a:pt x="162" y="413"/>
                    </a:lnTo>
                    <a:lnTo>
                      <a:pt x="165" y="416"/>
                    </a:lnTo>
                    <a:lnTo>
                      <a:pt x="165" y="416"/>
                    </a:lnTo>
                    <a:lnTo>
                      <a:pt x="172" y="413"/>
                    </a:lnTo>
                    <a:lnTo>
                      <a:pt x="172" y="413"/>
                    </a:lnTo>
                    <a:lnTo>
                      <a:pt x="172" y="413"/>
                    </a:lnTo>
                    <a:lnTo>
                      <a:pt x="176" y="413"/>
                    </a:lnTo>
                    <a:lnTo>
                      <a:pt x="172" y="416"/>
                    </a:lnTo>
                    <a:lnTo>
                      <a:pt x="176" y="416"/>
                    </a:lnTo>
                    <a:lnTo>
                      <a:pt x="180" y="420"/>
                    </a:lnTo>
                    <a:lnTo>
                      <a:pt x="183" y="427"/>
                    </a:lnTo>
                    <a:lnTo>
                      <a:pt x="187" y="427"/>
                    </a:lnTo>
                    <a:lnTo>
                      <a:pt x="187" y="427"/>
                    </a:lnTo>
                    <a:lnTo>
                      <a:pt x="190" y="427"/>
                    </a:lnTo>
                    <a:lnTo>
                      <a:pt x="190" y="420"/>
                    </a:lnTo>
                    <a:lnTo>
                      <a:pt x="187" y="420"/>
                    </a:lnTo>
                    <a:lnTo>
                      <a:pt x="190" y="416"/>
                    </a:lnTo>
                    <a:lnTo>
                      <a:pt x="190" y="416"/>
                    </a:lnTo>
                    <a:lnTo>
                      <a:pt x="194" y="413"/>
                    </a:lnTo>
                    <a:lnTo>
                      <a:pt x="194" y="409"/>
                    </a:lnTo>
                    <a:lnTo>
                      <a:pt x="197" y="409"/>
                    </a:lnTo>
                    <a:lnTo>
                      <a:pt x="197" y="413"/>
                    </a:lnTo>
                    <a:lnTo>
                      <a:pt x="194" y="416"/>
                    </a:lnTo>
                    <a:lnTo>
                      <a:pt x="201" y="420"/>
                    </a:lnTo>
                    <a:lnTo>
                      <a:pt x="205" y="420"/>
                    </a:lnTo>
                    <a:lnTo>
                      <a:pt x="215" y="416"/>
                    </a:lnTo>
                    <a:lnTo>
                      <a:pt x="219" y="413"/>
                    </a:lnTo>
                    <a:lnTo>
                      <a:pt x="226" y="409"/>
                    </a:lnTo>
                    <a:lnTo>
                      <a:pt x="230" y="405"/>
                    </a:lnTo>
                    <a:lnTo>
                      <a:pt x="233" y="409"/>
                    </a:lnTo>
                    <a:lnTo>
                      <a:pt x="226" y="416"/>
                    </a:lnTo>
                    <a:lnTo>
                      <a:pt x="222" y="416"/>
                    </a:lnTo>
                    <a:lnTo>
                      <a:pt x="226" y="416"/>
                    </a:lnTo>
                    <a:lnTo>
                      <a:pt x="226" y="416"/>
                    </a:lnTo>
                    <a:lnTo>
                      <a:pt x="222" y="420"/>
                    </a:lnTo>
                    <a:lnTo>
                      <a:pt x="219" y="423"/>
                    </a:lnTo>
                    <a:lnTo>
                      <a:pt x="215" y="431"/>
                    </a:lnTo>
                    <a:lnTo>
                      <a:pt x="219" y="431"/>
                    </a:lnTo>
                    <a:lnTo>
                      <a:pt x="215" y="434"/>
                    </a:lnTo>
                    <a:lnTo>
                      <a:pt x="212" y="445"/>
                    </a:lnTo>
                    <a:lnTo>
                      <a:pt x="212" y="448"/>
                    </a:lnTo>
                    <a:lnTo>
                      <a:pt x="212" y="452"/>
                    </a:lnTo>
                    <a:lnTo>
                      <a:pt x="208" y="452"/>
                    </a:lnTo>
                    <a:lnTo>
                      <a:pt x="205" y="459"/>
                    </a:lnTo>
                    <a:lnTo>
                      <a:pt x="205" y="459"/>
                    </a:lnTo>
                    <a:lnTo>
                      <a:pt x="201" y="459"/>
                    </a:lnTo>
                    <a:lnTo>
                      <a:pt x="201" y="463"/>
                    </a:lnTo>
                    <a:lnTo>
                      <a:pt x="197" y="466"/>
                    </a:lnTo>
                    <a:lnTo>
                      <a:pt x="194" y="466"/>
                    </a:lnTo>
                    <a:lnTo>
                      <a:pt x="194" y="470"/>
                    </a:lnTo>
                    <a:lnTo>
                      <a:pt x="194" y="474"/>
                    </a:lnTo>
                    <a:lnTo>
                      <a:pt x="190" y="474"/>
                    </a:lnTo>
                    <a:lnTo>
                      <a:pt x="190" y="474"/>
                    </a:lnTo>
                    <a:lnTo>
                      <a:pt x="187" y="474"/>
                    </a:lnTo>
                    <a:lnTo>
                      <a:pt x="187" y="474"/>
                    </a:lnTo>
                    <a:lnTo>
                      <a:pt x="180" y="477"/>
                    </a:lnTo>
                    <a:lnTo>
                      <a:pt x="176" y="481"/>
                    </a:lnTo>
                    <a:lnTo>
                      <a:pt x="172" y="481"/>
                    </a:lnTo>
                    <a:lnTo>
                      <a:pt x="169" y="481"/>
                    </a:lnTo>
                    <a:lnTo>
                      <a:pt x="162" y="488"/>
                    </a:lnTo>
                    <a:lnTo>
                      <a:pt x="158" y="492"/>
                    </a:lnTo>
                    <a:lnTo>
                      <a:pt x="154" y="495"/>
                    </a:lnTo>
                    <a:lnTo>
                      <a:pt x="154" y="495"/>
                    </a:lnTo>
                    <a:lnTo>
                      <a:pt x="154" y="499"/>
                    </a:lnTo>
                    <a:lnTo>
                      <a:pt x="154" y="499"/>
                    </a:lnTo>
                    <a:lnTo>
                      <a:pt x="158" y="502"/>
                    </a:lnTo>
                    <a:lnTo>
                      <a:pt x="162" y="502"/>
                    </a:lnTo>
                    <a:lnTo>
                      <a:pt x="158" y="502"/>
                    </a:lnTo>
                    <a:lnTo>
                      <a:pt x="154" y="502"/>
                    </a:lnTo>
                    <a:lnTo>
                      <a:pt x="151" y="502"/>
                    </a:lnTo>
                    <a:lnTo>
                      <a:pt x="151" y="502"/>
                    </a:lnTo>
                    <a:lnTo>
                      <a:pt x="151" y="502"/>
                    </a:lnTo>
                    <a:lnTo>
                      <a:pt x="147" y="502"/>
                    </a:lnTo>
                    <a:lnTo>
                      <a:pt x="147" y="499"/>
                    </a:lnTo>
                    <a:lnTo>
                      <a:pt x="147" y="499"/>
                    </a:lnTo>
                    <a:lnTo>
                      <a:pt x="147" y="499"/>
                    </a:lnTo>
                    <a:lnTo>
                      <a:pt x="144" y="499"/>
                    </a:lnTo>
                    <a:lnTo>
                      <a:pt x="140" y="499"/>
                    </a:lnTo>
                    <a:lnTo>
                      <a:pt x="140" y="499"/>
                    </a:lnTo>
                    <a:lnTo>
                      <a:pt x="137" y="499"/>
                    </a:lnTo>
                    <a:lnTo>
                      <a:pt x="129" y="499"/>
                    </a:lnTo>
                    <a:lnTo>
                      <a:pt x="122" y="506"/>
                    </a:lnTo>
                    <a:lnTo>
                      <a:pt x="115" y="509"/>
                    </a:lnTo>
                    <a:lnTo>
                      <a:pt x="115" y="513"/>
                    </a:lnTo>
                    <a:lnTo>
                      <a:pt x="111" y="513"/>
                    </a:lnTo>
                    <a:lnTo>
                      <a:pt x="111" y="513"/>
                    </a:lnTo>
                    <a:lnTo>
                      <a:pt x="111" y="517"/>
                    </a:lnTo>
                    <a:lnTo>
                      <a:pt x="108" y="517"/>
                    </a:lnTo>
                    <a:lnTo>
                      <a:pt x="108" y="520"/>
                    </a:lnTo>
                    <a:lnTo>
                      <a:pt x="104" y="520"/>
                    </a:lnTo>
                    <a:lnTo>
                      <a:pt x="104" y="520"/>
                    </a:lnTo>
                    <a:lnTo>
                      <a:pt x="104" y="520"/>
                    </a:lnTo>
                    <a:lnTo>
                      <a:pt x="101" y="520"/>
                    </a:lnTo>
                    <a:lnTo>
                      <a:pt x="97" y="524"/>
                    </a:lnTo>
                    <a:lnTo>
                      <a:pt x="97" y="524"/>
                    </a:lnTo>
                    <a:lnTo>
                      <a:pt x="94" y="524"/>
                    </a:lnTo>
                    <a:lnTo>
                      <a:pt x="94" y="524"/>
                    </a:lnTo>
                    <a:lnTo>
                      <a:pt x="97" y="524"/>
                    </a:lnTo>
                    <a:lnTo>
                      <a:pt x="97" y="527"/>
                    </a:lnTo>
                    <a:lnTo>
                      <a:pt x="97" y="531"/>
                    </a:lnTo>
                    <a:lnTo>
                      <a:pt x="101" y="531"/>
                    </a:lnTo>
                    <a:lnTo>
                      <a:pt x="101" y="531"/>
                    </a:lnTo>
                    <a:lnTo>
                      <a:pt x="101" y="527"/>
                    </a:lnTo>
                    <a:lnTo>
                      <a:pt x="101" y="524"/>
                    </a:lnTo>
                    <a:lnTo>
                      <a:pt x="104" y="524"/>
                    </a:lnTo>
                    <a:lnTo>
                      <a:pt x="104" y="527"/>
                    </a:lnTo>
                    <a:lnTo>
                      <a:pt x="108" y="527"/>
                    </a:lnTo>
                    <a:lnTo>
                      <a:pt x="111" y="527"/>
                    </a:lnTo>
                    <a:lnTo>
                      <a:pt x="111" y="520"/>
                    </a:lnTo>
                    <a:lnTo>
                      <a:pt x="111" y="520"/>
                    </a:lnTo>
                    <a:lnTo>
                      <a:pt x="115" y="520"/>
                    </a:lnTo>
                    <a:lnTo>
                      <a:pt x="115" y="524"/>
                    </a:lnTo>
                    <a:lnTo>
                      <a:pt x="115" y="524"/>
                    </a:lnTo>
                    <a:lnTo>
                      <a:pt x="119" y="524"/>
                    </a:lnTo>
                    <a:lnTo>
                      <a:pt x="119" y="524"/>
                    </a:lnTo>
                    <a:lnTo>
                      <a:pt x="122" y="524"/>
                    </a:lnTo>
                    <a:lnTo>
                      <a:pt x="122" y="524"/>
                    </a:lnTo>
                    <a:lnTo>
                      <a:pt x="122" y="524"/>
                    </a:lnTo>
                    <a:lnTo>
                      <a:pt x="126" y="524"/>
                    </a:lnTo>
                    <a:lnTo>
                      <a:pt x="126" y="520"/>
                    </a:lnTo>
                    <a:lnTo>
                      <a:pt x="129" y="517"/>
                    </a:lnTo>
                    <a:lnTo>
                      <a:pt x="129" y="513"/>
                    </a:lnTo>
                    <a:lnTo>
                      <a:pt x="129" y="509"/>
                    </a:lnTo>
                    <a:lnTo>
                      <a:pt x="133" y="509"/>
                    </a:lnTo>
                    <a:lnTo>
                      <a:pt x="137" y="509"/>
                    </a:lnTo>
                    <a:lnTo>
                      <a:pt x="137" y="513"/>
                    </a:lnTo>
                    <a:lnTo>
                      <a:pt x="133" y="513"/>
                    </a:lnTo>
                    <a:lnTo>
                      <a:pt x="137" y="517"/>
                    </a:lnTo>
                    <a:lnTo>
                      <a:pt x="140" y="517"/>
                    </a:lnTo>
                    <a:lnTo>
                      <a:pt x="147" y="513"/>
                    </a:lnTo>
                    <a:lnTo>
                      <a:pt x="151" y="513"/>
                    </a:lnTo>
                    <a:lnTo>
                      <a:pt x="151" y="513"/>
                    </a:lnTo>
                    <a:lnTo>
                      <a:pt x="151" y="509"/>
                    </a:lnTo>
                    <a:lnTo>
                      <a:pt x="151" y="509"/>
                    </a:lnTo>
                    <a:lnTo>
                      <a:pt x="154" y="513"/>
                    </a:lnTo>
                    <a:lnTo>
                      <a:pt x="158" y="509"/>
                    </a:lnTo>
                    <a:lnTo>
                      <a:pt x="158" y="509"/>
                    </a:lnTo>
                    <a:lnTo>
                      <a:pt x="158" y="506"/>
                    </a:lnTo>
                    <a:lnTo>
                      <a:pt x="162" y="506"/>
                    </a:lnTo>
                    <a:lnTo>
                      <a:pt x="162" y="506"/>
                    </a:lnTo>
                    <a:lnTo>
                      <a:pt x="165" y="506"/>
                    </a:lnTo>
                    <a:lnTo>
                      <a:pt x="169" y="506"/>
                    </a:lnTo>
                    <a:lnTo>
                      <a:pt x="169" y="502"/>
                    </a:lnTo>
                    <a:lnTo>
                      <a:pt x="172" y="502"/>
                    </a:lnTo>
                    <a:lnTo>
                      <a:pt x="172" y="506"/>
                    </a:lnTo>
                    <a:lnTo>
                      <a:pt x="172" y="509"/>
                    </a:lnTo>
                    <a:lnTo>
                      <a:pt x="172" y="509"/>
                    </a:lnTo>
                    <a:lnTo>
                      <a:pt x="172" y="509"/>
                    </a:lnTo>
                    <a:lnTo>
                      <a:pt x="176" y="506"/>
                    </a:lnTo>
                    <a:lnTo>
                      <a:pt x="176" y="502"/>
                    </a:lnTo>
                    <a:lnTo>
                      <a:pt x="176" y="502"/>
                    </a:lnTo>
                    <a:lnTo>
                      <a:pt x="180" y="502"/>
                    </a:lnTo>
                    <a:lnTo>
                      <a:pt x="187" y="502"/>
                    </a:lnTo>
                    <a:lnTo>
                      <a:pt x="190" y="499"/>
                    </a:lnTo>
                    <a:lnTo>
                      <a:pt x="190" y="499"/>
                    </a:lnTo>
                    <a:lnTo>
                      <a:pt x="194" y="499"/>
                    </a:lnTo>
                    <a:lnTo>
                      <a:pt x="194" y="495"/>
                    </a:lnTo>
                    <a:lnTo>
                      <a:pt x="194" y="492"/>
                    </a:lnTo>
                    <a:lnTo>
                      <a:pt x="190" y="492"/>
                    </a:lnTo>
                    <a:lnTo>
                      <a:pt x="187" y="488"/>
                    </a:lnTo>
                    <a:lnTo>
                      <a:pt x="183" y="488"/>
                    </a:lnTo>
                    <a:lnTo>
                      <a:pt x="183" y="484"/>
                    </a:lnTo>
                    <a:lnTo>
                      <a:pt x="187" y="484"/>
                    </a:lnTo>
                    <a:lnTo>
                      <a:pt x="187" y="488"/>
                    </a:lnTo>
                    <a:lnTo>
                      <a:pt x="187" y="488"/>
                    </a:lnTo>
                    <a:lnTo>
                      <a:pt x="194" y="492"/>
                    </a:lnTo>
                    <a:lnTo>
                      <a:pt x="197" y="484"/>
                    </a:lnTo>
                    <a:lnTo>
                      <a:pt x="201" y="484"/>
                    </a:lnTo>
                    <a:lnTo>
                      <a:pt x="208" y="484"/>
                    </a:lnTo>
                    <a:lnTo>
                      <a:pt x="208" y="481"/>
                    </a:lnTo>
                    <a:lnTo>
                      <a:pt x="208" y="481"/>
                    </a:lnTo>
                    <a:lnTo>
                      <a:pt x="205" y="481"/>
                    </a:lnTo>
                    <a:lnTo>
                      <a:pt x="205" y="481"/>
                    </a:lnTo>
                    <a:lnTo>
                      <a:pt x="212" y="477"/>
                    </a:lnTo>
                    <a:lnTo>
                      <a:pt x="212" y="481"/>
                    </a:lnTo>
                    <a:lnTo>
                      <a:pt x="215" y="481"/>
                    </a:lnTo>
                    <a:lnTo>
                      <a:pt x="215" y="477"/>
                    </a:lnTo>
                    <a:lnTo>
                      <a:pt x="215" y="474"/>
                    </a:lnTo>
                    <a:lnTo>
                      <a:pt x="219" y="474"/>
                    </a:lnTo>
                    <a:lnTo>
                      <a:pt x="222" y="474"/>
                    </a:lnTo>
                    <a:lnTo>
                      <a:pt x="226" y="474"/>
                    </a:lnTo>
                    <a:lnTo>
                      <a:pt x="230" y="470"/>
                    </a:lnTo>
                    <a:lnTo>
                      <a:pt x="230" y="470"/>
                    </a:lnTo>
                    <a:lnTo>
                      <a:pt x="230" y="470"/>
                    </a:lnTo>
                    <a:lnTo>
                      <a:pt x="230" y="470"/>
                    </a:lnTo>
                    <a:lnTo>
                      <a:pt x="233" y="470"/>
                    </a:lnTo>
                    <a:lnTo>
                      <a:pt x="233" y="470"/>
                    </a:lnTo>
                    <a:lnTo>
                      <a:pt x="237" y="466"/>
                    </a:lnTo>
                    <a:lnTo>
                      <a:pt x="237" y="466"/>
                    </a:lnTo>
                    <a:lnTo>
                      <a:pt x="240" y="459"/>
                    </a:lnTo>
                    <a:lnTo>
                      <a:pt x="237" y="463"/>
                    </a:lnTo>
                    <a:lnTo>
                      <a:pt x="237" y="459"/>
                    </a:lnTo>
                    <a:lnTo>
                      <a:pt x="237" y="459"/>
                    </a:lnTo>
                    <a:lnTo>
                      <a:pt x="244" y="456"/>
                    </a:lnTo>
                    <a:lnTo>
                      <a:pt x="244" y="456"/>
                    </a:lnTo>
                    <a:lnTo>
                      <a:pt x="248" y="452"/>
                    </a:lnTo>
                    <a:lnTo>
                      <a:pt x="251" y="452"/>
                    </a:lnTo>
                    <a:lnTo>
                      <a:pt x="251" y="452"/>
                    </a:lnTo>
                    <a:lnTo>
                      <a:pt x="251" y="448"/>
                    </a:lnTo>
                    <a:lnTo>
                      <a:pt x="255" y="448"/>
                    </a:lnTo>
                    <a:lnTo>
                      <a:pt x="255" y="448"/>
                    </a:lnTo>
                    <a:lnTo>
                      <a:pt x="258" y="448"/>
                    </a:lnTo>
                    <a:lnTo>
                      <a:pt x="262" y="445"/>
                    </a:lnTo>
                    <a:lnTo>
                      <a:pt x="262" y="445"/>
                    </a:lnTo>
                    <a:lnTo>
                      <a:pt x="265" y="445"/>
                    </a:lnTo>
                    <a:lnTo>
                      <a:pt x="265" y="441"/>
                    </a:lnTo>
                    <a:lnTo>
                      <a:pt x="265" y="441"/>
                    </a:lnTo>
                    <a:lnTo>
                      <a:pt x="273" y="438"/>
                    </a:lnTo>
                    <a:lnTo>
                      <a:pt x="276" y="438"/>
                    </a:lnTo>
                    <a:lnTo>
                      <a:pt x="280" y="434"/>
                    </a:lnTo>
                    <a:lnTo>
                      <a:pt x="280" y="438"/>
                    </a:lnTo>
                    <a:lnTo>
                      <a:pt x="283" y="434"/>
                    </a:lnTo>
                    <a:lnTo>
                      <a:pt x="283" y="431"/>
                    </a:lnTo>
                    <a:lnTo>
                      <a:pt x="283" y="431"/>
                    </a:lnTo>
                    <a:lnTo>
                      <a:pt x="287" y="431"/>
                    </a:lnTo>
                    <a:lnTo>
                      <a:pt x="287" y="427"/>
                    </a:lnTo>
                    <a:lnTo>
                      <a:pt x="287" y="427"/>
                    </a:lnTo>
                    <a:lnTo>
                      <a:pt x="287" y="423"/>
                    </a:lnTo>
                    <a:lnTo>
                      <a:pt x="287" y="423"/>
                    </a:lnTo>
                    <a:lnTo>
                      <a:pt x="291" y="423"/>
                    </a:lnTo>
                    <a:lnTo>
                      <a:pt x="298" y="420"/>
                    </a:lnTo>
                    <a:lnTo>
                      <a:pt x="301" y="420"/>
                    </a:lnTo>
                    <a:lnTo>
                      <a:pt x="301" y="416"/>
                    </a:lnTo>
                    <a:lnTo>
                      <a:pt x="301" y="413"/>
                    </a:lnTo>
                    <a:lnTo>
                      <a:pt x="298" y="413"/>
                    </a:lnTo>
                    <a:lnTo>
                      <a:pt x="294" y="413"/>
                    </a:lnTo>
                    <a:lnTo>
                      <a:pt x="294" y="409"/>
                    </a:lnTo>
                    <a:lnTo>
                      <a:pt x="291" y="409"/>
                    </a:lnTo>
                    <a:lnTo>
                      <a:pt x="283" y="409"/>
                    </a:lnTo>
                    <a:lnTo>
                      <a:pt x="283" y="409"/>
                    </a:lnTo>
                    <a:lnTo>
                      <a:pt x="287" y="402"/>
                    </a:lnTo>
                    <a:lnTo>
                      <a:pt x="287" y="398"/>
                    </a:lnTo>
                    <a:lnTo>
                      <a:pt x="291" y="398"/>
                    </a:lnTo>
                    <a:lnTo>
                      <a:pt x="294" y="398"/>
                    </a:lnTo>
                    <a:lnTo>
                      <a:pt x="294" y="395"/>
                    </a:lnTo>
                    <a:lnTo>
                      <a:pt x="294" y="395"/>
                    </a:lnTo>
                    <a:lnTo>
                      <a:pt x="294" y="391"/>
                    </a:lnTo>
                    <a:lnTo>
                      <a:pt x="294" y="391"/>
                    </a:lnTo>
                    <a:lnTo>
                      <a:pt x="298" y="391"/>
                    </a:lnTo>
                    <a:lnTo>
                      <a:pt x="298" y="387"/>
                    </a:lnTo>
                    <a:lnTo>
                      <a:pt x="301" y="387"/>
                    </a:lnTo>
                    <a:lnTo>
                      <a:pt x="301" y="391"/>
                    </a:lnTo>
                    <a:lnTo>
                      <a:pt x="305" y="391"/>
                    </a:lnTo>
                    <a:lnTo>
                      <a:pt x="308" y="387"/>
                    </a:lnTo>
                    <a:lnTo>
                      <a:pt x="305" y="387"/>
                    </a:lnTo>
                    <a:lnTo>
                      <a:pt x="305" y="384"/>
                    </a:lnTo>
                    <a:lnTo>
                      <a:pt x="305" y="384"/>
                    </a:lnTo>
                    <a:lnTo>
                      <a:pt x="312" y="384"/>
                    </a:lnTo>
                    <a:lnTo>
                      <a:pt x="316" y="380"/>
                    </a:lnTo>
                    <a:lnTo>
                      <a:pt x="316" y="377"/>
                    </a:lnTo>
                    <a:lnTo>
                      <a:pt x="312" y="377"/>
                    </a:lnTo>
                    <a:lnTo>
                      <a:pt x="305" y="373"/>
                    </a:lnTo>
                    <a:lnTo>
                      <a:pt x="308" y="370"/>
                    </a:lnTo>
                    <a:lnTo>
                      <a:pt x="312" y="373"/>
                    </a:lnTo>
                    <a:lnTo>
                      <a:pt x="316" y="373"/>
                    </a:lnTo>
                    <a:lnTo>
                      <a:pt x="323" y="370"/>
                    </a:lnTo>
                    <a:lnTo>
                      <a:pt x="326" y="362"/>
                    </a:lnTo>
                    <a:lnTo>
                      <a:pt x="334" y="355"/>
                    </a:lnTo>
                    <a:lnTo>
                      <a:pt x="334" y="352"/>
                    </a:lnTo>
                    <a:lnTo>
                      <a:pt x="344" y="348"/>
                    </a:lnTo>
                    <a:lnTo>
                      <a:pt x="355" y="341"/>
                    </a:lnTo>
                    <a:lnTo>
                      <a:pt x="355" y="337"/>
                    </a:lnTo>
                    <a:lnTo>
                      <a:pt x="355" y="337"/>
                    </a:lnTo>
                    <a:lnTo>
                      <a:pt x="355" y="334"/>
                    </a:lnTo>
                    <a:lnTo>
                      <a:pt x="355" y="330"/>
                    </a:lnTo>
                    <a:lnTo>
                      <a:pt x="359" y="326"/>
                    </a:lnTo>
                    <a:lnTo>
                      <a:pt x="362" y="319"/>
                    </a:lnTo>
                    <a:lnTo>
                      <a:pt x="362" y="316"/>
                    </a:lnTo>
                    <a:lnTo>
                      <a:pt x="362" y="312"/>
                    </a:lnTo>
                    <a:lnTo>
                      <a:pt x="366" y="309"/>
                    </a:lnTo>
                    <a:lnTo>
                      <a:pt x="366" y="312"/>
                    </a:lnTo>
                    <a:lnTo>
                      <a:pt x="366" y="312"/>
                    </a:lnTo>
                    <a:lnTo>
                      <a:pt x="366" y="323"/>
                    </a:lnTo>
                    <a:lnTo>
                      <a:pt x="362" y="326"/>
                    </a:lnTo>
                    <a:lnTo>
                      <a:pt x="359" y="334"/>
                    </a:lnTo>
                    <a:lnTo>
                      <a:pt x="359" y="337"/>
                    </a:lnTo>
                    <a:lnTo>
                      <a:pt x="359" y="341"/>
                    </a:lnTo>
                    <a:lnTo>
                      <a:pt x="359" y="341"/>
                    </a:lnTo>
                    <a:lnTo>
                      <a:pt x="366" y="341"/>
                    </a:lnTo>
                    <a:lnTo>
                      <a:pt x="373" y="337"/>
                    </a:lnTo>
                    <a:lnTo>
                      <a:pt x="380" y="334"/>
                    </a:lnTo>
                    <a:lnTo>
                      <a:pt x="384" y="334"/>
                    </a:lnTo>
                    <a:lnTo>
                      <a:pt x="380" y="337"/>
                    </a:lnTo>
                    <a:lnTo>
                      <a:pt x="377" y="337"/>
                    </a:lnTo>
                    <a:lnTo>
                      <a:pt x="373" y="341"/>
                    </a:lnTo>
                    <a:lnTo>
                      <a:pt x="373" y="341"/>
                    </a:lnTo>
                    <a:lnTo>
                      <a:pt x="369" y="344"/>
                    </a:lnTo>
                    <a:lnTo>
                      <a:pt x="369" y="348"/>
                    </a:lnTo>
                    <a:lnTo>
                      <a:pt x="373" y="348"/>
                    </a:lnTo>
                    <a:lnTo>
                      <a:pt x="380" y="352"/>
                    </a:lnTo>
                    <a:lnTo>
                      <a:pt x="387" y="352"/>
                    </a:lnTo>
                    <a:lnTo>
                      <a:pt x="373" y="352"/>
                    </a:lnTo>
                    <a:lnTo>
                      <a:pt x="366" y="352"/>
                    </a:lnTo>
                    <a:lnTo>
                      <a:pt x="362" y="352"/>
                    </a:lnTo>
                    <a:lnTo>
                      <a:pt x="362" y="348"/>
                    </a:lnTo>
                    <a:lnTo>
                      <a:pt x="359" y="352"/>
                    </a:lnTo>
                    <a:lnTo>
                      <a:pt x="355" y="352"/>
                    </a:lnTo>
                    <a:lnTo>
                      <a:pt x="351" y="355"/>
                    </a:lnTo>
                    <a:lnTo>
                      <a:pt x="341" y="359"/>
                    </a:lnTo>
                    <a:lnTo>
                      <a:pt x="341" y="359"/>
                    </a:lnTo>
                    <a:lnTo>
                      <a:pt x="341" y="362"/>
                    </a:lnTo>
                    <a:lnTo>
                      <a:pt x="341" y="366"/>
                    </a:lnTo>
                    <a:lnTo>
                      <a:pt x="341" y="373"/>
                    </a:lnTo>
                    <a:lnTo>
                      <a:pt x="341" y="373"/>
                    </a:lnTo>
                    <a:lnTo>
                      <a:pt x="337" y="377"/>
                    </a:lnTo>
                    <a:lnTo>
                      <a:pt x="334" y="380"/>
                    </a:lnTo>
                    <a:lnTo>
                      <a:pt x="334" y="384"/>
                    </a:lnTo>
                    <a:lnTo>
                      <a:pt x="334" y="384"/>
                    </a:lnTo>
                    <a:lnTo>
                      <a:pt x="330" y="387"/>
                    </a:lnTo>
                    <a:lnTo>
                      <a:pt x="334" y="391"/>
                    </a:lnTo>
                    <a:lnTo>
                      <a:pt x="337" y="391"/>
                    </a:lnTo>
                    <a:lnTo>
                      <a:pt x="348" y="387"/>
                    </a:lnTo>
                    <a:lnTo>
                      <a:pt x="348" y="387"/>
                    </a:lnTo>
                    <a:lnTo>
                      <a:pt x="348" y="391"/>
                    </a:lnTo>
                    <a:lnTo>
                      <a:pt x="344" y="395"/>
                    </a:lnTo>
                    <a:lnTo>
                      <a:pt x="344" y="395"/>
                    </a:lnTo>
                    <a:lnTo>
                      <a:pt x="341" y="395"/>
                    </a:lnTo>
                    <a:lnTo>
                      <a:pt x="341" y="395"/>
                    </a:lnTo>
                    <a:lnTo>
                      <a:pt x="341" y="398"/>
                    </a:lnTo>
                    <a:lnTo>
                      <a:pt x="337" y="395"/>
                    </a:lnTo>
                    <a:lnTo>
                      <a:pt x="337" y="395"/>
                    </a:lnTo>
                    <a:lnTo>
                      <a:pt x="337" y="398"/>
                    </a:lnTo>
                    <a:lnTo>
                      <a:pt x="334" y="398"/>
                    </a:lnTo>
                    <a:lnTo>
                      <a:pt x="334" y="398"/>
                    </a:lnTo>
                    <a:lnTo>
                      <a:pt x="330" y="398"/>
                    </a:lnTo>
                    <a:lnTo>
                      <a:pt x="330" y="402"/>
                    </a:lnTo>
                    <a:lnTo>
                      <a:pt x="330" y="402"/>
                    </a:lnTo>
                    <a:lnTo>
                      <a:pt x="330" y="402"/>
                    </a:lnTo>
                    <a:lnTo>
                      <a:pt x="334" y="405"/>
                    </a:lnTo>
                    <a:lnTo>
                      <a:pt x="334" y="405"/>
                    </a:lnTo>
                    <a:lnTo>
                      <a:pt x="337" y="405"/>
                    </a:lnTo>
                    <a:lnTo>
                      <a:pt x="344" y="405"/>
                    </a:lnTo>
                    <a:lnTo>
                      <a:pt x="344" y="402"/>
                    </a:lnTo>
                    <a:lnTo>
                      <a:pt x="344" y="402"/>
                    </a:lnTo>
                    <a:lnTo>
                      <a:pt x="348" y="402"/>
                    </a:lnTo>
                    <a:lnTo>
                      <a:pt x="351" y="402"/>
                    </a:lnTo>
                    <a:lnTo>
                      <a:pt x="355" y="398"/>
                    </a:lnTo>
                    <a:lnTo>
                      <a:pt x="359" y="395"/>
                    </a:lnTo>
                    <a:lnTo>
                      <a:pt x="359" y="395"/>
                    </a:lnTo>
                    <a:lnTo>
                      <a:pt x="362" y="395"/>
                    </a:lnTo>
                    <a:lnTo>
                      <a:pt x="362" y="398"/>
                    </a:lnTo>
                    <a:lnTo>
                      <a:pt x="362" y="398"/>
                    </a:lnTo>
                    <a:lnTo>
                      <a:pt x="366" y="395"/>
                    </a:lnTo>
                    <a:lnTo>
                      <a:pt x="366" y="391"/>
                    </a:lnTo>
                    <a:lnTo>
                      <a:pt x="369" y="387"/>
                    </a:lnTo>
                    <a:lnTo>
                      <a:pt x="373" y="391"/>
                    </a:lnTo>
                    <a:lnTo>
                      <a:pt x="373" y="387"/>
                    </a:lnTo>
                    <a:lnTo>
                      <a:pt x="373" y="384"/>
                    </a:lnTo>
                    <a:lnTo>
                      <a:pt x="373" y="384"/>
                    </a:lnTo>
                    <a:lnTo>
                      <a:pt x="373" y="384"/>
                    </a:lnTo>
                    <a:lnTo>
                      <a:pt x="377" y="387"/>
                    </a:lnTo>
                    <a:lnTo>
                      <a:pt x="377" y="391"/>
                    </a:lnTo>
                    <a:lnTo>
                      <a:pt x="377" y="384"/>
                    </a:lnTo>
                    <a:lnTo>
                      <a:pt x="377" y="384"/>
                    </a:lnTo>
                    <a:lnTo>
                      <a:pt x="380" y="380"/>
                    </a:lnTo>
                    <a:lnTo>
                      <a:pt x="380" y="377"/>
                    </a:lnTo>
                    <a:lnTo>
                      <a:pt x="380" y="380"/>
                    </a:lnTo>
                    <a:lnTo>
                      <a:pt x="384" y="380"/>
                    </a:lnTo>
                    <a:lnTo>
                      <a:pt x="384" y="380"/>
                    </a:lnTo>
                    <a:lnTo>
                      <a:pt x="387" y="380"/>
                    </a:lnTo>
                    <a:lnTo>
                      <a:pt x="394" y="384"/>
                    </a:lnTo>
                    <a:lnTo>
                      <a:pt x="398" y="380"/>
                    </a:lnTo>
                    <a:lnTo>
                      <a:pt x="398" y="380"/>
                    </a:lnTo>
                    <a:lnTo>
                      <a:pt x="402" y="377"/>
                    </a:lnTo>
                    <a:lnTo>
                      <a:pt x="402" y="377"/>
                    </a:lnTo>
                    <a:lnTo>
                      <a:pt x="405" y="377"/>
                    </a:lnTo>
                    <a:lnTo>
                      <a:pt x="405" y="373"/>
                    </a:lnTo>
                    <a:lnTo>
                      <a:pt x="405" y="373"/>
                    </a:lnTo>
                    <a:lnTo>
                      <a:pt x="405" y="373"/>
                    </a:lnTo>
                    <a:lnTo>
                      <a:pt x="402" y="373"/>
                    </a:lnTo>
                    <a:lnTo>
                      <a:pt x="402" y="370"/>
                    </a:lnTo>
                    <a:lnTo>
                      <a:pt x="405" y="366"/>
                    </a:lnTo>
                    <a:lnTo>
                      <a:pt x="409" y="366"/>
                    </a:lnTo>
                    <a:lnTo>
                      <a:pt x="409" y="366"/>
                    </a:lnTo>
                    <a:lnTo>
                      <a:pt x="405" y="362"/>
                    </a:lnTo>
                    <a:lnTo>
                      <a:pt x="405" y="366"/>
                    </a:lnTo>
                    <a:lnTo>
                      <a:pt x="402" y="366"/>
                    </a:lnTo>
                    <a:lnTo>
                      <a:pt x="398" y="366"/>
                    </a:lnTo>
                    <a:lnTo>
                      <a:pt x="398" y="362"/>
                    </a:lnTo>
                    <a:lnTo>
                      <a:pt x="402" y="362"/>
                    </a:lnTo>
                    <a:lnTo>
                      <a:pt x="405" y="362"/>
                    </a:lnTo>
                    <a:lnTo>
                      <a:pt x="405" y="359"/>
                    </a:lnTo>
                    <a:lnTo>
                      <a:pt x="402" y="359"/>
                    </a:lnTo>
                    <a:lnTo>
                      <a:pt x="402" y="359"/>
                    </a:lnTo>
                    <a:lnTo>
                      <a:pt x="398" y="359"/>
                    </a:lnTo>
                    <a:lnTo>
                      <a:pt x="398" y="355"/>
                    </a:lnTo>
                    <a:lnTo>
                      <a:pt x="394" y="355"/>
                    </a:lnTo>
                    <a:lnTo>
                      <a:pt x="398" y="355"/>
                    </a:lnTo>
                    <a:lnTo>
                      <a:pt x="402" y="352"/>
                    </a:lnTo>
                    <a:lnTo>
                      <a:pt x="405" y="352"/>
                    </a:lnTo>
                    <a:lnTo>
                      <a:pt x="402" y="352"/>
                    </a:lnTo>
                    <a:lnTo>
                      <a:pt x="405" y="348"/>
                    </a:lnTo>
                    <a:lnTo>
                      <a:pt x="405" y="344"/>
                    </a:lnTo>
                    <a:lnTo>
                      <a:pt x="405" y="348"/>
                    </a:lnTo>
                    <a:lnTo>
                      <a:pt x="409" y="348"/>
                    </a:lnTo>
                    <a:lnTo>
                      <a:pt x="409" y="344"/>
                    </a:lnTo>
                    <a:lnTo>
                      <a:pt x="412" y="341"/>
                    </a:lnTo>
                    <a:lnTo>
                      <a:pt x="412" y="344"/>
                    </a:lnTo>
                    <a:lnTo>
                      <a:pt x="409" y="348"/>
                    </a:lnTo>
                    <a:lnTo>
                      <a:pt x="409" y="352"/>
                    </a:lnTo>
                    <a:lnTo>
                      <a:pt x="412" y="355"/>
                    </a:lnTo>
                    <a:lnTo>
                      <a:pt x="412" y="352"/>
                    </a:lnTo>
                    <a:lnTo>
                      <a:pt x="416" y="352"/>
                    </a:lnTo>
                    <a:lnTo>
                      <a:pt x="416" y="348"/>
                    </a:lnTo>
                    <a:lnTo>
                      <a:pt x="416" y="344"/>
                    </a:lnTo>
                    <a:lnTo>
                      <a:pt x="416" y="348"/>
                    </a:lnTo>
                    <a:lnTo>
                      <a:pt x="416" y="352"/>
                    </a:lnTo>
                    <a:lnTo>
                      <a:pt x="420" y="352"/>
                    </a:lnTo>
                    <a:lnTo>
                      <a:pt x="427" y="352"/>
                    </a:lnTo>
                    <a:lnTo>
                      <a:pt x="430" y="352"/>
                    </a:lnTo>
                    <a:lnTo>
                      <a:pt x="434" y="352"/>
                    </a:lnTo>
                    <a:lnTo>
                      <a:pt x="434" y="348"/>
                    </a:lnTo>
                    <a:lnTo>
                      <a:pt x="437" y="344"/>
                    </a:lnTo>
                    <a:lnTo>
                      <a:pt x="445" y="344"/>
                    </a:lnTo>
                    <a:lnTo>
                      <a:pt x="445" y="348"/>
                    </a:lnTo>
                    <a:lnTo>
                      <a:pt x="437" y="348"/>
                    </a:lnTo>
                    <a:lnTo>
                      <a:pt x="437" y="348"/>
                    </a:lnTo>
                    <a:lnTo>
                      <a:pt x="437" y="352"/>
                    </a:lnTo>
                    <a:lnTo>
                      <a:pt x="437" y="355"/>
                    </a:lnTo>
                    <a:lnTo>
                      <a:pt x="437" y="355"/>
                    </a:lnTo>
                    <a:lnTo>
                      <a:pt x="445" y="352"/>
                    </a:lnTo>
                    <a:lnTo>
                      <a:pt x="445" y="355"/>
                    </a:lnTo>
                    <a:lnTo>
                      <a:pt x="441" y="359"/>
                    </a:lnTo>
                    <a:lnTo>
                      <a:pt x="434" y="359"/>
                    </a:lnTo>
                    <a:lnTo>
                      <a:pt x="441" y="359"/>
                    </a:lnTo>
                    <a:lnTo>
                      <a:pt x="445" y="355"/>
                    </a:lnTo>
                    <a:lnTo>
                      <a:pt x="448" y="355"/>
                    </a:lnTo>
                    <a:lnTo>
                      <a:pt x="448" y="355"/>
                    </a:lnTo>
                    <a:lnTo>
                      <a:pt x="445" y="362"/>
                    </a:lnTo>
                    <a:lnTo>
                      <a:pt x="452" y="359"/>
                    </a:lnTo>
                    <a:lnTo>
                      <a:pt x="452" y="359"/>
                    </a:lnTo>
                    <a:lnTo>
                      <a:pt x="455" y="359"/>
                    </a:lnTo>
                    <a:lnTo>
                      <a:pt x="455" y="362"/>
                    </a:lnTo>
                    <a:lnTo>
                      <a:pt x="452" y="366"/>
                    </a:lnTo>
                    <a:lnTo>
                      <a:pt x="455" y="366"/>
                    </a:lnTo>
                    <a:lnTo>
                      <a:pt x="462" y="370"/>
                    </a:lnTo>
                    <a:lnTo>
                      <a:pt x="462" y="370"/>
                    </a:lnTo>
                    <a:lnTo>
                      <a:pt x="466" y="370"/>
                    </a:lnTo>
                    <a:lnTo>
                      <a:pt x="466" y="370"/>
                    </a:lnTo>
                    <a:lnTo>
                      <a:pt x="466" y="370"/>
                    </a:lnTo>
                    <a:lnTo>
                      <a:pt x="466" y="366"/>
                    </a:lnTo>
                    <a:lnTo>
                      <a:pt x="470" y="366"/>
                    </a:lnTo>
                    <a:lnTo>
                      <a:pt x="470" y="366"/>
                    </a:lnTo>
                    <a:lnTo>
                      <a:pt x="473" y="366"/>
                    </a:lnTo>
                    <a:lnTo>
                      <a:pt x="473" y="370"/>
                    </a:lnTo>
                    <a:lnTo>
                      <a:pt x="473" y="370"/>
                    </a:lnTo>
                    <a:lnTo>
                      <a:pt x="477" y="373"/>
                    </a:lnTo>
                    <a:lnTo>
                      <a:pt x="477" y="373"/>
                    </a:lnTo>
                    <a:lnTo>
                      <a:pt x="480" y="373"/>
                    </a:lnTo>
                    <a:lnTo>
                      <a:pt x="480" y="373"/>
                    </a:lnTo>
                    <a:lnTo>
                      <a:pt x="484" y="373"/>
                    </a:lnTo>
                    <a:lnTo>
                      <a:pt x="484" y="373"/>
                    </a:lnTo>
                    <a:lnTo>
                      <a:pt x="488" y="377"/>
                    </a:lnTo>
                    <a:lnTo>
                      <a:pt x="488" y="377"/>
                    </a:lnTo>
                    <a:lnTo>
                      <a:pt x="491" y="380"/>
                    </a:lnTo>
                    <a:lnTo>
                      <a:pt x="488" y="380"/>
                    </a:lnTo>
                    <a:lnTo>
                      <a:pt x="491" y="380"/>
                    </a:lnTo>
                    <a:lnTo>
                      <a:pt x="495" y="380"/>
                    </a:lnTo>
                    <a:lnTo>
                      <a:pt x="498" y="380"/>
                    </a:lnTo>
                    <a:lnTo>
                      <a:pt x="509" y="380"/>
                    </a:lnTo>
                    <a:lnTo>
                      <a:pt x="513" y="377"/>
                    </a:lnTo>
                    <a:lnTo>
                      <a:pt x="516" y="380"/>
                    </a:lnTo>
                    <a:lnTo>
                      <a:pt x="516" y="377"/>
                    </a:lnTo>
                    <a:lnTo>
                      <a:pt x="520" y="377"/>
                    </a:lnTo>
                    <a:lnTo>
                      <a:pt x="523" y="380"/>
                    </a:lnTo>
                    <a:lnTo>
                      <a:pt x="534" y="380"/>
                    </a:lnTo>
                    <a:lnTo>
                      <a:pt x="538" y="380"/>
                    </a:lnTo>
                    <a:lnTo>
                      <a:pt x="545" y="380"/>
                    </a:lnTo>
                    <a:lnTo>
                      <a:pt x="545" y="380"/>
                    </a:lnTo>
                    <a:lnTo>
                      <a:pt x="545" y="380"/>
                    </a:lnTo>
                    <a:lnTo>
                      <a:pt x="545" y="384"/>
                    </a:lnTo>
                    <a:lnTo>
                      <a:pt x="545" y="384"/>
                    </a:lnTo>
                    <a:lnTo>
                      <a:pt x="545" y="384"/>
                    </a:lnTo>
                    <a:lnTo>
                      <a:pt x="552" y="387"/>
                    </a:lnTo>
                    <a:lnTo>
                      <a:pt x="559" y="387"/>
                    </a:lnTo>
                    <a:lnTo>
                      <a:pt x="566" y="387"/>
                    </a:lnTo>
                    <a:lnTo>
                      <a:pt x="574" y="387"/>
                    </a:lnTo>
                    <a:lnTo>
                      <a:pt x="581" y="380"/>
                    </a:lnTo>
                    <a:lnTo>
                      <a:pt x="581" y="380"/>
                    </a:lnTo>
                    <a:lnTo>
                      <a:pt x="581" y="377"/>
                    </a:lnTo>
                    <a:lnTo>
                      <a:pt x="588" y="384"/>
                    </a:lnTo>
                    <a:lnTo>
                      <a:pt x="588" y="384"/>
                    </a:lnTo>
                    <a:lnTo>
                      <a:pt x="591" y="384"/>
                    </a:lnTo>
                    <a:lnTo>
                      <a:pt x="591" y="384"/>
                    </a:lnTo>
                    <a:lnTo>
                      <a:pt x="588" y="387"/>
                    </a:lnTo>
                    <a:lnTo>
                      <a:pt x="588" y="387"/>
                    </a:lnTo>
                    <a:lnTo>
                      <a:pt x="588" y="391"/>
                    </a:lnTo>
                    <a:lnTo>
                      <a:pt x="588" y="395"/>
                    </a:lnTo>
                    <a:lnTo>
                      <a:pt x="588" y="395"/>
                    </a:lnTo>
                    <a:lnTo>
                      <a:pt x="588" y="391"/>
                    </a:lnTo>
                    <a:lnTo>
                      <a:pt x="584" y="387"/>
                    </a:lnTo>
                    <a:lnTo>
                      <a:pt x="588" y="384"/>
                    </a:lnTo>
                    <a:lnTo>
                      <a:pt x="584" y="384"/>
                    </a:lnTo>
                    <a:lnTo>
                      <a:pt x="584" y="380"/>
                    </a:lnTo>
                    <a:lnTo>
                      <a:pt x="584" y="380"/>
                    </a:lnTo>
                    <a:lnTo>
                      <a:pt x="581" y="384"/>
                    </a:lnTo>
                    <a:lnTo>
                      <a:pt x="581" y="384"/>
                    </a:lnTo>
                    <a:lnTo>
                      <a:pt x="581" y="387"/>
                    </a:lnTo>
                    <a:lnTo>
                      <a:pt x="584" y="387"/>
                    </a:lnTo>
                    <a:lnTo>
                      <a:pt x="584" y="391"/>
                    </a:lnTo>
                    <a:lnTo>
                      <a:pt x="581" y="391"/>
                    </a:lnTo>
                    <a:lnTo>
                      <a:pt x="581" y="395"/>
                    </a:lnTo>
                    <a:lnTo>
                      <a:pt x="581" y="395"/>
                    </a:lnTo>
                    <a:lnTo>
                      <a:pt x="577" y="395"/>
                    </a:lnTo>
                    <a:lnTo>
                      <a:pt x="577" y="398"/>
                    </a:lnTo>
                    <a:lnTo>
                      <a:pt x="584" y="398"/>
                    </a:lnTo>
                    <a:lnTo>
                      <a:pt x="584" y="398"/>
                    </a:lnTo>
                    <a:lnTo>
                      <a:pt x="584" y="398"/>
                    </a:lnTo>
                    <a:lnTo>
                      <a:pt x="588" y="398"/>
                    </a:lnTo>
                    <a:lnTo>
                      <a:pt x="588" y="398"/>
                    </a:lnTo>
                    <a:lnTo>
                      <a:pt x="588" y="402"/>
                    </a:lnTo>
                    <a:lnTo>
                      <a:pt x="595" y="402"/>
                    </a:lnTo>
                    <a:lnTo>
                      <a:pt x="602" y="405"/>
                    </a:lnTo>
                    <a:lnTo>
                      <a:pt x="602" y="405"/>
                    </a:lnTo>
                    <a:lnTo>
                      <a:pt x="602" y="405"/>
                    </a:lnTo>
                    <a:lnTo>
                      <a:pt x="606" y="405"/>
                    </a:lnTo>
                    <a:lnTo>
                      <a:pt x="606" y="405"/>
                    </a:lnTo>
                    <a:lnTo>
                      <a:pt x="606" y="402"/>
                    </a:lnTo>
                    <a:lnTo>
                      <a:pt x="606" y="398"/>
                    </a:lnTo>
                    <a:lnTo>
                      <a:pt x="606" y="398"/>
                    </a:lnTo>
                    <a:lnTo>
                      <a:pt x="609" y="398"/>
                    </a:lnTo>
                    <a:lnTo>
                      <a:pt x="609" y="398"/>
                    </a:lnTo>
                    <a:lnTo>
                      <a:pt x="609" y="398"/>
                    </a:lnTo>
                    <a:lnTo>
                      <a:pt x="599" y="387"/>
                    </a:lnTo>
                    <a:lnTo>
                      <a:pt x="599" y="384"/>
                    </a:lnTo>
                    <a:lnTo>
                      <a:pt x="591" y="380"/>
                    </a:lnTo>
                    <a:lnTo>
                      <a:pt x="591" y="380"/>
                    </a:lnTo>
                    <a:lnTo>
                      <a:pt x="591" y="380"/>
                    </a:lnTo>
                    <a:lnTo>
                      <a:pt x="591" y="377"/>
                    </a:lnTo>
                    <a:lnTo>
                      <a:pt x="591" y="370"/>
                    </a:lnTo>
                    <a:lnTo>
                      <a:pt x="577" y="373"/>
                    </a:lnTo>
                    <a:lnTo>
                      <a:pt x="574" y="377"/>
                    </a:lnTo>
                    <a:lnTo>
                      <a:pt x="574" y="377"/>
                    </a:lnTo>
                    <a:lnTo>
                      <a:pt x="566" y="373"/>
                    </a:lnTo>
                    <a:lnTo>
                      <a:pt x="563" y="377"/>
                    </a:lnTo>
                    <a:lnTo>
                      <a:pt x="556" y="373"/>
                    </a:lnTo>
                    <a:lnTo>
                      <a:pt x="556" y="362"/>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81" name="Freeform 1308">
                <a:extLst>
                  <a:ext uri="{FF2B5EF4-FFF2-40B4-BE49-F238E27FC236}">
                    <a16:creationId xmlns:a16="http://schemas.microsoft.com/office/drawing/2014/main" id="{E0F56C77-D50A-45E0-B154-1A210FB0C708}"/>
                  </a:ext>
                </a:extLst>
              </p:cNvPr>
              <p:cNvSpPr>
                <a:spLocks/>
              </p:cNvSpPr>
              <p:nvPr/>
            </p:nvSpPr>
            <p:spPr bwMode="auto">
              <a:xfrm>
                <a:off x="1748" y="2129"/>
                <a:ext cx="11" cy="15"/>
              </a:xfrm>
              <a:custGeom>
                <a:avLst/>
                <a:gdLst>
                  <a:gd name="T0" fmla="*/ 4 w 11"/>
                  <a:gd name="T1" fmla="*/ 8 h 15"/>
                  <a:gd name="T2" fmla="*/ 4 w 11"/>
                  <a:gd name="T3" fmla="*/ 8 h 15"/>
                  <a:gd name="T4" fmla="*/ 4 w 11"/>
                  <a:gd name="T5" fmla="*/ 8 h 15"/>
                  <a:gd name="T6" fmla="*/ 7 w 11"/>
                  <a:gd name="T7" fmla="*/ 4 h 15"/>
                  <a:gd name="T8" fmla="*/ 7 w 11"/>
                  <a:gd name="T9" fmla="*/ 4 h 15"/>
                  <a:gd name="T10" fmla="*/ 11 w 11"/>
                  <a:gd name="T11" fmla="*/ 4 h 15"/>
                  <a:gd name="T12" fmla="*/ 11 w 11"/>
                  <a:gd name="T13" fmla="*/ 0 h 15"/>
                  <a:gd name="T14" fmla="*/ 11 w 11"/>
                  <a:gd name="T15" fmla="*/ 0 h 15"/>
                  <a:gd name="T16" fmla="*/ 11 w 11"/>
                  <a:gd name="T17" fmla="*/ 0 h 15"/>
                  <a:gd name="T18" fmla="*/ 11 w 11"/>
                  <a:gd name="T19" fmla="*/ 4 h 15"/>
                  <a:gd name="T20" fmla="*/ 7 w 11"/>
                  <a:gd name="T21" fmla="*/ 8 h 15"/>
                  <a:gd name="T22" fmla="*/ 0 w 11"/>
                  <a:gd name="T23" fmla="*/ 15 h 15"/>
                  <a:gd name="T24" fmla="*/ 0 w 11"/>
                  <a:gd name="T25" fmla="*/ 15 h 15"/>
                  <a:gd name="T26" fmla="*/ 0 w 11"/>
                  <a:gd name="T27" fmla="*/ 15 h 15"/>
                  <a:gd name="T28" fmla="*/ 4 w 11"/>
                  <a:gd name="T29" fmla="*/ 11 h 15"/>
                  <a:gd name="T30" fmla="*/ 4 w 11"/>
                  <a:gd name="T31" fmla="*/ 8 h 15"/>
                  <a:gd name="T32" fmla="*/ 4 w 11"/>
                  <a:gd name="T3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5">
                    <a:moveTo>
                      <a:pt x="4" y="8"/>
                    </a:moveTo>
                    <a:lnTo>
                      <a:pt x="4" y="8"/>
                    </a:lnTo>
                    <a:lnTo>
                      <a:pt x="4" y="8"/>
                    </a:lnTo>
                    <a:lnTo>
                      <a:pt x="7" y="4"/>
                    </a:lnTo>
                    <a:lnTo>
                      <a:pt x="7" y="4"/>
                    </a:lnTo>
                    <a:lnTo>
                      <a:pt x="11" y="4"/>
                    </a:lnTo>
                    <a:lnTo>
                      <a:pt x="11" y="0"/>
                    </a:lnTo>
                    <a:lnTo>
                      <a:pt x="11" y="0"/>
                    </a:lnTo>
                    <a:lnTo>
                      <a:pt x="11" y="0"/>
                    </a:lnTo>
                    <a:lnTo>
                      <a:pt x="11" y="4"/>
                    </a:lnTo>
                    <a:lnTo>
                      <a:pt x="7" y="8"/>
                    </a:lnTo>
                    <a:lnTo>
                      <a:pt x="0" y="15"/>
                    </a:lnTo>
                    <a:lnTo>
                      <a:pt x="0" y="15"/>
                    </a:lnTo>
                    <a:lnTo>
                      <a:pt x="0" y="15"/>
                    </a:lnTo>
                    <a:lnTo>
                      <a:pt x="4" y="11"/>
                    </a:lnTo>
                    <a:lnTo>
                      <a:pt x="4" y="8"/>
                    </a:lnTo>
                    <a:lnTo>
                      <a:pt x="4" y="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82" name="Freeform 1309">
                <a:extLst>
                  <a:ext uri="{FF2B5EF4-FFF2-40B4-BE49-F238E27FC236}">
                    <a16:creationId xmlns:a16="http://schemas.microsoft.com/office/drawing/2014/main" id="{FC17DDCC-C2C4-4A30-9700-8514EDE7F865}"/>
                  </a:ext>
                </a:extLst>
              </p:cNvPr>
              <p:cNvSpPr>
                <a:spLocks/>
              </p:cNvSpPr>
              <p:nvPr/>
            </p:nvSpPr>
            <p:spPr bwMode="auto">
              <a:xfrm>
                <a:off x="1748" y="2129"/>
                <a:ext cx="11" cy="15"/>
              </a:xfrm>
              <a:custGeom>
                <a:avLst/>
                <a:gdLst>
                  <a:gd name="T0" fmla="*/ 4 w 11"/>
                  <a:gd name="T1" fmla="*/ 8 h 15"/>
                  <a:gd name="T2" fmla="*/ 4 w 11"/>
                  <a:gd name="T3" fmla="*/ 8 h 15"/>
                  <a:gd name="T4" fmla="*/ 4 w 11"/>
                  <a:gd name="T5" fmla="*/ 8 h 15"/>
                  <a:gd name="T6" fmla="*/ 7 w 11"/>
                  <a:gd name="T7" fmla="*/ 4 h 15"/>
                  <a:gd name="T8" fmla="*/ 7 w 11"/>
                  <a:gd name="T9" fmla="*/ 4 h 15"/>
                  <a:gd name="T10" fmla="*/ 11 w 11"/>
                  <a:gd name="T11" fmla="*/ 4 h 15"/>
                  <a:gd name="T12" fmla="*/ 11 w 11"/>
                  <a:gd name="T13" fmla="*/ 0 h 15"/>
                  <a:gd name="T14" fmla="*/ 11 w 11"/>
                  <a:gd name="T15" fmla="*/ 0 h 15"/>
                  <a:gd name="T16" fmla="*/ 11 w 11"/>
                  <a:gd name="T17" fmla="*/ 0 h 15"/>
                  <a:gd name="T18" fmla="*/ 11 w 11"/>
                  <a:gd name="T19" fmla="*/ 4 h 15"/>
                  <a:gd name="T20" fmla="*/ 7 w 11"/>
                  <a:gd name="T21" fmla="*/ 8 h 15"/>
                  <a:gd name="T22" fmla="*/ 0 w 11"/>
                  <a:gd name="T23" fmla="*/ 15 h 15"/>
                  <a:gd name="T24" fmla="*/ 0 w 11"/>
                  <a:gd name="T25" fmla="*/ 15 h 15"/>
                  <a:gd name="T26" fmla="*/ 0 w 11"/>
                  <a:gd name="T27" fmla="*/ 15 h 15"/>
                  <a:gd name="T28" fmla="*/ 4 w 11"/>
                  <a:gd name="T29" fmla="*/ 11 h 15"/>
                  <a:gd name="T30" fmla="*/ 4 w 11"/>
                  <a:gd name="T31" fmla="*/ 8 h 15"/>
                  <a:gd name="T32" fmla="*/ 4 w 11"/>
                  <a:gd name="T3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5">
                    <a:moveTo>
                      <a:pt x="4" y="8"/>
                    </a:moveTo>
                    <a:lnTo>
                      <a:pt x="4" y="8"/>
                    </a:lnTo>
                    <a:lnTo>
                      <a:pt x="4" y="8"/>
                    </a:lnTo>
                    <a:lnTo>
                      <a:pt x="7" y="4"/>
                    </a:lnTo>
                    <a:lnTo>
                      <a:pt x="7" y="4"/>
                    </a:lnTo>
                    <a:lnTo>
                      <a:pt x="11" y="4"/>
                    </a:lnTo>
                    <a:lnTo>
                      <a:pt x="11" y="0"/>
                    </a:lnTo>
                    <a:lnTo>
                      <a:pt x="11" y="0"/>
                    </a:lnTo>
                    <a:lnTo>
                      <a:pt x="11" y="0"/>
                    </a:lnTo>
                    <a:lnTo>
                      <a:pt x="11" y="4"/>
                    </a:lnTo>
                    <a:lnTo>
                      <a:pt x="7" y="8"/>
                    </a:lnTo>
                    <a:lnTo>
                      <a:pt x="0" y="15"/>
                    </a:lnTo>
                    <a:lnTo>
                      <a:pt x="0" y="15"/>
                    </a:lnTo>
                    <a:lnTo>
                      <a:pt x="0" y="15"/>
                    </a:lnTo>
                    <a:lnTo>
                      <a:pt x="4" y="11"/>
                    </a:lnTo>
                    <a:lnTo>
                      <a:pt x="4" y="8"/>
                    </a:lnTo>
                    <a:lnTo>
                      <a:pt x="4" y="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83" name="Freeform 1310">
                <a:extLst>
                  <a:ext uri="{FF2B5EF4-FFF2-40B4-BE49-F238E27FC236}">
                    <a16:creationId xmlns:a16="http://schemas.microsoft.com/office/drawing/2014/main" id="{4C4F651E-E7BB-44C0-B4D7-4AF516646F11}"/>
                  </a:ext>
                </a:extLst>
              </p:cNvPr>
              <p:cNvSpPr>
                <a:spLocks/>
              </p:cNvSpPr>
              <p:nvPr/>
            </p:nvSpPr>
            <p:spPr bwMode="auto">
              <a:xfrm>
                <a:off x="2217" y="1832"/>
                <a:ext cx="43" cy="14"/>
              </a:xfrm>
              <a:custGeom>
                <a:avLst/>
                <a:gdLst>
                  <a:gd name="T0" fmla="*/ 36 w 43"/>
                  <a:gd name="T1" fmla="*/ 0 h 14"/>
                  <a:gd name="T2" fmla="*/ 33 w 43"/>
                  <a:gd name="T3" fmla="*/ 3 h 14"/>
                  <a:gd name="T4" fmla="*/ 29 w 43"/>
                  <a:gd name="T5" fmla="*/ 3 h 14"/>
                  <a:gd name="T6" fmla="*/ 22 w 43"/>
                  <a:gd name="T7" fmla="*/ 3 h 14"/>
                  <a:gd name="T8" fmla="*/ 11 w 43"/>
                  <a:gd name="T9" fmla="*/ 7 h 14"/>
                  <a:gd name="T10" fmla="*/ 8 w 43"/>
                  <a:gd name="T11" fmla="*/ 7 h 14"/>
                  <a:gd name="T12" fmla="*/ 4 w 43"/>
                  <a:gd name="T13" fmla="*/ 7 h 14"/>
                  <a:gd name="T14" fmla="*/ 4 w 43"/>
                  <a:gd name="T15" fmla="*/ 10 h 14"/>
                  <a:gd name="T16" fmla="*/ 0 w 43"/>
                  <a:gd name="T17" fmla="*/ 10 h 14"/>
                  <a:gd name="T18" fmla="*/ 0 w 43"/>
                  <a:gd name="T19" fmla="*/ 14 h 14"/>
                  <a:gd name="T20" fmla="*/ 0 w 43"/>
                  <a:gd name="T21" fmla="*/ 14 h 14"/>
                  <a:gd name="T22" fmla="*/ 0 w 43"/>
                  <a:gd name="T23" fmla="*/ 14 h 14"/>
                  <a:gd name="T24" fmla="*/ 4 w 43"/>
                  <a:gd name="T25" fmla="*/ 14 h 14"/>
                  <a:gd name="T26" fmla="*/ 4 w 43"/>
                  <a:gd name="T27" fmla="*/ 14 h 14"/>
                  <a:gd name="T28" fmla="*/ 4 w 43"/>
                  <a:gd name="T29" fmla="*/ 14 h 14"/>
                  <a:gd name="T30" fmla="*/ 11 w 43"/>
                  <a:gd name="T31" fmla="*/ 10 h 14"/>
                  <a:gd name="T32" fmla="*/ 22 w 43"/>
                  <a:gd name="T33" fmla="*/ 10 h 14"/>
                  <a:gd name="T34" fmla="*/ 29 w 43"/>
                  <a:gd name="T35" fmla="*/ 7 h 14"/>
                  <a:gd name="T36" fmla="*/ 33 w 43"/>
                  <a:gd name="T37" fmla="*/ 7 h 14"/>
                  <a:gd name="T38" fmla="*/ 36 w 43"/>
                  <a:gd name="T39" fmla="*/ 7 h 14"/>
                  <a:gd name="T40" fmla="*/ 43 w 43"/>
                  <a:gd name="T41" fmla="*/ 3 h 14"/>
                  <a:gd name="T42" fmla="*/ 36 w 43"/>
                  <a:gd name="T43" fmla="*/ 3 h 14"/>
                  <a:gd name="T44" fmla="*/ 36 w 43"/>
                  <a:gd name="T45" fmla="*/ 3 h 14"/>
                  <a:gd name="T46" fmla="*/ 33 w 43"/>
                  <a:gd name="T47" fmla="*/ 7 h 14"/>
                  <a:gd name="T48" fmla="*/ 29 w 43"/>
                  <a:gd name="T49" fmla="*/ 7 h 14"/>
                  <a:gd name="T50" fmla="*/ 29 w 43"/>
                  <a:gd name="T51" fmla="*/ 3 h 14"/>
                  <a:gd name="T52" fmla="*/ 36 w 43"/>
                  <a:gd name="T53" fmla="*/ 0 h 14"/>
                  <a:gd name="T54" fmla="*/ 36 w 43"/>
                  <a:gd name="T5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14">
                    <a:moveTo>
                      <a:pt x="36" y="0"/>
                    </a:moveTo>
                    <a:lnTo>
                      <a:pt x="33" y="3"/>
                    </a:lnTo>
                    <a:lnTo>
                      <a:pt x="29" y="3"/>
                    </a:lnTo>
                    <a:lnTo>
                      <a:pt x="22" y="3"/>
                    </a:lnTo>
                    <a:lnTo>
                      <a:pt x="11" y="7"/>
                    </a:lnTo>
                    <a:lnTo>
                      <a:pt x="8" y="7"/>
                    </a:lnTo>
                    <a:lnTo>
                      <a:pt x="4" y="7"/>
                    </a:lnTo>
                    <a:lnTo>
                      <a:pt x="4" y="10"/>
                    </a:lnTo>
                    <a:lnTo>
                      <a:pt x="0" y="10"/>
                    </a:lnTo>
                    <a:lnTo>
                      <a:pt x="0" y="14"/>
                    </a:lnTo>
                    <a:lnTo>
                      <a:pt x="0" y="14"/>
                    </a:lnTo>
                    <a:lnTo>
                      <a:pt x="0" y="14"/>
                    </a:lnTo>
                    <a:lnTo>
                      <a:pt x="4" y="14"/>
                    </a:lnTo>
                    <a:lnTo>
                      <a:pt x="4" y="14"/>
                    </a:lnTo>
                    <a:lnTo>
                      <a:pt x="4" y="14"/>
                    </a:lnTo>
                    <a:lnTo>
                      <a:pt x="11" y="10"/>
                    </a:lnTo>
                    <a:lnTo>
                      <a:pt x="22" y="10"/>
                    </a:lnTo>
                    <a:lnTo>
                      <a:pt x="29" y="7"/>
                    </a:lnTo>
                    <a:lnTo>
                      <a:pt x="33" y="7"/>
                    </a:lnTo>
                    <a:lnTo>
                      <a:pt x="36" y="7"/>
                    </a:lnTo>
                    <a:lnTo>
                      <a:pt x="43" y="3"/>
                    </a:lnTo>
                    <a:lnTo>
                      <a:pt x="36" y="3"/>
                    </a:lnTo>
                    <a:lnTo>
                      <a:pt x="36" y="3"/>
                    </a:lnTo>
                    <a:lnTo>
                      <a:pt x="33" y="7"/>
                    </a:lnTo>
                    <a:lnTo>
                      <a:pt x="29" y="7"/>
                    </a:lnTo>
                    <a:lnTo>
                      <a:pt x="29" y="3"/>
                    </a:lnTo>
                    <a:lnTo>
                      <a:pt x="36" y="0"/>
                    </a:lnTo>
                    <a:lnTo>
                      <a:pt x="36"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84" name="Freeform 1311">
                <a:extLst>
                  <a:ext uri="{FF2B5EF4-FFF2-40B4-BE49-F238E27FC236}">
                    <a16:creationId xmlns:a16="http://schemas.microsoft.com/office/drawing/2014/main" id="{A5A46107-2FF9-4AFD-969C-78A295554A5C}"/>
                  </a:ext>
                </a:extLst>
              </p:cNvPr>
              <p:cNvSpPr>
                <a:spLocks/>
              </p:cNvSpPr>
              <p:nvPr/>
            </p:nvSpPr>
            <p:spPr bwMode="auto">
              <a:xfrm>
                <a:off x="2217" y="1832"/>
                <a:ext cx="43" cy="14"/>
              </a:xfrm>
              <a:custGeom>
                <a:avLst/>
                <a:gdLst>
                  <a:gd name="T0" fmla="*/ 36 w 43"/>
                  <a:gd name="T1" fmla="*/ 0 h 14"/>
                  <a:gd name="T2" fmla="*/ 33 w 43"/>
                  <a:gd name="T3" fmla="*/ 3 h 14"/>
                  <a:gd name="T4" fmla="*/ 29 w 43"/>
                  <a:gd name="T5" fmla="*/ 3 h 14"/>
                  <a:gd name="T6" fmla="*/ 22 w 43"/>
                  <a:gd name="T7" fmla="*/ 3 h 14"/>
                  <a:gd name="T8" fmla="*/ 11 w 43"/>
                  <a:gd name="T9" fmla="*/ 7 h 14"/>
                  <a:gd name="T10" fmla="*/ 8 w 43"/>
                  <a:gd name="T11" fmla="*/ 7 h 14"/>
                  <a:gd name="T12" fmla="*/ 4 w 43"/>
                  <a:gd name="T13" fmla="*/ 7 h 14"/>
                  <a:gd name="T14" fmla="*/ 4 w 43"/>
                  <a:gd name="T15" fmla="*/ 10 h 14"/>
                  <a:gd name="T16" fmla="*/ 0 w 43"/>
                  <a:gd name="T17" fmla="*/ 10 h 14"/>
                  <a:gd name="T18" fmla="*/ 0 w 43"/>
                  <a:gd name="T19" fmla="*/ 14 h 14"/>
                  <a:gd name="T20" fmla="*/ 0 w 43"/>
                  <a:gd name="T21" fmla="*/ 14 h 14"/>
                  <a:gd name="T22" fmla="*/ 0 w 43"/>
                  <a:gd name="T23" fmla="*/ 14 h 14"/>
                  <a:gd name="T24" fmla="*/ 4 w 43"/>
                  <a:gd name="T25" fmla="*/ 14 h 14"/>
                  <a:gd name="T26" fmla="*/ 4 w 43"/>
                  <a:gd name="T27" fmla="*/ 14 h 14"/>
                  <a:gd name="T28" fmla="*/ 4 w 43"/>
                  <a:gd name="T29" fmla="*/ 14 h 14"/>
                  <a:gd name="T30" fmla="*/ 11 w 43"/>
                  <a:gd name="T31" fmla="*/ 10 h 14"/>
                  <a:gd name="T32" fmla="*/ 22 w 43"/>
                  <a:gd name="T33" fmla="*/ 10 h 14"/>
                  <a:gd name="T34" fmla="*/ 29 w 43"/>
                  <a:gd name="T35" fmla="*/ 7 h 14"/>
                  <a:gd name="T36" fmla="*/ 33 w 43"/>
                  <a:gd name="T37" fmla="*/ 7 h 14"/>
                  <a:gd name="T38" fmla="*/ 36 w 43"/>
                  <a:gd name="T39" fmla="*/ 7 h 14"/>
                  <a:gd name="T40" fmla="*/ 43 w 43"/>
                  <a:gd name="T41" fmla="*/ 3 h 14"/>
                  <a:gd name="T42" fmla="*/ 36 w 43"/>
                  <a:gd name="T43" fmla="*/ 3 h 14"/>
                  <a:gd name="T44" fmla="*/ 36 w 43"/>
                  <a:gd name="T45" fmla="*/ 3 h 14"/>
                  <a:gd name="T46" fmla="*/ 33 w 43"/>
                  <a:gd name="T47" fmla="*/ 7 h 14"/>
                  <a:gd name="T48" fmla="*/ 29 w 43"/>
                  <a:gd name="T49" fmla="*/ 7 h 14"/>
                  <a:gd name="T50" fmla="*/ 29 w 43"/>
                  <a:gd name="T51" fmla="*/ 3 h 14"/>
                  <a:gd name="T52" fmla="*/ 36 w 43"/>
                  <a:gd name="T53" fmla="*/ 0 h 14"/>
                  <a:gd name="T54" fmla="*/ 36 w 43"/>
                  <a:gd name="T5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14">
                    <a:moveTo>
                      <a:pt x="36" y="0"/>
                    </a:moveTo>
                    <a:lnTo>
                      <a:pt x="33" y="3"/>
                    </a:lnTo>
                    <a:lnTo>
                      <a:pt x="29" y="3"/>
                    </a:lnTo>
                    <a:lnTo>
                      <a:pt x="22" y="3"/>
                    </a:lnTo>
                    <a:lnTo>
                      <a:pt x="11" y="7"/>
                    </a:lnTo>
                    <a:lnTo>
                      <a:pt x="8" y="7"/>
                    </a:lnTo>
                    <a:lnTo>
                      <a:pt x="4" y="7"/>
                    </a:lnTo>
                    <a:lnTo>
                      <a:pt x="4" y="10"/>
                    </a:lnTo>
                    <a:lnTo>
                      <a:pt x="0" y="10"/>
                    </a:lnTo>
                    <a:lnTo>
                      <a:pt x="0" y="14"/>
                    </a:lnTo>
                    <a:lnTo>
                      <a:pt x="0" y="14"/>
                    </a:lnTo>
                    <a:lnTo>
                      <a:pt x="0" y="14"/>
                    </a:lnTo>
                    <a:lnTo>
                      <a:pt x="4" y="14"/>
                    </a:lnTo>
                    <a:lnTo>
                      <a:pt x="4" y="14"/>
                    </a:lnTo>
                    <a:lnTo>
                      <a:pt x="4" y="14"/>
                    </a:lnTo>
                    <a:lnTo>
                      <a:pt x="11" y="10"/>
                    </a:lnTo>
                    <a:lnTo>
                      <a:pt x="22" y="10"/>
                    </a:lnTo>
                    <a:lnTo>
                      <a:pt x="29" y="7"/>
                    </a:lnTo>
                    <a:lnTo>
                      <a:pt x="33" y="7"/>
                    </a:lnTo>
                    <a:lnTo>
                      <a:pt x="36" y="7"/>
                    </a:lnTo>
                    <a:lnTo>
                      <a:pt x="43" y="3"/>
                    </a:lnTo>
                    <a:lnTo>
                      <a:pt x="36" y="3"/>
                    </a:lnTo>
                    <a:lnTo>
                      <a:pt x="36" y="3"/>
                    </a:lnTo>
                    <a:lnTo>
                      <a:pt x="33" y="7"/>
                    </a:lnTo>
                    <a:lnTo>
                      <a:pt x="29" y="7"/>
                    </a:lnTo>
                    <a:lnTo>
                      <a:pt x="29" y="3"/>
                    </a:lnTo>
                    <a:lnTo>
                      <a:pt x="36" y="0"/>
                    </a:lnTo>
                    <a:lnTo>
                      <a:pt x="36"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85" name="Freeform 1312">
                <a:extLst>
                  <a:ext uri="{FF2B5EF4-FFF2-40B4-BE49-F238E27FC236}">
                    <a16:creationId xmlns:a16="http://schemas.microsoft.com/office/drawing/2014/main" id="{B4E25B1C-FE7B-4E5D-8678-5E0F4311A526}"/>
                  </a:ext>
                </a:extLst>
              </p:cNvPr>
              <p:cNvSpPr>
                <a:spLocks/>
              </p:cNvSpPr>
              <p:nvPr/>
            </p:nvSpPr>
            <p:spPr bwMode="auto">
              <a:xfrm>
                <a:off x="2321" y="1756"/>
                <a:ext cx="0" cy="4"/>
              </a:xfrm>
              <a:custGeom>
                <a:avLst/>
                <a:gdLst>
                  <a:gd name="T0" fmla="*/ 4 h 4"/>
                  <a:gd name="T1" fmla="*/ 4 h 4"/>
                  <a:gd name="T2" fmla="*/ 4 h 4"/>
                  <a:gd name="T3" fmla="*/ 4 h 4"/>
                  <a:gd name="T4" fmla="*/ 4 h 4"/>
                  <a:gd name="T5" fmla="*/ 0 h 4"/>
                  <a:gd name="T6" fmla="*/ 0 h 4"/>
                  <a:gd name="T7" fmla="*/ 4 h 4"/>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4">
                    <a:moveTo>
                      <a:pt x="0" y="4"/>
                    </a:moveTo>
                    <a:lnTo>
                      <a:pt x="0" y="4"/>
                    </a:lnTo>
                    <a:lnTo>
                      <a:pt x="0" y="4"/>
                    </a:lnTo>
                    <a:lnTo>
                      <a:pt x="0" y="4"/>
                    </a:lnTo>
                    <a:lnTo>
                      <a:pt x="0" y="4"/>
                    </a:lnTo>
                    <a:lnTo>
                      <a:pt x="0" y="0"/>
                    </a:lnTo>
                    <a:lnTo>
                      <a:pt x="0" y="0"/>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86" name="Freeform 1313">
                <a:extLst>
                  <a:ext uri="{FF2B5EF4-FFF2-40B4-BE49-F238E27FC236}">
                    <a16:creationId xmlns:a16="http://schemas.microsoft.com/office/drawing/2014/main" id="{F49CBDDA-3648-4F2B-BCCA-0F6F99C91600}"/>
                  </a:ext>
                </a:extLst>
              </p:cNvPr>
              <p:cNvSpPr>
                <a:spLocks/>
              </p:cNvSpPr>
              <p:nvPr/>
            </p:nvSpPr>
            <p:spPr bwMode="auto">
              <a:xfrm>
                <a:off x="2321" y="1756"/>
                <a:ext cx="0" cy="4"/>
              </a:xfrm>
              <a:custGeom>
                <a:avLst/>
                <a:gdLst>
                  <a:gd name="T0" fmla="*/ 4 h 4"/>
                  <a:gd name="T1" fmla="*/ 4 h 4"/>
                  <a:gd name="T2" fmla="*/ 4 h 4"/>
                  <a:gd name="T3" fmla="*/ 4 h 4"/>
                  <a:gd name="T4" fmla="*/ 4 h 4"/>
                  <a:gd name="T5" fmla="*/ 0 h 4"/>
                  <a:gd name="T6" fmla="*/ 0 h 4"/>
                  <a:gd name="T7" fmla="*/ 4 h 4"/>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4">
                    <a:moveTo>
                      <a:pt x="0" y="4"/>
                    </a:moveTo>
                    <a:lnTo>
                      <a:pt x="0" y="4"/>
                    </a:lnTo>
                    <a:lnTo>
                      <a:pt x="0" y="4"/>
                    </a:lnTo>
                    <a:lnTo>
                      <a:pt x="0" y="4"/>
                    </a:lnTo>
                    <a:lnTo>
                      <a:pt x="0" y="4"/>
                    </a:lnTo>
                    <a:lnTo>
                      <a:pt x="0" y="0"/>
                    </a:lnTo>
                    <a:lnTo>
                      <a:pt x="0" y="0"/>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87" name="Freeform 1314">
                <a:extLst>
                  <a:ext uri="{FF2B5EF4-FFF2-40B4-BE49-F238E27FC236}">
                    <a16:creationId xmlns:a16="http://schemas.microsoft.com/office/drawing/2014/main" id="{79777B39-D144-483B-A0F2-9D393C95BD98}"/>
                  </a:ext>
                </a:extLst>
              </p:cNvPr>
              <p:cNvSpPr>
                <a:spLocks/>
              </p:cNvSpPr>
              <p:nvPr/>
            </p:nvSpPr>
            <p:spPr bwMode="auto">
              <a:xfrm>
                <a:off x="2325" y="175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88" name="Freeform 1315">
                <a:extLst>
                  <a:ext uri="{FF2B5EF4-FFF2-40B4-BE49-F238E27FC236}">
                    <a16:creationId xmlns:a16="http://schemas.microsoft.com/office/drawing/2014/main" id="{198A3134-E5F1-48B2-A497-D2E314BC58EA}"/>
                  </a:ext>
                </a:extLst>
              </p:cNvPr>
              <p:cNvSpPr>
                <a:spLocks/>
              </p:cNvSpPr>
              <p:nvPr/>
            </p:nvSpPr>
            <p:spPr bwMode="auto">
              <a:xfrm>
                <a:off x="2325" y="175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89" name="Freeform 1316">
                <a:extLst>
                  <a:ext uri="{FF2B5EF4-FFF2-40B4-BE49-F238E27FC236}">
                    <a16:creationId xmlns:a16="http://schemas.microsoft.com/office/drawing/2014/main" id="{DE7DADBD-A954-4EEB-AE1E-93C29FF34FD5}"/>
                  </a:ext>
                </a:extLst>
              </p:cNvPr>
              <p:cNvSpPr>
                <a:spLocks/>
              </p:cNvSpPr>
              <p:nvPr/>
            </p:nvSpPr>
            <p:spPr bwMode="auto">
              <a:xfrm>
                <a:off x="2325" y="1760"/>
                <a:ext cx="3" cy="4"/>
              </a:xfrm>
              <a:custGeom>
                <a:avLst/>
                <a:gdLst>
                  <a:gd name="T0" fmla="*/ 0 w 3"/>
                  <a:gd name="T1" fmla="*/ 0 h 4"/>
                  <a:gd name="T2" fmla="*/ 0 w 3"/>
                  <a:gd name="T3" fmla="*/ 0 h 4"/>
                  <a:gd name="T4" fmla="*/ 0 w 3"/>
                  <a:gd name="T5" fmla="*/ 4 h 4"/>
                  <a:gd name="T6" fmla="*/ 3 w 3"/>
                  <a:gd name="T7" fmla="*/ 0 h 4"/>
                  <a:gd name="T8" fmla="*/ 0 w 3"/>
                  <a:gd name="T9" fmla="*/ 0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lnTo>
                      <a:pt x="0" y="0"/>
                    </a:lnTo>
                    <a:lnTo>
                      <a:pt x="0" y="4"/>
                    </a:lnTo>
                    <a:lnTo>
                      <a:pt x="3"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90" name="Freeform 1317">
                <a:extLst>
                  <a:ext uri="{FF2B5EF4-FFF2-40B4-BE49-F238E27FC236}">
                    <a16:creationId xmlns:a16="http://schemas.microsoft.com/office/drawing/2014/main" id="{53EE3AD3-4775-44C6-9874-2E4EF6039BAB}"/>
                  </a:ext>
                </a:extLst>
              </p:cNvPr>
              <p:cNvSpPr>
                <a:spLocks/>
              </p:cNvSpPr>
              <p:nvPr/>
            </p:nvSpPr>
            <p:spPr bwMode="auto">
              <a:xfrm>
                <a:off x="2325" y="1760"/>
                <a:ext cx="3" cy="4"/>
              </a:xfrm>
              <a:custGeom>
                <a:avLst/>
                <a:gdLst>
                  <a:gd name="T0" fmla="*/ 0 w 3"/>
                  <a:gd name="T1" fmla="*/ 0 h 4"/>
                  <a:gd name="T2" fmla="*/ 0 w 3"/>
                  <a:gd name="T3" fmla="*/ 0 h 4"/>
                  <a:gd name="T4" fmla="*/ 0 w 3"/>
                  <a:gd name="T5" fmla="*/ 4 h 4"/>
                  <a:gd name="T6" fmla="*/ 3 w 3"/>
                  <a:gd name="T7" fmla="*/ 0 h 4"/>
                  <a:gd name="T8" fmla="*/ 0 w 3"/>
                  <a:gd name="T9" fmla="*/ 0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lnTo>
                      <a:pt x="0" y="0"/>
                    </a:lnTo>
                    <a:lnTo>
                      <a:pt x="0" y="4"/>
                    </a:lnTo>
                    <a:lnTo>
                      <a:pt x="3"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91" name="Freeform 1318">
                <a:extLst>
                  <a:ext uri="{FF2B5EF4-FFF2-40B4-BE49-F238E27FC236}">
                    <a16:creationId xmlns:a16="http://schemas.microsoft.com/office/drawing/2014/main" id="{1F4B6969-12A1-4A35-BA67-DCBB4EAB905C}"/>
                  </a:ext>
                </a:extLst>
              </p:cNvPr>
              <p:cNvSpPr>
                <a:spLocks/>
              </p:cNvSpPr>
              <p:nvPr/>
            </p:nvSpPr>
            <p:spPr bwMode="auto">
              <a:xfrm>
                <a:off x="906" y="1329"/>
                <a:ext cx="169" cy="148"/>
              </a:xfrm>
              <a:custGeom>
                <a:avLst/>
                <a:gdLst>
                  <a:gd name="T0" fmla="*/ 15 w 169"/>
                  <a:gd name="T1" fmla="*/ 26 h 148"/>
                  <a:gd name="T2" fmla="*/ 33 w 169"/>
                  <a:gd name="T3" fmla="*/ 18 h 148"/>
                  <a:gd name="T4" fmla="*/ 40 w 169"/>
                  <a:gd name="T5" fmla="*/ 8 h 148"/>
                  <a:gd name="T6" fmla="*/ 61 w 169"/>
                  <a:gd name="T7" fmla="*/ 4 h 148"/>
                  <a:gd name="T8" fmla="*/ 72 w 169"/>
                  <a:gd name="T9" fmla="*/ 15 h 148"/>
                  <a:gd name="T10" fmla="*/ 79 w 169"/>
                  <a:gd name="T11" fmla="*/ 29 h 148"/>
                  <a:gd name="T12" fmla="*/ 108 w 169"/>
                  <a:gd name="T13" fmla="*/ 58 h 148"/>
                  <a:gd name="T14" fmla="*/ 119 w 169"/>
                  <a:gd name="T15" fmla="*/ 76 h 148"/>
                  <a:gd name="T16" fmla="*/ 126 w 169"/>
                  <a:gd name="T17" fmla="*/ 83 h 148"/>
                  <a:gd name="T18" fmla="*/ 133 w 169"/>
                  <a:gd name="T19" fmla="*/ 97 h 148"/>
                  <a:gd name="T20" fmla="*/ 169 w 169"/>
                  <a:gd name="T21" fmla="*/ 112 h 148"/>
                  <a:gd name="T22" fmla="*/ 169 w 169"/>
                  <a:gd name="T23" fmla="*/ 119 h 148"/>
                  <a:gd name="T24" fmla="*/ 169 w 169"/>
                  <a:gd name="T25" fmla="*/ 137 h 148"/>
                  <a:gd name="T26" fmla="*/ 158 w 169"/>
                  <a:gd name="T27" fmla="*/ 144 h 148"/>
                  <a:gd name="T28" fmla="*/ 151 w 169"/>
                  <a:gd name="T29" fmla="*/ 148 h 148"/>
                  <a:gd name="T30" fmla="*/ 154 w 169"/>
                  <a:gd name="T31" fmla="*/ 140 h 148"/>
                  <a:gd name="T32" fmla="*/ 158 w 169"/>
                  <a:gd name="T33" fmla="*/ 130 h 148"/>
                  <a:gd name="T34" fmla="*/ 151 w 169"/>
                  <a:gd name="T35" fmla="*/ 126 h 148"/>
                  <a:gd name="T36" fmla="*/ 147 w 169"/>
                  <a:gd name="T37" fmla="*/ 112 h 148"/>
                  <a:gd name="T38" fmla="*/ 144 w 169"/>
                  <a:gd name="T39" fmla="*/ 108 h 148"/>
                  <a:gd name="T40" fmla="*/ 133 w 169"/>
                  <a:gd name="T41" fmla="*/ 115 h 148"/>
                  <a:gd name="T42" fmla="*/ 133 w 169"/>
                  <a:gd name="T43" fmla="*/ 122 h 148"/>
                  <a:gd name="T44" fmla="*/ 126 w 169"/>
                  <a:gd name="T45" fmla="*/ 126 h 148"/>
                  <a:gd name="T46" fmla="*/ 126 w 169"/>
                  <a:gd name="T47" fmla="*/ 115 h 148"/>
                  <a:gd name="T48" fmla="*/ 136 w 169"/>
                  <a:gd name="T49" fmla="*/ 105 h 148"/>
                  <a:gd name="T50" fmla="*/ 122 w 169"/>
                  <a:gd name="T51" fmla="*/ 94 h 148"/>
                  <a:gd name="T52" fmla="*/ 111 w 169"/>
                  <a:gd name="T53" fmla="*/ 87 h 148"/>
                  <a:gd name="T54" fmla="*/ 111 w 169"/>
                  <a:gd name="T55" fmla="*/ 87 h 148"/>
                  <a:gd name="T56" fmla="*/ 108 w 169"/>
                  <a:gd name="T57" fmla="*/ 79 h 148"/>
                  <a:gd name="T58" fmla="*/ 101 w 169"/>
                  <a:gd name="T59" fmla="*/ 79 h 148"/>
                  <a:gd name="T60" fmla="*/ 104 w 169"/>
                  <a:gd name="T61" fmla="*/ 76 h 148"/>
                  <a:gd name="T62" fmla="*/ 101 w 169"/>
                  <a:gd name="T63" fmla="*/ 72 h 148"/>
                  <a:gd name="T64" fmla="*/ 101 w 169"/>
                  <a:gd name="T65" fmla="*/ 65 h 148"/>
                  <a:gd name="T66" fmla="*/ 104 w 169"/>
                  <a:gd name="T67" fmla="*/ 69 h 148"/>
                  <a:gd name="T68" fmla="*/ 104 w 169"/>
                  <a:gd name="T69" fmla="*/ 61 h 148"/>
                  <a:gd name="T70" fmla="*/ 97 w 169"/>
                  <a:gd name="T71" fmla="*/ 58 h 148"/>
                  <a:gd name="T72" fmla="*/ 93 w 169"/>
                  <a:gd name="T73" fmla="*/ 58 h 148"/>
                  <a:gd name="T74" fmla="*/ 93 w 169"/>
                  <a:gd name="T75" fmla="*/ 54 h 148"/>
                  <a:gd name="T76" fmla="*/ 93 w 169"/>
                  <a:gd name="T77" fmla="*/ 47 h 148"/>
                  <a:gd name="T78" fmla="*/ 86 w 169"/>
                  <a:gd name="T79" fmla="*/ 51 h 148"/>
                  <a:gd name="T80" fmla="*/ 83 w 169"/>
                  <a:gd name="T81" fmla="*/ 47 h 148"/>
                  <a:gd name="T82" fmla="*/ 65 w 169"/>
                  <a:gd name="T83" fmla="*/ 36 h 148"/>
                  <a:gd name="T84" fmla="*/ 58 w 169"/>
                  <a:gd name="T85" fmla="*/ 15 h 148"/>
                  <a:gd name="T86" fmla="*/ 54 w 169"/>
                  <a:gd name="T87" fmla="*/ 18 h 148"/>
                  <a:gd name="T88" fmla="*/ 65 w 169"/>
                  <a:gd name="T89" fmla="*/ 40 h 148"/>
                  <a:gd name="T90" fmla="*/ 58 w 169"/>
                  <a:gd name="T91" fmla="*/ 40 h 148"/>
                  <a:gd name="T92" fmla="*/ 51 w 169"/>
                  <a:gd name="T93" fmla="*/ 36 h 148"/>
                  <a:gd name="T94" fmla="*/ 43 w 169"/>
                  <a:gd name="T95" fmla="*/ 26 h 148"/>
                  <a:gd name="T96" fmla="*/ 33 w 169"/>
                  <a:gd name="T97" fmla="*/ 26 h 148"/>
                  <a:gd name="T98" fmla="*/ 25 w 169"/>
                  <a:gd name="T99" fmla="*/ 22 h 148"/>
                  <a:gd name="T100" fmla="*/ 29 w 169"/>
                  <a:gd name="T101" fmla="*/ 26 h 148"/>
                  <a:gd name="T102" fmla="*/ 36 w 169"/>
                  <a:gd name="T103" fmla="*/ 33 h 148"/>
                  <a:gd name="T104" fmla="*/ 43 w 169"/>
                  <a:gd name="T105" fmla="*/ 40 h 148"/>
                  <a:gd name="T106" fmla="*/ 36 w 169"/>
                  <a:gd name="T107" fmla="*/ 44 h 148"/>
                  <a:gd name="T108" fmla="*/ 18 w 169"/>
                  <a:gd name="T109" fmla="*/ 40 h 148"/>
                  <a:gd name="T110" fmla="*/ 11 w 169"/>
                  <a:gd name="T111" fmla="*/ 33 h 148"/>
                  <a:gd name="T112" fmla="*/ 0 w 169"/>
                  <a:gd name="T113" fmla="*/ 1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9" h="148">
                    <a:moveTo>
                      <a:pt x="4" y="11"/>
                    </a:moveTo>
                    <a:lnTo>
                      <a:pt x="11" y="15"/>
                    </a:lnTo>
                    <a:lnTo>
                      <a:pt x="15" y="22"/>
                    </a:lnTo>
                    <a:lnTo>
                      <a:pt x="15" y="26"/>
                    </a:lnTo>
                    <a:lnTo>
                      <a:pt x="15" y="26"/>
                    </a:lnTo>
                    <a:lnTo>
                      <a:pt x="15" y="26"/>
                    </a:lnTo>
                    <a:lnTo>
                      <a:pt x="22" y="26"/>
                    </a:lnTo>
                    <a:lnTo>
                      <a:pt x="25" y="22"/>
                    </a:lnTo>
                    <a:lnTo>
                      <a:pt x="33" y="18"/>
                    </a:lnTo>
                    <a:lnTo>
                      <a:pt x="33" y="18"/>
                    </a:lnTo>
                    <a:lnTo>
                      <a:pt x="33" y="15"/>
                    </a:lnTo>
                    <a:lnTo>
                      <a:pt x="36" y="15"/>
                    </a:lnTo>
                    <a:lnTo>
                      <a:pt x="36" y="11"/>
                    </a:lnTo>
                    <a:lnTo>
                      <a:pt x="36" y="11"/>
                    </a:lnTo>
                    <a:lnTo>
                      <a:pt x="40" y="8"/>
                    </a:lnTo>
                    <a:lnTo>
                      <a:pt x="40" y="8"/>
                    </a:lnTo>
                    <a:lnTo>
                      <a:pt x="47" y="4"/>
                    </a:lnTo>
                    <a:lnTo>
                      <a:pt x="58" y="0"/>
                    </a:lnTo>
                    <a:lnTo>
                      <a:pt x="58" y="0"/>
                    </a:lnTo>
                    <a:lnTo>
                      <a:pt x="61" y="4"/>
                    </a:lnTo>
                    <a:lnTo>
                      <a:pt x="65" y="8"/>
                    </a:lnTo>
                    <a:lnTo>
                      <a:pt x="65" y="8"/>
                    </a:lnTo>
                    <a:lnTo>
                      <a:pt x="68" y="8"/>
                    </a:lnTo>
                    <a:lnTo>
                      <a:pt x="68" y="11"/>
                    </a:lnTo>
                    <a:lnTo>
                      <a:pt x="72" y="15"/>
                    </a:lnTo>
                    <a:lnTo>
                      <a:pt x="72" y="18"/>
                    </a:lnTo>
                    <a:lnTo>
                      <a:pt x="76" y="22"/>
                    </a:lnTo>
                    <a:lnTo>
                      <a:pt x="79" y="26"/>
                    </a:lnTo>
                    <a:lnTo>
                      <a:pt x="79" y="26"/>
                    </a:lnTo>
                    <a:lnTo>
                      <a:pt x="79" y="29"/>
                    </a:lnTo>
                    <a:lnTo>
                      <a:pt x="86" y="33"/>
                    </a:lnTo>
                    <a:lnTo>
                      <a:pt x="90" y="33"/>
                    </a:lnTo>
                    <a:lnTo>
                      <a:pt x="93" y="40"/>
                    </a:lnTo>
                    <a:lnTo>
                      <a:pt x="97" y="47"/>
                    </a:lnTo>
                    <a:lnTo>
                      <a:pt x="108" y="58"/>
                    </a:lnTo>
                    <a:lnTo>
                      <a:pt x="111" y="65"/>
                    </a:lnTo>
                    <a:lnTo>
                      <a:pt x="111" y="65"/>
                    </a:lnTo>
                    <a:lnTo>
                      <a:pt x="111" y="65"/>
                    </a:lnTo>
                    <a:lnTo>
                      <a:pt x="115" y="69"/>
                    </a:lnTo>
                    <a:lnTo>
                      <a:pt x="119" y="76"/>
                    </a:lnTo>
                    <a:lnTo>
                      <a:pt x="122" y="76"/>
                    </a:lnTo>
                    <a:lnTo>
                      <a:pt x="122" y="79"/>
                    </a:lnTo>
                    <a:lnTo>
                      <a:pt x="119" y="79"/>
                    </a:lnTo>
                    <a:lnTo>
                      <a:pt x="122" y="83"/>
                    </a:lnTo>
                    <a:lnTo>
                      <a:pt x="126" y="83"/>
                    </a:lnTo>
                    <a:lnTo>
                      <a:pt x="126" y="87"/>
                    </a:lnTo>
                    <a:lnTo>
                      <a:pt x="126" y="87"/>
                    </a:lnTo>
                    <a:lnTo>
                      <a:pt x="126" y="94"/>
                    </a:lnTo>
                    <a:lnTo>
                      <a:pt x="129" y="94"/>
                    </a:lnTo>
                    <a:lnTo>
                      <a:pt x="133" y="97"/>
                    </a:lnTo>
                    <a:lnTo>
                      <a:pt x="136" y="97"/>
                    </a:lnTo>
                    <a:lnTo>
                      <a:pt x="147" y="101"/>
                    </a:lnTo>
                    <a:lnTo>
                      <a:pt x="158" y="108"/>
                    </a:lnTo>
                    <a:lnTo>
                      <a:pt x="162" y="108"/>
                    </a:lnTo>
                    <a:lnTo>
                      <a:pt x="169" y="112"/>
                    </a:lnTo>
                    <a:lnTo>
                      <a:pt x="169" y="112"/>
                    </a:lnTo>
                    <a:lnTo>
                      <a:pt x="169" y="115"/>
                    </a:lnTo>
                    <a:lnTo>
                      <a:pt x="169" y="115"/>
                    </a:lnTo>
                    <a:lnTo>
                      <a:pt x="169" y="115"/>
                    </a:lnTo>
                    <a:lnTo>
                      <a:pt x="169" y="119"/>
                    </a:lnTo>
                    <a:lnTo>
                      <a:pt x="169" y="130"/>
                    </a:lnTo>
                    <a:lnTo>
                      <a:pt x="169" y="133"/>
                    </a:lnTo>
                    <a:lnTo>
                      <a:pt x="169" y="133"/>
                    </a:lnTo>
                    <a:lnTo>
                      <a:pt x="169" y="137"/>
                    </a:lnTo>
                    <a:lnTo>
                      <a:pt x="169" y="137"/>
                    </a:lnTo>
                    <a:lnTo>
                      <a:pt x="169" y="140"/>
                    </a:lnTo>
                    <a:lnTo>
                      <a:pt x="165" y="140"/>
                    </a:lnTo>
                    <a:lnTo>
                      <a:pt x="162" y="140"/>
                    </a:lnTo>
                    <a:lnTo>
                      <a:pt x="158" y="144"/>
                    </a:lnTo>
                    <a:lnTo>
                      <a:pt x="158" y="144"/>
                    </a:lnTo>
                    <a:lnTo>
                      <a:pt x="154" y="144"/>
                    </a:lnTo>
                    <a:lnTo>
                      <a:pt x="154" y="148"/>
                    </a:lnTo>
                    <a:lnTo>
                      <a:pt x="154" y="144"/>
                    </a:lnTo>
                    <a:lnTo>
                      <a:pt x="151" y="148"/>
                    </a:lnTo>
                    <a:lnTo>
                      <a:pt x="151" y="148"/>
                    </a:lnTo>
                    <a:lnTo>
                      <a:pt x="151" y="144"/>
                    </a:lnTo>
                    <a:lnTo>
                      <a:pt x="151" y="140"/>
                    </a:lnTo>
                    <a:lnTo>
                      <a:pt x="151" y="140"/>
                    </a:lnTo>
                    <a:lnTo>
                      <a:pt x="154" y="140"/>
                    </a:lnTo>
                    <a:lnTo>
                      <a:pt x="154" y="140"/>
                    </a:lnTo>
                    <a:lnTo>
                      <a:pt x="154" y="140"/>
                    </a:lnTo>
                    <a:lnTo>
                      <a:pt x="158" y="137"/>
                    </a:lnTo>
                    <a:lnTo>
                      <a:pt x="158" y="137"/>
                    </a:lnTo>
                    <a:lnTo>
                      <a:pt x="158" y="137"/>
                    </a:lnTo>
                    <a:lnTo>
                      <a:pt x="158" y="130"/>
                    </a:lnTo>
                    <a:lnTo>
                      <a:pt x="154" y="130"/>
                    </a:lnTo>
                    <a:lnTo>
                      <a:pt x="154" y="133"/>
                    </a:lnTo>
                    <a:lnTo>
                      <a:pt x="151" y="133"/>
                    </a:lnTo>
                    <a:lnTo>
                      <a:pt x="151" y="130"/>
                    </a:lnTo>
                    <a:lnTo>
                      <a:pt x="151" y="126"/>
                    </a:lnTo>
                    <a:lnTo>
                      <a:pt x="151" y="126"/>
                    </a:lnTo>
                    <a:lnTo>
                      <a:pt x="151" y="122"/>
                    </a:lnTo>
                    <a:lnTo>
                      <a:pt x="151" y="119"/>
                    </a:lnTo>
                    <a:lnTo>
                      <a:pt x="147" y="115"/>
                    </a:lnTo>
                    <a:lnTo>
                      <a:pt x="147" y="112"/>
                    </a:lnTo>
                    <a:lnTo>
                      <a:pt x="147" y="115"/>
                    </a:lnTo>
                    <a:lnTo>
                      <a:pt x="147" y="112"/>
                    </a:lnTo>
                    <a:lnTo>
                      <a:pt x="147" y="112"/>
                    </a:lnTo>
                    <a:lnTo>
                      <a:pt x="147" y="108"/>
                    </a:lnTo>
                    <a:lnTo>
                      <a:pt x="144" y="108"/>
                    </a:lnTo>
                    <a:lnTo>
                      <a:pt x="144" y="112"/>
                    </a:lnTo>
                    <a:lnTo>
                      <a:pt x="140" y="112"/>
                    </a:lnTo>
                    <a:lnTo>
                      <a:pt x="140" y="115"/>
                    </a:lnTo>
                    <a:lnTo>
                      <a:pt x="136" y="112"/>
                    </a:lnTo>
                    <a:lnTo>
                      <a:pt x="133" y="115"/>
                    </a:lnTo>
                    <a:lnTo>
                      <a:pt x="133" y="115"/>
                    </a:lnTo>
                    <a:lnTo>
                      <a:pt x="133" y="115"/>
                    </a:lnTo>
                    <a:lnTo>
                      <a:pt x="133" y="119"/>
                    </a:lnTo>
                    <a:lnTo>
                      <a:pt x="133" y="119"/>
                    </a:lnTo>
                    <a:lnTo>
                      <a:pt x="133" y="122"/>
                    </a:lnTo>
                    <a:lnTo>
                      <a:pt x="129" y="122"/>
                    </a:lnTo>
                    <a:lnTo>
                      <a:pt x="129" y="122"/>
                    </a:lnTo>
                    <a:lnTo>
                      <a:pt x="129" y="122"/>
                    </a:lnTo>
                    <a:lnTo>
                      <a:pt x="126" y="126"/>
                    </a:lnTo>
                    <a:lnTo>
                      <a:pt x="126" y="126"/>
                    </a:lnTo>
                    <a:lnTo>
                      <a:pt x="122" y="122"/>
                    </a:lnTo>
                    <a:lnTo>
                      <a:pt x="122" y="119"/>
                    </a:lnTo>
                    <a:lnTo>
                      <a:pt x="122" y="119"/>
                    </a:lnTo>
                    <a:lnTo>
                      <a:pt x="126" y="119"/>
                    </a:lnTo>
                    <a:lnTo>
                      <a:pt x="126" y="115"/>
                    </a:lnTo>
                    <a:lnTo>
                      <a:pt x="129" y="112"/>
                    </a:lnTo>
                    <a:lnTo>
                      <a:pt x="129" y="108"/>
                    </a:lnTo>
                    <a:lnTo>
                      <a:pt x="129" y="108"/>
                    </a:lnTo>
                    <a:lnTo>
                      <a:pt x="136" y="105"/>
                    </a:lnTo>
                    <a:lnTo>
                      <a:pt x="136" y="105"/>
                    </a:lnTo>
                    <a:lnTo>
                      <a:pt x="129" y="105"/>
                    </a:lnTo>
                    <a:lnTo>
                      <a:pt x="129" y="101"/>
                    </a:lnTo>
                    <a:lnTo>
                      <a:pt x="126" y="101"/>
                    </a:lnTo>
                    <a:lnTo>
                      <a:pt x="122" y="97"/>
                    </a:lnTo>
                    <a:lnTo>
                      <a:pt x="122" y="94"/>
                    </a:lnTo>
                    <a:lnTo>
                      <a:pt x="119" y="90"/>
                    </a:lnTo>
                    <a:lnTo>
                      <a:pt x="119" y="90"/>
                    </a:lnTo>
                    <a:lnTo>
                      <a:pt x="119" y="90"/>
                    </a:lnTo>
                    <a:lnTo>
                      <a:pt x="115" y="87"/>
                    </a:lnTo>
                    <a:lnTo>
                      <a:pt x="111" y="87"/>
                    </a:lnTo>
                    <a:lnTo>
                      <a:pt x="111" y="87"/>
                    </a:lnTo>
                    <a:lnTo>
                      <a:pt x="108" y="83"/>
                    </a:lnTo>
                    <a:lnTo>
                      <a:pt x="108" y="83"/>
                    </a:lnTo>
                    <a:lnTo>
                      <a:pt x="111" y="87"/>
                    </a:lnTo>
                    <a:lnTo>
                      <a:pt x="111" y="87"/>
                    </a:lnTo>
                    <a:lnTo>
                      <a:pt x="111" y="83"/>
                    </a:lnTo>
                    <a:lnTo>
                      <a:pt x="111" y="79"/>
                    </a:lnTo>
                    <a:lnTo>
                      <a:pt x="111" y="79"/>
                    </a:lnTo>
                    <a:lnTo>
                      <a:pt x="108" y="79"/>
                    </a:lnTo>
                    <a:lnTo>
                      <a:pt x="108" y="79"/>
                    </a:lnTo>
                    <a:lnTo>
                      <a:pt x="104" y="79"/>
                    </a:lnTo>
                    <a:lnTo>
                      <a:pt x="104" y="79"/>
                    </a:lnTo>
                    <a:lnTo>
                      <a:pt x="104" y="79"/>
                    </a:lnTo>
                    <a:lnTo>
                      <a:pt x="104" y="79"/>
                    </a:lnTo>
                    <a:lnTo>
                      <a:pt x="101" y="79"/>
                    </a:lnTo>
                    <a:lnTo>
                      <a:pt x="101" y="79"/>
                    </a:lnTo>
                    <a:lnTo>
                      <a:pt x="97" y="76"/>
                    </a:lnTo>
                    <a:lnTo>
                      <a:pt x="97" y="76"/>
                    </a:lnTo>
                    <a:lnTo>
                      <a:pt x="97" y="76"/>
                    </a:lnTo>
                    <a:lnTo>
                      <a:pt x="104" y="76"/>
                    </a:lnTo>
                    <a:lnTo>
                      <a:pt x="104" y="72"/>
                    </a:lnTo>
                    <a:lnTo>
                      <a:pt x="101" y="72"/>
                    </a:lnTo>
                    <a:lnTo>
                      <a:pt x="97" y="72"/>
                    </a:lnTo>
                    <a:lnTo>
                      <a:pt x="97" y="72"/>
                    </a:lnTo>
                    <a:lnTo>
                      <a:pt x="101" y="72"/>
                    </a:lnTo>
                    <a:lnTo>
                      <a:pt x="101" y="69"/>
                    </a:lnTo>
                    <a:lnTo>
                      <a:pt x="97" y="69"/>
                    </a:lnTo>
                    <a:lnTo>
                      <a:pt x="97" y="69"/>
                    </a:lnTo>
                    <a:lnTo>
                      <a:pt x="101" y="65"/>
                    </a:lnTo>
                    <a:lnTo>
                      <a:pt x="101" y="65"/>
                    </a:lnTo>
                    <a:lnTo>
                      <a:pt x="93" y="65"/>
                    </a:lnTo>
                    <a:lnTo>
                      <a:pt x="93" y="65"/>
                    </a:lnTo>
                    <a:lnTo>
                      <a:pt x="93" y="61"/>
                    </a:lnTo>
                    <a:lnTo>
                      <a:pt x="104" y="65"/>
                    </a:lnTo>
                    <a:lnTo>
                      <a:pt x="104" y="69"/>
                    </a:lnTo>
                    <a:lnTo>
                      <a:pt x="108" y="69"/>
                    </a:lnTo>
                    <a:lnTo>
                      <a:pt x="108" y="69"/>
                    </a:lnTo>
                    <a:lnTo>
                      <a:pt x="104" y="65"/>
                    </a:lnTo>
                    <a:lnTo>
                      <a:pt x="104" y="65"/>
                    </a:lnTo>
                    <a:lnTo>
                      <a:pt x="104" y="61"/>
                    </a:lnTo>
                    <a:lnTo>
                      <a:pt x="104" y="65"/>
                    </a:lnTo>
                    <a:lnTo>
                      <a:pt x="101" y="61"/>
                    </a:lnTo>
                    <a:lnTo>
                      <a:pt x="97" y="58"/>
                    </a:lnTo>
                    <a:lnTo>
                      <a:pt x="97" y="58"/>
                    </a:lnTo>
                    <a:lnTo>
                      <a:pt x="97" y="58"/>
                    </a:lnTo>
                    <a:lnTo>
                      <a:pt x="101" y="58"/>
                    </a:lnTo>
                    <a:lnTo>
                      <a:pt x="104" y="58"/>
                    </a:lnTo>
                    <a:lnTo>
                      <a:pt x="101" y="58"/>
                    </a:lnTo>
                    <a:lnTo>
                      <a:pt x="93" y="54"/>
                    </a:lnTo>
                    <a:lnTo>
                      <a:pt x="93" y="58"/>
                    </a:lnTo>
                    <a:lnTo>
                      <a:pt x="93" y="58"/>
                    </a:lnTo>
                    <a:lnTo>
                      <a:pt x="93" y="58"/>
                    </a:lnTo>
                    <a:lnTo>
                      <a:pt x="90" y="54"/>
                    </a:lnTo>
                    <a:lnTo>
                      <a:pt x="90" y="54"/>
                    </a:lnTo>
                    <a:lnTo>
                      <a:pt x="93" y="54"/>
                    </a:lnTo>
                    <a:lnTo>
                      <a:pt x="97" y="51"/>
                    </a:lnTo>
                    <a:lnTo>
                      <a:pt x="97" y="51"/>
                    </a:lnTo>
                    <a:lnTo>
                      <a:pt x="93" y="51"/>
                    </a:lnTo>
                    <a:lnTo>
                      <a:pt x="93" y="51"/>
                    </a:lnTo>
                    <a:lnTo>
                      <a:pt x="93" y="47"/>
                    </a:lnTo>
                    <a:lnTo>
                      <a:pt x="93" y="47"/>
                    </a:lnTo>
                    <a:lnTo>
                      <a:pt x="90" y="51"/>
                    </a:lnTo>
                    <a:lnTo>
                      <a:pt x="90" y="51"/>
                    </a:lnTo>
                    <a:lnTo>
                      <a:pt x="90" y="54"/>
                    </a:lnTo>
                    <a:lnTo>
                      <a:pt x="86" y="51"/>
                    </a:lnTo>
                    <a:lnTo>
                      <a:pt x="86" y="51"/>
                    </a:lnTo>
                    <a:lnTo>
                      <a:pt x="86" y="47"/>
                    </a:lnTo>
                    <a:lnTo>
                      <a:pt x="83" y="47"/>
                    </a:lnTo>
                    <a:lnTo>
                      <a:pt x="83" y="47"/>
                    </a:lnTo>
                    <a:lnTo>
                      <a:pt x="83" y="47"/>
                    </a:lnTo>
                    <a:lnTo>
                      <a:pt x="79" y="47"/>
                    </a:lnTo>
                    <a:lnTo>
                      <a:pt x="76" y="44"/>
                    </a:lnTo>
                    <a:lnTo>
                      <a:pt x="72" y="40"/>
                    </a:lnTo>
                    <a:lnTo>
                      <a:pt x="68" y="36"/>
                    </a:lnTo>
                    <a:lnTo>
                      <a:pt x="65" y="36"/>
                    </a:lnTo>
                    <a:lnTo>
                      <a:pt x="68" y="33"/>
                    </a:lnTo>
                    <a:lnTo>
                      <a:pt x="65" y="29"/>
                    </a:lnTo>
                    <a:lnTo>
                      <a:pt x="65" y="29"/>
                    </a:lnTo>
                    <a:lnTo>
                      <a:pt x="61" y="18"/>
                    </a:lnTo>
                    <a:lnTo>
                      <a:pt x="58" y="15"/>
                    </a:lnTo>
                    <a:lnTo>
                      <a:pt x="58" y="11"/>
                    </a:lnTo>
                    <a:lnTo>
                      <a:pt x="54" y="15"/>
                    </a:lnTo>
                    <a:lnTo>
                      <a:pt x="58" y="18"/>
                    </a:lnTo>
                    <a:lnTo>
                      <a:pt x="58" y="18"/>
                    </a:lnTo>
                    <a:lnTo>
                      <a:pt x="54" y="18"/>
                    </a:lnTo>
                    <a:lnTo>
                      <a:pt x="58" y="22"/>
                    </a:lnTo>
                    <a:lnTo>
                      <a:pt x="58" y="26"/>
                    </a:lnTo>
                    <a:lnTo>
                      <a:pt x="61" y="29"/>
                    </a:lnTo>
                    <a:lnTo>
                      <a:pt x="61" y="36"/>
                    </a:lnTo>
                    <a:lnTo>
                      <a:pt x="65" y="40"/>
                    </a:lnTo>
                    <a:lnTo>
                      <a:pt x="65" y="44"/>
                    </a:lnTo>
                    <a:lnTo>
                      <a:pt x="61" y="47"/>
                    </a:lnTo>
                    <a:lnTo>
                      <a:pt x="61" y="47"/>
                    </a:lnTo>
                    <a:lnTo>
                      <a:pt x="58" y="47"/>
                    </a:lnTo>
                    <a:lnTo>
                      <a:pt x="58" y="40"/>
                    </a:lnTo>
                    <a:lnTo>
                      <a:pt x="54" y="40"/>
                    </a:lnTo>
                    <a:lnTo>
                      <a:pt x="54" y="44"/>
                    </a:lnTo>
                    <a:lnTo>
                      <a:pt x="47" y="40"/>
                    </a:lnTo>
                    <a:lnTo>
                      <a:pt x="47" y="36"/>
                    </a:lnTo>
                    <a:lnTo>
                      <a:pt x="51" y="36"/>
                    </a:lnTo>
                    <a:lnTo>
                      <a:pt x="47" y="36"/>
                    </a:lnTo>
                    <a:lnTo>
                      <a:pt x="43" y="33"/>
                    </a:lnTo>
                    <a:lnTo>
                      <a:pt x="43" y="29"/>
                    </a:lnTo>
                    <a:lnTo>
                      <a:pt x="47" y="29"/>
                    </a:lnTo>
                    <a:lnTo>
                      <a:pt x="43" y="26"/>
                    </a:lnTo>
                    <a:lnTo>
                      <a:pt x="43" y="26"/>
                    </a:lnTo>
                    <a:lnTo>
                      <a:pt x="40" y="29"/>
                    </a:lnTo>
                    <a:lnTo>
                      <a:pt x="40" y="29"/>
                    </a:lnTo>
                    <a:lnTo>
                      <a:pt x="36" y="29"/>
                    </a:lnTo>
                    <a:lnTo>
                      <a:pt x="33" y="26"/>
                    </a:lnTo>
                    <a:lnTo>
                      <a:pt x="33" y="26"/>
                    </a:lnTo>
                    <a:lnTo>
                      <a:pt x="33" y="26"/>
                    </a:lnTo>
                    <a:lnTo>
                      <a:pt x="33" y="26"/>
                    </a:lnTo>
                    <a:lnTo>
                      <a:pt x="29" y="26"/>
                    </a:lnTo>
                    <a:lnTo>
                      <a:pt x="25" y="22"/>
                    </a:lnTo>
                    <a:lnTo>
                      <a:pt x="29" y="26"/>
                    </a:lnTo>
                    <a:lnTo>
                      <a:pt x="25" y="26"/>
                    </a:lnTo>
                    <a:lnTo>
                      <a:pt x="25" y="26"/>
                    </a:lnTo>
                    <a:lnTo>
                      <a:pt x="25" y="26"/>
                    </a:lnTo>
                    <a:lnTo>
                      <a:pt x="29" y="26"/>
                    </a:lnTo>
                    <a:lnTo>
                      <a:pt x="33" y="29"/>
                    </a:lnTo>
                    <a:lnTo>
                      <a:pt x="33" y="29"/>
                    </a:lnTo>
                    <a:lnTo>
                      <a:pt x="33" y="29"/>
                    </a:lnTo>
                    <a:lnTo>
                      <a:pt x="36" y="33"/>
                    </a:lnTo>
                    <a:lnTo>
                      <a:pt x="36" y="33"/>
                    </a:lnTo>
                    <a:lnTo>
                      <a:pt x="36" y="36"/>
                    </a:lnTo>
                    <a:lnTo>
                      <a:pt x="40" y="33"/>
                    </a:lnTo>
                    <a:lnTo>
                      <a:pt x="40" y="33"/>
                    </a:lnTo>
                    <a:lnTo>
                      <a:pt x="43" y="40"/>
                    </a:lnTo>
                    <a:lnTo>
                      <a:pt x="43" y="40"/>
                    </a:lnTo>
                    <a:lnTo>
                      <a:pt x="43" y="44"/>
                    </a:lnTo>
                    <a:lnTo>
                      <a:pt x="40" y="44"/>
                    </a:lnTo>
                    <a:lnTo>
                      <a:pt x="36" y="44"/>
                    </a:lnTo>
                    <a:lnTo>
                      <a:pt x="36" y="44"/>
                    </a:lnTo>
                    <a:lnTo>
                      <a:pt x="36" y="44"/>
                    </a:lnTo>
                    <a:lnTo>
                      <a:pt x="36" y="44"/>
                    </a:lnTo>
                    <a:lnTo>
                      <a:pt x="33" y="47"/>
                    </a:lnTo>
                    <a:lnTo>
                      <a:pt x="25" y="40"/>
                    </a:lnTo>
                    <a:lnTo>
                      <a:pt x="18" y="40"/>
                    </a:lnTo>
                    <a:lnTo>
                      <a:pt x="18" y="40"/>
                    </a:lnTo>
                    <a:lnTo>
                      <a:pt x="15" y="36"/>
                    </a:lnTo>
                    <a:lnTo>
                      <a:pt x="11" y="36"/>
                    </a:lnTo>
                    <a:lnTo>
                      <a:pt x="15" y="33"/>
                    </a:lnTo>
                    <a:lnTo>
                      <a:pt x="11" y="33"/>
                    </a:lnTo>
                    <a:lnTo>
                      <a:pt x="11" y="33"/>
                    </a:lnTo>
                    <a:lnTo>
                      <a:pt x="8" y="29"/>
                    </a:lnTo>
                    <a:lnTo>
                      <a:pt x="0" y="22"/>
                    </a:lnTo>
                    <a:lnTo>
                      <a:pt x="0" y="22"/>
                    </a:lnTo>
                    <a:lnTo>
                      <a:pt x="0" y="18"/>
                    </a:lnTo>
                    <a:lnTo>
                      <a:pt x="0" y="15"/>
                    </a:lnTo>
                    <a:lnTo>
                      <a:pt x="4" y="1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92" name="Freeform 1319">
                <a:extLst>
                  <a:ext uri="{FF2B5EF4-FFF2-40B4-BE49-F238E27FC236}">
                    <a16:creationId xmlns:a16="http://schemas.microsoft.com/office/drawing/2014/main" id="{019D9174-2250-42AF-93F6-EDCED2E8186F}"/>
                  </a:ext>
                </a:extLst>
              </p:cNvPr>
              <p:cNvSpPr>
                <a:spLocks/>
              </p:cNvSpPr>
              <p:nvPr/>
            </p:nvSpPr>
            <p:spPr bwMode="auto">
              <a:xfrm>
                <a:off x="906" y="1329"/>
                <a:ext cx="169" cy="148"/>
              </a:xfrm>
              <a:custGeom>
                <a:avLst/>
                <a:gdLst>
                  <a:gd name="T0" fmla="*/ 15 w 169"/>
                  <a:gd name="T1" fmla="*/ 26 h 148"/>
                  <a:gd name="T2" fmla="*/ 33 w 169"/>
                  <a:gd name="T3" fmla="*/ 18 h 148"/>
                  <a:gd name="T4" fmla="*/ 40 w 169"/>
                  <a:gd name="T5" fmla="*/ 8 h 148"/>
                  <a:gd name="T6" fmla="*/ 61 w 169"/>
                  <a:gd name="T7" fmla="*/ 4 h 148"/>
                  <a:gd name="T8" fmla="*/ 72 w 169"/>
                  <a:gd name="T9" fmla="*/ 15 h 148"/>
                  <a:gd name="T10" fmla="*/ 79 w 169"/>
                  <a:gd name="T11" fmla="*/ 29 h 148"/>
                  <a:gd name="T12" fmla="*/ 108 w 169"/>
                  <a:gd name="T13" fmla="*/ 58 h 148"/>
                  <a:gd name="T14" fmla="*/ 119 w 169"/>
                  <a:gd name="T15" fmla="*/ 76 h 148"/>
                  <a:gd name="T16" fmla="*/ 126 w 169"/>
                  <a:gd name="T17" fmla="*/ 83 h 148"/>
                  <a:gd name="T18" fmla="*/ 133 w 169"/>
                  <a:gd name="T19" fmla="*/ 97 h 148"/>
                  <a:gd name="T20" fmla="*/ 169 w 169"/>
                  <a:gd name="T21" fmla="*/ 112 h 148"/>
                  <a:gd name="T22" fmla="*/ 169 w 169"/>
                  <a:gd name="T23" fmla="*/ 119 h 148"/>
                  <a:gd name="T24" fmla="*/ 169 w 169"/>
                  <a:gd name="T25" fmla="*/ 137 h 148"/>
                  <a:gd name="T26" fmla="*/ 158 w 169"/>
                  <a:gd name="T27" fmla="*/ 144 h 148"/>
                  <a:gd name="T28" fmla="*/ 151 w 169"/>
                  <a:gd name="T29" fmla="*/ 148 h 148"/>
                  <a:gd name="T30" fmla="*/ 154 w 169"/>
                  <a:gd name="T31" fmla="*/ 140 h 148"/>
                  <a:gd name="T32" fmla="*/ 158 w 169"/>
                  <a:gd name="T33" fmla="*/ 130 h 148"/>
                  <a:gd name="T34" fmla="*/ 151 w 169"/>
                  <a:gd name="T35" fmla="*/ 126 h 148"/>
                  <a:gd name="T36" fmla="*/ 147 w 169"/>
                  <a:gd name="T37" fmla="*/ 112 h 148"/>
                  <a:gd name="T38" fmla="*/ 144 w 169"/>
                  <a:gd name="T39" fmla="*/ 108 h 148"/>
                  <a:gd name="T40" fmla="*/ 133 w 169"/>
                  <a:gd name="T41" fmla="*/ 115 h 148"/>
                  <a:gd name="T42" fmla="*/ 133 w 169"/>
                  <a:gd name="T43" fmla="*/ 122 h 148"/>
                  <a:gd name="T44" fmla="*/ 126 w 169"/>
                  <a:gd name="T45" fmla="*/ 126 h 148"/>
                  <a:gd name="T46" fmla="*/ 126 w 169"/>
                  <a:gd name="T47" fmla="*/ 115 h 148"/>
                  <a:gd name="T48" fmla="*/ 136 w 169"/>
                  <a:gd name="T49" fmla="*/ 105 h 148"/>
                  <a:gd name="T50" fmla="*/ 122 w 169"/>
                  <a:gd name="T51" fmla="*/ 94 h 148"/>
                  <a:gd name="T52" fmla="*/ 111 w 169"/>
                  <a:gd name="T53" fmla="*/ 87 h 148"/>
                  <a:gd name="T54" fmla="*/ 111 w 169"/>
                  <a:gd name="T55" fmla="*/ 87 h 148"/>
                  <a:gd name="T56" fmla="*/ 108 w 169"/>
                  <a:gd name="T57" fmla="*/ 79 h 148"/>
                  <a:gd name="T58" fmla="*/ 101 w 169"/>
                  <a:gd name="T59" fmla="*/ 79 h 148"/>
                  <a:gd name="T60" fmla="*/ 104 w 169"/>
                  <a:gd name="T61" fmla="*/ 76 h 148"/>
                  <a:gd name="T62" fmla="*/ 101 w 169"/>
                  <a:gd name="T63" fmla="*/ 72 h 148"/>
                  <a:gd name="T64" fmla="*/ 101 w 169"/>
                  <a:gd name="T65" fmla="*/ 65 h 148"/>
                  <a:gd name="T66" fmla="*/ 104 w 169"/>
                  <a:gd name="T67" fmla="*/ 69 h 148"/>
                  <a:gd name="T68" fmla="*/ 104 w 169"/>
                  <a:gd name="T69" fmla="*/ 61 h 148"/>
                  <a:gd name="T70" fmla="*/ 97 w 169"/>
                  <a:gd name="T71" fmla="*/ 58 h 148"/>
                  <a:gd name="T72" fmla="*/ 93 w 169"/>
                  <a:gd name="T73" fmla="*/ 58 h 148"/>
                  <a:gd name="T74" fmla="*/ 93 w 169"/>
                  <a:gd name="T75" fmla="*/ 54 h 148"/>
                  <a:gd name="T76" fmla="*/ 93 w 169"/>
                  <a:gd name="T77" fmla="*/ 47 h 148"/>
                  <a:gd name="T78" fmla="*/ 86 w 169"/>
                  <a:gd name="T79" fmla="*/ 51 h 148"/>
                  <a:gd name="T80" fmla="*/ 83 w 169"/>
                  <a:gd name="T81" fmla="*/ 47 h 148"/>
                  <a:gd name="T82" fmla="*/ 65 w 169"/>
                  <a:gd name="T83" fmla="*/ 36 h 148"/>
                  <a:gd name="T84" fmla="*/ 58 w 169"/>
                  <a:gd name="T85" fmla="*/ 15 h 148"/>
                  <a:gd name="T86" fmla="*/ 54 w 169"/>
                  <a:gd name="T87" fmla="*/ 18 h 148"/>
                  <a:gd name="T88" fmla="*/ 65 w 169"/>
                  <a:gd name="T89" fmla="*/ 40 h 148"/>
                  <a:gd name="T90" fmla="*/ 58 w 169"/>
                  <a:gd name="T91" fmla="*/ 40 h 148"/>
                  <a:gd name="T92" fmla="*/ 51 w 169"/>
                  <a:gd name="T93" fmla="*/ 36 h 148"/>
                  <a:gd name="T94" fmla="*/ 43 w 169"/>
                  <a:gd name="T95" fmla="*/ 26 h 148"/>
                  <a:gd name="T96" fmla="*/ 33 w 169"/>
                  <a:gd name="T97" fmla="*/ 26 h 148"/>
                  <a:gd name="T98" fmla="*/ 25 w 169"/>
                  <a:gd name="T99" fmla="*/ 22 h 148"/>
                  <a:gd name="T100" fmla="*/ 29 w 169"/>
                  <a:gd name="T101" fmla="*/ 26 h 148"/>
                  <a:gd name="T102" fmla="*/ 36 w 169"/>
                  <a:gd name="T103" fmla="*/ 33 h 148"/>
                  <a:gd name="T104" fmla="*/ 43 w 169"/>
                  <a:gd name="T105" fmla="*/ 40 h 148"/>
                  <a:gd name="T106" fmla="*/ 36 w 169"/>
                  <a:gd name="T107" fmla="*/ 44 h 148"/>
                  <a:gd name="T108" fmla="*/ 18 w 169"/>
                  <a:gd name="T109" fmla="*/ 40 h 148"/>
                  <a:gd name="T110" fmla="*/ 11 w 169"/>
                  <a:gd name="T111" fmla="*/ 33 h 148"/>
                  <a:gd name="T112" fmla="*/ 0 w 169"/>
                  <a:gd name="T113" fmla="*/ 1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9" h="148">
                    <a:moveTo>
                      <a:pt x="4" y="11"/>
                    </a:moveTo>
                    <a:lnTo>
                      <a:pt x="11" y="15"/>
                    </a:lnTo>
                    <a:lnTo>
                      <a:pt x="15" y="22"/>
                    </a:lnTo>
                    <a:lnTo>
                      <a:pt x="15" y="26"/>
                    </a:lnTo>
                    <a:lnTo>
                      <a:pt x="15" y="26"/>
                    </a:lnTo>
                    <a:lnTo>
                      <a:pt x="15" y="26"/>
                    </a:lnTo>
                    <a:lnTo>
                      <a:pt x="22" y="26"/>
                    </a:lnTo>
                    <a:lnTo>
                      <a:pt x="25" y="22"/>
                    </a:lnTo>
                    <a:lnTo>
                      <a:pt x="33" y="18"/>
                    </a:lnTo>
                    <a:lnTo>
                      <a:pt x="33" y="18"/>
                    </a:lnTo>
                    <a:lnTo>
                      <a:pt x="33" y="15"/>
                    </a:lnTo>
                    <a:lnTo>
                      <a:pt x="36" y="15"/>
                    </a:lnTo>
                    <a:lnTo>
                      <a:pt x="36" y="11"/>
                    </a:lnTo>
                    <a:lnTo>
                      <a:pt x="36" y="11"/>
                    </a:lnTo>
                    <a:lnTo>
                      <a:pt x="40" y="8"/>
                    </a:lnTo>
                    <a:lnTo>
                      <a:pt x="40" y="8"/>
                    </a:lnTo>
                    <a:lnTo>
                      <a:pt x="47" y="4"/>
                    </a:lnTo>
                    <a:lnTo>
                      <a:pt x="58" y="0"/>
                    </a:lnTo>
                    <a:lnTo>
                      <a:pt x="58" y="0"/>
                    </a:lnTo>
                    <a:lnTo>
                      <a:pt x="61" y="4"/>
                    </a:lnTo>
                    <a:lnTo>
                      <a:pt x="65" y="8"/>
                    </a:lnTo>
                    <a:lnTo>
                      <a:pt x="65" y="8"/>
                    </a:lnTo>
                    <a:lnTo>
                      <a:pt x="68" y="8"/>
                    </a:lnTo>
                    <a:lnTo>
                      <a:pt x="68" y="11"/>
                    </a:lnTo>
                    <a:lnTo>
                      <a:pt x="72" y="15"/>
                    </a:lnTo>
                    <a:lnTo>
                      <a:pt x="72" y="18"/>
                    </a:lnTo>
                    <a:lnTo>
                      <a:pt x="76" y="22"/>
                    </a:lnTo>
                    <a:lnTo>
                      <a:pt x="79" y="26"/>
                    </a:lnTo>
                    <a:lnTo>
                      <a:pt x="79" y="26"/>
                    </a:lnTo>
                    <a:lnTo>
                      <a:pt x="79" y="29"/>
                    </a:lnTo>
                    <a:lnTo>
                      <a:pt x="86" y="33"/>
                    </a:lnTo>
                    <a:lnTo>
                      <a:pt x="90" y="33"/>
                    </a:lnTo>
                    <a:lnTo>
                      <a:pt x="93" y="40"/>
                    </a:lnTo>
                    <a:lnTo>
                      <a:pt x="97" y="47"/>
                    </a:lnTo>
                    <a:lnTo>
                      <a:pt x="108" y="58"/>
                    </a:lnTo>
                    <a:lnTo>
                      <a:pt x="111" y="65"/>
                    </a:lnTo>
                    <a:lnTo>
                      <a:pt x="111" y="65"/>
                    </a:lnTo>
                    <a:lnTo>
                      <a:pt x="111" y="65"/>
                    </a:lnTo>
                    <a:lnTo>
                      <a:pt x="115" y="69"/>
                    </a:lnTo>
                    <a:lnTo>
                      <a:pt x="119" y="76"/>
                    </a:lnTo>
                    <a:lnTo>
                      <a:pt x="122" y="76"/>
                    </a:lnTo>
                    <a:lnTo>
                      <a:pt x="122" y="79"/>
                    </a:lnTo>
                    <a:lnTo>
                      <a:pt x="119" y="79"/>
                    </a:lnTo>
                    <a:lnTo>
                      <a:pt x="122" y="83"/>
                    </a:lnTo>
                    <a:lnTo>
                      <a:pt x="126" y="83"/>
                    </a:lnTo>
                    <a:lnTo>
                      <a:pt x="126" y="87"/>
                    </a:lnTo>
                    <a:lnTo>
                      <a:pt x="126" y="87"/>
                    </a:lnTo>
                    <a:lnTo>
                      <a:pt x="126" y="94"/>
                    </a:lnTo>
                    <a:lnTo>
                      <a:pt x="129" y="94"/>
                    </a:lnTo>
                    <a:lnTo>
                      <a:pt x="133" y="97"/>
                    </a:lnTo>
                    <a:lnTo>
                      <a:pt x="136" y="97"/>
                    </a:lnTo>
                    <a:lnTo>
                      <a:pt x="147" y="101"/>
                    </a:lnTo>
                    <a:lnTo>
                      <a:pt x="158" y="108"/>
                    </a:lnTo>
                    <a:lnTo>
                      <a:pt x="162" y="108"/>
                    </a:lnTo>
                    <a:lnTo>
                      <a:pt x="169" y="112"/>
                    </a:lnTo>
                    <a:lnTo>
                      <a:pt x="169" y="112"/>
                    </a:lnTo>
                    <a:lnTo>
                      <a:pt x="169" y="115"/>
                    </a:lnTo>
                    <a:lnTo>
                      <a:pt x="169" y="115"/>
                    </a:lnTo>
                    <a:lnTo>
                      <a:pt x="169" y="115"/>
                    </a:lnTo>
                    <a:lnTo>
                      <a:pt x="169" y="119"/>
                    </a:lnTo>
                    <a:lnTo>
                      <a:pt x="169" y="130"/>
                    </a:lnTo>
                    <a:lnTo>
                      <a:pt x="169" y="133"/>
                    </a:lnTo>
                    <a:lnTo>
                      <a:pt x="169" y="133"/>
                    </a:lnTo>
                    <a:lnTo>
                      <a:pt x="169" y="137"/>
                    </a:lnTo>
                    <a:lnTo>
                      <a:pt x="169" y="137"/>
                    </a:lnTo>
                    <a:lnTo>
                      <a:pt x="169" y="140"/>
                    </a:lnTo>
                    <a:lnTo>
                      <a:pt x="165" y="140"/>
                    </a:lnTo>
                    <a:lnTo>
                      <a:pt x="162" y="140"/>
                    </a:lnTo>
                    <a:lnTo>
                      <a:pt x="158" y="144"/>
                    </a:lnTo>
                    <a:lnTo>
                      <a:pt x="158" y="144"/>
                    </a:lnTo>
                    <a:lnTo>
                      <a:pt x="154" y="144"/>
                    </a:lnTo>
                    <a:lnTo>
                      <a:pt x="154" y="148"/>
                    </a:lnTo>
                    <a:lnTo>
                      <a:pt x="154" y="144"/>
                    </a:lnTo>
                    <a:lnTo>
                      <a:pt x="151" y="148"/>
                    </a:lnTo>
                    <a:lnTo>
                      <a:pt x="151" y="148"/>
                    </a:lnTo>
                    <a:lnTo>
                      <a:pt x="151" y="144"/>
                    </a:lnTo>
                    <a:lnTo>
                      <a:pt x="151" y="140"/>
                    </a:lnTo>
                    <a:lnTo>
                      <a:pt x="151" y="140"/>
                    </a:lnTo>
                    <a:lnTo>
                      <a:pt x="154" y="140"/>
                    </a:lnTo>
                    <a:lnTo>
                      <a:pt x="154" y="140"/>
                    </a:lnTo>
                    <a:lnTo>
                      <a:pt x="154" y="140"/>
                    </a:lnTo>
                    <a:lnTo>
                      <a:pt x="158" y="137"/>
                    </a:lnTo>
                    <a:lnTo>
                      <a:pt x="158" y="137"/>
                    </a:lnTo>
                    <a:lnTo>
                      <a:pt x="158" y="137"/>
                    </a:lnTo>
                    <a:lnTo>
                      <a:pt x="158" y="130"/>
                    </a:lnTo>
                    <a:lnTo>
                      <a:pt x="154" y="130"/>
                    </a:lnTo>
                    <a:lnTo>
                      <a:pt x="154" y="133"/>
                    </a:lnTo>
                    <a:lnTo>
                      <a:pt x="151" y="133"/>
                    </a:lnTo>
                    <a:lnTo>
                      <a:pt x="151" y="130"/>
                    </a:lnTo>
                    <a:lnTo>
                      <a:pt x="151" y="126"/>
                    </a:lnTo>
                    <a:lnTo>
                      <a:pt x="151" y="126"/>
                    </a:lnTo>
                    <a:lnTo>
                      <a:pt x="151" y="122"/>
                    </a:lnTo>
                    <a:lnTo>
                      <a:pt x="151" y="119"/>
                    </a:lnTo>
                    <a:lnTo>
                      <a:pt x="147" y="115"/>
                    </a:lnTo>
                    <a:lnTo>
                      <a:pt x="147" y="112"/>
                    </a:lnTo>
                    <a:lnTo>
                      <a:pt x="147" y="115"/>
                    </a:lnTo>
                    <a:lnTo>
                      <a:pt x="147" y="112"/>
                    </a:lnTo>
                    <a:lnTo>
                      <a:pt x="147" y="112"/>
                    </a:lnTo>
                    <a:lnTo>
                      <a:pt x="147" y="108"/>
                    </a:lnTo>
                    <a:lnTo>
                      <a:pt x="144" y="108"/>
                    </a:lnTo>
                    <a:lnTo>
                      <a:pt x="144" y="112"/>
                    </a:lnTo>
                    <a:lnTo>
                      <a:pt x="140" y="112"/>
                    </a:lnTo>
                    <a:lnTo>
                      <a:pt x="140" y="115"/>
                    </a:lnTo>
                    <a:lnTo>
                      <a:pt x="136" y="112"/>
                    </a:lnTo>
                    <a:lnTo>
                      <a:pt x="133" y="115"/>
                    </a:lnTo>
                    <a:lnTo>
                      <a:pt x="133" y="115"/>
                    </a:lnTo>
                    <a:lnTo>
                      <a:pt x="133" y="115"/>
                    </a:lnTo>
                    <a:lnTo>
                      <a:pt x="133" y="119"/>
                    </a:lnTo>
                    <a:lnTo>
                      <a:pt x="133" y="119"/>
                    </a:lnTo>
                    <a:lnTo>
                      <a:pt x="133" y="122"/>
                    </a:lnTo>
                    <a:lnTo>
                      <a:pt x="129" y="122"/>
                    </a:lnTo>
                    <a:lnTo>
                      <a:pt x="129" y="122"/>
                    </a:lnTo>
                    <a:lnTo>
                      <a:pt x="129" y="122"/>
                    </a:lnTo>
                    <a:lnTo>
                      <a:pt x="126" y="126"/>
                    </a:lnTo>
                    <a:lnTo>
                      <a:pt x="126" y="126"/>
                    </a:lnTo>
                    <a:lnTo>
                      <a:pt x="122" y="122"/>
                    </a:lnTo>
                    <a:lnTo>
                      <a:pt x="122" y="119"/>
                    </a:lnTo>
                    <a:lnTo>
                      <a:pt x="122" y="119"/>
                    </a:lnTo>
                    <a:lnTo>
                      <a:pt x="126" y="119"/>
                    </a:lnTo>
                    <a:lnTo>
                      <a:pt x="126" y="115"/>
                    </a:lnTo>
                    <a:lnTo>
                      <a:pt x="129" y="112"/>
                    </a:lnTo>
                    <a:lnTo>
                      <a:pt x="129" y="108"/>
                    </a:lnTo>
                    <a:lnTo>
                      <a:pt x="129" y="108"/>
                    </a:lnTo>
                    <a:lnTo>
                      <a:pt x="136" y="105"/>
                    </a:lnTo>
                    <a:lnTo>
                      <a:pt x="136" y="105"/>
                    </a:lnTo>
                    <a:lnTo>
                      <a:pt x="129" y="105"/>
                    </a:lnTo>
                    <a:lnTo>
                      <a:pt x="129" y="101"/>
                    </a:lnTo>
                    <a:lnTo>
                      <a:pt x="126" y="101"/>
                    </a:lnTo>
                    <a:lnTo>
                      <a:pt x="122" y="97"/>
                    </a:lnTo>
                    <a:lnTo>
                      <a:pt x="122" y="94"/>
                    </a:lnTo>
                    <a:lnTo>
                      <a:pt x="119" y="90"/>
                    </a:lnTo>
                    <a:lnTo>
                      <a:pt x="119" y="90"/>
                    </a:lnTo>
                    <a:lnTo>
                      <a:pt x="119" y="90"/>
                    </a:lnTo>
                    <a:lnTo>
                      <a:pt x="115" y="87"/>
                    </a:lnTo>
                    <a:lnTo>
                      <a:pt x="111" y="87"/>
                    </a:lnTo>
                    <a:lnTo>
                      <a:pt x="111" y="87"/>
                    </a:lnTo>
                    <a:lnTo>
                      <a:pt x="108" y="83"/>
                    </a:lnTo>
                    <a:lnTo>
                      <a:pt x="108" y="83"/>
                    </a:lnTo>
                    <a:lnTo>
                      <a:pt x="111" y="87"/>
                    </a:lnTo>
                    <a:lnTo>
                      <a:pt x="111" y="87"/>
                    </a:lnTo>
                    <a:lnTo>
                      <a:pt x="111" y="83"/>
                    </a:lnTo>
                    <a:lnTo>
                      <a:pt x="111" y="79"/>
                    </a:lnTo>
                    <a:lnTo>
                      <a:pt x="111" y="79"/>
                    </a:lnTo>
                    <a:lnTo>
                      <a:pt x="108" y="79"/>
                    </a:lnTo>
                    <a:lnTo>
                      <a:pt x="108" y="79"/>
                    </a:lnTo>
                    <a:lnTo>
                      <a:pt x="104" y="79"/>
                    </a:lnTo>
                    <a:lnTo>
                      <a:pt x="104" y="79"/>
                    </a:lnTo>
                    <a:lnTo>
                      <a:pt x="104" y="79"/>
                    </a:lnTo>
                    <a:lnTo>
                      <a:pt x="104" y="79"/>
                    </a:lnTo>
                    <a:lnTo>
                      <a:pt x="101" y="79"/>
                    </a:lnTo>
                    <a:lnTo>
                      <a:pt x="101" y="79"/>
                    </a:lnTo>
                    <a:lnTo>
                      <a:pt x="97" y="76"/>
                    </a:lnTo>
                    <a:lnTo>
                      <a:pt x="97" y="76"/>
                    </a:lnTo>
                    <a:lnTo>
                      <a:pt x="97" y="76"/>
                    </a:lnTo>
                    <a:lnTo>
                      <a:pt x="104" y="76"/>
                    </a:lnTo>
                    <a:lnTo>
                      <a:pt x="104" y="72"/>
                    </a:lnTo>
                    <a:lnTo>
                      <a:pt x="101" y="72"/>
                    </a:lnTo>
                    <a:lnTo>
                      <a:pt x="97" y="72"/>
                    </a:lnTo>
                    <a:lnTo>
                      <a:pt x="97" y="72"/>
                    </a:lnTo>
                    <a:lnTo>
                      <a:pt x="101" y="72"/>
                    </a:lnTo>
                    <a:lnTo>
                      <a:pt x="101" y="69"/>
                    </a:lnTo>
                    <a:lnTo>
                      <a:pt x="97" y="69"/>
                    </a:lnTo>
                    <a:lnTo>
                      <a:pt x="97" y="69"/>
                    </a:lnTo>
                    <a:lnTo>
                      <a:pt x="101" y="65"/>
                    </a:lnTo>
                    <a:lnTo>
                      <a:pt x="101" y="65"/>
                    </a:lnTo>
                    <a:lnTo>
                      <a:pt x="93" y="65"/>
                    </a:lnTo>
                    <a:lnTo>
                      <a:pt x="93" y="65"/>
                    </a:lnTo>
                    <a:lnTo>
                      <a:pt x="93" y="61"/>
                    </a:lnTo>
                    <a:lnTo>
                      <a:pt x="104" y="65"/>
                    </a:lnTo>
                    <a:lnTo>
                      <a:pt x="104" y="69"/>
                    </a:lnTo>
                    <a:lnTo>
                      <a:pt x="108" y="69"/>
                    </a:lnTo>
                    <a:lnTo>
                      <a:pt x="108" y="69"/>
                    </a:lnTo>
                    <a:lnTo>
                      <a:pt x="104" y="65"/>
                    </a:lnTo>
                    <a:lnTo>
                      <a:pt x="104" y="65"/>
                    </a:lnTo>
                    <a:lnTo>
                      <a:pt x="104" y="61"/>
                    </a:lnTo>
                    <a:lnTo>
                      <a:pt x="104" y="65"/>
                    </a:lnTo>
                    <a:lnTo>
                      <a:pt x="101" y="61"/>
                    </a:lnTo>
                    <a:lnTo>
                      <a:pt x="97" y="58"/>
                    </a:lnTo>
                    <a:lnTo>
                      <a:pt x="97" y="58"/>
                    </a:lnTo>
                    <a:lnTo>
                      <a:pt x="97" y="58"/>
                    </a:lnTo>
                    <a:lnTo>
                      <a:pt x="101" y="58"/>
                    </a:lnTo>
                    <a:lnTo>
                      <a:pt x="104" y="58"/>
                    </a:lnTo>
                    <a:lnTo>
                      <a:pt x="101" y="58"/>
                    </a:lnTo>
                    <a:lnTo>
                      <a:pt x="93" y="54"/>
                    </a:lnTo>
                    <a:lnTo>
                      <a:pt x="93" y="58"/>
                    </a:lnTo>
                    <a:lnTo>
                      <a:pt x="93" y="58"/>
                    </a:lnTo>
                    <a:lnTo>
                      <a:pt x="93" y="58"/>
                    </a:lnTo>
                    <a:lnTo>
                      <a:pt x="90" y="54"/>
                    </a:lnTo>
                    <a:lnTo>
                      <a:pt x="90" y="54"/>
                    </a:lnTo>
                    <a:lnTo>
                      <a:pt x="93" y="54"/>
                    </a:lnTo>
                    <a:lnTo>
                      <a:pt x="97" y="51"/>
                    </a:lnTo>
                    <a:lnTo>
                      <a:pt x="97" y="51"/>
                    </a:lnTo>
                    <a:lnTo>
                      <a:pt x="93" y="51"/>
                    </a:lnTo>
                    <a:lnTo>
                      <a:pt x="93" y="51"/>
                    </a:lnTo>
                    <a:lnTo>
                      <a:pt x="93" y="47"/>
                    </a:lnTo>
                    <a:lnTo>
                      <a:pt x="93" y="47"/>
                    </a:lnTo>
                    <a:lnTo>
                      <a:pt x="90" y="51"/>
                    </a:lnTo>
                    <a:lnTo>
                      <a:pt x="90" y="51"/>
                    </a:lnTo>
                    <a:lnTo>
                      <a:pt x="90" y="54"/>
                    </a:lnTo>
                    <a:lnTo>
                      <a:pt x="86" y="51"/>
                    </a:lnTo>
                    <a:lnTo>
                      <a:pt x="86" y="51"/>
                    </a:lnTo>
                    <a:lnTo>
                      <a:pt x="86" y="47"/>
                    </a:lnTo>
                    <a:lnTo>
                      <a:pt x="83" y="47"/>
                    </a:lnTo>
                    <a:lnTo>
                      <a:pt x="83" y="47"/>
                    </a:lnTo>
                    <a:lnTo>
                      <a:pt x="83" y="47"/>
                    </a:lnTo>
                    <a:lnTo>
                      <a:pt x="79" y="47"/>
                    </a:lnTo>
                    <a:lnTo>
                      <a:pt x="76" y="44"/>
                    </a:lnTo>
                    <a:lnTo>
                      <a:pt x="72" y="40"/>
                    </a:lnTo>
                    <a:lnTo>
                      <a:pt x="68" y="36"/>
                    </a:lnTo>
                    <a:lnTo>
                      <a:pt x="65" y="36"/>
                    </a:lnTo>
                    <a:lnTo>
                      <a:pt x="68" y="33"/>
                    </a:lnTo>
                    <a:lnTo>
                      <a:pt x="65" y="29"/>
                    </a:lnTo>
                    <a:lnTo>
                      <a:pt x="65" y="29"/>
                    </a:lnTo>
                    <a:lnTo>
                      <a:pt x="61" y="18"/>
                    </a:lnTo>
                    <a:lnTo>
                      <a:pt x="58" y="15"/>
                    </a:lnTo>
                    <a:lnTo>
                      <a:pt x="58" y="11"/>
                    </a:lnTo>
                    <a:lnTo>
                      <a:pt x="54" y="15"/>
                    </a:lnTo>
                    <a:lnTo>
                      <a:pt x="58" y="18"/>
                    </a:lnTo>
                    <a:lnTo>
                      <a:pt x="58" y="18"/>
                    </a:lnTo>
                    <a:lnTo>
                      <a:pt x="54" y="18"/>
                    </a:lnTo>
                    <a:lnTo>
                      <a:pt x="58" y="22"/>
                    </a:lnTo>
                    <a:lnTo>
                      <a:pt x="58" y="26"/>
                    </a:lnTo>
                    <a:lnTo>
                      <a:pt x="61" y="29"/>
                    </a:lnTo>
                    <a:lnTo>
                      <a:pt x="61" y="36"/>
                    </a:lnTo>
                    <a:lnTo>
                      <a:pt x="65" y="40"/>
                    </a:lnTo>
                    <a:lnTo>
                      <a:pt x="65" y="44"/>
                    </a:lnTo>
                    <a:lnTo>
                      <a:pt x="61" y="47"/>
                    </a:lnTo>
                    <a:lnTo>
                      <a:pt x="61" y="47"/>
                    </a:lnTo>
                    <a:lnTo>
                      <a:pt x="58" y="47"/>
                    </a:lnTo>
                    <a:lnTo>
                      <a:pt x="58" y="40"/>
                    </a:lnTo>
                    <a:lnTo>
                      <a:pt x="54" y="40"/>
                    </a:lnTo>
                    <a:lnTo>
                      <a:pt x="54" y="44"/>
                    </a:lnTo>
                    <a:lnTo>
                      <a:pt x="47" y="40"/>
                    </a:lnTo>
                    <a:lnTo>
                      <a:pt x="47" y="36"/>
                    </a:lnTo>
                    <a:lnTo>
                      <a:pt x="51" y="36"/>
                    </a:lnTo>
                    <a:lnTo>
                      <a:pt x="47" y="36"/>
                    </a:lnTo>
                    <a:lnTo>
                      <a:pt x="43" y="33"/>
                    </a:lnTo>
                    <a:lnTo>
                      <a:pt x="43" y="29"/>
                    </a:lnTo>
                    <a:lnTo>
                      <a:pt x="47" y="29"/>
                    </a:lnTo>
                    <a:lnTo>
                      <a:pt x="43" y="26"/>
                    </a:lnTo>
                    <a:lnTo>
                      <a:pt x="43" y="26"/>
                    </a:lnTo>
                    <a:lnTo>
                      <a:pt x="40" y="29"/>
                    </a:lnTo>
                    <a:lnTo>
                      <a:pt x="40" y="29"/>
                    </a:lnTo>
                    <a:lnTo>
                      <a:pt x="36" y="29"/>
                    </a:lnTo>
                    <a:lnTo>
                      <a:pt x="33" y="26"/>
                    </a:lnTo>
                    <a:lnTo>
                      <a:pt x="33" y="26"/>
                    </a:lnTo>
                    <a:lnTo>
                      <a:pt x="33" y="26"/>
                    </a:lnTo>
                    <a:lnTo>
                      <a:pt x="33" y="26"/>
                    </a:lnTo>
                    <a:lnTo>
                      <a:pt x="29" y="26"/>
                    </a:lnTo>
                    <a:lnTo>
                      <a:pt x="25" y="22"/>
                    </a:lnTo>
                    <a:lnTo>
                      <a:pt x="29" y="26"/>
                    </a:lnTo>
                    <a:lnTo>
                      <a:pt x="25" y="26"/>
                    </a:lnTo>
                    <a:lnTo>
                      <a:pt x="25" y="26"/>
                    </a:lnTo>
                    <a:lnTo>
                      <a:pt x="25" y="26"/>
                    </a:lnTo>
                    <a:lnTo>
                      <a:pt x="29" y="26"/>
                    </a:lnTo>
                    <a:lnTo>
                      <a:pt x="33" y="29"/>
                    </a:lnTo>
                    <a:lnTo>
                      <a:pt x="33" y="29"/>
                    </a:lnTo>
                    <a:lnTo>
                      <a:pt x="33" y="29"/>
                    </a:lnTo>
                    <a:lnTo>
                      <a:pt x="36" y="33"/>
                    </a:lnTo>
                    <a:lnTo>
                      <a:pt x="36" y="33"/>
                    </a:lnTo>
                    <a:lnTo>
                      <a:pt x="36" y="36"/>
                    </a:lnTo>
                    <a:lnTo>
                      <a:pt x="40" y="33"/>
                    </a:lnTo>
                    <a:lnTo>
                      <a:pt x="40" y="33"/>
                    </a:lnTo>
                    <a:lnTo>
                      <a:pt x="43" y="40"/>
                    </a:lnTo>
                    <a:lnTo>
                      <a:pt x="43" y="40"/>
                    </a:lnTo>
                    <a:lnTo>
                      <a:pt x="43" y="44"/>
                    </a:lnTo>
                    <a:lnTo>
                      <a:pt x="40" y="44"/>
                    </a:lnTo>
                    <a:lnTo>
                      <a:pt x="36" y="44"/>
                    </a:lnTo>
                    <a:lnTo>
                      <a:pt x="36" y="44"/>
                    </a:lnTo>
                    <a:lnTo>
                      <a:pt x="36" y="44"/>
                    </a:lnTo>
                    <a:lnTo>
                      <a:pt x="36" y="44"/>
                    </a:lnTo>
                    <a:lnTo>
                      <a:pt x="33" y="47"/>
                    </a:lnTo>
                    <a:lnTo>
                      <a:pt x="25" y="40"/>
                    </a:lnTo>
                    <a:lnTo>
                      <a:pt x="18" y="40"/>
                    </a:lnTo>
                    <a:lnTo>
                      <a:pt x="18" y="40"/>
                    </a:lnTo>
                    <a:lnTo>
                      <a:pt x="15" y="36"/>
                    </a:lnTo>
                    <a:lnTo>
                      <a:pt x="11" y="36"/>
                    </a:lnTo>
                    <a:lnTo>
                      <a:pt x="15" y="33"/>
                    </a:lnTo>
                    <a:lnTo>
                      <a:pt x="11" y="33"/>
                    </a:lnTo>
                    <a:lnTo>
                      <a:pt x="11" y="33"/>
                    </a:lnTo>
                    <a:lnTo>
                      <a:pt x="8" y="29"/>
                    </a:lnTo>
                    <a:lnTo>
                      <a:pt x="0" y="22"/>
                    </a:lnTo>
                    <a:lnTo>
                      <a:pt x="0" y="22"/>
                    </a:lnTo>
                    <a:lnTo>
                      <a:pt x="0" y="18"/>
                    </a:lnTo>
                    <a:lnTo>
                      <a:pt x="0" y="15"/>
                    </a:lnTo>
                    <a:lnTo>
                      <a:pt x="4" y="1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93" name="Freeform 1320">
                <a:extLst>
                  <a:ext uri="{FF2B5EF4-FFF2-40B4-BE49-F238E27FC236}">
                    <a16:creationId xmlns:a16="http://schemas.microsoft.com/office/drawing/2014/main" id="{18F263E0-7C4B-4106-BA96-FCA7CAC0D34F}"/>
                  </a:ext>
                </a:extLst>
              </p:cNvPr>
              <p:cNvSpPr>
                <a:spLocks/>
              </p:cNvSpPr>
              <p:nvPr/>
            </p:nvSpPr>
            <p:spPr bwMode="auto">
              <a:xfrm>
                <a:off x="2081" y="2198"/>
                <a:ext cx="4" cy="7"/>
              </a:xfrm>
              <a:custGeom>
                <a:avLst/>
                <a:gdLst>
                  <a:gd name="T0" fmla="*/ 4 w 4"/>
                  <a:gd name="T1" fmla="*/ 0 h 7"/>
                  <a:gd name="T2" fmla="*/ 4 w 4"/>
                  <a:gd name="T3" fmla="*/ 0 h 7"/>
                  <a:gd name="T4" fmla="*/ 0 w 4"/>
                  <a:gd name="T5" fmla="*/ 3 h 7"/>
                  <a:gd name="T6" fmla="*/ 0 w 4"/>
                  <a:gd name="T7" fmla="*/ 7 h 7"/>
                  <a:gd name="T8" fmla="*/ 4 w 4"/>
                  <a:gd name="T9" fmla="*/ 0 h 7"/>
                </a:gdLst>
                <a:ahLst/>
                <a:cxnLst>
                  <a:cxn ang="0">
                    <a:pos x="T0" y="T1"/>
                  </a:cxn>
                  <a:cxn ang="0">
                    <a:pos x="T2" y="T3"/>
                  </a:cxn>
                  <a:cxn ang="0">
                    <a:pos x="T4" y="T5"/>
                  </a:cxn>
                  <a:cxn ang="0">
                    <a:pos x="T6" y="T7"/>
                  </a:cxn>
                  <a:cxn ang="0">
                    <a:pos x="T8" y="T9"/>
                  </a:cxn>
                </a:cxnLst>
                <a:rect l="0" t="0" r="r" b="b"/>
                <a:pathLst>
                  <a:path w="4" h="7">
                    <a:moveTo>
                      <a:pt x="4" y="0"/>
                    </a:moveTo>
                    <a:lnTo>
                      <a:pt x="4" y="0"/>
                    </a:lnTo>
                    <a:lnTo>
                      <a:pt x="0" y="3"/>
                    </a:lnTo>
                    <a:lnTo>
                      <a:pt x="0" y="7"/>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94" name="Freeform 1321">
                <a:extLst>
                  <a:ext uri="{FF2B5EF4-FFF2-40B4-BE49-F238E27FC236}">
                    <a16:creationId xmlns:a16="http://schemas.microsoft.com/office/drawing/2014/main" id="{24BE134E-C387-40D4-BD98-EA03E021EB72}"/>
                  </a:ext>
                </a:extLst>
              </p:cNvPr>
              <p:cNvSpPr>
                <a:spLocks/>
              </p:cNvSpPr>
              <p:nvPr/>
            </p:nvSpPr>
            <p:spPr bwMode="auto">
              <a:xfrm>
                <a:off x="2081" y="2198"/>
                <a:ext cx="4" cy="7"/>
              </a:xfrm>
              <a:custGeom>
                <a:avLst/>
                <a:gdLst>
                  <a:gd name="T0" fmla="*/ 4 w 4"/>
                  <a:gd name="T1" fmla="*/ 0 h 7"/>
                  <a:gd name="T2" fmla="*/ 4 w 4"/>
                  <a:gd name="T3" fmla="*/ 0 h 7"/>
                  <a:gd name="T4" fmla="*/ 0 w 4"/>
                  <a:gd name="T5" fmla="*/ 3 h 7"/>
                  <a:gd name="T6" fmla="*/ 0 w 4"/>
                  <a:gd name="T7" fmla="*/ 7 h 7"/>
                  <a:gd name="T8" fmla="*/ 4 w 4"/>
                  <a:gd name="T9" fmla="*/ 0 h 7"/>
                </a:gdLst>
                <a:ahLst/>
                <a:cxnLst>
                  <a:cxn ang="0">
                    <a:pos x="T0" y="T1"/>
                  </a:cxn>
                  <a:cxn ang="0">
                    <a:pos x="T2" y="T3"/>
                  </a:cxn>
                  <a:cxn ang="0">
                    <a:pos x="T4" y="T5"/>
                  </a:cxn>
                  <a:cxn ang="0">
                    <a:pos x="T6" y="T7"/>
                  </a:cxn>
                  <a:cxn ang="0">
                    <a:pos x="T8" y="T9"/>
                  </a:cxn>
                </a:cxnLst>
                <a:rect l="0" t="0" r="r" b="b"/>
                <a:pathLst>
                  <a:path w="4" h="7">
                    <a:moveTo>
                      <a:pt x="4" y="0"/>
                    </a:moveTo>
                    <a:lnTo>
                      <a:pt x="4" y="0"/>
                    </a:lnTo>
                    <a:lnTo>
                      <a:pt x="0" y="3"/>
                    </a:lnTo>
                    <a:lnTo>
                      <a:pt x="0" y="7"/>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95" name="Freeform 1322">
                <a:extLst>
                  <a:ext uri="{FF2B5EF4-FFF2-40B4-BE49-F238E27FC236}">
                    <a16:creationId xmlns:a16="http://schemas.microsoft.com/office/drawing/2014/main" id="{19A6F543-91A3-41FB-92EA-D0FCEDA8D193}"/>
                  </a:ext>
                </a:extLst>
              </p:cNvPr>
              <p:cNvSpPr>
                <a:spLocks/>
              </p:cNvSpPr>
              <p:nvPr/>
            </p:nvSpPr>
            <p:spPr bwMode="auto">
              <a:xfrm>
                <a:off x="2078" y="2205"/>
                <a:ext cx="3" cy="0"/>
              </a:xfrm>
              <a:custGeom>
                <a:avLst/>
                <a:gdLst>
                  <a:gd name="T0" fmla="*/ 3 w 3"/>
                  <a:gd name="T1" fmla="*/ 0 w 3"/>
                  <a:gd name="T2" fmla="*/ 0 w 3"/>
                  <a:gd name="T3" fmla="*/ 0 w 3"/>
                  <a:gd name="T4" fmla="*/ 3 w 3"/>
                </a:gdLst>
                <a:ahLst/>
                <a:cxnLst>
                  <a:cxn ang="0">
                    <a:pos x="T0" y="0"/>
                  </a:cxn>
                  <a:cxn ang="0">
                    <a:pos x="T1" y="0"/>
                  </a:cxn>
                  <a:cxn ang="0">
                    <a:pos x="T2" y="0"/>
                  </a:cxn>
                  <a:cxn ang="0">
                    <a:pos x="T3" y="0"/>
                  </a:cxn>
                  <a:cxn ang="0">
                    <a:pos x="T4" y="0"/>
                  </a:cxn>
                </a:cxnLst>
                <a:rect l="0" t="0" r="r" b="b"/>
                <a:pathLst>
                  <a:path w="3">
                    <a:moveTo>
                      <a:pt x="3" y="0"/>
                    </a:moveTo>
                    <a:lnTo>
                      <a:pt x="0" y="0"/>
                    </a:lnTo>
                    <a:lnTo>
                      <a:pt x="0" y="0"/>
                    </a:lnTo>
                    <a:lnTo>
                      <a:pt x="0" y="0"/>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96" name="Freeform 1323">
                <a:extLst>
                  <a:ext uri="{FF2B5EF4-FFF2-40B4-BE49-F238E27FC236}">
                    <a16:creationId xmlns:a16="http://schemas.microsoft.com/office/drawing/2014/main" id="{70EC983C-3176-4D2B-9B60-02928D28071B}"/>
                  </a:ext>
                </a:extLst>
              </p:cNvPr>
              <p:cNvSpPr>
                <a:spLocks/>
              </p:cNvSpPr>
              <p:nvPr/>
            </p:nvSpPr>
            <p:spPr bwMode="auto">
              <a:xfrm>
                <a:off x="2078" y="2205"/>
                <a:ext cx="3" cy="0"/>
              </a:xfrm>
              <a:custGeom>
                <a:avLst/>
                <a:gdLst>
                  <a:gd name="T0" fmla="*/ 3 w 3"/>
                  <a:gd name="T1" fmla="*/ 0 w 3"/>
                  <a:gd name="T2" fmla="*/ 0 w 3"/>
                  <a:gd name="T3" fmla="*/ 0 w 3"/>
                  <a:gd name="T4" fmla="*/ 3 w 3"/>
                </a:gdLst>
                <a:ahLst/>
                <a:cxnLst>
                  <a:cxn ang="0">
                    <a:pos x="T0" y="0"/>
                  </a:cxn>
                  <a:cxn ang="0">
                    <a:pos x="T1" y="0"/>
                  </a:cxn>
                  <a:cxn ang="0">
                    <a:pos x="T2" y="0"/>
                  </a:cxn>
                  <a:cxn ang="0">
                    <a:pos x="T3" y="0"/>
                  </a:cxn>
                  <a:cxn ang="0">
                    <a:pos x="T4" y="0"/>
                  </a:cxn>
                </a:cxnLst>
                <a:rect l="0" t="0" r="r" b="b"/>
                <a:pathLst>
                  <a:path w="3">
                    <a:moveTo>
                      <a:pt x="3" y="0"/>
                    </a:moveTo>
                    <a:lnTo>
                      <a:pt x="0" y="0"/>
                    </a:lnTo>
                    <a:lnTo>
                      <a:pt x="0" y="0"/>
                    </a:lnTo>
                    <a:lnTo>
                      <a:pt x="0" y="0"/>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97" name="Freeform 1324">
                <a:extLst>
                  <a:ext uri="{FF2B5EF4-FFF2-40B4-BE49-F238E27FC236}">
                    <a16:creationId xmlns:a16="http://schemas.microsoft.com/office/drawing/2014/main" id="{AEFC19A0-37D1-48BD-88B1-809BEF9EFF55}"/>
                  </a:ext>
                </a:extLst>
              </p:cNvPr>
              <p:cNvSpPr>
                <a:spLocks/>
              </p:cNvSpPr>
              <p:nvPr/>
            </p:nvSpPr>
            <p:spPr bwMode="auto">
              <a:xfrm>
                <a:off x="2056" y="2208"/>
                <a:ext cx="11" cy="4"/>
              </a:xfrm>
              <a:custGeom>
                <a:avLst/>
                <a:gdLst>
                  <a:gd name="T0" fmla="*/ 11 w 11"/>
                  <a:gd name="T1" fmla="*/ 0 h 4"/>
                  <a:gd name="T2" fmla="*/ 7 w 11"/>
                  <a:gd name="T3" fmla="*/ 0 h 4"/>
                  <a:gd name="T4" fmla="*/ 4 w 11"/>
                  <a:gd name="T5" fmla="*/ 4 h 4"/>
                  <a:gd name="T6" fmla="*/ 0 w 11"/>
                  <a:gd name="T7" fmla="*/ 4 h 4"/>
                  <a:gd name="T8" fmla="*/ 0 w 11"/>
                  <a:gd name="T9" fmla="*/ 0 h 4"/>
                  <a:gd name="T10" fmla="*/ 4 w 11"/>
                  <a:gd name="T11" fmla="*/ 0 h 4"/>
                  <a:gd name="T12" fmla="*/ 7 w 11"/>
                  <a:gd name="T13" fmla="*/ 0 h 4"/>
                  <a:gd name="T14" fmla="*/ 11 w 11"/>
                  <a:gd name="T15" fmla="*/ 0 h 4"/>
                  <a:gd name="T16" fmla="*/ 11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1" y="0"/>
                    </a:moveTo>
                    <a:lnTo>
                      <a:pt x="7" y="0"/>
                    </a:lnTo>
                    <a:lnTo>
                      <a:pt x="4" y="4"/>
                    </a:lnTo>
                    <a:lnTo>
                      <a:pt x="0" y="4"/>
                    </a:lnTo>
                    <a:lnTo>
                      <a:pt x="0" y="0"/>
                    </a:lnTo>
                    <a:lnTo>
                      <a:pt x="4" y="0"/>
                    </a:lnTo>
                    <a:lnTo>
                      <a:pt x="7" y="0"/>
                    </a:lnTo>
                    <a:lnTo>
                      <a:pt x="11" y="0"/>
                    </a:lnTo>
                    <a:lnTo>
                      <a:pt x="11"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98" name="Freeform 1325">
                <a:extLst>
                  <a:ext uri="{FF2B5EF4-FFF2-40B4-BE49-F238E27FC236}">
                    <a16:creationId xmlns:a16="http://schemas.microsoft.com/office/drawing/2014/main" id="{084A7C27-BAEE-441B-82F5-95532CF772BD}"/>
                  </a:ext>
                </a:extLst>
              </p:cNvPr>
              <p:cNvSpPr>
                <a:spLocks/>
              </p:cNvSpPr>
              <p:nvPr/>
            </p:nvSpPr>
            <p:spPr bwMode="auto">
              <a:xfrm>
                <a:off x="2056" y="2208"/>
                <a:ext cx="11" cy="4"/>
              </a:xfrm>
              <a:custGeom>
                <a:avLst/>
                <a:gdLst>
                  <a:gd name="T0" fmla="*/ 11 w 11"/>
                  <a:gd name="T1" fmla="*/ 0 h 4"/>
                  <a:gd name="T2" fmla="*/ 7 w 11"/>
                  <a:gd name="T3" fmla="*/ 0 h 4"/>
                  <a:gd name="T4" fmla="*/ 4 w 11"/>
                  <a:gd name="T5" fmla="*/ 4 h 4"/>
                  <a:gd name="T6" fmla="*/ 0 w 11"/>
                  <a:gd name="T7" fmla="*/ 4 h 4"/>
                  <a:gd name="T8" fmla="*/ 0 w 11"/>
                  <a:gd name="T9" fmla="*/ 0 h 4"/>
                  <a:gd name="T10" fmla="*/ 4 w 11"/>
                  <a:gd name="T11" fmla="*/ 0 h 4"/>
                  <a:gd name="T12" fmla="*/ 7 w 11"/>
                  <a:gd name="T13" fmla="*/ 0 h 4"/>
                  <a:gd name="T14" fmla="*/ 11 w 11"/>
                  <a:gd name="T15" fmla="*/ 0 h 4"/>
                  <a:gd name="T16" fmla="*/ 11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1" y="0"/>
                    </a:moveTo>
                    <a:lnTo>
                      <a:pt x="7" y="0"/>
                    </a:lnTo>
                    <a:lnTo>
                      <a:pt x="4" y="4"/>
                    </a:lnTo>
                    <a:lnTo>
                      <a:pt x="0" y="4"/>
                    </a:lnTo>
                    <a:lnTo>
                      <a:pt x="0" y="0"/>
                    </a:lnTo>
                    <a:lnTo>
                      <a:pt x="4" y="0"/>
                    </a:lnTo>
                    <a:lnTo>
                      <a:pt x="7" y="0"/>
                    </a:lnTo>
                    <a:lnTo>
                      <a:pt x="11" y="0"/>
                    </a:lnTo>
                    <a:lnTo>
                      <a:pt x="11"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99" name="Freeform 1326">
                <a:extLst>
                  <a:ext uri="{FF2B5EF4-FFF2-40B4-BE49-F238E27FC236}">
                    <a16:creationId xmlns:a16="http://schemas.microsoft.com/office/drawing/2014/main" id="{5829E437-F220-4FC6-8173-129C8ADCBA7A}"/>
                  </a:ext>
                </a:extLst>
              </p:cNvPr>
              <p:cNvSpPr>
                <a:spLocks/>
              </p:cNvSpPr>
              <p:nvPr/>
            </p:nvSpPr>
            <p:spPr bwMode="auto">
              <a:xfrm>
                <a:off x="1340" y="2033"/>
                <a:ext cx="616" cy="391"/>
              </a:xfrm>
              <a:custGeom>
                <a:avLst/>
                <a:gdLst>
                  <a:gd name="T0" fmla="*/ 68 w 616"/>
                  <a:gd name="T1" fmla="*/ 25 h 391"/>
                  <a:gd name="T2" fmla="*/ 86 w 616"/>
                  <a:gd name="T3" fmla="*/ 50 h 391"/>
                  <a:gd name="T4" fmla="*/ 97 w 616"/>
                  <a:gd name="T5" fmla="*/ 75 h 391"/>
                  <a:gd name="T6" fmla="*/ 118 w 616"/>
                  <a:gd name="T7" fmla="*/ 100 h 391"/>
                  <a:gd name="T8" fmla="*/ 136 w 616"/>
                  <a:gd name="T9" fmla="*/ 118 h 391"/>
                  <a:gd name="T10" fmla="*/ 161 w 616"/>
                  <a:gd name="T11" fmla="*/ 140 h 391"/>
                  <a:gd name="T12" fmla="*/ 161 w 616"/>
                  <a:gd name="T13" fmla="*/ 157 h 391"/>
                  <a:gd name="T14" fmla="*/ 186 w 616"/>
                  <a:gd name="T15" fmla="*/ 168 h 391"/>
                  <a:gd name="T16" fmla="*/ 211 w 616"/>
                  <a:gd name="T17" fmla="*/ 197 h 391"/>
                  <a:gd name="T18" fmla="*/ 233 w 616"/>
                  <a:gd name="T19" fmla="*/ 222 h 391"/>
                  <a:gd name="T20" fmla="*/ 243 w 616"/>
                  <a:gd name="T21" fmla="*/ 251 h 391"/>
                  <a:gd name="T22" fmla="*/ 236 w 616"/>
                  <a:gd name="T23" fmla="*/ 269 h 391"/>
                  <a:gd name="T24" fmla="*/ 254 w 616"/>
                  <a:gd name="T25" fmla="*/ 294 h 391"/>
                  <a:gd name="T26" fmla="*/ 276 w 616"/>
                  <a:gd name="T27" fmla="*/ 308 h 391"/>
                  <a:gd name="T28" fmla="*/ 290 w 616"/>
                  <a:gd name="T29" fmla="*/ 315 h 391"/>
                  <a:gd name="T30" fmla="*/ 319 w 616"/>
                  <a:gd name="T31" fmla="*/ 326 h 391"/>
                  <a:gd name="T32" fmla="*/ 337 w 616"/>
                  <a:gd name="T33" fmla="*/ 337 h 391"/>
                  <a:gd name="T34" fmla="*/ 379 w 616"/>
                  <a:gd name="T35" fmla="*/ 355 h 391"/>
                  <a:gd name="T36" fmla="*/ 415 w 616"/>
                  <a:gd name="T37" fmla="*/ 366 h 391"/>
                  <a:gd name="T38" fmla="*/ 448 w 616"/>
                  <a:gd name="T39" fmla="*/ 358 h 391"/>
                  <a:gd name="T40" fmla="*/ 494 w 616"/>
                  <a:gd name="T41" fmla="*/ 384 h 391"/>
                  <a:gd name="T42" fmla="*/ 508 w 616"/>
                  <a:gd name="T43" fmla="*/ 376 h 391"/>
                  <a:gd name="T44" fmla="*/ 541 w 616"/>
                  <a:gd name="T45" fmla="*/ 351 h 391"/>
                  <a:gd name="T46" fmla="*/ 573 w 616"/>
                  <a:gd name="T47" fmla="*/ 319 h 391"/>
                  <a:gd name="T48" fmla="*/ 591 w 616"/>
                  <a:gd name="T49" fmla="*/ 308 h 391"/>
                  <a:gd name="T50" fmla="*/ 598 w 616"/>
                  <a:gd name="T51" fmla="*/ 290 h 391"/>
                  <a:gd name="T52" fmla="*/ 609 w 616"/>
                  <a:gd name="T53" fmla="*/ 262 h 391"/>
                  <a:gd name="T54" fmla="*/ 587 w 616"/>
                  <a:gd name="T55" fmla="*/ 240 h 391"/>
                  <a:gd name="T56" fmla="*/ 544 w 616"/>
                  <a:gd name="T57" fmla="*/ 251 h 391"/>
                  <a:gd name="T58" fmla="*/ 523 w 616"/>
                  <a:gd name="T59" fmla="*/ 297 h 391"/>
                  <a:gd name="T60" fmla="*/ 498 w 616"/>
                  <a:gd name="T61" fmla="*/ 305 h 391"/>
                  <a:gd name="T62" fmla="*/ 451 w 616"/>
                  <a:gd name="T63" fmla="*/ 305 h 391"/>
                  <a:gd name="T64" fmla="*/ 430 w 616"/>
                  <a:gd name="T65" fmla="*/ 294 h 391"/>
                  <a:gd name="T66" fmla="*/ 408 w 616"/>
                  <a:gd name="T67" fmla="*/ 265 h 391"/>
                  <a:gd name="T68" fmla="*/ 394 w 616"/>
                  <a:gd name="T69" fmla="*/ 226 h 391"/>
                  <a:gd name="T70" fmla="*/ 390 w 616"/>
                  <a:gd name="T71" fmla="*/ 175 h 391"/>
                  <a:gd name="T72" fmla="*/ 408 w 616"/>
                  <a:gd name="T73" fmla="*/ 157 h 391"/>
                  <a:gd name="T74" fmla="*/ 401 w 616"/>
                  <a:gd name="T75" fmla="*/ 150 h 391"/>
                  <a:gd name="T76" fmla="*/ 344 w 616"/>
                  <a:gd name="T77" fmla="*/ 100 h 391"/>
                  <a:gd name="T78" fmla="*/ 290 w 616"/>
                  <a:gd name="T79" fmla="*/ 64 h 391"/>
                  <a:gd name="T80" fmla="*/ 229 w 616"/>
                  <a:gd name="T81" fmla="*/ 32 h 391"/>
                  <a:gd name="T82" fmla="*/ 122 w 616"/>
                  <a:gd name="T83" fmla="*/ 28 h 391"/>
                  <a:gd name="T84" fmla="*/ 7 w 616"/>
                  <a:gd name="T85" fmla="*/ 18 h 391"/>
                  <a:gd name="T86" fmla="*/ 21 w 616"/>
                  <a:gd name="T87" fmla="*/ 39 h 391"/>
                  <a:gd name="T88" fmla="*/ 32 w 616"/>
                  <a:gd name="T89" fmla="*/ 64 h 391"/>
                  <a:gd name="T90" fmla="*/ 54 w 616"/>
                  <a:gd name="T91" fmla="*/ 86 h 391"/>
                  <a:gd name="T92" fmla="*/ 61 w 616"/>
                  <a:gd name="T93" fmla="*/ 104 h 391"/>
                  <a:gd name="T94" fmla="*/ 46 w 616"/>
                  <a:gd name="T95" fmla="*/ 111 h 391"/>
                  <a:gd name="T96" fmla="*/ 64 w 616"/>
                  <a:gd name="T97" fmla="*/ 125 h 391"/>
                  <a:gd name="T98" fmla="*/ 89 w 616"/>
                  <a:gd name="T99" fmla="*/ 140 h 391"/>
                  <a:gd name="T100" fmla="*/ 100 w 616"/>
                  <a:gd name="T101" fmla="*/ 172 h 391"/>
                  <a:gd name="T102" fmla="*/ 111 w 616"/>
                  <a:gd name="T103" fmla="*/ 179 h 391"/>
                  <a:gd name="T104" fmla="*/ 147 w 616"/>
                  <a:gd name="T105" fmla="*/ 215 h 391"/>
                  <a:gd name="T106" fmla="*/ 154 w 616"/>
                  <a:gd name="T107" fmla="*/ 197 h 391"/>
                  <a:gd name="T108" fmla="*/ 129 w 616"/>
                  <a:gd name="T109" fmla="*/ 179 h 391"/>
                  <a:gd name="T110" fmla="*/ 118 w 616"/>
                  <a:gd name="T111" fmla="*/ 150 h 391"/>
                  <a:gd name="T112" fmla="*/ 111 w 616"/>
                  <a:gd name="T113" fmla="*/ 136 h 391"/>
                  <a:gd name="T114" fmla="*/ 97 w 616"/>
                  <a:gd name="T115" fmla="*/ 114 h 391"/>
                  <a:gd name="T116" fmla="*/ 86 w 616"/>
                  <a:gd name="T117" fmla="*/ 93 h 391"/>
                  <a:gd name="T118" fmla="*/ 71 w 616"/>
                  <a:gd name="T119" fmla="*/ 75 h 391"/>
                  <a:gd name="T120" fmla="*/ 54 w 616"/>
                  <a:gd name="T121" fmla="*/ 57 h 391"/>
                  <a:gd name="T122" fmla="*/ 46 w 616"/>
                  <a:gd name="T123" fmla="*/ 18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6" h="391">
                    <a:moveTo>
                      <a:pt x="46" y="18"/>
                    </a:moveTo>
                    <a:lnTo>
                      <a:pt x="50" y="21"/>
                    </a:lnTo>
                    <a:lnTo>
                      <a:pt x="50" y="21"/>
                    </a:lnTo>
                    <a:lnTo>
                      <a:pt x="54" y="21"/>
                    </a:lnTo>
                    <a:lnTo>
                      <a:pt x="54" y="21"/>
                    </a:lnTo>
                    <a:lnTo>
                      <a:pt x="57" y="25"/>
                    </a:lnTo>
                    <a:lnTo>
                      <a:pt x="61" y="25"/>
                    </a:lnTo>
                    <a:lnTo>
                      <a:pt x="61" y="25"/>
                    </a:lnTo>
                    <a:lnTo>
                      <a:pt x="68" y="25"/>
                    </a:lnTo>
                    <a:lnTo>
                      <a:pt x="71" y="28"/>
                    </a:lnTo>
                    <a:lnTo>
                      <a:pt x="71" y="28"/>
                    </a:lnTo>
                    <a:lnTo>
                      <a:pt x="71" y="32"/>
                    </a:lnTo>
                    <a:lnTo>
                      <a:pt x="79" y="32"/>
                    </a:lnTo>
                    <a:lnTo>
                      <a:pt x="82" y="32"/>
                    </a:lnTo>
                    <a:lnTo>
                      <a:pt x="82" y="36"/>
                    </a:lnTo>
                    <a:lnTo>
                      <a:pt x="82" y="43"/>
                    </a:lnTo>
                    <a:lnTo>
                      <a:pt x="82" y="46"/>
                    </a:lnTo>
                    <a:lnTo>
                      <a:pt x="86" y="50"/>
                    </a:lnTo>
                    <a:lnTo>
                      <a:pt x="86" y="53"/>
                    </a:lnTo>
                    <a:lnTo>
                      <a:pt x="86" y="53"/>
                    </a:lnTo>
                    <a:lnTo>
                      <a:pt x="89" y="57"/>
                    </a:lnTo>
                    <a:lnTo>
                      <a:pt x="89" y="61"/>
                    </a:lnTo>
                    <a:lnTo>
                      <a:pt x="89" y="64"/>
                    </a:lnTo>
                    <a:lnTo>
                      <a:pt x="93" y="64"/>
                    </a:lnTo>
                    <a:lnTo>
                      <a:pt x="93" y="64"/>
                    </a:lnTo>
                    <a:lnTo>
                      <a:pt x="97" y="71"/>
                    </a:lnTo>
                    <a:lnTo>
                      <a:pt x="97" y="75"/>
                    </a:lnTo>
                    <a:lnTo>
                      <a:pt x="97" y="75"/>
                    </a:lnTo>
                    <a:lnTo>
                      <a:pt x="100" y="75"/>
                    </a:lnTo>
                    <a:lnTo>
                      <a:pt x="100" y="79"/>
                    </a:lnTo>
                    <a:lnTo>
                      <a:pt x="104" y="82"/>
                    </a:lnTo>
                    <a:lnTo>
                      <a:pt x="104" y="86"/>
                    </a:lnTo>
                    <a:lnTo>
                      <a:pt x="107" y="89"/>
                    </a:lnTo>
                    <a:lnTo>
                      <a:pt x="111" y="93"/>
                    </a:lnTo>
                    <a:lnTo>
                      <a:pt x="114" y="96"/>
                    </a:lnTo>
                    <a:lnTo>
                      <a:pt x="118" y="100"/>
                    </a:lnTo>
                    <a:lnTo>
                      <a:pt x="122" y="104"/>
                    </a:lnTo>
                    <a:lnTo>
                      <a:pt x="129" y="107"/>
                    </a:lnTo>
                    <a:lnTo>
                      <a:pt x="132" y="107"/>
                    </a:lnTo>
                    <a:lnTo>
                      <a:pt x="132" y="107"/>
                    </a:lnTo>
                    <a:lnTo>
                      <a:pt x="132" y="111"/>
                    </a:lnTo>
                    <a:lnTo>
                      <a:pt x="132" y="114"/>
                    </a:lnTo>
                    <a:lnTo>
                      <a:pt x="132" y="114"/>
                    </a:lnTo>
                    <a:lnTo>
                      <a:pt x="132" y="118"/>
                    </a:lnTo>
                    <a:lnTo>
                      <a:pt x="136" y="118"/>
                    </a:lnTo>
                    <a:lnTo>
                      <a:pt x="139" y="122"/>
                    </a:lnTo>
                    <a:lnTo>
                      <a:pt x="143" y="125"/>
                    </a:lnTo>
                    <a:lnTo>
                      <a:pt x="147" y="129"/>
                    </a:lnTo>
                    <a:lnTo>
                      <a:pt x="147" y="132"/>
                    </a:lnTo>
                    <a:lnTo>
                      <a:pt x="150" y="132"/>
                    </a:lnTo>
                    <a:lnTo>
                      <a:pt x="150" y="132"/>
                    </a:lnTo>
                    <a:lnTo>
                      <a:pt x="154" y="132"/>
                    </a:lnTo>
                    <a:lnTo>
                      <a:pt x="157" y="136"/>
                    </a:lnTo>
                    <a:lnTo>
                      <a:pt x="161" y="140"/>
                    </a:lnTo>
                    <a:lnTo>
                      <a:pt x="161" y="140"/>
                    </a:lnTo>
                    <a:lnTo>
                      <a:pt x="161" y="140"/>
                    </a:lnTo>
                    <a:lnTo>
                      <a:pt x="161" y="147"/>
                    </a:lnTo>
                    <a:lnTo>
                      <a:pt x="157" y="147"/>
                    </a:lnTo>
                    <a:lnTo>
                      <a:pt x="157" y="147"/>
                    </a:lnTo>
                    <a:lnTo>
                      <a:pt x="157" y="150"/>
                    </a:lnTo>
                    <a:lnTo>
                      <a:pt x="157" y="154"/>
                    </a:lnTo>
                    <a:lnTo>
                      <a:pt x="157" y="154"/>
                    </a:lnTo>
                    <a:lnTo>
                      <a:pt x="161" y="157"/>
                    </a:lnTo>
                    <a:lnTo>
                      <a:pt x="165" y="157"/>
                    </a:lnTo>
                    <a:lnTo>
                      <a:pt x="168" y="154"/>
                    </a:lnTo>
                    <a:lnTo>
                      <a:pt x="168" y="157"/>
                    </a:lnTo>
                    <a:lnTo>
                      <a:pt x="168" y="161"/>
                    </a:lnTo>
                    <a:lnTo>
                      <a:pt x="168" y="161"/>
                    </a:lnTo>
                    <a:lnTo>
                      <a:pt x="175" y="165"/>
                    </a:lnTo>
                    <a:lnTo>
                      <a:pt x="179" y="165"/>
                    </a:lnTo>
                    <a:lnTo>
                      <a:pt x="179" y="165"/>
                    </a:lnTo>
                    <a:lnTo>
                      <a:pt x="186" y="168"/>
                    </a:lnTo>
                    <a:lnTo>
                      <a:pt x="186" y="172"/>
                    </a:lnTo>
                    <a:lnTo>
                      <a:pt x="186" y="175"/>
                    </a:lnTo>
                    <a:lnTo>
                      <a:pt x="186" y="179"/>
                    </a:lnTo>
                    <a:lnTo>
                      <a:pt x="190" y="179"/>
                    </a:lnTo>
                    <a:lnTo>
                      <a:pt x="200" y="190"/>
                    </a:lnTo>
                    <a:lnTo>
                      <a:pt x="204" y="193"/>
                    </a:lnTo>
                    <a:lnTo>
                      <a:pt x="208" y="193"/>
                    </a:lnTo>
                    <a:lnTo>
                      <a:pt x="208" y="197"/>
                    </a:lnTo>
                    <a:lnTo>
                      <a:pt x="211" y="197"/>
                    </a:lnTo>
                    <a:lnTo>
                      <a:pt x="211" y="201"/>
                    </a:lnTo>
                    <a:lnTo>
                      <a:pt x="211" y="201"/>
                    </a:lnTo>
                    <a:lnTo>
                      <a:pt x="215" y="201"/>
                    </a:lnTo>
                    <a:lnTo>
                      <a:pt x="215" y="204"/>
                    </a:lnTo>
                    <a:lnTo>
                      <a:pt x="218" y="208"/>
                    </a:lnTo>
                    <a:lnTo>
                      <a:pt x="218" y="211"/>
                    </a:lnTo>
                    <a:lnTo>
                      <a:pt x="222" y="215"/>
                    </a:lnTo>
                    <a:lnTo>
                      <a:pt x="229" y="218"/>
                    </a:lnTo>
                    <a:lnTo>
                      <a:pt x="233" y="222"/>
                    </a:lnTo>
                    <a:lnTo>
                      <a:pt x="233" y="226"/>
                    </a:lnTo>
                    <a:lnTo>
                      <a:pt x="233" y="226"/>
                    </a:lnTo>
                    <a:lnTo>
                      <a:pt x="233" y="229"/>
                    </a:lnTo>
                    <a:lnTo>
                      <a:pt x="236" y="236"/>
                    </a:lnTo>
                    <a:lnTo>
                      <a:pt x="240" y="240"/>
                    </a:lnTo>
                    <a:lnTo>
                      <a:pt x="240" y="244"/>
                    </a:lnTo>
                    <a:lnTo>
                      <a:pt x="240" y="244"/>
                    </a:lnTo>
                    <a:lnTo>
                      <a:pt x="243" y="247"/>
                    </a:lnTo>
                    <a:lnTo>
                      <a:pt x="243" y="251"/>
                    </a:lnTo>
                    <a:lnTo>
                      <a:pt x="243" y="254"/>
                    </a:lnTo>
                    <a:lnTo>
                      <a:pt x="243" y="254"/>
                    </a:lnTo>
                    <a:lnTo>
                      <a:pt x="240" y="258"/>
                    </a:lnTo>
                    <a:lnTo>
                      <a:pt x="240" y="262"/>
                    </a:lnTo>
                    <a:lnTo>
                      <a:pt x="240" y="262"/>
                    </a:lnTo>
                    <a:lnTo>
                      <a:pt x="243" y="265"/>
                    </a:lnTo>
                    <a:lnTo>
                      <a:pt x="243" y="265"/>
                    </a:lnTo>
                    <a:lnTo>
                      <a:pt x="236" y="269"/>
                    </a:lnTo>
                    <a:lnTo>
                      <a:pt x="236" y="269"/>
                    </a:lnTo>
                    <a:lnTo>
                      <a:pt x="236" y="269"/>
                    </a:lnTo>
                    <a:lnTo>
                      <a:pt x="236" y="272"/>
                    </a:lnTo>
                    <a:lnTo>
                      <a:pt x="236" y="276"/>
                    </a:lnTo>
                    <a:lnTo>
                      <a:pt x="240" y="279"/>
                    </a:lnTo>
                    <a:lnTo>
                      <a:pt x="240" y="283"/>
                    </a:lnTo>
                    <a:lnTo>
                      <a:pt x="243" y="283"/>
                    </a:lnTo>
                    <a:lnTo>
                      <a:pt x="247" y="290"/>
                    </a:lnTo>
                    <a:lnTo>
                      <a:pt x="251" y="290"/>
                    </a:lnTo>
                    <a:lnTo>
                      <a:pt x="254" y="294"/>
                    </a:lnTo>
                    <a:lnTo>
                      <a:pt x="254" y="294"/>
                    </a:lnTo>
                    <a:lnTo>
                      <a:pt x="258" y="297"/>
                    </a:lnTo>
                    <a:lnTo>
                      <a:pt x="261" y="297"/>
                    </a:lnTo>
                    <a:lnTo>
                      <a:pt x="261" y="297"/>
                    </a:lnTo>
                    <a:lnTo>
                      <a:pt x="268" y="301"/>
                    </a:lnTo>
                    <a:lnTo>
                      <a:pt x="272" y="301"/>
                    </a:lnTo>
                    <a:lnTo>
                      <a:pt x="272" y="305"/>
                    </a:lnTo>
                    <a:lnTo>
                      <a:pt x="276" y="305"/>
                    </a:lnTo>
                    <a:lnTo>
                      <a:pt x="276" y="308"/>
                    </a:lnTo>
                    <a:lnTo>
                      <a:pt x="276" y="308"/>
                    </a:lnTo>
                    <a:lnTo>
                      <a:pt x="276" y="308"/>
                    </a:lnTo>
                    <a:lnTo>
                      <a:pt x="276" y="308"/>
                    </a:lnTo>
                    <a:lnTo>
                      <a:pt x="279" y="312"/>
                    </a:lnTo>
                    <a:lnTo>
                      <a:pt x="279" y="312"/>
                    </a:lnTo>
                    <a:lnTo>
                      <a:pt x="286" y="315"/>
                    </a:lnTo>
                    <a:lnTo>
                      <a:pt x="286" y="315"/>
                    </a:lnTo>
                    <a:lnTo>
                      <a:pt x="290" y="315"/>
                    </a:lnTo>
                    <a:lnTo>
                      <a:pt x="290" y="315"/>
                    </a:lnTo>
                    <a:lnTo>
                      <a:pt x="301" y="319"/>
                    </a:lnTo>
                    <a:lnTo>
                      <a:pt x="304" y="319"/>
                    </a:lnTo>
                    <a:lnTo>
                      <a:pt x="308" y="323"/>
                    </a:lnTo>
                    <a:lnTo>
                      <a:pt x="308" y="319"/>
                    </a:lnTo>
                    <a:lnTo>
                      <a:pt x="311" y="319"/>
                    </a:lnTo>
                    <a:lnTo>
                      <a:pt x="315" y="323"/>
                    </a:lnTo>
                    <a:lnTo>
                      <a:pt x="315" y="326"/>
                    </a:lnTo>
                    <a:lnTo>
                      <a:pt x="319" y="326"/>
                    </a:lnTo>
                    <a:lnTo>
                      <a:pt x="319" y="326"/>
                    </a:lnTo>
                    <a:lnTo>
                      <a:pt x="319" y="330"/>
                    </a:lnTo>
                    <a:lnTo>
                      <a:pt x="322" y="330"/>
                    </a:lnTo>
                    <a:lnTo>
                      <a:pt x="326" y="333"/>
                    </a:lnTo>
                    <a:lnTo>
                      <a:pt x="326" y="333"/>
                    </a:lnTo>
                    <a:lnTo>
                      <a:pt x="329" y="333"/>
                    </a:lnTo>
                    <a:lnTo>
                      <a:pt x="329" y="337"/>
                    </a:lnTo>
                    <a:lnTo>
                      <a:pt x="333" y="337"/>
                    </a:lnTo>
                    <a:lnTo>
                      <a:pt x="333" y="337"/>
                    </a:lnTo>
                    <a:lnTo>
                      <a:pt x="337" y="337"/>
                    </a:lnTo>
                    <a:lnTo>
                      <a:pt x="340" y="340"/>
                    </a:lnTo>
                    <a:lnTo>
                      <a:pt x="344" y="340"/>
                    </a:lnTo>
                    <a:lnTo>
                      <a:pt x="351" y="340"/>
                    </a:lnTo>
                    <a:lnTo>
                      <a:pt x="354" y="344"/>
                    </a:lnTo>
                    <a:lnTo>
                      <a:pt x="354" y="344"/>
                    </a:lnTo>
                    <a:lnTo>
                      <a:pt x="365" y="348"/>
                    </a:lnTo>
                    <a:lnTo>
                      <a:pt x="372" y="351"/>
                    </a:lnTo>
                    <a:lnTo>
                      <a:pt x="372" y="351"/>
                    </a:lnTo>
                    <a:lnTo>
                      <a:pt x="379" y="355"/>
                    </a:lnTo>
                    <a:lnTo>
                      <a:pt x="387" y="358"/>
                    </a:lnTo>
                    <a:lnTo>
                      <a:pt x="390" y="358"/>
                    </a:lnTo>
                    <a:lnTo>
                      <a:pt x="390" y="358"/>
                    </a:lnTo>
                    <a:lnTo>
                      <a:pt x="394" y="362"/>
                    </a:lnTo>
                    <a:lnTo>
                      <a:pt x="394" y="362"/>
                    </a:lnTo>
                    <a:lnTo>
                      <a:pt x="397" y="362"/>
                    </a:lnTo>
                    <a:lnTo>
                      <a:pt x="408" y="366"/>
                    </a:lnTo>
                    <a:lnTo>
                      <a:pt x="412" y="366"/>
                    </a:lnTo>
                    <a:lnTo>
                      <a:pt x="415" y="366"/>
                    </a:lnTo>
                    <a:lnTo>
                      <a:pt x="415" y="366"/>
                    </a:lnTo>
                    <a:lnTo>
                      <a:pt x="419" y="369"/>
                    </a:lnTo>
                    <a:lnTo>
                      <a:pt x="426" y="369"/>
                    </a:lnTo>
                    <a:lnTo>
                      <a:pt x="426" y="369"/>
                    </a:lnTo>
                    <a:lnTo>
                      <a:pt x="430" y="366"/>
                    </a:lnTo>
                    <a:lnTo>
                      <a:pt x="430" y="366"/>
                    </a:lnTo>
                    <a:lnTo>
                      <a:pt x="433" y="366"/>
                    </a:lnTo>
                    <a:lnTo>
                      <a:pt x="437" y="362"/>
                    </a:lnTo>
                    <a:lnTo>
                      <a:pt x="448" y="358"/>
                    </a:lnTo>
                    <a:lnTo>
                      <a:pt x="448" y="358"/>
                    </a:lnTo>
                    <a:lnTo>
                      <a:pt x="451" y="355"/>
                    </a:lnTo>
                    <a:lnTo>
                      <a:pt x="458" y="355"/>
                    </a:lnTo>
                    <a:lnTo>
                      <a:pt x="462" y="358"/>
                    </a:lnTo>
                    <a:lnTo>
                      <a:pt x="469" y="362"/>
                    </a:lnTo>
                    <a:lnTo>
                      <a:pt x="480" y="366"/>
                    </a:lnTo>
                    <a:lnTo>
                      <a:pt x="487" y="373"/>
                    </a:lnTo>
                    <a:lnTo>
                      <a:pt x="487" y="376"/>
                    </a:lnTo>
                    <a:lnTo>
                      <a:pt x="494" y="384"/>
                    </a:lnTo>
                    <a:lnTo>
                      <a:pt x="498" y="387"/>
                    </a:lnTo>
                    <a:lnTo>
                      <a:pt x="505" y="391"/>
                    </a:lnTo>
                    <a:lnTo>
                      <a:pt x="505" y="391"/>
                    </a:lnTo>
                    <a:lnTo>
                      <a:pt x="505" y="384"/>
                    </a:lnTo>
                    <a:lnTo>
                      <a:pt x="508" y="384"/>
                    </a:lnTo>
                    <a:lnTo>
                      <a:pt x="508" y="384"/>
                    </a:lnTo>
                    <a:lnTo>
                      <a:pt x="508" y="380"/>
                    </a:lnTo>
                    <a:lnTo>
                      <a:pt x="508" y="380"/>
                    </a:lnTo>
                    <a:lnTo>
                      <a:pt x="508" y="376"/>
                    </a:lnTo>
                    <a:lnTo>
                      <a:pt x="512" y="373"/>
                    </a:lnTo>
                    <a:lnTo>
                      <a:pt x="512" y="373"/>
                    </a:lnTo>
                    <a:lnTo>
                      <a:pt x="519" y="358"/>
                    </a:lnTo>
                    <a:lnTo>
                      <a:pt x="530" y="358"/>
                    </a:lnTo>
                    <a:lnTo>
                      <a:pt x="541" y="358"/>
                    </a:lnTo>
                    <a:lnTo>
                      <a:pt x="541" y="358"/>
                    </a:lnTo>
                    <a:lnTo>
                      <a:pt x="541" y="358"/>
                    </a:lnTo>
                    <a:lnTo>
                      <a:pt x="541" y="351"/>
                    </a:lnTo>
                    <a:lnTo>
                      <a:pt x="541" y="351"/>
                    </a:lnTo>
                    <a:lnTo>
                      <a:pt x="537" y="348"/>
                    </a:lnTo>
                    <a:lnTo>
                      <a:pt x="534" y="344"/>
                    </a:lnTo>
                    <a:lnTo>
                      <a:pt x="530" y="340"/>
                    </a:lnTo>
                    <a:lnTo>
                      <a:pt x="519" y="330"/>
                    </a:lnTo>
                    <a:lnTo>
                      <a:pt x="519" y="330"/>
                    </a:lnTo>
                    <a:lnTo>
                      <a:pt x="530" y="330"/>
                    </a:lnTo>
                    <a:lnTo>
                      <a:pt x="534" y="323"/>
                    </a:lnTo>
                    <a:lnTo>
                      <a:pt x="566" y="323"/>
                    </a:lnTo>
                    <a:lnTo>
                      <a:pt x="573" y="319"/>
                    </a:lnTo>
                    <a:lnTo>
                      <a:pt x="573" y="319"/>
                    </a:lnTo>
                    <a:lnTo>
                      <a:pt x="580" y="308"/>
                    </a:lnTo>
                    <a:lnTo>
                      <a:pt x="580" y="308"/>
                    </a:lnTo>
                    <a:lnTo>
                      <a:pt x="584" y="308"/>
                    </a:lnTo>
                    <a:lnTo>
                      <a:pt x="584" y="308"/>
                    </a:lnTo>
                    <a:lnTo>
                      <a:pt x="587" y="301"/>
                    </a:lnTo>
                    <a:lnTo>
                      <a:pt x="591" y="301"/>
                    </a:lnTo>
                    <a:lnTo>
                      <a:pt x="587" y="308"/>
                    </a:lnTo>
                    <a:lnTo>
                      <a:pt x="591" y="308"/>
                    </a:lnTo>
                    <a:lnTo>
                      <a:pt x="591" y="308"/>
                    </a:lnTo>
                    <a:lnTo>
                      <a:pt x="591" y="315"/>
                    </a:lnTo>
                    <a:lnTo>
                      <a:pt x="591" y="319"/>
                    </a:lnTo>
                    <a:lnTo>
                      <a:pt x="594" y="315"/>
                    </a:lnTo>
                    <a:lnTo>
                      <a:pt x="594" y="308"/>
                    </a:lnTo>
                    <a:lnTo>
                      <a:pt x="598" y="305"/>
                    </a:lnTo>
                    <a:lnTo>
                      <a:pt x="598" y="294"/>
                    </a:lnTo>
                    <a:lnTo>
                      <a:pt x="602" y="290"/>
                    </a:lnTo>
                    <a:lnTo>
                      <a:pt x="598" y="290"/>
                    </a:lnTo>
                    <a:lnTo>
                      <a:pt x="598" y="290"/>
                    </a:lnTo>
                    <a:lnTo>
                      <a:pt x="602" y="287"/>
                    </a:lnTo>
                    <a:lnTo>
                      <a:pt x="602" y="283"/>
                    </a:lnTo>
                    <a:lnTo>
                      <a:pt x="598" y="283"/>
                    </a:lnTo>
                    <a:lnTo>
                      <a:pt x="602" y="279"/>
                    </a:lnTo>
                    <a:lnTo>
                      <a:pt x="602" y="276"/>
                    </a:lnTo>
                    <a:lnTo>
                      <a:pt x="602" y="272"/>
                    </a:lnTo>
                    <a:lnTo>
                      <a:pt x="605" y="265"/>
                    </a:lnTo>
                    <a:lnTo>
                      <a:pt x="609" y="262"/>
                    </a:lnTo>
                    <a:lnTo>
                      <a:pt x="612" y="258"/>
                    </a:lnTo>
                    <a:lnTo>
                      <a:pt x="616" y="254"/>
                    </a:lnTo>
                    <a:lnTo>
                      <a:pt x="616" y="251"/>
                    </a:lnTo>
                    <a:lnTo>
                      <a:pt x="612" y="247"/>
                    </a:lnTo>
                    <a:lnTo>
                      <a:pt x="612" y="244"/>
                    </a:lnTo>
                    <a:lnTo>
                      <a:pt x="602" y="244"/>
                    </a:lnTo>
                    <a:lnTo>
                      <a:pt x="594" y="247"/>
                    </a:lnTo>
                    <a:lnTo>
                      <a:pt x="594" y="240"/>
                    </a:lnTo>
                    <a:lnTo>
                      <a:pt x="587" y="240"/>
                    </a:lnTo>
                    <a:lnTo>
                      <a:pt x="584" y="240"/>
                    </a:lnTo>
                    <a:lnTo>
                      <a:pt x="577" y="244"/>
                    </a:lnTo>
                    <a:lnTo>
                      <a:pt x="573" y="247"/>
                    </a:lnTo>
                    <a:lnTo>
                      <a:pt x="562" y="247"/>
                    </a:lnTo>
                    <a:lnTo>
                      <a:pt x="559" y="247"/>
                    </a:lnTo>
                    <a:lnTo>
                      <a:pt x="555" y="247"/>
                    </a:lnTo>
                    <a:lnTo>
                      <a:pt x="551" y="247"/>
                    </a:lnTo>
                    <a:lnTo>
                      <a:pt x="548" y="251"/>
                    </a:lnTo>
                    <a:lnTo>
                      <a:pt x="544" y="251"/>
                    </a:lnTo>
                    <a:lnTo>
                      <a:pt x="541" y="258"/>
                    </a:lnTo>
                    <a:lnTo>
                      <a:pt x="541" y="269"/>
                    </a:lnTo>
                    <a:lnTo>
                      <a:pt x="541" y="272"/>
                    </a:lnTo>
                    <a:lnTo>
                      <a:pt x="537" y="279"/>
                    </a:lnTo>
                    <a:lnTo>
                      <a:pt x="537" y="283"/>
                    </a:lnTo>
                    <a:lnTo>
                      <a:pt x="534" y="287"/>
                    </a:lnTo>
                    <a:lnTo>
                      <a:pt x="534" y="290"/>
                    </a:lnTo>
                    <a:lnTo>
                      <a:pt x="530" y="294"/>
                    </a:lnTo>
                    <a:lnTo>
                      <a:pt x="523" y="297"/>
                    </a:lnTo>
                    <a:lnTo>
                      <a:pt x="523" y="305"/>
                    </a:lnTo>
                    <a:lnTo>
                      <a:pt x="519" y="308"/>
                    </a:lnTo>
                    <a:lnTo>
                      <a:pt x="516" y="308"/>
                    </a:lnTo>
                    <a:lnTo>
                      <a:pt x="512" y="308"/>
                    </a:lnTo>
                    <a:lnTo>
                      <a:pt x="512" y="305"/>
                    </a:lnTo>
                    <a:lnTo>
                      <a:pt x="512" y="305"/>
                    </a:lnTo>
                    <a:lnTo>
                      <a:pt x="508" y="301"/>
                    </a:lnTo>
                    <a:lnTo>
                      <a:pt x="501" y="301"/>
                    </a:lnTo>
                    <a:lnTo>
                      <a:pt x="498" y="305"/>
                    </a:lnTo>
                    <a:lnTo>
                      <a:pt x="494" y="305"/>
                    </a:lnTo>
                    <a:lnTo>
                      <a:pt x="491" y="308"/>
                    </a:lnTo>
                    <a:lnTo>
                      <a:pt x="487" y="308"/>
                    </a:lnTo>
                    <a:lnTo>
                      <a:pt x="483" y="308"/>
                    </a:lnTo>
                    <a:lnTo>
                      <a:pt x="473" y="308"/>
                    </a:lnTo>
                    <a:lnTo>
                      <a:pt x="465" y="315"/>
                    </a:lnTo>
                    <a:lnTo>
                      <a:pt x="458" y="315"/>
                    </a:lnTo>
                    <a:lnTo>
                      <a:pt x="455" y="312"/>
                    </a:lnTo>
                    <a:lnTo>
                      <a:pt x="451" y="305"/>
                    </a:lnTo>
                    <a:lnTo>
                      <a:pt x="448" y="305"/>
                    </a:lnTo>
                    <a:lnTo>
                      <a:pt x="448" y="305"/>
                    </a:lnTo>
                    <a:lnTo>
                      <a:pt x="444" y="305"/>
                    </a:lnTo>
                    <a:lnTo>
                      <a:pt x="440" y="301"/>
                    </a:lnTo>
                    <a:lnTo>
                      <a:pt x="437" y="301"/>
                    </a:lnTo>
                    <a:lnTo>
                      <a:pt x="433" y="301"/>
                    </a:lnTo>
                    <a:lnTo>
                      <a:pt x="433" y="297"/>
                    </a:lnTo>
                    <a:lnTo>
                      <a:pt x="430" y="297"/>
                    </a:lnTo>
                    <a:lnTo>
                      <a:pt x="430" y="294"/>
                    </a:lnTo>
                    <a:lnTo>
                      <a:pt x="426" y="294"/>
                    </a:lnTo>
                    <a:lnTo>
                      <a:pt x="426" y="294"/>
                    </a:lnTo>
                    <a:lnTo>
                      <a:pt x="426" y="294"/>
                    </a:lnTo>
                    <a:lnTo>
                      <a:pt x="426" y="290"/>
                    </a:lnTo>
                    <a:lnTo>
                      <a:pt x="419" y="276"/>
                    </a:lnTo>
                    <a:lnTo>
                      <a:pt x="419" y="272"/>
                    </a:lnTo>
                    <a:lnTo>
                      <a:pt x="415" y="272"/>
                    </a:lnTo>
                    <a:lnTo>
                      <a:pt x="412" y="265"/>
                    </a:lnTo>
                    <a:lnTo>
                      <a:pt x="408" y="265"/>
                    </a:lnTo>
                    <a:lnTo>
                      <a:pt x="405" y="254"/>
                    </a:lnTo>
                    <a:lnTo>
                      <a:pt x="401" y="251"/>
                    </a:lnTo>
                    <a:lnTo>
                      <a:pt x="401" y="251"/>
                    </a:lnTo>
                    <a:lnTo>
                      <a:pt x="405" y="247"/>
                    </a:lnTo>
                    <a:lnTo>
                      <a:pt x="405" y="247"/>
                    </a:lnTo>
                    <a:lnTo>
                      <a:pt x="405" y="244"/>
                    </a:lnTo>
                    <a:lnTo>
                      <a:pt x="397" y="236"/>
                    </a:lnTo>
                    <a:lnTo>
                      <a:pt x="394" y="229"/>
                    </a:lnTo>
                    <a:lnTo>
                      <a:pt x="394" y="226"/>
                    </a:lnTo>
                    <a:lnTo>
                      <a:pt x="397" y="218"/>
                    </a:lnTo>
                    <a:lnTo>
                      <a:pt x="397" y="204"/>
                    </a:lnTo>
                    <a:lnTo>
                      <a:pt x="394" y="201"/>
                    </a:lnTo>
                    <a:lnTo>
                      <a:pt x="394" y="197"/>
                    </a:lnTo>
                    <a:lnTo>
                      <a:pt x="394" y="193"/>
                    </a:lnTo>
                    <a:lnTo>
                      <a:pt x="394" y="186"/>
                    </a:lnTo>
                    <a:lnTo>
                      <a:pt x="394" y="179"/>
                    </a:lnTo>
                    <a:lnTo>
                      <a:pt x="390" y="179"/>
                    </a:lnTo>
                    <a:lnTo>
                      <a:pt x="390" y="175"/>
                    </a:lnTo>
                    <a:lnTo>
                      <a:pt x="394" y="172"/>
                    </a:lnTo>
                    <a:lnTo>
                      <a:pt x="397" y="168"/>
                    </a:lnTo>
                    <a:lnTo>
                      <a:pt x="397" y="165"/>
                    </a:lnTo>
                    <a:lnTo>
                      <a:pt x="397" y="161"/>
                    </a:lnTo>
                    <a:lnTo>
                      <a:pt x="397" y="161"/>
                    </a:lnTo>
                    <a:lnTo>
                      <a:pt x="401" y="161"/>
                    </a:lnTo>
                    <a:lnTo>
                      <a:pt x="405" y="161"/>
                    </a:lnTo>
                    <a:lnTo>
                      <a:pt x="405" y="157"/>
                    </a:lnTo>
                    <a:lnTo>
                      <a:pt x="408" y="157"/>
                    </a:lnTo>
                    <a:lnTo>
                      <a:pt x="408" y="154"/>
                    </a:lnTo>
                    <a:lnTo>
                      <a:pt x="408" y="154"/>
                    </a:lnTo>
                    <a:lnTo>
                      <a:pt x="405" y="154"/>
                    </a:lnTo>
                    <a:lnTo>
                      <a:pt x="405" y="157"/>
                    </a:lnTo>
                    <a:lnTo>
                      <a:pt x="405" y="157"/>
                    </a:lnTo>
                    <a:lnTo>
                      <a:pt x="405" y="157"/>
                    </a:lnTo>
                    <a:lnTo>
                      <a:pt x="405" y="154"/>
                    </a:lnTo>
                    <a:lnTo>
                      <a:pt x="405" y="150"/>
                    </a:lnTo>
                    <a:lnTo>
                      <a:pt x="401" y="150"/>
                    </a:lnTo>
                    <a:lnTo>
                      <a:pt x="394" y="147"/>
                    </a:lnTo>
                    <a:lnTo>
                      <a:pt x="383" y="147"/>
                    </a:lnTo>
                    <a:lnTo>
                      <a:pt x="376" y="143"/>
                    </a:lnTo>
                    <a:lnTo>
                      <a:pt x="372" y="143"/>
                    </a:lnTo>
                    <a:lnTo>
                      <a:pt x="365" y="140"/>
                    </a:lnTo>
                    <a:lnTo>
                      <a:pt x="358" y="129"/>
                    </a:lnTo>
                    <a:lnTo>
                      <a:pt x="354" y="111"/>
                    </a:lnTo>
                    <a:lnTo>
                      <a:pt x="347" y="107"/>
                    </a:lnTo>
                    <a:lnTo>
                      <a:pt x="344" y="100"/>
                    </a:lnTo>
                    <a:lnTo>
                      <a:pt x="340" y="93"/>
                    </a:lnTo>
                    <a:lnTo>
                      <a:pt x="333" y="79"/>
                    </a:lnTo>
                    <a:lnTo>
                      <a:pt x="326" y="75"/>
                    </a:lnTo>
                    <a:lnTo>
                      <a:pt x="326" y="71"/>
                    </a:lnTo>
                    <a:lnTo>
                      <a:pt x="319" y="64"/>
                    </a:lnTo>
                    <a:lnTo>
                      <a:pt x="315" y="64"/>
                    </a:lnTo>
                    <a:lnTo>
                      <a:pt x="301" y="64"/>
                    </a:lnTo>
                    <a:lnTo>
                      <a:pt x="294" y="61"/>
                    </a:lnTo>
                    <a:lnTo>
                      <a:pt x="290" y="64"/>
                    </a:lnTo>
                    <a:lnTo>
                      <a:pt x="290" y="64"/>
                    </a:lnTo>
                    <a:lnTo>
                      <a:pt x="279" y="82"/>
                    </a:lnTo>
                    <a:lnTo>
                      <a:pt x="272" y="79"/>
                    </a:lnTo>
                    <a:lnTo>
                      <a:pt x="265" y="75"/>
                    </a:lnTo>
                    <a:lnTo>
                      <a:pt x="258" y="68"/>
                    </a:lnTo>
                    <a:lnTo>
                      <a:pt x="251" y="61"/>
                    </a:lnTo>
                    <a:lnTo>
                      <a:pt x="247" y="43"/>
                    </a:lnTo>
                    <a:lnTo>
                      <a:pt x="236" y="39"/>
                    </a:lnTo>
                    <a:lnTo>
                      <a:pt x="229" y="32"/>
                    </a:lnTo>
                    <a:lnTo>
                      <a:pt x="225" y="28"/>
                    </a:lnTo>
                    <a:lnTo>
                      <a:pt x="218" y="25"/>
                    </a:lnTo>
                    <a:lnTo>
                      <a:pt x="218" y="21"/>
                    </a:lnTo>
                    <a:lnTo>
                      <a:pt x="215" y="21"/>
                    </a:lnTo>
                    <a:lnTo>
                      <a:pt x="211" y="18"/>
                    </a:lnTo>
                    <a:lnTo>
                      <a:pt x="179" y="18"/>
                    </a:lnTo>
                    <a:lnTo>
                      <a:pt x="179" y="28"/>
                    </a:lnTo>
                    <a:lnTo>
                      <a:pt x="161" y="28"/>
                    </a:lnTo>
                    <a:lnTo>
                      <a:pt x="122" y="28"/>
                    </a:lnTo>
                    <a:lnTo>
                      <a:pt x="46" y="0"/>
                    </a:lnTo>
                    <a:lnTo>
                      <a:pt x="46" y="0"/>
                    </a:lnTo>
                    <a:lnTo>
                      <a:pt x="0" y="3"/>
                    </a:lnTo>
                    <a:lnTo>
                      <a:pt x="3" y="3"/>
                    </a:lnTo>
                    <a:lnTo>
                      <a:pt x="3" y="7"/>
                    </a:lnTo>
                    <a:lnTo>
                      <a:pt x="3" y="10"/>
                    </a:lnTo>
                    <a:lnTo>
                      <a:pt x="3" y="14"/>
                    </a:lnTo>
                    <a:lnTo>
                      <a:pt x="7" y="14"/>
                    </a:lnTo>
                    <a:lnTo>
                      <a:pt x="7" y="18"/>
                    </a:lnTo>
                    <a:lnTo>
                      <a:pt x="7" y="18"/>
                    </a:lnTo>
                    <a:lnTo>
                      <a:pt x="11" y="18"/>
                    </a:lnTo>
                    <a:lnTo>
                      <a:pt x="11" y="25"/>
                    </a:lnTo>
                    <a:lnTo>
                      <a:pt x="18" y="32"/>
                    </a:lnTo>
                    <a:lnTo>
                      <a:pt x="18" y="36"/>
                    </a:lnTo>
                    <a:lnTo>
                      <a:pt x="18" y="39"/>
                    </a:lnTo>
                    <a:lnTo>
                      <a:pt x="18" y="39"/>
                    </a:lnTo>
                    <a:lnTo>
                      <a:pt x="18" y="39"/>
                    </a:lnTo>
                    <a:lnTo>
                      <a:pt x="21" y="39"/>
                    </a:lnTo>
                    <a:lnTo>
                      <a:pt x="21" y="46"/>
                    </a:lnTo>
                    <a:lnTo>
                      <a:pt x="21" y="50"/>
                    </a:lnTo>
                    <a:lnTo>
                      <a:pt x="25" y="50"/>
                    </a:lnTo>
                    <a:lnTo>
                      <a:pt x="25" y="50"/>
                    </a:lnTo>
                    <a:lnTo>
                      <a:pt x="25" y="50"/>
                    </a:lnTo>
                    <a:lnTo>
                      <a:pt x="28" y="53"/>
                    </a:lnTo>
                    <a:lnTo>
                      <a:pt x="28" y="61"/>
                    </a:lnTo>
                    <a:lnTo>
                      <a:pt x="28" y="64"/>
                    </a:lnTo>
                    <a:lnTo>
                      <a:pt x="32" y="64"/>
                    </a:lnTo>
                    <a:lnTo>
                      <a:pt x="36" y="68"/>
                    </a:lnTo>
                    <a:lnTo>
                      <a:pt x="36" y="68"/>
                    </a:lnTo>
                    <a:lnTo>
                      <a:pt x="39" y="68"/>
                    </a:lnTo>
                    <a:lnTo>
                      <a:pt x="39" y="71"/>
                    </a:lnTo>
                    <a:lnTo>
                      <a:pt x="43" y="71"/>
                    </a:lnTo>
                    <a:lnTo>
                      <a:pt x="46" y="75"/>
                    </a:lnTo>
                    <a:lnTo>
                      <a:pt x="46" y="79"/>
                    </a:lnTo>
                    <a:lnTo>
                      <a:pt x="50" y="79"/>
                    </a:lnTo>
                    <a:lnTo>
                      <a:pt x="54" y="86"/>
                    </a:lnTo>
                    <a:lnTo>
                      <a:pt x="54" y="86"/>
                    </a:lnTo>
                    <a:lnTo>
                      <a:pt x="61" y="93"/>
                    </a:lnTo>
                    <a:lnTo>
                      <a:pt x="64" y="96"/>
                    </a:lnTo>
                    <a:lnTo>
                      <a:pt x="64" y="100"/>
                    </a:lnTo>
                    <a:lnTo>
                      <a:pt x="64" y="100"/>
                    </a:lnTo>
                    <a:lnTo>
                      <a:pt x="64" y="100"/>
                    </a:lnTo>
                    <a:lnTo>
                      <a:pt x="64" y="104"/>
                    </a:lnTo>
                    <a:lnTo>
                      <a:pt x="61" y="104"/>
                    </a:lnTo>
                    <a:lnTo>
                      <a:pt x="61" y="104"/>
                    </a:lnTo>
                    <a:lnTo>
                      <a:pt x="61" y="107"/>
                    </a:lnTo>
                    <a:lnTo>
                      <a:pt x="61" y="107"/>
                    </a:lnTo>
                    <a:lnTo>
                      <a:pt x="61" y="107"/>
                    </a:lnTo>
                    <a:lnTo>
                      <a:pt x="57" y="107"/>
                    </a:lnTo>
                    <a:lnTo>
                      <a:pt x="54" y="111"/>
                    </a:lnTo>
                    <a:lnTo>
                      <a:pt x="43" y="107"/>
                    </a:lnTo>
                    <a:lnTo>
                      <a:pt x="43" y="111"/>
                    </a:lnTo>
                    <a:lnTo>
                      <a:pt x="43" y="111"/>
                    </a:lnTo>
                    <a:lnTo>
                      <a:pt x="46" y="111"/>
                    </a:lnTo>
                    <a:lnTo>
                      <a:pt x="50" y="114"/>
                    </a:lnTo>
                    <a:lnTo>
                      <a:pt x="54" y="114"/>
                    </a:lnTo>
                    <a:lnTo>
                      <a:pt x="54" y="118"/>
                    </a:lnTo>
                    <a:lnTo>
                      <a:pt x="57" y="122"/>
                    </a:lnTo>
                    <a:lnTo>
                      <a:pt x="57" y="122"/>
                    </a:lnTo>
                    <a:lnTo>
                      <a:pt x="61" y="122"/>
                    </a:lnTo>
                    <a:lnTo>
                      <a:pt x="61" y="122"/>
                    </a:lnTo>
                    <a:lnTo>
                      <a:pt x="64" y="125"/>
                    </a:lnTo>
                    <a:lnTo>
                      <a:pt x="64" y="125"/>
                    </a:lnTo>
                    <a:lnTo>
                      <a:pt x="68" y="129"/>
                    </a:lnTo>
                    <a:lnTo>
                      <a:pt x="71" y="129"/>
                    </a:lnTo>
                    <a:lnTo>
                      <a:pt x="71" y="132"/>
                    </a:lnTo>
                    <a:lnTo>
                      <a:pt x="79" y="132"/>
                    </a:lnTo>
                    <a:lnTo>
                      <a:pt x="82" y="129"/>
                    </a:lnTo>
                    <a:lnTo>
                      <a:pt x="82" y="129"/>
                    </a:lnTo>
                    <a:lnTo>
                      <a:pt x="82" y="132"/>
                    </a:lnTo>
                    <a:lnTo>
                      <a:pt x="82" y="132"/>
                    </a:lnTo>
                    <a:lnTo>
                      <a:pt x="89" y="140"/>
                    </a:lnTo>
                    <a:lnTo>
                      <a:pt x="93" y="143"/>
                    </a:lnTo>
                    <a:lnTo>
                      <a:pt x="97" y="143"/>
                    </a:lnTo>
                    <a:lnTo>
                      <a:pt x="97" y="143"/>
                    </a:lnTo>
                    <a:lnTo>
                      <a:pt x="97" y="147"/>
                    </a:lnTo>
                    <a:lnTo>
                      <a:pt x="100" y="154"/>
                    </a:lnTo>
                    <a:lnTo>
                      <a:pt x="104" y="157"/>
                    </a:lnTo>
                    <a:lnTo>
                      <a:pt x="104" y="165"/>
                    </a:lnTo>
                    <a:lnTo>
                      <a:pt x="100" y="172"/>
                    </a:lnTo>
                    <a:lnTo>
                      <a:pt x="100" y="172"/>
                    </a:lnTo>
                    <a:lnTo>
                      <a:pt x="100" y="175"/>
                    </a:lnTo>
                    <a:lnTo>
                      <a:pt x="100" y="175"/>
                    </a:lnTo>
                    <a:lnTo>
                      <a:pt x="100" y="172"/>
                    </a:lnTo>
                    <a:lnTo>
                      <a:pt x="104" y="175"/>
                    </a:lnTo>
                    <a:lnTo>
                      <a:pt x="104" y="175"/>
                    </a:lnTo>
                    <a:lnTo>
                      <a:pt x="107" y="175"/>
                    </a:lnTo>
                    <a:lnTo>
                      <a:pt x="107" y="179"/>
                    </a:lnTo>
                    <a:lnTo>
                      <a:pt x="107" y="179"/>
                    </a:lnTo>
                    <a:lnTo>
                      <a:pt x="111" y="179"/>
                    </a:lnTo>
                    <a:lnTo>
                      <a:pt x="111" y="183"/>
                    </a:lnTo>
                    <a:lnTo>
                      <a:pt x="114" y="186"/>
                    </a:lnTo>
                    <a:lnTo>
                      <a:pt x="122" y="190"/>
                    </a:lnTo>
                    <a:lnTo>
                      <a:pt x="125" y="190"/>
                    </a:lnTo>
                    <a:lnTo>
                      <a:pt x="132" y="197"/>
                    </a:lnTo>
                    <a:lnTo>
                      <a:pt x="136" y="201"/>
                    </a:lnTo>
                    <a:lnTo>
                      <a:pt x="139" y="204"/>
                    </a:lnTo>
                    <a:lnTo>
                      <a:pt x="143" y="211"/>
                    </a:lnTo>
                    <a:lnTo>
                      <a:pt x="147" y="215"/>
                    </a:lnTo>
                    <a:lnTo>
                      <a:pt x="147" y="215"/>
                    </a:lnTo>
                    <a:lnTo>
                      <a:pt x="150" y="215"/>
                    </a:lnTo>
                    <a:lnTo>
                      <a:pt x="154" y="211"/>
                    </a:lnTo>
                    <a:lnTo>
                      <a:pt x="154" y="208"/>
                    </a:lnTo>
                    <a:lnTo>
                      <a:pt x="157" y="208"/>
                    </a:lnTo>
                    <a:lnTo>
                      <a:pt x="157" y="204"/>
                    </a:lnTo>
                    <a:lnTo>
                      <a:pt x="154" y="201"/>
                    </a:lnTo>
                    <a:lnTo>
                      <a:pt x="154" y="201"/>
                    </a:lnTo>
                    <a:lnTo>
                      <a:pt x="154" y="197"/>
                    </a:lnTo>
                    <a:lnTo>
                      <a:pt x="150" y="193"/>
                    </a:lnTo>
                    <a:lnTo>
                      <a:pt x="150" y="193"/>
                    </a:lnTo>
                    <a:lnTo>
                      <a:pt x="143" y="190"/>
                    </a:lnTo>
                    <a:lnTo>
                      <a:pt x="139" y="186"/>
                    </a:lnTo>
                    <a:lnTo>
                      <a:pt x="136" y="190"/>
                    </a:lnTo>
                    <a:lnTo>
                      <a:pt x="136" y="186"/>
                    </a:lnTo>
                    <a:lnTo>
                      <a:pt x="132" y="186"/>
                    </a:lnTo>
                    <a:lnTo>
                      <a:pt x="132" y="179"/>
                    </a:lnTo>
                    <a:lnTo>
                      <a:pt x="129" y="179"/>
                    </a:lnTo>
                    <a:lnTo>
                      <a:pt x="129" y="172"/>
                    </a:lnTo>
                    <a:lnTo>
                      <a:pt x="129" y="168"/>
                    </a:lnTo>
                    <a:lnTo>
                      <a:pt x="125" y="165"/>
                    </a:lnTo>
                    <a:lnTo>
                      <a:pt x="125" y="165"/>
                    </a:lnTo>
                    <a:lnTo>
                      <a:pt x="125" y="157"/>
                    </a:lnTo>
                    <a:lnTo>
                      <a:pt x="122" y="157"/>
                    </a:lnTo>
                    <a:lnTo>
                      <a:pt x="122" y="154"/>
                    </a:lnTo>
                    <a:lnTo>
                      <a:pt x="118" y="154"/>
                    </a:lnTo>
                    <a:lnTo>
                      <a:pt x="118" y="150"/>
                    </a:lnTo>
                    <a:lnTo>
                      <a:pt x="118" y="143"/>
                    </a:lnTo>
                    <a:lnTo>
                      <a:pt x="118" y="143"/>
                    </a:lnTo>
                    <a:lnTo>
                      <a:pt x="114" y="140"/>
                    </a:lnTo>
                    <a:lnTo>
                      <a:pt x="114" y="132"/>
                    </a:lnTo>
                    <a:lnTo>
                      <a:pt x="111" y="129"/>
                    </a:lnTo>
                    <a:lnTo>
                      <a:pt x="107" y="129"/>
                    </a:lnTo>
                    <a:lnTo>
                      <a:pt x="107" y="136"/>
                    </a:lnTo>
                    <a:lnTo>
                      <a:pt x="111" y="136"/>
                    </a:lnTo>
                    <a:lnTo>
                      <a:pt x="111" y="136"/>
                    </a:lnTo>
                    <a:lnTo>
                      <a:pt x="107" y="132"/>
                    </a:lnTo>
                    <a:lnTo>
                      <a:pt x="107" y="132"/>
                    </a:lnTo>
                    <a:lnTo>
                      <a:pt x="107" y="129"/>
                    </a:lnTo>
                    <a:lnTo>
                      <a:pt x="104" y="125"/>
                    </a:lnTo>
                    <a:lnTo>
                      <a:pt x="104" y="125"/>
                    </a:lnTo>
                    <a:lnTo>
                      <a:pt x="104" y="125"/>
                    </a:lnTo>
                    <a:lnTo>
                      <a:pt x="100" y="122"/>
                    </a:lnTo>
                    <a:lnTo>
                      <a:pt x="100" y="118"/>
                    </a:lnTo>
                    <a:lnTo>
                      <a:pt x="97" y="114"/>
                    </a:lnTo>
                    <a:lnTo>
                      <a:pt x="89" y="107"/>
                    </a:lnTo>
                    <a:lnTo>
                      <a:pt x="89" y="104"/>
                    </a:lnTo>
                    <a:lnTo>
                      <a:pt x="89" y="100"/>
                    </a:lnTo>
                    <a:lnTo>
                      <a:pt x="89" y="96"/>
                    </a:lnTo>
                    <a:lnTo>
                      <a:pt x="89" y="96"/>
                    </a:lnTo>
                    <a:lnTo>
                      <a:pt x="86" y="96"/>
                    </a:lnTo>
                    <a:lnTo>
                      <a:pt x="86" y="93"/>
                    </a:lnTo>
                    <a:lnTo>
                      <a:pt x="86" y="93"/>
                    </a:lnTo>
                    <a:lnTo>
                      <a:pt x="86" y="93"/>
                    </a:lnTo>
                    <a:lnTo>
                      <a:pt x="86" y="93"/>
                    </a:lnTo>
                    <a:lnTo>
                      <a:pt x="82" y="89"/>
                    </a:lnTo>
                    <a:lnTo>
                      <a:pt x="82" y="86"/>
                    </a:lnTo>
                    <a:lnTo>
                      <a:pt x="79" y="86"/>
                    </a:lnTo>
                    <a:lnTo>
                      <a:pt x="79" y="86"/>
                    </a:lnTo>
                    <a:lnTo>
                      <a:pt x="75" y="82"/>
                    </a:lnTo>
                    <a:lnTo>
                      <a:pt x="75" y="86"/>
                    </a:lnTo>
                    <a:lnTo>
                      <a:pt x="71" y="79"/>
                    </a:lnTo>
                    <a:lnTo>
                      <a:pt x="71" y="75"/>
                    </a:lnTo>
                    <a:lnTo>
                      <a:pt x="64" y="71"/>
                    </a:lnTo>
                    <a:lnTo>
                      <a:pt x="61" y="68"/>
                    </a:lnTo>
                    <a:lnTo>
                      <a:pt x="61" y="68"/>
                    </a:lnTo>
                    <a:lnTo>
                      <a:pt x="61" y="64"/>
                    </a:lnTo>
                    <a:lnTo>
                      <a:pt x="57" y="64"/>
                    </a:lnTo>
                    <a:lnTo>
                      <a:pt x="57" y="64"/>
                    </a:lnTo>
                    <a:lnTo>
                      <a:pt x="57" y="61"/>
                    </a:lnTo>
                    <a:lnTo>
                      <a:pt x="54" y="57"/>
                    </a:lnTo>
                    <a:lnTo>
                      <a:pt x="54" y="57"/>
                    </a:lnTo>
                    <a:lnTo>
                      <a:pt x="50" y="50"/>
                    </a:lnTo>
                    <a:lnTo>
                      <a:pt x="50" y="43"/>
                    </a:lnTo>
                    <a:lnTo>
                      <a:pt x="50" y="39"/>
                    </a:lnTo>
                    <a:lnTo>
                      <a:pt x="46" y="36"/>
                    </a:lnTo>
                    <a:lnTo>
                      <a:pt x="46" y="36"/>
                    </a:lnTo>
                    <a:lnTo>
                      <a:pt x="46" y="28"/>
                    </a:lnTo>
                    <a:lnTo>
                      <a:pt x="46" y="25"/>
                    </a:lnTo>
                    <a:lnTo>
                      <a:pt x="46" y="21"/>
                    </a:lnTo>
                    <a:lnTo>
                      <a:pt x="46" y="1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00" name="Freeform 1327">
                <a:extLst>
                  <a:ext uri="{FF2B5EF4-FFF2-40B4-BE49-F238E27FC236}">
                    <a16:creationId xmlns:a16="http://schemas.microsoft.com/office/drawing/2014/main" id="{6EBED187-E72D-42D7-820C-8B976D0202C4}"/>
                  </a:ext>
                </a:extLst>
              </p:cNvPr>
              <p:cNvSpPr>
                <a:spLocks/>
              </p:cNvSpPr>
              <p:nvPr/>
            </p:nvSpPr>
            <p:spPr bwMode="auto">
              <a:xfrm>
                <a:off x="1340" y="2033"/>
                <a:ext cx="616" cy="391"/>
              </a:xfrm>
              <a:custGeom>
                <a:avLst/>
                <a:gdLst>
                  <a:gd name="T0" fmla="*/ 68 w 616"/>
                  <a:gd name="T1" fmla="*/ 25 h 391"/>
                  <a:gd name="T2" fmla="*/ 86 w 616"/>
                  <a:gd name="T3" fmla="*/ 50 h 391"/>
                  <a:gd name="T4" fmla="*/ 97 w 616"/>
                  <a:gd name="T5" fmla="*/ 75 h 391"/>
                  <a:gd name="T6" fmla="*/ 118 w 616"/>
                  <a:gd name="T7" fmla="*/ 100 h 391"/>
                  <a:gd name="T8" fmla="*/ 136 w 616"/>
                  <a:gd name="T9" fmla="*/ 118 h 391"/>
                  <a:gd name="T10" fmla="*/ 161 w 616"/>
                  <a:gd name="T11" fmla="*/ 140 h 391"/>
                  <a:gd name="T12" fmla="*/ 161 w 616"/>
                  <a:gd name="T13" fmla="*/ 157 h 391"/>
                  <a:gd name="T14" fmla="*/ 186 w 616"/>
                  <a:gd name="T15" fmla="*/ 168 h 391"/>
                  <a:gd name="T16" fmla="*/ 211 w 616"/>
                  <a:gd name="T17" fmla="*/ 197 h 391"/>
                  <a:gd name="T18" fmla="*/ 233 w 616"/>
                  <a:gd name="T19" fmla="*/ 222 h 391"/>
                  <a:gd name="T20" fmla="*/ 243 w 616"/>
                  <a:gd name="T21" fmla="*/ 251 h 391"/>
                  <a:gd name="T22" fmla="*/ 236 w 616"/>
                  <a:gd name="T23" fmla="*/ 269 h 391"/>
                  <a:gd name="T24" fmla="*/ 254 w 616"/>
                  <a:gd name="T25" fmla="*/ 294 h 391"/>
                  <a:gd name="T26" fmla="*/ 276 w 616"/>
                  <a:gd name="T27" fmla="*/ 308 h 391"/>
                  <a:gd name="T28" fmla="*/ 290 w 616"/>
                  <a:gd name="T29" fmla="*/ 315 h 391"/>
                  <a:gd name="T30" fmla="*/ 319 w 616"/>
                  <a:gd name="T31" fmla="*/ 326 h 391"/>
                  <a:gd name="T32" fmla="*/ 337 w 616"/>
                  <a:gd name="T33" fmla="*/ 337 h 391"/>
                  <a:gd name="T34" fmla="*/ 379 w 616"/>
                  <a:gd name="T35" fmla="*/ 355 h 391"/>
                  <a:gd name="T36" fmla="*/ 415 w 616"/>
                  <a:gd name="T37" fmla="*/ 366 h 391"/>
                  <a:gd name="T38" fmla="*/ 448 w 616"/>
                  <a:gd name="T39" fmla="*/ 358 h 391"/>
                  <a:gd name="T40" fmla="*/ 494 w 616"/>
                  <a:gd name="T41" fmla="*/ 384 h 391"/>
                  <a:gd name="T42" fmla="*/ 508 w 616"/>
                  <a:gd name="T43" fmla="*/ 376 h 391"/>
                  <a:gd name="T44" fmla="*/ 541 w 616"/>
                  <a:gd name="T45" fmla="*/ 351 h 391"/>
                  <a:gd name="T46" fmla="*/ 573 w 616"/>
                  <a:gd name="T47" fmla="*/ 319 h 391"/>
                  <a:gd name="T48" fmla="*/ 591 w 616"/>
                  <a:gd name="T49" fmla="*/ 308 h 391"/>
                  <a:gd name="T50" fmla="*/ 598 w 616"/>
                  <a:gd name="T51" fmla="*/ 290 h 391"/>
                  <a:gd name="T52" fmla="*/ 609 w 616"/>
                  <a:gd name="T53" fmla="*/ 262 h 391"/>
                  <a:gd name="T54" fmla="*/ 587 w 616"/>
                  <a:gd name="T55" fmla="*/ 240 h 391"/>
                  <a:gd name="T56" fmla="*/ 544 w 616"/>
                  <a:gd name="T57" fmla="*/ 251 h 391"/>
                  <a:gd name="T58" fmla="*/ 523 w 616"/>
                  <a:gd name="T59" fmla="*/ 297 h 391"/>
                  <a:gd name="T60" fmla="*/ 498 w 616"/>
                  <a:gd name="T61" fmla="*/ 305 h 391"/>
                  <a:gd name="T62" fmla="*/ 451 w 616"/>
                  <a:gd name="T63" fmla="*/ 305 h 391"/>
                  <a:gd name="T64" fmla="*/ 430 w 616"/>
                  <a:gd name="T65" fmla="*/ 294 h 391"/>
                  <a:gd name="T66" fmla="*/ 408 w 616"/>
                  <a:gd name="T67" fmla="*/ 265 h 391"/>
                  <a:gd name="T68" fmla="*/ 394 w 616"/>
                  <a:gd name="T69" fmla="*/ 226 h 391"/>
                  <a:gd name="T70" fmla="*/ 390 w 616"/>
                  <a:gd name="T71" fmla="*/ 175 h 391"/>
                  <a:gd name="T72" fmla="*/ 408 w 616"/>
                  <a:gd name="T73" fmla="*/ 157 h 391"/>
                  <a:gd name="T74" fmla="*/ 401 w 616"/>
                  <a:gd name="T75" fmla="*/ 150 h 391"/>
                  <a:gd name="T76" fmla="*/ 344 w 616"/>
                  <a:gd name="T77" fmla="*/ 100 h 391"/>
                  <a:gd name="T78" fmla="*/ 290 w 616"/>
                  <a:gd name="T79" fmla="*/ 64 h 391"/>
                  <a:gd name="T80" fmla="*/ 229 w 616"/>
                  <a:gd name="T81" fmla="*/ 32 h 391"/>
                  <a:gd name="T82" fmla="*/ 122 w 616"/>
                  <a:gd name="T83" fmla="*/ 28 h 391"/>
                  <a:gd name="T84" fmla="*/ 7 w 616"/>
                  <a:gd name="T85" fmla="*/ 18 h 391"/>
                  <a:gd name="T86" fmla="*/ 21 w 616"/>
                  <a:gd name="T87" fmla="*/ 39 h 391"/>
                  <a:gd name="T88" fmla="*/ 32 w 616"/>
                  <a:gd name="T89" fmla="*/ 64 h 391"/>
                  <a:gd name="T90" fmla="*/ 54 w 616"/>
                  <a:gd name="T91" fmla="*/ 86 h 391"/>
                  <a:gd name="T92" fmla="*/ 61 w 616"/>
                  <a:gd name="T93" fmla="*/ 104 h 391"/>
                  <a:gd name="T94" fmla="*/ 46 w 616"/>
                  <a:gd name="T95" fmla="*/ 111 h 391"/>
                  <a:gd name="T96" fmla="*/ 64 w 616"/>
                  <a:gd name="T97" fmla="*/ 125 h 391"/>
                  <a:gd name="T98" fmla="*/ 89 w 616"/>
                  <a:gd name="T99" fmla="*/ 140 h 391"/>
                  <a:gd name="T100" fmla="*/ 100 w 616"/>
                  <a:gd name="T101" fmla="*/ 172 h 391"/>
                  <a:gd name="T102" fmla="*/ 111 w 616"/>
                  <a:gd name="T103" fmla="*/ 179 h 391"/>
                  <a:gd name="T104" fmla="*/ 147 w 616"/>
                  <a:gd name="T105" fmla="*/ 215 h 391"/>
                  <a:gd name="T106" fmla="*/ 154 w 616"/>
                  <a:gd name="T107" fmla="*/ 197 h 391"/>
                  <a:gd name="T108" fmla="*/ 129 w 616"/>
                  <a:gd name="T109" fmla="*/ 179 h 391"/>
                  <a:gd name="T110" fmla="*/ 118 w 616"/>
                  <a:gd name="T111" fmla="*/ 150 h 391"/>
                  <a:gd name="T112" fmla="*/ 111 w 616"/>
                  <a:gd name="T113" fmla="*/ 136 h 391"/>
                  <a:gd name="T114" fmla="*/ 97 w 616"/>
                  <a:gd name="T115" fmla="*/ 114 h 391"/>
                  <a:gd name="T116" fmla="*/ 86 w 616"/>
                  <a:gd name="T117" fmla="*/ 93 h 391"/>
                  <a:gd name="T118" fmla="*/ 71 w 616"/>
                  <a:gd name="T119" fmla="*/ 75 h 391"/>
                  <a:gd name="T120" fmla="*/ 54 w 616"/>
                  <a:gd name="T121" fmla="*/ 57 h 391"/>
                  <a:gd name="T122" fmla="*/ 46 w 616"/>
                  <a:gd name="T123" fmla="*/ 18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6" h="391">
                    <a:moveTo>
                      <a:pt x="46" y="18"/>
                    </a:moveTo>
                    <a:lnTo>
                      <a:pt x="50" y="21"/>
                    </a:lnTo>
                    <a:lnTo>
                      <a:pt x="50" y="21"/>
                    </a:lnTo>
                    <a:lnTo>
                      <a:pt x="54" y="21"/>
                    </a:lnTo>
                    <a:lnTo>
                      <a:pt x="54" y="21"/>
                    </a:lnTo>
                    <a:lnTo>
                      <a:pt x="57" y="25"/>
                    </a:lnTo>
                    <a:lnTo>
                      <a:pt x="61" y="25"/>
                    </a:lnTo>
                    <a:lnTo>
                      <a:pt x="61" y="25"/>
                    </a:lnTo>
                    <a:lnTo>
                      <a:pt x="68" y="25"/>
                    </a:lnTo>
                    <a:lnTo>
                      <a:pt x="71" y="28"/>
                    </a:lnTo>
                    <a:lnTo>
                      <a:pt x="71" y="28"/>
                    </a:lnTo>
                    <a:lnTo>
                      <a:pt x="71" y="32"/>
                    </a:lnTo>
                    <a:lnTo>
                      <a:pt x="79" y="32"/>
                    </a:lnTo>
                    <a:lnTo>
                      <a:pt x="82" y="32"/>
                    </a:lnTo>
                    <a:lnTo>
                      <a:pt x="82" y="36"/>
                    </a:lnTo>
                    <a:lnTo>
                      <a:pt x="82" y="43"/>
                    </a:lnTo>
                    <a:lnTo>
                      <a:pt x="82" y="46"/>
                    </a:lnTo>
                    <a:lnTo>
                      <a:pt x="86" y="50"/>
                    </a:lnTo>
                    <a:lnTo>
                      <a:pt x="86" y="53"/>
                    </a:lnTo>
                    <a:lnTo>
                      <a:pt x="86" y="53"/>
                    </a:lnTo>
                    <a:lnTo>
                      <a:pt x="89" y="57"/>
                    </a:lnTo>
                    <a:lnTo>
                      <a:pt x="89" y="61"/>
                    </a:lnTo>
                    <a:lnTo>
                      <a:pt x="89" y="64"/>
                    </a:lnTo>
                    <a:lnTo>
                      <a:pt x="93" y="64"/>
                    </a:lnTo>
                    <a:lnTo>
                      <a:pt x="93" y="64"/>
                    </a:lnTo>
                    <a:lnTo>
                      <a:pt x="97" y="71"/>
                    </a:lnTo>
                    <a:lnTo>
                      <a:pt x="97" y="75"/>
                    </a:lnTo>
                    <a:lnTo>
                      <a:pt x="97" y="75"/>
                    </a:lnTo>
                    <a:lnTo>
                      <a:pt x="100" y="75"/>
                    </a:lnTo>
                    <a:lnTo>
                      <a:pt x="100" y="79"/>
                    </a:lnTo>
                    <a:lnTo>
                      <a:pt x="104" y="82"/>
                    </a:lnTo>
                    <a:lnTo>
                      <a:pt x="104" y="86"/>
                    </a:lnTo>
                    <a:lnTo>
                      <a:pt x="107" y="89"/>
                    </a:lnTo>
                    <a:lnTo>
                      <a:pt x="111" y="93"/>
                    </a:lnTo>
                    <a:lnTo>
                      <a:pt x="114" y="96"/>
                    </a:lnTo>
                    <a:lnTo>
                      <a:pt x="118" y="100"/>
                    </a:lnTo>
                    <a:lnTo>
                      <a:pt x="122" y="104"/>
                    </a:lnTo>
                    <a:lnTo>
                      <a:pt x="129" y="107"/>
                    </a:lnTo>
                    <a:lnTo>
                      <a:pt x="132" y="107"/>
                    </a:lnTo>
                    <a:lnTo>
                      <a:pt x="132" y="107"/>
                    </a:lnTo>
                    <a:lnTo>
                      <a:pt x="132" y="111"/>
                    </a:lnTo>
                    <a:lnTo>
                      <a:pt x="132" y="114"/>
                    </a:lnTo>
                    <a:lnTo>
                      <a:pt x="132" y="114"/>
                    </a:lnTo>
                    <a:lnTo>
                      <a:pt x="132" y="118"/>
                    </a:lnTo>
                    <a:lnTo>
                      <a:pt x="136" y="118"/>
                    </a:lnTo>
                    <a:lnTo>
                      <a:pt x="139" y="122"/>
                    </a:lnTo>
                    <a:lnTo>
                      <a:pt x="143" y="125"/>
                    </a:lnTo>
                    <a:lnTo>
                      <a:pt x="147" y="129"/>
                    </a:lnTo>
                    <a:lnTo>
                      <a:pt x="147" y="132"/>
                    </a:lnTo>
                    <a:lnTo>
                      <a:pt x="150" y="132"/>
                    </a:lnTo>
                    <a:lnTo>
                      <a:pt x="150" y="132"/>
                    </a:lnTo>
                    <a:lnTo>
                      <a:pt x="154" y="132"/>
                    </a:lnTo>
                    <a:lnTo>
                      <a:pt x="157" y="136"/>
                    </a:lnTo>
                    <a:lnTo>
                      <a:pt x="161" y="140"/>
                    </a:lnTo>
                    <a:lnTo>
                      <a:pt x="161" y="140"/>
                    </a:lnTo>
                    <a:lnTo>
                      <a:pt x="161" y="140"/>
                    </a:lnTo>
                    <a:lnTo>
                      <a:pt x="161" y="147"/>
                    </a:lnTo>
                    <a:lnTo>
                      <a:pt x="157" y="147"/>
                    </a:lnTo>
                    <a:lnTo>
                      <a:pt x="157" y="147"/>
                    </a:lnTo>
                    <a:lnTo>
                      <a:pt x="157" y="150"/>
                    </a:lnTo>
                    <a:lnTo>
                      <a:pt x="157" y="154"/>
                    </a:lnTo>
                    <a:lnTo>
                      <a:pt x="157" y="154"/>
                    </a:lnTo>
                    <a:lnTo>
                      <a:pt x="161" y="157"/>
                    </a:lnTo>
                    <a:lnTo>
                      <a:pt x="165" y="157"/>
                    </a:lnTo>
                    <a:lnTo>
                      <a:pt x="168" y="154"/>
                    </a:lnTo>
                    <a:lnTo>
                      <a:pt x="168" y="157"/>
                    </a:lnTo>
                    <a:lnTo>
                      <a:pt x="168" y="161"/>
                    </a:lnTo>
                    <a:lnTo>
                      <a:pt x="168" y="161"/>
                    </a:lnTo>
                    <a:lnTo>
                      <a:pt x="175" y="165"/>
                    </a:lnTo>
                    <a:lnTo>
                      <a:pt x="179" y="165"/>
                    </a:lnTo>
                    <a:lnTo>
                      <a:pt x="179" y="165"/>
                    </a:lnTo>
                    <a:lnTo>
                      <a:pt x="186" y="168"/>
                    </a:lnTo>
                    <a:lnTo>
                      <a:pt x="186" y="172"/>
                    </a:lnTo>
                    <a:lnTo>
                      <a:pt x="186" y="175"/>
                    </a:lnTo>
                    <a:lnTo>
                      <a:pt x="186" y="179"/>
                    </a:lnTo>
                    <a:lnTo>
                      <a:pt x="190" y="179"/>
                    </a:lnTo>
                    <a:lnTo>
                      <a:pt x="200" y="190"/>
                    </a:lnTo>
                    <a:lnTo>
                      <a:pt x="204" y="193"/>
                    </a:lnTo>
                    <a:lnTo>
                      <a:pt x="208" y="193"/>
                    </a:lnTo>
                    <a:lnTo>
                      <a:pt x="208" y="197"/>
                    </a:lnTo>
                    <a:lnTo>
                      <a:pt x="211" y="197"/>
                    </a:lnTo>
                    <a:lnTo>
                      <a:pt x="211" y="201"/>
                    </a:lnTo>
                    <a:lnTo>
                      <a:pt x="211" y="201"/>
                    </a:lnTo>
                    <a:lnTo>
                      <a:pt x="215" y="201"/>
                    </a:lnTo>
                    <a:lnTo>
                      <a:pt x="215" y="204"/>
                    </a:lnTo>
                    <a:lnTo>
                      <a:pt x="218" y="208"/>
                    </a:lnTo>
                    <a:lnTo>
                      <a:pt x="218" y="211"/>
                    </a:lnTo>
                    <a:lnTo>
                      <a:pt x="222" y="215"/>
                    </a:lnTo>
                    <a:lnTo>
                      <a:pt x="229" y="218"/>
                    </a:lnTo>
                    <a:lnTo>
                      <a:pt x="233" y="222"/>
                    </a:lnTo>
                    <a:lnTo>
                      <a:pt x="233" y="226"/>
                    </a:lnTo>
                    <a:lnTo>
                      <a:pt x="233" y="226"/>
                    </a:lnTo>
                    <a:lnTo>
                      <a:pt x="233" y="229"/>
                    </a:lnTo>
                    <a:lnTo>
                      <a:pt x="236" y="236"/>
                    </a:lnTo>
                    <a:lnTo>
                      <a:pt x="240" y="240"/>
                    </a:lnTo>
                    <a:lnTo>
                      <a:pt x="240" y="244"/>
                    </a:lnTo>
                    <a:lnTo>
                      <a:pt x="240" y="244"/>
                    </a:lnTo>
                    <a:lnTo>
                      <a:pt x="243" y="247"/>
                    </a:lnTo>
                    <a:lnTo>
                      <a:pt x="243" y="251"/>
                    </a:lnTo>
                    <a:lnTo>
                      <a:pt x="243" y="254"/>
                    </a:lnTo>
                    <a:lnTo>
                      <a:pt x="243" y="254"/>
                    </a:lnTo>
                    <a:lnTo>
                      <a:pt x="240" y="258"/>
                    </a:lnTo>
                    <a:lnTo>
                      <a:pt x="240" y="262"/>
                    </a:lnTo>
                    <a:lnTo>
                      <a:pt x="240" y="262"/>
                    </a:lnTo>
                    <a:lnTo>
                      <a:pt x="243" y="265"/>
                    </a:lnTo>
                    <a:lnTo>
                      <a:pt x="243" y="265"/>
                    </a:lnTo>
                    <a:lnTo>
                      <a:pt x="236" y="269"/>
                    </a:lnTo>
                    <a:lnTo>
                      <a:pt x="236" y="269"/>
                    </a:lnTo>
                    <a:lnTo>
                      <a:pt x="236" y="269"/>
                    </a:lnTo>
                    <a:lnTo>
                      <a:pt x="236" y="272"/>
                    </a:lnTo>
                    <a:lnTo>
                      <a:pt x="236" y="276"/>
                    </a:lnTo>
                    <a:lnTo>
                      <a:pt x="240" y="279"/>
                    </a:lnTo>
                    <a:lnTo>
                      <a:pt x="240" y="283"/>
                    </a:lnTo>
                    <a:lnTo>
                      <a:pt x="243" y="283"/>
                    </a:lnTo>
                    <a:lnTo>
                      <a:pt x="247" y="290"/>
                    </a:lnTo>
                    <a:lnTo>
                      <a:pt x="251" y="290"/>
                    </a:lnTo>
                    <a:lnTo>
                      <a:pt x="254" y="294"/>
                    </a:lnTo>
                    <a:lnTo>
                      <a:pt x="254" y="294"/>
                    </a:lnTo>
                    <a:lnTo>
                      <a:pt x="258" y="297"/>
                    </a:lnTo>
                    <a:lnTo>
                      <a:pt x="261" y="297"/>
                    </a:lnTo>
                    <a:lnTo>
                      <a:pt x="261" y="297"/>
                    </a:lnTo>
                    <a:lnTo>
                      <a:pt x="268" y="301"/>
                    </a:lnTo>
                    <a:lnTo>
                      <a:pt x="272" y="301"/>
                    </a:lnTo>
                    <a:lnTo>
                      <a:pt x="272" y="305"/>
                    </a:lnTo>
                    <a:lnTo>
                      <a:pt x="276" y="305"/>
                    </a:lnTo>
                    <a:lnTo>
                      <a:pt x="276" y="308"/>
                    </a:lnTo>
                    <a:lnTo>
                      <a:pt x="276" y="308"/>
                    </a:lnTo>
                    <a:lnTo>
                      <a:pt x="276" y="308"/>
                    </a:lnTo>
                    <a:lnTo>
                      <a:pt x="276" y="308"/>
                    </a:lnTo>
                    <a:lnTo>
                      <a:pt x="279" y="312"/>
                    </a:lnTo>
                    <a:lnTo>
                      <a:pt x="279" y="312"/>
                    </a:lnTo>
                    <a:lnTo>
                      <a:pt x="286" y="315"/>
                    </a:lnTo>
                    <a:lnTo>
                      <a:pt x="286" y="315"/>
                    </a:lnTo>
                    <a:lnTo>
                      <a:pt x="290" y="315"/>
                    </a:lnTo>
                    <a:lnTo>
                      <a:pt x="290" y="315"/>
                    </a:lnTo>
                    <a:lnTo>
                      <a:pt x="301" y="319"/>
                    </a:lnTo>
                    <a:lnTo>
                      <a:pt x="304" y="319"/>
                    </a:lnTo>
                    <a:lnTo>
                      <a:pt x="308" y="323"/>
                    </a:lnTo>
                    <a:lnTo>
                      <a:pt x="308" y="319"/>
                    </a:lnTo>
                    <a:lnTo>
                      <a:pt x="311" y="319"/>
                    </a:lnTo>
                    <a:lnTo>
                      <a:pt x="315" y="323"/>
                    </a:lnTo>
                    <a:lnTo>
                      <a:pt x="315" y="326"/>
                    </a:lnTo>
                    <a:lnTo>
                      <a:pt x="319" y="326"/>
                    </a:lnTo>
                    <a:lnTo>
                      <a:pt x="319" y="326"/>
                    </a:lnTo>
                    <a:lnTo>
                      <a:pt x="319" y="330"/>
                    </a:lnTo>
                    <a:lnTo>
                      <a:pt x="322" y="330"/>
                    </a:lnTo>
                    <a:lnTo>
                      <a:pt x="326" y="333"/>
                    </a:lnTo>
                    <a:lnTo>
                      <a:pt x="326" y="333"/>
                    </a:lnTo>
                    <a:lnTo>
                      <a:pt x="329" y="333"/>
                    </a:lnTo>
                    <a:lnTo>
                      <a:pt x="329" y="337"/>
                    </a:lnTo>
                    <a:lnTo>
                      <a:pt x="333" y="337"/>
                    </a:lnTo>
                    <a:lnTo>
                      <a:pt x="333" y="337"/>
                    </a:lnTo>
                    <a:lnTo>
                      <a:pt x="337" y="337"/>
                    </a:lnTo>
                    <a:lnTo>
                      <a:pt x="340" y="340"/>
                    </a:lnTo>
                    <a:lnTo>
                      <a:pt x="344" y="340"/>
                    </a:lnTo>
                    <a:lnTo>
                      <a:pt x="351" y="340"/>
                    </a:lnTo>
                    <a:lnTo>
                      <a:pt x="354" y="344"/>
                    </a:lnTo>
                    <a:lnTo>
                      <a:pt x="354" y="344"/>
                    </a:lnTo>
                    <a:lnTo>
                      <a:pt x="365" y="348"/>
                    </a:lnTo>
                    <a:lnTo>
                      <a:pt x="372" y="351"/>
                    </a:lnTo>
                    <a:lnTo>
                      <a:pt x="372" y="351"/>
                    </a:lnTo>
                    <a:lnTo>
                      <a:pt x="379" y="355"/>
                    </a:lnTo>
                    <a:lnTo>
                      <a:pt x="387" y="358"/>
                    </a:lnTo>
                    <a:lnTo>
                      <a:pt x="390" y="358"/>
                    </a:lnTo>
                    <a:lnTo>
                      <a:pt x="390" y="358"/>
                    </a:lnTo>
                    <a:lnTo>
                      <a:pt x="394" y="362"/>
                    </a:lnTo>
                    <a:lnTo>
                      <a:pt x="394" y="362"/>
                    </a:lnTo>
                    <a:lnTo>
                      <a:pt x="397" y="362"/>
                    </a:lnTo>
                    <a:lnTo>
                      <a:pt x="408" y="366"/>
                    </a:lnTo>
                    <a:lnTo>
                      <a:pt x="412" y="366"/>
                    </a:lnTo>
                    <a:lnTo>
                      <a:pt x="415" y="366"/>
                    </a:lnTo>
                    <a:lnTo>
                      <a:pt x="415" y="366"/>
                    </a:lnTo>
                    <a:lnTo>
                      <a:pt x="419" y="369"/>
                    </a:lnTo>
                    <a:lnTo>
                      <a:pt x="426" y="369"/>
                    </a:lnTo>
                    <a:lnTo>
                      <a:pt x="426" y="369"/>
                    </a:lnTo>
                    <a:lnTo>
                      <a:pt x="430" y="366"/>
                    </a:lnTo>
                    <a:lnTo>
                      <a:pt x="430" y="366"/>
                    </a:lnTo>
                    <a:lnTo>
                      <a:pt x="433" y="366"/>
                    </a:lnTo>
                    <a:lnTo>
                      <a:pt x="437" y="362"/>
                    </a:lnTo>
                    <a:lnTo>
                      <a:pt x="448" y="358"/>
                    </a:lnTo>
                    <a:lnTo>
                      <a:pt x="448" y="358"/>
                    </a:lnTo>
                    <a:lnTo>
                      <a:pt x="451" y="355"/>
                    </a:lnTo>
                    <a:lnTo>
                      <a:pt x="458" y="355"/>
                    </a:lnTo>
                    <a:lnTo>
                      <a:pt x="462" y="358"/>
                    </a:lnTo>
                    <a:lnTo>
                      <a:pt x="469" y="362"/>
                    </a:lnTo>
                    <a:lnTo>
                      <a:pt x="480" y="366"/>
                    </a:lnTo>
                    <a:lnTo>
                      <a:pt x="487" y="373"/>
                    </a:lnTo>
                    <a:lnTo>
                      <a:pt x="487" y="376"/>
                    </a:lnTo>
                    <a:lnTo>
                      <a:pt x="494" y="384"/>
                    </a:lnTo>
                    <a:lnTo>
                      <a:pt x="498" y="387"/>
                    </a:lnTo>
                    <a:lnTo>
                      <a:pt x="505" y="391"/>
                    </a:lnTo>
                    <a:lnTo>
                      <a:pt x="505" y="391"/>
                    </a:lnTo>
                    <a:lnTo>
                      <a:pt x="505" y="384"/>
                    </a:lnTo>
                    <a:lnTo>
                      <a:pt x="508" y="384"/>
                    </a:lnTo>
                    <a:lnTo>
                      <a:pt x="508" y="384"/>
                    </a:lnTo>
                    <a:lnTo>
                      <a:pt x="508" y="380"/>
                    </a:lnTo>
                    <a:lnTo>
                      <a:pt x="508" y="380"/>
                    </a:lnTo>
                    <a:lnTo>
                      <a:pt x="508" y="376"/>
                    </a:lnTo>
                    <a:lnTo>
                      <a:pt x="512" y="373"/>
                    </a:lnTo>
                    <a:lnTo>
                      <a:pt x="512" y="373"/>
                    </a:lnTo>
                    <a:lnTo>
                      <a:pt x="519" y="358"/>
                    </a:lnTo>
                    <a:lnTo>
                      <a:pt x="530" y="358"/>
                    </a:lnTo>
                    <a:lnTo>
                      <a:pt x="541" y="358"/>
                    </a:lnTo>
                    <a:lnTo>
                      <a:pt x="541" y="358"/>
                    </a:lnTo>
                    <a:lnTo>
                      <a:pt x="541" y="358"/>
                    </a:lnTo>
                    <a:lnTo>
                      <a:pt x="541" y="351"/>
                    </a:lnTo>
                    <a:lnTo>
                      <a:pt x="541" y="351"/>
                    </a:lnTo>
                    <a:lnTo>
                      <a:pt x="537" y="348"/>
                    </a:lnTo>
                    <a:lnTo>
                      <a:pt x="534" y="344"/>
                    </a:lnTo>
                    <a:lnTo>
                      <a:pt x="530" y="340"/>
                    </a:lnTo>
                    <a:lnTo>
                      <a:pt x="519" y="330"/>
                    </a:lnTo>
                    <a:lnTo>
                      <a:pt x="519" y="330"/>
                    </a:lnTo>
                    <a:lnTo>
                      <a:pt x="530" y="330"/>
                    </a:lnTo>
                    <a:lnTo>
                      <a:pt x="534" y="323"/>
                    </a:lnTo>
                    <a:lnTo>
                      <a:pt x="566" y="323"/>
                    </a:lnTo>
                    <a:lnTo>
                      <a:pt x="573" y="319"/>
                    </a:lnTo>
                    <a:lnTo>
                      <a:pt x="573" y="319"/>
                    </a:lnTo>
                    <a:lnTo>
                      <a:pt x="580" y="308"/>
                    </a:lnTo>
                    <a:lnTo>
                      <a:pt x="580" y="308"/>
                    </a:lnTo>
                    <a:lnTo>
                      <a:pt x="584" y="308"/>
                    </a:lnTo>
                    <a:lnTo>
                      <a:pt x="584" y="308"/>
                    </a:lnTo>
                    <a:lnTo>
                      <a:pt x="587" y="301"/>
                    </a:lnTo>
                    <a:lnTo>
                      <a:pt x="591" y="301"/>
                    </a:lnTo>
                    <a:lnTo>
                      <a:pt x="587" y="308"/>
                    </a:lnTo>
                    <a:lnTo>
                      <a:pt x="591" y="308"/>
                    </a:lnTo>
                    <a:lnTo>
                      <a:pt x="591" y="308"/>
                    </a:lnTo>
                    <a:lnTo>
                      <a:pt x="591" y="315"/>
                    </a:lnTo>
                    <a:lnTo>
                      <a:pt x="591" y="319"/>
                    </a:lnTo>
                    <a:lnTo>
                      <a:pt x="594" y="315"/>
                    </a:lnTo>
                    <a:lnTo>
                      <a:pt x="594" y="308"/>
                    </a:lnTo>
                    <a:lnTo>
                      <a:pt x="598" y="305"/>
                    </a:lnTo>
                    <a:lnTo>
                      <a:pt x="598" y="294"/>
                    </a:lnTo>
                    <a:lnTo>
                      <a:pt x="602" y="290"/>
                    </a:lnTo>
                    <a:lnTo>
                      <a:pt x="598" y="290"/>
                    </a:lnTo>
                    <a:lnTo>
                      <a:pt x="598" y="290"/>
                    </a:lnTo>
                    <a:lnTo>
                      <a:pt x="602" y="287"/>
                    </a:lnTo>
                    <a:lnTo>
                      <a:pt x="602" y="283"/>
                    </a:lnTo>
                    <a:lnTo>
                      <a:pt x="598" y="283"/>
                    </a:lnTo>
                    <a:lnTo>
                      <a:pt x="602" y="279"/>
                    </a:lnTo>
                    <a:lnTo>
                      <a:pt x="602" y="276"/>
                    </a:lnTo>
                    <a:lnTo>
                      <a:pt x="602" y="272"/>
                    </a:lnTo>
                    <a:lnTo>
                      <a:pt x="605" y="265"/>
                    </a:lnTo>
                    <a:lnTo>
                      <a:pt x="609" y="262"/>
                    </a:lnTo>
                    <a:lnTo>
                      <a:pt x="612" y="258"/>
                    </a:lnTo>
                    <a:lnTo>
                      <a:pt x="616" y="254"/>
                    </a:lnTo>
                    <a:lnTo>
                      <a:pt x="616" y="251"/>
                    </a:lnTo>
                    <a:lnTo>
                      <a:pt x="612" y="247"/>
                    </a:lnTo>
                    <a:lnTo>
                      <a:pt x="612" y="244"/>
                    </a:lnTo>
                    <a:lnTo>
                      <a:pt x="602" y="244"/>
                    </a:lnTo>
                    <a:lnTo>
                      <a:pt x="594" y="247"/>
                    </a:lnTo>
                    <a:lnTo>
                      <a:pt x="594" y="240"/>
                    </a:lnTo>
                    <a:lnTo>
                      <a:pt x="587" y="240"/>
                    </a:lnTo>
                    <a:lnTo>
                      <a:pt x="584" y="240"/>
                    </a:lnTo>
                    <a:lnTo>
                      <a:pt x="577" y="244"/>
                    </a:lnTo>
                    <a:lnTo>
                      <a:pt x="573" y="247"/>
                    </a:lnTo>
                    <a:lnTo>
                      <a:pt x="562" y="247"/>
                    </a:lnTo>
                    <a:lnTo>
                      <a:pt x="559" y="247"/>
                    </a:lnTo>
                    <a:lnTo>
                      <a:pt x="555" y="247"/>
                    </a:lnTo>
                    <a:lnTo>
                      <a:pt x="551" y="247"/>
                    </a:lnTo>
                    <a:lnTo>
                      <a:pt x="548" y="251"/>
                    </a:lnTo>
                    <a:lnTo>
                      <a:pt x="544" y="251"/>
                    </a:lnTo>
                    <a:lnTo>
                      <a:pt x="541" y="258"/>
                    </a:lnTo>
                    <a:lnTo>
                      <a:pt x="541" y="269"/>
                    </a:lnTo>
                    <a:lnTo>
                      <a:pt x="541" y="272"/>
                    </a:lnTo>
                    <a:lnTo>
                      <a:pt x="537" y="279"/>
                    </a:lnTo>
                    <a:lnTo>
                      <a:pt x="537" y="283"/>
                    </a:lnTo>
                    <a:lnTo>
                      <a:pt x="534" y="287"/>
                    </a:lnTo>
                    <a:lnTo>
                      <a:pt x="534" y="290"/>
                    </a:lnTo>
                    <a:lnTo>
                      <a:pt x="530" y="294"/>
                    </a:lnTo>
                    <a:lnTo>
                      <a:pt x="523" y="297"/>
                    </a:lnTo>
                    <a:lnTo>
                      <a:pt x="523" y="305"/>
                    </a:lnTo>
                    <a:lnTo>
                      <a:pt x="519" y="308"/>
                    </a:lnTo>
                    <a:lnTo>
                      <a:pt x="516" y="308"/>
                    </a:lnTo>
                    <a:lnTo>
                      <a:pt x="512" y="308"/>
                    </a:lnTo>
                    <a:lnTo>
                      <a:pt x="512" y="305"/>
                    </a:lnTo>
                    <a:lnTo>
                      <a:pt x="512" y="305"/>
                    </a:lnTo>
                    <a:lnTo>
                      <a:pt x="508" y="301"/>
                    </a:lnTo>
                    <a:lnTo>
                      <a:pt x="501" y="301"/>
                    </a:lnTo>
                    <a:lnTo>
                      <a:pt x="498" y="305"/>
                    </a:lnTo>
                    <a:lnTo>
                      <a:pt x="494" y="305"/>
                    </a:lnTo>
                    <a:lnTo>
                      <a:pt x="491" y="308"/>
                    </a:lnTo>
                    <a:lnTo>
                      <a:pt x="487" y="308"/>
                    </a:lnTo>
                    <a:lnTo>
                      <a:pt x="483" y="308"/>
                    </a:lnTo>
                    <a:lnTo>
                      <a:pt x="473" y="308"/>
                    </a:lnTo>
                    <a:lnTo>
                      <a:pt x="465" y="315"/>
                    </a:lnTo>
                    <a:lnTo>
                      <a:pt x="458" y="315"/>
                    </a:lnTo>
                    <a:lnTo>
                      <a:pt x="455" y="312"/>
                    </a:lnTo>
                    <a:lnTo>
                      <a:pt x="451" y="305"/>
                    </a:lnTo>
                    <a:lnTo>
                      <a:pt x="448" y="305"/>
                    </a:lnTo>
                    <a:lnTo>
                      <a:pt x="448" y="305"/>
                    </a:lnTo>
                    <a:lnTo>
                      <a:pt x="444" y="305"/>
                    </a:lnTo>
                    <a:lnTo>
                      <a:pt x="440" y="301"/>
                    </a:lnTo>
                    <a:lnTo>
                      <a:pt x="437" y="301"/>
                    </a:lnTo>
                    <a:lnTo>
                      <a:pt x="433" y="301"/>
                    </a:lnTo>
                    <a:lnTo>
                      <a:pt x="433" y="297"/>
                    </a:lnTo>
                    <a:lnTo>
                      <a:pt x="430" y="297"/>
                    </a:lnTo>
                    <a:lnTo>
                      <a:pt x="430" y="294"/>
                    </a:lnTo>
                    <a:lnTo>
                      <a:pt x="426" y="294"/>
                    </a:lnTo>
                    <a:lnTo>
                      <a:pt x="426" y="294"/>
                    </a:lnTo>
                    <a:lnTo>
                      <a:pt x="426" y="294"/>
                    </a:lnTo>
                    <a:lnTo>
                      <a:pt x="426" y="290"/>
                    </a:lnTo>
                    <a:lnTo>
                      <a:pt x="419" y="276"/>
                    </a:lnTo>
                    <a:lnTo>
                      <a:pt x="419" y="272"/>
                    </a:lnTo>
                    <a:lnTo>
                      <a:pt x="415" y="272"/>
                    </a:lnTo>
                    <a:lnTo>
                      <a:pt x="412" y="265"/>
                    </a:lnTo>
                    <a:lnTo>
                      <a:pt x="408" y="265"/>
                    </a:lnTo>
                    <a:lnTo>
                      <a:pt x="405" y="254"/>
                    </a:lnTo>
                    <a:lnTo>
                      <a:pt x="401" y="251"/>
                    </a:lnTo>
                    <a:lnTo>
                      <a:pt x="401" y="251"/>
                    </a:lnTo>
                    <a:lnTo>
                      <a:pt x="405" y="247"/>
                    </a:lnTo>
                    <a:lnTo>
                      <a:pt x="405" y="247"/>
                    </a:lnTo>
                    <a:lnTo>
                      <a:pt x="405" y="244"/>
                    </a:lnTo>
                    <a:lnTo>
                      <a:pt x="397" y="236"/>
                    </a:lnTo>
                    <a:lnTo>
                      <a:pt x="394" y="229"/>
                    </a:lnTo>
                    <a:lnTo>
                      <a:pt x="394" y="226"/>
                    </a:lnTo>
                    <a:lnTo>
                      <a:pt x="397" y="218"/>
                    </a:lnTo>
                    <a:lnTo>
                      <a:pt x="397" y="204"/>
                    </a:lnTo>
                    <a:lnTo>
                      <a:pt x="394" y="201"/>
                    </a:lnTo>
                    <a:lnTo>
                      <a:pt x="394" y="197"/>
                    </a:lnTo>
                    <a:lnTo>
                      <a:pt x="394" y="193"/>
                    </a:lnTo>
                    <a:lnTo>
                      <a:pt x="394" y="186"/>
                    </a:lnTo>
                    <a:lnTo>
                      <a:pt x="394" y="179"/>
                    </a:lnTo>
                    <a:lnTo>
                      <a:pt x="390" y="179"/>
                    </a:lnTo>
                    <a:lnTo>
                      <a:pt x="390" y="175"/>
                    </a:lnTo>
                    <a:lnTo>
                      <a:pt x="394" y="172"/>
                    </a:lnTo>
                    <a:lnTo>
                      <a:pt x="397" y="168"/>
                    </a:lnTo>
                    <a:lnTo>
                      <a:pt x="397" y="165"/>
                    </a:lnTo>
                    <a:lnTo>
                      <a:pt x="397" y="161"/>
                    </a:lnTo>
                    <a:lnTo>
                      <a:pt x="397" y="161"/>
                    </a:lnTo>
                    <a:lnTo>
                      <a:pt x="401" y="161"/>
                    </a:lnTo>
                    <a:lnTo>
                      <a:pt x="405" y="161"/>
                    </a:lnTo>
                    <a:lnTo>
                      <a:pt x="405" y="157"/>
                    </a:lnTo>
                    <a:lnTo>
                      <a:pt x="408" y="157"/>
                    </a:lnTo>
                    <a:lnTo>
                      <a:pt x="408" y="154"/>
                    </a:lnTo>
                    <a:lnTo>
                      <a:pt x="408" y="154"/>
                    </a:lnTo>
                    <a:lnTo>
                      <a:pt x="405" y="154"/>
                    </a:lnTo>
                    <a:lnTo>
                      <a:pt x="405" y="157"/>
                    </a:lnTo>
                    <a:lnTo>
                      <a:pt x="405" y="157"/>
                    </a:lnTo>
                    <a:lnTo>
                      <a:pt x="405" y="157"/>
                    </a:lnTo>
                    <a:lnTo>
                      <a:pt x="405" y="154"/>
                    </a:lnTo>
                    <a:lnTo>
                      <a:pt x="405" y="150"/>
                    </a:lnTo>
                    <a:lnTo>
                      <a:pt x="401" y="150"/>
                    </a:lnTo>
                    <a:lnTo>
                      <a:pt x="394" y="147"/>
                    </a:lnTo>
                    <a:lnTo>
                      <a:pt x="383" y="147"/>
                    </a:lnTo>
                    <a:lnTo>
                      <a:pt x="376" y="143"/>
                    </a:lnTo>
                    <a:lnTo>
                      <a:pt x="372" y="143"/>
                    </a:lnTo>
                    <a:lnTo>
                      <a:pt x="365" y="140"/>
                    </a:lnTo>
                    <a:lnTo>
                      <a:pt x="358" y="129"/>
                    </a:lnTo>
                    <a:lnTo>
                      <a:pt x="354" y="111"/>
                    </a:lnTo>
                    <a:lnTo>
                      <a:pt x="347" y="107"/>
                    </a:lnTo>
                    <a:lnTo>
                      <a:pt x="344" y="100"/>
                    </a:lnTo>
                    <a:lnTo>
                      <a:pt x="340" y="93"/>
                    </a:lnTo>
                    <a:lnTo>
                      <a:pt x="333" y="79"/>
                    </a:lnTo>
                    <a:lnTo>
                      <a:pt x="326" y="75"/>
                    </a:lnTo>
                    <a:lnTo>
                      <a:pt x="326" y="71"/>
                    </a:lnTo>
                    <a:lnTo>
                      <a:pt x="319" y="64"/>
                    </a:lnTo>
                    <a:lnTo>
                      <a:pt x="315" y="64"/>
                    </a:lnTo>
                    <a:lnTo>
                      <a:pt x="301" y="64"/>
                    </a:lnTo>
                    <a:lnTo>
                      <a:pt x="294" y="61"/>
                    </a:lnTo>
                    <a:lnTo>
                      <a:pt x="290" y="64"/>
                    </a:lnTo>
                    <a:lnTo>
                      <a:pt x="290" y="64"/>
                    </a:lnTo>
                    <a:lnTo>
                      <a:pt x="279" y="82"/>
                    </a:lnTo>
                    <a:lnTo>
                      <a:pt x="272" y="79"/>
                    </a:lnTo>
                    <a:lnTo>
                      <a:pt x="265" y="75"/>
                    </a:lnTo>
                    <a:lnTo>
                      <a:pt x="258" y="68"/>
                    </a:lnTo>
                    <a:lnTo>
                      <a:pt x="251" y="61"/>
                    </a:lnTo>
                    <a:lnTo>
                      <a:pt x="247" y="43"/>
                    </a:lnTo>
                    <a:lnTo>
                      <a:pt x="236" y="39"/>
                    </a:lnTo>
                    <a:lnTo>
                      <a:pt x="229" y="32"/>
                    </a:lnTo>
                    <a:lnTo>
                      <a:pt x="225" y="28"/>
                    </a:lnTo>
                    <a:lnTo>
                      <a:pt x="218" y="25"/>
                    </a:lnTo>
                    <a:lnTo>
                      <a:pt x="218" y="21"/>
                    </a:lnTo>
                    <a:lnTo>
                      <a:pt x="215" y="21"/>
                    </a:lnTo>
                    <a:lnTo>
                      <a:pt x="211" y="18"/>
                    </a:lnTo>
                    <a:lnTo>
                      <a:pt x="179" y="18"/>
                    </a:lnTo>
                    <a:lnTo>
                      <a:pt x="179" y="28"/>
                    </a:lnTo>
                    <a:lnTo>
                      <a:pt x="161" y="28"/>
                    </a:lnTo>
                    <a:lnTo>
                      <a:pt x="122" y="28"/>
                    </a:lnTo>
                    <a:lnTo>
                      <a:pt x="46" y="0"/>
                    </a:lnTo>
                    <a:lnTo>
                      <a:pt x="46" y="0"/>
                    </a:lnTo>
                    <a:lnTo>
                      <a:pt x="0" y="3"/>
                    </a:lnTo>
                    <a:lnTo>
                      <a:pt x="3" y="3"/>
                    </a:lnTo>
                    <a:lnTo>
                      <a:pt x="3" y="7"/>
                    </a:lnTo>
                    <a:lnTo>
                      <a:pt x="3" y="10"/>
                    </a:lnTo>
                    <a:lnTo>
                      <a:pt x="3" y="14"/>
                    </a:lnTo>
                    <a:lnTo>
                      <a:pt x="7" y="14"/>
                    </a:lnTo>
                    <a:lnTo>
                      <a:pt x="7" y="18"/>
                    </a:lnTo>
                    <a:lnTo>
                      <a:pt x="7" y="18"/>
                    </a:lnTo>
                    <a:lnTo>
                      <a:pt x="11" y="18"/>
                    </a:lnTo>
                    <a:lnTo>
                      <a:pt x="11" y="25"/>
                    </a:lnTo>
                    <a:lnTo>
                      <a:pt x="18" y="32"/>
                    </a:lnTo>
                    <a:lnTo>
                      <a:pt x="18" y="36"/>
                    </a:lnTo>
                    <a:lnTo>
                      <a:pt x="18" y="39"/>
                    </a:lnTo>
                    <a:lnTo>
                      <a:pt x="18" y="39"/>
                    </a:lnTo>
                    <a:lnTo>
                      <a:pt x="18" y="39"/>
                    </a:lnTo>
                    <a:lnTo>
                      <a:pt x="21" y="39"/>
                    </a:lnTo>
                    <a:lnTo>
                      <a:pt x="21" y="46"/>
                    </a:lnTo>
                    <a:lnTo>
                      <a:pt x="21" y="50"/>
                    </a:lnTo>
                    <a:lnTo>
                      <a:pt x="25" y="50"/>
                    </a:lnTo>
                    <a:lnTo>
                      <a:pt x="25" y="50"/>
                    </a:lnTo>
                    <a:lnTo>
                      <a:pt x="25" y="50"/>
                    </a:lnTo>
                    <a:lnTo>
                      <a:pt x="28" y="53"/>
                    </a:lnTo>
                    <a:lnTo>
                      <a:pt x="28" y="61"/>
                    </a:lnTo>
                    <a:lnTo>
                      <a:pt x="28" y="64"/>
                    </a:lnTo>
                    <a:lnTo>
                      <a:pt x="32" y="64"/>
                    </a:lnTo>
                    <a:lnTo>
                      <a:pt x="36" y="68"/>
                    </a:lnTo>
                    <a:lnTo>
                      <a:pt x="36" y="68"/>
                    </a:lnTo>
                    <a:lnTo>
                      <a:pt x="39" y="68"/>
                    </a:lnTo>
                    <a:lnTo>
                      <a:pt x="39" y="71"/>
                    </a:lnTo>
                    <a:lnTo>
                      <a:pt x="43" y="71"/>
                    </a:lnTo>
                    <a:lnTo>
                      <a:pt x="46" y="75"/>
                    </a:lnTo>
                    <a:lnTo>
                      <a:pt x="46" y="79"/>
                    </a:lnTo>
                    <a:lnTo>
                      <a:pt x="50" y="79"/>
                    </a:lnTo>
                    <a:lnTo>
                      <a:pt x="54" y="86"/>
                    </a:lnTo>
                    <a:lnTo>
                      <a:pt x="54" y="86"/>
                    </a:lnTo>
                    <a:lnTo>
                      <a:pt x="61" y="93"/>
                    </a:lnTo>
                    <a:lnTo>
                      <a:pt x="64" y="96"/>
                    </a:lnTo>
                    <a:lnTo>
                      <a:pt x="64" y="100"/>
                    </a:lnTo>
                    <a:lnTo>
                      <a:pt x="64" y="100"/>
                    </a:lnTo>
                    <a:lnTo>
                      <a:pt x="64" y="100"/>
                    </a:lnTo>
                    <a:lnTo>
                      <a:pt x="64" y="104"/>
                    </a:lnTo>
                    <a:lnTo>
                      <a:pt x="61" y="104"/>
                    </a:lnTo>
                    <a:lnTo>
                      <a:pt x="61" y="104"/>
                    </a:lnTo>
                    <a:lnTo>
                      <a:pt x="61" y="107"/>
                    </a:lnTo>
                    <a:lnTo>
                      <a:pt x="61" y="107"/>
                    </a:lnTo>
                    <a:lnTo>
                      <a:pt x="61" y="107"/>
                    </a:lnTo>
                    <a:lnTo>
                      <a:pt x="57" y="107"/>
                    </a:lnTo>
                    <a:lnTo>
                      <a:pt x="54" y="111"/>
                    </a:lnTo>
                    <a:lnTo>
                      <a:pt x="43" y="107"/>
                    </a:lnTo>
                    <a:lnTo>
                      <a:pt x="43" y="111"/>
                    </a:lnTo>
                    <a:lnTo>
                      <a:pt x="43" y="111"/>
                    </a:lnTo>
                    <a:lnTo>
                      <a:pt x="46" y="111"/>
                    </a:lnTo>
                    <a:lnTo>
                      <a:pt x="50" y="114"/>
                    </a:lnTo>
                    <a:lnTo>
                      <a:pt x="54" y="114"/>
                    </a:lnTo>
                    <a:lnTo>
                      <a:pt x="54" y="118"/>
                    </a:lnTo>
                    <a:lnTo>
                      <a:pt x="57" y="122"/>
                    </a:lnTo>
                    <a:lnTo>
                      <a:pt x="57" y="122"/>
                    </a:lnTo>
                    <a:lnTo>
                      <a:pt x="61" y="122"/>
                    </a:lnTo>
                    <a:lnTo>
                      <a:pt x="61" y="122"/>
                    </a:lnTo>
                    <a:lnTo>
                      <a:pt x="64" y="125"/>
                    </a:lnTo>
                    <a:lnTo>
                      <a:pt x="64" y="125"/>
                    </a:lnTo>
                    <a:lnTo>
                      <a:pt x="68" y="129"/>
                    </a:lnTo>
                    <a:lnTo>
                      <a:pt x="71" y="129"/>
                    </a:lnTo>
                    <a:lnTo>
                      <a:pt x="71" y="132"/>
                    </a:lnTo>
                    <a:lnTo>
                      <a:pt x="79" y="132"/>
                    </a:lnTo>
                    <a:lnTo>
                      <a:pt x="82" y="129"/>
                    </a:lnTo>
                    <a:lnTo>
                      <a:pt x="82" y="129"/>
                    </a:lnTo>
                    <a:lnTo>
                      <a:pt x="82" y="132"/>
                    </a:lnTo>
                    <a:lnTo>
                      <a:pt x="82" y="132"/>
                    </a:lnTo>
                    <a:lnTo>
                      <a:pt x="89" y="140"/>
                    </a:lnTo>
                    <a:lnTo>
                      <a:pt x="93" y="143"/>
                    </a:lnTo>
                    <a:lnTo>
                      <a:pt x="97" y="143"/>
                    </a:lnTo>
                    <a:lnTo>
                      <a:pt x="97" y="143"/>
                    </a:lnTo>
                    <a:lnTo>
                      <a:pt x="97" y="147"/>
                    </a:lnTo>
                    <a:lnTo>
                      <a:pt x="100" y="154"/>
                    </a:lnTo>
                    <a:lnTo>
                      <a:pt x="104" y="157"/>
                    </a:lnTo>
                    <a:lnTo>
                      <a:pt x="104" y="165"/>
                    </a:lnTo>
                    <a:lnTo>
                      <a:pt x="100" y="172"/>
                    </a:lnTo>
                    <a:lnTo>
                      <a:pt x="100" y="172"/>
                    </a:lnTo>
                    <a:lnTo>
                      <a:pt x="100" y="175"/>
                    </a:lnTo>
                    <a:lnTo>
                      <a:pt x="100" y="175"/>
                    </a:lnTo>
                    <a:lnTo>
                      <a:pt x="100" y="172"/>
                    </a:lnTo>
                    <a:lnTo>
                      <a:pt x="104" y="175"/>
                    </a:lnTo>
                    <a:lnTo>
                      <a:pt x="104" y="175"/>
                    </a:lnTo>
                    <a:lnTo>
                      <a:pt x="107" y="175"/>
                    </a:lnTo>
                    <a:lnTo>
                      <a:pt x="107" y="179"/>
                    </a:lnTo>
                    <a:lnTo>
                      <a:pt x="107" y="179"/>
                    </a:lnTo>
                    <a:lnTo>
                      <a:pt x="111" y="179"/>
                    </a:lnTo>
                    <a:lnTo>
                      <a:pt x="111" y="183"/>
                    </a:lnTo>
                    <a:lnTo>
                      <a:pt x="114" y="186"/>
                    </a:lnTo>
                    <a:lnTo>
                      <a:pt x="122" y="190"/>
                    </a:lnTo>
                    <a:lnTo>
                      <a:pt x="125" y="190"/>
                    </a:lnTo>
                    <a:lnTo>
                      <a:pt x="132" y="197"/>
                    </a:lnTo>
                    <a:lnTo>
                      <a:pt x="136" y="201"/>
                    </a:lnTo>
                    <a:lnTo>
                      <a:pt x="139" y="204"/>
                    </a:lnTo>
                    <a:lnTo>
                      <a:pt x="143" y="211"/>
                    </a:lnTo>
                    <a:lnTo>
                      <a:pt x="147" y="215"/>
                    </a:lnTo>
                    <a:lnTo>
                      <a:pt x="147" y="215"/>
                    </a:lnTo>
                    <a:lnTo>
                      <a:pt x="150" y="215"/>
                    </a:lnTo>
                    <a:lnTo>
                      <a:pt x="154" y="211"/>
                    </a:lnTo>
                    <a:lnTo>
                      <a:pt x="154" y="208"/>
                    </a:lnTo>
                    <a:lnTo>
                      <a:pt x="157" y="208"/>
                    </a:lnTo>
                    <a:lnTo>
                      <a:pt x="157" y="204"/>
                    </a:lnTo>
                    <a:lnTo>
                      <a:pt x="154" y="201"/>
                    </a:lnTo>
                    <a:lnTo>
                      <a:pt x="154" y="201"/>
                    </a:lnTo>
                    <a:lnTo>
                      <a:pt x="154" y="197"/>
                    </a:lnTo>
                    <a:lnTo>
                      <a:pt x="150" y="193"/>
                    </a:lnTo>
                    <a:lnTo>
                      <a:pt x="150" y="193"/>
                    </a:lnTo>
                    <a:lnTo>
                      <a:pt x="143" y="190"/>
                    </a:lnTo>
                    <a:lnTo>
                      <a:pt x="139" y="186"/>
                    </a:lnTo>
                    <a:lnTo>
                      <a:pt x="136" y="190"/>
                    </a:lnTo>
                    <a:lnTo>
                      <a:pt x="136" y="186"/>
                    </a:lnTo>
                    <a:lnTo>
                      <a:pt x="132" y="186"/>
                    </a:lnTo>
                    <a:lnTo>
                      <a:pt x="132" y="179"/>
                    </a:lnTo>
                    <a:lnTo>
                      <a:pt x="129" y="179"/>
                    </a:lnTo>
                    <a:lnTo>
                      <a:pt x="129" y="172"/>
                    </a:lnTo>
                    <a:lnTo>
                      <a:pt x="129" y="168"/>
                    </a:lnTo>
                    <a:lnTo>
                      <a:pt x="125" y="165"/>
                    </a:lnTo>
                    <a:lnTo>
                      <a:pt x="125" y="165"/>
                    </a:lnTo>
                    <a:lnTo>
                      <a:pt x="125" y="157"/>
                    </a:lnTo>
                    <a:lnTo>
                      <a:pt x="122" y="157"/>
                    </a:lnTo>
                    <a:lnTo>
                      <a:pt x="122" y="154"/>
                    </a:lnTo>
                    <a:lnTo>
                      <a:pt x="118" y="154"/>
                    </a:lnTo>
                    <a:lnTo>
                      <a:pt x="118" y="150"/>
                    </a:lnTo>
                    <a:lnTo>
                      <a:pt x="118" y="143"/>
                    </a:lnTo>
                    <a:lnTo>
                      <a:pt x="118" y="143"/>
                    </a:lnTo>
                    <a:lnTo>
                      <a:pt x="114" y="140"/>
                    </a:lnTo>
                    <a:lnTo>
                      <a:pt x="114" y="132"/>
                    </a:lnTo>
                    <a:lnTo>
                      <a:pt x="111" y="129"/>
                    </a:lnTo>
                    <a:lnTo>
                      <a:pt x="107" y="129"/>
                    </a:lnTo>
                    <a:lnTo>
                      <a:pt x="107" y="136"/>
                    </a:lnTo>
                    <a:lnTo>
                      <a:pt x="111" y="136"/>
                    </a:lnTo>
                    <a:lnTo>
                      <a:pt x="111" y="136"/>
                    </a:lnTo>
                    <a:lnTo>
                      <a:pt x="107" y="132"/>
                    </a:lnTo>
                    <a:lnTo>
                      <a:pt x="107" y="132"/>
                    </a:lnTo>
                    <a:lnTo>
                      <a:pt x="107" y="129"/>
                    </a:lnTo>
                    <a:lnTo>
                      <a:pt x="104" y="125"/>
                    </a:lnTo>
                    <a:lnTo>
                      <a:pt x="104" y="125"/>
                    </a:lnTo>
                    <a:lnTo>
                      <a:pt x="104" y="125"/>
                    </a:lnTo>
                    <a:lnTo>
                      <a:pt x="100" y="122"/>
                    </a:lnTo>
                    <a:lnTo>
                      <a:pt x="100" y="118"/>
                    </a:lnTo>
                    <a:lnTo>
                      <a:pt x="97" y="114"/>
                    </a:lnTo>
                    <a:lnTo>
                      <a:pt x="89" y="107"/>
                    </a:lnTo>
                    <a:lnTo>
                      <a:pt x="89" y="104"/>
                    </a:lnTo>
                    <a:lnTo>
                      <a:pt x="89" y="100"/>
                    </a:lnTo>
                    <a:lnTo>
                      <a:pt x="89" y="96"/>
                    </a:lnTo>
                    <a:lnTo>
                      <a:pt x="89" y="96"/>
                    </a:lnTo>
                    <a:lnTo>
                      <a:pt x="86" y="96"/>
                    </a:lnTo>
                    <a:lnTo>
                      <a:pt x="86" y="93"/>
                    </a:lnTo>
                    <a:lnTo>
                      <a:pt x="86" y="93"/>
                    </a:lnTo>
                    <a:lnTo>
                      <a:pt x="86" y="93"/>
                    </a:lnTo>
                    <a:lnTo>
                      <a:pt x="86" y="93"/>
                    </a:lnTo>
                    <a:lnTo>
                      <a:pt x="82" y="89"/>
                    </a:lnTo>
                    <a:lnTo>
                      <a:pt x="82" y="86"/>
                    </a:lnTo>
                    <a:lnTo>
                      <a:pt x="79" y="86"/>
                    </a:lnTo>
                    <a:lnTo>
                      <a:pt x="79" y="86"/>
                    </a:lnTo>
                    <a:lnTo>
                      <a:pt x="75" y="82"/>
                    </a:lnTo>
                    <a:lnTo>
                      <a:pt x="75" y="86"/>
                    </a:lnTo>
                    <a:lnTo>
                      <a:pt x="71" y="79"/>
                    </a:lnTo>
                    <a:lnTo>
                      <a:pt x="71" y="75"/>
                    </a:lnTo>
                    <a:lnTo>
                      <a:pt x="64" y="71"/>
                    </a:lnTo>
                    <a:lnTo>
                      <a:pt x="61" y="68"/>
                    </a:lnTo>
                    <a:lnTo>
                      <a:pt x="61" y="68"/>
                    </a:lnTo>
                    <a:lnTo>
                      <a:pt x="61" y="64"/>
                    </a:lnTo>
                    <a:lnTo>
                      <a:pt x="57" y="64"/>
                    </a:lnTo>
                    <a:lnTo>
                      <a:pt x="57" y="64"/>
                    </a:lnTo>
                    <a:lnTo>
                      <a:pt x="57" y="61"/>
                    </a:lnTo>
                    <a:lnTo>
                      <a:pt x="54" y="57"/>
                    </a:lnTo>
                    <a:lnTo>
                      <a:pt x="54" y="57"/>
                    </a:lnTo>
                    <a:lnTo>
                      <a:pt x="50" y="50"/>
                    </a:lnTo>
                    <a:lnTo>
                      <a:pt x="50" y="43"/>
                    </a:lnTo>
                    <a:lnTo>
                      <a:pt x="50" y="39"/>
                    </a:lnTo>
                    <a:lnTo>
                      <a:pt x="46" y="36"/>
                    </a:lnTo>
                    <a:lnTo>
                      <a:pt x="46" y="36"/>
                    </a:lnTo>
                    <a:lnTo>
                      <a:pt x="46" y="28"/>
                    </a:lnTo>
                    <a:lnTo>
                      <a:pt x="46" y="25"/>
                    </a:lnTo>
                    <a:lnTo>
                      <a:pt x="46" y="21"/>
                    </a:lnTo>
                    <a:lnTo>
                      <a:pt x="46" y="1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01" name="Freeform 1328">
                <a:extLst>
                  <a:ext uri="{FF2B5EF4-FFF2-40B4-BE49-F238E27FC236}">
                    <a16:creationId xmlns:a16="http://schemas.microsoft.com/office/drawing/2014/main" id="{49FDE2BE-6D46-4856-830D-2FEE0ACA3B7F}"/>
                  </a:ext>
                </a:extLst>
              </p:cNvPr>
              <p:cNvSpPr>
                <a:spLocks/>
              </p:cNvSpPr>
              <p:nvPr/>
            </p:nvSpPr>
            <p:spPr bwMode="auto">
              <a:xfrm>
                <a:off x="1010" y="1495"/>
                <a:ext cx="29" cy="28"/>
              </a:xfrm>
              <a:custGeom>
                <a:avLst/>
                <a:gdLst>
                  <a:gd name="T0" fmla="*/ 22 w 29"/>
                  <a:gd name="T1" fmla="*/ 3 h 28"/>
                  <a:gd name="T2" fmla="*/ 25 w 29"/>
                  <a:gd name="T3" fmla="*/ 0 h 28"/>
                  <a:gd name="T4" fmla="*/ 29 w 29"/>
                  <a:gd name="T5" fmla="*/ 0 h 28"/>
                  <a:gd name="T6" fmla="*/ 29 w 29"/>
                  <a:gd name="T7" fmla="*/ 0 h 28"/>
                  <a:gd name="T8" fmla="*/ 29 w 29"/>
                  <a:gd name="T9" fmla="*/ 3 h 28"/>
                  <a:gd name="T10" fmla="*/ 29 w 29"/>
                  <a:gd name="T11" fmla="*/ 7 h 28"/>
                  <a:gd name="T12" fmla="*/ 25 w 29"/>
                  <a:gd name="T13" fmla="*/ 10 h 28"/>
                  <a:gd name="T14" fmla="*/ 25 w 29"/>
                  <a:gd name="T15" fmla="*/ 14 h 28"/>
                  <a:gd name="T16" fmla="*/ 25 w 29"/>
                  <a:gd name="T17" fmla="*/ 21 h 28"/>
                  <a:gd name="T18" fmla="*/ 22 w 29"/>
                  <a:gd name="T19" fmla="*/ 25 h 28"/>
                  <a:gd name="T20" fmla="*/ 22 w 29"/>
                  <a:gd name="T21" fmla="*/ 25 h 28"/>
                  <a:gd name="T22" fmla="*/ 18 w 29"/>
                  <a:gd name="T23" fmla="*/ 21 h 28"/>
                  <a:gd name="T24" fmla="*/ 18 w 29"/>
                  <a:gd name="T25" fmla="*/ 25 h 28"/>
                  <a:gd name="T26" fmla="*/ 18 w 29"/>
                  <a:gd name="T27" fmla="*/ 28 h 28"/>
                  <a:gd name="T28" fmla="*/ 15 w 29"/>
                  <a:gd name="T29" fmla="*/ 25 h 28"/>
                  <a:gd name="T30" fmla="*/ 15 w 29"/>
                  <a:gd name="T31" fmla="*/ 25 h 28"/>
                  <a:gd name="T32" fmla="*/ 15 w 29"/>
                  <a:gd name="T33" fmla="*/ 21 h 28"/>
                  <a:gd name="T34" fmla="*/ 15 w 29"/>
                  <a:gd name="T35" fmla="*/ 21 h 28"/>
                  <a:gd name="T36" fmla="*/ 15 w 29"/>
                  <a:gd name="T37" fmla="*/ 21 h 28"/>
                  <a:gd name="T38" fmla="*/ 15 w 29"/>
                  <a:gd name="T39" fmla="*/ 17 h 28"/>
                  <a:gd name="T40" fmla="*/ 11 w 29"/>
                  <a:gd name="T41" fmla="*/ 17 h 28"/>
                  <a:gd name="T42" fmla="*/ 11 w 29"/>
                  <a:gd name="T43" fmla="*/ 14 h 28"/>
                  <a:gd name="T44" fmla="*/ 7 w 29"/>
                  <a:gd name="T45" fmla="*/ 14 h 28"/>
                  <a:gd name="T46" fmla="*/ 4 w 29"/>
                  <a:gd name="T47" fmla="*/ 3 h 28"/>
                  <a:gd name="T48" fmla="*/ 0 w 29"/>
                  <a:gd name="T49" fmla="*/ 3 h 28"/>
                  <a:gd name="T50" fmla="*/ 4 w 29"/>
                  <a:gd name="T51" fmla="*/ 0 h 28"/>
                  <a:gd name="T52" fmla="*/ 11 w 29"/>
                  <a:gd name="T53" fmla="*/ 0 h 28"/>
                  <a:gd name="T54" fmla="*/ 11 w 29"/>
                  <a:gd name="T55" fmla="*/ 0 h 28"/>
                  <a:gd name="T56" fmla="*/ 11 w 29"/>
                  <a:gd name="T57" fmla="*/ 3 h 28"/>
                  <a:gd name="T58" fmla="*/ 11 w 29"/>
                  <a:gd name="T59" fmla="*/ 3 h 28"/>
                  <a:gd name="T60" fmla="*/ 11 w 29"/>
                  <a:gd name="T61" fmla="*/ 3 h 28"/>
                  <a:gd name="T62" fmla="*/ 15 w 29"/>
                  <a:gd name="T63" fmla="*/ 0 h 28"/>
                  <a:gd name="T64" fmla="*/ 18 w 29"/>
                  <a:gd name="T65" fmla="*/ 0 h 28"/>
                  <a:gd name="T66" fmla="*/ 18 w 29"/>
                  <a:gd name="T67" fmla="*/ 3 h 28"/>
                  <a:gd name="T68" fmla="*/ 18 w 29"/>
                  <a:gd name="T69" fmla="*/ 7 h 28"/>
                  <a:gd name="T70" fmla="*/ 18 w 29"/>
                  <a:gd name="T71" fmla="*/ 7 h 28"/>
                  <a:gd name="T72" fmla="*/ 11 w 29"/>
                  <a:gd name="T73" fmla="*/ 10 h 28"/>
                  <a:gd name="T74" fmla="*/ 15 w 29"/>
                  <a:gd name="T75" fmla="*/ 10 h 28"/>
                  <a:gd name="T76" fmla="*/ 15 w 29"/>
                  <a:gd name="T77" fmla="*/ 14 h 28"/>
                  <a:gd name="T78" fmla="*/ 18 w 29"/>
                  <a:gd name="T79" fmla="*/ 14 h 28"/>
                  <a:gd name="T80" fmla="*/ 18 w 29"/>
                  <a:gd name="T81" fmla="*/ 10 h 28"/>
                  <a:gd name="T82" fmla="*/ 22 w 29"/>
                  <a:gd name="T83" fmla="*/ 10 h 28"/>
                  <a:gd name="T84" fmla="*/ 22 w 29"/>
                  <a:gd name="T85" fmla="*/ 7 h 28"/>
                  <a:gd name="T86" fmla="*/ 22 w 29"/>
                  <a:gd name="T87" fmla="*/ 3 h 28"/>
                  <a:gd name="T88" fmla="*/ 22 w 29"/>
                  <a:gd name="T89"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28">
                    <a:moveTo>
                      <a:pt x="22" y="3"/>
                    </a:moveTo>
                    <a:lnTo>
                      <a:pt x="25" y="0"/>
                    </a:lnTo>
                    <a:lnTo>
                      <a:pt x="29" y="0"/>
                    </a:lnTo>
                    <a:lnTo>
                      <a:pt x="29" y="0"/>
                    </a:lnTo>
                    <a:lnTo>
                      <a:pt x="29" y="3"/>
                    </a:lnTo>
                    <a:lnTo>
                      <a:pt x="29" y="7"/>
                    </a:lnTo>
                    <a:lnTo>
                      <a:pt x="25" y="10"/>
                    </a:lnTo>
                    <a:lnTo>
                      <a:pt x="25" y="14"/>
                    </a:lnTo>
                    <a:lnTo>
                      <a:pt x="25" y="21"/>
                    </a:lnTo>
                    <a:lnTo>
                      <a:pt x="22" y="25"/>
                    </a:lnTo>
                    <a:lnTo>
                      <a:pt x="22" y="25"/>
                    </a:lnTo>
                    <a:lnTo>
                      <a:pt x="18" y="21"/>
                    </a:lnTo>
                    <a:lnTo>
                      <a:pt x="18" y="25"/>
                    </a:lnTo>
                    <a:lnTo>
                      <a:pt x="18" y="28"/>
                    </a:lnTo>
                    <a:lnTo>
                      <a:pt x="15" y="25"/>
                    </a:lnTo>
                    <a:lnTo>
                      <a:pt x="15" y="25"/>
                    </a:lnTo>
                    <a:lnTo>
                      <a:pt x="15" y="21"/>
                    </a:lnTo>
                    <a:lnTo>
                      <a:pt x="15" y="21"/>
                    </a:lnTo>
                    <a:lnTo>
                      <a:pt x="15" y="21"/>
                    </a:lnTo>
                    <a:lnTo>
                      <a:pt x="15" y="17"/>
                    </a:lnTo>
                    <a:lnTo>
                      <a:pt x="11" y="17"/>
                    </a:lnTo>
                    <a:lnTo>
                      <a:pt x="11" y="14"/>
                    </a:lnTo>
                    <a:lnTo>
                      <a:pt x="7" y="14"/>
                    </a:lnTo>
                    <a:lnTo>
                      <a:pt x="4" y="3"/>
                    </a:lnTo>
                    <a:lnTo>
                      <a:pt x="0" y="3"/>
                    </a:lnTo>
                    <a:lnTo>
                      <a:pt x="4" y="0"/>
                    </a:lnTo>
                    <a:lnTo>
                      <a:pt x="11" y="0"/>
                    </a:lnTo>
                    <a:lnTo>
                      <a:pt x="11" y="0"/>
                    </a:lnTo>
                    <a:lnTo>
                      <a:pt x="11" y="3"/>
                    </a:lnTo>
                    <a:lnTo>
                      <a:pt x="11" y="3"/>
                    </a:lnTo>
                    <a:lnTo>
                      <a:pt x="11" y="3"/>
                    </a:lnTo>
                    <a:lnTo>
                      <a:pt x="15" y="0"/>
                    </a:lnTo>
                    <a:lnTo>
                      <a:pt x="18" y="0"/>
                    </a:lnTo>
                    <a:lnTo>
                      <a:pt x="18" y="3"/>
                    </a:lnTo>
                    <a:lnTo>
                      <a:pt x="18" y="7"/>
                    </a:lnTo>
                    <a:lnTo>
                      <a:pt x="18" y="7"/>
                    </a:lnTo>
                    <a:lnTo>
                      <a:pt x="11" y="10"/>
                    </a:lnTo>
                    <a:lnTo>
                      <a:pt x="15" y="10"/>
                    </a:lnTo>
                    <a:lnTo>
                      <a:pt x="15" y="14"/>
                    </a:lnTo>
                    <a:lnTo>
                      <a:pt x="18" y="14"/>
                    </a:lnTo>
                    <a:lnTo>
                      <a:pt x="18" y="10"/>
                    </a:lnTo>
                    <a:lnTo>
                      <a:pt x="22" y="10"/>
                    </a:lnTo>
                    <a:lnTo>
                      <a:pt x="22" y="7"/>
                    </a:lnTo>
                    <a:lnTo>
                      <a:pt x="22" y="3"/>
                    </a:lnTo>
                    <a:lnTo>
                      <a:pt x="22"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02" name="Freeform 1329">
                <a:extLst>
                  <a:ext uri="{FF2B5EF4-FFF2-40B4-BE49-F238E27FC236}">
                    <a16:creationId xmlns:a16="http://schemas.microsoft.com/office/drawing/2014/main" id="{CED97792-5595-4FB1-8315-B9B241590BF1}"/>
                  </a:ext>
                </a:extLst>
              </p:cNvPr>
              <p:cNvSpPr>
                <a:spLocks/>
              </p:cNvSpPr>
              <p:nvPr/>
            </p:nvSpPr>
            <p:spPr bwMode="auto">
              <a:xfrm>
                <a:off x="1010" y="1495"/>
                <a:ext cx="29" cy="28"/>
              </a:xfrm>
              <a:custGeom>
                <a:avLst/>
                <a:gdLst>
                  <a:gd name="T0" fmla="*/ 22 w 29"/>
                  <a:gd name="T1" fmla="*/ 3 h 28"/>
                  <a:gd name="T2" fmla="*/ 25 w 29"/>
                  <a:gd name="T3" fmla="*/ 0 h 28"/>
                  <a:gd name="T4" fmla="*/ 29 w 29"/>
                  <a:gd name="T5" fmla="*/ 0 h 28"/>
                  <a:gd name="T6" fmla="*/ 29 w 29"/>
                  <a:gd name="T7" fmla="*/ 0 h 28"/>
                  <a:gd name="T8" fmla="*/ 29 w 29"/>
                  <a:gd name="T9" fmla="*/ 3 h 28"/>
                  <a:gd name="T10" fmla="*/ 29 w 29"/>
                  <a:gd name="T11" fmla="*/ 7 h 28"/>
                  <a:gd name="T12" fmla="*/ 25 w 29"/>
                  <a:gd name="T13" fmla="*/ 10 h 28"/>
                  <a:gd name="T14" fmla="*/ 25 w 29"/>
                  <a:gd name="T15" fmla="*/ 14 h 28"/>
                  <a:gd name="T16" fmla="*/ 25 w 29"/>
                  <a:gd name="T17" fmla="*/ 21 h 28"/>
                  <a:gd name="T18" fmla="*/ 22 w 29"/>
                  <a:gd name="T19" fmla="*/ 25 h 28"/>
                  <a:gd name="T20" fmla="*/ 22 w 29"/>
                  <a:gd name="T21" fmla="*/ 25 h 28"/>
                  <a:gd name="T22" fmla="*/ 18 w 29"/>
                  <a:gd name="T23" fmla="*/ 21 h 28"/>
                  <a:gd name="T24" fmla="*/ 18 w 29"/>
                  <a:gd name="T25" fmla="*/ 25 h 28"/>
                  <a:gd name="T26" fmla="*/ 18 w 29"/>
                  <a:gd name="T27" fmla="*/ 28 h 28"/>
                  <a:gd name="T28" fmla="*/ 15 w 29"/>
                  <a:gd name="T29" fmla="*/ 25 h 28"/>
                  <a:gd name="T30" fmla="*/ 15 w 29"/>
                  <a:gd name="T31" fmla="*/ 25 h 28"/>
                  <a:gd name="T32" fmla="*/ 15 w 29"/>
                  <a:gd name="T33" fmla="*/ 21 h 28"/>
                  <a:gd name="T34" fmla="*/ 15 w 29"/>
                  <a:gd name="T35" fmla="*/ 21 h 28"/>
                  <a:gd name="T36" fmla="*/ 15 w 29"/>
                  <a:gd name="T37" fmla="*/ 21 h 28"/>
                  <a:gd name="T38" fmla="*/ 15 w 29"/>
                  <a:gd name="T39" fmla="*/ 17 h 28"/>
                  <a:gd name="T40" fmla="*/ 11 w 29"/>
                  <a:gd name="T41" fmla="*/ 17 h 28"/>
                  <a:gd name="T42" fmla="*/ 11 w 29"/>
                  <a:gd name="T43" fmla="*/ 14 h 28"/>
                  <a:gd name="T44" fmla="*/ 7 w 29"/>
                  <a:gd name="T45" fmla="*/ 14 h 28"/>
                  <a:gd name="T46" fmla="*/ 4 w 29"/>
                  <a:gd name="T47" fmla="*/ 3 h 28"/>
                  <a:gd name="T48" fmla="*/ 0 w 29"/>
                  <a:gd name="T49" fmla="*/ 3 h 28"/>
                  <a:gd name="T50" fmla="*/ 4 w 29"/>
                  <a:gd name="T51" fmla="*/ 0 h 28"/>
                  <a:gd name="T52" fmla="*/ 11 w 29"/>
                  <a:gd name="T53" fmla="*/ 0 h 28"/>
                  <a:gd name="T54" fmla="*/ 11 w 29"/>
                  <a:gd name="T55" fmla="*/ 0 h 28"/>
                  <a:gd name="T56" fmla="*/ 11 w 29"/>
                  <a:gd name="T57" fmla="*/ 3 h 28"/>
                  <a:gd name="T58" fmla="*/ 11 w 29"/>
                  <a:gd name="T59" fmla="*/ 3 h 28"/>
                  <a:gd name="T60" fmla="*/ 11 w 29"/>
                  <a:gd name="T61" fmla="*/ 3 h 28"/>
                  <a:gd name="T62" fmla="*/ 15 w 29"/>
                  <a:gd name="T63" fmla="*/ 0 h 28"/>
                  <a:gd name="T64" fmla="*/ 18 w 29"/>
                  <a:gd name="T65" fmla="*/ 0 h 28"/>
                  <a:gd name="T66" fmla="*/ 18 w 29"/>
                  <a:gd name="T67" fmla="*/ 3 h 28"/>
                  <a:gd name="T68" fmla="*/ 18 w 29"/>
                  <a:gd name="T69" fmla="*/ 7 h 28"/>
                  <a:gd name="T70" fmla="*/ 18 w 29"/>
                  <a:gd name="T71" fmla="*/ 7 h 28"/>
                  <a:gd name="T72" fmla="*/ 11 w 29"/>
                  <a:gd name="T73" fmla="*/ 10 h 28"/>
                  <a:gd name="T74" fmla="*/ 15 w 29"/>
                  <a:gd name="T75" fmla="*/ 10 h 28"/>
                  <a:gd name="T76" fmla="*/ 15 w 29"/>
                  <a:gd name="T77" fmla="*/ 14 h 28"/>
                  <a:gd name="T78" fmla="*/ 18 w 29"/>
                  <a:gd name="T79" fmla="*/ 14 h 28"/>
                  <a:gd name="T80" fmla="*/ 18 w 29"/>
                  <a:gd name="T81" fmla="*/ 10 h 28"/>
                  <a:gd name="T82" fmla="*/ 22 w 29"/>
                  <a:gd name="T83" fmla="*/ 10 h 28"/>
                  <a:gd name="T84" fmla="*/ 22 w 29"/>
                  <a:gd name="T85" fmla="*/ 7 h 28"/>
                  <a:gd name="T86" fmla="*/ 22 w 29"/>
                  <a:gd name="T87" fmla="*/ 3 h 28"/>
                  <a:gd name="T88" fmla="*/ 22 w 29"/>
                  <a:gd name="T89"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28">
                    <a:moveTo>
                      <a:pt x="22" y="3"/>
                    </a:moveTo>
                    <a:lnTo>
                      <a:pt x="25" y="0"/>
                    </a:lnTo>
                    <a:lnTo>
                      <a:pt x="29" y="0"/>
                    </a:lnTo>
                    <a:lnTo>
                      <a:pt x="29" y="0"/>
                    </a:lnTo>
                    <a:lnTo>
                      <a:pt x="29" y="3"/>
                    </a:lnTo>
                    <a:lnTo>
                      <a:pt x="29" y="7"/>
                    </a:lnTo>
                    <a:lnTo>
                      <a:pt x="25" y="10"/>
                    </a:lnTo>
                    <a:lnTo>
                      <a:pt x="25" y="14"/>
                    </a:lnTo>
                    <a:lnTo>
                      <a:pt x="25" y="21"/>
                    </a:lnTo>
                    <a:lnTo>
                      <a:pt x="22" y="25"/>
                    </a:lnTo>
                    <a:lnTo>
                      <a:pt x="22" y="25"/>
                    </a:lnTo>
                    <a:lnTo>
                      <a:pt x="18" y="21"/>
                    </a:lnTo>
                    <a:lnTo>
                      <a:pt x="18" y="25"/>
                    </a:lnTo>
                    <a:lnTo>
                      <a:pt x="18" y="28"/>
                    </a:lnTo>
                    <a:lnTo>
                      <a:pt x="15" y="25"/>
                    </a:lnTo>
                    <a:lnTo>
                      <a:pt x="15" y="25"/>
                    </a:lnTo>
                    <a:lnTo>
                      <a:pt x="15" y="21"/>
                    </a:lnTo>
                    <a:lnTo>
                      <a:pt x="15" y="21"/>
                    </a:lnTo>
                    <a:lnTo>
                      <a:pt x="15" y="21"/>
                    </a:lnTo>
                    <a:lnTo>
                      <a:pt x="15" y="17"/>
                    </a:lnTo>
                    <a:lnTo>
                      <a:pt x="11" y="17"/>
                    </a:lnTo>
                    <a:lnTo>
                      <a:pt x="11" y="14"/>
                    </a:lnTo>
                    <a:lnTo>
                      <a:pt x="7" y="14"/>
                    </a:lnTo>
                    <a:lnTo>
                      <a:pt x="4" y="3"/>
                    </a:lnTo>
                    <a:lnTo>
                      <a:pt x="0" y="3"/>
                    </a:lnTo>
                    <a:lnTo>
                      <a:pt x="4" y="0"/>
                    </a:lnTo>
                    <a:lnTo>
                      <a:pt x="11" y="0"/>
                    </a:lnTo>
                    <a:lnTo>
                      <a:pt x="11" y="0"/>
                    </a:lnTo>
                    <a:lnTo>
                      <a:pt x="11" y="3"/>
                    </a:lnTo>
                    <a:lnTo>
                      <a:pt x="11" y="3"/>
                    </a:lnTo>
                    <a:lnTo>
                      <a:pt x="11" y="3"/>
                    </a:lnTo>
                    <a:lnTo>
                      <a:pt x="15" y="0"/>
                    </a:lnTo>
                    <a:lnTo>
                      <a:pt x="18" y="0"/>
                    </a:lnTo>
                    <a:lnTo>
                      <a:pt x="18" y="3"/>
                    </a:lnTo>
                    <a:lnTo>
                      <a:pt x="18" y="7"/>
                    </a:lnTo>
                    <a:lnTo>
                      <a:pt x="18" y="7"/>
                    </a:lnTo>
                    <a:lnTo>
                      <a:pt x="11" y="10"/>
                    </a:lnTo>
                    <a:lnTo>
                      <a:pt x="15" y="10"/>
                    </a:lnTo>
                    <a:lnTo>
                      <a:pt x="15" y="14"/>
                    </a:lnTo>
                    <a:lnTo>
                      <a:pt x="18" y="14"/>
                    </a:lnTo>
                    <a:lnTo>
                      <a:pt x="18" y="10"/>
                    </a:lnTo>
                    <a:lnTo>
                      <a:pt x="22" y="10"/>
                    </a:lnTo>
                    <a:lnTo>
                      <a:pt x="22" y="7"/>
                    </a:lnTo>
                    <a:lnTo>
                      <a:pt x="22" y="3"/>
                    </a:lnTo>
                    <a:lnTo>
                      <a:pt x="22"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03" name="Freeform 1330">
                <a:extLst>
                  <a:ext uri="{FF2B5EF4-FFF2-40B4-BE49-F238E27FC236}">
                    <a16:creationId xmlns:a16="http://schemas.microsoft.com/office/drawing/2014/main" id="{F22EC815-C675-4574-9CE6-213626246255}"/>
                  </a:ext>
                </a:extLst>
              </p:cNvPr>
              <p:cNvSpPr>
                <a:spLocks/>
              </p:cNvSpPr>
              <p:nvPr/>
            </p:nvSpPr>
            <p:spPr bwMode="auto">
              <a:xfrm>
                <a:off x="1025" y="1516"/>
                <a:ext cx="25" cy="32"/>
              </a:xfrm>
              <a:custGeom>
                <a:avLst/>
                <a:gdLst>
                  <a:gd name="T0" fmla="*/ 7 w 25"/>
                  <a:gd name="T1" fmla="*/ 18 h 32"/>
                  <a:gd name="T2" fmla="*/ 7 w 25"/>
                  <a:gd name="T3" fmla="*/ 14 h 32"/>
                  <a:gd name="T4" fmla="*/ 7 w 25"/>
                  <a:gd name="T5" fmla="*/ 11 h 32"/>
                  <a:gd name="T6" fmla="*/ 3 w 25"/>
                  <a:gd name="T7" fmla="*/ 14 h 32"/>
                  <a:gd name="T8" fmla="*/ 3 w 25"/>
                  <a:gd name="T9" fmla="*/ 11 h 32"/>
                  <a:gd name="T10" fmla="*/ 3 w 25"/>
                  <a:gd name="T11" fmla="*/ 11 h 32"/>
                  <a:gd name="T12" fmla="*/ 7 w 25"/>
                  <a:gd name="T13" fmla="*/ 7 h 32"/>
                  <a:gd name="T14" fmla="*/ 0 w 25"/>
                  <a:gd name="T15" fmla="*/ 7 h 32"/>
                  <a:gd name="T16" fmla="*/ 7 w 25"/>
                  <a:gd name="T17" fmla="*/ 4 h 32"/>
                  <a:gd name="T18" fmla="*/ 10 w 25"/>
                  <a:gd name="T19" fmla="*/ 0 h 32"/>
                  <a:gd name="T20" fmla="*/ 14 w 25"/>
                  <a:gd name="T21" fmla="*/ 4 h 32"/>
                  <a:gd name="T22" fmla="*/ 14 w 25"/>
                  <a:gd name="T23" fmla="*/ 7 h 32"/>
                  <a:gd name="T24" fmla="*/ 10 w 25"/>
                  <a:gd name="T25" fmla="*/ 7 h 32"/>
                  <a:gd name="T26" fmla="*/ 10 w 25"/>
                  <a:gd name="T27" fmla="*/ 7 h 32"/>
                  <a:gd name="T28" fmla="*/ 14 w 25"/>
                  <a:gd name="T29" fmla="*/ 11 h 32"/>
                  <a:gd name="T30" fmla="*/ 17 w 25"/>
                  <a:gd name="T31" fmla="*/ 11 h 32"/>
                  <a:gd name="T32" fmla="*/ 14 w 25"/>
                  <a:gd name="T33" fmla="*/ 14 h 32"/>
                  <a:gd name="T34" fmla="*/ 14 w 25"/>
                  <a:gd name="T35" fmla="*/ 11 h 32"/>
                  <a:gd name="T36" fmla="*/ 10 w 25"/>
                  <a:gd name="T37" fmla="*/ 14 h 32"/>
                  <a:gd name="T38" fmla="*/ 10 w 25"/>
                  <a:gd name="T39" fmla="*/ 14 h 32"/>
                  <a:gd name="T40" fmla="*/ 10 w 25"/>
                  <a:gd name="T41" fmla="*/ 14 h 32"/>
                  <a:gd name="T42" fmla="*/ 10 w 25"/>
                  <a:gd name="T43" fmla="*/ 18 h 32"/>
                  <a:gd name="T44" fmla="*/ 14 w 25"/>
                  <a:gd name="T45" fmla="*/ 22 h 32"/>
                  <a:gd name="T46" fmla="*/ 17 w 25"/>
                  <a:gd name="T47" fmla="*/ 22 h 32"/>
                  <a:gd name="T48" fmla="*/ 17 w 25"/>
                  <a:gd name="T49" fmla="*/ 25 h 32"/>
                  <a:gd name="T50" fmla="*/ 21 w 25"/>
                  <a:gd name="T51" fmla="*/ 25 h 32"/>
                  <a:gd name="T52" fmla="*/ 21 w 25"/>
                  <a:gd name="T53" fmla="*/ 25 h 32"/>
                  <a:gd name="T54" fmla="*/ 25 w 25"/>
                  <a:gd name="T55" fmla="*/ 32 h 32"/>
                  <a:gd name="T56" fmla="*/ 25 w 25"/>
                  <a:gd name="T57" fmla="*/ 32 h 32"/>
                  <a:gd name="T58" fmla="*/ 25 w 25"/>
                  <a:gd name="T59" fmla="*/ 32 h 32"/>
                  <a:gd name="T60" fmla="*/ 17 w 25"/>
                  <a:gd name="T61" fmla="*/ 29 h 32"/>
                  <a:gd name="T62" fmla="*/ 14 w 25"/>
                  <a:gd name="T63" fmla="*/ 25 h 32"/>
                  <a:gd name="T64" fmla="*/ 14 w 25"/>
                  <a:gd name="T65" fmla="*/ 25 h 32"/>
                  <a:gd name="T66" fmla="*/ 14 w 25"/>
                  <a:gd name="T67" fmla="*/ 25 h 32"/>
                  <a:gd name="T68" fmla="*/ 14 w 25"/>
                  <a:gd name="T69" fmla="*/ 25 h 32"/>
                  <a:gd name="T70" fmla="*/ 14 w 25"/>
                  <a:gd name="T71" fmla="*/ 25 h 32"/>
                  <a:gd name="T72" fmla="*/ 10 w 25"/>
                  <a:gd name="T73" fmla="*/ 22 h 32"/>
                  <a:gd name="T74" fmla="*/ 7 w 25"/>
                  <a:gd name="T75" fmla="*/ 18 h 32"/>
                  <a:gd name="T76" fmla="*/ 7 w 25"/>
                  <a:gd name="T77"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32">
                    <a:moveTo>
                      <a:pt x="7" y="18"/>
                    </a:moveTo>
                    <a:lnTo>
                      <a:pt x="7" y="14"/>
                    </a:lnTo>
                    <a:lnTo>
                      <a:pt x="7" y="11"/>
                    </a:lnTo>
                    <a:lnTo>
                      <a:pt x="3" y="14"/>
                    </a:lnTo>
                    <a:lnTo>
                      <a:pt x="3" y="11"/>
                    </a:lnTo>
                    <a:lnTo>
                      <a:pt x="3" y="11"/>
                    </a:lnTo>
                    <a:lnTo>
                      <a:pt x="7" y="7"/>
                    </a:lnTo>
                    <a:lnTo>
                      <a:pt x="0" y="7"/>
                    </a:lnTo>
                    <a:lnTo>
                      <a:pt x="7" y="4"/>
                    </a:lnTo>
                    <a:lnTo>
                      <a:pt x="10" y="0"/>
                    </a:lnTo>
                    <a:lnTo>
                      <a:pt x="14" y="4"/>
                    </a:lnTo>
                    <a:lnTo>
                      <a:pt x="14" y="7"/>
                    </a:lnTo>
                    <a:lnTo>
                      <a:pt x="10" y="7"/>
                    </a:lnTo>
                    <a:lnTo>
                      <a:pt x="10" y="7"/>
                    </a:lnTo>
                    <a:lnTo>
                      <a:pt x="14" y="11"/>
                    </a:lnTo>
                    <a:lnTo>
                      <a:pt x="17" y="11"/>
                    </a:lnTo>
                    <a:lnTo>
                      <a:pt x="14" y="14"/>
                    </a:lnTo>
                    <a:lnTo>
                      <a:pt x="14" y="11"/>
                    </a:lnTo>
                    <a:lnTo>
                      <a:pt x="10" y="14"/>
                    </a:lnTo>
                    <a:lnTo>
                      <a:pt x="10" y="14"/>
                    </a:lnTo>
                    <a:lnTo>
                      <a:pt x="10" y="14"/>
                    </a:lnTo>
                    <a:lnTo>
                      <a:pt x="10" y="18"/>
                    </a:lnTo>
                    <a:lnTo>
                      <a:pt x="14" y="22"/>
                    </a:lnTo>
                    <a:lnTo>
                      <a:pt x="17" y="22"/>
                    </a:lnTo>
                    <a:lnTo>
                      <a:pt x="17" y="25"/>
                    </a:lnTo>
                    <a:lnTo>
                      <a:pt x="21" y="25"/>
                    </a:lnTo>
                    <a:lnTo>
                      <a:pt x="21" y="25"/>
                    </a:lnTo>
                    <a:lnTo>
                      <a:pt x="25" y="32"/>
                    </a:lnTo>
                    <a:lnTo>
                      <a:pt x="25" y="32"/>
                    </a:lnTo>
                    <a:lnTo>
                      <a:pt x="25" y="32"/>
                    </a:lnTo>
                    <a:lnTo>
                      <a:pt x="17" y="29"/>
                    </a:lnTo>
                    <a:lnTo>
                      <a:pt x="14" y="25"/>
                    </a:lnTo>
                    <a:lnTo>
                      <a:pt x="14" y="25"/>
                    </a:lnTo>
                    <a:lnTo>
                      <a:pt x="14" y="25"/>
                    </a:lnTo>
                    <a:lnTo>
                      <a:pt x="14" y="25"/>
                    </a:lnTo>
                    <a:lnTo>
                      <a:pt x="14" y="25"/>
                    </a:lnTo>
                    <a:lnTo>
                      <a:pt x="10" y="22"/>
                    </a:lnTo>
                    <a:lnTo>
                      <a:pt x="7" y="18"/>
                    </a:lnTo>
                    <a:lnTo>
                      <a:pt x="7" y="1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04" name="Freeform 1331">
                <a:extLst>
                  <a:ext uri="{FF2B5EF4-FFF2-40B4-BE49-F238E27FC236}">
                    <a16:creationId xmlns:a16="http://schemas.microsoft.com/office/drawing/2014/main" id="{5763D347-05FE-46E5-9CCD-61EE9C99DD35}"/>
                  </a:ext>
                </a:extLst>
              </p:cNvPr>
              <p:cNvSpPr>
                <a:spLocks/>
              </p:cNvSpPr>
              <p:nvPr/>
            </p:nvSpPr>
            <p:spPr bwMode="auto">
              <a:xfrm>
                <a:off x="1025" y="1516"/>
                <a:ext cx="25" cy="32"/>
              </a:xfrm>
              <a:custGeom>
                <a:avLst/>
                <a:gdLst>
                  <a:gd name="T0" fmla="*/ 7 w 25"/>
                  <a:gd name="T1" fmla="*/ 18 h 32"/>
                  <a:gd name="T2" fmla="*/ 7 w 25"/>
                  <a:gd name="T3" fmla="*/ 14 h 32"/>
                  <a:gd name="T4" fmla="*/ 7 w 25"/>
                  <a:gd name="T5" fmla="*/ 11 h 32"/>
                  <a:gd name="T6" fmla="*/ 3 w 25"/>
                  <a:gd name="T7" fmla="*/ 14 h 32"/>
                  <a:gd name="T8" fmla="*/ 3 w 25"/>
                  <a:gd name="T9" fmla="*/ 11 h 32"/>
                  <a:gd name="T10" fmla="*/ 3 w 25"/>
                  <a:gd name="T11" fmla="*/ 11 h 32"/>
                  <a:gd name="T12" fmla="*/ 7 w 25"/>
                  <a:gd name="T13" fmla="*/ 7 h 32"/>
                  <a:gd name="T14" fmla="*/ 0 w 25"/>
                  <a:gd name="T15" fmla="*/ 7 h 32"/>
                  <a:gd name="T16" fmla="*/ 7 w 25"/>
                  <a:gd name="T17" fmla="*/ 4 h 32"/>
                  <a:gd name="T18" fmla="*/ 10 w 25"/>
                  <a:gd name="T19" fmla="*/ 0 h 32"/>
                  <a:gd name="T20" fmla="*/ 14 w 25"/>
                  <a:gd name="T21" fmla="*/ 4 h 32"/>
                  <a:gd name="T22" fmla="*/ 14 w 25"/>
                  <a:gd name="T23" fmla="*/ 7 h 32"/>
                  <a:gd name="T24" fmla="*/ 10 w 25"/>
                  <a:gd name="T25" fmla="*/ 7 h 32"/>
                  <a:gd name="T26" fmla="*/ 10 w 25"/>
                  <a:gd name="T27" fmla="*/ 7 h 32"/>
                  <a:gd name="T28" fmla="*/ 14 w 25"/>
                  <a:gd name="T29" fmla="*/ 11 h 32"/>
                  <a:gd name="T30" fmla="*/ 17 w 25"/>
                  <a:gd name="T31" fmla="*/ 11 h 32"/>
                  <a:gd name="T32" fmla="*/ 14 w 25"/>
                  <a:gd name="T33" fmla="*/ 14 h 32"/>
                  <a:gd name="T34" fmla="*/ 14 w 25"/>
                  <a:gd name="T35" fmla="*/ 11 h 32"/>
                  <a:gd name="T36" fmla="*/ 10 w 25"/>
                  <a:gd name="T37" fmla="*/ 14 h 32"/>
                  <a:gd name="T38" fmla="*/ 10 w 25"/>
                  <a:gd name="T39" fmla="*/ 14 h 32"/>
                  <a:gd name="T40" fmla="*/ 10 w 25"/>
                  <a:gd name="T41" fmla="*/ 14 h 32"/>
                  <a:gd name="T42" fmla="*/ 10 w 25"/>
                  <a:gd name="T43" fmla="*/ 18 h 32"/>
                  <a:gd name="T44" fmla="*/ 14 w 25"/>
                  <a:gd name="T45" fmla="*/ 22 h 32"/>
                  <a:gd name="T46" fmla="*/ 17 w 25"/>
                  <a:gd name="T47" fmla="*/ 22 h 32"/>
                  <a:gd name="T48" fmla="*/ 17 w 25"/>
                  <a:gd name="T49" fmla="*/ 25 h 32"/>
                  <a:gd name="T50" fmla="*/ 21 w 25"/>
                  <a:gd name="T51" fmla="*/ 25 h 32"/>
                  <a:gd name="T52" fmla="*/ 21 w 25"/>
                  <a:gd name="T53" fmla="*/ 25 h 32"/>
                  <a:gd name="T54" fmla="*/ 25 w 25"/>
                  <a:gd name="T55" fmla="*/ 32 h 32"/>
                  <a:gd name="T56" fmla="*/ 25 w 25"/>
                  <a:gd name="T57" fmla="*/ 32 h 32"/>
                  <a:gd name="T58" fmla="*/ 25 w 25"/>
                  <a:gd name="T59" fmla="*/ 32 h 32"/>
                  <a:gd name="T60" fmla="*/ 17 w 25"/>
                  <a:gd name="T61" fmla="*/ 29 h 32"/>
                  <a:gd name="T62" fmla="*/ 14 w 25"/>
                  <a:gd name="T63" fmla="*/ 25 h 32"/>
                  <a:gd name="T64" fmla="*/ 14 w 25"/>
                  <a:gd name="T65" fmla="*/ 25 h 32"/>
                  <a:gd name="T66" fmla="*/ 14 w 25"/>
                  <a:gd name="T67" fmla="*/ 25 h 32"/>
                  <a:gd name="T68" fmla="*/ 14 w 25"/>
                  <a:gd name="T69" fmla="*/ 25 h 32"/>
                  <a:gd name="T70" fmla="*/ 14 w 25"/>
                  <a:gd name="T71" fmla="*/ 25 h 32"/>
                  <a:gd name="T72" fmla="*/ 10 w 25"/>
                  <a:gd name="T73" fmla="*/ 22 h 32"/>
                  <a:gd name="T74" fmla="*/ 7 w 25"/>
                  <a:gd name="T75" fmla="*/ 18 h 32"/>
                  <a:gd name="T76" fmla="*/ 7 w 25"/>
                  <a:gd name="T77"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32">
                    <a:moveTo>
                      <a:pt x="7" y="18"/>
                    </a:moveTo>
                    <a:lnTo>
                      <a:pt x="7" y="14"/>
                    </a:lnTo>
                    <a:lnTo>
                      <a:pt x="7" y="11"/>
                    </a:lnTo>
                    <a:lnTo>
                      <a:pt x="3" y="14"/>
                    </a:lnTo>
                    <a:lnTo>
                      <a:pt x="3" y="11"/>
                    </a:lnTo>
                    <a:lnTo>
                      <a:pt x="3" y="11"/>
                    </a:lnTo>
                    <a:lnTo>
                      <a:pt x="7" y="7"/>
                    </a:lnTo>
                    <a:lnTo>
                      <a:pt x="0" y="7"/>
                    </a:lnTo>
                    <a:lnTo>
                      <a:pt x="7" y="4"/>
                    </a:lnTo>
                    <a:lnTo>
                      <a:pt x="10" y="0"/>
                    </a:lnTo>
                    <a:lnTo>
                      <a:pt x="14" y="4"/>
                    </a:lnTo>
                    <a:lnTo>
                      <a:pt x="14" y="7"/>
                    </a:lnTo>
                    <a:lnTo>
                      <a:pt x="10" y="7"/>
                    </a:lnTo>
                    <a:lnTo>
                      <a:pt x="10" y="7"/>
                    </a:lnTo>
                    <a:lnTo>
                      <a:pt x="14" y="11"/>
                    </a:lnTo>
                    <a:lnTo>
                      <a:pt x="17" y="11"/>
                    </a:lnTo>
                    <a:lnTo>
                      <a:pt x="14" y="14"/>
                    </a:lnTo>
                    <a:lnTo>
                      <a:pt x="14" y="11"/>
                    </a:lnTo>
                    <a:lnTo>
                      <a:pt x="10" y="14"/>
                    </a:lnTo>
                    <a:lnTo>
                      <a:pt x="10" y="14"/>
                    </a:lnTo>
                    <a:lnTo>
                      <a:pt x="10" y="14"/>
                    </a:lnTo>
                    <a:lnTo>
                      <a:pt x="10" y="18"/>
                    </a:lnTo>
                    <a:lnTo>
                      <a:pt x="14" y="22"/>
                    </a:lnTo>
                    <a:lnTo>
                      <a:pt x="17" y="22"/>
                    </a:lnTo>
                    <a:lnTo>
                      <a:pt x="17" y="25"/>
                    </a:lnTo>
                    <a:lnTo>
                      <a:pt x="21" y="25"/>
                    </a:lnTo>
                    <a:lnTo>
                      <a:pt x="21" y="25"/>
                    </a:lnTo>
                    <a:lnTo>
                      <a:pt x="25" y="32"/>
                    </a:lnTo>
                    <a:lnTo>
                      <a:pt x="25" y="32"/>
                    </a:lnTo>
                    <a:lnTo>
                      <a:pt x="25" y="32"/>
                    </a:lnTo>
                    <a:lnTo>
                      <a:pt x="17" y="29"/>
                    </a:lnTo>
                    <a:lnTo>
                      <a:pt x="14" y="25"/>
                    </a:lnTo>
                    <a:lnTo>
                      <a:pt x="14" y="25"/>
                    </a:lnTo>
                    <a:lnTo>
                      <a:pt x="14" y="25"/>
                    </a:lnTo>
                    <a:lnTo>
                      <a:pt x="14" y="25"/>
                    </a:lnTo>
                    <a:lnTo>
                      <a:pt x="14" y="25"/>
                    </a:lnTo>
                    <a:lnTo>
                      <a:pt x="10" y="22"/>
                    </a:lnTo>
                    <a:lnTo>
                      <a:pt x="7" y="18"/>
                    </a:lnTo>
                    <a:lnTo>
                      <a:pt x="7" y="1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05" name="Freeform 1332">
                <a:extLst>
                  <a:ext uri="{FF2B5EF4-FFF2-40B4-BE49-F238E27FC236}">
                    <a16:creationId xmlns:a16="http://schemas.microsoft.com/office/drawing/2014/main" id="{D5DD9CE3-5AF2-42EB-A830-99BC70A0EBD2}"/>
                  </a:ext>
                </a:extLst>
              </p:cNvPr>
              <p:cNvSpPr>
                <a:spLocks/>
              </p:cNvSpPr>
              <p:nvPr/>
            </p:nvSpPr>
            <p:spPr bwMode="auto">
              <a:xfrm>
                <a:off x="1064" y="1509"/>
                <a:ext cx="14" cy="11"/>
              </a:xfrm>
              <a:custGeom>
                <a:avLst/>
                <a:gdLst>
                  <a:gd name="T0" fmla="*/ 0 w 14"/>
                  <a:gd name="T1" fmla="*/ 0 h 11"/>
                  <a:gd name="T2" fmla="*/ 7 w 14"/>
                  <a:gd name="T3" fmla="*/ 0 h 11"/>
                  <a:gd name="T4" fmla="*/ 11 w 14"/>
                  <a:gd name="T5" fmla="*/ 3 h 11"/>
                  <a:gd name="T6" fmla="*/ 11 w 14"/>
                  <a:gd name="T7" fmla="*/ 3 h 11"/>
                  <a:gd name="T8" fmla="*/ 14 w 14"/>
                  <a:gd name="T9" fmla="*/ 11 h 11"/>
                  <a:gd name="T10" fmla="*/ 14 w 14"/>
                  <a:gd name="T11" fmla="*/ 11 h 11"/>
                  <a:gd name="T12" fmla="*/ 14 w 14"/>
                  <a:gd name="T13" fmla="*/ 11 h 11"/>
                  <a:gd name="T14" fmla="*/ 11 w 14"/>
                  <a:gd name="T15" fmla="*/ 7 h 11"/>
                  <a:gd name="T16" fmla="*/ 7 w 14"/>
                  <a:gd name="T17" fmla="*/ 7 h 11"/>
                  <a:gd name="T18" fmla="*/ 4 w 14"/>
                  <a:gd name="T19" fmla="*/ 3 h 11"/>
                  <a:gd name="T20" fmla="*/ 4 w 14"/>
                  <a:gd name="T21" fmla="*/ 3 h 11"/>
                  <a:gd name="T22" fmla="*/ 0 w 14"/>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1">
                    <a:moveTo>
                      <a:pt x="0" y="0"/>
                    </a:moveTo>
                    <a:lnTo>
                      <a:pt x="7" y="0"/>
                    </a:lnTo>
                    <a:lnTo>
                      <a:pt x="11" y="3"/>
                    </a:lnTo>
                    <a:lnTo>
                      <a:pt x="11" y="3"/>
                    </a:lnTo>
                    <a:lnTo>
                      <a:pt x="14" y="11"/>
                    </a:lnTo>
                    <a:lnTo>
                      <a:pt x="14" y="11"/>
                    </a:lnTo>
                    <a:lnTo>
                      <a:pt x="14" y="11"/>
                    </a:lnTo>
                    <a:lnTo>
                      <a:pt x="11" y="7"/>
                    </a:lnTo>
                    <a:lnTo>
                      <a:pt x="7" y="7"/>
                    </a:lnTo>
                    <a:lnTo>
                      <a:pt x="4" y="3"/>
                    </a:lnTo>
                    <a:lnTo>
                      <a:pt x="4" y="3"/>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06" name="Freeform 1333">
                <a:extLst>
                  <a:ext uri="{FF2B5EF4-FFF2-40B4-BE49-F238E27FC236}">
                    <a16:creationId xmlns:a16="http://schemas.microsoft.com/office/drawing/2014/main" id="{4FAFBC7E-504D-4183-8342-69E03B93FA01}"/>
                  </a:ext>
                </a:extLst>
              </p:cNvPr>
              <p:cNvSpPr>
                <a:spLocks/>
              </p:cNvSpPr>
              <p:nvPr/>
            </p:nvSpPr>
            <p:spPr bwMode="auto">
              <a:xfrm>
                <a:off x="1064" y="1509"/>
                <a:ext cx="14" cy="11"/>
              </a:xfrm>
              <a:custGeom>
                <a:avLst/>
                <a:gdLst>
                  <a:gd name="T0" fmla="*/ 0 w 14"/>
                  <a:gd name="T1" fmla="*/ 0 h 11"/>
                  <a:gd name="T2" fmla="*/ 7 w 14"/>
                  <a:gd name="T3" fmla="*/ 0 h 11"/>
                  <a:gd name="T4" fmla="*/ 11 w 14"/>
                  <a:gd name="T5" fmla="*/ 3 h 11"/>
                  <a:gd name="T6" fmla="*/ 11 w 14"/>
                  <a:gd name="T7" fmla="*/ 3 h 11"/>
                  <a:gd name="T8" fmla="*/ 14 w 14"/>
                  <a:gd name="T9" fmla="*/ 11 h 11"/>
                  <a:gd name="T10" fmla="*/ 14 w 14"/>
                  <a:gd name="T11" fmla="*/ 11 h 11"/>
                  <a:gd name="T12" fmla="*/ 14 w 14"/>
                  <a:gd name="T13" fmla="*/ 11 h 11"/>
                  <a:gd name="T14" fmla="*/ 11 w 14"/>
                  <a:gd name="T15" fmla="*/ 7 h 11"/>
                  <a:gd name="T16" fmla="*/ 7 w 14"/>
                  <a:gd name="T17" fmla="*/ 7 h 11"/>
                  <a:gd name="T18" fmla="*/ 4 w 14"/>
                  <a:gd name="T19" fmla="*/ 3 h 11"/>
                  <a:gd name="T20" fmla="*/ 4 w 14"/>
                  <a:gd name="T21" fmla="*/ 3 h 11"/>
                  <a:gd name="T22" fmla="*/ 0 w 14"/>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1">
                    <a:moveTo>
                      <a:pt x="0" y="0"/>
                    </a:moveTo>
                    <a:lnTo>
                      <a:pt x="7" y="0"/>
                    </a:lnTo>
                    <a:lnTo>
                      <a:pt x="11" y="3"/>
                    </a:lnTo>
                    <a:lnTo>
                      <a:pt x="11" y="3"/>
                    </a:lnTo>
                    <a:lnTo>
                      <a:pt x="14" y="11"/>
                    </a:lnTo>
                    <a:lnTo>
                      <a:pt x="14" y="11"/>
                    </a:lnTo>
                    <a:lnTo>
                      <a:pt x="14" y="11"/>
                    </a:lnTo>
                    <a:lnTo>
                      <a:pt x="11" y="7"/>
                    </a:lnTo>
                    <a:lnTo>
                      <a:pt x="7" y="7"/>
                    </a:lnTo>
                    <a:lnTo>
                      <a:pt x="4" y="3"/>
                    </a:lnTo>
                    <a:lnTo>
                      <a:pt x="4" y="3"/>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07" name="Freeform 1334">
                <a:extLst>
                  <a:ext uri="{FF2B5EF4-FFF2-40B4-BE49-F238E27FC236}">
                    <a16:creationId xmlns:a16="http://schemas.microsoft.com/office/drawing/2014/main" id="{8E7BABA2-7B07-4E19-BC27-7FB98544FC82}"/>
                  </a:ext>
                </a:extLst>
              </p:cNvPr>
              <p:cNvSpPr>
                <a:spLocks/>
              </p:cNvSpPr>
              <p:nvPr/>
            </p:nvSpPr>
            <p:spPr bwMode="auto">
              <a:xfrm>
                <a:off x="1071" y="1502"/>
                <a:ext cx="14" cy="18"/>
              </a:xfrm>
              <a:custGeom>
                <a:avLst/>
                <a:gdLst>
                  <a:gd name="T0" fmla="*/ 7 w 14"/>
                  <a:gd name="T1" fmla="*/ 7 h 18"/>
                  <a:gd name="T2" fmla="*/ 7 w 14"/>
                  <a:gd name="T3" fmla="*/ 7 h 18"/>
                  <a:gd name="T4" fmla="*/ 11 w 14"/>
                  <a:gd name="T5" fmla="*/ 7 h 18"/>
                  <a:gd name="T6" fmla="*/ 11 w 14"/>
                  <a:gd name="T7" fmla="*/ 7 h 18"/>
                  <a:gd name="T8" fmla="*/ 14 w 14"/>
                  <a:gd name="T9" fmla="*/ 10 h 18"/>
                  <a:gd name="T10" fmla="*/ 14 w 14"/>
                  <a:gd name="T11" fmla="*/ 18 h 18"/>
                  <a:gd name="T12" fmla="*/ 14 w 14"/>
                  <a:gd name="T13" fmla="*/ 18 h 18"/>
                  <a:gd name="T14" fmla="*/ 7 w 14"/>
                  <a:gd name="T15" fmla="*/ 10 h 18"/>
                  <a:gd name="T16" fmla="*/ 4 w 14"/>
                  <a:gd name="T17" fmla="*/ 7 h 18"/>
                  <a:gd name="T18" fmla="*/ 4 w 14"/>
                  <a:gd name="T19" fmla="*/ 3 h 18"/>
                  <a:gd name="T20" fmla="*/ 4 w 14"/>
                  <a:gd name="T21" fmla="*/ 3 h 18"/>
                  <a:gd name="T22" fmla="*/ 0 w 14"/>
                  <a:gd name="T23" fmla="*/ 3 h 18"/>
                  <a:gd name="T24" fmla="*/ 0 w 14"/>
                  <a:gd name="T25" fmla="*/ 0 h 18"/>
                  <a:gd name="T26" fmla="*/ 0 w 14"/>
                  <a:gd name="T27" fmla="*/ 0 h 18"/>
                  <a:gd name="T28" fmla="*/ 0 w 14"/>
                  <a:gd name="T29" fmla="*/ 0 h 18"/>
                  <a:gd name="T30" fmla="*/ 4 w 14"/>
                  <a:gd name="T31" fmla="*/ 0 h 18"/>
                  <a:gd name="T32" fmla="*/ 7 w 14"/>
                  <a:gd name="T33"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8">
                    <a:moveTo>
                      <a:pt x="7" y="7"/>
                    </a:moveTo>
                    <a:lnTo>
                      <a:pt x="7" y="7"/>
                    </a:lnTo>
                    <a:lnTo>
                      <a:pt x="11" y="7"/>
                    </a:lnTo>
                    <a:lnTo>
                      <a:pt x="11" y="7"/>
                    </a:lnTo>
                    <a:lnTo>
                      <a:pt x="14" y="10"/>
                    </a:lnTo>
                    <a:lnTo>
                      <a:pt x="14" y="18"/>
                    </a:lnTo>
                    <a:lnTo>
                      <a:pt x="14" y="18"/>
                    </a:lnTo>
                    <a:lnTo>
                      <a:pt x="7" y="10"/>
                    </a:lnTo>
                    <a:lnTo>
                      <a:pt x="4" y="7"/>
                    </a:lnTo>
                    <a:lnTo>
                      <a:pt x="4" y="3"/>
                    </a:lnTo>
                    <a:lnTo>
                      <a:pt x="4" y="3"/>
                    </a:lnTo>
                    <a:lnTo>
                      <a:pt x="0" y="3"/>
                    </a:lnTo>
                    <a:lnTo>
                      <a:pt x="0" y="0"/>
                    </a:lnTo>
                    <a:lnTo>
                      <a:pt x="0" y="0"/>
                    </a:lnTo>
                    <a:lnTo>
                      <a:pt x="0" y="0"/>
                    </a:lnTo>
                    <a:lnTo>
                      <a:pt x="4" y="0"/>
                    </a:lnTo>
                    <a:lnTo>
                      <a:pt x="7"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08" name="Freeform 1335">
                <a:extLst>
                  <a:ext uri="{FF2B5EF4-FFF2-40B4-BE49-F238E27FC236}">
                    <a16:creationId xmlns:a16="http://schemas.microsoft.com/office/drawing/2014/main" id="{3FBDE244-B1CB-40C2-8591-A15785329D48}"/>
                  </a:ext>
                </a:extLst>
              </p:cNvPr>
              <p:cNvSpPr>
                <a:spLocks/>
              </p:cNvSpPr>
              <p:nvPr/>
            </p:nvSpPr>
            <p:spPr bwMode="auto">
              <a:xfrm>
                <a:off x="1071" y="1502"/>
                <a:ext cx="14" cy="18"/>
              </a:xfrm>
              <a:custGeom>
                <a:avLst/>
                <a:gdLst>
                  <a:gd name="T0" fmla="*/ 7 w 14"/>
                  <a:gd name="T1" fmla="*/ 7 h 18"/>
                  <a:gd name="T2" fmla="*/ 7 w 14"/>
                  <a:gd name="T3" fmla="*/ 7 h 18"/>
                  <a:gd name="T4" fmla="*/ 11 w 14"/>
                  <a:gd name="T5" fmla="*/ 7 h 18"/>
                  <a:gd name="T6" fmla="*/ 11 w 14"/>
                  <a:gd name="T7" fmla="*/ 7 h 18"/>
                  <a:gd name="T8" fmla="*/ 14 w 14"/>
                  <a:gd name="T9" fmla="*/ 10 h 18"/>
                  <a:gd name="T10" fmla="*/ 14 w 14"/>
                  <a:gd name="T11" fmla="*/ 18 h 18"/>
                  <a:gd name="T12" fmla="*/ 14 w 14"/>
                  <a:gd name="T13" fmla="*/ 18 h 18"/>
                  <a:gd name="T14" fmla="*/ 7 w 14"/>
                  <a:gd name="T15" fmla="*/ 10 h 18"/>
                  <a:gd name="T16" fmla="*/ 4 w 14"/>
                  <a:gd name="T17" fmla="*/ 7 h 18"/>
                  <a:gd name="T18" fmla="*/ 4 w 14"/>
                  <a:gd name="T19" fmla="*/ 3 h 18"/>
                  <a:gd name="T20" fmla="*/ 4 w 14"/>
                  <a:gd name="T21" fmla="*/ 3 h 18"/>
                  <a:gd name="T22" fmla="*/ 0 w 14"/>
                  <a:gd name="T23" fmla="*/ 3 h 18"/>
                  <a:gd name="T24" fmla="*/ 0 w 14"/>
                  <a:gd name="T25" fmla="*/ 0 h 18"/>
                  <a:gd name="T26" fmla="*/ 0 w 14"/>
                  <a:gd name="T27" fmla="*/ 0 h 18"/>
                  <a:gd name="T28" fmla="*/ 0 w 14"/>
                  <a:gd name="T29" fmla="*/ 0 h 18"/>
                  <a:gd name="T30" fmla="*/ 4 w 14"/>
                  <a:gd name="T31" fmla="*/ 0 h 18"/>
                  <a:gd name="T32" fmla="*/ 7 w 14"/>
                  <a:gd name="T33"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8">
                    <a:moveTo>
                      <a:pt x="7" y="7"/>
                    </a:moveTo>
                    <a:lnTo>
                      <a:pt x="7" y="7"/>
                    </a:lnTo>
                    <a:lnTo>
                      <a:pt x="11" y="7"/>
                    </a:lnTo>
                    <a:lnTo>
                      <a:pt x="11" y="7"/>
                    </a:lnTo>
                    <a:lnTo>
                      <a:pt x="14" y="10"/>
                    </a:lnTo>
                    <a:lnTo>
                      <a:pt x="14" y="18"/>
                    </a:lnTo>
                    <a:lnTo>
                      <a:pt x="14" y="18"/>
                    </a:lnTo>
                    <a:lnTo>
                      <a:pt x="7" y="10"/>
                    </a:lnTo>
                    <a:lnTo>
                      <a:pt x="4" y="7"/>
                    </a:lnTo>
                    <a:lnTo>
                      <a:pt x="4" y="3"/>
                    </a:lnTo>
                    <a:lnTo>
                      <a:pt x="4" y="3"/>
                    </a:lnTo>
                    <a:lnTo>
                      <a:pt x="0" y="3"/>
                    </a:lnTo>
                    <a:lnTo>
                      <a:pt x="0" y="0"/>
                    </a:lnTo>
                    <a:lnTo>
                      <a:pt x="0" y="0"/>
                    </a:lnTo>
                    <a:lnTo>
                      <a:pt x="0" y="0"/>
                    </a:lnTo>
                    <a:lnTo>
                      <a:pt x="4" y="0"/>
                    </a:lnTo>
                    <a:lnTo>
                      <a:pt x="7"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09" name="Freeform 1336">
                <a:extLst>
                  <a:ext uri="{FF2B5EF4-FFF2-40B4-BE49-F238E27FC236}">
                    <a16:creationId xmlns:a16="http://schemas.microsoft.com/office/drawing/2014/main" id="{2F7335B7-31A3-49A0-AF11-F1F4550AFC4F}"/>
                  </a:ext>
                </a:extLst>
              </p:cNvPr>
              <p:cNvSpPr>
                <a:spLocks/>
              </p:cNvSpPr>
              <p:nvPr/>
            </p:nvSpPr>
            <p:spPr bwMode="auto">
              <a:xfrm>
                <a:off x="1111" y="1584"/>
                <a:ext cx="100" cy="68"/>
              </a:xfrm>
              <a:custGeom>
                <a:avLst/>
                <a:gdLst>
                  <a:gd name="T0" fmla="*/ 17 w 100"/>
                  <a:gd name="T1" fmla="*/ 11 h 68"/>
                  <a:gd name="T2" fmla="*/ 17 w 100"/>
                  <a:gd name="T3" fmla="*/ 11 h 68"/>
                  <a:gd name="T4" fmla="*/ 14 w 100"/>
                  <a:gd name="T5" fmla="*/ 7 h 68"/>
                  <a:gd name="T6" fmla="*/ 7 w 100"/>
                  <a:gd name="T7" fmla="*/ 4 h 68"/>
                  <a:gd name="T8" fmla="*/ 3 w 100"/>
                  <a:gd name="T9" fmla="*/ 7 h 68"/>
                  <a:gd name="T10" fmla="*/ 0 w 100"/>
                  <a:gd name="T11" fmla="*/ 4 h 68"/>
                  <a:gd name="T12" fmla="*/ 0 w 100"/>
                  <a:gd name="T13" fmla="*/ 0 h 68"/>
                  <a:gd name="T14" fmla="*/ 3 w 100"/>
                  <a:gd name="T15" fmla="*/ 0 h 68"/>
                  <a:gd name="T16" fmla="*/ 14 w 100"/>
                  <a:gd name="T17" fmla="*/ 0 h 68"/>
                  <a:gd name="T18" fmla="*/ 17 w 100"/>
                  <a:gd name="T19" fmla="*/ 4 h 68"/>
                  <a:gd name="T20" fmla="*/ 43 w 100"/>
                  <a:gd name="T21" fmla="*/ 11 h 68"/>
                  <a:gd name="T22" fmla="*/ 53 w 100"/>
                  <a:gd name="T23" fmla="*/ 15 h 68"/>
                  <a:gd name="T24" fmla="*/ 57 w 100"/>
                  <a:gd name="T25" fmla="*/ 18 h 68"/>
                  <a:gd name="T26" fmla="*/ 68 w 100"/>
                  <a:gd name="T27" fmla="*/ 29 h 68"/>
                  <a:gd name="T28" fmla="*/ 68 w 100"/>
                  <a:gd name="T29" fmla="*/ 32 h 68"/>
                  <a:gd name="T30" fmla="*/ 71 w 100"/>
                  <a:gd name="T31" fmla="*/ 36 h 68"/>
                  <a:gd name="T32" fmla="*/ 78 w 100"/>
                  <a:gd name="T33" fmla="*/ 40 h 68"/>
                  <a:gd name="T34" fmla="*/ 82 w 100"/>
                  <a:gd name="T35" fmla="*/ 40 h 68"/>
                  <a:gd name="T36" fmla="*/ 93 w 100"/>
                  <a:gd name="T37" fmla="*/ 47 h 68"/>
                  <a:gd name="T38" fmla="*/ 96 w 100"/>
                  <a:gd name="T39" fmla="*/ 54 h 68"/>
                  <a:gd name="T40" fmla="*/ 96 w 100"/>
                  <a:gd name="T41" fmla="*/ 58 h 68"/>
                  <a:gd name="T42" fmla="*/ 100 w 100"/>
                  <a:gd name="T43" fmla="*/ 58 h 68"/>
                  <a:gd name="T44" fmla="*/ 100 w 100"/>
                  <a:gd name="T45" fmla="*/ 61 h 68"/>
                  <a:gd name="T46" fmla="*/ 96 w 100"/>
                  <a:gd name="T47" fmla="*/ 68 h 68"/>
                  <a:gd name="T48" fmla="*/ 89 w 100"/>
                  <a:gd name="T49" fmla="*/ 65 h 68"/>
                  <a:gd name="T50" fmla="*/ 82 w 100"/>
                  <a:gd name="T51" fmla="*/ 61 h 68"/>
                  <a:gd name="T52" fmla="*/ 78 w 100"/>
                  <a:gd name="T53" fmla="*/ 61 h 68"/>
                  <a:gd name="T54" fmla="*/ 71 w 100"/>
                  <a:gd name="T55" fmla="*/ 58 h 68"/>
                  <a:gd name="T56" fmla="*/ 75 w 100"/>
                  <a:gd name="T57" fmla="*/ 54 h 68"/>
                  <a:gd name="T58" fmla="*/ 71 w 100"/>
                  <a:gd name="T59" fmla="*/ 58 h 68"/>
                  <a:gd name="T60" fmla="*/ 64 w 100"/>
                  <a:gd name="T61" fmla="*/ 54 h 68"/>
                  <a:gd name="T62" fmla="*/ 64 w 100"/>
                  <a:gd name="T63" fmla="*/ 50 h 68"/>
                  <a:gd name="T64" fmla="*/ 68 w 100"/>
                  <a:gd name="T65" fmla="*/ 50 h 68"/>
                  <a:gd name="T66" fmla="*/ 64 w 100"/>
                  <a:gd name="T67" fmla="*/ 47 h 68"/>
                  <a:gd name="T68" fmla="*/ 60 w 100"/>
                  <a:gd name="T69" fmla="*/ 50 h 68"/>
                  <a:gd name="T70" fmla="*/ 53 w 100"/>
                  <a:gd name="T71" fmla="*/ 47 h 68"/>
                  <a:gd name="T72" fmla="*/ 57 w 100"/>
                  <a:gd name="T73" fmla="*/ 47 h 68"/>
                  <a:gd name="T74" fmla="*/ 53 w 100"/>
                  <a:gd name="T75" fmla="*/ 43 h 68"/>
                  <a:gd name="T76" fmla="*/ 46 w 100"/>
                  <a:gd name="T77" fmla="*/ 40 h 68"/>
                  <a:gd name="T78" fmla="*/ 39 w 100"/>
                  <a:gd name="T79" fmla="*/ 40 h 68"/>
                  <a:gd name="T80" fmla="*/ 35 w 100"/>
                  <a:gd name="T81" fmla="*/ 36 h 68"/>
                  <a:gd name="T82" fmla="*/ 43 w 100"/>
                  <a:gd name="T83" fmla="*/ 32 h 68"/>
                  <a:gd name="T84" fmla="*/ 43 w 100"/>
                  <a:gd name="T85" fmla="*/ 29 h 68"/>
                  <a:gd name="T86" fmla="*/ 39 w 100"/>
                  <a:gd name="T87" fmla="*/ 29 h 68"/>
                  <a:gd name="T88" fmla="*/ 35 w 100"/>
                  <a:gd name="T89" fmla="*/ 29 h 68"/>
                  <a:gd name="T90" fmla="*/ 32 w 100"/>
                  <a:gd name="T91" fmla="*/ 25 h 68"/>
                  <a:gd name="T92" fmla="*/ 28 w 100"/>
                  <a:gd name="T93" fmla="*/ 25 h 68"/>
                  <a:gd name="T94" fmla="*/ 21 w 100"/>
                  <a:gd name="T95" fmla="*/ 25 h 68"/>
                  <a:gd name="T96" fmla="*/ 25 w 100"/>
                  <a:gd name="T97" fmla="*/ 18 h 68"/>
                  <a:gd name="T98" fmla="*/ 21 w 100"/>
                  <a:gd name="T99" fmla="*/ 18 h 68"/>
                  <a:gd name="T100" fmla="*/ 17 w 100"/>
                  <a:gd name="T101" fmla="*/ 18 h 68"/>
                  <a:gd name="T102" fmla="*/ 14 w 100"/>
                  <a:gd name="T103" fmla="*/ 18 h 68"/>
                  <a:gd name="T104" fmla="*/ 10 w 100"/>
                  <a:gd name="T105" fmla="*/ 18 h 68"/>
                  <a:gd name="T106" fmla="*/ 10 w 100"/>
                  <a:gd name="T107" fmla="*/ 18 h 68"/>
                  <a:gd name="T108" fmla="*/ 7 w 100"/>
                  <a:gd name="T109" fmla="*/ 15 h 68"/>
                  <a:gd name="T110" fmla="*/ 10 w 100"/>
                  <a:gd name="T111" fmla="*/ 11 h 68"/>
                  <a:gd name="T112" fmla="*/ 14 w 100"/>
                  <a:gd name="T113" fmla="*/ 1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 h="68">
                    <a:moveTo>
                      <a:pt x="14" y="11"/>
                    </a:moveTo>
                    <a:lnTo>
                      <a:pt x="17" y="11"/>
                    </a:lnTo>
                    <a:lnTo>
                      <a:pt x="17" y="11"/>
                    </a:lnTo>
                    <a:lnTo>
                      <a:pt x="17" y="11"/>
                    </a:lnTo>
                    <a:lnTo>
                      <a:pt x="14" y="7"/>
                    </a:lnTo>
                    <a:lnTo>
                      <a:pt x="14" y="7"/>
                    </a:lnTo>
                    <a:lnTo>
                      <a:pt x="7" y="7"/>
                    </a:lnTo>
                    <a:lnTo>
                      <a:pt x="7" y="4"/>
                    </a:lnTo>
                    <a:lnTo>
                      <a:pt x="3" y="7"/>
                    </a:lnTo>
                    <a:lnTo>
                      <a:pt x="3" y="7"/>
                    </a:lnTo>
                    <a:lnTo>
                      <a:pt x="0" y="7"/>
                    </a:lnTo>
                    <a:lnTo>
                      <a:pt x="0" y="4"/>
                    </a:lnTo>
                    <a:lnTo>
                      <a:pt x="0" y="4"/>
                    </a:lnTo>
                    <a:lnTo>
                      <a:pt x="0" y="0"/>
                    </a:lnTo>
                    <a:lnTo>
                      <a:pt x="0" y="0"/>
                    </a:lnTo>
                    <a:lnTo>
                      <a:pt x="3" y="0"/>
                    </a:lnTo>
                    <a:lnTo>
                      <a:pt x="10" y="0"/>
                    </a:lnTo>
                    <a:lnTo>
                      <a:pt x="14" y="0"/>
                    </a:lnTo>
                    <a:lnTo>
                      <a:pt x="14" y="4"/>
                    </a:lnTo>
                    <a:lnTo>
                      <a:pt x="17" y="4"/>
                    </a:lnTo>
                    <a:lnTo>
                      <a:pt x="32" y="7"/>
                    </a:lnTo>
                    <a:lnTo>
                      <a:pt x="43" y="11"/>
                    </a:lnTo>
                    <a:lnTo>
                      <a:pt x="46" y="15"/>
                    </a:lnTo>
                    <a:lnTo>
                      <a:pt x="53" y="15"/>
                    </a:lnTo>
                    <a:lnTo>
                      <a:pt x="57" y="15"/>
                    </a:lnTo>
                    <a:lnTo>
                      <a:pt x="57" y="18"/>
                    </a:lnTo>
                    <a:lnTo>
                      <a:pt x="57" y="18"/>
                    </a:lnTo>
                    <a:lnTo>
                      <a:pt x="68" y="29"/>
                    </a:lnTo>
                    <a:lnTo>
                      <a:pt x="68" y="32"/>
                    </a:lnTo>
                    <a:lnTo>
                      <a:pt x="68" y="32"/>
                    </a:lnTo>
                    <a:lnTo>
                      <a:pt x="68" y="32"/>
                    </a:lnTo>
                    <a:lnTo>
                      <a:pt x="71" y="36"/>
                    </a:lnTo>
                    <a:lnTo>
                      <a:pt x="75" y="40"/>
                    </a:lnTo>
                    <a:lnTo>
                      <a:pt x="78" y="40"/>
                    </a:lnTo>
                    <a:lnTo>
                      <a:pt x="82" y="40"/>
                    </a:lnTo>
                    <a:lnTo>
                      <a:pt x="82" y="40"/>
                    </a:lnTo>
                    <a:lnTo>
                      <a:pt x="86" y="43"/>
                    </a:lnTo>
                    <a:lnTo>
                      <a:pt x="93" y="47"/>
                    </a:lnTo>
                    <a:lnTo>
                      <a:pt x="93" y="50"/>
                    </a:lnTo>
                    <a:lnTo>
                      <a:pt x="96" y="54"/>
                    </a:lnTo>
                    <a:lnTo>
                      <a:pt x="96" y="54"/>
                    </a:lnTo>
                    <a:lnTo>
                      <a:pt x="96" y="58"/>
                    </a:lnTo>
                    <a:lnTo>
                      <a:pt x="96" y="61"/>
                    </a:lnTo>
                    <a:lnTo>
                      <a:pt x="100" y="58"/>
                    </a:lnTo>
                    <a:lnTo>
                      <a:pt x="100" y="61"/>
                    </a:lnTo>
                    <a:lnTo>
                      <a:pt x="100" y="61"/>
                    </a:lnTo>
                    <a:lnTo>
                      <a:pt x="100" y="65"/>
                    </a:lnTo>
                    <a:lnTo>
                      <a:pt x="96" y="68"/>
                    </a:lnTo>
                    <a:lnTo>
                      <a:pt x="93" y="65"/>
                    </a:lnTo>
                    <a:lnTo>
                      <a:pt x="89" y="65"/>
                    </a:lnTo>
                    <a:lnTo>
                      <a:pt x="82" y="61"/>
                    </a:lnTo>
                    <a:lnTo>
                      <a:pt x="82" y="61"/>
                    </a:lnTo>
                    <a:lnTo>
                      <a:pt x="78" y="61"/>
                    </a:lnTo>
                    <a:lnTo>
                      <a:pt x="78" y="61"/>
                    </a:lnTo>
                    <a:lnTo>
                      <a:pt x="71" y="58"/>
                    </a:lnTo>
                    <a:lnTo>
                      <a:pt x="71" y="58"/>
                    </a:lnTo>
                    <a:lnTo>
                      <a:pt x="71" y="54"/>
                    </a:lnTo>
                    <a:lnTo>
                      <a:pt x="75" y="54"/>
                    </a:lnTo>
                    <a:lnTo>
                      <a:pt x="71" y="54"/>
                    </a:lnTo>
                    <a:lnTo>
                      <a:pt x="71" y="58"/>
                    </a:lnTo>
                    <a:lnTo>
                      <a:pt x="68" y="58"/>
                    </a:lnTo>
                    <a:lnTo>
                      <a:pt x="64" y="54"/>
                    </a:lnTo>
                    <a:lnTo>
                      <a:pt x="64" y="54"/>
                    </a:lnTo>
                    <a:lnTo>
                      <a:pt x="64" y="50"/>
                    </a:lnTo>
                    <a:lnTo>
                      <a:pt x="68" y="50"/>
                    </a:lnTo>
                    <a:lnTo>
                      <a:pt x="68" y="50"/>
                    </a:lnTo>
                    <a:lnTo>
                      <a:pt x="68" y="50"/>
                    </a:lnTo>
                    <a:lnTo>
                      <a:pt x="64" y="47"/>
                    </a:lnTo>
                    <a:lnTo>
                      <a:pt x="64" y="50"/>
                    </a:lnTo>
                    <a:lnTo>
                      <a:pt x="60" y="50"/>
                    </a:lnTo>
                    <a:lnTo>
                      <a:pt x="57" y="50"/>
                    </a:lnTo>
                    <a:lnTo>
                      <a:pt x="53" y="47"/>
                    </a:lnTo>
                    <a:lnTo>
                      <a:pt x="53" y="47"/>
                    </a:lnTo>
                    <a:lnTo>
                      <a:pt x="57" y="47"/>
                    </a:lnTo>
                    <a:lnTo>
                      <a:pt x="57" y="43"/>
                    </a:lnTo>
                    <a:lnTo>
                      <a:pt x="53" y="43"/>
                    </a:lnTo>
                    <a:lnTo>
                      <a:pt x="46" y="40"/>
                    </a:lnTo>
                    <a:lnTo>
                      <a:pt x="46" y="40"/>
                    </a:lnTo>
                    <a:lnTo>
                      <a:pt x="43" y="40"/>
                    </a:lnTo>
                    <a:lnTo>
                      <a:pt x="39" y="40"/>
                    </a:lnTo>
                    <a:lnTo>
                      <a:pt x="35" y="40"/>
                    </a:lnTo>
                    <a:lnTo>
                      <a:pt x="35" y="36"/>
                    </a:lnTo>
                    <a:lnTo>
                      <a:pt x="39" y="32"/>
                    </a:lnTo>
                    <a:lnTo>
                      <a:pt x="43" y="32"/>
                    </a:lnTo>
                    <a:lnTo>
                      <a:pt x="46" y="32"/>
                    </a:lnTo>
                    <a:lnTo>
                      <a:pt x="43" y="29"/>
                    </a:lnTo>
                    <a:lnTo>
                      <a:pt x="39" y="32"/>
                    </a:lnTo>
                    <a:lnTo>
                      <a:pt x="39" y="29"/>
                    </a:lnTo>
                    <a:lnTo>
                      <a:pt x="39" y="29"/>
                    </a:lnTo>
                    <a:lnTo>
                      <a:pt x="35" y="29"/>
                    </a:lnTo>
                    <a:lnTo>
                      <a:pt x="35" y="25"/>
                    </a:lnTo>
                    <a:lnTo>
                      <a:pt x="32" y="25"/>
                    </a:lnTo>
                    <a:lnTo>
                      <a:pt x="28" y="25"/>
                    </a:lnTo>
                    <a:lnTo>
                      <a:pt x="28" y="25"/>
                    </a:lnTo>
                    <a:lnTo>
                      <a:pt x="25" y="25"/>
                    </a:lnTo>
                    <a:lnTo>
                      <a:pt x="21" y="25"/>
                    </a:lnTo>
                    <a:lnTo>
                      <a:pt x="25" y="22"/>
                    </a:lnTo>
                    <a:lnTo>
                      <a:pt x="25" y="18"/>
                    </a:lnTo>
                    <a:lnTo>
                      <a:pt x="25" y="18"/>
                    </a:lnTo>
                    <a:lnTo>
                      <a:pt x="21" y="18"/>
                    </a:lnTo>
                    <a:lnTo>
                      <a:pt x="17" y="22"/>
                    </a:lnTo>
                    <a:lnTo>
                      <a:pt x="17" y="18"/>
                    </a:lnTo>
                    <a:lnTo>
                      <a:pt x="14" y="18"/>
                    </a:lnTo>
                    <a:lnTo>
                      <a:pt x="14" y="18"/>
                    </a:lnTo>
                    <a:lnTo>
                      <a:pt x="10" y="18"/>
                    </a:lnTo>
                    <a:lnTo>
                      <a:pt x="10" y="18"/>
                    </a:lnTo>
                    <a:lnTo>
                      <a:pt x="7" y="18"/>
                    </a:lnTo>
                    <a:lnTo>
                      <a:pt x="10" y="18"/>
                    </a:lnTo>
                    <a:lnTo>
                      <a:pt x="10" y="15"/>
                    </a:lnTo>
                    <a:lnTo>
                      <a:pt x="7" y="15"/>
                    </a:lnTo>
                    <a:lnTo>
                      <a:pt x="7" y="11"/>
                    </a:lnTo>
                    <a:lnTo>
                      <a:pt x="10" y="11"/>
                    </a:lnTo>
                    <a:lnTo>
                      <a:pt x="14" y="11"/>
                    </a:lnTo>
                    <a:lnTo>
                      <a:pt x="14" y="1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10" name="Freeform 1337">
                <a:extLst>
                  <a:ext uri="{FF2B5EF4-FFF2-40B4-BE49-F238E27FC236}">
                    <a16:creationId xmlns:a16="http://schemas.microsoft.com/office/drawing/2014/main" id="{D77E3658-C9D7-47C6-B857-99C885B2731A}"/>
                  </a:ext>
                </a:extLst>
              </p:cNvPr>
              <p:cNvSpPr>
                <a:spLocks/>
              </p:cNvSpPr>
              <p:nvPr/>
            </p:nvSpPr>
            <p:spPr bwMode="auto">
              <a:xfrm>
                <a:off x="1111" y="1584"/>
                <a:ext cx="100" cy="68"/>
              </a:xfrm>
              <a:custGeom>
                <a:avLst/>
                <a:gdLst>
                  <a:gd name="T0" fmla="*/ 17 w 100"/>
                  <a:gd name="T1" fmla="*/ 11 h 68"/>
                  <a:gd name="T2" fmla="*/ 17 w 100"/>
                  <a:gd name="T3" fmla="*/ 11 h 68"/>
                  <a:gd name="T4" fmla="*/ 14 w 100"/>
                  <a:gd name="T5" fmla="*/ 7 h 68"/>
                  <a:gd name="T6" fmla="*/ 7 w 100"/>
                  <a:gd name="T7" fmla="*/ 4 h 68"/>
                  <a:gd name="T8" fmla="*/ 3 w 100"/>
                  <a:gd name="T9" fmla="*/ 7 h 68"/>
                  <a:gd name="T10" fmla="*/ 0 w 100"/>
                  <a:gd name="T11" fmla="*/ 4 h 68"/>
                  <a:gd name="T12" fmla="*/ 0 w 100"/>
                  <a:gd name="T13" fmla="*/ 0 h 68"/>
                  <a:gd name="T14" fmla="*/ 3 w 100"/>
                  <a:gd name="T15" fmla="*/ 0 h 68"/>
                  <a:gd name="T16" fmla="*/ 14 w 100"/>
                  <a:gd name="T17" fmla="*/ 0 h 68"/>
                  <a:gd name="T18" fmla="*/ 17 w 100"/>
                  <a:gd name="T19" fmla="*/ 4 h 68"/>
                  <a:gd name="T20" fmla="*/ 43 w 100"/>
                  <a:gd name="T21" fmla="*/ 11 h 68"/>
                  <a:gd name="T22" fmla="*/ 53 w 100"/>
                  <a:gd name="T23" fmla="*/ 15 h 68"/>
                  <a:gd name="T24" fmla="*/ 57 w 100"/>
                  <a:gd name="T25" fmla="*/ 18 h 68"/>
                  <a:gd name="T26" fmla="*/ 68 w 100"/>
                  <a:gd name="T27" fmla="*/ 29 h 68"/>
                  <a:gd name="T28" fmla="*/ 68 w 100"/>
                  <a:gd name="T29" fmla="*/ 32 h 68"/>
                  <a:gd name="T30" fmla="*/ 71 w 100"/>
                  <a:gd name="T31" fmla="*/ 36 h 68"/>
                  <a:gd name="T32" fmla="*/ 78 w 100"/>
                  <a:gd name="T33" fmla="*/ 40 h 68"/>
                  <a:gd name="T34" fmla="*/ 82 w 100"/>
                  <a:gd name="T35" fmla="*/ 40 h 68"/>
                  <a:gd name="T36" fmla="*/ 93 w 100"/>
                  <a:gd name="T37" fmla="*/ 47 h 68"/>
                  <a:gd name="T38" fmla="*/ 96 w 100"/>
                  <a:gd name="T39" fmla="*/ 54 h 68"/>
                  <a:gd name="T40" fmla="*/ 96 w 100"/>
                  <a:gd name="T41" fmla="*/ 58 h 68"/>
                  <a:gd name="T42" fmla="*/ 100 w 100"/>
                  <a:gd name="T43" fmla="*/ 58 h 68"/>
                  <a:gd name="T44" fmla="*/ 100 w 100"/>
                  <a:gd name="T45" fmla="*/ 61 h 68"/>
                  <a:gd name="T46" fmla="*/ 96 w 100"/>
                  <a:gd name="T47" fmla="*/ 68 h 68"/>
                  <a:gd name="T48" fmla="*/ 89 w 100"/>
                  <a:gd name="T49" fmla="*/ 65 h 68"/>
                  <a:gd name="T50" fmla="*/ 82 w 100"/>
                  <a:gd name="T51" fmla="*/ 61 h 68"/>
                  <a:gd name="T52" fmla="*/ 78 w 100"/>
                  <a:gd name="T53" fmla="*/ 61 h 68"/>
                  <a:gd name="T54" fmla="*/ 71 w 100"/>
                  <a:gd name="T55" fmla="*/ 58 h 68"/>
                  <a:gd name="T56" fmla="*/ 75 w 100"/>
                  <a:gd name="T57" fmla="*/ 54 h 68"/>
                  <a:gd name="T58" fmla="*/ 71 w 100"/>
                  <a:gd name="T59" fmla="*/ 58 h 68"/>
                  <a:gd name="T60" fmla="*/ 64 w 100"/>
                  <a:gd name="T61" fmla="*/ 54 h 68"/>
                  <a:gd name="T62" fmla="*/ 64 w 100"/>
                  <a:gd name="T63" fmla="*/ 50 h 68"/>
                  <a:gd name="T64" fmla="*/ 68 w 100"/>
                  <a:gd name="T65" fmla="*/ 50 h 68"/>
                  <a:gd name="T66" fmla="*/ 64 w 100"/>
                  <a:gd name="T67" fmla="*/ 47 h 68"/>
                  <a:gd name="T68" fmla="*/ 60 w 100"/>
                  <a:gd name="T69" fmla="*/ 50 h 68"/>
                  <a:gd name="T70" fmla="*/ 53 w 100"/>
                  <a:gd name="T71" fmla="*/ 47 h 68"/>
                  <a:gd name="T72" fmla="*/ 57 w 100"/>
                  <a:gd name="T73" fmla="*/ 47 h 68"/>
                  <a:gd name="T74" fmla="*/ 53 w 100"/>
                  <a:gd name="T75" fmla="*/ 43 h 68"/>
                  <a:gd name="T76" fmla="*/ 46 w 100"/>
                  <a:gd name="T77" fmla="*/ 40 h 68"/>
                  <a:gd name="T78" fmla="*/ 39 w 100"/>
                  <a:gd name="T79" fmla="*/ 40 h 68"/>
                  <a:gd name="T80" fmla="*/ 35 w 100"/>
                  <a:gd name="T81" fmla="*/ 36 h 68"/>
                  <a:gd name="T82" fmla="*/ 43 w 100"/>
                  <a:gd name="T83" fmla="*/ 32 h 68"/>
                  <a:gd name="T84" fmla="*/ 43 w 100"/>
                  <a:gd name="T85" fmla="*/ 29 h 68"/>
                  <a:gd name="T86" fmla="*/ 39 w 100"/>
                  <a:gd name="T87" fmla="*/ 29 h 68"/>
                  <a:gd name="T88" fmla="*/ 35 w 100"/>
                  <a:gd name="T89" fmla="*/ 29 h 68"/>
                  <a:gd name="T90" fmla="*/ 32 w 100"/>
                  <a:gd name="T91" fmla="*/ 25 h 68"/>
                  <a:gd name="T92" fmla="*/ 28 w 100"/>
                  <a:gd name="T93" fmla="*/ 25 h 68"/>
                  <a:gd name="T94" fmla="*/ 21 w 100"/>
                  <a:gd name="T95" fmla="*/ 25 h 68"/>
                  <a:gd name="T96" fmla="*/ 25 w 100"/>
                  <a:gd name="T97" fmla="*/ 18 h 68"/>
                  <a:gd name="T98" fmla="*/ 21 w 100"/>
                  <a:gd name="T99" fmla="*/ 18 h 68"/>
                  <a:gd name="T100" fmla="*/ 17 w 100"/>
                  <a:gd name="T101" fmla="*/ 18 h 68"/>
                  <a:gd name="T102" fmla="*/ 14 w 100"/>
                  <a:gd name="T103" fmla="*/ 18 h 68"/>
                  <a:gd name="T104" fmla="*/ 10 w 100"/>
                  <a:gd name="T105" fmla="*/ 18 h 68"/>
                  <a:gd name="T106" fmla="*/ 10 w 100"/>
                  <a:gd name="T107" fmla="*/ 18 h 68"/>
                  <a:gd name="T108" fmla="*/ 7 w 100"/>
                  <a:gd name="T109" fmla="*/ 15 h 68"/>
                  <a:gd name="T110" fmla="*/ 10 w 100"/>
                  <a:gd name="T111" fmla="*/ 11 h 68"/>
                  <a:gd name="T112" fmla="*/ 14 w 100"/>
                  <a:gd name="T113" fmla="*/ 1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 h="68">
                    <a:moveTo>
                      <a:pt x="14" y="11"/>
                    </a:moveTo>
                    <a:lnTo>
                      <a:pt x="17" y="11"/>
                    </a:lnTo>
                    <a:lnTo>
                      <a:pt x="17" y="11"/>
                    </a:lnTo>
                    <a:lnTo>
                      <a:pt x="17" y="11"/>
                    </a:lnTo>
                    <a:lnTo>
                      <a:pt x="14" y="7"/>
                    </a:lnTo>
                    <a:lnTo>
                      <a:pt x="14" y="7"/>
                    </a:lnTo>
                    <a:lnTo>
                      <a:pt x="7" y="7"/>
                    </a:lnTo>
                    <a:lnTo>
                      <a:pt x="7" y="4"/>
                    </a:lnTo>
                    <a:lnTo>
                      <a:pt x="3" y="7"/>
                    </a:lnTo>
                    <a:lnTo>
                      <a:pt x="3" y="7"/>
                    </a:lnTo>
                    <a:lnTo>
                      <a:pt x="0" y="7"/>
                    </a:lnTo>
                    <a:lnTo>
                      <a:pt x="0" y="4"/>
                    </a:lnTo>
                    <a:lnTo>
                      <a:pt x="0" y="4"/>
                    </a:lnTo>
                    <a:lnTo>
                      <a:pt x="0" y="0"/>
                    </a:lnTo>
                    <a:lnTo>
                      <a:pt x="0" y="0"/>
                    </a:lnTo>
                    <a:lnTo>
                      <a:pt x="3" y="0"/>
                    </a:lnTo>
                    <a:lnTo>
                      <a:pt x="10" y="0"/>
                    </a:lnTo>
                    <a:lnTo>
                      <a:pt x="14" y="0"/>
                    </a:lnTo>
                    <a:lnTo>
                      <a:pt x="14" y="4"/>
                    </a:lnTo>
                    <a:lnTo>
                      <a:pt x="17" y="4"/>
                    </a:lnTo>
                    <a:lnTo>
                      <a:pt x="32" y="7"/>
                    </a:lnTo>
                    <a:lnTo>
                      <a:pt x="43" y="11"/>
                    </a:lnTo>
                    <a:lnTo>
                      <a:pt x="46" y="15"/>
                    </a:lnTo>
                    <a:lnTo>
                      <a:pt x="53" y="15"/>
                    </a:lnTo>
                    <a:lnTo>
                      <a:pt x="57" y="15"/>
                    </a:lnTo>
                    <a:lnTo>
                      <a:pt x="57" y="18"/>
                    </a:lnTo>
                    <a:lnTo>
                      <a:pt x="57" y="18"/>
                    </a:lnTo>
                    <a:lnTo>
                      <a:pt x="68" y="29"/>
                    </a:lnTo>
                    <a:lnTo>
                      <a:pt x="68" y="32"/>
                    </a:lnTo>
                    <a:lnTo>
                      <a:pt x="68" y="32"/>
                    </a:lnTo>
                    <a:lnTo>
                      <a:pt x="68" y="32"/>
                    </a:lnTo>
                    <a:lnTo>
                      <a:pt x="71" y="36"/>
                    </a:lnTo>
                    <a:lnTo>
                      <a:pt x="75" y="40"/>
                    </a:lnTo>
                    <a:lnTo>
                      <a:pt x="78" y="40"/>
                    </a:lnTo>
                    <a:lnTo>
                      <a:pt x="82" y="40"/>
                    </a:lnTo>
                    <a:lnTo>
                      <a:pt x="82" y="40"/>
                    </a:lnTo>
                    <a:lnTo>
                      <a:pt x="86" y="43"/>
                    </a:lnTo>
                    <a:lnTo>
                      <a:pt x="93" y="47"/>
                    </a:lnTo>
                    <a:lnTo>
                      <a:pt x="93" y="50"/>
                    </a:lnTo>
                    <a:lnTo>
                      <a:pt x="96" y="54"/>
                    </a:lnTo>
                    <a:lnTo>
                      <a:pt x="96" y="54"/>
                    </a:lnTo>
                    <a:lnTo>
                      <a:pt x="96" y="58"/>
                    </a:lnTo>
                    <a:lnTo>
                      <a:pt x="96" y="61"/>
                    </a:lnTo>
                    <a:lnTo>
                      <a:pt x="100" y="58"/>
                    </a:lnTo>
                    <a:lnTo>
                      <a:pt x="100" y="61"/>
                    </a:lnTo>
                    <a:lnTo>
                      <a:pt x="100" y="61"/>
                    </a:lnTo>
                    <a:lnTo>
                      <a:pt x="100" y="65"/>
                    </a:lnTo>
                    <a:lnTo>
                      <a:pt x="96" y="68"/>
                    </a:lnTo>
                    <a:lnTo>
                      <a:pt x="93" y="65"/>
                    </a:lnTo>
                    <a:lnTo>
                      <a:pt x="89" y="65"/>
                    </a:lnTo>
                    <a:lnTo>
                      <a:pt x="82" y="61"/>
                    </a:lnTo>
                    <a:lnTo>
                      <a:pt x="82" y="61"/>
                    </a:lnTo>
                    <a:lnTo>
                      <a:pt x="78" y="61"/>
                    </a:lnTo>
                    <a:lnTo>
                      <a:pt x="78" y="61"/>
                    </a:lnTo>
                    <a:lnTo>
                      <a:pt x="71" y="58"/>
                    </a:lnTo>
                    <a:lnTo>
                      <a:pt x="71" y="58"/>
                    </a:lnTo>
                    <a:lnTo>
                      <a:pt x="71" y="54"/>
                    </a:lnTo>
                    <a:lnTo>
                      <a:pt x="75" y="54"/>
                    </a:lnTo>
                    <a:lnTo>
                      <a:pt x="71" y="54"/>
                    </a:lnTo>
                    <a:lnTo>
                      <a:pt x="71" y="58"/>
                    </a:lnTo>
                    <a:lnTo>
                      <a:pt x="68" y="58"/>
                    </a:lnTo>
                    <a:lnTo>
                      <a:pt x="64" y="54"/>
                    </a:lnTo>
                    <a:lnTo>
                      <a:pt x="64" y="54"/>
                    </a:lnTo>
                    <a:lnTo>
                      <a:pt x="64" y="50"/>
                    </a:lnTo>
                    <a:lnTo>
                      <a:pt x="68" y="50"/>
                    </a:lnTo>
                    <a:lnTo>
                      <a:pt x="68" y="50"/>
                    </a:lnTo>
                    <a:lnTo>
                      <a:pt x="68" y="50"/>
                    </a:lnTo>
                    <a:lnTo>
                      <a:pt x="64" y="47"/>
                    </a:lnTo>
                    <a:lnTo>
                      <a:pt x="64" y="50"/>
                    </a:lnTo>
                    <a:lnTo>
                      <a:pt x="60" y="50"/>
                    </a:lnTo>
                    <a:lnTo>
                      <a:pt x="57" y="50"/>
                    </a:lnTo>
                    <a:lnTo>
                      <a:pt x="53" y="47"/>
                    </a:lnTo>
                    <a:lnTo>
                      <a:pt x="53" y="47"/>
                    </a:lnTo>
                    <a:lnTo>
                      <a:pt x="57" y="47"/>
                    </a:lnTo>
                    <a:lnTo>
                      <a:pt x="57" y="43"/>
                    </a:lnTo>
                    <a:lnTo>
                      <a:pt x="53" y="43"/>
                    </a:lnTo>
                    <a:lnTo>
                      <a:pt x="46" y="40"/>
                    </a:lnTo>
                    <a:lnTo>
                      <a:pt x="46" y="40"/>
                    </a:lnTo>
                    <a:lnTo>
                      <a:pt x="43" y="40"/>
                    </a:lnTo>
                    <a:lnTo>
                      <a:pt x="39" y="40"/>
                    </a:lnTo>
                    <a:lnTo>
                      <a:pt x="35" y="40"/>
                    </a:lnTo>
                    <a:lnTo>
                      <a:pt x="35" y="36"/>
                    </a:lnTo>
                    <a:lnTo>
                      <a:pt x="39" y="32"/>
                    </a:lnTo>
                    <a:lnTo>
                      <a:pt x="43" y="32"/>
                    </a:lnTo>
                    <a:lnTo>
                      <a:pt x="46" y="32"/>
                    </a:lnTo>
                    <a:lnTo>
                      <a:pt x="43" y="29"/>
                    </a:lnTo>
                    <a:lnTo>
                      <a:pt x="39" y="32"/>
                    </a:lnTo>
                    <a:lnTo>
                      <a:pt x="39" y="29"/>
                    </a:lnTo>
                    <a:lnTo>
                      <a:pt x="39" y="29"/>
                    </a:lnTo>
                    <a:lnTo>
                      <a:pt x="35" y="29"/>
                    </a:lnTo>
                    <a:lnTo>
                      <a:pt x="35" y="25"/>
                    </a:lnTo>
                    <a:lnTo>
                      <a:pt x="32" y="25"/>
                    </a:lnTo>
                    <a:lnTo>
                      <a:pt x="28" y="25"/>
                    </a:lnTo>
                    <a:lnTo>
                      <a:pt x="28" y="25"/>
                    </a:lnTo>
                    <a:lnTo>
                      <a:pt x="25" y="25"/>
                    </a:lnTo>
                    <a:lnTo>
                      <a:pt x="21" y="25"/>
                    </a:lnTo>
                    <a:lnTo>
                      <a:pt x="25" y="22"/>
                    </a:lnTo>
                    <a:lnTo>
                      <a:pt x="25" y="18"/>
                    </a:lnTo>
                    <a:lnTo>
                      <a:pt x="25" y="18"/>
                    </a:lnTo>
                    <a:lnTo>
                      <a:pt x="21" y="18"/>
                    </a:lnTo>
                    <a:lnTo>
                      <a:pt x="17" y="22"/>
                    </a:lnTo>
                    <a:lnTo>
                      <a:pt x="17" y="18"/>
                    </a:lnTo>
                    <a:lnTo>
                      <a:pt x="14" y="18"/>
                    </a:lnTo>
                    <a:lnTo>
                      <a:pt x="14" y="18"/>
                    </a:lnTo>
                    <a:lnTo>
                      <a:pt x="10" y="18"/>
                    </a:lnTo>
                    <a:lnTo>
                      <a:pt x="10" y="18"/>
                    </a:lnTo>
                    <a:lnTo>
                      <a:pt x="7" y="18"/>
                    </a:lnTo>
                    <a:lnTo>
                      <a:pt x="10" y="18"/>
                    </a:lnTo>
                    <a:lnTo>
                      <a:pt x="10" y="15"/>
                    </a:lnTo>
                    <a:lnTo>
                      <a:pt x="7" y="15"/>
                    </a:lnTo>
                    <a:lnTo>
                      <a:pt x="7" y="11"/>
                    </a:lnTo>
                    <a:lnTo>
                      <a:pt x="10" y="11"/>
                    </a:lnTo>
                    <a:lnTo>
                      <a:pt x="14" y="11"/>
                    </a:lnTo>
                    <a:lnTo>
                      <a:pt x="14" y="1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11" name="Freeform 1338">
                <a:extLst>
                  <a:ext uri="{FF2B5EF4-FFF2-40B4-BE49-F238E27FC236}">
                    <a16:creationId xmlns:a16="http://schemas.microsoft.com/office/drawing/2014/main" id="{FF9C1250-16B8-41F0-96FE-7FC847AA78B5}"/>
                  </a:ext>
                </a:extLst>
              </p:cNvPr>
              <p:cNvSpPr>
                <a:spLocks/>
              </p:cNvSpPr>
              <p:nvPr/>
            </p:nvSpPr>
            <p:spPr bwMode="auto">
              <a:xfrm>
                <a:off x="2411" y="1609"/>
                <a:ext cx="57" cy="22"/>
              </a:xfrm>
              <a:custGeom>
                <a:avLst/>
                <a:gdLst>
                  <a:gd name="T0" fmla="*/ 14 w 57"/>
                  <a:gd name="T1" fmla="*/ 0 h 22"/>
                  <a:gd name="T2" fmla="*/ 18 w 57"/>
                  <a:gd name="T3" fmla="*/ 4 h 22"/>
                  <a:gd name="T4" fmla="*/ 25 w 57"/>
                  <a:gd name="T5" fmla="*/ 4 h 22"/>
                  <a:gd name="T6" fmla="*/ 39 w 57"/>
                  <a:gd name="T7" fmla="*/ 7 h 22"/>
                  <a:gd name="T8" fmla="*/ 46 w 57"/>
                  <a:gd name="T9" fmla="*/ 15 h 22"/>
                  <a:gd name="T10" fmla="*/ 50 w 57"/>
                  <a:gd name="T11" fmla="*/ 15 h 22"/>
                  <a:gd name="T12" fmla="*/ 50 w 57"/>
                  <a:gd name="T13" fmla="*/ 15 h 22"/>
                  <a:gd name="T14" fmla="*/ 54 w 57"/>
                  <a:gd name="T15" fmla="*/ 15 h 22"/>
                  <a:gd name="T16" fmla="*/ 54 w 57"/>
                  <a:gd name="T17" fmla="*/ 15 h 22"/>
                  <a:gd name="T18" fmla="*/ 54 w 57"/>
                  <a:gd name="T19" fmla="*/ 18 h 22"/>
                  <a:gd name="T20" fmla="*/ 57 w 57"/>
                  <a:gd name="T21" fmla="*/ 18 h 22"/>
                  <a:gd name="T22" fmla="*/ 57 w 57"/>
                  <a:gd name="T23" fmla="*/ 22 h 22"/>
                  <a:gd name="T24" fmla="*/ 54 w 57"/>
                  <a:gd name="T25" fmla="*/ 22 h 22"/>
                  <a:gd name="T26" fmla="*/ 46 w 57"/>
                  <a:gd name="T27" fmla="*/ 22 h 22"/>
                  <a:gd name="T28" fmla="*/ 39 w 57"/>
                  <a:gd name="T29" fmla="*/ 22 h 22"/>
                  <a:gd name="T30" fmla="*/ 36 w 57"/>
                  <a:gd name="T31" fmla="*/ 22 h 22"/>
                  <a:gd name="T32" fmla="*/ 32 w 57"/>
                  <a:gd name="T33" fmla="*/ 18 h 22"/>
                  <a:gd name="T34" fmla="*/ 25 w 57"/>
                  <a:gd name="T35" fmla="*/ 18 h 22"/>
                  <a:gd name="T36" fmla="*/ 21 w 57"/>
                  <a:gd name="T37" fmla="*/ 15 h 22"/>
                  <a:gd name="T38" fmla="*/ 18 w 57"/>
                  <a:gd name="T39" fmla="*/ 11 h 22"/>
                  <a:gd name="T40" fmla="*/ 18 w 57"/>
                  <a:gd name="T41" fmla="*/ 7 h 22"/>
                  <a:gd name="T42" fmla="*/ 3 w 57"/>
                  <a:gd name="T43" fmla="*/ 4 h 22"/>
                  <a:gd name="T44" fmla="*/ 0 w 57"/>
                  <a:gd name="T45" fmla="*/ 0 h 22"/>
                  <a:gd name="T46" fmla="*/ 0 w 57"/>
                  <a:gd name="T47" fmla="*/ 0 h 22"/>
                  <a:gd name="T48" fmla="*/ 7 w 57"/>
                  <a:gd name="T49" fmla="*/ 0 h 22"/>
                  <a:gd name="T50" fmla="*/ 11 w 57"/>
                  <a:gd name="T51" fmla="*/ 0 h 22"/>
                  <a:gd name="T52" fmla="*/ 14 w 57"/>
                  <a:gd name="T5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2">
                    <a:moveTo>
                      <a:pt x="14" y="0"/>
                    </a:moveTo>
                    <a:lnTo>
                      <a:pt x="18" y="4"/>
                    </a:lnTo>
                    <a:lnTo>
                      <a:pt x="25" y="4"/>
                    </a:lnTo>
                    <a:lnTo>
                      <a:pt x="39" y="7"/>
                    </a:lnTo>
                    <a:lnTo>
                      <a:pt x="46" y="15"/>
                    </a:lnTo>
                    <a:lnTo>
                      <a:pt x="50" y="15"/>
                    </a:lnTo>
                    <a:lnTo>
                      <a:pt x="50" y="15"/>
                    </a:lnTo>
                    <a:lnTo>
                      <a:pt x="54" y="15"/>
                    </a:lnTo>
                    <a:lnTo>
                      <a:pt x="54" y="15"/>
                    </a:lnTo>
                    <a:lnTo>
                      <a:pt x="54" y="18"/>
                    </a:lnTo>
                    <a:lnTo>
                      <a:pt x="57" y="18"/>
                    </a:lnTo>
                    <a:lnTo>
                      <a:pt x="57" y="22"/>
                    </a:lnTo>
                    <a:lnTo>
                      <a:pt x="54" y="22"/>
                    </a:lnTo>
                    <a:lnTo>
                      <a:pt x="46" y="22"/>
                    </a:lnTo>
                    <a:lnTo>
                      <a:pt x="39" y="22"/>
                    </a:lnTo>
                    <a:lnTo>
                      <a:pt x="36" y="22"/>
                    </a:lnTo>
                    <a:lnTo>
                      <a:pt x="32" y="18"/>
                    </a:lnTo>
                    <a:lnTo>
                      <a:pt x="25" y="18"/>
                    </a:lnTo>
                    <a:lnTo>
                      <a:pt x="21" y="15"/>
                    </a:lnTo>
                    <a:lnTo>
                      <a:pt x="18" y="11"/>
                    </a:lnTo>
                    <a:lnTo>
                      <a:pt x="18" y="7"/>
                    </a:lnTo>
                    <a:lnTo>
                      <a:pt x="3" y="4"/>
                    </a:lnTo>
                    <a:lnTo>
                      <a:pt x="0" y="0"/>
                    </a:lnTo>
                    <a:lnTo>
                      <a:pt x="0" y="0"/>
                    </a:lnTo>
                    <a:lnTo>
                      <a:pt x="7" y="0"/>
                    </a:lnTo>
                    <a:lnTo>
                      <a:pt x="11" y="0"/>
                    </a:lnTo>
                    <a:lnTo>
                      <a:pt x="1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12" name="Freeform 1339">
                <a:extLst>
                  <a:ext uri="{FF2B5EF4-FFF2-40B4-BE49-F238E27FC236}">
                    <a16:creationId xmlns:a16="http://schemas.microsoft.com/office/drawing/2014/main" id="{777D63F8-D6FC-4970-BA51-5FC0C4EF3342}"/>
                  </a:ext>
                </a:extLst>
              </p:cNvPr>
              <p:cNvSpPr>
                <a:spLocks/>
              </p:cNvSpPr>
              <p:nvPr/>
            </p:nvSpPr>
            <p:spPr bwMode="auto">
              <a:xfrm>
                <a:off x="2411" y="1609"/>
                <a:ext cx="57" cy="22"/>
              </a:xfrm>
              <a:custGeom>
                <a:avLst/>
                <a:gdLst>
                  <a:gd name="T0" fmla="*/ 14 w 57"/>
                  <a:gd name="T1" fmla="*/ 0 h 22"/>
                  <a:gd name="T2" fmla="*/ 18 w 57"/>
                  <a:gd name="T3" fmla="*/ 4 h 22"/>
                  <a:gd name="T4" fmla="*/ 25 w 57"/>
                  <a:gd name="T5" fmla="*/ 4 h 22"/>
                  <a:gd name="T6" fmla="*/ 39 w 57"/>
                  <a:gd name="T7" fmla="*/ 7 h 22"/>
                  <a:gd name="T8" fmla="*/ 46 w 57"/>
                  <a:gd name="T9" fmla="*/ 15 h 22"/>
                  <a:gd name="T10" fmla="*/ 50 w 57"/>
                  <a:gd name="T11" fmla="*/ 15 h 22"/>
                  <a:gd name="T12" fmla="*/ 50 w 57"/>
                  <a:gd name="T13" fmla="*/ 15 h 22"/>
                  <a:gd name="T14" fmla="*/ 54 w 57"/>
                  <a:gd name="T15" fmla="*/ 15 h 22"/>
                  <a:gd name="T16" fmla="*/ 54 w 57"/>
                  <a:gd name="T17" fmla="*/ 15 h 22"/>
                  <a:gd name="T18" fmla="*/ 54 w 57"/>
                  <a:gd name="T19" fmla="*/ 18 h 22"/>
                  <a:gd name="T20" fmla="*/ 57 w 57"/>
                  <a:gd name="T21" fmla="*/ 18 h 22"/>
                  <a:gd name="T22" fmla="*/ 57 w 57"/>
                  <a:gd name="T23" fmla="*/ 22 h 22"/>
                  <a:gd name="T24" fmla="*/ 54 w 57"/>
                  <a:gd name="T25" fmla="*/ 22 h 22"/>
                  <a:gd name="T26" fmla="*/ 46 w 57"/>
                  <a:gd name="T27" fmla="*/ 22 h 22"/>
                  <a:gd name="T28" fmla="*/ 39 w 57"/>
                  <a:gd name="T29" fmla="*/ 22 h 22"/>
                  <a:gd name="T30" fmla="*/ 36 w 57"/>
                  <a:gd name="T31" fmla="*/ 22 h 22"/>
                  <a:gd name="T32" fmla="*/ 32 w 57"/>
                  <a:gd name="T33" fmla="*/ 18 h 22"/>
                  <a:gd name="T34" fmla="*/ 25 w 57"/>
                  <a:gd name="T35" fmla="*/ 18 h 22"/>
                  <a:gd name="T36" fmla="*/ 21 w 57"/>
                  <a:gd name="T37" fmla="*/ 15 h 22"/>
                  <a:gd name="T38" fmla="*/ 18 w 57"/>
                  <a:gd name="T39" fmla="*/ 11 h 22"/>
                  <a:gd name="T40" fmla="*/ 18 w 57"/>
                  <a:gd name="T41" fmla="*/ 7 h 22"/>
                  <a:gd name="T42" fmla="*/ 3 w 57"/>
                  <a:gd name="T43" fmla="*/ 4 h 22"/>
                  <a:gd name="T44" fmla="*/ 0 w 57"/>
                  <a:gd name="T45" fmla="*/ 0 h 22"/>
                  <a:gd name="T46" fmla="*/ 0 w 57"/>
                  <a:gd name="T47" fmla="*/ 0 h 22"/>
                  <a:gd name="T48" fmla="*/ 7 w 57"/>
                  <a:gd name="T49" fmla="*/ 0 h 22"/>
                  <a:gd name="T50" fmla="*/ 11 w 57"/>
                  <a:gd name="T51" fmla="*/ 0 h 22"/>
                  <a:gd name="T52" fmla="*/ 14 w 57"/>
                  <a:gd name="T5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2">
                    <a:moveTo>
                      <a:pt x="14" y="0"/>
                    </a:moveTo>
                    <a:lnTo>
                      <a:pt x="18" y="4"/>
                    </a:lnTo>
                    <a:lnTo>
                      <a:pt x="25" y="4"/>
                    </a:lnTo>
                    <a:lnTo>
                      <a:pt x="39" y="7"/>
                    </a:lnTo>
                    <a:lnTo>
                      <a:pt x="46" y="15"/>
                    </a:lnTo>
                    <a:lnTo>
                      <a:pt x="50" y="15"/>
                    </a:lnTo>
                    <a:lnTo>
                      <a:pt x="50" y="15"/>
                    </a:lnTo>
                    <a:lnTo>
                      <a:pt x="54" y="15"/>
                    </a:lnTo>
                    <a:lnTo>
                      <a:pt x="54" y="15"/>
                    </a:lnTo>
                    <a:lnTo>
                      <a:pt x="54" y="18"/>
                    </a:lnTo>
                    <a:lnTo>
                      <a:pt x="57" y="18"/>
                    </a:lnTo>
                    <a:lnTo>
                      <a:pt x="57" y="22"/>
                    </a:lnTo>
                    <a:lnTo>
                      <a:pt x="54" y="22"/>
                    </a:lnTo>
                    <a:lnTo>
                      <a:pt x="46" y="22"/>
                    </a:lnTo>
                    <a:lnTo>
                      <a:pt x="39" y="22"/>
                    </a:lnTo>
                    <a:lnTo>
                      <a:pt x="36" y="22"/>
                    </a:lnTo>
                    <a:lnTo>
                      <a:pt x="32" y="18"/>
                    </a:lnTo>
                    <a:lnTo>
                      <a:pt x="25" y="18"/>
                    </a:lnTo>
                    <a:lnTo>
                      <a:pt x="21" y="15"/>
                    </a:lnTo>
                    <a:lnTo>
                      <a:pt x="18" y="11"/>
                    </a:lnTo>
                    <a:lnTo>
                      <a:pt x="18" y="7"/>
                    </a:lnTo>
                    <a:lnTo>
                      <a:pt x="3" y="4"/>
                    </a:lnTo>
                    <a:lnTo>
                      <a:pt x="0" y="0"/>
                    </a:lnTo>
                    <a:lnTo>
                      <a:pt x="0" y="0"/>
                    </a:lnTo>
                    <a:lnTo>
                      <a:pt x="7" y="0"/>
                    </a:lnTo>
                    <a:lnTo>
                      <a:pt x="11" y="0"/>
                    </a:lnTo>
                    <a:lnTo>
                      <a:pt x="1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13" name="Freeform 1340">
                <a:extLst>
                  <a:ext uri="{FF2B5EF4-FFF2-40B4-BE49-F238E27FC236}">
                    <a16:creationId xmlns:a16="http://schemas.microsoft.com/office/drawing/2014/main" id="{91349D2C-79FE-4B75-8D2A-7DC8FC1D0552}"/>
                  </a:ext>
                </a:extLst>
              </p:cNvPr>
              <p:cNvSpPr>
                <a:spLocks/>
              </p:cNvSpPr>
              <p:nvPr/>
            </p:nvSpPr>
            <p:spPr bwMode="auto">
              <a:xfrm>
                <a:off x="2576" y="1681"/>
                <a:ext cx="3" cy="11"/>
              </a:xfrm>
              <a:custGeom>
                <a:avLst/>
                <a:gdLst>
                  <a:gd name="T0" fmla="*/ 3 w 3"/>
                  <a:gd name="T1" fmla="*/ 0 h 11"/>
                  <a:gd name="T2" fmla="*/ 0 w 3"/>
                  <a:gd name="T3" fmla="*/ 0 h 11"/>
                  <a:gd name="T4" fmla="*/ 0 w 3"/>
                  <a:gd name="T5" fmla="*/ 4 h 11"/>
                  <a:gd name="T6" fmla="*/ 3 w 3"/>
                  <a:gd name="T7" fmla="*/ 11 h 11"/>
                  <a:gd name="T8" fmla="*/ 3 w 3"/>
                  <a:gd name="T9" fmla="*/ 7 h 11"/>
                  <a:gd name="T10" fmla="*/ 3 w 3"/>
                  <a:gd name="T11" fmla="*/ 4 h 11"/>
                  <a:gd name="T12" fmla="*/ 3 w 3"/>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0"/>
                    </a:moveTo>
                    <a:lnTo>
                      <a:pt x="0" y="0"/>
                    </a:lnTo>
                    <a:lnTo>
                      <a:pt x="0" y="4"/>
                    </a:lnTo>
                    <a:lnTo>
                      <a:pt x="3" y="11"/>
                    </a:lnTo>
                    <a:lnTo>
                      <a:pt x="3" y="7"/>
                    </a:lnTo>
                    <a:lnTo>
                      <a:pt x="3" y="4"/>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14" name="Freeform 1341">
                <a:extLst>
                  <a:ext uri="{FF2B5EF4-FFF2-40B4-BE49-F238E27FC236}">
                    <a16:creationId xmlns:a16="http://schemas.microsoft.com/office/drawing/2014/main" id="{39B1B326-2075-4A5E-8C0A-DAEC84A12265}"/>
                  </a:ext>
                </a:extLst>
              </p:cNvPr>
              <p:cNvSpPr>
                <a:spLocks/>
              </p:cNvSpPr>
              <p:nvPr/>
            </p:nvSpPr>
            <p:spPr bwMode="auto">
              <a:xfrm>
                <a:off x="2576" y="1681"/>
                <a:ext cx="3" cy="11"/>
              </a:xfrm>
              <a:custGeom>
                <a:avLst/>
                <a:gdLst>
                  <a:gd name="T0" fmla="*/ 3 w 3"/>
                  <a:gd name="T1" fmla="*/ 0 h 11"/>
                  <a:gd name="T2" fmla="*/ 0 w 3"/>
                  <a:gd name="T3" fmla="*/ 0 h 11"/>
                  <a:gd name="T4" fmla="*/ 0 w 3"/>
                  <a:gd name="T5" fmla="*/ 4 h 11"/>
                  <a:gd name="T6" fmla="*/ 3 w 3"/>
                  <a:gd name="T7" fmla="*/ 11 h 11"/>
                  <a:gd name="T8" fmla="*/ 3 w 3"/>
                  <a:gd name="T9" fmla="*/ 7 h 11"/>
                  <a:gd name="T10" fmla="*/ 3 w 3"/>
                  <a:gd name="T11" fmla="*/ 4 h 11"/>
                  <a:gd name="T12" fmla="*/ 3 w 3"/>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0"/>
                    </a:moveTo>
                    <a:lnTo>
                      <a:pt x="0" y="0"/>
                    </a:lnTo>
                    <a:lnTo>
                      <a:pt x="0" y="4"/>
                    </a:lnTo>
                    <a:lnTo>
                      <a:pt x="3" y="11"/>
                    </a:lnTo>
                    <a:lnTo>
                      <a:pt x="3" y="7"/>
                    </a:lnTo>
                    <a:lnTo>
                      <a:pt x="3" y="4"/>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15" name="Freeform 1342">
                <a:extLst>
                  <a:ext uri="{FF2B5EF4-FFF2-40B4-BE49-F238E27FC236}">
                    <a16:creationId xmlns:a16="http://schemas.microsoft.com/office/drawing/2014/main" id="{1A9A3855-54ED-461E-9AAC-854BC2F8DAEF}"/>
                  </a:ext>
                </a:extLst>
              </p:cNvPr>
              <p:cNvSpPr>
                <a:spLocks/>
              </p:cNvSpPr>
              <p:nvPr/>
            </p:nvSpPr>
            <p:spPr bwMode="auto">
              <a:xfrm>
                <a:off x="2515" y="1563"/>
                <a:ext cx="136" cy="132"/>
              </a:xfrm>
              <a:custGeom>
                <a:avLst/>
                <a:gdLst>
                  <a:gd name="T0" fmla="*/ 57 w 136"/>
                  <a:gd name="T1" fmla="*/ 7 h 132"/>
                  <a:gd name="T2" fmla="*/ 53 w 136"/>
                  <a:gd name="T3" fmla="*/ 14 h 132"/>
                  <a:gd name="T4" fmla="*/ 50 w 136"/>
                  <a:gd name="T5" fmla="*/ 18 h 132"/>
                  <a:gd name="T6" fmla="*/ 46 w 136"/>
                  <a:gd name="T7" fmla="*/ 25 h 132"/>
                  <a:gd name="T8" fmla="*/ 43 w 136"/>
                  <a:gd name="T9" fmla="*/ 28 h 132"/>
                  <a:gd name="T10" fmla="*/ 39 w 136"/>
                  <a:gd name="T11" fmla="*/ 39 h 132"/>
                  <a:gd name="T12" fmla="*/ 35 w 136"/>
                  <a:gd name="T13" fmla="*/ 43 h 132"/>
                  <a:gd name="T14" fmla="*/ 32 w 136"/>
                  <a:gd name="T15" fmla="*/ 57 h 132"/>
                  <a:gd name="T16" fmla="*/ 25 w 136"/>
                  <a:gd name="T17" fmla="*/ 61 h 132"/>
                  <a:gd name="T18" fmla="*/ 28 w 136"/>
                  <a:gd name="T19" fmla="*/ 64 h 132"/>
                  <a:gd name="T20" fmla="*/ 28 w 136"/>
                  <a:gd name="T21" fmla="*/ 68 h 132"/>
                  <a:gd name="T22" fmla="*/ 14 w 136"/>
                  <a:gd name="T23" fmla="*/ 82 h 132"/>
                  <a:gd name="T24" fmla="*/ 3 w 136"/>
                  <a:gd name="T25" fmla="*/ 82 h 132"/>
                  <a:gd name="T26" fmla="*/ 18 w 136"/>
                  <a:gd name="T27" fmla="*/ 82 h 132"/>
                  <a:gd name="T28" fmla="*/ 3 w 136"/>
                  <a:gd name="T29" fmla="*/ 100 h 132"/>
                  <a:gd name="T30" fmla="*/ 7 w 136"/>
                  <a:gd name="T31" fmla="*/ 107 h 132"/>
                  <a:gd name="T32" fmla="*/ 35 w 136"/>
                  <a:gd name="T33" fmla="*/ 107 h 132"/>
                  <a:gd name="T34" fmla="*/ 53 w 136"/>
                  <a:gd name="T35" fmla="*/ 107 h 132"/>
                  <a:gd name="T36" fmla="*/ 68 w 136"/>
                  <a:gd name="T37" fmla="*/ 104 h 132"/>
                  <a:gd name="T38" fmla="*/ 71 w 136"/>
                  <a:gd name="T39" fmla="*/ 107 h 132"/>
                  <a:gd name="T40" fmla="*/ 71 w 136"/>
                  <a:gd name="T41" fmla="*/ 111 h 132"/>
                  <a:gd name="T42" fmla="*/ 82 w 136"/>
                  <a:gd name="T43" fmla="*/ 107 h 132"/>
                  <a:gd name="T44" fmla="*/ 93 w 136"/>
                  <a:gd name="T45" fmla="*/ 107 h 132"/>
                  <a:gd name="T46" fmla="*/ 78 w 136"/>
                  <a:gd name="T47" fmla="*/ 118 h 132"/>
                  <a:gd name="T48" fmla="*/ 71 w 136"/>
                  <a:gd name="T49" fmla="*/ 125 h 132"/>
                  <a:gd name="T50" fmla="*/ 86 w 136"/>
                  <a:gd name="T51" fmla="*/ 125 h 132"/>
                  <a:gd name="T52" fmla="*/ 100 w 136"/>
                  <a:gd name="T53" fmla="*/ 111 h 132"/>
                  <a:gd name="T54" fmla="*/ 107 w 136"/>
                  <a:gd name="T55" fmla="*/ 100 h 132"/>
                  <a:gd name="T56" fmla="*/ 111 w 136"/>
                  <a:gd name="T57" fmla="*/ 114 h 132"/>
                  <a:gd name="T58" fmla="*/ 111 w 136"/>
                  <a:gd name="T59" fmla="*/ 129 h 132"/>
                  <a:gd name="T60" fmla="*/ 118 w 136"/>
                  <a:gd name="T61" fmla="*/ 125 h 132"/>
                  <a:gd name="T62" fmla="*/ 121 w 136"/>
                  <a:gd name="T63" fmla="*/ 132 h 132"/>
                  <a:gd name="T64" fmla="*/ 132 w 136"/>
                  <a:gd name="T65" fmla="*/ 125 h 132"/>
                  <a:gd name="T66" fmla="*/ 136 w 136"/>
                  <a:gd name="T67" fmla="*/ 104 h 132"/>
                  <a:gd name="T68" fmla="*/ 129 w 136"/>
                  <a:gd name="T69" fmla="*/ 111 h 132"/>
                  <a:gd name="T70" fmla="*/ 132 w 136"/>
                  <a:gd name="T71" fmla="*/ 97 h 132"/>
                  <a:gd name="T72" fmla="*/ 125 w 136"/>
                  <a:gd name="T73" fmla="*/ 97 h 132"/>
                  <a:gd name="T74" fmla="*/ 118 w 136"/>
                  <a:gd name="T75" fmla="*/ 107 h 132"/>
                  <a:gd name="T76" fmla="*/ 114 w 136"/>
                  <a:gd name="T77" fmla="*/ 100 h 132"/>
                  <a:gd name="T78" fmla="*/ 114 w 136"/>
                  <a:gd name="T79" fmla="*/ 93 h 132"/>
                  <a:gd name="T80" fmla="*/ 121 w 136"/>
                  <a:gd name="T81" fmla="*/ 86 h 132"/>
                  <a:gd name="T82" fmla="*/ 129 w 136"/>
                  <a:gd name="T83" fmla="*/ 79 h 132"/>
                  <a:gd name="T84" fmla="*/ 111 w 136"/>
                  <a:gd name="T85" fmla="*/ 86 h 132"/>
                  <a:gd name="T86" fmla="*/ 114 w 136"/>
                  <a:gd name="T87" fmla="*/ 79 h 132"/>
                  <a:gd name="T88" fmla="*/ 114 w 136"/>
                  <a:gd name="T89" fmla="*/ 71 h 132"/>
                  <a:gd name="T90" fmla="*/ 118 w 136"/>
                  <a:gd name="T91" fmla="*/ 61 h 132"/>
                  <a:gd name="T92" fmla="*/ 104 w 136"/>
                  <a:gd name="T93" fmla="*/ 61 h 132"/>
                  <a:gd name="T94" fmla="*/ 82 w 136"/>
                  <a:gd name="T95" fmla="*/ 64 h 132"/>
                  <a:gd name="T96" fmla="*/ 82 w 136"/>
                  <a:gd name="T97" fmla="*/ 57 h 132"/>
                  <a:gd name="T98" fmla="*/ 71 w 136"/>
                  <a:gd name="T99" fmla="*/ 57 h 132"/>
                  <a:gd name="T100" fmla="*/ 71 w 136"/>
                  <a:gd name="T101" fmla="*/ 50 h 132"/>
                  <a:gd name="T102" fmla="*/ 68 w 136"/>
                  <a:gd name="T103" fmla="*/ 46 h 132"/>
                  <a:gd name="T104" fmla="*/ 61 w 136"/>
                  <a:gd name="T105" fmla="*/ 46 h 132"/>
                  <a:gd name="T106" fmla="*/ 53 w 136"/>
                  <a:gd name="T107" fmla="*/ 50 h 132"/>
                  <a:gd name="T108" fmla="*/ 57 w 136"/>
                  <a:gd name="T109" fmla="*/ 39 h 132"/>
                  <a:gd name="T110" fmla="*/ 64 w 136"/>
                  <a:gd name="T111" fmla="*/ 25 h 132"/>
                  <a:gd name="T112" fmla="*/ 68 w 136"/>
                  <a:gd name="T113" fmla="*/ 21 h 132"/>
                  <a:gd name="T114" fmla="*/ 71 w 136"/>
                  <a:gd name="T115" fmla="*/ 10 h 132"/>
                  <a:gd name="T116" fmla="*/ 78 w 136"/>
                  <a:gd name="T117" fmla="*/ 3 h 132"/>
                  <a:gd name="T118" fmla="*/ 71 w 136"/>
                  <a:gd name="T119"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6" h="132">
                    <a:moveTo>
                      <a:pt x="64" y="3"/>
                    </a:moveTo>
                    <a:lnTo>
                      <a:pt x="61" y="7"/>
                    </a:lnTo>
                    <a:lnTo>
                      <a:pt x="57" y="7"/>
                    </a:lnTo>
                    <a:lnTo>
                      <a:pt x="53" y="10"/>
                    </a:lnTo>
                    <a:lnTo>
                      <a:pt x="53" y="10"/>
                    </a:lnTo>
                    <a:lnTo>
                      <a:pt x="53" y="14"/>
                    </a:lnTo>
                    <a:lnTo>
                      <a:pt x="50" y="14"/>
                    </a:lnTo>
                    <a:lnTo>
                      <a:pt x="50" y="14"/>
                    </a:lnTo>
                    <a:lnTo>
                      <a:pt x="50" y="18"/>
                    </a:lnTo>
                    <a:lnTo>
                      <a:pt x="50" y="18"/>
                    </a:lnTo>
                    <a:lnTo>
                      <a:pt x="46" y="21"/>
                    </a:lnTo>
                    <a:lnTo>
                      <a:pt x="46" y="25"/>
                    </a:lnTo>
                    <a:lnTo>
                      <a:pt x="43" y="25"/>
                    </a:lnTo>
                    <a:lnTo>
                      <a:pt x="43" y="25"/>
                    </a:lnTo>
                    <a:lnTo>
                      <a:pt x="43" y="28"/>
                    </a:lnTo>
                    <a:lnTo>
                      <a:pt x="43" y="28"/>
                    </a:lnTo>
                    <a:lnTo>
                      <a:pt x="39" y="36"/>
                    </a:lnTo>
                    <a:lnTo>
                      <a:pt x="39" y="39"/>
                    </a:lnTo>
                    <a:lnTo>
                      <a:pt x="43" y="39"/>
                    </a:lnTo>
                    <a:lnTo>
                      <a:pt x="35" y="43"/>
                    </a:lnTo>
                    <a:lnTo>
                      <a:pt x="35" y="43"/>
                    </a:lnTo>
                    <a:lnTo>
                      <a:pt x="32" y="50"/>
                    </a:lnTo>
                    <a:lnTo>
                      <a:pt x="32" y="53"/>
                    </a:lnTo>
                    <a:lnTo>
                      <a:pt x="32" y="57"/>
                    </a:lnTo>
                    <a:lnTo>
                      <a:pt x="32" y="57"/>
                    </a:lnTo>
                    <a:lnTo>
                      <a:pt x="28" y="57"/>
                    </a:lnTo>
                    <a:lnTo>
                      <a:pt x="25" y="61"/>
                    </a:lnTo>
                    <a:lnTo>
                      <a:pt x="25" y="64"/>
                    </a:lnTo>
                    <a:lnTo>
                      <a:pt x="25" y="64"/>
                    </a:lnTo>
                    <a:lnTo>
                      <a:pt x="28" y="64"/>
                    </a:lnTo>
                    <a:lnTo>
                      <a:pt x="28" y="64"/>
                    </a:lnTo>
                    <a:lnTo>
                      <a:pt x="28" y="68"/>
                    </a:lnTo>
                    <a:lnTo>
                      <a:pt x="28" y="68"/>
                    </a:lnTo>
                    <a:lnTo>
                      <a:pt x="21" y="68"/>
                    </a:lnTo>
                    <a:lnTo>
                      <a:pt x="14" y="79"/>
                    </a:lnTo>
                    <a:lnTo>
                      <a:pt x="14" y="82"/>
                    </a:lnTo>
                    <a:lnTo>
                      <a:pt x="10" y="79"/>
                    </a:lnTo>
                    <a:lnTo>
                      <a:pt x="7" y="82"/>
                    </a:lnTo>
                    <a:lnTo>
                      <a:pt x="3" y="82"/>
                    </a:lnTo>
                    <a:lnTo>
                      <a:pt x="3" y="82"/>
                    </a:lnTo>
                    <a:lnTo>
                      <a:pt x="14" y="82"/>
                    </a:lnTo>
                    <a:lnTo>
                      <a:pt x="18" y="82"/>
                    </a:lnTo>
                    <a:lnTo>
                      <a:pt x="18" y="86"/>
                    </a:lnTo>
                    <a:lnTo>
                      <a:pt x="7" y="93"/>
                    </a:lnTo>
                    <a:lnTo>
                      <a:pt x="3" y="100"/>
                    </a:lnTo>
                    <a:lnTo>
                      <a:pt x="0" y="104"/>
                    </a:lnTo>
                    <a:lnTo>
                      <a:pt x="3" y="107"/>
                    </a:lnTo>
                    <a:lnTo>
                      <a:pt x="7" y="107"/>
                    </a:lnTo>
                    <a:lnTo>
                      <a:pt x="14" y="107"/>
                    </a:lnTo>
                    <a:lnTo>
                      <a:pt x="28" y="104"/>
                    </a:lnTo>
                    <a:lnTo>
                      <a:pt x="35" y="107"/>
                    </a:lnTo>
                    <a:lnTo>
                      <a:pt x="39" y="107"/>
                    </a:lnTo>
                    <a:lnTo>
                      <a:pt x="43" y="107"/>
                    </a:lnTo>
                    <a:lnTo>
                      <a:pt x="53" y="107"/>
                    </a:lnTo>
                    <a:lnTo>
                      <a:pt x="61" y="107"/>
                    </a:lnTo>
                    <a:lnTo>
                      <a:pt x="64" y="107"/>
                    </a:lnTo>
                    <a:lnTo>
                      <a:pt x="68" y="104"/>
                    </a:lnTo>
                    <a:lnTo>
                      <a:pt x="75" y="100"/>
                    </a:lnTo>
                    <a:lnTo>
                      <a:pt x="71" y="104"/>
                    </a:lnTo>
                    <a:lnTo>
                      <a:pt x="71" y="107"/>
                    </a:lnTo>
                    <a:lnTo>
                      <a:pt x="68" y="107"/>
                    </a:lnTo>
                    <a:lnTo>
                      <a:pt x="68" y="111"/>
                    </a:lnTo>
                    <a:lnTo>
                      <a:pt x="71" y="111"/>
                    </a:lnTo>
                    <a:lnTo>
                      <a:pt x="71" y="111"/>
                    </a:lnTo>
                    <a:lnTo>
                      <a:pt x="78" y="111"/>
                    </a:lnTo>
                    <a:lnTo>
                      <a:pt x="82" y="107"/>
                    </a:lnTo>
                    <a:lnTo>
                      <a:pt x="86" y="107"/>
                    </a:lnTo>
                    <a:lnTo>
                      <a:pt x="93" y="107"/>
                    </a:lnTo>
                    <a:lnTo>
                      <a:pt x="93" y="107"/>
                    </a:lnTo>
                    <a:lnTo>
                      <a:pt x="89" y="111"/>
                    </a:lnTo>
                    <a:lnTo>
                      <a:pt x="86" y="114"/>
                    </a:lnTo>
                    <a:lnTo>
                      <a:pt x="78" y="118"/>
                    </a:lnTo>
                    <a:lnTo>
                      <a:pt x="75" y="122"/>
                    </a:lnTo>
                    <a:lnTo>
                      <a:pt x="71" y="122"/>
                    </a:lnTo>
                    <a:lnTo>
                      <a:pt x="71" y="125"/>
                    </a:lnTo>
                    <a:lnTo>
                      <a:pt x="75" y="125"/>
                    </a:lnTo>
                    <a:lnTo>
                      <a:pt x="82" y="125"/>
                    </a:lnTo>
                    <a:lnTo>
                      <a:pt x="86" y="125"/>
                    </a:lnTo>
                    <a:lnTo>
                      <a:pt x="89" y="118"/>
                    </a:lnTo>
                    <a:lnTo>
                      <a:pt x="93" y="114"/>
                    </a:lnTo>
                    <a:lnTo>
                      <a:pt x="100" y="111"/>
                    </a:lnTo>
                    <a:lnTo>
                      <a:pt x="100" y="111"/>
                    </a:lnTo>
                    <a:lnTo>
                      <a:pt x="107" y="100"/>
                    </a:lnTo>
                    <a:lnTo>
                      <a:pt x="107" y="100"/>
                    </a:lnTo>
                    <a:lnTo>
                      <a:pt x="111" y="104"/>
                    </a:lnTo>
                    <a:lnTo>
                      <a:pt x="111" y="107"/>
                    </a:lnTo>
                    <a:lnTo>
                      <a:pt x="111" y="114"/>
                    </a:lnTo>
                    <a:lnTo>
                      <a:pt x="107" y="122"/>
                    </a:lnTo>
                    <a:lnTo>
                      <a:pt x="107" y="125"/>
                    </a:lnTo>
                    <a:lnTo>
                      <a:pt x="111" y="129"/>
                    </a:lnTo>
                    <a:lnTo>
                      <a:pt x="118" y="118"/>
                    </a:lnTo>
                    <a:lnTo>
                      <a:pt x="118" y="118"/>
                    </a:lnTo>
                    <a:lnTo>
                      <a:pt x="118" y="125"/>
                    </a:lnTo>
                    <a:lnTo>
                      <a:pt x="118" y="125"/>
                    </a:lnTo>
                    <a:lnTo>
                      <a:pt x="118" y="129"/>
                    </a:lnTo>
                    <a:lnTo>
                      <a:pt x="121" y="132"/>
                    </a:lnTo>
                    <a:lnTo>
                      <a:pt x="125" y="129"/>
                    </a:lnTo>
                    <a:lnTo>
                      <a:pt x="129" y="132"/>
                    </a:lnTo>
                    <a:lnTo>
                      <a:pt x="132" y="125"/>
                    </a:lnTo>
                    <a:lnTo>
                      <a:pt x="132" y="118"/>
                    </a:lnTo>
                    <a:lnTo>
                      <a:pt x="136" y="111"/>
                    </a:lnTo>
                    <a:lnTo>
                      <a:pt x="136" y="104"/>
                    </a:lnTo>
                    <a:lnTo>
                      <a:pt x="132" y="104"/>
                    </a:lnTo>
                    <a:lnTo>
                      <a:pt x="129" y="111"/>
                    </a:lnTo>
                    <a:lnTo>
                      <a:pt x="129" y="111"/>
                    </a:lnTo>
                    <a:lnTo>
                      <a:pt x="129" y="104"/>
                    </a:lnTo>
                    <a:lnTo>
                      <a:pt x="129" y="100"/>
                    </a:lnTo>
                    <a:lnTo>
                      <a:pt x="132" y="97"/>
                    </a:lnTo>
                    <a:lnTo>
                      <a:pt x="132" y="93"/>
                    </a:lnTo>
                    <a:lnTo>
                      <a:pt x="132" y="93"/>
                    </a:lnTo>
                    <a:lnTo>
                      <a:pt x="125" y="97"/>
                    </a:lnTo>
                    <a:lnTo>
                      <a:pt x="121" y="100"/>
                    </a:lnTo>
                    <a:lnTo>
                      <a:pt x="118" y="107"/>
                    </a:lnTo>
                    <a:lnTo>
                      <a:pt x="118" y="107"/>
                    </a:lnTo>
                    <a:lnTo>
                      <a:pt x="114" y="104"/>
                    </a:lnTo>
                    <a:lnTo>
                      <a:pt x="114" y="104"/>
                    </a:lnTo>
                    <a:lnTo>
                      <a:pt x="114" y="100"/>
                    </a:lnTo>
                    <a:lnTo>
                      <a:pt x="118" y="97"/>
                    </a:lnTo>
                    <a:lnTo>
                      <a:pt x="114" y="97"/>
                    </a:lnTo>
                    <a:lnTo>
                      <a:pt x="114" y="93"/>
                    </a:lnTo>
                    <a:lnTo>
                      <a:pt x="111" y="93"/>
                    </a:lnTo>
                    <a:lnTo>
                      <a:pt x="121" y="89"/>
                    </a:lnTo>
                    <a:lnTo>
                      <a:pt x="121" y="86"/>
                    </a:lnTo>
                    <a:lnTo>
                      <a:pt x="125" y="86"/>
                    </a:lnTo>
                    <a:lnTo>
                      <a:pt x="129" y="82"/>
                    </a:lnTo>
                    <a:lnTo>
                      <a:pt x="129" y="79"/>
                    </a:lnTo>
                    <a:lnTo>
                      <a:pt x="118" y="82"/>
                    </a:lnTo>
                    <a:lnTo>
                      <a:pt x="114" y="82"/>
                    </a:lnTo>
                    <a:lnTo>
                      <a:pt x="111" y="86"/>
                    </a:lnTo>
                    <a:lnTo>
                      <a:pt x="111" y="82"/>
                    </a:lnTo>
                    <a:lnTo>
                      <a:pt x="111" y="82"/>
                    </a:lnTo>
                    <a:lnTo>
                      <a:pt x="114" y="79"/>
                    </a:lnTo>
                    <a:lnTo>
                      <a:pt x="114" y="75"/>
                    </a:lnTo>
                    <a:lnTo>
                      <a:pt x="111" y="75"/>
                    </a:lnTo>
                    <a:lnTo>
                      <a:pt x="114" y="71"/>
                    </a:lnTo>
                    <a:lnTo>
                      <a:pt x="118" y="68"/>
                    </a:lnTo>
                    <a:lnTo>
                      <a:pt x="121" y="64"/>
                    </a:lnTo>
                    <a:lnTo>
                      <a:pt x="118" y="61"/>
                    </a:lnTo>
                    <a:lnTo>
                      <a:pt x="118" y="61"/>
                    </a:lnTo>
                    <a:lnTo>
                      <a:pt x="111" y="61"/>
                    </a:lnTo>
                    <a:lnTo>
                      <a:pt x="104" y="61"/>
                    </a:lnTo>
                    <a:lnTo>
                      <a:pt x="100" y="57"/>
                    </a:lnTo>
                    <a:lnTo>
                      <a:pt x="86" y="64"/>
                    </a:lnTo>
                    <a:lnTo>
                      <a:pt x="82" y="64"/>
                    </a:lnTo>
                    <a:lnTo>
                      <a:pt x="86" y="57"/>
                    </a:lnTo>
                    <a:lnTo>
                      <a:pt x="86" y="57"/>
                    </a:lnTo>
                    <a:lnTo>
                      <a:pt x="82" y="57"/>
                    </a:lnTo>
                    <a:lnTo>
                      <a:pt x="82" y="61"/>
                    </a:lnTo>
                    <a:lnTo>
                      <a:pt x="78" y="57"/>
                    </a:lnTo>
                    <a:lnTo>
                      <a:pt x="71" y="57"/>
                    </a:lnTo>
                    <a:lnTo>
                      <a:pt x="71" y="53"/>
                    </a:lnTo>
                    <a:lnTo>
                      <a:pt x="68" y="53"/>
                    </a:lnTo>
                    <a:lnTo>
                      <a:pt x="71" y="50"/>
                    </a:lnTo>
                    <a:lnTo>
                      <a:pt x="78" y="46"/>
                    </a:lnTo>
                    <a:lnTo>
                      <a:pt x="75" y="46"/>
                    </a:lnTo>
                    <a:lnTo>
                      <a:pt x="68" y="46"/>
                    </a:lnTo>
                    <a:lnTo>
                      <a:pt x="68" y="43"/>
                    </a:lnTo>
                    <a:lnTo>
                      <a:pt x="64" y="39"/>
                    </a:lnTo>
                    <a:lnTo>
                      <a:pt x="61" y="46"/>
                    </a:lnTo>
                    <a:lnTo>
                      <a:pt x="57" y="50"/>
                    </a:lnTo>
                    <a:lnTo>
                      <a:pt x="53" y="53"/>
                    </a:lnTo>
                    <a:lnTo>
                      <a:pt x="53" y="50"/>
                    </a:lnTo>
                    <a:lnTo>
                      <a:pt x="53" y="46"/>
                    </a:lnTo>
                    <a:lnTo>
                      <a:pt x="53" y="43"/>
                    </a:lnTo>
                    <a:lnTo>
                      <a:pt x="57" y="39"/>
                    </a:lnTo>
                    <a:lnTo>
                      <a:pt x="61" y="32"/>
                    </a:lnTo>
                    <a:lnTo>
                      <a:pt x="64" y="28"/>
                    </a:lnTo>
                    <a:lnTo>
                      <a:pt x="64" y="25"/>
                    </a:lnTo>
                    <a:lnTo>
                      <a:pt x="64" y="25"/>
                    </a:lnTo>
                    <a:lnTo>
                      <a:pt x="64" y="21"/>
                    </a:lnTo>
                    <a:lnTo>
                      <a:pt x="68" y="21"/>
                    </a:lnTo>
                    <a:lnTo>
                      <a:pt x="71" y="21"/>
                    </a:lnTo>
                    <a:lnTo>
                      <a:pt x="75" y="14"/>
                    </a:lnTo>
                    <a:lnTo>
                      <a:pt x="71" y="10"/>
                    </a:lnTo>
                    <a:lnTo>
                      <a:pt x="71" y="7"/>
                    </a:lnTo>
                    <a:lnTo>
                      <a:pt x="75" y="7"/>
                    </a:lnTo>
                    <a:lnTo>
                      <a:pt x="78" y="3"/>
                    </a:lnTo>
                    <a:lnTo>
                      <a:pt x="78" y="0"/>
                    </a:lnTo>
                    <a:lnTo>
                      <a:pt x="75" y="3"/>
                    </a:lnTo>
                    <a:lnTo>
                      <a:pt x="71" y="3"/>
                    </a:lnTo>
                    <a:lnTo>
                      <a:pt x="68" y="3"/>
                    </a:lnTo>
                    <a:lnTo>
                      <a:pt x="64"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16" name="Freeform 1343">
                <a:extLst>
                  <a:ext uri="{FF2B5EF4-FFF2-40B4-BE49-F238E27FC236}">
                    <a16:creationId xmlns:a16="http://schemas.microsoft.com/office/drawing/2014/main" id="{2596B0AB-0FC8-40DD-BA2D-7C373B2A48CB}"/>
                  </a:ext>
                </a:extLst>
              </p:cNvPr>
              <p:cNvSpPr>
                <a:spLocks/>
              </p:cNvSpPr>
              <p:nvPr/>
            </p:nvSpPr>
            <p:spPr bwMode="auto">
              <a:xfrm>
                <a:off x="2515" y="1563"/>
                <a:ext cx="136" cy="132"/>
              </a:xfrm>
              <a:custGeom>
                <a:avLst/>
                <a:gdLst>
                  <a:gd name="T0" fmla="*/ 57 w 136"/>
                  <a:gd name="T1" fmla="*/ 7 h 132"/>
                  <a:gd name="T2" fmla="*/ 53 w 136"/>
                  <a:gd name="T3" fmla="*/ 14 h 132"/>
                  <a:gd name="T4" fmla="*/ 50 w 136"/>
                  <a:gd name="T5" fmla="*/ 18 h 132"/>
                  <a:gd name="T6" fmla="*/ 46 w 136"/>
                  <a:gd name="T7" fmla="*/ 25 h 132"/>
                  <a:gd name="T8" fmla="*/ 43 w 136"/>
                  <a:gd name="T9" fmla="*/ 28 h 132"/>
                  <a:gd name="T10" fmla="*/ 39 w 136"/>
                  <a:gd name="T11" fmla="*/ 39 h 132"/>
                  <a:gd name="T12" fmla="*/ 35 w 136"/>
                  <a:gd name="T13" fmla="*/ 43 h 132"/>
                  <a:gd name="T14" fmla="*/ 32 w 136"/>
                  <a:gd name="T15" fmla="*/ 57 h 132"/>
                  <a:gd name="T16" fmla="*/ 25 w 136"/>
                  <a:gd name="T17" fmla="*/ 61 h 132"/>
                  <a:gd name="T18" fmla="*/ 28 w 136"/>
                  <a:gd name="T19" fmla="*/ 64 h 132"/>
                  <a:gd name="T20" fmla="*/ 28 w 136"/>
                  <a:gd name="T21" fmla="*/ 68 h 132"/>
                  <a:gd name="T22" fmla="*/ 14 w 136"/>
                  <a:gd name="T23" fmla="*/ 82 h 132"/>
                  <a:gd name="T24" fmla="*/ 3 w 136"/>
                  <a:gd name="T25" fmla="*/ 82 h 132"/>
                  <a:gd name="T26" fmla="*/ 18 w 136"/>
                  <a:gd name="T27" fmla="*/ 82 h 132"/>
                  <a:gd name="T28" fmla="*/ 3 w 136"/>
                  <a:gd name="T29" fmla="*/ 100 h 132"/>
                  <a:gd name="T30" fmla="*/ 7 w 136"/>
                  <a:gd name="T31" fmla="*/ 107 h 132"/>
                  <a:gd name="T32" fmla="*/ 35 w 136"/>
                  <a:gd name="T33" fmla="*/ 107 h 132"/>
                  <a:gd name="T34" fmla="*/ 53 w 136"/>
                  <a:gd name="T35" fmla="*/ 107 h 132"/>
                  <a:gd name="T36" fmla="*/ 68 w 136"/>
                  <a:gd name="T37" fmla="*/ 104 h 132"/>
                  <a:gd name="T38" fmla="*/ 71 w 136"/>
                  <a:gd name="T39" fmla="*/ 107 h 132"/>
                  <a:gd name="T40" fmla="*/ 71 w 136"/>
                  <a:gd name="T41" fmla="*/ 111 h 132"/>
                  <a:gd name="T42" fmla="*/ 82 w 136"/>
                  <a:gd name="T43" fmla="*/ 107 h 132"/>
                  <a:gd name="T44" fmla="*/ 93 w 136"/>
                  <a:gd name="T45" fmla="*/ 107 h 132"/>
                  <a:gd name="T46" fmla="*/ 78 w 136"/>
                  <a:gd name="T47" fmla="*/ 118 h 132"/>
                  <a:gd name="T48" fmla="*/ 71 w 136"/>
                  <a:gd name="T49" fmla="*/ 125 h 132"/>
                  <a:gd name="T50" fmla="*/ 86 w 136"/>
                  <a:gd name="T51" fmla="*/ 125 h 132"/>
                  <a:gd name="T52" fmla="*/ 100 w 136"/>
                  <a:gd name="T53" fmla="*/ 111 h 132"/>
                  <a:gd name="T54" fmla="*/ 107 w 136"/>
                  <a:gd name="T55" fmla="*/ 100 h 132"/>
                  <a:gd name="T56" fmla="*/ 111 w 136"/>
                  <a:gd name="T57" fmla="*/ 114 h 132"/>
                  <a:gd name="T58" fmla="*/ 111 w 136"/>
                  <a:gd name="T59" fmla="*/ 129 h 132"/>
                  <a:gd name="T60" fmla="*/ 118 w 136"/>
                  <a:gd name="T61" fmla="*/ 125 h 132"/>
                  <a:gd name="T62" fmla="*/ 121 w 136"/>
                  <a:gd name="T63" fmla="*/ 132 h 132"/>
                  <a:gd name="T64" fmla="*/ 132 w 136"/>
                  <a:gd name="T65" fmla="*/ 125 h 132"/>
                  <a:gd name="T66" fmla="*/ 136 w 136"/>
                  <a:gd name="T67" fmla="*/ 104 h 132"/>
                  <a:gd name="T68" fmla="*/ 129 w 136"/>
                  <a:gd name="T69" fmla="*/ 111 h 132"/>
                  <a:gd name="T70" fmla="*/ 132 w 136"/>
                  <a:gd name="T71" fmla="*/ 97 h 132"/>
                  <a:gd name="T72" fmla="*/ 125 w 136"/>
                  <a:gd name="T73" fmla="*/ 97 h 132"/>
                  <a:gd name="T74" fmla="*/ 118 w 136"/>
                  <a:gd name="T75" fmla="*/ 107 h 132"/>
                  <a:gd name="T76" fmla="*/ 114 w 136"/>
                  <a:gd name="T77" fmla="*/ 100 h 132"/>
                  <a:gd name="T78" fmla="*/ 114 w 136"/>
                  <a:gd name="T79" fmla="*/ 93 h 132"/>
                  <a:gd name="T80" fmla="*/ 121 w 136"/>
                  <a:gd name="T81" fmla="*/ 86 h 132"/>
                  <a:gd name="T82" fmla="*/ 129 w 136"/>
                  <a:gd name="T83" fmla="*/ 79 h 132"/>
                  <a:gd name="T84" fmla="*/ 111 w 136"/>
                  <a:gd name="T85" fmla="*/ 86 h 132"/>
                  <a:gd name="T86" fmla="*/ 114 w 136"/>
                  <a:gd name="T87" fmla="*/ 79 h 132"/>
                  <a:gd name="T88" fmla="*/ 114 w 136"/>
                  <a:gd name="T89" fmla="*/ 71 h 132"/>
                  <a:gd name="T90" fmla="*/ 118 w 136"/>
                  <a:gd name="T91" fmla="*/ 61 h 132"/>
                  <a:gd name="T92" fmla="*/ 104 w 136"/>
                  <a:gd name="T93" fmla="*/ 61 h 132"/>
                  <a:gd name="T94" fmla="*/ 82 w 136"/>
                  <a:gd name="T95" fmla="*/ 64 h 132"/>
                  <a:gd name="T96" fmla="*/ 82 w 136"/>
                  <a:gd name="T97" fmla="*/ 57 h 132"/>
                  <a:gd name="T98" fmla="*/ 71 w 136"/>
                  <a:gd name="T99" fmla="*/ 57 h 132"/>
                  <a:gd name="T100" fmla="*/ 71 w 136"/>
                  <a:gd name="T101" fmla="*/ 50 h 132"/>
                  <a:gd name="T102" fmla="*/ 68 w 136"/>
                  <a:gd name="T103" fmla="*/ 46 h 132"/>
                  <a:gd name="T104" fmla="*/ 61 w 136"/>
                  <a:gd name="T105" fmla="*/ 46 h 132"/>
                  <a:gd name="T106" fmla="*/ 53 w 136"/>
                  <a:gd name="T107" fmla="*/ 50 h 132"/>
                  <a:gd name="T108" fmla="*/ 57 w 136"/>
                  <a:gd name="T109" fmla="*/ 39 h 132"/>
                  <a:gd name="T110" fmla="*/ 64 w 136"/>
                  <a:gd name="T111" fmla="*/ 25 h 132"/>
                  <a:gd name="T112" fmla="*/ 68 w 136"/>
                  <a:gd name="T113" fmla="*/ 21 h 132"/>
                  <a:gd name="T114" fmla="*/ 71 w 136"/>
                  <a:gd name="T115" fmla="*/ 10 h 132"/>
                  <a:gd name="T116" fmla="*/ 78 w 136"/>
                  <a:gd name="T117" fmla="*/ 3 h 132"/>
                  <a:gd name="T118" fmla="*/ 71 w 136"/>
                  <a:gd name="T119"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6" h="132">
                    <a:moveTo>
                      <a:pt x="64" y="3"/>
                    </a:moveTo>
                    <a:lnTo>
                      <a:pt x="61" y="7"/>
                    </a:lnTo>
                    <a:lnTo>
                      <a:pt x="57" y="7"/>
                    </a:lnTo>
                    <a:lnTo>
                      <a:pt x="53" y="10"/>
                    </a:lnTo>
                    <a:lnTo>
                      <a:pt x="53" y="10"/>
                    </a:lnTo>
                    <a:lnTo>
                      <a:pt x="53" y="14"/>
                    </a:lnTo>
                    <a:lnTo>
                      <a:pt x="50" y="14"/>
                    </a:lnTo>
                    <a:lnTo>
                      <a:pt x="50" y="14"/>
                    </a:lnTo>
                    <a:lnTo>
                      <a:pt x="50" y="18"/>
                    </a:lnTo>
                    <a:lnTo>
                      <a:pt x="50" y="18"/>
                    </a:lnTo>
                    <a:lnTo>
                      <a:pt x="46" y="21"/>
                    </a:lnTo>
                    <a:lnTo>
                      <a:pt x="46" y="25"/>
                    </a:lnTo>
                    <a:lnTo>
                      <a:pt x="43" y="25"/>
                    </a:lnTo>
                    <a:lnTo>
                      <a:pt x="43" y="25"/>
                    </a:lnTo>
                    <a:lnTo>
                      <a:pt x="43" y="28"/>
                    </a:lnTo>
                    <a:lnTo>
                      <a:pt x="43" y="28"/>
                    </a:lnTo>
                    <a:lnTo>
                      <a:pt x="39" y="36"/>
                    </a:lnTo>
                    <a:lnTo>
                      <a:pt x="39" y="39"/>
                    </a:lnTo>
                    <a:lnTo>
                      <a:pt x="43" y="39"/>
                    </a:lnTo>
                    <a:lnTo>
                      <a:pt x="35" y="43"/>
                    </a:lnTo>
                    <a:lnTo>
                      <a:pt x="35" y="43"/>
                    </a:lnTo>
                    <a:lnTo>
                      <a:pt x="32" y="50"/>
                    </a:lnTo>
                    <a:lnTo>
                      <a:pt x="32" y="53"/>
                    </a:lnTo>
                    <a:lnTo>
                      <a:pt x="32" y="57"/>
                    </a:lnTo>
                    <a:lnTo>
                      <a:pt x="32" y="57"/>
                    </a:lnTo>
                    <a:lnTo>
                      <a:pt x="28" y="57"/>
                    </a:lnTo>
                    <a:lnTo>
                      <a:pt x="25" y="61"/>
                    </a:lnTo>
                    <a:lnTo>
                      <a:pt x="25" y="64"/>
                    </a:lnTo>
                    <a:lnTo>
                      <a:pt x="25" y="64"/>
                    </a:lnTo>
                    <a:lnTo>
                      <a:pt x="28" y="64"/>
                    </a:lnTo>
                    <a:lnTo>
                      <a:pt x="28" y="64"/>
                    </a:lnTo>
                    <a:lnTo>
                      <a:pt x="28" y="68"/>
                    </a:lnTo>
                    <a:lnTo>
                      <a:pt x="28" y="68"/>
                    </a:lnTo>
                    <a:lnTo>
                      <a:pt x="21" y="68"/>
                    </a:lnTo>
                    <a:lnTo>
                      <a:pt x="14" y="79"/>
                    </a:lnTo>
                    <a:lnTo>
                      <a:pt x="14" y="82"/>
                    </a:lnTo>
                    <a:lnTo>
                      <a:pt x="10" y="79"/>
                    </a:lnTo>
                    <a:lnTo>
                      <a:pt x="7" y="82"/>
                    </a:lnTo>
                    <a:lnTo>
                      <a:pt x="3" y="82"/>
                    </a:lnTo>
                    <a:lnTo>
                      <a:pt x="3" y="82"/>
                    </a:lnTo>
                    <a:lnTo>
                      <a:pt x="14" y="82"/>
                    </a:lnTo>
                    <a:lnTo>
                      <a:pt x="18" y="82"/>
                    </a:lnTo>
                    <a:lnTo>
                      <a:pt x="18" y="86"/>
                    </a:lnTo>
                    <a:lnTo>
                      <a:pt x="7" y="93"/>
                    </a:lnTo>
                    <a:lnTo>
                      <a:pt x="3" y="100"/>
                    </a:lnTo>
                    <a:lnTo>
                      <a:pt x="0" y="104"/>
                    </a:lnTo>
                    <a:lnTo>
                      <a:pt x="3" y="107"/>
                    </a:lnTo>
                    <a:lnTo>
                      <a:pt x="7" y="107"/>
                    </a:lnTo>
                    <a:lnTo>
                      <a:pt x="14" y="107"/>
                    </a:lnTo>
                    <a:lnTo>
                      <a:pt x="28" y="104"/>
                    </a:lnTo>
                    <a:lnTo>
                      <a:pt x="35" y="107"/>
                    </a:lnTo>
                    <a:lnTo>
                      <a:pt x="39" y="107"/>
                    </a:lnTo>
                    <a:lnTo>
                      <a:pt x="43" y="107"/>
                    </a:lnTo>
                    <a:lnTo>
                      <a:pt x="53" y="107"/>
                    </a:lnTo>
                    <a:lnTo>
                      <a:pt x="61" y="107"/>
                    </a:lnTo>
                    <a:lnTo>
                      <a:pt x="64" y="107"/>
                    </a:lnTo>
                    <a:lnTo>
                      <a:pt x="68" y="104"/>
                    </a:lnTo>
                    <a:lnTo>
                      <a:pt x="75" y="100"/>
                    </a:lnTo>
                    <a:lnTo>
                      <a:pt x="71" y="104"/>
                    </a:lnTo>
                    <a:lnTo>
                      <a:pt x="71" y="107"/>
                    </a:lnTo>
                    <a:lnTo>
                      <a:pt x="68" y="107"/>
                    </a:lnTo>
                    <a:lnTo>
                      <a:pt x="68" y="111"/>
                    </a:lnTo>
                    <a:lnTo>
                      <a:pt x="71" y="111"/>
                    </a:lnTo>
                    <a:lnTo>
                      <a:pt x="71" y="111"/>
                    </a:lnTo>
                    <a:lnTo>
                      <a:pt x="78" y="111"/>
                    </a:lnTo>
                    <a:lnTo>
                      <a:pt x="82" y="107"/>
                    </a:lnTo>
                    <a:lnTo>
                      <a:pt x="86" y="107"/>
                    </a:lnTo>
                    <a:lnTo>
                      <a:pt x="93" y="107"/>
                    </a:lnTo>
                    <a:lnTo>
                      <a:pt x="93" y="107"/>
                    </a:lnTo>
                    <a:lnTo>
                      <a:pt x="89" y="111"/>
                    </a:lnTo>
                    <a:lnTo>
                      <a:pt x="86" y="114"/>
                    </a:lnTo>
                    <a:lnTo>
                      <a:pt x="78" y="118"/>
                    </a:lnTo>
                    <a:lnTo>
                      <a:pt x="75" y="122"/>
                    </a:lnTo>
                    <a:lnTo>
                      <a:pt x="71" y="122"/>
                    </a:lnTo>
                    <a:lnTo>
                      <a:pt x="71" y="125"/>
                    </a:lnTo>
                    <a:lnTo>
                      <a:pt x="75" y="125"/>
                    </a:lnTo>
                    <a:lnTo>
                      <a:pt x="82" y="125"/>
                    </a:lnTo>
                    <a:lnTo>
                      <a:pt x="86" y="125"/>
                    </a:lnTo>
                    <a:lnTo>
                      <a:pt x="89" y="118"/>
                    </a:lnTo>
                    <a:lnTo>
                      <a:pt x="93" y="114"/>
                    </a:lnTo>
                    <a:lnTo>
                      <a:pt x="100" y="111"/>
                    </a:lnTo>
                    <a:lnTo>
                      <a:pt x="100" y="111"/>
                    </a:lnTo>
                    <a:lnTo>
                      <a:pt x="107" y="100"/>
                    </a:lnTo>
                    <a:lnTo>
                      <a:pt x="107" y="100"/>
                    </a:lnTo>
                    <a:lnTo>
                      <a:pt x="111" y="104"/>
                    </a:lnTo>
                    <a:lnTo>
                      <a:pt x="111" y="107"/>
                    </a:lnTo>
                    <a:lnTo>
                      <a:pt x="111" y="114"/>
                    </a:lnTo>
                    <a:lnTo>
                      <a:pt x="107" y="122"/>
                    </a:lnTo>
                    <a:lnTo>
                      <a:pt x="107" y="125"/>
                    </a:lnTo>
                    <a:lnTo>
                      <a:pt x="111" y="129"/>
                    </a:lnTo>
                    <a:lnTo>
                      <a:pt x="118" y="118"/>
                    </a:lnTo>
                    <a:lnTo>
                      <a:pt x="118" y="118"/>
                    </a:lnTo>
                    <a:lnTo>
                      <a:pt x="118" y="125"/>
                    </a:lnTo>
                    <a:lnTo>
                      <a:pt x="118" y="125"/>
                    </a:lnTo>
                    <a:lnTo>
                      <a:pt x="118" y="129"/>
                    </a:lnTo>
                    <a:lnTo>
                      <a:pt x="121" y="132"/>
                    </a:lnTo>
                    <a:lnTo>
                      <a:pt x="125" y="129"/>
                    </a:lnTo>
                    <a:lnTo>
                      <a:pt x="129" y="132"/>
                    </a:lnTo>
                    <a:lnTo>
                      <a:pt x="132" y="125"/>
                    </a:lnTo>
                    <a:lnTo>
                      <a:pt x="132" y="118"/>
                    </a:lnTo>
                    <a:lnTo>
                      <a:pt x="136" y="111"/>
                    </a:lnTo>
                    <a:lnTo>
                      <a:pt x="136" y="104"/>
                    </a:lnTo>
                    <a:lnTo>
                      <a:pt x="132" y="104"/>
                    </a:lnTo>
                    <a:lnTo>
                      <a:pt x="129" y="111"/>
                    </a:lnTo>
                    <a:lnTo>
                      <a:pt x="129" y="111"/>
                    </a:lnTo>
                    <a:lnTo>
                      <a:pt x="129" y="104"/>
                    </a:lnTo>
                    <a:lnTo>
                      <a:pt x="129" y="100"/>
                    </a:lnTo>
                    <a:lnTo>
                      <a:pt x="132" y="97"/>
                    </a:lnTo>
                    <a:lnTo>
                      <a:pt x="132" y="93"/>
                    </a:lnTo>
                    <a:lnTo>
                      <a:pt x="132" y="93"/>
                    </a:lnTo>
                    <a:lnTo>
                      <a:pt x="125" y="97"/>
                    </a:lnTo>
                    <a:lnTo>
                      <a:pt x="121" y="100"/>
                    </a:lnTo>
                    <a:lnTo>
                      <a:pt x="118" y="107"/>
                    </a:lnTo>
                    <a:lnTo>
                      <a:pt x="118" y="107"/>
                    </a:lnTo>
                    <a:lnTo>
                      <a:pt x="114" y="104"/>
                    </a:lnTo>
                    <a:lnTo>
                      <a:pt x="114" y="104"/>
                    </a:lnTo>
                    <a:lnTo>
                      <a:pt x="114" y="100"/>
                    </a:lnTo>
                    <a:lnTo>
                      <a:pt x="118" y="97"/>
                    </a:lnTo>
                    <a:lnTo>
                      <a:pt x="114" y="97"/>
                    </a:lnTo>
                    <a:lnTo>
                      <a:pt x="114" y="93"/>
                    </a:lnTo>
                    <a:lnTo>
                      <a:pt x="111" y="93"/>
                    </a:lnTo>
                    <a:lnTo>
                      <a:pt x="121" y="89"/>
                    </a:lnTo>
                    <a:lnTo>
                      <a:pt x="121" y="86"/>
                    </a:lnTo>
                    <a:lnTo>
                      <a:pt x="125" y="86"/>
                    </a:lnTo>
                    <a:lnTo>
                      <a:pt x="129" y="82"/>
                    </a:lnTo>
                    <a:lnTo>
                      <a:pt x="129" y="79"/>
                    </a:lnTo>
                    <a:lnTo>
                      <a:pt x="118" y="82"/>
                    </a:lnTo>
                    <a:lnTo>
                      <a:pt x="114" y="82"/>
                    </a:lnTo>
                    <a:lnTo>
                      <a:pt x="111" y="86"/>
                    </a:lnTo>
                    <a:lnTo>
                      <a:pt x="111" y="82"/>
                    </a:lnTo>
                    <a:lnTo>
                      <a:pt x="111" y="82"/>
                    </a:lnTo>
                    <a:lnTo>
                      <a:pt x="114" y="79"/>
                    </a:lnTo>
                    <a:lnTo>
                      <a:pt x="114" y="75"/>
                    </a:lnTo>
                    <a:lnTo>
                      <a:pt x="111" y="75"/>
                    </a:lnTo>
                    <a:lnTo>
                      <a:pt x="114" y="71"/>
                    </a:lnTo>
                    <a:lnTo>
                      <a:pt x="118" y="68"/>
                    </a:lnTo>
                    <a:lnTo>
                      <a:pt x="121" y="64"/>
                    </a:lnTo>
                    <a:lnTo>
                      <a:pt x="118" y="61"/>
                    </a:lnTo>
                    <a:lnTo>
                      <a:pt x="118" y="61"/>
                    </a:lnTo>
                    <a:lnTo>
                      <a:pt x="111" y="61"/>
                    </a:lnTo>
                    <a:lnTo>
                      <a:pt x="104" y="61"/>
                    </a:lnTo>
                    <a:lnTo>
                      <a:pt x="100" y="57"/>
                    </a:lnTo>
                    <a:lnTo>
                      <a:pt x="86" y="64"/>
                    </a:lnTo>
                    <a:lnTo>
                      <a:pt x="82" y="64"/>
                    </a:lnTo>
                    <a:lnTo>
                      <a:pt x="86" y="57"/>
                    </a:lnTo>
                    <a:lnTo>
                      <a:pt x="86" y="57"/>
                    </a:lnTo>
                    <a:lnTo>
                      <a:pt x="82" y="57"/>
                    </a:lnTo>
                    <a:lnTo>
                      <a:pt x="82" y="61"/>
                    </a:lnTo>
                    <a:lnTo>
                      <a:pt x="78" y="57"/>
                    </a:lnTo>
                    <a:lnTo>
                      <a:pt x="71" y="57"/>
                    </a:lnTo>
                    <a:lnTo>
                      <a:pt x="71" y="53"/>
                    </a:lnTo>
                    <a:lnTo>
                      <a:pt x="68" y="53"/>
                    </a:lnTo>
                    <a:lnTo>
                      <a:pt x="71" y="50"/>
                    </a:lnTo>
                    <a:lnTo>
                      <a:pt x="78" y="46"/>
                    </a:lnTo>
                    <a:lnTo>
                      <a:pt x="75" y="46"/>
                    </a:lnTo>
                    <a:lnTo>
                      <a:pt x="68" y="46"/>
                    </a:lnTo>
                    <a:lnTo>
                      <a:pt x="68" y="43"/>
                    </a:lnTo>
                    <a:lnTo>
                      <a:pt x="64" y="39"/>
                    </a:lnTo>
                    <a:lnTo>
                      <a:pt x="61" y="46"/>
                    </a:lnTo>
                    <a:lnTo>
                      <a:pt x="57" y="50"/>
                    </a:lnTo>
                    <a:lnTo>
                      <a:pt x="53" y="53"/>
                    </a:lnTo>
                    <a:lnTo>
                      <a:pt x="53" y="50"/>
                    </a:lnTo>
                    <a:lnTo>
                      <a:pt x="53" y="46"/>
                    </a:lnTo>
                    <a:lnTo>
                      <a:pt x="53" y="43"/>
                    </a:lnTo>
                    <a:lnTo>
                      <a:pt x="57" y="39"/>
                    </a:lnTo>
                    <a:lnTo>
                      <a:pt x="61" y="32"/>
                    </a:lnTo>
                    <a:lnTo>
                      <a:pt x="64" y="28"/>
                    </a:lnTo>
                    <a:lnTo>
                      <a:pt x="64" y="25"/>
                    </a:lnTo>
                    <a:lnTo>
                      <a:pt x="64" y="25"/>
                    </a:lnTo>
                    <a:lnTo>
                      <a:pt x="64" y="21"/>
                    </a:lnTo>
                    <a:lnTo>
                      <a:pt x="68" y="21"/>
                    </a:lnTo>
                    <a:lnTo>
                      <a:pt x="71" y="21"/>
                    </a:lnTo>
                    <a:lnTo>
                      <a:pt x="75" y="14"/>
                    </a:lnTo>
                    <a:lnTo>
                      <a:pt x="71" y="10"/>
                    </a:lnTo>
                    <a:lnTo>
                      <a:pt x="71" y="7"/>
                    </a:lnTo>
                    <a:lnTo>
                      <a:pt x="75" y="7"/>
                    </a:lnTo>
                    <a:lnTo>
                      <a:pt x="78" y="3"/>
                    </a:lnTo>
                    <a:lnTo>
                      <a:pt x="78" y="0"/>
                    </a:lnTo>
                    <a:lnTo>
                      <a:pt x="75" y="3"/>
                    </a:lnTo>
                    <a:lnTo>
                      <a:pt x="71" y="3"/>
                    </a:lnTo>
                    <a:lnTo>
                      <a:pt x="68" y="3"/>
                    </a:lnTo>
                    <a:lnTo>
                      <a:pt x="64"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17" name="Freeform 1344">
                <a:extLst>
                  <a:ext uri="{FF2B5EF4-FFF2-40B4-BE49-F238E27FC236}">
                    <a16:creationId xmlns:a16="http://schemas.microsoft.com/office/drawing/2014/main" id="{6836447E-A8FA-4315-BB28-27EABC09F49A}"/>
                  </a:ext>
                </a:extLst>
              </p:cNvPr>
              <p:cNvSpPr>
                <a:spLocks/>
              </p:cNvSpPr>
              <p:nvPr/>
            </p:nvSpPr>
            <p:spPr bwMode="auto">
              <a:xfrm>
                <a:off x="1698" y="996"/>
                <a:ext cx="86" cy="50"/>
              </a:xfrm>
              <a:custGeom>
                <a:avLst/>
                <a:gdLst>
                  <a:gd name="T0" fmla="*/ 47 w 86"/>
                  <a:gd name="T1" fmla="*/ 7 h 50"/>
                  <a:gd name="T2" fmla="*/ 43 w 86"/>
                  <a:gd name="T3" fmla="*/ 7 h 50"/>
                  <a:gd name="T4" fmla="*/ 43 w 86"/>
                  <a:gd name="T5" fmla="*/ 3 h 50"/>
                  <a:gd name="T6" fmla="*/ 39 w 86"/>
                  <a:gd name="T7" fmla="*/ 0 h 50"/>
                  <a:gd name="T8" fmla="*/ 32 w 86"/>
                  <a:gd name="T9" fmla="*/ 0 h 50"/>
                  <a:gd name="T10" fmla="*/ 25 w 86"/>
                  <a:gd name="T11" fmla="*/ 3 h 50"/>
                  <a:gd name="T12" fmla="*/ 25 w 86"/>
                  <a:gd name="T13" fmla="*/ 11 h 50"/>
                  <a:gd name="T14" fmla="*/ 25 w 86"/>
                  <a:gd name="T15" fmla="*/ 11 h 50"/>
                  <a:gd name="T16" fmla="*/ 18 w 86"/>
                  <a:gd name="T17" fmla="*/ 11 h 50"/>
                  <a:gd name="T18" fmla="*/ 18 w 86"/>
                  <a:gd name="T19" fmla="*/ 14 h 50"/>
                  <a:gd name="T20" fmla="*/ 18 w 86"/>
                  <a:gd name="T21" fmla="*/ 21 h 50"/>
                  <a:gd name="T22" fmla="*/ 14 w 86"/>
                  <a:gd name="T23" fmla="*/ 25 h 50"/>
                  <a:gd name="T24" fmla="*/ 4 w 86"/>
                  <a:gd name="T25" fmla="*/ 25 h 50"/>
                  <a:gd name="T26" fmla="*/ 0 w 86"/>
                  <a:gd name="T27" fmla="*/ 29 h 50"/>
                  <a:gd name="T28" fmla="*/ 4 w 86"/>
                  <a:gd name="T29" fmla="*/ 36 h 50"/>
                  <a:gd name="T30" fmla="*/ 7 w 86"/>
                  <a:gd name="T31" fmla="*/ 36 h 50"/>
                  <a:gd name="T32" fmla="*/ 11 w 86"/>
                  <a:gd name="T33" fmla="*/ 32 h 50"/>
                  <a:gd name="T34" fmla="*/ 14 w 86"/>
                  <a:gd name="T35" fmla="*/ 36 h 50"/>
                  <a:gd name="T36" fmla="*/ 18 w 86"/>
                  <a:gd name="T37" fmla="*/ 39 h 50"/>
                  <a:gd name="T38" fmla="*/ 21 w 86"/>
                  <a:gd name="T39" fmla="*/ 36 h 50"/>
                  <a:gd name="T40" fmla="*/ 25 w 86"/>
                  <a:gd name="T41" fmla="*/ 39 h 50"/>
                  <a:gd name="T42" fmla="*/ 32 w 86"/>
                  <a:gd name="T43" fmla="*/ 39 h 50"/>
                  <a:gd name="T44" fmla="*/ 39 w 86"/>
                  <a:gd name="T45" fmla="*/ 46 h 50"/>
                  <a:gd name="T46" fmla="*/ 47 w 86"/>
                  <a:gd name="T47" fmla="*/ 46 h 50"/>
                  <a:gd name="T48" fmla="*/ 50 w 86"/>
                  <a:gd name="T49" fmla="*/ 46 h 50"/>
                  <a:gd name="T50" fmla="*/ 61 w 86"/>
                  <a:gd name="T51" fmla="*/ 50 h 50"/>
                  <a:gd name="T52" fmla="*/ 68 w 86"/>
                  <a:gd name="T53" fmla="*/ 43 h 50"/>
                  <a:gd name="T54" fmla="*/ 75 w 86"/>
                  <a:gd name="T55" fmla="*/ 39 h 50"/>
                  <a:gd name="T56" fmla="*/ 79 w 86"/>
                  <a:gd name="T57" fmla="*/ 43 h 50"/>
                  <a:gd name="T58" fmla="*/ 86 w 86"/>
                  <a:gd name="T59" fmla="*/ 39 h 50"/>
                  <a:gd name="T60" fmla="*/ 86 w 86"/>
                  <a:gd name="T61" fmla="*/ 36 h 50"/>
                  <a:gd name="T62" fmla="*/ 75 w 86"/>
                  <a:gd name="T63" fmla="*/ 36 h 50"/>
                  <a:gd name="T64" fmla="*/ 75 w 86"/>
                  <a:gd name="T65" fmla="*/ 29 h 50"/>
                  <a:gd name="T66" fmla="*/ 64 w 86"/>
                  <a:gd name="T67" fmla="*/ 21 h 50"/>
                  <a:gd name="T68" fmla="*/ 54 w 86"/>
                  <a:gd name="T69"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50">
                    <a:moveTo>
                      <a:pt x="50" y="11"/>
                    </a:moveTo>
                    <a:lnTo>
                      <a:pt x="47" y="7"/>
                    </a:lnTo>
                    <a:lnTo>
                      <a:pt x="47" y="7"/>
                    </a:lnTo>
                    <a:lnTo>
                      <a:pt x="43" y="7"/>
                    </a:lnTo>
                    <a:lnTo>
                      <a:pt x="43" y="3"/>
                    </a:lnTo>
                    <a:lnTo>
                      <a:pt x="43" y="3"/>
                    </a:lnTo>
                    <a:lnTo>
                      <a:pt x="39" y="3"/>
                    </a:lnTo>
                    <a:lnTo>
                      <a:pt x="39" y="0"/>
                    </a:lnTo>
                    <a:lnTo>
                      <a:pt x="36" y="0"/>
                    </a:lnTo>
                    <a:lnTo>
                      <a:pt x="32" y="0"/>
                    </a:lnTo>
                    <a:lnTo>
                      <a:pt x="29" y="0"/>
                    </a:lnTo>
                    <a:lnTo>
                      <a:pt x="25" y="3"/>
                    </a:lnTo>
                    <a:lnTo>
                      <a:pt x="21" y="7"/>
                    </a:lnTo>
                    <a:lnTo>
                      <a:pt x="25" y="11"/>
                    </a:lnTo>
                    <a:lnTo>
                      <a:pt x="25" y="11"/>
                    </a:lnTo>
                    <a:lnTo>
                      <a:pt x="25" y="11"/>
                    </a:lnTo>
                    <a:lnTo>
                      <a:pt x="21" y="11"/>
                    </a:lnTo>
                    <a:lnTo>
                      <a:pt x="18" y="11"/>
                    </a:lnTo>
                    <a:lnTo>
                      <a:pt x="18" y="14"/>
                    </a:lnTo>
                    <a:lnTo>
                      <a:pt x="18" y="14"/>
                    </a:lnTo>
                    <a:lnTo>
                      <a:pt x="21" y="18"/>
                    </a:lnTo>
                    <a:lnTo>
                      <a:pt x="18" y="21"/>
                    </a:lnTo>
                    <a:lnTo>
                      <a:pt x="18" y="25"/>
                    </a:lnTo>
                    <a:lnTo>
                      <a:pt x="14" y="25"/>
                    </a:lnTo>
                    <a:lnTo>
                      <a:pt x="7" y="25"/>
                    </a:lnTo>
                    <a:lnTo>
                      <a:pt x="4" y="25"/>
                    </a:lnTo>
                    <a:lnTo>
                      <a:pt x="0" y="29"/>
                    </a:lnTo>
                    <a:lnTo>
                      <a:pt x="0" y="29"/>
                    </a:lnTo>
                    <a:lnTo>
                      <a:pt x="0" y="32"/>
                    </a:lnTo>
                    <a:lnTo>
                      <a:pt x="4" y="36"/>
                    </a:lnTo>
                    <a:lnTo>
                      <a:pt x="7" y="36"/>
                    </a:lnTo>
                    <a:lnTo>
                      <a:pt x="7" y="36"/>
                    </a:lnTo>
                    <a:lnTo>
                      <a:pt x="7" y="32"/>
                    </a:lnTo>
                    <a:lnTo>
                      <a:pt x="11" y="32"/>
                    </a:lnTo>
                    <a:lnTo>
                      <a:pt x="14" y="36"/>
                    </a:lnTo>
                    <a:lnTo>
                      <a:pt x="14" y="36"/>
                    </a:lnTo>
                    <a:lnTo>
                      <a:pt x="18" y="39"/>
                    </a:lnTo>
                    <a:lnTo>
                      <a:pt x="18" y="39"/>
                    </a:lnTo>
                    <a:lnTo>
                      <a:pt x="21" y="39"/>
                    </a:lnTo>
                    <a:lnTo>
                      <a:pt x="21" y="36"/>
                    </a:lnTo>
                    <a:lnTo>
                      <a:pt x="25" y="39"/>
                    </a:lnTo>
                    <a:lnTo>
                      <a:pt x="25" y="39"/>
                    </a:lnTo>
                    <a:lnTo>
                      <a:pt x="29" y="39"/>
                    </a:lnTo>
                    <a:lnTo>
                      <a:pt x="32" y="39"/>
                    </a:lnTo>
                    <a:lnTo>
                      <a:pt x="36" y="43"/>
                    </a:lnTo>
                    <a:lnTo>
                      <a:pt x="39" y="46"/>
                    </a:lnTo>
                    <a:lnTo>
                      <a:pt x="47" y="46"/>
                    </a:lnTo>
                    <a:lnTo>
                      <a:pt x="47" y="46"/>
                    </a:lnTo>
                    <a:lnTo>
                      <a:pt x="50" y="46"/>
                    </a:lnTo>
                    <a:lnTo>
                      <a:pt x="50" y="46"/>
                    </a:lnTo>
                    <a:lnTo>
                      <a:pt x="54" y="46"/>
                    </a:lnTo>
                    <a:lnTo>
                      <a:pt x="61" y="50"/>
                    </a:lnTo>
                    <a:lnTo>
                      <a:pt x="64" y="50"/>
                    </a:lnTo>
                    <a:lnTo>
                      <a:pt x="68" y="43"/>
                    </a:lnTo>
                    <a:lnTo>
                      <a:pt x="72" y="43"/>
                    </a:lnTo>
                    <a:lnTo>
                      <a:pt x="75" y="39"/>
                    </a:lnTo>
                    <a:lnTo>
                      <a:pt x="79" y="39"/>
                    </a:lnTo>
                    <a:lnTo>
                      <a:pt x="79" y="43"/>
                    </a:lnTo>
                    <a:lnTo>
                      <a:pt x="82" y="39"/>
                    </a:lnTo>
                    <a:lnTo>
                      <a:pt x="86" y="39"/>
                    </a:lnTo>
                    <a:lnTo>
                      <a:pt x="86" y="36"/>
                    </a:lnTo>
                    <a:lnTo>
                      <a:pt x="86" y="36"/>
                    </a:lnTo>
                    <a:lnTo>
                      <a:pt x="79" y="39"/>
                    </a:lnTo>
                    <a:lnTo>
                      <a:pt x="75" y="36"/>
                    </a:lnTo>
                    <a:lnTo>
                      <a:pt x="75" y="32"/>
                    </a:lnTo>
                    <a:lnTo>
                      <a:pt x="75" y="29"/>
                    </a:lnTo>
                    <a:lnTo>
                      <a:pt x="68" y="25"/>
                    </a:lnTo>
                    <a:lnTo>
                      <a:pt x="64" y="21"/>
                    </a:lnTo>
                    <a:lnTo>
                      <a:pt x="64" y="18"/>
                    </a:lnTo>
                    <a:lnTo>
                      <a:pt x="54" y="11"/>
                    </a:lnTo>
                    <a:lnTo>
                      <a:pt x="50" y="1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18" name="Freeform 1345">
                <a:extLst>
                  <a:ext uri="{FF2B5EF4-FFF2-40B4-BE49-F238E27FC236}">
                    <a16:creationId xmlns:a16="http://schemas.microsoft.com/office/drawing/2014/main" id="{8E8FE235-6000-4B4F-B10A-930C1BB59B5C}"/>
                  </a:ext>
                </a:extLst>
              </p:cNvPr>
              <p:cNvSpPr>
                <a:spLocks/>
              </p:cNvSpPr>
              <p:nvPr/>
            </p:nvSpPr>
            <p:spPr bwMode="auto">
              <a:xfrm>
                <a:off x="1698" y="996"/>
                <a:ext cx="86" cy="50"/>
              </a:xfrm>
              <a:custGeom>
                <a:avLst/>
                <a:gdLst>
                  <a:gd name="T0" fmla="*/ 47 w 86"/>
                  <a:gd name="T1" fmla="*/ 7 h 50"/>
                  <a:gd name="T2" fmla="*/ 43 w 86"/>
                  <a:gd name="T3" fmla="*/ 7 h 50"/>
                  <a:gd name="T4" fmla="*/ 43 w 86"/>
                  <a:gd name="T5" fmla="*/ 3 h 50"/>
                  <a:gd name="T6" fmla="*/ 39 w 86"/>
                  <a:gd name="T7" fmla="*/ 0 h 50"/>
                  <a:gd name="T8" fmla="*/ 32 w 86"/>
                  <a:gd name="T9" fmla="*/ 0 h 50"/>
                  <a:gd name="T10" fmla="*/ 25 w 86"/>
                  <a:gd name="T11" fmla="*/ 3 h 50"/>
                  <a:gd name="T12" fmla="*/ 25 w 86"/>
                  <a:gd name="T13" fmla="*/ 11 h 50"/>
                  <a:gd name="T14" fmla="*/ 25 w 86"/>
                  <a:gd name="T15" fmla="*/ 11 h 50"/>
                  <a:gd name="T16" fmla="*/ 18 w 86"/>
                  <a:gd name="T17" fmla="*/ 11 h 50"/>
                  <a:gd name="T18" fmla="*/ 18 w 86"/>
                  <a:gd name="T19" fmla="*/ 14 h 50"/>
                  <a:gd name="T20" fmla="*/ 18 w 86"/>
                  <a:gd name="T21" fmla="*/ 21 h 50"/>
                  <a:gd name="T22" fmla="*/ 14 w 86"/>
                  <a:gd name="T23" fmla="*/ 25 h 50"/>
                  <a:gd name="T24" fmla="*/ 4 w 86"/>
                  <a:gd name="T25" fmla="*/ 25 h 50"/>
                  <a:gd name="T26" fmla="*/ 0 w 86"/>
                  <a:gd name="T27" fmla="*/ 29 h 50"/>
                  <a:gd name="T28" fmla="*/ 4 w 86"/>
                  <a:gd name="T29" fmla="*/ 36 h 50"/>
                  <a:gd name="T30" fmla="*/ 7 w 86"/>
                  <a:gd name="T31" fmla="*/ 36 h 50"/>
                  <a:gd name="T32" fmla="*/ 11 w 86"/>
                  <a:gd name="T33" fmla="*/ 32 h 50"/>
                  <a:gd name="T34" fmla="*/ 14 w 86"/>
                  <a:gd name="T35" fmla="*/ 36 h 50"/>
                  <a:gd name="T36" fmla="*/ 18 w 86"/>
                  <a:gd name="T37" fmla="*/ 39 h 50"/>
                  <a:gd name="T38" fmla="*/ 21 w 86"/>
                  <a:gd name="T39" fmla="*/ 36 h 50"/>
                  <a:gd name="T40" fmla="*/ 25 w 86"/>
                  <a:gd name="T41" fmla="*/ 39 h 50"/>
                  <a:gd name="T42" fmla="*/ 32 w 86"/>
                  <a:gd name="T43" fmla="*/ 39 h 50"/>
                  <a:gd name="T44" fmla="*/ 39 w 86"/>
                  <a:gd name="T45" fmla="*/ 46 h 50"/>
                  <a:gd name="T46" fmla="*/ 47 w 86"/>
                  <a:gd name="T47" fmla="*/ 46 h 50"/>
                  <a:gd name="T48" fmla="*/ 50 w 86"/>
                  <a:gd name="T49" fmla="*/ 46 h 50"/>
                  <a:gd name="T50" fmla="*/ 61 w 86"/>
                  <a:gd name="T51" fmla="*/ 50 h 50"/>
                  <a:gd name="T52" fmla="*/ 68 w 86"/>
                  <a:gd name="T53" fmla="*/ 43 h 50"/>
                  <a:gd name="T54" fmla="*/ 75 w 86"/>
                  <a:gd name="T55" fmla="*/ 39 h 50"/>
                  <a:gd name="T56" fmla="*/ 79 w 86"/>
                  <a:gd name="T57" fmla="*/ 43 h 50"/>
                  <a:gd name="T58" fmla="*/ 86 w 86"/>
                  <a:gd name="T59" fmla="*/ 39 h 50"/>
                  <a:gd name="T60" fmla="*/ 86 w 86"/>
                  <a:gd name="T61" fmla="*/ 36 h 50"/>
                  <a:gd name="T62" fmla="*/ 75 w 86"/>
                  <a:gd name="T63" fmla="*/ 36 h 50"/>
                  <a:gd name="T64" fmla="*/ 75 w 86"/>
                  <a:gd name="T65" fmla="*/ 29 h 50"/>
                  <a:gd name="T66" fmla="*/ 64 w 86"/>
                  <a:gd name="T67" fmla="*/ 21 h 50"/>
                  <a:gd name="T68" fmla="*/ 54 w 86"/>
                  <a:gd name="T69"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50">
                    <a:moveTo>
                      <a:pt x="50" y="11"/>
                    </a:moveTo>
                    <a:lnTo>
                      <a:pt x="47" y="7"/>
                    </a:lnTo>
                    <a:lnTo>
                      <a:pt x="47" y="7"/>
                    </a:lnTo>
                    <a:lnTo>
                      <a:pt x="43" y="7"/>
                    </a:lnTo>
                    <a:lnTo>
                      <a:pt x="43" y="3"/>
                    </a:lnTo>
                    <a:lnTo>
                      <a:pt x="43" y="3"/>
                    </a:lnTo>
                    <a:lnTo>
                      <a:pt x="39" y="3"/>
                    </a:lnTo>
                    <a:lnTo>
                      <a:pt x="39" y="0"/>
                    </a:lnTo>
                    <a:lnTo>
                      <a:pt x="36" y="0"/>
                    </a:lnTo>
                    <a:lnTo>
                      <a:pt x="32" y="0"/>
                    </a:lnTo>
                    <a:lnTo>
                      <a:pt x="29" y="0"/>
                    </a:lnTo>
                    <a:lnTo>
                      <a:pt x="25" y="3"/>
                    </a:lnTo>
                    <a:lnTo>
                      <a:pt x="21" y="7"/>
                    </a:lnTo>
                    <a:lnTo>
                      <a:pt x="25" y="11"/>
                    </a:lnTo>
                    <a:lnTo>
                      <a:pt x="25" y="11"/>
                    </a:lnTo>
                    <a:lnTo>
                      <a:pt x="25" y="11"/>
                    </a:lnTo>
                    <a:lnTo>
                      <a:pt x="21" y="11"/>
                    </a:lnTo>
                    <a:lnTo>
                      <a:pt x="18" y="11"/>
                    </a:lnTo>
                    <a:lnTo>
                      <a:pt x="18" y="14"/>
                    </a:lnTo>
                    <a:lnTo>
                      <a:pt x="18" y="14"/>
                    </a:lnTo>
                    <a:lnTo>
                      <a:pt x="21" y="18"/>
                    </a:lnTo>
                    <a:lnTo>
                      <a:pt x="18" y="21"/>
                    </a:lnTo>
                    <a:lnTo>
                      <a:pt x="18" y="25"/>
                    </a:lnTo>
                    <a:lnTo>
                      <a:pt x="14" y="25"/>
                    </a:lnTo>
                    <a:lnTo>
                      <a:pt x="7" y="25"/>
                    </a:lnTo>
                    <a:lnTo>
                      <a:pt x="4" y="25"/>
                    </a:lnTo>
                    <a:lnTo>
                      <a:pt x="0" y="29"/>
                    </a:lnTo>
                    <a:lnTo>
                      <a:pt x="0" y="29"/>
                    </a:lnTo>
                    <a:lnTo>
                      <a:pt x="0" y="32"/>
                    </a:lnTo>
                    <a:lnTo>
                      <a:pt x="4" y="36"/>
                    </a:lnTo>
                    <a:lnTo>
                      <a:pt x="7" y="36"/>
                    </a:lnTo>
                    <a:lnTo>
                      <a:pt x="7" y="36"/>
                    </a:lnTo>
                    <a:lnTo>
                      <a:pt x="7" y="32"/>
                    </a:lnTo>
                    <a:lnTo>
                      <a:pt x="11" y="32"/>
                    </a:lnTo>
                    <a:lnTo>
                      <a:pt x="14" y="36"/>
                    </a:lnTo>
                    <a:lnTo>
                      <a:pt x="14" y="36"/>
                    </a:lnTo>
                    <a:lnTo>
                      <a:pt x="18" y="39"/>
                    </a:lnTo>
                    <a:lnTo>
                      <a:pt x="18" y="39"/>
                    </a:lnTo>
                    <a:lnTo>
                      <a:pt x="21" y="39"/>
                    </a:lnTo>
                    <a:lnTo>
                      <a:pt x="21" y="36"/>
                    </a:lnTo>
                    <a:lnTo>
                      <a:pt x="25" y="39"/>
                    </a:lnTo>
                    <a:lnTo>
                      <a:pt x="25" y="39"/>
                    </a:lnTo>
                    <a:lnTo>
                      <a:pt x="29" y="39"/>
                    </a:lnTo>
                    <a:lnTo>
                      <a:pt x="32" y="39"/>
                    </a:lnTo>
                    <a:lnTo>
                      <a:pt x="36" y="43"/>
                    </a:lnTo>
                    <a:lnTo>
                      <a:pt x="39" y="46"/>
                    </a:lnTo>
                    <a:lnTo>
                      <a:pt x="47" y="46"/>
                    </a:lnTo>
                    <a:lnTo>
                      <a:pt x="47" y="46"/>
                    </a:lnTo>
                    <a:lnTo>
                      <a:pt x="50" y="46"/>
                    </a:lnTo>
                    <a:lnTo>
                      <a:pt x="50" y="46"/>
                    </a:lnTo>
                    <a:lnTo>
                      <a:pt x="54" y="46"/>
                    </a:lnTo>
                    <a:lnTo>
                      <a:pt x="61" y="50"/>
                    </a:lnTo>
                    <a:lnTo>
                      <a:pt x="64" y="50"/>
                    </a:lnTo>
                    <a:lnTo>
                      <a:pt x="68" y="43"/>
                    </a:lnTo>
                    <a:lnTo>
                      <a:pt x="72" y="43"/>
                    </a:lnTo>
                    <a:lnTo>
                      <a:pt x="75" y="39"/>
                    </a:lnTo>
                    <a:lnTo>
                      <a:pt x="79" y="39"/>
                    </a:lnTo>
                    <a:lnTo>
                      <a:pt x="79" y="43"/>
                    </a:lnTo>
                    <a:lnTo>
                      <a:pt x="82" y="39"/>
                    </a:lnTo>
                    <a:lnTo>
                      <a:pt x="86" y="39"/>
                    </a:lnTo>
                    <a:lnTo>
                      <a:pt x="86" y="36"/>
                    </a:lnTo>
                    <a:lnTo>
                      <a:pt x="86" y="36"/>
                    </a:lnTo>
                    <a:lnTo>
                      <a:pt x="79" y="39"/>
                    </a:lnTo>
                    <a:lnTo>
                      <a:pt x="75" y="36"/>
                    </a:lnTo>
                    <a:lnTo>
                      <a:pt x="75" y="32"/>
                    </a:lnTo>
                    <a:lnTo>
                      <a:pt x="75" y="29"/>
                    </a:lnTo>
                    <a:lnTo>
                      <a:pt x="68" y="25"/>
                    </a:lnTo>
                    <a:lnTo>
                      <a:pt x="64" y="21"/>
                    </a:lnTo>
                    <a:lnTo>
                      <a:pt x="64" y="18"/>
                    </a:lnTo>
                    <a:lnTo>
                      <a:pt x="54" y="11"/>
                    </a:lnTo>
                    <a:lnTo>
                      <a:pt x="50" y="1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19" name="Freeform 1346">
                <a:extLst>
                  <a:ext uri="{FF2B5EF4-FFF2-40B4-BE49-F238E27FC236}">
                    <a16:creationId xmlns:a16="http://schemas.microsoft.com/office/drawing/2014/main" id="{F830F960-8425-42C9-B155-F773AE9F4F99}"/>
                  </a:ext>
                </a:extLst>
              </p:cNvPr>
              <p:cNvSpPr>
                <a:spLocks/>
              </p:cNvSpPr>
              <p:nvPr/>
            </p:nvSpPr>
            <p:spPr bwMode="auto">
              <a:xfrm>
                <a:off x="2053" y="1520"/>
                <a:ext cx="25" cy="14"/>
              </a:xfrm>
              <a:custGeom>
                <a:avLst/>
                <a:gdLst>
                  <a:gd name="T0" fmla="*/ 0 w 25"/>
                  <a:gd name="T1" fmla="*/ 3 h 14"/>
                  <a:gd name="T2" fmla="*/ 10 w 25"/>
                  <a:gd name="T3" fmla="*/ 0 h 14"/>
                  <a:gd name="T4" fmla="*/ 14 w 25"/>
                  <a:gd name="T5" fmla="*/ 3 h 14"/>
                  <a:gd name="T6" fmla="*/ 18 w 25"/>
                  <a:gd name="T7" fmla="*/ 3 h 14"/>
                  <a:gd name="T8" fmla="*/ 21 w 25"/>
                  <a:gd name="T9" fmla="*/ 3 h 14"/>
                  <a:gd name="T10" fmla="*/ 25 w 25"/>
                  <a:gd name="T11" fmla="*/ 7 h 14"/>
                  <a:gd name="T12" fmla="*/ 25 w 25"/>
                  <a:gd name="T13" fmla="*/ 10 h 14"/>
                  <a:gd name="T14" fmla="*/ 25 w 25"/>
                  <a:gd name="T15" fmla="*/ 14 h 14"/>
                  <a:gd name="T16" fmla="*/ 25 w 25"/>
                  <a:gd name="T17" fmla="*/ 14 h 14"/>
                  <a:gd name="T18" fmla="*/ 21 w 25"/>
                  <a:gd name="T19" fmla="*/ 14 h 14"/>
                  <a:gd name="T20" fmla="*/ 18 w 25"/>
                  <a:gd name="T21" fmla="*/ 14 h 14"/>
                  <a:gd name="T22" fmla="*/ 10 w 25"/>
                  <a:gd name="T23" fmla="*/ 10 h 14"/>
                  <a:gd name="T24" fmla="*/ 3 w 25"/>
                  <a:gd name="T25" fmla="*/ 7 h 14"/>
                  <a:gd name="T26" fmla="*/ 0 w 25"/>
                  <a:gd name="T27" fmla="*/ 7 h 14"/>
                  <a:gd name="T28" fmla="*/ 0 w 25"/>
                  <a:gd name="T2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4">
                    <a:moveTo>
                      <a:pt x="0" y="3"/>
                    </a:moveTo>
                    <a:lnTo>
                      <a:pt x="10" y="0"/>
                    </a:lnTo>
                    <a:lnTo>
                      <a:pt x="14" y="3"/>
                    </a:lnTo>
                    <a:lnTo>
                      <a:pt x="18" y="3"/>
                    </a:lnTo>
                    <a:lnTo>
                      <a:pt x="21" y="3"/>
                    </a:lnTo>
                    <a:lnTo>
                      <a:pt x="25" y="7"/>
                    </a:lnTo>
                    <a:lnTo>
                      <a:pt x="25" y="10"/>
                    </a:lnTo>
                    <a:lnTo>
                      <a:pt x="25" y="14"/>
                    </a:lnTo>
                    <a:lnTo>
                      <a:pt x="25" y="14"/>
                    </a:lnTo>
                    <a:lnTo>
                      <a:pt x="21" y="14"/>
                    </a:lnTo>
                    <a:lnTo>
                      <a:pt x="18" y="14"/>
                    </a:lnTo>
                    <a:lnTo>
                      <a:pt x="10" y="10"/>
                    </a:lnTo>
                    <a:lnTo>
                      <a:pt x="3" y="7"/>
                    </a:lnTo>
                    <a:lnTo>
                      <a:pt x="0" y="7"/>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20" name="Freeform 1347">
                <a:extLst>
                  <a:ext uri="{FF2B5EF4-FFF2-40B4-BE49-F238E27FC236}">
                    <a16:creationId xmlns:a16="http://schemas.microsoft.com/office/drawing/2014/main" id="{A4CE24AE-7ACE-4E00-8EB3-F91BCEAB6A51}"/>
                  </a:ext>
                </a:extLst>
              </p:cNvPr>
              <p:cNvSpPr>
                <a:spLocks/>
              </p:cNvSpPr>
              <p:nvPr/>
            </p:nvSpPr>
            <p:spPr bwMode="auto">
              <a:xfrm>
                <a:off x="2053" y="1520"/>
                <a:ext cx="25" cy="14"/>
              </a:xfrm>
              <a:custGeom>
                <a:avLst/>
                <a:gdLst>
                  <a:gd name="T0" fmla="*/ 0 w 25"/>
                  <a:gd name="T1" fmla="*/ 3 h 14"/>
                  <a:gd name="T2" fmla="*/ 10 w 25"/>
                  <a:gd name="T3" fmla="*/ 0 h 14"/>
                  <a:gd name="T4" fmla="*/ 14 w 25"/>
                  <a:gd name="T5" fmla="*/ 3 h 14"/>
                  <a:gd name="T6" fmla="*/ 18 w 25"/>
                  <a:gd name="T7" fmla="*/ 3 h 14"/>
                  <a:gd name="T8" fmla="*/ 21 w 25"/>
                  <a:gd name="T9" fmla="*/ 3 h 14"/>
                  <a:gd name="T10" fmla="*/ 25 w 25"/>
                  <a:gd name="T11" fmla="*/ 7 h 14"/>
                  <a:gd name="T12" fmla="*/ 25 w 25"/>
                  <a:gd name="T13" fmla="*/ 10 h 14"/>
                  <a:gd name="T14" fmla="*/ 25 w 25"/>
                  <a:gd name="T15" fmla="*/ 14 h 14"/>
                  <a:gd name="T16" fmla="*/ 25 w 25"/>
                  <a:gd name="T17" fmla="*/ 14 h 14"/>
                  <a:gd name="T18" fmla="*/ 21 w 25"/>
                  <a:gd name="T19" fmla="*/ 14 h 14"/>
                  <a:gd name="T20" fmla="*/ 18 w 25"/>
                  <a:gd name="T21" fmla="*/ 14 h 14"/>
                  <a:gd name="T22" fmla="*/ 10 w 25"/>
                  <a:gd name="T23" fmla="*/ 10 h 14"/>
                  <a:gd name="T24" fmla="*/ 3 w 25"/>
                  <a:gd name="T25" fmla="*/ 7 h 14"/>
                  <a:gd name="T26" fmla="*/ 0 w 25"/>
                  <a:gd name="T27" fmla="*/ 7 h 14"/>
                  <a:gd name="T28" fmla="*/ 0 w 25"/>
                  <a:gd name="T2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4">
                    <a:moveTo>
                      <a:pt x="0" y="3"/>
                    </a:moveTo>
                    <a:lnTo>
                      <a:pt x="10" y="0"/>
                    </a:lnTo>
                    <a:lnTo>
                      <a:pt x="14" y="3"/>
                    </a:lnTo>
                    <a:lnTo>
                      <a:pt x="18" y="3"/>
                    </a:lnTo>
                    <a:lnTo>
                      <a:pt x="21" y="3"/>
                    </a:lnTo>
                    <a:lnTo>
                      <a:pt x="25" y="7"/>
                    </a:lnTo>
                    <a:lnTo>
                      <a:pt x="25" y="10"/>
                    </a:lnTo>
                    <a:lnTo>
                      <a:pt x="25" y="14"/>
                    </a:lnTo>
                    <a:lnTo>
                      <a:pt x="25" y="14"/>
                    </a:lnTo>
                    <a:lnTo>
                      <a:pt x="21" y="14"/>
                    </a:lnTo>
                    <a:lnTo>
                      <a:pt x="18" y="14"/>
                    </a:lnTo>
                    <a:lnTo>
                      <a:pt x="10" y="10"/>
                    </a:lnTo>
                    <a:lnTo>
                      <a:pt x="3" y="7"/>
                    </a:lnTo>
                    <a:lnTo>
                      <a:pt x="0" y="7"/>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21" name="Freeform 1348">
                <a:extLst>
                  <a:ext uri="{FF2B5EF4-FFF2-40B4-BE49-F238E27FC236}">
                    <a16:creationId xmlns:a16="http://schemas.microsoft.com/office/drawing/2014/main" id="{D48AFF46-243A-4D13-9CF9-183C8C0A04F5}"/>
                  </a:ext>
                </a:extLst>
              </p:cNvPr>
              <p:cNvSpPr>
                <a:spLocks/>
              </p:cNvSpPr>
              <p:nvPr/>
            </p:nvSpPr>
            <p:spPr bwMode="auto">
              <a:xfrm>
                <a:off x="1157" y="813"/>
                <a:ext cx="215" cy="136"/>
              </a:xfrm>
              <a:custGeom>
                <a:avLst/>
                <a:gdLst>
                  <a:gd name="T0" fmla="*/ 40 w 215"/>
                  <a:gd name="T1" fmla="*/ 29 h 136"/>
                  <a:gd name="T2" fmla="*/ 36 w 215"/>
                  <a:gd name="T3" fmla="*/ 39 h 136"/>
                  <a:gd name="T4" fmla="*/ 32 w 215"/>
                  <a:gd name="T5" fmla="*/ 43 h 136"/>
                  <a:gd name="T6" fmla="*/ 29 w 215"/>
                  <a:gd name="T7" fmla="*/ 50 h 136"/>
                  <a:gd name="T8" fmla="*/ 25 w 215"/>
                  <a:gd name="T9" fmla="*/ 54 h 136"/>
                  <a:gd name="T10" fmla="*/ 22 w 215"/>
                  <a:gd name="T11" fmla="*/ 57 h 136"/>
                  <a:gd name="T12" fmla="*/ 25 w 215"/>
                  <a:gd name="T13" fmla="*/ 61 h 136"/>
                  <a:gd name="T14" fmla="*/ 29 w 215"/>
                  <a:gd name="T15" fmla="*/ 64 h 136"/>
                  <a:gd name="T16" fmla="*/ 14 w 215"/>
                  <a:gd name="T17" fmla="*/ 68 h 136"/>
                  <a:gd name="T18" fmla="*/ 18 w 215"/>
                  <a:gd name="T19" fmla="*/ 72 h 136"/>
                  <a:gd name="T20" fmla="*/ 18 w 215"/>
                  <a:gd name="T21" fmla="*/ 79 h 136"/>
                  <a:gd name="T22" fmla="*/ 18 w 215"/>
                  <a:gd name="T23" fmla="*/ 79 h 136"/>
                  <a:gd name="T24" fmla="*/ 14 w 215"/>
                  <a:gd name="T25" fmla="*/ 82 h 136"/>
                  <a:gd name="T26" fmla="*/ 11 w 215"/>
                  <a:gd name="T27" fmla="*/ 90 h 136"/>
                  <a:gd name="T28" fmla="*/ 11 w 215"/>
                  <a:gd name="T29" fmla="*/ 93 h 136"/>
                  <a:gd name="T30" fmla="*/ 7 w 215"/>
                  <a:gd name="T31" fmla="*/ 97 h 136"/>
                  <a:gd name="T32" fmla="*/ 4 w 215"/>
                  <a:gd name="T33" fmla="*/ 100 h 136"/>
                  <a:gd name="T34" fmla="*/ 0 w 215"/>
                  <a:gd name="T35" fmla="*/ 104 h 136"/>
                  <a:gd name="T36" fmla="*/ 18 w 215"/>
                  <a:gd name="T37" fmla="*/ 104 h 136"/>
                  <a:gd name="T38" fmla="*/ 14 w 215"/>
                  <a:gd name="T39" fmla="*/ 104 h 136"/>
                  <a:gd name="T40" fmla="*/ 25 w 215"/>
                  <a:gd name="T41" fmla="*/ 107 h 136"/>
                  <a:gd name="T42" fmla="*/ 36 w 215"/>
                  <a:gd name="T43" fmla="*/ 111 h 136"/>
                  <a:gd name="T44" fmla="*/ 47 w 215"/>
                  <a:gd name="T45" fmla="*/ 122 h 136"/>
                  <a:gd name="T46" fmla="*/ 61 w 215"/>
                  <a:gd name="T47" fmla="*/ 136 h 136"/>
                  <a:gd name="T48" fmla="*/ 79 w 215"/>
                  <a:gd name="T49" fmla="*/ 125 h 136"/>
                  <a:gd name="T50" fmla="*/ 90 w 215"/>
                  <a:gd name="T51" fmla="*/ 122 h 136"/>
                  <a:gd name="T52" fmla="*/ 93 w 215"/>
                  <a:gd name="T53" fmla="*/ 125 h 136"/>
                  <a:gd name="T54" fmla="*/ 97 w 215"/>
                  <a:gd name="T55" fmla="*/ 122 h 136"/>
                  <a:gd name="T56" fmla="*/ 104 w 215"/>
                  <a:gd name="T57" fmla="*/ 122 h 136"/>
                  <a:gd name="T58" fmla="*/ 111 w 215"/>
                  <a:gd name="T59" fmla="*/ 115 h 136"/>
                  <a:gd name="T60" fmla="*/ 111 w 215"/>
                  <a:gd name="T61" fmla="*/ 104 h 136"/>
                  <a:gd name="T62" fmla="*/ 118 w 215"/>
                  <a:gd name="T63" fmla="*/ 97 h 136"/>
                  <a:gd name="T64" fmla="*/ 122 w 215"/>
                  <a:gd name="T65" fmla="*/ 93 h 136"/>
                  <a:gd name="T66" fmla="*/ 136 w 215"/>
                  <a:gd name="T67" fmla="*/ 90 h 136"/>
                  <a:gd name="T68" fmla="*/ 140 w 215"/>
                  <a:gd name="T69" fmla="*/ 79 h 136"/>
                  <a:gd name="T70" fmla="*/ 151 w 215"/>
                  <a:gd name="T71" fmla="*/ 72 h 136"/>
                  <a:gd name="T72" fmla="*/ 172 w 215"/>
                  <a:gd name="T73" fmla="*/ 64 h 136"/>
                  <a:gd name="T74" fmla="*/ 190 w 215"/>
                  <a:gd name="T75" fmla="*/ 54 h 136"/>
                  <a:gd name="T76" fmla="*/ 215 w 215"/>
                  <a:gd name="T77" fmla="*/ 43 h 136"/>
                  <a:gd name="T78" fmla="*/ 204 w 215"/>
                  <a:gd name="T79" fmla="*/ 36 h 136"/>
                  <a:gd name="T80" fmla="*/ 190 w 215"/>
                  <a:gd name="T81" fmla="*/ 25 h 136"/>
                  <a:gd name="T82" fmla="*/ 172 w 215"/>
                  <a:gd name="T83" fmla="*/ 14 h 136"/>
                  <a:gd name="T84" fmla="*/ 143 w 215"/>
                  <a:gd name="T85" fmla="*/ 18 h 136"/>
                  <a:gd name="T86" fmla="*/ 143 w 215"/>
                  <a:gd name="T87" fmla="*/ 21 h 136"/>
                  <a:gd name="T88" fmla="*/ 136 w 215"/>
                  <a:gd name="T89" fmla="*/ 21 h 136"/>
                  <a:gd name="T90" fmla="*/ 140 w 215"/>
                  <a:gd name="T91" fmla="*/ 14 h 136"/>
                  <a:gd name="T92" fmla="*/ 133 w 215"/>
                  <a:gd name="T93" fmla="*/ 18 h 136"/>
                  <a:gd name="T94" fmla="*/ 125 w 215"/>
                  <a:gd name="T95" fmla="*/ 21 h 136"/>
                  <a:gd name="T96" fmla="*/ 115 w 215"/>
                  <a:gd name="T97" fmla="*/ 11 h 136"/>
                  <a:gd name="T98" fmla="*/ 104 w 215"/>
                  <a:gd name="T99" fmla="*/ 3 h 136"/>
                  <a:gd name="T100" fmla="*/ 82 w 215"/>
                  <a:gd name="T101" fmla="*/ 3 h 136"/>
                  <a:gd name="T102" fmla="*/ 57 w 215"/>
                  <a:gd name="T103" fmla="*/ 3 h 136"/>
                  <a:gd name="T104" fmla="*/ 57 w 215"/>
                  <a:gd name="T105" fmla="*/ 11 h 136"/>
                  <a:gd name="T106" fmla="*/ 57 w 215"/>
                  <a:gd name="T107" fmla="*/ 3 h 136"/>
                  <a:gd name="T108" fmla="*/ 50 w 215"/>
                  <a:gd name="T109" fmla="*/ 7 h 136"/>
                  <a:gd name="T110" fmla="*/ 47 w 215"/>
                  <a:gd name="T111" fmla="*/ 7 h 136"/>
                  <a:gd name="T112" fmla="*/ 36 w 215"/>
                  <a:gd name="T113" fmla="*/ 7 h 136"/>
                  <a:gd name="T114" fmla="*/ 29 w 215"/>
                  <a:gd name="T115" fmla="*/ 11 h 136"/>
                  <a:gd name="T116" fmla="*/ 32 w 215"/>
                  <a:gd name="T117" fmla="*/ 1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 h="136">
                    <a:moveTo>
                      <a:pt x="36" y="25"/>
                    </a:moveTo>
                    <a:lnTo>
                      <a:pt x="36" y="25"/>
                    </a:lnTo>
                    <a:lnTo>
                      <a:pt x="40" y="29"/>
                    </a:lnTo>
                    <a:lnTo>
                      <a:pt x="43" y="29"/>
                    </a:lnTo>
                    <a:lnTo>
                      <a:pt x="40" y="32"/>
                    </a:lnTo>
                    <a:lnTo>
                      <a:pt x="36" y="39"/>
                    </a:lnTo>
                    <a:lnTo>
                      <a:pt x="36" y="39"/>
                    </a:lnTo>
                    <a:lnTo>
                      <a:pt x="32" y="43"/>
                    </a:lnTo>
                    <a:lnTo>
                      <a:pt x="32" y="43"/>
                    </a:lnTo>
                    <a:lnTo>
                      <a:pt x="29" y="47"/>
                    </a:lnTo>
                    <a:lnTo>
                      <a:pt x="29" y="47"/>
                    </a:lnTo>
                    <a:lnTo>
                      <a:pt x="29" y="50"/>
                    </a:lnTo>
                    <a:lnTo>
                      <a:pt x="29" y="50"/>
                    </a:lnTo>
                    <a:lnTo>
                      <a:pt x="25" y="54"/>
                    </a:lnTo>
                    <a:lnTo>
                      <a:pt x="25" y="54"/>
                    </a:lnTo>
                    <a:lnTo>
                      <a:pt x="25" y="57"/>
                    </a:lnTo>
                    <a:lnTo>
                      <a:pt x="22" y="57"/>
                    </a:lnTo>
                    <a:lnTo>
                      <a:pt x="22" y="57"/>
                    </a:lnTo>
                    <a:lnTo>
                      <a:pt x="22" y="61"/>
                    </a:lnTo>
                    <a:lnTo>
                      <a:pt x="25" y="61"/>
                    </a:lnTo>
                    <a:lnTo>
                      <a:pt x="25" y="61"/>
                    </a:lnTo>
                    <a:lnTo>
                      <a:pt x="29" y="64"/>
                    </a:lnTo>
                    <a:lnTo>
                      <a:pt x="29" y="64"/>
                    </a:lnTo>
                    <a:lnTo>
                      <a:pt x="29" y="64"/>
                    </a:lnTo>
                    <a:lnTo>
                      <a:pt x="18" y="68"/>
                    </a:lnTo>
                    <a:lnTo>
                      <a:pt x="14" y="68"/>
                    </a:lnTo>
                    <a:lnTo>
                      <a:pt x="14" y="68"/>
                    </a:lnTo>
                    <a:lnTo>
                      <a:pt x="18" y="72"/>
                    </a:lnTo>
                    <a:lnTo>
                      <a:pt x="18" y="72"/>
                    </a:lnTo>
                    <a:lnTo>
                      <a:pt x="18" y="72"/>
                    </a:lnTo>
                    <a:lnTo>
                      <a:pt x="18" y="72"/>
                    </a:lnTo>
                    <a:lnTo>
                      <a:pt x="18" y="75"/>
                    </a:lnTo>
                    <a:lnTo>
                      <a:pt x="18" y="79"/>
                    </a:lnTo>
                    <a:lnTo>
                      <a:pt x="18" y="79"/>
                    </a:lnTo>
                    <a:lnTo>
                      <a:pt x="18" y="79"/>
                    </a:lnTo>
                    <a:lnTo>
                      <a:pt x="18" y="79"/>
                    </a:lnTo>
                    <a:lnTo>
                      <a:pt x="14" y="82"/>
                    </a:lnTo>
                    <a:lnTo>
                      <a:pt x="18" y="82"/>
                    </a:lnTo>
                    <a:lnTo>
                      <a:pt x="14" y="82"/>
                    </a:lnTo>
                    <a:lnTo>
                      <a:pt x="11" y="82"/>
                    </a:lnTo>
                    <a:lnTo>
                      <a:pt x="11" y="86"/>
                    </a:lnTo>
                    <a:lnTo>
                      <a:pt x="11" y="90"/>
                    </a:lnTo>
                    <a:lnTo>
                      <a:pt x="7" y="90"/>
                    </a:lnTo>
                    <a:lnTo>
                      <a:pt x="7" y="90"/>
                    </a:lnTo>
                    <a:lnTo>
                      <a:pt x="11" y="93"/>
                    </a:lnTo>
                    <a:lnTo>
                      <a:pt x="4" y="93"/>
                    </a:lnTo>
                    <a:lnTo>
                      <a:pt x="7" y="93"/>
                    </a:lnTo>
                    <a:lnTo>
                      <a:pt x="7" y="97"/>
                    </a:lnTo>
                    <a:lnTo>
                      <a:pt x="4" y="97"/>
                    </a:lnTo>
                    <a:lnTo>
                      <a:pt x="4" y="97"/>
                    </a:lnTo>
                    <a:lnTo>
                      <a:pt x="4" y="100"/>
                    </a:lnTo>
                    <a:lnTo>
                      <a:pt x="7" y="100"/>
                    </a:lnTo>
                    <a:lnTo>
                      <a:pt x="4" y="104"/>
                    </a:lnTo>
                    <a:lnTo>
                      <a:pt x="0" y="104"/>
                    </a:lnTo>
                    <a:lnTo>
                      <a:pt x="0" y="104"/>
                    </a:lnTo>
                    <a:lnTo>
                      <a:pt x="11" y="104"/>
                    </a:lnTo>
                    <a:lnTo>
                      <a:pt x="18" y="104"/>
                    </a:lnTo>
                    <a:lnTo>
                      <a:pt x="18" y="104"/>
                    </a:lnTo>
                    <a:lnTo>
                      <a:pt x="14" y="104"/>
                    </a:lnTo>
                    <a:lnTo>
                      <a:pt x="14" y="104"/>
                    </a:lnTo>
                    <a:lnTo>
                      <a:pt x="22" y="107"/>
                    </a:lnTo>
                    <a:lnTo>
                      <a:pt x="25" y="111"/>
                    </a:lnTo>
                    <a:lnTo>
                      <a:pt x="25" y="107"/>
                    </a:lnTo>
                    <a:lnTo>
                      <a:pt x="29" y="107"/>
                    </a:lnTo>
                    <a:lnTo>
                      <a:pt x="29" y="111"/>
                    </a:lnTo>
                    <a:lnTo>
                      <a:pt x="36" y="111"/>
                    </a:lnTo>
                    <a:lnTo>
                      <a:pt x="43" y="115"/>
                    </a:lnTo>
                    <a:lnTo>
                      <a:pt x="43" y="118"/>
                    </a:lnTo>
                    <a:lnTo>
                      <a:pt x="47" y="122"/>
                    </a:lnTo>
                    <a:lnTo>
                      <a:pt x="50" y="133"/>
                    </a:lnTo>
                    <a:lnTo>
                      <a:pt x="57" y="136"/>
                    </a:lnTo>
                    <a:lnTo>
                      <a:pt x="61" y="136"/>
                    </a:lnTo>
                    <a:lnTo>
                      <a:pt x="68" y="133"/>
                    </a:lnTo>
                    <a:lnTo>
                      <a:pt x="72" y="129"/>
                    </a:lnTo>
                    <a:lnTo>
                      <a:pt x="79" y="125"/>
                    </a:lnTo>
                    <a:lnTo>
                      <a:pt x="82" y="122"/>
                    </a:lnTo>
                    <a:lnTo>
                      <a:pt x="86" y="122"/>
                    </a:lnTo>
                    <a:lnTo>
                      <a:pt x="90" y="122"/>
                    </a:lnTo>
                    <a:lnTo>
                      <a:pt x="90" y="122"/>
                    </a:lnTo>
                    <a:lnTo>
                      <a:pt x="90" y="125"/>
                    </a:lnTo>
                    <a:lnTo>
                      <a:pt x="93" y="125"/>
                    </a:lnTo>
                    <a:lnTo>
                      <a:pt x="97" y="125"/>
                    </a:lnTo>
                    <a:lnTo>
                      <a:pt x="97" y="122"/>
                    </a:lnTo>
                    <a:lnTo>
                      <a:pt x="97" y="122"/>
                    </a:lnTo>
                    <a:lnTo>
                      <a:pt x="100" y="122"/>
                    </a:lnTo>
                    <a:lnTo>
                      <a:pt x="100" y="122"/>
                    </a:lnTo>
                    <a:lnTo>
                      <a:pt x="104" y="122"/>
                    </a:lnTo>
                    <a:lnTo>
                      <a:pt x="108" y="118"/>
                    </a:lnTo>
                    <a:lnTo>
                      <a:pt x="111" y="118"/>
                    </a:lnTo>
                    <a:lnTo>
                      <a:pt x="111" y="115"/>
                    </a:lnTo>
                    <a:lnTo>
                      <a:pt x="111" y="111"/>
                    </a:lnTo>
                    <a:lnTo>
                      <a:pt x="111" y="111"/>
                    </a:lnTo>
                    <a:lnTo>
                      <a:pt x="111" y="104"/>
                    </a:lnTo>
                    <a:lnTo>
                      <a:pt x="111" y="104"/>
                    </a:lnTo>
                    <a:lnTo>
                      <a:pt x="115" y="97"/>
                    </a:lnTo>
                    <a:lnTo>
                      <a:pt x="118" y="97"/>
                    </a:lnTo>
                    <a:lnTo>
                      <a:pt x="118" y="93"/>
                    </a:lnTo>
                    <a:lnTo>
                      <a:pt x="118" y="93"/>
                    </a:lnTo>
                    <a:lnTo>
                      <a:pt x="122" y="93"/>
                    </a:lnTo>
                    <a:lnTo>
                      <a:pt x="125" y="93"/>
                    </a:lnTo>
                    <a:lnTo>
                      <a:pt x="129" y="90"/>
                    </a:lnTo>
                    <a:lnTo>
                      <a:pt x="136" y="90"/>
                    </a:lnTo>
                    <a:lnTo>
                      <a:pt x="136" y="86"/>
                    </a:lnTo>
                    <a:lnTo>
                      <a:pt x="136" y="82"/>
                    </a:lnTo>
                    <a:lnTo>
                      <a:pt x="140" y="79"/>
                    </a:lnTo>
                    <a:lnTo>
                      <a:pt x="140" y="75"/>
                    </a:lnTo>
                    <a:lnTo>
                      <a:pt x="147" y="75"/>
                    </a:lnTo>
                    <a:lnTo>
                      <a:pt x="151" y="72"/>
                    </a:lnTo>
                    <a:lnTo>
                      <a:pt x="154" y="72"/>
                    </a:lnTo>
                    <a:lnTo>
                      <a:pt x="165" y="68"/>
                    </a:lnTo>
                    <a:lnTo>
                      <a:pt x="172" y="64"/>
                    </a:lnTo>
                    <a:lnTo>
                      <a:pt x="176" y="61"/>
                    </a:lnTo>
                    <a:lnTo>
                      <a:pt x="179" y="61"/>
                    </a:lnTo>
                    <a:lnTo>
                      <a:pt x="190" y="54"/>
                    </a:lnTo>
                    <a:lnTo>
                      <a:pt x="204" y="50"/>
                    </a:lnTo>
                    <a:lnTo>
                      <a:pt x="215" y="47"/>
                    </a:lnTo>
                    <a:lnTo>
                      <a:pt x="215" y="43"/>
                    </a:lnTo>
                    <a:lnTo>
                      <a:pt x="215" y="39"/>
                    </a:lnTo>
                    <a:lnTo>
                      <a:pt x="208" y="36"/>
                    </a:lnTo>
                    <a:lnTo>
                      <a:pt x="204" y="36"/>
                    </a:lnTo>
                    <a:lnTo>
                      <a:pt x="201" y="32"/>
                    </a:lnTo>
                    <a:lnTo>
                      <a:pt x="190" y="25"/>
                    </a:lnTo>
                    <a:lnTo>
                      <a:pt x="190" y="25"/>
                    </a:lnTo>
                    <a:lnTo>
                      <a:pt x="183" y="18"/>
                    </a:lnTo>
                    <a:lnTo>
                      <a:pt x="179" y="18"/>
                    </a:lnTo>
                    <a:lnTo>
                      <a:pt x="172" y="14"/>
                    </a:lnTo>
                    <a:lnTo>
                      <a:pt x="158" y="11"/>
                    </a:lnTo>
                    <a:lnTo>
                      <a:pt x="147" y="14"/>
                    </a:lnTo>
                    <a:lnTo>
                      <a:pt x="143" y="18"/>
                    </a:lnTo>
                    <a:lnTo>
                      <a:pt x="143" y="18"/>
                    </a:lnTo>
                    <a:lnTo>
                      <a:pt x="143" y="18"/>
                    </a:lnTo>
                    <a:lnTo>
                      <a:pt x="143" y="21"/>
                    </a:lnTo>
                    <a:lnTo>
                      <a:pt x="143" y="25"/>
                    </a:lnTo>
                    <a:lnTo>
                      <a:pt x="140" y="25"/>
                    </a:lnTo>
                    <a:lnTo>
                      <a:pt x="136" y="21"/>
                    </a:lnTo>
                    <a:lnTo>
                      <a:pt x="140" y="21"/>
                    </a:lnTo>
                    <a:lnTo>
                      <a:pt x="140" y="18"/>
                    </a:lnTo>
                    <a:lnTo>
                      <a:pt x="140" y="14"/>
                    </a:lnTo>
                    <a:lnTo>
                      <a:pt x="133" y="14"/>
                    </a:lnTo>
                    <a:lnTo>
                      <a:pt x="133" y="18"/>
                    </a:lnTo>
                    <a:lnTo>
                      <a:pt x="133" y="18"/>
                    </a:lnTo>
                    <a:lnTo>
                      <a:pt x="129" y="18"/>
                    </a:lnTo>
                    <a:lnTo>
                      <a:pt x="125" y="21"/>
                    </a:lnTo>
                    <a:lnTo>
                      <a:pt x="125" y="21"/>
                    </a:lnTo>
                    <a:lnTo>
                      <a:pt x="125" y="18"/>
                    </a:lnTo>
                    <a:lnTo>
                      <a:pt x="129" y="14"/>
                    </a:lnTo>
                    <a:lnTo>
                      <a:pt x="115" y="11"/>
                    </a:lnTo>
                    <a:lnTo>
                      <a:pt x="108" y="7"/>
                    </a:lnTo>
                    <a:lnTo>
                      <a:pt x="104" y="7"/>
                    </a:lnTo>
                    <a:lnTo>
                      <a:pt x="104" y="3"/>
                    </a:lnTo>
                    <a:lnTo>
                      <a:pt x="90" y="0"/>
                    </a:lnTo>
                    <a:lnTo>
                      <a:pt x="86" y="0"/>
                    </a:lnTo>
                    <a:lnTo>
                      <a:pt x="82" y="3"/>
                    </a:lnTo>
                    <a:lnTo>
                      <a:pt x="79" y="3"/>
                    </a:lnTo>
                    <a:lnTo>
                      <a:pt x="75" y="3"/>
                    </a:lnTo>
                    <a:lnTo>
                      <a:pt x="57" y="3"/>
                    </a:lnTo>
                    <a:lnTo>
                      <a:pt x="57" y="3"/>
                    </a:lnTo>
                    <a:lnTo>
                      <a:pt x="57" y="7"/>
                    </a:lnTo>
                    <a:lnTo>
                      <a:pt x="57" y="11"/>
                    </a:lnTo>
                    <a:lnTo>
                      <a:pt x="57" y="7"/>
                    </a:lnTo>
                    <a:lnTo>
                      <a:pt x="57" y="7"/>
                    </a:lnTo>
                    <a:lnTo>
                      <a:pt x="57" y="3"/>
                    </a:lnTo>
                    <a:lnTo>
                      <a:pt x="54" y="3"/>
                    </a:lnTo>
                    <a:lnTo>
                      <a:pt x="54" y="7"/>
                    </a:lnTo>
                    <a:lnTo>
                      <a:pt x="50" y="7"/>
                    </a:lnTo>
                    <a:lnTo>
                      <a:pt x="50" y="3"/>
                    </a:lnTo>
                    <a:lnTo>
                      <a:pt x="47" y="7"/>
                    </a:lnTo>
                    <a:lnTo>
                      <a:pt x="47" y="7"/>
                    </a:lnTo>
                    <a:lnTo>
                      <a:pt x="40" y="7"/>
                    </a:lnTo>
                    <a:lnTo>
                      <a:pt x="36" y="7"/>
                    </a:lnTo>
                    <a:lnTo>
                      <a:pt x="36" y="7"/>
                    </a:lnTo>
                    <a:lnTo>
                      <a:pt x="32" y="7"/>
                    </a:lnTo>
                    <a:lnTo>
                      <a:pt x="25" y="7"/>
                    </a:lnTo>
                    <a:lnTo>
                      <a:pt x="29" y="11"/>
                    </a:lnTo>
                    <a:lnTo>
                      <a:pt x="29" y="14"/>
                    </a:lnTo>
                    <a:lnTo>
                      <a:pt x="36" y="14"/>
                    </a:lnTo>
                    <a:lnTo>
                      <a:pt x="32" y="18"/>
                    </a:lnTo>
                    <a:lnTo>
                      <a:pt x="32" y="18"/>
                    </a:lnTo>
                    <a:lnTo>
                      <a:pt x="36" y="2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22" name="Freeform 1349">
                <a:extLst>
                  <a:ext uri="{FF2B5EF4-FFF2-40B4-BE49-F238E27FC236}">
                    <a16:creationId xmlns:a16="http://schemas.microsoft.com/office/drawing/2014/main" id="{EAA53406-7DF3-4CCA-8D5F-A19A719C31E9}"/>
                  </a:ext>
                </a:extLst>
              </p:cNvPr>
              <p:cNvSpPr>
                <a:spLocks/>
              </p:cNvSpPr>
              <p:nvPr/>
            </p:nvSpPr>
            <p:spPr bwMode="auto">
              <a:xfrm>
                <a:off x="1157" y="813"/>
                <a:ext cx="215" cy="136"/>
              </a:xfrm>
              <a:custGeom>
                <a:avLst/>
                <a:gdLst>
                  <a:gd name="T0" fmla="*/ 40 w 215"/>
                  <a:gd name="T1" fmla="*/ 29 h 136"/>
                  <a:gd name="T2" fmla="*/ 36 w 215"/>
                  <a:gd name="T3" fmla="*/ 39 h 136"/>
                  <a:gd name="T4" fmla="*/ 32 w 215"/>
                  <a:gd name="T5" fmla="*/ 43 h 136"/>
                  <a:gd name="T6" fmla="*/ 29 w 215"/>
                  <a:gd name="T7" fmla="*/ 50 h 136"/>
                  <a:gd name="T8" fmla="*/ 25 w 215"/>
                  <a:gd name="T9" fmla="*/ 54 h 136"/>
                  <a:gd name="T10" fmla="*/ 22 w 215"/>
                  <a:gd name="T11" fmla="*/ 57 h 136"/>
                  <a:gd name="T12" fmla="*/ 25 w 215"/>
                  <a:gd name="T13" fmla="*/ 61 h 136"/>
                  <a:gd name="T14" fmla="*/ 29 w 215"/>
                  <a:gd name="T15" fmla="*/ 64 h 136"/>
                  <a:gd name="T16" fmla="*/ 14 w 215"/>
                  <a:gd name="T17" fmla="*/ 68 h 136"/>
                  <a:gd name="T18" fmla="*/ 18 w 215"/>
                  <a:gd name="T19" fmla="*/ 72 h 136"/>
                  <a:gd name="T20" fmla="*/ 18 w 215"/>
                  <a:gd name="T21" fmla="*/ 79 h 136"/>
                  <a:gd name="T22" fmla="*/ 18 w 215"/>
                  <a:gd name="T23" fmla="*/ 79 h 136"/>
                  <a:gd name="T24" fmla="*/ 14 w 215"/>
                  <a:gd name="T25" fmla="*/ 82 h 136"/>
                  <a:gd name="T26" fmla="*/ 11 w 215"/>
                  <a:gd name="T27" fmla="*/ 90 h 136"/>
                  <a:gd name="T28" fmla="*/ 11 w 215"/>
                  <a:gd name="T29" fmla="*/ 93 h 136"/>
                  <a:gd name="T30" fmla="*/ 7 w 215"/>
                  <a:gd name="T31" fmla="*/ 97 h 136"/>
                  <a:gd name="T32" fmla="*/ 4 w 215"/>
                  <a:gd name="T33" fmla="*/ 100 h 136"/>
                  <a:gd name="T34" fmla="*/ 0 w 215"/>
                  <a:gd name="T35" fmla="*/ 104 h 136"/>
                  <a:gd name="T36" fmla="*/ 18 w 215"/>
                  <a:gd name="T37" fmla="*/ 104 h 136"/>
                  <a:gd name="T38" fmla="*/ 14 w 215"/>
                  <a:gd name="T39" fmla="*/ 104 h 136"/>
                  <a:gd name="T40" fmla="*/ 25 w 215"/>
                  <a:gd name="T41" fmla="*/ 107 h 136"/>
                  <a:gd name="T42" fmla="*/ 36 w 215"/>
                  <a:gd name="T43" fmla="*/ 111 h 136"/>
                  <a:gd name="T44" fmla="*/ 47 w 215"/>
                  <a:gd name="T45" fmla="*/ 122 h 136"/>
                  <a:gd name="T46" fmla="*/ 61 w 215"/>
                  <a:gd name="T47" fmla="*/ 136 h 136"/>
                  <a:gd name="T48" fmla="*/ 79 w 215"/>
                  <a:gd name="T49" fmla="*/ 125 h 136"/>
                  <a:gd name="T50" fmla="*/ 90 w 215"/>
                  <a:gd name="T51" fmla="*/ 122 h 136"/>
                  <a:gd name="T52" fmla="*/ 93 w 215"/>
                  <a:gd name="T53" fmla="*/ 125 h 136"/>
                  <a:gd name="T54" fmla="*/ 97 w 215"/>
                  <a:gd name="T55" fmla="*/ 122 h 136"/>
                  <a:gd name="T56" fmla="*/ 104 w 215"/>
                  <a:gd name="T57" fmla="*/ 122 h 136"/>
                  <a:gd name="T58" fmla="*/ 111 w 215"/>
                  <a:gd name="T59" fmla="*/ 115 h 136"/>
                  <a:gd name="T60" fmla="*/ 111 w 215"/>
                  <a:gd name="T61" fmla="*/ 104 h 136"/>
                  <a:gd name="T62" fmla="*/ 118 w 215"/>
                  <a:gd name="T63" fmla="*/ 97 h 136"/>
                  <a:gd name="T64" fmla="*/ 122 w 215"/>
                  <a:gd name="T65" fmla="*/ 93 h 136"/>
                  <a:gd name="T66" fmla="*/ 136 w 215"/>
                  <a:gd name="T67" fmla="*/ 90 h 136"/>
                  <a:gd name="T68" fmla="*/ 140 w 215"/>
                  <a:gd name="T69" fmla="*/ 79 h 136"/>
                  <a:gd name="T70" fmla="*/ 151 w 215"/>
                  <a:gd name="T71" fmla="*/ 72 h 136"/>
                  <a:gd name="T72" fmla="*/ 172 w 215"/>
                  <a:gd name="T73" fmla="*/ 64 h 136"/>
                  <a:gd name="T74" fmla="*/ 190 w 215"/>
                  <a:gd name="T75" fmla="*/ 54 h 136"/>
                  <a:gd name="T76" fmla="*/ 215 w 215"/>
                  <a:gd name="T77" fmla="*/ 43 h 136"/>
                  <a:gd name="T78" fmla="*/ 204 w 215"/>
                  <a:gd name="T79" fmla="*/ 36 h 136"/>
                  <a:gd name="T80" fmla="*/ 190 w 215"/>
                  <a:gd name="T81" fmla="*/ 25 h 136"/>
                  <a:gd name="T82" fmla="*/ 172 w 215"/>
                  <a:gd name="T83" fmla="*/ 14 h 136"/>
                  <a:gd name="T84" fmla="*/ 143 w 215"/>
                  <a:gd name="T85" fmla="*/ 18 h 136"/>
                  <a:gd name="T86" fmla="*/ 143 w 215"/>
                  <a:gd name="T87" fmla="*/ 21 h 136"/>
                  <a:gd name="T88" fmla="*/ 136 w 215"/>
                  <a:gd name="T89" fmla="*/ 21 h 136"/>
                  <a:gd name="T90" fmla="*/ 140 w 215"/>
                  <a:gd name="T91" fmla="*/ 14 h 136"/>
                  <a:gd name="T92" fmla="*/ 133 w 215"/>
                  <a:gd name="T93" fmla="*/ 18 h 136"/>
                  <a:gd name="T94" fmla="*/ 125 w 215"/>
                  <a:gd name="T95" fmla="*/ 21 h 136"/>
                  <a:gd name="T96" fmla="*/ 115 w 215"/>
                  <a:gd name="T97" fmla="*/ 11 h 136"/>
                  <a:gd name="T98" fmla="*/ 104 w 215"/>
                  <a:gd name="T99" fmla="*/ 3 h 136"/>
                  <a:gd name="T100" fmla="*/ 82 w 215"/>
                  <a:gd name="T101" fmla="*/ 3 h 136"/>
                  <a:gd name="T102" fmla="*/ 57 w 215"/>
                  <a:gd name="T103" fmla="*/ 3 h 136"/>
                  <a:gd name="T104" fmla="*/ 57 w 215"/>
                  <a:gd name="T105" fmla="*/ 11 h 136"/>
                  <a:gd name="T106" fmla="*/ 57 w 215"/>
                  <a:gd name="T107" fmla="*/ 3 h 136"/>
                  <a:gd name="T108" fmla="*/ 50 w 215"/>
                  <a:gd name="T109" fmla="*/ 7 h 136"/>
                  <a:gd name="T110" fmla="*/ 47 w 215"/>
                  <a:gd name="T111" fmla="*/ 7 h 136"/>
                  <a:gd name="T112" fmla="*/ 36 w 215"/>
                  <a:gd name="T113" fmla="*/ 7 h 136"/>
                  <a:gd name="T114" fmla="*/ 29 w 215"/>
                  <a:gd name="T115" fmla="*/ 11 h 136"/>
                  <a:gd name="T116" fmla="*/ 32 w 215"/>
                  <a:gd name="T117" fmla="*/ 1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 h="136">
                    <a:moveTo>
                      <a:pt x="36" y="25"/>
                    </a:moveTo>
                    <a:lnTo>
                      <a:pt x="36" y="25"/>
                    </a:lnTo>
                    <a:lnTo>
                      <a:pt x="40" y="29"/>
                    </a:lnTo>
                    <a:lnTo>
                      <a:pt x="43" y="29"/>
                    </a:lnTo>
                    <a:lnTo>
                      <a:pt x="40" y="32"/>
                    </a:lnTo>
                    <a:lnTo>
                      <a:pt x="36" y="39"/>
                    </a:lnTo>
                    <a:lnTo>
                      <a:pt x="36" y="39"/>
                    </a:lnTo>
                    <a:lnTo>
                      <a:pt x="32" y="43"/>
                    </a:lnTo>
                    <a:lnTo>
                      <a:pt x="32" y="43"/>
                    </a:lnTo>
                    <a:lnTo>
                      <a:pt x="29" y="47"/>
                    </a:lnTo>
                    <a:lnTo>
                      <a:pt x="29" y="47"/>
                    </a:lnTo>
                    <a:lnTo>
                      <a:pt x="29" y="50"/>
                    </a:lnTo>
                    <a:lnTo>
                      <a:pt x="29" y="50"/>
                    </a:lnTo>
                    <a:lnTo>
                      <a:pt x="25" y="54"/>
                    </a:lnTo>
                    <a:lnTo>
                      <a:pt x="25" y="54"/>
                    </a:lnTo>
                    <a:lnTo>
                      <a:pt x="25" y="57"/>
                    </a:lnTo>
                    <a:lnTo>
                      <a:pt x="22" y="57"/>
                    </a:lnTo>
                    <a:lnTo>
                      <a:pt x="22" y="57"/>
                    </a:lnTo>
                    <a:lnTo>
                      <a:pt x="22" y="61"/>
                    </a:lnTo>
                    <a:lnTo>
                      <a:pt x="25" y="61"/>
                    </a:lnTo>
                    <a:lnTo>
                      <a:pt x="25" y="61"/>
                    </a:lnTo>
                    <a:lnTo>
                      <a:pt x="29" y="64"/>
                    </a:lnTo>
                    <a:lnTo>
                      <a:pt x="29" y="64"/>
                    </a:lnTo>
                    <a:lnTo>
                      <a:pt x="29" y="64"/>
                    </a:lnTo>
                    <a:lnTo>
                      <a:pt x="18" y="68"/>
                    </a:lnTo>
                    <a:lnTo>
                      <a:pt x="14" y="68"/>
                    </a:lnTo>
                    <a:lnTo>
                      <a:pt x="14" y="68"/>
                    </a:lnTo>
                    <a:lnTo>
                      <a:pt x="18" y="72"/>
                    </a:lnTo>
                    <a:lnTo>
                      <a:pt x="18" y="72"/>
                    </a:lnTo>
                    <a:lnTo>
                      <a:pt x="18" y="72"/>
                    </a:lnTo>
                    <a:lnTo>
                      <a:pt x="18" y="72"/>
                    </a:lnTo>
                    <a:lnTo>
                      <a:pt x="18" y="75"/>
                    </a:lnTo>
                    <a:lnTo>
                      <a:pt x="18" y="79"/>
                    </a:lnTo>
                    <a:lnTo>
                      <a:pt x="18" y="79"/>
                    </a:lnTo>
                    <a:lnTo>
                      <a:pt x="18" y="79"/>
                    </a:lnTo>
                    <a:lnTo>
                      <a:pt x="18" y="79"/>
                    </a:lnTo>
                    <a:lnTo>
                      <a:pt x="14" y="82"/>
                    </a:lnTo>
                    <a:lnTo>
                      <a:pt x="18" y="82"/>
                    </a:lnTo>
                    <a:lnTo>
                      <a:pt x="14" y="82"/>
                    </a:lnTo>
                    <a:lnTo>
                      <a:pt x="11" y="82"/>
                    </a:lnTo>
                    <a:lnTo>
                      <a:pt x="11" y="86"/>
                    </a:lnTo>
                    <a:lnTo>
                      <a:pt x="11" y="90"/>
                    </a:lnTo>
                    <a:lnTo>
                      <a:pt x="7" y="90"/>
                    </a:lnTo>
                    <a:lnTo>
                      <a:pt x="7" y="90"/>
                    </a:lnTo>
                    <a:lnTo>
                      <a:pt x="11" y="93"/>
                    </a:lnTo>
                    <a:lnTo>
                      <a:pt x="4" y="93"/>
                    </a:lnTo>
                    <a:lnTo>
                      <a:pt x="7" y="93"/>
                    </a:lnTo>
                    <a:lnTo>
                      <a:pt x="7" y="97"/>
                    </a:lnTo>
                    <a:lnTo>
                      <a:pt x="4" y="97"/>
                    </a:lnTo>
                    <a:lnTo>
                      <a:pt x="4" y="97"/>
                    </a:lnTo>
                    <a:lnTo>
                      <a:pt x="4" y="100"/>
                    </a:lnTo>
                    <a:lnTo>
                      <a:pt x="7" y="100"/>
                    </a:lnTo>
                    <a:lnTo>
                      <a:pt x="4" y="104"/>
                    </a:lnTo>
                    <a:lnTo>
                      <a:pt x="0" y="104"/>
                    </a:lnTo>
                    <a:lnTo>
                      <a:pt x="0" y="104"/>
                    </a:lnTo>
                    <a:lnTo>
                      <a:pt x="11" y="104"/>
                    </a:lnTo>
                    <a:lnTo>
                      <a:pt x="18" y="104"/>
                    </a:lnTo>
                    <a:lnTo>
                      <a:pt x="18" y="104"/>
                    </a:lnTo>
                    <a:lnTo>
                      <a:pt x="14" y="104"/>
                    </a:lnTo>
                    <a:lnTo>
                      <a:pt x="14" y="104"/>
                    </a:lnTo>
                    <a:lnTo>
                      <a:pt x="22" y="107"/>
                    </a:lnTo>
                    <a:lnTo>
                      <a:pt x="25" y="111"/>
                    </a:lnTo>
                    <a:lnTo>
                      <a:pt x="25" y="107"/>
                    </a:lnTo>
                    <a:lnTo>
                      <a:pt x="29" y="107"/>
                    </a:lnTo>
                    <a:lnTo>
                      <a:pt x="29" y="111"/>
                    </a:lnTo>
                    <a:lnTo>
                      <a:pt x="36" y="111"/>
                    </a:lnTo>
                    <a:lnTo>
                      <a:pt x="43" y="115"/>
                    </a:lnTo>
                    <a:lnTo>
                      <a:pt x="43" y="118"/>
                    </a:lnTo>
                    <a:lnTo>
                      <a:pt x="47" y="122"/>
                    </a:lnTo>
                    <a:lnTo>
                      <a:pt x="50" y="133"/>
                    </a:lnTo>
                    <a:lnTo>
                      <a:pt x="57" y="136"/>
                    </a:lnTo>
                    <a:lnTo>
                      <a:pt x="61" y="136"/>
                    </a:lnTo>
                    <a:lnTo>
                      <a:pt x="68" y="133"/>
                    </a:lnTo>
                    <a:lnTo>
                      <a:pt x="72" y="129"/>
                    </a:lnTo>
                    <a:lnTo>
                      <a:pt x="79" y="125"/>
                    </a:lnTo>
                    <a:lnTo>
                      <a:pt x="82" y="122"/>
                    </a:lnTo>
                    <a:lnTo>
                      <a:pt x="86" y="122"/>
                    </a:lnTo>
                    <a:lnTo>
                      <a:pt x="90" y="122"/>
                    </a:lnTo>
                    <a:lnTo>
                      <a:pt x="90" y="122"/>
                    </a:lnTo>
                    <a:lnTo>
                      <a:pt x="90" y="125"/>
                    </a:lnTo>
                    <a:lnTo>
                      <a:pt x="93" y="125"/>
                    </a:lnTo>
                    <a:lnTo>
                      <a:pt x="97" y="125"/>
                    </a:lnTo>
                    <a:lnTo>
                      <a:pt x="97" y="122"/>
                    </a:lnTo>
                    <a:lnTo>
                      <a:pt x="97" y="122"/>
                    </a:lnTo>
                    <a:lnTo>
                      <a:pt x="100" y="122"/>
                    </a:lnTo>
                    <a:lnTo>
                      <a:pt x="100" y="122"/>
                    </a:lnTo>
                    <a:lnTo>
                      <a:pt x="104" y="122"/>
                    </a:lnTo>
                    <a:lnTo>
                      <a:pt x="108" y="118"/>
                    </a:lnTo>
                    <a:lnTo>
                      <a:pt x="111" y="118"/>
                    </a:lnTo>
                    <a:lnTo>
                      <a:pt x="111" y="115"/>
                    </a:lnTo>
                    <a:lnTo>
                      <a:pt x="111" y="111"/>
                    </a:lnTo>
                    <a:lnTo>
                      <a:pt x="111" y="111"/>
                    </a:lnTo>
                    <a:lnTo>
                      <a:pt x="111" y="104"/>
                    </a:lnTo>
                    <a:lnTo>
                      <a:pt x="111" y="104"/>
                    </a:lnTo>
                    <a:lnTo>
                      <a:pt x="115" y="97"/>
                    </a:lnTo>
                    <a:lnTo>
                      <a:pt x="118" y="97"/>
                    </a:lnTo>
                    <a:lnTo>
                      <a:pt x="118" y="93"/>
                    </a:lnTo>
                    <a:lnTo>
                      <a:pt x="118" y="93"/>
                    </a:lnTo>
                    <a:lnTo>
                      <a:pt x="122" y="93"/>
                    </a:lnTo>
                    <a:lnTo>
                      <a:pt x="125" y="93"/>
                    </a:lnTo>
                    <a:lnTo>
                      <a:pt x="129" y="90"/>
                    </a:lnTo>
                    <a:lnTo>
                      <a:pt x="136" y="90"/>
                    </a:lnTo>
                    <a:lnTo>
                      <a:pt x="136" y="86"/>
                    </a:lnTo>
                    <a:lnTo>
                      <a:pt x="136" y="82"/>
                    </a:lnTo>
                    <a:lnTo>
                      <a:pt x="140" y="79"/>
                    </a:lnTo>
                    <a:lnTo>
                      <a:pt x="140" y="75"/>
                    </a:lnTo>
                    <a:lnTo>
                      <a:pt x="147" y="75"/>
                    </a:lnTo>
                    <a:lnTo>
                      <a:pt x="151" y="72"/>
                    </a:lnTo>
                    <a:lnTo>
                      <a:pt x="154" y="72"/>
                    </a:lnTo>
                    <a:lnTo>
                      <a:pt x="165" y="68"/>
                    </a:lnTo>
                    <a:lnTo>
                      <a:pt x="172" y="64"/>
                    </a:lnTo>
                    <a:lnTo>
                      <a:pt x="176" y="61"/>
                    </a:lnTo>
                    <a:lnTo>
                      <a:pt x="179" y="61"/>
                    </a:lnTo>
                    <a:lnTo>
                      <a:pt x="190" y="54"/>
                    </a:lnTo>
                    <a:lnTo>
                      <a:pt x="204" y="50"/>
                    </a:lnTo>
                    <a:lnTo>
                      <a:pt x="215" y="47"/>
                    </a:lnTo>
                    <a:lnTo>
                      <a:pt x="215" y="43"/>
                    </a:lnTo>
                    <a:lnTo>
                      <a:pt x="215" y="39"/>
                    </a:lnTo>
                    <a:lnTo>
                      <a:pt x="208" y="36"/>
                    </a:lnTo>
                    <a:lnTo>
                      <a:pt x="204" y="36"/>
                    </a:lnTo>
                    <a:lnTo>
                      <a:pt x="201" y="32"/>
                    </a:lnTo>
                    <a:lnTo>
                      <a:pt x="190" y="25"/>
                    </a:lnTo>
                    <a:lnTo>
                      <a:pt x="190" y="25"/>
                    </a:lnTo>
                    <a:lnTo>
                      <a:pt x="183" y="18"/>
                    </a:lnTo>
                    <a:lnTo>
                      <a:pt x="179" y="18"/>
                    </a:lnTo>
                    <a:lnTo>
                      <a:pt x="172" y="14"/>
                    </a:lnTo>
                    <a:lnTo>
                      <a:pt x="158" y="11"/>
                    </a:lnTo>
                    <a:lnTo>
                      <a:pt x="147" y="14"/>
                    </a:lnTo>
                    <a:lnTo>
                      <a:pt x="143" y="18"/>
                    </a:lnTo>
                    <a:lnTo>
                      <a:pt x="143" y="18"/>
                    </a:lnTo>
                    <a:lnTo>
                      <a:pt x="143" y="18"/>
                    </a:lnTo>
                    <a:lnTo>
                      <a:pt x="143" y="21"/>
                    </a:lnTo>
                    <a:lnTo>
                      <a:pt x="143" y="25"/>
                    </a:lnTo>
                    <a:lnTo>
                      <a:pt x="140" y="25"/>
                    </a:lnTo>
                    <a:lnTo>
                      <a:pt x="136" y="21"/>
                    </a:lnTo>
                    <a:lnTo>
                      <a:pt x="140" y="21"/>
                    </a:lnTo>
                    <a:lnTo>
                      <a:pt x="140" y="18"/>
                    </a:lnTo>
                    <a:lnTo>
                      <a:pt x="140" y="14"/>
                    </a:lnTo>
                    <a:lnTo>
                      <a:pt x="133" y="14"/>
                    </a:lnTo>
                    <a:lnTo>
                      <a:pt x="133" y="18"/>
                    </a:lnTo>
                    <a:lnTo>
                      <a:pt x="133" y="18"/>
                    </a:lnTo>
                    <a:lnTo>
                      <a:pt x="129" y="18"/>
                    </a:lnTo>
                    <a:lnTo>
                      <a:pt x="125" y="21"/>
                    </a:lnTo>
                    <a:lnTo>
                      <a:pt x="125" y="21"/>
                    </a:lnTo>
                    <a:lnTo>
                      <a:pt x="125" y="18"/>
                    </a:lnTo>
                    <a:lnTo>
                      <a:pt x="129" y="14"/>
                    </a:lnTo>
                    <a:lnTo>
                      <a:pt x="115" y="11"/>
                    </a:lnTo>
                    <a:lnTo>
                      <a:pt x="108" y="7"/>
                    </a:lnTo>
                    <a:lnTo>
                      <a:pt x="104" y="7"/>
                    </a:lnTo>
                    <a:lnTo>
                      <a:pt x="104" y="3"/>
                    </a:lnTo>
                    <a:lnTo>
                      <a:pt x="90" y="0"/>
                    </a:lnTo>
                    <a:lnTo>
                      <a:pt x="86" y="0"/>
                    </a:lnTo>
                    <a:lnTo>
                      <a:pt x="82" y="3"/>
                    </a:lnTo>
                    <a:lnTo>
                      <a:pt x="79" y="3"/>
                    </a:lnTo>
                    <a:lnTo>
                      <a:pt x="75" y="3"/>
                    </a:lnTo>
                    <a:lnTo>
                      <a:pt x="57" y="3"/>
                    </a:lnTo>
                    <a:lnTo>
                      <a:pt x="57" y="3"/>
                    </a:lnTo>
                    <a:lnTo>
                      <a:pt x="57" y="7"/>
                    </a:lnTo>
                    <a:lnTo>
                      <a:pt x="57" y="11"/>
                    </a:lnTo>
                    <a:lnTo>
                      <a:pt x="57" y="7"/>
                    </a:lnTo>
                    <a:lnTo>
                      <a:pt x="57" y="7"/>
                    </a:lnTo>
                    <a:lnTo>
                      <a:pt x="57" y="3"/>
                    </a:lnTo>
                    <a:lnTo>
                      <a:pt x="54" y="3"/>
                    </a:lnTo>
                    <a:lnTo>
                      <a:pt x="54" y="7"/>
                    </a:lnTo>
                    <a:lnTo>
                      <a:pt x="50" y="7"/>
                    </a:lnTo>
                    <a:lnTo>
                      <a:pt x="50" y="3"/>
                    </a:lnTo>
                    <a:lnTo>
                      <a:pt x="47" y="7"/>
                    </a:lnTo>
                    <a:lnTo>
                      <a:pt x="47" y="7"/>
                    </a:lnTo>
                    <a:lnTo>
                      <a:pt x="40" y="7"/>
                    </a:lnTo>
                    <a:lnTo>
                      <a:pt x="36" y="7"/>
                    </a:lnTo>
                    <a:lnTo>
                      <a:pt x="36" y="7"/>
                    </a:lnTo>
                    <a:lnTo>
                      <a:pt x="32" y="7"/>
                    </a:lnTo>
                    <a:lnTo>
                      <a:pt x="25" y="7"/>
                    </a:lnTo>
                    <a:lnTo>
                      <a:pt x="29" y="11"/>
                    </a:lnTo>
                    <a:lnTo>
                      <a:pt x="29" y="14"/>
                    </a:lnTo>
                    <a:lnTo>
                      <a:pt x="36" y="14"/>
                    </a:lnTo>
                    <a:lnTo>
                      <a:pt x="32" y="18"/>
                    </a:lnTo>
                    <a:lnTo>
                      <a:pt x="32" y="18"/>
                    </a:lnTo>
                    <a:lnTo>
                      <a:pt x="36" y="25"/>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23" name="Freeform 1350">
                <a:extLst>
                  <a:ext uri="{FF2B5EF4-FFF2-40B4-BE49-F238E27FC236}">
                    <a16:creationId xmlns:a16="http://schemas.microsoft.com/office/drawing/2014/main" id="{8F6CC635-3BFB-48FF-8950-6F7880284D16}"/>
                  </a:ext>
                </a:extLst>
              </p:cNvPr>
              <p:cNvSpPr>
                <a:spLocks/>
              </p:cNvSpPr>
              <p:nvPr/>
            </p:nvSpPr>
            <p:spPr bwMode="auto">
              <a:xfrm>
                <a:off x="1297" y="863"/>
                <a:ext cx="372" cy="183"/>
              </a:xfrm>
              <a:custGeom>
                <a:avLst/>
                <a:gdLst>
                  <a:gd name="T0" fmla="*/ 46 w 372"/>
                  <a:gd name="T1" fmla="*/ 144 h 183"/>
                  <a:gd name="T2" fmla="*/ 64 w 372"/>
                  <a:gd name="T3" fmla="*/ 118 h 183"/>
                  <a:gd name="T4" fmla="*/ 132 w 372"/>
                  <a:gd name="T5" fmla="*/ 118 h 183"/>
                  <a:gd name="T6" fmla="*/ 140 w 372"/>
                  <a:gd name="T7" fmla="*/ 108 h 183"/>
                  <a:gd name="T8" fmla="*/ 107 w 372"/>
                  <a:gd name="T9" fmla="*/ 101 h 183"/>
                  <a:gd name="T10" fmla="*/ 39 w 372"/>
                  <a:gd name="T11" fmla="*/ 104 h 183"/>
                  <a:gd name="T12" fmla="*/ 25 w 372"/>
                  <a:gd name="T13" fmla="*/ 86 h 183"/>
                  <a:gd name="T14" fmla="*/ 68 w 372"/>
                  <a:gd name="T15" fmla="*/ 75 h 183"/>
                  <a:gd name="T16" fmla="*/ 50 w 372"/>
                  <a:gd name="T17" fmla="*/ 72 h 183"/>
                  <a:gd name="T18" fmla="*/ 28 w 372"/>
                  <a:gd name="T19" fmla="*/ 72 h 183"/>
                  <a:gd name="T20" fmla="*/ 18 w 372"/>
                  <a:gd name="T21" fmla="*/ 72 h 183"/>
                  <a:gd name="T22" fmla="*/ 11 w 372"/>
                  <a:gd name="T23" fmla="*/ 65 h 183"/>
                  <a:gd name="T24" fmla="*/ 21 w 372"/>
                  <a:gd name="T25" fmla="*/ 43 h 183"/>
                  <a:gd name="T26" fmla="*/ 18 w 372"/>
                  <a:gd name="T27" fmla="*/ 29 h 183"/>
                  <a:gd name="T28" fmla="*/ 89 w 372"/>
                  <a:gd name="T29" fmla="*/ 0 h 183"/>
                  <a:gd name="T30" fmla="*/ 104 w 372"/>
                  <a:gd name="T31" fmla="*/ 18 h 183"/>
                  <a:gd name="T32" fmla="*/ 93 w 372"/>
                  <a:gd name="T33" fmla="*/ 29 h 183"/>
                  <a:gd name="T34" fmla="*/ 114 w 372"/>
                  <a:gd name="T35" fmla="*/ 18 h 183"/>
                  <a:gd name="T36" fmla="*/ 150 w 372"/>
                  <a:gd name="T37" fmla="*/ 22 h 183"/>
                  <a:gd name="T38" fmla="*/ 157 w 372"/>
                  <a:gd name="T39" fmla="*/ 36 h 183"/>
                  <a:gd name="T40" fmla="*/ 168 w 372"/>
                  <a:gd name="T41" fmla="*/ 32 h 183"/>
                  <a:gd name="T42" fmla="*/ 182 w 372"/>
                  <a:gd name="T43" fmla="*/ 29 h 183"/>
                  <a:gd name="T44" fmla="*/ 186 w 372"/>
                  <a:gd name="T45" fmla="*/ 25 h 183"/>
                  <a:gd name="T46" fmla="*/ 190 w 372"/>
                  <a:gd name="T47" fmla="*/ 14 h 183"/>
                  <a:gd name="T48" fmla="*/ 204 w 372"/>
                  <a:gd name="T49" fmla="*/ 25 h 183"/>
                  <a:gd name="T50" fmla="*/ 215 w 372"/>
                  <a:gd name="T51" fmla="*/ 43 h 183"/>
                  <a:gd name="T52" fmla="*/ 225 w 372"/>
                  <a:gd name="T53" fmla="*/ 65 h 183"/>
                  <a:gd name="T54" fmla="*/ 233 w 372"/>
                  <a:gd name="T55" fmla="*/ 54 h 183"/>
                  <a:gd name="T56" fmla="*/ 229 w 372"/>
                  <a:gd name="T57" fmla="*/ 36 h 183"/>
                  <a:gd name="T58" fmla="*/ 225 w 372"/>
                  <a:gd name="T59" fmla="*/ 11 h 183"/>
                  <a:gd name="T60" fmla="*/ 225 w 372"/>
                  <a:gd name="T61" fmla="*/ 0 h 183"/>
                  <a:gd name="T62" fmla="*/ 251 w 372"/>
                  <a:gd name="T63" fmla="*/ 7 h 183"/>
                  <a:gd name="T64" fmla="*/ 258 w 372"/>
                  <a:gd name="T65" fmla="*/ 11 h 183"/>
                  <a:gd name="T66" fmla="*/ 279 w 372"/>
                  <a:gd name="T67" fmla="*/ 22 h 183"/>
                  <a:gd name="T68" fmla="*/ 286 w 372"/>
                  <a:gd name="T69" fmla="*/ 43 h 183"/>
                  <a:gd name="T70" fmla="*/ 301 w 372"/>
                  <a:gd name="T71" fmla="*/ 72 h 183"/>
                  <a:gd name="T72" fmla="*/ 304 w 372"/>
                  <a:gd name="T73" fmla="*/ 93 h 183"/>
                  <a:gd name="T74" fmla="*/ 329 w 372"/>
                  <a:gd name="T75" fmla="*/ 104 h 183"/>
                  <a:gd name="T76" fmla="*/ 358 w 372"/>
                  <a:gd name="T77" fmla="*/ 118 h 183"/>
                  <a:gd name="T78" fmla="*/ 372 w 372"/>
                  <a:gd name="T79" fmla="*/ 126 h 183"/>
                  <a:gd name="T80" fmla="*/ 358 w 372"/>
                  <a:gd name="T81" fmla="*/ 133 h 183"/>
                  <a:gd name="T82" fmla="*/ 347 w 372"/>
                  <a:gd name="T83" fmla="*/ 129 h 183"/>
                  <a:gd name="T84" fmla="*/ 337 w 372"/>
                  <a:gd name="T85" fmla="*/ 136 h 183"/>
                  <a:gd name="T86" fmla="*/ 329 w 372"/>
                  <a:gd name="T87" fmla="*/ 147 h 183"/>
                  <a:gd name="T88" fmla="*/ 351 w 372"/>
                  <a:gd name="T89" fmla="*/ 147 h 183"/>
                  <a:gd name="T90" fmla="*/ 347 w 372"/>
                  <a:gd name="T91" fmla="*/ 154 h 183"/>
                  <a:gd name="T92" fmla="*/ 354 w 372"/>
                  <a:gd name="T93" fmla="*/ 162 h 183"/>
                  <a:gd name="T94" fmla="*/ 333 w 372"/>
                  <a:gd name="T95" fmla="*/ 169 h 183"/>
                  <a:gd name="T96" fmla="*/ 301 w 372"/>
                  <a:gd name="T97" fmla="*/ 165 h 183"/>
                  <a:gd name="T98" fmla="*/ 283 w 372"/>
                  <a:gd name="T99" fmla="*/ 158 h 183"/>
                  <a:gd name="T100" fmla="*/ 261 w 372"/>
                  <a:gd name="T101" fmla="*/ 147 h 183"/>
                  <a:gd name="T102" fmla="*/ 243 w 372"/>
                  <a:gd name="T103" fmla="*/ 158 h 183"/>
                  <a:gd name="T104" fmla="*/ 193 w 372"/>
                  <a:gd name="T105" fmla="*/ 176 h 183"/>
                  <a:gd name="T106" fmla="*/ 157 w 372"/>
                  <a:gd name="T107" fmla="*/ 179 h 183"/>
                  <a:gd name="T108" fmla="*/ 118 w 372"/>
                  <a:gd name="T109" fmla="*/ 183 h 183"/>
                  <a:gd name="T110" fmla="*/ 111 w 372"/>
                  <a:gd name="T111" fmla="*/ 162 h 183"/>
                  <a:gd name="T112" fmla="*/ 86 w 372"/>
                  <a:gd name="T113" fmla="*/ 15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2" h="183">
                    <a:moveTo>
                      <a:pt x="86" y="154"/>
                    </a:moveTo>
                    <a:lnTo>
                      <a:pt x="86" y="154"/>
                    </a:lnTo>
                    <a:lnTo>
                      <a:pt x="75" y="154"/>
                    </a:lnTo>
                    <a:lnTo>
                      <a:pt x="75" y="154"/>
                    </a:lnTo>
                    <a:lnTo>
                      <a:pt x="64" y="151"/>
                    </a:lnTo>
                    <a:lnTo>
                      <a:pt x="54" y="147"/>
                    </a:lnTo>
                    <a:lnTo>
                      <a:pt x="54" y="144"/>
                    </a:lnTo>
                    <a:lnTo>
                      <a:pt x="46" y="144"/>
                    </a:lnTo>
                    <a:lnTo>
                      <a:pt x="46" y="140"/>
                    </a:lnTo>
                    <a:lnTo>
                      <a:pt x="43" y="136"/>
                    </a:lnTo>
                    <a:lnTo>
                      <a:pt x="39" y="136"/>
                    </a:lnTo>
                    <a:lnTo>
                      <a:pt x="39" y="133"/>
                    </a:lnTo>
                    <a:lnTo>
                      <a:pt x="36" y="129"/>
                    </a:lnTo>
                    <a:lnTo>
                      <a:pt x="36" y="126"/>
                    </a:lnTo>
                    <a:lnTo>
                      <a:pt x="43" y="122"/>
                    </a:lnTo>
                    <a:lnTo>
                      <a:pt x="64" y="118"/>
                    </a:lnTo>
                    <a:lnTo>
                      <a:pt x="79" y="115"/>
                    </a:lnTo>
                    <a:lnTo>
                      <a:pt x="86" y="115"/>
                    </a:lnTo>
                    <a:lnTo>
                      <a:pt x="97" y="115"/>
                    </a:lnTo>
                    <a:lnTo>
                      <a:pt x="100" y="115"/>
                    </a:lnTo>
                    <a:lnTo>
                      <a:pt x="104" y="115"/>
                    </a:lnTo>
                    <a:lnTo>
                      <a:pt x="118" y="115"/>
                    </a:lnTo>
                    <a:lnTo>
                      <a:pt x="129" y="118"/>
                    </a:lnTo>
                    <a:lnTo>
                      <a:pt x="132" y="118"/>
                    </a:lnTo>
                    <a:lnTo>
                      <a:pt x="140" y="115"/>
                    </a:lnTo>
                    <a:lnTo>
                      <a:pt x="136" y="115"/>
                    </a:lnTo>
                    <a:lnTo>
                      <a:pt x="136" y="111"/>
                    </a:lnTo>
                    <a:lnTo>
                      <a:pt x="140" y="115"/>
                    </a:lnTo>
                    <a:lnTo>
                      <a:pt x="143" y="115"/>
                    </a:lnTo>
                    <a:lnTo>
                      <a:pt x="143" y="111"/>
                    </a:lnTo>
                    <a:lnTo>
                      <a:pt x="140" y="111"/>
                    </a:lnTo>
                    <a:lnTo>
                      <a:pt x="140" y="108"/>
                    </a:lnTo>
                    <a:lnTo>
                      <a:pt x="129" y="108"/>
                    </a:lnTo>
                    <a:lnTo>
                      <a:pt x="129" y="108"/>
                    </a:lnTo>
                    <a:lnTo>
                      <a:pt x="125" y="108"/>
                    </a:lnTo>
                    <a:lnTo>
                      <a:pt x="118" y="104"/>
                    </a:lnTo>
                    <a:lnTo>
                      <a:pt x="118" y="104"/>
                    </a:lnTo>
                    <a:lnTo>
                      <a:pt x="111" y="104"/>
                    </a:lnTo>
                    <a:lnTo>
                      <a:pt x="107" y="104"/>
                    </a:lnTo>
                    <a:lnTo>
                      <a:pt x="107" y="101"/>
                    </a:lnTo>
                    <a:lnTo>
                      <a:pt x="93" y="104"/>
                    </a:lnTo>
                    <a:lnTo>
                      <a:pt x="75" y="108"/>
                    </a:lnTo>
                    <a:lnTo>
                      <a:pt x="71" y="108"/>
                    </a:lnTo>
                    <a:lnTo>
                      <a:pt x="64" y="108"/>
                    </a:lnTo>
                    <a:lnTo>
                      <a:pt x="61" y="104"/>
                    </a:lnTo>
                    <a:lnTo>
                      <a:pt x="61" y="104"/>
                    </a:lnTo>
                    <a:lnTo>
                      <a:pt x="46" y="104"/>
                    </a:lnTo>
                    <a:lnTo>
                      <a:pt x="39" y="104"/>
                    </a:lnTo>
                    <a:lnTo>
                      <a:pt x="32" y="104"/>
                    </a:lnTo>
                    <a:lnTo>
                      <a:pt x="32" y="101"/>
                    </a:lnTo>
                    <a:lnTo>
                      <a:pt x="32" y="101"/>
                    </a:lnTo>
                    <a:lnTo>
                      <a:pt x="25" y="101"/>
                    </a:lnTo>
                    <a:lnTo>
                      <a:pt x="21" y="97"/>
                    </a:lnTo>
                    <a:lnTo>
                      <a:pt x="18" y="93"/>
                    </a:lnTo>
                    <a:lnTo>
                      <a:pt x="18" y="90"/>
                    </a:lnTo>
                    <a:lnTo>
                      <a:pt x="25" y="86"/>
                    </a:lnTo>
                    <a:lnTo>
                      <a:pt x="32" y="83"/>
                    </a:lnTo>
                    <a:lnTo>
                      <a:pt x="39" y="83"/>
                    </a:lnTo>
                    <a:lnTo>
                      <a:pt x="46" y="79"/>
                    </a:lnTo>
                    <a:lnTo>
                      <a:pt x="54" y="79"/>
                    </a:lnTo>
                    <a:lnTo>
                      <a:pt x="61" y="75"/>
                    </a:lnTo>
                    <a:lnTo>
                      <a:pt x="61" y="75"/>
                    </a:lnTo>
                    <a:lnTo>
                      <a:pt x="61" y="79"/>
                    </a:lnTo>
                    <a:lnTo>
                      <a:pt x="68" y="75"/>
                    </a:lnTo>
                    <a:lnTo>
                      <a:pt x="71" y="75"/>
                    </a:lnTo>
                    <a:lnTo>
                      <a:pt x="68" y="75"/>
                    </a:lnTo>
                    <a:lnTo>
                      <a:pt x="61" y="75"/>
                    </a:lnTo>
                    <a:lnTo>
                      <a:pt x="64" y="72"/>
                    </a:lnTo>
                    <a:lnTo>
                      <a:pt x="71" y="72"/>
                    </a:lnTo>
                    <a:lnTo>
                      <a:pt x="71" y="72"/>
                    </a:lnTo>
                    <a:lnTo>
                      <a:pt x="71" y="68"/>
                    </a:lnTo>
                    <a:lnTo>
                      <a:pt x="50" y="72"/>
                    </a:lnTo>
                    <a:lnTo>
                      <a:pt x="46" y="72"/>
                    </a:lnTo>
                    <a:lnTo>
                      <a:pt x="43" y="72"/>
                    </a:lnTo>
                    <a:lnTo>
                      <a:pt x="39" y="75"/>
                    </a:lnTo>
                    <a:lnTo>
                      <a:pt x="36" y="75"/>
                    </a:lnTo>
                    <a:lnTo>
                      <a:pt x="36" y="75"/>
                    </a:lnTo>
                    <a:lnTo>
                      <a:pt x="36" y="72"/>
                    </a:lnTo>
                    <a:lnTo>
                      <a:pt x="32" y="72"/>
                    </a:lnTo>
                    <a:lnTo>
                      <a:pt x="28" y="72"/>
                    </a:lnTo>
                    <a:lnTo>
                      <a:pt x="32" y="75"/>
                    </a:lnTo>
                    <a:lnTo>
                      <a:pt x="32" y="75"/>
                    </a:lnTo>
                    <a:lnTo>
                      <a:pt x="25" y="75"/>
                    </a:lnTo>
                    <a:lnTo>
                      <a:pt x="25" y="75"/>
                    </a:lnTo>
                    <a:lnTo>
                      <a:pt x="21" y="75"/>
                    </a:lnTo>
                    <a:lnTo>
                      <a:pt x="18" y="75"/>
                    </a:lnTo>
                    <a:lnTo>
                      <a:pt x="18" y="75"/>
                    </a:lnTo>
                    <a:lnTo>
                      <a:pt x="18" y="72"/>
                    </a:lnTo>
                    <a:lnTo>
                      <a:pt x="21" y="72"/>
                    </a:lnTo>
                    <a:lnTo>
                      <a:pt x="25" y="72"/>
                    </a:lnTo>
                    <a:lnTo>
                      <a:pt x="25" y="65"/>
                    </a:lnTo>
                    <a:lnTo>
                      <a:pt x="21" y="65"/>
                    </a:lnTo>
                    <a:lnTo>
                      <a:pt x="18" y="68"/>
                    </a:lnTo>
                    <a:lnTo>
                      <a:pt x="14" y="68"/>
                    </a:lnTo>
                    <a:lnTo>
                      <a:pt x="14" y="65"/>
                    </a:lnTo>
                    <a:lnTo>
                      <a:pt x="11" y="65"/>
                    </a:lnTo>
                    <a:lnTo>
                      <a:pt x="3" y="68"/>
                    </a:lnTo>
                    <a:lnTo>
                      <a:pt x="3" y="65"/>
                    </a:lnTo>
                    <a:lnTo>
                      <a:pt x="3" y="61"/>
                    </a:lnTo>
                    <a:lnTo>
                      <a:pt x="0" y="57"/>
                    </a:lnTo>
                    <a:lnTo>
                      <a:pt x="3" y="54"/>
                    </a:lnTo>
                    <a:lnTo>
                      <a:pt x="11" y="50"/>
                    </a:lnTo>
                    <a:lnTo>
                      <a:pt x="14" y="47"/>
                    </a:lnTo>
                    <a:lnTo>
                      <a:pt x="21" y="43"/>
                    </a:lnTo>
                    <a:lnTo>
                      <a:pt x="21" y="43"/>
                    </a:lnTo>
                    <a:lnTo>
                      <a:pt x="21" y="40"/>
                    </a:lnTo>
                    <a:lnTo>
                      <a:pt x="18" y="40"/>
                    </a:lnTo>
                    <a:lnTo>
                      <a:pt x="14" y="40"/>
                    </a:lnTo>
                    <a:lnTo>
                      <a:pt x="14" y="40"/>
                    </a:lnTo>
                    <a:lnTo>
                      <a:pt x="14" y="36"/>
                    </a:lnTo>
                    <a:lnTo>
                      <a:pt x="14" y="32"/>
                    </a:lnTo>
                    <a:lnTo>
                      <a:pt x="18" y="29"/>
                    </a:lnTo>
                    <a:lnTo>
                      <a:pt x="32" y="18"/>
                    </a:lnTo>
                    <a:lnTo>
                      <a:pt x="46" y="14"/>
                    </a:lnTo>
                    <a:lnTo>
                      <a:pt x="50" y="11"/>
                    </a:lnTo>
                    <a:lnTo>
                      <a:pt x="54" y="11"/>
                    </a:lnTo>
                    <a:lnTo>
                      <a:pt x="57" y="11"/>
                    </a:lnTo>
                    <a:lnTo>
                      <a:pt x="61" y="7"/>
                    </a:lnTo>
                    <a:lnTo>
                      <a:pt x="71" y="4"/>
                    </a:lnTo>
                    <a:lnTo>
                      <a:pt x="89" y="0"/>
                    </a:lnTo>
                    <a:lnTo>
                      <a:pt x="93" y="0"/>
                    </a:lnTo>
                    <a:lnTo>
                      <a:pt x="97" y="4"/>
                    </a:lnTo>
                    <a:lnTo>
                      <a:pt x="97" y="4"/>
                    </a:lnTo>
                    <a:lnTo>
                      <a:pt x="100" y="4"/>
                    </a:lnTo>
                    <a:lnTo>
                      <a:pt x="100" y="7"/>
                    </a:lnTo>
                    <a:lnTo>
                      <a:pt x="104" y="11"/>
                    </a:lnTo>
                    <a:lnTo>
                      <a:pt x="104" y="14"/>
                    </a:lnTo>
                    <a:lnTo>
                      <a:pt x="104" y="18"/>
                    </a:lnTo>
                    <a:lnTo>
                      <a:pt x="97" y="22"/>
                    </a:lnTo>
                    <a:lnTo>
                      <a:pt x="97" y="22"/>
                    </a:lnTo>
                    <a:lnTo>
                      <a:pt x="97" y="25"/>
                    </a:lnTo>
                    <a:lnTo>
                      <a:pt x="97" y="25"/>
                    </a:lnTo>
                    <a:lnTo>
                      <a:pt x="93" y="25"/>
                    </a:lnTo>
                    <a:lnTo>
                      <a:pt x="89" y="29"/>
                    </a:lnTo>
                    <a:lnTo>
                      <a:pt x="89" y="29"/>
                    </a:lnTo>
                    <a:lnTo>
                      <a:pt x="93" y="29"/>
                    </a:lnTo>
                    <a:lnTo>
                      <a:pt x="100" y="25"/>
                    </a:lnTo>
                    <a:lnTo>
                      <a:pt x="104" y="25"/>
                    </a:lnTo>
                    <a:lnTo>
                      <a:pt x="104" y="29"/>
                    </a:lnTo>
                    <a:lnTo>
                      <a:pt x="111" y="25"/>
                    </a:lnTo>
                    <a:lnTo>
                      <a:pt x="111" y="25"/>
                    </a:lnTo>
                    <a:lnTo>
                      <a:pt x="111" y="22"/>
                    </a:lnTo>
                    <a:lnTo>
                      <a:pt x="111" y="22"/>
                    </a:lnTo>
                    <a:lnTo>
                      <a:pt x="114" y="18"/>
                    </a:lnTo>
                    <a:lnTo>
                      <a:pt x="114" y="14"/>
                    </a:lnTo>
                    <a:lnTo>
                      <a:pt x="114" y="14"/>
                    </a:lnTo>
                    <a:lnTo>
                      <a:pt x="118" y="14"/>
                    </a:lnTo>
                    <a:lnTo>
                      <a:pt x="125" y="14"/>
                    </a:lnTo>
                    <a:lnTo>
                      <a:pt x="132" y="18"/>
                    </a:lnTo>
                    <a:lnTo>
                      <a:pt x="147" y="18"/>
                    </a:lnTo>
                    <a:lnTo>
                      <a:pt x="147" y="22"/>
                    </a:lnTo>
                    <a:lnTo>
                      <a:pt x="150" y="22"/>
                    </a:lnTo>
                    <a:lnTo>
                      <a:pt x="154" y="25"/>
                    </a:lnTo>
                    <a:lnTo>
                      <a:pt x="157" y="25"/>
                    </a:lnTo>
                    <a:lnTo>
                      <a:pt x="161" y="29"/>
                    </a:lnTo>
                    <a:lnTo>
                      <a:pt x="154" y="36"/>
                    </a:lnTo>
                    <a:lnTo>
                      <a:pt x="147" y="40"/>
                    </a:lnTo>
                    <a:lnTo>
                      <a:pt x="147" y="40"/>
                    </a:lnTo>
                    <a:lnTo>
                      <a:pt x="150" y="40"/>
                    </a:lnTo>
                    <a:lnTo>
                      <a:pt x="157" y="36"/>
                    </a:lnTo>
                    <a:lnTo>
                      <a:pt x="161" y="36"/>
                    </a:lnTo>
                    <a:lnTo>
                      <a:pt x="161" y="36"/>
                    </a:lnTo>
                    <a:lnTo>
                      <a:pt x="157" y="40"/>
                    </a:lnTo>
                    <a:lnTo>
                      <a:pt x="161" y="40"/>
                    </a:lnTo>
                    <a:lnTo>
                      <a:pt x="165" y="40"/>
                    </a:lnTo>
                    <a:lnTo>
                      <a:pt x="165" y="36"/>
                    </a:lnTo>
                    <a:lnTo>
                      <a:pt x="165" y="32"/>
                    </a:lnTo>
                    <a:lnTo>
                      <a:pt x="168" y="32"/>
                    </a:lnTo>
                    <a:lnTo>
                      <a:pt x="168" y="32"/>
                    </a:lnTo>
                    <a:lnTo>
                      <a:pt x="175" y="32"/>
                    </a:lnTo>
                    <a:lnTo>
                      <a:pt x="175" y="32"/>
                    </a:lnTo>
                    <a:lnTo>
                      <a:pt x="182" y="32"/>
                    </a:lnTo>
                    <a:lnTo>
                      <a:pt x="182" y="32"/>
                    </a:lnTo>
                    <a:lnTo>
                      <a:pt x="182" y="32"/>
                    </a:lnTo>
                    <a:lnTo>
                      <a:pt x="179" y="29"/>
                    </a:lnTo>
                    <a:lnTo>
                      <a:pt x="182" y="29"/>
                    </a:lnTo>
                    <a:lnTo>
                      <a:pt x="186" y="32"/>
                    </a:lnTo>
                    <a:lnTo>
                      <a:pt x="186" y="32"/>
                    </a:lnTo>
                    <a:lnTo>
                      <a:pt x="186" y="29"/>
                    </a:lnTo>
                    <a:lnTo>
                      <a:pt x="182" y="25"/>
                    </a:lnTo>
                    <a:lnTo>
                      <a:pt x="182" y="25"/>
                    </a:lnTo>
                    <a:lnTo>
                      <a:pt x="182" y="25"/>
                    </a:lnTo>
                    <a:lnTo>
                      <a:pt x="186" y="29"/>
                    </a:lnTo>
                    <a:lnTo>
                      <a:pt x="186" y="25"/>
                    </a:lnTo>
                    <a:lnTo>
                      <a:pt x="182" y="22"/>
                    </a:lnTo>
                    <a:lnTo>
                      <a:pt x="179" y="22"/>
                    </a:lnTo>
                    <a:lnTo>
                      <a:pt x="175" y="18"/>
                    </a:lnTo>
                    <a:lnTo>
                      <a:pt x="175" y="14"/>
                    </a:lnTo>
                    <a:lnTo>
                      <a:pt x="175" y="14"/>
                    </a:lnTo>
                    <a:lnTo>
                      <a:pt x="179" y="14"/>
                    </a:lnTo>
                    <a:lnTo>
                      <a:pt x="186" y="14"/>
                    </a:lnTo>
                    <a:lnTo>
                      <a:pt x="190" y="14"/>
                    </a:lnTo>
                    <a:lnTo>
                      <a:pt x="190" y="18"/>
                    </a:lnTo>
                    <a:lnTo>
                      <a:pt x="193" y="18"/>
                    </a:lnTo>
                    <a:lnTo>
                      <a:pt x="193" y="18"/>
                    </a:lnTo>
                    <a:lnTo>
                      <a:pt x="197" y="22"/>
                    </a:lnTo>
                    <a:lnTo>
                      <a:pt x="200" y="25"/>
                    </a:lnTo>
                    <a:lnTo>
                      <a:pt x="200" y="22"/>
                    </a:lnTo>
                    <a:lnTo>
                      <a:pt x="204" y="25"/>
                    </a:lnTo>
                    <a:lnTo>
                      <a:pt x="204" y="25"/>
                    </a:lnTo>
                    <a:lnTo>
                      <a:pt x="208" y="25"/>
                    </a:lnTo>
                    <a:lnTo>
                      <a:pt x="208" y="29"/>
                    </a:lnTo>
                    <a:lnTo>
                      <a:pt x="204" y="29"/>
                    </a:lnTo>
                    <a:lnTo>
                      <a:pt x="211" y="29"/>
                    </a:lnTo>
                    <a:lnTo>
                      <a:pt x="211" y="32"/>
                    </a:lnTo>
                    <a:lnTo>
                      <a:pt x="211" y="40"/>
                    </a:lnTo>
                    <a:lnTo>
                      <a:pt x="211" y="40"/>
                    </a:lnTo>
                    <a:lnTo>
                      <a:pt x="215" y="43"/>
                    </a:lnTo>
                    <a:lnTo>
                      <a:pt x="215" y="47"/>
                    </a:lnTo>
                    <a:lnTo>
                      <a:pt x="215" y="50"/>
                    </a:lnTo>
                    <a:lnTo>
                      <a:pt x="222" y="54"/>
                    </a:lnTo>
                    <a:lnTo>
                      <a:pt x="218" y="57"/>
                    </a:lnTo>
                    <a:lnTo>
                      <a:pt x="218" y="61"/>
                    </a:lnTo>
                    <a:lnTo>
                      <a:pt x="222" y="61"/>
                    </a:lnTo>
                    <a:lnTo>
                      <a:pt x="225" y="65"/>
                    </a:lnTo>
                    <a:lnTo>
                      <a:pt x="225" y="65"/>
                    </a:lnTo>
                    <a:lnTo>
                      <a:pt x="229" y="65"/>
                    </a:lnTo>
                    <a:lnTo>
                      <a:pt x="229" y="65"/>
                    </a:lnTo>
                    <a:lnTo>
                      <a:pt x="233" y="61"/>
                    </a:lnTo>
                    <a:lnTo>
                      <a:pt x="236" y="61"/>
                    </a:lnTo>
                    <a:lnTo>
                      <a:pt x="236" y="57"/>
                    </a:lnTo>
                    <a:lnTo>
                      <a:pt x="240" y="57"/>
                    </a:lnTo>
                    <a:lnTo>
                      <a:pt x="240" y="57"/>
                    </a:lnTo>
                    <a:lnTo>
                      <a:pt x="233" y="54"/>
                    </a:lnTo>
                    <a:lnTo>
                      <a:pt x="233" y="50"/>
                    </a:lnTo>
                    <a:lnTo>
                      <a:pt x="233" y="47"/>
                    </a:lnTo>
                    <a:lnTo>
                      <a:pt x="233" y="47"/>
                    </a:lnTo>
                    <a:lnTo>
                      <a:pt x="229" y="43"/>
                    </a:lnTo>
                    <a:lnTo>
                      <a:pt x="229" y="40"/>
                    </a:lnTo>
                    <a:lnTo>
                      <a:pt x="233" y="40"/>
                    </a:lnTo>
                    <a:lnTo>
                      <a:pt x="229" y="36"/>
                    </a:lnTo>
                    <a:lnTo>
                      <a:pt x="229" y="36"/>
                    </a:lnTo>
                    <a:lnTo>
                      <a:pt x="229" y="32"/>
                    </a:lnTo>
                    <a:lnTo>
                      <a:pt x="229" y="29"/>
                    </a:lnTo>
                    <a:lnTo>
                      <a:pt x="229" y="25"/>
                    </a:lnTo>
                    <a:lnTo>
                      <a:pt x="225" y="22"/>
                    </a:lnTo>
                    <a:lnTo>
                      <a:pt x="222" y="14"/>
                    </a:lnTo>
                    <a:lnTo>
                      <a:pt x="222" y="14"/>
                    </a:lnTo>
                    <a:lnTo>
                      <a:pt x="225" y="14"/>
                    </a:lnTo>
                    <a:lnTo>
                      <a:pt x="225" y="11"/>
                    </a:lnTo>
                    <a:lnTo>
                      <a:pt x="222" y="11"/>
                    </a:lnTo>
                    <a:lnTo>
                      <a:pt x="222" y="7"/>
                    </a:lnTo>
                    <a:lnTo>
                      <a:pt x="222" y="7"/>
                    </a:lnTo>
                    <a:lnTo>
                      <a:pt x="225" y="7"/>
                    </a:lnTo>
                    <a:lnTo>
                      <a:pt x="229" y="7"/>
                    </a:lnTo>
                    <a:lnTo>
                      <a:pt x="222" y="4"/>
                    </a:lnTo>
                    <a:lnTo>
                      <a:pt x="222" y="0"/>
                    </a:lnTo>
                    <a:lnTo>
                      <a:pt x="225" y="0"/>
                    </a:lnTo>
                    <a:lnTo>
                      <a:pt x="225" y="0"/>
                    </a:lnTo>
                    <a:lnTo>
                      <a:pt x="229" y="0"/>
                    </a:lnTo>
                    <a:lnTo>
                      <a:pt x="236" y="4"/>
                    </a:lnTo>
                    <a:lnTo>
                      <a:pt x="236" y="4"/>
                    </a:lnTo>
                    <a:lnTo>
                      <a:pt x="243" y="7"/>
                    </a:lnTo>
                    <a:lnTo>
                      <a:pt x="247" y="7"/>
                    </a:lnTo>
                    <a:lnTo>
                      <a:pt x="251" y="7"/>
                    </a:lnTo>
                    <a:lnTo>
                      <a:pt x="251" y="7"/>
                    </a:lnTo>
                    <a:lnTo>
                      <a:pt x="247" y="7"/>
                    </a:lnTo>
                    <a:lnTo>
                      <a:pt x="247" y="4"/>
                    </a:lnTo>
                    <a:lnTo>
                      <a:pt x="247" y="4"/>
                    </a:lnTo>
                    <a:lnTo>
                      <a:pt x="247" y="4"/>
                    </a:lnTo>
                    <a:lnTo>
                      <a:pt x="254" y="4"/>
                    </a:lnTo>
                    <a:lnTo>
                      <a:pt x="254" y="4"/>
                    </a:lnTo>
                    <a:lnTo>
                      <a:pt x="258" y="7"/>
                    </a:lnTo>
                    <a:lnTo>
                      <a:pt x="258" y="11"/>
                    </a:lnTo>
                    <a:lnTo>
                      <a:pt x="261" y="11"/>
                    </a:lnTo>
                    <a:lnTo>
                      <a:pt x="268" y="14"/>
                    </a:lnTo>
                    <a:lnTo>
                      <a:pt x="268" y="14"/>
                    </a:lnTo>
                    <a:lnTo>
                      <a:pt x="272" y="18"/>
                    </a:lnTo>
                    <a:lnTo>
                      <a:pt x="276" y="18"/>
                    </a:lnTo>
                    <a:lnTo>
                      <a:pt x="276" y="22"/>
                    </a:lnTo>
                    <a:lnTo>
                      <a:pt x="279" y="22"/>
                    </a:lnTo>
                    <a:lnTo>
                      <a:pt x="279" y="22"/>
                    </a:lnTo>
                    <a:lnTo>
                      <a:pt x="279" y="25"/>
                    </a:lnTo>
                    <a:lnTo>
                      <a:pt x="279" y="25"/>
                    </a:lnTo>
                    <a:lnTo>
                      <a:pt x="283" y="29"/>
                    </a:lnTo>
                    <a:lnTo>
                      <a:pt x="283" y="32"/>
                    </a:lnTo>
                    <a:lnTo>
                      <a:pt x="283" y="32"/>
                    </a:lnTo>
                    <a:lnTo>
                      <a:pt x="283" y="36"/>
                    </a:lnTo>
                    <a:lnTo>
                      <a:pt x="283" y="36"/>
                    </a:lnTo>
                    <a:lnTo>
                      <a:pt x="286" y="43"/>
                    </a:lnTo>
                    <a:lnTo>
                      <a:pt x="286" y="50"/>
                    </a:lnTo>
                    <a:lnTo>
                      <a:pt x="286" y="54"/>
                    </a:lnTo>
                    <a:lnTo>
                      <a:pt x="290" y="57"/>
                    </a:lnTo>
                    <a:lnTo>
                      <a:pt x="297" y="61"/>
                    </a:lnTo>
                    <a:lnTo>
                      <a:pt x="297" y="65"/>
                    </a:lnTo>
                    <a:lnTo>
                      <a:pt x="301" y="68"/>
                    </a:lnTo>
                    <a:lnTo>
                      <a:pt x="301" y="68"/>
                    </a:lnTo>
                    <a:lnTo>
                      <a:pt x="301" y="72"/>
                    </a:lnTo>
                    <a:lnTo>
                      <a:pt x="301" y="75"/>
                    </a:lnTo>
                    <a:lnTo>
                      <a:pt x="301" y="75"/>
                    </a:lnTo>
                    <a:lnTo>
                      <a:pt x="297" y="75"/>
                    </a:lnTo>
                    <a:lnTo>
                      <a:pt x="297" y="83"/>
                    </a:lnTo>
                    <a:lnTo>
                      <a:pt x="297" y="86"/>
                    </a:lnTo>
                    <a:lnTo>
                      <a:pt x="297" y="86"/>
                    </a:lnTo>
                    <a:lnTo>
                      <a:pt x="304" y="90"/>
                    </a:lnTo>
                    <a:lnTo>
                      <a:pt x="304" y="93"/>
                    </a:lnTo>
                    <a:lnTo>
                      <a:pt x="308" y="97"/>
                    </a:lnTo>
                    <a:lnTo>
                      <a:pt x="315" y="97"/>
                    </a:lnTo>
                    <a:lnTo>
                      <a:pt x="319" y="104"/>
                    </a:lnTo>
                    <a:lnTo>
                      <a:pt x="322" y="104"/>
                    </a:lnTo>
                    <a:lnTo>
                      <a:pt x="326" y="104"/>
                    </a:lnTo>
                    <a:lnTo>
                      <a:pt x="326" y="104"/>
                    </a:lnTo>
                    <a:lnTo>
                      <a:pt x="329" y="104"/>
                    </a:lnTo>
                    <a:lnTo>
                      <a:pt x="329" y="104"/>
                    </a:lnTo>
                    <a:lnTo>
                      <a:pt x="329" y="101"/>
                    </a:lnTo>
                    <a:lnTo>
                      <a:pt x="333" y="104"/>
                    </a:lnTo>
                    <a:lnTo>
                      <a:pt x="337" y="104"/>
                    </a:lnTo>
                    <a:lnTo>
                      <a:pt x="337" y="108"/>
                    </a:lnTo>
                    <a:lnTo>
                      <a:pt x="351" y="115"/>
                    </a:lnTo>
                    <a:lnTo>
                      <a:pt x="354" y="115"/>
                    </a:lnTo>
                    <a:lnTo>
                      <a:pt x="358" y="115"/>
                    </a:lnTo>
                    <a:lnTo>
                      <a:pt x="358" y="118"/>
                    </a:lnTo>
                    <a:lnTo>
                      <a:pt x="358" y="118"/>
                    </a:lnTo>
                    <a:lnTo>
                      <a:pt x="358" y="122"/>
                    </a:lnTo>
                    <a:lnTo>
                      <a:pt x="362" y="122"/>
                    </a:lnTo>
                    <a:lnTo>
                      <a:pt x="365" y="122"/>
                    </a:lnTo>
                    <a:lnTo>
                      <a:pt x="365" y="122"/>
                    </a:lnTo>
                    <a:lnTo>
                      <a:pt x="369" y="122"/>
                    </a:lnTo>
                    <a:lnTo>
                      <a:pt x="372" y="122"/>
                    </a:lnTo>
                    <a:lnTo>
                      <a:pt x="372" y="126"/>
                    </a:lnTo>
                    <a:lnTo>
                      <a:pt x="369" y="129"/>
                    </a:lnTo>
                    <a:lnTo>
                      <a:pt x="372" y="136"/>
                    </a:lnTo>
                    <a:lnTo>
                      <a:pt x="369" y="140"/>
                    </a:lnTo>
                    <a:lnTo>
                      <a:pt x="369" y="140"/>
                    </a:lnTo>
                    <a:lnTo>
                      <a:pt x="365" y="140"/>
                    </a:lnTo>
                    <a:lnTo>
                      <a:pt x="362" y="133"/>
                    </a:lnTo>
                    <a:lnTo>
                      <a:pt x="362" y="129"/>
                    </a:lnTo>
                    <a:lnTo>
                      <a:pt x="358" y="133"/>
                    </a:lnTo>
                    <a:lnTo>
                      <a:pt x="358" y="140"/>
                    </a:lnTo>
                    <a:lnTo>
                      <a:pt x="358" y="140"/>
                    </a:lnTo>
                    <a:lnTo>
                      <a:pt x="354" y="136"/>
                    </a:lnTo>
                    <a:lnTo>
                      <a:pt x="354" y="136"/>
                    </a:lnTo>
                    <a:lnTo>
                      <a:pt x="351" y="136"/>
                    </a:lnTo>
                    <a:lnTo>
                      <a:pt x="351" y="136"/>
                    </a:lnTo>
                    <a:lnTo>
                      <a:pt x="347" y="133"/>
                    </a:lnTo>
                    <a:lnTo>
                      <a:pt x="347" y="129"/>
                    </a:lnTo>
                    <a:lnTo>
                      <a:pt x="347" y="133"/>
                    </a:lnTo>
                    <a:lnTo>
                      <a:pt x="344" y="133"/>
                    </a:lnTo>
                    <a:lnTo>
                      <a:pt x="344" y="129"/>
                    </a:lnTo>
                    <a:lnTo>
                      <a:pt x="344" y="133"/>
                    </a:lnTo>
                    <a:lnTo>
                      <a:pt x="340" y="133"/>
                    </a:lnTo>
                    <a:lnTo>
                      <a:pt x="337" y="136"/>
                    </a:lnTo>
                    <a:lnTo>
                      <a:pt x="337" y="136"/>
                    </a:lnTo>
                    <a:lnTo>
                      <a:pt x="337" y="136"/>
                    </a:lnTo>
                    <a:lnTo>
                      <a:pt x="340" y="144"/>
                    </a:lnTo>
                    <a:lnTo>
                      <a:pt x="337" y="144"/>
                    </a:lnTo>
                    <a:lnTo>
                      <a:pt x="333" y="144"/>
                    </a:lnTo>
                    <a:lnTo>
                      <a:pt x="329" y="144"/>
                    </a:lnTo>
                    <a:lnTo>
                      <a:pt x="326" y="144"/>
                    </a:lnTo>
                    <a:lnTo>
                      <a:pt x="326" y="144"/>
                    </a:lnTo>
                    <a:lnTo>
                      <a:pt x="326" y="147"/>
                    </a:lnTo>
                    <a:lnTo>
                      <a:pt x="329" y="147"/>
                    </a:lnTo>
                    <a:lnTo>
                      <a:pt x="326" y="151"/>
                    </a:lnTo>
                    <a:lnTo>
                      <a:pt x="326" y="154"/>
                    </a:lnTo>
                    <a:lnTo>
                      <a:pt x="333" y="147"/>
                    </a:lnTo>
                    <a:lnTo>
                      <a:pt x="337" y="147"/>
                    </a:lnTo>
                    <a:lnTo>
                      <a:pt x="337" y="144"/>
                    </a:lnTo>
                    <a:lnTo>
                      <a:pt x="347" y="144"/>
                    </a:lnTo>
                    <a:lnTo>
                      <a:pt x="347" y="147"/>
                    </a:lnTo>
                    <a:lnTo>
                      <a:pt x="351" y="147"/>
                    </a:lnTo>
                    <a:lnTo>
                      <a:pt x="351" y="147"/>
                    </a:lnTo>
                    <a:lnTo>
                      <a:pt x="347" y="151"/>
                    </a:lnTo>
                    <a:lnTo>
                      <a:pt x="347" y="151"/>
                    </a:lnTo>
                    <a:lnTo>
                      <a:pt x="347" y="151"/>
                    </a:lnTo>
                    <a:lnTo>
                      <a:pt x="344" y="151"/>
                    </a:lnTo>
                    <a:lnTo>
                      <a:pt x="344" y="154"/>
                    </a:lnTo>
                    <a:lnTo>
                      <a:pt x="347" y="154"/>
                    </a:lnTo>
                    <a:lnTo>
                      <a:pt x="347" y="154"/>
                    </a:lnTo>
                    <a:lnTo>
                      <a:pt x="347" y="154"/>
                    </a:lnTo>
                    <a:lnTo>
                      <a:pt x="354" y="154"/>
                    </a:lnTo>
                    <a:lnTo>
                      <a:pt x="358" y="154"/>
                    </a:lnTo>
                    <a:lnTo>
                      <a:pt x="358" y="158"/>
                    </a:lnTo>
                    <a:lnTo>
                      <a:pt x="358" y="158"/>
                    </a:lnTo>
                    <a:lnTo>
                      <a:pt x="354" y="162"/>
                    </a:lnTo>
                    <a:lnTo>
                      <a:pt x="354" y="158"/>
                    </a:lnTo>
                    <a:lnTo>
                      <a:pt x="354" y="162"/>
                    </a:lnTo>
                    <a:lnTo>
                      <a:pt x="351" y="162"/>
                    </a:lnTo>
                    <a:lnTo>
                      <a:pt x="351" y="165"/>
                    </a:lnTo>
                    <a:lnTo>
                      <a:pt x="347" y="165"/>
                    </a:lnTo>
                    <a:lnTo>
                      <a:pt x="340" y="165"/>
                    </a:lnTo>
                    <a:lnTo>
                      <a:pt x="340" y="169"/>
                    </a:lnTo>
                    <a:lnTo>
                      <a:pt x="337" y="169"/>
                    </a:lnTo>
                    <a:lnTo>
                      <a:pt x="333" y="165"/>
                    </a:lnTo>
                    <a:lnTo>
                      <a:pt x="333" y="169"/>
                    </a:lnTo>
                    <a:lnTo>
                      <a:pt x="329" y="169"/>
                    </a:lnTo>
                    <a:lnTo>
                      <a:pt x="329" y="172"/>
                    </a:lnTo>
                    <a:lnTo>
                      <a:pt x="326" y="169"/>
                    </a:lnTo>
                    <a:lnTo>
                      <a:pt x="322" y="172"/>
                    </a:lnTo>
                    <a:lnTo>
                      <a:pt x="311" y="169"/>
                    </a:lnTo>
                    <a:lnTo>
                      <a:pt x="311" y="169"/>
                    </a:lnTo>
                    <a:lnTo>
                      <a:pt x="304" y="165"/>
                    </a:lnTo>
                    <a:lnTo>
                      <a:pt x="301" y="165"/>
                    </a:lnTo>
                    <a:lnTo>
                      <a:pt x="297" y="165"/>
                    </a:lnTo>
                    <a:lnTo>
                      <a:pt x="297" y="169"/>
                    </a:lnTo>
                    <a:lnTo>
                      <a:pt x="286" y="165"/>
                    </a:lnTo>
                    <a:lnTo>
                      <a:pt x="283" y="165"/>
                    </a:lnTo>
                    <a:lnTo>
                      <a:pt x="283" y="162"/>
                    </a:lnTo>
                    <a:lnTo>
                      <a:pt x="290" y="158"/>
                    </a:lnTo>
                    <a:lnTo>
                      <a:pt x="286" y="158"/>
                    </a:lnTo>
                    <a:lnTo>
                      <a:pt x="283" y="158"/>
                    </a:lnTo>
                    <a:lnTo>
                      <a:pt x="276" y="158"/>
                    </a:lnTo>
                    <a:lnTo>
                      <a:pt x="276" y="158"/>
                    </a:lnTo>
                    <a:lnTo>
                      <a:pt x="272" y="154"/>
                    </a:lnTo>
                    <a:lnTo>
                      <a:pt x="268" y="158"/>
                    </a:lnTo>
                    <a:lnTo>
                      <a:pt x="261" y="154"/>
                    </a:lnTo>
                    <a:lnTo>
                      <a:pt x="261" y="154"/>
                    </a:lnTo>
                    <a:lnTo>
                      <a:pt x="261" y="151"/>
                    </a:lnTo>
                    <a:lnTo>
                      <a:pt x="261" y="147"/>
                    </a:lnTo>
                    <a:lnTo>
                      <a:pt x="258" y="147"/>
                    </a:lnTo>
                    <a:lnTo>
                      <a:pt x="254" y="144"/>
                    </a:lnTo>
                    <a:lnTo>
                      <a:pt x="254" y="147"/>
                    </a:lnTo>
                    <a:lnTo>
                      <a:pt x="251" y="147"/>
                    </a:lnTo>
                    <a:lnTo>
                      <a:pt x="247" y="151"/>
                    </a:lnTo>
                    <a:lnTo>
                      <a:pt x="247" y="154"/>
                    </a:lnTo>
                    <a:lnTo>
                      <a:pt x="247" y="154"/>
                    </a:lnTo>
                    <a:lnTo>
                      <a:pt x="243" y="158"/>
                    </a:lnTo>
                    <a:lnTo>
                      <a:pt x="240" y="162"/>
                    </a:lnTo>
                    <a:lnTo>
                      <a:pt x="229" y="165"/>
                    </a:lnTo>
                    <a:lnTo>
                      <a:pt x="215" y="165"/>
                    </a:lnTo>
                    <a:lnTo>
                      <a:pt x="215" y="165"/>
                    </a:lnTo>
                    <a:lnTo>
                      <a:pt x="211" y="169"/>
                    </a:lnTo>
                    <a:lnTo>
                      <a:pt x="208" y="172"/>
                    </a:lnTo>
                    <a:lnTo>
                      <a:pt x="200" y="172"/>
                    </a:lnTo>
                    <a:lnTo>
                      <a:pt x="193" y="176"/>
                    </a:lnTo>
                    <a:lnTo>
                      <a:pt x="186" y="176"/>
                    </a:lnTo>
                    <a:lnTo>
                      <a:pt x="186" y="176"/>
                    </a:lnTo>
                    <a:lnTo>
                      <a:pt x="179" y="176"/>
                    </a:lnTo>
                    <a:lnTo>
                      <a:pt x="175" y="176"/>
                    </a:lnTo>
                    <a:lnTo>
                      <a:pt x="172" y="176"/>
                    </a:lnTo>
                    <a:lnTo>
                      <a:pt x="172" y="176"/>
                    </a:lnTo>
                    <a:lnTo>
                      <a:pt x="165" y="176"/>
                    </a:lnTo>
                    <a:lnTo>
                      <a:pt x="157" y="179"/>
                    </a:lnTo>
                    <a:lnTo>
                      <a:pt x="157" y="179"/>
                    </a:lnTo>
                    <a:lnTo>
                      <a:pt x="161" y="179"/>
                    </a:lnTo>
                    <a:lnTo>
                      <a:pt x="161" y="179"/>
                    </a:lnTo>
                    <a:lnTo>
                      <a:pt x="157" y="179"/>
                    </a:lnTo>
                    <a:lnTo>
                      <a:pt x="147" y="179"/>
                    </a:lnTo>
                    <a:lnTo>
                      <a:pt x="143" y="179"/>
                    </a:lnTo>
                    <a:lnTo>
                      <a:pt x="140" y="179"/>
                    </a:lnTo>
                    <a:lnTo>
                      <a:pt x="118" y="183"/>
                    </a:lnTo>
                    <a:lnTo>
                      <a:pt x="122" y="179"/>
                    </a:lnTo>
                    <a:lnTo>
                      <a:pt x="125" y="179"/>
                    </a:lnTo>
                    <a:lnTo>
                      <a:pt x="118" y="176"/>
                    </a:lnTo>
                    <a:lnTo>
                      <a:pt x="114" y="172"/>
                    </a:lnTo>
                    <a:lnTo>
                      <a:pt x="114" y="169"/>
                    </a:lnTo>
                    <a:lnTo>
                      <a:pt x="111" y="169"/>
                    </a:lnTo>
                    <a:lnTo>
                      <a:pt x="111" y="165"/>
                    </a:lnTo>
                    <a:lnTo>
                      <a:pt x="111" y="162"/>
                    </a:lnTo>
                    <a:lnTo>
                      <a:pt x="111" y="162"/>
                    </a:lnTo>
                    <a:lnTo>
                      <a:pt x="111" y="158"/>
                    </a:lnTo>
                    <a:lnTo>
                      <a:pt x="111" y="158"/>
                    </a:lnTo>
                    <a:lnTo>
                      <a:pt x="107" y="158"/>
                    </a:lnTo>
                    <a:lnTo>
                      <a:pt x="104" y="154"/>
                    </a:lnTo>
                    <a:lnTo>
                      <a:pt x="104" y="154"/>
                    </a:lnTo>
                    <a:lnTo>
                      <a:pt x="97" y="151"/>
                    </a:lnTo>
                    <a:lnTo>
                      <a:pt x="86" y="15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24" name="Freeform 1351">
                <a:extLst>
                  <a:ext uri="{FF2B5EF4-FFF2-40B4-BE49-F238E27FC236}">
                    <a16:creationId xmlns:a16="http://schemas.microsoft.com/office/drawing/2014/main" id="{3E752882-F17F-4125-BE1B-9415DAE22A0F}"/>
                  </a:ext>
                </a:extLst>
              </p:cNvPr>
              <p:cNvSpPr>
                <a:spLocks/>
              </p:cNvSpPr>
              <p:nvPr/>
            </p:nvSpPr>
            <p:spPr bwMode="auto">
              <a:xfrm>
                <a:off x="1297" y="863"/>
                <a:ext cx="372" cy="183"/>
              </a:xfrm>
              <a:custGeom>
                <a:avLst/>
                <a:gdLst>
                  <a:gd name="T0" fmla="*/ 46 w 372"/>
                  <a:gd name="T1" fmla="*/ 144 h 183"/>
                  <a:gd name="T2" fmla="*/ 64 w 372"/>
                  <a:gd name="T3" fmla="*/ 118 h 183"/>
                  <a:gd name="T4" fmla="*/ 132 w 372"/>
                  <a:gd name="T5" fmla="*/ 118 h 183"/>
                  <a:gd name="T6" fmla="*/ 140 w 372"/>
                  <a:gd name="T7" fmla="*/ 108 h 183"/>
                  <a:gd name="T8" fmla="*/ 107 w 372"/>
                  <a:gd name="T9" fmla="*/ 101 h 183"/>
                  <a:gd name="T10" fmla="*/ 39 w 372"/>
                  <a:gd name="T11" fmla="*/ 104 h 183"/>
                  <a:gd name="T12" fmla="*/ 25 w 372"/>
                  <a:gd name="T13" fmla="*/ 86 h 183"/>
                  <a:gd name="T14" fmla="*/ 68 w 372"/>
                  <a:gd name="T15" fmla="*/ 75 h 183"/>
                  <a:gd name="T16" fmla="*/ 50 w 372"/>
                  <a:gd name="T17" fmla="*/ 72 h 183"/>
                  <a:gd name="T18" fmla="*/ 28 w 372"/>
                  <a:gd name="T19" fmla="*/ 72 h 183"/>
                  <a:gd name="T20" fmla="*/ 18 w 372"/>
                  <a:gd name="T21" fmla="*/ 72 h 183"/>
                  <a:gd name="T22" fmla="*/ 11 w 372"/>
                  <a:gd name="T23" fmla="*/ 65 h 183"/>
                  <a:gd name="T24" fmla="*/ 21 w 372"/>
                  <a:gd name="T25" fmla="*/ 43 h 183"/>
                  <a:gd name="T26" fmla="*/ 18 w 372"/>
                  <a:gd name="T27" fmla="*/ 29 h 183"/>
                  <a:gd name="T28" fmla="*/ 89 w 372"/>
                  <a:gd name="T29" fmla="*/ 0 h 183"/>
                  <a:gd name="T30" fmla="*/ 104 w 372"/>
                  <a:gd name="T31" fmla="*/ 18 h 183"/>
                  <a:gd name="T32" fmla="*/ 93 w 372"/>
                  <a:gd name="T33" fmla="*/ 29 h 183"/>
                  <a:gd name="T34" fmla="*/ 114 w 372"/>
                  <a:gd name="T35" fmla="*/ 18 h 183"/>
                  <a:gd name="T36" fmla="*/ 150 w 372"/>
                  <a:gd name="T37" fmla="*/ 22 h 183"/>
                  <a:gd name="T38" fmla="*/ 157 w 372"/>
                  <a:gd name="T39" fmla="*/ 36 h 183"/>
                  <a:gd name="T40" fmla="*/ 168 w 372"/>
                  <a:gd name="T41" fmla="*/ 32 h 183"/>
                  <a:gd name="T42" fmla="*/ 182 w 372"/>
                  <a:gd name="T43" fmla="*/ 29 h 183"/>
                  <a:gd name="T44" fmla="*/ 186 w 372"/>
                  <a:gd name="T45" fmla="*/ 25 h 183"/>
                  <a:gd name="T46" fmla="*/ 190 w 372"/>
                  <a:gd name="T47" fmla="*/ 14 h 183"/>
                  <a:gd name="T48" fmla="*/ 204 w 372"/>
                  <a:gd name="T49" fmla="*/ 25 h 183"/>
                  <a:gd name="T50" fmla="*/ 215 w 372"/>
                  <a:gd name="T51" fmla="*/ 43 h 183"/>
                  <a:gd name="T52" fmla="*/ 225 w 372"/>
                  <a:gd name="T53" fmla="*/ 65 h 183"/>
                  <a:gd name="T54" fmla="*/ 233 w 372"/>
                  <a:gd name="T55" fmla="*/ 54 h 183"/>
                  <a:gd name="T56" fmla="*/ 229 w 372"/>
                  <a:gd name="T57" fmla="*/ 36 h 183"/>
                  <a:gd name="T58" fmla="*/ 225 w 372"/>
                  <a:gd name="T59" fmla="*/ 11 h 183"/>
                  <a:gd name="T60" fmla="*/ 225 w 372"/>
                  <a:gd name="T61" fmla="*/ 0 h 183"/>
                  <a:gd name="T62" fmla="*/ 251 w 372"/>
                  <a:gd name="T63" fmla="*/ 7 h 183"/>
                  <a:gd name="T64" fmla="*/ 258 w 372"/>
                  <a:gd name="T65" fmla="*/ 11 h 183"/>
                  <a:gd name="T66" fmla="*/ 279 w 372"/>
                  <a:gd name="T67" fmla="*/ 22 h 183"/>
                  <a:gd name="T68" fmla="*/ 286 w 372"/>
                  <a:gd name="T69" fmla="*/ 43 h 183"/>
                  <a:gd name="T70" fmla="*/ 301 w 372"/>
                  <a:gd name="T71" fmla="*/ 72 h 183"/>
                  <a:gd name="T72" fmla="*/ 304 w 372"/>
                  <a:gd name="T73" fmla="*/ 93 h 183"/>
                  <a:gd name="T74" fmla="*/ 329 w 372"/>
                  <a:gd name="T75" fmla="*/ 104 h 183"/>
                  <a:gd name="T76" fmla="*/ 358 w 372"/>
                  <a:gd name="T77" fmla="*/ 118 h 183"/>
                  <a:gd name="T78" fmla="*/ 372 w 372"/>
                  <a:gd name="T79" fmla="*/ 126 h 183"/>
                  <a:gd name="T80" fmla="*/ 358 w 372"/>
                  <a:gd name="T81" fmla="*/ 133 h 183"/>
                  <a:gd name="T82" fmla="*/ 347 w 372"/>
                  <a:gd name="T83" fmla="*/ 129 h 183"/>
                  <a:gd name="T84" fmla="*/ 337 w 372"/>
                  <a:gd name="T85" fmla="*/ 136 h 183"/>
                  <a:gd name="T86" fmla="*/ 329 w 372"/>
                  <a:gd name="T87" fmla="*/ 147 h 183"/>
                  <a:gd name="T88" fmla="*/ 351 w 372"/>
                  <a:gd name="T89" fmla="*/ 147 h 183"/>
                  <a:gd name="T90" fmla="*/ 347 w 372"/>
                  <a:gd name="T91" fmla="*/ 154 h 183"/>
                  <a:gd name="T92" fmla="*/ 354 w 372"/>
                  <a:gd name="T93" fmla="*/ 162 h 183"/>
                  <a:gd name="T94" fmla="*/ 333 w 372"/>
                  <a:gd name="T95" fmla="*/ 169 h 183"/>
                  <a:gd name="T96" fmla="*/ 301 w 372"/>
                  <a:gd name="T97" fmla="*/ 165 h 183"/>
                  <a:gd name="T98" fmla="*/ 283 w 372"/>
                  <a:gd name="T99" fmla="*/ 158 h 183"/>
                  <a:gd name="T100" fmla="*/ 261 w 372"/>
                  <a:gd name="T101" fmla="*/ 147 h 183"/>
                  <a:gd name="T102" fmla="*/ 243 w 372"/>
                  <a:gd name="T103" fmla="*/ 158 h 183"/>
                  <a:gd name="T104" fmla="*/ 193 w 372"/>
                  <a:gd name="T105" fmla="*/ 176 h 183"/>
                  <a:gd name="T106" fmla="*/ 157 w 372"/>
                  <a:gd name="T107" fmla="*/ 179 h 183"/>
                  <a:gd name="T108" fmla="*/ 118 w 372"/>
                  <a:gd name="T109" fmla="*/ 183 h 183"/>
                  <a:gd name="T110" fmla="*/ 111 w 372"/>
                  <a:gd name="T111" fmla="*/ 162 h 183"/>
                  <a:gd name="T112" fmla="*/ 86 w 372"/>
                  <a:gd name="T113" fmla="*/ 15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2" h="183">
                    <a:moveTo>
                      <a:pt x="86" y="154"/>
                    </a:moveTo>
                    <a:lnTo>
                      <a:pt x="86" y="154"/>
                    </a:lnTo>
                    <a:lnTo>
                      <a:pt x="75" y="154"/>
                    </a:lnTo>
                    <a:lnTo>
                      <a:pt x="75" y="154"/>
                    </a:lnTo>
                    <a:lnTo>
                      <a:pt x="64" y="151"/>
                    </a:lnTo>
                    <a:lnTo>
                      <a:pt x="54" y="147"/>
                    </a:lnTo>
                    <a:lnTo>
                      <a:pt x="54" y="144"/>
                    </a:lnTo>
                    <a:lnTo>
                      <a:pt x="46" y="144"/>
                    </a:lnTo>
                    <a:lnTo>
                      <a:pt x="46" y="140"/>
                    </a:lnTo>
                    <a:lnTo>
                      <a:pt x="43" y="136"/>
                    </a:lnTo>
                    <a:lnTo>
                      <a:pt x="39" y="136"/>
                    </a:lnTo>
                    <a:lnTo>
                      <a:pt x="39" y="133"/>
                    </a:lnTo>
                    <a:lnTo>
                      <a:pt x="36" y="129"/>
                    </a:lnTo>
                    <a:lnTo>
                      <a:pt x="36" y="126"/>
                    </a:lnTo>
                    <a:lnTo>
                      <a:pt x="43" y="122"/>
                    </a:lnTo>
                    <a:lnTo>
                      <a:pt x="64" y="118"/>
                    </a:lnTo>
                    <a:lnTo>
                      <a:pt x="79" y="115"/>
                    </a:lnTo>
                    <a:lnTo>
                      <a:pt x="86" y="115"/>
                    </a:lnTo>
                    <a:lnTo>
                      <a:pt x="97" y="115"/>
                    </a:lnTo>
                    <a:lnTo>
                      <a:pt x="100" y="115"/>
                    </a:lnTo>
                    <a:lnTo>
                      <a:pt x="104" y="115"/>
                    </a:lnTo>
                    <a:lnTo>
                      <a:pt x="118" y="115"/>
                    </a:lnTo>
                    <a:lnTo>
                      <a:pt x="129" y="118"/>
                    </a:lnTo>
                    <a:lnTo>
                      <a:pt x="132" y="118"/>
                    </a:lnTo>
                    <a:lnTo>
                      <a:pt x="140" y="115"/>
                    </a:lnTo>
                    <a:lnTo>
                      <a:pt x="136" y="115"/>
                    </a:lnTo>
                    <a:lnTo>
                      <a:pt x="136" y="111"/>
                    </a:lnTo>
                    <a:lnTo>
                      <a:pt x="140" y="115"/>
                    </a:lnTo>
                    <a:lnTo>
                      <a:pt x="143" y="115"/>
                    </a:lnTo>
                    <a:lnTo>
                      <a:pt x="143" y="111"/>
                    </a:lnTo>
                    <a:lnTo>
                      <a:pt x="140" y="111"/>
                    </a:lnTo>
                    <a:lnTo>
                      <a:pt x="140" y="108"/>
                    </a:lnTo>
                    <a:lnTo>
                      <a:pt x="129" y="108"/>
                    </a:lnTo>
                    <a:lnTo>
                      <a:pt x="129" y="108"/>
                    </a:lnTo>
                    <a:lnTo>
                      <a:pt x="125" y="108"/>
                    </a:lnTo>
                    <a:lnTo>
                      <a:pt x="118" y="104"/>
                    </a:lnTo>
                    <a:lnTo>
                      <a:pt x="118" y="104"/>
                    </a:lnTo>
                    <a:lnTo>
                      <a:pt x="111" y="104"/>
                    </a:lnTo>
                    <a:lnTo>
                      <a:pt x="107" y="104"/>
                    </a:lnTo>
                    <a:lnTo>
                      <a:pt x="107" y="101"/>
                    </a:lnTo>
                    <a:lnTo>
                      <a:pt x="93" y="104"/>
                    </a:lnTo>
                    <a:lnTo>
                      <a:pt x="75" y="108"/>
                    </a:lnTo>
                    <a:lnTo>
                      <a:pt x="71" y="108"/>
                    </a:lnTo>
                    <a:lnTo>
                      <a:pt x="64" y="108"/>
                    </a:lnTo>
                    <a:lnTo>
                      <a:pt x="61" y="104"/>
                    </a:lnTo>
                    <a:lnTo>
                      <a:pt x="61" y="104"/>
                    </a:lnTo>
                    <a:lnTo>
                      <a:pt x="46" y="104"/>
                    </a:lnTo>
                    <a:lnTo>
                      <a:pt x="39" y="104"/>
                    </a:lnTo>
                    <a:lnTo>
                      <a:pt x="32" y="104"/>
                    </a:lnTo>
                    <a:lnTo>
                      <a:pt x="32" y="101"/>
                    </a:lnTo>
                    <a:lnTo>
                      <a:pt x="32" y="101"/>
                    </a:lnTo>
                    <a:lnTo>
                      <a:pt x="25" y="101"/>
                    </a:lnTo>
                    <a:lnTo>
                      <a:pt x="21" y="97"/>
                    </a:lnTo>
                    <a:lnTo>
                      <a:pt x="18" y="93"/>
                    </a:lnTo>
                    <a:lnTo>
                      <a:pt x="18" y="90"/>
                    </a:lnTo>
                    <a:lnTo>
                      <a:pt x="25" y="86"/>
                    </a:lnTo>
                    <a:lnTo>
                      <a:pt x="32" y="83"/>
                    </a:lnTo>
                    <a:lnTo>
                      <a:pt x="39" y="83"/>
                    </a:lnTo>
                    <a:lnTo>
                      <a:pt x="46" y="79"/>
                    </a:lnTo>
                    <a:lnTo>
                      <a:pt x="54" y="79"/>
                    </a:lnTo>
                    <a:lnTo>
                      <a:pt x="61" y="75"/>
                    </a:lnTo>
                    <a:lnTo>
                      <a:pt x="61" y="75"/>
                    </a:lnTo>
                    <a:lnTo>
                      <a:pt x="61" y="79"/>
                    </a:lnTo>
                    <a:lnTo>
                      <a:pt x="68" y="75"/>
                    </a:lnTo>
                    <a:lnTo>
                      <a:pt x="71" y="75"/>
                    </a:lnTo>
                    <a:lnTo>
                      <a:pt x="68" y="75"/>
                    </a:lnTo>
                    <a:lnTo>
                      <a:pt x="61" y="75"/>
                    </a:lnTo>
                    <a:lnTo>
                      <a:pt x="64" y="72"/>
                    </a:lnTo>
                    <a:lnTo>
                      <a:pt x="71" y="72"/>
                    </a:lnTo>
                    <a:lnTo>
                      <a:pt x="71" y="72"/>
                    </a:lnTo>
                    <a:lnTo>
                      <a:pt x="71" y="68"/>
                    </a:lnTo>
                    <a:lnTo>
                      <a:pt x="50" y="72"/>
                    </a:lnTo>
                    <a:lnTo>
                      <a:pt x="46" y="72"/>
                    </a:lnTo>
                    <a:lnTo>
                      <a:pt x="43" y="72"/>
                    </a:lnTo>
                    <a:lnTo>
                      <a:pt x="39" y="75"/>
                    </a:lnTo>
                    <a:lnTo>
                      <a:pt x="36" y="75"/>
                    </a:lnTo>
                    <a:lnTo>
                      <a:pt x="36" y="75"/>
                    </a:lnTo>
                    <a:lnTo>
                      <a:pt x="36" y="72"/>
                    </a:lnTo>
                    <a:lnTo>
                      <a:pt x="32" y="72"/>
                    </a:lnTo>
                    <a:lnTo>
                      <a:pt x="28" y="72"/>
                    </a:lnTo>
                    <a:lnTo>
                      <a:pt x="32" y="75"/>
                    </a:lnTo>
                    <a:lnTo>
                      <a:pt x="32" y="75"/>
                    </a:lnTo>
                    <a:lnTo>
                      <a:pt x="25" y="75"/>
                    </a:lnTo>
                    <a:lnTo>
                      <a:pt x="25" y="75"/>
                    </a:lnTo>
                    <a:lnTo>
                      <a:pt x="21" y="75"/>
                    </a:lnTo>
                    <a:lnTo>
                      <a:pt x="18" y="75"/>
                    </a:lnTo>
                    <a:lnTo>
                      <a:pt x="18" y="75"/>
                    </a:lnTo>
                    <a:lnTo>
                      <a:pt x="18" y="72"/>
                    </a:lnTo>
                    <a:lnTo>
                      <a:pt x="21" y="72"/>
                    </a:lnTo>
                    <a:lnTo>
                      <a:pt x="25" y="72"/>
                    </a:lnTo>
                    <a:lnTo>
                      <a:pt x="25" y="65"/>
                    </a:lnTo>
                    <a:lnTo>
                      <a:pt x="21" y="65"/>
                    </a:lnTo>
                    <a:lnTo>
                      <a:pt x="18" y="68"/>
                    </a:lnTo>
                    <a:lnTo>
                      <a:pt x="14" y="68"/>
                    </a:lnTo>
                    <a:lnTo>
                      <a:pt x="14" y="65"/>
                    </a:lnTo>
                    <a:lnTo>
                      <a:pt x="11" y="65"/>
                    </a:lnTo>
                    <a:lnTo>
                      <a:pt x="3" y="68"/>
                    </a:lnTo>
                    <a:lnTo>
                      <a:pt x="3" y="65"/>
                    </a:lnTo>
                    <a:lnTo>
                      <a:pt x="3" y="61"/>
                    </a:lnTo>
                    <a:lnTo>
                      <a:pt x="0" y="57"/>
                    </a:lnTo>
                    <a:lnTo>
                      <a:pt x="3" y="54"/>
                    </a:lnTo>
                    <a:lnTo>
                      <a:pt x="11" y="50"/>
                    </a:lnTo>
                    <a:lnTo>
                      <a:pt x="14" y="47"/>
                    </a:lnTo>
                    <a:lnTo>
                      <a:pt x="21" y="43"/>
                    </a:lnTo>
                    <a:lnTo>
                      <a:pt x="21" y="43"/>
                    </a:lnTo>
                    <a:lnTo>
                      <a:pt x="21" y="40"/>
                    </a:lnTo>
                    <a:lnTo>
                      <a:pt x="18" y="40"/>
                    </a:lnTo>
                    <a:lnTo>
                      <a:pt x="14" y="40"/>
                    </a:lnTo>
                    <a:lnTo>
                      <a:pt x="14" y="40"/>
                    </a:lnTo>
                    <a:lnTo>
                      <a:pt x="14" y="36"/>
                    </a:lnTo>
                    <a:lnTo>
                      <a:pt x="14" y="32"/>
                    </a:lnTo>
                    <a:lnTo>
                      <a:pt x="18" y="29"/>
                    </a:lnTo>
                    <a:lnTo>
                      <a:pt x="32" y="18"/>
                    </a:lnTo>
                    <a:lnTo>
                      <a:pt x="46" y="14"/>
                    </a:lnTo>
                    <a:lnTo>
                      <a:pt x="50" y="11"/>
                    </a:lnTo>
                    <a:lnTo>
                      <a:pt x="54" y="11"/>
                    </a:lnTo>
                    <a:lnTo>
                      <a:pt x="57" y="11"/>
                    </a:lnTo>
                    <a:lnTo>
                      <a:pt x="61" y="7"/>
                    </a:lnTo>
                    <a:lnTo>
                      <a:pt x="71" y="4"/>
                    </a:lnTo>
                    <a:lnTo>
                      <a:pt x="89" y="0"/>
                    </a:lnTo>
                    <a:lnTo>
                      <a:pt x="93" y="0"/>
                    </a:lnTo>
                    <a:lnTo>
                      <a:pt x="97" y="4"/>
                    </a:lnTo>
                    <a:lnTo>
                      <a:pt x="97" y="4"/>
                    </a:lnTo>
                    <a:lnTo>
                      <a:pt x="100" y="4"/>
                    </a:lnTo>
                    <a:lnTo>
                      <a:pt x="100" y="7"/>
                    </a:lnTo>
                    <a:lnTo>
                      <a:pt x="104" y="11"/>
                    </a:lnTo>
                    <a:lnTo>
                      <a:pt x="104" y="14"/>
                    </a:lnTo>
                    <a:lnTo>
                      <a:pt x="104" y="18"/>
                    </a:lnTo>
                    <a:lnTo>
                      <a:pt x="97" y="22"/>
                    </a:lnTo>
                    <a:lnTo>
                      <a:pt x="97" y="22"/>
                    </a:lnTo>
                    <a:lnTo>
                      <a:pt x="97" y="25"/>
                    </a:lnTo>
                    <a:lnTo>
                      <a:pt x="97" y="25"/>
                    </a:lnTo>
                    <a:lnTo>
                      <a:pt x="93" y="25"/>
                    </a:lnTo>
                    <a:lnTo>
                      <a:pt x="89" y="29"/>
                    </a:lnTo>
                    <a:lnTo>
                      <a:pt x="89" y="29"/>
                    </a:lnTo>
                    <a:lnTo>
                      <a:pt x="93" y="29"/>
                    </a:lnTo>
                    <a:lnTo>
                      <a:pt x="100" y="25"/>
                    </a:lnTo>
                    <a:lnTo>
                      <a:pt x="104" y="25"/>
                    </a:lnTo>
                    <a:lnTo>
                      <a:pt x="104" y="29"/>
                    </a:lnTo>
                    <a:lnTo>
                      <a:pt x="111" y="25"/>
                    </a:lnTo>
                    <a:lnTo>
                      <a:pt x="111" y="25"/>
                    </a:lnTo>
                    <a:lnTo>
                      <a:pt x="111" y="22"/>
                    </a:lnTo>
                    <a:lnTo>
                      <a:pt x="111" y="22"/>
                    </a:lnTo>
                    <a:lnTo>
                      <a:pt x="114" y="18"/>
                    </a:lnTo>
                    <a:lnTo>
                      <a:pt x="114" y="14"/>
                    </a:lnTo>
                    <a:lnTo>
                      <a:pt x="114" y="14"/>
                    </a:lnTo>
                    <a:lnTo>
                      <a:pt x="118" y="14"/>
                    </a:lnTo>
                    <a:lnTo>
                      <a:pt x="125" y="14"/>
                    </a:lnTo>
                    <a:lnTo>
                      <a:pt x="132" y="18"/>
                    </a:lnTo>
                    <a:lnTo>
                      <a:pt x="147" y="18"/>
                    </a:lnTo>
                    <a:lnTo>
                      <a:pt x="147" y="22"/>
                    </a:lnTo>
                    <a:lnTo>
                      <a:pt x="150" y="22"/>
                    </a:lnTo>
                    <a:lnTo>
                      <a:pt x="154" y="25"/>
                    </a:lnTo>
                    <a:lnTo>
                      <a:pt x="157" y="25"/>
                    </a:lnTo>
                    <a:lnTo>
                      <a:pt x="161" y="29"/>
                    </a:lnTo>
                    <a:lnTo>
                      <a:pt x="154" y="36"/>
                    </a:lnTo>
                    <a:lnTo>
                      <a:pt x="147" y="40"/>
                    </a:lnTo>
                    <a:lnTo>
                      <a:pt x="147" y="40"/>
                    </a:lnTo>
                    <a:lnTo>
                      <a:pt x="150" y="40"/>
                    </a:lnTo>
                    <a:lnTo>
                      <a:pt x="157" y="36"/>
                    </a:lnTo>
                    <a:lnTo>
                      <a:pt x="161" y="36"/>
                    </a:lnTo>
                    <a:lnTo>
                      <a:pt x="161" y="36"/>
                    </a:lnTo>
                    <a:lnTo>
                      <a:pt x="157" y="40"/>
                    </a:lnTo>
                    <a:lnTo>
                      <a:pt x="161" y="40"/>
                    </a:lnTo>
                    <a:lnTo>
                      <a:pt x="165" y="40"/>
                    </a:lnTo>
                    <a:lnTo>
                      <a:pt x="165" y="36"/>
                    </a:lnTo>
                    <a:lnTo>
                      <a:pt x="165" y="32"/>
                    </a:lnTo>
                    <a:lnTo>
                      <a:pt x="168" y="32"/>
                    </a:lnTo>
                    <a:lnTo>
                      <a:pt x="168" y="32"/>
                    </a:lnTo>
                    <a:lnTo>
                      <a:pt x="175" y="32"/>
                    </a:lnTo>
                    <a:lnTo>
                      <a:pt x="175" y="32"/>
                    </a:lnTo>
                    <a:lnTo>
                      <a:pt x="182" y="32"/>
                    </a:lnTo>
                    <a:lnTo>
                      <a:pt x="182" y="32"/>
                    </a:lnTo>
                    <a:lnTo>
                      <a:pt x="182" y="32"/>
                    </a:lnTo>
                    <a:lnTo>
                      <a:pt x="179" y="29"/>
                    </a:lnTo>
                    <a:lnTo>
                      <a:pt x="182" y="29"/>
                    </a:lnTo>
                    <a:lnTo>
                      <a:pt x="186" y="32"/>
                    </a:lnTo>
                    <a:lnTo>
                      <a:pt x="186" y="32"/>
                    </a:lnTo>
                    <a:lnTo>
                      <a:pt x="186" y="29"/>
                    </a:lnTo>
                    <a:lnTo>
                      <a:pt x="182" y="25"/>
                    </a:lnTo>
                    <a:lnTo>
                      <a:pt x="182" y="25"/>
                    </a:lnTo>
                    <a:lnTo>
                      <a:pt x="182" y="25"/>
                    </a:lnTo>
                    <a:lnTo>
                      <a:pt x="186" y="29"/>
                    </a:lnTo>
                    <a:lnTo>
                      <a:pt x="186" y="25"/>
                    </a:lnTo>
                    <a:lnTo>
                      <a:pt x="182" y="22"/>
                    </a:lnTo>
                    <a:lnTo>
                      <a:pt x="179" y="22"/>
                    </a:lnTo>
                    <a:lnTo>
                      <a:pt x="175" y="18"/>
                    </a:lnTo>
                    <a:lnTo>
                      <a:pt x="175" y="14"/>
                    </a:lnTo>
                    <a:lnTo>
                      <a:pt x="175" y="14"/>
                    </a:lnTo>
                    <a:lnTo>
                      <a:pt x="179" y="14"/>
                    </a:lnTo>
                    <a:lnTo>
                      <a:pt x="186" y="14"/>
                    </a:lnTo>
                    <a:lnTo>
                      <a:pt x="190" y="14"/>
                    </a:lnTo>
                    <a:lnTo>
                      <a:pt x="190" y="18"/>
                    </a:lnTo>
                    <a:lnTo>
                      <a:pt x="193" y="18"/>
                    </a:lnTo>
                    <a:lnTo>
                      <a:pt x="193" y="18"/>
                    </a:lnTo>
                    <a:lnTo>
                      <a:pt x="197" y="22"/>
                    </a:lnTo>
                    <a:lnTo>
                      <a:pt x="200" y="25"/>
                    </a:lnTo>
                    <a:lnTo>
                      <a:pt x="200" y="22"/>
                    </a:lnTo>
                    <a:lnTo>
                      <a:pt x="204" y="25"/>
                    </a:lnTo>
                    <a:lnTo>
                      <a:pt x="204" y="25"/>
                    </a:lnTo>
                    <a:lnTo>
                      <a:pt x="208" y="25"/>
                    </a:lnTo>
                    <a:lnTo>
                      <a:pt x="208" y="29"/>
                    </a:lnTo>
                    <a:lnTo>
                      <a:pt x="204" y="29"/>
                    </a:lnTo>
                    <a:lnTo>
                      <a:pt x="211" y="29"/>
                    </a:lnTo>
                    <a:lnTo>
                      <a:pt x="211" y="32"/>
                    </a:lnTo>
                    <a:lnTo>
                      <a:pt x="211" y="40"/>
                    </a:lnTo>
                    <a:lnTo>
                      <a:pt x="211" y="40"/>
                    </a:lnTo>
                    <a:lnTo>
                      <a:pt x="215" y="43"/>
                    </a:lnTo>
                    <a:lnTo>
                      <a:pt x="215" y="47"/>
                    </a:lnTo>
                    <a:lnTo>
                      <a:pt x="215" y="50"/>
                    </a:lnTo>
                    <a:lnTo>
                      <a:pt x="222" y="54"/>
                    </a:lnTo>
                    <a:lnTo>
                      <a:pt x="218" y="57"/>
                    </a:lnTo>
                    <a:lnTo>
                      <a:pt x="218" y="61"/>
                    </a:lnTo>
                    <a:lnTo>
                      <a:pt x="222" y="61"/>
                    </a:lnTo>
                    <a:lnTo>
                      <a:pt x="225" y="65"/>
                    </a:lnTo>
                    <a:lnTo>
                      <a:pt x="225" y="65"/>
                    </a:lnTo>
                    <a:lnTo>
                      <a:pt x="229" y="65"/>
                    </a:lnTo>
                    <a:lnTo>
                      <a:pt x="229" y="65"/>
                    </a:lnTo>
                    <a:lnTo>
                      <a:pt x="233" y="61"/>
                    </a:lnTo>
                    <a:lnTo>
                      <a:pt x="236" y="61"/>
                    </a:lnTo>
                    <a:lnTo>
                      <a:pt x="236" y="57"/>
                    </a:lnTo>
                    <a:lnTo>
                      <a:pt x="240" y="57"/>
                    </a:lnTo>
                    <a:lnTo>
                      <a:pt x="240" y="57"/>
                    </a:lnTo>
                    <a:lnTo>
                      <a:pt x="233" y="54"/>
                    </a:lnTo>
                    <a:lnTo>
                      <a:pt x="233" y="50"/>
                    </a:lnTo>
                    <a:lnTo>
                      <a:pt x="233" y="47"/>
                    </a:lnTo>
                    <a:lnTo>
                      <a:pt x="233" y="47"/>
                    </a:lnTo>
                    <a:lnTo>
                      <a:pt x="229" y="43"/>
                    </a:lnTo>
                    <a:lnTo>
                      <a:pt x="229" y="40"/>
                    </a:lnTo>
                    <a:lnTo>
                      <a:pt x="233" y="40"/>
                    </a:lnTo>
                    <a:lnTo>
                      <a:pt x="229" y="36"/>
                    </a:lnTo>
                    <a:lnTo>
                      <a:pt x="229" y="36"/>
                    </a:lnTo>
                    <a:lnTo>
                      <a:pt x="229" y="32"/>
                    </a:lnTo>
                    <a:lnTo>
                      <a:pt x="229" y="29"/>
                    </a:lnTo>
                    <a:lnTo>
                      <a:pt x="229" y="25"/>
                    </a:lnTo>
                    <a:lnTo>
                      <a:pt x="225" y="22"/>
                    </a:lnTo>
                    <a:lnTo>
                      <a:pt x="222" y="14"/>
                    </a:lnTo>
                    <a:lnTo>
                      <a:pt x="222" y="14"/>
                    </a:lnTo>
                    <a:lnTo>
                      <a:pt x="225" y="14"/>
                    </a:lnTo>
                    <a:lnTo>
                      <a:pt x="225" y="11"/>
                    </a:lnTo>
                    <a:lnTo>
                      <a:pt x="222" y="11"/>
                    </a:lnTo>
                    <a:lnTo>
                      <a:pt x="222" y="7"/>
                    </a:lnTo>
                    <a:lnTo>
                      <a:pt x="222" y="7"/>
                    </a:lnTo>
                    <a:lnTo>
                      <a:pt x="225" y="7"/>
                    </a:lnTo>
                    <a:lnTo>
                      <a:pt x="229" y="7"/>
                    </a:lnTo>
                    <a:lnTo>
                      <a:pt x="222" y="4"/>
                    </a:lnTo>
                    <a:lnTo>
                      <a:pt x="222" y="0"/>
                    </a:lnTo>
                    <a:lnTo>
                      <a:pt x="225" y="0"/>
                    </a:lnTo>
                    <a:lnTo>
                      <a:pt x="225" y="0"/>
                    </a:lnTo>
                    <a:lnTo>
                      <a:pt x="229" y="0"/>
                    </a:lnTo>
                    <a:lnTo>
                      <a:pt x="236" y="4"/>
                    </a:lnTo>
                    <a:lnTo>
                      <a:pt x="236" y="4"/>
                    </a:lnTo>
                    <a:lnTo>
                      <a:pt x="243" y="7"/>
                    </a:lnTo>
                    <a:lnTo>
                      <a:pt x="247" y="7"/>
                    </a:lnTo>
                    <a:lnTo>
                      <a:pt x="251" y="7"/>
                    </a:lnTo>
                    <a:lnTo>
                      <a:pt x="251" y="7"/>
                    </a:lnTo>
                    <a:lnTo>
                      <a:pt x="247" y="7"/>
                    </a:lnTo>
                    <a:lnTo>
                      <a:pt x="247" y="4"/>
                    </a:lnTo>
                    <a:lnTo>
                      <a:pt x="247" y="4"/>
                    </a:lnTo>
                    <a:lnTo>
                      <a:pt x="247" y="4"/>
                    </a:lnTo>
                    <a:lnTo>
                      <a:pt x="254" y="4"/>
                    </a:lnTo>
                    <a:lnTo>
                      <a:pt x="254" y="4"/>
                    </a:lnTo>
                    <a:lnTo>
                      <a:pt x="258" y="7"/>
                    </a:lnTo>
                    <a:lnTo>
                      <a:pt x="258" y="11"/>
                    </a:lnTo>
                    <a:lnTo>
                      <a:pt x="261" y="11"/>
                    </a:lnTo>
                    <a:lnTo>
                      <a:pt x="268" y="14"/>
                    </a:lnTo>
                    <a:lnTo>
                      <a:pt x="268" y="14"/>
                    </a:lnTo>
                    <a:lnTo>
                      <a:pt x="272" y="18"/>
                    </a:lnTo>
                    <a:lnTo>
                      <a:pt x="276" y="18"/>
                    </a:lnTo>
                    <a:lnTo>
                      <a:pt x="276" y="22"/>
                    </a:lnTo>
                    <a:lnTo>
                      <a:pt x="279" y="22"/>
                    </a:lnTo>
                    <a:lnTo>
                      <a:pt x="279" y="22"/>
                    </a:lnTo>
                    <a:lnTo>
                      <a:pt x="279" y="25"/>
                    </a:lnTo>
                    <a:lnTo>
                      <a:pt x="279" y="25"/>
                    </a:lnTo>
                    <a:lnTo>
                      <a:pt x="283" y="29"/>
                    </a:lnTo>
                    <a:lnTo>
                      <a:pt x="283" y="32"/>
                    </a:lnTo>
                    <a:lnTo>
                      <a:pt x="283" y="32"/>
                    </a:lnTo>
                    <a:lnTo>
                      <a:pt x="283" y="36"/>
                    </a:lnTo>
                    <a:lnTo>
                      <a:pt x="283" y="36"/>
                    </a:lnTo>
                    <a:lnTo>
                      <a:pt x="286" y="43"/>
                    </a:lnTo>
                    <a:lnTo>
                      <a:pt x="286" y="50"/>
                    </a:lnTo>
                    <a:lnTo>
                      <a:pt x="286" y="54"/>
                    </a:lnTo>
                    <a:lnTo>
                      <a:pt x="290" y="57"/>
                    </a:lnTo>
                    <a:lnTo>
                      <a:pt x="297" y="61"/>
                    </a:lnTo>
                    <a:lnTo>
                      <a:pt x="297" y="65"/>
                    </a:lnTo>
                    <a:lnTo>
                      <a:pt x="301" y="68"/>
                    </a:lnTo>
                    <a:lnTo>
                      <a:pt x="301" y="68"/>
                    </a:lnTo>
                    <a:lnTo>
                      <a:pt x="301" y="72"/>
                    </a:lnTo>
                    <a:lnTo>
                      <a:pt x="301" y="75"/>
                    </a:lnTo>
                    <a:lnTo>
                      <a:pt x="301" y="75"/>
                    </a:lnTo>
                    <a:lnTo>
                      <a:pt x="297" y="75"/>
                    </a:lnTo>
                    <a:lnTo>
                      <a:pt x="297" y="83"/>
                    </a:lnTo>
                    <a:lnTo>
                      <a:pt x="297" y="86"/>
                    </a:lnTo>
                    <a:lnTo>
                      <a:pt x="297" y="86"/>
                    </a:lnTo>
                    <a:lnTo>
                      <a:pt x="304" y="90"/>
                    </a:lnTo>
                    <a:lnTo>
                      <a:pt x="304" y="93"/>
                    </a:lnTo>
                    <a:lnTo>
                      <a:pt x="308" y="97"/>
                    </a:lnTo>
                    <a:lnTo>
                      <a:pt x="315" y="97"/>
                    </a:lnTo>
                    <a:lnTo>
                      <a:pt x="319" y="104"/>
                    </a:lnTo>
                    <a:lnTo>
                      <a:pt x="322" y="104"/>
                    </a:lnTo>
                    <a:lnTo>
                      <a:pt x="326" y="104"/>
                    </a:lnTo>
                    <a:lnTo>
                      <a:pt x="326" y="104"/>
                    </a:lnTo>
                    <a:lnTo>
                      <a:pt x="329" y="104"/>
                    </a:lnTo>
                    <a:lnTo>
                      <a:pt x="329" y="104"/>
                    </a:lnTo>
                    <a:lnTo>
                      <a:pt x="329" y="101"/>
                    </a:lnTo>
                    <a:lnTo>
                      <a:pt x="333" y="104"/>
                    </a:lnTo>
                    <a:lnTo>
                      <a:pt x="337" y="104"/>
                    </a:lnTo>
                    <a:lnTo>
                      <a:pt x="337" y="108"/>
                    </a:lnTo>
                    <a:lnTo>
                      <a:pt x="351" y="115"/>
                    </a:lnTo>
                    <a:lnTo>
                      <a:pt x="354" y="115"/>
                    </a:lnTo>
                    <a:lnTo>
                      <a:pt x="358" y="115"/>
                    </a:lnTo>
                    <a:lnTo>
                      <a:pt x="358" y="118"/>
                    </a:lnTo>
                    <a:lnTo>
                      <a:pt x="358" y="118"/>
                    </a:lnTo>
                    <a:lnTo>
                      <a:pt x="358" y="122"/>
                    </a:lnTo>
                    <a:lnTo>
                      <a:pt x="362" y="122"/>
                    </a:lnTo>
                    <a:lnTo>
                      <a:pt x="365" y="122"/>
                    </a:lnTo>
                    <a:lnTo>
                      <a:pt x="365" y="122"/>
                    </a:lnTo>
                    <a:lnTo>
                      <a:pt x="369" y="122"/>
                    </a:lnTo>
                    <a:lnTo>
                      <a:pt x="372" y="122"/>
                    </a:lnTo>
                    <a:lnTo>
                      <a:pt x="372" y="126"/>
                    </a:lnTo>
                    <a:lnTo>
                      <a:pt x="369" y="129"/>
                    </a:lnTo>
                    <a:lnTo>
                      <a:pt x="372" y="136"/>
                    </a:lnTo>
                    <a:lnTo>
                      <a:pt x="369" y="140"/>
                    </a:lnTo>
                    <a:lnTo>
                      <a:pt x="369" y="140"/>
                    </a:lnTo>
                    <a:lnTo>
                      <a:pt x="365" y="140"/>
                    </a:lnTo>
                    <a:lnTo>
                      <a:pt x="362" y="133"/>
                    </a:lnTo>
                    <a:lnTo>
                      <a:pt x="362" y="129"/>
                    </a:lnTo>
                    <a:lnTo>
                      <a:pt x="358" y="133"/>
                    </a:lnTo>
                    <a:lnTo>
                      <a:pt x="358" y="140"/>
                    </a:lnTo>
                    <a:lnTo>
                      <a:pt x="358" y="140"/>
                    </a:lnTo>
                    <a:lnTo>
                      <a:pt x="354" y="136"/>
                    </a:lnTo>
                    <a:lnTo>
                      <a:pt x="354" y="136"/>
                    </a:lnTo>
                    <a:lnTo>
                      <a:pt x="351" y="136"/>
                    </a:lnTo>
                    <a:lnTo>
                      <a:pt x="351" y="136"/>
                    </a:lnTo>
                    <a:lnTo>
                      <a:pt x="347" y="133"/>
                    </a:lnTo>
                    <a:lnTo>
                      <a:pt x="347" y="129"/>
                    </a:lnTo>
                    <a:lnTo>
                      <a:pt x="347" y="133"/>
                    </a:lnTo>
                    <a:lnTo>
                      <a:pt x="344" y="133"/>
                    </a:lnTo>
                    <a:lnTo>
                      <a:pt x="344" y="129"/>
                    </a:lnTo>
                    <a:lnTo>
                      <a:pt x="344" y="133"/>
                    </a:lnTo>
                    <a:lnTo>
                      <a:pt x="340" y="133"/>
                    </a:lnTo>
                    <a:lnTo>
                      <a:pt x="337" y="136"/>
                    </a:lnTo>
                    <a:lnTo>
                      <a:pt x="337" y="136"/>
                    </a:lnTo>
                    <a:lnTo>
                      <a:pt x="337" y="136"/>
                    </a:lnTo>
                    <a:lnTo>
                      <a:pt x="340" y="144"/>
                    </a:lnTo>
                    <a:lnTo>
                      <a:pt x="337" y="144"/>
                    </a:lnTo>
                    <a:lnTo>
                      <a:pt x="333" y="144"/>
                    </a:lnTo>
                    <a:lnTo>
                      <a:pt x="329" y="144"/>
                    </a:lnTo>
                    <a:lnTo>
                      <a:pt x="326" y="144"/>
                    </a:lnTo>
                    <a:lnTo>
                      <a:pt x="326" y="144"/>
                    </a:lnTo>
                    <a:lnTo>
                      <a:pt x="326" y="147"/>
                    </a:lnTo>
                    <a:lnTo>
                      <a:pt x="329" y="147"/>
                    </a:lnTo>
                    <a:lnTo>
                      <a:pt x="326" y="151"/>
                    </a:lnTo>
                    <a:lnTo>
                      <a:pt x="326" y="154"/>
                    </a:lnTo>
                    <a:lnTo>
                      <a:pt x="333" y="147"/>
                    </a:lnTo>
                    <a:lnTo>
                      <a:pt x="337" y="147"/>
                    </a:lnTo>
                    <a:lnTo>
                      <a:pt x="337" y="144"/>
                    </a:lnTo>
                    <a:lnTo>
                      <a:pt x="347" y="144"/>
                    </a:lnTo>
                    <a:lnTo>
                      <a:pt x="347" y="147"/>
                    </a:lnTo>
                    <a:lnTo>
                      <a:pt x="351" y="147"/>
                    </a:lnTo>
                    <a:lnTo>
                      <a:pt x="351" y="147"/>
                    </a:lnTo>
                    <a:lnTo>
                      <a:pt x="347" y="151"/>
                    </a:lnTo>
                    <a:lnTo>
                      <a:pt x="347" y="151"/>
                    </a:lnTo>
                    <a:lnTo>
                      <a:pt x="347" y="151"/>
                    </a:lnTo>
                    <a:lnTo>
                      <a:pt x="344" y="151"/>
                    </a:lnTo>
                    <a:lnTo>
                      <a:pt x="344" y="154"/>
                    </a:lnTo>
                    <a:lnTo>
                      <a:pt x="347" y="154"/>
                    </a:lnTo>
                    <a:lnTo>
                      <a:pt x="347" y="154"/>
                    </a:lnTo>
                    <a:lnTo>
                      <a:pt x="347" y="154"/>
                    </a:lnTo>
                    <a:lnTo>
                      <a:pt x="354" y="154"/>
                    </a:lnTo>
                    <a:lnTo>
                      <a:pt x="358" y="154"/>
                    </a:lnTo>
                    <a:lnTo>
                      <a:pt x="358" y="158"/>
                    </a:lnTo>
                    <a:lnTo>
                      <a:pt x="358" y="158"/>
                    </a:lnTo>
                    <a:lnTo>
                      <a:pt x="354" y="162"/>
                    </a:lnTo>
                    <a:lnTo>
                      <a:pt x="354" y="158"/>
                    </a:lnTo>
                    <a:lnTo>
                      <a:pt x="354" y="162"/>
                    </a:lnTo>
                    <a:lnTo>
                      <a:pt x="351" y="162"/>
                    </a:lnTo>
                    <a:lnTo>
                      <a:pt x="351" y="165"/>
                    </a:lnTo>
                    <a:lnTo>
                      <a:pt x="347" y="165"/>
                    </a:lnTo>
                    <a:lnTo>
                      <a:pt x="340" y="165"/>
                    </a:lnTo>
                    <a:lnTo>
                      <a:pt x="340" y="169"/>
                    </a:lnTo>
                    <a:lnTo>
                      <a:pt x="337" y="169"/>
                    </a:lnTo>
                    <a:lnTo>
                      <a:pt x="333" y="165"/>
                    </a:lnTo>
                    <a:lnTo>
                      <a:pt x="333" y="169"/>
                    </a:lnTo>
                    <a:lnTo>
                      <a:pt x="329" y="169"/>
                    </a:lnTo>
                    <a:lnTo>
                      <a:pt x="329" y="172"/>
                    </a:lnTo>
                    <a:lnTo>
                      <a:pt x="326" y="169"/>
                    </a:lnTo>
                    <a:lnTo>
                      <a:pt x="322" y="172"/>
                    </a:lnTo>
                    <a:lnTo>
                      <a:pt x="311" y="169"/>
                    </a:lnTo>
                    <a:lnTo>
                      <a:pt x="311" y="169"/>
                    </a:lnTo>
                    <a:lnTo>
                      <a:pt x="304" y="165"/>
                    </a:lnTo>
                    <a:lnTo>
                      <a:pt x="301" y="165"/>
                    </a:lnTo>
                    <a:lnTo>
                      <a:pt x="297" y="165"/>
                    </a:lnTo>
                    <a:lnTo>
                      <a:pt x="297" y="169"/>
                    </a:lnTo>
                    <a:lnTo>
                      <a:pt x="286" y="165"/>
                    </a:lnTo>
                    <a:lnTo>
                      <a:pt x="283" y="165"/>
                    </a:lnTo>
                    <a:lnTo>
                      <a:pt x="283" y="162"/>
                    </a:lnTo>
                    <a:lnTo>
                      <a:pt x="290" y="158"/>
                    </a:lnTo>
                    <a:lnTo>
                      <a:pt x="286" y="158"/>
                    </a:lnTo>
                    <a:lnTo>
                      <a:pt x="283" y="158"/>
                    </a:lnTo>
                    <a:lnTo>
                      <a:pt x="276" y="158"/>
                    </a:lnTo>
                    <a:lnTo>
                      <a:pt x="276" y="158"/>
                    </a:lnTo>
                    <a:lnTo>
                      <a:pt x="272" y="154"/>
                    </a:lnTo>
                    <a:lnTo>
                      <a:pt x="268" y="158"/>
                    </a:lnTo>
                    <a:lnTo>
                      <a:pt x="261" y="154"/>
                    </a:lnTo>
                    <a:lnTo>
                      <a:pt x="261" y="154"/>
                    </a:lnTo>
                    <a:lnTo>
                      <a:pt x="261" y="151"/>
                    </a:lnTo>
                    <a:lnTo>
                      <a:pt x="261" y="147"/>
                    </a:lnTo>
                    <a:lnTo>
                      <a:pt x="258" y="147"/>
                    </a:lnTo>
                    <a:lnTo>
                      <a:pt x="254" y="144"/>
                    </a:lnTo>
                    <a:lnTo>
                      <a:pt x="254" y="147"/>
                    </a:lnTo>
                    <a:lnTo>
                      <a:pt x="251" y="147"/>
                    </a:lnTo>
                    <a:lnTo>
                      <a:pt x="247" y="151"/>
                    </a:lnTo>
                    <a:lnTo>
                      <a:pt x="247" y="154"/>
                    </a:lnTo>
                    <a:lnTo>
                      <a:pt x="247" y="154"/>
                    </a:lnTo>
                    <a:lnTo>
                      <a:pt x="243" y="158"/>
                    </a:lnTo>
                    <a:lnTo>
                      <a:pt x="240" y="162"/>
                    </a:lnTo>
                    <a:lnTo>
                      <a:pt x="229" y="165"/>
                    </a:lnTo>
                    <a:lnTo>
                      <a:pt x="215" y="165"/>
                    </a:lnTo>
                    <a:lnTo>
                      <a:pt x="215" y="165"/>
                    </a:lnTo>
                    <a:lnTo>
                      <a:pt x="211" y="169"/>
                    </a:lnTo>
                    <a:lnTo>
                      <a:pt x="208" y="172"/>
                    </a:lnTo>
                    <a:lnTo>
                      <a:pt x="200" y="172"/>
                    </a:lnTo>
                    <a:lnTo>
                      <a:pt x="193" y="176"/>
                    </a:lnTo>
                    <a:lnTo>
                      <a:pt x="186" y="176"/>
                    </a:lnTo>
                    <a:lnTo>
                      <a:pt x="186" y="176"/>
                    </a:lnTo>
                    <a:lnTo>
                      <a:pt x="179" y="176"/>
                    </a:lnTo>
                    <a:lnTo>
                      <a:pt x="175" y="176"/>
                    </a:lnTo>
                    <a:lnTo>
                      <a:pt x="172" y="176"/>
                    </a:lnTo>
                    <a:lnTo>
                      <a:pt x="172" y="176"/>
                    </a:lnTo>
                    <a:lnTo>
                      <a:pt x="165" y="176"/>
                    </a:lnTo>
                    <a:lnTo>
                      <a:pt x="157" y="179"/>
                    </a:lnTo>
                    <a:lnTo>
                      <a:pt x="157" y="179"/>
                    </a:lnTo>
                    <a:lnTo>
                      <a:pt x="161" y="179"/>
                    </a:lnTo>
                    <a:lnTo>
                      <a:pt x="161" y="179"/>
                    </a:lnTo>
                    <a:lnTo>
                      <a:pt x="157" y="179"/>
                    </a:lnTo>
                    <a:lnTo>
                      <a:pt x="147" y="179"/>
                    </a:lnTo>
                    <a:lnTo>
                      <a:pt x="143" y="179"/>
                    </a:lnTo>
                    <a:lnTo>
                      <a:pt x="140" y="179"/>
                    </a:lnTo>
                    <a:lnTo>
                      <a:pt x="118" y="183"/>
                    </a:lnTo>
                    <a:lnTo>
                      <a:pt x="122" y="179"/>
                    </a:lnTo>
                    <a:lnTo>
                      <a:pt x="125" y="179"/>
                    </a:lnTo>
                    <a:lnTo>
                      <a:pt x="118" y="176"/>
                    </a:lnTo>
                    <a:lnTo>
                      <a:pt x="114" y="172"/>
                    </a:lnTo>
                    <a:lnTo>
                      <a:pt x="114" y="169"/>
                    </a:lnTo>
                    <a:lnTo>
                      <a:pt x="111" y="169"/>
                    </a:lnTo>
                    <a:lnTo>
                      <a:pt x="111" y="165"/>
                    </a:lnTo>
                    <a:lnTo>
                      <a:pt x="111" y="162"/>
                    </a:lnTo>
                    <a:lnTo>
                      <a:pt x="111" y="162"/>
                    </a:lnTo>
                    <a:lnTo>
                      <a:pt x="111" y="158"/>
                    </a:lnTo>
                    <a:lnTo>
                      <a:pt x="111" y="158"/>
                    </a:lnTo>
                    <a:lnTo>
                      <a:pt x="107" y="158"/>
                    </a:lnTo>
                    <a:lnTo>
                      <a:pt x="104" y="154"/>
                    </a:lnTo>
                    <a:lnTo>
                      <a:pt x="104" y="154"/>
                    </a:lnTo>
                    <a:lnTo>
                      <a:pt x="97" y="151"/>
                    </a:lnTo>
                    <a:lnTo>
                      <a:pt x="86" y="15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25" name="Freeform 1352">
                <a:extLst>
                  <a:ext uri="{FF2B5EF4-FFF2-40B4-BE49-F238E27FC236}">
                    <a16:creationId xmlns:a16="http://schemas.microsoft.com/office/drawing/2014/main" id="{26943F18-F263-4D6F-93BA-5245EA4D1751}"/>
                  </a:ext>
                </a:extLst>
              </p:cNvPr>
              <p:cNvSpPr>
                <a:spLocks/>
              </p:cNvSpPr>
              <p:nvPr/>
            </p:nvSpPr>
            <p:spPr bwMode="auto">
              <a:xfrm>
                <a:off x="1544" y="849"/>
                <a:ext cx="50" cy="32"/>
              </a:xfrm>
              <a:custGeom>
                <a:avLst/>
                <a:gdLst>
                  <a:gd name="T0" fmla="*/ 43 w 50"/>
                  <a:gd name="T1" fmla="*/ 25 h 32"/>
                  <a:gd name="T2" fmla="*/ 43 w 50"/>
                  <a:gd name="T3" fmla="*/ 25 h 32"/>
                  <a:gd name="T4" fmla="*/ 43 w 50"/>
                  <a:gd name="T5" fmla="*/ 21 h 32"/>
                  <a:gd name="T6" fmla="*/ 47 w 50"/>
                  <a:gd name="T7" fmla="*/ 18 h 32"/>
                  <a:gd name="T8" fmla="*/ 47 w 50"/>
                  <a:gd name="T9" fmla="*/ 14 h 32"/>
                  <a:gd name="T10" fmla="*/ 50 w 50"/>
                  <a:gd name="T11" fmla="*/ 11 h 32"/>
                  <a:gd name="T12" fmla="*/ 50 w 50"/>
                  <a:gd name="T13" fmla="*/ 7 h 32"/>
                  <a:gd name="T14" fmla="*/ 50 w 50"/>
                  <a:gd name="T15" fmla="*/ 7 h 32"/>
                  <a:gd name="T16" fmla="*/ 50 w 50"/>
                  <a:gd name="T17" fmla="*/ 3 h 32"/>
                  <a:gd name="T18" fmla="*/ 47 w 50"/>
                  <a:gd name="T19" fmla="*/ 3 h 32"/>
                  <a:gd name="T20" fmla="*/ 43 w 50"/>
                  <a:gd name="T21" fmla="*/ 0 h 32"/>
                  <a:gd name="T22" fmla="*/ 36 w 50"/>
                  <a:gd name="T23" fmla="*/ 0 h 32"/>
                  <a:gd name="T24" fmla="*/ 32 w 50"/>
                  <a:gd name="T25" fmla="*/ 0 h 32"/>
                  <a:gd name="T26" fmla="*/ 25 w 50"/>
                  <a:gd name="T27" fmla="*/ 0 h 32"/>
                  <a:gd name="T28" fmla="*/ 11 w 50"/>
                  <a:gd name="T29" fmla="*/ 0 h 32"/>
                  <a:gd name="T30" fmla="*/ 7 w 50"/>
                  <a:gd name="T31" fmla="*/ 0 h 32"/>
                  <a:gd name="T32" fmla="*/ 4 w 50"/>
                  <a:gd name="T33" fmla="*/ 3 h 32"/>
                  <a:gd name="T34" fmla="*/ 0 w 50"/>
                  <a:gd name="T35" fmla="*/ 7 h 32"/>
                  <a:gd name="T36" fmla="*/ 0 w 50"/>
                  <a:gd name="T37" fmla="*/ 11 h 32"/>
                  <a:gd name="T38" fmla="*/ 7 w 50"/>
                  <a:gd name="T39" fmla="*/ 14 h 32"/>
                  <a:gd name="T40" fmla="*/ 11 w 50"/>
                  <a:gd name="T41" fmla="*/ 14 h 32"/>
                  <a:gd name="T42" fmla="*/ 14 w 50"/>
                  <a:gd name="T43" fmla="*/ 18 h 32"/>
                  <a:gd name="T44" fmla="*/ 18 w 50"/>
                  <a:gd name="T45" fmla="*/ 21 h 32"/>
                  <a:gd name="T46" fmla="*/ 21 w 50"/>
                  <a:gd name="T47" fmla="*/ 21 h 32"/>
                  <a:gd name="T48" fmla="*/ 25 w 50"/>
                  <a:gd name="T49" fmla="*/ 25 h 32"/>
                  <a:gd name="T50" fmla="*/ 25 w 50"/>
                  <a:gd name="T51" fmla="*/ 28 h 32"/>
                  <a:gd name="T52" fmla="*/ 32 w 50"/>
                  <a:gd name="T53" fmla="*/ 32 h 32"/>
                  <a:gd name="T54" fmla="*/ 36 w 50"/>
                  <a:gd name="T55" fmla="*/ 32 h 32"/>
                  <a:gd name="T56" fmla="*/ 36 w 50"/>
                  <a:gd name="T57" fmla="*/ 32 h 32"/>
                  <a:gd name="T58" fmla="*/ 36 w 50"/>
                  <a:gd name="T59" fmla="*/ 32 h 32"/>
                  <a:gd name="T60" fmla="*/ 39 w 50"/>
                  <a:gd name="T61" fmla="*/ 28 h 32"/>
                  <a:gd name="T62" fmla="*/ 43 w 50"/>
                  <a:gd name="T63" fmla="*/ 25 h 32"/>
                  <a:gd name="T64" fmla="*/ 43 w 50"/>
                  <a:gd name="T65"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32">
                    <a:moveTo>
                      <a:pt x="43" y="25"/>
                    </a:moveTo>
                    <a:lnTo>
                      <a:pt x="43" y="25"/>
                    </a:lnTo>
                    <a:lnTo>
                      <a:pt x="43" y="21"/>
                    </a:lnTo>
                    <a:lnTo>
                      <a:pt x="47" y="18"/>
                    </a:lnTo>
                    <a:lnTo>
                      <a:pt x="47" y="14"/>
                    </a:lnTo>
                    <a:lnTo>
                      <a:pt x="50" y="11"/>
                    </a:lnTo>
                    <a:lnTo>
                      <a:pt x="50" y="7"/>
                    </a:lnTo>
                    <a:lnTo>
                      <a:pt x="50" y="7"/>
                    </a:lnTo>
                    <a:lnTo>
                      <a:pt x="50" y="3"/>
                    </a:lnTo>
                    <a:lnTo>
                      <a:pt x="47" y="3"/>
                    </a:lnTo>
                    <a:lnTo>
                      <a:pt x="43" y="0"/>
                    </a:lnTo>
                    <a:lnTo>
                      <a:pt x="36" y="0"/>
                    </a:lnTo>
                    <a:lnTo>
                      <a:pt x="32" y="0"/>
                    </a:lnTo>
                    <a:lnTo>
                      <a:pt x="25" y="0"/>
                    </a:lnTo>
                    <a:lnTo>
                      <a:pt x="11" y="0"/>
                    </a:lnTo>
                    <a:lnTo>
                      <a:pt x="7" y="0"/>
                    </a:lnTo>
                    <a:lnTo>
                      <a:pt x="4" y="3"/>
                    </a:lnTo>
                    <a:lnTo>
                      <a:pt x="0" y="7"/>
                    </a:lnTo>
                    <a:lnTo>
                      <a:pt x="0" y="11"/>
                    </a:lnTo>
                    <a:lnTo>
                      <a:pt x="7" y="14"/>
                    </a:lnTo>
                    <a:lnTo>
                      <a:pt x="11" y="14"/>
                    </a:lnTo>
                    <a:lnTo>
                      <a:pt x="14" y="18"/>
                    </a:lnTo>
                    <a:lnTo>
                      <a:pt x="18" y="21"/>
                    </a:lnTo>
                    <a:lnTo>
                      <a:pt x="21" y="21"/>
                    </a:lnTo>
                    <a:lnTo>
                      <a:pt x="25" y="25"/>
                    </a:lnTo>
                    <a:lnTo>
                      <a:pt x="25" y="28"/>
                    </a:lnTo>
                    <a:lnTo>
                      <a:pt x="32" y="32"/>
                    </a:lnTo>
                    <a:lnTo>
                      <a:pt x="36" y="32"/>
                    </a:lnTo>
                    <a:lnTo>
                      <a:pt x="36" y="32"/>
                    </a:lnTo>
                    <a:lnTo>
                      <a:pt x="36" y="32"/>
                    </a:lnTo>
                    <a:lnTo>
                      <a:pt x="39" y="28"/>
                    </a:lnTo>
                    <a:lnTo>
                      <a:pt x="43" y="25"/>
                    </a:lnTo>
                    <a:lnTo>
                      <a:pt x="43" y="2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26" name="Freeform 1353">
                <a:extLst>
                  <a:ext uri="{FF2B5EF4-FFF2-40B4-BE49-F238E27FC236}">
                    <a16:creationId xmlns:a16="http://schemas.microsoft.com/office/drawing/2014/main" id="{4AA9A50C-A1DB-4886-AA88-6C3FE3E90B55}"/>
                  </a:ext>
                </a:extLst>
              </p:cNvPr>
              <p:cNvSpPr>
                <a:spLocks/>
              </p:cNvSpPr>
              <p:nvPr/>
            </p:nvSpPr>
            <p:spPr bwMode="auto">
              <a:xfrm>
                <a:off x="1544" y="849"/>
                <a:ext cx="50" cy="32"/>
              </a:xfrm>
              <a:custGeom>
                <a:avLst/>
                <a:gdLst>
                  <a:gd name="T0" fmla="*/ 43 w 50"/>
                  <a:gd name="T1" fmla="*/ 25 h 32"/>
                  <a:gd name="T2" fmla="*/ 43 w 50"/>
                  <a:gd name="T3" fmla="*/ 25 h 32"/>
                  <a:gd name="T4" fmla="*/ 43 w 50"/>
                  <a:gd name="T5" fmla="*/ 21 h 32"/>
                  <a:gd name="T6" fmla="*/ 47 w 50"/>
                  <a:gd name="T7" fmla="*/ 18 h 32"/>
                  <a:gd name="T8" fmla="*/ 47 w 50"/>
                  <a:gd name="T9" fmla="*/ 14 h 32"/>
                  <a:gd name="T10" fmla="*/ 50 w 50"/>
                  <a:gd name="T11" fmla="*/ 11 h 32"/>
                  <a:gd name="T12" fmla="*/ 50 w 50"/>
                  <a:gd name="T13" fmla="*/ 7 h 32"/>
                  <a:gd name="T14" fmla="*/ 50 w 50"/>
                  <a:gd name="T15" fmla="*/ 7 h 32"/>
                  <a:gd name="T16" fmla="*/ 50 w 50"/>
                  <a:gd name="T17" fmla="*/ 3 h 32"/>
                  <a:gd name="T18" fmla="*/ 47 w 50"/>
                  <a:gd name="T19" fmla="*/ 3 h 32"/>
                  <a:gd name="T20" fmla="*/ 43 w 50"/>
                  <a:gd name="T21" fmla="*/ 0 h 32"/>
                  <a:gd name="T22" fmla="*/ 36 w 50"/>
                  <a:gd name="T23" fmla="*/ 0 h 32"/>
                  <a:gd name="T24" fmla="*/ 32 w 50"/>
                  <a:gd name="T25" fmla="*/ 0 h 32"/>
                  <a:gd name="T26" fmla="*/ 25 w 50"/>
                  <a:gd name="T27" fmla="*/ 0 h 32"/>
                  <a:gd name="T28" fmla="*/ 11 w 50"/>
                  <a:gd name="T29" fmla="*/ 0 h 32"/>
                  <a:gd name="T30" fmla="*/ 7 w 50"/>
                  <a:gd name="T31" fmla="*/ 0 h 32"/>
                  <a:gd name="T32" fmla="*/ 4 w 50"/>
                  <a:gd name="T33" fmla="*/ 3 h 32"/>
                  <a:gd name="T34" fmla="*/ 0 w 50"/>
                  <a:gd name="T35" fmla="*/ 7 h 32"/>
                  <a:gd name="T36" fmla="*/ 0 w 50"/>
                  <a:gd name="T37" fmla="*/ 11 h 32"/>
                  <a:gd name="T38" fmla="*/ 7 w 50"/>
                  <a:gd name="T39" fmla="*/ 14 h 32"/>
                  <a:gd name="T40" fmla="*/ 11 w 50"/>
                  <a:gd name="T41" fmla="*/ 14 h 32"/>
                  <a:gd name="T42" fmla="*/ 14 w 50"/>
                  <a:gd name="T43" fmla="*/ 18 h 32"/>
                  <a:gd name="T44" fmla="*/ 18 w 50"/>
                  <a:gd name="T45" fmla="*/ 21 h 32"/>
                  <a:gd name="T46" fmla="*/ 21 w 50"/>
                  <a:gd name="T47" fmla="*/ 21 h 32"/>
                  <a:gd name="T48" fmla="*/ 25 w 50"/>
                  <a:gd name="T49" fmla="*/ 25 h 32"/>
                  <a:gd name="T50" fmla="*/ 25 w 50"/>
                  <a:gd name="T51" fmla="*/ 28 h 32"/>
                  <a:gd name="T52" fmla="*/ 32 w 50"/>
                  <a:gd name="T53" fmla="*/ 32 h 32"/>
                  <a:gd name="T54" fmla="*/ 36 w 50"/>
                  <a:gd name="T55" fmla="*/ 32 h 32"/>
                  <a:gd name="T56" fmla="*/ 36 w 50"/>
                  <a:gd name="T57" fmla="*/ 32 h 32"/>
                  <a:gd name="T58" fmla="*/ 36 w 50"/>
                  <a:gd name="T59" fmla="*/ 32 h 32"/>
                  <a:gd name="T60" fmla="*/ 39 w 50"/>
                  <a:gd name="T61" fmla="*/ 28 h 32"/>
                  <a:gd name="T62" fmla="*/ 43 w 50"/>
                  <a:gd name="T63" fmla="*/ 25 h 32"/>
                  <a:gd name="T64" fmla="*/ 43 w 50"/>
                  <a:gd name="T65"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32">
                    <a:moveTo>
                      <a:pt x="43" y="25"/>
                    </a:moveTo>
                    <a:lnTo>
                      <a:pt x="43" y="25"/>
                    </a:lnTo>
                    <a:lnTo>
                      <a:pt x="43" y="21"/>
                    </a:lnTo>
                    <a:lnTo>
                      <a:pt x="47" y="18"/>
                    </a:lnTo>
                    <a:lnTo>
                      <a:pt x="47" y="14"/>
                    </a:lnTo>
                    <a:lnTo>
                      <a:pt x="50" y="11"/>
                    </a:lnTo>
                    <a:lnTo>
                      <a:pt x="50" y="7"/>
                    </a:lnTo>
                    <a:lnTo>
                      <a:pt x="50" y="7"/>
                    </a:lnTo>
                    <a:lnTo>
                      <a:pt x="50" y="3"/>
                    </a:lnTo>
                    <a:lnTo>
                      <a:pt x="47" y="3"/>
                    </a:lnTo>
                    <a:lnTo>
                      <a:pt x="43" y="0"/>
                    </a:lnTo>
                    <a:lnTo>
                      <a:pt x="36" y="0"/>
                    </a:lnTo>
                    <a:lnTo>
                      <a:pt x="32" y="0"/>
                    </a:lnTo>
                    <a:lnTo>
                      <a:pt x="25" y="0"/>
                    </a:lnTo>
                    <a:lnTo>
                      <a:pt x="11" y="0"/>
                    </a:lnTo>
                    <a:lnTo>
                      <a:pt x="7" y="0"/>
                    </a:lnTo>
                    <a:lnTo>
                      <a:pt x="4" y="3"/>
                    </a:lnTo>
                    <a:lnTo>
                      <a:pt x="0" y="7"/>
                    </a:lnTo>
                    <a:lnTo>
                      <a:pt x="0" y="11"/>
                    </a:lnTo>
                    <a:lnTo>
                      <a:pt x="7" y="14"/>
                    </a:lnTo>
                    <a:lnTo>
                      <a:pt x="11" y="14"/>
                    </a:lnTo>
                    <a:lnTo>
                      <a:pt x="14" y="18"/>
                    </a:lnTo>
                    <a:lnTo>
                      <a:pt x="18" y="21"/>
                    </a:lnTo>
                    <a:lnTo>
                      <a:pt x="21" y="21"/>
                    </a:lnTo>
                    <a:lnTo>
                      <a:pt x="25" y="25"/>
                    </a:lnTo>
                    <a:lnTo>
                      <a:pt x="25" y="28"/>
                    </a:lnTo>
                    <a:lnTo>
                      <a:pt x="32" y="32"/>
                    </a:lnTo>
                    <a:lnTo>
                      <a:pt x="36" y="32"/>
                    </a:lnTo>
                    <a:lnTo>
                      <a:pt x="36" y="32"/>
                    </a:lnTo>
                    <a:lnTo>
                      <a:pt x="36" y="32"/>
                    </a:lnTo>
                    <a:lnTo>
                      <a:pt x="39" y="28"/>
                    </a:lnTo>
                    <a:lnTo>
                      <a:pt x="43" y="25"/>
                    </a:lnTo>
                    <a:lnTo>
                      <a:pt x="43" y="25"/>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27" name="Freeform 1354">
                <a:extLst>
                  <a:ext uri="{FF2B5EF4-FFF2-40B4-BE49-F238E27FC236}">
                    <a16:creationId xmlns:a16="http://schemas.microsoft.com/office/drawing/2014/main" id="{BF67BA6B-920D-43A5-9148-238A7D7B8B88}"/>
                  </a:ext>
                </a:extLst>
              </p:cNvPr>
              <p:cNvSpPr>
                <a:spLocks/>
              </p:cNvSpPr>
              <p:nvPr/>
            </p:nvSpPr>
            <p:spPr bwMode="auto">
              <a:xfrm>
                <a:off x="1637" y="842"/>
                <a:ext cx="122" cy="100"/>
              </a:xfrm>
              <a:custGeom>
                <a:avLst/>
                <a:gdLst>
                  <a:gd name="T0" fmla="*/ 47 w 122"/>
                  <a:gd name="T1" fmla="*/ 75 h 100"/>
                  <a:gd name="T2" fmla="*/ 40 w 122"/>
                  <a:gd name="T3" fmla="*/ 68 h 100"/>
                  <a:gd name="T4" fmla="*/ 32 w 122"/>
                  <a:gd name="T5" fmla="*/ 64 h 100"/>
                  <a:gd name="T6" fmla="*/ 22 w 122"/>
                  <a:gd name="T7" fmla="*/ 68 h 100"/>
                  <a:gd name="T8" fmla="*/ 14 w 122"/>
                  <a:gd name="T9" fmla="*/ 61 h 100"/>
                  <a:gd name="T10" fmla="*/ 0 w 122"/>
                  <a:gd name="T11" fmla="*/ 50 h 100"/>
                  <a:gd name="T12" fmla="*/ 4 w 122"/>
                  <a:gd name="T13" fmla="*/ 39 h 100"/>
                  <a:gd name="T14" fmla="*/ 14 w 122"/>
                  <a:gd name="T15" fmla="*/ 39 h 100"/>
                  <a:gd name="T16" fmla="*/ 14 w 122"/>
                  <a:gd name="T17" fmla="*/ 43 h 100"/>
                  <a:gd name="T18" fmla="*/ 25 w 122"/>
                  <a:gd name="T19" fmla="*/ 46 h 100"/>
                  <a:gd name="T20" fmla="*/ 25 w 122"/>
                  <a:gd name="T21" fmla="*/ 50 h 100"/>
                  <a:gd name="T22" fmla="*/ 36 w 122"/>
                  <a:gd name="T23" fmla="*/ 50 h 100"/>
                  <a:gd name="T24" fmla="*/ 47 w 122"/>
                  <a:gd name="T25" fmla="*/ 46 h 100"/>
                  <a:gd name="T26" fmla="*/ 47 w 122"/>
                  <a:gd name="T27" fmla="*/ 39 h 100"/>
                  <a:gd name="T28" fmla="*/ 50 w 122"/>
                  <a:gd name="T29" fmla="*/ 39 h 100"/>
                  <a:gd name="T30" fmla="*/ 43 w 122"/>
                  <a:gd name="T31" fmla="*/ 35 h 100"/>
                  <a:gd name="T32" fmla="*/ 40 w 122"/>
                  <a:gd name="T33" fmla="*/ 28 h 100"/>
                  <a:gd name="T34" fmla="*/ 50 w 122"/>
                  <a:gd name="T35" fmla="*/ 32 h 100"/>
                  <a:gd name="T36" fmla="*/ 43 w 122"/>
                  <a:gd name="T37" fmla="*/ 25 h 100"/>
                  <a:gd name="T38" fmla="*/ 36 w 122"/>
                  <a:gd name="T39" fmla="*/ 28 h 100"/>
                  <a:gd name="T40" fmla="*/ 22 w 122"/>
                  <a:gd name="T41" fmla="*/ 21 h 100"/>
                  <a:gd name="T42" fmla="*/ 29 w 122"/>
                  <a:gd name="T43" fmla="*/ 18 h 100"/>
                  <a:gd name="T44" fmla="*/ 36 w 122"/>
                  <a:gd name="T45" fmla="*/ 21 h 100"/>
                  <a:gd name="T46" fmla="*/ 36 w 122"/>
                  <a:gd name="T47" fmla="*/ 14 h 100"/>
                  <a:gd name="T48" fmla="*/ 25 w 122"/>
                  <a:gd name="T49" fmla="*/ 10 h 100"/>
                  <a:gd name="T50" fmla="*/ 36 w 122"/>
                  <a:gd name="T51" fmla="*/ 3 h 100"/>
                  <a:gd name="T52" fmla="*/ 47 w 122"/>
                  <a:gd name="T53" fmla="*/ 7 h 100"/>
                  <a:gd name="T54" fmla="*/ 43 w 122"/>
                  <a:gd name="T55" fmla="*/ 3 h 100"/>
                  <a:gd name="T56" fmla="*/ 47 w 122"/>
                  <a:gd name="T57" fmla="*/ 0 h 100"/>
                  <a:gd name="T58" fmla="*/ 57 w 122"/>
                  <a:gd name="T59" fmla="*/ 3 h 100"/>
                  <a:gd name="T60" fmla="*/ 68 w 122"/>
                  <a:gd name="T61" fmla="*/ 7 h 100"/>
                  <a:gd name="T62" fmla="*/ 93 w 122"/>
                  <a:gd name="T63" fmla="*/ 3 h 100"/>
                  <a:gd name="T64" fmla="*/ 108 w 122"/>
                  <a:gd name="T65" fmla="*/ 7 h 100"/>
                  <a:gd name="T66" fmla="*/ 104 w 122"/>
                  <a:gd name="T67" fmla="*/ 14 h 100"/>
                  <a:gd name="T68" fmla="*/ 100 w 122"/>
                  <a:gd name="T69" fmla="*/ 14 h 100"/>
                  <a:gd name="T70" fmla="*/ 104 w 122"/>
                  <a:gd name="T71" fmla="*/ 21 h 100"/>
                  <a:gd name="T72" fmla="*/ 93 w 122"/>
                  <a:gd name="T73" fmla="*/ 28 h 100"/>
                  <a:gd name="T74" fmla="*/ 86 w 122"/>
                  <a:gd name="T75" fmla="*/ 32 h 100"/>
                  <a:gd name="T76" fmla="*/ 82 w 122"/>
                  <a:gd name="T77" fmla="*/ 39 h 100"/>
                  <a:gd name="T78" fmla="*/ 100 w 122"/>
                  <a:gd name="T79" fmla="*/ 35 h 100"/>
                  <a:gd name="T80" fmla="*/ 104 w 122"/>
                  <a:gd name="T81" fmla="*/ 43 h 100"/>
                  <a:gd name="T82" fmla="*/ 108 w 122"/>
                  <a:gd name="T83" fmla="*/ 46 h 100"/>
                  <a:gd name="T84" fmla="*/ 108 w 122"/>
                  <a:gd name="T85" fmla="*/ 50 h 100"/>
                  <a:gd name="T86" fmla="*/ 118 w 122"/>
                  <a:gd name="T87" fmla="*/ 46 h 100"/>
                  <a:gd name="T88" fmla="*/ 122 w 122"/>
                  <a:gd name="T89" fmla="*/ 50 h 100"/>
                  <a:gd name="T90" fmla="*/ 122 w 122"/>
                  <a:gd name="T91" fmla="*/ 61 h 100"/>
                  <a:gd name="T92" fmla="*/ 118 w 122"/>
                  <a:gd name="T93" fmla="*/ 64 h 100"/>
                  <a:gd name="T94" fmla="*/ 118 w 122"/>
                  <a:gd name="T95" fmla="*/ 71 h 100"/>
                  <a:gd name="T96" fmla="*/ 122 w 122"/>
                  <a:gd name="T97" fmla="*/ 75 h 100"/>
                  <a:gd name="T98" fmla="*/ 118 w 122"/>
                  <a:gd name="T99" fmla="*/ 82 h 100"/>
                  <a:gd name="T100" fmla="*/ 111 w 122"/>
                  <a:gd name="T101" fmla="*/ 86 h 100"/>
                  <a:gd name="T102" fmla="*/ 93 w 122"/>
                  <a:gd name="T103" fmla="*/ 89 h 100"/>
                  <a:gd name="T104" fmla="*/ 93 w 122"/>
                  <a:gd name="T105" fmla="*/ 93 h 100"/>
                  <a:gd name="T106" fmla="*/ 86 w 122"/>
                  <a:gd name="T107" fmla="*/ 100 h 100"/>
                  <a:gd name="T108" fmla="*/ 75 w 122"/>
                  <a:gd name="T109" fmla="*/ 96 h 100"/>
                  <a:gd name="T110" fmla="*/ 68 w 122"/>
                  <a:gd name="T111" fmla="*/ 100 h 100"/>
                  <a:gd name="T112" fmla="*/ 65 w 122"/>
                  <a:gd name="T113" fmla="*/ 89 h 100"/>
                  <a:gd name="T114" fmla="*/ 54 w 122"/>
                  <a:gd name="T115" fmla="*/ 7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 h="100">
                    <a:moveTo>
                      <a:pt x="50" y="78"/>
                    </a:moveTo>
                    <a:lnTo>
                      <a:pt x="50" y="78"/>
                    </a:lnTo>
                    <a:lnTo>
                      <a:pt x="47" y="75"/>
                    </a:lnTo>
                    <a:lnTo>
                      <a:pt x="47" y="71"/>
                    </a:lnTo>
                    <a:lnTo>
                      <a:pt x="43" y="71"/>
                    </a:lnTo>
                    <a:lnTo>
                      <a:pt x="40" y="68"/>
                    </a:lnTo>
                    <a:lnTo>
                      <a:pt x="36" y="71"/>
                    </a:lnTo>
                    <a:lnTo>
                      <a:pt x="36" y="68"/>
                    </a:lnTo>
                    <a:lnTo>
                      <a:pt x="32" y="64"/>
                    </a:lnTo>
                    <a:lnTo>
                      <a:pt x="29" y="64"/>
                    </a:lnTo>
                    <a:lnTo>
                      <a:pt x="29" y="68"/>
                    </a:lnTo>
                    <a:lnTo>
                      <a:pt x="22" y="68"/>
                    </a:lnTo>
                    <a:lnTo>
                      <a:pt x="18" y="64"/>
                    </a:lnTo>
                    <a:lnTo>
                      <a:pt x="14" y="61"/>
                    </a:lnTo>
                    <a:lnTo>
                      <a:pt x="14" y="61"/>
                    </a:lnTo>
                    <a:lnTo>
                      <a:pt x="7" y="57"/>
                    </a:lnTo>
                    <a:lnTo>
                      <a:pt x="7" y="53"/>
                    </a:lnTo>
                    <a:lnTo>
                      <a:pt x="0" y="50"/>
                    </a:lnTo>
                    <a:lnTo>
                      <a:pt x="0" y="46"/>
                    </a:lnTo>
                    <a:lnTo>
                      <a:pt x="0" y="43"/>
                    </a:lnTo>
                    <a:lnTo>
                      <a:pt x="4" y="39"/>
                    </a:lnTo>
                    <a:lnTo>
                      <a:pt x="7" y="35"/>
                    </a:lnTo>
                    <a:lnTo>
                      <a:pt x="11" y="35"/>
                    </a:lnTo>
                    <a:lnTo>
                      <a:pt x="14" y="39"/>
                    </a:lnTo>
                    <a:lnTo>
                      <a:pt x="14" y="39"/>
                    </a:lnTo>
                    <a:lnTo>
                      <a:pt x="18" y="39"/>
                    </a:lnTo>
                    <a:lnTo>
                      <a:pt x="14" y="43"/>
                    </a:lnTo>
                    <a:lnTo>
                      <a:pt x="18" y="43"/>
                    </a:lnTo>
                    <a:lnTo>
                      <a:pt x="22" y="43"/>
                    </a:lnTo>
                    <a:lnTo>
                      <a:pt x="25" y="46"/>
                    </a:lnTo>
                    <a:lnTo>
                      <a:pt x="25" y="46"/>
                    </a:lnTo>
                    <a:lnTo>
                      <a:pt x="25" y="50"/>
                    </a:lnTo>
                    <a:lnTo>
                      <a:pt x="25" y="50"/>
                    </a:lnTo>
                    <a:lnTo>
                      <a:pt x="32" y="50"/>
                    </a:lnTo>
                    <a:lnTo>
                      <a:pt x="36" y="50"/>
                    </a:lnTo>
                    <a:lnTo>
                      <a:pt x="36" y="50"/>
                    </a:lnTo>
                    <a:lnTo>
                      <a:pt x="40" y="50"/>
                    </a:lnTo>
                    <a:lnTo>
                      <a:pt x="43" y="50"/>
                    </a:lnTo>
                    <a:lnTo>
                      <a:pt x="47" y="46"/>
                    </a:lnTo>
                    <a:lnTo>
                      <a:pt x="43" y="43"/>
                    </a:lnTo>
                    <a:lnTo>
                      <a:pt x="43" y="39"/>
                    </a:lnTo>
                    <a:lnTo>
                      <a:pt x="47" y="39"/>
                    </a:lnTo>
                    <a:lnTo>
                      <a:pt x="47" y="43"/>
                    </a:lnTo>
                    <a:lnTo>
                      <a:pt x="50" y="43"/>
                    </a:lnTo>
                    <a:lnTo>
                      <a:pt x="50" y="39"/>
                    </a:lnTo>
                    <a:lnTo>
                      <a:pt x="47" y="39"/>
                    </a:lnTo>
                    <a:lnTo>
                      <a:pt x="43" y="39"/>
                    </a:lnTo>
                    <a:lnTo>
                      <a:pt x="43" y="35"/>
                    </a:lnTo>
                    <a:lnTo>
                      <a:pt x="43" y="35"/>
                    </a:lnTo>
                    <a:lnTo>
                      <a:pt x="43" y="32"/>
                    </a:lnTo>
                    <a:lnTo>
                      <a:pt x="40" y="28"/>
                    </a:lnTo>
                    <a:lnTo>
                      <a:pt x="43" y="28"/>
                    </a:lnTo>
                    <a:lnTo>
                      <a:pt x="47" y="28"/>
                    </a:lnTo>
                    <a:lnTo>
                      <a:pt x="50" y="32"/>
                    </a:lnTo>
                    <a:lnTo>
                      <a:pt x="54" y="28"/>
                    </a:lnTo>
                    <a:lnTo>
                      <a:pt x="43" y="25"/>
                    </a:lnTo>
                    <a:lnTo>
                      <a:pt x="43" y="25"/>
                    </a:lnTo>
                    <a:lnTo>
                      <a:pt x="43" y="25"/>
                    </a:lnTo>
                    <a:lnTo>
                      <a:pt x="40" y="28"/>
                    </a:lnTo>
                    <a:lnTo>
                      <a:pt x="36" y="28"/>
                    </a:lnTo>
                    <a:lnTo>
                      <a:pt x="29" y="25"/>
                    </a:lnTo>
                    <a:lnTo>
                      <a:pt x="25" y="21"/>
                    </a:lnTo>
                    <a:lnTo>
                      <a:pt x="22" y="21"/>
                    </a:lnTo>
                    <a:lnTo>
                      <a:pt x="22" y="18"/>
                    </a:lnTo>
                    <a:lnTo>
                      <a:pt x="22" y="18"/>
                    </a:lnTo>
                    <a:lnTo>
                      <a:pt x="29" y="18"/>
                    </a:lnTo>
                    <a:lnTo>
                      <a:pt x="32" y="18"/>
                    </a:lnTo>
                    <a:lnTo>
                      <a:pt x="32" y="18"/>
                    </a:lnTo>
                    <a:lnTo>
                      <a:pt x="36" y="21"/>
                    </a:lnTo>
                    <a:lnTo>
                      <a:pt x="40" y="18"/>
                    </a:lnTo>
                    <a:lnTo>
                      <a:pt x="36" y="18"/>
                    </a:lnTo>
                    <a:lnTo>
                      <a:pt x="36" y="14"/>
                    </a:lnTo>
                    <a:lnTo>
                      <a:pt x="32" y="14"/>
                    </a:lnTo>
                    <a:lnTo>
                      <a:pt x="29" y="10"/>
                    </a:lnTo>
                    <a:lnTo>
                      <a:pt x="25" y="10"/>
                    </a:lnTo>
                    <a:lnTo>
                      <a:pt x="25" y="10"/>
                    </a:lnTo>
                    <a:lnTo>
                      <a:pt x="29" y="7"/>
                    </a:lnTo>
                    <a:lnTo>
                      <a:pt x="36" y="3"/>
                    </a:lnTo>
                    <a:lnTo>
                      <a:pt x="36" y="7"/>
                    </a:lnTo>
                    <a:lnTo>
                      <a:pt x="43" y="7"/>
                    </a:lnTo>
                    <a:lnTo>
                      <a:pt x="47" y="7"/>
                    </a:lnTo>
                    <a:lnTo>
                      <a:pt x="47" y="7"/>
                    </a:lnTo>
                    <a:lnTo>
                      <a:pt x="47" y="7"/>
                    </a:lnTo>
                    <a:lnTo>
                      <a:pt x="43" y="3"/>
                    </a:lnTo>
                    <a:lnTo>
                      <a:pt x="40" y="3"/>
                    </a:lnTo>
                    <a:lnTo>
                      <a:pt x="43" y="0"/>
                    </a:lnTo>
                    <a:lnTo>
                      <a:pt x="47" y="0"/>
                    </a:lnTo>
                    <a:lnTo>
                      <a:pt x="50" y="0"/>
                    </a:lnTo>
                    <a:lnTo>
                      <a:pt x="54" y="3"/>
                    </a:lnTo>
                    <a:lnTo>
                      <a:pt x="57" y="3"/>
                    </a:lnTo>
                    <a:lnTo>
                      <a:pt x="61" y="7"/>
                    </a:lnTo>
                    <a:lnTo>
                      <a:pt x="65" y="7"/>
                    </a:lnTo>
                    <a:lnTo>
                      <a:pt x="68" y="7"/>
                    </a:lnTo>
                    <a:lnTo>
                      <a:pt x="72" y="7"/>
                    </a:lnTo>
                    <a:lnTo>
                      <a:pt x="79" y="7"/>
                    </a:lnTo>
                    <a:lnTo>
                      <a:pt x="93" y="3"/>
                    </a:lnTo>
                    <a:lnTo>
                      <a:pt x="100" y="0"/>
                    </a:lnTo>
                    <a:lnTo>
                      <a:pt x="104" y="3"/>
                    </a:lnTo>
                    <a:lnTo>
                      <a:pt x="108" y="7"/>
                    </a:lnTo>
                    <a:lnTo>
                      <a:pt x="111" y="7"/>
                    </a:lnTo>
                    <a:lnTo>
                      <a:pt x="108" y="10"/>
                    </a:lnTo>
                    <a:lnTo>
                      <a:pt x="104" y="14"/>
                    </a:lnTo>
                    <a:lnTo>
                      <a:pt x="100" y="14"/>
                    </a:lnTo>
                    <a:lnTo>
                      <a:pt x="100" y="14"/>
                    </a:lnTo>
                    <a:lnTo>
                      <a:pt x="100" y="14"/>
                    </a:lnTo>
                    <a:lnTo>
                      <a:pt x="104" y="18"/>
                    </a:lnTo>
                    <a:lnTo>
                      <a:pt x="104" y="18"/>
                    </a:lnTo>
                    <a:lnTo>
                      <a:pt x="104" y="21"/>
                    </a:lnTo>
                    <a:lnTo>
                      <a:pt x="104" y="21"/>
                    </a:lnTo>
                    <a:lnTo>
                      <a:pt x="100" y="21"/>
                    </a:lnTo>
                    <a:lnTo>
                      <a:pt x="93" y="28"/>
                    </a:lnTo>
                    <a:lnTo>
                      <a:pt x="90" y="32"/>
                    </a:lnTo>
                    <a:lnTo>
                      <a:pt x="86" y="32"/>
                    </a:lnTo>
                    <a:lnTo>
                      <a:pt x="86" y="32"/>
                    </a:lnTo>
                    <a:lnTo>
                      <a:pt x="82" y="35"/>
                    </a:lnTo>
                    <a:lnTo>
                      <a:pt x="82" y="39"/>
                    </a:lnTo>
                    <a:lnTo>
                      <a:pt x="82" y="39"/>
                    </a:lnTo>
                    <a:lnTo>
                      <a:pt x="90" y="35"/>
                    </a:lnTo>
                    <a:lnTo>
                      <a:pt x="97" y="35"/>
                    </a:lnTo>
                    <a:lnTo>
                      <a:pt x="100" y="35"/>
                    </a:lnTo>
                    <a:lnTo>
                      <a:pt x="104" y="39"/>
                    </a:lnTo>
                    <a:lnTo>
                      <a:pt x="104" y="43"/>
                    </a:lnTo>
                    <a:lnTo>
                      <a:pt x="104" y="43"/>
                    </a:lnTo>
                    <a:lnTo>
                      <a:pt x="108" y="43"/>
                    </a:lnTo>
                    <a:lnTo>
                      <a:pt x="108" y="43"/>
                    </a:lnTo>
                    <a:lnTo>
                      <a:pt x="108" y="46"/>
                    </a:lnTo>
                    <a:lnTo>
                      <a:pt x="111" y="46"/>
                    </a:lnTo>
                    <a:lnTo>
                      <a:pt x="108" y="50"/>
                    </a:lnTo>
                    <a:lnTo>
                      <a:pt x="108" y="50"/>
                    </a:lnTo>
                    <a:lnTo>
                      <a:pt x="115" y="50"/>
                    </a:lnTo>
                    <a:lnTo>
                      <a:pt x="118" y="50"/>
                    </a:lnTo>
                    <a:lnTo>
                      <a:pt x="118" y="46"/>
                    </a:lnTo>
                    <a:lnTo>
                      <a:pt x="118" y="46"/>
                    </a:lnTo>
                    <a:lnTo>
                      <a:pt x="118" y="50"/>
                    </a:lnTo>
                    <a:lnTo>
                      <a:pt x="122" y="50"/>
                    </a:lnTo>
                    <a:lnTo>
                      <a:pt x="122" y="57"/>
                    </a:lnTo>
                    <a:lnTo>
                      <a:pt x="122" y="57"/>
                    </a:lnTo>
                    <a:lnTo>
                      <a:pt x="122" y="61"/>
                    </a:lnTo>
                    <a:lnTo>
                      <a:pt x="118" y="61"/>
                    </a:lnTo>
                    <a:lnTo>
                      <a:pt x="118" y="61"/>
                    </a:lnTo>
                    <a:lnTo>
                      <a:pt x="118" y="64"/>
                    </a:lnTo>
                    <a:lnTo>
                      <a:pt x="122" y="68"/>
                    </a:lnTo>
                    <a:lnTo>
                      <a:pt x="122" y="71"/>
                    </a:lnTo>
                    <a:lnTo>
                      <a:pt x="118" y="71"/>
                    </a:lnTo>
                    <a:lnTo>
                      <a:pt x="118" y="75"/>
                    </a:lnTo>
                    <a:lnTo>
                      <a:pt x="122" y="75"/>
                    </a:lnTo>
                    <a:lnTo>
                      <a:pt x="122" y="75"/>
                    </a:lnTo>
                    <a:lnTo>
                      <a:pt x="122" y="78"/>
                    </a:lnTo>
                    <a:lnTo>
                      <a:pt x="122" y="82"/>
                    </a:lnTo>
                    <a:lnTo>
                      <a:pt x="118" y="82"/>
                    </a:lnTo>
                    <a:lnTo>
                      <a:pt x="118" y="78"/>
                    </a:lnTo>
                    <a:lnTo>
                      <a:pt x="115" y="82"/>
                    </a:lnTo>
                    <a:lnTo>
                      <a:pt x="111" y="86"/>
                    </a:lnTo>
                    <a:lnTo>
                      <a:pt x="104" y="89"/>
                    </a:lnTo>
                    <a:lnTo>
                      <a:pt x="100" y="89"/>
                    </a:lnTo>
                    <a:lnTo>
                      <a:pt x="93" y="89"/>
                    </a:lnTo>
                    <a:lnTo>
                      <a:pt x="90" y="89"/>
                    </a:lnTo>
                    <a:lnTo>
                      <a:pt x="86" y="89"/>
                    </a:lnTo>
                    <a:lnTo>
                      <a:pt x="93" y="93"/>
                    </a:lnTo>
                    <a:lnTo>
                      <a:pt x="93" y="96"/>
                    </a:lnTo>
                    <a:lnTo>
                      <a:pt x="86" y="100"/>
                    </a:lnTo>
                    <a:lnTo>
                      <a:pt x="86" y="100"/>
                    </a:lnTo>
                    <a:lnTo>
                      <a:pt x="82" y="100"/>
                    </a:lnTo>
                    <a:lnTo>
                      <a:pt x="79" y="100"/>
                    </a:lnTo>
                    <a:lnTo>
                      <a:pt x="75" y="96"/>
                    </a:lnTo>
                    <a:lnTo>
                      <a:pt x="75" y="96"/>
                    </a:lnTo>
                    <a:lnTo>
                      <a:pt x="72" y="100"/>
                    </a:lnTo>
                    <a:lnTo>
                      <a:pt x="68" y="100"/>
                    </a:lnTo>
                    <a:lnTo>
                      <a:pt x="68" y="96"/>
                    </a:lnTo>
                    <a:lnTo>
                      <a:pt x="65" y="89"/>
                    </a:lnTo>
                    <a:lnTo>
                      <a:pt x="65" y="89"/>
                    </a:lnTo>
                    <a:lnTo>
                      <a:pt x="61" y="86"/>
                    </a:lnTo>
                    <a:lnTo>
                      <a:pt x="57" y="82"/>
                    </a:lnTo>
                    <a:lnTo>
                      <a:pt x="54" y="78"/>
                    </a:lnTo>
                    <a:lnTo>
                      <a:pt x="50" y="7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28" name="Freeform 1355">
                <a:extLst>
                  <a:ext uri="{FF2B5EF4-FFF2-40B4-BE49-F238E27FC236}">
                    <a16:creationId xmlns:a16="http://schemas.microsoft.com/office/drawing/2014/main" id="{462BEF90-325D-4E61-A69C-24E662542DF7}"/>
                  </a:ext>
                </a:extLst>
              </p:cNvPr>
              <p:cNvSpPr>
                <a:spLocks/>
              </p:cNvSpPr>
              <p:nvPr/>
            </p:nvSpPr>
            <p:spPr bwMode="auto">
              <a:xfrm>
                <a:off x="1637" y="842"/>
                <a:ext cx="122" cy="100"/>
              </a:xfrm>
              <a:custGeom>
                <a:avLst/>
                <a:gdLst>
                  <a:gd name="T0" fmla="*/ 47 w 122"/>
                  <a:gd name="T1" fmla="*/ 75 h 100"/>
                  <a:gd name="T2" fmla="*/ 40 w 122"/>
                  <a:gd name="T3" fmla="*/ 68 h 100"/>
                  <a:gd name="T4" fmla="*/ 32 w 122"/>
                  <a:gd name="T5" fmla="*/ 64 h 100"/>
                  <a:gd name="T6" fmla="*/ 22 w 122"/>
                  <a:gd name="T7" fmla="*/ 68 h 100"/>
                  <a:gd name="T8" fmla="*/ 14 w 122"/>
                  <a:gd name="T9" fmla="*/ 61 h 100"/>
                  <a:gd name="T10" fmla="*/ 0 w 122"/>
                  <a:gd name="T11" fmla="*/ 50 h 100"/>
                  <a:gd name="T12" fmla="*/ 4 w 122"/>
                  <a:gd name="T13" fmla="*/ 39 h 100"/>
                  <a:gd name="T14" fmla="*/ 14 w 122"/>
                  <a:gd name="T15" fmla="*/ 39 h 100"/>
                  <a:gd name="T16" fmla="*/ 14 w 122"/>
                  <a:gd name="T17" fmla="*/ 43 h 100"/>
                  <a:gd name="T18" fmla="*/ 25 w 122"/>
                  <a:gd name="T19" fmla="*/ 46 h 100"/>
                  <a:gd name="T20" fmla="*/ 25 w 122"/>
                  <a:gd name="T21" fmla="*/ 50 h 100"/>
                  <a:gd name="T22" fmla="*/ 36 w 122"/>
                  <a:gd name="T23" fmla="*/ 50 h 100"/>
                  <a:gd name="T24" fmla="*/ 47 w 122"/>
                  <a:gd name="T25" fmla="*/ 46 h 100"/>
                  <a:gd name="T26" fmla="*/ 47 w 122"/>
                  <a:gd name="T27" fmla="*/ 39 h 100"/>
                  <a:gd name="T28" fmla="*/ 50 w 122"/>
                  <a:gd name="T29" fmla="*/ 39 h 100"/>
                  <a:gd name="T30" fmla="*/ 43 w 122"/>
                  <a:gd name="T31" fmla="*/ 35 h 100"/>
                  <a:gd name="T32" fmla="*/ 40 w 122"/>
                  <a:gd name="T33" fmla="*/ 28 h 100"/>
                  <a:gd name="T34" fmla="*/ 50 w 122"/>
                  <a:gd name="T35" fmla="*/ 32 h 100"/>
                  <a:gd name="T36" fmla="*/ 43 w 122"/>
                  <a:gd name="T37" fmla="*/ 25 h 100"/>
                  <a:gd name="T38" fmla="*/ 36 w 122"/>
                  <a:gd name="T39" fmla="*/ 28 h 100"/>
                  <a:gd name="T40" fmla="*/ 22 w 122"/>
                  <a:gd name="T41" fmla="*/ 21 h 100"/>
                  <a:gd name="T42" fmla="*/ 29 w 122"/>
                  <a:gd name="T43" fmla="*/ 18 h 100"/>
                  <a:gd name="T44" fmla="*/ 36 w 122"/>
                  <a:gd name="T45" fmla="*/ 21 h 100"/>
                  <a:gd name="T46" fmla="*/ 36 w 122"/>
                  <a:gd name="T47" fmla="*/ 14 h 100"/>
                  <a:gd name="T48" fmla="*/ 25 w 122"/>
                  <a:gd name="T49" fmla="*/ 10 h 100"/>
                  <a:gd name="T50" fmla="*/ 36 w 122"/>
                  <a:gd name="T51" fmla="*/ 3 h 100"/>
                  <a:gd name="T52" fmla="*/ 47 w 122"/>
                  <a:gd name="T53" fmla="*/ 7 h 100"/>
                  <a:gd name="T54" fmla="*/ 43 w 122"/>
                  <a:gd name="T55" fmla="*/ 3 h 100"/>
                  <a:gd name="T56" fmla="*/ 47 w 122"/>
                  <a:gd name="T57" fmla="*/ 0 h 100"/>
                  <a:gd name="T58" fmla="*/ 57 w 122"/>
                  <a:gd name="T59" fmla="*/ 3 h 100"/>
                  <a:gd name="T60" fmla="*/ 68 w 122"/>
                  <a:gd name="T61" fmla="*/ 7 h 100"/>
                  <a:gd name="T62" fmla="*/ 93 w 122"/>
                  <a:gd name="T63" fmla="*/ 3 h 100"/>
                  <a:gd name="T64" fmla="*/ 108 w 122"/>
                  <a:gd name="T65" fmla="*/ 7 h 100"/>
                  <a:gd name="T66" fmla="*/ 104 w 122"/>
                  <a:gd name="T67" fmla="*/ 14 h 100"/>
                  <a:gd name="T68" fmla="*/ 100 w 122"/>
                  <a:gd name="T69" fmla="*/ 14 h 100"/>
                  <a:gd name="T70" fmla="*/ 104 w 122"/>
                  <a:gd name="T71" fmla="*/ 21 h 100"/>
                  <a:gd name="T72" fmla="*/ 93 w 122"/>
                  <a:gd name="T73" fmla="*/ 28 h 100"/>
                  <a:gd name="T74" fmla="*/ 86 w 122"/>
                  <a:gd name="T75" fmla="*/ 32 h 100"/>
                  <a:gd name="T76" fmla="*/ 82 w 122"/>
                  <a:gd name="T77" fmla="*/ 39 h 100"/>
                  <a:gd name="T78" fmla="*/ 100 w 122"/>
                  <a:gd name="T79" fmla="*/ 35 h 100"/>
                  <a:gd name="T80" fmla="*/ 104 w 122"/>
                  <a:gd name="T81" fmla="*/ 43 h 100"/>
                  <a:gd name="T82" fmla="*/ 108 w 122"/>
                  <a:gd name="T83" fmla="*/ 46 h 100"/>
                  <a:gd name="T84" fmla="*/ 108 w 122"/>
                  <a:gd name="T85" fmla="*/ 50 h 100"/>
                  <a:gd name="T86" fmla="*/ 118 w 122"/>
                  <a:gd name="T87" fmla="*/ 46 h 100"/>
                  <a:gd name="T88" fmla="*/ 122 w 122"/>
                  <a:gd name="T89" fmla="*/ 50 h 100"/>
                  <a:gd name="T90" fmla="*/ 122 w 122"/>
                  <a:gd name="T91" fmla="*/ 61 h 100"/>
                  <a:gd name="T92" fmla="*/ 118 w 122"/>
                  <a:gd name="T93" fmla="*/ 64 h 100"/>
                  <a:gd name="T94" fmla="*/ 118 w 122"/>
                  <a:gd name="T95" fmla="*/ 71 h 100"/>
                  <a:gd name="T96" fmla="*/ 122 w 122"/>
                  <a:gd name="T97" fmla="*/ 75 h 100"/>
                  <a:gd name="T98" fmla="*/ 118 w 122"/>
                  <a:gd name="T99" fmla="*/ 82 h 100"/>
                  <a:gd name="T100" fmla="*/ 111 w 122"/>
                  <a:gd name="T101" fmla="*/ 86 h 100"/>
                  <a:gd name="T102" fmla="*/ 93 w 122"/>
                  <a:gd name="T103" fmla="*/ 89 h 100"/>
                  <a:gd name="T104" fmla="*/ 93 w 122"/>
                  <a:gd name="T105" fmla="*/ 93 h 100"/>
                  <a:gd name="T106" fmla="*/ 86 w 122"/>
                  <a:gd name="T107" fmla="*/ 100 h 100"/>
                  <a:gd name="T108" fmla="*/ 75 w 122"/>
                  <a:gd name="T109" fmla="*/ 96 h 100"/>
                  <a:gd name="T110" fmla="*/ 68 w 122"/>
                  <a:gd name="T111" fmla="*/ 100 h 100"/>
                  <a:gd name="T112" fmla="*/ 65 w 122"/>
                  <a:gd name="T113" fmla="*/ 89 h 100"/>
                  <a:gd name="T114" fmla="*/ 54 w 122"/>
                  <a:gd name="T115" fmla="*/ 7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 h="100">
                    <a:moveTo>
                      <a:pt x="50" y="78"/>
                    </a:moveTo>
                    <a:lnTo>
                      <a:pt x="50" y="78"/>
                    </a:lnTo>
                    <a:lnTo>
                      <a:pt x="47" y="75"/>
                    </a:lnTo>
                    <a:lnTo>
                      <a:pt x="47" y="71"/>
                    </a:lnTo>
                    <a:lnTo>
                      <a:pt x="43" y="71"/>
                    </a:lnTo>
                    <a:lnTo>
                      <a:pt x="40" y="68"/>
                    </a:lnTo>
                    <a:lnTo>
                      <a:pt x="36" y="71"/>
                    </a:lnTo>
                    <a:lnTo>
                      <a:pt x="36" y="68"/>
                    </a:lnTo>
                    <a:lnTo>
                      <a:pt x="32" y="64"/>
                    </a:lnTo>
                    <a:lnTo>
                      <a:pt x="29" y="64"/>
                    </a:lnTo>
                    <a:lnTo>
                      <a:pt x="29" y="68"/>
                    </a:lnTo>
                    <a:lnTo>
                      <a:pt x="22" y="68"/>
                    </a:lnTo>
                    <a:lnTo>
                      <a:pt x="18" y="64"/>
                    </a:lnTo>
                    <a:lnTo>
                      <a:pt x="14" y="61"/>
                    </a:lnTo>
                    <a:lnTo>
                      <a:pt x="14" y="61"/>
                    </a:lnTo>
                    <a:lnTo>
                      <a:pt x="7" y="57"/>
                    </a:lnTo>
                    <a:lnTo>
                      <a:pt x="7" y="53"/>
                    </a:lnTo>
                    <a:lnTo>
                      <a:pt x="0" y="50"/>
                    </a:lnTo>
                    <a:lnTo>
                      <a:pt x="0" y="46"/>
                    </a:lnTo>
                    <a:lnTo>
                      <a:pt x="0" y="43"/>
                    </a:lnTo>
                    <a:lnTo>
                      <a:pt x="4" y="39"/>
                    </a:lnTo>
                    <a:lnTo>
                      <a:pt x="7" y="35"/>
                    </a:lnTo>
                    <a:lnTo>
                      <a:pt x="11" y="35"/>
                    </a:lnTo>
                    <a:lnTo>
                      <a:pt x="14" y="39"/>
                    </a:lnTo>
                    <a:lnTo>
                      <a:pt x="14" y="39"/>
                    </a:lnTo>
                    <a:lnTo>
                      <a:pt x="18" y="39"/>
                    </a:lnTo>
                    <a:lnTo>
                      <a:pt x="14" y="43"/>
                    </a:lnTo>
                    <a:lnTo>
                      <a:pt x="18" y="43"/>
                    </a:lnTo>
                    <a:lnTo>
                      <a:pt x="22" y="43"/>
                    </a:lnTo>
                    <a:lnTo>
                      <a:pt x="25" y="46"/>
                    </a:lnTo>
                    <a:lnTo>
                      <a:pt x="25" y="46"/>
                    </a:lnTo>
                    <a:lnTo>
                      <a:pt x="25" y="50"/>
                    </a:lnTo>
                    <a:lnTo>
                      <a:pt x="25" y="50"/>
                    </a:lnTo>
                    <a:lnTo>
                      <a:pt x="32" y="50"/>
                    </a:lnTo>
                    <a:lnTo>
                      <a:pt x="36" y="50"/>
                    </a:lnTo>
                    <a:lnTo>
                      <a:pt x="36" y="50"/>
                    </a:lnTo>
                    <a:lnTo>
                      <a:pt x="40" y="50"/>
                    </a:lnTo>
                    <a:lnTo>
                      <a:pt x="43" y="50"/>
                    </a:lnTo>
                    <a:lnTo>
                      <a:pt x="47" y="46"/>
                    </a:lnTo>
                    <a:lnTo>
                      <a:pt x="43" y="43"/>
                    </a:lnTo>
                    <a:lnTo>
                      <a:pt x="43" y="39"/>
                    </a:lnTo>
                    <a:lnTo>
                      <a:pt x="47" y="39"/>
                    </a:lnTo>
                    <a:lnTo>
                      <a:pt x="47" y="43"/>
                    </a:lnTo>
                    <a:lnTo>
                      <a:pt x="50" y="43"/>
                    </a:lnTo>
                    <a:lnTo>
                      <a:pt x="50" y="39"/>
                    </a:lnTo>
                    <a:lnTo>
                      <a:pt x="47" y="39"/>
                    </a:lnTo>
                    <a:lnTo>
                      <a:pt x="43" y="39"/>
                    </a:lnTo>
                    <a:lnTo>
                      <a:pt x="43" y="35"/>
                    </a:lnTo>
                    <a:lnTo>
                      <a:pt x="43" y="35"/>
                    </a:lnTo>
                    <a:lnTo>
                      <a:pt x="43" y="32"/>
                    </a:lnTo>
                    <a:lnTo>
                      <a:pt x="40" y="28"/>
                    </a:lnTo>
                    <a:lnTo>
                      <a:pt x="43" y="28"/>
                    </a:lnTo>
                    <a:lnTo>
                      <a:pt x="47" y="28"/>
                    </a:lnTo>
                    <a:lnTo>
                      <a:pt x="50" y="32"/>
                    </a:lnTo>
                    <a:lnTo>
                      <a:pt x="54" y="28"/>
                    </a:lnTo>
                    <a:lnTo>
                      <a:pt x="43" y="25"/>
                    </a:lnTo>
                    <a:lnTo>
                      <a:pt x="43" y="25"/>
                    </a:lnTo>
                    <a:lnTo>
                      <a:pt x="43" y="25"/>
                    </a:lnTo>
                    <a:lnTo>
                      <a:pt x="40" y="28"/>
                    </a:lnTo>
                    <a:lnTo>
                      <a:pt x="36" y="28"/>
                    </a:lnTo>
                    <a:lnTo>
                      <a:pt x="29" y="25"/>
                    </a:lnTo>
                    <a:lnTo>
                      <a:pt x="25" y="21"/>
                    </a:lnTo>
                    <a:lnTo>
                      <a:pt x="22" y="21"/>
                    </a:lnTo>
                    <a:lnTo>
                      <a:pt x="22" y="18"/>
                    </a:lnTo>
                    <a:lnTo>
                      <a:pt x="22" y="18"/>
                    </a:lnTo>
                    <a:lnTo>
                      <a:pt x="29" y="18"/>
                    </a:lnTo>
                    <a:lnTo>
                      <a:pt x="32" y="18"/>
                    </a:lnTo>
                    <a:lnTo>
                      <a:pt x="32" y="18"/>
                    </a:lnTo>
                    <a:lnTo>
                      <a:pt x="36" y="21"/>
                    </a:lnTo>
                    <a:lnTo>
                      <a:pt x="40" y="18"/>
                    </a:lnTo>
                    <a:lnTo>
                      <a:pt x="36" y="18"/>
                    </a:lnTo>
                    <a:lnTo>
                      <a:pt x="36" y="14"/>
                    </a:lnTo>
                    <a:lnTo>
                      <a:pt x="32" y="14"/>
                    </a:lnTo>
                    <a:lnTo>
                      <a:pt x="29" y="10"/>
                    </a:lnTo>
                    <a:lnTo>
                      <a:pt x="25" y="10"/>
                    </a:lnTo>
                    <a:lnTo>
                      <a:pt x="25" y="10"/>
                    </a:lnTo>
                    <a:lnTo>
                      <a:pt x="29" y="7"/>
                    </a:lnTo>
                    <a:lnTo>
                      <a:pt x="36" y="3"/>
                    </a:lnTo>
                    <a:lnTo>
                      <a:pt x="36" y="7"/>
                    </a:lnTo>
                    <a:lnTo>
                      <a:pt x="43" y="7"/>
                    </a:lnTo>
                    <a:lnTo>
                      <a:pt x="47" y="7"/>
                    </a:lnTo>
                    <a:lnTo>
                      <a:pt x="47" y="7"/>
                    </a:lnTo>
                    <a:lnTo>
                      <a:pt x="47" y="7"/>
                    </a:lnTo>
                    <a:lnTo>
                      <a:pt x="43" y="3"/>
                    </a:lnTo>
                    <a:lnTo>
                      <a:pt x="40" y="3"/>
                    </a:lnTo>
                    <a:lnTo>
                      <a:pt x="43" y="0"/>
                    </a:lnTo>
                    <a:lnTo>
                      <a:pt x="47" y="0"/>
                    </a:lnTo>
                    <a:lnTo>
                      <a:pt x="50" y="0"/>
                    </a:lnTo>
                    <a:lnTo>
                      <a:pt x="54" y="3"/>
                    </a:lnTo>
                    <a:lnTo>
                      <a:pt x="57" y="3"/>
                    </a:lnTo>
                    <a:lnTo>
                      <a:pt x="61" y="7"/>
                    </a:lnTo>
                    <a:lnTo>
                      <a:pt x="65" y="7"/>
                    </a:lnTo>
                    <a:lnTo>
                      <a:pt x="68" y="7"/>
                    </a:lnTo>
                    <a:lnTo>
                      <a:pt x="72" y="7"/>
                    </a:lnTo>
                    <a:lnTo>
                      <a:pt x="79" y="7"/>
                    </a:lnTo>
                    <a:lnTo>
                      <a:pt x="93" y="3"/>
                    </a:lnTo>
                    <a:lnTo>
                      <a:pt x="100" y="0"/>
                    </a:lnTo>
                    <a:lnTo>
                      <a:pt x="104" y="3"/>
                    </a:lnTo>
                    <a:lnTo>
                      <a:pt x="108" y="7"/>
                    </a:lnTo>
                    <a:lnTo>
                      <a:pt x="111" y="7"/>
                    </a:lnTo>
                    <a:lnTo>
                      <a:pt x="108" y="10"/>
                    </a:lnTo>
                    <a:lnTo>
                      <a:pt x="104" y="14"/>
                    </a:lnTo>
                    <a:lnTo>
                      <a:pt x="100" y="14"/>
                    </a:lnTo>
                    <a:lnTo>
                      <a:pt x="100" y="14"/>
                    </a:lnTo>
                    <a:lnTo>
                      <a:pt x="100" y="14"/>
                    </a:lnTo>
                    <a:lnTo>
                      <a:pt x="104" y="18"/>
                    </a:lnTo>
                    <a:lnTo>
                      <a:pt x="104" y="18"/>
                    </a:lnTo>
                    <a:lnTo>
                      <a:pt x="104" y="21"/>
                    </a:lnTo>
                    <a:lnTo>
                      <a:pt x="104" y="21"/>
                    </a:lnTo>
                    <a:lnTo>
                      <a:pt x="100" y="21"/>
                    </a:lnTo>
                    <a:lnTo>
                      <a:pt x="93" y="28"/>
                    </a:lnTo>
                    <a:lnTo>
                      <a:pt x="90" y="32"/>
                    </a:lnTo>
                    <a:lnTo>
                      <a:pt x="86" y="32"/>
                    </a:lnTo>
                    <a:lnTo>
                      <a:pt x="86" y="32"/>
                    </a:lnTo>
                    <a:lnTo>
                      <a:pt x="82" y="35"/>
                    </a:lnTo>
                    <a:lnTo>
                      <a:pt x="82" y="39"/>
                    </a:lnTo>
                    <a:lnTo>
                      <a:pt x="82" y="39"/>
                    </a:lnTo>
                    <a:lnTo>
                      <a:pt x="90" y="35"/>
                    </a:lnTo>
                    <a:lnTo>
                      <a:pt x="97" y="35"/>
                    </a:lnTo>
                    <a:lnTo>
                      <a:pt x="100" y="35"/>
                    </a:lnTo>
                    <a:lnTo>
                      <a:pt x="104" y="39"/>
                    </a:lnTo>
                    <a:lnTo>
                      <a:pt x="104" y="43"/>
                    </a:lnTo>
                    <a:lnTo>
                      <a:pt x="104" y="43"/>
                    </a:lnTo>
                    <a:lnTo>
                      <a:pt x="108" y="43"/>
                    </a:lnTo>
                    <a:lnTo>
                      <a:pt x="108" y="43"/>
                    </a:lnTo>
                    <a:lnTo>
                      <a:pt x="108" y="46"/>
                    </a:lnTo>
                    <a:lnTo>
                      <a:pt x="111" y="46"/>
                    </a:lnTo>
                    <a:lnTo>
                      <a:pt x="108" y="50"/>
                    </a:lnTo>
                    <a:lnTo>
                      <a:pt x="108" y="50"/>
                    </a:lnTo>
                    <a:lnTo>
                      <a:pt x="115" y="50"/>
                    </a:lnTo>
                    <a:lnTo>
                      <a:pt x="118" y="50"/>
                    </a:lnTo>
                    <a:lnTo>
                      <a:pt x="118" y="46"/>
                    </a:lnTo>
                    <a:lnTo>
                      <a:pt x="118" y="46"/>
                    </a:lnTo>
                    <a:lnTo>
                      <a:pt x="118" y="50"/>
                    </a:lnTo>
                    <a:lnTo>
                      <a:pt x="122" y="50"/>
                    </a:lnTo>
                    <a:lnTo>
                      <a:pt x="122" y="57"/>
                    </a:lnTo>
                    <a:lnTo>
                      <a:pt x="122" y="57"/>
                    </a:lnTo>
                    <a:lnTo>
                      <a:pt x="122" y="61"/>
                    </a:lnTo>
                    <a:lnTo>
                      <a:pt x="118" y="61"/>
                    </a:lnTo>
                    <a:lnTo>
                      <a:pt x="118" y="61"/>
                    </a:lnTo>
                    <a:lnTo>
                      <a:pt x="118" y="64"/>
                    </a:lnTo>
                    <a:lnTo>
                      <a:pt x="122" y="68"/>
                    </a:lnTo>
                    <a:lnTo>
                      <a:pt x="122" y="71"/>
                    </a:lnTo>
                    <a:lnTo>
                      <a:pt x="118" y="71"/>
                    </a:lnTo>
                    <a:lnTo>
                      <a:pt x="118" y="75"/>
                    </a:lnTo>
                    <a:lnTo>
                      <a:pt x="122" y="75"/>
                    </a:lnTo>
                    <a:lnTo>
                      <a:pt x="122" y="75"/>
                    </a:lnTo>
                    <a:lnTo>
                      <a:pt x="122" y="78"/>
                    </a:lnTo>
                    <a:lnTo>
                      <a:pt x="122" y="82"/>
                    </a:lnTo>
                    <a:lnTo>
                      <a:pt x="118" y="82"/>
                    </a:lnTo>
                    <a:lnTo>
                      <a:pt x="118" y="78"/>
                    </a:lnTo>
                    <a:lnTo>
                      <a:pt x="115" y="82"/>
                    </a:lnTo>
                    <a:lnTo>
                      <a:pt x="111" y="86"/>
                    </a:lnTo>
                    <a:lnTo>
                      <a:pt x="104" y="89"/>
                    </a:lnTo>
                    <a:lnTo>
                      <a:pt x="100" y="89"/>
                    </a:lnTo>
                    <a:lnTo>
                      <a:pt x="93" y="89"/>
                    </a:lnTo>
                    <a:lnTo>
                      <a:pt x="90" y="89"/>
                    </a:lnTo>
                    <a:lnTo>
                      <a:pt x="86" y="89"/>
                    </a:lnTo>
                    <a:lnTo>
                      <a:pt x="93" y="93"/>
                    </a:lnTo>
                    <a:lnTo>
                      <a:pt x="93" y="96"/>
                    </a:lnTo>
                    <a:lnTo>
                      <a:pt x="86" y="100"/>
                    </a:lnTo>
                    <a:lnTo>
                      <a:pt x="86" y="100"/>
                    </a:lnTo>
                    <a:lnTo>
                      <a:pt x="82" y="100"/>
                    </a:lnTo>
                    <a:lnTo>
                      <a:pt x="79" y="100"/>
                    </a:lnTo>
                    <a:lnTo>
                      <a:pt x="75" y="96"/>
                    </a:lnTo>
                    <a:lnTo>
                      <a:pt x="75" y="96"/>
                    </a:lnTo>
                    <a:lnTo>
                      <a:pt x="72" y="100"/>
                    </a:lnTo>
                    <a:lnTo>
                      <a:pt x="68" y="100"/>
                    </a:lnTo>
                    <a:lnTo>
                      <a:pt x="68" y="96"/>
                    </a:lnTo>
                    <a:lnTo>
                      <a:pt x="65" y="89"/>
                    </a:lnTo>
                    <a:lnTo>
                      <a:pt x="65" y="89"/>
                    </a:lnTo>
                    <a:lnTo>
                      <a:pt x="61" y="86"/>
                    </a:lnTo>
                    <a:lnTo>
                      <a:pt x="57" y="82"/>
                    </a:lnTo>
                    <a:lnTo>
                      <a:pt x="54" y="78"/>
                    </a:lnTo>
                    <a:lnTo>
                      <a:pt x="50" y="7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29" name="Freeform 1356">
                <a:extLst>
                  <a:ext uri="{FF2B5EF4-FFF2-40B4-BE49-F238E27FC236}">
                    <a16:creationId xmlns:a16="http://schemas.microsoft.com/office/drawing/2014/main" id="{8BFECF3B-C145-4653-91C3-7F19A6FE5326}"/>
                  </a:ext>
                </a:extLst>
              </p:cNvPr>
              <p:cNvSpPr>
                <a:spLocks/>
              </p:cNvSpPr>
              <p:nvPr/>
            </p:nvSpPr>
            <p:spPr bwMode="auto">
              <a:xfrm>
                <a:off x="1745" y="870"/>
                <a:ext cx="10" cy="11"/>
              </a:xfrm>
              <a:custGeom>
                <a:avLst/>
                <a:gdLst>
                  <a:gd name="T0" fmla="*/ 10 w 10"/>
                  <a:gd name="T1" fmla="*/ 7 h 11"/>
                  <a:gd name="T2" fmla="*/ 10 w 10"/>
                  <a:gd name="T3" fmla="*/ 4 h 11"/>
                  <a:gd name="T4" fmla="*/ 10 w 10"/>
                  <a:gd name="T5" fmla="*/ 4 h 11"/>
                  <a:gd name="T6" fmla="*/ 7 w 10"/>
                  <a:gd name="T7" fmla="*/ 0 h 11"/>
                  <a:gd name="T8" fmla="*/ 7 w 10"/>
                  <a:gd name="T9" fmla="*/ 0 h 11"/>
                  <a:gd name="T10" fmla="*/ 0 w 10"/>
                  <a:gd name="T11" fmla="*/ 4 h 11"/>
                  <a:gd name="T12" fmla="*/ 0 w 10"/>
                  <a:gd name="T13" fmla="*/ 7 h 11"/>
                  <a:gd name="T14" fmla="*/ 3 w 10"/>
                  <a:gd name="T15" fmla="*/ 11 h 11"/>
                  <a:gd name="T16" fmla="*/ 7 w 10"/>
                  <a:gd name="T17" fmla="*/ 11 h 11"/>
                  <a:gd name="T18" fmla="*/ 10 w 10"/>
                  <a:gd name="T19" fmla="*/ 11 h 11"/>
                  <a:gd name="T20" fmla="*/ 10 w 10"/>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10" y="7"/>
                    </a:moveTo>
                    <a:lnTo>
                      <a:pt x="10" y="4"/>
                    </a:lnTo>
                    <a:lnTo>
                      <a:pt x="10" y="4"/>
                    </a:lnTo>
                    <a:lnTo>
                      <a:pt x="7" y="0"/>
                    </a:lnTo>
                    <a:lnTo>
                      <a:pt x="7" y="0"/>
                    </a:lnTo>
                    <a:lnTo>
                      <a:pt x="0" y="4"/>
                    </a:lnTo>
                    <a:lnTo>
                      <a:pt x="0" y="7"/>
                    </a:lnTo>
                    <a:lnTo>
                      <a:pt x="3" y="11"/>
                    </a:lnTo>
                    <a:lnTo>
                      <a:pt x="7" y="11"/>
                    </a:lnTo>
                    <a:lnTo>
                      <a:pt x="10" y="11"/>
                    </a:lnTo>
                    <a:lnTo>
                      <a:pt x="10"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30" name="Freeform 1357">
                <a:extLst>
                  <a:ext uri="{FF2B5EF4-FFF2-40B4-BE49-F238E27FC236}">
                    <a16:creationId xmlns:a16="http://schemas.microsoft.com/office/drawing/2014/main" id="{8AA73CF5-5D85-4C22-9D2C-35988E2E5A1E}"/>
                  </a:ext>
                </a:extLst>
              </p:cNvPr>
              <p:cNvSpPr>
                <a:spLocks/>
              </p:cNvSpPr>
              <p:nvPr/>
            </p:nvSpPr>
            <p:spPr bwMode="auto">
              <a:xfrm>
                <a:off x="1745" y="870"/>
                <a:ext cx="10" cy="11"/>
              </a:xfrm>
              <a:custGeom>
                <a:avLst/>
                <a:gdLst>
                  <a:gd name="T0" fmla="*/ 10 w 10"/>
                  <a:gd name="T1" fmla="*/ 7 h 11"/>
                  <a:gd name="T2" fmla="*/ 10 w 10"/>
                  <a:gd name="T3" fmla="*/ 4 h 11"/>
                  <a:gd name="T4" fmla="*/ 10 w 10"/>
                  <a:gd name="T5" fmla="*/ 4 h 11"/>
                  <a:gd name="T6" fmla="*/ 7 w 10"/>
                  <a:gd name="T7" fmla="*/ 0 h 11"/>
                  <a:gd name="T8" fmla="*/ 7 w 10"/>
                  <a:gd name="T9" fmla="*/ 0 h 11"/>
                  <a:gd name="T10" fmla="*/ 0 w 10"/>
                  <a:gd name="T11" fmla="*/ 4 h 11"/>
                  <a:gd name="T12" fmla="*/ 0 w 10"/>
                  <a:gd name="T13" fmla="*/ 7 h 11"/>
                  <a:gd name="T14" fmla="*/ 3 w 10"/>
                  <a:gd name="T15" fmla="*/ 11 h 11"/>
                  <a:gd name="T16" fmla="*/ 7 w 10"/>
                  <a:gd name="T17" fmla="*/ 11 h 11"/>
                  <a:gd name="T18" fmla="*/ 10 w 10"/>
                  <a:gd name="T19" fmla="*/ 11 h 11"/>
                  <a:gd name="T20" fmla="*/ 10 w 10"/>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10" y="7"/>
                    </a:moveTo>
                    <a:lnTo>
                      <a:pt x="10" y="4"/>
                    </a:lnTo>
                    <a:lnTo>
                      <a:pt x="10" y="4"/>
                    </a:lnTo>
                    <a:lnTo>
                      <a:pt x="7" y="0"/>
                    </a:lnTo>
                    <a:lnTo>
                      <a:pt x="7" y="0"/>
                    </a:lnTo>
                    <a:lnTo>
                      <a:pt x="0" y="4"/>
                    </a:lnTo>
                    <a:lnTo>
                      <a:pt x="0" y="7"/>
                    </a:lnTo>
                    <a:lnTo>
                      <a:pt x="3" y="11"/>
                    </a:lnTo>
                    <a:lnTo>
                      <a:pt x="7" y="11"/>
                    </a:lnTo>
                    <a:lnTo>
                      <a:pt x="10" y="11"/>
                    </a:lnTo>
                    <a:lnTo>
                      <a:pt x="10"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31" name="Freeform 1358">
                <a:extLst>
                  <a:ext uri="{FF2B5EF4-FFF2-40B4-BE49-F238E27FC236}">
                    <a16:creationId xmlns:a16="http://schemas.microsoft.com/office/drawing/2014/main" id="{1C989378-F340-4673-99A2-B5A8F02B30FD}"/>
                  </a:ext>
                </a:extLst>
              </p:cNvPr>
              <p:cNvSpPr>
                <a:spLocks/>
              </p:cNvSpPr>
              <p:nvPr/>
            </p:nvSpPr>
            <p:spPr bwMode="auto">
              <a:xfrm>
                <a:off x="1698" y="834"/>
                <a:ext cx="32" cy="11"/>
              </a:xfrm>
              <a:custGeom>
                <a:avLst/>
                <a:gdLst>
                  <a:gd name="T0" fmla="*/ 14 w 32"/>
                  <a:gd name="T1" fmla="*/ 11 h 11"/>
                  <a:gd name="T2" fmla="*/ 21 w 32"/>
                  <a:gd name="T3" fmla="*/ 11 h 11"/>
                  <a:gd name="T4" fmla="*/ 29 w 32"/>
                  <a:gd name="T5" fmla="*/ 8 h 11"/>
                  <a:gd name="T6" fmla="*/ 32 w 32"/>
                  <a:gd name="T7" fmla="*/ 4 h 11"/>
                  <a:gd name="T8" fmla="*/ 32 w 32"/>
                  <a:gd name="T9" fmla="*/ 4 h 11"/>
                  <a:gd name="T10" fmla="*/ 32 w 32"/>
                  <a:gd name="T11" fmla="*/ 0 h 11"/>
                  <a:gd name="T12" fmla="*/ 29 w 32"/>
                  <a:gd name="T13" fmla="*/ 0 h 11"/>
                  <a:gd name="T14" fmla="*/ 18 w 32"/>
                  <a:gd name="T15" fmla="*/ 4 h 11"/>
                  <a:gd name="T16" fmla="*/ 11 w 32"/>
                  <a:gd name="T17" fmla="*/ 4 h 11"/>
                  <a:gd name="T18" fmla="*/ 7 w 32"/>
                  <a:gd name="T19" fmla="*/ 8 h 11"/>
                  <a:gd name="T20" fmla="*/ 7 w 32"/>
                  <a:gd name="T21" fmla="*/ 8 h 11"/>
                  <a:gd name="T22" fmla="*/ 0 w 32"/>
                  <a:gd name="T23" fmla="*/ 11 h 11"/>
                  <a:gd name="T24" fmla="*/ 0 w 32"/>
                  <a:gd name="T25" fmla="*/ 11 h 11"/>
                  <a:gd name="T26" fmla="*/ 7 w 32"/>
                  <a:gd name="T27" fmla="*/ 11 h 11"/>
                  <a:gd name="T28" fmla="*/ 7 w 32"/>
                  <a:gd name="T29" fmla="*/ 11 h 11"/>
                  <a:gd name="T30" fmla="*/ 11 w 32"/>
                  <a:gd name="T31" fmla="*/ 11 h 11"/>
                  <a:gd name="T32" fmla="*/ 11 w 32"/>
                  <a:gd name="T33" fmla="*/ 11 h 11"/>
                  <a:gd name="T34" fmla="*/ 14 w 32"/>
                  <a:gd name="T35" fmla="*/ 11 h 11"/>
                  <a:gd name="T36" fmla="*/ 14 w 32"/>
                  <a:gd name="T37" fmla="*/ 11 h 11"/>
                  <a:gd name="T38" fmla="*/ 14 w 32"/>
                  <a:gd name="T3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1">
                    <a:moveTo>
                      <a:pt x="14" y="11"/>
                    </a:moveTo>
                    <a:lnTo>
                      <a:pt x="21" y="11"/>
                    </a:lnTo>
                    <a:lnTo>
                      <a:pt x="29" y="8"/>
                    </a:lnTo>
                    <a:lnTo>
                      <a:pt x="32" y="4"/>
                    </a:lnTo>
                    <a:lnTo>
                      <a:pt x="32" y="4"/>
                    </a:lnTo>
                    <a:lnTo>
                      <a:pt x="32" y="0"/>
                    </a:lnTo>
                    <a:lnTo>
                      <a:pt x="29" y="0"/>
                    </a:lnTo>
                    <a:lnTo>
                      <a:pt x="18" y="4"/>
                    </a:lnTo>
                    <a:lnTo>
                      <a:pt x="11" y="4"/>
                    </a:lnTo>
                    <a:lnTo>
                      <a:pt x="7" y="8"/>
                    </a:lnTo>
                    <a:lnTo>
                      <a:pt x="7" y="8"/>
                    </a:lnTo>
                    <a:lnTo>
                      <a:pt x="0" y="11"/>
                    </a:lnTo>
                    <a:lnTo>
                      <a:pt x="0" y="11"/>
                    </a:lnTo>
                    <a:lnTo>
                      <a:pt x="7" y="11"/>
                    </a:lnTo>
                    <a:lnTo>
                      <a:pt x="7" y="11"/>
                    </a:lnTo>
                    <a:lnTo>
                      <a:pt x="11" y="11"/>
                    </a:lnTo>
                    <a:lnTo>
                      <a:pt x="11" y="11"/>
                    </a:lnTo>
                    <a:lnTo>
                      <a:pt x="14" y="11"/>
                    </a:lnTo>
                    <a:lnTo>
                      <a:pt x="14" y="11"/>
                    </a:lnTo>
                    <a:lnTo>
                      <a:pt x="14" y="1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32" name="Freeform 1359">
                <a:extLst>
                  <a:ext uri="{FF2B5EF4-FFF2-40B4-BE49-F238E27FC236}">
                    <a16:creationId xmlns:a16="http://schemas.microsoft.com/office/drawing/2014/main" id="{7366B059-34B8-4D89-9F98-46036F034EB9}"/>
                  </a:ext>
                </a:extLst>
              </p:cNvPr>
              <p:cNvSpPr>
                <a:spLocks/>
              </p:cNvSpPr>
              <p:nvPr/>
            </p:nvSpPr>
            <p:spPr bwMode="auto">
              <a:xfrm>
                <a:off x="1698" y="834"/>
                <a:ext cx="32" cy="11"/>
              </a:xfrm>
              <a:custGeom>
                <a:avLst/>
                <a:gdLst>
                  <a:gd name="T0" fmla="*/ 14 w 32"/>
                  <a:gd name="T1" fmla="*/ 11 h 11"/>
                  <a:gd name="T2" fmla="*/ 21 w 32"/>
                  <a:gd name="T3" fmla="*/ 11 h 11"/>
                  <a:gd name="T4" fmla="*/ 29 w 32"/>
                  <a:gd name="T5" fmla="*/ 8 h 11"/>
                  <a:gd name="T6" fmla="*/ 32 w 32"/>
                  <a:gd name="T7" fmla="*/ 4 h 11"/>
                  <a:gd name="T8" fmla="*/ 32 w 32"/>
                  <a:gd name="T9" fmla="*/ 4 h 11"/>
                  <a:gd name="T10" fmla="*/ 32 w 32"/>
                  <a:gd name="T11" fmla="*/ 0 h 11"/>
                  <a:gd name="T12" fmla="*/ 29 w 32"/>
                  <a:gd name="T13" fmla="*/ 0 h 11"/>
                  <a:gd name="T14" fmla="*/ 18 w 32"/>
                  <a:gd name="T15" fmla="*/ 4 h 11"/>
                  <a:gd name="T16" fmla="*/ 11 w 32"/>
                  <a:gd name="T17" fmla="*/ 4 h 11"/>
                  <a:gd name="T18" fmla="*/ 7 w 32"/>
                  <a:gd name="T19" fmla="*/ 8 h 11"/>
                  <a:gd name="T20" fmla="*/ 7 w 32"/>
                  <a:gd name="T21" fmla="*/ 8 h 11"/>
                  <a:gd name="T22" fmla="*/ 0 w 32"/>
                  <a:gd name="T23" fmla="*/ 11 h 11"/>
                  <a:gd name="T24" fmla="*/ 0 w 32"/>
                  <a:gd name="T25" fmla="*/ 11 h 11"/>
                  <a:gd name="T26" fmla="*/ 7 w 32"/>
                  <a:gd name="T27" fmla="*/ 11 h 11"/>
                  <a:gd name="T28" fmla="*/ 7 w 32"/>
                  <a:gd name="T29" fmla="*/ 11 h 11"/>
                  <a:gd name="T30" fmla="*/ 11 w 32"/>
                  <a:gd name="T31" fmla="*/ 11 h 11"/>
                  <a:gd name="T32" fmla="*/ 11 w 32"/>
                  <a:gd name="T33" fmla="*/ 11 h 11"/>
                  <a:gd name="T34" fmla="*/ 14 w 32"/>
                  <a:gd name="T35" fmla="*/ 11 h 11"/>
                  <a:gd name="T36" fmla="*/ 14 w 32"/>
                  <a:gd name="T37" fmla="*/ 11 h 11"/>
                  <a:gd name="T38" fmla="*/ 14 w 32"/>
                  <a:gd name="T3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1">
                    <a:moveTo>
                      <a:pt x="14" y="11"/>
                    </a:moveTo>
                    <a:lnTo>
                      <a:pt x="21" y="11"/>
                    </a:lnTo>
                    <a:lnTo>
                      <a:pt x="29" y="8"/>
                    </a:lnTo>
                    <a:lnTo>
                      <a:pt x="32" y="4"/>
                    </a:lnTo>
                    <a:lnTo>
                      <a:pt x="32" y="4"/>
                    </a:lnTo>
                    <a:lnTo>
                      <a:pt x="32" y="0"/>
                    </a:lnTo>
                    <a:lnTo>
                      <a:pt x="29" y="0"/>
                    </a:lnTo>
                    <a:lnTo>
                      <a:pt x="18" y="4"/>
                    </a:lnTo>
                    <a:lnTo>
                      <a:pt x="11" y="4"/>
                    </a:lnTo>
                    <a:lnTo>
                      <a:pt x="7" y="8"/>
                    </a:lnTo>
                    <a:lnTo>
                      <a:pt x="7" y="8"/>
                    </a:lnTo>
                    <a:lnTo>
                      <a:pt x="0" y="11"/>
                    </a:lnTo>
                    <a:lnTo>
                      <a:pt x="0" y="11"/>
                    </a:lnTo>
                    <a:lnTo>
                      <a:pt x="7" y="11"/>
                    </a:lnTo>
                    <a:lnTo>
                      <a:pt x="7" y="11"/>
                    </a:lnTo>
                    <a:lnTo>
                      <a:pt x="11" y="11"/>
                    </a:lnTo>
                    <a:lnTo>
                      <a:pt x="11" y="11"/>
                    </a:lnTo>
                    <a:lnTo>
                      <a:pt x="14" y="11"/>
                    </a:lnTo>
                    <a:lnTo>
                      <a:pt x="14" y="11"/>
                    </a:lnTo>
                    <a:lnTo>
                      <a:pt x="14" y="1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33" name="Freeform 1360">
                <a:extLst>
                  <a:ext uri="{FF2B5EF4-FFF2-40B4-BE49-F238E27FC236}">
                    <a16:creationId xmlns:a16="http://schemas.microsoft.com/office/drawing/2014/main" id="{412990F2-9A99-411E-9AD7-EBDA7AC84F08}"/>
                  </a:ext>
                </a:extLst>
              </p:cNvPr>
              <p:cNvSpPr>
                <a:spLocks/>
              </p:cNvSpPr>
              <p:nvPr/>
            </p:nvSpPr>
            <p:spPr bwMode="auto">
              <a:xfrm>
                <a:off x="1745" y="766"/>
                <a:ext cx="25" cy="15"/>
              </a:xfrm>
              <a:custGeom>
                <a:avLst/>
                <a:gdLst>
                  <a:gd name="T0" fmla="*/ 14 w 25"/>
                  <a:gd name="T1" fmla="*/ 4 h 15"/>
                  <a:gd name="T2" fmla="*/ 14 w 25"/>
                  <a:gd name="T3" fmla="*/ 4 h 15"/>
                  <a:gd name="T4" fmla="*/ 10 w 25"/>
                  <a:gd name="T5" fmla="*/ 7 h 15"/>
                  <a:gd name="T6" fmla="*/ 10 w 25"/>
                  <a:gd name="T7" fmla="*/ 7 h 15"/>
                  <a:gd name="T8" fmla="*/ 10 w 25"/>
                  <a:gd name="T9" fmla="*/ 11 h 15"/>
                  <a:gd name="T10" fmla="*/ 10 w 25"/>
                  <a:gd name="T11" fmla="*/ 11 h 15"/>
                  <a:gd name="T12" fmla="*/ 7 w 25"/>
                  <a:gd name="T13" fmla="*/ 11 h 15"/>
                  <a:gd name="T14" fmla="*/ 10 w 25"/>
                  <a:gd name="T15" fmla="*/ 11 h 15"/>
                  <a:gd name="T16" fmla="*/ 7 w 25"/>
                  <a:gd name="T17" fmla="*/ 15 h 15"/>
                  <a:gd name="T18" fmla="*/ 3 w 25"/>
                  <a:gd name="T19" fmla="*/ 15 h 15"/>
                  <a:gd name="T20" fmla="*/ 3 w 25"/>
                  <a:gd name="T21" fmla="*/ 15 h 15"/>
                  <a:gd name="T22" fmla="*/ 3 w 25"/>
                  <a:gd name="T23" fmla="*/ 11 h 15"/>
                  <a:gd name="T24" fmla="*/ 0 w 25"/>
                  <a:gd name="T25" fmla="*/ 11 h 15"/>
                  <a:gd name="T26" fmla="*/ 0 w 25"/>
                  <a:gd name="T27" fmla="*/ 7 h 15"/>
                  <a:gd name="T28" fmla="*/ 7 w 25"/>
                  <a:gd name="T29" fmla="*/ 4 h 15"/>
                  <a:gd name="T30" fmla="*/ 7 w 25"/>
                  <a:gd name="T31" fmla="*/ 7 h 15"/>
                  <a:gd name="T32" fmla="*/ 10 w 25"/>
                  <a:gd name="T33" fmla="*/ 4 h 15"/>
                  <a:gd name="T34" fmla="*/ 14 w 25"/>
                  <a:gd name="T35" fmla="*/ 4 h 15"/>
                  <a:gd name="T36" fmla="*/ 14 w 25"/>
                  <a:gd name="T37" fmla="*/ 0 h 15"/>
                  <a:gd name="T38" fmla="*/ 21 w 25"/>
                  <a:gd name="T39" fmla="*/ 4 h 15"/>
                  <a:gd name="T40" fmla="*/ 25 w 25"/>
                  <a:gd name="T41" fmla="*/ 7 h 15"/>
                  <a:gd name="T42" fmla="*/ 21 w 25"/>
                  <a:gd name="T43" fmla="*/ 11 h 15"/>
                  <a:gd name="T44" fmla="*/ 17 w 25"/>
                  <a:gd name="T45" fmla="*/ 7 h 15"/>
                  <a:gd name="T46" fmla="*/ 14 w 25"/>
                  <a:gd name="T47" fmla="*/ 7 h 15"/>
                  <a:gd name="T48" fmla="*/ 14 w 25"/>
                  <a:gd name="T4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15">
                    <a:moveTo>
                      <a:pt x="14" y="4"/>
                    </a:moveTo>
                    <a:lnTo>
                      <a:pt x="14" y="4"/>
                    </a:lnTo>
                    <a:lnTo>
                      <a:pt x="10" y="7"/>
                    </a:lnTo>
                    <a:lnTo>
                      <a:pt x="10" y="7"/>
                    </a:lnTo>
                    <a:lnTo>
                      <a:pt x="10" y="11"/>
                    </a:lnTo>
                    <a:lnTo>
                      <a:pt x="10" y="11"/>
                    </a:lnTo>
                    <a:lnTo>
                      <a:pt x="7" y="11"/>
                    </a:lnTo>
                    <a:lnTo>
                      <a:pt x="10" y="11"/>
                    </a:lnTo>
                    <a:lnTo>
                      <a:pt x="7" y="15"/>
                    </a:lnTo>
                    <a:lnTo>
                      <a:pt x="3" y="15"/>
                    </a:lnTo>
                    <a:lnTo>
                      <a:pt x="3" y="15"/>
                    </a:lnTo>
                    <a:lnTo>
                      <a:pt x="3" y="11"/>
                    </a:lnTo>
                    <a:lnTo>
                      <a:pt x="0" y="11"/>
                    </a:lnTo>
                    <a:lnTo>
                      <a:pt x="0" y="7"/>
                    </a:lnTo>
                    <a:lnTo>
                      <a:pt x="7" y="4"/>
                    </a:lnTo>
                    <a:lnTo>
                      <a:pt x="7" y="7"/>
                    </a:lnTo>
                    <a:lnTo>
                      <a:pt x="10" y="4"/>
                    </a:lnTo>
                    <a:lnTo>
                      <a:pt x="14" y="4"/>
                    </a:lnTo>
                    <a:lnTo>
                      <a:pt x="14" y="0"/>
                    </a:lnTo>
                    <a:lnTo>
                      <a:pt x="21" y="4"/>
                    </a:lnTo>
                    <a:lnTo>
                      <a:pt x="25" y="7"/>
                    </a:lnTo>
                    <a:lnTo>
                      <a:pt x="21" y="11"/>
                    </a:lnTo>
                    <a:lnTo>
                      <a:pt x="17" y="7"/>
                    </a:lnTo>
                    <a:lnTo>
                      <a:pt x="14" y="7"/>
                    </a:lnTo>
                    <a:lnTo>
                      <a:pt x="14"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34" name="Freeform 1361">
                <a:extLst>
                  <a:ext uri="{FF2B5EF4-FFF2-40B4-BE49-F238E27FC236}">
                    <a16:creationId xmlns:a16="http://schemas.microsoft.com/office/drawing/2014/main" id="{F461B05D-14B4-4138-B997-DDE8AC87755F}"/>
                  </a:ext>
                </a:extLst>
              </p:cNvPr>
              <p:cNvSpPr>
                <a:spLocks/>
              </p:cNvSpPr>
              <p:nvPr/>
            </p:nvSpPr>
            <p:spPr bwMode="auto">
              <a:xfrm>
                <a:off x="1745" y="766"/>
                <a:ext cx="25" cy="15"/>
              </a:xfrm>
              <a:custGeom>
                <a:avLst/>
                <a:gdLst>
                  <a:gd name="T0" fmla="*/ 14 w 25"/>
                  <a:gd name="T1" fmla="*/ 4 h 15"/>
                  <a:gd name="T2" fmla="*/ 14 w 25"/>
                  <a:gd name="T3" fmla="*/ 4 h 15"/>
                  <a:gd name="T4" fmla="*/ 10 w 25"/>
                  <a:gd name="T5" fmla="*/ 7 h 15"/>
                  <a:gd name="T6" fmla="*/ 10 w 25"/>
                  <a:gd name="T7" fmla="*/ 7 h 15"/>
                  <a:gd name="T8" fmla="*/ 10 w 25"/>
                  <a:gd name="T9" fmla="*/ 11 h 15"/>
                  <a:gd name="T10" fmla="*/ 10 w 25"/>
                  <a:gd name="T11" fmla="*/ 11 h 15"/>
                  <a:gd name="T12" fmla="*/ 7 w 25"/>
                  <a:gd name="T13" fmla="*/ 11 h 15"/>
                  <a:gd name="T14" fmla="*/ 10 w 25"/>
                  <a:gd name="T15" fmla="*/ 11 h 15"/>
                  <a:gd name="T16" fmla="*/ 7 w 25"/>
                  <a:gd name="T17" fmla="*/ 15 h 15"/>
                  <a:gd name="T18" fmla="*/ 3 w 25"/>
                  <a:gd name="T19" fmla="*/ 15 h 15"/>
                  <a:gd name="T20" fmla="*/ 3 w 25"/>
                  <a:gd name="T21" fmla="*/ 15 h 15"/>
                  <a:gd name="T22" fmla="*/ 3 w 25"/>
                  <a:gd name="T23" fmla="*/ 11 h 15"/>
                  <a:gd name="T24" fmla="*/ 0 w 25"/>
                  <a:gd name="T25" fmla="*/ 11 h 15"/>
                  <a:gd name="T26" fmla="*/ 0 w 25"/>
                  <a:gd name="T27" fmla="*/ 7 h 15"/>
                  <a:gd name="T28" fmla="*/ 7 w 25"/>
                  <a:gd name="T29" fmla="*/ 4 h 15"/>
                  <a:gd name="T30" fmla="*/ 7 w 25"/>
                  <a:gd name="T31" fmla="*/ 7 h 15"/>
                  <a:gd name="T32" fmla="*/ 10 w 25"/>
                  <a:gd name="T33" fmla="*/ 4 h 15"/>
                  <a:gd name="T34" fmla="*/ 14 w 25"/>
                  <a:gd name="T35" fmla="*/ 4 h 15"/>
                  <a:gd name="T36" fmla="*/ 14 w 25"/>
                  <a:gd name="T37" fmla="*/ 0 h 15"/>
                  <a:gd name="T38" fmla="*/ 21 w 25"/>
                  <a:gd name="T39" fmla="*/ 4 h 15"/>
                  <a:gd name="T40" fmla="*/ 25 w 25"/>
                  <a:gd name="T41" fmla="*/ 7 h 15"/>
                  <a:gd name="T42" fmla="*/ 21 w 25"/>
                  <a:gd name="T43" fmla="*/ 11 h 15"/>
                  <a:gd name="T44" fmla="*/ 17 w 25"/>
                  <a:gd name="T45" fmla="*/ 7 h 15"/>
                  <a:gd name="T46" fmla="*/ 14 w 25"/>
                  <a:gd name="T47" fmla="*/ 7 h 15"/>
                  <a:gd name="T48" fmla="*/ 14 w 25"/>
                  <a:gd name="T4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15">
                    <a:moveTo>
                      <a:pt x="14" y="4"/>
                    </a:moveTo>
                    <a:lnTo>
                      <a:pt x="14" y="4"/>
                    </a:lnTo>
                    <a:lnTo>
                      <a:pt x="10" y="7"/>
                    </a:lnTo>
                    <a:lnTo>
                      <a:pt x="10" y="7"/>
                    </a:lnTo>
                    <a:lnTo>
                      <a:pt x="10" y="11"/>
                    </a:lnTo>
                    <a:lnTo>
                      <a:pt x="10" y="11"/>
                    </a:lnTo>
                    <a:lnTo>
                      <a:pt x="7" y="11"/>
                    </a:lnTo>
                    <a:lnTo>
                      <a:pt x="10" y="11"/>
                    </a:lnTo>
                    <a:lnTo>
                      <a:pt x="7" y="15"/>
                    </a:lnTo>
                    <a:lnTo>
                      <a:pt x="3" y="15"/>
                    </a:lnTo>
                    <a:lnTo>
                      <a:pt x="3" y="15"/>
                    </a:lnTo>
                    <a:lnTo>
                      <a:pt x="3" y="11"/>
                    </a:lnTo>
                    <a:lnTo>
                      <a:pt x="0" y="11"/>
                    </a:lnTo>
                    <a:lnTo>
                      <a:pt x="0" y="7"/>
                    </a:lnTo>
                    <a:lnTo>
                      <a:pt x="7" y="4"/>
                    </a:lnTo>
                    <a:lnTo>
                      <a:pt x="7" y="7"/>
                    </a:lnTo>
                    <a:lnTo>
                      <a:pt x="10" y="4"/>
                    </a:lnTo>
                    <a:lnTo>
                      <a:pt x="14" y="4"/>
                    </a:lnTo>
                    <a:lnTo>
                      <a:pt x="14" y="0"/>
                    </a:lnTo>
                    <a:lnTo>
                      <a:pt x="21" y="4"/>
                    </a:lnTo>
                    <a:lnTo>
                      <a:pt x="25" y="7"/>
                    </a:lnTo>
                    <a:lnTo>
                      <a:pt x="21" y="11"/>
                    </a:lnTo>
                    <a:lnTo>
                      <a:pt x="17" y="7"/>
                    </a:lnTo>
                    <a:lnTo>
                      <a:pt x="14" y="7"/>
                    </a:lnTo>
                    <a:lnTo>
                      <a:pt x="14"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35" name="Freeform 1362">
                <a:extLst>
                  <a:ext uri="{FF2B5EF4-FFF2-40B4-BE49-F238E27FC236}">
                    <a16:creationId xmlns:a16="http://schemas.microsoft.com/office/drawing/2014/main" id="{2D3EB4FB-A94E-4D0F-B6A9-F2317DEE3309}"/>
                  </a:ext>
                </a:extLst>
              </p:cNvPr>
              <p:cNvSpPr>
                <a:spLocks/>
              </p:cNvSpPr>
              <p:nvPr/>
            </p:nvSpPr>
            <p:spPr bwMode="auto">
              <a:xfrm>
                <a:off x="1630" y="727"/>
                <a:ext cx="107" cy="72"/>
              </a:xfrm>
              <a:custGeom>
                <a:avLst/>
                <a:gdLst>
                  <a:gd name="T0" fmla="*/ 104 w 107"/>
                  <a:gd name="T1" fmla="*/ 32 h 72"/>
                  <a:gd name="T2" fmla="*/ 97 w 107"/>
                  <a:gd name="T3" fmla="*/ 36 h 72"/>
                  <a:gd name="T4" fmla="*/ 107 w 107"/>
                  <a:gd name="T5" fmla="*/ 43 h 72"/>
                  <a:gd name="T6" fmla="*/ 104 w 107"/>
                  <a:gd name="T7" fmla="*/ 43 h 72"/>
                  <a:gd name="T8" fmla="*/ 97 w 107"/>
                  <a:gd name="T9" fmla="*/ 46 h 72"/>
                  <a:gd name="T10" fmla="*/ 97 w 107"/>
                  <a:gd name="T11" fmla="*/ 46 h 72"/>
                  <a:gd name="T12" fmla="*/ 97 w 107"/>
                  <a:gd name="T13" fmla="*/ 50 h 72"/>
                  <a:gd name="T14" fmla="*/ 93 w 107"/>
                  <a:gd name="T15" fmla="*/ 54 h 72"/>
                  <a:gd name="T16" fmla="*/ 100 w 107"/>
                  <a:gd name="T17" fmla="*/ 61 h 72"/>
                  <a:gd name="T18" fmla="*/ 97 w 107"/>
                  <a:gd name="T19" fmla="*/ 61 h 72"/>
                  <a:gd name="T20" fmla="*/ 93 w 107"/>
                  <a:gd name="T21" fmla="*/ 64 h 72"/>
                  <a:gd name="T22" fmla="*/ 86 w 107"/>
                  <a:gd name="T23" fmla="*/ 68 h 72"/>
                  <a:gd name="T24" fmla="*/ 75 w 107"/>
                  <a:gd name="T25" fmla="*/ 68 h 72"/>
                  <a:gd name="T26" fmla="*/ 72 w 107"/>
                  <a:gd name="T27" fmla="*/ 68 h 72"/>
                  <a:gd name="T28" fmla="*/ 64 w 107"/>
                  <a:gd name="T29" fmla="*/ 68 h 72"/>
                  <a:gd name="T30" fmla="*/ 47 w 107"/>
                  <a:gd name="T31" fmla="*/ 68 h 72"/>
                  <a:gd name="T32" fmla="*/ 43 w 107"/>
                  <a:gd name="T33" fmla="*/ 61 h 72"/>
                  <a:gd name="T34" fmla="*/ 50 w 107"/>
                  <a:gd name="T35" fmla="*/ 57 h 72"/>
                  <a:gd name="T36" fmla="*/ 43 w 107"/>
                  <a:gd name="T37" fmla="*/ 50 h 72"/>
                  <a:gd name="T38" fmla="*/ 50 w 107"/>
                  <a:gd name="T39" fmla="*/ 50 h 72"/>
                  <a:gd name="T40" fmla="*/ 57 w 107"/>
                  <a:gd name="T41" fmla="*/ 46 h 72"/>
                  <a:gd name="T42" fmla="*/ 61 w 107"/>
                  <a:gd name="T43" fmla="*/ 43 h 72"/>
                  <a:gd name="T44" fmla="*/ 79 w 107"/>
                  <a:gd name="T45" fmla="*/ 39 h 72"/>
                  <a:gd name="T46" fmla="*/ 64 w 107"/>
                  <a:gd name="T47" fmla="*/ 39 h 72"/>
                  <a:gd name="T48" fmla="*/ 47 w 107"/>
                  <a:gd name="T49" fmla="*/ 39 h 72"/>
                  <a:gd name="T50" fmla="*/ 21 w 107"/>
                  <a:gd name="T51" fmla="*/ 43 h 72"/>
                  <a:gd name="T52" fmla="*/ 0 w 107"/>
                  <a:gd name="T53" fmla="*/ 46 h 72"/>
                  <a:gd name="T54" fmla="*/ 4 w 107"/>
                  <a:gd name="T55" fmla="*/ 39 h 72"/>
                  <a:gd name="T56" fmla="*/ 11 w 107"/>
                  <a:gd name="T57" fmla="*/ 39 h 72"/>
                  <a:gd name="T58" fmla="*/ 14 w 107"/>
                  <a:gd name="T59" fmla="*/ 32 h 72"/>
                  <a:gd name="T60" fmla="*/ 29 w 107"/>
                  <a:gd name="T61" fmla="*/ 36 h 72"/>
                  <a:gd name="T62" fmla="*/ 25 w 107"/>
                  <a:gd name="T63" fmla="*/ 28 h 72"/>
                  <a:gd name="T64" fmla="*/ 18 w 107"/>
                  <a:gd name="T65" fmla="*/ 28 h 72"/>
                  <a:gd name="T66" fmla="*/ 11 w 107"/>
                  <a:gd name="T67" fmla="*/ 21 h 72"/>
                  <a:gd name="T68" fmla="*/ 14 w 107"/>
                  <a:gd name="T69" fmla="*/ 11 h 72"/>
                  <a:gd name="T70" fmla="*/ 29 w 107"/>
                  <a:gd name="T71" fmla="*/ 11 h 72"/>
                  <a:gd name="T72" fmla="*/ 36 w 107"/>
                  <a:gd name="T73" fmla="*/ 14 h 72"/>
                  <a:gd name="T74" fmla="*/ 43 w 107"/>
                  <a:gd name="T75" fmla="*/ 25 h 72"/>
                  <a:gd name="T76" fmla="*/ 50 w 107"/>
                  <a:gd name="T77" fmla="*/ 25 h 72"/>
                  <a:gd name="T78" fmla="*/ 61 w 107"/>
                  <a:gd name="T79" fmla="*/ 28 h 72"/>
                  <a:gd name="T80" fmla="*/ 57 w 107"/>
                  <a:gd name="T81" fmla="*/ 21 h 72"/>
                  <a:gd name="T82" fmla="*/ 47 w 107"/>
                  <a:gd name="T83" fmla="*/ 18 h 72"/>
                  <a:gd name="T84" fmla="*/ 50 w 107"/>
                  <a:gd name="T85" fmla="*/ 14 h 72"/>
                  <a:gd name="T86" fmla="*/ 36 w 107"/>
                  <a:gd name="T87" fmla="*/ 7 h 72"/>
                  <a:gd name="T88" fmla="*/ 47 w 107"/>
                  <a:gd name="T89" fmla="*/ 0 h 72"/>
                  <a:gd name="T90" fmla="*/ 68 w 107"/>
                  <a:gd name="T91" fmla="*/ 3 h 72"/>
                  <a:gd name="T92" fmla="*/ 75 w 107"/>
                  <a:gd name="T93" fmla="*/ 7 h 72"/>
                  <a:gd name="T94" fmla="*/ 79 w 107"/>
                  <a:gd name="T95" fmla="*/ 3 h 72"/>
                  <a:gd name="T96" fmla="*/ 86 w 107"/>
                  <a:gd name="T97" fmla="*/ 0 h 72"/>
                  <a:gd name="T98" fmla="*/ 89 w 107"/>
                  <a:gd name="T99" fmla="*/ 3 h 72"/>
                  <a:gd name="T100" fmla="*/ 100 w 107"/>
                  <a:gd name="T101" fmla="*/ 14 h 72"/>
                  <a:gd name="T102" fmla="*/ 104 w 107"/>
                  <a:gd name="T103" fmla="*/ 2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7" h="72">
                    <a:moveTo>
                      <a:pt x="104" y="28"/>
                    </a:moveTo>
                    <a:lnTo>
                      <a:pt x="104" y="28"/>
                    </a:lnTo>
                    <a:lnTo>
                      <a:pt x="104" y="28"/>
                    </a:lnTo>
                    <a:lnTo>
                      <a:pt x="104" y="32"/>
                    </a:lnTo>
                    <a:lnTo>
                      <a:pt x="104" y="32"/>
                    </a:lnTo>
                    <a:lnTo>
                      <a:pt x="104" y="32"/>
                    </a:lnTo>
                    <a:lnTo>
                      <a:pt x="100" y="36"/>
                    </a:lnTo>
                    <a:lnTo>
                      <a:pt x="97" y="36"/>
                    </a:lnTo>
                    <a:lnTo>
                      <a:pt x="104" y="39"/>
                    </a:lnTo>
                    <a:lnTo>
                      <a:pt x="107" y="39"/>
                    </a:lnTo>
                    <a:lnTo>
                      <a:pt x="107" y="39"/>
                    </a:lnTo>
                    <a:lnTo>
                      <a:pt x="107" y="43"/>
                    </a:lnTo>
                    <a:lnTo>
                      <a:pt x="107" y="50"/>
                    </a:lnTo>
                    <a:lnTo>
                      <a:pt x="107" y="54"/>
                    </a:lnTo>
                    <a:lnTo>
                      <a:pt x="104" y="46"/>
                    </a:lnTo>
                    <a:lnTo>
                      <a:pt x="104" y="43"/>
                    </a:lnTo>
                    <a:lnTo>
                      <a:pt x="100" y="43"/>
                    </a:lnTo>
                    <a:lnTo>
                      <a:pt x="100" y="43"/>
                    </a:lnTo>
                    <a:lnTo>
                      <a:pt x="97" y="43"/>
                    </a:lnTo>
                    <a:lnTo>
                      <a:pt x="97" y="46"/>
                    </a:lnTo>
                    <a:lnTo>
                      <a:pt x="100" y="46"/>
                    </a:lnTo>
                    <a:lnTo>
                      <a:pt x="100" y="46"/>
                    </a:lnTo>
                    <a:lnTo>
                      <a:pt x="100" y="50"/>
                    </a:lnTo>
                    <a:lnTo>
                      <a:pt x="97" y="46"/>
                    </a:lnTo>
                    <a:lnTo>
                      <a:pt x="97" y="46"/>
                    </a:lnTo>
                    <a:lnTo>
                      <a:pt x="93" y="50"/>
                    </a:lnTo>
                    <a:lnTo>
                      <a:pt x="97" y="50"/>
                    </a:lnTo>
                    <a:lnTo>
                      <a:pt x="97" y="50"/>
                    </a:lnTo>
                    <a:lnTo>
                      <a:pt x="97" y="54"/>
                    </a:lnTo>
                    <a:lnTo>
                      <a:pt x="97" y="54"/>
                    </a:lnTo>
                    <a:lnTo>
                      <a:pt x="97" y="54"/>
                    </a:lnTo>
                    <a:lnTo>
                      <a:pt x="93" y="54"/>
                    </a:lnTo>
                    <a:lnTo>
                      <a:pt x="93" y="57"/>
                    </a:lnTo>
                    <a:lnTo>
                      <a:pt x="93" y="57"/>
                    </a:lnTo>
                    <a:lnTo>
                      <a:pt x="93" y="57"/>
                    </a:lnTo>
                    <a:lnTo>
                      <a:pt x="100" y="61"/>
                    </a:lnTo>
                    <a:lnTo>
                      <a:pt x="100" y="64"/>
                    </a:lnTo>
                    <a:lnTo>
                      <a:pt x="100" y="64"/>
                    </a:lnTo>
                    <a:lnTo>
                      <a:pt x="97" y="64"/>
                    </a:lnTo>
                    <a:lnTo>
                      <a:pt x="97" y="61"/>
                    </a:lnTo>
                    <a:lnTo>
                      <a:pt x="93" y="61"/>
                    </a:lnTo>
                    <a:lnTo>
                      <a:pt x="93" y="61"/>
                    </a:lnTo>
                    <a:lnTo>
                      <a:pt x="93" y="61"/>
                    </a:lnTo>
                    <a:lnTo>
                      <a:pt x="93" y="64"/>
                    </a:lnTo>
                    <a:lnTo>
                      <a:pt x="93" y="64"/>
                    </a:lnTo>
                    <a:lnTo>
                      <a:pt x="93" y="68"/>
                    </a:lnTo>
                    <a:lnTo>
                      <a:pt x="93" y="68"/>
                    </a:lnTo>
                    <a:lnTo>
                      <a:pt x="86" y="68"/>
                    </a:lnTo>
                    <a:lnTo>
                      <a:pt x="86" y="68"/>
                    </a:lnTo>
                    <a:lnTo>
                      <a:pt x="79" y="68"/>
                    </a:lnTo>
                    <a:lnTo>
                      <a:pt x="79" y="68"/>
                    </a:lnTo>
                    <a:lnTo>
                      <a:pt x="75" y="68"/>
                    </a:lnTo>
                    <a:lnTo>
                      <a:pt x="79" y="68"/>
                    </a:lnTo>
                    <a:lnTo>
                      <a:pt x="75" y="68"/>
                    </a:lnTo>
                    <a:lnTo>
                      <a:pt x="75" y="68"/>
                    </a:lnTo>
                    <a:lnTo>
                      <a:pt x="72" y="68"/>
                    </a:lnTo>
                    <a:lnTo>
                      <a:pt x="72" y="68"/>
                    </a:lnTo>
                    <a:lnTo>
                      <a:pt x="68" y="68"/>
                    </a:lnTo>
                    <a:lnTo>
                      <a:pt x="64" y="68"/>
                    </a:lnTo>
                    <a:lnTo>
                      <a:pt x="64" y="68"/>
                    </a:lnTo>
                    <a:lnTo>
                      <a:pt x="64" y="64"/>
                    </a:lnTo>
                    <a:lnTo>
                      <a:pt x="61" y="72"/>
                    </a:lnTo>
                    <a:lnTo>
                      <a:pt x="54" y="72"/>
                    </a:lnTo>
                    <a:lnTo>
                      <a:pt x="47" y="68"/>
                    </a:lnTo>
                    <a:lnTo>
                      <a:pt x="47" y="68"/>
                    </a:lnTo>
                    <a:lnTo>
                      <a:pt x="43" y="61"/>
                    </a:lnTo>
                    <a:lnTo>
                      <a:pt x="43" y="61"/>
                    </a:lnTo>
                    <a:lnTo>
                      <a:pt x="43" y="61"/>
                    </a:lnTo>
                    <a:lnTo>
                      <a:pt x="54" y="61"/>
                    </a:lnTo>
                    <a:lnTo>
                      <a:pt x="54" y="61"/>
                    </a:lnTo>
                    <a:lnTo>
                      <a:pt x="47" y="57"/>
                    </a:lnTo>
                    <a:lnTo>
                      <a:pt x="50" y="57"/>
                    </a:lnTo>
                    <a:lnTo>
                      <a:pt x="43" y="57"/>
                    </a:lnTo>
                    <a:lnTo>
                      <a:pt x="43" y="54"/>
                    </a:lnTo>
                    <a:lnTo>
                      <a:pt x="47" y="54"/>
                    </a:lnTo>
                    <a:lnTo>
                      <a:pt x="43" y="50"/>
                    </a:lnTo>
                    <a:lnTo>
                      <a:pt x="47" y="50"/>
                    </a:lnTo>
                    <a:lnTo>
                      <a:pt x="50" y="50"/>
                    </a:lnTo>
                    <a:lnTo>
                      <a:pt x="54" y="50"/>
                    </a:lnTo>
                    <a:lnTo>
                      <a:pt x="50" y="50"/>
                    </a:lnTo>
                    <a:lnTo>
                      <a:pt x="61" y="50"/>
                    </a:lnTo>
                    <a:lnTo>
                      <a:pt x="61" y="46"/>
                    </a:lnTo>
                    <a:lnTo>
                      <a:pt x="50" y="50"/>
                    </a:lnTo>
                    <a:lnTo>
                      <a:pt x="57" y="46"/>
                    </a:lnTo>
                    <a:lnTo>
                      <a:pt x="57" y="46"/>
                    </a:lnTo>
                    <a:lnTo>
                      <a:pt x="57" y="46"/>
                    </a:lnTo>
                    <a:lnTo>
                      <a:pt x="61" y="43"/>
                    </a:lnTo>
                    <a:lnTo>
                      <a:pt x="61" y="43"/>
                    </a:lnTo>
                    <a:lnTo>
                      <a:pt x="61" y="43"/>
                    </a:lnTo>
                    <a:lnTo>
                      <a:pt x="61" y="39"/>
                    </a:lnTo>
                    <a:lnTo>
                      <a:pt x="75" y="39"/>
                    </a:lnTo>
                    <a:lnTo>
                      <a:pt x="79" y="39"/>
                    </a:lnTo>
                    <a:lnTo>
                      <a:pt x="79" y="39"/>
                    </a:lnTo>
                    <a:lnTo>
                      <a:pt x="75" y="39"/>
                    </a:lnTo>
                    <a:lnTo>
                      <a:pt x="64" y="39"/>
                    </a:lnTo>
                    <a:lnTo>
                      <a:pt x="64" y="39"/>
                    </a:lnTo>
                    <a:lnTo>
                      <a:pt x="61" y="39"/>
                    </a:lnTo>
                    <a:lnTo>
                      <a:pt x="57" y="39"/>
                    </a:lnTo>
                    <a:lnTo>
                      <a:pt x="50" y="43"/>
                    </a:lnTo>
                    <a:lnTo>
                      <a:pt x="47" y="39"/>
                    </a:lnTo>
                    <a:lnTo>
                      <a:pt x="32" y="43"/>
                    </a:lnTo>
                    <a:lnTo>
                      <a:pt x="25" y="43"/>
                    </a:lnTo>
                    <a:lnTo>
                      <a:pt x="25" y="46"/>
                    </a:lnTo>
                    <a:lnTo>
                      <a:pt x="21" y="43"/>
                    </a:lnTo>
                    <a:lnTo>
                      <a:pt x="18" y="46"/>
                    </a:lnTo>
                    <a:lnTo>
                      <a:pt x="7" y="46"/>
                    </a:lnTo>
                    <a:lnTo>
                      <a:pt x="7" y="46"/>
                    </a:lnTo>
                    <a:lnTo>
                      <a:pt x="0" y="46"/>
                    </a:lnTo>
                    <a:lnTo>
                      <a:pt x="0" y="43"/>
                    </a:lnTo>
                    <a:lnTo>
                      <a:pt x="4" y="43"/>
                    </a:lnTo>
                    <a:lnTo>
                      <a:pt x="4" y="43"/>
                    </a:lnTo>
                    <a:lnTo>
                      <a:pt x="4" y="39"/>
                    </a:lnTo>
                    <a:lnTo>
                      <a:pt x="7" y="39"/>
                    </a:lnTo>
                    <a:lnTo>
                      <a:pt x="14" y="43"/>
                    </a:lnTo>
                    <a:lnTo>
                      <a:pt x="14" y="39"/>
                    </a:lnTo>
                    <a:lnTo>
                      <a:pt x="11" y="39"/>
                    </a:lnTo>
                    <a:lnTo>
                      <a:pt x="11" y="36"/>
                    </a:lnTo>
                    <a:lnTo>
                      <a:pt x="11" y="36"/>
                    </a:lnTo>
                    <a:lnTo>
                      <a:pt x="11" y="36"/>
                    </a:lnTo>
                    <a:lnTo>
                      <a:pt x="14" y="32"/>
                    </a:lnTo>
                    <a:lnTo>
                      <a:pt x="18" y="32"/>
                    </a:lnTo>
                    <a:lnTo>
                      <a:pt x="25" y="36"/>
                    </a:lnTo>
                    <a:lnTo>
                      <a:pt x="25" y="39"/>
                    </a:lnTo>
                    <a:lnTo>
                      <a:pt x="29" y="36"/>
                    </a:lnTo>
                    <a:lnTo>
                      <a:pt x="29" y="36"/>
                    </a:lnTo>
                    <a:lnTo>
                      <a:pt x="29" y="32"/>
                    </a:lnTo>
                    <a:lnTo>
                      <a:pt x="25" y="32"/>
                    </a:lnTo>
                    <a:lnTo>
                      <a:pt x="25" y="28"/>
                    </a:lnTo>
                    <a:lnTo>
                      <a:pt x="29" y="28"/>
                    </a:lnTo>
                    <a:lnTo>
                      <a:pt x="29" y="28"/>
                    </a:lnTo>
                    <a:lnTo>
                      <a:pt x="18" y="28"/>
                    </a:lnTo>
                    <a:lnTo>
                      <a:pt x="18" y="28"/>
                    </a:lnTo>
                    <a:lnTo>
                      <a:pt x="14" y="25"/>
                    </a:lnTo>
                    <a:lnTo>
                      <a:pt x="14" y="21"/>
                    </a:lnTo>
                    <a:lnTo>
                      <a:pt x="18" y="21"/>
                    </a:lnTo>
                    <a:lnTo>
                      <a:pt x="11" y="21"/>
                    </a:lnTo>
                    <a:lnTo>
                      <a:pt x="11" y="18"/>
                    </a:lnTo>
                    <a:lnTo>
                      <a:pt x="11" y="14"/>
                    </a:lnTo>
                    <a:lnTo>
                      <a:pt x="14" y="11"/>
                    </a:lnTo>
                    <a:lnTo>
                      <a:pt x="14" y="11"/>
                    </a:lnTo>
                    <a:lnTo>
                      <a:pt x="18" y="11"/>
                    </a:lnTo>
                    <a:lnTo>
                      <a:pt x="18" y="11"/>
                    </a:lnTo>
                    <a:lnTo>
                      <a:pt x="25" y="11"/>
                    </a:lnTo>
                    <a:lnTo>
                      <a:pt x="29" y="11"/>
                    </a:lnTo>
                    <a:lnTo>
                      <a:pt x="29" y="11"/>
                    </a:lnTo>
                    <a:lnTo>
                      <a:pt x="29" y="14"/>
                    </a:lnTo>
                    <a:lnTo>
                      <a:pt x="32" y="14"/>
                    </a:lnTo>
                    <a:lnTo>
                      <a:pt x="36" y="14"/>
                    </a:lnTo>
                    <a:lnTo>
                      <a:pt x="32" y="18"/>
                    </a:lnTo>
                    <a:lnTo>
                      <a:pt x="39" y="21"/>
                    </a:lnTo>
                    <a:lnTo>
                      <a:pt x="39" y="21"/>
                    </a:lnTo>
                    <a:lnTo>
                      <a:pt x="43" y="25"/>
                    </a:lnTo>
                    <a:lnTo>
                      <a:pt x="43" y="21"/>
                    </a:lnTo>
                    <a:lnTo>
                      <a:pt x="47" y="25"/>
                    </a:lnTo>
                    <a:lnTo>
                      <a:pt x="43" y="25"/>
                    </a:lnTo>
                    <a:lnTo>
                      <a:pt x="50" y="25"/>
                    </a:lnTo>
                    <a:lnTo>
                      <a:pt x="54" y="28"/>
                    </a:lnTo>
                    <a:lnTo>
                      <a:pt x="61" y="28"/>
                    </a:lnTo>
                    <a:lnTo>
                      <a:pt x="61" y="28"/>
                    </a:lnTo>
                    <a:lnTo>
                      <a:pt x="61" y="28"/>
                    </a:lnTo>
                    <a:lnTo>
                      <a:pt x="57" y="28"/>
                    </a:lnTo>
                    <a:lnTo>
                      <a:pt x="57" y="25"/>
                    </a:lnTo>
                    <a:lnTo>
                      <a:pt x="54" y="21"/>
                    </a:lnTo>
                    <a:lnTo>
                      <a:pt x="57" y="21"/>
                    </a:lnTo>
                    <a:lnTo>
                      <a:pt x="57" y="18"/>
                    </a:lnTo>
                    <a:lnTo>
                      <a:pt x="47" y="18"/>
                    </a:lnTo>
                    <a:lnTo>
                      <a:pt x="43" y="18"/>
                    </a:lnTo>
                    <a:lnTo>
                      <a:pt x="47" y="18"/>
                    </a:lnTo>
                    <a:lnTo>
                      <a:pt x="50" y="18"/>
                    </a:lnTo>
                    <a:lnTo>
                      <a:pt x="50" y="14"/>
                    </a:lnTo>
                    <a:lnTo>
                      <a:pt x="54" y="14"/>
                    </a:lnTo>
                    <a:lnTo>
                      <a:pt x="50" y="14"/>
                    </a:lnTo>
                    <a:lnTo>
                      <a:pt x="50" y="14"/>
                    </a:lnTo>
                    <a:lnTo>
                      <a:pt x="43" y="14"/>
                    </a:lnTo>
                    <a:lnTo>
                      <a:pt x="39" y="11"/>
                    </a:lnTo>
                    <a:lnTo>
                      <a:pt x="36" y="7"/>
                    </a:lnTo>
                    <a:lnTo>
                      <a:pt x="36" y="7"/>
                    </a:lnTo>
                    <a:lnTo>
                      <a:pt x="39" y="7"/>
                    </a:lnTo>
                    <a:lnTo>
                      <a:pt x="39" y="3"/>
                    </a:lnTo>
                    <a:lnTo>
                      <a:pt x="47" y="0"/>
                    </a:lnTo>
                    <a:lnTo>
                      <a:pt x="57" y="3"/>
                    </a:lnTo>
                    <a:lnTo>
                      <a:pt x="61" y="0"/>
                    </a:lnTo>
                    <a:lnTo>
                      <a:pt x="64" y="3"/>
                    </a:lnTo>
                    <a:lnTo>
                      <a:pt x="68" y="3"/>
                    </a:lnTo>
                    <a:lnTo>
                      <a:pt x="75" y="7"/>
                    </a:lnTo>
                    <a:lnTo>
                      <a:pt x="75" y="7"/>
                    </a:lnTo>
                    <a:lnTo>
                      <a:pt x="75" y="11"/>
                    </a:lnTo>
                    <a:lnTo>
                      <a:pt x="75" y="7"/>
                    </a:lnTo>
                    <a:lnTo>
                      <a:pt x="79" y="7"/>
                    </a:lnTo>
                    <a:lnTo>
                      <a:pt x="82" y="7"/>
                    </a:lnTo>
                    <a:lnTo>
                      <a:pt x="79" y="3"/>
                    </a:lnTo>
                    <a:lnTo>
                      <a:pt x="79" y="3"/>
                    </a:lnTo>
                    <a:lnTo>
                      <a:pt x="86" y="3"/>
                    </a:lnTo>
                    <a:lnTo>
                      <a:pt x="86" y="0"/>
                    </a:lnTo>
                    <a:lnTo>
                      <a:pt x="82" y="0"/>
                    </a:lnTo>
                    <a:lnTo>
                      <a:pt x="86" y="0"/>
                    </a:lnTo>
                    <a:lnTo>
                      <a:pt x="89" y="3"/>
                    </a:lnTo>
                    <a:lnTo>
                      <a:pt x="93" y="3"/>
                    </a:lnTo>
                    <a:lnTo>
                      <a:pt x="89" y="3"/>
                    </a:lnTo>
                    <a:lnTo>
                      <a:pt x="89" y="3"/>
                    </a:lnTo>
                    <a:lnTo>
                      <a:pt x="97" y="7"/>
                    </a:lnTo>
                    <a:lnTo>
                      <a:pt x="104" y="7"/>
                    </a:lnTo>
                    <a:lnTo>
                      <a:pt x="104" y="11"/>
                    </a:lnTo>
                    <a:lnTo>
                      <a:pt x="100" y="14"/>
                    </a:lnTo>
                    <a:lnTo>
                      <a:pt x="100" y="14"/>
                    </a:lnTo>
                    <a:lnTo>
                      <a:pt x="104" y="18"/>
                    </a:lnTo>
                    <a:lnTo>
                      <a:pt x="104" y="21"/>
                    </a:lnTo>
                    <a:lnTo>
                      <a:pt x="104" y="25"/>
                    </a:lnTo>
                    <a:lnTo>
                      <a:pt x="104" y="25"/>
                    </a:lnTo>
                    <a:lnTo>
                      <a:pt x="104" y="25"/>
                    </a:lnTo>
                    <a:lnTo>
                      <a:pt x="104" y="2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36" name="Freeform 1363">
                <a:extLst>
                  <a:ext uri="{FF2B5EF4-FFF2-40B4-BE49-F238E27FC236}">
                    <a16:creationId xmlns:a16="http://schemas.microsoft.com/office/drawing/2014/main" id="{50A7DAA8-346E-42E4-9B8D-1A1D53B4DFA6}"/>
                  </a:ext>
                </a:extLst>
              </p:cNvPr>
              <p:cNvSpPr>
                <a:spLocks/>
              </p:cNvSpPr>
              <p:nvPr/>
            </p:nvSpPr>
            <p:spPr bwMode="auto">
              <a:xfrm>
                <a:off x="1630" y="727"/>
                <a:ext cx="107" cy="72"/>
              </a:xfrm>
              <a:custGeom>
                <a:avLst/>
                <a:gdLst>
                  <a:gd name="T0" fmla="*/ 104 w 107"/>
                  <a:gd name="T1" fmla="*/ 32 h 72"/>
                  <a:gd name="T2" fmla="*/ 97 w 107"/>
                  <a:gd name="T3" fmla="*/ 36 h 72"/>
                  <a:gd name="T4" fmla="*/ 107 w 107"/>
                  <a:gd name="T5" fmla="*/ 43 h 72"/>
                  <a:gd name="T6" fmla="*/ 104 w 107"/>
                  <a:gd name="T7" fmla="*/ 43 h 72"/>
                  <a:gd name="T8" fmla="*/ 97 w 107"/>
                  <a:gd name="T9" fmla="*/ 46 h 72"/>
                  <a:gd name="T10" fmla="*/ 97 w 107"/>
                  <a:gd name="T11" fmla="*/ 46 h 72"/>
                  <a:gd name="T12" fmla="*/ 97 w 107"/>
                  <a:gd name="T13" fmla="*/ 50 h 72"/>
                  <a:gd name="T14" fmla="*/ 93 w 107"/>
                  <a:gd name="T15" fmla="*/ 54 h 72"/>
                  <a:gd name="T16" fmla="*/ 100 w 107"/>
                  <a:gd name="T17" fmla="*/ 61 h 72"/>
                  <a:gd name="T18" fmla="*/ 97 w 107"/>
                  <a:gd name="T19" fmla="*/ 61 h 72"/>
                  <a:gd name="T20" fmla="*/ 93 w 107"/>
                  <a:gd name="T21" fmla="*/ 64 h 72"/>
                  <a:gd name="T22" fmla="*/ 86 w 107"/>
                  <a:gd name="T23" fmla="*/ 68 h 72"/>
                  <a:gd name="T24" fmla="*/ 75 w 107"/>
                  <a:gd name="T25" fmla="*/ 68 h 72"/>
                  <a:gd name="T26" fmla="*/ 72 w 107"/>
                  <a:gd name="T27" fmla="*/ 68 h 72"/>
                  <a:gd name="T28" fmla="*/ 64 w 107"/>
                  <a:gd name="T29" fmla="*/ 68 h 72"/>
                  <a:gd name="T30" fmla="*/ 47 w 107"/>
                  <a:gd name="T31" fmla="*/ 68 h 72"/>
                  <a:gd name="T32" fmla="*/ 43 w 107"/>
                  <a:gd name="T33" fmla="*/ 61 h 72"/>
                  <a:gd name="T34" fmla="*/ 50 w 107"/>
                  <a:gd name="T35" fmla="*/ 57 h 72"/>
                  <a:gd name="T36" fmla="*/ 43 w 107"/>
                  <a:gd name="T37" fmla="*/ 50 h 72"/>
                  <a:gd name="T38" fmla="*/ 50 w 107"/>
                  <a:gd name="T39" fmla="*/ 50 h 72"/>
                  <a:gd name="T40" fmla="*/ 57 w 107"/>
                  <a:gd name="T41" fmla="*/ 46 h 72"/>
                  <a:gd name="T42" fmla="*/ 61 w 107"/>
                  <a:gd name="T43" fmla="*/ 43 h 72"/>
                  <a:gd name="T44" fmla="*/ 79 w 107"/>
                  <a:gd name="T45" fmla="*/ 39 h 72"/>
                  <a:gd name="T46" fmla="*/ 64 w 107"/>
                  <a:gd name="T47" fmla="*/ 39 h 72"/>
                  <a:gd name="T48" fmla="*/ 47 w 107"/>
                  <a:gd name="T49" fmla="*/ 39 h 72"/>
                  <a:gd name="T50" fmla="*/ 21 w 107"/>
                  <a:gd name="T51" fmla="*/ 43 h 72"/>
                  <a:gd name="T52" fmla="*/ 0 w 107"/>
                  <a:gd name="T53" fmla="*/ 46 h 72"/>
                  <a:gd name="T54" fmla="*/ 4 w 107"/>
                  <a:gd name="T55" fmla="*/ 39 h 72"/>
                  <a:gd name="T56" fmla="*/ 11 w 107"/>
                  <a:gd name="T57" fmla="*/ 39 h 72"/>
                  <a:gd name="T58" fmla="*/ 14 w 107"/>
                  <a:gd name="T59" fmla="*/ 32 h 72"/>
                  <a:gd name="T60" fmla="*/ 29 w 107"/>
                  <a:gd name="T61" fmla="*/ 36 h 72"/>
                  <a:gd name="T62" fmla="*/ 25 w 107"/>
                  <a:gd name="T63" fmla="*/ 28 h 72"/>
                  <a:gd name="T64" fmla="*/ 18 w 107"/>
                  <a:gd name="T65" fmla="*/ 28 h 72"/>
                  <a:gd name="T66" fmla="*/ 11 w 107"/>
                  <a:gd name="T67" fmla="*/ 21 h 72"/>
                  <a:gd name="T68" fmla="*/ 14 w 107"/>
                  <a:gd name="T69" fmla="*/ 11 h 72"/>
                  <a:gd name="T70" fmla="*/ 29 w 107"/>
                  <a:gd name="T71" fmla="*/ 11 h 72"/>
                  <a:gd name="T72" fmla="*/ 36 w 107"/>
                  <a:gd name="T73" fmla="*/ 14 h 72"/>
                  <a:gd name="T74" fmla="*/ 43 w 107"/>
                  <a:gd name="T75" fmla="*/ 25 h 72"/>
                  <a:gd name="T76" fmla="*/ 50 w 107"/>
                  <a:gd name="T77" fmla="*/ 25 h 72"/>
                  <a:gd name="T78" fmla="*/ 61 w 107"/>
                  <a:gd name="T79" fmla="*/ 28 h 72"/>
                  <a:gd name="T80" fmla="*/ 57 w 107"/>
                  <a:gd name="T81" fmla="*/ 21 h 72"/>
                  <a:gd name="T82" fmla="*/ 47 w 107"/>
                  <a:gd name="T83" fmla="*/ 18 h 72"/>
                  <a:gd name="T84" fmla="*/ 50 w 107"/>
                  <a:gd name="T85" fmla="*/ 14 h 72"/>
                  <a:gd name="T86" fmla="*/ 36 w 107"/>
                  <a:gd name="T87" fmla="*/ 7 h 72"/>
                  <a:gd name="T88" fmla="*/ 47 w 107"/>
                  <a:gd name="T89" fmla="*/ 0 h 72"/>
                  <a:gd name="T90" fmla="*/ 68 w 107"/>
                  <a:gd name="T91" fmla="*/ 3 h 72"/>
                  <a:gd name="T92" fmla="*/ 75 w 107"/>
                  <a:gd name="T93" fmla="*/ 7 h 72"/>
                  <a:gd name="T94" fmla="*/ 79 w 107"/>
                  <a:gd name="T95" fmla="*/ 3 h 72"/>
                  <a:gd name="T96" fmla="*/ 86 w 107"/>
                  <a:gd name="T97" fmla="*/ 0 h 72"/>
                  <a:gd name="T98" fmla="*/ 89 w 107"/>
                  <a:gd name="T99" fmla="*/ 3 h 72"/>
                  <a:gd name="T100" fmla="*/ 100 w 107"/>
                  <a:gd name="T101" fmla="*/ 14 h 72"/>
                  <a:gd name="T102" fmla="*/ 104 w 107"/>
                  <a:gd name="T103" fmla="*/ 2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7" h="72">
                    <a:moveTo>
                      <a:pt x="104" y="28"/>
                    </a:moveTo>
                    <a:lnTo>
                      <a:pt x="104" y="28"/>
                    </a:lnTo>
                    <a:lnTo>
                      <a:pt x="104" y="28"/>
                    </a:lnTo>
                    <a:lnTo>
                      <a:pt x="104" y="32"/>
                    </a:lnTo>
                    <a:lnTo>
                      <a:pt x="104" y="32"/>
                    </a:lnTo>
                    <a:lnTo>
                      <a:pt x="104" y="32"/>
                    </a:lnTo>
                    <a:lnTo>
                      <a:pt x="100" y="36"/>
                    </a:lnTo>
                    <a:lnTo>
                      <a:pt x="97" y="36"/>
                    </a:lnTo>
                    <a:lnTo>
                      <a:pt x="104" y="39"/>
                    </a:lnTo>
                    <a:lnTo>
                      <a:pt x="107" y="39"/>
                    </a:lnTo>
                    <a:lnTo>
                      <a:pt x="107" y="39"/>
                    </a:lnTo>
                    <a:lnTo>
                      <a:pt x="107" y="43"/>
                    </a:lnTo>
                    <a:lnTo>
                      <a:pt x="107" y="50"/>
                    </a:lnTo>
                    <a:lnTo>
                      <a:pt x="107" y="54"/>
                    </a:lnTo>
                    <a:lnTo>
                      <a:pt x="104" y="46"/>
                    </a:lnTo>
                    <a:lnTo>
                      <a:pt x="104" y="43"/>
                    </a:lnTo>
                    <a:lnTo>
                      <a:pt x="100" y="43"/>
                    </a:lnTo>
                    <a:lnTo>
                      <a:pt x="100" y="43"/>
                    </a:lnTo>
                    <a:lnTo>
                      <a:pt x="97" y="43"/>
                    </a:lnTo>
                    <a:lnTo>
                      <a:pt x="97" y="46"/>
                    </a:lnTo>
                    <a:lnTo>
                      <a:pt x="100" y="46"/>
                    </a:lnTo>
                    <a:lnTo>
                      <a:pt x="100" y="46"/>
                    </a:lnTo>
                    <a:lnTo>
                      <a:pt x="100" y="50"/>
                    </a:lnTo>
                    <a:lnTo>
                      <a:pt x="97" y="46"/>
                    </a:lnTo>
                    <a:lnTo>
                      <a:pt x="97" y="46"/>
                    </a:lnTo>
                    <a:lnTo>
                      <a:pt x="93" y="50"/>
                    </a:lnTo>
                    <a:lnTo>
                      <a:pt x="97" y="50"/>
                    </a:lnTo>
                    <a:lnTo>
                      <a:pt x="97" y="50"/>
                    </a:lnTo>
                    <a:lnTo>
                      <a:pt x="97" y="54"/>
                    </a:lnTo>
                    <a:lnTo>
                      <a:pt x="97" y="54"/>
                    </a:lnTo>
                    <a:lnTo>
                      <a:pt x="97" y="54"/>
                    </a:lnTo>
                    <a:lnTo>
                      <a:pt x="93" y="54"/>
                    </a:lnTo>
                    <a:lnTo>
                      <a:pt x="93" y="57"/>
                    </a:lnTo>
                    <a:lnTo>
                      <a:pt x="93" y="57"/>
                    </a:lnTo>
                    <a:lnTo>
                      <a:pt x="93" y="57"/>
                    </a:lnTo>
                    <a:lnTo>
                      <a:pt x="100" y="61"/>
                    </a:lnTo>
                    <a:lnTo>
                      <a:pt x="100" y="64"/>
                    </a:lnTo>
                    <a:lnTo>
                      <a:pt x="100" y="64"/>
                    </a:lnTo>
                    <a:lnTo>
                      <a:pt x="97" y="64"/>
                    </a:lnTo>
                    <a:lnTo>
                      <a:pt x="97" y="61"/>
                    </a:lnTo>
                    <a:lnTo>
                      <a:pt x="93" y="61"/>
                    </a:lnTo>
                    <a:lnTo>
                      <a:pt x="93" y="61"/>
                    </a:lnTo>
                    <a:lnTo>
                      <a:pt x="93" y="61"/>
                    </a:lnTo>
                    <a:lnTo>
                      <a:pt x="93" y="64"/>
                    </a:lnTo>
                    <a:lnTo>
                      <a:pt x="93" y="64"/>
                    </a:lnTo>
                    <a:lnTo>
                      <a:pt x="93" y="68"/>
                    </a:lnTo>
                    <a:lnTo>
                      <a:pt x="93" y="68"/>
                    </a:lnTo>
                    <a:lnTo>
                      <a:pt x="86" y="68"/>
                    </a:lnTo>
                    <a:lnTo>
                      <a:pt x="86" y="68"/>
                    </a:lnTo>
                    <a:lnTo>
                      <a:pt x="79" y="68"/>
                    </a:lnTo>
                    <a:lnTo>
                      <a:pt x="79" y="68"/>
                    </a:lnTo>
                    <a:lnTo>
                      <a:pt x="75" y="68"/>
                    </a:lnTo>
                    <a:lnTo>
                      <a:pt x="79" y="68"/>
                    </a:lnTo>
                    <a:lnTo>
                      <a:pt x="75" y="68"/>
                    </a:lnTo>
                    <a:lnTo>
                      <a:pt x="75" y="68"/>
                    </a:lnTo>
                    <a:lnTo>
                      <a:pt x="72" y="68"/>
                    </a:lnTo>
                    <a:lnTo>
                      <a:pt x="72" y="68"/>
                    </a:lnTo>
                    <a:lnTo>
                      <a:pt x="68" y="68"/>
                    </a:lnTo>
                    <a:lnTo>
                      <a:pt x="64" y="68"/>
                    </a:lnTo>
                    <a:lnTo>
                      <a:pt x="64" y="68"/>
                    </a:lnTo>
                    <a:lnTo>
                      <a:pt x="64" y="64"/>
                    </a:lnTo>
                    <a:lnTo>
                      <a:pt x="61" y="72"/>
                    </a:lnTo>
                    <a:lnTo>
                      <a:pt x="54" y="72"/>
                    </a:lnTo>
                    <a:lnTo>
                      <a:pt x="47" y="68"/>
                    </a:lnTo>
                    <a:lnTo>
                      <a:pt x="47" y="68"/>
                    </a:lnTo>
                    <a:lnTo>
                      <a:pt x="43" y="61"/>
                    </a:lnTo>
                    <a:lnTo>
                      <a:pt x="43" y="61"/>
                    </a:lnTo>
                    <a:lnTo>
                      <a:pt x="43" y="61"/>
                    </a:lnTo>
                    <a:lnTo>
                      <a:pt x="54" y="61"/>
                    </a:lnTo>
                    <a:lnTo>
                      <a:pt x="54" y="61"/>
                    </a:lnTo>
                    <a:lnTo>
                      <a:pt x="47" y="57"/>
                    </a:lnTo>
                    <a:lnTo>
                      <a:pt x="50" y="57"/>
                    </a:lnTo>
                    <a:lnTo>
                      <a:pt x="43" y="57"/>
                    </a:lnTo>
                    <a:lnTo>
                      <a:pt x="43" y="54"/>
                    </a:lnTo>
                    <a:lnTo>
                      <a:pt x="47" y="54"/>
                    </a:lnTo>
                    <a:lnTo>
                      <a:pt x="43" y="50"/>
                    </a:lnTo>
                    <a:lnTo>
                      <a:pt x="47" y="50"/>
                    </a:lnTo>
                    <a:lnTo>
                      <a:pt x="50" y="50"/>
                    </a:lnTo>
                    <a:lnTo>
                      <a:pt x="54" y="50"/>
                    </a:lnTo>
                    <a:lnTo>
                      <a:pt x="50" y="50"/>
                    </a:lnTo>
                    <a:lnTo>
                      <a:pt x="61" y="50"/>
                    </a:lnTo>
                    <a:lnTo>
                      <a:pt x="61" y="46"/>
                    </a:lnTo>
                    <a:lnTo>
                      <a:pt x="50" y="50"/>
                    </a:lnTo>
                    <a:lnTo>
                      <a:pt x="57" y="46"/>
                    </a:lnTo>
                    <a:lnTo>
                      <a:pt x="57" y="46"/>
                    </a:lnTo>
                    <a:lnTo>
                      <a:pt x="57" y="46"/>
                    </a:lnTo>
                    <a:lnTo>
                      <a:pt x="61" y="43"/>
                    </a:lnTo>
                    <a:lnTo>
                      <a:pt x="61" y="43"/>
                    </a:lnTo>
                    <a:lnTo>
                      <a:pt x="61" y="43"/>
                    </a:lnTo>
                    <a:lnTo>
                      <a:pt x="61" y="39"/>
                    </a:lnTo>
                    <a:lnTo>
                      <a:pt x="75" y="39"/>
                    </a:lnTo>
                    <a:lnTo>
                      <a:pt x="79" y="39"/>
                    </a:lnTo>
                    <a:lnTo>
                      <a:pt x="79" y="39"/>
                    </a:lnTo>
                    <a:lnTo>
                      <a:pt x="75" y="39"/>
                    </a:lnTo>
                    <a:lnTo>
                      <a:pt x="64" y="39"/>
                    </a:lnTo>
                    <a:lnTo>
                      <a:pt x="64" y="39"/>
                    </a:lnTo>
                    <a:lnTo>
                      <a:pt x="61" y="39"/>
                    </a:lnTo>
                    <a:lnTo>
                      <a:pt x="57" y="39"/>
                    </a:lnTo>
                    <a:lnTo>
                      <a:pt x="50" y="43"/>
                    </a:lnTo>
                    <a:lnTo>
                      <a:pt x="47" y="39"/>
                    </a:lnTo>
                    <a:lnTo>
                      <a:pt x="32" y="43"/>
                    </a:lnTo>
                    <a:lnTo>
                      <a:pt x="25" y="43"/>
                    </a:lnTo>
                    <a:lnTo>
                      <a:pt x="25" y="46"/>
                    </a:lnTo>
                    <a:lnTo>
                      <a:pt x="21" y="43"/>
                    </a:lnTo>
                    <a:lnTo>
                      <a:pt x="18" y="46"/>
                    </a:lnTo>
                    <a:lnTo>
                      <a:pt x="7" y="46"/>
                    </a:lnTo>
                    <a:lnTo>
                      <a:pt x="7" y="46"/>
                    </a:lnTo>
                    <a:lnTo>
                      <a:pt x="0" y="46"/>
                    </a:lnTo>
                    <a:lnTo>
                      <a:pt x="0" y="43"/>
                    </a:lnTo>
                    <a:lnTo>
                      <a:pt x="4" y="43"/>
                    </a:lnTo>
                    <a:lnTo>
                      <a:pt x="4" y="43"/>
                    </a:lnTo>
                    <a:lnTo>
                      <a:pt x="4" y="39"/>
                    </a:lnTo>
                    <a:lnTo>
                      <a:pt x="7" y="39"/>
                    </a:lnTo>
                    <a:lnTo>
                      <a:pt x="14" y="43"/>
                    </a:lnTo>
                    <a:lnTo>
                      <a:pt x="14" y="39"/>
                    </a:lnTo>
                    <a:lnTo>
                      <a:pt x="11" y="39"/>
                    </a:lnTo>
                    <a:lnTo>
                      <a:pt x="11" y="36"/>
                    </a:lnTo>
                    <a:lnTo>
                      <a:pt x="11" y="36"/>
                    </a:lnTo>
                    <a:lnTo>
                      <a:pt x="11" y="36"/>
                    </a:lnTo>
                    <a:lnTo>
                      <a:pt x="14" y="32"/>
                    </a:lnTo>
                    <a:lnTo>
                      <a:pt x="18" y="32"/>
                    </a:lnTo>
                    <a:lnTo>
                      <a:pt x="25" y="36"/>
                    </a:lnTo>
                    <a:lnTo>
                      <a:pt x="25" y="39"/>
                    </a:lnTo>
                    <a:lnTo>
                      <a:pt x="29" y="36"/>
                    </a:lnTo>
                    <a:lnTo>
                      <a:pt x="29" y="36"/>
                    </a:lnTo>
                    <a:lnTo>
                      <a:pt x="29" y="32"/>
                    </a:lnTo>
                    <a:lnTo>
                      <a:pt x="25" y="32"/>
                    </a:lnTo>
                    <a:lnTo>
                      <a:pt x="25" y="28"/>
                    </a:lnTo>
                    <a:lnTo>
                      <a:pt x="29" y="28"/>
                    </a:lnTo>
                    <a:lnTo>
                      <a:pt x="29" y="28"/>
                    </a:lnTo>
                    <a:lnTo>
                      <a:pt x="18" y="28"/>
                    </a:lnTo>
                    <a:lnTo>
                      <a:pt x="18" y="28"/>
                    </a:lnTo>
                    <a:lnTo>
                      <a:pt x="14" y="25"/>
                    </a:lnTo>
                    <a:lnTo>
                      <a:pt x="14" y="21"/>
                    </a:lnTo>
                    <a:lnTo>
                      <a:pt x="18" y="21"/>
                    </a:lnTo>
                    <a:lnTo>
                      <a:pt x="11" y="21"/>
                    </a:lnTo>
                    <a:lnTo>
                      <a:pt x="11" y="18"/>
                    </a:lnTo>
                    <a:lnTo>
                      <a:pt x="11" y="14"/>
                    </a:lnTo>
                    <a:lnTo>
                      <a:pt x="14" y="11"/>
                    </a:lnTo>
                    <a:lnTo>
                      <a:pt x="14" y="11"/>
                    </a:lnTo>
                    <a:lnTo>
                      <a:pt x="18" y="11"/>
                    </a:lnTo>
                    <a:lnTo>
                      <a:pt x="18" y="11"/>
                    </a:lnTo>
                    <a:lnTo>
                      <a:pt x="25" y="11"/>
                    </a:lnTo>
                    <a:lnTo>
                      <a:pt x="29" y="11"/>
                    </a:lnTo>
                    <a:lnTo>
                      <a:pt x="29" y="11"/>
                    </a:lnTo>
                    <a:lnTo>
                      <a:pt x="29" y="14"/>
                    </a:lnTo>
                    <a:lnTo>
                      <a:pt x="32" y="14"/>
                    </a:lnTo>
                    <a:lnTo>
                      <a:pt x="36" y="14"/>
                    </a:lnTo>
                    <a:lnTo>
                      <a:pt x="32" y="18"/>
                    </a:lnTo>
                    <a:lnTo>
                      <a:pt x="39" y="21"/>
                    </a:lnTo>
                    <a:lnTo>
                      <a:pt x="39" y="21"/>
                    </a:lnTo>
                    <a:lnTo>
                      <a:pt x="43" y="25"/>
                    </a:lnTo>
                    <a:lnTo>
                      <a:pt x="43" y="21"/>
                    </a:lnTo>
                    <a:lnTo>
                      <a:pt x="47" y="25"/>
                    </a:lnTo>
                    <a:lnTo>
                      <a:pt x="43" y="25"/>
                    </a:lnTo>
                    <a:lnTo>
                      <a:pt x="50" y="25"/>
                    </a:lnTo>
                    <a:lnTo>
                      <a:pt x="54" y="28"/>
                    </a:lnTo>
                    <a:lnTo>
                      <a:pt x="61" y="28"/>
                    </a:lnTo>
                    <a:lnTo>
                      <a:pt x="61" y="28"/>
                    </a:lnTo>
                    <a:lnTo>
                      <a:pt x="61" y="28"/>
                    </a:lnTo>
                    <a:lnTo>
                      <a:pt x="57" y="28"/>
                    </a:lnTo>
                    <a:lnTo>
                      <a:pt x="57" y="25"/>
                    </a:lnTo>
                    <a:lnTo>
                      <a:pt x="54" y="21"/>
                    </a:lnTo>
                    <a:lnTo>
                      <a:pt x="57" y="21"/>
                    </a:lnTo>
                    <a:lnTo>
                      <a:pt x="57" y="18"/>
                    </a:lnTo>
                    <a:lnTo>
                      <a:pt x="47" y="18"/>
                    </a:lnTo>
                    <a:lnTo>
                      <a:pt x="43" y="18"/>
                    </a:lnTo>
                    <a:lnTo>
                      <a:pt x="47" y="18"/>
                    </a:lnTo>
                    <a:lnTo>
                      <a:pt x="50" y="18"/>
                    </a:lnTo>
                    <a:lnTo>
                      <a:pt x="50" y="14"/>
                    </a:lnTo>
                    <a:lnTo>
                      <a:pt x="54" y="14"/>
                    </a:lnTo>
                    <a:lnTo>
                      <a:pt x="50" y="14"/>
                    </a:lnTo>
                    <a:lnTo>
                      <a:pt x="50" y="14"/>
                    </a:lnTo>
                    <a:lnTo>
                      <a:pt x="43" y="14"/>
                    </a:lnTo>
                    <a:lnTo>
                      <a:pt x="39" y="11"/>
                    </a:lnTo>
                    <a:lnTo>
                      <a:pt x="36" y="7"/>
                    </a:lnTo>
                    <a:lnTo>
                      <a:pt x="36" y="7"/>
                    </a:lnTo>
                    <a:lnTo>
                      <a:pt x="39" y="7"/>
                    </a:lnTo>
                    <a:lnTo>
                      <a:pt x="39" y="3"/>
                    </a:lnTo>
                    <a:lnTo>
                      <a:pt x="47" y="0"/>
                    </a:lnTo>
                    <a:lnTo>
                      <a:pt x="57" y="3"/>
                    </a:lnTo>
                    <a:lnTo>
                      <a:pt x="61" y="0"/>
                    </a:lnTo>
                    <a:lnTo>
                      <a:pt x="64" y="3"/>
                    </a:lnTo>
                    <a:lnTo>
                      <a:pt x="68" y="3"/>
                    </a:lnTo>
                    <a:lnTo>
                      <a:pt x="75" y="7"/>
                    </a:lnTo>
                    <a:lnTo>
                      <a:pt x="75" y="7"/>
                    </a:lnTo>
                    <a:lnTo>
                      <a:pt x="75" y="11"/>
                    </a:lnTo>
                    <a:lnTo>
                      <a:pt x="75" y="7"/>
                    </a:lnTo>
                    <a:lnTo>
                      <a:pt x="79" y="7"/>
                    </a:lnTo>
                    <a:lnTo>
                      <a:pt x="82" y="7"/>
                    </a:lnTo>
                    <a:lnTo>
                      <a:pt x="79" y="3"/>
                    </a:lnTo>
                    <a:lnTo>
                      <a:pt x="79" y="3"/>
                    </a:lnTo>
                    <a:lnTo>
                      <a:pt x="86" y="3"/>
                    </a:lnTo>
                    <a:lnTo>
                      <a:pt x="86" y="0"/>
                    </a:lnTo>
                    <a:lnTo>
                      <a:pt x="82" y="0"/>
                    </a:lnTo>
                    <a:lnTo>
                      <a:pt x="86" y="0"/>
                    </a:lnTo>
                    <a:lnTo>
                      <a:pt x="89" y="3"/>
                    </a:lnTo>
                    <a:lnTo>
                      <a:pt x="93" y="3"/>
                    </a:lnTo>
                    <a:lnTo>
                      <a:pt x="89" y="3"/>
                    </a:lnTo>
                    <a:lnTo>
                      <a:pt x="89" y="3"/>
                    </a:lnTo>
                    <a:lnTo>
                      <a:pt x="97" y="7"/>
                    </a:lnTo>
                    <a:lnTo>
                      <a:pt x="104" y="7"/>
                    </a:lnTo>
                    <a:lnTo>
                      <a:pt x="104" y="11"/>
                    </a:lnTo>
                    <a:lnTo>
                      <a:pt x="100" y="14"/>
                    </a:lnTo>
                    <a:lnTo>
                      <a:pt x="100" y="14"/>
                    </a:lnTo>
                    <a:lnTo>
                      <a:pt x="104" y="18"/>
                    </a:lnTo>
                    <a:lnTo>
                      <a:pt x="104" y="21"/>
                    </a:lnTo>
                    <a:lnTo>
                      <a:pt x="104" y="25"/>
                    </a:lnTo>
                    <a:lnTo>
                      <a:pt x="104" y="25"/>
                    </a:lnTo>
                    <a:lnTo>
                      <a:pt x="104" y="25"/>
                    </a:lnTo>
                    <a:lnTo>
                      <a:pt x="104" y="2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37" name="Freeform 1364">
                <a:extLst>
                  <a:ext uri="{FF2B5EF4-FFF2-40B4-BE49-F238E27FC236}">
                    <a16:creationId xmlns:a16="http://schemas.microsoft.com/office/drawing/2014/main" id="{6EE581ED-54AD-40A1-9715-81E768962EC9}"/>
                  </a:ext>
                </a:extLst>
              </p:cNvPr>
              <p:cNvSpPr>
                <a:spLocks/>
              </p:cNvSpPr>
              <p:nvPr/>
            </p:nvSpPr>
            <p:spPr bwMode="auto">
              <a:xfrm>
                <a:off x="1719" y="630"/>
                <a:ext cx="76" cy="50"/>
              </a:xfrm>
              <a:custGeom>
                <a:avLst/>
                <a:gdLst>
                  <a:gd name="T0" fmla="*/ 65 w 76"/>
                  <a:gd name="T1" fmla="*/ 43 h 50"/>
                  <a:gd name="T2" fmla="*/ 47 w 76"/>
                  <a:gd name="T3" fmla="*/ 47 h 50"/>
                  <a:gd name="T4" fmla="*/ 36 w 76"/>
                  <a:gd name="T5" fmla="*/ 47 h 50"/>
                  <a:gd name="T6" fmla="*/ 36 w 76"/>
                  <a:gd name="T7" fmla="*/ 47 h 50"/>
                  <a:gd name="T8" fmla="*/ 33 w 76"/>
                  <a:gd name="T9" fmla="*/ 50 h 50"/>
                  <a:gd name="T10" fmla="*/ 26 w 76"/>
                  <a:gd name="T11" fmla="*/ 47 h 50"/>
                  <a:gd name="T12" fmla="*/ 15 w 76"/>
                  <a:gd name="T13" fmla="*/ 36 h 50"/>
                  <a:gd name="T14" fmla="*/ 29 w 76"/>
                  <a:gd name="T15" fmla="*/ 36 h 50"/>
                  <a:gd name="T16" fmla="*/ 33 w 76"/>
                  <a:gd name="T17" fmla="*/ 32 h 50"/>
                  <a:gd name="T18" fmla="*/ 22 w 76"/>
                  <a:gd name="T19" fmla="*/ 29 h 50"/>
                  <a:gd name="T20" fmla="*/ 11 w 76"/>
                  <a:gd name="T21" fmla="*/ 29 h 50"/>
                  <a:gd name="T22" fmla="*/ 15 w 76"/>
                  <a:gd name="T23" fmla="*/ 25 h 50"/>
                  <a:gd name="T24" fmla="*/ 8 w 76"/>
                  <a:gd name="T25" fmla="*/ 25 h 50"/>
                  <a:gd name="T26" fmla="*/ 8 w 76"/>
                  <a:gd name="T27" fmla="*/ 18 h 50"/>
                  <a:gd name="T28" fmla="*/ 0 w 76"/>
                  <a:gd name="T29" fmla="*/ 14 h 50"/>
                  <a:gd name="T30" fmla="*/ 8 w 76"/>
                  <a:gd name="T31" fmla="*/ 11 h 50"/>
                  <a:gd name="T32" fmla="*/ 4 w 76"/>
                  <a:gd name="T33" fmla="*/ 11 h 50"/>
                  <a:gd name="T34" fmla="*/ 4 w 76"/>
                  <a:gd name="T35" fmla="*/ 7 h 50"/>
                  <a:gd name="T36" fmla="*/ 4 w 76"/>
                  <a:gd name="T37" fmla="*/ 3 h 50"/>
                  <a:gd name="T38" fmla="*/ 11 w 76"/>
                  <a:gd name="T39" fmla="*/ 0 h 50"/>
                  <a:gd name="T40" fmla="*/ 36 w 76"/>
                  <a:gd name="T41" fmla="*/ 7 h 50"/>
                  <a:gd name="T42" fmla="*/ 47 w 76"/>
                  <a:gd name="T43" fmla="*/ 7 h 50"/>
                  <a:gd name="T44" fmla="*/ 51 w 76"/>
                  <a:gd name="T45" fmla="*/ 11 h 50"/>
                  <a:gd name="T46" fmla="*/ 47 w 76"/>
                  <a:gd name="T47" fmla="*/ 14 h 50"/>
                  <a:gd name="T48" fmla="*/ 54 w 76"/>
                  <a:gd name="T49" fmla="*/ 18 h 50"/>
                  <a:gd name="T50" fmla="*/ 69 w 76"/>
                  <a:gd name="T51" fmla="*/ 18 h 50"/>
                  <a:gd name="T52" fmla="*/ 76 w 76"/>
                  <a:gd name="T53" fmla="*/ 25 h 50"/>
                  <a:gd name="T54" fmla="*/ 69 w 76"/>
                  <a:gd name="T55" fmla="*/ 29 h 50"/>
                  <a:gd name="T56" fmla="*/ 69 w 76"/>
                  <a:gd name="T57" fmla="*/ 36 h 50"/>
                  <a:gd name="T58" fmla="*/ 72 w 76"/>
                  <a:gd name="T59" fmla="*/ 36 h 50"/>
                  <a:gd name="T60" fmla="*/ 72 w 76"/>
                  <a:gd name="T61" fmla="*/ 39 h 50"/>
                  <a:gd name="T62" fmla="*/ 72 w 76"/>
                  <a:gd name="T63" fmla="*/ 43 h 50"/>
                  <a:gd name="T64" fmla="*/ 69 w 76"/>
                  <a:gd name="T65"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50">
                    <a:moveTo>
                      <a:pt x="69" y="43"/>
                    </a:moveTo>
                    <a:lnTo>
                      <a:pt x="65" y="43"/>
                    </a:lnTo>
                    <a:lnTo>
                      <a:pt x="51" y="47"/>
                    </a:lnTo>
                    <a:lnTo>
                      <a:pt x="47" y="47"/>
                    </a:lnTo>
                    <a:lnTo>
                      <a:pt x="40" y="43"/>
                    </a:lnTo>
                    <a:lnTo>
                      <a:pt x="36" y="47"/>
                    </a:lnTo>
                    <a:lnTo>
                      <a:pt x="36" y="47"/>
                    </a:lnTo>
                    <a:lnTo>
                      <a:pt x="36" y="47"/>
                    </a:lnTo>
                    <a:lnTo>
                      <a:pt x="36" y="47"/>
                    </a:lnTo>
                    <a:lnTo>
                      <a:pt x="33" y="50"/>
                    </a:lnTo>
                    <a:lnTo>
                      <a:pt x="26" y="50"/>
                    </a:lnTo>
                    <a:lnTo>
                      <a:pt x="26" y="47"/>
                    </a:lnTo>
                    <a:lnTo>
                      <a:pt x="29" y="43"/>
                    </a:lnTo>
                    <a:lnTo>
                      <a:pt x="15" y="36"/>
                    </a:lnTo>
                    <a:lnTo>
                      <a:pt x="15" y="36"/>
                    </a:lnTo>
                    <a:lnTo>
                      <a:pt x="29" y="36"/>
                    </a:lnTo>
                    <a:lnTo>
                      <a:pt x="33" y="32"/>
                    </a:lnTo>
                    <a:lnTo>
                      <a:pt x="33" y="32"/>
                    </a:lnTo>
                    <a:lnTo>
                      <a:pt x="33" y="32"/>
                    </a:lnTo>
                    <a:lnTo>
                      <a:pt x="22" y="29"/>
                    </a:lnTo>
                    <a:lnTo>
                      <a:pt x="18" y="29"/>
                    </a:lnTo>
                    <a:lnTo>
                      <a:pt x="11" y="29"/>
                    </a:lnTo>
                    <a:lnTo>
                      <a:pt x="11" y="29"/>
                    </a:lnTo>
                    <a:lnTo>
                      <a:pt x="15" y="25"/>
                    </a:lnTo>
                    <a:lnTo>
                      <a:pt x="11" y="25"/>
                    </a:lnTo>
                    <a:lnTo>
                      <a:pt x="8" y="25"/>
                    </a:lnTo>
                    <a:lnTo>
                      <a:pt x="8" y="21"/>
                    </a:lnTo>
                    <a:lnTo>
                      <a:pt x="8" y="18"/>
                    </a:lnTo>
                    <a:lnTo>
                      <a:pt x="4" y="18"/>
                    </a:lnTo>
                    <a:lnTo>
                      <a:pt x="0" y="14"/>
                    </a:lnTo>
                    <a:lnTo>
                      <a:pt x="8" y="14"/>
                    </a:lnTo>
                    <a:lnTo>
                      <a:pt x="8" y="11"/>
                    </a:lnTo>
                    <a:lnTo>
                      <a:pt x="8" y="11"/>
                    </a:lnTo>
                    <a:lnTo>
                      <a:pt x="4" y="11"/>
                    </a:lnTo>
                    <a:lnTo>
                      <a:pt x="4" y="7"/>
                    </a:lnTo>
                    <a:lnTo>
                      <a:pt x="4" y="7"/>
                    </a:lnTo>
                    <a:lnTo>
                      <a:pt x="4" y="3"/>
                    </a:lnTo>
                    <a:lnTo>
                      <a:pt x="4" y="3"/>
                    </a:lnTo>
                    <a:lnTo>
                      <a:pt x="4" y="0"/>
                    </a:lnTo>
                    <a:lnTo>
                      <a:pt x="11" y="0"/>
                    </a:lnTo>
                    <a:lnTo>
                      <a:pt x="22" y="0"/>
                    </a:lnTo>
                    <a:lnTo>
                      <a:pt x="36" y="7"/>
                    </a:lnTo>
                    <a:lnTo>
                      <a:pt x="40" y="7"/>
                    </a:lnTo>
                    <a:lnTo>
                      <a:pt x="47" y="7"/>
                    </a:lnTo>
                    <a:lnTo>
                      <a:pt x="47" y="11"/>
                    </a:lnTo>
                    <a:lnTo>
                      <a:pt x="51" y="11"/>
                    </a:lnTo>
                    <a:lnTo>
                      <a:pt x="47" y="14"/>
                    </a:lnTo>
                    <a:lnTo>
                      <a:pt x="47" y="14"/>
                    </a:lnTo>
                    <a:lnTo>
                      <a:pt x="47" y="14"/>
                    </a:lnTo>
                    <a:lnTo>
                      <a:pt x="54" y="18"/>
                    </a:lnTo>
                    <a:lnTo>
                      <a:pt x="58" y="14"/>
                    </a:lnTo>
                    <a:lnTo>
                      <a:pt x="69" y="18"/>
                    </a:lnTo>
                    <a:lnTo>
                      <a:pt x="72" y="21"/>
                    </a:lnTo>
                    <a:lnTo>
                      <a:pt x="76" y="25"/>
                    </a:lnTo>
                    <a:lnTo>
                      <a:pt x="76" y="25"/>
                    </a:lnTo>
                    <a:lnTo>
                      <a:pt x="69" y="29"/>
                    </a:lnTo>
                    <a:lnTo>
                      <a:pt x="69" y="36"/>
                    </a:lnTo>
                    <a:lnTo>
                      <a:pt x="69" y="36"/>
                    </a:lnTo>
                    <a:lnTo>
                      <a:pt x="69" y="36"/>
                    </a:lnTo>
                    <a:lnTo>
                      <a:pt x="72" y="36"/>
                    </a:lnTo>
                    <a:lnTo>
                      <a:pt x="76" y="36"/>
                    </a:lnTo>
                    <a:lnTo>
                      <a:pt x="72" y="39"/>
                    </a:lnTo>
                    <a:lnTo>
                      <a:pt x="72" y="43"/>
                    </a:lnTo>
                    <a:lnTo>
                      <a:pt x="72" y="43"/>
                    </a:lnTo>
                    <a:lnTo>
                      <a:pt x="69" y="43"/>
                    </a:lnTo>
                    <a:lnTo>
                      <a:pt x="69" y="4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38" name="Freeform 1365">
                <a:extLst>
                  <a:ext uri="{FF2B5EF4-FFF2-40B4-BE49-F238E27FC236}">
                    <a16:creationId xmlns:a16="http://schemas.microsoft.com/office/drawing/2014/main" id="{1E66EB2D-0F56-46A9-9B28-94A333FA3363}"/>
                  </a:ext>
                </a:extLst>
              </p:cNvPr>
              <p:cNvSpPr>
                <a:spLocks/>
              </p:cNvSpPr>
              <p:nvPr/>
            </p:nvSpPr>
            <p:spPr bwMode="auto">
              <a:xfrm>
                <a:off x="1719" y="630"/>
                <a:ext cx="76" cy="50"/>
              </a:xfrm>
              <a:custGeom>
                <a:avLst/>
                <a:gdLst>
                  <a:gd name="T0" fmla="*/ 65 w 76"/>
                  <a:gd name="T1" fmla="*/ 43 h 50"/>
                  <a:gd name="T2" fmla="*/ 47 w 76"/>
                  <a:gd name="T3" fmla="*/ 47 h 50"/>
                  <a:gd name="T4" fmla="*/ 36 w 76"/>
                  <a:gd name="T5" fmla="*/ 47 h 50"/>
                  <a:gd name="T6" fmla="*/ 36 w 76"/>
                  <a:gd name="T7" fmla="*/ 47 h 50"/>
                  <a:gd name="T8" fmla="*/ 33 w 76"/>
                  <a:gd name="T9" fmla="*/ 50 h 50"/>
                  <a:gd name="T10" fmla="*/ 26 w 76"/>
                  <a:gd name="T11" fmla="*/ 47 h 50"/>
                  <a:gd name="T12" fmla="*/ 15 w 76"/>
                  <a:gd name="T13" fmla="*/ 36 h 50"/>
                  <a:gd name="T14" fmla="*/ 29 w 76"/>
                  <a:gd name="T15" fmla="*/ 36 h 50"/>
                  <a:gd name="T16" fmla="*/ 33 w 76"/>
                  <a:gd name="T17" fmla="*/ 32 h 50"/>
                  <a:gd name="T18" fmla="*/ 22 w 76"/>
                  <a:gd name="T19" fmla="*/ 29 h 50"/>
                  <a:gd name="T20" fmla="*/ 11 w 76"/>
                  <a:gd name="T21" fmla="*/ 29 h 50"/>
                  <a:gd name="T22" fmla="*/ 15 w 76"/>
                  <a:gd name="T23" fmla="*/ 25 h 50"/>
                  <a:gd name="T24" fmla="*/ 8 w 76"/>
                  <a:gd name="T25" fmla="*/ 25 h 50"/>
                  <a:gd name="T26" fmla="*/ 8 w 76"/>
                  <a:gd name="T27" fmla="*/ 18 h 50"/>
                  <a:gd name="T28" fmla="*/ 0 w 76"/>
                  <a:gd name="T29" fmla="*/ 14 h 50"/>
                  <a:gd name="T30" fmla="*/ 8 w 76"/>
                  <a:gd name="T31" fmla="*/ 11 h 50"/>
                  <a:gd name="T32" fmla="*/ 4 w 76"/>
                  <a:gd name="T33" fmla="*/ 11 h 50"/>
                  <a:gd name="T34" fmla="*/ 4 w 76"/>
                  <a:gd name="T35" fmla="*/ 7 h 50"/>
                  <a:gd name="T36" fmla="*/ 4 w 76"/>
                  <a:gd name="T37" fmla="*/ 3 h 50"/>
                  <a:gd name="T38" fmla="*/ 11 w 76"/>
                  <a:gd name="T39" fmla="*/ 0 h 50"/>
                  <a:gd name="T40" fmla="*/ 36 w 76"/>
                  <a:gd name="T41" fmla="*/ 7 h 50"/>
                  <a:gd name="T42" fmla="*/ 47 w 76"/>
                  <a:gd name="T43" fmla="*/ 7 h 50"/>
                  <a:gd name="T44" fmla="*/ 51 w 76"/>
                  <a:gd name="T45" fmla="*/ 11 h 50"/>
                  <a:gd name="T46" fmla="*/ 47 w 76"/>
                  <a:gd name="T47" fmla="*/ 14 h 50"/>
                  <a:gd name="T48" fmla="*/ 54 w 76"/>
                  <a:gd name="T49" fmla="*/ 18 h 50"/>
                  <a:gd name="T50" fmla="*/ 69 w 76"/>
                  <a:gd name="T51" fmla="*/ 18 h 50"/>
                  <a:gd name="T52" fmla="*/ 76 w 76"/>
                  <a:gd name="T53" fmla="*/ 25 h 50"/>
                  <a:gd name="T54" fmla="*/ 69 w 76"/>
                  <a:gd name="T55" fmla="*/ 29 h 50"/>
                  <a:gd name="T56" fmla="*/ 69 w 76"/>
                  <a:gd name="T57" fmla="*/ 36 h 50"/>
                  <a:gd name="T58" fmla="*/ 72 w 76"/>
                  <a:gd name="T59" fmla="*/ 36 h 50"/>
                  <a:gd name="T60" fmla="*/ 72 w 76"/>
                  <a:gd name="T61" fmla="*/ 39 h 50"/>
                  <a:gd name="T62" fmla="*/ 72 w 76"/>
                  <a:gd name="T63" fmla="*/ 43 h 50"/>
                  <a:gd name="T64" fmla="*/ 69 w 76"/>
                  <a:gd name="T65"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50">
                    <a:moveTo>
                      <a:pt x="69" y="43"/>
                    </a:moveTo>
                    <a:lnTo>
                      <a:pt x="65" y="43"/>
                    </a:lnTo>
                    <a:lnTo>
                      <a:pt x="51" y="47"/>
                    </a:lnTo>
                    <a:lnTo>
                      <a:pt x="47" y="47"/>
                    </a:lnTo>
                    <a:lnTo>
                      <a:pt x="40" y="43"/>
                    </a:lnTo>
                    <a:lnTo>
                      <a:pt x="36" y="47"/>
                    </a:lnTo>
                    <a:lnTo>
                      <a:pt x="36" y="47"/>
                    </a:lnTo>
                    <a:lnTo>
                      <a:pt x="36" y="47"/>
                    </a:lnTo>
                    <a:lnTo>
                      <a:pt x="36" y="47"/>
                    </a:lnTo>
                    <a:lnTo>
                      <a:pt x="33" y="50"/>
                    </a:lnTo>
                    <a:lnTo>
                      <a:pt x="26" y="50"/>
                    </a:lnTo>
                    <a:lnTo>
                      <a:pt x="26" y="47"/>
                    </a:lnTo>
                    <a:lnTo>
                      <a:pt x="29" y="43"/>
                    </a:lnTo>
                    <a:lnTo>
                      <a:pt x="15" y="36"/>
                    </a:lnTo>
                    <a:lnTo>
                      <a:pt x="15" y="36"/>
                    </a:lnTo>
                    <a:lnTo>
                      <a:pt x="29" y="36"/>
                    </a:lnTo>
                    <a:lnTo>
                      <a:pt x="33" y="32"/>
                    </a:lnTo>
                    <a:lnTo>
                      <a:pt x="33" y="32"/>
                    </a:lnTo>
                    <a:lnTo>
                      <a:pt x="33" y="32"/>
                    </a:lnTo>
                    <a:lnTo>
                      <a:pt x="22" y="29"/>
                    </a:lnTo>
                    <a:lnTo>
                      <a:pt x="18" y="29"/>
                    </a:lnTo>
                    <a:lnTo>
                      <a:pt x="11" y="29"/>
                    </a:lnTo>
                    <a:lnTo>
                      <a:pt x="11" y="29"/>
                    </a:lnTo>
                    <a:lnTo>
                      <a:pt x="15" y="25"/>
                    </a:lnTo>
                    <a:lnTo>
                      <a:pt x="11" y="25"/>
                    </a:lnTo>
                    <a:lnTo>
                      <a:pt x="8" y="25"/>
                    </a:lnTo>
                    <a:lnTo>
                      <a:pt x="8" y="21"/>
                    </a:lnTo>
                    <a:lnTo>
                      <a:pt x="8" y="18"/>
                    </a:lnTo>
                    <a:lnTo>
                      <a:pt x="4" y="18"/>
                    </a:lnTo>
                    <a:lnTo>
                      <a:pt x="0" y="14"/>
                    </a:lnTo>
                    <a:lnTo>
                      <a:pt x="8" y="14"/>
                    </a:lnTo>
                    <a:lnTo>
                      <a:pt x="8" y="11"/>
                    </a:lnTo>
                    <a:lnTo>
                      <a:pt x="8" y="11"/>
                    </a:lnTo>
                    <a:lnTo>
                      <a:pt x="4" y="11"/>
                    </a:lnTo>
                    <a:lnTo>
                      <a:pt x="4" y="7"/>
                    </a:lnTo>
                    <a:lnTo>
                      <a:pt x="4" y="7"/>
                    </a:lnTo>
                    <a:lnTo>
                      <a:pt x="4" y="3"/>
                    </a:lnTo>
                    <a:lnTo>
                      <a:pt x="4" y="3"/>
                    </a:lnTo>
                    <a:lnTo>
                      <a:pt x="4" y="0"/>
                    </a:lnTo>
                    <a:lnTo>
                      <a:pt x="11" y="0"/>
                    </a:lnTo>
                    <a:lnTo>
                      <a:pt x="22" y="0"/>
                    </a:lnTo>
                    <a:lnTo>
                      <a:pt x="36" y="7"/>
                    </a:lnTo>
                    <a:lnTo>
                      <a:pt x="40" y="7"/>
                    </a:lnTo>
                    <a:lnTo>
                      <a:pt x="47" y="7"/>
                    </a:lnTo>
                    <a:lnTo>
                      <a:pt x="47" y="11"/>
                    </a:lnTo>
                    <a:lnTo>
                      <a:pt x="51" y="11"/>
                    </a:lnTo>
                    <a:lnTo>
                      <a:pt x="47" y="14"/>
                    </a:lnTo>
                    <a:lnTo>
                      <a:pt x="47" y="14"/>
                    </a:lnTo>
                    <a:lnTo>
                      <a:pt x="47" y="14"/>
                    </a:lnTo>
                    <a:lnTo>
                      <a:pt x="54" y="18"/>
                    </a:lnTo>
                    <a:lnTo>
                      <a:pt x="58" y="14"/>
                    </a:lnTo>
                    <a:lnTo>
                      <a:pt x="69" y="18"/>
                    </a:lnTo>
                    <a:lnTo>
                      <a:pt x="72" y="21"/>
                    </a:lnTo>
                    <a:lnTo>
                      <a:pt x="76" y="25"/>
                    </a:lnTo>
                    <a:lnTo>
                      <a:pt x="76" y="25"/>
                    </a:lnTo>
                    <a:lnTo>
                      <a:pt x="69" y="29"/>
                    </a:lnTo>
                    <a:lnTo>
                      <a:pt x="69" y="36"/>
                    </a:lnTo>
                    <a:lnTo>
                      <a:pt x="69" y="36"/>
                    </a:lnTo>
                    <a:lnTo>
                      <a:pt x="69" y="36"/>
                    </a:lnTo>
                    <a:lnTo>
                      <a:pt x="72" y="36"/>
                    </a:lnTo>
                    <a:lnTo>
                      <a:pt x="76" y="36"/>
                    </a:lnTo>
                    <a:lnTo>
                      <a:pt x="72" y="39"/>
                    </a:lnTo>
                    <a:lnTo>
                      <a:pt x="72" y="43"/>
                    </a:lnTo>
                    <a:lnTo>
                      <a:pt x="72" y="43"/>
                    </a:lnTo>
                    <a:lnTo>
                      <a:pt x="69" y="43"/>
                    </a:lnTo>
                    <a:lnTo>
                      <a:pt x="69" y="4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39" name="Freeform 1366">
                <a:extLst>
                  <a:ext uri="{FF2B5EF4-FFF2-40B4-BE49-F238E27FC236}">
                    <a16:creationId xmlns:a16="http://schemas.microsoft.com/office/drawing/2014/main" id="{68DA09CA-8736-41D4-B7E3-AC7C70CAF2FA}"/>
                  </a:ext>
                </a:extLst>
              </p:cNvPr>
              <p:cNvSpPr>
                <a:spLocks/>
              </p:cNvSpPr>
              <p:nvPr/>
            </p:nvSpPr>
            <p:spPr bwMode="auto">
              <a:xfrm>
                <a:off x="1569" y="608"/>
                <a:ext cx="136" cy="72"/>
              </a:xfrm>
              <a:custGeom>
                <a:avLst/>
                <a:gdLst>
                  <a:gd name="T0" fmla="*/ 118 w 136"/>
                  <a:gd name="T1" fmla="*/ 33 h 72"/>
                  <a:gd name="T2" fmla="*/ 125 w 136"/>
                  <a:gd name="T3" fmla="*/ 33 h 72"/>
                  <a:gd name="T4" fmla="*/ 122 w 136"/>
                  <a:gd name="T5" fmla="*/ 36 h 72"/>
                  <a:gd name="T6" fmla="*/ 118 w 136"/>
                  <a:gd name="T7" fmla="*/ 47 h 72"/>
                  <a:gd name="T8" fmla="*/ 136 w 136"/>
                  <a:gd name="T9" fmla="*/ 58 h 72"/>
                  <a:gd name="T10" fmla="*/ 133 w 136"/>
                  <a:gd name="T11" fmla="*/ 69 h 72"/>
                  <a:gd name="T12" fmla="*/ 118 w 136"/>
                  <a:gd name="T13" fmla="*/ 69 h 72"/>
                  <a:gd name="T14" fmla="*/ 111 w 136"/>
                  <a:gd name="T15" fmla="*/ 69 h 72"/>
                  <a:gd name="T16" fmla="*/ 100 w 136"/>
                  <a:gd name="T17" fmla="*/ 61 h 72"/>
                  <a:gd name="T18" fmla="*/ 97 w 136"/>
                  <a:gd name="T19" fmla="*/ 51 h 72"/>
                  <a:gd name="T20" fmla="*/ 86 w 136"/>
                  <a:gd name="T21" fmla="*/ 54 h 72"/>
                  <a:gd name="T22" fmla="*/ 75 w 136"/>
                  <a:gd name="T23" fmla="*/ 47 h 72"/>
                  <a:gd name="T24" fmla="*/ 65 w 136"/>
                  <a:gd name="T25" fmla="*/ 51 h 72"/>
                  <a:gd name="T26" fmla="*/ 61 w 136"/>
                  <a:gd name="T27" fmla="*/ 43 h 72"/>
                  <a:gd name="T28" fmla="*/ 43 w 136"/>
                  <a:gd name="T29" fmla="*/ 51 h 72"/>
                  <a:gd name="T30" fmla="*/ 22 w 136"/>
                  <a:gd name="T31" fmla="*/ 47 h 72"/>
                  <a:gd name="T32" fmla="*/ 14 w 136"/>
                  <a:gd name="T33" fmla="*/ 40 h 72"/>
                  <a:gd name="T34" fmla="*/ 36 w 136"/>
                  <a:gd name="T35" fmla="*/ 40 h 72"/>
                  <a:gd name="T36" fmla="*/ 47 w 136"/>
                  <a:gd name="T37" fmla="*/ 36 h 72"/>
                  <a:gd name="T38" fmla="*/ 43 w 136"/>
                  <a:gd name="T39" fmla="*/ 33 h 72"/>
                  <a:gd name="T40" fmla="*/ 39 w 136"/>
                  <a:gd name="T41" fmla="*/ 29 h 72"/>
                  <a:gd name="T42" fmla="*/ 36 w 136"/>
                  <a:gd name="T43" fmla="*/ 29 h 72"/>
                  <a:gd name="T44" fmla="*/ 32 w 136"/>
                  <a:gd name="T45" fmla="*/ 25 h 72"/>
                  <a:gd name="T46" fmla="*/ 36 w 136"/>
                  <a:gd name="T47" fmla="*/ 18 h 72"/>
                  <a:gd name="T48" fmla="*/ 29 w 136"/>
                  <a:gd name="T49" fmla="*/ 18 h 72"/>
                  <a:gd name="T50" fmla="*/ 14 w 136"/>
                  <a:gd name="T51" fmla="*/ 25 h 72"/>
                  <a:gd name="T52" fmla="*/ 22 w 136"/>
                  <a:gd name="T53" fmla="*/ 18 h 72"/>
                  <a:gd name="T54" fmla="*/ 7 w 136"/>
                  <a:gd name="T55" fmla="*/ 18 h 72"/>
                  <a:gd name="T56" fmla="*/ 0 w 136"/>
                  <a:gd name="T57" fmla="*/ 11 h 72"/>
                  <a:gd name="T58" fmla="*/ 11 w 136"/>
                  <a:gd name="T59" fmla="*/ 4 h 72"/>
                  <a:gd name="T60" fmla="*/ 36 w 136"/>
                  <a:gd name="T61" fmla="*/ 0 h 72"/>
                  <a:gd name="T62" fmla="*/ 39 w 136"/>
                  <a:gd name="T63" fmla="*/ 4 h 72"/>
                  <a:gd name="T64" fmla="*/ 50 w 136"/>
                  <a:gd name="T65" fmla="*/ 8 h 72"/>
                  <a:gd name="T66" fmla="*/ 54 w 136"/>
                  <a:gd name="T67" fmla="*/ 18 h 72"/>
                  <a:gd name="T68" fmla="*/ 57 w 136"/>
                  <a:gd name="T69" fmla="*/ 11 h 72"/>
                  <a:gd name="T70" fmla="*/ 72 w 136"/>
                  <a:gd name="T71" fmla="*/ 11 h 72"/>
                  <a:gd name="T72" fmla="*/ 79 w 136"/>
                  <a:gd name="T73" fmla="*/ 15 h 72"/>
                  <a:gd name="T74" fmla="*/ 82 w 136"/>
                  <a:gd name="T75" fmla="*/ 15 h 72"/>
                  <a:gd name="T76" fmla="*/ 86 w 136"/>
                  <a:gd name="T77" fmla="*/ 18 h 72"/>
                  <a:gd name="T78" fmla="*/ 90 w 136"/>
                  <a:gd name="T79" fmla="*/ 22 h 72"/>
                  <a:gd name="T80" fmla="*/ 97 w 136"/>
                  <a:gd name="T81" fmla="*/ 22 h 72"/>
                  <a:gd name="T82" fmla="*/ 115 w 136"/>
                  <a:gd name="T83" fmla="*/ 25 h 72"/>
                  <a:gd name="T84" fmla="*/ 118 w 136"/>
                  <a:gd name="T85" fmla="*/ 2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 h="72">
                    <a:moveTo>
                      <a:pt x="118" y="29"/>
                    </a:moveTo>
                    <a:lnTo>
                      <a:pt x="115" y="29"/>
                    </a:lnTo>
                    <a:lnTo>
                      <a:pt x="118" y="33"/>
                    </a:lnTo>
                    <a:lnTo>
                      <a:pt x="122" y="29"/>
                    </a:lnTo>
                    <a:lnTo>
                      <a:pt x="122" y="33"/>
                    </a:lnTo>
                    <a:lnTo>
                      <a:pt x="125" y="33"/>
                    </a:lnTo>
                    <a:lnTo>
                      <a:pt x="125" y="33"/>
                    </a:lnTo>
                    <a:lnTo>
                      <a:pt x="122" y="36"/>
                    </a:lnTo>
                    <a:lnTo>
                      <a:pt x="122" y="36"/>
                    </a:lnTo>
                    <a:lnTo>
                      <a:pt x="118" y="40"/>
                    </a:lnTo>
                    <a:lnTo>
                      <a:pt x="118" y="43"/>
                    </a:lnTo>
                    <a:lnTo>
                      <a:pt x="118" y="47"/>
                    </a:lnTo>
                    <a:lnTo>
                      <a:pt x="125" y="47"/>
                    </a:lnTo>
                    <a:lnTo>
                      <a:pt x="125" y="51"/>
                    </a:lnTo>
                    <a:lnTo>
                      <a:pt x="136" y="58"/>
                    </a:lnTo>
                    <a:lnTo>
                      <a:pt x="133" y="61"/>
                    </a:lnTo>
                    <a:lnTo>
                      <a:pt x="136" y="65"/>
                    </a:lnTo>
                    <a:lnTo>
                      <a:pt x="133" y="69"/>
                    </a:lnTo>
                    <a:lnTo>
                      <a:pt x="125" y="69"/>
                    </a:lnTo>
                    <a:lnTo>
                      <a:pt x="122" y="69"/>
                    </a:lnTo>
                    <a:lnTo>
                      <a:pt x="118" y="69"/>
                    </a:lnTo>
                    <a:lnTo>
                      <a:pt x="118" y="72"/>
                    </a:lnTo>
                    <a:lnTo>
                      <a:pt x="111" y="69"/>
                    </a:lnTo>
                    <a:lnTo>
                      <a:pt x="111" y="69"/>
                    </a:lnTo>
                    <a:lnTo>
                      <a:pt x="104" y="65"/>
                    </a:lnTo>
                    <a:lnTo>
                      <a:pt x="104" y="65"/>
                    </a:lnTo>
                    <a:lnTo>
                      <a:pt x="100" y="61"/>
                    </a:lnTo>
                    <a:lnTo>
                      <a:pt x="100" y="58"/>
                    </a:lnTo>
                    <a:lnTo>
                      <a:pt x="97" y="54"/>
                    </a:lnTo>
                    <a:lnTo>
                      <a:pt x="97" y="51"/>
                    </a:lnTo>
                    <a:lnTo>
                      <a:pt x="93" y="51"/>
                    </a:lnTo>
                    <a:lnTo>
                      <a:pt x="93" y="54"/>
                    </a:lnTo>
                    <a:lnTo>
                      <a:pt x="86" y="54"/>
                    </a:lnTo>
                    <a:lnTo>
                      <a:pt x="86" y="51"/>
                    </a:lnTo>
                    <a:lnTo>
                      <a:pt x="86" y="51"/>
                    </a:lnTo>
                    <a:lnTo>
                      <a:pt x="75" y="47"/>
                    </a:lnTo>
                    <a:lnTo>
                      <a:pt x="72" y="47"/>
                    </a:lnTo>
                    <a:lnTo>
                      <a:pt x="68" y="51"/>
                    </a:lnTo>
                    <a:lnTo>
                      <a:pt x="65" y="51"/>
                    </a:lnTo>
                    <a:lnTo>
                      <a:pt x="61" y="47"/>
                    </a:lnTo>
                    <a:lnTo>
                      <a:pt x="61" y="47"/>
                    </a:lnTo>
                    <a:lnTo>
                      <a:pt x="61" y="43"/>
                    </a:lnTo>
                    <a:lnTo>
                      <a:pt x="47" y="47"/>
                    </a:lnTo>
                    <a:lnTo>
                      <a:pt x="43" y="47"/>
                    </a:lnTo>
                    <a:lnTo>
                      <a:pt x="43" y="51"/>
                    </a:lnTo>
                    <a:lnTo>
                      <a:pt x="39" y="51"/>
                    </a:lnTo>
                    <a:lnTo>
                      <a:pt x="29" y="51"/>
                    </a:lnTo>
                    <a:lnTo>
                      <a:pt x="22" y="47"/>
                    </a:lnTo>
                    <a:lnTo>
                      <a:pt x="18" y="43"/>
                    </a:lnTo>
                    <a:lnTo>
                      <a:pt x="18" y="40"/>
                    </a:lnTo>
                    <a:lnTo>
                      <a:pt x="14" y="40"/>
                    </a:lnTo>
                    <a:lnTo>
                      <a:pt x="18" y="36"/>
                    </a:lnTo>
                    <a:lnTo>
                      <a:pt x="25" y="36"/>
                    </a:lnTo>
                    <a:lnTo>
                      <a:pt x="36" y="40"/>
                    </a:lnTo>
                    <a:lnTo>
                      <a:pt x="43" y="40"/>
                    </a:lnTo>
                    <a:lnTo>
                      <a:pt x="47" y="36"/>
                    </a:lnTo>
                    <a:lnTo>
                      <a:pt x="47" y="36"/>
                    </a:lnTo>
                    <a:lnTo>
                      <a:pt x="36" y="36"/>
                    </a:lnTo>
                    <a:lnTo>
                      <a:pt x="36" y="33"/>
                    </a:lnTo>
                    <a:lnTo>
                      <a:pt x="43" y="33"/>
                    </a:lnTo>
                    <a:lnTo>
                      <a:pt x="47" y="29"/>
                    </a:lnTo>
                    <a:lnTo>
                      <a:pt x="47" y="29"/>
                    </a:lnTo>
                    <a:lnTo>
                      <a:pt x="39" y="29"/>
                    </a:lnTo>
                    <a:lnTo>
                      <a:pt x="39" y="25"/>
                    </a:lnTo>
                    <a:lnTo>
                      <a:pt x="36" y="25"/>
                    </a:lnTo>
                    <a:lnTo>
                      <a:pt x="36" y="29"/>
                    </a:lnTo>
                    <a:lnTo>
                      <a:pt x="32" y="29"/>
                    </a:lnTo>
                    <a:lnTo>
                      <a:pt x="32" y="25"/>
                    </a:lnTo>
                    <a:lnTo>
                      <a:pt x="32" y="25"/>
                    </a:lnTo>
                    <a:lnTo>
                      <a:pt x="36" y="22"/>
                    </a:lnTo>
                    <a:lnTo>
                      <a:pt x="36" y="22"/>
                    </a:lnTo>
                    <a:lnTo>
                      <a:pt x="36" y="18"/>
                    </a:lnTo>
                    <a:lnTo>
                      <a:pt x="32" y="18"/>
                    </a:lnTo>
                    <a:lnTo>
                      <a:pt x="32" y="18"/>
                    </a:lnTo>
                    <a:lnTo>
                      <a:pt x="29" y="18"/>
                    </a:lnTo>
                    <a:lnTo>
                      <a:pt x="25" y="22"/>
                    </a:lnTo>
                    <a:lnTo>
                      <a:pt x="22" y="25"/>
                    </a:lnTo>
                    <a:lnTo>
                      <a:pt x="14" y="25"/>
                    </a:lnTo>
                    <a:lnTo>
                      <a:pt x="14" y="25"/>
                    </a:lnTo>
                    <a:lnTo>
                      <a:pt x="18" y="25"/>
                    </a:lnTo>
                    <a:lnTo>
                      <a:pt x="22" y="18"/>
                    </a:lnTo>
                    <a:lnTo>
                      <a:pt x="22" y="18"/>
                    </a:lnTo>
                    <a:lnTo>
                      <a:pt x="14" y="15"/>
                    </a:lnTo>
                    <a:lnTo>
                      <a:pt x="7" y="18"/>
                    </a:lnTo>
                    <a:lnTo>
                      <a:pt x="4" y="18"/>
                    </a:lnTo>
                    <a:lnTo>
                      <a:pt x="4" y="18"/>
                    </a:lnTo>
                    <a:lnTo>
                      <a:pt x="0" y="11"/>
                    </a:lnTo>
                    <a:lnTo>
                      <a:pt x="4" y="4"/>
                    </a:lnTo>
                    <a:lnTo>
                      <a:pt x="4" y="4"/>
                    </a:lnTo>
                    <a:lnTo>
                      <a:pt x="11" y="4"/>
                    </a:lnTo>
                    <a:lnTo>
                      <a:pt x="25" y="4"/>
                    </a:lnTo>
                    <a:lnTo>
                      <a:pt x="32" y="0"/>
                    </a:lnTo>
                    <a:lnTo>
                      <a:pt x="36" y="0"/>
                    </a:lnTo>
                    <a:lnTo>
                      <a:pt x="39" y="4"/>
                    </a:lnTo>
                    <a:lnTo>
                      <a:pt x="39" y="4"/>
                    </a:lnTo>
                    <a:lnTo>
                      <a:pt x="39" y="4"/>
                    </a:lnTo>
                    <a:lnTo>
                      <a:pt x="43" y="4"/>
                    </a:lnTo>
                    <a:lnTo>
                      <a:pt x="50" y="4"/>
                    </a:lnTo>
                    <a:lnTo>
                      <a:pt x="50" y="8"/>
                    </a:lnTo>
                    <a:lnTo>
                      <a:pt x="50" y="15"/>
                    </a:lnTo>
                    <a:lnTo>
                      <a:pt x="54" y="18"/>
                    </a:lnTo>
                    <a:lnTo>
                      <a:pt x="54" y="18"/>
                    </a:lnTo>
                    <a:lnTo>
                      <a:pt x="54" y="15"/>
                    </a:lnTo>
                    <a:lnTo>
                      <a:pt x="54" y="15"/>
                    </a:lnTo>
                    <a:lnTo>
                      <a:pt x="57" y="11"/>
                    </a:lnTo>
                    <a:lnTo>
                      <a:pt x="61" y="8"/>
                    </a:lnTo>
                    <a:lnTo>
                      <a:pt x="65" y="8"/>
                    </a:lnTo>
                    <a:lnTo>
                      <a:pt x="72" y="11"/>
                    </a:lnTo>
                    <a:lnTo>
                      <a:pt x="75" y="11"/>
                    </a:lnTo>
                    <a:lnTo>
                      <a:pt x="79" y="15"/>
                    </a:lnTo>
                    <a:lnTo>
                      <a:pt x="79" y="15"/>
                    </a:lnTo>
                    <a:lnTo>
                      <a:pt x="79" y="15"/>
                    </a:lnTo>
                    <a:lnTo>
                      <a:pt x="82" y="15"/>
                    </a:lnTo>
                    <a:lnTo>
                      <a:pt x="82" y="15"/>
                    </a:lnTo>
                    <a:lnTo>
                      <a:pt x="86" y="15"/>
                    </a:lnTo>
                    <a:lnTo>
                      <a:pt x="86" y="18"/>
                    </a:lnTo>
                    <a:lnTo>
                      <a:pt x="86" y="18"/>
                    </a:lnTo>
                    <a:lnTo>
                      <a:pt x="86" y="22"/>
                    </a:lnTo>
                    <a:lnTo>
                      <a:pt x="90" y="22"/>
                    </a:lnTo>
                    <a:lnTo>
                      <a:pt x="90" y="22"/>
                    </a:lnTo>
                    <a:lnTo>
                      <a:pt x="90" y="22"/>
                    </a:lnTo>
                    <a:lnTo>
                      <a:pt x="93" y="22"/>
                    </a:lnTo>
                    <a:lnTo>
                      <a:pt x="97" y="22"/>
                    </a:lnTo>
                    <a:lnTo>
                      <a:pt x="100" y="18"/>
                    </a:lnTo>
                    <a:lnTo>
                      <a:pt x="111" y="22"/>
                    </a:lnTo>
                    <a:lnTo>
                      <a:pt x="115" y="25"/>
                    </a:lnTo>
                    <a:lnTo>
                      <a:pt x="111" y="29"/>
                    </a:lnTo>
                    <a:lnTo>
                      <a:pt x="111" y="29"/>
                    </a:lnTo>
                    <a:lnTo>
                      <a:pt x="118" y="2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40" name="Freeform 1367">
                <a:extLst>
                  <a:ext uri="{FF2B5EF4-FFF2-40B4-BE49-F238E27FC236}">
                    <a16:creationId xmlns:a16="http://schemas.microsoft.com/office/drawing/2014/main" id="{E8C609FE-7715-4308-BBF5-1C4A25687A69}"/>
                  </a:ext>
                </a:extLst>
              </p:cNvPr>
              <p:cNvSpPr>
                <a:spLocks/>
              </p:cNvSpPr>
              <p:nvPr/>
            </p:nvSpPr>
            <p:spPr bwMode="auto">
              <a:xfrm>
                <a:off x="1569" y="608"/>
                <a:ext cx="136" cy="72"/>
              </a:xfrm>
              <a:custGeom>
                <a:avLst/>
                <a:gdLst>
                  <a:gd name="T0" fmla="*/ 118 w 136"/>
                  <a:gd name="T1" fmla="*/ 33 h 72"/>
                  <a:gd name="T2" fmla="*/ 125 w 136"/>
                  <a:gd name="T3" fmla="*/ 33 h 72"/>
                  <a:gd name="T4" fmla="*/ 122 w 136"/>
                  <a:gd name="T5" fmla="*/ 36 h 72"/>
                  <a:gd name="T6" fmla="*/ 118 w 136"/>
                  <a:gd name="T7" fmla="*/ 47 h 72"/>
                  <a:gd name="T8" fmla="*/ 136 w 136"/>
                  <a:gd name="T9" fmla="*/ 58 h 72"/>
                  <a:gd name="T10" fmla="*/ 133 w 136"/>
                  <a:gd name="T11" fmla="*/ 69 h 72"/>
                  <a:gd name="T12" fmla="*/ 118 w 136"/>
                  <a:gd name="T13" fmla="*/ 69 h 72"/>
                  <a:gd name="T14" fmla="*/ 111 w 136"/>
                  <a:gd name="T15" fmla="*/ 69 h 72"/>
                  <a:gd name="T16" fmla="*/ 100 w 136"/>
                  <a:gd name="T17" fmla="*/ 61 h 72"/>
                  <a:gd name="T18" fmla="*/ 97 w 136"/>
                  <a:gd name="T19" fmla="*/ 51 h 72"/>
                  <a:gd name="T20" fmla="*/ 86 w 136"/>
                  <a:gd name="T21" fmla="*/ 54 h 72"/>
                  <a:gd name="T22" fmla="*/ 75 w 136"/>
                  <a:gd name="T23" fmla="*/ 47 h 72"/>
                  <a:gd name="T24" fmla="*/ 65 w 136"/>
                  <a:gd name="T25" fmla="*/ 51 h 72"/>
                  <a:gd name="T26" fmla="*/ 61 w 136"/>
                  <a:gd name="T27" fmla="*/ 43 h 72"/>
                  <a:gd name="T28" fmla="*/ 43 w 136"/>
                  <a:gd name="T29" fmla="*/ 51 h 72"/>
                  <a:gd name="T30" fmla="*/ 22 w 136"/>
                  <a:gd name="T31" fmla="*/ 47 h 72"/>
                  <a:gd name="T32" fmla="*/ 14 w 136"/>
                  <a:gd name="T33" fmla="*/ 40 h 72"/>
                  <a:gd name="T34" fmla="*/ 36 w 136"/>
                  <a:gd name="T35" fmla="*/ 40 h 72"/>
                  <a:gd name="T36" fmla="*/ 47 w 136"/>
                  <a:gd name="T37" fmla="*/ 36 h 72"/>
                  <a:gd name="T38" fmla="*/ 43 w 136"/>
                  <a:gd name="T39" fmla="*/ 33 h 72"/>
                  <a:gd name="T40" fmla="*/ 39 w 136"/>
                  <a:gd name="T41" fmla="*/ 29 h 72"/>
                  <a:gd name="T42" fmla="*/ 36 w 136"/>
                  <a:gd name="T43" fmla="*/ 29 h 72"/>
                  <a:gd name="T44" fmla="*/ 32 w 136"/>
                  <a:gd name="T45" fmla="*/ 25 h 72"/>
                  <a:gd name="T46" fmla="*/ 36 w 136"/>
                  <a:gd name="T47" fmla="*/ 18 h 72"/>
                  <a:gd name="T48" fmla="*/ 29 w 136"/>
                  <a:gd name="T49" fmla="*/ 18 h 72"/>
                  <a:gd name="T50" fmla="*/ 14 w 136"/>
                  <a:gd name="T51" fmla="*/ 25 h 72"/>
                  <a:gd name="T52" fmla="*/ 22 w 136"/>
                  <a:gd name="T53" fmla="*/ 18 h 72"/>
                  <a:gd name="T54" fmla="*/ 7 w 136"/>
                  <a:gd name="T55" fmla="*/ 18 h 72"/>
                  <a:gd name="T56" fmla="*/ 0 w 136"/>
                  <a:gd name="T57" fmla="*/ 11 h 72"/>
                  <a:gd name="T58" fmla="*/ 11 w 136"/>
                  <a:gd name="T59" fmla="*/ 4 h 72"/>
                  <a:gd name="T60" fmla="*/ 36 w 136"/>
                  <a:gd name="T61" fmla="*/ 0 h 72"/>
                  <a:gd name="T62" fmla="*/ 39 w 136"/>
                  <a:gd name="T63" fmla="*/ 4 h 72"/>
                  <a:gd name="T64" fmla="*/ 50 w 136"/>
                  <a:gd name="T65" fmla="*/ 8 h 72"/>
                  <a:gd name="T66" fmla="*/ 54 w 136"/>
                  <a:gd name="T67" fmla="*/ 18 h 72"/>
                  <a:gd name="T68" fmla="*/ 57 w 136"/>
                  <a:gd name="T69" fmla="*/ 11 h 72"/>
                  <a:gd name="T70" fmla="*/ 72 w 136"/>
                  <a:gd name="T71" fmla="*/ 11 h 72"/>
                  <a:gd name="T72" fmla="*/ 79 w 136"/>
                  <a:gd name="T73" fmla="*/ 15 h 72"/>
                  <a:gd name="T74" fmla="*/ 82 w 136"/>
                  <a:gd name="T75" fmla="*/ 15 h 72"/>
                  <a:gd name="T76" fmla="*/ 86 w 136"/>
                  <a:gd name="T77" fmla="*/ 18 h 72"/>
                  <a:gd name="T78" fmla="*/ 90 w 136"/>
                  <a:gd name="T79" fmla="*/ 22 h 72"/>
                  <a:gd name="T80" fmla="*/ 97 w 136"/>
                  <a:gd name="T81" fmla="*/ 22 h 72"/>
                  <a:gd name="T82" fmla="*/ 115 w 136"/>
                  <a:gd name="T83" fmla="*/ 25 h 72"/>
                  <a:gd name="T84" fmla="*/ 118 w 136"/>
                  <a:gd name="T85" fmla="*/ 2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 h="72">
                    <a:moveTo>
                      <a:pt x="118" y="29"/>
                    </a:moveTo>
                    <a:lnTo>
                      <a:pt x="115" y="29"/>
                    </a:lnTo>
                    <a:lnTo>
                      <a:pt x="118" y="33"/>
                    </a:lnTo>
                    <a:lnTo>
                      <a:pt x="122" y="29"/>
                    </a:lnTo>
                    <a:lnTo>
                      <a:pt x="122" y="33"/>
                    </a:lnTo>
                    <a:lnTo>
                      <a:pt x="125" y="33"/>
                    </a:lnTo>
                    <a:lnTo>
                      <a:pt x="125" y="33"/>
                    </a:lnTo>
                    <a:lnTo>
                      <a:pt x="122" y="36"/>
                    </a:lnTo>
                    <a:lnTo>
                      <a:pt x="122" y="36"/>
                    </a:lnTo>
                    <a:lnTo>
                      <a:pt x="118" y="40"/>
                    </a:lnTo>
                    <a:lnTo>
                      <a:pt x="118" y="43"/>
                    </a:lnTo>
                    <a:lnTo>
                      <a:pt x="118" y="47"/>
                    </a:lnTo>
                    <a:lnTo>
                      <a:pt x="125" y="47"/>
                    </a:lnTo>
                    <a:lnTo>
                      <a:pt x="125" y="51"/>
                    </a:lnTo>
                    <a:lnTo>
                      <a:pt x="136" y="58"/>
                    </a:lnTo>
                    <a:lnTo>
                      <a:pt x="133" y="61"/>
                    </a:lnTo>
                    <a:lnTo>
                      <a:pt x="136" y="65"/>
                    </a:lnTo>
                    <a:lnTo>
                      <a:pt x="133" y="69"/>
                    </a:lnTo>
                    <a:lnTo>
                      <a:pt x="125" y="69"/>
                    </a:lnTo>
                    <a:lnTo>
                      <a:pt x="122" y="69"/>
                    </a:lnTo>
                    <a:lnTo>
                      <a:pt x="118" y="69"/>
                    </a:lnTo>
                    <a:lnTo>
                      <a:pt x="118" y="72"/>
                    </a:lnTo>
                    <a:lnTo>
                      <a:pt x="111" y="69"/>
                    </a:lnTo>
                    <a:lnTo>
                      <a:pt x="111" y="69"/>
                    </a:lnTo>
                    <a:lnTo>
                      <a:pt x="104" y="65"/>
                    </a:lnTo>
                    <a:lnTo>
                      <a:pt x="104" y="65"/>
                    </a:lnTo>
                    <a:lnTo>
                      <a:pt x="100" y="61"/>
                    </a:lnTo>
                    <a:lnTo>
                      <a:pt x="100" y="58"/>
                    </a:lnTo>
                    <a:lnTo>
                      <a:pt x="97" y="54"/>
                    </a:lnTo>
                    <a:lnTo>
                      <a:pt x="97" y="51"/>
                    </a:lnTo>
                    <a:lnTo>
                      <a:pt x="93" y="51"/>
                    </a:lnTo>
                    <a:lnTo>
                      <a:pt x="93" y="54"/>
                    </a:lnTo>
                    <a:lnTo>
                      <a:pt x="86" y="54"/>
                    </a:lnTo>
                    <a:lnTo>
                      <a:pt x="86" y="51"/>
                    </a:lnTo>
                    <a:lnTo>
                      <a:pt x="86" y="51"/>
                    </a:lnTo>
                    <a:lnTo>
                      <a:pt x="75" y="47"/>
                    </a:lnTo>
                    <a:lnTo>
                      <a:pt x="72" y="47"/>
                    </a:lnTo>
                    <a:lnTo>
                      <a:pt x="68" y="51"/>
                    </a:lnTo>
                    <a:lnTo>
                      <a:pt x="65" y="51"/>
                    </a:lnTo>
                    <a:lnTo>
                      <a:pt x="61" y="47"/>
                    </a:lnTo>
                    <a:lnTo>
                      <a:pt x="61" y="47"/>
                    </a:lnTo>
                    <a:lnTo>
                      <a:pt x="61" y="43"/>
                    </a:lnTo>
                    <a:lnTo>
                      <a:pt x="47" y="47"/>
                    </a:lnTo>
                    <a:lnTo>
                      <a:pt x="43" y="47"/>
                    </a:lnTo>
                    <a:lnTo>
                      <a:pt x="43" y="51"/>
                    </a:lnTo>
                    <a:lnTo>
                      <a:pt x="39" y="51"/>
                    </a:lnTo>
                    <a:lnTo>
                      <a:pt x="29" y="51"/>
                    </a:lnTo>
                    <a:lnTo>
                      <a:pt x="22" y="47"/>
                    </a:lnTo>
                    <a:lnTo>
                      <a:pt x="18" y="43"/>
                    </a:lnTo>
                    <a:lnTo>
                      <a:pt x="18" y="40"/>
                    </a:lnTo>
                    <a:lnTo>
                      <a:pt x="14" y="40"/>
                    </a:lnTo>
                    <a:lnTo>
                      <a:pt x="18" y="36"/>
                    </a:lnTo>
                    <a:lnTo>
                      <a:pt x="25" y="36"/>
                    </a:lnTo>
                    <a:lnTo>
                      <a:pt x="36" y="40"/>
                    </a:lnTo>
                    <a:lnTo>
                      <a:pt x="43" y="40"/>
                    </a:lnTo>
                    <a:lnTo>
                      <a:pt x="47" y="36"/>
                    </a:lnTo>
                    <a:lnTo>
                      <a:pt x="47" y="36"/>
                    </a:lnTo>
                    <a:lnTo>
                      <a:pt x="36" y="36"/>
                    </a:lnTo>
                    <a:lnTo>
                      <a:pt x="36" y="33"/>
                    </a:lnTo>
                    <a:lnTo>
                      <a:pt x="43" y="33"/>
                    </a:lnTo>
                    <a:lnTo>
                      <a:pt x="47" y="29"/>
                    </a:lnTo>
                    <a:lnTo>
                      <a:pt x="47" y="29"/>
                    </a:lnTo>
                    <a:lnTo>
                      <a:pt x="39" y="29"/>
                    </a:lnTo>
                    <a:lnTo>
                      <a:pt x="39" y="25"/>
                    </a:lnTo>
                    <a:lnTo>
                      <a:pt x="36" y="25"/>
                    </a:lnTo>
                    <a:lnTo>
                      <a:pt x="36" y="29"/>
                    </a:lnTo>
                    <a:lnTo>
                      <a:pt x="32" y="29"/>
                    </a:lnTo>
                    <a:lnTo>
                      <a:pt x="32" y="25"/>
                    </a:lnTo>
                    <a:lnTo>
                      <a:pt x="32" y="25"/>
                    </a:lnTo>
                    <a:lnTo>
                      <a:pt x="36" y="22"/>
                    </a:lnTo>
                    <a:lnTo>
                      <a:pt x="36" y="22"/>
                    </a:lnTo>
                    <a:lnTo>
                      <a:pt x="36" y="18"/>
                    </a:lnTo>
                    <a:lnTo>
                      <a:pt x="32" y="18"/>
                    </a:lnTo>
                    <a:lnTo>
                      <a:pt x="32" y="18"/>
                    </a:lnTo>
                    <a:lnTo>
                      <a:pt x="29" y="18"/>
                    </a:lnTo>
                    <a:lnTo>
                      <a:pt x="25" y="22"/>
                    </a:lnTo>
                    <a:lnTo>
                      <a:pt x="22" y="25"/>
                    </a:lnTo>
                    <a:lnTo>
                      <a:pt x="14" y="25"/>
                    </a:lnTo>
                    <a:lnTo>
                      <a:pt x="14" y="25"/>
                    </a:lnTo>
                    <a:lnTo>
                      <a:pt x="18" y="25"/>
                    </a:lnTo>
                    <a:lnTo>
                      <a:pt x="22" y="18"/>
                    </a:lnTo>
                    <a:lnTo>
                      <a:pt x="22" y="18"/>
                    </a:lnTo>
                    <a:lnTo>
                      <a:pt x="14" y="15"/>
                    </a:lnTo>
                    <a:lnTo>
                      <a:pt x="7" y="18"/>
                    </a:lnTo>
                    <a:lnTo>
                      <a:pt x="4" y="18"/>
                    </a:lnTo>
                    <a:lnTo>
                      <a:pt x="4" y="18"/>
                    </a:lnTo>
                    <a:lnTo>
                      <a:pt x="0" y="11"/>
                    </a:lnTo>
                    <a:lnTo>
                      <a:pt x="4" y="4"/>
                    </a:lnTo>
                    <a:lnTo>
                      <a:pt x="4" y="4"/>
                    </a:lnTo>
                    <a:lnTo>
                      <a:pt x="11" y="4"/>
                    </a:lnTo>
                    <a:lnTo>
                      <a:pt x="25" y="4"/>
                    </a:lnTo>
                    <a:lnTo>
                      <a:pt x="32" y="0"/>
                    </a:lnTo>
                    <a:lnTo>
                      <a:pt x="36" y="0"/>
                    </a:lnTo>
                    <a:lnTo>
                      <a:pt x="39" y="4"/>
                    </a:lnTo>
                    <a:lnTo>
                      <a:pt x="39" y="4"/>
                    </a:lnTo>
                    <a:lnTo>
                      <a:pt x="39" y="4"/>
                    </a:lnTo>
                    <a:lnTo>
                      <a:pt x="43" y="4"/>
                    </a:lnTo>
                    <a:lnTo>
                      <a:pt x="50" y="4"/>
                    </a:lnTo>
                    <a:lnTo>
                      <a:pt x="50" y="8"/>
                    </a:lnTo>
                    <a:lnTo>
                      <a:pt x="50" y="15"/>
                    </a:lnTo>
                    <a:lnTo>
                      <a:pt x="54" y="18"/>
                    </a:lnTo>
                    <a:lnTo>
                      <a:pt x="54" y="18"/>
                    </a:lnTo>
                    <a:lnTo>
                      <a:pt x="54" y="15"/>
                    </a:lnTo>
                    <a:lnTo>
                      <a:pt x="54" y="15"/>
                    </a:lnTo>
                    <a:lnTo>
                      <a:pt x="57" y="11"/>
                    </a:lnTo>
                    <a:lnTo>
                      <a:pt x="61" y="8"/>
                    </a:lnTo>
                    <a:lnTo>
                      <a:pt x="65" y="8"/>
                    </a:lnTo>
                    <a:lnTo>
                      <a:pt x="72" y="11"/>
                    </a:lnTo>
                    <a:lnTo>
                      <a:pt x="75" y="11"/>
                    </a:lnTo>
                    <a:lnTo>
                      <a:pt x="79" y="15"/>
                    </a:lnTo>
                    <a:lnTo>
                      <a:pt x="79" y="15"/>
                    </a:lnTo>
                    <a:lnTo>
                      <a:pt x="79" y="15"/>
                    </a:lnTo>
                    <a:lnTo>
                      <a:pt x="82" y="15"/>
                    </a:lnTo>
                    <a:lnTo>
                      <a:pt x="82" y="15"/>
                    </a:lnTo>
                    <a:lnTo>
                      <a:pt x="86" y="15"/>
                    </a:lnTo>
                    <a:lnTo>
                      <a:pt x="86" y="18"/>
                    </a:lnTo>
                    <a:lnTo>
                      <a:pt x="86" y="18"/>
                    </a:lnTo>
                    <a:lnTo>
                      <a:pt x="86" y="22"/>
                    </a:lnTo>
                    <a:lnTo>
                      <a:pt x="90" y="22"/>
                    </a:lnTo>
                    <a:lnTo>
                      <a:pt x="90" y="22"/>
                    </a:lnTo>
                    <a:lnTo>
                      <a:pt x="90" y="22"/>
                    </a:lnTo>
                    <a:lnTo>
                      <a:pt x="93" y="22"/>
                    </a:lnTo>
                    <a:lnTo>
                      <a:pt x="97" y="22"/>
                    </a:lnTo>
                    <a:lnTo>
                      <a:pt x="100" y="18"/>
                    </a:lnTo>
                    <a:lnTo>
                      <a:pt x="111" y="22"/>
                    </a:lnTo>
                    <a:lnTo>
                      <a:pt x="115" y="25"/>
                    </a:lnTo>
                    <a:lnTo>
                      <a:pt x="111" y="29"/>
                    </a:lnTo>
                    <a:lnTo>
                      <a:pt x="111" y="29"/>
                    </a:lnTo>
                    <a:lnTo>
                      <a:pt x="118" y="29"/>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41" name="Freeform 1368">
                <a:extLst>
                  <a:ext uri="{FF2B5EF4-FFF2-40B4-BE49-F238E27FC236}">
                    <a16:creationId xmlns:a16="http://schemas.microsoft.com/office/drawing/2014/main" id="{E5D90908-1FA8-40B7-A282-476E3B6AD78B}"/>
                  </a:ext>
                </a:extLst>
              </p:cNvPr>
              <p:cNvSpPr>
                <a:spLocks/>
              </p:cNvSpPr>
              <p:nvPr/>
            </p:nvSpPr>
            <p:spPr bwMode="auto">
              <a:xfrm>
                <a:off x="1634" y="673"/>
                <a:ext cx="35" cy="7"/>
              </a:xfrm>
              <a:custGeom>
                <a:avLst/>
                <a:gdLst>
                  <a:gd name="T0" fmla="*/ 14 w 35"/>
                  <a:gd name="T1" fmla="*/ 0 h 7"/>
                  <a:gd name="T2" fmla="*/ 17 w 35"/>
                  <a:gd name="T3" fmla="*/ 0 h 7"/>
                  <a:gd name="T4" fmla="*/ 32 w 35"/>
                  <a:gd name="T5" fmla="*/ 4 h 7"/>
                  <a:gd name="T6" fmla="*/ 35 w 35"/>
                  <a:gd name="T7" fmla="*/ 7 h 7"/>
                  <a:gd name="T8" fmla="*/ 25 w 35"/>
                  <a:gd name="T9" fmla="*/ 7 h 7"/>
                  <a:gd name="T10" fmla="*/ 21 w 35"/>
                  <a:gd name="T11" fmla="*/ 7 h 7"/>
                  <a:gd name="T12" fmla="*/ 17 w 35"/>
                  <a:gd name="T13" fmla="*/ 7 h 7"/>
                  <a:gd name="T14" fmla="*/ 10 w 35"/>
                  <a:gd name="T15" fmla="*/ 7 h 7"/>
                  <a:gd name="T16" fmla="*/ 3 w 35"/>
                  <a:gd name="T17" fmla="*/ 4 h 7"/>
                  <a:gd name="T18" fmla="*/ 0 w 35"/>
                  <a:gd name="T19" fmla="*/ 4 h 7"/>
                  <a:gd name="T20" fmla="*/ 0 w 35"/>
                  <a:gd name="T21" fmla="*/ 0 h 7"/>
                  <a:gd name="T22" fmla="*/ 7 w 35"/>
                  <a:gd name="T23" fmla="*/ 0 h 7"/>
                  <a:gd name="T24" fmla="*/ 14 w 3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7">
                    <a:moveTo>
                      <a:pt x="14" y="0"/>
                    </a:moveTo>
                    <a:lnTo>
                      <a:pt x="17" y="0"/>
                    </a:lnTo>
                    <a:lnTo>
                      <a:pt x="32" y="4"/>
                    </a:lnTo>
                    <a:lnTo>
                      <a:pt x="35" y="7"/>
                    </a:lnTo>
                    <a:lnTo>
                      <a:pt x="25" y="7"/>
                    </a:lnTo>
                    <a:lnTo>
                      <a:pt x="21" y="7"/>
                    </a:lnTo>
                    <a:lnTo>
                      <a:pt x="17" y="7"/>
                    </a:lnTo>
                    <a:lnTo>
                      <a:pt x="10" y="7"/>
                    </a:lnTo>
                    <a:lnTo>
                      <a:pt x="3" y="4"/>
                    </a:lnTo>
                    <a:lnTo>
                      <a:pt x="0" y="4"/>
                    </a:lnTo>
                    <a:lnTo>
                      <a:pt x="0" y="0"/>
                    </a:lnTo>
                    <a:lnTo>
                      <a:pt x="7" y="0"/>
                    </a:lnTo>
                    <a:lnTo>
                      <a:pt x="1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42" name="Freeform 1369">
                <a:extLst>
                  <a:ext uri="{FF2B5EF4-FFF2-40B4-BE49-F238E27FC236}">
                    <a16:creationId xmlns:a16="http://schemas.microsoft.com/office/drawing/2014/main" id="{8C2133E0-3997-4A62-840E-02F313BB32E3}"/>
                  </a:ext>
                </a:extLst>
              </p:cNvPr>
              <p:cNvSpPr>
                <a:spLocks/>
              </p:cNvSpPr>
              <p:nvPr/>
            </p:nvSpPr>
            <p:spPr bwMode="auto">
              <a:xfrm>
                <a:off x="1634" y="673"/>
                <a:ext cx="35" cy="7"/>
              </a:xfrm>
              <a:custGeom>
                <a:avLst/>
                <a:gdLst>
                  <a:gd name="T0" fmla="*/ 14 w 35"/>
                  <a:gd name="T1" fmla="*/ 0 h 7"/>
                  <a:gd name="T2" fmla="*/ 17 w 35"/>
                  <a:gd name="T3" fmla="*/ 0 h 7"/>
                  <a:gd name="T4" fmla="*/ 32 w 35"/>
                  <a:gd name="T5" fmla="*/ 4 h 7"/>
                  <a:gd name="T6" fmla="*/ 35 w 35"/>
                  <a:gd name="T7" fmla="*/ 7 h 7"/>
                  <a:gd name="T8" fmla="*/ 25 w 35"/>
                  <a:gd name="T9" fmla="*/ 7 h 7"/>
                  <a:gd name="T10" fmla="*/ 21 w 35"/>
                  <a:gd name="T11" fmla="*/ 7 h 7"/>
                  <a:gd name="T12" fmla="*/ 17 w 35"/>
                  <a:gd name="T13" fmla="*/ 7 h 7"/>
                  <a:gd name="T14" fmla="*/ 10 w 35"/>
                  <a:gd name="T15" fmla="*/ 7 h 7"/>
                  <a:gd name="T16" fmla="*/ 3 w 35"/>
                  <a:gd name="T17" fmla="*/ 4 h 7"/>
                  <a:gd name="T18" fmla="*/ 0 w 35"/>
                  <a:gd name="T19" fmla="*/ 4 h 7"/>
                  <a:gd name="T20" fmla="*/ 0 w 35"/>
                  <a:gd name="T21" fmla="*/ 0 h 7"/>
                  <a:gd name="T22" fmla="*/ 7 w 35"/>
                  <a:gd name="T23" fmla="*/ 0 h 7"/>
                  <a:gd name="T24" fmla="*/ 14 w 3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7">
                    <a:moveTo>
                      <a:pt x="14" y="0"/>
                    </a:moveTo>
                    <a:lnTo>
                      <a:pt x="17" y="0"/>
                    </a:lnTo>
                    <a:lnTo>
                      <a:pt x="32" y="4"/>
                    </a:lnTo>
                    <a:lnTo>
                      <a:pt x="35" y="7"/>
                    </a:lnTo>
                    <a:lnTo>
                      <a:pt x="25" y="7"/>
                    </a:lnTo>
                    <a:lnTo>
                      <a:pt x="21" y="7"/>
                    </a:lnTo>
                    <a:lnTo>
                      <a:pt x="17" y="7"/>
                    </a:lnTo>
                    <a:lnTo>
                      <a:pt x="10" y="7"/>
                    </a:lnTo>
                    <a:lnTo>
                      <a:pt x="3" y="4"/>
                    </a:lnTo>
                    <a:lnTo>
                      <a:pt x="0" y="4"/>
                    </a:lnTo>
                    <a:lnTo>
                      <a:pt x="0" y="0"/>
                    </a:lnTo>
                    <a:lnTo>
                      <a:pt x="7" y="0"/>
                    </a:lnTo>
                    <a:lnTo>
                      <a:pt x="1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43" name="Freeform 1370">
                <a:extLst>
                  <a:ext uri="{FF2B5EF4-FFF2-40B4-BE49-F238E27FC236}">
                    <a16:creationId xmlns:a16="http://schemas.microsoft.com/office/drawing/2014/main" id="{F8AE7AF8-2980-4B66-9390-BD420E669F01}"/>
                  </a:ext>
                </a:extLst>
              </p:cNvPr>
              <p:cNvSpPr>
                <a:spLocks/>
              </p:cNvSpPr>
              <p:nvPr/>
            </p:nvSpPr>
            <p:spPr bwMode="auto">
              <a:xfrm>
                <a:off x="1565" y="680"/>
                <a:ext cx="36" cy="29"/>
              </a:xfrm>
              <a:custGeom>
                <a:avLst/>
                <a:gdLst>
                  <a:gd name="T0" fmla="*/ 18 w 36"/>
                  <a:gd name="T1" fmla="*/ 7 h 29"/>
                  <a:gd name="T2" fmla="*/ 22 w 36"/>
                  <a:gd name="T3" fmla="*/ 11 h 29"/>
                  <a:gd name="T4" fmla="*/ 22 w 36"/>
                  <a:gd name="T5" fmla="*/ 14 h 29"/>
                  <a:gd name="T6" fmla="*/ 22 w 36"/>
                  <a:gd name="T7" fmla="*/ 14 h 29"/>
                  <a:gd name="T8" fmla="*/ 26 w 36"/>
                  <a:gd name="T9" fmla="*/ 14 h 29"/>
                  <a:gd name="T10" fmla="*/ 26 w 36"/>
                  <a:gd name="T11" fmla="*/ 18 h 29"/>
                  <a:gd name="T12" fmla="*/ 33 w 36"/>
                  <a:gd name="T13" fmla="*/ 18 h 29"/>
                  <a:gd name="T14" fmla="*/ 33 w 36"/>
                  <a:gd name="T15" fmla="*/ 22 h 29"/>
                  <a:gd name="T16" fmla="*/ 33 w 36"/>
                  <a:gd name="T17" fmla="*/ 22 h 29"/>
                  <a:gd name="T18" fmla="*/ 36 w 36"/>
                  <a:gd name="T19" fmla="*/ 25 h 29"/>
                  <a:gd name="T20" fmla="*/ 33 w 36"/>
                  <a:gd name="T21" fmla="*/ 25 h 29"/>
                  <a:gd name="T22" fmla="*/ 29 w 36"/>
                  <a:gd name="T23" fmla="*/ 29 h 29"/>
                  <a:gd name="T24" fmla="*/ 29 w 36"/>
                  <a:gd name="T25" fmla="*/ 29 h 29"/>
                  <a:gd name="T26" fmla="*/ 22 w 36"/>
                  <a:gd name="T27" fmla="*/ 25 h 29"/>
                  <a:gd name="T28" fmla="*/ 18 w 36"/>
                  <a:gd name="T29" fmla="*/ 25 h 29"/>
                  <a:gd name="T30" fmla="*/ 15 w 36"/>
                  <a:gd name="T31" fmla="*/ 25 h 29"/>
                  <a:gd name="T32" fmla="*/ 11 w 36"/>
                  <a:gd name="T33" fmla="*/ 22 h 29"/>
                  <a:gd name="T34" fmla="*/ 8 w 36"/>
                  <a:gd name="T35" fmla="*/ 11 h 29"/>
                  <a:gd name="T36" fmla="*/ 8 w 36"/>
                  <a:gd name="T37" fmla="*/ 11 h 29"/>
                  <a:gd name="T38" fmla="*/ 4 w 36"/>
                  <a:gd name="T39" fmla="*/ 4 h 29"/>
                  <a:gd name="T40" fmla="*/ 0 w 36"/>
                  <a:gd name="T41" fmla="*/ 0 h 29"/>
                  <a:gd name="T42" fmla="*/ 0 w 36"/>
                  <a:gd name="T43" fmla="*/ 0 h 29"/>
                  <a:gd name="T44" fmla="*/ 0 w 36"/>
                  <a:gd name="T45" fmla="*/ 0 h 29"/>
                  <a:gd name="T46" fmla="*/ 8 w 36"/>
                  <a:gd name="T47" fmla="*/ 0 h 29"/>
                  <a:gd name="T48" fmla="*/ 11 w 36"/>
                  <a:gd name="T49" fmla="*/ 4 h 29"/>
                  <a:gd name="T50" fmla="*/ 15 w 36"/>
                  <a:gd name="T51" fmla="*/ 4 h 29"/>
                  <a:gd name="T52" fmla="*/ 15 w 36"/>
                  <a:gd name="T53" fmla="*/ 7 h 29"/>
                  <a:gd name="T54" fmla="*/ 18 w 36"/>
                  <a:gd name="T55" fmla="*/ 7 h 29"/>
                  <a:gd name="T56" fmla="*/ 18 w 36"/>
                  <a:gd name="T57" fmla="*/ 7 h 29"/>
                  <a:gd name="T58" fmla="*/ 18 w 36"/>
                  <a:gd name="T59"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29">
                    <a:moveTo>
                      <a:pt x="18" y="7"/>
                    </a:moveTo>
                    <a:lnTo>
                      <a:pt x="22" y="11"/>
                    </a:lnTo>
                    <a:lnTo>
                      <a:pt x="22" y="14"/>
                    </a:lnTo>
                    <a:lnTo>
                      <a:pt x="22" y="14"/>
                    </a:lnTo>
                    <a:lnTo>
                      <a:pt x="26" y="14"/>
                    </a:lnTo>
                    <a:lnTo>
                      <a:pt x="26" y="18"/>
                    </a:lnTo>
                    <a:lnTo>
                      <a:pt x="33" y="18"/>
                    </a:lnTo>
                    <a:lnTo>
                      <a:pt x="33" y="22"/>
                    </a:lnTo>
                    <a:lnTo>
                      <a:pt x="33" y="22"/>
                    </a:lnTo>
                    <a:lnTo>
                      <a:pt x="36" y="25"/>
                    </a:lnTo>
                    <a:lnTo>
                      <a:pt x="33" y="25"/>
                    </a:lnTo>
                    <a:lnTo>
                      <a:pt x="29" y="29"/>
                    </a:lnTo>
                    <a:lnTo>
                      <a:pt x="29" y="29"/>
                    </a:lnTo>
                    <a:lnTo>
                      <a:pt x="22" y="25"/>
                    </a:lnTo>
                    <a:lnTo>
                      <a:pt x="18" y="25"/>
                    </a:lnTo>
                    <a:lnTo>
                      <a:pt x="15" y="25"/>
                    </a:lnTo>
                    <a:lnTo>
                      <a:pt x="11" y="22"/>
                    </a:lnTo>
                    <a:lnTo>
                      <a:pt x="8" y="11"/>
                    </a:lnTo>
                    <a:lnTo>
                      <a:pt x="8" y="11"/>
                    </a:lnTo>
                    <a:lnTo>
                      <a:pt x="4" y="4"/>
                    </a:lnTo>
                    <a:lnTo>
                      <a:pt x="0" y="0"/>
                    </a:lnTo>
                    <a:lnTo>
                      <a:pt x="0" y="0"/>
                    </a:lnTo>
                    <a:lnTo>
                      <a:pt x="0" y="0"/>
                    </a:lnTo>
                    <a:lnTo>
                      <a:pt x="8" y="0"/>
                    </a:lnTo>
                    <a:lnTo>
                      <a:pt x="11" y="4"/>
                    </a:lnTo>
                    <a:lnTo>
                      <a:pt x="15" y="4"/>
                    </a:lnTo>
                    <a:lnTo>
                      <a:pt x="15" y="7"/>
                    </a:lnTo>
                    <a:lnTo>
                      <a:pt x="18" y="7"/>
                    </a:lnTo>
                    <a:lnTo>
                      <a:pt x="18" y="7"/>
                    </a:lnTo>
                    <a:lnTo>
                      <a:pt x="18"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44" name="Freeform 1371">
                <a:extLst>
                  <a:ext uri="{FF2B5EF4-FFF2-40B4-BE49-F238E27FC236}">
                    <a16:creationId xmlns:a16="http://schemas.microsoft.com/office/drawing/2014/main" id="{8D5791F7-F5E3-4E85-A240-3BC2C776822B}"/>
                  </a:ext>
                </a:extLst>
              </p:cNvPr>
              <p:cNvSpPr>
                <a:spLocks/>
              </p:cNvSpPr>
              <p:nvPr/>
            </p:nvSpPr>
            <p:spPr bwMode="auto">
              <a:xfrm>
                <a:off x="1565" y="680"/>
                <a:ext cx="36" cy="29"/>
              </a:xfrm>
              <a:custGeom>
                <a:avLst/>
                <a:gdLst>
                  <a:gd name="T0" fmla="*/ 18 w 36"/>
                  <a:gd name="T1" fmla="*/ 7 h 29"/>
                  <a:gd name="T2" fmla="*/ 22 w 36"/>
                  <a:gd name="T3" fmla="*/ 11 h 29"/>
                  <a:gd name="T4" fmla="*/ 22 w 36"/>
                  <a:gd name="T5" fmla="*/ 14 h 29"/>
                  <a:gd name="T6" fmla="*/ 22 w 36"/>
                  <a:gd name="T7" fmla="*/ 14 h 29"/>
                  <a:gd name="T8" fmla="*/ 26 w 36"/>
                  <a:gd name="T9" fmla="*/ 14 h 29"/>
                  <a:gd name="T10" fmla="*/ 26 w 36"/>
                  <a:gd name="T11" fmla="*/ 18 h 29"/>
                  <a:gd name="T12" fmla="*/ 33 w 36"/>
                  <a:gd name="T13" fmla="*/ 18 h 29"/>
                  <a:gd name="T14" fmla="*/ 33 w 36"/>
                  <a:gd name="T15" fmla="*/ 22 h 29"/>
                  <a:gd name="T16" fmla="*/ 33 w 36"/>
                  <a:gd name="T17" fmla="*/ 22 h 29"/>
                  <a:gd name="T18" fmla="*/ 36 w 36"/>
                  <a:gd name="T19" fmla="*/ 25 h 29"/>
                  <a:gd name="T20" fmla="*/ 33 w 36"/>
                  <a:gd name="T21" fmla="*/ 25 h 29"/>
                  <a:gd name="T22" fmla="*/ 29 w 36"/>
                  <a:gd name="T23" fmla="*/ 29 h 29"/>
                  <a:gd name="T24" fmla="*/ 29 w 36"/>
                  <a:gd name="T25" fmla="*/ 29 h 29"/>
                  <a:gd name="T26" fmla="*/ 22 w 36"/>
                  <a:gd name="T27" fmla="*/ 25 h 29"/>
                  <a:gd name="T28" fmla="*/ 18 w 36"/>
                  <a:gd name="T29" fmla="*/ 25 h 29"/>
                  <a:gd name="T30" fmla="*/ 15 w 36"/>
                  <a:gd name="T31" fmla="*/ 25 h 29"/>
                  <a:gd name="T32" fmla="*/ 11 w 36"/>
                  <a:gd name="T33" fmla="*/ 22 h 29"/>
                  <a:gd name="T34" fmla="*/ 8 w 36"/>
                  <a:gd name="T35" fmla="*/ 11 h 29"/>
                  <a:gd name="T36" fmla="*/ 8 w 36"/>
                  <a:gd name="T37" fmla="*/ 11 h 29"/>
                  <a:gd name="T38" fmla="*/ 4 w 36"/>
                  <a:gd name="T39" fmla="*/ 4 h 29"/>
                  <a:gd name="T40" fmla="*/ 0 w 36"/>
                  <a:gd name="T41" fmla="*/ 0 h 29"/>
                  <a:gd name="T42" fmla="*/ 0 w 36"/>
                  <a:gd name="T43" fmla="*/ 0 h 29"/>
                  <a:gd name="T44" fmla="*/ 0 w 36"/>
                  <a:gd name="T45" fmla="*/ 0 h 29"/>
                  <a:gd name="T46" fmla="*/ 8 w 36"/>
                  <a:gd name="T47" fmla="*/ 0 h 29"/>
                  <a:gd name="T48" fmla="*/ 11 w 36"/>
                  <a:gd name="T49" fmla="*/ 4 h 29"/>
                  <a:gd name="T50" fmla="*/ 15 w 36"/>
                  <a:gd name="T51" fmla="*/ 4 h 29"/>
                  <a:gd name="T52" fmla="*/ 15 w 36"/>
                  <a:gd name="T53" fmla="*/ 7 h 29"/>
                  <a:gd name="T54" fmla="*/ 18 w 36"/>
                  <a:gd name="T55" fmla="*/ 7 h 29"/>
                  <a:gd name="T56" fmla="*/ 18 w 36"/>
                  <a:gd name="T57" fmla="*/ 7 h 29"/>
                  <a:gd name="T58" fmla="*/ 18 w 36"/>
                  <a:gd name="T59"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29">
                    <a:moveTo>
                      <a:pt x="18" y="7"/>
                    </a:moveTo>
                    <a:lnTo>
                      <a:pt x="22" y="11"/>
                    </a:lnTo>
                    <a:lnTo>
                      <a:pt x="22" y="14"/>
                    </a:lnTo>
                    <a:lnTo>
                      <a:pt x="22" y="14"/>
                    </a:lnTo>
                    <a:lnTo>
                      <a:pt x="26" y="14"/>
                    </a:lnTo>
                    <a:lnTo>
                      <a:pt x="26" y="18"/>
                    </a:lnTo>
                    <a:lnTo>
                      <a:pt x="33" y="18"/>
                    </a:lnTo>
                    <a:lnTo>
                      <a:pt x="33" y="22"/>
                    </a:lnTo>
                    <a:lnTo>
                      <a:pt x="33" y="22"/>
                    </a:lnTo>
                    <a:lnTo>
                      <a:pt x="36" y="25"/>
                    </a:lnTo>
                    <a:lnTo>
                      <a:pt x="33" y="25"/>
                    </a:lnTo>
                    <a:lnTo>
                      <a:pt x="29" y="29"/>
                    </a:lnTo>
                    <a:lnTo>
                      <a:pt x="29" y="29"/>
                    </a:lnTo>
                    <a:lnTo>
                      <a:pt x="22" y="25"/>
                    </a:lnTo>
                    <a:lnTo>
                      <a:pt x="18" y="25"/>
                    </a:lnTo>
                    <a:lnTo>
                      <a:pt x="15" y="25"/>
                    </a:lnTo>
                    <a:lnTo>
                      <a:pt x="11" y="22"/>
                    </a:lnTo>
                    <a:lnTo>
                      <a:pt x="8" y="11"/>
                    </a:lnTo>
                    <a:lnTo>
                      <a:pt x="8" y="11"/>
                    </a:lnTo>
                    <a:lnTo>
                      <a:pt x="4" y="4"/>
                    </a:lnTo>
                    <a:lnTo>
                      <a:pt x="0" y="0"/>
                    </a:lnTo>
                    <a:lnTo>
                      <a:pt x="0" y="0"/>
                    </a:lnTo>
                    <a:lnTo>
                      <a:pt x="0" y="0"/>
                    </a:lnTo>
                    <a:lnTo>
                      <a:pt x="8" y="0"/>
                    </a:lnTo>
                    <a:lnTo>
                      <a:pt x="11" y="4"/>
                    </a:lnTo>
                    <a:lnTo>
                      <a:pt x="15" y="4"/>
                    </a:lnTo>
                    <a:lnTo>
                      <a:pt x="15" y="7"/>
                    </a:lnTo>
                    <a:lnTo>
                      <a:pt x="18" y="7"/>
                    </a:lnTo>
                    <a:lnTo>
                      <a:pt x="18" y="7"/>
                    </a:lnTo>
                    <a:lnTo>
                      <a:pt x="18"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45" name="Freeform 1372">
                <a:extLst>
                  <a:ext uri="{FF2B5EF4-FFF2-40B4-BE49-F238E27FC236}">
                    <a16:creationId xmlns:a16="http://schemas.microsoft.com/office/drawing/2014/main" id="{64C591D8-F9AE-4884-BE99-F701E879D308}"/>
                  </a:ext>
                </a:extLst>
              </p:cNvPr>
              <p:cNvSpPr>
                <a:spLocks/>
              </p:cNvSpPr>
              <p:nvPr/>
            </p:nvSpPr>
            <p:spPr bwMode="auto">
              <a:xfrm>
                <a:off x="1591" y="727"/>
                <a:ext cx="32" cy="14"/>
              </a:xfrm>
              <a:custGeom>
                <a:avLst/>
                <a:gdLst>
                  <a:gd name="T0" fmla="*/ 14 w 32"/>
                  <a:gd name="T1" fmla="*/ 3 h 14"/>
                  <a:gd name="T2" fmla="*/ 14 w 32"/>
                  <a:gd name="T3" fmla="*/ 3 h 14"/>
                  <a:gd name="T4" fmla="*/ 17 w 32"/>
                  <a:gd name="T5" fmla="*/ 3 h 14"/>
                  <a:gd name="T6" fmla="*/ 21 w 32"/>
                  <a:gd name="T7" fmla="*/ 3 h 14"/>
                  <a:gd name="T8" fmla="*/ 21 w 32"/>
                  <a:gd name="T9" fmla="*/ 7 h 14"/>
                  <a:gd name="T10" fmla="*/ 28 w 32"/>
                  <a:gd name="T11" fmla="*/ 7 h 14"/>
                  <a:gd name="T12" fmla="*/ 32 w 32"/>
                  <a:gd name="T13" fmla="*/ 11 h 14"/>
                  <a:gd name="T14" fmla="*/ 32 w 32"/>
                  <a:gd name="T15" fmla="*/ 14 h 14"/>
                  <a:gd name="T16" fmla="*/ 21 w 32"/>
                  <a:gd name="T17" fmla="*/ 14 h 14"/>
                  <a:gd name="T18" fmla="*/ 7 w 32"/>
                  <a:gd name="T19" fmla="*/ 14 h 14"/>
                  <a:gd name="T20" fmla="*/ 3 w 32"/>
                  <a:gd name="T21" fmla="*/ 11 h 14"/>
                  <a:gd name="T22" fmla="*/ 7 w 32"/>
                  <a:gd name="T23" fmla="*/ 11 h 14"/>
                  <a:gd name="T24" fmla="*/ 7 w 32"/>
                  <a:gd name="T25" fmla="*/ 7 h 14"/>
                  <a:gd name="T26" fmla="*/ 3 w 32"/>
                  <a:gd name="T27" fmla="*/ 7 h 14"/>
                  <a:gd name="T28" fmla="*/ 3 w 32"/>
                  <a:gd name="T29" fmla="*/ 7 h 14"/>
                  <a:gd name="T30" fmla="*/ 3 w 32"/>
                  <a:gd name="T31" fmla="*/ 7 h 14"/>
                  <a:gd name="T32" fmla="*/ 0 w 32"/>
                  <a:gd name="T33" fmla="*/ 7 h 14"/>
                  <a:gd name="T34" fmla="*/ 0 w 32"/>
                  <a:gd name="T35" fmla="*/ 3 h 14"/>
                  <a:gd name="T36" fmla="*/ 3 w 32"/>
                  <a:gd name="T37" fmla="*/ 3 h 14"/>
                  <a:gd name="T38" fmla="*/ 10 w 32"/>
                  <a:gd name="T39" fmla="*/ 0 h 14"/>
                  <a:gd name="T40" fmla="*/ 14 w 32"/>
                  <a:gd name="T41" fmla="*/ 0 h 14"/>
                  <a:gd name="T42" fmla="*/ 14 w 32"/>
                  <a:gd name="T43" fmla="*/ 3 h 14"/>
                  <a:gd name="T44" fmla="*/ 14 w 32"/>
                  <a:gd name="T4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14">
                    <a:moveTo>
                      <a:pt x="14" y="3"/>
                    </a:moveTo>
                    <a:lnTo>
                      <a:pt x="14" y="3"/>
                    </a:lnTo>
                    <a:lnTo>
                      <a:pt x="17" y="3"/>
                    </a:lnTo>
                    <a:lnTo>
                      <a:pt x="21" y="3"/>
                    </a:lnTo>
                    <a:lnTo>
                      <a:pt x="21" y="7"/>
                    </a:lnTo>
                    <a:lnTo>
                      <a:pt x="28" y="7"/>
                    </a:lnTo>
                    <a:lnTo>
                      <a:pt x="32" y="11"/>
                    </a:lnTo>
                    <a:lnTo>
                      <a:pt x="32" y="14"/>
                    </a:lnTo>
                    <a:lnTo>
                      <a:pt x="21" y="14"/>
                    </a:lnTo>
                    <a:lnTo>
                      <a:pt x="7" y="14"/>
                    </a:lnTo>
                    <a:lnTo>
                      <a:pt x="3" y="11"/>
                    </a:lnTo>
                    <a:lnTo>
                      <a:pt x="7" y="11"/>
                    </a:lnTo>
                    <a:lnTo>
                      <a:pt x="7" y="7"/>
                    </a:lnTo>
                    <a:lnTo>
                      <a:pt x="3" y="7"/>
                    </a:lnTo>
                    <a:lnTo>
                      <a:pt x="3" y="7"/>
                    </a:lnTo>
                    <a:lnTo>
                      <a:pt x="3" y="7"/>
                    </a:lnTo>
                    <a:lnTo>
                      <a:pt x="0" y="7"/>
                    </a:lnTo>
                    <a:lnTo>
                      <a:pt x="0" y="3"/>
                    </a:lnTo>
                    <a:lnTo>
                      <a:pt x="3" y="3"/>
                    </a:lnTo>
                    <a:lnTo>
                      <a:pt x="10" y="0"/>
                    </a:lnTo>
                    <a:lnTo>
                      <a:pt x="14" y="0"/>
                    </a:lnTo>
                    <a:lnTo>
                      <a:pt x="14" y="3"/>
                    </a:lnTo>
                    <a:lnTo>
                      <a:pt x="14"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46" name="Freeform 1373">
                <a:extLst>
                  <a:ext uri="{FF2B5EF4-FFF2-40B4-BE49-F238E27FC236}">
                    <a16:creationId xmlns:a16="http://schemas.microsoft.com/office/drawing/2014/main" id="{9ADDA7F5-766E-4684-A5FE-88A7216C7747}"/>
                  </a:ext>
                </a:extLst>
              </p:cNvPr>
              <p:cNvSpPr>
                <a:spLocks/>
              </p:cNvSpPr>
              <p:nvPr/>
            </p:nvSpPr>
            <p:spPr bwMode="auto">
              <a:xfrm>
                <a:off x="1591" y="727"/>
                <a:ext cx="32" cy="14"/>
              </a:xfrm>
              <a:custGeom>
                <a:avLst/>
                <a:gdLst>
                  <a:gd name="T0" fmla="*/ 14 w 32"/>
                  <a:gd name="T1" fmla="*/ 3 h 14"/>
                  <a:gd name="T2" fmla="*/ 14 w 32"/>
                  <a:gd name="T3" fmla="*/ 3 h 14"/>
                  <a:gd name="T4" fmla="*/ 17 w 32"/>
                  <a:gd name="T5" fmla="*/ 3 h 14"/>
                  <a:gd name="T6" fmla="*/ 21 w 32"/>
                  <a:gd name="T7" fmla="*/ 3 h 14"/>
                  <a:gd name="T8" fmla="*/ 21 w 32"/>
                  <a:gd name="T9" fmla="*/ 7 h 14"/>
                  <a:gd name="T10" fmla="*/ 28 w 32"/>
                  <a:gd name="T11" fmla="*/ 7 h 14"/>
                  <a:gd name="T12" fmla="*/ 32 w 32"/>
                  <a:gd name="T13" fmla="*/ 11 h 14"/>
                  <a:gd name="T14" fmla="*/ 32 w 32"/>
                  <a:gd name="T15" fmla="*/ 14 h 14"/>
                  <a:gd name="T16" fmla="*/ 21 w 32"/>
                  <a:gd name="T17" fmla="*/ 14 h 14"/>
                  <a:gd name="T18" fmla="*/ 7 w 32"/>
                  <a:gd name="T19" fmla="*/ 14 h 14"/>
                  <a:gd name="T20" fmla="*/ 3 w 32"/>
                  <a:gd name="T21" fmla="*/ 11 h 14"/>
                  <a:gd name="T22" fmla="*/ 7 w 32"/>
                  <a:gd name="T23" fmla="*/ 11 h 14"/>
                  <a:gd name="T24" fmla="*/ 7 w 32"/>
                  <a:gd name="T25" fmla="*/ 7 h 14"/>
                  <a:gd name="T26" fmla="*/ 3 w 32"/>
                  <a:gd name="T27" fmla="*/ 7 h 14"/>
                  <a:gd name="T28" fmla="*/ 3 w 32"/>
                  <a:gd name="T29" fmla="*/ 7 h 14"/>
                  <a:gd name="T30" fmla="*/ 3 w 32"/>
                  <a:gd name="T31" fmla="*/ 7 h 14"/>
                  <a:gd name="T32" fmla="*/ 0 w 32"/>
                  <a:gd name="T33" fmla="*/ 7 h 14"/>
                  <a:gd name="T34" fmla="*/ 0 w 32"/>
                  <a:gd name="T35" fmla="*/ 3 h 14"/>
                  <a:gd name="T36" fmla="*/ 3 w 32"/>
                  <a:gd name="T37" fmla="*/ 3 h 14"/>
                  <a:gd name="T38" fmla="*/ 10 w 32"/>
                  <a:gd name="T39" fmla="*/ 0 h 14"/>
                  <a:gd name="T40" fmla="*/ 14 w 32"/>
                  <a:gd name="T41" fmla="*/ 0 h 14"/>
                  <a:gd name="T42" fmla="*/ 14 w 32"/>
                  <a:gd name="T43" fmla="*/ 3 h 14"/>
                  <a:gd name="T44" fmla="*/ 14 w 32"/>
                  <a:gd name="T4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14">
                    <a:moveTo>
                      <a:pt x="14" y="3"/>
                    </a:moveTo>
                    <a:lnTo>
                      <a:pt x="14" y="3"/>
                    </a:lnTo>
                    <a:lnTo>
                      <a:pt x="17" y="3"/>
                    </a:lnTo>
                    <a:lnTo>
                      <a:pt x="21" y="3"/>
                    </a:lnTo>
                    <a:lnTo>
                      <a:pt x="21" y="7"/>
                    </a:lnTo>
                    <a:lnTo>
                      <a:pt x="28" y="7"/>
                    </a:lnTo>
                    <a:lnTo>
                      <a:pt x="32" y="11"/>
                    </a:lnTo>
                    <a:lnTo>
                      <a:pt x="32" y="14"/>
                    </a:lnTo>
                    <a:lnTo>
                      <a:pt x="21" y="14"/>
                    </a:lnTo>
                    <a:lnTo>
                      <a:pt x="7" y="14"/>
                    </a:lnTo>
                    <a:lnTo>
                      <a:pt x="3" y="11"/>
                    </a:lnTo>
                    <a:lnTo>
                      <a:pt x="7" y="11"/>
                    </a:lnTo>
                    <a:lnTo>
                      <a:pt x="7" y="7"/>
                    </a:lnTo>
                    <a:lnTo>
                      <a:pt x="3" y="7"/>
                    </a:lnTo>
                    <a:lnTo>
                      <a:pt x="3" y="7"/>
                    </a:lnTo>
                    <a:lnTo>
                      <a:pt x="3" y="7"/>
                    </a:lnTo>
                    <a:lnTo>
                      <a:pt x="0" y="7"/>
                    </a:lnTo>
                    <a:lnTo>
                      <a:pt x="0" y="3"/>
                    </a:lnTo>
                    <a:lnTo>
                      <a:pt x="3" y="3"/>
                    </a:lnTo>
                    <a:lnTo>
                      <a:pt x="10" y="0"/>
                    </a:lnTo>
                    <a:lnTo>
                      <a:pt x="14" y="0"/>
                    </a:lnTo>
                    <a:lnTo>
                      <a:pt x="14" y="3"/>
                    </a:lnTo>
                    <a:lnTo>
                      <a:pt x="14"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47" name="Freeform 1374">
                <a:extLst>
                  <a:ext uri="{FF2B5EF4-FFF2-40B4-BE49-F238E27FC236}">
                    <a16:creationId xmlns:a16="http://schemas.microsoft.com/office/drawing/2014/main" id="{CD1F0ECE-0083-4158-BB9E-096CC5EE992E}"/>
                  </a:ext>
                </a:extLst>
              </p:cNvPr>
              <p:cNvSpPr>
                <a:spLocks/>
              </p:cNvSpPr>
              <p:nvPr/>
            </p:nvSpPr>
            <p:spPr bwMode="auto">
              <a:xfrm>
                <a:off x="1594" y="741"/>
                <a:ext cx="40" cy="11"/>
              </a:xfrm>
              <a:custGeom>
                <a:avLst/>
                <a:gdLst>
                  <a:gd name="T0" fmla="*/ 32 w 40"/>
                  <a:gd name="T1" fmla="*/ 0 h 11"/>
                  <a:gd name="T2" fmla="*/ 36 w 40"/>
                  <a:gd name="T3" fmla="*/ 0 h 11"/>
                  <a:gd name="T4" fmla="*/ 40 w 40"/>
                  <a:gd name="T5" fmla="*/ 4 h 11"/>
                  <a:gd name="T6" fmla="*/ 40 w 40"/>
                  <a:gd name="T7" fmla="*/ 4 h 11"/>
                  <a:gd name="T8" fmla="*/ 40 w 40"/>
                  <a:gd name="T9" fmla="*/ 7 h 11"/>
                  <a:gd name="T10" fmla="*/ 40 w 40"/>
                  <a:gd name="T11" fmla="*/ 7 h 11"/>
                  <a:gd name="T12" fmla="*/ 29 w 40"/>
                  <a:gd name="T13" fmla="*/ 11 h 11"/>
                  <a:gd name="T14" fmla="*/ 25 w 40"/>
                  <a:gd name="T15" fmla="*/ 11 h 11"/>
                  <a:gd name="T16" fmla="*/ 14 w 40"/>
                  <a:gd name="T17" fmla="*/ 11 h 11"/>
                  <a:gd name="T18" fmla="*/ 11 w 40"/>
                  <a:gd name="T19" fmla="*/ 11 h 11"/>
                  <a:gd name="T20" fmla="*/ 11 w 40"/>
                  <a:gd name="T21" fmla="*/ 11 h 11"/>
                  <a:gd name="T22" fmla="*/ 11 w 40"/>
                  <a:gd name="T23" fmla="*/ 11 h 11"/>
                  <a:gd name="T24" fmla="*/ 7 w 40"/>
                  <a:gd name="T25" fmla="*/ 11 h 11"/>
                  <a:gd name="T26" fmla="*/ 7 w 40"/>
                  <a:gd name="T27" fmla="*/ 11 h 11"/>
                  <a:gd name="T28" fmla="*/ 4 w 40"/>
                  <a:gd name="T29" fmla="*/ 11 h 11"/>
                  <a:gd name="T30" fmla="*/ 0 w 40"/>
                  <a:gd name="T31" fmla="*/ 7 h 11"/>
                  <a:gd name="T32" fmla="*/ 4 w 40"/>
                  <a:gd name="T33" fmla="*/ 7 h 11"/>
                  <a:gd name="T34" fmla="*/ 4 w 40"/>
                  <a:gd name="T35" fmla="*/ 4 h 11"/>
                  <a:gd name="T36" fmla="*/ 11 w 40"/>
                  <a:gd name="T37" fmla="*/ 4 h 11"/>
                  <a:gd name="T38" fmla="*/ 29 w 40"/>
                  <a:gd name="T39" fmla="*/ 0 h 11"/>
                  <a:gd name="T40" fmla="*/ 32 w 40"/>
                  <a:gd name="T4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11">
                    <a:moveTo>
                      <a:pt x="32" y="0"/>
                    </a:moveTo>
                    <a:lnTo>
                      <a:pt x="36" y="0"/>
                    </a:lnTo>
                    <a:lnTo>
                      <a:pt x="40" y="4"/>
                    </a:lnTo>
                    <a:lnTo>
                      <a:pt x="40" y="4"/>
                    </a:lnTo>
                    <a:lnTo>
                      <a:pt x="40" y="7"/>
                    </a:lnTo>
                    <a:lnTo>
                      <a:pt x="40" y="7"/>
                    </a:lnTo>
                    <a:lnTo>
                      <a:pt x="29" y="11"/>
                    </a:lnTo>
                    <a:lnTo>
                      <a:pt x="25" y="11"/>
                    </a:lnTo>
                    <a:lnTo>
                      <a:pt x="14" y="11"/>
                    </a:lnTo>
                    <a:lnTo>
                      <a:pt x="11" y="11"/>
                    </a:lnTo>
                    <a:lnTo>
                      <a:pt x="11" y="11"/>
                    </a:lnTo>
                    <a:lnTo>
                      <a:pt x="11" y="11"/>
                    </a:lnTo>
                    <a:lnTo>
                      <a:pt x="7" y="11"/>
                    </a:lnTo>
                    <a:lnTo>
                      <a:pt x="7" y="11"/>
                    </a:lnTo>
                    <a:lnTo>
                      <a:pt x="4" y="11"/>
                    </a:lnTo>
                    <a:lnTo>
                      <a:pt x="0" y="7"/>
                    </a:lnTo>
                    <a:lnTo>
                      <a:pt x="4" y="7"/>
                    </a:lnTo>
                    <a:lnTo>
                      <a:pt x="4" y="4"/>
                    </a:lnTo>
                    <a:lnTo>
                      <a:pt x="11" y="4"/>
                    </a:lnTo>
                    <a:lnTo>
                      <a:pt x="29" y="0"/>
                    </a:lnTo>
                    <a:lnTo>
                      <a:pt x="32"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48" name="Freeform 1375">
                <a:extLst>
                  <a:ext uri="{FF2B5EF4-FFF2-40B4-BE49-F238E27FC236}">
                    <a16:creationId xmlns:a16="http://schemas.microsoft.com/office/drawing/2014/main" id="{A51CDD94-5144-4DCC-872F-696752B47CDB}"/>
                  </a:ext>
                </a:extLst>
              </p:cNvPr>
              <p:cNvSpPr>
                <a:spLocks/>
              </p:cNvSpPr>
              <p:nvPr/>
            </p:nvSpPr>
            <p:spPr bwMode="auto">
              <a:xfrm>
                <a:off x="1594" y="741"/>
                <a:ext cx="40" cy="11"/>
              </a:xfrm>
              <a:custGeom>
                <a:avLst/>
                <a:gdLst>
                  <a:gd name="T0" fmla="*/ 32 w 40"/>
                  <a:gd name="T1" fmla="*/ 0 h 11"/>
                  <a:gd name="T2" fmla="*/ 36 w 40"/>
                  <a:gd name="T3" fmla="*/ 0 h 11"/>
                  <a:gd name="T4" fmla="*/ 40 w 40"/>
                  <a:gd name="T5" fmla="*/ 4 h 11"/>
                  <a:gd name="T6" fmla="*/ 40 w 40"/>
                  <a:gd name="T7" fmla="*/ 4 h 11"/>
                  <a:gd name="T8" fmla="*/ 40 w 40"/>
                  <a:gd name="T9" fmla="*/ 7 h 11"/>
                  <a:gd name="T10" fmla="*/ 40 w 40"/>
                  <a:gd name="T11" fmla="*/ 7 h 11"/>
                  <a:gd name="T12" fmla="*/ 29 w 40"/>
                  <a:gd name="T13" fmla="*/ 11 h 11"/>
                  <a:gd name="T14" fmla="*/ 25 w 40"/>
                  <a:gd name="T15" fmla="*/ 11 h 11"/>
                  <a:gd name="T16" fmla="*/ 14 w 40"/>
                  <a:gd name="T17" fmla="*/ 11 h 11"/>
                  <a:gd name="T18" fmla="*/ 11 w 40"/>
                  <a:gd name="T19" fmla="*/ 11 h 11"/>
                  <a:gd name="T20" fmla="*/ 11 w 40"/>
                  <a:gd name="T21" fmla="*/ 11 h 11"/>
                  <a:gd name="T22" fmla="*/ 11 w 40"/>
                  <a:gd name="T23" fmla="*/ 11 h 11"/>
                  <a:gd name="T24" fmla="*/ 7 w 40"/>
                  <a:gd name="T25" fmla="*/ 11 h 11"/>
                  <a:gd name="T26" fmla="*/ 7 w 40"/>
                  <a:gd name="T27" fmla="*/ 11 h 11"/>
                  <a:gd name="T28" fmla="*/ 4 w 40"/>
                  <a:gd name="T29" fmla="*/ 11 h 11"/>
                  <a:gd name="T30" fmla="*/ 0 w 40"/>
                  <a:gd name="T31" fmla="*/ 7 h 11"/>
                  <a:gd name="T32" fmla="*/ 4 w 40"/>
                  <a:gd name="T33" fmla="*/ 7 h 11"/>
                  <a:gd name="T34" fmla="*/ 4 w 40"/>
                  <a:gd name="T35" fmla="*/ 4 h 11"/>
                  <a:gd name="T36" fmla="*/ 11 w 40"/>
                  <a:gd name="T37" fmla="*/ 4 h 11"/>
                  <a:gd name="T38" fmla="*/ 29 w 40"/>
                  <a:gd name="T39" fmla="*/ 0 h 11"/>
                  <a:gd name="T40" fmla="*/ 32 w 40"/>
                  <a:gd name="T4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11">
                    <a:moveTo>
                      <a:pt x="32" y="0"/>
                    </a:moveTo>
                    <a:lnTo>
                      <a:pt x="36" y="0"/>
                    </a:lnTo>
                    <a:lnTo>
                      <a:pt x="40" y="4"/>
                    </a:lnTo>
                    <a:lnTo>
                      <a:pt x="40" y="4"/>
                    </a:lnTo>
                    <a:lnTo>
                      <a:pt x="40" y="7"/>
                    </a:lnTo>
                    <a:lnTo>
                      <a:pt x="40" y="7"/>
                    </a:lnTo>
                    <a:lnTo>
                      <a:pt x="29" y="11"/>
                    </a:lnTo>
                    <a:lnTo>
                      <a:pt x="25" y="11"/>
                    </a:lnTo>
                    <a:lnTo>
                      <a:pt x="14" y="11"/>
                    </a:lnTo>
                    <a:lnTo>
                      <a:pt x="11" y="11"/>
                    </a:lnTo>
                    <a:lnTo>
                      <a:pt x="11" y="11"/>
                    </a:lnTo>
                    <a:lnTo>
                      <a:pt x="11" y="11"/>
                    </a:lnTo>
                    <a:lnTo>
                      <a:pt x="7" y="11"/>
                    </a:lnTo>
                    <a:lnTo>
                      <a:pt x="7" y="11"/>
                    </a:lnTo>
                    <a:lnTo>
                      <a:pt x="4" y="11"/>
                    </a:lnTo>
                    <a:lnTo>
                      <a:pt x="0" y="7"/>
                    </a:lnTo>
                    <a:lnTo>
                      <a:pt x="4" y="7"/>
                    </a:lnTo>
                    <a:lnTo>
                      <a:pt x="4" y="4"/>
                    </a:lnTo>
                    <a:lnTo>
                      <a:pt x="11" y="4"/>
                    </a:lnTo>
                    <a:lnTo>
                      <a:pt x="29" y="0"/>
                    </a:lnTo>
                    <a:lnTo>
                      <a:pt x="32"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49" name="Freeform 1376">
                <a:extLst>
                  <a:ext uri="{FF2B5EF4-FFF2-40B4-BE49-F238E27FC236}">
                    <a16:creationId xmlns:a16="http://schemas.microsoft.com/office/drawing/2014/main" id="{013874FF-7D00-4B33-87EB-A3C17F674707}"/>
                  </a:ext>
                </a:extLst>
              </p:cNvPr>
              <p:cNvSpPr>
                <a:spLocks/>
              </p:cNvSpPr>
              <p:nvPr/>
            </p:nvSpPr>
            <p:spPr bwMode="auto">
              <a:xfrm>
                <a:off x="1608" y="752"/>
                <a:ext cx="29" cy="7"/>
              </a:xfrm>
              <a:custGeom>
                <a:avLst/>
                <a:gdLst>
                  <a:gd name="T0" fmla="*/ 18 w 29"/>
                  <a:gd name="T1" fmla="*/ 0 h 7"/>
                  <a:gd name="T2" fmla="*/ 26 w 29"/>
                  <a:gd name="T3" fmla="*/ 0 h 7"/>
                  <a:gd name="T4" fmla="*/ 29 w 29"/>
                  <a:gd name="T5" fmla="*/ 0 h 7"/>
                  <a:gd name="T6" fmla="*/ 29 w 29"/>
                  <a:gd name="T7" fmla="*/ 3 h 7"/>
                  <a:gd name="T8" fmla="*/ 26 w 29"/>
                  <a:gd name="T9" fmla="*/ 3 h 7"/>
                  <a:gd name="T10" fmla="*/ 11 w 29"/>
                  <a:gd name="T11" fmla="*/ 7 h 7"/>
                  <a:gd name="T12" fmla="*/ 0 w 29"/>
                  <a:gd name="T13" fmla="*/ 7 h 7"/>
                  <a:gd name="T14" fmla="*/ 0 w 29"/>
                  <a:gd name="T15" fmla="*/ 7 h 7"/>
                  <a:gd name="T16" fmla="*/ 18 w 29"/>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7">
                    <a:moveTo>
                      <a:pt x="18" y="0"/>
                    </a:moveTo>
                    <a:lnTo>
                      <a:pt x="26" y="0"/>
                    </a:lnTo>
                    <a:lnTo>
                      <a:pt x="29" y="0"/>
                    </a:lnTo>
                    <a:lnTo>
                      <a:pt x="29" y="3"/>
                    </a:lnTo>
                    <a:lnTo>
                      <a:pt x="26" y="3"/>
                    </a:lnTo>
                    <a:lnTo>
                      <a:pt x="11" y="7"/>
                    </a:lnTo>
                    <a:lnTo>
                      <a:pt x="0" y="7"/>
                    </a:lnTo>
                    <a:lnTo>
                      <a:pt x="0" y="7"/>
                    </a:lnTo>
                    <a:lnTo>
                      <a:pt x="18"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50" name="Freeform 1377">
                <a:extLst>
                  <a:ext uri="{FF2B5EF4-FFF2-40B4-BE49-F238E27FC236}">
                    <a16:creationId xmlns:a16="http://schemas.microsoft.com/office/drawing/2014/main" id="{2F162C5E-C285-4C79-9238-F81CB7805DE5}"/>
                  </a:ext>
                </a:extLst>
              </p:cNvPr>
              <p:cNvSpPr>
                <a:spLocks/>
              </p:cNvSpPr>
              <p:nvPr/>
            </p:nvSpPr>
            <p:spPr bwMode="auto">
              <a:xfrm>
                <a:off x="1608" y="752"/>
                <a:ext cx="29" cy="7"/>
              </a:xfrm>
              <a:custGeom>
                <a:avLst/>
                <a:gdLst>
                  <a:gd name="T0" fmla="*/ 18 w 29"/>
                  <a:gd name="T1" fmla="*/ 0 h 7"/>
                  <a:gd name="T2" fmla="*/ 26 w 29"/>
                  <a:gd name="T3" fmla="*/ 0 h 7"/>
                  <a:gd name="T4" fmla="*/ 29 w 29"/>
                  <a:gd name="T5" fmla="*/ 0 h 7"/>
                  <a:gd name="T6" fmla="*/ 29 w 29"/>
                  <a:gd name="T7" fmla="*/ 3 h 7"/>
                  <a:gd name="T8" fmla="*/ 26 w 29"/>
                  <a:gd name="T9" fmla="*/ 3 h 7"/>
                  <a:gd name="T10" fmla="*/ 11 w 29"/>
                  <a:gd name="T11" fmla="*/ 7 h 7"/>
                  <a:gd name="T12" fmla="*/ 0 w 29"/>
                  <a:gd name="T13" fmla="*/ 7 h 7"/>
                  <a:gd name="T14" fmla="*/ 0 w 29"/>
                  <a:gd name="T15" fmla="*/ 7 h 7"/>
                  <a:gd name="T16" fmla="*/ 18 w 29"/>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7">
                    <a:moveTo>
                      <a:pt x="18" y="0"/>
                    </a:moveTo>
                    <a:lnTo>
                      <a:pt x="26" y="0"/>
                    </a:lnTo>
                    <a:lnTo>
                      <a:pt x="29" y="0"/>
                    </a:lnTo>
                    <a:lnTo>
                      <a:pt x="29" y="3"/>
                    </a:lnTo>
                    <a:lnTo>
                      <a:pt x="26" y="3"/>
                    </a:lnTo>
                    <a:lnTo>
                      <a:pt x="11" y="7"/>
                    </a:lnTo>
                    <a:lnTo>
                      <a:pt x="0" y="7"/>
                    </a:lnTo>
                    <a:lnTo>
                      <a:pt x="0" y="7"/>
                    </a:lnTo>
                    <a:lnTo>
                      <a:pt x="18"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51" name="Freeform 1378">
                <a:extLst>
                  <a:ext uri="{FF2B5EF4-FFF2-40B4-BE49-F238E27FC236}">
                    <a16:creationId xmlns:a16="http://schemas.microsoft.com/office/drawing/2014/main" id="{AFFF8175-7A84-44D7-9DE1-8279505C0403}"/>
                  </a:ext>
                </a:extLst>
              </p:cNvPr>
              <p:cNvSpPr>
                <a:spLocks/>
              </p:cNvSpPr>
              <p:nvPr/>
            </p:nvSpPr>
            <p:spPr bwMode="auto">
              <a:xfrm>
                <a:off x="1616" y="755"/>
                <a:ext cx="28" cy="11"/>
              </a:xfrm>
              <a:custGeom>
                <a:avLst/>
                <a:gdLst>
                  <a:gd name="T0" fmla="*/ 7 w 28"/>
                  <a:gd name="T1" fmla="*/ 4 h 11"/>
                  <a:gd name="T2" fmla="*/ 10 w 28"/>
                  <a:gd name="T3" fmla="*/ 4 h 11"/>
                  <a:gd name="T4" fmla="*/ 25 w 28"/>
                  <a:gd name="T5" fmla="*/ 0 h 11"/>
                  <a:gd name="T6" fmla="*/ 28 w 28"/>
                  <a:gd name="T7" fmla="*/ 4 h 11"/>
                  <a:gd name="T8" fmla="*/ 21 w 28"/>
                  <a:gd name="T9" fmla="*/ 4 h 11"/>
                  <a:gd name="T10" fmla="*/ 18 w 28"/>
                  <a:gd name="T11" fmla="*/ 8 h 11"/>
                  <a:gd name="T12" fmla="*/ 18 w 28"/>
                  <a:gd name="T13" fmla="*/ 11 h 11"/>
                  <a:gd name="T14" fmla="*/ 14 w 28"/>
                  <a:gd name="T15" fmla="*/ 11 h 11"/>
                  <a:gd name="T16" fmla="*/ 7 w 28"/>
                  <a:gd name="T17" fmla="*/ 11 h 11"/>
                  <a:gd name="T18" fmla="*/ 3 w 28"/>
                  <a:gd name="T19" fmla="*/ 11 h 11"/>
                  <a:gd name="T20" fmla="*/ 0 w 28"/>
                  <a:gd name="T21" fmla="*/ 11 h 11"/>
                  <a:gd name="T22" fmla="*/ 3 w 28"/>
                  <a:gd name="T23" fmla="*/ 8 h 11"/>
                  <a:gd name="T24" fmla="*/ 7 w 28"/>
                  <a:gd name="T25" fmla="*/ 4 h 11"/>
                  <a:gd name="T26" fmla="*/ 7 w 28"/>
                  <a:gd name="T27" fmla="*/ 4 h 11"/>
                  <a:gd name="T28" fmla="*/ 7 w 28"/>
                  <a:gd name="T2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1">
                    <a:moveTo>
                      <a:pt x="7" y="4"/>
                    </a:moveTo>
                    <a:lnTo>
                      <a:pt x="10" y="4"/>
                    </a:lnTo>
                    <a:lnTo>
                      <a:pt x="25" y="0"/>
                    </a:lnTo>
                    <a:lnTo>
                      <a:pt x="28" y="4"/>
                    </a:lnTo>
                    <a:lnTo>
                      <a:pt x="21" y="4"/>
                    </a:lnTo>
                    <a:lnTo>
                      <a:pt x="18" y="8"/>
                    </a:lnTo>
                    <a:lnTo>
                      <a:pt x="18" y="11"/>
                    </a:lnTo>
                    <a:lnTo>
                      <a:pt x="14" y="11"/>
                    </a:lnTo>
                    <a:lnTo>
                      <a:pt x="7" y="11"/>
                    </a:lnTo>
                    <a:lnTo>
                      <a:pt x="3" y="11"/>
                    </a:lnTo>
                    <a:lnTo>
                      <a:pt x="0" y="11"/>
                    </a:lnTo>
                    <a:lnTo>
                      <a:pt x="3" y="8"/>
                    </a:lnTo>
                    <a:lnTo>
                      <a:pt x="7" y="4"/>
                    </a:lnTo>
                    <a:lnTo>
                      <a:pt x="7" y="4"/>
                    </a:lnTo>
                    <a:lnTo>
                      <a:pt x="7"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52" name="Freeform 1379">
                <a:extLst>
                  <a:ext uri="{FF2B5EF4-FFF2-40B4-BE49-F238E27FC236}">
                    <a16:creationId xmlns:a16="http://schemas.microsoft.com/office/drawing/2014/main" id="{1B674515-BE33-4C11-8422-D4BBC9017DEA}"/>
                  </a:ext>
                </a:extLst>
              </p:cNvPr>
              <p:cNvSpPr>
                <a:spLocks/>
              </p:cNvSpPr>
              <p:nvPr/>
            </p:nvSpPr>
            <p:spPr bwMode="auto">
              <a:xfrm>
                <a:off x="1616" y="755"/>
                <a:ext cx="28" cy="11"/>
              </a:xfrm>
              <a:custGeom>
                <a:avLst/>
                <a:gdLst>
                  <a:gd name="T0" fmla="*/ 7 w 28"/>
                  <a:gd name="T1" fmla="*/ 4 h 11"/>
                  <a:gd name="T2" fmla="*/ 10 w 28"/>
                  <a:gd name="T3" fmla="*/ 4 h 11"/>
                  <a:gd name="T4" fmla="*/ 25 w 28"/>
                  <a:gd name="T5" fmla="*/ 0 h 11"/>
                  <a:gd name="T6" fmla="*/ 28 w 28"/>
                  <a:gd name="T7" fmla="*/ 4 h 11"/>
                  <a:gd name="T8" fmla="*/ 21 w 28"/>
                  <a:gd name="T9" fmla="*/ 4 h 11"/>
                  <a:gd name="T10" fmla="*/ 18 w 28"/>
                  <a:gd name="T11" fmla="*/ 8 h 11"/>
                  <a:gd name="T12" fmla="*/ 18 w 28"/>
                  <a:gd name="T13" fmla="*/ 11 h 11"/>
                  <a:gd name="T14" fmla="*/ 14 w 28"/>
                  <a:gd name="T15" fmla="*/ 11 h 11"/>
                  <a:gd name="T16" fmla="*/ 7 w 28"/>
                  <a:gd name="T17" fmla="*/ 11 h 11"/>
                  <a:gd name="T18" fmla="*/ 3 w 28"/>
                  <a:gd name="T19" fmla="*/ 11 h 11"/>
                  <a:gd name="T20" fmla="*/ 0 w 28"/>
                  <a:gd name="T21" fmla="*/ 11 h 11"/>
                  <a:gd name="T22" fmla="*/ 3 w 28"/>
                  <a:gd name="T23" fmla="*/ 8 h 11"/>
                  <a:gd name="T24" fmla="*/ 7 w 28"/>
                  <a:gd name="T25" fmla="*/ 4 h 11"/>
                  <a:gd name="T26" fmla="*/ 7 w 28"/>
                  <a:gd name="T27" fmla="*/ 4 h 11"/>
                  <a:gd name="T28" fmla="*/ 7 w 28"/>
                  <a:gd name="T2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1">
                    <a:moveTo>
                      <a:pt x="7" y="4"/>
                    </a:moveTo>
                    <a:lnTo>
                      <a:pt x="10" y="4"/>
                    </a:lnTo>
                    <a:lnTo>
                      <a:pt x="25" y="0"/>
                    </a:lnTo>
                    <a:lnTo>
                      <a:pt x="28" y="4"/>
                    </a:lnTo>
                    <a:lnTo>
                      <a:pt x="21" y="4"/>
                    </a:lnTo>
                    <a:lnTo>
                      <a:pt x="18" y="8"/>
                    </a:lnTo>
                    <a:lnTo>
                      <a:pt x="18" y="11"/>
                    </a:lnTo>
                    <a:lnTo>
                      <a:pt x="14" y="11"/>
                    </a:lnTo>
                    <a:lnTo>
                      <a:pt x="7" y="11"/>
                    </a:lnTo>
                    <a:lnTo>
                      <a:pt x="3" y="11"/>
                    </a:lnTo>
                    <a:lnTo>
                      <a:pt x="0" y="11"/>
                    </a:lnTo>
                    <a:lnTo>
                      <a:pt x="3" y="8"/>
                    </a:lnTo>
                    <a:lnTo>
                      <a:pt x="7" y="4"/>
                    </a:lnTo>
                    <a:lnTo>
                      <a:pt x="7" y="4"/>
                    </a:lnTo>
                    <a:lnTo>
                      <a:pt x="7"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53" name="Freeform 1380">
                <a:extLst>
                  <a:ext uri="{FF2B5EF4-FFF2-40B4-BE49-F238E27FC236}">
                    <a16:creationId xmlns:a16="http://schemas.microsoft.com/office/drawing/2014/main" id="{A83B1DE4-1BB5-4E03-AC21-F1F20351629D}"/>
                  </a:ext>
                </a:extLst>
              </p:cNvPr>
              <p:cNvSpPr>
                <a:spLocks/>
              </p:cNvSpPr>
              <p:nvPr/>
            </p:nvSpPr>
            <p:spPr bwMode="auto">
              <a:xfrm>
                <a:off x="1587" y="781"/>
                <a:ext cx="25" cy="14"/>
              </a:xfrm>
              <a:custGeom>
                <a:avLst/>
                <a:gdLst>
                  <a:gd name="T0" fmla="*/ 18 w 25"/>
                  <a:gd name="T1" fmla="*/ 0 h 14"/>
                  <a:gd name="T2" fmla="*/ 18 w 25"/>
                  <a:gd name="T3" fmla="*/ 0 h 14"/>
                  <a:gd name="T4" fmla="*/ 21 w 25"/>
                  <a:gd name="T5" fmla="*/ 0 h 14"/>
                  <a:gd name="T6" fmla="*/ 21 w 25"/>
                  <a:gd name="T7" fmla="*/ 3 h 14"/>
                  <a:gd name="T8" fmla="*/ 25 w 25"/>
                  <a:gd name="T9" fmla="*/ 7 h 14"/>
                  <a:gd name="T10" fmla="*/ 25 w 25"/>
                  <a:gd name="T11" fmla="*/ 10 h 14"/>
                  <a:gd name="T12" fmla="*/ 21 w 25"/>
                  <a:gd name="T13" fmla="*/ 10 h 14"/>
                  <a:gd name="T14" fmla="*/ 14 w 25"/>
                  <a:gd name="T15" fmla="*/ 14 h 14"/>
                  <a:gd name="T16" fmla="*/ 4 w 25"/>
                  <a:gd name="T17" fmla="*/ 14 h 14"/>
                  <a:gd name="T18" fmla="*/ 0 w 25"/>
                  <a:gd name="T19" fmla="*/ 10 h 14"/>
                  <a:gd name="T20" fmla="*/ 0 w 25"/>
                  <a:gd name="T21" fmla="*/ 10 h 14"/>
                  <a:gd name="T22" fmla="*/ 4 w 25"/>
                  <a:gd name="T23" fmla="*/ 3 h 14"/>
                  <a:gd name="T24" fmla="*/ 7 w 25"/>
                  <a:gd name="T25" fmla="*/ 0 h 14"/>
                  <a:gd name="T26" fmla="*/ 18 w 25"/>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4">
                    <a:moveTo>
                      <a:pt x="18" y="0"/>
                    </a:moveTo>
                    <a:lnTo>
                      <a:pt x="18" y="0"/>
                    </a:lnTo>
                    <a:lnTo>
                      <a:pt x="21" y="0"/>
                    </a:lnTo>
                    <a:lnTo>
                      <a:pt x="21" y="3"/>
                    </a:lnTo>
                    <a:lnTo>
                      <a:pt x="25" y="7"/>
                    </a:lnTo>
                    <a:lnTo>
                      <a:pt x="25" y="10"/>
                    </a:lnTo>
                    <a:lnTo>
                      <a:pt x="21" y="10"/>
                    </a:lnTo>
                    <a:lnTo>
                      <a:pt x="14" y="14"/>
                    </a:lnTo>
                    <a:lnTo>
                      <a:pt x="4" y="14"/>
                    </a:lnTo>
                    <a:lnTo>
                      <a:pt x="0" y="10"/>
                    </a:lnTo>
                    <a:lnTo>
                      <a:pt x="0" y="10"/>
                    </a:lnTo>
                    <a:lnTo>
                      <a:pt x="4" y="3"/>
                    </a:lnTo>
                    <a:lnTo>
                      <a:pt x="7" y="0"/>
                    </a:lnTo>
                    <a:lnTo>
                      <a:pt x="18"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54" name="Freeform 1381">
                <a:extLst>
                  <a:ext uri="{FF2B5EF4-FFF2-40B4-BE49-F238E27FC236}">
                    <a16:creationId xmlns:a16="http://schemas.microsoft.com/office/drawing/2014/main" id="{53EC2DC9-DFDA-44DC-B14F-1F9C8C26B6D8}"/>
                  </a:ext>
                </a:extLst>
              </p:cNvPr>
              <p:cNvSpPr>
                <a:spLocks/>
              </p:cNvSpPr>
              <p:nvPr/>
            </p:nvSpPr>
            <p:spPr bwMode="auto">
              <a:xfrm>
                <a:off x="1587" y="781"/>
                <a:ext cx="25" cy="14"/>
              </a:xfrm>
              <a:custGeom>
                <a:avLst/>
                <a:gdLst>
                  <a:gd name="T0" fmla="*/ 18 w 25"/>
                  <a:gd name="T1" fmla="*/ 0 h 14"/>
                  <a:gd name="T2" fmla="*/ 18 w 25"/>
                  <a:gd name="T3" fmla="*/ 0 h 14"/>
                  <a:gd name="T4" fmla="*/ 21 w 25"/>
                  <a:gd name="T5" fmla="*/ 0 h 14"/>
                  <a:gd name="T6" fmla="*/ 21 w 25"/>
                  <a:gd name="T7" fmla="*/ 3 h 14"/>
                  <a:gd name="T8" fmla="*/ 25 w 25"/>
                  <a:gd name="T9" fmla="*/ 7 h 14"/>
                  <a:gd name="T10" fmla="*/ 25 w 25"/>
                  <a:gd name="T11" fmla="*/ 10 h 14"/>
                  <a:gd name="T12" fmla="*/ 21 w 25"/>
                  <a:gd name="T13" fmla="*/ 10 h 14"/>
                  <a:gd name="T14" fmla="*/ 14 w 25"/>
                  <a:gd name="T15" fmla="*/ 14 h 14"/>
                  <a:gd name="T16" fmla="*/ 4 w 25"/>
                  <a:gd name="T17" fmla="*/ 14 h 14"/>
                  <a:gd name="T18" fmla="*/ 0 w 25"/>
                  <a:gd name="T19" fmla="*/ 10 h 14"/>
                  <a:gd name="T20" fmla="*/ 0 w 25"/>
                  <a:gd name="T21" fmla="*/ 10 h 14"/>
                  <a:gd name="T22" fmla="*/ 4 w 25"/>
                  <a:gd name="T23" fmla="*/ 3 h 14"/>
                  <a:gd name="T24" fmla="*/ 7 w 25"/>
                  <a:gd name="T25" fmla="*/ 0 h 14"/>
                  <a:gd name="T26" fmla="*/ 18 w 25"/>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4">
                    <a:moveTo>
                      <a:pt x="18" y="0"/>
                    </a:moveTo>
                    <a:lnTo>
                      <a:pt x="18" y="0"/>
                    </a:lnTo>
                    <a:lnTo>
                      <a:pt x="21" y="0"/>
                    </a:lnTo>
                    <a:lnTo>
                      <a:pt x="21" y="3"/>
                    </a:lnTo>
                    <a:lnTo>
                      <a:pt x="25" y="7"/>
                    </a:lnTo>
                    <a:lnTo>
                      <a:pt x="25" y="10"/>
                    </a:lnTo>
                    <a:lnTo>
                      <a:pt x="21" y="10"/>
                    </a:lnTo>
                    <a:lnTo>
                      <a:pt x="14" y="14"/>
                    </a:lnTo>
                    <a:lnTo>
                      <a:pt x="4" y="14"/>
                    </a:lnTo>
                    <a:lnTo>
                      <a:pt x="0" y="10"/>
                    </a:lnTo>
                    <a:lnTo>
                      <a:pt x="0" y="10"/>
                    </a:lnTo>
                    <a:lnTo>
                      <a:pt x="4" y="3"/>
                    </a:lnTo>
                    <a:lnTo>
                      <a:pt x="7" y="0"/>
                    </a:lnTo>
                    <a:lnTo>
                      <a:pt x="18"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55" name="Freeform 1382">
                <a:extLst>
                  <a:ext uri="{FF2B5EF4-FFF2-40B4-BE49-F238E27FC236}">
                    <a16:creationId xmlns:a16="http://schemas.microsoft.com/office/drawing/2014/main" id="{507FE86C-0D8B-4382-9530-EC28874CF5A1}"/>
                  </a:ext>
                </a:extLst>
              </p:cNvPr>
              <p:cNvSpPr>
                <a:spLocks/>
              </p:cNvSpPr>
              <p:nvPr/>
            </p:nvSpPr>
            <p:spPr bwMode="auto">
              <a:xfrm>
                <a:off x="1325" y="720"/>
                <a:ext cx="251" cy="100"/>
              </a:xfrm>
              <a:custGeom>
                <a:avLst/>
                <a:gdLst>
                  <a:gd name="T0" fmla="*/ 165 w 251"/>
                  <a:gd name="T1" fmla="*/ 14 h 100"/>
                  <a:gd name="T2" fmla="*/ 183 w 251"/>
                  <a:gd name="T3" fmla="*/ 0 h 100"/>
                  <a:gd name="T4" fmla="*/ 187 w 251"/>
                  <a:gd name="T5" fmla="*/ 10 h 100"/>
                  <a:gd name="T6" fmla="*/ 197 w 251"/>
                  <a:gd name="T7" fmla="*/ 21 h 100"/>
                  <a:gd name="T8" fmla="*/ 190 w 251"/>
                  <a:gd name="T9" fmla="*/ 32 h 100"/>
                  <a:gd name="T10" fmla="*/ 205 w 251"/>
                  <a:gd name="T11" fmla="*/ 39 h 100"/>
                  <a:gd name="T12" fmla="*/ 205 w 251"/>
                  <a:gd name="T13" fmla="*/ 39 h 100"/>
                  <a:gd name="T14" fmla="*/ 226 w 251"/>
                  <a:gd name="T15" fmla="*/ 43 h 100"/>
                  <a:gd name="T16" fmla="*/ 237 w 251"/>
                  <a:gd name="T17" fmla="*/ 35 h 100"/>
                  <a:gd name="T18" fmla="*/ 251 w 251"/>
                  <a:gd name="T19" fmla="*/ 50 h 100"/>
                  <a:gd name="T20" fmla="*/ 240 w 251"/>
                  <a:gd name="T21" fmla="*/ 71 h 100"/>
                  <a:gd name="T22" fmla="*/ 215 w 251"/>
                  <a:gd name="T23" fmla="*/ 79 h 100"/>
                  <a:gd name="T24" fmla="*/ 197 w 251"/>
                  <a:gd name="T25" fmla="*/ 79 h 100"/>
                  <a:gd name="T26" fmla="*/ 183 w 251"/>
                  <a:gd name="T27" fmla="*/ 71 h 100"/>
                  <a:gd name="T28" fmla="*/ 169 w 251"/>
                  <a:gd name="T29" fmla="*/ 82 h 100"/>
                  <a:gd name="T30" fmla="*/ 144 w 251"/>
                  <a:gd name="T31" fmla="*/ 89 h 100"/>
                  <a:gd name="T32" fmla="*/ 129 w 251"/>
                  <a:gd name="T33" fmla="*/ 93 h 100"/>
                  <a:gd name="T34" fmla="*/ 86 w 251"/>
                  <a:gd name="T35" fmla="*/ 100 h 100"/>
                  <a:gd name="T36" fmla="*/ 69 w 251"/>
                  <a:gd name="T37" fmla="*/ 86 h 100"/>
                  <a:gd name="T38" fmla="*/ 86 w 251"/>
                  <a:gd name="T39" fmla="*/ 82 h 100"/>
                  <a:gd name="T40" fmla="*/ 115 w 251"/>
                  <a:gd name="T41" fmla="*/ 75 h 100"/>
                  <a:gd name="T42" fmla="*/ 129 w 251"/>
                  <a:gd name="T43" fmla="*/ 71 h 100"/>
                  <a:gd name="T44" fmla="*/ 133 w 251"/>
                  <a:gd name="T45" fmla="*/ 64 h 100"/>
                  <a:gd name="T46" fmla="*/ 108 w 251"/>
                  <a:gd name="T47" fmla="*/ 68 h 100"/>
                  <a:gd name="T48" fmla="*/ 97 w 251"/>
                  <a:gd name="T49" fmla="*/ 71 h 100"/>
                  <a:gd name="T50" fmla="*/ 79 w 251"/>
                  <a:gd name="T51" fmla="*/ 75 h 100"/>
                  <a:gd name="T52" fmla="*/ 79 w 251"/>
                  <a:gd name="T53" fmla="*/ 64 h 100"/>
                  <a:gd name="T54" fmla="*/ 83 w 251"/>
                  <a:gd name="T55" fmla="*/ 61 h 100"/>
                  <a:gd name="T56" fmla="*/ 65 w 251"/>
                  <a:gd name="T57" fmla="*/ 64 h 100"/>
                  <a:gd name="T58" fmla="*/ 58 w 251"/>
                  <a:gd name="T59" fmla="*/ 79 h 100"/>
                  <a:gd name="T60" fmla="*/ 43 w 251"/>
                  <a:gd name="T61" fmla="*/ 71 h 100"/>
                  <a:gd name="T62" fmla="*/ 33 w 251"/>
                  <a:gd name="T63" fmla="*/ 71 h 100"/>
                  <a:gd name="T64" fmla="*/ 11 w 251"/>
                  <a:gd name="T65" fmla="*/ 71 h 100"/>
                  <a:gd name="T66" fmla="*/ 11 w 251"/>
                  <a:gd name="T67" fmla="*/ 57 h 100"/>
                  <a:gd name="T68" fmla="*/ 51 w 251"/>
                  <a:gd name="T69" fmla="*/ 50 h 100"/>
                  <a:gd name="T70" fmla="*/ 22 w 251"/>
                  <a:gd name="T71" fmla="*/ 53 h 100"/>
                  <a:gd name="T72" fmla="*/ 40 w 251"/>
                  <a:gd name="T73" fmla="*/ 43 h 100"/>
                  <a:gd name="T74" fmla="*/ 18 w 251"/>
                  <a:gd name="T75" fmla="*/ 39 h 100"/>
                  <a:gd name="T76" fmla="*/ 18 w 251"/>
                  <a:gd name="T77" fmla="*/ 32 h 100"/>
                  <a:gd name="T78" fmla="*/ 58 w 251"/>
                  <a:gd name="T79" fmla="*/ 28 h 100"/>
                  <a:gd name="T80" fmla="*/ 36 w 251"/>
                  <a:gd name="T81" fmla="*/ 21 h 100"/>
                  <a:gd name="T82" fmla="*/ 61 w 251"/>
                  <a:gd name="T83" fmla="*/ 14 h 100"/>
                  <a:gd name="T84" fmla="*/ 72 w 251"/>
                  <a:gd name="T85" fmla="*/ 25 h 100"/>
                  <a:gd name="T86" fmla="*/ 104 w 251"/>
                  <a:gd name="T87" fmla="*/ 28 h 100"/>
                  <a:gd name="T88" fmla="*/ 112 w 251"/>
                  <a:gd name="T89" fmla="*/ 39 h 100"/>
                  <a:gd name="T90" fmla="*/ 126 w 251"/>
                  <a:gd name="T91" fmla="*/ 43 h 100"/>
                  <a:gd name="T92" fmla="*/ 129 w 251"/>
                  <a:gd name="T93" fmla="*/ 53 h 100"/>
                  <a:gd name="T94" fmla="*/ 140 w 251"/>
                  <a:gd name="T95" fmla="*/ 53 h 100"/>
                  <a:gd name="T96" fmla="*/ 180 w 251"/>
                  <a:gd name="T97" fmla="*/ 53 h 100"/>
                  <a:gd name="T98" fmla="*/ 169 w 251"/>
                  <a:gd name="T99" fmla="*/ 43 h 100"/>
                  <a:gd name="T100" fmla="*/ 169 w 251"/>
                  <a:gd name="T101" fmla="*/ 35 h 100"/>
                  <a:gd name="T102" fmla="*/ 165 w 251"/>
                  <a:gd name="T103" fmla="*/ 28 h 100"/>
                  <a:gd name="T104" fmla="*/ 151 w 251"/>
                  <a:gd name="T105" fmla="*/ 1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1" h="100">
                    <a:moveTo>
                      <a:pt x="158" y="14"/>
                    </a:moveTo>
                    <a:lnTo>
                      <a:pt x="158" y="14"/>
                    </a:lnTo>
                    <a:lnTo>
                      <a:pt x="158" y="14"/>
                    </a:lnTo>
                    <a:lnTo>
                      <a:pt x="162" y="14"/>
                    </a:lnTo>
                    <a:lnTo>
                      <a:pt x="165" y="14"/>
                    </a:lnTo>
                    <a:lnTo>
                      <a:pt x="165" y="10"/>
                    </a:lnTo>
                    <a:lnTo>
                      <a:pt x="172" y="0"/>
                    </a:lnTo>
                    <a:lnTo>
                      <a:pt x="176" y="0"/>
                    </a:lnTo>
                    <a:lnTo>
                      <a:pt x="180" y="0"/>
                    </a:lnTo>
                    <a:lnTo>
                      <a:pt x="183" y="0"/>
                    </a:lnTo>
                    <a:lnTo>
                      <a:pt x="187" y="3"/>
                    </a:lnTo>
                    <a:lnTo>
                      <a:pt x="187" y="7"/>
                    </a:lnTo>
                    <a:lnTo>
                      <a:pt x="183" y="7"/>
                    </a:lnTo>
                    <a:lnTo>
                      <a:pt x="187" y="10"/>
                    </a:lnTo>
                    <a:lnTo>
                      <a:pt x="187" y="10"/>
                    </a:lnTo>
                    <a:lnTo>
                      <a:pt x="187" y="14"/>
                    </a:lnTo>
                    <a:lnTo>
                      <a:pt x="187" y="18"/>
                    </a:lnTo>
                    <a:lnTo>
                      <a:pt x="187" y="18"/>
                    </a:lnTo>
                    <a:lnTo>
                      <a:pt x="190" y="18"/>
                    </a:lnTo>
                    <a:lnTo>
                      <a:pt x="197" y="21"/>
                    </a:lnTo>
                    <a:lnTo>
                      <a:pt x="197" y="21"/>
                    </a:lnTo>
                    <a:lnTo>
                      <a:pt x="197" y="25"/>
                    </a:lnTo>
                    <a:lnTo>
                      <a:pt x="197" y="25"/>
                    </a:lnTo>
                    <a:lnTo>
                      <a:pt x="194" y="28"/>
                    </a:lnTo>
                    <a:lnTo>
                      <a:pt x="190" y="32"/>
                    </a:lnTo>
                    <a:lnTo>
                      <a:pt x="187" y="32"/>
                    </a:lnTo>
                    <a:lnTo>
                      <a:pt x="190" y="32"/>
                    </a:lnTo>
                    <a:lnTo>
                      <a:pt x="201" y="32"/>
                    </a:lnTo>
                    <a:lnTo>
                      <a:pt x="208" y="35"/>
                    </a:lnTo>
                    <a:lnTo>
                      <a:pt x="205" y="39"/>
                    </a:lnTo>
                    <a:lnTo>
                      <a:pt x="201" y="39"/>
                    </a:lnTo>
                    <a:lnTo>
                      <a:pt x="197" y="43"/>
                    </a:lnTo>
                    <a:lnTo>
                      <a:pt x="197" y="43"/>
                    </a:lnTo>
                    <a:lnTo>
                      <a:pt x="205" y="39"/>
                    </a:lnTo>
                    <a:lnTo>
                      <a:pt x="205" y="39"/>
                    </a:lnTo>
                    <a:lnTo>
                      <a:pt x="208" y="39"/>
                    </a:lnTo>
                    <a:lnTo>
                      <a:pt x="215" y="39"/>
                    </a:lnTo>
                    <a:lnTo>
                      <a:pt x="223" y="50"/>
                    </a:lnTo>
                    <a:lnTo>
                      <a:pt x="223" y="43"/>
                    </a:lnTo>
                    <a:lnTo>
                      <a:pt x="226" y="43"/>
                    </a:lnTo>
                    <a:lnTo>
                      <a:pt x="223" y="43"/>
                    </a:lnTo>
                    <a:lnTo>
                      <a:pt x="223" y="35"/>
                    </a:lnTo>
                    <a:lnTo>
                      <a:pt x="226" y="35"/>
                    </a:lnTo>
                    <a:lnTo>
                      <a:pt x="226" y="32"/>
                    </a:lnTo>
                    <a:lnTo>
                      <a:pt x="237" y="35"/>
                    </a:lnTo>
                    <a:lnTo>
                      <a:pt x="248" y="39"/>
                    </a:lnTo>
                    <a:lnTo>
                      <a:pt x="251" y="43"/>
                    </a:lnTo>
                    <a:lnTo>
                      <a:pt x="251" y="46"/>
                    </a:lnTo>
                    <a:lnTo>
                      <a:pt x="251" y="50"/>
                    </a:lnTo>
                    <a:lnTo>
                      <a:pt x="251" y="50"/>
                    </a:lnTo>
                    <a:lnTo>
                      <a:pt x="251" y="53"/>
                    </a:lnTo>
                    <a:lnTo>
                      <a:pt x="248" y="57"/>
                    </a:lnTo>
                    <a:lnTo>
                      <a:pt x="244" y="64"/>
                    </a:lnTo>
                    <a:lnTo>
                      <a:pt x="240" y="64"/>
                    </a:lnTo>
                    <a:lnTo>
                      <a:pt x="240" y="71"/>
                    </a:lnTo>
                    <a:lnTo>
                      <a:pt x="237" y="75"/>
                    </a:lnTo>
                    <a:lnTo>
                      <a:pt x="230" y="75"/>
                    </a:lnTo>
                    <a:lnTo>
                      <a:pt x="230" y="75"/>
                    </a:lnTo>
                    <a:lnTo>
                      <a:pt x="223" y="79"/>
                    </a:lnTo>
                    <a:lnTo>
                      <a:pt x="215" y="79"/>
                    </a:lnTo>
                    <a:lnTo>
                      <a:pt x="208" y="79"/>
                    </a:lnTo>
                    <a:lnTo>
                      <a:pt x="205" y="79"/>
                    </a:lnTo>
                    <a:lnTo>
                      <a:pt x="205" y="75"/>
                    </a:lnTo>
                    <a:lnTo>
                      <a:pt x="205" y="71"/>
                    </a:lnTo>
                    <a:lnTo>
                      <a:pt x="197" y="79"/>
                    </a:lnTo>
                    <a:lnTo>
                      <a:pt x="190" y="79"/>
                    </a:lnTo>
                    <a:lnTo>
                      <a:pt x="183" y="79"/>
                    </a:lnTo>
                    <a:lnTo>
                      <a:pt x="187" y="75"/>
                    </a:lnTo>
                    <a:lnTo>
                      <a:pt x="183" y="75"/>
                    </a:lnTo>
                    <a:lnTo>
                      <a:pt x="183" y="71"/>
                    </a:lnTo>
                    <a:lnTo>
                      <a:pt x="180" y="71"/>
                    </a:lnTo>
                    <a:lnTo>
                      <a:pt x="180" y="75"/>
                    </a:lnTo>
                    <a:lnTo>
                      <a:pt x="176" y="79"/>
                    </a:lnTo>
                    <a:lnTo>
                      <a:pt x="172" y="79"/>
                    </a:lnTo>
                    <a:lnTo>
                      <a:pt x="169" y="82"/>
                    </a:lnTo>
                    <a:lnTo>
                      <a:pt x="158" y="82"/>
                    </a:lnTo>
                    <a:lnTo>
                      <a:pt x="154" y="82"/>
                    </a:lnTo>
                    <a:lnTo>
                      <a:pt x="144" y="86"/>
                    </a:lnTo>
                    <a:lnTo>
                      <a:pt x="144" y="86"/>
                    </a:lnTo>
                    <a:lnTo>
                      <a:pt x="144" y="89"/>
                    </a:lnTo>
                    <a:lnTo>
                      <a:pt x="140" y="89"/>
                    </a:lnTo>
                    <a:lnTo>
                      <a:pt x="140" y="89"/>
                    </a:lnTo>
                    <a:lnTo>
                      <a:pt x="133" y="93"/>
                    </a:lnTo>
                    <a:lnTo>
                      <a:pt x="129" y="93"/>
                    </a:lnTo>
                    <a:lnTo>
                      <a:pt x="129" y="93"/>
                    </a:lnTo>
                    <a:lnTo>
                      <a:pt x="126" y="93"/>
                    </a:lnTo>
                    <a:lnTo>
                      <a:pt x="122" y="96"/>
                    </a:lnTo>
                    <a:lnTo>
                      <a:pt x="112" y="100"/>
                    </a:lnTo>
                    <a:lnTo>
                      <a:pt x="104" y="100"/>
                    </a:lnTo>
                    <a:lnTo>
                      <a:pt x="86" y="100"/>
                    </a:lnTo>
                    <a:lnTo>
                      <a:pt x="76" y="96"/>
                    </a:lnTo>
                    <a:lnTo>
                      <a:pt x="69" y="93"/>
                    </a:lnTo>
                    <a:lnTo>
                      <a:pt x="65" y="89"/>
                    </a:lnTo>
                    <a:lnTo>
                      <a:pt x="65" y="89"/>
                    </a:lnTo>
                    <a:lnTo>
                      <a:pt x="69" y="86"/>
                    </a:lnTo>
                    <a:lnTo>
                      <a:pt x="72" y="86"/>
                    </a:lnTo>
                    <a:lnTo>
                      <a:pt x="76" y="86"/>
                    </a:lnTo>
                    <a:lnTo>
                      <a:pt x="79" y="82"/>
                    </a:lnTo>
                    <a:lnTo>
                      <a:pt x="83" y="82"/>
                    </a:lnTo>
                    <a:lnTo>
                      <a:pt x="86" y="82"/>
                    </a:lnTo>
                    <a:lnTo>
                      <a:pt x="86" y="82"/>
                    </a:lnTo>
                    <a:lnTo>
                      <a:pt x="90" y="82"/>
                    </a:lnTo>
                    <a:lnTo>
                      <a:pt x="90" y="79"/>
                    </a:lnTo>
                    <a:lnTo>
                      <a:pt x="94" y="75"/>
                    </a:lnTo>
                    <a:lnTo>
                      <a:pt x="115" y="75"/>
                    </a:lnTo>
                    <a:lnTo>
                      <a:pt x="119" y="75"/>
                    </a:lnTo>
                    <a:lnTo>
                      <a:pt x="119" y="79"/>
                    </a:lnTo>
                    <a:lnTo>
                      <a:pt x="122" y="79"/>
                    </a:lnTo>
                    <a:lnTo>
                      <a:pt x="126" y="75"/>
                    </a:lnTo>
                    <a:lnTo>
                      <a:pt x="129" y="71"/>
                    </a:lnTo>
                    <a:lnTo>
                      <a:pt x="129" y="71"/>
                    </a:lnTo>
                    <a:lnTo>
                      <a:pt x="137" y="68"/>
                    </a:lnTo>
                    <a:lnTo>
                      <a:pt x="137" y="68"/>
                    </a:lnTo>
                    <a:lnTo>
                      <a:pt x="137" y="64"/>
                    </a:lnTo>
                    <a:lnTo>
                      <a:pt x="133" y="64"/>
                    </a:lnTo>
                    <a:lnTo>
                      <a:pt x="129" y="68"/>
                    </a:lnTo>
                    <a:lnTo>
                      <a:pt x="122" y="68"/>
                    </a:lnTo>
                    <a:lnTo>
                      <a:pt x="112" y="71"/>
                    </a:lnTo>
                    <a:lnTo>
                      <a:pt x="108" y="68"/>
                    </a:lnTo>
                    <a:lnTo>
                      <a:pt x="108" y="68"/>
                    </a:lnTo>
                    <a:lnTo>
                      <a:pt x="104" y="68"/>
                    </a:lnTo>
                    <a:lnTo>
                      <a:pt x="104" y="64"/>
                    </a:lnTo>
                    <a:lnTo>
                      <a:pt x="101" y="64"/>
                    </a:lnTo>
                    <a:lnTo>
                      <a:pt x="101" y="68"/>
                    </a:lnTo>
                    <a:lnTo>
                      <a:pt x="97" y="71"/>
                    </a:lnTo>
                    <a:lnTo>
                      <a:pt x="94" y="71"/>
                    </a:lnTo>
                    <a:lnTo>
                      <a:pt x="94" y="71"/>
                    </a:lnTo>
                    <a:lnTo>
                      <a:pt x="90" y="71"/>
                    </a:lnTo>
                    <a:lnTo>
                      <a:pt x="83" y="75"/>
                    </a:lnTo>
                    <a:lnTo>
                      <a:pt x="79" y="75"/>
                    </a:lnTo>
                    <a:lnTo>
                      <a:pt x="76" y="71"/>
                    </a:lnTo>
                    <a:lnTo>
                      <a:pt x="76" y="71"/>
                    </a:lnTo>
                    <a:lnTo>
                      <a:pt x="79" y="68"/>
                    </a:lnTo>
                    <a:lnTo>
                      <a:pt x="79" y="68"/>
                    </a:lnTo>
                    <a:lnTo>
                      <a:pt x="79" y="64"/>
                    </a:lnTo>
                    <a:lnTo>
                      <a:pt x="79" y="61"/>
                    </a:lnTo>
                    <a:lnTo>
                      <a:pt x="86" y="61"/>
                    </a:lnTo>
                    <a:lnTo>
                      <a:pt x="86" y="57"/>
                    </a:lnTo>
                    <a:lnTo>
                      <a:pt x="86" y="57"/>
                    </a:lnTo>
                    <a:lnTo>
                      <a:pt x="83" y="61"/>
                    </a:lnTo>
                    <a:lnTo>
                      <a:pt x="76" y="61"/>
                    </a:lnTo>
                    <a:lnTo>
                      <a:pt x="72" y="68"/>
                    </a:lnTo>
                    <a:lnTo>
                      <a:pt x="69" y="68"/>
                    </a:lnTo>
                    <a:lnTo>
                      <a:pt x="69" y="64"/>
                    </a:lnTo>
                    <a:lnTo>
                      <a:pt x="65" y="64"/>
                    </a:lnTo>
                    <a:lnTo>
                      <a:pt x="65" y="68"/>
                    </a:lnTo>
                    <a:lnTo>
                      <a:pt x="69" y="68"/>
                    </a:lnTo>
                    <a:lnTo>
                      <a:pt x="69" y="71"/>
                    </a:lnTo>
                    <a:lnTo>
                      <a:pt x="65" y="71"/>
                    </a:lnTo>
                    <a:lnTo>
                      <a:pt x="58" y="79"/>
                    </a:lnTo>
                    <a:lnTo>
                      <a:pt x="54" y="75"/>
                    </a:lnTo>
                    <a:lnTo>
                      <a:pt x="51" y="71"/>
                    </a:lnTo>
                    <a:lnTo>
                      <a:pt x="51" y="68"/>
                    </a:lnTo>
                    <a:lnTo>
                      <a:pt x="47" y="71"/>
                    </a:lnTo>
                    <a:lnTo>
                      <a:pt x="43" y="71"/>
                    </a:lnTo>
                    <a:lnTo>
                      <a:pt x="43" y="75"/>
                    </a:lnTo>
                    <a:lnTo>
                      <a:pt x="43" y="79"/>
                    </a:lnTo>
                    <a:lnTo>
                      <a:pt x="40" y="79"/>
                    </a:lnTo>
                    <a:lnTo>
                      <a:pt x="29" y="75"/>
                    </a:lnTo>
                    <a:lnTo>
                      <a:pt x="33" y="71"/>
                    </a:lnTo>
                    <a:lnTo>
                      <a:pt x="29" y="71"/>
                    </a:lnTo>
                    <a:lnTo>
                      <a:pt x="29" y="68"/>
                    </a:lnTo>
                    <a:lnTo>
                      <a:pt x="26" y="68"/>
                    </a:lnTo>
                    <a:lnTo>
                      <a:pt x="22" y="71"/>
                    </a:lnTo>
                    <a:lnTo>
                      <a:pt x="11" y="71"/>
                    </a:lnTo>
                    <a:lnTo>
                      <a:pt x="4" y="68"/>
                    </a:lnTo>
                    <a:lnTo>
                      <a:pt x="0" y="64"/>
                    </a:lnTo>
                    <a:lnTo>
                      <a:pt x="0" y="64"/>
                    </a:lnTo>
                    <a:lnTo>
                      <a:pt x="4" y="61"/>
                    </a:lnTo>
                    <a:lnTo>
                      <a:pt x="11" y="57"/>
                    </a:lnTo>
                    <a:lnTo>
                      <a:pt x="18" y="57"/>
                    </a:lnTo>
                    <a:lnTo>
                      <a:pt x="33" y="57"/>
                    </a:lnTo>
                    <a:lnTo>
                      <a:pt x="36" y="57"/>
                    </a:lnTo>
                    <a:lnTo>
                      <a:pt x="40" y="53"/>
                    </a:lnTo>
                    <a:lnTo>
                      <a:pt x="51" y="50"/>
                    </a:lnTo>
                    <a:lnTo>
                      <a:pt x="54" y="46"/>
                    </a:lnTo>
                    <a:lnTo>
                      <a:pt x="47" y="50"/>
                    </a:lnTo>
                    <a:lnTo>
                      <a:pt x="40" y="50"/>
                    </a:lnTo>
                    <a:lnTo>
                      <a:pt x="33" y="53"/>
                    </a:lnTo>
                    <a:lnTo>
                      <a:pt x="22" y="53"/>
                    </a:lnTo>
                    <a:lnTo>
                      <a:pt x="8" y="53"/>
                    </a:lnTo>
                    <a:lnTo>
                      <a:pt x="8" y="50"/>
                    </a:lnTo>
                    <a:lnTo>
                      <a:pt x="15" y="43"/>
                    </a:lnTo>
                    <a:lnTo>
                      <a:pt x="29" y="43"/>
                    </a:lnTo>
                    <a:lnTo>
                      <a:pt x="40" y="43"/>
                    </a:lnTo>
                    <a:lnTo>
                      <a:pt x="54" y="39"/>
                    </a:lnTo>
                    <a:lnTo>
                      <a:pt x="61" y="39"/>
                    </a:lnTo>
                    <a:lnTo>
                      <a:pt x="51" y="39"/>
                    </a:lnTo>
                    <a:lnTo>
                      <a:pt x="22" y="43"/>
                    </a:lnTo>
                    <a:lnTo>
                      <a:pt x="18" y="39"/>
                    </a:lnTo>
                    <a:lnTo>
                      <a:pt x="18" y="39"/>
                    </a:lnTo>
                    <a:lnTo>
                      <a:pt x="22" y="35"/>
                    </a:lnTo>
                    <a:lnTo>
                      <a:pt x="22" y="35"/>
                    </a:lnTo>
                    <a:lnTo>
                      <a:pt x="22" y="35"/>
                    </a:lnTo>
                    <a:lnTo>
                      <a:pt x="18" y="32"/>
                    </a:lnTo>
                    <a:lnTo>
                      <a:pt x="22" y="28"/>
                    </a:lnTo>
                    <a:lnTo>
                      <a:pt x="29" y="28"/>
                    </a:lnTo>
                    <a:lnTo>
                      <a:pt x="40" y="28"/>
                    </a:lnTo>
                    <a:lnTo>
                      <a:pt x="43" y="28"/>
                    </a:lnTo>
                    <a:lnTo>
                      <a:pt x="58" y="28"/>
                    </a:lnTo>
                    <a:lnTo>
                      <a:pt x="61" y="28"/>
                    </a:lnTo>
                    <a:lnTo>
                      <a:pt x="58" y="28"/>
                    </a:lnTo>
                    <a:lnTo>
                      <a:pt x="54" y="25"/>
                    </a:lnTo>
                    <a:lnTo>
                      <a:pt x="40" y="25"/>
                    </a:lnTo>
                    <a:lnTo>
                      <a:pt x="36" y="21"/>
                    </a:lnTo>
                    <a:lnTo>
                      <a:pt x="40" y="18"/>
                    </a:lnTo>
                    <a:lnTo>
                      <a:pt x="43" y="14"/>
                    </a:lnTo>
                    <a:lnTo>
                      <a:pt x="51" y="14"/>
                    </a:lnTo>
                    <a:lnTo>
                      <a:pt x="54" y="14"/>
                    </a:lnTo>
                    <a:lnTo>
                      <a:pt x="61" y="14"/>
                    </a:lnTo>
                    <a:lnTo>
                      <a:pt x="69" y="14"/>
                    </a:lnTo>
                    <a:lnTo>
                      <a:pt x="72" y="18"/>
                    </a:lnTo>
                    <a:lnTo>
                      <a:pt x="72" y="21"/>
                    </a:lnTo>
                    <a:lnTo>
                      <a:pt x="69" y="21"/>
                    </a:lnTo>
                    <a:lnTo>
                      <a:pt x="72" y="25"/>
                    </a:lnTo>
                    <a:lnTo>
                      <a:pt x="83" y="25"/>
                    </a:lnTo>
                    <a:lnTo>
                      <a:pt x="86" y="25"/>
                    </a:lnTo>
                    <a:lnTo>
                      <a:pt x="97" y="25"/>
                    </a:lnTo>
                    <a:lnTo>
                      <a:pt x="97" y="25"/>
                    </a:lnTo>
                    <a:lnTo>
                      <a:pt x="104" y="28"/>
                    </a:lnTo>
                    <a:lnTo>
                      <a:pt x="108" y="32"/>
                    </a:lnTo>
                    <a:lnTo>
                      <a:pt x="112" y="35"/>
                    </a:lnTo>
                    <a:lnTo>
                      <a:pt x="119" y="35"/>
                    </a:lnTo>
                    <a:lnTo>
                      <a:pt x="119" y="39"/>
                    </a:lnTo>
                    <a:lnTo>
                      <a:pt x="112" y="39"/>
                    </a:lnTo>
                    <a:lnTo>
                      <a:pt x="112" y="43"/>
                    </a:lnTo>
                    <a:lnTo>
                      <a:pt x="115" y="43"/>
                    </a:lnTo>
                    <a:lnTo>
                      <a:pt x="126" y="43"/>
                    </a:lnTo>
                    <a:lnTo>
                      <a:pt x="126" y="43"/>
                    </a:lnTo>
                    <a:lnTo>
                      <a:pt x="126" y="43"/>
                    </a:lnTo>
                    <a:lnTo>
                      <a:pt x="129" y="46"/>
                    </a:lnTo>
                    <a:lnTo>
                      <a:pt x="126" y="46"/>
                    </a:lnTo>
                    <a:lnTo>
                      <a:pt x="126" y="46"/>
                    </a:lnTo>
                    <a:lnTo>
                      <a:pt x="129" y="50"/>
                    </a:lnTo>
                    <a:lnTo>
                      <a:pt x="129" y="53"/>
                    </a:lnTo>
                    <a:lnTo>
                      <a:pt x="129" y="53"/>
                    </a:lnTo>
                    <a:lnTo>
                      <a:pt x="133" y="53"/>
                    </a:lnTo>
                    <a:lnTo>
                      <a:pt x="137" y="53"/>
                    </a:lnTo>
                    <a:lnTo>
                      <a:pt x="140" y="53"/>
                    </a:lnTo>
                    <a:lnTo>
                      <a:pt x="140" y="53"/>
                    </a:lnTo>
                    <a:lnTo>
                      <a:pt x="147" y="53"/>
                    </a:lnTo>
                    <a:lnTo>
                      <a:pt x="151" y="53"/>
                    </a:lnTo>
                    <a:lnTo>
                      <a:pt x="158" y="53"/>
                    </a:lnTo>
                    <a:lnTo>
                      <a:pt x="176" y="53"/>
                    </a:lnTo>
                    <a:lnTo>
                      <a:pt x="180" y="53"/>
                    </a:lnTo>
                    <a:lnTo>
                      <a:pt x="180" y="50"/>
                    </a:lnTo>
                    <a:lnTo>
                      <a:pt x="180" y="46"/>
                    </a:lnTo>
                    <a:lnTo>
                      <a:pt x="176" y="46"/>
                    </a:lnTo>
                    <a:lnTo>
                      <a:pt x="172" y="43"/>
                    </a:lnTo>
                    <a:lnTo>
                      <a:pt x="169" y="43"/>
                    </a:lnTo>
                    <a:lnTo>
                      <a:pt x="165" y="43"/>
                    </a:lnTo>
                    <a:lnTo>
                      <a:pt x="165" y="39"/>
                    </a:lnTo>
                    <a:lnTo>
                      <a:pt x="162" y="43"/>
                    </a:lnTo>
                    <a:lnTo>
                      <a:pt x="158" y="39"/>
                    </a:lnTo>
                    <a:lnTo>
                      <a:pt x="169" y="35"/>
                    </a:lnTo>
                    <a:lnTo>
                      <a:pt x="169" y="35"/>
                    </a:lnTo>
                    <a:lnTo>
                      <a:pt x="172" y="35"/>
                    </a:lnTo>
                    <a:lnTo>
                      <a:pt x="169" y="28"/>
                    </a:lnTo>
                    <a:lnTo>
                      <a:pt x="169" y="28"/>
                    </a:lnTo>
                    <a:lnTo>
                      <a:pt x="165" y="28"/>
                    </a:lnTo>
                    <a:lnTo>
                      <a:pt x="165" y="25"/>
                    </a:lnTo>
                    <a:lnTo>
                      <a:pt x="158" y="25"/>
                    </a:lnTo>
                    <a:lnTo>
                      <a:pt x="151" y="21"/>
                    </a:lnTo>
                    <a:lnTo>
                      <a:pt x="151" y="21"/>
                    </a:lnTo>
                    <a:lnTo>
                      <a:pt x="151" y="18"/>
                    </a:lnTo>
                    <a:lnTo>
                      <a:pt x="147" y="18"/>
                    </a:lnTo>
                    <a:lnTo>
                      <a:pt x="154" y="18"/>
                    </a:lnTo>
                    <a:lnTo>
                      <a:pt x="158" y="1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56" name="Freeform 1383">
                <a:extLst>
                  <a:ext uri="{FF2B5EF4-FFF2-40B4-BE49-F238E27FC236}">
                    <a16:creationId xmlns:a16="http://schemas.microsoft.com/office/drawing/2014/main" id="{8AD9441F-6D79-4763-BA4E-262334A1829B}"/>
                  </a:ext>
                </a:extLst>
              </p:cNvPr>
              <p:cNvSpPr>
                <a:spLocks/>
              </p:cNvSpPr>
              <p:nvPr/>
            </p:nvSpPr>
            <p:spPr bwMode="auto">
              <a:xfrm>
                <a:off x="1325" y="720"/>
                <a:ext cx="251" cy="100"/>
              </a:xfrm>
              <a:custGeom>
                <a:avLst/>
                <a:gdLst>
                  <a:gd name="T0" fmla="*/ 165 w 251"/>
                  <a:gd name="T1" fmla="*/ 14 h 100"/>
                  <a:gd name="T2" fmla="*/ 183 w 251"/>
                  <a:gd name="T3" fmla="*/ 0 h 100"/>
                  <a:gd name="T4" fmla="*/ 187 w 251"/>
                  <a:gd name="T5" fmla="*/ 10 h 100"/>
                  <a:gd name="T6" fmla="*/ 197 w 251"/>
                  <a:gd name="T7" fmla="*/ 21 h 100"/>
                  <a:gd name="T8" fmla="*/ 190 w 251"/>
                  <a:gd name="T9" fmla="*/ 32 h 100"/>
                  <a:gd name="T10" fmla="*/ 205 w 251"/>
                  <a:gd name="T11" fmla="*/ 39 h 100"/>
                  <a:gd name="T12" fmla="*/ 205 w 251"/>
                  <a:gd name="T13" fmla="*/ 39 h 100"/>
                  <a:gd name="T14" fmla="*/ 226 w 251"/>
                  <a:gd name="T15" fmla="*/ 43 h 100"/>
                  <a:gd name="T16" fmla="*/ 237 w 251"/>
                  <a:gd name="T17" fmla="*/ 35 h 100"/>
                  <a:gd name="T18" fmla="*/ 251 w 251"/>
                  <a:gd name="T19" fmla="*/ 50 h 100"/>
                  <a:gd name="T20" fmla="*/ 240 w 251"/>
                  <a:gd name="T21" fmla="*/ 71 h 100"/>
                  <a:gd name="T22" fmla="*/ 215 w 251"/>
                  <a:gd name="T23" fmla="*/ 79 h 100"/>
                  <a:gd name="T24" fmla="*/ 197 w 251"/>
                  <a:gd name="T25" fmla="*/ 79 h 100"/>
                  <a:gd name="T26" fmla="*/ 183 w 251"/>
                  <a:gd name="T27" fmla="*/ 71 h 100"/>
                  <a:gd name="T28" fmla="*/ 169 w 251"/>
                  <a:gd name="T29" fmla="*/ 82 h 100"/>
                  <a:gd name="T30" fmla="*/ 144 w 251"/>
                  <a:gd name="T31" fmla="*/ 89 h 100"/>
                  <a:gd name="T32" fmla="*/ 129 w 251"/>
                  <a:gd name="T33" fmla="*/ 93 h 100"/>
                  <a:gd name="T34" fmla="*/ 86 w 251"/>
                  <a:gd name="T35" fmla="*/ 100 h 100"/>
                  <a:gd name="T36" fmla="*/ 69 w 251"/>
                  <a:gd name="T37" fmla="*/ 86 h 100"/>
                  <a:gd name="T38" fmla="*/ 86 w 251"/>
                  <a:gd name="T39" fmla="*/ 82 h 100"/>
                  <a:gd name="T40" fmla="*/ 115 w 251"/>
                  <a:gd name="T41" fmla="*/ 75 h 100"/>
                  <a:gd name="T42" fmla="*/ 129 w 251"/>
                  <a:gd name="T43" fmla="*/ 71 h 100"/>
                  <a:gd name="T44" fmla="*/ 133 w 251"/>
                  <a:gd name="T45" fmla="*/ 64 h 100"/>
                  <a:gd name="T46" fmla="*/ 108 w 251"/>
                  <a:gd name="T47" fmla="*/ 68 h 100"/>
                  <a:gd name="T48" fmla="*/ 97 w 251"/>
                  <a:gd name="T49" fmla="*/ 71 h 100"/>
                  <a:gd name="T50" fmla="*/ 79 w 251"/>
                  <a:gd name="T51" fmla="*/ 75 h 100"/>
                  <a:gd name="T52" fmla="*/ 79 w 251"/>
                  <a:gd name="T53" fmla="*/ 64 h 100"/>
                  <a:gd name="T54" fmla="*/ 83 w 251"/>
                  <a:gd name="T55" fmla="*/ 61 h 100"/>
                  <a:gd name="T56" fmla="*/ 65 w 251"/>
                  <a:gd name="T57" fmla="*/ 64 h 100"/>
                  <a:gd name="T58" fmla="*/ 58 w 251"/>
                  <a:gd name="T59" fmla="*/ 79 h 100"/>
                  <a:gd name="T60" fmla="*/ 43 w 251"/>
                  <a:gd name="T61" fmla="*/ 71 h 100"/>
                  <a:gd name="T62" fmla="*/ 33 w 251"/>
                  <a:gd name="T63" fmla="*/ 71 h 100"/>
                  <a:gd name="T64" fmla="*/ 11 w 251"/>
                  <a:gd name="T65" fmla="*/ 71 h 100"/>
                  <a:gd name="T66" fmla="*/ 11 w 251"/>
                  <a:gd name="T67" fmla="*/ 57 h 100"/>
                  <a:gd name="T68" fmla="*/ 51 w 251"/>
                  <a:gd name="T69" fmla="*/ 50 h 100"/>
                  <a:gd name="T70" fmla="*/ 22 w 251"/>
                  <a:gd name="T71" fmla="*/ 53 h 100"/>
                  <a:gd name="T72" fmla="*/ 40 w 251"/>
                  <a:gd name="T73" fmla="*/ 43 h 100"/>
                  <a:gd name="T74" fmla="*/ 18 w 251"/>
                  <a:gd name="T75" fmla="*/ 39 h 100"/>
                  <a:gd name="T76" fmla="*/ 18 w 251"/>
                  <a:gd name="T77" fmla="*/ 32 h 100"/>
                  <a:gd name="T78" fmla="*/ 58 w 251"/>
                  <a:gd name="T79" fmla="*/ 28 h 100"/>
                  <a:gd name="T80" fmla="*/ 36 w 251"/>
                  <a:gd name="T81" fmla="*/ 21 h 100"/>
                  <a:gd name="T82" fmla="*/ 61 w 251"/>
                  <a:gd name="T83" fmla="*/ 14 h 100"/>
                  <a:gd name="T84" fmla="*/ 72 w 251"/>
                  <a:gd name="T85" fmla="*/ 25 h 100"/>
                  <a:gd name="T86" fmla="*/ 104 w 251"/>
                  <a:gd name="T87" fmla="*/ 28 h 100"/>
                  <a:gd name="T88" fmla="*/ 112 w 251"/>
                  <a:gd name="T89" fmla="*/ 39 h 100"/>
                  <a:gd name="T90" fmla="*/ 126 w 251"/>
                  <a:gd name="T91" fmla="*/ 43 h 100"/>
                  <a:gd name="T92" fmla="*/ 129 w 251"/>
                  <a:gd name="T93" fmla="*/ 53 h 100"/>
                  <a:gd name="T94" fmla="*/ 140 w 251"/>
                  <a:gd name="T95" fmla="*/ 53 h 100"/>
                  <a:gd name="T96" fmla="*/ 180 w 251"/>
                  <a:gd name="T97" fmla="*/ 53 h 100"/>
                  <a:gd name="T98" fmla="*/ 169 w 251"/>
                  <a:gd name="T99" fmla="*/ 43 h 100"/>
                  <a:gd name="T100" fmla="*/ 169 w 251"/>
                  <a:gd name="T101" fmla="*/ 35 h 100"/>
                  <a:gd name="T102" fmla="*/ 165 w 251"/>
                  <a:gd name="T103" fmla="*/ 28 h 100"/>
                  <a:gd name="T104" fmla="*/ 151 w 251"/>
                  <a:gd name="T105" fmla="*/ 1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1" h="100">
                    <a:moveTo>
                      <a:pt x="158" y="14"/>
                    </a:moveTo>
                    <a:lnTo>
                      <a:pt x="158" y="14"/>
                    </a:lnTo>
                    <a:lnTo>
                      <a:pt x="158" y="14"/>
                    </a:lnTo>
                    <a:lnTo>
                      <a:pt x="162" y="14"/>
                    </a:lnTo>
                    <a:lnTo>
                      <a:pt x="165" y="14"/>
                    </a:lnTo>
                    <a:lnTo>
                      <a:pt x="165" y="10"/>
                    </a:lnTo>
                    <a:lnTo>
                      <a:pt x="172" y="0"/>
                    </a:lnTo>
                    <a:lnTo>
                      <a:pt x="176" y="0"/>
                    </a:lnTo>
                    <a:lnTo>
                      <a:pt x="180" y="0"/>
                    </a:lnTo>
                    <a:lnTo>
                      <a:pt x="183" y="0"/>
                    </a:lnTo>
                    <a:lnTo>
                      <a:pt x="187" y="3"/>
                    </a:lnTo>
                    <a:lnTo>
                      <a:pt x="187" y="7"/>
                    </a:lnTo>
                    <a:lnTo>
                      <a:pt x="183" y="7"/>
                    </a:lnTo>
                    <a:lnTo>
                      <a:pt x="187" y="10"/>
                    </a:lnTo>
                    <a:lnTo>
                      <a:pt x="187" y="10"/>
                    </a:lnTo>
                    <a:lnTo>
                      <a:pt x="187" y="14"/>
                    </a:lnTo>
                    <a:lnTo>
                      <a:pt x="187" y="18"/>
                    </a:lnTo>
                    <a:lnTo>
                      <a:pt x="187" y="18"/>
                    </a:lnTo>
                    <a:lnTo>
                      <a:pt x="190" y="18"/>
                    </a:lnTo>
                    <a:lnTo>
                      <a:pt x="197" y="21"/>
                    </a:lnTo>
                    <a:lnTo>
                      <a:pt x="197" y="21"/>
                    </a:lnTo>
                    <a:lnTo>
                      <a:pt x="197" y="25"/>
                    </a:lnTo>
                    <a:lnTo>
                      <a:pt x="197" y="25"/>
                    </a:lnTo>
                    <a:lnTo>
                      <a:pt x="194" y="28"/>
                    </a:lnTo>
                    <a:lnTo>
                      <a:pt x="190" y="32"/>
                    </a:lnTo>
                    <a:lnTo>
                      <a:pt x="187" y="32"/>
                    </a:lnTo>
                    <a:lnTo>
                      <a:pt x="190" y="32"/>
                    </a:lnTo>
                    <a:lnTo>
                      <a:pt x="201" y="32"/>
                    </a:lnTo>
                    <a:lnTo>
                      <a:pt x="208" y="35"/>
                    </a:lnTo>
                    <a:lnTo>
                      <a:pt x="205" y="39"/>
                    </a:lnTo>
                    <a:lnTo>
                      <a:pt x="201" y="39"/>
                    </a:lnTo>
                    <a:lnTo>
                      <a:pt x="197" y="43"/>
                    </a:lnTo>
                    <a:lnTo>
                      <a:pt x="197" y="43"/>
                    </a:lnTo>
                    <a:lnTo>
                      <a:pt x="205" y="39"/>
                    </a:lnTo>
                    <a:lnTo>
                      <a:pt x="205" y="39"/>
                    </a:lnTo>
                    <a:lnTo>
                      <a:pt x="208" y="39"/>
                    </a:lnTo>
                    <a:lnTo>
                      <a:pt x="215" y="39"/>
                    </a:lnTo>
                    <a:lnTo>
                      <a:pt x="223" y="50"/>
                    </a:lnTo>
                    <a:lnTo>
                      <a:pt x="223" y="43"/>
                    </a:lnTo>
                    <a:lnTo>
                      <a:pt x="226" y="43"/>
                    </a:lnTo>
                    <a:lnTo>
                      <a:pt x="223" y="43"/>
                    </a:lnTo>
                    <a:lnTo>
                      <a:pt x="223" y="35"/>
                    </a:lnTo>
                    <a:lnTo>
                      <a:pt x="226" y="35"/>
                    </a:lnTo>
                    <a:lnTo>
                      <a:pt x="226" y="32"/>
                    </a:lnTo>
                    <a:lnTo>
                      <a:pt x="237" y="35"/>
                    </a:lnTo>
                    <a:lnTo>
                      <a:pt x="248" y="39"/>
                    </a:lnTo>
                    <a:lnTo>
                      <a:pt x="251" y="43"/>
                    </a:lnTo>
                    <a:lnTo>
                      <a:pt x="251" y="46"/>
                    </a:lnTo>
                    <a:lnTo>
                      <a:pt x="251" y="50"/>
                    </a:lnTo>
                    <a:lnTo>
                      <a:pt x="251" y="50"/>
                    </a:lnTo>
                    <a:lnTo>
                      <a:pt x="251" y="53"/>
                    </a:lnTo>
                    <a:lnTo>
                      <a:pt x="248" y="57"/>
                    </a:lnTo>
                    <a:lnTo>
                      <a:pt x="244" y="64"/>
                    </a:lnTo>
                    <a:lnTo>
                      <a:pt x="240" y="64"/>
                    </a:lnTo>
                    <a:lnTo>
                      <a:pt x="240" y="71"/>
                    </a:lnTo>
                    <a:lnTo>
                      <a:pt x="237" y="75"/>
                    </a:lnTo>
                    <a:lnTo>
                      <a:pt x="230" y="75"/>
                    </a:lnTo>
                    <a:lnTo>
                      <a:pt x="230" y="75"/>
                    </a:lnTo>
                    <a:lnTo>
                      <a:pt x="223" y="79"/>
                    </a:lnTo>
                    <a:lnTo>
                      <a:pt x="215" y="79"/>
                    </a:lnTo>
                    <a:lnTo>
                      <a:pt x="208" y="79"/>
                    </a:lnTo>
                    <a:lnTo>
                      <a:pt x="205" y="79"/>
                    </a:lnTo>
                    <a:lnTo>
                      <a:pt x="205" y="75"/>
                    </a:lnTo>
                    <a:lnTo>
                      <a:pt x="205" y="71"/>
                    </a:lnTo>
                    <a:lnTo>
                      <a:pt x="197" y="79"/>
                    </a:lnTo>
                    <a:lnTo>
                      <a:pt x="190" y="79"/>
                    </a:lnTo>
                    <a:lnTo>
                      <a:pt x="183" y="79"/>
                    </a:lnTo>
                    <a:lnTo>
                      <a:pt x="187" y="75"/>
                    </a:lnTo>
                    <a:lnTo>
                      <a:pt x="183" y="75"/>
                    </a:lnTo>
                    <a:lnTo>
                      <a:pt x="183" y="71"/>
                    </a:lnTo>
                    <a:lnTo>
                      <a:pt x="180" y="71"/>
                    </a:lnTo>
                    <a:lnTo>
                      <a:pt x="180" y="75"/>
                    </a:lnTo>
                    <a:lnTo>
                      <a:pt x="176" y="79"/>
                    </a:lnTo>
                    <a:lnTo>
                      <a:pt x="172" y="79"/>
                    </a:lnTo>
                    <a:lnTo>
                      <a:pt x="169" y="82"/>
                    </a:lnTo>
                    <a:lnTo>
                      <a:pt x="158" y="82"/>
                    </a:lnTo>
                    <a:lnTo>
                      <a:pt x="154" y="82"/>
                    </a:lnTo>
                    <a:lnTo>
                      <a:pt x="144" y="86"/>
                    </a:lnTo>
                    <a:lnTo>
                      <a:pt x="144" y="86"/>
                    </a:lnTo>
                    <a:lnTo>
                      <a:pt x="144" y="89"/>
                    </a:lnTo>
                    <a:lnTo>
                      <a:pt x="140" y="89"/>
                    </a:lnTo>
                    <a:lnTo>
                      <a:pt x="140" y="89"/>
                    </a:lnTo>
                    <a:lnTo>
                      <a:pt x="133" y="93"/>
                    </a:lnTo>
                    <a:lnTo>
                      <a:pt x="129" y="93"/>
                    </a:lnTo>
                    <a:lnTo>
                      <a:pt x="129" y="93"/>
                    </a:lnTo>
                    <a:lnTo>
                      <a:pt x="126" y="93"/>
                    </a:lnTo>
                    <a:lnTo>
                      <a:pt x="122" y="96"/>
                    </a:lnTo>
                    <a:lnTo>
                      <a:pt x="112" y="100"/>
                    </a:lnTo>
                    <a:lnTo>
                      <a:pt x="104" y="100"/>
                    </a:lnTo>
                    <a:lnTo>
                      <a:pt x="86" y="100"/>
                    </a:lnTo>
                    <a:lnTo>
                      <a:pt x="76" y="96"/>
                    </a:lnTo>
                    <a:lnTo>
                      <a:pt x="69" y="93"/>
                    </a:lnTo>
                    <a:lnTo>
                      <a:pt x="65" y="89"/>
                    </a:lnTo>
                    <a:lnTo>
                      <a:pt x="65" y="89"/>
                    </a:lnTo>
                    <a:lnTo>
                      <a:pt x="69" y="86"/>
                    </a:lnTo>
                    <a:lnTo>
                      <a:pt x="72" y="86"/>
                    </a:lnTo>
                    <a:lnTo>
                      <a:pt x="76" y="86"/>
                    </a:lnTo>
                    <a:lnTo>
                      <a:pt x="79" y="82"/>
                    </a:lnTo>
                    <a:lnTo>
                      <a:pt x="83" y="82"/>
                    </a:lnTo>
                    <a:lnTo>
                      <a:pt x="86" y="82"/>
                    </a:lnTo>
                    <a:lnTo>
                      <a:pt x="86" y="82"/>
                    </a:lnTo>
                    <a:lnTo>
                      <a:pt x="90" y="82"/>
                    </a:lnTo>
                    <a:lnTo>
                      <a:pt x="90" y="79"/>
                    </a:lnTo>
                    <a:lnTo>
                      <a:pt x="94" y="75"/>
                    </a:lnTo>
                    <a:lnTo>
                      <a:pt x="115" y="75"/>
                    </a:lnTo>
                    <a:lnTo>
                      <a:pt x="119" y="75"/>
                    </a:lnTo>
                    <a:lnTo>
                      <a:pt x="119" y="79"/>
                    </a:lnTo>
                    <a:lnTo>
                      <a:pt x="122" y="79"/>
                    </a:lnTo>
                    <a:lnTo>
                      <a:pt x="126" y="75"/>
                    </a:lnTo>
                    <a:lnTo>
                      <a:pt x="129" y="71"/>
                    </a:lnTo>
                    <a:lnTo>
                      <a:pt x="129" y="71"/>
                    </a:lnTo>
                    <a:lnTo>
                      <a:pt x="137" y="68"/>
                    </a:lnTo>
                    <a:lnTo>
                      <a:pt x="137" y="68"/>
                    </a:lnTo>
                    <a:lnTo>
                      <a:pt x="137" y="64"/>
                    </a:lnTo>
                    <a:lnTo>
                      <a:pt x="133" y="64"/>
                    </a:lnTo>
                    <a:lnTo>
                      <a:pt x="129" y="68"/>
                    </a:lnTo>
                    <a:lnTo>
                      <a:pt x="122" y="68"/>
                    </a:lnTo>
                    <a:lnTo>
                      <a:pt x="112" y="71"/>
                    </a:lnTo>
                    <a:lnTo>
                      <a:pt x="108" y="68"/>
                    </a:lnTo>
                    <a:lnTo>
                      <a:pt x="108" y="68"/>
                    </a:lnTo>
                    <a:lnTo>
                      <a:pt x="104" y="68"/>
                    </a:lnTo>
                    <a:lnTo>
                      <a:pt x="104" y="64"/>
                    </a:lnTo>
                    <a:lnTo>
                      <a:pt x="101" y="64"/>
                    </a:lnTo>
                    <a:lnTo>
                      <a:pt x="101" y="68"/>
                    </a:lnTo>
                    <a:lnTo>
                      <a:pt x="97" y="71"/>
                    </a:lnTo>
                    <a:lnTo>
                      <a:pt x="94" y="71"/>
                    </a:lnTo>
                    <a:lnTo>
                      <a:pt x="94" y="71"/>
                    </a:lnTo>
                    <a:lnTo>
                      <a:pt x="90" y="71"/>
                    </a:lnTo>
                    <a:lnTo>
                      <a:pt x="83" y="75"/>
                    </a:lnTo>
                    <a:lnTo>
                      <a:pt x="79" y="75"/>
                    </a:lnTo>
                    <a:lnTo>
                      <a:pt x="76" y="71"/>
                    </a:lnTo>
                    <a:lnTo>
                      <a:pt x="76" y="71"/>
                    </a:lnTo>
                    <a:lnTo>
                      <a:pt x="79" y="68"/>
                    </a:lnTo>
                    <a:lnTo>
                      <a:pt x="79" y="68"/>
                    </a:lnTo>
                    <a:lnTo>
                      <a:pt x="79" y="64"/>
                    </a:lnTo>
                    <a:lnTo>
                      <a:pt x="79" y="61"/>
                    </a:lnTo>
                    <a:lnTo>
                      <a:pt x="86" y="61"/>
                    </a:lnTo>
                    <a:lnTo>
                      <a:pt x="86" y="57"/>
                    </a:lnTo>
                    <a:lnTo>
                      <a:pt x="86" y="57"/>
                    </a:lnTo>
                    <a:lnTo>
                      <a:pt x="83" y="61"/>
                    </a:lnTo>
                    <a:lnTo>
                      <a:pt x="76" y="61"/>
                    </a:lnTo>
                    <a:lnTo>
                      <a:pt x="72" y="68"/>
                    </a:lnTo>
                    <a:lnTo>
                      <a:pt x="69" y="68"/>
                    </a:lnTo>
                    <a:lnTo>
                      <a:pt x="69" y="64"/>
                    </a:lnTo>
                    <a:lnTo>
                      <a:pt x="65" y="64"/>
                    </a:lnTo>
                    <a:lnTo>
                      <a:pt x="65" y="68"/>
                    </a:lnTo>
                    <a:lnTo>
                      <a:pt x="69" y="68"/>
                    </a:lnTo>
                    <a:lnTo>
                      <a:pt x="69" y="71"/>
                    </a:lnTo>
                    <a:lnTo>
                      <a:pt x="65" y="71"/>
                    </a:lnTo>
                    <a:lnTo>
                      <a:pt x="58" y="79"/>
                    </a:lnTo>
                    <a:lnTo>
                      <a:pt x="54" y="75"/>
                    </a:lnTo>
                    <a:lnTo>
                      <a:pt x="51" y="71"/>
                    </a:lnTo>
                    <a:lnTo>
                      <a:pt x="51" y="68"/>
                    </a:lnTo>
                    <a:lnTo>
                      <a:pt x="47" y="71"/>
                    </a:lnTo>
                    <a:lnTo>
                      <a:pt x="43" y="71"/>
                    </a:lnTo>
                    <a:lnTo>
                      <a:pt x="43" y="75"/>
                    </a:lnTo>
                    <a:lnTo>
                      <a:pt x="43" y="79"/>
                    </a:lnTo>
                    <a:lnTo>
                      <a:pt x="40" y="79"/>
                    </a:lnTo>
                    <a:lnTo>
                      <a:pt x="29" y="75"/>
                    </a:lnTo>
                    <a:lnTo>
                      <a:pt x="33" y="71"/>
                    </a:lnTo>
                    <a:lnTo>
                      <a:pt x="29" y="71"/>
                    </a:lnTo>
                    <a:lnTo>
                      <a:pt x="29" y="68"/>
                    </a:lnTo>
                    <a:lnTo>
                      <a:pt x="26" y="68"/>
                    </a:lnTo>
                    <a:lnTo>
                      <a:pt x="22" y="71"/>
                    </a:lnTo>
                    <a:lnTo>
                      <a:pt x="11" y="71"/>
                    </a:lnTo>
                    <a:lnTo>
                      <a:pt x="4" y="68"/>
                    </a:lnTo>
                    <a:lnTo>
                      <a:pt x="0" y="64"/>
                    </a:lnTo>
                    <a:lnTo>
                      <a:pt x="0" y="64"/>
                    </a:lnTo>
                    <a:lnTo>
                      <a:pt x="4" y="61"/>
                    </a:lnTo>
                    <a:lnTo>
                      <a:pt x="11" y="57"/>
                    </a:lnTo>
                    <a:lnTo>
                      <a:pt x="18" y="57"/>
                    </a:lnTo>
                    <a:lnTo>
                      <a:pt x="33" y="57"/>
                    </a:lnTo>
                    <a:lnTo>
                      <a:pt x="36" y="57"/>
                    </a:lnTo>
                    <a:lnTo>
                      <a:pt x="40" y="53"/>
                    </a:lnTo>
                    <a:lnTo>
                      <a:pt x="51" y="50"/>
                    </a:lnTo>
                    <a:lnTo>
                      <a:pt x="54" y="46"/>
                    </a:lnTo>
                    <a:lnTo>
                      <a:pt x="47" y="50"/>
                    </a:lnTo>
                    <a:lnTo>
                      <a:pt x="40" y="50"/>
                    </a:lnTo>
                    <a:lnTo>
                      <a:pt x="33" y="53"/>
                    </a:lnTo>
                    <a:lnTo>
                      <a:pt x="22" y="53"/>
                    </a:lnTo>
                    <a:lnTo>
                      <a:pt x="8" y="53"/>
                    </a:lnTo>
                    <a:lnTo>
                      <a:pt x="8" y="50"/>
                    </a:lnTo>
                    <a:lnTo>
                      <a:pt x="15" y="43"/>
                    </a:lnTo>
                    <a:lnTo>
                      <a:pt x="29" y="43"/>
                    </a:lnTo>
                    <a:lnTo>
                      <a:pt x="40" y="43"/>
                    </a:lnTo>
                    <a:lnTo>
                      <a:pt x="54" y="39"/>
                    </a:lnTo>
                    <a:lnTo>
                      <a:pt x="61" y="39"/>
                    </a:lnTo>
                    <a:lnTo>
                      <a:pt x="51" y="39"/>
                    </a:lnTo>
                    <a:lnTo>
                      <a:pt x="22" y="43"/>
                    </a:lnTo>
                    <a:lnTo>
                      <a:pt x="18" y="39"/>
                    </a:lnTo>
                    <a:lnTo>
                      <a:pt x="18" y="39"/>
                    </a:lnTo>
                    <a:lnTo>
                      <a:pt x="22" y="35"/>
                    </a:lnTo>
                    <a:lnTo>
                      <a:pt x="22" y="35"/>
                    </a:lnTo>
                    <a:lnTo>
                      <a:pt x="22" y="35"/>
                    </a:lnTo>
                    <a:lnTo>
                      <a:pt x="18" y="32"/>
                    </a:lnTo>
                    <a:lnTo>
                      <a:pt x="22" y="28"/>
                    </a:lnTo>
                    <a:lnTo>
                      <a:pt x="29" y="28"/>
                    </a:lnTo>
                    <a:lnTo>
                      <a:pt x="40" y="28"/>
                    </a:lnTo>
                    <a:lnTo>
                      <a:pt x="43" y="28"/>
                    </a:lnTo>
                    <a:lnTo>
                      <a:pt x="58" y="28"/>
                    </a:lnTo>
                    <a:lnTo>
                      <a:pt x="61" y="28"/>
                    </a:lnTo>
                    <a:lnTo>
                      <a:pt x="58" y="28"/>
                    </a:lnTo>
                    <a:lnTo>
                      <a:pt x="54" y="25"/>
                    </a:lnTo>
                    <a:lnTo>
                      <a:pt x="40" y="25"/>
                    </a:lnTo>
                    <a:lnTo>
                      <a:pt x="36" y="21"/>
                    </a:lnTo>
                    <a:lnTo>
                      <a:pt x="40" y="18"/>
                    </a:lnTo>
                    <a:lnTo>
                      <a:pt x="43" y="14"/>
                    </a:lnTo>
                    <a:lnTo>
                      <a:pt x="51" y="14"/>
                    </a:lnTo>
                    <a:lnTo>
                      <a:pt x="54" y="14"/>
                    </a:lnTo>
                    <a:lnTo>
                      <a:pt x="61" y="14"/>
                    </a:lnTo>
                    <a:lnTo>
                      <a:pt x="69" y="14"/>
                    </a:lnTo>
                    <a:lnTo>
                      <a:pt x="72" y="18"/>
                    </a:lnTo>
                    <a:lnTo>
                      <a:pt x="72" y="21"/>
                    </a:lnTo>
                    <a:lnTo>
                      <a:pt x="69" y="21"/>
                    </a:lnTo>
                    <a:lnTo>
                      <a:pt x="72" y="25"/>
                    </a:lnTo>
                    <a:lnTo>
                      <a:pt x="83" y="25"/>
                    </a:lnTo>
                    <a:lnTo>
                      <a:pt x="86" y="25"/>
                    </a:lnTo>
                    <a:lnTo>
                      <a:pt x="97" y="25"/>
                    </a:lnTo>
                    <a:lnTo>
                      <a:pt x="97" y="25"/>
                    </a:lnTo>
                    <a:lnTo>
                      <a:pt x="104" y="28"/>
                    </a:lnTo>
                    <a:lnTo>
                      <a:pt x="108" y="32"/>
                    </a:lnTo>
                    <a:lnTo>
                      <a:pt x="112" y="35"/>
                    </a:lnTo>
                    <a:lnTo>
                      <a:pt x="119" y="35"/>
                    </a:lnTo>
                    <a:lnTo>
                      <a:pt x="119" y="39"/>
                    </a:lnTo>
                    <a:lnTo>
                      <a:pt x="112" y="39"/>
                    </a:lnTo>
                    <a:lnTo>
                      <a:pt x="112" y="43"/>
                    </a:lnTo>
                    <a:lnTo>
                      <a:pt x="115" y="43"/>
                    </a:lnTo>
                    <a:lnTo>
                      <a:pt x="126" y="43"/>
                    </a:lnTo>
                    <a:lnTo>
                      <a:pt x="126" y="43"/>
                    </a:lnTo>
                    <a:lnTo>
                      <a:pt x="126" y="43"/>
                    </a:lnTo>
                    <a:lnTo>
                      <a:pt x="129" y="46"/>
                    </a:lnTo>
                    <a:lnTo>
                      <a:pt x="126" y="46"/>
                    </a:lnTo>
                    <a:lnTo>
                      <a:pt x="126" y="46"/>
                    </a:lnTo>
                    <a:lnTo>
                      <a:pt x="129" y="50"/>
                    </a:lnTo>
                    <a:lnTo>
                      <a:pt x="129" y="53"/>
                    </a:lnTo>
                    <a:lnTo>
                      <a:pt x="129" y="53"/>
                    </a:lnTo>
                    <a:lnTo>
                      <a:pt x="133" y="53"/>
                    </a:lnTo>
                    <a:lnTo>
                      <a:pt x="137" y="53"/>
                    </a:lnTo>
                    <a:lnTo>
                      <a:pt x="140" y="53"/>
                    </a:lnTo>
                    <a:lnTo>
                      <a:pt x="140" y="53"/>
                    </a:lnTo>
                    <a:lnTo>
                      <a:pt x="147" y="53"/>
                    </a:lnTo>
                    <a:lnTo>
                      <a:pt x="151" y="53"/>
                    </a:lnTo>
                    <a:lnTo>
                      <a:pt x="158" y="53"/>
                    </a:lnTo>
                    <a:lnTo>
                      <a:pt x="176" y="53"/>
                    </a:lnTo>
                    <a:lnTo>
                      <a:pt x="180" y="53"/>
                    </a:lnTo>
                    <a:lnTo>
                      <a:pt x="180" y="50"/>
                    </a:lnTo>
                    <a:lnTo>
                      <a:pt x="180" y="46"/>
                    </a:lnTo>
                    <a:lnTo>
                      <a:pt x="176" y="46"/>
                    </a:lnTo>
                    <a:lnTo>
                      <a:pt x="172" y="43"/>
                    </a:lnTo>
                    <a:lnTo>
                      <a:pt x="169" y="43"/>
                    </a:lnTo>
                    <a:lnTo>
                      <a:pt x="165" y="43"/>
                    </a:lnTo>
                    <a:lnTo>
                      <a:pt x="165" y="39"/>
                    </a:lnTo>
                    <a:lnTo>
                      <a:pt x="162" y="43"/>
                    </a:lnTo>
                    <a:lnTo>
                      <a:pt x="158" y="39"/>
                    </a:lnTo>
                    <a:lnTo>
                      <a:pt x="169" y="35"/>
                    </a:lnTo>
                    <a:lnTo>
                      <a:pt x="169" y="35"/>
                    </a:lnTo>
                    <a:lnTo>
                      <a:pt x="172" y="35"/>
                    </a:lnTo>
                    <a:lnTo>
                      <a:pt x="169" y="28"/>
                    </a:lnTo>
                    <a:lnTo>
                      <a:pt x="169" y="28"/>
                    </a:lnTo>
                    <a:lnTo>
                      <a:pt x="165" y="28"/>
                    </a:lnTo>
                    <a:lnTo>
                      <a:pt x="165" y="25"/>
                    </a:lnTo>
                    <a:lnTo>
                      <a:pt x="158" y="25"/>
                    </a:lnTo>
                    <a:lnTo>
                      <a:pt x="151" y="21"/>
                    </a:lnTo>
                    <a:lnTo>
                      <a:pt x="151" y="21"/>
                    </a:lnTo>
                    <a:lnTo>
                      <a:pt x="151" y="18"/>
                    </a:lnTo>
                    <a:lnTo>
                      <a:pt x="147" y="18"/>
                    </a:lnTo>
                    <a:lnTo>
                      <a:pt x="154" y="18"/>
                    </a:lnTo>
                    <a:lnTo>
                      <a:pt x="158" y="1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57" name="Freeform 1384">
                <a:extLst>
                  <a:ext uri="{FF2B5EF4-FFF2-40B4-BE49-F238E27FC236}">
                    <a16:creationId xmlns:a16="http://schemas.microsoft.com/office/drawing/2014/main" id="{AF06DDED-B929-426B-8713-D60AA01B5ECD}"/>
                  </a:ext>
                </a:extLst>
              </p:cNvPr>
              <p:cNvSpPr>
                <a:spLocks/>
              </p:cNvSpPr>
              <p:nvPr/>
            </p:nvSpPr>
            <p:spPr bwMode="auto">
              <a:xfrm>
                <a:off x="1293" y="752"/>
                <a:ext cx="36" cy="25"/>
              </a:xfrm>
              <a:custGeom>
                <a:avLst/>
                <a:gdLst>
                  <a:gd name="T0" fmla="*/ 25 w 36"/>
                  <a:gd name="T1" fmla="*/ 3 h 25"/>
                  <a:gd name="T2" fmla="*/ 22 w 36"/>
                  <a:gd name="T3" fmla="*/ 3 h 25"/>
                  <a:gd name="T4" fmla="*/ 25 w 36"/>
                  <a:gd name="T5" fmla="*/ 3 h 25"/>
                  <a:gd name="T6" fmla="*/ 25 w 36"/>
                  <a:gd name="T7" fmla="*/ 3 h 25"/>
                  <a:gd name="T8" fmla="*/ 29 w 36"/>
                  <a:gd name="T9" fmla="*/ 0 h 25"/>
                  <a:gd name="T10" fmla="*/ 32 w 36"/>
                  <a:gd name="T11" fmla="*/ 0 h 25"/>
                  <a:gd name="T12" fmla="*/ 36 w 36"/>
                  <a:gd name="T13" fmla="*/ 0 h 25"/>
                  <a:gd name="T14" fmla="*/ 36 w 36"/>
                  <a:gd name="T15" fmla="*/ 3 h 25"/>
                  <a:gd name="T16" fmla="*/ 29 w 36"/>
                  <a:gd name="T17" fmla="*/ 11 h 25"/>
                  <a:gd name="T18" fmla="*/ 29 w 36"/>
                  <a:gd name="T19" fmla="*/ 11 h 25"/>
                  <a:gd name="T20" fmla="*/ 29 w 36"/>
                  <a:gd name="T21" fmla="*/ 11 h 25"/>
                  <a:gd name="T22" fmla="*/ 25 w 36"/>
                  <a:gd name="T23" fmla="*/ 14 h 25"/>
                  <a:gd name="T24" fmla="*/ 22 w 36"/>
                  <a:gd name="T25" fmla="*/ 21 h 25"/>
                  <a:gd name="T26" fmla="*/ 18 w 36"/>
                  <a:gd name="T27" fmla="*/ 25 h 25"/>
                  <a:gd name="T28" fmla="*/ 11 w 36"/>
                  <a:gd name="T29" fmla="*/ 25 h 25"/>
                  <a:gd name="T30" fmla="*/ 7 w 36"/>
                  <a:gd name="T31" fmla="*/ 21 h 25"/>
                  <a:gd name="T32" fmla="*/ 0 w 36"/>
                  <a:gd name="T33" fmla="*/ 21 h 25"/>
                  <a:gd name="T34" fmla="*/ 0 w 36"/>
                  <a:gd name="T35" fmla="*/ 18 h 25"/>
                  <a:gd name="T36" fmla="*/ 0 w 36"/>
                  <a:gd name="T37" fmla="*/ 14 h 25"/>
                  <a:gd name="T38" fmla="*/ 4 w 36"/>
                  <a:gd name="T39" fmla="*/ 14 h 25"/>
                  <a:gd name="T40" fmla="*/ 15 w 36"/>
                  <a:gd name="T41" fmla="*/ 7 h 25"/>
                  <a:gd name="T42" fmla="*/ 22 w 36"/>
                  <a:gd name="T43" fmla="*/ 3 h 25"/>
                  <a:gd name="T44" fmla="*/ 22 w 36"/>
                  <a:gd name="T45" fmla="*/ 3 h 25"/>
                  <a:gd name="T46" fmla="*/ 25 w 36"/>
                  <a:gd name="T4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5">
                    <a:moveTo>
                      <a:pt x="25" y="3"/>
                    </a:moveTo>
                    <a:lnTo>
                      <a:pt x="22" y="3"/>
                    </a:lnTo>
                    <a:lnTo>
                      <a:pt x="25" y="3"/>
                    </a:lnTo>
                    <a:lnTo>
                      <a:pt x="25" y="3"/>
                    </a:lnTo>
                    <a:lnTo>
                      <a:pt x="29" y="0"/>
                    </a:lnTo>
                    <a:lnTo>
                      <a:pt x="32" y="0"/>
                    </a:lnTo>
                    <a:lnTo>
                      <a:pt x="36" y="0"/>
                    </a:lnTo>
                    <a:lnTo>
                      <a:pt x="36" y="3"/>
                    </a:lnTo>
                    <a:lnTo>
                      <a:pt x="29" y="11"/>
                    </a:lnTo>
                    <a:lnTo>
                      <a:pt x="29" y="11"/>
                    </a:lnTo>
                    <a:lnTo>
                      <a:pt x="29" y="11"/>
                    </a:lnTo>
                    <a:lnTo>
                      <a:pt x="25" y="14"/>
                    </a:lnTo>
                    <a:lnTo>
                      <a:pt x="22" y="21"/>
                    </a:lnTo>
                    <a:lnTo>
                      <a:pt x="18" y="25"/>
                    </a:lnTo>
                    <a:lnTo>
                      <a:pt x="11" y="25"/>
                    </a:lnTo>
                    <a:lnTo>
                      <a:pt x="7" y="21"/>
                    </a:lnTo>
                    <a:lnTo>
                      <a:pt x="0" y="21"/>
                    </a:lnTo>
                    <a:lnTo>
                      <a:pt x="0" y="18"/>
                    </a:lnTo>
                    <a:lnTo>
                      <a:pt x="0" y="14"/>
                    </a:lnTo>
                    <a:lnTo>
                      <a:pt x="4" y="14"/>
                    </a:lnTo>
                    <a:lnTo>
                      <a:pt x="15" y="7"/>
                    </a:lnTo>
                    <a:lnTo>
                      <a:pt x="22" y="3"/>
                    </a:lnTo>
                    <a:lnTo>
                      <a:pt x="22" y="3"/>
                    </a:lnTo>
                    <a:lnTo>
                      <a:pt x="25"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58" name="Freeform 1385">
                <a:extLst>
                  <a:ext uri="{FF2B5EF4-FFF2-40B4-BE49-F238E27FC236}">
                    <a16:creationId xmlns:a16="http://schemas.microsoft.com/office/drawing/2014/main" id="{3A47B52A-85AF-4C5B-9C87-EB0B4553332A}"/>
                  </a:ext>
                </a:extLst>
              </p:cNvPr>
              <p:cNvSpPr>
                <a:spLocks/>
              </p:cNvSpPr>
              <p:nvPr/>
            </p:nvSpPr>
            <p:spPr bwMode="auto">
              <a:xfrm>
                <a:off x="1293" y="752"/>
                <a:ext cx="36" cy="25"/>
              </a:xfrm>
              <a:custGeom>
                <a:avLst/>
                <a:gdLst>
                  <a:gd name="T0" fmla="*/ 25 w 36"/>
                  <a:gd name="T1" fmla="*/ 3 h 25"/>
                  <a:gd name="T2" fmla="*/ 22 w 36"/>
                  <a:gd name="T3" fmla="*/ 3 h 25"/>
                  <a:gd name="T4" fmla="*/ 25 w 36"/>
                  <a:gd name="T5" fmla="*/ 3 h 25"/>
                  <a:gd name="T6" fmla="*/ 25 w 36"/>
                  <a:gd name="T7" fmla="*/ 3 h 25"/>
                  <a:gd name="T8" fmla="*/ 29 w 36"/>
                  <a:gd name="T9" fmla="*/ 0 h 25"/>
                  <a:gd name="T10" fmla="*/ 32 w 36"/>
                  <a:gd name="T11" fmla="*/ 0 h 25"/>
                  <a:gd name="T12" fmla="*/ 36 w 36"/>
                  <a:gd name="T13" fmla="*/ 0 h 25"/>
                  <a:gd name="T14" fmla="*/ 36 w 36"/>
                  <a:gd name="T15" fmla="*/ 3 h 25"/>
                  <a:gd name="T16" fmla="*/ 29 w 36"/>
                  <a:gd name="T17" fmla="*/ 11 h 25"/>
                  <a:gd name="T18" fmla="*/ 29 w 36"/>
                  <a:gd name="T19" fmla="*/ 11 h 25"/>
                  <a:gd name="T20" fmla="*/ 29 w 36"/>
                  <a:gd name="T21" fmla="*/ 11 h 25"/>
                  <a:gd name="T22" fmla="*/ 25 w 36"/>
                  <a:gd name="T23" fmla="*/ 14 h 25"/>
                  <a:gd name="T24" fmla="*/ 22 w 36"/>
                  <a:gd name="T25" fmla="*/ 21 h 25"/>
                  <a:gd name="T26" fmla="*/ 18 w 36"/>
                  <a:gd name="T27" fmla="*/ 25 h 25"/>
                  <a:gd name="T28" fmla="*/ 11 w 36"/>
                  <a:gd name="T29" fmla="*/ 25 h 25"/>
                  <a:gd name="T30" fmla="*/ 7 w 36"/>
                  <a:gd name="T31" fmla="*/ 21 h 25"/>
                  <a:gd name="T32" fmla="*/ 0 w 36"/>
                  <a:gd name="T33" fmla="*/ 21 h 25"/>
                  <a:gd name="T34" fmla="*/ 0 w 36"/>
                  <a:gd name="T35" fmla="*/ 18 h 25"/>
                  <a:gd name="T36" fmla="*/ 0 w 36"/>
                  <a:gd name="T37" fmla="*/ 14 h 25"/>
                  <a:gd name="T38" fmla="*/ 4 w 36"/>
                  <a:gd name="T39" fmla="*/ 14 h 25"/>
                  <a:gd name="T40" fmla="*/ 15 w 36"/>
                  <a:gd name="T41" fmla="*/ 7 h 25"/>
                  <a:gd name="T42" fmla="*/ 22 w 36"/>
                  <a:gd name="T43" fmla="*/ 3 h 25"/>
                  <a:gd name="T44" fmla="*/ 22 w 36"/>
                  <a:gd name="T45" fmla="*/ 3 h 25"/>
                  <a:gd name="T46" fmla="*/ 25 w 36"/>
                  <a:gd name="T4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5">
                    <a:moveTo>
                      <a:pt x="25" y="3"/>
                    </a:moveTo>
                    <a:lnTo>
                      <a:pt x="22" y="3"/>
                    </a:lnTo>
                    <a:lnTo>
                      <a:pt x="25" y="3"/>
                    </a:lnTo>
                    <a:lnTo>
                      <a:pt x="25" y="3"/>
                    </a:lnTo>
                    <a:lnTo>
                      <a:pt x="29" y="0"/>
                    </a:lnTo>
                    <a:lnTo>
                      <a:pt x="32" y="0"/>
                    </a:lnTo>
                    <a:lnTo>
                      <a:pt x="36" y="0"/>
                    </a:lnTo>
                    <a:lnTo>
                      <a:pt x="36" y="3"/>
                    </a:lnTo>
                    <a:lnTo>
                      <a:pt x="29" y="11"/>
                    </a:lnTo>
                    <a:lnTo>
                      <a:pt x="29" y="11"/>
                    </a:lnTo>
                    <a:lnTo>
                      <a:pt x="29" y="11"/>
                    </a:lnTo>
                    <a:lnTo>
                      <a:pt x="25" y="14"/>
                    </a:lnTo>
                    <a:lnTo>
                      <a:pt x="22" y="21"/>
                    </a:lnTo>
                    <a:lnTo>
                      <a:pt x="18" y="25"/>
                    </a:lnTo>
                    <a:lnTo>
                      <a:pt x="11" y="25"/>
                    </a:lnTo>
                    <a:lnTo>
                      <a:pt x="7" y="21"/>
                    </a:lnTo>
                    <a:lnTo>
                      <a:pt x="0" y="21"/>
                    </a:lnTo>
                    <a:lnTo>
                      <a:pt x="0" y="18"/>
                    </a:lnTo>
                    <a:lnTo>
                      <a:pt x="0" y="14"/>
                    </a:lnTo>
                    <a:lnTo>
                      <a:pt x="4" y="14"/>
                    </a:lnTo>
                    <a:lnTo>
                      <a:pt x="15" y="7"/>
                    </a:lnTo>
                    <a:lnTo>
                      <a:pt x="22" y="3"/>
                    </a:lnTo>
                    <a:lnTo>
                      <a:pt x="22" y="3"/>
                    </a:lnTo>
                    <a:lnTo>
                      <a:pt x="25"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59" name="Freeform 1386">
                <a:extLst>
                  <a:ext uri="{FF2B5EF4-FFF2-40B4-BE49-F238E27FC236}">
                    <a16:creationId xmlns:a16="http://schemas.microsoft.com/office/drawing/2014/main" id="{0AFFDE95-2B03-46A9-879B-ABE82836BE35}"/>
                  </a:ext>
                </a:extLst>
              </p:cNvPr>
              <p:cNvSpPr>
                <a:spLocks/>
              </p:cNvSpPr>
              <p:nvPr/>
            </p:nvSpPr>
            <p:spPr bwMode="auto">
              <a:xfrm>
                <a:off x="1218" y="691"/>
                <a:ext cx="150" cy="72"/>
              </a:xfrm>
              <a:custGeom>
                <a:avLst/>
                <a:gdLst>
                  <a:gd name="T0" fmla="*/ 61 w 150"/>
                  <a:gd name="T1" fmla="*/ 21 h 72"/>
                  <a:gd name="T2" fmla="*/ 68 w 150"/>
                  <a:gd name="T3" fmla="*/ 18 h 72"/>
                  <a:gd name="T4" fmla="*/ 75 w 150"/>
                  <a:gd name="T5" fmla="*/ 11 h 72"/>
                  <a:gd name="T6" fmla="*/ 86 w 150"/>
                  <a:gd name="T7" fmla="*/ 7 h 72"/>
                  <a:gd name="T8" fmla="*/ 93 w 150"/>
                  <a:gd name="T9" fmla="*/ 7 h 72"/>
                  <a:gd name="T10" fmla="*/ 100 w 150"/>
                  <a:gd name="T11" fmla="*/ 7 h 72"/>
                  <a:gd name="T12" fmla="*/ 104 w 150"/>
                  <a:gd name="T13" fmla="*/ 11 h 72"/>
                  <a:gd name="T14" fmla="*/ 107 w 150"/>
                  <a:gd name="T15" fmla="*/ 11 h 72"/>
                  <a:gd name="T16" fmla="*/ 115 w 150"/>
                  <a:gd name="T17" fmla="*/ 7 h 72"/>
                  <a:gd name="T18" fmla="*/ 125 w 150"/>
                  <a:gd name="T19" fmla="*/ 7 h 72"/>
                  <a:gd name="T20" fmla="*/ 115 w 150"/>
                  <a:gd name="T21" fmla="*/ 3 h 72"/>
                  <a:gd name="T22" fmla="*/ 129 w 150"/>
                  <a:gd name="T23" fmla="*/ 0 h 72"/>
                  <a:gd name="T24" fmla="*/ 143 w 150"/>
                  <a:gd name="T25" fmla="*/ 3 h 72"/>
                  <a:gd name="T26" fmla="*/ 150 w 150"/>
                  <a:gd name="T27" fmla="*/ 11 h 72"/>
                  <a:gd name="T28" fmla="*/ 133 w 150"/>
                  <a:gd name="T29" fmla="*/ 14 h 72"/>
                  <a:gd name="T30" fmla="*/ 133 w 150"/>
                  <a:gd name="T31" fmla="*/ 18 h 72"/>
                  <a:gd name="T32" fmla="*/ 140 w 150"/>
                  <a:gd name="T33" fmla="*/ 25 h 72"/>
                  <a:gd name="T34" fmla="*/ 133 w 150"/>
                  <a:gd name="T35" fmla="*/ 29 h 72"/>
                  <a:gd name="T36" fmla="*/ 140 w 150"/>
                  <a:gd name="T37" fmla="*/ 32 h 72"/>
                  <a:gd name="T38" fmla="*/ 133 w 150"/>
                  <a:gd name="T39" fmla="*/ 39 h 72"/>
                  <a:gd name="T40" fmla="*/ 118 w 150"/>
                  <a:gd name="T41" fmla="*/ 43 h 72"/>
                  <a:gd name="T42" fmla="*/ 115 w 150"/>
                  <a:gd name="T43" fmla="*/ 54 h 72"/>
                  <a:gd name="T44" fmla="*/ 100 w 150"/>
                  <a:gd name="T45" fmla="*/ 43 h 72"/>
                  <a:gd name="T46" fmla="*/ 104 w 150"/>
                  <a:gd name="T47" fmla="*/ 32 h 72"/>
                  <a:gd name="T48" fmla="*/ 100 w 150"/>
                  <a:gd name="T49" fmla="*/ 32 h 72"/>
                  <a:gd name="T50" fmla="*/ 93 w 150"/>
                  <a:gd name="T51" fmla="*/ 36 h 72"/>
                  <a:gd name="T52" fmla="*/ 93 w 150"/>
                  <a:gd name="T53" fmla="*/ 43 h 72"/>
                  <a:gd name="T54" fmla="*/ 82 w 150"/>
                  <a:gd name="T55" fmla="*/ 39 h 72"/>
                  <a:gd name="T56" fmla="*/ 82 w 150"/>
                  <a:gd name="T57" fmla="*/ 47 h 72"/>
                  <a:gd name="T58" fmla="*/ 86 w 150"/>
                  <a:gd name="T59" fmla="*/ 54 h 72"/>
                  <a:gd name="T60" fmla="*/ 79 w 150"/>
                  <a:gd name="T61" fmla="*/ 61 h 72"/>
                  <a:gd name="T62" fmla="*/ 75 w 150"/>
                  <a:gd name="T63" fmla="*/ 57 h 72"/>
                  <a:gd name="T64" fmla="*/ 68 w 150"/>
                  <a:gd name="T65" fmla="*/ 50 h 72"/>
                  <a:gd name="T66" fmla="*/ 68 w 150"/>
                  <a:gd name="T67" fmla="*/ 54 h 72"/>
                  <a:gd name="T68" fmla="*/ 68 w 150"/>
                  <a:gd name="T69" fmla="*/ 57 h 72"/>
                  <a:gd name="T70" fmla="*/ 68 w 150"/>
                  <a:gd name="T71" fmla="*/ 64 h 72"/>
                  <a:gd name="T72" fmla="*/ 64 w 150"/>
                  <a:gd name="T73" fmla="*/ 68 h 72"/>
                  <a:gd name="T74" fmla="*/ 57 w 150"/>
                  <a:gd name="T75" fmla="*/ 68 h 72"/>
                  <a:gd name="T76" fmla="*/ 50 w 150"/>
                  <a:gd name="T77" fmla="*/ 68 h 72"/>
                  <a:gd name="T78" fmla="*/ 43 w 150"/>
                  <a:gd name="T79" fmla="*/ 61 h 72"/>
                  <a:gd name="T80" fmla="*/ 43 w 150"/>
                  <a:gd name="T81" fmla="*/ 54 h 72"/>
                  <a:gd name="T82" fmla="*/ 39 w 150"/>
                  <a:gd name="T83" fmla="*/ 61 h 72"/>
                  <a:gd name="T84" fmla="*/ 21 w 150"/>
                  <a:gd name="T85" fmla="*/ 61 h 72"/>
                  <a:gd name="T86" fmla="*/ 21 w 150"/>
                  <a:gd name="T87" fmla="*/ 57 h 72"/>
                  <a:gd name="T88" fmla="*/ 14 w 150"/>
                  <a:gd name="T89" fmla="*/ 64 h 72"/>
                  <a:gd name="T90" fmla="*/ 7 w 150"/>
                  <a:gd name="T91" fmla="*/ 64 h 72"/>
                  <a:gd name="T92" fmla="*/ 4 w 150"/>
                  <a:gd name="T93" fmla="*/ 61 h 72"/>
                  <a:gd name="T94" fmla="*/ 7 w 150"/>
                  <a:gd name="T95" fmla="*/ 54 h 72"/>
                  <a:gd name="T96" fmla="*/ 14 w 150"/>
                  <a:gd name="T97" fmla="*/ 47 h 72"/>
                  <a:gd name="T98" fmla="*/ 25 w 150"/>
                  <a:gd name="T99" fmla="*/ 47 h 72"/>
                  <a:gd name="T100" fmla="*/ 32 w 150"/>
                  <a:gd name="T101" fmla="*/ 39 h 72"/>
                  <a:gd name="T102" fmla="*/ 36 w 150"/>
                  <a:gd name="T103" fmla="*/ 36 h 72"/>
                  <a:gd name="T104" fmla="*/ 43 w 150"/>
                  <a:gd name="T105" fmla="*/ 36 h 72"/>
                  <a:gd name="T106" fmla="*/ 50 w 150"/>
                  <a:gd name="T107" fmla="*/ 29 h 72"/>
                  <a:gd name="T108" fmla="*/ 57 w 150"/>
                  <a:gd name="T109" fmla="*/ 2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0" h="72">
                    <a:moveTo>
                      <a:pt x="57" y="21"/>
                    </a:moveTo>
                    <a:lnTo>
                      <a:pt x="61" y="21"/>
                    </a:lnTo>
                    <a:lnTo>
                      <a:pt x="61" y="21"/>
                    </a:lnTo>
                    <a:lnTo>
                      <a:pt x="64" y="21"/>
                    </a:lnTo>
                    <a:lnTo>
                      <a:pt x="64" y="18"/>
                    </a:lnTo>
                    <a:lnTo>
                      <a:pt x="68" y="18"/>
                    </a:lnTo>
                    <a:lnTo>
                      <a:pt x="72" y="14"/>
                    </a:lnTo>
                    <a:lnTo>
                      <a:pt x="72" y="14"/>
                    </a:lnTo>
                    <a:lnTo>
                      <a:pt x="75" y="11"/>
                    </a:lnTo>
                    <a:lnTo>
                      <a:pt x="75" y="11"/>
                    </a:lnTo>
                    <a:lnTo>
                      <a:pt x="82" y="7"/>
                    </a:lnTo>
                    <a:lnTo>
                      <a:pt x="86" y="7"/>
                    </a:lnTo>
                    <a:lnTo>
                      <a:pt x="90" y="7"/>
                    </a:lnTo>
                    <a:lnTo>
                      <a:pt x="90" y="7"/>
                    </a:lnTo>
                    <a:lnTo>
                      <a:pt x="93" y="7"/>
                    </a:lnTo>
                    <a:lnTo>
                      <a:pt x="97" y="7"/>
                    </a:lnTo>
                    <a:lnTo>
                      <a:pt x="97" y="7"/>
                    </a:lnTo>
                    <a:lnTo>
                      <a:pt x="100" y="7"/>
                    </a:lnTo>
                    <a:lnTo>
                      <a:pt x="100" y="11"/>
                    </a:lnTo>
                    <a:lnTo>
                      <a:pt x="100" y="11"/>
                    </a:lnTo>
                    <a:lnTo>
                      <a:pt x="104" y="11"/>
                    </a:lnTo>
                    <a:lnTo>
                      <a:pt x="104" y="7"/>
                    </a:lnTo>
                    <a:lnTo>
                      <a:pt x="104" y="7"/>
                    </a:lnTo>
                    <a:lnTo>
                      <a:pt x="107" y="11"/>
                    </a:lnTo>
                    <a:lnTo>
                      <a:pt x="111" y="11"/>
                    </a:lnTo>
                    <a:lnTo>
                      <a:pt x="115" y="11"/>
                    </a:lnTo>
                    <a:lnTo>
                      <a:pt x="115" y="7"/>
                    </a:lnTo>
                    <a:lnTo>
                      <a:pt x="122" y="11"/>
                    </a:lnTo>
                    <a:lnTo>
                      <a:pt x="125" y="7"/>
                    </a:lnTo>
                    <a:lnTo>
                      <a:pt x="125" y="7"/>
                    </a:lnTo>
                    <a:lnTo>
                      <a:pt x="122" y="7"/>
                    </a:lnTo>
                    <a:lnTo>
                      <a:pt x="118" y="3"/>
                    </a:lnTo>
                    <a:lnTo>
                      <a:pt x="115" y="3"/>
                    </a:lnTo>
                    <a:lnTo>
                      <a:pt x="118" y="3"/>
                    </a:lnTo>
                    <a:lnTo>
                      <a:pt x="122" y="0"/>
                    </a:lnTo>
                    <a:lnTo>
                      <a:pt x="129" y="0"/>
                    </a:lnTo>
                    <a:lnTo>
                      <a:pt x="136" y="3"/>
                    </a:lnTo>
                    <a:lnTo>
                      <a:pt x="136" y="3"/>
                    </a:lnTo>
                    <a:lnTo>
                      <a:pt x="143" y="3"/>
                    </a:lnTo>
                    <a:lnTo>
                      <a:pt x="150" y="7"/>
                    </a:lnTo>
                    <a:lnTo>
                      <a:pt x="150" y="11"/>
                    </a:lnTo>
                    <a:lnTo>
                      <a:pt x="150" y="11"/>
                    </a:lnTo>
                    <a:lnTo>
                      <a:pt x="143" y="11"/>
                    </a:lnTo>
                    <a:lnTo>
                      <a:pt x="143" y="14"/>
                    </a:lnTo>
                    <a:lnTo>
                      <a:pt x="133" y="14"/>
                    </a:lnTo>
                    <a:lnTo>
                      <a:pt x="133" y="14"/>
                    </a:lnTo>
                    <a:lnTo>
                      <a:pt x="133" y="18"/>
                    </a:lnTo>
                    <a:lnTo>
                      <a:pt x="133" y="18"/>
                    </a:lnTo>
                    <a:lnTo>
                      <a:pt x="140" y="25"/>
                    </a:lnTo>
                    <a:lnTo>
                      <a:pt x="143" y="25"/>
                    </a:lnTo>
                    <a:lnTo>
                      <a:pt x="140" y="25"/>
                    </a:lnTo>
                    <a:lnTo>
                      <a:pt x="136" y="25"/>
                    </a:lnTo>
                    <a:lnTo>
                      <a:pt x="133" y="25"/>
                    </a:lnTo>
                    <a:lnTo>
                      <a:pt x="133" y="29"/>
                    </a:lnTo>
                    <a:lnTo>
                      <a:pt x="136" y="29"/>
                    </a:lnTo>
                    <a:lnTo>
                      <a:pt x="136" y="32"/>
                    </a:lnTo>
                    <a:lnTo>
                      <a:pt x="140" y="32"/>
                    </a:lnTo>
                    <a:lnTo>
                      <a:pt x="140" y="36"/>
                    </a:lnTo>
                    <a:lnTo>
                      <a:pt x="136" y="39"/>
                    </a:lnTo>
                    <a:lnTo>
                      <a:pt x="133" y="39"/>
                    </a:lnTo>
                    <a:lnTo>
                      <a:pt x="122" y="39"/>
                    </a:lnTo>
                    <a:lnTo>
                      <a:pt x="118" y="43"/>
                    </a:lnTo>
                    <a:lnTo>
                      <a:pt x="118" y="43"/>
                    </a:lnTo>
                    <a:lnTo>
                      <a:pt x="118" y="50"/>
                    </a:lnTo>
                    <a:lnTo>
                      <a:pt x="118" y="54"/>
                    </a:lnTo>
                    <a:lnTo>
                      <a:pt x="115" y="54"/>
                    </a:lnTo>
                    <a:lnTo>
                      <a:pt x="107" y="54"/>
                    </a:lnTo>
                    <a:lnTo>
                      <a:pt x="100" y="47"/>
                    </a:lnTo>
                    <a:lnTo>
                      <a:pt x="100" y="43"/>
                    </a:lnTo>
                    <a:lnTo>
                      <a:pt x="100" y="39"/>
                    </a:lnTo>
                    <a:lnTo>
                      <a:pt x="100" y="36"/>
                    </a:lnTo>
                    <a:lnTo>
                      <a:pt x="104" y="32"/>
                    </a:lnTo>
                    <a:lnTo>
                      <a:pt x="104" y="32"/>
                    </a:lnTo>
                    <a:lnTo>
                      <a:pt x="100" y="32"/>
                    </a:lnTo>
                    <a:lnTo>
                      <a:pt x="100" y="32"/>
                    </a:lnTo>
                    <a:lnTo>
                      <a:pt x="93" y="32"/>
                    </a:lnTo>
                    <a:lnTo>
                      <a:pt x="93" y="32"/>
                    </a:lnTo>
                    <a:lnTo>
                      <a:pt x="93" y="36"/>
                    </a:lnTo>
                    <a:lnTo>
                      <a:pt x="90" y="36"/>
                    </a:lnTo>
                    <a:lnTo>
                      <a:pt x="93" y="36"/>
                    </a:lnTo>
                    <a:lnTo>
                      <a:pt x="93" y="43"/>
                    </a:lnTo>
                    <a:lnTo>
                      <a:pt x="90" y="43"/>
                    </a:lnTo>
                    <a:lnTo>
                      <a:pt x="86" y="43"/>
                    </a:lnTo>
                    <a:lnTo>
                      <a:pt x="82" y="39"/>
                    </a:lnTo>
                    <a:lnTo>
                      <a:pt x="82" y="43"/>
                    </a:lnTo>
                    <a:lnTo>
                      <a:pt x="79" y="43"/>
                    </a:lnTo>
                    <a:lnTo>
                      <a:pt x="82" y="47"/>
                    </a:lnTo>
                    <a:lnTo>
                      <a:pt x="86" y="47"/>
                    </a:lnTo>
                    <a:lnTo>
                      <a:pt x="90" y="50"/>
                    </a:lnTo>
                    <a:lnTo>
                      <a:pt x="86" y="54"/>
                    </a:lnTo>
                    <a:lnTo>
                      <a:pt x="82" y="54"/>
                    </a:lnTo>
                    <a:lnTo>
                      <a:pt x="82" y="57"/>
                    </a:lnTo>
                    <a:lnTo>
                      <a:pt x="79" y="61"/>
                    </a:lnTo>
                    <a:lnTo>
                      <a:pt x="79" y="57"/>
                    </a:lnTo>
                    <a:lnTo>
                      <a:pt x="75" y="61"/>
                    </a:lnTo>
                    <a:lnTo>
                      <a:pt x="75" y="57"/>
                    </a:lnTo>
                    <a:lnTo>
                      <a:pt x="72" y="54"/>
                    </a:lnTo>
                    <a:lnTo>
                      <a:pt x="72" y="50"/>
                    </a:lnTo>
                    <a:lnTo>
                      <a:pt x="68" y="50"/>
                    </a:lnTo>
                    <a:lnTo>
                      <a:pt x="64" y="50"/>
                    </a:lnTo>
                    <a:lnTo>
                      <a:pt x="64" y="54"/>
                    </a:lnTo>
                    <a:lnTo>
                      <a:pt x="68" y="54"/>
                    </a:lnTo>
                    <a:lnTo>
                      <a:pt x="68" y="57"/>
                    </a:lnTo>
                    <a:lnTo>
                      <a:pt x="64" y="57"/>
                    </a:lnTo>
                    <a:lnTo>
                      <a:pt x="68" y="57"/>
                    </a:lnTo>
                    <a:lnTo>
                      <a:pt x="61" y="61"/>
                    </a:lnTo>
                    <a:lnTo>
                      <a:pt x="64" y="61"/>
                    </a:lnTo>
                    <a:lnTo>
                      <a:pt x="68" y="64"/>
                    </a:lnTo>
                    <a:lnTo>
                      <a:pt x="68" y="64"/>
                    </a:lnTo>
                    <a:lnTo>
                      <a:pt x="64" y="64"/>
                    </a:lnTo>
                    <a:lnTo>
                      <a:pt x="64" y="68"/>
                    </a:lnTo>
                    <a:lnTo>
                      <a:pt x="61" y="68"/>
                    </a:lnTo>
                    <a:lnTo>
                      <a:pt x="57" y="68"/>
                    </a:lnTo>
                    <a:lnTo>
                      <a:pt x="57" y="68"/>
                    </a:lnTo>
                    <a:lnTo>
                      <a:pt x="54" y="72"/>
                    </a:lnTo>
                    <a:lnTo>
                      <a:pt x="54" y="72"/>
                    </a:lnTo>
                    <a:lnTo>
                      <a:pt x="50" y="68"/>
                    </a:lnTo>
                    <a:lnTo>
                      <a:pt x="50" y="64"/>
                    </a:lnTo>
                    <a:lnTo>
                      <a:pt x="47" y="64"/>
                    </a:lnTo>
                    <a:lnTo>
                      <a:pt x="43" y="61"/>
                    </a:lnTo>
                    <a:lnTo>
                      <a:pt x="47" y="57"/>
                    </a:lnTo>
                    <a:lnTo>
                      <a:pt x="47" y="57"/>
                    </a:lnTo>
                    <a:lnTo>
                      <a:pt x="43" y="54"/>
                    </a:lnTo>
                    <a:lnTo>
                      <a:pt x="39" y="57"/>
                    </a:lnTo>
                    <a:lnTo>
                      <a:pt x="39" y="61"/>
                    </a:lnTo>
                    <a:lnTo>
                      <a:pt x="39" y="61"/>
                    </a:lnTo>
                    <a:lnTo>
                      <a:pt x="36" y="68"/>
                    </a:lnTo>
                    <a:lnTo>
                      <a:pt x="32" y="64"/>
                    </a:lnTo>
                    <a:lnTo>
                      <a:pt x="21" y="61"/>
                    </a:lnTo>
                    <a:lnTo>
                      <a:pt x="21" y="61"/>
                    </a:lnTo>
                    <a:lnTo>
                      <a:pt x="21" y="61"/>
                    </a:lnTo>
                    <a:lnTo>
                      <a:pt x="21" y="57"/>
                    </a:lnTo>
                    <a:lnTo>
                      <a:pt x="21" y="61"/>
                    </a:lnTo>
                    <a:lnTo>
                      <a:pt x="18" y="64"/>
                    </a:lnTo>
                    <a:lnTo>
                      <a:pt x="14" y="64"/>
                    </a:lnTo>
                    <a:lnTo>
                      <a:pt x="11" y="68"/>
                    </a:lnTo>
                    <a:lnTo>
                      <a:pt x="7" y="64"/>
                    </a:lnTo>
                    <a:lnTo>
                      <a:pt x="7" y="64"/>
                    </a:lnTo>
                    <a:lnTo>
                      <a:pt x="11" y="57"/>
                    </a:lnTo>
                    <a:lnTo>
                      <a:pt x="7" y="57"/>
                    </a:lnTo>
                    <a:lnTo>
                      <a:pt x="4" y="61"/>
                    </a:lnTo>
                    <a:lnTo>
                      <a:pt x="0" y="57"/>
                    </a:lnTo>
                    <a:lnTo>
                      <a:pt x="4" y="54"/>
                    </a:lnTo>
                    <a:lnTo>
                      <a:pt x="7" y="54"/>
                    </a:lnTo>
                    <a:lnTo>
                      <a:pt x="7" y="50"/>
                    </a:lnTo>
                    <a:lnTo>
                      <a:pt x="11" y="47"/>
                    </a:lnTo>
                    <a:lnTo>
                      <a:pt x="14" y="47"/>
                    </a:lnTo>
                    <a:lnTo>
                      <a:pt x="14" y="47"/>
                    </a:lnTo>
                    <a:lnTo>
                      <a:pt x="18" y="47"/>
                    </a:lnTo>
                    <a:lnTo>
                      <a:pt x="25" y="47"/>
                    </a:lnTo>
                    <a:lnTo>
                      <a:pt x="25" y="47"/>
                    </a:lnTo>
                    <a:lnTo>
                      <a:pt x="29" y="47"/>
                    </a:lnTo>
                    <a:lnTo>
                      <a:pt x="32" y="39"/>
                    </a:lnTo>
                    <a:lnTo>
                      <a:pt x="36" y="39"/>
                    </a:lnTo>
                    <a:lnTo>
                      <a:pt x="36" y="39"/>
                    </a:lnTo>
                    <a:lnTo>
                      <a:pt x="36" y="36"/>
                    </a:lnTo>
                    <a:lnTo>
                      <a:pt x="36" y="36"/>
                    </a:lnTo>
                    <a:lnTo>
                      <a:pt x="39" y="36"/>
                    </a:lnTo>
                    <a:lnTo>
                      <a:pt x="43" y="36"/>
                    </a:lnTo>
                    <a:lnTo>
                      <a:pt x="43" y="32"/>
                    </a:lnTo>
                    <a:lnTo>
                      <a:pt x="47" y="32"/>
                    </a:lnTo>
                    <a:lnTo>
                      <a:pt x="50" y="29"/>
                    </a:lnTo>
                    <a:lnTo>
                      <a:pt x="57" y="29"/>
                    </a:lnTo>
                    <a:lnTo>
                      <a:pt x="54" y="29"/>
                    </a:lnTo>
                    <a:lnTo>
                      <a:pt x="57" y="25"/>
                    </a:lnTo>
                    <a:lnTo>
                      <a:pt x="57" y="21"/>
                    </a:lnTo>
                    <a:lnTo>
                      <a:pt x="57" y="2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60" name="Freeform 1387">
                <a:extLst>
                  <a:ext uri="{FF2B5EF4-FFF2-40B4-BE49-F238E27FC236}">
                    <a16:creationId xmlns:a16="http://schemas.microsoft.com/office/drawing/2014/main" id="{331AE0B1-959B-48F5-9FF5-1649C8737CD6}"/>
                  </a:ext>
                </a:extLst>
              </p:cNvPr>
              <p:cNvSpPr>
                <a:spLocks/>
              </p:cNvSpPr>
              <p:nvPr/>
            </p:nvSpPr>
            <p:spPr bwMode="auto">
              <a:xfrm>
                <a:off x="1218" y="691"/>
                <a:ext cx="150" cy="72"/>
              </a:xfrm>
              <a:custGeom>
                <a:avLst/>
                <a:gdLst>
                  <a:gd name="T0" fmla="*/ 61 w 150"/>
                  <a:gd name="T1" fmla="*/ 21 h 72"/>
                  <a:gd name="T2" fmla="*/ 68 w 150"/>
                  <a:gd name="T3" fmla="*/ 18 h 72"/>
                  <a:gd name="T4" fmla="*/ 75 w 150"/>
                  <a:gd name="T5" fmla="*/ 11 h 72"/>
                  <a:gd name="T6" fmla="*/ 86 w 150"/>
                  <a:gd name="T7" fmla="*/ 7 h 72"/>
                  <a:gd name="T8" fmla="*/ 93 w 150"/>
                  <a:gd name="T9" fmla="*/ 7 h 72"/>
                  <a:gd name="T10" fmla="*/ 100 w 150"/>
                  <a:gd name="T11" fmla="*/ 7 h 72"/>
                  <a:gd name="T12" fmla="*/ 104 w 150"/>
                  <a:gd name="T13" fmla="*/ 11 h 72"/>
                  <a:gd name="T14" fmla="*/ 107 w 150"/>
                  <a:gd name="T15" fmla="*/ 11 h 72"/>
                  <a:gd name="T16" fmla="*/ 115 w 150"/>
                  <a:gd name="T17" fmla="*/ 7 h 72"/>
                  <a:gd name="T18" fmla="*/ 125 w 150"/>
                  <a:gd name="T19" fmla="*/ 7 h 72"/>
                  <a:gd name="T20" fmla="*/ 115 w 150"/>
                  <a:gd name="T21" fmla="*/ 3 h 72"/>
                  <a:gd name="T22" fmla="*/ 129 w 150"/>
                  <a:gd name="T23" fmla="*/ 0 h 72"/>
                  <a:gd name="T24" fmla="*/ 143 w 150"/>
                  <a:gd name="T25" fmla="*/ 3 h 72"/>
                  <a:gd name="T26" fmla="*/ 150 w 150"/>
                  <a:gd name="T27" fmla="*/ 11 h 72"/>
                  <a:gd name="T28" fmla="*/ 133 w 150"/>
                  <a:gd name="T29" fmla="*/ 14 h 72"/>
                  <a:gd name="T30" fmla="*/ 133 w 150"/>
                  <a:gd name="T31" fmla="*/ 18 h 72"/>
                  <a:gd name="T32" fmla="*/ 140 w 150"/>
                  <a:gd name="T33" fmla="*/ 25 h 72"/>
                  <a:gd name="T34" fmla="*/ 133 w 150"/>
                  <a:gd name="T35" fmla="*/ 29 h 72"/>
                  <a:gd name="T36" fmla="*/ 140 w 150"/>
                  <a:gd name="T37" fmla="*/ 32 h 72"/>
                  <a:gd name="T38" fmla="*/ 133 w 150"/>
                  <a:gd name="T39" fmla="*/ 39 h 72"/>
                  <a:gd name="T40" fmla="*/ 118 w 150"/>
                  <a:gd name="T41" fmla="*/ 43 h 72"/>
                  <a:gd name="T42" fmla="*/ 115 w 150"/>
                  <a:gd name="T43" fmla="*/ 54 h 72"/>
                  <a:gd name="T44" fmla="*/ 100 w 150"/>
                  <a:gd name="T45" fmla="*/ 43 h 72"/>
                  <a:gd name="T46" fmla="*/ 104 w 150"/>
                  <a:gd name="T47" fmla="*/ 32 h 72"/>
                  <a:gd name="T48" fmla="*/ 100 w 150"/>
                  <a:gd name="T49" fmla="*/ 32 h 72"/>
                  <a:gd name="T50" fmla="*/ 93 w 150"/>
                  <a:gd name="T51" fmla="*/ 36 h 72"/>
                  <a:gd name="T52" fmla="*/ 93 w 150"/>
                  <a:gd name="T53" fmla="*/ 43 h 72"/>
                  <a:gd name="T54" fmla="*/ 82 w 150"/>
                  <a:gd name="T55" fmla="*/ 39 h 72"/>
                  <a:gd name="T56" fmla="*/ 82 w 150"/>
                  <a:gd name="T57" fmla="*/ 47 h 72"/>
                  <a:gd name="T58" fmla="*/ 86 w 150"/>
                  <a:gd name="T59" fmla="*/ 54 h 72"/>
                  <a:gd name="T60" fmla="*/ 79 w 150"/>
                  <a:gd name="T61" fmla="*/ 61 h 72"/>
                  <a:gd name="T62" fmla="*/ 75 w 150"/>
                  <a:gd name="T63" fmla="*/ 57 h 72"/>
                  <a:gd name="T64" fmla="*/ 68 w 150"/>
                  <a:gd name="T65" fmla="*/ 50 h 72"/>
                  <a:gd name="T66" fmla="*/ 68 w 150"/>
                  <a:gd name="T67" fmla="*/ 54 h 72"/>
                  <a:gd name="T68" fmla="*/ 68 w 150"/>
                  <a:gd name="T69" fmla="*/ 57 h 72"/>
                  <a:gd name="T70" fmla="*/ 68 w 150"/>
                  <a:gd name="T71" fmla="*/ 64 h 72"/>
                  <a:gd name="T72" fmla="*/ 64 w 150"/>
                  <a:gd name="T73" fmla="*/ 68 h 72"/>
                  <a:gd name="T74" fmla="*/ 57 w 150"/>
                  <a:gd name="T75" fmla="*/ 68 h 72"/>
                  <a:gd name="T76" fmla="*/ 50 w 150"/>
                  <a:gd name="T77" fmla="*/ 68 h 72"/>
                  <a:gd name="T78" fmla="*/ 43 w 150"/>
                  <a:gd name="T79" fmla="*/ 61 h 72"/>
                  <a:gd name="T80" fmla="*/ 43 w 150"/>
                  <a:gd name="T81" fmla="*/ 54 h 72"/>
                  <a:gd name="T82" fmla="*/ 39 w 150"/>
                  <a:gd name="T83" fmla="*/ 61 h 72"/>
                  <a:gd name="T84" fmla="*/ 21 w 150"/>
                  <a:gd name="T85" fmla="*/ 61 h 72"/>
                  <a:gd name="T86" fmla="*/ 21 w 150"/>
                  <a:gd name="T87" fmla="*/ 57 h 72"/>
                  <a:gd name="T88" fmla="*/ 14 w 150"/>
                  <a:gd name="T89" fmla="*/ 64 h 72"/>
                  <a:gd name="T90" fmla="*/ 7 w 150"/>
                  <a:gd name="T91" fmla="*/ 64 h 72"/>
                  <a:gd name="T92" fmla="*/ 4 w 150"/>
                  <a:gd name="T93" fmla="*/ 61 h 72"/>
                  <a:gd name="T94" fmla="*/ 7 w 150"/>
                  <a:gd name="T95" fmla="*/ 54 h 72"/>
                  <a:gd name="T96" fmla="*/ 14 w 150"/>
                  <a:gd name="T97" fmla="*/ 47 h 72"/>
                  <a:gd name="T98" fmla="*/ 25 w 150"/>
                  <a:gd name="T99" fmla="*/ 47 h 72"/>
                  <a:gd name="T100" fmla="*/ 32 w 150"/>
                  <a:gd name="T101" fmla="*/ 39 h 72"/>
                  <a:gd name="T102" fmla="*/ 36 w 150"/>
                  <a:gd name="T103" fmla="*/ 36 h 72"/>
                  <a:gd name="T104" fmla="*/ 43 w 150"/>
                  <a:gd name="T105" fmla="*/ 36 h 72"/>
                  <a:gd name="T106" fmla="*/ 50 w 150"/>
                  <a:gd name="T107" fmla="*/ 29 h 72"/>
                  <a:gd name="T108" fmla="*/ 57 w 150"/>
                  <a:gd name="T109" fmla="*/ 2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0" h="72">
                    <a:moveTo>
                      <a:pt x="57" y="21"/>
                    </a:moveTo>
                    <a:lnTo>
                      <a:pt x="61" y="21"/>
                    </a:lnTo>
                    <a:lnTo>
                      <a:pt x="61" y="21"/>
                    </a:lnTo>
                    <a:lnTo>
                      <a:pt x="64" y="21"/>
                    </a:lnTo>
                    <a:lnTo>
                      <a:pt x="64" y="18"/>
                    </a:lnTo>
                    <a:lnTo>
                      <a:pt x="68" y="18"/>
                    </a:lnTo>
                    <a:lnTo>
                      <a:pt x="72" y="14"/>
                    </a:lnTo>
                    <a:lnTo>
                      <a:pt x="72" y="14"/>
                    </a:lnTo>
                    <a:lnTo>
                      <a:pt x="75" y="11"/>
                    </a:lnTo>
                    <a:lnTo>
                      <a:pt x="75" y="11"/>
                    </a:lnTo>
                    <a:lnTo>
                      <a:pt x="82" y="7"/>
                    </a:lnTo>
                    <a:lnTo>
                      <a:pt x="86" y="7"/>
                    </a:lnTo>
                    <a:lnTo>
                      <a:pt x="90" y="7"/>
                    </a:lnTo>
                    <a:lnTo>
                      <a:pt x="90" y="7"/>
                    </a:lnTo>
                    <a:lnTo>
                      <a:pt x="93" y="7"/>
                    </a:lnTo>
                    <a:lnTo>
                      <a:pt x="97" y="7"/>
                    </a:lnTo>
                    <a:lnTo>
                      <a:pt x="97" y="7"/>
                    </a:lnTo>
                    <a:lnTo>
                      <a:pt x="100" y="7"/>
                    </a:lnTo>
                    <a:lnTo>
                      <a:pt x="100" y="11"/>
                    </a:lnTo>
                    <a:lnTo>
                      <a:pt x="100" y="11"/>
                    </a:lnTo>
                    <a:lnTo>
                      <a:pt x="104" y="11"/>
                    </a:lnTo>
                    <a:lnTo>
                      <a:pt x="104" y="7"/>
                    </a:lnTo>
                    <a:lnTo>
                      <a:pt x="104" y="7"/>
                    </a:lnTo>
                    <a:lnTo>
                      <a:pt x="107" y="11"/>
                    </a:lnTo>
                    <a:lnTo>
                      <a:pt x="111" y="11"/>
                    </a:lnTo>
                    <a:lnTo>
                      <a:pt x="115" y="11"/>
                    </a:lnTo>
                    <a:lnTo>
                      <a:pt x="115" y="7"/>
                    </a:lnTo>
                    <a:lnTo>
                      <a:pt x="122" y="11"/>
                    </a:lnTo>
                    <a:lnTo>
                      <a:pt x="125" y="7"/>
                    </a:lnTo>
                    <a:lnTo>
                      <a:pt x="125" y="7"/>
                    </a:lnTo>
                    <a:lnTo>
                      <a:pt x="122" y="7"/>
                    </a:lnTo>
                    <a:lnTo>
                      <a:pt x="118" y="3"/>
                    </a:lnTo>
                    <a:lnTo>
                      <a:pt x="115" y="3"/>
                    </a:lnTo>
                    <a:lnTo>
                      <a:pt x="118" y="3"/>
                    </a:lnTo>
                    <a:lnTo>
                      <a:pt x="122" y="0"/>
                    </a:lnTo>
                    <a:lnTo>
                      <a:pt x="129" y="0"/>
                    </a:lnTo>
                    <a:lnTo>
                      <a:pt x="136" y="3"/>
                    </a:lnTo>
                    <a:lnTo>
                      <a:pt x="136" y="3"/>
                    </a:lnTo>
                    <a:lnTo>
                      <a:pt x="143" y="3"/>
                    </a:lnTo>
                    <a:lnTo>
                      <a:pt x="150" y="7"/>
                    </a:lnTo>
                    <a:lnTo>
                      <a:pt x="150" y="11"/>
                    </a:lnTo>
                    <a:lnTo>
                      <a:pt x="150" y="11"/>
                    </a:lnTo>
                    <a:lnTo>
                      <a:pt x="143" y="11"/>
                    </a:lnTo>
                    <a:lnTo>
                      <a:pt x="143" y="14"/>
                    </a:lnTo>
                    <a:lnTo>
                      <a:pt x="133" y="14"/>
                    </a:lnTo>
                    <a:lnTo>
                      <a:pt x="133" y="14"/>
                    </a:lnTo>
                    <a:lnTo>
                      <a:pt x="133" y="18"/>
                    </a:lnTo>
                    <a:lnTo>
                      <a:pt x="133" y="18"/>
                    </a:lnTo>
                    <a:lnTo>
                      <a:pt x="140" y="25"/>
                    </a:lnTo>
                    <a:lnTo>
                      <a:pt x="143" y="25"/>
                    </a:lnTo>
                    <a:lnTo>
                      <a:pt x="140" y="25"/>
                    </a:lnTo>
                    <a:lnTo>
                      <a:pt x="136" y="25"/>
                    </a:lnTo>
                    <a:lnTo>
                      <a:pt x="133" y="25"/>
                    </a:lnTo>
                    <a:lnTo>
                      <a:pt x="133" y="29"/>
                    </a:lnTo>
                    <a:lnTo>
                      <a:pt x="136" y="29"/>
                    </a:lnTo>
                    <a:lnTo>
                      <a:pt x="136" y="32"/>
                    </a:lnTo>
                    <a:lnTo>
                      <a:pt x="140" y="32"/>
                    </a:lnTo>
                    <a:lnTo>
                      <a:pt x="140" y="36"/>
                    </a:lnTo>
                    <a:lnTo>
                      <a:pt x="136" y="39"/>
                    </a:lnTo>
                    <a:lnTo>
                      <a:pt x="133" y="39"/>
                    </a:lnTo>
                    <a:lnTo>
                      <a:pt x="122" y="39"/>
                    </a:lnTo>
                    <a:lnTo>
                      <a:pt x="118" y="43"/>
                    </a:lnTo>
                    <a:lnTo>
                      <a:pt x="118" y="43"/>
                    </a:lnTo>
                    <a:lnTo>
                      <a:pt x="118" y="50"/>
                    </a:lnTo>
                    <a:lnTo>
                      <a:pt x="118" y="54"/>
                    </a:lnTo>
                    <a:lnTo>
                      <a:pt x="115" y="54"/>
                    </a:lnTo>
                    <a:lnTo>
                      <a:pt x="107" y="54"/>
                    </a:lnTo>
                    <a:lnTo>
                      <a:pt x="100" y="47"/>
                    </a:lnTo>
                    <a:lnTo>
                      <a:pt x="100" y="43"/>
                    </a:lnTo>
                    <a:lnTo>
                      <a:pt x="100" y="39"/>
                    </a:lnTo>
                    <a:lnTo>
                      <a:pt x="100" y="36"/>
                    </a:lnTo>
                    <a:lnTo>
                      <a:pt x="104" y="32"/>
                    </a:lnTo>
                    <a:lnTo>
                      <a:pt x="104" y="32"/>
                    </a:lnTo>
                    <a:lnTo>
                      <a:pt x="100" y="32"/>
                    </a:lnTo>
                    <a:lnTo>
                      <a:pt x="100" y="32"/>
                    </a:lnTo>
                    <a:lnTo>
                      <a:pt x="93" y="32"/>
                    </a:lnTo>
                    <a:lnTo>
                      <a:pt x="93" y="32"/>
                    </a:lnTo>
                    <a:lnTo>
                      <a:pt x="93" y="36"/>
                    </a:lnTo>
                    <a:lnTo>
                      <a:pt x="90" y="36"/>
                    </a:lnTo>
                    <a:lnTo>
                      <a:pt x="93" y="36"/>
                    </a:lnTo>
                    <a:lnTo>
                      <a:pt x="93" y="43"/>
                    </a:lnTo>
                    <a:lnTo>
                      <a:pt x="90" y="43"/>
                    </a:lnTo>
                    <a:lnTo>
                      <a:pt x="86" y="43"/>
                    </a:lnTo>
                    <a:lnTo>
                      <a:pt x="82" y="39"/>
                    </a:lnTo>
                    <a:lnTo>
                      <a:pt x="82" y="43"/>
                    </a:lnTo>
                    <a:lnTo>
                      <a:pt x="79" y="43"/>
                    </a:lnTo>
                    <a:lnTo>
                      <a:pt x="82" y="47"/>
                    </a:lnTo>
                    <a:lnTo>
                      <a:pt x="86" y="47"/>
                    </a:lnTo>
                    <a:lnTo>
                      <a:pt x="90" y="50"/>
                    </a:lnTo>
                    <a:lnTo>
                      <a:pt x="86" y="54"/>
                    </a:lnTo>
                    <a:lnTo>
                      <a:pt x="82" y="54"/>
                    </a:lnTo>
                    <a:lnTo>
                      <a:pt x="82" y="57"/>
                    </a:lnTo>
                    <a:lnTo>
                      <a:pt x="79" y="61"/>
                    </a:lnTo>
                    <a:lnTo>
                      <a:pt x="79" y="57"/>
                    </a:lnTo>
                    <a:lnTo>
                      <a:pt x="75" y="61"/>
                    </a:lnTo>
                    <a:lnTo>
                      <a:pt x="75" y="57"/>
                    </a:lnTo>
                    <a:lnTo>
                      <a:pt x="72" y="54"/>
                    </a:lnTo>
                    <a:lnTo>
                      <a:pt x="72" y="50"/>
                    </a:lnTo>
                    <a:lnTo>
                      <a:pt x="68" y="50"/>
                    </a:lnTo>
                    <a:lnTo>
                      <a:pt x="64" y="50"/>
                    </a:lnTo>
                    <a:lnTo>
                      <a:pt x="64" y="54"/>
                    </a:lnTo>
                    <a:lnTo>
                      <a:pt x="68" y="54"/>
                    </a:lnTo>
                    <a:lnTo>
                      <a:pt x="68" y="57"/>
                    </a:lnTo>
                    <a:lnTo>
                      <a:pt x="64" y="57"/>
                    </a:lnTo>
                    <a:lnTo>
                      <a:pt x="68" y="57"/>
                    </a:lnTo>
                    <a:lnTo>
                      <a:pt x="61" y="61"/>
                    </a:lnTo>
                    <a:lnTo>
                      <a:pt x="64" y="61"/>
                    </a:lnTo>
                    <a:lnTo>
                      <a:pt x="68" y="64"/>
                    </a:lnTo>
                    <a:lnTo>
                      <a:pt x="68" y="64"/>
                    </a:lnTo>
                    <a:lnTo>
                      <a:pt x="64" y="64"/>
                    </a:lnTo>
                    <a:lnTo>
                      <a:pt x="64" y="68"/>
                    </a:lnTo>
                    <a:lnTo>
                      <a:pt x="61" y="68"/>
                    </a:lnTo>
                    <a:lnTo>
                      <a:pt x="57" y="68"/>
                    </a:lnTo>
                    <a:lnTo>
                      <a:pt x="57" y="68"/>
                    </a:lnTo>
                    <a:lnTo>
                      <a:pt x="54" y="72"/>
                    </a:lnTo>
                    <a:lnTo>
                      <a:pt x="54" y="72"/>
                    </a:lnTo>
                    <a:lnTo>
                      <a:pt x="50" y="68"/>
                    </a:lnTo>
                    <a:lnTo>
                      <a:pt x="50" y="64"/>
                    </a:lnTo>
                    <a:lnTo>
                      <a:pt x="47" y="64"/>
                    </a:lnTo>
                    <a:lnTo>
                      <a:pt x="43" y="61"/>
                    </a:lnTo>
                    <a:lnTo>
                      <a:pt x="47" y="57"/>
                    </a:lnTo>
                    <a:lnTo>
                      <a:pt x="47" y="57"/>
                    </a:lnTo>
                    <a:lnTo>
                      <a:pt x="43" y="54"/>
                    </a:lnTo>
                    <a:lnTo>
                      <a:pt x="39" y="57"/>
                    </a:lnTo>
                    <a:lnTo>
                      <a:pt x="39" y="61"/>
                    </a:lnTo>
                    <a:lnTo>
                      <a:pt x="39" y="61"/>
                    </a:lnTo>
                    <a:lnTo>
                      <a:pt x="36" y="68"/>
                    </a:lnTo>
                    <a:lnTo>
                      <a:pt x="32" y="64"/>
                    </a:lnTo>
                    <a:lnTo>
                      <a:pt x="21" y="61"/>
                    </a:lnTo>
                    <a:lnTo>
                      <a:pt x="21" y="61"/>
                    </a:lnTo>
                    <a:lnTo>
                      <a:pt x="21" y="61"/>
                    </a:lnTo>
                    <a:lnTo>
                      <a:pt x="21" y="57"/>
                    </a:lnTo>
                    <a:lnTo>
                      <a:pt x="21" y="61"/>
                    </a:lnTo>
                    <a:lnTo>
                      <a:pt x="18" y="64"/>
                    </a:lnTo>
                    <a:lnTo>
                      <a:pt x="14" y="64"/>
                    </a:lnTo>
                    <a:lnTo>
                      <a:pt x="11" y="68"/>
                    </a:lnTo>
                    <a:lnTo>
                      <a:pt x="7" y="64"/>
                    </a:lnTo>
                    <a:lnTo>
                      <a:pt x="7" y="64"/>
                    </a:lnTo>
                    <a:lnTo>
                      <a:pt x="11" y="57"/>
                    </a:lnTo>
                    <a:lnTo>
                      <a:pt x="7" y="57"/>
                    </a:lnTo>
                    <a:lnTo>
                      <a:pt x="4" y="61"/>
                    </a:lnTo>
                    <a:lnTo>
                      <a:pt x="0" y="57"/>
                    </a:lnTo>
                    <a:lnTo>
                      <a:pt x="4" y="54"/>
                    </a:lnTo>
                    <a:lnTo>
                      <a:pt x="7" y="54"/>
                    </a:lnTo>
                    <a:lnTo>
                      <a:pt x="7" y="50"/>
                    </a:lnTo>
                    <a:lnTo>
                      <a:pt x="11" y="47"/>
                    </a:lnTo>
                    <a:lnTo>
                      <a:pt x="14" y="47"/>
                    </a:lnTo>
                    <a:lnTo>
                      <a:pt x="14" y="47"/>
                    </a:lnTo>
                    <a:lnTo>
                      <a:pt x="18" y="47"/>
                    </a:lnTo>
                    <a:lnTo>
                      <a:pt x="25" y="47"/>
                    </a:lnTo>
                    <a:lnTo>
                      <a:pt x="25" y="47"/>
                    </a:lnTo>
                    <a:lnTo>
                      <a:pt x="29" y="47"/>
                    </a:lnTo>
                    <a:lnTo>
                      <a:pt x="32" y="39"/>
                    </a:lnTo>
                    <a:lnTo>
                      <a:pt x="36" y="39"/>
                    </a:lnTo>
                    <a:lnTo>
                      <a:pt x="36" y="39"/>
                    </a:lnTo>
                    <a:lnTo>
                      <a:pt x="36" y="36"/>
                    </a:lnTo>
                    <a:lnTo>
                      <a:pt x="36" y="36"/>
                    </a:lnTo>
                    <a:lnTo>
                      <a:pt x="39" y="36"/>
                    </a:lnTo>
                    <a:lnTo>
                      <a:pt x="43" y="36"/>
                    </a:lnTo>
                    <a:lnTo>
                      <a:pt x="43" y="32"/>
                    </a:lnTo>
                    <a:lnTo>
                      <a:pt x="47" y="32"/>
                    </a:lnTo>
                    <a:lnTo>
                      <a:pt x="50" y="29"/>
                    </a:lnTo>
                    <a:lnTo>
                      <a:pt x="57" y="29"/>
                    </a:lnTo>
                    <a:lnTo>
                      <a:pt x="54" y="29"/>
                    </a:lnTo>
                    <a:lnTo>
                      <a:pt x="57" y="25"/>
                    </a:lnTo>
                    <a:lnTo>
                      <a:pt x="57" y="21"/>
                    </a:lnTo>
                    <a:lnTo>
                      <a:pt x="57" y="2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61" name="Freeform 1388">
                <a:extLst>
                  <a:ext uri="{FF2B5EF4-FFF2-40B4-BE49-F238E27FC236}">
                    <a16:creationId xmlns:a16="http://schemas.microsoft.com/office/drawing/2014/main" id="{0AFD31C7-351E-4EFE-AA73-F430DBE582A2}"/>
                  </a:ext>
                </a:extLst>
              </p:cNvPr>
              <p:cNvSpPr>
                <a:spLocks/>
              </p:cNvSpPr>
              <p:nvPr/>
            </p:nvSpPr>
            <p:spPr bwMode="auto">
              <a:xfrm>
                <a:off x="1383" y="720"/>
                <a:ext cx="25" cy="7"/>
              </a:xfrm>
              <a:custGeom>
                <a:avLst/>
                <a:gdLst>
                  <a:gd name="T0" fmla="*/ 14 w 25"/>
                  <a:gd name="T1" fmla="*/ 0 h 7"/>
                  <a:gd name="T2" fmla="*/ 18 w 25"/>
                  <a:gd name="T3" fmla="*/ 0 h 7"/>
                  <a:gd name="T4" fmla="*/ 25 w 25"/>
                  <a:gd name="T5" fmla="*/ 3 h 7"/>
                  <a:gd name="T6" fmla="*/ 25 w 25"/>
                  <a:gd name="T7" fmla="*/ 3 h 7"/>
                  <a:gd name="T8" fmla="*/ 25 w 25"/>
                  <a:gd name="T9" fmla="*/ 3 h 7"/>
                  <a:gd name="T10" fmla="*/ 14 w 25"/>
                  <a:gd name="T11" fmla="*/ 7 h 7"/>
                  <a:gd name="T12" fmla="*/ 3 w 25"/>
                  <a:gd name="T13" fmla="*/ 3 h 7"/>
                  <a:gd name="T14" fmla="*/ 0 w 25"/>
                  <a:gd name="T15" fmla="*/ 3 h 7"/>
                  <a:gd name="T16" fmla="*/ 0 w 25"/>
                  <a:gd name="T17" fmla="*/ 0 h 7"/>
                  <a:gd name="T18" fmla="*/ 14 w 25"/>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7">
                    <a:moveTo>
                      <a:pt x="14" y="0"/>
                    </a:moveTo>
                    <a:lnTo>
                      <a:pt x="18" y="0"/>
                    </a:lnTo>
                    <a:lnTo>
                      <a:pt x="25" y="3"/>
                    </a:lnTo>
                    <a:lnTo>
                      <a:pt x="25" y="3"/>
                    </a:lnTo>
                    <a:lnTo>
                      <a:pt x="25" y="3"/>
                    </a:lnTo>
                    <a:lnTo>
                      <a:pt x="14" y="7"/>
                    </a:lnTo>
                    <a:lnTo>
                      <a:pt x="3" y="3"/>
                    </a:lnTo>
                    <a:lnTo>
                      <a:pt x="0" y="3"/>
                    </a:lnTo>
                    <a:lnTo>
                      <a:pt x="0" y="0"/>
                    </a:lnTo>
                    <a:lnTo>
                      <a:pt x="1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62" name="Freeform 1389">
                <a:extLst>
                  <a:ext uri="{FF2B5EF4-FFF2-40B4-BE49-F238E27FC236}">
                    <a16:creationId xmlns:a16="http://schemas.microsoft.com/office/drawing/2014/main" id="{14049ACE-015E-4022-BB9D-31B1A603015A}"/>
                  </a:ext>
                </a:extLst>
              </p:cNvPr>
              <p:cNvSpPr>
                <a:spLocks/>
              </p:cNvSpPr>
              <p:nvPr/>
            </p:nvSpPr>
            <p:spPr bwMode="auto">
              <a:xfrm>
                <a:off x="1383" y="720"/>
                <a:ext cx="25" cy="7"/>
              </a:xfrm>
              <a:custGeom>
                <a:avLst/>
                <a:gdLst>
                  <a:gd name="T0" fmla="*/ 14 w 25"/>
                  <a:gd name="T1" fmla="*/ 0 h 7"/>
                  <a:gd name="T2" fmla="*/ 18 w 25"/>
                  <a:gd name="T3" fmla="*/ 0 h 7"/>
                  <a:gd name="T4" fmla="*/ 25 w 25"/>
                  <a:gd name="T5" fmla="*/ 3 h 7"/>
                  <a:gd name="T6" fmla="*/ 25 w 25"/>
                  <a:gd name="T7" fmla="*/ 3 h 7"/>
                  <a:gd name="T8" fmla="*/ 25 w 25"/>
                  <a:gd name="T9" fmla="*/ 3 h 7"/>
                  <a:gd name="T10" fmla="*/ 14 w 25"/>
                  <a:gd name="T11" fmla="*/ 7 h 7"/>
                  <a:gd name="T12" fmla="*/ 3 w 25"/>
                  <a:gd name="T13" fmla="*/ 3 h 7"/>
                  <a:gd name="T14" fmla="*/ 0 w 25"/>
                  <a:gd name="T15" fmla="*/ 3 h 7"/>
                  <a:gd name="T16" fmla="*/ 0 w 25"/>
                  <a:gd name="T17" fmla="*/ 0 h 7"/>
                  <a:gd name="T18" fmla="*/ 14 w 25"/>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7">
                    <a:moveTo>
                      <a:pt x="14" y="0"/>
                    </a:moveTo>
                    <a:lnTo>
                      <a:pt x="18" y="0"/>
                    </a:lnTo>
                    <a:lnTo>
                      <a:pt x="25" y="3"/>
                    </a:lnTo>
                    <a:lnTo>
                      <a:pt x="25" y="3"/>
                    </a:lnTo>
                    <a:lnTo>
                      <a:pt x="25" y="3"/>
                    </a:lnTo>
                    <a:lnTo>
                      <a:pt x="14" y="7"/>
                    </a:lnTo>
                    <a:lnTo>
                      <a:pt x="3" y="3"/>
                    </a:lnTo>
                    <a:lnTo>
                      <a:pt x="0" y="3"/>
                    </a:lnTo>
                    <a:lnTo>
                      <a:pt x="0" y="0"/>
                    </a:lnTo>
                    <a:lnTo>
                      <a:pt x="1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63" name="Freeform 1390">
                <a:extLst>
                  <a:ext uri="{FF2B5EF4-FFF2-40B4-BE49-F238E27FC236}">
                    <a16:creationId xmlns:a16="http://schemas.microsoft.com/office/drawing/2014/main" id="{74B09D6E-0C1B-4CC9-A3AA-A662A132B6A0}"/>
                  </a:ext>
                </a:extLst>
              </p:cNvPr>
              <p:cNvSpPr>
                <a:spLocks/>
              </p:cNvSpPr>
              <p:nvPr/>
            </p:nvSpPr>
            <p:spPr bwMode="auto">
              <a:xfrm>
                <a:off x="1411" y="666"/>
                <a:ext cx="76" cy="32"/>
              </a:xfrm>
              <a:custGeom>
                <a:avLst/>
                <a:gdLst>
                  <a:gd name="T0" fmla="*/ 29 w 76"/>
                  <a:gd name="T1" fmla="*/ 3 h 32"/>
                  <a:gd name="T2" fmla="*/ 33 w 76"/>
                  <a:gd name="T3" fmla="*/ 3 h 32"/>
                  <a:gd name="T4" fmla="*/ 33 w 76"/>
                  <a:gd name="T5" fmla="*/ 3 h 32"/>
                  <a:gd name="T6" fmla="*/ 36 w 76"/>
                  <a:gd name="T7" fmla="*/ 0 h 32"/>
                  <a:gd name="T8" fmla="*/ 47 w 76"/>
                  <a:gd name="T9" fmla="*/ 0 h 32"/>
                  <a:gd name="T10" fmla="*/ 47 w 76"/>
                  <a:gd name="T11" fmla="*/ 0 h 32"/>
                  <a:gd name="T12" fmla="*/ 51 w 76"/>
                  <a:gd name="T13" fmla="*/ 3 h 32"/>
                  <a:gd name="T14" fmla="*/ 54 w 76"/>
                  <a:gd name="T15" fmla="*/ 0 h 32"/>
                  <a:gd name="T16" fmla="*/ 65 w 76"/>
                  <a:gd name="T17" fmla="*/ 0 h 32"/>
                  <a:gd name="T18" fmla="*/ 76 w 76"/>
                  <a:gd name="T19" fmla="*/ 0 h 32"/>
                  <a:gd name="T20" fmla="*/ 76 w 76"/>
                  <a:gd name="T21" fmla="*/ 3 h 32"/>
                  <a:gd name="T22" fmla="*/ 76 w 76"/>
                  <a:gd name="T23" fmla="*/ 7 h 32"/>
                  <a:gd name="T24" fmla="*/ 72 w 76"/>
                  <a:gd name="T25" fmla="*/ 7 h 32"/>
                  <a:gd name="T26" fmla="*/ 58 w 76"/>
                  <a:gd name="T27" fmla="*/ 11 h 32"/>
                  <a:gd name="T28" fmla="*/ 51 w 76"/>
                  <a:gd name="T29" fmla="*/ 11 h 32"/>
                  <a:gd name="T30" fmla="*/ 51 w 76"/>
                  <a:gd name="T31" fmla="*/ 11 h 32"/>
                  <a:gd name="T32" fmla="*/ 47 w 76"/>
                  <a:gd name="T33" fmla="*/ 11 h 32"/>
                  <a:gd name="T34" fmla="*/ 51 w 76"/>
                  <a:gd name="T35" fmla="*/ 11 h 32"/>
                  <a:gd name="T36" fmla="*/ 51 w 76"/>
                  <a:gd name="T37" fmla="*/ 14 h 32"/>
                  <a:gd name="T38" fmla="*/ 40 w 76"/>
                  <a:gd name="T39" fmla="*/ 14 h 32"/>
                  <a:gd name="T40" fmla="*/ 40 w 76"/>
                  <a:gd name="T41" fmla="*/ 14 h 32"/>
                  <a:gd name="T42" fmla="*/ 40 w 76"/>
                  <a:gd name="T43" fmla="*/ 14 h 32"/>
                  <a:gd name="T44" fmla="*/ 43 w 76"/>
                  <a:gd name="T45" fmla="*/ 14 h 32"/>
                  <a:gd name="T46" fmla="*/ 43 w 76"/>
                  <a:gd name="T47" fmla="*/ 14 h 32"/>
                  <a:gd name="T48" fmla="*/ 43 w 76"/>
                  <a:gd name="T49" fmla="*/ 18 h 32"/>
                  <a:gd name="T50" fmla="*/ 47 w 76"/>
                  <a:gd name="T51" fmla="*/ 14 h 32"/>
                  <a:gd name="T52" fmla="*/ 47 w 76"/>
                  <a:gd name="T53" fmla="*/ 14 h 32"/>
                  <a:gd name="T54" fmla="*/ 51 w 76"/>
                  <a:gd name="T55" fmla="*/ 18 h 32"/>
                  <a:gd name="T56" fmla="*/ 51 w 76"/>
                  <a:gd name="T57" fmla="*/ 18 h 32"/>
                  <a:gd name="T58" fmla="*/ 51 w 76"/>
                  <a:gd name="T59" fmla="*/ 14 h 32"/>
                  <a:gd name="T60" fmla="*/ 54 w 76"/>
                  <a:gd name="T61" fmla="*/ 14 h 32"/>
                  <a:gd name="T62" fmla="*/ 54 w 76"/>
                  <a:gd name="T63" fmla="*/ 14 h 32"/>
                  <a:gd name="T64" fmla="*/ 58 w 76"/>
                  <a:gd name="T65" fmla="*/ 14 h 32"/>
                  <a:gd name="T66" fmla="*/ 65 w 76"/>
                  <a:gd name="T67" fmla="*/ 14 h 32"/>
                  <a:gd name="T68" fmla="*/ 68 w 76"/>
                  <a:gd name="T69" fmla="*/ 18 h 32"/>
                  <a:gd name="T70" fmla="*/ 65 w 76"/>
                  <a:gd name="T71" fmla="*/ 25 h 32"/>
                  <a:gd name="T72" fmla="*/ 65 w 76"/>
                  <a:gd name="T73" fmla="*/ 25 h 32"/>
                  <a:gd name="T74" fmla="*/ 61 w 76"/>
                  <a:gd name="T75" fmla="*/ 28 h 32"/>
                  <a:gd name="T76" fmla="*/ 47 w 76"/>
                  <a:gd name="T77" fmla="*/ 28 h 32"/>
                  <a:gd name="T78" fmla="*/ 43 w 76"/>
                  <a:gd name="T79" fmla="*/ 28 h 32"/>
                  <a:gd name="T80" fmla="*/ 29 w 76"/>
                  <a:gd name="T81" fmla="*/ 32 h 32"/>
                  <a:gd name="T82" fmla="*/ 26 w 76"/>
                  <a:gd name="T83" fmla="*/ 32 h 32"/>
                  <a:gd name="T84" fmla="*/ 18 w 76"/>
                  <a:gd name="T85" fmla="*/ 32 h 32"/>
                  <a:gd name="T86" fmla="*/ 18 w 76"/>
                  <a:gd name="T87" fmla="*/ 28 h 32"/>
                  <a:gd name="T88" fmla="*/ 18 w 76"/>
                  <a:gd name="T89" fmla="*/ 28 h 32"/>
                  <a:gd name="T90" fmla="*/ 8 w 76"/>
                  <a:gd name="T91" fmla="*/ 25 h 32"/>
                  <a:gd name="T92" fmla="*/ 4 w 76"/>
                  <a:gd name="T93" fmla="*/ 25 h 32"/>
                  <a:gd name="T94" fmla="*/ 4 w 76"/>
                  <a:gd name="T95" fmla="*/ 21 h 32"/>
                  <a:gd name="T96" fmla="*/ 4 w 76"/>
                  <a:gd name="T97" fmla="*/ 21 h 32"/>
                  <a:gd name="T98" fmla="*/ 4 w 76"/>
                  <a:gd name="T99" fmla="*/ 18 h 32"/>
                  <a:gd name="T100" fmla="*/ 4 w 76"/>
                  <a:gd name="T101" fmla="*/ 18 h 32"/>
                  <a:gd name="T102" fmla="*/ 0 w 76"/>
                  <a:gd name="T103" fmla="*/ 14 h 32"/>
                  <a:gd name="T104" fmla="*/ 0 w 76"/>
                  <a:gd name="T105" fmla="*/ 11 h 32"/>
                  <a:gd name="T106" fmla="*/ 4 w 76"/>
                  <a:gd name="T107" fmla="*/ 7 h 32"/>
                  <a:gd name="T108" fmla="*/ 11 w 76"/>
                  <a:gd name="T109" fmla="*/ 7 h 32"/>
                  <a:gd name="T110" fmla="*/ 15 w 76"/>
                  <a:gd name="T111" fmla="*/ 7 h 32"/>
                  <a:gd name="T112" fmla="*/ 18 w 76"/>
                  <a:gd name="T113" fmla="*/ 3 h 32"/>
                  <a:gd name="T114" fmla="*/ 22 w 76"/>
                  <a:gd name="T115" fmla="*/ 7 h 32"/>
                  <a:gd name="T116" fmla="*/ 26 w 76"/>
                  <a:gd name="T117" fmla="*/ 3 h 32"/>
                  <a:gd name="T118" fmla="*/ 29 w 76"/>
                  <a:gd name="T119" fmla="*/ 3 h 32"/>
                  <a:gd name="T120" fmla="*/ 29 w 76"/>
                  <a:gd name="T121"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 h="32">
                    <a:moveTo>
                      <a:pt x="29" y="3"/>
                    </a:moveTo>
                    <a:lnTo>
                      <a:pt x="33" y="3"/>
                    </a:lnTo>
                    <a:lnTo>
                      <a:pt x="33" y="3"/>
                    </a:lnTo>
                    <a:lnTo>
                      <a:pt x="36" y="0"/>
                    </a:lnTo>
                    <a:lnTo>
                      <a:pt x="47" y="0"/>
                    </a:lnTo>
                    <a:lnTo>
                      <a:pt x="47" y="0"/>
                    </a:lnTo>
                    <a:lnTo>
                      <a:pt x="51" y="3"/>
                    </a:lnTo>
                    <a:lnTo>
                      <a:pt x="54" y="0"/>
                    </a:lnTo>
                    <a:lnTo>
                      <a:pt x="65" y="0"/>
                    </a:lnTo>
                    <a:lnTo>
                      <a:pt x="76" y="0"/>
                    </a:lnTo>
                    <a:lnTo>
                      <a:pt x="76" y="3"/>
                    </a:lnTo>
                    <a:lnTo>
                      <a:pt x="76" y="7"/>
                    </a:lnTo>
                    <a:lnTo>
                      <a:pt x="72" y="7"/>
                    </a:lnTo>
                    <a:lnTo>
                      <a:pt x="58" y="11"/>
                    </a:lnTo>
                    <a:lnTo>
                      <a:pt x="51" y="11"/>
                    </a:lnTo>
                    <a:lnTo>
                      <a:pt x="51" y="11"/>
                    </a:lnTo>
                    <a:lnTo>
                      <a:pt x="47" y="11"/>
                    </a:lnTo>
                    <a:lnTo>
                      <a:pt x="51" y="11"/>
                    </a:lnTo>
                    <a:lnTo>
                      <a:pt x="51" y="14"/>
                    </a:lnTo>
                    <a:lnTo>
                      <a:pt x="40" y="14"/>
                    </a:lnTo>
                    <a:lnTo>
                      <a:pt x="40" y="14"/>
                    </a:lnTo>
                    <a:lnTo>
                      <a:pt x="40" y="14"/>
                    </a:lnTo>
                    <a:lnTo>
                      <a:pt x="43" y="14"/>
                    </a:lnTo>
                    <a:lnTo>
                      <a:pt x="43" y="14"/>
                    </a:lnTo>
                    <a:lnTo>
                      <a:pt x="43" y="18"/>
                    </a:lnTo>
                    <a:lnTo>
                      <a:pt x="47" y="14"/>
                    </a:lnTo>
                    <a:lnTo>
                      <a:pt x="47" y="14"/>
                    </a:lnTo>
                    <a:lnTo>
                      <a:pt x="51" y="18"/>
                    </a:lnTo>
                    <a:lnTo>
                      <a:pt x="51" y="18"/>
                    </a:lnTo>
                    <a:lnTo>
                      <a:pt x="51" y="14"/>
                    </a:lnTo>
                    <a:lnTo>
                      <a:pt x="54" y="14"/>
                    </a:lnTo>
                    <a:lnTo>
                      <a:pt x="54" y="14"/>
                    </a:lnTo>
                    <a:lnTo>
                      <a:pt x="58" y="14"/>
                    </a:lnTo>
                    <a:lnTo>
                      <a:pt x="65" y="14"/>
                    </a:lnTo>
                    <a:lnTo>
                      <a:pt x="68" y="18"/>
                    </a:lnTo>
                    <a:lnTo>
                      <a:pt x="65" y="25"/>
                    </a:lnTo>
                    <a:lnTo>
                      <a:pt x="65" y="25"/>
                    </a:lnTo>
                    <a:lnTo>
                      <a:pt x="61" y="28"/>
                    </a:lnTo>
                    <a:lnTo>
                      <a:pt x="47" y="28"/>
                    </a:lnTo>
                    <a:lnTo>
                      <a:pt x="43" y="28"/>
                    </a:lnTo>
                    <a:lnTo>
                      <a:pt x="29" y="32"/>
                    </a:lnTo>
                    <a:lnTo>
                      <a:pt x="26" y="32"/>
                    </a:lnTo>
                    <a:lnTo>
                      <a:pt x="18" y="32"/>
                    </a:lnTo>
                    <a:lnTo>
                      <a:pt x="18" y="28"/>
                    </a:lnTo>
                    <a:lnTo>
                      <a:pt x="18" y="28"/>
                    </a:lnTo>
                    <a:lnTo>
                      <a:pt x="8" y="25"/>
                    </a:lnTo>
                    <a:lnTo>
                      <a:pt x="4" y="25"/>
                    </a:lnTo>
                    <a:lnTo>
                      <a:pt x="4" y="21"/>
                    </a:lnTo>
                    <a:lnTo>
                      <a:pt x="4" y="21"/>
                    </a:lnTo>
                    <a:lnTo>
                      <a:pt x="4" y="18"/>
                    </a:lnTo>
                    <a:lnTo>
                      <a:pt x="4" y="18"/>
                    </a:lnTo>
                    <a:lnTo>
                      <a:pt x="0" y="14"/>
                    </a:lnTo>
                    <a:lnTo>
                      <a:pt x="0" y="11"/>
                    </a:lnTo>
                    <a:lnTo>
                      <a:pt x="4" y="7"/>
                    </a:lnTo>
                    <a:lnTo>
                      <a:pt x="11" y="7"/>
                    </a:lnTo>
                    <a:lnTo>
                      <a:pt x="15" y="7"/>
                    </a:lnTo>
                    <a:lnTo>
                      <a:pt x="18" y="3"/>
                    </a:lnTo>
                    <a:lnTo>
                      <a:pt x="22" y="7"/>
                    </a:lnTo>
                    <a:lnTo>
                      <a:pt x="26" y="3"/>
                    </a:lnTo>
                    <a:lnTo>
                      <a:pt x="29" y="3"/>
                    </a:lnTo>
                    <a:lnTo>
                      <a:pt x="29"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64" name="Freeform 1391">
                <a:extLst>
                  <a:ext uri="{FF2B5EF4-FFF2-40B4-BE49-F238E27FC236}">
                    <a16:creationId xmlns:a16="http://schemas.microsoft.com/office/drawing/2014/main" id="{EE5F9D59-969F-4FFF-910F-F25550C52151}"/>
                  </a:ext>
                </a:extLst>
              </p:cNvPr>
              <p:cNvSpPr>
                <a:spLocks/>
              </p:cNvSpPr>
              <p:nvPr/>
            </p:nvSpPr>
            <p:spPr bwMode="auto">
              <a:xfrm>
                <a:off x="1411" y="666"/>
                <a:ext cx="76" cy="32"/>
              </a:xfrm>
              <a:custGeom>
                <a:avLst/>
                <a:gdLst>
                  <a:gd name="T0" fmla="*/ 29 w 76"/>
                  <a:gd name="T1" fmla="*/ 3 h 32"/>
                  <a:gd name="T2" fmla="*/ 33 w 76"/>
                  <a:gd name="T3" fmla="*/ 3 h 32"/>
                  <a:gd name="T4" fmla="*/ 33 w 76"/>
                  <a:gd name="T5" fmla="*/ 3 h 32"/>
                  <a:gd name="T6" fmla="*/ 36 w 76"/>
                  <a:gd name="T7" fmla="*/ 0 h 32"/>
                  <a:gd name="T8" fmla="*/ 47 w 76"/>
                  <a:gd name="T9" fmla="*/ 0 h 32"/>
                  <a:gd name="T10" fmla="*/ 47 w 76"/>
                  <a:gd name="T11" fmla="*/ 0 h 32"/>
                  <a:gd name="T12" fmla="*/ 51 w 76"/>
                  <a:gd name="T13" fmla="*/ 3 h 32"/>
                  <a:gd name="T14" fmla="*/ 54 w 76"/>
                  <a:gd name="T15" fmla="*/ 0 h 32"/>
                  <a:gd name="T16" fmla="*/ 65 w 76"/>
                  <a:gd name="T17" fmla="*/ 0 h 32"/>
                  <a:gd name="T18" fmla="*/ 76 w 76"/>
                  <a:gd name="T19" fmla="*/ 0 h 32"/>
                  <a:gd name="T20" fmla="*/ 76 w 76"/>
                  <a:gd name="T21" fmla="*/ 3 h 32"/>
                  <a:gd name="T22" fmla="*/ 76 w 76"/>
                  <a:gd name="T23" fmla="*/ 7 h 32"/>
                  <a:gd name="T24" fmla="*/ 72 w 76"/>
                  <a:gd name="T25" fmla="*/ 7 h 32"/>
                  <a:gd name="T26" fmla="*/ 58 w 76"/>
                  <a:gd name="T27" fmla="*/ 11 h 32"/>
                  <a:gd name="T28" fmla="*/ 51 w 76"/>
                  <a:gd name="T29" fmla="*/ 11 h 32"/>
                  <a:gd name="T30" fmla="*/ 51 w 76"/>
                  <a:gd name="T31" fmla="*/ 11 h 32"/>
                  <a:gd name="T32" fmla="*/ 47 w 76"/>
                  <a:gd name="T33" fmla="*/ 11 h 32"/>
                  <a:gd name="T34" fmla="*/ 51 w 76"/>
                  <a:gd name="T35" fmla="*/ 11 h 32"/>
                  <a:gd name="T36" fmla="*/ 51 w 76"/>
                  <a:gd name="T37" fmla="*/ 14 h 32"/>
                  <a:gd name="T38" fmla="*/ 40 w 76"/>
                  <a:gd name="T39" fmla="*/ 14 h 32"/>
                  <a:gd name="T40" fmla="*/ 40 w 76"/>
                  <a:gd name="T41" fmla="*/ 14 h 32"/>
                  <a:gd name="T42" fmla="*/ 40 w 76"/>
                  <a:gd name="T43" fmla="*/ 14 h 32"/>
                  <a:gd name="T44" fmla="*/ 43 w 76"/>
                  <a:gd name="T45" fmla="*/ 14 h 32"/>
                  <a:gd name="T46" fmla="*/ 43 w 76"/>
                  <a:gd name="T47" fmla="*/ 14 h 32"/>
                  <a:gd name="T48" fmla="*/ 43 w 76"/>
                  <a:gd name="T49" fmla="*/ 18 h 32"/>
                  <a:gd name="T50" fmla="*/ 47 w 76"/>
                  <a:gd name="T51" fmla="*/ 14 h 32"/>
                  <a:gd name="T52" fmla="*/ 47 w 76"/>
                  <a:gd name="T53" fmla="*/ 14 h 32"/>
                  <a:gd name="T54" fmla="*/ 51 w 76"/>
                  <a:gd name="T55" fmla="*/ 18 h 32"/>
                  <a:gd name="T56" fmla="*/ 51 w 76"/>
                  <a:gd name="T57" fmla="*/ 18 h 32"/>
                  <a:gd name="T58" fmla="*/ 51 w 76"/>
                  <a:gd name="T59" fmla="*/ 14 h 32"/>
                  <a:gd name="T60" fmla="*/ 54 w 76"/>
                  <a:gd name="T61" fmla="*/ 14 h 32"/>
                  <a:gd name="T62" fmla="*/ 54 w 76"/>
                  <a:gd name="T63" fmla="*/ 14 h 32"/>
                  <a:gd name="T64" fmla="*/ 58 w 76"/>
                  <a:gd name="T65" fmla="*/ 14 h 32"/>
                  <a:gd name="T66" fmla="*/ 65 w 76"/>
                  <a:gd name="T67" fmla="*/ 14 h 32"/>
                  <a:gd name="T68" fmla="*/ 68 w 76"/>
                  <a:gd name="T69" fmla="*/ 18 h 32"/>
                  <a:gd name="T70" fmla="*/ 65 w 76"/>
                  <a:gd name="T71" fmla="*/ 25 h 32"/>
                  <a:gd name="T72" fmla="*/ 65 w 76"/>
                  <a:gd name="T73" fmla="*/ 25 h 32"/>
                  <a:gd name="T74" fmla="*/ 61 w 76"/>
                  <a:gd name="T75" fmla="*/ 28 h 32"/>
                  <a:gd name="T76" fmla="*/ 47 w 76"/>
                  <a:gd name="T77" fmla="*/ 28 h 32"/>
                  <a:gd name="T78" fmla="*/ 43 w 76"/>
                  <a:gd name="T79" fmla="*/ 28 h 32"/>
                  <a:gd name="T80" fmla="*/ 29 w 76"/>
                  <a:gd name="T81" fmla="*/ 32 h 32"/>
                  <a:gd name="T82" fmla="*/ 26 w 76"/>
                  <a:gd name="T83" fmla="*/ 32 h 32"/>
                  <a:gd name="T84" fmla="*/ 18 w 76"/>
                  <a:gd name="T85" fmla="*/ 32 h 32"/>
                  <a:gd name="T86" fmla="*/ 18 w 76"/>
                  <a:gd name="T87" fmla="*/ 28 h 32"/>
                  <a:gd name="T88" fmla="*/ 18 w 76"/>
                  <a:gd name="T89" fmla="*/ 28 h 32"/>
                  <a:gd name="T90" fmla="*/ 8 w 76"/>
                  <a:gd name="T91" fmla="*/ 25 h 32"/>
                  <a:gd name="T92" fmla="*/ 4 w 76"/>
                  <a:gd name="T93" fmla="*/ 25 h 32"/>
                  <a:gd name="T94" fmla="*/ 4 w 76"/>
                  <a:gd name="T95" fmla="*/ 21 h 32"/>
                  <a:gd name="T96" fmla="*/ 4 w 76"/>
                  <a:gd name="T97" fmla="*/ 21 h 32"/>
                  <a:gd name="T98" fmla="*/ 4 w 76"/>
                  <a:gd name="T99" fmla="*/ 18 h 32"/>
                  <a:gd name="T100" fmla="*/ 4 w 76"/>
                  <a:gd name="T101" fmla="*/ 18 h 32"/>
                  <a:gd name="T102" fmla="*/ 0 w 76"/>
                  <a:gd name="T103" fmla="*/ 14 h 32"/>
                  <a:gd name="T104" fmla="*/ 0 w 76"/>
                  <a:gd name="T105" fmla="*/ 11 h 32"/>
                  <a:gd name="T106" fmla="*/ 4 w 76"/>
                  <a:gd name="T107" fmla="*/ 7 h 32"/>
                  <a:gd name="T108" fmla="*/ 11 w 76"/>
                  <a:gd name="T109" fmla="*/ 7 h 32"/>
                  <a:gd name="T110" fmla="*/ 15 w 76"/>
                  <a:gd name="T111" fmla="*/ 7 h 32"/>
                  <a:gd name="T112" fmla="*/ 18 w 76"/>
                  <a:gd name="T113" fmla="*/ 3 h 32"/>
                  <a:gd name="T114" fmla="*/ 22 w 76"/>
                  <a:gd name="T115" fmla="*/ 7 h 32"/>
                  <a:gd name="T116" fmla="*/ 26 w 76"/>
                  <a:gd name="T117" fmla="*/ 3 h 32"/>
                  <a:gd name="T118" fmla="*/ 29 w 76"/>
                  <a:gd name="T119" fmla="*/ 3 h 32"/>
                  <a:gd name="T120" fmla="*/ 29 w 76"/>
                  <a:gd name="T121"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 h="32">
                    <a:moveTo>
                      <a:pt x="29" y="3"/>
                    </a:moveTo>
                    <a:lnTo>
                      <a:pt x="33" y="3"/>
                    </a:lnTo>
                    <a:lnTo>
                      <a:pt x="33" y="3"/>
                    </a:lnTo>
                    <a:lnTo>
                      <a:pt x="36" y="0"/>
                    </a:lnTo>
                    <a:lnTo>
                      <a:pt x="47" y="0"/>
                    </a:lnTo>
                    <a:lnTo>
                      <a:pt x="47" y="0"/>
                    </a:lnTo>
                    <a:lnTo>
                      <a:pt x="51" y="3"/>
                    </a:lnTo>
                    <a:lnTo>
                      <a:pt x="54" y="0"/>
                    </a:lnTo>
                    <a:lnTo>
                      <a:pt x="65" y="0"/>
                    </a:lnTo>
                    <a:lnTo>
                      <a:pt x="76" y="0"/>
                    </a:lnTo>
                    <a:lnTo>
                      <a:pt x="76" y="3"/>
                    </a:lnTo>
                    <a:lnTo>
                      <a:pt x="76" y="7"/>
                    </a:lnTo>
                    <a:lnTo>
                      <a:pt x="72" y="7"/>
                    </a:lnTo>
                    <a:lnTo>
                      <a:pt x="58" y="11"/>
                    </a:lnTo>
                    <a:lnTo>
                      <a:pt x="51" y="11"/>
                    </a:lnTo>
                    <a:lnTo>
                      <a:pt x="51" y="11"/>
                    </a:lnTo>
                    <a:lnTo>
                      <a:pt x="47" y="11"/>
                    </a:lnTo>
                    <a:lnTo>
                      <a:pt x="51" y="11"/>
                    </a:lnTo>
                    <a:lnTo>
                      <a:pt x="51" y="14"/>
                    </a:lnTo>
                    <a:lnTo>
                      <a:pt x="40" y="14"/>
                    </a:lnTo>
                    <a:lnTo>
                      <a:pt x="40" y="14"/>
                    </a:lnTo>
                    <a:lnTo>
                      <a:pt x="40" y="14"/>
                    </a:lnTo>
                    <a:lnTo>
                      <a:pt x="43" y="14"/>
                    </a:lnTo>
                    <a:lnTo>
                      <a:pt x="43" y="14"/>
                    </a:lnTo>
                    <a:lnTo>
                      <a:pt x="43" y="18"/>
                    </a:lnTo>
                    <a:lnTo>
                      <a:pt x="47" y="14"/>
                    </a:lnTo>
                    <a:lnTo>
                      <a:pt x="47" y="14"/>
                    </a:lnTo>
                    <a:lnTo>
                      <a:pt x="51" y="18"/>
                    </a:lnTo>
                    <a:lnTo>
                      <a:pt x="51" y="18"/>
                    </a:lnTo>
                    <a:lnTo>
                      <a:pt x="51" y="14"/>
                    </a:lnTo>
                    <a:lnTo>
                      <a:pt x="54" y="14"/>
                    </a:lnTo>
                    <a:lnTo>
                      <a:pt x="54" y="14"/>
                    </a:lnTo>
                    <a:lnTo>
                      <a:pt x="58" y="14"/>
                    </a:lnTo>
                    <a:lnTo>
                      <a:pt x="65" y="14"/>
                    </a:lnTo>
                    <a:lnTo>
                      <a:pt x="68" y="18"/>
                    </a:lnTo>
                    <a:lnTo>
                      <a:pt x="65" y="25"/>
                    </a:lnTo>
                    <a:lnTo>
                      <a:pt x="65" y="25"/>
                    </a:lnTo>
                    <a:lnTo>
                      <a:pt x="61" y="28"/>
                    </a:lnTo>
                    <a:lnTo>
                      <a:pt x="47" y="28"/>
                    </a:lnTo>
                    <a:lnTo>
                      <a:pt x="43" y="28"/>
                    </a:lnTo>
                    <a:lnTo>
                      <a:pt x="29" y="32"/>
                    </a:lnTo>
                    <a:lnTo>
                      <a:pt x="26" y="32"/>
                    </a:lnTo>
                    <a:lnTo>
                      <a:pt x="18" y="32"/>
                    </a:lnTo>
                    <a:lnTo>
                      <a:pt x="18" y="28"/>
                    </a:lnTo>
                    <a:lnTo>
                      <a:pt x="18" y="28"/>
                    </a:lnTo>
                    <a:lnTo>
                      <a:pt x="8" y="25"/>
                    </a:lnTo>
                    <a:lnTo>
                      <a:pt x="4" y="25"/>
                    </a:lnTo>
                    <a:lnTo>
                      <a:pt x="4" y="21"/>
                    </a:lnTo>
                    <a:lnTo>
                      <a:pt x="4" y="21"/>
                    </a:lnTo>
                    <a:lnTo>
                      <a:pt x="4" y="18"/>
                    </a:lnTo>
                    <a:lnTo>
                      <a:pt x="4" y="18"/>
                    </a:lnTo>
                    <a:lnTo>
                      <a:pt x="0" y="14"/>
                    </a:lnTo>
                    <a:lnTo>
                      <a:pt x="0" y="11"/>
                    </a:lnTo>
                    <a:lnTo>
                      <a:pt x="4" y="7"/>
                    </a:lnTo>
                    <a:lnTo>
                      <a:pt x="11" y="7"/>
                    </a:lnTo>
                    <a:lnTo>
                      <a:pt x="15" y="7"/>
                    </a:lnTo>
                    <a:lnTo>
                      <a:pt x="18" y="3"/>
                    </a:lnTo>
                    <a:lnTo>
                      <a:pt x="22" y="7"/>
                    </a:lnTo>
                    <a:lnTo>
                      <a:pt x="26" y="3"/>
                    </a:lnTo>
                    <a:lnTo>
                      <a:pt x="29" y="3"/>
                    </a:lnTo>
                    <a:lnTo>
                      <a:pt x="29"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65" name="Freeform 1392">
                <a:extLst>
                  <a:ext uri="{FF2B5EF4-FFF2-40B4-BE49-F238E27FC236}">
                    <a16:creationId xmlns:a16="http://schemas.microsoft.com/office/drawing/2014/main" id="{05E28A5D-1778-416A-A9EA-242ADABC3531}"/>
                  </a:ext>
                </a:extLst>
              </p:cNvPr>
              <p:cNvSpPr>
                <a:spLocks/>
              </p:cNvSpPr>
              <p:nvPr/>
            </p:nvSpPr>
            <p:spPr bwMode="auto">
              <a:xfrm>
                <a:off x="1376" y="669"/>
                <a:ext cx="32" cy="15"/>
              </a:xfrm>
              <a:custGeom>
                <a:avLst/>
                <a:gdLst>
                  <a:gd name="T0" fmla="*/ 3 w 32"/>
                  <a:gd name="T1" fmla="*/ 4 h 15"/>
                  <a:gd name="T2" fmla="*/ 7 w 32"/>
                  <a:gd name="T3" fmla="*/ 4 h 15"/>
                  <a:gd name="T4" fmla="*/ 7 w 32"/>
                  <a:gd name="T5" fmla="*/ 4 h 15"/>
                  <a:gd name="T6" fmla="*/ 7 w 32"/>
                  <a:gd name="T7" fmla="*/ 0 h 15"/>
                  <a:gd name="T8" fmla="*/ 10 w 32"/>
                  <a:gd name="T9" fmla="*/ 0 h 15"/>
                  <a:gd name="T10" fmla="*/ 14 w 32"/>
                  <a:gd name="T11" fmla="*/ 0 h 15"/>
                  <a:gd name="T12" fmla="*/ 14 w 32"/>
                  <a:gd name="T13" fmla="*/ 0 h 15"/>
                  <a:gd name="T14" fmla="*/ 14 w 32"/>
                  <a:gd name="T15" fmla="*/ 0 h 15"/>
                  <a:gd name="T16" fmla="*/ 18 w 32"/>
                  <a:gd name="T17" fmla="*/ 4 h 15"/>
                  <a:gd name="T18" fmla="*/ 28 w 32"/>
                  <a:gd name="T19" fmla="*/ 8 h 15"/>
                  <a:gd name="T20" fmla="*/ 32 w 32"/>
                  <a:gd name="T21" fmla="*/ 11 h 15"/>
                  <a:gd name="T22" fmla="*/ 28 w 32"/>
                  <a:gd name="T23" fmla="*/ 11 h 15"/>
                  <a:gd name="T24" fmla="*/ 18 w 32"/>
                  <a:gd name="T25" fmla="*/ 15 h 15"/>
                  <a:gd name="T26" fmla="*/ 14 w 32"/>
                  <a:gd name="T27" fmla="*/ 11 h 15"/>
                  <a:gd name="T28" fmla="*/ 7 w 32"/>
                  <a:gd name="T29" fmla="*/ 8 h 15"/>
                  <a:gd name="T30" fmla="*/ 7 w 32"/>
                  <a:gd name="T31" fmla="*/ 8 h 15"/>
                  <a:gd name="T32" fmla="*/ 3 w 32"/>
                  <a:gd name="T33" fmla="*/ 4 h 15"/>
                  <a:gd name="T34" fmla="*/ 0 w 32"/>
                  <a:gd name="T35" fmla="*/ 4 h 15"/>
                  <a:gd name="T36" fmla="*/ 3 w 32"/>
                  <a:gd name="T3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15">
                    <a:moveTo>
                      <a:pt x="3" y="4"/>
                    </a:moveTo>
                    <a:lnTo>
                      <a:pt x="7" y="4"/>
                    </a:lnTo>
                    <a:lnTo>
                      <a:pt x="7" y="4"/>
                    </a:lnTo>
                    <a:lnTo>
                      <a:pt x="7" y="0"/>
                    </a:lnTo>
                    <a:lnTo>
                      <a:pt x="10" y="0"/>
                    </a:lnTo>
                    <a:lnTo>
                      <a:pt x="14" y="0"/>
                    </a:lnTo>
                    <a:lnTo>
                      <a:pt x="14" y="0"/>
                    </a:lnTo>
                    <a:lnTo>
                      <a:pt x="14" y="0"/>
                    </a:lnTo>
                    <a:lnTo>
                      <a:pt x="18" y="4"/>
                    </a:lnTo>
                    <a:lnTo>
                      <a:pt x="28" y="8"/>
                    </a:lnTo>
                    <a:lnTo>
                      <a:pt x="32" y="11"/>
                    </a:lnTo>
                    <a:lnTo>
                      <a:pt x="28" y="11"/>
                    </a:lnTo>
                    <a:lnTo>
                      <a:pt x="18" y="15"/>
                    </a:lnTo>
                    <a:lnTo>
                      <a:pt x="14" y="11"/>
                    </a:lnTo>
                    <a:lnTo>
                      <a:pt x="7" y="8"/>
                    </a:lnTo>
                    <a:lnTo>
                      <a:pt x="7" y="8"/>
                    </a:lnTo>
                    <a:lnTo>
                      <a:pt x="3" y="4"/>
                    </a:lnTo>
                    <a:lnTo>
                      <a:pt x="0" y="4"/>
                    </a:lnTo>
                    <a:lnTo>
                      <a:pt x="3"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66" name="Freeform 1393">
                <a:extLst>
                  <a:ext uri="{FF2B5EF4-FFF2-40B4-BE49-F238E27FC236}">
                    <a16:creationId xmlns:a16="http://schemas.microsoft.com/office/drawing/2014/main" id="{63E9521A-5879-4942-8BA7-416DD9F5ECE6}"/>
                  </a:ext>
                </a:extLst>
              </p:cNvPr>
              <p:cNvSpPr>
                <a:spLocks/>
              </p:cNvSpPr>
              <p:nvPr/>
            </p:nvSpPr>
            <p:spPr bwMode="auto">
              <a:xfrm>
                <a:off x="1376" y="669"/>
                <a:ext cx="32" cy="15"/>
              </a:xfrm>
              <a:custGeom>
                <a:avLst/>
                <a:gdLst>
                  <a:gd name="T0" fmla="*/ 3 w 32"/>
                  <a:gd name="T1" fmla="*/ 4 h 15"/>
                  <a:gd name="T2" fmla="*/ 7 w 32"/>
                  <a:gd name="T3" fmla="*/ 4 h 15"/>
                  <a:gd name="T4" fmla="*/ 7 w 32"/>
                  <a:gd name="T5" fmla="*/ 4 h 15"/>
                  <a:gd name="T6" fmla="*/ 7 w 32"/>
                  <a:gd name="T7" fmla="*/ 0 h 15"/>
                  <a:gd name="T8" fmla="*/ 10 w 32"/>
                  <a:gd name="T9" fmla="*/ 0 h 15"/>
                  <a:gd name="T10" fmla="*/ 14 w 32"/>
                  <a:gd name="T11" fmla="*/ 0 h 15"/>
                  <a:gd name="T12" fmla="*/ 14 w 32"/>
                  <a:gd name="T13" fmla="*/ 0 h 15"/>
                  <a:gd name="T14" fmla="*/ 14 w 32"/>
                  <a:gd name="T15" fmla="*/ 0 h 15"/>
                  <a:gd name="T16" fmla="*/ 18 w 32"/>
                  <a:gd name="T17" fmla="*/ 4 h 15"/>
                  <a:gd name="T18" fmla="*/ 28 w 32"/>
                  <a:gd name="T19" fmla="*/ 8 h 15"/>
                  <a:gd name="T20" fmla="*/ 32 w 32"/>
                  <a:gd name="T21" fmla="*/ 11 h 15"/>
                  <a:gd name="T22" fmla="*/ 28 w 32"/>
                  <a:gd name="T23" fmla="*/ 11 h 15"/>
                  <a:gd name="T24" fmla="*/ 18 w 32"/>
                  <a:gd name="T25" fmla="*/ 15 h 15"/>
                  <a:gd name="T26" fmla="*/ 14 w 32"/>
                  <a:gd name="T27" fmla="*/ 11 h 15"/>
                  <a:gd name="T28" fmla="*/ 7 w 32"/>
                  <a:gd name="T29" fmla="*/ 8 h 15"/>
                  <a:gd name="T30" fmla="*/ 7 w 32"/>
                  <a:gd name="T31" fmla="*/ 8 h 15"/>
                  <a:gd name="T32" fmla="*/ 3 w 32"/>
                  <a:gd name="T33" fmla="*/ 4 h 15"/>
                  <a:gd name="T34" fmla="*/ 0 w 32"/>
                  <a:gd name="T35" fmla="*/ 4 h 15"/>
                  <a:gd name="T36" fmla="*/ 3 w 32"/>
                  <a:gd name="T3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15">
                    <a:moveTo>
                      <a:pt x="3" y="4"/>
                    </a:moveTo>
                    <a:lnTo>
                      <a:pt x="7" y="4"/>
                    </a:lnTo>
                    <a:lnTo>
                      <a:pt x="7" y="4"/>
                    </a:lnTo>
                    <a:lnTo>
                      <a:pt x="7" y="0"/>
                    </a:lnTo>
                    <a:lnTo>
                      <a:pt x="10" y="0"/>
                    </a:lnTo>
                    <a:lnTo>
                      <a:pt x="14" y="0"/>
                    </a:lnTo>
                    <a:lnTo>
                      <a:pt x="14" y="0"/>
                    </a:lnTo>
                    <a:lnTo>
                      <a:pt x="14" y="0"/>
                    </a:lnTo>
                    <a:lnTo>
                      <a:pt x="18" y="4"/>
                    </a:lnTo>
                    <a:lnTo>
                      <a:pt x="28" y="8"/>
                    </a:lnTo>
                    <a:lnTo>
                      <a:pt x="32" y="11"/>
                    </a:lnTo>
                    <a:lnTo>
                      <a:pt x="28" y="11"/>
                    </a:lnTo>
                    <a:lnTo>
                      <a:pt x="18" y="15"/>
                    </a:lnTo>
                    <a:lnTo>
                      <a:pt x="14" y="11"/>
                    </a:lnTo>
                    <a:lnTo>
                      <a:pt x="7" y="8"/>
                    </a:lnTo>
                    <a:lnTo>
                      <a:pt x="7" y="8"/>
                    </a:lnTo>
                    <a:lnTo>
                      <a:pt x="3" y="4"/>
                    </a:lnTo>
                    <a:lnTo>
                      <a:pt x="0" y="4"/>
                    </a:lnTo>
                    <a:lnTo>
                      <a:pt x="3"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67" name="Freeform 1394">
                <a:extLst>
                  <a:ext uri="{FF2B5EF4-FFF2-40B4-BE49-F238E27FC236}">
                    <a16:creationId xmlns:a16="http://schemas.microsoft.com/office/drawing/2014/main" id="{26028E51-1C55-4353-8366-D8884163BCFE}"/>
                  </a:ext>
                </a:extLst>
              </p:cNvPr>
              <p:cNvSpPr>
                <a:spLocks/>
              </p:cNvSpPr>
              <p:nvPr/>
            </p:nvSpPr>
            <p:spPr bwMode="auto">
              <a:xfrm>
                <a:off x="1411" y="637"/>
                <a:ext cx="83" cy="22"/>
              </a:xfrm>
              <a:custGeom>
                <a:avLst/>
                <a:gdLst>
                  <a:gd name="T0" fmla="*/ 68 w 83"/>
                  <a:gd name="T1" fmla="*/ 4 h 22"/>
                  <a:gd name="T2" fmla="*/ 72 w 83"/>
                  <a:gd name="T3" fmla="*/ 4 h 22"/>
                  <a:gd name="T4" fmla="*/ 72 w 83"/>
                  <a:gd name="T5" fmla="*/ 7 h 22"/>
                  <a:gd name="T6" fmla="*/ 79 w 83"/>
                  <a:gd name="T7" fmla="*/ 7 h 22"/>
                  <a:gd name="T8" fmla="*/ 79 w 83"/>
                  <a:gd name="T9" fmla="*/ 7 h 22"/>
                  <a:gd name="T10" fmla="*/ 83 w 83"/>
                  <a:gd name="T11" fmla="*/ 11 h 22"/>
                  <a:gd name="T12" fmla="*/ 83 w 83"/>
                  <a:gd name="T13" fmla="*/ 11 h 22"/>
                  <a:gd name="T14" fmla="*/ 83 w 83"/>
                  <a:gd name="T15" fmla="*/ 14 h 22"/>
                  <a:gd name="T16" fmla="*/ 83 w 83"/>
                  <a:gd name="T17" fmla="*/ 18 h 22"/>
                  <a:gd name="T18" fmla="*/ 83 w 83"/>
                  <a:gd name="T19" fmla="*/ 18 h 22"/>
                  <a:gd name="T20" fmla="*/ 79 w 83"/>
                  <a:gd name="T21" fmla="*/ 18 h 22"/>
                  <a:gd name="T22" fmla="*/ 72 w 83"/>
                  <a:gd name="T23" fmla="*/ 22 h 22"/>
                  <a:gd name="T24" fmla="*/ 72 w 83"/>
                  <a:gd name="T25" fmla="*/ 18 h 22"/>
                  <a:gd name="T26" fmla="*/ 61 w 83"/>
                  <a:gd name="T27" fmla="*/ 22 h 22"/>
                  <a:gd name="T28" fmla="*/ 54 w 83"/>
                  <a:gd name="T29" fmla="*/ 22 h 22"/>
                  <a:gd name="T30" fmla="*/ 51 w 83"/>
                  <a:gd name="T31" fmla="*/ 18 h 22"/>
                  <a:gd name="T32" fmla="*/ 47 w 83"/>
                  <a:gd name="T33" fmla="*/ 18 h 22"/>
                  <a:gd name="T34" fmla="*/ 43 w 83"/>
                  <a:gd name="T35" fmla="*/ 14 h 22"/>
                  <a:gd name="T36" fmla="*/ 40 w 83"/>
                  <a:gd name="T37" fmla="*/ 14 h 22"/>
                  <a:gd name="T38" fmla="*/ 40 w 83"/>
                  <a:gd name="T39" fmla="*/ 14 h 22"/>
                  <a:gd name="T40" fmla="*/ 40 w 83"/>
                  <a:gd name="T41" fmla="*/ 18 h 22"/>
                  <a:gd name="T42" fmla="*/ 43 w 83"/>
                  <a:gd name="T43" fmla="*/ 18 h 22"/>
                  <a:gd name="T44" fmla="*/ 40 w 83"/>
                  <a:gd name="T45" fmla="*/ 18 h 22"/>
                  <a:gd name="T46" fmla="*/ 40 w 83"/>
                  <a:gd name="T47" fmla="*/ 22 h 22"/>
                  <a:gd name="T48" fmla="*/ 33 w 83"/>
                  <a:gd name="T49" fmla="*/ 22 h 22"/>
                  <a:gd name="T50" fmla="*/ 29 w 83"/>
                  <a:gd name="T51" fmla="*/ 18 h 22"/>
                  <a:gd name="T52" fmla="*/ 22 w 83"/>
                  <a:gd name="T53" fmla="*/ 18 h 22"/>
                  <a:gd name="T54" fmla="*/ 22 w 83"/>
                  <a:gd name="T55" fmla="*/ 14 h 22"/>
                  <a:gd name="T56" fmla="*/ 18 w 83"/>
                  <a:gd name="T57" fmla="*/ 14 h 22"/>
                  <a:gd name="T58" fmla="*/ 18 w 83"/>
                  <a:gd name="T59" fmla="*/ 18 h 22"/>
                  <a:gd name="T60" fmla="*/ 18 w 83"/>
                  <a:gd name="T61" fmla="*/ 18 h 22"/>
                  <a:gd name="T62" fmla="*/ 18 w 83"/>
                  <a:gd name="T63" fmla="*/ 18 h 22"/>
                  <a:gd name="T64" fmla="*/ 11 w 83"/>
                  <a:gd name="T65" fmla="*/ 18 h 22"/>
                  <a:gd name="T66" fmla="*/ 11 w 83"/>
                  <a:gd name="T67" fmla="*/ 22 h 22"/>
                  <a:gd name="T68" fmla="*/ 11 w 83"/>
                  <a:gd name="T69" fmla="*/ 22 h 22"/>
                  <a:gd name="T70" fmla="*/ 11 w 83"/>
                  <a:gd name="T71" fmla="*/ 22 h 22"/>
                  <a:gd name="T72" fmla="*/ 8 w 83"/>
                  <a:gd name="T73" fmla="*/ 22 h 22"/>
                  <a:gd name="T74" fmla="*/ 4 w 83"/>
                  <a:gd name="T75" fmla="*/ 22 h 22"/>
                  <a:gd name="T76" fmla="*/ 4 w 83"/>
                  <a:gd name="T77" fmla="*/ 18 h 22"/>
                  <a:gd name="T78" fmla="*/ 0 w 83"/>
                  <a:gd name="T79" fmla="*/ 18 h 22"/>
                  <a:gd name="T80" fmla="*/ 4 w 83"/>
                  <a:gd name="T81" fmla="*/ 14 h 22"/>
                  <a:gd name="T82" fmla="*/ 8 w 83"/>
                  <a:gd name="T83" fmla="*/ 11 h 22"/>
                  <a:gd name="T84" fmla="*/ 11 w 83"/>
                  <a:gd name="T85" fmla="*/ 14 h 22"/>
                  <a:gd name="T86" fmla="*/ 15 w 83"/>
                  <a:gd name="T87" fmla="*/ 14 h 22"/>
                  <a:gd name="T88" fmla="*/ 15 w 83"/>
                  <a:gd name="T89" fmla="*/ 11 h 22"/>
                  <a:gd name="T90" fmla="*/ 22 w 83"/>
                  <a:gd name="T91" fmla="*/ 11 h 22"/>
                  <a:gd name="T92" fmla="*/ 33 w 83"/>
                  <a:gd name="T93" fmla="*/ 7 h 22"/>
                  <a:gd name="T94" fmla="*/ 40 w 83"/>
                  <a:gd name="T95" fmla="*/ 7 h 22"/>
                  <a:gd name="T96" fmla="*/ 43 w 83"/>
                  <a:gd name="T97" fmla="*/ 4 h 22"/>
                  <a:gd name="T98" fmla="*/ 47 w 83"/>
                  <a:gd name="T99" fmla="*/ 4 h 22"/>
                  <a:gd name="T100" fmla="*/ 54 w 83"/>
                  <a:gd name="T101" fmla="*/ 0 h 22"/>
                  <a:gd name="T102" fmla="*/ 61 w 83"/>
                  <a:gd name="T103" fmla="*/ 0 h 22"/>
                  <a:gd name="T104" fmla="*/ 61 w 83"/>
                  <a:gd name="T105" fmla="*/ 0 h 22"/>
                  <a:gd name="T106" fmla="*/ 61 w 83"/>
                  <a:gd name="T107" fmla="*/ 0 h 22"/>
                  <a:gd name="T108" fmla="*/ 65 w 83"/>
                  <a:gd name="T109" fmla="*/ 0 h 22"/>
                  <a:gd name="T110" fmla="*/ 65 w 83"/>
                  <a:gd name="T111" fmla="*/ 4 h 22"/>
                  <a:gd name="T112" fmla="*/ 68 w 83"/>
                  <a:gd name="T113" fmla="*/ 4 h 22"/>
                  <a:gd name="T114" fmla="*/ 68 w 83"/>
                  <a:gd name="T11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22">
                    <a:moveTo>
                      <a:pt x="68" y="4"/>
                    </a:moveTo>
                    <a:lnTo>
                      <a:pt x="72" y="4"/>
                    </a:lnTo>
                    <a:lnTo>
                      <a:pt x="72" y="7"/>
                    </a:lnTo>
                    <a:lnTo>
                      <a:pt x="79" y="7"/>
                    </a:lnTo>
                    <a:lnTo>
                      <a:pt x="79" y="7"/>
                    </a:lnTo>
                    <a:lnTo>
                      <a:pt x="83" y="11"/>
                    </a:lnTo>
                    <a:lnTo>
                      <a:pt x="83" y="11"/>
                    </a:lnTo>
                    <a:lnTo>
                      <a:pt x="83" y="14"/>
                    </a:lnTo>
                    <a:lnTo>
                      <a:pt x="83" y="18"/>
                    </a:lnTo>
                    <a:lnTo>
                      <a:pt x="83" y="18"/>
                    </a:lnTo>
                    <a:lnTo>
                      <a:pt x="79" y="18"/>
                    </a:lnTo>
                    <a:lnTo>
                      <a:pt x="72" y="22"/>
                    </a:lnTo>
                    <a:lnTo>
                      <a:pt x="72" y="18"/>
                    </a:lnTo>
                    <a:lnTo>
                      <a:pt x="61" y="22"/>
                    </a:lnTo>
                    <a:lnTo>
                      <a:pt x="54" y="22"/>
                    </a:lnTo>
                    <a:lnTo>
                      <a:pt x="51" y="18"/>
                    </a:lnTo>
                    <a:lnTo>
                      <a:pt x="47" y="18"/>
                    </a:lnTo>
                    <a:lnTo>
                      <a:pt x="43" y="14"/>
                    </a:lnTo>
                    <a:lnTo>
                      <a:pt x="40" y="14"/>
                    </a:lnTo>
                    <a:lnTo>
                      <a:pt x="40" y="14"/>
                    </a:lnTo>
                    <a:lnTo>
                      <a:pt x="40" y="18"/>
                    </a:lnTo>
                    <a:lnTo>
                      <a:pt x="43" y="18"/>
                    </a:lnTo>
                    <a:lnTo>
                      <a:pt x="40" y="18"/>
                    </a:lnTo>
                    <a:lnTo>
                      <a:pt x="40" y="22"/>
                    </a:lnTo>
                    <a:lnTo>
                      <a:pt x="33" y="22"/>
                    </a:lnTo>
                    <a:lnTo>
                      <a:pt x="29" y="18"/>
                    </a:lnTo>
                    <a:lnTo>
                      <a:pt x="22" y="18"/>
                    </a:lnTo>
                    <a:lnTo>
                      <a:pt x="22" y="14"/>
                    </a:lnTo>
                    <a:lnTo>
                      <a:pt x="18" y="14"/>
                    </a:lnTo>
                    <a:lnTo>
                      <a:pt x="18" y="18"/>
                    </a:lnTo>
                    <a:lnTo>
                      <a:pt x="18" y="18"/>
                    </a:lnTo>
                    <a:lnTo>
                      <a:pt x="18" y="18"/>
                    </a:lnTo>
                    <a:lnTo>
                      <a:pt x="11" y="18"/>
                    </a:lnTo>
                    <a:lnTo>
                      <a:pt x="11" y="22"/>
                    </a:lnTo>
                    <a:lnTo>
                      <a:pt x="11" y="22"/>
                    </a:lnTo>
                    <a:lnTo>
                      <a:pt x="11" y="22"/>
                    </a:lnTo>
                    <a:lnTo>
                      <a:pt x="8" y="22"/>
                    </a:lnTo>
                    <a:lnTo>
                      <a:pt x="4" y="22"/>
                    </a:lnTo>
                    <a:lnTo>
                      <a:pt x="4" y="18"/>
                    </a:lnTo>
                    <a:lnTo>
                      <a:pt x="0" y="18"/>
                    </a:lnTo>
                    <a:lnTo>
                      <a:pt x="4" y="14"/>
                    </a:lnTo>
                    <a:lnTo>
                      <a:pt x="8" y="11"/>
                    </a:lnTo>
                    <a:lnTo>
                      <a:pt x="11" y="14"/>
                    </a:lnTo>
                    <a:lnTo>
                      <a:pt x="15" y="14"/>
                    </a:lnTo>
                    <a:lnTo>
                      <a:pt x="15" y="11"/>
                    </a:lnTo>
                    <a:lnTo>
                      <a:pt x="22" y="11"/>
                    </a:lnTo>
                    <a:lnTo>
                      <a:pt x="33" y="7"/>
                    </a:lnTo>
                    <a:lnTo>
                      <a:pt x="40" y="7"/>
                    </a:lnTo>
                    <a:lnTo>
                      <a:pt x="43" y="4"/>
                    </a:lnTo>
                    <a:lnTo>
                      <a:pt x="47" y="4"/>
                    </a:lnTo>
                    <a:lnTo>
                      <a:pt x="54" y="0"/>
                    </a:lnTo>
                    <a:lnTo>
                      <a:pt x="61" y="0"/>
                    </a:lnTo>
                    <a:lnTo>
                      <a:pt x="61" y="0"/>
                    </a:lnTo>
                    <a:lnTo>
                      <a:pt x="61" y="0"/>
                    </a:lnTo>
                    <a:lnTo>
                      <a:pt x="65" y="0"/>
                    </a:lnTo>
                    <a:lnTo>
                      <a:pt x="65" y="4"/>
                    </a:lnTo>
                    <a:lnTo>
                      <a:pt x="68" y="4"/>
                    </a:lnTo>
                    <a:lnTo>
                      <a:pt x="68"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68" name="Freeform 1395">
                <a:extLst>
                  <a:ext uri="{FF2B5EF4-FFF2-40B4-BE49-F238E27FC236}">
                    <a16:creationId xmlns:a16="http://schemas.microsoft.com/office/drawing/2014/main" id="{8A462B1F-CB92-4562-97A0-7418891CD8B1}"/>
                  </a:ext>
                </a:extLst>
              </p:cNvPr>
              <p:cNvSpPr>
                <a:spLocks/>
              </p:cNvSpPr>
              <p:nvPr/>
            </p:nvSpPr>
            <p:spPr bwMode="auto">
              <a:xfrm>
                <a:off x="1411" y="637"/>
                <a:ext cx="83" cy="22"/>
              </a:xfrm>
              <a:custGeom>
                <a:avLst/>
                <a:gdLst>
                  <a:gd name="T0" fmla="*/ 68 w 83"/>
                  <a:gd name="T1" fmla="*/ 4 h 22"/>
                  <a:gd name="T2" fmla="*/ 72 w 83"/>
                  <a:gd name="T3" fmla="*/ 4 h 22"/>
                  <a:gd name="T4" fmla="*/ 72 w 83"/>
                  <a:gd name="T5" fmla="*/ 7 h 22"/>
                  <a:gd name="T6" fmla="*/ 79 w 83"/>
                  <a:gd name="T7" fmla="*/ 7 h 22"/>
                  <a:gd name="T8" fmla="*/ 79 w 83"/>
                  <a:gd name="T9" fmla="*/ 7 h 22"/>
                  <a:gd name="T10" fmla="*/ 83 w 83"/>
                  <a:gd name="T11" fmla="*/ 11 h 22"/>
                  <a:gd name="T12" fmla="*/ 83 w 83"/>
                  <a:gd name="T13" fmla="*/ 11 h 22"/>
                  <a:gd name="T14" fmla="*/ 83 w 83"/>
                  <a:gd name="T15" fmla="*/ 14 h 22"/>
                  <a:gd name="T16" fmla="*/ 83 w 83"/>
                  <a:gd name="T17" fmla="*/ 18 h 22"/>
                  <a:gd name="T18" fmla="*/ 83 w 83"/>
                  <a:gd name="T19" fmla="*/ 18 h 22"/>
                  <a:gd name="T20" fmla="*/ 79 w 83"/>
                  <a:gd name="T21" fmla="*/ 18 h 22"/>
                  <a:gd name="T22" fmla="*/ 72 w 83"/>
                  <a:gd name="T23" fmla="*/ 22 h 22"/>
                  <a:gd name="T24" fmla="*/ 72 w 83"/>
                  <a:gd name="T25" fmla="*/ 18 h 22"/>
                  <a:gd name="T26" fmla="*/ 61 w 83"/>
                  <a:gd name="T27" fmla="*/ 22 h 22"/>
                  <a:gd name="T28" fmla="*/ 54 w 83"/>
                  <a:gd name="T29" fmla="*/ 22 h 22"/>
                  <a:gd name="T30" fmla="*/ 51 w 83"/>
                  <a:gd name="T31" fmla="*/ 18 h 22"/>
                  <a:gd name="T32" fmla="*/ 47 w 83"/>
                  <a:gd name="T33" fmla="*/ 18 h 22"/>
                  <a:gd name="T34" fmla="*/ 43 w 83"/>
                  <a:gd name="T35" fmla="*/ 14 h 22"/>
                  <a:gd name="T36" fmla="*/ 40 w 83"/>
                  <a:gd name="T37" fmla="*/ 14 h 22"/>
                  <a:gd name="T38" fmla="*/ 40 w 83"/>
                  <a:gd name="T39" fmla="*/ 14 h 22"/>
                  <a:gd name="T40" fmla="*/ 40 w 83"/>
                  <a:gd name="T41" fmla="*/ 18 h 22"/>
                  <a:gd name="T42" fmla="*/ 43 w 83"/>
                  <a:gd name="T43" fmla="*/ 18 h 22"/>
                  <a:gd name="T44" fmla="*/ 40 w 83"/>
                  <a:gd name="T45" fmla="*/ 18 h 22"/>
                  <a:gd name="T46" fmla="*/ 40 w 83"/>
                  <a:gd name="T47" fmla="*/ 22 h 22"/>
                  <a:gd name="T48" fmla="*/ 33 w 83"/>
                  <a:gd name="T49" fmla="*/ 22 h 22"/>
                  <a:gd name="T50" fmla="*/ 29 w 83"/>
                  <a:gd name="T51" fmla="*/ 18 h 22"/>
                  <a:gd name="T52" fmla="*/ 22 w 83"/>
                  <a:gd name="T53" fmla="*/ 18 h 22"/>
                  <a:gd name="T54" fmla="*/ 22 w 83"/>
                  <a:gd name="T55" fmla="*/ 14 h 22"/>
                  <a:gd name="T56" fmla="*/ 18 w 83"/>
                  <a:gd name="T57" fmla="*/ 14 h 22"/>
                  <a:gd name="T58" fmla="*/ 18 w 83"/>
                  <a:gd name="T59" fmla="*/ 18 h 22"/>
                  <a:gd name="T60" fmla="*/ 18 w 83"/>
                  <a:gd name="T61" fmla="*/ 18 h 22"/>
                  <a:gd name="T62" fmla="*/ 18 w 83"/>
                  <a:gd name="T63" fmla="*/ 18 h 22"/>
                  <a:gd name="T64" fmla="*/ 11 w 83"/>
                  <a:gd name="T65" fmla="*/ 18 h 22"/>
                  <a:gd name="T66" fmla="*/ 11 w 83"/>
                  <a:gd name="T67" fmla="*/ 22 h 22"/>
                  <a:gd name="T68" fmla="*/ 11 w 83"/>
                  <a:gd name="T69" fmla="*/ 22 h 22"/>
                  <a:gd name="T70" fmla="*/ 11 w 83"/>
                  <a:gd name="T71" fmla="*/ 22 h 22"/>
                  <a:gd name="T72" fmla="*/ 8 w 83"/>
                  <a:gd name="T73" fmla="*/ 22 h 22"/>
                  <a:gd name="T74" fmla="*/ 4 w 83"/>
                  <a:gd name="T75" fmla="*/ 22 h 22"/>
                  <a:gd name="T76" fmla="*/ 4 w 83"/>
                  <a:gd name="T77" fmla="*/ 18 h 22"/>
                  <a:gd name="T78" fmla="*/ 0 w 83"/>
                  <a:gd name="T79" fmla="*/ 18 h 22"/>
                  <a:gd name="T80" fmla="*/ 4 w 83"/>
                  <a:gd name="T81" fmla="*/ 14 h 22"/>
                  <a:gd name="T82" fmla="*/ 8 w 83"/>
                  <a:gd name="T83" fmla="*/ 11 h 22"/>
                  <a:gd name="T84" fmla="*/ 11 w 83"/>
                  <a:gd name="T85" fmla="*/ 14 h 22"/>
                  <a:gd name="T86" fmla="*/ 15 w 83"/>
                  <a:gd name="T87" fmla="*/ 14 h 22"/>
                  <a:gd name="T88" fmla="*/ 15 w 83"/>
                  <a:gd name="T89" fmla="*/ 11 h 22"/>
                  <a:gd name="T90" fmla="*/ 22 w 83"/>
                  <a:gd name="T91" fmla="*/ 11 h 22"/>
                  <a:gd name="T92" fmla="*/ 33 w 83"/>
                  <a:gd name="T93" fmla="*/ 7 h 22"/>
                  <a:gd name="T94" fmla="*/ 40 w 83"/>
                  <a:gd name="T95" fmla="*/ 7 h 22"/>
                  <a:gd name="T96" fmla="*/ 43 w 83"/>
                  <a:gd name="T97" fmla="*/ 4 h 22"/>
                  <a:gd name="T98" fmla="*/ 47 w 83"/>
                  <a:gd name="T99" fmla="*/ 4 h 22"/>
                  <a:gd name="T100" fmla="*/ 54 w 83"/>
                  <a:gd name="T101" fmla="*/ 0 h 22"/>
                  <a:gd name="T102" fmla="*/ 61 w 83"/>
                  <a:gd name="T103" fmla="*/ 0 h 22"/>
                  <a:gd name="T104" fmla="*/ 61 w 83"/>
                  <a:gd name="T105" fmla="*/ 0 h 22"/>
                  <a:gd name="T106" fmla="*/ 61 w 83"/>
                  <a:gd name="T107" fmla="*/ 0 h 22"/>
                  <a:gd name="T108" fmla="*/ 65 w 83"/>
                  <a:gd name="T109" fmla="*/ 0 h 22"/>
                  <a:gd name="T110" fmla="*/ 65 w 83"/>
                  <a:gd name="T111" fmla="*/ 4 h 22"/>
                  <a:gd name="T112" fmla="*/ 68 w 83"/>
                  <a:gd name="T113" fmla="*/ 4 h 22"/>
                  <a:gd name="T114" fmla="*/ 68 w 83"/>
                  <a:gd name="T11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22">
                    <a:moveTo>
                      <a:pt x="68" y="4"/>
                    </a:moveTo>
                    <a:lnTo>
                      <a:pt x="72" y="4"/>
                    </a:lnTo>
                    <a:lnTo>
                      <a:pt x="72" y="7"/>
                    </a:lnTo>
                    <a:lnTo>
                      <a:pt x="79" y="7"/>
                    </a:lnTo>
                    <a:lnTo>
                      <a:pt x="79" y="7"/>
                    </a:lnTo>
                    <a:lnTo>
                      <a:pt x="83" y="11"/>
                    </a:lnTo>
                    <a:lnTo>
                      <a:pt x="83" y="11"/>
                    </a:lnTo>
                    <a:lnTo>
                      <a:pt x="83" y="14"/>
                    </a:lnTo>
                    <a:lnTo>
                      <a:pt x="83" y="18"/>
                    </a:lnTo>
                    <a:lnTo>
                      <a:pt x="83" y="18"/>
                    </a:lnTo>
                    <a:lnTo>
                      <a:pt x="79" y="18"/>
                    </a:lnTo>
                    <a:lnTo>
                      <a:pt x="72" y="22"/>
                    </a:lnTo>
                    <a:lnTo>
                      <a:pt x="72" y="18"/>
                    </a:lnTo>
                    <a:lnTo>
                      <a:pt x="61" y="22"/>
                    </a:lnTo>
                    <a:lnTo>
                      <a:pt x="54" y="22"/>
                    </a:lnTo>
                    <a:lnTo>
                      <a:pt x="51" y="18"/>
                    </a:lnTo>
                    <a:lnTo>
                      <a:pt x="47" y="18"/>
                    </a:lnTo>
                    <a:lnTo>
                      <a:pt x="43" y="14"/>
                    </a:lnTo>
                    <a:lnTo>
                      <a:pt x="40" y="14"/>
                    </a:lnTo>
                    <a:lnTo>
                      <a:pt x="40" y="14"/>
                    </a:lnTo>
                    <a:lnTo>
                      <a:pt x="40" y="18"/>
                    </a:lnTo>
                    <a:lnTo>
                      <a:pt x="43" y="18"/>
                    </a:lnTo>
                    <a:lnTo>
                      <a:pt x="40" y="18"/>
                    </a:lnTo>
                    <a:lnTo>
                      <a:pt x="40" y="22"/>
                    </a:lnTo>
                    <a:lnTo>
                      <a:pt x="33" y="22"/>
                    </a:lnTo>
                    <a:lnTo>
                      <a:pt x="29" y="18"/>
                    </a:lnTo>
                    <a:lnTo>
                      <a:pt x="22" y="18"/>
                    </a:lnTo>
                    <a:lnTo>
                      <a:pt x="22" y="14"/>
                    </a:lnTo>
                    <a:lnTo>
                      <a:pt x="18" y="14"/>
                    </a:lnTo>
                    <a:lnTo>
                      <a:pt x="18" y="18"/>
                    </a:lnTo>
                    <a:lnTo>
                      <a:pt x="18" y="18"/>
                    </a:lnTo>
                    <a:lnTo>
                      <a:pt x="18" y="18"/>
                    </a:lnTo>
                    <a:lnTo>
                      <a:pt x="11" y="18"/>
                    </a:lnTo>
                    <a:lnTo>
                      <a:pt x="11" y="22"/>
                    </a:lnTo>
                    <a:lnTo>
                      <a:pt x="11" y="22"/>
                    </a:lnTo>
                    <a:lnTo>
                      <a:pt x="11" y="22"/>
                    </a:lnTo>
                    <a:lnTo>
                      <a:pt x="8" y="22"/>
                    </a:lnTo>
                    <a:lnTo>
                      <a:pt x="4" y="22"/>
                    </a:lnTo>
                    <a:lnTo>
                      <a:pt x="4" y="18"/>
                    </a:lnTo>
                    <a:lnTo>
                      <a:pt x="0" y="18"/>
                    </a:lnTo>
                    <a:lnTo>
                      <a:pt x="4" y="14"/>
                    </a:lnTo>
                    <a:lnTo>
                      <a:pt x="8" y="11"/>
                    </a:lnTo>
                    <a:lnTo>
                      <a:pt x="11" y="14"/>
                    </a:lnTo>
                    <a:lnTo>
                      <a:pt x="15" y="14"/>
                    </a:lnTo>
                    <a:lnTo>
                      <a:pt x="15" y="11"/>
                    </a:lnTo>
                    <a:lnTo>
                      <a:pt x="22" y="11"/>
                    </a:lnTo>
                    <a:lnTo>
                      <a:pt x="33" y="7"/>
                    </a:lnTo>
                    <a:lnTo>
                      <a:pt x="40" y="7"/>
                    </a:lnTo>
                    <a:lnTo>
                      <a:pt x="43" y="4"/>
                    </a:lnTo>
                    <a:lnTo>
                      <a:pt x="47" y="4"/>
                    </a:lnTo>
                    <a:lnTo>
                      <a:pt x="54" y="0"/>
                    </a:lnTo>
                    <a:lnTo>
                      <a:pt x="61" y="0"/>
                    </a:lnTo>
                    <a:lnTo>
                      <a:pt x="61" y="0"/>
                    </a:lnTo>
                    <a:lnTo>
                      <a:pt x="61" y="0"/>
                    </a:lnTo>
                    <a:lnTo>
                      <a:pt x="65" y="0"/>
                    </a:lnTo>
                    <a:lnTo>
                      <a:pt x="65" y="4"/>
                    </a:lnTo>
                    <a:lnTo>
                      <a:pt x="68" y="4"/>
                    </a:lnTo>
                    <a:lnTo>
                      <a:pt x="68"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69" name="Freeform 1396">
                <a:extLst>
                  <a:ext uri="{FF2B5EF4-FFF2-40B4-BE49-F238E27FC236}">
                    <a16:creationId xmlns:a16="http://schemas.microsoft.com/office/drawing/2014/main" id="{E75633C3-7C69-4F8C-B2A1-AF9C363213BE}"/>
                  </a:ext>
                </a:extLst>
              </p:cNvPr>
              <p:cNvSpPr>
                <a:spLocks/>
              </p:cNvSpPr>
              <p:nvPr/>
            </p:nvSpPr>
            <p:spPr bwMode="auto">
              <a:xfrm>
                <a:off x="1698" y="576"/>
                <a:ext cx="25" cy="22"/>
              </a:xfrm>
              <a:custGeom>
                <a:avLst/>
                <a:gdLst>
                  <a:gd name="T0" fmla="*/ 7 w 25"/>
                  <a:gd name="T1" fmla="*/ 0 h 22"/>
                  <a:gd name="T2" fmla="*/ 7 w 25"/>
                  <a:gd name="T3" fmla="*/ 0 h 22"/>
                  <a:gd name="T4" fmla="*/ 11 w 25"/>
                  <a:gd name="T5" fmla="*/ 0 h 22"/>
                  <a:gd name="T6" fmla="*/ 14 w 25"/>
                  <a:gd name="T7" fmla="*/ 0 h 22"/>
                  <a:gd name="T8" fmla="*/ 21 w 25"/>
                  <a:gd name="T9" fmla="*/ 0 h 22"/>
                  <a:gd name="T10" fmla="*/ 21 w 25"/>
                  <a:gd name="T11" fmla="*/ 4 h 22"/>
                  <a:gd name="T12" fmla="*/ 21 w 25"/>
                  <a:gd name="T13" fmla="*/ 4 h 22"/>
                  <a:gd name="T14" fmla="*/ 25 w 25"/>
                  <a:gd name="T15" fmla="*/ 7 h 22"/>
                  <a:gd name="T16" fmla="*/ 25 w 25"/>
                  <a:gd name="T17" fmla="*/ 11 h 22"/>
                  <a:gd name="T18" fmla="*/ 25 w 25"/>
                  <a:gd name="T19" fmla="*/ 14 h 22"/>
                  <a:gd name="T20" fmla="*/ 25 w 25"/>
                  <a:gd name="T21" fmla="*/ 18 h 22"/>
                  <a:gd name="T22" fmla="*/ 21 w 25"/>
                  <a:gd name="T23" fmla="*/ 22 h 22"/>
                  <a:gd name="T24" fmla="*/ 18 w 25"/>
                  <a:gd name="T25" fmla="*/ 22 h 22"/>
                  <a:gd name="T26" fmla="*/ 11 w 25"/>
                  <a:gd name="T27" fmla="*/ 14 h 22"/>
                  <a:gd name="T28" fmla="*/ 11 w 25"/>
                  <a:gd name="T29" fmla="*/ 14 h 22"/>
                  <a:gd name="T30" fmla="*/ 11 w 25"/>
                  <a:gd name="T31" fmla="*/ 11 h 22"/>
                  <a:gd name="T32" fmla="*/ 7 w 25"/>
                  <a:gd name="T33" fmla="*/ 11 h 22"/>
                  <a:gd name="T34" fmla="*/ 0 w 25"/>
                  <a:gd name="T35" fmla="*/ 11 h 22"/>
                  <a:gd name="T36" fmla="*/ 0 w 25"/>
                  <a:gd name="T37" fmla="*/ 4 h 22"/>
                  <a:gd name="T38" fmla="*/ 0 w 25"/>
                  <a:gd name="T39" fmla="*/ 4 h 22"/>
                  <a:gd name="T40" fmla="*/ 4 w 25"/>
                  <a:gd name="T41" fmla="*/ 0 h 22"/>
                  <a:gd name="T42" fmla="*/ 7 w 25"/>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2">
                    <a:moveTo>
                      <a:pt x="7" y="0"/>
                    </a:moveTo>
                    <a:lnTo>
                      <a:pt x="7" y="0"/>
                    </a:lnTo>
                    <a:lnTo>
                      <a:pt x="11" y="0"/>
                    </a:lnTo>
                    <a:lnTo>
                      <a:pt x="14" y="0"/>
                    </a:lnTo>
                    <a:lnTo>
                      <a:pt x="21" y="0"/>
                    </a:lnTo>
                    <a:lnTo>
                      <a:pt x="21" y="4"/>
                    </a:lnTo>
                    <a:lnTo>
                      <a:pt x="21" y="4"/>
                    </a:lnTo>
                    <a:lnTo>
                      <a:pt x="25" y="7"/>
                    </a:lnTo>
                    <a:lnTo>
                      <a:pt x="25" y="11"/>
                    </a:lnTo>
                    <a:lnTo>
                      <a:pt x="25" y="14"/>
                    </a:lnTo>
                    <a:lnTo>
                      <a:pt x="25" y="18"/>
                    </a:lnTo>
                    <a:lnTo>
                      <a:pt x="21" y="22"/>
                    </a:lnTo>
                    <a:lnTo>
                      <a:pt x="18" y="22"/>
                    </a:lnTo>
                    <a:lnTo>
                      <a:pt x="11" y="14"/>
                    </a:lnTo>
                    <a:lnTo>
                      <a:pt x="11" y="14"/>
                    </a:lnTo>
                    <a:lnTo>
                      <a:pt x="11" y="11"/>
                    </a:lnTo>
                    <a:lnTo>
                      <a:pt x="7" y="11"/>
                    </a:lnTo>
                    <a:lnTo>
                      <a:pt x="0" y="11"/>
                    </a:lnTo>
                    <a:lnTo>
                      <a:pt x="0" y="4"/>
                    </a:lnTo>
                    <a:lnTo>
                      <a:pt x="0" y="4"/>
                    </a:lnTo>
                    <a:lnTo>
                      <a:pt x="4" y="0"/>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70" name="Freeform 1397">
                <a:extLst>
                  <a:ext uri="{FF2B5EF4-FFF2-40B4-BE49-F238E27FC236}">
                    <a16:creationId xmlns:a16="http://schemas.microsoft.com/office/drawing/2014/main" id="{EA51E327-1555-4F86-AB82-84F0965B8D83}"/>
                  </a:ext>
                </a:extLst>
              </p:cNvPr>
              <p:cNvSpPr>
                <a:spLocks/>
              </p:cNvSpPr>
              <p:nvPr/>
            </p:nvSpPr>
            <p:spPr bwMode="auto">
              <a:xfrm>
                <a:off x="1698" y="576"/>
                <a:ext cx="25" cy="22"/>
              </a:xfrm>
              <a:custGeom>
                <a:avLst/>
                <a:gdLst>
                  <a:gd name="T0" fmla="*/ 7 w 25"/>
                  <a:gd name="T1" fmla="*/ 0 h 22"/>
                  <a:gd name="T2" fmla="*/ 7 w 25"/>
                  <a:gd name="T3" fmla="*/ 0 h 22"/>
                  <a:gd name="T4" fmla="*/ 11 w 25"/>
                  <a:gd name="T5" fmla="*/ 0 h 22"/>
                  <a:gd name="T6" fmla="*/ 14 w 25"/>
                  <a:gd name="T7" fmla="*/ 0 h 22"/>
                  <a:gd name="T8" fmla="*/ 21 w 25"/>
                  <a:gd name="T9" fmla="*/ 0 h 22"/>
                  <a:gd name="T10" fmla="*/ 21 w 25"/>
                  <a:gd name="T11" fmla="*/ 4 h 22"/>
                  <a:gd name="T12" fmla="*/ 21 w 25"/>
                  <a:gd name="T13" fmla="*/ 4 h 22"/>
                  <a:gd name="T14" fmla="*/ 25 w 25"/>
                  <a:gd name="T15" fmla="*/ 7 h 22"/>
                  <a:gd name="T16" fmla="*/ 25 w 25"/>
                  <a:gd name="T17" fmla="*/ 11 h 22"/>
                  <a:gd name="T18" fmla="*/ 25 w 25"/>
                  <a:gd name="T19" fmla="*/ 14 h 22"/>
                  <a:gd name="T20" fmla="*/ 25 w 25"/>
                  <a:gd name="T21" fmla="*/ 18 h 22"/>
                  <a:gd name="T22" fmla="*/ 21 w 25"/>
                  <a:gd name="T23" fmla="*/ 22 h 22"/>
                  <a:gd name="T24" fmla="*/ 18 w 25"/>
                  <a:gd name="T25" fmla="*/ 22 h 22"/>
                  <a:gd name="T26" fmla="*/ 11 w 25"/>
                  <a:gd name="T27" fmla="*/ 14 h 22"/>
                  <a:gd name="T28" fmla="*/ 11 w 25"/>
                  <a:gd name="T29" fmla="*/ 14 h 22"/>
                  <a:gd name="T30" fmla="*/ 11 w 25"/>
                  <a:gd name="T31" fmla="*/ 11 h 22"/>
                  <a:gd name="T32" fmla="*/ 7 w 25"/>
                  <a:gd name="T33" fmla="*/ 11 h 22"/>
                  <a:gd name="T34" fmla="*/ 0 w 25"/>
                  <a:gd name="T35" fmla="*/ 11 h 22"/>
                  <a:gd name="T36" fmla="*/ 0 w 25"/>
                  <a:gd name="T37" fmla="*/ 4 h 22"/>
                  <a:gd name="T38" fmla="*/ 0 w 25"/>
                  <a:gd name="T39" fmla="*/ 4 h 22"/>
                  <a:gd name="T40" fmla="*/ 4 w 25"/>
                  <a:gd name="T41" fmla="*/ 0 h 22"/>
                  <a:gd name="T42" fmla="*/ 7 w 25"/>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2">
                    <a:moveTo>
                      <a:pt x="7" y="0"/>
                    </a:moveTo>
                    <a:lnTo>
                      <a:pt x="7" y="0"/>
                    </a:lnTo>
                    <a:lnTo>
                      <a:pt x="11" y="0"/>
                    </a:lnTo>
                    <a:lnTo>
                      <a:pt x="14" y="0"/>
                    </a:lnTo>
                    <a:lnTo>
                      <a:pt x="21" y="0"/>
                    </a:lnTo>
                    <a:lnTo>
                      <a:pt x="21" y="4"/>
                    </a:lnTo>
                    <a:lnTo>
                      <a:pt x="21" y="4"/>
                    </a:lnTo>
                    <a:lnTo>
                      <a:pt x="25" y="7"/>
                    </a:lnTo>
                    <a:lnTo>
                      <a:pt x="25" y="11"/>
                    </a:lnTo>
                    <a:lnTo>
                      <a:pt x="25" y="14"/>
                    </a:lnTo>
                    <a:lnTo>
                      <a:pt x="25" y="18"/>
                    </a:lnTo>
                    <a:lnTo>
                      <a:pt x="21" y="22"/>
                    </a:lnTo>
                    <a:lnTo>
                      <a:pt x="18" y="22"/>
                    </a:lnTo>
                    <a:lnTo>
                      <a:pt x="11" y="14"/>
                    </a:lnTo>
                    <a:lnTo>
                      <a:pt x="11" y="14"/>
                    </a:lnTo>
                    <a:lnTo>
                      <a:pt x="11" y="11"/>
                    </a:lnTo>
                    <a:lnTo>
                      <a:pt x="7" y="11"/>
                    </a:lnTo>
                    <a:lnTo>
                      <a:pt x="0" y="11"/>
                    </a:lnTo>
                    <a:lnTo>
                      <a:pt x="0" y="4"/>
                    </a:lnTo>
                    <a:lnTo>
                      <a:pt x="0" y="4"/>
                    </a:lnTo>
                    <a:lnTo>
                      <a:pt x="4" y="0"/>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71" name="Freeform 1398">
                <a:extLst>
                  <a:ext uri="{FF2B5EF4-FFF2-40B4-BE49-F238E27FC236}">
                    <a16:creationId xmlns:a16="http://schemas.microsoft.com/office/drawing/2014/main" id="{29A7DCBC-E184-4E39-8C17-AA78DB845E86}"/>
                  </a:ext>
                </a:extLst>
              </p:cNvPr>
              <p:cNvSpPr>
                <a:spLocks/>
              </p:cNvSpPr>
              <p:nvPr/>
            </p:nvSpPr>
            <p:spPr bwMode="auto">
              <a:xfrm>
                <a:off x="1762" y="515"/>
                <a:ext cx="230" cy="151"/>
              </a:xfrm>
              <a:custGeom>
                <a:avLst/>
                <a:gdLst>
                  <a:gd name="T0" fmla="*/ 54 w 230"/>
                  <a:gd name="T1" fmla="*/ 40 h 151"/>
                  <a:gd name="T2" fmla="*/ 51 w 230"/>
                  <a:gd name="T3" fmla="*/ 32 h 151"/>
                  <a:gd name="T4" fmla="*/ 29 w 230"/>
                  <a:gd name="T5" fmla="*/ 29 h 151"/>
                  <a:gd name="T6" fmla="*/ 29 w 230"/>
                  <a:gd name="T7" fmla="*/ 18 h 151"/>
                  <a:gd name="T8" fmla="*/ 43 w 230"/>
                  <a:gd name="T9" fmla="*/ 22 h 151"/>
                  <a:gd name="T10" fmla="*/ 54 w 230"/>
                  <a:gd name="T11" fmla="*/ 18 h 151"/>
                  <a:gd name="T12" fmla="*/ 65 w 230"/>
                  <a:gd name="T13" fmla="*/ 14 h 151"/>
                  <a:gd name="T14" fmla="*/ 61 w 230"/>
                  <a:gd name="T15" fmla="*/ 7 h 151"/>
                  <a:gd name="T16" fmla="*/ 40 w 230"/>
                  <a:gd name="T17" fmla="*/ 4 h 151"/>
                  <a:gd name="T18" fmla="*/ 43 w 230"/>
                  <a:gd name="T19" fmla="*/ 0 h 151"/>
                  <a:gd name="T20" fmla="*/ 86 w 230"/>
                  <a:gd name="T21" fmla="*/ 7 h 151"/>
                  <a:gd name="T22" fmla="*/ 101 w 230"/>
                  <a:gd name="T23" fmla="*/ 18 h 151"/>
                  <a:gd name="T24" fmla="*/ 108 w 230"/>
                  <a:gd name="T25" fmla="*/ 32 h 151"/>
                  <a:gd name="T26" fmla="*/ 115 w 230"/>
                  <a:gd name="T27" fmla="*/ 40 h 151"/>
                  <a:gd name="T28" fmla="*/ 140 w 230"/>
                  <a:gd name="T29" fmla="*/ 40 h 151"/>
                  <a:gd name="T30" fmla="*/ 151 w 230"/>
                  <a:gd name="T31" fmla="*/ 50 h 151"/>
                  <a:gd name="T32" fmla="*/ 165 w 230"/>
                  <a:gd name="T33" fmla="*/ 61 h 151"/>
                  <a:gd name="T34" fmla="*/ 172 w 230"/>
                  <a:gd name="T35" fmla="*/ 47 h 151"/>
                  <a:gd name="T36" fmla="*/ 172 w 230"/>
                  <a:gd name="T37" fmla="*/ 61 h 151"/>
                  <a:gd name="T38" fmla="*/ 183 w 230"/>
                  <a:gd name="T39" fmla="*/ 68 h 151"/>
                  <a:gd name="T40" fmla="*/ 176 w 230"/>
                  <a:gd name="T41" fmla="*/ 83 h 151"/>
                  <a:gd name="T42" fmla="*/ 197 w 230"/>
                  <a:gd name="T43" fmla="*/ 79 h 151"/>
                  <a:gd name="T44" fmla="*/ 205 w 230"/>
                  <a:gd name="T45" fmla="*/ 90 h 151"/>
                  <a:gd name="T46" fmla="*/ 215 w 230"/>
                  <a:gd name="T47" fmla="*/ 86 h 151"/>
                  <a:gd name="T48" fmla="*/ 194 w 230"/>
                  <a:gd name="T49" fmla="*/ 108 h 151"/>
                  <a:gd name="T50" fmla="*/ 187 w 230"/>
                  <a:gd name="T51" fmla="*/ 118 h 151"/>
                  <a:gd name="T52" fmla="*/ 165 w 230"/>
                  <a:gd name="T53" fmla="*/ 115 h 151"/>
                  <a:gd name="T54" fmla="*/ 162 w 230"/>
                  <a:gd name="T55" fmla="*/ 118 h 151"/>
                  <a:gd name="T56" fmla="*/ 165 w 230"/>
                  <a:gd name="T57" fmla="*/ 133 h 151"/>
                  <a:gd name="T58" fmla="*/ 151 w 230"/>
                  <a:gd name="T59" fmla="*/ 133 h 151"/>
                  <a:gd name="T60" fmla="*/ 140 w 230"/>
                  <a:gd name="T61" fmla="*/ 144 h 151"/>
                  <a:gd name="T62" fmla="*/ 126 w 230"/>
                  <a:gd name="T63" fmla="*/ 133 h 151"/>
                  <a:gd name="T64" fmla="*/ 133 w 230"/>
                  <a:gd name="T65" fmla="*/ 147 h 151"/>
                  <a:gd name="T66" fmla="*/ 126 w 230"/>
                  <a:gd name="T67" fmla="*/ 151 h 151"/>
                  <a:gd name="T68" fmla="*/ 83 w 230"/>
                  <a:gd name="T69" fmla="*/ 144 h 151"/>
                  <a:gd name="T70" fmla="*/ 76 w 230"/>
                  <a:gd name="T71" fmla="*/ 140 h 151"/>
                  <a:gd name="T72" fmla="*/ 76 w 230"/>
                  <a:gd name="T73" fmla="*/ 129 h 151"/>
                  <a:gd name="T74" fmla="*/ 61 w 230"/>
                  <a:gd name="T75" fmla="*/ 122 h 151"/>
                  <a:gd name="T76" fmla="*/ 58 w 230"/>
                  <a:gd name="T77" fmla="*/ 115 h 151"/>
                  <a:gd name="T78" fmla="*/ 108 w 230"/>
                  <a:gd name="T79" fmla="*/ 101 h 151"/>
                  <a:gd name="T80" fmla="*/ 90 w 230"/>
                  <a:gd name="T81" fmla="*/ 101 h 151"/>
                  <a:gd name="T82" fmla="*/ 104 w 230"/>
                  <a:gd name="T83" fmla="*/ 97 h 151"/>
                  <a:gd name="T84" fmla="*/ 76 w 230"/>
                  <a:gd name="T85" fmla="*/ 93 h 151"/>
                  <a:gd name="T86" fmla="*/ 69 w 230"/>
                  <a:gd name="T87" fmla="*/ 93 h 151"/>
                  <a:gd name="T88" fmla="*/ 54 w 230"/>
                  <a:gd name="T89" fmla="*/ 97 h 151"/>
                  <a:gd name="T90" fmla="*/ 43 w 230"/>
                  <a:gd name="T91" fmla="*/ 97 h 151"/>
                  <a:gd name="T92" fmla="*/ 29 w 230"/>
                  <a:gd name="T93" fmla="*/ 93 h 151"/>
                  <a:gd name="T94" fmla="*/ 18 w 230"/>
                  <a:gd name="T95" fmla="*/ 86 h 151"/>
                  <a:gd name="T96" fmla="*/ 51 w 230"/>
                  <a:gd name="T97" fmla="*/ 79 h 151"/>
                  <a:gd name="T98" fmla="*/ 8 w 230"/>
                  <a:gd name="T99" fmla="*/ 72 h 151"/>
                  <a:gd name="T100" fmla="*/ 4 w 230"/>
                  <a:gd name="T101" fmla="*/ 65 h 151"/>
                  <a:gd name="T102" fmla="*/ 15 w 230"/>
                  <a:gd name="T103" fmla="*/ 61 h 151"/>
                  <a:gd name="T104" fmla="*/ 43 w 230"/>
                  <a:gd name="T105" fmla="*/ 65 h 151"/>
                  <a:gd name="T106" fmla="*/ 54 w 230"/>
                  <a:gd name="T107" fmla="*/ 58 h 151"/>
                  <a:gd name="T108" fmla="*/ 18 w 230"/>
                  <a:gd name="T109" fmla="*/ 58 h 151"/>
                  <a:gd name="T110" fmla="*/ 22 w 230"/>
                  <a:gd name="T111" fmla="*/ 54 h 151"/>
                  <a:gd name="T112" fmla="*/ 4 w 230"/>
                  <a:gd name="T113" fmla="*/ 50 h 151"/>
                  <a:gd name="T114" fmla="*/ 18 w 230"/>
                  <a:gd name="T115" fmla="*/ 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0" h="151">
                    <a:moveTo>
                      <a:pt x="22" y="36"/>
                    </a:moveTo>
                    <a:lnTo>
                      <a:pt x="29" y="40"/>
                    </a:lnTo>
                    <a:lnTo>
                      <a:pt x="33" y="36"/>
                    </a:lnTo>
                    <a:lnTo>
                      <a:pt x="36" y="40"/>
                    </a:lnTo>
                    <a:lnTo>
                      <a:pt x="47" y="40"/>
                    </a:lnTo>
                    <a:lnTo>
                      <a:pt x="54" y="40"/>
                    </a:lnTo>
                    <a:lnTo>
                      <a:pt x="54" y="40"/>
                    </a:lnTo>
                    <a:lnTo>
                      <a:pt x="54" y="36"/>
                    </a:lnTo>
                    <a:lnTo>
                      <a:pt x="43" y="36"/>
                    </a:lnTo>
                    <a:lnTo>
                      <a:pt x="43" y="32"/>
                    </a:lnTo>
                    <a:lnTo>
                      <a:pt x="51" y="32"/>
                    </a:lnTo>
                    <a:lnTo>
                      <a:pt x="58" y="32"/>
                    </a:lnTo>
                    <a:lnTo>
                      <a:pt x="54" y="32"/>
                    </a:lnTo>
                    <a:lnTo>
                      <a:pt x="51" y="32"/>
                    </a:lnTo>
                    <a:lnTo>
                      <a:pt x="51" y="29"/>
                    </a:lnTo>
                    <a:lnTo>
                      <a:pt x="43" y="32"/>
                    </a:lnTo>
                    <a:lnTo>
                      <a:pt x="36" y="32"/>
                    </a:lnTo>
                    <a:lnTo>
                      <a:pt x="33" y="29"/>
                    </a:lnTo>
                    <a:lnTo>
                      <a:pt x="36" y="29"/>
                    </a:lnTo>
                    <a:lnTo>
                      <a:pt x="36" y="29"/>
                    </a:lnTo>
                    <a:lnTo>
                      <a:pt x="29" y="29"/>
                    </a:lnTo>
                    <a:lnTo>
                      <a:pt x="29" y="29"/>
                    </a:lnTo>
                    <a:lnTo>
                      <a:pt x="29" y="25"/>
                    </a:lnTo>
                    <a:lnTo>
                      <a:pt x="33" y="25"/>
                    </a:lnTo>
                    <a:lnTo>
                      <a:pt x="29" y="25"/>
                    </a:lnTo>
                    <a:lnTo>
                      <a:pt x="29" y="22"/>
                    </a:lnTo>
                    <a:lnTo>
                      <a:pt x="29" y="22"/>
                    </a:lnTo>
                    <a:lnTo>
                      <a:pt x="29" y="18"/>
                    </a:lnTo>
                    <a:lnTo>
                      <a:pt x="36" y="18"/>
                    </a:lnTo>
                    <a:lnTo>
                      <a:pt x="36" y="18"/>
                    </a:lnTo>
                    <a:lnTo>
                      <a:pt x="36" y="18"/>
                    </a:lnTo>
                    <a:lnTo>
                      <a:pt x="43" y="18"/>
                    </a:lnTo>
                    <a:lnTo>
                      <a:pt x="43" y="18"/>
                    </a:lnTo>
                    <a:lnTo>
                      <a:pt x="43" y="18"/>
                    </a:lnTo>
                    <a:lnTo>
                      <a:pt x="43" y="22"/>
                    </a:lnTo>
                    <a:lnTo>
                      <a:pt x="47" y="22"/>
                    </a:lnTo>
                    <a:lnTo>
                      <a:pt x="47" y="18"/>
                    </a:lnTo>
                    <a:lnTo>
                      <a:pt x="51" y="18"/>
                    </a:lnTo>
                    <a:lnTo>
                      <a:pt x="51" y="18"/>
                    </a:lnTo>
                    <a:lnTo>
                      <a:pt x="54" y="18"/>
                    </a:lnTo>
                    <a:lnTo>
                      <a:pt x="54" y="18"/>
                    </a:lnTo>
                    <a:lnTo>
                      <a:pt x="54" y="18"/>
                    </a:lnTo>
                    <a:lnTo>
                      <a:pt x="51" y="18"/>
                    </a:lnTo>
                    <a:lnTo>
                      <a:pt x="51" y="14"/>
                    </a:lnTo>
                    <a:lnTo>
                      <a:pt x="47" y="14"/>
                    </a:lnTo>
                    <a:lnTo>
                      <a:pt x="47" y="14"/>
                    </a:lnTo>
                    <a:lnTo>
                      <a:pt x="54" y="14"/>
                    </a:lnTo>
                    <a:lnTo>
                      <a:pt x="54" y="14"/>
                    </a:lnTo>
                    <a:lnTo>
                      <a:pt x="65" y="14"/>
                    </a:lnTo>
                    <a:lnTo>
                      <a:pt x="72" y="14"/>
                    </a:lnTo>
                    <a:lnTo>
                      <a:pt x="76" y="11"/>
                    </a:lnTo>
                    <a:lnTo>
                      <a:pt x="76" y="11"/>
                    </a:lnTo>
                    <a:lnTo>
                      <a:pt x="76" y="11"/>
                    </a:lnTo>
                    <a:lnTo>
                      <a:pt x="72" y="11"/>
                    </a:lnTo>
                    <a:lnTo>
                      <a:pt x="69" y="7"/>
                    </a:lnTo>
                    <a:lnTo>
                      <a:pt x="61" y="7"/>
                    </a:lnTo>
                    <a:lnTo>
                      <a:pt x="61" y="11"/>
                    </a:lnTo>
                    <a:lnTo>
                      <a:pt x="54" y="11"/>
                    </a:lnTo>
                    <a:lnTo>
                      <a:pt x="51" y="11"/>
                    </a:lnTo>
                    <a:lnTo>
                      <a:pt x="47" y="11"/>
                    </a:lnTo>
                    <a:lnTo>
                      <a:pt x="40" y="7"/>
                    </a:lnTo>
                    <a:lnTo>
                      <a:pt x="36" y="7"/>
                    </a:lnTo>
                    <a:lnTo>
                      <a:pt x="40" y="4"/>
                    </a:lnTo>
                    <a:lnTo>
                      <a:pt x="40" y="4"/>
                    </a:lnTo>
                    <a:lnTo>
                      <a:pt x="40" y="4"/>
                    </a:lnTo>
                    <a:lnTo>
                      <a:pt x="36" y="4"/>
                    </a:lnTo>
                    <a:lnTo>
                      <a:pt x="36" y="4"/>
                    </a:lnTo>
                    <a:lnTo>
                      <a:pt x="36" y="4"/>
                    </a:lnTo>
                    <a:lnTo>
                      <a:pt x="43" y="0"/>
                    </a:lnTo>
                    <a:lnTo>
                      <a:pt x="43" y="0"/>
                    </a:lnTo>
                    <a:lnTo>
                      <a:pt x="58" y="4"/>
                    </a:lnTo>
                    <a:lnTo>
                      <a:pt x="58" y="4"/>
                    </a:lnTo>
                    <a:lnTo>
                      <a:pt x="58" y="0"/>
                    </a:lnTo>
                    <a:lnTo>
                      <a:pt x="61" y="0"/>
                    </a:lnTo>
                    <a:lnTo>
                      <a:pt x="72" y="4"/>
                    </a:lnTo>
                    <a:lnTo>
                      <a:pt x="83" y="4"/>
                    </a:lnTo>
                    <a:lnTo>
                      <a:pt x="86" y="7"/>
                    </a:lnTo>
                    <a:lnTo>
                      <a:pt x="86" y="7"/>
                    </a:lnTo>
                    <a:lnTo>
                      <a:pt x="94" y="7"/>
                    </a:lnTo>
                    <a:lnTo>
                      <a:pt x="97" y="11"/>
                    </a:lnTo>
                    <a:lnTo>
                      <a:pt x="97" y="14"/>
                    </a:lnTo>
                    <a:lnTo>
                      <a:pt x="97" y="14"/>
                    </a:lnTo>
                    <a:lnTo>
                      <a:pt x="97" y="18"/>
                    </a:lnTo>
                    <a:lnTo>
                      <a:pt x="101" y="18"/>
                    </a:lnTo>
                    <a:lnTo>
                      <a:pt x="101" y="22"/>
                    </a:lnTo>
                    <a:lnTo>
                      <a:pt x="104" y="25"/>
                    </a:lnTo>
                    <a:lnTo>
                      <a:pt x="104" y="25"/>
                    </a:lnTo>
                    <a:lnTo>
                      <a:pt x="108" y="25"/>
                    </a:lnTo>
                    <a:lnTo>
                      <a:pt x="108" y="25"/>
                    </a:lnTo>
                    <a:lnTo>
                      <a:pt x="108" y="29"/>
                    </a:lnTo>
                    <a:lnTo>
                      <a:pt x="108" y="32"/>
                    </a:lnTo>
                    <a:lnTo>
                      <a:pt x="108" y="32"/>
                    </a:lnTo>
                    <a:lnTo>
                      <a:pt x="112" y="32"/>
                    </a:lnTo>
                    <a:lnTo>
                      <a:pt x="119" y="36"/>
                    </a:lnTo>
                    <a:lnTo>
                      <a:pt x="115" y="40"/>
                    </a:lnTo>
                    <a:lnTo>
                      <a:pt x="115" y="40"/>
                    </a:lnTo>
                    <a:lnTo>
                      <a:pt x="115" y="40"/>
                    </a:lnTo>
                    <a:lnTo>
                      <a:pt x="115" y="40"/>
                    </a:lnTo>
                    <a:lnTo>
                      <a:pt x="119" y="36"/>
                    </a:lnTo>
                    <a:lnTo>
                      <a:pt x="119" y="40"/>
                    </a:lnTo>
                    <a:lnTo>
                      <a:pt x="129" y="40"/>
                    </a:lnTo>
                    <a:lnTo>
                      <a:pt x="133" y="43"/>
                    </a:lnTo>
                    <a:lnTo>
                      <a:pt x="137" y="43"/>
                    </a:lnTo>
                    <a:lnTo>
                      <a:pt x="137" y="40"/>
                    </a:lnTo>
                    <a:lnTo>
                      <a:pt x="140" y="40"/>
                    </a:lnTo>
                    <a:lnTo>
                      <a:pt x="144" y="40"/>
                    </a:lnTo>
                    <a:lnTo>
                      <a:pt x="147" y="43"/>
                    </a:lnTo>
                    <a:lnTo>
                      <a:pt x="151" y="43"/>
                    </a:lnTo>
                    <a:lnTo>
                      <a:pt x="151" y="47"/>
                    </a:lnTo>
                    <a:lnTo>
                      <a:pt x="147" y="47"/>
                    </a:lnTo>
                    <a:lnTo>
                      <a:pt x="151" y="47"/>
                    </a:lnTo>
                    <a:lnTo>
                      <a:pt x="151" y="50"/>
                    </a:lnTo>
                    <a:lnTo>
                      <a:pt x="151" y="50"/>
                    </a:lnTo>
                    <a:lnTo>
                      <a:pt x="151" y="54"/>
                    </a:lnTo>
                    <a:lnTo>
                      <a:pt x="158" y="61"/>
                    </a:lnTo>
                    <a:lnTo>
                      <a:pt x="162" y="61"/>
                    </a:lnTo>
                    <a:lnTo>
                      <a:pt x="162" y="61"/>
                    </a:lnTo>
                    <a:lnTo>
                      <a:pt x="165" y="61"/>
                    </a:lnTo>
                    <a:lnTo>
                      <a:pt x="165" y="61"/>
                    </a:lnTo>
                    <a:lnTo>
                      <a:pt x="165" y="58"/>
                    </a:lnTo>
                    <a:lnTo>
                      <a:pt x="165" y="58"/>
                    </a:lnTo>
                    <a:lnTo>
                      <a:pt x="165" y="58"/>
                    </a:lnTo>
                    <a:lnTo>
                      <a:pt x="158" y="54"/>
                    </a:lnTo>
                    <a:lnTo>
                      <a:pt x="158" y="47"/>
                    </a:lnTo>
                    <a:lnTo>
                      <a:pt x="162" y="47"/>
                    </a:lnTo>
                    <a:lnTo>
                      <a:pt x="172" y="47"/>
                    </a:lnTo>
                    <a:lnTo>
                      <a:pt x="180" y="47"/>
                    </a:lnTo>
                    <a:lnTo>
                      <a:pt x="176" y="50"/>
                    </a:lnTo>
                    <a:lnTo>
                      <a:pt x="180" y="54"/>
                    </a:lnTo>
                    <a:lnTo>
                      <a:pt x="180" y="58"/>
                    </a:lnTo>
                    <a:lnTo>
                      <a:pt x="176" y="58"/>
                    </a:lnTo>
                    <a:lnTo>
                      <a:pt x="176" y="58"/>
                    </a:lnTo>
                    <a:lnTo>
                      <a:pt x="172" y="61"/>
                    </a:lnTo>
                    <a:lnTo>
                      <a:pt x="169" y="61"/>
                    </a:lnTo>
                    <a:lnTo>
                      <a:pt x="169" y="61"/>
                    </a:lnTo>
                    <a:lnTo>
                      <a:pt x="172" y="61"/>
                    </a:lnTo>
                    <a:lnTo>
                      <a:pt x="176" y="61"/>
                    </a:lnTo>
                    <a:lnTo>
                      <a:pt x="183" y="61"/>
                    </a:lnTo>
                    <a:lnTo>
                      <a:pt x="187" y="68"/>
                    </a:lnTo>
                    <a:lnTo>
                      <a:pt x="183" y="68"/>
                    </a:lnTo>
                    <a:lnTo>
                      <a:pt x="183" y="68"/>
                    </a:lnTo>
                    <a:lnTo>
                      <a:pt x="190" y="68"/>
                    </a:lnTo>
                    <a:lnTo>
                      <a:pt x="190" y="68"/>
                    </a:lnTo>
                    <a:lnTo>
                      <a:pt x="187" y="72"/>
                    </a:lnTo>
                    <a:lnTo>
                      <a:pt x="183" y="79"/>
                    </a:lnTo>
                    <a:lnTo>
                      <a:pt x="180" y="79"/>
                    </a:lnTo>
                    <a:lnTo>
                      <a:pt x="176" y="83"/>
                    </a:lnTo>
                    <a:lnTo>
                      <a:pt x="176" y="83"/>
                    </a:lnTo>
                    <a:lnTo>
                      <a:pt x="180" y="83"/>
                    </a:lnTo>
                    <a:lnTo>
                      <a:pt x="183" y="79"/>
                    </a:lnTo>
                    <a:lnTo>
                      <a:pt x="187" y="79"/>
                    </a:lnTo>
                    <a:lnTo>
                      <a:pt x="190" y="79"/>
                    </a:lnTo>
                    <a:lnTo>
                      <a:pt x="194" y="79"/>
                    </a:lnTo>
                    <a:lnTo>
                      <a:pt x="197" y="79"/>
                    </a:lnTo>
                    <a:lnTo>
                      <a:pt x="201" y="83"/>
                    </a:lnTo>
                    <a:lnTo>
                      <a:pt x="205" y="83"/>
                    </a:lnTo>
                    <a:lnTo>
                      <a:pt x="205" y="86"/>
                    </a:lnTo>
                    <a:lnTo>
                      <a:pt x="205" y="86"/>
                    </a:lnTo>
                    <a:lnTo>
                      <a:pt x="205" y="90"/>
                    </a:lnTo>
                    <a:lnTo>
                      <a:pt x="205" y="90"/>
                    </a:lnTo>
                    <a:lnTo>
                      <a:pt x="205" y="90"/>
                    </a:lnTo>
                    <a:lnTo>
                      <a:pt x="208" y="90"/>
                    </a:lnTo>
                    <a:lnTo>
                      <a:pt x="208" y="86"/>
                    </a:lnTo>
                    <a:lnTo>
                      <a:pt x="208" y="86"/>
                    </a:lnTo>
                    <a:lnTo>
                      <a:pt x="208" y="86"/>
                    </a:lnTo>
                    <a:lnTo>
                      <a:pt x="212" y="83"/>
                    </a:lnTo>
                    <a:lnTo>
                      <a:pt x="212" y="83"/>
                    </a:lnTo>
                    <a:lnTo>
                      <a:pt x="215" y="86"/>
                    </a:lnTo>
                    <a:lnTo>
                      <a:pt x="223" y="90"/>
                    </a:lnTo>
                    <a:lnTo>
                      <a:pt x="226" y="93"/>
                    </a:lnTo>
                    <a:lnTo>
                      <a:pt x="230" y="93"/>
                    </a:lnTo>
                    <a:lnTo>
                      <a:pt x="230" y="97"/>
                    </a:lnTo>
                    <a:lnTo>
                      <a:pt x="230" y="101"/>
                    </a:lnTo>
                    <a:lnTo>
                      <a:pt x="215" y="104"/>
                    </a:lnTo>
                    <a:lnTo>
                      <a:pt x="194" y="108"/>
                    </a:lnTo>
                    <a:lnTo>
                      <a:pt x="194" y="111"/>
                    </a:lnTo>
                    <a:lnTo>
                      <a:pt x="197" y="111"/>
                    </a:lnTo>
                    <a:lnTo>
                      <a:pt x="190" y="115"/>
                    </a:lnTo>
                    <a:lnTo>
                      <a:pt x="190" y="111"/>
                    </a:lnTo>
                    <a:lnTo>
                      <a:pt x="187" y="108"/>
                    </a:lnTo>
                    <a:lnTo>
                      <a:pt x="187" y="111"/>
                    </a:lnTo>
                    <a:lnTo>
                      <a:pt x="187" y="118"/>
                    </a:lnTo>
                    <a:lnTo>
                      <a:pt x="180" y="122"/>
                    </a:lnTo>
                    <a:lnTo>
                      <a:pt x="176" y="126"/>
                    </a:lnTo>
                    <a:lnTo>
                      <a:pt x="172" y="126"/>
                    </a:lnTo>
                    <a:lnTo>
                      <a:pt x="169" y="122"/>
                    </a:lnTo>
                    <a:lnTo>
                      <a:pt x="165" y="118"/>
                    </a:lnTo>
                    <a:lnTo>
                      <a:pt x="165" y="115"/>
                    </a:lnTo>
                    <a:lnTo>
                      <a:pt x="165" y="115"/>
                    </a:lnTo>
                    <a:lnTo>
                      <a:pt x="165" y="111"/>
                    </a:lnTo>
                    <a:lnTo>
                      <a:pt x="165" y="108"/>
                    </a:lnTo>
                    <a:lnTo>
                      <a:pt x="165" y="108"/>
                    </a:lnTo>
                    <a:lnTo>
                      <a:pt x="165" y="108"/>
                    </a:lnTo>
                    <a:lnTo>
                      <a:pt x="165" y="111"/>
                    </a:lnTo>
                    <a:lnTo>
                      <a:pt x="162" y="115"/>
                    </a:lnTo>
                    <a:lnTo>
                      <a:pt x="162" y="118"/>
                    </a:lnTo>
                    <a:lnTo>
                      <a:pt x="162" y="118"/>
                    </a:lnTo>
                    <a:lnTo>
                      <a:pt x="162" y="122"/>
                    </a:lnTo>
                    <a:lnTo>
                      <a:pt x="162" y="126"/>
                    </a:lnTo>
                    <a:lnTo>
                      <a:pt x="162" y="126"/>
                    </a:lnTo>
                    <a:lnTo>
                      <a:pt x="165" y="129"/>
                    </a:lnTo>
                    <a:lnTo>
                      <a:pt x="169" y="133"/>
                    </a:lnTo>
                    <a:lnTo>
                      <a:pt x="165" y="133"/>
                    </a:lnTo>
                    <a:lnTo>
                      <a:pt x="165" y="136"/>
                    </a:lnTo>
                    <a:lnTo>
                      <a:pt x="162" y="136"/>
                    </a:lnTo>
                    <a:lnTo>
                      <a:pt x="158" y="133"/>
                    </a:lnTo>
                    <a:lnTo>
                      <a:pt x="155" y="129"/>
                    </a:lnTo>
                    <a:lnTo>
                      <a:pt x="155" y="129"/>
                    </a:lnTo>
                    <a:lnTo>
                      <a:pt x="151" y="129"/>
                    </a:lnTo>
                    <a:lnTo>
                      <a:pt x="151" y="133"/>
                    </a:lnTo>
                    <a:lnTo>
                      <a:pt x="151" y="133"/>
                    </a:lnTo>
                    <a:lnTo>
                      <a:pt x="158" y="140"/>
                    </a:lnTo>
                    <a:lnTo>
                      <a:pt x="155" y="147"/>
                    </a:lnTo>
                    <a:lnTo>
                      <a:pt x="155" y="151"/>
                    </a:lnTo>
                    <a:lnTo>
                      <a:pt x="151" y="151"/>
                    </a:lnTo>
                    <a:lnTo>
                      <a:pt x="147" y="147"/>
                    </a:lnTo>
                    <a:lnTo>
                      <a:pt x="140" y="144"/>
                    </a:lnTo>
                    <a:lnTo>
                      <a:pt x="140" y="140"/>
                    </a:lnTo>
                    <a:lnTo>
                      <a:pt x="133" y="136"/>
                    </a:lnTo>
                    <a:lnTo>
                      <a:pt x="129" y="136"/>
                    </a:lnTo>
                    <a:lnTo>
                      <a:pt x="129" y="129"/>
                    </a:lnTo>
                    <a:lnTo>
                      <a:pt x="126" y="129"/>
                    </a:lnTo>
                    <a:lnTo>
                      <a:pt x="126" y="129"/>
                    </a:lnTo>
                    <a:lnTo>
                      <a:pt x="126" y="133"/>
                    </a:lnTo>
                    <a:lnTo>
                      <a:pt x="129" y="140"/>
                    </a:lnTo>
                    <a:lnTo>
                      <a:pt x="129" y="140"/>
                    </a:lnTo>
                    <a:lnTo>
                      <a:pt x="133" y="144"/>
                    </a:lnTo>
                    <a:lnTo>
                      <a:pt x="140" y="151"/>
                    </a:lnTo>
                    <a:lnTo>
                      <a:pt x="140" y="151"/>
                    </a:lnTo>
                    <a:lnTo>
                      <a:pt x="140" y="147"/>
                    </a:lnTo>
                    <a:lnTo>
                      <a:pt x="133" y="147"/>
                    </a:lnTo>
                    <a:lnTo>
                      <a:pt x="129" y="144"/>
                    </a:lnTo>
                    <a:lnTo>
                      <a:pt x="126" y="144"/>
                    </a:lnTo>
                    <a:lnTo>
                      <a:pt x="115" y="144"/>
                    </a:lnTo>
                    <a:lnTo>
                      <a:pt x="119" y="147"/>
                    </a:lnTo>
                    <a:lnTo>
                      <a:pt x="126" y="147"/>
                    </a:lnTo>
                    <a:lnTo>
                      <a:pt x="126" y="151"/>
                    </a:lnTo>
                    <a:lnTo>
                      <a:pt x="126" y="151"/>
                    </a:lnTo>
                    <a:lnTo>
                      <a:pt x="112" y="151"/>
                    </a:lnTo>
                    <a:lnTo>
                      <a:pt x="104" y="151"/>
                    </a:lnTo>
                    <a:lnTo>
                      <a:pt x="97" y="151"/>
                    </a:lnTo>
                    <a:lnTo>
                      <a:pt x="94" y="147"/>
                    </a:lnTo>
                    <a:lnTo>
                      <a:pt x="86" y="147"/>
                    </a:lnTo>
                    <a:lnTo>
                      <a:pt x="86" y="147"/>
                    </a:lnTo>
                    <a:lnTo>
                      <a:pt x="83" y="144"/>
                    </a:lnTo>
                    <a:lnTo>
                      <a:pt x="86" y="144"/>
                    </a:lnTo>
                    <a:lnTo>
                      <a:pt x="86" y="144"/>
                    </a:lnTo>
                    <a:lnTo>
                      <a:pt x="83" y="144"/>
                    </a:lnTo>
                    <a:lnTo>
                      <a:pt x="83" y="144"/>
                    </a:lnTo>
                    <a:lnTo>
                      <a:pt x="79" y="144"/>
                    </a:lnTo>
                    <a:lnTo>
                      <a:pt x="79" y="144"/>
                    </a:lnTo>
                    <a:lnTo>
                      <a:pt x="76" y="140"/>
                    </a:lnTo>
                    <a:lnTo>
                      <a:pt x="72" y="140"/>
                    </a:lnTo>
                    <a:lnTo>
                      <a:pt x="72" y="136"/>
                    </a:lnTo>
                    <a:lnTo>
                      <a:pt x="72" y="136"/>
                    </a:lnTo>
                    <a:lnTo>
                      <a:pt x="94" y="133"/>
                    </a:lnTo>
                    <a:lnTo>
                      <a:pt x="94" y="133"/>
                    </a:lnTo>
                    <a:lnTo>
                      <a:pt x="79" y="129"/>
                    </a:lnTo>
                    <a:lnTo>
                      <a:pt x="76" y="129"/>
                    </a:lnTo>
                    <a:lnTo>
                      <a:pt x="69" y="129"/>
                    </a:lnTo>
                    <a:lnTo>
                      <a:pt x="65" y="129"/>
                    </a:lnTo>
                    <a:lnTo>
                      <a:pt x="65" y="129"/>
                    </a:lnTo>
                    <a:lnTo>
                      <a:pt x="65" y="126"/>
                    </a:lnTo>
                    <a:lnTo>
                      <a:pt x="65" y="126"/>
                    </a:lnTo>
                    <a:lnTo>
                      <a:pt x="61" y="126"/>
                    </a:lnTo>
                    <a:lnTo>
                      <a:pt x="61" y="122"/>
                    </a:lnTo>
                    <a:lnTo>
                      <a:pt x="61" y="122"/>
                    </a:lnTo>
                    <a:lnTo>
                      <a:pt x="65" y="122"/>
                    </a:lnTo>
                    <a:lnTo>
                      <a:pt x="72" y="122"/>
                    </a:lnTo>
                    <a:lnTo>
                      <a:pt x="72" y="122"/>
                    </a:lnTo>
                    <a:lnTo>
                      <a:pt x="65" y="118"/>
                    </a:lnTo>
                    <a:lnTo>
                      <a:pt x="58" y="118"/>
                    </a:lnTo>
                    <a:lnTo>
                      <a:pt x="58" y="115"/>
                    </a:lnTo>
                    <a:lnTo>
                      <a:pt x="54" y="115"/>
                    </a:lnTo>
                    <a:lnTo>
                      <a:pt x="51" y="111"/>
                    </a:lnTo>
                    <a:lnTo>
                      <a:pt x="58" y="111"/>
                    </a:lnTo>
                    <a:lnTo>
                      <a:pt x="61" y="108"/>
                    </a:lnTo>
                    <a:lnTo>
                      <a:pt x="69" y="104"/>
                    </a:lnTo>
                    <a:lnTo>
                      <a:pt x="94" y="104"/>
                    </a:lnTo>
                    <a:lnTo>
                      <a:pt x="108" y="101"/>
                    </a:lnTo>
                    <a:lnTo>
                      <a:pt x="122" y="101"/>
                    </a:lnTo>
                    <a:lnTo>
                      <a:pt x="122" y="101"/>
                    </a:lnTo>
                    <a:lnTo>
                      <a:pt x="126" y="97"/>
                    </a:lnTo>
                    <a:lnTo>
                      <a:pt x="122" y="101"/>
                    </a:lnTo>
                    <a:lnTo>
                      <a:pt x="104" y="101"/>
                    </a:lnTo>
                    <a:lnTo>
                      <a:pt x="101" y="101"/>
                    </a:lnTo>
                    <a:lnTo>
                      <a:pt x="90" y="101"/>
                    </a:lnTo>
                    <a:lnTo>
                      <a:pt x="83" y="101"/>
                    </a:lnTo>
                    <a:lnTo>
                      <a:pt x="83" y="101"/>
                    </a:lnTo>
                    <a:lnTo>
                      <a:pt x="83" y="97"/>
                    </a:lnTo>
                    <a:lnTo>
                      <a:pt x="86" y="97"/>
                    </a:lnTo>
                    <a:lnTo>
                      <a:pt x="86" y="97"/>
                    </a:lnTo>
                    <a:lnTo>
                      <a:pt x="101" y="97"/>
                    </a:lnTo>
                    <a:lnTo>
                      <a:pt x="104" y="97"/>
                    </a:lnTo>
                    <a:lnTo>
                      <a:pt x="108" y="97"/>
                    </a:lnTo>
                    <a:lnTo>
                      <a:pt x="108" y="93"/>
                    </a:lnTo>
                    <a:lnTo>
                      <a:pt x="90" y="97"/>
                    </a:lnTo>
                    <a:lnTo>
                      <a:pt x="86" y="93"/>
                    </a:lnTo>
                    <a:lnTo>
                      <a:pt x="86" y="93"/>
                    </a:lnTo>
                    <a:lnTo>
                      <a:pt x="76" y="93"/>
                    </a:lnTo>
                    <a:lnTo>
                      <a:pt x="76" y="93"/>
                    </a:lnTo>
                    <a:lnTo>
                      <a:pt x="76" y="97"/>
                    </a:lnTo>
                    <a:lnTo>
                      <a:pt x="69" y="97"/>
                    </a:lnTo>
                    <a:lnTo>
                      <a:pt x="69" y="97"/>
                    </a:lnTo>
                    <a:lnTo>
                      <a:pt x="72" y="90"/>
                    </a:lnTo>
                    <a:lnTo>
                      <a:pt x="69" y="90"/>
                    </a:lnTo>
                    <a:lnTo>
                      <a:pt x="69" y="93"/>
                    </a:lnTo>
                    <a:lnTo>
                      <a:pt x="69" y="93"/>
                    </a:lnTo>
                    <a:lnTo>
                      <a:pt x="65" y="97"/>
                    </a:lnTo>
                    <a:lnTo>
                      <a:pt x="61" y="97"/>
                    </a:lnTo>
                    <a:lnTo>
                      <a:pt x="58" y="101"/>
                    </a:lnTo>
                    <a:lnTo>
                      <a:pt x="58" y="101"/>
                    </a:lnTo>
                    <a:lnTo>
                      <a:pt x="54" y="97"/>
                    </a:lnTo>
                    <a:lnTo>
                      <a:pt x="51" y="97"/>
                    </a:lnTo>
                    <a:lnTo>
                      <a:pt x="54" y="97"/>
                    </a:lnTo>
                    <a:lnTo>
                      <a:pt x="54" y="93"/>
                    </a:lnTo>
                    <a:lnTo>
                      <a:pt x="58" y="93"/>
                    </a:lnTo>
                    <a:lnTo>
                      <a:pt x="54" y="93"/>
                    </a:lnTo>
                    <a:lnTo>
                      <a:pt x="47" y="93"/>
                    </a:lnTo>
                    <a:lnTo>
                      <a:pt x="43" y="93"/>
                    </a:lnTo>
                    <a:lnTo>
                      <a:pt x="47" y="93"/>
                    </a:lnTo>
                    <a:lnTo>
                      <a:pt x="43" y="97"/>
                    </a:lnTo>
                    <a:lnTo>
                      <a:pt x="40" y="97"/>
                    </a:lnTo>
                    <a:lnTo>
                      <a:pt x="36" y="97"/>
                    </a:lnTo>
                    <a:lnTo>
                      <a:pt x="36" y="101"/>
                    </a:lnTo>
                    <a:lnTo>
                      <a:pt x="33" y="97"/>
                    </a:lnTo>
                    <a:lnTo>
                      <a:pt x="33" y="97"/>
                    </a:lnTo>
                    <a:lnTo>
                      <a:pt x="33" y="93"/>
                    </a:lnTo>
                    <a:lnTo>
                      <a:pt x="29" y="93"/>
                    </a:lnTo>
                    <a:lnTo>
                      <a:pt x="26" y="93"/>
                    </a:lnTo>
                    <a:lnTo>
                      <a:pt x="26" y="93"/>
                    </a:lnTo>
                    <a:lnTo>
                      <a:pt x="22" y="93"/>
                    </a:lnTo>
                    <a:lnTo>
                      <a:pt x="18" y="90"/>
                    </a:lnTo>
                    <a:lnTo>
                      <a:pt x="18" y="90"/>
                    </a:lnTo>
                    <a:lnTo>
                      <a:pt x="18" y="90"/>
                    </a:lnTo>
                    <a:lnTo>
                      <a:pt x="18" y="86"/>
                    </a:lnTo>
                    <a:lnTo>
                      <a:pt x="22" y="86"/>
                    </a:lnTo>
                    <a:lnTo>
                      <a:pt x="29" y="86"/>
                    </a:lnTo>
                    <a:lnTo>
                      <a:pt x="33" y="86"/>
                    </a:lnTo>
                    <a:lnTo>
                      <a:pt x="36" y="86"/>
                    </a:lnTo>
                    <a:lnTo>
                      <a:pt x="43" y="86"/>
                    </a:lnTo>
                    <a:lnTo>
                      <a:pt x="51" y="83"/>
                    </a:lnTo>
                    <a:lnTo>
                      <a:pt x="51" y="79"/>
                    </a:lnTo>
                    <a:lnTo>
                      <a:pt x="43" y="83"/>
                    </a:lnTo>
                    <a:lnTo>
                      <a:pt x="36" y="83"/>
                    </a:lnTo>
                    <a:lnTo>
                      <a:pt x="26" y="83"/>
                    </a:lnTo>
                    <a:lnTo>
                      <a:pt x="26" y="83"/>
                    </a:lnTo>
                    <a:lnTo>
                      <a:pt x="18" y="79"/>
                    </a:lnTo>
                    <a:lnTo>
                      <a:pt x="11" y="75"/>
                    </a:lnTo>
                    <a:lnTo>
                      <a:pt x="8" y="72"/>
                    </a:lnTo>
                    <a:lnTo>
                      <a:pt x="8" y="72"/>
                    </a:lnTo>
                    <a:lnTo>
                      <a:pt x="4" y="72"/>
                    </a:lnTo>
                    <a:lnTo>
                      <a:pt x="15" y="72"/>
                    </a:lnTo>
                    <a:lnTo>
                      <a:pt x="15" y="68"/>
                    </a:lnTo>
                    <a:lnTo>
                      <a:pt x="15" y="68"/>
                    </a:lnTo>
                    <a:lnTo>
                      <a:pt x="8" y="68"/>
                    </a:lnTo>
                    <a:lnTo>
                      <a:pt x="4" y="65"/>
                    </a:lnTo>
                    <a:lnTo>
                      <a:pt x="4" y="65"/>
                    </a:lnTo>
                    <a:lnTo>
                      <a:pt x="11" y="61"/>
                    </a:lnTo>
                    <a:lnTo>
                      <a:pt x="4" y="61"/>
                    </a:lnTo>
                    <a:lnTo>
                      <a:pt x="4" y="61"/>
                    </a:lnTo>
                    <a:lnTo>
                      <a:pt x="0" y="58"/>
                    </a:lnTo>
                    <a:lnTo>
                      <a:pt x="8" y="58"/>
                    </a:lnTo>
                    <a:lnTo>
                      <a:pt x="15" y="61"/>
                    </a:lnTo>
                    <a:lnTo>
                      <a:pt x="22" y="61"/>
                    </a:lnTo>
                    <a:lnTo>
                      <a:pt x="22" y="61"/>
                    </a:lnTo>
                    <a:lnTo>
                      <a:pt x="29" y="65"/>
                    </a:lnTo>
                    <a:lnTo>
                      <a:pt x="29" y="65"/>
                    </a:lnTo>
                    <a:lnTo>
                      <a:pt x="33" y="65"/>
                    </a:lnTo>
                    <a:lnTo>
                      <a:pt x="36" y="65"/>
                    </a:lnTo>
                    <a:lnTo>
                      <a:pt x="43" y="65"/>
                    </a:lnTo>
                    <a:lnTo>
                      <a:pt x="47" y="68"/>
                    </a:lnTo>
                    <a:lnTo>
                      <a:pt x="47" y="65"/>
                    </a:lnTo>
                    <a:lnTo>
                      <a:pt x="40" y="61"/>
                    </a:lnTo>
                    <a:lnTo>
                      <a:pt x="40" y="61"/>
                    </a:lnTo>
                    <a:lnTo>
                      <a:pt x="43" y="61"/>
                    </a:lnTo>
                    <a:lnTo>
                      <a:pt x="54" y="58"/>
                    </a:lnTo>
                    <a:lnTo>
                      <a:pt x="54" y="58"/>
                    </a:lnTo>
                    <a:lnTo>
                      <a:pt x="47" y="58"/>
                    </a:lnTo>
                    <a:lnTo>
                      <a:pt x="47" y="58"/>
                    </a:lnTo>
                    <a:lnTo>
                      <a:pt x="47" y="54"/>
                    </a:lnTo>
                    <a:lnTo>
                      <a:pt x="43" y="54"/>
                    </a:lnTo>
                    <a:lnTo>
                      <a:pt x="40" y="58"/>
                    </a:lnTo>
                    <a:lnTo>
                      <a:pt x="29" y="61"/>
                    </a:lnTo>
                    <a:lnTo>
                      <a:pt x="18" y="58"/>
                    </a:lnTo>
                    <a:lnTo>
                      <a:pt x="26" y="58"/>
                    </a:lnTo>
                    <a:lnTo>
                      <a:pt x="22" y="58"/>
                    </a:lnTo>
                    <a:lnTo>
                      <a:pt x="26" y="58"/>
                    </a:lnTo>
                    <a:lnTo>
                      <a:pt x="33" y="58"/>
                    </a:lnTo>
                    <a:lnTo>
                      <a:pt x="36" y="54"/>
                    </a:lnTo>
                    <a:lnTo>
                      <a:pt x="29" y="54"/>
                    </a:lnTo>
                    <a:lnTo>
                      <a:pt x="22" y="54"/>
                    </a:lnTo>
                    <a:lnTo>
                      <a:pt x="22" y="54"/>
                    </a:lnTo>
                    <a:lnTo>
                      <a:pt x="22" y="54"/>
                    </a:lnTo>
                    <a:lnTo>
                      <a:pt x="15" y="58"/>
                    </a:lnTo>
                    <a:lnTo>
                      <a:pt x="15" y="54"/>
                    </a:lnTo>
                    <a:lnTo>
                      <a:pt x="4" y="54"/>
                    </a:lnTo>
                    <a:lnTo>
                      <a:pt x="4" y="50"/>
                    </a:lnTo>
                    <a:lnTo>
                      <a:pt x="4" y="50"/>
                    </a:lnTo>
                    <a:lnTo>
                      <a:pt x="0" y="50"/>
                    </a:lnTo>
                    <a:lnTo>
                      <a:pt x="0" y="47"/>
                    </a:lnTo>
                    <a:lnTo>
                      <a:pt x="4" y="47"/>
                    </a:lnTo>
                    <a:lnTo>
                      <a:pt x="8" y="47"/>
                    </a:lnTo>
                    <a:lnTo>
                      <a:pt x="11" y="47"/>
                    </a:lnTo>
                    <a:lnTo>
                      <a:pt x="11" y="47"/>
                    </a:lnTo>
                    <a:lnTo>
                      <a:pt x="18" y="47"/>
                    </a:lnTo>
                    <a:lnTo>
                      <a:pt x="11" y="43"/>
                    </a:lnTo>
                    <a:lnTo>
                      <a:pt x="11" y="43"/>
                    </a:lnTo>
                    <a:lnTo>
                      <a:pt x="11" y="43"/>
                    </a:lnTo>
                    <a:lnTo>
                      <a:pt x="15" y="40"/>
                    </a:lnTo>
                    <a:lnTo>
                      <a:pt x="11" y="36"/>
                    </a:lnTo>
                    <a:lnTo>
                      <a:pt x="22" y="3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72" name="Freeform 1399">
                <a:extLst>
                  <a:ext uri="{FF2B5EF4-FFF2-40B4-BE49-F238E27FC236}">
                    <a16:creationId xmlns:a16="http://schemas.microsoft.com/office/drawing/2014/main" id="{A4C6494E-BFC2-443A-AC63-04F1F7FF3117}"/>
                  </a:ext>
                </a:extLst>
              </p:cNvPr>
              <p:cNvSpPr>
                <a:spLocks/>
              </p:cNvSpPr>
              <p:nvPr/>
            </p:nvSpPr>
            <p:spPr bwMode="auto">
              <a:xfrm>
                <a:off x="1762" y="515"/>
                <a:ext cx="230" cy="151"/>
              </a:xfrm>
              <a:custGeom>
                <a:avLst/>
                <a:gdLst>
                  <a:gd name="T0" fmla="*/ 54 w 230"/>
                  <a:gd name="T1" fmla="*/ 40 h 151"/>
                  <a:gd name="T2" fmla="*/ 51 w 230"/>
                  <a:gd name="T3" fmla="*/ 32 h 151"/>
                  <a:gd name="T4" fmla="*/ 29 w 230"/>
                  <a:gd name="T5" fmla="*/ 29 h 151"/>
                  <a:gd name="T6" fmla="*/ 29 w 230"/>
                  <a:gd name="T7" fmla="*/ 18 h 151"/>
                  <a:gd name="T8" fmla="*/ 43 w 230"/>
                  <a:gd name="T9" fmla="*/ 22 h 151"/>
                  <a:gd name="T10" fmla="*/ 54 w 230"/>
                  <a:gd name="T11" fmla="*/ 18 h 151"/>
                  <a:gd name="T12" fmla="*/ 65 w 230"/>
                  <a:gd name="T13" fmla="*/ 14 h 151"/>
                  <a:gd name="T14" fmla="*/ 61 w 230"/>
                  <a:gd name="T15" fmla="*/ 7 h 151"/>
                  <a:gd name="T16" fmla="*/ 40 w 230"/>
                  <a:gd name="T17" fmla="*/ 4 h 151"/>
                  <a:gd name="T18" fmla="*/ 43 w 230"/>
                  <a:gd name="T19" fmla="*/ 0 h 151"/>
                  <a:gd name="T20" fmla="*/ 86 w 230"/>
                  <a:gd name="T21" fmla="*/ 7 h 151"/>
                  <a:gd name="T22" fmla="*/ 101 w 230"/>
                  <a:gd name="T23" fmla="*/ 18 h 151"/>
                  <a:gd name="T24" fmla="*/ 108 w 230"/>
                  <a:gd name="T25" fmla="*/ 32 h 151"/>
                  <a:gd name="T26" fmla="*/ 115 w 230"/>
                  <a:gd name="T27" fmla="*/ 40 h 151"/>
                  <a:gd name="T28" fmla="*/ 140 w 230"/>
                  <a:gd name="T29" fmla="*/ 40 h 151"/>
                  <a:gd name="T30" fmla="*/ 151 w 230"/>
                  <a:gd name="T31" fmla="*/ 50 h 151"/>
                  <a:gd name="T32" fmla="*/ 165 w 230"/>
                  <a:gd name="T33" fmla="*/ 61 h 151"/>
                  <a:gd name="T34" fmla="*/ 172 w 230"/>
                  <a:gd name="T35" fmla="*/ 47 h 151"/>
                  <a:gd name="T36" fmla="*/ 172 w 230"/>
                  <a:gd name="T37" fmla="*/ 61 h 151"/>
                  <a:gd name="T38" fmla="*/ 183 w 230"/>
                  <a:gd name="T39" fmla="*/ 68 h 151"/>
                  <a:gd name="T40" fmla="*/ 176 w 230"/>
                  <a:gd name="T41" fmla="*/ 83 h 151"/>
                  <a:gd name="T42" fmla="*/ 197 w 230"/>
                  <a:gd name="T43" fmla="*/ 79 h 151"/>
                  <a:gd name="T44" fmla="*/ 205 w 230"/>
                  <a:gd name="T45" fmla="*/ 90 h 151"/>
                  <a:gd name="T46" fmla="*/ 215 w 230"/>
                  <a:gd name="T47" fmla="*/ 86 h 151"/>
                  <a:gd name="T48" fmla="*/ 194 w 230"/>
                  <a:gd name="T49" fmla="*/ 108 h 151"/>
                  <a:gd name="T50" fmla="*/ 187 w 230"/>
                  <a:gd name="T51" fmla="*/ 118 h 151"/>
                  <a:gd name="T52" fmla="*/ 165 w 230"/>
                  <a:gd name="T53" fmla="*/ 115 h 151"/>
                  <a:gd name="T54" fmla="*/ 162 w 230"/>
                  <a:gd name="T55" fmla="*/ 118 h 151"/>
                  <a:gd name="T56" fmla="*/ 165 w 230"/>
                  <a:gd name="T57" fmla="*/ 133 h 151"/>
                  <a:gd name="T58" fmla="*/ 151 w 230"/>
                  <a:gd name="T59" fmla="*/ 133 h 151"/>
                  <a:gd name="T60" fmla="*/ 140 w 230"/>
                  <a:gd name="T61" fmla="*/ 144 h 151"/>
                  <a:gd name="T62" fmla="*/ 126 w 230"/>
                  <a:gd name="T63" fmla="*/ 133 h 151"/>
                  <a:gd name="T64" fmla="*/ 133 w 230"/>
                  <a:gd name="T65" fmla="*/ 147 h 151"/>
                  <a:gd name="T66" fmla="*/ 126 w 230"/>
                  <a:gd name="T67" fmla="*/ 151 h 151"/>
                  <a:gd name="T68" fmla="*/ 83 w 230"/>
                  <a:gd name="T69" fmla="*/ 144 h 151"/>
                  <a:gd name="T70" fmla="*/ 76 w 230"/>
                  <a:gd name="T71" fmla="*/ 140 h 151"/>
                  <a:gd name="T72" fmla="*/ 76 w 230"/>
                  <a:gd name="T73" fmla="*/ 129 h 151"/>
                  <a:gd name="T74" fmla="*/ 61 w 230"/>
                  <a:gd name="T75" fmla="*/ 122 h 151"/>
                  <a:gd name="T76" fmla="*/ 58 w 230"/>
                  <a:gd name="T77" fmla="*/ 115 h 151"/>
                  <a:gd name="T78" fmla="*/ 108 w 230"/>
                  <a:gd name="T79" fmla="*/ 101 h 151"/>
                  <a:gd name="T80" fmla="*/ 90 w 230"/>
                  <a:gd name="T81" fmla="*/ 101 h 151"/>
                  <a:gd name="T82" fmla="*/ 104 w 230"/>
                  <a:gd name="T83" fmla="*/ 97 h 151"/>
                  <a:gd name="T84" fmla="*/ 76 w 230"/>
                  <a:gd name="T85" fmla="*/ 93 h 151"/>
                  <a:gd name="T86" fmla="*/ 69 w 230"/>
                  <a:gd name="T87" fmla="*/ 93 h 151"/>
                  <a:gd name="T88" fmla="*/ 54 w 230"/>
                  <a:gd name="T89" fmla="*/ 97 h 151"/>
                  <a:gd name="T90" fmla="*/ 43 w 230"/>
                  <a:gd name="T91" fmla="*/ 97 h 151"/>
                  <a:gd name="T92" fmla="*/ 29 w 230"/>
                  <a:gd name="T93" fmla="*/ 93 h 151"/>
                  <a:gd name="T94" fmla="*/ 18 w 230"/>
                  <a:gd name="T95" fmla="*/ 86 h 151"/>
                  <a:gd name="T96" fmla="*/ 51 w 230"/>
                  <a:gd name="T97" fmla="*/ 79 h 151"/>
                  <a:gd name="T98" fmla="*/ 8 w 230"/>
                  <a:gd name="T99" fmla="*/ 72 h 151"/>
                  <a:gd name="T100" fmla="*/ 4 w 230"/>
                  <a:gd name="T101" fmla="*/ 65 h 151"/>
                  <a:gd name="T102" fmla="*/ 15 w 230"/>
                  <a:gd name="T103" fmla="*/ 61 h 151"/>
                  <a:gd name="T104" fmla="*/ 43 w 230"/>
                  <a:gd name="T105" fmla="*/ 65 h 151"/>
                  <a:gd name="T106" fmla="*/ 54 w 230"/>
                  <a:gd name="T107" fmla="*/ 58 h 151"/>
                  <a:gd name="T108" fmla="*/ 18 w 230"/>
                  <a:gd name="T109" fmla="*/ 58 h 151"/>
                  <a:gd name="T110" fmla="*/ 22 w 230"/>
                  <a:gd name="T111" fmla="*/ 54 h 151"/>
                  <a:gd name="T112" fmla="*/ 4 w 230"/>
                  <a:gd name="T113" fmla="*/ 50 h 151"/>
                  <a:gd name="T114" fmla="*/ 18 w 230"/>
                  <a:gd name="T115" fmla="*/ 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0" h="151">
                    <a:moveTo>
                      <a:pt x="22" y="36"/>
                    </a:moveTo>
                    <a:lnTo>
                      <a:pt x="29" y="40"/>
                    </a:lnTo>
                    <a:lnTo>
                      <a:pt x="33" y="36"/>
                    </a:lnTo>
                    <a:lnTo>
                      <a:pt x="36" y="40"/>
                    </a:lnTo>
                    <a:lnTo>
                      <a:pt x="47" y="40"/>
                    </a:lnTo>
                    <a:lnTo>
                      <a:pt x="54" y="40"/>
                    </a:lnTo>
                    <a:lnTo>
                      <a:pt x="54" y="40"/>
                    </a:lnTo>
                    <a:lnTo>
                      <a:pt x="54" y="36"/>
                    </a:lnTo>
                    <a:lnTo>
                      <a:pt x="43" y="36"/>
                    </a:lnTo>
                    <a:lnTo>
                      <a:pt x="43" y="32"/>
                    </a:lnTo>
                    <a:lnTo>
                      <a:pt x="51" y="32"/>
                    </a:lnTo>
                    <a:lnTo>
                      <a:pt x="58" y="32"/>
                    </a:lnTo>
                    <a:lnTo>
                      <a:pt x="54" y="32"/>
                    </a:lnTo>
                    <a:lnTo>
                      <a:pt x="51" y="32"/>
                    </a:lnTo>
                    <a:lnTo>
                      <a:pt x="51" y="29"/>
                    </a:lnTo>
                    <a:lnTo>
                      <a:pt x="43" y="32"/>
                    </a:lnTo>
                    <a:lnTo>
                      <a:pt x="36" y="32"/>
                    </a:lnTo>
                    <a:lnTo>
                      <a:pt x="33" y="29"/>
                    </a:lnTo>
                    <a:lnTo>
                      <a:pt x="36" y="29"/>
                    </a:lnTo>
                    <a:lnTo>
                      <a:pt x="36" y="29"/>
                    </a:lnTo>
                    <a:lnTo>
                      <a:pt x="29" y="29"/>
                    </a:lnTo>
                    <a:lnTo>
                      <a:pt x="29" y="29"/>
                    </a:lnTo>
                    <a:lnTo>
                      <a:pt x="29" y="25"/>
                    </a:lnTo>
                    <a:lnTo>
                      <a:pt x="33" y="25"/>
                    </a:lnTo>
                    <a:lnTo>
                      <a:pt x="29" y="25"/>
                    </a:lnTo>
                    <a:lnTo>
                      <a:pt x="29" y="22"/>
                    </a:lnTo>
                    <a:lnTo>
                      <a:pt x="29" y="22"/>
                    </a:lnTo>
                    <a:lnTo>
                      <a:pt x="29" y="18"/>
                    </a:lnTo>
                    <a:lnTo>
                      <a:pt x="36" y="18"/>
                    </a:lnTo>
                    <a:lnTo>
                      <a:pt x="36" y="18"/>
                    </a:lnTo>
                    <a:lnTo>
                      <a:pt x="36" y="18"/>
                    </a:lnTo>
                    <a:lnTo>
                      <a:pt x="43" y="18"/>
                    </a:lnTo>
                    <a:lnTo>
                      <a:pt x="43" y="18"/>
                    </a:lnTo>
                    <a:lnTo>
                      <a:pt x="43" y="18"/>
                    </a:lnTo>
                    <a:lnTo>
                      <a:pt x="43" y="22"/>
                    </a:lnTo>
                    <a:lnTo>
                      <a:pt x="47" y="22"/>
                    </a:lnTo>
                    <a:lnTo>
                      <a:pt x="47" y="18"/>
                    </a:lnTo>
                    <a:lnTo>
                      <a:pt x="51" y="18"/>
                    </a:lnTo>
                    <a:lnTo>
                      <a:pt x="51" y="18"/>
                    </a:lnTo>
                    <a:lnTo>
                      <a:pt x="54" y="18"/>
                    </a:lnTo>
                    <a:lnTo>
                      <a:pt x="54" y="18"/>
                    </a:lnTo>
                    <a:lnTo>
                      <a:pt x="54" y="18"/>
                    </a:lnTo>
                    <a:lnTo>
                      <a:pt x="51" y="18"/>
                    </a:lnTo>
                    <a:lnTo>
                      <a:pt x="51" y="14"/>
                    </a:lnTo>
                    <a:lnTo>
                      <a:pt x="47" y="14"/>
                    </a:lnTo>
                    <a:lnTo>
                      <a:pt x="47" y="14"/>
                    </a:lnTo>
                    <a:lnTo>
                      <a:pt x="54" y="14"/>
                    </a:lnTo>
                    <a:lnTo>
                      <a:pt x="54" y="14"/>
                    </a:lnTo>
                    <a:lnTo>
                      <a:pt x="65" y="14"/>
                    </a:lnTo>
                    <a:lnTo>
                      <a:pt x="72" y="14"/>
                    </a:lnTo>
                    <a:lnTo>
                      <a:pt x="76" y="11"/>
                    </a:lnTo>
                    <a:lnTo>
                      <a:pt x="76" y="11"/>
                    </a:lnTo>
                    <a:lnTo>
                      <a:pt x="76" y="11"/>
                    </a:lnTo>
                    <a:lnTo>
                      <a:pt x="72" y="11"/>
                    </a:lnTo>
                    <a:lnTo>
                      <a:pt x="69" y="7"/>
                    </a:lnTo>
                    <a:lnTo>
                      <a:pt x="61" y="7"/>
                    </a:lnTo>
                    <a:lnTo>
                      <a:pt x="61" y="11"/>
                    </a:lnTo>
                    <a:lnTo>
                      <a:pt x="54" y="11"/>
                    </a:lnTo>
                    <a:lnTo>
                      <a:pt x="51" y="11"/>
                    </a:lnTo>
                    <a:lnTo>
                      <a:pt x="47" y="11"/>
                    </a:lnTo>
                    <a:lnTo>
                      <a:pt x="40" y="7"/>
                    </a:lnTo>
                    <a:lnTo>
                      <a:pt x="36" y="7"/>
                    </a:lnTo>
                    <a:lnTo>
                      <a:pt x="40" y="4"/>
                    </a:lnTo>
                    <a:lnTo>
                      <a:pt x="40" y="4"/>
                    </a:lnTo>
                    <a:lnTo>
                      <a:pt x="40" y="4"/>
                    </a:lnTo>
                    <a:lnTo>
                      <a:pt x="36" y="4"/>
                    </a:lnTo>
                    <a:lnTo>
                      <a:pt x="36" y="4"/>
                    </a:lnTo>
                    <a:lnTo>
                      <a:pt x="36" y="4"/>
                    </a:lnTo>
                    <a:lnTo>
                      <a:pt x="43" y="0"/>
                    </a:lnTo>
                    <a:lnTo>
                      <a:pt x="43" y="0"/>
                    </a:lnTo>
                    <a:lnTo>
                      <a:pt x="58" y="4"/>
                    </a:lnTo>
                    <a:lnTo>
                      <a:pt x="58" y="4"/>
                    </a:lnTo>
                    <a:lnTo>
                      <a:pt x="58" y="0"/>
                    </a:lnTo>
                    <a:lnTo>
                      <a:pt x="61" y="0"/>
                    </a:lnTo>
                    <a:lnTo>
                      <a:pt x="72" y="4"/>
                    </a:lnTo>
                    <a:lnTo>
                      <a:pt x="83" y="4"/>
                    </a:lnTo>
                    <a:lnTo>
                      <a:pt x="86" y="7"/>
                    </a:lnTo>
                    <a:lnTo>
                      <a:pt x="86" y="7"/>
                    </a:lnTo>
                    <a:lnTo>
                      <a:pt x="94" y="7"/>
                    </a:lnTo>
                    <a:lnTo>
                      <a:pt x="97" y="11"/>
                    </a:lnTo>
                    <a:lnTo>
                      <a:pt x="97" y="14"/>
                    </a:lnTo>
                    <a:lnTo>
                      <a:pt x="97" y="14"/>
                    </a:lnTo>
                    <a:lnTo>
                      <a:pt x="97" y="18"/>
                    </a:lnTo>
                    <a:lnTo>
                      <a:pt x="101" y="18"/>
                    </a:lnTo>
                    <a:lnTo>
                      <a:pt x="101" y="22"/>
                    </a:lnTo>
                    <a:lnTo>
                      <a:pt x="104" y="25"/>
                    </a:lnTo>
                    <a:lnTo>
                      <a:pt x="104" y="25"/>
                    </a:lnTo>
                    <a:lnTo>
                      <a:pt x="108" y="25"/>
                    </a:lnTo>
                    <a:lnTo>
                      <a:pt x="108" y="25"/>
                    </a:lnTo>
                    <a:lnTo>
                      <a:pt x="108" y="29"/>
                    </a:lnTo>
                    <a:lnTo>
                      <a:pt x="108" y="32"/>
                    </a:lnTo>
                    <a:lnTo>
                      <a:pt x="108" y="32"/>
                    </a:lnTo>
                    <a:lnTo>
                      <a:pt x="112" y="32"/>
                    </a:lnTo>
                    <a:lnTo>
                      <a:pt x="119" y="36"/>
                    </a:lnTo>
                    <a:lnTo>
                      <a:pt x="115" y="40"/>
                    </a:lnTo>
                    <a:lnTo>
                      <a:pt x="115" y="40"/>
                    </a:lnTo>
                    <a:lnTo>
                      <a:pt x="115" y="40"/>
                    </a:lnTo>
                    <a:lnTo>
                      <a:pt x="115" y="40"/>
                    </a:lnTo>
                    <a:lnTo>
                      <a:pt x="119" y="36"/>
                    </a:lnTo>
                    <a:lnTo>
                      <a:pt x="119" y="40"/>
                    </a:lnTo>
                    <a:lnTo>
                      <a:pt x="129" y="40"/>
                    </a:lnTo>
                    <a:lnTo>
                      <a:pt x="133" y="43"/>
                    </a:lnTo>
                    <a:lnTo>
                      <a:pt x="137" y="43"/>
                    </a:lnTo>
                    <a:lnTo>
                      <a:pt x="137" y="40"/>
                    </a:lnTo>
                    <a:lnTo>
                      <a:pt x="140" y="40"/>
                    </a:lnTo>
                    <a:lnTo>
                      <a:pt x="144" y="40"/>
                    </a:lnTo>
                    <a:lnTo>
                      <a:pt x="147" y="43"/>
                    </a:lnTo>
                    <a:lnTo>
                      <a:pt x="151" y="43"/>
                    </a:lnTo>
                    <a:lnTo>
                      <a:pt x="151" y="47"/>
                    </a:lnTo>
                    <a:lnTo>
                      <a:pt x="147" y="47"/>
                    </a:lnTo>
                    <a:lnTo>
                      <a:pt x="151" y="47"/>
                    </a:lnTo>
                    <a:lnTo>
                      <a:pt x="151" y="50"/>
                    </a:lnTo>
                    <a:lnTo>
                      <a:pt x="151" y="50"/>
                    </a:lnTo>
                    <a:lnTo>
                      <a:pt x="151" y="54"/>
                    </a:lnTo>
                    <a:lnTo>
                      <a:pt x="158" y="61"/>
                    </a:lnTo>
                    <a:lnTo>
                      <a:pt x="162" y="61"/>
                    </a:lnTo>
                    <a:lnTo>
                      <a:pt x="162" y="61"/>
                    </a:lnTo>
                    <a:lnTo>
                      <a:pt x="165" y="61"/>
                    </a:lnTo>
                    <a:lnTo>
                      <a:pt x="165" y="61"/>
                    </a:lnTo>
                    <a:lnTo>
                      <a:pt x="165" y="58"/>
                    </a:lnTo>
                    <a:lnTo>
                      <a:pt x="165" y="58"/>
                    </a:lnTo>
                    <a:lnTo>
                      <a:pt x="165" y="58"/>
                    </a:lnTo>
                    <a:lnTo>
                      <a:pt x="158" y="54"/>
                    </a:lnTo>
                    <a:lnTo>
                      <a:pt x="158" y="47"/>
                    </a:lnTo>
                    <a:lnTo>
                      <a:pt x="162" y="47"/>
                    </a:lnTo>
                    <a:lnTo>
                      <a:pt x="172" y="47"/>
                    </a:lnTo>
                    <a:lnTo>
                      <a:pt x="180" y="47"/>
                    </a:lnTo>
                    <a:lnTo>
                      <a:pt x="176" y="50"/>
                    </a:lnTo>
                    <a:lnTo>
                      <a:pt x="180" y="54"/>
                    </a:lnTo>
                    <a:lnTo>
                      <a:pt x="180" y="58"/>
                    </a:lnTo>
                    <a:lnTo>
                      <a:pt x="176" y="58"/>
                    </a:lnTo>
                    <a:lnTo>
                      <a:pt x="176" y="58"/>
                    </a:lnTo>
                    <a:lnTo>
                      <a:pt x="172" y="61"/>
                    </a:lnTo>
                    <a:lnTo>
                      <a:pt x="169" y="61"/>
                    </a:lnTo>
                    <a:lnTo>
                      <a:pt x="169" y="61"/>
                    </a:lnTo>
                    <a:lnTo>
                      <a:pt x="172" y="61"/>
                    </a:lnTo>
                    <a:lnTo>
                      <a:pt x="176" y="61"/>
                    </a:lnTo>
                    <a:lnTo>
                      <a:pt x="183" y="61"/>
                    </a:lnTo>
                    <a:lnTo>
                      <a:pt x="187" y="68"/>
                    </a:lnTo>
                    <a:lnTo>
                      <a:pt x="183" y="68"/>
                    </a:lnTo>
                    <a:lnTo>
                      <a:pt x="183" y="68"/>
                    </a:lnTo>
                    <a:lnTo>
                      <a:pt x="190" y="68"/>
                    </a:lnTo>
                    <a:lnTo>
                      <a:pt x="190" y="68"/>
                    </a:lnTo>
                    <a:lnTo>
                      <a:pt x="187" y="72"/>
                    </a:lnTo>
                    <a:lnTo>
                      <a:pt x="183" y="79"/>
                    </a:lnTo>
                    <a:lnTo>
                      <a:pt x="180" y="79"/>
                    </a:lnTo>
                    <a:lnTo>
                      <a:pt x="176" y="83"/>
                    </a:lnTo>
                    <a:lnTo>
                      <a:pt x="176" y="83"/>
                    </a:lnTo>
                    <a:lnTo>
                      <a:pt x="180" y="83"/>
                    </a:lnTo>
                    <a:lnTo>
                      <a:pt x="183" y="79"/>
                    </a:lnTo>
                    <a:lnTo>
                      <a:pt x="187" y="79"/>
                    </a:lnTo>
                    <a:lnTo>
                      <a:pt x="190" y="79"/>
                    </a:lnTo>
                    <a:lnTo>
                      <a:pt x="194" y="79"/>
                    </a:lnTo>
                    <a:lnTo>
                      <a:pt x="197" y="79"/>
                    </a:lnTo>
                    <a:lnTo>
                      <a:pt x="201" y="83"/>
                    </a:lnTo>
                    <a:lnTo>
                      <a:pt x="205" y="83"/>
                    </a:lnTo>
                    <a:lnTo>
                      <a:pt x="205" y="86"/>
                    </a:lnTo>
                    <a:lnTo>
                      <a:pt x="205" y="86"/>
                    </a:lnTo>
                    <a:lnTo>
                      <a:pt x="205" y="90"/>
                    </a:lnTo>
                    <a:lnTo>
                      <a:pt x="205" y="90"/>
                    </a:lnTo>
                    <a:lnTo>
                      <a:pt x="205" y="90"/>
                    </a:lnTo>
                    <a:lnTo>
                      <a:pt x="208" y="90"/>
                    </a:lnTo>
                    <a:lnTo>
                      <a:pt x="208" y="86"/>
                    </a:lnTo>
                    <a:lnTo>
                      <a:pt x="208" y="86"/>
                    </a:lnTo>
                    <a:lnTo>
                      <a:pt x="208" y="86"/>
                    </a:lnTo>
                    <a:lnTo>
                      <a:pt x="212" y="83"/>
                    </a:lnTo>
                    <a:lnTo>
                      <a:pt x="212" y="83"/>
                    </a:lnTo>
                    <a:lnTo>
                      <a:pt x="215" y="86"/>
                    </a:lnTo>
                    <a:lnTo>
                      <a:pt x="223" y="90"/>
                    </a:lnTo>
                    <a:lnTo>
                      <a:pt x="226" y="93"/>
                    </a:lnTo>
                    <a:lnTo>
                      <a:pt x="230" y="93"/>
                    </a:lnTo>
                    <a:lnTo>
                      <a:pt x="230" y="97"/>
                    </a:lnTo>
                    <a:lnTo>
                      <a:pt x="230" y="101"/>
                    </a:lnTo>
                    <a:lnTo>
                      <a:pt x="215" y="104"/>
                    </a:lnTo>
                    <a:lnTo>
                      <a:pt x="194" y="108"/>
                    </a:lnTo>
                    <a:lnTo>
                      <a:pt x="194" y="111"/>
                    </a:lnTo>
                    <a:lnTo>
                      <a:pt x="197" y="111"/>
                    </a:lnTo>
                    <a:lnTo>
                      <a:pt x="190" y="115"/>
                    </a:lnTo>
                    <a:lnTo>
                      <a:pt x="190" y="111"/>
                    </a:lnTo>
                    <a:lnTo>
                      <a:pt x="187" y="108"/>
                    </a:lnTo>
                    <a:lnTo>
                      <a:pt x="187" y="111"/>
                    </a:lnTo>
                    <a:lnTo>
                      <a:pt x="187" y="118"/>
                    </a:lnTo>
                    <a:lnTo>
                      <a:pt x="180" y="122"/>
                    </a:lnTo>
                    <a:lnTo>
                      <a:pt x="176" y="126"/>
                    </a:lnTo>
                    <a:lnTo>
                      <a:pt x="172" y="126"/>
                    </a:lnTo>
                    <a:lnTo>
                      <a:pt x="169" y="122"/>
                    </a:lnTo>
                    <a:lnTo>
                      <a:pt x="165" y="118"/>
                    </a:lnTo>
                    <a:lnTo>
                      <a:pt x="165" y="115"/>
                    </a:lnTo>
                    <a:lnTo>
                      <a:pt x="165" y="115"/>
                    </a:lnTo>
                    <a:lnTo>
                      <a:pt x="165" y="111"/>
                    </a:lnTo>
                    <a:lnTo>
                      <a:pt x="165" y="108"/>
                    </a:lnTo>
                    <a:lnTo>
                      <a:pt x="165" y="108"/>
                    </a:lnTo>
                    <a:lnTo>
                      <a:pt x="165" y="108"/>
                    </a:lnTo>
                    <a:lnTo>
                      <a:pt x="165" y="111"/>
                    </a:lnTo>
                    <a:lnTo>
                      <a:pt x="162" y="115"/>
                    </a:lnTo>
                    <a:lnTo>
                      <a:pt x="162" y="118"/>
                    </a:lnTo>
                    <a:lnTo>
                      <a:pt x="162" y="118"/>
                    </a:lnTo>
                    <a:lnTo>
                      <a:pt x="162" y="122"/>
                    </a:lnTo>
                    <a:lnTo>
                      <a:pt x="162" y="126"/>
                    </a:lnTo>
                    <a:lnTo>
                      <a:pt x="162" y="126"/>
                    </a:lnTo>
                    <a:lnTo>
                      <a:pt x="165" y="129"/>
                    </a:lnTo>
                    <a:lnTo>
                      <a:pt x="169" y="133"/>
                    </a:lnTo>
                    <a:lnTo>
                      <a:pt x="165" y="133"/>
                    </a:lnTo>
                    <a:lnTo>
                      <a:pt x="165" y="136"/>
                    </a:lnTo>
                    <a:lnTo>
                      <a:pt x="162" y="136"/>
                    </a:lnTo>
                    <a:lnTo>
                      <a:pt x="158" y="133"/>
                    </a:lnTo>
                    <a:lnTo>
                      <a:pt x="155" y="129"/>
                    </a:lnTo>
                    <a:lnTo>
                      <a:pt x="155" y="129"/>
                    </a:lnTo>
                    <a:lnTo>
                      <a:pt x="151" y="129"/>
                    </a:lnTo>
                    <a:lnTo>
                      <a:pt x="151" y="133"/>
                    </a:lnTo>
                    <a:lnTo>
                      <a:pt x="151" y="133"/>
                    </a:lnTo>
                    <a:lnTo>
                      <a:pt x="158" y="140"/>
                    </a:lnTo>
                    <a:lnTo>
                      <a:pt x="155" y="147"/>
                    </a:lnTo>
                    <a:lnTo>
                      <a:pt x="155" y="151"/>
                    </a:lnTo>
                    <a:lnTo>
                      <a:pt x="151" y="151"/>
                    </a:lnTo>
                    <a:lnTo>
                      <a:pt x="147" y="147"/>
                    </a:lnTo>
                    <a:lnTo>
                      <a:pt x="140" y="144"/>
                    </a:lnTo>
                    <a:lnTo>
                      <a:pt x="140" y="140"/>
                    </a:lnTo>
                    <a:lnTo>
                      <a:pt x="133" y="136"/>
                    </a:lnTo>
                    <a:lnTo>
                      <a:pt x="129" y="136"/>
                    </a:lnTo>
                    <a:lnTo>
                      <a:pt x="129" y="129"/>
                    </a:lnTo>
                    <a:lnTo>
                      <a:pt x="126" y="129"/>
                    </a:lnTo>
                    <a:lnTo>
                      <a:pt x="126" y="129"/>
                    </a:lnTo>
                    <a:lnTo>
                      <a:pt x="126" y="133"/>
                    </a:lnTo>
                    <a:lnTo>
                      <a:pt x="129" y="140"/>
                    </a:lnTo>
                    <a:lnTo>
                      <a:pt x="129" y="140"/>
                    </a:lnTo>
                    <a:lnTo>
                      <a:pt x="133" y="144"/>
                    </a:lnTo>
                    <a:lnTo>
                      <a:pt x="140" y="151"/>
                    </a:lnTo>
                    <a:lnTo>
                      <a:pt x="140" y="151"/>
                    </a:lnTo>
                    <a:lnTo>
                      <a:pt x="140" y="147"/>
                    </a:lnTo>
                    <a:lnTo>
                      <a:pt x="133" y="147"/>
                    </a:lnTo>
                    <a:lnTo>
                      <a:pt x="129" y="144"/>
                    </a:lnTo>
                    <a:lnTo>
                      <a:pt x="126" y="144"/>
                    </a:lnTo>
                    <a:lnTo>
                      <a:pt x="115" y="144"/>
                    </a:lnTo>
                    <a:lnTo>
                      <a:pt x="119" y="147"/>
                    </a:lnTo>
                    <a:lnTo>
                      <a:pt x="126" y="147"/>
                    </a:lnTo>
                    <a:lnTo>
                      <a:pt x="126" y="151"/>
                    </a:lnTo>
                    <a:lnTo>
                      <a:pt x="126" y="151"/>
                    </a:lnTo>
                    <a:lnTo>
                      <a:pt x="112" y="151"/>
                    </a:lnTo>
                    <a:lnTo>
                      <a:pt x="104" y="151"/>
                    </a:lnTo>
                    <a:lnTo>
                      <a:pt x="97" y="151"/>
                    </a:lnTo>
                    <a:lnTo>
                      <a:pt x="94" y="147"/>
                    </a:lnTo>
                    <a:lnTo>
                      <a:pt x="86" y="147"/>
                    </a:lnTo>
                    <a:lnTo>
                      <a:pt x="86" y="147"/>
                    </a:lnTo>
                    <a:lnTo>
                      <a:pt x="83" y="144"/>
                    </a:lnTo>
                    <a:lnTo>
                      <a:pt x="86" y="144"/>
                    </a:lnTo>
                    <a:lnTo>
                      <a:pt x="86" y="144"/>
                    </a:lnTo>
                    <a:lnTo>
                      <a:pt x="83" y="144"/>
                    </a:lnTo>
                    <a:lnTo>
                      <a:pt x="83" y="144"/>
                    </a:lnTo>
                    <a:lnTo>
                      <a:pt x="79" y="144"/>
                    </a:lnTo>
                    <a:lnTo>
                      <a:pt x="79" y="144"/>
                    </a:lnTo>
                    <a:lnTo>
                      <a:pt x="76" y="140"/>
                    </a:lnTo>
                    <a:lnTo>
                      <a:pt x="72" y="140"/>
                    </a:lnTo>
                    <a:lnTo>
                      <a:pt x="72" y="136"/>
                    </a:lnTo>
                    <a:lnTo>
                      <a:pt x="72" y="136"/>
                    </a:lnTo>
                    <a:lnTo>
                      <a:pt x="94" y="133"/>
                    </a:lnTo>
                    <a:lnTo>
                      <a:pt x="94" y="133"/>
                    </a:lnTo>
                    <a:lnTo>
                      <a:pt x="79" y="129"/>
                    </a:lnTo>
                    <a:lnTo>
                      <a:pt x="76" y="129"/>
                    </a:lnTo>
                    <a:lnTo>
                      <a:pt x="69" y="129"/>
                    </a:lnTo>
                    <a:lnTo>
                      <a:pt x="65" y="129"/>
                    </a:lnTo>
                    <a:lnTo>
                      <a:pt x="65" y="129"/>
                    </a:lnTo>
                    <a:lnTo>
                      <a:pt x="65" y="126"/>
                    </a:lnTo>
                    <a:lnTo>
                      <a:pt x="65" y="126"/>
                    </a:lnTo>
                    <a:lnTo>
                      <a:pt x="61" y="126"/>
                    </a:lnTo>
                    <a:lnTo>
                      <a:pt x="61" y="122"/>
                    </a:lnTo>
                    <a:lnTo>
                      <a:pt x="61" y="122"/>
                    </a:lnTo>
                    <a:lnTo>
                      <a:pt x="65" y="122"/>
                    </a:lnTo>
                    <a:lnTo>
                      <a:pt x="72" y="122"/>
                    </a:lnTo>
                    <a:lnTo>
                      <a:pt x="72" y="122"/>
                    </a:lnTo>
                    <a:lnTo>
                      <a:pt x="65" y="118"/>
                    </a:lnTo>
                    <a:lnTo>
                      <a:pt x="58" y="118"/>
                    </a:lnTo>
                    <a:lnTo>
                      <a:pt x="58" y="115"/>
                    </a:lnTo>
                    <a:lnTo>
                      <a:pt x="54" y="115"/>
                    </a:lnTo>
                    <a:lnTo>
                      <a:pt x="51" y="111"/>
                    </a:lnTo>
                    <a:lnTo>
                      <a:pt x="58" y="111"/>
                    </a:lnTo>
                    <a:lnTo>
                      <a:pt x="61" y="108"/>
                    </a:lnTo>
                    <a:lnTo>
                      <a:pt x="69" y="104"/>
                    </a:lnTo>
                    <a:lnTo>
                      <a:pt x="94" y="104"/>
                    </a:lnTo>
                    <a:lnTo>
                      <a:pt x="108" y="101"/>
                    </a:lnTo>
                    <a:lnTo>
                      <a:pt x="122" y="101"/>
                    </a:lnTo>
                    <a:lnTo>
                      <a:pt x="122" y="101"/>
                    </a:lnTo>
                    <a:lnTo>
                      <a:pt x="126" y="97"/>
                    </a:lnTo>
                    <a:lnTo>
                      <a:pt x="122" y="101"/>
                    </a:lnTo>
                    <a:lnTo>
                      <a:pt x="104" y="101"/>
                    </a:lnTo>
                    <a:lnTo>
                      <a:pt x="101" y="101"/>
                    </a:lnTo>
                    <a:lnTo>
                      <a:pt x="90" y="101"/>
                    </a:lnTo>
                    <a:lnTo>
                      <a:pt x="83" y="101"/>
                    </a:lnTo>
                    <a:lnTo>
                      <a:pt x="83" y="101"/>
                    </a:lnTo>
                    <a:lnTo>
                      <a:pt x="83" y="97"/>
                    </a:lnTo>
                    <a:lnTo>
                      <a:pt x="86" y="97"/>
                    </a:lnTo>
                    <a:lnTo>
                      <a:pt x="86" y="97"/>
                    </a:lnTo>
                    <a:lnTo>
                      <a:pt x="101" y="97"/>
                    </a:lnTo>
                    <a:lnTo>
                      <a:pt x="104" y="97"/>
                    </a:lnTo>
                    <a:lnTo>
                      <a:pt x="108" y="97"/>
                    </a:lnTo>
                    <a:lnTo>
                      <a:pt x="108" y="93"/>
                    </a:lnTo>
                    <a:lnTo>
                      <a:pt x="90" y="97"/>
                    </a:lnTo>
                    <a:lnTo>
                      <a:pt x="86" y="93"/>
                    </a:lnTo>
                    <a:lnTo>
                      <a:pt x="86" y="93"/>
                    </a:lnTo>
                    <a:lnTo>
                      <a:pt x="76" y="93"/>
                    </a:lnTo>
                    <a:lnTo>
                      <a:pt x="76" y="93"/>
                    </a:lnTo>
                    <a:lnTo>
                      <a:pt x="76" y="97"/>
                    </a:lnTo>
                    <a:lnTo>
                      <a:pt x="69" y="97"/>
                    </a:lnTo>
                    <a:lnTo>
                      <a:pt x="69" y="97"/>
                    </a:lnTo>
                    <a:lnTo>
                      <a:pt x="72" y="90"/>
                    </a:lnTo>
                    <a:lnTo>
                      <a:pt x="69" y="90"/>
                    </a:lnTo>
                    <a:lnTo>
                      <a:pt x="69" y="93"/>
                    </a:lnTo>
                    <a:lnTo>
                      <a:pt x="69" y="93"/>
                    </a:lnTo>
                    <a:lnTo>
                      <a:pt x="65" y="97"/>
                    </a:lnTo>
                    <a:lnTo>
                      <a:pt x="61" y="97"/>
                    </a:lnTo>
                    <a:lnTo>
                      <a:pt x="58" y="101"/>
                    </a:lnTo>
                    <a:lnTo>
                      <a:pt x="58" y="101"/>
                    </a:lnTo>
                    <a:lnTo>
                      <a:pt x="54" y="97"/>
                    </a:lnTo>
                    <a:lnTo>
                      <a:pt x="51" y="97"/>
                    </a:lnTo>
                    <a:lnTo>
                      <a:pt x="54" y="97"/>
                    </a:lnTo>
                    <a:lnTo>
                      <a:pt x="54" y="93"/>
                    </a:lnTo>
                    <a:lnTo>
                      <a:pt x="58" y="93"/>
                    </a:lnTo>
                    <a:lnTo>
                      <a:pt x="54" y="93"/>
                    </a:lnTo>
                    <a:lnTo>
                      <a:pt x="47" y="93"/>
                    </a:lnTo>
                    <a:lnTo>
                      <a:pt x="43" y="93"/>
                    </a:lnTo>
                    <a:lnTo>
                      <a:pt x="47" y="93"/>
                    </a:lnTo>
                    <a:lnTo>
                      <a:pt x="43" y="97"/>
                    </a:lnTo>
                    <a:lnTo>
                      <a:pt x="40" y="97"/>
                    </a:lnTo>
                    <a:lnTo>
                      <a:pt x="36" y="97"/>
                    </a:lnTo>
                    <a:lnTo>
                      <a:pt x="36" y="101"/>
                    </a:lnTo>
                    <a:lnTo>
                      <a:pt x="33" y="97"/>
                    </a:lnTo>
                    <a:lnTo>
                      <a:pt x="33" y="97"/>
                    </a:lnTo>
                    <a:lnTo>
                      <a:pt x="33" y="93"/>
                    </a:lnTo>
                    <a:lnTo>
                      <a:pt x="29" y="93"/>
                    </a:lnTo>
                    <a:lnTo>
                      <a:pt x="26" y="93"/>
                    </a:lnTo>
                    <a:lnTo>
                      <a:pt x="26" y="93"/>
                    </a:lnTo>
                    <a:lnTo>
                      <a:pt x="22" y="93"/>
                    </a:lnTo>
                    <a:lnTo>
                      <a:pt x="18" y="90"/>
                    </a:lnTo>
                    <a:lnTo>
                      <a:pt x="18" y="90"/>
                    </a:lnTo>
                    <a:lnTo>
                      <a:pt x="18" y="90"/>
                    </a:lnTo>
                    <a:lnTo>
                      <a:pt x="18" y="86"/>
                    </a:lnTo>
                    <a:lnTo>
                      <a:pt x="22" y="86"/>
                    </a:lnTo>
                    <a:lnTo>
                      <a:pt x="29" y="86"/>
                    </a:lnTo>
                    <a:lnTo>
                      <a:pt x="33" y="86"/>
                    </a:lnTo>
                    <a:lnTo>
                      <a:pt x="36" y="86"/>
                    </a:lnTo>
                    <a:lnTo>
                      <a:pt x="43" y="86"/>
                    </a:lnTo>
                    <a:lnTo>
                      <a:pt x="51" y="83"/>
                    </a:lnTo>
                    <a:lnTo>
                      <a:pt x="51" y="79"/>
                    </a:lnTo>
                    <a:lnTo>
                      <a:pt x="43" y="83"/>
                    </a:lnTo>
                    <a:lnTo>
                      <a:pt x="36" y="83"/>
                    </a:lnTo>
                    <a:lnTo>
                      <a:pt x="26" y="83"/>
                    </a:lnTo>
                    <a:lnTo>
                      <a:pt x="26" y="83"/>
                    </a:lnTo>
                    <a:lnTo>
                      <a:pt x="18" y="79"/>
                    </a:lnTo>
                    <a:lnTo>
                      <a:pt x="11" y="75"/>
                    </a:lnTo>
                    <a:lnTo>
                      <a:pt x="8" y="72"/>
                    </a:lnTo>
                    <a:lnTo>
                      <a:pt x="8" y="72"/>
                    </a:lnTo>
                    <a:lnTo>
                      <a:pt x="4" y="72"/>
                    </a:lnTo>
                    <a:lnTo>
                      <a:pt x="15" y="72"/>
                    </a:lnTo>
                    <a:lnTo>
                      <a:pt x="15" y="68"/>
                    </a:lnTo>
                    <a:lnTo>
                      <a:pt x="15" y="68"/>
                    </a:lnTo>
                    <a:lnTo>
                      <a:pt x="8" y="68"/>
                    </a:lnTo>
                    <a:lnTo>
                      <a:pt x="4" y="65"/>
                    </a:lnTo>
                    <a:lnTo>
                      <a:pt x="4" y="65"/>
                    </a:lnTo>
                    <a:lnTo>
                      <a:pt x="11" y="61"/>
                    </a:lnTo>
                    <a:lnTo>
                      <a:pt x="4" y="61"/>
                    </a:lnTo>
                    <a:lnTo>
                      <a:pt x="4" y="61"/>
                    </a:lnTo>
                    <a:lnTo>
                      <a:pt x="0" y="58"/>
                    </a:lnTo>
                    <a:lnTo>
                      <a:pt x="8" y="58"/>
                    </a:lnTo>
                    <a:lnTo>
                      <a:pt x="15" y="61"/>
                    </a:lnTo>
                    <a:lnTo>
                      <a:pt x="22" y="61"/>
                    </a:lnTo>
                    <a:lnTo>
                      <a:pt x="22" y="61"/>
                    </a:lnTo>
                    <a:lnTo>
                      <a:pt x="29" y="65"/>
                    </a:lnTo>
                    <a:lnTo>
                      <a:pt x="29" y="65"/>
                    </a:lnTo>
                    <a:lnTo>
                      <a:pt x="33" y="65"/>
                    </a:lnTo>
                    <a:lnTo>
                      <a:pt x="36" y="65"/>
                    </a:lnTo>
                    <a:lnTo>
                      <a:pt x="43" y="65"/>
                    </a:lnTo>
                    <a:lnTo>
                      <a:pt x="47" y="68"/>
                    </a:lnTo>
                    <a:lnTo>
                      <a:pt x="47" y="65"/>
                    </a:lnTo>
                    <a:lnTo>
                      <a:pt x="40" y="61"/>
                    </a:lnTo>
                    <a:lnTo>
                      <a:pt x="40" y="61"/>
                    </a:lnTo>
                    <a:lnTo>
                      <a:pt x="43" y="61"/>
                    </a:lnTo>
                    <a:lnTo>
                      <a:pt x="54" y="58"/>
                    </a:lnTo>
                    <a:lnTo>
                      <a:pt x="54" y="58"/>
                    </a:lnTo>
                    <a:lnTo>
                      <a:pt x="47" y="58"/>
                    </a:lnTo>
                    <a:lnTo>
                      <a:pt x="47" y="58"/>
                    </a:lnTo>
                    <a:lnTo>
                      <a:pt x="47" y="54"/>
                    </a:lnTo>
                    <a:lnTo>
                      <a:pt x="43" y="54"/>
                    </a:lnTo>
                    <a:lnTo>
                      <a:pt x="40" y="58"/>
                    </a:lnTo>
                    <a:lnTo>
                      <a:pt x="29" y="61"/>
                    </a:lnTo>
                    <a:lnTo>
                      <a:pt x="18" y="58"/>
                    </a:lnTo>
                    <a:lnTo>
                      <a:pt x="26" y="58"/>
                    </a:lnTo>
                    <a:lnTo>
                      <a:pt x="22" y="58"/>
                    </a:lnTo>
                    <a:lnTo>
                      <a:pt x="26" y="58"/>
                    </a:lnTo>
                    <a:lnTo>
                      <a:pt x="33" y="58"/>
                    </a:lnTo>
                    <a:lnTo>
                      <a:pt x="36" y="54"/>
                    </a:lnTo>
                    <a:lnTo>
                      <a:pt x="29" y="54"/>
                    </a:lnTo>
                    <a:lnTo>
                      <a:pt x="22" y="54"/>
                    </a:lnTo>
                    <a:lnTo>
                      <a:pt x="22" y="54"/>
                    </a:lnTo>
                    <a:lnTo>
                      <a:pt x="22" y="54"/>
                    </a:lnTo>
                    <a:lnTo>
                      <a:pt x="15" y="58"/>
                    </a:lnTo>
                    <a:lnTo>
                      <a:pt x="15" y="54"/>
                    </a:lnTo>
                    <a:lnTo>
                      <a:pt x="4" y="54"/>
                    </a:lnTo>
                    <a:lnTo>
                      <a:pt x="4" y="50"/>
                    </a:lnTo>
                    <a:lnTo>
                      <a:pt x="4" y="50"/>
                    </a:lnTo>
                    <a:lnTo>
                      <a:pt x="0" y="50"/>
                    </a:lnTo>
                    <a:lnTo>
                      <a:pt x="0" y="47"/>
                    </a:lnTo>
                    <a:lnTo>
                      <a:pt x="4" y="47"/>
                    </a:lnTo>
                    <a:lnTo>
                      <a:pt x="8" y="47"/>
                    </a:lnTo>
                    <a:lnTo>
                      <a:pt x="11" y="47"/>
                    </a:lnTo>
                    <a:lnTo>
                      <a:pt x="11" y="47"/>
                    </a:lnTo>
                    <a:lnTo>
                      <a:pt x="18" y="47"/>
                    </a:lnTo>
                    <a:lnTo>
                      <a:pt x="11" y="43"/>
                    </a:lnTo>
                    <a:lnTo>
                      <a:pt x="11" y="43"/>
                    </a:lnTo>
                    <a:lnTo>
                      <a:pt x="11" y="43"/>
                    </a:lnTo>
                    <a:lnTo>
                      <a:pt x="15" y="40"/>
                    </a:lnTo>
                    <a:lnTo>
                      <a:pt x="11" y="36"/>
                    </a:lnTo>
                    <a:lnTo>
                      <a:pt x="22" y="36"/>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73" name="Freeform 1400">
                <a:extLst>
                  <a:ext uri="{FF2B5EF4-FFF2-40B4-BE49-F238E27FC236}">
                    <a16:creationId xmlns:a16="http://schemas.microsoft.com/office/drawing/2014/main" id="{FBE39EE3-C7FA-46AF-BA83-BAC2EACADFAD}"/>
                  </a:ext>
                </a:extLst>
              </p:cNvPr>
              <p:cNvSpPr>
                <a:spLocks/>
              </p:cNvSpPr>
              <p:nvPr/>
            </p:nvSpPr>
            <p:spPr bwMode="auto">
              <a:xfrm>
                <a:off x="1766" y="680"/>
                <a:ext cx="61" cy="18"/>
              </a:xfrm>
              <a:custGeom>
                <a:avLst/>
                <a:gdLst>
                  <a:gd name="T0" fmla="*/ 22 w 61"/>
                  <a:gd name="T1" fmla="*/ 0 h 18"/>
                  <a:gd name="T2" fmla="*/ 25 w 61"/>
                  <a:gd name="T3" fmla="*/ 4 h 18"/>
                  <a:gd name="T4" fmla="*/ 25 w 61"/>
                  <a:gd name="T5" fmla="*/ 0 h 18"/>
                  <a:gd name="T6" fmla="*/ 32 w 61"/>
                  <a:gd name="T7" fmla="*/ 0 h 18"/>
                  <a:gd name="T8" fmla="*/ 32 w 61"/>
                  <a:gd name="T9" fmla="*/ 0 h 18"/>
                  <a:gd name="T10" fmla="*/ 36 w 61"/>
                  <a:gd name="T11" fmla="*/ 4 h 18"/>
                  <a:gd name="T12" fmla="*/ 39 w 61"/>
                  <a:gd name="T13" fmla="*/ 0 h 18"/>
                  <a:gd name="T14" fmla="*/ 43 w 61"/>
                  <a:gd name="T15" fmla="*/ 4 h 18"/>
                  <a:gd name="T16" fmla="*/ 50 w 61"/>
                  <a:gd name="T17" fmla="*/ 4 h 18"/>
                  <a:gd name="T18" fmla="*/ 50 w 61"/>
                  <a:gd name="T19" fmla="*/ 0 h 18"/>
                  <a:gd name="T20" fmla="*/ 54 w 61"/>
                  <a:gd name="T21" fmla="*/ 4 h 18"/>
                  <a:gd name="T22" fmla="*/ 57 w 61"/>
                  <a:gd name="T23" fmla="*/ 4 h 18"/>
                  <a:gd name="T24" fmla="*/ 61 w 61"/>
                  <a:gd name="T25" fmla="*/ 7 h 18"/>
                  <a:gd name="T26" fmla="*/ 57 w 61"/>
                  <a:gd name="T27" fmla="*/ 7 h 18"/>
                  <a:gd name="T28" fmla="*/ 54 w 61"/>
                  <a:gd name="T29" fmla="*/ 7 h 18"/>
                  <a:gd name="T30" fmla="*/ 54 w 61"/>
                  <a:gd name="T31" fmla="*/ 7 h 18"/>
                  <a:gd name="T32" fmla="*/ 54 w 61"/>
                  <a:gd name="T33" fmla="*/ 11 h 18"/>
                  <a:gd name="T34" fmla="*/ 54 w 61"/>
                  <a:gd name="T35" fmla="*/ 11 h 18"/>
                  <a:gd name="T36" fmla="*/ 54 w 61"/>
                  <a:gd name="T37" fmla="*/ 14 h 18"/>
                  <a:gd name="T38" fmla="*/ 54 w 61"/>
                  <a:gd name="T39" fmla="*/ 14 h 18"/>
                  <a:gd name="T40" fmla="*/ 54 w 61"/>
                  <a:gd name="T41" fmla="*/ 18 h 18"/>
                  <a:gd name="T42" fmla="*/ 47 w 61"/>
                  <a:gd name="T43" fmla="*/ 18 h 18"/>
                  <a:gd name="T44" fmla="*/ 39 w 61"/>
                  <a:gd name="T45" fmla="*/ 14 h 18"/>
                  <a:gd name="T46" fmla="*/ 36 w 61"/>
                  <a:gd name="T47" fmla="*/ 14 h 18"/>
                  <a:gd name="T48" fmla="*/ 29 w 61"/>
                  <a:gd name="T49" fmla="*/ 14 h 18"/>
                  <a:gd name="T50" fmla="*/ 29 w 61"/>
                  <a:gd name="T51" fmla="*/ 14 h 18"/>
                  <a:gd name="T52" fmla="*/ 22 w 61"/>
                  <a:gd name="T53" fmla="*/ 14 h 18"/>
                  <a:gd name="T54" fmla="*/ 22 w 61"/>
                  <a:gd name="T55" fmla="*/ 14 h 18"/>
                  <a:gd name="T56" fmla="*/ 18 w 61"/>
                  <a:gd name="T57" fmla="*/ 14 h 18"/>
                  <a:gd name="T58" fmla="*/ 11 w 61"/>
                  <a:gd name="T59" fmla="*/ 14 h 18"/>
                  <a:gd name="T60" fmla="*/ 7 w 61"/>
                  <a:gd name="T61" fmla="*/ 11 h 18"/>
                  <a:gd name="T62" fmla="*/ 4 w 61"/>
                  <a:gd name="T63" fmla="*/ 11 h 18"/>
                  <a:gd name="T64" fmla="*/ 0 w 61"/>
                  <a:gd name="T65" fmla="*/ 11 h 18"/>
                  <a:gd name="T66" fmla="*/ 0 w 61"/>
                  <a:gd name="T67" fmla="*/ 7 h 18"/>
                  <a:gd name="T68" fmla="*/ 0 w 61"/>
                  <a:gd name="T69" fmla="*/ 7 h 18"/>
                  <a:gd name="T70" fmla="*/ 0 w 61"/>
                  <a:gd name="T71" fmla="*/ 7 h 18"/>
                  <a:gd name="T72" fmla="*/ 0 w 61"/>
                  <a:gd name="T73" fmla="*/ 4 h 18"/>
                  <a:gd name="T74" fmla="*/ 4 w 61"/>
                  <a:gd name="T75" fmla="*/ 4 h 18"/>
                  <a:gd name="T76" fmla="*/ 11 w 61"/>
                  <a:gd name="T77" fmla="*/ 0 h 18"/>
                  <a:gd name="T78" fmla="*/ 11 w 61"/>
                  <a:gd name="T79" fmla="*/ 0 h 18"/>
                  <a:gd name="T80" fmla="*/ 14 w 61"/>
                  <a:gd name="T81" fmla="*/ 0 h 18"/>
                  <a:gd name="T82" fmla="*/ 14 w 61"/>
                  <a:gd name="T83" fmla="*/ 0 h 18"/>
                  <a:gd name="T84" fmla="*/ 18 w 61"/>
                  <a:gd name="T85" fmla="*/ 0 h 18"/>
                  <a:gd name="T86" fmla="*/ 18 w 61"/>
                  <a:gd name="T87" fmla="*/ 4 h 18"/>
                  <a:gd name="T88" fmla="*/ 22 w 61"/>
                  <a:gd name="T8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 h="18">
                    <a:moveTo>
                      <a:pt x="22" y="0"/>
                    </a:moveTo>
                    <a:lnTo>
                      <a:pt x="25" y="4"/>
                    </a:lnTo>
                    <a:lnTo>
                      <a:pt x="25" y="0"/>
                    </a:lnTo>
                    <a:lnTo>
                      <a:pt x="32" y="0"/>
                    </a:lnTo>
                    <a:lnTo>
                      <a:pt x="32" y="0"/>
                    </a:lnTo>
                    <a:lnTo>
                      <a:pt x="36" y="4"/>
                    </a:lnTo>
                    <a:lnTo>
                      <a:pt x="39" y="0"/>
                    </a:lnTo>
                    <a:lnTo>
                      <a:pt x="43" y="4"/>
                    </a:lnTo>
                    <a:lnTo>
                      <a:pt x="50" y="4"/>
                    </a:lnTo>
                    <a:lnTo>
                      <a:pt x="50" y="0"/>
                    </a:lnTo>
                    <a:lnTo>
                      <a:pt x="54" y="4"/>
                    </a:lnTo>
                    <a:lnTo>
                      <a:pt x="57" y="4"/>
                    </a:lnTo>
                    <a:lnTo>
                      <a:pt x="61" y="7"/>
                    </a:lnTo>
                    <a:lnTo>
                      <a:pt x="57" y="7"/>
                    </a:lnTo>
                    <a:lnTo>
                      <a:pt x="54" y="7"/>
                    </a:lnTo>
                    <a:lnTo>
                      <a:pt x="54" y="7"/>
                    </a:lnTo>
                    <a:lnTo>
                      <a:pt x="54" y="11"/>
                    </a:lnTo>
                    <a:lnTo>
                      <a:pt x="54" y="11"/>
                    </a:lnTo>
                    <a:lnTo>
                      <a:pt x="54" y="14"/>
                    </a:lnTo>
                    <a:lnTo>
                      <a:pt x="54" y="14"/>
                    </a:lnTo>
                    <a:lnTo>
                      <a:pt x="54" y="18"/>
                    </a:lnTo>
                    <a:lnTo>
                      <a:pt x="47" y="18"/>
                    </a:lnTo>
                    <a:lnTo>
                      <a:pt x="39" y="14"/>
                    </a:lnTo>
                    <a:lnTo>
                      <a:pt x="36" y="14"/>
                    </a:lnTo>
                    <a:lnTo>
                      <a:pt x="29" y="14"/>
                    </a:lnTo>
                    <a:lnTo>
                      <a:pt x="29" y="14"/>
                    </a:lnTo>
                    <a:lnTo>
                      <a:pt x="22" y="14"/>
                    </a:lnTo>
                    <a:lnTo>
                      <a:pt x="22" y="14"/>
                    </a:lnTo>
                    <a:lnTo>
                      <a:pt x="18" y="14"/>
                    </a:lnTo>
                    <a:lnTo>
                      <a:pt x="11" y="14"/>
                    </a:lnTo>
                    <a:lnTo>
                      <a:pt x="7" y="11"/>
                    </a:lnTo>
                    <a:lnTo>
                      <a:pt x="4" y="11"/>
                    </a:lnTo>
                    <a:lnTo>
                      <a:pt x="0" y="11"/>
                    </a:lnTo>
                    <a:lnTo>
                      <a:pt x="0" y="7"/>
                    </a:lnTo>
                    <a:lnTo>
                      <a:pt x="0" y="7"/>
                    </a:lnTo>
                    <a:lnTo>
                      <a:pt x="0" y="7"/>
                    </a:lnTo>
                    <a:lnTo>
                      <a:pt x="0" y="4"/>
                    </a:lnTo>
                    <a:lnTo>
                      <a:pt x="4" y="4"/>
                    </a:lnTo>
                    <a:lnTo>
                      <a:pt x="11" y="0"/>
                    </a:lnTo>
                    <a:lnTo>
                      <a:pt x="11" y="0"/>
                    </a:lnTo>
                    <a:lnTo>
                      <a:pt x="14" y="0"/>
                    </a:lnTo>
                    <a:lnTo>
                      <a:pt x="14" y="0"/>
                    </a:lnTo>
                    <a:lnTo>
                      <a:pt x="18" y="0"/>
                    </a:lnTo>
                    <a:lnTo>
                      <a:pt x="18" y="4"/>
                    </a:lnTo>
                    <a:lnTo>
                      <a:pt x="22"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74" name="Freeform 1401">
                <a:extLst>
                  <a:ext uri="{FF2B5EF4-FFF2-40B4-BE49-F238E27FC236}">
                    <a16:creationId xmlns:a16="http://schemas.microsoft.com/office/drawing/2014/main" id="{90C9D263-6FDF-40A9-B211-6A6EE1B9C9E1}"/>
                  </a:ext>
                </a:extLst>
              </p:cNvPr>
              <p:cNvSpPr>
                <a:spLocks/>
              </p:cNvSpPr>
              <p:nvPr/>
            </p:nvSpPr>
            <p:spPr bwMode="auto">
              <a:xfrm>
                <a:off x="1766" y="680"/>
                <a:ext cx="61" cy="18"/>
              </a:xfrm>
              <a:custGeom>
                <a:avLst/>
                <a:gdLst>
                  <a:gd name="T0" fmla="*/ 22 w 61"/>
                  <a:gd name="T1" fmla="*/ 0 h 18"/>
                  <a:gd name="T2" fmla="*/ 25 w 61"/>
                  <a:gd name="T3" fmla="*/ 4 h 18"/>
                  <a:gd name="T4" fmla="*/ 25 w 61"/>
                  <a:gd name="T5" fmla="*/ 0 h 18"/>
                  <a:gd name="T6" fmla="*/ 32 w 61"/>
                  <a:gd name="T7" fmla="*/ 0 h 18"/>
                  <a:gd name="T8" fmla="*/ 32 w 61"/>
                  <a:gd name="T9" fmla="*/ 0 h 18"/>
                  <a:gd name="T10" fmla="*/ 36 w 61"/>
                  <a:gd name="T11" fmla="*/ 4 h 18"/>
                  <a:gd name="T12" fmla="*/ 39 w 61"/>
                  <a:gd name="T13" fmla="*/ 0 h 18"/>
                  <a:gd name="T14" fmla="*/ 43 w 61"/>
                  <a:gd name="T15" fmla="*/ 4 h 18"/>
                  <a:gd name="T16" fmla="*/ 50 w 61"/>
                  <a:gd name="T17" fmla="*/ 4 h 18"/>
                  <a:gd name="T18" fmla="*/ 50 w 61"/>
                  <a:gd name="T19" fmla="*/ 0 h 18"/>
                  <a:gd name="T20" fmla="*/ 54 w 61"/>
                  <a:gd name="T21" fmla="*/ 4 h 18"/>
                  <a:gd name="T22" fmla="*/ 57 w 61"/>
                  <a:gd name="T23" fmla="*/ 4 h 18"/>
                  <a:gd name="T24" fmla="*/ 61 w 61"/>
                  <a:gd name="T25" fmla="*/ 7 h 18"/>
                  <a:gd name="T26" fmla="*/ 57 w 61"/>
                  <a:gd name="T27" fmla="*/ 7 h 18"/>
                  <a:gd name="T28" fmla="*/ 54 w 61"/>
                  <a:gd name="T29" fmla="*/ 7 h 18"/>
                  <a:gd name="T30" fmla="*/ 54 w 61"/>
                  <a:gd name="T31" fmla="*/ 7 h 18"/>
                  <a:gd name="T32" fmla="*/ 54 w 61"/>
                  <a:gd name="T33" fmla="*/ 11 h 18"/>
                  <a:gd name="T34" fmla="*/ 54 w 61"/>
                  <a:gd name="T35" fmla="*/ 11 h 18"/>
                  <a:gd name="T36" fmla="*/ 54 w 61"/>
                  <a:gd name="T37" fmla="*/ 14 h 18"/>
                  <a:gd name="T38" fmla="*/ 54 w 61"/>
                  <a:gd name="T39" fmla="*/ 14 h 18"/>
                  <a:gd name="T40" fmla="*/ 54 w 61"/>
                  <a:gd name="T41" fmla="*/ 18 h 18"/>
                  <a:gd name="T42" fmla="*/ 47 w 61"/>
                  <a:gd name="T43" fmla="*/ 18 h 18"/>
                  <a:gd name="T44" fmla="*/ 39 w 61"/>
                  <a:gd name="T45" fmla="*/ 14 h 18"/>
                  <a:gd name="T46" fmla="*/ 36 w 61"/>
                  <a:gd name="T47" fmla="*/ 14 h 18"/>
                  <a:gd name="T48" fmla="*/ 29 w 61"/>
                  <a:gd name="T49" fmla="*/ 14 h 18"/>
                  <a:gd name="T50" fmla="*/ 29 w 61"/>
                  <a:gd name="T51" fmla="*/ 14 h 18"/>
                  <a:gd name="T52" fmla="*/ 22 w 61"/>
                  <a:gd name="T53" fmla="*/ 14 h 18"/>
                  <a:gd name="T54" fmla="*/ 22 w 61"/>
                  <a:gd name="T55" fmla="*/ 14 h 18"/>
                  <a:gd name="T56" fmla="*/ 18 w 61"/>
                  <a:gd name="T57" fmla="*/ 14 h 18"/>
                  <a:gd name="T58" fmla="*/ 11 w 61"/>
                  <a:gd name="T59" fmla="*/ 14 h 18"/>
                  <a:gd name="T60" fmla="*/ 7 w 61"/>
                  <a:gd name="T61" fmla="*/ 11 h 18"/>
                  <a:gd name="T62" fmla="*/ 4 w 61"/>
                  <a:gd name="T63" fmla="*/ 11 h 18"/>
                  <a:gd name="T64" fmla="*/ 0 w 61"/>
                  <a:gd name="T65" fmla="*/ 11 h 18"/>
                  <a:gd name="T66" fmla="*/ 0 w 61"/>
                  <a:gd name="T67" fmla="*/ 7 h 18"/>
                  <a:gd name="T68" fmla="*/ 0 w 61"/>
                  <a:gd name="T69" fmla="*/ 7 h 18"/>
                  <a:gd name="T70" fmla="*/ 0 w 61"/>
                  <a:gd name="T71" fmla="*/ 7 h 18"/>
                  <a:gd name="T72" fmla="*/ 0 w 61"/>
                  <a:gd name="T73" fmla="*/ 4 h 18"/>
                  <a:gd name="T74" fmla="*/ 4 w 61"/>
                  <a:gd name="T75" fmla="*/ 4 h 18"/>
                  <a:gd name="T76" fmla="*/ 11 w 61"/>
                  <a:gd name="T77" fmla="*/ 0 h 18"/>
                  <a:gd name="T78" fmla="*/ 11 w 61"/>
                  <a:gd name="T79" fmla="*/ 0 h 18"/>
                  <a:gd name="T80" fmla="*/ 14 w 61"/>
                  <a:gd name="T81" fmla="*/ 0 h 18"/>
                  <a:gd name="T82" fmla="*/ 14 w 61"/>
                  <a:gd name="T83" fmla="*/ 0 h 18"/>
                  <a:gd name="T84" fmla="*/ 18 w 61"/>
                  <a:gd name="T85" fmla="*/ 0 h 18"/>
                  <a:gd name="T86" fmla="*/ 18 w 61"/>
                  <a:gd name="T87" fmla="*/ 4 h 18"/>
                  <a:gd name="T88" fmla="*/ 22 w 61"/>
                  <a:gd name="T8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 h="18">
                    <a:moveTo>
                      <a:pt x="22" y="0"/>
                    </a:moveTo>
                    <a:lnTo>
                      <a:pt x="25" y="4"/>
                    </a:lnTo>
                    <a:lnTo>
                      <a:pt x="25" y="0"/>
                    </a:lnTo>
                    <a:lnTo>
                      <a:pt x="32" y="0"/>
                    </a:lnTo>
                    <a:lnTo>
                      <a:pt x="32" y="0"/>
                    </a:lnTo>
                    <a:lnTo>
                      <a:pt x="36" y="4"/>
                    </a:lnTo>
                    <a:lnTo>
                      <a:pt x="39" y="0"/>
                    </a:lnTo>
                    <a:lnTo>
                      <a:pt x="43" y="4"/>
                    </a:lnTo>
                    <a:lnTo>
                      <a:pt x="50" y="4"/>
                    </a:lnTo>
                    <a:lnTo>
                      <a:pt x="50" y="0"/>
                    </a:lnTo>
                    <a:lnTo>
                      <a:pt x="54" y="4"/>
                    </a:lnTo>
                    <a:lnTo>
                      <a:pt x="57" y="4"/>
                    </a:lnTo>
                    <a:lnTo>
                      <a:pt x="61" y="7"/>
                    </a:lnTo>
                    <a:lnTo>
                      <a:pt x="57" y="7"/>
                    </a:lnTo>
                    <a:lnTo>
                      <a:pt x="54" y="7"/>
                    </a:lnTo>
                    <a:lnTo>
                      <a:pt x="54" y="7"/>
                    </a:lnTo>
                    <a:lnTo>
                      <a:pt x="54" y="11"/>
                    </a:lnTo>
                    <a:lnTo>
                      <a:pt x="54" y="11"/>
                    </a:lnTo>
                    <a:lnTo>
                      <a:pt x="54" y="14"/>
                    </a:lnTo>
                    <a:lnTo>
                      <a:pt x="54" y="14"/>
                    </a:lnTo>
                    <a:lnTo>
                      <a:pt x="54" y="18"/>
                    </a:lnTo>
                    <a:lnTo>
                      <a:pt x="47" y="18"/>
                    </a:lnTo>
                    <a:lnTo>
                      <a:pt x="39" y="14"/>
                    </a:lnTo>
                    <a:lnTo>
                      <a:pt x="36" y="14"/>
                    </a:lnTo>
                    <a:lnTo>
                      <a:pt x="29" y="14"/>
                    </a:lnTo>
                    <a:lnTo>
                      <a:pt x="29" y="14"/>
                    </a:lnTo>
                    <a:lnTo>
                      <a:pt x="22" y="14"/>
                    </a:lnTo>
                    <a:lnTo>
                      <a:pt x="22" y="14"/>
                    </a:lnTo>
                    <a:lnTo>
                      <a:pt x="18" y="14"/>
                    </a:lnTo>
                    <a:lnTo>
                      <a:pt x="11" y="14"/>
                    </a:lnTo>
                    <a:lnTo>
                      <a:pt x="7" y="11"/>
                    </a:lnTo>
                    <a:lnTo>
                      <a:pt x="4" y="11"/>
                    </a:lnTo>
                    <a:lnTo>
                      <a:pt x="0" y="11"/>
                    </a:lnTo>
                    <a:lnTo>
                      <a:pt x="0" y="7"/>
                    </a:lnTo>
                    <a:lnTo>
                      <a:pt x="0" y="7"/>
                    </a:lnTo>
                    <a:lnTo>
                      <a:pt x="0" y="7"/>
                    </a:lnTo>
                    <a:lnTo>
                      <a:pt x="0" y="4"/>
                    </a:lnTo>
                    <a:lnTo>
                      <a:pt x="4" y="4"/>
                    </a:lnTo>
                    <a:lnTo>
                      <a:pt x="11" y="0"/>
                    </a:lnTo>
                    <a:lnTo>
                      <a:pt x="11" y="0"/>
                    </a:lnTo>
                    <a:lnTo>
                      <a:pt x="14" y="0"/>
                    </a:lnTo>
                    <a:lnTo>
                      <a:pt x="14" y="0"/>
                    </a:lnTo>
                    <a:lnTo>
                      <a:pt x="18" y="0"/>
                    </a:lnTo>
                    <a:lnTo>
                      <a:pt x="18" y="4"/>
                    </a:lnTo>
                    <a:lnTo>
                      <a:pt x="22"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75" name="Freeform 1402">
                <a:extLst>
                  <a:ext uri="{FF2B5EF4-FFF2-40B4-BE49-F238E27FC236}">
                    <a16:creationId xmlns:a16="http://schemas.microsoft.com/office/drawing/2014/main" id="{D4BA4027-F3B7-4F71-A0C4-F5B910C76F1E}"/>
                  </a:ext>
                </a:extLst>
              </p:cNvPr>
              <p:cNvSpPr>
                <a:spLocks/>
              </p:cNvSpPr>
              <p:nvPr/>
            </p:nvSpPr>
            <p:spPr bwMode="auto">
              <a:xfrm>
                <a:off x="1748" y="709"/>
                <a:ext cx="351" cy="111"/>
              </a:xfrm>
              <a:custGeom>
                <a:avLst/>
                <a:gdLst>
                  <a:gd name="T0" fmla="*/ 11 w 351"/>
                  <a:gd name="T1" fmla="*/ 3 h 111"/>
                  <a:gd name="T2" fmla="*/ 7 w 351"/>
                  <a:gd name="T3" fmla="*/ 11 h 111"/>
                  <a:gd name="T4" fmla="*/ 0 w 351"/>
                  <a:gd name="T5" fmla="*/ 14 h 111"/>
                  <a:gd name="T6" fmla="*/ 14 w 351"/>
                  <a:gd name="T7" fmla="*/ 18 h 111"/>
                  <a:gd name="T8" fmla="*/ 40 w 351"/>
                  <a:gd name="T9" fmla="*/ 39 h 111"/>
                  <a:gd name="T10" fmla="*/ 61 w 351"/>
                  <a:gd name="T11" fmla="*/ 36 h 111"/>
                  <a:gd name="T12" fmla="*/ 72 w 351"/>
                  <a:gd name="T13" fmla="*/ 32 h 111"/>
                  <a:gd name="T14" fmla="*/ 86 w 351"/>
                  <a:gd name="T15" fmla="*/ 50 h 111"/>
                  <a:gd name="T16" fmla="*/ 100 w 351"/>
                  <a:gd name="T17" fmla="*/ 64 h 111"/>
                  <a:gd name="T18" fmla="*/ 90 w 351"/>
                  <a:gd name="T19" fmla="*/ 82 h 111"/>
                  <a:gd name="T20" fmla="*/ 100 w 351"/>
                  <a:gd name="T21" fmla="*/ 100 h 111"/>
                  <a:gd name="T22" fmla="*/ 115 w 351"/>
                  <a:gd name="T23" fmla="*/ 100 h 111"/>
                  <a:gd name="T24" fmla="*/ 129 w 351"/>
                  <a:gd name="T25" fmla="*/ 104 h 111"/>
                  <a:gd name="T26" fmla="*/ 147 w 351"/>
                  <a:gd name="T27" fmla="*/ 107 h 111"/>
                  <a:gd name="T28" fmla="*/ 154 w 351"/>
                  <a:gd name="T29" fmla="*/ 97 h 111"/>
                  <a:gd name="T30" fmla="*/ 165 w 351"/>
                  <a:gd name="T31" fmla="*/ 97 h 111"/>
                  <a:gd name="T32" fmla="*/ 172 w 351"/>
                  <a:gd name="T33" fmla="*/ 111 h 111"/>
                  <a:gd name="T34" fmla="*/ 194 w 351"/>
                  <a:gd name="T35" fmla="*/ 107 h 111"/>
                  <a:gd name="T36" fmla="*/ 208 w 351"/>
                  <a:gd name="T37" fmla="*/ 107 h 111"/>
                  <a:gd name="T38" fmla="*/ 219 w 351"/>
                  <a:gd name="T39" fmla="*/ 107 h 111"/>
                  <a:gd name="T40" fmla="*/ 237 w 351"/>
                  <a:gd name="T41" fmla="*/ 111 h 111"/>
                  <a:gd name="T42" fmla="*/ 244 w 351"/>
                  <a:gd name="T43" fmla="*/ 107 h 111"/>
                  <a:gd name="T44" fmla="*/ 269 w 351"/>
                  <a:gd name="T45" fmla="*/ 93 h 111"/>
                  <a:gd name="T46" fmla="*/ 287 w 351"/>
                  <a:gd name="T47" fmla="*/ 107 h 111"/>
                  <a:gd name="T48" fmla="*/ 312 w 351"/>
                  <a:gd name="T49" fmla="*/ 107 h 111"/>
                  <a:gd name="T50" fmla="*/ 340 w 351"/>
                  <a:gd name="T51" fmla="*/ 97 h 111"/>
                  <a:gd name="T52" fmla="*/ 340 w 351"/>
                  <a:gd name="T53" fmla="*/ 82 h 111"/>
                  <a:gd name="T54" fmla="*/ 348 w 351"/>
                  <a:gd name="T55" fmla="*/ 68 h 111"/>
                  <a:gd name="T56" fmla="*/ 340 w 351"/>
                  <a:gd name="T57" fmla="*/ 64 h 111"/>
                  <a:gd name="T58" fmla="*/ 319 w 351"/>
                  <a:gd name="T59" fmla="*/ 54 h 111"/>
                  <a:gd name="T60" fmla="*/ 272 w 351"/>
                  <a:gd name="T61" fmla="*/ 54 h 111"/>
                  <a:gd name="T62" fmla="*/ 247 w 351"/>
                  <a:gd name="T63" fmla="*/ 61 h 111"/>
                  <a:gd name="T64" fmla="*/ 237 w 351"/>
                  <a:gd name="T65" fmla="*/ 64 h 111"/>
                  <a:gd name="T66" fmla="*/ 226 w 351"/>
                  <a:gd name="T67" fmla="*/ 68 h 111"/>
                  <a:gd name="T68" fmla="*/ 229 w 351"/>
                  <a:gd name="T69" fmla="*/ 75 h 111"/>
                  <a:gd name="T70" fmla="*/ 208 w 351"/>
                  <a:gd name="T71" fmla="*/ 72 h 111"/>
                  <a:gd name="T72" fmla="*/ 186 w 351"/>
                  <a:gd name="T73" fmla="*/ 72 h 111"/>
                  <a:gd name="T74" fmla="*/ 172 w 351"/>
                  <a:gd name="T75" fmla="*/ 72 h 111"/>
                  <a:gd name="T76" fmla="*/ 161 w 351"/>
                  <a:gd name="T77" fmla="*/ 64 h 111"/>
                  <a:gd name="T78" fmla="*/ 151 w 351"/>
                  <a:gd name="T79" fmla="*/ 64 h 111"/>
                  <a:gd name="T80" fmla="*/ 143 w 351"/>
                  <a:gd name="T81" fmla="*/ 64 h 111"/>
                  <a:gd name="T82" fmla="*/ 140 w 351"/>
                  <a:gd name="T83" fmla="*/ 57 h 111"/>
                  <a:gd name="T84" fmla="*/ 133 w 351"/>
                  <a:gd name="T85" fmla="*/ 50 h 111"/>
                  <a:gd name="T86" fmla="*/ 122 w 351"/>
                  <a:gd name="T87" fmla="*/ 54 h 111"/>
                  <a:gd name="T88" fmla="*/ 133 w 351"/>
                  <a:gd name="T89" fmla="*/ 46 h 111"/>
                  <a:gd name="T90" fmla="*/ 122 w 351"/>
                  <a:gd name="T91" fmla="*/ 43 h 111"/>
                  <a:gd name="T92" fmla="*/ 111 w 351"/>
                  <a:gd name="T93" fmla="*/ 39 h 111"/>
                  <a:gd name="T94" fmla="*/ 129 w 351"/>
                  <a:gd name="T95" fmla="*/ 43 h 111"/>
                  <a:gd name="T96" fmla="*/ 154 w 351"/>
                  <a:gd name="T97" fmla="*/ 36 h 111"/>
                  <a:gd name="T98" fmla="*/ 129 w 351"/>
                  <a:gd name="T99" fmla="*/ 32 h 111"/>
                  <a:gd name="T100" fmla="*/ 118 w 351"/>
                  <a:gd name="T101" fmla="*/ 25 h 111"/>
                  <a:gd name="T102" fmla="*/ 129 w 351"/>
                  <a:gd name="T103" fmla="*/ 25 h 111"/>
                  <a:gd name="T104" fmla="*/ 108 w 351"/>
                  <a:gd name="T105" fmla="*/ 18 h 111"/>
                  <a:gd name="T106" fmla="*/ 86 w 351"/>
                  <a:gd name="T107" fmla="*/ 21 h 111"/>
                  <a:gd name="T108" fmla="*/ 72 w 351"/>
                  <a:gd name="T109" fmla="*/ 21 h 111"/>
                  <a:gd name="T110" fmla="*/ 65 w 351"/>
                  <a:gd name="T111" fmla="*/ 7 h 111"/>
                  <a:gd name="T112" fmla="*/ 40 w 351"/>
                  <a:gd name="T113" fmla="*/ 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1" h="111">
                    <a:moveTo>
                      <a:pt x="40" y="3"/>
                    </a:moveTo>
                    <a:lnTo>
                      <a:pt x="36" y="3"/>
                    </a:lnTo>
                    <a:lnTo>
                      <a:pt x="29" y="0"/>
                    </a:lnTo>
                    <a:lnTo>
                      <a:pt x="22" y="0"/>
                    </a:lnTo>
                    <a:lnTo>
                      <a:pt x="11" y="3"/>
                    </a:lnTo>
                    <a:lnTo>
                      <a:pt x="11" y="3"/>
                    </a:lnTo>
                    <a:lnTo>
                      <a:pt x="7" y="7"/>
                    </a:lnTo>
                    <a:lnTo>
                      <a:pt x="4" y="3"/>
                    </a:lnTo>
                    <a:lnTo>
                      <a:pt x="4" y="7"/>
                    </a:lnTo>
                    <a:lnTo>
                      <a:pt x="0" y="7"/>
                    </a:lnTo>
                    <a:lnTo>
                      <a:pt x="4" y="11"/>
                    </a:lnTo>
                    <a:lnTo>
                      <a:pt x="7" y="11"/>
                    </a:lnTo>
                    <a:lnTo>
                      <a:pt x="11" y="11"/>
                    </a:lnTo>
                    <a:lnTo>
                      <a:pt x="14" y="14"/>
                    </a:lnTo>
                    <a:lnTo>
                      <a:pt x="14" y="14"/>
                    </a:lnTo>
                    <a:lnTo>
                      <a:pt x="7" y="14"/>
                    </a:lnTo>
                    <a:lnTo>
                      <a:pt x="4" y="11"/>
                    </a:lnTo>
                    <a:lnTo>
                      <a:pt x="0" y="14"/>
                    </a:lnTo>
                    <a:lnTo>
                      <a:pt x="0" y="14"/>
                    </a:lnTo>
                    <a:lnTo>
                      <a:pt x="4" y="18"/>
                    </a:lnTo>
                    <a:lnTo>
                      <a:pt x="7" y="18"/>
                    </a:lnTo>
                    <a:lnTo>
                      <a:pt x="7" y="18"/>
                    </a:lnTo>
                    <a:lnTo>
                      <a:pt x="14" y="21"/>
                    </a:lnTo>
                    <a:lnTo>
                      <a:pt x="14" y="18"/>
                    </a:lnTo>
                    <a:lnTo>
                      <a:pt x="18" y="21"/>
                    </a:lnTo>
                    <a:lnTo>
                      <a:pt x="18" y="21"/>
                    </a:lnTo>
                    <a:lnTo>
                      <a:pt x="25" y="29"/>
                    </a:lnTo>
                    <a:lnTo>
                      <a:pt x="32" y="32"/>
                    </a:lnTo>
                    <a:lnTo>
                      <a:pt x="36" y="32"/>
                    </a:lnTo>
                    <a:lnTo>
                      <a:pt x="40" y="39"/>
                    </a:lnTo>
                    <a:lnTo>
                      <a:pt x="40" y="36"/>
                    </a:lnTo>
                    <a:lnTo>
                      <a:pt x="43" y="36"/>
                    </a:lnTo>
                    <a:lnTo>
                      <a:pt x="61" y="39"/>
                    </a:lnTo>
                    <a:lnTo>
                      <a:pt x="65" y="39"/>
                    </a:lnTo>
                    <a:lnTo>
                      <a:pt x="61" y="36"/>
                    </a:lnTo>
                    <a:lnTo>
                      <a:pt x="61" y="36"/>
                    </a:lnTo>
                    <a:lnTo>
                      <a:pt x="65" y="36"/>
                    </a:lnTo>
                    <a:lnTo>
                      <a:pt x="65" y="36"/>
                    </a:lnTo>
                    <a:lnTo>
                      <a:pt x="68" y="36"/>
                    </a:lnTo>
                    <a:lnTo>
                      <a:pt x="72" y="32"/>
                    </a:lnTo>
                    <a:lnTo>
                      <a:pt x="72" y="32"/>
                    </a:lnTo>
                    <a:lnTo>
                      <a:pt x="72" y="32"/>
                    </a:lnTo>
                    <a:lnTo>
                      <a:pt x="75" y="32"/>
                    </a:lnTo>
                    <a:lnTo>
                      <a:pt x="79" y="36"/>
                    </a:lnTo>
                    <a:lnTo>
                      <a:pt x="79" y="39"/>
                    </a:lnTo>
                    <a:lnTo>
                      <a:pt x="83" y="43"/>
                    </a:lnTo>
                    <a:lnTo>
                      <a:pt x="86" y="46"/>
                    </a:lnTo>
                    <a:lnTo>
                      <a:pt x="86" y="50"/>
                    </a:lnTo>
                    <a:lnTo>
                      <a:pt x="86" y="50"/>
                    </a:lnTo>
                    <a:lnTo>
                      <a:pt x="90" y="54"/>
                    </a:lnTo>
                    <a:lnTo>
                      <a:pt x="93" y="57"/>
                    </a:lnTo>
                    <a:lnTo>
                      <a:pt x="93" y="61"/>
                    </a:lnTo>
                    <a:lnTo>
                      <a:pt x="97" y="64"/>
                    </a:lnTo>
                    <a:lnTo>
                      <a:pt x="100" y="64"/>
                    </a:lnTo>
                    <a:lnTo>
                      <a:pt x="93" y="68"/>
                    </a:lnTo>
                    <a:lnTo>
                      <a:pt x="90" y="72"/>
                    </a:lnTo>
                    <a:lnTo>
                      <a:pt x="90" y="75"/>
                    </a:lnTo>
                    <a:lnTo>
                      <a:pt x="90" y="79"/>
                    </a:lnTo>
                    <a:lnTo>
                      <a:pt x="90" y="82"/>
                    </a:lnTo>
                    <a:lnTo>
                      <a:pt x="90" y="82"/>
                    </a:lnTo>
                    <a:lnTo>
                      <a:pt x="97" y="82"/>
                    </a:lnTo>
                    <a:lnTo>
                      <a:pt x="97" y="86"/>
                    </a:lnTo>
                    <a:lnTo>
                      <a:pt x="93" y="90"/>
                    </a:lnTo>
                    <a:lnTo>
                      <a:pt x="97" y="93"/>
                    </a:lnTo>
                    <a:lnTo>
                      <a:pt x="97" y="97"/>
                    </a:lnTo>
                    <a:lnTo>
                      <a:pt x="100" y="100"/>
                    </a:lnTo>
                    <a:lnTo>
                      <a:pt x="108" y="100"/>
                    </a:lnTo>
                    <a:lnTo>
                      <a:pt x="104" y="100"/>
                    </a:lnTo>
                    <a:lnTo>
                      <a:pt x="104" y="104"/>
                    </a:lnTo>
                    <a:lnTo>
                      <a:pt x="108" y="104"/>
                    </a:lnTo>
                    <a:lnTo>
                      <a:pt x="115" y="104"/>
                    </a:lnTo>
                    <a:lnTo>
                      <a:pt x="115" y="100"/>
                    </a:lnTo>
                    <a:lnTo>
                      <a:pt x="115" y="100"/>
                    </a:lnTo>
                    <a:lnTo>
                      <a:pt x="122" y="97"/>
                    </a:lnTo>
                    <a:lnTo>
                      <a:pt x="118" y="100"/>
                    </a:lnTo>
                    <a:lnTo>
                      <a:pt x="126" y="104"/>
                    </a:lnTo>
                    <a:lnTo>
                      <a:pt x="126" y="100"/>
                    </a:lnTo>
                    <a:lnTo>
                      <a:pt x="129" y="104"/>
                    </a:lnTo>
                    <a:lnTo>
                      <a:pt x="133" y="104"/>
                    </a:lnTo>
                    <a:lnTo>
                      <a:pt x="129" y="107"/>
                    </a:lnTo>
                    <a:lnTo>
                      <a:pt x="136" y="107"/>
                    </a:lnTo>
                    <a:lnTo>
                      <a:pt x="136" y="104"/>
                    </a:lnTo>
                    <a:lnTo>
                      <a:pt x="136" y="107"/>
                    </a:lnTo>
                    <a:lnTo>
                      <a:pt x="147" y="107"/>
                    </a:lnTo>
                    <a:lnTo>
                      <a:pt x="154" y="104"/>
                    </a:lnTo>
                    <a:lnTo>
                      <a:pt x="154" y="104"/>
                    </a:lnTo>
                    <a:lnTo>
                      <a:pt x="151" y="100"/>
                    </a:lnTo>
                    <a:lnTo>
                      <a:pt x="151" y="97"/>
                    </a:lnTo>
                    <a:lnTo>
                      <a:pt x="151" y="100"/>
                    </a:lnTo>
                    <a:lnTo>
                      <a:pt x="154" y="97"/>
                    </a:lnTo>
                    <a:lnTo>
                      <a:pt x="154" y="100"/>
                    </a:lnTo>
                    <a:lnTo>
                      <a:pt x="154" y="97"/>
                    </a:lnTo>
                    <a:lnTo>
                      <a:pt x="158" y="100"/>
                    </a:lnTo>
                    <a:lnTo>
                      <a:pt x="161" y="104"/>
                    </a:lnTo>
                    <a:lnTo>
                      <a:pt x="165" y="100"/>
                    </a:lnTo>
                    <a:lnTo>
                      <a:pt x="165" y="97"/>
                    </a:lnTo>
                    <a:lnTo>
                      <a:pt x="165" y="97"/>
                    </a:lnTo>
                    <a:lnTo>
                      <a:pt x="169" y="97"/>
                    </a:lnTo>
                    <a:lnTo>
                      <a:pt x="169" y="100"/>
                    </a:lnTo>
                    <a:lnTo>
                      <a:pt x="169" y="104"/>
                    </a:lnTo>
                    <a:lnTo>
                      <a:pt x="169" y="111"/>
                    </a:lnTo>
                    <a:lnTo>
                      <a:pt x="172" y="111"/>
                    </a:lnTo>
                    <a:lnTo>
                      <a:pt x="176" y="111"/>
                    </a:lnTo>
                    <a:lnTo>
                      <a:pt x="179" y="111"/>
                    </a:lnTo>
                    <a:lnTo>
                      <a:pt x="183" y="107"/>
                    </a:lnTo>
                    <a:lnTo>
                      <a:pt x="183" y="111"/>
                    </a:lnTo>
                    <a:lnTo>
                      <a:pt x="194" y="111"/>
                    </a:lnTo>
                    <a:lnTo>
                      <a:pt x="194" y="107"/>
                    </a:lnTo>
                    <a:lnTo>
                      <a:pt x="194" y="107"/>
                    </a:lnTo>
                    <a:lnTo>
                      <a:pt x="194" y="111"/>
                    </a:lnTo>
                    <a:lnTo>
                      <a:pt x="197" y="111"/>
                    </a:lnTo>
                    <a:lnTo>
                      <a:pt x="204" y="111"/>
                    </a:lnTo>
                    <a:lnTo>
                      <a:pt x="208" y="111"/>
                    </a:lnTo>
                    <a:lnTo>
                      <a:pt x="208" y="107"/>
                    </a:lnTo>
                    <a:lnTo>
                      <a:pt x="204" y="107"/>
                    </a:lnTo>
                    <a:lnTo>
                      <a:pt x="208" y="107"/>
                    </a:lnTo>
                    <a:lnTo>
                      <a:pt x="211" y="111"/>
                    </a:lnTo>
                    <a:lnTo>
                      <a:pt x="215" y="107"/>
                    </a:lnTo>
                    <a:lnTo>
                      <a:pt x="215" y="107"/>
                    </a:lnTo>
                    <a:lnTo>
                      <a:pt x="219" y="107"/>
                    </a:lnTo>
                    <a:lnTo>
                      <a:pt x="222" y="111"/>
                    </a:lnTo>
                    <a:lnTo>
                      <a:pt x="229" y="111"/>
                    </a:lnTo>
                    <a:lnTo>
                      <a:pt x="229" y="107"/>
                    </a:lnTo>
                    <a:lnTo>
                      <a:pt x="229" y="104"/>
                    </a:lnTo>
                    <a:lnTo>
                      <a:pt x="237" y="107"/>
                    </a:lnTo>
                    <a:lnTo>
                      <a:pt x="237" y="111"/>
                    </a:lnTo>
                    <a:lnTo>
                      <a:pt x="240" y="107"/>
                    </a:lnTo>
                    <a:lnTo>
                      <a:pt x="244" y="107"/>
                    </a:lnTo>
                    <a:lnTo>
                      <a:pt x="240" y="104"/>
                    </a:lnTo>
                    <a:lnTo>
                      <a:pt x="240" y="100"/>
                    </a:lnTo>
                    <a:lnTo>
                      <a:pt x="240" y="104"/>
                    </a:lnTo>
                    <a:lnTo>
                      <a:pt x="244" y="107"/>
                    </a:lnTo>
                    <a:lnTo>
                      <a:pt x="254" y="107"/>
                    </a:lnTo>
                    <a:lnTo>
                      <a:pt x="272" y="107"/>
                    </a:lnTo>
                    <a:lnTo>
                      <a:pt x="280" y="100"/>
                    </a:lnTo>
                    <a:lnTo>
                      <a:pt x="272" y="97"/>
                    </a:lnTo>
                    <a:lnTo>
                      <a:pt x="272" y="93"/>
                    </a:lnTo>
                    <a:lnTo>
                      <a:pt x="269" y="93"/>
                    </a:lnTo>
                    <a:lnTo>
                      <a:pt x="276" y="93"/>
                    </a:lnTo>
                    <a:lnTo>
                      <a:pt x="276" y="97"/>
                    </a:lnTo>
                    <a:lnTo>
                      <a:pt x="280" y="97"/>
                    </a:lnTo>
                    <a:lnTo>
                      <a:pt x="283" y="100"/>
                    </a:lnTo>
                    <a:lnTo>
                      <a:pt x="283" y="104"/>
                    </a:lnTo>
                    <a:lnTo>
                      <a:pt x="287" y="107"/>
                    </a:lnTo>
                    <a:lnTo>
                      <a:pt x="294" y="107"/>
                    </a:lnTo>
                    <a:lnTo>
                      <a:pt x="294" y="107"/>
                    </a:lnTo>
                    <a:lnTo>
                      <a:pt x="297" y="107"/>
                    </a:lnTo>
                    <a:lnTo>
                      <a:pt x="301" y="111"/>
                    </a:lnTo>
                    <a:lnTo>
                      <a:pt x="308" y="111"/>
                    </a:lnTo>
                    <a:lnTo>
                      <a:pt x="312" y="107"/>
                    </a:lnTo>
                    <a:lnTo>
                      <a:pt x="319" y="107"/>
                    </a:lnTo>
                    <a:lnTo>
                      <a:pt x="333" y="107"/>
                    </a:lnTo>
                    <a:lnTo>
                      <a:pt x="337" y="104"/>
                    </a:lnTo>
                    <a:lnTo>
                      <a:pt x="340" y="104"/>
                    </a:lnTo>
                    <a:lnTo>
                      <a:pt x="340" y="100"/>
                    </a:lnTo>
                    <a:lnTo>
                      <a:pt x="340" y="97"/>
                    </a:lnTo>
                    <a:lnTo>
                      <a:pt x="340" y="97"/>
                    </a:lnTo>
                    <a:lnTo>
                      <a:pt x="337" y="93"/>
                    </a:lnTo>
                    <a:lnTo>
                      <a:pt x="333" y="93"/>
                    </a:lnTo>
                    <a:lnTo>
                      <a:pt x="333" y="86"/>
                    </a:lnTo>
                    <a:lnTo>
                      <a:pt x="337" y="86"/>
                    </a:lnTo>
                    <a:lnTo>
                      <a:pt x="340" y="82"/>
                    </a:lnTo>
                    <a:lnTo>
                      <a:pt x="344" y="82"/>
                    </a:lnTo>
                    <a:lnTo>
                      <a:pt x="348" y="79"/>
                    </a:lnTo>
                    <a:lnTo>
                      <a:pt x="351" y="75"/>
                    </a:lnTo>
                    <a:lnTo>
                      <a:pt x="351" y="68"/>
                    </a:lnTo>
                    <a:lnTo>
                      <a:pt x="351" y="68"/>
                    </a:lnTo>
                    <a:lnTo>
                      <a:pt x="348" y="68"/>
                    </a:lnTo>
                    <a:lnTo>
                      <a:pt x="348" y="68"/>
                    </a:lnTo>
                    <a:lnTo>
                      <a:pt x="348" y="68"/>
                    </a:lnTo>
                    <a:lnTo>
                      <a:pt x="337" y="68"/>
                    </a:lnTo>
                    <a:lnTo>
                      <a:pt x="337" y="68"/>
                    </a:lnTo>
                    <a:lnTo>
                      <a:pt x="340" y="64"/>
                    </a:lnTo>
                    <a:lnTo>
                      <a:pt x="340" y="64"/>
                    </a:lnTo>
                    <a:lnTo>
                      <a:pt x="337" y="61"/>
                    </a:lnTo>
                    <a:lnTo>
                      <a:pt x="333" y="61"/>
                    </a:lnTo>
                    <a:lnTo>
                      <a:pt x="326" y="61"/>
                    </a:lnTo>
                    <a:lnTo>
                      <a:pt x="319" y="61"/>
                    </a:lnTo>
                    <a:lnTo>
                      <a:pt x="319" y="57"/>
                    </a:lnTo>
                    <a:lnTo>
                      <a:pt x="319" y="54"/>
                    </a:lnTo>
                    <a:lnTo>
                      <a:pt x="315" y="57"/>
                    </a:lnTo>
                    <a:lnTo>
                      <a:pt x="297" y="54"/>
                    </a:lnTo>
                    <a:lnTo>
                      <a:pt x="290" y="54"/>
                    </a:lnTo>
                    <a:lnTo>
                      <a:pt x="280" y="57"/>
                    </a:lnTo>
                    <a:lnTo>
                      <a:pt x="276" y="57"/>
                    </a:lnTo>
                    <a:lnTo>
                      <a:pt x="272" y="54"/>
                    </a:lnTo>
                    <a:lnTo>
                      <a:pt x="272" y="57"/>
                    </a:lnTo>
                    <a:lnTo>
                      <a:pt x="269" y="54"/>
                    </a:lnTo>
                    <a:lnTo>
                      <a:pt x="265" y="54"/>
                    </a:lnTo>
                    <a:lnTo>
                      <a:pt x="262" y="57"/>
                    </a:lnTo>
                    <a:lnTo>
                      <a:pt x="251" y="61"/>
                    </a:lnTo>
                    <a:lnTo>
                      <a:pt x="247" y="61"/>
                    </a:lnTo>
                    <a:lnTo>
                      <a:pt x="251" y="61"/>
                    </a:lnTo>
                    <a:lnTo>
                      <a:pt x="251" y="61"/>
                    </a:lnTo>
                    <a:lnTo>
                      <a:pt x="244" y="61"/>
                    </a:lnTo>
                    <a:lnTo>
                      <a:pt x="240" y="61"/>
                    </a:lnTo>
                    <a:lnTo>
                      <a:pt x="237" y="64"/>
                    </a:lnTo>
                    <a:lnTo>
                      <a:pt x="237" y="64"/>
                    </a:lnTo>
                    <a:lnTo>
                      <a:pt x="237" y="68"/>
                    </a:lnTo>
                    <a:lnTo>
                      <a:pt x="237" y="68"/>
                    </a:lnTo>
                    <a:lnTo>
                      <a:pt x="237" y="68"/>
                    </a:lnTo>
                    <a:lnTo>
                      <a:pt x="233" y="64"/>
                    </a:lnTo>
                    <a:lnTo>
                      <a:pt x="229" y="64"/>
                    </a:lnTo>
                    <a:lnTo>
                      <a:pt x="226" y="68"/>
                    </a:lnTo>
                    <a:lnTo>
                      <a:pt x="222" y="64"/>
                    </a:lnTo>
                    <a:lnTo>
                      <a:pt x="219" y="68"/>
                    </a:lnTo>
                    <a:lnTo>
                      <a:pt x="219" y="68"/>
                    </a:lnTo>
                    <a:lnTo>
                      <a:pt x="222" y="72"/>
                    </a:lnTo>
                    <a:lnTo>
                      <a:pt x="229" y="72"/>
                    </a:lnTo>
                    <a:lnTo>
                      <a:pt x="229" y="75"/>
                    </a:lnTo>
                    <a:lnTo>
                      <a:pt x="226" y="72"/>
                    </a:lnTo>
                    <a:lnTo>
                      <a:pt x="215" y="72"/>
                    </a:lnTo>
                    <a:lnTo>
                      <a:pt x="204" y="75"/>
                    </a:lnTo>
                    <a:lnTo>
                      <a:pt x="204" y="75"/>
                    </a:lnTo>
                    <a:lnTo>
                      <a:pt x="211" y="72"/>
                    </a:lnTo>
                    <a:lnTo>
                      <a:pt x="208" y="72"/>
                    </a:lnTo>
                    <a:lnTo>
                      <a:pt x="201" y="68"/>
                    </a:lnTo>
                    <a:lnTo>
                      <a:pt x="197" y="64"/>
                    </a:lnTo>
                    <a:lnTo>
                      <a:pt x="190" y="64"/>
                    </a:lnTo>
                    <a:lnTo>
                      <a:pt x="186" y="68"/>
                    </a:lnTo>
                    <a:lnTo>
                      <a:pt x="186" y="68"/>
                    </a:lnTo>
                    <a:lnTo>
                      <a:pt x="186" y="72"/>
                    </a:lnTo>
                    <a:lnTo>
                      <a:pt x="186" y="68"/>
                    </a:lnTo>
                    <a:lnTo>
                      <a:pt x="183" y="64"/>
                    </a:lnTo>
                    <a:lnTo>
                      <a:pt x="179" y="68"/>
                    </a:lnTo>
                    <a:lnTo>
                      <a:pt x="179" y="68"/>
                    </a:lnTo>
                    <a:lnTo>
                      <a:pt x="176" y="72"/>
                    </a:lnTo>
                    <a:lnTo>
                      <a:pt x="172" y="72"/>
                    </a:lnTo>
                    <a:lnTo>
                      <a:pt x="176" y="68"/>
                    </a:lnTo>
                    <a:lnTo>
                      <a:pt x="172" y="68"/>
                    </a:lnTo>
                    <a:lnTo>
                      <a:pt x="172" y="64"/>
                    </a:lnTo>
                    <a:lnTo>
                      <a:pt x="169" y="64"/>
                    </a:lnTo>
                    <a:lnTo>
                      <a:pt x="165" y="61"/>
                    </a:lnTo>
                    <a:lnTo>
                      <a:pt x="161" y="64"/>
                    </a:lnTo>
                    <a:lnTo>
                      <a:pt x="161" y="64"/>
                    </a:lnTo>
                    <a:lnTo>
                      <a:pt x="161" y="72"/>
                    </a:lnTo>
                    <a:lnTo>
                      <a:pt x="161" y="72"/>
                    </a:lnTo>
                    <a:lnTo>
                      <a:pt x="158" y="72"/>
                    </a:lnTo>
                    <a:lnTo>
                      <a:pt x="158" y="68"/>
                    </a:lnTo>
                    <a:lnTo>
                      <a:pt x="151" y="64"/>
                    </a:lnTo>
                    <a:lnTo>
                      <a:pt x="147" y="68"/>
                    </a:lnTo>
                    <a:lnTo>
                      <a:pt x="147" y="68"/>
                    </a:lnTo>
                    <a:lnTo>
                      <a:pt x="147" y="68"/>
                    </a:lnTo>
                    <a:lnTo>
                      <a:pt x="147" y="64"/>
                    </a:lnTo>
                    <a:lnTo>
                      <a:pt x="143" y="68"/>
                    </a:lnTo>
                    <a:lnTo>
                      <a:pt x="143" y="64"/>
                    </a:lnTo>
                    <a:lnTo>
                      <a:pt x="151" y="64"/>
                    </a:lnTo>
                    <a:lnTo>
                      <a:pt x="154" y="57"/>
                    </a:lnTo>
                    <a:lnTo>
                      <a:pt x="154" y="57"/>
                    </a:lnTo>
                    <a:lnTo>
                      <a:pt x="151" y="54"/>
                    </a:lnTo>
                    <a:lnTo>
                      <a:pt x="147" y="57"/>
                    </a:lnTo>
                    <a:lnTo>
                      <a:pt x="140" y="57"/>
                    </a:lnTo>
                    <a:lnTo>
                      <a:pt x="143" y="54"/>
                    </a:lnTo>
                    <a:lnTo>
                      <a:pt x="140" y="50"/>
                    </a:lnTo>
                    <a:lnTo>
                      <a:pt x="140" y="50"/>
                    </a:lnTo>
                    <a:lnTo>
                      <a:pt x="136" y="50"/>
                    </a:lnTo>
                    <a:lnTo>
                      <a:pt x="136" y="54"/>
                    </a:lnTo>
                    <a:lnTo>
                      <a:pt x="133" y="50"/>
                    </a:lnTo>
                    <a:lnTo>
                      <a:pt x="129" y="54"/>
                    </a:lnTo>
                    <a:lnTo>
                      <a:pt x="129" y="50"/>
                    </a:lnTo>
                    <a:lnTo>
                      <a:pt x="126" y="50"/>
                    </a:lnTo>
                    <a:lnTo>
                      <a:pt x="122" y="50"/>
                    </a:lnTo>
                    <a:lnTo>
                      <a:pt x="122" y="50"/>
                    </a:lnTo>
                    <a:lnTo>
                      <a:pt x="122" y="54"/>
                    </a:lnTo>
                    <a:lnTo>
                      <a:pt x="115" y="57"/>
                    </a:lnTo>
                    <a:lnTo>
                      <a:pt x="115" y="54"/>
                    </a:lnTo>
                    <a:lnTo>
                      <a:pt x="118" y="54"/>
                    </a:lnTo>
                    <a:lnTo>
                      <a:pt x="118" y="50"/>
                    </a:lnTo>
                    <a:lnTo>
                      <a:pt x="115" y="50"/>
                    </a:lnTo>
                    <a:lnTo>
                      <a:pt x="133" y="46"/>
                    </a:lnTo>
                    <a:lnTo>
                      <a:pt x="129" y="46"/>
                    </a:lnTo>
                    <a:lnTo>
                      <a:pt x="122" y="46"/>
                    </a:lnTo>
                    <a:lnTo>
                      <a:pt x="122" y="46"/>
                    </a:lnTo>
                    <a:lnTo>
                      <a:pt x="122" y="46"/>
                    </a:lnTo>
                    <a:lnTo>
                      <a:pt x="122" y="43"/>
                    </a:lnTo>
                    <a:lnTo>
                      <a:pt x="122" y="43"/>
                    </a:lnTo>
                    <a:lnTo>
                      <a:pt x="118" y="43"/>
                    </a:lnTo>
                    <a:lnTo>
                      <a:pt x="115" y="43"/>
                    </a:lnTo>
                    <a:lnTo>
                      <a:pt x="108" y="43"/>
                    </a:lnTo>
                    <a:lnTo>
                      <a:pt x="111" y="39"/>
                    </a:lnTo>
                    <a:lnTo>
                      <a:pt x="111" y="39"/>
                    </a:lnTo>
                    <a:lnTo>
                      <a:pt x="111" y="39"/>
                    </a:lnTo>
                    <a:lnTo>
                      <a:pt x="115" y="39"/>
                    </a:lnTo>
                    <a:lnTo>
                      <a:pt x="122" y="43"/>
                    </a:lnTo>
                    <a:lnTo>
                      <a:pt x="126" y="43"/>
                    </a:lnTo>
                    <a:lnTo>
                      <a:pt x="129" y="43"/>
                    </a:lnTo>
                    <a:lnTo>
                      <a:pt x="133" y="43"/>
                    </a:lnTo>
                    <a:lnTo>
                      <a:pt x="129" y="43"/>
                    </a:lnTo>
                    <a:lnTo>
                      <a:pt x="133" y="43"/>
                    </a:lnTo>
                    <a:lnTo>
                      <a:pt x="143" y="43"/>
                    </a:lnTo>
                    <a:lnTo>
                      <a:pt x="151" y="43"/>
                    </a:lnTo>
                    <a:lnTo>
                      <a:pt x="154" y="39"/>
                    </a:lnTo>
                    <a:lnTo>
                      <a:pt x="158" y="36"/>
                    </a:lnTo>
                    <a:lnTo>
                      <a:pt x="154" y="36"/>
                    </a:lnTo>
                    <a:lnTo>
                      <a:pt x="151" y="36"/>
                    </a:lnTo>
                    <a:lnTo>
                      <a:pt x="143" y="36"/>
                    </a:lnTo>
                    <a:lnTo>
                      <a:pt x="133" y="32"/>
                    </a:lnTo>
                    <a:lnTo>
                      <a:pt x="129" y="32"/>
                    </a:lnTo>
                    <a:lnTo>
                      <a:pt x="129" y="32"/>
                    </a:lnTo>
                    <a:lnTo>
                      <a:pt x="129" y="32"/>
                    </a:lnTo>
                    <a:lnTo>
                      <a:pt x="122" y="29"/>
                    </a:lnTo>
                    <a:lnTo>
                      <a:pt x="111" y="29"/>
                    </a:lnTo>
                    <a:lnTo>
                      <a:pt x="111" y="29"/>
                    </a:lnTo>
                    <a:lnTo>
                      <a:pt x="111" y="25"/>
                    </a:lnTo>
                    <a:lnTo>
                      <a:pt x="118" y="29"/>
                    </a:lnTo>
                    <a:lnTo>
                      <a:pt x="118" y="25"/>
                    </a:lnTo>
                    <a:lnTo>
                      <a:pt x="122" y="29"/>
                    </a:lnTo>
                    <a:lnTo>
                      <a:pt x="126" y="29"/>
                    </a:lnTo>
                    <a:lnTo>
                      <a:pt x="129" y="29"/>
                    </a:lnTo>
                    <a:lnTo>
                      <a:pt x="133" y="29"/>
                    </a:lnTo>
                    <a:lnTo>
                      <a:pt x="129" y="29"/>
                    </a:lnTo>
                    <a:lnTo>
                      <a:pt x="129" y="25"/>
                    </a:lnTo>
                    <a:lnTo>
                      <a:pt x="129" y="25"/>
                    </a:lnTo>
                    <a:lnTo>
                      <a:pt x="118" y="21"/>
                    </a:lnTo>
                    <a:lnTo>
                      <a:pt x="115" y="21"/>
                    </a:lnTo>
                    <a:lnTo>
                      <a:pt x="111" y="18"/>
                    </a:lnTo>
                    <a:lnTo>
                      <a:pt x="111" y="18"/>
                    </a:lnTo>
                    <a:lnTo>
                      <a:pt x="108" y="18"/>
                    </a:lnTo>
                    <a:lnTo>
                      <a:pt x="108" y="18"/>
                    </a:lnTo>
                    <a:lnTo>
                      <a:pt x="100" y="18"/>
                    </a:lnTo>
                    <a:lnTo>
                      <a:pt x="97" y="21"/>
                    </a:lnTo>
                    <a:lnTo>
                      <a:pt x="93" y="21"/>
                    </a:lnTo>
                    <a:lnTo>
                      <a:pt x="90" y="21"/>
                    </a:lnTo>
                    <a:lnTo>
                      <a:pt x="86" y="21"/>
                    </a:lnTo>
                    <a:lnTo>
                      <a:pt x="79" y="21"/>
                    </a:lnTo>
                    <a:lnTo>
                      <a:pt x="72" y="29"/>
                    </a:lnTo>
                    <a:lnTo>
                      <a:pt x="68" y="29"/>
                    </a:lnTo>
                    <a:lnTo>
                      <a:pt x="68" y="29"/>
                    </a:lnTo>
                    <a:lnTo>
                      <a:pt x="68" y="25"/>
                    </a:lnTo>
                    <a:lnTo>
                      <a:pt x="72" y="21"/>
                    </a:lnTo>
                    <a:lnTo>
                      <a:pt x="72" y="21"/>
                    </a:lnTo>
                    <a:lnTo>
                      <a:pt x="72" y="14"/>
                    </a:lnTo>
                    <a:lnTo>
                      <a:pt x="72" y="14"/>
                    </a:lnTo>
                    <a:lnTo>
                      <a:pt x="72" y="14"/>
                    </a:lnTo>
                    <a:lnTo>
                      <a:pt x="68" y="11"/>
                    </a:lnTo>
                    <a:lnTo>
                      <a:pt x="65" y="7"/>
                    </a:lnTo>
                    <a:lnTo>
                      <a:pt x="61" y="7"/>
                    </a:lnTo>
                    <a:lnTo>
                      <a:pt x="61" y="7"/>
                    </a:lnTo>
                    <a:lnTo>
                      <a:pt x="57" y="7"/>
                    </a:lnTo>
                    <a:lnTo>
                      <a:pt x="54" y="7"/>
                    </a:lnTo>
                    <a:lnTo>
                      <a:pt x="50" y="7"/>
                    </a:lnTo>
                    <a:lnTo>
                      <a:pt x="4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76" name="Freeform 1403">
                <a:extLst>
                  <a:ext uri="{FF2B5EF4-FFF2-40B4-BE49-F238E27FC236}">
                    <a16:creationId xmlns:a16="http://schemas.microsoft.com/office/drawing/2014/main" id="{FFB9D25A-C9FC-4EBE-BC53-FC7BF9B34A21}"/>
                  </a:ext>
                </a:extLst>
              </p:cNvPr>
              <p:cNvSpPr>
                <a:spLocks/>
              </p:cNvSpPr>
              <p:nvPr/>
            </p:nvSpPr>
            <p:spPr bwMode="auto">
              <a:xfrm>
                <a:off x="1748" y="709"/>
                <a:ext cx="351" cy="111"/>
              </a:xfrm>
              <a:custGeom>
                <a:avLst/>
                <a:gdLst>
                  <a:gd name="T0" fmla="*/ 11 w 351"/>
                  <a:gd name="T1" fmla="*/ 3 h 111"/>
                  <a:gd name="T2" fmla="*/ 7 w 351"/>
                  <a:gd name="T3" fmla="*/ 11 h 111"/>
                  <a:gd name="T4" fmla="*/ 0 w 351"/>
                  <a:gd name="T5" fmla="*/ 14 h 111"/>
                  <a:gd name="T6" fmla="*/ 14 w 351"/>
                  <a:gd name="T7" fmla="*/ 18 h 111"/>
                  <a:gd name="T8" fmla="*/ 40 w 351"/>
                  <a:gd name="T9" fmla="*/ 39 h 111"/>
                  <a:gd name="T10" fmla="*/ 61 w 351"/>
                  <a:gd name="T11" fmla="*/ 36 h 111"/>
                  <a:gd name="T12" fmla="*/ 72 w 351"/>
                  <a:gd name="T13" fmla="*/ 32 h 111"/>
                  <a:gd name="T14" fmla="*/ 86 w 351"/>
                  <a:gd name="T15" fmla="*/ 50 h 111"/>
                  <a:gd name="T16" fmla="*/ 100 w 351"/>
                  <a:gd name="T17" fmla="*/ 64 h 111"/>
                  <a:gd name="T18" fmla="*/ 90 w 351"/>
                  <a:gd name="T19" fmla="*/ 82 h 111"/>
                  <a:gd name="T20" fmla="*/ 100 w 351"/>
                  <a:gd name="T21" fmla="*/ 100 h 111"/>
                  <a:gd name="T22" fmla="*/ 115 w 351"/>
                  <a:gd name="T23" fmla="*/ 100 h 111"/>
                  <a:gd name="T24" fmla="*/ 129 w 351"/>
                  <a:gd name="T25" fmla="*/ 104 h 111"/>
                  <a:gd name="T26" fmla="*/ 147 w 351"/>
                  <a:gd name="T27" fmla="*/ 107 h 111"/>
                  <a:gd name="T28" fmla="*/ 154 w 351"/>
                  <a:gd name="T29" fmla="*/ 97 h 111"/>
                  <a:gd name="T30" fmla="*/ 165 w 351"/>
                  <a:gd name="T31" fmla="*/ 97 h 111"/>
                  <a:gd name="T32" fmla="*/ 172 w 351"/>
                  <a:gd name="T33" fmla="*/ 111 h 111"/>
                  <a:gd name="T34" fmla="*/ 194 w 351"/>
                  <a:gd name="T35" fmla="*/ 107 h 111"/>
                  <a:gd name="T36" fmla="*/ 208 w 351"/>
                  <a:gd name="T37" fmla="*/ 107 h 111"/>
                  <a:gd name="T38" fmla="*/ 219 w 351"/>
                  <a:gd name="T39" fmla="*/ 107 h 111"/>
                  <a:gd name="T40" fmla="*/ 237 w 351"/>
                  <a:gd name="T41" fmla="*/ 111 h 111"/>
                  <a:gd name="T42" fmla="*/ 244 w 351"/>
                  <a:gd name="T43" fmla="*/ 107 h 111"/>
                  <a:gd name="T44" fmla="*/ 269 w 351"/>
                  <a:gd name="T45" fmla="*/ 93 h 111"/>
                  <a:gd name="T46" fmla="*/ 287 w 351"/>
                  <a:gd name="T47" fmla="*/ 107 h 111"/>
                  <a:gd name="T48" fmla="*/ 312 w 351"/>
                  <a:gd name="T49" fmla="*/ 107 h 111"/>
                  <a:gd name="T50" fmla="*/ 340 w 351"/>
                  <a:gd name="T51" fmla="*/ 97 h 111"/>
                  <a:gd name="T52" fmla="*/ 340 w 351"/>
                  <a:gd name="T53" fmla="*/ 82 h 111"/>
                  <a:gd name="T54" fmla="*/ 348 w 351"/>
                  <a:gd name="T55" fmla="*/ 68 h 111"/>
                  <a:gd name="T56" fmla="*/ 340 w 351"/>
                  <a:gd name="T57" fmla="*/ 64 h 111"/>
                  <a:gd name="T58" fmla="*/ 319 w 351"/>
                  <a:gd name="T59" fmla="*/ 54 h 111"/>
                  <a:gd name="T60" fmla="*/ 272 w 351"/>
                  <a:gd name="T61" fmla="*/ 54 h 111"/>
                  <a:gd name="T62" fmla="*/ 247 w 351"/>
                  <a:gd name="T63" fmla="*/ 61 h 111"/>
                  <a:gd name="T64" fmla="*/ 237 w 351"/>
                  <a:gd name="T65" fmla="*/ 64 h 111"/>
                  <a:gd name="T66" fmla="*/ 226 w 351"/>
                  <a:gd name="T67" fmla="*/ 68 h 111"/>
                  <a:gd name="T68" fmla="*/ 229 w 351"/>
                  <a:gd name="T69" fmla="*/ 75 h 111"/>
                  <a:gd name="T70" fmla="*/ 208 w 351"/>
                  <a:gd name="T71" fmla="*/ 72 h 111"/>
                  <a:gd name="T72" fmla="*/ 186 w 351"/>
                  <a:gd name="T73" fmla="*/ 72 h 111"/>
                  <a:gd name="T74" fmla="*/ 172 w 351"/>
                  <a:gd name="T75" fmla="*/ 72 h 111"/>
                  <a:gd name="T76" fmla="*/ 161 w 351"/>
                  <a:gd name="T77" fmla="*/ 64 h 111"/>
                  <a:gd name="T78" fmla="*/ 151 w 351"/>
                  <a:gd name="T79" fmla="*/ 64 h 111"/>
                  <a:gd name="T80" fmla="*/ 143 w 351"/>
                  <a:gd name="T81" fmla="*/ 64 h 111"/>
                  <a:gd name="T82" fmla="*/ 140 w 351"/>
                  <a:gd name="T83" fmla="*/ 57 h 111"/>
                  <a:gd name="T84" fmla="*/ 133 w 351"/>
                  <a:gd name="T85" fmla="*/ 50 h 111"/>
                  <a:gd name="T86" fmla="*/ 122 w 351"/>
                  <a:gd name="T87" fmla="*/ 54 h 111"/>
                  <a:gd name="T88" fmla="*/ 133 w 351"/>
                  <a:gd name="T89" fmla="*/ 46 h 111"/>
                  <a:gd name="T90" fmla="*/ 122 w 351"/>
                  <a:gd name="T91" fmla="*/ 43 h 111"/>
                  <a:gd name="T92" fmla="*/ 111 w 351"/>
                  <a:gd name="T93" fmla="*/ 39 h 111"/>
                  <a:gd name="T94" fmla="*/ 129 w 351"/>
                  <a:gd name="T95" fmla="*/ 43 h 111"/>
                  <a:gd name="T96" fmla="*/ 154 w 351"/>
                  <a:gd name="T97" fmla="*/ 36 h 111"/>
                  <a:gd name="T98" fmla="*/ 129 w 351"/>
                  <a:gd name="T99" fmla="*/ 32 h 111"/>
                  <a:gd name="T100" fmla="*/ 118 w 351"/>
                  <a:gd name="T101" fmla="*/ 25 h 111"/>
                  <a:gd name="T102" fmla="*/ 129 w 351"/>
                  <a:gd name="T103" fmla="*/ 25 h 111"/>
                  <a:gd name="T104" fmla="*/ 108 w 351"/>
                  <a:gd name="T105" fmla="*/ 18 h 111"/>
                  <a:gd name="T106" fmla="*/ 86 w 351"/>
                  <a:gd name="T107" fmla="*/ 21 h 111"/>
                  <a:gd name="T108" fmla="*/ 72 w 351"/>
                  <a:gd name="T109" fmla="*/ 21 h 111"/>
                  <a:gd name="T110" fmla="*/ 65 w 351"/>
                  <a:gd name="T111" fmla="*/ 7 h 111"/>
                  <a:gd name="T112" fmla="*/ 40 w 351"/>
                  <a:gd name="T113" fmla="*/ 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1" h="111">
                    <a:moveTo>
                      <a:pt x="40" y="3"/>
                    </a:moveTo>
                    <a:lnTo>
                      <a:pt x="36" y="3"/>
                    </a:lnTo>
                    <a:lnTo>
                      <a:pt x="29" y="0"/>
                    </a:lnTo>
                    <a:lnTo>
                      <a:pt x="22" y="0"/>
                    </a:lnTo>
                    <a:lnTo>
                      <a:pt x="11" y="3"/>
                    </a:lnTo>
                    <a:lnTo>
                      <a:pt x="11" y="3"/>
                    </a:lnTo>
                    <a:lnTo>
                      <a:pt x="7" y="7"/>
                    </a:lnTo>
                    <a:lnTo>
                      <a:pt x="4" y="3"/>
                    </a:lnTo>
                    <a:lnTo>
                      <a:pt x="4" y="7"/>
                    </a:lnTo>
                    <a:lnTo>
                      <a:pt x="0" y="7"/>
                    </a:lnTo>
                    <a:lnTo>
                      <a:pt x="4" y="11"/>
                    </a:lnTo>
                    <a:lnTo>
                      <a:pt x="7" y="11"/>
                    </a:lnTo>
                    <a:lnTo>
                      <a:pt x="11" y="11"/>
                    </a:lnTo>
                    <a:lnTo>
                      <a:pt x="14" y="14"/>
                    </a:lnTo>
                    <a:lnTo>
                      <a:pt x="14" y="14"/>
                    </a:lnTo>
                    <a:lnTo>
                      <a:pt x="7" y="14"/>
                    </a:lnTo>
                    <a:lnTo>
                      <a:pt x="4" y="11"/>
                    </a:lnTo>
                    <a:lnTo>
                      <a:pt x="0" y="14"/>
                    </a:lnTo>
                    <a:lnTo>
                      <a:pt x="0" y="14"/>
                    </a:lnTo>
                    <a:lnTo>
                      <a:pt x="4" y="18"/>
                    </a:lnTo>
                    <a:lnTo>
                      <a:pt x="7" y="18"/>
                    </a:lnTo>
                    <a:lnTo>
                      <a:pt x="7" y="18"/>
                    </a:lnTo>
                    <a:lnTo>
                      <a:pt x="14" y="21"/>
                    </a:lnTo>
                    <a:lnTo>
                      <a:pt x="14" y="18"/>
                    </a:lnTo>
                    <a:lnTo>
                      <a:pt x="18" y="21"/>
                    </a:lnTo>
                    <a:lnTo>
                      <a:pt x="18" y="21"/>
                    </a:lnTo>
                    <a:lnTo>
                      <a:pt x="25" y="29"/>
                    </a:lnTo>
                    <a:lnTo>
                      <a:pt x="32" y="32"/>
                    </a:lnTo>
                    <a:lnTo>
                      <a:pt x="36" y="32"/>
                    </a:lnTo>
                    <a:lnTo>
                      <a:pt x="40" y="39"/>
                    </a:lnTo>
                    <a:lnTo>
                      <a:pt x="40" y="36"/>
                    </a:lnTo>
                    <a:lnTo>
                      <a:pt x="43" y="36"/>
                    </a:lnTo>
                    <a:lnTo>
                      <a:pt x="61" y="39"/>
                    </a:lnTo>
                    <a:lnTo>
                      <a:pt x="65" y="39"/>
                    </a:lnTo>
                    <a:lnTo>
                      <a:pt x="61" y="36"/>
                    </a:lnTo>
                    <a:lnTo>
                      <a:pt x="61" y="36"/>
                    </a:lnTo>
                    <a:lnTo>
                      <a:pt x="65" y="36"/>
                    </a:lnTo>
                    <a:lnTo>
                      <a:pt x="65" y="36"/>
                    </a:lnTo>
                    <a:lnTo>
                      <a:pt x="68" y="36"/>
                    </a:lnTo>
                    <a:lnTo>
                      <a:pt x="72" y="32"/>
                    </a:lnTo>
                    <a:lnTo>
                      <a:pt x="72" y="32"/>
                    </a:lnTo>
                    <a:lnTo>
                      <a:pt x="72" y="32"/>
                    </a:lnTo>
                    <a:lnTo>
                      <a:pt x="75" y="32"/>
                    </a:lnTo>
                    <a:lnTo>
                      <a:pt x="79" y="36"/>
                    </a:lnTo>
                    <a:lnTo>
                      <a:pt x="79" y="39"/>
                    </a:lnTo>
                    <a:lnTo>
                      <a:pt x="83" y="43"/>
                    </a:lnTo>
                    <a:lnTo>
                      <a:pt x="86" y="46"/>
                    </a:lnTo>
                    <a:lnTo>
                      <a:pt x="86" y="50"/>
                    </a:lnTo>
                    <a:lnTo>
                      <a:pt x="86" y="50"/>
                    </a:lnTo>
                    <a:lnTo>
                      <a:pt x="90" y="54"/>
                    </a:lnTo>
                    <a:lnTo>
                      <a:pt x="93" y="57"/>
                    </a:lnTo>
                    <a:lnTo>
                      <a:pt x="93" y="61"/>
                    </a:lnTo>
                    <a:lnTo>
                      <a:pt x="97" y="64"/>
                    </a:lnTo>
                    <a:lnTo>
                      <a:pt x="100" y="64"/>
                    </a:lnTo>
                    <a:lnTo>
                      <a:pt x="93" y="68"/>
                    </a:lnTo>
                    <a:lnTo>
                      <a:pt x="90" y="72"/>
                    </a:lnTo>
                    <a:lnTo>
                      <a:pt x="90" y="75"/>
                    </a:lnTo>
                    <a:lnTo>
                      <a:pt x="90" y="79"/>
                    </a:lnTo>
                    <a:lnTo>
                      <a:pt x="90" y="82"/>
                    </a:lnTo>
                    <a:lnTo>
                      <a:pt x="90" y="82"/>
                    </a:lnTo>
                    <a:lnTo>
                      <a:pt x="97" y="82"/>
                    </a:lnTo>
                    <a:lnTo>
                      <a:pt x="97" y="86"/>
                    </a:lnTo>
                    <a:lnTo>
                      <a:pt x="93" y="90"/>
                    </a:lnTo>
                    <a:lnTo>
                      <a:pt x="97" y="93"/>
                    </a:lnTo>
                    <a:lnTo>
                      <a:pt x="97" y="97"/>
                    </a:lnTo>
                    <a:lnTo>
                      <a:pt x="100" y="100"/>
                    </a:lnTo>
                    <a:lnTo>
                      <a:pt x="108" y="100"/>
                    </a:lnTo>
                    <a:lnTo>
                      <a:pt x="104" y="100"/>
                    </a:lnTo>
                    <a:lnTo>
                      <a:pt x="104" y="104"/>
                    </a:lnTo>
                    <a:lnTo>
                      <a:pt x="108" y="104"/>
                    </a:lnTo>
                    <a:lnTo>
                      <a:pt x="115" y="104"/>
                    </a:lnTo>
                    <a:lnTo>
                      <a:pt x="115" y="100"/>
                    </a:lnTo>
                    <a:lnTo>
                      <a:pt x="115" y="100"/>
                    </a:lnTo>
                    <a:lnTo>
                      <a:pt x="122" y="97"/>
                    </a:lnTo>
                    <a:lnTo>
                      <a:pt x="118" y="100"/>
                    </a:lnTo>
                    <a:lnTo>
                      <a:pt x="126" y="104"/>
                    </a:lnTo>
                    <a:lnTo>
                      <a:pt x="126" y="100"/>
                    </a:lnTo>
                    <a:lnTo>
                      <a:pt x="129" y="104"/>
                    </a:lnTo>
                    <a:lnTo>
                      <a:pt x="133" y="104"/>
                    </a:lnTo>
                    <a:lnTo>
                      <a:pt x="129" y="107"/>
                    </a:lnTo>
                    <a:lnTo>
                      <a:pt x="136" y="107"/>
                    </a:lnTo>
                    <a:lnTo>
                      <a:pt x="136" y="104"/>
                    </a:lnTo>
                    <a:lnTo>
                      <a:pt x="136" y="107"/>
                    </a:lnTo>
                    <a:lnTo>
                      <a:pt x="147" y="107"/>
                    </a:lnTo>
                    <a:lnTo>
                      <a:pt x="154" y="104"/>
                    </a:lnTo>
                    <a:lnTo>
                      <a:pt x="154" y="104"/>
                    </a:lnTo>
                    <a:lnTo>
                      <a:pt x="151" y="100"/>
                    </a:lnTo>
                    <a:lnTo>
                      <a:pt x="151" y="97"/>
                    </a:lnTo>
                    <a:lnTo>
                      <a:pt x="151" y="100"/>
                    </a:lnTo>
                    <a:lnTo>
                      <a:pt x="154" y="97"/>
                    </a:lnTo>
                    <a:lnTo>
                      <a:pt x="154" y="100"/>
                    </a:lnTo>
                    <a:lnTo>
                      <a:pt x="154" y="97"/>
                    </a:lnTo>
                    <a:lnTo>
                      <a:pt x="158" y="100"/>
                    </a:lnTo>
                    <a:lnTo>
                      <a:pt x="161" y="104"/>
                    </a:lnTo>
                    <a:lnTo>
                      <a:pt x="165" y="100"/>
                    </a:lnTo>
                    <a:lnTo>
                      <a:pt x="165" y="97"/>
                    </a:lnTo>
                    <a:lnTo>
                      <a:pt x="165" y="97"/>
                    </a:lnTo>
                    <a:lnTo>
                      <a:pt x="169" y="97"/>
                    </a:lnTo>
                    <a:lnTo>
                      <a:pt x="169" y="100"/>
                    </a:lnTo>
                    <a:lnTo>
                      <a:pt x="169" y="104"/>
                    </a:lnTo>
                    <a:lnTo>
                      <a:pt x="169" y="111"/>
                    </a:lnTo>
                    <a:lnTo>
                      <a:pt x="172" y="111"/>
                    </a:lnTo>
                    <a:lnTo>
                      <a:pt x="176" y="111"/>
                    </a:lnTo>
                    <a:lnTo>
                      <a:pt x="179" y="111"/>
                    </a:lnTo>
                    <a:lnTo>
                      <a:pt x="183" y="107"/>
                    </a:lnTo>
                    <a:lnTo>
                      <a:pt x="183" y="111"/>
                    </a:lnTo>
                    <a:lnTo>
                      <a:pt x="194" y="111"/>
                    </a:lnTo>
                    <a:lnTo>
                      <a:pt x="194" y="107"/>
                    </a:lnTo>
                    <a:lnTo>
                      <a:pt x="194" y="107"/>
                    </a:lnTo>
                    <a:lnTo>
                      <a:pt x="194" y="111"/>
                    </a:lnTo>
                    <a:lnTo>
                      <a:pt x="197" y="111"/>
                    </a:lnTo>
                    <a:lnTo>
                      <a:pt x="204" y="111"/>
                    </a:lnTo>
                    <a:lnTo>
                      <a:pt x="208" y="111"/>
                    </a:lnTo>
                    <a:lnTo>
                      <a:pt x="208" y="107"/>
                    </a:lnTo>
                    <a:lnTo>
                      <a:pt x="204" y="107"/>
                    </a:lnTo>
                    <a:lnTo>
                      <a:pt x="208" y="107"/>
                    </a:lnTo>
                    <a:lnTo>
                      <a:pt x="211" y="111"/>
                    </a:lnTo>
                    <a:lnTo>
                      <a:pt x="215" y="107"/>
                    </a:lnTo>
                    <a:lnTo>
                      <a:pt x="215" y="107"/>
                    </a:lnTo>
                    <a:lnTo>
                      <a:pt x="219" y="107"/>
                    </a:lnTo>
                    <a:lnTo>
                      <a:pt x="222" y="111"/>
                    </a:lnTo>
                    <a:lnTo>
                      <a:pt x="229" y="111"/>
                    </a:lnTo>
                    <a:lnTo>
                      <a:pt x="229" y="107"/>
                    </a:lnTo>
                    <a:lnTo>
                      <a:pt x="229" y="104"/>
                    </a:lnTo>
                    <a:lnTo>
                      <a:pt x="237" y="107"/>
                    </a:lnTo>
                    <a:lnTo>
                      <a:pt x="237" y="111"/>
                    </a:lnTo>
                    <a:lnTo>
                      <a:pt x="240" y="107"/>
                    </a:lnTo>
                    <a:lnTo>
                      <a:pt x="244" y="107"/>
                    </a:lnTo>
                    <a:lnTo>
                      <a:pt x="240" y="104"/>
                    </a:lnTo>
                    <a:lnTo>
                      <a:pt x="240" y="100"/>
                    </a:lnTo>
                    <a:lnTo>
                      <a:pt x="240" y="104"/>
                    </a:lnTo>
                    <a:lnTo>
                      <a:pt x="244" y="107"/>
                    </a:lnTo>
                    <a:lnTo>
                      <a:pt x="254" y="107"/>
                    </a:lnTo>
                    <a:lnTo>
                      <a:pt x="272" y="107"/>
                    </a:lnTo>
                    <a:lnTo>
                      <a:pt x="280" y="100"/>
                    </a:lnTo>
                    <a:lnTo>
                      <a:pt x="272" y="97"/>
                    </a:lnTo>
                    <a:lnTo>
                      <a:pt x="272" y="93"/>
                    </a:lnTo>
                    <a:lnTo>
                      <a:pt x="269" y="93"/>
                    </a:lnTo>
                    <a:lnTo>
                      <a:pt x="276" y="93"/>
                    </a:lnTo>
                    <a:lnTo>
                      <a:pt x="276" y="97"/>
                    </a:lnTo>
                    <a:lnTo>
                      <a:pt x="280" y="97"/>
                    </a:lnTo>
                    <a:lnTo>
                      <a:pt x="283" y="100"/>
                    </a:lnTo>
                    <a:lnTo>
                      <a:pt x="283" y="104"/>
                    </a:lnTo>
                    <a:lnTo>
                      <a:pt x="287" y="107"/>
                    </a:lnTo>
                    <a:lnTo>
                      <a:pt x="294" y="107"/>
                    </a:lnTo>
                    <a:lnTo>
                      <a:pt x="294" y="107"/>
                    </a:lnTo>
                    <a:lnTo>
                      <a:pt x="297" y="107"/>
                    </a:lnTo>
                    <a:lnTo>
                      <a:pt x="301" y="111"/>
                    </a:lnTo>
                    <a:lnTo>
                      <a:pt x="308" y="111"/>
                    </a:lnTo>
                    <a:lnTo>
                      <a:pt x="312" y="107"/>
                    </a:lnTo>
                    <a:lnTo>
                      <a:pt x="319" y="107"/>
                    </a:lnTo>
                    <a:lnTo>
                      <a:pt x="333" y="107"/>
                    </a:lnTo>
                    <a:lnTo>
                      <a:pt x="337" y="104"/>
                    </a:lnTo>
                    <a:lnTo>
                      <a:pt x="340" y="104"/>
                    </a:lnTo>
                    <a:lnTo>
                      <a:pt x="340" y="100"/>
                    </a:lnTo>
                    <a:lnTo>
                      <a:pt x="340" y="97"/>
                    </a:lnTo>
                    <a:lnTo>
                      <a:pt x="340" y="97"/>
                    </a:lnTo>
                    <a:lnTo>
                      <a:pt x="337" y="93"/>
                    </a:lnTo>
                    <a:lnTo>
                      <a:pt x="333" y="93"/>
                    </a:lnTo>
                    <a:lnTo>
                      <a:pt x="333" y="86"/>
                    </a:lnTo>
                    <a:lnTo>
                      <a:pt x="337" y="86"/>
                    </a:lnTo>
                    <a:lnTo>
                      <a:pt x="340" y="82"/>
                    </a:lnTo>
                    <a:lnTo>
                      <a:pt x="344" y="82"/>
                    </a:lnTo>
                    <a:lnTo>
                      <a:pt x="348" y="79"/>
                    </a:lnTo>
                    <a:lnTo>
                      <a:pt x="351" y="75"/>
                    </a:lnTo>
                    <a:lnTo>
                      <a:pt x="351" y="68"/>
                    </a:lnTo>
                    <a:lnTo>
                      <a:pt x="351" y="68"/>
                    </a:lnTo>
                    <a:lnTo>
                      <a:pt x="348" y="68"/>
                    </a:lnTo>
                    <a:lnTo>
                      <a:pt x="348" y="68"/>
                    </a:lnTo>
                    <a:lnTo>
                      <a:pt x="348" y="68"/>
                    </a:lnTo>
                    <a:lnTo>
                      <a:pt x="337" y="68"/>
                    </a:lnTo>
                    <a:lnTo>
                      <a:pt x="337" y="68"/>
                    </a:lnTo>
                    <a:lnTo>
                      <a:pt x="340" y="64"/>
                    </a:lnTo>
                    <a:lnTo>
                      <a:pt x="340" y="64"/>
                    </a:lnTo>
                    <a:lnTo>
                      <a:pt x="337" y="61"/>
                    </a:lnTo>
                    <a:lnTo>
                      <a:pt x="333" y="61"/>
                    </a:lnTo>
                    <a:lnTo>
                      <a:pt x="326" y="61"/>
                    </a:lnTo>
                    <a:lnTo>
                      <a:pt x="319" y="61"/>
                    </a:lnTo>
                    <a:lnTo>
                      <a:pt x="319" y="57"/>
                    </a:lnTo>
                    <a:lnTo>
                      <a:pt x="319" y="54"/>
                    </a:lnTo>
                    <a:lnTo>
                      <a:pt x="315" y="57"/>
                    </a:lnTo>
                    <a:lnTo>
                      <a:pt x="297" y="54"/>
                    </a:lnTo>
                    <a:lnTo>
                      <a:pt x="290" y="54"/>
                    </a:lnTo>
                    <a:lnTo>
                      <a:pt x="280" y="57"/>
                    </a:lnTo>
                    <a:lnTo>
                      <a:pt x="276" y="57"/>
                    </a:lnTo>
                    <a:lnTo>
                      <a:pt x="272" y="54"/>
                    </a:lnTo>
                    <a:lnTo>
                      <a:pt x="272" y="57"/>
                    </a:lnTo>
                    <a:lnTo>
                      <a:pt x="269" y="54"/>
                    </a:lnTo>
                    <a:lnTo>
                      <a:pt x="265" y="54"/>
                    </a:lnTo>
                    <a:lnTo>
                      <a:pt x="262" y="57"/>
                    </a:lnTo>
                    <a:lnTo>
                      <a:pt x="251" y="61"/>
                    </a:lnTo>
                    <a:lnTo>
                      <a:pt x="247" y="61"/>
                    </a:lnTo>
                    <a:lnTo>
                      <a:pt x="251" y="61"/>
                    </a:lnTo>
                    <a:lnTo>
                      <a:pt x="251" y="61"/>
                    </a:lnTo>
                    <a:lnTo>
                      <a:pt x="244" y="61"/>
                    </a:lnTo>
                    <a:lnTo>
                      <a:pt x="240" y="61"/>
                    </a:lnTo>
                    <a:lnTo>
                      <a:pt x="237" y="64"/>
                    </a:lnTo>
                    <a:lnTo>
                      <a:pt x="237" y="64"/>
                    </a:lnTo>
                    <a:lnTo>
                      <a:pt x="237" y="68"/>
                    </a:lnTo>
                    <a:lnTo>
                      <a:pt x="237" y="68"/>
                    </a:lnTo>
                    <a:lnTo>
                      <a:pt x="237" y="68"/>
                    </a:lnTo>
                    <a:lnTo>
                      <a:pt x="233" y="64"/>
                    </a:lnTo>
                    <a:lnTo>
                      <a:pt x="229" y="64"/>
                    </a:lnTo>
                    <a:lnTo>
                      <a:pt x="226" y="68"/>
                    </a:lnTo>
                    <a:lnTo>
                      <a:pt x="222" y="64"/>
                    </a:lnTo>
                    <a:lnTo>
                      <a:pt x="219" y="68"/>
                    </a:lnTo>
                    <a:lnTo>
                      <a:pt x="219" y="68"/>
                    </a:lnTo>
                    <a:lnTo>
                      <a:pt x="222" y="72"/>
                    </a:lnTo>
                    <a:lnTo>
                      <a:pt x="229" y="72"/>
                    </a:lnTo>
                    <a:lnTo>
                      <a:pt x="229" y="75"/>
                    </a:lnTo>
                    <a:lnTo>
                      <a:pt x="226" y="72"/>
                    </a:lnTo>
                    <a:lnTo>
                      <a:pt x="215" y="72"/>
                    </a:lnTo>
                    <a:lnTo>
                      <a:pt x="204" y="75"/>
                    </a:lnTo>
                    <a:lnTo>
                      <a:pt x="204" y="75"/>
                    </a:lnTo>
                    <a:lnTo>
                      <a:pt x="211" y="72"/>
                    </a:lnTo>
                    <a:lnTo>
                      <a:pt x="208" y="72"/>
                    </a:lnTo>
                    <a:lnTo>
                      <a:pt x="201" y="68"/>
                    </a:lnTo>
                    <a:lnTo>
                      <a:pt x="197" y="64"/>
                    </a:lnTo>
                    <a:lnTo>
                      <a:pt x="190" y="64"/>
                    </a:lnTo>
                    <a:lnTo>
                      <a:pt x="186" y="68"/>
                    </a:lnTo>
                    <a:lnTo>
                      <a:pt x="186" y="68"/>
                    </a:lnTo>
                    <a:lnTo>
                      <a:pt x="186" y="72"/>
                    </a:lnTo>
                    <a:lnTo>
                      <a:pt x="186" y="68"/>
                    </a:lnTo>
                    <a:lnTo>
                      <a:pt x="183" y="64"/>
                    </a:lnTo>
                    <a:lnTo>
                      <a:pt x="179" y="68"/>
                    </a:lnTo>
                    <a:lnTo>
                      <a:pt x="179" y="68"/>
                    </a:lnTo>
                    <a:lnTo>
                      <a:pt x="176" y="72"/>
                    </a:lnTo>
                    <a:lnTo>
                      <a:pt x="172" y="72"/>
                    </a:lnTo>
                    <a:lnTo>
                      <a:pt x="176" y="68"/>
                    </a:lnTo>
                    <a:lnTo>
                      <a:pt x="172" y="68"/>
                    </a:lnTo>
                    <a:lnTo>
                      <a:pt x="172" y="64"/>
                    </a:lnTo>
                    <a:lnTo>
                      <a:pt x="169" y="64"/>
                    </a:lnTo>
                    <a:lnTo>
                      <a:pt x="165" y="61"/>
                    </a:lnTo>
                    <a:lnTo>
                      <a:pt x="161" y="64"/>
                    </a:lnTo>
                    <a:lnTo>
                      <a:pt x="161" y="64"/>
                    </a:lnTo>
                    <a:lnTo>
                      <a:pt x="161" y="72"/>
                    </a:lnTo>
                    <a:lnTo>
                      <a:pt x="161" y="72"/>
                    </a:lnTo>
                    <a:lnTo>
                      <a:pt x="158" y="72"/>
                    </a:lnTo>
                    <a:lnTo>
                      <a:pt x="158" y="68"/>
                    </a:lnTo>
                    <a:lnTo>
                      <a:pt x="151" y="64"/>
                    </a:lnTo>
                    <a:lnTo>
                      <a:pt x="147" y="68"/>
                    </a:lnTo>
                    <a:lnTo>
                      <a:pt x="147" y="68"/>
                    </a:lnTo>
                    <a:lnTo>
                      <a:pt x="147" y="68"/>
                    </a:lnTo>
                    <a:lnTo>
                      <a:pt x="147" y="64"/>
                    </a:lnTo>
                    <a:lnTo>
                      <a:pt x="143" y="68"/>
                    </a:lnTo>
                    <a:lnTo>
                      <a:pt x="143" y="64"/>
                    </a:lnTo>
                    <a:lnTo>
                      <a:pt x="151" y="64"/>
                    </a:lnTo>
                    <a:lnTo>
                      <a:pt x="154" y="57"/>
                    </a:lnTo>
                    <a:lnTo>
                      <a:pt x="154" y="57"/>
                    </a:lnTo>
                    <a:lnTo>
                      <a:pt x="151" y="54"/>
                    </a:lnTo>
                    <a:lnTo>
                      <a:pt x="147" y="57"/>
                    </a:lnTo>
                    <a:lnTo>
                      <a:pt x="140" y="57"/>
                    </a:lnTo>
                    <a:lnTo>
                      <a:pt x="143" y="54"/>
                    </a:lnTo>
                    <a:lnTo>
                      <a:pt x="140" y="50"/>
                    </a:lnTo>
                    <a:lnTo>
                      <a:pt x="140" y="50"/>
                    </a:lnTo>
                    <a:lnTo>
                      <a:pt x="136" y="50"/>
                    </a:lnTo>
                    <a:lnTo>
                      <a:pt x="136" y="54"/>
                    </a:lnTo>
                    <a:lnTo>
                      <a:pt x="133" y="50"/>
                    </a:lnTo>
                    <a:lnTo>
                      <a:pt x="129" y="54"/>
                    </a:lnTo>
                    <a:lnTo>
                      <a:pt x="129" y="50"/>
                    </a:lnTo>
                    <a:lnTo>
                      <a:pt x="126" y="50"/>
                    </a:lnTo>
                    <a:lnTo>
                      <a:pt x="122" y="50"/>
                    </a:lnTo>
                    <a:lnTo>
                      <a:pt x="122" y="50"/>
                    </a:lnTo>
                    <a:lnTo>
                      <a:pt x="122" y="54"/>
                    </a:lnTo>
                    <a:lnTo>
                      <a:pt x="115" y="57"/>
                    </a:lnTo>
                    <a:lnTo>
                      <a:pt x="115" y="54"/>
                    </a:lnTo>
                    <a:lnTo>
                      <a:pt x="118" y="54"/>
                    </a:lnTo>
                    <a:lnTo>
                      <a:pt x="118" y="50"/>
                    </a:lnTo>
                    <a:lnTo>
                      <a:pt x="115" y="50"/>
                    </a:lnTo>
                    <a:lnTo>
                      <a:pt x="133" y="46"/>
                    </a:lnTo>
                    <a:lnTo>
                      <a:pt x="129" y="46"/>
                    </a:lnTo>
                    <a:lnTo>
                      <a:pt x="122" y="46"/>
                    </a:lnTo>
                    <a:lnTo>
                      <a:pt x="122" y="46"/>
                    </a:lnTo>
                    <a:lnTo>
                      <a:pt x="122" y="46"/>
                    </a:lnTo>
                    <a:lnTo>
                      <a:pt x="122" y="43"/>
                    </a:lnTo>
                    <a:lnTo>
                      <a:pt x="122" y="43"/>
                    </a:lnTo>
                    <a:lnTo>
                      <a:pt x="118" y="43"/>
                    </a:lnTo>
                    <a:lnTo>
                      <a:pt x="115" y="43"/>
                    </a:lnTo>
                    <a:lnTo>
                      <a:pt x="108" y="43"/>
                    </a:lnTo>
                    <a:lnTo>
                      <a:pt x="111" y="39"/>
                    </a:lnTo>
                    <a:lnTo>
                      <a:pt x="111" y="39"/>
                    </a:lnTo>
                    <a:lnTo>
                      <a:pt x="111" y="39"/>
                    </a:lnTo>
                    <a:lnTo>
                      <a:pt x="115" y="39"/>
                    </a:lnTo>
                    <a:lnTo>
                      <a:pt x="122" y="43"/>
                    </a:lnTo>
                    <a:lnTo>
                      <a:pt x="126" y="43"/>
                    </a:lnTo>
                    <a:lnTo>
                      <a:pt x="129" y="43"/>
                    </a:lnTo>
                    <a:lnTo>
                      <a:pt x="133" y="43"/>
                    </a:lnTo>
                    <a:lnTo>
                      <a:pt x="129" y="43"/>
                    </a:lnTo>
                    <a:lnTo>
                      <a:pt x="133" y="43"/>
                    </a:lnTo>
                    <a:lnTo>
                      <a:pt x="143" y="43"/>
                    </a:lnTo>
                    <a:lnTo>
                      <a:pt x="151" y="43"/>
                    </a:lnTo>
                    <a:lnTo>
                      <a:pt x="154" y="39"/>
                    </a:lnTo>
                    <a:lnTo>
                      <a:pt x="158" y="36"/>
                    </a:lnTo>
                    <a:lnTo>
                      <a:pt x="154" y="36"/>
                    </a:lnTo>
                    <a:lnTo>
                      <a:pt x="151" y="36"/>
                    </a:lnTo>
                    <a:lnTo>
                      <a:pt x="143" y="36"/>
                    </a:lnTo>
                    <a:lnTo>
                      <a:pt x="133" y="32"/>
                    </a:lnTo>
                    <a:lnTo>
                      <a:pt x="129" y="32"/>
                    </a:lnTo>
                    <a:lnTo>
                      <a:pt x="129" y="32"/>
                    </a:lnTo>
                    <a:lnTo>
                      <a:pt x="129" y="32"/>
                    </a:lnTo>
                    <a:lnTo>
                      <a:pt x="122" y="29"/>
                    </a:lnTo>
                    <a:lnTo>
                      <a:pt x="111" y="29"/>
                    </a:lnTo>
                    <a:lnTo>
                      <a:pt x="111" y="29"/>
                    </a:lnTo>
                    <a:lnTo>
                      <a:pt x="111" y="25"/>
                    </a:lnTo>
                    <a:lnTo>
                      <a:pt x="118" y="29"/>
                    </a:lnTo>
                    <a:lnTo>
                      <a:pt x="118" y="25"/>
                    </a:lnTo>
                    <a:lnTo>
                      <a:pt x="122" y="29"/>
                    </a:lnTo>
                    <a:lnTo>
                      <a:pt x="126" y="29"/>
                    </a:lnTo>
                    <a:lnTo>
                      <a:pt x="129" y="29"/>
                    </a:lnTo>
                    <a:lnTo>
                      <a:pt x="133" y="29"/>
                    </a:lnTo>
                    <a:lnTo>
                      <a:pt x="129" y="29"/>
                    </a:lnTo>
                    <a:lnTo>
                      <a:pt x="129" y="25"/>
                    </a:lnTo>
                    <a:lnTo>
                      <a:pt x="129" y="25"/>
                    </a:lnTo>
                    <a:lnTo>
                      <a:pt x="118" y="21"/>
                    </a:lnTo>
                    <a:lnTo>
                      <a:pt x="115" y="21"/>
                    </a:lnTo>
                    <a:lnTo>
                      <a:pt x="111" y="18"/>
                    </a:lnTo>
                    <a:lnTo>
                      <a:pt x="111" y="18"/>
                    </a:lnTo>
                    <a:lnTo>
                      <a:pt x="108" y="18"/>
                    </a:lnTo>
                    <a:lnTo>
                      <a:pt x="108" y="18"/>
                    </a:lnTo>
                    <a:lnTo>
                      <a:pt x="100" y="18"/>
                    </a:lnTo>
                    <a:lnTo>
                      <a:pt x="97" y="21"/>
                    </a:lnTo>
                    <a:lnTo>
                      <a:pt x="93" y="21"/>
                    </a:lnTo>
                    <a:lnTo>
                      <a:pt x="90" y="21"/>
                    </a:lnTo>
                    <a:lnTo>
                      <a:pt x="86" y="21"/>
                    </a:lnTo>
                    <a:lnTo>
                      <a:pt x="79" y="21"/>
                    </a:lnTo>
                    <a:lnTo>
                      <a:pt x="72" y="29"/>
                    </a:lnTo>
                    <a:lnTo>
                      <a:pt x="68" y="29"/>
                    </a:lnTo>
                    <a:lnTo>
                      <a:pt x="68" y="29"/>
                    </a:lnTo>
                    <a:lnTo>
                      <a:pt x="68" y="25"/>
                    </a:lnTo>
                    <a:lnTo>
                      <a:pt x="72" y="21"/>
                    </a:lnTo>
                    <a:lnTo>
                      <a:pt x="72" y="21"/>
                    </a:lnTo>
                    <a:lnTo>
                      <a:pt x="72" y="14"/>
                    </a:lnTo>
                    <a:lnTo>
                      <a:pt x="72" y="14"/>
                    </a:lnTo>
                    <a:lnTo>
                      <a:pt x="72" y="14"/>
                    </a:lnTo>
                    <a:lnTo>
                      <a:pt x="68" y="11"/>
                    </a:lnTo>
                    <a:lnTo>
                      <a:pt x="65" y="7"/>
                    </a:lnTo>
                    <a:lnTo>
                      <a:pt x="61" y="7"/>
                    </a:lnTo>
                    <a:lnTo>
                      <a:pt x="61" y="7"/>
                    </a:lnTo>
                    <a:lnTo>
                      <a:pt x="57" y="7"/>
                    </a:lnTo>
                    <a:lnTo>
                      <a:pt x="54" y="7"/>
                    </a:lnTo>
                    <a:lnTo>
                      <a:pt x="50" y="7"/>
                    </a:lnTo>
                    <a:lnTo>
                      <a:pt x="4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77" name="Freeform 1404">
                <a:extLst>
                  <a:ext uri="{FF2B5EF4-FFF2-40B4-BE49-F238E27FC236}">
                    <a16:creationId xmlns:a16="http://schemas.microsoft.com/office/drawing/2014/main" id="{06092096-3444-40A6-8143-6185B38C1245}"/>
                  </a:ext>
                </a:extLst>
              </p:cNvPr>
              <p:cNvSpPr>
                <a:spLocks/>
              </p:cNvSpPr>
              <p:nvPr/>
            </p:nvSpPr>
            <p:spPr bwMode="auto">
              <a:xfrm>
                <a:off x="2096" y="752"/>
                <a:ext cx="18" cy="14"/>
              </a:xfrm>
              <a:custGeom>
                <a:avLst/>
                <a:gdLst>
                  <a:gd name="T0" fmla="*/ 14 w 18"/>
                  <a:gd name="T1" fmla="*/ 3 h 14"/>
                  <a:gd name="T2" fmla="*/ 14 w 18"/>
                  <a:gd name="T3" fmla="*/ 3 h 14"/>
                  <a:gd name="T4" fmla="*/ 14 w 18"/>
                  <a:gd name="T5" fmla="*/ 3 h 14"/>
                  <a:gd name="T6" fmla="*/ 10 w 18"/>
                  <a:gd name="T7" fmla="*/ 7 h 14"/>
                  <a:gd name="T8" fmla="*/ 14 w 18"/>
                  <a:gd name="T9" fmla="*/ 11 h 14"/>
                  <a:gd name="T10" fmla="*/ 18 w 18"/>
                  <a:gd name="T11" fmla="*/ 11 h 14"/>
                  <a:gd name="T12" fmla="*/ 10 w 18"/>
                  <a:gd name="T13" fmla="*/ 11 h 14"/>
                  <a:gd name="T14" fmla="*/ 10 w 18"/>
                  <a:gd name="T15" fmla="*/ 14 h 14"/>
                  <a:gd name="T16" fmla="*/ 7 w 18"/>
                  <a:gd name="T17" fmla="*/ 14 h 14"/>
                  <a:gd name="T18" fmla="*/ 0 w 18"/>
                  <a:gd name="T19" fmla="*/ 11 h 14"/>
                  <a:gd name="T20" fmla="*/ 3 w 18"/>
                  <a:gd name="T21" fmla="*/ 11 h 14"/>
                  <a:gd name="T22" fmla="*/ 3 w 18"/>
                  <a:gd name="T23" fmla="*/ 7 h 14"/>
                  <a:gd name="T24" fmla="*/ 7 w 18"/>
                  <a:gd name="T25" fmla="*/ 3 h 14"/>
                  <a:gd name="T26" fmla="*/ 7 w 18"/>
                  <a:gd name="T27" fmla="*/ 3 h 14"/>
                  <a:gd name="T28" fmla="*/ 7 w 18"/>
                  <a:gd name="T29" fmla="*/ 0 h 14"/>
                  <a:gd name="T30" fmla="*/ 7 w 18"/>
                  <a:gd name="T31" fmla="*/ 0 h 14"/>
                  <a:gd name="T32" fmla="*/ 10 w 18"/>
                  <a:gd name="T33" fmla="*/ 0 h 14"/>
                  <a:gd name="T34" fmla="*/ 14 w 18"/>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14">
                    <a:moveTo>
                      <a:pt x="14" y="3"/>
                    </a:moveTo>
                    <a:lnTo>
                      <a:pt x="14" y="3"/>
                    </a:lnTo>
                    <a:lnTo>
                      <a:pt x="14" y="3"/>
                    </a:lnTo>
                    <a:lnTo>
                      <a:pt x="10" y="7"/>
                    </a:lnTo>
                    <a:lnTo>
                      <a:pt x="14" y="11"/>
                    </a:lnTo>
                    <a:lnTo>
                      <a:pt x="18" y="11"/>
                    </a:lnTo>
                    <a:lnTo>
                      <a:pt x="10" y="11"/>
                    </a:lnTo>
                    <a:lnTo>
                      <a:pt x="10" y="14"/>
                    </a:lnTo>
                    <a:lnTo>
                      <a:pt x="7" y="14"/>
                    </a:lnTo>
                    <a:lnTo>
                      <a:pt x="0" y="11"/>
                    </a:lnTo>
                    <a:lnTo>
                      <a:pt x="3" y="11"/>
                    </a:lnTo>
                    <a:lnTo>
                      <a:pt x="3" y="7"/>
                    </a:lnTo>
                    <a:lnTo>
                      <a:pt x="7" y="3"/>
                    </a:lnTo>
                    <a:lnTo>
                      <a:pt x="7" y="3"/>
                    </a:lnTo>
                    <a:lnTo>
                      <a:pt x="7" y="0"/>
                    </a:lnTo>
                    <a:lnTo>
                      <a:pt x="7" y="0"/>
                    </a:lnTo>
                    <a:lnTo>
                      <a:pt x="10" y="0"/>
                    </a:lnTo>
                    <a:lnTo>
                      <a:pt x="14"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78" name="Freeform 1405">
                <a:extLst>
                  <a:ext uri="{FF2B5EF4-FFF2-40B4-BE49-F238E27FC236}">
                    <a16:creationId xmlns:a16="http://schemas.microsoft.com/office/drawing/2014/main" id="{04CCFE75-855E-4302-953C-3D0E3F2DD771}"/>
                  </a:ext>
                </a:extLst>
              </p:cNvPr>
              <p:cNvSpPr>
                <a:spLocks/>
              </p:cNvSpPr>
              <p:nvPr/>
            </p:nvSpPr>
            <p:spPr bwMode="auto">
              <a:xfrm>
                <a:off x="2096" y="752"/>
                <a:ext cx="18" cy="14"/>
              </a:xfrm>
              <a:custGeom>
                <a:avLst/>
                <a:gdLst>
                  <a:gd name="T0" fmla="*/ 14 w 18"/>
                  <a:gd name="T1" fmla="*/ 3 h 14"/>
                  <a:gd name="T2" fmla="*/ 14 w 18"/>
                  <a:gd name="T3" fmla="*/ 3 h 14"/>
                  <a:gd name="T4" fmla="*/ 14 w 18"/>
                  <a:gd name="T5" fmla="*/ 3 h 14"/>
                  <a:gd name="T6" fmla="*/ 10 w 18"/>
                  <a:gd name="T7" fmla="*/ 7 h 14"/>
                  <a:gd name="T8" fmla="*/ 14 w 18"/>
                  <a:gd name="T9" fmla="*/ 11 h 14"/>
                  <a:gd name="T10" fmla="*/ 18 w 18"/>
                  <a:gd name="T11" fmla="*/ 11 h 14"/>
                  <a:gd name="T12" fmla="*/ 10 w 18"/>
                  <a:gd name="T13" fmla="*/ 11 h 14"/>
                  <a:gd name="T14" fmla="*/ 10 w 18"/>
                  <a:gd name="T15" fmla="*/ 14 h 14"/>
                  <a:gd name="T16" fmla="*/ 7 w 18"/>
                  <a:gd name="T17" fmla="*/ 14 h 14"/>
                  <a:gd name="T18" fmla="*/ 0 w 18"/>
                  <a:gd name="T19" fmla="*/ 11 h 14"/>
                  <a:gd name="T20" fmla="*/ 3 w 18"/>
                  <a:gd name="T21" fmla="*/ 11 h 14"/>
                  <a:gd name="T22" fmla="*/ 3 w 18"/>
                  <a:gd name="T23" fmla="*/ 7 h 14"/>
                  <a:gd name="T24" fmla="*/ 7 w 18"/>
                  <a:gd name="T25" fmla="*/ 3 h 14"/>
                  <a:gd name="T26" fmla="*/ 7 w 18"/>
                  <a:gd name="T27" fmla="*/ 3 h 14"/>
                  <a:gd name="T28" fmla="*/ 7 w 18"/>
                  <a:gd name="T29" fmla="*/ 0 h 14"/>
                  <a:gd name="T30" fmla="*/ 7 w 18"/>
                  <a:gd name="T31" fmla="*/ 0 h 14"/>
                  <a:gd name="T32" fmla="*/ 10 w 18"/>
                  <a:gd name="T33" fmla="*/ 0 h 14"/>
                  <a:gd name="T34" fmla="*/ 14 w 18"/>
                  <a:gd name="T3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14">
                    <a:moveTo>
                      <a:pt x="14" y="3"/>
                    </a:moveTo>
                    <a:lnTo>
                      <a:pt x="14" y="3"/>
                    </a:lnTo>
                    <a:lnTo>
                      <a:pt x="14" y="3"/>
                    </a:lnTo>
                    <a:lnTo>
                      <a:pt x="10" y="7"/>
                    </a:lnTo>
                    <a:lnTo>
                      <a:pt x="14" y="11"/>
                    </a:lnTo>
                    <a:lnTo>
                      <a:pt x="18" y="11"/>
                    </a:lnTo>
                    <a:lnTo>
                      <a:pt x="10" y="11"/>
                    </a:lnTo>
                    <a:lnTo>
                      <a:pt x="10" y="14"/>
                    </a:lnTo>
                    <a:lnTo>
                      <a:pt x="7" y="14"/>
                    </a:lnTo>
                    <a:lnTo>
                      <a:pt x="0" y="11"/>
                    </a:lnTo>
                    <a:lnTo>
                      <a:pt x="3" y="11"/>
                    </a:lnTo>
                    <a:lnTo>
                      <a:pt x="3" y="7"/>
                    </a:lnTo>
                    <a:lnTo>
                      <a:pt x="7" y="3"/>
                    </a:lnTo>
                    <a:lnTo>
                      <a:pt x="7" y="3"/>
                    </a:lnTo>
                    <a:lnTo>
                      <a:pt x="7" y="0"/>
                    </a:lnTo>
                    <a:lnTo>
                      <a:pt x="7" y="0"/>
                    </a:lnTo>
                    <a:lnTo>
                      <a:pt x="10" y="0"/>
                    </a:lnTo>
                    <a:lnTo>
                      <a:pt x="14"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79" name="Freeform 1406">
                <a:extLst>
                  <a:ext uri="{FF2B5EF4-FFF2-40B4-BE49-F238E27FC236}">
                    <a16:creationId xmlns:a16="http://schemas.microsoft.com/office/drawing/2014/main" id="{1EBC2C00-0F69-4578-A669-B5475471A1AE}"/>
                  </a:ext>
                </a:extLst>
              </p:cNvPr>
              <p:cNvSpPr>
                <a:spLocks/>
              </p:cNvSpPr>
              <p:nvPr/>
            </p:nvSpPr>
            <p:spPr bwMode="auto">
              <a:xfrm>
                <a:off x="2085" y="795"/>
                <a:ext cx="21" cy="11"/>
              </a:xfrm>
              <a:custGeom>
                <a:avLst/>
                <a:gdLst>
                  <a:gd name="T0" fmla="*/ 14 w 21"/>
                  <a:gd name="T1" fmla="*/ 7 h 11"/>
                  <a:gd name="T2" fmla="*/ 18 w 21"/>
                  <a:gd name="T3" fmla="*/ 7 h 11"/>
                  <a:gd name="T4" fmla="*/ 21 w 21"/>
                  <a:gd name="T5" fmla="*/ 7 h 11"/>
                  <a:gd name="T6" fmla="*/ 18 w 21"/>
                  <a:gd name="T7" fmla="*/ 4 h 11"/>
                  <a:gd name="T8" fmla="*/ 18 w 21"/>
                  <a:gd name="T9" fmla="*/ 4 h 11"/>
                  <a:gd name="T10" fmla="*/ 18 w 21"/>
                  <a:gd name="T11" fmla="*/ 0 h 11"/>
                  <a:gd name="T12" fmla="*/ 11 w 21"/>
                  <a:gd name="T13" fmla="*/ 0 h 11"/>
                  <a:gd name="T14" fmla="*/ 7 w 21"/>
                  <a:gd name="T15" fmla="*/ 4 h 11"/>
                  <a:gd name="T16" fmla="*/ 3 w 21"/>
                  <a:gd name="T17" fmla="*/ 4 h 11"/>
                  <a:gd name="T18" fmla="*/ 3 w 21"/>
                  <a:gd name="T19" fmla="*/ 4 h 11"/>
                  <a:gd name="T20" fmla="*/ 0 w 21"/>
                  <a:gd name="T21" fmla="*/ 4 h 11"/>
                  <a:gd name="T22" fmla="*/ 3 w 21"/>
                  <a:gd name="T23" fmla="*/ 7 h 11"/>
                  <a:gd name="T24" fmla="*/ 7 w 21"/>
                  <a:gd name="T25" fmla="*/ 11 h 11"/>
                  <a:gd name="T26" fmla="*/ 11 w 21"/>
                  <a:gd name="T27" fmla="*/ 11 h 11"/>
                  <a:gd name="T28" fmla="*/ 14 w 21"/>
                  <a:gd name="T2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1">
                    <a:moveTo>
                      <a:pt x="14" y="7"/>
                    </a:moveTo>
                    <a:lnTo>
                      <a:pt x="18" y="7"/>
                    </a:lnTo>
                    <a:lnTo>
                      <a:pt x="21" y="7"/>
                    </a:lnTo>
                    <a:lnTo>
                      <a:pt x="18" y="4"/>
                    </a:lnTo>
                    <a:lnTo>
                      <a:pt x="18" y="4"/>
                    </a:lnTo>
                    <a:lnTo>
                      <a:pt x="18" y="0"/>
                    </a:lnTo>
                    <a:lnTo>
                      <a:pt x="11" y="0"/>
                    </a:lnTo>
                    <a:lnTo>
                      <a:pt x="7" y="4"/>
                    </a:lnTo>
                    <a:lnTo>
                      <a:pt x="3" y="4"/>
                    </a:lnTo>
                    <a:lnTo>
                      <a:pt x="3" y="4"/>
                    </a:lnTo>
                    <a:lnTo>
                      <a:pt x="0" y="4"/>
                    </a:lnTo>
                    <a:lnTo>
                      <a:pt x="3" y="7"/>
                    </a:lnTo>
                    <a:lnTo>
                      <a:pt x="7" y="11"/>
                    </a:lnTo>
                    <a:lnTo>
                      <a:pt x="11" y="11"/>
                    </a:lnTo>
                    <a:lnTo>
                      <a:pt x="14"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80" name="Freeform 1407">
                <a:extLst>
                  <a:ext uri="{FF2B5EF4-FFF2-40B4-BE49-F238E27FC236}">
                    <a16:creationId xmlns:a16="http://schemas.microsoft.com/office/drawing/2014/main" id="{F7D22B13-6391-4944-8D69-28A0A26E4F6C}"/>
                  </a:ext>
                </a:extLst>
              </p:cNvPr>
              <p:cNvSpPr>
                <a:spLocks/>
              </p:cNvSpPr>
              <p:nvPr/>
            </p:nvSpPr>
            <p:spPr bwMode="auto">
              <a:xfrm>
                <a:off x="2085" y="795"/>
                <a:ext cx="21" cy="11"/>
              </a:xfrm>
              <a:custGeom>
                <a:avLst/>
                <a:gdLst>
                  <a:gd name="T0" fmla="*/ 14 w 21"/>
                  <a:gd name="T1" fmla="*/ 7 h 11"/>
                  <a:gd name="T2" fmla="*/ 18 w 21"/>
                  <a:gd name="T3" fmla="*/ 7 h 11"/>
                  <a:gd name="T4" fmla="*/ 21 w 21"/>
                  <a:gd name="T5" fmla="*/ 7 h 11"/>
                  <a:gd name="T6" fmla="*/ 18 w 21"/>
                  <a:gd name="T7" fmla="*/ 4 h 11"/>
                  <a:gd name="T8" fmla="*/ 18 w 21"/>
                  <a:gd name="T9" fmla="*/ 4 h 11"/>
                  <a:gd name="T10" fmla="*/ 18 w 21"/>
                  <a:gd name="T11" fmla="*/ 0 h 11"/>
                  <a:gd name="T12" fmla="*/ 11 w 21"/>
                  <a:gd name="T13" fmla="*/ 0 h 11"/>
                  <a:gd name="T14" fmla="*/ 7 w 21"/>
                  <a:gd name="T15" fmla="*/ 4 h 11"/>
                  <a:gd name="T16" fmla="*/ 3 w 21"/>
                  <a:gd name="T17" fmla="*/ 4 h 11"/>
                  <a:gd name="T18" fmla="*/ 3 w 21"/>
                  <a:gd name="T19" fmla="*/ 4 h 11"/>
                  <a:gd name="T20" fmla="*/ 0 w 21"/>
                  <a:gd name="T21" fmla="*/ 4 h 11"/>
                  <a:gd name="T22" fmla="*/ 3 w 21"/>
                  <a:gd name="T23" fmla="*/ 7 h 11"/>
                  <a:gd name="T24" fmla="*/ 7 w 21"/>
                  <a:gd name="T25" fmla="*/ 11 h 11"/>
                  <a:gd name="T26" fmla="*/ 11 w 21"/>
                  <a:gd name="T27" fmla="*/ 11 h 11"/>
                  <a:gd name="T28" fmla="*/ 14 w 21"/>
                  <a:gd name="T2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1">
                    <a:moveTo>
                      <a:pt x="14" y="7"/>
                    </a:moveTo>
                    <a:lnTo>
                      <a:pt x="18" y="7"/>
                    </a:lnTo>
                    <a:lnTo>
                      <a:pt x="21" y="7"/>
                    </a:lnTo>
                    <a:lnTo>
                      <a:pt x="18" y="4"/>
                    </a:lnTo>
                    <a:lnTo>
                      <a:pt x="18" y="4"/>
                    </a:lnTo>
                    <a:lnTo>
                      <a:pt x="18" y="0"/>
                    </a:lnTo>
                    <a:lnTo>
                      <a:pt x="11" y="0"/>
                    </a:lnTo>
                    <a:lnTo>
                      <a:pt x="7" y="4"/>
                    </a:lnTo>
                    <a:lnTo>
                      <a:pt x="3" y="4"/>
                    </a:lnTo>
                    <a:lnTo>
                      <a:pt x="3" y="4"/>
                    </a:lnTo>
                    <a:lnTo>
                      <a:pt x="0" y="4"/>
                    </a:lnTo>
                    <a:lnTo>
                      <a:pt x="3" y="7"/>
                    </a:lnTo>
                    <a:lnTo>
                      <a:pt x="7" y="11"/>
                    </a:lnTo>
                    <a:lnTo>
                      <a:pt x="11" y="11"/>
                    </a:lnTo>
                    <a:lnTo>
                      <a:pt x="14"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81" name="Freeform 1408">
                <a:extLst>
                  <a:ext uri="{FF2B5EF4-FFF2-40B4-BE49-F238E27FC236}">
                    <a16:creationId xmlns:a16="http://schemas.microsoft.com/office/drawing/2014/main" id="{0BBF3388-13DF-4EF1-A106-A6CA371FBCC0}"/>
                  </a:ext>
                </a:extLst>
              </p:cNvPr>
              <p:cNvSpPr>
                <a:spLocks/>
              </p:cNvSpPr>
              <p:nvPr/>
            </p:nvSpPr>
            <p:spPr bwMode="auto">
              <a:xfrm>
                <a:off x="1759" y="770"/>
                <a:ext cx="61" cy="43"/>
              </a:xfrm>
              <a:custGeom>
                <a:avLst/>
                <a:gdLst>
                  <a:gd name="T0" fmla="*/ 29 w 61"/>
                  <a:gd name="T1" fmla="*/ 0 h 43"/>
                  <a:gd name="T2" fmla="*/ 36 w 61"/>
                  <a:gd name="T3" fmla="*/ 3 h 43"/>
                  <a:gd name="T4" fmla="*/ 43 w 61"/>
                  <a:gd name="T5" fmla="*/ 7 h 43"/>
                  <a:gd name="T6" fmla="*/ 46 w 61"/>
                  <a:gd name="T7" fmla="*/ 7 h 43"/>
                  <a:gd name="T8" fmla="*/ 46 w 61"/>
                  <a:gd name="T9" fmla="*/ 14 h 43"/>
                  <a:gd name="T10" fmla="*/ 54 w 61"/>
                  <a:gd name="T11" fmla="*/ 14 h 43"/>
                  <a:gd name="T12" fmla="*/ 57 w 61"/>
                  <a:gd name="T13" fmla="*/ 14 h 43"/>
                  <a:gd name="T14" fmla="*/ 57 w 61"/>
                  <a:gd name="T15" fmla="*/ 18 h 43"/>
                  <a:gd name="T16" fmla="*/ 57 w 61"/>
                  <a:gd name="T17" fmla="*/ 25 h 43"/>
                  <a:gd name="T18" fmla="*/ 57 w 61"/>
                  <a:gd name="T19" fmla="*/ 39 h 43"/>
                  <a:gd name="T20" fmla="*/ 54 w 61"/>
                  <a:gd name="T21" fmla="*/ 43 h 43"/>
                  <a:gd name="T22" fmla="*/ 43 w 61"/>
                  <a:gd name="T23" fmla="*/ 43 h 43"/>
                  <a:gd name="T24" fmla="*/ 36 w 61"/>
                  <a:gd name="T25" fmla="*/ 43 h 43"/>
                  <a:gd name="T26" fmla="*/ 32 w 61"/>
                  <a:gd name="T27" fmla="*/ 39 h 43"/>
                  <a:gd name="T28" fmla="*/ 25 w 61"/>
                  <a:gd name="T29" fmla="*/ 36 h 43"/>
                  <a:gd name="T30" fmla="*/ 21 w 61"/>
                  <a:gd name="T31" fmla="*/ 36 h 43"/>
                  <a:gd name="T32" fmla="*/ 21 w 61"/>
                  <a:gd name="T33" fmla="*/ 36 h 43"/>
                  <a:gd name="T34" fmla="*/ 18 w 61"/>
                  <a:gd name="T35" fmla="*/ 36 h 43"/>
                  <a:gd name="T36" fmla="*/ 18 w 61"/>
                  <a:gd name="T37" fmla="*/ 32 h 43"/>
                  <a:gd name="T38" fmla="*/ 14 w 61"/>
                  <a:gd name="T39" fmla="*/ 32 h 43"/>
                  <a:gd name="T40" fmla="*/ 7 w 61"/>
                  <a:gd name="T41" fmla="*/ 29 h 43"/>
                  <a:gd name="T42" fmla="*/ 11 w 61"/>
                  <a:gd name="T43" fmla="*/ 25 h 43"/>
                  <a:gd name="T44" fmla="*/ 7 w 61"/>
                  <a:gd name="T45" fmla="*/ 25 h 43"/>
                  <a:gd name="T46" fmla="*/ 3 w 61"/>
                  <a:gd name="T47" fmla="*/ 29 h 43"/>
                  <a:gd name="T48" fmla="*/ 0 w 61"/>
                  <a:gd name="T49" fmla="*/ 25 h 43"/>
                  <a:gd name="T50" fmla="*/ 0 w 61"/>
                  <a:gd name="T51" fmla="*/ 21 h 43"/>
                  <a:gd name="T52" fmla="*/ 0 w 61"/>
                  <a:gd name="T53" fmla="*/ 18 h 43"/>
                  <a:gd name="T54" fmla="*/ 0 w 61"/>
                  <a:gd name="T55" fmla="*/ 18 h 43"/>
                  <a:gd name="T56" fmla="*/ 7 w 61"/>
                  <a:gd name="T57" fmla="*/ 14 h 43"/>
                  <a:gd name="T58" fmla="*/ 11 w 61"/>
                  <a:gd name="T59" fmla="*/ 14 h 43"/>
                  <a:gd name="T60" fmla="*/ 7 w 61"/>
                  <a:gd name="T61" fmla="*/ 11 h 43"/>
                  <a:gd name="T62" fmla="*/ 11 w 61"/>
                  <a:gd name="T63" fmla="*/ 11 h 43"/>
                  <a:gd name="T64" fmla="*/ 14 w 61"/>
                  <a:gd name="T65" fmla="*/ 7 h 43"/>
                  <a:gd name="T66" fmla="*/ 7 w 61"/>
                  <a:gd name="T67" fmla="*/ 11 h 43"/>
                  <a:gd name="T68" fmla="*/ 11 w 61"/>
                  <a:gd name="T69" fmla="*/ 7 h 43"/>
                  <a:gd name="T70" fmla="*/ 14 w 61"/>
                  <a:gd name="T71" fmla="*/ 7 h 43"/>
                  <a:gd name="T72" fmla="*/ 21 w 61"/>
                  <a:gd name="T73" fmla="*/ 0 h 43"/>
                  <a:gd name="T74" fmla="*/ 29 w 61"/>
                  <a:gd name="T7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 h="43">
                    <a:moveTo>
                      <a:pt x="29" y="0"/>
                    </a:moveTo>
                    <a:lnTo>
                      <a:pt x="29" y="0"/>
                    </a:lnTo>
                    <a:lnTo>
                      <a:pt x="29" y="0"/>
                    </a:lnTo>
                    <a:lnTo>
                      <a:pt x="36" y="3"/>
                    </a:lnTo>
                    <a:lnTo>
                      <a:pt x="39" y="3"/>
                    </a:lnTo>
                    <a:lnTo>
                      <a:pt x="43" y="7"/>
                    </a:lnTo>
                    <a:lnTo>
                      <a:pt x="43" y="7"/>
                    </a:lnTo>
                    <a:lnTo>
                      <a:pt x="46" y="7"/>
                    </a:lnTo>
                    <a:lnTo>
                      <a:pt x="50" y="11"/>
                    </a:lnTo>
                    <a:lnTo>
                      <a:pt x="46" y="14"/>
                    </a:lnTo>
                    <a:lnTo>
                      <a:pt x="50" y="11"/>
                    </a:lnTo>
                    <a:lnTo>
                      <a:pt x="54" y="14"/>
                    </a:lnTo>
                    <a:lnTo>
                      <a:pt x="54" y="14"/>
                    </a:lnTo>
                    <a:lnTo>
                      <a:pt x="57" y="14"/>
                    </a:lnTo>
                    <a:lnTo>
                      <a:pt x="57" y="18"/>
                    </a:lnTo>
                    <a:lnTo>
                      <a:pt x="57" y="18"/>
                    </a:lnTo>
                    <a:lnTo>
                      <a:pt x="57" y="21"/>
                    </a:lnTo>
                    <a:lnTo>
                      <a:pt x="57" y="25"/>
                    </a:lnTo>
                    <a:lnTo>
                      <a:pt x="61" y="32"/>
                    </a:lnTo>
                    <a:lnTo>
                      <a:pt x="57" y="39"/>
                    </a:lnTo>
                    <a:lnTo>
                      <a:pt x="57" y="39"/>
                    </a:lnTo>
                    <a:lnTo>
                      <a:pt x="54" y="43"/>
                    </a:lnTo>
                    <a:lnTo>
                      <a:pt x="50" y="43"/>
                    </a:lnTo>
                    <a:lnTo>
                      <a:pt x="43" y="43"/>
                    </a:lnTo>
                    <a:lnTo>
                      <a:pt x="39" y="43"/>
                    </a:lnTo>
                    <a:lnTo>
                      <a:pt x="36" y="43"/>
                    </a:lnTo>
                    <a:lnTo>
                      <a:pt x="32" y="39"/>
                    </a:lnTo>
                    <a:lnTo>
                      <a:pt x="32" y="39"/>
                    </a:lnTo>
                    <a:lnTo>
                      <a:pt x="29" y="39"/>
                    </a:lnTo>
                    <a:lnTo>
                      <a:pt x="25" y="36"/>
                    </a:lnTo>
                    <a:lnTo>
                      <a:pt x="25" y="36"/>
                    </a:lnTo>
                    <a:lnTo>
                      <a:pt x="21" y="36"/>
                    </a:lnTo>
                    <a:lnTo>
                      <a:pt x="21" y="36"/>
                    </a:lnTo>
                    <a:lnTo>
                      <a:pt x="21" y="36"/>
                    </a:lnTo>
                    <a:lnTo>
                      <a:pt x="18" y="36"/>
                    </a:lnTo>
                    <a:lnTo>
                      <a:pt x="18" y="36"/>
                    </a:lnTo>
                    <a:lnTo>
                      <a:pt x="18" y="32"/>
                    </a:lnTo>
                    <a:lnTo>
                      <a:pt x="18" y="32"/>
                    </a:lnTo>
                    <a:lnTo>
                      <a:pt x="14" y="32"/>
                    </a:lnTo>
                    <a:lnTo>
                      <a:pt x="14" y="32"/>
                    </a:lnTo>
                    <a:lnTo>
                      <a:pt x="11" y="32"/>
                    </a:lnTo>
                    <a:lnTo>
                      <a:pt x="7" y="29"/>
                    </a:lnTo>
                    <a:lnTo>
                      <a:pt x="7" y="29"/>
                    </a:lnTo>
                    <a:lnTo>
                      <a:pt x="11" y="25"/>
                    </a:lnTo>
                    <a:lnTo>
                      <a:pt x="7" y="25"/>
                    </a:lnTo>
                    <a:lnTo>
                      <a:pt x="7" y="25"/>
                    </a:lnTo>
                    <a:lnTo>
                      <a:pt x="7" y="29"/>
                    </a:lnTo>
                    <a:lnTo>
                      <a:pt x="3" y="29"/>
                    </a:lnTo>
                    <a:lnTo>
                      <a:pt x="3" y="25"/>
                    </a:lnTo>
                    <a:lnTo>
                      <a:pt x="0" y="25"/>
                    </a:lnTo>
                    <a:lnTo>
                      <a:pt x="0" y="21"/>
                    </a:lnTo>
                    <a:lnTo>
                      <a:pt x="0" y="21"/>
                    </a:lnTo>
                    <a:lnTo>
                      <a:pt x="0" y="18"/>
                    </a:lnTo>
                    <a:lnTo>
                      <a:pt x="0" y="18"/>
                    </a:lnTo>
                    <a:lnTo>
                      <a:pt x="3" y="18"/>
                    </a:lnTo>
                    <a:lnTo>
                      <a:pt x="0" y="18"/>
                    </a:lnTo>
                    <a:lnTo>
                      <a:pt x="3" y="14"/>
                    </a:lnTo>
                    <a:lnTo>
                      <a:pt x="7" y="14"/>
                    </a:lnTo>
                    <a:lnTo>
                      <a:pt x="11" y="14"/>
                    </a:lnTo>
                    <a:lnTo>
                      <a:pt x="11" y="14"/>
                    </a:lnTo>
                    <a:lnTo>
                      <a:pt x="7" y="14"/>
                    </a:lnTo>
                    <a:lnTo>
                      <a:pt x="7" y="11"/>
                    </a:lnTo>
                    <a:lnTo>
                      <a:pt x="11" y="11"/>
                    </a:lnTo>
                    <a:lnTo>
                      <a:pt x="11" y="11"/>
                    </a:lnTo>
                    <a:lnTo>
                      <a:pt x="14" y="11"/>
                    </a:lnTo>
                    <a:lnTo>
                      <a:pt x="14" y="7"/>
                    </a:lnTo>
                    <a:lnTo>
                      <a:pt x="11" y="7"/>
                    </a:lnTo>
                    <a:lnTo>
                      <a:pt x="7" y="11"/>
                    </a:lnTo>
                    <a:lnTo>
                      <a:pt x="7" y="7"/>
                    </a:lnTo>
                    <a:lnTo>
                      <a:pt x="11" y="7"/>
                    </a:lnTo>
                    <a:lnTo>
                      <a:pt x="14" y="7"/>
                    </a:lnTo>
                    <a:lnTo>
                      <a:pt x="14" y="7"/>
                    </a:lnTo>
                    <a:lnTo>
                      <a:pt x="14" y="3"/>
                    </a:lnTo>
                    <a:lnTo>
                      <a:pt x="21" y="0"/>
                    </a:lnTo>
                    <a:lnTo>
                      <a:pt x="29" y="0"/>
                    </a:lnTo>
                    <a:lnTo>
                      <a:pt x="29"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82" name="Freeform 1409">
                <a:extLst>
                  <a:ext uri="{FF2B5EF4-FFF2-40B4-BE49-F238E27FC236}">
                    <a16:creationId xmlns:a16="http://schemas.microsoft.com/office/drawing/2014/main" id="{FCEE8DBE-F73B-49CA-9AB5-29E9148BDF50}"/>
                  </a:ext>
                </a:extLst>
              </p:cNvPr>
              <p:cNvSpPr>
                <a:spLocks/>
              </p:cNvSpPr>
              <p:nvPr/>
            </p:nvSpPr>
            <p:spPr bwMode="auto">
              <a:xfrm>
                <a:off x="1759" y="770"/>
                <a:ext cx="61" cy="43"/>
              </a:xfrm>
              <a:custGeom>
                <a:avLst/>
                <a:gdLst>
                  <a:gd name="T0" fmla="*/ 29 w 61"/>
                  <a:gd name="T1" fmla="*/ 0 h 43"/>
                  <a:gd name="T2" fmla="*/ 36 w 61"/>
                  <a:gd name="T3" fmla="*/ 3 h 43"/>
                  <a:gd name="T4" fmla="*/ 43 w 61"/>
                  <a:gd name="T5" fmla="*/ 7 h 43"/>
                  <a:gd name="T6" fmla="*/ 46 w 61"/>
                  <a:gd name="T7" fmla="*/ 7 h 43"/>
                  <a:gd name="T8" fmla="*/ 46 w 61"/>
                  <a:gd name="T9" fmla="*/ 14 h 43"/>
                  <a:gd name="T10" fmla="*/ 54 w 61"/>
                  <a:gd name="T11" fmla="*/ 14 h 43"/>
                  <a:gd name="T12" fmla="*/ 57 w 61"/>
                  <a:gd name="T13" fmla="*/ 14 h 43"/>
                  <a:gd name="T14" fmla="*/ 57 w 61"/>
                  <a:gd name="T15" fmla="*/ 18 h 43"/>
                  <a:gd name="T16" fmla="*/ 57 w 61"/>
                  <a:gd name="T17" fmla="*/ 25 h 43"/>
                  <a:gd name="T18" fmla="*/ 57 w 61"/>
                  <a:gd name="T19" fmla="*/ 39 h 43"/>
                  <a:gd name="T20" fmla="*/ 54 w 61"/>
                  <a:gd name="T21" fmla="*/ 43 h 43"/>
                  <a:gd name="T22" fmla="*/ 43 w 61"/>
                  <a:gd name="T23" fmla="*/ 43 h 43"/>
                  <a:gd name="T24" fmla="*/ 36 w 61"/>
                  <a:gd name="T25" fmla="*/ 43 h 43"/>
                  <a:gd name="T26" fmla="*/ 32 w 61"/>
                  <a:gd name="T27" fmla="*/ 39 h 43"/>
                  <a:gd name="T28" fmla="*/ 25 w 61"/>
                  <a:gd name="T29" fmla="*/ 36 h 43"/>
                  <a:gd name="T30" fmla="*/ 21 w 61"/>
                  <a:gd name="T31" fmla="*/ 36 h 43"/>
                  <a:gd name="T32" fmla="*/ 21 w 61"/>
                  <a:gd name="T33" fmla="*/ 36 h 43"/>
                  <a:gd name="T34" fmla="*/ 18 w 61"/>
                  <a:gd name="T35" fmla="*/ 36 h 43"/>
                  <a:gd name="T36" fmla="*/ 18 w 61"/>
                  <a:gd name="T37" fmla="*/ 32 h 43"/>
                  <a:gd name="T38" fmla="*/ 14 w 61"/>
                  <a:gd name="T39" fmla="*/ 32 h 43"/>
                  <a:gd name="T40" fmla="*/ 7 w 61"/>
                  <a:gd name="T41" fmla="*/ 29 h 43"/>
                  <a:gd name="T42" fmla="*/ 11 w 61"/>
                  <a:gd name="T43" fmla="*/ 25 h 43"/>
                  <a:gd name="T44" fmla="*/ 7 w 61"/>
                  <a:gd name="T45" fmla="*/ 25 h 43"/>
                  <a:gd name="T46" fmla="*/ 3 w 61"/>
                  <a:gd name="T47" fmla="*/ 29 h 43"/>
                  <a:gd name="T48" fmla="*/ 0 w 61"/>
                  <a:gd name="T49" fmla="*/ 25 h 43"/>
                  <a:gd name="T50" fmla="*/ 0 w 61"/>
                  <a:gd name="T51" fmla="*/ 21 h 43"/>
                  <a:gd name="T52" fmla="*/ 0 w 61"/>
                  <a:gd name="T53" fmla="*/ 18 h 43"/>
                  <a:gd name="T54" fmla="*/ 0 w 61"/>
                  <a:gd name="T55" fmla="*/ 18 h 43"/>
                  <a:gd name="T56" fmla="*/ 7 w 61"/>
                  <a:gd name="T57" fmla="*/ 14 h 43"/>
                  <a:gd name="T58" fmla="*/ 11 w 61"/>
                  <a:gd name="T59" fmla="*/ 14 h 43"/>
                  <a:gd name="T60" fmla="*/ 7 w 61"/>
                  <a:gd name="T61" fmla="*/ 11 h 43"/>
                  <a:gd name="T62" fmla="*/ 11 w 61"/>
                  <a:gd name="T63" fmla="*/ 11 h 43"/>
                  <a:gd name="T64" fmla="*/ 14 w 61"/>
                  <a:gd name="T65" fmla="*/ 7 h 43"/>
                  <a:gd name="T66" fmla="*/ 7 w 61"/>
                  <a:gd name="T67" fmla="*/ 11 h 43"/>
                  <a:gd name="T68" fmla="*/ 11 w 61"/>
                  <a:gd name="T69" fmla="*/ 7 h 43"/>
                  <a:gd name="T70" fmla="*/ 14 w 61"/>
                  <a:gd name="T71" fmla="*/ 7 h 43"/>
                  <a:gd name="T72" fmla="*/ 21 w 61"/>
                  <a:gd name="T73" fmla="*/ 0 h 43"/>
                  <a:gd name="T74" fmla="*/ 29 w 61"/>
                  <a:gd name="T7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 h="43">
                    <a:moveTo>
                      <a:pt x="29" y="0"/>
                    </a:moveTo>
                    <a:lnTo>
                      <a:pt x="29" y="0"/>
                    </a:lnTo>
                    <a:lnTo>
                      <a:pt x="29" y="0"/>
                    </a:lnTo>
                    <a:lnTo>
                      <a:pt x="36" y="3"/>
                    </a:lnTo>
                    <a:lnTo>
                      <a:pt x="39" y="3"/>
                    </a:lnTo>
                    <a:lnTo>
                      <a:pt x="43" y="7"/>
                    </a:lnTo>
                    <a:lnTo>
                      <a:pt x="43" y="7"/>
                    </a:lnTo>
                    <a:lnTo>
                      <a:pt x="46" y="7"/>
                    </a:lnTo>
                    <a:lnTo>
                      <a:pt x="50" y="11"/>
                    </a:lnTo>
                    <a:lnTo>
                      <a:pt x="46" y="14"/>
                    </a:lnTo>
                    <a:lnTo>
                      <a:pt x="50" y="11"/>
                    </a:lnTo>
                    <a:lnTo>
                      <a:pt x="54" y="14"/>
                    </a:lnTo>
                    <a:lnTo>
                      <a:pt x="54" y="14"/>
                    </a:lnTo>
                    <a:lnTo>
                      <a:pt x="57" y="14"/>
                    </a:lnTo>
                    <a:lnTo>
                      <a:pt x="57" y="18"/>
                    </a:lnTo>
                    <a:lnTo>
                      <a:pt x="57" y="18"/>
                    </a:lnTo>
                    <a:lnTo>
                      <a:pt x="57" y="21"/>
                    </a:lnTo>
                    <a:lnTo>
                      <a:pt x="57" y="25"/>
                    </a:lnTo>
                    <a:lnTo>
                      <a:pt x="61" y="32"/>
                    </a:lnTo>
                    <a:lnTo>
                      <a:pt x="57" y="39"/>
                    </a:lnTo>
                    <a:lnTo>
                      <a:pt x="57" y="39"/>
                    </a:lnTo>
                    <a:lnTo>
                      <a:pt x="54" y="43"/>
                    </a:lnTo>
                    <a:lnTo>
                      <a:pt x="50" y="43"/>
                    </a:lnTo>
                    <a:lnTo>
                      <a:pt x="43" y="43"/>
                    </a:lnTo>
                    <a:lnTo>
                      <a:pt x="39" y="43"/>
                    </a:lnTo>
                    <a:lnTo>
                      <a:pt x="36" y="43"/>
                    </a:lnTo>
                    <a:lnTo>
                      <a:pt x="32" y="39"/>
                    </a:lnTo>
                    <a:lnTo>
                      <a:pt x="32" y="39"/>
                    </a:lnTo>
                    <a:lnTo>
                      <a:pt x="29" y="39"/>
                    </a:lnTo>
                    <a:lnTo>
                      <a:pt x="25" y="36"/>
                    </a:lnTo>
                    <a:lnTo>
                      <a:pt x="25" y="36"/>
                    </a:lnTo>
                    <a:lnTo>
                      <a:pt x="21" y="36"/>
                    </a:lnTo>
                    <a:lnTo>
                      <a:pt x="21" y="36"/>
                    </a:lnTo>
                    <a:lnTo>
                      <a:pt x="21" y="36"/>
                    </a:lnTo>
                    <a:lnTo>
                      <a:pt x="18" y="36"/>
                    </a:lnTo>
                    <a:lnTo>
                      <a:pt x="18" y="36"/>
                    </a:lnTo>
                    <a:lnTo>
                      <a:pt x="18" y="32"/>
                    </a:lnTo>
                    <a:lnTo>
                      <a:pt x="18" y="32"/>
                    </a:lnTo>
                    <a:lnTo>
                      <a:pt x="14" y="32"/>
                    </a:lnTo>
                    <a:lnTo>
                      <a:pt x="14" y="32"/>
                    </a:lnTo>
                    <a:lnTo>
                      <a:pt x="11" y="32"/>
                    </a:lnTo>
                    <a:lnTo>
                      <a:pt x="7" y="29"/>
                    </a:lnTo>
                    <a:lnTo>
                      <a:pt x="7" y="29"/>
                    </a:lnTo>
                    <a:lnTo>
                      <a:pt x="11" y="25"/>
                    </a:lnTo>
                    <a:lnTo>
                      <a:pt x="7" y="25"/>
                    </a:lnTo>
                    <a:lnTo>
                      <a:pt x="7" y="25"/>
                    </a:lnTo>
                    <a:lnTo>
                      <a:pt x="7" y="29"/>
                    </a:lnTo>
                    <a:lnTo>
                      <a:pt x="3" y="29"/>
                    </a:lnTo>
                    <a:lnTo>
                      <a:pt x="3" y="25"/>
                    </a:lnTo>
                    <a:lnTo>
                      <a:pt x="0" y="25"/>
                    </a:lnTo>
                    <a:lnTo>
                      <a:pt x="0" y="21"/>
                    </a:lnTo>
                    <a:lnTo>
                      <a:pt x="0" y="21"/>
                    </a:lnTo>
                    <a:lnTo>
                      <a:pt x="0" y="18"/>
                    </a:lnTo>
                    <a:lnTo>
                      <a:pt x="0" y="18"/>
                    </a:lnTo>
                    <a:lnTo>
                      <a:pt x="3" y="18"/>
                    </a:lnTo>
                    <a:lnTo>
                      <a:pt x="0" y="18"/>
                    </a:lnTo>
                    <a:lnTo>
                      <a:pt x="3" y="14"/>
                    </a:lnTo>
                    <a:lnTo>
                      <a:pt x="7" y="14"/>
                    </a:lnTo>
                    <a:lnTo>
                      <a:pt x="11" y="14"/>
                    </a:lnTo>
                    <a:lnTo>
                      <a:pt x="11" y="14"/>
                    </a:lnTo>
                    <a:lnTo>
                      <a:pt x="7" y="14"/>
                    </a:lnTo>
                    <a:lnTo>
                      <a:pt x="7" y="11"/>
                    </a:lnTo>
                    <a:lnTo>
                      <a:pt x="11" y="11"/>
                    </a:lnTo>
                    <a:lnTo>
                      <a:pt x="11" y="11"/>
                    </a:lnTo>
                    <a:lnTo>
                      <a:pt x="14" y="11"/>
                    </a:lnTo>
                    <a:lnTo>
                      <a:pt x="14" y="7"/>
                    </a:lnTo>
                    <a:lnTo>
                      <a:pt x="11" y="7"/>
                    </a:lnTo>
                    <a:lnTo>
                      <a:pt x="7" y="11"/>
                    </a:lnTo>
                    <a:lnTo>
                      <a:pt x="7" y="7"/>
                    </a:lnTo>
                    <a:lnTo>
                      <a:pt x="11" y="7"/>
                    </a:lnTo>
                    <a:lnTo>
                      <a:pt x="14" y="7"/>
                    </a:lnTo>
                    <a:lnTo>
                      <a:pt x="14" y="7"/>
                    </a:lnTo>
                    <a:lnTo>
                      <a:pt x="14" y="3"/>
                    </a:lnTo>
                    <a:lnTo>
                      <a:pt x="21" y="0"/>
                    </a:lnTo>
                    <a:lnTo>
                      <a:pt x="29" y="0"/>
                    </a:lnTo>
                    <a:lnTo>
                      <a:pt x="29"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83" name="Freeform 1410">
                <a:extLst>
                  <a:ext uri="{FF2B5EF4-FFF2-40B4-BE49-F238E27FC236}">
                    <a16:creationId xmlns:a16="http://schemas.microsoft.com/office/drawing/2014/main" id="{1A226075-A61B-47AA-9853-A3E8B4535394}"/>
                  </a:ext>
                </a:extLst>
              </p:cNvPr>
              <p:cNvSpPr>
                <a:spLocks/>
              </p:cNvSpPr>
              <p:nvPr/>
            </p:nvSpPr>
            <p:spPr bwMode="auto">
              <a:xfrm>
                <a:off x="1949" y="1136"/>
                <a:ext cx="143" cy="89"/>
              </a:xfrm>
              <a:custGeom>
                <a:avLst/>
                <a:gdLst>
                  <a:gd name="T0" fmla="*/ 32 w 143"/>
                  <a:gd name="T1" fmla="*/ 0 h 89"/>
                  <a:gd name="T2" fmla="*/ 39 w 143"/>
                  <a:gd name="T3" fmla="*/ 3 h 89"/>
                  <a:gd name="T4" fmla="*/ 43 w 143"/>
                  <a:gd name="T5" fmla="*/ 14 h 89"/>
                  <a:gd name="T6" fmla="*/ 46 w 143"/>
                  <a:gd name="T7" fmla="*/ 14 h 89"/>
                  <a:gd name="T8" fmla="*/ 57 w 143"/>
                  <a:gd name="T9" fmla="*/ 14 h 89"/>
                  <a:gd name="T10" fmla="*/ 64 w 143"/>
                  <a:gd name="T11" fmla="*/ 21 h 89"/>
                  <a:gd name="T12" fmla="*/ 79 w 143"/>
                  <a:gd name="T13" fmla="*/ 28 h 89"/>
                  <a:gd name="T14" fmla="*/ 89 w 143"/>
                  <a:gd name="T15" fmla="*/ 36 h 89"/>
                  <a:gd name="T16" fmla="*/ 100 w 143"/>
                  <a:gd name="T17" fmla="*/ 39 h 89"/>
                  <a:gd name="T18" fmla="*/ 107 w 143"/>
                  <a:gd name="T19" fmla="*/ 43 h 89"/>
                  <a:gd name="T20" fmla="*/ 111 w 143"/>
                  <a:gd name="T21" fmla="*/ 57 h 89"/>
                  <a:gd name="T22" fmla="*/ 118 w 143"/>
                  <a:gd name="T23" fmla="*/ 57 h 89"/>
                  <a:gd name="T24" fmla="*/ 129 w 143"/>
                  <a:gd name="T25" fmla="*/ 57 h 89"/>
                  <a:gd name="T26" fmla="*/ 132 w 143"/>
                  <a:gd name="T27" fmla="*/ 64 h 89"/>
                  <a:gd name="T28" fmla="*/ 143 w 143"/>
                  <a:gd name="T29" fmla="*/ 68 h 89"/>
                  <a:gd name="T30" fmla="*/ 129 w 143"/>
                  <a:gd name="T31" fmla="*/ 75 h 89"/>
                  <a:gd name="T32" fmla="*/ 118 w 143"/>
                  <a:gd name="T33" fmla="*/ 75 h 89"/>
                  <a:gd name="T34" fmla="*/ 111 w 143"/>
                  <a:gd name="T35" fmla="*/ 75 h 89"/>
                  <a:gd name="T36" fmla="*/ 104 w 143"/>
                  <a:gd name="T37" fmla="*/ 71 h 89"/>
                  <a:gd name="T38" fmla="*/ 96 w 143"/>
                  <a:gd name="T39" fmla="*/ 71 h 89"/>
                  <a:gd name="T40" fmla="*/ 96 w 143"/>
                  <a:gd name="T41" fmla="*/ 64 h 89"/>
                  <a:gd name="T42" fmla="*/ 86 w 143"/>
                  <a:gd name="T43" fmla="*/ 61 h 89"/>
                  <a:gd name="T44" fmla="*/ 82 w 143"/>
                  <a:gd name="T45" fmla="*/ 57 h 89"/>
                  <a:gd name="T46" fmla="*/ 79 w 143"/>
                  <a:gd name="T47" fmla="*/ 57 h 89"/>
                  <a:gd name="T48" fmla="*/ 71 w 143"/>
                  <a:gd name="T49" fmla="*/ 64 h 89"/>
                  <a:gd name="T50" fmla="*/ 68 w 143"/>
                  <a:gd name="T51" fmla="*/ 68 h 89"/>
                  <a:gd name="T52" fmla="*/ 64 w 143"/>
                  <a:gd name="T53" fmla="*/ 71 h 89"/>
                  <a:gd name="T54" fmla="*/ 57 w 143"/>
                  <a:gd name="T55" fmla="*/ 79 h 89"/>
                  <a:gd name="T56" fmla="*/ 53 w 143"/>
                  <a:gd name="T57" fmla="*/ 79 h 89"/>
                  <a:gd name="T58" fmla="*/ 39 w 143"/>
                  <a:gd name="T59" fmla="*/ 89 h 89"/>
                  <a:gd name="T60" fmla="*/ 32 w 143"/>
                  <a:gd name="T61" fmla="*/ 82 h 89"/>
                  <a:gd name="T62" fmla="*/ 28 w 143"/>
                  <a:gd name="T63" fmla="*/ 71 h 89"/>
                  <a:gd name="T64" fmla="*/ 28 w 143"/>
                  <a:gd name="T65" fmla="*/ 64 h 89"/>
                  <a:gd name="T66" fmla="*/ 21 w 143"/>
                  <a:gd name="T67" fmla="*/ 71 h 89"/>
                  <a:gd name="T68" fmla="*/ 10 w 143"/>
                  <a:gd name="T69" fmla="*/ 71 h 89"/>
                  <a:gd name="T70" fmla="*/ 0 w 143"/>
                  <a:gd name="T71" fmla="*/ 75 h 89"/>
                  <a:gd name="T72" fmla="*/ 7 w 143"/>
                  <a:gd name="T73" fmla="*/ 61 h 89"/>
                  <a:gd name="T74" fmla="*/ 18 w 143"/>
                  <a:gd name="T75" fmla="*/ 54 h 89"/>
                  <a:gd name="T76" fmla="*/ 14 w 143"/>
                  <a:gd name="T77" fmla="*/ 43 h 89"/>
                  <a:gd name="T78" fmla="*/ 18 w 143"/>
                  <a:gd name="T79" fmla="*/ 28 h 89"/>
                  <a:gd name="T80" fmla="*/ 21 w 143"/>
                  <a:gd name="T81" fmla="*/ 18 h 89"/>
                  <a:gd name="T82" fmla="*/ 21 w 143"/>
                  <a:gd name="T83" fmla="*/ 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3" h="89">
                    <a:moveTo>
                      <a:pt x="28" y="3"/>
                    </a:moveTo>
                    <a:lnTo>
                      <a:pt x="28" y="0"/>
                    </a:lnTo>
                    <a:lnTo>
                      <a:pt x="32" y="0"/>
                    </a:lnTo>
                    <a:lnTo>
                      <a:pt x="32" y="0"/>
                    </a:lnTo>
                    <a:lnTo>
                      <a:pt x="36" y="0"/>
                    </a:lnTo>
                    <a:lnTo>
                      <a:pt x="39" y="3"/>
                    </a:lnTo>
                    <a:lnTo>
                      <a:pt x="43" y="7"/>
                    </a:lnTo>
                    <a:lnTo>
                      <a:pt x="39" y="11"/>
                    </a:lnTo>
                    <a:lnTo>
                      <a:pt x="43" y="14"/>
                    </a:lnTo>
                    <a:lnTo>
                      <a:pt x="43" y="18"/>
                    </a:lnTo>
                    <a:lnTo>
                      <a:pt x="46" y="18"/>
                    </a:lnTo>
                    <a:lnTo>
                      <a:pt x="46" y="14"/>
                    </a:lnTo>
                    <a:lnTo>
                      <a:pt x="50" y="14"/>
                    </a:lnTo>
                    <a:lnTo>
                      <a:pt x="53" y="14"/>
                    </a:lnTo>
                    <a:lnTo>
                      <a:pt x="57" y="14"/>
                    </a:lnTo>
                    <a:lnTo>
                      <a:pt x="61" y="18"/>
                    </a:lnTo>
                    <a:lnTo>
                      <a:pt x="61" y="21"/>
                    </a:lnTo>
                    <a:lnTo>
                      <a:pt x="64" y="21"/>
                    </a:lnTo>
                    <a:lnTo>
                      <a:pt x="75" y="25"/>
                    </a:lnTo>
                    <a:lnTo>
                      <a:pt x="75" y="25"/>
                    </a:lnTo>
                    <a:lnTo>
                      <a:pt x="79" y="28"/>
                    </a:lnTo>
                    <a:lnTo>
                      <a:pt x="82" y="32"/>
                    </a:lnTo>
                    <a:lnTo>
                      <a:pt x="86" y="32"/>
                    </a:lnTo>
                    <a:lnTo>
                      <a:pt x="89" y="36"/>
                    </a:lnTo>
                    <a:lnTo>
                      <a:pt x="93" y="36"/>
                    </a:lnTo>
                    <a:lnTo>
                      <a:pt x="96" y="36"/>
                    </a:lnTo>
                    <a:lnTo>
                      <a:pt x="100" y="39"/>
                    </a:lnTo>
                    <a:lnTo>
                      <a:pt x="104" y="39"/>
                    </a:lnTo>
                    <a:lnTo>
                      <a:pt x="107" y="43"/>
                    </a:lnTo>
                    <a:lnTo>
                      <a:pt x="107" y="43"/>
                    </a:lnTo>
                    <a:lnTo>
                      <a:pt x="111" y="54"/>
                    </a:lnTo>
                    <a:lnTo>
                      <a:pt x="111" y="54"/>
                    </a:lnTo>
                    <a:lnTo>
                      <a:pt x="111" y="57"/>
                    </a:lnTo>
                    <a:lnTo>
                      <a:pt x="114" y="61"/>
                    </a:lnTo>
                    <a:lnTo>
                      <a:pt x="118" y="57"/>
                    </a:lnTo>
                    <a:lnTo>
                      <a:pt x="118" y="57"/>
                    </a:lnTo>
                    <a:lnTo>
                      <a:pt x="122" y="61"/>
                    </a:lnTo>
                    <a:lnTo>
                      <a:pt x="125" y="57"/>
                    </a:lnTo>
                    <a:lnTo>
                      <a:pt x="129" y="57"/>
                    </a:lnTo>
                    <a:lnTo>
                      <a:pt x="129" y="61"/>
                    </a:lnTo>
                    <a:lnTo>
                      <a:pt x="132" y="61"/>
                    </a:lnTo>
                    <a:lnTo>
                      <a:pt x="132" y="64"/>
                    </a:lnTo>
                    <a:lnTo>
                      <a:pt x="132" y="64"/>
                    </a:lnTo>
                    <a:lnTo>
                      <a:pt x="139" y="68"/>
                    </a:lnTo>
                    <a:lnTo>
                      <a:pt x="143" y="68"/>
                    </a:lnTo>
                    <a:lnTo>
                      <a:pt x="139" y="68"/>
                    </a:lnTo>
                    <a:lnTo>
                      <a:pt x="132" y="71"/>
                    </a:lnTo>
                    <a:lnTo>
                      <a:pt x="129" y="75"/>
                    </a:lnTo>
                    <a:lnTo>
                      <a:pt x="125" y="79"/>
                    </a:lnTo>
                    <a:lnTo>
                      <a:pt x="122" y="79"/>
                    </a:lnTo>
                    <a:lnTo>
                      <a:pt x="118" y="75"/>
                    </a:lnTo>
                    <a:lnTo>
                      <a:pt x="114" y="75"/>
                    </a:lnTo>
                    <a:lnTo>
                      <a:pt x="114" y="75"/>
                    </a:lnTo>
                    <a:lnTo>
                      <a:pt x="111" y="75"/>
                    </a:lnTo>
                    <a:lnTo>
                      <a:pt x="111" y="71"/>
                    </a:lnTo>
                    <a:lnTo>
                      <a:pt x="107" y="71"/>
                    </a:lnTo>
                    <a:lnTo>
                      <a:pt x="104" y="71"/>
                    </a:lnTo>
                    <a:lnTo>
                      <a:pt x="104" y="71"/>
                    </a:lnTo>
                    <a:lnTo>
                      <a:pt x="100" y="71"/>
                    </a:lnTo>
                    <a:lnTo>
                      <a:pt x="96" y="71"/>
                    </a:lnTo>
                    <a:lnTo>
                      <a:pt x="96" y="68"/>
                    </a:lnTo>
                    <a:lnTo>
                      <a:pt x="96" y="64"/>
                    </a:lnTo>
                    <a:lnTo>
                      <a:pt x="96" y="64"/>
                    </a:lnTo>
                    <a:lnTo>
                      <a:pt x="93" y="61"/>
                    </a:lnTo>
                    <a:lnTo>
                      <a:pt x="86" y="61"/>
                    </a:lnTo>
                    <a:lnTo>
                      <a:pt x="86" y="61"/>
                    </a:lnTo>
                    <a:lnTo>
                      <a:pt x="86" y="61"/>
                    </a:lnTo>
                    <a:lnTo>
                      <a:pt x="82" y="61"/>
                    </a:lnTo>
                    <a:lnTo>
                      <a:pt x="82" y="57"/>
                    </a:lnTo>
                    <a:lnTo>
                      <a:pt x="86" y="57"/>
                    </a:lnTo>
                    <a:lnTo>
                      <a:pt x="86" y="54"/>
                    </a:lnTo>
                    <a:lnTo>
                      <a:pt x="79" y="57"/>
                    </a:lnTo>
                    <a:lnTo>
                      <a:pt x="71" y="57"/>
                    </a:lnTo>
                    <a:lnTo>
                      <a:pt x="71" y="61"/>
                    </a:lnTo>
                    <a:lnTo>
                      <a:pt x="71" y="64"/>
                    </a:lnTo>
                    <a:lnTo>
                      <a:pt x="71" y="64"/>
                    </a:lnTo>
                    <a:lnTo>
                      <a:pt x="71" y="68"/>
                    </a:lnTo>
                    <a:lnTo>
                      <a:pt x="68" y="68"/>
                    </a:lnTo>
                    <a:lnTo>
                      <a:pt x="68" y="71"/>
                    </a:lnTo>
                    <a:lnTo>
                      <a:pt x="64" y="71"/>
                    </a:lnTo>
                    <a:lnTo>
                      <a:pt x="64" y="71"/>
                    </a:lnTo>
                    <a:lnTo>
                      <a:pt x="61" y="75"/>
                    </a:lnTo>
                    <a:lnTo>
                      <a:pt x="57" y="75"/>
                    </a:lnTo>
                    <a:lnTo>
                      <a:pt x="57" y="79"/>
                    </a:lnTo>
                    <a:lnTo>
                      <a:pt x="53" y="79"/>
                    </a:lnTo>
                    <a:lnTo>
                      <a:pt x="53" y="79"/>
                    </a:lnTo>
                    <a:lnTo>
                      <a:pt x="53" y="79"/>
                    </a:lnTo>
                    <a:lnTo>
                      <a:pt x="53" y="82"/>
                    </a:lnTo>
                    <a:lnTo>
                      <a:pt x="50" y="86"/>
                    </a:lnTo>
                    <a:lnTo>
                      <a:pt x="39" y="89"/>
                    </a:lnTo>
                    <a:lnTo>
                      <a:pt x="36" y="86"/>
                    </a:lnTo>
                    <a:lnTo>
                      <a:pt x="36" y="89"/>
                    </a:lnTo>
                    <a:lnTo>
                      <a:pt x="32" y="82"/>
                    </a:lnTo>
                    <a:lnTo>
                      <a:pt x="28" y="79"/>
                    </a:lnTo>
                    <a:lnTo>
                      <a:pt x="32" y="71"/>
                    </a:lnTo>
                    <a:lnTo>
                      <a:pt x="28" y="71"/>
                    </a:lnTo>
                    <a:lnTo>
                      <a:pt x="28" y="68"/>
                    </a:lnTo>
                    <a:lnTo>
                      <a:pt x="28" y="64"/>
                    </a:lnTo>
                    <a:lnTo>
                      <a:pt x="28" y="64"/>
                    </a:lnTo>
                    <a:lnTo>
                      <a:pt x="25" y="71"/>
                    </a:lnTo>
                    <a:lnTo>
                      <a:pt x="25" y="71"/>
                    </a:lnTo>
                    <a:lnTo>
                      <a:pt x="21" y="71"/>
                    </a:lnTo>
                    <a:lnTo>
                      <a:pt x="14" y="71"/>
                    </a:lnTo>
                    <a:lnTo>
                      <a:pt x="14" y="71"/>
                    </a:lnTo>
                    <a:lnTo>
                      <a:pt x="10" y="71"/>
                    </a:lnTo>
                    <a:lnTo>
                      <a:pt x="7" y="75"/>
                    </a:lnTo>
                    <a:lnTo>
                      <a:pt x="0" y="75"/>
                    </a:lnTo>
                    <a:lnTo>
                      <a:pt x="0" y="75"/>
                    </a:lnTo>
                    <a:lnTo>
                      <a:pt x="0" y="71"/>
                    </a:lnTo>
                    <a:lnTo>
                      <a:pt x="3" y="64"/>
                    </a:lnTo>
                    <a:lnTo>
                      <a:pt x="7" y="61"/>
                    </a:lnTo>
                    <a:lnTo>
                      <a:pt x="10" y="61"/>
                    </a:lnTo>
                    <a:lnTo>
                      <a:pt x="18" y="54"/>
                    </a:lnTo>
                    <a:lnTo>
                      <a:pt x="18" y="54"/>
                    </a:lnTo>
                    <a:lnTo>
                      <a:pt x="14" y="50"/>
                    </a:lnTo>
                    <a:lnTo>
                      <a:pt x="14" y="43"/>
                    </a:lnTo>
                    <a:lnTo>
                      <a:pt x="14" y="43"/>
                    </a:lnTo>
                    <a:lnTo>
                      <a:pt x="14" y="39"/>
                    </a:lnTo>
                    <a:lnTo>
                      <a:pt x="18" y="36"/>
                    </a:lnTo>
                    <a:lnTo>
                      <a:pt x="18" y="28"/>
                    </a:lnTo>
                    <a:lnTo>
                      <a:pt x="18" y="28"/>
                    </a:lnTo>
                    <a:lnTo>
                      <a:pt x="18" y="25"/>
                    </a:lnTo>
                    <a:lnTo>
                      <a:pt x="21" y="18"/>
                    </a:lnTo>
                    <a:lnTo>
                      <a:pt x="21" y="14"/>
                    </a:lnTo>
                    <a:lnTo>
                      <a:pt x="21" y="11"/>
                    </a:lnTo>
                    <a:lnTo>
                      <a:pt x="21" y="7"/>
                    </a:lnTo>
                    <a:lnTo>
                      <a:pt x="25" y="3"/>
                    </a:lnTo>
                    <a:lnTo>
                      <a:pt x="28"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grpSp>
        <p:grpSp>
          <p:nvGrpSpPr>
            <p:cNvPr id="14" name="Group 1612">
              <a:extLst>
                <a:ext uri="{FF2B5EF4-FFF2-40B4-BE49-F238E27FC236}">
                  <a16:creationId xmlns:a16="http://schemas.microsoft.com/office/drawing/2014/main" id="{94851E1C-8D51-416A-873D-303E958141F8}"/>
                </a:ext>
              </a:extLst>
            </p:cNvPr>
            <p:cNvGrpSpPr>
              <a:grpSpLocks/>
            </p:cNvGrpSpPr>
            <p:nvPr/>
          </p:nvGrpSpPr>
          <p:grpSpPr bwMode="auto">
            <a:xfrm>
              <a:off x="1422400" y="701588"/>
              <a:ext cx="2762250" cy="3292475"/>
              <a:chOff x="853" y="429"/>
              <a:chExt cx="1740" cy="2074"/>
            </a:xfrm>
            <a:solidFill>
              <a:schemeClr val="tx1">
                <a:lumMod val="50000"/>
                <a:lumOff val="50000"/>
              </a:schemeClr>
            </a:solidFill>
          </p:grpSpPr>
          <p:sp>
            <p:nvSpPr>
              <p:cNvPr id="1684" name="Freeform 1412">
                <a:extLst>
                  <a:ext uri="{FF2B5EF4-FFF2-40B4-BE49-F238E27FC236}">
                    <a16:creationId xmlns:a16="http://schemas.microsoft.com/office/drawing/2014/main" id="{99F0D7F8-E9A8-4BB8-884D-A9A133BE9D67}"/>
                  </a:ext>
                </a:extLst>
              </p:cNvPr>
              <p:cNvSpPr>
                <a:spLocks/>
              </p:cNvSpPr>
              <p:nvPr/>
            </p:nvSpPr>
            <p:spPr bwMode="auto">
              <a:xfrm>
                <a:off x="1949" y="1136"/>
                <a:ext cx="143" cy="89"/>
              </a:xfrm>
              <a:custGeom>
                <a:avLst/>
                <a:gdLst>
                  <a:gd name="T0" fmla="*/ 32 w 143"/>
                  <a:gd name="T1" fmla="*/ 0 h 89"/>
                  <a:gd name="T2" fmla="*/ 39 w 143"/>
                  <a:gd name="T3" fmla="*/ 3 h 89"/>
                  <a:gd name="T4" fmla="*/ 43 w 143"/>
                  <a:gd name="T5" fmla="*/ 14 h 89"/>
                  <a:gd name="T6" fmla="*/ 46 w 143"/>
                  <a:gd name="T7" fmla="*/ 14 h 89"/>
                  <a:gd name="T8" fmla="*/ 57 w 143"/>
                  <a:gd name="T9" fmla="*/ 14 h 89"/>
                  <a:gd name="T10" fmla="*/ 64 w 143"/>
                  <a:gd name="T11" fmla="*/ 21 h 89"/>
                  <a:gd name="T12" fmla="*/ 79 w 143"/>
                  <a:gd name="T13" fmla="*/ 28 h 89"/>
                  <a:gd name="T14" fmla="*/ 89 w 143"/>
                  <a:gd name="T15" fmla="*/ 36 h 89"/>
                  <a:gd name="T16" fmla="*/ 100 w 143"/>
                  <a:gd name="T17" fmla="*/ 39 h 89"/>
                  <a:gd name="T18" fmla="*/ 107 w 143"/>
                  <a:gd name="T19" fmla="*/ 43 h 89"/>
                  <a:gd name="T20" fmla="*/ 111 w 143"/>
                  <a:gd name="T21" fmla="*/ 57 h 89"/>
                  <a:gd name="T22" fmla="*/ 118 w 143"/>
                  <a:gd name="T23" fmla="*/ 57 h 89"/>
                  <a:gd name="T24" fmla="*/ 129 w 143"/>
                  <a:gd name="T25" fmla="*/ 57 h 89"/>
                  <a:gd name="T26" fmla="*/ 132 w 143"/>
                  <a:gd name="T27" fmla="*/ 64 h 89"/>
                  <a:gd name="T28" fmla="*/ 143 w 143"/>
                  <a:gd name="T29" fmla="*/ 68 h 89"/>
                  <a:gd name="T30" fmla="*/ 129 w 143"/>
                  <a:gd name="T31" fmla="*/ 75 h 89"/>
                  <a:gd name="T32" fmla="*/ 118 w 143"/>
                  <a:gd name="T33" fmla="*/ 75 h 89"/>
                  <a:gd name="T34" fmla="*/ 111 w 143"/>
                  <a:gd name="T35" fmla="*/ 75 h 89"/>
                  <a:gd name="T36" fmla="*/ 104 w 143"/>
                  <a:gd name="T37" fmla="*/ 71 h 89"/>
                  <a:gd name="T38" fmla="*/ 96 w 143"/>
                  <a:gd name="T39" fmla="*/ 71 h 89"/>
                  <a:gd name="T40" fmla="*/ 96 w 143"/>
                  <a:gd name="T41" fmla="*/ 64 h 89"/>
                  <a:gd name="T42" fmla="*/ 86 w 143"/>
                  <a:gd name="T43" fmla="*/ 61 h 89"/>
                  <a:gd name="T44" fmla="*/ 82 w 143"/>
                  <a:gd name="T45" fmla="*/ 57 h 89"/>
                  <a:gd name="T46" fmla="*/ 79 w 143"/>
                  <a:gd name="T47" fmla="*/ 57 h 89"/>
                  <a:gd name="T48" fmla="*/ 71 w 143"/>
                  <a:gd name="T49" fmla="*/ 64 h 89"/>
                  <a:gd name="T50" fmla="*/ 68 w 143"/>
                  <a:gd name="T51" fmla="*/ 68 h 89"/>
                  <a:gd name="T52" fmla="*/ 64 w 143"/>
                  <a:gd name="T53" fmla="*/ 71 h 89"/>
                  <a:gd name="T54" fmla="*/ 57 w 143"/>
                  <a:gd name="T55" fmla="*/ 79 h 89"/>
                  <a:gd name="T56" fmla="*/ 53 w 143"/>
                  <a:gd name="T57" fmla="*/ 79 h 89"/>
                  <a:gd name="T58" fmla="*/ 39 w 143"/>
                  <a:gd name="T59" fmla="*/ 89 h 89"/>
                  <a:gd name="T60" fmla="*/ 32 w 143"/>
                  <a:gd name="T61" fmla="*/ 82 h 89"/>
                  <a:gd name="T62" fmla="*/ 28 w 143"/>
                  <a:gd name="T63" fmla="*/ 71 h 89"/>
                  <a:gd name="T64" fmla="*/ 28 w 143"/>
                  <a:gd name="T65" fmla="*/ 64 h 89"/>
                  <a:gd name="T66" fmla="*/ 21 w 143"/>
                  <a:gd name="T67" fmla="*/ 71 h 89"/>
                  <a:gd name="T68" fmla="*/ 10 w 143"/>
                  <a:gd name="T69" fmla="*/ 71 h 89"/>
                  <a:gd name="T70" fmla="*/ 0 w 143"/>
                  <a:gd name="T71" fmla="*/ 75 h 89"/>
                  <a:gd name="T72" fmla="*/ 7 w 143"/>
                  <a:gd name="T73" fmla="*/ 61 h 89"/>
                  <a:gd name="T74" fmla="*/ 18 w 143"/>
                  <a:gd name="T75" fmla="*/ 54 h 89"/>
                  <a:gd name="T76" fmla="*/ 14 w 143"/>
                  <a:gd name="T77" fmla="*/ 43 h 89"/>
                  <a:gd name="T78" fmla="*/ 18 w 143"/>
                  <a:gd name="T79" fmla="*/ 28 h 89"/>
                  <a:gd name="T80" fmla="*/ 21 w 143"/>
                  <a:gd name="T81" fmla="*/ 18 h 89"/>
                  <a:gd name="T82" fmla="*/ 21 w 143"/>
                  <a:gd name="T83" fmla="*/ 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3" h="89">
                    <a:moveTo>
                      <a:pt x="28" y="3"/>
                    </a:moveTo>
                    <a:lnTo>
                      <a:pt x="28" y="0"/>
                    </a:lnTo>
                    <a:lnTo>
                      <a:pt x="32" y="0"/>
                    </a:lnTo>
                    <a:lnTo>
                      <a:pt x="32" y="0"/>
                    </a:lnTo>
                    <a:lnTo>
                      <a:pt x="36" y="0"/>
                    </a:lnTo>
                    <a:lnTo>
                      <a:pt x="39" y="3"/>
                    </a:lnTo>
                    <a:lnTo>
                      <a:pt x="43" y="7"/>
                    </a:lnTo>
                    <a:lnTo>
                      <a:pt x="39" y="11"/>
                    </a:lnTo>
                    <a:lnTo>
                      <a:pt x="43" y="14"/>
                    </a:lnTo>
                    <a:lnTo>
                      <a:pt x="43" y="18"/>
                    </a:lnTo>
                    <a:lnTo>
                      <a:pt x="46" y="18"/>
                    </a:lnTo>
                    <a:lnTo>
                      <a:pt x="46" y="14"/>
                    </a:lnTo>
                    <a:lnTo>
                      <a:pt x="50" y="14"/>
                    </a:lnTo>
                    <a:lnTo>
                      <a:pt x="53" y="14"/>
                    </a:lnTo>
                    <a:lnTo>
                      <a:pt x="57" y="14"/>
                    </a:lnTo>
                    <a:lnTo>
                      <a:pt x="61" y="18"/>
                    </a:lnTo>
                    <a:lnTo>
                      <a:pt x="61" y="21"/>
                    </a:lnTo>
                    <a:lnTo>
                      <a:pt x="64" y="21"/>
                    </a:lnTo>
                    <a:lnTo>
                      <a:pt x="75" y="25"/>
                    </a:lnTo>
                    <a:lnTo>
                      <a:pt x="75" y="25"/>
                    </a:lnTo>
                    <a:lnTo>
                      <a:pt x="79" y="28"/>
                    </a:lnTo>
                    <a:lnTo>
                      <a:pt x="82" y="32"/>
                    </a:lnTo>
                    <a:lnTo>
                      <a:pt x="86" y="32"/>
                    </a:lnTo>
                    <a:lnTo>
                      <a:pt x="89" y="36"/>
                    </a:lnTo>
                    <a:lnTo>
                      <a:pt x="93" y="36"/>
                    </a:lnTo>
                    <a:lnTo>
                      <a:pt x="96" y="36"/>
                    </a:lnTo>
                    <a:lnTo>
                      <a:pt x="100" y="39"/>
                    </a:lnTo>
                    <a:lnTo>
                      <a:pt x="104" y="39"/>
                    </a:lnTo>
                    <a:lnTo>
                      <a:pt x="107" y="43"/>
                    </a:lnTo>
                    <a:lnTo>
                      <a:pt x="107" y="43"/>
                    </a:lnTo>
                    <a:lnTo>
                      <a:pt x="111" y="54"/>
                    </a:lnTo>
                    <a:lnTo>
                      <a:pt x="111" y="54"/>
                    </a:lnTo>
                    <a:lnTo>
                      <a:pt x="111" y="57"/>
                    </a:lnTo>
                    <a:lnTo>
                      <a:pt x="114" y="61"/>
                    </a:lnTo>
                    <a:lnTo>
                      <a:pt x="118" y="57"/>
                    </a:lnTo>
                    <a:lnTo>
                      <a:pt x="118" y="57"/>
                    </a:lnTo>
                    <a:lnTo>
                      <a:pt x="122" y="61"/>
                    </a:lnTo>
                    <a:lnTo>
                      <a:pt x="125" y="57"/>
                    </a:lnTo>
                    <a:lnTo>
                      <a:pt x="129" y="57"/>
                    </a:lnTo>
                    <a:lnTo>
                      <a:pt x="129" y="61"/>
                    </a:lnTo>
                    <a:lnTo>
                      <a:pt x="132" y="61"/>
                    </a:lnTo>
                    <a:lnTo>
                      <a:pt x="132" y="64"/>
                    </a:lnTo>
                    <a:lnTo>
                      <a:pt x="132" y="64"/>
                    </a:lnTo>
                    <a:lnTo>
                      <a:pt x="139" y="68"/>
                    </a:lnTo>
                    <a:lnTo>
                      <a:pt x="143" y="68"/>
                    </a:lnTo>
                    <a:lnTo>
                      <a:pt x="139" y="68"/>
                    </a:lnTo>
                    <a:lnTo>
                      <a:pt x="132" y="71"/>
                    </a:lnTo>
                    <a:lnTo>
                      <a:pt x="129" y="75"/>
                    </a:lnTo>
                    <a:lnTo>
                      <a:pt x="125" y="79"/>
                    </a:lnTo>
                    <a:lnTo>
                      <a:pt x="122" y="79"/>
                    </a:lnTo>
                    <a:lnTo>
                      <a:pt x="118" y="75"/>
                    </a:lnTo>
                    <a:lnTo>
                      <a:pt x="114" y="75"/>
                    </a:lnTo>
                    <a:lnTo>
                      <a:pt x="114" y="75"/>
                    </a:lnTo>
                    <a:lnTo>
                      <a:pt x="111" y="75"/>
                    </a:lnTo>
                    <a:lnTo>
                      <a:pt x="111" y="71"/>
                    </a:lnTo>
                    <a:lnTo>
                      <a:pt x="107" y="71"/>
                    </a:lnTo>
                    <a:lnTo>
                      <a:pt x="104" y="71"/>
                    </a:lnTo>
                    <a:lnTo>
                      <a:pt x="104" y="71"/>
                    </a:lnTo>
                    <a:lnTo>
                      <a:pt x="100" y="71"/>
                    </a:lnTo>
                    <a:lnTo>
                      <a:pt x="96" y="71"/>
                    </a:lnTo>
                    <a:lnTo>
                      <a:pt x="96" y="68"/>
                    </a:lnTo>
                    <a:lnTo>
                      <a:pt x="96" y="64"/>
                    </a:lnTo>
                    <a:lnTo>
                      <a:pt x="96" y="64"/>
                    </a:lnTo>
                    <a:lnTo>
                      <a:pt x="93" y="61"/>
                    </a:lnTo>
                    <a:lnTo>
                      <a:pt x="86" y="61"/>
                    </a:lnTo>
                    <a:lnTo>
                      <a:pt x="86" y="61"/>
                    </a:lnTo>
                    <a:lnTo>
                      <a:pt x="86" y="61"/>
                    </a:lnTo>
                    <a:lnTo>
                      <a:pt x="82" y="61"/>
                    </a:lnTo>
                    <a:lnTo>
                      <a:pt x="82" y="57"/>
                    </a:lnTo>
                    <a:lnTo>
                      <a:pt x="86" y="57"/>
                    </a:lnTo>
                    <a:lnTo>
                      <a:pt x="86" y="54"/>
                    </a:lnTo>
                    <a:lnTo>
                      <a:pt x="79" y="57"/>
                    </a:lnTo>
                    <a:lnTo>
                      <a:pt x="71" y="57"/>
                    </a:lnTo>
                    <a:lnTo>
                      <a:pt x="71" y="61"/>
                    </a:lnTo>
                    <a:lnTo>
                      <a:pt x="71" y="64"/>
                    </a:lnTo>
                    <a:lnTo>
                      <a:pt x="71" y="64"/>
                    </a:lnTo>
                    <a:lnTo>
                      <a:pt x="71" y="68"/>
                    </a:lnTo>
                    <a:lnTo>
                      <a:pt x="68" y="68"/>
                    </a:lnTo>
                    <a:lnTo>
                      <a:pt x="68" y="71"/>
                    </a:lnTo>
                    <a:lnTo>
                      <a:pt x="64" y="71"/>
                    </a:lnTo>
                    <a:lnTo>
                      <a:pt x="64" y="71"/>
                    </a:lnTo>
                    <a:lnTo>
                      <a:pt x="61" y="75"/>
                    </a:lnTo>
                    <a:lnTo>
                      <a:pt x="57" y="75"/>
                    </a:lnTo>
                    <a:lnTo>
                      <a:pt x="57" y="79"/>
                    </a:lnTo>
                    <a:lnTo>
                      <a:pt x="53" y="79"/>
                    </a:lnTo>
                    <a:lnTo>
                      <a:pt x="53" y="79"/>
                    </a:lnTo>
                    <a:lnTo>
                      <a:pt x="53" y="79"/>
                    </a:lnTo>
                    <a:lnTo>
                      <a:pt x="53" y="82"/>
                    </a:lnTo>
                    <a:lnTo>
                      <a:pt x="50" y="86"/>
                    </a:lnTo>
                    <a:lnTo>
                      <a:pt x="39" y="89"/>
                    </a:lnTo>
                    <a:lnTo>
                      <a:pt x="36" y="86"/>
                    </a:lnTo>
                    <a:lnTo>
                      <a:pt x="36" y="89"/>
                    </a:lnTo>
                    <a:lnTo>
                      <a:pt x="32" y="82"/>
                    </a:lnTo>
                    <a:lnTo>
                      <a:pt x="28" y="79"/>
                    </a:lnTo>
                    <a:lnTo>
                      <a:pt x="32" y="71"/>
                    </a:lnTo>
                    <a:lnTo>
                      <a:pt x="28" y="71"/>
                    </a:lnTo>
                    <a:lnTo>
                      <a:pt x="28" y="68"/>
                    </a:lnTo>
                    <a:lnTo>
                      <a:pt x="28" y="64"/>
                    </a:lnTo>
                    <a:lnTo>
                      <a:pt x="28" y="64"/>
                    </a:lnTo>
                    <a:lnTo>
                      <a:pt x="25" y="71"/>
                    </a:lnTo>
                    <a:lnTo>
                      <a:pt x="25" y="71"/>
                    </a:lnTo>
                    <a:lnTo>
                      <a:pt x="21" y="71"/>
                    </a:lnTo>
                    <a:lnTo>
                      <a:pt x="14" y="71"/>
                    </a:lnTo>
                    <a:lnTo>
                      <a:pt x="14" y="71"/>
                    </a:lnTo>
                    <a:lnTo>
                      <a:pt x="10" y="71"/>
                    </a:lnTo>
                    <a:lnTo>
                      <a:pt x="7" y="75"/>
                    </a:lnTo>
                    <a:lnTo>
                      <a:pt x="0" y="75"/>
                    </a:lnTo>
                    <a:lnTo>
                      <a:pt x="0" y="75"/>
                    </a:lnTo>
                    <a:lnTo>
                      <a:pt x="0" y="71"/>
                    </a:lnTo>
                    <a:lnTo>
                      <a:pt x="3" y="64"/>
                    </a:lnTo>
                    <a:lnTo>
                      <a:pt x="7" y="61"/>
                    </a:lnTo>
                    <a:lnTo>
                      <a:pt x="10" y="61"/>
                    </a:lnTo>
                    <a:lnTo>
                      <a:pt x="18" y="54"/>
                    </a:lnTo>
                    <a:lnTo>
                      <a:pt x="18" y="54"/>
                    </a:lnTo>
                    <a:lnTo>
                      <a:pt x="14" y="50"/>
                    </a:lnTo>
                    <a:lnTo>
                      <a:pt x="14" y="43"/>
                    </a:lnTo>
                    <a:lnTo>
                      <a:pt x="14" y="43"/>
                    </a:lnTo>
                    <a:lnTo>
                      <a:pt x="14" y="39"/>
                    </a:lnTo>
                    <a:lnTo>
                      <a:pt x="18" y="36"/>
                    </a:lnTo>
                    <a:lnTo>
                      <a:pt x="18" y="28"/>
                    </a:lnTo>
                    <a:lnTo>
                      <a:pt x="18" y="28"/>
                    </a:lnTo>
                    <a:lnTo>
                      <a:pt x="18" y="25"/>
                    </a:lnTo>
                    <a:lnTo>
                      <a:pt x="21" y="18"/>
                    </a:lnTo>
                    <a:lnTo>
                      <a:pt x="21" y="14"/>
                    </a:lnTo>
                    <a:lnTo>
                      <a:pt x="21" y="11"/>
                    </a:lnTo>
                    <a:lnTo>
                      <a:pt x="21" y="7"/>
                    </a:lnTo>
                    <a:lnTo>
                      <a:pt x="25" y="3"/>
                    </a:lnTo>
                    <a:lnTo>
                      <a:pt x="28"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85" name="Freeform 1413">
                <a:extLst>
                  <a:ext uri="{FF2B5EF4-FFF2-40B4-BE49-F238E27FC236}">
                    <a16:creationId xmlns:a16="http://schemas.microsoft.com/office/drawing/2014/main" id="{4D347BE3-B229-4252-AC8A-40AEAB15A52C}"/>
                  </a:ext>
                </a:extLst>
              </p:cNvPr>
              <p:cNvSpPr>
                <a:spLocks/>
              </p:cNvSpPr>
              <p:nvPr/>
            </p:nvSpPr>
            <p:spPr bwMode="auto">
              <a:xfrm>
                <a:off x="2002" y="1125"/>
                <a:ext cx="26" cy="18"/>
              </a:xfrm>
              <a:custGeom>
                <a:avLst/>
                <a:gdLst>
                  <a:gd name="T0" fmla="*/ 15 w 26"/>
                  <a:gd name="T1" fmla="*/ 7 h 18"/>
                  <a:gd name="T2" fmla="*/ 15 w 26"/>
                  <a:gd name="T3" fmla="*/ 7 h 18"/>
                  <a:gd name="T4" fmla="*/ 15 w 26"/>
                  <a:gd name="T5" fmla="*/ 7 h 18"/>
                  <a:gd name="T6" fmla="*/ 18 w 26"/>
                  <a:gd name="T7" fmla="*/ 11 h 18"/>
                  <a:gd name="T8" fmla="*/ 18 w 26"/>
                  <a:gd name="T9" fmla="*/ 14 h 18"/>
                  <a:gd name="T10" fmla="*/ 18 w 26"/>
                  <a:gd name="T11" fmla="*/ 14 h 18"/>
                  <a:gd name="T12" fmla="*/ 26 w 26"/>
                  <a:gd name="T13" fmla="*/ 18 h 18"/>
                  <a:gd name="T14" fmla="*/ 26 w 26"/>
                  <a:gd name="T15" fmla="*/ 18 h 18"/>
                  <a:gd name="T16" fmla="*/ 15 w 26"/>
                  <a:gd name="T17" fmla="*/ 18 h 18"/>
                  <a:gd name="T18" fmla="*/ 15 w 26"/>
                  <a:gd name="T19" fmla="*/ 14 h 18"/>
                  <a:gd name="T20" fmla="*/ 8 w 26"/>
                  <a:gd name="T21" fmla="*/ 11 h 18"/>
                  <a:gd name="T22" fmla="*/ 8 w 26"/>
                  <a:gd name="T23" fmla="*/ 11 h 18"/>
                  <a:gd name="T24" fmla="*/ 4 w 26"/>
                  <a:gd name="T25" fmla="*/ 7 h 18"/>
                  <a:gd name="T26" fmla="*/ 0 w 26"/>
                  <a:gd name="T27" fmla="*/ 4 h 18"/>
                  <a:gd name="T28" fmla="*/ 0 w 26"/>
                  <a:gd name="T29" fmla="*/ 0 h 18"/>
                  <a:gd name="T30" fmla="*/ 4 w 26"/>
                  <a:gd name="T31" fmla="*/ 0 h 18"/>
                  <a:gd name="T32" fmla="*/ 8 w 26"/>
                  <a:gd name="T33" fmla="*/ 4 h 18"/>
                  <a:gd name="T34" fmla="*/ 15 w 26"/>
                  <a:gd name="T35"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8">
                    <a:moveTo>
                      <a:pt x="15" y="7"/>
                    </a:moveTo>
                    <a:lnTo>
                      <a:pt x="15" y="7"/>
                    </a:lnTo>
                    <a:lnTo>
                      <a:pt x="15" y="7"/>
                    </a:lnTo>
                    <a:lnTo>
                      <a:pt x="18" y="11"/>
                    </a:lnTo>
                    <a:lnTo>
                      <a:pt x="18" y="14"/>
                    </a:lnTo>
                    <a:lnTo>
                      <a:pt x="18" y="14"/>
                    </a:lnTo>
                    <a:lnTo>
                      <a:pt x="26" y="18"/>
                    </a:lnTo>
                    <a:lnTo>
                      <a:pt x="26" y="18"/>
                    </a:lnTo>
                    <a:lnTo>
                      <a:pt x="15" y="18"/>
                    </a:lnTo>
                    <a:lnTo>
                      <a:pt x="15" y="14"/>
                    </a:lnTo>
                    <a:lnTo>
                      <a:pt x="8" y="11"/>
                    </a:lnTo>
                    <a:lnTo>
                      <a:pt x="8" y="11"/>
                    </a:lnTo>
                    <a:lnTo>
                      <a:pt x="4" y="7"/>
                    </a:lnTo>
                    <a:lnTo>
                      <a:pt x="0" y="4"/>
                    </a:lnTo>
                    <a:lnTo>
                      <a:pt x="0" y="0"/>
                    </a:lnTo>
                    <a:lnTo>
                      <a:pt x="4" y="0"/>
                    </a:lnTo>
                    <a:lnTo>
                      <a:pt x="8" y="4"/>
                    </a:lnTo>
                    <a:lnTo>
                      <a:pt x="15"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86" name="Freeform 1414">
                <a:extLst>
                  <a:ext uri="{FF2B5EF4-FFF2-40B4-BE49-F238E27FC236}">
                    <a16:creationId xmlns:a16="http://schemas.microsoft.com/office/drawing/2014/main" id="{FB0AC47A-ADE7-4216-9207-EA27E04DF485}"/>
                  </a:ext>
                </a:extLst>
              </p:cNvPr>
              <p:cNvSpPr>
                <a:spLocks/>
              </p:cNvSpPr>
              <p:nvPr/>
            </p:nvSpPr>
            <p:spPr bwMode="auto">
              <a:xfrm>
                <a:off x="2002" y="1125"/>
                <a:ext cx="26" cy="18"/>
              </a:xfrm>
              <a:custGeom>
                <a:avLst/>
                <a:gdLst>
                  <a:gd name="T0" fmla="*/ 15 w 26"/>
                  <a:gd name="T1" fmla="*/ 7 h 18"/>
                  <a:gd name="T2" fmla="*/ 15 w 26"/>
                  <a:gd name="T3" fmla="*/ 7 h 18"/>
                  <a:gd name="T4" fmla="*/ 15 w 26"/>
                  <a:gd name="T5" fmla="*/ 7 h 18"/>
                  <a:gd name="T6" fmla="*/ 18 w 26"/>
                  <a:gd name="T7" fmla="*/ 11 h 18"/>
                  <a:gd name="T8" fmla="*/ 18 w 26"/>
                  <a:gd name="T9" fmla="*/ 14 h 18"/>
                  <a:gd name="T10" fmla="*/ 18 w 26"/>
                  <a:gd name="T11" fmla="*/ 14 h 18"/>
                  <a:gd name="T12" fmla="*/ 26 w 26"/>
                  <a:gd name="T13" fmla="*/ 18 h 18"/>
                  <a:gd name="T14" fmla="*/ 26 w 26"/>
                  <a:gd name="T15" fmla="*/ 18 h 18"/>
                  <a:gd name="T16" fmla="*/ 15 w 26"/>
                  <a:gd name="T17" fmla="*/ 18 h 18"/>
                  <a:gd name="T18" fmla="*/ 15 w 26"/>
                  <a:gd name="T19" fmla="*/ 14 h 18"/>
                  <a:gd name="T20" fmla="*/ 8 w 26"/>
                  <a:gd name="T21" fmla="*/ 11 h 18"/>
                  <a:gd name="T22" fmla="*/ 8 w 26"/>
                  <a:gd name="T23" fmla="*/ 11 h 18"/>
                  <a:gd name="T24" fmla="*/ 4 w 26"/>
                  <a:gd name="T25" fmla="*/ 7 h 18"/>
                  <a:gd name="T26" fmla="*/ 0 w 26"/>
                  <a:gd name="T27" fmla="*/ 4 h 18"/>
                  <a:gd name="T28" fmla="*/ 0 w 26"/>
                  <a:gd name="T29" fmla="*/ 0 h 18"/>
                  <a:gd name="T30" fmla="*/ 4 w 26"/>
                  <a:gd name="T31" fmla="*/ 0 h 18"/>
                  <a:gd name="T32" fmla="*/ 8 w 26"/>
                  <a:gd name="T33" fmla="*/ 4 h 18"/>
                  <a:gd name="T34" fmla="*/ 15 w 26"/>
                  <a:gd name="T35"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8">
                    <a:moveTo>
                      <a:pt x="15" y="7"/>
                    </a:moveTo>
                    <a:lnTo>
                      <a:pt x="15" y="7"/>
                    </a:lnTo>
                    <a:lnTo>
                      <a:pt x="15" y="7"/>
                    </a:lnTo>
                    <a:lnTo>
                      <a:pt x="18" y="11"/>
                    </a:lnTo>
                    <a:lnTo>
                      <a:pt x="18" y="14"/>
                    </a:lnTo>
                    <a:lnTo>
                      <a:pt x="18" y="14"/>
                    </a:lnTo>
                    <a:lnTo>
                      <a:pt x="26" y="18"/>
                    </a:lnTo>
                    <a:lnTo>
                      <a:pt x="26" y="18"/>
                    </a:lnTo>
                    <a:lnTo>
                      <a:pt x="15" y="18"/>
                    </a:lnTo>
                    <a:lnTo>
                      <a:pt x="15" y="14"/>
                    </a:lnTo>
                    <a:lnTo>
                      <a:pt x="8" y="11"/>
                    </a:lnTo>
                    <a:lnTo>
                      <a:pt x="8" y="11"/>
                    </a:lnTo>
                    <a:lnTo>
                      <a:pt x="4" y="7"/>
                    </a:lnTo>
                    <a:lnTo>
                      <a:pt x="0" y="4"/>
                    </a:lnTo>
                    <a:lnTo>
                      <a:pt x="0" y="0"/>
                    </a:lnTo>
                    <a:lnTo>
                      <a:pt x="4" y="0"/>
                    </a:lnTo>
                    <a:lnTo>
                      <a:pt x="8" y="4"/>
                    </a:lnTo>
                    <a:lnTo>
                      <a:pt x="15"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87" name="Freeform 1415">
                <a:extLst>
                  <a:ext uri="{FF2B5EF4-FFF2-40B4-BE49-F238E27FC236}">
                    <a16:creationId xmlns:a16="http://schemas.microsoft.com/office/drawing/2014/main" id="{69993A23-3982-4120-A17A-170E4505F223}"/>
                  </a:ext>
                </a:extLst>
              </p:cNvPr>
              <p:cNvSpPr>
                <a:spLocks/>
              </p:cNvSpPr>
              <p:nvPr/>
            </p:nvSpPr>
            <p:spPr bwMode="auto">
              <a:xfrm>
                <a:off x="2149" y="1050"/>
                <a:ext cx="47" cy="39"/>
              </a:xfrm>
              <a:custGeom>
                <a:avLst/>
                <a:gdLst>
                  <a:gd name="T0" fmla="*/ 18 w 47"/>
                  <a:gd name="T1" fmla="*/ 0 h 39"/>
                  <a:gd name="T2" fmla="*/ 22 w 47"/>
                  <a:gd name="T3" fmla="*/ 0 h 39"/>
                  <a:gd name="T4" fmla="*/ 22 w 47"/>
                  <a:gd name="T5" fmla="*/ 3 h 39"/>
                  <a:gd name="T6" fmla="*/ 25 w 47"/>
                  <a:gd name="T7" fmla="*/ 3 h 39"/>
                  <a:gd name="T8" fmla="*/ 29 w 47"/>
                  <a:gd name="T9" fmla="*/ 0 h 39"/>
                  <a:gd name="T10" fmla="*/ 33 w 47"/>
                  <a:gd name="T11" fmla="*/ 3 h 39"/>
                  <a:gd name="T12" fmla="*/ 33 w 47"/>
                  <a:gd name="T13" fmla="*/ 3 h 39"/>
                  <a:gd name="T14" fmla="*/ 36 w 47"/>
                  <a:gd name="T15" fmla="*/ 3 h 39"/>
                  <a:gd name="T16" fmla="*/ 40 w 47"/>
                  <a:gd name="T17" fmla="*/ 3 h 39"/>
                  <a:gd name="T18" fmla="*/ 43 w 47"/>
                  <a:gd name="T19" fmla="*/ 7 h 39"/>
                  <a:gd name="T20" fmla="*/ 43 w 47"/>
                  <a:gd name="T21" fmla="*/ 14 h 39"/>
                  <a:gd name="T22" fmla="*/ 43 w 47"/>
                  <a:gd name="T23" fmla="*/ 18 h 39"/>
                  <a:gd name="T24" fmla="*/ 47 w 47"/>
                  <a:gd name="T25" fmla="*/ 25 h 39"/>
                  <a:gd name="T26" fmla="*/ 43 w 47"/>
                  <a:gd name="T27" fmla="*/ 28 h 39"/>
                  <a:gd name="T28" fmla="*/ 40 w 47"/>
                  <a:gd name="T29" fmla="*/ 36 h 39"/>
                  <a:gd name="T30" fmla="*/ 33 w 47"/>
                  <a:gd name="T31" fmla="*/ 36 h 39"/>
                  <a:gd name="T32" fmla="*/ 15 w 47"/>
                  <a:gd name="T33" fmla="*/ 39 h 39"/>
                  <a:gd name="T34" fmla="*/ 11 w 47"/>
                  <a:gd name="T35" fmla="*/ 39 h 39"/>
                  <a:gd name="T36" fmla="*/ 8 w 47"/>
                  <a:gd name="T37" fmla="*/ 36 h 39"/>
                  <a:gd name="T38" fmla="*/ 0 w 47"/>
                  <a:gd name="T39" fmla="*/ 32 h 39"/>
                  <a:gd name="T40" fmla="*/ 0 w 47"/>
                  <a:gd name="T41" fmla="*/ 28 h 39"/>
                  <a:gd name="T42" fmla="*/ 0 w 47"/>
                  <a:gd name="T43" fmla="*/ 21 h 39"/>
                  <a:gd name="T44" fmla="*/ 0 w 47"/>
                  <a:gd name="T45" fmla="*/ 18 h 39"/>
                  <a:gd name="T46" fmla="*/ 4 w 47"/>
                  <a:gd name="T47" fmla="*/ 14 h 39"/>
                  <a:gd name="T48" fmla="*/ 4 w 47"/>
                  <a:gd name="T49" fmla="*/ 10 h 39"/>
                  <a:gd name="T50" fmla="*/ 8 w 47"/>
                  <a:gd name="T51" fmla="*/ 7 h 39"/>
                  <a:gd name="T52" fmla="*/ 11 w 47"/>
                  <a:gd name="T53" fmla="*/ 3 h 39"/>
                  <a:gd name="T54" fmla="*/ 15 w 47"/>
                  <a:gd name="T55" fmla="*/ 3 h 39"/>
                  <a:gd name="T56" fmla="*/ 18 w 47"/>
                  <a:gd name="T5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7" h="39">
                    <a:moveTo>
                      <a:pt x="18" y="0"/>
                    </a:moveTo>
                    <a:lnTo>
                      <a:pt x="22" y="0"/>
                    </a:lnTo>
                    <a:lnTo>
                      <a:pt x="22" y="3"/>
                    </a:lnTo>
                    <a:lnTo>
                      <a:pt x="25" y="3"/>
                    </a:lnTo>
                    <a:lnTo>
                      <a:pt x="29" y="0"/>
                    </a:lnTo>
                    <a:lnTo>
                      <a:pt x="33" y="3"/>
                    </a:lnTo>
                    <a:lnTo>
                      <a:pt x="33" y="3"/>
                    </a:lnTo>
                    <a:lnTo>
                      <a:pt x="36" y="3"/>
                    </a:lnTo>
                    <a:lnTo>
                      <a:pt x="40" y="3"/>
                    </a:lnTo>
                    <a:lnTo>
                      <a:pt x="43" y="7"/>
                    </a:lnTo>
                    <a:lnTo>
                      <a:pt x="43" y="14"/>
                    </a:lnTo>
                    <a:lnTo>
                      <a:pt x="43" y="18"/>
                    </a:lnTo>
                    <a:lnTo>
                      <a:pt x="47" y="25"/>
                    </a:lnTo>
                    <a:lnTo>
                      <a:pt x="43" y="28"/>
                    </a:lnTo>
                    <a:lnTo>
                      <a:pt x="40" y="36"/>
                    </a:lnTo>
                    <a:lnTo>
                      <a:pt x="33" y="36"/>
                    </a:lnTo>
                    <a:lnTo>
                      <a:pt x="15" y="39"/>
                    </a:lnTo>
                    <a:lnTo>
                      <a:pt x="11" y="39"/>
                    </a:lnTo>
                    <a:lnTo>
                      <a:pt x="8" y="36"/>
                    </a:lnTo>
                    <a:lnTo>
                      <a:pt x="0" y="32"/>
                    </a:lnTo>
                    <a:lnTo>
                      <a:pt x="0" y="28"/>
                    </a:lnTo>
                    <a:lnTo>
                      <a:pt x="0" y="21"/>
                    </a:lnTo>
                    <a:lnTo>
                      <a:pt x="0" y="18"/>
                    </a:lnTo>
                    <a:lnTo>
                      <a:pt x="4" y="14"/>
                    </a:lnTo>
                    <a:lnTo>
                      <a:pt x="4" y="10"/>
                    </a:lnTo>
                    <a:lnTo>
                      <a:pt x="8" y="7"/>
                    </a:lnTo>
                    <a:lnTo>
                      <a:pt x="11" y="3"/>
                    </a:lnTo>
                    <a:lnTo>
                      <a:pt x="15" y="3"/>
                    </a:lnTo>
                    <a:lnTo>
                      <a:pt x="18"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88" name="Freeform 1416">
                <a:extLst>
                  <a:ext uri="{FF2B5EF4-FFF2-40B4-BE49-F238E27FC236}">
                    <a16:creationId xmlns:a16="http://schemas.microsoft.com/office/drawing/2014/main" id="{D4678D70-5E52-4276-9D31-646D6748FB95}"/>
                  </a:ext>
                </a:extLst>
              </p:cNvPr>
              <p:cNvSpPr>
                <a:spLocks/>
              </p:cNvSpPr>
              <p:nvPr/>
            </p:nvSpPr>
            <p:spPr bwMode="auto">
              <a:xfrm>
                <a:off x="2149" y="1050"/>
                <a:ext cx="47" cy="39"/>
              </a:xfrm>
              <a:custGeom>
                <a:avLst/>
                <a:gdLst>
                  <a:gd name="T0" fmla="*/ 18 w 47"/>
                  <a:gd name="T1" fmla="*/ 0 h 39"/>
                  <a:gd name="T2" fmla="*/ 22 w 47"/>
                  <a:gd name="T3" fmla="*/ 0 h 39"/>
                  <a:gd name="T4" fmla="*/ 22 w 47"/>
                  <a:gd name="T5" fmla="*/ 3 h 39"/>
                  <a:gd name="T6" fmla="*/ 25 w 47"/>
                  <a:gd name="T7" fmla="*/ 3 h 39"/>
                  <a:gd name="T8" fmla="*/ 29 w 47"/>
                  <a:gd name="T9" fmla="*/ 0 h 39"/>
                  <a:gd name="T10" fmla="*/ 33 w 47"/>
                  <a:gd name="T11" fmla="*/ 3 h 39"/>
                  <a:gd name="T12" fmla="*/ 33 w 47"/>
                  <a:gd name="T13" fmla="*/ 3 h 39"/>
                  <a:gd name="T14" fmla="*/ 36 w 47"/>
                  <a:gd name="T15" fmla="*/ 3 h 39"/>
                  <a:gd name="T16" fmla="*/ 40 w 47"/>
                  <a:gd name="T17" fmla="*/ 3 h 39"/>
                  <a:gd name="T18" fmla="*/ 43 w 47"/>
                  <a:gd name="T19" fmla="*/ 7 h 39"/>
                  <a:gd name="T20" fmla="*/ 43 w 47"/>
                  <a:gd name="T21" fmla="*/ 14 h 39"/>
                  <a:gd name="T22" fmla="*/ 43 w 47"/>
                  <a:gd name="T23" fmla="*/ 18 h 39"/>
                  <a:gd name="T24" fmla="*/ 47 w 47"/>
                  <a:gd name="T25" fmla="*/ 25 h 39"/>
                  <a:gd name="T26" fmla="*/ 43 w 47"/>
                  <a:gd name="T27" fmla="*/ 28 h 39"/>
                  <a:gd name="T28" fmla="*/ 40 w 47"/>
                  <a:gd name="T29" fmla="*/ 36 h 39"/>
                  <a:gd name="T30" fmla="*/ 33 w 47"/>
                  <a:gd name="T31" fmla="*/ 36 h 39"/>
                  <a:gd name="T32" fmla="*/ 15 w 47"/>
                  <a:gd name="T33" fmla="*/ 39 h 39"/>
                  <a:gd name="T34" fmla="*/ 11 w 47"/>
                  <a:gd name="T35" fmla="*/ 39 h 39"/>
                  <a:gd name="T36" fmla="*/ 8 w 47"/>
                  <a:gd name="T37" fmla="*/ 36 h 39"/>
                  <a:gd name="T38" fmla="*/ 0 w 47"/>
                  <a:gd name="T39" fmla="*/ 32 h 39"/>
                  <a:gd name="T40" fmla="*/ 0 w 47"/>
                  <a:gd name="T41" fmla="*/ 28 h 39"/>
                  <a:gd name="T42" fmla="*/ 0 w 47"/>
                  <a:gd name="T43" fmla="*/ 21 h 39"/>
                  <a:gd name="T44" fmla="*/ 0 w 47"/>
                  <a:gd name="T45" fmla="*/ 18 h 39"/>
                  <a:gd name="T46" fmla="*/ 4 w 47"/>
                  <a:gd name="T47" fmla="*/ 14 h 39"/>
                  <a:gd name="T48" fmla="*/ 4 w 47"/>
                  <a:gd name="T49" fmla="*/ 10 h 39"/>
                  <a:gd name="T50" fmla="*/ 8 w 47"/>
                  <a:gd name="T51" fmla="*/ 7 h 39"/>
                  <a:gd name="T52" fmla="*/ 11 w 47"/>
                  <a:gd name="T53" fmla="*/ 3 h 39"/>
                  <a:gd name="T54" fmla="*/ 15 w 47"/>
                  <a:gd name="T55" fmla="*/ 3 h 39"/>
                  <a:gd name="T56" fmla="*/ 18 w 47"/>
                  <a:gd name="T5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7" h="39">
                    <a:moveTo>
                      <a:pt x="18" y="0"/>
                    </a:moveTo>
                    <a:lnTo>
                      <a:pt x="22" y="0"/>
                    </a:lnTo>
                    <a:lnTo>
                      <a:pt x="22" y="3"/>
                    </a:lnTo>
                    <a:lnTo>
                      <a:pt x="25" y="3"/>
                    </a:lnTo>
                    <a:lnTo>
                      <a:pt x="29" y="0"/>
                    </a:lnTo>
                    <a:lnTo>
                      <a:pt x="33" y="3"/>
                    </a:lnTo>
                    <a:lnTo>
                      <a:pt x="33" y="3"/>
                    </a:lnTo>
                    <a:lnTo>
                      <a:pt x="36" y="3"/>
                    </a:lnTo>
                    <a:lnTo>
                      <a:pt x="40" y="3"/>
                    </a:lnTo>
                    <a:lnTo>
                      <a:pt x="43" y="7"/>
                    </a:lnTo>
                    <a:lnTo>
                      <a:pt x="43" y="14"/>
                    </a:lnTo>
                    <a:lnTo>
                      <a:pt x="43" y="18"/>
                    </a:lnTo>
                    <a:lnTo>
                      <a:pt x="47" y="25"/>
                    </a:lnTo>
                    <a:lnTo>
                      <a:pt x="43" y="28"/>
                    </a:lnTo>
                    <a:lnTo>
                      <a:pt x="40" y="36"/>
                    </a:lnTo>
                    <a:lnTo>
                      <a:pt x="33" y="36"/>
                    </a:lnTo>
                    <a:lnTo>
                      <a:pt x="15" y="39"/>
                    </a:lnTo>
                    <a:lnTo>
                      <a:pt x="11" y="39"/>
                    </a:lnTo>
                    <a:lnTo>
                      <a:pt x="8" y="36"/>
                    </a:lnTo>
                    <a:lnTo>
                      <a:pt x="0" y="32"/>
                    </a:lnTo>
                    <a:lnTo>
                      <a:pt x="0" y="28"/>
                    </a:lnTo>
                    <a:lnTo>
                      <a:pt x="0" y="21"/>
                    </a:lnTo>
                    <a:lnTo>
                      <a:pt x="0" y="18"/>
                    </a:lnTo>
                    <a:lnTo>
                      <a:pt x="4" y="14"/>
                    </a:lnTo>
                    <a:lnTo>
                      <a:pt x="4" y="10"/>
                    </a:lnTo>
                    <a:lnTo>
                      <a:pt x="8" y="7"/>
                    </a:lnTo>
                    <a:lnTo>
                      <a:pt x="11" y="3"/>
                    </a:lnTo>
                    <a:lnTo>
                      <a:pt x="15" y="3"/>
                    </a:lnTo>
                    <a:lnTo>
                      <a:pt x="18"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89" name="Freeform 1417">
                <a:extLst>
                  <a:ext uri="{FF2B5EF4-FFF2-40B4-BE49-F238E27FC236}">
                    <a16:creationId xmlns:a16="http://schemas.microsoft.com/office/drawing/2014/main" id="{2ED9AE89-E1B3-4902-A4C2-725A6560AA61}"/>
                  </a:ext>
                </a:extLst>
              </p:cNvPr>
              <p:cNvSpPr>
                <a:spLocks/>
              </p:cNvSpPr>
              <p:nvPr/>
            </p:nvSpPr>
            <p:spPr bwMode="auto">
              <a:xfrm>
                <a:off x="2199" y="1057"/>
                <a:ext cx="26" cy="14"/>
              </a:xfrm>
              <a:custGeom>
                <a:avLst/>
                <a:gdLst>
                  <a:gd name="T0" fmla="*/ 0 w 26"/>
                  <a:gd name="T1" fmla="*/ 3 h 14"/>
                  <a:gd name="T2" fmla="*/ 4 w 26"/>
                  <a:gd name="T3" fmla="*/ 3 h 14"/>
                  <a:gd name="T4" fmla="*/ 8 w 26"/>
                  <a:gd name="T5" fmla="*/ 3 h 14"/>
                  <a:gd name="T6" fmla="*/ 11 w 26"/>
                  <a:gd name="T7" fmla="*/ 0 h 14"/>
                  <a:gd name="T8" fmla="*/ 11 w 26"/>
                  <a:gd name="T9" fmla="*/ 3 h 14"/>
                  <a:gd name="T10" fmla="*/ 18 w 26"/>
                  <a:gd name="T11" fmla="*/ 7 h 14"/>
                  <a:gd name="T12" fmla="*/ 22 w 26"/>
                  <a:gd name="T13" fmla="*/ 7 h 14"/>
                  <a:gd name="T14" fmla="*/ 26 w 26"/>
                  <a:gd name="T15" fmla="*/ 11 h 14"/>
                  <a:gd name="T16" fmla="*/ 22 w 26"/>
                  <a:gd name="T17" fmla="*/ 14 h 14"/>
                  <a:gd name="T18" fmla="*/ 15 w 26"/>
                  <a:gd name="T19" fmla="*/ 14 h 14"/>
                  <a:gd name="T20" fmla="*/ 8 w 26"/>
                  <a:gd name="T21" fmla="*/ 14 h 14"/>
                  <a:gd name="T22" fmla="*/ 4 w 26"/>
                  <a:gd name="T23" fmla="*/ 11 h 14"/>
                  <a:gd name="T24" fmla="*/ 0 w 26"/>
                  <a:gd name="T2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4">
                    <a:moveTo>
                      <a:pt x="0" y="3"/>
                    </a:moveTo>
                    <a:lnTo>
                      <a:pt x="4" y="3"/>
                    </a:lnTo>
                    <a:lnTo>
                      <a:pt x="8" y="3"/>
                    </a:lnTo>
                    <a:lnTo>
                      <a:pt x="11" y="0"/>
                    </a:lnTo>
                    <a:lnTo>
                      <a:pt x="11" y="3"/>
                    </a:lnTo>
                    <a:lnTo>
                      <a:pt x="18" y="7"/>
                    </a:lnTo>
                    <a:lnTo>
                      <a:pt x="22" y="7"/>
                    </a:lnTo>
                    <a:lnTo>
                      <a:pt x="26" y="11"/>
                    </a:lnTo>
                    <a:lnTo>
                      <a:pt x="22" y="14"/>
                    </a:lnTo>
                    <a:lnTo>
                      <a:pt x="15" y="14"/>
                    </a:lnTo>
                    <a:lnTo>
                      <a:pt x="8" y="14"/>
                    </a:lnTo>
                    <a:lnTo>
                      <a:pt x="4" y="11"/>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90" name="Freeform 1418">
                <a:extLst>
                  <a:ext uri="{FF2B5EF4-FFF2-40B4-BE49-F238E27FC236}">
                    <a16:creationId xmlns:a16="http://schemas.microsoft.com/office/drawing/2014/main" id="{2D4EDBF3-32CA-465B-BBE1-41BCB5F4D52B}"/>
                  </a:ext>
                </a:extLst>
              </p:cNvPr>
              <p:cNvSpPr>
                <a:spLocks/>
              </p:cNvSpPr>
              <p:nvPr/>
            </p:nvSpPr>
            <p:spPr bwMode="auto">
              <a:xfrm>
                <a:off x="2199" y="1057"/>
                <a:ext cx="26" cy="14"/>
              </a:xfrm>
              <a:custGeom>
                <a:avLst/>
                <a:gdLst>
                  <a:gd name="T0" fmla="*/ 0 w 26"/>
                  <a:gd name="T1" fmla="*/ 3 h 14"/>
                  <a:gd name="T2" fmla="*/ 4 w 26"/>
                  <a:gd name="T3" fmla="*/ 3 h 14"/>
                  <a:gd name="T4" fmla="*/ 8 w 26"/>
                  <a:gd name="T5" fmla="*/ 3 h 14"/>
                  <a:gd name="T6" fmla="*/ 11 w 26"/>
                  <a:gd name="T7" fmla="*/ 0 h 14"/>
                  <a:gd name="T8" fmla="*/ 11 w 26"/>
                  <a:gd name="T9" fmla="*/ 3 h 14"/>
                  <a:gd name="T10" fmla="*/ 18 w 26"/>
                  <a:gd name="T11" fmla="*/ 7 h 14"/>
                  <a:gd name="T12" fmla="*/ 22 w 26"/>
                  <a:gd name="T13" fmla="*/ 7 h 14"/>
                  <a:gd name="T14" fmla="*/ 26 w 26"/>
                  <a:gd name="T15" fmla="*/ 11 h 14"/>
                  <a:gd name="T16" fmla="*/ 22 w 26"/>
                  <a:gd name="T17" fmla="*/ 14 h 14"/>
                  <a:gd name="T18" fmla="*/ 15 w 26"/>
                  <a:gd name="T19" fmla="*/ 14 h 14"/>
                  <a:gd name="T20" fmla="*/ 8 w 26"/>
                  <a:gd name="T21" fmla="*/ 14 h 14"/>
                  <a:gd name="T22" fmla="*/ 4 w 26"/>
                  <a:gd name="T23" fmla="*/ 11 h 14"/>
                  <a:gd name="T24" fmla="*/ 0 w 26"/>
                  <a:gd name="T2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4">
                    <a:moveTo>
                      <a:pt x="0" y="3"/>
                    </a:moveTo>
                    <a:lnTo>
                      <a:pt x="4" y="3"/>
                    </a:lnTo>
                    <a:lnTo>
                      <a:pt x="8" y="3"/>
                    </a:lnTo>
                    <a:lnTo>
                      <a:pt x="11" y="0"/>
                    </a:lnTo>
                    <a:lnTo>
                      <a:pt x="11" y="3"/>
                    </a:lnTo>
                    <a:lnTo>
                      <a:pt x="18" y="7"/>
                    </a:lnTo>
                    <a:lnTo>
                      <a:pt x="22" y="7"/>
                    </a:lnTo>
                    <a:lnTo>
                      <a:pt x="26" y="11"/>
                    </a:lnTo>
                    <a:lnTo>
                      <a:pt x="22" y="14"/>
                    </a:lnTo>
                    <a:lnTo>
                      <a:pt x="15" y="14"/>
                    </a:lnTo>
                    <a:lnTo>
                      <a:pt x="8" y="14"/>
                    </a:lnTo>
                    <a:lnTo>
                      <a:pt x="4" y="11"/>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91" name="Freeform 1419">
                <a:extLst>
                  <a:ext uri="{FF2B5EF4-FFF2-40B4-BE49-F238E27FC236}">
                    <a16:creationId xmlns:a16="http://schemas.microsoft.com/office/drawing/2014/main" id="{283F68AA-13C1-4F14-8D88-85CA9560AAD9}"/>
                  </a:ext>
                </a:extLst>
              </p:cNvPr>
              <p:cNvSpPr>
                <a:spLocks/>
              </p:cNvSpPr>
              <p:nvPr/>
            </p:nvSpPr>
            <p:spPr bwMode="auto">
              <a:xfrm>
                <a:off x="2106" y="1014"/>
                <a:ext cx="22" cy="18"/>
              </a:xfrm>
              <a:custGeom>
                <a:avLst/>
                <a:gdLst>
                  <a:gd name="T0" fmla="*/ 18 w 22"/>
                  <a:gd name="T1" fmla="*/ 7 h 18"/>
                  <a:gd name="T2" fmla="*/ 15 w 22"/>
                  <a:gd name="T3" fmla="*/ 7 h 18"/>
                  <a:gd name="T4" fmla="*/ 11 w 22"/>
                  <a:gd name="T5" fmla="*/ 14 h 18"/>
                  <a:gd name="T6" fmla="*/ 8 w 22"/>
                  <a:gd name="T7" fmla="*/ 14 h 18"/>
                  <a:gd name="T8" fmla="*/ 0 w 22"/>
                  <a:gd name="T9" fmla="*/ 18 h 18"/>
                  <a:gd name="T10" fmla="*/ 0 w 22"/>
                  <a:gd name="T11" fmla="*/ 14 h 18"/>
                  <a:gd name="T12" fmla="*/ 4 w 22"/>
                  <a:gd name="T13" fmla="*/ 11 h 18"/>
                  <a:gd name="T14" fmla="*/ 8 w 22"/>
                  <a:gd name="T15" fmla="*/ 7 h 18"/>
                  <a:gd name="T16" fmla="*/ 15 w 22"/>
                  <a:gd name="T17" fmla="*/ 3 h 18"/>
                  <a:gd name="T18" fmla="*/ 15 w 22"/>
                  <a:gd name="T19" fmla="*/ 0 h 18"/>
                  <a:gd name="T20" fmla="*/ 15 w 22"/>
                  <a:gd name="T21" fmla="*/ 0 h 18"/>
                  <a:gd name="T22" fmla="*/ 22 w 22"/>
                  <a:gd name="T23" fmla="*/ 0 h 18"/>
                  <a:gd name="T24" fmla="*/ 22 w 22"/>
                  <a:gd name="T25" fmla="*/ 0 h 18"/>
                  <a:gd name="T26" fmla="*/ 22 w 22"/>
                  <a:gd name="T27" fmla="*/ 3 h 18"/>
                  <a:gd name="T28" fmla="*/ 22 w 22"/>
                  <a:gd name="T29" fmla="*/ 3 h 18"/>
                  <a:gd name="T30" fmla="*/ 18 w 22"/>
                  <a:gd name="T31" fmla="*/ 3 h 18"/>
                  <a:gd name="T32" fmla="*/ 18 w 22"/>
                  <a:gd name="T33"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8">
                    <a:moveTo>
                      <a:pt x="18" y="7"/>
                    </a:moveTo>
                    <a:lnTo>
                      <a:pt x="15" y="7"/>
                    </a:lnTo>
                    <a:lnTo>
                      <a:pt x="11" y="14"/>
                    </a:lnTo>
                    <a:lnTo>
                      <a:pt x="8" y="14"/>
                    </a:lnTo>
                    <a:lnTo>
                      <a:pt x="0" y="18"/>
                    </a:lnTo>
                    <a:lnTo>
                      <a:pt x="0" y="14"/>
                    </a:lnTo>
                    <a:lnTo>
                      <a:pt x="4" y="11"/>
                    </a:lnTo>
                    <a:lnTo>
                      <a:pt x="8" y="7"/>
                    </a:lnTo>
                    <a:lnTo>
                      <a:pt x="15" y="3"/>
                    </a:lnTo>
                    <a:lnTo>
                      <a:pt x="15" y="0"/>
                    </a:lnTo>
                    <a:lnTo>
                      <a:pt x="15" y="0"/>
                    </a:lnTo>
                    <a:lnTo>
                      <a:pt x="22" y="0"/>
                    </a:lnTo>
                    <a:lnTo>
                      <a:pt x="22" y="0"/>
                    </a:lnTo>
                    <a:lnTo>
                      <a:pt x="22" y="3"/>
                    </a:lnTo>
                    <a:lnTo>
                      <a:pt x="22" y="3"/>
                    </a:lnTo>
                    <a:lnTo>
                      <a:pt x="18" y="3"/>
                    </a:lnTo>
                    <a:lnTo>
                      <a:pt x="18"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92" name="Freeform 1420">
                <a:extLst>
                  <a:ext uri="{FF2B5EF4-FFF2-40B4-BE49-F238E27FC236}">
                    <a16:creationId xmlns:a16="http://schemas.microsoft.com/office/drawing/2014/main" id="{98EBE5C5-695A-447D-B40F-C1CA3DABD422}"/>
                  </a:ext>
                </a:extLst>
              </p:cNvPr>
              <p:cNvSpPr>
                <a:spLocks/>
              </p:cNvSpPr>
              <p:nvPr/>
            </p:nvSpPr>
            <p:spPr bwMode="auto">
              <a:xfrm>
                <a:off x="2106" y="1014"/>
                <a:ext cx="22" cy="18"/>
              </a:xfrm>
              <a:custGeom>
                <a:avLst/>
                <a:gdLst>
                  <a:gd name="T0" fmla="*/ 18 w 22"/>
                  <a:gd name="T1" fmla="*/ 7 h 18"/>
                  <a:gd name="T2" fmla="*/ 15 w 22"/>
                  <a:gd name="T3" fmla="*/ 7 h 18"/>
                  <a:gd name="T4" fmla="*/ 11 w 22"/>
                  <a:gd name="T5" fmla="*/ 14 h 18"/>
                  <a:gd name="T6" fmla="*/ 8 w 22"/>
                  <a:gd name="T7" fmla="*/ 14 h 18"/>
                  <a:gd name="T8" fmla="*/ 0 w 22"/>
                  <a:gd name="T9" fmla="*/ 18 h 18"/>
                  <a:gd name="T10" fmla="*/ 0 w 22"/>
                  <a:gd name="T11" fmla="*/ 14 h 18"/>
                  <a:gd name="T12" fmla="*/ 4 w 22"/>
                  <a:gd name="T13" fmla="*/ 11 h 18"/>
                  <a:gd name="T14" fmla="*/ 8 w 22"/>
                  <a:gd name="T15" fmla="*/ 7 h 18"/>
                  <a:gd name="T16" fmla="*/ 15 w 22"/>
                  <a:gd name="T17" fmla="*/ 3 h 18"/>
                  <a:gd name="T18" fmla="*/ 15 w 22"/>
                  <a:gd name="T19" fmla="*/ 0 h 18"/>
                  <a:gd name="T20" fmla="*/ 15 w 22"/>
                  <a:gd name="T21" fmla="*/ 0 h 18"/>
                  <a:gd name="T22" fmla="*/ 22 w 22"/>
                  <a:gd name="T23" fmla="*/ 0 h 18"/>
                  <a:gd name="T24" fmla="*/ 22 w 22"/>
                  <a:gd name="T25" fmla="*/ 0 h 18"/>
                  <a:gd name="T26" fmla="*/ 22 w 22"/>
                  <a:gd name="T27" fmla="*/ 3 h 18"/>
                  <a:gd name="T28" fmla="*/ 22 w 22"/>
                  <a:gd name="T29" fmla="*/ 3 h 18"/>
                  <a:gd name="T30" fmla="*/ 18 w 22"/>
                  <a:gd name="T31" fmla="*/ 3 h 18"/>
                  <a:gd name="T32" fmla="*/ 18 w 22"/>
                  <a:gd name="T33"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8">
                    <a:moveTo>
                      <a:pt x="18" y="7"/>
                    </a:moveTo>
                    <a:lnTo>
                      <a:pt x="15" y="7"/>
                    </a:lnTo>
                    <a:lnTo>
                      <a:pt x="11" y="14"/>
                    </a:lnTo>
                    <a:lnTo>
                      <a:pt x="8" y="14"/>
                    </a:lnTo>
                    <a:lnTo>
                      <a:pt x="0" y="18"/>
                    </a:lnTo>
                    <a:lnTo>
                      <a:pt x="0" y="14"/>
                    </a:lnTo>
                    <a:lnTo>
                      <a:pt x="4" y="11"/>
                    </a:lnTo>
                    <a:lnTo>
                      <a:pt x="8" y="7"/>
                    </a:lnTo>
                    <a:lnTo>
                      <a:pt x="15" y="3"/>
                    </a:lnTo>
                    <a:lnTo>
                      <a:pt x="15" y="0"/>
                    </a:lnTo>
                    <a:lnTo>
                      <a:pt x="15" y="0"/>
                    </a:lnTo>
                    <a:lnTo>
                      <a:pt x="22" y="0"/>
                    </a:lnTo>
                    <a:lnTo>
                      <a:pt x="22" y="0"/>
                    </a:lnTo>
                    <a:lnTo>
                      <a:pt x="22" y="3"/>
                    </a:lnTo>
                    <a:lnTo>
                      <a:pt x="22" y="3"/>
                    </a:lnTo>
                    <a:lnTo>
                      <a:pt x="18" y="3"/>
                    </a:lnTo>
                    <a:lnTo>
                      <a:pt x="18"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93" name="Freeform 1421">
                <a:extLst>
                  <a:ext uri="{FF2B5EF4-FFF2-40B4-BE49-F238E27FC236}">
                    <a16:creationId xmlns:a16="http://schemas.microsoft.com/office/drawing/2014/main" id="{874DC1BA-D66E-443F-BEB1-7959260238EA}"/>
                  </a:ext>
                </a:extLst>
              </p:cNvPr>
              <p:cNvSpPr>
                <a:spLocks/>
              </p:cNvSpPr>
              <p:nvPr/>
            </p:nvSpPr>
            <p:spPr bwMode="auto">
              <a:xfrm>
                <a:off x="2085" y="999"/>
                <a:ext cx="21" cy="11"/>
              </a:xfrm>
              <a:custGeom>
                <a:avLst/>
                <a:gdLst>
                  <a:gd name="T0" fmla="*/ 3 w 21"/>
                  <a:gd name="T1" fmla="*/ 0 h 11"/>
                  <a:gd name="T2" fmla="*/ 7 w 21"/>
                  <a:gd name="T3" fmla="*/ 0 h 11"/>
                  <a:gd name="T4" fmla="*/ 7 w 21"/>
                  <a:gd name="T5" fmla="*/ 0 h 11"/>
                  <a:gd name="T6" fmla="*/ 11 w 21"/>
                  <a:gd name="T7" fmla="*/ 0 h 11"/>
                  <a:gd name="T8" fmla="*/ 14 w 21"/>
                  <a:gd name="T9" fmla="*/ 0 h 11"/>
                  <a:gd name="T10" fmla="*/ 14 w 21"/>
                  <a:gd name="T11" fmla="*/ 0 h 11"/>
                  <a:gd name="T12" fmla="*/ 18 w 21"/>
                  <a:gd name="T13" fmla="*/ 0 h 11"/>
                  <a:gd name="T14" fmla="*/ 21 w 21"/>
                  <a:gd name="T15" fmla="*/ 0 h 11"/>
                  <a:gd name="T16" fmla="*/ 21 w 21"/>
                  <a:gd name="T17" fmla="*/ 4 h 11"/>
                  <a:gd name="T18" fmla="*/ 11 w 21"/>
                  <a:gd name="T19" fmla="*/ 8 h 11"/>
                  <a:gd name="T20" fmla="*/ 7 w 21"/>
                  <a:gd name="T21" fmla="*/ 4 h 11"/>
                  <a:gd name="T22" fmla="*/ 7 w 21"/>
                  <a:gd name="T23" fmla="*/ 11 h 11"/>
                  <a:gd name="T24" fmla="*/ 3 w 21"/>
                  <a:gd name="T25" fmla="*/ 4 h 11"/>
                  <a:gd name="T26" fmla="*/ 0 w 21"/>
                  <a:gd name="T27" fmla="*/ 0 h 11"/>
                  <a:gd name="T28" fmla="*/ 3 w 21"/>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1">
                    <a:moveTo>
                      <a:pt x="3" y="0"/>
                    </a:moveTo>
                    <a:lnTo>
                      <a:pt x="7" y="0"/>
                    </a:lnTo>
                    <a:lnTo>
                      <a:pt x="7" y="0"/>
                    </a:lnTo>
                    <a:lnTo>
                      <a:pt x="11" y="0"/>
                    </a:lnTo>
                    <a:lnTo>
                      <a:pt x="14" y="0"/>
                    </a:lnTo>
                    <a:lnTo>
                      <a:pt x="14" y="0"/>
                    </a:lnTo>
                    <a:lnTo>
                      <a:pt x="18" y="0"/>
                    </a:lnTo>
                    <a:lnTo>
                      <a:pt x="21" y="0"/>
                    </a:lnTo>
                    <a:lnTo>
                      <a:pt x="21" y="4"/>
                    </a:lnTo>
                    <a:lnTo>
                      <a:pt x="11" y="8"/>
                    </a:lnTo>
                    <a:lnTo>
                      <a:pt x="7" y="4"/>
                    </a:lnTo>
                    <a:lnTo>
                      <a:pt x="7" y="11"/>
                    </a:lnTo>
                    <a:lnTo>
                      <a:pt x="3" y="4"/>
                    </a:lnTo>
                    <a:lnTo>
                      <a:pt x="0" y="0"/>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94" name="Freeform 1422">
                <a:extLst>
                  <a:ext uri="{FF2B5EF4-FFF2-40B4-BE49-F238E27FC236}">
                    <a16:creationId xmlns:a16="http://schemas.microsoft.com/office/drawing/2014/main" id="{AC517D9C-FA90-4A4C-A7D3-9FB12675EAB4}"/>
                  </a:ext>
                </a:extLst>
              </p:cNvPr>
              <p:cNvSpPr>
                <a:spLocks/>
              </p:cNvSpPr>
              <p:nvPr/>
            </p:nvSpPr>
            <p:spPr bwMode="auto">
              <a:xfrm>
                <a:off x="2085" y="999"/>
                <a:ext cx="21" cy="11"/>
              </a:xfrm>
              <a:custGeom>
                <a:avLst/>
                <a:gdLst>
                  <a:gd name="T0" fmla="*/ 3 w 21"/>
                  <a:gd name="T1" fmla="*/ 0 h 11"/>
                  <a:gd name="T2" fmla="*/ 7 w 21"/>
                  <a:gd name="T3" fmla="*/ 0 h 11"/>
                  <a:gd name="T4" fmla="*/ 7 w 21"/>
                  <a:gd name="T5" fmla="*/ 0 h 11"/>
                  <a:gd name="T6" fmla="*/ 11 w 21"/>
                  <a:gd name="T7" fmla="*/ 0 h 11"/>
                  <a:gd name="T8" fmla="*/ 14 w 21"/>
                  <a:gd name="T9" fmla="*/ 0 h 11"/>
                  <a:gd name="T10" fmla="*/ 14 w 21"/>
                  <a:gd name="T11" fmla="*/ 0 h 11"/>
                  <a:gd name="T12" fmla="*/ 18 w 21"/>
                  <a:gd name="T13" fmla="*/ 0 h 11"/>
                  <a:gd name="T14" fmla="*/ 21 w 21"/>
                  <a:gd name="T15" fmla="*/ 0 h 11"/>
                  <a:gd name="T16" fmla="*/ 21 w 21"/>
                  <a:gd name="T17" fmla="*/ 4 h 11"/>
                  <a:gd name="T18" fmla="*/ 11 w 21"/>
                  <a:gd name="T19" fmla="*/ 8 h 11"/>
                  <a:gd name="T20" fmla="*/ 7 w 21"/>
                  <a:gd name="T21" fmla="*/ 4 h 11"/>
                  <a:gd name="T22" fmla="*/ 7 w 21"/>
                  <a:gd name="T23" fmla="*/ 11 h 11"/>
                  <a:gd name="T24" fmla="*/ 3 w 21"/>
                  <a:gd name="T25" fmla="*/ 4 h 11"/>
                  <a:gd name="T26" fmla="*/ 0 w 21"/>
                  <a:gd name="T27" fmla="*/ 0 h 11"/>
                  <a:gd name="T28" fmla="*/ 3 w 21"/>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1">
                    <a:moveTo>
                      <a:pt x="3" y="0"/>
                    </a:moveTo>
                    <a:lnTo>
                      <a:pt x="7" y="0"/>
                    </a:lnTo>
                    <a:lnTo>
                      <a:pt x="7" y="0"/>
                    </a:lnTo>
                    <a:lnTo>
                      <a:pt x="11" y="0"/>
                    </a:lnTo>
                    <a:lnTo>
                      <a:pt x="14" y="0"/>
                    </a:lnTo>
                    <a:lnTo>
                      <a:pt x="14" y="0"/>
                    </a:lnTo>
                    <a:lnTo>
                      <a:pt x="18" y="0"/>
                    </a:lnTo>
                    <a:lnTo>
                      <a:pt x="21" y="0"/>
                    </a:lnTo>
                    <a:lnTo>
                      <a:pt x="21" y="4"/>
                    </a:lnTo>
                    <a:lnTo>
                      <a:pt x="11" y="8"/>
                    </a:lnTo>
                    <a:lnTo>
                      <a:pt x="7" y="4"/>
                    </a:lnTo>
                    <a:lnTo>
                      <a:pt x="7" y="11"/>
                    </a:lnTo>
                    <a:lnTo>
                      <a:pt x="3" y="4"/>
                    </a:lnTo>
                    <a:lnTo>
                      <a:pt x="0" y="0"/>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95" name="Freeform 1423">
                <a:extLst>
                  <a:ext uri="{FF2B5EF4-FFF2-40B4-BE49-F238E27FC236}">
                    <a16:creationId xmlns:a16="http://schemas.microsoft.com/office/drawing/2014/main" id="{FD798EED-95FC-4C70-940C-E6E35AB99784}"/>
                  </a:ext>
                </a:extLst>
              </p:cNvPr>
              <p:cNvSpPr>
                <a:spLocks/>
              </p:cNvSpPr>
              <p:nvPr/>
            </p:nvSpPr>
            <p:spPr bwMode="auto">
              <a:xfrm>
                <a:off x="2124" y="1215"/>
                <a:ext cx="22" cy="10"/>
              </a:xfrm>
              <a:custGeom>
                <a:avLst/>
                <a:gdLst>
                  <a:gd name="T0" fmla="*/ 0 w 22"/>
                  <a:gd name="T1" fmla="*/ 0 h 10"/>
                  <a:gd name="T2" fmla="*/ 0 w 22"/>
                  <a:gd name="T3" fmla="*/ 0 h 10"/>
                  <a:gd name="T4" fmla="*/ 0 w 22"/>
                  <a:gd name="T5" fmla="*/ 0 h 10"/>
                  <a:gd name="T6" fmla="*/ 7 w 22"/>
                  <a:gd name="T7" fmla="*/ 0 h 10"/>
                  <a:gd name="T8" fmla="*/ 11 w 22"/>
                  <a:gd name="T9" fmla="*/ 0 h 10"/>
                  <a:gd name="T10" fmla="*/ 15 w 22"/>
                  <a:gd name="T11" fmla="*/ 0 h 10"/>
                  <a:gd name="T12" fmla="*/ 15 w 22"/>
                  <a:gd name="T13" fmla="*/ 0 h 10"/>
                  <a:gd name="T14" fmla="*/ 18 w 22"/>
                  <a:gd name="T15" fmla="*/ 3 h 10"/>
                  <a:gd name="T16" fmla="*/ 22 w 22"/>
                  <a:gd name="T17" fmla="*/ 7 h 10"/>
                  <a:gd name="T18" fmla="*/ 15 w 22"/>
                  <a:gd name="T19" fmla="*/ 10 h 10"/>
                  <a:gd name="T20" fmla="*/ 0 w 22"/>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0">
                    <a:moveTo>
                      <a:pt x="0" y="0"/>
                    </a:moveTo>
                    <a:lnTo>
                      <a:pt x="0" y="0"/>
                    </a:lnTo>
                    <a:lnTo>
                      <a:pt x="0" y="0"/>
                    </a:lnTo>
                    <a:lnTo>
                      <a:pt x="7" y="0"/>
                    </a:lnTo>
                    <a:lnTo>
                      <a:pt x="11" y="0"/>
                    </a:lnTo>
                    <a:lnTo>
                      <a:pt x="15" y="0"/>
                    </a:lnTo>
                    <a:lnTo>
                      <a:pt x="15" y="0"/>
                    </a:lnTo>
                    <a:lnTo>
                      <a:pt x="18" y="3"/>
                    </a:lnTo>
                    <a:lnTo>
                      <a:pt x="22" y="7"/>
                    </a:lnTo>
                    <a:lnTo>
                      <a:pt x="15" y="1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96" name="Freeform 1424">
                <a:extLst>
                  <a:ext uri="{FF2B5EF4-FFF2-40B4-BE49-F238E27FC236}">
                    <a16:creationId xmlns:a16="http://schemas.microsoft.com/office/drawing/2014/main" id="{133F2A66-8890-47E0-BAE9-8183632ABB55}"/>
                  </a:ext>
                </a:extLst>
              </p:cNvPr>
              <p:cNvSpPr>
                <a:spLocks/>
              </p:cNvSpPr>
              <p:nvPr/>
            </p:nvSpPr>
            <p:spPr bwMode="auto">
              <a:xfrm>
                <a:off x="2124" y="1215"/>
                <a:ext cx="22" cy="10"/>
              </a:xfrm>
              <a:custGeom>
                <a:avLst/>
                <a:gdLst>
                  <a:gd name="T0" fmla="*/ 0 w 22"/>
                  <a:gd name="T1" fmla="*/ 0 h 10"/>
                  <a:gd name="T2" fmla="*/ 0 w 22"/>
                  <a:gd name="T3" fmla="*/ 0 h 10"/>
                  <a:gd name="T4" fmla="*/ 0 w 22"/>
                  <a:gd name="T5" fmla="*/ 0 h 10"/>
                  <a:gd name="T6" fmla="*/ 7 w 22"/>
                  <a:gd name="T7" fmla="*/ 0 h 10"/>
                  <a:gd name="T8" fmla="*/ 11 w 22"/>
                  <a:gd name="T9" fmla="*/ 0 h 10"/>
                  <a:gd name="T10" fmla="*/ 15 w 22"/>
                  <a:gd name="T11" fmla="*/ 0 h 10"/>
                  <a:gd name="T12" fmla="*/ 15 w 22"/>
                  <a:gd name="T13" fmla="*/ 0 h 10"/>
                  <a:gd name="T14" fmla="*/ 18 w 22"/>
                  <a:gd name="T15" fmla="*/ 3 h 10"/>
                  <a:gd name="T16" fmla="*/ 22 w 22"/>
                  <a:gd name="T17" fmla="*/ 7 h 10"/>
                  <a:gd name="T18" fmla="*/ 15 w 22"/>
                  <a:gd name="T19" fmla="*/ 10 h 10"/>
                  <a:gd name="T20" fmla="*/ 0 w 22"/>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0">
                    <a:moveTo>
                      <a:pt x="0" y="0"/>
                    </a:moveTo>
                    <a:lnTo>
                      <a:pt x="0" y="0"/>
                    </a:lnTo>
                    <a:lnTo>
                      <a:pt x="0" y="0"/>
                    </a:lnTo>
                    <a:lnTo>
                      <a:pt x="7" y="0"/>
                    </a:lnTo>
                    <a:lnTo>
                      <a:pt x="11" y="0"/>
                    </a:lnTo>
                    <a:lnTo>
                      <a:pt x="15" y="0"/>
                    </a:lnTo>
                    <a:lnTo>
                      <a:pt x="15" y="0"/>
                    </a:lnTo>
                    <a:lnTo>
                      <a:pt x="18" y="3"/>
                    </a:lnTo>
                    <a:lnTo>
                      <a:pt x="22" y="7"/>
                    </a:lnTo>
                    <a:lnTo>
                      <a:pt x="15" y="1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97" name="Freeform 1425">
                <a:extLst>
                  <a:ext uri="{FF2B5EF4-FFF2-40B4-BE49-F238E27FC236}">
                    <a16:creationId xmlns:a16="http://schemas.microsoft.com/office/drawing/2014/main" id="{D6329A5F-D0EF-43A9-8A7A-1D15D46E918C}"/>
                  </a:ext>
                </a:extLst>
              </p:cNvPr>
              <p:cNvSpPr>
                <a:spLocks/>
              </p:cNvSpPr>
              <p:nvPr/>
            </p:nvSpPr>
            <p:spPr bwMode="auto">
              <a:xfrm>
                <a:off x="2146" y="1207"/>
                <a:ext cx="14" cy="8"/>
              </a:xfrm>
              <a:custGeom>
                <a:avLst/>
                <a:gdLst>
                  <a:gd name="T0" fmla="*/ 0 w 14"/>
                  <a:gd name="T1" fmla="*/ 0 h 8"/>
                  <a:gd name="T2" fmla="*/ 3 w 14"/>
                  <a:gd name="T3" fmla="*/ 0 h 8"/>
                  <a:gd name="T4" fmla="*/ 7 w 14"/>
                  <a:gd name="T5" fmla="*/ 0 h 8"/>
                  <a:gd name="T6" fmla="*/ 14 w 14"/>
                  <a:gd name="T7" fmla="*/ 4 h 8"/>
                  <a:gd name="T8" fmla="*/ 14 w 14"/>
                  <a:gd name="T9" fmla="*/ 4 h 8"/>
                  <a:gd name="T10" fmla="*/ 14 w 14"/>
                  <a:gd name="T11" fmla="*/ 8 h 8"/>
                  <a:gd name="T12" fmla="*/ 11 w 14"/>
                  <a:gd name="T13" fmla="*/ 8 h 8"/>
                  <a:gd name="T14" fmla="*/ 7 w 14"/>
                  <a:gd name="T15" fmla="*/ 8 h 8"/>
                  <a:gd name="T16" fmla="*/ 3 w 14"/>
                  <a:gd name="T17" fmla="*/ 4 h 8"/>
                  <a:gd name="T18" fmla="*/ 0 w 14"/>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8">
                    <a:moveTo>
                      <a:pt x="0" y="0"/>
                    </a:moveTo>
                    <a:lnTo>
                      <a:pt x="3" y="0"/>
                    </a:lnTo>
                    <a:lnTo>
                      <a:pt x="7" y="0"/>
                    </a:lnTo>
                    <a:lnTo>
                      <a:pt x="14" y="4"/>
                    </a:lnTo>
                    <a:lnTo>
                      <a:pt x="14" y="4"/>
                    </a:lnTo>
                    <a:lnTo>
                      <a:pt x="14" y="8"/>
                    </a:lnTo>
                    <a:lnTo>
                      <a:pt x="11" y="8"/>
                    </a:lnTo>
                    <a:lnTo>
                      <a:pt x="7" y="8"/>
                    </a:lnTo>
                    <a:lnTo>
                      <a:pt x="3"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98" name="Freeform 1426">
                <a:extLst>
                  <a:ext uri="{FF2B5EF4-FFF2-40B4-BE49-F238E27FC236}">
                    <a16:creationId xmlns:a16="http://schemas.microsoft.com/office/drawing/2014/main" id="{0BA80985-B691-43C9-BB3A-6F772B757DB8}"/>
                  </a:ext>
                </a:extLst>
              </p:cNvPr>
              <p:cNvSpPr>
                <a:spLocks/>
              </p:cNvSpPr>
              <p:nvPr/>
            </p:nvSpPr>
            <p:spPr bwMode="auto">
              <a:xfrm>
                <a:off x="2146" y="1207"/>
                <a:ext cx="14" cy="8"/>
              </a:xfrm>
              <a:custGeom>
                <a:avLst/>
                <a:gdLst>
                  <a:gd name="T0" fmla="*/ 0 w 14"/>
                  <a:gd name="T1" fmla="*/ 0 h 8"/>
                  <a:gd name="T2" fmla="*/ 3 w 14"/>
                  <a:gd name="T3" fmla="*/ 0 h 8"/>
                  <a:gd name="T4" fmla="*/ 7 w 14"/>
                  <a:gd name="T5" fmla="*/ 0 h 8"/>
                  <a:gd name="T6" fmla="*/ 14 w 14"/>
                  <a:gd name="T7" fmla="*/ 4 h 8"/>
                  <a:gd name="T8" fmla="*/ 14 w 14"/>
                  <a:gd name="T9" fmla="*/ 4 h 8"/>
                  <a:gd name="T10" fmla="*/ 14 w 14"/>
                  <a:gd name="T11" fmla="*/ 8 h 8"/>
                  <a:gd name="T12" fmla="*/ 11 w 14"/>
                  <a:gd name="T13" fmla="*/ 8 h 8"/>
                  <a:gd name="T14" fmla="*/ 7 w 14"/>
                  <a:gd name="T15" fmla="*/ 8 h 8"/>
                  <a:gd name="T16" fmla="*/ 3 w 14"/>
                  <a:gd name="T17" fmla="*/ 4 h 8"/>
                  <a:gd name="T18" fmla="*/ 0 w 14"/>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8">
                    <a:moveTo>
                      <a:pt x="0" y="0"/>
                    </a:moveTo>
                    <a:lnTo>
                      <a:pt x="3" y="0"/>
                    </a:lnTo>
                    <a:lnTo>
                      <a:pt x="7" y="0"/>
                    </a:lnTo>
                    <a:lnTo>
                      <a:pt x="14" y="4"/>
                    </a:lnTo>
                    <a:lnTo>
                      <a:pt x="14" y="4"/>
                    </a:lnTo>
                    <a:lnTo>
                      <a:pt x="14" y="8"/>
                    </a:lnTo>
                    <a:lnTo>
                      <a:pt x="11" y="8"/>
                    </a:lnTo>
                    <a:lnTo>
                      <a:pt x="7" y="8"/>
                    </a:lnTo>
                    <a:lnTo>
                      <a:pt x="3"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99" name="Freeform 1427">
                <a:extLst>
                  <a:ext uri="{FF2B5EF4-FFF2-40B4-BE49-F238E27FC236}">
                    <a16:creationId xmlns:a16="http://schemas.microsoft.com/office/drawing/2014/main" id="{716C211B-3645-4627-A741-5254C3A9B6AB}"/>
                  </a:ext>
                </a:extLst>
              </p:cNvPr>
              <p:cNvSpPr>
                <a:spLocks/>
              </p:cNvSpPr>
              <p:nvPr/>
            </p:nvSpPr>
            <p:spPr bwMode="auto">
              <a:xfrm>
                <a:off x="1848" y="429"/>
                <a:ext cx="631" cy="323"/>
              </a:xfrm>
              <a:custGeom>
                <a:avLst/>
                <a:gdLst>
                  <a:gd name="T0" fmla="*/ 552 w 631"/>
                  <a:gd name="T1" fmla="*/ 14 h 323"/>
                  <a:gd name="T2" fmla="*/ 470 w 631"/>
                  <a:gd name="T3" fmla="*/ 25 h 323"/>
                  <a:gd name="T4" fmla="*/ 405 w 631"/>
                  <a:gd name="T5" fmla="*/ 4 h 323"/>
                  <a:gd name="T6" fmla="*/ 283 w 631"/>
                  <a:gd name="T7" fmla="*/ 4 h 323"/>
                  <a:gd name="T8" fmla="*/ 266 w 631"/>
                  <a:gd name="T9" fmla="*/ 11 h 323"/>
                  <a:gd name="T10" fmla="*/ 219 w 631"/>
                  <a:gd name="T11" fmla="*/ 14 h 323"/>
                  <a:gd name="T12" fmla="*/ 176 w 631"/>
                  <a:gd name="T13" fmla="*/ 36 h 323"/>
                  <a:gd name="T14" fmla="*/ 162 w 631"/>
                  <a:gd name="T15" fmla="*/ 39 h 323"/>
                  <a:gd name="T16" fmla="*/ 97 w 631"/>
                  <a:gd name="T17" fmla="*/ 47 h 323"/>
                  <a:gd name="T18" fmla="*/ 94 w 631"/>
                  <a:gd name="T19" fmla="*/ 54 h 323"/>
                  <a:gd name="T20" fmla="*/ 18 w 631"/>
                  <a:gd name="T21" fmla="*/ 61 h 323"/>
                  <a:gd name="T22" fmla="*/ 47 w 631"/>
                  <a:gd name="T23" fmla="*/ 75 h 323"/>
                  <a:gd name="T24" fmla="*/ 47 w 631"/>
                  <a:gd name="T25" fmla="*/ 90 h 323"/>
                  <a:gd name="T26" fmla="*/ 129 w 631"/>
                  <a:gd name="T27" fmla="*/ 100 h 323"/>
                  <a:gd name="T28" fmla="*/ 108 w 631"/>
                  <a:gd name="T29" fmla="*/ 118 h 323"/>
                  <a:gd name="T30" fmla="*/ 133 w 631"/>
                  <a:gd name="T31" fmla="*/ 108 h 323"/>
                  <a:gd name="T32" fmla="*/ 140 w 631"/>
                  <a:gd name="T33" fmla="*/ 122 h 323"/>
                  <a:gd name="T34" fmla="*/ 169 w 631"/>
                  <a:gd name="T35" fmla="*/ 118 h 323"/>
                  <a:gd name="T36" fmla="*/ 194 w 631"/>
                  <a:gd name="T37" fmla="*/ 118 h 323"/>
                  <a:gd name="T38" fmla="*/ 248 w 631"/>
                  <a:gd name="T39" fmla="*/ 108 h 323"/>
                  <a:gd name="T40" fmla="*/ 266 w 631"/>
                  <a:gd name="T41" fmla="*/ 97 h 323"/>
                  <a:gd name="T42" fmla="*/ 316 w 631"/>
                  <a:gd name="T43" fmla="*/ 111 h 323"/>
                  <a:gd name="T44" fmla="*/ 280 w 631"/>
                  <a:gd name="T45" fmla="*/ 122 h 323"/>
                  <a:gd name="T46" fmla="*/ 194 w 631"/>
                  <a:gd name="T47" fmla="*/ 151 h 323"/>
                  <a:gd name="T48" fmla="*/ 226 w 631"/>
                  <a:gd name="T49" fmla="*/ 172 h 323"/>
                  <a:gd name="T50" fmla="*/ 115 w 631"/>
                  <a:gd name="T51" fmla="*/ 136 h 323"/>
                  <a:gd name="T52" fmla="*/ 129 w 631"/>
                  <a:gd name="T53" fmla="*/ 165 h 323"/>
                  <a:gd name="T54" fmla="*/ 169 w 631"/>
                  <a:gd name="T55" fmla="*/ 194 h 323"/>
                  <a:gd name="T56" fmla="*/ 205 w 631"/>
                  <a:gd name="T57" fmla="*/ 201 h 323"/>
                  <a:gd name="T58" fmla="*/ 201 w 631"/>
                  <a:gd name="T59" fmla="*/ 212 h 323"/>
                  <a:gd name="T60" fmla="*/ 101 w 631"/>
                  <a:gd name="T61" fmla="*/ 215 h 323"/>
                  <a:gd name="T62" fmla="*/ 115 w 631"/>
                  <a:gd name="T63" fmla="*/ 233 h 323"/>
                  <a:gd name="T64" fmla="*/ 144 w 631"/>
                  <a:gd name="T65" fmla="*/ 222 h 323"/>
                  <a:gd name="T66" fmla="*/ 162 w 631"/>
                  <a:gd name="T67" fmla="*/ 237 h 323"/>
                  <a:gd name="T68" fmla="*/ 147 w 631"/>
                  <a:gd name="T69" fmla="*/ 248 h 323"/>
                  <a:gd name="T70" fmla="*/ 147 w 631"/>
                  <a:gd name="T71" fmla="*/ 258 h 323"/>
                  <a:gd name="T72" fmla="*/ 187 w 631"/>
                  <a:gd name="T73" fmla="*/ 255 h 323"/>
                  <a:gd name="T74" fmla="*/ 129 w 631"/>
                  <a:gd name="T75" fmla="*/ 265 h 323"/>
                  <a:gd name="T76" fmla="*/ 83 w 631"/>
                  <a:gd name="T77" fmla="*/ 262 h 323"/>
                  <a:gd name="T78" fmla="*/ 104 w 631"/>
                  <a:gd name="T79" fmla="*/ 280 h 323"/>
                  <a:gd name="T80" fmla="*/ 54 w 631"/>
                  <a:gd name="T81" fmla="*/ 291 h 323"/>
                  <a:gd name="T82" fmla="*/ 86 w 631"/>
                  <a:gd name="T83" fmla="*/ 312 h 323"/>
                  <a:gd name="T84" fmla="*/ 108 w 631"/>
                  <a:gd name="T85" fmla="*/ 312 h 323"/>
                  <a:gd name="T86" fmla="*/ 176 w 631"/>
                  <a:gd name="T87" fmla="*/ 298 h 323"/>
                  <a:gd name="T88" fmla="*/ 223 w 631"/>
                  <a:gd name="T89" fmla="*/ 323 h 323"/>
                  <a:gd name="T90" fmla="*/ 258 w 631"/>
                  <a:gd name="T91" fmla="*/ 287 h 323"/>
                  <a:gd name="T92" fmla="*/ 219 w 631"/>
                  <a:gd name="T93" fmla="*/ 273 h 323"/>
                  <a:gd name="T94" fmla="*/ 283 w 631"/>
                  <a:gd name="T95" fmla="*/ 255 h 323"/>
                  <a:gd name="T96" fmla="*/ 305 w 631"/>
                  <a:gd name="T97" fmla="*/ 233 h 323"/>
                  <a:gd name="T98" fmla="*/ 351 w 631"/>
                  <a:gd name="T99" fmla="*/ 212 h 323"/>
                  <a:gd name="T100" fmla="*/ 291 w 631"/>
                  <a:gd name="T101" fmla="*/ 194 h 323"/>
                  <a:gd name="T102" fmla="*/ 359 w 631"/>
                  <a:gd name="T103" fmla="*/ 194 h 323"/>
                  <a:gd name="T104" fmla="*/ 305 w 631"/>
                  <a:gd name="T105" fmla="*/ 179 h 323"/>
                  <a:gd name="T106" fmla="*/ 366 w 631"/>
                  <a:gd name="T107" fmla="*/ 172 h 323"/>
                  <a:gd name="T108" fmla="*/ 409 w 631"/>
                  <a:gd name="T109" fmla="*/ 165 h 323"/>
                  <a:gd name="T110" fmla="*/ 441 w 631"/>
                  <a:gd name="T111" fmla="*/ 144 h 323"/>
                  <a:gd name="T112" fmla="*/ 491 w 631"/>
                  <a:gd name="T113" fmla="*/ 111 h 323"/>
                  <a:gd name="T114" fmla="*/ 459 w 631"/>
                  <a:gd name="T115" fmla="*/ 93 h 323"/>
                  <a:gd name="T116" fmla="*/ 466 w 631"/>
                  <a:gd name="T117" fmla="*/ 79 h 323"/>
                  <a:gd name="T118" fmla="*/ 552 w 631"/>
                  <a:gd name="T119" fmla="*/ 68 h 323"/>
                  <a:gd name="T120" fmla="*/ 609 w 631"/>
                  <a:gd name="T121" fmla="*/ 32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1" h="323">
                    <a:moveTo>
                      <a:pt x="606" y="29"/>
                    </a:moveTo>
                    <a:lnTo>
                      <a:pt x="599" y="29"/>
                    </a:lnTo>
                    <a:lnTo>
                      <a:pt x="595" y="32"/>
                    </a:lnTo>
                    <a:lnTo>
                      <a:pt x="595" y="29"/>
                    </a:lnTo>
                    <a:lnTo>
                      <a:pt x="584" y="32"/>
                    </a:lnTo>
                    <a:lnTo>
                      <a:pt x="588" y="32"/>
                    </a:lnTo>
                    <a:lnTo>
                      <a:pt x="588" y="29"/>
                    </a:lnTo>
                    <a:lnTo>
                      <a:pt x="588" y="29"/>
                    </a:lnTo>
                    <a:lnTo>
                      <a:pt x="591" y="25"/>
                    </a:lnTo>
                    <a:lnTo>
                      <a:pt x="581" y="25"/>
                    </a:lnTo>
                    <a:lnTo>
                      <a:pt x="581" y="22"/>
                    </a:lnTo>
                    <a:lnTo>
                      <a:pt x="581" y="22"/>
                    </a:lnTo>
                    <a:lnTo>
                      <a:pt x="574" y="18"/>
                    </a:lnTo>
                    <a:lnTo>
                      <a:pt x="577" y="18"/>
                    </a:lnTo>
                    <a:lnTo>
                      <a:pt x="577" y="14"/>
                    </a:lnTo>
                    <a:lnTo>
                      <a:pt x="577" y="11"/>
                    </a:lnTo>
                    <a:lnTo>
                      <a:pt x="566" y="11"/>
                    </a:lnTo>
                    <a:lnTo>
                      <a:pt x="559" y="14"/>
                    </a:lnTo>
                    <a:lnTo>
                      <a:pt x="552" y="14"/>
                    </a:lnTo>
                    <a:lnTo>
                      <a:pt x="552" y="11"/>
                    </a:lnTo>
                    <a:lnTo>
                      <a:pt x="552" y="11"/>
                    </a:lnTo>
                    <a:lnTo>
                      <a:pt x="552" y="11"/>
                    </a:lnTo>
                    <a:lnTo>
                      <a:pt x="552" y="7"/>
                    </a:lnTo>
                    <a:lnTo>
                      <a:pt x="545" y="7"/>
                    </a:lnTo>
                    <a:lnTo>
                      <a:pt x="545" y="11"/>
                    </a:lnTo>
                    <a:lnTo>
                      <a:pt x="545" y="11"/>
                    </a:lnTo>
                    <a:lnTo>
                      <a:pt x="538" y="14"/>
                    </a:lnTo>
                    <a:lnTo>
                      <a:pt x="541" y="18"/>
                    </a:lnTo>
                    <a:lnTo>
                      <a:pt x="541" y="18"/>
                    </a:lnTo>
                    <a:lnTo>
                      <a:pt x="538" y="14"/>
                    </a:lnTo>
                    <a:lnTo>
                      <a:pt x="534" y="14"/>
                    </a:lnTo>
                    <a:lnTo>
                      <a:pt x="534" y="11"/>
                    </a:lnTo>
                    <a:lnTo>
                      <a:pt x="531" y="11"/>
                    </a:lnTo>
                    <a:lnTo>
                      <a:pt x="520" y="14"/>
                    </a:lnTo>
                    <a:lnTo>
                      <a:pt x="505" y="18"/>
                    </a:lnTo>
                    <a:lnTo>
                      <a:pt x="498" y="18"/>
                    </a:lnTo>
                    <a:lnTo>
                      <a:pt x="491" y="22"/>
                    </a:lnTo>
                    <a:lnTo>
                      <a:pt x="470" y="25"/>
                    </a:lnTo>
                    <a:lnTo>
                      <a:pt x="473" y="22"/>
                    </a:lnTo>
                    <a:lnTo>
                      <a:pt x="505" y="14"/>
                    </a:lnTo>
                    <a:lnTo>
                      <a:pt x="513" y="11"/>
                    </a:lnTo>
                    <a:lnTo>
                      <a:pt x="516" y="7"/>
                    </a:lnTo>
                    <a:lnTo>
                      <a:pt x="498" y="7"/>
                    </a:lnTo>
                    <a:lnTo>
                      <a:pt x="495" y="7"/>
                    </a:lnTo>
                    <a:lnTo>
                      <a:pt x="488" y="4"/>
                    </a:lnTo>
                    <a:lnTo>
                      <a:pt x="480" y="7"/>
                    </a:lnTo>
                    <a:lnTo>
                      <a:pt x="470" y="4"/>
                    </a:lnTo>
                    <a:lnTo>
                      <a:pt x="459" y="4"/>
                    </a:lnTo>
                    <a:lnTo>
                      <a:pt x="459" y="7"/>
                    </a:lnTo>
                    <a:lnTo>
                      <a:pt x="455" y="4"/>
                    </a:lnTo>
                    <a:lnTo>
                      <a:pt x="448" y="4"/>
                    </a:lnTo>
                    <a:lnTo>
                      <a:pt x="445" y="4"/>
                    </a:lnTo>
                    <a:lnTo>
                      <a:pt x="441" y="0"/>
                    </a:lnTo>
                    <a:lnTo>
                      <a:pt x="437" y="0"/>
                    </a:lnTo>
                    <a:lnTo>
                      <a:pt x="427" y="0"/>
                    </a:lnTo>
                    <a:lnTo>
                      <a:pt x="409" y="0"/>
                    </a:lnTo>
                    <a:lnTo>
                      <a:pt x="405" y="4"/>
                    </a:lnTo>
                    <a:lnTo>
                      <a:pt x="398" y="4"/>
                    </a:lnTo>
                    <a:lnTo>
                      <a:pt x="402" y="0"/>
                    </a:lnTo>
                    <a:lnTo>
                      <a:pt x="391" y="0"/>
                    </a:lnTo>
                    <a:lnTo>
                      <a:pt x="384" y="0"/>
                    </a:lnTo>
                    <a:lnTo>
                      <a:pt x="373" y="0"/>
                    </a:lnTo>
                    <a:lnTo>
                      <a:pt x="366" y="4"/>
                    </a:lnTo>
                    <a:lnTo>
                      <a:pt x="362" y="7"/>
                    </a:lnTo>
                    <a:lnTo>
                      <a:pt x="366" y="11"/>
                    </a:lnTo>
                    <a:lnTo>
                      <a:pt x="369" y="14"/>
                    </a:lnTo>
                    <a:lnTo>
                      <a:pt x="373" y="18"/>
                    </a:lnTo>
                    <a:lnTo>
                      <a:pt x="366" y="14"/>
                    </a:lnTo>
                    <a:lnTo>
                      <a:pt x="351" y="7"/>
                    </a:lnTo>
                    <a:lnTo>
                      <a:pt x="348" y="7"/>
                    </a:lnTo>
                    <a:lnTo>
                      <a:pt x="344" y="4"/>
                    </a:lnTo>
                    <a:lnTo>
                      <a:pt x="337" y="4"/>
                    </a:lnTo>
                    <a:lnTo>
                      <a:pt x="323" y="4"/>
                    </a:lnTo>
                    <a:lnTo>
                      <a:pt x="312" y="0"/>
                    </a:lnTo>
                    <a:lnTo>
                      <a:pt x="298" y="4"/>
                    </a:lnTo>
                    <a:lnTo>
                      <a:pt x="283" y="4"/>
                    </a:lnTo>
                    <a:lnTo>
                      <a:pt x="283" y="7"/>
                    </a:lnTo>
                    <a:lnTo>
                      <a:pt x="291" y="7"/>
                    </a:lnTo>
                    <a:lnTo>
                      <a:pt x="305" y="14"/>
                    </a:lnTo>
                    <a:lnTo>
                      <a:pt x="309" y="14"/>
                    </a:lnTo>
                    <a:lnTo>
                      <a:pt x="309" y="18"/>
                    </a:lnTo>
                    <a:lnTo>
                      <a:pt x="309" y="22"/>
                    </a:lnTo>
                    <a:lnTo>
                      <a:pt x="326" y="29"/>
                    </a:lnTo>
                    <a:lnTo>
                      <a:pt x="312" y="32"/>
                    </a:lnTo>
                    <a:lnTo>
                      <a:pt x="312" y="32"/>
                    </a:lnTo>
                    <a:lnTo>
                      <a:pt x="316" y="29"/>
                    </a:lnTo>
                    <a:lnTo>
                      <a:pt x="312" y="25"/>
                    </a:lnTo>
                    <a:lnTo>
                      <a:pt x="301" y="22"/>
                    </a:lnTo>
                    <a:lnTo>
                      <a:pt x="298" y="18"/>
                    </a:lnTo>
                    <a:lnTo>
                      <a:pt x="291" y="14"/>
                    </a:lnTo>
                    <a:lnTo>
                      <a:pt x="287" y="11"/>
                    </a:lnTo>
                    <a:lnTo>
                      <a:pt x="273" y="7"/>
                    </a:lnTo>
                    <a:lnTo>
                      <a:pt x="269" y="11"/>
                    </a:lnTo>
                    <a:lnTo>
                      <a:pt x="269" y="11"/>
                    </a:lnTo>
                    <a:lnTo>
                      <a:pt x="266" y="11"/>
                    </a:lnTo>
                    <a:lnTo>
                      <a:pt x="266" y="11"/>
                    </a:lnTo>
                    <a:lnTo>
                      <a:pt x="262" y="11"/>
                    </a:lnTo>
                    <a:lnTo>
                      <a:pt x="258" y="7"/>
                    </a:lnTo>
                    <a:lnTo>
                      <a:pt x="251" y="7"/>
                    </a:lnTo>
                    <a:lnTo>
                      <a:pt x="251" y="11"/>
                    </a:lnTo>
                    <a:lnTo>
                      <a:pt x="248" y="11"/>
                    </a:lnTo>
                    <a:lnTo>
                      <a:pt x="248" y="7"/>
                    </a:lnTo>
                    <a:lnTo>
                      <a:pt x="240" y="7"/>
                    </a:lnTo>
                    <a:lnTo>
                      <a:pt x="230" y="7"/>
                    </a:lnTo>
                    <a:lnTo>
                      <a:pt x="223" y="11"/>
                    </a:lnTo>
                    <a:lnTo>
                      <a:pt x="226" y="11"/>
                    </a:lnTo>
                    <a:lnTo>
                      <a:pt x="230" y="11"/>
                    </a:lnTo>
                    <a:lnTo>
                      <a:pt x="230" y="14"/>
                    </a:lnTo>
                    <a:lnTo>
                      <a:pt x="230" y="14"/>
                    </a:lnTo>
                    <a:lnTo>
                      <a:pt x="233" y="18"/>
                    </a:lnTo>
                    <a:lnTo>
                      <a:pt x="240" y="22"/>
                    </a:lnTo>
                    <a:lnTo>
                      <a:pt x="230" y="18"/>
                    </a:lnTo>
                    <a:lnTo>
                      <a:pt x="230" y="22"/>
                    </a:lnTo>
                    <a:lnTo>
                      <a:pt x="219" y="14"/>
                    </a:lnTo>
                    <a:lnTo>
                      <a:pt x="201" y="14"/>
                    </a:lnTo>
                    <a:lnTo>
                      <a:pt x="197" y="14"/>
                    </a:lnTo>
                    <a:lnTo>
                      <a:pt x="205" y="18"/>
                    </a:lnTo>
                    <a:lnTo>
                      <a:pt x="205" y="22"/>
                    </a:lnTo>
                    <a:lnTo>
                      <a:pt x="212" y="25"/>
                    </a:lnTo>
                    <a:lnTo>
                      <a:pt x="215" y="25"/>
                    </a:lnTo>
                    <a:lnTo>
                      <a:pt x="215" y="25"/>
                    </a:lnTo>
                    <a:lnTo>
                      <a:pt x="219" y="32"/>
                    </a:lnTo>
                    <a:lnTo>
                      <a:pt x="215" y="32"/>
                    </a:lnTo>
                    <a:lnTo>
                      <a:pt x="201" y="25"/>
                    </a:lnTo>
                    <a:lnTo>
                      <a:pt x="187" y="22"/>
                    </a:lnTo>
                    <a:lnTo>
                      <a:pt x="180" y="25"/>
                    </a:lnTo>
                    <a:lnTo>
                      <a:pt x="180" y="25"/>
                    </a:lnTo>
                    <a:lnTo>
                      <a:pt x="180" y="29"/>
                    </a:lnTo>
                    <a:lnTo>
                      <a:pt x="187" y="29"/>
                    </a:lnTo>
                    <a:lnTo>
                      <a:pt x="194" y="29"/>
                    </a:lnTo>
                    <a:lnTo>
                      <a:pt x="197" y="32"/>
                    </a:lnTo>
                    <a:lnTo>
                      <a:pt x="180" y="32"/>
                    </a:lnTo>
                    <a:lnTo>
                      <a:pt x="176" y="36"/>
                    </a:lnTo>
                    <a:lnTo>
                      <a:pt x="176" y="36"/>
                    </a:lnTo>
                    <a:lnTo>
                      <a:pt x="176" y="39"/>
                    </a:lnTo>
                    <a:lnTo>
                      <a:pt x="197" y="47"/>
                    </a:lnTo>
                    <a:lnTo>
                      <a:pt x="212" y="50"/>
                    </a:lnTo>
                    <a:lnTo>
                      <a:pt x="215" y="50"/>
                    </a:lnTo>
                    <a:lnTo>
                      <a:pt x="215" y="54"/>
                    </a:lnTo>
                    <a:lnTo>
                      <a:pt x="223" y="57"/>
                    </a:lnTo>
                    <a:lnTo>
                      <a:pt x="205" y="54"/>
                    </a:lnTo>
                    <a:lnTo>
                      <a:pt x="194" y="50"/>
                    </a:lnTo>
                    <a:lnTo>
                      <a:pt x="176" y="43"/>
                    </a:lnTo>
                    <a:lnTo>
                      <a:pt x="169" y="43"/>
                    </a:lnTo>
                    <a:lnTo>
                      <a:pt x="169" y="43"/>
                    </a:lnTo>
                    <a:lnTo>
                      <a:pt x="172" y="50"/>
                    </a:lnTo>
                    <a:lnTo>
                      <a:pt x="183" y="50"/>
                    </a:lnTo>
                    <a:lnTo>
                      <a:pt x="169" y="50"/>
                    </a:lnTo>
                    <a:lnTo>
                      <a:pt x="169" y="47"/>
                    </a:lnTo>
                    <a:lnTo>
                      <a:pt x="165" y="43"/>
                    </a:lnTo>
                    <a:lnTo>
                      <a:pt x="162" y="43"/>
                    </a:lnTo>
                    <a:lnTo>
                      <a:pt x="162" y="39"/>
                    </a:lnTo>
                    <a:lnTo>
                      <a:pt x="151" y="39"/>
                    </a:lnTo>
                    <a:lnTo>
                      <a:pt x="147" y="36"/>
                    </a:lnTo>
                    <a:lnTo>
                      <a:pt x="144" y="39"/>
                    </a:lnTo>
                    <a:lnTo>
                      <a:pt x="137" y="36"/>
                    </a:lnTo>
                    <a:lnTo>
                      <a:pt x="137" y="36"/>
                    </a:lnTo>
                    <a:lnTo>
                      <a:pt x="140" y="32"/>
                    </a:lnTo>
                    <a:lnTo>
                      <a:pt x="126" y="32"/>
                    </a:lnTo>
                    <a:lnTo>
                      <a:pt x="115" y="32"/>
                    </a:lnTo>
                    <a:lnTo>
                      <a:pt x="111" y="36"/>
                    </a:lnTo>
                    <a:lnTo>
                      <a:pt x="115" y="36"/>
                    </a:lnTo>
                    <a:lnTo>
                      <a:pt x="119" y="36"/>
                    </a:lnTo>
                    <a:lnTo>
                      <a:pt x="119" y="39"/>
                    </a:lnTo>
                    <a:lnTo>
                      <a:pt x="122" y="39"/>
                    </a:lnTo>
                    <a:lnTo>
                      <a:pt x="119" y="39"/>
                    </a:lnTo>
                    <a:lnTo>
                      <a:pt x="119" y="43"/>
                    </a:lnTo>
                    <a:lnTo>
                      <a:pt x="108" y="43"/>
                    </a:lnTo>
                    <a:lnTo>
                      <a:pt x="97" y="43"/>
                    </a:lnTo>
                    <a:lnTo>
                      <a:pt x="97" y="43"/>
                    </a:lnTo>
                    <a:lnTo>
                      <a:pt x="97" y="47"/>
                    </a:lnTo>
                    <a:lnTo>
                      <a:pt x="104" y="50"/>
                    </a:lnTo>
                    <a:lnTo>
                      <a:pt x="108" y="50"/>
                    </a:lnTo>
                    <a:lnTo>
                      <a:pt x="126" y="54"/>
                    </a:lnTo>
                    <a:lnTo>
                      <a:pt x="140" y="54"/>
                    </a:lnTo>
                    <a:lnTo>
                      <a:pt x="137" y="54"/>
                    </a:lnTo>
                    <a:lnTo>
                      <a:pt x="137" y="57"/>
                    </a:lnTo>
                    <a:lnTo>
                      <a:pt x="129" y="54"/>
                    </a:lnTo>
                    <a:lnTo>
                      <a:pt x="122" y="54"/>
                    </a:lnTo>
                    <a:lnTo>
                      <a:pt x="122" y="57"/>
                    </a:lnTo>
                    <a:lnTo>
                      <a:pt x="126" y="61"/>
                    </a:lnTo>
                    <a:lnTo>
                      <a:pt x="115" y="54"/>
                    </a:lnTo>
                    <a:lnTo>
                      <a:pt x="108" y="54"/>
                    </a:lnTo>
                    <a:lnTo>
                      <a:pt x="97" y="54"/>
                    </a:lnTo>
                    <a:lnTo>
                      <a:pt x="97" y="54"/>
                    </a:lnTo>
                    <a:lnTo>
                      <a:pt x="94" y="57"/>
                    </a:lnTo>
                    <a:lnTo>
                      <a:pt x="97" y="57"/>
                    </a:lnTo>
                    <a:lnTo>
                      <a:pt x="97" y="57"/>
                    </a:lnTo>
                    <a:lnTo>
                      <a:pt x="94" y="54"/>
                    </a:lnTo>
                    <a:lnTo>
                      <a:pt x="94" y="54"/>
                    </a:lnTo>
                    <a:lnTo>
                      <a:pt x="90" y="54"/>
                    </a:lnTo>
                    <a:lnTo>
                      <a:pt x="83" y="50"/>
                    </a:lnTo>
                    <a:lnTo>
                      <a:pt x="79" y="50"/>
                    </a:lnTo>
                    <a:lnTo>
                      <a:pt x="76" y="50"/>
                    </a:lnTo>
                    <a:lnTo>
                      <a:pt x="72" y="50"/>
                    </a:lnTo>
                    <a:lnTo>
                      <a:pt x="69" y="50"/>
                    </a:lnTo>
                    <a:lnTo>
                      <a:pt x="61" y="50"/>
                    </a:lnTo>
                    <a:lnTo>
                      <a:pt x="58" y="54"/>
                    </a:lnTo>
                    <a:lnTo>
                      <a:pt x="51" y="57"/>
                    </a:lnTo>
                    <a:lnTo>
                      <a:pt x="51" y="57"/>
                    </a:lnTo>
                    <a:lnTo>
                      <a:pt x="54" y="61"/>
                    </a:lnTo>
                    <a:lnTo>
                      <a:pt x="58" y="61"/>
                    </a:lnTo>
                    <a:lnTo>
                      <a:pt x="51" y="57"/>
                    </a:lnTo>
                    <a:lnTo>
                      <a:pt x="51" y="65"/>
                    </a:lnTo>
                    <a:lnTo>
                      <a:pt x="43" y="61"/>
                    </a:lnTo>
                    <a:lnTo>
                      <a:pt x="43" y="61"/>
                    </a:lnTo>
                    <a:lnTo>
                      <a:pt x="40" y="57"/>
                    </a:lnTo>
                    <a:lnTo>
                      <a:pt x="29" y="61"/>
                    </a:lnTo>
                    <a:lnTo>
                      <a:pt x="18" y="61"/>
                    </a:lnTo>
                    <a:lnTo>
                      <a:pt x="18" y="65"/>
                    </a:lnTo>
                    <a:lnTo>
                      <a:pt x="15" y="65"/>
                    </a:lnTo>
                    <a:lnTo>
                      <a:pt x="15" y="65"/>
                    </a:lnTo>
                    <a:lnTo>
                      <a:pt x="8" y="68"/>
                    </a:lnTo>
                    <a:lnTo>
                      <a:pt x="4" y="72"/>
                    </a:lnTo>
                    <a:lnTo>
                      <a:pt x="0" y="72"/>
                    </a:lnTo>
                    <a:lnTo>
                      <a:pt x="11" y="75"/>
                    </a:lnTo>
                    <a:lnTo>
                      <a:pt x="15" y="75"/>
                    </a:lnTo>
                    <a:lnTo>
                      <a:pt x="15" y="79"/>
                    </a:lnTo>
                    <a:lnTo>
                      <a:pt x="15" y="79"/>
                    </a:lnTo>
                    <a:lnTo>
                      <a:pt x="26" y="75"/>
                    </a:lnTo>
                    <a:lnTo>
                      <a:pt x="26" y="75"/>
                    </a:lnTo>
                    <a:lnTo>
                      <a:pt x="29" y="72"/>
                    </a:lnTo>
                    <a:lnTo>
                      <a:pt x="33" y="72"/>
                    </a:lnTo>
                    <a:lnTo>
                      <a:pt x="40" y="72"/>
                    </a:lnTo>
                    <a:lnTo>
                      <a:pt x="40" y="72"/>
                    </a:lnTo>
                    <a:lnTo>
                      <a:pt x="43" y="72"/>
                    </a:lnTo>
                    <a:lnTo>
                      <a:pt x="43" y="72"/>
                    </a:lnTo>
                    <a:lnTo>
                      <a:pt x="47" y="75"/>
                    </a:lnTo>
                    <a:lnTo>
                      <a:pt x="54" y="75"/>
                    </a:lnTo>
                    <a:lnTo>
                      <a:pt x="43" y="79"/>
                    </a:lnTo>
                    <a:lnTo>
                      <a:pt x="29" y="83"/>
                    </a:lnTo>
                    <a:lnTo>
                      <a:pt x="36" y="86"/>
                    </a:lnTo>
                    <a:lnTo>
                      <a:pt x="36" y="86"/>
                    </a:lnTo>
                    <a:lnTo>
                      <a:pt x="65" y="79"/>
                    </a:lnTo>
                    <a:lnTo>
                      <a:pt x="83" y="75"/>
                    </a:lnTo>
                    <a:lnTo>
                      <a:pt x="83" y="75"/>
                    </a:lnTo>
                    <a:lnTo>
                      <a:pt x="94" y="79"/>
                    </a:lnTo>
                    <a:lnTo>
                      <a:pt x="97" y="79"/>
                    </a:lnTo>
                    <a:lnTo>
                      <a:pt x="111" y="79"/>
                    </a:lnTo>
                    <a:lnTo>
                      <a:pt x="115" y="79"/>
                    </a:lnTo>
                    <a:lnTo>
                      <a:pt x="108" y="83"/>
                    </a:lnTo>
                    <a:lnTo>
                      <a:pt x="83" y="79"/>
                    </a:lnTo>
                    <a:lnTo>
                      <a:pt x="79" y="79"/>
                    </a:lnTo>
                    <a:lnTo>
                      <a:pt x="72" y="79"/>
                    </a:lnTo>
                    <a:lnTo>
                      <a:pt x="54" y="86"/>
                    </a:lnTo>
                    <a:lnTo>
                      <a:pt x="47" y="90"/>
                    </a:lnTo>
                    <a:lnTo>
                      <a:pt x="47" y="90"/>
                    </a:lnTo>
                    <a:lnTo>
                      <a:pt x="58" y="90"/>
                    </a:lnTo>
                    <a:lnTo>
                      <a:pt x="69" y="93"/>
                    </a:lnTo>
                    <a:lnTo>
                      <a:pt x="61" y="93"/>
                    </a:lnTo>
                    <a:lnTo>
                      <a:pt x="43" y="93"/>
                    </a:lnTo>
                    <a:lnTo>
                      <a:pt x="43" y="97"/>
                    </a:lnTo>
                    <a:lnTo>
                      <a:pt x="43" y="97"/>
                    </a:lnTo>
                    <a:lnTo>
                      <a:pt x="43" y="100"/>
                    </a:lnTo>
                    <a:lnTo>
                      <a:pt x="47" y="104"/>
                    </a:lnTo>
                    <a:lnTo>
                      <a:pt x="54" y="104"/>
                    </a:lnTo>
                    <a:lnTo>
                      <a:pt x="58" y="104"/>
                    </a:lnTo>
                    <a:lnTo>
                      <a:pt x="69" y="100"/>
                    </a:lnTo>
                    <a:lnTo>
                      <a:pt x="101" y="100"/>
                    </a:lnTo>
                    <a:lnTo>
                      <a:pt x="115" y="100"/>
                    </a:lnTo>
                    <a:lnTo>
                      <a:pt x="126" y="93"/>
                    </a:lnTo>
                    <a:lnTo>
                      <a:pt x="154" y="90"/>
                    </a:lnTo>
                    <a:lnTo>
                      <a:pt x="154" y="93"/>
                    </a:lnTo>
                    <a:lnTo>
                      <a:pt x="151" y="93"/>
                    </a:lnTo>
                    <a:lnTo>
                      <a:pt x="140" y="97"/>
                    </a:lnTo>
                    <a:lnTo>
                      <a:pt x="129" y="100"/>
                    </a:lnTo>
                    <a:lnTo>
                      <a:pt x="129" y="100"/>
                    </a:lnTo>
                    <a:lnTo>
                      <a:pt x="111" y="104"/>
                    </a:lnTo>
                    <a:lnTo>
                      <a:pt x="97" y="108"/>
                    </a:lnTo>
                    <a:lnTo>
                      <a:pt x="86" y="104"/>
                    </a:lnTo>
                    <a:lnTo>
                      <a:pt x="76" y="104"/>
                    </a:lnTo>
                    <a:lnTo>
                      <a:pt x="72" y="108"/>
                    </a:lnTo>
                    <a:lnTo>
                      <a:pt x="61" y="108"/>
                    </a:lnTo>
                    <a:lnTo>
                      <a:pt x="58" y="108"/>
                    </a:lnTo>
                    <a:lnTo>
                      <a:pt x="58" y="111"/>
                    </a:lnTo>
                    <a:lnTo>
                      <a:pt x="61" y="111"/>
                    </a:lnTo>
                    <a:lnTo>
                      <a:pt x="69" y="115"/>
                    </a:lnTo>
                    <a:lnTo>
                      <a:pt x="76" y="115"/>
                    </a:lnTo>
                    <a:lnTo>
                      <a:pt x="79" y="118"/>
                    </a:lnTo>
                    <a:lnTo>
                      <a:pt x="90" y="122"/>
                    </a:lnTo>
                    <a:lnTo>
                      <a:pt x="97" y="126"/>
                    </a:lnTo>
                    <a:lnTo>
                      <a:pt x="104" y="126"/>
                    </a:lnTo>
                    <a:lnTo>
                      <a:pt x="108" y="122"/>
                    </a:lnTo>
                    <a:lnTo>
                      <a:pt x="108" y="122"/>
                    </a:lnTo>
                    <a:lnTo>
                      <a:pt x="108" y="118"/>
                    </a:lnTo>
                    <a:lnTo>
                      <a:pt x="111" y="118"/>
                    </a:lnTo>
                    <a:lnTo>
                      <a:pt x="115" y="115"/>
                    </a:lnTo>
                    <a:lnTo>
                      <a:pt x="119" y="111"/>
                    </a:lnTo>
                    <a:lnTo>
                      <a:pt x="122" y="108"/>
                    </a:lnTo>
                    <a:lnTo>
                      <a:pt x="126" y="108"/>
                    </a:lnTo>
                    <a:lnTo>
                      <a:pt x="129" y="104"/>
                    </a:lnTo>
                    <a:lnTo>
                      <a:pt x="137" y="104"/>
                    </a:lnTo>
                    <a:lnTo>
                      <a:pt x="144" y="104"/>
                    </a:lnTo>
                    <a:lnTo>
                      <a:pt x="162" y="100"/>
                    </a:lnTo>
                    <a:lnTo>
                      <a:pt x="169" y="100"/>
                    </a:lnTo>
                    <a:lnTo>
                      <a:pt x="205" y="97"/>
                    </a:lnTo>
                    <a:lnTo>
                      <a:pt x="194" y="100"/>
                    </a:lnTo>
                    <a:lnTo>
                      <a:pt x="180" y="100"/>
                    </a:lnTo>
                    <a:lnTo>
                      <a:pt x="172" y="104"/>
                    </a:lnTo>
                    <a:lnTo>
                      <a:pt x="169" y="104"/>
                    </a:lnTo>
                    <a:lnTo>
                      <a:pt x="162" y="104"/>
                    </a:lnTo>
                    <a:lnTo>
                      <a:pt x="147" y="104"/>
                    </a:lnTo>
                    <a:lnTo>
                      <a:pt x="137" y="108"/>
                    </a:lnTo>
                    <a:lnTo>
                      <a:pt x="133" y="108"/>
                    </a:lnTo>
                    <a:lnTo>
                      <a:pt x="133" y="108"/>
                    </a:lnTo>
                    <a:lnTo>
                      <a:pt x="129" y="108"/>
                    </a:lnTo>
                    <a:lnTo>
                      <a:pt x="129" y="111"/>
                    </a:lnTo>
                    <a:lnTo>
                      <a:pt x="129" y="111"/>
                    </a:lnTo>
                    <a:lnTo>
                      <a:pt x="129" y="111"/>
                    </a:lnTo>
                    <a:lnTo>
                      <a:pt x="126" y="115"/>
                    </a:lnTo>
                    <a:lnTo>
                      <a:pt x="122" y="115"/>
                    </a:lnTo>
                    <a:lnTo>
                      <a:pt x="119" y="115"/>
                    </a:lnTo>
                    <a:lnTo>
                      <a:pt x="119" y="118"/>
                    </a:lnTo>
                    <a:lnTo>
                      <a:pt x="115" y="122"/>
                    </a:lnTo>
                    <a:lnTo>
                      <a:pt x="115" y="122"/>
                    </a:lnTo>
                    <a:lnTo>
                      <a:pt x="115" y="126"/>
                    </a:lnTo>
                    <a:lnTo>
                      <a:pt x="115" y="126"/>
                    </a:lnTo>
                    <a:lnTo>
                      <a:pt x="126" y="126"/>
                    </a:lnTo>
                    <a:lnTo>
                      <a:pt x="133" y="126"/>
                    </a:lnTo>
                    <a:lnTo>
                      <a:pt x="133" y="126"/>
                    </a:lnTo>
                    <a:lnTo>
                      <a:pt x="137" y="126"/>
                    </a:lnTo>
                    <a:lnTo>
                      <a:pt x="137" y="126"/>
                    </a:lnTo>
                    <a:lnTo>
                      <a:pt x="140" y="122"/>
                    </a:lnTo>
                    <a:lnTo>
                      <a:pt x="140" y="126"/>
                    </a:lnTo>
                    <a:lnTo>
                      <a:pt x="137" y="126"/>
                    </a:lnTo>
                    <a:lnTo>
                      <a:pt x="137" y="129"/>
                    </a:lnTo>
                    <a:lnTo>
                      <a:pt x="144" y="129"/>
                    </a:lnTo>
                    <a:lnTo>
                      <a:pt x="147" y="129"/>
                    </a:lnTo>
                    <a:lnTo>
                      <a:pt x="158" y="129"/>
                    </a:lnTo>
                    <a:lnTo>
                      <a:pt x="158" y="129"/>
                    </a:lnTo>
                    <a:lnTo>
                      <a:pt x="162" y="129"/>
                    </a:lnTo>
                    <a:lnTo>
                      <a:pt x="162" y="126"/>
                    </a:lnTo>
                    <a:lnTo>
                      <a:pt x="162" y="122"/>
                    </a:lnTo>
                    <a:lnTo>
                      <a:pt x="162" y="122"/>
                    </a:lnTo>
                    <a:lnTo>
                      <a:pt x="162" y="122"/>
                    </a:lnTo>
                    <a:lnTo>
                      <a:pt x="162" y="118"/>
                    </a:lnTo>
                    <a:lnTo>
                      <a:pt x="169" y="118"/>
                    </a:lnTo>
                    <a:lnTo>
                      <a:pt x="169" y="115"/>
                    </a:lnTo>
                    <a:lnTo>
                      <a:pt x="172" y="115"/>
                    </a:lnTo>
                    <a:lnTo>
                      <a:pt x="169" y="118"/>
                    </a:lnTo>
                    <a:lnTo>
                      <a:pt x="169" y="118"/>
                    </a:lnTo>
                    <a:lnTo>
                      <a:pt x="169" y="118"/>
                    </a:lnTo>
                    <a:lnTo>
                      <a:pt x="165" y="122"/>
                    </a:lnTo>
                    <a:lnTo>
                      <a:pt x="165" y="122"/>
                    </a:lnTo>
                    <a:lnTo>
                      <a:pt x="169" y="122"/>
                    </a:lnTo>
                    <a:lnTo>
                      <a:pt x="176" y="122"/>
                    </a:lnTo>
                    <a:lnTo>
                      <a:pt x="176" y="122"/>
                    </a:lnTo>
                    <a:lnTo>
                      <a:pt x="176" y="122"/>
                    </a:lnTo>
                    <a:lnTo>
                      <a:pt x="183" y="118"/>
                    </a:lnTo>
                    <a:lnTo>
                      <a:pt x="194" y="115"/>
                    </a:lnTo>
                    <a:lnTo>
                      <a:pt x="197" y="115"/>
                    </a:lnTo>
                    <a:lnTo>
                      <a:pt x="197" y="111"/>
                    </a:lnTo>
                    <a:lnTo>
                      <a:pt x="194" y="111"/>
                    </a:lnTo>
                    <a:lnTo>
                      <a:pt x="197" y="111"/>
                    </a:lnTo>
                    <a:lnTo>
                      <a:pt x="201" y="108"/>
                    </a:lnTo>
                    <a:lnTo>
                      <a:pt x="201" y="111"/>
                    </a:lnTo>
                    <a:lnTo>
                      <a:pt x="201" y="111"/>
                    </a:lnTo>
                    <a:lnTo>
                      <a:pt x="201" y="115"/>
                    </a:lnTo>
                    <a:lnTo>
                      <a:pt x="201" y="115"/>
                    </a:lnTo>
                    <a:lnTo>
                      <a:pt x="205" y="115"/>
                    </a:lnTo>
                    <a:lnTo>
                      <a:pt x="194" y="118"/>
                    </a:lnTo>
                    <a:lnTo>
                      <a:pt x="194" y="118"/>
                    </a:lnTo>
                    <a:lnTo>
                      <a:pt x="194" y="118"/>
                    </a:lnTo>
                    <a:lnTo>
                      <a:pt x="183" y="122"/>
                    </a:lnTo>
                    <a:lnTo>
                      <a:pt x="176" y="122"/>
                    </a:lnTo>
                    <a:lnTo>
                      <a:pt x="176" y="122"/>
                    </a:lnTo>
                    <a:lnTo>
                      <a:pt x="172" y="126"/>
                    </a:lnTo>
                    <a:lnTo>
                      <a:pt x="172" y="126"/>
                    </a:lnTo>
                    <a:lnTo>
                      <a:pt x="176" y="129"/>
                    </a:lnTo>
                    <a:lnTo>
                      <a:pt x="180" y="129"/>
                    </a:lnTo>
                    <a:lnTo>
                      <a:pt x="205" y="126"/>
                    </a:lnTo>
                    <a:lnTo>
                      <a:pt x="226" y="118"/>
                    </a:lnTo>
                    <a:lnTo>
                      <a:pt x="248" y="111"/>
                    </a:lnTo>
                    <a:lnTo>
                      <a:pt x="248" y="111"/>
                    </a:lnTo>
                    <a:lnTo>
                      <a:pt x="248" y="111"/>
                    </a:lnTo>
                    <a:lnTo>
                      <a:pt x="251" y="108"/>
                    </a:lnTo>
                    <a:lnTo>
                      <a:pt x="251" y="108"/>
                    </a:lnTo>
                    <a:lnTo>
                      <a:pt x="251" y="104"/>
                    </a:lnTo>
                    <a:lnTo>
                      <a:pt x="248" y="108"/>
                    </a:lnTo>
                    <a:lnTo>
                      <a:pt x="248" y="108"/>
                    </a:lnTo>
                    <a:lnTo>
                      <a:pt x="251" y="104"/>
                    </a:lnTo>
                    <a:lnTo>
                      <a:pt x="251" y="100"/>
                    </a:lnTo>
                    <a:lnTo>
                      <a:pt x="244" y="97"/>
                    </a:lnTo>
                    <a:lnTo>
                      <a:pt x="244" y="97"/>
                    </a:lnTo>
                    <a:lnTo>
                      <a:pt x="244" y="93"/>
                    </a:lnTo>
                    <a:lnTo>
                      <a:pt x="248" y="97"/>
                    </a:lnTo>
                    <a:lnTo>
                      <a:pt x="255" y="100"/>
                    </a:lnTo>
                    <a:lnTo>
                      <a:pt x="258" y="97"/>
                    </a:lnTo>
                    <a:lnTo>
                      <a:pt x="258" y="97"/>
                    </a:lnTo>
                    <a:lnTo>
                      <a:pt x="258" y="97"/>
                    </a:lnTo>
                    <a:lnTo>
                      <a:pt x="262" y="93"/>
                    </a:lnTo>
                    <a:lnTo>
                      <a:pt x="269" y="90"/>
                    </a:lnTo>
                    <a:lnTo>
                      <a:pt x="294" y="79"/>
                    </a:lnTo>
                    <a:lnTo>
                      <a:pt x="294" y="79"/>
                    </a:lnTo>
                    <a:lnTo>
                      <a:pt x="291" y="83"/>
                    </a:lnTo>
                    <a:lnTo>
                      <a:pt x="273" y="90"/>
                    </a:lnTo>
                    <a:lnTo>
                      <a:pt x="273" y="90"/>
                    </a:lnTo>
                    <a:lnTo>
                      <a:pt x="269" y="93"/>
                    </a:lnTo>
                    <a:lnTo>
                      <a:pt x="266" y="97"/>
                    </a:lnTo>
                    <a:lnTo>
                      <a:pt x="266" y="97"/>
                    </a:lnTo>
                    <a:lnTo>
                      <a:pt x="266" y="100"/>
                    </a:lnTo>
                    <a:lnTo>
                      <a:pt x="255" y="104"/>
                    </a:lnTo>
                    <a:lnTo>
                      <a:pt x="258" y="111"/>
                    </a:lnTo>
                    <a:lnTo>
                      <a:pt x="258" y="111"/>
                    </a:lnTo>
                    <a:lnTo>
                      <a:pt x="287" y="108"/>
                    </a:lnTo>
                    <a:lnTo>
                      <a:pt x="309" y="108"/>
                    </a:lnTo>
                    <a:lnTo>
                      <a:pt x="337" y="104"/>
                    </a:lnTo>
                    <a:lnTo>
                      <a:pt x="337" y="108"/>
                    </a:lnTo>
                    <a:lnTo>
                      <a:pt x="334" y="108"/>
                    </a:lnTo>
                    <a:lnTo>
                      <a:pt x="326" y="108"/>
                    </a:lnTo>
                    <a:lnTo>
                      <a:pt x="326" y="108"/>
                    </a:lnTo>
                    <a:lnTo>
                      <a:pt x="326" y="108"/>
                    </a:lnTo>
                    <a:lnTo>
                      <a:pt x="326" y="111"/>
                    </a:lnTo>
                    <a:lnTo>
                      <a:pt x="319" y="108"/>
                    </a:lnTo>
                    <a:lnTo>
                      <a:pt x="316" y="108"/>
                    </a:lnTo>
                    <a:lnTo>
                      <a:pt x="316" y="111"/>
                    </a:lnTo>
                    <a:lnTo>
                      <a:pt x="316" y="111"/>
                    </a:lnTo>
                    <a:lnTo>
                      <a:pt x="316" y="111"/>
                    </a:lnTo>
                    <a:lnTo>
                      <a:pt x="316" y="115"/>
                    </a:lnTo>
                    <a:lnTo>
                      <a:pt x="316" y="115"/>
                    </a:lnTo>
                    <a:lnTo>
                      <a:pt x="309" y="111"/>
                    </a:lnTo>
                    <a:lnTo>
                      <a:pt x="301" y="111"/>
                    </a:lnTo>
                    <a:lnTo>
                      <a:pt x="294" y="111"/>
                    </a:lnTo>
                    <a:lnTo>
                      <a:pt x="291" y="111"/>
                    </a:lnTo>
                    <a:lnTo>
                      <a:pt x="291" y="115"/>
                    </a:lnTo>
                    <a:lnTo>
                      <a:pt x="291" y="115"/>
                    </a:lnTo>
                    <a:lnTo>
                      <a:pt x="291" y="111"/>
                    </a:lnTo>
                    <a:lnTo>
                      <a:pt x="283" y="111"/>
                    </a:lnTo>
                    <a:lnTo>
                      <a:pt x="262" y="115"/>
                    </a:lnTo>
                    <a:lnTo>
                      <a:pt x="255" y="118"/>
                    </a:lnTo>
                    <a:lnTo>
                      <a:pt x="248" y="122"/>
                    </a:lnTo>
                    <a:lnTo>
                      <a:pt x="244" y="122"/>
                    </a:lnTo>
                    <a:lnTo>
                      <a:pt x="237" y="122"/>
                    </a:lnTo>
                    <a:lnTo>
                      <a:pt x="240" y="122"/>
                    </a:lnTo>
                    <a:lnTo>
                      <a:pt x="262" y="122"/>
                    </a:lnTo>
                    <a:lnTo>
                      <a:pt x="266" y="122"/>
                    </a:lnTo>
                    <a:lnTo>
                      <a:pt x="280" y="122"/>
                    </a:lnTo>
                    <a:lnTo>
                      <a:pt x="280" y="122"/>
                    </a:lnTo>
                    <a:lnTo>
                      <a:pt x="276" y="126"/>
                    </a:lnTo>
                    <a:lnTo>
                      <a:pt x="255" y="126"/>
                    </a:lnTo>
                    <a:lnTo>
                      <a:pt x="244" y="126"/>
                    </a:lnTo>
                    <a:lnTo>
                      <a:pt x="233" y="126"/>
                    </a:lnTo>
                    <a:lnTo>
                      <a:pt x="230" y="129"/>
                    </a:lnTo>
                    <a:lnTo>
                      <a:pt x="237" y="129"/>
                    </a:lnTo>
                    <a:lnTo>
                      <a:pt x="237" y="129"/>
                    </a:lnTo>
                    <a:lnTo>
                      <a:pt x="237" y="129"/>
                    </a:lnTo>
                    <a:lnTo>
                      <a:pt x="230" y="129"/>
                    </a:lnTo>
                    <a:lnTo>
                      <a:pt x="230" y="129"/>
                    </a:lnTo>
                    <a:lnTo>
                      <a:pt x="219" y="133"/>
                    </a:lnTo>
                    <a:lnTo>
                      <a:pt x="208" y="133"/>
                    </a:lnTo>
                    <a:lnTo>
                      <a:pt x="197" y="133"/>
                    </a:lnTo>
                    <a:lnTo>
                      <a:pt x="187" y="136"/>
                    </a:lnTo>
                    <a:lnTo>
                      <a:pt x="176" y="136"/>
                    </a:lnTo>
                    <a:lnTo>
                      <a:pt x="176" y="136"/>
                    </a:lnTo>
                    <a:lnTo>
                      <a:pt x="194" y="147"/>
                    </a:lnTo>
                    <a:lnTo>
                      <a:pt x="194" y="151"/>
                    </a:lnTo>
                    <a:lnTo>
                      <a:pt x="197" y="151"/>
                    </a:lnTo>
                    <a:lnTo>
                      <a:pt x="212" y="154"/>
                    </a:lnTo>
                    <a:lnTo>
                      <a:pt x="212" y="154"/>
                    </a:lnTo>
                    <a:lnTo>
                      <a:pt x="208" y="158"/>
                    </a:lnTo>
                    <a:lnTo>
                      <a:pt x="208" y="158"/>
                    </a:lnTo>
                    <a:lnTo>
                      <a:pt x="208" y="161"/>
                    </a:lnTo>
                    <a:lnTo>
                      <a:pt x="208" y="165"/>
                    </a:lnTo>
                    <a:lnTo>
                      <a:pt x="212" y="165"/>
                    </a:lnTo>
                    <a:lnTo>
                      <a:pt x="212" y="165"/>
                    </a:lnTo>
                    <a:lnTo>
                      <a:pt x="212" y="165"/>
                    </a:lnTo>
                    <a:lnTo>
                      <a:pt x="223" y="165"/>
                    </a:lnTo>
                    <a:lnTo>
                      <a:pt x="226" y="169"/>
                    </a:lnTo>
                    <a:lnTo>
                      <a:pt x="240" y="165"/>
                    </a:lnTo>
                    <a:lnTo>
                      <a:pt x="244" y="165"/>
                    </a:lnTo>
                    <a:lnTo>
                      <a:pt x="244" y="169"/>
                    </a:lnTo>
                    <a:lnTo>
                      <a:pt x="244" y="169"/>
                    </a:lnTo>
                    <a:lnTo>
                      <a:pt x="240" y="169"/>
                    </a:lnTo>
                    <a:lnTo>
                      <a:pt x="230" y="172"/>
                    </a:lnTo>
                    <a:lnTo>
                      <a:pt x="226" y="172"/>
                    </a:lnTo>
                    <a:lnTo>
                      <a:pt x="226" y="172"/>
                    </a:lnTo>
                    <a:lnTo>
                      <a:pt x="230" y="172"/>
                    </a:lnTo>
                    <a:lnTo>
                      <a:pt x="226" y="172"/>
                    </a:lnTo>
                    <a:lnTo>
                      <a:pt x="215" y="169"/>
                    </a:lnTo>
                    <a:lnTo>
                      <a:pt x="212" y="169"/>
                    </a:lnTo>
                    <a:lnTo>
                      <a:pt x="208" y="172"/>
                    </a:lnTo>
                    <a:lnTo>
                      <a:pt x="205" y="169"/>
                    </a:lnTo>
                    <a:lnTo>
                      <a:pt x="205" y="169"/>
                    </a:lnTo>
                    <a:lnTo>
                      <a:pt x="201" y="165"/>
                    </a:lnTo>
                    <a:lnTo>
                      <a:pt x="201" y="165"/>
                    </a:lnTo>
                    <a:lnTo>
                      <a:pt x="201" y="161"/>
                    </a:lnTo>
                    <a:lnTo>
                      <a:pt x="201" y="161"/>
                    </a:lnTo>
                    <a:lnTo>
                      <a:pt x="165" y="140"/>
                    </a:lnTo>
                    <a:lnTo>
                      <a:pt x="162" y="140"/>
                    </a:lnTo>
                    <a:lnTo>
                      <a:pt x="154" y="140"/>
                    </a:lnTo>
                    <a:lnTo>
                      <a:pt x="147" y="140"/>
                    </a:lnTo>
                    <a:lnTo>
                      <a:pt x="140" y="140"/>
                    </a:lnTo>
                    <a:lnTo>
                      <a:pt x="129" y="136"/>
                    </a:lnTo>
                    <a:lnTo>
                      <a:pt x="115" y="136"/>
                    </a:lnTo>
                    <a:lnTo>
                      <a:pt x="115" y="136"/>
                    </a:lnTo>
                    <a:lnTo>
                      <a:pt x="111" y="136"/>
                    </a:lnTo>
                    <a:lnTo>
                      <a:pt x="108" y="140"/>
                    </a:lnTo>
                    <a:lnTo>
                      <a:pt x="108" y="144"/>
                    </a:lnTo>
                    <a:lnTo>
                      <a:pt x="108" y="147"/>
                    </a:lnTo>
                    <a:lnTo>
                      <a:pt x="111" y="151"/>
                    </a:lnTo>
                    <a:lnTo>
                      <a:pt x="129" y="154"/>
                    </a:lnTo>
                    <a:lnTo>
                      <a:pt x="137" y="154"/>
                    </a:lnTo>
                    <a:lnTo>
                      <a:pt x="137" y="154"/>
                    </a:lnTo>
                    <a:lnTo>
                      <a:pt x="133" y="154"/>
                    </a:lnTo>
                    <a:lnTo>
                      <a:pt x="122" y="154"/>
                    </a:lnTo>
                    <a:lnTo>
                      <a:pt x="119" y="151"/>
                    </a:lnTo>
                    <a:lnTo>
                      <a:pt x="115" y="151"/>
                    </a:lnTo>
                    <a:lnTo>
                      <a:pt x="111" y="151"/>
                    </a:lnTo>
                    <a:lnTo>
                      <a:pt x="111" y="158"/>
                    </a:lnTo>
                    <a:lnTo>
                      <a:pt x="111" y="158"/>
                    </a:lnTo>
                    <a:lnTo>
                      <a:pt x="115" y="161"/>
                    </a:lnTo>
                    <a:lnTo>
                      <a:pt x="126" y="161"/>
                    </a:lnTo>
                    <a:lnTo>
                      <a:pt x="129" y="165"/>
                    </a:lnTo>
                    <a:lnTo>
                      <a:pt x="140" y="169"/>
                    </a:lnTo>
                    <a:lnTo>
                      <a:pt x="140" y="169"/>
                    </a:lnTo>
                    <a:lnTo>
                      <a:pt x="144" y="172"/>
                    </a:lnTo>
                    <a:lnTo>
                      <a:pt x="144" y="172"/>
                    </a:lnTo>
                    <a:lnTo>
                      <a:pt x="154" y="179"/>
                    </a:lnTo>
                    <a:lnTo>
                      <a:pt x="154" y="179"/>
                    </a:lnTo>
                    <a:lnTo>
                      <a:pt x="154" y="183"/>
                    </a:lnTo>
                    <a:lnTo>
                      <a:pt x="154" y="183"/>
                    </a:lnTo>
                    <a:lnTo>
                      <a:pt x="154" y="183"/>
                    </a:lnTo>
                    <a:lnTo>
                      <a:pt x="154" y="187"/>
                    </a:lnTo>
                    <a:lnTo>
                      <a:pt x="154" y="187"/>
                    </a:lnTo>
                    <a:lnTo>
                      <a:pt x="158" y="190"/>
                    </a:lnTo>
                    <a:lnTo>
                      <a:pt x="162" y="187"/>
                    </a:lnTo>
                    <a:lnTo>
                      <a:pt x="165" y="187"/>
                    </a:lnTo>
                    <a:lnTo>
                      <a:pt x="165" y="190"/>
                    </a:lnTo>
                    <a:lnTo>
                      <a:pt x="162" y="190"/>
                    </a:lnTo>
                    <a:lnTo>
                      <a:pt x="165" y="194"/>
                    </a:lnTo>
                    <a:lnTo>
                      <a:pt x="169" y="194"/>
                    </a:lnTo>
                    <a:lnTo>
                      <a:pt x="169" y="194"/>
                    </a:lnTo>
                    <a:lnTo>
                      <a:pt x="172" y="197"/>
                    </a:lnTo>
                    <a:lnTo>
                      <a:pt x="176" y="197"/>
                    </a:lnTo>
                    <a:lnTo>
                      <a:pt x="176" y="197"/>
                    </a:lnTo>
                    <a:lnTo>
                      <a:pt x="169" y="197"/>
                    </a:lnTo>
                    <a:lnTo>
                      <a:pt x="165" y="197"/>
                    </a:lnTo>
                    <a:lnTo>
                      <a:pt x="158" y="194"/>
                    </a:lnTo>
                    <a:lnTo>
                      <a:pt x="154" y="194"/>
                    </a:lnTo>
                    <a:lnTo>
                      <a:pt x="151" y="190"/>
                    </a:lnTo>
                    <a:lnTo>
                      <a:pt x="151" y="190"/>
                    </a:lnTo>
                    <a:lnTo>
                      <a:pt x="147" y="194"/>
                    </a:lnTo>
                    <a:lnTo>
                      <a:pt x="147" y="197"/>
                    </a:lnTo>
                    <a:lnTo>
                      <a:pt x="151" y="197"/>
                    </a:lnTo>
                    <a:lnTo>
                      <a:pt x="158" y="201"/>
                    </a:lnTo>
                    <a:lnTo>
                      <a:pt x="180" y="201"/>
                    </a:lnTo>
                    <a:lnTo>
                      <a:pt x="190" y="204"/>
                    </a:lnTo>
                    <a:lnTo>
                      <a:pt x="201" y="204"/>
                    </a:lnTo>
                    <a:lnTo>
                      <a:pt x="201" y="204"/>
                    </a:lnTo>
                    <a:lnTo>
                      <a:pt x="201" y="201"/>
                    </a:lnTo>
                    <a:lnTo>
                      <a:pt x="205" y="201"/>
                    </a:lnTo>
                    <a:lnTo>
                      <a:pt x="212" y="197"/>
                    </a:lnTo>
                    <a:lnTo>
                      <a:pt x="215" y="197"/>
                    </a:lnTo>
                    <a:lnTo>
                      <a:pt x="215" y="197"/>
                    </a:lnTo>
                    <a:lnTo>
                      <a:pt x="212" y="201"/>
                    </a:lnTo>
                    <a:lnTo>
                      <a:pt x="208" y="204"/>
                    </a:lnTo>
                    <a:lnTo>
                      <a:pt x="212" y="204"/>
                    </a:lnTo>
                    <a:lnTo>
                      <a:pt x="208" y="204"/>
                    </a:lnTo>
                    <a:lnTo>
                      <a:pt x="208" y="204"/>
                    </a:lnTo>
                    <a:lnTo>
                      <a:pt x="205" y="208"/>
                    </a:lnTo>
                    <a:lnTo>
                      <a:pt x="205" y="208"/>
                    </a:lnTo>
                    <a:lnTo>
                      <a:pt x="201" y="204"/>
                    </a:lnTo>
                    <a:lnTo>
                      <a:pt x="197" y="208"/>
                    </a:lnTo>
                    <a:lnTo>
                      <a:pt x="183" y="204"/>
                    </a:lnTo>
                    <a:lnTo>
                      <a:pt x="180" y="208"/>
                    </a:lnTo>
                    <a:lnTo>
                      <a:pt x="180" y="208"/>
                    </a:lnTo>
                    <a:lnTo>
                      <a:pt x="183" y="208"/>
                    </a:lnTo>
                    <a:lnTo>
                      <a:pt x="187" y="208"/>
                    </a:lnTo>
                    <a:lnTo>
                      <a:pt x="190" y="212"/>
                    </a:lnTo>
                    <a:lnTo>
                      <a:pt x="201" y="212"/>
                    </a:lnTo>
                    <a:lnTo>
                      <a:pt x="197" y="212"/>
                    </a:lnTo>
                    <a:lnTo>
                      <a:pt x="194" y="212"/>
                    </a:lnTo>
                    <a:lnTo>
                      <a:pt x="197" y="219"/>
                    </a:lnTo>
                    <a:lnTo>
                      <a:pt x="197" y="219"/>
                    </a:lnTo>
                    <a:lnTo>
                      <a:pt x="190" y="215"/>
                    </a:lnTo>
                    <a:lnTo>
                      <a:pt x="190" y="215"/>
                    </a:lnTo>
                    <a:lnTo>
                      <a:pt x="187" y="212"/>
                    </a:lnTo>
                    <a:lnTo>
                      <a:pt x="183" y="212"/>
                    </a:lnTo>
                    <a:lnTo>
                      <a:pt x="165" y="204"/>
                    </a:lnTo>
                    <a:lnTo>
                      <a:pt x="151" y="204"/>
                    </a:lnTo>
                    <a:lnTo>
                      <a:pt x="140" y="201"/>
                    </a:lnTo>
                    <a:lnTo>
                      <a:pt x="137" y="201"/>
                    </a:lnTo>
                    <a:lnTo>
                      <a:pt x="137" y="204"/>
                    </a:lnTo>
                    <a:lnTo>
                      <a:pt x="133" y="204"/>
                    </a:lnTo>
                    <a:lnTo>
                      <a:pt x="108" y="208"/>
                    </a:lnTo>
                    <a:lnTo>
                      <a:pt x="104" y="208"/>
                    </a:lnTo>
                    <a:lnTo>
                      <a:pt x="104" y="208"/>
                    </a:lnTo>
                    <a:lnTo>
                      <a:pt x="101" y="212"/>
                    </a:lnTo>
                    <a:lnTo>
                      <a:pt x="101" y="215"/>
                    </a:lnTo>
                    <a:lnTo>
                      <a:pt x="104" y="215"/>
                    </a:lnTo>
                    <a:lnTo>
                      <a:pt x="104" y="219"/>
                    </a:lnTo>
                    <a:lnTo>
                      <a:pt x="97" y="219"/>
                    </a:lnTo>
                    <a:lnTo>
                      <a:pt x="94" y="219"/>
                    </a:lnTo>
                    <a:lnTo>
                      <a:pt x="90" y="226"/>
                    </a:lnTo>
                    <a:lnTo>
                      <a:pt x="94" y="226"/>
                    </a:lnTo>
                    <a:lnTo>
                      <a:pt x="94" y="230"/>
                    </a:lnTo>
                    <a:lnTo>
                      <a:pt x="94" y="230"/>
                    </a:lnTo>
                    <a:lnTo>
                      <a:pt x="94" y="233"/>
                    </a:lnTo>
                    <a:lnTo>
                      <a:pt x="94" y="233"/>
                    </a:lnTo>
                    <a:lnTo>
                      <a:pt x="97" y="233"/>
                    </a:lnTo>
                    <a:lnTo>
                      <a:pt x="101" y="233"/>
                    </a:lnTo>
                    <a:lnTo>
                      <a:pt x="97" y="233"/>
                    </a:lnTo>
                    <a:lnTo>
                      <a:pt x="94" y="237"/>
                    </a:lnTo>
                    <a:lnTo>
                      <a:pt x="94" y="237"/>
                    </a:lnTo>
                    <a:lnTo>
                      <a:pt x="94" y="237"/>
                    </a:lnTo>
                    <a:lnTo>
                      <a:pt x="104" y="237"/>
                    </a:lnTo>
                    <a:lnTo>
                      <a:pt x="111" y="237"/>
                    </a:lnTo>
                    <a:lnTo>
                      <a:pt x="115" y="233"/>
                    </a:lnTo>
                    <a:lnTo>
                      <a:pt x="119" y="233"/>
                    </a:lnTo>
                    <a:lnTo>
                      <a:pt x="119" y="233"/>
                    </a:lnTo>
                    <a:lnTo>
                      <a:pt x="122" y="230"/>
                    </a:lnTo>
                    <a:lnTo>
                      <a:pt x="122" y="230"/>
                    </a:lnTo>
                    <a:lnTo>
                      <a:pt x="126" y="226"/>
                    </a:lnTo>
                    <a:lnTo>
                      <a:pt x="126" y="226"/>
                    </a:lnTo>
                    <a:lnTo>
                      <a:pt x="122" y="230"/>
                    </a:lnTo>
                    <a:lnTo>
                      <a:pt x="119" y="237"/>
                    </a:lnTo>
                    <a:lnTo>
                      <a:pt x="119" y="237"/>
                    </a:lnTo>
                    <a:lnTo>
                      <a:pt x="119" y="237"/>
                    </a:lnTo>
                    <a:lnTo>
                      <a:pt x="119" y="237"/>
                    </a:lnTo>
                    <a:lnTo>
                      <a:pt x="122" y="240"/>
                    </a:lnTo>
                    <a:lnTo>
                      <a:pt x="133" y="237"/>
                    </a:lnTo>
                    <a:lnTo>
                      <a:pt x="133" y="237"/>
                    </a:lnTo>
                    <a:lnTo>
                      <a:pt x="137" y="237"/>
                    </a:lnTo>
                    <a:lnTo>
                      <a:pt x="140" y="233"/>
                    </a:lnTo>
                    <a:lnTo>
                      <a:pt x="144" y="230"/>
                    </a:lnTo>
                    <a:lnTo>
                      <a:pt x="144" y="230"/>
                    </a:lnTo>
                    <a:lnTo>
                      <a:pt x="144" y="222"/>
                    </a:lnTo>
                    <a:lnTo>
                      <a:pt x="147" y="222"/>
                    </a:lnTo>
                    <a:lnTo>
                      <a:pt x="147" y="219"/>
                    </a:lnTo>
                    <a:lnTo>
                      <a:pt x="151" y="215"/>
                    </a:lnTo>
                    <a:lnTo>
                      <a:pt x="147" y="222"/>
                    </a:lnTo>
                    <a:lnTo>
                      <a:pt x="147" y="226"/>
                    </a:lnTo>
                    <a:lnTo>
                      <a:pt x="147" y="226"/>
                    </a:lnTo>
                    <a:lnTo>
                      <a:pt x="151" y="226"/>
                    </a:lnTo>
                    <a:lnTo>
                      <a:pt x="151" y="226"/>
                    </a:lnTo>
                    <a:lnTo>
                      <a:pt x="151" y="226"/>
                    </a:lnTo>
                    <a:lnTo>
                      <a:pt x="147" y="230"/>
                    </a:lnTo>
                    <a:lnTo>
                      <a:pt x="147" y="230"/>
                    </a:lnTo>
                    <a:lnTo>
                      <a:pt x="147" y="233"/>
                    </a:lnTo>
                    <a:lnTo>
                      <a:pt x="147" y="233"/>
                    </a:lnTo>
                    <a:lnTo>
                      <a:pt x="151" y="233"/>
                    </a:lnTo>
                    <a:lnTo>
                      <a:pt x="154" y="233"/>
                    </a:lnTo>
                    <a:lnTo>
                      <a:pt x="158" y="233"/>
                    </a:lnTo>
                    <a:lnTo>
                      <a:pt x="158" y="237"/>
                    </a:lnTo>
                    <a:lnTo>
                      <a:pt x="162" y="233"/>
                    </a:lnTo>
                    <a:lnTo>
                      <a:pt x="162" y="237"/>
                    </a:lnTo>
                    <a:lnTo>
                      <a:pt x="162" y="237"/>
                    </a:lnTo>
                    <a:lnTo>
                      <a:pt x="151" y="237"/>
                    </a:lnTo>
                    <a:lnTo>
                      <a:pt x="144" y="237"/>
                    </a:lnTo>
                    <a:lnTo>
                      <a:pt x="140" y="237"/>
                    </a:lnTo>
                    <a:lnTo>
                      <a:pt x="140" y="237"/>
                    </a:lnTo>
                    <a:lnTo>
                      <a:pt x="140" y="240"/>
                    </a:lnTo>
                    <a:lnTo>
                      <a:pt x="144" y="240"/>
                    </a:lnTo>
                    <a:lnTo>
                      <a:pt x="140" y="240"/>
                    </a:lnTo>
                    <a:lnTo>
                      <a:pt x="137" y="240"/>
                    </a:lnTo>
                    <a:lnTo>
                      <a:pt x="133" y="240"/>
                    </a:lnTo>
                    <a:lnTo>
                      <a:pt x="126" y="244"/>
                    </a:lnTo>
                    <a:lnTo>
                      <a:pt x="126" y="248"/>
                    </a:lnTo>
                    <a:lnTo>
                      <a:pt x="129" y="248"/>
                    </a:lnTo>
                    <a:lnTo>
                      <a:pt x="129" y="248"/>
                    </a:lnTo>
                    <a:lnTo>
                      <a:pt x="137" y="248"/>
                    </a:lnTo>
                    <a:lnTo>
                      <a:pt x="144" y="248"/>
                    </a:lnTo>
                    <a:lnTo>
                      <a:pt x="147" y="244"/>
                    </a:lnTo>
                    <a:lnTo>
                      <a:pt x="147" y="248"/>
                    </a:lnTo>
                    <a:lnTo>
                      <a:pt x="147" y="248"/>
                    </a:lnTo>
                    <a:lnTo>
                      <a:pt x="147" y="248"/>
                    </a:lnTo>
                    <a:lnTo>
                      <a:pt x="144" y="248"/>
                    </a:lnTo>
                    <a:lnTo>
                      <a:pt x="144" y="248"/>
                    </a:lnTo>
                    <a:lnTo>
                      <a:pt x="140" y="248"/>
                    </a:lnTo>
                    <a:lnTo>
                      <a:pt x="133" y="248"/>
                    </a:lnTo>
                    <a:lnTo>
                      <a:pt x="133" y="248"/>
                    </a:lnTo>
                    <a:lnTo>
                      <a:pt x="133" y="251"/>
                    </a:lnTo>
                    <a:lnTo>
                      <a:pt x="133" y="251"/>
                    </a:lnTo>
                    <a:lnTo>
                      <a:pt x="140" y="251"/>
                    </a:lnTo>
                    <a:lnTo>
                      <a:pt x="137" y="251"/>
                    </a:lnTo>
                    <a:lnTo>
                      <a:pt x="137" y="255"/>
                    </a:lnTo>
                    <a:lnTo>
                      <a:pt x="137" y="255"/>
                    </a:lnTo>
                    <a:lnTo>
                      <a:pt x="137" y="258"/>
                    </a:lnTo>
                    <a:lnTo>
                      <a:pt x="144" y="258"/>
                    </a:lnTo>
                    <a:lnTo>
                      <a:pt x="147" y="255"/>
                    </a:lnTo>
                    <a:lnTo>
                      <a:pt x="147" y="255"/>
                    </a:lnTo>
                    <a:lnTo>
                      <a:pt x="151" y="251"/>
                    </a:lnTo>
                    <a:lnTo>
                      <a:pt x="151" y="255"/>
                    </a:lnTo>
                    <a:lnTo>
                      <a:pt x="147" y="258"/>
                    </a:lnTo>
                    <a:lnTo>
                      <a:pt x="147" y="262"/>
                    </a:lnTo>
                    <a:lnTo>
                      <a:pt x="151" y="262"/>
                    </a:lnTo>
                    <a:lnTo>
                      <a:pt x="158" y="262"/>
                    </a:lnTo>
                    <a:lnTo>
                      <a:pt x="165" y="262"/>
                    </a:lnTo>
                    <a:lnTo>
                      <a:pt x="172" y="262"/>
                    </a:lnTo>
                    <a:lnTo>
                      <a:pt x="176" y="258"/>
                    </a:lnTo>
                    <a:lnTo>
                      <a:pt x="180" y="255"/>
                    </a:lnTo>
                    <a:lnTo>
                      <a:pt x="183" y="251"/>
                    </a:lnTo>
                    <a:lnTo>
                      <a:pt x="187" y="251"/>
                    </a:lnTo>
                    <a:lnTo>
                      <a:pt x="187" y="244"/>
                    </a:lnTo>
                    <a:lnTo>
                      <a:pt x="187" y="244"/>
                    </a:lnTo>
                    <a:lnTo>
                      <a:pt x="190" y="240"/>
                    </a:lnTo>
                    <a:lnTo>
                      <a:pt x="190" y="240"/>
                    </a:lnTo>
                    <a:lnTo>
                      <a:pt x="197" y="240"/>
                    </a:lnTo>
                    <a:lnTo>
                      <a:pt x="190" y="244"/>
                    </a:lnTo>
                    <a:lnTo>
                      <a:pt x="190" y="244"/>
                    </a:lnTo>
                    <a:lnTo>
                      <a:pt x="190" y="248"/>
                    </a:lnTo>
                    <a:lnTo>
                      <a:pt x="187" y="255"/>
                    </a:lnTo>
                    <a:lnTo>
                      <a:pt x="187" y="255"/>
                    </a:lnTo>
                    <a:lnTo>
                      <a:pt x="183" y="255"/>
                    </a:lnTo>
                    <a:lnTo>
                      <a:pt x="176" y="262"/>
                    </a:lnTo>
                    <a:lnTo>
                      <a:pt x="176" y="262"/>
                    </a:lnTo>
                    <a:lnTo>
                      <a:pt x="169" y="265"/>
                    </a:lnTo>
                    <a:lnTo>
                      <a:pt x="169" y="265"/>
                    </a:lnTo>
                    <a:lnTo>
                      <a:pt x="169" y="265"/>
                    </a:lnTo>
                    <a:lnTo>
                      <a:pt x="172" y="269"/>
                    </a:lnTo>
                    <a:lnTo>
                      <a:pt x="172" y="269"/>
                    </a:lnTo>
                    <a:lnTo>
                      <a:pt x="172" y="269"/>
                    </a:lnTo>
                    <a:lnTo>
                      <a:pt x="165" y="269"/>
                    </a:lnTo>
                    <a:lnTo>
                      <a:pt x="162" y="265"/>
                    </a:lnTo>
                    <a:lnTo>
                      <a:pt x="151" y="269"/>
                    </a:lnTo>
                    <a:lnTo>
                      <a:pt x="154" y="269"/>
                    </a:lnTo>
                    <a:lnTo>
                      <a:pt x="154" y="269"/>
                    </a:lnTo>
                    <a:lnTo>
                      <a:pt x="154" y="273"/>
                    </a:lnTo>
                    <a:lnTo>
                      <a:pt x="151" y="273"/>
                    </a:lnTo>
                    <a:lnTo>
                      <a:pt x="144" y="269"/>
                    </a:lnTo>
                    <a:lnTo>
                      <a:pt x="137" y="269"/>
                    </a:lnTo>
                    <a:lnTo>
                      <a:pt x="129" y="265"/>
                    </a:lnTo>
                    <a:lnTo>
                      <a:pt x="129" y="265"/>
                    </a:lnTo>
                    <a:lnTo>
                      <a:pt x="129" y="265"/>
                    </a:lnTo>
                    <a:lnTo>
                      <a:pt x="126" y="265"/>
                    </a:lnTo>
                    <a:lnTo>
                      <a:pt x="126" y="262"/>
                    </a:lnTo>
                    <a:lnTo>
                      <a:pt x="122" y="258"/>
                    </a:lnTo>
                    <a:lnTo>
                      <a:pt x="122" y="255"/>
                    </a:lnTo>
                    <a:lnTo>
                      <a:pt x="119" y="255"/>
                    </a:lnTo>
                    <a:lnTo>
                      <a:pt x="119" y="251"/>
                    </a:lnTo>
                    <a:lnTo>
                      <a:pt x="111" y="248"/>
                    </a:lnTo>
                    <a:lnTo>
                      <a:pt x="94" y="248"/>
                    </a:lnTo>
                    <a:lnTo>
                      <a:pt x="83" y="251"/>
                    </a:lnTo>
                    <a:lnTo>
                      <a:pt x="79" y="251"/>
                    </a:lnTo>
                    <a:lnTo>
                      <a:pt x="76" y="251"/>
                    </a:lnTo>
                    <a:lnTo>
                      <a:pt x="76" y="251"/>
                    </a:lnTo>
                    <a:lnTo>
                      <a:pt x="76" y="255"/>
                    </a:lnTo>
                    <a:lnTo>
                      <a:pt x="76" y="255"/>
                    </a:lnTo>
                    <a:lnTo>
                      <a:pt x="76" y="255"/>
                    </a:lnTo>
                    <a:lnTo>
                      <a:pt x="76" y="258"/>
                    </a:lnTo>
                    <a:lnTo>
                      <a:pt x="83" y="262"/>
                    </a:lnTo>
                    <a:lnTo>
                      <a:pt x="83" y="262"/>
                    </a:lnTo>
                    <a:lnTo>
                      <a:pt x="86" y="265"/>
                    </a:lnTo>
                    <a:lnTo>
                      <a:pt x="86" y="265"/>
                    </a:lnTo>
                    <a:lnTo>
                      <a:pt x="86" y="269"/>
                    </a:lnTo>
                    <a:lnTo>
                      <a:pt x="86" y="269"/>
                    </a:lnTo>
                    <a:lnTo>
                      <a:pt x="86" y="269"/>
                    </a:lnTo>
                    <a:lnTo>
                      <a:pt x="94" y="273"/>
                    </a:lnTo>
                    <a:lnTo>
                      <a:pt x="97" y="269"/>
                    </a:lnTo>
                    <a:lnTo>
                      <a:pt x="104" y="269"/>
                    </a:lnTo>
                    <a:lnTo>
                      <a:pt x="104" y="273"/>
                    </a:lnTo>
                    <a:lnTo>
                      <a:pt x="97" y="273"/>
                    </a:lnTo>
                    <a:lnTo>
                      <a:pt x="97" y="273"/>
                    </a:lnTo>
                    <a:lnTo>
                      <a:pt x="101" y="273"/>
                    </a:lnTo>
                    <a:lnTo>
                      <a:pt x="101" y="276"/>
                    </a:lnTo>
                    <a:lnTo>
                      <a:pt x="97" y="276"/>
                    </a:lnTo>
                    <a:lnTo>
                      <a:pt x="97" y="276"/>
                    </a:lnTo>
                    <a:lnTo>
                      <a:pt x="97" y="280"/>
                    </a:lnTo>
                    <a:lnTo>
                      <a:pt x="101" y="276"/>
                    </a:lnTo>
                    <a:lnTo>
                      <a:pt x="104" y="280"/>
                    </a:lnTo>
                    <a:lnTo>
                      <a:pt x="104" y="280"/>
                    </a:lnTo>
                    <a:lnTo>
                      <a:pt x="104" y="280"/>
                    </a:lnTo>
                    <a:lnTo>
                      <a:pt x="101" y="280"/>
                    </a:lnTo>
                    <a:lnTo>
                      <a:pt x="101" y="280"/>
                    </a:lnTo>
                    <a:lnTo>
                      <a:pt x="94" y="280"/>
                    </a:lnTo>
                    <a:lnTo>
                      <a:pt x="90" y="280"/>
                    </a:lnTo>
                    <a:lnTo>
                      <a:pt x="94" y="283"/>
                    </a:lnTo>
                    <a:lnTo>
                      <a:pt x="86" y="283"/>
                    </a:lnTo>
                    <a:lnTo>
                      <a:pt x="86" y="280"/>
                    </a:lnTo>
                    <a:lnTo>
                      <a:pt x="86" y="280"/>
                    </a:lnTo>
                    <a:lnTo>
                      <a:pt x="83" y="283"/>
                    </a:lnTo>
                    <a:lnTo>
                      <a:pt x="79" y="280"/>
                    </a:lnTo>
                    <a:lnTo>
                      <a:pt x="76" y="280"/>
                    </a:lnTo>
                    <a:lnTo>
                      <a:pt x="76" y="280"/>
                    </a:lnTo>
                    <a:lnTo>
                      <a:pt x="76" y="283"/>
                    </a:lnTo>
                    <a:lnTo>
                      <a:pt x="72" y="283"/>
                    </a:lnTo>
                    <a:lnTo>
                      <a:pt x="69" y="287"/>
                    </a:lnTo>
                    <a:lnTo>
                      <a:pt x="65" y="287"/>
                    </a:lnTo>
                    <a:lnTo>
                      <a:pt x="54" y="291"/>
                    </a:lnTo>
                    <a:lnTo>
                      <a:pt x="51" y="294"/>
                    </a:lnTo>
                    <a:lnTo>
                      <a:pt x="51" y="298"/>
                    </a:lnTo>
                    <a:lnTo>
                      <a:pt x="51" y="301"/>
                    </a:lnTo>
                    <a:lnTo>
                      <a:pt x="51" y="301"/>
                    </a:lnTo>
                    <a:lnTo>
                      <a:pt x="51" y="305"/>
                    </a:lnTo>
                    <a:lnTo>
                      <a:pt x="58" y="309"/>
                    </a:lnTo>
                    <a:lnTo>
                      <a:pt x="58" y="312"/>
                    </a:lnTo>
                    <a:lnTo>
                      <a:pt x="65" y="309"/>
                    </a:lnTo>
                    <a:lnTo>
                      <a:pt x="65" y="305"/>
                    </a:lnTo>
                    <a:lnTo>
                      <a:pt x="65" y="309"/>
                    </a:lnTo>
                    <a:lnTo>
                      <a:pt x="69" y="305"/>
                    </a:lnTo>
                    <a:lnTo>
                      <a:pt x="65" y="298"/>
                    </a:lnTo>
                    <a:lnTo>
                      <a:pt x="69" y="294"/>
                    </a:lnTo>
                    <a:lnTo>
                      <a:pt x="69" y="298"/>
                    </a:lnTo>
                    <a:lnTo>
                      <a:pt x="69" y="305"/>
                    </a:lnTo>
                    <a:lnTo>
                      <a:pt x="72" y="312"/>
                    </a:lnTo>
                    <a:lnTo>
                      <a:pt x="79" y="312"/>
                    </a:lnTo>
                    <a:lnTo>
                      <a:pt x="79" y="312"/>
                    </a:lnTo>
                    <a:lnTo>
                      <a:pt x="86" y="312"/>
                    </a:lnTo>
                    <a:lnTo>
                      <a:pt x="86" y="309"/>
                    </a:lnTo>
                    <a:lnTo>
                      <a:pt x="86" y="305"/>
                    </a:lnTo>
                    <a:lnTo>
                      <a:pt x="90" y="309"/>
                    </a:lnTo>
                    <a:lnTo>
                      <a:pt x="94" y="312"/>
                    </a:lnTo>
                    <a:lnTo>
                      <a:pt x="97" y="312"/>
                    </a:lnTo>
                    <a:lnTo>
                      <a:pt x="101" y="312"/>
                    </a:lnTo>
                    <a:lnTo>
                      <a:pt x="104" y="309"/>
                    </a:lnTo>
                    <a:lnTo>
                      <a:pt x="108" y="309"/>
                    </a:lnTo>
                    <a:lnTo>
                      <a:pt x="108" y="301"/>
                    </a:lnTo>
                    <a:lnTo>
                      <a:pt x="111" y="305"/>
                    </a:lnTo>
                    <a:lnTo>
                      <a:pt x="111" y="309"/>
                    </a:lnTo>
                    <a:lnTo>
                      <a:pt x="108" y="312"/>
                    </a:lnTo>
                    <a:lnTo>
                      <a:pt x="108" y="312"/>
                    </a:lnTo>
                    <a:lnTo>
                      <a:pt x="119" y="316"/>
                    </a:lnTo>
                    <a:lnTo>
                      <a:pt x="108" y="309"/>
                    </a:lnTo>
                    <a:lnTo>
                      <a:pt x="108" y="301"/>
                    </a:lnTo>
                    <a:lnTo>
                      <a:pt x="111" y="305"/>
                    </a:lnTo>
                    <a:lnTo>
                      <a:pt x="111" y="309"/>
                    </a:lnTo>
                    <a:lnTo>
                      <a:pt x="108" y="312"/>
                    </a:lnTo>
                    <a:lnTo>
                      <a:pt x="108" y="312"/>
                    </a:lnTo>
                    <a:lnTo>
                      <a:pt x="119" y="316"/>
                    </a:lnTo>
                    <a:lnTo>
                      <a:pt x="122" y="316"/>
                    </a:lnTo>
                    <a:lnTo>
                      <a:pt x="133" y="316"/>
                    </a:lnTo>
                    <a:lnTo>
                      <a:pt x="133" y="319"/>
                    </a:lnTo>
                    <a:lnTo>
                      <a:pt x="151" y="316"/>
                    </a:lnTo>
                    <a:lnTo>
                      <a:pt x="140" y="309"/>
                    </a:lnTo>
                    <a:lnTo>
                      <a:pt x="140" y="305"/>
                    </a:lnTo>
                    <a:lnTo>
                      <a:pt x="144" y="309"/>
                    </a:lnTo>
                    <a:lnTo>
                      <a:pt x="151" y="309"/>
                    </a:lnTo>
                    <a:lnTo>
                      <a:pt x="154" y="309"/>
                    </a:lnTo>
                    <a:lnTo>
                      <a:pt x="154" y="301"/>
                    </a:lnTo>
                    <a:lnTo>
                      <a:pt x="165" y="309"/>
                    </a:lnTo>
                    <a:lnTo>
                      <a:pt x="172" y="312"/>
                    </a:lnTo>
                    <a:lnTo>
                      <a:pt x="176" y="309"/>
                    </a:lnTo>
                    <a:lnTo>
                      <a:pt x="176" y="305"/>
                    </a:lnTo>
                    <a:lnTo>
                      <a:pt x="172" y="298"/>
                    </a:lnTo>
                    <a:lnTo>
                      <a:pt x="172" y="298"/>
                    </a:lnTo>
                    <a:lnTo>
                      <a:pt x="176" y="298"/>
                    </a:lnTo>
                    <a:lnTo>
                      <a:pt x="183" y="309"/>
                    </a:lnTo>
                    <a:lnTo>
                      <a:pt x="187" y="312"/>
                    </a:lnTo>
                    <a:lnTo>
                      <a:pt x="197" y="312"/>
                    </a:lnTo>
                    <a:lnTo>
                      <a:pt x="201" y="305"/>
                    </a:lnTo>
                    <a:lnTo>
                      <a:pt x="197" y="305"/>
                    </a:lnTo>
                    <a:lnTo>
                      <a:pt x="194" y="298"/>
                    </a:lnTo>
                    <a:lnTo>
                      <a:pt x="197" y="301"/>
                    </a:lnTo>
                    <a:lnTo>
                      <a:pt x="201" y="301"/>
                    </a:lnTo>
                    <a:lnTo>
                      <a:pt x="201" y="301"/>
                    </a:lnTo>
                    <a:lnTo>
                      <a:pt x="205" y="305"/>
                    </a:lnTo>
                    <a:lnTo>
                      <a:pt x="205" y="309"/>
                    </a:lnTo>
                    <a:lnTo>
                      <a:pt x="212" y="309"/>
                    </a:lnTo>
                    <a:lnTo>
                      <a:pt x="219" y="309"/>
                    </a:lnTo>
                    <a:lnTo>
                      <a:pt x="223" y="309"/>
                    </a:lnTo>
                    <a:lnTo>
                      <a:pt x="226" y="309"/>
                    </a:lnTo>
                    <a:lnTo>
                      <a:pt x="226" y="312"/>
                    </a:lnTo>
                    <a:lnTo>
                      <a:pt x="223" y="316"/>
                    </a:lnTo>
                    <a:lnTo>
                      <a:pt x="223" y="319"/>
                    </a:lnTo>
                    <a:lnTo>
                      <a:pt x="223" y="323"/>
                    </a:lnTo>
                    <a:lnTo>
                      <a:pt x="240" y="319"/>
                    </a:lnTo>
                    <a:lnTo>
                      <a:pt x="251" y="316"/>
                    </a:lnTo>
                    <a:lnTo>
                      <a:pt x="258" y="312"/>
                    </a:lnTo>
                    <a:lnTo>
                      <a:pt x="266" y="305"/>
                    </a:lnTo>
                    <a:lnTo>
                      <a:pt x="266" y="309"/>
                    </a:lnTo>
                    <a:lnTo>
                      <a:pt x="276" y="309"/>
                    </a:lnTo>
                    <a:lnTo>
                      <a:pt x="276" y="305"/>
                    </a:lnTo>
                    <a:lnTo>
                      <a:pt x="283" y="301"/>
                    </a:lnTo>
                    <a:lnTo>
                      <a:pt x="287" y="301"/>
                    </a:lnTo>
                    <a:lnTo>
                      <a:pt x="287" y="294"/>
                    </a:lnTo>
                    <a:lnTo>
                      <a:pt x="283" y="291"/>
                    </a:lnTo>
                    <a:lnTo>
                      <a:pt x="283" y="287"/>
                    </a:lnTo>
                    <a:lnTo>
                      <a:pt x="276" y="287"/>
                    </a:lnTo>
                    <a:lnTo>
                      <a:pt x="269" y="291"/>
                    </a:lnTo>
                    <a:lnTo>
                      <a:pt x="266" y="294"/>
                    </a:lnTo>
                    <a:lnTo>
                      <a:pt x="262" y="294"/>
                    </a:lnTo>
                    <a:lnTo>
                      <a:pt x="262" y="291"/>
                    </a:lnTo>
                    <a:lnTo>
                      <a:pt x="255" y="287"/>
                    </a:lnTo>
                    <a:lnTo>
                      <a:pt x="258" y="287"/>
                    </a:lnTo>
                    <a:lnTo>
                      <a:pt x="258" y="287"/>
                    </a:lnTo>
                    <a:lnTo>
                      <a:pt x="262" y="283"/>
                    </a:lnTo>
                    <a:lnTo>
                      <a:pt x="266" y="283"/>
                    </a:lnTo>
                    <a:lnTo>
                      <a:pt x="266" y="280"/>
                    </a:lnTo>
                    <a:lnTo>
                      <a:pt x="262" y="276"/>
                    </a:lnTo>
                    <a:lnTo>
                      <a:pt x="255" y="276"/>
                    </a:lnTo>
                    <a:lnTo>
                      <a:pt x="251" y="276"/>
                    </a:lnTo>
                    <a:lnTo>
                      <a:pt x="240" y="283"/>
                    </a:lnTo>
                    <a:lnTo>
                      <a:pt x="237" y="283"/>
                    </a:lnTo>
                    <a:lnTo>
                      <a:pt x="240" y="280"/>
                    </a:lnTo>
                    <a:lnTo>
                      <a:pt x="240" y="276"/>
                    </a:lnTo>
                    <a:lnTo>
                      <a:pt x="226" y="276"/>
                    </a:lnTo>
                    <a:lnTo>
                      <a:pt x="219" y="276"/>
                    </a:lnTo>
                    <a:lnTo>
                      <a:pt x="208" y="283"/>
                    </a:lnTo>
                    <a:lnTo>
                      <a:pt x="205" y="280"/>
                    </a:lnTo>
                    <a:lnTo>
                      <a:pt x="205" y="276"/>
                    </a:lnTo>
                    <a:lnTo>
                      <a:pt x="205" y="276"/>
                    </a:lnTo>
                    <a:lnTo>
                      <a:pt x="208" y="276"/>
                    </a:lnTo>
                    <a:lnTo>
                      <a:pt x="219" y="273"/>
                    </a:lnTo>
                    <a:lnTo>
                      <a:pt x="219" y="273"/>
                    </a:lnTo>
                    <a:lnTo>
                      <a:pt x="212" y="269"/>
                    </a:lnTo>
                    <a:lnTo>
                      <a:pt x="212" y="269"/>
                    </a:lnTo>
                    <a:lnTo>
                      <a:pt x="212" y="265"/>
                    </a:lnTo>
                    <a:lnTo>
                      <a:pt x="223" y="273"/>
                    </a:lnTo>
                    <a:lnTo>
                      <a:pt x="233" y="276"/>
                    </a:lnTo>
                    <a:lnTo>
                      <a:pt x="266" y="273"/>
                    </a:lnTo>
                    <a:lnTo>
                      <a:pt x="266" y="273"/>
                    </a:lnTo>
                    <a:lnTo>
                      <a:pt x="269" y="273"/>
                    </a:lnTo>
                    <a:lnTo>
                      <a:pt x="269" y="273"/>
                    </a:lnTo>
                    <a:lnTo>
                      <a:pt x="269" y="273"/>
                    </a:lnTo>
                    <a:lnTo>
                      <a:pt x="280" y="273"/>
                    </a:lnTo>
                    <a:lnTo>
                      <a:pt x="287" y="265"/>
                    </a:lnTo>
                    <a:lnTo>
                      <a:pt x="287" y="262"/>
                    </a:lnTo>
                    <a:lnTo>
                      <a:pt x="287" y="262"/>
                    </a:lnTo>
                    <a:lnTo>
                      <a:pt x="291" y="262"/>
                    </a:lnTo>
                    <a:lnTo>
                      <a:pt x="291" y="258"/>
                    </a:lnTo>
                    <a:lnTo>
                      <a:pt x="283" y="255"/>
                    </a:lnTo>
                    <a:lnTo>
                      <a:pt x="283" y="255"/>
                    </a:lnTo>
                    <a:lnTo>
                      <a:pt x="287" y="255"/>
                    </a:lnTo>
                    <a:lnTo>
                      <a:pt x="283" y="251"/>
                    </a:lnTo>
                    <a:lnTo>
                      <a:pt x="280" y="251"/>
                    </a:lnTo>
                    <a:lnTo>
                      <a:pt x="280" y="248"/>
                    </a:lnTo>
                    <a:lnTo>
                      <a:pt x="280" y="248"/>
                    </a:lnTo>
                    <a:lnTo>
                      <a:pt x="280" y="244"/>
                    </a:lnTo>
                    <a:lnTo>
                      <a:pt x="280" y="244"/>
                    </a:lnTo>
                    <a:lnTo>
                      <a:pt x="283" y="244"/>
                    </a:lnTo>
                    <a:lnTo>
                      <a:pt x="301" y="248"/>
                    </a:lnTo>
                    <a:lnTo>
                      <a:pt x="305" y="248"/>
                    </a:lnTo>
                    <a:lnTo>
                      <a:pt x="312" y="248"/>
                    </a:lnTo>
                    <a:lnTo>
                      <a:pt x="319" y="244"/>
                    </a:lnTo>
                    <a:lnTo>
                      <a:pt x="326" y="244"/>
                    </a:lnTo>
                    <a:lnTo>
                      <a:pt x="326" y="244"/>
                    </a:lnTo>
                    <a:lnTo>
                      <a:pt x="334" y="240"/>
                    </a:lnTo>
                    <a:lnTo>
                      <a:pt x="334" y="240"/>
                    </a:lnTo>
                    <a:lnTo>
                      <a:pt x="334" y="237"/>
                    </a:lnTo>
                    <a:lnTo>
                      <a:pt x="316" y="237"/>
                    </a:lnTo>
                    <a:lnTo>
                      <a:pt x="305" y="233"/>
                    </a:lnTo>
                    <a:lnTo>
                      <a:pt x="312" y="233"/>
                    </a:lnTo>
                    <a:lnTo>
                      <a:pt x="319" y="233"/>
                    </a:lnTo>
                    <a:lnTo>
                      <a:pt x="334" y="233"/>
                    </a:lnTo>
                    <a:lnTo>
                      <a:pt x="337" y="230"/>
                    </a:lnTo>
                    <a:lnTo>
                      <a:pt x="344" y="230"/>
                    </a:lnTo>
                    <a:lnTo>
                      <a:pt x="344" y="226"/>
                    </a:lnTo>
                    <a:lnTo>
                      <a:pt x="341" y="226"/>
                    </a:lnTo>
                    <a:lnTo>
                      <a:pt x="337" y="222"/>
                    </a:lnTo>
                    <a:lnTo>
                      <a:pt x="330" y="222"/>
                    </a:lnTo>
                    <a:lnTo>
                      <a:pt x="323" y="222"/>
                    </a:lnTo>
                    <a:lnTo>
                      <a:pt x="319" y="219"/>
                    </a:lnTo>
                    <a:lnTo>
                      <a:pt x="323" y="219"/>
                    </a:lnTo>
                    <a:lnTo>
                      <a:pt x="326" y="219"/>
                    </a:lnTo>
                    <a:lnTo>
                      <a:pt x="341" y="219"/>
                    </a:lnTo>
                    <a:lnTo>
                      <a:pt x="348" y="219"/>
                    </a:lnTo>
                    <a:lnTo>
                      <a:pt x="348" y="215"/>
                    </a:lnTo>
                    <a:lnTo>
                      <a:pt x="355" y="215"/>
                    </a:lnTo>
                    <a:lnTo>
                      <a:pt x="351" y="215"/>
                    </a:lnTo>
                    <a:lnTo>
                      <a:pt x="351" y="212"/>
                    </a:lnTo>
                    <a:lnTo>
                      <a:pt x="351" y="212"/>
                    </a:lnTo>
                    <a:lnTo>
                      <a:pt x="351" y="208"/>
                    </a:lnTo>
                    <a:lnTo>
                      <a:pt x="351" y="204"/>
                    </a:lnTo>
                    <a:lnTo>
                      <a:pt x="348" y="204"/>
                    </a:lnTo>
                    <a:lnTo>
                      <a:pt x="337" y="201"/>
                    </a:lnTo>
                    <a:lnTo>
                      <a:pt x="323" y="201"/>
                    </a:lnTo>
                    <a:lnTo>
                      <a:pt x="323" y="201"/>
                    </a:lnTo>
                    <a:lnTo>
                      <a:pt x="326" y="201"/>
                    </a:lnTo>
                    <a:lnTo>
                      <a:pt x="330" y="201"/>
                    </a:lnTo>
                    <a:lnTo>
                      <a:pt x="330" y="197"/>
                    </a:lnTo>
                    <a:lnTo>
                      <a:pt x="326" y="197"/>
                    </a:lnTo>
                    <a:lnTo>
                      <a:pt x="301" y="197"/>
                    </a:lnTo>
                    <a:lnTo>
                      <a:pt x="298" y="197"/>
                    </a:lnTo>
                    <a:lnTo>
                      <a:pt x="294" y="201"/>
                    </a:lnTo>
                    <a:lnTo>
                      <a:pt x="291" y="201"/>
                    </a:lnTo>
                    <a:lnTo>
                      <a:pt x="294" y="197"/>
                    </a:lnTo>
                    <a:lnTo>
                      <a:pt x="294" y="197"/>
                    </a:lnTo>
                    <a:lnTo>
                      <a:pt x="291" y="197"/>
                    </a:lnTo>
                    <a:lnTo>
                      <a:pt x="291" y="194"/>
                    </a:lnTo>
                    <a:lnTo>
                      <a:pt x="298" y="197"/>
                    </a:lnTo>
                    <a:lnTo>
                      <a:pt x="316" y="194"/>
                    </a:lnTo>
                    <a:lnTo>
                      <a:pt x="323" y="194"/>
                    </a:lnTo>
                    <a:lnTo>
                      <a:pt x="323" y="194"/>
                    </a:lnTo>
                    <a:lnTo>
                      <a:pt x="316" y="190"/>
                    </a:lnTo>
                    <a:lnTo>
                      <a:pt x="291" y="190"/>
                    </a:lnTo>
                    <a:lnTo>
                      <a:pt x="291" y="190"/>
                    </a:lnTo>
                    <a:lnTo>
                      <a:pt x="294" y="190"/>
                    </a:lnTo>
                    <a:lnTo>
                      <a:pt x="312" y="190"/>
                    </a:lnTo>
                    <a:lnTo>
                      <a:pt x="316" y="187"/>
                    </a:lnTo>
                    <a:lnTo>
                      <a:pt x="323" y="187"/>
                    </a:lnTo>
                    <a:lnTo>
                      <a:pt x="326" y="190"/>
                    </a:lnTo>
                    <a:lnTo>
                      <a:pt x="330" y="190"/>
                    </a:lnTo>
                    <a:lnTo>
                      <a:pt x="330" y="194"/>
                    </a:lnTo>
                    <a:lnTo>
                      <a:pt x="330" y="194"/>
                    </a:lnTo>
                    <a:lnTo>
                      <a:pt x="334" y="194"/>
                    </a:lnTo>
                    <a:lnTo>
                      <a:pt x="355" y="197"/>
                    </a:lnTo>
                    <a:lnTo>
                      <a:pt x="359" y="197"/>
                    </a:lnTo>
                    <a:lnTo>
                      <a:pt x="359" y="194"/>
                    </a:lnTo>
                    <a:lnTo>
                      <a:pt x="359" y="194"/>
                    </a:lnTo>
                    <a:lnTo>
                      <a:pt x="351" y="190"/>
                    </a:lnTo>
                    <a:lnTo>
                      <a:pt x="355" y="187"/>
                    </a:lnTo>
                    <a:lnTo>
                      <a:pt x="355" y="187"/>
                    </a:lnTo>
                    <a:lnTo>
                      <a:pt x="330" y="187"/>
                    </a:lnTo>
                    <a:lnTo>
                      <a:pt x="326" y="187"/>
                    </a:lnTo>
                    <a:lnTo>
                      <a:pt x="305" y="187"/>
                    </a:lnTo>
                    <a:lnTo>
                      <a:pt x="294" y="187"/>
                    </a:lnTo>
                    <a:lnTo>
                      <a:pt x="298" y="187"/>
                    </a:lnTo>
                    <a:lnTo>
                      <a:pt x="298" y="187"/>
                    </a:lnTo>
                    <a:lnTo>
                      <a:pt x="291" y="183"/>
                    </a:lnTo>
                    <a:lnTo>
                      <a:pt x="287" y="183"/>
                    </a:lnTo>
                    <a:lnTo>
                      <a:pt x="294" y="183"/>
                    </a:lnTo>
                    <a:lnTo>
                      <a:pt x="305" y="183"/>
                    </a:lnTo>
                    <a:lnTo>
                      <a:pt x="301" y="179"/>
                    </a:lnTo>
                    <a:lnTo>
                      <a:pt x="298" y="179"/>
                    </a:lnTo>
                    <a:lnTo>
                      <a:pt x="301" y="176"/>
                    </a:lnTo>
                    <a:lnTo>
                      <a:pt x="305" y="179"/>
                    </a:lnTo>
                    <a:lnTo>
                      <a:pt x="305" y="179"/>
                    </a:lnTo>
                    <a:lnTo>
                      <a:pt x="309" y="183"/>
                    </a:lnTo>
                    <a:lnTo>
                      <a:pt x="326" y="183"/>
                    </a:lnTo>
                    <a:lnTo>
                      <a:pt x="326" y="179"/>
                    </a:lnTo>
                    <a:lnTo>
                      <a:pt x="323" y="179"/>
                    </a:lnTo>
                    <a:lnTo>
                      <a:pt x="323" y="179"/>
                    </a:lnTo>
                    <a:lnTo>
                      <a:pt x="305" y="176"/>
                    </a:lnTo>
                    <a:lnTo>
                      <a:pt x="301" y="176"/>
                    </a:lnTo>
                    <a:lnTo>
                      <a:pt x="305" y="172"/>
                    </a:lnTo>
                    <a:lnTo>
                      <a:pt x="319" y="176"/>
                    </a:lnTo>
                    <a:lnTo>
                      <a:pt x="334" y="179"/>
                    </a:lnTo>
                    <a:lnTo>
                      <a:pt x="344" y="179"/>
                    </a:lnTo>
                    <a:lnTo>
                      <a:pt x="348" y="179"/>
                    </a:lnTo>
                    <a:lnTo>
                      <a:pt x="344" y="176"/>
                    </a:lnTo>
                    <a:lnTo>
                      <a:pt x="351" y="176"/>
                    </a:lnTo>
                    <a:lnTo>
                      <a:pt x="362" y="176"/>
                    </a:lnTo>
                    <a:lnTo>
                      <a:pt x="366" y="176"/>
                    </a:lnTo>
                    <a:lnTo>
                      <a:pt x="362" y="172"/>
                    </a:lnTo>
                    <a:lnTo>
                      <a:pt x="366" y="176"/>
                    </a:lnTo>
                    <a:lnTo>
                      <a:pt x="366" y="172"/>
                    </a:lnTo>
                    <a:lnTo>
                      <a:pt x="369" y="176"/>
                    </a:lnTo>
                    <a:lnTo>
                      <a:pt x="377" y="172"/>
                    </a:lnTo>
                    <a:lnTo>
                      <a:pt x="377" y="172"/>
                    </a:lnTo>
                    <a:lnTo>
                      <a:pt x="377" y="169"/>
                    </a:lnTo>
                    <a:lnTo>
                      <a:pt x="373" y="165"/>
                    </a:lnTo>
                    <a:lnTo>
                      <a:pt x="373" y="165"/>
                    </a:lnTo>
                    <a:lnTo>
                      <a:pt x="351" y="161"/>
                    </a:lnTo>
                    <a:lnTo>
                      <a:pt x="351" y="161"/>
                    </a:lnTo>
                    <a:lnTo>
                      <a:pt x="359" y="158"/>
                    </a:lnTo>
                    <a:lnTo>
                      <a:pt x="369" y="161"/>
                    </a:lnTo>
                    <a:lnTo>
                      <a:pt x="377" y="161"/>
                    </a:lnTo>
                    <a:lnTo>
                      <a:pt x="377" y="165"/>
                    </a:lnTo>
                    <a:lnTo>
                      <a:pt x="377" y="165"/>
                    </a:lnTo>
                    <a:lnTo>
                      <a:pt x="384" y="169"/>
                    </a:lnTo>
                    <a:lnTo>
                      <a:pt x="387" y="169"/>
                    </a:lnTo>
                    <a:lnTo>
                      <a:pt x="387" y="169"/>
                    </a:lnTo>
                    <a:lnTo>
                      <a:pt x="398" y="165"/>
                    </a:lnTo>
                    <a:lnTo>
                      <a:pt x="405" y="165"/>
                    </a:lnTo>
                    <a:lnTo>
                      <a:pt x="409" y="165"/>
                    </a:lnTo>
                    <a:lnTo>
                      <a:pt x="416" y="165"/>
                    </a:lnTo>
                    <a:lnTo>
                      <a:pt x="423" y="158"/>
                    </a:lnTo>
                    <a:lnTo>
                      <a:pt x="420" y="158"/>
                    </a:lnTo>
                    <a:lnTo>
                      <a:pt x="412" y="158"/>
                    </a:lnTo>
                    <a:lnTo>
                      <a:pt x="412" y="158"/>
                    </a:lnTo>
                    <a:lnTo>
                      <a:pt x="416" y="154"/>
                    </a:lnTo>
                    <a:lnTo>
                      <a:pt x="427" y="154"/>
                    </a:lnTo>
                    <a:lnTo>
                      <a:pt x="427" y="151"/>
                    </a:lnTo>
                    <a:lnTo>
                      <a:pt x="430" y="151"/>
                    </a:lnTo>
                    <a:lnTo>
                      <a:pt x="434" y="147"/>
                    </a:lnTo>
                    <a:lnTo>
                      <a:pt x="427" y="147"/>
                    </a:lnTo>
                    <a:lnTo>
                      <a:pt x="405" y="151"/>
                    </a:lnTo>
                    <a:lnTo>
                      <a:pt x="394" y="151"/>
                    </a:lnTo>
                    <a:lnTo>
                      <a:pt x="398" y="151"/>
                    </a:lnTo>
                    <a:lnTo>
                      <a:pt x="402" y="147"/>
                    </a:lnTo>
                    <a:lnTo>
                      <a:pt x="405" y="147"/>
                    </a:lnTo>
                    <a:lnTo>
                      <a:pt x="412" y="147"/>
                    </a:lnTo>
                    <a:lnTo>
                      <a:pt x="427" y="144"/>
                    </a:lnTo>
                    <a:lnTo>
                      <a:pt x="441" y="144"/>
                    </a:lnTo>
                    <a:lnTo>
                      <a:pt x="445" y="144"/>
                    </a:lnTo>
                    <a:lnTo>
                      <a:pt x="441" y="140"/>
                    </a:lnTo>
                    <a:lnTo>
                      <a:pt x="434" y="136"/>
                    </a:lnTo>
                    <a:lnTo>
                      <a:pt x="434" y="136"/>
                    </a:lnTo>
                    <a:lnTo>
                      <a:pt x="434" y="133"/>
                    </a:lnTo>
                    <a:lnTo>
                      <a:pt x="437" y="133"/>
                    </a:lnTo>
                    <a:lnTo>
                      <a:pt x="437" y="133"/>
                    </a:lnTo>
                    <a:lnTo>
                      <a:pt x="437" y="136"/>
                    </a:lnTo>
                    <a:lnTo>
                      <a:pt x="437" y="136"/>
                    </a:lnTo>
                    <a:lnTo>
                      <a:pt x="445" y="136"/>
                    </a:lnTo>
                    <a:lnTo>
                      <a:pt x="455" y="136"/>
                    </a:lnTo>
                    <a:lnTo>
                      <a:pt x="459" y="133"/>
                    </a:lnTo>
                    <a:lnTo>
                      <a:pt x="459" y="129"/>
                    </a:lnTo>
                    <a:lnTo>
                      <a:pt x="462" y="126"/>
                    </a:lnTo>
                    <a:lnTo>
                      <a:pt x="473" y="118"/>
                    </a:lnTo>
                    <a:lnTo>
                      <a:pt x="477" y="118"/>
                    </a:lnTo>
                    <a:lnTo>
                      <a:pt x="480" y="115"/>
                    </a:lnTo>
                    <a:lnTo>
                      <a:pt x="488" y="115"/>
                    </a:lnTo>
                    <a:lnTo>
                      <a:pt x="491" y="111"/>
                    </a:lnTo>
                    <a:lnTo>
                      <a:pt x="498" y="111"/>
                    </a:lnTo>
                    <a:lnTo>
                      <a:pt x="498" y="108"/>
                    </a:lnTo>
                    <a:lnTo>
                      <a:pt x="498" y="108"/>
                    </a:lnTo>
                    <a:lnTo>
                      <a:pt x="509" y="104"/>
                    </a:lnTo>
                    <a:lnTo>
                      <a:pt x="513" y="104"/>
                    </a:lnTo>
                    <a:lnTo>
                      <a:pt x="520" y="100"/>
                    </a:lnTo>
                    <a:lnTo>
                      <a:pt x="520" y="97"/>
                    </a:lnTo>
                    <a:lnTo>
                      <a:pt x="531" y="93"/>
                    </a:lnTo>
                    <a:lnTo>
                      <a:pt x="538" y="93"/>
                    </a:lnTo>
                    <a:lnTo>
                      <a:pt x="556" y="86"/>
                    </a:lnTo>
                    <a:lnTo>
                      <a:pt x="559" y="83"/>
                    </a:lnTo>
                    <a:lnTo>
                      <a:pt x="563" y="79"/>
                    </a:lnTo>
                    <a:lnTo>
                      <a:pt x="559" y="79"/>
                    </a:lnTo>
                    <a:lnTo>
                      <a:pt x="552" y="79"/>
                    </a:lnTo>
                    <a:lnTo>
                      <a:pt x="538" y="79"/>
                    </a:lnTo>
                    <a:lnTo>
                      <a:pt x="513" y="86"/>
                    </a:lnTo>
                    <a:lnTo>
                      <a:pt x="498" y="86"/>
                    </a:lnTo>
                    <a:lnTo>
                      <a:pt x="466" y="97"/>
                    </a:lnTo>
                    <a:lnTo>
                      <a:pt x="459" y="93"/>
                    </a:lnTo>
                    <a:lnTo>
                      <a:pt x="445" y="100"/>
                    </a:lnTo>
                    <a:lnTo>
                      <a:pt x="445" y="100"/>
                    </a:lnTo>
                    <a:lnTo>
                      <a:pt x="448" y="97"/>
                    </a:lnTo>
                    <a:lnTo>
                      <a:pt x="434" y="97"/>
                    </a:lnTo>
                    <a:lnTo>
                      <a:pt x="430" y="97"/>
                    </a:lnTo>
                    <a:lnTo>
                      <a:pt x="445" y="97"/>
                    </a:lnTo>
                    <a:lnTo>
                      <a:pt x="448" y="93"/>
                    </a:lnTo>
                    <a:lnTo>
                      <a:pt x="452" y="93"/>
                    </a:lnTo>
                    <a:lnTo>
                      <a:pt x="452" y="93"/>
                    </a:lnTo>
                    <a:lnTo>
                      <a:pt x="452" y="90"/>
                    </a:lnTo>
                    <a:lnTo>
                      <a:pt x="459" y="93"/>
                    </a:lnTo>
                    <a:lnTo>
                      <a:pt x="462" y="93"/>
                    </a:lnTo>
                    <a:lnTo>
                      <a:pt x="509" y="79"/>
                    </a:lnTo>
                    <a:lnTo>
                      <a:pt x="509" y="79"/>
                    </a:lnTo>
                    <a:lnTo>
                      <a:pt x="498" y="79"/>
                    </a:lnTo>
                    <a:lnTo>
                      <a:pt x="488" y="79"/>
                    </a:lnTo>
                    <a:lnTo>
                      <a:pt x="477" y="79"/>
                    </a:lnTo>
                    <a:lnTo>
                      <a:pt x="466" y="79"/>
                    </a:lnTo>
                    <a:lnTo>
                      <a:pt x="466" y="79"/>
                    </a:lnTo>
                    <a:lnTo>
                      <a:pt x="466" y="75"/>
                    </a:lnTo>
                    <a:lnTo>
                      <a:pt x="473" y="79"/>
                    </a:lnTo>
                    <a:lnTo>
                      <a:pt x="477" y="75"/>
                    </a:lnTo>
                    <a:lnTo>
                      <a:pt x="466" y="72"/>
                    </a:lnTo>
                    <a:lnTo>
                      <a:pt x="462" y="68"/>
                    </a:lnTo>
                    <a:lnTo>
                      <a:pt x="473" y="75"/>
                    </a:lnTo>
                    <a:lnTo>
                      <a:pt x="480" y="75"/>
                    </a:lnTo>
                    <a:lnTo>
                      <a:pt x="488" y="75"/>
                    </a:lnTo>
                    <a:lnTo>
                      <a:pt x="484" y="72"/>
                    </a:lnTo>
                    <a:lnTo>
                      <a:pt x="505" y="75"/>
                    </a:lnTo>
                    <a:lnTo>
                      <a:pt x="516" y="72"/>
                    </a:lnTo>
                    <a:lnTo>
                      <a:pt x="523" y="75"/>
                    </a:lnTo>
                    <a:lnTo>
                      <a:pt x="531" y="72"/>
                    </a:lnTo>
                    <a:lnTo>
                      <a:pt x="534" y="72"/>
                    </a:lnTo>
                    <a:lnTo>
                      <a:pt x="541" y="72"/>
                    </a:lnTo>
                    <a:lnTo>
                      <a:pt x="531" y="72"/>
                    </a:lnTo>
                    <a:lnTo>
                      <a:pt x="534" y="68"/>
                    </a:lnTo>
                    <a:lnTo>
                      <a:pt x="552" y="68"/>
                    </a:lnTo>
                    <a:lnTo>
                      <a:pt x="552" y="68"/>
                    </a:lnTo>
                    <a:lnTo>
                      <a:pt x="559" y="68"/>
                    </a:lnTo>
                    <a:lnTo>
                      <a:pt x="566" y="68"/>
                    </a:lnTo>
                    <a:lnTo>
                      <a:pt x="566" y="68"/>
                    </a:lnTo>
                    <a:lnTo>
                      <a:pt x="566" y="65"/>
                    </a:lnTo>
                    <a:lnTo>
                      <a:pt x="570" y="68"/>
                    </a:lnTo>
                    <a:lnTo>
                      <a:pt x="570" y="68"/>
                    </a:lnTo>
                    <a:lnTo>
                      <a:pt x="577" y="65"/>
                    </a:lnTo>
                    <a:lnTo>
                      <a:pt x="591" y="61"/>
                    </a:lnTo>
                    <a:lnTo>
                      <a:pt x="599" y="57"/>
                    </a:lnTo>
                    <a:lnTo>
                      <a:pt x="602" y="57"/>
                    </a:lnTo>
                    <a:lnTo>
                      <a:pt x="609" y="54"/>
                    </a:lnTo>
                    <a:lnTo>
                      <a:pt x="617" y="50"/>
                    </a:lnTo>
                    <a:lnTo>
                      <a:pt x="627" y="47"/>
                    </a:lnTo>
                    <a:lnTo>
                      <a:pt x="627" y="43"/>
                    </a:lnTo>
                    <a:lnTo>
                      <a:pt x="631" y="39"/>
                    </a:lnTo>
                    <a:lnTo>
                      <a:pt x="631" y="36"/>
                    </a:lnTo>
                    <a:lnTo>
                      <a:pt x="627" y="32"/>
                    </a:lnTo>
                    <a:lnTo>
                      <a:pt x="620" y="32"/>
                    </a:lnTo>
                    <a:lnTo>
                      <a:pt x="609" y="32"/>
                    </a:lnTo>
                    <a:lnTo>
                      <a:pt x="606" y="29"/>
                    </a:lnTo>
                    <a:lnTo>
                      <a:pt x="606" y="2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00" name="Freeform 1428">
                <a:extLst>
                  <a:ext uri="{FF2B5EF4-FFF2-40B4-BE49-F238E27FC236}">
                    <a16:creationId xmlns:a16="http://schemas.microsoft.com/office/drawing/2014/main" id="{E72870DC-E32E-4AB3-B1F1-EE987CDD97E0}"/>
                  </a:ext>
                </a:extLst>
              </p:cNvPr>
              <p:cNvSpPr>
                <a:spLocks/>
              </p:cNvSpPr>
              <p:nvPr/>
            </p:nvSpPr>
            <p:spPr bwMode="auto">
              <a:xfrm>
                <a:off x="1848" y="429"/>
                <a:ext cx="631" cy="323"/>
              </a:xfrm>
              <a:custGeom>
                <a:avLst/>
                <a:gdLst>
                  <a:gd name="T0" fmla="*/ 552 w 631"/>
                  <a:gd name="T1" fmla="*/ 14 h 323"/>
                  <a:gd name="T2" fmla="*/ 470 w 631"/>
                  <a:gd name="T3" fmla="*/ 25 h 323"/>
                  <a:gd name="T4" fmla="*/ 405 w 631"/>
                  <a:gd name="T5" fmla="*/ 4 h 323"/>
                  <a:gd name="T6" fmla="*/ 283 w 631"/>
                  <a:gd name="T7" fmla="*/ 4 h 323"/>
                  <a:gd name="T8" fmla="*/ 266 w 631"/>
                  <a:gd name="T9" fmla="*/ 11 h 323"/>
                  <a:gd name="T10" fmla="*/ 219 w 631"/>
                  <a:gd name="T11" fmla="*/ 14 h 323"/>
                  <a:gd name="T12" fmla="*/ 176 w 631"/>
                  <a:gd name="T13" fmla="*/ 36 h 323"/>
                  <a:gd name="T14" fmla="*/ 162 w 631"/>
                  <a:gd name="T15" fmla="*/ 39 h 323"/>
                  <a:gd name="T16" fmla="*/ 97 w 631"/>
                  <a:gd name="T17" fmla="*/ 47 h 323"/>
                  <a:gd name="T18" fmla="*/ 94 w 631"/>
                  <a:gd name="T19" fmla="*/ 54 h 323"/>
                  <a:gd name="T20" fmla="*/ 18 w 631"/>
                  <a:gd name="T21" fmla="*/ 61 h 323"/>
                  <a:gd name="T22" fmla="*/ 47 w 631"/>
                  <a:gd name="T23" fmla="*/ 75 h 323"/>
                  <a:gd name="T24" fmla="*/ 47 w 631"/>
                  <a:gd name="T25" fmla="*/ 90 h 323"/>
                  <a:gd name="T26" fmla="*/ 129 w 631"/>
                  <a:gd name="T27" fmla="*/ 100 h 323"/>
                  <a:gd name="T28" fmla="*/ 108 w 631"/>
                  <a:gd name="T29" fmla="*/ 118 h 323"/>
                  <a:gd name="T30" fmla="*/ 133 w 631"/>
                  <a:gd name="T31" fmla="*/ 108 h 323"/>
                  <a:gd name="T32" fmla="*/ 140 w 631"/>
                  <a:gd name="T33" fmla="*/ 122 h 323"/>
                  <a:gd name="T34" fmla="*/ 169 w 631"/>
                  <a:gd name="T35" fmla="*/ 118 h 323"/>
                  <a:gd name="T36" fmla="*/ 194 w 631"/>
                  <a:gd name="T37" fmla="*/ 118 h 323"/>
                  <a:gd name="T38" fmla="*/ 248 w 631"/>
                  <a:gd name="T39" fmla="*/ 108 h 323"/>
                  <a:gd name="T40" fmla="*/ 266 w 631"/>
                  <a:gd name="T41" fmla="*/ 97 h 323"/>
                  <a:gd name="T42" fmla="*/ 316 w 631"/>
                  <a:gd name="T43" fmla="*/ 111 h 323"/>
                  <a:gd name="T44" fmla="*/ 280 w 631"/>
                  <a:gd name="T45" fmla="*/ 122 h 323"/>
                  <a:gd name="T46" fmla="*/ 194 w 631"/>
                  <a:gd name="T47" fmla="*/ 151 h 323"/>
                  <a:gd name="T48" fmla="*/ 226 w 631"/>
                  <a:gd name="T49" fmla="*/ 172 h 323"/>
                  <a:gd name="T50" fmla="*/ 115 w 631"/>
                  <a:gd name="T51" fmla="*/ 136 h 323"/>
                  <a:gd name="T52" fmla="*/ 129 w 631"/>
                  <a:gd name="T53" fmla="*/ 165 h 323"/>
                  <a:gd name="T54" fmla="*/ 169 w 631"/>
                  <a:gd name="T55" fmla="*/ 194 h 323"/>
                  <a:gd name="T56" fmla="*/ 205 w 631"/>
                  <a:gd name="T57" fmla="*/ 201 h 323"/>
                  <a:gd name="T58" fmla="*/ 201 w 631"/>
                  <a:gd name="T59" fmla="*/ 212 h 323"/>
                  <a:gd name="T60" fmla="*/ 101 w 631"/>
                  <a:gd name="T61" fmla="*/ 215 h 323"/>
                  <a:gd name="T62" fmla="*/ 115 w 631"/>
                  <a:gd name="T63" fmla="*/ 233 h 323"/>
                  <a:gd name="T64" fmla="*/ 144 w 631"/>
                  <a:gd name="T65" fmla="*/ 222 h 323"/>
                  <a:gd name="T66" fmla="*/ 162 w 631"/>
                  <a:gd name="T67" fmla="*/ 237 h 323"/>
                  <a:gd name="T68" fmla="*/ 147 w 631"/>
                  <a:gd name="T69" fmla="*/ 248 h 323"/>
                  <a:gd name="T70" fmla="*/ 147 w 631"/>
                  <a:gd name="T71" fmla="*/ 258 h 323"/>
                  <a:gd name="T72" fmla="*/ 187 w 631"/>
                  <a:gd name="T73" fmla="*/ 255 h 323"/>
                  <a:gd name="T74" fmla="*/ 129 w 631"/>
                  <a:gd name="T75" fmla="*/ 265 h 323"/>
                  <a:gd name="T76" fmla="*/ 83 w 631"/>
                  <a:gd name="T77" fmla="*/ 262 h 323"/>
                  <a:gd name="T78" fmla="*/ 104 w 631"/>
                  <a:gd name="T79" fmla="*/ 280 h 323"/>
                  <a:gd name="T80" fmla="*/ 54 w 631"/>
                  <a:gd name="T81" fmla="*/ 291 h 323"/>
                  <a:gd name="T82" fmla="*/ 86 w 631"/>
                  <a:gd name="T83" fmla="*/ 312 h 323"/>
                  <a:gd name="T84" fmla="*/ 108 w 631"/>
                  <a:gd name="T85" fmla="*/ 312 h 323"/>
                  <a:gd name="T86" fmla="*/ 176 w 631"/>
                  <a:gd name="T87" fmla="*/ 298 h 323"/>
                  <a:gd name="T88" fmla="*/ 223 w 631"/>
                  <a:gd name="T89" fmla="*/ 323 h 323"/>
                  <a:gd name="T90" fmla="*/ 258 w 631"/>
                  <a:gd name="T91" fmla="*/ 287 h 323"/>
                  <a:gd name="T92" fmla="*/ 219 w 631"/>
                  <a:gd name="T93" fmla="*/ 273 h 323"/>
                  <a:gd name="T94" fmla="*/ 283 w 631"/>
                  <a:gd name="T95" fmla="*/ 255 h 323"/>
                  <a:gd name="T96" fmla="*/ 305 w 631"/>
                  <a:gd name="T97" fmla="*/ 233 h 323"/>
                  <a:gd name="T98" fmla="*/ 351 w 631"/>
                  <a:gd name="T99" fmla="*/ 212 h 323"/>
                  <a:gd name="T100" fmla="*/ 291 w 631"/>
                  <a:gd name="T101" fmla="*/ 194 h 323"/>
                  <a:gd name="T102" fmla="*/ 359 w 631"/>
                  <a:gd name="T103" fmla="*/ 194 h 323"/>
                  <a:gd name="T104" fmla="*/ 305 w 631"/>
                  <a:gd name="T105" fmla="*/ 179 h 323"/>
                  <a:gd name="T106" fmla="*/ 366 w 631"/>
                  <a:gd name="T107" fmla="*/ 172 h 323"/>
                  <a:gd name="T108" fmla="*/ 409 w 631"/>
                  <a:gd name="T109" fmla="*/ 165 h 323"/>
                  <a:gd name="T110" fmla="*/ 441 w 631"/>
                  <a:gd name="T111" fmla="*/ 144 h 323"/>
                  <a:gd name="T112" fmla="*/ 491 w 631"/>
                  <a:gd name="T113" fmla="*/ 111 h 323"/>
                  <a:gd name="T114" fmla="*/ 459 w 631"/>
                  <a:gd name="T115" fmla="*/ 93 h 323"/>
                  <a:gd name="T116" fmla="*/ 466 w 631"/>
                  <a:gd name="T117" fmla="*/ 79 h 323"/>
                  <a:gd name="T118" fmla="*/ 552 w 631"/>
                  <a:gd name="T119" fmla="*/ 68 h 323"/>
                  <a:gd name="T120" fmla="*/ 609 w 631"/>
                  <a:gd name="T121" fmla="*/ 32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1" h="323">
                    <a:moveTo>
                      <a:pt x="606" y="29"/>
                    </a:moveTo>
                    <a:lnTo>
                      <a:pt x="599" y="29"/>
                    </a:lnTo>
                    <a:lnTo>
                      <a:pt x="595" y="32"/>
                    </a:lnTo>
                    <a:lnTo>
                      <a:pt x="595" y="29"/>
                    </a:lnTo>
                    <a:lnTo>
                      <a:pt x="584" y="32"/>
                    </a:lnTo>
                    <a:lnTo>
                      <a:pt x="588" y="32"/>
                    </a:lnTo>
                    <a:lnTo>
                      <a:pt x="588" y="29"/>
                    </a:lnTo>
                    <a:lnTo>
                      <a:pt x="588" y="29"/>
                    </a:lnTo>
                    <a:lnTo>
                      <a:pt x="591" y="25"/>
                    </a:lnTo>
                    <a:lnTo>
                      <a:pt x="581" y="25"/>
                    </a:lnTo>
                    <a:lnTo>
                      <a:pt x="581" y="22"/>
                    </a:lnTo>
                    <a:lnTo>
                      <a:pt x="581" y="22"/>
                    </a:lnTo>
                    <a:lnTo>
                      <a:pt x="574" y="18"/>
                    </a:lnTo>
                    <a:lnTo>
                      <a:pt x="577" y="18"/>
                    </a:lnTo>
                    <a:lnTo>
                      <a:pt x="577" y="14"/>
                    </a:lnTo>
                    <a:lnTo>
                      <a:pt x="577" y="11"/>
                    </a:lnTo>
                    <a:lnTo>
                      <a:pt x="566" y="11"/>
                    </a:lnTo>
                    <a:lnTo>
                      <a:pt x="559" y="14"/>
                    </a:lnTo>
                    <a:lnTo>
                      <a:pt x="552" y="14"/>
                    </a:lnTo>
                    <a:lnTo>
                      <a:pt x="552" y="11"/>
                    </a:lnTo>
                    <a:lnTo>
                      <a:pt x="552" y="11"/>
                    </a:lnTo>
                    <a:lnTo>
                      <a:pt x="552" y="11"/>
                    </a:lnTo>
                    <a:lnTo>
                      <a:pt x="552" y="7"/>
                    </a:lnTo>
                    <a:lnTo>
                      <a:pt x="545" y="7"/>
                    </a:lnTo>
                    <a:lnTo>
                      <a:pt x="545" y="11"/>
                    </a:lnTo>
                    <a:lnTo>
                      <a:pt x="545" y="11"/>
                    </a:lnTo>
                    <a:lnTo>
                      <a:pt x="538" y="14"/>
                    </a:lnTo>
                    <a:lnTo>
                      <a:pt x="541" y="18"/>
                    </a:lnTo>
                    <a:lnTo>
                      <a:pt x="541" y="18"/>
                    </a:lnTo>
                    <a:lnTo>
                      <a:pt x="538" y="14"/>
                    </a:lnTo>
                    <a:lnTo>
                      <a:pt x="534" y="14"/>
                    </a:lnTo>
                    <a:lnTo>
                      <a:pt x="534" y="11"/>
                    </a:lnTo>
                    <a:lnTo>
                      <a:pt x="531" y="11"/>
                    </a:lnTo>
                    <a:lnTo>
                      <a:pt x="520" y="14"/>
                    </a:lnTo>
                    <a:lnTo>
                      <a:pt x="505" y="18"/>
                    </a:lnTo>
                    <a:lnTo>
                      <a:pt x="498" y="18"/>
                    </a:lnTo>
                    <a:lnTo>
                      <a:pt x="491" y="22"/>
                    </a:lnTo>
                    <a:lnTo>
                      <a:pt x="470" y="25"/>
                    </a:lnTo>
                    <a:lnTo>
                      <a:pt x="473" y="22"/>
                    </a:lnTo>
                    <a:lnTo>
                      <a:pt x="505" y="14"/>
                    </a:lnTo>
                    <a:lnTo>
                      <a:pt x="513" y="11"/>
                    </a:lnTo>
                    <a:lnTo>
                      <a:pt x="516" y="7"/>
                    </a:lnTo>
                    <a:lnTo>
                      <a:pt x="498" y="7"/>
                    </a:lnTo>
                    <a:lnTo>
                      <a:pt x="495" y="7"/>
                    </a:lnTo>
                    <a:lnTo>
                      <a:pt x="488" y="4"/>
                    </a:lnTo>
                    <a:lnTo>
                      <a:pt x="480" y="7"/>
                    </a:lnTo>
                    <a:lnTo>
                      <a:pt x="470" y="4"/>
                    </a:lnTo>
                    <a:lnTo>
                      <a:pt x="459" y="4"/>
                    </a:lnTo>
                    <a:lnTo>
                      <a:pt x="459" y="7"/>
                    </a:lnTo>
                    <a:lnTo>
                      <a:pt x="455" y="4"/>
                    </a:lnTo>
                    <a:lnTo>
                      <a:pt x="448" y="4"/>
                    </a:lnTo>
                    <a:lnTo>
                      <a:pt x="445" y="4"/>
                    </a:lnTo>
                    <a:lnTo>
                      <a:pt x="441" y="0"/>
                    </a:lnTo>
                    <a:lnTo>
                      <a:pt x="437" y="0"/>
                    </a:lnTo>
                    <a:lnTo>
                      <a:pt x="427" y="0"/>
                    </a:lnTo>
                    <a:lnTo>
                      <a:pt x="409" y="0"/>
                    </a:lnTo>
                    <a:lnTo>
                      <a:pt x="405" y="4"/>
                    </a:lnTo>
                    <a:lnTo>
                      <a:pt x="398" y="4"/>
                    </a:lnTo>
                    <a:lnTo>
                      <a:pt x="402" y="0"/>
                    </a:lnTo>
                    <a:lnTo>
                      <a:pt x="391" y="0"/>
                    </a:lnTo>
                    <a:lnTo>
                      <a:pt x="384" y="0"/>
                    </a:lnTo>
                    <a:lnTo>
                      <a:pt x="373" y="0"/>
                    </a:lnTo>
                    <a:lnTo>
                      <a:pt x="366" y="4"/>
                    </a:lnTo>
                    <a:lnTo>
                      <a:pt x="362" y="7"/>
                    </a:lnTo>
                    <a:lnTo>
                      <a:pt x="366" y="11"/>
                    </a:lnTo>
                    <a:lnTo>
                      <a:pt x="369" y="14"/>
                    </a:lnTo>
                    <a:lnTo>
                      <a:pt x="373" y="18"/>
                    </a:lnTo>
                    <a:lnTo>
                      <a:pt x="366" y="14"/>
                    </a:lnTo>
                    <a:lnTo>
                      <a:pt x="351" y="7"/>
                    </a:lnTo>
                    <a:lnTo>
                      <a:pt x="348" y="7"/>
                    </a:lnTo>
                    <a:lnTo>
                      <a:pt x="344" y="4"/>
                    </a:lnTo>
                    <a:lnTo>
                      <a:pt x="337" y="4"/>
                    </a:lnTo>
                    <a:lnTo>
                      <a:pt x="323" y="4"/>
                    </a:lnTo>
                    <a:lnTo>
                      <a:pt x="312" y="0"/>
                    </a:lnTo>
                    <a:lnTo>
                      <a:pt x="298" y="4"/>
                    </a:lnTo>
                    <a:lnTo>
                      <a:pt x="283" y="4"/>
                    </a:lnTo>
                    <a:lnTo>
                      <a:pt x="283" y="7"/>
                    </a:lnTo>
                    <a:lnTo>
                      <a:pt x="291" y="7"/>
                    </a:lnTo>
                    <a:lnTo>
                      <a:pt x="305" y="14"/>
                    </a:lnTo>
                    <a:lnTo>
                      <a:pt x="309" y="14"/>
                    </a:lnTo>
                    <a:lnTo>
                      <a:pt x="309" y="18"/>
                    </a:lnTo>
                    <a:lnTo>
                      <a:pt x="309" y="22"/>
                    </a:lnTo>
                    <a:lnTo>
                      <a:pt x="326" y="29"/>
                    </a:lnTo>
                    <a:lnTo>
                      <a:pt x="312" y="32"/>
                    </a:lnTo>
                    <a:lnTo>
                      <a:pt x="312" y="32"/>
                    </a:lnTo>
                    <a:lnTo>
                      <a:pt x="316" y="29"/>
                    </a:lnTo>
                    <a:lnTo>
                      <a:pt x="312" y="25"/>
                    </a:lnTo>
                    <a:lnTo>
                      <a:pt x="301" y="22"/>
                    </a:lnTo>
                    <a:lnTo>
                      <a:pt x="298" y="18"/>
                    </a:lnTo>
                    <a:lnTo>
                      <a:pt x="291" y="14"/>
                    </a:lnTo>
                    <a:lnTo>
                      <a:pt x="287" y="11"/>
                    </a:lnTo>
                    <a:lnTo>
                      <a:pt x="273" y="7"/>
                    </a:lnTo>
                    <a:lnTo>
                      <a:pt x="269" y="11"/>
                    </a:lnTo>
                    <a:lnTo>
                      <a:pt x="269" y="11"/>
                    </a:lnTo>
                    <a:lnTo>
                      <a:pt x="266" y="11"/>
                    </a:lnTo>
                    <a:lnTo>
                      <a:pt x="266" y="11"/>
                    </a:lnTo>
                    <a:lnTo>
                      <a:pt x="262" y="11"/>
                    </a:lnTo>
                    <a:lnTo>
                      <a:pt x="258" y="7"/>
                    </a:lnTo>
                    <a:lnTo>
                      <a:pt x="251" y="7"/>
                    </a:lnTo>
                    <a:lnTo>
                      <a:pt x="251" y="11"/>
                    </a:lnTo>
                    <a:lnTo>
                      <a:pt x="248" y="11"/>
                    </a:lnTo>
                    <a:lnTo>
                      <a:pt x="248" y="7"/>
                    </a:lnTo>
                    <a:lnTo>
                      <a:pt x="240" y="7"/>
                    </a:lnTo>
                    <a:lnTo>
                      <a:pt x="230" y="7"/>
                    </a:lnTo>
                    <a:lnTo>
                      <a:pt x="223" y="11"/>
                    </a:lnTo>
                    <a:lnTo>
                      <a:pt x="226" y="11"/>
                    </a:lnTo>
                    <a:lnTo>
                      <a:pt x="230" y="11"/>
                    </a:lnTo>
                    <a:lnTo>
                      <a:pt x="230" y="14"/>
                    </a:lnTo>
                    <a:lnTo>
                      <a:pt x="230" y="14"/>
                    </a:lnTo>
                    <a:lnTo>
                      <a:pt x="233" y="18"/>
                    </a:lnTo>
                    <a:lnTo>
                      <a:pt x="240" y="22"/>
                    </a:lnTo>
                    <a:lnTo>
                      <a:pt x="230" y="18"/>
                    </a:lnTo>
                    <a:lnTo>
                      <a:pt x="230" y="22"/>
                    </a:lnTo>
                    <a:lnTo>
                      <a:pt x="219" y="14"/>
                    </a:lnTo>
                    <a:lnTo>
                      <a:pt x="201" y="14"/>
                    </a:lnTo>
                    <a:lnTo>
                      <a:pt x="197" y="14"/>
                    </a:lnTo>
                    <a:lnTo>
                      <a:pt x="205" y="18"/>
                    </a:lnTo>
                    <a:lnTo>
                      <a:pt x="205" y="22"/>
                    </a:lnTo>
                    <a:lnTo>
                      <a:pt x="212" y="25"/>
                    </a:lnTo>
                    <a:lnTo>
                      <a:pt x="215" y="25"/>
                    </a:lnTo>
                    <a:lnTo>
                      <a:pt x="215" y="25"/>
                    </a:lnTo>
                    <a:lnTo>
                      <a:pt x="219" y="32"/>
                    </a:lnTo>
                    <a:lnTo>
                      <a:pt x="215" y="32"/>
                    </a:lnTo>
                    <a:lnTo>
                      <a:pt x="201" y="25"/>
                    </a:lnTo>
                    <a:lnTo>
                      <a:pt x="187" y="22"/>
                    </a:lnTo>
                    <a:lnTo>
                      <a:pt x="180" y="25"/>
                    </a:lnTo>
                    <a:lnTo>
                      <a:pt x="180" y="25"/>
                    </a:lnTo>
                    <a:lnTo>
                      <a:pt x="180" y="29"/>
                    </a:lnTo>
                    <a:lnTo>
                      <a:pt x="187" y="29"/>
                    </a:lnTo>
                    <a:lnTo>
                      <a:pt x="194" y="29"/>
                    </a:lnTo>
                    <a:lnTo>
                      <a:pt x="197" y="32"/>
                    </a:lnTo>
                    <a:lnTo>
                      <a:pt x="180" y="32"/>
                    </a:lnTo>
                    <a:lnTo>
                      <a:pt x="176" y="36"/>
                    </a:lnTo>
                    <a:lnTo>
                      <a:pt x="176" y="36"/>
                    </a:lnTo>
                    <a:lnTo>
                      <a:pt x="176" y="39"/>
                    </a:lnTo>
                    <a:lnTo>
                      <a:pt x="197" y="47"/>
                    </a:lnTo>
                    <a:lnTo>
                      <a:pt x="212" y="50"/>
                    </a:lnTo>
                    <a:lnTo>
                      <a:pt x="215" y="50"/>
                    </a:lnTo>
                    <a:lnTo>
                      <a:pt x="215" y="54"/>
                    </a:lnTo>
                    <a:lnTo>
                      <a:pt x="223" y="57"/>
                    </a:lnTo>
                    <a:lnTo>
                      <a:pt x="205" y="54"/>
                    </a:lnTo>
                    <a:lnTo>
                      <a:pt x="194" y="50"/>
                    </a:lnTo>
                    <a:lnTo>
                      <a:pt x="176" y="43"/>
                    </a:lnTo>
                    <a:lnTo>
                      <a:pt x="169" y="43"/>
                    </a:lnTo>
                    <a:lnTo>
                      <a:pt x="169" y="43"/>
                    </a:lnTo>
                    <a:lnTo>
                      <a:pt x="172" y="50"/>
                    </a:lnTo>
                    <a:lnTo>
                      <a:pt x="183" y="50"/>
                    </a:lnTo>
                    <a:lnTo>
                      <a:pt x="169" y="50"/>
                    </a:lnTo>
                    <a:lnTo>
                      <a:pt x="169" y="47"/>
                    </a:lnTo>
                    <a:lnTo>
                      <a:pt x="165" y="43"/>
                    </a:lnTo>
                    <a:lnTo>
                      <a:pt x="162" y="43"/>
                    </a:lnTo>
                    <a:lnTo>
                      <a:pt x="162" y="39"/>
                    </a:lnTo>
                    <a:lnTo>
                      <a:pt x="151" y="39"/>
                    </a:lnTo>
                    <a:lnTo>
                      <a:pt x="147" y="36"/>
                    </a:lnTo>
                    <a:lnTo>
                      <a:pt x="144" y="39"/>
                    </a:lnTo>
                    <a:lnTo>
                      <a:pt x="137" y="36"/>
                    </a:lnTo>
                    <a:lnTo>
                      <a:pt x="137" y="36"/>
                    </a:lnTo>
                    <a:lnTo>
                      <a:pt x="140" y="32"/>
                    </a:lnTo>
                    <a:lnTo>
                      <a:pt x="126" y="32"/>
                    </a:lnTo>
                    <a:lnTo>
                      <a:pt x="115" y="32"/>
                    </a:lnTo>
                    <a:lnTo>
                      <a:pt x="111" y="36"/>
                    </a:lnTo>
                    <a:lnTo>
                      <a:pt x="115" y="36"/>
                    </a:lnTo>
                    <a:lnTo>
                      <a:pt x="119" y="36"/>
                    </a:lnTo>
                    <a:lnTo>
                      <a:pt x="119" y="39"/>
                    </a:lnTo>
                    <a:lnTo>
                      <a:pt x="122" y="39"/>
                    </a:lnTo>
                    <a:lnTo>
                      <a:pt x="119" y="39"/>
                    </a:lnTo>
                    <a:lnTo>
                      <a:pt x="119" y="43"/>
                    </a:lnTo>
                    <a:lnTo>
                      <a:pt x="108" y="43"/>
                    </a:lnTo>
                    <a:lnTo>
                      <a:pt x="97" y="43"/>
                    </a:lnTo>
                    <a:lnTo>
                      <a:pt x="97" y="43"/>
                    </a:lnTo>
                    <a:lnTo>
                      <a:pt x="97" y="47"/>
                    </a:lnTo>
                    <a:lnTo>
                      <a:pt x="104" y="50"/>
                    </a:lnTo>
                    <a:lnTo>
                      <a:pt x="108" y="50"/>
                    </a:lnTo>
                    <a:lnTo>
                      <a:pt x="126" y="54"/>
                    </a:lnTo>
                    <a:lnTo>
                      <a:pt x="140" y="54"/>
                    </a:lnTo>
                    <a:lnTo>
                      <a:pt x="137" y="54"/>
                    </a:lnTo>
                    <a:lnTo>
                      <a:pt x="137" y="57"/>
                    </a:lnTo>
                    <a:lnTo>
                      <a:pt x="129" y="54"/>
                    </a:lnTo>
                    <a:lnTo>
                      <a:pt x="122" y="54"/>
                    </a:lnTo>
                    <a:lnTo>
                      <a:pt x="122" y="57"/>
                    </a:lnTo>
                    <a:lnTo>
                      <a:pt x="126" y="61"/>
                    </a:lnTo>
                    <a:lnTo>
                      <a:pt x="115" y="54"/>
                    </a:lnTo>
                    <a:lnTo>
                      <a:pt x="108" y="54"/>
                    </a:lnTo>
                    <a:lnTo>
                      <a:pt x="97" y="54"/>
                    </a:lnTo>
                    <a:lnTo>
                      <a:pt x="97" y="54"/>
                    </a:lnTo>
                    <a:lnTo>
                      <a:pt x="94" y="57"/>
                    </a:lnTo>
                    <a:lnTo>
                      <a:pt x="97" y="57"/>
                    </a:lnTo>
                    <a:lnTo>
                      <a:pt x="97" y="57"/>
                    </a:lnTo>
                    <a:lnTo>
                      <a:pt x="94" y="54"/>
                    </a:lnTo>
                    <a:lnTo>
                      <a:pt x="94" y="54"/>
                    </a:lnTo>
                    <a:lnTo>
                      <a:pt x="90" y="54"/>
                    </a:lnTo>
                    <a:lnTo>
                      <a:pt x="83" y="50"/>
                    </a:lnTo>
                    <a:lnTo>
                      <a:pt x="79" y="50"/>
                    </a:lnTo>
                    <a:lnTo>
                      <a:pt x="76" y="50"/>
                    </a:lnTo>
                    <a:lnTo>
                      <a:pt x="72" y="50"/>
                    </a:lnTo>
                    <a:lnTo>
                      <a:pt x="69" y="50"/>
                    </a:lnTo>
                    <a:lnTo>
                      <a:pt x="61" y="50"/>
                    </a:lnTo>
                    <a:lnTo>
                      <a:pt x="58" y="54"/>
                    </a:lnTo>
                    <a:lnTo>
                      <a:pt x="51" y="57"/>
                    </a:lnTo>
                    <a:lnTo>
                      <a:pt x="51" y="57"/>
                    </a:lnTo>
                    <a:lnTo>
                      <a:pt x="54" y="61"/>
                    </a:lnTo>
                    <a:lnTo>
                      <a:pt x="58" y="61"/>
                    </a:lnTo>
                    <a:lnTo>
                      <a:pt x="51" y="57"/>
                    </a:lnTo>
                    <a:lnTo>
                      <a:pt x="51" y="65"/>
                    </a:lnTo>
                    <a:lnTo>
                      <a:pt x="43" y="61"/>
                    </a:lnTo>
                    <a:lnTo>
                      <a:pt x="43" y="61"/>
                    </a:lnTo>
                    <a:lnTo>
                      <a:pt x="40" y="57"/>
                    </a:lnTo>
                    <a:lnTo>
                      <a:pt x="29" y="61"/>
                    </a:lnTo>
                    <a:lnTo>
                      <a:pt x="18" y="61"/>
                    </a:lnTo>
                    <a:lnTo>
                      <a:pt x="18" y="65"/>
                    </a:lnTo>
                    <a:lnTo>
                      <a:pt x="15" y="65"/>
                    </a:lnTo>
                    <a:lnTo>
                      <a:pt x="15" y="65"/>
                    </a:lnTo>
                    <a:lnTo>
                      <a:pt x="8" y="68"/>
                    </a:lnTo>
                    <a:lnTo>
                      <a:pt x="4" y="72"/>
                    </a:lnTo>
                    <a:lnTo>
                      <a:pt x="0" y="72"/>
                    </a:lnTo>
                    <a:lnTo>
                      <a:pt x="11" y="75"/>
                    </a:lnTo>
                    <a:lnTo>
                      <a:pt x="15" y="75"/>
                    </a:lnTo>
                    <a:lnTo>
                      <a:pt x="15" y="79"/>
                    </a:lnTo>
                    <a:lnTo>
                      <a:pt x="15" y="79"/>
                    </a:lnTo>
                    <a:lnTo>
                      <a:pt x="26" y="75"/>
                    </a:lnTo>
                    <a:lnTo>
                      <a:pt x="26" y="75"/>
                    </a:lnTo>
                    <a:lnTo>
                      <a:pt x="29" y="72"/>
                    </a:lnTo>
                    <a:lnTo>
                      <a:pt x="33" y="72"/>
                    </a:lnTo>
                    <a:lnTo>
                      <a:pt x="40" y="72"/>
                    </a:lnTo>
                    <a:lnTo>
                      <a:pt x="40" y="72"/>
                    </a:lnTo>
                    <a:lnTo>
                      <a:pt x="43" y="72"/>
                    </a:lnTo>
                    <a:lnTo>
                      <a:pt x="43" y="72"/>
                    </a:lnTo>
                    <a:lnTo>
                      <a:pt x="47" y="75"/>
                    </a:lnTo>
                    <a:lnTo>
                      <a:pt x="54" y="75"/>
                    </a:lnTo>
                    <a:lnTo>
                      <a:pt x="43" y="79"/>
                    </a:lnTo>
                    <a:lnTo>
                      <a:pt x="29" y="83"/>
                    </a:lnTo>
                    <a:lnTo>
                      <a:pt x="36" y="86"/>
                    </a:lnTo>
                    <a:lnTo>
                      <a:pt x="36" y="86"/>
                    </a:lnTo>
                    <a:lnTo>
                      <a:pt x="65" y="79"/>
                    </a:lnTo>
                    <a:lnTo>
                      <a:pt x="83" y="75"/>
                    </a:lnTo>
                    <a:lnTo>
                      <a:pt x="83" y="75"/>
                    </a:lnTo>
                    <a:lnTo>
                      <a:pt x="94" y="79"/>
                    </a:lnTo>
                    <a:lnTo>
                      <a:pt x="97" y="79"/>
                    </a:lnTo>
                    <a:lnTo>
                      <a:pt x="111" y="79"/>
                    </a:lnTo>
                    <a:lnTo>
                      <a:pt x="115" y="79"/>
                    </a:lnTo>
                    <a:lnTo>
                      <a:pt x="108" y="83"/>
                    </a:lnTo>
                    <a:lnTo>
                      <a:pt x="83" y="79"/>
                    </a:lnTo>
                    <a:lnTo>
                      <a:pt x="79" y="79"/>
                    </a:lnTo>
                    <a:lnTo>
                      <a:pt x="72" y="79"/>
                    </a:lnTo>
                    <a:lnTo>
                      <a:pt x="54" y="86"/>
                    </a:lnTo>
                    <a:lnTo>
                      <a:pt x="47" y="90"/>
                    </a:lnTo>
                    <a:lnTo>
                      <a:pt x="47" y="90"/>
                    </a:lnTo>
                    <a:lnTo>
                      <a:pt x="58" y="90"/>
                    </a:lnTo>
                    <a:lnTo>
                      <a:pt x="69" y="93"/>
                    </a:lnTo>
                    <a:lnTo>
                      <a:pt x="61" y="93"/>
                    </a:lnTo>
                    <a:lnTo>
                      <a:pt x="43" y="93"/>
                    </a:lnTo>
                    <a:lnTo>
                      <a:pt x="43" y="97"/>
                    </a:lnTo>
                    <a:lnTo>
                      <a:pt x="43" y="97"/>
                    </a:lnTo>
                    <a:lnTo>
                      <a:pt x="43" y="100"/>
                    </a:lnTo>
                    <a:lnTo>
                      <a:pt x="47" y="104"/>
                    </a:lnTo>
                    <a:lnTo>
                      <a:pt x="54" y="104"/>
                    </a:lnTo>
                    <a:lnTo>
                      <a:pt x="58" y="104"/>
                    </a:lnTo>
                    <a:lnTo>
                      <a:pt x="69" y="100"/>
                    </a:lnTo>
                    <a:lnTo>
                      <a:pt x="101" y="100"/>
                    </a:lnTo>
                    <a:lnTo>
                      <a:pt x="115" y="100"/>
                    </a:lnTo>
                    <a:lnTo>
                      <a:pt x="126" y="93"/>
                    </a:lnTo>
                    <a:lnTo>
                      <a:pt x="154" y="90"/>
                    </a:lnTo>
                    <a:lnTo>
                      <a:pt x="154" y="93"/>
                    </a:lnTo>
                    <a:lnTo>
                      <a:pt x="151" y="93"/>
                    </a:lnTo>
                    <a:lnTo>
                      <a:pt x="140" y="97"/>
                    </a:lnTo>
                    <a:lnTo>
                      <a:pt x="129" y="100"/>
                    </a:lnTo>
                    <a:lnTo>
                      <a:pt x="129" y="100"/>
                    </a:lnTo>
                    <a:lnTo>
                      <a:pt x="111" y="104"/>
                    </a:lnTo>
                    <a:lnTo>
                      <a:pt x="97" y="108"/>
                    </a:lnTo>
                    <a:lnTo>
                      <a:pt x="86" y="104"/>
                    </a:lnTo>
                    <a:lnTo>
                      <a:pt x="76" y="104"/>
                    </a:lnTo>
                    <a:lnTo>
                      <a:pt x="72" y="108"/>
                    </a:lnTo>
                    <a:lnTo>
                      <a:pt x="61" y="108"/>
                    </a:lnTo>
                    <a:lnTo>
                      <a:pt x="58" y="108"/>
                    </a:lnTo>
                    <a:lnTo>
                      <a:pt x="58" y="111"/>
                    </a:lnTo>
                    <a:lnTo>
                      <a:pt x="61" y="111"/>
                    </a:lnTo>
                    <a:lnTo>
                      <a:pt x="69" y="115"/>
                    </a:lnTo>
                    <a:lnTo>
                      <a:pt x="76" y="115"/>
                    </a:lnTo>
                    <a:lnTo>
                      <a:pt x="79" y="118"/>
                    </a:lnTo>
                    <a:lnTo>
                      <a:pt x="90" y="122"/>
                    </a:lnTo>
                    <a:lnTo>
                      <a:pt x="97" y="126"/>
                    </a:lnTo>
                    <a:lnTo>
                      <a:pt x="104" y="126"/>
                    </a:lnTo>
                    <a:lnTo>
                      <a:pt x="108" y="122"/>
                    </a:lnTo>
                    <a:lnTo>
                      <a:pt x="108" y="122"/>
                    </a:lnTo>
                    <a:lnTo>
                      <a:pt x="108" y="118"/>
                    </a:lnTo>
                    <a:lnTo>
                      <a:pt x="111" y="118"/>
                    </a:lnTo>
                    <a:lnTo>
                      <a:pt x="115" y="115"/>
                    </a:lnTo>
                    <a:lnTo>
                      <a:pt x="119" y="111"/>
                    </a:lnTo>
                    <a:lnTo>
                      <a:pt x="122" y="108"/>
                    </a:lnTo>
                    <a:lnTo>
                      <a:pt x="126" y="108"/>
                    </a:lnTo>
                    <a:lnTo>
                      <a:pt x="129" y="104"/>
                    </a:lnTo>
                    <a:lnTo>
                      <a:pt x="137" y="104"/>
                    </a:lnTo>
                    <a:lnTo>
                      <a:pt x="144" y="104"/>
                    </a:lnTo>
                    <a:lnTo>
                      <a:pt x="162" y="100"/>
                    </a:lnTo>
                    <a:lnTo>
                      <a:pt x="169" y="100"/>
                    </a:lnTo>
                    <a:lnTo>
                      <a:pt x="205" y="97"/>
                    </a:lnTo>
                    <a:lnTo>
                      <a:pt x="194" y="100"/>
                    </a:lnTo>
                    <a:lnTo>
                      <a:pt x="180" y="100"/>
                    </a:lnTo>
                    <a:lnTo>
                      <a:pt x="172" y="104"/>
                    </a:lnTo>
                    <a:lnTo>
                      <a:pt x="169" y="104"/>
                    </a:lnTo>
                    <a:lnTo>
                      <a:pt x="162" y="104"/>
                    </a:lnTo>
                    <a:lnTo>
                      <a:pt x="147" y="104"/>
                    </a:lnTo>
                    <a:lnTo>
                      <a:pt x="137" y="108"/>
                    </a:lnTo>
                    <a:lnTo>
                      <a:pt x="133" y="108"/>
                    </a:lnTo>
                    <a:lnTo>
                      <a:pt x="133" y="108"/>
                    </a:lnTo>
                    <a:lnTo>
                      <a:pt x="129" y="108"/>
                    </a:lnTo>
                    <a:lnTo>
                      <a:pt x="129" y="111"/>
                    </a:lnTo>
                    <a:lnTo>
                      <a:pt x="129" y="111"/>
                    </a:lnTo>
                    <a:lnTo>
                      <a:pt x="129" y="111"/>
                    </a:lnTo>
                    <a:lnTo>
                      <a:pt x="126" y="115"/>
                    </a:lnTo>
                    <a:lnTo>
                      <a:pt x="122" y="115"/>
                    </a:lnTo>
                    <a:lnTo>
                      <a:pt x="119" y="115"/>
                    </a:lnTo>
                    <a:lnTo>
                      <a:pt x="119" y="118"/>
                    </a:lnTo>
                    <a:lnTo>
                      <a:pt x="115" y="122"/>
                    </a:lnTo>
                    <a:lnTo>
                      <a:pt x="115" y="122"/>
                    </a:lnTo>
                    <a:lnTo>
                      <a:pt x="115" y="126"/>
                    </a:lnTo>
                    <a:lnTo>
                      <a:pt x="115" y="126"/>
                    </a:lnTo>
                    <a:lnTo>
                      <a:pt x="126" y="126"/>
                    </a:lnTo>
                    <a:lnTo>
                      <a:pt x="133" y="126"/>
                    </a:lnTo>
                    <a:lnTo>
                      <a:pt x="133" y="126"/>
                    </a:lnTo>
                    <a:lnTo>
                      <a:pt x="137" y="126"/>
                    </a:lnTo>
                    <a:lnTo>
                      <a:pt x="137" y="126"/>
                    </a:lnTo>
                    <a:lnTo>
                      <a:pt x="140" y="122"/>
                    </a:lnTo>
                    <a:lnTo>
                      <a:pt x="140" y="126"/>
                    </a:lnTo>
                    <a:lnTo>
                      <a:pt x="137" y="126"/>
                    </a:lnTo>
                    <a:lnTo>
                      <a:pt x="137" y="129"/>
                    </a:lnTo>
                    <a:lnTo>
                      <a:pt x="144" y="129"/>
                    </a:lnTo>
                    <a:lnTo>
                      <a:pt x="147" y="129"/>
                    </a:lnTo>
                    <a:lnTo>
                      <a:pt x="158" y="129"/>
                    </a:lnTo>
                    <a:lnTo>
                      <a:pt x="158" y="129"/>
                    </a:lnTo>
                    <a:lnTo>
                      <a:pt x="162" y="129"/>
                    </a:lnTo>
                    <a:lnTo>
                      <a:pt x="162" y="126"/>
                    </a:lnTo>
                    <a:lnTo>
                      <a:pt x="162" y="122"/>
                    </a:lnTo>
                    <a:lnTo>
                      <a:pt x="162" y="122"/>
                    </a:lnTo>
                    <a:lnTo>
                      <a:pt x="162" y="122"/>
                    </a:lnTo>
                    <a:lnTo>
                      <a:pt x="162" y="118"/>
                    </a:lnTo>
                    <a:lnTo>
                      <a:pt x="169" y="118"/>
                    </a:lnTo>
                    <a:lnTo>
                      <a:pt x="169" y="115"/>
                    </a:lnTo>
                    <a:lnTo>
                      <a:pt x="172" y="115"/>
                    </a:lnTo>
                    <a:lnTo>
                      <a:pt x="169" y="118"/>
                    </a:lnTo>
                    <a:lnTo>
                      <a:pt x="169" y="118"/>
                    </a:lnTo>
                    <a:lnTo>
                      <a:pt x="169" y="118"/>
                    </a:lnTo>
                    <a:lnTo>
                      <a:pt x="165" y="122"/>
                    </a:lnTo>
                    <a:lnTo>
                      <a:pt x="165" y="122"/>
                    </a:lnTo>
                    <a:lnTo>
                      <a:pt x="169" y="122"/>
                    </a:lnTo>
                    <a:lnTo>
                      <a:pt x="176" y="122"/>
                    </a:lnTo>
                    <a:lnTo>
                      <a:pt x="176" y="122"/>
                    </a:lnTo>
                    <a:lnTo>
                      <a:pt x="176" y="122"/>
                    </a:lnTo>
                    <a:lnTo>
                      <a:pt x="183" y="118"/>
                    </a:lnTo>
                    <a:lnTo>
                      <a:pt x="194" y="115"/>
                    </a:lnTo>
                    <a:lnTo>
                      <a:pt x="197" y="115"/>
                    </a:lnTo>
                    <a:lnTo>
                      <a:pt x="197" y="111"/>
                    </a:lnTo>
                    <a:lnTo>
                      <a:pt x="194" y="111"/>
                    </a:lnTo>
                    <a:lnTo>
                      <a:pt x="197" y="111"/>
                    </a:lnTo>
                    <a:lnTo>
                      <a:pt x="201" y="108"/>
                    </a:lnTo>
                    <a:lnTo>
                      <a:pt x="201" y="111"/>
                    </a:lnTo>
                    <a:lnTo>
                      <a:pt x="201" y="111"/>
                    </a:lnTo>
                    <a:lnTo>
                      <a:pt x="201" y="115"/>
                    </a:lnTo>
                    <a:lnTo>
                      <a:pt x="201" y="115"/>
                    </a:lnTo>
                    <a:lnTo>
                      <a:pt x="205" y="115"/>
                    </a:lnTo>
                    <a:lnTo>
                      <a:pt x="194" y="118"/>
                    </a:lnTo>
                    <a:lnTo>
                      <a:pt x="194" y="118"/>
                    </a:lnTo>
                    <a:lnTo>
                      <a:pt x="194" y="118"/>
                    </a:lnTo>
                    <a:lnTo>
                      <a:pt x="183" y="122"/>
                    </a:lnTo>
                    <a:lnTo>
                      <a:pt x="176" y="122"/>
                    </a:lnTo>
                    <a:lnTo>
                      <a:pt x="176" y="122"/>
                    </a:lnTo>
                    <a:lnTo>
                      <a:pt x="172" y="126"/>
                    </a:lnTo>
                    <a:lnTo>
                      <a:pt x="172" y="126"/>
                    </a:lnTo>
                    <a:lnTo>
                      <a:pt x="176" y="129"/>
                    </a:lnTo>
                    <a:lnTo>
                      <a:pt x="180" y="129"/>
                    </a:lnTo>
                    <a:lnTo>
                      <a:pt x="205" y="126"/>
                    </a:lnTo>
                    <a:lnTo>
                      <a:pt x="226" y="118"/>
                    </a:lnTo>
                    <a:lnTo>
                      <a:pt x="248" y="111"/>
                    </a:lnTo>
                    <a:lnTo>
                      <a:pt x="248" y="111"/>
                    </a:lnTo>
                    <a:lnTo>
                      <a:pt x="248" y="111"/>
                    </a:lnTo>
                    <a:lnTo>
                      <a:pt x="251" y="108"/>
                    </a:lnTo>
                    <a:lnTo>
                      <a:pt x="251" y="108"/>
                    </a:lnTo>
                    <a:lnTo>
                      <a:pt x="251" y="104"/>
                    </a:lnTo>
                    <a:lnTo>
                      <a:pt x="248" y="108"/>
                    </a:lnTo>
                    <a:lnTo>
                      <a:pt x="248" y="108"/>
                    </a:lnTo>
                    <a:lnTo>
                      <a:pt x="251" y="104"/>
                    </a:lnTo>
                    <a:lnTo>
                      <a:pt x="251" y="100"/>
                    </a:lnTo>
                    <a:lnTo>
                      <a:pt x="244" y="97"/>
                    </a:lnTo>
                    <a:lnTo>
                      <a:pt x="244" y="97"/>
                    </a:lnTo>
                    <a:lnTo>
                      <a:pt x="244" y="93"/>
                    </a:lnTo>
                    <a:lnTo>
                      <a:pt x="248" y="97"/>
                    </a:lnTo>
                    <a:lnTo>
                      <a:pt x="255" y="100"/>
                    </a:lnTo>
                    <a:lnTo>
                      <a:pt x="258" y="97"/>
                    </a:lnTo>
                    <a:lnTo>
                      <a:pt x="258" y="97"/>
                    </a:lnTo>
                    <a:lnTo>
                      <a:pt x="258" y="97"/>
                    </a:lnTo>
                    <a:lnTo>
                      <a:pt x="262" y="93"/>
                    </a:lnTo>
                    <a:lnTo>
                      <a:pt x="269" y="90"/>
                    </a:lnTo>
                    <a:lnTo>
                      <a:pt x="294" y="79"/>
                    </a:lnTo>
                    <a:lnTo>
                      <a:pt x="294" y="79"/>
                    </a:lnTo>
                    <a:lnTo>
                      <a:pt x="291" y="83"/>
                    </a:lnTo>
                    <a:lnTo>
                      <a:pt x="273" y="90"/>
                    </a:lnTo>
                    <a:lnTo>
                      <a:pt x="273" y="90"/>
                    </a:lnTo>
                    <a:lnTo>
                      <a:pt x="269" y="93"/>
                    </a:lnTo>
                    <a:lnTo>
                      <a:pt x="266" y="97"/>
                    </a:lnTo>
                    <a:lnTo>
                      <a:pt x="266" y="97"/>
                    </a:lnTo>
                    <a:lnTo>
                      <a:pt x="266" y="100"/>
                    </a:lnTo>
                    <a:lnTo>
                      <a:pt x="255" y="104"/>
                    </a:lnTo>
                    <a:lnTo>
                      <a:pt x="258" y="111"/>
                    </a:lnTo>
                    <a:lnTo>
                      <a:pt x="258" y="111"/>
                    </a:lnTo>
                    <a:lnTo>
                      <a:pt x="287" y="108"/>
                    </a:lnTo>
                    <a:lnTo>
                      <a:pt x="309" y="108"/>
                    </a:lnTo>
                    <a:lnTo>
                      <a:pt x="337" y="104"/>
                    </a:lnTo>
                    <a:lnTo>
                      <a:pt x="337" y="108"/>
                    </a:lnTo>
                    <a:lnTo>
                      <a:pt x="334" y="108"/>
                    </a:lnTo>
                    <a:lnTo>
                      <a:pt x="326" y="108"/>
                    </a:lnTo>
                    <a:lnTo>
                      <a:pt x="326" y="108"/>
                    </a:lnTo>
                    <a:lnTo>
                      <a:pt x="326" y="108"/>
                    </a:lnTo>
                    <a:lnTo>
                      <a:pt x="326" y="111"/>
                    </a:lnTo>
                    <a:lnTo>
                      <a:pt x="319" y="108"/>
                    </a:lnTo>
                    <a:lnTo>
                      <a:pt x="316" y="108"/>
                    </a:lnTo>
                    <a:lnTo>
                      <a:pt x="316" y="111"/>
                    </a:lnTo>
                    <a:lnTo>
                      <a:pt x="316" y="111"/>
                    </a:lnTo>
                    <a:lnTo>
                      <a:pt x="316" y="111"/>
                    </a:lnTo>
                    <a:lnTo>
                      <a:pt x="316" y="115"/>
                    </a:lnTo>
                    <a:lnTo>
                      <a:pt x="316" y="115"/>
                    </a:lnTo>
                    <a:lnTo>
                      <a:pt x="309" y="111"/>
                    </a:lnTo>
                    <a:lnTo>
                      <a:pt x="301" y="111"/>
                    </a:lnTo>
                    <a:lnTo>
                      <a:pt x="294" y="111"/>
                    </a:lnTo>
                    <a:lnTo>
                      <a:pt x="291" y="111"/>
                    </a:lnTo>
                    <a:lnTo>
                      <a:pt x="291" y="115"/>
                    </a:lnTo>
                    <a:lnTo>
                      <a:pt x="291" y="115"/>
                    </a:lnTo>
                    <a:lnTo>
                      <a:pt x="291" y="111"/>
                    </a:lnTo>
                    <a:lnTo>
                      <a:pt x="283" y="111"/>
                    </a:lnTo>
                    <a:lnTo>
                      <a:pt x="262" y="115"/>
                    </a:lnTo>
                    <a:lnTo>
                      <a:pt x="255" y="118"/>
                    </a:lnTo>
                    <a:lnTo>
                      <a:pt x="248" y="122"/>
                    </a:lnTo>
                    <a:lnTo>
                      <a:pt x="244" y="122"/>
                    </a:lnTo>
                    <a:lnTo>
                      <a:pt x="237" y="122"/>
                    </a:lnTo>
                    <a:lnTo>
                      <a:pt x="240" y="122"/>
                    </a:lnTo>
                    <a:lnTo>
                      <a:pt x="262" y="122"/>
                    </a:lnTo>
                    <a:lnTo>
                      <a:pt x="266" y="122"/>
                    </a:lnTo>
                    <a:lnTo>
                      <a:pt x="280" y="122"/>
                    </a:lnTo>
                    <a:lnTo>
                      <a:pt x="280" y="122"/>
                    </a:lnTo>
                    <a:lnTo>
                      <a:pt x="276" y="126"/>
                    </a:lnTo>
                    <a:lnTo>
                      <a:pt x="255" y="126"/>
                    </a:lnTo>
                    <a:lnTo>
                      <a:pt x="244" y="126"/>
                    </a:lnTo>
                    <a:lnTo>
                      <a:pt x="233" y="126"/>
                    </a:lnTo>
                    <a:lnTo>
                      <a:pt x="230" y="129"/>
                    </a:lnTo>
                    <a:lnTo>
                      <a:pt x="237" y="129"/>
                    </a:lnTo>
                    <a:lnTo>
                      <a:pt x="237" y="129"/>
                    </a:lnTo>
                    <a:lnTo>
                      <a:pt x="237" y="129"/>
                    </a:lnTo>
                    <a:lnTo>
                      <a:pt x="230" y="129"/>
                    </a:lnTo>
                    <a:lnTo>
                      <a:pt x="230" y="129"/>
                    </a:lnTo>
                    <a:lnTo>
                      <a:pt x="219" y="133"/>
                    </a:lnTo>
                    <a:lnTo>
                      <a:pt x="208" y="133"/>
                    </a:lnTo>
                    <a:lnTo>
                      <a:pt x="197" y="133"/>
                    </a:lnTo>
                    <a:lnTo>
                      <a:pt x="187" y="136"/>
                    </a:lnTo>
                    <a:lnTo>
                      <a:pt x="176" y="136"/>
                    </a:lnTo>
                    <a:lnTo>
                      <a:pt x="176" y="136"/>
                    </a:lnTo>
                    <a:lnTo>
                      <a:pt x="194" y="147"/>
                    </a:lnTo>
                    <a:lnTo>
                      <a:pt x="194" y="151"/>
                    </a:lnTo>
                    <a:lnTo>
                      <a:pt x="197" y="151"/>
                    </a:lnTo>
                    <a:lnTo>
                      <a:pt x="212" y="154"/>
                    </a:lnTo>
                    <a:lnTo>
                      <a:pt x="212" y="154"/>
                    </a:lnTo>
                    <a:lnTo>
                      <a:pt x="208" y="158"/>
                    </a:lnTo>
                    <a:lnTo>
                      <a:pt x="208" y="158"/>
                    </a:lnTo>
                    <a:lnTo>
                      <a:pt x="208" y="161"/>
                    </a:lnTo>
                    <a:lnTo>
                      <a:pt x="208" y="165"/>
                    </a:lnTo>
                    <a:lnTo>
                      <a:pt x="212" y="165"/>
                    </a:lnTo>
                    <a:lnTo>
                      <a:pt x="212" y="165"/>
                    </a:lnTo>
                    <a:lnTo>
                      <a:pt x="212" y="165"/>
                    </a:lnTo>
                    <a:lnTo>
                      <a:pt x="223" y="165"/>
                    </a:lnTo>
                    <a:lnTo>
                      <a:pt x="226" y="169"/>
                    </a:lnTo>
                    <a:lnTo>
                      <a:pt x="240" y="165"/>
                    </a:lnTo>
                    <a:lnTo>
                      <a:pt x="244" y="165"/>
                    </a:lnTo>
                    <a:lnTo>
                      <a:pt x="244" y="169"/>
                    </a:lnTo>
                    <a:lnTo>
                      <a:pt x="244" y="169"/>
                    </a:lnTo>
                    <a:lnTo>
                      <a:pt x="240" y="169"/>
                    </a:lnTo>
                    <a:lnTo>
                      <a:pt x="230" y="172"/>
                    </a:lnTo>
                    <a:lnTo>
                      <a:pt x="226" y="172"/>
                    </a:lnTo>
                    <a:lnTo>
                      <a:pt x="226" y="172"/>
                    </a:lnTo>
                    <a:lnTo>
                      <a:pt x="230" y="172"/>
                    </a:lnTo>
                    <a:lnTo>
                      <a:pt x="226" y="172"/>
                    </a:lnTo>
                    <a:lnTo>
                      <a:pt x="215" y="169"/>
                    </a:lnTo>
                    <a:lnTo>
                      <a:pt x="212" y="169"/>
                    </a:lnTo>
                    <a:lnTo>
                      <a:pt x="208" y="172"/>
                    </a:lnTo>
                    <a:lnTo>
                      <a:pt x="205" y="169"/>
                    </a:lnTo>
                    <a:lnTo>
                      <a:pt x="205" y="169"/>
                    </a:lnTo>
                    <a:lnTo>
                      <a:pt x="201" y="165"/>
                    </a:lnTo>
                    <a:lnTo>
                      <a:pt x="201" y="165"/>
                    </a:lnTo>
                    <a:lnTo>
                      <a:pt x="201" y="161"/>
                    </a:lnTo>
                    <a:lnTo>
                      <a:pt x="201" y="161"/>
                    </a:lnTo>
                    <a:lnTo>
                      <a:pt x="165" y="140"/>
                    </a:lnTo>
                    <a:lnTo>
                      <a:pt x="162" y="140"/>
                    </a:lnTo>
                    <a:lnTo>
                      <a:pt x="154" y="140"/>
                    </a:lnTo>
                    <a:lnTo>
                      <a:pt x="147" y="140"/>
                    </a:lnTo>
                    <a:lnTo>
                      <a:pt x="140" y="140"/>
                    </a:lnTo>
                    <a:lnTo>
                      <a:pt x="129" y="136"/>
                    </a:lnTo>
                    <a:lnTo>
                      <a:pt x="115" y="136"/>
                    </a:lnTo>
                    <a:lnTo>
                      <a:pt x="115" y="136"/>
                    </a:lnTo>
                    <a:lnTo>
                      <a:pt x="111" y="136"/>
                    </a:lnTo>
                    <a:lnTo>
                      <a:pt x="108" y="140"/>
                    </a:lnTo>
                    <a:lnTo>
                      <a:pt x="108" y="144"/>
                    </a:lnTo>
                    <a:lnTo>
                      <a:pt x="108" y="147"/>
                    </a:lnTo>
                    <a:lnTo>
                      <a:pt x="111" y="151"/>
                    </a:lnTo>
                    <a:lnTo>
                      <a:pt x="129" y="154"/>
                    </a:lnTo>
                    <a:lnTo>
                      <a:pt x="137" y="154"/>
                    </a:lnTo>
                    <a:lnTo>
                      <a:pt x="137" y="154"/>
                    </a:lnTo>
                    <a:lnTo>
                      <a:pt x="133" y="154"/>
                    </a:lnTo>
                    <a:lnTo>
                      <a:pt x="122" y="154"/>
                    </a:lnTo>
                    <a:lnTo>
                      <a:pt x="119" y="151"/>
                    </a:lnTo>
                    <a:lnTo>
                      <a:pt x="115" y="151"/>
                    </a:lnTo>
                    <a:lnTo>
                      <a:pt x="111" y="151"/>
                    </a:lnTo>
                    <a:lnTo>
                      <a:pt x="111" y="158"/>
                    </a:lnTo>
                    <a:lnTo>
                      <a:pt x="111" y="158"/>
                    </a:lnTo>
                    <a:lnTo>
                      <a:pt x="115" y="161"/>
                    </a:lnTo>
                    <a:lnTo>
                      <a:pt x="126" y="161"/>
                    </a:lnTo>
                    <a:lnTo>
                      <a:pt x="129" y="165"/>
                    </a:lnTo>
                    <a:lnTo>
                      <a:pt x="140" y="169"/>
                    </a:lnTo>
                    <a:lnTo>
                      <a:pt x="140" y="169"/>
                    </a:lnTo>
                    <a:lnTo>
                      <a:pt x="144" y="172"/>
                    </a:lnTo>
                    <a:lnTo>
                      <a:pt x="144" y="172"/>
                    </a:lnTo>
                    <a:lnTo>
                      <a:pt x="154" y="179"/>
                    </a:lnTo>
                    <a:lnTo>
                      <a:pt x="154" y="179"/>
                    </a:lnTo>
                    <a:lnTo>
                      <a:pt x="154" y="183"/>
                    </a:lnTo>
                    <a:lnTo>
                      <a:pt x="154" y="183"/>
                    </a:lnTo>
                    <a:lnTo>
                      <a:pt x="154" y="183"/>
                    </a:lnTo>
                    <a:lnTo>
                      <a:pt x="154" y="187"/>
                    </a:lnTo>
                    <a:lnTo>
                      <a:pt x="154" y="187"/>
                    </a:lnTo>
                    <a:lnTo>
                      <a:pt x="158" y="190"/>
                    </a:lnTo>
                    <a:lnTo>
                      <a:pt x="162" y="187"/>
                    </a:lnTo>
                    <a:lnTo>
                      <a:pt x="165" y="187"/>
                    </a:lnTo>
                    <a:lnTo>
                      <a:pt x="165" y="190"/>
                    </a:lnTo>
                    <a:lnTo>
                      <a:pt x="162" y="190"/>
                    </a:lnTo>
                    <a:lnTo>
                      <a:pt x="165" y="194"/>
                    </a:lnTo>
                    <a:lnTo>
                      <a:pt x="169" y="194"/>
                    </a:lnTo>
                    <a:lnTo>
                      <a:pt x="169" y="194"/>
                    </a:lnTo>
                    <a:lnTo>
                      <a:pt x="172" y="197"/>
                    </a:lnTo>
                    <a:lnTo>
                      <a:pt x="176" y="197"/>
                    </a:lnTo>
                    <a:lnTo>
                      <a:pt x="176" y="197"/>
                    </a:lnTo>
                    <a:lnTo>
                      <a:pt x="169" y="197"/>
                    </a:lnTo>
                    <a:lnTo>
                      <a:pt x="165" y="197"/>
                    </a:lnTo>
                    <a:lnTo>
                      <a:pt x="158" y="194"/>
                    </a:lnTo>
                    <a:lnTo>
                      <a:pt x="154" y="194"/>
                    </a:lnTo>
                    <a:lnTo>
                      <a:pt x="151" y="190"/>
                    </a:lnTo>
                    <a:lnTo>
                      <a:pt x="151" y="190"/>
                    </a:lnTo>
                    <a:lnTo>
                      <a:pt x="147" y="194"/>
                    </a:lnTo>
                    <a:lnTo>
                      <a:pt x="147" y="197"/>
                    </a:lnTo>
                    <a:lnTo>
                      <a:pt x="151" y="197"/>
                    </a:lnTo>
                    <a:lnTo>
                      <a:pt x="158" y="201"/>
                    </a:lnTo>
                    <a:lnTo>
                      <a:pt x="180" y="201"/>
                    </a:lnTo>
                    <a:lnTo>
                      <a:pt x="190" y="204"/>
                    </a:lnTo>
                    <a:lnTo>
                      <a:pt x="201" y="204"/>
                    </a:lnTo>
                    <a:lnTo>
                      <a:pt x="201" y="204"/>
                    </a:lnTo>
                    <a:lnTo>
                      <a:pt x="201" y="201"/>
                    </a:lnTo>
                    <a:lnTo>
                      <a:pt x="205" y="201"/>
                    </a:lnTo>
                    <a:lnTo>
                      <a:pt x="212" y="197"/>
                    </a:lnTo>
                    <a:lnTo>
                      <a:pt x="215" y="197"/>
                    </a:lnTo>
                    <a:lnTo>
                      <a:pt x="215" y="197"/>
                    </a:lnTo>
                    <a:lnTo>
                      <a:pt x="212" y="201"/>
                    </a:lnTo>
                    <a:lnTo>
                      <a:pt x="208" y="204"/>
                    </a:lnTo>
                    <a:lnTo>
                      <a:pt x="212" y="204"/>
                    </a:lnTo>
                    <a:lnTo>
                      <a:pt x="208" y="204"/>
                    </a:lnTo>
                    <a:lnTo>
                      <a:pt x="208" y="204"/>
                    </a:lnTo>
                    <a:lnTo>
                      <a:pt x="205" y="208"/>
                    </a:lnTo>
                    <a:lnTo>
                      <a:pt x="205" y="208"/>
                    </a:lnTo>
                    <a:lnTo>
                      <a:pt x="201" y="204"/>
                    </a:lnTo>
                    <a:lnTo>
                      <a:pt x="197" y="208"/>
                    </a:lnTo>
                    <a:lnTo>
                      <a:pt x="183" y="204"/>
                    </a:lnTo>
                    <a:lnTo>
                      <a:pt x="180" y="208"/>
                    </a:lnTo>
                    <a:lnTo>
                      <a:pt x="180" y="208"/>
                    </a:lnTo>
                    <a:lnTo>
                      <a:pt x="183" y="208"/>
                    </a:lnTo>
                    <a:lnTo>
                      <a:pt x="187" y="208"/>
                    </a:lnTo>
                    <a:lnTo>
                      <a:pt x="190" y="212"/>
                    </a:lnTo>
                    <a:lnTo>
                      <a:pt x="201" y="212"/>
                    </a:lnTo>
                    <a:lnTo>
                      <a:pt x="197" y="212"/>
                    </a:lnTo>
                    <a:lnTo>
                      <a:pt x="194" y="212"/>
                    </a:lnTo>
                    <a:lnTo>
                      <a:pt x="197" y="219"/>
                    </a:lnTo>
                    <a:lnTo>
                      <a:pt x="197" y="219"/>
                    </a:lnTo>
                    <a:lnTo>
                      <a:pt x="190" y="215"/>
                    </a:lnTo>
                    <a:lnTo>
                      <a:pt x="190" y="215"/>
                    </a:lnTo>
                    <a:lnTo>
                      <a:pt x="187" y="212"/>
                    </a:lnTo>
                    <a:lnTo>
                      <a:pt x="183" y="212"/>
                    </a:lnTo>
                    <a:lnTo>
                      <a:pt x="165" y="204"/>
                    </a:lnTo>
                    <a:lnTo>
                      <a:pt x="151" y="204"/>
                    </a:lnTo>
                    <a:lnTo>
                      <a:pt x="140" y="201"/>
                    </a:lnTo>
                    <a:lnTo>
                      <a:pt x="137" y="201"/>
                    </a:lnTo>
                    <a:lnTo>
                      <a:pt x="137" y="204"/>
                    </a:lnTo>
                    <a:lnTo>
                      <a:pt x="133" y="204"/>
                    </a:lnTo>
                    <a:lnTo>
                      <a:pt x="108" y="208"/>
                    </a:lnTo>
                    <a:lnTo>
                      <a:pt x="104" y="208"/>
                    </a:lnTo>
                    <a:lnTo>
                      <a:pt x="104" y="208"/>
                    </a:lnTo>
                    <a:lnTo>
                      <a:pt x="101" y="212"/>
                    </a:lnTo>
                    <a:lnTo>
                      <a:pt x="101" y="215"/>
                    </a:lnTo>
                    <a:lnTo>
                      <a:pt x="104" y="215"/>
                    </a:lnTo>
                    <a:lnTo>
                      <a:pt x="104" y="219"/>
                    </a:lnTo>
                    <a:lnTo>
                      <a:pt x="97" y="219"/>
                    </a:lnTo>
                    <a:lnTo>
                      <a:pt x="94" y="219"/>
                    </a:lnTo>
                    <a:lnTo>
                      <a:pt x="90" y="226"/>
                    </a:lnTo>
                    <a:lnTo>
                      <a:pt x="94" y="226"/>
                    </a:lnTo>
                    <a:lnTo>
                      <a:pt x="94" y="230"/>
                    </a:lnTo>
                    <a:lnTo>
                      <a:pt x="94" y="230"/>
                    </a:lnTo>
                    <a:lnTo>
                      <a:pt x="94" y="233"/>
                    </a:lnTo>
                    <a:lnTo>
                      <a:pt x="94" y="233"/>
                    </a:lnTo>
                    <a:lnTo>
                      <a:pt x="97" y="233"/>
                    </a:lnTo>
                    <a:lnTo>
                      <a:pt x="101" y="233"/>
                    </a:lnTo>
                    <a:lnTo>
                      <a:pt x="97" y="233"/>
                    </a:lnTo>
                    <a:lnTo>
                      <a:pt x="94" y="237"/>
                    </a:lnTo>
                    <a:lnTo>
                      <a:pt x="94" y="237"/>
                    </a:lnTo>
                    <a:lnTo>
                      <a:pt x="94" y="237"/>
                    </a:lnTo>
                    <a:lnTo>
                      <a:pt x="104" y="237"/>
                    </a:lnTo>
                    <a:lnTo>
                      <a:pt x="111" y="237"/>
                    </a:lnTo>
                    <a:lnTo>
                      <a:pt x="115" y="233"/>
                    </a:lnTo>
                    <a:lnTo>
                      <a:pt x="119" y="233"/>
                    </a:lnTo>
                    <a:lnTo>
                      <a:pt x="119" y="233"/>
                    </a:lnTo>
                    <a:lnTo>
                      <a:pt x="122" y="230"/>
                    </a:lnTo>
                    <a:lnTo>
                      <a:pt x="122" y="230"/>
                    </a:lnTo>
                    <a:lnTo>
                      <a:pt x="126" y="226"/>
                    </a:lnTo>
                    <a:lnTo>
                      <a:pt x="126" y="226"/>
                    </a:lnTo>
                    <a:lnTo>
                      <a:pt x="122" y="230"/>
                    </a:lnTo>
                    <a:lnTo>
                      <a:pt x="119" y="237"/>
                    </a:lnTo>
                    <a:lnTo>
                      <a:pt x="119" y="237"/>
                    </a:lnTo>
                    <a:lnTo>
                      <a:pt x="119" y="237"/>
                    </a:lnTo>
                    <a:lnTo>
                      <a:pt x="119" y="237"/>
                    </a:lnTo>
                    <a:lnTo>
                      <a:pt x="122" y="240"/>
                    </a:lnTo>
                    <a:lnTo>
                      <a:pt x="133" y="237"/>
                    </a:lnTo>
                    <a:lnTo>
                      <a:pt x="133" y="237"/>
                    </a:lnTo>
                    <a:lnTo>
                      <a:pt x="137" y="237"/>
                    </a:lnTo>
                    <a:lnTo>
                      <a:pt x="140" y="233"/>
                    </a:lnTo>
                    <a:lnTo>
                      <a:pt x="144" y="230"/>
                    </a:lnTo>
                    <a:lnTo>
                      <a:pt x="144" y="230"/>
                    </a:lnTo>
                    <a:lnTo>
                      <a:pt x="144" y="222"/>
                    </a:lnTo>
                    <a:lnTo>
                      <a:pt x="147" y="222"/>
                    </a:lnTo>
                    <a:lnTo>
                      <a:pt x="147" y="219"/>
                    </a:lnTo>
                    <a:lnTo>
                      <a:pt x="151" y="215"/>
                    </a:lnTo>
                    <a:lnTo>
                      <a:pt x="147" y="222"/>
                    </a:lnTo>
                    <a:lnTo>
                      <a:pt x="147" y="226"/>
                    </a:lnTo>
                    <a:lnTo>
                      <a:pt x="147" y="226"/>
                    </a:lnTo>
                    <a:lnTo>
                      <a:pt x="151" y="226"/>
                    </a:lnTo>
                    <a:lnTo>
                      <a:pt x="151" y="226"/>
                    </a:lnTo>
                    <a:lnTo>
                      <a:pt x="151" y="226"/>
                    </a:lnTo>
                    <a:lnTo>
                      <a:pt x="147" y="230"/>
                    </a:lnTo>
                    <a:lnTo>
                      <a:pt x="147" y="230"/>
                    </a:lnTo>
                    <a:lnTo>
                      <a:pt x="147" y="233"/>
                    </a:lnTo>
                    <a:lnTo>
                      <a:pt x="147" y="233"/>
                    </a:lnTo>
                    <a:lnTo>
                      <a:pt x="151" y="233"/>
                    </a:lnTo>
                    <a:lnTo>
                      <a:pt x="154" y="233"/>
                    </a:lnTo>
                    <a:lnTo>
                      <a:pt x="158" y="233"/>
                    </a:lnTo>
                    <a:lnTo>
                      <a:pt x="158" y="237"/>
                    </a:lnTo>
                    <a:lnTo>
                      <a:pt x="162" y="233"/>
                    </a:lnTo>
                    <a:lnTo>
                      <a:pt x="162" y="237"/>
                    </a:lnTo>
                    <a:lnTo>
                      <a:pt x="162" y="237"/>
                    </a:lnTo>
                    <a:lnTo>
                      <a:pt x="151" y="237"/>
                    </a:lnTo>
                    <a:lnTo>
                      <a:pt x="144" y="237"/>
                    </a:lnTo>
                    <a:lnTo>
                      <a:pt x="140" y="237"/>
                    </a:lnTo>
                    <a:lnTo>
                      <a:pt x="140" y="237"/>
                    </a:lnTo>
                    <a:lnTo>
                      <a:pt x="140" y="240"/>
                    </a:lnTo>
                    <a:lnTo>
                      <a:pt x="144" y="240"/>
                    </a:lnTo>
                    <a:lnTo>
                      <a:pt x="140" y="240"/>
                    </a:lnTo>
                    <a:lnTo>
                      <a:pt x="137" y="240"/>
                    </a:lnTo>
                    <a:lnTo>
                      <a:pt x="133" y="240"/>
                    </a:lnTo>
                    <a:lnTo>
                      <a:pt x="126" y="244"/>
                    </a:lnTo>
                    <a:lnTo>
                      <a:pt x="126" y="248"/>
                    </a:lnTo>
                    <a:lnTo>
                      <a:pt x="129" y="248"/>
                    </a:lnTo>
                    <a:lnTo>
                      <a:pt x="129" y="248"/>
                    </a:lnTo>
                    <a:lnTo>
                      <a:pt x="137" y="248"/>
                    </a:lnTo>
                    <a:lnTo>
                      <a:pt x="144" y="248"/>
                    </a:lnTo>
                    <a:lnTo>
                      <a:pt x="147" y="244"/>
                    </a:lnTo>
                    <a:lnTo>
                      <a:pt x="147" y="248"/>
                    </a:lnTo>
                    <a:lnTo>
                      <a:pt x="147" y="248"/>
                    </a:lnTo>
                    <a:lnTo>
                      <a:pt x="147" y="248"/>
                    </a:lnTo>
                    <a:lnTo>
                      <a:pt x="144" y="248"/>
                    </a:lnTo>
                    <a:lnTo>
                      <a:pt x="144" y="248"/>
                    </a:lnTo>
                    <a:lnTo>
                      <a:pt x="140" y="248"/>
                    </a:lnTo>
                    <a:lnTo>
                      <a:pt x="133" y="248"/>
                    </a:lnTo>
                    <a:lnTo>
                      <a:pt x="133" y="248"/>
                    </a:lnTo>
                    <a:lnTo>
                      <a:pt x="133" y="251"/>
                    </a:lnTo>
                    <a:lnTo>
                      <a:pt x="133" y="251"/>
                    </a:lnTo>
                    <a:lnTo>
                      <a:pt x="140" y="251"/>
                    </a:lnTo>
                    <a:lnTo>
                      <a:pt x="137" y="251"/>
                    </a:lnTo>
                    <a:lnTo>
                      <a:pt x="137" y="255"/>
                    </a:lnTo>
                    <a:lnTo>
                      <a:pt x="137" y="255"/>
                    </a:lnTo>
                    <a:lnTo>
                      <a:pt x="137" y="258"/>
                    </a:lnTo>
                    <a:lnTo>
                      <a:pt x="144" y="258"/>
                    </a:lnTo>
                    <a:lnTo>
                      <a:pt x="147" y="255"/>
                    </a:lnTo>
                    <a:lnTo>
                      <a:pt x="147" y="255"/>
                    </a:lnTo>
                    <a:lnTo>
                      <a:pt x="151" y="251"/>
                    </a:lnTo>
                    <a:lnTo>
                      <a:pt x="151" y="255"/>
                    </a:lnTo>
                    <a:lnTo>
                      <a:pt x="147" y="258"/>
                    </a:lnTo>
                    <a:lnTo>
                      <a:pt x="147" y="262"/>
                    </a:lnTo>
                    <a:lnTo>
                      <a:pt x="151" y="262"/>
                    </a:lnTo>
                    <a:lnTo>
                      <a:pt x="158" y="262"/>
                    </a:lnTo>
                    <a:lnTo>
                      <a:pt x="165" y="262"/>
                    </a:lnTo>
                    <a:lnTo>
                      <a:pt x="172" y="262"/>
                    </a:lnTo>
                    <a:lnTo>
                      <a:pt x="176" y="258"/>
                    </a:lnTo>
                    <a:lnTo>
                      <a:pt x="180" y="255"/>
                    </a:lnTo>
                    <a:lnTo>
                      <a:pt x="183" y="251"/>
                    </a:lnTo>
                    <a:lnTo>
                      <a:pt x="187" y="251"/>
                    </a:lnTo>
                    <a:lnTo>
                      <a:pt x="187" y="244"/>
                    </a:lnTo>
                    <a:lnTo>
                      <a:pt x="187" y="244"/>
                    </a:lnTo>
                    <a:lnTo>
                      <a:pt x="190" y="240"/>
                    </a:lnTo>
                    <a:lnTo>
                      <a:pt x="190" y="240"/>
                    </a:lnTo>
                    <a:lnTo>
                      <a:pt x="197" y="240"/>
                    </a:lnTo>
                    <a:lnTo>
                      <a:pt x="190" y="244"/>
                    </a:lnTo>
                    <a:lnTo>
                      <a:pt x="190" y="244"/>
                    </a:lnTo>
                    <a:lnTo>
                      <a:pt x="190" y="248"/>
                    </a:lnTo>
                    <a:lnTo>
                      <a:pt x="187" y="255"/>
                    </a:lnTo>
                    <a:lnTo>
                      <a:pt x="187" y="255"/>
                    </a:lnTo>
                    <a:lnTo>
                      <a:pt x="183" y="255"/>
                    </a:lnTo>
                    <a:lnTo>
                      <a:pt x="176" y="262"/>
                    </a:lnTo>
                    <a:lnTo>
                      <a:pt x="176" y="262"/>
                    </a:lnTo>
                    <a:lnTo>
                      <a:pt x="169" y="265"/>
                    </a:lnTo>
                    <a:lnTo>
                      <a:pt x="169" y="265"/>
                    </a:lnTo>
                    <a:lnTo>
                      <a:pt x="169" y="265"/>
                    </a:lnTo>
                    <a:lnTo>
                      <a:pt x="172" y="269"/>
                    </a:lnTo>
                    <a:lnTo>
                      <a:pt x="172" y="269"/>
                    </a:lnTo>
                    <a:lnTo>
                      <a:pt x="172" y="269"/>
                    </a:lnTo>
                    <a:lnTo>
                      <a:pt x="165" y="269"/>
                    </a:lnTo>
                    <a:lnTo>
                      <a:pt x="162" y="265"/>
                    </a:lnTo>
                    <a:lnTo>
                      <a:pt x="151" y="269"/>
                    </a:lnTo>
                    <a:lnTo>
                      <a:pt x="154" y="269"/>
                    </a:lnTo>
                    <a:lnTo>
                      <a:pt x="154" y="269"/>
                    </a:lnTo>
                    <a:lnTo>
                      <a:pt x="154" y="273"/>
                    </a:lnTo>
                    <a:lnTo>
                      <a:pt x="151" y="273"/>
                    </a:lnTo>
                    <a:lnTo>
                      <a:pt x="144" y="269"/>
                    </a:lnTo>
                    <a:lnTo>
                      <a:pt x="137" y="269"/>
                    </a:lnTo>
                    <a:lnTo>
                      <a:pt x="129" y="265"/>
                    </a:lnTo>
                    <a:lnTo>
                      <a:pt x="129" y="265"/>
                    </a:lnTo>
                    <a:lnTo>
                      <a:pt x="129" y="265"/>
                    </a:lnTo>
                    <a:lnTo>
                      <a:pt x="126" y="265"/>
                    </a:lnTo>
                    <a:lnTo>
                      <a:pt x="126" y="262"/>
                    </a:lnTo>
                    <a:lnTo>
                      <a:pt x="122" y="258"/>
                    </a:lnTo>
                    <a:lnTo>
                      <a:pt x="122" y="255"/>
                    </a:lnTo>
                    <a:lnTo>
                      <a:pt x="119" y="255"/>
                    </a:lnTo>
                    <a:lnTo>
                      <a:pt x="119" y="251"/>
                    </a:lnTo>
                    <a:lnTo>
                      <a:pt x="111" y="248"/>
                    </a:lnTo>
                    <a:lnTo>
                      <a:pt x="94" y="248"/>
                    </a:lnTo>
                    <a:lnTo>
                      <a:pt x="83" y="251"/>
                    </a:lnTo>
                    <a:lnTo>
                      <a:pt x="79" y="251"/>
                    </a:lnTo>
                    <a:lnTo>
                      <a:pt x="76" y="251"/>
                    </a:lnTo>
                    <a:lnTo>
                      <a:pt x="76" y="251"/>
                    </a:lnTo>
                    <a:lnTo>
                      <a:pt x="76" y="255"/>
                    </a:lnTo>
                    <a:lnTo>
                      <a:pt x="76" y="255"/>
                    </a:lnTo>
                    <a:lnTo>
                      <a:pt x="76" y="255"/>
                    </a:lnTo>
                    <a:lnTo>
                      <a:pt x="76" y="258"/>
                    </a:lnTo>
                    <a:lnTo>
                      <a:pt x="83" y="262"/>
                    </a:lnTo>
                    <a:lnTo>
                      <a:pt x="83" y="262"/>
                    </a:lnTo>
                    <a:lnTo>
                      <a:pt x="86" y="265"/>
                    </a:lnTo>
                    <a:lnTo>
                      <a:pt x="86" y="265"/>
                    </a:lnTo>
                    <a:lnTo>
                      <a:pt x="86" y="269"/>
                    </a:lnTo>
                    <a:lnTo>
                      <a:pt x="86" y="269"/>
                    </a:lnTo>
                    <a:lnTo>
                      <a:pt x="86" y="269"/>
                    </a:lnTo>
                    <a:lnTo>
                      <a:pt x="94" y="273"/>
                    </a:lnTo>
                    <a:lnTo>
                      <a:pt x="97" y="269"/>
                    </a:lnTo>
                    <a:lnTo>
                      <a:pt x="104" y="269"/>
                    </a:lnTo>
                    <a:lnTo>
                      <a:pt x="104" y="273"/>
                    </a:lnTo>
                    <a:lnTo>
                      <a:pt x="97" y="273"/>
                    </a:lnTo>
                    <a:lnTo>
                      <a:pt x="97" y="273"/>
                    </a:lnTo>
                    <a:lnTo>
                      <a:pt x="101" y="273"/>
                    </a:lnTo>
                    <a:lnTo>
                      <a:pt x="101" y="276"/>
                    </a:lnTo>
                    <a:lnTo>
                      <a:pt x="97" y="276"/>
                    </a:lnTo>
                    <a:lnTo>
                      <a:pt x="97" y="276"/>
                    </a:lnTo>
                    <a:lnTo>
                      <a:pt x="97" y="280"/>
                    </a:lnTo>
                    <a:lnTo>
                      <a:pt x="101" y="276"/>
                    </a:lnTo>
                    <a:lnTo>
                      <a:pt x="104" y="280"/>
                    </a:lnTo>
                    <a:lnTo>
                      <a:pt x="104" y="280"/>
                    </a:lnTo>
                    <a:lnTo>
                      <a:pt x="104" y="280"/>
                    </a:lnTo>
                    <a:lnTo>
                      <a:pt x="101" y="280"/>
                    </a:lnTo>
                    <a:lnTo>
                      <a:pt x="101" y="280"/>
                    </a:lnTo>
                    <a:lnTo>
                      <a:pt x="94" y="280"/>
                    </a:lnTo>
                    <a:lnTo>
                      <a:pt x="90" y="280"/>
                    </a:lnTo>
                    <a:lnTo>
                      <a:pt x="94" y="283"/>
                    </a:lnTo>
                    <a:lnTo>
                      <a:pt x="86" y="283"/>
                    </a:lnTo>
                    <a:lnTo>
                      <a:pt x="86" y="280"/>
                    </a:lnTo>
                    <a:lnTo>
                      <a:pt x="86" y="280"/>
                    </a:lnTo>
                    <a:lnTo>
                      <a:pt x="83" y="283"/>
                    </a:lnTo>
                    <a:lnTo>
                      <a:pt x="79" y="280"/>
                    </a:lnTo>
                    <a:lnTo>
                      <a:pt x="76" y="280"/>
                    </a:lnTo>
                    <a:lnTo>
                      <a:pt x="76" y="280"/>
                    </a:lnTo>
                    <a:lnTo>
                      <a:pt x="76" y="283"/>
                    </a:lnTo>
                    <a:lnTo>
                      <a:pt x="72" y="283"/>
                    </a:lnTo>
                    <a:lnTo>
                      <a:pt x="69" y="287"/>
                    </a:lnTo>
                    <a:lnTo>
                      <a:pt x="65" y="287"/>
                    </a:lnTo>
                    <a:lnTo>
                      <a:pt x="54" y="291"/>
                    </a:lnTo>
                    <a:lnTo>
                      <a:pt x="51" y="294"/>
                    </a:lnTo>
                    <a:lnTo>
                      <a:pt x="51" y="298"/>
                    </a:lnTo>
                    <a:lnTo>
                      <a:pt x="51" y="301"/>
                    </a:lnTo>
                    <a:lnTo>
                      <a:pt x="51" y="301"/>
                    </a:lnTo>
                    <a:lnTo>
                      <a:pt x="51" y="305"/>
                    </a:lnTo>
                    <a:lnTo>
                      <a:pt x="58" y="309"/>
                    </a:lnTo>
                    <a:lnTo>
                      <a:pt x="58" y="312"/>
                    </a:lnTo>
                    <a:lnTo>
                      <a:pt x="65" y="309"/>
                    </a:lnTo>
                    <a:lnTo>
                      <a:pt x="65" y="305"/>
                    </a:lnTo>
                    <a:lnTo>
                      <a:pt x="65" y="309"/>
                    </a:lnTo>
                    <a:lnTo>
                      <a:pt x="69" y="305"/>
                    </a:lnTo>
                    <a:lnTo>
                      <a:pt x="65" y="298"/>
                    </a:lnTo>
                    <a:lnTo>
                      <a:pt x="69" y="294"/>
                    </a:lnTo>
                    <a:lnTo>
                      <a:pt x="69" y="298"/>
                    </a:lnTo>
                    <a:lnTo>
                      <a:pt x="69" y="305"/>
                    </a:lnTo>
                    <a:lnTo>
                      <a:pt x="72" y="312"/>
                    </a:lnTo>
                    <a:lnTo>
                      <a:pt x="79" y="312"/>
                    </a:lnTo>
                    <a:lnTo>
                      <a:pt x="79" y="312"/>
                    </a:lnTo>
                    <a:lnTo>
                      <a:pt x="86" y="312"/>
                    </a:lnTo>
                    <a:lnTo>
                      <a:pt x="86" y="309"/>
                    </a:lnTo>
                    <a:lnTo>
                      <a:pt x="86" y="305"/>
                    </a:lnTo>
                    <a:lnTo>
                      <a:pt x="90" y="309"/>
                    </a:lnTo>
                    <a:lnTo>
                      <a:pt x="94" y="312"/>
                    </a:lnTo>
                    <a:lnTo>
                      <a:pt x="97" y="312"/>
                    </a:lnTo>
                    <a:lnTo>
                      <a:pt x="101" y="312"/>
                    </a:lnTo>
                    <a:lnTo>
                      <a:pt x="104" y="309"/>
                    </a:lnTo>
                    <a:lnTo>
                      <a:pt x="108" y="309"/>
                    </a:lnTo>
                    <a:lnTo>
                      <a:pt x="108" y="301"/>
                    </a:lnTo>
                    <a:lnTo>
                      <a:pt x="111" y="305"/>
                    </a:lnTo>
                    <a:lnTo>
                      <a:pt x="111" y="309"/>
                    </a:lnTo>
                    <a:lnTo>
                      <a:pt x="108" y="312"/>
                    </a:lnTo>
                    <a:lnTo>
                      <a:pt x="108" y="312"/>
                    </a:lnTo>
                    <a:lnTo>
                      <a:pt x="119" y="316"/>
                    </a:lnTo>
                    <a:lnTo>
                      <a:pt x="108" y="309"/>
                    </a:lnTo>
                    <a:lnTo>
                      <a:pt x="108" y="301"/>
                    </a:lnTo>
                    <a:lnTo>
                      <a:pt x="111" y="305"/>
                    </a:lnTo>
                    <a:lnTo>
                      <a:pt x="111" y="309"/>
                    </a:lnTo>
                    <a:lnTo>
                      <a:pt x="108" y="312"/>
                    </a:lnTo>
                    <a:lnTo>
                      <a:pt x="108" y="312"/>
                    </a:lnTo>
                    <a:lnTo>
                      <a:pt x="119" y="316"/>
                    </a:lnTo>
                    <a:lnTo>
                      <a:pt x="122" y="316"/>
                    </a:lnTo>
                    <a:lnTo>
                      <a:pt x="133" y="316"/>
                    </a:lnTo>
                    <a:lnTo>
                      <a:pt x="133" y="319"/>
                    </a:lnTo>
                    <a:lnTo>
                      <a:pt x="151" y="316"/>
                    </a:lnTo>
                    <a:lnTo>
                      <a:pt x="140" y="309"/>
                    </a:lnTo>
                    <a:lnTo>
                      <a:pt x="140" y="305"/>
                    </a:lnTo>
                    <a:lnTo>
                      <a:pt x="144" y="309"/>
                    </a:lnTo>
                    <a:lnTo>
                      <a:pt x="151" y="309"/>
                    </a:lnTo>
                    <a:lnTo>
                      <a:pt x="154" y="309"/>
                    </a:lnTo>
                    <a:lnTo>
                      <a:pt x="154" y="301"/>
                    </a:lnTo>
                    <a:lnTo>
                      <a:pt x="165" y="309"/>
                    </a:lnTo>
                    <a:lnTo>
                      <a:pt x="172" y="312"/>
                    </a:lnTo>
                    <a:lnTo>
                      <a:pt x="176" y="309"/>
                    </a:lnTo>
                    <a:lnTo>
                      <a:pt x="176" y="305"/>
                    </a:lnTo>
                    <a:lnTo>
                      <a:pt x="172" y="298"/>
                    </a:lnTo>
                    <a:lnTo>
                      <a:pt x="172" y="298"/>
                    </a:lnTo>
                    <a:lnTo>
                      <a:pt x="176" y="298"/>
                    </a:lnTo>
                    <a:lnTo>
                      <a:pt x="183" y="309"/>
                    </a:lnTo>
                    <a:lnTo>
                      <a:pt x="187" y="312"/>
                    </a:lnTo>
                    <a:lnTo>
                      <a:pt x="197" y="312"/>
                    </a:lnTo>
                    <a:lnTo>
                      <a:pt x="201" y="305"/>
                    </a:lnTo>
                    <a:lnTo>
                      <a:pt x="197" y="305"/>
                    </a:lnTo>
                    <a:lnTo>
                      <a:pt x="194" y="298"/>
                    </a:lnTo>
                    <a:lnTo>
                      <a:pt x="197" y="301"/>
                    </a:lnTo>
                    <a:lnTo>
                      <a:pt x="201" y="301"/>
                    </a:lnTo>
                    <a:lnTo>
                      <a:pt x="201" y="301"/>
                    </a:lnTo>
                    <a:lnTo>
                      <a:pt x="205" y="305"/>
                    </a:lnTo>
                    <a:lnTo>
                      <a:pt x="205" y="309"/>
                    </a:lnTo>
                    <a:lnTo>
                      <a:pt x="212" y="309"/>
                    </a:lnTo>
                    <a:lnTo>
                      <a:pt x="219" y="309"/>
                    </a:lnTo>
                    <a:lnTo>
                      <a:pt x="223" y="309"/>
                    </a:lnTo>
                    <a:lnTo>
                      <a:pt x="226" y="309"/>
                    </a:lnTo>
                    <a:lnTo>
                      <a:pt x="226" y="312"/>
                    </a:lnTo>
                    <a:lnTo>
                      <a:pt x="223" y="316"/>
                    </a:lnTo>
                    <a:lnTo>
                      <a:pt x="223" y="319"/>
                    </a:lnTo>
                    <a:lnTo>
                      <a:pt x="223" y="323"/>
                    </a:lnTo>
                    <a:lnTo>
                      <a:pt x="240" y="319"/>
                    </a:lnTo>
                    <a:lnTo>
                      <a:pt x="251" y="316"/>
                    </a:lnTo>
                    <a:lnTo>
                      <a:pt x="258" y="312"/>
                    </a:lnTo>
                    <a:lnTo>
                      <a:pt x="266" y="305"/>
                    </a:lnTo>
                    <a:lnTo>
                      <a:pt x="266" y="309"/>
                    </a:lnTo>
                    <a:lnTo>
                      <a:pt x="276" y="309"/>
                    </a:lnTo>
                    <a:lnTo>
                      <a:pt x="276" y="305"/>
                    </a:lnTo>
                    <a:lnTo>
                      <a:pt x="283" y="301"/>
                    </a:lnTo>
                    <a:lnTo>
                      <a:pt x="287" y="301"/>
                    </a:lnTo>
                    <a:lnTo>
                      <a:pt x="287" y="294"/>
                    </a:lnTo>
                    <a:lnTo>
                      <a:pt x="283" y="291"/>
                    </a:lnTo>
                    <a:lnTo>
                      <a:pt x="283" y="287"/>
                    </a:lnTo>
                    <a:lnTo>
                      <a:pt x="276" y="287"/>
                    </a:lnTo>
                    <a:lnTo>
                      <a:pt x="269" y="291"/>
                    </a:lnTo>
                    <a:lnTo>
                      <a:pt x="266" y="294"/>
                    </a:lnTo>
                    <a:lnTo>
                      <a:pt x="262" y="294"/>
                    </a:lnTo>
                    <a:lnTo>
                      <a:pt x="262" y="291"/>
                    </a:lnTo>
                    <a:lnTo>
                      <a:pt x="255" y="287"/>
                    </a:lnTo>
                    <a:lnTo>
                      <a:pt x="258" y="287"/>
                    </a:lnTo>
                    <a:lnTo>
                      <a:pt x="258" y="287"/>
                    </a:lnTo>
                    <a:lnTo>
                      <a:pt x="262" y="283"/>
                    </a:lnTo>
                    <a:lnTo>
                      <a:pt x="266" y="283"/>
                    </a:lnTo>
                    <a:lnTo>
                      <a:pt x="266" y="280"/>
                    </a:lnTo>
                    <a:lnTo>
                      <a:pt x="262" y="276"/>
                    </a:lnTo>
                    <a:lnTo>
                      <a:pt x="255" y="276"/>
                    </a:lnTo>
                    <a:lnTo>
                      <a:pt x="251" y="276"/>
                    </a:lnTo>
                    <a:lnTo>
                      <a:pt x="240" y="283"/>
                    </a:lnTo>
                    <a:lnTo>
                      <a:pt x="237" y="283"/>
                    </a:lnTo>
                    <a:lnTo>
                      <a:pt x="240" y="280"/>
                    </a:lnTo>
                    <a:lnTo>
                      <a:pt x="240" y="276"/>
                    </a:lnTo>
                    <a:lnTo>
                      <a:pt x="226" y="276"/>
                    </a:lnTo>
                    <a:lnTo>
                      <a:pt x="219" y="276"/>
                    </a:lnTo>
                    <a:lnTo>
                      <a:pt x="208" y="283"/>
                    </a:lnTo>
                    <a:lnTo>
                      <a:pt x="205" y="280"/>
                    </a:lnTo>
                    <a:lnTo>
                      <a:pt x="205" y="276"/>
                    </a:lnTo>
                    <a:lnTo>
                      <a:pt x="205" y="276"/>
                    </a:lnTo>
                    <a:lnTo>
                      <a:pt x="208" y="276"/>
                    </a:lnTo>
                    <a:lnTo>
                      <a:pt x="219" y="273"/>
                    </a:lnTo>
                    <a:lnTo>
                      <a:pt x="219" y="273"/>
                    </a:lnTo>
                    <a:lnTo>
                      <a:pt x="212" y="269"/>
                    </a:lnTo>
                    <a:lnTo>
                      <a:pt x="212" y="269"/>
                    </a:lnTo>
                    <a:lnTo>
                      <a:pt x="212" y="265"/>
                    </a:lnTo>
                    <a:lnTo>
                      <a:pt x="223" y="273"/>
                    </a:lnTo>
                    <a:lnTo>
                      <a:pt x="233" y="276"/>
                    </a:lnTo>
                    <a:lnTo>
                      <a:pt x="266" y="273"/>
                    </a:lnTo>
                    <a:lnTo>
                      <a:pt x="266" y="273"/>
                    </a:lnTo>
                    <a:lnTo>
                      <a:pt x="269" y="273"/>
                    </a:lnTo>
                    <a:lnTo>
                      <a:pt x="269" y="273"/>
                    </a:lnTo>
                    <a:lnTo>
                      <a:pt x="269" y="273"/>
                    </a:lnTo>
                    <a:lnTo>
                      <a:pt x="280" y="273"/>
                    </a:lnTo>
                    <a:lnTo>
                      <a:pt x="287" y="265"/>
                    </a:lnTo>
                    <a:lnTo>
                      <a:pt x="287" y="262"/>
                    </a:lnTo>
                    <a:lnTo>
                      <a:pt x="287" y="262"/>
                    </a:lnTo>
                    <a:lnTo>
                      <a:pt x="291" y="262"/>
                    </a:lnTo>
                    <a:lnTo>
                      <a:pt x="291" y="258"/>
                    </a:lnTo>
                    <a:lnTo>
                      <a:pt x="283" y="255"/>
                    </a:lnTo>
                    <a:lnTo>
                      <a:pt x="283" y="255"/>
                    </a:lnTo>
                    <a:lnTo>
                      <a:pt x="287" y="255"/>
                    </a:lnTo>
                    <a:lnTo>
                      <a:pt x="283" y="251"/>
                    </a:lnTo>
                    <a:lnTo>
                      <a:pt x="280" y="251"/>
                    </a:lnTo>
                    <a:lnTo>
                      <a:pt x="280" y="248"/>
                    </a:lnTo>
                    <a:lnTo>
                      <a:pt x="280" y="248"/>
                    </a:lnTo>
                    <a:lnTo>
                      <a:pt x="280" y="244"/>
                    </a:lnTo>
                    <a:lnTo>
                      <a:pt x="280" y="244"/>
                    </a:lnTo>
                    <a:lnTo>
                      <a:pt x="283" y="244"/>
                    </a:lnTo>
                    <a:lnTo>
                      <a:pt x="301" y="248"/>
                    </a:lnTo>
                    <a:lnTo>
                      <a:pt x="305" y="248"/>
                    </a:lnTo>
                    <a:lnTo>
                      <a:pt x="312" y="248"/>
                    </a:lnTo>
                    <a:lnTo>
                      <a:pt x="319" y="244"/>
                    </a:lnTo>
                    <a:lnTo>
                      <a:pt x="326" y="244"/>
                    </a:lnTo>
                    <a:lnTo>
                      <a:pt x="326" y="244"/>
                    </a:lnTo>
                    <a:lnTo>
                      <a:pt x="334" y="240"/>
                    </a:lnTo>
                    <a:lnTo>
                      <a:pt x="334" y="240"/>
                    </a:lnTo>
                    <a:lnTo>
                      <a:pt x="334" y="237"/>
                    </a:lnTo>
                    <a:lnTo>
                      <a:pt x="316" y="237"/>
                    </a:lnTo>
                    <a:lnTo>
                      <a:pt x="305" y="233"/>
                    </a:lnTo>
                    <a:lnTo>
                      <a:pt x="312" y="233"/>
                    </a:lnTo>
                    <a:lnTo>
                      <a:pt x="319" y="233"/>
                    </a:lnTo>
                    <a:lnTo>
                      <a:pt x="334" y="233"/>
                    </a:lnTo>
                    <a:lnTo>
                      <a:pt x="337" y="230"/>
                    </a:lnTo>
                    <a:lnTo>
                      <a:pt x="344" y="230"/>
                    </a:lnTo>
                    <a:lnTo>
                      <a:pt x="344" y="226"/>
                    </a:lnTo>
                    <a:lnTo>
                      <a:pt x="341" y="226"/>
                    </a:lnTo>
                    <a:lnTo>
                      <a:pt x="337" y="222"/>
                    </a:lnTo>
                    <a:lnTo>
                      <a:pt x="330" y="222"/>
                    </a:lnTo>
                    <a:lnTo>
                      <a:pt x="323" y="222"/>
                    </a:lnTo>
                    <a:lnTo>
                      <a:pt x="319" y="219"/>
                    </a:lnTo>
                    <a:lnTo>
                      <a:pt x="323" y="219"/>
                    </a:lnTo>
                    <a:lnTo>
                      <a:pt x="326" y="219"/>
                    </a:lnTo>
                    <a:lnTo>
                      <a:pt x="341" y="219"/>
                    </a:lnTo>
                    <a:lnTo>
                      <a:pt x="348" y="219"/>
                    </a:lnTo>
                    <a:lnTo>
                      <a:pt x="348" y="215"/>
                    </a:lnTo>
                    <a:lnTo>
                      <a:pt x="355" y="215"/>
                    </a:lnTo>
                    <a:lnTo>
                      <a:pt x="351" y="215"/>
                    </a:lnTo>
                    <a:lnTo>
                      <a:pt x="351" y="212"/>
                    </a:lnTo>
                    <a:lnTo>
                      <a:pt x="351" y="212"/>
                    </a:lnTo>
                    <a:lnTo>
                      <a:pt x="351" y="208"/>
                    </a:lnTo>
                    <a:lnTo>
                      <a:pt x="351" y="204"/>
                    </a:lnTo>
                    <a:lnTo>
                      <a:pt x="348" y="204"/>
                    </a:lnTo>
                    <a:lnTo>
                      <a:pt x="337" y="201"/>
                    </a:lnTo>
                    <a:lnTo>
                      <a:pt x="323" y="201"/>
                    </a:lnTo>
                    <a:lnTo>
                      <a:pt x="323" y="201"/>
                    </a:lnTo>
                    <a:lnTo>
                      <a:pt x="326" y="201"/>
                    </a:lnTo>
                    <a:lnTo>
                      <a:pt x="330" y="201"/>
                    </a:lnTo>
                    <a:lnTo>
                      <a:pt x="330" y="197"/>
                    </a:lnTo>
                    <a:lnTo>
                      <a:pt x="326" y="197"/>
                    </a:lnTo>
                    <a:lnTo>
                      <a:pt x="301" y="197"/>
                    </a:lnTo>
                    <a:lnTo>
                      <a:pt x="298" y="197"/>
                    </a:lnTo>
                    <a:lnTo>
                      <a:pt x="294" y="201"/>
                    </a:lnTo>
                    <a:lnTo>
                      <a:pt x="291" y="201"/>
                    </a:lnTo>
                    <a:lnTo>
                      <a:pt x="294" y="197"/>
                    </a:lnTo>
                    <a:lnTo>
                      <a:pt x="294" y="197"/>
                    </a:lnTo>
                    <a:lnTo>
                      <a:pt x="291" y="197"/>
                    </a:lnTo>
                    <a:lnTo>
                      <a:pt x="291" y="194"/>
                    </a:lnTo>
                    <a:lnTo>
                      <a:pt x="298" y="197"/>
                    </a:lnTo>
                    <a:lnTo>
                      <a:pt x="316" y="194"/>
                    </a:lnTo>
                    <a:lnTo>
                      <a:pt x="323" y="194"/>
                    </a:lnTo>
                    <a:lnTo>
                      <a:pt x="323" y="194"/>
                    </a:lnTo>
                    <a:lnTo>
                      <a:pt x="316" y="190"/>
                    </a:lnTo>
                    <a:lnTo>
                      <a:pt x="291" y="190"/>
                    </a:lnTo>
                    <a:lnTo>
                      <a:pt x="291" y="190"/>
                    </a:lnTo>
                    <a:lnTo>
                      <a:pt x="294" y="190"/>
                    </a:lnTo>
                    <a:lnTo>
                      <a:pt x="312" y="190"/>
                    </a:lnTo>
                    <a:lnTo>
                      <a:pt x="316" y="187"/>
                    </a:lnTo>
                    <a:lnTo>
                      <a:pt x="323" y="187"/>
                    </a:lnTo>
                    <a:lnTo>
                      <a:pt x="326" y="190"/>
                    </a:lnTo>
                    <a:lnTo>
                      <a:pt x="330" y="190"/>
                    </a:lnTo>
                    <a:lnTo>
                      <a:pt x="330" y="194"/>
                    </a:lnTo>
                    <a:lnTo>
                      <a:pt x="330" y="194"/>
                    </a:lnTo>
                    <a:lnTo>
                      <a:pt x="334" y="194"/>
                    </a:lnTo>
                    <a:lnTo>
                      <a:pt x="355" y="197"/>
                    </a:lnTo>
                    <a:lnTo>
                      <a:pt x="359" y="197"/>
                    </a:lnTo>
                    <a:lnTo>
                      <a:pt x="359" y="194"/>
                    </a:lnTo>
                    <a:lnTo>
                      <a:pt x="359" y="194"/>
                    </a:lnTo>
                    <a:lnTo>
                      <a:pt x="351" y="190"/>
                    </a:lnTo>
                    <a:lnTo>
                      <a:pt x="355" y="187"/>
                    </a:lnTo>
                    <a:lnTo>
                      <a:pt x="355" y="187"/>
                    </a:lnTo>
                    <a:lnTo>
                      <a:pt x="330" y="187"/>
                    </a:lnTo>
                    <a:lnTo>
                      <a:pt x="326" y="187"/>
                    </a:lnTo>
                    <a:lnTo>
                      <a:pt x="305" y="187"/>
                    </a:lnTo>
                    <a:lnTo>
                      <a:pt x="294" y="187"/>
                    </a:lnTo>
                    <a:lnTo>
                      <a:pt x="298" y="187"/>
                    </a:lnTo>
                    <a:lnTo>
                      <a:pt x="298" y="187"/>
                    </a:lnTo>
                    <a:lnTo>
                      <a:pt x="291" y="183"/>
                    </a:lnTo>
                    <a:lnTo>
                      <a:pt x="287" y="183"/>
                    </a:lnTo>
                    <a:lnTo>
                      <a:pt x="294" y="183"/>
                    </a:lnTo>
                    <a:lnTo>
                      <a:pt x="305" y="183"/>
                    </a:lnTo>
                    <a:lnTo>
                      <a:pt x="301" y="179"/>
                    </a:lnTo>
                    <a:lnTo>
                      <a:pt x="298" y="179"/>
                    </a:lnTo>
                    <a:lnTo>
                      <a:pt x="301" y="176"/>
                    </a:lnTo>
                    <a:lnTo>
                      <a:pt x="305" y="179"/>
                    </a:lnTo>
                    <a:lnTo>
                      <a:pt x="305" y="179"/>
                    </a:lnTo>
                    <a:lnTo>
                      <a:pt x="309" y="183"/>
                    </a:lnTo>
                    <a:lnTo>
                      <a:pt x="326" y="183"/>
                    </a:lnTo>
                    <a:lnTo>
                      <a:pt x="326" y="179"/>
                    </a:lnTo>
                    <a:lnTo>
                      <a:pt x="323" y="179"/>
                    </a:lnTo>
                    <a:lnTo>
                      <a:pt x="323" y="179"/>
                    </a:lnTo>
                    <a:lnTo>
                      <a:pt x="305" y="176"/>
                    </a:lnTo>
                    <a:lnTo>
                      <a:pt x="301" y="176"/>
                    </a:lnTo>
                    <a:lnTo>
                      <a:pt x="305" y="172"/>
                    </a:lnTo>
                    <a:lnTo>
                      <a:pt x="319" y="176"/>
                    </a:lnTo>
                    <a:lnTo>
                      <a:pt x="334" y="179"/>
                    </a:lnTo>
                    <a:lnTo>
                      <a:pt x="344" y="179"/>
                    </a:lnTo>
                    <a:lnTo>
                      <a:pt x="348" y="179"/>
                    </a:lnTo>
                    <a:lnTo>
                      <a:pt x="344" y="176"/>
                    </a:lnTo>
                    <a:lnTo>
                      <a:pt x="351" y="176"/>
                    </a:lnTo>
                    <a:lnTo>
                      <a:pt x="362" y="176"/>
                    </a:lnTo>
                    <a:lnTo>
                      <a:pt x="366" y="176"/>
                    </a:lnTo>
                    <a:lnTo>
                      <a:pt x="362" y="172"/>
                    </a:lnTo>
                    <a:lnTo>
                      <a:pt x="366" y="176"/>
                    </a:lnTo>
                    <a:lnTo>
                      <a:pt x="366" y="172"/>
                    </a:lnTo>
                    <a:lnTo>
                      <a:pt x="369" y="176"/>
                    </a:lnTo>
                    <a:lnTo>
                      <a:pt x="377" y="172"/>
                    </a:lnTo>
                    <a:lnTo>
                      <a:pt x="377" y="172"/>
                    </a:lnTo>
                    <a:lnTo>
                      <a:pt x="377" y="169"/>
                    </a:lnTo>
                    <a:lnTo>
                      <a:pt x="373" y="165"/>
                    </a:lnTo>
                    <a:lnTo>
                      <a:pt x="373" y="165"/>
                    </a:lnTo>
                    <a:lnTo>
                      <a:pt x="351" y="161"/>
                    </a:lnTo>
                    <a:lnTo>
                      <a:pt x="351" y="161"/>
                    </a:lnTo>
                    <a:lnTo>
                      <a:pt x="359" y="158"/>
                    </a:lnTo>
                    <a:lnTo>
                      <a:pt x="369" y="161"/>
                    </a:lnTo>
                    <a:lnTo>
                      <a:pt x="377" y="161"/>
                    </a:lnTo>
                    <a:lnTo>
                      <a:pt x="377" y="165"/>
                    </a:lnTo>
                    <a:lnTo>
                      <a:pt x="377" y="165"/>
                    </a:lnTo>
                    <a:lnTo>
                      <a:pt x="384" y="169"/>
                    </a:lnTo>
                    <a:lnTo>
                      <a:pt x="387" y="169"/>
                    </a:lnTo>
                    <a:lnTo>
                      <a:pt x="387" y="169"/>
                    </a:lnTo>
                    <a:lnTo>
                      <a:pt x="398" y="165"/>
                    </a:lnTo>
                    <a:lnTo>
                      <a:pt x="405" y="165"/>
                    </a:lnTo>
                    <a:lnTo>
                      <a:pt x="409" y="165"/>
                    </a:lnTo>
                    <a:lnTo>
                      <a:pt x="416" y="165"/>
                    </a:lnTo>
                    <a:lnTo>
                      <a:pt x="423" y="158"/>
                    </a:lnTo>
                    <a:lnTo>
                      <a:pt x="420" y="158"/>
                    </a:lnTo>
                    <a:lnTo>
                      <a:pt x="412" y="158"/>
                    </a:lnTo>
                    <a:lnTo>
                      <a:pt x="412" y="158"/>
                    </a:lnTo>
                    <a:lnTo>
                      <a:pt x="416" y="154"/>
                    </a:lnTo>
                    <a:lnTo>
                      <a:pt x="427" y="154"/>
                    </a:lnTo>
                    <a:lnTo>
                      <a:pt x="427" y="151"/>
                    </a:lnTo>
                    <a:lnTo>
                      <a:pt x="430" y="151"/>
                    </a:lnTo>
                    <a:lnTo>
                      <a:pt x="434" y="147"/>
                    </a:lnTo>
                    <a:lnTo>
                      <a:pt x="427" y="147"/>
                    </a:lnTo>
                    <a:lnTo>
                      <a:pt x="405" y="151"/>
                    </a:lnTo>
                    <a:lnTo>
                      <a:pt x="394" y="151"/>
                    </a:lnTo>
                    <a:lnTo>
                      <a:pt x="398" y="151"/>
                    </a:lnTo>
                    <a:lnTo>
                      <a:pt x="402" y="147"/>
                    </a:lnTo>
                    <a:lnTo>
                      <a:pt x="405" y="147"/>
                    </a:lnTo>
                    <a:lnTo>
                      <a:pt x="412" y="147"/>
                    </a:lnTo>
                    <a:lnTo>
                      <a:pt x="427" y="144"/>
                    </a:lnTo>
                    <a:lnTo>
                      <a:pt x="441" y="144"/>
                    </a:lnTo>
                    <a:lnTo>
                      <a:pt x="445" y="144"/>
                    </a:lnTo>
                    <a:lnTo>
                      <a:pt x="441" y="140"/>
                    </a:lnTo>
                    <a:lnTo>
                      <a:pt x="434" y="136"/>
                    </a:lnTo>
                    <a:lnTo>
                      <a:pt x="434" y="136"/>
                    </a:lnTo>
                    <a:lnTo>
                      <a:pt x="434" y="133"/>
                    </a:lnTo>
                    <a:lnTo>
                      <a:pt x="437" y="133"/>
                    </a:lnTo>
                    <a:lnTo>
                      <a:pt x="437" y="133"/>
                    </a:lnTo>
                    <a:lnTo>
                      <a:pt x="437" y="136"/>
                    </a:lnTo>
                    <a:lnTo>
                      <a:pt x="437" y="136"/>
                    </a:lnTo>
                    <a:lnTo>
                      <a:pt x="445" y="136"/>
                    </a:lnTo>
                    <a:lnTo>
                      <a:pt x="455" y="136"/>
                    </a:lnTo>
                    <a:lnTo>
                      <a:pt x="459" y="133"/>
                    </a:lnTo>
                    <a:lnTo>
                      <a:pt x="459" y="129"/>
                    </a:lnTo>
                    <a:lnTo>
                      <a:pt x="462" y="126"/>
                    </a:lnTo>
                    <a:lnTo>
                      <a:pt x="473" y="118"/>
                    </a:lnTo>
                    <a:lnTo>
                      <a:pt x="477" y="118"/>
                    </a:lnTo>
                    <a:lnTo>
                      <a:pt x="480" y="115"/>
                    </a:lnTo>
                    <a:lnTo>
                      <a:pt x="488" y="115"/>
                    </a:lnTo>
                    <a:lnTo>
                      <a:pt x="491" y="111"/>
                    </a:lnTo>
                    <a:lnTo>
                      <a:pt x="498" y="111"/>
                    </a:lnTo>
                    <a:lnTo>
                      <a:pt x="498" y="108"/>
                    </a:lnTo>
                    <a:lnTo>
                      <a:pt x="498" y="108"/>
                    </a:lnTo>
                    <a:lnTo>
                      <a:pt x="509" y="104"/>
                    </a:lnTo>
                    <a:lnTo>
                      <a:pt x="513" y="104"/>
                    </a:lnTo>
                    <a:lnTo>
                      <a:pt x="520" y="100"/>
                    </a:lnTo>
                    <a:lnTo>
                      <a:pt x="520" y="97"/>
                    </a:lnTo>
                    <a:lnTo>
                      <a:pt x="531" y="93"/>
                    </a:lnTo>
                    <a:lnTo>
                      <a:pt x="538" y="93"/>
                    </a:lnTo>
                    <a:lnTo>
                      <a:pt x="556" y="86"/>
                    </a:lnTo>
                    <a:lnTo>
                      <a:pt x="559" y="83"/>
                    </a:lnTo>
                    <a:lnTo>
                      <a:pt x="563" y="79"/>
                    </a:lnTo>
                    <a:lnTo>
                      <a:pt x="559" y="79"/>
                    </a:lnTo>
                    <a:lnTo>
                      <a:pt x="552" y="79"/>
                    </a:lnTo>
                    <a:lnTo>
                      <a:pt x="538" y="79"/>
                    </a:lnTo>
                    <a:lnTo>
                      <a:pt x="513" y="86"/>
                    </a:lnTo>
                    <a:lnTo>
                      <a:pt x="498" y="86"/>
                    </a:lnTo>
                    <a:lnTo>
                      <a:pt x="466" y="97"/>
                    </a:lnTo>
                    <a:lnTo>
                      <a:pt x="459" y="93"/>
                    </a:lnTo>
                    <a:lnTo>
                      <a:pt x="445" y="100"/>
                    </a:lnTo>
                    <a:lnTo>
                      <a:pt x="445" y="100"/>
                    </a:lnTo>
                    <a:lnTo>
                      <a:pt x="448" y="97"/>
                    </a:lnTo>
                    <a:lnTo>
                      <a:pt x="434" y="97"/>
                    </a:lnTo>
                    <a:lnTo>
                      <a:pt x="430" y="97"/>
                    </a:lnTo>
                    <a:lnTo>
                      <a:pt x="445" y="97"/>
                    </a:lnTo>
                    <a:lnTo>
                      <a:pt x="448" y="93"/>
                    </a:lnTo>
                    <a:lnTo>
                      <a:pt x="452" y="93"/>
                    </a:lnTo>
                    <a:lnTo>
                      <a:pt x="452" y="93"/>
                    </a:lnTo>
                    <a:lnTo>
                      <a:pt x="452" y="90"/>
                    </a:lnTo>
                    <a:lnTo>
                      <a:pt x="459" y="93"/>
                    </a:lnTo>
                    <a:lnTo>
                      <a:pt x="462" y="93"/>
                    </a:lnTo>
                    <a:lnTo>
                      <a:pt x="509" y="79"/>
                    </a:lnTo>
                    <a:lnTo>
                      <a:pt x="509" y="79"/>
                    </a:lnTo>
                    <a:lnTo>
                      <a:pt x="498" y="79"/>
                    </a:lnTo>
                    <a:lnTo>
                      <a:pt x="488" y="79"/>
                    </a:lnTo>
                    <a:lnTo>
                      <a:pt x="477" y="79"/>
                    </a:lnTo>
                    <a:lnTo>
                      <a:pt x="466" y="79"/>
                    </a:lnTo>
                    <a:lnTo>
                      <a:pt x="466" y="79"/>
                    </a:lnTo>
                    <a:lnTo>
                      <a:pt x="466" y="75"/>
                    </a:lnTo>
                    <a:lnTo>
                      <a:pt x="473" y="79"/>
                    </a:lnTo>
                    <a:lnTo>
                      <a:pt x="477" y="75"/>
                    </a:lnTo>
                    <a:lnTo>
                      <a:pt x="466" y="72"/>
                    </a:lnTo>
                    <a:lnTo>
                      <a:pt x="462" y="68"/>
                    </a:lnTo>
                    <a:lnTo>
                      <a:pt x="473" y="75"/>
                    </a:lnTo>
                    <a:lnTo>
                      <a:pt x="480" y="75"/>
                    </a:lnTo>
                    <a:lnTo>
                      <a:pt x="488" y="75"/>
                    </a:lnTo>
                    <a:lnTo>
                      <a:pt x="484" y="72"/>
                    </a:lnTo>
                    <a:lnTo>
                      <a:pt x="505" y="75"/>
                    </a:lnTo>
                    <a:lnTo>
                      <a:pt x="516" y="72"/>
                    </a:lnTo>
                    <a:lnTo>
                      <a:pt x="523" y="75"/>
                    </a:lnTo>
                    <a:lnTo>
                      <a:pt x="531" y="72"/>
                    </a:lnTo>
                    <a:lnTo>
                      <a:pt x="534" y="72"/>
                    </a:lnTo>
                    <a:lnTo>
                      <a:pt x="541" y="72"/>
                    </a:lnTo>
                    <a:lnTo>
                      <a:pt x="531" y="72"/>
                    </a:lnTo>
                    <a:lnTo>
                      <a:pt x="534" y="68"/>
                    </a:lnTo>
                    <a:lnTo>
                      <a:pt x="552" y="68"/>
                    </a:lnTo>
                    <a:lnTo>
                      <a:pt x="552" y="68"/>
                    </a:lnTo>
                    <a:lnTo>
                      <a:pt x="559" y="68"/>
                    </a:lnTo>
                    <a:lnTo>
                      <a:pt x="566" y="68"/>
                    </a:lnTo>
                    <a:lnTo>
                      <a:pt x="566" y="68"/>
                    </a:lnTo>
                    <a:lnTo>
                      <a:pt x="566" y="65"/>
                    </a:lnTo>
                    <a:lnTo>
                      <a:pt x="570" y="68"/>
                    </a:lnTo>
                    <a:lnTo>
                      <a:pt x="570" y="68"/>
                    </a:lnTo>
                    <a:lnTo>
                      <a:pt x="577" y="65"/>
                    </a:lnTo>
                    <a:lnTo>
                      <a:pt x="591" y="61"/>
                    </a:lnTo>
                    <a:lnTo>
                      <a:pt x="599" y="57"/>
                    </a:lnTo>
                    <a:lnTo>
                      <a:pt x="602" y="57"/>
                    </a:lnTo>
                    <a:lnTo>
                      <a:pt x="609" y="54"/>
                    </a:lnTo>
                    <a:lnTo>
                      <a:pt x="617" y="50"/>
                    </a:lnTo>
                    <a:lnTo>
                      <a:pt x="627" y="47"/>
                    </a:lnTo>
                    <a:lnTo>
                      <a:pt x="627" y="43"/>
                    </a:lnTo>
                    <a:lnTo>
                      <a:pt x="631" y="39"/>
                    </a:lnTo>
                    <a:lnTo>
                      <a:pt x="631" y="36"/>
                    </a:lnTo>
                    <a:lnTo>
                      <a:pt x="627" y="32"/>
                    </a:lnTo>
                    <a:lnTo>
                      <a:pt x="620" y="32"/>
                    </a:lnTo>
                    <a:lnTo>
                      <a:pt x="609" y="32"/>
                    </a:lnTo>
                    <a:lnTo>
                      <a:pt x="606" y="29"/>
                    </a:lnTo>
                    <a:lnTo>
                      <a:pt x="606" y="29"/>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01" name="Freeform 1429">
                <a:extLst>
                  <a:ext uri="{FF2B5EF4-FFF2-40B4-BE49-F238E27FC236}">
                    <a16:creationId xmlns:a16="http://schemas.microsoft.com/office/drawing/2014/main" id="{113FA519-1AC2-442D-99BA-8FB9E940160D}"/>
                  </a:ext>
                </a:extLst>
              </p:cNvPr>
              <p:cNvSpPr>
                <a:spLocks/>
              </p:cNvSpPr>
              <p:nvPr/>
            </p:nvSpPr>
            <p:spPr bwMode="auto">
              <a:xfrm>
                <a:off x="2074" y="849"/>
                <a:ext cx="100" cy="39"/>
              </a:xfrm>
              <a:custGeom>
                <a:avLst/>
                <a:gdLst>
                  <a:gd name="T0" fmla="*/ 43 w 100"/>
                  <a:gd name="T1" fmla="*/ 3 h 39"/>
                  <a:gd name="T2" fmla="*/ 47 w 100"/>
                  <a:gd name="T3" fmla="*/ 3 h 39"/>
                  <a:gd name="T4" fmla="*/ 57 w 100"/>
                  <a:gd name="T5" fmla="*/ 3 h 39"/>
                  <a:gd name="T6" fmla="*/ 75 w 100"/>
                  <a:gd name="T7" fmla="*/ 11 h 39"/>
                  <a:gd name="T8" fmla="*/ 79 w 100"/>
                  <a:gd name="T9" fmla="*/ 11 h 39"/>
                  <a:gd name="T10" fmla="*/ 79 w 100"/>
                  <a:gd name="T11" fmla="*/ 14 h 39"/>
                  <a:gd name="T12" fmla="*/ 83 w 100"/>
                  <a:gd name="T13" fmla="*/ 18 h 39"/>
                  <a:gd name="T14" fmla="*/ 86 w 100"/>
                  <a:gd name="T15" fmla="*/ 18 h 39"/>
                  <a:gd name="T16" fmla="*/ 90 w 100"/>
                  <a:gd name="T17" fmla="*/ 25 h 39"/>
                  <a:gd name="T18" fmla="*/ 97 w 100"/>
                  <a:gd name="T19" fmla="*/ 28 h 39"/>
                  <a:gd name="T20" fmla="*/ 93 w 100"/>
                  <a:gd name="T21" fmla="*/ 28 h 39"/>
                  <a:gd name="T22" fmla="*/ 97 w 100"/>
                  <a:gd name="T23" fmla="*/ 32 h 39"/>
                  <a:gd name="T24" fmla="*/ 100 w 100"/>
                  <a:gd name="T25" fmla="*/ 32 h 39"/>
                  <a:gd name="T26" fmla="*/ 97 w 100"/>
                  <a:gd name="T27" fmla="*/ 36 h 39"/>
                  <a:gd name="T28" fmla="*/ 90 w 100"/>
                  <a:gd name="T29" fmla="*/ 36 h 39"/>
                  <a:gd name="T30" fmla="*/ 79 w 100"/>
                  <a:gd name="T31" fmla="*/ 36 h 39"/>
                  <a:gd name="T32" fmla="*/ 72 w 100"/>
                  <a:gd name="T33" fmla="*/ 32 h 39"/>
                  <a:gd name="T34" fmla="*/ 57 w 100"/>
                  <a:gd name="T35" fmla="*/ 32 h 39"/>
                  <a:gd name="T36" fmla="*/ 40 w 100"/>
                  <a:gd name="T37" fmla="*/ 39 h 39"/>
                  <a:gd name="T38" fmla="*/ 32 w 100"/>
                  <a:gd name="T39" fmla="*/ 39 h 39"/>
                  <a:gd name="T40" fmla="*/ 25 w 100"/>
                  <a:gd name="T41" fmla="*/ 39 h 39"/>
                  <a:gd name="T42" fmla="*/ 18 w 100"/>
                  <a:gd name="T43" fmla="*/ 36 h 39"/>
                  <a:gd name="T44" fmla="*/ 18 w 100"/>
                  <a:gd name="T45" fmla="*/ 28 h 39"/>
                  <a:gd name="T46" fmla="*/ 14 w 100"/>
                  <a:gd name="T47" fmla="*/ 21 h 39"/>
                  <a:gd name="T48" fmla="*/ 4 w 100"/>
                  <a:gd name="T49" fmla="*/ 18 h 39"/>
                  <a:gd name="T50" fmla="*/ 0 w 100"/>
                  <a:gd name="T51" fmla="*/ 14 h 39"/>
                  <a:gd name="T52" fmla="*/ 0 w 100"/>
                  <a:gd name="T53" fmla="*/ 11 h 39"/>
                  <a:gd name="T54" fmla="*/ 4 w 100"/>
                  <a:gd name="T55" fmla="*/ 11 h 39"/>
                  <a:gd name="T56" fmla="*/ 4 w 100"/>
                  <a:gd name="T57" fmla="*/ 3 h 39"/>
                  <a:gd name="T58" fmla="*/ 7 w 100"/>
                  <a:gd name="T59" fmla="*/ 0 h 39"/>
                  <a:gd name="T60" fmla="*/ 11 w 100"/>
                  <a:gd name="T61" fmla="*/ 0 h 39"/>
                  <a:gd name="T62" fmla="*/ 14 w 100"/>
                  <a:gd name="T63" fmla="*/ 3 h 39"/>
                  <a:gd name="T64" fmla="*/ 18 w 100"/>
                  <a:gd name="T65" fmla="*/ 3 h 39"/>
                  <a:gd name="T66" fmla="*/ 29 w 100"/>
                  <a:gd name="T67" fmla="*/ 3 h 39"/>
                  <a:gd name="T68" fmla="*/ 40 w 100"/>
                  <a:gd name="T69" fmla="*/ 7 h 39"/>
                  <a:gd name="T70" fmla="*/ 43 w 100"/>
                  <a:gd name="T71"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39">
                    <a:moveTo>
                      <a:pt x="43" y="3"/>
                    </a:moveTo>
                    <a:lnTo>
                      <a:pt x="47" y="3"/>
                    </a:lnTo>
                    <a:lnTo>
                      <a:pt x="57" y="3"/>
                    </a:lnTo>
                    <a:lnTo>
                      <a:pt x="75" y="11"/>
                    </a:lnTo>
                    <a:lnTo>
                      <a:pt x="79" y="11"/>
                    </a:lnTo>
                    <a:lnTo>
                      <a:pt x="79" y="14"/>
                    </a:lnTo>
                    <a:lnTo>
                      <a:pt x="83" y="18"/>
                    </a:lnTo>
                    <a:lnTo>
                      <a:pt x="86" y="18"/>
                    </a:lnTo>
                    <a:lnTo>
                      <a:pt x="90" y="25"/>
                    </a:lnTo>
                    <a:lnTo>
                      <a:pt x="97" y="28"/>
                    </a:lnTo>
                    <a:lnTo>
                      <a:pt x="93" y="28"/>
                    </a:lnTo>
                    <a:lnTo>
                      <a:pt x="97" y="32"/>
                    </a:lnTo>
                    <a:lnTo>
                      <a:pt x="100" y="32"/>
                    </a:lnTo>
                    <a:lnTo>
                      <a:pt x="97" y="36"/>
                    </a:lnTo>
                    <a:lnTo>
                      <a:pt x="90" y="36"/>
                    </a:lnTo>
                    <a:lnTo>
                      <a:pt x="79" y="36"/>
                    </a:lnTo>
                    <a:lnTo>
                      <a:pt x="72" y="32"/>
                    </a:lnTo>
                    <a:lnTo>
                      <a:pt x="57" y="32"/>
                    </a:lnTo>
                    <a:lnTo>
                      <a:pt x="40" y="39"/>
                    </a:lnTo>
                    <a:lnTo>
                      <a:pt x="32" y="39"/>
                    </a:lnTo>
                    <a:lnTo>
                      <a:pt x="25" y="39"/>
                    </a:lnTo>
                    <a:lnTo>
                      <a:pt x="18" y="36"/>
                    </a:lnTo>
                    <a:lnTo>
                      <a:pt x="18" y="28"/>
                    </a:lnTo>
                    <a:lnTo>
                      <a:pt x="14" y="21"/>
                    </a:lnTo>
                    <a:lnTo>
                      <a:pt x="4" y="18"/>
                    </a:lnTo>
                    <a:lnTo>
                      <a:pt x="0" y="14"/>
                    </a:lnTo>
                    <a:lnTo>
                      <a:pt x="0" y="11"/>
                    </a:lnTo>
                    <a:lnTo>
                      <a:pt x="4" y="11"/>
                    </a:lnTo>
                    <a:lnTo>
                      <a:pt x="4" y="3"/>
                    </a:lnTo>
                    <a:lnTo>
                      <a:pt x="7" y="0"/>
                    </a:lnTo>
                    <a:lnTo>
                      <a:pt x="11" y="0"/>
                    </a:lnTo>
                    <a:lnTo>
                      <a:pt x="14" y="3"/>
                    </a:lnTo>
                    <a:lnTo>
                      <a:pt x="18" y="3"/>
                    </a:lnTo>
                    <a:lnTo>
                      <a:pt x="29" y="3"/>
                    </a:lnTo>
                    <a:lnTo>
                      <a:pt x="40" y="7"/>
                    </a:lnTo>
                    <a:lnTo>
                      <a:pt x="43"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02" name="Freeform 1430">
                <a:extLst>
                  <a:ext uri="{FF2B5EF4-FFF2-40B4-BE49-F238E27FC236}">
                    <a16:creationId xmlns:a16="http://schemas.microsoft.com/office/drawing/2014/main" id="{4B5D113E-01CE-4197-A7CD-780A89785AC4}"/>
                  </a:ext>
                </a:extLst>
              </p:cNvPr>
              <p:cNvSpPr>
                <a:spLocks/>
              </p:cNvSpPr>
              <p:nvPr/>
            </p:nvSpPr>
            <p:spPr bwMode="auto">
              <a:xfrm>
                <a:off x="2074" y="849"/>
                <a:ext cx="100" cy="39"/>
              </a:xfrm>
              <a:custGeom>
                <a:avLst/>
                <a:gdLst>
                  <a:gd name="T0" fmla="*/ 43 w 100"/>
                  <a:gd name="T1" fmla="*/ 3 h 39"/>
                  <a:gd name="T2" fmla="*/ 47 w 100"/>
                  <a:gd name="T3" fmla="*/ 3 h 39"/>
                  <a:gd name="T4" fmla="*/ 57 w 100"/>
                  <a:gd name="T5" fmla="*/ 3 h 39"/>
                  <a:gd name="T6" fmla="*/ 75 w 100"/>
                  <a:gd name="T7" fmla="*/ 11 h 39"/>
                  <a:gd name="T8" fmla="*/ 79 w 100"/>
                  <a:gd name="T9" fmla="*/ 11 h 39"/>
                  <a:gd name="T10" fmla="*/ 79 w 100"/>
                  <a:gd name="T11" fmla="*/ 14 h 39"/>
                  <a:gd name="T12" fmla="*/ 83 w 100"/>
                  <a:gd name="T13" fmla="*/ 18 h 39"/>
                  <a:gd name="T14" fmla="*/ 86 w 100"/>
                  <a:gd name="T15" fmla="*/ 18 h 39"/>
                  <a:gd name="T16" fmla="*/ 90 w 100"/>
                  <a:gd name="T17" fmla="*/ 25 h 39"/>
                  <a:gd name="T18" fmla="*/ 97 w 100"/>
                  <a:gd name="T19" fmla="*/ 28 h 39"/>
                  <a:gd name="T20" fmla="*/ 93 w 100"/>
                  <a:gd name="T21" fmla="*/ 28 h 39"/>
                  <a:gd name="T22" fmla="*/ 97 w 100"/>
                  <a:gd name="T23" fmla="*/ 32 h 39"/>
                  <a:gd name="T24" fmla="*/ 100 w 100"/>
                  <a:gd name="T25" fmla="*/ 32 h 39"/>
                  <a:gd name="T26" fmla="*/ 97 w 100"/>
                  <a:gd name="T27" fmla="*/ 36 h 39"/>
                  <a:gd name="T28" fmla="*/ 90 w 100"/>
                  <a:gd name="T29" fmla="*/ 36 h 39"/>
                  <a:gd name="T30" fmla="*/ 79 w 100"/>
                  <a:gd name="T31" fmla="*/ 36 h 39"/>
                  <a:gd name="T32" fmla="*/ 72 w 100"/>
                  <a:gd name="T33" fmla="*/ 32 h 39"/>
                  <a:gd name="T34" fmla="*/ 57 w 100"/>
                  <a:gd name="T35" fmla="*/ 32 h 39"/>
                  <a:gd name="T36" fmla="*/ 40 w 100"/>
                  <a:gd name="T37" fmla="*/ 39 h 39"/>
                  <a:gd name="T38" fmla="*/ 32 w 100"/>
                  <a:gd name="T39" fmla="*/ 39 h 39"/>
                  <a:gd name="T40" fmla="*/ 25 w 100"/>
                  <a:gd name="T41" fmla="*/ 39 h 39"/>
                  <a:gd name="T42" fmla="*/ 18 w 100"/>
                  <a:gd name="T43" fmla="*/ 36 h 39"/>
                  <a:gd name="T44" fmla="*/ 18 w 100"/>
                  <a:gd name="T45" fmla="*/ 28 h 39"/>
                  <a:gd name="T46" fmla="*/ 14 w 100"/>
                  <a:gd name="T47" fmla="*/ 21 h 39"/>
                  <a:gd name="T48" fmla="*/ 4 w 100"/>
                  <a:gd name="T49" fmla="*/ 18 h 39"/>
                  <a:gd name="T50" fmla="*/ 0 w 100"/>
                  <a:gd name="T51" fmla="*/ 14 h 39"/>
                  <a:gd name="T52" fmla="*/ 0 w 100"/>
                  <a:gd name="T53" fmla="*/ 11 h 39"/>
                  <a:gd name="T54" fmla="*/ 4 w 100"/>
                  <a:gd name="T55" fmla="*/ 11 h 39"/>
                  <a:gd name="T56" fmla="*/ 4 w 100"/>
                  <a:gd name="T57" fmla="*/ 3 h 39"/>
                  <a:gd name="T58" fmla="*/ 7 w 100"/>
                  <a:gd name="T59" fmla="*/ 0 h 39"/>
                  <a:gd name="T60" fmla="*/ 11 w 100"/>
                  <a:gd name="T61" fmla="*/ 0 h 39"/>
                  <a:gd name="T62" fmla="*/ 14 w 100"/>
                  <a:gd name="T63" fmla="*/ 3 h 39"/>
                  <a:gd name="T64" fmla="*/ 18 w 100"/>
                  <a:gd name="T65" fmla="*/ 3 h 39"/>
                  <a:gd name="T66" fmla="*/ 29 w 100"/>
                  <a:gd name="T67" fmla="*/ 3 h 39"/>
                  <a:gd name="T68" fmla="*/ 40 w 100"/>
                  <a:gd name="T69" fmla="*/ 7 h 39"/>
                  <a:gd name="T70" fmla="*/ 43 w 100"/>
                  <a:gd name="T71"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39">
                    <a:moveTo>
                      <a:pt x="43" y="3"/>
                    </a:moveTo>
                    <a:lnTo>
                      <a:pt x="47" y="3"/>
                    </a:lnTo>
                    <a:lnTo>
                      <a:pt x="57" y="3"/>
                    </a:lnTo>
                    <a:lnTo>
                      <a:pt x="75" y="11"/>
                    </a:lnTo>
                    <a:lnTo>
                      <a:pt x="79" y="11"/>
                    </a:lnTo>
                    <a:lnTo>
                      <a:pt x="79" y="14"/>
                    </a:lnTo>
                    <a:lnTo>
                      <a:pt x="83" y="18"/>
                    </a:lnTo>
                    <a:lnTo>
                      <a:pt x="86" y="18"/>
                    </a:lnTo>
                    <a:lnTo>
                      <a:pt x="90" y="25"/>
                    </a:lnTo>
                    <a:lnTo>
                      <a:pt x="97" y="28"/>
                    </a:lnTo>
                    <a:lnTo>
                      <a:pt x="93" y="28"/>
                    </a:lnTo>
                    <a:lnTo>
                      <a:pt x="97" y="32"/>
                    </a:lnTo>
                    <a:lnTo>
                      <a:pt x="100" y="32"/>
                    </a:lnTo>
                    <a:lnTo>
                      <a:pt x="97" y="36"/>
                    </a:lnTo>
                    <a:lnTo>
                      <a:pt x="90" y="36"/>
                    </a:lnTo>
                    <a:lnTo>
                      <a:pt x="79" y="36"/>
                    </a:lnTo>
                    <a:lnTo>
                      <a:pt x="72" y="32"/>
                    </a:lnTo>
                    <a:lnTo>
                      <a:pt x="57" y="32"/>
                    </a:lnTo>
                    <a:lnTo>
                      <a:pt x="40" y="39"/>
                    </a:lnTo>
                    <a:lnTo>
                      <a:pt x="32" y="39"/>
                    </a:lnTo>
                    <a:lnTo>
                      <a:pt x="25" y="39"/>
                    </a:lnTo>
                    <a:lnTo>
                      <a:pt x="18" y="36"/>
                    </a:lnTo>
                    <a:lnTo>
                      <a:pt x="18" y="28"/>
                    </a:lnTo>
                    <a:lnTo>
                      <a:pt x="14" y="21"/>
                    </a:lnTo>
                    <a:lnTo>
                      <a:pt x="4" y="18"/>
                    </a:lnTo>
                    <a:lnTo>
                      <a:pt x="0" y="14"/>
                    </a:lnTo>
                    <a:lnTo>
                      <a:pt x="0" y="11"/>
                    </a:lnTo>
                    <a:lnTo>
                      <a:pt x="4" y="11"/>
                    </a:lnTo>
                    <a:lnTo>
                      <a:pt x="4" y="3"/>
                    </a:lnTo>
                    <a:lnTo>
                      <a:pt x="7" y="0"/>
                    </a:lnTo>
                    <a:lnTo>
                      <a:pt x="11" y="0"/>
                    </a:lnTo>
                    <a:lnTo>
                      <a:pt x="14" y="3"/>
                    </a:lnTo>
                    <a:lnTo>
                      <a:pt x="18" y="3"/>
                    </a:lnTo>
                    <a:lnTo>
                      <a:pt x="29" y="3"/>
                    </a:lnTo>
                    <a:lnTo>
                      <a:pt x="40" y="7"/>
                    </a:lnTo>
                    <a:lnTo>
                      <a:pt x="43"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03" name="Freeform 1431">
                <a:extLst>
                  <a:ext uri="{FF2B5EF4-FFF2-40B4-BE49-F238E27FC236}">
                    <a16:creationId xmlns:a16="http://schemas.microsoft.com/office/drawing/2014/main" id="{5CC8D54F-2A58-4652-814F-A0001CD0A9D9}"/>
                  </a:ext>
                </a:extLst>
              </p:cNvPr>
              <p:cNvSpPr>
                <a:spLocks/>
              </p:cNvSpPr>
              <p:nvPr/>
            </p:nvSpPr>
            <p:spPr bwMode="auto">
              <a:xfrm>
                <a:off x="2017" y="1229"/>
                <a:ext cx="36" cy="29"/>
              </a:xfrm>
              <a:custGeom>
                <a:avLst/>
                <a:gdLst>
                  <a:gd name="T0" fmla="*/ 25 w 36"/>
                  <a:gd name="T1" fmla="*/ 4 h 29"/>
                  <a:gd name="T2" fmla="*/ 14 w 36"/>
                  <a:gd name="T3" fmla="*/ 7 h 29"/>
                  <a:gd name="T4" fmla="*/ 11 w 36"/>
                  <a:gd name="T5" fmla="*/ 7 h 29"/>
                  <a:gd name="T6" fmla="*/ 7 w 36"/>
                  <a:gd name="T7" fmla="*/ 11 h 29"/>
                  <a:gd name="T8" fmla="*/ 3 w 36"/>
                  <a:gd name="T9" fmla="*/ 18 h 29"/>
                  <a:gd name="T10" fmla="*/ 0 w 36"/>
                  <a:gd name="T11" fmla="*/ 25 h 29"/>
                  <a:gd name="T12" fmla="*/ 0 w 36"/>
                  <a:gd name="T13" fmla="*/ 29 h 29"/>
                  <a:gd name="T14" fmla="*/ 3 w 36"/>
                  <a:gd name="T15" fmla="*/ 29 h 29"/>
                  <a:gd name="T16" fmla="*/ 7 w 36"/>
                  <a:gd name="T17" fmla="*/ 25 h 29"/>
                  <a:gd name="T18" fmla="*/ 11 w 36"/>
                  <a:gd name="T19" fmla="*/ 25 h 29"/>
                  <a:gd name="T20" fmla="*/ 14 w 36"/>
                  <a:gd name="T21" fmla="*/ 22 h 29"/>
                  <a:gd name="T22" fmla="*/ 21 w 36"/>
                  <a:gd name="T23" fmla="*/ 22 h 29"/>
                  <a:gd name="T24" fmla="*/ 18 w 36"/>
                  <a:gd name="T25" fmla="*/ 18 h 29"/>
                  <a:gd name="T26" fmla="*/ 21 w 36"/>
                  <a:gd name="T27" fmla="*/ 14 h 29"/>
                  <a:gd name="T28" fmla="*/ 25 w 36"/>
                  <a:gd name="T29" fmla="*/ 14 h 29"/>
                  <a:gd name="T30" fmla="*/ 32 w 36"/>
                  <a:gd name="T31" fmla="*/ 11 h 29"/>
                  <a:gd name="T32" fmla="*/ 36 w 36"/>
                  <a:gd name="T33" fmla="*/ 7 h 29"/>
                  <a:gd name="T34" fmla="*/ 36 w 36"/>
                  <a:gd name="T35" fmla="*/ 4 h 29"/>
                  <a:gd name="T36" fmla="*/ 36 w 36"/>
                  <a:gd name="T37" fmla="*/ 4 h 29"/>
                  <a:gd name="T38" fmla="*/ 28 w 36"/>
                  <a:gd name="T39" fmla="*/ 0 h 29"/>
                  <a:gd name="T40" fmla="*/ 25 w 36"/>
                  <a:gd name="T41"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29">
                    <a:moveTo>
                      <a:pt x="25" y="4"/>
                    </a:moveTo>
                    <a:lnTo>
                      <a:pt x="14" y="7"/>
                    </a:lnTo>
                    <a:lnTo>
                      <a:pt x="11" y="7"/>
                    </a:lnTo>
                    <a:lnTo>
                      <a:pt x="7" y="11"/>
                    </a:lnTo>
                    <a:lnTo>
                      <a:pt x="3" y="18"/>
                    </a:lnTo>
                    <a:lnTo>
                      <a:pt x="0" y="25"/>
                    </a:lnTo>
                    <a:lnTo>
                      <a:pt x="0" y="29"/>
                    </a:lnTo>
                    <a:lnTo>
                      <a:pt x="3" y="29"/>
                    </a:lnTo>
                    <a:lnTo>
                      <a:pt x="7" y="25"/>
                    </a:lnTo>
                    <a:lnTo>
                      <a:pt x="11" y="25"/>
                    </a:lnTo>
                    <a:lnTo>
                      <a:pt x="14" y="22"/>
                    </a:lnTo>
                    <a:lnTo>
                      <a:pt x="21" y="22"/>
                    </a:lnTo>
                    <a:lnTo>
                      <a:pt x="18" y="18"/>
                    </a:lnTo>
                    <a:lnTo>
                      <a:pt x="21" y="14"/>
                    </a:lnTo>
                    <a:lnTo>
                      <a:pt x="25" y="14"/>
                    </a:lnTo>
                    <a:lnTo>
                      <a:pt x="32" y="11"/>
                    </a:lnTo>
                    <a:lnTo>
                      <a:pt x="36" y="7"/>
                    </a:lnTo>
                    <a:lnTo>
                      <a:pt x="36" y="4"/>
                    </a:lnTo>
                    <a:lnTo>
                      <a:pt x="36" y="4"/>
                    </a:lnTo>
                    <a:lnTo>
                      <a:pt x="28" y="0"/>
                    </a:lnTo>
                    <a:lnTo>
                      <a:pt x="25"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04" name="Freeform 1432">
                <a:extLst>
                  <a:ext uri="{FF2B5EF4-FFF2-40B4-BE49-F238E27FC236}">
                    <a16:creationId xmlns:a16="http://schemas.microsoft.com/office/drawing/2014/main" id="{8DF1D927-2D96-4457-96F4-DC6B0D1C3BEA}"/>
                  </a:ext>
                </a:extLst>
              </p:cNvPr>
              <p:cNvSpPr>
                <a:spLocks/>
              </p:cNvSpPr>
              <p:nvPr/>
            </p:nvSpPr>
            <p:spPr bwMode="auto">
              <a:xfrm>
                <a:off x="2017" y="1229"/>
                <a:ext cx="36" cy="29"/>
              </a:xfrm>
              <a:custGeom>
                <a:avLst/>
                <a:gdLst>
                  <a:gd name="T0" fmla="*/ 25 w 36"/>
                  <a:gd name="T1" fmla="*/ 4 h 29"/>
                  <a:gd name="T2" fmla="*/ 14 w 36"/>
                  <a:gd name="T3" fmla="*/ 7 h 29"/>
                  <a:gd name="T4" fmla="*/ 11 w 36"/>
                  <a:gd name="T5" fmla="*/ 7 h 29"/>
                  <a:gd name="T6" fmla="*/ 7 w 36"/>
                  <a:gd name="T7" fmla="*/ 11 h 29"/>
                  <a:gd name="T8" fmla="*/ 3 w 36"/>
                  <a:gd name="T9" fmla="*/ 18 h 29"/>
                  <a:gd name="T10" fmla="*/ 0 w 36"/>
                  <a:gd name="T11" fmla="*/ 25 h 29"/>
                  <a:gd name="T12" fmla="*/ 0 w 36"/>
                  <a:gd name="T13" fmla="*/ 29 h 29"/>
                  <a:gd name="T14" fmla="*/ 3 w 36"/>
                  <a:gd name="T15" fmla="*/ 29 h 29"/>
                  <a:gd name="T16" fmla="*/ 7 w 36"/>
                  <a:gd name="T17" fmla="*/ 25 h 29"/>
                  <a:gd name="T18" fmla="*/ 11 w 36"/>
                  <a:gd name="T19" fmla="*/ 25 h 29"/>
                  <a:gd name="T20" fmla="*/ 14 w 36"/>
                  <a:gd name="T21" fmla="*/ 22 h 29"/>
                  <a:gd name="T22" fmla="*/ 21 w 36"/>
                  <a:gd name="T23" fmla="*/ 22 h 29"/>
                  <a:gd name="T24" fmla="*/ 18 w 36"/>
                  <a:gd name="T25" fmla="*/ 18 h 29"/>
                  <a:gd name="T26" fmla="*/ 21 w 36"/>
                  <a:gd name="T27" fmla="*/ 14 h 29"/>
                  <a:gd name="T28" fmla="*/ 25 w 36"/>
                  <a:gd name="T29" fmla="*/ 14 h 29"/>
                  <a:gd name="T30" fmla="*/ 32 w 36"/>
                  <a:gd name="T31" fmla="*/ 11 h 29"/>
                  <a:gd name="T32" fmla="*/ 36 w 36"/>
                  <a:gd name="T33" fmla="*/ 7 h 29"/>
                  <a:gd name="T34" fmla="*/ 36 w 36"/>
                  <a:gd name="T35" fmla="*/ 4 h 29"/>
                  <a:gd name="T36" fmla="*/ 36 w 36"/>
                  <a:gd name="T37" fmla="*/ 4 h 29"/>
                  <a:gd name="T38" fmla="*/ 28 w 36"/>
                  <a:gd name="T39" fmla="*/ 0 h 29"/>
                  <a:gd name="T40" fmla="*/ 25 w 36"/>
                  <a:gd name="T41"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29">
                    <a:moveTo>
                      <a:pt x="25" y="4"/>
                    </a:moveTo>
                    <a:lnTo>
                      <a:pt x="14" y="7"/>
                    </a:lnTo>
                    <a:lnTo>
                      <a:pt x="11" y="7"/>
                    </a:lnTo>
                    <a:lnTo>
                      <a:pt x="7" y="11"/>
                    </a:lnTo>
                    <a:lnTo>
                      <a:pt x="3" y="18"/>
                    </a:lnTo>
                    <a:lnTo>
                      <a:pt x="0" y="25"/>
                    </a:lnTo>
                    <a:lnTo>
                      <a:pt x="0" y="29"/>
                    </a:lnTo>
                    <a:lnTo>
                      <a:pt x="3" y="29"/>
                    </a:lnTo>
                    <a:lnTo>
                      <a:pt x="7" y="25"/>
                    </a:lnTo>
                    <a:lnTo>
                      <a:pt x="11" y="25"/>
                    </a:lnTo>
                    <a:lnTo>
                      <a:pt x="14" y="22"/>
                    </a:lnTo>
                    <a:lnTo>
                      <a:pt x="21" y="22"/>
                    </a:lnTo>
                    <a:lnTo>
                      <a:pt x="18" y="18"/>
                    </a:lnTo>
                    <a:lnTo>
                      <a:pt x="21" y="14"/>
                    </a:lnTo>
                    <a:lnTo>
                      <a:pt x="25" y="14"/>
                    </a:lnTo>
                    <a:lnTo>
                      <a:pt x="32" y="11"/>
                    </a:lnTo>
                    <a:lnTo>
                      <a:pt x="36" y="7"/>
                    </a:lnTo>
                    <a:lnTo>
                      <a:pt x="36" y="4"/>
                    </a:lnTo>
                    <a:lnTo>
                      <a:pt x="36" y="4"/>
                    </a:lnTo>
                    <a:lnTo>
                      <a:pt x="28" y="0"/>
                    </a:lnTo>
                    <a:lnTo>
                      <a:pt x="25"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05" name="Freeform 1433">
                <a:extLst>
                  <a:ext uri="{FF2B5EF4-FFF2-40B4-BE49-F238E27FC236}">
                    <a16:creationId xmlns:a16="http://schemas.microsoft.com/office/drawing/2014/main" id="{72CB5B62-EE72-4BD1-9ACF-4B1FE1EF42B0}"/>
                  </a:ext>
                </a:extLst>
              </p:cNvPr>
              <p:cNvSpPr>
                <a:spLocks/>
              </p:cNvSpPr>
              <p:nvPr/>
            </p:nvSpPr>
            <p:spPr bwMode="auto">
              <a:xfrm>
                <a:off x="2088" y="1251"/>
                <a:ext cx="18" cy="25"/>
              </a:xfrm>
              <a:custGeom>
                <a:avLst/>
                <a:gdLst>
                  <a:gd name="T0" fmla="*/ 4 w 18"/>
                  <a:gd name="T1" fmla="*/ 0 h 25"/>
                  <a:gd name="T2" fmla="*/ 4 w 18"/>
                  <a:gd name="T3" fmla="*/ 0 h 25"/>
                  <a:gd name="T4" fmla="*/ 4 w 18"/>
                  <a:gd name="T5" fmla="*/ 0 h 25"/>
                  <a:gd name="T6" fmla="*/ 4 w 18"/>
                  <a:gd name="T7" fmla="*/ 0 h 25"/>
                  <a:gd name="T8" fmla="*/ 0 w 18"/>
                  <a:gd name="T9" fmla="*/ 3 h 25"/>
                  <a:gd name="T10" fmla="*/ 0 w 18"/>
                  <a:gd name="T11" fmla="*/ 3 h 25"/>
                  <a:gd name="T12" fmla="*/ 0 w 18"/>
                  <a:gd name="T13" fmla="*/ 7 h 25"/>
                  <a:gd name="T14" fmla="*/ 0 w 18"/>
                  <a:gd name="T15" fmla="*/ 14 h 25"/>
                  <a:gd name="T16" fmla="*/ 0 w 18"/>
                  <a:gd name="T17" fmla="*/ 17 h 25"/>
                  <a:gd name="T18" fmla="*/ 4 w 18"/>
                  <a:gd name="T19" fmla="*/ 17 h 25"/>
                  <a:gd name="T20" fmla="*/ 4 w 18"/>
                  <a:gd name="T21" fmla="*/ 21 h 25"/>
                  <a:gd name="T22" fmla="*/ 8 w 18"/>
                  <a:gd name="T23" fmla="*/ 25 h 25"/>
                  <a:gd name="T24" fmla="*/ 8 w 18"/>
                  <a:gd name="T25" fmla="*/ 25 h 25"/>
                  <a:gd name="T26" fmla="*/ 11 w 18"/>
                  <a:gd name="T27" fmla="*/ 21 h 25"/>
                  <a:gd name="T28" fmla="*/ 11 w 18"/>
                  <a:gd name="T29" fmla="*/ 17 h 25"/>
                  <a:gd name="T30" fmla="*/ 15 w 18"/>
                  <a:gd name="T31" fmla="*/ 14 h 25"/>
                  <a:gd name="T32" fmla="*/ 18 w 18"/>
                  <a:gd name="T33" fmla="*/ 7 h 25"/>
                  <a:gd name="T34" fmla="*/ 18 w 18"/>
                  <a:gd name="T35" fmla="*/ 3 h 25"/>
                  <a:gd name="T36" fmla="*/ 18 w 18"/>
                  <a:gd name="T37" fmla="*/ 0 h 25"/>
                  <a:gd name="T38" fmla="*/ 15 w 18"/>
                  <a:gd name="T39" fmla="*/ 0 h 25"/>
                  <a:gd name="T40" fmla="*/ 4 w 18"/>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25">
                    <a:moveTo>
                      <a:pt x="4" y="0"/>
                    </a:moveTo>
                    <a:lnTo>
                      <a:pt x="4" y="0"/>
                    </a:lnTo>
                    <a:lnTo>
                      <a:pt x="4" y="0"/>
                    </a:lnTo>
                    <a:lnTo>
                      <a:pt x="4" y="0"/>
                    </a:lnTo>
                    <a:lnTo>
                      <a:pt x="0" y="3"/>
                    </a:lnTo>
                    <a:lnTo>
                      <a:pt x="0" y="3"/>
                    </a:lnTo>
                    <a:lnTo>
                      <a:pt x="0" y="7"/>
                    </a:lnTo>
                    <a:lnTo>
                      <a:pt x="0" y="14"/>
                    </a:lnTo>
                    <a:lnTo>
                      <a:pt x="0" y="17"/>
                    </a:lnTo>
                    <a:lnTo>
                      <a:pt x="4" y="17"/>
                    </a:lnTo>
                    <a:lnTo>
                      <a:pt x="4" y="21"/>
                    </a:lnTo>
                    <a:lnTo>
                      <a:pt x="8" y="25"/>
                    </a:lnTo>
                    <a:lnTo>
                      <a:pt x="8" y="25"/>
                    </a:lnTo>
                    <a:lnTo>
                      <a:pt x="11" y="21"/>
                    </a:lnTo>
                    <a:lnTo>
                      <a:pt x="11" y="17"/>
                    </a:lnTo>
                    <a:lnTo>
                      <a:pt x="15" y="14"/>
                    </a:lnTo>
                    <a:lnTo>
                      <a:pt x="18" y="7"/>
                    </a:lnTo>
                    <a:lnTo>
                      <a:pt x="18" y="3"/>
                    </a:lnTo>
                    <a:lnTo>
                      <a:pt x="18" y="0"/>
                    </a:lnTo>
                    <a:lnTo>
                      <a:pt x="15"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06" name="Freeform 1434">
                <a:extLst>
                  <a:ext uri="{FF2B5EF4-FFF2-40B4-BE49-F238E27FC236}">
                    <a16:creationId xmlns:a16="http://schemas.microsoft.com/office/drawing/2014/main" id="{75FD7463-6111-43F5-B3A9-84F41AE68DC3}"/>
                  </a:ext>
                </a:extLst>
              </p:cNvPr>
              <p:cNvSpPr>
                <a:spLocks/>
              </p:cNvSpPr>
              <p:nvPr/>
            </p:nvSpPr>
            <p:spPr bwMode="auto">
              <a:xfrm>
                <a:off x="2088" y="1251"/>
                <a:ext cx="18" cy="25"/>
              </a:xfrm>
              <a:custGeom>
                <a:avLst/>
                <a:gdLst>
                  <a:gd name="T0" fmla="*/ 4 w 18"/>
                  <a:gd name="T1" fmla="*/ 0 h 25"/>
                  <a:gd name="T2" fmla="*/ 4 w 18"/>
                  <a:gd name="T3" fmla="*/ 0 h 25"/>
                  <a:gd name="T4" fmla="*/ 4 w 18"/>
                  <a:gd name="T5" fmla="*/ 0 h 25"/>
                  <a:gd name="T6" fmla="*/ 4 w 18"/>
                  <a:gd name="T7" fmla="*/ 0 h 25"/>
                  <a:gd name="T8" fmla="*/ 0 w 18"/>
                  <a:gd name="T9" fmla="*/ 3 h 25"/>
                  <a:gd name="T10" fmla="*/ 0 w 18"/>
                  <a:gd name="T11" fmla="*/ 3 h 25"/>
                  <a:gd name="T12" fmla="*/ 0 w 18"/>
                  <a:gd name="T13" fmla="*/ 7 h 25"/>
                  <a:gd name="T14" fmla="*/ 0 w 18"/>
                  <a:gd name="T15" fmla="*/ 14 h 25"/>
                  <a:gd name="T16" fmla="*/ 0 w 18"/>
                  <a:gd name="T17" fmla="*/ 17 h 25"/>
                  <a:gd name="T18" fmla="*/ 4 w 18"/>
                  <a:gd name="T19" fmla="*/ 17 h 25"/>
                  <a:gd name="T20" fmla="*/ 4 w 18"/>
                  <a:gd name="T21" fmla="*/ 21 h 25"/>
                  <a:gd name="T22" fmla="*/ 8 w 18"/>
                  <a:gd name="T23" fmla="*/ 25 h 25"/>
                  <a:gd name="T24" fmla="*/ 8 w 18"/>
                  <a:gd name="T25" fmla="*/ 25 h 25"/>
                  <a:gd name="T26" fmla="*/ 11 w 18"/>
                  <a:gd name="T27" fmla="*/ 21 h 25"/>
                  <a:gd name="T28" fmla="*/ 11 w 18"/>
                  <a:gd name="T29" fmla="*/ 17 h 25"/>
                  <a:gd name="T30" fmla="*/ 15 w 18"/>
                  <a:gd name="T31" fmla="*/ 14 h 25"/>
                  <a:gd name="T32" fmla="*/ 18 w 18"/>
                  <a:gd name="T33" fmla="*/ 7 h 25"/>
                  <a:gd name="T34" fmla="*/ 18 w 18"/>
                  <a:gd name="T35" fmla="*/ 3 h 25"/>
                  <a:gd name="T36" fmla="*/ 18 w 18"/>
                  <a:gd name="T37" fmla="*/ 0 h 25"/>
                  <a:gd name="T38" fmla="*/ 15 w 18"/>
                  <a:gd name="T39" fmla="*/ 0 h 25"/>
                  <a:gd name="T40" fmla="*/ 4 w 18"/>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25">
                    <a:moveTo>
                      <a:pt x="4" y="0"/>
                    </a:moveTo>
                    <a:lnTo>
                      <a:pt x="4" y="0"/>
                    </a:lnTo>
                    <a:lnTo>
                      <a:pt x="4" y="0"/>
                    </a:lnTo>
                    <a:lnTo>
                      <a:pt x="4" y="0"/>
                    </a:lnTo>
                    <a:lnTo>
                      <a:pt x="0" y="3"/>
                    </a:lnTo>
                    <a:lnTo>
                      <a:pt x="0" y="3"/>
                    </a:lnTo>
                    <a:lnTo>
                      <a:pt x="0" y="7"/>
                    </a:lnTo>
                    <a:lnTo>
                      <a:pt x="0" y="14"/>
                    </a:lnTo>
                    <a:lnTo>
                      <a:pt x="0" y="17"/>
                    </a:lnTo>
                    <a:lnTo>
                      <a:pt x="4" y="17"/>
                    </a:lnTo>
                    <a:lnTo>
                      <a:pt x="4" y="21"/>
                    </a:lnTo>
                    <a:lnTo>
                      <a:pt x="8" y="25"/>
                    </a:lnTo>
                    <a:lnTo>
                      <a:pt x="8" y="25"/>
                    </a:lnTo>
                    <a:lnTo>
                      <a:pt x="11" y="21"/>
                    </a:lnTo>
                    <a:lnTo>
                      <a:pt x="11" y="17"/>
                    </a:lnTo>
                    <a:lnTo>
                      <a:pt x="15" y="14"/>
                    </a:lnTo>
                    <a:lnTo>
                      <a:pt x="18" y="7"/>
                    </a:lnTo>
                    <a:lnTo>
                      <a:pt x="18" y="3"/>
                    </a:lnTo>
                    <a:lnTo>
                      <a:pt x="18" y="0"/>
                    </a:lnTo>
                    <a:lnTo>
                      <a:pt x="15"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07" name="Freeform 1435">
                <a:extLst>
                  <a:ext uri="{FF2B5EF4-FFF2-40B4-BE49-F238E27FC236}">
                    <a16:creationId xmlns:a16="http://schemas.microsoft.com/office/drawing/2014/main" id="{BD834FC3-84F5-4BB1-9F6C-7782E6D9DEC2}"/>
                  </a:ext>
                </a:extLst>
              </p:cNvPr>
              <p:cNvSpPr>
                <a:spLocks/>
              </p:cNvSpPr>
              <p:nvPr/>
            </p:nvSpPr>
            <p:spPr bwMode="auto">
              <a:xfrm>
                <a:off x="2332" y="1304"/>
                <a:ext cx="11" cy="11"/>
              </a:xfrm>
              <a:custGeom>
                <a:avLst/>
                <a:gdLst>
                  <a:gd name="T0" fmla="*/ 4 w 11"/>
                  <a:gd name="T1" fmla="*/ 4 h 11"/>
                  <a:gd name="T2" fmla="*/ 0 w 11"/>
                  <a:gd name="T3" fmla="*/ 4 h 11"/>
                  <a:gd name="T4" fmla="*/ 0 w 11"/>
                  <a:gd name="T5" fmla="*/ 8 h 11"/>
                  <a:gd name="T6" fmla="*/ 0 w 11"/>
                  <a:gd name="T7" fmla="*/ 11 h 11"/>
                  <a:gd name="T8" fmla="*/ 4 w 11"/>
                  <a:gd name="T9" fmla="*/ 8 h 11"/>
                  <a:gd name="T10" fmla="*/ 7 w 11"/>
                  <a:gd name="T11" fmla="*/ 8 h 11"/>
                  <a:gd name="T12" fmla="*/ 11 w 11"/>
                  <a:gd name="T13" fmla="*/ 4 h 11"/>
                  <a:gd name="T14" fmla="*/ 11 w 11"/>
                  <a:gd name="T15" fmla="*/ 0 h 11"/>
                  <a:gd name="T16" fmla="*/ 7 w 11"/>
                  <a:gd name="T17" fmla="*/ 0 h 11"/>
                  <a:gd name="T18" fmla="*/ 4 w 11"/>
                  <a:gd name="T19" fmla="*/ 0 h 11"/>
                  <a:gd name="T20" fmla="*/ 4 w 11"/>
                  <a:gd name="T21"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1">
                    <a:moveTo>
                      <a:pt x="4" y="4"/>
                    </a:moveTo>
                    <a:lnTo>
                      <a:pt x="0" y="4"/>
                    </a:lnTo>
                    <a:lnTo>
                      <a:pt x="0" y="8"/>
                    </a:lnTo>
                    <a:lnTo>
                      <a:pt x="0" y="11"/>
                    </a:lnTo>
                    <a:lnTo>
                      <a:pt x="4" y="8"/>
                    </a:lnTo>
                    <a:lnTo>
                      <a:pt x="7" y="8"/>
                    </a:lnTo>
                    <a:lnTo>
                      <a:pt x="11" y="4"/>
                    </a:lnTo>
                    <a:lnTo>
                      <a:pt x="11" y="0"/>
                    </a:lnTo>
                    <a:lnTo>
                      <a:pt x="7" y="0"/>
                    </a:lnTo>
                    <a:lnTo>
                      <a:pt x="4" y="0"/>
                    </a:lnTo>
                    <a:lnTo>
                      <a:pt x="4"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08" name="Freeform 1436">
                <a:extLst>
                  <a:ext uri="{FF2B5EF4-FFF2-40B4-BE49-F238E27FC236}">
                    <a16:creationId xmlns:a16="http://schemas.microsoft.com/office/drawing/2014/main" id="{AA32329B-1941-4885-96F0-2549E70DABEE}"/>
                  </a:ext>
                </a:extLst>
              </p:cNvPr>
              <p:cNvSpPr>
                <a:spLocks/>
              </p:cNvSpPr>
              <p:nvPr/>
            </p:nvSpPr>
            <p:spPr bwMode="auto">
              <a:xfrm>
                <a:off x="2332" y="1304"/>
                <a:ext cx="11" cy="11"/>
              </a:xfrm>
              <a:custGeom>
                <a:avLst/>
                <a:gdLst>
                  <a:gd name="T0" fmla="*/ 4 w 11"/>
                  <a:gd name="T1" fmla="*/ 4 h 11"/>
                  <a:gd name="T2" fmla="*/ 0 w 11"/>
                  <a:gd name="T3" fmla="*/ 4 h 11"/>
                  <a:gd name="T4" fmla="*/ 0 w 11"/>
                  <a:gd name="T5" fmla="*/ 8 h 11"/>
                  <a:gd name="T6" fmla="*/ 0 w 11"/>
                  <a:gd name="T7" fmla="*/ 11 h 11"/>
                  <a:gd name="T8" fmla="*/ 4 w 11"/>
                  <a:gd name="T9" fmla="*/ 8 h 11"/>
                  <a:gd name="T10" fmla="*/ 7 w 11"/>
                  <a:gd name="T11" fmla="*/ 8 h 11"/>
                  <a:gd name="T12" fmla="*/ 11 w 11"/>
                  <a:gd name="T13" fmla="*/ 4 h 11"/>
                  <a:gd name="T14" fmla="*/ 11 w 11"/>
                  <a:gd name="T15" fmla="*/ 0 h 11"/>
                  <a:gd name="T16" fmla="*/ 7 w 11"/>
                  <a:gd name="T17" fmla="*/ 0 h 11"/>
                  <a:gd name="T18" fmla="*/ 4 w 11"/>
                  <a:gd name="T19" fmla="*/ 0 h 11"/>
                  <a:gd name="T20" fmla="*/ 4 w 11"/>
                  <a:gd name="T21"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1">
                    <a:moveTo>
                      <a:pt x="4" y="4"/>
                    </a:moveTo>
                    <a:lnTo>
                      <a:pt x="0" y="4"/>
                    </a:lnTo>
                    <a:lnTo>
                      <a:pt x="0" y="8"/>
                    </a:lnTo>
                    <a:lnTo>
                      <a:pt x="0" y="11"/>
                    </a:lnTo>
                    <a:lnTo>
                      <a:pt x="4" y="8"/>
                    </a:lnTo>
                    <a:lnTo>
                      <a:pt x="7" y="8"/>
                    </a:lnTo>
                    <a:lnTo>
                      <a:pt x="11" y="4"/>
                    </a:lnTo>
                    <a:lnTo>
                      <a:pt x="11" y="0"/>
                    </a:lnTo>
                    <a:lnTo>
                      <a:pt x="7" y="0"/>
                    </a:lnTo>
                    <a:lnTo>
                      <a:pt x="4" y="0"/>
                    </a:lnTo>
                    <a:lnTo>
                      <a:pt x="4"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09" name="Freeform 1437">
                <a:extLst>
                  <a:ext uri="{FF2B5EF4-FFF2-40B4-BE49-F238E27FC236}">
                    <a16:creationId xmlns:a16="http://schemas.microsoft.com/office/drawing/2014/main" id="{54F1D686-53BA-4349-8A87-72D086C82944}"/>
                  </a:ext>
                </a:extLst>
              </p:cNvPr>
              <p:cNvSpPr>
                <a:spLocks/>
              </p:cNvSpPr>
              <p:nvPr/>
            </p:nvSpPr>
            <p:spPr bwMode="auto">
              <a:xfrm>
                <a:off x="2389" y="1268"/>
                <a:ext cx="18" cy="15"/>
              </a:xfrm>
              <a:custGeom>
                <a:avLst/>
                <a:gdLst>
                  <a:gd name="T0" fmla="*/ 11 w 18"/>
                  <a:gd name="T1" fmla="*/ 0 h 15"/>
                  <a:gd name="T2" fmla="*/ 11 w 18"/>
                  <a:gd name="T3" fmla="*/ 0 h 15"/>
                  <a:gd name="T4" fmla="*/ 11 w 18"/>
                  <a:gd name="T5" fmla="*/ 4 h 15"/>
                  <a:gd name="T6" fmla="*/ 15 w 18"/>
                  <a:gd name="T7" fmla="*/ 4 h 15"/>
                  <a:gd name="T8" fmla="*/ 15 w 18"/>
                  <a:gd name="T9" fmla="*/ 4 h 15"/>
                  <a:gd name="T10" fmla="*/ 18 w 18"/>
                  <a:gd name="T11" fmla="*/ 4 h 15"/>
                  <a:gd name="T12" fmla="*/ 15 w 18"/>
                  <a:gd name="T13" fmla="*/ 11 h 15"/>
                  <a:gd name="T14" fmla="*/ 15 w 18"/>
                  <a:gd name="T15" fmla="*/ 15 h 15"/>
                  <a:gd name="T16" fmla="*/ 7 w 18"/>
                  <a:gd name="T17" fmla="*/ 11 h 15"/>
                  <a:gd name="T18" fmla="*/ 7 w 18"/>
                  <a:gd name="T19" fmla="*/ 8 h 15"/>
                  <a:gd name="T20" fmla="*/ 7 w 18"/>
                  <a:gd name="T21" fmla="*/ 11 h 15"/>
                  <a:gd name="T22" fmla="*/ 4 w 18"/>
                  <a:gd name="T23" fmla="*/ 8 h 15"/>
                  <a:gd name="T24" fmla="*/ 0 w 18"/>
                  <a:gd name="T25" fmla="*/ 8 h 15"/>
                  <a:gd name="T26" fmla="*/ 0 w 18"/>
                  <a:gd name="T27" fmla="*/ 4 h 15"/>
                  <a:gd name="T28" fmla="*/ 4 w 18"/>
                  <a:gd name="T29" fmla="*/ 4 h 15"/>
                  <a:gd name="T30" fmla="*/ 11 w 18"/>
                  <a:gd name="T3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5">
                    <a:moveTo>
                      <a:pt x="11" y="0"/>
                    </a:moveTo>
                    <a:lnTo>
                      <a:pt x="11" y="0"/>
                    </a:lnTo>
                    <a:lnTo>
                      <a:pt x="11" y="4"/>
                    </a:lnTo>
                    <a:lnTo>
                      <a:pt x="15" y="4"/>
                    </a:lnTo>
                    <a:lnTo>
                      <a:pt x="15" y="4"/>
                    </a:lnTo>
                    <a:lnTo>
                      <a:pt x="18" y="4"/>
                    </a:lnTo>
                    <a:lnTo>
                      <a:pt x="15" y="11"/>
                    </a:lnTo>
                    <a:lnTo>
                      <a:pt x="15" y="15"/>
                    </a:lnTo>
                    <a:lnTo>
                      <a:pt x="7" y="11"/>
                    </a:lnTo>
                    <a:lnTo>
                      <a:pt x="7" y="8"/>
                    </a:lnTo>
                    <a:lnTo>
                      <a:pt x="7" y="11"/>
                    </a:lnTo>
                    <a:lnTo>
                      <a:pt x="4" y="8"/>
                    </a:lnTo>
                    <a:lnTo>
                      <a:pt x="0" y="8"/>
                    </a:lnTo>
                    <a:lnTo>
                      <a:pt x="0" y="4"/>
                    </a:lnTo>
                    <a:lnTo>
                      <a:pt x="4" y="4"/>
                    </a:lnTo>
                    <a:lnTo>
                      <a:pt x="11"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10" name="Freeform 1438">
                <a:extLst>
                  <a:ext uri="{FF2B5EF4-FFF2-40B4-BE49-F238E27FC236}">
                    <a16:creationId xmlns:a16="http://schemas.microsoft.com/office/drawing/2014/main" id="{8FB6A165-0FD7-4C67-9081-3D76EBB635AB}"/>
                  </a:ext>
                </a:extLst>
              </p:cNvPr>
              <p:cNvSpPr>
                <a:spLocks/>
              </p:cNvSpPr>
              <p:nvPr/>
            </p:nvSpPr>
            <p:spPr bwMode="auto">
              <a:xfrm>
                <a:off x="2389" y="1268"/>
                <a:ext cx="18" cy="15"/>
              </a:xfrm>
              <a:custGeom>
                <a:avLst/>
                <a:gdLst>
                  <a:gd name="T0" fmla="*/ 11 w 18"/>
                  <a:gd name="T1" fmla="*/ 0 h 15"/>
                  <a:gd name="T2" fmla="*/ 11 w 18"/>
                  <a:gd name="T3" fmla="*/ 0 h 15"/>
                  <a:gd name="T4" fmla="*/ 11 w 18"/>
                  <a:gd name="T5" fmla="*/ 4 h 15"/>
                  <a:gd name="T6" fmla="*/ 15 w 18"/>
                  <a:gd name="T7" fmla="*/ 4 h 15"/>
                  <a:gd name="T8" fmla="*/ 15 w 18"/>
                  <a:gd name="T9" fmla="*/ 4 h 15"/>
                  <a:gd name="T10" fmla="*/ 18 w 18"/>
                  <a:gd name="T11" fmla="*/ 4 h 15"/>
                  <a:gd name="T12" fmla="*/ 15 w 18"/>
                  <a:gd name="T13" fmla="*/ 11 h 15"/>
                  <a:gd name="T14" fmla="*/ 15 w 18"/>
                  <a:gd name="T15" fmla="*/ 15 h 15"/>
                  <a:gd name="T16" fmla="*/ 7 w 18"/>
                  <a:gd name="T17" fmla="*/ 11 h 15"/>
                  <a:gd name="T18" fmla="*/ 7 w 18"/>
                  <a:gd name="T19" fmla="*/ 8 h 15"/>
                  <a:gd name="T20" fmla="*/ 7 w 18"/>
                  <a:gd name="T21" fmla="*/ 11 h 15"/>
                  <a:gd name="T22" fmla="*/ 4 w 18"/>
                  <a:gd name="T23" fmla="*/ 8 h 15"/>
                  <a:gd name="T24" fmla="*/ 0 w 18"/>
                  <a:gd name="T25" fmla="*/ 8 h 15"/>
                  <a:gd name="T26" fmla="*/ 0 w 18"/>
                  <a:gd name="T27" fmla="*/ 4 h 15"/>
                  <a:gd name="T28" fmla="*/ 4 w 18"/>
                  <a:gd name="T29" fmla="*/ 4 h 15"/>
                  <a:gd name="T30" fmla="*/ 11 w 18"/>
                  <a:gd name="T3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5">
                    <a:moveTo>
                      <a:pt x="11" y="0"/>
                    </a:moveTo>
                    <a:lnTo>
                      <a:pt x="11" y="0"/>
                    </a:lnTo>
                    <a:lnTo>
                      <a:pt x="11" y="4"/>
                    </a:lnTo>
                    <a:lnTo>
                      <a:pt x="15" y="4"/>
                    </a:lnTo>
                    <a:lnTo>
                      <a:pt x="15" y="4"/>
                    </a:lnTo>
                    <a:lnTo>
                      <a:pt x="18" y="4"/>
                    </a:lnTo>
                    <a:lnTo>
                      <a:pt x="15" y="11"/>
                    </a:lnTo>
                    <a:lnTo>
                      <a:pt x="15" y="15"/>
                    </a:lnTo>
                    <a:lnTo>
                      <a:pt x="7" y="11"/>
                    </a:lnTo>
                    <a:lnTo>
                      <a:pt x="7" y="8"/>
                    </a:lnTo>
                    <a:lnTo>
                      <a:pt x="7" y="11"/>
                    </a:lnTo>
                    <a:lnTo>
                      <a:pt x="4" y="8"/>
                    </a:lnTo>
                    <a:lnTo>
                      <a:pt x="0" y="8"/>
                    </a:lnTo>
                    <a:lnTo>
                      <a:pt x="0" y="4"/>
                    </a:lnTo>
                    <a:lnTo>
                      <a:pt x="4" y="4"/>
                    </a:lnTo>
                    <a:lnTo>
                      <a:pt x="11"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11" name="Freeform 1439">
                <a:extLst>
                  <a:ext uri="{FF2B5EF4-FFF2-40B4-BE49-F238E27FC236}">
                    <a16:creationId xmlns:a16="http://schemas.microsoft.com/office/drawing/2014/main" id="{5F1153B9-90A2-455F-8FCE-2116DF924A92}"/>
                  </a:ext>
                </a:extLst>
              </p:cNvPr>
              <p:cNvSpPr>
                <a:spLocks/>
              </p:cNvSpPr>
              <p:nvPr/>
            </p:nvSpPr>
            <p:spPr bwMode="auto">
              <a:xfrm>
                <a:off x="1888" y="845"/>
                <a:ext cx="587" cy="420"/>
              </a:xfrm>
              <a:custGeom>
                <a:avLst/>
                <a:gdLst>
                  <a:gd name="T0" fmla="*/ 419 w 587"/>
                  <a:gd name="T1" fmla="*/ 391 h 420"/>
                  <a:gd name="T2" fmla="*/ 444 w 587"/>
                  <a:gd name="T3" fmla="*/ 409 h 420"/>
                  <a:gd name="T4" fmla="*/ 487 w 587"/>
                  <a:gd name="T5" fmla="*/ 413 h 420"/>
                  <a:gd name="T6" fmla="*/ 451 w 587"/>
                  <a:gd name="T7" fmla="*/ 377 h 420"/>
                  <a:gd name="T8" fmla="*/ 465 w 587"/>
                  <a:gd name="T9" fmla="*/ 377 h 420"/>
                  <a:gd name="T10" fmla="*/ 508 w 587"/>
                  <a:gd name="T11" fmla="*/ 388 h 420"/>
                  <a:gd name="T12" fmla="*/ 519 w 587"/>
                  <a:gd name="T13" fmla="*/ 388 h 420"/>
                  <a:gd name="T14" fmla="*/ 523 w 587"/>
                  <a:gd name="T15" fmla="*/ 377 h 420"/>
                  <a:gd name="T16" fmla="*/ 512 w 587"/>
                  <a:gd name="T17" fmla="*/ 337 h 420"/>
                  <a:gd name="T18" fmla="*/ 487 w 587"/>
                  <a:gd name="T19" fmla="*/ 323 h 420"/>
                  <a:gd name="T20" fmla="*/ 465 w 587"/>
                  <a:gd name="T21" fmla="*/ 302 h 420"/>
                  <a:gd name="T22" fmla="*/ 462 w 587"/>
                  <a:gd name="T23" fmla="*/ 280 h 420"/>
                  <a:gd name="T24" fmla="*/ 469 w 587"/>
                  <a:gd name="T25" fmla="*/ 269 h 420"/>
                  <a:gd name="T26" fmla="*/ 512 w 587"/>
                  <a:gd name="T27" fmla="*/ 305 h 420"/>
                  <a:gd name="T28" fmla="*/ 544 w 587"/>
                  <a:gd name="T29" fmla="*/ 309 h 420"/>
                  <a:gd name="T30" fmla="*/ 562 w 587"/>
                  <a:gd name="T31" fmla="*/ 284 h 420"/>
                  <a:gd name="T32" fmla="*/ 587 w 587"/>
                  <a:gd name="T33" fmla="*/ 266 h 420"/>
                  <a:gd name="T34" fmla="*/ 544 w 587"/>
                  <a:gd name="T35" fmla="*/ 244 h 420"/>
                  <a:gd name="T36" fmla="*/ 508 w 587"/>
                  <a:gd name="T37" fmla="*/ 223 h 420"/>
                  <a:gd name="T38" fmla="*/ 476 w 587"/>
                  <a:gd name="T39" fmla="*/ 212 h 420"/>
                  <a:gd name="T40" fmla="*/ 455 w 587"/>
                  <a:gd name="T41" fmla="*/ 190 h 420"/>
                  <a:gd name="T42" fmla="*/ 462 w 587"/>
                  <a:gd name="T43" fmla="*/ 176 h 420"/>
                  <a:gd name="T44" fmla="*/ 437 w 587"/>
                  <a:gd name="T45" fmla="*/ 162 h 420"/>
                  <a:gd name="T46" fmla="*/ 444 w 587"/>
                  <a:gd name="T47" fmla="*/ 140 h 420"/>
                  <a:gd name="T48" fmla="*/ 440 w 587"/>
                  <a:gd name="T49" fmla="*/ 129 h 420"/>
                  <a:gd name="T50" fmla="*/ 408 w 587"/>
                  <a:gd name="T51" fmla="*/ 115 h 420"/>
                  <a:gd name="T52" fmla="*/ 376 w 587"/>
                  <a:gd name="T53" fmla="*/ 104 h 420"/>
                  <a:gd name="T54" fmla="*/ 344 w 587"/>
                  <a:gd name="T55" fmla="*/ 93 h 420"/>
                  <a:gd name="T56" fmla="*/ 322 w 587"/>
                  <a:gd name="T57" fmla="*/ 79 h 420"/>
                  <a:gd name="T58" fmla="*/ 308 w 587"/>
                  <a:gd name="T59" fmla="*/ 61 h 420"/>
                  <a:gd name="T60" fmla="*/ 229 w 587"/>
                  <a:gd name="T61" fmla="*/ 58 h 420"/>
                  <a:gd name="T62" fmla="*/ 186 w 587"/>
                  <a:gd name="T63" fmla="*/ 75 h 420"/>
                  <a:gd name="T64" fmla="*/ 190 w 587"/>
                  <a:gd name="T65" fmla="*/ 36 h 420"/>
                  <a:gd name="T66" fmla="*/ 143 w 587"/>
                  <a:gd name="T67" fmla="*/ 7 h 420"/>
                  <a:gd name="T68" fmla="*/ 107 w 587"/>
                  <a:gd name="T69" fmla="*/ 18 h 420"/>
                  <a:gd name="T70" fmla="*/ 107 w 587"/>
                  <a:gd name="T71" fmla="*/ 36 h 420"/>
                  <a:gd name="T72" fmla="*/ 104 w 587"/>
                  <a:gd name="T73" fmla="*/ 58 h 420"/>
                  <a:gd name="T74" fmla="*/ 104 w 587"/>
                  <a:gd name="T75" fmla="*/ 86 h 420"/>
                  <a:gd name="T76" fmla="*/ 100 w 587"/>
                  <a:gd name="T77" fmla="*/ 101 h 420"/>
                  <a:gd name="T78" fmla="*/ 104 w 587"/>
                  <a:gd name="T79" fmla="*/ 97 h 420"/>
                  <a:gd name="T80" fmla="*/ 82 w 587"/>
                  <a:gd name="T81" fmla="*/ 22 h 420"/>
                  <a:gd name="T82" fmla="*/ 25 w 587"/>
                  <a:gd name="T83" fmla="*/ 22 h 420"/>
                  <a:gd name="T84" fmla="*/ 3 w 587"/>
                  <a:gd name="T85" fmla="*/ 58 h 420"/>
                  <a:gd name="T86" fmla="*/ 43 w 587"/>
                  <a:gd name="T87" fmla="*/ 101 h 420"/>
                  <a:gd name="T88" fmla="*/ 29 w 587"/>
                  <a:gd name="T89" fmla="*/ 129 h 420"/>
                  <a:gd name="T90" fmla="*/ 97 w 587"/>
                  <a:gd name="T91" fmla="*/ 147 h 420"/>
                  <a:gd name="T92" fmla="*/ 165 w 587"/>
                  <a:gd name="T93" fmla="*/ 151 h 420"/>
                  <a:gd name="T94" fmla="*/ 204 w 587"/>
                  <a:gd name="T95" fmla="*/ 147 h 420"/>
                  <a:gd name="T96" fmla="*/ 243 w 587"/>
                  <a:gd name="T97" fmla="*/ 136 h 420"/>
                  <a:gd name="T98" fmla="*/ 279 w 587"/>
                  <a:gd name="T99" fmla="*/ 165 h 420"/>
                  <a:gd name="T100" fmla="*/ 315 w 587"/>
                  <a:gd name="T101" fmla="*/ 180 h 420"/>
                  <a:gd name="T102" fmla="*/ 337 w 587"/>
                  <a:gd name="T103" fmla="*/ 208 h 420"/>
                  <a:gd name="T104" fmla="*/ 351 w 587"/>
                  <a:gd name="T105" fmla="*/ 251 h 420"/>
                  <a:gd name="T106" fmla="*/ 337 w 587"/>
                  <a:gd name="T107" fmla="*/ 298 h 420"/>
                  <a:gd name="T108" fmla="*/ 276 w 587"/>
                  <a:gd name="T109" fmla="*/ 305 h 420"/>
                  <a:gd name="T110" fmla="*/ 247 w 587"/>
                  <a:gd name="T111" fmla="*/ 337 h 420"/>
                  <a:gd name="T112" fmla="*/ 290 w 587"/>
                  <a:gd name="T113" fmla="*/ 334 h 420"/>
                  <a:gd name="T114" fmla="*/ 315 w 587"/>
                  <a:gd name="T115" fmla="*/ 327 h 420"/>
                  <a:gd name="T116" fmla="*/ 340 w 587"/>
                  <a:gd name="T117" fmla="*/ 334 h 420"/>
                  <a:gd name="T118" fmla="*/ 358 w 587"/>
                  <a:gd name="T119" fmla="*/ 359 h 420"/>
                  <a:gd name="T120" fmla="*/ 372 w 587"/>
                  <a:gd name="T121" fmla="*/ 37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 h="420">
                    <a:moveTo>
                      <a:pt x="383" y="384"/>
                    </a:moveTo>
                    <a:lnTo>
                      <a:pt x="390" y="384"/>
                    </a:lnTo>
                    <a:lnTo>
                      <a:pt x="397" y="388"/>
                    </a:lnTo>
                    <a:lnTo>
                      <a:pt x="397" y="388"/>
                    </a:lnTo>
                    <a:lnTo>
                      <a:pt x="401" y="388"/>
                    </a:lnTo>
                    <a:lnTo>
                      <a:pt x="405" y="391"/>
                    </a:lnTo>
                    <a:lnTo>
                      <a:pt x="408" y="391"/>
                    </a:lnTo>
                    <a:lnTo>
                      <a:pt x="412" y="388"/>
                    </a:lnTo>
                    <a:lnTo>
                      <a:pt x="412" y="388"/>
                    </a:lnTo>
                    <a:lnTo>
                      <a:pt x="412" y="391"/>
                    </a:lnTo>
                    <a:lnTo>
                      <a:pt x="415" y="391"/>
                    </a:lnTo>
                    <a:lnTo>
                      <a:pt x="415" y="391"/>
                    </a:lnTo>
                    <a:lnTo>
                      <a:pt x="419" y="391"/>
                    </a:lnTo>
                    <a:lnTo>
                      <a:pt x="422" y="391"/>
                    </a:lnTo>
                    <a:lnTo>
                      <a:pt x="422" y="391"/>
                    </a:lnTo>
                    <a:lnTo>
                      <a:pt x="422" y="395"/>
                    </a:lnTo>
                    <a:lnTo>
                      <a:pt x="426" y="395"/>
                    </a:lnTo>
                    <a:lnTo>
                      <a:pt x="426" y="395"/>
                    </a:lnTo>
                    <a:lnTo>
                      <a:pt x="426" y="398"/>
                    </a:lnTo>
                    <a:lnTo>
                      <a:pt x="430" y="402"/>
                    </a:lnTo>
                    <a:lnTo>
                      <a:pt x="433" y="406"/>
                    </a:lnTo>
                    <a:lnTo>
                      <a:pt x="437" y="402"/>
                    </a:lnTo>
                    <a:lnTo>
                      <a:pt x="437" y="406"/>
                    </a:lnTo>
                    <a:lnTo>
                      <a:pt x="437" y="406"/>
                    </a:lnTo>
                    <a:lnTo>
                      <a:pt x="440" y="406"/>
                    </a:lnTo>
                    <a:lnTo>
                      <a:pt x="444" y="409"/>
                    </a:lnTo>
                    <a:lnTo>
                      <a:pt x="448" y="406"/>
                    </a:lnTo>
                    <a:lnTo>
                      <a:pt x="451" y="409"/>
                    </a:lnTo>
                    <a:lnTo>
                      <a:pt x="458" y="409"/>
                    </a:lnTo>
                    <a:lnTo>
                      <a:pt x="458" y="413"/>
                    </a:lnTo>
                    <a:lnTo>
                      <a:pt x="462" y="413"/>
                    </a:lnTo>
                    <a:lnTo>
                      <a:pt x="465" y="416"/>
                    </a:lnTo>
                    <a:lnTo>
                      <a:pt x="469" y="413"/>
                    </a:lnTo>
                    <a:lnTo>
                      <a:pt x="476" y="413"/>
                    </a:lnTo>
                    <a:lnTo>
                      <a:pt x="483" y="420"/>
                    </a:lnTo>
                    <a:lnTo>
                      <a:pt x="491" y="420"/>
                    </a:lnTo>
                    <a:lnTo>
                      <a:pt x="491" y="416"/>
                    </a:lnTo>
                    <a:lnTo>
                      <a:pt x="487" y="416"/>
                    </a:lnTo>
                    <a:lnTo>
                      <a:pt x="487" y="413"/>
                    </a:lnTo>
                    <a:lnTo>
                      <a:pt x="491" y="413"/>
                    </a:lnTo>
                    <a:lnTo>
                      <a:pt x="491" y="409"/>
                    </a:lnTo>
                    <a:lnTo>
                      <a:pt x="491" y="406"/>
                    </a:lnTo>
                    <a:lnTo>
                      <a:pt x="483" y="398"/>
                    </a:lnTo>
                    <a:lnTo>
                      <a:pt x="476" y="395"/>
                    </a:lnTo>
                    <a:lnTo>
                      <a:pt x="473" y="395"/>
                    </a:lnTo>
                    <a:lnTo>
                      <a:pt x="473" y="395"/>
                    </a:lnTo>
                    <a:lnTo>
                      <a:pt x="465" y="388"/>
                    </a:lnTo>
                    <a:lnTo>
                      <a:pt x="462" y="388"/>
                    </a:lnTo>
                    <a:lnTo>
                      <a:pt x="458" y="384"/>
                    </a:lnTo>
                    <a:lnTo>
                      <a:pt x="458" y="380"/>
                    </a:lnTo>
                    <a:lnTo>
                      <a:pt x="455" y="380"/>
                    </a:lnTo>
                    <a:lnTo>
                      <a:pt x="451" y="377"/>
                    </a:lnTo>
                    <a:lnTo>
                      <a:pt x="451" y="377"/>
                    </a:lnTo>
                    <a:lnTo>
                      <a:pt x="451" y="377"/>
                    </a:lnTo>
                    <a:lnTo>
                      <a:pt x="448" y="377"/>
                    </a:lnTo>
                    <a:lnTo>
                      <a:pt x="440" y="370"/>
                    </a:lnTo>
                    <a:lnTo>
                      <a:pt x="437" y="366"/>
                    </a:lnTo>
                    <a:lnTo>
                      <a:pt x="433" y="359"/>
                    </a:lnTo>
                    <a:lnTo>
                      <a:pt x="437" y="359"/>
                    </a:lnTo>
                    <a:lnTo>
                      <a:pt x="444" y="362"/>
                    </a:lnTo>
                    <a:lnTo>
                      <a:pt x="451" y="370"/>
                    </a:lnTo>
                    <a:lnTo>
                      <a:pt x="455" y="370"/>
                    </a:lnTo>
                    <a:lnTo>
                      <a:pt x="455" y="366"/>
                    </a:lnTo>
                    <a:lnTo>
                      <a:pt x="458" y="366"/>
                    </a:lnTo>
                    <a:lnTo>
                      <a:pt x="465" y="377"/>
                    </a:lnTo>
                    <a:lnTo>
                      <a:pt x="469" y="377"/>
                    </a:lnTo>
                    <a:lnTo>
                      <a:pt x="476" y="377"/>
                    </a:lnTo>
                    <a:lnTo>
                      <a:pt x="476" y="384"/>
                    </a:lnTo>
                    <a:lnTo>
                      <a:pt x="487" y="384"/>
                    </a:lnTo>
                    <a:lnTo>
                      <a:pt x="494" y="388"/>
                    </a:lnTo>
                    <a:lnTo>
                      <a:pt x="494" y="384"/>
                    </a:lnTo>
                    <a:lnTo>
                      <a:pt x="498" y="388"/>
                    </a:lnTo>
                    <a:lnTo>
                      <a:pt x="501" y="388"/>
                    </a:lnTo>
                    <a:lnTo>
                      <a:pt x="501" y="384"/>
                    </a:lnTo>
                    <a:lnTo>
                      <a:pt x="505" y="384"/>
                    </a:lnTo>
                    <a:lnTo>
                      <a:pt x="505" y="388"/>
                    </a:lnTo>
                    <a:lnTo>
                      <a:pt x="508" y="391"/>
                    </a:lnTo>
                    <a:lnTo>
                      <a:pt x="508" y="388"/>
                    </a:lnTo>
                    <a:lnTo>
                      <a:pt x="508" y="391"/>
                    </a:lnTo>
                    <a:lnTo>
                      <a:pt x="508" y="391"/>
                    </a:lnTo>
                    <a:lnTo>
                      <a:pt x="508" y="395"/>
                    </a:lnTo>
                    <a:lnTo>
                      <a:pt x="512" y="395"/>
                    </a:lnTo>
                    <a:lnTo>
                      <a:pt x="516" y="398"/>
                    </a:lnTo>
                    <a:lnTo>
                      <a:pt x="516" y="398"/>
                    </a:lnTo>
                    <a:lnTo>
                      <a:pt x="516" y="395"/>
                    </a:lnTo>
                    <a:lnTo>
                      <a:pt x="516" y="395"/>
                    </a:lnTo>
                    <a:lnTo>
                      <a:pt x="512" y="391"/>
                    </a:lnTo>
                    <a:lnTo>
                      <a:pt x="512" y="388"/>
                    </a:lnTo>
                    <a:lnTo>
                      <a:pt x="512" y="384"/>
                    </a:lnTo>
                    <a:lnTo>
                      <a:pt x="516" y="388"/>
                    </a:lnTo>
                    <a:lnTo>
                      <a:pt x="519" y="388"/>
                    </a:lnTo>
                    <a:lnTo>
                      <a:pt x="523" y="388"/>
                    </a:lnTo>
                    <a:lnTo>
                      <a:pt x="523" y="388"/>
                    </a:lnTo>
                    <a:lnTo>
                      <a:pt x="523" y="384"/>
                    </a:lnTo>
                    <a:lnTo>
                      <a:pt x="523" y="384"/>
                    </a:lnTo>
                    <a:lnTo>
                      <a:pt x="523" y="384"/>
                    </a:lnTo>
                    <a:lnTo>
                      <a:pt x="519" y="384"/>
                    </a:lnTo>
                    <a:lnTo>
                      <a:pt x="516" y="384"/>
                    </a:lnTo>
                    <a:lnTo>
                      <a:pt x="516" y="380"/>
                    </a:lnTo>
                    <a:lnTo>
                      <a:pt x="512" y="377"/>
                    </a:lnTo>
                    <a:lnTo>
                      <a:pt x="512" y="373"/>
                    </a:lnTo>
                    <a:lnTo>
                      <a:pt x="512" y="370"/>
                    </a:lnTo>
                    <a:lnTo>
                      <a:pt x="516" y="373"/>
                    </a:lnTo>
                    <a:lnTo>
                      <a:pt x="523" y="377"/>
                    </a:lnTo>
                    <a:lnTo>
                      <a:pt x="523" y="373"/>
                    </a:lnTo>
                    <a:lnTo>
                      <a:pt x="519" y="370"/>
                    </a:lnTo>
                    <a:lnTo>
                      <a:pt x="523" y="370"/>
                    </a:lnTo>
                    <a:lnTo>
                      <a:pt x="523" y="362"/>
                    </a:lnTo>
                    <a:lnTo>
                      <a:pt x="523" y="362"/>
                    </a:lnTo>
                    <a:lnTo>
                      <a:pt x="523" y="359"/>
                    </a:lnTo>
                    <a:lnTo>
                      <a:pt x="519" y="352"/>
                    </a:lnTo>
                    <a:lnTo>
                      <a:pt x="516" y="352"/>
                    </a:lnTo>
                    <a:lnTo>
                      <a:pt x="508" y="348"/>
                    </a:lnTo>
                    <a:lnTo>
                      <a:pt x="508" y="348"/>
                    </a:lnTo>
                    <a:lnTo>
                      <a:pt x="508" y="341"/>
                    </a:lnTo>
                    <a:lnTo>
                      <a:pt x="512" y="341"/>
                    </a:lnTo>
                    <a:lnTo>
                      <a:pt x="512" y="337"/>
                    </a:lnTo>
                    <a:lnTo>
                      <a:pt x="512" y="334"/>
                    </a:lnTo>
                    <a:lnTo>
                      <a:pt x="508" y="334"/>
                    </a:lnTo>
                    <a:lnTo>
                      <a:pt x="508" y="330"/>
                    </a:lnTo>
                    <a:lnTo>
                      <a:pt x="505" y="330"/>
                    </a:lnTo>
                    <a:lnTo>
                      <a:pt x="505" y="330"/>
                    </a:lnTo>
                    <a:lnTo>
                      <a:pt x="498" y="334"/>
                    </a:lnTo>
                    <a:lnTo>
                      <a:pt x="498" y="327"/>
                    </a:lnTo>
                    <a:lnTo>
                      <a:pt x="498" y="323"/>
                    </a:lnTo>
                    <a:lnTo>
                      <a:pt x="494" y="323"/>
                    </a:lnTo>
                    <a:lnTo>
                      <a:pt x="487" y="327"/>
                    </a:lnTo>
                    <a:lnTo>
                      <a:pt x="483" y="327"/>
                    </a:lnTo>
                    <a:lnTo>
                      <a:pt x="491" y="319"/>
                    </a:lnTo>
                    <a:lnTo>
                      <a:pt x="487" y="323"/>
                    </a:lnTo>
                    <a:lnTo>
                      <a:pt x="483" y="319"/>
                    </a:lnTo>
                    <a:lnTo>
                      <a:pt x="480" y="319"/>
                    </a:lnTo>
                    <a:lnTo>
                      <a:pt x="476" y="327"/>
                    </a:lnTo>
                    <a:lnTo>
                      <a:pt x="476" y="319"/>
                    </a:lnTo>
                    <a:lnTo>
                      <a:pt x="473" y="316"/>
                    </a:lnTo>
                    <a:lnTo>
                      <a:pt x="473" y="316"/>
                    </a:lnTo>
                    <a:lnTo>
                      <a:pt x="473" y="312"/>
                    </a:lnTo>
                    <a:lnTo>
                      <a:pt x="465" y="312"/>
                    </a:lnTo>
                    <a:lnTo>
                      <a:pt x="465" y="309"/>
                    </a:lnTo>
                    <a:lnTo>
                      <a:pt x="469" y="309"/>
                    </a:lnTo>
                    <a:lnTo>
                      <a:pt x="465" y="305"/>
                    </a:lnTo>
                    <a:lnTo>
                      <a:pt x="469" y="305"/>
                    </a:lnTo>
                    <a:lnTo>
                      <a:pt x="465" y="302"/>
                    </a:lnTo>
                    <a:lnTo>
                      <a:pt x="465" y="302"/>
                    </a:lnTo>
                    <a:lnTo>
                      <a:pt x="465" y="298"/>
                    </a:lnTo>
                    <a:lnTo>
                      <a:pt x="458" y="298"/>
                    </a:lnTo>
                    <a:lnTo>
                      <a:pt x="451" y="302"/>
                    </a:lnTo>
                    <a:lnTo>
                      <a:pt x="451" y="298"/>
                    </a:lnTo>
                    <a:lnTo>
                      <a:pt x="455" y="294"/>
                    </a:lnTo>
                    <a:lnTo>
                      <a:pt x="451" y="291"/>
                    </a:lnTo>
                    <a:lnTo>
                      <a:pt x="455" y="291"/>
                    </a:lnTo>
                    <a:lnTo>
                      <a:pt x="458" y="291"/>
                    </a:lnTo>
                    <a:lnTo>
                      <a:pt x="465" y="287"/>
                    </a:lnTo>
                    <a:lnTo>
                      <a:pt x="469" y="287"/>
                    </a:lnTo>
                    <a:lnTo>
                      <a:pt x="465" y="284"/>
                    </a:lnTo>
                    <a:lnTo>
                      <a:pt x="462" y="280"/>
                    </a:lnTo>
                    <a:lnTo>
                      <a:pt x="455" y="280"/>
                    </a:lnTo>
                    <a:lnTo>
                      <a:pt x="451" y="276"/>
                    </a:lnTo>
                    <a:lnTo>
                      <a:pt x="448" y="273"/>
                    </a:lnTo>
                    <a:lnTo>
                      <a:pt x="455" y="273"/>
                    </a:lnTo>
                    <a:lnTo>
                      <a:pt x="451" y="269"/>
                    </a:lnTo>
                    <a:lnTo>
                      <a:pt x="455" y="269"/>
                    </a:lnTo>
                    <a:lnTo>
                      <a:pt x="465" y="276"/>
                    </a:lnTo>
                    <a:lnTo>
                      <a:pt x="465" y="276"/>
                    </a:lnTo>
                    <a:lnTo>
                      <a:pt x="465" y="269"/>
                    </a:lnTo>
                    <a:lnTo>
                      <a:pt x="469" y="269"/>
                    </a:lnTo>
                    <a:lnTo>
                      <a:pt x="462" y="269"/>
                    </a:lnTo>
                    <a:lnTo>
                      <a:pt x="465" y="266"/>
                    </a:lnTo>
                    <a:lnTo>
                      <a:pt x="469" y="269"/>
                    </a:lnTo>
                    <a:lnTo>
                      <a:pt x="473" y="269"/>
                    </a:lnTo>
                    <a:lnTo>
                      <a:pt x="473" y="273"/>
                    </a:lnTo>
                    <a:lnTo>
                      <a:pt x="473" y="276"/>
                    </a:lnTo>
                    <a:lnTo>
                      <a:pt x="476" y="276"/>
                    </a:lnTo>
                    <a:lnTo>
                      <a:pt x="487" y="280"/>
                    </a:lnTo>
                    <a:lnTo>
                      <a:pt x="494" y="284"/>
                    </a:lnTo>
                    <a:lnTo>
                      <a:pt x="494" y="287"/>
                    </a:lnTo>
                    <a:lnTo>
                      <a:pt x="501" y="287"/>
                    </a:lnTo>
                    <a:lnTo>
                      <a:pt x="505" y="287"/>
                    </a:lnTo>
                    <a:lnTo>
                      <a:pt x="505" y="291"/>
                    </a:lnTo>
                    <a:lnTo>
                      <a:pt x="505" y="294"/>
                    </a:lnTo>
                    <a:lnTo>
                      <a:pt x="505" y="298"/>
                    </a:lnTo>
                    <a:lnTo>
                      <a:pt x="512" y="305"/>
                    </a:lnTo>
                    <a:lnTo>
                      <a:pt x="519" y="302"/>
                    </a:lnTo>
                    <a:lnTo>
                      <a:pt x="519" y="305"/>
                    </a:lnTo>
                    <a:lnTo>
                      <a:pt x="516" y="309"/>
                    </a:lnTo>
                    <a:lnTo>
                      <a:pt x="523" y="312"/>
                    </a:lnTo>
                    <a:lnTo>
                      <a:pt x="526" y="312"/>
                    </a:lnTo>
                    <a:lnTo>
                      <a:pt x="530" y="316"/>
                    </a:lnTo>
                    <a:lnTo>
                      <a:pt x="534" y="316"/>
                    </a:lnTo>
                    <a:lnTo>
                      <a:pt x="537" y="319"/>
                    </a:lnTo>
                    <a:lnTo>
                      <a:pt x="537" y="319"/>
                    </a:lnTo>
                    <a:lnTo>
                      <a:pt x="541" y="323"/>
                    </a:lnTo>
                    <a:lnTo>
                      <a:pt x="544" y="316"/>
                    </a:lnTo>
                    <a:lnTo>
                      <a:pt x="544" y="312"/>
                    </a:lnTo>
                    <a:lnTo>
                      <a:pt x="544" y="309"/>
                    </a:lnTo>
                    <a:lnTo>
                      <a:pt x="548" y="309"/>
                    </a:lnTo>
                    <a:lnTo>
                      <a:pt x="548" y="305"/>
                    </a:lnTo>
                    <a:lnTo>
                      <a:pt x="544" y="298"/>
                    </a:lnTo>
                    <a:lnTo>
                      <a:pt x="544" y="294"/>
                    </a:lnTo>
                    <a:lnTo>
                      <a:pt x="551" y="298"/>
                    </a:lnTo>
                    <a:lnTo>
                      <a:pt x="559" y="302"/>
                    </a:lnTo>
                    <a:lnTo>
                      <a:pt x="559" y="298"/>
                    </a:lnTo>
                    <a:lnTo>
                      <a:pt x="562" y="294"/>
                    </a:lnTo>
                    <a:lnTo>
                      <a:pt x="566" y="294"/>
                    </a:lnTo>
                    <a:lnTo>
                      <a:pt x="566" y="287"/>
                    </a:lnTo>
                    <a:lnTo>
                      <a:pt x="573" y="284"/>
                    </a:lnTo>
                    <a:lnTo>
                      <a:pt x="569" y="284"/>
                    </a:lnTo>
                    <a:lnTo>
                      <a:pt x="562" y="284"/>
                    </a:lnTo>
                    <a:lnTo>
                      <a:pt x="562" y="280"/>
                    </a:lnTo>
                    <a:lnTo>
                      <a:pt x="566" y="280"/>
                    </a:lnTo>
                    <a:lnTo>
                      <a:pt x="566" y="276"/>
                    </a:lnTo>
                    <a:lnTo>
                      <a:pt x="562" y="276"/>
                    </a:lnTo>
                    <a:lnTo>
                      <a:pt x="566" y="273"/>
                    </a:lnTo>
                    <a:lnTo>
                      <a:pt x="573" y="276"/>
                    </a:lnTo>
                    <a:lnTo>
                      <a:pt x="580" y="276"/>
                    </a:lnTo>
                    <a:lnTo>
                      <a:pt x="580" y="276"/>
                    </a:lnTo>
                    <a:lnTo>
                      <a:pt x="577" y="273"/>
                    </a:lnTo>
                    <a:lnTo>
                      <a:pt x="580" y="273"/>
                    </a:lnTo>
                    <a:lnTo>
                      <a:pt x="580" y="269"/>
                    </a:lnTo>
                    <a:lnTo>
                      <a:pt x="584" y="269"/>
                    </a:lnTo>
                    <a:lnTo>
                      <a:pt x="587" y="266"/>
                    </a:lnTo>
                    <a:lnTo>
                      <a:pt x="584" y="262"/>
                    </a:lnTo>
                    <a:lnTo>
                      <a:pt x="577" y="255"/>
                    </a:lnTo>
                    <a:lnTo>
                      <a:pt x="573" y="255"/>
                    </a:lnTo>
                    <a:lnTo>
                      <a:pt x="569" y="251"/>
                    </a:lnTo>
                    <a:lnTo>
                      <a:pt x="566" y="255"/>
                    </a:lnTo>
                    <a:lnTo>
                      <a:pt x="562" y="251"/>
                    </a:lnTo>
                    <a:lnTo>
                      <a:pt x="555" y="251"/>
                    </a:lnTo>
                    <a:lnTo>
                      <a:pt x="548" y="255"/>
                    </a:lnTo>
                    <a:lnTo>
                      <a:pt x="548" y="248"/>
                    </a:lnTo>
                    <a:lnTo>
                      <a:pt x="551" y="244"/>
                    </a:lnTo>
                    <a:lnTo>
                      <a:pt x="551" y="241"/>
                    </a:lnTo>
                    <a:lnTo>
                      <a:pt x="548" y="241"/>
                    </a:lnTo>
                    <a:lnTo>
                      <a:pt x="544" y="244"/>
                    </a:lnTo>
                    <a:lnTo>
                      <a:pt x="534" y="244"/>
                    </a:lnTo>
                    <a:lnTo>
                      <a:pt x="530" y="244"/>
                    </a:lnTo>
                    <a:lnTo>
                      <a:pt x="534" y="244"/>
                    </a:lnTo>
                    <a:lnTo>
                      <a:pt x="526" y="241"/>
                    </a:lnTo>
                    <a:lnTo>
                      <a:pt x="530" y="241"/>
                    </a:lnTo>
                    <a:lnTo>
                      <a:pt x="534" y="241"/>
                    </a:lnTo>
                    <a:lnTo>
                      <a:pt x="534" y="237"/>
                    </a:lnTo>
                    <a:lnTo>
                      <a:pt x="526" y="230"/>
                    </a:lnTo>
                    <a:lnTo>
                      <a:pt x="526" y="226"/>
                    </a:lnTo>
                    <a:lnTo>
                      <a:pt x="523" y="226"/>
                    </a:lnTo>
                    <a:lnTo>
                      <a:pt x="519" y="223"/>
                    </a:lnTo>
                    <a:lnTo>
                      <a:pt x="512" y="226"/>
                    </a:lnTo>
                    <a:lnTo>
                      <a:pt x="508" y="223"/>
                    </a:lnTo>
                    <a:lnTo>
                      <a:pt x="512" y="219"/>
                    </a:lnTo>
                    <a:lnTo>
                      <a:pt x="512" y="219"/>
                    </a:lnTo>
                    <a:lnTo>
                      <a:pt x="512" y="215"/>
                    </a:lnTo>
                    <a:lnTo>
                      <a:pt x="505" y="215"/>
                    </a:lnTo>
                    <a:lnTo>
                      <a:pt x="498" y="219"/>
                    </a:lnTo>
                    <a:lnTo>
                      <a:pt x="494" y="223"/>
                    </a:lnTo>
                    <a:lnTo>
                      <a:pt x="491" y="219"/>
                    </a:lnTo>
                    <a:lnTo>
                      <a:pt x="487" y="215"/>
                    </a:lnTo>
                    <a:lnTo>
                      <a:pt x="487" y="215"/>
                    </a:lnTo>
                    <a:lnTo>
                      <a:pt x="491" y="212"/>
                    </a:lnTo>
                    <a:lnTo>
                      <a:pt x="487" y="208"/>
                    </a:lnTo>
                    <a:lnTo>
                      <a:pt x="480" y="212"/>
                    </a:lnTo>
                    <a:lnTo>
                      <a:pt x="476" y="212"/>
                    </a:lnTo>
                    <a:lnTo>
                      <a:pt x="473" y="208"/>
                    </a:lnTo>
                    <a:lnTo>
                      <a:pt x="476" y="205"/>
                    </a:lnTo>
                    <a:lnTo>
                      <a:pt x="476" y="205"/>
                    </a:lnTo>
                    <a:lnTo>
                      <a:pt x="473" y="201"/>
                    </a:lnTo>
                    <a:lnTo>
                      <a:pt x="465" y="201"/>
                    </a:lnTo>
                    <a:lnTo>
                      <a:pt x="451" y="197"/>
                    </a:lnTo>
                    <a:lnTo>
                      <a:pt x="448" y="197"/>
                    </a:lnTo>
                    <a:lnTo>
                      <a:pt x="444" y="194"/>
                    </a:lnTo>
                    <a:lnTo>
                      <a:pt x="451" y="194"/>
                    </a:lnTo>
                    <a:lnTo>
                      <a:pt x="451" y="194"/>
                    </a:lnTo>
                    <a:lnTo>
                      <a:pt x="458" y="194"/>
                    </a:lnTo>
                    <a:lnTo>
                      <a:pt x="455" y="190"/>
                    </a:lnTo>
                    <a:lnTo>
                      <a:pt x="455" y="190"/>
                    </a:lnTo>
                    <a:lnTo>
                      <a:pt x="448" y="187"/>
                    </a:lnTo>
                    <a:lnTo>
                      <a:pt x="448" y="183"/>
                    </a:lnTo>
                    <a:lnTo>
                      <a:pt x="455" y="183"/>
                    </a:lnTo>
                    <a:lnTo>
                      <a:pt x="455" y="183"/>
                    </a:lnTo>
                    <a:lnTo>
                      <a:pt x="451" y="180"/>
                    </a:lnTo>
                    <a:lnTo>
                      <a:pt x="448" y="176"/>
                    </a:lnTo>
                    <a:lnTo>
                      <a:pt x="440" y="176"/>
                    </a:lnTo>
                    <a:lnTo>
                      <a:pt x="440" y="176"/>
                    </a:lnTo>
                    <a:lnTo>
                      <a:pt x="444" y="172"/>
                    </a:lnTo>
                    <a:lnTo>
                      <a:pt x="448" y="176"/>
                    </a:lnTo>
                    <a:lnTo>
                      <a:pt x="451" y="176"/>
                    </a:lnTo>
                    <a:lnTo>
                      <a:pt x="451" y="172"/>
                    </a:lnTo>
                    <a:lnTo>
                      <a:pt x="462" y="176"/>
                    </a:lnTo>
                    <a:lnTo>
                      <a:pt x="469" y="176"/>
                    </a:lnTo>
                    <a:lnTo>
                      <a:pt x="473" y="176"/>
                    </a:lnTo>
                    <a:lnTo>
                      <a:pt x="480" y="176"/>
                    </a:lnTo>
                    <a:lnTo>
                      <a:pt x="483" y="172"/>
                    </a:lnTo>
                    <a:lnTo>
                      <a:pt x="483" y="172"/>
                    </a:lnTo>
                    <a:lnTo>
                      <a:pt x="476" y="169"/>
                    </a:lnTo>
                    <a:lnTo>
                      <a:pt x="469" y="165"/>
                    </a:lnTo>
                    <a:lnTo>
                      <a:pt x="462" y="165"/>
                    </a:lnTo>
                    <a:lnTo>
                      <a:pt x="455" y="165"/>
                    </a:lnTo>
                    <a:lnTo>
                      <a:pt x="448" y="165"/>
                    </a:lnTo>
                    <a:lnTo>
                      <a:pt x="448" y="165"/>
                    </a:lnTo>
                    <a:lnTo>
                      <a:pt x="440" y="162"/>
                    </a:lnTo>
                    <a:lnTo>
                      <a:pt x="437" y="162"/>
                    </a:lnTo>
                    <a:lnTo>
                      <a:pt x="433" y="162"/>
                    </a:lnTo>
                    <a:lnTo>
                      <a:pt x="437" y="158"/>
                    </a:lnTo>
                    <a:lnTo>
                      <a:pt x="444" y="158"/>
                    </a:lnTo>
                    <a:lnTo>
                      <a:pt x="451" y="158"/>
                    </a:lnTo>
                    <a:lnTo>
                      <a:pt x="455" y="154"/>
                    </a:lnTo>
                    <a:lnTo>
                      <a:pt x="458" y="154"/>
                    </a:lnTo>
                    <a:lnTo>
                      <a:pt x="465" y="154"/>
                    </a:lnTo>
                    <a:lnTo>
                      <a:pt x="469" y="151"/>
                    </a:lnTo>
                    <a:lnTo>
                      <a:pt x="469" y="147"/>
                    </a:lnTo>
                    <a:lnTo>
                      <a:pt x="455" y="136"/>
                    </a:lnTo>
                    <a:lnTo>
                      <a:pt x="448" y="136"/>
                    </a:lnTo>
                    <a:lnTo>
                      <a:pt x="444" y="136"/>
                    </a:lnTo>
                    <a:lnTo>
                      <a:pt x="444" y="140"/>
                    </a:lnTo>
                    <a:lnTo>
                      <a:pt x="440" y="144"/>
                    </a:lnTo>
                    <a:lnTo>
                      <a:pt x="437" y="147"/>
                    </a:lnTo>
                    <a:lnTo>
                      <a:pt x="430" y="147"/>
                    </a:lnTo>
                    <a:lnTo>
                      <a:pt x="437" y="140"/>
                    </a:lnTo>
                    <a:lnTo>
                      <a:pt x="437" y="140"/>
                    </a:lnTo>
                    <a:lnTo>
                      <a:pt x="422" y="140"/>
                    </a:lnTo>
                    <a:lnTo>
                      <a:pt x="419" y="140"/>
                    </a:lnTo>
                    <a:lnTo>
                      <a:pt x="415" y="140"/>
                    </a:lnTo>
                    <a:lnTo>
                      <a:pt x="422" y="136"/>
                    </a:lnTo>
                    <a:lnTo>
                      <a:pt x="433" y="133"/>
                    </a:lnTo>
                    <a:lnTo>
                      <a:pt x="437" y="129"/>
                    </a:lnTo>
                    <a:lnTo>
                      <a:pt x="440" y="133"/>
                    </a:lnTo>
                    <a:lnTo>
                      <a:pt x="440" y="129"/>
                    </a:lnTo>
                    <a:lnTo>
                      <a:pt x="440" y="126"/>
                    </a:lnTo>
                    <a:lnTo>
                      <a:pt x="430" y="122"/>
                    </a:lnTo>
                    <a:lnTo>
                      <a:pt x="422" y="119"/>
                    </a:lnTo>
                    <a:lnTo>
                      <a:pt x="419" y="119"/>
                    </a:lnTo>
                    <a:lnTo>
                      <a:pt x="412" y="119"/>
                    </a:lnTo>
                    <a:lnTo>
                      <a:pt x="408" y="122"/>
                    </a:lnTo>
                    <a:lnTo>
                      <a:pt x="405" y="126"/>
                    </a:lnTo>
                    <a:lnTo>
                      <a:pt x="401" y="126"/>
                    </a:lnTo>
                    <a:lnTo>
                      <a:pt x="401" y="126"/>
                    </a:lnTo>
                    <a:lnTo>
                      <a:pt x="405" y="122"/>
                    </a:lnTo>
                    <a:lnTo>
                      <a:pt x="408" y="119"/>
                    </a:lnTo>
                    <a:lnTo>
                      <a:pt x="412" y="115"/>
                    </a:lnTo>
                    <a:lnTo>
                      <a:pt x="408" y="115"/>
                    </a:lnTo>
                    <a:lnTo>
                      <a:pt x="405" y="119"/>
                    </a:lnTo>
                    <a:lnTo>
                      <a:pt x="397" y="119"/>
                    </a:lnTo>
                    <a:lnTo>
                      <a:pt x="394" y="122"/>
                    </a:lnTo>
                    <a:lnTo>
                      <a:pt x="394" y="119"/>
                    </a:lnTo>
                    <a:lnTo>
                      <a:pt x="394" y="119"/>
                    </a:lnTo>
                    <a:lnTo>
                      <a:pt x="397" y="111"/>
                    </a:lnTo>
                    <a:lnTo>
                      <a:pt x="397" y="108"/>
                    </a:lnTo>
                    <a:lnTo>
                      <a:pt x="394" y="108"/>
                    </a:lnTo>
                    <a:lnTo>
                      <a:pt x="387" y="111"/>
                    </a:lnTo>
                    <a:lnTo>
                      <a:pt x="380" y="111"/>
                    </a:lnTo>
                    <a:lnTo>
                      <a:pt x="380" y="108"/>
                    </a:lnTo>
                    <a:lnTo>
                      <a:pt x="365" y="108"/>
                    </a:lnTo>
                    <a:lnTo>
                      <a:pt x="376" y="104"/>
                    </a:lnTo>
                    <a:lnTo>
                      <a:pt x="383" y="104"/>
                    </a:lnTo>
                    <a:lnTo>
                      <a:pt x="387" y="104"/>
                    </a:lnTo>
                    <a:lnTo>
                      <a:pt x="387" y="101"/>
                    </a:lnTo>
                    <a:lnTo>
                      <a:pt x="387" y="97"/>
                    </a:lnTo>
                    <a:lnTo>
                      <a:pt x="380" y="90"/>
                    </a:lnTo>
                    <a:lnTo>
                      <a:pt x="365" y="86"/>
                    </a:lnTo>
                    <a:lnTo>
                      <a:pt x="358" y="83"/>
                    </a:lnTo>
                    <a:lnTo>
                      <a:pt x="358" y="83"/>
                    </a:lnTo>
                    <a:lnTo>
                      <a:pt x="354" y="86"/>
                    </a:lnTo>
                    <a:lnTo>
                      <a:pt x="351" y="90"/>
                    </a:lnTo>
                    <a:lnTo>
                      <a:pt x="347" y="86"/>
                    </a:lnTo>
                    <a:lnTo>
                      <a:pt x="340" y="90"/>
                    </a:lnTo>
                    <a:lnTo>
                      <a:pt x="344" y="93"/>
                    </a:lnTo>
                    <a:lnTo>
                      <a:pt x="344" y="97"/>
                    </a:lnTo>
                    <a:lnTo>
                      <a:pt x="344" y="97"/>
                    </a:lnTo>
                    <a:lnTo>
                      <a:pt x="340" y="97"/>
                    </a:lnTo>
                    <a:lnTo>
                      <a:pt x="337" y="93"/>
                    </a:lnTo>
                    <a:lnTo>
                      <a:pt x="337" y="93"/>
                    </a:lnTo>
                    <a:lnTo>
                      <a:pt x="337" y="86"/>
                    </a:lnTo>
                    <a:lnTo>
                      <a:pt x="333" y="86"/>
                    </a:lnTo>
                    <a:lnTo>
                      <a:pt x="326" y="90"/>
                    </a:lnTo>
                    <a:lnTo>
                      <a:pt x="333" y="86"/>
                    </a:lnTo>
                    <a:lnTo>
                      <a:pt x="337" y="79"/>
                    </a:lnTo>
                    <a:lnTo>
                      <a:pt x="337" y="79"/>
                    </a:lnTo>
                    <a:lnTo>
                      <a:pt x="326" y="79"/>
                    </a:lnTo>
                    <a:lnTo>
                      <a:pt x="322" y="79"/>
                    </a:lnTo>
                    <a:lnTo>
                      <a:pt x="315" y="86"/>
                    </a:lnTo>
                    <a:lnTo>
                      <a:pt x="311" y="86"/>
                    </a:lnTo>
                    <a:lnTo>
                      <a:pt x="311" y="83"/>
                    </a:lnTo>
                    <a:lnTo>
                      <a:pt x="308" y="83"/>
                    </a:lnTo>
                    <a:lnTo>
                      <a:pt x="315" y="79"/>
                    </a:lnTo>
                    <a:lnTo>
                      <a:pt x="319" y="75"/>
                    </a:lnTo>
                    <a:lnTo>
                      <a:pt x="322" y="75"/>
                    </a:lnTo>
                    <a:lnTo>
                      <a:pt x="322" y="68"/>
                    </a:lnTo>
                    <a:lnTo>
                      <a:pt x="315" y="68"/>
                    </a:lnTo>
                    <a:lnTo>
                      <a:pt x="304" y="68"/>
                    </a:lnTo>
                    <a:lnTo>
                      <a:pt x="304" y="68"/>
                    </a:lnTo>
                    <a:lnTo>
                      <a:pt x="308" y="65"/>
                    </a:lnTo>
                    <a:lnTo>
                      <a:pt x="308" y="61"/>
                    </a:lnTo>
                    <a:lnTo>
                      <a:pt x="304" y="54"/>
                    </a:lnTo>
                    <a:lnTo>
                      <a:pt x="301" y="54"/>
                    </a:lnTo>
                    <a:lnTo>
                      <a:pt x="301" y="50"/>
                    </a:lnTo>
                    <a:lnTo>
                      <a:pt x="294" y="50"/>
                    </a:lnTo>
                    <a:lnTo>
                      <a:pt x="286" y="50"/>
                    </a:lnTo>
                    <a:lnTo>
                      <a:pt x="265" y="43"/>
                    </a:lnTo>
                    <a:lnTo>
                      <a:pt x="254" y="43"/>
                    </a:lnTo>
                    <a:lnTo>
                      <a:pt x="243" y="47"/>
                    </a:lnTo>
                    <a:lnTo>
                      <a:pt x="233" y="50"/>
                    </a:lnTo>
                    <a:lnTo>
                      <a:pt x="233" y="54"/>
                    </a:lnTo>
                    <a:lnTo>
                      <a:pt x="240" y="58"/>
                    </a:lnTo>
                    <a:lnTo>
                      <a:pt x="236" y="58"/>
                    </a:lnTo>
                    <a:lnTo>
                      <a:pt x="229" y="58"/>
                    </a:lnTo>
                    <a:lnTo>
                      <a:pt x="226" y="61"/>
                    </a:lnTo>
                    <a:lnTo>
                      <a:pt x="218" y="58"/>
                    </a:lnTo>
                    <a:lnTo>
                      <a:pt x="211" y="61"/>
                    </a:lnTo>
                    <a:lnTo>
                      <a:pt x="208" y="58"/>
                    </a:lnTo>
                    <a:lnTo>
                      <a:pt x="208" y="54"/>
                    </a:lnTo>
                    <a:lnTo>
                      <a:pt x="208" y="50"/>
                    </a:lnTo>
                    <a:lnTo>
                      <a:pt x="204" y="58"/>
                    </a:lnTo>
                    <a:lnTo>
                      <a:pt x="204" y="58"/>
                    </a:lnTo>
                    <a:lnTo>
                      <a:pt x="200" y="65"/>
                    </a:lnTo>
                    <a:lnTo>
                      <a:pt x="197" y="61"/>
                    </a:lnTo>
                    <a:lnTo>
                      <a:pt x="197" y="68"/>
                    </a:lnTo>
                    <a:lnTo>
                      <a:pt x="193" y="72"/>
                    </a:lnTo>
                    <a:lnTo>
                      <a:pt x="186" y="75"/>
                    </a:lnTo>
                    <a:lnTo>
                      <a:pt x="186" y="72"/>
                    </a:lnTo>
                    <a:lnTo>
                      <a:pt x="183" y="68"/>
                    </a:lnTo>
                    <a:lnTo>
                      <a:pt x="186" y="68"/>
                    </a:lnTo>
                    <a:lnTo>
                      <a:pt x="190" y="68"/>
                    </a:lnTo>
                    <a:lnTo>
                      <a:pt x="193" y="68"/>
                    </a:lnTo>
                    <a:lnTo>
                      <a:pt x="190" y="65"/>
                    </a:lnTo>
                    <a:lnTo>
                      <a:pt x="186" y="65"/>
                    </a:lnTo>
                    <a:lnTo>
                      <a:pt x="190" y="61"/>
                    </a:lnTo>
                    <a:lnTo>
                      <a:pt x="193" y="58"/>
                    </a:lnTo>
                    <a:lnTo>
                      <a:pt x="197" y="47"/>
                    </a:lnTo>
                    <a:lnTo>
                      <a:pt x="197" y="43"/>
                    </a:lnTo>
                    <a:lnTo>
                      <a:pt x="193" y="40"/>
                    </a:lnTo>
                    <a:lnTo>
                      <a:pt x="190" y="36"/>
                    </a:lnTo>
                    <a:lnTo>
                      <a:pt x="190" y="32"/>
                    </a:lnTo>
                    <a:lnTo>
                      <a:pt x="193" y="32"/>
                    </a:lnTo>
                    <a:lnTo>
                      <a:pt x="193" y="29"/>
                    </a:lnTo>
                    <a:lnTo>
                      <a:pt x="190" y="29"/>
                    </a:lnTo>
                    <a:lnTo>
                      <a:pt x="183" y="25"/>
                    </a:lnTo>
                    <a:lnTo>
                      <a:pt x="175" y="22"/>
                    </a:lnTo>
                    <a:lnTo>
                      <a:pt x="179" y="18"/>
                    </a:lnTo>
                    <a:lnTo>
                      <a:pt x="179" y="11"/>
                    </a:lnTo>
                    <a:lnTo>
                      <a:pt x="175" y="7"/>
                    </a:lnTo>
                    <a:lnTo>
                      <a:pt x="175" y="4"/>
                    </a:lnTo>
                    <a:lnTo>
                      <a:pt x="154" y="4"/>
                    </a:lnTo>
                    <a:lnTo>
                      <a:pt x="147" y="4"/>
                    </a:lnTo>
                    <a:lnTo>
                      <a:pt x="143" y="7"/>
                    </a:lnTo>
                    <a:lnTo>
                      <a:pt x="140" y="7"/>
                    </a:lnTo>
                    <a:lnTo>
                      <a:pt x="132" y="11"/>
                    </a:lnTo>
                    <a:lnTo>
                      <a:pt x="125" y="15"/>
                    </a:lnTo>
                    <a:lnTo>
                      <a:pt x="132" y="18"/>
                    </a:lnTo>
                    <a:lnTo>
                      <a:pt x="129" y="22"/>
                    </a:lnTo>
                    <a:lnTo>
                      <a:pt x="129" y="18"/>
                    </a:lnTo>
                    <a:lnTo>
                      <a:pt x="125" y="15"/>
                    </a:lnTo>
                    <a:lnTo>
                      <a:pt x="118" y="15"/>
                    </a:lnTo>
                    <a:lnTo>
                      <a:pt x="114" y="15"/>
                    </a:lnTo>
                    <a:lnTo>
                      <a:pt x="111" y="18"/>
                    </a:lnTo>
                    <a:lnTo>
                      <a:pt x="114" y="25"/>
                    </a:lnTo>
                    <a:lnTo>
                      <a:pt x="111" y="22"/>
                    </a:lnTo>
                    <a:lnTo>
                      <a:pt x="107" y="18"/>
                    </a:lnTo>
                    <a:lnTo>
                      <a:pt x="104" y="18"/>
                    </a:lnTo>
                    <a:lnTo>
                      <a:pt x="100" y="22"/>
                    </a:lnTo>
                    <a:lnTo>
                      <a:pt x="104" y="25"/>
                    </a:lnTo>
                    <a:lnTo>
                      <a:pt x="125" y="32"/>
                    </a:lnTo>
                    <a:lnTo>
                      <a:pt x="125" y="32"/>
                    </a:lnTo>
                    <a:lnTo>
                      <a:pt x="118" y="32"/>
                    </a:lnTo>
                    <a:lnTo>
                      <a:pt x="97" y="29"/>
                    </a:lnTo>
                    <a:lnTo>
                      <a:pt x="97" y="29"/>
                    </a:lnTo>
                    <a:lnTo>
                      <a:pt x="93" y="29"/>
                    </a:lnTo>
                    <a:lnTo>
                      <a:pt x="93" y="29"/>
                    </a:lnTo>
                    <a:lnTo>
                      <a:pt x="97" y="32"/>
                    </a:lnTo>
                    <a:lnTo>
                      <a:pt x="100" y="32"/>
                    </a:lnTo>
                    <a:lnTo>
                      <a:pt x="107" y="36"/>
                    </a:lnTo>
                    <a:lnTo>
                      <a:pt x="114" y="40"/>
                    </a:lnTo>
                    <a:lnTo>
                      <a:pt x="122" y="43"/>
                    </a:lnTo>
                    <a:lnTo>
                      <a:pt x="118" y="43"/>
                    </a:lnTo>
                    <a:lnTo>
                      <a:pt x="104" y="36"/>
                    </a:lnTo>
                    <a:lnTo>
                      <a:pt x="93" y="36"/>
                    </a:lnTo>
                    <a:lnTo>
                      <a:pt x="89" y="36"/>
                    </a:lnTo>
                    <a:lnTo>
                      <a:pt x="86" y="36"/>
                    </a:lnTo>
                    <a:lnTo>
                      <a:pt x="89" y="43"/>
                    </a:lnTo>
                    <a:lnTo>
                      <a:pt x="89" y="50"/>
                    </a:lnTo>
                    <a:lnTo>
                      <a:pt x="89" y="50"/>
                    </a:lnTo>
                    <a:lnTo>
                      <a:pt x="93" y="54"/>
                    </a:lnTo>
                    <a:lnTo>
                      <a:pt x="100" y="58"/>
                    </a:lnTo>
                    <a:lnTo>
                      <a:pt x="104" y="58"/>
                    </a:lnTo>
                    <a:lnTo>
                      <a:pt x="104" y="54"/>
                    </a:lnTo>
                    <a:lnTo>
                      <a:pt x="107" y="58"/>
                    </a:lnTo>
                    <a:lnTo>
                      <a:pt x="104" y="61"/>
                    </a:lnTo>
                    <a:lnTo>
                      <a:pt x="100" y="61"/>
                    </a:lnTo>
                    <a:lnTo>
                      <a:pt x="93" y="61"/>
                    </a:lnTo>
                    <a:lnTo>
                      <a:pt x="93" y="65"/>
                    </a:lnTo>
                    <a:lnTo>
                      <a:pt x="89" y="68"/>
                    </a:lnTo>
                    <a:lnTo>
                      <a:pt x="82" y="72"/>
                    </a:lnTo>
                    <a:lnTo>
                      <a:pt x="86" y="72"/>
                    </a:lnTo>
                    <a:lnTo>
                      <a:pt x="89" y="75"/>
                    </a:lnTo>
                    <a:lnTo>
                      <a:pt x="89" y="79"/>
                    </a:lnTo>
                    <a:lnTo>
                      <a:pt x="97" y="83"/>
                    </a:lnTo>
                    <a:lnTo>
                      <a:pt x="104" y="86"/>
                    </a:lnTo>
                    <a:lnTo>
                      <a:pt x="107" y="86"/>
                    </a:lnTo>
                    <a:lnTo>
                      <a:pt x="111" y="86"/>
                    </a:lnTo>
                    <a:lnTo>
                      <a:pt x="107" y="93"/>
                    </a:lnTo>
                    <a:lnTo>
                      <a:pt x="107" y="93"/>
                    </a:lnTo>
                    <a:lnTo>
                      <a:pt x="107" y="97"/>
                    </a:lnTo>
                    <a:lnTo>
                      <a:pt x="107" y="101"/>
                    </a:lnTo>
                    <a:lnTo>
                      <a:pt x="107" y="101"/>
                    </a:lnTo>
                    <a:lnTo>
                      <a:pt x="107" y="108"/>
                    </a:lnTo>
                    <a:lnTo>
                      <a:pt x="104" y="111"/>
                    </a:lnTo>
                    <a:lnTo>
                      <a:pt x="100" y="108"/>
                    </a:lnTo>
                    <a:lnTo>
                      <a:pt x="104" y="104"/>
                    </a:lnTo>
                    <a:lnTo>
                      <a:pt x="104" y="104"/>
                    </a:lnTo>
                    <a:lnTo>
                      <a:pt x="100" y="101"/>
                    </a:lnTo>
                    <a:lnTo>
                      <a:pt x="100" y="104"/>
                    </a:lnTo>
                    <a:lnTo>
                      <a:pt x="93" y="104"/>
                    </a:lnTo>
                    <a:lnTo>
                      <a:pt x="89" y="104"/>
                    </a:lnTo>
                    <a:lnTo>
                      <a:pt x="82" y="104"/>
                    </a:lnTo>
                    <a:lnTo>
                      <a:pt x="75" y="108"/>
                    </a:lnTo>
                    <a:lnTo>
                      <a:pt x="68" y="108"/>
                    </a:lnTo>
                    <a:lnTo>
                      <a:pt x="79" y="104"/>
                    </a:lnTo>
                    <a:lnTo>
                      <a:pt x="82" y="101"/>
                    </a:lnTo>
                    <a:lnTo>
                      <a:pt x="93" y="101"/>
                    </a:lnTo>
                    <a:lnTo>
                      <a:pt x="93" y="97"/>
                    </a:lnTo>
                    <a:lnTo>
                      <a:pt x="97" y="97"/>
                    </a:lnTo>
                    <a:lnTo>
                      <a:pt x="104" y="97"/>
                    </a:lnTo>
                    <a:lnTo>
                      <a:pt x="104" y="97"/>
                    </a:lnTo>
                    <a:lnTo>
                      <a:pt x="104" y="93"/>
                    </a:lnTo>
                    <a:lnTo>
                      <a:pt x="100" y="90"/>
                    </a:lnTo>
                    <a:lnTo>
                      <a:pt x="93" y="90"/>
                    </a:lnTo>
                    <a:lnTo>
                      <a:pt x="75" y="75"/>
                    </a:lnTo>
                    <a:lnTo>
                      <a:pt x="71" y="68"/>
                    </a:lnTo>
                    <a:lnTo>
                      <a:pt x="71" y="65"/>
                    </a:lnTo>
                    <a:lnTo>
                      <a:pt x="75" y="58"/>
                    </a:lnTo>
                    <a:lnTo>
                      <a:pt x="71" y="50"/>
                    </a:lnTo>
                    <a:lnTo>
                      <a:pt x="68" y="47"/>
                    </a:lnTo>
                    <a:lnTo>
                      <a:pt x="68" y="40"/>
                    </a:lnTo>
                    <a:lnTo>
                      <a:pt x="75" y="32"/>
                    </a:lnTo>
                    <a:lnTo>
                      <a:pt x="79" y="25"/>
                    </a:lnTo>
                    <a:lnTo>
                      <a:pt x="82" y="22"/>
                    </a:lnTo>
                    <a:lnTo>
                      <a:pt x="86" y="18"/>
                    </a:lnTo>
                    <a:lnTo>
                      <a:pt x="89" y="15"/>
                    </a:lnTo>
                    <a:lnTo>
                      <a:pt x="100" y="7"/>
                    </a:lnTo>
                    <a:lnTo>
                      <a:pt x="104" y="4"/>
                    </a:lnTo>
                    <a:lnTo>
                      <a:pt x="104" y="4"/>
                    </a:lnTo>
                    <a:lnTo>
                      <a:pt x="104" y="4"/>
                    </a:lnTo>
                    <a:lnTo>
                      <a:pt x="100" y="0"/>
                    </a:lnTo>
                    <a:lnTo>
                      <a:pt x="75" y="0"/>
                    </a:lnTo>
                    <a:lnTo>
                      <a:pt x="71" y="0"/>
                    </a:lnTo>
                    <a:lnTo>
                      <a:pt x="54" y="4"/>
                    </a:lnTo>
                    <a:lnTo>
                      <a:pt x="43" y="7"/>
                    </a:lnTo>
                    <a:lnTo>
                      <a:pt x="29" y="15"/>
                    </a:lnTo>
                    <a:lnTo>
                      <a:pt x="25" y="22"/>
                    </a:lnTo>
                    <a:lnTo>
                      <a:pt x="21" y="25"/>
                    </a:lnTo>
                    <a:lnTo>
                      <a:pt x="18" y="25"/>
                    </a:lnTo>
                    <a:lnTo>
                      <a:pt x="18" y="29"/>
                    </a:lnTo>
                    <a:lnTo>
                      <a:pt x="14" y="29"/>
                    </a:lnTo>
                    <a:lnTo>
                      <a:pt x="18" y="32"/>
                    </a:lnTo>
                    <a:lnTo>
                      <a:pt x="14" y="36"/>
                    </a:lnTo>
                    <a:lnTo>
                      <a:pt x="14" y="40"/>
                    </a:lnTo>
                    <a:lnTo>
                      <a:pt x="18" y="43"/>
                    </a:lnTo>
                    <a:lnTo>
                      <a:pt x="11" y="43"/>
                    </a:lnTo>
                    <a:lnTo>
                      <a:pt x="7" y="47"/>
                    </a:lnTo>
                    <a:lnTo>
                      <a:pt x="3" y="47"/>
                    </a:lnTo>
                    <a:lnTo>
                      <a:pt x="3" y="54"/>
                    </a:lnTo>
                    <a:lnTo>
                      <a:pt x="3" y="58"/>
                    </a:lnTo>
                    <a:lnTo>
                      <a:pt x="3" y="65"/>
                    </a:lnTo>
                    <a:lnTo>
                      <a:pt x="11" y="65"/>
                    </a:lnTo>
                    <a:lnTo>
                      <a:pt x="3" y="65"/>
                    </a:lnTo>
                    <a:lnTo>
                      <a:pt x="0" y="68"/>
                    </a:lnTo>
                    <a:lnTo>
                      <a:pt x="0" y="72"/>
                    </a:lnTo>
                    <a:lnTo>
                      <a:pt x="0" y="75"/>
                    </a:lnTo>
                    <a:lnTo>
                      <a:pt x="3" y="79"/>
                    </a:lnTo>
                    <a:lnTo>
                      <a:pt x="0" y="83"/>
                    </a:lnTo>
                    <a:lnTo>
                      <a:pt x="0" y="93"/>
                    </a:lnTo>
                    <a:lnTo>
                      <a:pt x="3" y="97"/>
                    </a:lnTo>
                    <a:lnTo>
                      <a:pt x="3" y="97"/>
                    </a:lnTo>
                    <a:lnTo>
                      <a:pt x="21" y="101"/>
                    </a:lnTo>
                    <a:lnTo>
                      <a:pt x="43" y="101"/>
                    </a:lnTo>
                    <a:lnTo>
                      <a:pt x="46" y="104"/>
                    </a:lnTo>
                    <a:lnTo>
                      <a:pt x="54" y="108"/>
                    </a:lnTo>
                    <a:lnTo>
                      <a:pt x="61" y="108"/>
                    </a:lnTo>
                    <a:lnTo>
                      <a:pt x="46" y="111"/>
                    </a:lnTo>
                    <a:lnTo>
                      <a:pt x="39" y="111"/>
                    </a:lnTo>
                    <a:lnTo>
                      <a:pt x="25" y="108"/>
                    </a:lnTo>
                    <a:lnTo>
                      <a:pt x="18" y="108"/>
                    </a:lnTo>
                    <a:lnTo>
                      <a:pt x="11" y="108"/>
                    </a:lnTo>
                    <a:lnTo>
                      <a:pt x="14" y="108"/>
                    </a:lnTo>
                    <a:lnTo>
                      <a:pt x="14" y="111"/>
                    </a:lnTo>
                    <a:lnTo>
                      <a:pt x="18" y="115"/>
                    </a:lnTo>
                    <a:lnTo>
                      <a:pt x="21" y="122"/>
                    </a:lnTo>
                    <a:lnTo>
                      <a:pt x="29" y="129"/>
                    </a:lnTo>
                    <a:lnTo>
                      <a:pt x="43" y="133"/>
                    </a:lnTo>
                    <a:lnTo>
                      <a:pt x="39" y="133"/>
                    </a:lnTo>
                    <a:lnTo>
                      <a:pt x="46" y="136"/>
                    </a:lnTo>
                    <a:lnTo>
                      <a:pt x="46" y="133"/>
                    </a:lnTo>
                    <a:lnTo>
                      <a:pt x="50" y="133"/>
                    </a:lnTo>
                    <a:lnTo>
                      <a:pt x="61" y="136"/>
                    </a:lnTo>
                    <a:lnTo>
                      <a:pt x="68" y="133"/>
                    </a:lnTo>
                    <a:lnTo>
                      <a:pt x="71" y="129"/>
                    </a:lnTo>
                    <a:lnTo>
                      <a:pt x="71" y="136"/>
                    </a:lnTo>
                    <a:lnTo>
                      <a:pt x="75" y="140"/>
                    </a:lnTo>
                    <a:lnTo>
                      <a:pt x="82" y="144"/>
                    </a:lnTo>
                    <a:lnTo>
                      <a:pt x="93" y="147"/>
                    </a:lnTo>
                    <a:lnTo>
                      <a:pt x="97" y="147"/>
                    </a:lnTo>
                    <a:lnTo>
                      <a:pt x="93" y="144"/>
                    </a:lnTo>
                    <a:lnTo>
                      <a:pt x="97" y="144"/>
                    </a:lnTo>
                    <a:lnTo>
                      <a:pt x="107" y="147"/>
                    </a:lnTo>
                    <a:lnTo>
                      <a:pt x="125" y="147"/>
                    </a:lnTo>
                    <a:lnTo>
                      <a:pt x="132" y="151"/>
                    </a:lnTo>
                    <a:lnTo>
                      <a:pt x="132" y="147"/>
                    </a:lnTo>
                    <a:lnTo>
                      <a:pt x="143" y="144"/>
                    </a:lnTo>
                    <a:lnTo>
                      <a:pt x="154" y="151"/>
                    </a:lnTo>
                    <a:lnTo>
                      <a:pt x="161" y="151"/>
                    </a:lnTo>
                    <a:lnTo>
                      <a:pt x="161" y="151"/>
                    </a:lnTo>
                    <a:lnTo>
                      <a:pt x="165" y="151"/>
                    </a:lnTo>
                    <a:lnTo>
                      <a:pt x="161" y="151"/>
                    </a:lnTo>
                    <a:lnTo>
                      <a:pt x="165" y="151"/>
                    </a:lnTo>
                    <a:lnTo>
                      <a:pt x="168" y="147"/>
                    </a:lnTo>
                    <a:lnTo>
                      <a:pt x="172" y="147"/>
                    </a:lnTo>
                    <a:lnTo>
                      <a:pt x="179" y="151"/>
                    </a:lnTo>
                    <a:lnTo>
                      <a:pt x="183" y="154"/>
                    </a:lnTo>
                    <a:lnTo>
                      <a:pt x="186" y="154"/>
                    </a:lnTo>
                    <a:lnTo>
                      <a:pt x="186" y="151"/>
                    </a:lnTo>
                    <a:lnTo>
                      <a:pt x="179" y="147"/>
                    </a:lnTo>
                    <a:lnTo>
                      <a:pt x="172" y="144"/>
                    </a:lnTo>
                    <a:lnTo>
                      <a:pt x="172" y="140"/>
                    </a:lnTo>
                    <a:lnTo>
                      <a:pt x="190" y="144"/>
                    </a:lnTo>
                    <a:lnTo>
                      <a:pt x="197" y="147"/>
                    </a:lnTo>
                    <a:lnTo>
                      <a:pt x="200" y="144"/>
                    </a:lnTo>
                    <a:lnTo>
                      <a:pt x="204" y="147"/>
                    </a:lnTo>
                    <a:lnTo>
                      <a:pt x="208" y="147"/>
                    </a:lnTo>
                    <a:lnTo>
                      <a:pt x="211" y="151"/>
                    </a:lnTo>
                    <a:lnTo>
                      <a:pt x="222" y="151"/>
                    </a:lnTo>
                    <a:lnTo>
                      <a:pt x="229" y="151"/>
                    </a:lnTo>
                    <a:lnTo>
                      <a:pt x="233" y="147"/>
                    </a:lnTo>
                    <a:lnTo>
                      <a:pt x="229" y="140"/>
                    </a:lnTo>
                    <a:lnTo>
                      <a:pt x="226" y="133"/>
                    </a:lnTo>
                    <a:lnTo>
                      <a:pt x="218" y="133"/>
                    </a:lnTo>
                    <a:lnTo>
                      <a:pt x="215" y="133"/>
                    </a:lnTo>
                    <a:lnTo>
                      <a:pt x="218" y="129"/>
                    </a:lnTo>
                    <a:lnTo>
                      <a:pt x="229" y="129"/>
                    </a:lnTo>
                    <a:lnTo>
                      <a:pt x="243" y="140"/>
                    </a:lnTo>
                    <a:lnTo>
                      <a:pt x="243" y="136"/>
                    </a:lnTo>
                    <a:lnTo>
                      <a:pt x="247" y="136"/>
                    </a:lnTo>
                    <a:lnTo>
                      <a:pt x="254" y="136"/>
                    </a:lnTo>
                    <a:lnTo>
                      <a:pt x="254" y="151"/>
                    </a:lnTo>
                    <a:lnTo>
                      <a:pt x="258" y="154"/>
                    </a:lnTo>
                    <a:lnTo>
                      <a:pt x="261" y="151"/>
                    </a:lnTo>
                    <a:lnTo>
                      <a:pt x="265" y="151"/>
                    </a:lnTo>
                    <a:lnTo>
                      <a:pt x="269" y="151"/>
                    </a:lnTo>
                    <a:lnTo>
                      <a:pt x="269" y="154"/>
                    </a:lnTo>
                    <a:lnTo>
                      <a:pt x="269" y="158"/>
                    </a:lnTo>
                    <a:lnTo>
                      <a:pt x="265" y="158"/>
                    </a:lnTo>
                    <a:lnTo>
                      <a:pt x="269" y="158"/>
                    </a:lnTo>
                    <a:lnTo>
                      <a:pt x="272" y="162"/>
                    </a:lnTo>
                    <a:lnTo>
                      <a:pt x="279" y="165"/>
                    </a:lnTo>
                    <a:lnTo>
                      <a:pt x="290" y="172"/>
                    </a:lnTo>
                    <a:lnTo>
                      <a:pt x="294" y="176"/>
                    </a:lnTo>
                    <a:lnTo>
                      <a:pt x="286" y="180"/>
                    </a:lnTo>
                    <a:lnTo>
                      <a:pt x="279" y="180"/>
                    </a:lnTo>
                    <a:lnTo>
                      <a:pt x="272" y="180"/>
                    </a:lnTo>
                    <a:lnTo>
                      <a:pt x="276" y="187"/>
                    </a:lnTo>
                    <a:lnTo>
                      <a:pt x="276" y="194"/>
                    </a:lnTo>
                    <a:lnTo>
                      <a:pt x="283" y="190"/>
                    </a:lnTo>
                    <a:lnTo>
                      <a:pt x="294" y="187"/>
                    </a:lnTo>
                    <a:lnTo>
                      <a:pt x="297" y="183"/>
                    </a:lnTo>
                    <a:lnTo>
                      <a:pt x="301" y="187"/>
                    </a:lnTo>
                    <a:lnTo>
                      <a:pt x="308" y="183"/>
                    </a:lnTo>
                    <a:lnTo>
                      <a:pt x="315" y="180"/>
                    </a:lnTo>
                    <a:lnTo>
                      <a:pt x="322" y="180"/>
                    </a:lnTo>
                    <a:lnTo>
                      <a:pt x="311" y="183"/>
                    </a:lnTo>
                    <a:lnTo>
                      <a:pt x="311" y="183"/>
                    </a:lnTo>
                    <a:lnTo>
                      <a:pt x="308" y="187"/>
                    </a:lnTo>
                    <a:lnTo>
                      <a:pt x="319" y="194"/>
                    </a:lnTo>
                    <a:lnTo>
                      <a:pt x="322" y="197"/>
                    </a:lnTo>
                    <a:lnTo>
                      <a:pt x="326" y="197"/>
                    </a:lnTo>
                    <a:lnTo>
                      <a:pt x="322" y="194"/>
                    </a:lnTo>
                    <a:lnTo>
                      <a:pt x="322" y="190"/>
                    </a:lnTo>
                    <a:lnTo>
                      <a:pt x="329" y="194"/>
                    </a:lnTo>
                    <a:lnTo>
                      <a:pt x="329" y="201"/>
                    </a:lnTo>
                    <a:lnTo>
                      <a:pt x="333" y="205"/>
                    </a:lnTo>
                    <a:lnTo>
                      <a:pt x="337" y="208"/>
                    </a:lnTo>
                    <a:lnTo>
                      <a:pt x="344" y="208"/>
                    </a:lnTo>
                    <a:lnTo>
                      <a:pt x="347" y="212"/>
                    </a:lnTo>
                    <a:lnTo>
                      <a:pt x="351" y="219"/>
                    </a:lnTo>
                    <a:lnTo>
                      <a:pt x="351" y="223"/>
                    </a:lnTo>
                    <a:lnTo>
                      <a:pt x="354" y="223"/>
                    </a:lnTo>
                    <a:lnTo>
                      <a:pt x="354" y="230"/>
                    </a:lnTo>
                    <a:lnTo>
                      <a:pt x="358" y="233"/>
                    </a:lnTo>
                    <a:lnTo>
                      <a:pt x="358" y="237"/>
                    </a:lnTo>
                    <a:lnTo>
                      <a:pt x="358" y="241"/>
                    </a:lnTo>
                    <a:lnTo>
                      <a:pt x="362" y="241"/>
                    </a:lnTo>
                    <a:lnTo>
                      <a:pt x="362" y="244"/>
                    </a:lnTo>
                    <a:lnTo>
                      <a:pt x="358" y="248"/>
                    </a:lnTo>
                    <a:lnTo>
                      <a:pt x="351" y="251"/>
                    </a:lnTo>
                    <a:lnTo>
                      <a:pt x="347" y="251"/>
                    </a:lnTo>
                    <a:lnTo>
                      <a:pt x="347" y="262"/>
                    </a:lnTo>
                    <a:lnTo>
                      <a:pt x="347" y="262"/>
                    </a:lnTo>
                    <a:lnTo>
                      <a:pt x="344" y="262"/>
                    </a:lnTo>
                    <a:lnTo>
                      <a:pt x="337" y="266"/>
                    </a:lnTo>
                    <a:lnTo>
                      <a:pt x="333" y="269"/>
                    </a:lnTo>
                    <a:lnTo>
                      <a:pt x="326" y="276"/>
                    </a:lnTo>
                    <a:lnTo>
                      <a:pt x="319" y="280"/>
                    </a:lnTo>
                    <a:lnTo>
                      <a:pt x="319" y="284"/>
                    </a:lnTo>
                    <a:lnTo>
                      <a:pt x="326" y="287"/>
                    </a:lnTo>
                    <a:lnTo>
                      <a:pt x="333" y="294"/>
                    </a:lnTo>
                    <a:lnTo>
                      <a:pt x="333" y="298"/>
                    </a:lnTo>
                    <a:lnTo>
                      <a:pt x="337" y="298"/>
                    </a:lnTo>
                    <a:lnTo>
                      <a:pt x="337" y="305"/>
                    </a:lnTo>
                    <a:lnTo>
                      <a:pt x="329" y="302"/>
                    </a:lnTo>
                    <a:lnTo>
                      <a:pt x="329" y="302"/>
                    </a:lnTo>
                    <a:lnTo>
                      <a:pt x="322" y="302"/>
                    </a:lnTo>
                    <a:lnTo>
                      <a:pt x="322" y="302"/>
                    </a:lnTo>
                    <a:lnTo>
                      <a:pt x="319" y="305"/>
                    </a:lnTo>
                    <a:lnTo>
                      <a:pt x="315" y="305"/>
                    </a:lnTo>
                    <a:lnTo>
                      <a:pt x="304" y="305"/>
                    </a:lnTo>
                    <a:lnTo>
                      <a:pt x="304" y="309"/>
                    </a:lnTo>
                    <a:lnTo>
                      <a:pt x="301" y="312"/>
                    </a:lnTo>
                    <a:lnTo>
                      <a:pt x="294" y="309"/>
                    </a:lnTo>
                    <a:lnTo>
                      <a:pt x="283" y="309"/>
                    </a:lnTo>
                    <a:lnTo>
                      <a:pt x="276" y="305"/>
                    </a:lnTo>
                    <a:lnTo>
                      <a:pt x="272" y="305"/>
                    </a:lnTo>
                    <a:lnTo>
                      <a:pt x="265" y="305"/>
                    </a:lnTo>
                    <a:lnTo>
                      <a:pt x="265" y="305"/>
                    </a:lnTo>
                    <a:lnTo>
                      <a:pt x="258" y="305"/>
                    </a:lnTo>
                    <a:lnTo>
                      <a:pt x="261" y="309"/>
                    </a:lnTo>
                    <a:lnTo>
                      <a:pt x="258" y="309"/>
                    </a:lnTo>
                    <a:lnTo>
                      <a:pt x="258" y="312"/>
                    </a:lnTo>
                    <a:lnTo>
                      <a:pt x="254" y="316"/>
                    </a:lnTo>
                    <a:lnTo>
                      <a:pt x="247" y="319"/>
                    </a:lnTo>
                    <a:lnTo>
                      <a:pt x="243" y="323"/>
                    </a:lnTo>
                    <a:lnTo>
                      <a:pt x="243" y="327"/>
                    </a:lnTo>
                    <a:lnTo>
                      <a:pt x="243" y="330"/>
                    </a:lnTo>
                    <a:lnTo>
                      <a:pt x="247" y="337"/>
                    </a:lnTo>
                    <a:lnTo>
                      <a:pt x="251" y="337"/>
                    </a:lnTo>
                    <a:lnTo>
                      <a:pt x="254" y="337"/>
                    </a:lnTo>
                    <a:lnTo>
                      <a:pt x="261" y="341"/>
                    </a:lnTo>
                    <a:lnTo>
                      <a:pt x="261" y="341"/>
                    </a:lnTo>
                    <a:lnTo>
                      <a:pt x="272" y="345"/>
                    </a:lnTo>
                    <a:lnTo>
                      <a:pt x="272" y="345"/>
                    </a:lnTo>
                    <a:lnTo>
                      <a:pt x="272" y="345"/>
                    </a:lnTo>
                    <a:lnTo>
                      <a:pt x="283" y="341"/>
                    </a:lnTo>
                    <a:lnTo>
                      <a:pt x="279" y="341"/>
                    </a:lnTo>
                    <a:lnTo>
                      <a:pt x="286" y="341"/>
                    </a:lnTo>
                    <a:lnTo>
                      <a:pt x="290" y="337"/>
                    </a:lnTo>
                    <a:lnTo>
                      <a:pt x="290" y="337"/>
                    </a:lnTo>
                    <a:lnTo>
                      <a:pt x="290" y="334"/>
                    </a:lnTo>
                    <a:lnTo>
                      <a:pt x="294" y="334"/>
                    </a:lnTo>
                    <a:lnTo>
                      <a:pt x="297" y="334"/>
                    </a:lnTo>
                    <a:lnTo>
                      <a:pt x="301" y="334"/>
                    </a:lnTo>
                    <a:lnTo>
                      <a:pt x="301" y="337"/>
                    </a:lnTo>
                    <a:lnTo>
                      <a:pt x="311" y="337"/>
                    </a:lnTo>
                    <a:lnTo>
                      <a:pt x="315" y="337"/>
                    </a:lnTo>
                    <a:lnTo>
                      <a:pt x="315" y="337"/>
                    </a:lnTo>
                    <a:lnTo>
                      <a:pt x="319" y="334"/>
                    </a:lnTo>
                    <a:lnTo>
                      <a:pt x="319" y="334"/>
                    </a:lnTo>
                    <a:lnTo>
                      <a:pt x="315" y="330"/>
                    </a:lnTo>
                    <a:lnTo>
                      <a:pt x="308" y="330"/>
                    </a:lnTo>
                    <a:lnTo>
                      <a:pt x="308" y="327"/>
                    </a:lnTo>
                    <a:lnTo>
                      <a:pt x="315" y="327"/>
                    </a:lnTo>
                    <a:lnTo>
                      <a:pt x="315" y="323"/>
                    </a:lnTo>
                    <a:lnTo>
                      <a:pt x="315" y="327"/>
                    </a:lnTo>
                    <a:lnTo>
                      <a:pt x="315" y="330"/>
                    </a:lnTo>
                    <a:lnTo>
                      <a:pt x="319" y="327"/>
                    </a:lnTo>
                    <a:lnTo>
                      <a:pt x="319" y="330"/>
                    </a:lnTo>
                    <a:lnTo>
                      <a:pt x="322" y="330"/>
                    </a:lnTo>
                    <a:lnTo>
                      <a:pt x="326" y="330"/>
                    </a:lnTo>
                    <a:lnTo>
                      <a:pt x="329" y="330"/>
                    </a:lnTo>
                    <a:lnTo>
                      <a:pt x="329" y="330"/>
                    </a:lnTo>
                    <a:lnTo>
                      <a:pt x="333" y="334"/>
                    </a:lnTo>
                    <a:lnTo>
                      <a:pt x="337" y="330"/>
                    </a:lnTo>
                    <a:lnTo>
                      <a:pt x="340" y="334"/>
                    </a:lnTo>
                    <a:lnTo>
                      <a:pt x="340" y="334"/>
                    </a:lnTo>
                    <a:lnTo>
                      <a:pt x="340" y="337"/>
                    </a:lnTo>
                    <a:lnTo>
                      <a:pt x="340" y="337"/>
                    </a:lnTo>
                    <a:lnTo>
                      <a:pt x="340" y="341"/>
                    </a:lnTo>
                    <a:lnTo>
                      <a:pt x="344" y="341"/>
                    </a:lnTo>
                    <a:lnTo>
                      <a:pt x="347" y="345"/>
                    </a:lnTo>
                    <a:lnTo>
                      <a:pt x="347" y="348"/>
                    </a:lnTo>
                    <a:lnTo>
                      <a:pt x="347" y="348"/>
                    </a:lnTo>
                    <a:lnTo>
                      <a:pt x="347" y="352"/>
                    </a:lnTo>
                    <a:lnTo>
                      <a:pt x="351" y="352"/>
                    </a:lnTo>
                    <a:lnTo>
                      <a:pt x="351" y="352"/>
                    </a:lnTo>
                    <a:lnTo>
                      <a:pt x="354" y="352"/>
                    </a:lnTo>
                    <a:lnTo>
                      <a:pt x="358" y="359"/>
                    </a:lnTo>
                    <a:lnTo>
                      <a:pt x="358" y="359"/>
                    </a:lnTo>
                    <a:lnTo>
                      <a:pt x="362" y="355"/>
                    </a:lnTo>
                    <a:lnTo>
                      <a:pt x="362" y="355"/>
                    </a:lnTo>
                    <a:lnTo>
                      <a:pt x="362" y="359"/>
                    </a:lnTo>
                    <a:lnTo>
                      <a:pt x="365" y="362"/>
                    </a:lnTo>
                    <a:lnTo>
                      <a:pt x="369" y="362"/>
                    </a:lnTo>
                    <a:lnTo>
                      <a:pt x="369" y="359"/>
                    </a:lnTo>
                    <a:lnTo>
                      <a:pt x="372" y="355"/>
                    </a:lnTo>
                    <a:lnTo>
                      <a:pt x="376" y="362"/>
                    </a:lnTo>
                    <a:lnTo>
                      <a:pt x="376" y="362"/>
                    </a:lnTo>
                    <a:lnTo>
                      <a:pt x="380" y="366"/>
                    </a:lnTo>
                    <a:lnTo>
                      <a:pt x="383" y="366"/>
                    </a:lnTo>
                    <a:lnTo>
                      <a:pt x="380" y="370"/>
                    </a:lnTo>
                    <a:lnTo>
                      <a:pt x="372" y="370"/>
                    </a:lnTo>
                    <a:lnTo>
                      <a:pt x="369" y="366"/>
                    </a:lnTo>
                    <a:lnTo>
                      <a:pt x="369" y="370"/>
                    </a:lnTo>
                    <a:lnTo>
                      <a:pt x="376" y="380"/>
                    </a:lnTo>
                    <a:lnTo>
                      <a:pt x="380" y="380"/>
                    </a:lnTo>
                    <a:lnTo>
                      <a:pt x="383" y="384"/>
                    </a:lnTo>
                    <a:lnTo>
                      <a:pt x="383" y="38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12" name="Freeform 1440">
                <a:extLst>
                  <a:ext uri="{FF2B5EF4-FFF2-40B4-BE49-F238E27FC236}">
                    <a16:creationId xmlns:a16="http://schemas.microsoft.com/office/drawing/2014/main" id="{EE53389A-2A85-46D9-BF9D-C87B6B7B33FB}"/>
                  </a:ext>
                </a:extLst>
              </p:cNvPr>
              <p:cNvSpPr>
                <a:spLocks/>
              </p:cNvSpPr>
              <p:nvPr/>
            </p:nvSpPr>
            <p:spPr bwMode="auto">
              <a:xfrm>
                <a:off x="1888" y="845"/>
                <a:ext cx="587" cy="420"/>
              </a:xfrm>
              <a:custGeom>
                <a:avLst/>
                <a:gdLst>
                  <a:gd name="T0" fmla="*/ 419 w 587"/>
                  <a:gd name="T1" fmla="*/ 391 h 420"/>
                  <a:gd name="T2" fmla="*/ 444 w 587"/>
                  <a:gd name="T3" fmla="*/ 409 h 420"/>
                  <a:gd name="T4" fmla="*/ 487 w 587"/>
                  <a:gd name="T5" fmla="*/ 413 h 420"/>
                  <a:gd name="T6" fmla="*/ 451 w 587"/>
                  <a:gd name="T7" fmla="*/ 377 h 420"/>
                  <a:gd name="T8" fmla="*/ 465 w 587"/>
                  <a:gd name="T9" fmla="*/ 377 h 420"/>
                  <a:gd name="T10" fmla="*/ 508 w 587"/>
                  <a:gd name="T11" fmla="*/ 388 h 420"/>
                  <a:gd name="T12" fmla="*/ 519 w 587"/>
                  <a:gd name="T13" fmla="*/ 388 h 420"/>
                  <a:gd name="T14" fmla="*/ 523 w 587"/>
                  <a:gd name="T15" fmla="*/ 377 h 420"/>
                  <a:gd name="T16" fmla="*/ 512 w 587"/>
                  <a:gd name="T17" fmla="*/ 337 h 420"/>
                  <a:gd name="T18" fmla="*/ 487 w 587"/>
                  <a:gd name="T19" fmla="*/ 323 h 420"/>
                  <a:gd name="T20" fmla="*/ 465 w 587"/>
                  <a:gd name="T21" fmla="*/ 302 h 420"/>
                  <a:gd name="T22" fmla="*/ 462 w 587"/>
                  <a:gd name="T23" fmla="*/ 280 h 420"/>
                  <a:gd name="T24" fmla="*/ 469 w 587"/>
                  <a:gd name="T25" fmla="*/ 269 h 420"/>
                  <a:gd name="T26" fmla="*/ 512 w 587"/>
                  <a:gd name="T27" fmla="*/ 305 h 420"/>
                  <a:gd name="T28" fmla="*/ 544 w 587"/>
                  <a:gd name="T29" fmla="*/ 309 h 420"/>
                  <a:gd name="T30" fmla="*/ 562 w 587"/>
                  <a:gd name="T31" fmla="*/ 284 h 420"/>
                  <a:gd name="T32" fmla="*/ 587 w 587"/>
                  <a:gd name="T33" fmla="*/ 266 h 420"/>
                  <a:gd name="T34" fmla="*/ 544 w 587"/>
                  <a:gd name="T35" fmla="*/ 244 h 420"/>
                  <a:gd name="T36" fmla="*/ 508 w 587"/>
                  <a:gd name="T37" fmla="*/ 223 h 420"/>
                  <a:gd name="T38" fmla="*/ 476 w 587"/>
                  <a:gd name="T39" fmla="*/ 212 h 420"/>
                  <a:gd name="T40" fmla="*/ 455 w 587"/>
                  <a:gd name="T41" fmla="*/ 190 h 420"/>
                  <a:gd name="T42" fmla="*/ 462 w 587"/>
                  <a:gd name="T43" fmla="*/ 176 h 420"/>
                  <a:gd name="T44" fmla="*/ 437 w 587"/>
                  <a:gd name="T45" fmla="*/ 162 h 420"/>
                  <a:gd name="T46" fmla="*/ 444 w 587"/>
                  <a:gd name="T47" fmla="*/ 140 h 420"/>
                  <a:gd name="T48" fmla="*/ 440 w 587"/>
                  <a:gd name="T49" fmla="*/ 129 h 420"/>
                  <a:gd name="T50" fmla="*/ 408 w 587"/>
                  <a:gd name="T51" fmla="*/ 115 h 420"/>
                  <a:gd name="T52" fmla="*/ 376 w 587"/>
                  <a:gd name="T53" fmla="*/ 104 h 420"/>
                  <a:gd name="T54" fmla="*/ 344 w 587"/>
                  <a:gd name="T55" fmla="*/ 93 h 420"/>
                  <a:gd name="T56" fmla="*/ 322 w 587"/>
                  <a:gd name="T57" fmla="*/ 79 h 420"/>
                  <a:gd name="T58" fmla="*/ 308 w 587"/>
                  <a:gd name="T59" fmla="*/ 61 h 420"/>
                  <a:gd name="T60" fmla="*/ 229 w 587"/>
                  <a:gd name="T61" fmla="*/ 58 h 420"/>
                  <a:gd name="T62" fmla="*/ 186 w 587"/>
                  <a:gd name="T63" fmla="*/ 75 h 420"/>
                  <a:gd name="T64" fmla="*/ 190 w 587"/>
                  <a:gd name="T65" fmla="*/ 36 h 420"/>
                  <a:gd name="T66" fmla="*/ 143 w 587"/>
                  <a:gd name="T67" fmla="*/ 7 h 420"/>
                  <a:gd name="T68" fmla="*/ 107 w 587"/>
                  <a:gd name="T69" fmla="*/ 18 h 420"/>
                  <a:gd name="T70" fmla="*/ 107 w 587"/>
                  <a:gd name="T71" fmla="*/ 36 h 420"/>
                  <a:gd name="T72" fmla="*/ 104 w 587"/>
                  <a:gd name="T73" fmla="*/ 58 h 420"/>
                  <a:gd name="T74" fmla="*/ 104 w 587"/>
                  <a:gd name="T75" fmla="*/ 86 h 420"/>
                  <a:gd name="T76" fmla="*/ 100 w 587"/>
                  <a:gd name="T77" fmla="*/ 101 h 420"/>
                  <a:gd name="T78" fmla="*/ 104 w 587"/>
                  <a:gd name="T79" fmla="*/ 97 h 420"/>
                  <a:gd name="T80" fmla="*/ 82 w 587"/>
                  <a:gd name="T81" fmla="*/ 22 h 420"/>
                  <a:gd name="T82" fmla="*/ 25 w 587"/>
                  <a:gd name="T83" fmla="*/ 22 h 420"/>
                  <a:gd name="T84" fmla="*/ 3 w 587"/>
                  <a:gd name="T85" fmla="*/ 58 h 420"/>
                  <a:gd name="T86" fmla="*/ 43 w 587"/>
                  <a:gd name="T87" fmla="*/ 101 h 420"/>
                  <a:gd name="T88" fmla="*/ 29 w 587"/>
                  <a:gd name="T89" fmla="*/ 129 h 420"/>
                  <a:gd name="T90" fmla="*/ 97 w 587"/>
                  <a:gd name="T91" fmla="*/ 147 h 420"/>
                  <a:gd name="T92" fmla="*/ 165 w 587"/>
                  <a:gd name="T93" fmla="*/ 151 h 420"/>
                  <a:gd name="T94" fmla="*/ 204 w 587"/>
                  <a:gd name="T95" fmla="*/ 147 h 420"/>
                  <a:gd name="T96" fmla="*/ 243 w 587"/>
                  <a:gd name="T97" fmla="*/ 136 h 420"/>
                  <a:gd name="T98" fmla="*/ 279 w 587"/>
                  <a:gd name="T99" fmla="*/ 165 h 420"/>
                  <a:gd name="T100" fmla="*/ 315 w 587"/>
                  <a:gd name="T101" fmla="*/ 180 h 420"/>
                  <a:gd name="T102" fmla="*/ 337 w 587"/>
                  <a:gd name="T103" fmla="*/ 208 h 420"/>
                  <a:gd name="T104" fmla="*/ 351 w 587"/>
                  <a:gd name="T105" fmla="*/ 251 h 420"/>
                  <a:gd name="T106" fmla="*/ 337 w 587"/>
                  <a:gd name="T107" fmla="*/ 298 h 420"/>
                  <a:gd name="T108" fmla="*/ 276 w 587"/>
                  <a:gd name="T109" fmla="*/ 305 h 420"/>
                  <a:gd name="T110" fmla="*/ 247 w 587"/>
                  <a:gd name="T111" fmla="*/ 337 h 420"/>
                  <a:gd name="T112" fmla="*/ 290 w 587"/>
                  <a:gd name="T113" fmla="*/ 334 h 420"/>
                  <a:gd name="T114" fmla="*/ 315 w 587"/>
                  <a:gd name="T115" fmla="*/ 327 h 420"/>
                  <a:gd name="T116" fmla="*/ 340 w 587"/>
                  <a:gd name="T117" fmla="*/ 334 h 420"/>
                  <a:gd name="T118" fmla="*/ 358 w 587"/>
                  <a:gd name="T119" fmla="*/ 359 h 420"/>
                  <a:gd name="T120" fmla="*/ 372 w 587"/>
                  <a:gd name="T121" fmla="*/ 37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 h="420">
                    <a:moveTo>
                      <a:pt x="383" y="384"/>
                    </a:moveTo>
                    <a:lnTo>
                      <a:pt x="390" y="384"/>
                    </a:lnTo>
                    <a:lnTo>
                      <a:pt x="397" y="388"/>
                    </a:lnTo>
                    <a:lnTo>
                      <a:pt x="397" y="388"/>
                    </a:lnTo>
                    <a:lnTo>
                      <a:pt x="401" y="388"/>
                    </a:lnTo>
                    <a:lnTo>
                      <a:pt x="405" y="391"/>
                    </a:lnTo>
                    <a:lnTo>
                      <a:pt x="408" y="391"/>
                    </a:lnTo>
                    <a:lnTo>
                      <a:pt x="412" y="388"/>
                    </a:lnTo>
                    <a:lnTo>
                      <a:pt x="412" y="388"/>
                    </a:lnTo>
                    <a:lnTo>
                      <a:pt x="412" y="391"/>
                    </a:lnTo>
                    <a:lnTo>
                      <a:pt x="415" y="391"/>
                    </a:lnTo>
                    <a:lnTo>
                      <a:pt x="415" y="391"/>
                    </a:lnTo>
                    <a:lnTo>
                      <a:pt x="419" y="391"/>
                    </a:lnTo>
                    <a:lnTo>
                      <a:pt x="422" y="391"/>
                    </a:lnTo>
                    <a:lnTo>
                      <a:pt x="422" y="391"/>
                    </a:lnTo>
                    <a:lnTo>
                      <a:pt x="422" y="395"/>
                    </a:lnTo>
                    <a:lnTo>
                      <a:pt x="426" y="395"/>
                    </a:lnTo>
                    <a:lnTo>
                      <a:pt x="426" y="395"/>
                    </a:lnTo>
                    <a:lnTo>
                      <a:pt x="426" y="398"/>
                    </a:lnTo>
                    <a:lnTo>
                      <a:pt x="430" y="402"/>
                    </a:lnTo>
                    <a:lnTo>
                      <a:pt x="433" y="406"/>
                    </a:lnTo>
                    <a:lnTo>
                      <a:pt x="437" y="402"/>
                    </a:lnTo>
                    <a:lnTo>
                      <a:pt x="437" y="406"/>
                    </a:lnTo>
                    <a:lnTo>
                      <a:pt x="437" y="406"/>
                    </a:lnTo>
                    <a:lnTo>
                      <a:pt x="440" y="406"/>
                    </a:lnTo>
                    <a:lnTo>
                      <a:pt x="444" y="409"/>
                    </a:lnTo>
                    <a:lnTo>
                      <a:pt x="448" y="406"/>
                    </a:lnTo>
                    <a:lnTo>
                      <a:pt x="451" y="409"/>
                    </a:lnTo>
                    <a:lnTo>
                      <a:pt x="458" y="409"/>
                    </a:lnTo>
                    <a:lnTo>
                      <a:pt x="458" y="413"/>
                    </a:lnTo>
                    <a:lnTo>
                      <a:pt x="462" y="413"/>
                    </a:lnTo>
                    <a:lnTo>
                      <a:pt x="465" y="416"/>
                    </a:lnTo>
                    <a:lnTo>
                      <a:pt x="469" y="413"/>
                    </a:lnTo>
                    <a:lnTo>
                      <a:pt x="476" y="413"/>
                    </a:lnTo>
                    <a:lnTo>
                      <a:pt x="483" y="420"/>
                    </a:lnTo>
                    <a:lnTo>
                      <a:pt x="491" y="420"/>
                    </a:lnTo>
                    <a:lnTo>
                      <a:pt x="491" y="416"/>
                    </a:lnTo>
                    <a:lnTo>
                      <a:pt x="487" y="416"/>
                    </a:lnTo>
                    <a:lnTo>
                      <a:pt x="487" y="413"/>
                    </a:lnTo>
                    <a:lnTo>
                      <a:pt x="491" y="413"/>
                    </a:lnTo>
                    <a:lnTo>
                      <a:pt x="491" y="409"/>
                    </a:lnTo>
                    <a:lnTo>
                      <a:pt x="491" y="406"/>
                    </a:lnTo>
                    <a:lnTo>
                      <a:pt x="483" y="398"/>
                    </a:lnTo>
                    <a:lnTo>
                      <a:pt x="476" y="395"/>
                    </a:lnTo>
                    <a:lnTo>
                      <a:pt x="473" y="395"/>
                    </a:lnTo>
                    <a:lnTo>
                      <a:pt x="473" y="395"/>
                    </a:lnTo>
                    <a:lnTo>
                      <a:pt x="465" y="388"/>
                    </a:lnTo>
                    <a:lnTo>
                      <a:pt x="462" y="388"/>
                    </a:lnTo>
                    <a:lnTo>
                      <a:pt x="458" y="384"/>
                    </a:lnTo>
                    <a:lnTo>
                      <a:pt x="458" y="380"/>
                    </a:lnTo>
                    <a:lnTo>
                      <a:pt x="455" y="380"/>
                    </a:lnTo>
                    <a:lnTo>
                      <a:pt x="451" y="377"/>
                    </a:lnTo>
                    <a:lnTo>
                      <a:pt x="451" y="377"/>
                    </a:lnTo>
                    <a:lnTo>
                      <a:pt x="451" y="377"/>
                    </a:lnTo>
                    <a:lnTo>
                      <a:pt x="448" y="377"/>
                    </a:lnTo>
                    <a:lnTo>
                      <a:pt x="440" y="370"/>
                    </a:lnTo>
                    <a:lnTo>
                      <a:pt x="437" y="366"/>
                    </a:lnTo>
                    <a:lnTo>
                      <a:pt x="433" y="359"/>
                    </a:lnTo>
                    <a:lnTo>
                      <a:pt x="437" y="359"/>
                    </a:lnTo>
                    <a:lnTo>
                      <a:pt x="444" y="362"/>
                    </a:lnTo>
                    <a:lnTo>
                      <a:pt x="451" y="370"/>
                    </a:lnTo>
                    <a:lnTo>
                      <a:pt x="455" y="370"/>
                    </a:lnTo>
                    <a:lnTo>
                      <a:pt x="455" y="366"/>
                    </a:lnTo>
                    <a:lnTo>
                      <a:pt x="458" y="366"/>
                    </a:lnTo>
                    <a:lnTo>
                      <a:pt x="465" y="377"/>
                    </a:lnTo>
                    <a:lnTo>
                      <a:pt x="469" y="377"/>
                    </a:lnTo>
                    <a:lnTo>
                      <a:pt x="476" y="377"/>
                    </a:lnTo>
                    <a:lnTo>
                      <a:pt x="476" y="384"/>
                    </a:lnTo>
                    <a:lnTo>
                      <a:pt x="487" y="384"/>
                    </a:lnTo>
                    <a:lnTo>
                      <a:pt x="494" y="388"/>
                    </a:lnTo>
                    <a:lnTo>
                      <a:pt x="494" y="384"/>
                    </a:lnTo>
                    <a:lnTo>
                      <a:pt x="498" y="388"/>
                    </a:lnTo>
                    <a:lnTo>
                      <a:pt x="501" y="388"/>
                    </a:lnTo>
                    <a:lnTo>
                      <a:pt x="501" y="384"/>
                    </a:lnTo>
                    <a:lnTo>
                      <a:pt x="505" y="384"/>
                    </a:lnTo>
                    <a:lnTo>
                      <a:pt x="505" y="388"/>
                    </a:lnTo>
                    <a:lnTo>
                      <a:pt x="508" y="391"/>
                    </a:lnTo>
                    <a:lnTo>
                      <a:pt x="508" y="388"/>
                    </a:lnTo>
                    <a:lnTo>
                      <a:pt x="508" y="391"/>
                    </a:lnTo>
                    <a:lnTo>
                      <a:pt x="508" y="391"/>
                    </a:lnTo>
                    <a:lnTo>
                      <a:pt x="508" y="395"/>
                    </a:lnTo>
                    <a:lnTo>
                      <a:pt x="512" y="395"/>
                    </a:lnTo>
                    <a:lnTo>
                      <a:pt x="516" y="398"/>
                    </a:lnTo>
                    <a:lnTo>
                      <a:pt x="516" y="398"/>
                    </a:lnTo>
                    <a:lnTo>
                      <a:pt x="516" y="395"/>
                    </a:lnTo>
                    <a:lnTo>
                      <a:pt x="516" y="395"/>
                    </a:lnTo>
                    <a:lnTo>
                      <a:pt x="512" y="391"/>
                    </a:lnTo>
                    <a:lnTo>
                      <a:pt x="512" y="388"/>
                    </a:lnTo>
                    <a:lnTo>
                      <a:pt x="512" y="384"/>
                    </a:lnTo>
                    <a:lnTo>
                      <a:pt x="516" y="388"/>
                    </a:lnTo>
                    <a:lnTo>
                      <a:pt x="519" y="388"/>
                    </a:lnTo>
                    <a:lnTo>
                      <a:pt x="523" y="388"/>
                    </a:lnTo>
                    <a:lnTo>
                      <a:pt x="523" y="388"/>
                    </a:lnTo>
                    <a:lnTo>
                      <a:pt x="523" y="384"/>
                    </a:lnTo>
                    <a:lnTo>
                      <a:pt x="523" y="384"/>
                    </a:lnTo>
                    <a:lnTo>
                      <a:pt x="523" y="384"/>
                    </a:lnTo>
                    <a:lnTo>
                      <a:pt x="519" y="384"/>
                    </a:lnTo>
                    <a:lnTo>
                      <a:pt x="516" y="384"/>
                    </a:lnTo>
                    <a:lnTo>
                      <a:pt x="516" y="380"/>
                    </a:lnTo>
                    <a:lnTo>
                      <a:pt x="512" y="377"/>
                    </a:lnTo>
                    <a:lnTo>
                      <a:pt x="512" y="373"/>
                    </a:lnTo>
                    <a:lnTo>
                      <a:pt x="512" y="370"/>
                    </a:lnTo>
                    <a:lnTo>
                      <a:pt x="516" y="373"/>
                    </a:lnTo>
                    <a:lnTo>
                      <a:pt x="523" y="377"/>
                    </a:lnTo>
                    <a:lnTo>
                      <a:pt x="523" y="373"/>
                    </a:lnTo>
                    <a:lnTo>
                      <a:pt x="519" y="370"/>
                    </a:lnTo>
                    <a:lnTo>
                      <a:pt x="523" y="370"/>
                    </a:lnTo>
                    <a:lnTo>
                      <a:pt x="523" y="362"/>
                    </a:lnTo>
                    <a:lnTo>
                      <a:pt x="523" y="362"/>
                    </a:lnTo>
                    <a:lnTo>
                      <a:pt x="523" y="359"/>
                    </a:lnTo>
                    <a:lnTo>
                      <a:pt x="519" y="352"/>
                    </a:lnTo>
                    <a:lnTo>
                      <a:pt x="516" y="352"/>
                    </a:lnTo>
                    <a:lnTo>
                      <a:pt x="508" y="348"/>
                    </a:lnTo>
                    <a:lnTo>
                      <a:pt x="508" y="348"/>
                    </a:lnTo>
                    <a:lnTo>
                      <a:pt x="508" y="341"/>
                    </a:lnTo>
                    <a:lnTo>
                      <a:pt x="512" y="341"/>
                    </a:lnTo>
                    <a:lnTo>
                      <a:pt x="512" y="337"/>
                    </a:lnTo>
                    <a:lnTo>
                      <a:pt x="512" y="334"/>
                    </a:lnTo>
                    <a:lnTo>
                      <a:pt x="508" y="334"/>
                    </a:lnTo>
                    <a:lnTo>
                      <a:pt x="508" y="330"/>
                    </a:lnTo>
                    <a:lnTo>
                      <a:pt x="505" y="330"/>
                    </a:lnTo>
                    <a:lnTo>
                      <a:pt x="505" y="330"/>
                    </a:lnTo>
                    <a:lnTo>
                      <a:pt x="498" y="334"/>
                    </a:lnTo>
                    <a:lnTo>
                      <a:pt x="498" y="327"/>
                    </a:lnTo>
                    <a:lnTo>
                      <a:pt x="498" y="323"/>
                    </a:lnTo>
                    <a:lnTo>
                      <a:pt x="494" y="323"/>
                    </a:lnTo>
                    <a:lnTo>
                      <a:pt x="487" y="327"/>
                    </a:lnTo>
                    <a:lnTo>
                      <a:pt x="483" y="327"/>
                    </a:lnTo>
                    <a:lnTo>
                      <a:pt x="491" y="319"/>
                    </a:lnTo>
                    <a:lnTo>
                      <a:pt x="487" y="323"/>
                    </a:lnTo>
                    <a:lnTo>
                      <a:pt x="483" y="319"/>
                    </a:lnTo>
                    <a:lnTo>
                      <a:pt x="480" y="319"/>
                    </a:lnTo>
                    <a:lnTo>
                      <a:pt x="476" y="327"/>
                    </a:lnTo>
                    <a:lnTo>
                      <a:pt x="476" y="319"/>
                    </a:lnTo>
                    <a:lnTo>
                      <a:pt x="473" y="316"/>
                    </a:lnTo>
                    <a:lnTo>
                      <a:pt x="473" y="316"/>
                    </a:lnTo>
                    <a:lnTo>
                      <a:pt x="473" y="312"/>
                    </a:lnTo>
                    <a:lnTo>
                      <a:pt x="465" y="312"/>
                    </a:lnTo>
                    <a:lnTo>
                      <a:pt x="465" y="309"/>
                    </a:lnTo>
                    <a:lnTo>
                      <a:pt x="469" y="309"/>
                    </a:lnTo>
                    <a:lnTo>
                      <a:pt x="465" y="305"/>
                    </a:lnTo>
                    <a:lnTo>
                      <a:pt x="469" y="305"/>
                    </a:lnTo>
                    <a:lnTo>
                      <a:pt x="465" y="302"/>
                    </a:lnTo>
                    <a:lnTo>
                      <a:pt x="465" y="302"/>
                    </a:lnTo>
                    <a:lnTo>
                      <a:pt x="465" y="298"/>
                    </a:lnTo>
                    <a:lnTo>
                      <a:pt x="458" y="298"/>
                    </a:lnTo>
                    <a:lnTo>
                      <a:pt x="451" y="302"/>
                    </a:lnTo>
                    <a:lnTo>
                      <a:pt x="451" y="298"/>
                    </a:lnTo>
                    <a:lnTo>
                      <a:pt x="455" y="294"/>
                    </a:lnTo>
                    <a:lnTo>
                      <a:pt x="451" y="291"/>
                    </a:lnTo>
                    <a:lnTo>
                      <a:pt x="455" y="291"/>
                    </a:lnTo>
                    <a:lnTo>
                      <a:pt x="458" y="291"/>
                    </a:lnTo>
                    <a:lnTo>
                      <a:pt x="465" y="287"/>
                    </a:lnTo>
                    <a:lnTo>
                      <a:pt x="469" y="287"/>
                    </a:lnTo>
                    <a:lnTo>
                      <a:pt x="465" y="284"/>
                    </a:lnTo>
                    <a:lnTo>
                      <a:pt x="462" y="280"/>
                    </a:lnTo>
                    <a:lnTo>
                      <a:pt x="455" y="280"/>
                    </a:lnTo>
                    <a:lnTo>
                      <a:pt x="451" y="276"/>
                    </a:lnTo>
                    <a:lnTo>
                      <a:pt x="448" y="273"/>
                    </a:lnTo>
                    <a:lnTo>
                      <a:pt x="455" y="273"/>
                    </a:lnTo>
                    <a:lnTo>
                      <a:pt x="451" y="269"/>
                    </a:lnTo>
                    <a:lnTo>
                      <a:pt x="455" y="269"/>
                    </a:lnTo>
                    <a:lnTo>
                      <a:pt x="465" y="276"/>
                    </a:lnTo>
                    <a:lnTo>
                      <a:pt x="465" y="276"/>
                    </a:lnTo>
                    <a:lnTo>
                      <a:pt x="465" y="269"/>
                    </a:lnTo>
                    <a:lnTo>
                      <a:pt x="469" y="269"/>
                    </a:lnTo>
                    <a:lnTo>
                      <a:pt x="462" y="269"/>
                    </a:lnTo>
                    <a:lnTo>
                      <a:pt x="465" y="266"/>
                    </a:lnTo>
                    <a:lnTo>
                      <a:pt x="469" y="269"/>
                    </a:lnTo>
                    <a:lnTo>
                      <a:pt x="473" y="269"/>
                    </a:lnTo>
                    <a:lnTo>
                      <a:pt x="473" y="273"/>
                    </a:lnTo>
                    <a:lnTo>
                      <a:pt x="473" y="276"/>
                    </a:lnTo>
                    <a:lnTo>
                      <a:pt x="476" y="276"/>
                    </a:lnTo>
                    <a:lnTo>
                      <a:pt x="487" y="280"/>
                    </a:lnTo>
                    <a:lnTo>
                      <a:pt x="494" y="284"/>
                    </a:lnTo>
                    <a:lnTo>
                      <a:pt x="494" y="287"/>
                    </a:lnTo>
                    <a:lnTo>
                      <a:pt x="501" y="287"/>
                    </a:lnTo>
                    <a:lnTo>
                      <a:pt x="505" y="287"/>
                    </a:lnTo>
                    <a:lnTo>
                      <a:pt x="505" y="291"/>
                    </a:lnTo>
                    <a:lnTo>
                      <a:pt x="505" y="294"/>
                    </a:lnTo>
                    <a:lnTo>
                      <a:pt x="505" y="298"/>
                    </a:lnTo>
                    <a:lnTo>
                      <a:pt x="512" y="305"/>
                    </a:lnTo>
                    <a:lnTo>
                      <a:pt x="519" y="302"/>
                    </a:lnTo>
                    <a:lnTo>
                      <a:pt x="519" y="305"/>
                    </a:lnTo>
                    <a:lnTo>
                      <a:pt x="516" y="309"/>
                    </a:lnTo>
                    <a:lnTo>
                      <a:pt x="523" y="312"/>
                    </a:lnTo>
                    <a:lnTo>
                      <a:pt x="526" y="312"/>
                    </a:lnTo>
                    <a:lnTo>
                      <a:pt x="530" y="316"/>
                    </a:lnTo>
                    <a:lnTo>
                      <a:pt x="534" y="316"/>
                    </a:lnTo>
                    <a:lnTo>
                      <a:pt x="537" y="319"/>
                    </a:lnTo>
                    <a:lnTo>
                      <a:pt x="537" y="319"/>
                    </a:lnTo>
                    <a:lnTo>
                      <a:pt x="541" y="323"/>
                    </a:lnTo>
                    <a:lnTo>
                      <a:pt x="544" y="316"/>
                    </a:lnTo>
                    <a:lnTo>
                      <a:pt x="544" y="312"/>
                    </a:lnTo>
                    <a:lnTo>
                      <a:pt x="544" y="309"/>
                    </a:lnTo>
                    <a:lnTo>
                      <a:pt x="548" y="309"/>
                    </a:lnTo>
                    <a:lnTo>
                      <a:pt x="548" y="305"/>
                    </a:lnTo>
                    <a:lnTo>
                      <a:pt x="544" y="298"/>
                    </a:lnTo>
                    <a:lnTo>
                      <a:pt x="544" y="294"/>
                    </a:lnTo>
                    <a:lnTo>
                      <a:pt x="551" y="298"/>
                    </a:lnTo>
                    <a:lnTo>
                      <a:pt x="559" y="302"/>
                    </a:lnTo>
                    <a:lnTo>
                      <a:pt x="559" y="298"/>
                    </a:lnTo>
                    <a:lnTo>
                      <a:pt x="562" y="294"/>
                    </a:lnTo>
                    <a:lnTo>
                      <a:pt x="566" y="294"/>
                    </a:lnTo>
                    <a:lnTo>
                      <a:pt x="566" y="287"/>
                    </a:lnTo>
                    <a:lnTo>
                      <a:pt x="573" y="284"/>
                    </a:lnTo>
                    <a:lnTo>
                      <a:pt x="569" y="284"/>
                    </a:lnTo>
                    <a:lnTo>
                      <a:pt x="562" y="284"/>
                    </a:lnTo>
                    <a:lnTo>
                      <a:pt x="562" y="280"/>
                    </a:lnTo>
                    <a:lnTo>
                      <a:pt x="566" y="280"/>
                    </a:lnTo>
                    <a:lnTo>
                      <a:pt x="566" y="276"/>
                    </a:lnTo>
                    <a:lnTo>
                      <a:pt x="562" y="276"/>
                    </a:lnTo>
                    <a:lnTo>
                      <a:pt x="566" y="273"/>
                    </a:lnTo>
                    <a:lnTo>
                      <a:pt x="573" y="276"/>
                    </a:lnTo>
                    <a:lnTo>
                      <a:pt x="580" y="276"/>
                    </a:lnTo>
                    <a:lnTo>
                      <a:pt x="580" y="276"/>
                    </a:lnTo>
                    <a:lnTo>
                      <a:pt x="577" y="273"/>
                    </a:lnTo>
                    <a:lnTo>
                      <a:pt x="580" y="273"/>
                    </a:lnTo>
                    <a:lnTo>
                      <a:pt x="580" y="269"/>
                    </a:lnTo>
                    <a:lnTo>
                      <a:pt x="584" y="269"/>
                    </a:lnTo>
                    <a:lnTo>
                      <a:pt x="587" y="266"/>
                    </a:lnTo>
                    <a:lnTo>
                      <a:pt x="584" y="262"/>
                    </a:lnTo>
                    <a:lnTo>
                      <a:pt x="577" y="255"/>
                    </a:lnTo>
                    <a:lnTo>
                      <a:pt x="573" y="255"/>
                    </a:lnTo>
                    <a:lnTo>
                      <a:pt x="569" y="251"/>
                    </a:lnTo>
                    <a:lnTo>
                      <a:pt x="566" y="255"/>
                    </a:lnTo>
                    <a:lnTo>
                      <a:pt x="562" y="251"/>
                    </a:lnTo>
                    <a:lnTo>
                      <a:pt x="555" y="251"/>
                    </a:lnTo>
                    <a:lnTo>
                      <a:pt x="548" y="255"/>
                    </a:lnTo>
                    <a:lnTo>
                      <a:pt x="548" y="248"/>
                    </a:lnTo>
                    <a:lnTo>
                      <a:pt x="551" y="244"/>
                    </a:lnTo>
                    <a:lnTo>
                      <a:pt x="551" y="241"/>
                    </a:lnTo>
                    <a:lnTo>
                      <a:pt x="548" y="241"/>
                    </a:lnTo>
                    <a:lnTo>
                      <a:pt x="544" y="244"/>
                    </a:lnTo>
                    <a:lnTo>
                      <a:pt x="534" y="244"/>
                    </a:lnTo>
                    <a:lnTo>
                      <a:pt x="530" y="244"/>
                    </a:lnTo>
                    <a:lnTo>
                      <a:pt x="534" y="244"/>
                    </a:lnTo>
                    <a:lnTo>
                      <a:pt x="526" y="241"/>
                    </a:lnTo>
                    <a:lnTo>
                      <a:pt x="530" y="241"/>
                    </a:lnTo>
                    <a:lnTo>
                      <a:pt x="534" y="241"/>
                    </a:lnTo>
                    <a:lnTo>
                      <a:pt x="534" y="237"/>
                    </a:lnTo>
                    <a:lnTo>
                      <a:pt x="526" y="230"/>
                    </a:lnTo>
                    <a:lnTo>
                      <a:pt x="526" y="226"/>
                    </a:lnTo>
                    <a:lnTo>
                      <a:pt x="523" y="226"/>
                    </a:lnTo>
                    <a:lnTo>
                      <a:pt x="519" y="223"/>
                    </a:lnTo>
                    <a:lnTo>
                      <a:pt x="512" y="226"/>
                    </a:lnTo>
                    <a:lnTo>
                      <a:pt x="508" y="223"/>
                    </a:lnTo>
                    <a:lnTo>
                      <a:pt x="512" y="219"/>
                    </a:lnTo>
                    <a:lnTo>
                      <a:pt x="512" y="219"/>
                    </a:lnTo>
                    <a:lnTo>
                      <a:pt x="512" y="215"/>
                    </a:lnTo>
                    <a:lnTo>
                      <a:pt x="505" y="215"/>
                    </a:lnTo>
                    <a:lnTo>
                      <a:pt x="498" y="219"/>
                    </a:lnTo>
                    <a:lnTo>
                      <a:pt x="494" y="223"/>
                    </a:lnTo>
                    <a:lnTo>
                      <a:pt x="491" y="219"/>
                    </a:lnTo>
                    <a:lnTo>
                      <a:pt x="487" y="215"/>
                    </a:lnTo>
                    <a:lnTo>
                      <a:pt x="487" y="215"/>
                    </a:lnTo>
                    <a:lnTo>
                      <a:pt x="491" y="212"/>
                    </a:lnTo>
                    <a:lnTo>
                      <a:pt x="487" y="208"/>
                    </a:lnTo>
                    <a:lnTo>
                      <a:pt x="480" y="212"/>
                    </a:lnTo>
                    <a:lnTo>
                      <a:pt x="476" y="212"/>
                    </a:lnTo>
                    <a:lnTo>
                      <a:pt x="473" y="208"/>
                    </a:lnTo>
                    <a:lnTo>
                      <a:pt x="476" y="205"/>
                    </a:lnTo>
                    <a:lnTo>
                      <a:pt x="476" y="205"/>
                    </a:lnTo>
                    <a:lnTo>
                      <a:pt x="473" y="201"/>
                    </a:lnTo>
                    <a:lnTo>
                      <a:pt x="465" y="201"/>
                    </a:lnTo>
                    <a:lnTo>
                      <a:pt x="451" y="197"/>
                    </a:lnTo>
                    <a:lnTo>
                      <a:pt x="448" y="197"/>
                    </a:lnTo>
                    <a:lnTo>
                      <a:pt x="444" y="194"/>
                    </a:lnTo>
                    <a:lnTo>
                      <a:pt x="451" y="194"/>
                    </a:lnTo>
                    <a:lnTo>
                      <a:pt x="451" y="194"/>
                    </a:lnTo>
                    <a:lnTo>
                      <a:pt x="458" y="194"/>
                    </a:lnTo>
                    <a:lnTo>
                      <a:pt x="455" y="190"/>
                    </a:lnTo>
                    <a:lnTo>
                      <a:pt x="455" y="190"/>
                    </a:lnTo>
                    <a:lnTo>
                      <a:pt x="448" y="187"/>
                    </a:lnTo>
                    <a:lnTo>
                      <a:pt x="448" y="183"/>
                    </a:lnTo>
                    <a:lnTo>
                      <a:pt x="455" y="183"/>
                    </a:lnTo>
                    <a:lnTo>
                      <a:pt x="455" y="183"/>
                    </a:lnTo>
                    <a:lnTo>
                      <a:pt x="451" y="180"/>
                    </a:lnTo>
                    <a:lnTo>
                      <a:pt x="448" y="176"/>
                    </a:lnTo>
                    <a:lnTo>
                      <a:pt x="440" y="176"/>
                    </a:lnTo>
                    <a:lnTo>
                      <a:pt x="440" y="176"/>
                    </a:lnTo>
                    <a:lnTo>
                      <a:pt x="444" y="172"/>
                    </a:lnTo>
                    <a:lnTo>
                      <a:pt x="448" y="176"/>
                    </a:lnTo>
                    <a:lnTo>
                      <a:pt x="451" y="176"/>
                    </a:lnTo>
                    <a:lnTo>
                      <a:pt x="451" y="172"/>
                    </a:lnTo>
                    <a:lnTo>
                      <a:pt x="462" y="176"/>
                    </a:lnTo>
                    <a:lnTo>
                      <a:pt x="469" y="176"/>
                    </a:lnTo>
                    <a:lnTo>
                      <a:pt x="473" y="176"/>
                    </a:lnTo>
                    <a:lnTo>
                      <a:pt x="480" y="176"/>
                    </a:lnTo>
                    <a:lnTo>
                      <a:pt x="483" y="172"/>
                    </a:lnTo>
                    <a:lnTo>
                      <a:pt x="483" y="172"/>
                    </a:lnTo>
                    <a:lnTo>
                      <a:pt x="476" y="169"/>
                    </a:lnTo>
                    <a:lnTo>
                      <a:pt x="469" y="165"/>
                    </a:lnTo>
                    <a:lnTo>
                      <a:pt x="462" y="165"/>
                    </a:lnTo>
                    <a:lnTo>
                      <a:pt x="455" y="165"/>
                    </a:lnTo>
                    <a:lnTo>
                      <a:pt x="448" y="165"/>
                    </a:lnTo>
                    <a:lnTo>
                      <a:pt x="448" y="165"/>
                    </a:lnTo>
                    <a:lnTo>
                      <a:pt x="440" y="162"/>
                    </a:lnTo>
                    <a:lnTo>
                      <a:pt x="437" y="162"/>
                    </a:lnTo>
                    <a:lnTo>
                      <a:pt x="433" y="162"/>
                    </a:lnTo>
                    <a:lnTo>
                      <a:pt x="437" y="158"/>
                    </a:lnTo>
                    <a:lnTo>
                      <a:pt x="444" y="158"/>
                    </a:lnTo>
                    <a:lnTo>
                      <a:pt x="451" y="158"/>
                    </a:lnTo>
                    <a:lnTo>
                      <a:pt x="455" y="154"/>
                    </a:lnTo>
                    <a:lnTo>
                      <a:pt x="458" y="154"/>
                    </a:lnTo>
                    <a:lnTo>
                      <a:pt x="465" y="154"/>
                    </a:lnTo>
                    <a:lnTo>
                      <a:pt x="469" y="151"/>
                    </a:lnTo>
                    <a:lnTo>
                      <a:pt x="469" y="147"/>
                    </a:lnTo>
                    <a:lnTo>
                      <a:pt x="455" y="136"/>
                    </a:lnTo>
                    <a:lnTo>
                      <a:pt x="448" y="136"/>
                    </a:lnTo>
                    <a:lnTo>
                      <a:pt x="444" y="136"/>
                    </a:lnTo>
                    <a:lnTo>
                      <a:pt x="444" y="140"/>
                    </a:lnTo>
                    <a:lnTo>
                      <a:pt x="440" y="144"/>
                    </a:lnTo>
                    <a:lnTo>
                      <a:pt x="437" y="147"/>
                    </a:lnTo>
                    <a:lnTo>
                      <a:pt x="430" y="147"/>
                    </a:lnTo>
                    <a:lnTo>
                      <a:pt x="437" y="140"/>
                    </a:lnTo>
                    <a:lnTo>
                      <a:pt x="437" y="140"/>
                    </a:lnTo>
                    <a:lnTo>
                      <a:pt x="422" y="140"/>
                    </a:lnTo>
                    <a:lnTo>
                      <a:pt x="419" y="140"/>
                    </a:lnTo>
                    <a:lnTo>
                      <a:pt x="415" y="140"/>
                    </a:lnTo>
                    <a:lnTo>
                      <a:pt x="422" y="136"/>
                    </a:lnTo>
                    <a:lnTo>
                      <a:pt x="433" y="133"/>
                    </a:lnTo>
                    <a:lnTo>
                      <a:pt x="437" y="129"/>
                    </a:lnTo>
                    <a:lnTo>
                      <a:pt x="440" y="133"/>
                    </a:lnTo>
                    <a:lnTo>
                      <a:pt x="440" y="129"/>
                    </a:lnTo>
                    <a:lnTo>
                      <a:pt x="440" y="126"/>
                    </a:lnTo>
                    <a:lnTo>
                      <a:pt x="430" y="122"/>
                    </a:lnTo>
                    <a:lnTo>
                      <a:pt x="422" y="119"/>
                    </a:lnTo>
                    <a:lnTo>
                      <a:pt x="419" y="119"/>
                    </a:lnTo>
                    <a:lnTo>
                      <a:pt x="412" y="119"/>
                    </a:lnTo>
                    <a:lnTo>
                      <a:pt x="408" y="122"/>
                    </a:lnTo>
                    <a:lnTo>
                      <a:pt x="405" y="126"/>
                    </a:lnTo>
                    <a:lnTo>
                      <a:pt x="401" y="126"/>
                    </a:lnTo>
                    <a:lnTo>
                      <a:pt x="401" y="126"/>
                    </a:lnTo>
                    <a:lnTo>
                      <a:pt x="405" y="122"/>
                    </a:lnTo>
                    <a:lnTo>
                      <a:pt x="408" y="119"/>
                    </a:lnTo>
                    <a:lnTo>
                      <a:pt x="412" y="115"/>
                    </a:lnTo>
                    <a:lnTo>
                      <a:pt x="408" y="115"/>
                    </a:lnTo>
                    <a:lnTo>
                      <a:pt x="405" y="119"/>
                    </a:lnTo>
                    <a:lnTo>
                      <a:pt x="397" y="119"/>
                    </a:lnTo>
                    <a:lnTo>
                      <a:pt x="394" y="122"/>
                    </a:lnTo>
                    <a:lnTo>
                      <a:pt x="394" y="119"/>
                    </a:lnTo>
                    <a:lnTo>
                      <a:pt x="394" y="119"/>
                    </a:lnTo>
                    <a:lnTo>
                      <a:pt x="397" y="111"/>
                    </a:lnTo>
                    <a:lnTo>
                      <a:pt x="397" y="108"/>
                    </a:lnTo>
                    <a:lnTo>
                      <a:pt x="394" y="108"/>
                    </a:lnTo>
                    <a:lnTo>
                      <a:pt x="387" y="111"/>
                    </a:lnTo>
                    <a:lnTo>
                      <a:pt x="380" y="111"/>
                    </a:lnTo>
                    <a:lnTo>
                      <a:pt x="380" y="108"/>
                    </a:lnTo>
                    <a:lnTo>
                      <a:pt x="365" y="108"/>
                    </a:lnTo>
                    <a:lnTo>
                      <a:pt x="376" y="104"/>
                    </a:lnTo>
                    <a:lnTo>
                      <a:pt x="383" y="104"/>
                    </a:lnTo>
                    <a:lnTo>
                      <a:pt x="387" y="104"/>
                    </a:lnTo>
                    <a:lnTo>
                      <a:pt x="387" y="101"/>
                    </a:lnTo>
                    <a:lnTo>
                      <a:pt x="387" y="97"/>
                    </a:lnTo>
                    <a:lnTo>
                      <a:pt x="380" y="90"/>
                    </a:lnTo>
                    <a:lnTo>
                      <a:pt x="365" y="86"/>
                    </a:lnTo>
                    <a:lnTo>
                      <a:pt x="358" y="83"/>
                    </a:lnTo>
                    <a:lnTo>
                      <a:pt x="358" y="83"/>
                    </a:lnTo>
                    <a:lnTo>
                      <a:pt x="354" y="86"/>
                    </a:lnTo>
                    <a:lnTo>
                      <a:pt x="351" y="90"/>
                    </a:lnTo>
                    <a:lnTo>
                      <a:pt x="347" y="86"/>
                    </a:lnTo>
                    <a:lnTo>
                      <a:pt x="340" y="90"/>
                    </a:lnTo>
                    <a:lnTo>
                      <a:pt x="344" y="93"/>
                    </a:lnTo>
                    <a:lnTo>
                      <a:pt x="344" y="97"/>
                    </a:lnTo>
                    <a:lnTo>
                      <a:pt x="344" y="97"/>
                    </a:lnTo>
                    <a:lnTo>
                      <a:pt x="340" y="97"/>
                    </a:lnTo>
                    <a:lnTo>
                      <a:pt x="337" y="93"/>
                    </a:lnTo>
                    <a:lnTo>
                      <a:pt x="337" y="93"/>
                    </a:lnTo>
                    <a:lnTo>
                      <a:pt x="337" y="86"/>
                    </a:lnTo>
                    <a:lnTo>
                      <a:pt x="333" y="86"/>
                    </a:lnTo>
                    <a:lnTo>
                      <a:pt x="326" y="90"/>
                    </a:lnTo>
                    <a:lnTo>
                      <a:pt x="333" y="86"/>
                    </a:lnTo>
                    <a:lnTo>
                      <a:pt x="337" y="79"/>
                    </a:lnTo>
                    <a:lnTo>
                      <a:pt x="337" y="79"/>
                    </a:lnTo>
                    <a:lnTo>
                      <a:pt x="326" y="79"/>
                    </a:lnTo>
                    <a:lnTo>
                      <a:pt x="322" y="79"/>
                    </a:lnTo>
                    <a:lnTo>
                      <a:pt x="315" y="86"/>
                    </a:lnTo>
                    <a:lnTo>
                      <a:pt x="311" y="86"/>
                    </a:lnTo>
                    <a:lnTo>
                      <a:pt x="311" y="83"/>
                    </a:lnTo>
                    <a:lnTo>
                      <a:pt x="308" y="83"/>
                    </a:lnTo>
                    <a:lnTo>
                      <a:pt x="315" y="79"/>
                    </a:lnTo>
                    <a:lnTo>
                      <a:pt x="319" y="75"/>
                    </a:lnTo>
                    <a:lnTo>
                      <a:pt x="322" y="75"/>
                    </a:lnTo>
                    <a:lnTo>
                      <a:pt x="322" y="68"/>
                    </a:lnTo>
                    <a:lnTo>
                      <a:pt x="315" y="68"/>
                    </a:lnTo>
                    <a:lnTo>
                      <a:pt x="304" y="68"/>
                    </a:lnTo>
                    <a:lnTo>
                      <a:pt x="304" y="68"/>
                    </a:lnTo>
                    <a:lnTo>
                      <a:pt x="308" y="65"/>
                    </a:lnTo>
                    <a:lnTo>
                      <a:pt x="308" y="61"/>
                    </a:lnTo>
                    <a:lnTo>
                      <a:pt x="304" y="54"/>
                    </a:lnTo>
                    <a:lnTo>
                      <a:pt x="301" y="54"/>
                    </a:lnTo>
                    <a:lnTo>
                      <a:pt x="301" y="50"/>
                    </a:lnTo>
                    <a:lnTo>
                      <a:pt x="294" y="50"/>
                    </a:lnTo>
                    <a:lnTo>
                      <a:pt x="286" y="50"/>
                    </a:lnTo>
                    <a:lnTo>
                      <a:pt x="265" y="43"/>
                    </a:lnTo>
                    <a:lnTo>
                      <a:pt x="254" y="43"/>
                    </a:lnTo>
                    <a:lnTo>
                      <a:pt x="243" y="47"/>
                    </a:lnTo>
                    <a:lnTo>
                      <a:pt x="233" y="50"/>
                    </a:lnTo>
                    <a:lnTo>
                      <a:pt x="233" y="54"/>
                    </a:lnTo>
                    <a:lnTo>
                      <a:pt x="240" y="58"/>
                    </a:lnTo>
                    <a:lnTo>
                      <a:pt x="236" y="58"/>
                    </a:lnTo>
                    <a:lnTo>
                      <a:pt x="229" y="58"/>
                    </a:lnTo>
                    <a:lnTo>
                      <a:pt x="226" y="61"/>
                    </a:lnTo>
                    <a:lnTo>
                      <a:pt x="218" y="58"/>
                    </a:lnTo>
                    <a:lnTo>
                      <a:pt x="211" y="61"/>
                    </a:lnTo>
                    <a:lnTo>
                      <a:pt x="208" y="58"/>
                    </a:lnTo>
                    <a:lnTo>
                      <a:pt x="208" y="54"/>
                    </a:lnTo>
                    <a:lnTo>
                      <a:pt x="208" y="50"/>
                    </a:lnTo>
                    <a:lnTo>
                      <a:pt x="204" y="58"/>
                    </a:lnTo>
                    <a:lnTo>
                      <a:pt x="204" y="58"/>
                    </a:lnTo>
                    <a:lnTo>
                      <a:pt x="200" y="65"/>
                    </a:lnTo>
                    <a:lnTo>
                      <a:pt x="197" y="61"/>
                    </a:lnTo>
                    <a:lnTo>
                      <a:pt x="197" y="68"/>
                    </a:lnTo>
                    <a:lnTo>
                      <a:pt x="193" y="72"/>
                    </a:lnTo>
                    <a:lnTo>
                      <a:pt x="186" y="75"/>
                    </a:lnTo>
                    <a:lnTo>
                      <a:pt x="186" y="72"/>
                    </a:lnTo>
                    <a:lnTo>
                      <a:pt x="183" y="68"/>
                    </a:lnTo>
                    <a:lnTo>
                      <a:pt x="186" y="68"/>
                    </a:lnTo>
                    <a:lnTo>
                      <a:pt x="190" y="68"/>
                    </a:lnTo>
                    <a:lnTo>
                      <a:pt x="193" y="68"/>
                    </a:lnTo>
                    <a:lnTo>
                      <a:pt x="190" y="65"/>
                    </a:lnTo>
                    <a:lnTo>
                      <a:pt x="186" y="65"/>
                    </a:lnTo>
                    <a:lnTo>
                      <a:pt x="190" y="61"/>
                    </a:lnTo>
                    <a:lnTo>
                      <a:pt x="193" y="58"/>
                    </a:lnTo>
                    <a:lnTo>
                      <a:pt x="197" y="47"/>
                    </a:lnTo>
                    <a:lnTo>
                      <a:pt x="197" y="43"/>
                    </a:lnTo>
                    <a:lnTo>
                      <a:pt x="193" y="40"/>
                    </a:lnTo>
                    <a:lnTo>
                      <a:pt x="190" y="36"/>
                    </a:lnTo>
                    <a:lnTo>
                      <a:pt x="190" y="32"/>
                    </a:lnTo>
                    <a:lnTo>
                      <a:pt x="193" y="32"/>
                    </a:lnTo>
                    <a:lnTo>
                      <a:pt x="193" y="29"/>
                    </a:lnTo>
                    <a:lnTo>
                      <a:pt x="190" y="29"/>
                    </a:lnTo>
                    <a:lnTo>
                      <a:pt x="183" y="25"/>
                    </a:lnTo>
                    <a:lnTo>
                      <a:pt x="175" y="22"/>
                    </a:lnTo>
                    <a:lnTo>
                      <a:pt x="179" y="18"/>
                    </a:lnTo>
                    <a:lnTo>
                      <a:pt x="179" y="11"/>
                    </a:lnTo>
                    <a:lnTo>
                      <a:pt x="175" y="7"/>
                    </a:lnTo>
                    <a:lnTo>
                      <a:pt x="175" y="4"/>
                    </a:lnTo>
                    <a:lnTo>
                      <a:pt x="154" y="4"/>
                    </a:lnTo>
                    <a:lnTo>
                      <a:pt x="147" y="4"/>
                    </a:lnTo>
                    <a:lnTo>
                      <a:pt x="143" y="7"/>
                    </a:lnTo>
                    <a:lnTo>
                      <a:pt x="140" y="7"/>
                    </a:lnTo>
                    <a:lnTo>
                      <a:pt x="132" y="11"/>
                    </a:lnTo>
                    <a:lnTo>
                      <a:pt x="125" y="15"/>
                    </a:lnTo>
                    <a:lnTo>
                      <a:pt x="132" y="18"/>
                    </a:lnTo>
                    <a:lnTo>
                      <a:pt x="129" y="22"/>
                    </a:lnTo>
                    <a:lnTo>
                      <a:pt x="129" y="18"/>
                    </a:lnTo>
                    <a:lnTo>
                      <a:pt x="125" y="15"/>
                    </a:lnTo>
                    <a:lnTo>
                      <a:pt x="118" y="15"/>
                    </a:lnTo>
                    <a:lnTo>
                      <a:pt x="114" y="15"/>
                    </a:lnTo>
                    <a:lnTo>
                      <a:pt x="111" y="18"/>
                    </a:lnTo>
                    <a:lnTo>
                      <a:pt x="114" y="25"/>
                    </a:lnTo>
                    <a:lnTo>
                      <a:pt x="111" y="22"/>
                    </a:lnTo>
                    <a:lnTo>
                      <a:pt x="107" y="18"/>
                    </a:lnTo>
                    <a:lnTo>
                      <a:pt x="104" y="18"/>
                    </a:lnTo>
                    <a:lnTo>
                      <a:pt x="100" y="22"/>
                    </a:lnTo>
                    <a:lnTo>
                      <a:pt x="104" y="25"/>
                    </a:lnTo>
                    <a:lnTo>
                      <a:pt x="125" y="32"/>
                    </a:lnTo>
                    <a:lnTo>
                      <a:pt x="125" y="32"/>
                    </a:lnTo>
                    <a:lnTo>
                      <a:pt x="118" y="32"/>
                    </a:lnTo>
                    <a:lnTo>
                      <a:pt x="97" y="29"/>
                    </a:lnTo>
                    <a:lnTo>
                      <a:pt x="97" y="29"/>
                    </a:lnTo>
                    <a:lnTo>
                      <a:pt x="93" y="29"/>
                    </a:lnTo>
                    <a:lnTo>
                      <a:pt x="93" y="29"/>
                    </a:lnTo>
                    <a:lnTo>
                      <a:pt x="97" y="32"/>
                    </a:lnTo>
                    <a:lnTo>
                      <a:pt x="100" y="32"/>
                    </a:lnTo>
                    <a:lnTo>
                      <a:pt x="107" y="36"/>
                    </a:lnTo>
                    <a:lnTo>
                      <a:pt x="114" y="40"/>
                    </a:lnTo>
                    <a:lnTo>
                      <a:pt x="122" y="43"/>
                    </a:lnTo>
                    <a:lnTo>
                      <a:pt x="118" y="43"/>
                    </a:lnTo>
                    <a:lnTo>
                      <a:pt x="104" y="36"/>
                    </a:lnTo>
                    <a:lnTo>
                      <a:pt x="93" y="36"/>
                    </a:lnTo>
                    <a:lnTo>
                      <a:pt x="89" y="36"/>
                    </a:lnTo>
                    <a:lnTo>
                      <a:pt x="86" y="36"/>
                    </a:lnTo>
                    <a:lnTo>
                      <a:pt x="89" y="43"/>
                    </a:lnTo>
                    <a:lnTo>
                      <a:pt x="89" y="50"/>
                    </a:lnTo>
                    <a:lnTo>
                      <a:pt x="89" y="50"/>
                    </a:lnTo>
                    <a:lnTo>
                      <a:pt x="93" y="54"/>
                    </a:lnTo>
                    <a:lnTo>
                      <a:pt x="100" y="58"/>
                    </a:lnTo>
                    <a:lnTo>
                      <a:pt x="104" y="58"/>
                    </a:lnTo>
                    <a:lnTo>
                      <a:pt x="104" y="54"/>
                    </a:lnTo>
                    <a:lnTo>
                      <a:pt x="107" y="58"/>
                    </a:lnTo>
                    <a:lnTo>
                      <a:pt x="104" y="61"/>
                    </a:lnTo>
                    <a:lnTo>
                      <a:pt x="100" y="61"/>
                    </a:lnTo>
                    <a:lnTo>
                      <a:pt x="93" y="61"/>
                    </a:lnTo>
                    <a:lnTo>
                      <a:pt x="93" y="65"/>
                    </a:lnTo>
                    <a:lnTo>
                      <a:pt x="89" y="68"/>
                    </a:lnTo>
                    <a:lnTo>
                      <a:pt x="82" y="72"/>
                    </a:lnTo>
                    <a:lnTo>
                      <a:pt x="86" y="72"/>
                    </a:lnTo>
                    <a:lnTo>
                      <a:pt x="89" y="75"/>
                    </a:lnTo>
                    <a:lnTo>
                      <a:pt x="89" y="79"/>
                    </a:lnTo>
                    <a:lnTo>
                      <a:pt x="97" y="83"/>
                    </a:lnTo>
                    <a:lnTo>
                      <a:pt x="104" y="86"/>
                    </a:lnTo>
                    <a:lnTo>
                      <a:pt x="107" y="86"/>
                    </a:lnTo>
                    <a:lnTo>
                      <a:pt x="111" y="86"/>
                    </a:lnTo>
                    <a:lnTo>
                      <a:pt x="107" y="93"/>
                    </a:lnTo>
                    <a:lnTo>
                      <a:pt x="107" y="93"/>
                    </a:lnTo>
                    <a:lnTo>
                      <a:pt x="107" y="97"/>
                    </a:lnTo>
                    <a:lnTo>
                      <a:pt x="107" y="101"/>
                    </a:lnTo>
                    <a:lnTo>
                      <a:pt x="107" y="101"/>
                    </a:lnTo>
                    <a:lnTo>
                      <a:pt x="107" y="108"/>
                    </a:lnTo>
                    <a:lnTo>
                      <a:pt x="104" y="111"/>
                    </a:lnTo>
                    <a:lnTo>
                      <a:pt x="100" y="108"/>
                    </a:lnTo>
                    <a:lnTo>
                      <a:pt x="104" y="104"/>
                    </a:lnTo>
                    <a:lnTo>
                      <a:pt x="104" y="104"/>
                    </a:lnTo>
                    <a:lnTo>
                      <a:pt x="100" y="101"/>
                    </a:lnTo>
                    <a:lnTo>
                      <a:pt x="100" y="104"/>
                    </a:lnTo>
                    <a:lnTo>
                      <a:pt x="93" y="104"/>
                    </a:lnTo>
                    <a:lnTo>
                      <a:pt x="89" y="104"/>
                    </a:lnTo>
                    <a:lnTo>
                      <a:pt x="82" y="104"/>
                    </a:lnTo>
                    <a:lnTo>
                      <a:pt x="75" y="108"/>
                    </a:lnTo>
                    <a:lnTo>
                      <a:pt x="68" y="108"/>
                    </a:lnTo>
                    <a:lnTo>
                      <a:pt x="79" y="104"/>
                    </a:lnTo>
                    <a:lnTo>
                      <a:pt x="82" y="101"/>
                    </a:lnTo>
                    <a:lnTo>
                      <a:pt x="93" y="101"/>
                    </a:lnTo>
                    <a:lnTo>
                      <a:pt x="93" y="97"/>
                    </a:lnTo>
                    <a:lnTo>
                      <a:pt x="97" y="97"/>
                    </a:lnTo>
                    <a:lnTo>
                      <a:pt x="104" y="97"/>
                    </a:lnTo>
                    <a:lnTo>
                      <a:pt x="104" y="97"/>
                    </a:lnTo>
                    <a:lnTo>
                      <a:pt x="104" y="93"/>
                    </a:lnTo>
                    <a:lnTo>
                      <a:pt x="100" y="90"/>
                    </a:lnTo>
                    <a:lnTo>
                      <a:pt x="93" y="90"/>
                    </a:lnTo>
                    <a:lnTo>
                      <a:pt x="75" y="75"/>
                    </a:lnTo>
                    <a:lnTo>
                      <a:pt x="71" y="68"/>
                    </a:lnTo>
                    <a:lnTo>
                      <a:pt x="71" y="65"/>
                    </a:lnTo>
                    <a:lnTo>
                      <a:pt x="75" y="58"/>
                    </a:lnTo>
                    <a:lnTo>
                      <a:pt x="71" y="50"/>
                    </a:lnTo>
                    <a:lnTo>
                      <a:pt x="68" y="47"/>
                    </a:lnTo>
                    <a:lnTo>
                      <a:pt x="68" y="40"/>
                    </a:lnTo>
                    <a:lnTo>
                      <a:pt x="75" y="32"/>
                    </a:lnTo>
                    <a:lnTo>
                      <a:pt x="79" y="25"/>
                    </a:lnTo>
                    <a:lnTo>
                      <a:pt x="82" y="22"/>
                    </a:lnTo>
                    <a:lnTo>
                      <a:pt x="86" y="18"/>
                    </a:lnTo>
                    <a:lnTo>
                      <a:pt x="89" y="15"/>
                    </a:lnTo>
                    <a:lnTo>
                      <a:pt x="100" y="7"/>
                    </a:lnTo>
                    <a:lnTo>
                      <a:pt x="104" y="4"/>
                    </a:lnTo>
                    <a:lnTo>
                      <a:pt x="104" y="4"/>
                    </a:lnTo>
                    <a:lnTo>
                      <a:pt x="104" y="4"/>
                    </a:lnTo>
                    <a:lnTo>
                      <a:pt x="100" y="0"/>
                    </a:lnTo>
                    <a:lnTo>
                      <a:pt x="75" y="0"/>
                    </a:lnTo>
                    <a:lnTo>
                      <a:pt x="71" y="0"/>
                    </a:lnTo>
                    <a:lnTo>
                      <a:pt x="54" y="4"/>
                    </a:lnTo>
                    <a:lnTo>
                      <a:pt x="43" y="7"/>
                    </a:lnTo>
                    <a:lnTo>
                      <a:pt x="29" y="15"/>
                    </a:lnTo>
                    <a:lnTo>
                      <a:pt x="25" y="22"/>
                    </a:lnTo>
                    <a:lnTo>
                      <a:pt x="21" y="25"/>
                    </a:lnTo>
                    <a:lnTo>
                      <a:pt x="18" y="25"/>
                    </a:lnTo>
                    <a:lnTo>
                      <a:pt x="18" y="29"/>
                    </a:lnTo>
                    <a:lnTo>
                      <a:pt x="14" y="29"/>
                    </a:lnTo>
                    <a:lnTo>
                      <a:pt x="18" y="32"/>
                    </a:lnTo>
                    <a:lnTo>
                      <a:pt x="14" y="36"/>
                    </a:lnTo>
                    <a:lnTo>
                      <a:pt x="14" y="40"/>
                    </a:lnTo>
                    <a:lnTo>
                      <a:pt x="18" y="43"/>
                    </a:lnTo>
                    <a:lnTo>
                      <a:pt x="11" y="43"/>
                    </a:lnTo>
                    <a:lnTo>
                      <a:pt x="7" y="47"/>
                    </a:lnTo>
                    <a:lnTo>
                      <a:pt x="3" y="47"/>
                    </a:lnTo>
                    <a:lnTo>
                      <a:pt x="3" y="54"/>
                    </a:lnTo>
                    <a:lnTo>
                      <a:pt x="3" y="58"/>
                    </a:lnTo>
                    <a:lnTo>
                      <a:pt x="3" y="65"/>
                    </a:lnTo>
                    <a:lnTo>
                      <a:pt x="11" y="65"/>
                    </a:lnTo>
                    <a:lnTo>
                      <a:pt x="3" y="65"/>
                    </a:lnTo>
                    <a:lnTo>
                      <a:pt x="0" y="68"/>
                    </a:lnTo>
                    <a:lnTo>
                      <a:pt x="0" y="72"/>
                    </a:lnTo>
                    <a:lnTo>
                      <a:pt x="0" y="75"/>
                    </a:lnTo>
                    <a:lnTo>
                      <a:pt x="3" y="79"/>
                    </a:lnTo>
                    <a:lnTo>
                      <a:pt x="0" y="83"/>
                    </a:lnTo>
                    <a:lnTo>
                      <a:pt x="0" y="93"/>
                    </a:lnTo>
                    <a:lnTo>
                      <a:pt x="3" y="97"/>
                    </a:lnTo>
                    <a:lnTo>
                      <a:pt x="3" y="97"/>
                    </a:lnTo>
                    <a:lnTo>
                      <a:pt x="21" y="101"/>
                    </a:lnTo>
                    <a:lnTo>
                      <a:pt x="43" y="101"/>
                    </a:lnTo>
                    <a:lnTo>
                      <a:pt x="46" y="104"/>
                    </a:lnTo>
                    <a:lnTo>
                      <a:pt x="54" y="108"/>
                    </a:lnTo>
                    <a:lnTo>
                      <a:pt x="61" y="108"/>
                    </a:lnTo>
                    <a:lnTo>
                      <a:pt x="46" y="111"/>
                    </a:lnTo>
                    <a:lnTo>
                      <a:pt x="39" y="111"/>
                    </a:lnTo>
                    <a:lnTo>
                      <a:pt x="25" y="108"/>
                    </a:lnTo>
                    <a:lnTo>
                      <a:pt x="18" y="108"/>
                    </a:lnTo>
                    <a:lnTo>
                      <a:pt x="11" y="108"/>
                    </a:lnTo>
                    <a:lnTo>
                      <a:pt x="14" y="108"/>
                    </a:lnTo>
                    <a:lnTo>
                      <a:pt x="14" y="111"/>
                    </a:lnTo>
                    <a:lnTo>
                      <a:pt x="18" y="115"/>
                    </a:lnTo>
                    <a:lnTo>
                      <a:pt x="21" y="122"/>
                    </a:lnTo>
                    <a:lnTo>
                      <a:pt x="29" y="129"/>
                    </a:lnTo>
                    <a:lnTo>
                      <a:pt x="43" y="133"/>
                    </a:lnTo>
                    <a:lnTo>
                      <a:pt x="39" y="133"/>
                    </a:lnTo>
                    <a:lnTo>
                      <a:pt x="46" y="136"/>
                    </a:lnTo>
                    <a:lnTo>
                      <a:pt x="46" y="133"/>
                    </a:lnTo>
                    <a:lnTo>
                      <a:pt x="50" y="133"/>
                    </a:lnTo>
                    <a:lnTo>
                      <a:pt x="61" y="136"/>
                    </a:lnTo>
                    <a:lnTo>
                      <a:pt x="68" y="133"/>
                    </a:lnTo>
                    <a:lnTo>
                      <a:pt x="71" y="129"/>
                    </a:lnTo>
                    <a:lnTo>
                      <a:pt x="71" y="136"/>
                    </a:lnTo>
                    <a:lnTo>
                      <a:pt x="75" y="140"/>
                    </a:lnTo>
                    <a:lnTo>
                      <a:pt x="82" y="144"/>
                    </a:lnTo>
                    <a:lnTo>
                      <a:pt x="93" y="147"/>
                    </a:lnTo>
                    <a:lnTo>
                      <a:pt x="97" y="147"/>
                    </a:lnTo>
                    <a:lnTo>
                      <a:pt x="93" y="144"/>
                    </a:lnTo>
                    <a:lnTo>
                      <a:pt x="97" y="144"/>
                    </a:lnTo>
                    <a:lnTo>
                      <a:pt x="107" y="147"/>
                    </a:lnTo>
                    <a:lnTo>
                      <a:pt x="125" y="147"/>
                    </a:lnTo>
                    <a:lnTo>
                      <a:pt x="132" y="151"/>
                    </a:lnTo>
                    <a:lnTo>
                      <a:pt x="132" y="147"/>
                    </a:lnTo>
                    <a:lnTo>
                      <a:pt x="143" y="144"/>
                    </a:lnTo>
                    <a:lnTo>
                      <a:pt x="154" y="151"/>
                    </a:lnTo>
                    <a:lnTo>
                      <a:pt x="161" y="151"/>
                    </a:lnTo>
                    <a:lnTo>
                      <a:pt x="161" y="151"/>
                    </a:lnTo>
                    <a:lnTo>
                      <a:pt x="165" y="151"/>
                    </a:lnTo>
                    <a:lnTo>
                      <a:pt x="161" y="151"/>
                    </a:lnTo>
                    <a:lnTo>
                      <a:pt x="165" y="151"/>
                    </a:lnTo>
                    <a:lnTo>
                      <a:pt x="168" y="147"/>
                    </a:lnTo>
                    <a:lnTo>
                      <a:pt x="172" y="147"/>
                    </a:lnTo>
                    <a:lnTo>
                      <a:pt x="179" y="151"/>
                    </a:lnTo>
                    <a:lnTo>
                      <a:pt x="183" y="154"/>
                    </a:lnTo>
                    <a:lnTo>
                      <a:pt x="186" y="154"/>
                    </a:lnTo>
                    <a:lnTo>
                      <a:pt x="186" y="151"/>
                    </a:lnTo>
                    <a:lnTo>
                      <a:pt x="179" y="147"/>
                    </a:lnTo>
                    <a:lnTo>
                      <a:pt x="172" y="144"/>
                    </a:lnTo>
                    <a:lnTo>
                      <a:pt x="172" y="140"/>
                    </a:lnTo>
                    <a:lnTo>
                      <a:pt x="190" y="144"/>
                    </a:lnTo>
                    <a:lnTo>
                      <a:pt x="197" y="147"/>
                    </a:lnTo>
                    <a:lnTo>
                      <a:pt x="200" y="144"/>
                    </a:lnTo>
                    <a:lnTo>
                      <a:pt x="204" y="147"/>
                    </a:lnTo>
                    <a:lnTo>
                      <a:pt x="208" y="147"/>
                    </a:lnTo>
                    <a:lnTo>
                      <a:pt x="211" y="151"/>
                    </a:lnTo>
                    <a:lnTo>
                      <a:pt x="222" y="151"/>
                    </a:lnTo>
                    <a:lnTo>
                      <a:pt x="229" y="151"/>
                    </a:lnTo>
                    <a:lnTo>
                      <a:pt x="233" y="147"/>
                    </a:lnTo>
                    <a:lnTo>
                      <a:pt x="229" y="140"/>
                    </a:lnTo>
                    <a:lnTo>
                      <a:pt x="226" y="133"/>
                    </a:lnTo>
                    <a:lnTo>
                      <a:pt x="218" y="133"/>
                    </a:lnTo>
                    <a:lnTo>
                      <a:pt x="215" y="133"/>
                    </a:lnTo>
                    <a:lnTo>
                      <a:pt x="218" y="129"/>
                    </a:lnTo>
                    <a:lnTo>
                      <a:pt x="229" y="129"/>
                    </a:lnTo>
                    <a:lnTo>
                      <a:pt x="243" y="140"/>
                    </a:lnTo>
                    <a:lnTo>
                      <a:pt x="243" y="136"/>
                    </a:lnTo>
                    <a:lnTo>
                      <a:pt x="247" y="136"/>
                    </a:lnTo>
                    <a:lnTo>
                      <a:pt x="254" y="136"/>
                    </a:lnTo>
                    <a:lnTo>
                      <a:pt x="254" y="151"/>
                    </a:lnTo>
                    <a:lnTo>
                      <a:pt x="258" y="154"/>
                    </a:lnTo>
                    <a:lnTo>
                      <a:pt x="261" y="151"/>
                    </a:lnTo>
                    <a:lnTo>
                      <a:pt x="265" y="151"/>
                    </a:lnTo>
                    <a:lnTo>
                      <a:pt x="269" y="151"/>
                    </a:lnTo>
                    <a:lnTo>
                      <a:pt x="269" y="154"/>
                    </a:lnTo>
                    <a:lnTo>
                      <a:pt x="269" y="158"/>
                    </a:lnTo>
                    <a:lnTo>
                      <a:pt x="265" y="158"/>
                    </a:lnTo>
                    <a:lnTo>
                      <a:pt x="269" y="158"/>
                    </a:lnTo>
                    <a:lnTo>
                      <a:pt x="272" y="162"/>
                    </a:lnTo>
                    <a:lnTo>
                      <a:pt x="279" y="165"/>
                    </a:lnTo>
                    <a:lnTo>
                      <a:pt x="290" y="172"/>
                    </a:lnTo>
                    <a:lnTo>
                      <a:pt x="294" y="176"/>
                    </a:lnTo>
                    <a:lnTo>
                      <a:pt x="286" y="180"/>
                    </a:lnTo>
                    <a:lnTo>
                      <a:pt x="279" y="180"/>
                    </a:lnTo>
                    <a:lnTo>
                      <a:pt x="272" y="180"/>
                    </a:lnTo>
                    <a:lnTo>
                      <a:pt x="276" y="187"/>
                    </a:lnTo>
                    <a:lnTo>
                      <a:pt x="276" y="194"/>
                    </a:lnTo>
                    <a:lnTo>
                      <a:pt x="283" y="190"/>
                    </a:lnTo>
                    <a:lnTo>
                      <a:pt x="294" y="187"/>
                    </a:lnTo>
                    <a:lnTo>
                      <a:pt x="297" y="183"/>
                    </a:lnTo>
                    <a:lnTo>
                      <a:pt x="301" y="187"/>
                    </a:lnTo>
                    <a:lnTo>
                      <a:pt x="308" y="183"/>
                    </a:lnTo>
                    <a:lnTo>
                      <a:pt x="315" y="180"/>
                    </a:lnTo>
                    <a:lnTo>
                      <a:pt x="322" y="180"/>
                    </a:lnTo>
                    <a:lnTo>
                      <a:pt x="311" y="183"/>
                    </a:lnTo>
                    <a:lnTo>
                      <a:pt x="311" y="183"/>
                    </a:lnTo>
                    <a:lnTo>
                      <a:pt x="308" y="187"/>
                    </a:lnTo>
                    <a:lnTo>
                      <a:pt x="319" y="194"/>
                    </a:lnTo>
                    <a:lnTo>
                      <a:pt x="322" y="197"/>
                    </a:lnTo>
                    <a:lnTo>
                      <a:pt x="326" y="197"/>
                    </a:lnTo>
                    <a:lnTo>
                      <a:pt x="322" y="194"/>
                    </a:lnTo>
                    <a:lnTo>
                      <a:pt x="322" y="190"/>
                    </a:lnTo>
                    <a:lnTo>
                      <a:pt x="329" y="194"/>
                    </a:lnTo>
                    <a:lnTo>
                      <a:pt x="329" y="201"/>
                    </a:lnTo>
                    <a:lnTo>
                      <a:pt x="333" y="205"/>
                    </a:lnTo>
                    <a:lnTo>
                      <a:pt x="337" y="208"/>
                    </a:lnTo>
                    <a:lnTo>
                      <a:pt x="344" y="208"/>
                    </a:lnTo>
                    <a:lnTo>
                      <a:pt x="347" y="212"/>
                    </a:lnTo>
                    <a:lnTo>
                      <a:pt x="351" y="219"/>
                    </a:lnTo>
                    <a:lnTo>
                      <a:pt x="351" y="223"/>
                    </a:lnTo>
                    <a:lnTo>
                      <a:pt x="354" y="223"/>
                    </a:lnTo>
                    <a:lnTo>
                      <a:pt x="354" y="230"/>
                    </a:lnTo>
                    <a:lnTo>
                      <a:pt x="358" y="233"/>
                    </a:lnTo>
                    <a:lnTo>
                      <a:pt x="358" y="237"/>
                    </a:lnTo>
                    <a:lnTo>
                      <a:pt x="358" y="241"/>
                    </a:lnTo>
                    <a:lnTo>
                      <a:pt x="362" y="241"/>
                    </a:lnTo>
                    <a:lnTo>
                      <a:pt x="362" y="244"/>
                    </a:lnTo>
                    <a:lnTo>
                      <a:pt x="358" y="248"/>
                    </a:lnTo>
                    <a:lnTo>
                      <a:pt x="351" y="251"/>
                    </a:lnTo>
                    <a:lnTo>
                      <a:pt x="347" y="251"/>
                    </a:lnTo>
                    <a:lnTo>
                      <a:pt x="347" y="262"/>
                    </a:lnTo>
                    <a:lnTo>
                      <a:pt x="347" y="262"/>
                    </a:lnTo>
                    <a:lnTo>
                      <a:pt x="344" y="262"/>
                    </a:lnTo>
                    <a:lnTo>
                      <a:pt x="337" y="266"/>
                    </a:lnTo>
                    <a:lnTo>
                      <a:pt x="333" y="269"/>
                    </a:lnTo>
                    <a:lnTo>
                      <a:pt x="326" y="276"/>
                    </a:lnTo>
                    <a:lnTo>
                      <a:pt x="319" y="280"/>
                    </a:lnTo>
                    <a:lnTo>
                      <a:pt x="319" y="284"/>
                    </a:lnTo>
                    <a:lnTo>
                      <a:pt x="326" y="287"/>
                    </a:lnTo>
                    <a:lnTo>
                      <a:pt x="333" y="294"/>
                    </a:lnTo>
                    <a:lnTo>
                      <a:pt x="333" y="298"/>
                    </a:lnTo>
                    <a:lnTo>
                      <a:pt x="337" y="298"/>
                    </a:lnTo>
                    <a:lnTo>
                      <a:pt x="337" y="305"/>
                    </a:lnTo>
                    <a:lnTo>
                      <a:pt x="329" y="302"/>
                    </a:lnTo>
                    <a:lnTo>
                      <a:pt x="329" y="302"/>
                    </a:lnTo>
                    <a:lnTo>
                      <a:pt x="322" y="302"/>
                    </a:lnTo>
                    <a:lnTo>
                      <a:pt x="322" y="302"/>
                    </a:lnTo>
                    <a:lnTo>
                      <a:pt x="319" y="305"/>
                    </a:lnTo>
                    <a:lnTo>
                      <a:pt x="315" y="305"/>
                    </a:lnTo>
                    <a:lnTo>
                      <a:pt x="304" y="305"/>
                    </a:lnTo>
                    <a:lnTo>
                      <a:pt x="304" y="309"/>
                    </a:lnTo>
                    <a:lnTo>
                      <a:pt x="301" y="312"/>
                    </a:lnTo>
                    <a:lnTo>
                      <a:pt x="294" y="309"/>
                    </a:lnTo>
                    <a:lnTo>
                      <a:pt x="283" y="309"/>
                    </a:lnTo>
                    <a:lnTo>
                      <a:pt x="276" y="305"/>
                    </a:lnTo>
                    <a:lnTo>
                      <a:pt x="272" y="305"/>
                    </a:lnTo>
                    <a:lnTo>
                      <a:pt x="265" y="305"/>
                    </a:lnTo>
                    <a:lnTo>
                      <a:pt x="265" y="305"/>
                    </a:lnTo>
                    <a:lnTo>
                      <a:pt x="258" y="305"/>
                    </a:lnTo>
                    <a:lnTo>
                      <a:pt x="261" y="309"/>
                    </a:lnTo>
                    <a:lnTo>
                      <a:pt x="258" y="309"/>
                    </a:lnTo>
                    <a:lnTo>
                      <a:pt x="258" y="312"/>
                    </a:lnTo>
                    <a:lnTo>
                      <a:pt x="254" y="316"/>
                    </a:lnTo>
                    <a:lnTo>
                      <a:pt x="247" y="319"/>
                    </a:lnTo>
                    <a:lnTo>
                      <a:pt x="243" y="323"/>
                    </a:lnTo>
                    <a:lnTo>
                      <a:pt x="243" y="327"/>
                    </a:lnTo>
                    <a:lnTo>
                      <a:pt x="243" y="330"/>
                    </a:lnTo>
                    <a:lnTo>
                      <a:pt x="247" y="337"/>
                    </a:lnTo>
                    <a:lnTo>
                      <a:pt x="251" y="337"/>
                    </a:lnTo>
                    <a:lnTo>
                      <a:pt x="254" y="337"/>
                    </a:lnTo>
                    <a:lnTo>
                      <a:pt x="261" y="341"/>
                    </a:lnTo>
                    <a:lnTo>
                      <a:pt x="261" y="341"/>
                    </a:lnTo>
                    <a:lnTo>
                      <a:pt x="272" y="345"/>
                    </a:lnTo>
                    <a:lnTo>
                      <a:pt x="272" y="345"/>
                    </a:lnTo>
                    <a:lnTo>
                      <a:pt x="272" y="345"/>
                    </a:lnTo>
                    <a:lnTo>
                      <a:pt x="283" y="341"/>
                    </a:lnTo>
                    <a:lnTo>
                      <a:pt x="279" y="341"/>
                    </a:lnTo>
                    <a:lnTo>
                      <a:pt x="286" y="341"/>
                    </a:lnTo>
                    <a:lnTo>
                      <a:pt x="290" y="337"/>
                    </a:lnTo>
                    <a:lnTo>
                      <a:pt x="290" y="337"/>
                    </a:lnTo>
                    <a:lnTo>
                      <a:pt x="290" y="334"/>
                    </a:lnTo>
                    <a:lnTo>
                      <a:pt x="294" y="334"/>
                    </a:lnTo>
                    <a:lnTo>
                      <a:pt x="297" y="334"/>
                    </a:lnTo>
                    <a:lnTo>
                      <a:pt x="301" y="334"/>
                    </a:lnTo>
                    <a:lnTo>
                      <a:pt x="301" y="337"/>
                    </a:lnTo>
                    <a:lnTo>
                      <a:pt x="311" y="337"/>
                    </a:lnTo>
                    <a:lnTo>
                      <a:pt x="315" y="337"/>
                    </a:lnTo>
                    <a:lnTo>
                      <a:pt x="315" y="337"/>
                    </a:lnTo>
                    <a:lnTo>
                      <a:pt x="319" y="334"/>
                    </a:lnTo>
                    <a:lnTo>
                      <a:pt x="319" y="334"/>
                    </a:lnTo>
                    <a:lnTo>
                      <a:pt x="315" y="330"/>
                    </a:lnTo>
                    <a:lnTo>
                      <a:pt x="308" y="330"/>
                    </a:lnTo>
                    <a:lnTo>
                      <a:pt x="308" y="327"/>
                    </a:lnTo>
                    <a:lnTo>
                      <a:pt x="315" y="327"/>
                    </a:lnTo>
                    <a:lnTo>
                      <a:pt x="315" y="323"/>
                    </a:lnTo>
                    <a:lnTo>
                      <a:pt x="315" y="327"/>
                    </a:lnTo>
                    <a:lnTo>
                      <a:pt x="315" y="330"/>
                    </a:lnTo>
                    <a:lnTo>
                      <a:pt x="319" y="327"/>
                    </a:lnTo>
                    <a:lnTo>
                      <a:pt x="319" y="330"/>
                    </a:lnTo>
                    <a:lnTo>
                      <a:pt x="322" y="330"/>
                    </a:lnTo>
                    <a:lnTo>
                      <a:pt x="326" y="330"/>
                    </a:lnTo>
                    <a:lnTo>
                      <a:pt x="329" y="330"/>
                    </a:lnTo>
                    <a:lnTo>
                      <a:pt x="329" y="330"/>
                    </a:lnTo>
                    <a:lnTo>
                      <a:pt x="333" y="334"/>
                    </a:lnTo>
                    <a:lnTo>
                      <a:pt x="337" y="330"/>
                    </a:lnTo>
                    <a:lnTo>
                      <a:pt x="340" y="334"/>
                    </a:lnTo>
                    <a:lnTo>
                      <a:pt x="340" y="334"/>
                    </a:lnTo>
                    <a:lnTo>
                      <a:pt x="340" y="337"/>
                    </a:lnTo>
                    <a:lnTo>
                      <a:pt x="340" y="337"/>
                    </a:lnTo>
                    <a:lnTo>
                      <a:pt x="340" y="341"/>
                    </a:lnTo>
                    <a:lnTo>
                      <a:pt x="344" y="341"/>
                    </a:lnTo>
                    <a:lnTo>
                      <a:pt x="347" y="345"/>
                    </a:lnTo>
                    <a:lnTo>
                      <a:pt x="347" y="348"/>
                    </a:lnTo>
                    <a:lnTo>
                      <a:pt x="347" y="348"/>
                    </a:lnTo>
                    <a:lnTo>
                      <a:pt x="347" y="352"/>
                    </a:lnTo>
                    <a:lnTo>
                      <a:pt x="351" y="352"/>
                    </a:lnTo>
                    <a:lnTo>
                      <a:pt x="351" y="352"/>
                    </a:lnTo>
                    <a:lnTo>
                      <a:pt x="354" y="352"/>
                    </a:lnTo>
                    <a:lnTo>
                      <a:pt x="358" y="359"/>
                    </a:lnTo>
                    <a:lnTo>
                      <a:pt x="358" y="359"/>
                    </a:lnTo>
                    <a:lnTo>
                      <a:pt x="362" y="355"/>
                    </a:lnTo>
                    <a:lnTo>
                      <a:pt x="362" y="355"/>
                    </a:lnTo>
                    <a:lnTo>
                      <a:pt x="362" y="359"/>
                    </a:lnTo>
                    <a:lnTo>
                      <a:pt x="365" y="362"/>
                    </a:lnTo>
                    <a:lnTo>
                      <a:pt x="369" y="362"/>
                    </a:lnTo>
                    <a:lnTo>
                      <a:pt x="369" y="359"/>
                    </a:lnTo>
                    <a:lnTo>
                      <a:pt x="372" y="355"/>
                    </a:lnTo>
                    <a:lnTo>
                      <a:pt x="376" y="362"/>
                    </a:lnTo>
                    <a:lnTo>
                      <a:pt x="376" y="362"/>
                    </a:lnTo>
                    <a:lnTo>
                      <a:pt x="380" y="366"/>
                    </a:lnTo>
                    <a:lnTo>
                      <a:pt x="383" y="366"/>
                    </a:lnTo>
                    <a:lnTo>
                      <a:pt x="380" y="370"/>
                    </a:lnTo>
                    <a:lnTo>
                      <a:pt x="372" y="370"/>
                    </a:lnTo>
                    <a:lnTo>
                      <a:pt x="369" y="366"/>
                    </a:lnTo>
                    <a:lnTo>
                      <a:pt x="369" y="370"/>
                    </a:lnTo>
                    <a:lnTo>
                      <a:pt x="376" y="380"/>
                    </a:lnTo>
                    <a:lnTo>
                      <a:pt x="380" y="380"/>
                    </a:lnTo>
                    <a:lnTo>
                      <a:pt x="383" y="384"/>
                    </a:lnTo>
                    <a:lnTo>
                      <a:pt x="383" y="38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13" name="Freeform 1441">
                <a:extLst>
                  <a:ext uri="{FF2B5EF4-FFF2-40B4-BE49-F238E27FC236}">
                    <a16:creationId xmlns:a16="http://schemas.microsoft.com/office/drawing/2014/main" id="{9D58DB55-FAC4-4C52-A95E-6A140CFF6B44}"/>
                  </a:ext>
                </a:extLst>
              </p:cNvPr>
              <p:cNvSpPr>
                <a:spLocks/>
              </p:cNvSpPr>
              <p:nvPr/>
            </p:nvSpPr>
            <p:spPr bwMode="auto">
              <a:xfrm>
                <a:off x="1651" y="723"/>
                <a:ext cx="26" cy="7"/>
              </a:xfrm>
              <a:custGeom>
                <a:avLst/>
                <a:gdLst>
                  <a:gd name="T0" fmla="*/ 15 w 26"/>
                  <a:gd name="T1" fmla="*/ 0 h 7"/>
                  <a:gd name="T2" fmla="*/ 22 w 26"/>
                  <a:gd name="T3" fmla="*/ 0 h 7"/>
                  <a:gd name="T4" fmla="*/ 26 w 26"/>
                  <a:gd name="T5" fmla="*/ 4 h 7"/>
                  <a:gd name="T6" fmla="*/ 18 w 26"/>
                  <a:gd name="T7" fmla="*/ 7 h 7"/>
                  <a:gd name="T8" fmla="*/ 8 w 26"/>
                  <a:gd name="T9" fmla="*/ 7 h 7"/>
                  <a:gd name="T10" fmla="*/ 0 w 26"/>
                  <a:gd name="T11" fmla="*/ 7 h 7"/>
                  <a:gd name="T12" fmla="*/ 0 w 26"/>
                  <a:gd name="T13" fmla="*/ 7 h 7"/>
                  <a:gd name="T14" fmla="*/ 8 w 26"/>
                  <a:gd name="T15" fmla="*/ 7 h 7"/>
                  <a:gd name="T16" fmla="*/ 11 w 26"/>
                  <a:gd name="T17" fmla="*/ 4 h 7"/>
                  <a:gd name="T18" fmla="*/ 15 w 2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7">
                    <a:moveTo>
                      <a:pt x="15" y="0"/>
                    </a:moveTo>
                    <a:lnTo>
                      <a:pt x="22" y="0"/>
                    </a:lnTo>
                    <a:lnTo>
                      <a:pt x="26" y="4"/>
                    </a:lnTo>
                    <a:lnTo>
                      <a:pt x="18" y="7"/>
                    </a:lnTo>
                    <a:lnTo>
                      <a:pt x="8" y="7"/>
                    </a:lnTo>
                    <a:lnTo>
                      <a:pt x="0" y="7"/>
                    </a:lnTo>
                    <a:lnTo>
                      <a:pt x="0" y="7"/>
                    </a:lnTo>
                    <a:lnTo>
                      <a:pt x="8" y="7"/>
                    </a:lnTo>
                    <a:lnTo>
                      <a:pt x="11" y="4"/>
                    </a:lnTo>
                    <a:lnTo>
                      <a:pt x="15"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14" name="Freeform 1442">
                <a:extLst>
                  <a:ext uri="{FF2B5EF4-FFF2-40B4-BE49-F238E27FC236}">
                    <a16:creationId xmlns:a16="http://schemas.microsoft.com/office/drawing/2014/main" id="{4D3F71FA-421B-4E16-9484-CD0AC9C5FDD9}"/>
                  </a:ext>
                </a:extLst>
              </p:cNvPr>
              <p:cNvSpPr>
                <a:spLocks/>
              </p:cNvSpPr>
              <p:nvPr/>
            </p:nvSpPr>
            <p:spPr bwMode="auto">
              <a:xfrm>
                <a:off x="1651" y="723"/>
                <a:ext cx="26" cy="7"/>
              </a:xfrm>
              <a:custGeom>
                <a:avLst/>
                <a:gdLst>
                  <a:gd name="T0" fmla="*/ 15 w 26"/>
                  <a:gd name="T1" fmla="*/ 0 h 7"/>
                  <a:gd name="T2" fmla="*/ 22 w 26"/>
                  <a:gd name="T3" fmla="*/ 0 h 7"/>
                  <a:gd name="T4" fmla="*/ 26 w 26"/>
                  <a:gd name="T5" fmla="*/ 4 h 7"/>
                  <a:gd name="T6" fmla="*/ 18 w 26"/>
                  <a:gd name="T7" fmla="*/ 7 h 7"/>
                  <a:gd name="T8" fmla="*/ 8 w 26"/>
                  <a:gd name="T9" fmla="*/ 7 h 7"/>
                  <a:gd name="T10" fmla="*/ 0 w 26"/>
                  <a:gd name="T11" fmla="*/ 7 h 7"/>
                  <a:gd name="T12" fmla="*/ 0 w 26"/>
                  <a:gd name="T13" fmla="*/ 7 h 7"/>
                  <a:gd name="T14" fmla="*/ 8 w 26"/>
                  <a:gd name="T15" fmla="*/ 7 h 7"/>
                  <a:gd name="T16" fmla="*/ 11 w 26"/>
                  <a:gd name="T17" fmla="*/ 4 h 7"/>
                  <a:gd name="T18" fmla="*/ 15 w 2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7">
                    <a:moveTo>
                      <a:pt x="15" y="0"/>
                    </a:moveTo>
                    <a:lnTo>
                      <a:pt x="22" y="0"/>
                    </a:lnTo>
                    <a:lnTo>
                      <a:pt x="26" y="4"/>
                    </a:lnTo>
                    <a:lnTo>
                      <a:pt x="18" y="7"/>
                    </a:lnTo>
                    <a:lnTo>
                      <a:pt x="8" y="7"/>
                    </a:lnTo>
                    <a:lnTo>
                      <a:pt x="0" y="7"/>
                    </a:lnTo>
                    <a:lnTo>
                      <a:pt x="0" y="7"/>
                    </a:lnTo>
                    <a:lnTo>
                      <a:pt x="8" y="7"/>
                    </a:lnTo>
                    <a:lnTo>
                      <a:pt x="11" y="4"/>
                    </a:lnTo>
                    <a:lnTo>
                      <a:pt x="15"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15" name="Freeform 1443">
                <a:extLst>
                  <a:ext uri="{FF2B5EF4-FFF2-40B4-BE49-F238E27FC236}">
                    <a16:creationId xmlns:a16="http://schemas.microsoft.com/office/drawing/2014/main" id="{682D94C5-980F-45A2-98DB-4444127DAC5C}"/>
                  </a:ext>
                </a:extLst>
              </p:cNvPr>
              <p:cNvSpPr>
                <a:spLocks/>
              </p:cNvSpPr>
              <p:nvPr/>
            </p:nvSpPr>
            <p:spPr bwMode="auto">
              <a:xfrm>
                <a:off x="1952" y="1050"/>
                <a:ext cx="11" cy="21"/>
              </a:xfrm>
              <a:custGeom>
                <a:avLst/>
                <a:gdLst>
                  <a:gd name="T0" fmla="*/ 7 w 11"/>
                  <a:gd name="T1" fmla="*/ 3 h 21"/>
                  <a:gd name="T2" fmla="*/ 7 w 11"/>
                  <a:gd name="T3" fmla="*/ 3 h 21"/>
                  <a:gd name="T4" fmla="*/ 7 w 11"/>
                  <a:gd name="T5" fmla="*/ 7 h 21"/>
                  <a:gd name="T6" fmla="*/ 11 w 11"/>
                  <a:gd name="T7" fmla="*/ 18 h 21"/>
                  <a:gd name="T8" fmla="*/ 7 w 11"/>
                  <a:gd name="T9" fmla="*/ 21 h 21"/>
                  <a:gd name="T10" fmla="*/ 4 w 11"/>
                  <a:gd name="T11" fmla="*/ 21 h 21"/>
                  <a:gd name="T12" fmla="*/ 0 w 11"/>
                  <a:gd name="T13" fmla="*/ 18 h 21"/>
                  <a:gd name="T14" fmla="*/ 0 w 11"/>
                  <a:gd name="T15" fmla="*/ 10 h 21"/>
                  <a:gd name="T16" fmla="*/ 0 w 11"/>
                  <a:gd name="T17" fmla="*/ 3 h 21"/>
                  <a:gd name="T18" fmla="*/ 4 w 11"/>
                  <a:gd name="T19" fmla="*/ 0 h 21"/>
                  <a:gd name="T20" fmla="*/ 7 w 11"/>
                  <a:gd name="T2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21">
                    <a:moveTo>
                      <a:pt x="7" y="3"/>
                    </a:moveTo>
                    <a:lnTo>
                      <a:pt x="7" y="3"/>
                    </a:lnTo>
                    <a:lnTo>
                      <a:pt x="7" y="7"/>
                    </a:lnTo>
                    <a:lnTo>
                      <a:pt x="11" y="18"/>
                    </a:lnTo>
                    <a:lnTo>
                      <a:pt x="7" y="21"/>
                    </a:lnTo>
                    <a:lnTo>
                      <a:pt x="4" y="21"/>
                    </a:lnTo>
                    <a:lnTo>
                      <a:pt x="0" y="18"/>
                    </a:lnTo>
                    <a:lnTo>
                      <a:pt x="0" y="10"/>
                    </a:lnTo>
                    <a:lnTo>
                      <a:pt x="0" y="3"/>
                    </a:lnTo>
                    <a:lnTo>
                      <a:pt x="4" y="0"/>
                    </a:lnTo>
                    <a:lnTo>
                      <a:pt x="7"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16" name="Freeform 1444">
                <a:extLst>
                  <a:ext uri="{FF2B5EF4-FFF2-40B4-BE49-F238E27FC236}">
                    <a16:creationId xmlns:a16="http://schemas.microsoft.com/office/drawing/2014/main" id="{78795BBD-BBCC-4006-B138-5C25D910885D}"/>
                  </a:ext>
                </a:extLst>
              </p:cNvPr>
              <p:cNvSpPr>
                <a:spLocks/>
              </p:cNvSpPr>
              <p:nvPr/>
            </p:nvSpPr>
            <p:spPr bwMode="auto">
              <a:xfrm>
                <a:off x="1952" y="1050"/>
                <a:ext cx="11" cy="21"/>
              </a:xfrm>
              <a:custGeom>
                <a:avLst/>
                <a:gdLst>
                  <a:gd name="T0" fmla="*/ 7 w 11"/>
                  <a:gd name="T1" fmla="*/ 3 h 21"/>
                  <a:gd name="T2" fmla="*/ 7 w 11"/>
                  <a:gd name="T3" fmla="*/ 3 h 21"/>
                  <a:gd name="T4" fmla="*/ 7 w 11"/>
                  <a:gd name="T5" fmla="*/ 7 h 21"/>
                  <a:gd name="T6" fmla="*/ 11 w 11"/>
                  <a:gd name="T7" fmla="*/ 18 h 21"/>
                  <a:gd name="T8" fmla="*/ 7 w 11"/>
                  <a:gd name="T9" fmla="*/ 21 h 21"/>
                  <a:gd name="T10" fmla="*/ 4 w 11"/>
                  <a:gd name="T11" fmla="*/ 21 h 21"/>
                  <a:gd name="T12" fmla="*/ 0 w 11"/>
                  <a:gd name="T13" fmla="*/ 18 h 21"/>
                  <a:gd name="T14" fmla="*/ 0 w 11"/>
                  <a:gd name="T15" fmla="*/ 10 h 21"/>
                  <a:gd name="T16" fmla="*/ 0 w 11"/>
                  <a:gd name="T17" fmla="*/ 3 h 21"/>
                  <a:gd name="T18" fmla="*/ 4 w 11"/>
                  <a:gd name="T19" fmla="*/ 0 h 21"/>
                  <a:gd name="T20" fmla="*/ 7 w 11"/>
                  <a:gd name="T2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21">
                    <a:moveTo>
                      <a:pt x="7" y="3"/>
                    </a:moveTo>
                    <a:lnTo>
                      <a:pt x="7" y="3"/>
                    </a:lnTo>
                    <a:lnTo>
                      <a:pt x="7" y="7"/>
                    </a:lnTo>
                    <a:lnTo>
                      <a:pt x="11" y="18"/>
                    </a:lnTo>
                    <a:lnTo>
                      <a:pt x="7" y="21"/>
                    </a:lnTo>
                    <a:lnTo>
                      <a:pt x="4" y="21"/>
                    </a:lnTo>
                    <a:lnTo>
                      <a:pt x="0" y="18"/>
                    </a:lnTo>
                    <a:lnTo>
                      <a:pt x="0" y="10"/>
                    </a:lnTo>
                    <a:lnTo>
                      <a:pt x="0" y="3"/>
                    </a:lnTo>
                    <a:lnTo>
                      <a:pt x="4" y="0"/>
                    </a:lnTo>
                    <a:lnTo>
                      <a:pt x="7"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17" name="Freeform 1445">
                <a:extLst>
                  <a:ext uri="{FF2B5EF4-FFF2-40B4-BE49-F238E27FC236}">
                    <a16:creationId xmlns:a16="http://schemas.microsoft.com/office/drawing/2014/main" id="{B99CB747-6E48-4E61-BB65-C0CFFB6550AE}"/>
                  </a:ext>
                </a:extLst>
              </p:cNvPr>
              <p:cNvSpPr>
                <a:spLocks/>
              </p:cNvSpPr>
              <p:nvPr/>
            </p:nvSpPr>
            <p:spPr bwMode="auto">
              <a:xfrm>
                <a:off x="2199" y="1236"/>
                <a:ext cx="18" cy="4"/>
              </a:xfrm>
              <a:custGeom>
                <a:avLst/>
                <a:gdLst>
                  <a:gd name="T0" fmla="*/ 18 w 18"/>
                  <a:gd name="T1" fmla="*/ 4 h 4"/>
                  <a:gd name="T2" fmla="*/ 15 w 18"/>
                  <a:gd name="T3" fmla="*/ 0 h 4"/>
                  <a:gd name="T4" fmla="*/ 18 w 18"/>
                  <a:gd name="T5" fmla="*/ 4 h 4"/>
                  <a:gd name="T6" fmla="*/ 18 w 18"/>
                  <a:gd name="T7" fmla="*/ 4 h 4"/>
                  <a:gd name="T8" fmla="*/ 15 w 18"/>
                  <a:gd name="T9" fmla="*/ 4 h 4"/>
                  <a:gd name="T10" fmla="*/ 11 w 18"/>
                  <a:gd name="T11" fmla="*/ 4 h 4"/>
                  <a:gd name="T12" fmla="*/ 4 w 18"/>
                  <a:gd name="T13" fmla="*/ 4 h 4"/>
                  <a:gd name="T14" fmla="*/ 0 w 18"/>
                  <a:gd name="T15" fmla="*/ 4 h 4"/>
                  <a:gd name="T16" fmla="*/ 4 w 18"/>
                  <a:gd name="T17" fmla="*/ 0 h 4"/>
                  <a:gd name="T18" fmla="*/ 8 w 18"/>
                  <a:gd name="T19" fmla="*/ 4 h 4"/>
                  <a:gd name="T20" fmla="*/ 15 w 18"/>
                  <a:gd name="T21" fmla="*/ 0 h 4"/>
                  <a:gd name="T22" fmla="*/ 18 w 18"/>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4">
                    <a:moveTo>
                      <a:pt x="18" y="4"/>
                    </a:moveTo>
                    <a:lnTo>
                      <a:pt x="15" y="0"/>
                    </a:lnTo>
                    <a:lnTo>
                      <a:pt x="18" y="4"/>
                    </a:lnTo>
                    <a:lnTo>
                      <a:pt x="18" y="4"/>
                    </a:lnTo>
                    <a:lnTo>
                      <a:pt x="15" y="4"/>
                    </a:lnTo>
                    <a:lnTo>
                      <a:pt x="11" y="4"/>
                    </a:lnTo>
                    <a:lnTo>
                      <a:pt x="4" y="4"/>
                    </a:lnTo>
                    <a:lnTo>
                      <a:pt x="0" y="4"/>
                    </a:lnTo>
                    <a:lnTo>
                      <a:pt x="4" y="0"/>
                    </a:lnTo>
                    <a:lnTo>
                      <a:pt x="8" y="4"/>
                    </a:lnTo>
                    <a:lnTo>
                      <a:pt x="15" y="0"/>
                    </a:lnTo>
                    <a:lnTo>
                      <a:pt x="18"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18" name="Freeform 1446">
                <a:extLst>
                  <a:ext uri="{FF2B5EF4-FFF2-40B4-BE49-F238E27FC236}">
                    <a16:creationId xmlns:a16="http://schemas.microsoft.com/office/drawing/2014/main" id="{13D145E1-3F29-4DB3-8293-15B9ABB3D91D}"/>
                  </a:ext>
                </a:extLst>
              </p:cNvPr>
              <p:cNvSpPr>
                <a:spLocks/>
              </p:cNvSpPr>
              <p:nvPr/>
            </p:nvSpPr>
            <p:spPr bwMode="auto">
              <a:xfrm>
                <a:off x="2199" y="1236"/>
                <a:ext cx="18" cy="4"/>
              </a:xfrm>
              <a:custGeom>
                <a:avLst/>
                <a:gdLst>
                  <a:gd name="T0" fmla="*/ 18 w 18"/>
                  <a:gd name="T1" fmla="*/ 4 h 4"/>
                  <a:gd name="T2" fmla="*/ 15 w 18"/>
                  <a:gd name="T3" fmla="*/ 0 h 4"/>
                  <a:gd name="T4" fmla="*/ 18 w 18"/>
                  <a:gd name="T5" fmla="*/ 4 h 4"/>
                  <a:gd name="T6" fmla="*/ 18 w 18"/>
                  <a:gd name="T7" fmla="*/ 4 h 4"/>
                  <a:gd name="T8" fmla="*/ 15 w 18"/>
                  <a:gd name="T9" fmla="*/ 4 h 4"/>
                  <a:gd name="T10" fmla="*/ 11 w 18"/>
                  <a:gd name="T11" fmla="*/ 4 h 4"/>
                  <a:gd name="T12" fmla="*/ 4 w 18"/>
                  <a:gd name="T13" fmla="*/ 4 h 4"/>
                  <a:gd name="T14" fmla="*/ 0 w 18"/>
                  <a:gd name="T15" fmla="*/ 4 h 4"/>
                  <a:gd name="T16" fmla="*/ 4 w 18"/>
                  <a:gd name="T17" fmla="*/ 0 h 4"/>
                  <a:gd name="T18" fmla="*/ 8 w 18"/>
                  <a:gd name="T19" fmla="*/ 4 h 4"/>
                  <a:gd name="T20" fmla="*/ 15 w 18"/>
                  <a:gd name="T21" fmla="*/ 0 h 4"/>
                  <a:gd name="T22" fmla="*/ 18 w 18"/>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4">
                    <a:moveTo>
                      <a:pt x="18" y="4"/>
                    </a:moveTo>
                    <a:lnTo>
                      <a:pt x="15" y="0"/>
                    </a:lnTo>
                    <a:lnTo>
                      <a:pt x="18" y="4"/>
                    </a:lnTo>
                    <a:lnTo>
                      <a:pt x="18" y="4"/>
                    </a:lnTo>
                    <a:lnTo>
                      <a:pt x="15" y="4"/>
                    </a:lnTo>
                    <a:lnTo>
                      <a:pt x="11" y="4"/>
                    </a:lnTo>
                    <a:lnTo>
                      <a:pt x="4" y="4"/>
                    </a:lnTo>
                    <a:lnTo>
                      <a:pt x="0" y="4"/>
                    </a:lnTo>
                    <a:lnTo>
                      <a:pt x="4" y="0"/>
                    </a:lnTo>
                    <a:lnTo>
                      <a:pt x="8" y="4"/>
                    </a:lnTo>
                    <a:lnTo>
                      <a:pt x="15" y="0"/>
                    </a:lnTo>
                    <a:lnTo>
                      <a:pt x="18"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19" name="Freeform 1447">
                <a:extLst>
                  <a:ext uri="{FF2B5EF4-FFF2-40B4-BE49-F238E27FC236}">
                    <a16:creationId xmlns:a16="http://schemas.microsoft.com/office/drawing/2014/main" id="{524D4294-BDDA-41EC-ABAB-71C8C1CF844F}"/>
                  </a:ext>
                </a:extLst>
              </p:cNvPr>
              <p:cNvSpPr>
                <a:spLocks/>
              </p:cNvSpPr>
              <p:nvPr/>
            </p:nvSpPr>
            <p:spPr bwMode="auto">
              <a:xfrm>
                <a:off x="2414" y="1685"/>
                <a:ext cx="47" cy="25"/>
              </a:xfrm>
              <a:custGeom>
                <a:avLst/>
                <a:gdLst>
                  <a:gd name="T0" fmla="*/ 40 w 47"/>
                  <a:gd name="T1" fmla="*/ 18 h 25"/>
                  <a:gd name="T2" fmla="*/ 43 w 47"/>
                  <a:gd name="T3" fmla="*/ 18 h 25"/>
                  <a:gd name="T4" fmla="*/ 47 w 47"/>
                  <a:gd name="T5" fmla="*/ 18 h 25"/>
                  <a:gd name="T6" fmla="*/ 47 w 47"/>
                  <a:gd name="T7" fmla="*/ 14 h 25"/>
                  <a:gd name="T8" fmla="*/ 36 w 47"/>
                  <a:gd name="T9" fmla="*/ 14 h 25"/>
                  <a:gd name="T10" fmla="*/ 29 w 47"/>
                  <a:gd name="T11" fmla="*/ 18 h 25"/>
                  <a:gd name="T12" fmla="*/ 25 w 47"/>
                  <a:gd name="T13" fmla="*/ 14 h 25"/>
                  <a:gd name="T14" fmla="*/ 18 w 47"/>
                  <a:gd name="T15" fmla="*/ 14 h 25"/>
                  <a:gd name="T16" fmla="*/ 15 w 47"/>
                  <a:gd name="T17" fmla="*/ 10 h 25"/>
                  <a:gd name="T18" fmla="*/ 11 w 47"/>
                  <a:gd name="T19" fmla="*/ 14 h 25"/>
                  <a:gd name="T20" fmla="*/ 11 w 47"/>
                  <a:gd name="T21" fmla="*/ 10 h 25"/>
                  <a:gd name="T22" fmla="*/ 8 w 47"/>
                  <a:gd name="T23" fmla="*/ 7 h 25"/>
                  <a:gd name="T24" fmla="*/ 8 w 47"/>
                  <a:gd name="T25" fmla="*/ 7 h 25"/>
                  <a:gd name="T26" fmla="*/ 8 w 47"/>
                  <a:gd name="T27" fmla="*/ 3 h 25"/>
                  <a:gd name="T28" fmla="*/ 8 w 47"/>
                  <a:gd name="T29" fmla="*/ 0 h 25"/>
                  <a:gd name="T30" fmla="*/ 8 w 47"/>
                  <a:gd name="T31" fmla="*/ 0 h 25"/>
                  <a:gd name="T32" fmla="*/ 0 w 47"/>
                  <a:gd name="T33" fmla="*/ 7 h 25"/>
                  <a:gd name="T34" fmla="*/ 0 w 47"/>
                  <a:gd name="T35" fmla="*/ 10 h 25"/>
                  <a:gd name="T36" fmla="*/ 8 w 47"/>
                  <a:gd name="T37" fmla="*/ 10 h 25"/>
                  <a:gd name="T38" fmla="*/ 4 w 47"/>
                  <a:gd name="T39" fmla="*/ 14 h 25"/>
                  <a:gd name="T40" fmla="*/ 8 w 47"/>
                  <a:gd name="T41" fmla="*/ 14 h 25"/>
                  <a:gd name="T42" fmla="*/ 11 w 47"/>
                  <a:gd name="T43" fmla="*/ 18 h 25"/>
                  <a:gd name="T44" fmla="*/ 15 w 47"/>
                  <a:gd name="T45" fmla="*/ 18 h 25"/>
                  <a:gd name="T46" fmla="*/ 18 w 47"/>
                  <a:gd name="T47" fmla="*/ 21 h 25"/>
                  <a:gd name="T48" fmla="*/ 22 w 47"/>
                  <a:gd name="T49" fmla="*/ 21 h 25"/>
                  <a:gd name="T50" fmla="*/ 25 w 47"/>
                  <a:gd name="T51" fmla="*/ 21 h 25"/>
                  <a:gd name="T52" fmla="*/ 25 w 47"/>
                  <a:gd name="T53" fmla="*/ 21 h 25"/>
                  <a:gd name="T54" fmla="*/ 25 w 47"/>
                  <a:gd name="T55" fmla="*/ 21 h 25"/>
                  <a:gd name="T56" fmla="*/ 29 w 47"/>
                  <a:gd name="T57" fmla="*/ 21 h 25"/>
                  <a:gd name="T58" fmla="*/ 29 w 47"/>
                  <a:gd name="T59" fmla="*/ 25 h 25"/>
                  <a:gd name="T60" fmla="*/ 29 w 47"/>
                  <a:gd name="T61" fmla="*/ 25 h 25"/>
                  <a:gd name="T62" fmla="*/ 36 w 47"/>
                  <a:gd name="T63" fmla="*/ 25 h 25"/>
                  <a:gd name="T64" fmla="*/ 40 w 47"/>
                  <a:gd name="T65" fmla="*/ 25 h 25"/>
                  <a:gd name="T66" fmla="*/ 40 w 47"/>
                  <a:gd name="T67" fmla="*/ 25 h 25"/>
                  <a:gd name="T68" fmla="*/ 40 w 47"/>
                  <a:gd name="T69" fmla="*/ 21 h 25"/>
                  <a:gd name="T70" fmla="*/ 40 w 47"/>
                  <a:gd name="T71"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25">
                    <a:moveTo>
                      <a:pt x="40" y="18"/>
                    </a:moveTo>
                    <a:lnTo>
                      <a:pt x="43" y="18"/>
                    </a:lnTo>
                    <a:lnTo>
                      <a:pt x="47" y="18"/>
                    </a:lnTo>
                    <a:lnTo>
                      <a:pt x="47" y="14"/>
                    </a:lnTo>
                    <a:lnTo>
                      <a:pt x="36" y="14"/>
                    </a:lnTo>
                    <a:lnTo>
                      <a:pt x="29" y="18"/>
                    </a:lnTo>
                    <a:lnTo>
                      <a:pt x="25" y="14"/>
                    </a:lnTo>
                    <a:lnTo>
                      <a:pt x="18" y="14"/>
                    </a:lnTo>
                    <a:lnTo>
                      <a:pt x="15" y="10"/>
                    </a:lnTo>
                    <a:lnTo>
                      <a:pt x="11" y="14"/>
                    </a:lnTo>
                    <a:lnTo>
                      <a:pt x="11" y="10"/>
                    </a:lnTo>
                    <a:lnTo>
                      <a:pt x="8" y="7"/>
                    </a:lnTo>
                    <a:lnTo>
                      <a:pt x="8" y="7"/>
                    </a:lnTo>
                    <a:lnTo>
                      <a:pt x="8" y="3"/>
                    </a:lnTo>
                    <a:lnTo>
                      <a:pt x="8" y="0"/>
                    </a:lnTo>
                    <a:lnTo>
                      <a:pt x="8" y="0"/>
                    </a:lnTo>
                    <a:lnTo>
                      <a:pt x="0" y="7"/>
                    </a:lnTo>
                    <a:lnTo>
                      <a:pt x="0" y="10"/>
                    </a:lnTo>
                    <a:lnTo>
                      <a:pt x="8" y="10"/>
                    </a:lnTo>
                    <a:lnTo>
                      <a:pt x="4" y="14"/>
                    </a:lnTo>
                    <a:lnTo>
                      <a:pt x="8" y="14"/>
                    </a:lnTo>
                    <a:lnTo>
                      <a:pt x="11" y="18"/>
                    </a:lnTo>
                    <a:lnTo>
                      <a:pt x="15" y="18"/>
                    </a:lnTo>
                    <a:lnTo>
                      <a:pt x="18" y="21"/>
                    </a:lnTo>
                    <a:lnTo>
                      <a:pt x="22" y="21"/>
                    </a:lnTo>
                    <a:lnTo>
                      <a:pt x="25" y="21"/>
                    </a:lnTo>
                    <a:lnTo>
                      <a:pt x="25" y="21"/>
                    </a:lnTo>
                    <a:lnTo>
                      <a:pt x="25" y="21"/>
                    </a:lnTo>
                    <a:lnTo>
                      <a:pt x="29" y="21"/>
                    </a:lnTo>
                    <a:lnTo>
                      <a:pt x="29" y="25"/>
                    </a:lnTo>
                    <a:lnTo>
                      <a:pt x="29" y="25"/>
                    </a:lnTo>
                    <a:lnTo>
                      <a:pt x="36" y="25"/>
                    </a:lnTo>
                    <a:lnTo>
                      <a:pt x="40" y="25"/>
                    </a:lnTo>
                    <a:lnTo>
                      <a:pt x="40" y="25"/>
                    </a:lnTo>
                    <a:lnTo>
                      <a:pt x="40" y="21"/>
                    </a:lnTo>
                    <a:lnTo>
                      <a:pt x="40" y="1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20" name="Freeform 1448">
                <a:extLst>
                  <a:ext uri="{FF2B5EF4-FFF2-40B4-BE49-F238E27FC236}">
                    <a16:creationId xmlns:a16="http://schemas.microsoft.com/office/drawing/2014/main" id="{F45EBFBA-286D-40C4-AD98-B273FD740012}"/>
                  </a:ext>
                </a:extLst>
              </p:cNvPr>
              <p:cNvSpPr>
                <a:spLocks/>
              </p:cNvSpPr>
              <p:nvPr/>
            </p:nvSpPr>
            <p:spPr bwMode="auto">
              <a:xfrm>
                <a:off x="2414" y="1685"/>
                <a:ext cx="47" cy="25"/>
              </a:xfrm>
              <a:custGeom>
                <a:avLst/>
                <a:gdLst>
                  <a:gd name="T0" fmla="*/ 40 w 47"/>
                  <a:gd name="T1" fmla="*/ 18 h 25"/>
                  <a:gd name="T2" fmla="*/ 43 w 47"/>
                  <a:gd name="T3" fmla="*/ 18 h 25"/>
                  <a:gd name="T4" fmla="*/ 47 w 47"/>
                  <a:gd name="T5" fmla="*/ 18 h 25"/>
                  <a:gd name="T6" fmla="*/ 47 w 47"/>
                  <a:gd name="T7" fmla="*/ 14 h 25"/>
                  <a:gd name="T8" fmla="*/ 36 w 47"/>
                  <a:gd name="T9" fmla="*/ 14 h 25"/>
                  <a:gd name="T10" fmla="*/ 29 w 47"/>
                  <a:gd name="T11" fmla="*/ 18 h 25"/>
                  <a:gd name="T12" fmla="*/ 25 w 47"/>
                  <a:gd name="T13" fmla="*/ 14 h 25"/>
                  <a:gd name="T14" fmla="*/ 18 w 47"/>
                  <a:gd name="T15" fmla="*/ 14 h 25"/>
                  <a:gd name="T16" fmla="*/ 15 w 47"/>
                  <a:gd name="T17" fmla="*/ 10 h 25"/>
                  <a:gd name="T18" fmla="*/ 11 w 47"/>
                  <a:gd name="T19" fmla="*/ 14 h 25"/>
                  <a:gd name="T20" fmla="*/ 11 w 47"/>
                  <a:gd name="T21" fmla="*/ 10 h 25"/>
                  <a:gd name="T22" fmla="*/ 8 w 47"/>
                  <a:gd name="T23" fmla="*/ 7 h 25"/>
                  <a:gd name="T24" fmla="*/ 8 w 47"/>
                  <a:gd name="T25" fmla="*/ 7 h 25"/>
                  <a:gd name="T26" fmla="*/ 8 w 47"/>
                  <a:gd name="T27" fmla="*/ 3 h 25"/>
                  <a:gd name="T28" fmla="*/ 8 w 47"/>
                  <a:gd name="T29" fmla="*/ 0 h 25"/>
                  <a:gd name="T30" fmla="*/ 8 w 47"/>
                  <a:gd name="T31" fmla="*/ 0 h 25"/>
                  <a:gd name="T32" fmla="*/ 0 w 47"/>
                  <a:gd name="T33" fmla="*/ 7 h 25"/>
                  <a:gd name="T34" fmla="*/ 0 w 47"/>
                  <a:gd name="T35" fmla="*/ 10 h 25"/>
                  <a:gd name="T36" fmla="*/ 8 w 47"/>
                  <a:gd name="T37" fmla="*/ 10 h 25"/>
                  <a:gd name="T38" fmla="*/ 4 w 47"/>
                  <a:gd name="T39" fmla="*/ 14 h 25"/>
                  <a:gd name="T40" fmla="*/ 8 w 47"/>
                  <a:gd name="T41" fmla="*/ 14 h 25"/>
                  <a:gd name="T42" fmla="*/ 11 w 47"/>
                  <a:gd name="T43" fmla="*/ 18 h 25"/>
                  <a:gd name="T44" fmla="*/ 15 w 47"/>
                  <a:gd name="T45" fmla="*/ 18 h 25"/>
                  <a:gd name="T46" fmla="*/ 18 w 47"/>
                  <a:gd name="T47" fmla="*/ 21 h 25"/>
                  <a:gd name="T48" fmla="*/ 22 w 47"/>
                  <a:gd name="T49" fmla="*/ 21 h 25"/>
                  <a:gd name="T50" fmla="*/ 25 w 47"/>
                  <a:gd name="T51" fmla="*/ 21 h 25"/>
                  <a:gd name="T52" fmla="*/ 25 w 47"/>
                  <a:gd name="T53" fmla="*/ 21 h 25"/>
                  <a:gd name="T54" fmla="*/ 25 w 47"/>
                  <a:gd name="T55" fmla="*/ 21 h 25"/>
                  <a:gd name="T56" fmla="*/ 29 w 47"/>
                  <a:gd name="T57" fmla="*/ 21 h 25"/>
                  <a:gd name="T58" fmla="*/ 29 w 47"/>
                  <a:gd name="T59" fmla="*/ 25 h 25"/>
                  <a:gd name="T60" fmla="*/ 29 w 47"/>
                  <a:gd name="T61" fmla="*/ 25 h 25"/>
                  <a:gd name="T62" fmla="*/ 36 w 47"/>
                  <a:gd name="T63" fmla="*/ 25 h 25"/>
                  <a:gd name="T64" fmla="*/ 40 w 47"/>
                  <a:gd name="T65" fmla="*/ 25 h 25"/>
                  <a:gd name="T66" fmla="*/ 40 w 47"/>
                  <a:gd name="T67" fmla="*/ 25 h 25"/>
                  <a:gd name="T68" fmla="*/ 40 w 47"/>
                  <a:gd name="T69" fmla="*/ 21 h 25"/>
                  <a:gd name="T70" fmla="*/ 40 w 47"/>
                  <a:gd name="T71"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25">
                    <a:moveTo>
                      <a:pt x="40" y="18"/>
                    </a:moveTo>
                    <a:lnTo>
                      <a:pt x="43" y="18"/>
                    </a:lnTo>
                    <a:lnTo>
                      <a:pt x="47" y="18"/>
                    </a:lnTo>
                    <a:lnTo>
                      <a:pt x="47" y="14"/>
                    </a:lnTo>
                    <a:lnTo>
                      <a:pt x="36" y="14"/>
                    </a:lnTo>
                    <a:lnTo>
                      <a:pt x="29" y="18"/>
                    </a:lnTo>
                    <a:lnTo>
                      <a:pt x="25" y="14"/>
                    </a:lnTo>
                    <a:lnTo>
                      <a:pt x="18" y="14"/>
                    </a:lnTo>
                    <a:lnTo>
                      <a:pt x="15" y="10"/>
                    </a:lnTo>
                    <a:lnTo>
                      <a:pt x="11" y="14"/>
                    </a:lnTo>
                    <a:lnTo>
                      <a:pt x="11" y="10"/>
                    </a:lnTo>
                    <a:lnTo>
                      <a:pt x="8" y="7"/>
                    </a:lnTo>
                    <a:lnTo>
                      <a:pt x="8" y="7"/>
                    </a:lnTo>
                    <a:lnTo>
                      <a:pt x="8" y="3"/>
                    </a:lnTo>
                    <a:lnTo>
                      <a:pt x="8" y="0"/>
                    </a:lnTo>
                    <a:lnTo>
                      <a:pt x="8" y="0"/>
                    </a:lnTo>
                    <a:lnTo>
                      <a:pt x="0" y="7"/>
                    </a:lnTo>
                    <a:lnTo>
                      <a:pt x="0" y="10"/>
                    </a:lnTo>
                    <a:lnTo>
                      <a:pt x="8" y="10"/>
                    </a:lnTo>
                    <a:lnTo>
                      <a:pt x="4" y="14"/>
                    </a:lnTo>
                    <a:lnTo>
                      <a:pt x="8" y="14"/>
                    </a:lnTo>
                    <a:lnTo>
                      <a:pt x="11" y="18"/>
                    </a:lnTo>
                    <a:lnTo>
                      <a:pt x="15" y="18"/>
                    </a:lnTo>
                    <a:lnTo>
                      <a:pt x="18" y="21"/>
                    </a:lnTo>
                    <a:lnTo>
                      <a:pt x="22" y="21"/>
                    </a:lnTo>
                    <a:lnTo>
                      <a:pt x="25" y="21"/>
                    </a:lnTo>
                    <a:lnTo>
                      <a:pt x="25" y="21"/>
                    </a:lnTo>
                    <a:lnTo>
                      <a:pt x="25" y="21"/>
                    </a:lnTo>
                    <a:lnTo>
                      <a:pt x="29" y="21"/>
                    </a:lnTo>
                    <a:lnTo>
                      <a:pt x="29" y="25"/>
                    </a:lnTo>
                    <a:lnTo>
                      <a:pt x="29" y="25"/>
                    </a:lnTo>
                    <a:lnTo>
                      <a:pt x="36" y="25"/>
                    </a:lnTo>
                    <a:lnTo>
                      <a:pt x="40" y="25"/>
                    </a:lnTo>
                    <a:lnTo>
                      <a:pt x="40" y="25"/>
                    </a:lnTo>
                    <a:lnTo>
                      <a:pt x="40" y="21"/>
                    </a:lnTo>
                    <a:lnTo>
                      <a:pt x="40" y="1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21" name="Freeform 1449">
                <a:extLst>
                  <a:ext uri="{FF2B5EF4-FFF2-40B4-BE49-F238E27FC236}">
                    <a16:creationId xmlns:a16="http://schemas.microsoft.com/office/drawing/2014/main" id="{88116A48-F28F-4AFF-9B9C-2C19C495E9C3}"/>
                  </a:ext>
                </a:extLst>
              </p:cNvPr>
              <p:cNvSpPr>
                <a:spLocks/>
              </p:cNvSpPr>
              <p:nvPr/>
            </p:nvSpPr>
            <p:spPr bwMode="auto">
              <a:xfrm>
                <a:off x="853" y="917"/>
                <a:ext cx="1740" cy="897"/>
              </a:xfrm>
              <a:custGeom>
                <a:avLst/>
                <a:gdLst>
                  <a:gd name="T0" fmla="*/ 709 w 1740"/>
                  <a:gd name="T1" fmla="*/ 129 h 897"/>
                  <a:gd name="T2" fmla="*/ 662 w 1740"/>
                  <a:gd name="T3" fmla="*/ 176 h 897"/>
                  <a:gd name="T4" fmla="*/ 605 w 1740"/>
                  <a:gd name="T5" fmla="*/ 147 h 897"/>
                  <a:gd name="T6" fmla="*/ 548 w 1740"/>
                  <a:gd name="T7" fmla="*/ 133 h 897"/>
                  <a:gd name="T8" fmla="*/ 383 w 1740"/>
                  <a:gd name="T9" fmla="*/ 82 h 897"/>
                  <a:gd name="T10" fmla="*/ 322 w 1740"/>
                  <a:gd name="T11" fmla="*/ 75 h 897"/>
                  <a:gd name="T12" fmla="*/ 261 w 1740"/>
                  <a:gd name="T13" fmla="*/ 61 h 897"/>
                  <a:gd name="T14" fmla="*/ 168 w 1740"/>
                  <a:gd name="T15" fmla="*/ 100 h 897"/>
                  <a:gd name="T16" fmla="*/ 168 w 1740"/>
                  <a:gd name="T17" fmla="*/ 82 h 897"/>
                  <a:gd name="T18" fmla="*/ 89 w 1740"/>
                  <a:gd name="T19" fmla="*/ 111 h 897"/>
                  <a:gd name="T20" fmla="*/ 35 w 1740"/>
                  <a:gd name="T21" fmla="*/ 395 h 897"/>
                  <a:gd name="T22" fmla="*/ 132 w 1740"/>
                  <a:gd name="T23" fmla="*/ 438 h 897"/>
                  <a:gd name="T24" fmla="*/ 222 w 1740"/>
                  <a:gd name="T25" fmla="*/ 556 h 897"/>
                  <a:gd name="T26" fmla="*/ 258 w 1740"/>
                  <a:gd name="T27" fmla="*/ 621 h 897"/>
                  <a:gd name="T28" fmla="*/ 290 w 1740"/>
                  <a:gd name="T29" fmla="*/ 664 h 897"/>
                  <a:gd name="T30" fmla="*/ 347 w 1740"/>
                  <a:gd name="T31" fmla="*/ 692 h 897"/>
                  <a:gd name="T32" fmla="*/ 487 w 1740"/>
                  <a:gd name="T33" fmla="*/ 717 h 897"/>
                  <a:gd name="T34" fmla="*/ 988 w 1740"/>
                  <a:gd name="T35" fmla="*/ 728 h 897"/>
                  <a:gd name="T36" fmla="*/ 1110 w 1740"/>
                  <a:gd name="T37" fmla="*/ 725 h 897"/>
                  <a:gd name="T38" fmla="*/ 1210 w 1740"/>
                  <a:gd name="T39" fmla="*/ 793 h 897"/>
                  <a:gd name="T40" fmla="*/ 1207 w 1740"/>
                  <a:gd name="T41" fmla="*/ 814 h 897"/>
                  <a:gd name="T42" fmla="*/ 1207 w 1740"/>
                  <a:gd name="T43" fmla="*/ 886 h 897"/>
                  <a:gd name="T44" fmla="*/ 1329 w 1740"/>
                  <a:gd name="T45" fmla="*/ 832 h 897"/>
                  <a:gd name="T46" fmla="*/ 1497 w 1740"/>
                  <a:gd name="T47" fmla="*/ 807 h 897"/>
                  <a:gd name="T48" fmla="*/ 1533 w 1740"/>
                  <a:gd name="T49" fmla="*/ 829 h 897"/>
                  <a:gd name="T50" fmla="*/ 1612 w 1740"/>
                  <a:gd name="T51" fmla="*/ 818 h 897"/>
                  <a:gd name="T52" fmla="*/ 1551 w 1740"/>
                  <a:gd name="T53" fmla="*/ 746 h 897"/>
                  <a:gd name="T54" fmla="*/ 1432 w 1740"/>
                  <a:gd name="T55" fmla="*/ 768 h 897"/>
                  <a:gd name="T56" fmla="*/ 1615 w 1740"/>
                  <a:gd name="T57" fmla="*/ 685 h 897"/>
                  <a:gd name="T58" fmla="*/ 1730 w 1740"/>
                  <a:gd name="T59" fmla="*/ 610 h 897"/>
                  <a:gd name="T60" fmla="*/ 1651 w 1740"/>
                  <a:gd name="T61" fmla="*/ 595 h 897"/>
                  <a:gd name="T62" fmla="*/ 1680 w 1740"/>
                  <a:gd name="T63" fmla="*/ 556 h 897"/>
                  <a:gd name="T64" fmla="*/ 1597 w 1740"/>
                  <a:gd name="T65" fmla="*/ 506 h 897"/>
                  <a:gd name="T66" fmla="*/ 1583 w 1740"/>
                  <a:gd name="T67" fmla="*/ 452 h 897"/>
                  <a:gd name="T68" fmla="*/ 1561 w 1740"/>
                  <a:gd name="T69" fmla="*/ 416 h 897"/>
                  <a:gd name="T70" fmla="*/ 1522 w 1740"/>
                  <a:gd name="T71" fmla="*/ 445 h 897"/>
                  <a:gd name="T72" fmla="*/ 1457 w 1740"/>
                  <a:gd name="T73" fmla="*/ 438 h 897"/>
                  <a:gd name="T74" fmla="*/ 1457 w 1740"/>
                  <a:gd name="T75" fmla="*/ 380 h 897"/>
                  <a:gd name="T76" fmla="*/ 1393 w 1740"/>
                  <a:gd name="T77" fmla="*/ 344 h 897"/>
                  <a:gd name="T78" fmla="*/ 1289 w 1740"/>
                  <a:gd name="T79" fmla="*/ 359 h 897"/>
                  <a:gd name="T80" fmla="*/ 1282 w 1740"/>
                  <a:gd name="T81" fmla="*/ 430 h 897"/>
                  <a:gd name="T82" fmla="*/ 1286 w 1740"/>
                  <a:gd name="T83" fmla="*/ 545 h 897"/>
                  <a:gd name="T84" fmla="*/ 1264 w 1740"/>
                  <a:gd name="T85" fmla="*/ 656 h 897"/>
                  <a:gd name="T86" fmla="*/ 1196 w 1740"/>
                  <a:gd name="T87" fmla="*/ 592 h 897"/>
                  <a:gd name="T88" fmla="*/ 1056 w 1740"/>
                  <a:gd name="T89" fmla="*/ 502 h 897"/>
                  <a:gd name="T90" fmla="*/ 938 w 1740"/>
                  <a:gd name="T91" fmla="*/ 430 h 897"/>
                  <a:gd name="T92" fmla="*/ 988 w 1740"/>
                  <a:gd name="T93" fmla="*/ 319 h 897"/>
                  <a:gd name="T94" fmla="*/ 967 w 1740"/>
                  <a:gd name="T95" fmla="*/ 276 h 897"/>
                  <a:gd name="T96" fmla="*/ 1074 w 1740"/>
                  <a:gd name="T97" fmla="*/ 273 h 897"/>
                  <a:gd name="T98" fmla="*/ 1114 w 1740"/>
                  <a:gd name="T99" fmla="*/ 215 h 897"/>
                  <a:gd name="T100" fmla="*/ 1178 w 1740"/>
                  <a:gd name="T101" fmla="*/ 197 h 897"/>
                  <a:gd name="T102" fmla="*/ 1203 w 1740"/>
                  <a:gd name="T103" fmla="*/ 111 h 897"/>
                  <a:gd name="T104" fmla="*/ 1142 w 1740"/>
                  <a:gd name="T105" fmla="*/ 111 h 897"/>
                  <a:gd name="T106" fmla="*/ 1074 w 1740"/>
                  <a:gd name="T107" fmla="*/ 133 h 897"/>
                  <a:gd name="T108" fmla="*/ 1017 w 1740"/>
                  <a:gd name="T109" fmla="*/ 93 h 897"/>
                  <a:gd name="T110" fmla="*/ 992 w 1740"/>
                  <a:gd name="T111" fmla="*/ 54 h 897"/>
                  <a:gd name="T112" fmla="*/ 913 w 1740"/>
                  <a:gd name="T113" fmla="*/ 25 h 897"/>
                  <a:gd name="T114" fmla="*/ 956 w 1740"/>
                  <a:gd name="T115" fmla="*/ 90 h 897"/>
                  <a:gd name="T116" fmla="*/ 931 w 1740"/>
                  <a:gd name="T117" fmla="*/ 140 h 897"/>
                  <a:gd name="T118" fmla="*/ 899 w 1740"/>
                  <a:gd name="T119" fmla="*/ 136 h 897"/>
                  <a:gd name="T120" fmla="*/ 877 w 1740"/>
                  <a:gd name="T121" fmla="*/ 154 h 897"/>
                  <a:gd name="T122" fmla="*/ 755 w 1740"/>
                  <a:gd name="T123" fmla="*/ 140 h 897"/>
                  <a:gd name="T124" fmla="*/ 655 w 1740"/>
                  <a:gd name="T125" fmla="*/ 136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0" h="897">
                    <a:moveTo>
                      <a:pt x="655" y="136"/>
                    </a:moveTo>
                    <a:lnTo>
                      <a:pt x="659" y="133"/>
                    </a:lnTo>
                    <a:lnTo>
                      <a:pt x="659" y="136"/>
                    </a:lnTo>
                    <a:lnTo>
                      <a:pt x="662" y="136"/>
                    </a:lnTo>
                    <a:lnTo>
                      <a:pt x="659" y="136"/>
                    </a:lnTo>
                    <a:lnTo>
                      <a:pt x="662" y="136"/>
                    </a:lnTo>
                    <a:lnTo>
                      <a:pt x="662" y="140"/>
                    </a:lnTo>
                    <a:lnTo>
                      <a:pt x="669" y="136"/>
                    </a:lnTo>
                    <a:lnTo>
                      <a:pt x="669" y="140"/>
                    </a:lnTo>
                    <a:lnTo>
                      <a:pt x="669" y="140"/>
                    </a:lnTo>
                    <a:lnTo>
                      <a:pt x="673" y="136"/>
                    </a:lnTo>
                    <a:lnTo>
                      <a:pt x="677" y="136"/>
                    </a:lnTo>
                    <a:lnTo>
                      <a:pt x="677" y="136"/>
                    </a:lnTo>
                    <a:lnTo>
                      <a:pt x="677" y="136"/>
                    </a:lnTo>
                    <a:lnTo>
                      <a:pt x="673" y="136"/>
                    </a:lnTo>
                    <a:lnTo>
                      <a:pt x="669" y="133"/>
                    </a:lnTo>
                    <a:lnTo>
                      <a:pt x="673" y="133"/>
                    </a:lnTo>
                    <a:lnTo>
                      <a:pt x="680" y="129"/>
                    </a:lnTo>
                    <a:lnTo>
                      <a:pt x="680" y="133"/>
                    </a:lnTo>
                    <a:lnTo>
                      <a:pt x="684" y="133"/>
                    </a:lnTo>
                    <a:lnTo>
                      <a:pt x="687" y="133"/>
                    </a:lnTo>
                    <a:lnTo>
                      <a:pt x="687" y="133"/>
                    </a:lnTo>
                    <a:lnTo>
                      <a:pt x="691" y="129"/>
                    </a:lnTo>
                    <a:lnTo>
                      <a:pt x="695" y="129"/>
                    </a:lnTo>
                    <a:lnTo>
                      <a:pt x="695" y="133"/>
                    </a:lnTo>
                    <a:lnTo>
                      <a:pt x="695" y="133"/>
                    </a:lnTo>
                    <a:lnTo>
                      <a:pt x="695" y="133"/>
                    </a:lnTo>
                    <a:lnTo>
                      <a:pt x="698" y="133"/>
                    </a:lnTo>
                    <a:lnTo>
                      <a:pt x="698" y="133"/>
                    </a:lnTo>
                    <a:lnTo>
                      <a:pt x="698" y="129"/>
                    </a:lnTo>
                    <a:lnTo>
                      <a:pt x="698" y="129"/>
                    </a:lnTo>
                    <a:lnTo>
                      <a:pt x="695" y="125"/>
                    </a:lnTo>
                    <a:lnTo>
                      <a:pt x="702" y="125"/>
                    </a:lnTo>
                    <a:lnTo>
                      <a:pt x="698" y="122"/>
                    </a:lnTo>
                    <a:lnTo>
                      <a:pt x="709" y="122"/>
                    </a:lnTo>
                    <a:lnTo>
                      <a:pt x="709" y="122"/>
                    </a:lnTo>
                    <a:lnTo>
                      <a:pt x="712" y="122"/>
                    </a:lnTo>
                    <a:lnTo>
                      <a:pt x="712" y="122"/>
                    </a:lnTo>
                    <a:lnTo>
                      <a:pt x="709" y="125"/>
                    </a:lnTo>
                    <a:lnTo>
                      <a:pt x="712" y="125"/>
                    </a:lnTo>
                    <a:lnTo>
                      <a:pt x="709" y="125"/>
                    </a:lnTo>
                    <a:lnTo>
                      <a:pt x="709" y="129"/>
                    </a:lnTo>
                    <a:lnTo>
                      <a:pt x="705" y="129"/>
                    </a:lnTo>
                    <a:lnTo>
                      <a:pt x="705" y="133"/>
                    </a:lnTo>
                    <a:lnTo>
                      <a:pt x="702" y="133"/>
                    </a:lnTo>
                    <a:lnTo>
                      <a:pt x="702" y="133"/>
                    </a:lnTo>
                    <a:lnTo>
                      <a:pt x="702" y="136"/>
                    </a:lnTo>
                    <a:lnTo>
                      <a:pt x="698" y="136"/>
                    </a:lnTo>
                    <a:lnTo>
                      <a:pt x="695" y="136"/>
                    </a:lnTo>
                    <a:lnTo>
                      <a:pt x="695" y="140"/>
                    </a:lnTo>
                    <a:lnTo>
                      <a:pt x="687" y="140"/>
                    </a:lnTo>
                    <a:lnTo>
                      <a:pt x="687" y="140"/>
                    </a:lnTo>
                    <a:lnTo>
                      <a:pt x="687" y="140"/>
                    </a:lnTo>
                    <a:lnTo>
                      <a:pt x="680" y="140"/>
                    </a:lnTo>
                    <a:lnTo>
                      <a:pt x="677" y="140"/>
                    </a:lnTo>
                    <a:lnTo>
                      <a:pt x="673" y="147"/>
                    </a:lnTo>
                    <a:lnTo>
                      <a:pt x="677" y="147"/>
                    </a:lnTo>
                    <a:lnTo>
                      <a:pt x="673" y="147"/>
                    </a:lnTo>
                    <a:lnTo>
                      <a:pt x="673" y="147"/>
                    </a:lnTo>
                    <a:lnTo>
                      <a:pt x="669" y="147"/>
                    </a:lnTo>
                    <a:lnTo>
                      <a:pt x="669" y="151"/>
                    </a:lnTo>
                    <a:lnTo>
                      <a:pt x="669" y="154"/>
                    </a:lnTo>
                    <a:lnTo>
                      <a:pt x="677" y="158"/>
                    </a:lnTo>
                    <a:lnTo>
                      <a:pt x="677" y="158"/>
                    </a:lnTo>
                    <a:lnTo>
                      <a:pt x="677" y="158"/>
                    </a:lnTo>
                    <a:lnTo>
                      <a:pt x="677" y="165"/>
                    </a:lnTo>
                    <a:lnTo>
                      <a:pt x="677" y="165"/>
                    </a:lnTo>
                    <a:lnTo>
                      <a:pt x="677" y="169"/>
                    </a:lnTo>
                    <a:lnTo>
                      <a:pt x="680" y="172"/>
                    </a:lnTo>
                    <a:lnTo>
                      <a:pt x="680" y="172"/>
                    </a:lnTo>
                    <a:lnTo>
                      <a:pt x="684" y="172"/>
                    </a:lnTo>
                    <a:lnTo>
                      <a:pt x="684" y="176"/>
                    </a:lnTo>
                    <a:lnTo>
                      <a:pt x="680" y="176"/>
                    </a:lnTo>
                    <a:lnTo>
                      <a:pt x="687" y="179"/>
                    </a:lnTo>
                    <a:lnTo>
                      <a:pt x="684" y="179"/>
                    </a:lnTo>
                    <a:lnTo>
                      <a:pt x="680" y="183"/>
                    </a:lnTo>
                    <a:lnTo>
                      <a:pt x="677" y="183"/>
                    </a:lnTo>
                    <a:lnTo>
                      <a:pt x="673" y="183"/>
                    </a:lnTo>
                    <a:lnTo>
                      <a:pt x="673" y="186"/>
                    </a:lnTo>
                    <a:lnTo>
                      <a:pt x="669" y="186"/>
                    </a:lnTo>
                    <a:lnTo>
                      <a:pt x="666" y="183"/>
                    </a:lnTo>
                    <a:lnTo>
                      <a:pt x="662" y="179"/>
                    </a:lnTo>
                    <a:lnTo>
                      <a:pt x="662" y="176"/>
                    </a:lnTo>
                    <a:lnTo>
                      <a:pt x="662" y="176"/>
                    </a:lnTo>
                    <a:lnTo>
                      <a:pt x="666" y="176"/>
                    </a:lnTo>
                    <a:lnTo>
                      <a:pt x="669" y="176"/>
                    </a:lnTo>
                    <a:lnTo>
                      <a:pt x="673" y="172"/>
                    </a:lnTo>
                    <a:lnTo>
                      <a:pt x="669" y="169"/>
                    </a:lnTo>
                    <a:lnTo>
                      <a:pt x="669" y="169"/>
                    </a:lnTo>
                    <a:lnTo>
                      <a:pt x="666" y="169"/>
                    </a:lnTo>
                    <a:lnTo>
                      <a:pt x="662" y="161"/>
                    </a:lnTo>
                    <a:lnTo>
                      <a:pt x="662" y="165"/>
                    </a:lnTo>
                    <a:lnTo>
                      <a:pt x="659" y="165"/>
                    </a:lnTo>
                    <a:lnTo>
                      <a:pt x="659" y="161"/>
                    </a:lnTo>
                    <a:lnTo>
                      <a:pt x="659" y="158"/>
                    </a:lnTo>
                    <a:lnTo>
                      <a:pt x="659" y="158"/>
                    </a:lnTo>
                    <a:lnTo>
                      <a:pt x="659" y="158"/>
                    </a:lnTo>
                    <a:lnTo>
                      <a:pt x="655" y="158"/>
                    </a:lnTo>
                    <a:lnTo>
                      <a:pt x="655" y="161"/>
                    </a:lnTo>
                    <a:lnTo>
                      <a:pt x="655" y="165"/>
                    </a:lnTo>
                    <a:lnTo>
                      <a:pt x="652" y="161"/>
                    </a:lnTo>
                    <a:lnTo>
                      <a:pt x="652" y="165"/>
                    </a:lnTo>
                    <a:lnTo>
                      <a:pt x="652" y="161"/>
                    </a:lnTo>
                    <a:lnTo>
                      <a:pt x="652" y="158"/>
                    </a:lnTo>
                    <a:lnTo>
                      <a:pt x="652" y="158"/>
                    </a:lnTo>
                    <a:lnTo>
                      <a:pt x="652" y="154"/>
                    </a:lnTo>
                    <a:lnTo>
                      <a:pt x="652" y="154"/>
                    </a:lnTo>
                    <a:lnTo>
                      <a:pt x="652" y="151"/>
                    </a:lnTo>
                    <a:lnTo>
                      <a:pt x="641" y="151"/>
                    </a:lnTo>
                    <a:lnTo>
                      <a:pt x="641" y="154"/>
                    </a:lnTo>
                    <a:lnTo>
                      <a:pt x="634" y="151"/>
                    </a:lnTo>
                    <a:lnTo>
                      <a:pt x="634" y="151"/>
                    </a:lnTo>
                    <a:lnTo>
                      <a:pt x="634" y="151"/>
                    </a:lnTo>
                    <a:lnTo>
                      <a:pt x="634" y="151"/>
                    </a:lnTo>
                    <a:lnTo>
                      <a:pt x="634" y="147"/>
                    </a:lnTo>
                    <a:lnTo>
                      <a:pt x="630" y="147"/>
                    </a:lnTo>
                    <a:lnTo>
                      <a:pt x="630" y="147"/>
                    </a:lnTo>
                    <a:lnTo>
                      <a:pt x="630" y="147"/>
                    </a:lnTo>
                    <a:lnTo>
                      <a:pt x="626" y="143"/>
                    </a:lnTo>
                    <a:lnTo>
                      <a:pt x="626" y="143"/>
                    </a:lnTo>
                    <a:lnTo>
                      <a:pt x="623" y="143"/>
                    </a:lnTo>
                    <a:lnTo>
                      <a:pt x="616" y="147"/>
                    </a:lnTo>
                    <a:lnTo>
                      <a:pt x="612" y="151"/>
                    </a:lnTo>
                    <a:lnTo>
                      <a:pt x="609" y="151"/>
                    </a:lnTo>
                    <a:lnTo>
                      <a:pt x="605" y="151"/>
                    </a:lnTo>
                    <a:lnTo>
                      <a:pt x="605" y="147"/>
                    </a:lnTo>
                    <a:lnTo>
                      <a:pt x="601" y="147"/>
                    </a:lnTo>
                    <a:lnTo>
                      <a:pt x="601" y="154"/>
                    </a:lnTo>
                    <a:lnTo>
                      <a:pt x="598" y="151"/>
                    </a:lnTo>
                    <a:lnTo>
                      <a:pt x="598" y="154"/>
                    </a:lnTo>
                    <a:lnTo>
                      <a:pt x="594" y="154"/>
                    </a:lnTo>
                    <a:lnTo>
                      <a:pt x="594" y="151"/>
                    </a:lnTo>
                    <a:lnTo>
                      <a:pt x="591" y="154"/>
                    </a:lnTo>
                    <a:lnTo>
                      <a:pt x="591" y="154"/>
                    </a:lnTo>
                    <a:lnTo>
                      <a:pt x="587" y="154"/>
                    </a:lnTo>
                    <a:lnTo>
                      <a:pt x="591" y="151"/>
                    </a:lnTo>
                    <a:lnTo>
                      <a:pt x="584" y="151"/>
                    </a:lnTo>
                    <a:lnTo>
                      <a:pt x="580" y="154"/>
                    </a:lnTo>
                    <a:lnTo>
                      <a:pt x="573" y="154"/>
                    </a:lnTo>
                    <a:lnTo>
                      <a:pt x="566" y="154"/>
                    </a:lnTo>
                    <a:lnTo>
                      <a:pt x="569" y="154"/>
                    </a:lnTo>
                    <a:lnTo>
                      <a:pt x="562" y="154"/>
                    </a:lnTo>
                    <a:lnTo>
                      <a:pt x="555" y="154"/>
                    </a:lnTo>
                    <a:lnTo>
                      <a:pt x="548" y="154"/>
                    </a:lnTo>
                    <a:lnTo>
                      <a:pt x="544" y="151"/>
                    </a:lnTo>
                    <a:lnTo>
                      <a:pt x="541" y="154"/>
                    </a:lnTo>
                    <a:lnTo>
                      <a:pt x="537" y="151"/>
                    </a:lnTo>
                    <a:lnTo>
                      <a:pt x="533" y="151"/>
                    </a:lnTo>
                    <a:lnTo>
                      <a:pt x="533" y="151"/>
                    </a:lnTo>
                    <a:lnTo>
                      <a:pt x="526" y="151"/>
                    </a:lnTo>
                    <a:lnTo>
                      <a:pt x="519" y="147"/>
                    </a:lnTo>
                    <a:lnTo>
                      <a:pt x="523" y="147"/>
                    </a:lnTo>
                    <a:lnTo>
                      <a:pt x="519" y="147"/>
                    </a:lnTo>
                    <a:lnTo>
                      <a:pt x="519" y="147"/>
                    </a:lnTo>
                    <a:lnTo>
                      <a:pt x="515" y="147"/>
                    </a:lnTo>
                    <a:lnTo>
                      <a:pt x="523" y="143"/>
                    </a:lnTo>
                    <a:lnTo>
                      <a:pt x="523" y="140"/>
                    </a:lnTo>
                    <a:lnTo>
                      <a:pt x="523" y="140"/>
                    </a:lnTo>
                    <a:lnTo>
                      <a:pt x="523" y="136"/>
                    </a:lnTo>
                    <a:lnTo>
                      <a:pt x="530" y="136"/>
                    </a:lnTo>
                    <a:lnTo>
                      <a:pt x="530" y="136"/>
                    </a:lnTo>
                    <a:lnTo>
                      <a:pt x="526" y="133"/>
                    </a:lnTo>
                    <a:lnTo>
                      <a:pt x="533" y="136"/>
                    </a:lnTo>
                    <a:lnTo>
                      <a:pt x="541" y="133"/>
                    </a:lnTo>
                    <a:lnTo>
                      <a:pt x="541" y="136"/>
                    </a:lnTo>
                    <a:lnTo>
                      <a:pt x="544" y="136"/>
                    </a:lnTo>
                    <a:lnTo>
                      <a:pt x="544" y="133"/>
                    </a:lnTo>
                    <a:lnTo>
                      <a:pt x="548" y="133"/>
                    </a:lnTo>
                    <a:lnTo>
                      <a:pt x="544" y="133"/>
                    </a:lnTo>
                    <a:lnTo>
                      <a:pt x="548" y="129"/>
                    </a:lnTo>
                    <a:lnTo>
                      <a:pt x="548" y="129"/>
                    </a:lnTo>
                    <a:lnTo>
                      <a:pt x="544" y="129"/>
                    </a:lnTo>
                    <a:lnTo>
                      <a:pt x="544" y="125"/>
                    </a:lnTo>
                    <a:lnTo>
                      <a:pt x="541" y="122"/>
                    </a:lnTo>
                    <a:lnTo>
                      <a:pt x="537" y="118"/>
                    </a:lnTo>
                    <a:lnTo>
                      <a:pt x="530" y="118"/>
                    </a:lnTo>
                    <a:lnTo>
                      <a:pt x="530" y="115"/>
                    </a:lnTo>
                    <a:lnTo>
                      <a:pt x="526" y="115"/>
                    </a:lnTo>
                    <a:lnTo>
                      <a:pt x="526" y="115"/>
                    </a:lnTo>
                    <a:lnTo>
                      <a:pt x="519" y="111"/>
                    </a:lnTo>
                    <a:lnTo>
                      <a:pt x="523" y="111"/>
                    </a:lnTo>
                    <a:lnTo>
                      <a:pt x="512" y="108"/>
                    </a:lnTo>
                    <a:lnTo>
                      <a:pt x="512" y="111"/>
                    </a:lnTo>
                    <a:lnTo>
                      <a:pt x="508" y="111"/>
                    </a:lnTo>
                    <a:lnTo>
                      <a:pt x="505" y="108"/>
                    </a:lnTo>
                    <a:lnTo>
                      <a:pt x="501" y="111"/>
                    </a:lnTo>
                    <a:lnTo>
                      <a:pt x="508" y="115"/>
                    </a:lnTo>
                    <a:lnTo>
                      <a:pt x="508" y="115"/>
                    </a:lnTo>
                    <a:lnTo>
                      <a:pt x="505" y="111"/>
                    </a:lnTo>
                    <a:lnTo>
                      <a:pt x="498" y="115"/>
                    </a:lnTo>
                    <a:lnTo>
                      <a:pt x="487" y="111"/>
                    </a:lnTo>
                    <a:lnTo>
                      <a:pt x="487" y="111"/>
                    </a:lnTo>
                    <a:lnTo>
                      <a:pt x="483" y="111"/>
                    </a:lnTo>
                    <a:lnTo>
                      <a:pt x="480" y="111"/>
                    </a:lnTo>
                    <a:lnTo>
                      <a:pt x="472" y="111"/>
                    </a:lnTo>
                    <a:lnTo>
                      <a:pt x="465" y="108"/>
                    </a:lnTo>
                    <a:lnTo>
                      <a:pt x="458" y="104"/>
                    </a:lnTo>
                    <a:lnTo>
                      <a:pt x="455" y="104"/>
                    </a:lnTo>
                    <a:lnTo>
                      <a:pt x="451" y="100"/>
                    </a:lnTo>
                    <a:lnTo>
                      <a:pt x="447" y="100"/>
                    </a:lnTo>
                    <a:lnTo>
                      <a:pt x="447" y="100"/>
                    </a:lnTo>
                    <a:lnTo>
                      <a:pt x="440" y="97"/>
                    </a:lnTo>
                    <a:lnTo>
                      <a:pt x="433" y="97"/>
                    </a:lnTo>
                    <a:lnTo>
                      <a:pt x="429" y="97"/>
                    </a:lnTo>
                    <a:lnTo>
                      <a:pt x="422" y="97"/>
                    </a:lnTo>
                    <a:lnTo>
                      <a:pt x="415" y="93"/>
                    </a:lnTo>
                    <a:lnTo>
                      <a:pt x="408" y="86"/>
                    </a:lnTo>
                    <a:lnTo>
                      <a:pt x="397" y="82"/>
                    </a:lnTo>
                    <a:lnTo>
                      <a:pt x="390" y="79"/>
                    </a:lnTo>
                    <a:lnTo>
                      <a:pt x="383" y="82"/>
                    </a:lnTo>
                    <a:lnTo>
                      <a:pt x="383" y="79"/>
                    </a:lnTo>
                    <a:lnTo>
                      <a:pt x="379" y="79"/>
                    </a:lnTo>
                    <a:lnTo>
                      <a:pt x="376" y="79"/>
                    </a:lnTo>
                    <a:lnTo>
                      <a:pt x="372" y="79"/>
                    </a:lnTo>
                    <a:lnTo>
                      <a:pt x="365" y="79"/>
                    </a:lnTo>
                    <a:lnTo>
                      <a:pt x="361" y="79"/>
                    </a:lnTo>
                    <a:lnTo>
                      <a:pt x="361" y="86"/>
                    </a:lnTo>
                    <a:lnTo>
                      <a:pt x="361" y="90"/>
                    </a:lnTo>
                    <a:lnTo>
                      <a:pt x="361" y="90"/>
                    </a:lnTo>
                    <a:lnTo>
                      <a:pt x="358" y="93"/>
                    </a:lnTo>
                    <a:lnTo>
                      <a:pt x="354" y="93"/>
                    </a:lnTo>
                    <a:lnTo>
                      <a:pt x="351" y="97"/>
                    </a:lnTo>
                    <a:lnTo>
                      <a:pt x="347" y="97"/>
                    </a:lnTo>
                    <a:lnTo>
                      <a:pt x="344" y="97"/>
                    </a:lnTo>
                    <a:lnTo>
                      <a:pt x="340" y="97"/>
                    </a:lnTo>
                    <a:lnTo>
                      <a:pt x="333" y="97"/>
                    </a:lnTo>
                    <a:lnTo>
                      <a:pt x="333" y="93"/>
                    </a:lnTo>
                    <a:lnTo>
                      <a:pt x="333" y="93"/>
                    </a:lnTo>
                    <a:lnTo>
                      <a:pt x="336" y="93"/>
                    </a:lnTo>
                    <a:lnTo>
                      <a:pt x="336" y="93"/>
                    </a:lnTo>
                    <a:lnTo>
                      <a:pt x="344" y="82"/>
                    </a:lnTo>
                    <a:lnTo>
                      <a:pt x="340" y="82"/>
                    </a:lnTo>
                    <a:lnTo>
                      <a:pt x="336" y="86"/>
                    </a:lnTo>
                    <a:lnTo>
                      <a:pt x="336" y="82"/>
                    </a:lnTo>
                    <a:lnTo>
                      <a:pt x="333" y="82"/>
                    </a:lnTo>
                    <a:lnTo>
                      <a:pt x="336" y="79"/>
                    </a:lnTo>
                    <a:lnTo>
                      <a:pt x="336" y="75"/>
                    </a:lnTo>
                    <a:lnTo>
                      <a:pt x="336" y="72"/>
                    </a:lnTo>
                    <a:lnTo>
                      <a:pt x="336" y="68"/>
                    </a:lnTo>
                    <a:lnTo>
                      <a:pt x="336" y="68"/>
                    </a:lnTo>
                    <a:lnTo>
                      <a:pt x="329" y="68"/>
                    </a:lnTo>
                    <a:lnTo>
                      <a:pt x="333" y="72"/>
                    </a:lnTo>
                    <a:lnTo>
                      <a:pt x="333" y="72"/>
                    </a:lnTo>
                    <a:lnTo>
                      <a:pt x="336" y="72"/>
                    </a:lnTo>
                    <a:lnTo>
                      <a:pt x="333" y="72"/>
                    </a:lnTo>
                    <a:lnTo>
                      <a:pt x="329" y="75"/>
                    </a:lnTo>
                    <a:lnTo>
                      <a:pt x="329" y="72"/>
                    </a:lnTo>
                    <a:lnTo>
                      <a:pt x="329" y="72"/>
                    </a:lnTo>
                    <a:lnTo>
                      <a:pt x="326" y="72"/>
                    </a:lnTo>
                    <a:lnTo>
                      <a:pt x="322" y="72"/>
                    </a:lnTo>
                    <a:lnTo>
                      <a:pt x="318" y="72"/>
                    </a:lnTo>
                    <a:lnTo>
                      <a:pt x="322" y="75"/>
                    </a:lnTo>
                    <a:lnTo>
                      <a:pt x="322" y="75"/>
                    </a:lnTo>
                    <a:lnTo>
                      <a:pt x="322" y="75"/>
                    </a:lnTo>
                    <a:lnTo>
                      <a:pt x="326" y="72"/>
                    </a:lnTo>
                    <a:lnTo>
                      <a:pt x="326" y="72"/>
                    </a:lnTo>
                    <a:lnTo>
                      <a:pt x="326" y="75"/>
                    </a:lnTo>
                    <a:lnTo>
                      <a:pt x="318" y="82"/>
                    </a:lnTo>
                    <a:lnTo>
                      <a:pt x="318" y="79"/>
                    </a:lnTo>
                    <a:lnTo>
                      <a:pt x="318" y="82"/>
                    </a:lnTo>
                    <a:lnTo>
                      <a:pt x="322" y="82"/>
                    </a:lnTo>
                    <a:lnTo>
                      <a:pt x="322" y="82"/>
                    </a:lnTo>
                    <a:lnTo>
                      <a:pt x="315" y="86"/>
                    </a:lnTo>
                    <a:lnTo>
                      <a:pt x="315" y="86"/>
                    </a:lnTo>
                    <a:lnTo>
                      <a:pt x="318" y="90"/>
                    </a:lnTo>
                    <a:lnTo>
                      <a:pt x="318" y="90"/>
                    </a:lnTo>
                    <a:lnTo>
                      <a:pt x="318" y="90"/>
                    </a:lnTo>
                    <a:lnTo>
                      <a:pt x="311" y="90"/>
                    </a:lnTo>
                    <a:lnTo>
                      <a:pt x="311" y="93"/>
                    </a:lnTo>
                    <a:lnTo>
                      <a:pt x="318" y="93"/>
                    </a:lnTo>
                    <a:lnTo>
                      <a:pt x="318" y="93"/>
                    </a:lnTo>
                    <a:lnTo>
                      <a:pt x="318" y="93"/>
                    </a:lnTo>
                    <a:lnTo>
                      <a:pt x="315" y="93"/>
                    </a:lnTo>
                    <a:lnTo>
                      <a:pt x="315" y="97"/>
                    </a:lnTo>
                    <a:lnTo>
                      <a:pt x="315" y="97"/>
                    </a:lnTo>
                    <a:lnTo>
                      <a:pt x="308" y="97"/>
                    </a:lnTo>
                    <a:lnTo>
                      <a:pt x="304" y="97"/>
                    </a:lnTo>
                    <a:lnTo>
                      <a:pt x="297" y="93"/>
                    </a:lnTo>
                    <a:lnTo>
                      <a:pt x="297" y="93"/>
                    </a:lnTo>
                    <a:lnTo>
                      <a:pt x="293" y="90"/>
                    </a:lnTo>
                    <a:lnTo>
                      <a:pt x="290" y="86"/>
                    </a:lnTo>
                    <a:lnTo>
                      <a:pt x="286" y="82"/>
                    </a:lnTo>
                    <a:lnTo>
                      <a:pt x="283" y="75"/>
                    </a:lnTo>
                    <a:lnTo>
                      <a:pt x="279" y="72"/>
                    </a:lnTo>
                    <a:lnTo>
                      <a:pt x="279" y="64"/>
                    </a:lnTo>
                    <a:lnTo>
                      <a:pt x="275" y="61"/>
                    </a:lnTo>
                    <a:lnTo>
                      <a:pt x="265" y="54"/>
                    </a:lnTo>
                    <a:lnTo>
                      <a:pt x="261" y="54"/>
                    </a:lnTo>
                    <a:lnTo>
                      <a:pt x="261" y="54"/>
                    </a:lnTo>
                    <a:lnTo>
                      <a:pt x="258" y="57"/>
                    </a:lnTo>
                    <a:lnTo>
                      <a:pt x="258" y="57"/>
                    </a:lnTo>
                    <a:lnTo>
                      <a:pt x="261" y="57"/>
                    </a:lnTo>
                    <a:lnTo>
                      <a:pt x="261" y="57"/>
                    </a:lnTo>
                    <a:lnTo>
                      <a:pt x="261" y="61"/>
                    </a:lnTo>
                    <a:lnTo>
                      <a:pt x="261" y="61"/>
                    </a:lnTo>
                    <a:lnTo>
                      <a:pt x="265" y="64"/>
                    </a:lnTo>
                    <a:lnTo>
                      <a:pt x="268" y="64"/>
                    </a:lnTo>
                    <a:lnTo>
                      <a:pt x="268" y="64"/>
                    </a:lnTo>
                    <a:lnTo>
                      <a:pt x="258" y="68"/>
                    </a:lnTo>
                    <a:lnTo>
                      <a:pt x="254" y="72"/>
                    </a:lnTo>
                    <a:lnTo>
                      <a:pt x="258" y="72"/>
                    </a:lnTo>
                    <a:lnTo>
                      <a:pt x="254" y="75"/>
                    </a:lnTo>
                    <a:lnTo>
                      <a:pt x="250" y="79"/>
                    </a:lnTo>
                    <a:lnTo>
                      <a:pt x="247" y="79"/>
                    </a:lnTo>
                    <a:lnTo>
                      <a:pt x="240" y="82"/>
                    </a:lnTo>
                    <a:lnTo>
                      <a:pt x="240" y="82"/>
                    </a:lnTo>
                    <a:lnTo>
                      <a:pt x="243" y="79"/>
                    </a:lnTo>
                    <a:lnTo>
                      <a:pt x="243" y="79"/>
                    </a:lnTo>
                    <a:lnTo>
                      <a:pt x="243" y="75"/>
                    </a:lnTo>
                    <a:lnTo>
                      <a:pt x="236" y="79"/>
                    </a:lnTo>
                    <a:lnTo>
                      <a:pt x="225" y="79"/>
                    </a:lnTo>
                    <a:lnTo>
                      <a:pt x="222" y="82"/>
                    </a:lnTo>
                    <a:lnTo>
                      <a:pt x="218" y="82"/>
                    </a:lnTo>
                    <a:lnTo>
                      <a:pt x="215" y="86"/>
                    </a:lnTo>
                    <a:lnTo>
                      <a:pt x="215" y="86"/>
                    </a:lnTo>
                    <a:lnTo>
                      <a:pt x="207" y="93"/>
                    </a:lnTo>
                    <a:lnTo>
                      <a:pt x="200" y="100"/>
                    </a:lnTo>
                    <a:lnTo>
                      <a:pt x="200" y="97"/>
                    </a:lnTo>
                    <a:lnTo>
                      <a:pt x="200" y="93"/>
                    </a:lnTo>
                    <a:lnTo>
                      <a:pt x="200" y="93"/>
                    </a:lnTo>
                    <a:lnTo>
                      <a:pt x="197" y="93"/>
                    </a:lnTo>
                    <a:lnTo>
                      <a:pt x="193" y="97"/>
                    </a:lnTo>
                    <a:lnTo>
                      <a:pt x="193" y="93"/>
                    </a:lnTo>
                    <a:lnTo>
                      <a:pt x="189" y="97"/>
                    </a:lnTo>
                    <a:lnTo>
                      <a:pt x="189" y="93"/>
                    </a:lnTo>
                    <a:lnTo>
                      <a:pt x="189" y="93"/>
                    </a:lnTo>
                    <a:lnTo>
                      <a:pt x="186" y="93"/>
                    </a:lnTo>
                    <a:lnTo>
                      <a:pt x="182" y="97"/>
                    </a:lnTo>
                    <a:lnTo>
                      <a:pt x="186" y="97"/>
                    </a:lnTo>
                    <a:lnTo>
                      <a:pt x="186" y="97"/>
                    </a:lnTo>
                    <a:lnTo>
                      <a:pt x="179" y="104"/>
                    </a:lnTo>
                    <a:lnTo>
                      <a:pt x="168" y="104"/>
                    </a:lnTo>
                    <a:lnTo>
                      <a:pt x="164" y="108"/>
                    </a:lnTo>
                    <a:lnTo>
                      <a:pt x="161" y="108"/>
                    </a:lnTo>
                    <a:lnTo>
                      <a:pt x="161" y="104"/>
                    </a:lnTo>
                    <a:lnTo>
                      <a:pt x="168" y="100"/>
                    </a:lnTo>
                    <a:lnTo>
                      <a:pt x="168" y="100"/>
                    </a:lnTo>
                    <a:lnTo>
                      <a:pt x="168" y="104"/>
                    </a:lnTo>
                    <a:lnTo>
                      <a:pt x="168" y="100"/>
                    </a:lnTo>
                    <a:lnTo>
                      <a:pt x="172" y="100"/>
                    </a:lnTo>
                    <a:lnTo>
                      <a:pt x="175" y="100"/>
                    </a:lnTo>
                    <a:lnTo>
                      <a:pt x="175" y="97"/>
                    </a:lnTo>
                    <a:lnTo>
                      <a:pt x="179" y="93"/>
                    </a:lnTo>
                    <a:lnTo>
                      <a:pt x="179" y="93"/>
                    </a:lnTo>
                    <a:lnTo>
                      <a:pt x="179" y="93"/>
                    </a:lnTo>
                    <a:lnTo>
                      <a:pt x="182" y="90"/>
                    </a:lnTo>
                    <a:lnTo>
                      <a:pt x="197" y="86"/>
                    </a:lnTo>
                    <a:lnTo>
                      <a:pt x="200" y="90"/>
                    </a:lnTo>
                    <a:lnTo>
                      <a:pt x="207" y="86"/>
                    </a:lnTo>
                    <a:lnTo>
                      <a:pt x="211" y="82"/>
                    </a:lnTo>
                    <a:lnTo>
                      <a:pt x="215" y="79"/>
                    </a:lnTo>
                    <a:lnTo>
                      <a:pt x="229" y="75"/>
                    </a:lnTo>
                    <a:lnTo>
                      <a:pt x="232" y="72"/>
                    </a:lnTo>
                    <a:lnTo>
                      <a:pt x="232" y="72"/>
                    </a:lnTo>
                    <a:lnTo>
                      <a:pt x="232" y="68"/>
                    </a:lnTo>
                    <a:lnTo>
                      <a:pt x="229" y="64"/>
                    </a:lnTo>
                    <a:lnTo>
                      <a:pt x="229" y="64"/>
                    </a:lnTo>
                    <a:lnTo>
                      <a:pt x="225" y="64"/>
                    </a:lnTo>
                    <a:lnTo>
                      <a:pt x="225" y="68"/>
                    </a:lnTo>
                    <a:lnTo>
                      <a:pt x="222" y="68"/>
                    </a:lnTo>
                    <a:lnTo>
                      <a:pt x="218" y="72"/>
                    </a:lnTo>
                    <a:lnTo>
                      <a:pt x="218" y="68"/>
                    </a:lnTo>
                    <a:lnTo>
                      <a:pt x="215" y="68"/>
                    </a:lnTo>
                    <a:lnTo>
                      <a:pt x="211" y="68"/>
                    </a:lnTo>
                    <a:lnTo>
                      <a:pt x="207" y="68"/>
                    </a:lnTo>
                    <a:lnTo>
                      <a:pt x="204" y="72"/>
                    </a:lnTo>
                    <a:lnTo>
                      <a:pt x="204" y="72"/>
                    </a:lnTo>
                    <a:lnTo>
                      <a:pt x="200" y="75"/>
                    </a:lnTo>
                    <a:lnTo>
                      <a:pt x="200" y="75"/>
                    </a:lnTo>
                    <a:lnTo>
                      <a:pt x="193" y="75"/>
                    </a:lnTo>
                    <a:lnTo>
                      <a:pt x="193" y="79"/>
                    </a:lnTo>
                    <a:lnTo>
                      <a:pt x="182" y="82"/>
                    </a:lnTo>
                    <a:lnTo>
                      <a:pt x="179" y="82"/>
                    </a:lnTo>
                    <a:lnTo>
                      <a:pt x="179" y="82"/>
                    </a:lnTo>
                    <a:lnTo>
                      <a:pt x="179" y="82"/>
                    </a:lnTo>
                    <a:lnTo>
                      <a:pt x="172" y="82"/>
                    </a:lnTo>
                    <a:lnTo>
                      <a:pt x="172" y="82"/>
                    </a:lnTo>
                    <a:lnTo>
                      <a:pt x="168" y="82"/>
                    </a:lnTo>
                    <a:lnTo>
                      <a:pt x="168" y="86"/>
                    </a:lnTo>
                    <a:lnTo>
                      <a:pt x="168" y="86"/>
                    </a:lnTo>
                    <a:lnTo>
                      <a:pt x="164" y="86"/>
                    </a:lnTo>
                    <a:lnTo>
                      <a:pt x="164" y="86"/>
                    </a:lnTo>
                    <a:lnTo>
                      <a:pt x="161" y="86"/>
                    </a:lnTo>
                    <a:lnTo>
                      <a:pt x="161" y="93"/>
                    </a:lnTo>
                    <a:lnTo>
                      <a:pt x="157" y="93"/>
                    </a:lnTo>
                    <a:lnTo>
                      <a:pt x="154" y="97"/>
                    </a:lnTo>
                    <a:lnTo>
                      <a:pt x="146" y="97"/>
                    </a:lnTo>
                    <a:lnTo>
                      <a:pt x="146" y="97"/>
                    </a:lnTo>
                    <a:lnTo>
                      <a:pt x="143" y="97"/>
                    </a:lnTo>
                    <a:lnTo>
                      <a:pt x="139" y="100"/>
                    </a:lnTo>
                    <a:lnTo>
                      <a:pt x="136" y="100"/>
                    </a:lnTo>
                    <a:lnTo>
                      <a:pt x="132" y="104"/>
                    </a:lnTo>
                    <a:lnTo>
                      <a:pt x="129" y="108"/>
                    </a:lnTo>
                    <a:lnTo>
                      <a:pt x="129" y="108"/>
                    </a:lnTo>
                    <a:lnTo>
                      <a:pt x="129" y="111"/>
                    </a:lnTo>
                    <a:lnTo>
                      <a:pt x="136" y="118"/>
                    </a:lnTo>
                    <a:lnTo>
                      <a:pt x="136" y="118"/>
                    </a:lnTo>
                    <a:lnTo>
                      <a:pt x="139" y="122"/>
                    </a:lnTo>
                    <a:lnTo>
                      <a:pt x="136" y="125"/>
                    </a:lnTo>
                    <a:lnTo>
                      <a:pt x="136" y="122"/>
                    </a:lnTo>
                    <a:lnTo>
                      <a:pt x="129" y="122"/>
                    </a:lnTo>
                    <a:lnTo>
                      <a:pt x="129" y="118"/>
                    </a:lnTo>
                    <a:lnTo>
                      <a:pt x="125" y="115"/>
                    </a:lnTo>
                    <a:lnTo>
                      <a:pt x="125" y="115"/>
                    </a:lnTo>
                    <a:lnTo>
                      <a:pt x="121" y="115"/>
                    </a:lnTo>
                    <a:lnTo>
                      <a:pt x="118" y="115"/>
                    </a:lnTo>
                    <a:lnTo>
                      <a:pt x="111" y="111"/>
                    </a:lnTo>
                    <a:lnTo>
                      <a:pt x="111" y="115"/>
                    </a:lnTo>
                    <a:lnTo>
                      <a:pt x="111" y="115"/>
                    </a:lnTo>
                    <a:lnTo>
                      <a:pt x="111" y="118"/>
                    </a:lnTo>
                    <a:lnTo>
                      <a:pt x="114" y="118"/>
                    </a:lnTo>
                    <a:lnTo>
                      <a:pt x="118" y="122"/>
                    </a:lnTo>
                    <a:lnTo>
                      <a:pt x="114" y="122"/>
                    </a:lnTo>
                    <a:lnTo>
                      <a:pt x="111" y="122"/>
                    </a:lnTo>
                    <a:lnTo>
                      <a:pt x="104" y="115"/>
                    </a:lnTo>
                    <a:lnTo>
                      <a:pt x="100" y="115"/>
                    </a:lnTo>
                    <a:lnTo>
                      <a:pt x="96" y="115"/>
                    </a:lnTo>
                    <a:lnTo>
                      <a:pt x="96" y="115"/>
                    </a:lnTo>
                    <a:lnTo>
                      <a:pt x="93" y="111"/>
                    </a:lnTo>
                    <a:lnTo>
                      <a:pt x="89" y="111"/>
                    </a:lnTo>
                    <a:lnTo>
                      <a:pt x="89" y="111"/>
                    </a:lnTo>
                    <a:lnTo>
                      <a:pt x="89" y="115"/>
                    </a:lnTo>
                    <a:lnTo>
                      <a:pt x="86" y="115"/>
                    </a:lnTo>
                    <a:lnTo>
                      <a:pt x="86" y="115"/>
                    </a:lnTo>
                    <a:lnTo>
                      <a:pt x="82" y="115"/>
                    </a:lnTo>
                    <a:lnTo>
                      <a:pt x="78" y="111"/>
                    </a:lnTo>
                    <a:lnTo>
                      <a:pt x="71" y="111"/>
                    </a:lnTo>
                    <a:lnTo>
                      <a:pt x="68" y="111"/>
                    </a:lnTo>
                    <a:lnTo>
                      <a:pt x="64" y="108"/>
                    </a:lnTo>
                    <a:lnTo>
                      <a:pt x="61" y="108"/>
                    </a:lnTo>
                    <a:lnTo>
                      <a:pt x="57" y="104"/>
                    </a:lnTo>
                    <a:lnTo>
                      <a:pt x="53" y="100"/>
                    </a:lnTo>
                    <a:lnTo>
                      <a:pt x="53" y="100"/>
                    </a:lnTo>
                    <a:lnTo>
                      <a:pt x="50" y="100"/>
                    </a:lnTo>
                    <a:lnTo>
                      <a:pt x="50" y="100"/>
                    </a:lnTo>
                    <a:lnTo>
                      <a:pt x="46" y="100"/>
                    </a:lnTo>
                    <a:lnTo>
                      <a:pt x="39" y="93"/>
                    </a:lnTo>
                    <a:lnTo>
                      <a:pt x="32" y="90"/>
                    </a:lnTo>
                    <a:lnTo>
                      <a:pt x="25" y="86"/>
                    </a:lnTo>
                    <a:lnTo>
                      <a:pt x="25" y="86"/>
                    </a:lnTo>
                    <a:lnTo>
                      <a:pt x="21" y="86"/>
                    </a:lnTo>
                    <a:lnTo>
                      <a:pt x="7" y="86"/>
                    </a:lnTo>
                    <a:lnTo>
                      <a:pt x="3" y="86"/>
                    </a:lnTo>
                    <a:lnTo>
                      <a:pt x="0" y="82"/>
                    </a:lnTo>
                    <a:lnTo>
                      <a:pt x="0" y="82"/>
                    </a:lnTo>
                    <a:lnTo>
                      <a:pt x="0" y="115"/>
                    </a:lnTo>
                    <a:lnTo>
                      <a:pt x="0" y="151"/>
                    </a:lnTo>
                    <a:lnTo>
                      <a:pt x="0" y="179"/>
                    </a:lnTo>
                    <a:lnTo>
                      <a:pt x="0" y="208"/>
                    </a:lnTo>
                    <a:lnTo>
                      <a:pt x="0" y="240"/>
                    </a:lnTo>
                    <a:lnTo>
                      <a:pt x="0" y="273"/>
                    </a:lnTo>
                    <a:lnTo>
                      <a:pt x="0" y="301"/>
                    </a:lnTo>
                    <a:lnTo>
                      <a:pt x="0" y="326"/>
                    </a:lnTo>
                    <a:lnTo>
                      <a:pt x="0" y="355"/>
                    </a:lnTo>
                    <a:lnTo>
                      <a:pt x="0" y="387"/>
                    </a:lnTo>
                    <a:lnTo>
                      <a:pt x="0" y="398"/>
                    </a:lnTo>
                    <a:lnTo>
                      <a:pt x="7" y="402"/>
                    </a:lnTo>
                    <a:lnTo>
                      <a:pt x="10" y="398"/>
                    </a:lnTo>
                    <a:lnTo>
                      <a:pt x="18" y="402"/>
                    </a:lnTo>
                    <a:lnTo>
                      <a:pt x="18" y="402"/>
                    </a:lnTo>
                    <a:lnTo>
                      <a:pt x="21" y="398"/>
                    </a:lnTo>
                    <a:lnTo>
                      <a:pt x="35" y="395"/>
                    </a:lnTo>
                    <a:lnTo>
                      <a:pt x="35" y="402"/>
                    </a:lnTo>
                    <a:lnTo>
                      <a:pt x="35" y="405"/>
                    </a:lnTo>
                    <a:lnTo>
                      <a:pt x="35" y="405"/>
                    </a:lnTo>
                    <a:lnTo>
                      <a:pt x="35" y="405"/>
                    </a:lnTo>
                    <a:lnTo>
                      <a:pt x="43" y="409"/>
                    </a:lnTo>
                    <a:lnTo>
                      <a:pt x="43" y="412"/>
                    </a:lnTo>
                    <a:lnTo>
                      <a:pt x="53" y="423"/>
                    </a:lnTo>
                    <a:lnTo>
                      <a:pt x="53" y="423"/>
                    </a:lnTo>
                    <a:lnTo>
                      <a:pt x="57" y="420"/>
                    </a:lnTo>
                    <a:lnTo>
                      <a:pt x="61" y="420"/>
                    </a:lnTo>
                    <a:lnTo>
                      <a:pt x="61" y="420"/>
                    </a:lnTo>
                    <a:lnTo>
                      <a:pt x="57" y="416"/>
                    </a:lnTo>
                    <a:lnTo>
                      <a:pt x="64" y="420"/>
                    </a:lnTo>
                    <a:lnTo>
                      <a:pt x="64" y="420"/>
                    </a:lnTo>
                    <a:lnTo>
                      <a:pt x="57" y="423"/>
                    </a:lnTo>
                    <a:lnTo>
                      <a:pt x="64" y="427"/>
                    </a:lnTo>
                    <a:lnTo>
                      <a:pt x="68" y="434"/>
                    </a:lnTo>
                    <a:lnTo>
                      <a:pt x="68" y="438"/>
                    </a:lnTo>
                    <a:lnTo>
                      <a:pt x="68" y="438"/>
                    </a:lnTo>
                    <a:lnTo>
                      <a:pt x="68" y="438"/>
                    </a:lnTo>
                    <a:lnTo>
                      <a:pt x="75" y="438"/>
                    </a:lnTo>
                    <a:lnTo>
                      <a:pt x="78" y="434"/>
                    </a:lnTo>
                    <a:lnTo>
                      <a:pt x="86" y="430"/>
                    </a:lnTo>
                    <a:lnTo>
                      <a:pt x="86" y="430"/>
                    </a:lnTo>
                    <a:lnTo>
                      <a:pt x="86" y="427"/>
                    </a:lnTo>
                    <a:lnTo>
                      <a:pt x="89" y="427"/>
                    </a:lnTo>
                    <a:lnTo>
                      <a:pt x="89" y="423"/>
                    </a:lnTo>
                    <a:lnTo>
                      <a:pt x="89" y="423"/>
                    </a:lnTo>
                    <a:lnTo>
                      <a:pt x="93" y="420"/>
                    </a:lnTo>
                    <a:lnTo>
                      <a:pt x="93" y="420"/>
                    </a:lnTo>
                    <a:lnTo>
                      <a:pt x="100" y="416"/>
                    </a:lnTo>
                    <a:lnTo>
                      <a:pt x="111" y="412"/>
                    </a:lnTo>
                    <a:lnTo>
                      <a:pt x="111" y="412"/>
                    </a:lnTo>
                    <a:lnTo>
                      <a:pt x="114" y="416"/>
                    </a:lnTo>
                    <a:lnTo>
                      <a:pt x="118" y="420"/>
                    </a:lnTo>
                    <a:lnTo>
                      <a:pt x="118" y="420"/>
                    </a:lnTo>
                    <a:lnTo>
                      <a:pt x="121" y="420"/>
                    </a:lnTo>
                    <a:lnTo>
                      <a:pt x="121" y="423"/>
                    </a:lnTo>
                    <a:lnTo>
                      <a:pt x="125" y="427"/>
                    </a:lnTo>
                    <a:lnTo>
                      <a:pt x="125" y="430"/>
                    </a:lnTo>
                    <a:lnTo>
                      <a:pt x="129" y="434"/>
                    </a:lnTo>
                    <a:lnTo>
                      <a:pt x="132" y="438"/>
                    </a:lnTo>
                    <a:lnTo>
                      <a:pt x="132" y="438"/>
                    </a:lnTo>
                    <a:lnTo>
                      <a:pt x="132" y="441"/>
                    </a:lnTo>
                    <a:lnTo>
                      <a:pt x="139" y="445"/>
                    </a:lnTo>
                    <a:lnTo>
                      <a:pt x="143" y="445"/>
                    </a:lnTo>
                    <a:lnTo>
                      <a:pt x="146" y="452"/>
                    </a:lnTo>
                    <a:lnTo>
                      <a:pt x="150" y="459"/>
                    </a:lnTo>
                    <a:lnTo>
                      <a:pt x="161" y="470"/>
                    </a:lnTo>
                    <a:lnTo>
                      <a:pt x="164" y="477"/>
                    </a:lnTo>
                    <a:lnTo>
                      <a:pt x="164" y="477"/>
                    </a:lnTo>
                    <a:lnTo>
                      <a:pt x="164" y="477"/>
                    </a:lnTo>
                    <a:lnTo>
                      <a:pt x="168" y="481"/>
                    </a:lnTo>
                    <a:lnTo>
                      <a:pt x="172" y="488"/>
                    </a:lnTo>
                    <a:lnTo>
                      <a:pt x="175" y="488"/>
                    </a:lnTo>
                    <a:lnTo>
                      <a:pt x="175" y="491"/>
                    </a:lnTo>
                    <a:lnTo>
                      <a:pt x="172" y="491"/>
                    </a:lnTo>
                    <a:lnTo>
                      <a:pt x="175" y="495"/>
                    </a:lnTo>
                    <a:lnTo>
                      <a:pt x="179" y="495"/>
                    </a:lnTo>
                    <a:lnTo>
                      <a:pt x="179" y="499"/>
                    </a:lnTo>
                    <a:lnTo>
                      <a:pt x="179" y="499"/>
                    </a:lnTo>
                    <a:lnTo>
                      <a:pt x="179" y="506"/>
                    </a:lnTo>
                    <a:lnTo>
                      <a:pt x="182" y="506"/>
                    </a:lnTo>
                    <a:lnTo>
                      <a:pt x="186" y="509"/>
                    </a:lnTo>
                    <a:lnTo>
                      <a:pt x="189" y="509"/>
                    </a:lnTo>
                    <a:lnTo>
                      <a:pt x="200" y="513"/>
                    </a:lnTo>
                    <a:lnTo>
                      <a:pt x="211" y="520"/>
                    </a:lnTo>
                    <a:lnTo>
                      <a:pt x="215" y="520"/>
                    </a:lnTo>
                    <a:lnTo>
                      <a:pt x="222" y="524"/>
                    </a:lnTo>
                    <a:lnTo>
                      <a:pt x="222" y="524"/>
                    </a:lnTo>
                    <a:lnTo>
                      <a:pt x="222" y="527"/>
                    </a:lnTo>
                    <a:lnTo>
                      <a:pt x="222" y="527"/>
                    </a:lnTo>
                    <a:lnTo>
                      <a:pt x="222" y="527"/>
                    </a:lnTo>
                    <a:lnTo>
                      <a:pt x="222" y="531"/>
                    </a:lnTo>
                    <a:lnTo>
                      <a:pt x="222" y="542"/>
                    </a:lnTo>
                    <a:lnTo>
                      <a:pt x="222" y="545"/>
                    </a:lnTo>
                    <a:lnTo>
                      <a:pt x="222" y="545"/>
                    </a:lnTo>
                    <a:lnTo>
                      <a:pt x="222" y="549"/>
                    </a:lnTo>
                    <a:lnTo>
                      <a:pt x="222" y="549"/>
                    </a:lnTo>
                    <a:lnTo>
                      <a:pt x="222" y="552"/>
                    </a:lnTo>
                    <a:lnTo>
                      <a:pt x="222" y="552"/>
                    </a:lnTo>
                    <a:lnTo>
                      <a:pt x="222" y="552"/>
                    </a:lnTo>
                    <a:lnTo>
                      <a:pt x="222" y="556"/>
                    </a:lnTo>
                    <a:lnTo>
                      <a:pt x="222" y="556"/>
                    </a:lnTo>
                    <a:lnTo>
                      <a:pt x="218" y="560"/>
                    </a:lnTo>
                    <a:lnTo>
                      <a:pt x="218" y="560"/>
                    </a:lnTo>
                    <a:lnTo>
                      <a:pt x="222" y="563"/>
                    </a:lnTo>
                    <a:lnTo>
                      <a:pt x="222" y="563"/>
                    </a:lnTo>
                    <a:lnTo>
                      <a:pt x="218" y="560"/>
                    </a:lnTo>
                    <a:lnTo>
                      <a:pt x="215" y="563"/>
                    </a:lnTo>
                    <a:lnTo>
                      <a:pt x="215" y="563"/>
                    </a:lnTo>
                    <a:lnTo>
                      <a:pt x="215" y="567"/>
                    </a:lnTo>
                    <a:lnTo>
                      <a:pt x="215" y="570"/>
                    </a:lnTo>
                    <a:lnTo>
                      <a:pt x="215" y="570"/>
                    </a:lnTo>
                    <a:lnTo>
                      <a:pt x="218" y="574"/>
                    </a:lnTo>
                    <a:lnTo>
                      <a:pt x="218" y="574"/>
                    </a:lnTo>
                    <a:lnTo>
                      <a:pt x="225" y="574"/>
                    </a:lnTo>
                    <a:lnTo>
                      <a:pt x="225" y="578"/>
                    </a:lnTo>
                    <a:lnTo>
                      <a:pt x="222" y="578"/>
                    </a:lnTo>
                    <a:lnTo>
                      <a:pt x="222" y="578"/>
                    </a:lnTo>
                    <a:lnTo>
                      <a:pt x="222" y="581"/>
                    </a:lnTo>
                    <a:lnTo>
                      <a:pt x="222" y="581"/>
                    </a:lnTo>
                    <a:lnTo>
                      <a:pt x="225" y="585"/>
                    </a:lnTo>
                    <a:lnTo>
                      <a:pt x="229" y="588"/>
                    </a:lnTo>
                    <a:lnTo>
                      <a:pt x="229" y="592"/>
                    </a:lnTo>
                    <a:lnTo>
                      <a:pt x="236" y="595"/>
                    </a:lnTo>
                    <a:lnTo>
                      <a:pt x="236" y="595"/>
                    </a:lnTo>
                    <a:lnTo>
                      <a:pt x="236" y="595"/>
                    </a:lnTo>
                    <a:lnTo>
                      <a:pt x="236" y="595"/>
                    </a:lnTo>
                    <a:lnTo>
                      <a:pt x="236" y="595"/>
                    </a:lnTo>
                    <a:lnTo>
                      <a:pt x="240" y="595"/>
                    </a:lnTo>
                    <a:lnTo>
                      <a:pt x="243" y="595"/>
                    </a:lnTo>
                    <a:lnTo>
                      <a:pt x="243" y="595"/>
                    </a:lnTo>
                    <a:lnTo>
                      <a:pt x="243" y="599"/>
                    </a:lnTo>
                    <a:lnTo>
                      <a:pt x="243" y="603"/>
                    </a:lnTo>
                    <a:lnTo>
                      <a:pt x="240" y="606"/>
                    </a:lnTo>
                    <a:lnTo>
                      <a:pt x="240" y="610"/>
                    </a:lnTo>
                    <a:lnTo>
                      <a:pt x="240" y="610"/>
                    </a:lnTo>
                    <a:lnTo>
                      <a:pt x="243" y="613"/>
                    </a:lnTo>
                    <a:lnTo>
                      <a:pt x="243" y="617"/>
                    </a:lnTo>
                    <a:lnTo>
                      <a:pt x="247" y="617"/>
                    </a:lnTo>
                    <a:lnTo>
                      <a:pt x="247" y="621"/>
                    </a:lnTo>
                    <a:lnTo>
                      <a:pt x="247" y="621"/>
                    </a:lnTo>
                    <a:lnTo>
                      <a:pt x="250" y="621"/>
                    </a:lnTo>
                    <a:lnTo>
                      <a:pt x="254" y="621"/>
                    </a:lnTo>
                    <a:lnTo>
                      <a:pt x="258" y="621"/>
                    </a:lnTo>
                    <a:lnTo>
                      <a:pt x="258" y="624"/>
                    </a:lnTo>
                    <a:lnTo>
                      <a:pt x="258" y="624"/>
                    </a:lnTo>
                    <a:lnTo>
                      <a:pt x="258" y="624"/>
                    </a:lnTo>
                    <a:lnTo>
                      <a:pt x="258" y="628"/>
                    </a:lnTo>
                    <a:lnTo>
                      <a:pt x="261" y="624"/>
                    </a:lnTo>
                    <a:lnTo>
                      <a:pt x="265" y="624"/>
                    </a:lnTo>
                    <a:lnTo>
                      <a:pt x="265" y="624"/>
                    </a:lnTo>
                    <a:lnTo>
                      <a:pt x="265" y="628"/>
                    </a:lnTo>
                    <a:lnTo>
                      <a:pt x="265" y="628"/>
                    </a:lnTo>
                    <a:lnTo>
                      <a:pt x="268" y="631"/>
                    </a:lnTo>
                    <a:lnTo>
                      <a:pt x="265" y="635"/>
                    </a:lnTo>
                    <a:lnTo>
                      <a:pt x="265" y="635"/>
                    </a:lnTo>
                    <a:lnTo>
                      <a:pt x="265" y="635"/>
                    </a:lnTo>
                    <a:lnTo>
                      <a:pt x="268" y="635"/>
                    </a:lnTo>
                    <a:lnTo>
                      <a:pt x="265" y="642"/>
                    </a:lnTo>
                    <a:lnTo>
                      <a:pt x="265" y="646"/>
                    </a:lnTo>
                    <a:lnTo>
                      <a:pt x="268" y="646"/>
                    </a:lnTo>
                    <a:lnTo>
                      <a:pt x="268" y="646"/>
                    </a:lnTo>
                    <a:lnTo>
                      <a:pt x="272" y="646"/>
                    </a:lnTo>
                    <a:lnTo>
                      <a:pt x="272" y="642"/>
                    </a:lnTo>
                    <a:lnTo>
                      <a:pt x="275" y="646"/>
                    </a:lnTo>
                    <a:lnTo>
                      <a:pt x="272" y="649"/>
                    </a:lnTo>
                    <a:lnTo>
                      <a:pt x="275" y="649"/>
                    </a:lnTo>
                    <a:lnTo>
                      <a:pt x="279" y="649"/>
                    </a:lnTo>
                    <a:lnTo>
                      <a:pt x="275" y="649"/>
                    </a:lnTo>
                    <a:lnTo>
                      <a:pt x="272" y="649"/>
                    </a:lnTo>
                    <a:lnTo>
                      <a:pt x="268" y="653"/>
                    </a:lnTo>
                    <a:lnTo>
                      <a:pt x="268" y="653"/>
                    </a:lnTo>
                    <a:lnTo>
                      <a:pt x="272" y="653"/>
                    </a:lnTo>
                    <a:lnTo>
                      <a:pt x="275" y="653"/>
                    </a:lnTo>
                    <a:lnTo>
                      <a:pt x="275" y="653"/>
                    </a:lnTo>
                    <a:lnTo>
                      <a:pt x="272" y="656"/>
                    </a:lnTo>
                    <a:lnTo>
                      <a:pt x="272" y="656"/>
                    </a:lnTo>
                    <a:lnTo>
                      <a:pt x="268" y="656"/>
                    </a:lnTo>
                    <a:lnTo>
                      <a:pt x="268" y="656"/>
                    </a:lnTo>
                    <a:lnTo>
                      <a:pt x="268" y="660"/>
                    </a:lnTo>
                    <a:lnTo>
                      <a:pt x="272" y="664"/>
                    </a:lnTo>
                    <a:lnTo>
                      <a:pt x="283" y="667"/>
                    </a:lnTo>
                    <a:lnTo>
                      <a:pt x="283" y="667"/>
                    </a:lnTo>
                    <a:lnTo>
                      <a:pt x="283" y="664"/>
                    </a:lnTo>
                    <a:lnTo>
                      <a:pt x="283" y="664"/>
                    </a:lnTo>
                    <a:lnTo>
                      <a:pt x="290" y="664"/>
                    </a:lnTo>
                    <a:lnTo>
                      <a:pt x="290" y="664"/>
                    </a:lnTo>
                    <a:lnTo>
                      <a:pt x="293" y="664"/>
                    </a:lnTo>
                    <a:lnTo>
                      <a:pt x="297" y="664"/>
                    </a:lnTo>
                    <a:lnTo>
                      <a:pt x="301" y="667"/>
                    </a:lnTo>
                    <a:lnTo>
                      <a:pt x="297" y="667"/>
                    </a:lnTo>
                    <a:lnTo>
                      <a:pt x="297" y="667"/>
                    </a:lnTo>
                    <a:lnTo>
                      <a:pt x="297" y="667"/>
                    </a:lnTo>
                    <a:lnTo>
                      <a:pt x="297" y="667"/>
                    </a:lnTo>
                    <a:lnTo>
                      <a:pt x="301" y="667"/>
                    </a:lnTo>
                    <a:lnTo>
                      <a:pt x="301" y="671"/>
                    </a:lnTo>
                    <a:lnTo>
                      <a:pt x="304" y="671"/>
                    </a:lnTo>
                    <a:lnTo>
                      <a:pt x="304" y="671"/>
                    </a:lnTo>
                    <a:lnTo>
                      <a:pt x="293" y="674"/>
                    </a:lnTo>
                    <a:lnTo>
                      <a:pt x="297" y="674"/>
                    </a:lnTo>
                    <a:lnTo>
                      <a:pt x="308" y="678"/>
                    </a:lnTo>
                    <a:lnTo>
                      <a:pt x="308" y="678"/>
                    </a:lnTo>
                    <a:lnTo>
                      <a:pt x="311" y="678"/>
                    </a:lnTo>
                    <a:lnTo>
                      <a:pt x="311" y="674"/>
                    </a:lnTo>
                    <a:lnTo>
                      <a:pt x="315" y="678"/>
                    </a:lnTo>
                    <a:lnTo>
                      <a:pt x="315" y="678"/>
                    </a:lnTo>
                    <a:lnTo>
                      <a:pt x="318" y="678"/>
                    </a:lnTo>
                    <a:lnTo>
                      <a:pt x="322" y="674"/>
                    </a:lnTo>
                    <a:lnTo>
                      <a:pt x="326" y="674"/>
                    </a:lnTo>
                    <a:lnTo>
                      <a:pt x="326" y="678"/>
                    </a:lnTo>
                    <a:lnTo>
                      <a:pt x="326" y="682"/>
                    </a:lnTo>
                    <a:lnTo>
                      <a:pt x="329" y="682"/>
                    </a:lnTo>
                    <a:lnTo>
                      <a:pt x="329" y="678"/>
                    </a:lnTo>
                    <a:lnTo>
                      <a:pt x="333" y="678"/>
                    </a:lnTo>
                    <a:lnTo>
                      <a:pt x="329" y="682"/>
                    </a:lnTo>
                    <a:lnTo>
                      <a:pt x="333" y="682"/>
                    </a:lnTo>
                    <a:lnTo>
                      <a:pt x="333" y="685"/>
                    </a:lnTo>
                    <a:lnTo>
                      <a:pt x="333" y="685"/>
                    </a:lnTo>
                    <a:lnTo>
                      <a:pt x="329" y="689"/>
                    </a:lnTo>
                    <a:lnTo>
                      <a:pt x="329" y="689"/>
                    </a:lnTo>
                    <a:lnTo>
                      <a:pt x="333" y="692"/>
                    </a:lnTo>
                    <a:lnTo>
                      <a:pt x="333" y="692"/>
                    </a:lnTo>
                    <a:lnTo>
                      <a:pt x="336" y="696"/>
                    </a:lnTo>
                    <a:lnTo>
                      <a:pt x="340" y="696"/>
                    </a:lnTo>
                    <a:lnTo>
                      <a:pt x="344" y="696"/>
                    </a:lnTo>
                    <a:lnTo>
                      <a:pt x="344" y="692"/>
                    </a:lnTo>
                    <a:lnTo>
                      <a:pt x="347" y="692"/>
                    </a:lnTo>
                    <a:lnTo>
                      <a:pt x="347" y="692"/>
                    </a:lnTo>
                    <a:lnTo>
                      <a:pt x="344" y="689"/>
                    </a:lnTo>
                    <a:lnTo>
                      <a:pt x="347" y="689"/>
                    </a:lnTo>
                    <a:lnTo>
                      <a:pt x="347" y="692"/>
                    </a:lnTo>
                    <a:lnTo>
                      <a:pt x="347" y="692"/>
                    </a:lnTo>
                    <a:lnTo>
                      <a:pt x="347" y="696"/>
                    </a:lnTo>
                    <a:lnTo>
                      <a:pt x="351" y="696"/>
                    </a:lnTo>
                    <a:lnTo>
                      <a:pt x="351" y="696"/>
                    </a:lnTo>
                    <a:lnTo>
                      <a:pt x="351" y="699"/>
                    </a:lnTo>
                    <a:lnTo>
                      <a:pt x="354" y="699"/>
                    </a:lnTo>
                    <a:lnTo>
                      <a:pt x="351" y="699"/>
                    </a:lnTo>
                    <a:lnTo>
                      <a:pt x="351" y="703"/>
                    </a:lnTo>
                    <a:lnTo>
                      <a:pt x="354" y="703"/>
                    </a:lnTo>
                    <a:lnTo>
                      <a:pt x="354" y="707"/>
                    </a:lnTo>
                    <a:lnTo>
                      <a:pt x="358" y="703"/>
                    </a:lnTo>
                    <a:lnTo>
                      <a:pt x="361" y="699"/>
                    </a:lnTo>
                    <a:lnTo>
                      <a:pt x="361" y="696"/>
                    </a:lnTo>
                    <a:lnTo>
                      <a:pt x="361" y="699"/>
                    </a:lnTo>
                    <a:lnTo>
                      <a:pt x="361" y="707"/>
                    </a:lnTo>
                    <a:lnTo>
                      <a:pt x="361" y="707"/>
                    </a:lnTo>
                    <a:lnTo>
                      <a:pt x="361" y="707"/>
                    </a:lnTo>
                    <a:lnTo>
                      <a:pt x="361" y="707"/>
                    </a:lnTo>
                    <a:lnTo>
                      <a:pt x="361" y="710"/>
                    </a:lnTo>
                    <a:lnTo>
                      <a:pt x="361" y="710"/>
                    </a:lnTo>
                    <a:lnTo>
                      <a:pt x="365" y="710"/>
                    </a:lnTo>
                    <a:lnTo>
                      <a:pt x="372" y="710"/>
                    </a:lnTo>
                    <a:lnTo>
                      <a:pt x="372" y="710"/>
                    </a:lnTo>
                    <a:lnTo>
                      <a:pt x="372" y="710"/>
                    </a:lnTo>
                    <a:lnTo>
                      <a:pt x="372" y="710"/>
                    </a:lnTo>
                    <a:lnTo>
                      <a:pt x="372" y="714"/>
                    </a:lnTo>
                    <a:lnTo>
                      <a:pt x="369" y="710"/>
                    </a:lnTo>
                    <a:lnTo>
                      <a:pt x="365" y="714"/>
                    </a:lnTo>
                    <a:lnTo>
                      <a:pt x="365" y="714"/>
                    </a:lnTo>
                    <a:lnTo>
                      <a:pt x="365" y="714"/>
                    </a:lnTo>
                    <a:lnTo>
                      <a:pt x="369" y="714"/>
                    </a:lnTo>
                    <a:lnTo>
                      <a:pt x="369" y="714"/>
                    </a:lnTo>
                    <a:lnTo>
                      <a:pt x="369" y="717"/>
                    </a:lnTo>
                    <a:lnTo>
                      <a:pt x="394" y="717"/>
                    </a:lnTo>
                    <a:lnTo>
                      <a:pt x="412" y="717"/>
                    </a:lnTo>
                    <a:lnTo>
                      <a:pt x="433" y="717"/>
                    </a:lnTo>
                    <a:lnTo>
                      <a:pt x="451" y="717"/>
                    </a:lnTo>
                    <a:lnTo>
                      <a:pt x="465" y="717"/>
                    </a:lnTo>
                    <a:lnTo>
                      <a:pt x="487" y="717"/>
                    </a:lnTo>
                    <a:lnTo>
                      <a:pt x="505" y="717"/>
                    </a:lnTo>
                    <a:lnTo>
                      <a:pt x="548" y="717"/>
                    </a:lnTo>
                    <a:lnTo>
                      <a:pt x="573" y="717"/>
                    </a:lnTo>
                    <a:lnTo>
                      <a:pt x="591" y="717"/>
                    </a:lnTo>
                    <a:lnTo>
                      <a:pt x="612" y="717"/>
                    </a:lnTo>
                    <a:lnTo>
                      <a:pt x="630" y="717"/>
                    </a:lnTo>
                    <a:lnTo>
                      <a:pt x="641" y="717"/>
                    </a:lnTo>
                    <a:lnTo>
                      <a:pt x="662" y="717"/>
                    </a:lnTo>
                    <a:lnTo>
                      <a:pt x="680" y="717"/>
                    </a:lnTo>
                    <a:lnTo>
                      <a:pt x="695" y="717"/>
                    </a:lnTo>
                    <a:lnTo>
                      <a:pt x="716" y="717"/>
                    </a:lnTo>
                    <a:lnTo>
                      <a:pt x="734" y="717"/>
                    </a:lnTo>
                    <a:lnTo>
                      <a:pt x="752" y="717"/>
                    </a:lnTo>
                    <a:lnTo>
                      <a:pt x="806" y="717"/>
                    </a:lnTo>
                    <a:lnTo>
                      <a:pt x="813" y="717"/>
                    </a:lnTo>
                    <a:lnTo>
                      <a:pt x="831" y="717"/>
                    </a:lnTo>
                    <a:lnTo>
                      <a:pt x="849" y="717"/>
                    </a:lnTo>
                    <a:lnTo>
                      <a:pt x="866" y="717"/>
                    </a:lnTo>
                    <a:lnTo>
                      <a:pt x="884" y="717"/>
                    </a:lnTo>
                    <a:lnTo>
                      <a:pt x="888" y="717"/>
                    </a:lnTo>
                    <a:lnTo>
                      <a:pt x="909" y="717"/>
                    </a:lnTo>
                    <a:lnTo>
                      <a:pt x="931" y="717"/>
                    </a:lnTo>
                    <a:lnTo>
                      <a:pt x="931" y="707"/>
                    </a:lnTo>
                    <a:lnTo>
                      <a:pt x="935" y="707"/>
                    </a:lnTo>
                    <a:lnTo>
                      <a:pt x="938" y="707"/>
                    </a:lnTo>
                    <a:lnTo>
                      <a:pt x="942" y="717"/>
                    </a:lnTo>
                    <a:lnTo>
                      <a:pt x="942" y="717"/>
                    </a:lnTo>
                    <a:lnTo>
                      <a:pt x="945" y="725"/>
                    </a:lnTo>
                    <a:lnTo>
                      <a:pt x="949" y="725"/>
                    </a:lnTo>
                    <a:lnTo>
                      <a:pt x="949" y="725"/>
                    </a:lnTo>
                    <a:lnTo>
                      <a:pt x="949" y="725"/>
                    </a:lnTo>
                    <a:lnTo>
                      <a:pt x="952" y="725"/>
                    </a:lnTo>
                    <a:lnTo>
                      <a:pt x="956" y="725"/>
                    </a:lnTo>
                    <a:lnTo>
                      <a:pt x="960" y="725"/>
                    </a:lnTo>
                    <a:lnTo>
                      <a:pt x="960" y="728"/>
                    </a:lnTo>
                    <a:lnTo>
                      <a:pt x="960" y="728"/>
                    </a:lnTo>
                    <a:lnTo>
                      <a:pt x="963" y="728"/>
                    </a:lnTo>
                    <a:lnTo>
                      <a:pt x="967" y="728"/>
                    </a:lnTo>
                    <a:lnTo>
                      <a:pt x="970" y="725"/>
                    </a:lnTo>
                    <a:lnTo>
                      <a:pt x="981" y="728"/>
                    </a:lnTo>
                    <a:lnTo>
                      <a:pt x="985" y="728"/>
                    </a:lnTo>
                    <a:lnTo>
                      <a:pt x="988" y="728"/>
                    </a:lnTo>
                    <a:lnTo>
                      <a:pt x="988" y="732"/>
                    </a:lnTo>
                    <a:lnTo>
                      <a:pt x="992" y="732"/>
                    </a:lnTo>
                    <a:lnTo>
                      <a:pt x="995" y="735"/>
                    </a:lnTo>
                    <a:lnTo>
                      <a:pt x="995" y="735"/>
                    </a:lnTo>
                    <a:lnTo>
                      <a:pt x="1003" y="735"/>
                    </a:lnTo>
                    <a:lnTo>
                      <a:pt x="1006" y="739"/>
                    </a:lnTo>
                    <a:lnTo>
                      <a:pt x="1010" y="743"/>
                    </a:lnTo>
                    <a:lnTo>
                      <a:pt x="1010" y="743"/>
                    </a:lnTo>
                    <a:lnTo>
                      <a:pt x="1017" y="739"/>
                    </a:lnTo>
                    <a:lnTo>
                      <a:pt x="1021" y="739"/>
                    </a:lnTo>
                    <a:lnTo>
                      <a:pt x="1028" y="743"/>
                    </a:lnTo>
                    <a:lnTo>
                      <a:pt x="1035" y="743"/>
                    </a:lnTo>
                    <a:lnTo>
                      <a:pt x="1042" y="743"/>
                    </a:lnTo>
                    <a:lnTo>
                      <a:pt x="1042" y="743"/>
                    </a:lnTo>
                    <a:lnTo>
                      <a:pt x="1049" y="739"/>
                    </a:lnTo>
                    <a:lnTo>
                      <a:pt x="1053" y="739"/>
                    </a:lnTo>
                    <a:lnTo>
                      <a:pt x="1053" y="739"/>
                    </a:lnTo>
                    <a:lnTo>
                      <a:pt x="1056" y="732"/>
                    </a:lnTo>
                    <a:lnTo>
                      <a:pt x="1060" y="728"/>
                    </a:lnTo>
                    <a:lnTo>
                      <a:pt x="1060" y="732"/>
                    </a:lnTo>
                    <a:lnTo>
                      <a:pt x="1060" y="735"/>
                    </a:lnTo>
                    <a:lnTo>
                      <a:pt x="1064" y="732"/>
                    </a:lnTo>
                    <a:lnTo>
                      <a:pt x="1064" y="732"/>
                    </a:lnTo>
                    <a:lnTo>
                      <a:pt x="1067" y="725"/>
                    </a:lnTo>
                    <a:lnTo>
                      <a:pt x="1071" y="721"/>
                    </a:lnTo>
                    <a:lnTo>
                      <a:pt x="1071" y="725"/>
                    </a:lnTo>
                    <a:lnTo>
                      <a:pt x="1067" y="725"/>
                    </a:lnTo>
                    <a:lnTo>
                      <a:pt x="1067" y="728"/>
                    </a:lnTo>
                    <a:lnTo>
                      <a:pt x="1067" y="732"/>
                    </a:lnTo>
                    <a:lnTo>
                      <a:pt x="1071" y="732"/>
                    </a:lnTo>
                    <a:lnTo>
                      <a:pt x="1071" y="728"/>
                    </a:lnTo>
                    <a:lnTo>
                      <a:pt x="1074" y="725"/>
                    </a:lnTo>
                    <a:lnTo>
                      <a:pt x="1074" y="725"/>
                    </a:lnTo>
                    <a:lnTo>
                      <a:pt x="1074" y="717"/>
                    </a:lnTo>
                    <a:lnTo>
                      <a:pt x="1074" y="717"/>
                    </a:lnTo>
                    <a:lnTo>
                      <a:pt x="1078" y="717"/>
                    </a:lnTo>
                    <a:lnTo>
                      <a:pt x="1089" y="721"/>
                    </a:lnTo>
                    <a:lnTo>
                      <a:pt x="1096" y="735"/>
                    </a:lnTo>
                    <a:lnTo>
                      <a:pt x="1096" y="721"/>
                    </a:lnTo>
                    <a:lnTo>
                      <a:pt x="1103" y="721"/>
                    </a:lnTo>
                    <a:lnTo>
                      <a:pt x="1106" y="725"/>
                    </a:lnTo>
                    <a:lnTo>
                      <a:pt x="1110" y="725"/>
                    </a:lnTo>
                    <a:lnTo>
                      <a:pt x="1114" y="728"/>
                    </a:lnTo>
                    <a:lnTo>
                      <a:pt x="1114" y="732"/>
                    </a:lnTo>
                    <a:lnTo>
                      <a:pt x="1121" y="743"/>
                    </a:lnTo>
                    <a:lnTo>
                      <a:pt x="1124" y="746"/>
                    </a:lnTo>
                    <a:lnTo>
                      <a:pt x="1132" y="746"/>
                    </a:lnTo>
                    <a:lnTo>
                      <a:pt x="1142" y="743"/>
                    </a:lnTo>
                    <a:lnTo>
                      <a:pt x="1139" y="746"/>
                    </a:lnTo>
                    <a:lnTo>
                      <a:pt x="1139" y="753"/>
                    </a:lnTo>
                    <a:lnTo>
                      <a:pt x="1139" y="753"/>
                    </a:lnTo>
                    <a:lnTo>
                      <a:pt x="1146" y="760"/>
                    </a:lnTo>
                    <a:lnTo>
                      <a:pt x="1146" y="764"/>
                    </a:lnTo>
                    <a:lnTo>
                      <a:pt x="1146" y="771"/>
                    </a:lnTo>
                    <a:lnTo>
                      <a:pt x="1149" y="771"/>
                    </a:lnTo>
                    <a:lnTo>
                      <a:pt x="1149" y="775"/>
                    </a:lnTo>
                    <a:lnTo>
                      <a:pt x="1149" y="775"/>
                    </a:lnTo>
                    <a:lnTo>
                      <a:pt x="1149" y="775"/>
                    </a:lnTo>
                    <a:lnTo>
                      <a:pt x="1149" y="778"/>
                    </a:lnTo>
                    <a:lnTo>
                      <a:pt x="1149" y="782"/>
                    </a:lnTo>
                    <a:lnTo>
                      <a:pt x="1149" y="782"/>
                    </a:lnTo>
                    <a:lnTo>
                      <a:pt x="1149" y="782"/>
                    </a:lnTo>
                    <a:lnTo>
                      <a:pt x="1149" y="782"/>
                    </a:lnTo>
                    <a:lnTo>
                      <a:pt x="1153" y="782"/>
                    </a:lnTo>
                    <a:lnTo>
                      <a:pt x="1153" y="782"/>
                    </a:lnTo>
                    <a:lnTo>
                      <a:pt x="1153" y="778"/>
                    </a:lnTo>
                    <a:lnTo>
                      <a:pt x="1153" y="778"/>
                    </a:lnTo>
                    <a:lnTo>
                      <a:pt x="1153" y="778"/>
                    </a:lnTo>
                    <a:lnTo>
                      <a:pt x="1157" y="786"/>
                    </a:lnTo>
                    <a:lnTo>
                      <a:pt x="1157" y="786"/>
                    </a:lnTo>
                    <a:lnTo>
                      <a:pt x="1160" y="786"/>
                    </a:lnTo>
                    <a:lnTo>
                      <a:pt x="1164" y="786"/>
                    </a:lnTo>
                    <a:lnTo>
                      <a:pt x="1178" y="789"/>
                    </a:lnTo>
                    <a:lnTo>
                      <a:pt x="1178" y="789"/>
                    </a:lnTo>
                    <a:lnTo>
                      <a:pt x="1182" y="789"/>
                    </a:lnTo>
                    <a:lnTo>
                      <a:pt x="1185" y="789"/>
                    </a:lnTo>
                    <a:lnTo>
                      <a:pt x="1185" y="789"/>
                    </a:lnTo>
                    <a:lnTo>
                      <a:pt x="1189" y="789"/>
                    </a:lnTo>
                    <a:lnTo>
                      <a:pt x="1189" y="789"/>
                    </a:lnTo>
                    <a:lnTo>
                      <a:pt x="1192" y="793"/>
                    </a:lnTo>
                    <a:lnTo>
                      <a:pt x="1200" y="793"/>
                    </a:lnTo>
                    <a:lnTo>
                      <a:pt x="1203" y="793"/>
                    </a:lnTo>
                    <a:lnTo>
                      <a:pt x="1210" y="793"/>
                    </a:lnTo>
                    <a:lnTo>
                      <a:pt x="1210" y="793"/>
                    </a:lnTo>
                    <a:lnTo>
                      <a:pt x="1210" y="796"/>
                    </a:lnTo>
                    <a:lnTo>
                      <a:pt x="1214" y="796"/>
                    </a:lnTo>
                    <a:lnTo>
                      <a:pt x="1221" y="796"/>
                    </a:lnTo>
                    <a:lnTo>
                      <a:pt x="1225" y="796"/>
                    </a:lnTo>
                    <a:lnTo>
                      <a:pt x="1228" y="800"/>
                    </a:lnTo>
                    <a:lnTo>
                      <a:pt x="1232" y="804"/>
                    </a:lnTo>
                    <a:lnTo>
                      <a:pt x="1235" y="807"/>
                    </a:lnTo>
                    <a:lnTo>
                      <a:pt x="1235" y="811"/>
                    </a:lnTo>
                    <a:lnTo>
                      <a:pt x="1239" y="811"/>
                    </a:lnTo>
                    <a:lnTo>
                      <a:pt x="1239" y="811"/>
                    </a:lnTo>
                    <a:lnTo>
                      <a:pt x="1239" y="814"/>
                    </a:lnTo>
                    <a:lnTo>
                      <a:pt x="1243" y="814"/>
                    </a:lnTo>
                    <a:lnTo>
                      <a:pt x="1239" y="818"/>
                    </a:lnTo>
                    <a:lnTo>
                      <a:pt x="1243" y="821"/>
                    </a:lnTo>
                    <a:lnTo>
                      <a:pt x="1246" y="821"/>
                    </a:lnTo>
                    <a:lnTo>
                      <a:pt x="1246" y="821"/>
                    </a:lnTo>
                    <a:lnTo>
                      <a:pt x="1246" y="825"/>
                    </a:lnTo>
                    <a:lnTo>
                      <a:pt x="1246" y="825"/>
                    </a:lnTo>
                    <a:lnTo>
                      <a:pt x="1246" y="825"/>
                    </a:lnTo>
                    <a:lnTo>
                      <a:pt x="1243" y="825"/>
                    </a:lnTo>
                    <a:lnTo>
                      <a:pt x="1243" y="821"/>
                    </a:lnTo>
                    <a:lnTo>
                      <a:pt x="1239" y="825"/>
                    </a:lnTo>
                    <a:lnTo>
                      <a:pt x="1239" y="825"/>
                    </a:lnTo>
                    <a:lnTo>
                      <a:pt x="1243" y="829"/>
                    </a:lnTo>
                    <a:lnTo>
                      <a:pt x="1243" y="829"/>
                    </a:lnTo>
                    <a:lnTo>
                      <a:pt x="1239" y="832"/>
                    </a:lnTo>
                    <a:lnTo>
                      <a:pt x="1235" y="832"/>
                    </a:lnTo>
                    <a:lnTo>
                      <a:pt x="1228" y="829"/>
                    </a:lnTo>
                    <a:lnTo>
                      <a:pt x="1228" y="829"/>
                    </a:lnTo>
                    <a:lnTo>
                      <a:pt x="1225" y="825"/>
                    </a:lnTo>
                    <a:lnTo>
                      <a:pt x="1225" y="829"/>
                    </a:lnTo>
                    <a:lnTo>
                      <a:pt x="1221" y="829"/>
                    </a:lnTo>
                    <a:lnTo>
                      <a:pt x="1221" y="829"/>
                    </a:lnTo>
                    <a:lnTo>
                      <a:pt x="1221" y="825"/>
                    </a:lnTo>
                    <a:lnTo>
                      <a:pt x="1221" y="825"/>
                    </a:lnTo>
                    <a:lnTo>
                      <a:pt x="1221" y="821"/>
                    </a:lnTo>
                    <a:lnTo>
                      <a:pt x="1218" y="821"/>
                    </a:lnTo>
                    <a:lnTo>
                      <a:pt x="1218" y="821"/>
                    </a:lnTo>
                    <a:lnTo>
                      <a:pt x="1218" y="821"/>
                    </a:lnTo>
                    <a:lnTo>
                      <a:pt x="1214" y="818"/>
                    </a:lnTo>
                    <a:lnTo>
                      <a:pt x="1214" y="814"/>
                    </a:lnTo>
                    <a:lnTo>
                      <a:pt x="1207" y="814"/>
                    </a:lnTo>
                    <a:lnTo>
                      <a:pt x="1207" y="814"/>
                    </a:lnTo>
                    <a:lnTo>
                      <a:pt x="1207" y="814"/>
                    </a:lnTo>
                    <a:lnTo>
                      <a:pt x="1210" y="814"/>
                    </a:lnTo>
                    <a:lnTo>
                      <a:pt x="1210" y="821"/>
                    </a:lnTo>
                    <a:lnTo>
                      <a:pt x="1214" y="825"/>
                    </a:lnTo>
                    <a:lnTo>
                      <a:pt x="1214" y="825"/>
                    </a:lnTo>
                    <a:lnTo>
                      <a:pt x="1214" y="829"/>
                    </a:lnTo>
                    <a:lnTo>
                      <a:pt x="1210" y="832"/>
                    </a:lnTo>
                    <a:lnTo>
                      <a:pt x="1207" y="839"/>
                    </a:lnTo>
                    <a:lnTo>
                      <a:pt x="1203" y="847"/>
                    </a:lnTo>
                    <a:lnTo>
                      <a:pt x="1207" y="850"/>
                    </a:lnTo>
                    <a:lnTo>
                      <a:pt x="1207" y="857"/>
                    </a:lnTo>
                    <a:lnTo>
                      <a:pt x="1203" y="861"/>
                    </a:lnTo>
                    <a:lnTo>
                      <a:pt x="1203" y="865"/>
                    </a:lnTo>
                    <a:lnTo>
                      <a:pt x="1200" y="865"/>
                    </a:lnTo>
                    <a:lnTo>
                      <a:pt x="1196" y="865"/>
                    </a:lnTo>
                    <a:lnTo>
                      <a:pt x="1196" y="868"/>
                    </a:lnTo>
                    <a:lnTo>
                      <a:pt x="1192" y="868"/>
                    </a:lnTo>
                    <a:lnTo>
                      <a:pt x="1192" y="872"/>
                    </a:lnTo>
                    <a:lnTo>
                      <a:pt x="1189" y="879"/>
                    </a:lnTo>
                    <a:lnTo>
                      <a:pt x="1189" y="879"/>
                    </a:lnTo>
                    <a:lnTo>
                      <a:pt x="1189" y="882"/>
                    </a:lnTo>
                    <a:lnTo>
                      <a:pt x="1192" y="882"/>
                    </a:lnTo>
                    <a:lnTo>
                      <a:pt x="1192" y="882"/>
                    </a:lnTo>
                    <a:lnTo>
                      <a:pt x="1192" y="886"/>
                    </a:lnTo>
                    <a:lnTo>
                      <a:pt x="1192" y="886"/>
                    </a:lnTo>
                    <a:lnTo>
                      <a:pt x="1189" y="886"/>
                    </a:lnTo>
                    <a:lnTo>
                      <a:pt x="1185" y="886"/>
                    </a:lnTo>
                    <a:lnTo>
                      <a:pt x="1182" y="886"/>
                    </a:lnTo>
                    <a:lnTo>
                      <a:pt x="1182" y="886"/>
                    </a:lnTo>
                    <a:lnTo>
                      <a:pt x="1178" y="886"/>
                    </a:lnTo>
                    <a:lnTo>
                      <a:pt x="1178" y="890"/>
                    </a:lnTo>
                    <a:lnTo>
                      <a:pt x="1178" y="893"/>
                    </a:lnTo>
                    <a:lnTo>
                      <a:pt x="1185" y="897"/>
                    </a:lnTo>
                    <a:lnTo>
                      <a:pt x="1185" y="893"/>
                    </a:lnTo>
                    <a:lnTo>
                      <a:pt x="1192" y="897"/>
                    </a:lnTo>
                    <a:lnTo>
                      <a:pt x="1192" y="893"/>
                    </a:lnTo>
                    <a:lnTo>
                      <a:pt x="1192" y="893"/>
                    </a:lnTo>
                    <a:lnTo>
                      <a:pt x="1196" y="890"/>
                    </a:lnTo>
                    <a:lnTo>
                      <a:pt x="1200" y="890"/>
                    </a:lnTo>
                    <a:lnTo>
                      <a:pt x="1203" y="886"/>
                    </a:lnTo>
                    <a:lnTo>
                      <a:pt x="1207" y="886"/>
                    </a:lnTo>
                    <a:lnTo>
                      <a:pt x="1207" y="882"/>
                    </a:lnTo>
                    <a:lnTo>
                      <a:pt x="1210" y="882"/>
                    </a:lnTo>
                    <a:lnTo>
                      <a:pt x="1210" y="879"/>
                    </a:lnTo>
                    <a:lnTo>
                      <a:pt x="1218" y="879"/>
                    </a:lnTo>
                    <a:lnTo>
                      <a:pt x="1225" y="879"/>
                    </a:lnTo>
                    <a:lnTo>
                      <a:pt x="1232" y="879"/>
                    </a:lnTo>
                    <a:lnTo>
                      <a:pt x="1235" y="875"/>
                    </a:lnTo>
                    <a:lnTo>
                      <a:pt x="1239" y="875"/>
                    </a:lnTo>
                    <a:lnTo>
                      <a:pt x="1246" y="872"/>
                    </a:lnTo>
                    <a:lnTo>
                      <a:pt x="1250" y="872"/>
                    </a:lnTo>
                    <a:lnTo>
                      <a:pt x="1253" y="872"/>
                    </a:lnTo>
                    <a:lnTo>
                      <a:pt x="1257" y="872"/>
                    </a:lnTo>
                    <a:lnTo>
                      <a:pt x="1264" y="875"/>
                    </a:lnTo>
                    <a:lnTo>
                      <a:pt x="1264" y="868"/>
                    </a:lnTo>
                    <a:lnTo>
                      <a:pt x="1261" y="868"/>
                    </a:lnTo>
                    <a:lnTo>
                      <a:pt x="1261" y="865"/>
                    </a:lnTo>
                    <a:lnTo>
                      <a:pt x="1257" y="865"/>
                    </a:lnTo>
                    <a:lnTo>
                      <a:pt x="1253" y="865"/>
                    </a:lnTo>
                    <a:lnTo>
                      <a:pt x="1246" y="865"/>
                    </a:lnTo>
                    <a:lnTo>
                      <a:pt x="1250" y="857"/>
                    </a:lnTo>
                    <a:lnTo>
                      <a:pt x="1250" y="857"/>
                    </a:lnTo>
                    <a:lnTo>
                      <a:pt x="1253" y="854"/>
                    </a:lnTo>
                    <a:lnTo>
                      <a:pt x="1257" y="850"/>
                    </a:lnTo>
                    <a:lnTo>
                      <a:pt x="1278" y="847"/>
                    </a:lnTo>
                    <a:lnTo>
                      <a:pt x="1286" y="847"/>
                    </a:lnTo>
                    <a:lnTo>
                      <a:pt x="1289" y="847"/>
                    </a:lnTo>
                    <a:lnTo>
                      <a:pt x="1293" y="847"/>
                    </a:lnTo>
                    <a:lnTo>
                      <a:pt x="1296" y="847"/>
                    </a:lnTo>
                    <a:lnTo>
                      <a:pt x="1300" y="847"/>
                    </a:lnTo>
                    <a:lnTo>
                      <a:pt x="1304" y="847"/>
                    </a:lnTo>
                    <a:lnTo>
                      <a:pt x="1304" y="847"/>
                    </a:lnTo>
                    <a:lnTo>
                      <a:pt x="1300" y="843"/>
                    </a:lnTo>
                    <a:lnTo>
                      <a:pt x="1296" y="843"/>
                    </a:lnTo>
                    <a:lnTo>
                      <a:pt x="1300" y="839"/>
                    </a:lnTo>
                    <a:lnTo>
                      <a:pt x="1300" y="839"/>
                    </a:lnTo>
                    <a:lnTo>
                      <a:pt x="1304" y="839"/>
                    </a:lnTo>
                    <a:lnTo>
                      <a:pt x="1304" y="843"/>
                    </a:lnTo>
                    <a:lnTo>
                      <a:pt x="1307" y="839"/>
                    </a:lnTo>
                    <a:lnTo>
                      <a:pt x="1318" y="836"/>
                    </a:lnTo>
                    <a:lnTo>
                      <a:pt x="1325" y="836"/>
                    </a:lnTo>
                    <a:lnTo>
                      <a:pt x="1329" y="832"/>
                    </a:lnTo>
                    <a:lnTo>
                      <a:pt x="1329" y="832"/>
                    </a:lnTo>
                    <a:lnTo>
                      <a:pt x="1329" y="829"/>
                    </a:lnTo>
                    <a:lnTo>
                      <a:pt x="1336" y="825"/>
                    </a:lnTo>
                    <a:lnTo>
                      <a:pt x="1343" y="821"/>
                    </a:lnTo>
                    <a:lnTo>
                      <a:pt x="1350" y="821"/>
                    </a:lnTo>
                    <a:lnTo>
                      <a:pt x="1375" y="821"/>
                    </a:lnTo>
                    <a:lnTo>
                      <a:pt x="1411" y="821"/>
                    </a:lnTo>
                    <a:lnTo>
                      <a:pt x="1415" y="821"/>
                    </a:lnTo>
                    <a:lnTo>
                      <a:pt x="1415" y="814"/>
                    </a:lnTo>
                    <a:lnTo>
                      <a:pt x="1418" y="814"/>
                    </a:lnTo>
                    <a:lnTo>
                      <a:pt x="1422" y="814"/>
                    </a:lnTo>
                    <a:lnTo>
                      <a:pt x="1422" y="814"/>
                    </a:lnTo>
                    <a:lnTo>
                      <a:pt x="1425" y="811"/>
                    </a:lnTo>
                    <a:lnTo>
                      <a:pt x="1429" y="814"/>
                    </a:lnTo>
                    <a:lnTo>
                      <a:pt x="1429" y="811"/>
                    </a:lnTo>
                    <a:lnTo>
                      <a:pt x="1429" y="811"/>
                    </a:lnTo>
                    <a:lnTo>
                      <a:pt x="1432" y="811"/>
                    </a:lnTo>
                    <a:lnTo>
                      <a:pt x="1432" y="811"/>
                    </a:lnTo>
                    <a:lnTo>
                      <a:pt x="1432" y="811"/>
                    </a:lnTo>
                    <a:lnTo>
                      <a:pt x="1432" y="807"/>
                    </a:lnTo>
                    <a:lnTo>
                      <a:pt x="1432" y="807"/>
                    </a:lnTo>
                    <a:lnTo>
                      <a:pt x="1436" y="804"/>
                    </a:lnTo>
                    <a:lnTo>
                      <a:pt x="1436" y="804"/>
                    </a:lnTo>
                    <a:lnTo>
                      <a:pt x="1440" y="793"/>
                    </a:lnTo>
                    <a:lnTo>
                      <a:pt x="1440" y="789"/>
                    </a:lnTo>
                    <a:lnTo>
                      <a:pt x="1440" y="786"/>
                    </a:lnTo>
                    <a:lnTo>
                      <a:pt x="1443" y="786"/>
                    </a:lnTo>
                    <a:lnTo>
                      <a:pt x="1443" y="782"/>
                    </a:lnTo>
                    <a:lnTo>
                      <a:pt x="1447" y="775"/>
                    </a:lnTo>
                    <a:lnTo>
                      <a:pt x="1454" y="760"/>
                    </a:lnTo>
                    <a:lnTo>
                      <a:pt x="1457" y="757"/>
                    </a:lnTo>
                    <a:lnTo>
                      <a:pt x="1461" y="757"/>
                    </a:lnTo>
                    <a:lnTo>
                      <a:pt x="1461" y="760"/>
                    </a:lnTo>
                    <a:lnTo>
                      <a:pt x="1465" y="760"/>
                    </a:lnTo>
                    <a:lnTo>
                      <a:pt x="1465" y="764"/>
                    </a:lnTo>
                    <a:lnTo>
                      <a:pt x="1468" y="764"/>
                    </a:lnTo>
                    <a:lnTo>
                      <a:pt x="1475" y="764"/>
                    </a:lnTo>
                    <a:lnTo>
                      <a:pt x="1479" y="760"/>
                    </a:lnTo>
                    <a:lnTo>
                      <a:pt x="1479" y="760"/>
                    </a:lnTo>
                    <a:lnTo>
                      <a:pt x="1490" y="768"/>
                    </a:lnTo>
                    <a:lnTo>
                      <a:pt x="1490" y="786"/>
                    </a:lnTo>
                    <a:lnTo>
                      <a:pt x="1490" y="804"/>
                    </a:lnTo>
                    <a:lnTo>
                      <a:pt x="1497" y="807"/>
                    </a:lnTo>
                    <a:lnTo>
                      <a:pt x="1497" y="811"/>
                    </a:lnTo>
                    <a:lnTo>
                      <a:pt x="1497" y="811"/>
                    </a:lnTo>
                    <a:lnTo>
                      <a:pt x="1497" y="814"/>
                    </a:lnTo>
                    <a:lnTo>
                      <a:pt x="1500" y="814"/>
                    </a:lnTo>
                    <a:lnTo>
                      <a:pt x="1504" y="818"/>
                    </a:lnTo>
                    <a:lnTo>
                      <a:pt x="1504" y="814"/>
                    </a:lnTo>
                    <a:lnTo>
                      <a:pt x="1508" y="814"/>
                    </a:lnTo>
                    <a:lnTo>
                      <a:pt x="1511" y="814"/>
                    </a:lnTo>
                    <a:lnTo>
                      <a:pt x="1511" y="818"/>
                    </a:lnTo>
                    <a:lnTo>
                      <a:pt x="1515" y="818"/>
                    </a:lnTo>
                    <a:lnTo>
                      <a:pt x="1522" y="818"/>
                    </a:lnTo>
                    <a:lnTo>
                      <a:pt x="1526" y="814"/>
                    </a:lnTo>
                    <a:lnTo>
                      <a:pt x="1529" y="811"/>
                    </a:lnTo>
                    <a:lnTo>
                      <a:pt x="1529" y="814"/>
                    </a:lnTo>
                    <a:lnTo>
                      <a:pt x="1533" y="814"/>
                    </a:lnTo>
                    <a:lnTo>
                      <a:pt x="1536" y="811"/>
                    </a:lnTo>
                    <a:lnTo>
                      <a:pt x="1551" y="804"/>
                    </a:lnTo>
                    <a:lnTo>
                      <a:pt x="1554" y="804"/>
                    </a:lnTo>
                    <a:lnTo>
                      <a:pt x="1558" y="796"/>
                    </a:lnTo>
                    <a:lnTo>
                      <a:pt x="1558" y="800"/>
                    </a:lnTo>
                    <a:lnTo>
                      <a:pt x="1561" y="800"/>
                    </a:lnTo>
                    <a:lnTo>
                      <a:pt x="1558" y="804"/>
                    </a:lnTo>
                    <a:lnTo>
                      <a:pt x="1551" y="807"/>
                    </a:lnTo>
                    <a:lnTo>
                      <a:pt x="1554" y="811"/>
                    </a:lnTo>
                    <a:lnTo>
                      <a:pt x="1558" y="811"/>
                    </a:lnTo>
                    <a:lnTo>
                      <a:pt x="1561" y="807"/>
                    </a:lnTo>
                    <a:lnTo>
                      <a:pt x="1572" y="811"/>
                    </a:lnTo>
                    <a:lnTo>
                      <a:pt x="1576" y="811"/>
                    </a:lnTo>
                    <a:lnTo>
                      <a:pt x="1583" y="811"/>
                    </a:lnTo>
                    <a:lnTo>
                      <a:pt x="1583" y="811"/>
                    </a:lnTo>
                    <a:lnTo>
                      <a:pt x="1572" y="811"/>
                    </a:lnTo>
                    <a:lnTo>
                      <a:pt x="1569" y="814"/>
                    </a:lnTo>
                    <a:lnTo>
                      <a:pt x="1565" y="818"/>
                    </a:lnTo>
                    <a:lnTo>
                      <a:pt x="1561" y="814"/>
                    </a:lnTo>
                    <a:lnTo>
                      <a:pt x="1561" y="814"/>
                    </a:lnTo>
                    <a:lnTo>
                      <a:pt x="1561" y="811"/>
                    </a:lnTo>
                    <a:lnTo>
                      <a:pt x="1554" y="814"/>
                    </a:lnTo>
                    <a:lnTo>
                      <a:pt x="1547" y="818"/>
                    </a:lnTo>
                    <a:lnTo>
                      <a:pt x="1536" y="825"/>
                    </a:lnTo>
                    <a:lnTo>
                      <a:pt x="1536" y="825"/>
                    </a:lnTo>
                    <a:lnTo>
                      <a:pt x="1533" y="829"/>
                    </a:lnTo>
                    <a:lnTo>
                      <a:pt x="1533" y="829"/>
                    </a:lnTo>
                    <a:lnTo>
                      <a:pt x="1526" y="832"/>
                    </a:lnTo>
                    <a:lnTo>
                      <a:pt x="1526" y="832"/>
                    </a:lnTo>
                    <a:lnTo>
                      <a:pt x="1529" y="832"/>
                    </a:lnTo>
                    <a:lnTo>
                      <a:pt x="1529" y="829"/>
                    </a:lnTo>
                    <a:lnTo>
                      <a:pt x="1526" y="836"/>
                    </a:lnTo>
                    <a:lnTo>
                      <a:pt x="1526" y="839"/>
                    </a:lnTo>
                    <a:lnTo>
                      <a:pt x="1526" y="843"/>
                    </a:lnTo>
                    <a:lnTo>
                      <a:pt x="1529" y="850"/>
                    </a:lnTo>
                    <a:lnTo>
                      <a:pt x="1529" y="850"/>
                    </a:lnTo>
                    <a:lnTo>
                      <a:pt x="1533" y="850"/>
                    </a:lnTo>
                    <a:lnTo>
                      <a:pt x="1533" y="857"/>
                    </a:lnTo>
                    <a:lnTo>
                      <a:pt x="1540" y="857"/>
                    </a:lnTo>
                    <a:lnTo>
                      <a:pt x="1540" y="857"/>
                    </a:lnTo>
                    <a:lnTo>
                      <a:pt x="1543" y="857"/>
                    </a:lnTo>
                    <a:lnTo>
                      <a:pt x="1543" y="854"/>
                    </a:lnTo>
                    <a:lnTo>
                      <a:pt x="1543" y="850"/>
                    </a:lnTo>
                    <a:lnTo>
                      <a:pt x="1547" y="854"/>
                    </a:lnTo>
                    <a:lnTo>
                      <a:pt x="1551" y="850"/>
                    </a:lnTo>
                    <a:lnTo>
                      <a:pt x="1554" y="847"/>
                    </a:lnTo>
                    <a:lnTo>
                      <a:pt x="1554" y="847"/>
                    </a:lnTo>
                    <a:lnTo>
                      <a:pt x="1561" y="839"/>
                    </a:lnTo>
                    <a:lnTo>
                      <a:pt x="1565" y="836"/>
                    </a:lnTo>
                    <a:lnTo>
                      <a:pt x="1565" y="832"/>
                    </a:lnTo>
                    <a:lnTo>
                      <a:pt x="1565" y="829"/>
                    </a:lnTo>
                    <a:lnTo>
                      <a:pt x="1569" y="832"/>
                    </a:lnTo>
                    <a:lnTo>
                      <a:pt x="1572" y="829"/>
                    </a:lnTo>
                    <a:lnTo>
                      <a:pt x="1572" y="829"/>
                    </a:lnTo>
                    <a:lnTo>
                      <a:pt x="1572" y="832"/>
                    </a:lnTo>
                    <a:lnTo>
                      <a:pt x="1579" y="832"/>
                    </a:lnTo>
                    <a:lnTo>
                      <a:pt x="1579" y="832"/>
                    </a:lnTo>
                    <a:lnTo>
                      <a:pt x="1576" y="825"/>
                    </a:lnTo>
                    <a:lnTo>
                      <a:pt x="1583" y="829"/>
                    </a:lnTo>
                    <a:lnTo>
                      <a:pt x="1583" y="825"/>
                    </a:lnTo>
                    <a:lnTo>
                      <a:pt x="1586" y="825"/>
                    </a:lnTo>
                    <a:lnTo>
                      <a:pt x="1586" y="825"/>
                    </a:lnTo>
                    <a:lnTo>
                      <a:pt x="1594" y="825"/>
                    </a:lnTo>
                    <a:lnTo>
                      <a:pt x="1597" y="821"/>
                    </a:lnTo>
                    <a:lnTo>
                      <a:pt x="1601" y="825"/>
                    </a:lnTo>
                    <a:lnTo>
                      <a:pt x="1601" y="821"/>
                    </a:lnTo>
                    <a:lnTo>
                      <a:pt x="1601" y="821"/>
                    </a:lnTo>
                    <a:lnTo>
                      <a:pt x="1604" y="818"/>
                    </a:lnTo>
                    <a:lnTo>
                      <a:pt x="1612" y="818"/>
                    </a:lnTo>
                    <a:lnTo>
                      <a:pt x="1619" y="814"/>
                    </a:lnTo>
                    <a:lnTo>
                      <a:pt x="1622" y="814"/>
                    </a:lnTo>
                    <a:lnTo>
                      <a:pt x="1622" y="814"/>
                    </a:lnTo>
                    <a:lnTo>
                      <a:pt x="1626" y="814"/>
                    </a:lnTo>
                    <a:lnTo>
                      <a:pt x="1629" y="811"/>
                    </a:lnTo>
                    <a:lnTo>
                      <a:pt x="1629" y="811"/>
                    </a:lnTo>
                    <a:lnTo>
                      <a:pt x="1622" y="811"/>
                    </a:lnTo>
                    <a:lnTo>
                      <a:pt x="1622" y="807"/>
                    </a:lnTo>
                    <a:lnTo>
                      <a:pt x="1626" y="807"/>
                    </a:lnTo>
                    <a:lnTo>
                      <a:pt x="1622" y="804"/>
                    </a:lnTo>
                    <a:lnTo>
                      <a:pt x="1622" y="804"/>
                    </a:lnTo>
                    <a:lnTo>
                      <a:pt x="1619" y="804"/>
                    </a:lnTo>
                    <a:lnTo>
                      <a:pt x="1615" y="804"/>
                    </a:lnTo>
                    <a:lnTo>
                      <a:pt x="1612" y="804"/>
                    </a:lnTo>
                    <a:lnTo>
                      <a:pt x="1612" y="800"/>
                    </a:lnTo>
                    <a:lnTo>
                      <a:pt x="1612" y="796"/>
                    </a:lnTo>
                    <a:lnTo>
                      <a:pt x="1604" y="800"/>
                    </a:lnTo>
                    <a:lnTo>
                      <a:pt x="1594" y="804"/>
                    </a:lnTo>
                    <a:lnTo>
                      <a:pt x="1594" y="800"/>
                    </a:lnTo>
                    <a:lnTo>
                      <a:pt x="1583" y="800"/>
                    </a:lnTo>
                    <a:lnTo>
                      <a:pt x="1576" y="796"/>
                    </a:lnTo>
                    <a:lnTo>
                      <a:pt x="1572" y="796"/>
                    </a:lnTo>
                    <a:lnTo>
                      <a:pt x="1569" y="796"/>
                    </a:lnTo>
                    <a:lnTo>
                      <a:pt x="1572" y="793"/>
                    </a:lnTo>
                    <a:lnTo>
                      <a:pt x="1572" y="793"/>
                    </a:lnTo>
                    <a:lnTo>
                      <a:pt x="1572" y="789"/>
                    </a:lnTo>
                    <a:lnTo>
                      <a:pt x="1565" y="789"/>
                    </a:lnTo>
                    <a:lnTo>
                      <a:pt x="1558" y="786"/>
                    </a:lnTo>
                    <a:lnTo>
                      <a:pt x="1558" y="786"/>
                    </a:lnTo>
                    <a:lnTo>
                      <a:pt x="1554" y="786"/>
                    </a:lnTo>
                    <a:lnTo>
                      <a:pt x="1554" y="782"/>
                    </a:lnTo>
                    <a:lnTo>
                      <a:pt x="1554" y="778"/>
                    </a:lnTo>
                    <a:lnTo>
                      <a:pt x="1551" y="775"/>
                    </a:lnTo>
                    <a:lnTo>
                      <a:pt x="1551" y="771"/>
                    </a:lnTo>
                    <a:lnTo>
                      <a:pt x="1551" y="768"/>
                    </a:lnTo>
                    <a:lnTo>
                      <a:pt x="1547" y="764"/>
                    </a:lnTo>
                    <a:lnTo>
                      <a:pt x="1543" y="768"/>
                    </a:lnTo>
                    <a:lnTo>
                      <a:pt x="1543" y="764"/>
                    </a:lnTo>
                    <a:lnTo>
                      <a:pt x="1547" y="760"/>
                    </a:lnTo>
                    <a:lnTo>
                      <a:pt x="1551" y="753"/>
                    </a:lnTo>
                    <a:lnTo>
                      <a:pt x="1551" y="750"/>
                    </a:lnTo>
                    <a:lnTo>
                      <a:pt x="1551" y="746"/>
                    </a:lnTo>
                    <a:lnTo>
                      <a:pt x="1547" y="746"/>
                    </a:lnTo>
                    <a:lnTo>
                      <a:pt x="1547" y="746"/>
                    </a:lnTo>
                    <a:lnTo>
                      <a:pt x="1547" y="746"/>
                    </a:lnTo>
                    <a:lnTo>
                      <a:pt x="1536" y="750"/>
                    </a:lnTo>
                    <a:lnTo>
                      <a:pt x="1533" y="750"/>
                    </a:lnTo>
                    <a:lnTo>
                      <a:pt x="1533" y="746"/>
                    </a:lnTo>
                    <a:lnTo>
                      <a:pt x="1522" y="743"/>
                    </a:lnTo>
                    <a:lnTo>
                      <a:pt x="1515" y="743"/>
                    </a:lnTo>
                    <a:lnTo>
                      <a:pt x="1518" y="743"/>
                    </a:lnTo>
                    <a:lnTo>
                      <a:pt x="1522" y="739"/>
                    </a:lnTo>
                    <a:lnTo>
                      <a:pt x="1533" y="739"/>
                    </a:lnTo>
                    <a:lnTo>
                      <a:pt x="1536" y="739"/>
                    </a:lnTo>
                    <a:lnTo>
                      <a:pt x="1543" y="739"/>
                    </a:lnTo>
                    <a:lnTo>
                      <a:pt x="1551" y="739"/>
                    </a:lnTo>
                    <a:lnTo>
                      <a:pt x="1558" y="732"/>
                    </a:lnTo>
                    <a:lnTo>
                      <a:pt x="1561" y="728"/>
                    </a:lnTo>
                    <a:lnTo>
                      <a:pt x="1561" y="725"/>
                    </a:lnTo>
                    <a:lnTo>
                      <a:pt x="1561" y="721"/>
                    </a:lnTo>
                    <a:lnTo>
                      <a:pt x="1561" y="721"/>
                    </a:lnTo>
                    <a:lnTo>
                      <a:pt x="1565" y="721"/>
                    </a:lnTo>
                    <a:lnTo>
                      <a:pt x="1561" y="717"/>
                    </a:lnTo>
                    <a:lnTo>
                      <a:pt x="1558" y="714"/>
                    </a:lnTo>
                    <a:lnTo>
                      <a:pt x="1547" y="710"/>
                    </a:lnTo>
                    <a:lnTo>
                      <a:pt x="1536" y="710"/>
                    </a:lnTo>
                    <a:lnTo>
                      <a:pt x="1533" y="710"/>
                    </a:lnTo>
                    <a:lnTo>
                      <a:pt x="1526" y="710"/>
                    </a:lnTo>
                    <a:lnTo>
                      <a:pt x="1515" y="710"/>
                    </a:lnTo>
                    <a:lnTo>
                      <a:pt x="1497" y="717"/>
                    </a:lnTo>
                    <a:lnTo>
                      <a:pt x="1483" y="725"/>
                    </a:lnTo>
                    <a:lnTo>
                      <a:pt x="1479" y="728"/>
                    </a:lnTo>
                    <a:lnTo>
                      <a:pt x="1475" y="728"/>
                    </a:lnTo>
                    <a:lnTo>
                      <a:pt x="1472" y="732"/>
                    </a:lnTo>
                    <a:lnTo>
                      <a:pt x="1468" y="732"/>
                    </a:lnTo>
                    <a:lnTo>
                      <a:pt x="1468" y="735"/>
                    </a:lnTo>
                    <a:lnTo>
                      <a:pt x="1457" y="739"/>
                    </a:lnTo>
                    <a:lnTo>
                      <a:pt x="1454" y="743"/>
                    </a:lnTo>
                    <a:lnTo>
                      <a:pt x="1450" y="750"/>
                    </a:lnTo>
                    <a:lnTo>
                      <a:pt x="1447" y="753"/>
                    </a:lnTo>
                    <a:lnTo>
                      <a:pt x="1443" y="757"/>
                    </a:lnTo>
                    <a:lnTo>
                      <a:pt x="1440" y="760"/>
                    </a:lnTo>
                    <a:lnTo>
                      <a:pt x="1432" y="768"/>
                    </a:lnTo>
                    <a:lnTo>
                      <a:pt x="1432" y="768"/>
                    </a:lnTo>
                    <a:lnTo>
                      <a:pt x="1432" y="768"/>
                    </a:lnTo>
                    <a:lnTo>
                      <a:pt x="1429" y="771"/>
                    </a:lnTo>
                    <a:lnTo>
                      <a:pt x="1422" y="771"/>
                    </a:lnTo>
                    <a:lnTo>
                      <a:pt x="1422" y="771"/>
                    </a:lnTo>
                    <a:lnTo>
                      <a:pt x="1432" y="764"/>
                    </a:lnTo>
                    <a:lnTo>
                      <a:pt x="1440" y="757"/>
                    </a:lnTo>
                    <a:lnTo>
                      <a:pt x="1443" y="757"/>
                    </a:lnTo>
                    <a:lnTo>
                      <a:pt x="1450" y="743"/>
                    </a:lnTo>
                    <a:lnTo>
                      <a:pt x="1450" y="739"/>
                    </a:lnTo>
                    <a:lnTo>
                      <a:pt x="1454" y="739"/>
                    </a:lnTo>
                    <a:lnTo>
                      <a:pt x="1457" y="735"/>
                    </a:lnTo>
                    <a:lnTo>
                      <a:pt x="1468" y="721"/>
                    </a:lnTo>
                    <a:lnTo>
                      <a:pt x="1472" y="717"/>
                    </a:lnTo>
                    <a:lnTo>
                      <a:pt x="1479" y="714"/>
                    </a:lnTo>
                    <a:lnTo>
                      <a:pt x="1479" y="710"/>
                    </a:lnTo>
                    <a:lnTo>
                      <a:pt x="1483" y="710"/>
                    </a:lnTo>
                    <a:lnTo>
                      <a:pt x="1486" y="707"/>
                    </a:lnTo>
                    <a:lnTo>
                      <a:pt x="1500" y="707"/>
                    </a:lnTo>
                    <a:lnTo>
                      <a:pt x="1500" y="707"/>
                    </a:lnTo>
                    <a:lnTo>
                      <a:pt x="1504" y="699"/>
                    </a:lnTo>
                    <a:lnTo>
                      <a:pt x="1508" y="696"/>
                    </a:lnTo>
                    <a:lnTo>
                      <a:pt x="1511" y="692"/>
                    </a:lnTo>
                    <a:lnTo>
                      <a:pt x="1511" y="689"/>
                    </a:lnTo>
                    <a:lnTo>
                      <a:pt x="1515" y="689"/>
                    </a:lnTo>
                    <a:lnTo>
                      <a:pt x="1515" y="685"/>
                    </a:lnTo>
                    <a:lnTo>
                      <a:pt x="1518" y="685"/>
                    </a:lnTo>
                    <a:lnTo>
                      <a:pt x="1518" y="685"/>
                    </a:lnTo>
                    <a:lnTo>
                      <a:pt x="1522" y="685"/>
                    </a:lnTo>
                    <a:lnTo>
                      <a:pt x="1526" y="685"/>
                    </a:lnTo>
                    <a:lnTo>
                      <a:pt x="1529" y="682"/>
                    </a:lnTo>
                    <a:lnTo>
                      <a:pt x="1533" y="682"/>
                    </a:lnTo>
                    <a:lnTo>
                      <a:pt x="1540" y="682"/>
                    </a:lnTo>
                    <a:lnTo>
                      <a:pt x="1543" y="682"/>
                    </a:lnTo>
                    <a:lnTo>
                      <a:pt x="1547" y="682"/>
                    </a:lnTo>
                    <a:lnTo>
                      <a:pt x="1558" y="682"/>
                    </a:lnTo>
                    <a:lnTo>
                      <a:pt x="1569" y="682"/>
                    </a:lnTo>
                    <a:lnTo>
                      <a:pt x="1572" y="682"/>
                    </a:lnTo>
                    <a:lnTo>
                      <a:pt x="1583" y="685"/>
                    </a:lnTo>
                    <a:lnTo>
                      <a:pt x="1590" y="682"/>
                    </a:lnTo>
                    <a:lnTo>
                      <a:pt x="1604" y="682"/>
                    </a:lnTo>
                    <a:lnTo>
                      <a:pt x="1612" y="682"/>
                    </a:lnTo>
                    <a:lnTo>
                      <a:pt x="1615" y="685"/>
                    </a:lnTo>
                    <a:lnTo>
                      <a:pt x="1615" y="685"/>
                    </a:lnTo>
                    <a:lnTo>
                      <a:pt x="1619" y="689"/>
                    </a:lnTo>
                    <a:lnTo>
                      <a:pt x="1626" y="685"/>
                    </a:lnTo>
                    <a:lnTo>
                      <a:pt x="1644" y="682"/>
                    </a:lnTo>
                    <a:lnTo>
                      <a:pt x="1644" y="678"/>
                    </a:lnTo>
                    <a:lnTo>
                      <a:pt x="1647" y="678"/>
                    </a:lnTo>
                    <a:lnTo>
                      <a:pt x="1644" y="682"/>
                    </a:lnTo>
                    <a:lnTo>
                      <a:pt x="1647" y="682"/>
                    </a:lnTo>
                    <a:lnTo>
                      <a:pt x="1651" y="682"/>
                    </a:lnTo>
                    <a:lnTo>
                      <a:pt x="1654" y="682"/>
                    </a:lnTo>
                    <a:lnTo>
                      <a:pt x="1658" y="678"/>
                    </a:lnTo>
                    <a:lnTo>
                      <a:pt x="1662" y="674"/>
                    </a:lnTo>
                    <a:lnTo>
                      <a:pt x="1669" y="667"/>
                    </a:lnTo>
                    <a:lnTo>
                      <a:pt x="1672" y="660"/>
                    </a:lnTo>
                    <a:lnTo>
                      <a:pt x="1672" y="664"/>
                    </a:lnTo>
                    <a:lnTo>
                      <a:pt x="1680" y="656"/>
                    </a:lnTo>
                    <a:lnTo>
                      <a:pt x="1683" y="653"/>
                    </a:lnTo>
                    <a:lnTo>
                      <a:pt x="1694" y="653"/>
                    </a:lnTo>
                    <a:lnTo>
                      <a:pt x="1701" y="649"/>
                    </a:lnTo>
                    <a:lnTo>
                      <a:pt x="1708" y="649"/>
                    </a:lnTo>
                    <a:lnTo>
                      <a:pt x="1712" y="649"/>
                    </a:lnTo>
                    <a:lnTo>
                      <a:pt x="1715" y="649"/>
                    </a:lnTo>
                    <a:lnTo>
                      <a:pt x="1719" y="649"/>
                    </a:lnTo>
                    <a:lnTo>
                      <a:pt x="1726" y="642"/>
                    </a:lnTo>
                    <a:lnTo>
                      <a:pt x="1730" y="638"/>
                    </a:lnTo>
                    <a:lnTo>
                      <a:pt x="1733" y="635"/>
                    </a:lnTo>
                    <a:lnTo>
                      <a:pt x="1737" y="631"/>
                    </a:lnTo>
                    <a:lnTo>
                      <a:pt x="1737" y="628"/>
                    </a:lnTo>
                    <a:lnTo>
                      <a:pt x="1733" y="628"/>
                    </a:lnTo>
                    <a:lnTo>
                      <a:pt x="1730" y="624"/>
                    </a:lnTo>
                    <a:lnTo>
                      <a:pt x="1733" y="624"/>
                    </a:lnTo>
                    <a:lnTo>
                      <a:pt x="1740" y="628"/>
                    </a:lnTo>
                    <a:lnTo>
                      <a:pt x="1737" y="624"/>
                    </a:lnTo>
                    <a:lnTo>
                      <a:pt x="1730" y="621"/>
                    </a:lnTo>
                    <a:lnTo>
                      <a:pt x="1733" y="621"/>
                    </a:lnTo>
                    <a:lnTo>
                      <a:pt x="1737" y="621"/>
                    </a:lnTo>
                    <a:lnTo>
                      <a:pt x="1737" y="621"/>
                    </a:lnTo>
                    <a:lnTo>
                      <a:pt x="1733" y="613"/>
                    </a:lnTo>
                    <a:lnTo>
                      <a:pt x="1733" y="613"/>
                    </a:lnTo>
                    <a:lnTo>
                      <a:pt x="1733" y="613"/>
                    </a:lnTo>
                    <a:lnTo>
                      <a:pt x="1733" y="610"/>
                    </a:lnTo>
                    <a:lnTo>
                      <a:pt x="1730" y="610"/>
                    </a:lnTo>
                    <a:lnTo>
                      <a:pt x="1726" y="606"/>
                    </a:lnTo>
                    <a:lnTo>
                      <a:pt x="1726" y="603"/>
                    </a:lnTo>
                    <a:lnTo>
                      <a:pt x="1733" y="606"/>
                    </a:lnTo>
                    <a:lnTo>
                      <a:pt x="1733" y="606"/>
                    </a:lnTo>
                    <a:lnTo>
                      <a:pt x="1737" y="603"/>
                    </a:lnTo>
                    <a:lnTo>
                      <a:pt x="1737" y="603"/>
                    </a:lnTo>
                    <a:lnTo>
                      <a:pt x="1737" y="603"/>
                    </a:lnTo>
                    <a:lnTo>
                      <a:pt x="1733" y="599"/>
                    </a:lnTo>
                    <a:lnTo>
                      <a:pt x="1733" y="599"/>
                    </a:lnTo>
                    <a:lnTo>
                      <a:pt x="1730" y="595"/>
                    </a:lnTo>
                    <a:lnTo>
                      <a:pt x="1733" y="595"/>
                    </a:lnTo>
                    <a:lnTo>
                      <a:pt x="1733" y="592"/>
                    </a:lnTo>
                    <a:lnTo>
                      <a:pt x="1719" y="588"/>
                    </a:lnTo>
                    <a:lnTo>
                      <a:pt x="1723" y="588"/>
                    </a:lnTo>
                    <a:lnTo>
                      <a:pt x="1719" y="588"/>
                    </a:lnTo>
                    <a:lnTo>
                      <a:pt x="1712" y="588"/>
                    </a:lnTo>
                    <a:lnTo>
                      <a:pt x="1712" y="588"/>
                    </a:lnTo>
                    <a:lnTo>
                      <a:pt x="1705" y="599"/>
                    </a:lnTo>
                    <a:lnTo>
                      <a:pt x="1705" y="599"/>
                    </a:lnTo>
                    <a:lnTo>
                      <a:pt x="1705" y="592"/>
                    </a:lnTo>
                    <a:lnTo>
                      <a:pt x="1705" y="588"/>
                    </a:lnTo>
                    <a:lnTo>
                      <a:pt x="1708" y="588"/>
                    </a:lnTo>
                    <a:lnTo>
                      <a:pt x="1705" y="585"/>
                    </a:lnTo>
                    <a:lnTo>
                      <a:pt x="1705" y="581"/>
                    </a:lnTo>
                    <a:lnTo>
                      <a:pt x="1705" y="578"/>
                    </a:lnTo>
                    <a:lnTo>
                      <a:pt x="1705" y="574"/>
                    </a:lnTo>
                    <a:lnTo>
                      <a:pt x="1701" y="574"/>
                    </a:lnTo>
                    <a:lnTo>
                      <a:pt x="1690" y="574"/>
                    </a:lnTo>
                    <a:lnTo>
                      <a:pt x="1683" y="578"/>
                    </a:lnTo>
                    <a:lnTo>
                      <a:pt x="1680" y="578"/>
                    </a:lnTo>
                    <a:lnTo>
                      <a:pt x="1687" y="578"/>
                    </a:lnTo>
                    <a:lnTo>
                      <a:pt x="1694" y="578"/>
                    </a:lnTo>
                    <a:lnTo>
                      <a:pt x="1697" y="578"/>
                    </a:lnTo>
                    <a:lnTo>
                      <a:pt x="1694" y="578"/>
                    </a:lnTo>
                    <a:lnTo>
                      <a:pt x="1687" y="578"/>
                    </a:lnTo>
                    <a:lnTo>
                      <a:pt x="1676" y="581"/>
                    </a:lnTo>
                    <a:lnTo>
                      <a:pt x="1672" y="581"/>
                    </a:lnTo>
                    <a:lnTo>
                      <a:pt x="1669" y="588"/>
                    </a:lnTo>
                    <a:lnTo>
                      <a:pt x="1662" y="588"/>
                    </a:lnTo>
                    <a:lnTo>
                      <a:pt x="1658" y="592"/>
                    </a:lnTo>
                    <a:lnTo>
                      <a:pt x="1654" y="595"/>
                    </a:lnTo>
                    <a:lnTo>
                      <a:pt x="1651" y="595"/>
                    </a:lnTo>
                    <a:lnTo>
                      <a:pt x="1647" y="599"/>
                    </a:lnTo>
                    <a:lnTo>
                      <a:pt x="1644" y="603"/>
                    </a:lnTo>
                    <a:lnTo>
                      <a:pt x="1644" y="595"/>
                    </a:lnTo>
                    <a:lnTo>
                      <a:pt x="1640" y="592"/>
                    </a:lnTo>
                    <a:lnTo>
                      <a:pt x="1633" y="588"/>
                    </a:lnTo>
                    <a:lnTo>
                      <a:pt x="1629" y="588"/>
                    </a:lnTo>
                    <a:lnTo>
                      <a:pt x="1629" y="588"/>
                    </a:lnTo>
                    <a:lnTo>
                      <a:pt x="1633" y="585"/>
                    </a:lnTo>
                    <a:lnTo>
                      <a:pt x="1637" y="588"/>
                    </a:lnTo>
                    <a:lnTo>
                      <a:pt x="1644" y="588"/>
                    </a:lnTo>
                    <a:lnTo>
                      <a:pt x="1647" y="592"/>
                    </a:lnTo>
                    <a:lnTo>
                      <a:pt x="1651" y="585"/>
                    </a:lnTo>
                    <a:lnTo>
                      <a:pt x="1658" y="585"/>
                    </a:lnTo>
                    <a:lnTo>
                      <a:pt x="1665" y="581"/>
                    </a:lnTo>
                    <a:lnTo>
                      <a:pt x="1676" y="578"/>
                    </a:lnTo>
                    <a:lnTo>
                      <a:pt x="1672" y="578"/>
                    </a:lnTo>
                    <a:lnTo>
                      <a:pt x="1669" y="581"/>
                    </a:lnTo>
                    <a:lnTo>
                      <a:pt x="1662" y="581"/>
                    </a:lnTo>
                    <a:lnTo>
                      <a:pt x="1658" y="581"/>
                    </a:lnTo>
                    <a:lnTo>
                      <a:pt x="1662" y="578"/>
                    </a:lnTo>
                    <a:lnTo>
                      <a:pt x="1669" y="578"/>
                    </a:lnTo>
                    <a:lnTo>
                      <a:pt x="1680" y="574"/>
                    </a:lnTo>
                    <a:lnTo>
                      <a:pt x="1687" y="574"/>
                    </a:lnTo>
                    <a:lnTo>
                      <a:pt x="1687" y="570"/>
                    </a:lnTo>
                    <a:lnTo>
                      <a:pt x="1687" y="570"/>
                    </a:lnTo>
                    <a:lnTo>
                      <a:pt x="1690" y="570"/>
                    </a:lnTo>
                    <a:lnTo>
                      <a:pt x="1694" y="570"/>
                    </a:lnTo>
                    <a:lnTo>
                      <a:pt x="1697" y="570"/>
                    </a:lnTo>
                    <a:lnTo>
                      <a:pt x="1701" y="570"/>
                    </a:lnTo>
                    <a:lnTo>
                      <a:pt x="1701" y="567"/>
                    </a:lnTo>
                    <a:lnTo>
                      <a:pt x="1701" y="567"/>
                    </a:lnTo>
                    <a:lnTo>
                      <a:pt x="1701" y="563"/>
                    </a:lnTo>
                    <a:lnTo>
                      <a:pt x="1701" y="563"/>
                    </a:lnTo>
                    <a:lnTo>
                      <a:pt x="1697" y="563"/>
                    </a:lnTo>
                    <a:lnTo>
                      <a:pt x="1694" y="560"/>
                    </a:lnTo>
                    <a:lnTo>
                      <a:pt x="1690" y="560"/>
                    </a:lnTo>
                    <a:lnTo>
                      <a:pt x="1694" y="556"/>
                    </a:lnTo>
                    <a:lnTo>
                      <a:pt x="1690" y="552"/>
                    </a:lnTo>
                    <a:lnTo>
                      <a:pt x="1687" y="556"/>
                    </a:lnTo>
                    <a:lnTo>
                      <a:pt x="1687" y="560"/>
                    </a:lnTo>
                    <a:lnTo>
                      <a:pt x="1683" y="560"/>
                    </a:lnTo>
                    <a:lnTo>
                      <a:pt x="1680" y="556"/>
                    </a:lnTo>
                    <a:lnTo>
                      <a:pt x="1672" y="556"/>
                    </a:lnTo>
                    <a:lnTo>
                      <a:pt x="1672" y="556"/>
                    </a:lnTo>
                    <a:lnTo>
                      <a:pt x="1672" y="552"/>
                    </a:lnTo>
                    <a:lnTo>
                      <a:pt x="1669" y="549"/>
                    </a:lnTo>
                    <a:lnTo>
                      <a:pt x="1669" y="549"/>
                    </a:lnTo>
                    <a:lnTo>
                      <a:pt x="1665" y="549"/>
                    </a:lnTo>
                    <a:lnTo>
                      <a:pt x="1665" y="545"/>
                    </a:lnTo>
                    <a:lnTo>
                      <a:pt x="1662" y="549"/>
                    </a:lnTo>
                    <a:lnTo>
                      <a:pt x="1658" y="552"/>
                    </a:lnTo>
                    <a:lnTo>
                      <a:pt x="1654" y="556"/>
                    </a:lnTo>
                    <a:lnTo>
                      <a:pt x="1662" y="545"/>
                    </a:lnTo>
                    <a:lnTo>
                      <a:pt x="1658" y="545"/>
                    </a:lnTo>
                    <a:lnTo>
                      <a:pt x="1654" y="542"/>
                    </a:lnTo>
                    <a:lnTo>
                      <a:pt x="1651" y="545"/>
                    </a:lnTo>
                    <a:lnTo>
                      <a:pt x="1651" y="545"/>
                    </a:lnTo>
                    <a:lnTo>
                      <a:pt x="1644" y="542"/>
                    </a:lnTo>
                    <a:lnTo>
                      <a:pt x="1640" y="545"/>
                    </a:lnTo>
                    <a:lnTo>
                      <a:pt x="1640" y="545"/>
                    </a:lnTo>
                    <a:lnTo>
                      <a:pt x="1644" y="542"/>
                    </a:lnTo>
                    <a:lnTo>
                      <a:pt x="1644" y="538"/>
                    </a:lnTo>
                    <a:lnTo>
                      <a:pt x="1644" y="538"/>
                    </a:lnTo>
                    <a:lnTo>
                      <a:pt x="1644" y="534"/>
                    </a:lnTo>
                    <a:lnTo>
                      <a:pt x="1644" y="531"/>
                    </a:lnTo>
                    <a:lnTo>
                      <a:pt x="1640" y="531"/>
                    </a:lnTo>
                    <a:lnTo>
                      <a:pt x="1637" y="531"/>
                    </a:lnTo>
                    <a:lnTo>
                      <a:pt x="1637" y="531"/>
                    </a:lnTo>
                    <a:lnTo>
                      <a:pt x="1633" y="527"/>
                    </a:lnTo>
                    <a:lnTo>
                      <a:pt x="1622" y="527"/>
                    </a:lnTo>
                    <a:lnTo>
                      <a:pt x="1626" y="524"/>
                    </a:lnTo>
                    <a:lnTo>
                      <a:pt x="1622" y="524"/>
                    </a:lnTo>
                    <a:lnTo>
                      <a:pt x="1622" y="517"/>
                    </a:lnTo>
                    <a:lnTo>
                      <a:pt x="1612" y="520"/>
                    </a:lnTo>
                    <a:lnTo>
                      <a:pt x="1612" y="517"/>
                    </a:lnTo>
                    <a:lnTo>
                      <a:pt x="1615" y="517"/>
                    </a:lnTo>
                    <a:lnTo>
                      <a:pt x="1615" y="513"/>
                    </a:lnTo>
                    <a:lnTo>
                      <a:pt x="1608" y="513"/>
                    </a:lnTo>
                    <a:lnTo>
                      <a:pt x="1608" y="509"/>
                    </a:lnTo>
                    <a:lnTo>
                      <a:pt x="1612" y="509"/>
                    </a:lnTo>
                    <a:lnTo>
                      <a:pt x="1615" y="509"/>
                    </a:lnTo>
                    <a:lnTo>
                      <a:pt x="1615" y="506"/>
                    </a:lnTo>
                    <a:lnTo>
                      <a:pt x="1608" y="506"/>
                    </a:lnTo>
                    <a:lnTo>
                      <a:pt x="1597" y="506"/>
                    </a:lnTo>
                    <a:lnTo>
                      <a:pt x="1590" y="506"/>
                    </a:lnTo>
                    <a:lnTo>
                      <a:pt x="1594" y="506"/>
                    </a:lnTo>
                    <a:lnTo>
                      <a:pt x="1604" y="506"/>
                    </a:lnTo>
                    <a:lnTo>
                      <a:pt x="1604" y="502"/>
                    </a:lnTo>
                    <a:lnTo>
                      <a:pt x="1601" y="502"/>
                    </a:lnTo>
                    <a:lnTo>
                      <a:pt x="1601" y="499"/>
                    </a:lnTo>
                    <a:lnTo>
                      <a:pt x="1612" y="506"/>
                    </a:lnTo>
                    <a:lnTo>
                      <a:pt x="1615" y="506"/>
                    </a:lnTo>
                    <a:lnTo>
                      <a:pt x="1615" y="499"/>
                    </a:lnTo>
                    <a:lnTo>
                      <a:pt x="1619" y="499"/>
                    </a:lnTo>
                    <a:lnTo>
                      <a:pt x="1622" y="495"/>
                    </a:lnTo>
                    <a:lnTo>
                      <a:pt x="1619" y="491"/>
                    </a:lnTo>
                    <a:lnTo>
                      <a:pt x="1612" y="488"/>
                    </a:lnTo>
                    <a:lnTo>
                      <a:pt x="1612" y="484"/>
                    </a:lnTo>
                    <a:lnTo>
                      <a:pt x="1612" y="484"/>
                    </a:lnTo>
                    <a:lnTo>
                      <a:pt x="1601" y="484"/>
                    </a:lnTo>
                    <a:lnTo>
                      <a:pt x="1601" y="481"/>
                    </a:lnTo>
                    <a:lnTo>
                      <a:pt x="1604" y="481"/>
                    </a:lnTo>
                    <a:lnTo>
                      <a:pt x="1612" y="477"/>
                    </a:lnTo>
                    <a:lnTo>
                      <a:pt x="1612" y="473"/>
                    </a:lnTo>
                    <a:lnTo>
                      <a:pt x="1608" y="473"/>
                    </a:lnTo>
                    <a:lnTo>
                      <a:pt x="1604" y="470"/>
                    </a:lnTo>
                    <a:lnTo>
                      <a:pt x="1604" y="470"/>
                    </a:lnTo>
                    <a:lnTo>
                      <a:pt x="1601" y="466"/>
                    </a:lnTo>
                    <a:lnTo>
                      <a:pt x="1597" y="470"/>
                    </a:lnTo>
                    <a:lnTo>
                      <a:pt x="1597" y="466"/>
                    </a:lnTo>
                    <a:lnTo>
                      <a:pt x="1601" y="466"/>
                    </a:lnTo>
                    <a:lnTo>
                      <a:pt x="1601" y="466"/>
                    </a:lnTo>
                    <a:lnTo>
                      <a:pt x="1597" y="463"/>
                    </a:lnTo>
                    <a:lnTo>
                      <a:pt x="1594" y="463"/>
                    </a:lnTo>
                    <a:lnTo>
                      <a:pt x="1590" y="463"/>
                    </a:lnTo>
                    <a:lnTo>
                      <a:pt x="1586" y="466"/>
                    </a:lnTo>
                    <a:lnTo>
                      <a:pt x="1583" y="466"/>
                    </a:lnTo>
                    <a:lnTo>
                      <a:pt x="1590" y="459"/>
                    </a:lnTo>
                    <a:lnTo>
                      <a:pt x="1594" y="459"/>
                    </a:lnTo>
                    <a:lnTo>
                      <a:pt x="1597" y="459"/>
                    </a:lnTo>
                    <a:lnTo>
                      <a:pt x="1594" y="459"/>
                    </a:lnTo>
                    <a:lnTo>
                      <a:pt x="1594" y="456"/>
                    </a:lnTo>
                    <a:lnTo>
                      <a:pt x="1597" y="456"/>
                    </a:lnTo>
                    <a:lnTo>
                      <a:pt x="1597" y="452"/>
                    </a:lnTo>
                    <a:lnTo>
                      <a:pt x="1590" y="452"/>
                    </a:lnTo>
                    <a:lnTo>
                      <a:pt x="1583" y="452"/>
                    </a:lnTo>
                    <a:lnTo>
                      <a:pt x="1579" y="452"/>
                    </a:lnTo>
                    <a:lnTo>
                      <a:pt x="1579" y="452"/>
                    </a:lnTo>
                    <a:lnTo>
                      <a:pt x="1579" y="448"/>
                    </a:lnTo>
                    <a:lnTo>
                      <a:pt x="1579" y="448"/>
                    </a:lnTo>
                    <a:lnTo>
                      <a:pt x="1583" y="448"/>
                    </a:lnTo>
                    <a:lnTo>
                      <a:pt x="1586" y="448"/>
                    </a:lnTo>
                    <a:lnTo>
                      <a:pt x="1590" y="448"/>
                    </a:lnTo>
                    <a:lnTo>
                      <a:pt x="1590" y="445"/>
                    </a:lnTo>
                    <a:lnTo>
                      <a:pt x="1590" y="445"/>
                    </a:lnTo>
                    <a:lnTo>
                      <a:pt x="1590" y="445"/>
                    </a:lnTo>
                    <a:lnTo>
                      <a:pt x="1590" y="441"/>
                    </a:lnTo>
                    <a:lnTo>
                      <a:pt x="1586" y="441"/>
                    </a:lnTo>
                    <a:lnTo>
                      <a:pt x="1583" y="441"/>
                    </a:lnTo>
                    <a:lnTo>
                      <a:pt x="1583" y="441"/>
                    </a:lnTo>
                    <a:lnTo>
                      <a:pt x="1583" y="438"/>
                    </a:lnTo>
                    <a:lnTo>
                      <a:pt x="1583" y="438"/>
                    </a:lnTo>
                    <a:lnTo>
                      <a:pt x="1583" y="434"/>
                    </a:lnTo>
                    <a:lnTo>
                      <a:pt x="1583" y="434"/>
                    </a:lnTo>
                    <a:lnTo>
                      <a:pt x="1576" y="434"/>
                    </a:lnTo>
                    <a:lnTo>
                      <a:pt x="1572" y="434"/>
                    </a:lnTo>
                    <a:lnTo>
                      <a:pt x="1569" y="434"/>
                    </a:lnTo>
                    <a:lnTo>
                      <a:pt x="1565" y="434"/>
                    </a:lnTo>
                    <a:lnTo>
                      <a:pt x="1561" y="438"/>
                    </a:lnTo>
                    <a:lnTo>
                      <a:pt x="1565" y="434"/>
                    </a:lnTo>
                    <a:lnTo>
                      <a:pt x="1569" y="434"/>
                    </a:lnTo>
                    <a:lnTo>
                      <a:pt x="1576" y="434"/>
                    </a:lnTo>
                    <a:lnTo>
                      <a:pt x="1579" y="430"/>
                    </a:lnTo>
                    <a:lnTo>
                      <a:pt x="1579" y="430"/>
                    </a:lnTo>
                    <a:lnTo>
                      <a:pt x="1579" y="427"/>
                    </a:lnTo>
                    <a:lnTo>
                      <a:pt x="1576" y="430"/>
                    </a:lnTo>
                    <a:lnTo>
                      <a:pt x="1576" y="427"/>
                    </a:lnTo>
                    <a:lnTo>
                      <a:pt x="1576" y="423"/>
                    </a:lnTo>
                    <a:lnTo>
                      <a:pt x="1572" y="427"/>
                    </a:lnTo>
                    <a:lnTo>
                      <a:pt x="1572" y="423"/>
                    </a:lnTo>
                    <a:lnTo>
                      <a:pt x="1569" y="423"/>
                    </a:lnTo>
                    <a:lnTo>
                      <a:pt x="1572" y="423"/>
                    </a:lnTo>
                    <a:lnTo>
                      <a:pt x="1572" y="420"/>
                    </a:lnTo>
                    <a:lnTo>
                      <a:pt x="1569" y="420"/>
                    </a:lnTo>
                    <a:lnTo>
                      <a:pt x="1565" y="420"/>
                    </a:lnTo>
                    <a:lnTo>
                      <a:pt x="1565" y="416"/>
                    </a:lnTo>
                    <a:lnTo>
                      <a:pt x="1569" y="416"/>
                    </a:lnTo>
                    <a:lnTo>
                      <a:pt x="1561" y="416"/>
                    </a:lnTo>
                    <a:lnTo>
                      <a:pt x="1565" y="409"/>
                    </a:lnTo>
                    <a:lnTo>
                      <a:pt x="1561" y="409"/>
                    </a:lnTo>
                    <a:lnTo>
                      <a:pt x="1558" y="409"/>
                    </a:lnTo>
                    <a:lnTo>
                      <a:pt x="1561" y="409"/>
                    </a:lnTo>
                    <a:lnTo>
                      <a:pt x="1561" y="405"/>
                    </a:lnTo>
                    <a:lnTo>
                      <a:pt x="1558" y="402"/>
                    </a:lnTo>
                    <a:lnTo>
                      <a:pt x="1558" y="402"/>
                    </a:lnTo>
                    <a:lnTo>
                      <a:pt x="1558" y="398"/>
                    </a:lnTo>
                    <a:lnTo>
                      <a:pt x="1558" y="398"/>
                    </a:lnTo>
                    <a:lnTo>
                      <a:pt x="1558" y="398"/>
                    </a:lnTo>
                    <a:lnTo>
                      <a:pt x="1554" y="395"/>
                    </a:lnTo>
                    <a:lnTo>
                      <a:pt x="1551" y="398"/>
                    </a:lnTo>
                    <a:lnTo>
                      <a:pt x="1547" y="398"/>
                    </a:lnTo>
                    <a:lnTo>
                      <a:pt x="1547" y="402"/>
                    </a:lnTo>
                    <a:lnTo>
                      <a:pt x="1547" y="402"/>
                    </a:lnTo>
                    <a:lnTo>
                      <a:pt x="1543" y="405"/>
                    </a:lnTo>
                    <a:lnTo>
                      <a:pt x="1536" y="409"/>
                    </a:lnTo>
                    <a:lnTo>
                      <a:pt x="1536" y="412"/>
                    </a:lnTo>
                    <a:lnTo>
                      <a:pt x="1536" y="416"/>
                    </a:lnTo>
                    <a:lnTo>
                      <a:pt x="1540" y="420"/>
                    </a:lnTo>
                    <a:lnTo>
                      <a:pt x="1543" y="423"/>
                    </a:lnTo>
                    <a:lnTo>
                      <a:pt x="1540" y="423"/>
                    </a:lnTo>
                    <a:lnTo>
                      <a:pt x="1540" y="427"/>
                    </a:lnTo>
                    <a:lnTo>
                      <a:pt x="1536" y="427"/>
                    </a:lnTo>
                    <a:lnTo>
                      <a:pt x="1536" y="430"/>
                    </a:lnTo>
                    <a:lnTo>
                      <a:pt x="1533" y="427"/>
                    </a:lnTo>
                    <a:lnTo>
                      <a:pt x="1536" y="430"/>
                    </a:lnTo>
                    <a:lnTo>
                      <a:pt x="1533" y="434"/>
                    </a:lnTo>
                    <a:lnTo>
                      <a:pt x="1529" y="434"/>
                    </a:lnTo>
                    <a:lnTo>
                      <a:pt x="1529" y="438"/>
                    </a:lnTo>
                    <a:lnTo>
                      <a:pt x="1533" y="438"/>
                    </a:lnTo>
                    <a:lnTo>
                      <a:pt x="1529" y="441"/>
                    </a:lnTo>
                    <a:lnTo>
                      <a:pt x="1529" y="441"/>
                    </a:lnTo>
                    <a:lnTo>
                      <a:pt x="1526" y="438"/>
                    </a:lnTo>
                    <a:lnTo>
                      <a:pt x="1526" y="441"/>
                    </a:lnTo>
                    <a:lnTo>
                      <a:pt x="1529" y="441"/>
                    </a:lnTo>
                    <a:lnTo>
                      <a:pt x="1529" y="445"/>
                    </a:lnTo>
                    <a:lnTo>
                      <a:pt x="1526" y="452"/>
                    </a:lnTo>
                    <a:lnTo>
                      <a:pt x="1526" y="452"/>
                    </a:lnTo>
                    <a:lnTo>
                      <a:pt x="1526" y="448"/>
                    </a:lnTo>
                    <a:lnTo>
                      <a:pt x="1526" y="445"/>
                    </a:lnTo>
                    <a:lnTo>
                      <a:pt x="1522" y="445"/>
                    </a:lnTo>
                    <a:lnTo>
                      <a:pt x="1518" y="441"/>
                    </a:lnTo>
                    <a:lnTo>
                      <a:pt x="1515" y="445"/>
                    </a:lnTo>
                    <a:lnTo>
                      <a:pt x="1515" y="448"/>
                    </a:lnTo>
                    <a:lnTo>
                      <a:pt x="1515" y="452"/>
                    </a:lnTo>
                    <a:lnTo>
                      <a:pt x="1504" y="452"/>
                    </a:lnTo>
                    <a:lnTo>
                      <a:pt x="1493" y="459"/>
                    </a:lnTo>
                    <a:lnTo>
                      <a:pt x="1490" y="463"/>
                    </a:lnTo>
                    <a:lnTo>
                      <a:pt x="1490" y="463"/>
                    </a:lnTo>
                    <a:lnTo>
                      <a:pt x="1490" y="459"/>
                    </a:lnTo>
                    <a:lnTo>
                      <a:pt x="1490" y="456"/>
                    </a:lnTo>
                    <a:lnTo>
                      <a:pt x="1490" y="452"/>
                    </a:lnTo>
                    <a:lnTo>
                      <a:pt x="1486" y="456"/>
                    </a:lnTo>
                    <a:lnTo>
                      <a:pt x="1486" y="452"/>
                    </a:lnTo>
                    <a:lnTo>
                      <a:pt x="1486" y="448"/>
                    </a:lnTo>
                    <a:lnTo>
                      <a:pt x="1486" y="452"/>
                    </a:lnTo>
                    <a:lnTo>
                      <a:pt x="1483" y="459"/>
                    </a:lnTo>
                    <a:lnTo>
                      <a:pt x="1479" y="463"/>
                    </a:lnTo>
                    <a:lnTo>
                      <a:pt x="1472" y="466"/>
                    </a:lnTo>
                    <a:lnTo>
                      <a:pt x="1461" y="470"/>
                    </a:lnTo>
                    <a:lnTo>
                      <a:pt x="1475" y="466"/>
                    </a:lnTo>
                    <a:lnTo>
                      <a:pt x="1479" y="463"/>
                    </a:lnTo>
                    <a:lnTo>
                      <a:pt x="1483" y="452"/>
                    </a:lnTo>
                    <a:lnTo>
                      <a:pt x="1479" y="448"/>
                    </a:lnTo>
                    <a:lnTo>
                      <a:pt x="1479" y="448"/>
                    </a:lnTo>
                    <a:lnTo>
                      <a:pt x="1475" y="441"/>
                    </a:lnTo>
                    <a:lnTo>
                      <a:pt x="1472" y="438"/>
                    </a:lnTo>
                    <a:lnTo>
                      <a:pt x="1468" y="438"/>
                    </a:lnTo>
                    <a:lnTo>
                      <a:pt x="1465" y="441"/>
                    </a:lnTo>
                    <a:lnTo>
                      <a:pt x="1457" y="441"/>
                    </a:lnTo>
                    <a:lnTo>
                      <a:pt x="1457" y="441"/>
                    </a:lnTo>
                    <a:lnTo>
                      <a:pt x="1450" y="445"/>
                    </a:lnTo>
                    <a:lnTo>
                      <a:pt x="1447" y="445"/>
                    </a:lnTo>
                    <a:lnTo>
                      <a:pt x="1447" y="445"/>
                    </a:lnTo>
                    <a:lnTo>
                      <a:pt x="1443" y="445"/>
                    </a:lnTo>
                    <a:lnTo>
                      <a:pt x="1440" y="441"/>
                    </a:lnTo>
                    <a:lnTo>
                      <a:pt x="1447" y="441"/>
                    </a:lnTo>
                    <a:lnTo>
                      <a:pt x="1447" y="441"/>
                    </a:lnTo>
                    <a:lnTo>
                      <a:pt x="1443" y="438"/>
                    </a:lnTo>
                    <a:lnTo>
                      <a:pt x="1450" y="438"/>
                    </a:lnTo>
                    <a:lnTo>
                      <a:pt x="1450" y="438"/>
                    </a:lnTo>
                    <a:lnTo>
                      <a:pt x="1450" y="441"/>
                    </a:lnTo>
                    <a:lnTo>
                      <a:pt x="1457" y="438"/>
                    </a:lnTo>
                    <a:lnTo>
                      <a:pt x="1457" y="434"/>
                    </a:lnTo>
                    <a:lnTo>
                      <a:pt x="1457" y="438"/>
                    </a:lnTo>
                    <a:lnTo>
                      <a:pt x="1461" y="438"/>
                    </a:lnTo>
                    <a:lnTo>
                      <a:pt x="1461" y="434"/>
                    </a:lnTo>
                    <a:lnTo>
                      <a:pt x="1461" y="434"/>
                    </a:lnTo>
                    <a:lnTo>
                      <a:pt x="1461" y="430"/>
                    </a:lnTo>
                    <a:lnTo>
                      <a:pt x="1457" y="430"/>
                    </a:lnTo>
                    <a:lnTo>
                      <a:pt x="1457" y="430"/>
                    </a:lnTo>
                    <a:lnTo>
                      <a:pt x="1461" y="427"/>
                    </a:lnTo>
                    <a:lnTo>
                      <a:pt x="1461" y="427"/>
                    </a:lnTo>
                    <a:lnTo>
                      <a:pt x="1457" y="427"/>
                    </a:lnTo>
                    <a:lnTo>
                      <a:pt x="1454" y="427"/>
                    </a:lnTo>
                    <a:lnTo>
                      <a:pt x="1450" y="427"/>
                    </a:lnTo>
                    <a:lnTo>
                      <a:pt x="1457" y="416"/>
                    </a:lnTo>
                    <a:lnTo>
                      <a:pt x="1457" y="416"/>
                    </a:lnTo>
                    <a:lnTo>
                      <a:pt x="1457" y="416"/>
                    </a:lnTo>
                    <a:lnTo>
                      <a:pt x="1457" y="412"/>
                    </a:lnTo>
                    <a:lnTo>
                      <a:pt x="1450" y="409"/>
                    </a:lnTo>
                    <a:lnTo>
                      <a:pt x="1447" y="409"/>
                    </a:lnTo>
                    <a:lnTo>
                      <a:pt x="1432" y="409"/>
                    </a:lnTo>
                    <a:lnTo>
                      <a:pt x="1425" y="405"/>
                    </a:lnTo>
                    <a:lnTo>
                      <a:pt x="1418" y="405"/>
                    </a:lnTo>
                    <a:lnTo>
                      <a:pt x="1422" y="402"/>
                    </a:lnTo>
                    <a:lnTo>
                      <a:pt x="1425" y="402"/>
                    </a:lnTo>
                    <a:lnTo>
                      <a:pt x="1429" y="405"/>
                    </a:lnTo>
                    <a:lnTo>
                      <a:pt x="1436" y="405"/>
                    </a:lnTo>
                    <a:lnTo>
                      <a:pt x="1443" y="405"/>
                    </a:lnTo>
                    <a:lnTo>
                      <a:pt x="1447" y="405"/>
                    </a:lnTo>
                    <a:lnTo>
                      <a:pt x="1450" y="405"/>
                    </a:lnTo>
                    <a:lnTo>
                      <a:pt x="1450" y="405"/>
                    </a:lnTo>
                    <a:lnTo>
                      <a:pt x="1450" y="405"/>
                    </a:lnTo>
                    <a:lnTo>
                      <a:pt x="1457" y="402"/>
                    </a:lnTo>
                    <a:lnTo>
                      <a:pt x="1454" y="398"/>
                    </a:lnTo>
                    <a:lnTo>
                      <a:pt x="1454" y="395"/>
                    </a:lnTo>
                    <a:lnTo>
                      <a:pt x="1450" y="395"/>
                    </a:lnTo>
                    <a:lnTo>
                      <a:pt x="1450" y="391"/>
                    </a:lnTo>
                    <a:lnTo>
                      <a:pt x="1450" y="391"/>
                    </a:lnTo>
                    <a:lnTo>
                      <a:pt x="1450" y="387"/>
                    </a:lnTo>
                    <a:lnTo>
                      <a:pt x="1450" y="384"/>
                    </a:lnTo>
                    <a:lnTo>
                      <a:pt x="1454" y="384"/>
                    </a:lnTo>
                    <a:lnTo>
                      <a:pt x="1457" y="380"/>
                    </a:lnTo>
                    <a:lnTo>
                      <a:pt x="1457" y="380"/>
                    </a:lnTo>
                    <a:lnTo>
                      <a:pt x="1457" y="377"/>
                    </a:lnTo>
                    <a:lnTo>
                      <a:pt x="1454" y="373"/>
                    </a:lnTo>
                    <a:lnTo>
                      <a:pt x="1450" y="373"/>
                    </a:lnTo>
                    <a:lnTo>
                      <a:pt x="1450" y="377"/>
                    </a:lnTo>
                    <a:lnTo>
                      <a:pt x="1443" y="380"/>
                    </a:lnTo>
                    <a:lnTo>
                      <a:pt x="1440" y="380"/>
                    </a:lnTo>
                    <a:lnTo>
                      <a:pt x="1440" y="377"/>
                    </a:lnTo>
                    <a:lnTo>
                      <a:pt x="1440" y="373"/>
                    </a:lnTo>
                    <a:lnTo>
                      <a:pt x="1440" y="373"/>
                    </a:lnTo>
                    <a:lnTo>
                      <a:pt x="1432" y="373"/>
                    </a:lnTo>
                    <a:lnTo>
                      <a:pt x="1429" y="373"/>
                    </a:lnTo>
                    <a:lnTo>
                      <a:pt x="1425" y="377"/>
                    </a:lnTo>
                    <a:lnTo>
                      <a:pt x="1425" y="373"/>
                    </a:lnTo>
                    <a:lnTo>
                      <a:pt x="1422" y="369"/>
                    </a:lnTo>
                    <a:lnTo>
                      <a:pt x="1418" y="369"/>
                    </a:lnTo>
                    <a:lnTo>
                      <a:pt x="1411" y="369"/>
                    </a:lnTo>
                    <a:lnTo>
                      <a:pt x="1411" y="369"/>
                    </a:lnTo>
                    <a:lnTo>
                      <a:pt x="1415" y="366"/>
                    </a:lnTo>
                    <a:lnTo>
                      <a:pt x="1411" y="366"/>
                    </a:lnTo>
                    <a:lnTo>
                      <a:pt x="1407" y="366"/>
                    </a:lnTo>
                    <a:lnTo>
                      <a:pt x="1407" y="362"/>
                    </a:lnTo>
                    <a:lnTo>
                      <a:pt x="1407" y="362"/>
                    </a:lnTo>
                    <a:lnTo>
                      <a:pt x="1407" y="359"/>
                    </a:lnTo>
                    <a:lnTo>
                      <a:pt x="1411" y="359"/>
                    </a:lnTo>
                    <a:lnTo>
                      <a:pt x="1411" y="355"/>
                    </a:lnTo>
                    <a:lnTo>
                      <a:pt x="1411" y="355"/>
                    </a:lnTo>
                    <a:lnTo>
                      <a:pt x="1407" y="355"/>
                    </a:lnTo>
                    <a:lnTo>
                      <a:pt x="1404" y="355"/>
                    </a:lnTo>
                    <a:lnTo>
                      <a:pt x="1404" y="359"/>
                    </a:lnTo>
                    <a:lnTo>
                      <a:pt x="1400" y="359"/>
                    </a:lnTo>
                    <a:lnTo>
                      <a:pt x="1400" y="355"/>
                    </a:lnTo>
                    <a:lnTo>
                      <a:pt x="1404" y="355"/>
                    </a:lnTo>
                    <a:lnTo>
                      <a:pt x="1400" y="351"/>
                    </a:lnTo>
                    <a:lnTo>
                      <a:pt x="1400" y="351"/>
                    </a:lnTo>
                    <a:lnTo>
                      <a:pt x="1400" y="348"/>
                    </a:lnTo>
                    <a:lnTo>
                      <a:pt x="1397" y="344"/>
                    </a:lnTo>
                    <a:lnTo>
                      <a:pt x="1393" y="344"/>
                    </a:lnTo>
                    <a:lnTo>
                      <a:pt x="1393" y="348"/>
                    </a:lnTo>
                    <a:lnTo>
                      <a:pt x="1393" y="348"/>
                    </a:lnTo>
                    <a:lnTo>
                      <a:pt x="1389" y="348"/>
                    </a:lnTo>
                    <a:lnTo>
                      <a:pt x="1386" y="351"/>
                    </a:lnTo>
                    <a:lnTo>
                      <a:pt x="1393" y="344"/>
                    </a:lnTo>
                    <a:lnTo>
                      <a:pt x="1393" y="341"/>
                    </a:lnTo>
                    <a:lnTo>
                      <a:pt x="1389" y="341"/>
                    </a:lnTo>
                    <a:lnTo>
                      <a:pt x="1386" y="337"/>
                    </a:lnTo>
                    <a:lnTo>
                      <a:pt x="1382" y="337"/>
                    </a:lnTo>
                    <a:lnTo>
                      <a:pt x="1379" y="334"/>
                    </a:lnTo>
                    <a:lnTo>
                      <a:pt x="1368" y="330"/>
                    </a:lnTo>
                    <a:lnTo>
                      <a:pt x="1361" y="334"/>
                    </a:lnTo>
                    <a:lnTo>
                      <a:pt x="1350" y="334"/>
                    </a:lnTo>
                    <a:lnTo>
                      <a:pt x="1346" y="337"/>
                    </a:lnTo>
                    <a:lnTo>
                      <a:pt x="1346" y="337"/>
                    </a:lnTo>
                    <a:lnTo>
                      <a:pt x="1339" y="337"/>
                    </a:lnTo>
                    <a:lnTo>
                      <a:pt x="1343" y="337"/>
                    </a:lnTo>
                    <a:lnTo>
                      <a:pt x="1339" y="334"/>
                    </a:lnTo>
                    <a:lnTo>
                      <a:pt x="1336" y="334"/>
                    </a:lnTo>
                    <a:lnTo>
                      <a:pt x="1332" y="337"/>
                    </a:lnTo>
                    <a:lnTo>
                      <a:pt x="1329" y="337"/>
                    </a:lnTo>
                    <a:lnTo>
                      <a:pt x="1332" y="334"/>
                    </a:lnTo>
                    <a:lnTo>
                      <a:pt x="1329" y="334"/>
                    </a:lnTo>
                    <a:lnTo>
                      <a:pt x="1321" y="334"/>
                    </a:lnTo>
                    <a:lnTo>
                      <a:pt x="1318" y="330"/>
                    </a:lnTo>
                    <a:lnTo>
                      <a:pt x="1318" y="330"/>
                    </a:lnTo>
                    <a:lnTo>
                      <a:pt x="1314" y="330"/>
                    </a:lnTo>
                    <a:lnTo>
                      <a:pt x="1304" y="326"/>
                    </a:lnTo>
                    <a:lnTo>
                      <a:pt x="1296" y="326"/>
                    </a:lnTo>
                    <a:lnTo>
                      <a:pt x="1293" y="326"/>
                    </a:lnTo>
                    <a:lnTo>
                      <a:pt x="1293" y="326"/>
                    </a:lnTo>
                    <a:lnTo>
                      <a:pt x="1289" y="326"/>
                    </a:lnTo>
                    <a:lnTo>
                      <a:pt x="1286" y="330"/>
                    </a:lnTo>
                    <a:lnTo>
                      <a:pt x="1282" y="334"/>
                    </a:lnTo>
                    <a:lnTo>
                      <a:pt x="1278" y="337"/>
                    </a:lnTo>
                    <a:lnTo>
                      <a:pt x="1278" y="337"/>
                    </a:lnTo>
                    <a:lnTo>
                      <a:pt x="1278" y="341"/>
                    </a:lnTo>
                    <a:lnTo>
                      <a:pt x="1278" y="344"/>
                    </a:lnTo>
                    <a:lnTo>
                      <a:pt x="1278" y="348"/>
                    </a:lnTo>
                    <a:lnTo>
                      <a:pt x="1278" y="351"/>
                    </a:lnTo>
                    <a:lnTo>
                      <a:pt x="1282" y="351"/>
                    </a:lnTo>
                    <a:lnTo>
                      <a:pt x="1286" y="355"/>
                    </a:lnTo>
                    <a:lnTo>
                      <a:pt x="1289" y="355"/>
                    </a:lnTo>
                    <a:lnTo>
                      <a:pt x="1293" y="355"/>
                    </a:lnTo>
                    <a:lnTo>
                      <a:pt x="1293" y="351"/>
                    </a:lnTo>
                    <a:lnTo>
                      <a:pt x="1293" y="359"/>
                    </a:lnTo>
                    <a:lnTo>
                      <a:pt x="1289" y="359"/>
                    </a:lnTo>
                    <a:lnTo>
                      <a:pt x="1289" y="359"/>
                    </a:lnTo>
                    <a:lnTo>
                      <a:pt x="1289" y="362"/>
                    </a:lnTo>
                    <a:lnTo>
                      <a:pt x="1286" y="362"/>
                    </a:lnTo>
                    <a:lnTo>
                      <a:pt x="1286" y="366"/>
                    </a:lnTo>
                    <a:lnTo>
                      <a:pt x="1286" y="369"/>
                    </a:lnTo>
                    <a:lnTo>
                      <a:pt x="1282" y="373"/>
                    </a:lnTo>
                    <a:lnTo>
                      <a:pt x="1278" y="377"/>
                    </a:lnTo>
                    <a:lnTo>
                      <a:pt x="1278" y="380"/>
                    </a:lnTo>
                    <a:lnTo>
                      <a:pt x="1282" y="384"/>
                    </a:lnTo>
                    <a:lnTo>
                      <a:pt x="1282" y="384"/>
                    </a:lnTo>
                    <a:lnTo>
                      <a:pt x="1286" y="384"/>
                    </a:lnTo>
                    <a:lnTo>
                      <a:pt x="1289" y="384"/>
                    </a:lnTo>
                    <a:lnTo>
                      <a:pt x="1293" y="384"/>
                    </a:lnTo>
                    <a:lnTo>
                      <a:pt x="1293" y="384"/>
                    </a:lnTo>
                    <a:lnTo>
                      <a:pt x="1286" y="384"/>
                    </a:lnTo>
                    <a:lnTo>
                      <a:pt x="1286" y="387"/>
                    </a:lnTo>
                    <a:lnTo>
                      <a:pt x="1289" y="387"/>
                    </a:lnTo>
                    <a:lnTo>
                      <a:pt x="1286" y="395"/>
                    </a:lnTo>
                    <a:lnTo>
                      <a:pt x="1289" y="398"/>
                    </a:lnTo>
                    <a:lnTo>
                      <a:pt x="1289" y="398"/>
                    </a:lnTo>
                    <a:lnTo>
                      <a:pt x="1293" y="402"/>
                    </a:lnTo>
                    <a:lnTo>
                      <a:pt x="1293" y="405"/>
                    </a:lnTo>
                    <a:lnTo>
                      <a:pt x="1289" y="405"/>
                    </a:lnTo>
                    <a:lnTo>
                      <a:pt x="1289" y="405"/>
                    </a:lnTo>
                    <a:lnTo>
                      <a:pt x="1289" y="405"/>
                    </a:lnTo>
                    <a:lnTo>
                      <a:pt x="1296" y="409"/>
                    </a:lnTo>
                    <a:lnTo>
                      <a:pt x="1300" y="405"/>
                    </a:lnTo>
                    <a:lnTo>
                      <a:pt x="1296" y="409"/>
                    </a:lnTo>
                    <a:lnTo>
                      <a:pt x="1293" y="409"/>
                    </a:lnTo>
                    <a:lnTo>
                      <a:pt x="1293" y="412"/>
                    </a:lnTo>
                    <a:lnTo>
                      <a:pt x="1293" y="416"/>
                    </a:lnTo>
                    <a:lnTo>
                      <a:pt x="1296" y="416"/>
                    </a:lnTo>
                    <a:lnTo>
                      <a:pt x="1300" y="420"/>
                    </a:lnTo>
                    <a:lnTo>
                      <a:pt x="1293" y="420"/>
                    </a:lnTo>
                    <a:lnTo>
                      <a:pt x="1293" y="420"/>
                    </a:lnTo>
                    <a:lnTo>
                      <a:pt x="1286" y="416"/>
                    </a:lnTo>
                    <a:lnTo>
                      <a:pt x="1286" y="420"/>
                    </a:lnTo>
                    <a:lnTo>
                      <a:pt x="1286" y="423"/>
                    </a:lnTo>
                    <a:lnTo>
                      <a:pt x="1289" y="423"/>
                    </a:lnTo>
                    <a:lnTo>
                      <a:pt x="1289" y="427"/>
                    </a:lnTo>
                    <a:lnTo>
                      <a:pt x="1282" y="427"/>
                    </a:lnTo>
                    <a:lnTo>
                      <a:pt x="1282" y="430"/>
                    </a:lnTo>
                    <a:lnTo>
                      <a:pt x="1275" y="430"/>
                    </a:lnTo>
                    <a:lnTo>
                      <a:pt x="1268" y="434"/>
                    </a:lnTo>
                    <a:lnTo>
                      <a:pt x="1268" y="434"/>
                    </a:lnTo>
                    <a:lnTo>
                      <a:pt x="1264" y="438"/>
                    </a:lnTo>
                    <a:lnTo>
                      <a:pt x="1268" y="438"/>
                    </a:lnTo>
                    <a:lnTo>
                      <a:pt x="1268" y="441"/>
                    </a:lnTo>
                    <a:lnTo>
                      <a:pt x="1264" y="441"/>
                    </a:lnTo>
                    <a:lnTo>
                      <a:pt x="1268" y="445"/>
                    </a:lnTo>
                    <a:lnTo>
                      <a:pt x="1271" y="448"/>
                    </a:lnTo>
                    <a:lnTo>
                      <a:pt x="1278" y="452"/>
                    </a:lnTo>
                    <a:lnTo>
                      <a:pt x="1282" y="456"/>
                    </a:lnTo>
                    <a:lnTo>
                      <a:pt x="1289" y="459"/>
                    </a:lnTo>
                    <a:lnTo>
                      <a:pt x="1293" y="459"/>
                    </a:lnTo>
                    <a:lnTo>
                      <a:pt x="1293" y="459"/>
                    </a:lnTo>
                    <a:lnTo>
                      <a:pt x="1293" y="459"/>
                    </a:lnTo>
                    <a:lnTo>
                      <a:pt x="1296" y="463"/>
                    </a:lnTo>
                    <a:lnTo>
                      <a:pt x="1296" y="466"/>
                    </a:lnTo>
                    <a:lnTo>
                      <a:pt x="1300" y="477"/>
                    </a:lnTo>
                    <a:lnTo>
                      <a:pt x="1304" y="488"/>
                    </a:lnTo>
                    <a:lnTo>
                      <a:pt x="1304" y="491"/>
                    </a:lnTo>
                    <a:lnTo>
                      <a:pt x="1304" y="495"/>
                    </a:lnTo>
                    <a:lnTo>
                      <a:pt x="1304" y="495"/>
                    </a:lnTo>
                    <a:lnTo>
                      <a:pt x="1307" y="502"/>
                    </a:lnTo>
                    <a:lnTo>
                      <a:pt x="1307" y="509"/>
                    </a:lnTo>
                    <a:lnTo>
                      <a:pt x="1307" y="517"/>
                    </a:lnTo>
                    <a:lnTo>
                      <a:pt x="1307" y="517"/>
                    </a:lnTo>
                    <a:lnTo>
                      <a:pt x="1311" y="513"/>
                    </a:lnTo>
                    <a:lnTo>
                      <a:pt x="1314" y="509"/>
                    </a:lnTo>
                    <a:lnTo>
                      <a:pt x="1314" y="509"/>
                    </a:lnTo>
                    <a:lnTo>
                      <a:pt x="1318" y="517"/>
                    </a:lnTo>
                    <a:lnTo>
                      <a:pt x="1318" y="517"/>
                    </a:lnTo>
                    <a:lnTo>
                      <a:pt x="1318" y="520"/>
                    </a:lnTo>
                    <a:lnTo>
                      <a:pt x="1314" y="520"/>
                    </a:lnTo>
                    <a:lnTo>
                      <a:pt x="1311" y="520"/>
                    </a:lnTo>
                    <a:lnTo>
                      <a:pt x="1307" y="520"/>
                    </a:lnTo>
                    <a:lnTo>
                      <a:pt x="1307" y="520"/>
                    </a:lnTo>
                    <a:lnTo>
                      <a:pt x="1304" y="524"/>
                    </a:lnTo>
                    <a:lnTo>
                      <a:pt x="1296" y="534"/>
                    </a:lnTo>
                    <a:lnTo>
                      <a:pt x="1289" y="542"/>
                    </a:lnTo>
                    <a:lnTo>
                      <a:pt x="1293" y="538"/>
                    </a:lnTo>
                    <a:lnTo>
                      <a:pt x="1289" y="542"/>
                    </a:lnTo>
                    <a:lnTo>
                      <a:pt x="1286" y="545"/>
                    </a:lnTo>
                    <a:lnTo>
                      <a:pt x="1278" y="549"/>
                    </a:lnTo>
                    <a:lnTo>
                      <a:pt x="1268" y="556"/>
                    </a:lnTo>
                    <a:lnTo>
                      <a:pt x="1264" y="560"/>
                    </a:lnTo>
                    <a:lnTo>
                      <a:pt x="1253" y="563"/>
                    </a:lnTo>
                    <a:lnTo>
                      <a:pt x="1246" y="567"/>
                    </a:lnTo>
                    <a:lnTo>
                      <a:pt x="1250" y="567"/>
                    </a:lnTo>
                    <a:lnTo>
                      <a:pt x="1253" y="567"/>
                    </a:lnTo>
                    <a:lnTo>
                      <a:pt x="1253" y="570"/>
                    </a:lnTo>
                    <a:lnTo>
                      <a:pt x="1257" y="578"/>
                    </a:lnTo>
                    <a:lnTo>
                      <a:pt x="1261" y="581"/>
                    </a:lnTo>
                    <a:lnTo>
                      <a:pt x="1261" y="581"/>
                    </a:lnTo>
                    <a:lnTo>
                      <a:pt x="1264" y="585"/>
                    </a:lnTo>
                    <a:lnTo>
                      <a:pt x="1264" y="588"/>
                    </a:lnTo>
                    <a:lnTo>
                      <a:pt x="1264" y="595"/>
                    </a:lnTo>
                    <a:lnTo>
                      <a:pt x="1264" y="599"/>
                    </a:lnTo>
                    <a:lnTo>
                      <a:pt x="1264" y="613"/>
                    </a:lnTo>
                    <a:lnTo>
                      <a:pt x="1268" y="613"/>
                    </a:lnTo>
                    <a:lnTo>
                      <a:pt x="1268" y="617"/>
                    </a:lnTo>
                    <a:lnTo>
                      <a:pt x="1264" y="617"/>
                    </a:lnTo>
                    <a:lnTo>
                      <a:pt x="1268" y="624"/>
                    </a:lnTo>
                    <a:lnTo>
                      <a:pt x="1271" y="624"/>
                    </a:lnTo>
                    <a:lnTo>
                      <a:pt x="1271" y="624"/>
                    </a:lnTo>
                    <a:lnTo>
                      <a:pt x="1271" y="628"/>
                    </a:lnTo>
                    <a:lnTo>
                      <a:pt x="1275" y="628"/>
                    </a:lnTo>
                    <a:lnTo>
                      <a:pt x="1278" y="631"/>
                    </a:lnTo>
                    <a:lnTo>
                      <a:pt x="1282" y="628"/>
                    </a:lnTo>
                    <a:lnTo>
                      <a:pt x="1282" y="631"/>
                    </a:lnTo>
                    <a:lnTo>
                      <a:pt x="1282" y="631"/>
                    </a:lnTo>
                    <a:lnTo>
                      <a:pt x="1275" y="631"/>
                    </a:lnTo>
                    <a:lnTo>
                      <a:pt x="1271" y="631"/>
                    </a:lnTo>
                    <a:lnTo>
                      <a:pt x="1271" y="635"/>
                    </a:lnTo>
                    <a:lnTo>
                      <a:pt x="1268" y="638"/>
                    </a:lnTo>
                    <a:lnTo>
                      <a:pt x="1268" y="638"/>
                    </a:lnTo>
                    <a:lnTo>
                      <a:pt x="1264" y="642"/>
                    </a:lnTo>
                    <a:lnTo>
                      <a:pt x="1261" y="642"/>
                    </a:lnTo>
                    <a:lnTo>
                      <a:pt x="1261" y="642"/>
                    </a:lnTo>
                    <a:lnTo>
                      <a:pt x="1268" y="649"/>
                    </a:lnTo>
                    <a:lnTo>
                      <a:pt x="1268" y="649"/>
                    </a:lnTo>
                    <a:lnTo>
                      <a:pt x="1268" y="653"/>
                    </a:lnTo>
                    <a:lnTo>
                      <a:pt x="1268" y="653"/>
                    </a:lnTo>
                    <a:lnTo>
                      <a:pt x="1268" y="653"/>
                    </a:lnTo>
                    <a:lnTo>
                      <a:pt x="1264" y="656"/>
                    </a:lnTo>
                    <a:lnTo>
                      <a:pt x="1261" y="656"/>
                    </a:lnTo>
                    <a:lnTo>
                      <a:pt x="1261" y="649"/>
                    </a:lnTo>
                    <a:lnTo>
                      <a:pt x="1257" y="649"/>
                    </a:lnTo>
                    <a:lnTo>
                      <a:pt x="1257" y="646"/>
                    </a:lnTo>
                    <a:lnTo>
                      <a:pt x="1253" y="646"/>
                    </a:lnTo>
                    <a:lnTo>
                      <a:pt x="1250" y="646"/>
                    </a:lnTo>
                    <a:lnTo>
                      <a:pt x="1250" y="649"/>
                    </a:lnTo>
                    <a:lnTo>
                      <a:pt x="1250" y="653"/>
                    </a:lnTo>
                    <a:lnTo>
                      <a:pt x="1246" y="653"/>
                    </a:lnTo>
                    <a:lnTo>
                      <a:pt x="1246" y="653"/>
                    </a:lnTo>
                    <a:lnTo>
                      <a:pt x="1246" y="660"/>
                    </a:lnTo>
                    <a:lnTo>
                      <a:pt x="1246" y="664"/>
                    </a:lnTo>
                    <a:lnTo>
                      <a:pt x="1243" y="660"/>
                    </a:lnTo>
                    <a:lnTo>
                      <a:pt x="1239" y="656"/>
                    </a:lnTo>
                    <a:lnTo>
                      <a:pt x="1232" y="656"/>
                    </a:lnTo>
                    <a:lnTo>
                      <a:pt x="1232" y="656"/>
                    </a:lnTo>
                    <a:lnTo>
                      <a:pt x="1228" y="656"/>
                    </a:lnTo>
                    <a:lnTo>
                      <a:pt x="1221" y="664"/>
                    </a:lnTo>
                    <a:lnTo>
                      <a:pt x="1228" y="653"/>
                    </a:lnTo>
                    <a:lnTo>
                      <a:pt x="1232" y="653"/>
                    </a:lnTo>
                    <a:lnTo>
                      <a:pt x="1228" y="646"/>
                    </a:lnTo>
                    <a:lnTo>
                      <a:pt x="1228" y="642"/>
                    </a:lnTo>
                    <a:lnTo>
                      <a:pt x="1218" y="635"/>
                    </a:lnTo>
                    <a:lnTo>
                      <a:pt x="1214" y="631"/>
                    </a:lnTo>
                    <a:lnTo>
                      <a:pt x="1210" y="631"/>
                    </a:lnTo>
                    <a:lnTo>
                      <a:pt x="1200" y="635"/>
                    </a:lnTo>
                    <a:lnTo>
                      <a:pt x="1196" y="635"/>
                    </a:lnTo>
                    <a:lnTo>
                      <a:pt x="1200" y="635"/>
                    </a:lnTo>
                    <a:lnTo>
                      <a:pt x="1207" y="631"/>
                    </a:lnTo>
                    <a:lnTo>
                      <a:pt x="1210" y="628"/>
                    </a:lnTo>
                    <a:lnTo>
                      <a:pt x="1210" y="628"/>
                    </a:lnTo>
                    <a:lnTo>
                      <a:pt x="1210" y="624"/>
                    </a:lnTo>
                    <a:lnTo>
                      <a:pt x="1207" y="621"/>
                    </a:lnTo>
                    <a:lnTo>
                      <a:pt x="1203" y="621"/>
                    </a:lnTo>
                    <a:lnTo>
                      <a:pt x="1200" y="617"/>
                    </a:lnTo>
                    <a:lnTo>
                      <a:pt x="1200" y="613"/>
                    </a:lnTo>
                    <a:lnTo>
                      <a:pt x="1196" y="613"/>
                    </a:lnTo>
                    <a:lnTo>
                      <a:pt x="1196" y="613"/>
                    </a:lnTo>
                    <a:lnTo>
                      <a:pt x="1192" y="610"/>
                    </a:lnTo>
                    <a:lnTo>
                      <a:pt x="1196" y="603"/>
                    </a:lnTo>
                    <a:lnTo>
                      <a:pt x="1196" y="603"/>
                    </a:lnTo>
                    <a:lnTo>
                      <a:pt x="1196" y="592"/>
                    </a:lnTo>
                    <a:lnTo>
                      <a:pt x="1196" y="585"/>
                    </a:lnTo>
                    <a:lnTo>
                      <a:pt x="1192" y="581"/>
                    </a:lnTo>
                    <a:lnTo>
                      <a:pt x="1192" y="578"/>
                    </a:lnTo>
                    <a:lnTo>
                      <a:pt x="1192" y="574"/>
                    </a:lnTo>
                    <a:lnTo>
                      <a:pt x="1192" y="567"/>
                    </a:lnTo>
                    <a:lnTo>
                      <a:pt x="1196" y="556"/>
                    </a:lnTo>
                    <a:lnTo>
                      <a:pt x="1192" y="549"/>
                    </a:lnTo>
                    <a:lnTo>
                      <a:pt x="1189" y="552"/>
                    </a:lnTo>
                    <a:lnTo>
                      <a:pt x="1189" y="549"/>
                    </a:lnTo>
                    <a:lnTo>
                      <a:pt x="1185" y="549"/>
                    </a:lnTo>
                    <a:lnTo>
                      <a:pt x="1182" y="549"/>
                    </a:lnTo>
                    <a:lnTo>
                      <a:pt x="1182" y="545"/>
                    </a:lnTo>
                    <a:lnTo>
                      <a:pt x="1178" y="545"/>
                    </a:lnTo>
                    <a:lnTo>
                      <a:pt x="1175" y="545"/>
                    </a:lnTo>
                    <a:lnTo>
                      <a:pt x="1171" y="545"/>
                    </a:lnTo>
                    <a:lnTo>
                      <a:pt x="1164" y="545"/>
                    </a:lnTo>
                    <a:lnTo>
                      <a:pt x="1153" y="545"/>
                    </a:lnTo>
                    <a:lnTo>
                      <a:pt x="1132" y="545"/>
                    </a:lnTo>
                    <a:lnTo>
                      <a:pt x="1132" y="549"/>
                    </a:lnTo>
                    <a:lnTo>
                      <a:pt x="1132" y="552"/>
                    </a:lnTo>
                    <a:lnTo>
                      <a:pt x="1124" y="560"/>
                    </a:lnTo>
                    <a:lnTo>
                      <a:pt x="1128" y="552"/>
                    </a:lnTo>
                    <a:lnTo>
                      <a:pt x="1128" y="549"/>
                    </a:lnTo>
                    <a:lnTo>
                      <a:pt x="1132" y="545"/>
                    </a:lnTo>
                    <a:lnTo>
                      <a:pt x="1132" y="542"/>
                    </a:lnTo>
                    <a:lnTo>
                      <a:pt x="1124" y="538"/>
                    </a:lnTo>
                    <a:lnTo>
                      <a:pt x="1124" y="538"/>
                    </a:lnTo>
                    <a:lnTo>
                      <a:pt x="1121" y="534"/>
                    </a:lnTo>
                    <a:lnTo>
                      <a:pt x="1106" y="531"/>
                    </a:lnTo>
                    <a:lnTo>
                      <a:pt x="1099" y="527"/>
                    </a:lnTo>
                    <a:lnTo>
                      <a:pt x="1096" y="527"/>
                    </a:lnTo>
                    <a:lnTo>
                      <a:pt x="1096" y="527"/>
                    </a:lnTo>
                    <a:lnTo>
                      <a:pt x="1092" y="527"/>
                    </a:lnTo>
                    <a:lnTo>
                      <a:pt x="1089" y="527"/>
                    </a:lnTo>
                    <a:lnTo>
                      <a:pt x="1089" y="524"/>
                    </a:lnTo>
                    <a:lnTo>
                      <a:pt x="1085" y="527"/>
                    </a:lnTo>
                    <a:lnTo>
                      <a:pt x="1085" y="524"/>
                    </a:lnTo>
                    <a:lnTo>
                      <a:pt x="1085" y="524"/>
                    </a:lnTo>
                    <a:lnTo>
                      <a:pt x="1081" y="520"/>
                    </a:lnTo>
                    <a:lnTo>
                      <a:pt x="1074" y="513"/>
                    </a:lnTo>
                    <a:lnTo>
                      <a:pt x="1071" y="509"/>
                    </a:lnTo>
                    <a:lnTo>
                      <a:pt x="1056" y="502"/>
                    </a:lnTo>
                    <a:lnTo>
                      <a:pt x="1053" y="502"/>
                    </a:lnTo>
                    <a:lnTo>
                      <a:pt x="1046" y="502"/>
                    </a:lnTo>
                    <a:lnTo>
                      <a:pt x="1038" y="499"/>
                    </a:lnTo>
                    <a:lnTo>
                      <a:pt x="1031" y="495"/>
                    </a:lnTo>
                    <a:lnTo>
                      <a:pt x="1028" y="491"/>
                    </a:lnTo>
                    <a:lnTo>
                      <a:pt x="1024" y="491"/>
                    </a:lnTo>
                    <a:lnTo>
                      <a:pt x="1021" y="488"/>
                    </a:lnTo>
                    <a:lnTo>
                      <a:pt x="1013" y="488"/>
                    </a:lnTo>
                    <a:lnTo>
                      <a:pt x="995" y="495"/>
                    </a:lnTo>
                    <a:lnTo>
                      <a:pt x="988" y="499"/>
                    </a:lnTo>
                    <a:lnTo>
                      <a:pt x="988" y="499"/>
                    </a:lnTo>
                    <a:lnTo>
                      <a:pt x="988" y="495"/>
                    </a:lnTo>
                    <a:lnTo>
                      <a:pt x="981" y="499"/>
                    </a:lnTo>
                    <a:lnTo>
                      <a:pt x="981" y="499"/>
                    </a:lnTo>
                    <a:lnTo>
                      <a:pt x="981" y="495"/>
                    </a:lnTo>
                    <a:lnTo>
                      <a:pt x="985" y="495"/>
                    </a:lnTo>
                    <a:lnTo>
                      <a:pt x="988" y="491"/>
                    </a:lnTo>
                    <a:lnTo>
                      <a:pt x="988" y="488"/>
                    </a:lnTo>
                    <a:lnTo>
                      <a:pt x="985" y="481"/>
                    </a:lnTo>
                    <a:lnTo>
                      <a:pt x="981" y="477"/>
                    </a:lnTo>
                    <a:lnTo>
                      <a:pt x="981" y="473"/>
                    </a:lnTo>
                    <a:lnTo>
                      <a:pt x="981" y="466"/>
                    </a:lnTo>
                    <a:lnTo>
                      <a:pt x="974" y="452"/>
                    </a:lnTo>
                    <a:lnTo>
                      <a:pt x="974" y="445"/>
                    </a:lnTo>
                    <a:lnTo>
                      <a:pt x="970" y="445"/>
                    </a:lnTo>
                    <a:lnTo>
                      <a:pt x="970" y="441"/>
                    </a:lnTo>
                    <a:lnTo>
                      <a:pt x="967" y="445"/>
                    </a:lnTo>
                    <a:lnTo>
                      <a:pt x="963" y="445"/>
                    </a:lnTo>
                    <a:lnTo>
                      <a:pt x="963" y="441"/>
                    </a:lnTo>
                    <a:lnTo>
                      <a:pt x="952" y="441"/>
                    </a:lnTo>
                    <a:lnTo>
                      <a:pt x="952" y="445"/>
                    </a:lnTo>
                    <a:lnTo>
                      <a:pt x="949" y="448"/>
                    </a:lnTo>
                    <a:lnTo>
                      <a:pt x="949" y="452"/>
                    </a:lnTo>
                    <a:lnTo>
                      <a:pt x="949" y="445"/>
                    </a:lnTo>
                    <a:lnTo>
                      <a:pt x="949" y="441"/>
                    </a:lnTo>
                    <a:lnTo>
                      <a:pt x="945" y="445"/>
                    </a:lnTo>
                    <a:lnTo>
                      <a:pt x="945" y="445"/>
                    </a:lnTo>
                    <a:lnTo>
                      <a:pt x="942" y="441"/>
                    </a:lnTo>
                    <a:lnTo>
                      <a:pt x="942" y="438"/>
                    </a:lnTo>
                    <a:lnTo>
                      <a:pt x="938" y="434"/>
                    </a:lnTo>
                    <a:lnTo>
                      <a:pt x="935" y="434"/>
                    </a:lnTo>
                    <a:lnTo>
                      <a:pt x="938" y="430"/>
                    </a:lnTo>
                    <a:lnTo>
                      <a:pt x="938" y="427"/>
                    </a:lnTo>
                    <a:lnTo>
                      <a:pt x="938" y="423"/>
                    </a:lnTo>
                    <a:lnTo>
                      <a:pt x="938" y="416"/>
                    </a:lnTo>
                    <a:lnTo>
                      <a:pt x="942" y="405"/>
                    </a:lnTo>
                    <a:lnTo>
                      <a:pt x="942" y="402"/>
                    </a:lnTo>
                    <a:lnTo>
                      <a:pt x="942" y="395"/>
                    </a:lnTo>
                    <a:lnTo>
                      <a:pt x="942" y="391"/>
                    </a:lnTo>
                    <a:lnTo>
                      <a:pt x="942" y="391"/>
                    </a:lnTo>
                    <a:lnTo>
                      <a:pt x="945" y="391"/>
                    </a:lnTo>
                    <a:lnTo>
                      <a:pt x="945" y="387"/>
                    </a:lnTo>
                    <a:lnTo>
                      <a:pt x="945" y="380"/>
                    </a:lnTo>
                    <a:lnTo>
                      <a:pt x="949" y="380"/>
                    </a:lnTo>
                    <a:lnTo>
                      <a:pt x="949" y="377"/>
                    </a:lnTo>
                    <a:lnTo>
                      <a:pt x="952" y="373"/>
                    </a:lnTo>
                    <a:lnTo>
                      <a:pt x="952" y="369"/>
                    </a:lnTo>
                    <a:lnTo>
                      <a:pt x="952" y="369"/>
                    </a:lnTo>
                    <a:lnTo>
                      <a:pt x="945" y="362"/>
                    </a:lnTo>
                    <a:lnTo>
                      <a:pt x="945" y="362"/>
                    </a:lnTo>
                    <a:lnTo>
                      <a:pt x="956" y="362"/>
                    </a:lnTo>
                    <a:lnTo>
                      <a:pt x="956" y="359"/>
                    </a:lnTo>
                    <a:lnTo>
                      <a:pt x="967" y="355"/>
                    </a:lnTo>
                    <a:lnTo>
                      <a:pt x="970" y="351"/>
                    </a:lnTo>
                    <a:lnTo>
                      <a:pt x="967" y="348"/>
                    </a:lnTo>
                    <a:lnTo>
                      <a:pt x="967" y="348"/>
                    </a:lnTo>
                    <a:lnTo>
                      <a:pt x="970" y="348"/>
                    </a:lnTo>
                    <a:lnTo>
                      <a:pt x="970" y="344"/>
                    </a:lnTo>
                    <a:lnTo>
                      <a:pt x="974" y="344"/>
                    </a:lnTo>
                    <a:lnTo>
                      <a:pt x="974" y="341"/>
                    </a:lnTo>
                    <a:lnTo>
                      <a:pt x="978" y="341"/>
                    </a:lnTo>
                    <a:lnTo>
                      <a:pt x="978" y="337"/>
                    </a:lnTo>
                    <a:lnTo>
                      <a:pt x="978" y="337"/>
                    </a:lnTo>
                    <a:lnTo>
                      <a:pt x="985" y="341"/>
                    </a:lnTo>
                    <a:lnTo>
                      <a:pt x="985" y="334"/>
                    </a:lnTo>
                    <a:lnTo>
                      <a:pt x="985" y="330"/>
                    </a:lnTo>
                    <a:lnTo>
                      <a:pt x="985" y="326"/>
                    </a:lnTo>
                    <a:lnTo>
                      <a:pt x="988" y="326"/>
                    </a:lnTo>
                    <a:lnTo>
                      <a:pt x="992" y="326"/>
                    </a:lnTo>
                    <a:lnTo>
                      <a:pt x="995" y="326"/>
                    </a:lnTo>
                    <a:lnTo>
                      <a:pt x="995" y="323"/>
                    </a:lnTo>
                    <a:lnTo>
                      <a:pt x="988" y="323"/>
                    </a:lnTo>
                    <a:lnTo>
                      <a:pt x="988" y="319"/>
                    </a:lnTo>
                    <a:lnTo>
                      <a:pt x="988" y="319"/>
                    </a:lnTo>
                    <a:lnTo>
                      <a:pt x="992" y="319"/>
                    </a:lnTo>
                    <a:lnTo>
                      <a:pt x="995" y="319"/>
                    </a:lnTo>
                    <a:lnTo>
                      <a:pt x="1003" y="319"/>
                    </a:lnTo>
                    <a:lnTo>
                      <a:pt x="1010" y="319"/>
                    </a:lnTo>
                    <a:lnTo>
                      <a:pt x="1010" y="316"/>
                    </a:lnTo>
                    <a:lnTo>
                      <a:pt x="1013" y="316"/>
                    </a:lnTo>
                    <a:lnTo>
                      <a:pt x="1021" y="316"/>
                    </a:lnTo>
                    <a:lnTo>
                      <a:pt x="1024" y="316"/>
                    </a:lnTo>
                    <a:lnTo>
                      <a:pt x="1024" y="312"/>
                    </a:lnTo>
                    <a:lnTo>
                      <a:pt x="1024" y="308"/>
                    </a:lnTo>
                    <a:lnTo>
                      <a:pt x="1024" y="305"/>
                    </a:lnTo>
                    <a:lnTo>
                      <a:pt x="1024" y="301"/>
                    </a:lnTo>
                    <a:lnTo>
                      <a:pt x="1021" y="298"/>
                    </a:lnTo>
                    <a:lnTo>
                      <a:pt x="1021" y="298"/>
                    </a:lnTo>
                    <a:lnTo>
                      <a:pt x="1021" y="298"/>
                    </a:lnTo>
                    <a:lnTo>
                      <a:pt x="1017" y="298"/>
                    </a:lnTo>
                    <a:lnTo>
                      <a:pt x="1013" y="298"/>
                    </a:lnTo>
                    <a:lnTo>
                      <a:pt x="1010" y="294"/>
                    </a:lnTo>
                    <a:lnTo>
                      <a:pt x="1006" y="290"/>
                    </a:lnTo>
                    <a:lnTo>
                      <a:pt x="1006" y="290"/>
                    </a:lnTo>
                    <a:lnTo>
                      <a:pt x="1003" y="290"/>
                    </a:lnTo>
                    <a:lnTo>
                      <a:pt x="999" y="290"/>
                    </a:lnTo>
                    <a:lnTo>
                      <a:pt x="995" y="290"/>
                    </a:lnTo>
                    <a:lnTo>
                      <a:pt x="992" y="294"/>
                    </a:lnTo>
                    <a:lnTo>
                      <a:pt x="992" y="294"/>
                    </a:lnTo>
                    <a:lnTo>
                      <a:pt x="992" y="290"/>
                    </a:lnTo>
                    <a:lnTo>
                      <a:pt x="995" y="290"/>
                    </a:lnTo>
                    <a:lnTo>
                      <a:pt x="995" y="287"/>
                    </a:lnTo>
                    <a:lnTo>
                      <a:pt x="988" y="287"/>
                    </a:lnTo>
                    <a:lnTo>
                      <a:pt x="985" y="290"/>
                    </a:lnTo>
                    <a:lnTo>
                      <a:pt x="985" y="287"/>
                    </a:lnTo>
                    <a:lnTo>
                      <a:pt x="985" y="287"/>
                    </a:lnTo>
                    <a:lnTo>
                      <a:pt x="981" y="283"/>
                    </a:lnTo>
                    <a:lnTo>
                      <a:pt x="974" y="283"/>
                    </a:lnTo>
                    <a:lnTo>
                      <a:pt x="970" y="280"/>
                    </a:lnTo>
                    <a:lnTo>
                      <a:pt x="970" y="283"/>
                    </a:lnTo>
                    <a:lnTo>
                      <a:pt x="970" y="283"/>
                    </a:lnTo>
                    <a:lnTo>
                      <a:pt x="967" y="283"/>
                    </a:lnTo>
                    <a:lnTo>
                      <a:pt x="963" y="283"/>
                    </a:lnTo>
                    <a:lnTo>
                      <a:pt x="963" y="283"/>
                    </a:lnTo>
                    <a:lnTo>
                      <a:pt x="967" y="280"/>
                    </a:lnTo>
                    <a:lnTo>
                      <a:pt x="967" y="276"/>
                    </a:lnTo>
                    <a:lnTo>
                      <a:pt x="985" y="283"/>
                    </a:lnTo>
                    <a:lnTo>
                      <a:pt x="985" y="283"/>
                    </a:lnTo>
                    <a:lnTo>
                      <a:pt x="992" y="287"/>
                    </a:lnTo>
                    <a:lnTo>
                      <a:pt x="995" y="287"/>
                    </a:lnTo>
                    <a:lnTo>
                      <a:pt x="999" y="287"/>
                    </a:lnTo>
                    <a:lnTo>
                      <a:pt x="999" y="287"/>
                    </a:lnTo>
                    <a:lnTo>
                      <a:pt x="1003" y="287"/>
                    </a:lnTo>
                    <a:lnTo>
                      <a:pt x="1006" y="283"/>
                    </a:lnTo>
                    <a:lnTo>
                      <a:pt x="1006" y="287"/>
                    </a:lnTo>
                    <a:lnTo>
                      <a:pt x="1010" y="287"/>
                    </a:lnTo>
                    <a:lnTo>
                      <a:pt x="1013" y="290"/>
                    </a:lnTo>
                    <a:lnTo>
                      <a:pt x="1017" y="290"/>
                    </a:lnTo>
                    <a:lnTo>
                      <a:pt x="1021" y="294"/>
                    </a:lnTo>
                    <a:lnTo>
                      <a:pt x="1024" y="294"/>
                    </a:lnTo>
                    <a:lnTo>
                      <a:pt x="1024" y="298"/>
                    </a:lnTo>
                    <a:lnTo>
                      <a:pt x="1028" y="294"/>
                    </a:lnTo>
                    <a:lnTo>
                      <a:pt x="1028" y="294"/>
                    </a:lnTo>
                    <a:lnTo>
                      <a:pt x="1031" y="294"/>
                    </a:lnTo>
                    <a:lnTo>
                      <a:pt x="1031" y="290"/>
                    </a:lnTo>
                    <a:lnTo>
                      <a:pt x="1035" y="290"/>
                    </a:lnTo>
                    <a:lnTo>
                      <a:pt x="1035" y="290"/>
                    </a:lnTo>
                    <a:lnTo>
                      <a:pt x="1038" y="287"/>
                    </a:lnTo>
                    <a:lnTo>
                      <a:pt x="1038" y="287"/>
                    </a:lnTo>
                    <a:lnTo>
                      <a:pt x="1035" y="283"/>
                    </a:lnTo>
                    <a:lnTo>
                      <a:pt x="1038" y="280"/>
                    </a:lnTo>
                    <a:lnTo>
                      <a:pt x="1038" y="283"/>
                    </a:lnTo>
                    <a:lnTo>
                      <a:pt x="1042" y="283"/>
                    </a:lnTo>
                    <a:lnTo>
                      <a:pt x="1042" y="280"/>
                    </a:lnTo>
                    <a:lnTo>
                      <a:pt x="1042" y="280"/>
                    </a:lnTo>
                    <a:lnTo>
                      <a:pt x="1042" y="276"/>
                    </a:lnTo>
                    <a:lnTo>
                      <a:pt x="1038" y="273"/>
                    </a:lnTo>
                    <a:lnTo>
                      <a:pt x="1042" y="276"/>
                    </a:lnTo>
                    <a:lnTo>
                      <a:pt x="1046" y="276"/>
                    </a:lnTo>
                    <a:lnTo>
                      <a:pt x="1046" y="276"/>
                    </a:lnTo>
                    <a:lnTo>
                      <a:pt x="1049" y="280"/>
                    </a:lnTo>
                    <a:lnTo>
                      <a:pt x="1049" y="276"/>
                    </a:lnTo>
                    <a:lnTo>
                      <a:pt x="1049" y="276"/>
                    </a:lnTo>
                    <a:lnTo>
                      <a:pt x="1056" y="280"/>
                    </a:lnTo>
                    <a:lnTo>
                      <a:pt x="1056" y="280"/>
                    </a:lnTo>
                    <a:lnTo>
                      <a:pt x="1064" y="280"/>
                    </a:lnTo>
                    <a:lnTo>
                      <a:pt x="1071" y="276"/>
                    </a:lnTo>
                    <a:lnTo>
                      <a:pt x="1074" y="273"/>
                    </a:lnTo>
                    <a:lnTo>
                      <a:pt x="1078" y="273"/>
                    </a:lnTo>
                    <a:lnTo>
                      <a:pt x="1081" y="269"/>
                    </a:lnTo>
                    <a:lnTo>
                      <a:pt x="1081" y="265"/>
                    </a:lnTo>
                    <a:lnTo>
                      <a:pt x="1081" y="262"/>
                    </a:lnTo>
                    <a:lnTo>
                      <a:pt x="1089" y="262"/>
                    </a:lnTo>
                    <a:lnTo>
                      <a:pt x="1089" y="255"/>
                    </a:lnTo>
                    <a:lnTo>
                      <a:pt x="1092" y="255"/>
                    </a:lnTo>
                    <a:lnTo>
                      <a:pt x="1096" y="251"/>
                    </a:lnTo>
                    <a:lnTo>
                      <a:pt x="1099" y="247"/>
                    </a:lnTo>
                    <a:lnTo>
                      <a:pt x="1099" y="244"/>
                    </a:lnTo>
                    <a:lnTo>
                      <a:pt x="1099" y="244"/>
                    </a:lnTo>
                    <a:lnTo>
                      <a:pt x="1099" y="240"/>
                    </a:lnTo>
                    <a:lnTo>
                      <a:pt x="1099" y="240"/>
                    </a:lnTo>
                    <a:lnTo>
                      <a:pt x="1099" y="240"/>
                    </a:lnTo>
                    <a:lnTo>
                      <a:pt x="1089" y="237"/>
                    </a:lnTo>
                    <a:lnTo>
                      <a:pt x="1081" y="237"/>
                    </a:lnTo>
                    <a:lnTo>
                      <a:pt x="1078" y="240"/>
                    </a:lnTo>
                    <a:lnTo>
                      <a:pt x="1067" y="237"/>
                    </a:lnTo>
                    <a:lnTo>
                      <a:pt x="1056" y="237"/>
                    </a:lnTo>
                    <a:lnTo>
                      <a:pt x="1049" y="230"/>
                    </a:lnTo>
                    <a:lnTo>
                      <a:pt x="1046" y="226"/>
                    </a:lnTo>
                    <a:lnTo>
                      <a:pt x="1042" y="222"/>
                    </a:lnTo>
                    <a:lnTo>
                      <a:pt x="1035" y="219"/>
                    </a:lnTo>
                    <a:lnTo>
                      <a:pt x="1035" y="215"/>
                    </a:lnTo>
                    <a:lnTo>
                      <a:pt x="1042" y="219"/>
                    </a:lnTo>
                    <a:lnTo>
                      <a:pt x="1046" y="215"/>
                    </a:lnTo>
                    <a:lnTo>
                      <a:pt x="1049" y="219"/>
                    </a:lnTo>
                    <a:lnTo>
                      <a:pt x="1056" y="222"/>
                    </a:lnTo>
                    <a:lnTo>
                      <a:pt x="1064" y="222"/>
                    </a:lnTo>
                    <a:lnTo>
                      <a:pt x="1064" y="222"/>
                    </a:lnTo>
                    <a:lnTo>
                      <a:pt x="1074" y="230"/>
                    </a:lnTo>
                    <a:lnTo>
                      <a:pt x="1078" y="233"/>
                    </a:lnTo>
                    <a:lnTo>
                      <a:pt x="1078" y="237"/>
                    </a:lnTo>
                    <a:lnTo>
                      <a:pt x="1092" y="233"/>
                    </a:lnTo>
                    <a:lnTo>
                      <a:pt x="1096" y="233"/>
                    </a:lnTo>
                    <a:lnTo>
                      <a:pt x="1099" y="233"/>
                    </a:lnTo>
                    <a:lnTo>
                      <a:pt x="1099" y="230"/>
                    </a:lnTo>
                    <a:lnTo>
                      <a:pt x="1106" y="226"/>
                    </a:lnTo>
                    <a:lnTo>
                      <a:pt x="1106" y="226"/>
                    </a:lnTo>
                    <a:lnTo>
                      <a:pt x="1106" y="222"/>
                    </a:lnTo>
                    <a:lnTo>
                      <a:pt x="1110" y="222"/>
                    </a:lnTo>
                    <a:lnTo>
                      <a:pt x="1114" y="215"/>
                    </a:lnTo>
                    <a:lnTo>
                      <a:pt x="1117" y="215"/>
                    </a:lnTo>
                    <a:lnTo>
                      <a:pt x="1117" y="212"/>
                    </a:lnTo>
                    <a:lnTo>
                      <a:pt x="1117" y="212"/>
                    </a:lnTo>
                    <a:lnTo>
                      <a:pt x="1117" y="212"/>
                    </a:lnTo>
                    <a:lnTo>
                      <a:pt x="1117" y="208"/>
                    </a:lnTo>
                    <a:lnTo>
                      <a:pt x="1121" y="204"/>
                    </a:lnTo>
                    <a:lnTo>
                      <a:pt x="1117" y="204"/>
                    </a:lnTo>
                    <a:lnTo>
                      <a:pt x="1114" y="204"/>
                    </a:lnTo>
                    <a:lnTo>
                      <a:pt x="1106" y="201"/>
                    </a:lnTo>
                    <a:lnTo>
                      <a:pt x="1103" y="197"/>
                    </a:lnTo>
                    <a:lnTo>
                      <a:pt x="1106" y="197"/>
                    </a:lnTo>
                    <a:lnTo>
                      <a:pt x="1106" y="197"/>
                    </a:lnTo>
                    <a:lnTo>
                      <a:pt x="1110" y="194"/>
                    </a:lnTo>
                    <a:lnTo>
                      <a:pt x="1121" y="197"/>
                    </a:lnTo>
                    <a:lnTo>
                      <a:pt x="1121" y="197"/>
                    </a:lnTo>
                    <a:lnTo>
                      <a:pt x="1121" y="197"/>
                    </a:lnTo>
                    <a:lnTo>
                      <a:pt x="1128" y="194"/>
                    </a:lnTo>
                    <a:lnTo>
                      <a:pt x="1132" y="194"/>
                    </a:lnTo>
                    <a:lnTo>
                      <a:pt x="1135" y="204"/>
                    </a:lnTo>
                    <a:lnTo>
                      <a:pt x="1139" y="204"/>
                    </a:lnTo>
                    <a:lnTo>
                      <a:pt x="1142" y="204"/>
                    </a:lnTo>
                    <a:lnTo>
                      <a:pt x="1142" y="204"/>
                    </a:lnTo>
                    <a:lnTo>
                      <a:pt x="1149" y="208"/>
                    </a:lnTo>
                    <a:lnTo>
                      <a:pt x="1149" y="201"/>
                    </a:lnTo>
                    <a:lnTo>
                      <a:pt x="1153" y="201"/>
                    </a:lnTo>
                    <a:lnTo>
                      <a:pt x="1153" y="201"/>
                    </a:lnTo>
                    <a:lnTo>
                      <a:pt x="1157" y="201"/>
                    </a:lnTo>
                    <a:lnTo>
                      <a:pt x="1160" y="204"/>
                    </a:lnTo>
                    <a:lnTo>
                      <a:pt x="1164" y="204"/>
                    </a:lnTo>
                    <a:lnTo>
                      <a:pt x="1164" y="208"/>
                    </a:lnTo>
                    <a:lnTo>
                      <a:pt x="1164" y="204"/>
                    </a:lnTo>
                    <a:lnTo>
                      <a:pt x="1164" y="201"/>
                    </a:lnTo>
                    <a:lnTo>
                      <a:pt x="1160" y="197"/>
                    </a:lnTo>
                    <a:lnTo>
                      <a:pt x="1157" y="194"/>
                    </a:lnTo>
                    <a:lnTo>
                      <a:pt x="1157" y="190"/>
                    </a:lnTo>
                    <a:lnTo>
                      <a:pt x="1160" y="190"/>
                    </a:lnTo>
                    <a:lnTo>
                      <a:pt x="1164" y="194"/>
                    </a:lnTo>
                    <a:lnTo>
                      <a:pt x="1171" y="197"/>
                    </a:lnTo>
                    <a:lnTo>
                      <a:pt x="1171" y="201"/>
                    </a:lnTo>
                    <a:lnTo>
                      <a:pt x="1175" y="201"/>
                    </a:lnTo>
                    <a:lnTo>
                      <a:pt x="1175" y="201"/>
                    </a:lnTo>
                    <a:lnTo>
                      <a:pt x="1178" y="197"/>
                    </a:lnTo>
                    <a:lnTo>
                      <a:pt x="1182" y="194"/>
                    </a:lnTo>
                    <a:lnTo>
                      <a:pt x="1189" y="194"/>
                    </a:lnTo>
                    <a:lnTo>
                      <a:pt x="1200" y="186"/>
                    </a:lnTo>
                    <a:lnTo>
                      <a:pt x="1200" y="183"/>
                    </a:lnTo>
                    <a:lnTo>
                      <a:pt x="1200" y="183"/>
                    </a:lnTo>
                    <a:lnTo>
                      <a:pt x="1203" y="179"/>
                    </a:lnTo>
                    <a:lnTo>
                      <a:pt x="1207" y="179"/>
                    </a:lnTo>
                    <a:lnTo>
                      <a:pt x="1214" y="176"/>
                    </a:lnTo>
                    <a:lnTo>
                      <a:pt x="1214" y="172"/>
                    </a:lnTo>
                    <a:lnTo>
                      <a:pt x="1214" y="172"/>
                    </a:lnTo>
                    <a:lnTo>
                      <a:pt x="1214" y="169"/>
                    </a:lnTo>
                    <a:lnTo>
                      <a:pt x="1214" y="165"/>
                    </a:lnTo>
                    <a:lnTo>
                      <a:pt x="1214" y="165"/>
                    </a:lnTo>
                    <a:lnTo>
                      <a:pt x="1214" y="161"/>
                    </a:lnTo>
                    <a:lnTo>
                      <a:pt x="1214" y="161"/>
                    </a:lnTo>
                    <a:lnTo>
                      <a:pt x="1207" y="158"/>
                    </a:lnTo>
                    <a:lnTo>
                      <a:pt x="1200" y="147"/>
                    </a:lnTo>
                    <a:lnTo>
                      <a:pt x="1200" y="143"/>
                    </a:lnTo>
                    <a:lnTo>
                      <a:pt x="1200" y="140"/>
                    </a:lnTo>
                    <a:lnTo>
                      <a:pt x="1200" y="136"/>
                    </a:lnTo>
                    <a:lnTo>
                      <a:pt x="1196" y="140"/>
                    </a:lnTo>
                    <a:lnTo>
                      <a:pt x="1196" y="136"/>
                    </a:lnTo>
                    <a:lnTo>
                      <a:pt x="1196" y="136"/>
                    </a:lnTo>
                    <a:lnTo>
                      <a:pt x="1192" y="136"/>
                    </a:lnTo>
                    <a:lnTo>
                      <a:pt x="1192" y="133"/>
                    </a:lnTo>
                    <a:lnTo>
                      <a:pt x="1196" y="133"/>
                    </a:lnTo>
                    <a:lnTo>
                      <a:pt x="1189" y="129"/>
                    </a:lnTo>
                    <a:lnTo>
                      <a:pt x="1189" y="125"/>
                    </a:lnTo>
                    <a:lnTo>
                      <a:pt x="1196" y="129"/>
                    </a:lnTo>
                    <a:lnTo>
                      <a:pt x="1196" y="125"/>
                    </a:lnTo>
                    <a:lnTo>
                      <a:pt x="1200" y="125"/>
                    </a:lnTo>
                    <a:lnTo>
                      <a:pt x="1200" y="129"/>
                    </a:lnTo>
                    <a:lnTo>
                      <a:pt x="1203" y="133"/>
                    </a:lnTo>
                    <a:lnTo>
                      <a:pt x="1203" y="129"/>
                    </a:lnTo>
                    <a:lnTo>
                      <a:pt x="1207" y="125"/>
                    </a:lnTo>
                    <a:lnTo>
                      <a:pt x="1210" y="125"/>
                    </a:lnTo>
                    <a:lnTo>
                      <a:pt x="1214" y="125"/>
                    </a:lnTo>
                    <a:lnTo>
                      <a:pt x="1214" y="122"/>
                    </a:lnTo>
                    <a:lnTo>
                      <a:pt x="1214" y="118"/>
                    </a:lnTo>
                    <a:lnTo>
                      <a:pt x="1214" y="115"/>
                    </a:lnTo>
                    <a:lnTo>
                      <a:pt x="1203" y="115"/>
                    </a:lnTo>
                    <a:lnTo>
                      <a:pt x="1203" y="111"/>
                    </a:lnTo>
                    <a:lnTo>
                      <a:pt x="1210" y="108"/>
                    </a:lnTo>
                    <a:lnTo>
                      <a:pt x="1214" y="104"/>
                    </a:lnTo>
                    <a:lnTo>
                      <a:pt x="1214" y="104"/>
                    </a:lnTo>
                    <a:lnTo>
                      <a:pt x="1210" y="104"/>
                    </a:lnTo>
                    <a:lnTo>
                      <a:pt x="1207" y="100"/>
                    </a:lnTo>
                    <a:lnTo>
                      <a:pt x="1196" y="100"/>
                    </a:lnTo>
                    <a:lnTo>
                      <a:pt x="1196" y="100"/>
                    </a:lnTo>
                    <a:lnTo>
                      <a:pt x="1196" y="100"/>
                    </a:lnTo>
                    <a:lnTo>
                      <a:pt x="1192" y="97"/>
                    </a:lnTo>
                    <a:lnTo>
                      <a:pt x="1189" y="93"/>
                    </a:lnTo>
                    <a:lnTo>
                      <a:pt x="1185" y="93"/>
                    </a:lnTo>
                    <a:lnTo>
                      <a:pt x="1189" y="93"/>
                    </a:lnTo>
                    <a:lnTo>
                      <a:pt x="1189" y="90"/>
                    </a:lnTo>
                    <a:lnTo>
                      <a:pt x="1189" y="86"/>
                    </a:lnTo>
                    <a:lnTo>
                      <a:pt x="1189" y="86"/>
                    </a:lnTo>
                    <a:lnTo>
                      <a:pt x="1185" y="86"/>
                    </a:lnTo>
                    <a:lnTo>
                      <a:pt x="1182" y="86"/>
                    </a:lnTo>
                    <a:lnTo>
                      <a:pt x="1178" y="86"/>
                    </a:lnTo>
                    <a:lnTo>
                      <a:pt x="1167" y="86"/>
                    </a:lnTo>
                    <a:lnTo>
                      <a:pt x="1160" y="82"/>
                    </a:lnTo>
                    <a:lnTo>
                      <a:pt x="1157" y="79"/>
                    </a:lnTo>
                    <a:lnTo>
                      <a:pt x="1149" y="79"/>
                    </a:lnTo>
                    <a:lnTo>
                      <a:pt x="1142" y="79"/>
                    </a:lnTo>
                    <a:lnTo>
                      <a:pt x="1139" y="82"/>
                    </a:lnTo>
                    <a:lnTo>
                      <a:pt x="1132" y="79"/>
                    </a:lnTo>
                    <a:lnTo>
                      <a:pt x="1132" y="82"/>
                    </a:lnTo>
                    <a:lnTo>
                      <a:pt x="1132" y="86"/>
                    </a:lnTo>
                    <a:lnTo>
                      <a:pt x="1128" y="86"/>
                    </a:lnTo>
                    <a:lnTo>
                      <a:pt x="1132" y="90"/>
                    </a:lnTo>
                    <a:lnTo>
                      <a:pt x="1132" y="93"/>
                    </a:lnTo>
                    <a:lnTo>
                      <a:pt x="1132" y="97"/>
                    </a:lnTo>
                    <a:lnTo>
                      <a:pt x="1132" y="97"/>
                    </a:lnTo>
                    <a:lnTo>
                      <a:pt x="1132" y="100"/>
                    </a:lnTo>
                    <a:lnTo>
                      <a:pt x="1132" y="100"/>
                    </a:lnTo>
                    <a:lnTo>
                      <a:pt x="1135" y="104"/>
                    </a:lnTo>
                    <a:lnTo>
                      <a:pt x="1139" y="104"/>
                    </a:lnTo>
                    <a:lnTo>
                      <a:pt x="1142" y="108"/>
                    </a:lnTo>
                    <a:lnTo>
                      <a:pt x="1146" y="108"/>
                    </a:lnTo>
                    <a:lnTo>
                      <a:pt x="1146" y="111"/>
                    </a:lnTo>
                    <a:lnTo>
                      <a:pt x="1142" y="108"/>
                    </a:lnTo>
                    <a:lnTo>
                      <a:pt x="1139" y="111"/>
                    </a:lnTo>
                    <a:lnTo>
                      <a:pt x="1142" y="111"/>
                    </a:lnTo>
                    <a:lnTo>
                      <a:pt x="1139" y="111"/>
                    </a:lnTo>
                    <a:lnTo>
                      <a:pt x="1139" y="115"/>
                    </a:lnTo>
                    <a:lnTo>
                      <a:pt x="1135" y="115"/>
                    </a:lnTo>
                    <a:lnTo>
                      <a:pt x="1139" y="115"/>
                    </a:lnTo>
                    <a:lnTo>
                      <a:pt x="1142" y="118"/>
                    </a:lnTo>
                    <a:lnTo>
                      <a:pt x="1146" y="118"/>
                    </a:lnTo>
                    <a:lnTo>
                      <a:pt x="1142" y="118"/>
                    </a:lnTo>
                    <a:lnTo>
                      <a:pt x="1135" y="118"/>
                    </a:lnTo>
                    <a:lnTo>
                      <a:pt x="1132" y="118"/>
                    </a:lnTo>
                    <a:lnTo>
                      <a:pt x="1132" y="118"/>
                    </a:lnTo>
                    <a:lnTo>
                      <a:pt x="1132" y="118"/>
                    </a:lnTo>
                    <a:lnTo>
                      <a:pt x="1124" y="118"/>
                    </a:lnTo>
                    <a:lnTo>
                      <a:pt x="1124" y="122"/>
                    </a:lnTo>
                    <a:lnTo>
                      <a:pt x="1124" y="122"/>
                    </a:lnTo>
                    <a:lnTo>
                      <a:pt x="1124" y="133"/>
                    </a:lnTo>
                    <a:lnTo>
                      <a:pt x="1121" y="133"/>
                    </a:lnTo>
                    <a:lnTo>
                      <a:pt x="1121" y="136"/>
                    </a:lnTo>
                    <a:lnTo>
                      <a:pt x="1117" y="147"/>
                    </a:lnTo>
                    <a:lnTo>
                      <a:pt x="1110" y="151"/>
                    </a:lnTo>
                    <a:lnTo>
                      <a:pt x="1106" y="154"/>
                    </a:lnTo>
                    <a:lnTo>
                      <a:pt x="1106" y="154"/>
                    </a:lnTo>
                    <a:lnTo>
                      <a:pt x="1106" y="161"/>
                    </a:lnTo>
                    <a:lnTo>
                      <a:pt x="1106" y="165"/>
                    </a:lnTo>
                    <a:lnTo>
                      <a:pt x="1103" y="165"/>
                    </a:lnTo>
                    <a:lnTo>
                      <a:pt x="1103" y="165"/>
                    </a:lnTo>
                    <a:lnTo>
                      <a:pt x="1103" y="165"/>
                    </a:lnTo>
                    <a:lnTo>
                      <a:pt x="1099" y="165"/>
                    </a:lnTo>
                    <a:lnTo>
                      <a:pt x="1096" y="165"/>
                    </a:lnTo>
                    <a:lnTo>
                      <a:pt x="1096" y="169"/>
                    </a:lnTo>
                    <a:lnTo>
                      <a:pt x="1096" y="169"/>
                    </a:lnTo>
                    <a:lnTo>
                      <a:pt x="1092" y="172"/>
                    </a:lnTo>
                    <a:lnTo>
                      <a:pt x="1089" y="169"/>
                    </a:lnTo>
                    <a:lnTo>
                      <a:pt x="1089" y="169"/>
                    </a:lnTo>
                    <a:lnTo>
                      <a:pt x="1078" y="158"/>
                    </a:lnTo>
                    <a:lnTo>
                      <a:pt x="1074" y="154"/>
                    </a:lnTo>
                    <a:lnTo>
                      <a:pt x="1074" y="151"/>
                    </a:lnTo>
                    <a:lnTo>
                      <a:pt x="1071" y="147"/>
                    </a:lnTo>
                    <a:lnTo>
                      <a:pt x="1071" y="143"/>
                    </a:lnTo>
                    <a:lnTo>
                      <a:pt x="1071" y="140"/>
                    </a:lnTo>
                    <a:lnTo>
                      <a:pt x="1071" y="136"/>
                    </a:lnTo>
                    <a:lnTo>
                      <a:pt x="1074" y="129"/>
                    </a:lnTo>
                    <a:lnTo>
                      <a:pt x="1074" y="133"/>
                    </a:lnTo>
                    <a:lnTo>
                      <a:pt x="1074" y="136"/>
                    </a:lnTo>
                    <a:lnTo>
                      <a:pt x="1078" y="136"/>
                    </a:lnTo>
                    <a:lnTo>
                      <a:pt x="1081" y="133"/>
                    </a:lnTo>
                    <a:lnTo>
                      <a:pt x="1081" y="129"/>
                    </a:lnTo>
                    <a:lnTo>
                      <a:pt x="1078" y="125"/>
                    </a:lnTo>
                    <a:lnTo>
                      <a:pt x="1074" y="118"/>
                    </a:lnTo>
                    <a:lnTo>
                      <a:pt x="1074" y="115"/>
                    </a:lnTo>
                    <a:lnTo>
                      <a:pt x="1064" y="108"/>
                    </a:lnTo>
                    <a:lnTo>
                      <a:pt x="1060" y="104"/>
                    </a:lnTo>
                    <a:lnTo>
                      <a:pt x="1056" y="100"/>
                    </a:lnTo>
                    <a:lnTo>
                      <a:pt x="1053" y="100"/>
                    </a:lnTo>
                    <a:lnTo>
                      <a:pt x="1049" y="100"/>
                    </a:lnTo>
                    <a:lnTo>
                      <a:pt x="1046" y="104"/>
                    </a:lnTo>
                    <a:lnTo>
                      <a:pt x="1042" y="108"/>
                    </a:lnTo>
                    <a:lnTo>
                      <a:pt x="1042" y="111"/>
                    </a:lnTo>
                    <a:lnTo>
                      <a:pt x="1042" y="115"/>
                    </a:lnTo>
                    <a:lnTo>
                      <a:pt x="1042" y="118"/>
                    </a:lnTo>
                    <a:lnTo>
                      <a:pt x="1038" y="118"/>
                    </a:lnTo>
                    <a:lnTo>
                      <a:pt x="1038" y="122"/>
                    </a:lnTo>
                    <a:lnTo>
                      <a:pt x="1038" y="122"/>
                    </a:lnTo>
                    <a:lnTo>
                      <a:pt x="1038" y="125"/>
                    </a:lnTo>
                    <a:lnTo>
                      <a:pt x="1035" y="133"/>
                    </a:lnTo>
                    <a:lnTo>
                      <a:pt x="1031" y="133"/>
                    </a:lnTo>
                    <a:lnTo>
                      <a:pt x="1028" y="133"/>
                    </a:lnTo>
                    <a:lnTo>
                      <a:pt x="1028" y="129"/>
                    </a:lnTo>
                    <a:lnTo>
                      <a:pt x="1024" y="125"/>
                    </a:lnTo>
                    <a:lnTo>
                      <a:pt x="1028" y="125"/>
                    </a:lnTo>
                    <a:lnTo>
                      <a:pt x="1028" y="118"/>
                    </a:lnTo>
                    <a:lnTo>
                      <a:pt x="1028" y="115"/>
                    </a:lnTo>
                    <a:lnTo>
                      <a:pt x="1024" y="111"/>
                    </a:lnTo>
                    <a:lnTo>
                      <a:pt x="1024" y="111"/>
                    </a:lnTo>
                    <a:lnTo>
                      <a:pt x="1021" y="108"/>
                    </a:lnTo>
                    <a:lnTo>
                      <a:pt x="1021" y="104"/>
                    </a:lnTo>
                    <a:lnTo>
                      <a:pt x="1017" y="104"/>
                    </a:lnTo>
                    <a:lnTo>
                      <a:pt x="1010" y="97"/>
                    </a:lnTo>
                    <a:lnTo>
                      <a:pt x="1013" y="97"/>
                    </a:lnTo>
                    <a:lnTo>
                      <a:pt x="1013" y="97"/>
                    </a:lnTo>
                    <a:lnTo>
                      <a:pt x="1017" y="97"/>
                    </a:lnTo>
                    <a:lnTo>
                      <a:pt x="1021" y="97"/>
                    </a:lnTo>
                    <a:lnTo>
                      <a:pt x="1021" y="93"/>
                    </a:lnTo>
                    <a:lnTo>
                      <a:pt x="1021" y="90"/>
                    </a:lnTo>
                    <a:lnTo>
                      <a:pt x="1017" y="93"/>
                    </a:lnTo>
                    <a:lnTo>
                      <a:pt x="1013" y="90"/>
                    </a:lnTo>
                    <a:lnTo>
                      <a:pt x="1013" y="93"/>
                    </a:lnTo>
                    <a:lnTo>
                      <a:pt x="1010" y="90"/>
                    </a:lnTo>
                    <a:lnTo>
                      <a:pt x="1006" y="90"/>
                    </a:lnTo>
                    <a:lnTo>
                      <a:pt x="1010" y="90"/>
                    </a:lnTo>
                    <a:lnTo>
                      <a:pt x="1010" y="86"/>
                    </a:lnTo>
                    <a:lnTo>
                      <a:pt x="1006" y="86"/>
                    </a:lnTo>
                    <a:lnTo>
                      <a:pt x="1003" y="90"/>
                    </a:lnTo>
                    <a:lnTo>
                      <a:pt x="999" y="90"/>
                    </a:lnTo>
                    <a:lnTo>
                      <a:pt x="992" y="90"/>
                    </a:lnTo>
                    <a:lnTo>
                      <a:pt x="992" y="86"/>
                    </a:lnTo>
                    <a:lnTo>
                      <a:pt x="988" y="86"/>
                    </a:lnTo>
                    <a:lnTo>
                      <a:pt x="981" y="86"/>
                    </a:lnTo>
                    <a:lnTo>
                      <a:pt x="981" y="86"/>
                    </a:lnTo>
                    <a:lnTo>
                      <a:pt x="981" y="82"/>
                    </a:lnTo>
                    <a:lnTo>
                      <a:pt x="985" y="82"/>
                    </a:lnTo>
                    <a:lnTo>
                      <a:pt x="985" y="79"/>
                    </a:lnTo>
                    <a:lnTo>
                      <a:pt x="988" y="79"/>
                    </a:lnTo>
                    <a:lnTo>
                      <a:pt x="988" y="79"/>
                    </a:lnTo>
                    <a:lnTo>
                      <a:pt x="992" y="79"/>
                    </a:lnTo>
                    <a:lnTo>
                      <a:pt x="995" y="75"/>
                    </a:lnTo>
                    <a:lnTo>
                      <a:pt x="995" y="75"/>
                    </a:lnTo>
                    <a:lnTo>
                      <a:pt x="995" y="72"/>
                    </a:lnTo>
                    <a:lnTo>
                      <a:pt x="988" y="72"/>
                    </a:lnTo>
                    <a:lnTo>
                      <a:pt x="988" y="72"/>
                    </a:lnTo>
                    <a:lnTo>
                      <a:pt x="988" y="68"/>
                    </a:lnTo>
                    <a:lnTo>
                      <a:pt x="988" y="68"/>
                    </a:lnTo>
                    <a:lnTo>
                      <a:pt x="988" y="68"/>
                    </a:lnTo>
                    <a:lnTo>
                      <a:pt x="992" y="68"/>
                    </a:lnTo>
                    <a:lnTo>
                      <a:pt x="999" y="68"/>
                    </a:lnTo>
                    <a:lnTo>
                      <a:pt x="1006" y="68"/>
                    </a:lnTo>
                    <a:lnTo>
                      <a:pt x="1006" y="68"/>
                    </a:lnTo>
                    <a:lnTo>
                      <a:pt x="1003" y="64"/>
                    </a:lnTo>
                    <a:lnTo>
                      <a:pt x="1003" y="61"/>
                    </a:lnTo>
                    <a:lnTo>
                      <a:pt x="999" y="61"/>
                    </a:lnTo>
                    <a:lnTo>
                      <a:pt x="999" y="61"/>
                    </a:lnTo>
                    <a:lnTo>
                      <a:pt x="995" y="64"/>
                    </a:lnTo>
                    <a:lnTo>
                      <a:pt x="995" y="64"/>
                    </a:lnTo>
                    <a:lnTo>
                      <a:pt x="995" y="61"/>
                    </a:lnTo>
                    <a:lnTo>
                      <a:pt x="995" y="57"/>
                    </a:lnTo>
                    <a:lnTo>
                      <a:pt x="992" y="54"/>
                    </a:lnTo>
                    <a:lnTo>
                      <a:pt x="992" y="54"/>
                    </a:lnTo>
                    <a:lnTo>
                      <a:pt x="992" y="50"/>
                    </a:lnTo>
                    <a:lnTo>
                      <a:pt x="988" y="50"/>
                    </a:lnTo>
                    <a:lnTo>
                      <a:pt x="981" y="50"/>
                    </a:lnTo>
                    <a:lnTo>
                      <a:pt x="981" y="43"/>
                    </a:lnTo>
                    <a:lnTo>
                      <a:pt x="978" y="43"/>
                    </a:lnTo>
                    <a:lnTo>
                      <a:pt x="978" y="43"/>
                    </a:lnTo>
                    <a:lnTo>
                      <a:pt x="978" y="43"/>
                    </a:lnTo>
                    <a:lnTo>
                      <a:pt x="978" y="36"/>
                    </a:lnTo>
                    <a:lnTo>
                      <a:pt x="978" y="32"/>
                    </a:lnTo>
                    <a:lnTo>
                      <a:pt x="974" y="25"/>
                    </a:lnTo>
                    <a:lnTo>
                      <a:pt x="967" y="18"/>
                    </a:lnTo>
                    <a:lnTo>
                      <a:pt x="963" y="18"/>
                    </a:lnTo>
                    <a:lnTo>
                      <a:pt x="960" y="14"/>
                    </a:lnTo>
                    <a:lnTo>
                      <a:pt x="960" y="11"/>
                    </a:lnTo>
                    <a:lnTo>
                      <a:pt x="963" y="7"/>
                    </a:lnTo>
                    <a:lnTo>
                      <a:pt x="956" y="11"/>
                    </a:lnTo>
                    <a:lnTo>
                      <a:pt x="952" y="7"/>
                    </a:lnTo>
                    <a:lnTo>
                      <a:pt x="949" y="11"/>
                    </a:lnTo>
                    <a:lnTo>
                      <a:pt x="949" y="11"/>
                    </a:lnTo>
                    <a:lnTo>
                      <a:pt x="945" y="7"/>
                    </a:lnTo>
                    <a:lnTo>
                      <a:pt x="945" y="7"/>
                    </a:lnTo>
                    <a:lnTo>
                      <a:pt x="942" y="7"/>
                    </a:lnTo>
                    <a:lnTo>
                      <a:pt x="945" y="3"/>
                    </a:lnTo>
                    <a:lnTo>
                      <a:pt x="945" y="3"/>
                    </a:lnTo>
                    <a:lnTo>
                      <a:pt x="945" y="3"/>
                    </a:lnTo>
                    <a:lnTo>
                      <a:pt x="942" y="0"/>
                    </a:lnTo>
                    <a:lnTo>
                      <a:pt x="938" y="0"/>
                    </a:lnTo>
                    <a:lnTo>
                      <a:pt x="935" y="0"/>
                    </a:lnTo>
                    <a:lnTo>
                      <a:pt x="931" y="0"/>
                    </a:lnTo>
                    <a:lnTo>
                      <a:pt x="931" y="3"/>
                    </a:lnTo>
                    <a:lnTo>
                      <a:pt x="927" y="7"/>
                    </a:lnTo>
                    <a:lnTo>
                      <a:pt x="927" y="7"/>
                    </a:lnTo>
                    <a:lnTo>
                      <a:pt x="924" y="11"/>
                    </a:lnTo>
                    <a:lnTo>
                      <a:pt x="920" y="14"/>
                    </a:lnTo>
                    <a:lnTo>
                      <a:pt x="920" y="18"/>
                    </a:lnTo>
                    <a:lnTo>
                      <a:pt x="920" y="18"/>
                    </a:lnTo>
                    <a:lnTo>
                      <a:pt x="924" y="18"/>
                    </a:lnTo>
                    <a:lnTo>
                      <a:pt x="924" y="25"/>
                    </a:lnTo>
                    <a:lnTo>
                      <a:pt x="924" y="29"/>
                    </a:lnTo>
                    <a:lnTo>
                      <a:pt x="924" y="29"/>
                    </a:lnTo>
                    <a:lnTo>
                      <a:pt x="917" y="21"/>
                    </a:lnTo>
                    <a:lnTo>
                      <a:pt x="913" y="25"/>
                    </a:lnTo>
                    <a:lnTo>
                      <a:pt x="913" y="25"/>
                    </a:lnTo>
                    <a:lnTo>
                      <a:pt x="913" y="25"/>
                    </a:lnTo>
                    <a:lnTo>
                      <a:pt x="909" y="25"/>
                    </a:lnTo>
                    <a:lnTo>
                      <a:pt x="909" y="25"/>
                    </a:lnTo>
                    <a:lnTo>
                      <a:pt x="909" y="29"/>
                    </a:lnTo>
                    <a:lnTo>
                      <a:pt x="909" y="32"/>
                    </a:lnTo>
                    <a:lnTo>
                      <a:pt x="909" y="36"/>
                    </a:lnTo>
                    <a:lnTo>
                      <a:pt x="909" y="36"/>
                    </a:lnTo>
                    <a:lnTo>
                      <a:pt x="906" y="36"/>
                    </a:lnTo>
                    <a:lnTo>
                      <a:pt x="906" y="39"/>
                    </a:lnTo>
                    <a:lnTo>
                      <a:pt x="906" y="43"/>
                    </a:lnTo>
                    <a:lnTo>
                      <a:pt x="909" y="47"/>
                    </a:lnTo>
                    <a:lnTo>
                      <a:pt x="913" y="50"/>
                    </a:lnTo>
                    <a:lnTo>
                      <a:pt x="913" y="50"/>
                    </a:lnTo>
                    <a:lnTo>
                      <a:pt x="913" y="54"/>
                    </a:lnTo>
                    <a:lnTo>
                      <a:pt x="913" y="54"/>
                    </a:lnTo>
                    <a:lnTo>
                      <a:pt x="913" y="54"/>
                    </a:lnTo>
                    <a:lnTo>
                      <a:pt x="909" y="54"/>
                    </a:lnTo>
                    <a:lnTo>
                      <a:pt x="906" y="57"/>
                    </a:lnTo>
                    <a:lnTo>
                      <a:pt x="906" y="57"/>
                    </a:lnTo>
                    <a:lnTo>
                      <a:pt x="902" y="57"/>
                    </a:lnTo>
                    <a:lnTo>
                      <a:pt x="902" y="61"/>
                    </a:lnTo>
                    <a:lnTo>
                      <a:pt x="902" y="64"/>
                    </a:lnTo>
                    <a:lnTo>
                      <a:pt x="902" y="72"/>
                    </a:lnTo>
                    <a:lnTo>
                      <a:pt x="906" y="72"/>
                    </a:lnTo>
                    <a:lnTo>
                      <a:pt x="906" y="75"/>
                    </a:lnTo>
                    <a:lnTo>
                      <a:pt x="913" y="75"/>
                    </a:lnTo>
                    <a:lnTo>
                      <a:pt x="913" y="79"/>
                    </a:lnTo>
                    <a:lnTo>
                      <a:pt x="913" y="79"/>
                    </a:lnTo>
                    <a:lnTo>
                      <a:pt x="920" y="82"/>
                    </a:lnTo>
                    <a:lnTo>
                      <a:pt x="927" y="82"/>
                    </a:lnTo>
                    <a:lnTo>
                      <a:pt x="927" y="82"/>
                    </a:lnTo>
                    <a:lnTo>
                      <a:pt x="931" y="86"/>
                    </a:lnTo>
                    <a:lnTo>
                      <a:pt x="935" y="86"/>
                    </a:lnTo>
                    <a:lnTo>
                      <a:pt x="935" y="86"/>
                    </a:lnTo>
                    <a:lnTo>
                      <a:pt x="938" y="90"/>
                    </a:lnTo>
                    <a:lnTo>
                      <a:pt x="942" y="90"/>
                    </a:lnTo>
                    <a:lnTo>
                      <a:pt x="942" y="86"/>
                    </a:lnTo>
                    <a:lnTo>
                      <a:pt x="942" y="86"/>
                    </a:lnTo>
                    <a:lnTo>
                      <a:pt x="949" y="93"/>
                    </a:lnTo>
                    <a:lnTo>
                      <a:pt x="952" y="93"/>
                    </a:lnTo>
                    <a:lnTo>
                      <a:pt x="956" y="90"/>
                    </a:lnTo>
                    <a:lnTo>
                      <a:pt x="963" y="90"/>
                    </a:lnTo>
                    <a:lnTo>
                      <a:pt x="963" y="97"/>
                    </a:lnTo>
                    <a:lnTo>
                      <a:pt x="963" y="100"/>
                    </a:lnTo>
                    <a:lnTo>
                      <a:pt x="960" y="104"/>
                    </a:lnTo>
                    <a:lnTo>
                      <a:pt x="956" y="100"/>
                    </a:lnTo>
                    <a:lnTo>
                      <a:pt x="956" y="97"/>
                    </a:lnTo>
                    <a:lnTo>
                      <a:pt x="960" y="93"/>
                    </a:lnTo>
                    <a:lnTo>
                      <a:pt x="960" y="97"/>
                    </a:lnTo>
                    <a:lnTo>
                      <a:pt x="952" y="97"/>
                    </a:lnTo>
                    <a:lnTo>
                      <a:pt x="949" y="100"/>
                    </a:lnTo>
                    <a:lnTo>
                      <a:pt x="949" y="104"/>
                    </a:lnTo>
                    <a:lnTo>
                      <a:pt x="949" y="104"/>
                    </a:lnTo>
                    <a:lnTo>
                      <a:pt x="949" y="104"/>
                    </a:lnTo>
                    <a:lnTo>
                      <a:pt x="949" y="108"/>
                    </a:lnTo>
                    <a:lnTo>
                      <a:pt x="949" y="111"/>
                    </a:lnTo>
                    <a:lnTo>
                      <a:pt x="945" y="111"/>
                    </a:lnTo>
                    <a:lnTo>
                      <a:pt x="942" y="111"/>
                    </a:lnTo>
                    <a:lnTo>
                      <a:pt x="942" y="115"/>
                    </a:lnTo>
                    <a:lnTo>
                      <a:pt x="942" y="118"/>
                    </a:lnTo>
                    <a:lnTo>
                      <a:pt x="945" y="118"/>
                    </a:lnTo>
                    <a:lnTo>
                      <a:pt x="952" y="118"/>
                    </a:lnTo>
                    <a:lnTo>
                      <a:pt x="956" y="111"/>
                    </a:lnTo>
                    <a:lnTo>
                      <a:pt x="956" y="115"/>
                    </a:lnTo>
                    <a:lnTo>
                      <a:pt x="952" y="115"/>
                    </a:lnTo>
                    <a:lnTo>
                      <a:pt x="952" y="111"/>
                    </a:lnTo>
                    <a:lnTo>
                      <a:pt x="956" y="111"/>
                    </a:lnTo>
                    <a:lnTo>
                      <a:pt x="956" y="108"/>
                    </a:lnTo>
                    <a:lnTo>
                      <a:pt x="960" y="111"/>
                    </a:lnTo>
                    <a:lnTo>
                      <a:pt x="960" y="115"/>
                    </a:lnTo>
                    <a:lnTo>
                      <a:pt x="960" y="118"/>
                    </a:lnTo>
                    <a:lnTo>
                      <a:pt x="960" y="122"/>
                    </a:lnTo>
                    <a:lnTo>
                      <a:pt x="963" y="122"/>
                    </a:lnTo>
                    <a:lnTo>
                      <a:pt x="963" y="125"/>
                    </a:lnTo>
                    <a:lnTo>
                      <a:pt x="952" y="129"/>
                    </a:lnTo>
                    <a:lnTo>
                      <a:pt x="949" y="133"/>
                    </a:lnTo>
                    <a:lnTo>
                      <a:pt x="949" y="136"/>
                    </a:lnTo>
                    <a:lnTo>
                      <a:pt x="945" y="136"/>
                    </a:lnTo>
                    <a:lnTo>
                      <a:pt x="942" y="140"/>
                    </a:lnTo>
                    <a:lnTo>
                      <a:pt x="942" y="143"/>
                    </a:lnTo>
                    <a:lnTo>
                      <a:pt x="938" y="143"/>
                    </a:lnTo>
                    <a:lnTo>
                      <a:pt x="935" y="140"/>
                    </a:lnTo>
                    <a:lnTo>
                      <a:pt x="931" y="140"/>
                    </a:lnTo>
                    <a:lnTo>
                      <a:pt x="927" y="143"/>
                    </a:lnTo>
                    <a:lnTo>
                      <a:pt x="927" y="140"/>
                    </a:lnTo>
                    <a:lnTo>
                      <a:pt x="927" y="140"/>
                    </a:lnTo>
                    <a:lnTo>
                      <a:pt x="924" y="140"/>
                    </a:lnTo>
                    <a:lnTo>
                      <a:pt x="924" y="140"/>
                    </a:lnTo>
                    <a:lnTo>
                      <a:pt x="924" y="143"/>
                    </a:lnTo>
                    <a:lnTo>
                      <a:pt x="924" y="143"/>
                    </a:lnTo>
                    <a:lnTo>
                      <a:pt x="924" y="151"/>
                    </a:lnTo>
                    <a:lnTo>
                      <a:pt x="924" y="154"/>
                    </a:lnTo>
                    <a:lnTo>
                      <a:pt x="927" y="154"/>
                    </a:lnTo>
                    <a:lnTo>
                      <a:pt x="927" y="158"/>
                    </a:lnTo>
                    <a:lnTo>
                      <a:pt x="927" y="161"/>
                    </a:lnTo>
                    <a:lnTo>
                      <a:pt x="931" y="169"/>
                    </a:lnTo>
                    <a:lnTo>
                      <a:pt x="927" y="172"/>
                    </a:lnTo>
                    <a:lnTo>
                      <a:pt x="924" y="172"/>
                    </a:lnTo>
                    <a:lnTo>
                      <a:pt x="924" y="169"/>
                    </a:lnTo>
                    <a:lnTo>
                      <a:pt x="924" y="169"/>
                    </a:lnTo>
                    <a:lnTo>
                      <a:pt x="924" y="165"/>
                    </a:lnTo>
                    <a:lnTo>
                      <a:pt x="920" y="169"/>
                    </a:lnTo>
                    <a:lnTo>
                      <a:pt x="920" y="165"/>
                    </a:lnTo>
                    <a:lnTo>
                      <a:pt x="913" y="169"/>
                    </a:lnTo>
                    <a:lnTo>
                      <a:pt x="913" y="161"/>
                    </a:lnTo>
                    <a:lnTo>
                      <a:pt x="909" y="165"/>
                    </a:lnTo>
                    <a:lnTo>
                      <a:pt x="906" y="158"/>
                    </a:lnTo>
                    <a:lnTo>
                      <a:pt x="913" y="158"/>
                    </a:lnTo>
                    <a:lnTo>
                      <a:pt x="913" y="154"/>
                    </a:lnTo>
                    <a:lnTo>
                      <a:pt x="913" y="147"/>
                    </a:lnTo>
                    <a:lnTo>
                      <a:pt x="913" y="143"/>
                    </a:lnTo>
                    <a:lnTo>
                      <a:pt x="913" y="140"/>
                    </a:lnTo>
                    <a:lnTo>
                      <a:pt x="913" y="136"/>
                    </a:lnTo>
                    <a:lnTo>
                      <a:pt x="913" y="136"/>
                    </a:lnTo>
                    <a:lnTo>
                      <a:pt x="913" y="136"/>
                    </a:lnTo>
                    <a:lnTo>
                      <a:pt x="906" y="140"/>
                    </a:lnTo>
                    <a:lnTo>
                      <a:pt x="906" y="143"/>
                    </a:lnTo>
                    <a:lnTo>
                      <a:pt x="902" y="143"/>
                    </a:lnTo>
                    <a:lnTo>
                      <a:pt x="902" y="143"/>
                    </a:lnTo>
                    <a:lnTo>
                      <a:pt x="899" y="140"/>
                    </a:lnTo>
                    <a:lnTo>
                      <a:pt x="902" y="140"/>
                    </a:lnTo>
                    <a:lnTo>
                      <a:pt x="902" y="136"/>
                    </a:lnTo>
                    <a:lnTo>
                      <a:pt x="902" y="136"/>
                    </a:lnTo>
                    <a:lnTo>
                      <a:pt x="902" y="133"/>
                    </a:lnTo>
                    <a:lnTo>
                      <a:pt x="899" y="136"/>
                    </a:lnTo>
                    <a:lnTo>
                      <a:pt x="895" y="133"/>
                    </a:lnTo>
                    <a:lnTo>
                      <a:pt x="899" y="133"/>
                    </a:lnTo>
                    <a:lnTo>
                      <a:pt x="892" y="129"/>
                    </a:lnTo>
                    <a:lnTo>
                      <a:pt x="888" y="125"/>
                    </a:lnTo>
                    <a:lnTo>
                      <a:pt x="884" y="125"/>
                    </a:lnTo>
                    <a:lnTo>
                      <a:pt x="884" y="129"/>
                    </a:lnTo>
                    <a:lnTo>
                      <a:pt x="881" y="125"/>
                    </a:lnTo>
                    <a:lnTo>
                      <a:pt x="881" y="125"/>
                    </a:lnTo>
                    <a:lnTo>
                      <a:pt x="877" y="125"/>
                    </a:lnTo>
                    <a:lnTo>
                      <a:pt x="874" y="125"/>
                    </a:lnTo>
                    <a:lnTo>
                      <a:pt x="881" y="129"/>
                    </a:lnTo>
                    <a:lnTo>
                      <a:pt x="881" y="133"/>
                    </a:lnTo>
                    <a:lnTo>
                      <a:pt x="874" y="133"/>
                    </a:lnTo>
                    <a:lnTo>
                      <a:pt x="870" y="129"/>
                    </a:lnTo>
                    <a:lnTo>
                      <a:pt x="866" y="129"/>
                    </a:lnTo>
                    <a:lnTo>
                      <a:pt x="866" y="133"/>
                    </a:lnTo>
                    <a:lnTo>
                      <a:pt x="866" y="133"/>
                    </a:lnTo>
                    <a:lnTo>
                      <a:pt x="863" y="129"/>
                    </a:lnTo>
                    <a:lnTo>
                      <a:pt x="859" y="129"/>
                    </a:lnTo>
                    <a:lnTo>
                      <a:pt x="863" y="133"/>
                    </a:lnTo>
                    <a:lnTo>
                      <a:pt x="863" y="136"/>
                    </a:lnTo>
                    <a:lnTo>
                      <a:pt x="866" y="136"/>
                    </a:lnTo>
                    <a:lnTo>
                      <a:pt x="866" y="140"/>
                    </a:lnTo>
                    <a:lnTo>
                      <a:pt x="866" y="140"/>
                    </a:lnTo>
                    <a:lnTo>
                      <a:pt x="866" y="143"/>
                    </a:lnTo>
                    <a:lnTo>
                      <a:pt x="870" y="143"/>
                    </a:lnTo>
                    <a:lnTo>
                      <a:pt x="874" y="151"/>
                    </a:lnTo>
                    <a:lnTo>
                      <a:pt x="877" y="151"/>
                    </a:lnTo>
                    <a:lnTo>
                      <a:pt x="874" y="147"/>
                    </a:lnTo>
                    <a:lnTo>
                      <a:pt x="874" y="147"/>
                    </a:lnTo>
                    <a:lnTo>
                      <a:pt x="877" y="147"/>
                    </a:lnTo>
                    <a:lnTo>
                      <a:pt x="884" y="143"/>
                    </a:lnTo>
                    <a:lnTo>
                      <a:pt x="884" y="147"/>
                    </a:lnTo>
                    <a:lnTo>
                      <a:pt x="884" y="147"/>
                    </a:lnTo>
                    <a:lnTo>
                      <a:pt x="888" y="147"/>
                    </a:lnTo>
                    <a:lnTo>
                      <a:pt x="888" y="147"/>
                    </a:lnTo>
                    <a:lnTo>
                      <a:pt x="892" y="147"/>
                    </a:lnTo>
                    <a:lnTo>
                      <a:pt x="892" y="154"/>
                    </a:lnTo>
                    <a:lnTo>
                      <a:pt x="888" y="158"/>
                    </a:lnTo>
                    <a:lnTo>
                      <a:pt x="884" y="158"/>
                    </a:lnTo>
                    <a:lnTo>
                      <a:pt x="881" y="158"/>
                    </a:lnTo>
                    <a:lnTo>
                      <a:pt x="877" y="154"/>
                    </a:lnTo>
                    <a:lnTo>
                      <a:pt x="874" y="154"/>
                    </a:lnTo>
                    <a:lnTo>
                      <a:pt x="870" y="151"/>
                    </a:lnTo>
                    <a:lnTo>
                      <a:pt x="866" y="151"/>
                    </a:lnTo>
                    <a:lnTo>
                      <a:pt x="866" y="147"/>
                    </a:lnTo>
                    <a:lnTo>
                      <a:pt x="866" y="143"/>
                    </a:lnTo>
                    <a:lnTo>
                      <a:pt x="863" y="143"/>
                    </a:lnTo>
                    <a:lnTo>
                      <a:pt x="863" y="140"/>
                    </a:lnTo>
                    <a:lnTo>
                      <a:pt x="859" y="140"/>
                    </a:lnTo>
                    <a:lnTo>
                      <a:pt x="859" y="143"/>
                    </a:lnTo>
                    <a:lnTo>
                      <a:pt x="859" y="147"/>
                    </a:lnTo>
                    <a:lnTo>
                      <a:pt x="863" y="147"/>
                    </a:lnTo>
                    <a:lnTo>
                      <a:pt x="863" y="151"/>
                    </a:lnTo>
                    <a:lnTo>
                      <a:pt x="866" y="151"/>
                    </a:lnTo>
                    <a:lnTo>
                      <a:pt x="859" y="151"/>
                    </a:lnTo>
                    <a:lnTo>
                      <a:pt x="852" y="154"/>
                    </a:lnTo>
                    <a:lnTo>
                      <a:pt x="852" y="151"/>
                    </a:lnTo>
                    <a:lnTo>
                      <a:pt x="849" y="154"/>
                    </a:lnTo>
                    <a:lnTo>
                      <a:pt x="849" y="154"/>
                    </a:lnTo>
                    <a:lnTo>
                      <a:pt x="845" y="151"/>
                    </a:lnTo>
                    <a:lnTo>
                      <a:pt x="841" y="151"/>
                    </a:lnTo>
                    <a:lnTo>
                      <a:pt x="827" y="151"/>
                    </a:lnTo>
                    <a:lnTo>
                      <a:pt x="824" y="151"/>
                    </a:lnTo>
                    <a:lnTo>
                      <a:pt x="816" y="154"/>
                    </a:lnTo>
                    <a:lnTo>
                      <a:pt x="809" y="151"/>
                    </a:lnTo>
                    <a:lnTo>
                      <a:pt x="802" y="154"/>
                    </a:lnTo>
                    <a:lnTo>
                      <a:pt x="798" y="154"/>
                    </a:lnTo>
                    <a:lnTo>
                      <a:pt x="795" y="154"/>
                    </a:lnTo>
                    <a:lnTo>
                      <a:pt x="791" y="151"/>
                    </a:lnTo>
                    <a:lnTo>
                      <a:pt x="791" y="154"/>
                    </a:lnTo>
                    <a:lnTo>
                      <a:pt x="788" y="154"/>
                    </a:lnTo>
                    <a:lnTo>
                      <a:pt x="788" y="154"/>
                    </a:lnTo>
                    <a:lnTo>
                      <a:pt x="788" y="154"/>
                    </a:lnTo>
                    <a:lnTo>
                      <a:pt x="781" y="151"/>
                    </a:lnTo>
                    <a:lnTo>
                      <a:pt x="777" y="151"/>
                    </a:lnTo>
                    <a:lnTo>
                      <a:pt x="773" y="147"/>
                    </a:lnTo>
                    <a:lnTo>
                      <a:pt x="773" y="147"/>
                    </a:lnTo>
                    <a:lnTo>
                      <a:pt x="766" y="143"/>
                    </a:lnTo>
                    <a:lnTo>
                      <a:pt x="766" y="140"/>
                    </a:lnTo>
                    <a:lnTo>
                      <a:pt x="759" y="136"/>
                    </a:lnTo>
                    <a:lnTo>
                      <a:pt x="759" y="140"/>
                    </a:lnTo>
                    <a:lnTo>
                      <a:pt x="759" y="143"/>
                    </a:lnTo>
                    <a:lnTo>
                      <a:pt x="755" y="140"/>
                    </a:lnTo>
                    <a:lnTo>
                      <a:pt x="755" y="143"/>
                    </a:lnTo>
                    <a:lnTo>
                      <a:pt x="752" y="143"/>
                    </a:lnTo>
                    <a:lnTo>
                      <a:pt x="748" y="143"/>
                    </a:lnTo>
                    <a:lnTo>
                      <a:pt x="745" y="143"/>
                    </a:lnTo>
                    <a:lnTo>
                      <a:pt x="741" y="143"/>
                    </a:lnTo>
                    <a:lnTo>
                      <a:pt x="738" y="140"/>
                    </a:lnTo>
                    <a:lnTo>
                      <a:pt x="738" y="140"/>
                    </a:lnTo>
                    <a:lnTo>
                      <a:pt x="738" y="136"/>
                    </a:lnTo>
                    <a:lnTo>
                      <a:pt x="738" y="136"/>
                    </a:lnTo>
                    <a:lnTo>
                      <a:pt x="730" y="136"/>
                    </a:lnTo>
                    <a:lnTo>
                      <a:pt x="727" y="133"/>
                    </a:lnTo>
                    <a:lnTo>
                      <a:pt x="727" y="133"/>
                    </a:lnTo>
                    <a:lnTo>
                      <a:pt x="723" y="129"/>
                    </a:lnTo>
                    <a:lnTo>
                      <a:pt x="720" y="129"/>
                    </a:lnTo>
                    <a:lnTo>
                      <a:pt x="720" y="129"/>
                    </a:lnTo>
                    <a:lnTo>
                      <a:pt x="720" y="125"/>
                    </a:lnTo>
                    <a:lnTo>
                      <a:pt x="720" y="125"/>
                    </a:lnTo>
                    <a:lnTo>
                      <a:pt x="723" y="125"/>
                    </a:lnTo>
                    <a:lnTo>
                      <a:pt x="723" y="125"/>
                    </a:lnTo>
                    <a:lnTo>
                      <a:pt x="720" y="122"/>
                    </a:lnTo>
                    <a:lnTo>
                      <a:pt x="720" y="122"/>
                    </a:lnTo>
                    <a:lnTo>
                      <a:pt x="716" y="118"/>
                    </a:lnTo>
                    <a:lnTo>
                      <a:pt x="720" y="118"/>
                    </a:lnTo>
                    <a:lnTo>
                      <a:pt x="716" y="115"/>
                    </a:lnTo>
                    <a:lnTo>
                      <a:pt x="712" y="111"/>
                    </a:lnTo>
                    <a:lnTo>
                      <a:pt x="712" y="111"/>
                    </a:lnTo>
                    <a:lnTo>
                      <a:pt x="709" y="111"/>
                    </a:lnTo>
                    <a:lnTo>
                      <a:pt x="705" y="111"/>
                    </a:lnTo>
                    <a:lnTo>
                      <a:pt x="702" y="111"/>
                    </a:lnTo>
                    <a:lnTo>
                      <a:pt x="698" y="111"/>
                    </a:lnTo>
                    <a:lnTo>
                      <a:pt x="698" y="115"/>
                    </a:lnTo>
                    <a:lnTo>
                      <a:pt x="691" y="115"/>
                    </a:lnTo>
                    <a:lnTo>
                      <a:pt x="691" y="115"/>
                    </a:lnTo>
                    <a:lnTo>
                      <a:pt x="684" y="118"/>
                    </a:lnTo>
                    <a:lnTo>
                      <a:pt x="677" y="122"/>
                    </a:lnTo>
                    <a:lnTo>
                      <a:pt x="662" y="122"/>
                    </a:lnTo>
                    <a:lnTo>
                      <a:pt x="659" y="122"/>
                    </a:lnTo>
                    <a:lnTo>
                      <a:pt x="659" y="125"/>
                    </a:lnTo>
                    <a:lnTo>
                      <a:pt x="659" y="129"/>
                    </a:lnTo>
                    <a:lnTo>
                      <a:pt x="655" y="133"/>
                    </a:lnTo>
                    <a:lnTo>
                      <a:pt x="652" y="133"/>
                    </a:lnTo>
                    <a:lnTo>
                      <a:pt x="655" y="136"/>
                    </a:lnTo>
                    <a:close/>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22" name="Freeform 1450">
                <a:extLst>
                  <a:ext uri="{FF2B5EF4-FFF2-40B4-BE49-F238E27FC236}">
                    <a16:creationId xmlns:a16="http://schemas.microsoft.com/office/drawing/2014/main" id="{B1CB4372-3991-42DB-87EE-9E203E72EDF6}"/>
                  </a:ext>
                </a:extLst>
              </p:cNvPr>
              <p:cNvSpPr>
                <a:spLocks/>
              </p:cNvSpPr>
              <p:nvPr/>
            </p:nvSpPr>
            <p:spPr bwMode="auto">
              <a:xfrm>
                <a:off x="2475" y="1685"/>
                <a:ext cx="32" cy="36"/>
              </a:xfrm>
              <a:custGeom>
                <a:avLst/>
                <a:gdLst>
                  <a:gd name="T0" fmla="*/ 29 w 32"/>
                  <a:gd name="T1" fmla="*/ 21 h 36"/>
                  <a:gd name="T2" fmla="*/ 25 w 32"/>
                  <a:gd name="T3" fmla="*/ 18 h 36"/>
                  <a:gd name="T4" fmla="*/ 25 w 32"/>
                  <a:gd name="T5" fmla="*/ 25 h 36"/>
                  <a:gd name="T6" fmla="*/ 25 w 32"/>
                  <a:gd name="T7" fmla="*/ 21 h 36"/>
                  <a:gd name="T8" fmla="*/ 18 w 32"/>
                  <a:gd name="T9" fmla="*/ 25 h 36"/>
                  <a:gd name="T10" fmla="*/ 15 w 32"/>
                  <a:gd name="T11" fmla="*/ 21 h 36"/>
                  <a:gd name="T12" fmla="*/ 18 w 32"/>
                  <a:gd name="T13" fmla="*/ 18 h 36"/>
                  <a:gd name="T14" fmla="*/ 18 w 32"/>
                  <a:gd name="T15" fmla="*/ 18 h 36"/>
                  <a:gd name="T16" fmla="*/ 18 w 32"/>
                  <a:gd name="T17" fmla="*/ 10 h 36"/>
                  <a:gd name="T18" fmla="*/ 22 w 32"/>
                  <a:gd name="T19" fmla="*/ 3 h 36"/>
                  <a:gd name="T20" fmla="*/ 22 w 32"/>
                  <a:gd name="T21" fmla="*/ 3 h 36"/>
                  <a:gd name="T22" fmla="*/ 18 w 32"/>
                  <a:gd name="T23" fmla="*/ 0 h 36"/>
                  <a:gd name="T24" fmla="*/ 18 w 32"/>
                  <a:gd name="T25" fmla="*/ 0 h 36"/>
                  <a:gd name="T26" fmla="*/ 15 w 32"/>
                  <a:gd name="T27" fmla="*/ 0 h 36"/>
                  <a:gd name="T28" fmla="*/ 15 w 32"/>
                  <a:gd name="T29" fmla="*/ 0 h 36"/>
                  <a:gd name="T30" fmla="*/ 15 w 32"/>
                  <a:gd name="T31" fmla="*/ 3 h 36"/>
                  <a:gd name="T32" fmla="*/ 11 w 32"/>
                  <a:gd name="T33" fmla="*/ 10 h 36"/>
                  <a:gd name="T34" fmla="*/ 7 w 32"/>
                  <a:gd name="T35" fmla="*/ 14 h 36"/>
                  <a:gd name="T36" fmla="*/ 4 w 32"/>
                  <a:gd name="T37" fmla="*/ 18 h 36"/>
                  <a:gd name="T38" fmla="*/ 0 w 32"/>
                  <a:gd name="T39" fmla="*/ 21 h 36"/>
                  <a:gd name="T40" fmla="*/ 0 w 32"/>
                  <a:gd name="T41" fmla="*/ 25 h 36"/>
                  <a:gd name="T42" fmla="*/ 0 w 32"/>
                  <a:gd name="T43" fmla="*/ 28 h 36"/>
                  <a:gd name="T44" fmla="*/ 0 w 32"/>
                  <a:gd name="T45" fmla="*/ 32 h 36"/>
                  <a:gd name="T46" fmla="*/ 0 w 32"/>
                  <a:gd name="T47" fmla="*/ 32 h 36"/>
                  <a:gd name="T48" fmla="*/ 0 w 32"/>
                  <a:gd name="T49" fmla="*/ 36 h 36"/>
                  <a:gd name="T50" fmla="*/ 4 w 32"/>
                  <a:gd name="T51" fmla="*/ 36 h 36"/>
                  <a:gd name="T52" fmla="*/ 11 w 32"/>
                  <a:gd name="T53" fmla="*/ 36 h 36"/>
                  <a:gd name="T54" fmla="*/ 18 w 32"/>
                  <a:gd name="T55" fmla="*/ 36 h 36"/>
                  <a:gd name="T56" fmla="*/ 25 w 32"/>
                  <a:gd name="T57" fmla="*/ 32 h 36"/>
                  <a:gd name="T58" fmla="*/ 25 w 32"/>
                  <a:gd name="T59" fmla="*/ 32 h 36"/>
                  <a:gd name="T60" fmla="*/ 29 w 32"/>
                  <a:gd name="T61" fmla="*/ 28 h 36"/>
                  <a:gd name="T62" fmla="*/ 32 w 32"/>
                  <a:gd name="T63" fmla="*/ 28 h 36"/>
                  <a:gd name="T64" fmla="*/ 32 w 32"/>
                  <a:gd name="T65" fmla="*/ 25 h 36"/>
                  <a:gd name="T66" fmla="*/ 29 w 32"/>
                  <a:gd name="T67" fmla="*/ 25 h 36"/>
                  <a:gd name="T68" fmla="*/ 29 w 32"/>
                  <a:gd name="T69"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36">
                    <a:moveTo>
                      <a:pt x="29" y="21"/>
                    </a:moveTo>
                    <a:lnTo>
                      <a:pt x="25" y="18"/>
                    </a:lnTo>
                    <a:lnTo>
                      <a:pt x="25" y="25"/>
                    </a:lnTo>
                    <a:lnTo>
                      <a:pt x="25" y="21"/>
                    </a:lnTo>
                    <a:lnTo>
                      <a:pt x="18" y="25"/>
                    </a:lnTo>
                    <a:lnTo>
                      <a:pt x="15" y="21"/>
                    </a:lnTo>
                    <a:lnTo>
                      <a:pt x="18" y="18"/>
                    </a:lnTo>
                    <a:lnTo>
                      <a:pt x="18" y="18"/>
                    </a:lnTo>
                    <a:lnTo>
                      <a:pt x="18" y="10"/>
                    </a:lnTo>
                    <a:lnTo>
                      <a:pt x="22" y="3"/>
                    </a:lnTo>
                    <a:lnTo>
                      <a:pt x="22" y="3"/>
                    </a:lnTo>
                    <a:lnTo>
                      <a:pt x="18" y="0"/>
                    </a:lnTo>
                    <a:lnTo>
                      <a:pt x="18" y="0"/>
                    </a:lnTo>
                    <a:lnTo>
                      <a:pt x="15" y="0"/>
                    </a:lnTo>
                    <a:lnTo>
                      <a:pt x="15" y="0"/>
                    </a:lnTo>
                    <a:lnTo>
                      <a:pt x="15" y="3"/>
                    </a:lnTo>
                    <a:lnTo>
                      <a:pt x="11" y="10"/>
                    </a:lnTo>
                    <a:lnTo>
                      <a:pt x="7" y="14"/>
                    </a:lnTo>
                    <a:lnTo>
                      <a:pt x="4" y="18"/>
                    </a:lnTo>
                    <a:lnTo>
                      <a:pt x="0" y="21"/>
                    </a:lnTo>
                    <a:lnTo>
                      <a:pt x="0" y="25"/>
                    </a:lnTo>
                    <a:lnTo>
                      <a:pt x="0" y="28"/>
                    </a:lnTo>
                    <a:lnTo>
                      <a:pt x="0" y="32"/>
                    </a:lnTo>
                    <a:lnTo>
                      <a:pt x="0" y="32"/>
                    </a:lnTo>
                    <a:lnTo>
                      <a:pt x="0" y="36"/>
                    </a:lnTo>
                    <a:lnTo>
                      <a:pt x="4" y="36"/>
                    </a:lnTo>
                    <a:lnTo>
                      <a:pt x="11" y="36"/>
                    </a:lnTo>
                    <a:lnTo>
                      <a:pt x="18" y="36"/>
                    </a:lnTo>
                    <a:lnTo>
                      <a:pt x="25" y="32"/>
                    </a:lnTo>
                    <a:lnTo>
                      <a:pt x="25" y="32"/>
                    </a:lnTo>
                    <a:lnTo>
                      <a:pt x="29" y="28"/>
                    </a:lnTo>
                    <a:lnTo>
                      <a:pt x="32" y="28"/>
                    </a:lnTo>
                    <a:lnTo>
                      <a:pt x="32" y="25"/>
                    </a:lnTo>
                    <a:lnTo>
                      <a:pt x="29" y="25"/>
                    </a:lnTo>
                    <a:lnTo>
                      <a:pt x="29" y="2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23" name="Freeform 1451">
                <a:extLst>
                  <a:ext uri="{FF2B5EF4-FFF2-40B4-BE49-F238E27FC236}">
                    <a16:creationId xmlns:a16="http://schemas.microsoft.com/office/drawing/2014/main" id="{63BEF556-4338-4AAE-B949-8B73183882B5}"/>
                  </a:ext>
                </a:extLst>
              </p:cNvPr>
              <p:cNvSpPr>
                <a:spLocks/>
              </p:cNvSpPr>
              <p:nvPr/>
            </p:nvSpPr>
            <p:spPr bwMode="auto">
              <a:xfrm>
                <a:off x="2475" y="1685"/>
                <a:ext cx="32" cy="36"/>
              </a:xfrm>
              <a:custGeom>
                <a:avLst/>
                <a:gdLst>
                  <a:gd name="T0" fmla="*/ 29 w 32"/>
                  <a:gd name="T1" fmla="*/ 21 h 36"/>
                  <a:gd name="T2" fmla="*/ 25 w 32"/>
                  <a:gd name="T3" fmla="*/ 18 h 36"/>
                  <a:gd name="T4" fmla="*/ 25 w 32"/>
                  <a:gd name="T5" fmla="*/ 25 h 36"/>
                  <a:gd name="T6" fmla="*/ 25 w 32"/>
                  <a:gd name="T7" fmla="*/ 21 h 36"/>
                  <a:gd name="T8" fmla="*/ 18 w 32"/>
                  <a:gd name="T9" fmla="*/ 25 h 36"/>
                  <a:gd name="T10" fmla="*/ 15 w 32"/>
                  <a:gd name="T11" fmla="*/ 21 h 36"/>
                  <a:gd name="T12" fmla="*/ 18 w 32"/>
                  <a:gd name="T13" fmla="*/ 18 h 36"/>
                  <a:gd name="T14" fmla="*/ 18 w 32"/>
                  <a:gd name="T15" fmla="*/ 18 h 36"/>
                  <a:gd name="T16" fmla="*/ 18 w 32"/>
                  <a:gd name="T17" fmla="*/ 10 h 36"/>
                  <a:gd name="T18" fmla="*/ 22 w 32"/>
                  <a:gd name="T19" fmla="*/ 3 h 36"/>
                  <a:gd name="T20" fmla="*/ 22 w 32"/>
                  <a:gd name="T21" fmla="*/ 3 h 36"/>
                  <a:gd name="T22" fmla="*/ 18 w 32"/>
                  <a:gd name="T23" fmla="*/ 0 h 36"/>
                  <a:gd name="T24" fmla="*/ 18 w 32"/>
                  <a:gd name="T25" fmla="*/ 0 h 36"/>
                  <a:gd name="T26" fmla="*/ 15 w 32"/>
                  <a:gd name="T27" fmla="*/ 0 h 36"/>
                  <a:gd name="T28" fmla="*/ 15 w 32"/>
                  <a:gd name="T29" fmla="*/ 0 h 36"/>
                  <a:gd name="T30" fmla="*/ 15 w 32"/>
                  <a:gd name="T31" fmla="*/ 3 h 36"/>
                  <a:gd name="T32" fmla="*/ 11 w 32"/>
                  <a:gd name="T33" fmla="*/ 10 h 36"/>
                  <a:gd name="T34" fmla="*/ 7 w 32"/>
                  <a:gd name="T35" fmla="*/ 14 h 36"/>
                  <a:gd name="T36" fmla="*/ 4 w 32"/>
                  <a:gd name="T37" fmla="*/ 18 h 36"/>
                  <a:gd name="T38" fmla="*/ 0 w 32"/>
                  <a:gd name="T39" fmla="*/ 21 h 36"/>
                  <a:gd name="T40" fmla="*/ 0 w 32"/>
                  <a:gd name="T41" fmla="*/ 25 h 36"/>
                  <a:gd name="T42" fmla="*/ 0 w 32"/>
                  <a:gd name="T43" fmla="*/ 28 h 36"/>
                  <a:gd name="T44" fmla="*/ 0 w 32"/>
                  <a:gd name="T45" fmla="*/ 32 h 36"/>
                  <a:gd name="T46" fmla="*/ 0 w 32"/>
                  <a:gd name="T47" fmla="*/ 32 h 36"/>
                  <a:gd name="T48" fmla="*/ 0 w 32"/>
                  <a:gd name="T49" fmla="*/ 36 h 36"/>
                  <a:gd name="T50" fmla="*/ 4 w 32"/>
                  <a:gd name="T51" fmla="*/ 36 h 36"/>
                  <a:gd name="T52" fmla="*/ 11 w 32"/>
                  <a:gd name="T53" fmla="*/ 36 h 36"/>
                  <a:gd name="T54" fmla="*/ 18 w 32"/>
                  <a:gd name="T55" fmla="*/ 36 h 36"/>
                  <a:gd name="T56" fmla="*/ 25 w 32"/>
                  <a:gd name="T57" fmla="*/ 32 h 36"/>
                  <a:gd name="T58" fmla="*/ 25 w 32"/>
                  <a:gd name="T59" fmla="*/ 32 h 36"/>
                  <a:gd name="T60" fmla="*/ 29 w 32"/>
                  <a:gd name="T61" fmla="*/ 28 h 36"/>
                  <a:gd name="T62" fmla="*/ 32 w 32"/>
                  <a:gd name="T63" fmla="*/ 28 h 36"/>
                  <a:gd name="T64" fmla="*/ 32 w 32"/>
                  <a:gd name="T65" fmla="*/ 25 h 36"/>
                  <a:gd name="T66" fmla="*/ 29 w 32"/>
                  <a:gd name="T67" fmla="*/ 25 h 36"/>
                  <a:gd name="T68" fmla="*/ 29 w 32"/>
                  <a:gd name="T69"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36">
                    <a:moveTo>
                      <a:pt x="29" y="21"/>
                    </a:moveTo>
                    <a:lnTo>
                      <a:pt x="25" y="18"/>
                    </a:lnTo>
                    <a:lnTo>
                      <a:pt x="25" y="25"/>
                    </a:lnTo>
                    <a:lnTo>
                      <a:pt x="25" y="21"/>
                    </a:lnTo>
                    <a:lnTo>
                      <a:pt x="18" y="25"/>
                    </a:lnTo>
                    <a:lnTo>
                      <a:pt x="15" y="21"/>
                    </a:lnTo>
                    <a:lnTo>
                      <a:pt x="18" y="18"/>
                    </a:lnTo>
                    <a:lnTo>
                      <a:pt x="18" y="18"/>
                    </a:lnTo>
                    <a:lnTo>
                      <a:pt x="18" y="10"/>
                    </a:lnTo>
                    <a:lnTo>
                      <a:pt x="22" y="3"/>
                    </a:lnTo>
                    <a:lnTo>
                      <a:pt x="22" y="3"/>
                    </a:lnTo>
                    <a:lnTo>
                      <a:pt x="18" y="0"/>
                    </a:lnTo>
                    <a:lnTo>
                      <a:pt x="18" y="0"/>
                    </a:lnTo>
                    <a:lnTo>
                      <a:pt x="15" y="0"/>
                    </a:lnTo>
                    <a:lnTo>
                      <a:pt x="15" y="0"/>
                    </a:lnTo>
                    <a:lnTo>
                      <a:pt x="15" y="3"/>
                    </a:lnTo>
                    <a:lnTo>
                      <a:pt x="11" y="10"/>
                    </a:lnTo>
                    <a:lnTo>
                      <a:pt x="7" y="14"/>
                    </a:lnTo>
                    <a:lnTo>
                      <a:pt x="4" y="18"/>
                    </a:lnTo>
                    <a:lnTo>
                      <a:pt x="0" y="21"/>
                    </a:lnTo>
                    <a:lnTo>
                      <a:pt x="0" y="25"/>
                    </a:lnTo>
                    <a:lnTo>
                      <a:pt x="0" y="28"/>
                    </a:lnTo>
                    <a:lnTo>
                      <a:pt x="0" y="32"/>
                    </a:lnTo>
                    <a:lnTo>
                      <a:pt x="0" y="32"/>
                    </a:lnTo>
                    <a:lnTo>
                      <a:pt x="0" y="36"/>
                    </a:lnTo>
                    <a:lnTo>
                      <a:pt x="4" y="36"/>
                    </a:lnTo>
                    <a:lnTo>
                      <a:pt x="11" y="36"/>
                    </a:lnTo>
                    <a:lnTo>
                      <a:pt x="18" y="36"/>
                    </a:lnTo>
                    <a:lnTo>
                      <a:pt x="25" y="32"/>
                    </a:lnTo>
                    <a:lnTo>
                      <a:pt x="25" y="32"/>
                    </a:lnTo>
                    <a:lnTo>
                      <a:pt x="29" y="28"/>
                    </a:lnTo>
                    <a:lnTo>
                      <a:pt x="32" y="28"/>
                    </a:lnTo>
                    <a:lnTo>
                      <a:pt x="32" y="25"/>
                    </a:lnTo>
                    <a:lnTo>
                      <a:pt x="29" y="25"/>
                    </a:lnTo>
                    <a:lnTo>
                      <a:pt x="29" y="2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24" name="Freeform 1452">
                <a:extLst>
                  <a:ext uri="{FF2B5EF4-FFF2-40B4-BE49-F238E27FC236}">
                    <a16:creationId xmlns:a16="http://schemas.microsoft.com/office/drawing/2014/main" id="{8AAA7E09-F448-4763-9287-A468944F121B}"/>
                  </a:ext>
                </a:extLst>
              </p:cNvPr>
              <p:cNvSpPr>
                <a:spLocks/>
              </p:cNvSpPr>
              <p:nvPr/>
            </p:nvSpPr>
            <p:spPr bwMode="auto">
              <a:xfrm>
                <a:off x="2092" y="1426"/>
                <a:ext cx="11" cy="11"/>
              </a:xfrm>
              <a:custGeom>
                <a:avLst/>
                <a:gdLst>
                  <a:gd name="T0" fmla="*/ 0 w 11"/>
                  <a:gd name="T1" fmla="*/ 11 h 11"/>
                  <a:gd name="T2" fmla="*/ 0 w 11"/>
                  <a:gd name="T3" fmla="*/ 11 h 11"/>
                  <a:gd name="T4" fmla="*/ 0 w 11"/>
                  <a:gd name="T5" fmla="*/ 11 h 11"/>
                  <a:gd name="T6" fmla="*/ 4 w 11"/>
                  <a:gd name="T7" fmla="*/ 11 h 11"/>
                  <a:gd name="T8" fmla="*/ 4 w 11"/>
                  <a:gd name="T9" fmla="*/ 8 h 11"/>
                  <a:gd name="T10" fmla="*/ 4 w 11"/>
                  <a:gd name="T11" fmla="*/ 8 h 11"/>
                  <a:gd name="T12" fmla="*/ 4 w 11"/>
                  <a:gd name="T13" fmla="*/ 8 h 11"/>
                  <a:gd name="T14" fmla="*/ 7 w 11"/>
                  <a:gd name="T15" fmla="*/ 8 h 11"/>
                  <a:gd name="T16" fmla="*/ 7 w 11"/>
                  <a:gd name="T17" fmla="*/ 8 h 11"/>
                  <a:gd name="T18" fmla="*/ 7 w 11"/>
                  <a:gd name="T19" fmla="*/ 8 h 11"/>
                  <a:gd name="T20" fmla="*/ 7 w 11"/>
                  <a:gd name="T21" fmla="*/ 8 h 11"/>
                  <a:gd name="T22" fmla="*/ 11 w 11"/>
                  <a:gd name="T23" fmla="*/ 4 h 11"/>
                  <a:gd name="T24" fmla="*/ 11 w 11"/>
                  <a:gd name="T25" fmla="*/ 4 h 11"/>
                  <a:gd name="T26" fmla="*/ 11 w 11"/>
                  <a:gd name="T27" fmla="*/ 4 h 11"/>
                  <a:gd name="T28" fmla="*/ 11 w 11"/>
                  <a:gd name="T29" fmla="*/ 4 h 11"/>
                  <a:gd name="T30" fmla="*/ 11 w 11"/>
                  <a:gd name="T31" fmla="*/ 0 h 11"/>
                  <a:gd name="T32" fmla="*/ 11 w 11"/>
                  <a:gd name="T33" fmla="*/ 0 h 11"/>
                  <a:gd name="T34" fmla="*/ 11 w 11"/>
                  <a:gd name="T35" fmla="*/ 0 h 11"/>
                  <a:gd name="T36" fmla="*/ 11 w 11"/>
                  <a:gd name="T37" fmla="*/ 0 h 11"/>
                  <a:gd name="T38" fmla="*/ 11 w 11"/>
                  <a:gd name="T39" fmla="*/ 0 h 11"/>
                  <a:gd name="T40" fmla="*/ 11 w 11"/>
                  <a:gd name="T41" fmla="*/ 0 h 11"/>
                  <a:gd name="T42" fmla="*/ 11 w 11"/>
                  <a:gd name="T43" fmla="*/ 0 h 11"/>
                  <a:gd name="T44" fmla="*/ 11 w 11"/>
                  <a:gd name="T45" fmla="*/ 4 h 11"/>
                  <a:gd name="T46" fmla="*/ 11 w 11"/>
                  <a:gd name="T47" fmla="*/ 4 h 11"/>
                  <a:gd name="T48" fmla="*/ 7 w 11"/>
                  <a:gd name="T49" fmla="*/ 4 h 11"/>
                  <a:gd name="T50" fmla="*/ 7 w 11"/>
                  <a:gd name="T51" fmla="*/ 4 h 11"/>
                  <a:gd name="T52" fmla="*/ 7 w 11"/>
                  <a:gd name="T53" fmla="*/ 4 h 11"/>
                  <a:gd name="T54" fmla="*/ 7 w 11"/>
                  <a:gd name="T55" fmla="*/ 4 h 11"/>
                  <a:gd name="T56" fmla="*/ 7 w 11"/>
                  <a:gd name="T57" fmla="*/ 4 h 11"/>
                  <a:gd name="T58" fmla="*/ 4 w 11"/>
                  <a:gd name="T59" fmla="*/ 4 h 11"/>
                  <a:gd name="T60" fmla="*/ 4 w 11"/>
                  <a:gd name="T61" fmla="*/ 4 h 11"/>
                  <a:gd name="T62" fmla="*/ 4 w 11"/>
                  <a:gd name="T63" fmla="*/ 4 h 11"/>
                  <a:gd name="T64" fmla="*/ 4 w 11"/>
                  <a:gd name="T65" fmla="*/ 4 h 11"/>
                  <a:gd name="T66" fmla="*/ 4 w 11"/>
                  <a:gd name="T67" fmla="*/ 4 h 11"/>
                  <a:gd name="T68" fmla="*/ 4 w 11"/>
                  <a:gd name="T69" fmla="*/ 8 h 11"/>
                  <a:gd name="T70" fmla="*/ 4 w 11"/>
                  <a:gd name="T71" fmla="*/ 8 h 11"/>
                  <a:gd name="T72" fmla="*/ 4 w 11"/>
                  <a:gd name="T73" fmla="*/ 8 h 11"/>
                  <a:gd name="T74" fmla="*/ 4 w 11"/>
                  <a:gd name="T75" fmla="*/ 8 h 11"/>
                  <a:gd name="T76" fmla="*/ 0 w 11"/>
                  <a:gd name="T77" fmla="*/ 8 h 11"/>
                  <a:gd name="T78" fmla="*/ 0 w 11"/>
                  <a:gd name="T79" fmla="*/ 8 h 11"/>
                  <a:gd name="T80" fmla="*/ 0 w 11"/>
                  <a:gd name="T81" fmla="*/ 8 h 11"/>
                  <a:gd name="T82" fmla="*/ 0 w 11"/>
                  <a:gd name="T83" fmla="*/ 8 h 11"/>
                  <a:gd name="T84" fmla="*/ 0 w 11"/>
                  <a:gd name="T85" fmla="*/ 8 h 11"/>
                  <a:gd name="T86" fmla="*/ 0 w 11"/>
                  <a:gd name="T87" fmla="*/ 8 h 11"/>
                  <a:gd name="T88" fmla="*/ 0 w 11"/>
                  <a:gd name="T89" fmla="*/ 8 h 11"/>
                  <a:gd name="T90" fmla="*/ 0 w 11"/>
                  <a:gd name="T91" fmla="*/ 8 h 11"/>
                  <a:gd name="T92" fmla="*/ 0 w 11"/>
                  <a:gd name="T93" fmla="*/ 11 h 11"/>
                  <a:gd name="T94" fmla="*/ 0 w 11"/>
                  <a:gd name="T95" fmla="*/ 11 h 11"/>
                  <a:gd name="T96" fmla="*/ 0 w 11"/>
                  <a:gd name="T9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11">
                    <a:moveTo>
                      <a:pt x="0" y="11"/>
                    </a:moveTo>
                    <a:lnTo>
                      <a:pt x="0" y="11"/>
                    </a:lnTo>
                    <a:lnTo>
                      <a:pt x="0" y="11"/>
                    </a:lnTo>
                    <a:lnTo>
                      <a:pt x="4" y="11"/>
                    </a:lnTo>
                    <a:lnTo>
                      <a:pt x="4" y="8"/>
                    </a:lnTo>
                    <a:lnTo>
                      <a:pt x="4" y="8"/>
                    </a:lnTo>
                    <a:lnTo>
                      <a:pt x="4" y="8"/>
                    </a:lnTo>
                    <a:lnTo>
                      <a:pt x="7" y="8"/>
                    </a:lnTo>
                    <a:lnTo>
                      <a:pt x="7" y="8"/>
                    </a:lnTo>
                    <a:lnTo>
                      <a:pt x="7" y="8"/>
                    </a:lnTo>
                    <a:lnTo>
                      <a:pt x="7" y="8"/>
                    </a:lnTo>
                    <a:lnTo>
                      <a:pt x="11" y="4"/>
                    </a:lnTo>
                    <a:lnTo>
                      <a:pt x="11" y="4"/>
                    </a:lnTo>
                    <a:lnTo>
                      <a:pt x="11" y="4"/>
                    </a:lnTo>
                    <a:lnTo>
                      <a:pt x="11" y="4"/>
                    </a:lnTo>
                    <a:lnTo>
                      <a:pt x="11" y="0"/>
                    </a:lnTo>
                    <a:lnTo>
                      <a:pt x="11" y="0"/>
                    </a:lnTo>
                    <a:lnTo>
                      <a:pt x="11" y="0"/>
                    </a:lnTo>
                    <a:lnTo>
                      <a:pt x="11" y="0"/>
                    </a:lnTo>
                    <a:lnTo>
                      <a:pt x="11" y="0"/>
                    </a:lnTo>
                    <a:lnTo>
                      <a:pt x="11" y="0"/>
                    </a:lnTo>
                    <a:lnTo>
                      <a:pt x="11" y="0"/>
                    </a:lnTo>
                    <a:lnTo>
                      <a:pt x="11" y="4"/>
                    </a:lnTo>
                    <a:lnTo>
                      <a:pt x="11" y="4"/>
                    </a:lnTo>
                    <a:lnTo>
                      <a:pt x="7" y="4"/>
                    </a:lnTo>
                    <a:lnTo>
                      <a:pt x="7" y="4"/>
                    </a:lnTo>
                    <a:lnTo>
                      <a:pt x="7" y="4"/>
                    </a:lnTo>
                    <a:lnTo>
                      <a:pt x="7" y="4"/>
                    </a:lnTo>
                    <a:lnTo>
                      <a:pt x="7" y="4"/>
                    </a:lnTo>
                    <a:lnTo>
                      <a:pt x="4" y="4"/>
                    </a:lnTo>
                    <a:lnTo>
                      <a:pt x="4" y="4"/>
                    </a:lnTo>
                    <a:lnTo>
                      <a:pt x="4" y="4"/>
                    </a:lnTo>
                    <a:lnTo>
                      <a:pt x="4" y="4"/>
                    </a:lnTo>
                    <a:lnTo>
                      <a:pt x="4" y="4"/>
                    </a:lnTo>
                    <a:lnTo>
                      <a:pt x="4" y="8"/>
                    </a:lnTo>
                    <a:lnTo>
                      <a:pt x="4" y="8"/>
                    </a:lnTo>
                    <a:lnTo>
                      <a:pt x="4" y="8"/>
                    </a:lnTo>
                    <a:lnTo>
                      <a:pt x="4" y="8"/>
                    </a:lnTo>
                    <a:lnTo>
                      <a:pt x="0" y="8"/>
                    </a:lnTo>
                    <a:lnTo>
                      <a:pt x="0" y="8"/>
                    </a:lnTo>
                    <a:lnTo>
                      <a:pt x="0" y="8"/>
                    </a:lnTo>
                    <a:lnTo>
                      <a:pt x="0" y="8"/>
                    </a:lnTo>
                    <a:lnTo>
                      <a:pt x="0" y="8"/>
                    </a:lnTo>
                    <a:lnTo>
                      <a:pt x="0" y="8"/>
                    </a:lnTo>
                    <a:lnTo>
                      <a:pt x="0" y="8"/>
                    </a:lnTo>
                    <a:lnTo>
                      <a:pt x="0" y="8"/>
                    </a:lnTo>
                    <a:lnTo>
                      <a:pt x="0" y="11"/>
                    </a:lnTo>
                    <a:lnTo>
                      <a:pt x="0" y="11"/>
                    </a:lnTo>
                    <a:lnTo>
                      <a:pt x="0" y="1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25" name="Freeform 1453">
                <a:extLst>
                  <a:ext uri="{FF2B5EF4-FFF2-40B4-BE49-F238E27FC236}">
                    <a16:creationId xmlns:a16="http://schemas.microsoft.com/office/drawing/2014/main" id="{0503C90E-C2A5-4CE9-9CB4-C135C3D3B2E3}"/>
                  </a:ext>
                </a:extLst>
              </p:cNvPr>
              <p:cNvSpPr>
                <a:spLocks/>
              </p:cNvSpPr>
              <p:nvPr/>
            </p:nvSpPr>
            <p:spPr bwMode="auto">
              <a:xfrm>
                <a:off x="2092" y="1426"/>
                <a:ext cx="11" cy="11"/>
              </a:xfrm>
              <a:custGeom>
                <a:avLst/>
                <a:gdLst>
                  <a:gd name="T0" fmla="*/ 0 w 11"/>
                  <a:gd name="T1" fmla="*/ 11 h 11"/>
                  <a:gd name="T2" fmla="*/ 0 w 11"/>
                  <a:gd name="T3" fmla="*/ 11 h 11"/>
                  <a:gd name="T4" fmla="*/ 0 w 11"/>
                  <a:gd name="T5" fmla="*/ 11 h 11"/>
                  <a:gd name="T6" fmla="*/ 4 w 11"/>
                  <a:gd name="T7" fmla="*/ 11 h 11"/>
                  <a:gd name="T8" fmla="*/ 4 w 11"/>
                  <a:gd name="T9" fmla="*/ 8 h 11"/>
                  <a:gd name="T10" fmla="*/ 4 w 11"/>
                  <a:gd name="T11" fmla="*/ 8 h 11"/>
                  <a:gd name="T12" fmla="*/ 4 w 11"/>
                  <a:gd name="T13" fmla="*/ 8 h 11"/>
                  <a:gd name="T14" fmla="*/ 7 w 11"/>
                  <a:gd name="T15" fmla="*/ 8 h 11"/>
                  <a:gd name="T16" fmla="*/ 7 w 11"/>
                  <a:gd name="T17" fmla="*/ 8 h 11"/>
                  <a:gd name="T18" fmla="*/ 7 w 11"/>
                  <a:gd name="T19" fmla="*/ 8 h 11"/>
                  <a:gd name="T20" fmla="*/ 7 w 11"/>
                  <a:gd name="T21" fmla="*/ 8 h 11"/>
                  <a:gd name="T22" fmla="*/ 11 w 11"/>
                  <a:gd name="T23" fmla="*/ 4 h 11"/>
                  <a:gd name="T24" fmla="*/ 11 w 11"/>
                  <a:gd name="T25" fmla="*/ 4 h 11"/>
                  <a:gd name="T26" fmla="*/ 11 w 11"/>
                  <a:gd name="T27" fmla="*/ 4 h 11"/>
                  <a:gd name="T28" fmla="*/ 11 w 11"/>
                  <a:gd name="T29" fmla="*/ 4 h 11"/>
                  <a:gd name="T30" fmla="*/ 11 w 11"/>
                  <a:gd name="T31" fmla="*/ 0 h 11"/>
                  <a:gd name="T32" fmla="*/ 11 w 11"/>
                  <a:gd name="T33" fmla="*/ 0 h 11"/>
                  <a:gd name="T34" fmla="*/ 11 w 11"/>
                  <a:gd name="T35" fmla="*/ 0 h 11"/>
                  <a:gd name="T36" fmla="*/ 11 w 11"/>
                  <a:gd name="T37" fmla="*/ 0 h 11"/>
                  <a:gd name="T38" fmla="*/ 11 w 11"/>
                  <a:gd name="T39" fmla="*/ 0 h 11"/>
                  <a:gd name="T40" fmla="*/ 11 w 11"/>
                  <a:gd name="T41" fmla="*/ 0 h 11"/>
                  <a:gd name="T42" fmla="*/ 11 w 11"/>
                  <a:gd name="T43" fmla="*/ 0 h 11"/>
                  <a:gd name="T44" fmla="*/ 11 w 11"/>
                  <a:gd name="T45" fmla="*/ 4 h 11"/>
                  <a:gd name="T46" fmla="*/ 11 w 11"/>
                  <a:gd name="T47" fmla="*/ 4 h 11"/>
                  <a:gd name="T48" fmla="*/ 7 w 11"/>
                  <a:gd name="T49" fmla="*/ 4 h 11"/>
                  <a:gd name="T50" fmla="*/ 7 w 11"/>
                  <a:gd name="T51" fmla="*/ 4 h 11"/>
                  <a:gd name="T52" fmla="*/ 7 w 11"/>
                  <a:gd name="T53" fmla="*/ 4 h 11"/>
                  <a:gd name="T54" fmla="*/ 7 w 11"/>
                  <a:gd name="T55" fmla="*/ 4 h 11"/>
                  <a:gd name="T56" fmla="*/ 7 w 11"/>
                  <a:gd name="T57" fmla="*/ 4 h 11"/>
                  <a:gd name="T58" fmla="*/ 4 w 11"/>
                  <a:gd name="T59" fmla="*/ 4 h 11"/>
                  <a:gd name="T60" fmla="*/ 4 w 11"/>
                  <a:gd name="T61" fmla="*/ 4 h 11"/>
                  <a:gd name="T62" fmla="*/ 4 w 11"/>
                  <a:gd name="T63" fmla="*/ 4 h 11"/>
                  <a:gd name="T64" fmla="*/ 4 w 11"/>
                  <a:gd name="T65" fmla="*/ 4 h 11"/>
                  <a:gd name="T66" fmla="*/ 4 w 11"/>
                  <a:gd name="T67" fmla="*/ 4 h 11"/>
                  <a:gd name="T68" fmla="*/ 4 w 11"/>
                  <a:gd name="T69" fmla="*/ 8 h 11"/>
                  <a:gd name="T70" fmla="*/ 4 w 11"/>
                  <a:gd name="T71" fmla="*/ 8 h 11"/>
                  <a:gd name="T72" fmla="*/ 4 w 11"/>
                  <a:gd name="T73" fmla="*/ 8 h 11"/>
                  <a:gd name="T74" fmla="*/ 4 w 11"/>
                  <a:gd name="T75" fmla="*/ 8 h 11"/>
                  <a:gd name="T76" fmla="*/ 0 w 11"/>
                  <a:gd name="T77" fmla="*/ 8 h 11"/>
                  <a:gd name="T78" fmla="*/ 0 w 11"/>
                  <a:gd name="T79" fmla="*/ 8 h 11"/>
                  <a:gd name="T80" fmla="*/ 0 w 11"/>
                  <a:gd name="T81" fmla="*/ 8 h 11"/>
                  <a:gd name="T82" fmla="*/ 0 w 11"/>
                  <a:gd name="T83" fmla="*/ 8 h 11"/>
                  <a:gd name="T84" fmla="*/ 0 w 11"/>
                  <a:gd name="T85" fmla="*/ 8 h 11"/>
                  <a:gd name="T86" fmla="*/ 0 w 11"/>
                  <a:gd name="T87" fmla="*/ 8 h 11"/>
                  <a:gd name="T88" fmla="*/ 0 w 11"/>
                  <a:gd name="T89" fmla="*/ 8 h 11"/>
                  <a:gd name="T90" fmla="*/ 0 w 11"/>
                  <a:gd name="T91" fmla="*/ 8 h 11"/>
                  <a:gd name="T92" fmla="*/ 0 w 11"/>
                  <a:gd name="T93" fmla="*/ 11 h 11"/>
                  <a:gd name="T94" fmla="*/ 0 w 11"/>
                  <a:gd name="T95" fmla="*/ 11 h 11"/>
                  <a:gd name="T96" fmla="*/ 0 w 11"/>
                  <a:gd name="T9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11">
                    <a:moveTo>
                      <a:pt x="0" y="11"/>
                    </a:moveTo>
                    <a:lnTo>
                      <a:pt x="0" y="11"/>
                    </a:lnTo>
                    <a:lnTo>
                      <a:pt x="0" y="11"/>
                    </a:lnTo>
                    <a:lnTo>
                      <a:pt x="4" y="11"/>
                    </a:lnTo>
                    <a:lnTo>
                      <a:pt x="4" y="8"/>
                    </a:lnTo>
                    <a:lnTo>
                      <a:pt x="4" y="8"/>
                    </a:lnTo>
                    <a:lnTo>
                      <a:pt x="4" y="8"/>
                    </a:lnTo>
                    <a:lnTo>
                      <a:pt x="7" y="8"/>
                    </a:lnTo>
                    <a:lnTo>
                      <a:pt x="7" y="8"/>
                    </a:lnTo>
                    <a:lnTo>
                      <a:pt x="7" y="8"/>
                    </a:lnTo>
                    <a:lnTo>
                      <a:pt x="7" y="8"/>
                    </a:lnTo>
                    <a:lnTo>
                      <a:pt x="11" y="4"/>
                    </a:lnTo>
                    <a:lnTo>
                      <a:pt x="11" y="4"/>
                    </a:lnTo>
                    <a:lnTo>
                      <a:pt x="11" y="4"/>
                    </a:lnTo>
                    <a:lnTo>
                      <a:pt x="11" y="4"/>
                    </a:lnTo>
                    <a:lnTo>
                      <a:pt x="11" y="0"/>
                    </a:lnTo>
                    <a:lnTo>
                      <a:pt x="11" y="0"/>
                    </a:lnTo>
                    <a:lnTo>
                      <a:pt x="11" y="0"/>
                    </a:lnTo>
                    <a:lnTo>
                      <a:pt x="11" y="0"/>
                    </a:lnTo>
                    <a:lnTo>
                      <a:pt x="11" y="0"/>
                    </a:lnTo>
                    <a:lnTo>
                      <a:pt x="11" y="0"/>
                    </a:lnTo>
                    <a:lnTo>
                      <a:pt x="11" y="0"/>
                    </a:lnTo>
                    <a:lnTo>
                      <a:pt x="11" y="4"/>
                    </a:lnTo>
                    <a:lnTo>
                      <a:pt x="11" y="4"/>
                    </a:lnTo>
                    <a:lnTo>
                      <a:pt x="7" y="4"/>
                    </a:lnTo>
                    <a:lnTo>
                      <a:pt x="7" y="4"/>
                    </a:lnTo>
                    <a:lnTo>
                      <a:pt x="7" y="4"/>
                    </a:lnTo>
                    <a:lnTo>
                      <a:pt x="7" y="4"/>
                    </a:lnTo>
                    <a:lnTo>
                      <a:pt x="7" y="4"/>
                    </a:lnTo>
                    <a:lnTo>
                      <a:pt x="4" y="4"/>
                    </a:lnTo>
                    <a:lnTo>
                      <a:pt x="4" y="4"/>
                    </a:lnTo>
                    <a:lnTo>
                      <a:pt x="4" y="4"/>
                    </a:lnTo>
                    <a:lnTo>
                      <a:pt x="4" y="4"/>
                    </a:lnTo>
                    <a:lnTo>
                      <a:pt x="4" y="4"/>
                    </a:lnTo>
                    <a:lnTo>
                      <a:pt x="4" y="8"/>
                    </a:lnTo>
                    <a:lnTo>
                      <a:pt x="4" y="8"/>
                    </a:lnTo>
                    <a:lnTo>
                      <a:pt x="4" y="8"/>
                    </a:lnTo>
                    <a:lnTo>
                      <a:pt x="4" y="8"/>
                    </a:lnTo>
                    <a:lnTo>
                      <a:pt x="0" y="8"/>
                    </a:lnTo>
                    <a:lnTo>
                      <a:pt x="0" y="8"/>
                    </a:lnTo>
                    <a:lnTo>
                      <a:pt x="0" y="8"/>
                    </a:lnTo>
                    <a:lnTo>
                      <a:pt x="0" y="8"/>
                    </a:lnTo>
                    <a:lnTo>
                      <a:pt x="0" y="8"/>
                    </a:lnTo>
                    <a:lnTo>
                      <a:pt x="0" y="8"/>
                    </a:lnTo>
                    <a:lnTo>
                      <a:pt x="0" y="8"/>
                    </a:lnTo>
                    <a:lnTo>
                      <a:pt x="0" y="8"/>
                    </a:lnTo>
                    <a:lnTo>
                      <a:pt x="0" y="11"/>
                    </a:lnTo>
                    <a:lnTo>
                      <a:pt x="0" y="11"/>
                    </a:lnTo>
                    <a:lnTo>
                      <a:pt x="0" y="1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26" name="Freeform 1454">
                <a:extLst>
                  <a:ext uri="{FF2B5EF4-FFF2-40B4-BE49-F238E27FC236}">
                    <a16:creationId xmlns:a16="http://schemas.microsoft.com/office/drawing/2014/main" id="{DCFB20C0-D39A-4AD9-AFD8-1EE87CC85FB5}"/>
                  </a:ext>
                </a:extLst>
              </p:cNvPr>
              <p:cNvSpPr>
                <a:spLocks/>
              </p:cNvSpPr>
              <p:nvPr/>
            </p:nvSpPr>
            <p:spPr bwMode="auto">
              <a:xfrm>
                <a:off x="2092" y="1423"/>
                <a:ext cx="25" cy="25"/>
              </a:xfrm>
              <a:custGeom>
                <a:avLst/>
                <a:gdLst>
                  <a:gd name="T0" fmla="*/ 22 w 25"/>
                  <a:gd name="T1" fmla="*/ 18 h 25"/>
                  <a:gd name="T2" fmla="*/ 22 w 25"/>
                  <a:gd name="T3" fmla="*/ 11 h 25"/>
                  <a:gd name="T4" fmla="*/ 25 w 25"/>
                  <a:gd name="T5" fmla="*/ 11 h 25"/>
                  <a:gd name="T6" fmla="*/ 22 w 25"/>
                  <a:gd name="T7" fmla="*/ 11 h 25"/>
                  <a:gd name="T8" fmla="*/ 25 w 25"/>
                  <a:gd name="T9" fmla="*/ 7 h 25"/>
                  <a:gd name="T10" fmla="*/ 22 w 25"/>
                  <a:gd name="T11" fmla="*/ 7 h 25"/>
                  <a:gd name="T12" fmla="*/ 22 w 25"/>
                  <a:gd name="T13" fmla="*/ 3 h 25"/>
                  <a:gd name="T14" fmla="*/ 18 w 25"/>
                  <a:gd name="T15" fmla="*/ 3 h 25"/>
                  <a:gd name="T16" fmla="*/ 18 w 25"/>
                  <a:gd name="T17" fmla="*/ 0 h 25"/>
                  <a:gd name="T18" fmla="*/ 18 w 25"/>
                  <a:gd name="T19" fmla="*/ 3 h 25"/>
                  <a:gd name="T20" fmla="*/ 14 w 25"/>
                  <a:gd name="T21" fmla="*/ 7 h 25"/>
                  <a:gd name="T22" fmla="*/ 14 w 25"/>
                  <a:gd name="T23" fmla="*/ 14 h 25"/>
                  <a:gd name="T24" fmla="*/ 11 w 25"/>
                  <a:gd name="T25" fmla="*/ 14 h 25"/>
                  <a:gd name="T26" fmla="*/ 11 w 25"/>
                  <a:gd name="T27" fmla="*/ 14 h 25"/>
                  <a:gd name="T28" fmla="*/ 11 w 25"/>
                  <a:gd name="T29" fmla="*/ 11 h 25"/>
                  <a:gd name="T30" fmla="*/ 11 w 25"/>
                  <a:gd name="T31" fmla="*/ 11 h 25"/>
                  <a:gd name="T32" fmla="*/ 14 w 25"/>
                  <a:gd name="T33" fmla="*/ 7 h 25"/>
                  <a:gd name="T34" fmla="*/ 14 w 25"/>
                  <a:gd name="T35" fmla="*/ 3 h 25"/>
                  <a:gd name="T36" fmla="*/ 14 w 25"/>
                  <a:gd name="T37" fmla="*/ 3 h 25"/>
                  <a:gd name="T38" fmla="*/ 14 w 25"/>
                  <a:gd name="T39" fmla="*/ 7 h 25"/>
                  <a:gd name="T40" fmla="*/ 11 w 25"/>
                  <a:gd name="T41" fmla="*/ 7 h 25"/>
                  <a:gd name="T42" fmla="*/ 11 w 25"/>
                  <a:gd name="T43" fmla="*/ 11 h 25"/>
                  <a:gd name="T44" fmla="*/ 7 w 25"/>
                  <a:gd name="T45" fmla="*/ 14 h 25"/>
                  <a:gd name="T46" fmla="*/ 4 w 25"/>
                  <a:gd name="T47" fmla="*/ 18 h 25"/>
                  <a:gd name="T48" fmla="*/ 0 w 25"/>
                  <a:gd name="T49" fmla="*/ 21 h 25"/>
                  <a:gd name="T50" fmla="*/ 4 w 25"/>
                  <a:gd name="T51" fmla="*/ 21 h 25"/>
                  <a:gd name="T52" fmla="*/ 4 w 25"/>
                  <a:gd name="T53" fmla="*/ 25 h 25"/>
                  <a:gd name="T54" fmla="*/ 7 w 25"/>
                  <a:gd name="T55" fmla="*/ 21 h 25"/>
                  <a:gd name="T56" fmla="*/ 11 w 25"/>
                  <a:gd name="T57" fmla="*/ 18 h 25"/>
                  <a:gd name="T58" fmla="*/ 11 w 25"/>
                  <a:gd name="T59" fmla="*/ 14 h 25"/>
                  <a:gd name="T60" fmla="*/ 11 w 25"/>
                  <a:gd name="T61" fmla="*/ 18 h 25"/>
                  <a:gd name="T62" fmla="*/ 11 w 25"/>
                  <a:gd name="T63" fmla="*/ 21 h 25"/>
                  <a:gd name="T64" fmla="*/ 7 w 25"/>
                  <a:gd name="T65" fmla="*/ 25 h 25"/>
                  <a:gd name="T66" fmla="*/ 7 w 25"/>
                  <a:gd name="T67" fmla="*/ 21 h 25"/>
                  <a:gd name="T68" fmla="*/ 11 w 25"/>
                  <a:gd name="T69" fmla="*/ 21 h 25"/>
                  <a:gd name="T70" fmla="*/ 11 w 25"/>
                  <a:gd name="T71" fmla="*/ 21 h 25"/>
                  <a:gd name="T72" fmla="*/ 14 w 25"/>
                  <a:gd name="T73" fmla="*/ 21 h 25"/>
                  <a:gd name="T74" fmla="*/ 18 w 25"/>
                  <a:gd name="T75" fmla="*/ 18 h 25"/>
                  <a:gd name="T76" fmla="*/ 18 w 25"/>
                  <a:gd name="T77" fmla="*/ 11 h 25"/>
                  <a:gd name="T78" fmla="*/ 18 w 25"/>
                  <a:gd name="T79" fmla="*/ 14 h 25"/>
                  <a:gd name="T80" fmla="*/ 18 w 25"/>
                  <a:gd name="T81" fmla="*/ 18 h 25"/>
                  <a:gd name="T82" fmla="*/ 18 w 25"/>
                  <a:gd name="T83" fmla="*/ 18 h 25"/>
                  <a:gd name="T84" fmla="*/ 18 w 25"/>
                  <a:gd name="T85" fmla="*/ 21 h 25"/>
                  <a:gd name="T86" fmla="*/ 18 w 25"/>
                  <a:gd name="T87" fmla="*/ 18 h 25"/>
                  <a:gd name="T88" fmla="*/ 22 w 25"/>
                  <a:gd name="T89" fmla="*/ 14 h 25"/>
                  <a:gd name="T90" fmla="*/ 22 w 25"/>
                  <a:gd name="T91" fmla="*/ 11 h 25"/>
                  <a:gd name="T92" fmla="*/ 22 w 25"/>
                  <a:gd name="T93" fmla="*/ 11 h 25"/>
                  <a:gd name="T94" fmla="*/ 22 w 25"/>
                  <a:gd name="T95" fmla="*/ 7 h 25"/>
                  <a:gd name="T96" fmla="*/ 22 w 25"/>
                  <a:gd name="T97" fmla="*/ 7 h 25"/>
                  <a:gd name="T98" fmla="*/ 22 w 25"/>
                  <a:gd name="T99" fmla="*/ 14 h 25"/>
                  <a:gd name="T100" fmla="*/ 22 w 25"/>
                  <a:gd name="T101" fmla="*/ 18 h 25"/>
                  <a:gd name="T102" fmla="*/ 18 w 25"/>
                  <a:gd name="T103" fmla="*/ 21 h 25"/>
                  <a:gd name="T104" fmla="*/ 18 w 25"/>
                  <a:gd name="T105"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 h="25">
                    <a:moveTo>
                      <a:pt x="18" y="18"/>
                    </a:moveTo>
                    <a:lnTo>
                      <a:pt x="22" y="18"/>
                    </a:lnTo>
                    <a:lnTo>
                      <a:pt x="22" y="18"/>
                    </a:lnTo>
                    <a:lnTo>
                      <a:pt x="22" y="18"/>
                    </a:lnTo>
                    <a:lnTo>
                      <a:pt x="22" y="14"/>
                    </a:lnTo>
                    <a:lnTo>
                      <a:pt x="22" y="14"/>
                    </a:lnTo>
                    <a:lnTo>
                      <a:pt x="22" y="14"/>
                    </a:lnTo>
                    <a:lnTo>
                      <a:pt x="22" y="11"/>
                    </a:lnTo>
                    <a:lnTo>
                      <a:pt x="22" y="11"/>
                    </a:lnTo>
                    <a:lnTo>
                      <a:pt x="22" y="11"/>
                    </a:lnTo>
                    <a:lnTo>
                      <a:pt x="25" y="11"/>
                    </a:lnTo>
                    <a:lnTo>
                      <a:pt x="25" y="11"/>
                    </a:lnTo>
                    <a:lnTo>
                      <a:pt x="25" y="11"/>
                    </a:lnTo>
                    <a:lnTo>
                      <a:pt x="25" y="11"/>
                    </a:lnTo>
                    <a:lnTo>
                      <a:pt x="25" y="11"/>
                    </a:lnTo>
                    <a:lnTo>
                      <a:pt x="22" y="11"/>
                    </a:lnTo>
                    <a:lnTo>
                      <a:pt x="25" y="7"/>
                    </a:lnTo>
                    <a:lnTo>
                      <a:pt x="25" y="7"/>
                    </a:lnTo>
                    <a:lnTo>
                      <a:pt x="25" y="7"/>
                    </a:lnTo>
                    <a:lnTo>
                      <a:pt x="25" y="7"/>
                    </a:lnTo>
                    <a:lnTo>
                      <a:pt x="25" y="7"/>
                    </a:lnTo>
                    <a:lnTo>
                      <a:pt x="22" y="7"/>
                    </a:lnTo>
                    <a:lnTo>
                      <a:pt x="22" y="7"/>
                    </a:lnTo>
                    <a:lnTo>
                      <a:pt x="22" y="7"/>
                    </a:lnTo>
                    <a:lnTo>
                      <a:pt x="22" y="7"/>
                    </a:lnTo>
                    <a:lnTo>
                      <a:pt x="22" y="7"/>
                    </a:lnTo>
                    <a:lnTo>
                      <a:pt x="22" y="3"/>
                    </a:lnTo>
                    <a:lnTo>
                      <a:pt x="22" y="3"/>
                    </a:lnTo>
                    <a:lnTo>
                      <a:pt x="18" y="3"/>
                    </a:lnTo>
                    <a:lnTo>
                      <a:pt x="18" y="3"/>
                    </a:lnTo>
                    <a:lnTo>
                      <a:pt x="18" y="3"/>
                    </a:lnTo>
                    <a:lnTo>
                      <a:pt x="18" y="3"/>
                    </a:lnTo>
                    <a:lnTo>
                      <a:pt x="18" y="3"/>
                    </a:lnTo>
                    <a:lnTo>
                      <a:pt x="18" y="3"/>
                    </a:lnTo>
                    <a:lnTo>
                      <a:pt x="18" y="3"/>
                    </a:lnTo>
                    <a:lnTo>
                      <a:pt x="18" y="0"/>
                    </a:lnTo>
                    <a:lnTo>
                      <a:pt x="18" y="0"/>
                    </a:lnTo>
                    <a:lnTo>
                      <a:pt x="18" y="0"/>
                    </a:lnTo>
                    <a:lnTo>
                      <a:pt x="18" y="0"/>
                    </a:lnTo>
                    <a:lnTo>
                      <a:pt x="18" y="3"/>
                    </a:lnTo>
                    <a:lnTo>
                      <a:pt x="18" y="3"/>
                    </a:lnTo>
                    <a:lnTo>
                      <a:pt x="14" y="7"/>
                    </a:lnTo>
                    <a:lnTo>
                      <a:pt x="14" y="7"/>
                    </a:lnTo>
                    <a:lnTo>
                      <a:pt x="14" y="7"/>
                    </a:lnTo>
                    <a:lnTo>
                      <a:pt x="14" y="11"/>
                    </a:lnTo>
                    <a:lnTo>
                      <a:pt x="14" y="11"/>
                    </a:lnTo>
                    <a:lnTo>
                      <a:pt x="14" y="14"/>
                    </a:lnTo>
                    <a:lnTo>
                      <a:pt x="14" y="14"/>
                    </a:lnTo>
                    <a:lnTo>
                      <a:pt x="14" y="14"/>
                    </a:lnTo>
                    <a:lnTo>
                      <a:pt x="11" y="14"/>
                    </a:lnTo>
                    <a:lnTo>
                      <a:pt x="11" y="14"/>
                    </a:lnTo>
                    <a:lnTo>
                      <a:pt x="11" y="14"/>
                    </a:lnTo>
                    <a:lnTo>
                      <a:pt x="11" y="14"/>
                    </a:lnTo>
                    <a:lnTo>
                      <a:pt x="11" y="14"/>
                    </a:lnTo>
                    <a:lnTo>
                      <a:pt x="11" y="14"/>
                    </a:lnTo>
                    <a:lnTo>
                      <a:pt x="11" y="14"/>
                    </a:lnTo>
                    <a:lnTo>
                      <a:pt x="11" y="14"/>
                    </a:lnTo>
                    <a:lnTo>
                      <a:pt x="11" y="14"/>
                    </a:lnTo>
                    <a:lnTo>
                      <a:pt x="11" y="14"/>
                    </a:lnTo>
                    <a:lnTo>
                      <a:pt x="11" y="11"/>
                    </a:lnTo>
                    <a:lnTo>
                      <a:pt x="11" y="11"/>
                    </a:lnTo>
                    <a:lnTo>
                      <a:pt x="11" y="11"/>
                    </a:lnTo>
                    <a:lnTo>
                      <a:pt x="11" y="11"/>
                    </a:lnTo>
                    <a:lnTo>
                      <a:pt x="11" y="11"/>
                    </a:lnTo>
                    <a:lnTo>
                      <a:pt x="14" y="11"/>
                    </a:lnTo>
                    <a:lnTo>
                      <a:pt x="11" y="7"/>
                    </a:lnTo>
                    <a:lnTo>
                      <a:pt x="14" y="7"/>
                    </a:lnTo>
                    <a:lnTo>
                      <a:pt x="14" y="7"/>
                    </a:lnTo>
                    <a:lnTo>
                      <a:pt x="14" y="7"/>
                    </a:lnTo>
                    <a:lnTo>
                      <a:pt x="14" y="7"/>
                    </a:lnTo>
                    <a:lnTo>
                      <a:pt x="14" y="3"/>
                    </a:lnTo>
                    <a:lnTo>
                      <a:pt x="14" y="3"/>
                    </a:lnTo>
                    <a:lnTo>
                      <a:pt x="14" y="3"/>
                    </a:lnTo>
                    <a:lnTo>
                      <a:pt x="14" y="3"/>
                    </a:lnTo>
                    <a:lnTo>
                      <a:pt x="14" y="3"/>
                    </a:lnTo>
                    <a:lnTo>
                      <a:pt x="14" y="3"/>
                    </a:lnTo>
                    <a:lnTo>
                      <a:pt x="14" y="3"/>
                    </a:lnTo>
                    <a:lnTo>
                      <a:pt x="14" y="3"/>
                    </a:lnTo>
                    <a:lnTo>
                      <a:pt x="14" y="3"/>
                    </a:lnTo>
                    <a:lnTo>
                      <a:pt x="14" y="7"/>
                    </a:lnTo>
                    <a:lnTo>
                      <a:pt x="11" y="7"/>
                    </a:lnTo>
                    <a:lnTo>
                      <a:pt x="11" y="7"/>
                    </a:lnTo>
                    <a:lnTo>
                      <a:pt x="11" y="7"/>
                    </a:lnTo>
                    <a:lnTo>
                      <a:pt x="11" y="7"/>
                    </a:lnTo>
                    <a:lnTo>
                      <a:pt x="11" y="11"/>
                    </a:lnTo>
                    <a:lnTo>
                      <a:pt x="11" y="11"/>
                    </a:lnTo>
                    <a:lnTo>
                      <a:pt x="11" y="11"/>
                    </a:lnTo>
                    <a:lnTo>
                      <a:pt x="11" y="11"/>
                    </a:lnTo>
                    <a:lnTo>
                      <a:pt x="11" y="11"/>
                    </a:lnTo>
                    <a:lnTo>
                      <a:pt x="7" y="14"/>
                    </a:lnTo>
                    <a:lnTo>
                      <a:pt x="7" y="14"/>
                    </a:lnTo>
                    <a:lnTo>
                      <a:pt x="7" y="14"/>
                    </a:lnTo>
                    <a:lnTo>
                      <a:pt x="7" y="14"/>
                    </a:lnTo>
                    <a:lnTo>
                      <a:pt x="7" y="14"/>
                    </a:lnTo>
                    <a:lnTo>
                      <a:pt x="4" y="18"/>
                    </a:lnTo>
                    <a:lnTo>
                      <a:pt x="4" y="18"/>
                    </a:lnTo>
                    <a:lnTo>
                      <a:pt x="4" y="18"/>
                    </a:lnTo>
                    <a:lnTo>
                      <a:pt x="4" y="18"/>
                    </a:lnTo>
                    <a:lnTo>
                      <a:pt x="4" y="21"/>
                    </a:lnTo>
                    <a:lnTo>
                      <a:pt x="0" y="21"/>
                    </a:lnTo>
                    <a:lnTo>
                      <a:pt x="0" y="21"/>
                    </a:lnTo>
                    <a:lnTo>
                      <a:pt x="0" y="21"/>
                    </a:lnTo>
                    <a:lnTo>
                      <a:pt x="4" y="21"/>
                    </a:lnTo>
                    <a:lnTo>
                      <a:pt x="4" y="21"/>
                    </a:lnTo>
                    <a:lnTo>
                      <a:pt x="4" y="21"/>
                    </a:lnTo>
                    <a:lnTo>
                      <a:pt x="4" y="21"/>
                    </a:lnTo>
                    <a:lnTo>
                      <a:pt x="4" y="21"/>
                    </a:lnTo>
                    <a:lnTo>
                      <a:pt x="4" y="25"/>
                    </a:lnTo>
                    <a:lnTo>
                      <a:pt x="4" y="21"/>
                    </a:lnTo>
                    <a:lnTo>
                      <a:pt x="4" y="21"/>
                    </a:lnTo>
                    <a:lnTo>
                      <a:pt x="4" y="21"/>
                    </a:lnTo>
                    <a:lnTo>
                      <a:pt x="7" y="21"/>
                    </a:lnTo>
                    <a:lnTo>
                      <a:pt x="7" y="21"/>
                    </a:lnTo>
                    <a:lnTo>
                      <a:pt x="7" y="18"/>
                    </a:lnTo>
                    <a:lnTo>
                      <a:pt x="7" y="18"/>
                    </a:lnTo>
                    <a:lnTo>
                      <a:pt x="11" y="18"/>
                    </a:lnTo>
                    <a:lnTo>
                      <a:pt x="11" y="18"/>
                    </a:lnTo>
                    <a:lnTo>
                      <a:pt x="11" y="14"/>
                    </a:lnTo>
                    <a:lnTo>
                      <a:pt x="11" y="14"/>
                    </a:lnTo>
                    <a:lnTo>
                      <a:pt x="11" y="14"/>
                    </a:lnTo>
                    <a:lnTo>
                      <a:pt x="11" y="14"/>
                    </a:lnTo>
                    <a:lnTo>
                      <a:pt x="14" y="14"/>
                    </a:lnTo>
                    <a:lnTo>
                      <a:pt x="11" y="14"/>
                    </a:lnTo>
                    <a:lnTo>
                      <a:pt x="11" y="18"/>
                    </a:lnTo>
                    <a:lnTo>
                      <a:pt x="11" y="18"/>
                    </a:lnTo>
                    <a:lnTo>
                      <a:pt x="11" y="18"/>
                    </a:lnTo>
                    <a:lnTo>
                      <a:pt x="11" y="18"/>
                    </a:lnTo>
                    <a:lnTo>
                      <a:pt x="11" y="21"/>
                    </a:lnTo>
                    <a:lnTo>
                      <a:pt x="11" y="21"/>
                    </a:lnTo>
                    <a:lnTo>
                      <a:pt x="7" y="21"/>
                    </a:lnTo>
                    <a:lnTo>
                      <a:pt x="7" y="21"/>
                    </a:lnTo>
                    <a:lnTo>
                      <a:pt x="7" y="25"/>
                    </a:lnTo>
                    <a:lnTo>
                      <a:pt x="7" y="25"/>
                    </a:lnTo>
                    <a:lnTo>
                      <a:pt x="7" y="25"/>
                    </a:lnTo>
                    <a:lnTo>
                      <a:pt x="7" y="25"/>
                    </a:lnTo>
                    <a:lnTo>
                      <a:pt x="7" y="21"/>
                    </a:lnTo>
                    <a:lnTo>
                      <a:pt x="7" y="21"/>
                    </a:lnTo>
                    <a:lnTo>
                      <a:pt x="11" y="21"/>
                    </a:lnTo>
                    <a:lnTo>
                      <a:pt x="11" y="21"/>
                    </a:lnTo>
                    <a:lnTo>
                      <a:pt x="11" y="21"/>
                    </a:lnTo>
                    <a:lnTo>
                      <a:pt x="11" y="21"/>
                    </a:lnTo>
                    <a:lnTo>
                      <a:pt x="11" y="21"/>
                    </a:lnTo>
                    <a:lnTo>
                      <a:pt x="11" y="21"/>
                    </a:lnTo>
                    <a:lnTo>
                      <a:pt x="11" y="21"/>
                    </a:lnTo>
                    <a:lnTo>
                      <a:pt x="11" y="21"/>
                    </a:lnTo>
                    <a:lnTo>
                      <a:pt x="14" y="21"/>
                    </a:lnTo>
                    <a:lnTo>
                      <a:pt x="14" y="21"/>
                    </a:lnTo>
                    <a:lnTo>
                      <a:pt x="14" y="21"/>
                    </a:lnTo>
                    <a:lnTo>
                      <a:pt x="14" y="21"/>
                    </a:lnTo>
                    <a:lnTo>
                      <a:pt x="14" y="18"/>
                    </a:lnTo>
                    <a:lnTo>
                      <a:pt x="14" y="18"/>
                    </a:lnTo>
                    <a:lnTo>
                      <a:pt x="18" y="18"/>
                    </a:lnTo>
                    <a:lnTo>
                      <a:pt x="18" y="14"/>
                    </a:lnTo>
                    <a:lnTo>
                      <a:pt x="18" y="14"/>
                    </a:lnTo>
                    <a:lnTo>
                      <a:pt x="18" y="14"/>
                    </a:lnTo>
                    <a:lnTo>
                      <a:pt x="18" y="11"/>
                    </a:lnTo>
                    <a:lnTo>
                      <a:pt x="18" y="11"/>
                    </a:lnTo>
                    <a:lnTo>
                      <a:pt x="18" y="11"/>
                    </a:lnTo>
                    <a:lnTo>
                      <a:pt x="18" y="14"/>
                    </a:lnTo>
                    <a:lnTo>
                      <a:pt x="18" y="14"/>
                    </a:lnTo>
                    <a:lnTo>
                      <a:pt x="18" y="14"/>
                    </a:lnTo>
                    <a:lnTo>
                      <a:pt x="18" y="14"/>
                    </a:lnTo>
                    <a:lnTo>
                      <a:pt x="18" y="18"/>
                    </a:lnTo>
                    <a:lnTo>
                      <a:pt x="18" y="18"/>
                    </a:lnTo>
                    <a:lnTo>
                      <a:pt x="18" y="18"/>
                    </a:lnTo>
                    <a:lnTo>
                      <a:pt x="18" y="18"/>
                    </a:lnTo>
                    <a:lnTo>
                      <a:pt x="18" y="18"/>
                    </a:lnTo>
                    <a:lnTo>
                      <a:pt x="18" y="18"/>
                    </a:lnTo>
                    <a:lnTo>
                      <a:pt x="18" y="21"/>
                    </a:lnTo>
                    <a:lnTo>
                      <a:pt x="18" y="21"/>
                    </a:lnTo>
                    <a:lnTo>
                      <a:pt x="18" y="21"/>
                    </a:lnTo>
                    <a:lnTo>
                      <a:pt x="18" y="21"/>
                    </a:lnTo>
                    <a:lnTo>
                      <a:pt x="18" y="21"/>
                    </a:lnTo>
                    <a:lnTo>
                      <a:pt x="18" y="21"/>
                    </a:lnTo>
                    <a:lnTo>
                      <a:pt x="18" y="21"/>
                    </a:lnTo>
                    <a:lnTo>
                      <a:pt x="18" y="18"/>
                    </a:lnTo>
                    <a:lnTo>
                      <a:pt x="18" y="18"/>
                    </a:lnTo>
                    <a:lnTo>
                      <a:pt x="18" y="18"/>
                    </a:lnTo>
                    <a:lnTo>
                      <a:pt x="22" y="14"/>
                    </a:lnTo>
                    <a:lnTo>
                      <a:pt x="22" y="14"/>
                    </a:lnTo>
                    <a:lnTo>
                      <a:pt x="22" y="14"/>
                    </a:lnTo>
                    <a:lnTo>
                      <a:pt x="22" y="14"/>
                    </a:lnTo>
                    <a:lnTo>
                      <a:pt x="22" y="14"/>
                    </a:lnTo>
                    <a:lnTo>
                      <a:pt x="22" y="11"/>
                    </a:lnTo>
                    <a:lnTo>
                      <a:pt x="22" y="11"/>
                    </a:lnTo>
                    <a:lnTo>
                      <a:pt x="22" y="11"/>
                    </a:lnTo>
                    <a:lnTo>
                      <a:pt x="22" y="11"/>
                    </a:lnTo>
                    <a:lnTo>
                      <a:pt x="22" y="11"/>
                    </a:lnTo>
                    <a:lnTo>
                      <a:pt x="22" y="11"/>
                    </a:lnTo>
                    <a:lnTo>
                      <a:pt x="22" y="7"/>
                    </a:lnTo>
                    <a:lnTo>
                      <a:pt x="22" y="7"/>
                    </a:lnTo>
                    <a:lnTo>
                      <a:pt x="22" y="7"/>
                    </a:lnTo>
                    <a:lnTo>
                      <a:pt x="22" y="7"/>
                    </a:lnTo>
                    <a:lnTo>
                      <a:pt x="22" y="7"/>
                    </a:lnTo>
                    <a:lnTo>
                      <a:pt x="22" y="7"/>
                    </a:lnTo>
                    <a:lnTo>
                      <a:pt x="22" y="7"/>
                    </a:lnTo>
                    <a:lnTo>
                      <a:pt x="22" y="11"/>
                    </a:lnTo>
                    <a:lnTo>
                      <a:pt x="22" y="11"/>
                    </a:lnTo>
                    <a:lnTo>
                      <a:pt x="22" y="11"/>
                    </a:lnTo>
                    <a:lnTo>
                      <a:pt x="22" y="14"/>
                    </a:lnTo>
                    <a:lnTo>
                      <a:pt x="22" y="14"/>
                    </a:lnTo>
                    <a:lnTo>
                      <a:pt x="22" y="14"/>
                    </a:lnTo>
                    <a:lnTo>
                      <a:pt x="22" y="18"/>
                    </a:lnTo>
                    <a:lnTo>
                      <a:pt x="22" y="18"/>
                    </a:lnTo>
                    <a:lnTo>
                      <a:pt x="18" y="18"/>
                    </a:lnTo>
                    <a:lnTo>
                      <a:pt x="18" y="18"/>
                    </a:lnTo>
                    <a:lnTo>
                      <a:pt x="18" y="18"/>
                    </a:lnTo>
                    <a:lnTo>
                      <a:pt x="18" y="21"/>
                    </a:lnTo>
                    <a:lnTo>
                      <a:pt x="18" y="21"/>
                    </a:lnTo>
                    <a:lnTo>
                      <a:pt x="18" y="21"/>
                    </a:lnTo>
                    <a:lnTo>
                      <a:pt x="18" y="21"/>
                    </a:lnTo>
                    <a:lnTo>
                      <a:pt x="18" y="21"/>
                    </a:lnTo>
                    <a:lnTo>
                      <a:pt x="18" y="21"/>
                    </a:lnTo>
                    <a:lnTo>
                      <a:pt x="18" y="1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27" name="Freeform 1455">
                <a:extLst>
                  <a:ext uri="{FF2B5EF4-FFF2-40B4-BE49-F238E27FC236}">
                    <a16:creationId xmlns:a16="http://schemas.microsoft.com/office/drawing/2014/main" id="{2F9A81A4-925F-4BFB-8F0E-F22FF953922B}"/>
                  </a:ext>
                </a:extLst>
              </p:cNvPr>
              <p:cNvSpPr>
                <a:spLocks/>
              </p:cNvSpPr>
              <p:nvPr/>
            </p:nvSpPr>
            <p:spPr bwMode="auto">
              <a:xfrm>
                <a:off x="2092" y="1423"/>
                <a:ext cx="25" cy="25"/>
              </a:xfrm>
              <a:custGeom>
                <a:avLst/>
                <a:gdLst>
                  <a:gd name="T0" fmla="*/ 22 w 25"/>
                  <a:gd name="T1" fmla="*/ 18 h 25"/>
                  <a:gd name="T2" fmla="*/ 22 w 25"/>
                  <a:gd name="T3" fmla="*/ 11 h 25"/>
                  <a:gd name="T4" fmla="*/ 25 w 25"/>
                  <a:gd name="T5" fmla="*/ 11 h 25"/>
                  <a:gd name="T6" fmla="*/ 22 w 25"/>
                  <a:gd name="T7" fmla="*/ 11 h 25"/>
                  <a:gd name="T8" fmla="*/ 25 w 25"/>
                  <a:gd name="T9" fmla="*/ 7 h 25"/>
                  <a:gd name="T10" fmla="*/ 22 w 25"/>
                  <a:gd name="T11" fmla="*/ 7 h 25"/>
                  <a:gd name="T12" fmla="*/ 22 w 25"/>
                  <a:gd name="T13" fmla="*/ 3 h 25"/>
                  <a:gd name="T14" fmla="*/ 18 w 25"/>
                  <a:gd name="T15" fmla="*/ 3 h 25"/>
                  <a:gd name="T16" fmla="*/ 18 w 25"/>
                  <a:gd name="T17" fmla="*/ 0 h 25"/>
                  <a:gd name="T18" fmla="*/ 18 w 25"/>
                  <a:gd name="T19" fmla="*/ 3 h 25"/>
                  <a:gd name="T20" fmla="*/ 14 w 25"/>
                  <a:gd name="T21" fmla="*/ 7 h 25"/>
                  <a:gd name="T22" fmla="*/ 14 w 25"/>
                  <a:gd name="T23" fmla="*/ 14 h 25"/>
                  <a:gd name="T24" fmla="*/ 11 w 25"/>
                  <a:gd name="T25" fmla="*/ 14 h 25"/>
                  <a:gd name="T26" fmla="*/ 11 w 25"/>
                  <a:gd name="T27" fmla="*/ 14 h 25"/>
                  <a:gd name="T28" fmla="*/ 11 w 25"/>
                  <a:gd name="T29" fmla="*/ 11 h 25"/>
                  <a:gd name="T30" fmla="*/ 11 w 25"/>
                  <a:gd name="T31" fmla="*/ 11 h 25"/>
                  <a:gd name="T32" fmla="*/ 14 w 25"/>
                  <a:gd name="T33" fmla="*/ 7 h 25"/>
                  <a:gd name="T34" fmla="*/ 14 w 25"/>
                  <a:gd name="T35" fmla="*/ 3 h 25"/>
                  <a:gd name="T36" fmla="*/ 14 w 25"/>
                  <a:gd name="T37" fmla="*/ 3 h 25"/>
                  <a:gd name="T38" fmla="*/ 14 w 25"/>
                  <a:gd name="T39" fmla="*/ 7 h 25"/>
                  <a:gd name="T40" fmla="*/ 11 w 25"/>
                  <a:gd name="T41" fmla="*/ 7 h 25"/>
                  <a:gd name="T42" fmla="*/ 11 w 25"/>
                  <a:gd name="T43" fmla="*/ 11 h 25"/>
                  <a:gd name="T44" fmla="*/ 7 w 25"/>
                  <a:gd name="T45" fmla="*/ 14 h 25"/>
                  <a:gd name="T46" fmla="*/ 4 w 25"/>
                  <a:gd name="T47" fmla="*/ 18 h 25"/>
                  <a:gd name="T48" fmla="*/ 0 w 25"/>
                  <a:gd name="T49" fmla="*/ 21 h 25"/>
                  <a:gd name="T50" fmla="*/ 4 w 25"/>
                  <a:gd name="T51" fmla="*/ 21 h 25"/>
                  <a:gd name="T52" fmla="*/ 4 w 25"/>
                  <a:gd name="T53" fmla="*/ 25 h 25"/>
                  <a:gd name="T54" fmla="*/ 7 w 25"/>
                  <a:gd name="T55" fmla="*/ 21 h 25"/>
                  <a:gd name="T56" fmla="*/ 11 w 25"/>
                  <a:gd name="T57" fmla="*/ 18 h 25"/>
                  <a:gd name="T58" fmla="*/ 11 w 25"/>
                  <a:gd name="T59" fmla="*/ 14 h 25"/>
                  <a:gd name="T60" fmla="*/ 11 w 25"/>
                  <a:gd name="T61" fmla="*/ 18 h 25"/>
                  <a:gd name="T62" fmla="*/ 11 w 25"/>
                  <a:gd name="T63" fmla="*/ 21 h 25"/>
                  <a:gd name="T64" fmla="*/ 7 w 25"/>
                  <a:gd name="T65" fmla="*/ 25 h 25"/>
                  <a:gd name="T66" fmla="*/ 7 w 25"/>
                  <a:gd name="T67" fmla="*/ 21 h 25"/>
                  <a:gd name="T68" fmla="*/ 11 w 25"/>
                  <a:gd name="T69" fmla="*/ 21 h 25"/>
                  <a:gd name="T70" fmla="*/ 11 w 25"/>
                  <a:gd name="T71" fmla="*/ 21 h 25"/>
                  <a:gd name="T72" fmla="*/ 14 w 25"/>
                  <a:gd name="T73" fmla="*/ 21 h 25"/>
                  <a:gd name="T74" fmla="*/ 18 w 25"/>
                  <a:gd name="T75" fmla="*/ 18 h 25"/>
                  <a:gd name="T76" fmla="*/ 18 w 25"/>
                  <a:gd name="T77" fmla="*/ 11 h 25"/>
                  <a:gd name="T78" fmla="*/ 18 w 25"/>
                  <a:gd name="T79" fmla="*/ 14 h 25"/>
                  <a:gd name="T80" fmla="*/ 18 w 25"/>
                  <a:gd name="T81" fmla="*/ 18 h 25"/>
                  <a:gd name="T82" fmla="*/ 18 w 25"/>
                  <a:gd name="T83" fmla="*/ 18 h 25"/>
                  <a:gd name="T84" fmla="*/ 18 w 25"/>
                  <a:gd name="T85" fmla="*/ 21 h 25"/>
                  <a:gd name="T86" fmla="*/ 18 w 25"/>
                  <a:gd name="T87" fmla="*/ 18 h 25"/>
                  <a:gd name="T88" fmla="*/ 22 w 25"/>
                  <a:gd name="T89" fmla="*/ 14 h 25"/>
                  <a:gd name="T90" fmla="*/ 22 w 25"/>
                  <a:gd name="T91" fmla="*/ 11 h 25"/>
                  <a:gd name="T92" fmla="*/ 22 w 25"/>
                  <a:gd name="T93" fmla="*/ 11 h 25"/>
                  <a:gd name="T94" fmla="*/ 22 w 25"/>
                  <a:gd name="T95" fmla="*/ 7 h 25"/>
                  <a:gd name="T96" fmla="*/ 22 w 25"/>
                  <a:gd name="T97" fmla="*/ 7 h 25"/>
                  <a:gd name="T98" fmla="*/ 22 w 25"/>
                  <a:gd name="T99" fmla="*/ 14 h 25"/>
                  <a:gd name="T100" fmla="*/ 22 w 25"/>
                  <a:gd name="T101" fmla="*/ 18 h 25"/>
                  <a:gd name="T102" fmla="*/ 18 w 25"/>
                  <a:gd name="T103" fmla="*/ 21 h 25"/>
                  <a:gd name="T104" fmla="*/ 18 w 25"/>
                  <a:gd name="T105"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 h="25">
                    <a:moveTo>
                      <a:pt x="18" y="18"/>
                    </a:moveTo>
                    <a:lnTo>
                      <a:pt x="22" y="18"/>
                    </a:lnTo>
                    <a:lnTo>
                      <a:pt x="22" y="18"/>
                    </a:lnTo>
                    <a:lnTo>
                      <a:pt x="22" y="18"/>
                    </a:lnTo>
                    <a:lnTo>
                      <a:pt x="22" y="14"/>
                    </a:lnTo>
                    <a:lnTo>
                      <a:pt x="22" y="14"/>
                    </a:lnTo>
                    <a:lnTo>
                      <a:pt x="22" y="14"/>
                    </a:lnTo>
                    <a:lnTo>
                      <a:pt x="22" y="11"/>
                    </a:lnTo>
                    <a:lnTo>
                      <a:pt x="22" y="11"/>
                    </a:lnTo>
                    <a:lnTo>
                      <a:pt x="22" y="11"/>
                    </a:lnTo>
                    <a:lnTo>
                      <a:pt x="25" y="11"/>
                    </a:lnTo>
                    <a:lnTo>
                      <a:pt x="25" y="11"/>
                    </a:lnTo>
                    <a:lnTo>
                      <a:pt x="25" y="11"/>
                    </a:lnTo>
                    <a:lnTo>
                      <a:pt x="25" y="11"/>
                    </a:lnTo>
                    <a:lnTo>
                      <a:pt x="25" y="11"/>
                    </a:lnTo>
                    <a:lnTo>
                      <a:pt x="22" y="11"/>
                    </a:lnTo>
                    <a:lnTo>
                      <a:pt x="25" y="7"/>
                    </a:lnTo>
                    <a:lnTo>
                      <a:pt x="25" y="7"/>
                    </a:lnTo>
                    <a:lnTo>
                      <a:pt x="25" y="7"/>
                    </a:lnTo>
                    <a:lnTo>
                      <a:pt x="25" y="7"/>
                    </a:lnTo>
                    <a:lnTo>
                      <a:pt x="25" y="7"/>
                    </a:lnTo>
                    <a:lnTo>
                      <a:pt x="22" y="7"/>
                    </a:lnTo>
                    <a:lnTo>
                      <a:pt x="22" y="7"/>
                    </a:lnTo>
                    <a:lnTo>
                      <a:pt x="22" y="7"/>
                    </a:lnTo>
                    <a:lnTo>
                      <a:pt x="22" y="7"/>
                    </a:lnTo>
                    <a:lnTo>
                      <a:pt x="22" y="7"/>
                    </a:lnTo>
                    <a:lnTo>
                      <a:pt x="22" y="3"/>
                    </a:lnTo>
                    <a:lnTo>
                      <a:pt x="22" y="3"/>
                    </a:lnTo>
                    <a:lnTo>
                      <a:pt x="18" y="3"/>
                    </a:lnTo>
                    <a:lnTo>
                      <a:pt x="18" y="3"/>
                    </a:lnTo>
                    <a:lnTo>
                      <a:pt x="18" y="3"/>
                    </a:lnTo>
                    <a:lnTo>
                      <a:pt x="18" y="3"/>
                    </a:lnTo>
                    <a:lnTo>
                      <a:pt x="18" y="3"/>
                    </a:lnTo>
                    <a:lnTo>
                      <a:pt x="18" y="3"/>
                    </a:lnTo>
                    <a:lnTo>
                      <a:pt x="18" y="3"/>
                    </a:lnTo>
                    <a:lnTo>
                      <a:pt x="18" y="0"/>
                    </a:lnTo>
                    <a:lnTo>
                      <a:pt x="18" y="0"/>
                    </a:lnTo>
                    <a:lnTo>
                      <a:pt x="18" y="0"/>
                    </a:lnTo>
                    <a:lnTo>
                      <a:pt x="18" y="0"/>
                    </a:lnTo>
                    <a:lnTo>
                      <a:pt x="18" y="3"/>
                    </a:lnTo>
                    <a:lnTo>
                      <a:pt x="18" y="3"/>
                    </a:lnTo>
                    <a:lnTo>
                      <a:pt x="14" y="7"/>
                    </a:lnTo>
                    <a:lnTo>
                      <a:pt x="14" y="7"/>
                    </a:lnTo>
                    <a:lnTo>
                      <a:pt x="14" y="7"/>
                    </a:lnTo>
                    <a:lnTo>
                      <a:pt x="14" y="11"/>
                    </a:lnTo>
                    <a:lnTo>
                      <a:pt x="14" y="11"/>
                    </a:lnTo>
                    <a:lnTo>
                      <a:pt x="14" y="14"/>
                    </a:lnTo>
                    <a:lnTo>
                      <a:pt x="14" y="14"/>
                    </a:lnTo>
                    <a:lnTo>
                      <a:pt x="14" y="14"/>
                    </a:lnTo>
                    <a:lnTo>
                      <a:pt x="11" y="14"/>
                    </a:lnTo>
                    <a:lnTo>
                      <a:pt x="11" y="14"/>
                    </a:lnTo>
                    <a:lnTo>
                      <a:pt x="11" y="14"/>
                    </a:lnTo>
                    <a:lnTo>
                      <a:pt x="11" y="14"/>
                    </a:lnTo>
                    <a:lnTo>
                      <a:pt x="11" y="14"/>
                    </a:lnTo>
                    <a:lnTo>
                      <a:pt x="11" y="14"/>
                    </a:lnTo>
                    <a:lnTo>
                      <a:pt x="11" y="14"/>
                    </a:lnTo>
                    <a:lnTo>
                      <a:pt x="11" y="14"/>
                    </a:lnTo>
                    <a:lnTo>
                      <a:pt x="11" y="14"/>
                    </a:lnTo>
                    <a:lnTo>
                      <a:pt x="11" y="14"/>
                    </a:lnTo>
                    <a:lnTo>
                      <a:pt x="11" y="11"/>
                    </a:lnTo>
                    <a:lnTo>
                      <a:pt x="11" y="11"/>
                    </a:lnTo>
                    <a:lnTo>
                      <a:pt x="11" y="11"/>
                    </a:lnTo>
                    <a:lnTo>
                      <a:pt x="11" y="11"/>
                    </a:lnTo>
                    <a:lnTo>
                      <a:pt x="11" y="11"/>
                    </a:lnTo>
                    <a:lnTo>
                      <a:pt x="14" y="11"/>
                    </a:lnTo>
                    <a:lnTo>
                      <a:pt x="11" y="7"/>
                    </a:lnTo>
                    <a:lnTo>
                      <a:pt x="14" y="7"/>
                    </a:lnTo>
                    <a:lnTo>
                      <a:pt x="14" y="7"/>
                    </a:lnTo>
                    <a:lnTo>
                      <a:pt x="14" y="7"/>
                    </a:lnTo>
                    <a:lnTo>
                      <a:pt x="14" y="7"/>
                    </a:lnTo>
                    <a:lnTo>
                      <a:pt x="14" y="3"/>
                    </a:lnTo>
                    <a:lnTo>
                      <a:pt x="14" y="3"/>
                    </a:lnTo>
                    <a:lnTo>
                      <a:pt x="14" y="3"/>
                    </a:lnTo>
                    <a:lnTo>
                      <a:pt x="14" y="3"/>
                    </a:lnTo>
                    <a:lnTo>
                      <a:pt x="14" y="3"/>
                    </a:lnTo>
                    <a:lnTo>
                      <a:pt x="14" y="3"/>
                    </a:lnTo>
                    <a:lnTo>
                      <a:pt x="14" y="3"/>
                    </a:lnTo>
                    <a:lnTo>
                      <a:pt x="14" y="3"/>
                    </a:lnTo>
                    <a:lnTo>
                      <a:pt x="14" y="3"/>
                    </a:lnTo>
                    <a:lnTo>
                      <a:pt x="14" y="7"/>
                    </a:lnTo>
                    <a:lnTo>
                      <a:pt x="11" y="7"/>
                    </a:lnTo>
                    <a:lnTo>
                      <a:pt x="11" y="7"/>
                    </a:lnTo>
                    <a:lnTo>
                      <a:pt x="11" y="7"/>
                    </a:lnTo>
                    <a:lnTo>
                      <a:pt x="11" y="7"/>
                    </a:lnTo>
                    <a:lnTo>
                      <a:pt x="11" y="11"/>
                    </a:lnTo>
                    <a:lnTo>
                      <a:pt x="11" y="11"/>
                    </a:lnTo>
                    <a:lnTo>
                      <a:pt x="11" y="11"/>
                    </a:lnTo>
                    <a:lnTo>
                      <a:pt x="11" y="11"/>
                    </a:lnTo>
                    <a:lnTo>
                      <a:pt x="11" y="11"/>
                    </a:lnTo>
                    <a:lnTo>
                      <a:pt x="7" y="14"/>
                    </a:lnTo>
                    <a:lnTo>
                      <a:pt x="7" y="14"/>
                    </a:lnTo>
                    <a:lnTo>
                      <a:pt x="7" y="14"/>
                    </a:lnTo>
                    <a:lnTo>
                      <a:pt x="7" y="14"/>
                    </a:lnTo>
                    <a:lnTo>
                      <a:pt x="7" y="14"/>
                    </a:lnTo>
                    <a:lnTo>
                      <a:pt x="4" y="18"/>
                    </a:lnTo>
                    <a:lnTo>
                      <a:pt x="4" y="18"/>
                    </a:lnTo>
                    <a:lnTo>
                      <a:pt x="4" y="18"/>
                    </a:lnTo>
                    <a:lnTo>
                      <a:pt x="4" y="18"/>
                    </a:lnTo>
                    <a:lnTo>
                      <a:pt x="4" y="21"/>
                    </a:lnTo>
                    <a:lnTo>
                      <a:pt x="0" y="21"/>
                    </a:lnTo>
                    <a:lnTo>
                      <a:pt x="0" y="21"/>
                    </a:lnTo>
                    <a:lnTo>
                      <a:pt x="0" y="21"/>
                    </a:lnTo>
                    <a:lnTo>
                      <a:pt x="4" y="21"/>
                    </a:lnTo>
                    <a:lnTo>
                      <a:pt x="4" y="21"/>
                    </a:lnTo>
                    <a:lnTo>
                      <a:pt x="4" y="21"/>
                    </a:lnTo>
                    <a:lnTo>
                      <a:pt x="4" y="21"/>
                    </a:lnTo>
                    <a:lnTo>
                      <a:pt x="4" y="21"/>
                    </a:lnTo>
                    <a:lnTo>
                      <a:pt x="4" y="25"/>
                    </a:lnTo>
                    <a:lnTo>
                      <a:pt x="4" y="21"/>
                    </a:lnTo>
                    <a:lnTo>
                      <a:pt x="4" y="21"/>
                    </a:lnTo>
                    <a:lnTo>
                      <a:pt x="4" y="21"/>
                    </a:lnTo>
                    <a:lnTo>
                      <a:pt x="7" y="21"/>
                    </a:lnTo>
                    <a:lnTo>
                      <a:pt x="7" y="21"/>
                    </a:lnTo>
                    <a:lnTo>
                      <a:pt x="7" y="18"/>
                    </a:lnTo>
                    <a:lnTo>
                      <a:pt x="7" y="18"/>
                    </a:lnTo>
                    <a:lnTo>
                      <a:pt x="11" y="18"/>
                    </a:lnTo>
                    <a:lnTo>
                      <a:pt x="11" y="18"/>
                    </a:lnTo>
                    <a:lnTo>
                      <a:pt x="11" y="14"/>
                    </a:lnTo>
                    <a:lnTo>
                      <a:pt x="11" y="14"/>
                    </a:lnTo>
                    <a:lnTo>
                      <a:pt x="11" y="14"/>
                    </a:lnTo>
                    <a:lnTo>
                      <a:pt x="11" y="14"/>
                    </a:lnTo>
                    <a:lnTo>
                      <a:pt x="14" y="14"/>
                    </a:lnTo>
                    <a:lnTo>
                      <a:pt x="11" y="14"/>
                    </a:lnTo>
                    <a:lnTo>
                      <a:pt x="11" y="18"/>
                    </a:lnTo>
                    <a:lnTo>
                      <a:pt x="11" y="18"/>
                    </a:lnTo>
                    <a:lnTo>
                      <a:pt x="11" y="18"/>
                    </a:lnTo>
                    <a:lnTo>
                      <a:pt x="11" y="18"/>
                    </a:lnTo>
                    <a:lnTo>
                      <a:pt x="11" y="21"/>
                    </a:lnTo>
                    <a:lnTo>
                      <a:pt x="11" y="21"/>
                    </a:lnTo>
                    <a:lnTo>
                      <a:pt x="7" y="21"/>
                    </a:lnTo>
                    <a:lnTo>
                      <a:pt x="7" y="21"/>
                    </a:lnTo>
                    <a:lnTo>
                      <a:pt x="7" y="25"/>
                    </a:lnTo>
                    <a:lnTo>
                      <a:pt x="7" y="25"/>
                    </a:lnTo>
                    <a:lnTo>
                      <a:pt x="7" y="25"/>
                    </a:lnTo>
                    <a:lnTo>
                      <a:pt x="7" y="25"/>
                    </a:lnTo>
                    <a:lnTo>
                      <a:pt x="7" y="21"/>
                    </a:lnTo>
                    <a:lnTo>
                      <a:pt x="7" y="21"/>
                    </a:lnTo>
                    <a:lnTo>
                      <a:pt x="11" y="21"/>
                    </a:lnTo>
                    <a:lnTo>
                      <a:pt x="11" y="21"/>
                    </a:lnTo>
                    <a:lnTo>
                      <a:pt x="11" y="21"/>
                    </a:lnTo>
                    <a:lnTo>
                      <a:pt x="11" y="21"/>
                    </a:lnTo>
                    <a:lnTo>
                      <a:pt x="11" y="21"/>
                    </a:lnTo>
                    <a:lnTo>
                      <a:pt x="11" y="21"/>
                    </a:lnTo>
                    <a:lnTo>
                      <a:pt x="11" y="21"/>
                    </a:lnTo>
                    <a:lnTo>
                      <a:pt x="11" y="21"/>
                    </a:lnTo>
                    <a:lnTo>
                      <a:pt x="14" y="21"/>
                    </a:lnTo>
                    <a:lnTo>
                      <a:pt x="14" y="21"/>
                    </a:lnTo>
                    <a:lnTo>
                      <a:pt x="14" y="21"/>
                    </a:lnTo>
                    <a:lnTo>
                      <a:pt x="14" y="21"/>
                    </a:lnTo>
                    <a:lnTo>
                      <a:pt x="14" y="18"/>
                    </a:lnTo>
                    <a:lnTo>
                      <a:pt x="14" y="18"/>
                    </a:lnTo>
                    <a:lnTo>
                      <a:pt x="18" y="18"/>
                    </a:lnTo>
                    <a:lnTo>
                      <a:pt x="18" y="14"/>
                    </a:lnTo>
                    <a:lnTo>
                      <a:pt x="18" y="14"/>
                    </a:lnTo>
                    <a:lnTo>
                      <a:pt x="18" y="14"/>
                    </a:lnTo>
                    <a:lnTo>
                      <a:pt x="18" y="11"/>
                    </a:lnTo>
                    <a:lnTo>
                      <a:pt x="18" y="11"/>
                    </a:lnTo>
                    <a:lnTo>
                      <a:pt x="18" y="11"/>
                    </a:lnTo>
                    <a:lnTo>
                      <a:pt x="18" y="14"/>
                    </a:lnTo>
                    <a:lnTo>
                      <a:pt x="18" y="14"/>
                    </a:lnTo>
                    <a:lnTo>
                      <a:pt x="18" y="14"/>
                    </a:lnTo>
                    <a:lnTo>
                      <a:pt x="18" y="14"/>
                    </a:lnTo>
                    <a:lnTo>
                      <a:pt x="18" y="18"/>
                    </a:lnTo>
                    <a:lnTo>
                      <a:pt x="18" y="18"/>
                    </a:lnTo>
                    <a:lnTo>
                      <a:pt x="18" y="18"/>
                    </a:lnTo>
                    <a:lnTo>
                      <a:pt x="18" y="18"/>
                    </a:lnTo>
                    <a:lnTo>
                      <a:pt x="18" y="18"/>
                    </a:lnTo>
                    <a:lnTo>
                      <a:pt x="18" y="18"/>
                    </a:lnTo>
                    <a:lnTo>
                      <a:pt x="18" y="21"/>
                    </a:lnTo>
                    <a:lnTo>
                      <a:pt x="18" y="21"/>
                    </a:lnTo>
                    <a:lnTo>
                      <a:pt x="18" y="21"/>
                    </a:lnTo>
                    <a:lnTo>
                      <a:pt x="18" y="21"/>
                    </a:lnTo>
                    <a:lnTo>
                      <a:pt x="18" y="21"/>
                    </a:lnTo>
                    <a:lnTo>
                      <a:pt x="18" y="21"/>
                    </a:lnTo>
                    <a:lnTo>
                      <a:pt x="18" y="21"/>
                    </a:lnTo>
                    <a:lnTo>
                      <a:pt x="18" y="18"/>
                    </a:lnTo>
                    <a:lnTo>
                      <a:pt x="18" y="18"/>
                    </a:lnTo>
                    <a:lnTo>
                      <a:pt x="18" y="18"/>
                    </a:lnTo>
                    <a:lnTo>
                      <a:pt x="22" y="14"/>
                    </a:lnTo>
                    <a:lnTo>
                      <a:pt x="22" y="14"/>
                    </a:lnTo>
                    <a:lnTo>
                      <a:pt x="22" y="14"/>
                    </a:lnTo>
                    <a:lnTo>
                      <a:pt x="22" y="14"/>
                    </a:lnTo>
                    <a:lnTo>
                      <a:pt x="22" y="14"/>
                    </a:lnTo>
                    <a:lnTo>
                      <a:pt x="22" y="11"/>
                    </a:lnTo>
                    <a:lnTo>
                      <a:pt x="22" y="11"/>
                    </a:lnTo>
                    <a:lnTo>
                      <a:pt x="22" y="11"/>
                    </a:lnTo>
                    <a:lnTo>
                      <a:pt x="22" y="11"/>
                    </a:lnTo>
                    <a:lnTo>
                      <a:pt x="22" y="11"/>
                    </a:lnTo>
                    <a:lnTo>
                      <a:pt x="22" y="11"/>
                    </a:lnTo>
                    <a:lnTo>
                      <a:pt x="22" y="7"/>
                    </a:lnTo>
                    <a:lnTo>
                      <a:pt x="22" y="7"/>
                    </a:lnTo>
                    <a:lnTo>
                      <a:pt x="22" y="7"/>
                    </a:lnTo>
                    <a:lnTo>
                      <a:pt x="22" y="7"/>
                    </a:lnTo>
                    <a:lnTo>
                      <a:pt x="22" y="7"/>
                    </a:lnTo>
                    <a:lnTo>
                      <a:pt x="22" y="7"/>
                    </a:lnTo>
                    <a:lnTo>
                      <a:pt x="22" y="7"/>
                    </a:lnTo>
                    <a:lnTo>
                      <a:pt x="22" y="11"/>
                    </a:lnTo>
                    <a:lnTo>
                      <a:pt x="22" y="11"/>
                    </a:lnTo>
                    <a:lnTo>
                      <a:pt x="22" y="11"/>
                    </a:lnTo>
                    <a:lnTo>
                      <a:pt x="22" y="14"/>
                    </a:lnTo>
                    <a:lnTo>
                      <a:pt x="22" y="14"/>
                    </a:lnTo>
                    <a:lnTo>
                      <a:pt x="22" y="14"/>
                    </a:lnTo>
                    <a:lnTo>
                      <a:pt x="22" y="18"/>
                    </a:lnTo>
                    <a:lnTo>
                      <a:pt x="22" y="18"/>
                    </a:lnTo>
                    <a:lnTo>
                      <a:pt x="18" y="18"/>
                    </a:lnTo>
                    <a:lnTo>
                      <a:pt x="18" y="18"/>
                    </a:lnTo>
                    <a:lnTo>
                      <a:pt x="18" y="18"/>
                    </a:lnTo>
                    <a:lnTo>
                      <a:pt x="18" y="21"/>
                    </a:lnTo>
                    <a:lnTo>
                      <a:pt x="18" y="21"/>
                    </a:lnTo>
                    <a:lnTo>
                      <a:pt x="18" y="21"/>
                    </a:lnTo>
                    <a:lnTo>
                      <a:pt x="18" y="21"/>
                    </a:lnTo>
                    <a:lnTo>
                      <a:pt x="18" y="21"/>
                    </a:lnTo>
                    <a:lnTo>
                      <a:pt x="18" y="21"/>
                    </a:lnTo>
                    <a:lnTo>
                      <a:pt x="18" y="1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28" name="Freeform 1456">
                <a:extLst>
                  <a:ext uri="{FF2B5EF4-FFF2-40B4-BE49-F238E27FC236}">
                    <a16:creationId xmlns:a16="http://schemas.microsoft.com/office/drawing/2014/main" id="{D7DAAF44-0AA0-41A2-BFCB-CBD880C0A321}"/>
                  </a:ext>
                </a:extLst>
              </p:cNvPr>
              <p:cNvSpPr>
                <a:spLocks/>
              </p:cNvSpPr>
              <p:nvPr/>
            </p:nvSpPr>
            <p:spPr bwMode="auto">
              <a:xfrm>
                <a:off x="2110" y="1441"/>
                <a:ext cx="7" cy="7"/>
              </a:xfrm>
              <a:custGeom>
                <a:avLst/>
                <a:gdLst>
                  <a:gd name="T0" fmla="*/ 4 w 7"/>
                  <a:gd name="T1" fmla="*/ 7 h 7"/>
                  <a:gd name="T2" fmla="*/ 4 w 7"/>
                  <a:gd name="T3" fmla="*/ 7 h 7"/>
                  <a:gd name="T4" fmla="*/ 4 w 7"/>
                  <a:gd name="T5" fmla="*/ 3 h 7"/>
                  <a:gd name="T6" fmla="*/ 4 w 7"/>
                  <a:gd name="T7" fmla="*/ 3 h 7"/>
                  <a:gd name="T8" fmla="*/ 4 w 7"/>
                  <a:gd name="T9" fmla="*/ 3 h 7"/>
                  <a:gd name="T10" fmla="*/ 4 w 7"/>
                  <a:gd name="T11" fmla="*/ 3 h 7"/>
                  <a:gd name="T12" fmla="*/ 4 w 7"/>
                  <a:gd name="T13" fmla="*/ 0 h 7"/>
                  <a:gd name="T14" fmla="*/ 4 w 7"/>
                  <a:gd name="T15" fmla="*/ 0 h 7"/>
                  <a:gd name="T16" fmla="*/ 4 w 7"/>
                  <a:gd name="T17" fmla="*/ 0 h 7"/>
                  <a:gd name="T18" fmla="*/ 7 w 7"/>
                  <a:gd name="T19" fmla="*/ 0 h 7"/>
                  <a:gd name="T20" fmla="*/ 4 w 7"/>
                  <a:gd name="T21" fmla="*/ 0 h 7"/>
                  <a:gd name="T22" fmla="*/ 4 w 7"/>
                  <a:gd name="T23" fmla="*/ 0 h 7"/>
                  <a:gd name="T24" fmla="*/ 4 w 7"/>
                  <a:gd name="T25" fmla="*/ 0 h 7"/>
                  <a:gd name="T26" fmla="*/ 4 w 7"/>
                  <a:gd name="T27" fmla="*/ 0 h 7"/>
                  <a:gd name="T28" fmla="*/ 4 w 7"/>
                  <a:gd name="T29" fmla="*/ 0 h 7"/>
                  <a:gd name="T30" fmla="*/ 4 w 7"/>
                  <a:gd name="T31" fmla="*/ 0 h 7"/>
                  <a:gd name="T32" fmla="*/ 4 w 7"/>
                  <a:gd name="T33" fmla="*/ 0 h 7"/>
                  <a:gd name="T34" fmla="*/ 4 w 7"/>
                  <a:gd name="T35" fmla="*/ 0 h 7"/>
                  <a:gd name="T36" fmla="*/ 4 w 7"/>
                  <a:gd name="T37" fmla="*/ 0 h 7"/>
                  <a:gd name="T38" fmla="*/ 4 w 7"/>
                  <a:gd name="T39" fmla="*/ 0 h 7"/>
                  <a:gd name="T40" fmla="*/ 4 w 7"/>
                  <a:gd name="T41" fmla="*/ 0 h 7"/>
                  <a:gd name="T42" fmla="*/ 4 w 7"/>
                  <a:gd name="T43" fmla="*/ 0 h 7"/>
                  <a:gd name="T44" fmla="*/ 4 w 7"/>
                  <a:gd name="T45" fmla="*/ 3 h 7"/>
                  <a:gd name="T46" fmla="*/ 4 w 7"/>
                  <a:gd name="T47" fmla="*/ 3 h 7"/>
                  <a:gd name="T48" fmla="*/ 4 w 7"/>
                  <a:gd name="T49" fmla="*/ 3 h 7"/>
                  <a:gd name="T50" fmla="*/ 4 w 7"/>
                  <a:gd name="T51" fmla="*/ 3 h 7"/>
                  <a:gd name="T52" fmla="*/ 4 w 7"/>
                  <a:gd name="T53" fmla="*/ 7 h 7"/>
                  <a:gd name="T54" fmla="*/ 0 w 7"/>
                  <a:gd name="T55" fmla="*/ 7 h 7"/>
                  <a:gd name="T56" fmla="*/ 4 w 7"/>
                  <a:gd name="T5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7">
                    <a:moveTo>
                      <a:pt x="4" y="7"/>
                    </a:moveTo>
                    <a:lnTo>
                      <a:pt x="4" y="7"/>
                    </a:lnTo>
                    <a:lnTo>
                      <a:pt x="4" y="3"/>
                    </a:lnTo>
                    <a:lnTo>
                      <a:pt x="4" y="3"/>
                    </a:lnTo>
                    <a:lnTo>
                      <a:pt x="4" y="3"/>
                    </a:lnTo>
                    <a:lnTo>
                      <a:pt x="4" y="3"/>
                    </a:lnTo>
                    <a:lnTo>
                      <a:pt x="4" y="0"/>
                    </a:lnTo>
                    <a:lnTo>
                      <a:pt x="4" y="0"/>
                    </a:lnTo>
                    <a:lnTo>
                      <a:pt x="4" y="0"/>
                    </a:lnTo>
                    <a:lnTo>
                      <a:pt x="7"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3"/>
                    </a:lnTo>
                    <a:lnTo>
                      <a:pt x="4" y="3"/>
                    </a:lnTo>
                    <a:lnTo>
                      <a:pt x="4" y="3"/>
                    </a:lnTo>
                    <a:lnTo>
                      <a:pt x="4" y="3"/>
                    </a:lnTo>
                    <a:lnTo>
                      <a:pt x="4" y="7"/>
                    </a:lnTo>
                    <a:lnTo>
                      <a:pt x="0" y="7"/>
                    </a:lnTo>
                    <a:lnTo>
                      <a:pt x="4"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29" name="Freeform 1457">
                <a:extLst>
                  <a:ext uri="{FF2B5EF4-FFF2-40B4-BE49-F238E27FC236}">
                    <a16:creationId xmlns:a16="http://schemas.microsoft.com/office/drawing/2014/main" id="{8DD2FDA0-8202-4E16-90D5-FADC9A1494DF}"/>
                  </a:ext>
                </a:extLst>
              </p:cNvPr>
              <p:cNvSpPr>
                <a:spLocks/>
              </p:cNvSpPr>
              <p:nvPr/>
            </p:nvSpPr>
            <p:spPr bwMode="auto">
              <a:xfrm>
                <a:off x="2110" y="1441"/>
                <a:ext cx="7" cy="7"/>
              </a:xfrm>
              <a:custGeom>
                <a:avLst/>
                <a:gdLst>
                  <a:gd name="T0" fmla="*/ 4 w 7"/>
                  <a:gd name="T1" fmla="*/ 7 h 7"/>
                  <a:gd name="T2" fmla="*/ 4 w 7"/>
                  <a:gd name="T3" fmla="*/ 7 h 7"/>
                  <a:gd name="T4" fmla="*/ 4 w 7"/>
                  <a:gd name="T5" fmla="*/ 3 h 7"/>
                  <a:gd name="T6" fmla="*/ 4 w 7"/>
                  <a:gd name="T7" fmla="*/ 3 h 7"/>
                  <a:gd name="T8" fmla="*/ 4 w 7"/>
                  <a:gd name="T9" fmla="*/ 3 h 7"/>
                  <a:gd name="T10" fmla="*/ 4 w 7"/>
                  <a:gd name="T11" fmla="*/ 3 h 7"/>
                  <a:gd name="T12" fmla="*/ 4 w 7"/>
                  <a:gd name="T13" fmla="*/ 0 h 7"/>
                  <a:gd name="T14" fmla="*/ 4 w 7"/>
                  <a:gd name="T15" fmla="*/ 0 h 7"/>
                  <a:gd name="T16" fmla="*/ 4 w 7"/>
                  <a:gd name="T17" fmla="*/ 0 h 7"/>
                  <a:gd name="T18" fmla="*/ 7 w 7"/>
                  <a:gd name="T19" fmla="*/ 0 h 7"/>
                  <a:gd name="T20" fmla="*/ 4 w 7"/>
                  <a:gd name="T21" fmla="*/ 0 h 7"/>
                  <a:gd name="T22" fmla="*/ 4 w 7"/>
                  <a:gd name="T23" fmla="*/ 0 h 7"/>
                  <a:gd name="T24" fmla="*/ 4 w 7"/>
                  <a:gd name="T25" fmla="*/ 0 h 7"/>
                  <a:gd name="T26" fmla="*/ 4 w 7"/>
                  <a:gd name="T27" fmla="*/ 0 h 7"/>
                  <a:gd name="T28" fmla="*/ 4 w 7"/>
                  <a:gd name="T29" fmla="*/ 0 h 7"/>
                  <a:gd name="T30" fmla="*/ 4 w 7"/>
                  <a:gd name="T31" fmla="*/ 0 h 7"/>
                  <a:gd name="T32" fmla="*/ 4 w 7"/>
                  <a:gd name="T33" fmla="*/ 0 h 7"/>
                  <a:gd name="T34" fmla="*/ 4 w 7"/>
                  <a:gd name="T35" fmla="*/ 0 h 7"/>
                  <a:gd name="T36" fmla="*/ 4 w 7"/>
                  <a:gd name="T37" fmla="*/ 0 h 7"/>
                  <a:gd name="T38" fmla="*/ 4 w 7"/>
                  <a:gd name="T39" fmla="*/ 0 h 7"/>
                  <a:gd name="T40" fmla="*/ 4 w 7"/>
                  <a:gd name="T41" fmla="*/ 0 h 7"/>
                  <a:gd name="T42" fmla="*/ 4 w 7"/>
                  <a:gd name="T43" fmla="*/ 0 h 7"/>
                  <a:gd name="T44" fmla="*/ 4 w 7"/>
                  <a:gd name="T45" fmla="*/ 3 h 7"/>
                  <a:gd name="T46" fmla="*/ 4 w 7"/>
                  <a:gd name="T47" fmla="*/ 3 h 7"/>
                  <a:gd name="T48" fmla="*/ 4 w 7"/>
                  <a:gd name="T49" fmla="*/ 3 h 7"/>
                  <a:gd name="T50" fmla="*/ 4 w 7"/>
                  <a:gd name="T51" fmla="*/ 3 h 7"/>
                  <a:gd name="T52" fmla="*/ 4 w 7"/>
                  <a:gd name="T53" fmla="*/ 7 h 7"/>
                  <a:gd name="T54" fmla="*/ 0 w 7"/>
                  <a:gd name="T55" fmla="*/ 7 h 7"/>
                  <a:gd name="T56" fmla="*/ 4 w 7"/>
                  <a:gd name="T5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7">
                    <a:moveTo>
                      <a:pt x="4" y="7"/>
                    </a:moveTo>
                    <a:lnTo>
                      <a:pt x="4" y="7"/>
                    </a:lnTo>
                    <a:lnTo>
                      <a:pt x="4" y="3"/>
                    </a:lnTo>
                    <a:lnTo>
                      <a:pt x="4" y="3"/>
                    </a:lnTo>
                    <a:lnTo>
                      <a:pt x="4" y="3"/>
                    </a:lnTo>
                    <a:lnTo>
                      <a:pt x="4" y="3"/>
                    </a:lnTo>
                    <a:lnTo>
                      <a:pt x="4" y="0"/>
                    </a:lnTo>
                    <a:lnTo>
                      <a:pt x="4" y="0"/>
                    </a:lnTo>
                    <a:lnTo>
                      <a:pt x="4" y="0"/>
                    </a:lnTo>
                    <a:lnTo>
                      <a:pt x="7"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3"/>
                    </a:lnTo>
                    <a:lnTo>
                      <a:pt x="4" y="3"/>
                    </a:lnTo>
                    <a:lnTo>
                      <a:pt x="4" y="3"/>
                    </a:lnTo>
                    <a:lnTo>
                      <a:pt x="4" y="3"/>
                    </a:lnTo>
                    <a:lnTo>
                      <a:pt x="4" y="7"/>
                    </a:lnTo>
                    <a:lnTo>
                      <a:pt x="0" y="7"/>
                    </a:lnTo>
                    <a:lnTo>
                      <a:pt x="4"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30" name="Freeform 1458">
                <a:extLst>
                  <a:ext uri="{FF2B5EF4-FFF2-40B4-BE49-F238E27FC236}">
                    <a16:creationId xmlns:a16="http://schemas.microsoft.com/office/drawing/2014/main" id="{A6C3080B-79E4-4B6A-9883-551AF63E8092}"/>
                  </a:ext>
                </a:extLst>
              </p:cNvPr>
              <p:cNvSpPr>
                <a:spLocks/>
              </p:cNvSpPr>
              <p:nvPr/>
            </p:nvSpPr>
            <p:spPr bwMode="auto">
              <a:xfrm>
                <a:off x="967" y="999"/>
                <a:ext cx="29" cy="26"/>
              </a:xfrm>
              <a:custGeom>
                <a:avLst/>
                <a:gdLst>
                  <a:gd name="T0" fmla="*/ 4 w 29"/>
                  <a:gd name="T1" fmla="*/ 15 h 26"/>
                  <a:gd name="T2" fmla="*/ 7 w 29"/>
                  <a:gd name="T3" fmla="*/ 15 h 26"/>
                  <a:gd name="T4" fmla="*/ 7 w 29"/>
                  <a:gd name="T5" fmla="*/ 11 h 26"/>
                  <a:gd name="T6" fmla="*/ 7 w 29"/>
                  <a:gd name="T7" fmla="*/ 11 h 26"/>
                  <a:gd name="T8" fmla="*/ 7 w 29"/>
                  <a:gd name="T9" fmla="*/ 11 h 26"/>
                  <a:gd name="T10" fmla="*/ 11 w 29"/>
                  <a:gd name="T11" fmla="*/ 11 h 26"/>
                  <a:gd name="T12" fmla="*/ 11 w 29"/>
                  <a:gd name="T13" fmla="*/ 11 h 26"/>
                  <a:gd name="T14" fmla="*/ 15 w 29"/>
                  <a:gd name="T15" fmla="*/ 11 h 26"/>
                  <a:gd name="T16" fmla="*/ 15 w 29"/>
                  <a:gd name="T17" fmla="*/ 11 h 26"/>
                  <a:gd name="T18" fmla="*/ 18 w 29"/>
                  <a:gd name="T19" fmla="*/ 8 h 26"/>
                  <a:gd name="T20" fmla="*/ 15 w 29"/>
                  <a:gd name="T21" fmla="*/ 11 h 26"/>
                  <a:gd name="T22" fmla="*/ 15 w 29"/>
                  <a:gd name="T23" fmla="*/ 8 h 26"/>
                  <a:gd name="T24" fmla="*/ 15 w 29"/>
                  <a:gd name="T25" fmla="*/ 8 h 26"/>
                  <a:gd name="T26" fmla="*/ 18 w 29"/>
                  <a:gd name="T27" fmla="*/ 4 h 26"/>
                  <a:gd name="T28" fmla="*/ 15 w 29"/>
                  <a:gd name="T29" fmla="*/ 4 h 26"/>
                  <a:gd name="T30" fmla="*/ 15 w 29"/>
                  <a:gd name="T31" fmla="*/ 0 h 26"/>
                  <a:gd name="T32" fmla="*/ 18 w 29"/>
                  <a:gd name="T33" fmla="*/ 0 h 26"/>
                  <a:gd name="T34" fmla="*/ 18 w 29"/>
                  <a:gd name="T35" fmla="*/ 4 h 26"/>
                  <a:gd name="T36" fmla="*/ 22 w 29"/>
                  <a:gd name="T37" fmla="*/ 4 h 26"/>
                  <a:gd name="T38" fmla="*/ 22 w 29"/>
                  <a:gd name="T39" fmla="*/ 8 h 26"/>
                  <a:gd name="T40" fmla="*/ 22 w 29"/>
                  <a:gd name="T41" fmla="*/ 8 h 26"/>
                  <a:gd name="T42" fmla="*/ 25 w 29"/>
                  <a:gd name="T43" fmla="*/ 8 h 26"/>
                  <a:gd name="T44" fmla="*/ 29 w 29"/>
                  <a:gd name="T45" fmla="*/ 4 h 26"/>
                  <a:gd name="T46" fmla="*/ 29 w 29"/>
                  <a:gd name="T47" fmla="*/ 8 h 26"/>
                  <a:gd name="T48" fmla="*/ 29 w 29"/>
                  <a:gd name="T49" fmla="*/ 11 h 26"/>
                  <a:gd name="T50" fmla="*/ 29 w 29"/>
                  <a:gd name="T51" fmla="*/ 11 h 26"/>
                  <a:gd name="T52" fmla="*/ 25 w 29"/>
                  <a:gd name="T53" fmla="*/ 15 h 26"/>
                  <a:gd name="T54" fmla="*/ 18 w 29"/>
                  <a:gd name="T55" fmla="*/ 22 h 26"/>
                  <a:gd name="T56" fmla="*/ 11 w 29"/>
                  <a:gd name="T57" fmla="*/ 26 h 26"/>
                  <a:gd name="T58" fmla="*/ 7 w 29"/>
                  <a:gd name="T59" fmla="*/ 26 h 26"/>
                  <a:gd name="T60" fmla="*/ 7 w 29"/>
                  <a:gd name="T61" fmla="*/ 26 h 26"/>
                  <a:gd name="T62" fmla="*/ 7 w 29"/>
                  <a:gd name="T63" fmla="*/ 26 h 26"/>
                  <a:gd name="T64" fmla="*/ 4 w 29"/>
                  <a:gd name="T65" fmla="*/ 26 h 26"/>
                  <a:gd name="T66" fmla="*/ 7 w 29"/>
                  <a:gd name="T67" fmla="*/ 22 h 26"/>
                  <a:gd name="T68" fmla="*/ 7 w 29"/>
                  <a:gd name="T69" fmla="*/ 26 h 26"/>
                  <a:gd name="T70" fmla="*/ 11 w 29"/>
                  <a:gd name="T71" fmla="*/ 22 h 26"/>
                  <a:gd name="T72" fmla="*/ 15 w 29"/>
                  <a:gd name="T73" fmla="*/ 18 h 26"/>
                  <a:gd name="T74" fmla="*/ 7 w 29"/>
                  <a:gd name="T75" fmla="*/ 22 h 26"/>
                  <a:gd name="T76" fmla="*/ 4 w 29"/>
                  <a:gd name="T77" fmla="*/ 18 h 26"/>
                  <a:gd name="T78" fmla="*/ 4 w 29"/>
                  <a:gd name="T79" fmla="*/ 18 h 26"/>
                  <a:gd name="T80" fmla="*/ 0 w 29"/>
                  <a:gd name="T81" fmla="*/ 15 h 26"/>
                  <a:gd name="T82" fmla="*/ 0 w 29"/>
                  <a:gd name="T83" fmla="*/ 15 h 26"/>
                  <a:gd name="T84" fmla="*/ 0 w 29"/>
                  <a:gd name="T85" fmla="*/ 11 h 26"/>
                  <a:gd name="T86" fmla="*/ 0 w 29"/>
                  <a:gd name="T87" fmla="*/ 11 h 26"/>
                  <a:gd name="T88" fmla="*/ 0 w 29"/>
                  <a:gd name="T89" fmla="*/ 11 h 26"/>
                  <a:gd name="T90" fmla="*/ 4 w 29"/>
                  <a:gd name="T91" fmla="*/ 1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 h="26">
                    <a:moveTo>
                      <a:pt x="4" y="15"/>
                    </a:moveTo>
                    <a:lnTo>
                      <a:pt x="7" y="15"/>
                    </a:lnTo>
                    <a:lnTo>
                      <a:pt x="7" y="11"/>
                    </a:lnTo>
                    <a:lnTo>
                      <a:pt x="7" y="11"/>
                    </a:lnTo>
                    <a:lnTo>
                      <a:pt x="7" y="11"/>
                    </a:lnTo>
                    <a:lnTo>
                      <a:pt x="11" y="11"/>
                    </a:lnTo>
                    <a:lnTo>
                      <a:pt x="11" y="11"/>
                    </a:lnTo>
                    <a:lnTo>
                      <a:pt x="15" y="11"/>
                    </a:lnTo>
                    <a:lnTo>
                      <a:pt x="15" y="11"/>
                    </a:lnTo>
                    <a:lnTo>
                      <a:pt x="18" y="8"/>
                    </a:lnTo>
                    <a:lnTo>
                      <a:pt x="15" y="11"/>
                    </a:lnTo>
                    <a:lnTo>
                      <a:pt x="15" y="8"/>
                    </a:lnTo>
                    <a:lnTo>
                      <a:pt x="15" y="8"/>
                    </a:lnTo>
                    <a:lnTo>
                      <a:pt x="18" y="4"/>
                    </a:lnTo>
                    <a:lnTo>
                      <a:pt x="15" y="4"/>
                    </a:lnTo>
                    <a:lnTo>
                      <a:pt x="15" y="0"/>
                    </a:lnTo>
                    <a:lnTo>
                      <a:pt x="18" y="0"/>
                    </a:lnTo>
                    <a:lnTo>
                      <a:pt x="18" y="4"/>
                    </a:lnTo>
                    <a:lnTo>
                      <a:pt x="22" y="4"/>
                    </a:lnTo>
                    <a:lnTo>
                      <a:pt x="22" y="8"/>
                    </a:lnTo>
                    <a:lnTo>
                      <a:pt x="22" y="8"/>
                    </a:lnTo>
                    <a:lnTo>
                      <a:pt x="25" y="8"/>
                    </a:lnTo>
                    <a:lnTo>
                      <a:pt x="29" y="4"/>
                    </a:lnTo>
                    <a:lnTo>
                      <a:pt x="29" y="8"/>
                    </a:lnTo>
                    <a:lnTo>
                      <a:pt x="29" y="11"/>
                    </a:lnTo>
                    <a:lnTo>
                      <a:pt x="29" y="11"/>
                    </a:lnTo>
                    <a:lnTo>
                      <a:pt x="25" y="15"/>
                    </a:lnTo>
                    <a:lnTo>
                      <a:pt x="18" y="22"/>
                    </a:lnTo>
                    <a:lnTo>
                      <a:pt x="11" y="26"/>
                    </a:lnTo>
                    <a:lnTo>
                      <a:pt x="7" y="26"/>
                    </a:lnTo>
                    <a:lnTo>
                      <a:pt x="7" y="26"/>
                    </a:lnTo>
                    <a:lnTo>
                      <a:pt x="7" y="26"/>
                    </a:lnTo>
                    <a:lnTo>
                      <a:pt x="4" y="26"/>
                    </a:lnTo>
                    <a:lnTo>
                      <a:pt x="7" y="22"/>
                    </a:lnTo>
                    <a:lnTo>
                      <a:pt x="7" y="26"/>
                    </a:lnTo>
                    <a:lnTo>
                      <a:pt x="11" y="22"/>
                    </a:lnTo>
                    <a:lnTo>
                      <a:pt x="15" y="18"/>
                    </a:lnTo>
                    <a:lnTo>
                      <a:pt x="7" y="22"/>
                    </a:lnTo>
                    <a:lnTo>
                      <a:pt x="4" y="18"/>
                    </a:lnTo>
                    <a:lnTo>
                      <a:pt x="4" y="18"/>
                    </a:lnTo>
                    <a:lnTo>
                      <a:pt x="0" y="15"/>
                    </a:lnTo>
                    <a:lnTo>
                      <a:pt x="0" y="15"/>
                    </a:lnTo>
                    <a:lnTo>
                      <a:pt x="0" y="11"/>
                    </a:lnTo>
                    <a:lnTo>
                      <a:pt x="0" y="11"/>
                    </a:lnTo>
                    <a:lnTo>
                      <a:pt x="0" y="11"/>
                    </a:lnTo>
                    <a:lnTo>
                      <a:pt x="4" y="1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31" name="Freeform 1459">
                <a:extLst>
                  <a:ext uri="{FF2B5EF4-FFF2-40B4-BE49-F238E27FC236}">
                    <a16:creationId xmlns:a16="http://schemas.microsoft.com/office/drawing/2014/main" id="{8C6DF629-D744-4094-A982-C7392993BE84}"/>
                  </a:ext>
                </a:extLst>
              </p:cNvPr>
              <p:cNvSpPr>
                <a:spLocks/>
              </p:cNvSpPr>
              <p:nvPr/>
            </p:nvSpPr>
            <p:spPr bwMode="auto">
              <a:xfrm>
                <a:off x="967" y="999"/>
                <a:ext cx="29" cy="26"/>
              </a:xfrm>
              <a:custGeom>
                <a:avLst/>
                <a:gdLst>
                  <a:gd name="T0" fmla="*/ 4 w 29"/>
                  <a:gd name="T1" fmla="*/ 15 h 26"/>
                  <a:gd name="T2" fmla="*/ 7 w 29"/>
                  <a:gd name="T3" fmla="*/ 15 h 26"/>
                  <a:gd name="T4" fmla="*/ 7 w 29"/>
                  <a:gd name="T5" fmla="*/ 11 h 26"/>
                  <a:gd name="T6" fmla="*/ 7 w 29"/>
                  <a:gd name="T7" fmla="*/ 11 h 26"/>
                  <a:gd name="T8" fmla="*/ 7 w 29"/>
                  <a:gd name="T9" fmla="*/ 11 h 26"/>
                  <a:gd name="T10" fmla="*/ 11 w 29"/>
                  <a:gd name="T11" fmla="*/ 11 h 26"/>
                  <a:gd name="T12" fmla="*/ 11 w 29"/>
                  <a:gd name="T13" fmla="*/ 11 h 26"/>
                  <a:gd name="T14" fmla="*/ 15 w 29"/>
                  <a:gd name="T15" fmla="*/ 11 h 26"/>
                  <a:gd name="T16" fmla="*/ 15 w 29"/>
                  <a:gd name="T17" fmla="*/ 11 h 26"/>
                  <a:gd name="T18" fmla="*/ 18 w 29"/>
                  <a:gd name="T19" fmla="*/ 8 h 26"/>
                  <a:gd name="T20" fmla="*/ 15 w 29"/>
                  <a:gd name="T21" fmla="*/ 11 h 26"/>
                  <a:gd name="T22" fmla="*/ 15 w 29"/>
                  <a:gd name="T23" fmla="*/ 8 h 26"/>
                  <a:gd name="T24" fmla="*/ 15 w 29"/>
                  <a:gd name="T25" fmla="*/ 8 h 26"/>
                  <a:gd name="T26" fmla="*/ 18 w 29"/>
                  <a:gd name="T27" fmla="*/ 4 h 26"/>
                  <a:gd name="T28" fmla="*/ 15 w 29"/>
                  <a:gd name="T29" fmla="*/ 4 h 26"/>
                  <a:gd name="T30" fmla="*/ 15 w 29"/>
                  <a:gd name="T31" fmla="*/ 0 h 26"/>
                  <a:gd name="T32" fmla="*/ 18 w 29"/>
                  <a:gd name="T33" fmla="*/ 0 h 26"/>
                  <a:gd name="T34" fmla="*/ 18 w 29"/>
                  <a:gd name="T35" fmla="*/ 4 h 26"/>
                  <a:gd name="T36" fmla="*/ 22 w 29"/>
                  <a:gd name="T37" fmla="*/ 4 h 26"/>
                  <a:gd name="T38" fmla="*/ 22 w 29"/>
                  <a:gd name="T39" fmla="*/ 8 h 26"/>
                  <a:gd name="T40" fmla="*/ 22 w 29"/>
                  <a:gd name="T41" fmla="*/ 8 h 26"/>
                  <a:gd name="T42" fmla="*/ 25 w 29"/>
                  <a:gd name="T43" fmla="*/ 8 h 26"/>
                  <a:gd name="T44" fmla="*/ 29 w 29"/>
                  <a:gd name="T45" fmla="*/ 4 h 26"/>
                  <a:gd name="T46" fmla="*/ 29 w 29"/>
                  <a:gd name="T47" fmla="*/ 8 h 26"/>
                  <a:gd name="T48" fmla="*/ 29 w 29"/>
                  <a:gd name="T49" fmla="*/ 11 h 26"/>
                  <a:gd name="T50" fmla="*/ 29 w 29"/>
                  <a:gd name="T51" fmla="*/ 11 h 26"/>
                  <a:gd name="T52" fmla="*/ 25 w 29"/>
                  <a:gd name="T53" fmla="*/ 15 h 26"/>
                  <a:gd name="T54" fmla="*/ 18 w 29"/>
                  <a:gd name="T55" fmla="*/ 22 h 26"/>
                  <a:gd name="T56" fmla="*/ 11 w 29"/>
                  <a:gd name="T57" fmla="*/ 26 h 26"/>
                  <a:gd name="T58" fmla="*/ 7 w 29"/>
                  <a:gd name="T59" fmla="*/ 26 h 26"/>
                  <a:gd name="T60" fmla="*/ 7 w 29"/>
                  <a:gd name="T61" fmla="*/ 26 h 26"/>
                  <a:gd name="T62" fmla="*/ 7 w 29"/>
                  <a:gd name="T63" fmla="*/ 26 h 26"/>
                  <a:gd name="T64" fmla="*/ 4 w 29"/>
                  <a:gd name="T65" fmla="*/ 26 h 26"/>
                  <a:gd name="T66" fmla="*/ 7 w 29"/>
                  <a:gd name="T67" fmla="*/ 22 h 26"/>
                  <a:gd name="T68" fmla="*/ 7 w 29"/>
                  <a:gd name="T69" fmla="*/ 26 h 26"/>
                  <a:gd name="T70" fmla="*/ 11 w 29"/>
                  <a:gd name="T71" fmla="*/ 22 h 26"/>
                  <a:gd name="T72" fmla="*/ 15 w 29"/>
                  <a:gd name="T73" fmla="*/ 18 h 26"/>
                  <a:gd name="T74" fmla="*/ 7 w 29"/>
                  <a:gd name="T75" fmla="*/ 22 h 26"/>
                  <a:gd name="T76" fmla="*/ 4 w 29"/>
                  <a:gd name="T77" fmla="*/ 18 h 26"/>
                  <a:gd name="T78" fmla="*/ 4 w 29"/>
                  <a:gd name="T79" fmla="*/ 18 h 26"/>
                  <a:gd name="T80" fmla="*/ 0 w 29"/>
                  <a:gd name="T81" fmla="*/ 15 h 26"/>
                  <a:gd name="T82" fmla="*/ 0 w 29"/>
                  <a:gd name="T83" fmla="*/ 15 h 26"/>
                  <a:gd name="T84" fmla="*/ 0 w 29"/>
                  <a:gd name="T85" fmla="*/ 11 h 26"/>
                  <a:gd name="T86" fmla="*/ 0 w 29"/>
                  <a:gd name="T87" fmla="*/ 11 h 26"/>
                  <a:gd name="T88" fmla="*/ 0 w 29"/>
                  <a:gd name="T89" fmla="*/ 11 h 26"/>
                  <a:gd name="T90" fmla="*/ 4 w 29"/>
                  <a:gd name="T91" fmla="*/ 1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 h="26">
                    <a:moveTo>
                      <a:pt x="4" y="15"/>
                    </a:moveTo>
                    <a:lnTo>
                      <a:pt x="7" y="15"/>
                    </a:lnTo>
                    <a:lnTo>
                      <a:pt x="7" y="11"/>
                    </a:lnTo>
                    <a:lnTo>
                      <a:pt x="7" y="11"/>
                    </a:lnTo>
                    <a:lnTo>
                      <a:pt x="7" y="11"/>
                    </a:lnTo>
                    <a:lnTo>
                      <a:pt x="11" y="11"/>
                    </a:lnTo>
                    <a:lnTo>
                      <a:pt x="11" y="11"/>
                    </a:lnTo>
                    <a:lnTo>
                      <a:pt x="15" y="11"/>
                    </a:lnTo>
                    <a:lnTo>
                      <a:pt x="15" y="11"/>
                    </a:lnTo>
                    <a:lnTo>
                      <a:pt x="18" y="8"/>
                    </a:lnTo>
                    <a:lnTo>
                      <a:pt x="15" y="11"/>
                    </a:lnTo>
                    <a:lnTo>
                      <a:pt x="15" y="8"/>
                    </a:lnTo>
                    <a:lnTo>
                      <a:pt x="15" y="8"/>
                    </a:lnTo>
                    <a:lnTo>
                      <a:pt x="18" y="4"/>
                    </a:lnTo>
                    <a:lnTo>
                      <a:pt x="15" y="4"/>
                    </a:lnTo>
                    <a:lnTo>
                      <a:pt x="15" y="0"/>
                    </a:lnTo>
                    <a:lnTo>
                      <a:pt x="18" y="0"/>
                    </a:lnTo>
                    <a:lnTo>
                      <a:pt x="18" y="4"/>
                    </a:lnTo>
                    <a:lnTo>
                      <a:pt x="22" y="4"/>
                    </a:lnTo>
                    <a:lnTo>
                      <a:pt x="22" y="8"/>
                    </a:lnTo>
                    <a:lnTo>
                      <a:pt x="22" y="8"/>
                    </a:lnTo>
                    <a:lnTo>
                      <a:pt x="25" y="8"/>
                    </a:lnTo>
                    <a:lnTo>
                      <a:pt x="29" y="4"/>
                    </a:lnTo>
                    <a:lnTo>
                      <a:pt x="29" y="8"/>
                    </a:lnTo>
                    <a:lnTo>
                      <a:pt x="29" y="11"/>
                    </a:lnTo>
                    <a:lnTo>
                      <a:pt x="29" y="11"/>
                    </a:lnTo>
                    <a:lnTo>
                      <a:pt x="25" y="15"/>
                    </a:lnTo>
                    <a:lnTo>
                      <a:pt x="18" y="22"/>
                    </a:lnTo>
                    <a:lnTo>
                      <a:pt x="11" y="26"/>
                    </a:lnTo>
                    <a:lnTo>
                      <a:pt x="7" y="26"/>
                    </a:lnTo>
                    <a:lnTo>
                      <a:pt x="7" y="26"/>
                    </a:lnTo>
                    <a:lnTo>
                      <a:pt x="7" y="26"/>
                    </a:lnTo>
                    <a:lnTo>
                      <a:pt x="4" y="26"/>
                    </a:lnTo>
                    <a:lnTo>
                      <a:pt x="7" y="22"/>
                    </a:lnTo>
                    <a:lnTo>
                      <a:pt x="7" y="26"/>
                    </a:lnTo>
                    <a:lnTo>
                      <a:pt x="11" y="22"/>
                    </a:lnTo>
                    <a:lnTo>
                      <a:pt x="15" y="18"/>
                    </a:lnTo>
                    <a:lnTo>
                      <a:pt x="7" y="22"/>
                    </a:lnTo>
                    <a:lnTo>
                      <a:pt x="4" y="18"/>
                    </a:lnTo>
                    <a:lnTo>
                      <a:pt x="4" y="18"/>
                    </a:lnTo>
                    <a:lnTo>
                      <a:pt x="0" y="15"/>
                    </a:lnTo>
                    <a:lnTo>
                      <a:pt x="0" y="15"/>
                    </a:lnTo>
                    <a:lnTo>
                      <a:pt x="0" y="11"/>
                    </a:lnTo>
                    <a:lnTo>
                      <a:pt x="0" y="11"/>
                    </a:lnTo>
                    <a:lnTo>
                      <a:pt x="0" y="11"/>
                    </a:lnTo>
                    <a:lnTo>
                      <a:pt x="4" y="15"/>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32" name="Freeform 1460">
                <a:extLst>
                  <a:ext uri="{FF2B5EF4-FFF2-40B4-BE49-F238E27FC236}">
                    <a16:creationId xmlns:a16="http://schemas.microsoft.com/office/drawing/2014/main" id="{76B1701E-8068-44C7-A61B-C92DED62EAAF}"/>
                  </a:ext>
                </a:extLst>
              </p:cNvPr>
              <p:cNvSpPr>
                <a:spLocks/>
              </p:cNvSpPr>
              <p:nvPr/>
            </p:nvSpPr>
            <p:spPr bwMode="auto">
              <a:xfrm>
                <a:off x="953" y="1017"/>
                <a:ext cx="21" cy="11"/>
              </a:xfrm>
              <a:custGeom>
                <a:avLst/>
                <a:gdLst>
                  <a:gd name="T0" fmla="*/ 0 w 21"/>
                  <a:gd name="T1" fmla="*/ 0 h 11"/>
                  <a:gd name="T2" fmla="*/ 0 w 21"/>
                  <a:gd name="T3" fmla="*/ 0 h 11"/>
                  <a:gd name="T4" fmla="*/ 0 w 21"/>
                  <a:gd name="T5" fmla="*/ 0 h 11"/>
                  <a:gd name="T6" fmla="*/ 0 w 21"/>
                  <a:gd name="T7" fmla="*/ 4 h 11"/>
                  <a:gd name="T8" fmla="*/ 4 w 21"/>
                  <a:gd name="T9" fmla="*/ 4 h 11"/>
                  <a:gd name="T10" fmla="*/ 4 w 21"/>
                  <a:gd name="T11" fmla="*/ 8 h 11"/>
                  <a:gd name="T12" fmla="*/ 7 w 21"/>
                  <a:gd name="T13" fmla="*/ 8 h 11"/>
                  <a:gd name="T14" fmla="*/ 11 w 21"/>
                  <a:gd name="T15" fmla="*/ 11 h 11"/>
                  <a:gd name="T16" fmla="*/ 14 w 21"/>
                  <a:gd name="T17" fmla="*/ 11 h 11"/>
                  <a:gd name="T18" fmla="*/ 18 w 21"/>
                  <a:gd name="T19" fmla="*/ 11 h 11"/>
                  <a:gd name="T20" fmla="*/ 18 w 21"/>
                  <a:gd name="T21" fmla="*/ 11 h 11"/>
                  <a:gd name="T22" fmla="*/ 21 w 21"/>
                  <a:gd name="T23" fmla="*/ 11 h 11"/>
                  <a:gd name="T24" fmla="*/ 21 w 21"/>
                  <a:gd name="T25" fmla="*/ 11 h 11"/>
                  <a:gd name="T26" fmla="*/ 18 w 21"/>
                  <a:gd name="T27" fmla="*/ 8 h 11"/>
                  <a:gd name="T28" fmla="*/ 11 w 21"/>
                  <a:gd name="T29" fmla="*/ 4 h 11"/>
                  <a:gd name="T30" fmla="*/ 11 w 21"/>
                  <a:gd name="T31" fmla="*/ 4 h 11"/>
                  <a:gd name="T32" fmla="*/ 7 w 21"/>
                  <a:gd name="T33" fmla="*/ 4 h 11"/>
                  <a:gd name="T34" fmla="*/ 7 w 21"/>
                  <a:gd name="T35" fmla="*/ 0 h 11"/>
                  <a:gd name="T36" fmla="*/ 4 w 21"/>
                  <a:gd name="T37" fmla="*/ 0 h 11"/>
                  <a:gd name="T38" fmla="*/ 4 w 21"/>
                  <a:gd name="T39" fmla="*/ 0 h 11"/>
                  <a:gd name="T40" fmla="*/ 0 w 21"/>
                  <a:gd name="T4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11">
                    <a:moveTo>
                      <a:pt x="0" y="0"/>
                    </a:moveTo>
                    <a:lnTo>
                      <a:pt x="0" y="0"/>
                    </a:lnTo>
                    <a:lnTo>
                      <a:pt x="0" y="0"/>
                    </a:lnTo>
                    <a:lnTo>
                      <a:pt x="0" y="4"/>
                    </a:lnTo>
                    <a:lnTo>
                      <a:pt x="4" y="4"/>
                    </a:lnTo>
                    <a:lnTo>
                      <a:pt x="4" y="8"/>
                    </a:lnTo>
                    <a:lnTo>
                      <a:pt x="7" y="8"/>
                    </a:lnTo>
                    <a:lnTo>
                      <a:pt x="11" y="11"/>
                    </a:lnTo>
                    <a:lnTo>
                      <a:pt x="14" y="11"/>
                    </a:lnTo>
                    <a:lnTo>
                      <a:pt x="18" y="11"/>
                    </a:lnTo>
                    <a:lnTo>
                      <a:pt x="18" y="11"/>
                    </a:lnTo>
                    <a:lnTo>
                      <a:pt x="21" y="11"/>
                    </a:lnTo>
                    <a:lnTo>
                      <a:pt x="21" y="11"/>
                    </a:lnTo>
                    <a:lnTo>
                      <a:pt x="18" y="8"/>
                    </a:lnTo>
                    <a:lnTo>
                      <a:pt x="11" y="4"/>
                    </a:lnTo>
                    <a:lnTo>
                      <a:pt x="11" y="4"/>
                    </a:lnTo>
                    <a:lnTo>
                      <a:pt x="7" y="4"/>
                    </a:lnTo>
                    <a:lnTo>
                      <a:pt x="7" y="0"/>
                    </a:lnTo>
                    <a:lnTo>
                      <a:pt x="4" y="0"/>
                    </a:lnTo>
                    <a:lnTo>
                      <a:pt x="4"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33" name="Freeform 1461">
                <a:extLst>
                  <a:ext uri="{FF2B5EF4-FFF2-40B4-BE49-F238E27FC236}">
                    <a16:creationId xmlns:a16="http://schemas.microsoft.com/office/drawing/2014/main" id="{DB242A6A-547F-4ED8-9953-5771AF12FB37}"/>
                  </a:ext>
                </a:extLst>
              </p:cNvPr>
              <p:cNvSpPr>
                <a:spLocks/>
              </p:cNvSpPr>
              <p:nvPr/>
            </p:nvSpPr>
            <p:spPr bwMode="auto">
              <a:xfrm>
                <a:off x="953" y="1017"/>
                <a:ext cx="21" cy="11"/>
              </a:xfrm>
              <a:custGeom>
                <a:avLst/>
                <a:gdLst>
                  <a:gd name="T0" fmla="*/ 0 w 21"/>
                  <a:gd name="T1" fmla="*/ 0 h 11"/>
                  <a:gd name="T2" fmla="*/ 0 w 21"/>
                  <a:gd name="T3" fmla="*/ 0 h 11"/>
                  <a:gd name="T4" fmla="*/ 0 w 21"/>
                  <a:gd name="T5" fmla="*/ 0 h 11"/>
                  <a:gd name="T6" fmla="*/ 0 w 21"/>
                  <a:gd name="T7" fmla="*/ 4 h 11"/>
                  <a:gd name="T8" fmla="*/ 4 w 21"/>
                  <a:gd name="T9" fmla="*/ 4 h 11"/>
                  <a:gd name="T10" fmla="*/ 4 w 21"/>
                  <a:gd name="T11" fmla="*/ 8 h 11"/>
                  <a:gd name="T12" fmla="*/ 7 w 21"/>
                  <a:gd name="T13" fmla="*/ 8 h 11"/>
                  <a:gd name="T14" fmla="*/ 11 w 21"/>
                  <a:gd name="T15" fmla="*/ 11 h 11"/>
                  <a:gd name="T16" fmla="*/ 14 w 21"/>
                  <a:gd name="T17" fmla="*/ 11 h 11"/>
                  <a:gd name="T18" fmla="*/ 18 w 21"/>
                  <a:gd name="T19" fmla="*/ 11 h 11"/>
                  <a:gd name="T20" fmla="*/ 18 w 21"/>
                  <a:gd name="T21" fmla="*/ 11 h 11"/>
                  <a:gd name="T22" fmla="*/ 21 w 21"/>
                  <a:gd name="T23" fmla="*/ 11 h 11"/>
                  <a:gd name="T24" fmla="*/ 21 w 21"/>
                  <a:gd name="T25" fmla="*/ 11 h 11"/>
                  <a:gd name="T26" fmla="*/ 18 w 21"/>
                  <a:gd name="T27" fmla="*/ 8 h 11"/>
                  <a:gd name="T28" fmla="*/ 11 w 21"/>
                  <a:gd name="T29" fmla="*/ 4 h 11"/>
                  <a:gd name="T30" fmla="*/ 11 w 21"/>
                  <a:gd name="T31" fmla="*/ 4 h 11"/>
                  <a:gd name="T32" fmla="*/ 7 w 21"/>
                  <a:gd name="T33" fmla="*/ 4 h 11"/>
                  <a:gd name="T34" fmla="*/ 7 w 21"/>
                  <a:gd name="T35" fmla="*/ 0 h 11"/>
                  <a:gd name="T36" fmla="*/ 4 w 21"/>
                  <a:gd name="T37" fmla="*/ 0 h 11"/>
                  <a:gd name="T38" fmla="*/ 4 w 21"/>
                  <a:gd name="T39" fmla="*/ 0 h 11"/>
                  <a:gd name="T40" fmla="*/ 0 w 21"/>
                  <a:gd name="T4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11">
                    <a:moveTo>
                      <a:pt x="0" y="0"/>
                    </a:moveTo>
                    <a:lnTo>
                      <a:pt x="0" y="0"/>
                    </a:lnTo>
                    <a:lnTo>
                      <a:pt x="0" y="0"/>
                    </a:lnTo>
                    <a:lnTo>
                      <a:pt x="0" y="4"/>
                    </a:lnTo>
                    <a:lnTo>
                      <a:pt x="4" y="4"/>
                    </a:lnTo>
                    <a:lnTo>
                      <a:pt x="4" y="8"/>
                    </a:lnTo>
                    <a:lnTo>
                      <a:pt x="7" y="8"/>
                    </a:lnTo>
                    <a:lnTo>
                      <a:pt x="11" y="11"/>
                    </a:lnTo>
                    <a:lnTo>
                      <a:pt x="14" y="11"/>
                    </a:lnTo>
                    <a:lnTo>
                      <a:pt x="18" y="11"/>
                    </a:lnTo>
                    <a:lnTo>
                      <a:pt x="18" y="11"/>
                    </a:lnTo>
                    <a:lnTo>
                      <a:pt x="21" y="11"/>
                    </a:lnTo>
                    <a:lnTo>
                      <a:pt x="21" y="11"/>
                    </a:lnTo>
                    <a:lnTo>
                      <a:pt x="18" y="8"/>
                    </a:lnTo>
                    <a:lnTo>
                      <a:pt x="11" y="4"/>
                    </a:lnTo>
                    <a:lnTo>
                      <a:pt x="11" y="4"/>
                    </a:lnTo>
                    <a:lnTo>
                      <a:pt x="7" y="4"/>
                    </a:lnTo>
                    <a:lnTo>
                      <a:pt x="7" y="0"/>
                    </a:lnTo>
                    <a:lnTo>
                      <a:pt x="4" y="0"/>
                    </a:lnTo>
                    <a:lnTo>
                      <a:pt x="4"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34" name="Freeform 1462">
                <a:extLst>
                  <a:ext uri="{FF2B5EF4-FFF2-40B4-BE49-F238E27FC236}">
                    <a16:creationId xmlns:a16="http://schemas.microsoft.com/office/drawing/2014/main" id="{F8D76A40-4C70-402F-8598-AF42891B2EC6}"/>
                  </a:ext>
                </a:extLst>
              </p:cNvPr>
              <p:cNvSpPr>
                <a:spLocks/>
              </p:cNvSpPr>
              <p:nvPr/>
            </p:nvSpPr>
            <p:spPr bwMode="auto">
              <a:xfrm>
                <a:off x="1773" y="831"/>
                <a:ext cx="111" cy="86"/>
              </a:xfrm>
              <a:custGeom>
                <a:avLst/>
                <a:gdLst>
                  <a:gd name="T0" fmla="*/ 43 w 111"/>
                  <a:gd name="T1" fmla="*/ 0 h 86"/>
                  <a:gd name="T2" fmla="*/ 40 w 111"/>
                  <a:gd name="T3" fmla="*/ 3 h 86"/>
                  <a:gd name="T4" fmla="*/ 32 w 111"/>
                  <a:gd name="T5" fmla="*/ 0 h 86"/>
                  <a:gd name="T6" fmla="*/ 22 w 111"/>
                  <a:gd name="T7" fmla="*/ 3 h 86"/>
                  <a:gd name="T8" fmla="*/ 15 w 111"/>
                  <a:gd name="T9" fmla="*/ 7 h 86"/>
                  <a:gd name="T10" fmla="*/ 7 w 111"/>
                  <a:gd name="T11" fmla="*/ 11 h 86"/>
                  <a:gd name="T12" fmla="*/ 15 w 111"/>
                  <a:gd name="T13" fmla="*/ 14 h 86"/>
                  <a:gd name="T14" fmla="*/ 15 w 111"/>
                  <a:gd name="T15" fmla="*/ 14 h 86"/>
                  <a:gd name="T16" fmla="*/ 18 w 111"/>
                  <a:gd name="T17" fmla="*/ 18 h 86"/>
                  <a:gd name="T18" fmla="*/ 22 w 111"/>
                  <a:gd name="T19" fmla="*/ 21 h 86"/>
                  <a:gd name="T20" fmla="*/ 11 w 111"/>
                  <a:gd name="T21" fmla="*/ 18 h 86"/>
                  <a:gd name="T22" fmla="*/ 7 w 111"/>
                  <a:gd name="T23" fmla="*/ 14 h 86"/>
                  <a:gd name="T24" fmla="*/ 0 w 111"/>
                  <a:gd name="T25" fmla="*/ 18 h 86"/>
                  <a:gd name="T26" fmla="*/ 4 w 111"/>
                  <a:gd name="T27" fmla="*/ 21 h 86"/>
                  <a:gd name="T28" fmla="*/ 4 w 111"/>
                  <a:gd name="T29" fmla="*/ 25 h 86"/>
                  <a:gd name="T30" fmla="*/ 0 w 111"/>
                  <a:gd name="T31" fmla="*/ 32 h 86"/>
                  <a:gd name="T32" fmla="*/ 4 w 111"/>
                  <a:gd name="T33" fmla="*/ 43 h 86"/>
                  <a:gd name="T34" fmla="*/ 0 w 111"/>
                  <a:gd name="T35" fmla="*/ 46 h 86"/>
                  <a:gd name="T36" fmla="*/ 0 w 111"/>
                  <a:gd name="T37" fmla="*/ 54 h 86"/>
                  <a:gd name="T38" fmla="*/ 4 w 111"/>
                  <a:gd name="T39" fmla="*/ 57 h 86"/>
                  <a:gd name="T40" fmla="*/ 7 w 111"/>
                  <a:gd name="T41" fmla="*/ 61 h 86"/>
                  <a:gd name="T42" fmla="*/ 11 w 111"/>
                  <a:gd name="T43" fmla="*/ 64 h 86"/>
                  <a:gd name="T44" fmla="*/ 11 w 111"/>
                  <a:gd name="T45" fmla="*/ 75 h 86"/>
                  <a:gd name="T46" fmla="*/ 15 w 111"/>
                  <a:gd name="T47" fmla="*/ 79 h 86"/>
                  <a:gd name="T48" fmla="*/ 15 w 111"/>
                  <a:gd name="T49" fmla="*/ 79 h 86"/>
                  <a:gd name="T50" fmla="*/ 11 w 111"/>
                  <a:gd name="T51" fmla="*/ 86 h 86"/>
                  <a:gd name="T52" fmla="*/ 18 w 111"/>
                  <a:gd name="T53" fmla="*/ 86 h 86"/>
                  <a:gd name="T54" fmla="*/ 25 w 111"/>
                  <a:gd name="T55" fmla="*/ 82 h 86"/>
                  <a:gd name="T56" fmla="*/ 32 w 111"/>
                  <a:gd name="T57" fmla="*/ 86 h 86"/>
                  <a:gd name="T58" fmla="*/ 32 w 111"/>
                  <a:gd name="T59" fmla="*/ 82 h 86"/>
                  <a:gd name="T60" fmla="*/ 36 w 111"/>
                  <a:gd name="T61" fmla="*/ 79 h 86"/>
                  <a:gd name="T62" fmla="*/ 43 w 111"/>
                  <a:gd name="T63" fmla="*/ 72 h 86"/>
                  <a:gd name="T64" fmla="*/ 47 w 111"/>
                  <a:gd name="T65" fmla="*/ 64 h 86"/>
                  <a:gd name="T66" fmla="*/ 40 w 111"/>
                  <a:gd name="T67" fmla="*/ 57 h 86"/>
                  <a:gd name="T68" fmla="*/ 36 w 111"/>
                  <a:gd name="T69" fmla="*/ 57 h 86"/>
                  <a:gd name="T70" fmla="*/ 29 w 111"/>
                  <a:gd name="T71" fmla="*/ 57 h 86"/>
                  <a:gd name="T72" fmla="*/ 36 w 111"/>
                  <a:gd name="T73" fmla="*/ 54 h 86"/>
                  <a:gd name="T74" fmla="*/ 43 w 111"/>
                  <a:gd name="T75" fmla="*/ 54 h 86"/>
                  <a:gd name="T76" fmla="*/ 50 w 111"/>
                  <a:gd name="T77" fmla="*/ 54 h 86"/>
                  <a:gd name="T78" fmla="*/ 61 w 111"/>
                  <a:gd name="T79" fmla="*/ 57 h 86"/>
                  <a:gd name="T80" fmla="*/ 72 w 111"/>
                  <a:gd name="T81" fmla="*/ 57 h 86"/>
                  <a:gd name="T82" fmla="*/ 79 w 111"/>
                  <a:gd name="T83" fmla="*/ 50 h 86"/>
                  <a:gd name="T84" fmla="*/ 86 w 111"/>
                  <a:gd name="T85" fmla="*/ 43 h 86"/>
                  <a:gd name="T86" fmla="*/ 86 w 111"/>
                  <a:gd name="T87" fmla="*/ 36 h 86"/>
                  <a:gd name="T88" fmla="*/ 90 w 111"/>
                  <a:gd name="T89" fmla="*/ 36 h 86"/>
                  <a:gd name="T90" fmla="*/ 97 w 111"/>
                  <a:gd name="T91" fmla="*/ 29 h 86"/>
                  <a:gd name="T92" fmla="*/ 97 w 111"/>
                  <a:gd name="T93" fmla="*/ 25 h 86"/>
                  <a:gd name="T94" fmla="*/ 104 w 111"/>
                  <a:gd name="T95" fmla="*/ 21 h 86"/>
                  <a:gd name="T96" fmla="*/ 111 w 111"/>
                  <a:gd name="T97" fmla="*/ 11 h 86"/>
                  <a:gd name="T98" fmla="*/ 111 w 111"/>
                  <a:gd name="T99" fmla="*/ 11 h 86"/>
                  <a:gd name="T100" fmla="*/ 104 w 111"/>
                  <a:gd name="T101" fmla="*/ 7 h 86"/>
                  <a:gd name="T102" fmla="*/ 90 w 111"/>
                  <a:gd name="T103" fmla="*/ 7 h 86"/>
                  <a:gd name="T104" fmla="*/ 79 w 111"/>
                  <a:gd name="T105" fmla="*/ 7 h 86"/>
                  <a:gd name="T106" fmla="*/ 68 w 111"/>
                  <a:gd name="T107" fmla="*/ 7 h 86"/>
                  <a:gd name="T108" fmla="*/ 65 w 111"/>
                  <a:gd name="T109" fmla="*/ 3 h 86"/>
                  <a:gd name="T110" fmla="*/ 58 w 111"/>
                  <a:gd name="T11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 h="86">
                    <a:moveTo>
                      <a:pt x="50" y="0"/>
                    </a:moveTo>
                    <a:lnTo>
                      <a:pt x="50" y="0"/>
                    </a:lnTo>
                    <a:lnTo>
                      <a:pt x="47" y="0"/>
                    </a:lnTo>
                    <a:lnTo>
                      <a:pt x="43" y="0"/>
                    </a:lnTo>
                    <a:lnTo>
                      <a:pt x="43" y="0"/>
                    </a:lnTo>
                    <a:lnTo>
                      <a:pt x="43" y="0"/>
                    </a:lnTo>
                    <a:lnTo>
                      <a:pt x="40" y="0"/>
                    </a:lnTo>
                    <a:lnTo>
                      <a:pt x="40" y="0"/>
                    </a:lnTo>
                    <a:lnTo>
                      <a:pt x="40" y="3"/>
                    </a:lnTo>
                    <a:lnTo>
                      <a:pt x="40" y="3"/>
                    </a:lnTo>
                    <a:lnTo>
                      <a:pt x="40" y="3"/>
                    </a:lnTo>
                    <a:lnTo>
                      <a:pt x="40" y="3"/>
                    </a:lnTo>
                    <a:lnTo>
                      <a:pt x="36" y="0"/>
                    </a:lnTo>
                    <a:lnTo>
                      <a:pt x="36" y="0"/>
                    </a:lnTo>
                    <a:lnTo>
                      <a:pt x="32" y="0"/>
                    </a:lnTo>
                    <a:lnTo>
                      <a:pt x="32" y="0"/>
                    </a:lnTo>
                    <a:lnTo>
                      <a:pt x="25" y="3"/>
                    </a:lnTo>
                    <a:lnTo>
                      <a:pt x="25" y="3"/>
                    </a:lnTo>
                    <a:lnTo>
                      <a:pt x="25" y="3"/>
                    </a:lnTo>
                    <a:lnTo>
                      <a:pt x="22" y="3"/>
                    </a:lnTo>
                    <a:lnTo>
                      <a:pt x="22" y="3"/>
                    </a:lnTo>
                    <a:lnTo>
                      <a:pt x="22" y="3"/>
                    </a:lnTo>
                    <a:lnTo>
                      <a:pt x="18" y="3"/>
                    </a:lnTo>
                    <a:lnTo>
                      <a:pt x="15" y="3"/>
                    </a:lnTo>
                    <a:lnTo>
                      <a:pt x="15" y="7"/>
                    </a:lnTo>
                    <a:lnTo>
                      <a:pt x="11" y="7"/>
                    </a:lnTo>
                    <a:lnTo>
                      <a:pt x="7" y="7"/>
                    </a:lnTo>
                    <a:lnTo>
                      <a:pt x="7" y="7"/>
                    </a:lnTo>
                    <a:lnTo>
                      <a:pt x="7" y="11"/>
                    </a:lnTo>
                    <a:lnTo>
                      <a:pt x="7" y="11"/>
                    </a:lnTo>
                    <a:lnTo>
                      <a:pt x="11" y="14"/>
                    </a:lnTo>
                    <a:lnTo>
                      <a:pt x="11" y="14"/>
                    </a:lnTo>
                    <a:lnTo>
                      <a:pt x="11" y="14"/>
                    </a:lnTo>
                    <a:lnTo>
                      <a:pt x="15" y="14"/>
                    </a:lnTo>
                    <a:lnTo>
                      <a:pt x="15" y="14"/>
                    </a:lnTo>
                    <a:lnTo>
                      <a:pt x="15" y="11"/>
                    </a:lnTo>
                    <a:lnTo>
                      <a:pt x="15" y="14"/>
                    </a:lnTo>
                    <a:lnTo>
                      <a:pt x="15" y="14"/>
                    </a:lnTo>
                    <a:lnTo>
                      <a:pt x="15" y="14"/>
                    </a:lnTo>
                    <a:lnTo>
                      <a:pt x="15" y="14"/>
                    </a:lnTo>
                    <a:lnTo>
                      <a:pt x="15" y="14"/>
                    </a:lnTo>
                    <a:lnTo>
                      <a:pt x="15" y="18"/>
                    </a:lnTo>
                    <a:lnTo>
                      <a:pt x="15" y="18"/>
                    </a:lnTo>
                    <a:lnTo>
                      <a:pt x="18" y="18"/>
                    </a:lnTo>
                    <a:lnTo>
                      <a:pt x="18" y="18"/>
                    </a:lnTo>
                    <a:lnTo>
                      <a:pt x="22" y="18"/>
                    </a:lnTo>
                    <a:lnTo>
                      <a:pt x="22" y="18"/>
                    </a:lnTo>
                    <a:lnTo>
                      <a:pt x="22" y="21"/>
                    </a:lnTo>
                    <a:lnTo>
                      <a:pt x="22" y="21"/>
                    </a:lnTo>
                    <a:lnTo>
                      <a:pt x="22" y="21"/>
                    </a:lnTo>
                    <a:lnTo>
                      <a:pt x="22" y="21"/>
                    </a:lnTo>
                    <a:lnTo>
                      <a:pt x="18" y="21"/>
                    </a:lnTo>
                    <a:lnTo>
                      <a:pt x="15" y="21"/>
                    </a:lnTo>
                    <a:lnTo>
                      <a:pt x="15" y="18"/>
                    </a:lnTo>
                    <a:lnTo>
                      <a:pt x="11" y="18"/>
                    </a:lnTo>
                    <a:lnTo>
                      <a:pt x="11" y="18"/>
                    </a:lnTo>
                    <a:lnTo>
                      <a:pt x="11" y="14"/>
                    </a:lnTo>
                    <a:lnTo>
                      <a:pt x="7" y="18"/>
                    </a:lnTo>
                    <a:lnTo>
                      <a:pt x="7" y="14"/>
                    </a:lnTo>
                    <a:lnTo>
                      <a:pt x="7" y="14"/>
                    </a:lnTo>
                    <a:lnTo>
                      <a:pt x="4" y="18"/>
                    </a:lnTo>
                    <a:lnTo>
                      <a:pt x="4" y="18"/>
                    </a:lnTo>
                    <a:lnTo>
                      <a:pt x="4" y="18"/>
                    </a:lnTo>
                    <a:lnTo>
                      <a:pt x="0" y="18"/>
                    </a:lnTo>
                    <a:lnTo>
                      <a:pt x="0" y="18"/>
                    </a:lnTo>
                    <a:lnTo>
                      <a:pt x="0" y="21"/>
                    </a:lnTo>
                    <a:lnTo>
                      <a:pt x="0" y="21"/>
                    </a:lnTo>
                    <a:lnTo>
                      <a:pt x="0" y="21"/>
                    </a:lnTo>
                    <a:lnTo>
                      <a:pt x="4" y="21"/>
                    </a:lnTo>
                    <a:lnTo>
                      <a:pt x="4" y="21"/>
                    </a:lnTo>
                    <a:lnTo>
                      <a:pt x="4" y="25"/>
                    </a:lnTo>
                    <a:lnTo>
                      <a:pt x="4" y="25"/>
                    </a:lnTo>
                    <a:lnTo>
                      <a:pt x="0" y="21"/>
                    </a:lnTo>
                    <a:lnTo>
                      <a:pt x="0" y="25"/>
                    </a:lnTo>
                    <a:lnTo>
                      <a:pt x="4" y="25"/>
                    </a:lnTo>
                    <a:lnTo>
                      <a:pt x="0" y="29"/>
                    </a:lnTo>
                    <a:lnTo>
                      <a:pt x="0" y="29"/>
                    </a:lnTo>
                    <a:lnTo>
                      <a:pt x="4" y="32"/>
                    </a:lnTo>
                    <a:lnTo>
                      <a:pt x="4" y="32"/>
                    </a:lnTo>
                    <a:lnTo>
                      <a:pt x="0" y="32"/>
                    </a:lnTo>
                    <a:lnTo>
                      <a:pt x="4" y="36"/>
                    </a:lnTo>
                    <a:lnTo>
                      <a:pt x="4" y="36"/>
                    </a:lnTo>
                    <a:lnTo>
                      <a:pt x="4" y="39"/>
                    </a:lnTo>
                    <a:lnTo>
                      <a:pt x="4" y="39"/>
                    </a:lnTo>
                    <a:lnTo>
                      <a:pt x="4" y="43"/>
                    </a:lnTo>
                    <a:lnTo>
                      <a:pt x="4" y="39"/>
                    </a:lnTo>
                    <a:lnTo>
                      <a:pt x="0" y="43"/>
                    </a:lnTo>
                    <a:lnTo>
                      <a:pt x="0" y="43"/>
                    </a:lnTo>
                    <a:lnTo>
                      <a:pt x="0" y="43"/>
                    </a:lnTo>
                    <a:lnTo>
                      <a:pt x="0" y="46"/>
                    </a:lnTo>
                    <a:lnTo>
                      <a:pt x="0" y="46"/>
                    </a:lnTo>
                    <a:lnTo>
                      <a:pt x="0" y="46"/>
                    </a:lnTo>
                    <a:lnTo>
                      <a:pt x="4" y="50"/>
                    </a:lnTo>
                    <a:lnTo>
                      <a:pt x="0" y="50"/>
                    </a:lnTo>
                    <a:lnTo>
                      <a:pt x="0" y="54"/>
                    </a:lnTo>
                    <a:lnTo>
                      <a:pt x="0" y="54"/>
                    </a:lnTo>
                    <a:lnTo>
                      <a:pt x="4" y="54"/>
                    </a:lnTo>
                    <a:lnTo>
                      <a:pt x="4" y="54"/>
                    </a:lnTo>
                    <a:lnTo>
                      <a:pt x="4" y="57"/>
                    </a:lnTo>
                    <a:lnTo>
                      <a:pt x="4" y="57"/>
                    </a:lnTo>
                    <a:lnTo>
                      <a:pt x="4" y="57"/>
                    </a:lnTo>
                    <a:lnTo>
                      <a:pt x="4" y="57"/>
                    </a:lnTo>
                    <a:lnTo>
                      <a:pt x="4" y="57"/>
                    </a:lnTo>
                    <a:lnTo>
                      <a:pt x="7" y="57"/>
                    </a:lnTo>
                    <a:lnTo>
                      <a:pt x="7" y="61"/>
                    </a:lnTo>
                    <a:lnTo>
                      <a:pt x="7" y="61"/>
                    </a:lnTo>
                    <a:lnTo>
                      <a:pt x="7" y="64"/>
                    </a:lnTo>
                    <a:lnTo>
                      <a:pt x="7" y="64"/>
                    </a:lnTo>
                    <a:lnTo>
                      <a:pt x="11" y="64"/>
                    </a:lnTo>
                    <a:lnTo>
                      <a:pt x="11" y="64"/>
                    </a:lnTo>
                    <a:lnTo>
                      <a:pt x="11" y="68"/>
                    </a:lnTo>
                    <a:lnTo>
                      <a:pt x="11" y="68"/>
                    </a:lnTo>
                    <a:lnTo>
                      <a:pt x="11" y="68"/>
                    </a:lnTo>
                    <a:lnTo>
                      <a:pt x="11" y="72"/>
                    </a:lnTo>
                    <a:lnTo>
                      <a:pt x="11" y="75"/>
                    </a:lnTo>
                    <a:lnTo>
                      <a:pt x="11" y="75"/>
                    </a:lnTo>
                    <a:lnTo>
                      <a:pt x="11" y="79"/>
                    </a:lnTo>
                    <a:lnTo>
                      <a:pt x="11" y="79"/>
                    </a:lnTo>
                    <a:lnTo>
                      <a:pt x="11" y="79"/>
                    </a:lnTo>
                    <a:lnTo>
                      <a:pt x="15" y="79"/>
                    </a:lnTo>
                    <a:lnTo>
                      <a:pt x="15" y="79"/>
                    </a:lnTo>
                    <a:lnTo>
                      <a:pt x="18" y="79"/>
                    </a:lnTo>
                    <a:lnTo>
                      <a:pt x="18" y="79"/>
                    </a:lnTo>
                    <a:lnTo>
                      <a:pt x="18" y="79"/>
                    </a:lnTo>
                    <a:lnTo>
                      <a:pt x="15" y="79"/>
                    </a:lnTo>
                    <a:lnTo>
                      <a:pt x="15" y="79"/>
                    </a:lnTo>
                    <a:lnTo>
                      <a:pt x="15" y="82"/>
                    </a:lnTo>
                    <a:lnTo>
                      <a:pt x="11" y="82"/>
                    </a:lnTo>
                    <a:lnTo>
                      <a:pt x="11" y="82"/>
                    </a:lnTo>
                    <a:lnTo>
                      <a:pt x="11" y="86"/>
                    </a:lnTo>
                    <a:lnTo>
                      <a:pt x="11" y="86"/>
                    </a:lnTo>
                    <a:lnTo>
                      <a:pt x="11" y="86"/>
                    </a:lnTo>
                    <a:lnTo>
                      <a:pt x="15" y="86"/>
                    </a:lnTo>
                    <a:lnTo>
                      <a:pt x="15" y="86"/>
                    </a:lnTo>
                    <a:lnTo>
                      <a:pt x="18" y="86"/>
                    </a:lnTo>
                    <a:lnTo>
                      <a:pt x="18" y="86"/>
                    </a:lnTo>
                    <a:lnTo>
                      <a:pt x="22" y="82"/>
                    </a:lnTo>
                    <a:lnTo>
                      <a:pt x="25" y="86"/>
                    </a:lnTo>
                    <a:lnTo>
                      <a:pt x="25" y="82"/>
                    </a:lnTo>
                    <a:lnTo>
                      <a:pt x="25" y="82"/>
                    </a:lnTo>
                    <a:lnTo>
                      <a:pt x="29" y="82"/>
                    </a:lnTo>
                    <a:lnTo>
                      <a:pt x="29" y="86"/>
                    </a:lnTo>
                    <a:lnTo>
                      <a:pt x="32" y="86"/>
                    </a:lnTo>
                    <a:lnTo>
                      <a:pt x="32" y="86"/>
                    </a:lnTo>
                    <a:lnTo>
                      <a:pt x="32" y="86"/>
                    </a:lnTo>
                    <a:lnTo>
                      <a:pt x="32" y="82"/>
                    </a:lnTo>
                    <a:lnTo>
                      <a:pt x="36" y="82"/>
                    </a:lnTo>
                    <a:lnTo>
                      <a:pt x="32" y="82"/>
                    </a:lnTo>
                    <a:lnTo>
                      <a:pt x="32" y="82"/>
                    </a:lnTo>
                    <a:lnTo>
                      <a:pt x="32" y="82"/>
                    </a:lnTo>
                    <a:lnTo>
                      <a:pt x="32" y="82"/>
                    </a:lnTo>
                    <a:lnTo>
                      <a:pt x="32" y="82"/>
                    </a:lnTo>
                    <a:lnTo>
                      <a:pt x="32" y="82"/>
                    </a:lnTo>
                    <a:lnTo>
                      <a:pt x="36" y="79"/>
                    </a:lnTo>
                    <a:lnTo>
                      <a:pt x="36" y="79"/>
                    </a:lnTo>
                    <a:lnTo>
                      <a:pt x="36" y="75"/>
                    </a:lnTo>
                    <a:lnTo>
                      <a:pt x="36" y="75"/>
                    </a:lnTo>
                    <a:lnTo>
                      <a:pt x="40" y="72"/>
                    </a:lnTo>
                    <a:lnTo>
                      <a:pt x="40" y="72"/>
                    </a:lnTo>
                    <a:lnTo>
                      <a:pt x="43" y="72"/>
                    </a:lnTo>
                    <a:lnTo>
                      <a:pt x="43" y="72"/>
                    </a:lnTo>
                    <a:lnTo>
                      <a:pt x="43" y="68"/>
                    </a:lnTo>
                    <a:lnTo>
                      <a:pt x="47" y="68"/>
                    </a:lnTo>
                    <a:lnTo>
                      <a:pt x="47" y="68"/>
                    </a:lnTo>
                    <a:lnTo>
                      <a:pt x="47" y="64"/>
                    </a:lnTo>
                    <a:lnTo>
                      <a:pt x="47" y="64"/>
                    </a:lnTo>
                    <a:lnTo>
                      <a:pt x="43" y="61"/>
                    </a:lnTo>
                    <a:lnTo>
                      <a:pt x="43" y="61"/>
                    </a:lnTo>
                    <a:lnTo>
                      <a:pt x="40" y="61"/>
                    </a:lnTo>
                    <a:lnTo>
                      <a:pt x="40" y="57"/>
                    </a:lnTo>
                    <a:lnTo>
                      <a:pt x="40" y="57"/>
                    </a:lnTo>
                    <a:lnTo>
                      <a:pt x="40" y="57"/>
                    </a:lnTo>
                    <a:lnTo>
                      <a:pt x="36" y="57"/>
                    </a:lnTo>
                    <a:lnTo>
                      <a:pt x="36" y="57"/>
                    </a:lnTo>
                    <a:lnTo>
                      <a:pt x="36" y="57"/>
                    </a:lnTo>
                    <a:lnTo>
                      <a:pt x="32" y="57"/>
                    </a:lnTo>
                    <a:lnTo>
                      <a:pt x="32" y="57"/>
                    </a:lnTo>
                    <a:lnTo>
                      <a:pt x="29" y="57"/>
                    </a:lnTo>
                    <a:lnTo>
                      <a:pt x="29" y="57"/>
                    </a:lnTo>
                    <a:lnTo>
                      <a:pt x="29" y="57"/>
                    </a:lnTo>
                    <a:lnTo>
                      <a:pt x="29" y="54"/>
                    </a:lnTo>
                    <a:lnTo>
                      <a:pt x="29" y="54"/>
                    </a:lnTo>
                    <a:lnTo>
                      <a:pt x="32" y="54"/>
                    </a:lnTo>
                    <a:lnTo>
                      <a:pt x="32" y="54"/>
                    </a:lnTo>
                    <a:lnTo>
                      <a:pt x="36" y="54"/>
                    </a:lnTo>
                    <a:lnTo>
                      <a:pt x="36" y="54"/>
                    </a:lnTo>
                    <a:lnTo>
                      <a:pt x="40" y="54"/>
                    </a:lnTo>
                    <a:lnTo>
                      <a:pt x="40" y="54"/>
                    </a:lnTo>
                    <a:lnTo>
                      <a:pt x="43" y="54"/>
                    </a:lnTo>
                    <a:lnTo>
                      <a:pt x="43" y="54"/>
                    </a:lnTo>
                    <a:lnTo>
                      <a:pt x="47" y="54"/>
                    </a:lnTo>
                    <a:lnTo>
                      <a:pt x="47" y="54"/>
                    </a:lnTo>
                    <a:lnTo>
                      <a:pt x="47" y="54"/>
                    </a:lnTo>
                    <a:lnTo>
                      <a:pt x="50" y="54"/>
                    </a:lnTo>
                    <a:lnTo>
                      <a:pt x="50" y="54"/>
                    </a:lnTo>
                    <a:lnTo>
                      <a:pt x="54" y="54"/>
                    </a:lnTo>
                    <a:lnTo>
                      <a:pt x="54" y="54"/>
                    </a:lnTo>
                    <a:lnTo>
                      <a:pt x="58" y="54"/>
                    </a:lnTo>
                    <a:lnTo>
                      <a:pt x="61" y="57"/>
                    </a:lnTo>
                    <a:lnTo>
                      <a:pt x="61" y="57"/>
                    </a:lnTo>
                    <a:lnTo>
                      <a:pt x="65" y="57"/>
                    </a:lnTo>
                    <a:lnTo>
                      <a:pt x="65" y="57"/>
                    </a:lnTo>
                    <a:lnTo>
                      <a:pt x="68" y="57"/>
                    </a:lnTo>
                    <a:lnTo>
                      <a:pt x="72" y="57"/>
                    </a:lnTo>
                    <a:lnTo>
                      <a:pt x="72" y="57"/>
                    </a:lnTo>
                    <a:lnTo>
                      <a:pt x="75" y="57"/>
                    </a:lnTo>
                    <a:lnTo>
                      <a:pt x="75" y="54"/>
                    </a:lnTo>
                    <a:lnTo>
                      <a:pt x="75" y="54"/>
                    </a:lnTo>
                    <a:lnTo>
                      <a:pt x="79" y="54"/>
                    </a:lnTo>
                    <a:lnTo>
                      <a:pt x="79" y="50"/>
                    </a:lnTo>
                    <a:lnTo>
                      <a:pt x="79" y="50"/>
                    </a:lnTo>
                    <a:lnTo>
                      <a:pt x="83" y="50"/>
                    </a:lnTo>
                    <a:lnTo>
                      <a:pt x="83" y="46"/>
                    </a:lnTo>
                    <a:lnTo>
                      <a:pt x="83" y="46"/>
                    </a:lnTo>
                    <a:lnTo>
                      <a:pt x="86" y="43"/>
                    </a:lnTo>
                    <a:lnTo>
                      <a:pt x="86" y="43"/>
                    </a:lnTo>
                    <a:lnTo>
                      <a:pt x="86" y="39"/>
                    </a:lnTo>
                    <a:lnTo>
                      <a:pt x="90" y="39"/>
                    </a:lnTo>
                    <a:lnTo>
                      <a:pt x="90" y="36"/>
                    </a:lnTo>
                    <a:lnTo>
                      <a:pt x="86" y="36"/>
                    </a:lnTo>
                    <a:lnTo>
                      <a:pt x="83" y="36"/>
                    </a:lnTo>
                    <a:lnTo>
                      <a:pt x="86" y="36"/>
                    </a:lnTo>
                    <a:lnTo>
                      <a:pt x="86" y="36"/>
                    </a:lnTo>
                    <a:lnTo>
                      <a:pt x="90" y="36"/>
                    </a:lnTo>
                    <a:lnTo>
                      <a:pt x="90" y="36"/>
                    </a:lnTo>
                    <a:lnTo>
                      <a:pt x="93" y="36"/>
                    </a:lnTo>
                    <a:lnTo>
                      <a:pt x="93" y="32"/>
                    </a:lnTo>
                    <a:lnTo>
                      <a:pt x="93" y="32"/>
                    </a:lnTo>
                    <a:lnTo>
                      <a:pt x="97" y="29"/>
                    </a:lnTo>
                    <a:lnTo>
                      <a:pt x="97" y="29"/>
                    </a:lnTo>
                    <a:lnTo>
                      <a:pt x="97" y="29"/>
                    </a:lnTo>
                    <a:lnTo>
                      <a:pt x="97" y="25"/>
                    </a:lnTo>
                    <a:lnTo>
                      <a:pt x="97" y="25"/>
                    </a:lnTo>
                    <a:lnTo>
                      <a:pt x="97" y="25"/>
                    </a:lnTo>
                    <a:lnTo>
                      <a:pt x="97" y="25"/>
                    </a:lnTo>
                    <a:lnTo>
                      <a:pt x="97" y="25"/>
                    </a:lnTo>
                    <a:lnTo>
                      <a:pt x="101" y="25"/>
                    </a:lnTo>
                    <a:lnTo>
                      <a:pt x="101" y="25"/>
                    </a:lnTo>
                    <a:lnTo>
                      <a:pt x="104" y="21"/>
                    </a:lnTo>
                    <a:lnTo>
                      <a:pt x="104" y="21"/>
                    </a:lnTo>
                    <a:lnTo>
                      <a:pt x="108" y="18"/>
                    </a:lnTo>
                    <a:lnTo>
                      <a:pt x="108" y="14"/>
                    </a:lnTo>
                    <a:lnTo>
                      <a:pt x="111" y="14"/>
                    </a:lnTo>
                    <a:lnTo>
                      <a:pt x="108" y="11"/>
                    </a:lnTo>
                    <a:lnTo>
                      <a:pt x="111" y="11"/>
                    </a:lnTo>
                    <a:lnTo>
                      <a:pt x="111" y="14"/>
                    </a:lnTo>
                    <a:lnTo>
                      <a:pt x="111" y="11"/>
                    </a:lnTo>
                    <a:lnTo>
                      <a:pt x="111" y="11"/>
                    </a:lnTo>
                    <a:lnTo>
                      <a:pt x="111" y="11"/>
                    </a:lnTo>
                    <a:lnTo>
                      <a:pt x="111" y="11"/>
                    </a:lnTo>
                    <a:lnTo>
                      <a:pt x="111" y="11"/>
                    </a:lnTo>
                    <a:lnTo>
                      <a:pt x="108" y="11"/>
                    </a:lnTo>
                    <a:lnTo>
                      <a:pt x="108" y="11"/>
                    </a:lnTo>
                    <a:lnTo>
                      <a:pt x="104" y="11"/>
                    </a:lnTo>
                    <a:lnTo>
                      <a:pt x="104" y="7"/>
                    </a:lnTo>
                    <a:lnTo>
                      <a:pt x="101" y="7"/>
                    </a:lnTo>
                    <a:lnTo>
                      <a:pt x="101" y="7"/>
                    </a:lnTo>
                    <a:lnTo>
                      <a:pt x="97" y="7"/>
                    </a:lnTo>
                    <a:lnTo>
                      <a:pt x="97" y="7"/>
                    </a:lnTo>
                    <a:lnTo>
                      <a:pt x="90" y="7"/>
                    </a:lnTo>
                    <a:lnTo>
                      <a:pt x="86" y="7"/>
                    </a:lnTo>
                    <a:lnTo>
                      <a:pt x="83" y="7"/>
                    </a:lnTo>
                    <a:lnTo>
                      <a:pt x="83" y="7"/>
                    </a:lnTo>
                    <a:lnTo>
                      <a:pt x="79" y="7"/>
                    </a:lnTo>
                    <a:lnTo>
                      <a:pt x="79" y="7"/>
                    </a:lnTo>
                    <a:lnTo>
                      <a:pt x="75" y="7"/>
                    </a:lnTo>
                    <a:lnTo>
                      <a:pt x="75" y="7"/>
                    </a:lnTo>
                    <a:lnTo>
                      <a:pt x="75" y="7"/>
                    </a:lnTo>
                    <a:lnTo>
                      <a:pt x="72" y="7"/>
                    </a:lnTo>
                    <a:lnTo>
                      <a:pt x="68" y="7"/>
                    </a:lnTo>
                    <a:lnTo>
                      <a:pt x="72" y="7"/>
                    </a:lnTo>
                    <a:lnTo>
                      <a:pt x="68" y="7"/>
                    </a:lnTo>
                    <a:lnTo>
                      <a:pt x="68" y="3"/>
                    </a:lnTo>
                    <a:lnTo>
                      <a:pt x="65" y="3"/>
                    </a:lnTo>
                    <a:lnTo>
                      <a:pt x="65" y="3"/>
                    </a:lnTo>
                    <a:lnTo>
                      <a:pt x="61" y="3"/>
                    </a:lnTo>
                    <a:lnTo>
                      <a:pt x="61" y="3"/>
                    </a:lnTo>
                    <a:lnTo>
                      <a:pt x="61" y="3"/>
                    </a:lnTo>
                    <a:lnTo>
                      <a:pt x="58" y="0"/>
                    </a:lnTo>
                    <a:lnTo>
                      <a:pt x="58" y="0"/>
                    </a:lnTo>
                    <a:lnTo>
                      <a:pt x="54" y="0"/>
                    </a:lnTo>
                    <a:lnTo>
                      <a:pt x="5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35" name="Freeform 1463">
                <a:extLst>
                  <a:ext uri="{FF2B5EF4-FFF2-40B4-BE49-F238E27FC236}">
                    <a16:creationId xmlns:a16="http://schemas.microsoft.com/office/drawing/2014/main" id="{E875AE3E-C33D-47C7-8188-8923DB494E66}"/>
                  </a:ext>
                </a:extLst>
              </p:cNvPr>
              <p:cNvSpPr>
                <a:spLocks/>
              </p:cNvSpPr>
              <p:nvPr/>
            </p:nvSpPr>
            <p:spPr bwMode="auto">
              <a:xfrm>
                <a:off x="1773" y="831"/>
                <a:ext cx="111" cy="86"/>
              </a:xfrm>
              <a:custGeom>
                <a:avLst/>
                <a:gdLst>
                  <a:gd name="T0" fmla="*/ 43 w 111"/>
                  <a:gd name="T1" fmla="*/ 0 h 86"/>
                  <a:gd name="T2" fmla="*/ 40 w 111"/>
                  <a:gd name="T3" fmla="*/ 3 h 86"/>
                  <a:gd name="T4" fmla="*/ 32 w 111"/>
                  <a:gd name="T5" fmla="*/ 0 h 86"/>
                  <a:gd name="T6" fmla="*/ 22 w 111"/>
                  <a:gd name="T7" fmla="*/ 3 h 86"/>
                  <a:gd name="T8" fmla="*/ 15 w 111"/>
                  <a:gd name="T9" fmla="*/ 7 h 86"/>
                  <a:gd name="T10" fmla="*/ 7 w 111"/>
                  <a:gd name="T11" fmla="*/ 11 h 86"/>
                  <a:gd name="T12" fmla="*/ 15 w 111"/>
                  <a:gd name="T13" fmla="*/ 14 h 86"/>
                  <a:gd name="T14" fmla="*/ 15 w 111"/>
                  <a:gd name="T15" fmla="*/ 14 h 86"/>
                  <a:gd name="T16" fmla="*/ 18 w 111"/>
                  <a:gd name="T17" fmla="*/ 18 h 86"/>
                  <a:gd name="T18" fmla="*/ 22 w 111"/>
                  <a:gd name="T19" fmla="*/ 21 h 86"/>
                  <a:gd name="T20" fmla="*/ 11 w 111"/>
                  <a:gd name="T21" fmla="*/ 18 h 86"/>
                  <a:gd name="T22" fmla="*/ 7 w 111"/>
                  <a:gd name="T23" fmla="*/ 14 h 86"/>
                  <a:gd name="T24" fmla="*/ 0 w 111"/>
                  <a:gd name="T25" fmla="*/ 18 h 86"/>
                  <a:gd name="T26" fmla="*/ 4 w 111"/>
                  <a:gd name="T27" fmla="*/ 21 h 86"/>
                  <a:gd name="T28" fmla="*/ 4 w 111"/>
                  <a:gd name="T29" fmla="*/ 25 h 86"/>
                  <a:gd name="T30" fmla="*/ 0 w 111"/>
                  <a:gd name="T31" fmla="*/ 32 h 86"/>
                  <a:gd name="T32" fmla="*/ 4 w 111"/>
                  <a:gd name="T33" fmla="*/ 43 h 86"/>
                  <a:gd name="T34" fmla="*/ 0 w 111"/>
                  <a:gd name="T35" fmla="*/ 46 h 86"/>
                  <a:gd name="T36" fmla="*/ 0 w 111"/>
                  <a:gd name="T37" fmla="*/ 54 h 86"/>
                  <a:gd name="T38" fmla="*/ 4 w 111"/>
                  <a:gd name="T39" fmla="*/ 57 h 86"/>
                  <a:gd name="T40" fmla="*/ 7 w 111"/>
                  <a:gd name="T41" fmla="*/ 61 h 86"/>
                  <a:gd name="T42" fmla="*/ 11 w 111"/>
                  <a:gd name="T43" fmla="*/ 64 h 86"/>
                  <a:gd name="T44" fmla="*/ 11 w 111"/>
                  <a:gd name="T45" fmla="*/ 75 h 86"/>
                  <a:gd name="T46" fmla="*/ 15 w 111"/>
                  <a:gd name="T47" fmla="*/ 79 h 86"/>
                  <a:gd name="T48" fmla="*/ 15 w 111"/>
                  <a:gd name="T49" fmla="*/ 79 h 86"/>
                  <a:gd name="T50" fmla="*/ 11 w 111"/>
                  <a:gd name="T51" fmla="*/ 86 h 86"/>
                  <a:gd name="T52" fmla="*/ 18 w 111"/>
                  <a:gd name="T53" fmla="*/ 86 h 86"/>
                  <a:gd name="T54" fmla="*/ 25 w 111"/>
                  <a:gd name="T55" fmla="*/ 82 h 86"/>
                  <a:gd name="T56" fmla="*/ 32 w 111"/>
                  <a:gd name="T57" fmla="*/ 86 h 86"/>
                  <a:gd name="T58" fmla="*/ 32 w 111"/>
                  <a:gd name="T59" fmla="*/ 82 h 86"/>
                  <a:gd name="T60" fmla="*/ 36 w 111"/>
                  <a:gd name="T61" fmla="*/ 79 h 86"/>
                  <a:gd name="T62" fmla="*/ 43 w 111"/>
                  <a:gd name="T63" fmla="*/ 72 h 86"/>
                  <a:gd name="T64" fmla="*/ 47 w 111"/>
                  <a:gd name="T65" fmla="*/ 64 h 86"/>
                  <a:gd name="T66" fmla="*/ 40 w 111"/>
                  <a:gd name="T67" fmla="*/ 57 h 86"/>
                  <a:gd name="T68" fmla="*/ 36 w 111"/>
                  <a:gd name="T69" fmla="*/ 57 h 86"/>
                  <a:gd name="T70" fmla="*/ 29 w 111"/>
                  <a:gd name="T71" fmla="*/ 57 h 86"/>
                  <a:gd name="T72" fmla="*/ 36 w 111"/>
                  <a:gd name="T73" fmla="*/ 54 h 86"/>
                  <a:gd name="T74" fmla="*/ 43 w 111"/>
                  <a:gd name="T75" fmla="*/ 54 h 86"/>
                  <a:gd name="T76" fmla="*/ 50 w 111"/>
                  <a:gd name="T77" fmla="*/ 54 h 86"/>
                  <a:gd name="T78" fmla="*/ 61 w 111"/>
                  <a:gd name="T79" fmla="*/ 57 h 86"/>
                  <a:gd name="T80" fmla="*/ 72 w 111"/>
                  <a:gd name="T81" fmla="*/ 57 h 86"/>
                  <a:gd name="T82" fmla="*/ 79 w 111"/>
                  <a:gd name="T83" fmla="*/ 50 h 86"/>
                  <a:gd name="T84" fmla="*/ 86 w 111"/>
                  <a:gd name="T85" fmla="*/ 43 h 86"/>
                  <a:gd name="T86" fmla="*/ 86 w 111"/>
                  <a:gd name="T87" fmla="*/ 36 h 86"/>
                  <a:gd name="T88" fmla="*/ 90 w 111"/>
                  <a:gd name="T89" fmla="*/ 36 h 86"/>
                  <a:gd name="T90" fmla="*/ 97 w 111"/>
                  <a:gd name="T91" fmla="*/ 29 h 86"/>
                  <a:gd name="T92" fmla="*/ 97 w 111"/>
                  <a:gd name="T93" fmla="*/ 25 h 86"/>
                  <a:gd name="T94" fmla="*/ 104 w 111"/>
                  <a:gd name="T95" fmla="*/ 21 h 86"/>
                  <a:gd name="T96" fmla="*/ 111 w 111"/>
                  <a:gd name="T97" fmla="*/ 11 h 86"/>
                  <a:gd name="T98" fmla="*/ 111 w 111"/>
                  <a:gd name="T99" fmla="*/ 11 h 86"/>
                  <a:gd name="T100" fmla="*/ 104 w 111"/>
                  <a:gd name="T101" fmla="*/ 7 h 86"/>
                  <a:gd name="T102" fmla="*/ 90 w 111"/>
                  <a:gd name="T103" fmla="*/ 7 h 86"/>
                  <a:gd name="T104" fmla="*/ 79 w 111"/>
                  <a:gd name="T105" fmla="*/ 7 h 86"/>
                  <a:gd name="T106" fmla="*/ 68 w 111"/>
                  <a:gd name="T107" fmla="*/ 7 h 86"/>
                  <a:gd name="T108" fmla="*/ 65 w 111"/>
                  <a:gd name="T109" fmla="*/ 3 h 86"/>
                  <a:gd name="T110" fmla="*/ 58 w 111"/>
                  <a:gd name="T11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 h="86">
                    <a:moveTo>
                      <a:pt x="50" y="0"/>
                    </a:moveTo>
                    <a:lnTo>
                      <a:pt x="50" y="0"/>
                    </a:lnTo>
                    <a:lnTo>
                      <a:pt x="47" y="0"/>
                    </a:lnTo>
                    <a:lnTo>
                      <a:pt x="43" y="0"/>
                    </a:lnTo>
                    <a:lnTo>
                      <a:pt x="43" y="0"/>
                    </a:lnTo>
                    <a:lnTo>
                      <a:pt x="43" y="0"/>
                    </a:lnTo>
                    <a:lnTo>
                      <a:pt x="40" y="0"/>
                    </a:lnTo>
                    <a:lnTo>
                      <a:pt x="40" y="0"/>
                    </a:lnTo>
                    <a:lnTo>
                      <a:pt x="40" y="3"/>
                    </a:lnTo>
                    <a:lnTo>
                      <a:pt x="40" y="3"/>
                    </a:lnTo>
                    <a:lnTo>
                      <a:pt x="40" y="3"/>
                    </a:lnTo>
                    <a:lnTo>
                      <a:pt x="40" y="3"/>
                    </a:lnTo>
                    <a:lnTo>
                      <a:pt x="36" y="0"/>
                    </a:lnTo>
                    <a:lnTo>
                      <a:pt x="36" y="0"/>
                    </a:lnTo>
                    <a:lnTo>
                      <a:pt x="32" y="0"/>
                    </a:lnTo>
                    <a:lnTo>
                      <a:pt x="32" y="0"/>
                    </a:lnTo>
                    <a:lnTo>
                      <a:pt x="25" y="3"/>
                    </a:lnTo>
                    <a:lnTo>
                      <a:pt x="25" y="3"/>
                    </a:lnTo>
                    <a:lnTo>
                      <a:pt x="25" y="3"/>
                    </a:lnTo>
                    <a:lnTo>
                      <a:pt x="22" y="3"/>
                    </a:lnTo>
                    <a:lnTo>
                      <a:pt x="22" y="3"/>
                    </a:lnTo>
                    <a:lnTo>
                      <a:pt x="22" y="3"/>
                    </a:lnTo>
                    <a:lnTo>
                      <a:pt x="18" y="3"/>
                    </a:lnTo>
                    <a:lnTo>
                      <a:pt x="15" y="3"/>
                    </a:lnTo>
                    <a:lnTo>
                      <a:pt x="15" y="7"/>
                    </a:lnTo>
                    <a:lnTo>
                      <a:pt x="11" y="7"/>
                    </a:lnTo>
                    <a:lnTo>
                      <a:pt x="7" y="7"/>
                    </a:lnTo>
                    <a:lnTo>
                      <a:pt x="7" y="7"/>
                    </a:lnTo>
                    <a:lnTo>
                      <a:pt x="7" y="11"/>
                    </a:lnTo>
                    <a:lnTo>
                      <a:pt x="7" y="11"/>
                    </a:lnTo>
                    <a:lnTo>
                      <a:pt x="11" y="14"/>
                    </a:lnTo>
                    <a:lnTo>
                      <a:pt x="11" y="14"/>
                    </a:lnTo>
                    <a:lnTo>
                      <a:pt x="11" y="14"/>
                    </a:lnTo>
                    <a:lnTo>
                      <a:pt x="15" y="14"/>
                    </a:lnTo>
                    <a:lnTo>
                      <a:pt x="15" y="14"/>
                    </a:lnTo>
                    <a:lnTo>
                      <a:pt x="15" y="11"/>
                    </a:lnTo>
                    <a:lnTo>
                      <a:pt x="15" y="14"/>
                    </a:lnTo>
                    <a:lnTo>
                      <a:pt x="15" y="14"/>
                    </a:lnTo>
                    <a:lnTo>
                      <a:pt x="15" y="14"/>
                    </a:lnTo>
                    <a:lnTo>
                      <a:pt x="15" y="14"/>
                    </a:lnTo>
                    <a:lnTo>
                      <a:pt x="15" y="14"/>
                    </a:lnTo>
                    <a:lnTo>
                      <a:pt x="15" y="18"/>
                    </a:lnTo>
                    <a:lnTo>
                      <a:pt x="15" y="18"/>
                    </a:lnTo>
                    <a:lnTo>
                      <a:pt x="18" y="18"/>
                    </a:lnTo>
                    <a:lnTo>
                      <a:pt x="18" y="18"/>
                    </a:lnTo>
                    <a:lnTo>
                      <a:pt x="22" y="18"/>
                    </a:lnTo>
                    <a:lnTo>
                      <a:pt x="22" y="18"/>
                    </a:lnTo>
                    <a:lnTo>
                      <a:pt x="22" y="21"/>
                    </a:lnTo>
                    <a:lnTo>
                      <a:pt x="22" y="21"/>
                    </a:lnTo>
                    <a:lnTo>
                      <a:pt x="22" y="21"/>
                    </a:lnTo>
                    <a:lnTo>
                      <a:pt x="22" y="21"/>
                    </a:lnTo>
                    <a:lnTo>
                      <a:pt x="18" y="21"/>
                    </a:lnTo>
                    <a:lnTo>
                      <a:pt x="15" y="21"/>
                    </a:lnTo>
                    <a:lnTo>
                      <a:pt x="15" y="18"/>
                    </a:lnTo>
                    <a:lnTo>
                      <a:pt x="11" y="18"/>
                    </a:lnTo>
                    <a:lnTo>
                      <a:pt x="11" y="18"/>
                    </a:lnTo>
                    <a:lnTo>
                      <a:pt x="11" y="14"/>
                    </a:lnTo>
                    <a:lnTo>
                      <a:pt x="7" y="18"/>
                    </a:lnTo>
                    <a:lnTo>
                      <a:pt x="7" y="14"/>
                    </a:lnTo>
                    <a:lnTo>
                      <a:pt x="7" y="14"/>
                    </a:lnTo>
                    <a:lnTo>
                      <a:pt x="4" y="18"/>
                    </a:lnTo>
                    <a:lnTo>
                      <a:pt x="4" y="18"/>
                    </a:lnTo>
                    <a:lnTo>
                      <a:pt x="4" y="18"/>
                    </a:lnTo>
                    <a:lnTo>
                      <a:pt x="0" y="18"/>
                    </a:lnTo>
                    <a:lnTo>
                      <a:pt x="0" y="18"/>
                    </a:lnTo>
                    <a:lnTo>
                      <a:pt x="0" y="21"/>
                    </a:lnTo>
                    <a:lnTo>
                      <a:pt x="0" y="21"/>
                    </a:lnTo>
                    <a:lnTo>
                      <a:pt x="0" y="21"/>
                    </a:lnTo>
                    <a:lnTo>
                      <a:pt x="4" y="21"/>
                    </a:lnTo>
                    <a:lnTo>
                      <a:pt x="4" y="21"/>
                    </a:lnTo>
                    <a:lnTo>
                      <a:pt x="4" y="25"/>
                    </a:lnTo>
                    <a:lnTo>
                      <a:pt x="4" y="25"/>
                    </a:lnTo>
                    <a:lnTo>
                      <a:pt x="0" y="21"/>
                    </a:lnTo>
                    <a:lnTo>
                      <a:pt x="0" y="25"/>
                    </a:lnTo>
                    <a:lnTo>
                      <a:pt x="4" y="25"/>
                    </a:lnTo>
                    <a:lnTo>
                      <a:pt x="0" y="29"/>
                    </a:lnTo>
                    <a:lnTo>
                      <a:pt x="0" y="29"/>
                    </a:lnTo>
                    <a:lnTo>
                      <a:pt x="4" y="32"/>
                    </a:lnTo>
                    <a:lnTo>
                      <a:pt x="4" y="32"/>
                    </a:lnTo>
                    <a:lnTo>
                      <a:pt x="0" y="32"/>
                    </a:lnTo>
                    <a:lnTo>
                      <a:pt x="4" y="36"/>
                    </a:lnTo>
                    <a:lnTo>
                      <a:pt x="4" y="36"/>
                    </a:lnTo>
                    <a:lnTo>
                      <a:pt x="4" y="39"/>
                    </a:lnTo>
                    <a:lnTo>
                      <a:pt x="4" y="39"/>
                    </a:lnTo>
                    <a:lnTo>
                      <a:pt x="4" y="43"/>
                    </a:lnTo>
                    <a:lnTo>
                      <a:pt x="4" y="39"/>
                    </a:lnTo>
                    <a:lnTo>
                      <a:pt x="0" y="43"/>
                    </a:lnTo>
                    <a:lnTo>
                      <a:pt x="0" y="43"/>
                    </a:lnTo>
                    <a:lnTo>
                      <a:pt x="0" y="43"/>
                    </a:lnTo>
                    <a:lnTo>
                      <a:pt x="0" y="46"/>
                    </a:lnTo>
                    <a:lnTo>
                      <a:pt x="0" y="46"/>
                    </a:lnTo>
                    <a:lnTo>
                      <a:pt x="0" y="46"/>
                    </a:lnTo>
                    <a:lnTo>
                      <a:pt x="4" y="50"/>
                    </a:lnTo>
                    <a:lnTo>
                      <a:pt x="0" y="50"/>
                    </a:lnTo>
                    <a:lnTo>
                      <a:pt x="0" y="54"/>
                    </a:lnTo>
                    <a:lnTo>
                      <a:pt x="0" y="54"/>
                    </a:lnTo>
                    <a:lnTo>
                      <a:pt x="4" y="54"/>
                    </a:lnTo>
                    <a:lnTo>
                      <a:pt x="4" y="54"/>
                    </a:lnTo>
                    <a:lnTo>
                      <a:pt x="4" y="57"/>
                    </a:lnTo>
                    <a:lnTo>
                      <a:pt x="4" y="57"/>
                    </a:lnTo>
                    <a:lnTo>
                      <a:pt x="4" y="57"/>
                    </a:lnTo>
                    <a:lnTo>
                      <a:pt x="4" y="57"/>
                    </a:lnTo>
                    <a:lnTo>
                      <a:pt x="4" y="57"/>
                    </a:lnTo>
                    <a:lnTo>
                      <a:pt x="7" y="57"/>
                    </a:lnTo>
                    <a:lnTo>
                      <a:pt x="7" y="61"/>
                    </a:lnTo>
                    <a:lnTo>
                      <a:pt x="7" y="61"/>
                    </a:lnTo>
                    <a:lnTo>
                      <a:pt x="7" y="64"/>
                    </a:lnTo>
                    <a:lnTo>
                      <a:pt x="7" y="64"/>
                    </a:lnTo>
                    <a:lnTo>
                      <a:pt x="11" y="64"/>
                    </a:lnTo>
                    <a:lnTo>
                      <a:pt x="11" y="64"/>
                    </a:lnTo>
                    <a:lnTo>
                      <a:pt x="11" y="68"/>
                    </a:lnTo>
                    <a:lnTo>
                      <a:pt x="11" y="68"/>
                    </a:lnTo>
                    <a:lnTo>
                      <a:pt x="11" y="68"/>
                    </a:lnTo>
                    <a:lnTo>
                      <a:pt x="11" y="72"/>
                    </a:lnTo>
                    <a:lnTo>
                      <a:pt x="11" y="75"/>
                    </a:lnTo>
                    <a:lnTo>
                      <a:pt x="11" y="75"/>
                    </a:lnTo>
                    <a:lnTo>
                      <a:pt x="11" y="79"/>
                    </a:lnTo>
                    <a:lnTo>
                      <a:pt x="11" y="79"/>
                    </a:lnTo>
                    <a:lnTo>
                      <a:pt x="11" y="79"/>
                    </a:lnTo>
                    <a:lnTo>
                      <a:pt x="15" y="79"/>
                    </a:lnTo>
                    <a:lnTo>
                      <a:pt x="15" y="79"/>
                    </a:lnTo>
                    <a:lnTo>
                      <a:pt x="18" y="79"/>
                    </a:lnTo>
                    <a:lnTo>
                      <a:pt x="18" y="79"/>
                    </a:lnTo>
                    <a:lnTo>
                      <a:pt x="18" y="79"/>
                    </a:lnTo>
                    <a:lnTo>
                      <a:pt x="15" y="79"/>
                    </a:lnTo>
                    <a:lnTo>
                      <a:pt x="15" y="79"/>
                    </a:lnTo>
                    <a:lnTo>
                      <a:pt x="15" y="82"/>
                    </a:lnTo>
                    <a:lnTo>
                      <a:pt x="11" y="82"/>
                    </a:lnTo>
                    <a:lnTo>
                      <a:pt x="11" y="82"/>
                    </a:lnTo>
                    <a:lnTo>
                      <a:pt x="11" y="86"/>
                    </a:lnTo>
                    <a:lnTo>
                      <a:pt x="11" y="86"/>
                    </a:lnTo>
                    <a:lnTo>
                      <a:pt x="11" y="86"/>
                    </a:lnTo>
                    <a:lnTo>
                      <a:pt x="15" y="86"/>
                    </a:lnTo>
                    <a:lnTo>
                      <a:pt x="15" y="86"/>
                    </a:lnTo>
                    <a:lnTo>
                      <a:pt x="18" y="86"/>
                    </a:lnTo>
                    <a:lnTo>
                      <a:pt x="18" y="86"/>
                    </a:lnTo>
                    <a:lnTo>
                      <a:pt x="22" y="82"/>
                    </a:lnTo>
                    <a:lnTo>
                      <a:pt x="25" y="86"/>
                    </a:lnTo>
                    <a:lnTo>
                      <a:pt x="25" y="82"/>
                    </a:lnTo>
                    <a:lnTo>
                      <a:pt x="25" y="82"/>
                    </a:lnTo>
                    <a:lnTo>
                      <a:pt x="29" y="82"/>
                    </a:lnTo>
                    <a:lnTo>
                      <a:pt x="29" y="86"/>
                    </a:lnTo>
                    <a:lnTo>
                      <a:pt x="32" y="86"/>
                    </a:lnTo>
                    <a:lnTo>
                      <a:pt x="32" y="86"/>
                    </a:lnTo>
                    <a:lnTo>
                      <a:pt x="32" y="86"/>
                    </a:lnTo>
                    <a:lnTo>
                      <a:pt x="32" y="82"/>
                    </a:lnTo>
                    <a:lnTo>
                      <a:pt x="36" y="82"/>
                    </a:lnTo>
                    <a:lnTo>
                      <a:pt x="32" y="82"/>
                    </a:lnTo>
                    <a:lnTo>
                      <a:pt x="32" y="82"/>
                    </a:lnTo>
                    <a:lnTo>
                      <a:pt x="32" y="82"/>
                    </a:lnTo>
                    <a:lnTo>
                      <a:pt x="32" y="82"/>
                    </a:lnTo>
                    <a:lnTo>
                      <a:pt x="32" y="82"/>
                    </a:lnTo>
                    <a:lnTo>
                      <a:pt x="32" y="82"/>
                    </a:lnTo>
                    <a:lnTo>
                      <a:pt x="36" y="79"/>
                    </a:lnTo>
                    <a:lnTo>
                      <a:pt x="36" y="79"/>
                    </a:lnTo>
                    <a:lnTo>
                      <a:pt x="36" y="75"/>
                    </a:lnTo>
                    <a:lnTo>
                      <a:pt x="36" y="75"/>
                    </a:lnTo>
                    <a:lnTo>
                      <a:pt x="40" y="72"/>
                    </a:lnTo>
                    <a:lnTo>
                      <a:pt x="40" y="72"/>
                    </a:lnTo>
                    <a:lnTo>
                      <a:pt x="43" y="72"/>
                    </a:lnTo>
                    <a:lnTo>
                      <a:pt x="43" y="72"/>
                    </a:lnTo>
                    <a:lnTo>
                      <a:pt x="43" y="68"/>
                    </a:lnTo>
                    <a:lnTo>
                      <a:pt x="47" y="68"/>
                    </a:lnTo>
                    <a:lnTo>
                      <a:pt x="47" y="68"/>
                    </a:lnTo>
                    <a:lnTo>
                      <a:pt x="47" y="64"/>
                    </a:lnTo>
                    <a:lnTo>
                      <a:pt x="47" y="64"/>
                    </a:lnTo>
                    <a:lnTo>
                      <a:pt x="43" y="61"/>
                    </a:lnTo>
                    <a:lnTo>
                      <a:pt x="43" y="61"/>
                    </a:lnTo>
                    <a:lnTo>
                      <a:pt x="40" y="61"/>
                    </a:lnTo>
                    <a:lnTo>
                      <a:pt x="40" y="57"/>
                    </a:lnTo>
                    <a:lnTo>
                      <a:pt x="40" y="57"/>
                    </a:lnTo>
                    <a:lnTo>
                      <a:pt x="40" y="57"/>
                    </a:lnTo>
                    <a:lnTo>
                      <a:pt x="36" y="57"/>
                    </a:lnTo>
                    <a:lnTo>
                      <a:pt x="36" y="57"/>
                    </a:lnTo>
                    <a:lnTo>
                      <a:pt x="36" y="57"/>
                    </a:lnTo>
                    <a:lnTo>
                      <a:pt x="32" y="57"/>
                    </a:lnTo>
                    <a:lnTo>
                      <a:pt x="32" y="57"/>
                    </a:lnTo>
                    <a:lnTo>
                      <a:pt x="29" y="57"/>
                    </a:lnTo>
                    <a:lnTo>
                      <a:pt x="29" y="57"/>
                    </a:lnTo>
                    <a:lnTo>
                      <a:pt x="29" y="57"/>
                    </a:lnTo>
                    <a:lnTo>
                      <a:pt x="29" y="54"/>
                    </a:lnTo>
                    <a:lnTo>
                      <a:pt x="29" y="54"/>
                    </a:lnTo>
                    <a:lnTo>
                      <a:pt x="32" y="54"/>
                    </a:lnTo>
                    <a:lnTo>
                      <a:pt x="32" y="54"/>
                    </a:lnTo>
                    <a:lnTo>
                      <a:pt x="36" y="54"/>
                    </a:lnTo>
                    <a:lnTo>
                      <a:pt x="36" y="54"/>
                    </a:lnTo>
                    <a:lnTo>
                      <a:pt x="40" y="54"/>
                    </a:lnTo>
                    <a:lnTo>
                      <a:pt x="40" y="54"/>
                    </a:lnTo>
                    <a:lnTo>
                      <a:pt x="43" y="54"/>
                    </a:lnTo>
                    <a:lnTo>
                      <a:pt x="43" y="54"/>
                    </a:lnTo>
                    <a:lnTo>
                      <a:pt x="47" y="54"/>
                    </a:lnTo>
                    <a:lnTo>
                      <a:pt x="47" y="54"/>
                    </a:lnTo>
                    <a:lnTo>
                      <a:pt x="47" y="54"/>
                    </a:lnTo>
                    <a:lnTo>
                      <a:pt x="50" y="54"/>
                    </a:lnTo>
                    <a:lnTo>
                      <a:pt x="50" y="54"/>
                    </a:lnTo>
                    <a:lnTo>
                      <a:pt x="54" y="54"/>
                    </a:lnTo>
                    <a:lnTo>
                      <a:pt x="54" y="54"/>
                    </a:lnTo>
                    <a:lnTo>
                      <a:pt x="58" y="54"/>
                    </a:lnTo>
                    <a:lnTo>
                      <a:pt x="61" y="57"/>
                    </a:lnTo>
                    <a:lnTo>
                      <a:pt x="61" y="57"/>
                    </a:lnTo>
                    <a:lnTo>
                      <a:pt x="65" y="57"/>
                    </a:lnTo>
                    <a:lnTo>
                      <a:pt x="65" y="57"/>
                    </a:lnTo>
                    <a:lnTo>
                      <a:pt x="68" y="57"/>
                    </a:lnTo>
                    <a:lnTo>
                      <a:pt x="72" y="57"/>
                    </a:lnTo>
                    <a:lnTo>
                      <a:pt x="72" y="57"/>
                    </a:lnTo>
                    <a:lnTo>
                      <a:pt x="75" y="57"/>
                    </a:lnTo>
                    <a:lnTo>
                      <a:pt x="75" y="54"/>
                    </a:lnTo>
                    <a:lnTo>
                      <a:pt x="75" y="54"/>
                    </a:lnTo>
                    <a:lnTo>
                      <a:pt x="79" y="54"/>
                    </a:lnTo>
                    <a:lnTo>
                      <a:pt x="79" y="50"/>
                    </a:lnTo>
                    <a:lnTo>
                      <a:pt x="79" y="50"/>
                    </a:lnTo>
                    <a:lnTo>
                      <a:pt x="83" y="50"/>
                    </a:lnTo>
                    <a:lnTo>
                      <a:pt x="83" y="46"/>
                    </a:lnTo>
                    <a:lnTo>
                      <a:pt x="83" y="46"/>
                    </a:lnTo>
                    <a:lnTo>
                      <a:pt x="86" y="43"/>
                    </a:lnTo>
                    <a:lnTo>
                      <a:pt x="86" y="43"/>
                    </a:lnTo>
                    <a:lnTo>
                      <a:pt x="86" y="39"/>
                    </a:lnTo>
                    <a:lnTo>
                      <a:pt x="90" y="39"/>
                    </a:lnTo>
                    <a:lnTo>
                      <a:pt x="90" y="36"/>
                    </a:lnTo>
                    <a:lnTo>
                      <a:pt x="86" y="36"/>
                    </a:lnTo>
                    <a:lnTo>
                      <a:pt x="83" y="36"/>
                    </a:lnTo>
                    <a:lnTo>
                      <a:pt x="86" y="36"/>
                    </a:lnTo>
                    <a:lnTo>
                      <a:pt x="86" y="36"/>
                    </a:lnTo>
                    <a:lnTo>
                      <a:pt x="90" y="36"/>
                    </a:lnTo>
                    <a:lnTo>
                      <a:pt x="90" y="36"/>
                    </a:lnTo>
                    <a:lnTo>
                      <a:pt x="93" y="36"/>
                    </a:lnTo>
                    <a:lnTo>
                      <a:pt x="93" y="32"/>
                    </a:lnTo>
                    <a:lnTo>
                      <a:pt x="93" y="32"/>
                    </a:lnTo>
                    <a:lnTo>
                      <a:pt x="97" y="29"/>
                    </a:lnTo>
                    <a:lnTo>
                      <a:pt x="97" y="29"/>
                    </a:lnTo>
                    <a:lnTo>
                      <a:pt x="97" y="29"/>
                    </a:lnTo>
                    <a:lnTo>
                      <a:pt x="97" y="25"/>
                    </a:lnTo>
                    <a:lnTo>
                      <a:pt x="97" y="25"/>
                    </a:lnTo>
                    <a:lnTo>
                      <a:pt x="97" y="25"/>
                    </a:lnTo>
                    <a:lnTo>
                      <a:pt x="97" y="25"/>
                    </a:lnTo>
                    <a:lnTo>
                      <a:pt x="97" y="25"/>
                    </a:lnTo>
                    <a:lnTo>
                      <a:pt x="101" y="25"/>
                    </a:lnTo>
                    <a:lnTo>
                      <a:pt x="101" y="25"/>
                    </a:lnTo>
                    <a:lnTo>
                      <a:pt x="104" y="21"/>
                    </a:lnTo>
                    <a:lnTo>
                      <a:pt x="104" y="21"/>
                    </a:lnTo>
                    <a:lnTo>
                      <a:pt x="108" y="18"/>
                    </a:lnTo>
                    <a:lnTo>
                      <a:pt x="108" y="14"/>
                    </a:lnTo>
                    <a:lnTo>
                      <a:pt x="111" y="14"/>
                    </a:lnTo>
                    <a:lnTo>
                      <a:pt x="108" y="11"/>
                    </a:lnTo>
                    <a:lnTo>
                      <a:pt x="111" y="11"/>
                    </a:lnTo>
                    <a:lnTo>
                      <a:pt x="111" y="14"/>
                    </a:lnTo>
                    <a:lnTo>
                      <a:pt x="111" y="11"/>
                    </a:lnTo>
                    <a:lnTo>
                      <a:pt x="111" y="11"/>
                    </a:lnTo>
                    <a:lnTo>
                      <a:pt x="111" y="11"/>
                    </a:lnTo>
                    <a:lnTo>
                      <a:pt x="111" y="11"/>
                    </a:lnTo>
                    <a:lnTo>
                      <a:pt x="111" y="11"/>
                    </a:lnTo>
                    <a:lnTo>
                      <a:pt x="108" y="11"/>
                    </a:lnTo>
                    <a:lnTo>
                      <a:pt x="108" y="11"/>
                    </a:lnTo>
                    <a:lnTo>
                      <a:pt x="104" y="11"/>
                    </a:lnTo>
                    <a:lnTo>
                      <a:pt x="104" y="7"/>
                    </a:lnTo>
                    <a:lnTo>
                      <a:pt x="101" y="7"/>
                    </a:lnTo>
                    <a:lnTo>
                      <a:pt x="101" y="7"/>
                    </a:lnTo>
                    <a:lnTo>
                      <a:pt x="97" y="7"/>
                    </a:lnTo>
                    <a:lnTo>
                      <a:pt x="97" y="7"/>
                    </a:lnTo>
                    <a:lnTo>
                      <a:pt x="90" y="7"/>
                    </a:lnTo>
                    <a:lnTo>
                      <a:pt x="86" y="7"/>
                    </a:lnTo>
                    <a:lnTo>
                      <a:pt x="83" y="7"/>
                    </a:lnTo>
                    <a:lnTo>
                      <a:pt x="83" y="7"/>
                    </a:lnTo>
                    <a:lnTo>
                      <a:pt x="79" y="7"/>
                    </a:lnTo>
                    <a:lnTo>
                      <a:pt x="79" y="7"/>
                    </a:lnTo>
                    <a:lnTo>
                      <a:pt x="75" y="7"/>
                    </a:lnTo>
                    <a:lnTo>
                      <a:pt x="75" y="7"/>
                    </a:lnTo>
                    <a:lnTo>
                      <a:pt x="75" y="7"/>
                    </a:lnTo>
                    <a:lnTo>
                      <a:pt x="72" y="7"/>
                    </a:lnTo>
                    <a:lnTo>
                      <a:pt x="68" y="7"/>
                    </a:lnTo>
                    <a:lnTo>
                      <a:pt x="72" y="7"/>
                    </a:lnTo>
                    <a:lnTo>
                      <a:pt x="68" y="7"/>
                    </a:lnTo>
                    <a:lnTo>
                      <a:pt x="68" y="3"/>
                    </a:lnTo>
                    <a:lnTo>
                      <a:pt x="65" y="3"/>
                    </a:lnTo>
                    <a:lnTo>
                      <a:pt x="65" y="3"/>
                    </a:lnTo>
                    <a:lnTo>
                      <a:pt x="61" y="3"/>
                    </a:lnTo>
                    <a:lnTo>
                      <a:pt x="61" y="3"/>
                    </a:lnTo>
                    <a:lnTo>
                      <a:pt x="61" y="3"/>
                    </a:lnTo>
                    <a:lnTo>
                      <a:pt x="58" y="0"/>
                    </a:lnTo>
                    <a:lnTo>
                      <a:pt x="58" y="0"/>
                    </a:lnTo>
                    <a:lnTo>
                      <a:pt x="54" y="0"/>
                    </a:lnTo>
                    <a:lnTo>
                      <a:pt x="5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36" name="Freeform 1464">
                <a:extLst>
                  <a:ext uri="{FF2B5EF4-FFF2-40B4-BE49-F238E27FC236}">
                    <a16:creationId xmlns:a16="http://schemas.microsoft.com/office/drawing/2014/main" id="{1E2C3430-FC75-48BD-9879-57BC25B4154B}"/>
                  </a:ext>
                </a:extLst>
              </p:cNvPr>
              <p:cNvSpPr>
                <a:spLocks/>
              </p:cNvSpPr>
              <p:nvPr/>
            </p:nvSpPr>
            <p:spPr bwMode="auto">
              <a:xfrm>
                <a:off x="2400" y="2356"/>
                <a:ext cx="7" cy="3"/>
              </a:xfrm>
              <a:custGeom>
                <a:avLst/>
                <a:gdLst>
                  <a:gd name="T0" fmla="*/ 0 w 7"/>
                  <a:gd name="T1" fmla="*/ 0 h 3"/>
                  <a:gd name="T2" fmla="*/ 0 w 7"/>
                  <a:gd name="T3" fmla="*/ 0 h 3"/>
                  <a:gd name="T4" fmla="*/ 0 w 7"/>
                  <a:gd name="T5" fmla="*/ 0 h 3"/>
                  <a:gd name="T6" fmla="*/ 4 w 7"/>
                  <a:gd name="T7" fmla="*/ 0 h 3"/>
                  <a:gd name="T8" fmla="*/ 4 w 7"/>
                  <a:gd name="T9" fmla="*/ 0 h 3"/>
                  <a:gd name="T10" fmla="*/ 4 w 7"/>
                  <a:gd name="T11" fmla="*/ 0 h 3"/>
                  <a:gd name="T12" fmla="*/ 4 w 7"/>
                  <a:gd name="T13" fmla="*/ 0 h 3"/>
                  <a:gd name="T14" fmla="*/ 4 w 7"/>
                  <a:gd name="T15" fmla="*/ 0 h 3"/>
                  <a:gd name="T16" fmla="*/ 4 w 7"/>
                  <a:gd name="T17" fmla="*/ 0 h 3"/>
                  <a:gd name="T18" fmla="*/ 4 w 7"/>
                  <a:gd name="T19" fmla="*/ 0 h 3"/>
                  <a:gd name="T20" fmla="*/ 7 w 7"/>
                  <a:gd name="T21" fmla="*/ 0 h 3"/>
                  <a:gd name="T22" fmla="*/ 7 w 7"/>
                  <a:gd name="T23" fmla="*/ 0 h 3"/>
                  <a:gd name="T24" fmla="*/ 7 w 7"/>
                  <a:gd name="T25" fmla="*/ 0 h 3"/>
                  <a:gd name="T26" fmla="*/ 7 w 7"/>
                  <a:gd name="T27" fmla="*/ 0 h 3"/>
                  <a:gd name="T28" fmla="*/ 4 w 7"/>
                  <a:gd name="T29" fmla="*/ 0 h 3"/>
                  <a:gd name="T30" fmla="*/ 4 w 7"/>
                  <a:gd name="T31" fmla="*/ 0 h 3"/>
                  <a:gd name="T32" fmla="*/ 0 w 7"/>
                  <a:gd name="T33" fmla="*/ 3 h 3"/>
                  <a:gd name="T34" fmla="*/ 0 w 7"/>
                  <a:gd name="T35" fmla="*/ 3 h 3"/>
                  <a:gd name="T36" fmla="*/ 0 w 7"/>
                  <a:gd name="T37" fmla="*/ 3 h 3"/>
                  <a:gd name="T38" fmla="*/ 0 w 7"/>
                  <a:gd name="T39" fmla="*/ 0 h 3"/>
                  <a:gd name="T40" fmla="*/ 0 w 7"/>
                  <a:gd name="T41" fmla="*/ 0 h 3"/>
                  <a:gd name="T42" fmla="*/ 0 w 7"/>
                  <a:gd name="T43" fmla="*/ 0 h 3"/>
                  <a:gd name="T44" fmla="*/ 0 w 7"/>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3">
                    <a:moveTo>
                      <a:pt x="0" y="0"/>
                    </a:moveTo>
                    <a:lnTo>
                      <a:pt x="0" y="0"/>
                    </a:lnTo>
                    <a:lnTo>
                      <a:pt x="0" y="0"/>
                    </a:lnTo>
                    <a:lnTo>
                      <a:pt x="4" y="0"/>
                    </a:lnTo>
                    <a:lnTo>
                      <a:pt x="4" y="0"/>
                    </a:lnTo>
                    <a:lnTo>
                      <a:pt x="4" y="0"/>
                    </a:lnTo>
                    <a:lnTo>
                      <a:pt x="4" y="0"/>
                    </a:lnTo>
                    <a:lnTo>
                      <a:pt x="4" y="0"/>
                    </a:lnTo>
                    <a:lnTo>
                      <a:pt x="4" y="0"/>
                    </a:lnTo>
                    <a:lnTo>
                      <a:pt x="4" y="0"/>
                    </a:lnTo>
                    <a:lnTo>
                      <a:pt x="7" y="0"/>
                    </a:lnTo>
                    <a:lnTo>
                      <a:pt x="7" y="0"/>
                    </a:lnTo>
                    <a:lnTo>
                      <a:pt x="7" y="0"/>
                    </a:lnTo>
                    <a:lnTo>
                      <a:pt x="7" y="0"/>
                    </a:lnTo>
                    <a:lnTo>
                      <a:pt x="4" y="0"/>
                    </a:lnTo>
                    <a:lnTo>
                      <a:pt x="4" y="0"/>
                    </a:lnTo>
                    <a:lnTo>
                      <a:pt x="0" y="3"/>
                    </a:lnTo>
                    <a:lnTo>
                      <a:pt x="0" y="3"/>
                    </a:lnTo>
                    <a:lnTo>
                      <a:pt x="0" y="3"/>
                    </a:lnTo>
                    <a:lnTo>
                      <a:pt x="0"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37" name="Freeform 1465">
                <a:extLst>
                  <a:ext uri="{FF2B5EF4-FFF2-40B4-BE49-F238E27FC236}">
                    <a16:creationId xmlns:a16="http://schemas.microsoft.com/office/drawing/2014/main" id="{AAC6C736-4AF4-4642-989B-54791BDBF3F2}"/>
                  </a:ext>
                </a:extLst>
              </p:cNvPr>
              <p:cNvSpPr>
                <a:spLocks/>
              </p:cNvSpPr>
              <p:nvPr/>
            </p:nvSpPr>
            <p:spPr bwMode="auto">
              <a:xfrm>
                <a:off x="2400" y="2356"/>
                <a:ext cx="7" cy="3"/>
              </a:xfrm>
              <a:custGeom>
                <a:avLst/>
                <a:gdLst>
                  <a:gd name="T0" fmla="*/ 0 w 7"/>
                  <a:gd name="T1" fmla="*/ 0 h 3"/>
                  <a:gd name="T2" fmla="*/ 0 w 7"/>
                  <a:gd name="T3" fmla="*/ 0 h 3"/>
                  <a:gd name="T4" fmla="*/ 0 w 7"/>
                  <a:gd name="T5" fmla="*/ 0 h 3"/>
                  <a:gd name="T6" fmla="*/ 4 w 7"/>
                  <a:gd name="T7" fmla="*/ 0 h 3"/>
                  <a:gd name="T8" fmla="*/ 4 w 7"/>
                  <a:gd name="T9" fmla="*/ 0 h 3"/>
                  <a:gd name="T10" fmla="*/ 4 w 7"/>
                  <a:gd name="T11" fmla="*/ 0 h 3"/>
                  <a:gd name="T12" fmla="*/ 4 w 7"/>
                  <a:gd name="T13" fmla="*/ 0 h 3"/>
                  <a:gd name="T14" fmla="*/ 4 w 7"/>
                  <a:gd name="T15" fmla="*/ 0 h 3"/>
                  <a:gd name="T16" fmla="*/ 4 w 7"/>
                  <a:gd name="T17" fmla="*/ 0 h 3"/>
                  <a:gd name="T18" fmla="*/ 4 w 7"/>
                  <a:gd name="T19" fmla="*/ 0 h 3"/>
                  <a:gd name="T20" fmla="*/ 7 w 7"/>
                  <a:gd name="T21" fmla="*/ 0 h 3"/>
                  <a:gd name="T22" fmla="*/ 7 w 7"/>
                  <a:gd name="T23" fmla="*/ 0 h 3"/>
                  <a:gd name="T24" fmla="*/ 7 w 7"/>
                  <a:gd name="T25" fmla="*/ 0 h 3"/>
                  <a:gd name="T26" fmla="*/ 7 w 7"/>
                  <a:gd name="T27" fmla="*/ 0 h 3"/>
                  <a:gd name="T28" fmla="*/ 4 w 7"/>
                  <a:gd name="T29" fmla="*/ 0 h 3"/>
                  <a:gd name="T30" fmla="*/ 4 w 7"/>
                  <a:gd name="T31" fmla="*/ 0 h 3"/>
                  <a:gd name="T32" fmla="*/ 0 w 7"/>
                  <a:gd name="T33" fmla="*/ 3 h 3"/>
                  <a:gd name="T34" fmla="*/ 0 w 7"/>
                  <a:gd name="T35" fmla="*/ 3 h 3"/>
                  <a:gd name="T36" fmla="*/ 0 w 7"/>
                  <a:gd name="T37" fmla="*/ 3 h 3"/>
                  <a:gd name="T38" fmla="*/ 0 w 7"/>
                  <a:gd name="T39" fmla="*/ 0 h 3"/>
                  <a:gd name="T40" fmla="*/ 0 w 7"/>
                  <a:gd name="T41" fmla="*/ 0 h 3"/>
                  <a:gd name="T42" fmla="*/ 0 w 7"/>
                  <a:gd name="T43" fmla="*/ 0 h 3"/>
                  <a:gd name="T44" fmla="*/ 0 w 7"/>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3">
                    <a:moveTo>
                      <a:pt x="0" y="0"/>
                    </a:moveTo>
                    <a:lnTo>
                      <a:pt x="0" y="0"/>
                    </a:lnTo>
                    <a:lnTo>
                      <a:pt x="0" y="0"/>
                    </a:lnTo>
                    <a:lnTo>
                      <a:pt x="4" y="0"/>
                    </a:lnTo>
                    <a:lnTo>
                      <a:pt x="4" y="0"/>
                    </a:lnTo>
                    <a:lnTo>
                      <a:pt x="4" y="0"/>
                    </a:lnTo>
                    <a:lnTo>
                      <a:pt x="4" y="0"/>
                    </a:lnTo>
                    <a:lnTo>
                      <a:pt x="4" y="0"/>
                    </a:lnTo>
                    <a:lnTo>
                      <a:pt x="4" y="0"/>
                    </a:lnTo>
                    <a:lnTo>
                      <a:pt x="4" y="0"/>
                    </a:lnTo>
                    <a:lnTo>
                      <a:pt x="7" y="0"/>
                    </a:lnTo>
                    <a:lnTo>
                      <a:pt x="7" y="0"/>
                    </a:lnTo>
                    <a:lnTo>
                      <a:pt x="7" y="0"/>
                    </a:lnTo>
                    <a:lnTo>
                      <a:pt x="7" y="0"/>
                    </a:lnTo>
                    <a:lnTo>
                      <a:pt x="4" y="0"/>
                    </a:lnTo>
                    <a:lnTo>
                      <a:pt x="4" y="0"/>
                    </a:lnTo>
                    <a:lnTo>
                      <a:pt x="0" y="3"/>
                    </a:lnTo>
                    <a:lnTo>
                      <a:pt x="0" y="3"/>
                    </a:lnTo>
                    <a:lnTo>
                      <a:pt x="0" y="3"/>
                    </a:lnTo>
                    <a:lnTo>
                      <a:pt x="0"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38" name="Freeform 1466">
                <a:extLst>
                  <a:ext uri="{FF2B5EF4-FFF2-40B4-BE49-F238E27FC236}">
                    <a16:creationId xmlns:a16="http://schemas.microsoft.com/office/drawing/2014/main" id="{E9C65F61-C73E-47CA-AE6D-D1C9CAB73709}"/>
                  </a:ext>
                </a:extLst>
              </p:cNvPr>
              <p:cNvSpPr>
                <a:spLocks/>
              </p:cNvSpPr>
              <p:nvPr/>
            </p:nvSpPr>
            <p:spPr bwMode="auto">
              <a:xfrm>
                <a:off x="2396" y="2341"/>
                <a:ext cx="4" cy="4"/>
              </a:xfrm>
              <a:custGeom>
                <a:avLst/>
                <a:gdLst>
                  <a:gd name="T0" fmla="*/ 0 w 4"/>
                  <a:gd name="T1" fmla="*/ 0 h 4"/>
                  <a:gd name="T2" fmla="*/ 0 w 4"/>
                  <a:gd name="T3" fmla="*/ 0 h 4"/>
                  <a:gd name="T4" fmla="*/ 4 w 4"/>
                  <a:gd name="T5" fmla="*/ 0 h 4"/>
                  <a:gd name="T6" fmla="*/ 4 w 4"/>
                  <a:gd name="T7" fmla="*/ 0 h 4"/>
                  <a:gd name="T8" fmla="*/ 4 w 4"/>
                  <a:gd name="T9" fmla="*/ 0 h 4"/>
                  <a:gd name="T10" fmla="*/ 4 w 4"/>
                  <a:gd name="T11" fmla="*/ 0 h 4"/>
                  <a:gd name="T12" fmla="*/ 4 w 4"/>
                  <a:gd name="T13" fmla="*/ 0 h 4"/>
                  <a:gd name="T14" fmla="*/ 4 w 4"/>
                  <a:gd name="T15" fmla="*/ 0 h 4"/>
                  <a:gd name="T16" fmla="*/ 4 w 4"/>
                  <a:gd name="T17" fmla="*/ 4 h 4"/>
                  <a:gd name="T18" fmla="*/ 4 w 4"/>
                  <a:gd name="T19" fmla="*/ 4 h 4"/>
                  <a:gd name="T20" fmla="*/ 4 w 4"/>
                  <a:gd name="T21" fmla="*/ 4 h 4"/>
                  <a:gd name="T22" fmla="*/ 4 w 4"/>
                  <a:gd name="T23" fmla="*/ 4 h 4"/>
                  <a:gd name="T24" fmla="*/ 4 w 4"/>
                  <a:gd name="T25" fmla="*/ 4 h 4"/>
                  <a:gd name="T26" fmla="*/ 4 w 4"/>
                  <a:gd name="T27" fmla="*/ 4 h 4"/>
                  <a:gd name="T28" fmla="*/ 4 w 4"/>
                  <a:gd name="T29" fmla="*/ 4 h 4"/>
                  <a:gd name="T30" fmla="*/ 4 w 4"/>
                  <a:gd name="T31" fmla="*/ 4 h 4"/>
                  <a:gd name="T32" fmla="*/ 4 w 4"/>
                  <a:gd name="T33" fmla="*/ 4 h 4"/>
                  <a:gd name="T34" fmla="*/ 0 w 4"/>
                  <a:gd name="T35" fmla="*/ 4 h 4"/>
                  <a:gd name="T36" fmla="*/ 0 w 4"/>
                  <a:gd name="T37" fmla="*/ 4 h 4"/>
                  <a:gd name="T38" fmla="*/ 0 w 4"/>
                  <a:gd name="T39" fmla="*/ 0 h 4"/>
                  <a:gd name="T40" fmla="*/ 0 w 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0" y="0"/>
                    </a:moveTo>
                    <a:lnTo>
                      <a:pt x="0" y="0"/>
                    </a:lnTo>
                    <a:lnTo>
                      <a:pt x="4" y="0"/>
                    </a:lnTo>
                    <a:lnTo>
                      <a:pt x="4" y="0"/>
                    </a:lnTo>
                    <a:lnTo>
                      <a:pt x="4" y="0"/>
                    </a:lnTo>
                    <a:lnTo>
                      <a:pt x="4" y="0"/>
                    </a:lnTo>
                    <a:lnTo>
                      <a:pt x="4" y="0"/>
                    </a:lnTo>
                    <a:lnTo>
                      <a:pt x="4" y="0"/>
                    </a:lnTo>
                    <a:lnTo>
                      <a:pt x="4" y="4"/>
                    </a:lnTo>
                    <a:lnTo>
                      <a:pt x="4" y="4"/>
                    </a:lnTo>
                    <a:lnTo>
                      <a:pt x="4" y="4"/>
                    </a:lnTo>
                    <a:lnTo>
                      <a:pt x="4" y="4"/>
                    </a:lnTo>
                    <a:lnTo>
                      <a:pt x="4" y="4"/>
                    </a:lnTo>
                    <a:lnTo>
                      <a:pt x="4" y="4"/>
                    </a:lnTo>
                    <a:lnTo>
                      <a:pt x="4" y="4"/>
                    </a:lnTo>
                    <a:lnTo>
                      <a:pt x="4" y="4"/>
                    </a:lnTo>
                    <a:lnTo>
                      <a:pt x="4" y="4"/>
                    </a:lnTo>
                    <a:lnTo>
                      <a:pt x="0" y="4"/>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39" name="Freeform 1467">
                <a:extLst>
                  <a:ext uri="{FF2B5EF4-FFF2-40B4-BE49-F238E27FC236}">
                    <a16:creationId xmlns:a16="http://schemas.microsoft.com/office/drawing/2014/main" id="{A411CA5C-50B4-428A-AAC8-1B16AFD70428}"/>
                  </a:ext>
                </a:extLst>
              </p:cNvPr>
              <p:cNvSpPr>
                <a:spLocks/>
              </p:cNvSpPr>
              <p:nvPr/>
            </p:nvSpPr>
            <p:spPr bwMode="auto">
              <a:xfrm>
                <a:off x="2396" y="2341"/>
                <a:ext cx="4" cy="4"/>
              </a:xfrm>
              <a:custGeom>
                <a:avLst/>
                <a:gdLst>
                  <a:gd name="T0" fmla="*/ 0 w 4"/>
                  <a:gd name="T1" fmla="*/ 0 h 4"/>
                  <a:gd name="T2" fmla="*/ 0 w 4"/>
                  <a:gd name="T3" fmla="*/ 0 h 4"/>
                  <a:gd name="T4" fmla="*/ 4 w 4"/>
                  <a:gd name="T5" fmla="*/ 0 h 4"/>
                  <a:gd name="T6" fmla="*/ 4 w 4"/>
                  <a:gd name="T7" fmla="*/ 0 h 4"/>
                  <a:gd name="T8" fmla="*/ 4 w 4"/>
                  <a:gd name="T9" fmla="*/ 0 h 4"/>
                  <a:gd name="T10" fmla="*/ 4 w 4"/>
                  <a:gd name="T11" fmla="*/ 0 h 4"/>
                  <a:gd name="T12" fmla="*/ 4 w 4"/>
                  <a:gd name="T13" fmla="*/ 0 h 4"/>
                  <a:gd name="T14" fmla="*/ 4 w 4"/>
                  <a:gd name="T15" fmla="*/ 0 h 4"/>
                  <a:gd name="T16" fmla="*/ 4 w 4"/>
                  <a:gd name="T17" fmla="*/ 4 h 4"/>
                  <a:gd name="T18" fmla="*/ 4 w 4"/>
                  <a:gd name="T19" fmla="*/ 4 h 4"/>
                  <a:gd name="T20" fmla="*/ 4 w 4"/>
                  <a:gd name="T21" fmla="*/ 4 h 4"/>
                  <a:gd name="T22" fmla="*/ 4 w 4"/>
                  <a:gd name="T23" fmla="*/ 4 h 4"/>
                  <a:gd name="T24" fmla="*/ 4 w 4"/>
                  <a:gd name="T25" fmla="*/ 4 h 4"/>
                  <a:gd name="T26" fmla="*/ 4 w 4"/>
                  <a:gd name="T27" fmla="*/ 4 h 4"/>
                  <a:gd name="T28" fmla="*/ 4 w 4"/>
                  <a:gd name="T29" fmla="*/ 4 h 4"/>
                  <a:gd name="T30" fmla="*/ 4 w 4"/>
                  <a:gd name="T31" fmla="*/ 4 h 4"/>
                  <a:gd name="T32" fmla="*/ 4 w 4"/>
                  <a:gd name="T33" fmla="*/ 4 h 4"/>
                  <a:gd name="T34" fmla="*/ 0 w 4"/>
                  <a:gd name="T35" fmla="*/ 4 h 4"/>
                  <a:gd name="T36" fmla="*/ 0 w 4"/>
                  <a:gd name="T37" fmla="*/ 4 h 4"/>
                  <a:gd name="T38" fmla="*/ 0 w 4"/>
                  <a:gd name="T39" fmla="*/ 0 h 4"/>
                  <a:gd name="T40" fmla="*/ 0 w 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0" y="0"/>
                    </a:moveTo>
                    <a:lnTo>
                      <a:pt x="0" y="0"/>
                    </a:lnTo>
                    <a:lnTo>
                      <a:pt x="4" y="0"/>
                    </a:lnTo>
                    <a:lnTo>
                      <a:pt x="4" y="0"/>
                    </a:lnTo>
                    <a:lnTo>
                      <a:pt x="4" y="0"/>
                    </a:lnTo>
                    <a:lnTo>
                      <a:pt x="4" y="0"/>
                    </a:lnTo>
                    <a:lnTo>
                      <a:pt x="4" y="0"/>
                    </a:lnTo>
                    <a:lnTo>
                      <a:pt x="4" y="0"/>
                    </a:lnTo>
                    <a:lnTo>
                      <a:pt x="4" y="4"/>
                    </a:lnTo>
                    <a:lnTo>
                      <a:pt x="4" y="4"/>
                    </a:lnTo>
                    <a:lnTo>
                      <a:pt x="4" y="4"/>
                    </a:lnTo>
                    <a:lnTo>
                      <a:pt x="4" y="4"/>
                    </a:lnTo>
                    <a:lnTo>
                      <a:pt x="4" y="4"/>
                    </a:lnTo>
                    <a:lnTo>
                      <a:pt x="4" y="4"/>
                    </a:lnTo>
                    <a:lnTo>
                      <a:pt x="4" y="4"/>
                    </a:lnTo>
                    <a:lnTo>
                      <a:pt x="4" y="4"/>
                    </a:lnTo>
                    <a:lnTo>
                      <a:pt x="4" y="4"/>
                    </a:lnTo>
                    <a:lnTo>
                      <a:pt x="0" y="4"/>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40" name="Freeform 1468">
                <a:extLst>
                  <a:ext uri="{FF2B5EF4-FFF2-40B4-BE49-F238E27FC236}">
                    <a16:creationId xmlns:a16="http://schemas.microsoft.com/office/drawing/2014/main" id="{5901B63C-9572-4AEB-A046-63661B262073}"/>
                  </a:ext>
                </a:extLst>
              </p:cNvPr>
              <p:cNvSpPr>
                <a:spLocks/>
              </p:cNvSpPr>
              <p:nvPr/>
            </p:nvSpPr>
            <p:spPr bwMode="auto">
              <a:xfrm>
                <a:off x="2404" y="2341"/>
                <a:ext cx="3" cy="0"/>
              </a:xfrm>
              <a:custGeom>
                <a:avLst/>
                <a:gdLst>
                  <a:gd name="T0" fmla="*/ 0 w 3"/>
                  <a:gd name="T1" fmla="*/ 3 w 3"/>
                  <a:gd name="T2" fmla="*/ 3 w 3"/>
                  <a:gd name="T3" fmla="*/ 3 w 3"/>
                  <a:gd name="T4" fmla="*/ 3 w 3"/>
                  <a:gd name="T5" fmla="*/ 3 w 3"/>
                  <a:gd name="T6" fmla="*/ 3 w 3"/>
                  <a:gd name="T7" fmla="*/ 3 w 3"/>
                  <a:gd name="T8" fmla="*/ 3 w 3"/>
                  <a:gd name="T9" fmla="*/ 3 w 3"/>
                  <a:gd name="T10" fmla="*/ 3 w 3"/>
                  <a:gd name="T11" fmla="*/ 3 w 3"/>
                  <a:gd name="T12" fmla="*/ 0 w 3"/>
                  <a:gd name="T13" fmla="*/ 0 w 3"/>
                  <a:gd name="T14" fmla="*/ 0 w 3"/>
                  <a:gd name="T15" fmla="*/ 0 w 3"/>
                  <a:gd name="T16" fmla="*/ 0 w 3"/>
                  <a:gd name="T17"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Lst>
                <a:rect l="0" t="0" r="r" b="b"/>
                <a:pathLst>
                  <a:path w="3">
                    <a:moveTo>
                      <a:pt x="0" y="0"/>
                    </a:moveTo>
                    <a:lnTo>
                      <a:pt x="3" y="0"/>
                    </a:lnTo>
                    <a:lnTo>
                      <a:pt x="3" y="0"/>
                    </a:lnTo>
                    <a:lnTo>
                      <a:pt x="3" y="0"/>
                    </a:lnTo>
                    <a:lnTo>
                      <a:pt x="3" y="0"/>
                    </a:lnTo>
                    <a:lnTo>
                      <a:pt x="3" y="0"/>
                    </a:lnTo>
                    <a:lnTo>
                      <a:pt x="3" y="0"/>
                    </a:lnTo>
                    <a:lnTo>
                      <a:pt x="3" y="0"/>
                    </a:lnTo>
                    <a:lnTo>
                      <a:pt x="3" y="0"/>
                    </a:lnTo>
                    <a:lnTo>
                      <a:pt x="3" y="0"/>
                    </a:lnTo>
                    <a:lnTo>
                      <a:pt x="3" y="0"/>
                    </a:lnTo>
                    <a:lnTo>
                      <a:pt x="3" y="0"/>
                    </a:lnTo>
                    <a:lnTo>
                      <a:pt x="0" y="0"/>
                    </a:lnTo>
                    <a:lnTo>
                      <a:pt x="0" y="0"/>
                    </a:lnTo>
                    <a:lnTo>
                      <a:pt x="0"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41" name="Freeform 1469">
                <a:extLst>
                  <a:ext uri="{FF2B5EF4-FFF2-40B4-BE49-F238E27FC236}">
                    <a16:creationId xmlns:a16="http://schemas.microsoft.com/office/drawing/2014/main" id="{B1217DCA-0CE9-400F-8DB2-395F34E581AE}"/>
                  </a:ext>
                </a:extLst>
              </p:cNvPr>
              <p:cNvSpPr>
                <a:spLocks/>
              </p:cNvSpPr>
              <p:nvPr/>
            </p:nvSpPr>
            <p:spPr bwMode="auto">
              <a:xfrm>
                <a:off x="2404" y="2341"/>
                <a:ext cx="3" cy="0"/>
              </a:xfrm>
              <a:custGeom>
                <a:avLst/>
                <a:gdLst>
                  <a:gd name="T0" fmla="*/ 0 w 3"/>
                  <a:gd name="T1" fmla="*/ 3 w 3"/>
                  <a:gd name="T2" fmla="*/ 3 w 3"/>
                  <a:gd name="T3" fmla="*/ 3 w 3"/>
                  <a:gd name="T4" fmla="*/ 3 w 3"/>
                  <a:gd name="T5" fmla="*/ 3 w 3"/>
                  <a:gd name="T6" fmla="*/ 3 w 3"/>
                  <a:gd name="T7" fmla="*/ 3 w 3"/>
                  <a:gd name="T8" fmla="*/ 3 w 3"/>
                  <a:gd name="T9" fmla="*/ 3 w 3"/>
                  <a:gd name="T10" fmla="*/ 3 w 3"/>
                  <a:gd name="T11" fmla="*/ 3 w 3"/>
                  <a:gd name="T12" fmla="*/ 0 w 3"/>
                  <a:gd name="T13" fmla="*/ 0 w 3"/>
                  <a:gd name="T14" fmla="*/ 0 w 3"/>
                  <a:gd name="T15" fmla="*/ 0 w 3"/>
                  <a:gd name="T16" fmla="*/ 0 w 3"/>
                  <a:gd name="T17"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Lst>
                <a:rect l="0" t="0" r="r" b="b"/>
                <a:pathLst>
                  <a:path w="3">
                    <a:moveTo>
                      <a:pt x="0" y="0"/>
                    </a:moveTo>
                    <a:lnTo>
                      <a:pt x="3" y="0"/>
                    </a:lnTo>
                    <a:lnTo>
                      <a:pt x="3" y="0"/>
                    </a:lnTo>
                    <a:lnTo>
                      <a:pt x="3" y="0"/>
                    </a:lnTo>
                    <a:lnTo>
                      <a:pt x="3" y="0"/>
                    </a:lnTo>
                    <a:lnTo>
                      <a:pt x="3" y="0"/>
                    </a:lnTo>
                    <a:lnTo>
                      <a:pt x="3" y="0"/>
                    </a:lnTo>
                    <a:lnTo>
                      <a:pt x="3" y="0"/>
                    </a:lnTo>
                    <a:lnTo>
                      <a:pt x="3" y="0"/>
                    </a:lnTo>
                    <a:lnTo>
                      <a:pt x="3" y="0"/>
                    </a:lnTo>
                    <a:lnTo>
                      <a:pt x="3" y="0"/>
                    </a:lnTo>
                    <a:lnTo>
                      <a:pt x="3" y="0"/>
                    </a:lnTo>
                    <a:lnTo>
                      <a:pt x="0" y="0"/>
                    </a:lnTo>
                    <a:lnTo>
                      <a:pt x="0" y="0"/>
                    </a:lnTo>
                    <a:lnTo>
                      <a:pt x="0"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42" name="Freeform 1470">
                <a:extLst>
                  <a:ext uri="{FF2B5EF4-FFF2-40B4-BE49-F238E27FC236}">
                    <a16:creationId xmlns:a16="http://schemas.microsoft.com/office/drawing/2014/main" id="{4AB86365-B62E-44D5-A8AA-BB1B2F1F3058}"/>
                  </a:ext>
                </a:extLst>
              </p:cNvPr>
              <p:cNvSpPr>
                <a:spLocks/>
              </p:cNvSpPr>
              <p:nvPr/>
            </p:nvSpPr>
            <p:spPr bwMode="auto">
              <a:xfrm>
                <a:off x="2411" y="2334"/>
                <a:ext cx="3" cy="4"/>
              </a:xfrm>
              <a:custGeom>
                <a:avLst/>
                <a:gdLst>
                  <a:gd name="T0" fmla="*/ 0 w 3"/>
                  <a:gd name="T1" fmla="*/ 0 h 4"/>
                  <a:gd name="T2" fmla="*/ 0 w 3"/>
                  <a:gd name="T3" fmla="*/ 0 h 4"/>
                  <a:gd name="T4" fmla="*/ 3 w 3"/>
                  <a:gd name="T5" fmla="*/ 0 h 4"/>
                  <a:gd name="T6" fmla="*/ 3 w 3"/>
                  <a:gd name="T7" fmla="*/ 0 h 4"/>
                  <a:gd name="T8" fmla="*/ 3 w 3"/>
                  <a:gd name="T9" fmla="*/ 4 h 4"/>
                  <a:gd name="T10" fmla="*/ 0 w 3"/>
                  <a:gd name="T11" fmla="*/ 0 h 4"/>
                  <a:gd name="T12" fmla="*/ 0 w 3"/>
                  <a:gd name="T13" fmla="*/ 0 h 4"/>
                  <a:gd name="T14" fmla="*/ 0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0" y="0"/>
                    </a:moveTo>
                    <a:lnTo>
                      <a:pt x="0" y="0"/>
                    </a:lnTo>
                    <a:lnTo>
                      <a:pt x="3" y="0"/>
                    </a:lnTo>
                    <a:lnTo>
                      <a:pt x="3" y="0"/>
                    </a:lnTo>
                    <a:lnTo>
                      <a:pt x="3" y="4"/>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43" name="Freeform 1471">
                <a:extLst>
                  <a:ext uri="{FF2B5EF4-FFF2-40B4-BE49-F238E27FC236}">
                    <a16:creationId xmlns:a16="http://schemas.microsoft.com/office/drawing/2014/main" id="{A802DD72-42EB-4D59-9FFC-7211BF3C5B47}"/>
                  </a:ext>
                </a:extLst>
              </p:cNvPr>
              <p:cNvSpPr>
                <a:spLocks/>
              </p:cNvSpPr>
              <p:nvPr/>
            </p:nvSpPr>
            <p:spPr bwMode="auto">
              <a:xfrm>
                <a:off x="2411" y="2334"/>
                <a:ext cx="3" cy="4"/>
              </a:xfrm>
              <a:custGeom>
                <a:avLst/>
                <a:gdLst>
                  <a:gd name="T0" fmla="*/ 0 w 3"/>
                  <a:gd name="T1" fmla="*/ 0 h 4"/>
                  <a:gd name="T2" fmla="*/ 0 w 3"/>
                  <a:gd name="T3" fmla="*/ 0 h 4"/>
                  <a:gd name="T4" fmla="*/ 3 w 3"/>
                  <a:gd name="T5" fmla="*/ 0 h 4"/>
                  <a:gd name="T6" fmla="*/ 3 w 3"/>
                  <a:gd name="T7" fmla="*/ 0 h 4"/>
                  <a:gd name="T8" fmla="*/ 3 w 3"/>
                  <a:gd name="T9" fmla="*/ 4 h 4"/>
                  <a:gd name="T10" fmla="*/ 0 w 3"/>
                  <a:gd name="T11" fmla="*/ 0 h 4"/>
                  <a:gd name="T12" fmla="*/ 0 w 3"/>
                  <a:gd name="T13" fmla="*/ 0 h 4"/>
                  <a:gd name="T14" fmla="*/ 0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0" y="0"/>
                    </a:moveTo>
                    <a:lnTo>
                      <a:pt x="0" y="0"/>
                    </a:lnTo>
                    <a:lnTo>
                      <a:pt x="3" y="0"/>
                    </a:lnTo>
                    <a:lnTo>
                      <a:pt x="3" y="0"/>
                    </a:lnTo>
                    <a:lnTo>
                      <a:pt x="3" y="4"/>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44" name="Freeform 1472">
                <a:extLst>
                  <a:ext uri="{FF2B5EF4-FFF2-40B4-BE49-F238E27FC236}">
                    <a16:creationId xmlns:a16="http://schemas.microsoft.com/office/drawing/2014/main" id="{0D8BF0E9-B484-4A93-A73C-2543000EC10C}"/>
                  </a:ext>
                </a:extLst>
              </p:cNvPr>
              <p:cNvSpPr>
                <a:spLocks/>
              </p:cNvSpPr>
              <p:nvPr/>
            </p:nvSpPr>
            <p:spPr bwMode="auto">
              <a:xfrm>
                <a:off x="2404" y="2341"/>
                <a:ext cx="0" cy="4"/>
              </a:xfrm>
              <a:custGeom>
                <a:avLst/>
                <a:gdLst>
                  <a:gd name="T0" fmla="*/ 0 h 4"/>
                  <a:gd name="T1" fmla="*/ 0 h 4"/>
                  <a:gd name="T2" fmla="*/ 4 h 4"/>
                  <a:gd name="T3" fmla="*/ 4 h 4"/>
                  <a:gd name="T4" fmla="*/ 4 h 4"/>
                  <a:gd name="T5" fmla="*/ 4 h 4"/>
                  <a:gd name="T6" fmla="*/ 4 h 4"/>
                  <a:gd name="T7" fmla="*/ 4 h 4"/>
                  <a:gd name="T8" fmla="*/ 4 h 4"/>
                  <a:gd name="T9" fmla="*/ 4 h 4"/>
                  <a:gd name="T10" fmla="*/ 0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4">
                    <a:moveTo>
                      <a:pt x="0" y="0"/>
                    </a:moveTo>
                    <a:lnTo>
                      <a:pt x="0" y="0"/>
                    </a:lnTo>
                    <a:lnTo>
                      <a:pt x="0" y="4"/>
                    </a:lnTo>
                    <a:lnTo>
                      <a:pt x="0" y="4"/>
                    </a:lnTo>
                    <a:lnTo>
                      <a:pt x="0" y="4"/>
                    </a:lnTo>
                    <a:lnTo>
                      <a:pt x="0" y="4"/>
                    </a:lnTo>
                    <a:lnTo>
                      <a:pt x="0" y="4"/>
                    </a:lnTo>
                    <a:lnTo>
                      <a:pt x="0" y="4"/>
                    </a:lnTo>
                    <a:lnTo>
                      <a:pt x="0" y="4"/>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45" name="Freeform 1473">
                <a:extLst>
                  <a:ext uri="{FF2B5EF4-FFF2-40B4-BE49-F238E27FC236}">
                    <a16:creationId xmlns:a16="http://schemas.microsoft.com/office/drawing/2014/main" id="{2CD412F6-28C3-40AB-823A-71CF0430BDCB}"/>
                  </a:ext>
                </a:extLst>
              </p:cNvPr>
              <p:cNvSpPr>
                <a:spLocks/>
              </p:cNvSpPr>
              <p:nvPr/>
            </p:nvSpPr>
            <p:spPr bwMode="auto">
              <a:xfrm>
                <a:off x="2404" y="2341"/>
                <a:ext cx="0" cy="4"/>
              </a:xfrm>
              <a:custGeom>
                <a:avLst/>
                <a:gdLst>
                  <a:gd name="T0" fmla="*/ 0 h 4"/>
                  <a:gd name="T1" fmla="*/ 0 h 4"/>
                  <a:gd name="T2" fmla="*/ 4 h 4"/>
                  <a:gd name="T3" fmla="*/ 4 h 4"/>
                  <a:gd name="T4" fmla="*/ 4 h 4"/>
                  <a:gd name="T5" fmla="*/ 4 h 4"/>
                  <a:gd name="T6" fmla="*/ 4 h 4"/>
                  <a:gd name="T7" fmla="*/ 4 h 4"/>
                  <a:gd name="T8" fmla="*/ 4 h 4"/>
                  <a:gd name="T9" fmla="*/ 4 h 4"/>
                  <a:gd name="T10" fmla="*/ 0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4">
                    <a:moveTo>
                      <a:pt x="0" y="0"/>
                    </a:moveTo>
                    <a:lnTo>
                      <a:pt x="0" y="0"/>
                    </a:lnTo>
                    <a:lnTo>
                      <a:pt x="0" y="4"/>
                    </a:lnTo>
                    <a:lnTo>
                      <a:pt x="0" y="4"/>
                    </a:lnTo>
                    <a:lnTo>
                      <a:pt x="0" y="4"/>
                    </a:lnTo>
                    <a:lnTo>
                      <a:pt x="0" y="4"/>
                    </a:lnTo>
                    <a:lnTo>
                      <a:pt x="0" y="4"/>
                    </a:lnTo>
                    <a:lnTo>
                      <a:pt x="0" y="4"/>
                    </a:lnTo>
                    <a:lnTo>
                      <a:pt x="0" y="4"/>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46" name="Freeform 1474">
                <a:extLst>
                  <a:ext uri="{FF2B5EF4-FFF2-40B4-BE49-F238E27FC236}">
                    <a16:creationId xmlns:a16="http://schemas.microsoft.com/office/drawing/2014/main" id="{816B17BA-7772-49A9-B217-BE1FE091C27E}"/>
                  </a:ext>
                </a:extLst>
              </p:cNvPr>
              <p:cNvSpPr>
                <a:spLocks/>
              </p:cNvSpPr>
              <p:nvPr/>
            </p:nvSpPr>
            <p:spPr bwMode="auto">
              <a:xfrm>
                <a:off x="2411" y="234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47" name="Freeform 1475">
                <a:extLst>
                  <a:ext uri="{FF2B5EF4-FFF2-40B4-BE49-F238E27FC236}">
                    <a16:creationId xmlns:a16="http://schemas.microsoft.com/office/drawing/2014/main" id="{55049D25-2F74-45EB-816A-60E09516CBFA}"/>
                  </a:ext>
                </a:extLst>
              </p:cNvPr>
              <p:cNvSpPr>
                <a:spLocks/>
              </p:cNvSpPr>
              <p:nvPr/>
            </p:nvSpPr>
            <p:spPr bwMode="auto">
              <a:xfrm>
                <a:off x="2411" y="234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48" name="Freeform 1476">
                <a:extLst>
                  <a:ext uri="{FF2B5EF4-FFF2-40B4-BE49-F238E27FC236}">
                    <a16:creationId xmlns:a16="http://schemas.microsoft.com/office/drawing/2014/main" id="{2AB75D16-D589-4AC8-9FFD-25A2039B650E}"/>
                  </a:ext>
                </a:extLst>
              </p:cNvPr>
              <p:cNvSpPr>
                <a:spLocks/>
              </p:cNvSpPr>
              <p:nvPr/>
            </p:nvSpPr>
            <p:spPr bwMode="auto">
              <a:xfrm>
                <a:off x="2404" y="234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49" name="Freeform 1477">
                <a:extLst>
                  <a:ext uri="{FF2B5EF4-FFF2-40B4-BE49-F238E27FC236}">
                    <a16:creationId xmlns:a16="http://schemas.microsoft.com/office/drawing/2014/main" id="{CB7D2964-E29C-4F38-945F-15FD7066AAC5}"/>
                  </a:ext>
                </a:extLst>
              </p:cNvPr>
              <p:cNvSpPr>
                <a:spLocks/>
              </p:cNvSpPr>
              <p:nvPr/>
            </p:nvSpPr>
            <p:spPr bwMode="auto">
              <a:xfrm>
                <a:off x="2404" y="234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50" name="Freeform 1478">
                <a:extLst>
                  <a:ext uri="{FF2B5EF4-FFF2-40B4-BE49-F238E27FC236}">
                    <a16:creationId xmlns:a16="http://schemas.microsoft.com/office/drawing/2014/main" id="{E1839118-6F08-43F6-B536-ABBF98E45F5E}"/>
                  </a:ext>
                </a:extLst>
              </p:cNvPr>
              <p:cNvSpPr>
                <a:spLocks/>
              </p:cNvSpPr>
              <p:nvPr/>
            </p:nvSpPr>
            <p:spPr bwMode="auto">
              <a:xfrm>
                <a:off x="2253" y="2269"/>
                <a:ext cx="7" cy="0"/>
              </a:xfrm>
              <a:custGeom>
                <a:avLst/>
                <a:gdLst>
                  <a:gd name="T0" fmla="*/ 4 w 7"/>
                  <a:gd name="T1" fmla="*/ 4 w 7"/>
                  <a:gd name="T2" fmla="*/ 4 w 7"/>
                  <a:gd name="T3" fmla="*/ 4 w 7"/>
                  <a:gd name="T4" fmla="*/ 4 w 7"/>
                  <a:gd name="T5" fmla="*/ 4 w 7"/>
                  <a:gd name="T6" fmla="*/ 7 w 7"/>
                  <a:gd name="T7" fmla="*/ 7 w 7"/>
                  <a:gd name="T8" fmla="*/ 7 w 7"/>
                  <a:gd name="T9" fmla="*/ 7 w 7"/>
                  <a:gd name="T10" fmla="*/ 7 w 7"/>
                  <a:gd name="T11" fmla="*/ 4 w 7"/>
                  <a:gd name="T12" fmla="*/ 4 w 7"/>
                  <a:gd name="T13" fmla="*/ 4 w 7"/>
                  <a:gd name="T14" fmla="*/ 4 w 7"/>
                  <a:gd name="T15" fmla="*/ 4 w 7"/>
                  <a:gd name="T16" fmla="*/ 4 w 7"/>
                  <a:gd name="T17" fmla="*/ 4 w 7"/>
                  <a:gd name="T18" fmla="*/ 4 w 7"/>
                  <a:gd name="T19" fmla="*/ 4 w 7"/>
                  <a:gd name="T20" fmla="*/ 4 w 7"/>
                  <a:gd name="T21" fmla="*/ 4 w 7"/>
                  <a:gd name="T22" fmla="*/ 4 w 7"/>
                  <a:gd name="T23" fmla="*/ 4 w 7"/>
                  <a:gd name="T24" fmla="*/ 4 w 7"/>
                  <a:gd name="T25" fmla="*/ 0 w 7"/>
                  <a:gd name="T26" fmla="*/ 0 w 7"/>
                  <a:gd name="T27" fmla="*/ 4 w 7"/>
                  <a:gd name="T28" fmla="*/ 4 w 7"/>
                  <a:gd name="T29" fmla="*/ 0 w 7"/>
                  <a:gd name="T30" fmla="*/ 0 w 7"/>
                  <a:gd name="T31" fmla="*/ 4 w 7"/>
                  <a:gd name="T32" fmla="*/ 4 w 7"/>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Lst>
                <a:rect l="0" t="0" r="r" b="b"/>
                <a:pathLst>
                  <a:path w="7">
                    <a:moveTo>
                      <a:pt x="4" y="0"/>
                    </a:moveTo>
                    <a:lnTo>
                      <a:pt x="4" y="0"/>
                    </a:lnTo>
                    <a:lnTo>
                      <a:pt x="4" y="0"/>
                    </a:lnTo>
                    <a:lnTo>
                      <a:pt x="4" y="0"/>
                    </a:lnTo>
                    <a:lnTo>
                      <a:pt x="4" y="0"/>
                    </a:lnTo>
                    <a:lnTo>
                      <a:pt x="4" y="0"/>
                    </a:lnTo>
                    <a:lnTo>
                      <a:pt x="7" y="0"/>
                    </a:lnTo>
                    <a:lnTo>
                      <a:pt x="7" y="0"/>
                    </a:lnTo>
                    <a:lnTo>
                      <a:pt x="7" y="0"/>
                    </a:lnTo>
                    <a:lnTo>
                      <a:pt x="7" y="0"/>
                    </a:lnTo>
                    <a:lnTo>
                      <a:pt x="7"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0" y="0"/>
                    </a:lnTo>
                    <a:lnTo>
                      <a:pt x="0" y="0"/>
                    </a:lnTo>
                    <a:lnTo>
                      <a:pt x="4" y="0"/>
                    </a:lnTo>
                    <a:lnTo>
                      <a:pt x="4" y="0"/>
                    </a:lnTo>
                    <a:lnTo>
                      <a:pt x="0" y="0"/>
                    </a:lnTo>
                    <a:lnTo>
                      <a:pt x="0" y="0"/>
                    </a:lnTo>
                    <a:lnTo>
                      <a:pt x="4"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51" name="Freeform 1479">
                <a:extLst>
                  <a:ext uri="{FF2B5EF4-FFF2-40B4-BE49-F238E27FC236}">
                    <a16:creationId xmlns:a16="http://schemas.microsoft.com/office/drawing/2014/main" id="{6DBC15DA-8726-4355-92AF-F1BD4F818433}"/>
                  </a:ext>
                </a:extLst>
              </p:cNvPr>
              <p:cNvSpPr>
                <a:spLocks/>
              </p:cNvSpPr>
              <p:nvPr/>
            </p:nvSpPr>
            <p:spPr bwMode="auto">
              <a:xfrm>
                <a:off x="2253" y="2269"/>
                <a:ext cx="7" cy="0"/>
              </a:xfrm>
              <a:custGeom>
                <a:avLst/>
                <a:gdLst>
                  <a:gd name="T0" fmla="*/ 4 w 7"/>
                  <a:gd name="T1" fmla="*/ 4 w 7"/>
                  <a:gd name="T2" fmla="*/ 4 w 7"/>
                  <a:gd name="T3" fmla="*/ 4 w 7"/>
                  <a:gd name="T4" fmla="*/ 4 w 7"/>
                  <a:gd name="T5" fmla="*/ 4 w 7"/>
                  <a:gd name="T6" fmla="*/ 7 w 7"/>
                  <a:gd name="T7" fmla="*/ 7 w 7"/>
                  <a:gd name="T8" fmla="*/ 7 w 7"/>
                  <a:gd name="T9" fmla="*/ 7 w 7"/>
                  <a:gd name="T10" fmla="*/ 7 w 7"/>
                  <a:gd name="T11" fmla="*/ 4 w 7"/>
                  <a:gd name="T12" fmla="*/ 4 w 7"/>
                  <a:gd name="T13" fmla="*/ 4 w 7"/>
                  <a:gd name="T14" fmla="*/ 4 w 7"/>
                  <a:gd name="T15" fmla="*/ 4 w 7"/>
                  <a:gd name="T16" fmla="*/ 4 w 7"/>
                  <a:gd name="T17" fmla="*/ 4 w 7"/>
                  <a:gd name="T18" fmla="*/ 4 w 7"/>
                  <a:gd name="T19" fmla="*/ 4 w 7"/>
                  <a:gd name="T20" fmla="*/ 4 w 7"/>
                  <a:gd name="T21" fmla="*/ 4 w 7"/>
                  <a:gd name="T22" fmla="*/ 4 w 7"/>
                  <a:gd name="T23" fmla="*/ 4 w 7"/>
                  <a:gd name="T24" fmla="*/ 4 w 7"/>
                  <a:gd name="T25" fmla="*/ 0 w 7"/>
                  <a:gd name="T26" fmla="*/ 0 w 7"/>
                  <a:gd name="T27" fmla="*/ 4 w 7"/>
                  <a:gd name="T28" fmla="*/ 4 w 7"/>
                  <a:gd name="T29" fmla="*/ 0 w 7"/>
                  <a:gd name="T30" fmla="*/ 0 w 7"/>
                  <a:gd name="T31" fmla="*/ 4 w 7"/>
                  <a:gd name="T32" fmla="*/ 4 w 7"/>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Lst>
                <a:rect l="0" t="0" r="r" b="b"/>
                <a:pathLst>
                  <a:path w="7">
                    <a:moveTo>
                      <a:pt x="4" y="0"/>
                    </a:moveTo>
                    <a:lnTo>
                      <a:pt x="4" y="0"/>
                    </a:lnTo>
                    <a:lnTo>
                      <a:pt x="4" y="0"/>
                    </a:lnTo>
                    <a:lnTo>
                      <a:pt x="4" y="0"/>
                    </a:lnTo>
                    <a:lnTo>
                      <a:pt x="4" y="0"/>
                    </a:lnTo>
                    <a:lnTo>
                      <a:pt x="4" y="0"/>
                    </a:lnTo>
                    <a:lnTo>
                      <a:pt x="7" y="0"/>
                    </a:lnTo>
                    <a:lnTo>
                      <a:pt x="7" y="0"/>
                    </a:lnTo>
                    <a:lnTo>
                      <a:pt x="7" y="0"/>
                    </a:lnTo>
                    <a:lnTo>
                      <a:pt x="7" y="0"/>
                    </a:lnTo>
                    <a:lnTo>
                      <a:pt x="7"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0" y="0"/>
                    </a:lnTo>
                    <a:lnTo>
                      <a:pt x="0" y="0"/>
                    </a:lnTo>
                    <a:lnTo>
                      <a:pt x="4" y="0"/>
                    </a:lnTo>
                    <a:lnTo>
                      <a:pt x="4" y="0"/>
                    </a:lnTo>
                    <a:lnTo>
                      <a:pt x="0" y="0"/>
                    </a:lnTo>
                    <a:lnTo>
                      <a:pt x="0" y="0"/>
                    </a:lnTo>
                    <a:lnTo>
                      <a:pt x="4"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52" name="Freeform 1480">
                <a:extLst>
                  <a:ext uri="{FF2B5EF4-FFF2-40B4-BE49-F238E27FC236}">
                    <a16:creationId xmlns:a16="http://schemas.microsoft.com/office/drawing/2014/main" id="{90E8D24D-8CE1-48C5-AE7D-46F98E1EDD21}"/>
                  </a:ext>
                </a:extLst>
              </p:cNvPr>
              <p:cNvSpPr>
                <a:spLocks/>
              </p:cNvSpPr>
              <p:nvPr/>
            </p:nvSpPr>
            <p:spPr bwMode="auto">
              <a:xfrm>
                <a:off x="2271" y="2269"/>
                <a:ext cx="4" cy="4"/>
              </a:xfrm>
              <a:custGeom>
                <a:avLst/>
                <a:gdLst>
                  <a:gd name="T0" fmla="*/ 0 w 4"/>
                  <a:gd name="T1" fmla="*/ 0 h 4"/>
                  <a:gd name="T2" fmla="*/ 0 w 4"/>
                  <a:gd name="T3" fmla="*/ 0 h 4"/>
                  <a:gd name="T4" fmla="*/ 0 w 4"/>
                  <a:gd name="T5" fmla="*/ 0 h 4"/>
                  <a:gd name="T6" fmla="*/ 0 w 4"/>
                  <a:gd name="T7" fmla="*/ 0 h 4"/>
                  <a:gd name="T8" fmla="*/ 4 w 4"/>
                  <a:gd name="T9" fmla="*/ 0 h 4"/>
                  <a:gd name="T10" fmla="*/ 4 w 4"/>
                  <a:gd name="T11" fmla="*/ 4 h 4"/>
                  <a:gd name="T12" fmla="*/ 4 w 4"/>
                  <a:gd name="T13" fmla="*/ 4 h 4"/>
                  <a:gd name="T14" fmla="*/ 4 w 4"/>
                  <a:gd name="T15" fmla="*/ 4 h 4"/>
                  <a:gd name="T16" fmla="*/ 0 w 4"/>
                  <a:gd name="T17" fmla="*/ 4 h 4"/>
                  <a:gd name="T18" fmla="*/ 0 w 4"/>
                  <a:gd name="T19" fmla="*/ 0 h 4"/>
                  <a:gd name="T20" fmla="*/ 0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0"/>
                    </a:moveTo>
                    <a:lnTo>
                      <a:pt x="0" y="0"/>
                    </a:lnTo>
                    <a:lnTo>
                      <a:pt x="0" y="0"/>
                    </a:lnTo>
                    <a:lnTo>
                      <a:pt x="0" y="0"/>
                    </a:lnTo>
                    <a:lnTo>
                      <a:pt x="4" y="0"/>
                    </a:lnTo>
                    <a:lnTo>
                      <a:pt x="4" y="4"/>
                    </a:lnTo>
                    <a:lnTo>
                      <a:pt x="4" y="4"/>
                    </a:lnTo>
                    <a:lnTo>
                      <a:pt x="4" y="4"/>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53" name="Freeform 1481">
                <a:extLst>
                  <a:ext uri="{FF2B5EF4-FFF2-40B4-BE49-F238E27FC236}">
                    <a16:creationId xmlns:a16="http://schemas.microsoft.com/office/drawing/2014/main" id="{17CEA202-AB39-4E6A-ABC2-3F2CA871FB4A}"/>
                  </a:ext>
                </a:extLst>
              </p:cNvPr>
              <p:cNvSpPr>
                <a:spLocks/>
              </p:cNvSpPr>
              <p:nvPr/>
            </p:nvSpPr>
            <p:spPr bwMode="auto">
              <a:xfrm>
                <a:off x="2271" y="2269"/>
                <a:ext cx="4" cy="4"/>
              </a:xfrm>
              <a:custGeom>
                <a:avLst/>
                <a:gdLst>
                  <a:gd name="T0" fmla="*/ 0 w 4"/>
                  <a:gd name="T1" fmla="*/ 0 h 4"/>
                  <a:gd name="T2" fmla="*/ 0 w 4"/>
                  <a:gd name="T3" fmla="*/ 0 h 4"/>
                  <a:gd name="T4" fmla="*/ 0 w 4"/>
                  <a:gd name="T5" fmla="*/ 0 h 4"/>
                  <a:gd name="T6" fmla="*/ 0 w 4"/>
                  <a:gd name="T7" fmla="*/ 0 h 4"/>
                  <a:gd name="T8" fmla="*/ 4 w 4"/>
                  <a:gd name="T9" fmla="*/ 0 h 4"/>
                  <a:gd name="T10" fmla="*/ 4 w 4"/>
                  <a:gd name="T11" fmla="*/ 4 h 4"/>
                  <a:gd name="T12" fmla="*/ 4 w 4"/>
                  <a:gd name="T13" fmla="*/ 4 h 4"/>
                  <a:gd name="T14" fmla="*/ 4 w 4"/>
                  <a:gd name="T15" fmla="*/ 4 h 4"/>
                  <a:gd name="T16" fmla="*/ 0 w 4"/>
                  <a:gd name="T17" fmla="*/ 4 h 4"/>
                  <a:gd name="T18" fmla="*/ 0 w 4"/>
                  <a:gd name="T19" fmla="*/ 0 h 4"/>
                  <a:gd name="T20" fmla="*/ 0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0"/>
                    </a:moveTo>
                    <a:lnTo>
                      <a:pt x="0" y="0"/>
                    </a:lnTo>
                    <a:lnTo>
                      <a:pt x="0" y="0"/>
                    </a:lnTo>
                    <a:lnTo>
                      <a:pt x="0" y="0"/>
                    </a:lnTo>
                    <a:lnTo>
                      <a:pt x="4" y="0"/>
                    </a:lnTo>
                    <a:lnTo>
                      <a:pt x="4" y="4"/>
                    </a:lnTo>
                    <a:lnTo>
                      <a:pt x="4" y="4"/>
                    </a:lnTo>
                    <a:lnTo>
                      <a:pt x="4" y="4"/>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54" name="Freeform 1482">
                <a:extLst>
                  <a:ext uri="{FF2B5EF4-FFF2-40B4-BE49-F238E27FC236}">
                    <a16:creationId xmlns:a16="http://schemas.microsoft.com/office/drawing/2014/main" id="{D0613294-322C-4B5F-8AD2-81607401B024}"/>
                  </a:ext>
                </a:extLst>
              </p:cNvPr>
              <p:cNvSpPr>
                <a:spLocks/>
              </p:cNvSpPr>
              <p:nvPr/>
            </p:nvSpPr>
            <p:spPr bwMode="auto">
              <a:xfrm>
                <a:off x="2264" y="2269"/>
                <a:ext cx="7" cy="0"/>
              </a:xfrm>
              <a:custGeom>
                <a:avLst/>
                <a:gdLst>
                  <a:gd name="T0" fmla="*/ 0 w 7"/>
                  <a:gd name="T1" fmla="*/ 4 w 7"/>
                  <a:gd name="T2" fmla="*/ 7 w 7"/>
                  <a:gd name="T3" fmla="*/ 7 w 7"/>
                  <a:gd name="T4" fmla="*/ 7 w 7"/>
                  <a:gd name="T5" fmla="*/ 7 w 7"/>
                  <a:gd name="T6" fmla="*/ 4 w 7"/>
                  <a:gd name="T7" fmla="*/ 4 w 7"/>
                  <a:gd name="T8" fmla="*/ 7 w 7"/>
                  <a:gd name="T9" fmla="*/ 7 w 7"/>
                  <a:gd name="T10" fmla="*/ 7 w 7"/>
                  <a:gd name="T11" fmla="*/ 7 w 7"/>
                  <a:gd name="T12" fmla="*/ 4 w 7"/>
                  <a:gd name="T13" fmla="*/ 4 w 7"/>
                  <a:gd name="T14" fmla="*/ 4 w 7"/>
                  <a:gd name="T15" fmla="*/ 4 w 7"/>
                  <a:gd name="T16" fmla="*/ 4 w 7"/>
                  <a:gd name="T17" fmla="*/ 4 w 7"/>
                  <a:gd name="T18" fmla="*/ 0 w 7"/>
                  <a:gd name="T19" fmla="*/ 0 w 7"/>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7">
                    <a:moveTo>
                      <a:pt x="0" y="0"/>
                    </a:moveTo>
                    <a:lnTo>
                      <a:pt x="4" y="0"/>
                    </a:lnTo>
                    <a:lnTo>
                      <a:pt x="7" y="0"/>
                    </a:lnTo>
                    <a:lnTo>
                      <a:pt x="7" y="0"/>
                    </a:lnTo>
                    <a:lnTo>
                      <a:pt x="7" y="0"/>
                    </a:lnTo>
                    <a:lnTo>
                      <a:pt x="7" y="0"/>
                    </a:lnTo>
                    <a:lnTo>
                      <a:pt x="4" y="0"/>
                    </a:lnTo>
                    <a:lnTo>
                      <a:pt x="4" y="0"/>
                    </a:lnTo>
                    <a:lnTo>
                      <a:pt x="7" y="0"/>
                    </a:lnTo>
                    <a:lnTo>
                      <a:pt x="7" y="0"/>
                    </a:lnTo>
                    <a:lnTo>
                      <a:pt x="7" y="0"/>
                    </a:lnTo>
                    <a:lnTo>
                      <a:pt x="7" y="0"/>
                    </a:lnTo>
                    <a:lnTo>
                      <a:pt x="4" y="0"/>
                    </a:lnTo>
                    <a:lnTo>
                      <a:pt x="4" y="0"/>
                    </a:lnTo>
                    <a:lnTo>
                      <a:pt x="4" y="0"/>
                    </a:lnTo>
                    <a:lnTo>
                      <a:pt x="4" y="0"/>
                    </a:lnTo>
                    <a:lnTo>
                      <a:pt x="4" y="0"/>
                    </a:lnTo>
                    <a:lnTo>
                      <a:pt x="4"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55" name="Freeform 1483">
                <a:extLst>
                  <a:ext uri="{FF2B5EF4-FFF2-40B4-BE49-F238E27FC236}">
                    <a16:creationId xmlns:a16="http://schemas.microsoft.com/office/drawing/2014/main" id="{FDC44920-2DBC-4E36-A34A-8B125E66EEA3}"/>
                  </a:ext>
                </a:extLst>
              </p:cNvPr>
              <p:cNvSpPr>
                <a:spLocks/>
              </p:cNvSpPr>
              <p:nvPr/>
            </p:nvSpPr>
            <p:spPr bwMode="auto">
              <a:xfrm>
                <a:off x="2264" y="2269"/>
                <a:ext cx="7" cy="0"/>
              </a:xfrm>
              <a:custGeom>
                <a:avLst/>
                <a:gdLst>
                  <a:gd name="T0" fmla="*/ 0 w 7"/>
                  <a:gd name="T1" fmla="*/ 4 w 7"/>
                  <a:gd name="T2" fmla="*/ 7 w 7"/>
                  <a:gd name="T3" fmla="*/ 7 w 7"/>
                  <a:gd name="T4" fmla="*/ 7 w 7"/>
                  <a:gd name="T5" fmla="*/ 7 w 7"/>
                  <a:gd name="T6" fmla="*/ 4 w 7"/>
                  <a:gd name="T7" fmla="*/ 4 w 7"/>
                  <a:gd name="T8" fmla="*/ 7 w 7"/>
                  <a:gd name="T9" fmla="*/ 7 w 7"/>
                  <a:gd name="T10" fmla="*/ 7 w 7"/>
                  <a:gd name="T11" fmla="*/ 7 w 7"/>
                  <a:gd name="T12" fmla="*/ 4 w 7"/>
                  <a:gd name="T13" fmla="*/ 4 w 7"/>
                  <a:gd name="T14" fmla="*/ 4 w 7"/>
                  <a:gd name="T15" fmla="*/ 4 w 7"/>
                  <a:gd name="T16" fmla="*/ 4 w 7"/>
                  <a:gd name="T17" fmla="*/ 4 w 7"/>
                  <a:gd name="T18" fmla="*/ 0 w 7"/>
                  <a:gd name="T19" fmla="*/ 0 w 7"/>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7">
                    <a:moveTo>
                      <a:pt x="0" y="0"/>
                    </a:moveTo>
                    <a:lnTo>
                      <a:pt x="4" y="0"/>
                    </a:lnTo>
                    <a:lnTo>
                      <a:pt x="7" y="0"/>
                    </a:lnTo>
                    <a:lnTo>
                      <a:pt x="7" y="0"/>
                    </a:lnTo>
                    <a:lnTo>
                      <a:pt x="7" y="0"/>
                    </a:lnTo>
                    <a:lnTo>
                      <a:pt x="7" y="0"/>
                    </a:lnTo>
                    <a:lnTo>
                      <a:pt x="4" y="0"/>
                    </a:lnTo>
                    <a:lnTo>
                      <a:pt x="4" y="0"/>
                    </a:lnTo>
                    <a:lnTo>
                      <a:pt x="7" y="0"/>
                    </a:lnTo>
                    <a:lnTo>
                      <a:pt x="7" y="0"/>
                    </a:lnTo>
                    <a:lnTo>
                      <a:pt x="7" y="0"/>
                    </a:lnTo>
                    <a:lnTo>
                      <a:pt x="7" y="0"/>
                    </a:lnTo>
                    <a:lnTo>
                      <a:pt x="4" y="0"/>
                    </a:lnTo>
                    <a:lnTo>
                      <a:pt x="4" y="0"/>
                    </a:lnTo>
                    <a:lnTo>
                      <a:pt x="4" y="0"/>
                    </a:lnTo>
                    <a:lnTo>
                      <a:pt x="4" y="0"/>
                    </a:lnTo>
                    <a:lnTo>
                      <a:pt x="4" y="0"/>
                    </a:lnTo>
                    <a:lnTo>
                      <a:pt x="4"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56" name="Freeform 1484">
                <a:extLst>
                  <a:ext uri="{FF2B5EF4-FFF2-40B4-BE49-F238E27FC236}">
                    <a16:creationId xmlns:a16="http://schemas.microsoft.com/office/drawing/2014/main" id="{A147823B-4809-4023-98BF-C7E34CA1C2BA}"/>
                  </a:ext>
                </a:extLst>
              </p:cNvPr>
              <p:cNvSpPr>
                <a:spLocks/>
              </p:cNvSpPr>
              <p:nvPr/>
            </p:nvSpPr>
            <p:spPr bwMode="auto">
              <a:xfrm>
                <a:off x="2260" y="2266"/>
                <a:ext cx="4" cy="3"/>
              </a:xfrm>
              <a:custGeom>
                <a:avLst/>
                <a:gdLst>
                  <a:gd name="T0" fmla="*/ 4 w 4"/>
                  <a:gd name="T1" fmla="*/ 0 h 3"/>
                  <a:gd name="T2" fmla="*/ 4 w 4"/>
                  <a:gd name="T3" fmla="*/ 0 h 3"/>
                  <a:gd name="T4" fmla="*/ 4 w 4"/>
                  <a:gd name="T5" fmla="*/ 0 h 3"/>
                  <a:gd name="T6" fmla="*/ 4 w 4"/>
                  <a:gd name="T7" fmla="*/ 0 h 3"/>
                  <a:gd name="T8" fmla="*/ 4 w 4"/>
                  <a:gd name="T9" fmla="*/ 0 h 3"/>
                  <a:gd name="T10" fmla="*/ 4 w 4"/>
                  <a:gd name="T11" fmla="*/ 3 h 3"/>
                  <a:gd name="T12" fmla="*/ 4 w 4"/>
                  <a:gd name="T13" fmla="*/ 3 h 3"/>
                  <a:gd name="T14" fmla="*/ 4 w 4"/>
                  <a:gd name="T15" fmla="*/ 3 h 3"/>
                  <a:gd name="T16" fmla="*/ 4 w 4"/>
                  <a:gd name="T17" fmla="*/ 3 h 3"/>
                  <a:gd name="T18" fmla="*/ 4 w 4"/>
                  <a:gd name="T19" fmla="*/ 3 h 3"/>
                  <a:gd name="T20" fmla="*/ 4 w 4"/>
                  <a:gd name="T21" fmla="*/ 3 h 3"/>
                  <a:gd name="T22" fmla="*/ 4 w 4"/>
                  <a:gd name="T23" fmla="*/ 3 h 3"/>
                  <a:gd name="T24" fmla="*/ 4 w 4"/>
                  <a:gd name="T25" fmla="*/ 3 h 3"/>
                  <a:gd name="T26" fmla="*/ 4 w 4"/>
                  <a:gd name="T27" fmla="*/ 3 h 3"/>
                  <a:gd name="T28" fmla="*/ 4 w 4"/>
                  <a:gd name="T29" fmla="*/ 3 h 3"/>
                  <a:gd name="T30" fmla="*/ 4 w 4"/>
                  <a:gd name="T31" fmla="*/ 0 h 3"/>
                  <a:gd name="T32" fmla="*/ 4 w 4"/>
                  <a:gd name="T33" fmla="*/ 0 h 3"/>
                  <a:gd name="T34" fmla="*/ 4 w 4"/>
                  <a:gd name="T35" fmla="*/ 0 h 3"/>
                  <a:gd name="T36" fmla="*/ 4 w 4"/>
                  <a:gd name="T37" fmla="*/ 0 h 3"/>
                  <a:gd name="T38" fmla="*/ 4 w 4"/>
                  <a:gd name="T39" fmla="*/ 0 h 3"/>
                  <a:gd name="T40" fmla="*/ 4 w 4"/>
                  <a:gd name="T41" fmla="*/ 0 h 3"/>
                  <a:gd name="T42" fmla="*/ 4 w 4"/>
                  <a:gd name="T43" fmla="*/ 0 h 3"/>
                  <a:gd name="T44" fmla="*/ 0 w 4"/>
                  <a:gd name="T45" fmla="*/ 0 h 3"/>
                  <a:gd name="T46" fmla="*/ 0 w 4"/>
                  <a:gd name="T47" fmla="*/ 0 h 3"/>
                  <a:gd name="T48" fmla="*/ 0 w 4"/>
                  <a:gd name="T49" fmla="*/ 0 h 3"/>
                  <a:gd name="T50" fmla="*/ 0 w 4"/>
                  <a:gd name="T51" fmla="*/ 0 h 3"/>
                  <a:gd name="T52" fmla="*/ 4 w 4"/>
                  <a:gd name="T5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3">
                    <a:moveTo>
                      <a:pt x="4" y="0"/>
                    </a:moveTo>
                    <a:lnTo>
                      <a:pt x="4" y="0"/>
                    </a:lnTo>
                    <a:lnTo>
                      <a:pt x="4" y="0"/>
                    </a:lnTo>
                    <a:lnTo>
                      <a:pt x="4" y="0"/>
                    </a:lnTo>
                    <a:lnTo>
                      <a:pt x="4" y="0"/>
                    </a:lnTo>
                    <a:lnTo>
                      <a:pt x="4" y="3"/>
                    </a:lnTo>
                    <a:lnTo>
                      <a:pt x="4" y="3"/>
                    </a:lnTo>
                    <a:lnTo>
                      <a:pt x="4" y="3"/>
                    </a:lnTo>
                    <a:lnTo>
                      <a:pt x="4" y="3"/>
                    </a:lnTo>
                    <a:lnTo>
                      <a:pt x="4" y="3"/>
                    </a:lnTo>
                    <a:lnTo>
                      <a:pt x="4" y="3"/>
                    </a:lnTo>
                    <a:lnTo>
                      <a:pt x="4" y="3"/>
                    </a:lnTo>
                    <a:lnTo>
                      <a:pt x="4" y="3"/>
                    </a:lnTo>
                    <a:lnTo>
                      <a:pt x="4" y="3"/>
                    </a:lnTo>
                    <a:lnTo>
                      <a:pt x="4" y="3"/>
                    </a:lnTo>
                    <a:lnTo>
                      <a:pt x="4" y="0"/>
                    </a:lnTo>
                    <a:lnTo>
                      <a:pt x="4" y="0"/>
                    </a:lnTo>
                    <a:lnTo>
                      <a:pt x="4" y="0"/>
                    </a:lnTo>
                    <a:lnTo>
                      <a:pt x="4" y="0"/>
                    </a:lnTo>
                    <a:lnTo>
                      <a:pt x="4" y="0"/>
                    </a:lnTo>
                    <a:lnTo>
                      <a:pt x="4" y="0"/>
                    </a:lnTo>
                    <a:lnTo>
                      <a:pt x="4" y="0"/>
                    </a:lnTo>
                    <a:lnTo>
                      <a:pt x="0" y="0"/>
                    </a:lnTo>
                    <a:lnTo>
                      <a:pt x="0" y="0"/>
                    </a:lnTo>
                    <a:lnTo>
                      <a:pt x="0" y="0"/>
                    </a:lnTo>
                    <a:lnTo>
                      <a:pt x="0"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57" name="Freeform 1485">
                <a:extLst>
                  <a:ext uri="{FF2B5EF4-FFF2-40B4-BE49-F238E27FC236}">
                    <a16:creationId xmlns:a16="http://schemas.microsoft.com/office/drawing/2014/main" id="{DDE4FC2F-1A6C-45A9-8E38-D624EF442065}"/>
                  </a:ext>
                </a:extLst>
              </p:cNvPr>
              <p:cNvSpPr>
                <a:spLocks/>
              </p:cNvSpPr>
              <p:nvPr/>
            </p:nvSpPr>
            <p:spPr bwMode="auto">
              <a:xfrm>
                <a:off x="2260" y="2266"/>
                <a:ext cx="4" cy="3"/>
              </a:xfrm>
              <a:custGeom>
                <a:avLst/>
                <a:gdLst>
                  <a:gd name="T0" fmla="*/ 4 w 4"/>
                  <a:gd name="T1" fmla="*/ 0 h 3"/>
                  <a:gd name="T2" fmla="*/ 4 w 4"/>
                  <a:gd name="T3" fmla="*/ 0 h 3"/>
                  <a:gd name="T4" fmla="*/ 4 w 4"/>
                  <a:gd name="T5" fmla="*/ 0 h 3"/>
                  <a:gd name="T6" fmla="*/ 4 w 4"/>
                  <a:gd name="T7" fmla="*/ 0 h 3"/>
                  <a:gd name="T8" fmla="*/ 4 w 4"/>
                  <a:gd name="T9" fmla="*/ 0 h 3"/>
                  <a:gd name="T10" fmla="*/ 4 w 4"/>
                  <a:gd name="T11" fmla="*/ 3 h 3"/>
                  <a:gd name="T12" fmla="*/ 4 w 4"/>
                  <a:gd name="T13" fmla="*/ 3 h 3"/>
                  <a:gd name="T14" fmla="*/ 4 w 4"/>
                  <a:gd name="T15" fmla="*/ 3 h 3"/>
                  <a:gd name="T16" fmla="*/ 4 w 4"/>
                  <a:gd name="T17" fmla="*/ 3 h 3"/>
                  <a:gd name="T18" fmla="*/ 4 w 4"/>
                  <a:gd name="T19" fmla="*/ 3 h 3"/>
                  <a:gd name="T20" fmla="*/ 4 w 4"/>
                  <a:gd name="T21" fmla="*/ 3 h 3"/>
                  <a:gd name="T22" fmla="*/ 4 w 4"/>
                  <a:gd name="T23" fmla="*/ 3 h 3"/>
                  <a:gd name="T24" fmla="*/ 4 w 4"/>
                  <a:gd name="T25" fmla="*/ 3 h 3"/>
                  <a:gd name="T26" fmla="*/ 4 w 4"/>
                  <a:gd name="T27" fmla="*/ 3 h 3"/>
                  <a:gd name="T28" fmla="*/ 4 w 4"/>
                  <a:gd name="T29" fmla="*/ 3 h 3"/>
                  <a:gd name="T30" fmla="*/ 4 w 4"/>
                  <a:gd name="T31" fmla="*/ 0 h 3"/>
                  <a:gd name="T32" fmla="*/ 4 w 4"/>
                  <a:gd name="T33" fmla="*/ 0 h 3"/>
                  <a:gd name="T34" fmla="*/ 4 w 4"/>
                  <a:gd name="T35" fmla="*/ 0 h 3"/>
                  <a:gd name="T36" fmla="*/ 4 w 4"/>
                  <a:gd name="T37" fmla="*/ 0 h 3"/>
                  <a:gd name="T38" fmla="*/ 4 w 4"/>
                  <a:gd name="T39" fmla="*/ 0 h 3"/>
                  <a:gd name="T40" fmla="*/ 4 w 4"/>
                  <a:gd name="T41" fmla="*/ 0 h 3"/>
                  <a:gd name="T42" fmla="*/ 4 w 4"/>
                  <a:gd name="T43" fmla="*/ 0 h 3"/>
                  <a:gd name="T44" fmla="*/ 0 w 4"/>
                  <a:gd name="T45" fmla="*/ 0 h 3"/>
                  <a:gd name="T46" fmla="*/ 0 w 4"/>
                  <a:gd name="T47" fmla="*/ 0 h 3"/>
                  <a:gd name="T48" fmla="*/ 0 w 4"/>
                  <a:gd name="T49" fmla="*/ 0 h 3"/>
                  <a:gd name="T50" fmla="*/ 0 w 4"/>
                  <a:gd name="T51" fmla="*/ 0 h 3"/>
                  <a:gd name="T52" fmla="*/ 4 w 4"/>
                  <a:gd name="T5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3">
                    <a:moveTo>
                      <a:pt x="4" y="0"/>
                    </a:moveTo>
                    <a:lnTo>
                      <a:pt x="4" y="0"/>
                    </a:lnTo>
                    <a:lnTo>
                      <a:pt x="4" y="0"/>
                    </a:lnTo>
                    <a:lnTo>
                      <a:pt x="4" y="0"/>
                    </a:lnTo>
                    <a:lnTo>
                      <a:pt x="4" y="0"/>
                    </a:lnTo>
                    <a:lnTo>
                      <a:pt x="4" y="3"/>
                    </a:lnTo>
                    <a:lnTo>
                      <a:pt x="4" y="3"/>
                    </a:lnTo>
                    <a:lnTo>
                      <a:pt x="4" y="3"/>
                    </a:lnTo>
                    <a:lnTo>
                      <a:pt x="4" y="3"/>
                    </a:lnTo>
                    <a:lnTo>
                      <a:pt x="4" y="3"/>
                    </a:lnTo>
                    <a:lnTo>
                      <a:pt x="4" y="3"/>
                    </a:lnTo>
                    <a:lnTo>
                      <a:pt x="4" y="3"/>
                    </a:lnTo>
                    <a:lnTo>
                      <a:pt x="4" y="3"/>
                    </a:lnTo>
                    <a:lnTo>
                      <a:pt x="4" y="3"/>
                    </a:lnTo>
                    <a:lnTo>
                      <a:pt x="4" y="3"/>
                    </a:lnTo>
                    <a:lnTo>
                      <a:pt x="4" y="0"/>
                    </a:lnTo>
                    <a:lnTo>
                      <a:pt x="4" y="0"/>
                    </a:lnTo>
                    <a:lnTo>
                      <a:pt x="4" y="0"/>
                    </a:lnTo>
                    <a:lnTo>
                      <a:pt x="4" y="0"/>
                    </a:lnTo>
                    <a:lnTo>
                      <a:pt x="4" y="0"/>
                    </a:lnTo>
                    <a:lnTo>
                      <a:pt x="4" y="0"/>
                    </a:lnTo>
                    <a:lnTo>
                      <a:pt x="4" y="0"/>
                    </a:lnTo>
                    <a:lnTo>
                      <a:pt x="0" y="0"/>
                    </a:lnTo>
                    <a:lnTo>
                      <a:pt x="0" y="0"/>
                    </a:lnTo>
                    <a:lnTo>
                      <a:pt x="0" y="0"/>
                    </a:lnTo>
                    <a:lnTo>
                      <a:pt x="0"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58" name="Freeform 1486">
                <a:extLst>
                  <a:ext uri="{FF2B5EF4-FFF2-40B4-BE49-F238E27FC236}">
                    <a16:creationId xmlns:a16="http://schemas.microsoft.com/office/drawing/2014/main" id="{C7285B6D-9F3E-4F63-8A15-D2F4BFA51116}"/>
                  </a:ext>
                </a:extLst>
              </p:cNvPr>
              <p:cNvSpPr>
                <a:spLocks/>
              </p:cNvSpPr>
              <p:nvPr/>
            </p:nvSpPr>
            <p:spPr bwMode="auto">
              <a:xfrm>
                <a:off x="2239" y="2273"/>
                <a:ext cx="3" cy="4"/>
              </a:xfrm>
              <a:custGeom>
                <a:avLst/>
                <a:gdLst>
                  <a:gd name="T0" fmla="*/ 0 w 3"/>
                  <a:gd name="T1" fmla="*/ 4 h 4"/>
                  <a:gd name="T2" fmla="*/ 0 w 3"/>
                  <a:gd name="T3" fmla="*/ 4 h 4"/>
                  <a:gd name="T4" fmla="*/ 0 w 3"/>
                  <a:gd name="T5" fmla="*/ 4 h 4"/>
                  <a:gd name="T6" fmla="*/ 3 w 3"/>
                  <a:gd name="T7" fmla="*/ 0 h 4"/>
                  <a:gd name="T8" fmla="*/ 3 w 3"/>
                  <a:gd name="T9" fmla="*/ 4 h 4"/>
                  <a:gd name="T10" fmla="*/ 3 w 3"/>
                  <a:gd name="T11" fmla="*/ 4 h 4"/>
                  <a:gd name="T12" fmla="*/ 3 w 3"/>
                  <a:gd name="T13" fmla="*/ 4 h 4"/>
                  <a:gd name="T14" fmla="*/ 3 w 3"/>
                  <a:gd name="T15" fmla="*/ 4 h 4"/>
                  <a:gd name="T16" fmla="*/ 3 w 3"/>
                  <a:gd name="T17" fmla="*/ 4 h 4"/>
                  <a:gd name="T18" fmla="*/ 3 w 3"/>
                  <a:gd name="T19" fmla="*/ 4 h 4"/>
                  <a:gd name="T20" fmla="*/ 0 w 3"/>
                  <a:gd name="T21" fmla="*/ 4 h 4"/>
                  <a:gd name="T22" fmla="*/ 0 w 3"/>
                  <a:gd name="T23" fmla="*/ 4 h 4"/>
                  <a:gd name="T24" fmla="*/ 0 w 3"/>
                  <a:gd name="T25" fmla="*/ 4 h 4"/>
                  <a:gd name="T26" fmla="*/ 0 w 3"/>
                  <a:gd name="T27" fmla="*/ 4 h 4"/>
                  <a:gd name="T28" fmla="*/ 0 w 3"/>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0" y="4"/>
                    </a:moveTo>
                    <a:lnTo>
                      <a:pt x="0" y="4"/>
                    </a:lnTo>
                    <a:lnTo>
                      <a:pt x="0" y="4"/>
                    </a:lnTo>
                    <a:lnTo>
                      <a:pt x="3" y="0"/>
                    </a:lnTo>
                    <a:lnTo>
                      <a:pt x="3" y="4"/>
                    </a:lnTo>
                    <a:lnTo>
                      <a:pt x="3" y="4"/>
                    </a:lnTo>
                    <a:lnTo>
                      <a:pt x="3" y="4"/>
                    </a:lnTo>
                    <a:lnTo>
                      <a:pt x="3" y="4"/>
                    </a:lnTo>
                    <a:lnTo>
                      <a:pt x="3" y="4"/>
                    </a:lnTo>
                    <a:lnTo>
                      <a:pt x="3" y="4"/>
                    </a:lnTo>
                    <a:lnTo>
                      <a:pt x="0" y="4"/>
                    </a:lnTo>
                    <a:lnTo>
                      <a:pt x="0" y="4"/>
                    </a:lnTo>
                    <a:lnTo>
                      <a:pt x="0" y="4"/>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59" name="Freeform 1487">
                <a:extLst>
                  <a:ext uri="{FF2B5EF4-FFF2-40B4-BE49-F238E27FC236}">
                    <a16:creationId xmlns:a16="http://schemas.microsoft.com/office/drawing/2014/main" id="{FB3CDBAD-6DC4-4047-99B9-1A44E1CF6ABB}"/>
                  </a:ext>
                </a:extLst>
              </p:cNvPr>
              <p:cNvSpPr>
                <a:spLocks/>
              </p:cNvSpPr>
              <p:nvPr/>
            </p:nvSpPr>
            <p:spPr bwMode="auto">
              <a:xfrm>
                <a:off x="2239" y="2273"/>
                <a:ext cx="3" cy="4"/>
              </a:xfrm>
              <a:custGeom>
                <a:avLst/>
                <a:gdLst>
                  <a:gd name="T0" fmla="*/ 0 w 3"/>
                  <a:gd name="T1" fmla="*/ 4 h 4"/>
                  <a:gd name="T2" fmla="*/ 0 w 3"/>
                  <a:gd name="T3" fmla="*/ 4 h 4"/>
                  <a:gd name="T4" fmla="*/ 0 w 3"/>
                  <a:gd name="T5" fmla="*/ 4 h 4"/>
                  <a:gd name="T6" fmla="*/ 3 w 3"/>
                  <a:gd name="T7" fmla="*/ 0 h 4"/>
                  <a:gd name="T8" fmla="*/ 3 w 3"/>
                  <a:gd name="T9" fmla="*/ 4 h 4"/>
                  <a:gd name="T10" fmla="*/ 3 w 3"/>
                  <a:gd name="T11" fmla="*/ 4 h 4"/>
                  <a:gd name="T12" fmla="*/ 3 w 3"/>
                  <a:gd name="T13" fmla="*/ 4 h 4"/>
                  <a:gd name="T14" fmla="*/ 3 w 3"/>
                  <a:gd name="T15" fmla="*/ 4 h 4"/>
                  <a:gd name="T16" fmla="*/ 3 w 3"/>
                  <a:gd name="T17" fmla="*/ 4 h 4"/>
                  <a:gd name="T18" fmla="*/ 3 w 3"/>
                  <a:gd name="T19" fmla="*/ 4 h 4"/>
                  <a:gd name="T20" fmla="*/ 0 w 3"/>
                  <a:gd name="T21" fmla="*/ 4 h 4"/>
                  <a:gd name="T22" fmla="*/ 0 w 3"/>
                  <a:gd name="T23" fmla="*/ 4 h 4"/>
                  <a:gd name="T24" fmla="*/ 0 w 3"/>
                  <a:gd name="T25" fmla="*/ 4 h 4"/>
                  <a:gd name="T26" fmla="*/ 0 w 3"/>
                  <a:gd name="T27" fmla="*/ 4 h 4"/>
                  <a:gd name="T28" fmla="*/ 0 w 3"/>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0" y="4"/>
                    </a:moveTo>
                    <a:lnTo>
                      <a:pt x="0" y="4"/>
                    </a:lnTo>
                    <a:lnTo>
                      <a:pt x="0" y="4"/>
                    </a:lnTo>
                    <a:lnTo>
                      <a:pt x="3" y="0"/>
                    </a:lnTo>
                    <a:lnTo>
                      <a:pt x="3" y="4"/>
                    </a:lnTo>
                    <a:lnTo>
                      <a:pt x="3" y="4"/>
                    </a:lnTo>
                    <a:lnTo>
                      <a:pt x="3" y="4"/>
                    </a:lnTo>
                    <a:lnTo>
                      <a:pt x="3" y="4"/>
                    </a:lnTo>
                    <a:lnTo>
                      <a:pt x="3" y="4"/>
                    </a:lnTo>
                    <a:lnTo>
                      <a:pt x="3" y="4"/>
                    </a:lnTo>
                    <a:lnTo>
                      <a:pt x="0" y="4"/>
                    </a:lnTo>
                    <a:lnTo>
                      <a:pt x="0" y="4"/>
                    </a:lnTo>
                    <a:lnTo>
                      <a:pt x="0" y="4"/>
                    </a:lnTo>
                    <a:lnTo>
                      <a:pt x="0"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60" name="Freeform 1488">
                <a:extLst>
                  <a:ext uri="{FF2B5EF4-FFF2-40B4-BE49-F238E27FC236}">
                    <a16:creationId xmlns:a16="http://schemas.microsoft.com/office/drawing/2014/main" id="{263EA6F2-8032-48EE-B6A3-A46E1FC80AC1}"/>
                  </a:ext>
                </a:extLst>
              </p:cNvPr>
              <p:cNvSpPr>
                <a:spLocks/>
              </p:cNvSpPr>
              <p:nvPr/>
            </p:nvSpPr>
            <p:spPr bwMode="auto">
              <a:xfrm>
                <a:off x="2282" y="2277"/>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61" name="Freeform 1489">
                <a:extLst>
                  <a:ext uri="{FF2B5EF4-FFF2-40B4-BE49-F238E27FC236}">
                    <a16:creationId xmlns:a16="http://schemas.microsoft.com/office/drawing/2014/main" id="{1F6D3C8C-CACC-4FCF-8FFA-53275DFF2366}"/>
                  </a:ext>
                </a:extLst>
              </p:cNvPr>
              <p:cNvSpPr>
                <a:spLocks/>
              </p:cNvSpPr>
              <p:nvPr/>
            </p:nvSpPr>
            <p:spPr bwMode="auto">
              <a:xfrm>
                <a:off x="2282" y="2277"/>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62" name="Freeform 1490">
                <a:extLst>
                  <a:ext uri="{FF2B5EF4-FFF2-40B4-BE49-F238E27FC236}">
                    <a16:creationId xmlns:a16="http://schemas.microsoft.com/office/drawing/2014/main" id="{07206E8E-BB53-4687-854A-7458BE946574}"/>
                  </a:ext>
                </a:extLst>
              </p:cNvPr>
              <p:cNvSpPr>
                <a:spLocks/>
              </p:cNvSpPr>
              <p:nvPr/>
            </p:nvSpPr>
            <p:spPr bwMode="auto">
              <a:xfrm>
                <a:off x="2253" y="2273"/>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63" name="Freeform 1491">
                <a:extLst>
                  <a:ext uri="{FF2B5EF4-FFF2-40B4-BE49-F238E27FC236}">
                    <a16:creationId xmlns:a16="http://schemas.microsoft.com/office/drawing/2014/main" id="{73DFB719-6694-40BB-AF72-17B4FF49B866}"/>
                  </a:ext>
                </a:extLst>
              </p:cNvPr>
              <p:cNvSpPr>
                <a:spLocks/>
              </p:cNvSpPr>
              <p:nvPr/>
            </p:nvSpPr>
            <p:spPr bwMode="auto">
              <a:xfrm>
                <a:off x="2253" y="2273"/>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64" name="Freeform 1492">
                <a:extLst>
                  <a:ext uri="{FF2B5EF4-FFF2-40B4-BE49-F238E27FC236}">
                    <a16:creationId xmlns:a16="http://schemas.microsoft.com/office/drawing/2014/main" id="{20F6BDC0-3271-4301-A50D-CAE3158B08E0}"/>
                  </a:ext>
                </a:extLst>
              </p:cNvPr>
              <p:cNvSpPr>
                <a:spLocks/>
              </p:cNvSpPr>
              <p:nvPr/>
            </p:nvSpPr>
            <p:spPr bwMode="auto">
              <a:xfrm>
                <a:off x="2271" y="2273"/>
                <a:ext cx="4" cy="4"/>
              </a:xfrm>
              <a:custGeom>
                <a:avLst/>
                <a:gdLst>
                  <a:gd name="T0" fmla="*/ 4 w 4"/>
                  <a:gd name="T1" fmla="*/ 0 h 4"/>
                  <a:gd name="T2" fmla="*/ 4 w 4"/>
                  <a:gd name="T3" fmla="*/ 0 h 4"/>
                  <a:gd name="T4" fmla="*/ 4 w 4"/>
                  <a:gd name="T5" fmla="*/ 4 h 4"/>
                  <a:gd name="T6" fmla="*/ 0 w 4"/>
                  <a:gd name="T7" fmla="*/ 4 h 4"/>
                  <a:gd name="T8" fmla="*/ 0 w 4"/>
                  <a:gd name="T9" fmla="*/ 4 h 4"/>
                  <a:gd name="T10" fmla="*/ 0 w 4"/>
                  <a:gd name="T11" fmla="*/ 4 h 4"/>
                  <a:gd name="T12" fmla="*/ 0 w 4"/>
                  <a:gd name="T13" fmla="*/ 4 h 4"/>
                  <a:gd name="T14" fmla="*/ 0 w 4"/>
                  <a:gd name="T15" fmla="*/ 0 h 4"/>
                  <a:gd name="T16" fmla="*/ 4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0"/>
                    </a:moveTo>
                    <a:lnTo>
                      <a:pt x="4" y="0"/>
                    </a:lnTo>
                    <a:lnTo>
                      <a:pt x="4" y="4"/>
                    </a:lnTo>
                    <a:lnTo>
                      <a:pt x="0" y="4"/>
                    </a:lnTo>
                    <a:lnTo>
                      <a:pt x="0" y="4"/>
                    </a:lnTo>
                    <a:lnTo>
                      <a:pt x="0" y="4"/>
                    </a:lnTo>
                    <a:lnTo>
                      <a:pt x="0" y="4"/>
                    </a:lnTo>
                    <a:lnTo>
                      <a:pt x="0"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65" name="Freeform 1493">
                <a:extLst>
                  <a:ext uri="{FF2B5EF4-FFF2-40B4-BE49-F238E27FC236}">
                    <a16:creationId xmlns:a16="http://schemas.microsoft.com/office/drawing/2014/main" id="{1DD42148-D42D-46F4-A4E6-57D73471C103}"/>
                  </a:ext>
                </a:extLst>
              </p:cNvPr>
              <p:cNvSpPr>
                <a:spLocks/>
              </p:cNvSpPr>
              <p:nvPr/>
            </p:nvSpPr>
            <p:spPr bwMode="auto">
              <a:xfrm>
                <a:off x="2271" y="2273"/>
                <a:ext cx="4" cy="4"/>
              </a:xfrm>
              <a:custGeom>
                <a:avLst/>
                <a:gdLst>
                  <a:gd name="T0" fmla="*/ 4 w 4"/>
                  <a:gd name="T1" fmla="*/ 0 h 4"/>
                  <a:gd name="T2" fmla="*/ 4 w 4"/>
                  <a:gd name="T3" fmla="*/ 0 h 4"/>
                  <a:gd name="T4" fmla="*/ 4 w 4"/>
                  <a:gd name="T5" fmla="*/ 4 h 4"/>
                  <a:gd name="T6" fmla="*/ 0 w 4"/>
                  <a:gd name="T7" fmla="*/ 4 h 4"/>
                  <a:gd name="T8" fmla="*/ 0 w 4"/>
                  <a:gd name="T9" fmla="*/ 4 h 4"/>
                  <a:gd name="T10" fmla="*/ 0 w 4"/>
                  <a:gd name="T11" fmla="*/ 4 h 4"/>
                  <a:gd name="T12" fmla="*/ 0 w 4"/>
                  <a:gd name="T13" fmla="*/ 4 h 4"/>
                  <a:gd name="T14" fmla="*/ 0 w 4"/>
                  <a:gd name="T15" fmla="*/ 0 h 4"/>
                  <a:gd name="T16" fmla="*/ 4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0"/>
                    </a:moveTo>
                    <a:lnTo>
                      <a:pt x="4" y="0"/>
                    </a:lnTo>
                    <a:lnTo>
                      <a:pt x="4" y="4"/>
                    </a:lnTo>
                    <a:lnTo>
                      <a:pt x="0" y="4"/>
                    </a:lnTo>
                    <a:lnTo>
                      <a:pt x="0" y="4"/>
                    </a:lnTo>
                    <a:lnTo>
                      <a:pt x="0" y="4"/>
                    </a:lnTo>
                    <a:lnTo>
                      <a:pt x="0" y="4"/>
                    </a:lnTo>
                    <a:lnTo>
                      <a:pt x="0"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66" name="Freeform 1494">
                <a:extLst>
                  <a:ext uri="{FF2B5EF4-FFF2-40B4-BE49-F238E27FC236}">
                    <a16:creationId xmlns:a16="http://schemas.microsoft.com/office/drawing/2014/main" id="{5A0AD115-0730-4596-9EED-583A37CC71A4}"/>
                  </a:ext>
                </a:extLst>
              </p:cNvPr>
              <p:cNvSpPr>
                <a:spLocks/>
              </p:cNvSpPr>
              <p:nvPr/>
            </p:nvSpPr>
            <p:spPr bwMode="auto">
              <a:xfrm>
                <a:off x="2271" y="2273"/>
                <a:ext cx="4" cy="0"/>
              </a:xfrm>
              <a:custGeom>
                <a:avLst/>
                <a:gdLst>
                  <a:gd name="T0" fmla="*/ 4 w 4"/>
                  <a:gd name="T1" fmla="*/ 0 w 4"/>
                  <a:gd name="T2" fmla="*/ 0 w 4"/>
                  <a:gd name="T3" fmla="*/ 0 w 4"/>
                  <a:gd name="T4" fmla="*/ 0 w 4"/>
                  <a:gd name="T5" fmla="*/ 4 w 4"/>
                </a:gdLst>
                <a:ahLst/>
                <a:cxnLst>
                  <a:cxn ang="0">
                    <a:pos x="T0" y="0"/>
                  </a:cxn>
                  <a:cxn ang="0">
                    <a:pos x="T1" y="0"/>
                  </a:cxn>
                  <a:cxn ang="0">
                    <a:pos x="T2" y="0"/>
                  </a:cxn>
                  <a:cxn ang="0">
                    <a:pos x="T3" y="0"/>
                  </a:cxn>
                  <a:cxn ang="0">
                    <a:pos x="T4" y="0"/>
                  </a:cxn>
                  <a:cxn ang="0">
                    <a:pos x="T5" y="0"/>
                  </a:cxn>
                </a:cxnLst>
                <a:rect l="0" t="0" r="r" b="b"/>
                <a:pathLst>
                  <a:path w="4">
                    <a:moveTo>
                      <a:pt x="4" y="0"/>
                    </a:moveTo>
                    <a:lnTo>
                      <a:pt x="0" y="0"/>
                    </a:lnTo>
                    <a:lnTo>
                      <a:pt x="0" y="0"/>
                    </a:lnTo>
                    <a:lnTo>
                      <a:pt x="0" y="0"/>
                    </a:lnTo>
                    <a:lnTo>
                      <a:pt x="0"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67" name="Freeform 1495">
                <a:extLst>
                  <a:ext uri="{FF2B5EF4-FFF2-40B4-BE49-F238E27FC236}">
                    <a16:creationId xmlns:a16="http://schemas.microsoft.com/office/drawing/2014/main" id="{2390724B-E660-4DB3-977B-7F412C4C8D76}"/>
                  </a:ext>
                </a:extLst>
              </p:cNvPr>
              <p:cNvSpPr>
                <a:spLocks/>
              </p:cNvSpPr>
              <p:nvPr/>
            </p:nvSpPr>
            <p:spPr bwMode="auto">
              <a:xfrm>
                <a:off x="2271" y="2273"/>
                <a:ext cx="4" cy="0"/>
              </a:xfrm>
              <a:custGeom>
                <a:avLst/>
                <a:gdLst>
                  <a:gd name="T0" fmla="*/ 4 w 4"/>
                  <a:gd name="T1" fmla="*/ 0 w 4"/>
                  <a:gd name="T2" fmla="*/ 0 w 4"/>
                  <a:gd name="T3" fmla="*/ 0 w 4"/>
                  <a:gd name="T4" fmla="*/ 0 w 4"/>
                  <a:gd name="T5" fmla="*/ 4 w 4"/>
                </a:gdLst>
                <a:ahLst/>
                <a:cxnLst>
                  <a:cxn ang="0">
                    <a:pos x="T0" y="0"/>
                  </a:cxn>
                  <a:cxn ang="0">
                    <a:pos x="T1" y="0"/>
                  </a:cxn>
                  <a:cxn ang="0">
                    <a:pos x="T2" y="0"/>
                  </a:cxn>
                  <a:cxn ang="0">
                    <a:pos x="T3" y="0"/>
                  </a:cxn>
                  <a:cxn ang="0">
                    <a:pos x="T4" y="0"/>
                  </a:cxn>
                  <a:cxn ang="0">
                    <a:pos x="T5" y="0"/>
                  </a:cxn>
                </a:cxnLst>
                <a:rect l="0" t="0" r="r" b="b"/>
                <a:pathLst>
                  <a:path w="4">
                    <a:moveTo>
                      <a:pt x="4" y="0"/>
                    </a:moveTo>
                    <a:lnTo>
                      <a:pt x="0" y="0"/>
                    </a:lnTo>
                    <a:lnTo>
                      <a:pt x="0" y="0"/>
                    </a:lnTo>
                    <a:lnTo>
                      <a:pt x="0" y="0"/>
                    </a:lnTo>
                    <a:lnTo>
                      <a:pt x="0"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68" name="Freeform 1496">
                <a:extLst>
                  <a:ext uri="{FF2B5EF4-FFF2-40B4-BE49-F238E27FC236}">
                    <a16:creationId xmlns:a16="http://schemas.microsoft.com/office/drawing/2014/main" id="{836EBCF3-3EC8-41A7-B834-C21E4C0A9864}"/>
                  </a:ext>
                </a:extLst>
              </p:cNvPr>
              <p:cNvSpPr>
                <a:spLocks/>
              </p:cNvSpPr>
              <p:nvPr/>
            </p:nvSpPr>
            <p:spPr bwMode="auto">
              <a:xfrm>
                <a:off x="2475" y="2445"/>
                <a:ext cx="4" cy="7"/>
              </a:xfrm>
              <a:custGeom>
                <a:avLst/>
                <a:gdLst>
                  <a:gd name="T0" fmla="*/ 4 w 4"/>
                  <a:gd name="T1" fmla="*/ 7 h 7"/>
                  <a:gd name="T2" fmla="*/ 4 w 4"/>
                  <a:gd name="T3" fmla="*/ 7 h 7"/>
                  <a:gd name="T4" fmla="*/ 4 w 4"/>
                  <a:gd name="T5" fmla="*/ 7 h 7"/>
                  <a:gd name="T6" fmla="*/ 0 w 4"/>
                  <a:gd name="T7" fmla="*/ 7 h 7"/>
                  <a:gd name="T8" fmla="*/ 0 w 4"/>
                  <a:gd name="T9" fmla="*/ 4 h 7"/>
                  <a:gd name="T10" fmla="*/ 0 w 4"/>
                  <a:gd name="T11" fmla="*/ 4 h 7"/>
                  <a:gd name="T12" fmla="*/ 0 w 4"/>
                  <a:gd name="T13" fmla="*/ 4 h 7"/>
                  <a:gd name="T14" fmla="*/ 0 w 4"/>
                  <a:gd name="T15" fmla="*/ 4 h 7"/>
                  <a:gd name="T16" fmla="*/ 4 w 4"/>
                  <a:gd name="T17" fmla="*/ 0 h 7"/>
                  <a:gd name="T18" fmla="*/ 4 w 4"/>
                  <a:gd name="T19" fmla="*/ 0 h 7"/>
                  <a:gd name="T20" fmla="*/ 4 w 4"/>
                  <a:gd name="T21" fmla="*/ 0 h 7"/>
                  <a:gd name="T22" fmla="*/ 4 w 4"/>
                  <a:gd name="T23" fmla="*/ 4 h 7"/>
                  <a:gd name="T24" fmla="*/ 4 w 4"/>
                  <a:gd name="T25" fmla="*/ 4 h 7"/>
                  <a:gd name="T26" fmla="*/ 4 w 4"/>
                  <a:gd name="T27" fmla="*/ 7 h 7"/>
                  <a:gd name="T28" fmla="*/ 4 w 4"/>
                  <a:gd name="T2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7">
                    <a:moveTo>
                      <a:pt x="4" y="7"/>
                    </a:moveTo>
                    <a:lnTo>
                      <a:pt x="4" y="7"/>
                    </a:lnTo>
                    <a:lnTo>
                      <a:pt x="4" y="7"/>
                    </a:lnTo>
                    <a:lnTo>
                      <a:pt x="0" y="7"/>
                    </a:lnTo>
                    <a:lnTo>
                      <a:pt x="0" y="4"/>
                    </a:lnTo>
                    <a:lnTo>
                      <a:pt x="0" y="4"/>
                    </a:lnTo>
                    <a:lnTo>
                      <a:pt x="0" y="4"/>
                    </a:lnTo>
                    <a:lnTo>
                      <a:pt x="0" y="4"/>
                    </a:lnTo>
                    <a:lnTo>
                      <a:pt x="4" y="0"/>
                    </a:lnTo>
                    <a:lnTo>
                      <a:pt x="4" y="0"/>
                    </a:lnTo>
                    <a:lnTo>
                      <a:pt x="4" y="0"/>
                    </a:lnTo>
                    <a:lnTo>
                      <a:pt x="4" y="4"/>
                    </a:lnTo>
                    <a:lnTo>
                      <a:pt x="4" y="4"/>
                    </a:lnTo>
                    <a:lnTo>
                      <a:pt x="4" y="7"/>
                    </a:lnTo>
                    <a:lnTo>
                      <a:pt x="4"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69" name="Freeform 1497">
                <a:extLst>
                  <a:ext uri="{FF2B5EF4-FFF2-40B4-BE49-F238E27FC236}">
                    <a16:creationId xmlns:a16="http://schemas.microsoft.com/office/drawing/2014/main" id="{11949977-0EAB-448C-9CF2-1E44F8CF970E}"/>
                  </a:ext>
                </a:extLst>
              </p:cNvPr>
              <p:cNvSpPr>
                <a:spLocks/>
              </p:cNvSpPr>
              <p:nvPr/>
            </p:nvSpPr>
            <p:spPr bwMode="auto">
              <a:xfrm>
                <a:off x="2475" y="2445"/>
                <a:ext cx="4" cy="7"/>
              </a:xfrm>
              <a:custGeom>
                <a:avLst/>
                <a:gdLst>
                  <a:gd name="T0" fmla="*/ 4 w 4"/>
                  <a:gd name="T1" fmla="*/ 7 h 7"/>
                  <a:gd name="T2" fmla="*/ 4 w 4"/>
                  <a:gd name="T3" fmla="*/ 7 h 7"/>
                  <a:gd name="T4" fmla="*/ 4 w 4"/>
                  <a:gd name="T5" fmla="*/ 7 h 7"/>
                  <a:gd name="T6" fmla="*/ 0 w 4"/>
                  <a:gd name="T7" fmla="*/ 7 h 7"/>
                  <a:gd name="T8" fmla="*/ 0 w 4"/>
                  <a:gd name="T9" fmla="*/ 4 h 7"/>
                  <a:gd name="T10" fmla="*/ 0 w 4"/>
                  <a:gd name="T11" fmla="*/ 4 h 7"/>
                  <a:gd name="T12" fmla="*/ 0 w 4"/>
                  <a:gd name="T13" fmla="*/ 4 h 7"/>
                  <a:gd name="T14" fmla="*/ 0 w 4"/>
                  <a:gd name="T15" fmla="*/ 4 h 7"/>
                  <a:gd name="T16" fmla="*/ 4 w 4"/>
                  <a:gd name="T17" fmla="*/ 0 h 7"/>
                  <a:gd name="T18" fmla="*/ 4 w 4"/>
                  <a:gd name="T19" fmla="*/ 0 h 7"/>
                  <a:gd name="T20" fmla="*/ 4 w 4"/>
                  <a:gd name="T21" fmla="*/ 0 h 7"/>
                  <a:gd name="T22" fmla="*/ 4 w 4"/>
                  <a:gd name="T23" fmla="*/ 4 h 7"/>
                  <a:gd name="T24" fmla="*/ 4 w 4"/>
                  <a:gd name="T25" fmla="*/ 4 h 7"/>
                  <a:gd name="T26" fmla="*/ 4 w 4"/>
                  <a:gd name="T27" fmla="*/ 7 h 7"/>
                  <a:gd name="T28" fmla="*/ 4 w 4"/>
                  <a:gd name="T2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7">
                    <a:moveTo>
                      <a:pt x="4" y="7"/>
                    </a:moveTo>
                    <a:lnTo>
                      <a:pt x="4" y="7"/>
                    </a:lnTo>
                    <a:lnTo>
                      <a:pt x="4" y="7"/>
                    </a:lnTo>
                    <a:lnTo>
                      <a:pt x="0" y="7"/>
                    </a:lnTo>
                    <a:lnTo>
                      <a:pt x="0" y="4"/>
                    </a:lnTo>
                    <a:lnTo>
                      <a:pt x="0" y="4"/>
                    </a:lnTo>
                    <a:lnTo>
                      <a:pt x="0" y="4"/>
                    </a:lnTo>
                    <a:lnTo>
                      <a:pt x="0" y="4"/>
                    </a:lnTo>
                    <a:lnTo>
                      <a:pt x="4" y="0"/>
                    </a:lnTo>
                    <a:lnTo>
                      <a:pt x="4" y="0"/>
                    </a:lnTo>
                    <a:lnTo>
                      <a:pt x="4" y="0"/>
                    </a:lnTo>
                    <a:lnTo>
                      <a:pt x="4" y="4"/>
                    </a:lnTo>
                    <a:lnTo>
                      <a:pt x="4" y="4"/>
                    </a:lnTo>
                    <a:lnTo>
                      <a:pt x="4" y="7"/>
                    </a:lnTo>
                    <a:lnTo>
                      <a:pt x="4"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70" name="Freeform 1498">
                <a:extLst>
                  <a:ext uri="{FF2B5EF4-FFF2-40B4-BE49-F238E27FC236}">
                    <a16:creationId xmlns:a16="http://schemas.microsoft.com/office/drawing/2014/main" id="{291676A4-48AC-45F4-A969-12B538D49D2C}"/>
                  </a:ext>
                </a:extLst>
              </p:cNvPr>
              <p:cNvSpPr>
                <a:spLocks/>
              </p:cNvSpPr>
              <p:nvPr/>
            </p:nvSpPr>
            <p:spPr bwMode="auto">
              <a:xfrm>
                <a:off x="2475" y="2460"/>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71" name="Freeform 1499">
                <a:extLst>
                  <a:ext uri="{FF2B5EF4-FFF2-40B4-BE49-F238E27FC236}">
                    <a16:creationId xmlns:a16="http://schemas.microsoft.com/office/drawing/2014/main" id="{AD2CF7CD-BC00-4D9C-890B-B3D2345C0BD7}"/>
                  </a:ext>
                </a:extLst>
              </p:cNvPr>
              <p:cNvSpPr>
                <a:spLocks/>
              </p:cNvSpPr>
              <p:nvPr/>
            </p:nvSpPr>
            <p:spPr bwMode="auto">
              <a:xfrm>
                <a:off x="2475" y="2460"/>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72" name="Freeform 1500">
                <a:extLst>
                  <a:ext uri="{FF2B5EF4-FFF2-40B4-BE49-F238E27FC236}">
                    <a16:creationId xmlns:a16="http://schemas.microsoft.com/office/drawing/2014/main" id="{1DE5D712-4900-47AD-88E5-ABBF8222ADEC}"/>
                  </a:ext>
                </a:extLst>
              </p:cNvPr>
              <p:cNvSpPr>
                <a:spLocks/>
              </p:cNvSpPr>
              <p:nvPr/>
            </p:nvSpPr>
            <p:spPr bwMode="auto">
              <a:xfrm>
                <a:off x="2475" y="2452"/>
                <a:ext cx="4" cy="4"/>
              </a:xfrm>
              <a:custGeom>
                <a:avLst/>
                <a:gdLst>
                  <a:gd name="T0" fmla="*/ 4 w 4"/>
                  <a:gd name="T1" fmla="*/ 0 h 4"/>
                  <a:gd name="T2" fmla="*/ 4 w 4"/>
                  <a:gd name="T3" fmla="*/ 0 h 4"/>
                  <a:gd name="T4" fmla="*/ 4 w 4"/>
                  <a:gd name="T5" fmla="*/ 0 h 4"/>
                  <a:gd name="T6" fmla="*/ 4 w 4"/>
                  <a:gd name="T7" fmla="*/ 4 h 4"/>
                  <a:gd name="T8" fmla="*/ 0 w 4"/>
                  <a:gd name="T9" fmla="*/ 4 h 4"/>
                  <a:gd name="T10" fmla="*/ 0 w 4"/>
                  <a:gd name="T11" fmla="*/ 4 h 4"/>
                  <a:gd name="T12" fmla="*/ 0 w 4"/>
                  <a:gd name="T13" fmla="*/ 4 h 4"/>
                  <a:gd name="T14" fmla="*/ 0 w 4"/>
                  <a:gd name="T15" fmla="*/ 4 h 4"/>
                  <a:gd name="T16" fmla="*/ 0 w 4"/>
                  <a:gd name="T17" fmla="*/ 4 h 4"/>
                  <a:gd name="T18" fmla="*/ 0 w 4"/>
                  <a:gd name="T19" fmla="*/ 4 h 4"/>
                  <a:gd name="T20" fmla="*/ 0 w 4"/>
                  <a:gd name="T21" fmla="*/ 4 h 4"/>
                  <a:gd name="T22" fmla="*/ 0 w 4"/>
                  <a:gd name="T23" fmla="*/ 0 h 4"/>
                  <a:gd name="T24" fmla="*/ 4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4" y="0"/>
                    </a:moveTo>
                    <a:lnTo>
                      <a:pt x="4" y="0"/>
                    </a:lnTo>
                    <a:lnTo>
                      <a:pt x="4" y="0"/>
                    </a:lnTo>
                    <a:lnTo>
                      <a:pt x="4" y="4"/>
                    </a:lnTo>
                    <a:lnTo>
                      <a:pt x="0" y="4"/>
                    </a:lnTo>
                    <a:lnTo>
                      <a:pt x="0" y="4"/>
                    </a:lnTo>
                    <a:lnTo>
                      <a:pt x="0" y="4"/>
                    </a:lnTo>
                    <a:lnTo>
                      <a:pt x="0" y="4"/>
                    </a:lnTo>
                    <a:lnTo>
                      <a:pt x="0" y="4"/>
                    </a:lnTo>
                    <a:lnTo>
                      <a:pt x="0" y="4"/>
                    </a:lnTo>
                    <a:lnTo>
                      <a:pt x="0" y="4"/>
                    </a:lnTo>
                    <a:lnTo>
                      <a:pt x="0"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73" name="Freeform 1501">
                <a:extLst>
                  <a:ext uri="{FF2B5EF4-FFF2-40B4-BE49-F238E27FC236}">
                    <a16:creationId xmlns:a16="http://schemas.microsoft.com/office/drawing/2014/main" id="{5C8E5E6F-0584-4B98-96A0-7C3FE62E7289}"/>
                  </a:ext>
                </a:extLst>
              </p:cNvPr>
              <p:cNvSpPr>
                <a:spLocks/>
              </p:cNvSpPr>
              <p:nvPr/>
            </p:nvSpPr>
            <p:spPr bwMode="auto">
              <a:xfrm>
                <a:off x="2475" y="2452"/>
                <a:ext cx="4" cy="4"/>
              </a:xfrm>
              <a:custGeom>
                <a:avLst/>
                <a:gdLst>
                  <a:gd name="T0" fmla="*/ 4 w 4"/>
                  <a:gd name="T1" fmla="*/ 0 h 4"/>
                  <a:gd name="T2" fmla="*/ 4 w 4"/>
                  <a:gd name="T3" fmla="*/ 0 h 4"/>
                  <a:gd name="T4" fmla="*/ 4 w 4"/>
                  <a:gd name="T5" fmla="*/ 0 h 4"/>
                  <a:gd name="T6" fmla="*/ 4 w 4"/>
                  <a:gd name="T7" fmla="*/ 4 h 4"/>
                  <a:gd name="T8" fmla="*/ 0 w 4"/>
                  <a:gd name="T9" fmla="*/ 4 h 4"/>
                  <a:gd name="T10" fmla="*/ 0 w 4"/>
                  <a:gd name="T11" fmla="*/ 4 h 4"/>
                  <a:gd name="T12" fmla="*/ 0 w 4"/>
                  <a:gd name="T13" fmla="*/ 4 h 4"/>
                  <a:gd name="T14" fmla="*/ 0 w 4"/>
                  <a:gd name="T15" fmla="*/ 4 h 4"/>
                  <a:gd name="T16" fmla="*/ 0 w 4"/>
                  <a:gd name="T17" fmla="*/ 4 h 4"/>
                  <a:gd name="T18" fmla="*/ 0 w 4"/>
                  <a:gd name="T19" fmla="*/ 4 h 4"/>
                  <a:gd name="T20" fmla="*/ 0 w 4"/>
                  <a:gd name="T21" fmla="*/ 4 h 4"/>
                  <a:gd name="T22" fmla="*/ 0 w 4"/>
                  <a:gd name="T23" fmla="*/ 0 h 4"/>
                  <a:gd name="T24" fmla="*/ 4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4" y="0"/>
                    </a:moveTo>
                    <a:lnTo>
                      <a:pt x="4" y="0"/>
                    </a:lnTo>
                    <a:lnTo>
                      <a:pt x="4" y="0"/>
                    </a:lnTo>
                    <a:lnTo>
                      <a:pt x="4" y="4"/>
                    </a:lnTo>
                    <a:lnTo>
                      <a:pt x="0" y="4"/>
                    </a:lnTo>
                    <a:lnTo>
                      <a:pt x="0" y="4"/>
                    </a:lnTo>
                    <a:lnTo>
                      <a:pt x="0" y="4"/>
                    </a:lnTo>
                    <a:lnTo>
                      <a:pt x="0" y="4"/>
                    </a:lnTo>
                    <a:lnTo>
                      <a:pt x="0" y="4"/>
                    </a:lnTo>
                    <a:lnTo>
                      <a:pt x="0" y="4"/>
                    </a:lnTo>
                    <a:lnTo>
                      <a:pt x="0" y="4"/>
                    </a:lnTo>
                    <a:lnTo>
                      <a:pt x="0"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74" name="Freeform 1502">
                <a:extLst>
                  <a:ext uri="{FF2B5EF4-FFF2-40B4-BE49-F238E27FC236}">
                    <a16:creationId xmlns:a16="http://schemas.microsoft.com/office/drawing/2014/main" id="{F9BFBF5B-D8F1-4A68-907D-620FD5289FF6}"/>
                  </a:ext>
                </a:extLst>
              </p:cNvPr>
              <p:cNvSpPr>
                <a:spLocks/>
              </p:cNvSpPr>
              <p:nvPr/>
            </p:nvSpPr>
            <p:spPr bwMode="auto">
              <a:xfrm>
                <a:off x="2443" y="2363"/>
                <a:ext cx="4" cy="3"/>
              </a:xfrm>
              <a:custGeom>
                <a:avLst/>
                <a:gdLst>
                  <a:gd name="T0" fmla="*/ 4 w 4"/>
                  <a:gd name="T1" fmla="*/ 0 h 3"/>
                  <a:gd name="T2" fmla="*/ 0 w 4"/>
                  <a:gd name="T3" fmla="*/ 0 h 3"/>
                  <a:gd name="T4" fmla="*/ 0 w 4"/>
                  <a:gd name="T5" fmla="*/ 3 h 3"/>
                  <a:gd name="T6" fmla="*/ 4 w 4"/>
                  <a:gd name="T7" fmla="*/ 3 h 3"/>
                  <a:gd name="T8" fmla="*/ 4 w 4"/>
                  <a:gd name="T9" fmla="*/ 3 h 3"/>
                  <a:gd name="T10" fmla="*/ 4 w 4"/>
                  <a:gd name="T11" fmla="*/ 0 h 3"/>
                  <a:gd name="T12" fmla="*/ 4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0"/>
                    </a:moveTo>
                    <a:lnTo>
                      <a:pt x="0" y="0"/>
                    </a:lnTo>
                    <a:lnTo>
                      <a:pt x="0" y="3"/>
                    </a:lnTo>
                    <a:lnTo>
                      <a:pt x="4" y="3"/>
                    </a:lnTo>
                    <a:lnTo>
                      <a:pt x="4" y="3"/>
                    </a:lnTo>
                    <a:lnTo>
                      <a:pt x="4"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75" name="Freeform 1503">
                <a:extLst>
                  <a:ext uri="{FF2B5EF4-FFF2-40B4-BE49-F238E27FC236}">
                    <a16:creationId xmlns:a16="http://schemas.microsoft.com/office/drawing/2014/main" id="{A4D9C0CD-56E8-4D7E-83FB-93748AF4FE17}"/>
                  </a:ext>
                </a:extLst>
              </p:cNvPr>
              <p:cNvSpPr>
                <a:spLocks/>
              </p:cNvSpPr>
              <p:nvPr/>
            </p:nvSpPr>
            <p:spPr bwMode="auto">
              <a:xfrm>
                <a:off x="2443" y="2363"/>
                <a:ext cx="4" cy="3"/>
              </a:xfrm>
              <a:custGeom>
                <a:avLst/>
                <a:gdLst>
                  <a:gd name="T0" fmla="*/ 4 w 4"/>
                  <a:gd name="T1" fmla="*/ 0 h 3"/>
                  <a:gd name="T2" fmla="*/ 0 w 4"/>
                  <a:gd name="T3" fmla="*/ 0 h 3"/>
                  <a:gd name="T4" fmla="*/ 0 w 4"/>
                  <a:gd name="T5" fmla="*/ 3 h 3"/>
                  <a:gd name="T6" fmla="*/ 4 w 4"/>
                  <a:gd name="T7" fmla="*/ 3 h 3"/>
                  <a:gd name="T8" fmla="*/ 4 w 4"/>
                  <a:gd name="T9" fmla="*/ 3 h 3"/>
                  <a:gd name="T10" fmla="*/ 4 w 4"/>
                  <a:gd name="T11" fmla="*/ 0 h 3"/>
                  <a:gd name="T12" fmla="*/ 4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0"/>
                    </a:moveTo>
                    <a:lnTo>
                      <a:pt x="0" y="0"/>
                    </a:lnTo>
                    <a:lnTo>
                      <a:pt x="0" y="3"/>
                    </a:lnTo>
                    <a:lnTo>
                      <a:pt x="4" y="3"/>
                    </a:lnTo>
                    <a:lnTo>
                      <a:pt x="4" y="3"/>
                    </a:lnTo>
                    <a:lnTo>
                      <a:pt x="4"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76" name="Freeform 1504">
                <a:extLst>
                  <a:ext uri="{FF2B5EF4-FFF2-40B4-BE49-F238E27FC236}">
                    <a16:creationId xmlns:a16="http://schemas.microsoft.com/office/drawing/2014/main" id="{6BF37902-90FA-46B3-9A39-9592A9ADFB47}"/>
                  </a:ext>
                </a:extLst>
              </p:cNvPr>
              <p:cNvSpPr>
                <a:spLocks/>
              </p:cNvSpPr>
              <p:nvPr/>
            </p:nvSpPr>
            <p:spPr bwMode="auto">
              <a:xfrm>
                <a:off x="2450" y="2366"/>
                <a:ext cx="0" cy="4"/>
              </a:xfrm>
              <a:custGeom>
                <a:avLst/>
                <a:gdLst>
                  <a:gd name="T0" fmla="*/ 0 h 4"/>
                  <a:gd name="T1" fmla="*/ 0 h 4"/>
                  <a:gd name="T2" fmla="*/ 4 h 4"/>
                  <a:gd name="T3" fmla="*/ 4 h 4"/>
                  <a:gd name="T4" fmla="*/ 4 h 4"/>
                  <a:gd name="T5" fmla="*/ 4 h 4"/>
                  <a:gd name="T6" fmla="*/ 4 h 4"/>
                  <a:gd name="T7" fmla="*/ 4 h 4"/>
                  <a:gd name="T8" fmla="*/ 0 h 4"/>
                  <a:gd name="T9" fmla="*/ 0 h 4"/>
                  <a:gd name="T10" fmla="*/ 0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4">
                    <a:moveTo>
                      <a:pt x="0" y="0"/>
                    </a:moveTo>
                    <a:lnTo>
                      <a:pt x="0" y="0"/>
                    </a:lnTo>
                    <a:lnTo>
                      <a:pt x="0" y="4"/>
                    </a:lnTo>
                    <a:lnTo>
                      <a:pt x="0" y="4"/>
                    </a:lnTo>
                    <a:lnTo>
                      <a:pt x="0" y="4"/>
                    </a:lnTo>
                    <a:lnTo>
                      <a:pt x="0" y="4"/>
                    </a:lnTo>
                    <a:lnTo>
                      <a:pt x="0" y="4"/>
                    </a:lnTo>
                    <a:lnTo>
                      <a:pt x="0" y="4"/>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77" name="Freeform 1505">
                <a:extLst>
                  <a:ext uri="{FF2B5EF4-FFF2-40B4-BE49-F238E27FC236}">
                    <a16:creationId xmlns:a16="http://schemas.microsoft.com/office/drawing/2014/main" id="{643C72EB-7257-43EA-89DC-8EC109098189}"/>
                  </a:ext>
                </a:extLst>
              </p:cNvPr>
              <p:cNvSpPr>
                <a:spLocks/>
              </p:cNvSpPr>
              <p:nvPr/>
            </p:nvSpPr>
            <p:spPr bwMode="auto">
              <a:xfrm>
                <a:off x="2450" y="2366"/>
                <a:ext cx="0" cy="4"/>
              </a:xfrm>
              <a:custGeom>
                <a:avLst/>
                <a:gdLst>
                  <a:gd name="T0" fmla="*/ 0 h 4"/>
                  <a:gd name="T1" fmla="*/ 0 h 4"/>
                  <a:gd name="T2" fmla="*/ 4 h 4"/>
                  <a:gd name="T3" fmla="*/ 4 h 4"/>
                  <a:gd name="T4" fmla="*/ 4 h 4"/>
                  <a:gd name="T5" fmla="*/ 4 h 4"/>
                  <a:gd name="T6" fmla="*/ 4 h 4"/>
                  <a:gd name="T7" fmla="*/ 4 h 4"/>
                  <a:gd name="T8" fmla="*/ 0 h 4"/>
                  <a:gd name="T9" fmla="*/ 0 h 4"/>
                  <a:gd name="T10" fmla="*/ 0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4">
                    <a:moveTo>
                      <a:pt x="0" y="0"/>
                    </a:moveTo>
                    <a:lnTo>
                      <a:pt x="0" y="0"/>
                    </a:lnTo>
                    <a:lnTo>
                      <a:pt x="0" y="4"/>
                    </a:lnTo>
                    <a:lnTo>
                      <a:pt x="0" y="4"/>
                    </a:lnTo>
                    <a:lnTo>
                      <a:pt x="0" y="4"/>
                    </a:lnTo>
                    <a:lnTo>
                      <a:pt x="0" y="4"/>
                    </a:lnTo>
                    <a:lnTo>
                      <a:pt x="0" y="4"/>
                    </a:lnTo>
                    <a:lnTo>
                      <a:pt x="0" y="4"/>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78" name="Freeform 1506">
                <a:extLst>
                  <a:ext uri="{FF2B5EF4-FFF2-40B4-BE49-F238E27FC236}">
                    <a16:creationId xmlns:a16="http://schemas.microsoft.com/office/drawing/2014/main" id="{977B643E-F0C2-456D-AF74-A2C1F3A9416B}"/>
                  </a:ext>
                </a:extLst>
              </p:cNvPr>
              <p:cNvSpPr>
                <a:spLocks/>
              </p:cNvSpPr>
              <p:nvPr/>
            </p:nvSpPr>
            <p:spPr bwMode="auto">
              <a:xfrm>
                <a:off x="2353" y="2341"/>
                <a:ext cx="33" cy="11"/>
              </a:xfrm>
              <a:custGeom>
                <a:avLst/>
                <a:gdLst>
                  <a:gd name="T0" fmla="*/ 29 w 33"/>
                  <a:gd name="T1" fmla="*/ 0 h 11"/>
                  <a:gd name="T2" fmla="*/ 33 w 33"/>
                  <a:gd name="T3" fmla="*/ 4 h 11"/>
                  <a:gd name="T4" fmla="*/ 33 w 33"/>
                  <a:gd name="T5" fmla="*/ 7 h 11"/>
                  <a:gd name="T6" fmla="*/ 29 w 33"/>
                  <a:gd name="T7" fmla="*/ 7 h 11"/>
                  <a:gd name="T8" fmla="*/ 26 w 33"/>
                  <a:gd name="T9" fmla="*/ 11 h 11"/>
                  <a:gd name="T10" fmla="*/ 22 w 33"/>
                  <a:gd name="T11" fmla="*/ 11 h 11"/>
                  <a:gd name="T12" fmla="*/ 15 w 33"/>
                  <a:gd name="T13" fmla="*/ 11 h 11"/>
                  <a:gd name="T14" fmla="*/ 11 w 33"/>
                  <a:gd name="T15" fmla="*/ 11 h 11"/>
                  <a:gd name="T16" fmla="*/ 4 w 33"/>
                  <a:gd name="T17" fmla="*/ 11 h 11"/>
                  <a:gd name="T18" fmla="*/ 4 w 33"/>
                  <a:gd name="T19" fmla="*/ 11 h 11"/>
                  <a:gd name="T20" fmla="*/ 4 w 33"/>
                  <a:gd name="T21" fmla="*/ 7 h 11"/>
                  <a:gd name="T22" fmla="*/ 0 w 33"/>
                  <a:gd name="T23" fmla="*/ 4 h 11"/>
                  <a:gd name="T24" fmla="*/ 0 w 33"/>
                  <a:gd name="T25" fmla="*/ 0 h 11"/>
                  <a:gd name="T26" fmla="*/ 4 w 33"/>
                  <a:gd name="T27" fmla="*/ 0 h 11"/>
                  <a:gd name="T28" fmla="*/ 26 w 33"/>
                  <a:gd name="T29" fmla="*/ 0 h 11"/>
                  <a:gd name="T30" fmla="*/ 29 w 33"/>
                  <a:gd name="T31" fmla="*/ 0 h 11"/>
                  <a:gd name="T32" fmla="*/ 29 w 33"/>
                  <a:gd name="T33" fmla="*/ 0 h 11"/>
                  <a:gd name="T34" fmla="*/ 29 w 33"/>
                  <a:gd name="T3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11">
                    <a:moveTo>
                      <a:pt x="29" y="0"/>
                    </a:moveTo>
                    <a:lnTo>
                      <a:pt x="33" y="4"/>
                    </a:lnTo>
                    <a:lnTo>
                      <a:pt x="33" y="7"/>
                    </a:lnTo>
                    <a:lnTo>
                      <a:pt x="29" y="7"/>
                    </a:lnTo>
                    <a:lnTo>
                      <a:pt x="26" y="11"/>
                    </a:lnTo>
                    <a:lnTo>
                      <a:pt x="22" y="11"/>
                    </a:lnTo>
                    <a:lnTo>
                      <a:pt x="15" y="11"/>
                    </a:lnTo>
                    <a:lnTo>
                      <a:pt x="11" y="11"/>
                    </a:lnTo>
                    <a:lnTo>
                      <a:pt x="4" y="11"/>
                    </a:lnTo>
                    <a:lnTo>
                      <a:pt x="4" y="11"/>
                    </a:lnTo>
                    <a:lnTo>
                      <a:pt x="4" y="7"/>
                    </a:lnTo>
                    <a:lnTo>
                      <a:pt x="0" y="4"/>
                    </a:lnTo>
                    <a:lnTo>
                      <a:pt x="0" y="0"/>
                    </a:lnTo>
                    <a:lnTo>
                      <a:pt x="4" y="0"/>
                    </a:lnTo>
                    <a:lnTo>
                      <a:pt x="26" y="0"/>
                    </a:lnTo>
                    <a:lnTo>
                      <a:pt x="29" y="0"/>
                    </a:lnTo>
                    <a:lnTo>
                      <a:pt x="29" y="0"/>
                    </a:lnTo>
                    <a:lnTo>
                      <a:pt x="29"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79" name="Freeform 1507">
                <a:extLst>
                  <a:ext uri="{FF2B5EF4-FFF2-40B4-BE49-F238E27FC236}">
                    <a16:creationId xmlns:a16="http://schemas.microsoft.com/office/drawing/2014/main" id="{C18BC1CD-26DE-453C-A07C-E777CEE30A4E}"/>
                  </a:ext>
                </a:extLst>
              </p:cNvPr>
              <p:cNvSpPr>
                <a:spLocks/>
              </p:cNvSpPr>
              <p:nvPr/>
            </p:nvSpPr>
            <p:spPr bwMode="auto">
              <a:xfrm>
                <a:off x="2353" y="2341"/>
                <a:ext cx="33" cy="11"/>
              </a:xfrm>
              <a:custGeom>
                <a:avLst/>
                <a:gdLst>
                  <a:gd name="T0" fmla="*/ 29 w 33"/>
                  <a:gd name="T1" fmla="*/ 0 h 11"/>
                  <a:gd name="T2" fmla="*/ 33 w 33"/>
                  <a:gd name="T3" fmla="*/ 4 h 11"/>
                  <a:gd name="T4" fmla="*/ 33 w 33"/>
                  <a:gd name="T5" fmla="*/ 7 h 11"/>
                  <a:gd name="T6" fmla="*/ 29 w 33"/>
                  <a:gd name="T7" fmla="*/ 7 h 11"/>
                  <a:gd name="T8" fmla="*/ 26 w 33"/>
                  <a:gd name="T9" fmla="*/ 11 h 11"/>
                  <a:gd name="T10" fmla="*/ 22 w 33"/>
                  <a:gd name="T11" fmla="*/ 11 h 11"/>
                  <a:gd name="T12" fmla="*/ 15 w 33"/>
                  <a:gd name="T13" fmla="*/ 11 h 11"/>
                  <a:gd name="T14" fmla="*/ 11 w 33"/>
                  <a:gd name="T15" fmla="*/ 11 h 11"/>
                  <a:gd name="T16" fmla="*/ 4 w 33"/>
                  <a:gd name="T17" fmla="*/ 11 h 11"/>
                  <a:gd name="T18" fmla="*/ 4 w 33"/>
                  <a:gd name="T19" fmla="*/ 11 h 11"/>
                  <a:gd name="T20" fmla="*/ 4 w 33"/>
                  <a:gd name="T21" fmla="*/ 7 h 11"/>
                  <a:gd name="T22" fmla="*/ 0 w 33"/>
                  <a:gd name="T23" fmla="*/ 4 h 11"/>
                  <a:gd name="T24" fmla="*/ 0 w 33"/>
                  <a:gd name="T25" fmla="*/ 0 h 11"/>
                  <a:gd name="T26" fmla="*/ 4 w 33"/>
                  <a:gd name="T27" fmla="*/ 0 h 11"/>
                  <a:gd name="T28" fmla="*/ 26 w 33"/>
                  <a:gd name="T29" fmla="*/ 0 h 11"/>
                  <a:gd name="T30" fmla="*/ 29 w 33"/>
                  <a:gd name="T31" fmla="*/ 0 h 11"/>
                  <a:gd name="T32" fmla="*/ 29 w 33"/>
                  <a:gd name="T33" fmla="*/ 0 h 11"/>
                  <a:gd name="T34" fmla="*/ 29 w 33"/>
                  <a:gd name="T3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11">
                    <a:moveTo>
                      <a:pt x="29" y="0"/>
                    </a:moveTo>
                    <a:lnTo>
                      <a:pt x="33" y="4"/>
                    </a:lnTo>
                    <a:lnTo>
                      <a:pt x="33" y="7"/>
                    </a:lnTo>
                    <a:lnTo>
                      <a:pt x="29" y="7"/>
                    </a:lnTo>
                    <a:lnTo>
                      <a:pt x="26" y="11"/>
                    </a:lnTo>
                    <a:lnTo>
                      <a:pt x="22" y="11"/>
                    </a:lnTo>
                    <a:lnTo>
                      <a:pt x="15" y="11"/>
                    </a:lnTo>
                    <a:lnTo>
                      <a:pt x="11" y="11"/>
                    </a:lnTo>
                    <a:lnTo>
                      <a:pt x="4" y="11"/>
                    </a:lnTo>
                    <a:lnTo>
                      <a:pt x="4" y="11"/>
                    </a:lnTo>
                    <a:lnTo>
                      <a:pt x="4" y="7"/>
                    </a:lnTo>
                    <a:lnTo>
                      <a:pt x="0" y="4"/>
                    </a:lnTo>
                    <a:lnTo>
                      <a:pt x="0" y="0"/>
                    </a:lnTo>
                    <a:lnTo>
                      <a:pt x="4" y="0"/>
                    </a:lnTo>
                    <a:lnTo>
                      <a:pt x="26" y="0"/>
                    </a:lnTo>
                    <a:lnTo>
                      <a:pt x="29" y="0"/>
                    </a:lnTo>
                    <a:lnTo>
                      <a:pt x="29" y="0"/>
                    </a:lnTo>
                    <a:lnTo>
                      <a:pt x="29"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80" name="Freeform 1508">
                <a:extLst>
                  <a:ext uri="{FF2B5EF4-FFF2-40B4-BE49-F238E27FC236}">
                    <a16:creationId xmlns:a16="http://schemas.microsoft.com/office/drawing/2014/main" id="{E4BB24AF-0AED-4FCE-97F4-C0CE2CDE2049}"/>
                  </a:ext>
                </a:extLst>
              </p:cNvPr>
              <p:cNvSpPr>
                <a:spLocks/>
              </p:cNvSpPr>
              <p:nvPr/>
            </p:nvSpPr>
            <p:spPr bwMode="auto">
              <a:xfrm>
                <a:off x="2318" y="2467"/>
                <a:ext cx="3" cy="7"/>
              </a:xfrm>
              <a:custGeom>
                <a:avLst/>
                <a:gdLst>
                  <a:gd name="T0" fmla="*/ 0 w 3"/>
                  <a:gd name="T1" fmla="*/ 3 h 7"/>
                  <a:gd name="T2" fmla="*/ 0 w 3"/>
                  <a:gd name="T3" fmla="*/ 0 h 7"/>
                  <a:gd name="T4" fmla="*/ 0 w 3"/>
                  <a:gd name="T5" fmla="*/ 3 h 7"/>
                  <a:gd name="T6" fmla="*/ 0 w 3"/>
                  <a:gd name="T7" fmla="*/ 3 h 7"/>
                  <a:gd name="T8" fmla="*/ 0 w 3"/>
                  <a:gd name="T9" fmla="*/ 7 h 7"/>
                  <a:gd name="T10" fmla="*/ 3 w 3"/>
                  <a:gd name="T11" fmla="*/ 7 h 7"/>
                  <a:gd name="T12" fmla="*/ 3 w 3"/>
                  <a:gd name="T13" fmla="*/ 7 h 7"/>
                  <a:gd name="T14" fmla="*/ 3 w 3"/>
                  <a:gd name="T15" fmla="*/ 7 h 7"/>
                  <a:gd name="T16" fmla="*/ 0 w 3"/>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0" y="3"/>
                    </a:moveTo>
                    <a:lnTo>
                      <a:pt x="0" y="0"/>
                    </a:lnTo>
                    <a:lnTo>
                      <a:pt x="0" y="3"/>
                    </a:lnTo>
                    <a:lnTo>
                      <a:pt x="0" y="3"/>
                    </a:lnTo>
                    <a:lnTo>
                      <a:pt x="0" y="7"/>
                    </a:lnTo>
                    <a:lnTo>
                      <a:pt x="3" y="7"/>
                    </a:lnTo>
                    <a:lnTo>
                      <a:pt x="3" y="7"/>
                    </a:lnTo>
                    <a:lnTo>
                      <a:pt x="3" y="7"/>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81" name="Freeform 1509">
                <a:extLst>
                  <a:ext uri="{FF2B5EF4-FFF2-40B4-BE49-F238E27FC236}">
                    <a16:creationId xmlns:a16="http://schemas.microsoft.com/office/drawing/2014/main" id="{4E8968A9-7D47-4924-AEE0-0AB917DF4CE8}"/>
                  </a:ext>
                </a:extLst>
              </p:cNvPr>
              <p:cNvSpPr>
                <a:spLocks/>
              </p:cNvSpPr>
              <p:nvPr/>
            </p:nvSpPr>
            <p:spPr bwMode="auto">
              <a:xfrm>
                <a:off x="2318" y="2467"/>
                <a:ext cx="3" cy="7"/>
              </a:xfrm>
              <a:custGeom>
                <a:avLst/>
                <a:gdLst>
                  <a:gd name="T0" fmla="*/ 0 w 3"/>
                  <a:gd name="T1" fmla="*/ 3 h 7"/>
                  <a:gd name="T2" fmla="*/ 0 w 3"/>
                  <a:gd name="T3" fmla="*/ 0 h 7"/>
                  <a:gd name="T4" fmla="*/ 0 w 3"/>
                  <a:gd name="T5" fmla="*/ 3 h 7"/>
                  <a:gd name="T6" fmla="*/ 0 w 3"/>
                  <a:gd name="T7" fmla="*/ 3 h 7"/>
                  <a:gd name="T8" fmla="*/ 0 w 3"/>
                  <a:gd name="T9" fmla="*/ 7 h 7"/>
                  <a:gd name="T10" fmla="*/ 3 w 3"/>
                  <a:gd name="T11" fmla="*/ 7 h 7"/>
                  <a:gd name="T12" fmla="*/ 3 w 3"/>
                  <a:gd name="T13" fmla="*/ 7 h 7"/>
                  <a:gd name="T14" fmla="*/ 3 w 3"/>
                  <a:gd name="T15" fmla="*/ 7 h 7"/>
                  <a:gd name="T16" fmla="*/ 0 w 3"/>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0" y="3"/>
                    </a:moveTo>
                    <a:lnTo>
                      <a:pt x="0" y="0"/>
                    </a:lnTo>
                    <a:lnTo>
                      <a:pt x="0" y="3"/>
                    </a:lnTo>
                    <a:lnTo>
                      <a:pt x="0" y="3"/>
                    </a:lnTo>
                    <a:lnTo>
                      <a:pt x="0" y="7"/>
                    </a:lnTo>
                    <a:lnTo>
                      <a:pt x="3" y="7"/>
                    </a:lnTo>
                    <a:lnTo>
                      <a:pt x="3" y="7"/>
                    </a:lnTo>
                    <a:lnTo>
                      <a:pt x="3" y="7"/>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82" name="Freeform 1510">
                <a:extLst>
                  <a:ext uri="{FF2B5EF4-FFF2-40B4-BE49-F238E27FC236}">
                    <a16:creationId xmlns:a16="http://schemas.microsoft.com/office/drawing/2014/main" id="{5420C44E-AF4E-48A3-AAE8-8F69F431E9AF}"/>
                  </a:ext>
                </a:extLst>
              </p:cNvPr>
              <p:cNvSpPr>
                <a:spLocks/>
              </p:cNvSpPr>
              <p:nvPr/>
            </p:nvSpPr>
            <p:spPr bwMode="auto">
              <a:xfrm>
                <a:off x="2328" y="2470"/>
                <a:ext cx="8" cy="4"/>
              </a:xfrm>
              <a:custGeom>
                <a:avLst/>
                <a:gdLst>
                  <a:gd name="T0" fmla="*/ 4 w 8"/>
                  <a:gd name="T1" fmla="*/ 0 h 4"/>
                  <a:gd name="T2" fmla="*/ 0 w 8"/>
                  <a:gd name="T3" fmla="*/ 0 h 4"/>
                  <a:gd name="T4" fmla="*/ 4 w 8"/>
                  <a:gd name="T5" fmla="*/ 0 h 4"/>
                  <a:gd name="T6" fmla="*/ 4 w 8"/>
                  <a:gd name="T7" fmla="*/ 4 h 4"/>
                  <a:gd name="T8" fmla="*/ 4 w 8"/>
                  <a:gd name="T9" fmla="*/ 4 h 4"/>
                  <a:gd name="T10" fmla="*/ 8 w 8"/>
                  <a:gd name="T11" fmla="*/ 4 h 4"/>
                  <a:gd name="T12" fmla="*/ 8 w 8"/>
                  <a:gd name="T13" fmla="*/ 4 h 4"/>
                  <a:gd name="T14" fmla="*/ 4 w 8"/>
                  <a:gd name="T15" fmla="*/ 0 h 4"/>
                  <a:gd name="T16" fmla="*/ 4 w 8"/>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4" y="0"/>
                    </a:moveTo>
                    <a:lnTo>
                      <a:pt x="0" y="0"/>
                    </a:lnTo>
                    <a:lnTo>
                      <a:pt x="4" y="0"/>
                    </a:lnTo>
                    <a:lnTo>
                      <a:pt x="4" y="4"/>
                    </a:lnTo>
                    <a:lnTo>
                      <a:pt x="4" y="4"/>
                    </a:lnTo>
                    <a:lnTo>
                      <a:pt x="8" y="4"/>
                    </a:lnTo>
                    <a:lnTo>
                      <a:pt x="8" y="4"/>
                    </a:lnTo>
                    <a:lnTo>
                      <a:pt x="4"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83" name="Freeform 1511">
                <a:extLst>
                  <a:ext uri="{FF2B5EF4-FFF2-40B4-BE49-F238E27FC236}">
                    <a16:creationId xmlns:a16="http://schemas.microsoft.com/office/drawing/2014/main" id="{05D71EE5-A320-42FA-A166-2639EEDE0432}"/>
                  </a:ext>
                </a:extLst>
              </p:cNvPr>
              <p:cNvSpPr>
                <a:spLocks/>
              </p:cNvSpPr>
              <p:nvPr/>
            </p:nvSpPr>
            <p:spPr bwMode="auto">
              <a:xfrm>
                <a:off x="2328" y="2470"/>
                <a:ext cx="8" cy="4"/>
              </a:xfrm>
              <a:custGeom>
                <a:avLst/>
                <a:gdLst>
                  <a:gd name="T0" fmla="*/ 4 w 8"/>
                  <a:gd name="T1" fmla="*/ 0 h 4"/>
                  <a:gd name="T2" fmla="*/ 0 w 8"/>
                  <a:gd name="T3" fmla="*/ 0 h 4"/>
                  <a:gd name="T4" fmla="*/ 4 w 8"/>
                  <a:gd name="T5" fmla="*/ 0 h 4"/>
                  <a:gd name="T6" fmla="*/ 4 w 8"/>
                  <a:gd name="T7" fmla="*/ 4 h 4"/>
                  <a:gd name="T8" fmla="*/ 4 w 8"/>
                  <a:gd name="T9" fmla="*/ 4 h 4"/>
                  <a:gd name="T10" fmla="*/ 8 w 8"/>
                  <a:gd name="T11" fmla="*/ 4 h 4"/>
                  <a:gd name="T12" fmla="*/ 8 w 8"/>
                  <a:gd name="T13" fmla="*/ 4 h 4"/>
                  <a:gd name="T14" fmla="*/ 4 w 8"/>
                  <a:gd name="T15" fmla="*/ 0 h 4"/>
                  <a:gd name="T16" fmla="*/ 4 w 8"/>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4" y="0"/>
                    </a:moveTo>
                    <a:lnTo>
                      <a:pt x="0" y="0"/>
                    </a:lnTo>
                    <a:lnTo>
                      <a:pt x="4" y="0"/>
                    </a:lnTo>
                    <a:lnTo>
                      <a:pt x="4" y="4"/>
                    </a:lnTo>
                    <a:lnTo>
                      <a:pt x="4" y="4"/>
                    </a:lnTo>
                    <a:lnTo>
                      <a:pt x="8" y="4"/>
                    </a:lnTo>
                    <a:lnTo>
                      <a:pt x="8" y="4"/>
                    </a:lnTo>
                    <a:lnTo>
                      <a:pt x="4"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84" name="Freeform 1512">
                <a:extLst>
                  <a:ext uri="{FF2B5EF4-FFF2-40B4-BE49-F238E27FC236}">
                    <a16:creationId xmlns:a16="http://schemas.microsoft.com/office/drawing/2014/main" id="{DC6086BA-3BE4-4C47-AA19-C5B87F6FB06F}"/>
                  </a:ext>
                </a:extLst>
              </p:cNvPr>
              <p:cNvSpPr>
                <a:spLocks/>
              </p:cNvSpPr>
              <p:nvPr/>
            </p:nvSpPr>
            <p:spPr bwMode="auto">
              <a:xfrm>
                <a:off x="1942" y="2413"/>
                <a:ext cx="86" cy="90"/>
              </a:xfrm>
              <a:custGeom>
                <a:avLst/>
                <a:gdLst>
                  <a:gd name="T0" fmla="*/ 82 w 86"/>
                  <a:gd name="T1" fmla="*/ 0 h 90"/>
                  <a:gd name="T2" fmla="*/ 75 w 86"/>
                  <a:gd name="T3" fmla="*/ 4 h 90"/>
                  <a:gd name="T4" fmla="*/ 68 w 86"/>
                  <a:gd name="T5" fmla="*/ 7 h 90"/>
                  <a:gd name="T6" fmla="*/ 57 w 86"/>
                  <a:gd name="T7" fmla="*/ 7 h 90"/>
                  <a:gd name="T8" fmla="*/ 57 w 86"/>
                  <a:gd name="T9" fmla="*/ 7 h 90"/>
                  <a:gd name="T10" fmla="*/ 53 w 86"/>
                  <a:gd name="T11" fmla="*/ 7 h 90"/>
                  <a:gd name="T12" fmla="*/ 50 w 86"/>
                  <a:gd name="T13" fmla="*/ 7 h 90"/>
                  <a:gd name="T14" fmla="*/ 50 w 86"/>
                  <a:gd name="T15" fmla="*/ 14 h 90"/>
                  <a:gd name="T16" fmla="*/ 43 w 86"/>
                  <a:gd name="T17" fmla="*/ 18 h 90"/>
                  <a:gd name="T18" fmla="*/ 43 w 86"/>
                  <a:gd name="T19" fmla="*/ 21 h 90"/>
                  <a:gd name="T20" fmla="*/ 39 w 86"/>
                  <a:gd name="T21" fmla="*/ 21 h 90"/>
                  <a:gd name="T22" fmla="*/ 35 w 86"/>
                  <a:gd name="T23" fmla="*/ 25 h 90"/>
                  <a:gd name="T24" fmla="*/ 32 w 86"/>
                  <a:gd name="T25" fmla="*/ 25 h 90"/>
                  <a:gd name="T26" fmla="*/ 28 w 86"/>
                  <a:gd name="T27" fmla="*/ 21 h 90"/>
                  <a:gd name="T28" fmla="*/ 25 w 86"/>
                  <a:gd name="T29" fmla="*/ 29 h 90"/>
                  <a:gd name="T30" fmla="*/ 14 w 86"/>
                  <a:gd name="T31" fmla="*/ 29 h 90"/>
                  <a:gd name="T32" fmla="*/ 14 w 86"/>
                  <a:gd name="T33" fmla="*/ 36 h 90"/>
                  <a:gd name="T34" fmla="*/ 10 w 86"/>
                  <a:gd name="T35" fmla="*/ 39 h 90"/>
                  <a:gd name="T36" fmla="*/ 10 w 86"/>
                  <a:gd name="T37" fmla="*/ 43 h 90"/>
                  <a:gd name="T38" fmla="*/ 0 w 86"/>
                  <a:gd name="T39" fmla="*/ 43 h 90"/>
                  <a:gd name="T40" fmla="*/ 0 w 86"/>
                  <a:gd name="T41" fmla="*/ 47 h 90"/>
                  <a:gd name="T42" fmla="*/ 7 w 86"/>
                  <a:gd name="T43" fmla="*/ 54 h 90"/>
                  <a:gd name="T44" fmla="*/ 17 w 86"/>
                  <a:gd name="T45" fmla="*/ 68 h 90"/>
                  <a:gd name="T46" fmla="*/ 25 w 86"/>
                  <a:gd name="T47" fmla="*/ 72 h 90"/>
                  <a:gd name="T48" fmla="*/ 32 w 86"/>
                  <a:gd name="T49" fmla="*/ 79 h 90"/>
                  <a:gd name="T50" fmla="*/ 35 w 86"/>
                  <a:gd name="T51" fmla="*/ 82 h 90"/>
                  <a:gd name="T52" fmla="*/ 39 w 86"/>
                  <a:gd name="T53" fmla="*/ 82 h 90"/>
                  <a:gd name="T54" fmla="*/ 43 w 86"/>
                  <a:gd name="T55" fmla="*/ 82 h 90"/>
                  <a:gd name="T56" fmla="*/ 53 w 86"/>
                  <a:gd name="T57" fmla="*/ 86 h 90"/>
                  <a:gd name="T58" fmla="*/ 60 w 86"/>
                  <a:gd name="T59" fmla="*/ 82 h 90"/>
                  <a:gd name="T60" fmla="*/ 64 w 86"/>
                  <a:gd name="T61" fmla="*/ 90 h 90"/>
                  <a:gd name="T62" fmla="*/ 71 w 86"/>
                  <a:gd name="T63" fmla="*/ 90 h 90"/>
                  <a:gd name="T64" fmla="*/ 78 w 86"/>
                  <a:gd name="T65" fmla="*/ 86 h 90"/>
                  <a:gd name="T66" fmla="*/ 78 w 86"/>
                  <a:gd name="T67" fmla="*/ 82 h 90"/>
                  <a:gd name="T68" fmla="*/ 75 w 86"/>
                  <a:gd name="T69" fmla="*/ 75 h 90"/>
                  <a:gd name="T70" fmla="*/ 75 w 86"/>
                  <a:gd name="T71" fmla="*/ 68 h 90"/>
                  <a:gd name="T72" fmla="*/ 78 w 86"/>
                  <a:gd name="T73" fmla="*/ 43 h 90"/>
                  <a:gd name="T74" fmla="*/ 86 w 86"/>
                  <a:gd name="T75" fmla="*/ 18 h 90"/>
                  <a:gd name="T76" fmla="*/ 86 w 86"/>
                  <a:gd name="T7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 h="90">
                    <a:moveTo>
                      <a:pt x="86" y="0"/>
                    </a:moveTo>
                    <a:lnTo>
                      <a:pt x="82" y="0"/>
                    </a:lnTo>
                    <a:lnTo>
                      <a:pt x="75" y="4"/>
                    </a:lnTo>
                    <a:lnTo>
                      <a:pt x="75" y="4"/>
                    </a:lnTo>
                    <a:lnTo>
                      <a:pt x="71" y="7"/>
                    </a:lnTo>
                    <a:lnTo>
                      <a:pt x="68" y="7"/>
                    </a:lnTo>
                    <a:lnTo>
                      <a:pt x="64" y="7"/>
                    </a:lnTo>
                    <a:lnTo>
                      <a:pt x="57" y="7"/>
                    </a:lnTo>
                    <a:lnTo>
                      <a:pt x="57" y="7"/>
                    </a:lnTo>
                    <a:lnTo>
                      <a:pt x="57" y="7"/>
                    </a:lnTo>
                    <a:lnTo>
                      <a:pt x="53" y="7"/>
                    </a:lnTo>
                    <a:lnTo>
                      <a:pt x="53" y="7"/>
                    </a:lnTo>
                    <a:lnTo>
                      <a:pt x="53" y="7"/>
                    </a:lnTo>
                    <a:lnTo>
                      <a:pt x="50" y="7"/>
                    </a:lnTo>
                    <a:lnTo>
                      <a:pt x="50" y="11"/>
                    </a:lnTo>
                    <a:lnTo>
                      <a:pt x="50" y="14"/>
                    </a:lnTo>
                    <a:lnTo>
                      <a:pt x="46" y="18"/>
                    </a:lnTo>
                    <a:lnTo>
                      <a:pt x="43" y="18"/>
                    </a:lnTo>
                    <a:lnTo>
                      <a:pt x="43" y="18"/>
                    </a:lnTo>
                    <a:lnTo>
                      <a:pt x="43" y="21"/>
                    </a:lnTo>
                    <a:lnTo>
                      <a:pt x="39" y="21"/>
                    </a:lnTo>
                    <a:lnTo>
                      <a:pt x="39" y="21"/>
                    </a:lnTo>
                    <a:lnTo>
                      <a:pt x="35" y="21"/>
                    </a:lnTo>
                    <a:lnTo>
                      <a:pt x="35" y="25"/>
                    </a:lnTo>
                    <a:lnTo>
                      <a:pt x="35" y="25"/>
                    </a:lnTo>
                    <a:lnTo>
                      <a:pt x="32" y="25"/>
                    </a:lnTo>
                    <a:lnTo>
                      <a:pt x="28" y="21"/>
                    </a:lnTo>
                    <a:lnTo>
                      <a:pt x="28" y="21"/>
                    </a:lnTo>
                    <a:lnTo>
                      <a:pt x="25" y="25"/>
                    </a:lnTo>
                    <a:lnTo>
                      <a:pt x="25" y="29"/>
                    </a:lnTo>
                    <a:lnTo>
                      <a:pt x="17" y="29"/>
                    </a:lnTo>
                    <a:lnTo>
                      <a:pt x="14" y="29"/>
                    </a:lnTo>
                    <a:lnTo>
                      <a:pt x="14" y="32"/>
                    </a:lnTo>
                    <a:lnTo>
                      <a:pt x="14" y="36"/>
                    </a:lnTo>
                    <a:lnTo>
                      <a:pt x="14" y="36"/>
                    </a:lnTo>
                    <a:lnTo>
                      <a:pt x="10" y="39"/>
                    </a:lnTo>
                    <a:lnTo>
                      <a:pt x="10" y="39"/>
                    </a:lnTo>
                    <a:lnTo>
                      <a:pt x="10" y="43"/>
                    </a:lnTo>
                    <a:lnTo>
                      <a:pt x="3" y="43"/>
                    </a:lnTo>
                    <a:lnTo>
                      <a:pt x="0" y="43"/>
                    </a:lnTo>
                    <a:lnTo>
                      <a:pt x="0" y="43"/>
                    </a:lnTo>
                    <a:lnTo>
                      <a:pt x="0" y="47"/>
                    </a:lnTo>
                    <a:lnTo>
                      <a:pt x="3" y="50"/>
                    </a:lnTo>
                    <a:lnTo>
                      <a:pt x="7" y="54"/>
                    </a:lnTo>
                    <a:lnTo>
                      <a:pt x="14" y="61"/>
                    </a:lnTo>
                    <a:lnTo>
                      <a:pt x="17" y="68"/>
                    </a:lnTo>
                    <a:lnTo>
                      <a:pt x="21" y="72"/>
                    </a:lnTo>
                    <a:lnTo>
                      <a:pt x="25" y="72"/>
                    </a:lnTo>
                    <a:lnTo>
                      <a:pt x="28" y="75"/>
                    </a:lnTo>
                    <a:lnTo>
                      <a:pt x="32" y="79"/>
                    </a:lnTo>
                    <a:lnTo>
                      <a:pt x="35" y="82"/>
                    </a:lnTo>
                    <a:lnTo>
                      <a:pt x="35" y="82"/>
                    </a:lnTo>
                    <a:lnTo>
                      <a:pt x="35" y="82"/>
                    </a:lnTo>
                    <a:lnTo>
                      <a:pt x="39" y="82"/>
                    </a:lnTo>
                    <a:lnTo>
                      <a:pt x="39" y="82"/>
                    </a:lnTo>
                    <a:lnTo>
                      <a:pt x="43" y="82"/>
                    </a:lnTo>
                    <a:lnTo>
                      <a:pt x="50" y="86"/>
                    </a:lnTo>
                    <a:lnTo>
                      <a:pt x="53" y="86"/>
                    </a:lnTo>
                    <a:lnTo>
                      <a:pt x="57" y="82"/>
                    </a:lnTo>
                    <a:lnTo>
                      <a:pt x="60" y="82"/>
                    </a:lnTo>
                    <a:lnTo>
                      <a:pt x="64" y="86"/>
                    </a:lnTo>
                    <a:lnTo>
                      <a:pt x="64" y="90"/>
                    </a:lnTo>
                    <a:lnTo>
                      <a:pt x="68" y="90"/>
                    </a:lnTo>
                    <a:lnTo>
                      <a:pt x="71" y="90"/>
                    </a:lnTo>
                    <a:lnTo>
                      <a:pt x="75" y="86"/>
                    </a:lnTo>
                    <a:lnTo>
                      <a:pt x="78" y="86"/>
                    </a:lnTo>
                    <a:lnTo>
                      <a:pt x="78" y="86"/>
                    </a:lnTo>
                    <a:lnTo>
                      <a:pt x="78" y="82"/>
                    </a:lnTo>
                    <a:lnTo>
                      <a:pt x="75" y="79"/>
                    </a:lnTo>
                    <a:lnTo>
                      <a:pt x="75" y="75"/>
                    </a:lnTo>
                    <a:lnTo>
                      <a:pt x="75" y="72"/>
                    </a:lnTo>
                    <a:lnTo>
                      <a:pt x="75" y="68"/>
                    </a:lnTo>
                    <a:lnTo>
                      <a:pt x="78" y="57"/>
                    </a:lnTo>
                    <a:lnTo>
                      <a:pt x="78" y="43"/>
                    </a:lnTo>
                    <a:lnTo>
                      <a:pt x="78" y="32"/>
                    </a:lnTo>
                    <a:lnTo>
                      <a:pt x="86" y="18"/>
                    </a:lnTo>
                    <a:lnTo>
                      <a:pt x="86" y="11"/>
                    </a:lnTo>
                    <a:lnTo>
                      <a:pt x="86"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85" name="Freeform 1513">
                <a:extLst>
                  <a:ext uri="{FF2B5EF4-FFF2-40B4-BE49-F238E27FC236}">
                    <a16:creationId xmlns:a16="http://schemas.microsoft.com/office/drawing/2014/main" id="{81B49A5F-F1C2-4AF2-B052-C3CC39184C96}"/>
                  </a:ext>
                </a:extLst>
              </p:cNvPr>
              <p:cNvSpPr>
                <a:spLocks/>
              </p:cNvSpPr>
              <p:nvPr/>
            </p:nvSpPr>
            <p:spPr bwMode="auto">
              <a:xfrm>
                <a:off x="1942" y="2413"/>
                <a:ext cx="86" cy="90"/>
              </a:xfrm>
              <a:custGeom>
                <a:avLst/>
                <a:gdLst>
                  <a:gd name="T0" fmla="*/ 82 w 86"/>
                  <a:gd name="T1" fmla="*/ 0 h 90"/>
                  <a:gd name="T2" fmla="*/ 75 w 86"/>
                  <a:gd name="T3" fmla="*/ 4 h 90"/>
                  <a:gd name="T4" fmla="*/ 68 w 86"/>
                  <a:gd name="T5" fmla="*/ 7 h 90"/>
                  <a:gd name="T6" fmla="*/ 57 w 86"/>
                  <a:gd name="T7" fmla="*/ 7 h 90"/>
                  <a:gd name="T8" fmla="*/ 57 w 86"/>
                  <a:gd name="T9" fmla="*/ 7 h 90"/>
                  <a:gd name="T10" fmla="*/ 53 w 86"/>
                  <a:gd name="T11" fmla="*/ 7 h 90"/>
                  <a:gd name="T12" fmla="*/ 50 w 86"/>
                  <a:gd name="T13" fmla="*/ 7 h 90"/>
                  <a:gd name="T14" fmla="*/ 50 w 86"/>
                  <a:gd name="T15" fmla="*/ 14 h 90"/>
                  <a:gd name="T16" fmla="*/ 43 w 86"/>
                  <a:gd name="T17" fmla="*/ 18 h 90"/>
                  <a:gd name="T18" fmla="*/ 43 w 86"/>
                  <a:gd name="T19" fmla="*/ 21 h 90"/>
                  <a:gd name="T20" fmla="*/ 39 w 86"/>
                  <a:gd name="T21" fmla="*/ 21 h 90"/>
                  <a:gd name="T22" fmla="*/ 35 w 86"/>
                  <a:gd name="T23" fmla="*/ 25 h 90"/>
                  <a:gd name="T24" fmla="*/ 32 w 86"/>
                  <a:gd name="T25" fmla="*/ 25 h 90"/>
                  <a:gd name="T26" fmla="*/ 28 w 86"/>
                  <a:gd name="T27" fmla="*/ 21 h 90"/>
                  <a:gd name="T28" fmla="*/ 25 w 86"/>
                  <a:gd name="T29" fmla="*/ 29 h 90"/>
                  <a:gd name="T30" fmla="*/ 14 w 86"/>
                  <a:gd name="T31" fmla="*/ 29 h 90"/>
                  <a:gd name="T32" fmla="*/ 14 w 86"/>
                  <a:gd name="T33" fmla="*/ 36 h 90"/>
                  <a:gd name="T34" fmla="*/ 10 w 86"/>
                  <a:gd name="T35" fmla="*/ 39 h 90"/>
                  <a:gd name="T36" fmla="*/ 10 w 86"/>
                  <a:gd name="T37" fmla="*/ 43 h 90"/>
                  <a:gd name="T38" fmla="*/ 0 w 86"/>
                  <a:gd name="T39" fmla="*/ 43 h 90"/>
                  <a:gd name="T40" fmla="*/ 0 w 86"/>
                  <a:gd name="T41" fmla="*/ 47 h 90"/>
                  <a:gd name="T42" fmla="*/ 7 w 86"/>
                  <a:gd name="T43" fmla="*/ 54 h 90"/>
                  <a:gd name="T44" fmla="*/ 17 w 86"/>
                  <a:gd name="T45" fmla="*/ 68 h 90"/>
                  <a:gd name="T46" fmla="*/ 25 w 86"/>
                  <a:gd name="T47" fmla="*/ 72 h 90"/>
                  <a:gd name="T48" fmla="*/ 32 w 86"/>
                  <a:gd name="T49" fmla="*/ 79 h 90"/>
                  <a:gd name="T50" fmla="*/ 35 w 86"/>
                  <a:gd name="T51" fmla="*/ 82 h 90"/>
                  <a:gd name="T52" fmla="*/ 39 w 86"/>
                  <a:gd name="T53" fmla="*/ 82 h 90"/>
                  <a:gd name="T54" fmla="*/ 43 w 86"/>
                  <a:gd name="T55" fmla="*/ 82 h 90"/>
                  <a:gd name="T56" fmla="*/ 53 w 86"/>
                  <a:gd name="T57" fmla="*/ 86 h 90"/>
                  <a:gd name="T58" fmla="*/ 60 w 86"/>
                  <a:gd name="T59" fmla="*/ 82 h 90"/>
                  <a:gd name="T60" fmla="*/ 64 w 86"/>
                  <a:gd name="T61" fmla="*/ 90 h 90"/>
                  <a:gd name="T62" fmla="*/ 71 w 86"/>
                  <a:gd name="T63" fmla="*/ 90 h 90"/>
                  <a:gd name="T64" fmla="*/ 78 w 86"/>
                  <a:gd name="T65" fmla="*/ 86 h 90"/>
                  <a:gd name="T66" fmla="*/ 78 w 86"/>
                  <a:gd name="T67" fmla="*/ 82 h 90"/>
                  <a:gd name="T68" fmla="*/ 75 w 86"/>
                  <a:gd name="T69" fmla="*/ 75 h 90"/>
                  <a:gd name="T70" fmla="*/ 75 w 86"/>
                  <a:gd name="T71" fmla="*/ 68 h 90"/>
                  <a:gd name="T72" fmla="*/ 78 w 86"/>
                  <a:gd name="T73" fmla="*/ 43 h 90"/>
                  <a:gd name="T74" fmla="*/ 86 w 86"/>
                  <a:gd name="T75" fmla="*/ 18 h 90"/>
                  <a:gd name="T76" fmla="*/ 86 w 86"/>
                  <a:gd name="T7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 h="90">
                    <a:moveTo>
                      <a:pt x="86" y="0"/>
                    </a:moveTo>
                    <a:lnTo>
                      <a:pt x="82" y="0"/>
                    </a:lnTo>
                    <a:lnTo>
                      <a:pt x="75" y="4"/>
                    </a:lnTo>
                    <a:lnTo>
                      <a:pt x="75" y="4"/>
                    </a:lnTo>
                    <a:lnTo>
                      <a:pt x="71" y="7"/>
                    </a:lnTo>
                    <a:lnTo>
                      <a:pt x="68" y="7"/>
                    </a:lnTo>
                    <a:lnTo>
                      <a:pt x="64" y="7"/>
                    </a:lnTo>
                    <a:lnTo>
                      <a:pt x="57" y="7"/>
                    </a:lnTo>
                    <a:lnTo>
                      <a:pt x="57" y="7"/>
                    </a:lnTo>
                    <a:lnTo>
                      <a:pt x="57" y="7"/>
                    </a:lnTo>
                    <a:lnTo>
                      <a:pt x="53" y="7"/>
                    </a:lnTo>
                    <a:lnTo>
                      <a:pt x="53" y="7"/>
                    </a:lnTo>
                    <a:lnTo>
                      <a:pt x="53" y="7"/>
                    </a:lnTo>
                    <a:lnTo>
                      <a:pt x="50" y="7"/>
                    </a:lnTo>
                    <a:lnTo>
                      <a:pt x="50" y="11"/>
                    </a:lnTo>
                    <a:lnTo>
                      <a:pt x="50" y="14"/>
                    </a:lnTo>
                    <a:lnTo>
                      <a:pt x="46" y="18"/>
                    </a:lnTo>
                    <a:lnTo>
                      <a:pt x="43" y="18"/>
                    </a:lnTo>
                    <a:lnTo>
                      <a:pt x="43" y="18"/>
                    </a:lnTo>
                    <a:lnTo>
                      <a:pt x="43" y="21"/>
                    </a:lnTo>
                    <a:lnTo>
                      <a:pt x="39" y="21"/>
                    </a:lnTo>
                    <a:lnTo>
                      <a:pt x="39" y="21"/>
                    </a:lnTo>
                    <a:lnTo>
                      <a:pt x="35" y="21"/>
                    </a:lnTo>
                    <a:lnTo>
                      <a:pt x="35" y="25"/>
                    </a:lnTo>
                    <a:lnTo>
                      <a:pt x="35" y="25"/>
                    </a:lnTo>
                    <a:lnTo>
                      <a:pt x="32" y="25"/>
                    </a:lnTo>
                    <a:lnTo>
                      <a:pt x="28" y="21"/>
                    </a:lnTo>
                    <a:lnTo>
                      <a:pt x="28" y="21"/>
                    </a:lnTo>
                    <a:lnTo>
                      <a:pt x="25" y="25"/>
                    </a:lnTo>
                    <a:lnTo>
                      <a:pt x="25" y="29"/>
                    </a:lnTo>
                    <a:lnTo>
                      <a:pt x="17" y="29"/>
                    </a:lnTo>
                    <a:lnTo>
                      <a:pt x="14" y="29"/>
                    </a:lnTo>
                    <a:lnTo>
                      <a:pt x="14" y="32"/>
                    </a:lnTo>
                    <a:lnTo>
                      <a:pt x="14" y="36"/>
                    </a:lnTo>
                    <a:lnTo>
                      <a:pt x="14" y="36"/>
                    </a:lnTo>
                    <a:lnTo>
                      <a:pt x="10" y="39"/>
                    </a:lnTo>
                    <a:lnTo>
                      <a:pt x="10" y="39"/>
                    </a:lnTo>
                    <a:lnTo>
                      <a:pt x="10" y="43"/>
                    </a:lnTo>
                    <a:lnTo>
                      <a:pt x="3" y="43"/>
                    </a:lnTo>
                    <a:lnTo>
                      <a:pt x="0" y="43"/>
                    </a:lnTo>
                    <a:lnTo>
                      <a:pt x="0" y="43"/>
                    </a:lnTo>
                    <a:lnTo>
                      <a:pt x="0" y="47"/>
                    </a:lnTo>
                    <a:lnTo>
                      <a:pt x="3" y="50"/>
                    </a:lnTo>
                    <a:lnTo>
                      <a:pt x="7" y="54"/>
                    </a:lnTo>
                    <a:lnTo>
                      <a:pt x="14" y="61"/>
                    </a:lnTo>
                    <a:lnTo>
                      <a:pt x="17" y="68"/>
                    </a:lnTo>
                    <a:lnTo>
                      <a:pt x="21" y="72"/>
                    </a:lnTo>
                    <a:lnTo>
                      <a:pt x="25" y="72"/>
                    </a:lnTo>
                    <a:lnTo>
                      <a:pt x="28" y="75"/>
                    </a:lnTo>
                    <a:lnTo>
                      <a:pt x="32" y="79"/>
                    </a:lnTo>
                    <a:lnTo>
                      <a:pt x="35" y="82"/>
                    </a:lnTo>
                    <a:lnTo>
                      <a:pt x="35" y="82"/>
                    </a:lnTo>
                    <a:lnTo>
                      <a:pt x="35" y="82"/>
                    </a:lnTo>
                    <a:lnTo>
                      <a:pt x="39" y="82"/>
                    </a:lnTo>
                    <a:lnTo>
                      <a:pt x="39" y="82"/>
                    </a:lnTo>
                    <a:lnTo>
                      <a:pt x="43" y="82"/>
                    </a:lnTo>
                    <a:lnTo>
                      <a:pt x="50" y="86"/>
                    </a:lnTo>
                    <a:lnTo>
                      <a:pt x="53" y="86"/>
                    </a:lnTo>
                    <a:lnTo>
                      <a:pt x="57" y="82"/>
                    </a:lnTo>
                    <a:lnTo>
                      <a:pt x="60" y="82"/>
                    </a:lnTo>
                    <a:lnTo>
                      <a:pt x="64" y="86"/>
                    </a:lnTo>
                    <a:lnTo>
                      <a:pt x="64" y="90"/>
                    </a:lnTo>
                    <a:lnTo>
                      <a:pt x="68" y="90"/>
                    </a:lnTo>
                    <a:lnTo>
                      <a:pt x="71" y="90"/>
                    </a:lnTo>
                    <a:lnTo>
                      <a:pt x="75" y="86"/>
                    </a:lnTo>
                    <a:lnTo>
                      <a:pt x="78" y="86"/>
                    </a:lnTo>
                    <a:lnTo>
                      <a:pt x="78" y="86"/>
                    </a:lnTo>
                    <a:lnTo>
                      <a:pt x="78" y="82"/>
                    </a:lnTo>
                    <a:lnTo>
                      <a:pt x="75" y="79"/>
                    </a:lnTo>
                    <a:lnTo>
                      <a:pt x="75" y="75"/>
                    </a:lnTo>
                    <a:lnTo>
                      <a:pt x="75" y="72"/>
                    </a:lnTo>
                    <a:lnTo>
                      <a:pt x="75" y="68"/>
                    </a:lnTo>
                    <a:lnTo>
                      <a:pt x="78" y="57"/>
                    </a:lnTo>
                    <a:lnTo>
                      <a:pt x="78" y="43"/>
                    </a:lnTo>
                    <a:lnTo>
                      <a:pt x="78" y="32"/>
                    </a:lnTo>
                    <a:lnTo>
                      <a:pt x="86" y="18"/>
                    </a:lnTo>
                    <a:lnTo>
                      <a:pt x="86" y="11"/>
                    </a:lnTo>
                    <a:lnTo>
                      <a:pt x="86"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86" name="Freeform 1514">
                <a:extLst>
                  <a:ext uri="{FF2B5EF4-FFF2-40B4-BE49-F238E27FC236}">
                    <a16:creationId xmlns:a16="http://schemas.microsoft.com/office/drawing/2014/main" id="{567BC0D9-8A08-4F5A-8A73-0AB9BC130225}"/>
                  </a:ext>
                </a:extLst>
              </p:cNvPr>
              <p:cNvSpPr>
                <a:spLocks/>
              </p:cNvSpPr>
              <p:nvPr/>
            </p:nvSpPr>
            <p:spPr bwMode="auto">
              <a:xfrm>
                <a:off x="2457" y="2377"/>
                <a:ext cx="0" cy="4"/>
              </a:xfrm>
              <a:custGeom>
                <a:avLst/>
                <a:gdLst>
                  <a:gd name="T0" fmla="*/ 0 h 4"/>
                  <a:gd name="T1" fmla="*/ 0 h 4"/>
                  <a:gd name="T2" fmla="*/ 0 h 4"/>
                  <a:gd name="T3" fmla="*/ 0 h 4"/>
                  <a:gd name="T4" fmla="*/ 0 h 4"/>
                  <a:gd name="T5" fmla="*/ 0 h 4"/>
                  <a:gd name="T6" fmla="*/ 4 h 4"/>
                  <a:gd name="T7" fmla="*/ 4 h 4"/>
                  <a:gd name="T8" fmla="*/ 0 h 4"/>
                  <a:gd name="T9" fmla="*/ 0 h 4"/>
                  <a:gd name="T10" fmla="*/ 0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4">
                    <a:moveTo>
                      <a:pt x="0" y="0"/>
                    </a:moveTo>
                    <a:lnTo>
                      <a:pt x="0" y="0"/>
                    </a:lnTo>
                    <a:lnTo>
                      <a:pt x="0" y="0"/>
                    </a:lnTo>
                    <a:lnTo>
                      <a:pt x="0" y="0"/>
                    </a:lnTo>
                    <a:lnTo>
                      <a:pt x="0" y="0"/>
                    </a:lnTo>
                    <a:lnTo>
                      <a:pt x="0" y="0"/>
                    </a:lnTo>
                    <a:lnTo>
                      <a:pt x="0" y="4"/>
                    </a:lnTo>
                    <a:lnTo>
                      <a:pt x="0" y="4"/>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87" name="Freeform 1515">
                <a:extLst>
                  <a:ext uri="{FF2B5EF4-FFF2-40B4-BE49-F238E27FC236}">
                    <a16:creationId xmlns:a16="http://schemas.microsoft.com/office/drawing/2014/main" id="{52D3D93A-133E-41D4-AD92-9CC71E3ED161}"/>
                  </a:ext>
                </a:extLst>
              </p:cNvPr>
              <p:cNvSpPr>
                <a:spLocks/>
              </p:cNvSpPr>
              <p:nvPr/>
            </p:nvSpPr>
            <p:spPr bwMode="auto">
              <a:xfrm>
                <a:off x="2457" y="2377"/>
                <a:ext cx="0" cy="4"/>
              </a:xfrm>
              <a:custGeom>
                <a:avLst/>
                <a:gdLst>
                  <a:gd name="T0" fmla="*/ 0 h 4"/>
                  <a:gd name="T1" fmla="*/ 0 h 4"/>
                  <a:gd name="T2" fmla="*/ 0 h 4"/>
                  <a:gd name="T3" fmla="*/ 0 h 4"/>
                  <a:gd name="T4" fmla="*/ 0 h 4"/>
                  <a:gd name="T5" fmla="*/ 0 h 4"/>
                  <a:gd name="T6" fmla="*/ 4 h 4"/>
                  <a:gd name="T7" fmla="*/ 4 h 4"/>
                  <a:gd name="T8" fmla="*/ 0 h 4"/>
                  <a:gd name="T9" fmla="*/ 0 h 4"/>
                  <a:gd name="T10" fmla="*/ 0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4">
                    <a:moveTo>
                      <a:pt x="0" y="0"/>
                    </a:moveTo>
                    <a:lnTo>
                      <a:pt x="0" y="0"/>
                    </a:lnTo>
                    <a:lnTo>
                      <a:pt x="0" y="0"/>
                    </a:lnTo>
                    <a:lnTo>
                      <a:pt x="0" y="0"/>
                    </a:lnTo>
                    <a:lnTo>
                      <a:pt x="0" y="0"/>
                    </a:lnTo>
                    <a:lnTo>
                      <a:pt x="0" y="0"/>
                    </a:lnTo>
                    <a:lnTo>
                      <a:pt x="0" y="4"/>
                    </a:lnTo>
                    <a:lnTo>
                      <a:pt x="0" y="4"/>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88" name="Freeform 1516">
                <a:extLst>
                  <a:ext uri="{FF2B5EF4-FFF2-40B4-BE49-F238E27FC236}">
                    <a16:creationId xmlns:a16="http://schemas.microsoft.com/office/drawing/2014/main" id="{91989950-EB1A-45FE-AC38-73F165138971}"/>
                  </a:ext>
                </a:extLst>
              </p:cNvPr>
              <p:cNvSpPr>
                <a:spLocks/>
              </p:cNvSpPr>
              <p:nvPr/>
            </p:nvSpPr>
            <p:spPr bwMode="auto">
              <a:xfrm>
                <a:off x="2479" y="2417"/>
                <a:ext cx="7" cy="10"/>
              </a:xfrm>
              <a:custGeom>
                <a:avLst/>
                <a:gdLst>
                  <a:gd name="T0" fmla="*/ 0 w 7"/>
                  <a:gd name="T1" fmla="*/ 0 h 10"/>
                  <a:gd name="T2" fmla="*/ 3 w 7"/>
                  <a:gd name="T3" fmla="*/ 3 h 10"/>
                  <a:gd name="T4" fmla="*/ 3 w 7"/>
                  <a:gd name="T5" fmla="*/ 3 h 10"/>
                  <a:gd name="T6" fmla="*/ 7 w 7"/>
                  <a:gd name="T7" fmla="*/ 3 h 10"/>
                  <a:gd name="T8" fmla="*/ 7 w 7"/>
                  <a:gd name="T9" fmla="*/ 3 h 10"/>
                  <a:gd name="T10" fmla="*/ 7 w 7"/>
                  <a:gd name="T11" fmla="*/ 3 h 10"/>
                  <a:gd name="T12" fmla="*/ 7 w 7"/>
                  <a:gd name="T13" fmla="*/ 3 h 10"/>
                  <a:gd name="T14" fmla="*/ 7 w 7"/>
                  <a:gd name="T15" fmla="*/ 3 h 10"/>
                  <a:gd name="T16" fmla="*/ 7 w 7"/>
                  <a:gd name="T17" fmla="*/ 3 h 10"/>
                  <a:gd name="T18" fmla="*/ 7 w 7"/>
                  <a:gd name="T19" fmla="*/ 3 h 10"/>
                  <a:gd name="T20" fmla="*/ 7 w 7"/>
                  <a:gd name="T21" fmla="*/ 3 h 10"/>
                  <a:gd name="T22" fmla="*/ 7 w 7"/>
                  <a:gd name="T23" fmla="*/ 3 h 10"/>
                  <a:gd name="T24" fmla="*/ 7 w 7"/>
                  <a:gd name="T25" fmla="*/ 7 h 10"/>
                  <a:gd name="T26" fmla="*/ 7 w 7"/>
                  <a:gd name="T27" fmla="*/ 7 h 10"/>
                  <a:gd name="T28" fmla="*/ 7 w 7"/>
                  <a:gd name="T29" fmla="*/ 7 h 10"/>
                  <a:gd name="T30" fmla="*/ 7 w 7"/>
                  <a:gd name="T31" fmla="*/ 7 h 10"/>
                  <a:gd name="T32" fmla="*/ 7 w 7"/>
                  <a:gd name="T33" fmla="*/ 7 h 10"/>
                  <a:gd name="T34" fmla="*/ 7 w 7"/>
                  <a:gd name="T35" fmla="*/ 7 h 10"/>
                  <a:gd name="T36" fmla="*/ 7 w 7"/>
                  <a:gd name="T37" fmla="*/ 7 h 10"/>
                  <a:gd name="T38" fmla="*/ 7 w 7"/>
                  <a:gd name="T39" fmla="*/ 7 h 10"/>
                  <a:gd name="T40" fmla="*/ 7 w 7"/>
                  <a:gd name="T41" fmla="*/ 10 h 10"/>
                  <a:gd name="T42" fmla="*/ 7 w 7"/>
                  <a:gd name="T43" fmla="*/ 10 h 10"/>
                  <a:gd name="T44" fmla="*/ 7 w 7"/>
                  <a:gd name="T45" fmla="*/ 10 h 10"/>
                  <a:gd name="T46" fmla="*/ 7 w 7"/>
                  <a:gd name="T47" fmla="*/ 10 h 10"/>
                  <a:gd name="T48" fmla="*/ 7 w 7"/>
                  <a:gd name="T49" fmla="*/ 10 h 10"/>
                  <a:gd name="T50" fmla="*/ 7 w 7"/>
                  <a:gd name="T51" fmla="*/ 10 h 10"/>
                  <a:gd name="T52" fmla="*/ 3 w 7"/>
                  <a:gd name="T53" fmla="*/ 10 h 10"/>
                  <a:gd name="T54" fmla="*/ 3 w 7"/>
                  <a:gd name="T55" fmla="*/ 10 h 10"/>
                  <a:gd name="T56" fmla="*/ 3 w 7"/>
                  <a:gd name="T57" fmla="*/ 10 h 10"/>
                  <a:gd name="T58" fmla="*/ 3 w 7"/>
                  <a:gd name="T59" fmla="*/ 7 h 10"/>
                  <a:gd name="T60" fmla="*/ 3 w 7"/>
                  <a:gd name="T61" fmla="*/ 7 h 10"/>
                  <a:gd name="T62" fmla="*/ 3 w 7"/>
                  <a:gd name="T63" fmla="*/ 7 h 10"/>
                  <a:gd name="T64" fmla="*/ 3 w 7"/>
                  <a:gd name="T65" fmla="*/ 7 h 10"/>
                  <a:gd name="T66" fmla="*/ 3 w 7"/>
                  <a:gd name="T67" fmla="*/ 7 h 10"/>
                  <a:gd name="T68" fmla="*/ 3 w 7"/>
                  <a:gd name="T69" fmla="*/ 7 h 10"/>
                  <a:gd name="T70" fmla="*/ 0 w 7"/>
                  <a:gd name="T71" fmla="*/ 7 h 10"/>
                  <a:gd name="T72" fmla="*/ 0 w 7"/>
                  <a:gd name="T73" fmla="*/ 3 h 10"/>
                  <a:gd name="T74" fmla="*/ 0 w 7"/>
                  <a:gd name="T7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 h="10">
                    <a:moveTo>
                      <a:pt x="0" y="0"/>
                    </a:moveTo>
                    <a:lnTo>
                      <a:pt x="0" y="0"/>
                    </a:lnTo>
                    <a:lnTo>
                      <a:pt x="3" y="0"/>
                    </a:lnTo>
                    <a:lnTo>
                      <a:pt x="3" y="3"/>
                    </a:lnTo>
                    <a:lnTo>
                      <a:pt x="3" y="3"/>
                    </a:lnTo>
                    <a:lnTo>
                      <a:pt x="3" y="3"/>
                    </a:lnTo>
                    <a:lnTo>
                      <a:pt x="3"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10"/>
                    </a:lnTo>
                    <a:lnTo>
                      <a:pt x="7" y="10"/>
                    </a:lnTo>
                    <a:lnTo>
                      <a:pt x="7" y="10"/>
                    </a:lnTo>
                    <a:lnTo>
                      <a:pt x="7" y="10"/>
                    </a:lnTo>
                    <a:lnTo>
                      <a:pt x="7" y="10"/>
                    </a:lnTo>
                    <a:lnTo>
                      <a:pt x="7" y="10"/>
                    </a:lnTo>
                    <a:lnTo>
                      <a:pt x="7" y="10"/>
                    </a:lnTo>
                    <a:lnTo>
                      <a:pt x="7" y="10"/>
                    </a:lnTo>
                    <a:lnTo>
                      <a:pt x="7" y="10"/>
                    </a:lnTo>
                    <a:lnTo>
                      <a:pt x="7" y="10"/>
                    </a:lnTo>
                    <a:lnTo>
                      <a:pt x="7" y="10"/>
                    </a:lnTo>
                    <a:lnTo>
                      <a:pt x="7" y="10"/>
                    </a:lnTo>
                    <a:lnTo>
                      <a:pt x="7" y="10"/>
                    </a:lnTo>
                    <a:lnTo>
                      <a:pt x="3" y="10"/>
                    </a:lnTo>
                    <a:lnTo>
                      <a:pt x="3" y="10"/>
                    </a:lnTo>
                    <a:lnTo>
                      <a:pt x="3" y="10"/>
                    </a:lnTo>
                    <a:lnTo>
                      <a:pt x="3" y="10"/>
                    </a:lnTo>
                    <a:lnTo>
                      <a:pt x="3" y="10"/>
                    </a:lnTo>
                    <a:lnTo>
                      <a:pt x="3" y="10"/>
                    </a:lnTo>
                    <a:lnTo>
                      <a:pt x="3" y="7"/>
                    </a:lnTo>
                    <a:lnTo>
                      <a:pt x="3" y="7"/>
                    </a:lnTo>
                    <a:lnTo>
                      <a:pt x="3" y="7"/>
                    </a:lnTo>
                    <a:lnTo>
                      <a:pt x="3" y="7"/>
                    </a:lnTo>
                    <a:lnTo>
                      <a:pt x="3" y="7"/>
                    </a:lnTo>
                    <a:lnTo>
                      <a:pt x="3" y="7"/>
                    </a:lnTo>
                    <a:lnTo>
                      <a:pt x="3" y="7"/>
                    </a:lnTo>
                    <a:lnTo>
                      <a:pt x="3" y="7"/>
                    </a:lnTo>
                    <a:lnTo>
                      <a:pt x="3" y="7"/>
                    </a:lnTo>
                    <a:lnTo>
                      <a:pt x="3" y="7"/>
                    </a:lnTo>
                    <a:lnTo>
                      <a:pt x="3" y="7"/>
                    </a:lnTo>
                    <a:lnTo>
                      <a:pt x="0" y="7"/>
                    </a:lnTo>
                    <a:lnTo>
                      <a:pt x="0" y="7"/>
                    </a:lnTo>
                    <a:lnTo>
                      <a:pt x="0" y="3"/>
                    </a:lnTo>
                    <a:lnTo>
                      <a:pt x="0" y="3"/>
                    </a:lnTo>
                    <a:lnTo>
                      <a:pt x="0" y="3"/>
                    </a:lnTo>
                    <a:lnTo>
                      <a:pt x="0" y="3"/>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89" name="Freeform 1517">
                <a:extLst>
                  <a:ext uri="{FF2B5EF4-FFF2-40B4-BE49-F238E27FC236}">
                    <a16:creationId xmlns:a16="http://schemas.microsoft.com/office/drawing/2014/main" id="{CCA9FB1F-A7B6-4722-B41D-ED226E25A1B5}"/>
                  </a:ext>
                </a:extLst>
              </p:cNvPr>
              <p:cNvSpPr>
                <a:spLocks/>
              </p:cNvSpPr>
              <p:nvPr/>
            </p:nvSpPr>
            <p:spPr bwMode="auto">
              <a:xfrm>
                <a:off x="2479" y="2417"/>
                <a:ext cx="7" cy="10"/>
              </a:xfrm>
              <a:custGeom>
                <a:avLst/>
                <a:gdLst>
                  <a:gd name="T0" fmla="*/ 0 w 7"/>
                  <a:gd name="T1" fmla="*/ 0 h 10"/>
                  <a:gd name="T2" fmla="*/ 3 w 7"/>
                  <a:gd name="T3" fmla="*/ 3 h 10"/>
                  <a:gd name="T4" fmla="*/ 3 w 7"/>
                  <a:gd name="T5" fmla="*/ 3 h 10"/>
                  <a:gd name="T6" fmla="*/ 7 w 7"/>
                  <a:gd name="T7" fmla="*/ 3 h 10"/>
                  <a:gd name="T8" fmla="*/ 7 w 7"/>
                  <a:gd name="T9" fmla="*/ 3 h 10"/>
                  <a:gd name="T10" fmla="*/ 7 w 7"/>
                  <a:gd name="T11" fmla="*/ 3 h 10"/>
                  <a:gd name="T12" fmla="*/ 7 w 7"/>
                  <a:gd name="T13" fmla="*/ 3 h 10"/>
                  <a:gd name="T14" fmla="*/ 7 w 7"/>
                  <a:gd name="T15" fmla="*/ 3 h 10"/>
                  <a:gd name="T16" fmla="*/ 7 w 7"/>
                  <a:gd name="T17" fmla="*/ 3 h 10"/>
                  <a:gd name="T18" fmla="*/ 7 w 7"/>
                  <a:gd name="T19" fmla="*/ 3 h 10"/>
                  <a:gd name="T20" fmla="*/ 7 w 7"/>
                  <a:gd name="T21" fmla="*/ 3 h 10"/>
                  <a:gd name="T22" fmla="*/ 7 w 7"/>
                  <a:gd name="T23" fmla="*/ 3 h 10"/>
                  <a:gd name="T24" fmla="*/ 7 w 7"/>
                  <a:gd name="T25" fmla="*/ 7 h 10"/>
                  <a:gd name="T26" fmla="*/ 7 w 7"/>
                  <a:gd name="T27" fmla="*/ 7 h 10"/>
                  <a:gd name="T28" fmla="*/ 7 w 7"/>
                  <a:gd name="T29" fmla="*/ 7 h 10"/>
                  <a:gd name="T30" fmla="*/ 7 w 7"/>
                  <a:gd name="T31" fmla="*/ 7 h 10"/>
                  <a:gd name="T32" fmla="*/ 7 w 7"/>
                  <a:gd name="T33" fmla="*/ 7 h 10"/>
                  <a:gd name="T34" fmla="*/ 7 w 7"/>
                  <a:gd name="T35" fmla="*/ 7 h 10"/>
                  <a:gd name="T36" fmla="*/ 7 w 7"/>
                  <a:gd name="T37" fmla="*/ 7 h 10"/>
                  <a:gd name="T38" fmla="*/ 7 w 7"/>
                  <a:gd name="T39" fmla="*/ 7 h 10"/>
                  <a:gd name="T40" fmla="*/ 7 w 7"/>
                  <a:gd name="T41" fmla="*/ 10 h 10"/>
                  <a:gd name="T42" fmla="*/ 7 w 7"/>
                  <a:gd name="T43" fmla="*/ 10 h 10"/>
                  <a:gd name="T44" fmla="*/ 7 w 7"/>
                  <a:gd name="T45" fmla="*/ 10 h 10"/>
                  <a:gd name="T46" fmla="*/ 7 w 7"/>
                  <a:gd name="T47" fmla="*/ 10 h 10"/>
                  <a:gd name="T48" fmla="*/ 7 w 7"/>
                  <a:gd name="T49" fmla="*/ 10 h 10"/>
                  <a:gd name="T50" fmla="*/ 7 w 7"/>
                  <a:gd name="T51" fmla="*/ 10 h 10"/>
                  <a:gd name="T52" fmla="*/ 3 w 7"/>
                  <a:gd name="T53" fmla="*/ 10 h 10"/>
                  <a:gd name="T54" fmla="*/ 3 w 7"/>
                  <a:gd name="T55" fmla="*/ 10 h 10"/>
                  <a:gd name="T56" fmla="*/ 3 w 7"/>
                  <a:gd name="T57" fmla="*/ 10 h 10"/>
                  <a:gd name="T58" fmla="*/ 3 w 7"/>
                  <a:gd name="T59" fmla="*/ 7 h 10"/>
                  <a:gd name="T60" fmla="*/ 3 w 7"/>
                  <a:gd name="T61" fmla="*/ 7 h 10"/>
                  <a:gd name="T62" fmla="*/ 3 w 7"/>
                  <a:gd name="T63" fmla="*/ 7 h 10"/>
                  <a:gd name="T64" fmla="*/ 3 w 7"/>
                  <a:gd name="T65" fmla="*/ 7 h 10"/>
                  <a:gd name="T66" fmla="*/ 3 w 7"/>
                  <a:gd name="T67" fmla="*/ 7 h 10"/>
                  <a:gd name="T68" fmla="*/ 3 w 7"/>
                  <a:gd name="T69" fmla="*/ 7 h 10"/>
                  <a:gd name="T70" fmla="*/ 0 w 7"/>
                  <a:gd name="T71" fmla="*/ 7 h 10"/>
                  <a:gd name="T72" fmla="*/ 0 w 7"/>
                  <a:gd name="T73" fmla="*/ 3 h 10"/>
                  <a:gd name="T74" fmla="*/ 0 w 7"/>
                  <a:gd name="T7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 h="10">
                    <a:moveTo>
                      <a:pt x="0" y="0"/>
                    </a:moveTo>
                    <a:lnTo>
                      <a:pt x="0" y="0"/>
                    </a:lnTo>
                    <a:lnTo>
                      <a:pt x="3" y="0"/>
                    </a:lnTo>
                    <a:lnTo>
                      <a:pt x="3" y="3"/>
                    </a:lnTo>
                    <a:lnTo>
                      <a:pt x="3" y="3"/>
                    </a:lnTo>
                    <a:lnTo>
                      <a:pt x="3" y="3"/>
                    </a:lnTo>
                    <a:lnTo>
                      <a:pt x="3"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10"/>
                    </a:lnTo>
                    <a:lnTo>
                      <a:pt x="7" y="10"/>
                    </a:lnTo>
                    <a:lnTo>
                      <a:pt x="7" y="10"/>
                    </a:lnTo>
                    <a:lnTo>
                      <a:pt x="7" y="10"/>
                    </a:lnTo>
                    <a:lnTo>
                      <a:pt x="7" y="10"/>
                    </a:lnTo>
                    <a:lnTo>
                      <a:pt x="7" y="10"/>
                    </a:lnTo>
                    <a:lnTo>
                      <a:pt x="7" y="10"/>
                    </a:lnTo>
                    <a:lnTo>
                      <a:pt x="7" y="10"/>
                    </a:lnTo>
                    <a:lnTo>
                      <a:pt x="7" y="10"/>
                    </a:lnTo>
                    <a:lnTo>
                      <a:pt x="7" y="10"/>
                    </a:lnTo>
                    <a:lnTo>
                      <a:pt x="7" y="10"/>
                    </a:lnTo>
                    <a:lnTo>
                      <a:pt x="7" y="10"/>
                    </a:lnTo>
                    <a:lnTo>
                      <a:pt x="7" y="10"/>
                    </a:lnTo>
                    <a:lnTo>
                      <a:pt x="3" y="10"/>
                    </a:lnTo>
                    <a:lnTo>
                      <a:pt x="3" y="10"/>
                    </a:lnTo>
                    <a:lnTo>
                      <a:pt x="3" y="10"/>
                    </a:lnTo>
                    <a:lnTo>
                      <a:pt x="3" y="10"/>
                    </a:lnTo>
                    <a:lnTo>
                      <a:pt x="3" y="10"/>
                    </a:lnTo>
                    <a:lnTo>
                      <a:pt x="3" y="10"/>
                    </a:lnTo>
                    <a:lnTo>
                      <a:pt x="3" y="7"/>
                    </a:lnTo>
                    <a:lnTo>
                      <a:pt x="3" y="7"/>
                    </a:lnTo>
                    <a:lnTo>
                      <a:pt x="3" y="7"/>
                    </a:lnTo>
                    <a:lnTo>
                      <a:pt x="3" y="7"/>
                    </a:lnTo>
                    <a:lnTo>
                      <a:pt x="3" y="7"/>
                    </a:lnTo>
                    <a:lnTo>
                      <a:pt x="3" y="7"/>
                    </a:lnTo>
                    <a:lnTo>
                      <a:pt x="3" y="7"/>
                    </a:lnTo>
                    <a:lnTo>
                      <a:pt x="3" y="7"/>
                    </a:lnTo>
                    <a:lnTo>
                      <a:pt x="3" y="7"/>
                    </a:lnTo>
                    <a:lnTo>
                      <a:pt x="3" y="7"/>
                    </a:lnTo>
                    <a:lnTo>
                      <a:pt x="3" y="7"/>
                    </a:lnTo>
                    <a:lnTo>
                      <a:pt x="0" y="7"/>
                    </a:lnTo>
                    <a:lnTo>
                      <a:pt x="0" y="7"/>
                    </a:lnTo>
                    <a:lnTo>
                      <a:pt x="0" y="3"/>
                    </a:lnTo>
                    <a:lnTo>
                      <a:pt x="0" y="3"/>
                    </a:lnTo>
                    <a:lnTo>
                      <a:pt x="0" y="3"/>
                    </a:lnTo>
                    <a:lnTo>
                      <a:pt x="0" y="3"/>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90" name="Freeform 1518">
                <a:extLst>
                  <a:ext uri="{FF2B5EF4-FFF2-40B4-BE49-F238E27FC236}">
                    <a16:creationId xmlns:a16="http://schemas.microsoft.com/office/drawing/2014/main" id="{9B4DF72F-2F4D-4AA3-B50B-8B3042C694C7}"/>
                  </a:ext>
                </a:extLst>
              </p:cNvPr>
              <p:cNvSpPr>
                <a:spLocks/>
              </p:cNvSpPr>
              <p:nvPr/>
            </p:nvSpPr>
            <p:spPr bwMode="auto">
              <a:xfrm>
                <a:off x="2128" y="2341"/>
                <a:ext cx="43" cy="15"/>
              </a:xfrm>
              <a:custGeom>
                <a:avLst/>
                <a:gdLst>
                  <a:gd name="T0" fmla="*/ 25 w 43"/>
                  <a:gd name="T1" fmla="*/ 0 h 15"/>
                  <a:gd name="T2" fmla="*/ 25 w 43"/>
                  <a:gd name="T3" fmla="*/ 0 h 15"/>
                  <a:gd name="T4" fmla="*/ 29 w 43"/>
                  <a:gd name="T5" fmla="*/ 4 h 15"/>
                  <a:gd name="T6" fmla="*/ 32 w 43"/>
                  <a:gd name="T7" fmla="*/ 4 h 15"/>
                  <a:gd name="T8" fmla="*/ 39 w 43"/>
                  <a:gd name="T9" fmla="*/ 4 h 15"/>
                  <a:gd name="T10" fmla="*/ 43 w 43"/>
                  <a:gd name="T11" fmla="*/ 11 h 15"/>
                  <a:gd name="T12" fmla="*/ 39 w 43"/>
                  <a:gd name="T13" fmla="*/ 15 h 15"/>
                  <a:gd name="T14" fmla="*/ 32 w 43"/>
                  <a:gd name="T15" fmla="*/ 11 h 15"/>
                  <a:gd name="T16" fmla="*/ 29 w 43"/>
                  <a:gd name="T17" fmla="*/ 15 h 15"/>
                  <a:gd name="T18" fmla="*/ 25 w 43"/>
                  <a:gd name="T19" fmla="*/ 15 h 15"/>
                  <a:gd name="T20" fmla="*/ 25 w 43"/>
                  <a:gd name="T21" fmla="*/ 15 h 15"/>
                  <a:gd name="T22" fmla="*/ 21 w 43"/>
                  <a:gd name="T23" fmla="*/ 15 h 15"/>
                  <a:gd name="T24" fmla="*/ 18 w 43"/>
                  <a:gd name="T25" fmla="*/ 15 h 15"/>
                  <a:gd name="T26" fmla="*/ 14 w 43"/>
                  <a:gd name="T27" fmla="*/ 15 h 15"/>
                  <a:gd name="T28" fmla="*/ 7 w 43"/>
                  <a:gd name="T29" fmla="*/ 7 h 15"/>
                  <a:gd name="T30" fmla="*/ 3 w 43"/>
                  <a:gd name="T31" fmla="*/ 7 h 15"/>
                  <a:gd name="T32" fmla="*/ 0 w 43"/>
                  <a:gd name="T33" fmla="*/ 4 h 15"/>
                  <a:gd name="T34" fmla="*/ 0 w 43"/>
                  <a:gd name="T35" fmla="*/ 0 h 15"/>
                  <a:gd name="T36" fmla="*/ 11 w 43"/>
                  <a:gd name="T37" fmla="*/ 0 h 15"/>
                  <a:gd name="T38" fmla="*/ 14 w 43"/>
                  <a:gd name="T39" fmla="*/ 0 h 15"/>
                  <a:gd name="T40" fmla="*/ 18 w 43"/>
                  <a:gd name="T41" fmla="*/ 0 h 15"/>
                  <a:gd name="T42" fmla="*/ 25 w 43"/>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15">
                    <a:moveTo>
                      <a:pt x="25" y="0"/>
                    </a:moveTo>
                    <a:lnTo>
                      <a:pt x="25" y="0"/>
                    </a:lnTo>
                    <a:lnTo>
                      <a:pt x="29" y="4"/>
                    </a:lnTo>
                    <a:lnTo>
                      <a:pt x="32" y="4"/>
                    </a:lnTo>
                    <a:lnTo>
                      <a:pt x="39" y="4"/>
                    </a:lnTo>
                    <a:lnTo>
                      <a:pt x="43" y="11"/>
                    </a:lnTo>
                    <a:lnTo>
                      <a:pt x="39" y="15"/>
                    </a:lnTo>
                    <a:lnTo>
                      <a:pt x="32" y="11"/>
                    </a:lnTo>
                    <a:lnTo>
                      <a:pt x="29" y="15"/>
                    </a:lnTo>
                    <a:lnTo>
                      <a:pt x="25" y="15"/>
                    </a:lnTo>
                    <a:lnTo>
                      <a:pt x="25" y="15"/>
                    </a:lnTo>
                    <a:lnTo>
                      <a:pt x="21" y="15"/>
                    </a:lnTo>
                    <a:lnTo>
                      <a:pt x="18" y="15"/>
                    </a:lnTo>
                    <a:lnTo>
                      <a:pt x="14" y="15"/>
                    </a:lnTo>
                    <a:lnTo>
                      <a:pt x="7" y="7"/>
                    </a:lnTo>
                    <a:lnTo>
                      <a:pt x="3" y="7"/>
                    </a:lnTo>
                    <a:lnTo>
                      <a:pt x="0" y="4"/>
                    </a:lnTo>
                    <a:lnTo>
                      <a:pt x="0" y="0"/>
                    </a:lnTo>
                    <a:lnTo>
                      <a:pt x="11" y="0"/>
                    </a:lnTo>
                    <a:lnTo>
                      <a:pt x="14" y="0"/>
                    </a:lnTo>
                    <a:lnTo>
                      <a:pt x="18" y="0"/>
                    </a:lnTo>
                    <a:lnTo>
                      <a:pt x="25"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91" name="Freeform 1519">
                <a:extLst>
                  <a:ext uri="{FF2B5EF4-FFF2-40B4-BE49-F238E27FC236}">
                    <a16:creationId xmlns:a16="http://schemas.microsoft.com/office/drawing/2014/main" id="{80A99A9B-2A32-4870-9245-3FAE4D8B65C2}"/>
                  </a:ext>
                </a:extLst>
              </p:cNvPr>
              <p:cNvSpPr>
                <a:spLocks/>
              </p:cNvSpPr>
              <p:nvPr/>
            </p:nvSpPr>
            <p:spPr bwMode="auto">
              <a:xfrm>
                <a:off x="2128" y="2341"/>
                <a:ext cx="43" cy="15"/>
              </a:xfrm>
              <a:custGeom>
                <a:avLst/>
                <a:gdLst>
                  <a:gd name="T0" fmla="*/ 25 w 43"/>
                  <a:gd name="T1" fmla="*/ 0 h 15"/>
                  <a:gd name="T2" fmla="*/ 25 w 43"/>
                  <a:gd name="T3" fmla="*/ 0 h 15"/>
                  <a:gd name="T4" fmla="*/ 29 w 43"/>
                  <a:gd name="T5" fmla="*/ 4 h 15"/>
                  <a:gd name="T6" fmla="*/ 32 w 43"/>
                  <a:gd name="T7" fmla="*/ 4 h 15"/>
                  <a:gd name="T8" fmla="*/ 39 w 43"/>
                  <a:gd name="T9" fmla="*/ 4 h 15"/>
                  <a:gd name="T10" fmla="*/ 43 w 43"/>
                  <a:gd name="T11" fmla="*/ 11 h 15"/>
                  <a:gd name="T12" fmla="*/ 39 w 43"/>
                  <a:gd name="T13" fmla="*/ 15 h 15"/>
                  <a:gd name="T14" fmla="*/ 32 w 43"/>
                  <a:gd name="T15" fmla="*/ 11 h 15"/>
                  <a:gd name="T16" fmla="*/ 29 w 43"/>
                  <a:gd name="T17" fmla="*/ 15 h 15"/>
                  <a:gd name="T18" fmla="*/ 25 w 43"/>
                  <a:gd name="T19" fmla="*/ 15 h 15"/>
                  <a:gd name="T20" fmla="*/ 25 w 43"/>
                  <a:gd name="T21" fmla="*/ 15 h 15"/>
                  <a:gd name="T22" fmla="*/ 21 w 43"/>
                  <a:gd name="T23" fmla="*/ 15 h 15"/>
                  <a:gd name="T24" fmla="*/ 18 w 43"/>
                  <a:gd name="T25" fmla="*/ 15 h 15"/>
                  <a:gd name="T26" fmla="*/ 14 w 43"/>
                  <a:gd name="T27" fmla="*/ 15 h 15"/>
                  <a:gd name="T28" fmla="*/ 7 w 43"/>
                  <a:gd name="T29" fmla="*/ 7 h 15"/>
                  <a:gd name="T30" fmla="*/ 3 w 43"/>
                  <a:gd name="T31" fmla="*/ 7 h 15"/>
                  <a:gd name="T32" fmla="*/ 0 w 43"/>
                  <a:gd name="T33" fmla="*/ 4 h 15"/>
                  <a:gd name="T34" fmla="*/ 0 w 43"/>
                  <a:gd name="T35" fmla="*/ 0 h 15"/>
                  <a:gd name="T36" fmla="*/ 11 w 43"/>
                  <a:gd name="T37" fmla="*/ 0 h 15"/>
                  <a:gd name="T38" fmla="*/ 14 w 43"/>
                  <a:gd name="T39" fmla="*/ 0 h 15"/>
                  <a:gd name="T40" fmla="*/ 18 w 43"/>
                  <a:gd name="T41" fmla="*/ 0 h 15"/>
                  <a:gd name="T42" fmla="*/ 25 w 43"/>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15">
                    <a:moveTo>
                      <a:pt x="25" y="0"/>
                    </a:moveTo>
                    <a:lnTo>
                      <a:pt x="25" y="0"/>
                    </a:lnTo>
                    <a:lnTo>
                      <a:pt x="29" y="4"/>
                    </a:lnTo>
                    <a:lnTo>
                      <a:pt x="32" y="4"/>
                    </a:lnTo>
                    <a:lnTo>
                      <a:pt x="39" y="4"/>
                    </a:lnTo>
                    <a:lnTo>
                      <a:pt x="43" y="11"/>
                    </a:lnTo>
                    <a:lnTo>
                      <a:pt x="39" y="15"/>
                    </a:lnTo>
                    <a:lnTo>
                      <a:pt x="32" y="11"/>
                    </a:lnTo>
                    <a:lnTo>
                      <a:pt x="29" y="15"/>
                    </a:lnTo>
                    <a:lnTo>
                      <a:pt x="25" y="15"/>
                    </a:lnTo>
                    <a:lnTo>
                      <a:pt x="25" y="15"/>
                    </a:lnTo>
                    <a:lnTo>
                      <a:pt x="21" y="15"/>
                    </a:lnTo>
                    <a:lnTo>
                      <a:pt x="18" y="15"/>
                    </a:lnTo>
                    <a:lnTo>
                      <a:pt x="14" y="15"/>
                    </a:lnTo>
                    <a:lnTo>
                      <a:pt x="7" y="7"/>
                    </a:lnTo>
                    <a:lnTo>
                      <a:pt x="3" y="7"/>
                    </a:lnTo>
                    <a:lnTo>
                      <a:pt x="0" y="4"/>
                    </a:lnTo>
                    <a:lnTo>
                      <a:pt x="0" y="0"/>
                    </a:lnTo>
                    <a:lnTo>
                      <a:pt x="11" y="0"/>
                    </a:lnTo>
                    <a:lnTo>
                      <a:pt x="14" y="0"/>
                    </a:lnTo>
                    <a:lnTo>
                      <a:pt x="18" y="0"/>
                    </a:lnTo>
                    <a:lnTo>
                      <a:pt x="25"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92" name="Freeform 1520">
                <a:extLst>
                  <a:ext uri="{FF2B5EF4-FFF2-40B4-BE49-F238E27FC236}">
                    <a16:creationId xmlns:a16="http://schemas.microsoft.com/office/drawing/2014/main" id="{B6B37B72-8529-4BC9-9DF0-830BDB087126}"/>
                  </a:ext>
                </a:extLst>
              </p:cNvPr>
              <p:cNvSpPr>
                <a:spLocks/>
              </p:cNvSpPr>
              <p:nvPr/>
            </p:nvSpPr>
            <p:spPr bwMode="auto">
              <a:xfrm>
                <a:off x="1902" y="2395"/>
                <a:ext cx="126" cy="61"/>
              </a:xfrm>
              <a:custGeom>
                <a:avLst/>
                <a:gdLst>
                  <a:gd name="T0" fmla="*/ 122 w 126"/>
                  <a:gd name="T1" fmla="*/ 18 h 61"/>
                  <a:gd name="T2" fmla="*/ 115 w 126"/>
                  <a:gd name="T3" fmla="*/ 22 h 61"/>
                  <a:gd name="T4" fmla="*/ 108 w 126"/>
                  <a:gd name="T5" fmla="*/ 25 h 61"/>
                  <a:gd name="T6" fmla="*/ 97 w 126"/>
                  <a:gd name="T7" fmla="*/ 25 h 61"/>
                  <a:gd name="T8" fmla="*/ 97 w 126"/>
                  <a:gd name="T9" fmla="*/ 25 h 61"/>
                  <a:gd name="T10" fmla="*/ 93 w 126"/>
                  <a:gd name="T11" fmla="*/ 25 h 61"/>
                  <a:gd name="T12" fmla="*/ 90 w 126"/>
                  <a:gd name="T13" fmla="*/ 25 h 61"/>
                  <a:gd name="T14" fmla="*/ 90 w 126"/>
                  <a:gd name="T15" fmla="*/ 32 h 61"/>
                  <a:gd name="T16" fmla="*/ 83 w 126"/>
                  <a:gd name="T17" fmla="*/ 36 h 61"/>
                  <a:gd name="T18" fmla="*/ 83 w 126"/>
                  <a:gd name="T19" fmla="*/ 39 h 61"/>
                  <a:gd name="T20" fmla="*/ 79 w 126"/>
                  <a:gd name="T21" fmla="*/ 39 h 61"/>
                  <a:gd name="T22" fmla="*/ 75 w 126"/>
                  <a:gd name="T23" fmla="*/ 43 h 61"/>
                  <a:gd name="T24" fmla="*/ 72 w 126"/>
                  <a:gd name="T25" fmla="*/ 43 h 61"/>
                  <a:gd name="T26" fmla="*/ 68 w 126"/>
                  <a:gd name="T27" fmla="*/ 39 h 61"/>
                  <a:gd name="T28" fmla="*/ 65 w 126"/>
                  <a:gd name="T29" fmla="*/ 47 h 61"/>
                  <a:gd name="T30" fmla="*/ 54 w 126"/>
                  <a:gd name="T31" fmla="*/ 47 h 61"/>
                  <a:gd name="T32" fmla="*/ 54 w 126"/>
                  <a:gd name="T33" fmla="*/ 54 h 61"/>
                  <a:gd name="T34" fmla="*/ 50 w 126"/>
                  <a:gd name="T35" fmla="*/ 57 h 61"/>
                  <a:gd name="T36" fmla="*/ 50 w 126"/>
                  <a:gd name="T37" fmla="*/ 61 h 61"/>
                  <a:gd name="T38" fmla="*/ 43 w 126"/>
                  <a:gd name="T39" fmla="*/ 61 h 61"/>
                  <a:gd name="T40" fmla="*/ 40 w 126"/>
                  <a:gd name="T41" fmla="*/ 54 h 61"/>
                  <a:gd name="T42" fmla="*/ 36 w 126"/>
                  <a:gd name="T43" fmla="*/ 54 h 61"/>
                  <a:gd name="T44" fmla="*/ 32 w 126"/>
                  <a:gd name="T45" fmla="*/ 54 h 61"/>
                  <a:gd name="T46" fmla="*/ 32 w 126"/>
                  <a:gd name="T47" fmla="*/ 43 h 61"/>
                  <a:gd name="T48" fmla="*/ 29 w 126"/>
                  <a:gd name="T49" fmla="*/ 43 h 61"/>
                  <a:gd name="T50" fmla="*/ 25 w 126"/>
                  <a:gd name="T51" fmla="*/ 43 h 61"/>
                  <a:gd name="T52" fmla="*/ 22 w 126"/>
                  <a:gd name="T53" fmla="*/ 43 h 61"/>
                  <a:gd name="T54" fmla="*/ 18 w 126"/>
                  <a:gd name="T55" fmla="*/ 43 h 61"/>
                  <a:gd name="T56" fmla="*/ 15 w 126"/>
                  <a:gd name="T57" fmla="*/ 39 h 61"/>
                  <a:gd name="T58" fmla="*/ 15 w 126"/>
                  <a:gd name="T59" fmla="*/ 39 h 61"/>
                  <a:gd name="T60" fmla="*/ 11 w 126"/>
                  <a:gd name="T61" fmla="*/ 36 h 61"/>
                  <a:gd name="T62" fmla="*/ 7 w 126"/>
                  <a:gd name="T63" fmla="*/ 32 h 61"/>
                  <a:gd name="T64" fmla="*/ 0 w 126"/>
                  <a:gd name="T65" fmla="*/ 32 h 61"/>
                  <a:gd name="T66" fmla="*/ 0 w 126"/>
                  <a:gd name="T67" fmla="*/ 29 h 61"/>
                  <a:gd name="T68" fmla="*/ 4 w 126"/>
                  <a:gd name="T69" fmla="*/ 25 h 61"/>
                  <a:gd name="T70" fmla="*/ 4 w 126"/>
                  <a:gd name="T71" fmla="*/ 22 h 61"/>
                  <a:gd name="T72" fmla="*/ 4 w 126"/>
                  <a:gd name="T73" fmla="*/ 22 h 61"/>
                  <a:gd name="T74" fmla="*/ 7 w 126"/>
                  <a:gd name="T75" fmla="*/ 18 h 61"/>
                  <a:gd name="T76" fmla="*/ 15 w 126"/>
                  <a:gd name="T77" fmla="*/ 14 h 61"/>
                  <a:gd name="T78" fmla="*/ 22 w 126"/>
                  <a:gd name="T79" fmla="*/ 7 h 61"/>
                  <a:gd name="T80" fmla="*/ 29 w 126"/>
                  <a:gd name="T81" fmla="*/ 4 h 61"/>
                  <a:gd name="T82" fmla="*/ 36 w 126"/>
                  <a:gd name="T83" fmla="*/ 4 h 61"/>
                  <a:gd name="T84" fmla="*/ 47 w 126"/>
                  <a:gd name="T85" fmla="*/ 4 h 61"/>
                  <a:gd name="T86" fmla="*/ 61 w 126"/>
                  <a:gd name="T87" fmla="*/ 0 h 61"/>
                  <a:gd name="T88" fmla="*/ 68 w 126"/>
                  <a:gd name="T89" fmla="*/ 0 h 61"/>
                  <a:gd name="T90" fmla="*/ 75 w 126"/>
                  <a:gd name="T91" fmla="*/ 0 h 61"/>
                  <a:gd name="T92" fmla="*/ 79 w 126"/>
                  <a:gd name="T93" fmla="*/ 0 h 61"/>
                  <a:gd name="T94" fmla="*/ 86 w 126"/>
                  <a:gd name="T95" fmla="*/ 0 h 61"/>
                  <a:gd name="T96" fmla="*/ 90 w 126"/>
                  <a:gd name="T97" fmla="*/ 0 h 61"/>
                  <a:gd name="T98" fmla="*/ 100 w 126"/>
                  <a:gd name="T99" fmla="*/ 4 h 61"/>
                  <a:gd name="T100" fmla="*/ 108 w 126"/>
                  <a:gd name="T101" fmla="*/ 4 h 61"/>
                  <a:gd name="T102" fmla="*/ 122 w 126"/>
                  <a:gd name="T103" fmla="*/ 14 h 61"/>
                  <a:gd name="T104" fmla="*/ 126 w 126"/>
                  <a:gd name="T105" fmla="*/ 1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 h="61">
                    <a:moveTo>
                      <a:pt x="126" y="18"/>
                    </a:moveTo>
                    <a:lnTo>
                      <a:pt x="122" y="18"/>
                    </a:lnTo>
                    <a:lnTo>
                      <a:pt x="115" y="22"/>
                    </a:lnTo>
                    <a:lnTo>
                      <a:pt x="115" y="22"/>
                    </a:lnTo>
                    <a:lnTo>
                      <a:pt x="111" y="25"/>
                    </a:lnTo>
                    <a:lnTo>
                      <a:pt x="108" y="25"/>
                    </a:lnTo>
                    <a:lnTo>
                      <a:pt x="104" y="25"/>
                    </a:lnTo>
                    <a:lnTo>
                      <a:pt x="97" y="25"/>
                    </a:lnTo>
                    <a:lnTo>
                      <a:pt x="97" y="25"/>
                    </a:lnTo>
                    <a:lnTo>
                      <a:pt x="97" y="25"/>
                    </a:lnTo>
                    <a:lnTo>
                      <a:pt x="93" y="25"/>
                    </a:lnTo>
                    <a:lnTo>
                      <a:pt x="93" y="25"/>
                    </a:lnTo>
                    <a:lnTo>
                      <a:pt x="93" y="25"/>
                    </a:lnTo>
                    <a:lnTo>
                      <a:pt x="90" y="25"/>
                    </a:lnTo>
                    <a:lnTo>
                      <a:pt x="90" y="29"/>
                    </a:lnTo>
                    <a:lnTo>
                      <a:pt x="90" y="32"/>
                    </a:lnTo>
                    <a:lnTo>
                      <a:pt x="86" y="36"/>
                    </a:lnTo>
                    <a:lnTo>
                      <a:pt x="83" y="36"/>
                    </a:lnTo>
                    <a:lnTo>
                      <a:pt x="83" y="36"/>
                    </a:lnTo>
                    <a:lnTo>
                      <a:pt x="83" y="39"/>
                    </a:lnTo>
                    <a:lnTo>
                      <a:pt x="79" y="39"/>
                    </a:lnTo>
                    <a:lnTo>
                      <a:pt x="79" y="39"/>
                    </a:lnTo>
                    <a:lnTo>
                      <a:pt x="75" y="39"/>
                    </a:lnTo>
                    <a:lnTo>
                      <a:pt x="75" y="43"/>
                    </a:lnTo>
                    <a:lnTo>
                      <a:pt x="75" y="43"/>
                    </a:lnTo>
                    <a:lnTo>
                      <a:pt x="72" y="43"/>
                    </a:lnTo>
                    <a:lnTo>
                      <a:pt x="68" y="39"/>
                    </a:lnTo>
                    <a:lnTo>
                      <a:pt x="68" y="39"/>
                    </a:lnTo>
                    <a:lnTo>
                      <a:pt x="65" y="43"/>
                    </a:lnTo>
                    <a:lnTo>
                      <a:pt x="65" y="47"/>
                    </a:lnTo>
                    <a:lnTo>
                      <a:pt x="57" y="47"/>
                    </a:lnTo>
                    <a:lnTo>
                      <a:pt x="54" y="47"/>
                    </a:lnTo>
                    <a:lnTo>
                      <a:pt x="54" y="50"/>
                    </a:lnTo>
                    <a:lnTo>
                      <a:pt x="54" y="54"/>
                    </a:lnTo>
                    <a:lnTo>
                      <a:pt x="54" y="54"/>
                    </a:lnTo>
                    <a:lnTo>
                      <a:pt x="50" y="57"/>
                    </a:lnTo>
                    <a:lnTo>
                      <a:pt x="50" y="57"/>
                    </a:lnTo>
                    <a:lnTo>
                      <a:pt x="50" y="61"/>
                    </a:lnTo>
                    <a:lnTo>
                      <a:pt x="43" y="61"/>
                    </a:lnTo>
                    <a:lnTo>
                      <a:pt x="43" y="61"/>
                    </a:lnTo>
                    <a:lnTo>
                      <a:pt x="40" y="57"/>
                    </a:lnTo>
                    <a:lnTo>
                      <a:pt x="40" y="54"/>
                    </a:lnTo>
                    <a:lnTo>
                      <a:pt x="40" y="54"/>
                    </a:lnTo>
                    <a:lnTo>
                      <a:pt x="36" y="54"/>
                    </a:lnTo>
                    <a:lnTo>
                      <a:pt x="36" y="54"/>
                    </a:lnTo>
                    <a:lnTo>
                      <a:pt x="32" y="54"/>
                    </a:lnTo>
                    <a:lnTo>
                      <a:pt x="32" y="47"/>
                    </a:lnTo>
                    <a:lnTo>
                      <a:pt x="32" y="43"/>
                    </a:lnTo>
                    <a:lnTo>
                      <a:pt x="32" y="43"/>
                    </a:lnTo>
                    <a:lnTo>
                      <a:pt x="29" y="43"/>
                    </a:lnTo>
                    <a:lnTo>
                      <a:pt x="29" y="39"/>
                    </a:lnTo>
                    <a:lnTo>
                      <a:pt x="25" y="43"/>
                    </a:lnTo>
                    <a:lnTo>
                      <a:pt x="22" y="43"/>
                    </a:lnTo>
                    <a:lnTo>
                      <a:pt x="22" y="43"/>
                    </a:lnTo>
                    <a:lnTo>
                      <a:pt x="18" y="43"/>
                    </a:lnTo>
                    <a:lnTo>
                      <a:pt x="18" y="43"/>
                    </a:lnTo>
                    <a:lnTo>
                      <a:pt x="18" y="39"/>
                    </a:lnTo>
                    <a:lnTo>
                      <a:pt x="15" y="39"/>
                    </a:lnTo>
                    <a:lnTo>
                      <a:pt x="15" y="39"/>
                    </a:lnTo>
                    <a:lnTo>
                      <a:pt x="15" y="39"/>
                    </a:lnTo>
                    <a:lnTo>
                      <a:pt x="11" y="39"/>
                    </a:lnTo>
                    <a:lnTo>
                      <a:pt x="11" y="36"/>
                    </a:lnTo>
                    <a:lnTo>
                      <a:pt x="7" y="36"/>
                    </a:lnTo>
                    <a:lnTo>
                      <a:pt x="7" y="32"/>
                    </a:lnTo>
                    <a:lnTo>
                      <a:pt x="4" y="32"/>
                    </a:lnTo>
                    <a:lnTo>
                      <a:pt x="0" y="32"/>
                    </a:lnTo>
                    <a:lnTo>
                      <a:pt x="0" y="29"/>
                    </a:lnTo>
                    <a:lnTo>
                      <a:pt x="0" y="29"/>
                    </a:lnTo>
                    <a:lnTo>
                      <a:pt x="4" y="25"/>
                    </a:lnTo>
                    <a:lnTo>
                      <a:pt x="4" y="25"/>
                    </a:lnTo>
                    <a:lnTo>
                      <a:pt x="4" y="25"/>
                    </a:lnTo>
                    <a:lnTo>
                      <a:pt x="4" y="22"/>
                    </a:lnTo>
                    <a:lnTo>
                      <a:pt x="4" y="22"/>
                    </a:lnTo>
                    <a:lnTo>
                      <a:pt x="4" y="22"/>
                    </a:lnTo>
                    <a:lnTo>
                      <a:pt x="7" y="18"/>
                    </a:lnTo>
                    <a:lnTo>
                      <a:pt x="7" y="18"/>
                    </a:lnTo>
                    <a:lnTo>
                      <a:pt x="11" y="18"/>
                    </a:lnTo>
                    <a:lnTo>
                      <a:pt x="15" y="14"/>
                    </a:lnTo>
                    <a:lnTo>
                      <a:pt x="22" y="7"/>
                    </a:lnTo>
                    <a:lnTo>
                      <a:pt x="22" y="7"/>
                    </a:lnTo>
                    <a:lnTo>
                      <a:pt x="22" y="4"/>
                    </a:lnTo>
                    <a:lnTo>
                      <a:pt x="29" y="4"/>
                    </a:lnTo>
                    <a:lnTo>
                      <a:pt x="32" y="4"/>
                    </a:lnTo>
                    <a:lnTo>
                      <a:pt x="36" y="4"/>
                    </a:lnTo>
                    <a:lnTo>
                      <a:pt x="40" y="4"/>
                    </a:lnTo>
                    <a:lnTo>
                      <a:pt x="47" y="4"/>
                    </a:lnTo>
                    <a:lnTo>
                      <a:pt x="54" y="4"/>
                    </a:lnTo>
                    <a:lnTo>
                      <a:pt x="61" y="0"/>
                    </a:lnTo>
                    <a:lnTo>
                      <a:pt x="65" y="0"/>
                    </a:lnTo>
                    <a:lnTo>
                      <a:pt x="68" y="0"/>
                    </a:lnTo>
                    <a:lnTo>
                      <a:pt x="68" y="0"/>
                    </a:lnTo>
                    <a:lnTo>
                      <a:pt x="75" y="0"/>
                    </a:lnTo>
                    <a:lnTo>
                      <a:pt x="75" y="0"/>
                    </a:lnTo>
                    <a:lnTo>
                      <a:pt x="79" y="0"/>
                    </a:lnTo>
                    <a:lnTo>
                      <a:pt x="83" y="0"/>
                    </a:lnTo>
                    <a:lnTo>
                      <a:pt x="86" y="0"/>
                    </a:lnTo>
                    <a:lnTo>
                      <a:pt x="90" y="0"/>
                    </a:lnTo>
                    <a:lnTo>
                      <a:pt x="90" y="0"/>
                    </a:lnTo>
                    <a:lnTo>
                      <a:pt x="97" y="4"/>
                    </a:lnTo>
                    <a:lnTo>
                      <a:pt x="100" y="4"/>
                    </a:lnTo>
                    <a:lnTo>
                      <a:pt x="104" y="4"/>
                    </a:lnTo>
                    <a:lnTo>
                      <a:pt x="108" y="4"/>
                    </a:lnTo>
                    <a:lnTo>
                      <a:pt x="111" y="11"/>
                    </a:lnTo>
                    <a:lnTo>
                      <a:pt x="122" y="14"/>
                    </a:lnTo>
                    <a:lnTo>
                      <a:pt x="122" y="14"/>
                    </a:lnTo>
                    <a:lnTo>
                      <a:pt x="126" y="18"/>
                    </a:lnTo>
                    <a:lnTo>
                      <a:pt x="126" y="1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93" name="Freeform 1521">
                <a:extLst>
                  <a:ext uri="{FF2B5EF4-FFF2-40B4-BE49-F238E27FC236}">
                    <a16:creationId xmlns:a16="http://schemas.microsoft.com/office/drawing/2014/main" id="{362D8ED3-95A2-4A73-A55F-E60DA7885D31}"/>
                  </a:ext>
                </a:extLst>
              </p:cNvPr>
              <p:cNvSpPr>
                <a:spLocks/>
              </p:cNvSpPr>
              <p:nvPr/>
            </p:nvSpPr>
            <p:spPr bwMode="auto">
              <a:xfrm>
                <a:off x="1902" y="2395"/>
                <a:ext cx="126" cy="61"/>
              </a:xfrm>
              <a:custGeom>
                <a:avLst/>
                <a:gdLst>
                  <a:gd name="T0" fmla="*/ 122 w 126"/>
                  <a:gd name="T1" fmla="*/ 18 h 61"/>
                  <a:gd name="T2" fmla="*/ 115 w 126"/>
                  <a:gd name="T3" fmla="*/ 22 h 61"/>
                  <a:gd name="T4" fmla="*/ 108 w 126"/>
                  <a:gd name="T5" fmla="*/ 25 h 61"/>
                  <a:gd name="T6" fmla="*/ 97 w 126"/>
                  <a:gd name="T7" fmla="*/ 25 h 61"/>
                  <a:gd name="T8" fmla="*/ 97 w 126"/>
                  <a:gd name="T9" fmla="*/ 25 h 61"/>
                  <a:gd name="T10" fmla="*/ 93 w 126"/>
                  <a:gd name="T11" fmla="*/ 25 h 61"/>
                  <a:gd name="T12" fmla="*/ 90 w 126"/>
                  <a:gd name="T13" fmla="*/ 25 h 61"/>
                  <a:gd name="T14" fmla="*/ 90 w 126"/>
                  <a:gd name="T15" fmla="*/ 32 h 61"/>
                  <a:gd name="T16" fmla="*/ 83 w 126"/>
                  <a:gd name="T17" fmla="*/ 36 h 61"/>
                  <a:gd name="T18" fmla="*/ 83 w 126"/>
                  <a:gd name="T19" fmla="*/ 39 h 61"/>
                  <a:gd name="T20" fmla="*/ 79 w 126"/>
                  <a:gd name="T21" fmla="*/ 39 h 61"/>
                  <a:gd name="T22" fmla="*/ 75 w 126"/>
                  <a:gd name="T23" fmla="*/ 43 h 61"/>
                  <a:gd name="T24" fmla="*/ 72 w 126"/>
                  <a:gd name="T25" fmla="*/ 43 h 61"/>
                  <a:gd name="T26" fmla="*/ 68 w 126"/>
                  <a:gd name="T27" fmla="*/ 39 h 61"/>
                  <a:gd name="T28" fmla="*/ 65 w 126"/>
                  <a:gd name="T29" fmla="*/ 47 h 61"/>
                  <a:gd name="T30" fmla="*/ 54 w 126"/>
                  <a:gd name="T31" fmla="*/ 47 h 61"/>
                  <a:gd name="T32" fmla="*/ 54 w 126"/>
                  <a:gd name="T33" fmla="*/ 54 h 61"/>
                  <a:gd name="T34" fmla="*/ 50 w 126"/>
                  <a:gd name="T35" fmla="*/ 57 h 61"/>
                  <a:gd name="T36" fmla="*/ 50 w 126"/>
                  <a:gd name="T37" fmla="*/ 61 h 61"/>
                  <a:gd name="T38" fmla="*/ 43 w 126"/>
                  <a:gd name="T39" fmla="*/ 61 h 61"/>
                  <a:gd name="T40" fmla="*/ 40 w 126"/>
                  <a:gd name="T41" fmla="*/ 54 h 61"/>
                  <a:gd name="T42" fmla="*/ 36 w 126"/>
                  <a:gd name="T43" fmla="*/ 54 h 61"/>
                  <a:gd name="T44" fmla="*/ 32 w 126"/>
                  <a:gd name="T45" fmla="*/ 54 h 61"/>
                  <a:gd name="T46" fmla="*/ 32 w 126"/>
                  <a:gd name="T47" fmla="*/ 43 h 61"/>
                  <a:gd name="T48" fmla="*/ 29 w 126"/>
                  <a:gd name="T49" fmla="*/ 43 h 61"/>
                  <a:gd name="T50" fmla="*/ 25 w 126"/>
                  <a:gd name="T51" fmla="*/ 43 h 61"/>
                  <a:gd name="T52" fmla="*/ 22 w 126"/>
                  <a:gd name="T53" fmla="*/ 43 h 61"/>
                  <a:gd name="T54" fmla="*/ 18 w 126"/>
                  <a:gd name="T55" fmla="*/ 43 h 61"/>
                  <a:gd name="T56" fmla="*/ 15 w 126"/>
                  <a:gd name="T57" fmla="*/ 39 h 61"/>
                  <a:gd name="T58" fmla="*/ 15 w 126"/>
                  <a:gd name="T59" fmla="*/ 39 h 61"/>
                  <a:gd name="T60" fmla="*/ 11 w 126"/>
                  <a:gd name="T61" fmla="*/ 36 h 61"/>
                  <a:gd name="T62" fmla="*/ 7 w 126"/>
                  <a:gd name="T63" fmla="*/ 32 h 61"/>
                  <a:gd name="T64" fmla="*/ 0 w 126"/>
                  <a:gd name="T65" fmla="*/ 32 h 61"/>
                  <a:gd name="T66" fmla="*/ 0 w 126"/>
                  <a:gd name="T67" fmla="*/ 29 h 61"/>
                  <a:gd name="T68" fmla="*/ 4 w 126"/>
                  <a:gd name="T69" fmla="*/ 25 h 61"/>
                  <a:gd name="T70" fmla="*/ 4 w 126"/>
                  <a:gd name="T71" fmla="*/ 22 h 61"/>
                  <a:gd name="T72" fmla="*/ 4 w 126"/>
                  <a:gd name="T73" fmla="*/ 22 h 61"/>
                  <a:gd name="T74" fmla="*/ 7 w 126"/>
                  <a:gd name="T75" fmla="*/ 18 h 61"/>
                  <a:gd name="T76" fmla="*/ 15 w 126"/>
                  <a:gd name="T77" fmla="*/ 14 h 61"/>
                  <a:gd name="T78" fmla="*/ 22 w 126"/>
                  <a:gd name="T79" fmla="*/ 7 h 61"/>
                  <a:gd name="T80" fmla="*/ 29 w 126"/>
                  <a:gd name="T81" fmla="*/ 4 h 61"/>
                  <a:gd name="T82" fmla="*/ 36 w 126"/>
                  <a:gd name="T83" fmla="*/ 4 h 61"/>
                  <a:gd name="T84" fmla="*/ 47 w 126"/>
                  <a:gd name="T85" fmla="*/ 4 h 61"/>
                  <a:gd name="T86" fmla="*/ 61 w 126"/>
                  <a:gd name="T87" fmla="*/ 0 h 61"/>
                  <a:gd name="T88" fmla="*/ 68 w 126"/>
                  <a:gd name="T89" fmla="*/ 0 h 61"/>
                  <a:gd name="T90" fmla="*/ 75 w 126"/>
                  <a:gd name="T91" fmla="*/ 0 h 61"/>
                  <a:gd name="T92" fmla="*/ 79 w 126"/>
                  <a:gd name="T93" fmla="*/ 0 h 61"/>
                  <a:gd name="T94" fmla="*/ 86 w 126"/>
                  <a:gd name="T95" fmla="*/ 0 h 61"/>
                  <a:gd name="T96" fmla="*/ 90 w 126"/>
                  <a:gd name="T97" fmla="*/ 0 h 61"/>
                  <a:gd name="T98" fmla="*/ 100 w 126"/>
                  <a:gd name="T99" fmla="*/ 4 h 61"/>
                  <a:gd name="T100" fmla="*/ 108 w 126"/>
                  <a:gd name="T101" fmla="*/ 4 h 61"/>
                  <a:gd name="T102" fmla="*/ 122 w 126"/>
                  <a:gd name="T103" fmla="*/ 14 h 61"/>
                  <a:gd name="T104" fmla="*/ 126 w 126"/>
                  <a:gd name="T105" fmla="*/ 1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 h="61">
                    <a:moveTo>
                      <a:pt x="126" y="18"/>
                    </a:moveTo>
                    <a:lnTo>
                      <a:pt x="122" y="18"/>
                    </a:lnTo>
                    <a:lnTo>
                      <a:pt x="115" y="22"/>
                    </a:lnTo>
                    <a:lnTo>
                      <a:pt x="115" y="22"/>
                    </a:lnTo>
                    <a:lnTo>
                      <a:pt x="111" y="25"/>
                    </a:lnTo>
                    <a:lnTo>
                      <a:pt x="108" y="25"/>
                    </a:lnTo>
                    <a:lnTo>
                      <a:pt x="104" y="25"/>
                    </a:lnTo>
                    <a:lnTo>
                      <a:pt x="97" y="25"/>
                    </a:lnTo>
                    <a:lnTo>
                      <a:pt x="97" y="25"/>
                    </a:lnTo>
                    <a:lnTo>
                      <a:pt x="97" y="25"/>
                    </a:lnTo>
                    <a:lnTo>
                      <a:pt x="93" y="25"/>
                    </a:lnTo>
                    <a:lnTo>
                      <a:pt x="93" y="25"/>
                    </a:lnTo>
                    <a:lnTo>
                      <a:pt x="93" y="25"/>
                    </a:lnTo>
                    <a:lnTo>
                      <a:pt x="90" y="25"/>
                    </a:lnTo>
                    <a:lnTo>
                      <a:pt x="90" y="29"/>
                    </a:lnTo>
                    <a:lnTo>
                      <a:pt x="90" y="32"/>
                    </a:lnTo>
                    <a:lnTo>
                      <a:pt x="86" y="36"/>
                    </a:lnTo>
                    <a:lnTo>
                      <a:pt x="83" y="36"/>
                    </a:lnTo>
                    <a:lnTo>
                      <a:pt x="83" y="36"/>
                    </a:lnTo>
                    <a:lnTo>
                      <a:pt x="83" y="39"/>
                    </a:lnTo>
                    <a:lnTo>
                      <a:pt x="79" y="39"/>
                    </a:lnTo>
                    <a:lnTo>
                      <a:pt x="79" y="39"/>
                    </a:lnTo>
                    <a:lnTo>
                      <a:pt x="75" y="39"/>
                    </a:lnTo>
                    <a:lnTo>
                      <a:pt x="75" y="43"/>
                    </a:lnTo>
                    <a:lnTo>
                      <a:pt x="75" y="43"/>
                    </a:lnTo>
                    <a:lnTo>
                      <a:pt x="72" y="43"/>
                    </a:lnTo>
                    <a:lnTo>
                      <a:pt x="68" y="39"/>
                    </a:lnTo>
                    <a:lnTo>
                      <a:pt x="68" y="39"/>
                    </a:lnTo>
                    <a:lnTo>
                      <a:pt x="65" y="43"/>
                    </a:lnTo>
                    <a:lnTo>
                      <a:pt x="65" y="47"/>
                    </a:lnTo>
                    <a:lnTo>
                      <a:pt x="57" y="47"/>
                    </a:lnTo>
                    <a:lnTo>
                      <a:pt x="54" y="47"/>
                    </a:lnTo>
                    <a:lnTo>
                      <a:pt x="54" y="50"/>
                    </a:lnTo>
                    <a:lnTo>
                      <a:pt x="54" y="54"/>
                    </a:lnTo>
                    <a:lnTo>
                      <a:pt x="54" y="54"/>
                    </a:lnTo>
                    <a:lnTo>
                      <a:pt x="50" y="57"/>
                    </a:lnTo>
                    <a:lnTo>
                      <a:pt x="50" y="57"/>
                    </a:lnTo>
                    <a:lnTo>
                      <a:pt x="50" y="61"/>
                    </a:lnTo>
                    <a:lnTo>
                      <a:pt x="43" y="61"/>
                    </a:lnTo>
                    <a:lnTo>
                      <a:pt x="43" y="61"/>
                    </a:lnTo>
                    <a:lnTo>
                      <a:pt x="40" y="57"/>
                    </a:lnTo>
                    <a:lnTo>
                      <a:pt x="40" y="54"/>
                    </a:lnTo>
                    <a:lnTo>
                      <a:pt x="40" y="54"/>
                    </a:lnTo>
                    <a:lnTo>
                      <a:pt x="36" y="54"/>
                    </a:lnTo>
                    <a:lnTo>
                      <a:pt x="36" y="54"/>
                    </a:lnTo>
                    <a:lnTo>
                      <a:pt x="32" y="54"/>
                    </a:lnTo>
                    <a:lnTo>
                      <a:pt x="32" y="47"/>
                    </a:lnTo>
                    <a:lnTo>
                      <a:pt x="32" y="43"/>
                    </a:lnTo>
                    <a:lnTo>
                      <a:pt x="32" y="43"/>
                    </a:lnTo>
                    <a:lnTo>
                      <a:pt x="29" y="43"/>
                    </a:lnTo>
                    <a:lnTo>
                      <a:pt x="29" y="39"/>
                    </a:lnTo>
                    <a:lnTo>
                      <a:pt x="25" y="43"/>
                    </a:lnTo>
                    <a:lnTo>
                      <a:pt x="22" y="43"/>
                    </a:lnTo>
                    <a:lnTo>
                      <a:pt x="22" y="43"/>
                    </a:lnTo>
                    <a:lnTo>
                      <a:pt x="18" y="43"/>
                    </a:lnTo>
                    <a:lnTo>
                      <a:pt x="18" y="43"/>
                    </a:lnTo>
                    <a:lnTo>
                      <a:pt x="18" y="39"/>
                    </a:lnTo>
                    <a:lnTo>
                      <a:pt x="15" y="39"/>
                    </a:lnTo>
                    <a:lnTo>
                      <a:pt x="15" y="39"/>
                    </a:lnTo>
                    <a:lnTo>
                      <a:pt x="15" y="39"/>
                    </a:lnTo>
                    <a:lnTo>
                      <a:pt x="11" y="39"/>
                    </a:lnTo>
                    <a:lnTo>
                      <a:pt x="11" y="36"/>
                    </a:lnTo>
                    <a:lnTo>
                      <a:pt x="7" y="36"/>
                    </a:lnTo>
                    <a:lnTo>
                      <a:pt x="7" y="32"/>
                    </a:lnTo>
                    <a:lnTo>
                      <a:pt x="4" y="32"/>
                    </a:lnTo>
                    <a:lnTo>
                      <a:pt x="0" y="32"/>
                    </a:lnTo>
                    <a:lnTo>
                      <a:pt x="0" y="29"/>
                    </a:lnTo>
                    <a:lnTo>
                      <a:pt x="0" y="29"/>
                    </a:lnTo>
                    <a:lnTo>
                      <a:pt x="4" y="25"/>
                    </a:lnTo>
                    <a:lnTo>
                      <a:pt x="4" y="25"/>
                    </a:lnTo>
                    <a:lnTo>
                      <a:pt x="4" y="25"/>
                    </a:lnTo>
                    <a:lnTo>
                      <a:pt x="4" y="22"/>
                    </a:lnTo>
                    <a:lnTo>
                      <a:pt x="4" y="22"/>
                    </a:lnTo>
                    <a:lnTo>
                      <a:pt x="4" y="22"/>
                    </a:lnTo>
                    <a:lnTo>
                      <a:pt x="7" y="18"/>
                    </a:lnTo>
                    <a:lnTo>
                      <a:pt x="7" y="18"/>
                    </a:lnTo>
                    <a:lnTo>
                      <a:pt x="11" y="18"/>
                    </a:lnTo>
                    <a:lnTo>
                      <a:pt x="15" y="14"/>
                    </a:lnTo>
                    <a:lnTo>
                      <a:pt x="22" y="7"/>
                    </a:lnTo>
                    <a:lnTo>
                      <a:pt x="22" y="7"/>
                    </a:lnTo>
                    <a:lnTo>
                      <a:pt x="22" y="4"/>
                    </a:lnTo>
                    <a:lnTo>
                      <a:pt x="29" y="4"/>
                    </a:lnTo>
                    <a:lnTo>
                      <a:pt x="32" y="4"/>
                    </a:lnTo>
                    <a:lnTo>
                      <a:pt x="36" y="4"/>
                    </a:lnTo>
                    <a:lnTo>
                      <a:pt x="40" y="4"/>
                    </a:lnTo>
                    <a:lnTo>
                      <a:pt x="47" y="4"/>
                    </a:lnTo>
                    <a:lnTo>
                      <a:pt x="54" y="4"/>
                    </a:lnTo>
                    <a:lnTo>
                      <a:pt x="61" y="0"/>
                    </a:lnTo>
                    <a:lnTo>
                      <a:pt x="65" y="0"/>
                    </a:lnTo>
                    <a:lnTo>
                      <a:pt x="68" y="0"/>
                    </a:lnTo>
                    <a:lnTo>
                      <a:pt x="68" y="0"/>
                    </a:lnTo>
                    <a:lnTo>
                      <a:pt x="75" y="0"/>
                    </a:lnTo>
                    <a:lnTo>
                      <a:pt x="75" y="0"/>
                    </a:lnTo>
                    <a:lnTo>
                      <a:pt x="79" y="0"/>
                    </a:lnTo>
                    <a:lnTo>
                      <a:pt x="83" y="0"/>
                    </a:lnTo>
                    <a:lnTo>
                      <a:pt x="86" y="0"/>
                    </a:lnTo>
                    <a:lnTo>
                      <a:pt x="90" y="0"/>
                    </a:lnTo>
                    <a:lnTo>
                      <a:pt x="90" y="0"/>
                    </a:lnTo>
                    <a:lnTo>
                      <a:pt x="97" y="4"/>
                    </a:lnTo>
                    <a:lnTo>
                      <a:pt x="100" y="4"/>
                    </a:lnTo>
                    <a:lnTo>
                      <a:pt x="104" y="4"/>
                    </a:lnTo>
                    <a:lnTo>
                      <a:pt x="108" y="4"/>
                    </a:lnTo>
                    <a:lnTo>
                      <a:pt x="111" y="11"/>
                    </a:lnTo>
                    <a:lnTo>
                      <a:pt x="122" y="14"/>
                    </a:lnTo>
                    <a:lnTo>
                      <a:pt x="122" y="14"/>
                    </a:lnTo>
                    <a:lnTo>
                      <a:pt x="126" y="18"/>
                    </a:lnTo>
                    <a:lnTo>
                      <a:pt x="126" y="18"/>
                    </a:lnTo>
                  </a:path>
                </a:pathLst>
              </a:custGeom>
              <a:solidFill>
                <a:schemeClr val="accent4"/>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94" name="Freeform 1522">
                <a:extLst>
                  <a:ext uri="{FF2B5EF4-FFF2-40B4-BE49-F238E27FC236}">
                    <a16:creationId xmlns:a16="http://schemas.microsoft.com/office/drawing/2014/main" id="{318AC7FA-FBBB-4D8A-9287-733062A3442B}"/>
                  </a:ext>
                </a:extLst>
              </p:cNvPr>
              <p:cNvSpPr>
                <a:spLocks/>
              </p:cNvSpPr>
              <p:nvPr/>
            </p:nvSpPr>
            <p:spPr bwMode="auto">
              <a:xfrm>
                <a:off x="2465" y="2384"/>
                <a:ext cx="10" cy="11"/>
              </a:xfrm>
              <a:custGeom>
                <a:avLst/>
                <a:gdLst>
                  <a:gd name="T0" fmla="*/ 7 w 10"/>
                  <a:gd name="T1" fmla="*/ 0 h 11"/>
                  <a:gd name="T2" fmla="*/ 7 w 10"/>
                  <a:gd name="T3" fmla="*/ 0 h 11"/>
                  <a:gd name="T4" fmla="*/ 7 w 10"/>
                  <a:gd name="T5" fmla="*/ 4 h 11"/>
                  <a:gd name="T6" fmla="*/ 3 w 10"/>
                  <a:gd name="T7" fmla="*/ 0 h 11"/>
                  <a:gd name="T8" fmla="*/ 0 w 10"/>
                  <a:gd name="T9" fmla="*/ 7 h 11"/>
                  <a:gd name="T10" fmla="*/ 0 w 10"/>
                  <a:gd name="T11" fmla="*/ 11 h 11"/>
                  <a:gd name="T12" fmla="*/ 3 w 10"/>
                  <a:gd name="T13" fmla="*/ 11 h 11"/>
                  <a:gd name="T14" fmla="*/ 7 w 10"/>
                  <a:gd name="T15" fmla="*/ 7 h 11"/>
                  <a:gd name="T16" fmla="*/ 7 w 10"/>
                  <a:gd name="T17" fmla="*/ 4 h 11"/>
                  <a:gd name="T18" fmla="*/ 10 w 10"/>
                  <a:gd name="T19" fmla="*/ 4 h 11"/>
                  <a:gd name="T20" fmla="*/ 10 w 10"/>
                  <a:gd name="T21" fmla="*/ 4 h 11"/>
                  <a:gd name="T22" fmla="*/ 10 w 10"/>
                  <a:gd name="T23" fmla="*/ 4 h 11"/>
                  <a:gd name="T24" fmla="*/ 10 w 10"/>
                  <a:gd name="T25" fmla="*/ 0 h 11"/>
                  <a:gd name="T26" fmla="*/ 7 w 10"/>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7" y="0"/>
                    </a:moveTo>
                    <a:lnTo>
                      <a:pt x="7" y="0"/>
                    </a:lnTo>
                    <a:lnTo>
                      <a:pt x="7" y="4"/>
                    </a:lnTo>
                    <a:lnTo>
                      <a:pt x="3" y="0"/>
                    </a:lnTo>
                    <a:lnTo>
                      <a:pt x="0" y="7"/>
                    </a:lnTo>
                    <a:lnTo>
                      <a:pt x="0" y="11"/>
                    </a:lnTo>
                    <a:lnTo>
                      <a:pt x="3" y="11"/>
                    </a:lnTo>
                    <a:lnTo>
                      <a:pt x="7" y="7"/>
                    </a:lnTo>
                    <a:lnTo>
                      <a:pt x="7" y="4"/>
                    </a:lnTo>
                    <a:lnTo>
                      <a:pt x="10" y="4"/>
                    </a:lnTo>
                    <a:lnTo>
                      <a:pt x="10" y="4"/>
                    </a:lnTo>
                    <a:lnTo>
                      <a:pt x="10" y="4"/>
                    </a:lnTo>
                    <a:lnTo>
                      <a:pt x="10" y="0"/>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95" name="Freeform 1523">
                <a:extLst>
                  <a:ext uri="{FF2B5EF4-FFF2-40B4-BE49-F238E27FC236}">
                    <a16:creationId xmlns:a16="http://schemas.microsoft.com/office/drawing/2014/main" id="{9CD8AAF9-6D77-4153-97C7-0CC24630A254}"/>
                  </a:ext>
                </a:extLst>
              </p:cNvPr>
              <p:cNvSpPr>
                <a:spLocks/>
              </p:cNvSpPr>
              <p:nvPr/>
            </p:nvSpPr>
            <p:spPr bwMode="auto">
              <a:xfrm>
                <a:off x="2465" y="2384"/>
                <a:ext cx="10" cy="11"/>
              </a:xfrm>
              <a:custGeom>
                <a:avLst/>
                <a:gdLst>
                  <a:gd name="T0" fmla="*/ 7 w 10"/>
                  <a:gd name="T1" fmla="*/ 0 h 11"/>
                  <a:gd name="T2" fmla="*/ 7 w 10"/>
                  <a:gd name="T3" fmla="*/ 0 h 11"/>
                  <a:gd name="T4" fmla="*/ 7 w 10"/>
                  <a:gd name="T5" fmla="*/ 4 h 11"/>
                  <a:gd name="T6" fmla="*/ 3 w 10"/>
                  <a:gd name="T7" fmla="*/ 0 h 11"/>
                  <a:gd name="T8" fmla="*/ 0 w 10"/>
                  <a:gd name="T9" fmla="*/ 7 h 11"/>
                  <a:gd name="T10" fmla="*/ 0 w 10"/>
                  <a:gd name="T11" fmla="*/ 11 h 11"/>
                  <a:gd name="T12" fmla="*/ 3 w 10"/>
                  <a:gd name="T13" fmla="*/ 11 h 11"/>
                  <a:gd name="T14" fmla="*/ 7 w 10"/>
                  <a:gd name="T15" fmla="*/ 7 h 11"/>
                  <a:gd name="T16" fmla="*/ 7 w 10"/>
                  <a:gd name="T17" fmla="*/ 4 h 11"/>
                  <a:gd name="T18" fmla="*/ 10 w 10"/>
                  <a:gd name="T19" fmla="*/ 4 h 11"/>
                  <a:gd name="T20" fmla="*/ 10 w 10"/>
                  <a:gd name="T21" fmla="*/ 4 h 11"/>
                  <a:gd name="T22" fmla="*/ 10 w 10"/>
                  <a:gd name="T23" fmla="*/ 4 h 11"/>
                  <a:gd name="T24" fmla="*/ 10 w 10"/>
                  <a:gd name="T25" fmla="*/ 0 h 11"/>
                  <a:gd name="T26" fmla="*/ 7 w 10"/>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7" y="0"/>
                    </a:moveTo>
                    <a:lnTo>
                      <a:pt x="7" y="0"/>
                    </a:lnTo>
                    <a:lnTo>
                      <a:pt x="7" y="4"/>
                    </a:lnTo>
                    <a:lnTo>
                      <a:pt x="3" y="0"/>
                    </a:lnTo>
                    <a:lnTo>
                      <a:pt x="0" y="7"/>
                    </a:lnTo>
                    <a:lnTo>
                      <a:pt x="0" y="11"/>
                    </a:lnTo>
                    <a:lnTo>
                      <a:pt x="3" y="11"/>
                    </a:lnTo>
                    <a:lnTo>
                      <a:pt x="7" y="7"/>
                    </a:lnTo>
                    <a:lnTo>
                      <a:pt x="7" y="4"/>
                    </a:lnTo>
                    <a:lnTo>
                      <a:pt x="10" y="4"/>
                    </a:lnTo>
                    <a:lnTo>
                      <a:pt x="10" y="4"/>
                    </a:lnTo>
                    <a:lnTo>
                      <a:pt x="10" y="4"/>
                    </a:lnTo>
                    <a:lnTo>
                      <a:pt x="10" y="0"/>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96" name="Freeform 1524">
                <a:extLst>
                  <a:ext uri="{FF2B5EF4-FFF2-40B4-BE49-F238E27FC236}">
                    <a16:creationId xmlns:a16="http://schemas.microsoft.com/office/drawing/2014/main" id="{39CF9F77-83CF-4791-89AA-7139A81E7574}"/>
                  </a:ext>
                </a:extLst>
              </p:cNvPr>
              <p:cNvSpPr>
                <a:spLocks/>
              </p:cNvSpPr>
              <p:nvPr/>
            </p:nvSpPr>
            <p:spPr bwMode="auto">
              <a:xfrm>
                <a:off x="2475" y="2395"/>
                <a:ext cx="4" cy="0"/>
              </a:xfrm>
              <a:custGeom>
                <a:avLst/>
                <a:gdLst>
                  <a:gd name="T0" fmla="*/ 4 w 4"/>
                  <a:gd name="T1" fmla="*/ 4 w 4"/>
                  <a:gd name="T2" fmla="*/ 4 w 4"/>
                  <a:gd name="T3" fmla="*/ 4 w 4"/>
                  <a:gd name="T4" fmla="*/ 4 w 4"/>
                  <a:gd name="T5" fmla="*/ 4 w 4"/>
                  <a:gd name="T6" fmla="*/ 4 w 4"/>
                  <a:gd name="T7" fmla="*/ 4 w 4"/>
                  <a:gd name="T8" fmla="*/ 4 w 4"/>
                  <a:gd name="T9" fmla="*/ 4 w 4"/>
                  <a:gd name="T10" fmla="*/ 0 w 4"/>
                  <a:gd name="T11" fmla="*/ 0 w 4"/>
                  <a:gd name="T12" fmla="*/ 0 w 4"/>
                  <a:gd name="T13"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Lst>
                <a:rect l="0" t="0" r="r" b="b"/>
                <a:pathLst>
                  <a:path w="4">
                    <a:moveTo>
                      <a:pt x="4" y="0"/>
                    </a:moveTo>
                    <a:lnTo>
                      <a:pt x="4" y="0"/>
                    </a:lnTo>
                    <a:lnTo>
                      <a:pt x="4" y="0"/>
                    </a:lnTo>
                    <a:lnTo>
                      <a:pt x="4" y="0"/>
                    </a:lnTo>
                    <a:lnTo>
                      <a:pt x="4" y="0"/>
                    </a:lnTo>
                    <a:lnTo>
                      <a:pt x="4" y="0"/>
                    </a:lnTo>
                    <a:lnTo>
                      <a:pt x="4" y="0"/>
                    </a:lnTo>
                    <a:lnTo>
                      <a:pt x="4" y="0"/>
                    </a:lnTo>
                    <a:lnTo>
                      <a:pt x="4" y="0"/>
                    </a:lnTo>
                    <a:lnTo>
                      <a:pt x="4" y="0"/>
                    </a:lnTo>
                    <a:lnTo>
                      <a:pt x="0" y="0"/>
                    </a:lnTo>
                    <a:lnTo>
                      <a:pt x="0" y="0"/>
                    </a:lnTo>
                    <a:lnTo>
                      <a:pt x="0"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97" name="Freeform 1525">
                <a:extLst>
                  <a:ext uri="{FF2B5EF4-FFF2-40B4-BE49-F238E27FC236}">
                    <a16:creationId xmlns:a16="http://schemas.microsoft.com/office/drawing/2014/main" id="{1ECC99B5-E3FA-4CB9-ABF7-5CD6BE674DA3}"/>
                  </a:ext>
                </a:extLst>
              </p:cNvPr>
              <p:cNvSpPr>
                <a:spLocks/>
              </p:cNvSpPr>
              <p:nvPr/>
            </p:nvSpPr>
            <p:spPr bwMode="auto">
              <a:xfrm>
                <a:off x="2475" y="2395"/>
                <a:ext cx="4" cy="0"/>
              </a:xfrm>
              <a:custGeom>
                <a:avLst/>
                <a:gdLst>
                  <a:gd name="T0" fmla="*/ 4 w 4"/>
                  <a:gd name="T1" fmla="*/ 4 w 4"/>
                  <a:gd name="T2" fmla="*/ 4 w 4"/>
                  <a:gd name="T3" fmla="*/ 4 w 4"/>
                  <a:gd name="T4" fmla="*/ 4 w 4"/>
                  <a:gd name="T5" fmla="*/ 4 w 4"/>
                  <a:gd name="T6" fmla="*/ 4 w 4"/>
                  <a:gd name="T7" fmla="*/ 4 w 4"/>
                  <a:gd name="T8" fmla="*/ 4 w 4"/>
                  <a:gd name="T9" fmla="*/ 4 w 4"/>
                  <a:gd name="T10" fmla="*/ 0 w 4"/>
                  <a:gd name="T11" fmla="*/ 0 w 4"/>
                  <a:gd name="T12" fmla="*/ 0 w 4"/>
                  <a:gd name="T13"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Lst>
                <a:rect l="0" t="0" r="r" b="b"/>
                <a:pathLst>
                  <a:path w="4">
                    <a:moveTo>
                      <a:pt x="4" y="0"/>
                    </a:moveTo>
                    <a:lnTo>
                      <a:pt x="4" y="0"/>
                    </a:lnTo>
                    <a:lnTo>
                      <a:pt x="4" y="0"/>
                    </a:lnTo>
                    <a:lnTo>
                      <a:pt x="4" y="0"/>
                    </a:lnTo>
                    <a:lnTo>
                      <a:pt x="4" y="0"/>
                    </a:lnTo>
                    <a:lnTo>
                      <a:pt x="4" y="0"/>
                    </a:lnTo>
                    <a:lnTo>
                      <a:pt x="4" y="0"/>
                    </a:lnTo>
                    <a:lnTo>
                      <a:pt x="4" y="0"/>
                    </a:lnTo>
                    <a:lnTo>
                      <a:pt x="4" y="0"/>
                    </a:lnTo>
                    <a:lnTo>
                      <a:pt x="4" y="0"/>
                    </a:lnTo>
                    <a:lnTo>
                      <a:pt x="0" y="0"/>
                    </a:lnTo>
                    <a:lnTo>
                      <a:pt x="0" y="0"/>
                    </a:lnTo>
                    <a:lnTo>
                      <a:pt x="0"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98" name="Freeform 1526">
                <a:extLst>
                  <a:ext uri="{FF2B5EF4-FFF2-40B4-BE49-F238E27FC236}">
                    <a16:creationId xmlns:a16="http://schemas.microsoft.com/office/drawing/2014/main" id="{27381F91-6538-4F8E-B2FA-2008D0B4938F}"/>
                  </a:ext>
                </a:extLst>
              </p:cNvPr>
              <p:cNvSpPr>
                <a:spLocks/>
              </p:cNvSpPr>
              <p:nvPr/>
            </p:nvSpPr>
            <p:spPr bwMode="auto">
              <a:xfrm>
                <a:off x="1888" y="2427"/>
                <a:ext cx="50" cy="25"/>
              </a:xfrm>
              <a:custGeom>
                <a:avLst/>
                <a:gdLst>
                  <a:gd name="T0" fmla="*/ 14 w 50"/>
                  <a:gd name="T1" fmla="*/ 0 h 25"/>
                  <a:gd name="T2" fmla="*/ 14 w 50"/>
                  <a:gd name="T3" fmla="*/ 0 h 25"/>
                  <a:gd name="T4" fmla="*/ 11 w 50"/>
                  <a:gd name="T5" fmla="*/ 4 h 25"/>
                  <a:gd name="T6" fmla="*/ 11 w 50"/>
                  <a:gd name="T7" fmla="*/ 4 h 25"/>
                  <a:gd name="T8" fmla="*/ 7 w 50"/>
                  <a:gd name="T9" fmla="*/ 4 h 25"/>
                  <a:gd name="T10" fmla="*/ 7 w 50"/>
                  <a:gd name="T11" fmla="*/ 7 h 25"/>
                  <a:gd name="T12" fmla="*/ 3 w 50"/>
                  <a:gd name="T13" fmla="*/ 7 h 25"/>
                  <a:gd name="T14" fmla="*/ 3 w 50"/>
                  <a:gd name="T15" fmla="*/ 11 h 25"/>
                  <a:gd name="T16" fmla="*/ 0 w 50"/>
                  <a:gd name="T17" fmla="*/ 15 h 25"/>
                  <a:gd name="T18" fmla="*/ 3 w 50"/>
                  <a:gd name="T19" fmla="*/ 18 h 25"/>
                  <a:gd name="T20" fmla="*/ 11 w 50"/>
                  <a:gd name="T21" fmla="*/ 18 h 25"/>
                  <a:gd name="T22" fmla="*/ 14 w 50"/>
                  <a:gd name="T23" fmla="*/ 18 h 25"/>
                  <a:gd name="T24" fmla="*/ 18 w 50"/>
                  <a:gd name="T25" fmla="*/ 22 h 25"/>
                  <a:gd name="T26" fmla="*/ 25 w 50"/>
                  <a:gd name="T27" fmla="*/ 22 h 25"/>
                  <a:gd name="T28" fmla="*/ 29 w 50"/>
                  <a:gd name="T29" fmla="*/ 25 h 25"/>
                  <a:gd name="T30" fmla="*/ 39 w 50"/>
                  <a:gd name="T31" fmla="*/ 25 h 25"/>
                  <a:gd name="T32" fmla="*/ 46 w 50"/>
                  <a:gd name="T33" fmla="*/ 22 h 25"/>
                  <a:gd name="T34" fmla="*/ 50 w 50"/>
                  <a:gd name="T35" fmla="*/ 22 h 25"/>
                  <a:gd name="T36" fmla="*/ 46 w 50"/>
                  <a:gd name="T37" fmla="*/ 22 h 25"/>
                  <a:gd name="T38" fmla="*/ 46 w 50"/>
                  <a:gd name="T39" fmla="*/ 15 h 25"/>
                  <a:gd name="T40" fmla="*/ 46 w 50"/>
                  <a:gd name="T41" fmla="*/ 11 h 25"/>
                  <a:gd name="T42" fmla="*/ 46 w 50"/>
                  <a:gd name="T43" fmla="*/ 11 h 25"/>
                  <a:gd name="T44" fmla="*/ 43 w 50"/>
                  <a:gd name="T45" fmla="*/ 11 h 25"/>
                  <a:gd name="T46" fmla="*/ 43 w 50"/>
                  <a:gd name="T47" fmla="*/ 7 h 25"/>
                  <a:gd name="T48" fmla="*/ 39 w 50"/>
                  <a:gd name="T49" fmla="*/ 11 h 25"/>
                  <a:gd name="T50" fmla="*/ 36 w 50"/>
                  <a:gd name="T51" fmla="*/ 11 h 25"/>
                  <a:gd name="T52" fmla="*/ 36 w 50"/>
                  <a:gd name="T53" fmla="*/ 11 h 25"/>
                  <a:gd name="T54" fmla="*/ 32 w 50"/>
                  <a:gd name="T55" fmla="*/ 11 h 25"/>
                  <a:gd name="T56" fmla="*/ 32 w 50"/>
                  <a:gd name="T57" fmla="*/ 11 h 25"/>
                  <a:gd name="T58" fmla="*/ 32 w 50"/>
                  <a:gd name="T59" fmla="*/ 7 h 25"/>
                  <a:gd name="T60" fmla="*/ 29 w 50"/>
                  <a:gd name="T61" fmla="*/ 7 h 25"/>
                  <a:gd name="T62" fmla="*/ 29 w 50"/>
                  <a:gd name="T63" fmla="*/ 7 h 25"/>
                  <a:gd name="T64" fmla="*/ 29 w 50"/>
                  <a:gd name="T65" fmla="*/ 7 h 25"/>
                  <a:gd name="T66" fmla="*/ 25 w 50"/>
                  <a:gd name="T67" fmla="*/ 7 h 25"/>
                  <a:gd name="T68" fmla="*/ 25 w 50"/>
                  <a:gd name="T69" fmla="*/ 4 h 25"/>
                  <a:gd name="T70" fmla="*/ 21 w 50"/>
                  <a:gd name="T71" fmla="*/ 4 h 25"/>
                  <a:gd name="T72" fmla="*/ 21 w 50"/>
                  <a:gd name="T73" fmla="*/ 0 h 25"/>
                  <a:gd name="T74" fmla="*/ 18 w 50"/>
                  <a:gd name="T75" fmla="*/ 0 h 25"/>
                  <a:gd name="T76" fmla="*/ 14 w 50"/>
                  <a:gd name="T7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 h="25">
                    <a:moveTo>
                      <a:pt x="14" y="0"/>
                    </a:moveTo>
                    <a:lnTo>
                      <a:pt x="14" y="0"/>
                    </a:lnTo>
                    <a:lnTo>
                      <a:pt x="11" y="4"/>
                    </a:lnTo>
                    <a:lnTo>
                      <a:pt x="11" y="4"/>
                    </a:lnTo>
                    <a:lnTo>
                      <a:pt x="7" y="4"/>
                    </a:lnTo>
                    <a:lnTo>
                      <a:pt x="7" y="7"/>
                    </a:lnTo>
                    <a:lnTo>
                      <a:pt x="3" y="7"/>
                    </a:lnTo>
                    <a:lnTo>
                      <a:pt x="3" y="11"/>
                    </a:lnTo>
                    <a:lnTo>
                      <a:pt x="0" y="15"/>
                    </a:lnTo>
                    <a:lnTo>
                      <a:pt x="3" y="18"/>
                    </a:lnTo>
                    <a:lnTo>
                      <a:pt x="11" y="18"/>
                    </a:lnTo>
                    <a:lnTo>
                      <a:pt x="14" y="18"/>
                    </a:lnTo>
                    <a:lnTo>
                      <a:pt x="18" y="22"/>
                    </a:lnTo>
                    <a:lnTo>
                      <a:pt x="25" y="22"/>
                    </a:lnTo>
                    <a:lnTo>
                      <a:pt x="29" y="25"/>
                    </a:lnTo>
                    <a:lnTo>
                      <a:pt x="39" y="25"/>
                    </a:lnTo>
                    <a:lnTo>
                      <a:pt x="46" y="22"/>
                    </a:lnTo>
                    <a:lnTo>
                      <a:pt x="50" y="22"/>
                    </a:lnTo>
                    <a:lnTo>
                      <a:pt x="46" y="22"/>
                    </a:lnTo>
                    <a:lnTo>
                      <a:pt x="46" y="15"/>
                    </a:lnTo>
                    <a:lnTo>
                      <a:pt x="46" y="11"/>
                    </a:lnTo>
                    <a:lnTo>
                      <a:pt x="46" y="11"/>
                    </a:lnTo>
                    <a:lnTo>
                      <a:pt x="43" y="11"/>
                    </a:lnTo>
                    <a:lnTo>
                      <a:pt x="43" y="7"/>
                    </a:lnTo>
                    <a:lnTo>
                      <a:pt x="39" y="11"/>
                    </a:lnTo>
                    <a:lnTo>
                      <a:pt x="36" y="11"/>
                    </a:lnTo>
                    <a:lnTo>
                      <a:pt x="36" y="11"/>
                    </a:lnTo>
                    <a:lnTo>
                      <a:pt x="32" y="11"/>
                    </a:lnTo>
                    <a:lnTo>
                      <a:pt x="32" y="11"/>
                    </a:lnTo>
                    <a:lnTo>
                      <a:pt x="32" y="7"/>
                    </a:lnTo>
                    <a:lnTo>
                      <a:pt x="29" y="7"/>
                    </a:lnTo>
                    <a:lnTo>
                      <a:pt x="29" y="7"/>
                    </a:lnTo>
                    <a:lnTo>
                      <a:pt x="29" y="7"/>
                    </a:lnTo>
                    <a:lnTo>
                      <a:pt x="25" y="7"/>
                    </a:lnTo>
                    <a:lnTo>
                      <a:pt x="25" y="4"/>
                    </a:lnTo>
                    <a:lnTo>
                      <a:pt x="21" y="4"/>
                    </a:lnTo>
                    <a:lnTo>
                      <a:pt x="21" y="0"/>
                    </a:lnTo>
                    <a:lnTo>
                      <a:pt x="18" y="0"/>
                    </a:lnTo>
                    <a:lnTo>
                      <a:pt x="1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99" name="Freeform 1527">
                <a:extLst>
                  <a:ext uri="{FF2B5EF4-FFF2-40B4-BE49-F238E27FC236}">
                    <a16:creationId xmlns:a16="http://schemas.microsoft.com/office/drawing/2014/main" id="{81F7D7A0-BAA9-4398-83A0-38BC6648AC86}"/>
                  </a:ext>
                </a:extLst>
              </p:cNvPr>
              <p:cNvSpPr>
                <a:spLocks/>
              </p:cNvSpPr>
              <p:nvPr/>
            </p:nvSpPr>
            <p:spPr bwMode="auto">
              <a:xfrm>
                <a:off x="1888" y="2427"/>
                <a:ext cx="50" cy="25"/>
              </a:xfrm>
              <a:custGeom>
                <a:avLst/>
                <a:gdLst>
                  <a:gd name="T0" fmla="*/ 14 w 50"/>
                  <a:gd name="T1" fmla="*/ 0 h 25"/>
                  <a:gd name="T2" fmla="*/ 14 w 50"/>
                  <a:gd name="T3" fmla="*/ 0 h 25"/>
                  <a:gd name="T4" fmla="*/ 11 w 50"/>
                  <a:gd name="T5" fmla="*/ 4 h 25"/>
                  <a:gd name="T6" fmla="*/ 11 w 50"/>
                  <a:gd name="T7" fmla="*/ 4 h 25"/>
                  <a:gd name="T8" fmla="*/ 7 w 50"/>
                  <a:gd name="T9" fmla="*/ 4 h 25"/>
                  <a:gd name="T10" fmla="*/ 7 w 50"/>
                  <a:gd name="T11" fmla="*/ 7 h 25"/>
                  <a:gd name="T12" fmla="*/ 3 w 50"/>
                  <a:gd name="T13" fmla="*/ 7 h 25"/>
                  <a:gd name="T14" fmla="*/ 3 w 50"/>
                  <a:gd name="T15" fmla="*/ 11 h 25"/>
                  <a:gd name="T16" fmla="*/ 0 w 50"/>
                  <a:gd name="T17" fmla="*/ 15 h 25"/>
                  <a:gd name="T18" fmla="*/ 3 w 50"/>
                  <a:gd name="T19" fmla="*/ 18 h 25"/>
                  <a:gd name="T20" fmla="*/ 11 w 50"/>
                  <a:gd name="T21" fmla="*/ 18 h 25"/>
                  <a:gd name="T22" fmla="*/ 14 w 50"/>
                  <a:gd name="T23" fmla="*/ 18 h 25"/>
                  <a:gd name="T24" fmla="*/ 18 w 50"/>
                  <a:gd name="T25" fmla="*/ 22 h 25"/>
                  <a:gd name="T26" fmla="*/ 25 w 50"/>
                  <a:gd name="T27" fmla="*/ 22 h 25"/>
                  <a:gd name="T28" fmla="*/ 29 w 50"/>
                  <a:gd name="T29" fmla="*/ 25 h 25"/>
                  <a:gd name="T30" fmla="*/ 39 w 50"/>
                  <a:gd name="T31" fmla="*/ 25 h 25"/>
                  <a:gd name="T32" fmla="*/ 46 w 50"/>
                  <a:gd name="T33" fmla="*/ 22 h 25"/>
                  <a:gd name="T34" fmla="*/ 50 w 50"/>
                  <a:gd name="T35" fmla="*/ 22 h 25"/>
                  <a:gd name="T36" fmla="*/ 46 w 50"/>
                  <a:gd name="T37" fmla="*/ 22 h 25"/>
                  <a:gd name="T38" fmla="*/ 46 w 50"/>
                  <a:gd name="T39" fmla="*/ 15 h 25"/>
                  <a:gd name="T40" fmla="*/ 46 w 50"/>
                  <a:gd name="T41" fmla="*/ 11 h 25"/>
                  <a:gd name="T42" fmla="*/ 46 w 50"/>
                  <a:gd name="T43" fmla="*/ 11 h 25"/>
                  <a:gd name="T44" fmla="*/ 43 w 50"/>
                  <a:gd name="T45" fmla="*/ 11 h 25"/>
                  <a:gd name="T46" fmla="*/ 43 w 50"/>
                  <a:gd name="T47" fmla="*/ 7 h 25"/>
                  <a:gd name="T48" fmla="*/ 39 w 50"/>
                  <a:gd name="T49" fmla="*/ 11 h 25"/>
                  <a:gd name="T50" fmla="*/ 36 w 50"/>
                  <a:gd name="T51" fmla="*/ 11 h 25"/>
                  <a:gd name="T52" fmla="*/ 36 w 50"/>
                  <a:gd name="T53" fmla="*/ 11 h 25"/>
                  <a:gd name="T54" fmla="*/ 32 w 50"/>
                  <a:gd name="T55" fmla="*/ 11 h 25"/>
                  <a:gd name="T56" fmla="*/ 32 w 50"/>
                  <a:gd name="T57" fmla="*/ 11 h 25"/>
                  <a:gd name="T58" fmla="*/ 32 w 50"/>
                  <a:gd name="T59" fmla="*/ 7 h 25"/>
                  <a:gd name="T60" fmla="*/ 29 w 50"/>
                  <a:gd name="T61" fmla="*/ 7 h 25"/>
                  <a:gd name="T62" fmla="*/ 29 w 50"/>
                  <a:gd name="T63" fmla="*/ 7 h 25"/>
                  <a:gd name="T64" fmla="*/ 29 w 50"/>
                  <a:gd name="T65" fmla="*/ 7 h 25"/>
                  <a:gd name="T66" fmla="*/ 25 w 50"/>
                  <a:gd name="T67" fmla="*/ 7 h 25"/>
                  <a:gd name="T68" fmla="*/ 25 w 50"/>
                  <a:gd name="T69" fmla="*/ 4 h 25"/>
                  <a:gd name="T70" fmla="*/ 21 w 50"/>
                  <a:gd name="T71" fmla="*/ 4 h 25"/>
                  <a:gd name="T72" fmla="*/ 21 w 50"/>
                  <a:gd name="T73" fmla="*/ 0 h 25"/>
                  <a:gd name="T74" fmla="*/ 18 w 50"/>
                  <a:gd name="T75" fmla="*/ 0 h 25"/>
                  <a:gd name="T76" fmla="*/ 14 w 50"/>
                  <a:gd name="T7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 h="25">
                    <a:moveTo>
                      <a:pt x="14" y="0"/>
                    </a:moveTo>
                    <a:lnTo>
                      <a:pt x="14" y="0"/>
                    </a:lnTo>
                    <a:lnTo>
                      <a:pt x="11" y="4"/>
                    </a:lnTo>
                    <a:lnTo>
                      <a:pt x="11" y="4"/>
                    </a:lnTo>
                    <a:lnTo>
                      <a:pt x="7" y="4"/>
                    </a:lnTo>
                    <a:lnTo>
                      <a:pt x="7" y="7"/>
                    </a:lnTo>
                    <a:lnTo>
                      <a:pt x="3" y="7"/>
                    </a:lnTo>
                    <a:lnTo>
                      <a:pt x="3" y="11"/>
                    </a:lnTo>
                    <a:lnTo>
                      <a:pt x="0" y="15"/>
                    </a:lnTo>
                    <a:lnTo>
                      <a:pt x="3" y="18"/>
                    </a:lnTo>
                    <a:lnTo>
                      <a:pt x="11" y="18"/>
                    </a:lnTo>
                    <a:lnTo>
                      <a:pt x="14" y="18"/>
                    </a:lnTo>
                    <a:lnTo>
                      <a:pt x="18" y="22"/>
                    </a:lnTo>
                    <a:lnTo>
                      <a:pt x="25" y="22"/>
                    </a:lnTo>
                    <a:lnTo>
                      <a:pt x="29" y="25"/>
                    </a:lnTo>
                    <a:lnTo>
                      <a:pt x="39" y="25"/>
                    </a:lnTo>
                    <a:lnTo>
                      <a:pt x="46" y="22"/>
                    </a:lnTo>
                    <a:lnTo>
                      <a:pt x="50" y="22"/>
                    </a:lnTo>
                    <a:lnTo>
                      <a:pt x="46" y="22"/>
                    </a:lnTo>
                    <a:lnTo>
                      <a:pt x="46" y="15"/>
                    </a:lnTo>
                    <a:lnTo>
                      <a:pt x="46" y="11"/>
                    </a:lnTo>
                    <a:lnTo>
                      <a:pt x="46" y="11"/>
                    </a:lnTo>
                    <a:lnTo>
                      <a:pt x="43" y="11"/>
                    </a:lnTo>
                    <a:lnTo>
                      <a:pt x="43" y="7"/>
                    </a:lnTo>
                    <a:lnTo>
                      <a:pt x="39" y="11"/>
                    </a:lnTo>
                    <a:lnTo>
                      <a:pt x="36" y="11"/>
                    </a:lnTo>
                    <a:lnTo>
                      <a:pt x="36" y="11"/>
                    </a:lnTo>
                    <a:lnTo>
                      <a:pt x="32" y="11"/>
                    </a:lnTo>
                    <a:lnTo>
                      <a:pt x="32" y="11"/>
                    </a:lnTo>
                    <a:lnTo>
                      <a:pt x="32" y="7"/>
                    </a:lnTo>
                    <a:lnTo>
                      <a:pt x="29" y="7"/>
                    </a:lnTo>
                    <a:lnTo>
                      <a:pt x="29" y="7"/>
                    </a:lnTo>
                    <a:lnTo>
                      <a:pt x="29" y="7"/>
                    </a:lnTo>
                    <a:lnTo>
                      <a:pt x="25" y="7"/>
                    </a:lnTo>
                    <a:lnTo>
                      <a:pt x="25" y="4"/>
                    </a:lnTo>
                    <a:lnTo>
                      <a:pt x="21" y="4"/>
                    </a:lnTo>
                    <a:lnTo>
                      <a:pt x="21" y="0"/>
                    </a:lnTo>
                    <a:lnTo>
                      <a:pt x="18" y="0"/>
                    </a:lnTo>
                    <a:lnTo>
                      <a:pt x="14" y="0"/>
                    </a:lnTo>
                  </a:path>
                </a:pathLst>
              </a:custGeom>
              <a:solidFill>
                <a:schemeClr val="accent4"/>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00" name="Freeform 1528">
                <a:extLst>
                  <a:ext uri="{FF2B5EF4-FFF2-40B4-BE49-F238E27FC236}">
                    <a16:creationId xmlns:a16="http://schemas.microsoft.com/office/drawing/2014/main" id="{59280575-2C5F-43A7-A1CA-85DD4776DDF6}"/>
                  </a:ext>
                </a:extLst>
              </p:cNvPr>
              <p:cNvSpPr>
                <a:spLocks/>
              </p:cNvSpPr>
              <p:nvPr/>
            </p:nvSpPr>
            <p:spPr bwMode="auto">
              <a:xfrm>
                <a:off x="2475" y="2402"/>
                <a:ext cx="4" cy="7"/>
              </a:xfrm>
              <a:custGeom>
                <a:avLst/>
                <a:gdLst>
                  <a:gd name="T0" fmla="*/ 0 w 4"/>
                  <a:gd name="T1" fmla="*/ 0 h 7"/>
                  <a:gd name="T2" fmla="*/ 0 w 4"/>
                  <a:gd name="T3" fmla="*/ 0 h 7"/>
                  <a:gd name="T4" fmla="*/ 0 w 4"/>
                  <a:gd name="T5" fmla="*/ 4 h 7"/>
                  <a:gd name="T6" fmla="*/ 0 w 4"/>
                  <a:gd name="T7" fmla="*/ 7 h 7"/>
                  <a:gd name="T8" fmla="*/ 0 w 4"/>
                  <a:gd name="T9" fmla="*/ 7 h 7"/>
                  <a:gd name="T10" fmla="*/ 4 w 4"/>
                  <a:gd name="T11" fmla="*/ 4 h 7"/>
                  <a:gd name="T12" fmla="*/ 4 w 4"/>
                  <a:gd name="T13" fmla="*/ 0 h 7"/>
                  <a:gd name="T14" fmla="*/ 0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0" y="0"/>
                    </a:moveTo>
                    <a:lnTo>
                      <a:pt x="0" y="0"/>
                    </a:lnTo>
                    <a:lnTo>
                      <a:pt x="0" y="4"/>
                    </a:lnTo>
                    <a:lnTo>
                      <a:pt x="0" y="7"/>
                    </a:lnTo>
                    <a:lnTo>
                      <a:pt x="0" y="7"/>
                    </a:lnTo>
                    <a:lnTo>
                      <a:pt x="4" y="4"/>
                    </a:lnTo>
                    <a:lnTo>
                      <a:pt x="4"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01" name="Freeform 1529">
                <a:extLst>
                  <a:ext uri="{FF2B5EF4-FFF2-40B4-BE49-F238E27FC236}">
                    <a16:creationId xmlns:a16="http://schemas.microsoft.com/office/drawing/2014/main" id="{0B5879F5-E8A3-42B1-B4B4-54453183631D}"/>
                  </a:ext>
                </a:extLst>
              </p:cNvPr>
              <p:cNvSpPr>
                <a:spLocks/>
              </p:cNvSpPr>
              <p:nvPr/>
            </p:nvSpPr>
            <p:spPr bwMode="auto">
              <a:xfrm>
                <a:off x="2475" y="2402"/>
                <a:ext cx="4" cy="7"/>
              </a:xfrm>
              <a:custGeom>
                <a:avLst/>
                <a:gdLst>
                  <a:gd name="T0" fmla="*/ 0 w 4"/>
                  <a:gd name="T1" fmla="*/ 0 h 7"/>
                  <a:gd name="T2" fmla="*/ 0 w 4"/>
                  <a:gd name="T3" fmla="*/ 0 h 7"/>
                  <a:gd name="T4" fmla="*/ 0 w 4"/>
                  <a:gd name="T5" fmla="*/ 4 h 7"/>
                  <a:gd name="T6" fmla="*/ 0 w 4"/>
                  <a:gd name="T7" fmla="*/ 7 h 7"/>
                  <a:gd name="T8" fmla="*/ 0 w 4"/>
                  <a:gd name="T9" fmla="*/ 7 h 7"/>
                  <a:gd name="T10" fmla="*/ 4 w 4"/>
                  <a:gd name="T11" fmla="*/ 4 h 7"/>
                  <a:gd name="T12" fmla="*/ 4 w 4"/>
                  <a:gd name="T13" fmla="*/ 0 h 7"/>
                  <a:gd name="T14" fmla="*/ 0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0" y="0"/>
                    </a:moveTo>
                    <a:lnTo>
                      <a:pt x="0" y="0"/>
                    </a:lnTo>
                    <a:lnTo>
                      <a:pt x="0" y="4"/>
                    </a:lnTo>
                    <a:lnTo>
                      <a:pt x="0" y="7"/>
                    </a:lnTo>
                    <a:lnTo>
                      <a:pt x="0" y="7"/>
                    </a:lnTo>
                    <a:lnTo>
                      <a:pt x="4" y="4"/>
                    </a:lnTo>
                    <a:lnTo>
                      <a:pt x="4"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02" name="Freeform 1530">
                <a:extLst>
                  <a:ext uri="{FF2B5EF4-FFF2-40B4-BE49-F238E27FC236}">
                    <a16:creationId xmlns:a16="http://schemas.microsoft.com/office/drawing/2014/main" id="{966FC986-E521-4B4C-B47F-E2C134E5D823}"/>
                  </a:ext>
                </a:extLst>
              </p:cNvPr>
              <p:cNvSpPr>
                <a:spLocks/>
              </p:cNvSpPr>
              <p:nvPr/>
            </p:nvSpPr>
            <p:spPr bwMode="auto">
              <a:xfrm>
                <a:off x="2260" y="2312"/>
                <a:ext cx="72" cy="47"/>
              </a:xfrm>
              <a:custGeom>
                <a:avLst/>
                <a:gdLst>
                  <a:gd name="T0" fmla="*/ 4 w 72"/>
                  <a:gd name="T1" fmla="*/ 0 h 47"/>
                  <a:gd name="T2" fmla="*/ 8 w 72"/>
                  <a:gd name="T3" fmla="*/ 0 h 47"/>
                  <a:gd name="T4" fmla="*/ 22 w 72"/>
                  <a:gd name="T5" fmla="*/ 0 h 47"/>
                  <a:gd name="T6" fmla="*/ 33 w 72"/>
                  <a:gd name="T7" fmla="*/ 4 h 47"/>
                  <a:gd name="T8" fmla="*/ 40 w 72"/>
                  <a:gd name="T9" fmla="*/ 8 h 47"/>
                  <a:gd name="T10" fmla="*/ 43 w 72"/>
                  <a:gd name="T11" fmla="*/ 11 h 47"/>
                  <a:gd name="T12" fmla="*/ 54 w 72"/>
                  <a:gd name="T13" fmla="*/ 11 h 47"/>
                  <a:gd name="T14" fmla="*/ 54 w 72"/>
                  <a:gd name="T15" fmla="*/ 15 h 47"/>
                  <a:gd name="T16" fmla="*/ 47 w 72"/>
                  <a:gd name="T17" fmla="*/ 15 h 47"/>
                  <a:gd name="T18" fmla="*/ 50 w 72"/>
                  <a:gd name="T19" fmla="*/ 18 h 47"/>
                  <a:gd name="T20" fmla="*/ 65 w 72"/>
                  <a:gd name="T21" fmla="*/ 22 h 47"/>
                  <a:gd name="T22" fmla="*/ 72 w 72"/>
                  <a:gd name="T23" fmla="*/ 26 h 47"/>
                  <a:gd name="T24" fmla="*/ 72 w 72"/>
                  <a:gd name="T25" fmla="*/ 29 h 47"/>
                  <a:gd name="T26" fmla="*/ 65 w 72"/>
                  <a:gd name="T27" fmla="*/ 33 h 47"/>
                  <a:gd name="T28" fmla="*/ 61 w 72"/>
                  <a:gd name="T29" fmla="*/ 33 h 47"/>
                  <a:gd name="T30" fmla="*/ 47 w 72"/>
                  <a:gd name="T31" fmla="*/ 29 h 47"/>
                  <a:gd name="T32" fmla="*/ 36 w 72"/>
                  <a:gd name="T33" fmla="*/ 33 h 47"/>
                  <a:gd name="T34" fmla="*/ 36 w 72"/>
                  <a:gd name="T35" fmla="*/ 33 h 47"/>
                  <a:gd name="T36" fmla="*/ 25 w 72"/>
                  <a:gd name="T37" fmla="*/ 36 h 47"/>
                  <a:gd name="T38" fmla="*/ 25 w 72"/>
                  <a:gd name="T39" fmla="*/ 33 h 47"/>
                  <a:gd name="T40" fmla="*/ 18 w 72"/>
                  <a:gd name="T41" fmla="*/ 33 h 47"/>
                  <a:gd name="T42" fmla="*/ 15 w 72"/>
                  <a:gd name="T43" fmla="*/ 36 h 47"/>
                  <a:gd name="T44" fmla="*/ 11 w 72"/>
                  <a:gd name="T45" fmla="*/ 44 h 47"/>
                  <a:gd name="T46" fmla="*/ 8 w 72"/>
                  <a:gd name="T47" fmla="*/ 47 h 47"/>
                  <a:gd name="T48" fmla="*/ 8 w 72"/>
                  <a:gd name="T49" fmla="*/ 47 h 47"/>
                  <a:gd name="T50" fmla="*/ 4 w 72"/>
                  <a:gd name="T51" fmla="*/ 44 h 47"/>
                  <a:gd name="T52" fmla="*/ 4 w 72"/>
                  <a:gd name="T53" fmla="*/ 40 h 47"/>
                  <a:gd name="T54" fmla="*/ 4 w 72"/>
                  <a:gd name="T55" fmla="*/ 33 h 47"/>
                  <a:gd name="T56" fmla="*/ 0 w 72"/>
                  <a:gd name="T57" fmla="*/ 29 h 47"/>
                  <a:gd name="T58" fmla="*/ 0 w 72"/>
                  <a:gd name="T59" fmla="*/ 26 h 47"/>
                  <a:gd name="T60" fmla="*/ 4 w 72"/>
                  <a:gd name="T61" fmla="*/ 18 h 47"/>
                  <a:gd name="T62" fmla="*/ 4 w 72"/>
                  <a:gd name="T63" fmla="*/ 15 h 47"/>
                  <a:gd name="T64" fmla="*/ 4 w 72"/>
                  <a:gd name="T65" fmla="*/ 8 h 47"/>
                  <a:gd name="T66" fmla="*/ 0 w 72"/>
                  <a:gd name="T6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47">
                    <a:moveTo>
                      <a:pt x="0" y="0"/>
                    </a:moveTo>
                    <a:lnTo>
                      <a:pt x="4" y="0"/>
                    </a:lnTo>
                    <a:lnTo>
                      <a:pt x="4" y="0"/>
                    </a:lnTo>
                    <a:lnTo>
                      <a:pt x="8" y="0"/>
                    </a:lnTo>
                    <a:lnTo>
                      <a:pt x="11" y="0"/>
                    </a:lnTo>
                    <a:lnTo>
                      <a:pt x="22" y="0"/>
                    </a:lnTo>
                    <a:lnTo>
                      <a:pt x="29" y="0"/>
                    </a:lnTo>
                    <a:lnTo>
                      <a:pt x="33" y="4"/>
                    </a:lnTo>
                    <a:lnTo>
                      <a:pt x="40" y="4"/>
                    </a:lnTo>
                    <a:lnTo>
                      <a:pt x="40" y="8"/>
                    </a:lnTo>
                    <a:lnTo>
                      <a:pt x="43" y="11"/>
                    </a:lnTo>
                    <a:lnTo>
                      <a:pt x="43" y="11"/>
                    </a:lnTo>
                    <a:lnTo>
                      <a:pt x="47" y="11"/>
                    </a:lnTo>
                    <a:lnTo>
                      <a:pt x="54" y="11"/>
                    </a:lnTo>
                    <a:lnTo>
                      <a:pt x="54" y="11"/>
                    </a:lnTo>
                    <a:lnTo>
                      <a:pt x="54" y="15"/>
                    </a:lnTo>
                    <a:lnTo>
                      <a:pt x="50" y="15"/>
                    </a:lnTo>
                    <a:lnTo>
                      <a:pt x="47" y="15"/>
                    </a:lnTo>
                    <a:lnTo>
                      <a:pt x="47" y="15"/>
                    </a:lnTo>
                    <a:lnTo>
                      <a:pt x="50" y="18"/>
                    </a:lnTo>
                    <a:lnTo>
                      <a:pt x="61" y="18"/>
                    </a:lnTo>
                    <a:lnTo>
                      <a:pt x="65" y="22"/>
                    </a:lnTo>
                    <a:lnTo>
                      <a:pt x="68" y="22"/>
                    </a:lnTo>
                    <a:lnTo>
                      <a:pt x="72" y="26"/>
                    </a:lnTo>
                    <a:lnTo>
                      <a:pt x="72" y="26"/>
                    </a:lnTo>
                    <a:lnTo>
                      <a:pt x="72" y="29"/>
                    </a:lnTo>
                    <a:lnTo>
                      <a:pt x="68" y="33"/>
                    </a:lnTo>
                    <a:lnTo>
                      <a:pt x="65" y="33"/>
                    </a:lnTo>
                    <a:lnTo>
                      <a:pt x="65" y="33"/>
                    </a:lnTo>
                    <a:lnTo>
                      <a:pt x="61" y="33"/>
                    </a:lnTo>
                    <a:lnTo>
                      <a:pt x="58" y="29"/>
                    </a:lnTo>
                    <a:lnTo>
                      <a:pt x="47" y="29"/>
                    </a:lnTo>
                    <a:lnTo>
                      <a:pt x="40" y="33"/>
                    </a:lnTo>
                    <a:lnTo>
                      <a:pt x="36" y="33"/>
                    </a:lnTo>
                    <a:lnTo>
                      <a:pt x="36" y="33"/>
                    </a:lnTo>
                    <a:lnTo>
                      <a:pt x="36" y="33"/>
                    </a:lnTo>
                    <a:lnTo>
                      <a:pt x="33" y="36"/>
                    </a:lnTo>
                    <a:lnTo>
                      <a:pt x="25" y="36"/>
                    </a:lnTo>
                    <a:lnTo>
                      <a:pt x="25" y="33"/>
                    </a:lnTo>
                    <a:lnTo>
                      <a:pt x="25" y="33"/>
                    </a:lnTo>
                    <a:lnTo>
                      <a:pt x="22" y="33"/>
                    </a:lnTo>
                    <a:lnTo>
                      <a:pt x="18" y="33"/>
                    </a:lnTo>
                    <a:lnTo>
                      <a:pt x="18" y="33"/>
                    </a:lnTo>
                    <a:lnTo>
                      <a:pt x="15" y="36"/>
                    </a:lnTo>
                    <a:lnTo>
                      <a:pt x="15" y="40"/>
                    </a:lnTo>
                    <a:lnTo>
                      <a:pt x="11" y="44"/>
                    </a:lnTo>
                    <a:lnTo>
                      <a:pt x="11" y="44"/>
                    </a:lnTo>
                    <a:lnTo>
                      <a:pt x="8" y="47"/>
                    </a:lnTo>
                    <a:lnTo>
                      <a:pt x="8" y="47"/>
                    </a:lnTo>
                    <a:lnTo>
                      <a:pt x="8" y="47"/>
                    </a:lnTo>
                    <a:lnTo>
                      <a:pt x="4" y="44"/>
                    </a:lnTo>
                    <a:lnTo>
                      <a:pt x="4" y="44"/>
                    </a:lnTo>
                    <a:lnTo>
                      <a:pt x="4" y="40"/>
                    </a:lnTo>
                    <a:lnTo>
                      <a:pt x="4" y="40"/>
                    </a:lnTo>
                    <a:lnTo>
                      <a:pt x="4" y="36"/>
                    </a:lnTo>
                    <a:lnTo>
                      <a:pt x="4" y="33"/>
                    </a:lnTo>
                    <a:lnTo>
                      <a:pt x="4" y="29"/>
                    </a:lnTo>
                    <a:lnTo>
                      <a:pt x="0" y="29"/>
                    </a:lnTo>
                    <a:lnTo>
                      <a:pt x="0" y="26"/>
                    </a:lnTo>
                    <a:lnTo>
                      <a:pt x="0" y="26"/>
                    </a:lnTo>
                    <a:lnTo>
                      <a:pt x="4" y="22"/>
                    </a:lnTo>
                    <a:lnTo>
                      <a:pt x="4" y="18"/>
                    </a:lnTo>
                    <a:lnTo>
                      <a:pt x="4" y="15"/>
                    </a:lnTo>
                    <a:lnTo>
                      <a:pt x="4" y="15"/>
                    </a:lnTo>
                    <a:lnTo>
                      <a:pt x="4" y="11"/>
                    </a:lnTo>
                    <a:lnTo>
                      <a:pt x="4" y="8"/>
                    </a:lnTo>
                    <a:lnTo>
                      <a:pt x="4"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03" name="Freeform 1531">
                <a:extLst>
                  <a:ext uri="{FF2B5EF4-FFF2-40B4-BE49-F238E27FC236}">
                    <a16:creationId xmlns:a16="http://schemas.microsoft.com/office/drawing/2014/main" id="{73370CA2-A7B2-4B09-BCFC-792C9348B6B6}"/>
                  </a:ext>
                </a:extLst>
              </p:cNvPr>
              <p:cNvSpPr>
                <a:spLocks/>
              </p:cNvSpPr>
              <p:nvPr/>
            </p:nvSpPr>
            <p:spPr bwMode="auto">
              <a:xfrm>
                <a:off x="2260" y="2312"/>
                <a:ext cx="72" cy="47"/>
              </a:xfrm>
              <a:custGeom>
                <a:avLst/>
                <a:gdLst>
                  <a:gd name="T0" fmla="*/ 4 w 72"/>
                  <a:gd name="T1" fmla="*/ 0 h 47"/>
                  <a:gd name="T2" fmla="*/ 8 w 72"/>
                  <a:gd name="T3" fmla="*/ 0 h 47"/>
                  <a:gd name="T4" fmla="*/ 22 w 72"/>
                  <a:gd name="T5" fmla="*/ 0 h 47"/>
                  <a:gd name="T6" fmla="*/ 33 w 72"/>
                  <a:gd name="T7" fmla="*/ 4 h 47"/>
                  <a:gd name="T8" fmla="*/ 40 w 72"/>
                  <a:gd name="T9" fmla="*/ 8 h 47"/>
                  <a:gd name="T10" fmla="*/ 43 w 72"/>
                  <a:gd name="T11" fmla="*/ 11 h 47"/>
                  <a:gd name="T12" fmla="*/ 54 w 72"/>
                  <a:gd name="T13" fmla="*/ 11 h 47"/>
                  <a:gd name="T14" fmla="*/ 54 w 72"/>
                  <a:gd name="T15" fmla="*/ 15 h 47"/>
                  <a:gd name="T16" fmla="*/ 47 w 72"/>
                  <a:gd name="T17" fmla="*/ 15 h 47"/>
                  <a:gd name="T18" fmla="*/ 50 w 72"/>
                  <a:gd name="T19" fmla="*/ 18 h 47"/>
                  <a:gd name="T20" fmla="*/ 65 w 72"/>
                  <a:gd name="T21" fmla="*/ 22 h 47"/>
                  <a:gd name="T22" fmla="*/ 72 w 72"/>
                  <a:gd name="T23" fmla="*/ 26 h 47"/>
                  <a:gd name="T24" fmla="*/ 72 w 72"/>
                  <a:gd name="T25" fmla="*/ 29 h 47"/>
                  <a:gd name="T26" fmla="*/ 65 w 72"/>
                  <a:gd name="T27" fmla="*/ 33 h 47"/>
                  <a:gd name="T28" fmla="*/ 61 w 72"/>
                  <a:gd name="T29" fmla="*/ 33 h 47"/>
                  <a:gd name="T30" fmla="*/ 47 w 72"/>
                  <a:gd name="T31" fmla="*/ 29 h 47"/>
                  <a:gd name="T32" fmla="*/ 36 w 72"/>
                  <a:gd name="T33" fmla="*/ 33 h 47"/>
                  <a:gd name="T34" fmla="*/ 36 w 72"/>
                  <a:gd name="T35" fmla="*/ 33 h 47"/>
                  <a:gd name="T36" fmla="*/ 25 w 72"/>
                  <a:gd name="T37" fmla="*/ 36 h 47"/>
                  <a:gd name="T38" fmla="*/ 25 w 72"/>
                  <a:gd name="T39" fmla="*/ 33 h 47"/>
                  <a:gd name="T40" fmla="*/ 18 w 72"/>
                  <a:gd name="T41" fmla="*/ 33 h 47"/>
                  <a:gd name="T42" fmla="*/ 15 w 72"/>
                  <a:gd name="T43" fmla="*/ 36 h 47"/>
                  <a:gd name="T44" fmla="*/ 11 w 72"/>
                  <a:gd name="T45" fmla="*/ 44 h 47"/>
                  <a:gd name="T46" fmla="*/ 8 w 72"/>
                  <a:gd name="T47" fmla="*/ 47 h 47"/>
                  <a:gd name="T48" fmla="*/ 8 w 72"/>
                  <a:gd name="T49" fmla="*/ 47 h 47"/>
                  <a:gd name="T50" fmla="*/ 4 w 72"/>
                  <a:gd name="T51" fmla="*/ 44 h 47"/>
                  <a:gd name="T52" fmla="*/ 4 w 72"/>
                  <a:gd name="T53" fmla="*/ 40 h 47"/>
                  <a:gd name="T54" fmla="*/ 4 w 72"/>
                  <a:gd name="T55" fmla="*/ 33 h 47"/>
                  <a:gd name="T56" fmla="*/ 0 w 72"/>
                  <a:gd name="T57" fmla="*/ 29 h 47"/>
                  <a:gd name="T58" fmla="*/ 0 w 72"/>
                  <a:gd name="T59" fmla="*/ 26 h 47"/>
                  <a:gd name="T60" fmla="*/ 4 w 72"/>
                  <a:gd name="T61" fmla="*/ 18 h 47"/>
                  <a:gd name="T62" fmla="*/ 4 w 72"/>
                  <a:gd name="T63" fmla="*/ 15 h 47"/>
                  <a:gd name="T64" fmla="*/ 4 w 72"/>
                  <a:gd name="T65" fmla="*/ 8 h 47"/>
                  <a:gd name="T66" fmla="*/ 0 w 72"/>
                  <a:gd name="T6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47">
                    <a:moveTo>
                      <a:pt x="0" y="0"/>
                    </a:moveTo>
                    <a:lnTo>
                      <a:pt x="4" y="0"/>
                    </a:lnTo>
                    <a:lnTo>
                      <a:pt x="4" y="0"/>
                    </a:lnTo>
                    <a:lnTo>
                      <a:pt x="8" y="0"/>
                    </a:lnTo>
                    <a:lnTo>
                      <a:pt x="11" y="0"/>
                    </a:lnTo>
                    <a:lnTo>
                      <a:pt x="22" y="0"/>
                    </a:lnTo>
                    <a:lnTo>
                      <a:pt x="29" y="0"/>
                    </a:lnTo>
                    <a:lnTo>
                      <a:pt x="33" y="4"/>
                    </a:lnTo>
                    <a:lnTo>
                      <a:pt x="40" y="4"/>
                    </a:lnTo>
                    <a:lnTo>
                      <a:pt x="40" y="8"/>
                    </a:lnTo>
                    <a:lnTo>
                      <a:pt x="43" y="11"/>
                    </a:lnTo>
                    <a:lnTo>
                      <a:pt x="43" y="11"/>
                    </a:lnTo>
                    <a:lnTo>
                      <a:pt x="47" y="11"/>
                    </a:lnTo>
                    <a:lnTo>
                      <a:pt x="54" y="11"/>
                    </a:lnTo>
                    <a:lnTo>
                      <a:pt x="54" y="11"/>
                    </a:lnTo>
                    <a:lnTo>
                      <a:pt x="54" y="15"/>
                    </a:lnTo>
                    <a:lnTo>
                      <a:pt x="50" y="15"/>
                    </a:lnTo>
                    <a:lnTo>
                      <a:pt x="47" y="15"/>
                    </a:lnTo>
                    <a:lnTo>
                      <a:pt x="47" y="15"/>
                    </a:lnTo>
                    <a:lnTo>
                      <a:pt x="50" y="18"/>
                    </a:lnTo>
                    <a:lnTo>
                      <a:pt x="61" y="18"/>
                    </a:lnTo>
                    <a:lnTo>
                      <a:pt x="65" y="22"/>
                    </a:lnTo>
                    <a:lnTo>
                      <a:pt x="68" y="22"/>
                    </a:lnTo>
                    <a:lnTo>
                      <a:pt x="72" y="26"/>
                    </a:lnTo>
                    <a:lnTo>
                      <a:pt x="72" y="26"/>
                    </a:lnTo>
                    <a:lnTo>
                      <a:pt x="72" y="29"/>
                    </a:lnTo>
                    <a:lnTo>
                      <a:pt x="68" y="33"/>
                    </a:lnTo>
                    <a:lnTo>
                      <a:pt x="65" y="33"/>
                    </a:lnTo>
                    <a:lnTo>
                      <a:pt x="65" y="33"/>
                    </a:lnTo>
                    <a:lnTo>
                      <a:pt x="61" y="33"/>
                    </a:lnTo>
                    <a:lnTo>
                      <a:pt x="58" y="29"/>
                    </a:lnTo>
                    <a:lnTo>
                      <a:pt x="47" y="29"/>
                    </a:lnTo>
                    <a:lnTo>
                      <a:pt x="40" y="33"/>
                    </a:lnTo>
                    <a:lnTo>
                      <a:pt x="36" y="33"/>
                    </a:lnTo>
                    <a:lnTo>
                      <a:pt x="36" y="33"/>
                    </a:lnTo>
                    <a:lnTo>
                      <a:pt x="36" y="33"/>
                    </a:lnTo>
                    <a:lnTo>
                      <a:pt x="33" y="36"/>
                    </a:lnTo>
                    <a:lnTo>
                      <a:pt x="25" y="36"/>
                    </a:lnTo>
                    <a:lnTo>
                      <a:pt x="25" y="33"/>
                    </a:lnTo>
                    <a:lnTo>
                      <a:pt x="25" y="33"/>
                    </a:lnTo>
                    <a:lnTo>
                      <a:pt x="22" y="33"/>
                    </a:lnTo>
                    <a:lnTo>
                      <a:pt x="18" y="33"/>
                    </a:lnTo>
                    <a:lnTo>
                      <a:pt x="18" y="33"/>
                    </a:lnTo>
                    <a:lnTo>
                      <a:pt x="15" y="36"/>
                    </a:lnTo>
                    <a:lnTo>
                      <a:pt x="15" y="40"/>
                    </a:lnTo>
                    <a:lnTo>
                      <a:pt x="11" y="44"/>
                    </a:lnTo>
                    <a:lnTo>
                      <a:pt x="11" y="44"/>
                    </a:lnTo>
                    <a:lnTo>
                      <a:pt x="8" y="47"/>
                    </a:lnTo>
                    <a:lnTo>
                      <a:pt x="8" y="47"/>
                    </a:lnTo>
                    <a:lnTo>
                      <a:pt x="8" y="47"/>
                    </a:lnTo>
                    <a:lnTo>
                      <a:pt x="4" y="44"/>
                    </a:lnTo>
                    <a:lnTo>
                      <a:pt x="4" y="44"/>
                    </a:lnTo>
                    <a:lnTo>
                      <a:pt x="4" y="40"/>
                    </a:lnTo>
                    <a:lnTo>
                      <a:pt x="4" y="40"/>
                    </a:lnTo>
                    <a:lnTo>
                      <a:pt x="4" y="36"/>
                    </a:lnTo>
                    <a:lnTo>
                      <a:pt x="4" y="33"/>
                    </a:lnTo>
                    <a:lnTo>
                      <a:pt x="4" y="29"/>
                    </a:lnTo>
                    <a:lnTo>
                      <a:pt x="0" y="29"/>
                    </a:lnTo>
                    <a:lnTo>
                      <a:pt x="0" y="26"/>
                    </a:lnTo>
                    <a:lnTo>
                      <a:pt x="0" y="26"/>
                    </a:lnTo>
                    <a:lnTo>
                      <a:pt x="4" y="22"/>
                    </a:lnTo>
                    <a:lnTo>
                      <a:pt x="4" y="18"/>
                    </a:lnTo>
                    <a:lnTo>
                      <a:pt x="4" y="15"/>
                    </a:lnTo>
                    <a:lnTo>
                      <a:pt x="4" y="15"/>
                    </a:lnTo>
                    <a:lnTo>
                      <a:pt x="4" y="11"/>
                    </a:lnTo>
                    <a:lnTo>
                      <a:pt x="4" y="8"/>
                    </a:lnTo>
                    <a:lnTo>
                      <a:pt x="4"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04" name="Freeform 1532">
                <a:extLst>
                  <a:ext uri="{FF2B5EF4-FFF2-40B4-BE49-F238E27FC236}">
                    <a16:creationId xmlns:a16="http://schemas.microsoft.com/office/drawing/2014/main" id="{072E2504-1293-4BE2-9F42-1786282EFC27}"/>
                  </a:ext>
                </a:extLst>
              </p:cNvPr>
              <p:cNvSpPr>
                <a:spLocks/>
              </p:cNvSpPr>
              <p:nvPr/>
            </p:nvSpPr>
            <p:spPr bwMode="auto">
              <a:xfrm>
                <a:off x="1995" y="2241"/>
                <a:ext cx="215" cy="71"/>
              </a:xfrm>
              <a:custGeom>
                <a:avLst/>
                <a:gdLst>
                  <a:gd name="T0" fmla="*/ 162 w 215"/>
                  <a:gd name="T1" fmla="*/ 36 h 71"/>
                  <a:gd name="T2" fmla="*/ 172 w 215"/>
                  <a:gd name="T3" fmla="*/ 43 h 71"/>
                  <a:gd name="T4" fmla="*/ 179 w 215"/>
                  <a:gd name="T5" fmla="*/ 43 h 71"/>
                  <a:gd name="T6" fmla="*/ 187 w 215"/>
                  <a:gd name="T7" fmla="*/ 43 h 71"/>
                  <a:gd name="T8" fmla="*/ 187 w 215"/>
                  <a:gd name="T9" fmla="*/ 50 h 71"/>
                  <a:gd name="T10" fmla="*/ 190 w 215"/>
                  <a:gd name="T11" fmla="*/ 54 h 71"/>
                  <a:gd name="T12" fmla="*/ 204 w 215"/>
                  <a:gd name="T13" fmla="*/ 57 h 71"/>
                  <a:gd name="T14" fmla="*/ 215 w 215"/>
                  <a:gd name="T15" fmla="*/ 61 h 71"/>
                  <a:gd name="T16" fmla="*/ 204 w 215"/>
                  <a:gd name="T17" fmla="*/ 68 h 71"/>
                  <a:gd name="T18" fmla="*/ 187 w 215"/>
                  <a:gd name="T19" fmla="*/ 71 h 71"/>
                  <a:gd name="T20" fmla="*/ 165 w 215"/>
                  <a:gd name="T21" fmla="*/ 68 h 71"/>
                  <a:gd name="T22" fmla="*/ 147 w 215"/>
                  <a:gd name="T23" fmla="*/ 71 h 71"/>
                  <a:gd name="T24" fmla="*/ 147 w 215"/>
                  <a:gd name="T25" fmla="*/ 68 h 71"/>
                  <a:gd name="T26" fmla="*/ 158 w 215"/>
                  <a:gd name="T27" fmla="*/ 61 h 71"/>
                  <a:gd name="T28" fmla="*/ 158 w 215"/>
                  <a:gd name="T29" fmla="*/ 57 h 71"/>
                  <a:gd name="T30" fmla="*/ 136 w 215"/>
                  <a:gd name="T31" fmla="*/ 50 h 71"/>
                  <a:gd name="T32" fmla="*/ 129 w 215"/>
                  <a:gd name="T33" fmla="*/ 43 h 71"/>
                  <a:gd name="T34" fmla="*/ 119 w 215"/>
                  <a:gd name="T35" fmla="*/ 36 h 71"/>
                  <a:gd name="T36" fmla="*/ 108 w 215"/>
                  <a:gd name="T37" fmla="*/ 36 h 71"/>
                  <a:gd name="T38" fmla="*/ 90 w 215"/>
                  <a:gd name="T39" fmla="*/ 25 h 71"/>
                  <a:gd name="T40" fmla="*/ 76 w 215"/>
                  <a:gd name="T41" fmla="*/ 25 h 71"/>
                  <a:gd name="T42" fmla="*/ 72 w 215"/>
                  <a:gd name="T43" fmla="*/ 25 h 71"/>
                  <a:gd name="T44" fmla="*/ 61 w 215"/>
                  <a:gd name="T45" fmla="*/ 21 h 71"/>
                  <a:gd name="T46" fmla="*/ 58 w 215"/>
                  <a:gd name="T47" fmla="*/ 18 h 71"/>
                  <a:gd name="T48" fmla="*/ 65 w 215"/>
                  <a:gd name="T49" fmla="*/ 14 h 71"/>
                  <a:gd name="T50" fmla="*/ 61 w 215"/>
                  <a:gd name="T51" fmla="*/ 10 h 71"/>
                  <a:gd name="T52" fmla="*/ 40 w 215"/>
                  <a:gd name="T53" fmla="*/ 14 h 71"/>
                  <a:gd name="T54" fmla="*/ 29 w 215"/>
                  <a:gd name="T55" fmla="*/ 21 h 71"/>
                  <a:gd name="T56" fmla="*/ 18 w 215"/>
                  <a:gd name="T57" fmla="*/ 25 h 71"/>
                  <a:gd name="T58" fmla="*/ 7 w 215"/>
                  <a:gd name="T59" fmla="*/ 32 h 71"/>
                  <a:gd name="T60" fmla="*/ 7 w 215"/>
                  <a:gd name="T61" fmla="*/ 28 h 71"/>
                  <a:gd name="T62" fmla="*/ 4 w 215"/>
                  <a:gd name="T63" fmla="*/ 25 h 71"/>
                  <a:gd name="T64" fmla="*/ 7 w 215"/>
                  <a:gd name="T65" fmla="*/ 25 h 71"/>
                  <a:gd name="T66" fmla="*/ 15 w 215"/>
                  <a:gd name="T67" fmla="*/ 10 h 71"/>
                  <a:gd name="T68" fmla="*/ 29 w 215"/>
                  <a:gd name="T69" fmla="*/ 7 h 71"/>
                  <a:gd name="T70" fmla="*/ 65 w 215"/>
                  <a:gd name="T71" fmla="*/ 0 h 71"/>
                  <a:gd name="T72" fmla="*/ 83 w 215"/>
                  <a:gd name="T73" fmla="*/ 3 h 71"/>
                  <a:gd name="T74" fmla="*/ 97 w 215"/>
                  <a:gd name="T75" fmla="*/ 3 h 71"/>
                  <a:gd name="T76" fmla="*/ 104 w 215"/>
                  <a:gd name="T77" fmla="*/ 10 h 71"/>
                  <a:gd name="T78" fmla="*/ 122 w 215"/>
                  <a:gd name="T79" fmla="*/ 18 h 71"/>
                  <a:gd name="T80" fmla="*/ 129 w 215"/>
                  <a:gd name="T81" fmla="*/ 18 h 71"/>
                  <a:gd name="T82" fmla="*/ 129 w 215"/>
                  <a:gd name="T83" fmla="*/ 21 h 71"/>
                  <a:gd name="T84" fmla="*/ 140 w 215"/>
                  <a:gd name="T85" fmla="*/ 28 h 71"/>
                  <a:gd name="T86" fmla="*/ 154 w 215"/>
                  <a:gd name="T87"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 h="71">
                    <a:moveTo>
                      <a:pt x="154" y="32"/>
                    </a:moveTo>
                    <a:lnTo>
                      <a:pt x="154" y="32"/>
                    </a:lnTo>
                    <a:lnTo>
                      <a:pt x="162" y="36"/>
                    </a:lnTo>
                    <a:lnTo>
                      <a:pt x="165" y="39"/>
                    </a:lnTo>
                    <a:lnTo>
                      <a:pt x="169" y="43"/>
                    </a:lnTo>
                    <a:lnTo>
                      <a:pt x="172" y="43"/>
                    </a:lnTo>
                    <a:lnTo>
                      <a:pt x="172" y="43"/>
                    </a:lnTo>
                    <a:lnTo>
                      <a:pt x="172" y="43"/>
                    </a:lnTo>
                    <a:lnTo>
                      <a:pt x="179" y="43"/>
                    </a:lnTo>
                    <a:lnTo>
                      <a:pt x="179" y="43"/>
                    </a:lnTo>
                    <a:lnTo>
                      <a:pt x="183" y="43"/>
                    </a:lnTo>
                    <a:lnTo>
                      <a:pt x="187" y="43"/>
                    </a:lnTo>
                    <a:lnTo>
                      <a:pt x="187" y="46"/>
                    </a:lnTo>
                    <a:lnTo>
                      <a:pt x="187" y="46"/>
                    </a:lnTo>
                    <a:lnTo>
                      <a:pt x="187" y="50"/>
                    </a:lnTo>
                    <a:lnTo>
                      <a:pt x="187" y="50"/>
                    </a:lnTo>
                    <a:lnTo>
                      <a:pt x="187" y="54"/>
                    </a:lnTo>
                    <a:lnTo>
                      <a:pt x="190" y="54"/>
                    </a:lnTo>
                    <a:lnTo>
                      <a:pt x="201" y="54"/>
                    </a:lnTo>
                    <a:lnTo>
                      <a:pt x="201" y="54"/>
                    </a:lnTo>
                    <a:lnTo>
                      <a:pt x="204" y="57"/>
                    </a:lnTo>
                    <a:lnTo>
                      <a:pt x="204" y="57"/>
                    </a:lnTo>
                    <a:lnTo>
                      <a:pt x="212" y="61"/>
                    </a:lnTo>
                    <a:lnTo>
                      <a:pt x="215" y="61"/>
                    </a:lnTo>
                    <a:lnTo>
                      <a:pt x="215" y="61"/>
                    </a:lnTo>
                    <a:lnTo>
                      <a:pt x="215" y="64"/>
                    </a:lnTo>
                    <a:lnTo>
                      <a:pt x="204" y="68"/>
                    </a:lnTo>
                    <a:lnTo>
                      <a:pt x="197" y="71"/>
                    </a:lnTo>
                    <a:lnTo>
                      <a:pt x="194" y="71"/>
                    </a:lnTo>
                    <a:lnTo>
                      <a:pt x="187" y="71"/>
                    </a:lnTo>
                    <a:lnTo>
                      <a:pt x="183" y="71"/>
                    </a:lnTo>
                    <a:lnTo>
                      <a:pt x="179" y="68"/>
                    </a:lnTo>
                    <a:lnTo>
                      <a:pt x="165" y="68"/>
                    </a:lnTo>
                    <a:lnTo>
                      <a:pt x="154" y="71"/>
                    </a:lnTo>
                    <a:lnTo>
                      <a:pt x="151" y="71"/>
                    </a:lnTo>
                    <a:lnTo>
                      <a:pt x="147" y="71"/>
                    </a:lnTo>
                    <a:lnTo>
                      <a:pt x="144" y="71"/>
                    </a:lnTo>
                    <a:lnTo>
                      <a:pt x="144" y="71"/>
                    </a:lnTo>
                    <a:lnTo>
                      <a:pt x="147" y="68"/>
                    </a:lnTo>
                    <a:lnTo>
                      <a:pt x="151" y="64"/>
                    </a:lnTo>
                    <a:lnTo>
                      <a:pt x="154" y="64"/>
                    </a:lnTo>
                    <a:lnTo>
                      <a:pt x="158" y="61"/>
                    </a:lnTo>
                    <a:lnTo>
                      <a:pt x="158" y="57"/>
                    </a:lnTo>
                    <a:lnTo>
                      <a:pt x="158" y="57"/>
                    </a:lnTo>
                    <a:lnTo>
                      <a:pt x="158" y="57"/>
                    </a:lnTo>
                    <a:lnTo>
                      <a:pt x="151" y="54"/>
                    </a:lnTo>
                    <a:lnTo>
                      <a:pt x="140" y="54"/>
                    </a:lnTo>
                    <a:lnTo>
                      <a:pt x="136" y="50"/>
                    </a:lnTo>
                    <a:lnTo>
                      <a:pt x="133" y="50"/>
                    </a:lnTo>
                    <a:lnTo>
                      <a:pt x="129" y="46"/>
                    </a:lnTo>
                    <a:lnTo>
                      <a:pt x="129" y="43"/>
                    </a:lnTo>
                    <a:lnTo>
                      <a:pt x="129" y="39"/>
                    </a:lnTo>
                    <a:lnTo>
                      <a:pt x="126" y="36"/>
                    </a:lnTo>
                    <a:lnTo>
                      <a:pt x="119" y="36"/>
                    </a:lnTo>
                    <a:lnTo>
                      <a:pt x="111" y="36"/>
                    </a:lnTo>
                    <a:lnTo>
                      <a:pt x="111" y="36"/>
                    </a:lnTo>
                    <a:lnTo>
                      <a:pt x="108" y="36"/>
                    </a:lnTo>
                    <a:lnTo>
                      <a:pt x="101" y="32"/>
                    </a:lnTo>
                    <a:lnTo>
                      <a:pt x="93" y="28"/>
                    </a:lnTo>
                    <a:lnTo>
                      <a:pt x="90" y="25"/>
                    </a:lnTo>
                    <a:lnTo>
                      <a:pt x="86" y="25"/>
                    </a:lnTo>
                    <a:lnTo>
                      <a:pt x="79" y="25"/>
                    </a:lnTo>
                    <a:lnTo>
                      <a:pt x="76" y="25"/>
                    </a:lnTo>
                    <a:lnTo>
                      <a:pt x="76" y="25"/>
                    </a:lnTo>
                    <a:lnTo>
                      <a:pt x="72" y="25"/>
                    </a:lnTo>
                    <a:lnTo>
                      <a:pt x="72" y="25"/>
                    </a:lnTo>
                    <a:lnTo>
                      <a:pt x="68" y="25"/>
                    </a:lnTo>
                    <a:lnTo>
                      <a:pt x="68" y="21"/>
                    </a:lnTo>
                    <a:lnTo>
                      <a:pt x="61" y="21"/>
                    </a:lnTo>
                    <a:lnTo>
                      <a:pt x="58" y="21"/>
                    </a:lnTo>
                    <a:lnTo>
                      <a:pt x="58" y="21"/>
                    </a:lnTo>
                    <a:lnTo>
                      <a:pt x="58" y="18"/>
                    </a:lnTo>
                    <a:lnTo>
                      <a:pt x="58" y="18"/>
                    </a:lnTo>
                    <a:lnTo>
                      <a:pt x="61" y="18"/>
                    </a:lnTo>
                    <a:lnTo>
                      <a:pt x="65" y="14"/>
                    </a:lnTo>
                    <a:lnTo>
                      <a:pt x="65" y="14"/>
                    </a:lnTo>
                    <a:lnTo>
                      <a:pt x="61" y="14"/>
                    </a:lnTo>
                    <a:lnTo>
                      <a:pt x="61" y="10"/>
                    </a:lnTo>
                    <a:lnTo>
                      <a:pt x="47" y="10"/>
                    </a:lnTo>
                    <a:lnTo>
                      <a:pt x="43" y="10"/>
                    </a:lnTo>
                    <a:lnTo>
                      <a:pt x="40" y="14"/>
                    </a:lnTo>
                    <a:lnTo>
                      <a:pt x="36" y="18"/>
                    </a:lnTo>
                    <a:lnTo>
                      <a:pt x="33" y="21"/>
                    </a:lnTo>
                    <a:lnTo>
                      <a:pt x="29" y="21"/>
                    </a:lnTo>
                    <a:lnTo>
                      <a:pt x="22" y="21"/>
                    </a:lnTo>
                    <a:lnTo>
                      <a:pt x="22" y="21"/>
                    </a:lnTo>
                    <a:lnTo>
                      <a:pt x="18" y="25"/>
                    </a:lnTo>
                    <a:lnTo>
                      <a:pt x="15" y="25"/>
                    </a:lnTo>
                    <a:lnTo>
                      <a:pt x="15" y="28"/>
                    </a:lnTo>
                    <a:lnTo>
                      <a:pt x="7" y="32"/>
                    </a:lnTo>
                    <a:lnTo>
                      <a:pt x="7" y="32"/>
                    </a:lnTo>
                    <a:lnTo>
                      <a:pt x="7" y="28"/>
                    </a:lnTo>
                    <a:lnTo>
                      <a:pt x="7" y="28"/>
                    </a:lnTo>
                    <a:lnTo>
                      <a:pt x="0" y="28"/>
                    </a:lnTo>
                    <a:lnTo>
                      <a:pt x="0" y="28"/>
                    </a:lnTo>
                    <a:lnTo>
                      <a:pt x="4" y="25"/>
                    </a:lnTo>
                    <a:lnTo>
                      <a:pt x="7" y="25"/>
                    </a:lnTo>
                    <a:lnTo>
                      <a:pt x="7" y="25"/>
                    </a:lnTo>
                    <a:lnTo>
                      <a:pt x="7" y="25"/>
                    </a:lnTo>
                    <a:lnTo>
                      <a:pt x="7" y="18"/>
                    </a:lnTo>
                    <a:lnTo>
                      <a:pt x="11" y="14"/>
                    </a:lnTo>
                    <a:lnTo>
                      <a:pt x="15" y="10"/>
                    </a:lnTo>
                    <a:lnTo>
                      <a:pt x="22" y="7"/>
                    </a:lnTo>
                    <a:lnTo>
                      <a:pt x="22" y="7"/>
                    </a:lnTo>
                    <a:lnTo>
                      <a:pt x="29" y="7"/>
                    </a:lnTo>
                    <a:lnTo>
                      <a:pt x="43" y="3"/>
                    </a:lnTo>
                    <a:lnTo>
                      <a:pt x="47" y="0"/>
                    </a:lnTo>
                    <a:lnTo>
                      <a:pt x="65" y="0"/>
                    </a:lnTo>
                    <a:lnTo>
                      <a:pt x="72" y="3"/>
                    </a:lnTo>
                    <a:lnTo>
                      <a:pt x="79" y="3"/>
                    </a:lnTo>
                    <a:lnTo>
                      <a:pt x="83" y="3"/>
                    </a:lnTo>
                    <a:lnTo>
                      <a:pt x="86" y="3"/>
                    </a:lnTo>
                    <a:lnTo>
                      <a:pt x="86" y="3"/>
                    </a:lnTo>
                    <a:lnTo>
                      <a:pt x="97" y="3"/>
                    </a:lnTo>
                    <a:lnTo>
                      <a:pt x="97" y="7"/>
                    </a:lnTo>
                    <a:lnTo>
                      <a:pt x="104" y="10"/>
                    </a:lnTo>
                    <a:lnTo>
                      <a:pt x="104" y="10"/>
                    </a:lnTo>
                    <a:lnTo>
                      <a:pt x="111" y="14"/>
                    </a:lnTo>
                    <a:lnTo>
                      <a:pt x="111" y="18"/>
                    </a:lnTo>
                    <a:lnTo>
                      <a:pt x="122" y="18"/>
                    </a:lnTo>
                    <a:lnTo>
                      <a:pt x="122" y="18"/>
                    </a:lnTo>
                    <a:lnTo>
                      <a:pt x="126" y="18"/>
                    </a:lnTo>
                    <a:lnTo>
                      <a:pt x="129" y="18"/>
                    </a:lnTo>
                    <a:lnTo>
                      <a:pt x="126" y="18"/>
                    </a:lnTo>
                    <a:lnTo>
                      <a:pt x="126" y="21"/>
                    </a:lnTo>
                    <a:lnTo>
                      <a:pt x="129" y="21"/>
                    </a:lnTo>
                    <a:lnTo>
                      <a:pt x="133" y="21"/>
                    </a:lnTo>
                    <a:lnTo>
                      <a:pt x="136" y="21"/>
                    </a:lnTo>
                    <a:lnTo>
                      <a:pt x="140" y="28"/>
                    </a:lnTo>
                    <a:lnTo>
                      <a:pt x="147" y="28"/>
                    </a:lnTo>
                    <a:lnTo>
                      <a:pt x="151" y="32"/>
                    </a:lnTo>
                    <a:lnTo>
                      <a:pt x="154" y="3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05" name="Freeform 1533">
                <a:extLst>
                  <a:ext uri="{FF2B5EF4-FFF2-40B4-BE49-F238E27FC236}">
                    <a16:creationId xmlns:a16="http://schemas.microsoft.com/office/drawing/2014/main" id="{81804949-6EA8-4813-B2F7-E84FA0CA2A0C}"/>
                  </a:ext>
                </a:extLst>
              </p:cNvPr>
              <p:cNvSpPr>
                <a:spLocks/>
              </p:cNvSpPr>
              <p:nvPr/>
            </p:nvSpPr>
            <p:spPr bwMode="auto">
              <a:xfrm>
                <a:off x="1995" y="2241"/>
                <a:ext cx="215" cy="71"/>
              </a:xfrm>
              <a:custGeom>
                <a:avLst/>
                <a:gdLst>
                  <a:gd name="T0" fmla="*/ 162 w 215"/>
                  <a:gd name="T1" fmla="*/ 36 h 71"/>
                  <a:gd name="T2" fmla="*/ 172 w 215"/>
                  <a:gd name="T3" fmla="*/ 43 h 71"/>
                  <a:gd name="T4" fmla="*/ 179 w 215"/>
                  <a:gd name="T5" fmla="*/ 43 h 71"/>
                  <a:gd name="T6" fmla="*/ 187 w 215"/>
                  <a:gd name="T7" fmla="*/ 43 h 71"/>
                  <a:gd name="T8" fmla="*/ 187 w 215"/>
                  <a:gd name="T9" fmla="*/ 50 h 71"/>
                  <a:gd name="T10" fmla="*/ 190 w 215"/>
                  <a:gd name="T11" fmla="*/ 54 h 71"/>
                  <a:gd name="T12" fmla="*/ 204 w 215"/>
                  <a:gd name="T13" fmla="*/ 57 h 71"/>
                  <a:gd name="T14" fmla="*/ 215 w 215"/>
                  <a:gd name="T15" fmla="*/ 61 h 71"/>
                  <a:gd name="T16" fmla="*/ 204 w 215"/>
                  <a:gd name="T17" fmla="*/ 68 h 71"/>
                  <a:gd name="T18" fmla="*/ 187 w 215"/>
                  <a:gd name="T19" fmla="*/ 71 h 71"/>
                  <a:gd name="T20" fmla="*/ 165 w 215"/>
                  <a:gd name="T21" fmla="*/ 68 h 71"/>
                  <a:gd name="T22" fmla="*/ 147 w 215"/>
                  <a:gd name="T23" fmla="*/ 71 h 71"/>
                  <a:gd name="T24" fmla="*/ 147 w 215"/>
                  <a:gd name="T25" fmla="*/ 68 h 71"/>
                  <a:gd name="T26" fmla="*/ 158 w 215"/>
                  <a:gd name="T27" fmla="*/ 61 h 71"/>
                  <a:gd name="T28" fmla="*/ 158 w 215"/>
                  <a:gd name="T29" fmla="*/ 57 h 71"/>
                  <a:gd name="T30" fmla="*/ 136 w 215"/>
                  <a:gd name="T31" fmla="*/ 50 h 71"/>
                  <a:gd name="T32" fmla="*/ 129 w 215"/>
                  <a:gd name="T33" fmla="*/ 43 h 71"/>
                  <a:gd name="T34" fmla="*/ 119 w 215"/>
                  <a:gd name="T35" fmla="*/ 36 h 71"/>
                  <a:gd name="T36" fmla="*/ 108 w 215"/>
                  <a:gd name="T37" fmla="*/ 36 h 71"/>
                  <a:gd name="T38" fmla="*/ 90 w 215"/>
                  <a:gd name="T39" fmla="*/ 25 h 71"/>
                  <a:gd name="T40" fmla="*/ 76 w 215"/>
                  <a:gd name="T41" fmla="*/ 25 h 71"/>
                  <a:gd name="T42" fmla="*/ 72 w 215"/>
                  <a:gd name="T43" fmla="*/ 25 h 71"/>
                  <a:gd name="T44" fmla="*/ 61 w 215"/>
                  <a:gd name="T45" fmla="*/ 21 h 71"/>
                  <a:gd name="T46" fmla="*/ 58 w 215"/>
                  <a:gd name="T47" fmla="*/ 18 h 71"/>
                  <a:gd name="T48" fmla="*/ 65 w 215"/>
                  <a:gd name="T49" fmla="*/ 14 h 71"/>
                  <a:gd name="T50" fmla="*/ 61 w 215"/>
                  <a:gd name="T51" fmla="*/ 10 h 71"/>
                  <a:gd name="T52" fmla="*/ 40 w 215"/>
                  <a:gd name="T53" fmla="*/ 14 h 71"/>
                  <a:gd name="T54" fmla="*/ 29 w 215"/>
                  <a:gd name="T55" fmla="*/ 21 h 71"/>
                  <a:gd name="T56" fmla="*/ 18 w 215"/>
                  <a:gd name="T57" fmla="*/ 25 h 71"/>
                  <a:gd name="T58" fmla="*/ 7 w 215"/>
                  <a:gd name="T59" fmla="*/ 32 h 71"/>
                  <a:gd name="T60" fmla="*/ 7 w 215"/>
                  <a:gd name="T61" fmla="*/ 28 h 71"/>
                  <a:gd name="T62" fmla="*/ 4 w 215"/>
                  <a:gd name="T63" fmla="*/ 25 h 71"/>
                  <a:gd name="T64" fmla="*/ 7 w 215"/>
                  <a:gd name="T65" fmla="*/ 25 h 71"/>
                  <a:gd name="T66" fmla="*/ 15 w 215"/>
                  <a:gd name="T67" fmla="*/ 10 h 71"/>
                  <a:gd name="T68" fmla="*/ 29 w 215"/>
                  <a:gd name="T69" fmla="*/ 7 h 71"/>
                  <a:gd name="T70" fmla="*/ 65 w 215"/>
                  <a:gd name="T71" fmla="*/ 0 h 71"/>
                  <a:gd name="T72" fmla="*/ 83 w 215"/>
                  <a:gd name="T73" fmla="*/ 3 h 71"/>
                  <a:gd name="T74" fmla="*/ 97 w 215"/>
                  <a:gd name="T75" fmla="*/ 3 h 71"/>
                  <a:gd name="T76" fmla="*/ 104 w 215"/>
                  <a:gd name="T77" fmla="*/ 10 h 71"/>
                  <a:gd name="T78" fmla="*/ 122 w 215"/>
                  <a:gd name="T79" fmla="*/ 18 h 71"/>
                  <a:gd name="T80" fmla="*/ 129 w 215"/>
                  <a:gd name="T81" fmla="*/ 18 h 71"/>
                  <a:gd name="T82" fmla="*/ 129 w 215"/>
                  <a:gd name="T83" fmla="*/ 21 h 71"/>
                  <a:gd name="T84" fmla="*/ 140 w 215"/>
                  <a:gd name="T85" fmla="*/ 28 h 71"/>
                  <a:gd name="T86" fmla="*/ 154 w 215"/>
                  <a:gd name="T87"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 h="71">
                    <a:moveTo>
                      <a:pt x="154" y="32"/>
                    </a:moveTo>
                    <a:lnTo>
                      <a:pt x="154" y="32"/>
                    </a:lnTo>
                    <a:lnTo>
                      <a:pt x="162" y="36"/>
                    </a:lnTo>
                    <a:lnTo>
                      <a:pt x="165" y="39"/>
                    </a:lnTo>
                    <a:lnTo>
                      <a:pt x="169" y="43"/>
                    </a:lnTo>
                    <a:lnTo>
                      <a:pt x="172" y="43"/>
                    </a:lnTo>
                    <a:lnTo>
                      <a:pt x="172" y="43"/>
                    </a:lnTo>
                    <a:lnTo>
                      <a:pt x="172" y="43"/>
                    </a:lnTo>
                    <a:lnTo>
                      <a:pt x="179" y="43"/>
                    </a:lnTo>
                    <a:lnTo>
                      <a:pt x="179" y="43"/>
                    </a:lnTo>
                    <a:lnTo>
                      <a:pt x="183" y="43"/>
                    </a:lnTo>
                    <a:lnTo>
                      <a:pt x="187" y="43"/>
                    </a:lnTo>
                    <a:lnTo>
                      <a:pt x="187" y="46"/>
                    </a:lnTo>
                    <a:lnTo>
                      <a:pt x="187" y="46"/>
                    </a:lnTo>
                    <a:lnTo>
                      <a:pt x="187" y="50"/>
                    </a:lnTo>
                    <a:lnTo>
                      <a:pt x="187" y="50"/>
                    </a:lnTo>
                    <a:lnTo>
                      <a:pt x="187" y="54"/>
                    </a:lnTo>
                    <a:lnTo>
                      <a:pt x="190" y="54"/>
                    </a:lnTo>
                    <a:lnTo>
                      <a:pt x="201" y="54"/>
                    </a:lnTo>
                    <a:lnTo>
                      <a:pt x="201" y="54"/>
                    </a:lnTo>
                    <a:lnTo>
                      <a:pt x="204" y="57"/>
                    </a:lnTo>
                    <a:lnTo>
                      <a:pt x="204" y="57"/>
                    </a:lnTo>
                    <a:lnTo>
                      <a:pt x="212" y="61"/>
                    </a:lnTo>
                    <a:lnTo>
                      <a:pt x="215" y="61"/>
                    </a:lnTo>
                    <a:lnTo>
                      <a:pt x="215" y="61"/>
                    </a:lnTo>
                    <a:lnTo>
                      <a:pt x="215" y="64"/>
                    </a:lnTo>
                    <a:lnTo>
                      <a:pt x="204" y="68"/>
                    </a:lnTo>
                    <a:lnTo>
                      <a:pt x="197" y="71"/>
                    </a:lnTo>
                    <a:lnTo>
                      <a:pt x="194" y="71"/>
                    </a:lnTo>
                    <a:lnTo>
                      <a:pt x="187" y="71"/>
                    </a:lnTo>
                    <a:lnTo>
                      <a:pt x="183" y="71"/>
                    </a:lnTo>
                    <a:lnTo>
                      <a:pt x="179" y="68"/>
                    </a:lnTo>
                    <a:lnTo>
                      <a:pt x="165" y="68"/>
                    </a:lnTo>
                    <a:lnTo>
                      <a:pt x="154" y="71"/>
                    </a:lnTo>
                    <a:lnTo>
                      <a:pt x="151" y="71"/>
                    </a:lnTo>
                    <a:lnTo>
                      <a:pt x="147" y="71"/>
                    </a:lnTo>
                    <a:lnTo>
                      <a:pt x="144" y="71"/>
                    </a:lnTo>
                    <a:lnTo>
                      <a:pt x="144" y="71"/>
                    </a:lnTo>
                    <a:lnTo>
                      <a:pt x="147" y="68"/>
                    </a:lnTo>
                    <a:lnTo>
                      <a:pt x="151" y="64"/>
                    </a:lnTo>
                    <a:lnTo>
                      <a:pt x="154" y="64"/>
                    </a:lnTo>
                    <a:lnTo>
                      <a:pt x="158" y="61"/>
                    </a:lnTo>
                    <a:lnTo>
                      <a:pt x="158" y="57"/>
                    </a:lnTo>
                    <a:lnTo>
                      <a:pt x="158" y="57"/>
                    </a:lnTo>
                    <a:lnTo>
                      <a:pt x="158" y="57"/>
                    </a:lnTo>
                    <a:lnTo>
                      <a:pt x="151" y="54"/>
                    </a:lnTo>
                    <a:lnTo>
                      <a:pt x="140" y="54"/>
                    </a:lnTo>
                    <a:lnTo>
                      <a:pt x="136" y="50"/>
                    </a:lnTo>
                    <a:lnTo>
                      <a:pt x="133" y="50"/>
                    </a:lnTo>
                    <a:lnTo>
                      <a:pt x="129" y="46"/>
                    </a:lnTo>
                    <a:lnTo>
                      <a:pt x="129" y="43"/>
                    </a:lnTo>
                    <a:lnTo>
                      <a:pt x="129" y="39"/>
                    </a:lnTo>
                    <a:lnTo>
                      <a:pt x="126" y="36"/>
                    </a:lnTo>
                    <a:lnTo>
                      <a:pt x="119" y="36"/>
                    </a:lnTo>
                    <a:lnTo>
                      <a:pt x="111" y="36"/>
                    </a:lnTo>
                    <a:lnTo>
                      <a:pt x="111" y="36"/>
                    </a:lnTo>
                    <a:lnTo>
                      <a:pt x="108" y="36"/>
                    </a:lnTo>
                    <a:lnTo>
                      <a:pt x="101" y="32"/>
                    </a:lnTo>
                    <a:lnTo>
                      <a:pt x="93" y="28"/>
                    </a:lnTo>
                    <a:lnTo>
                      <a:pt x="90" y="25"/>
                    </a:lnTo>
                    <a:lnTo>
                      <a:pt x="86" y="25"/>
                    </a:lnTo>
                    <a:lnTo>
                      <a:pt x="79" y="25"/>
                    </a:lnTo>
                    <a:lnTo>
                      <a:pt x="76" y="25"/>
                    </a:lnTo>
                    <a:lnTo>
                      <a:pt x="76" y="25"/>
                    </a:lnTo>
                    <a:lnTo>
                      <a:pt x="72" y="25"/>
                    </a:lnTo>
                    <a:lnTo>
                      <a:pt x="72" y="25"/>
                    </a:lnTo>
                    <a:lnTo>
                      <a:pt x="68" y="25"/>
                    </a:lnTo>
                    <a:lnTo>
                      <a:pt x="68" y="21"/>
                    </a:lnTo>
                    <a:lnTo>
                      <a:pt x="61" y="21"/>
                    </a:lnTo>
                    <a:lnTo>
                      <a:pt x="58" y="21"/>
                    </a:lnTo>
                    <a:lnTo>
                      <a:pt x="58" y="21"/>
                    </a:lnTo>
                    <a:lnTo>
                      <a:pt x="58" y="18"/>
                    </a:lnTo>
                    <a:lnTo>
                      <a:pt x="58" y="18"/>
                    </a:lnTo>
                    <a:lnTo>
                      <a:pt x="61" y="18"/>
                    </a:lnTo>
                    <a:lnTo>
                      <a:pt x="65" y="14"/>
                    </a:lnTo>
                    <a:lnTo>
                      <a:pt x="65" y="14"/>
                    </a:lnTo>
                    <a:lnTo>
                      <a:pt x="61" y="14"/>
                    </a:lnTo>
                    <a:lnTo>
                      <a:pt x="61" y="10"/>
                    </a:lnTo>
                    <a:lnTo>
                      <a:pt x="47" y="10"/>
                    </a:lnTo>
                    <a:lnTo>
                      <a:pt x="43" y="10"/>
                    </a:lnTo>
                    <a:lnTo>
                      <a:pt x="40" y="14"/>
                    </a:lnTo>
                    <a:lnTo>
                      <a:pt x="36" y="18"/>
                    </a:lnTo>
                    <a:lnTo>
                      <a:pt x="33" y="21"/>
                    </a:lnTo>
                    <a:lnTo>
                      <a:pt x="29" y="21"/>
                    </a:lnTo>
                    <a:lnTo>
                      <a:pt x="22" y="21"/>
                    </a:lnTo>
                    <a:lnTo>
                      <a:pt x="22" y="21"/>
                    </a:lnTo>
                    <a:lnTo>
                      <a:pt x="18" y="25"/>
                    </a:lnTo>
                    <a:lnTo>
                      <a:pt x="15" y="25"/>
                    </a:lnTo>
                    <a:lnTo>
                      <a:pt x="15" y="28"/>
                    </a:lnTo>
                    <a:lnTo>
                      <a:pt x="7" y="32"/>
                    </a:lnTo>
                    <a:lnTo>
                      <a:pt x="7" y="32"/>
                    </a:lnTo>
                    <a:lnTo>
                      <a:pt x="7" y="28"/>
                    </a:lnTo>
                    <a:lnTo>
                      <a:pt x="7" y="28"/>
                    </a:lnTo>
                    <a:lnTo>
                      <a:pt x="0" y="28"/>
                    </a:lnTo>
                    <a:lnTo>
                      <a:pt x="0" y="28"/>
                    </a:lnTo>
                    <a:lnTo>
                      <a:pt x="4" y="25"/>
                    </a:lnTo>
                    <a:lnTo>
                      <a:pt x="7" y="25"/>
                    </a:lnTo>
                    <a:lnTo>
                      <a:pt x="7" y="25"/>
                    </a:lnTo>
                    <a:lnTo>
                      <a:pt x="7" y="25"/>
                    </a:lnTo>
                    <a:lnTo>
                      <a:pt x="7" y="18"/>
                    </a:lnTo>
                    <a:lnTo>
                      <a:pt x="11" y="14"/>
                    </a:lnTo>
                    <a:lnTo>
                      <a:pt x="15" y="10"/>
                    </a:lnTo>
                    <a:lnTo>
                      <a:pt x="22" y="7"/>
                    </a:lnTo>
                    <a:lnTo>
                      <a:pt x="22" y="7"/>
                    </a:lnTo>
                    <a:lnTo>
                      <a:pt x="29" y="7"/>
                    </a:lnTo>
                    <a:lnTo>
                      <a:pt x="43" y="3"/>
                    </a:lnTo>
                    <a:lnTo>
                      <a:pt x="47" y="0"/>
                    </a:lnTo>
                    <a:lnTo>
                      <a:pt x="65" y="0"/>
                    </a:lnTo>
                    <a:lnTo>
                      <a:pt x="72" y="3"/>
                    </a:lnTo>
                    <a:lnTo>
                      <a:pt x="79" y="3"/>
                    </a:lnTo>
                    <a:lnTo>
                      <a:pt x="83" y="3"/>
                    </a:lnTo>
                    <a:lnTo>
                      <a:pt x="86" y="3"/>
                    </a:lnTo>
                    <a:lnTo>
                      <a:pt x="86" y="3"/>
                    </a:lnTo>
                    <a:lnTo>
                      <a:pt x="97" y="3"/>
                    </a:lnTo>
                    <a:lnTo>
                      <a:pt x="97" y="7"/>
                    </a:lnTo>
                    <a:lnTo>
                      <a:pt x="104" y="10"/>
                    </a:lnTo>
                    <a:lnTo>
                      <a:pt x="104" y="10"/>
                    </a:lnTo>
                    <a:lnTo>
                      <a:pt x="111" y="14"/>
                    </a:lnTo>
                    <a:lnTo>
                      <a:pt x="111" y="18"/>
                    </a:lnTo>
                    <a:lnTo>
                      <a:pt x="122" y="18"/>
                    </a:lnTo>
                    <a:lnTo>
                      <a:pt x="122" y="18"/>
                    </a:lnTo>
                    <a:lnTo>
                      <a:pt x="126" y="18"/>
                    </a:lnTo>
                    <a:lnTo>
                      <a:pt x="129" y="18"/>
                    </a:lnTo>
                    <a:lnTo>
                      <a:pt x="126" y="18"/>
                    </a:lnTo>
                    <a:lnTo>
                      <a:pt x="126" y="21"/>
                    </a:lnTo>
                    <a:lnTo>
                      <a:pt x="129" y="21"/>
                    </a:lnTo>
                    <a:lnTo>
                      <a:pt x="133" y="21"/>
                    </a:lnTo>
                    <a:lnTo>
                      <a:pt x="136" y="21"/>
                    </a:lnTo>
                    <a:lnTo>
                      <a:pt x="140" y="28"/>
                    </a:lnTo>
                    <a:lnTo>
                      <a:pt x="147" y="28"/>
                    </a:lnTo>
                    <a:lnTo>
                      <a:pt x="151" y="32"/>
                    </a:lnTo>
                    <a:lnTo>
                      <a:pt x="154" y="32"/>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06" name="Freeform 1534">
                <a:extLst>
                  <a:ext uri="{FF2B5EF4-FFF2-40B4-BE49-F238E27FC236}">
                    <a16:creationId xmlns:a16="http://schemas.microsoft.com/office/drawing/2014/main" id="{C86381EF-43B3-43CD-9DE4-C7429628D578}"/>
                  </a:ext>
                </a:extLst>
              </p:cNvPr>
              <p:cNvSpPr>
                <a:spLocks/>
              </p:cNvSpPr>
              <p:nvPr/>
            </p:nvSpPr>
            <p:spPr bwMode="auto">
              <a:xfrm>
                <a:off x="2028" y="2269"/>
                <a:ext cx="10" cy="11"/>
              </a:xfrm>
              <a:custGeom>
                <a:avLst/>
                <a:gdLst>
                  <a:gd name="T0" fmla="*/ 10 w 10"/>
                  <a:gd name="T1" fmla="*/ 0 h 11"/>
                  <a:gd name="T2" fmla="*/ 10 w 10"/>
                  <a:gd name="T3" fmla="*/ 4 h 11"/>
                  <a:gd name="T4" fmla="*/ 10 w 10"/>
                  <a:gd name="T5" fmla="*/ 4 h 11"/>
                  <a:gd name="T6" fmla="*/ 10 w 10"/>
                  <a:gd name="T7" fmla="*/ 8 h 11"/>
                  <a:gd name="T8" fmla="*/ 7 w 10"/>
                  <a:gd name="T9" fmla="*/ 11 h 11"/>
                  <a:gd name="T10" fmla="*/ 3 w 10"/>
                  <a:gd name="T11" fmla="*/ 11 h 11"/>
                  <a:gd name="T12" fmla="*/ 3 w 10"/>
                  <a:gd name="T13" fmla="*/ 8 h 11"/>
                  <a:gd name="T14" fmla="*/ 0 w 10"/>
                  <a:gd name="T15" fmla="*/ 8 h 11"/>
                  <a:gd name="T16" fmla="*/ 0 w 10"/>
                  <a:gd name="T17" fmla="*/ 8 h 11"/>
                  <a:gd name="T18" fmla="*/ 3 w 10"/>
                  <a:gd name="T19" fmla="*/ 8 h 11"/>
                  <a:gd name="T20" fmla="*/ 3 w 10"/>
                  <a:gd name="T21" fmla="*/ 4 h 11"/>
                  <a:gd name="T22" fmla="*/ 3 w 10"/>
                  <a:gd name="T23" fmla="*/ 4 h 11"/>
                  <a:gd name="T24" fmla="*/ 3 w 10"/>
                  <a:gd name="T25" fmla="*/ 4 h 11"/>
                  <a:gd name="T26" fmla="*/ 3 w 10"/>
                  <a:gd name="T27" fmla="*/ 0 h 11"/>
                  <a:gd name="T28" fmla="*/ 7 w 10"/>
                  <a:gd name="T29" fmla="*/ 0 h 11"/>
                  <a:gd name="T30" fmla="*/ 7 w 10"/>
                  <a:gd name="T31" fmla="*/ 0 h 11"/>
                  <a:gd name="T32" fmla="*/ 10 w 10"/>
                  <a:gd name="T33" fmla="*/ 0 h 11"/>
                  <a:gd name="T34" fmla="*/ 10 w 10"/>
                  <a:gd name="T3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1">
                    <a:moveTo>
                      <a:pt x="10" y="0"/>
                    </a:moveTo>
                    <a:lnTo>
                      <a:pt x="10" y="4"/>
                    </a:lnTo>
                    <a:lnTo>
                      <a:pt x="10" y="4"/>
                    </a:lnTo>
                    <a:lnTo>
                      <a:pt x="10" y="8"/>
                    </a:lnTo>
                    <a:lnTo>
                      <a:pt x="7" y="11"/>
                    </a:lnTo>
                    <a:lnTo>
                      <a:pt x="3" y="11"/>
                    </a:lnTo>
                    <a:lnTo>
                      <a:pt x="3" y="8"/>
                    </a:lnTo>
                    <a:lnTo>
                      <a:pt x="0" y="8"/>
                    </a:lnTo>
                    <a:lnTo>
                      <a:pt x="0" y="8"/>
                    </a:lnTo>
                    <a:lnTo>
                      <a:pt x="3" y="8"/>
                    </a:lnTo>
                    <a:lnTo>
                      <a:pt x="3" y="4"/>
                    </a:lnTo>
                    <a:lnTo>
                      <a:pt x="3" y="4"/>
                    </a:lnTo>
                    <a:lnTo>
                      <a:pt x="3" y="4"/>
                    </a:lnTo>
                    <a:lnTo>
                      <a:pt x="3" y="0"/>
                    </a:lnTo>
                    <a:lnTo>
                      <a:pt x="7" y="0"/>
                    </a:lnTo>
                    <a:lnTo>
                      <a:pt x="7" y="0"/>
                    </a:lnTo>
                    <a:lnTo>
                      <a:pt x="10" y="0"/>
                    </a:lnTo>
                    <a:lnTo>
                      <a:pt x="1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07" name="Freeform 1535">
                <a:extLst>
                  <a:ext uri="{FF2B5EF4-FFF2-40B4-BE49-F238E27FC236}">
                    <a16:creationId xmlns:a16="http://schemas.microsoft.com/office/drawing/2014/main" id="{4C7EDB72-6F9B-4AD7-A84C-EA98613A7231}"/>
                  </a:ext>
                </a:extLst>
              </p:cNvPr>
              <p:cNvSpPr>
                <a:spLocks/>
              </p:cNvSpPr>
              <p:nvPr/>
            </p:nvSpPr>
            <p:spPr bwMode="auto">
              <a:xfrm>
                <a:off x="2028" y="2269"/>
                <a:ext cx="10" cy="11"/>
              </a:xfrm>
              <a:custGeom>
                <a:avLst/>
                <a:gdLst>
                  <a:gd name="T0" fmla="*/ 10 w 10"/>
                  <a:gd name="T1" fmla="*/ 0 h 11"/>
                  <a:gd name="T2" fmla="*/ 10 w 10"/>
                  <a:gd name="T3" fmla="*/ 4 h 11"/>
                  <a:gd name="T4" fmla="*/ 10 w 10"/>
                  <a:gd name="T5" fmla="*/ 4 h 11"/>
                  <a:gd name="T6" fmla="*/ 10 w 10"/>
                  <a:gd name="T7" fmla="*/ 8 h 11"/>
                  <a:gd name="T8" fmla="*/ 7 w 10"/>
                  <a:gd name="T9" fmla="*/ 11 h 11"/>
                  <a:gd name="T10" fmla="*/ 3 w 10"/>
                  <a:gd name="T11" fmla="*/ 11 h 11"/>
                  <a:gd name="T12" fmla="*/ 3 w 10"/>
                  <a:gd name="T13" fmla="*/ 8 h 11"/>
                  <a:gd name="T14" fmla="*/ 0 w 10"/>
                  <a:gd name="T15" fmla="*/ 8 h 11"/>
                  <a:gd name="T16" fmla="*/ 0 w 10"/>
                  <a:gd name="T17" fmla="*/ 8 h 11"/>
                  <a:gd name="T18" fmla="*/ 3 w 10"/>
                  <a:gd name="T19" fmla="*/ 8 h 11"/>
                  <a:gd name="T20" fmla="*/ 3 w 10"/>
                  <a:gd name="T21" fmla="*/ 4 h 11"/>
                  <a:gd name="T22" fmla="*/ 3 w 10"/>
                  <a:gd name="T23" fmla="*/ 4 h 11"/>
                  <a:gd name="T24" fmla="*/ 3 w 10"/>
                  <a:gd name="T25" fmla="*/ 4 h 11"/>
                  <a:gd name="T26" fmla="*/ 3 w 10"/>
                  <a:gd name="T27" fmla="*/ 0 h 11"/>
                  <a:gd name="T28" fmla="*/ 7 w 10"/>
                  <a:gd name="T29" fmla="*/ 0 h 11"/>
                  <a:gd name="T30" fmla="*/ 7 w 10"/>
                  <a:gd name="T31" fmla="*/ 0 h 11"/>
                  <a:gd name="T32" fmla="*/ 10 w 10"/>
                  <a:gd name="T33" fmla="*/ 0 h 11"/>
                  <a:gd name="T34" fmla="*/ 10 w 10"/>
                  <a:gd name="T3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1">
                    <a:moveTo>
                      <a:pt x="10" y="0"/>
                    </a:moveTo>
                    <a:lnTo>
                      <a:pt x="10" y="4"/>
                    </a:lnTo>
                    <a:lnTo>
                      <a:pt x="10" y="4"/>
                    </a:lnTo>
                    <a:lnTo>
                      <a:pt x="10" y="8"/>
                    </a:lnTo>
                    <a:lnTo>
                      <a:pt x="7" y="11"/>
                    </a:lnTo>
                    <a:lnTo>
                      <a:pt x="3" y="11"/>
                    </a:lnTo>
                    <a:lnTo>
                      <a:pt x="3" y="8"/>
                    </a:lnTo>
                    <a:lnTo>
                      <a:pt x="0" y="8"/>
                    </a:lnTo>
                    <a:lnTo>
                      <a:pt x="0" y="8"/>
                    </a:lnTo>
                    <a:lnTo>
                      <a:pt x="3" y="8"/>
                    </a:lnTo>
                    <a:lnTo>
                      <a:pt x="3" y="4"/>
                    </a:lnTo>
                    <a:lnTo>
                      <a:pt x="3" y="4"/>
                    </a:lnTo>
                    <a:lnTo>
                      <a:pt x="3" y="4"/>
                    </a:lnTo>
                    <a:lnTo>
                      <a:pt x="3" y="0"/>
                    </a:lnTo>
                    <a:lnTo>
                      <a:pt x="7" y="0"/>
                    </a:lnTo>
                    <a:lnTo>
                      <a:pt x="7" y="0"/>
                    </a:lnTo>
                    <a:lnTo>
                      <a:pt x="10" y="0"/>
                    </a:lnTo>
                    <a:lnTo>
                      <a:pt x="1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08" name="Freeform 1536">
                <a:extLst>
                  <a:ext uri="{FF2B5EF4-FFF2-40B4-BE49-F238E27FC236}">
                    <a16:creationId xmlns:a16="http://schemas.microsoft.com/office/drawing/2014/main" id="{8A5B9BD9-C3C4-468F-AA41-035B18F7E49F}"/>
                  </a:ext>
                </a:extLst>
              </p:cNvPr>
              <p:cNvSpPr>
                <a:spLocks/>
              </p:cNvSpPr>
              <p:nvPr/>
            </p:nvSpPr>
            <p:spPr bwMode="auto">
              <a:xfrm>
                <a:off x="2121" y="2255"/>
                <a:ext cx="21" cy="14"/>
              </a:xfrm>
              <a:custGeom>
                <a:avLst/>
                <a:gdLst>
                  <a:gd name="T0" fmla="*/ 14 w 21"/>
                  <a:gd name="T1" fmla="*/ 4 h 14"/>
                  <a:gd name="T2" fmla="*/ 18 w 21"/>
                  <a:gd name="T3" fmla="*/ 7 h 14"/>
                  <a:gd name="T4" fmla="*/ 21 w 21"/>
                  <a:gd name="T5" fmla="*/ 11 h 14"/>
                  <a:gd name="T6" fmla="*/ 21 w 21"/>
                  <a:gd name="T7" fmla="*/ 14 h 14"/>
                  <a:gd name="T8" fmla="*/ 18 w 21"/>
                  <a:gd name="T9" fmla="*/ 11 h 14"/>
                  <a:gd name="T10" fmla="*/ 14 w 21"/>
                  <a:gd name="T11" fmla="*/ 11 h 14"/>
                  <a:gd name="T12" fmla="*/ 10 w 21"/>
                  <a:gd name="T13" fmla="*/ 7 h 14"/>
                  <a:gd name="T14" fmla="*/ 7 w 21"/>
                  <a:gd name="T15" fmla="*/ 4 h 14"/>
                  <a:gd name="T16" fmla="*/ 3 w 21"/>
                  <a:gd name="T17" fmla="*/ 4 h 14"/>
                  <a:gd name="T18" fmla="*/ 3 w 21"/>
                  <a:gd name="T19" fmla="*/ 4 h 14"/>
                  <a:gd name="T20" fmla="*/ 0 w 21"/>
                  <a:gd name="T21" fmla="*/ 0 h 14"/>
                  <a:gd name="T22" fmla="*/ 0 w 21"/>
                  <a:gd name="T23" fmla="*/ 0 h 14"/>
                  <a:gd name="T24" fmla="*/ 0 w 21"/>
                  <a:gd name="T25" fmla="*/ 0 h 14"/>
                  <a:gd name="T26" fmla="*/ 7 w 21"/>
                  <a:gd name="T27" fmla="*/ 0 h 14"/>
                  <a:gd name="T28" fmla="*/ 14 w 21"/>
                  <a:gd name="T2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4">
                    <a:moveTo>
                      <a:pt x="14" y="4"/>
                    </a:moveTo>
                    <a:lnTo>
                      <a:pt x="18" y="7"/>
                    </a:lnTo>
                    <a:lnTo>
                      <a:pt x="21" y="11"/>
                    </a:lnTo>
                    <a:lnTo>
                      <a:pt x="21" y="14"/>
                    </a:lnTo>
                    <a:lnTo>
                      <a:pt x="18" y="11"/>
                    </a:lnTo>
                    <a:lnTo>
                      <a:pt x="14" y="11"/>
                    </a:lnTo>
                    <a:lnTo>
                      <a:pt x="10" y="7"/>
                    </a:lnTo>
                    <a:lnTo>
                      <a:pt x="7" y="4"/>
                    </a:lnTo>
                    <a:lnTo>
                      <a:pt x="3" y="4"/>
                    </a:lnTo>
                    <a:lnTo>
                      <a:pt x="3" y="4"/>
                    </a:lnTo>
                    <a:lnTo>
                      <a:pt x="0" y="0"/>
                    </a:lnTo>
                    <a:lnTo>
                      <a:pt x="0" y="0"/>
                    </a:lnTo>
                    <a:lnTo>
                      <a:pt x="0" y="0"/>
                    </a:lnTo>
                    <a:lnTo>
                      <a:pt x="7" y="0"/>
                    </a:lnTo>
                    <a:lnTo>
                      <a:pt x="14"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09" name="Freeform 1537">
                <a:extLst>
                  <a:ext uri="{FF2B5EF4-FFF2-40B4-BE49-F238E27FC236}">
                    <a16:creationId xmlns:a16="http://schemas.microsoft.com/office/drawing/2014/main" id="{EA11B131-301E-4103-984A-BAD1B2A7809A}"/>
                  </a:ext>
                </a:extLst>
              </p:cNvPr>
              <p:cNvSpPr>
                <a:spLocks/>
              </p:cNvSpPr>
              <p:nvPr/>
            </p:nvSpPr>
            <p:spPr bwMode="auto">
              <a:xfrm>
                <a:off x="2121" y="2255"/>
                <a:ext cx="21" cy="14"/>
              </a:xfrm>
              <a:custGeom>
                <a:avLst/>
                <a:gdLst>
                  <a:gd name="T0" fmla="*/ 14 w 21"/>
                  <a:gd name="T1" fmla="*/ 4 h 14"/>
                  <a:gd name="T2" fmla="*/ 18 w 21"/>
                  <a:gd name="T3" fmla="*/ 7 h 14"/>
                  <a:gd name="T4" fmla="*/ 21 w 21"/>
                  <a:gd name="T5" fmla="*/ 11 h 14"/>
                  <a:gd name="T6" fmla="*/ 21 w 21"/>
                  <a:gd name="T7" fmla="*/ 14 h 14"/>
                  <a:gd name="T8" fmla="*/ 18 w 21"/>
                  <a:gd name="T9" fmla="*/ 11 h 14"/>
                  <a:gd name="T10" fmla="*/ 14 w 21"/>
                  <a:gd name="T11" fmla="*/ 11 h 14"/>
                  <a:gd name="T12" fmla="*/ 10 w 21"/>
                  <a:gd name="T13" fmla="*/ 7 h 14"/>
                  <a:gd name="T14" fmla="*/ 7 w 21"/>
                  <a:gd name="T15" fmla="*/ 4 h 14"/>
                  <a:gd name="T16" fmla="*/ 3 w 21"/>
                  <a:gd name="T17" fmla="*/ 4 h 14"/>
                  <a:gd name="T18" fmla="*/ 3 w 21"/>
                  <a:gd name="T19" fmla="*/ 4 h 14"/>
                  <a:gd name="T20" fmla="*/ 0 w 21"/>
                  <a:gd name="T21" fmla="*/ 0 h 14"/>
                  <a:gd name="T22" fmla="*/ 0 w 21"/>
                  <a:gd name="T23" fmla="*/ 0 h 14"/>
                  <a:gd name="T24" fmla="*/ 0 w 21"/>
                  <a:gd name="T25" fmla="*/ 0 h 14"/>
                  <a:gd name="T26" fmla="*/ 7 w 21"/>
                  <a:gd name="T27" fmla="*/ 0 h 14"/>
                  <a:gd name="T28" fmla="*/ 14 w 21"/>
                  <a:gd name="T2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4">
                    <a:moveTo>
                      <a:pt x="14" y="4"/>
                    </a:moveTo>
                    <a:lnTo>
                      <a:pt x="18" y="7"/>
                    </a:lnTo>
                    <a:lnTo>
                      <a:pt x="21" y="11"/>
                    </a:lnTo>
                    <a:lnTo>
                      <a:pt x="21" y="14"/>
                    </a:lnTo>
                    <a:lnTo>
                      <a:pt x="18" y="11"/>
                    </a:lnTo>
                    <a:lnTo>
                      <a:pt x="14" y="11"/>
                    </a:lnTo>
                    <a:lnTo>
                      <a:pt x="10" y="7"/>
                    </a:lnTo>
                    <a:lnTo>
                      <a:pt x="7" y="4"/>
                    </a:lnTo>
                    <a:lnTo>
                      <a:pt x="3" y="4"/>
                    </a:lnTo>
                    <a:lnTo>
                      <a:pt x="3" y="4"/>
                    </a:lnTo>
                    <a:lnTo>
                      <a:pt x="0" y="0"/>
                    </a:lnTo>
                    <a:lnTo>
                      <a:pt x="0" y="0"/>
                    </a:lnTo>
                    <a:lnTo>
                      <a:pt x="0" y="0"/>
                    </a:lnTo>
                    <a:lnTo>
                      <a:pt x="7" y="0"/>
                    </a:lnTo>
                    <a:lnTo>
                      <a:pt x="14"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10" name="Freeform 1538">
                <a:extLst>
                  <a:ext uri="{FF2B5EF4-FFF2-40B4-BE49-F238E27FC236}">
                    <a16:creationId xmlns:a16="http://schemas.microsoft.com/office/drawing/2014/main" id="{4C675756-BF2D-4D07-86C0-EDA0511ABAEC}"/>
                  </a:ext>
                </a:extLst>
              </p:cNvPr>
              <p:cNvSpPr>
                <a:spLocks/>
              </p:cNvSpPr>
              <p:nvPr/>
            </p:nvSpPr>
            <p:spPr bwMode="auto">
              <a:xfrm>
                <a:off x="2060" y="2320"/>
                <a:ext cx="7" cy="3"/>
              </a:xfrm>
              <a:custGeom>
                <a:avLst/>
                <a:gdLst>
                  <a:gd name="T0" fmla="*/ 0 w 7"/>
                  <a:gd name="T1" fmla="*/ 3 h 3"/>
                  <a:gd name="T2" fmla="*/ 0 w 7"/>
                  <a:gd name="T3" fmla="*/ 0 h 3"/>
                  <a:gd name="T4" fmla="*/ 0 w 7"/>
                  <a:gd name="T5" fmla="*/ 0 h 3"/>
                  <a:gd name="T6" fmla="*/ 0 w 7"/>
                  <a:gd name="T7" fmla="*/ 0 h 3"/>
                  <a:gd name="T8" fmla="*/ 0 w 7"/>
                  <a:gd name="T9" fmla="*/ 0 h 3"/>
                  <a:gd name="T10" fmla="*/ 0 w 7"/>
                  <a:gd name="T11" fmla="*/ 0 h 3"/>
                  <a:gd name="T12" fmla="*/ 0 w 7"/>
                  <a:gd name="T13" fmla="*/ 3 h 3"/>
                  <a:gd name="T14" fmla="*/ 0 w 7"/>
                  <a:gd name="T15" fmla="*/ 3 h 3"/>
                  <a:gd name="T16" fmla="*/ 0 w 7"/>
                  <a:gd name="T17" fmla="*/ 3 h 3"/>
                  <a:gd name="T18" fmla="*/ 0 w 7"/>
                  <a:gd name="T19" fmla="*/ 3 h 3"/>
                  <a:gd name="T20" fmla="*/ 3 w 7"/>
                  <a:gd name="T21" fmla="*/ 3 h 3"/>
                  <a:gd name="T22" fmla="*/ 3 w 7"/>
                  <a:gd name="T23" fmla="*/ 3 h 3"/>
                  <a:gd name="T24" fmla="*/ 3 w 7"/>
                  <a:gd name="T25" fmla="*/ 3 h 3"/>
                  <a:gd name="T26" fmla="*/ 3 w 7"/>
                  <a:gd name="T27" fmla="*/ 3 h 3"/>
                  <a:gd name="T28" fmla="*/ 3 w 7"/>
                  <a:gd name="T29" fmla="*/ 0 h 3"/>
                  <a:gd name="T30" fmla="*/ 3 w 7"/>
                  <a:gd name="T31" fmla="*/ 0 h 3"/>
                  <a:gd name="T32" fmla="*/ 3 w 7"/>
                  <a:gd name="T33" fmla="*/ 3 h 3"/>
                  <a:gd name="T34" fmla="*/ 3 w 7"/>
                  <a:gd name="T35" fmla="*/ 3 h 3"/>
                  <a:gd name="T36" fmla="*/ 7 w 7"/>
                  <a:gd name="T37" fmla="*/ 3 h 3"/>
                  <a:gd name="T38" fmla="*/ 7 w 7"/>
                  <a:gd name="T39" fmla="*/ 3 h 3"/>
                  <a:gd name="T40" fmla="*/ 7 w 7"/>
                  <a:gd name="T41" fmla="*/ 3 h 3"/>
                  <a:gd name="T42" fmla="*/ 7 w 7"/>
                  <a:gd name="T43" fmla="*/ 3 h 3"/>
                  <a:gd name="T44" fmla="*/ 7 w 7"/>
                  <a:gd name="T45" fmla="*/ 3 h 3"/>
                  <a:gd name="T46" fmla="*/ 7 w 7"/>
                  <a:gd name="T47" fmla="*/ 3 h 3"/>
                  <a:gd name="T48" fmla="*/ 3 w 7"/>
                  <a:gd name="T49" fmla="*/ 3 h 3"/>
                  <a:gd name="T50" fmla="*/ 3 w 7"/>
                  <a:gd name="T51" fmla="*/ 3 h 3"/>
                  <a:gd name="T52" fmla="*/ 3 w 7"/>
                  <a:gd name="T53" fmla="*/ 3 h 3"/>
                  <a:gd name="T54" fmla="*/ 0 w 7"/>
                  <a:gd name="T55" fmla="*/ 3 h 3"/>
                  <a:gd name="T56" fmla="*/ 0 w 7"/>
                  <a:gd name="T57" fmla="*/ 3 h 3"/>
                  <a:gd name="T58" fmla="*/ 0 w 7"/>
                  <a:gd name="T59" fmla="*/ 3 h 3"/>
                  <a:gd name="T60" fmla="*/ 0 w 7"/>
                  <a:gd name="T6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 h="3">
                    <a:moveTo>
                      <a:pt x="0" y="3"/>
                    </a:moveTo>
                    <a:lnTo>
                      <a:pt x="0" y="0"/>
                    </a:lnTo>
                    <a:lnTo>
                      <a:pt x="0" y="0"/>
                    </a:lnTo>
                    <a:lnTo>
                      <a:pt x="0" y="0"/>
                    </a:lnTo>
                    <a:lnTo>
                      <a:pt x="0" y="0"/>
                    </a:lnTo>
                    <a:lnTo>
                      <a:pt x="0" y="0"/>
                    </a:lnTo>
                    <a:lnTo>
                      <a:pt x="0" y="3"/>
                    </a:lnTo>
                    <a:lnTo>
                      <a:pt x="0" y="3"/>
                    </a:lnTo>
                    <a:lnTo>
                      <a:pt x="0" y="3"/>
                    </a:lnTo>
                    <a:lnTo>
                      <a:pt x="0" y="3"/>
                    </a:lnTo>
                    <a:lnTo>
                      <a:pt x="3" y="3"/>
                    </a:lnTo>
                    <a:lnTo>
                      <a:pt x="3" y="3"/>
                    </a:lnTo>
                    <a:lnTo>
                      <a:pt x="3" y="3"/>
                    </a:lnTo>
                    <a:lnTo>
                      <a:pt x="3" y="3"/>
                    </a:lnTo>
                    <a:lnTo>
                      <a:pt x="3" y="0"/>
                    </a:lnTo>
                    <a:lnTo>
                      <a:pt x="3" y="0"/>
                    </a:lnTo>
                    <a:lnTo>
                      <a:pt x="3" y="3"/>
                    </a:lnTo>
                    <a:lnTo>
                      <a:pt x="3" y="3"/>
                    </a:lnTo>
                    <a:lnTo>
                      <a:pt x="7" y="3"/>
                    </a:lnTo>
                    <a:lnTo>
                      <a:pt x="7" y="3"/>
                    </a:lnTo>
                    <a:lnTo>
                      <a:pt x="7" y="3"/>
                    </a:lnTo>
                    <a:lnTo>
                      <a:pt x="7" y="3"/>
                    </a:lnTo>
                    <a:lnTo>
                      <a:pt x="7" y="3"/>
                    </a:lnTo>
                    <a:lnTo>
                      <a:pt x="7" y="3"/>
                    </a:lnTo>
                    <a:lnTo>
                      <a:pt x="3" y="3"/>
                    </a:lnTo>
                    <a:lnTo>
                      <a:pt x="3" y="3"/>
                    </a:lnTo>
                    <a:lnTo>
                      <a:pt x="3" y="3"/>
                    </a:lnTo>
                    <a:lnTo>
                      <a:pt x="0" y="3"/>
                    </a:lnTo>
                    <a:lnTo>
                      <a:pt x="0" y="3"/>
                    </a:lnTo>
                    <a:lnTo>
                      <a:pt x="0" y="3"/>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11" name="Freeform 1539">
                <a:extLst>
                  <a:ext uri="{FF2B5EF4-FFF2-40B4-BE49-F238E27FC236}">
                    <a16:creationId xmlns:a16="http://schemas.microsoft.com/office/drawing/2014/main" id="{8981F52D-F940-488E-9C9A-20FD1F4F41EF}"/>
                  </a:ext>
                </a:extLst>
              </p:cNvPr>
              <p:cNvSpPr>
                <a:spLocks/>
              </p:cNvSpPr>
              <p:nvPr/>
            </p:nvSpPr>
            <p:spPr bwMode="auto">
              <a:xfrm>
                <a:off x="2060" y="2320"/>
                <a:ext cx="7" cy="3"/>
              </a:xfrm>
              <a:custGeom>
                <a:avLst/>
                <a:gdLst>
                  <a:gd name="T0" fmla="*/ 0 w 7"/>
                  <a:gd name="T1" fmla="*/ 3 h 3"/>
                  <a:gd name="T2" fmla="*/ 0 w 7"/>
                  <a:gd name="T3" fmla="*/ 0 h 3"/>
                  <a:gd name="T4" fmla="*/ 0 w 7"/>
                  <a:gd name="T5" fmla="*/ 0 h 3"/>
                  <a:gd name="T6" fmla="*/ 0 w 7"/>
                  <a:gd name="T7" fmla="*/ 0 h 3"/>
                  <a:gd name="T8" fmla="*/ 0 w 7"/>
                  <a:gd name="T9" fmla="*/ 0 h 3"/>
                  <a:gd name="T10" fmla="*/ 0 w 7"/>
                  <a:gd name="T11" fmla="*/ 0 h 3"/>
                  <a:gd name="T12" fmla="*/ 0 w 7"/>
                  <a:gd name="T13" fmla="*/ 3 h 3"/>
                  <a:gd name="T14" fmla="*/ 0 w 7"/>
                  <a:gd name="T15" fmla="*/ 3 h 3"/>
                  <a:gd name="T16" fmla="*/ 0 w 7"/>
                  <a:gd name="T17" fmla="*/ 3 h 3"/>
                  <a:gd name="T18" fmla="*/ 0 w 7"/>
                  <a:gd name="T19" fmla="*/ 3 h 3"/>
                  <a:gd name="T20" fmla="*/ 3 w 7"/>
                  <a:gd name="T21" fmla="*/ 3 h 3"/>
                  <a:gd name="T22" fmla="*/ 3 w 7"/>
                  <a:gd name="T23" fmla="*/ 3 h 3"/>
                  <a:gd name="T24" fmla="*/ 3 w 7"/>
                  <a:gd name="T25" fmla="*/ 3 h 3"/>
                  <a:gd name="T26" fmla="*/ 3 w 7"/>
                  <a:gd name="T27" fmla="*/ 3 h 3"/>
                  <a:gd name="T28" fmla="*/ 3 w 7"/>
                  <a:gd name="T29" fmla="*/ 0 h 3"/>
                  <a:gd name="T30" fmla="*/ 3 w 7"/>
                  <a:gd name="T31" fmla="*/ 0 h 3"/>
                  <a:gd name="T32" fmla="*/ 3 w 7"/>
                  <a:gd name="T33" fmla="*/ 3 h 3"/>
                  <a:gd name="T34" fmla="*/ 3 w 7"/>
                  <a:gd name="T35" fmla="*/ 3 h 3"/>
                  <a:gd name="T36" fmla="*/ 7 w 7"/>
                  <a:gd name="T37" fmla="*/ 3 h 3"/>
                  <a:gd name="T38" fmla="*/ 7 w 7"/>
                  <a:gd name="T39" fmla="*/ 3 h 3"/>
                  <a:gd name="T40" fmla="*/ 7 w 7"/>
                  <a:gd name="T41" fmla="*/ 3 h 3"/>
                  <a:gd name="T42" fmla="*/ 7 w 7"/>
                  <a:gd name="T43" fmla="*/ 3 h 3"/>
                  <a:gd name="T44" fmla="*/ 7 w 7"/>
                  <a:gd name="T45" fmla="*/ 3 h 3"/>
                  <a:gd name="T46" fmla="*/ 7 w 7"/>
                  <a:gd name="T47" fmla="*/ 3 h 3"/>
                  <a:gd name="T48" fmla="*/ 3 w 7"/>
                  <a:gd name="T49" fmla="*/ 3 h 3"/>
                  <a:gd name="T50" fmla="*/ 3 w 7"/>
                  <a:gd name="T51" fmla="*/ 3 h 3"/>
                  <a:gd name="T52" fmla="*/ 3 w 7"/>
                  <a:gd name="T53" fmla="*/ 3 h 3"/>
                  <a:gd name="T54" fmla="*/ 0 w 7"/>
                  <a:gd name="T55" fmla="*/ 3 h 3"/>
                  <a:gd name="T56" fmla="*/ 0 w 7"/>
                  <a:gd name="T57" fmla="*/ 3 h 3"/>
                  <a:gd name="T58" fmla="*/ 0 w 7"/>
                  <a:gd name="T59" fmla="*/ 3 h 3"/>
                  <a:gd name="T60" fmla="*/ 0 w 7"/>
                  <a:gd name="T6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 h="3">
                    <a:moveTo>
                      <a:pt x="0" y="3"/>
                    </a:moveTo>
                    <a:lnTo>
                      <a:pt x="0" y="0"/>
                    </a:lnTo>
                    <a:lnTo>
                      <a:pt x="0" y="0"/>
                    </a:lnTo>
                    <a:lnTo>
                      <a:pt x="0" y="0"/>
                    </a:lnTo>
                    <a:lnTo>
                      <a:pt x="0" y="0"/>
                    </a:lnTo>
                    <a:lnTo>
                      <a:pt x="0" y="0"/>
                    </a:lnTo>
                    <a:lnTo>
                      <a:pt x="0" y="3"/>
                    </a:lnTo>
                    <a:lnTo>
                      <a:pt x="0" y="3"/>
                    </a:lnTo>
                    <a:lnTo>
                      <a:pt x="0" y="3"/>
                    </a:lnTo>
                    <a:lnTo>
                      <a:pt x="0" y="3"/>
                    </a:lnTo>
                    <a:lnTo>
                      <a:pt x="3" y="3"/>
                    </a:lnTo>
                    <a:lnTo>
                      <a:pt x="3" y="3"/>
                    </a:lnTo>
                    <a:lnTo>
                      <a:pt x="3" y="3"/>
                    </a:lnTo>
                    <a:lnTo>
                      <a:pt x="3" y="3"/>
                    </a:lnTo>
                    <a:lnTo>
                      <a:pt x="3" y="0"/>
                    </a:lnTo>
                    <a:lnTo>
                      <a:pt x="3" y="0"/>
                    </a:lnTo>
                    <a:lnTo>
                      <a:pt x="3" y="3"/>
                    </a:lnTo>
                    <a:lnTo>
                      <a:pt x="3" y="3"/>
                    </a:lnTo>
                    <a:lnTo>
                      <a:pt x="7" y="3"/>
                    </a:lnTo>
                    <a:lnTo>
                      <a:pt x="7" y="3"/>
                    </a:lnTo>
                    <a:lnTo>
                      <a:pt x="7" y="3"/>
                    </a:lnTo>
                    <a:lnTo>
                      <a:pt x="7" y="3"/>
                    </a:lnTo>
                    <a:lnTo>
                      <a:pt x="7" y="3"/>
                    </a:lnTo>
                    <a:lnTo>
                      <a:pt x="7" y="3"/>
                    </a:lnTo>
                    <a:lnTo>
                      <a:pt x="3" y="3"/>
                    </a:lnTo>
                    <a:lnTo>
                      <a:pt x="3" y="3"/>
                    </a:lnTo>
                    <a:lnTo>
                      <a:pt x="3" y="3"/>
                    </a:lnTo>
                    <a:lnTo>
                      <a:pt x="0" y="3"/>
                    </a:lnTo>
                    <a:lnTo>
                      <a:pt x="0" y="3"/>
                    </a:lnTo>
                    <a:lnTo>
                      <a:pt x="0" y="3"/>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12" name="Freeform 1540">
                <a:extLst>
                  <a:ext uri="{FF2B5EF4-FFF2-40B4-BE49-F238E27FC236}">
                    <a16:creationId xmlns:a16="http://schemas.microsoft.com/office/drawing/2014/main" id="{D9217EE1-75CC-41B2-BF9A-95B1D7101D9C}"/>
                  </a:ext>
                </a:extLst>
              </p:cNvPr>
              <p:cNvSpPr>
                <a:spLocks/>
              </p:cNvSpPr>
              <p:nvPr/>
            </p:nvSpPr>
            <p:spPr bwMode="auto">
              <a:xfrm>
                <a:off x="2088" y="2312"/>
                <a:ext cx="4" cy="4"/>
              </a:xfrm>
              <a:custGeom>
                <a:avLst/>
                <a:gdLst>
                  <a:gd name="T0" fmla="*/ 0 w 4"/>
                  <a:gd name="T1" fmla="*/ 4 h 4"/>
                  <a:gd name="T2" fmla="*/ 0 w 4"/>
                  <a:gd name="T3" fmla="*/ 0 h 4"/>
                  <a:gd name="T4" fmla="*/ 4 w 4"/>
                  <a:gd name="T5" fmla="*/ 0 h 4"/>
                  <a:gd name="T6" fmla="*/ 4 w 4"/>
                  <a:gd name="T7" fmla="*/ 0 h 4"/>
                  <a:gd name="T8" fmla="*/ 4 w 4"/>
                  <a:gd name="T9" fmla="*/ 0 h 4"/>
                  <a:gd name="T10" fmla="*/ 0 w 4"/>
                  <a:gd name="T11" fmla="*/ 4 h 4"/>
                  <a:gd name="T12" fmla="*/ 0 w 4"/>
                  <a:gd name="T13" fmla="*/ 4 h 4"/>
                  <a:gd name="T14" fmla="*/ 0 w 4"/>
                  <a:gd name="T15" fmla="*/ 4 h 4"/>
                  <a:gd name="T16" fmla="*/ 0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0" y="4"/>
                    </a:moveTo>
                    <a:lnTo>
                      <a:pt x="0" y="0"/>
                    </a:lnTo>
                    <a:lnTo>
                      <a:pt x="4" y="0"/>
                    </a:lnTo>
                    <a:lnTo>
                      <a:pt x="4" y="0"/>
                    </a:lnTo>
                    <a:lnTo>
                      <a:pt x="4" y="0"/>
                    </a:lnTo>
                    <a:lnTo>
                      <a:pt x="0" y="4"/>
                    </a:lnTo>
                    <a:lnTo>
                      <a:pt x="0" y="4"/>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13" name="Freeform 1541">
                <a:extLst>
                  <a:ext uri="{FF2B5EF4-FFF2-40B4-BE49-F238E27FC236}">
                    <a16:creationId xmlns:a16="http://schemas.microsoft.com/office/drawing/2014/main" id="{4F29EDA2-18AF-495D-9846-CAAD4EE9A33F}"/>
                  </a:ext>
                </a:extLst>
              </p:cNvPr>
              <p:cNvSpPr>
                <a:spLocks/>
              </p:cNvSpPr>
              <p:nvPr/>
            </p:nvSpPr>
            <p:spPr bwMode="auto">
              <a:xfrm>
                <a:off x="2088" y="2312"/>
                <a:ext cx="4" cy="4"/>
              </a:xfrm>
              <a:custGeom>
                <a:avLst/>
                <a:gdLst>
                  <a:gd name="T0" fmla="*/ 0 w 4"/>
                  <a:gd name="T1" fmla="*/ 4 h 4"/>
                  <a:gd name="T2" fmla="*/ 0 w 4"/>
                  <a:gd name="T3" fmla="*/ 0 h 4"/>
                  <a:gd name="T4" fmla="*/ 4 w 4"/>
                  <a:gd name="T5" fmla="*/ 0 h 4"/>
                  <a:gd name="T6" fmla="*/ 4 w 4"/>
                  <a:gd name="T7" fmla="*/ 0 h 4"/>
                  <a:gd name="T8" fmla="*/ 4 w 4"/>
                  <a:gd name="T9" fmla="*/ 0 h 4"/>
                  <a:gd name="T10" fmla="*/ 0 w 4"/>
                  <a:gd name="T11" fmla="*/ 4 h 4"/>
                  <a:gd name="T12" fmla="*/ 0 w 4"/>
                  <a:gd name="T13" fmla="*/ 4 h 4"/>
                  <a:gd name="T14" fmla="*/ 0 w 4"/>
                  <a:gd name="T15" fmla="*/ 4 h 4"/>
                  <a:gd name="T16" fmla="*/ 0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0" y="4"/>
                    </a:moveTo>
                    <a:lnTo>
                      <a:pt x="0" y="0"/>
                    </a:lnTo>
                    <a:lnTo>
                      <a:pt x="4" y="0"/>
                    </a:lnTo>
                    <a:lnTo>
                      <a:pt x="4" y="0"/>
                    </a:lnTo>
                    <a:lnTo>
                      <a:pt x="4" y="0"/>
                    </a:lnTo>
                    <a:lnTo>
                      <a:pt x="0" y="4"/>
                    </a:lnTo>
                    <a:lnTo>
                      <a:pt x="0" y="4"/>
                    </a:lnTo>
                    <a:lnTo>
                      <a:pt x="0"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14" name="Freeform 1542">
                <a:extLst>
                  <a:ext uri="{FF2B5EF4-FFF2-40B4-BE49-F238E27FC236}">
                    <a16:creationId xmlns:a16="http://schemas.microsoft.com/office/drawing/2014/main" id="{46395129-36E1-451A-B910-9473884ECAE1}"/>
                  </a:ext>
                </a:extLst>
              </p:cNvPr>
              <p:cNvSpPr>
                <a:spLocks/>
              </p:cNvSpPr>
              <p:nvPr/>
            </p:nvSpPr>
            <p:spPr bwMode="auto">
              <a:xfrm>
                <a:off x="2092" y="2312"/>
                <a:ext cx="4" cy="0"/>
              </a:xfrm>
              <a:custGeom>
                <a:avLst/>
                <a:gdLst>
                  <a:gd name="T0" fmla="*/ 0 w 4"/>
                  <a:gd name="T1" fmla="*/ 0 w 4"/>
                  <a:gd name="T2" fmla="*/ 4 w 4"/>
                  <a:gd name="T3" fmla="*/ 4 w 4"/>
                  <a:gd name="T4" fmla="*/ 4 w 4"/>
                  <a:gd name="T5" fmla="*/ 4 w 4"/>
                  <a:gd name="T6" fmla="*/ 0 w 4"/>
                  <a:gd name="T7" fmla="*/ 0 w 4"/>
                  <a:gd name="T8"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0" y="0"/>
                    </a:moveTo>
                    <a:lnTo>
                      <a:pt x="0" y="0"/>
                    </a:lnTo>
                    <a:lnTo>
                      <a:pt x="4" y="0"/>
                    </a:lnTo>
                    <a:lnTo>
                      <a:pt x="4" y="0"/>
                    </a:lnTo>
                    <a:lnTo>
                      <a:pt x="4" y="0"/>
                    </a:lnTo>
                    <a:lnTo>
                      <a:pt x="4"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15" name="Freeform 1543">
                <a:extLst>
                  <a:ext uri="{FF2B5EF4-FFF2-40B4-BE49-F238E27FC236}">
                    <a16:creationId xmlns:a16="http://schemas.microsoft.com/office/drawing/2014/main" id="{9EAF0029-B206-4A6C-8358-65045F12694A}"/>
                  </a:ext>
                </a:extLst>
              </p:cNvPr>
              <p:cNvSpPr>
                <a:spLocks/>
              </p:cNvSpPr>
              <p:nvPr/>
            </p:nvSpPr>
            <p:spPr bwMode="auto">
              <a:xfrm>
                <a:off x="2092" y="2312"/>
                <a:ext cx="4" cy="0"/>
              </a:xfrm>
              <a:custGeom>
                <a:avLst/>
                <a:gdLst>
                  <a:gd name="T0" fmla="*/ 0 w 4"/>
                  <a:gd name="T1" fmla="*/ 0 w 4"/>
                  <a:gd name="T2" fmla="*/ 4 w 4"/>
                  <a:gd name="T3" fmla="*/ 4 w 4"/>
                  <a:gd name="T4" fmla="*/ 4 w 4"/>
                  <a:gd name="T5" fmla="*/ 4 w 4"/>
                  <a:gd name="T6" fmla="*/ 0 w 4"/>
                  <a:gd name="T7" fmla="*/ 0 w 4"/>
                  <a:gd name="T8"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0" y="0"/>
                    </a:moveTo>
                    <a:lnTo>
                      <a:pt x="0" y="0"/>
                    </a:lnTo>
                    <a:lnTo>
                      <a:pt x="4" y="0"/>
                    </a:lnTo>
                    <a:lnTo>
                      <a:pt x="4" y="0"/>
                    </a:lnTo>
                    <a:lnTo>
                      <a:pt x="4" y="0"/>
                    </a:lnTo>
                    <a:lnTo>
                      <a:pt x="4"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16" name="Freeform 1544">
                <a:extLst>
                  <a:ext uri="{FF2B5EF4-FFF2-40B4-BE49-F238E27FC236}">
                    <a16:creationId xmlns:a16="http://schemas.microsoft.com/office/drawing/2014/main" id="{6B7F3BF1-80B5-4546-9412-160578CBB389}"/>
                  </a:ext>
                </a:extLst>
              </p:cNvPr>
              <p:cNvSpPr>
                <a:spLocks/>
              </p:cNvSpPr>
              <p:nvPr/>
            </p:nvSpPr>
            <p:spPr bwMode="auto">
              <a:xfrm>
                <a:off x="2511" y="2449"/>
                <a:ext cx="4" cy="3"/>
              </a:xfrm>
              <a:custGeom>
                <a:avLst/>
                <a:gdLst>
                  <a:gd name="T0" fmla="*/ 4 w 4"/>
                  <a:gd name="T1" fmla="*/ 3 h 3"/>
                  <a:gd name="T2" fmla="*/ 4 w 4"/>
                  <a:gd name="T3" fmla="*/ 3 h 3"/>
                  <a:gd name="T4" fmla="*/ 4 w 4"/>
                  <a:gd name="T5" fmla="*/ 3 h 3"/>
                  <a:gd name="T6" fmla="*/ 0 w 4"/>
                  <a:gd name="T7" fmla="*/ 3 h 3"/>
                  <a:gd name="T8" fmla="*/ 0 w 4"/>
                  <a:gd name="T9" fmla="*/ 3 h 3"/>
                  <a:gd name="T10" fmla="*/ 0 w 4"/>
                  <a:gd name="T11" fmla="*/ 3 h 3"/>
                  <a:gd name="T12" fmla="*/ 0 w 4"/>
                  <a:gd name="T13" fmla="*/ 3 h 3"/>
                  <a:gd name="T14" fmla="*/ 0 w 4"/>
                  <a:gd name="T15" fmla="*/ 0 h 3"/>
                  <a:gd name="T16" fmla="*/ 0 w 4"/>
                  <a:gd name="T17" fmla="*/ 0 h 3"/>
                  <a:gd name="T18" fmla="*/ 0 w 4"/>
                  <a:gd name="T19" fmla="*/ 0 h 3"/>
                  <a:gd name="T20" fmla="*/ 0 w 4"/>
                  <a:gd name="T21" fmla="*/ 0 h 3"/>
                  <a:gd name="T22" fmla="*/ 0 w 4"/>
                  <a:gd name="T23" fmla="*/ 0 h 3"/>
                  <a:gd name="T24" fmla="*/ 0 w 4"/>
                  <a:gd name="T25" fmla="*/ 0 h 3"/>
                  <a:gd name="T26" fmla="*/ 4 w 4"/>
                  <a:gd name="T27" fmla="*/ 0 h 3"/>
                  <a:gd name="T28" fmla="*/ 4 w 4"/>
                  <a:gd name="T29" fmla="*/ 0 h 3"/>
                  <a:gd name="T30" fmla="*/ 4 w 4"/>
                  <a:gd name="T31" fmla="*/ 3 h 3"/>
                  <a:gd name="T32" fmla="*/ 4 w 4"/>
                  <a:gd name="T33" fmla="*/ 3 h 3"/>
                  <a:gd name="T34" fmla="*/ 4 w 4"/>
                  <a:gd name="T35" fmla="*/ 3 h 3"/>
                  <a:gd name="T36" fmla="*/ 4 w 4"/>
                  <a:gd name="T37" fmla="*/ 3 h 3"/>
                  <a:gd name="T38" fmla="*/ 4 w 4"/>
                  <a:gd name="T39" fmla="*/ 3 h 3"/>
                  <a:gd name="T40" fmla="*/ 4 w 4"/>
                  <a:gd name="T4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3">
                    <a:moveTo>
                      <a:pt x="4" y="3"/>
                    </a:moveTo>
                    <a:lnTo>
                      <a:pt x="4" y="3"/>
                    </a:lnTo>
                    <a:lnTo>
                      <a:pt x="4" y="3"/>
                    </a:lnTo>
                    <a:lnTo>
                      <a:pt x="0" y="3"/>
                    </a:lnTo>
                    <a:lnTo>
                      <a:pt x="0" y="3"/>
                    </a:lnTo>
                    <a:lnTo>
                      <a:pt x="0" y="3"/>
                    </a:lnTo>
                    <a:lnTo>
                      <a:pt x="0" y="3"/>
                    </a:lnTo>
                    <a:lnTo>
                      <a:pt x="0" y="0"/>
                    </a:lnTo>
                    <a:lnTo>
                      <a:pt x="0" y="0"/>
                    </a:lnTo>
                    <a:lnTo>
                      <a:pt x="0" y="0"/>
                    </a:lnTo>
                    <a:lnTo>
                      <a:pt x="0" y="0"/>
                    </a:lnTo>
                    <a:lnTo>
                      <a:pt x="0" y="0"/>
                    </a:lnTo>
                    <a:lnTo>
                      <a:pt x="0" y="0"/>
                    </a:lnTo>
                    <a:lnTo>
                      <a:pt x="4" y="0"/>
                    </a:lnTo>
                    <a:lnTo>
                      <a:pt x="4" y="0"/>
                    </a:lnTo>
                    <a:lnTo>
                      <a:pt x="4" y="3"/>
                    </a:lnTo>
                    <a:lnTo>
                      <a:pt x="4" y="3"/>
                    </a:lnTo>
                    <a:lnTo>
                      <a:pt x="4" y="3"/>
                    </a:lnTo>
                    <a:lnTo>
                      <a:pt x="4" y="3"/>
                    </a:lnTo>
                    <a:lnTo>
                      <a:pt x="4" y="3"/>
                    </a:lnTo>
                    <a:lnTo>
                      <a:pt x="4"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17" name="Freeform 1545">
                <a:extLst>
                  <a:ext uri="{FF2B5EF4-FFF2-40B4-BE49-F238E27FC236}">
                    <a16:creationId xmlns:a16="http://schemas.microsoft.com/office/drawing/2014/main" id="{3C803C18-88BF-4FED-901F-095AEAAC34BD}"/>
                  </a:ext>
                </a:extLst>
              </p:cNvPr>
              <p:cNvSpPr>
                <a:spLocks/>
              </p:cNvSpPr>
              <p:nvPr/>
            </p:nvSpPr>
            <p:spPr bwMode="auto">
              <a:xfrm>
                <a:off x="2511" y="2449"/>
                <a:ext cx="4" cy="3"/>
              </a:xfrm>
              <a:custGeom>
                <a:avLst/>
                <a:gdLst>
                  <a:gd name="T0" fmla="*/ 4 w 4"/>
                  <a:gd name="T1" fmla="*/ 3 h 3"/>
                  <a:gd name="T2" fmla="*/ 4 w 4"/>
                  <a:gd name="T3" fmla="*/ 3 h 3"/>
                  <a:gd name="T4" fmla="*/ 4 w 4"/>
                  <a:gd name="T5" fmla="*/ 3 h 3"/>
                  <a:gd name="T6" fmla="*/ 0 w 4"/>
                  <a:gd name="T7" fmla="*/ 3 h 3"/>
                  <a:gd name="T8" fmla="*/ 0 w 4"/>
                  <a:gd name="T9" fmla="*/ 3 h 3"/>
                  <a:gd name="T10" fmla="*/ 0 w 4"/>
                  <a:gd name="T11" fmla="*/ 3 h 3"/>
                  <a:gd name="T12" fmla="*/ 0 w 4"/>
                  <a:gd name="T13" fmla="*/ 3 h 3"/>
                  <a:gd name="T14" fmla="*/ 0 w 4"/>
                  <a:gd name="T15" fmla="*/ 0 h 3"/>
                  <a:gd name="T16" fmla="*/ 0 w 4"/>
                  <a:gd name="T17" fmla="*/ 0 h 3"/>
                  <a:gd name="T18" fmla="*/ 0 w 4"/>
                  <a:gd name="T19" fmla="*/ 0 h 3"/>
                  <a:gd name="T20" fmla="*/ 0 w 4"/>
                  <a:gd name="T21" fmla="*/ 0 h 3"/>
                  <a:gd name="T22" fmla="*/ 0 w 4"/>
                  <a:gd name="T23" fmla="*/ 0 h 3"/>
                  <a:gd name="T24" fmla="*/ 0 w 4"/>
                  <a:gd name="T25" fmla="*/ 0 h 3"/>
                  <a:gd name="T26" fmla="*/ 4 w 4"/>
                  <a:gd name="T27" fmla="*/ 0 h 3"/>
                  <a:gd name="T28" fmla="*/ 4 w 4"/>
                  <a:gd name="T29" fmla="*/ 0 h 3"/>
                  <a:gd name="T30" fmla="*/ 4 w 4"/>
                  <a:gd name="T31" fmla="*/ 3 h 3"/>
                  <a:gd name="T32" fmla="*/ 4 w 4"/>
                  <a:gd name="T33" fmla="*/ 3 h 3"/>
                  <a:gd name="T34" fmla="*/ 4 w 4"/>
                  <a:gd name="T35" fmla="*/ 3 h 3"/>
                  <a:gd name="T36" fmla="*/ 4 w 4"/>
                  <a:gd name="T37" fmla="*/ 3 h 3"/>
                  <a:gd name="T38" fmla="*/ 4 w 4"/>
                  <a:gd name="T39" fmla="*/ 3 h 3"/>
                  <a:gd name="T40" fmla="*/ 4 w 4"/>
                  <a:gd name="T4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3">
                    <a:moveTo>
                      <a:pt x="4" y="3"/>
                    </a:moveTo>
                    <a:lnTo>
                      <a:pt x="4" y="3"/>
                    </a:lnTo>
                    <a:lnTo>
                      <a:pt x="4" y="3"/>
                    </a:lnTo>
                    <a:lnTo>
                      <a:pt x="0" y="3"/>
                    </a:lnTo>
                    <a:lnTo>
                      <a:pt x="0" y="3"/>
                    </a:lnTo>
                    <a:lnTo>
                      <a:pt x="0" y="3"/>
                    </a:lnTo>
                    <a:lnTo>
                      <a:pt x="0" y="3"/>
                    </a:lnTo>
                    <a:lnTo>
                      <a:pt x="0" y="0"/>
                    </a:lnTo>
                    <a:lnTo>
                      <a:pt x="0" y="0"/>
                    </a:lnTo>
                    <a:lnTo>
                      <a:pt x="0" y="0"/>
                    </a:lnTo>
                    <a:lnTo>
                      <a:pt x="0" y="0"/>
                    </a:lnTo>
                    <a:lnTo>
                      <a:pt x="0" y="0"/>
                    </a:lnTo>
                    <a:lnTo>
                      <a:pt x="0" y="0"/>
                    </a:lnTo>
                    <a:lnTo>
                      <a:pt x="4" y="0"/>
                    </a:lnTo>
                    <a:lnTo>
                      <a:pt x="4" y="0"/>
                    </a:lnTo>
                    <a:lnTo>
                      <a:pt x="4" y="3"/>
                    </a:lnTo>
                    <a:lnTo>
                      <a:pt x="4" y="3"/>
                    </a:lnTo>
                    <a:lnTo>
                      <a:pt x="4" y="3"/>
                    </a:lnTo>
                    <a:lnTo>
                      <a:pt x="4" y="3"/>
                    </a:lnTo>
                    <a:lnTo>
                      <a:pt x="4" y="3"/>
                    </a:lnTo>
                    <a:lnTo>
                      <a:pt x="4"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18" name="Freeform 1546">
                <a:extLst>
                  <a:ext uri="{FF2B5EF4-FFF2-40B4-BE49-F238E27FC236}">
                    <a16:creationId xmlns:a16="http://schemas.microsoft.com/office/drawing/2014/main" id="{64F1832A-65A4-425D-8E44-212C366FE371}"/>
                  </a:ext>
                </a:extLst>
              </p:cNvPr>
              <p:cNvSpPr>
                <a:spLocks/>
              </p:cNvSpPr>
              <p:nvPr/>
            </p:nvSpPr>
            <p:spPr bwMode="auto">
              <a:xfrm>
                <a:off x="2239" y="2255"/>
                <a:ext cx="7" cy="4"/>
              </a:xfrm>
              <a:custGeom>
                <a:avLst/>
                <a:gdLst>
                  <a:gd name="T0" fmla="*/ 0 w 7"/>
                  <a:gd name="T1" fmla="*/ 0 h 4"/>
                  <a:gd name="T2" fmla="*/ 0 w 7"/>
                  <a:gd name="T3" fmla="*/ 0 h 4"/>
                  <a:gd name="T4" fmla="*/ 0 w 7"/>
                  <a:gd name="T5" fmla="*/ 0 h 4"/>
                  <a:gd name="T6" fmla="*/ 0 w 7"/>
                  <a:gd name="T7" fmla="*/ 0 h 4"/>
                  <a:gd name="T8" fmla="*/ 0 w 7"/>
                  <a:gd name="T9" fmla="*/ 0 h 4"/>
                  <a:gd name="T10" fmla="*/ 0 w 7"/>
                  <a:gd name="T11" fmla="*/ 0 h 4"/>
                  <a:gd name="T12" fmla="*/ 0 w 7"/>
                  <a:gd name="T13" fmla="*/ 0 h 4"/>
                  <a:gd name="T14" fmla="*/ 3 w 7"/>
                  <a:gd name="T15" fmla="*/ 0 h 4"/>
                  <a:gd name="T16" fmla="*/ 3 w 7"/>
                  <a:gd name="T17" fmla="*/ 4 h 4"/>
                  <a:gd name="T18" fmla="*/ 3 w 7"/>
                  <a:gd name="T19" fmla="*/ 0 h 4"/>
                  <a:gd name="T20" fmla="*/ 3 w 7"/>
                  <a:gd name="T21" fmla="*/ 0 h 4"/>
                  <a:gd name="T22" fmla="*/ 3 w 7"/>
                  <a:gd name="T23" fmla="*/ 0 h 4"/>
                  <a:gd name="T24" fmla="*/ 3 w 7"/>
                  <a:gd name="T25" fmla="*/ 0 h 4"/>
                  <a:gd name="T26" fmla="*/ 3 w 7"/>
                  <a:gd name="T27" fmla="*/ 0 h 4"/>
                  <a:gd name="T28" fmla="*/ 3 w 7"/>
                  <a:gd name="T29" fmla="*/ 4 h 4"/>
                  <a:gd name="T30" fmla="*/ 7 w 7"/>
                  <a:gd name="T31" fmla="*/ 4 h 4"/>
                  <a:gd name="T32" fmla="*/ 7 w 7"/>
                  <a:gd name="T33" fmla="*/ 4 h 4"/>
                  <a:gd name="T34" fmla="*/ 7 w 7"/>
                  <a:gd name="T35" fmla="*/ 4 h 4"/>
                  <a:gd name="T36" fmla="*/ 7 w 7"/>
                  <a:gd name="T37" fmla="*/ 4 h 4"/>
                  <a:gd name="T38" fmla="*/ 7 w 7"/>
                  <a:gd name="T39" fmla="*/ 4 h 4"/>
                  <a:gd name="T40" fmla="*/ 7 w 7"/>
                  <a:gd name="T41" fmla="*/ 4 h 4"/>
                  <a:gd name="T42" fmla="*/ 7 w 7"/>
                  <a:gd name="T43" fmla="*/ 4 h 4"/>
                  <a:gd name="T44" fmla="*/ 3 w 7"/>
                  <a:gd name="T45" fmla="*/ 4 h 4"/>
                  <a:gd name="T46" fmla="*/ 3 w 7"/>
                  <a:gd name="T47" fmla="*/ 4 h 4"/>
                  <a:gd name="T48" fmla="*/ 3 w 7"/>
                  <a:gd name="T49" fmla="*/ 4 h 4"/>
                  <a:gd name="T50" fmla="*/ 0 w 7"/>
                  <a:gd name="T51" fmla="*/ 4 h 4"/>
                  <a:gd name="T52" fmla="*/ 0 w 7"/>
                  <a:gd name="T53" fmla="*/ 4 h 4"/>
                  <a:gd name="T54" fmla="*/ 0 w 7"/>
                  <a:gd name="T55" fmla="*/ 4 h 4"/>
                  <a:gd name="T56" fmla="*/ 0 w 7"/>
                  <a:gd name="T57" fmla="*/ 4 h 4"/>
                  <a:gd name="T58" fmla="*/ 0 w 7"/>
                  <a:gd name="T59" fmla="*/ 4 h 4"/>
                  <a:gd name="T60" fmla="*/ 0 w 7"/>
                  <a:gd name="T61" fmla="*/ 4 h 4"/>
                  <a:gd name="T62" fmla="*/ 0 w 7"/>
                  <a:gd name="T6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4">
                    <a:moveTo>
                      <a:pt x="0" y="0"/>
                    </a:moveTo>
                    <a:lnTo>
                      <a:pt x="0" y="0"/>
                    </a:lnTo>
                    <a:lnTo>
                      <a:pt x="0" y="0"/>
                    </a:lnTo>
                    <a:lnTo>
                      <a:pt x="0" y="0"/>
                    </a:lnTo>
                    <a:lnTo>
                      <a:pt x="0" y="0"/>
                    </a:lnTo>
                    <a:lnTo>
                      <a:pt x="0" y="0"/>
                    </a:lnTo>
                    <a:lnTo>
                      <a:pt x="0" y="0"/>
                    </a:lnTo>
                    <a:lnTo>
                      <a:pt x="3" y="0"/>
                    </a:lnTo>
                    <a:lnTo>
                      <a:pt x="3" y="4"/>
                    </a:lnTo>
                    <a:lnTo>
                      <a:pt x="3" y="0"/>
                    </a:lnTo>
                    <a:lnTo>
                      <a:pt x="3" y="0"/>
                    </a:lnTo>
                    <a:lnTo>
                      <a:pt x="3" y="0"/>
                    </a:lnTo>
                    <a:lnTo>
                      <a:pt x="3" y="0"/>
                    </a:lnTo>
                    <a:lnTo>
                      <a:pt x="3" y="0"/>
                    </a:lnTo>
                    <a:lnTo>
                      <a:pt x="3" y="4"/>
                    </a:lnTo>
                    <a:lnTo>
                      <a:pt x="7" y="4"/>
                    </a:lnTo>
                    <a:lnTo>
                      <a:pt x="7" y="4"/>
                    </a:lnTo>
                    <a:lnTo>
                      <a:pt x="7" y="4"/>
                    </a:lnTo>
                    <a:lnTo>
                      <a:pt x="7" y="4"/>
                    </a:lnTo>
                    <a:lnTo>
                      <a:pt x="7" y="4"/>
                    </a:lnTo>
                    <a:lnTo>
                      <a:pt x="7" y="4"/>
                    </a:lnTo>
                    <a:lnTo>
                      <a:pt x="7" y="4"/>
                    </a:lnTo>
                    <a:lnTo>
                      <a:pt x="3" y="4"/>
                    </a:lnTo>
                    <a:lnTo>
                      <a:pt x="3" y="4"/>
                    </a:lnTo>
                    <a:lnTo>
                      <a:pt x="3" y="4"/>
                    </a:lnTo>
                    <a:lnTo>
                      <a:pt x="0" y="4"/>
                    </a:lnTo>
                    <a:lnTo>
                      <a:pt x="0" y="4"/>
                    </a:lnTo>
                    <a:lnTo>
                      <a:pt x="0" y="4"/>
                    </a:lnTo>
                    <a:lnTo>
                      <a:pt x="0" y="4"/>
                    </a:lnTo>
                    <a:lnTo>
                      <a:pt x="0" y="4"/>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19" name="Freeform 1547">
                <a:extLst>
                  <a:ext uri="{FF2B5EF4-FFF2-40B4-BE49-F238E27FC236}">
                    <a16:creationId xmlns:a16="http://schemas.microsoft.com/office/drawing/2014/main" id="{171AC177-3A0E-4FC0-B4CE-A04161608712}"/>
                  </a:ext>
                </a:extLst>
              </p:cNvPr>
              <p:cNvSpPr>
                <a:spLocks/>
              </p:cNvSpPr>
              <p:nvPr/>
            </p:nvSpPr>
            <p:spPr bwMode="auto">
              <a:xfrm>
                <a:off x="2239" y="2255"/>
                <a:ext cx="7" cy="4"/>
              </a:xfrm>
              <a:custGeom>
                <a:avLst/>
                <a:gdLst>
                  <a:gd name="T0" fmla="*/ 0 w 7"/>
                  <a:gd name="T1" fmla="*/ 0 h 4"/>
                  <a:gd name="T2" fmla="*/ 0 w 7"/>
                  <a:gd name="T3" fmla="*/ 0 h 4"/>
                  <a:gd name="T4" fmla="*/ 0 w 7"/>
                  <a:gd name="T5" fmla="*/ 0 h 4"/>
                  <a:gd name="T6" fmla="*/ 0 w 7"/>
                  <a:gd name="T7" fmla="*/ 0 h 4"/>
                  <a:gd name="T8" fmla="*/ 0 w 7"/>
                  <a:gd name="T9" fmla="*/ 0 h 4"/>
                  <a:gd name="T10" fmla="*/ 0 w 7"/>
                  <a:gd name="T11" fmla="*/ 0 h 4"/>
                  <a:gd name="T12" fmla="*/ 0 w 7"/>
                  <a:gd name="T13" fmla="*/ 0 h 4"/>
                  <a:gd name="T14" fmla="*/ 3 w 7"/>
                  <a:gd name="T15" fmla="*/ 0 h 4"/>
                  <a:gd name="T16" fmla="*/ 3 w 7"/>
                  <a:gd name="T17" fmla="*/ 4 h 4"/>
                  <a:gd name="T18" fmla="*/ 3 w 7"/>
                  <a:gd name="T19" fmla="*/ 0 h 4"/>
                  <a:gd name="T20" fmla="*/ 3 w 7"/>
                  <a:gd name="T21" fmla="*/ 0 h 4"/>
                  <a:gd name="T22" fmla="*/ 3 w 7"/>
                  <a:gd name="T23" fmla="*/ 0 h 4"/>
                  <a:gd name="T24" fmla="*/ 3 w 7"/>
                  <a:gd name="T25" fmla="*/ 0 h 4"/>
                  <a:gd name="T26" fmla="*/ 3 w 7"/>
                  <a:gd name="T27" fmla="*/ 0 h 4"/>
                  <a:gd name="T28" fmla="*/ 3 w 7"/>
                  <a:gd name="T29" fmla="*/ 4 h 4"/>
                  <a:gd name="T30" fmla="*/ 7 w 7"/>
                  <a:gd name="T31" fmla="*/ 4 h 4"/>
                  <a:gd name="T32" fmla="*/ 7 w 7"/>
                  <a:gd name="T33" fmla="*/ 4 h 4"/>
                  <a:gd name="T34" fmla="*/ 7 w 7"/>
                  <a:gd name="T35" fmla="*/ 4 h 4"/>
                  <a:gd name="T36" fmla="*/ 7 w 7"/>
                  <a:gd name="T37" fmla="*/ 4 h 4"/>
                  <a:gd name="T38" fmla="*/ 7 w 7"/>
                  <a:gd name="T39" fmla="*/ 4 h 4"/>
                  <a:gd name="T40" fmla="*/ 7 w 7"/>
                  <a:gd name="T41" fmla="*/ 4 h 4"/>
                  <a:gd name="T42" fmla="*/ 7 w 7"/>
                  <a:gd name="T43" fmla="*/ 4 h 4"/>
                  <a:gd name="T44" fmla="*/ 3 w 7"/>
                  <a:gd name="T45" fmla="*/ 4 h 4"/>
                  <a:gd name="T46" fmla="*/ 3 w 7"/>
                  <a:gd name="T47" fmla="*/ 4 h 4"/>
                  <a:gd name="T48" fmla="*/ 3 w 7"/>
                  <a:gd name="T49" fmla="*/ 4 h 4"/>
                  <a:gd name="T50" fmla="*/ 0 w 7"/>
                  <a:gd name="T51" fmla="*/ 4 h 4"/>
                  <a:gd name="T52" fmla="*/ 0 w 7"/>
                  <a:gd name="T53" fmla="*/ 4 h 4"/>
                  <a:gd name="T54" fmla="*/ 0 w 7"/>
                  <a:gd name="T55" fmla="*/ 4 h 4"/>
                  <a:gd name="T56" fmla="*/ 0 w 7"/>
                  <a:gd name="T57" fmla="*/ 4 h 4"/>
                  <a:gd name="T58" fmla="*/ 0 w 7"/>
                  <a:gd name="T59" fmla="*/ 4 h 4"/>
                  <a:gd name="T60" fmla="*/ 0 w 7"/>
                  <a:gd name="T61" fmla="*/ 4 h 4"/>
                  <a:gd name="T62" fmla="*/ 0 w 7"/>
                  <a:gd name="T6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4">
                    <a:moveTo>
                      <a:pt x="0" y="0"/>
                    </a:moveTo>
                    <a:lnTo>
                      <a:pt x="0" y="0"/>
                    </a:lnTo>
                    <a:lnTo>
                      <a:pt x="0" y="0"/>
                    </a:lnTo>
                    <a:lnTo>
                      <a:pt x="0" y="0"/>
                    </a:lnTo>
                    <a:lnTo>
                      <a:pt x="0" y="0"/>
                    </a:lnTo>
                    <a:lnTo>
                      <a:pt x="0" y="0"/>
                    </a:lnTo>
                    <a:lnTo>
                      <a:pt x="0" y="0"/>
                    </a:lnTo>
                    <a:lnTo>
                      <a:pt x="3" y="0"/>
                    </a:lnTo>
                    <a:lnTo>
                      <a:pt x="3" y="4"/>
                    </a:lnTo>
                    <a:lnTo>
                      <a:pt x="3" y="0"/>
                    </a:lnTo>
                    <a:lnTo>
                      <a:pt x="3" y="0"/>
                    </a:lnTo>
                    <a:lnTo>
                      <a:pt x="3" y="0"/>
                    </a:lnTo>
                    <a:lnTo>
                      <a:pt x="3" y="0"/>
                    </a:lnTo>
                    <a:lnTo>
                      <a:pt x="3" y="0"/>
                    </a:lnTo>
                    <a:lnTo>
                      <a:pt x="3" y="4"/>
                    </a:lnTo>
                    <a:lnTo>
                      <a:pt x="7" y="4"/>
                    </a:lnTo>
                    <a:lnTo>
                      <a:pt x="7" y="4"/>
                    </a:lnTo>
                    <a:lnTo>
                      <a:pt x="7" y="4"/>
                    </a:lnTo>
                    <a:lnTo>
                      <a:pt x="7" y="4"/>
                    </a:lnTo>
                    <a:lnTo>
                      <a:pt x="7" y="4"/>
                    </a:lnTo>
                    <a:lnTo>
                      <a:pt x="7" y="4"/>
                    </a:lnTo>
                    <a:lnTo>
                      <a:pt x="7" y="4"/>
                    </a:lnTo>
                    <a:lnTo>
                      <a:pt x="3" y="4"/>
                    </a:lnTo>
                    <a:lnTo>
                      <a:pt x="3" y="4"/>
                    </a:lnTo>
                    <a:lnTo>
                      <a:pt x="3" y="4"/>
                    </a:lnTo>
                    <a:lnTo>
                      <a:pt x="0" y="4"/>
                    </a:lnTo>
                    <a:lnTo>
                      <a:pt x="0" y="4"/>
                    </a:lnTo>
                    <a:lnTo>
                      <a:pt x="0" y="4"/>
                    </a:lnTo>
                    <a:lnTo>
                      <a:pt x="0" y="4"/>
                    </a:lnTo>
                    <a:lnTo>
                      <a:pt x="0" y="4"/>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20" name="Freeform 1548">
                <a:extLst>
                  <a:ext uri="{FF2B5EF4-FFF2-40B4-BE49-F238E27FC236}">
                    <a16:creationId xmlns:a16="http://schemas.microsoft.com/office/drawing/2014/main" id="{B703934B-D2C1-4116-9DCC-BC0EB30DA27E}"/>
                  </a:ext>
                </a:extLst>
              </p:cNvPr>
              <p:cNvSpPr>
                <a:spLocks/>
              </p:cNvSpPr>
              <p:nvPr/>
            </p:nvSpPr>
            <p:spPr bwMode="auto">
              <a:xfrm>
                <a:off x="2225" y="2241"/>
                <a:ext cx="3" cy="0"/>
              </a:xfrm>
              <a:custGeom>
                <a:avLst/>
                <a:gdLst>
                  <a:gd name="T0" fmla="*/ 0 w 3"/>
                  <a:gd name="T1" fmla="*/ 0 w 3"/>
                  <a:gd name="T2" fmla="*/ 0 w 3"/>
                  <a:gd name="T3" fmla="*/ 0 w 3"/>
                  <a:gd name="T4" fmla="*/ 3 w 3"/>
                  <a:gd name="T5" fmla="*/ 0 w 3"/>
                  <a:gd name="T6" fmla="*/ 0 w 3"/>
                  <a:gd name="T7" fmla="*/ 0 w 3"/>
                  <a:gd name="T8" fmla="*/ 0 w 3"/>
                  <a:gd name="T9"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0" y="0"/>
                    </a:moveTo>
                    <a:lnTo>
                      <a:pt x="0" y="0"/>
                    </a:lnTo>
                    <a:lnTo>
                      <a:pt x="0" y="0"/>
                    </a:lnTo>
                    <a:lnTo>
                      <a:pt x="0" y="0"/>
                    </a:lnTo>
                    <a:lnTo>
                      <a:pt x="3" y="0"/>
                    </a:lnTo>
                    <a:lnTo>
                      <a:pt x="0" y="0"/>
                    </a:lnTo>
                    <a:lnTo>
                      <a:pt x="0"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21" name="Freeform 1549">
                <a:extLst>
                  <a:ext uri="{FF2B5EF4-FFF2-40B4-BE49-F238E27FC236}">
                    <a16:creationId xmlns:a16="http://schemas.microsoft.com/office/drawing/2014/main" id="{7A7FEF39-2D45-4B07-BFBA-19C1C79866E9}"/>
                  </a:ext>
                </a:extLst>
              </p:cNvPr>
              <p:cNvSpPr>
                <a:spLocks/>
              </p:cNvSpPr>
              <p:nvPr/>
            </p:nvSpPr>
            <p:spPr bwMode="auto">
              <a:xfrm>
                <a:off x="2225" y="2241"/>
                <a:ext cx="3" cy="0"/>
              </a:xfrm>
              <a:custGeom>
                <a:avLst/>
                <a:gdLst>
                  <a:gd name="T0" fmla="*/ 0 w 3"/>
                  <a:gd name="T1" fmla="*/ 0 w 3"/>
                  <a:gd name="T2" fmla="*/ 0 w 3"/>
                  <a:gd name="T3" fmla="*/ 0 w 3"/>
                  <a:gd name="T4" fmla="*/ 3 w 3"/>
                  <a:gd name="T5" fmla="*/ 0 w 3"/>
                  <a:gd name="T6" fmla="*/ 0 w 3"/>
                  <a:gd name="T7" fmla="*/ 0 w 3"/>
                  <a:gd name="T8" fmla="*/ 0 w 3"/>
                  <a:gd name="T9"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0" y="0"/>
                    </a:moveTo>
                    <a:lnTo>
                      <a:pt x="0" y="0"/>
                    </a:lnTo>
                    <a:lnTo>
                      <a:pt x="0" y="0"/>
                    </a:lnTo>
                    <a:lnTo>
                      <a:pt x="0" y="0"/>
                    </a:lnTo>
                    <a:lnTo>
                      <a:pt x="3" y="0"/>
                    </a:lnTo>
                    <a:lnTo>
                      <a:pt x="0" y="0"/>
                    </a:lnTo>
                    <a:lnTo>
                      <a:pt x="0"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22" name="Freeform 1550">
                <a:extLst>
                  <a:ext uri="{FF2B5EF4-FFF2-40B4-BE49-F238E27FC236}">
                    <a16:creationId xmlns:a16="http://schemas.microsoft.com/office/drawing/2014/main" id="{726E4D7D-716A-46DE-9F97-A5C798304F7F}"/>
                  </a:ext>
                </a:extLst>
              </p:cNvPr>
              <p:cNvSpPr>
                <a:spLocks/>
              </p:cNvSpPr>
              <p:nvPr/>
            </p:nvSpPr>
            <p:spPr bwMode="auto">
              <a:xfrm>
                <a:off x="2214" y="2248"/>
                <a:ext cx="3" cy="3"/>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3 w 3"/>
                  <a:gd name="T13" fmla="*/ 0 h 3"/>
                  <a:gd name="T14" fmla="*/ 3 w 3"/>
                  <a:gd name="T15" fmla="*/ 0 h 3"/>
                  <a:gd name="T16" fmla="*/ 3 w 3"/>
                  <a:gd name="T17" fmla="*/ 3 h 3"/>
                  <a:gd name="T18" fmla="*/ 3 w 3"/>
                  <a:gd name="T19" fmla="*/ 3 h 3"/>
                  <a:gd name="T20" fmla="*/ 3 w 3"/>
                  <a:gd name="T21" fmla="*/ 0 h 3"/>
                  <a:gd name="T22" fmla="*/ 3 w 3"/>
                  <a:gd name="T23" fmla="*/ 3 h 3"/>
                  <a:gd name="T24" fmla="*/ 3 w 3"/>
                  <a:gd name="T25" fmla="*/ 0 h 3"/>
                  <a:gd name="T26" fmla="*/ 3 w 3"/>
                  <a:gd name="T27" fmla="*/ 0 h 3"/>
                  <a:gd name="T28" fmla="*/ 3 w 3"/>
                  <a:gd name="T29" fmla="*/ 3 h 3"/>
                  <a:gd name="T30" fmla="*/ 3 w 3"/>
                  <a:gd name="T31" fmla="*/ 3 h 3"/>
                  <a:gd name="T32" fmla="*/ 3 w 3"/>
                  <a:gd name="T33" fmla="*/ 3 h 3"/>
                  <a:gd name="T34" fmla="*/ 3 w 3"/>
                  <a:gd name="T35" fmla="*/ 3 h 3"/>
                  <a:gd name="T36" fmla="*/ 3 w 3"/>
                  <a:gd name="T37" fmla="*/ 3 h 3"/>
                  <a:gd name="T38" fmla="*/ 3 w 3"/>
                  <a:gd name="T39" fmla="*/ 3 h 3"/>
                  <a:gd name="T40" fmla="*/ 3 w 3"/>
                  <a:gd name="T41" fmla="*/ 3 h 3"/>
                  <a:gd name="T42" fmla="*/ 0 w 3"/>
                  <a:gd name="T43" fmla="*/ 3 h 3"/>
                  <a:gd name="T44" fmla="*/ 0 w 3"/>
                  <a:gd name="T45" fmla="*/ 3 h 3"/>
                  <a:gd name="T46" fmla="*/ 0 w 3"/>
                  <a:gd name="T47" fmla="*/ 3 h 3"/>
                  <a:gd name="T48" fmla="*/ 0 w 3"/>
                  <a:gd name="T49" fmla="*/ 3 h 3"/>
                  <a:gd name="T50" fmla="*/ 0 w 3"/>
                  <a:gd name="T51" fmla="*/ 3 h 3"/>
                  <a:gd name="T52" fmla="*/ 0 w 3"/>
                  <a:gd name="T53" fmla="*/ 0 h 3"/>
                  <a:gd name="T54" fmla="*/ 0 w 3"/>
                  <a:gd name="T5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3">
                    <a:moveTo>
                      <a:pt x="0" y="0"/>
                    </a:moveTo>
                    <a:lnTo>
                      <a:pt x="0" y="0"/>
                    </a:lnTo>
                    <a:lnTo>
                      <a:pt x="0" y="0"/>
                    </a:lnTo>
                    <a:lnTo>
                      <a:pt x="0" y="0"/>
                    </a:lnTo>
                    <a:lnTo>
                      <a:pt x="0" y="0"/>
                    </a:lnTo>
                    <a:lnTo>
                      <a:pt x="0" y="0"/>
                    </a:lnTo>
                    <a:lnTo>
                      <a:pt x="3" y="0"/>
                    </a:lnTo>
                    <a:lnTo>
                      <a:pt x="3" y="0"/>
                    </a:lnTo>
                    <a:lnTo>
                      <a:pt x="3" y="3"/>
                    </a:lnTo>
                    <a:lnTo>
                      <a:pt x="3" y="3"/>
                    </a:lnTo>
                    <a:lnTo>
                      <a:pt x="3" y="0"/>
                    </a:lnTo>
                    <a:lnTo>
                      <a:pt x="3" y="3"/>
                    </a:lnTo>
                    <a:lnTo>
                      <a:pt x="3" y="0"/>
                    </a:lnTo>
                    <a:lnTo>
                      <a:pt x="3" y="0"/>
                    </a:lnTo>
                    <a:lnTo>
                      <a:pt x="3" y="3"/>
                    </a:lnTo>
                    <a:lnTo>
                      <a:pt x="3" y="3"/>
                    </a:lnTo>
                    <a:lnTo>
                      <a:pt x="3" y="3"/>
                    </a:lnTo>
                    <a:lnTo>
                      <a:pt x="3" y="3"/>
                    </a:lnTo>
                    <a:lnTo>
                      <a:pt x="3" y="3"/>
                    </a:lnTo>
                    <a:lnTo>
                      <a:pt x="3" y="3"/>
                    </a:lnTo>
                    <a:lnTo>
                      <a:pt x="3" y="3"/>
                    </a:lnTo>
                    <a:lnTo>
                      <a:pt x="0" y="3"/>
                    </a:lnTo>
                    <a:lnTo>
                      <a:pt x="0" y="3"/>
                    </a:lnTo>
                    <a:lnTo>
                      <a:pt x="0" y="3"/>
                    </a:lnTo>
                    <a:lnTo>
                      <a:pt x="0" y="3"/>
                    </a:lnTo>
                    <a:lnTo>
                      <a:pt x="0" y="3"/>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23" name="Freeform 1551">
                <a:extLst>
                  <a:ext uri="{FF2B5EF4-FFF2-40B4-BE49-F238E27FC236}">
                    <a16:creationId xmlns:a16="http://schemas.microsoft.com/office/drawing/2014/main" id="{0CC96B3A-254D-4691-8AFE-AA61ECAE7798}"/>
                  </a:ext>
                </a:extLst>
              </p:cNvPr>
              <p:cNvSpPr>
                <a:spLocks/>
              </p:cNvSpPr>
              <p:nvPr/>
            </p:nvSpPr>
            <p:spPr bwMode="auto">
              <a:xfrm>
                <a:off x="2214" y="2248"/>
                <a:ext cx="3" cy="3"/>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3 w 3"/>
                  <a:gd name="T13" fmla="*/ 0 h 3"/>
                  <a:gd name="T14" fmla="*/ 3 w 3"/>
                  <a:gd name="T15" fmla="*/ 0 h 3"/>
                  <a:gd name="T16" fmla="*/ 3 w 3"/>
                  <a:gd name="T17" fmla="*/ 3 h 3"/>
                  <a:gd name="T18" fmla="*/ 3 w 3"/>
                  <a:gd name="T19" fmla="*/ 3 h 3"/>
                  <a:gd name="T20" fmla="*/ 3 w 3"/>
                  <a:gd name="T21" fmla="*/ 0 h 3"/>
                  <a:gd name="T22" fmla="*/ 3 w 3"/>
                  <a:gd name="T23" fmla="*/ 3 h 3"/>
                  <a:gd name="T24" fmla="*/ 3 w 3"/>
                  <a:gd name="T25" fmla="*/ 0 h 3"/>
                  <a:gd name="T26" fmla="*/ 3 w 3"/>
                  <a:gd name="T27" fmla="*/ 0 h 3"/>
                  <a:gd name="T28" fmla="*/ 3 w 3"/>
                  <a:gd name="T29" fmla="*/ 3 h 3"/>
                  <a:gd name="T30" fmla="*/ 3 w 3"/>
                  <a:gd name="T31" fmla="*/ 3 h 3"/>
                  <a:gd name="T32" fmla="*/ 3 w 3"/>
                  <a:gd name="T33" fmla="*/ 3 h 3"/>
                  <a:gd name="T34" fmla="*/ 3 w 3"/>
                  <a:gd name="T35" fmla="*/ 3 h 3"/>
                  <a:gd name="T36" fmla="*/ 3 w 3"/>
                  <a:gd name="T37" fmla="*/ 3 h 3"/>
                  <a:gd name="T38" fmla="*/ 3 w 3"/>
                  <a:gd name="T39" fmla="*/ 3 h 3"/>
                  <a:gd name="T40" fmla="*/ 3 w 3"/>
                  <a:gd name="T41" fmla="*/ 3 h 3"/>
                  <a:gd name="T42" fmla="*/ 0 w 3"/>
                  <a:gd name="T43" fmla="*/ 3 h 3"/>
                  <a:gd name="T44" fmla="*/ 0 w 3"/>
                  <a:gd name="T45" fmla="*/ 3 h 3"/>
                  <a:gd name="T46" fmla="*/ 0 w 3"/>
                  <a:gd name="T47" fmla="*/ 3 h 3"/>
                  <a:gd name="T48" fmla="*/ 0 w 3"/>
                  <a:gd name="T49" fmla="*/ 3 h 3"/>
                  <a:gd name="T50" fmla="*/ 0 w 3"/>
                  <a:gd name="T51" fmla="*/ 3 h 3"/>
                  <a:gd name="T52" fmla="*/ 0 w 3"/>
                  <a:gd name="T53" fmla="*/ 0 h 3"/>
                  <a:gd name="T54" fmla="*/ 0 w 3"/>
                  <a:gd name="T5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3">
                    <a:moveTo>
                      <a:pt x="0" y="0"/>
                    </a:moveTo>
                    <a:lnTo>
                      <a:pt x="0" y="0"/>
                    </a:lnTo>
                    <a:lnTo>
                      <a:pt x="0" y="0"/>
                    </a:lnTo>
                    <a:lnTo>
                      <a:pt x="0" y="0"/>
                    </a:lnTo>
                    <a:lnTo>
                      <a:pt x="0" y="0"/>
                    </a:lnTo>
                    <a:lnTo>
                      <a:pt x="0" y="0"/>
                    </a:lnTo>
                    <a:lnTo>
                      <a:pt x="3" y="0"/>
                    </a:lnTo>
                    <a:lnTo>
                      <a:pt x="3" y="0"/>
                    </a:lnTo>
                    <a:lnTo>
                      <a:pt x="3" y="3"/>
                    </a:lnTo>
                    <a:lnTo>
                      <a:pt x="3" y="3"/>
                    </a:lnTo>
                    <a:lnTo>
                      <a:pt x="3" y="0"/>
                    </a:lnTo>
                    <a:lnTo>
                      <a:pt x="3" y="3"/>
                    </a:lnTo>
                    <a:lnTo>
                      <a:pt x="3" y="0"/>
                    </a:lnTo>
                    <a:lnTo>
                      <a:pt x="3" y="0"/>
                    </a:lnTo>
                    <a:lnTo>
                      <a:pt x="3" y="3"/>
                    </a:lnTo>
                    <a:lnTo>
                      <a:pt x="3" y="3"/>
                    </a:lnTo>
                    <a:lnTo>
                      <a:pt x="3" y="3"/>
                    </a:lnTo>
                    <a:lnTo>
                      <a:pt x="3" y="3"/>
                    </a:lnTo>
                    <a:lnTo>
                      <a:pt x="3" y="3"/>
                    </a:lnTo>
                    <a:lnTo>
                      <a:pt x="3" y="3"/>
                    </a:lnTo>
                    <a:lnTo>
                      <a:pt x="3" y="3"/>
                    </a:lnTo>
                    <a:lnTo>
                      <a:pt x="0" y="3"/>
                    </a:lnTo>
                    <a:lnTo>
                      <a:pt x="0" y="3"/>
                    </a:lnTo>
                    <a:lnTo>
                      <a:pt x="0" y="3"/>
                    </a:lnTo>
                    <a:lnTo>
                      <a:pt x="0" y="3"/>
                    </a:lnTo>
                    <a:lnTo>
                      <a:pt x="0" y="3"/>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24" name="Freeform 1552">
                <a:extLst>
                  <a:ext uri="{FF2B5EF4-FFF2-40B4-BE49-F238E27FC236}">
                    <a16:creationId xmlns:a16="http://schemas.microsoft.com/office/drawing/2014/main" id="{1661D24D-8498-4595-BE1E-96086F7F79FB}"/>
                  </a:ext>
                </a:extLst>
              </p:cNvPr>
              <p:cNvSpPr>
                <a:spLocks/>
              </p:cNvSpPr>
              <p:nvPr/>
            </p:nvSpPr>
            <p:spPr bwMode="auto">
              <a:xfrm>
                <a:off x="2214" y="2248"/>
                <a:ext cx="11" cy="14"/>
              </a:xfrm>
              <a:custGeom>
                <a:avLst/>
                <a:gdLst>
                  <a:gd name="T0" fmla="*/ 7 w 11"/>
                  <a:gd name="T1" fmla="*/ 0 h 14"/>
                  <a:gd name="T2" fmla="*/ 7 w 11"/>
                  <a:gd name="T3" fmla="*/ 3 h 14"/>
                  <a:gd name="T4" fmla="*/ 7 w 11"/>
                  <a:gd name="T5" fmla="*/ 3 h 14"/>
                  <a:gd name="T6" fmla="*/ 7 w 11"/>
                  <a:gd name="T7" fmla="*/ 3 h 14"/>
                  <a:gd name="T8" fmla="*/ 7 w 11"/>
                  <a:gd name="T9" fmla="*/ 3 h 14"/>
                  <a:gd name="T10" fmla="*/ 7 w 11"/>
                  <a:gd name="T11" fmla="*/ 3 h 14"/>
                  <a:gd name="T12" fmla="*/ 7 w 11"/>
                  <a:gd name="T13" fmla="*/ 3 h 14"/>
                  <a:gd name="T14" fmla="*/ 7 w 11"/>
                  <a:gd name="T15" fmla="*/ 3 h 14"/>
                  <a:gd name="T16" fmla="*/ 7 w 11"/>
                  <a:gd name="T17" fmla="*/ 3 h 14"/>
                  <a:gd name="T18" fmla="*/ 7 w 11"/>
                  <a:gd name="T19" fmla="*/ 3 h 14"/>
                  <a:gd name="T20" fmla="*/ 7 w 11"/>
                  <a:gd name="T21" fmla="*/ 3 h 14"/>
                  <a:gd name="T22" fmla="*/ 11 w 11"/>
                  <a:gd name="T23" fmla="*/ 3 h 14"/>
                  <a:gd name="T24" fmla="*/ 11 w 11"/>
                  <a:gd name="T25" fmla="*/ 7 h 14"/>
                  <a:gd name="T26" fmla="*/ 7 w 11"/>
                  <a:gd name="T27" fmla="*/ 7 h 14"/>
                  <a:gd name="T28" fmla="*/ 7 w 11"/>
                  <a:gd name="T29" fmla="*/ 7 h 14"/>
                  <a:gd name="T30" fmla="*/ 7 w 11"/>
                  <a:gd name="T31" fmla="*/ 7 h 14"/>
                  <a:gd name="T32" fmla="*/ 7 w 11"/>
                  <a:gd name="T33" fmla="*/ 11 h 14"/>
                  <a:gd name="T34" fmla="*/ 3 w 11"/>
                  <a:gd name="T35" fmla="*/ 11 h 14"/>
                  <a:gd name="T36" fmla="*/ 3 w 11"/>
                  <a:gd name="T37" fmla="*/ 11 h 14"/>
                  <a:gd name="T38" fmla="*/ 3 w 11"/>
                  <a:gd name="T39" fmla="*/ 11 h 14"/>
                  <a:gd name="T40" fmla="*/ 3 w 11"/>
                  <a:gd name="T41" fmla="*/ 11 h 14"/>
                  <a:gd name="T42" fmla="*/ 0 w 11"/>
                  <a:gd name="T43" fmla="*/ 11 h 14"/>
                  <a:gd name="T44" fmla="*/ 0 w 11"/>
                  <a:gd name="T45" fmla="*/ 14 h 14"/>
                  <a:gd name="T46" fmla="*/ 0 w 11"/>
                  <a:gd name="T47" fmla="*/ 14 h 14"/>
                  <a:gd name="T48" fmla="*/ 0 w 11"/>
                  <a:gd name="T49" fmla="*/ 14 h 14"/>
                  <a:gd name="T50" fmla="*/ 0 w 11"/>
                  <a:gd name="T51" fmla="*/ 14 h 14"/>
                  <a:gd name="T52" fmla="*/ 0 w 11"/>
                  <a:gd name="T53" fmla="*/ 11 h 14"/>
                  <a:gd name="T54" fmla="*/ 0 w 11"/>
                  <a:gd name="T55" fmla="*/ 14 h 14"/>
                  <a:gd name="T56" fmla="*/ 0 w 11"/>
                  <a:gd name="T57" fmla="*/ 11 h 14"/>
                  <a:gd name="T58" fmla="*/ 0 w 11"/>
                  <a:gd name="T59" fmla="*/ 11 h 14"/>
                  <a:gd name="T60" fmla="*/ 0 w 11"/>
                  <a:gd name="T61" fmla="*/ 11 h 14"/>
                  <a:gd name="T62" fmla="*/ 3 w 11"/>
                  <a:gd name="T63" fmla="*/ 11 h 14"/>
                  <a:gd name="T64" fmla="*/ 0 w 11"/>
                  <a:gd name="T65" fmla="*/ 11 h 14"/>
                  <a:gd name="T66" fmla="*/ 3 w 11"/>
                  <a:gd name="T67" fmla="*/ 11 h 14"/>
                  <a:gd name="T68" fmla="*/ 3 w 11"/>
                  <a:gd name="T69" fmla="*/ 11 h 14"/>
                  <a:gd name="T70" fmla="*/ 3 w 11"/>
                  <a:gd name="T71" fmla="*/ 11 h 14"/>
                  <a:gd name="T72" fmla="*/ 3 w 11"/>
                  <a:gd name="T73" fmla="*/ 11 h 14"/>
                  <a:gd name="T74" fmla="*/ 3 w 11"/>
                  <a:gd name="T75" fmla="*/ 11 h 14"/>
                  <a:gd name="T76" fmla="*/ 7 w 11"/>
                  <a:gd name="T77" fmla="*/ 7 h 14"/>
                  <a:gd name="T78" fmla="*/ 7 w 11"/>
                  <a:gd name="T79" fmla="*/ 7 h 14"/>
                  <a:gd name="T80" fmla="*/ 7 w 11"/>
                  <a:gd name="T81" fmla="*/ 7 h 14"/>
                  <a:gd name="T82" fmla="*/ 7 w 11"/>
                  <a:gd name="T83" fmla="*/ 7 h 14"/>
                  <a:gd name="T84" fmla="*/ 7 w 11"/>
                  <a:gd name="T85" fmla="*/ 7 h 14"/>
                  <a:gd name="T86" fmla="*/ 7 w 11"/>
                  <a:gd name="T87" fmla="*/ 3 h 14"/>
                  <a:gd name="T88" fmla="*/ 7 w 11"/>
                  <a:gd name="T89" fmla="*/ 3 h 14"/>
                  <a:gd name="T90" fmla="*/ 7 w 11"/>
                  <a:gd name="T91" fmla="*/ 3 h 14"/>
                  <a:gd name="T92" fmla="*/ 7 w 11"/>
                  <a:gd name="T93" fmla="*/ 3 h 14"/>
                  <a:gd name="T94" fmla="*/ 3 w 11"/>
                  <a:gd name="T95" fmla="*/ 3 h 14"/>
                  <a:gd name="T96" fmla="*/ 3 w 11"/>
                  <a:gd name="T97" fmla="*/ 3 h 14"/>
                  <a:gd name="T98" fmla="*/ 7 w 11"/>
                  <a:gd name="T99" fmla="*/ 3 h 14"/>
                  <a:gd name="T100" fmla="*/ 3 w 11"/>
                  <a:gd name="T101" fmla="*/ 3 h 14"/>
                  <a:gd name="T102" fmla="*/ 7 w 11"/>
                  <a:gd name="T103" fmla="*/ 3 h 14"/>
                  <a:gd name="T104" fmla="*/ 7 w 11"/>
                  <a:gd name="T105" fmla="*/ 3 h 14"/>
                  <a:gd name="T106" fmla="*/ 7 w 11"/>
                  <a:gd name="T107" fmla="*/ 3 h 14"/>
                  <a:gd name="T108" fmla="*/ 7 w 11"/>
                  <a:gd name="T109" fmla="*/ 3 h 14"/>
                  <a:gd name="T110" fmla="*/ 7 w 11"/>
                  <a:gd name="T111" fmla="*/ 3 h 14"/>
                  <a:gd name="T112" fmla="*/ 7 w 11"/>
                  <a:gd name="T113" fmla="*/ 3 h 14"/>
                  <a:gd name="T114" fmla="*/ 7 w 11"/>
                  <a:gd name="T115" fmla="*/ 3 h 14"/>
                  <a:gd name="T116" fmla="*/ 7 w 11"/>
                  <a:gd name="T117" fmla="*/ 3 h 14"/>
                  <a:gd name="T118" fmla="*/ 7 w 11"/>
                  <a:gd name="T119" fmla="*/ 3 h 14"/>
                  <a:gd name="T120" fmla="*/ 7 w 11"/>
                  <a:gd name="T1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 h="14">
                    <a:moveTo>
                      <a:pt x="7" y="0"/>
                    </a:moveTo>
                    <a:lnTo>
                      <a:pt x="7" y="3"/>
                    </a:lnTo>
                    <a:lnTo>
                      <a:pt x="7" y="3"/>
                    </a:lnTo>
                    <a:lnTo>
                      <a:pt x="7" y="3"/>
                    </a:lnTo>
                    <a:lnTo>
                      <a:pt x="7" y="3"/>
                    </a:lnTo>
                    <a:lnTo>
                      <a:pt x="7" y="3"/>
                    </a:lnTo>
                    <a:lnTo>
                      <a:pt x="7" y="3"/>
                    </a:lnTo>
                    <a:lnTo>
                      <a:pt x="7" y="3"/>
                    </a:lnTo>
                    <a:lnTo>
                      <a:pt x="7" y="3"/>
                    </a:lnTo>
                    <a:lnTo>
                      <a:pt x="7" y="3"/>
                    </a:lnTo>
                    <a:lnTo>
                      <a:pt x="7" y="3"/>
                    </a:lnTo>
                    <a:lnTo>
                      <a:pt x="11" y="3"/>
                    </a:lnTo>
                    <a:lnTo>
                      <a:pt x="11" y="7"/>
                    </a:lnTo>
                    <a:lnTo>
                      <a:pt x="7" y="7"/>
                    </a:lnTo>
                    <a:lnTo>
                      <a:pt x="7" y="7"/>
                    </a:lnTo>
                    <a:lnTo>
                      <a:pt x="7" y="7"/>
                    </a:lnTo>
                    <a:lnTo>
                      <a:pt x="7" y="11"/>
                    </a:lnTo>
                    <a:lnTo>
                      <a:pt x="3" y="11"/>
                    </a:lnTo>
                    <a:lnTo>
                      <a:pt x="3" y="11"/>
                    </a:lnTo>
                    <a:lnTo>
                      <a:pt x="3" y="11"/>
                    </a:lnTo>
                    <a:lnTo>
                      <a:pt x="3" y="11"/>
                    </a:lnTo>
                    <a:lnTo>
                      <a:pt x="0" y="11"/>
                    </a:lnTo>
                    <a:lnTo>
                      <a:pt x="0" y="14"/>
                    </a:lnTo>
                    <a:lnTo>
                      <a:pt x="0" y="14"/>
                    </a:lnTo>
                    <a:lnTo>
                      <a:pt x="0" y="14"/>
                    </a:lnTo>
                    <a:lnTo>
                      <a:pt x="0" y="14"/>
                    </a:lnTo>
                    <a:lnTo>
                      <a:pt x="0" y="11"/>
                    </a:lnTo>
                    <a:lnTo>
                      <a:pt x="0" y="14"/>
                    </a:lnTo>
                    <a:lnTo>
                      <a:pt x="0" y="11"/>
                    </a:lnTo>
                    <a:lnTo>
                      <a:pt x="0" y="11"/>
                    </a:lnTo>
                    <a:lnTo>
                      <a:pt x="0" y="11"/>
                    </a:lnTo>
                    <a:lnTo>
                      <a:pt x="3" y="11"/>
                    </a:lnTo>
                    <a:lnTo>
                      <a:pt x="0" y="11"/>
                    </a:lnTo>
                    <a:lnTo>
                      <a:pt x="3" y="11"/>
                    </a:lnTo>
                    <a:lnTo>
                      <a:pt x="3" y="11"/>
                    </a:lnTo>
                    <a:lnTo>
                      <a:pt x="3" y="11"/>
                    </a:lnTo>
                    <a:lnTo>
                      <a:pt x="3" y="11"/>
                    </a:lnTo>
                    <a:lnTo>
                      <a:pt x="3" y="11"/>
                    </a:lnTo>
                    <a:lnTo>
                      <a:pt x="7" y="7"/>
                    </a:lnTo>
                    <a:lnTo>
                      <a:pt x="7" y="7"/>
                    </a:lnTo>
                    <a:lnTo>
                      <a:pt x="7" y="7"/>
                    </a:lnTo>
                    <a:lnTo>
                      <a:pt x="7" y="7"/>
                    </a:lnTo>
                    <a:lnTo>
                      <a:pt x="7" y="7"/>
                    </a:lnTo>
                    <a:lnTo>
                      <a:pt x="7" y="3"/>
                    </a:lnTo>
                    <a:lnTo>
                      <a:pt x="7" y="3"/>
                    </a:lnTo>
                    <a:lnTo>
                      <a:pt x="7" y="3"/>
                    </a:lnTo>
                    <a:lnTo>
                      <a:pt x="7" y="3"/>
                    </a:lnTo>
                    <a:lnTo>
                      <a:pt x="3" y="3"/>
                    </a:lnTo>
                    <a:lnTo>
                      <a:pt x="3" y="3"/>
                    </a:lnTo>
                    <a:lnTo>
                      <a:pt x="7" y="3"/>
                    </a:lnTo>
                    <a:lnTo>
                      <a:pt x="3" y="3"/>
                    </a:lnTo>
                    <a:lnTo>
                      <a:pt x="7" y="3"/>
                    </a:lnTo>
                    <a:lnTo>
                      <a:pt x="7" y="3"/>
                    </a:lnTo>
                    <a:lnTo>
                      <a:pt x="7" y="3"/>
                    </a:lnTo>
                    <a:lnTo>
                      <a:pt x="7" y="3"/>
                    </a:lnTo>
                    <a:lnTo>
                      <a:pt x="7" y="3"/>
                    </a:lnTo>
                    <a:lnTo>
                      <a:pt x="7" y="3"/>
                    </a:lnTo>
                    <a:lnTo>
                      <a:pt x="7" y="3"/>
                    </a:lnTo>
                    <a:lnTo>
                      <a:pt x="7" y="3"/>
                    </a:lnTo>
                    <a:lnTo>
                      <a:pt x="7" y="3"/>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25" name="Freeform 1553">
                <a:extLst>
                  <a:ext uri="{FF2B5EF4-FFF2-40B4-BE49-F238E27FC236}">
                    <a16:creationId xmlns:a16="http://schemas.microsoft.com/office/drawing/2014/main" id="{2EB2D713-FFA2-4543-AE2D-1122314D2042}"/>
                  </a:ext>
                </a:extLst>
              </p:cNvPr>
              <p:cNvSpPr>
                <a:spLocks/>
              </p:cNvSpPr>
              <p:nvPr/>
            </p:nvSpPr>
            <p:spPr bwMode="auto">
              <a:xfrm>
                <a:off x="2214" y="2248"/>
                <a:ext cx="11" cy="14"/>
              </a:xfrm>
              <a:custGeom>
                <a:avLst/>
                <a:gdLst>
                  <a:gd name="T0" fmla="*/ 7 w 11"/>
                  <a:gd name="T1" fmla="*/ 0 h 14"/>
                  <a:gd name="T2" fmla="*/ 7 w 11"/>
                  <a:gd name="T3" fmla="*/ 3 h 14"/>
                  <a:gd name="T4" fmla="*/ 7 w 11"/>
                  <a:gd name="T5" fmla="*/ 3 h 14"/>
                  <a:gd name="T6" fmla="*/ 7 w 11"/>
                  <a:gd name="T7" fmla="*/ 3 h 14"/>
                  <a:gd name="T8" fmla="*/ 7 w 11"/>
                  <a:gd name="T9" fmla="*/ 3 h 14"/>
                  <a:gd name="T10" fmla="*/ 7 w 11"/>
                  <a:gd name="T11" fmla="*/ 3 h 14"/>
                  <a:gd name="T12" fmla="*/ 7 w 11"/>
                  <a:gd name="T13" fmla="*/ 3 h 14"/>
                  <a:gd name="T14" fmla="*/ 7 w 11"/>
                  <a:gd name="T15" fmla="*/ 3 h 14"/>
                  <a:gd name="T16" fmla="*/ 7 w 11"/>
                  <a:gd name="T17" fmla="*/ 3 h 14"/>
                  <a:gd name="T18" fmla="*/ 7 w 11"/>
                  <a:gd name="T19" fmla="*/ 3 h 14"/>
                  <a:gd name="T20" fmla="*/ 7 w 11"/>
                  <a:gd name="T21" fmla="*/ 3 h 14"/>
                  <a:gd name="T22" fmla="*/ 11 w 11"/>
                  <a:gd name="T23" fmla="*/ 3 h 14"/>
                  <a:gd name="T24" fmla="*/ 11 w 11"/>
                  <a:gd name="T25" fmla="*/ 7 h 14"/>
                  <a:gd name="T26" fmla="*/ 7 w 11"/>
                  <a:gd name="T27" fmla="*/ 7 h 14"/>
                  <a:gd name="T28" fmla="*/ 7 w 11"/>
                  <a:gd name="T29" fmla="*/ 7 h 14"/>
                  <a:gd name="T30" fmla="*/ 7 w 11"/>
                  <a:gd name="T31" fmla="*/ 7 h 14"/>
                  <a:gd name="T32" fmla="*/ 7 w 11"/>
                  <a:gd name="T33" fmla="*/ 11 h 14"/>
                  <a:gd name="T34" fmla="*/ 3 w 11"/>
                  <a:gd name="T35" fmla="*/ 11 h 14"/>
                  <a:gd name="T36" fmla="*/ 3 w 11"/>
                  <a:gd name="T37" fmla="*/ 11 h 14"/>
                  <a:gd name="T38" fmla="*/ 3 w 11"/>
                  <a:gd name="T39" fmla="*/ 11 h 14"/>
                  <a:gd name="T40" fmla="*/ 3 w 11"/>
                  <a:gd name="T41" fmla="*/ 11 h 14"/>
                  <a:gd name="T42" fmla="*/ 0 w 11"/>
                  <a:gd name="T43" fmla="*/ 11 h 14"/>
                  <a:gd name="T44" fmla="*/ 0 w 11"/>
                  <a:gd name="T45" fmla="*/ 14 h 14"/>
                  <a:gd name="T46" fmla="*/ 0 w 11"/>
                  <a:gd name="T47" fmla="*/ 14 h 14"/>
                  <a:gd name="T48" fmla="*/ 0 w 11"/>
                  <a:gd name="T49" fmla="*/ 14 h 14"/>
                  <a:gd name="T50" fmla="*/ 0 w 11"/>
                  <a:gd name="T51" fmla="*/ 14 h 14"/>
                  <a:gd name="T52" fmla="*/ 0 w 11"/>
                  <a:gd name="T53" fmla="*/ 11 h 14"/>
                  <a:gd name="T54" fmla="*/ 0 w 11"/>
                  <a:gd name="T55" fmla="*/ 14 h 14"/>
                  <a:gd name="T56" fmla="*/ 0 w 11"/>
                  <a:gd name="T57" fmla="*/ 11 h 14"/>
                  <a:gd name="T58" fmla="*/ 0 w 11"/>
                  <a:gd name="T59" fmla="*/ 11 h 14"/>
                  <a:gd name="T60" fmla="*/ 0 w 11"/>
                  <a:gd name="T61" fmla="*/ 11 h 14"/>
                  <a:gd name="T62" fmla="*/ 3 w 11"/>
                  <a:gd name="T63" fmla="*/ 11 h 14"/>
                  <a:gd name="T64" fmla="*/ 0 w 11"/>
                  <a:gd name="T65" fmla="*/ 11 h 14"/>
                  <a:gd name="T66" fmla="*/ 3 w 11"/>
                  <a:gd name="T67" fmla="*/ 11 h 14"/>
                  <a:gd name="T68" fmla="*/ 3 w 11"/>
                  <a:gd name="T69" fmla="*/ 11 h 14"/>
                  <a:gd name="T70" fmla="*/ 3 w 11"/>
                  <a:gd name="T71" fmla="*/ 11 h 14"/>
                  <a:gd name="T72" fmla="*/ 3 w 11"/>
                  <a:gd name="T73" fmla="*/ 11 h 14"/>
                  <a:gd name="T74" fmla="*/ 3 w 11"/>
                  <a:gd name="T75" fmla="*/ 11 h 14"/>
                  <a:gd name="T76" fmla="*/ 7 w 11"/>
                  <a:gd name="T77" fmla="*/ 7 h 14"/>
                  <a:gd name="T78" fmla="*/ 7 w 11"/>
                  <a:gd name="T79" fmla="*/ 7 h 14"/>
                  <a:gd name="T80" fmla="*/ 7 w 11"/>
                  <a:gd name="T81" fmla="*/ 7 h 14"/>
                  <a:gd name="T82" fmla="*/ 7 w 11"/>
                  <a:gd name="T83" fmla="*/ 7 h 14"/>
                  <a:gd name="T84" fmla="*/ 7 w 11"/>
                  <a:gd name="T85" fmla="*/ 7 h 14"/>
                  <a:gd name="T86" fmla="*/ 7 w 11"/>
                  <a:gd name="T87" fmla="*/ 3 h 14"/>
                  <a:gd name="T88" fmla="*/ 7 w 11"/>
                  <a:gd name="T89" fmla="*/ 3 h 14"/>
                  <a:gd name="T90" fmla="*/ 7 w 11"/>
                  <a:gd name="T91" fmla="*/ 3 h 14"/>
                  <a:gd name="T92" fmla="*/ 7 w 11"/>
                  <a:gd name="T93" fmla="*/ 3 h 14"/>
                  <a:gd name="T94" fmla="*/ 3 w 11"/>
                  <a:gd name="T95" fmla="*/ 3 h 14"/>
                  <a:gd name="T96" fmla="*/ 3 w 11"/>
                  <a:gd name="T97" fmla="*/ 3 h 14"/>
                  <a:gd name="T98" fmla="*/ 7 w 11"/>
                  <a:gd name="T99" fmla="*/ 3 h 14"/>
                  <a:gd name="T100" fmla="*/ 3 w 11"/>
                  <a:gd name="T101" fmla="*/ 3 h 14"/>
                  <a:gd name="T102" fmla="*/ 7 w 11"/>
                  <a:gd name="T103" fmla="*/ 3 h 14"/>
                  <a:gd name="T104" fmla="*/ 7 w 11"/>
                  <a:gd name="T105" fmla="*/ 3 h 14"/>
                  <a:gd name="T106" fmla="*/ 7 w 11"/>
                  <a:gd name="T107" fmla="*/ 3 h 14"/>
                  <a:gd name="T108" fmla="*/ 7 w 11"/>
                  <a:gd name="T109" fmla="*/ 3 h 14"/>
                  <a:gd name="T110" fmla="*/ 7 w 11"/>
                  <a:gd name="T111" fmla="*/ 3 h 14"/>
                  <a:gd name="T112" fmla="*/ 7 w 11"/>
                  <a:gd name="T113" fmla="*/ 3 h 14"/>
                  <a:gd name="T114" fmla="*/ 7 w 11"/>
                  <a:gd name="T115" fmla="*/ 3 h 14"/>
                  <a:gd name="T116" fmla="*/ 7 w 11"/>
                  <a:gd name="T117" fmla="*/ 3 h 14"/>
                  <a:gd name="T118" fmla="*/ 7 w 11"/>
                  <a:gd name="T119" fmla="*/ 3 h 14"/>
                  <a:gd name="T120" fmla="*/ 7 w 11"/>
                  <a:gd name="T1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 h="14">
                    <a:moveTo>
                      <a:pt x="7" y="0"/>
                    </a:moveTo>
                    <a:lnTo>
                      <a:pt x="7" y="3"/>
                    </a:lnTo>
                    <a:lnTo>
                      <a:pt x="7" y="3"/>
                    </a:lnTo>
                    <a:lnTo>
                      <a:pt x="7" y="3"/>
                    </a:lnTo>
                    <a:lnTo>
                      <a:pt x="7" y="3"/>
                    </a:lnTo>
                    <a:lnTo>
                      <a:pt x="7" y="3"/>
                    </a:lnTo>
                    <a:lnTo>
                      <a:pt x="7" y="3"/>
                    </a:lnTo>
                    <a:lnTo>
                      <a:pt x="7" y="3"/>
                    </a:lnTo>
                    <a:lnTo>
                      <a:pt x="7" y="3"/>
                    </a:lnTo>
                    <a:lnTo>
                      <a:pt x="7" y="3"/>
                    </a:lnTo>
                    <a:lnTo>
                      <a:pt x="7" y="3"/>
                    </a:lnTo>
                    <a:lnTo>
                      <a:pt x="11" y="3"/>
                    </a:lnTo>
                    <a:lnTo>
                      <a:pt x="11" y="7"/>
                    </a:lnTo>
                    <a:lnTo>
                      <a:pt x="7" y="7"/>
                    </a:lnTo>
                    <a:lnTo>
                      <a:pt x="7" y="7"/>
                    </a:lnTo>
                    <a:lnTo>
                      <a:pt x="7" y="7"/>
                    </a:lnTo>
                    <a:lnTo>
                      <a:pt x="7" y="11"/>
                    </a:lnTo>
                    <a:lnTo>
                      <a:pt x="3" y="11"/>
                    </a:lnTo>
                    <a:lnTo>
                      <a:pt x="3" y="11"/>
                    </a:lnTo>
                    <a:lnTo>
                      <a:pt x="3" y="11"/>
                    </a:lnTo>
                    <a:lnTo>
                      <a:pt x="3" y="11"/>
                    </a:lnTo>
                    <a:lnTo>
                      <a:pt x="0" y="11"/>
                    </a:lnTo>
                    <a:lnTo>
                      <a:pt x="0" y="14"/>
                    </a:lnTo>
                    <a:lnTo>
                      <a:pt x="0" y="14"/>
                    </a:lnTo>
                    <a:lnTo>
                      <a:pt x="0" y="14"/>
                    </a:lnTo>
                    <a:lnTo>
                      <a:pt x="0" y="14"/>
                    </a:lnTo>
                    <a:lnTo>
                      <a:pt x="0" y="11"/>
                    </a:lnTo>
                    <a:lnTo>
                      <a:pt x="0" y="14"/>
                    </a:lnTo>
                    <a:lnTo>
                      <a:pt x="0" y="11"/>
                    </a:lnTo>
                    <a:lnTo>
                      <a:pt x="0" y="11"/>
                    </a:lnTo>
                    <a:lnTo>
                      <a:pt x="0" y="11"/>
                    </a:lnTo>
                    <a:lnTo>
                      <a:pt x="3" y="11"/>
                    </a:lnTo>
                    <a:lnTo>
                      <a:pt x="0" y="11"/>
                    </a:lnTo>
                    <a:lnTo>
                      <a:pt x="3" y="11"/>
                    </a:lnTo>
                    <a:lnTo>
                      <a:pt x="3" y="11"/>
                    </a:lnTo>
                    <a:lnTo>
                      <a:pt x="3" y="11"/>
                    </a:lnTo>
                    <a:lnTo>
                      <a:pt x="3" y="11"/>
                    </a:lnTo>
                    <a:lnTo>
                      <a:pt x="3" y="11"/>
                    </a:lnTo>
                    <a:lnTo>
                      <a:pt x="7" y="7"/>
                    </a:lnTo>
                    <a:lnTo>
                      <a:pt x="7" y="7"/>
                    </a:lnTo>
                    <a:lnTo>
                      <a:pt x="7" y="7"/>
                    </a:lnTo>
                    <a:lnTo>
                      <a:pt x="7" y="7"/>
                    </a:lnTo>
                    <a:lnTo>
                      <a:pt x="7" y="7"/>
                    </a:lnTo>
                    <a:lnTo>
                      <a:pt x="7" y="3"/>
                    </a:lnTo>
                    <a:lnTo>
                      <a:pt x="7" y="3"/>
                    </a:lnTo>
                    <a:lnTo>
                      <a:pt x="7" y="3"/>
                    </a:lnTo>
                    <a:lnTo>
                      <a:pt x="7" y="3"/>
                    </a:lnTo>
                    <a:lnTo>
                      <a:pt x="3" y="3"/>
                    </a:lnTo>
                    <a:lnTo>
                      <a:pt x="3" y="3"/>
                    </a:lnTo>
                    <a:lnTo>
                      <a:pt x="7" y="3"/>
                    </a:lnTo>
                    <a:lnTo>
                      <a:pt x="3" y="3"/>
                    </a:lnTo>
                    <a:lnTo>
                      <a:pt x="7" y="3"/>
                    </a:lnTo>
                    <a:lnTo>
                      <a:pt x="7" y="3"/>
                    </a:lnTo>
                    <a:lnTo>
                      <a:pt x="7" y="3"/>
                    </a:lnTo>
                    <a:lnTo>
                      <a:pt x="7" y="3"/>
                    </a:lnTo>
                    <a:lnTo>
                      <a:pt x="7" y="3"/>
                    </a:lnTo>
                    <a:lnTo>
                      <a:pt x="7" y="3"/>
                    </a:lnTo>
                    <a:lnTo>
                      <a:pt x="7" y="3"/>
                    </a:lnTo>
                    <a:lnTo>
                      <a:pt x="7" y="3"/>
                    </a:lnTo>
                    <a:lnTo>
                      <a:pt x="7" y="3"/>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26" name="Freeform 1554">
                <a:extLst>
                  <a:ext uri="{FF2B5EF4-FFF2-40B4-BE49-F238E27FC236}">
                    <a16:creationId xmlns:a16="http://schemas.microsoft.com/office/drawing/2014/main" id="{B6DD758B-0F8C-4647-AE6B-987A71755541}"/>
                  </a:ext>
                </a:extLst>
              </p:cNvPr>
              <p:cNvSpPr>
                <a:spLocks/>
              </p:cNvSpPr>
              <p:nvPr/>
            </p:nvSpPr>
            <p:spPr bwMode="auto">
              <a:xfrm>
                <a:off x="2210" y="2251"/>
                <a:ext cx="4" cy="4"/>
              </a:xfrm>
              <a:custGeom>
                <a:avLst/>
                <a:gdLst>
                  <a:gd name="T0" fmla="*/ 4 w 4"/>
                  <a:gd name="T1" fmla="*/ 0 h 4"/>
                  <a:gd name="T2" fmla="*/ 4 w 4"/>
                  <a:gd name="T3" fmla="*/ 0 h 4"/>
                  <a:gd name="T4" fmla="*/ 4 w 4"/>
                  <a:gd name="T5" fmla="*/ 0 h 4"/>
                  <a:gd name="T6" fmla="*/ 4 w 4"/>
                  <a:gd name="T7" fmla="*/ 0 h 4"/>
                  <a:gd name="T8" fmla="*/ 0 w 4"/>
                  <a:gd name="T9" fmla="*/ 0 h 4"/>
                  <a:gd name="T10" fmla="*/ 0 w 4"/>
                  <a:gd name="T11" fmla="*/ 4 h 4"/>
                  <a:gd name="T12" fmla="*/ 0 w 4"/>
                  <a:gd name="T13" fmla="*/ 4 h 4"/>
                  <a:gd name="T14" fmla="*/ 0 w 4"/>
                  <a:gd name="T15" fmla="*/ 4 h 4"/>
                  <a:gd name="T16" fmla="*/ 0 w 4"/>
                  <a:gd name="T17" fmla="*/ 0 h 4"/>
                  <a:gd name="T18" fmla="*/ 4 w 4"/>
                  <a:gd name="T19" fmla="*/ 0 h 4"/>
                  <a:gd name="T20" fmla="*/ 4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0"/>
                    </a:moveTo>
                    <a:lnTo>
                      <a:pt x="4" y="0"/>
                    </a:lnTo>
                    <a:lnTo>
                      <a:pt x="4" y="0"/>
                    </a:lnTo>
                    <a:lnTo>
                      <a:pt x="4" y="0"/>
                    </a:lnTo>
                    <a:lnTo>
                      <a:pt x="0" y="0"/>
                    </a:lnTo>
                    <a:lnTo>
                      <a:pt x="0" y="4"/>
                    </a:lnTo>
                    <a:lnTo>
                      <a:pt x="0" y="4"/>
                    </a:lnTo>
                    <a:lnTo>
                      <a:pt x="0" y="4"/>
                    </a:lnTo>
                    <a:lnTo>
                      <a:pt x="0" y="0"/>
                    </a:lnTo>
                    <a:lnTo>
                      <a:pt x="4"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27" name="Freeform 1555">
                <a:extLst>
                  <a:ext uri="{FF2B5EF4-FFF2-40B4-BE49-F238E27FC236}">
                    <a16:creationId xmlns:a16="http://schemas.microsoft.com/office/drawing/2014/main" id="{C8851D68-0880-4EC4-8C29-75E6502099F2}"/>
                  </a:ext>
                </a:extLst>
              </p:cNvPr>
              <p:cNvSpPr>
                <a:spLocks/>
              </p:cNvSpPr>
              <p:nvPr/>
            </p:nvSpPr>
            <p:spPr bwMode="auto">
              <a:xfrm>
                <a:off x="2210" y="2251"/>
                <a:ext cx="4" cy="4"/>
              </a:xfrm>
              <a:custGeom>
                <a:avLst/>
                <a:gdLst>
                  <a:gd name="T0" fmla="*/ 4 w 4"/>
                  <a:gd name="T1" fmla="*/ 0 h 4"/>
                  <a:gd name="T2" fmla="*/ 4 w 4"/>
                  <a:gd name="T3" fmla="*/ 0 h 4"/>
                  <a:gd name="T4" fmla="*/ 4 w 4"/>
                  <a:gd name="T5" fmla="*/ 0 h 4"/>
                  <a:gd name="T6" fmla="*/ 4 w 4"/>
                  <a:gd name="T7" fmla="*/ 0 h 4"/>
                  <a:gd name="T8" fmla="*/ 0 w 4"/>
                  <a:gd name="T9" fmla="*/ 0 h 4"/>
                  <a:gd name="T10" fmla="*/ 0 w 4"/>
                  <a:gd name="T11" fmla="*/ 4 h 4"/>
                  <a:gd name="T12" fmla="*/ 0 w 4"/>
                  <a:gd name="T13" fmla="*/ 4 h 4"/>
                  <a:gd name="T14" fmla="*/ 0 w 4"/>
                  <a:gd name="T15" fmla="*/ 4 h 4"/>
                  <a:gd name="T16" fmla="*/ 0 w 4"/>
                  <a:gd name="T17" fmla="*/ 0 h 4"/>
                  <a:gd name="T18" fmla="*/ 4 w 4"/>
                  <a:gd name="T19" fmla="*/ 0 h 4"/>
                  <a:gd name="T20" fmla="*/ 4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0"/>
                    </a:moveTo>
                    <a:lnTo>
                      <a:pt x="4" y="0"/>
                    </a:lnTo>
                    <a:lnTo>
                      <a:pt x="4" y="0"/>
                    </a:lnTo>
                    <a:lnTo>
                      <a:pt x="4" y="0"/>
                    </a:lnTo>
                    <a:lnTo>
                      <a:pt x="0" y="0"/>
                    </a:lnTo>
                    <a:lnTo>
                      <a:pt x="0" y="4"/>
                    </a:lnTo>
                    <a:lnTo>
                      <a:pt x="0" y="4"/>
                    </a:lnTo>
                    <a:lnTo>
                      <a:pt x="0" y="4"/>
                    </a:lnTo>
                    <a:lnTo>
                      <a:pt x="0" y="0"/>
                    </a:lnTo>
                    <a:lnTo>
                      <a:pt x="4"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28" name="Freeform 1556">
                <a:extLst>
                  <a:ext uri="{FF2B5EF4-FFF2-40B4-BE49-F238E27FC236}">
                    <a16:creationId xmlns:a16="http://schemas.microsoft.com/office/drawing/2014/main" id="{72213518-FAE9-47EA-93FF-7223931453B1}"/>
                  </a:ext>
                </a:extLst>
              </p:cNvPr>
              <p:cNvSpPr>
                <a:spLocks/>
              </p:cNvSpPr>
              <p:nvPr/>
            </p:nvSpPr>
            <p:spPr bwMode="auto">
              <a:xfrm>
                <a:off x="2192" y="2230"/>
                <a:ext cx="11" cy="18"/>
              </a:xfrm>
              <a:custGeom>
                <a:avLst/>
                <a:gdLst>
                  <a:gd name="T0" fmla="*/ 0 w 11"/>
                  <a:gd name="T1" fmla="*/ 0 h 18"/>
                  <a:gd name="T2" fmla="*/ 0 w 11"/>
                  <a:gd name="T3" fmla="*/ 0 h 18"/>
                  <a:gd name="T4" fmla="*/ 0 w 11"/>
                  <a:gd name="T5" fmla="*/ 0 h 18"/>
                  <a:gd name="T6" fmla="*/ 0 w 11"/>
                  <a:gd name="T7" fmla="*/ 0 h 18"/>
                  <a:gd name="T8" fmla="*/ 0 w 11"/>
                  <a:gd name="T9" fmla="*/ 0 h 18"/>
                  <a:gd name="T10" fmla="*/ 0 w 11"/>
                  <a:gd name="T11" fmla="*/ 0 h 18"/>
                  <a:gd name="T12" fmla="*/ 0 w 11"/>
                  <a:gd name="T13" fmla="*/ 0 h 18"/>
                  <a:gd name="T14" fmla="*/ 0 w 11"/>
                  <a:gd name="T15" fmla="*/ 4 h 18"/>
                  <a:gd name="T16" fmla="*/ 0 w 11"/>
                  <a:gd name="T17" fmla="*/ 4 h 18"/>
                  <a:gd name="T18" fmla="*/ 0 w 11"/>
                  <a:gd name="T19" fmla="*/ 4 h 18"/>
                  <a:gd name="T20" fmla="*/ 4 w 11"/>
                  <a:gd name="T21" fmla="*/ 7 h 18"/>
                  <a:gd name="T22" fmla="*/ 4 w 11"/>
                  <a:gd name="T23" fmla="*/ 7 h 18"/>
                  <a:gd name="T24" fmla="*/ 4 w 11"/>
                  <a:gd name="T25" fmla="*/ 7 h 18"/>
                  <a:gd name="T26" fmla="*/ 4 w 11"/>
                  <a:gd name="T27" fmla="*/ 7 h 18"/>
                  <a:gd name="T28" fmla="*/ 4 w 11"/>
                  <a:gd name="T29" fmla="*/ 11 h 18"/>
                  <a:gd name="T30" fmla="*/ 4 w 11"/>
                  <a:gd name="T31" fmla="*/ 11 h 18"/>
                  <a:gd name="T32" fmla="*/ 4 w 11"/>
                  <a:gd name="T33" fmla="*/ 11 h 18"/>
                  <a:gd name="T34" fmla="*/ 4 w 11"/>
                  <a:gd name="T35" fmla="*/ 11 h 18"/>
                  <a:gd name="T36" fmla="*/ 4 w 11"/>
                  <a:gd name="T37" fmla="*/ 11 h 18"/>
                  <a:gd name="T38" fmla="*/ 4 w 11"/>
                  <a:gd name="T39" fmla="*/ 11 h 18"/>
                  <a:gd name="T40" fmla="*/ 0 w 11"/>
                  <a:gd name="T41" fmla="*/ 11 h 18"/>
                  <a:gd name="T42" fmla="*/ 0 w 11"/>
                  <a:gd name="T43" fmla="*/ 11 h 18"/>
                  <a:gd name="T44" fmla="*/ 0 w 11"/>
                  <a:gd name="T45" fmla="*/ 11 h 18"/>
                  <a:gd name="T46" fmla="*/ 4 w 11"/>
                  <a:gd name="T47" fmla="*/ 11 h 18"/>
                  <a:gd name="T48" fmla="*/ 7 w 11"/>
                  <a:gd name="T49" fmla="*/ 11 h 18"/>
                  <a:gd name="T50" fmla="*/ 7 w 11"/>
                  <a:gd name="T51" fmla="*/ 14 h 18"/>
                  <a:gd name="T52" fmla="*/ 7 w 11"/>
                  <a:gd name="T53" fmla="*/ 18 h 18"/>
                  <a:gd name="T54" fmla="*/ 7 w 11"/>
                  <a:gd name="T55" fmla="*/ 18 h 18"/>
                  <a:gd name="T56" fmla="*/ 11 w 11"/>
                  <a:gd name="T57" fmla="*/ 14 h 18"/>
                  <a:gd name="T58" fmla="*/ 7 w 11"/>
                  <a:gd name="T59" fmla="*/ 14 h 18"/>
                  <a:gd name="T60" fmla="*/ 7 w 11"/>
                  <a:gd name="T61" fmla="*/ 11 h 18"/>
                  <a:gd name="T62" fmla="*/ 4 w 11"/>
                  <a:gd name="T63" fmla="*/ 11 h 18"/>
                  <a:gd name="T64" fmla="*/ 4 w 11"/>
                  <a:gd name="T65" fmla="*/ 11 h 18"/>
                  <a:gd name="T66" fmla="*/ 4 w 11"/>
                  <a:gd name="T67" fmla="*/ 7 h 18"/>
                  <a:gd name="T68" fmla="*/ 4 w 11"/>
                  <a:gd name="T69" fmla="*/ 4 h 18"/>
                  <a:gd name="T70" fmla="*/ 0 w 11"/>
                  <a:gd name="T71" fmla="*/ 0 h 18"/>
                  <a:gd name="T72" fmla="*/ 0 w 11"/>
                  <a:gd name="T7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4"/>
                    </a:lnTo>
                    <a:lnTo>
                      <a:pt x="0" y="4"/>
                    </a:lnTo>
                    <a:lnTo>
                      <a:pt x="0" y="4"/>
                    </a:lnTo>
                    <a:lnTo>
                      <a:pt x="0" y="4"/>
                    </a:lnTo>
                    <a:lnTo>
                      <a:pt x="0" y="4"/>
                    </a:lnTo>
                    <a:lnTo>
                      <a:pt x="0" y="4"/>
                    </a:lnTo>
                    <a:lnTo>
                      <a:pt x="4" y="4"/>
                    </a:lnTo>
                    <a:lnTo>
                      <a:pt x="4" y="7"/>
                    </a:lnTo>
                    <a:lnTo>
                      <a:pt x="4" y="7"/>
                    </a:lnTo>
                    <a:lnTo>
                      <a:pt x="4" y="7"/>
                    </a:lnTo>
                    <a:lnTo>
                      <a:pt x="4" y="7"/>
                    </a:lnTo>
                    <a:lnTo>
                      <a:pt x="4" y="7"/>
                    </a:lnTo>
                    <a:lnTo>
                      <a:pt x="4" y="7"/>
                    </a:lnTo>
                    <a:lnTo>
                      <a:pt x="4" y="7"/>
                    </a:lnTo>
                    <a:lnTo>
                      <a:pt x="4" y="11"/>
                    </a:lnTo>
                    <a:lnTo>
                      <a:pt x="4" y="11"/>
                    </a:lnTo>
                    <a:lnTo>
                      <a:pt x="4" y="11"/>
                    </a:lnTo>
                    <a:lnTo>
                      <a:pt x="4" y="11"/>
                    </a:lnTo>
                    <a:lnTo>
                      <a:pt x="4" y="11"/>
                    </a:lnTo>
                    <a:lnTo>
                      <a:pt x="4" y="11"/>
                    </a:lnTo>
                    <a:lnTo>
                      <a:pt x="4" y="11"/>
                    </a:lnTo>
                    <a:lnTo>
                      <a:pt x="4" y="11"/>
                    </a:lnTo>
                    <a:lnTo>
                      <a:pt x="0" y="11"/>
                    </a:lnTo>
                    <a:lnTo>
                      <a:pt x="4" y="11"/>
                    </a:lnTo>
                    <a:lnTo>
                      <a:pt x="4" y="11"/>
                    </a:lnTo>
                    <a:lnTo>
                      <a:pt x="4" y="11"/>
                    </a:lnTo>
                    <a:lnTo>
                      <a:pt x="0" y="11"/>
                    </a:lnTo>
                    <a:lnTo>
                      <a:pt x="0" y="11"/>
                    </a:lnTo>
                    <a:lnTo>
                      <a:pt x="0" y="11"/>
                    </a:lnTo>
                    <a:lnTo>
                      <a:pt x="0" y="11"/>
                    </a:lnTo>
                    <a:lnTo>
                      <a:pt x="0" y="11"/>
                    </a:lnTo>
                    <a:lnTo>
                      <a:pt x="0" y="11"/>
                    </a:lnTo>
                    <a:lnTo>
                      <a:pt x="4" y="11"/>
                    </a:lnTo>
                    <a:lnTo>
                      <a:pt x="4" y="11"/>
                    </a:lnTo>
                    <a:lnTo>
                      <a:pt x="4" y="11"/>
                    </a:lnTo>
                    <a:lnTo>
                      <a:pt x="7" y="11"/>
                    </a:lnTo>
                    <a:lnTo>
                      <a:pt x="7" y="11"/>
                    </a:lnTo>
                    <a:lnTo>
                      <a:pt x="7" y="14"/>
                    </a:lnTo>
                    <a:lnTo>
                      <a:pt x="7" y="14"/>
                    </a:lnTo>
                    <a:lnTo>
                      <a:pt x="7" y="18"/>
                    </a:lnTo>
                    <a:lnTo>
                      <a:pt x="7" y="14"/>
                    </a:lnTo>
                    <a:lnTo>
                      <a:pt x="7" y="18"/>
                    </a:lnTo>
                    <a:lnTo>
                      <a:pt x="11" y="18"/>
                    </a:lnTo>
                    <a:lnTo>
                      <a:pt x="11" y="14"/>
                    </a:lnTo>
                    <a:lnTo>
                      <a:pt x="7" y="14"/>
                    </a:lnTo>
                    <a:lnTo>
                      <a:pt x="7" y="14"/>
                    </a:lnTo>
                    <a:lnTo>
                      <a:pt x="7" y="14"/>
                    </a:lnTo>
                    <a:lnTo>
                      <a:pt x="7" y="11"/>
                    </a:lnTo>
                    <a:lnTo>
                      <a:pt x="7" y="11"/>
                    </a:lnTo>
                    <a:lnTo>
                      <a:pt x="4" y="11"/>
                    </a:lnTo>
                    <a:lnTo>
                      <a:pt x="4" y="11"/>
                    </a:lnTo>
                    <a:lnTo>
                      <a:pt x="4" y="11"/>
                    </a:lnTo>
                    <a:lnTo>
                      <a:pt x="4" y="7"/>
                    </a:lnTo>
                    <a:lnTo>
                      <a:pt x="4" y="7"/>
                    </a:lnTo>
                    <a:lnTo>
                      <a:pt x="4" y="7"/>
                    </a:lnTo>
                    <a:lnTo>
                      <a:pt x="4" y="4"/>
                    </a:lnTo>
                    <a:lnTo>
                      <a:pt x="0" y="4"/>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29" name="Freeform 1557">
                <a:extLst>
                  <a:ext uri="{FF2B5EF4-FFF2-40B4-BE49-F238E27FC236}">
                    <a16:creationId xmlns:a16="http://schemas.microsoft.com/office/drawing/2014/main" id="{8FBB30ED-E182-4289-81AB-AA847F56D1FE}"/>
                  </a:ext>
                </a:extLst>
              </p:cNvPr>
              <p:cNvSpPr>
                <a:spLocks/>
              </p:cNvSpPr>
              <p:nvPr/>
            </p:nvSpPr>
            <p:spPr bwMode="auto">
              <a:xfrm>
                <a:off x="2192" y="2230"/>
                <a:ext cx="11" cy="18"/>
              </a:xfrm>
              <a:custGeom>
                <a:avLst/>
                <a:gdLst>
                  <a:gd name="T0" fmla="*/ 0 w 11"/>
                  <a:gd name="T1" fmla="*/ 0 h 18"/>
                  <a:gd name="T2" fmla="*/ 0 w 11"/>
                  <a:gd name="T3" fmla="*/ 0 h 18"/>
                  <a:gd name="T4" fmla="*/ 0 w 11"/>
                  <a:gd name="T5" fmla="*/ 0 h 18"/>
                  <a:gd name="T6" fmla="*/ 0 w 11"/>
                  <a:gd name="T7" fmla="*/ 0 h 18"/>
                  <a:gd name="T8" fmla="*/ 0 w 11"/>
                  <a:gd name="T9" fmla="*/ 0 h 18"/>
                  <a:gd name="T10" fmla="*/ 0 w 11"/>
                  <a:gd name="T11" fmla="*/ 0 h 18"/>
                  <a:gd name="T12" fmla="*/ 0 w 11"/>
                  <a:gd name="T13" fmla="*/ 0 h 18"/>
                  <a:gd name="T14" fmla="*/ 0 w 11"/>
                  <a:gd name="T15" fmla="*/ 4 h 18"/>
                  <a:gd name="T16" fmla="*/ 0 w 11"/>
                  <a:gd name="T17" fmla="*/ 4 h 18"/>
                  <a:gd name="T18" fmla="*/ 0 w 11"/>
                  <a:gd name="T19" fmla="*/ 4 h 18"/>
                  <a:gd name="T20" fmla="*/ 4 w 11"/>
                  <a:gd name="T21" fmla="*/ 7 h 18"/>
                  <a:gd name="T22" fmla="*/ 4 w 11"/>
                  <a:gd name="T23" fmla="*/ 7 h 18"/>
                  <a:gd name="T24" fmla="*/ 4 w 11"/>
                  <a:gd name="T25" fmla="*/ 7 h 18"/>
                  <a:gd name="T26" fmla="*/ 4 w 11"/>
                  <a:gd name="T27" fmla="*/ 7 h 18"/>
                  <a:gd name="T28" fmla="*/ 4 w 11"/>
                  <a:gd name="T29" fmla="*/ 11 h 18"/>
                  <a:gd name="T30" fmla="*/ 4 w 11"/>
                  <a:gd name="T31" fmla="*/ 11 h 18"/>
                  <a:gd name="T32" fmla="*/ 4 w 11"/>
                  <a:gd name="T33" fmla="*/ 11 h 18"/>
                  <a:gd name="T34" fmla="*/ 4 w 11"/>
                  <a:gd name="T35" fmla="*/ 11 h 18"/>
                  <a:gd name="T36" fmla="*/ 4 w 11"/>
                  <a:gd name="T37" fmla="*/ 11 h 18"/>
                  <a:gd name="T38" fmla="*/ 4 w 11"/>
                  <a:gd name="T39" fmla="*/ 11 h 18"/>
                  <a:gd name="T40" fmla="*/ 0 w 11"/>
                  <a:gd name="T41" fmla="*/ 11 h 18"/>
                  <a:gd name="T42" fmla="*/ 0 w 11"/>
                  <a:gd name="T43" fmla="*/ 11 h 18"/>
                  <a:gd name="T44" fmla="*/ 0 w 11"/>
                  <a:gd name="T45" fmla="*/ 11 h 18"/>
                  <a:gd name="T46" fmla="*/ 4 w 11"/>
                  <a:gd name="T47" fmla="*/ 11 h 18"/>
                  <a:gd name="T48" fmla="*/ 7 w 11"/>
                  <a:gd name="T49" fmla="*/ 11 h 18"/>
                  <a:gd name="T50" fmla="*/ 7 w 11"/>
                  <a:gd name="T51" fmla="*/ 14 h 18"/>
                  <a:gd name="T52" fmla="*/ 7 w 11"/>
                  <a:gd name="T53" fmla="*/ 18 h 18"/>
                  <a:gd name="T54" fmla="*/ 7 w 11"/>
                  <a:gd name="T55" fmla="*/ 18 h 18"/>
                  <a:gd name="T56" fmla="*/ 11 w 11"/>
                  <a:gd name="T57" fmla="*/ 14 h 18"/>
                  <a:gd name="T58" fmla="*/ 7 w 11"/>
                  <a:gd name="T59" fmla="*/ 14 h 18"/>
                  <a:gd name="T60" fmla="*/ 7 w 11"/>
                  <a:gd name="T61" fmla="*/ 11 h 18"/>
                  <a:gd name="T62" fmla="*/ 4 w 11"/>
                  <a:gd name="T63" fmla="*/ 11 h 18"/>
                  <a:gd name="T64" fmla="*/ 4 w 11"/>
                  <a:gd name="T65" fmla="*/ 11 h 18"/>
                  <a:gd name="T66" fmla="*/ 4 w 11"/>
                  <a:gd name="T67" fmla="*/ 7 h 18"/>
                  <a:gd name="T68" fmla="*/ 4 w 11"/>
                  <a:gd name="T69" fmla="*/ 4 h 18"/>
                  <a:gd name="T70" fmla="*/ 0 w 11"/>
                  <a:gd name="T71" fmla="*/ 0 h 18"/>
                  <a:gd name="T72" fmla="*/ 0 w 11"/>
                  <a:gd name="T7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4"/>
                    </a:lnTo>
                    <a:lnTo>
                      <a:pt x="0" y="4"/>
                    </a:lnTo>
                    <a:lnTo>
                      <a:pt x="0" y="4"/>
                    </a:lnTo>
                    <a:lnTo>
                      <a:pt x="0" y="4"/>
                    </a:lnTo>
                    <a:lnTo>
                      <a:pt x="0" y="4"/>
                    </a:lnTo>
                    <a:lnTo>
                      <a:pt x="0" y="4"/>
                    </a:lnTo>
                    <a:lnTo>
                      <a:pt x="4" y="4"/>
                    </a:lnTo>
                    <a:lnTo>
                      <a:pt x="4" y="7"/>
                    </a:lnTo>
                    <a:lnTo>
                      <a:pt x="4" y="7"/>
                    </a:lnTo>
                    <a:lnTo>
                      <a:pt x="4" y="7"/>
                    </a:lnTo>
                    <a:lnTo>
                      <a:pt x="4" y="7"/>
                    </a:lnTo>
                    <a:lnTo>
                      <a:pt x="4" y="7"/>
                    </a:lnTo>
                    <a:lnTo>
                      <a:pt x="4" y="7"/>
                    </a:lnTo>
                    <a:lnTo>
                      <a:pt x="4" y="7"/>
                    </a:lnTo>
                    <a:lnTo>
                      <a:pt x="4" y="11"/>
                    </a:lnTo>
                    <a:lnTo>
                      <a:pt x="4" y="11"/>
                    </a:lnTo>
                    <a:lnTo>
                      <a:pt x="4" y="11"/>
                    </a:lnTo>
                    <a:lnTo>
                      <a:pt x="4" y="11"/>
                    </a:lnTo>
                    <a:lnTo>
                      <a:pt x="4" y="11"/>
                    </a:lnTo>
                    <a:lnTo>
                      <a:pt x="4" y="11"/>
                    </a:lnTo>
                    <a:lnTo>
                      <a:pt x="4" y="11"/>
                    </a:lnTo>
                    <a:lnTo>
                      <a:pt x="4" y="11"/>
                    </a:lnTo>
                    <a:lnTo>
                      <a:pt x="0" y="11"/>
                    </a:lnTo>
                    <a:lnTo>
                      <a:pt x="4" y="11"/>
                    </a:lnTo>
                    <a:lnTo>
                      <a:pt x="4" y="11"/>
                    </a:lnTo>
                    <a:lnTo>
                      <a:pt x="4" y="11"/>
                    </a:lnTo>
                    <a:lnTo>
                      <a:pt x="0" y="11"/>
                    </a:lnTo>
                    <a:lnTo>
                      <a:pt x="0" y="11"/>
                    </a:lnTo>
                    <a:lnTo>
                      <a:pt x="0" y="11"/>
                    </a:lnTo>
                    <a:lnTo>
                      <a:pt x="0" y="11"/>
                    </a:lnTo>
                    <a:lnTo>
                      <a:pt x="0" y="11"/>
                    </a:lnTo>
                    <a:lnTo>
                      <a:pt x="0" y="11"/>
                    </a:lnTo>
                    <a:lnTo>
                      <a:pt x="4" y="11"/>
                    </a:lnTo>
                    <a:lnTo>
                      <a:pt x="4" y="11"/>
                    </a:lnTo>
                    <a:lnTo>
                      <a:pt x="4" y="11"/>
                    </a:lnTo>
                    <a:lnTo>
                      <a:pt x="7" y="11"/>
                    </a:lnTo>
                    <a:lnTo>
                      <a:pt x="7" y="11"/>
                    </a:lnTo>
                    <a:lnTo>
                      <a:pt x="7" y="14"/>
                    </a:lnTo>
                    <a:lnTo>
                      <a:pt x="7" y="14"/>
                    </a:lnTo>
                    <a:lnTo>
                      <a:pt x="7" y="18"/>
                    </a:lnTo>
                    <a:lnTo>
                      <a:pt x="7" y="14"/>
                    </a:lnTo>
                    <a:lnTo>
                      <a:pt x="7" y="18"/>
                    </a:lnTo>
                    <a:lnTo>
                      <a:pt x="11" y="18"/>
                    </a:lnTo>
                    <a:lnTo>
                      <a:pt x="11" y="14"/>
                    </a:lnTo>
                    <a:lnTo>
                      <a:pt x="7" y="14"/>
                    </a:lnTo>
                    <a:lnTo>
                      <a:pt x="7" y="14"/>
                    </a:lnTo>
                    <a:lnTo>
                      <a:pt x="7" y="14"/>
                    </a:lnTo>
                    <a:lnTo>
                      <a:pt x="7" y="11"/>
                    </a:lnTo>
                    <a:lnTo>
                      <a:pt x="7" y="11"/>
                    </a:lnTo>
                    <a:lnTo>
                      <a:pt x="4" y="11"/>
                    </a:lnTo>
                    <a:lnTo>
                      <a:pt x="4" y="11"/>
                    </a:lnTo>
                    <a:lnTo>
                      <a:pt x="4" y="11"/>
                    </a:lnTo>
                    <a:lnTo>
                      <a:pt x="4" y="7"/>
                    </a:lnTo>
                    <a:lnTo>
                      <a:pt x="4" y="7"/>
                    </a:lnTo>
                    <a:lnTo>
                      <a:pt x="4" y="7"/>
                    </a:lnTo>
                    <a:lnTo>
                      <a:pt x="4" y="4"/>
                    </a:lnTo>
                    <a:lnTo>
                      <a:pt x="0" y="4"/>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30" name="Freeform 1558">
                <a:extLst>
                  <a:ext uri="{FF2B5EF4-FFF2-40B4-BE49-F238E27FC236}">
                    <a16:creationId xmlns:a16="http://schemas.microsoft.com/office/drawing/2014/main" id="{6AC8A232-0D97-4882-A943-1AACA43C44D3}"/>
                  </a:ext>
                </a:extLst>
              </p:cNvPr>
              <p:cNvSpPr>
                <a:spLocks/>
              </p:cNvSpPr>
              <p:nvPr/>
            </p:nvSpPr>
            <p:spPr bwMode="auto">
              <a:xfrm>
                <a:off x="2199" y="2230"/>
                <a:ext cx="4" cy="0"/>
              </a:xfrm>
              <a:custGeom>
                <a:avLst/>
                <a:gdLst>
                  <a:gd name="T0" fmla="*/ 4 w 4"/>
                  <a:gd name="T1" fmla="*/ 4 w 4"/>
                  <a:gd name="T2" fmla="*/ 4 w 4"/>
                  <a:gd name="T3" fmla="*/ 4 w 4"/>
                  <a:gd name="T4" fmla="*/ 4 w 4"/>
                  <a:gd name="T5" fmla="*/ 4 w 4"/>
                  <a:gd name="T6" fmla="*/ 4 w 4"/>
                  <a:gd name="T7" fmla="*/ 4 w 4"/>
                  <a:gd name="T8" fmla="*/ 0 w 4"/>
                  <a:gd name="T9" fmla="*/ 0 w 4"/>
                  <a:gd name="T10" fmla="*/ 0 w 4"/>
                  <a:gd name="T11" fmla="*/ 0 w 4"/>
                  <a:gd name="T12" fmla="*/ 0 w 4"/>
                  <a:gd name="T13" fmla="*/ 0 w 4"/>
                  <a:gd name="T14" fmla="*/ 0 w 4"/>
                  <a:gd name="T15"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4">
                    <a:moveTo>
                      <a:pt x="4" y="0"/>
                    </a:moveTo>
                    <a:lnTo>
                      <a:pt x="4" y="0"/>
                    </a:lnTo>
                    <a:lnTo>
                      <a:pt x="4" y="0"/>
                    </a:lnTo>
                    <a:lnTo>
                      <a:pt x="4" y="0"/>
                    </a:lnTo>
                    <a:lnTo>
                      <a:pt x="4" y="0"/>
                    </a:lnTo>
                    <a:lnTo>
                      <a:pt x="4" y="0"/>
                    </a:lnTo>
                    <a:lnTo>
                      <a:pt x="4" y="0"/>
                    </a:lnTo>
                    <a:lnTo>
                      <a:pt x="4" y="0"/>
                    </a:lnTo>
                    <a:lnTo>
                      <a:pt x="0" y="0"/>
                    </a:lnTo>
                    <a:lnTo>
                      <a:pt x="0" y="0"/>
                    </a:lnTo>
                    <a:lnTo>
                      <a:pt x="0" y="0"/>
                    </a:lnTo>
                    <a:lnTo>
                      <a:pt x="0" y="0"/>
                    </a:lnTo>
                    <a:lnTo>
                      <a:pt x="0" y="0"/>
                    </a:lnTo>
                    <a:lnTo>
                      <a:pt x="0" y="0"/>
                    </a:lnTo>
                    <a:lnTo>
                      <a:pt x="0"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31" name="Freeform 1559">
                <a:extLst>
                  <a:ext uri="{FF2B5EF4-FFF2-40B4-BE49-F238E27FC236}">
                    <a16:creationId xmlns:a16="http://schemas.microsoft.com/office/drawing/2014/main" id="{D3F8E405-747C-4FD5-B1EE-4B4B3FCB2B7C}"/>
                  </a:ext>
                </a:extLst>
              </p:cNvPr>
              <p:cNvSpPr>
                <a:spLocks/>
              </p:cNvSpPr>
              <p:nvPr/>
            </p:nvSpPr>
            <p:spPr bwMode="auto">
              <a:xfrm>
                <a:off x="2199" y="2230"/>
                <a:ext cx="4" cy="0"/>
              </a:xfrm>
              <a:custGeom>
                <a:avLst/>
                <a:gdLst>
                  <a:gd name="T0" fmla="*/ 4 w 4"/>
                  <a:gd name="T1" fmla="*/ 4 w 4"/>
                  <a:gd name="T2" fmla="*/ 4 w 4"/>
                  <a:gd name="T3" fmla="*/ 4 w 4"/>
                  <a:gd name="T4" fmla="*/ 4 w 4"/>
                  <a:gd name="T5" fmla="*/ 4 w 4"/>
                  <a:gd name="T6" fmla="*/ 4 w 4"/>
                  <a:gd name="T7" fmla="*/ 4 w 4"/>
                  <a:gd name="T8" fmla="*/ 0 w 4"/>
                  <a:gd name="T9" fmla="*/ 0 w 4"/>
                  <a:gd name="T10" fmla="*/ 0 w 4"/>
                  <a:gd name="T11" fmla="*/ 0 w 4"/>
                  <a:gd name="T12" fmla="*/ 0 w 4"/>
                  <a:gd name="T13" fmla="*/ 0 w 4"/>
                  <a:gd name="T14" fmla="*/ 0 w 4"/>
                  <a:gd name="T15"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4">
                    <a:moveTo>
                      <a:pt x="4" y="0"/>
                    </a:moveTo>
                    <a:lnTo>
                      <a:pt x="4" y="0"/>
                    </a:lnTo>
                    <a:lnTo>
                      <a:pt x="4" y="0"/>
                    </a:lnTo>
                    <a:lnTo>
                      <a:pt x="4" y="0"/>
                    </a:lnTo>
                    <a:lnTo>
                      <a:pt x="4" y="0"/>
                    </a:lnTo>
                    <a:lnTo>
                      <a:pt x="4" y="0"/>
                    </a:lnTo>
                    <a:lnTo>
                      <a:pt x="4" y="0"/>
                    </a:lnTo>
                    <a:lnTo>
                      <a:pt x="4" y="0"/>
                    </a:lnTo>
                    <a:lnTo>
                      <a:pt x="0" y="0"/>
                    </a:lnTo>
                    <a:lnTo>
                      <a:pt x="0" y="0"/>
                    </a:lnTo>
                    <a:lnTo>
                      <a:pt x="0" y="0"/>
                    </a:lnTo>
                    <a:lnTo>
                      <a:pt x="0" y="0"/>
                    </a:lnTo>
                    <a:lnTo>
                      <a:pt x="0" y="0"/>
                    </a:lnTo>
                    <a:lnTo>
                      <a:pt x="0" y="0"/>
                    </a:lnTo>
                    <a:lnTo>
                      <a:pt x="0"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32" name="Freeform 1560">
                <a:extLst>
                  <a:ext uri="{FF2B5EF4-FFF2-40B4-BE49-F238E27FC236}">
                    <a16:creationId xmlns:a16="http://schemas.microsoft.com/office/drawing/2014/main" id="{52D0EA8F-09FC-4F86-B62C-314E26676099}"/>
                  </a:ext>
                </a:extLst>
              </p:cNvPr>
              <p:cNvSpPr>
                <a:spLocks/>
              </p:cNvSpPr>
              <p:nvPr/>
            </p:nvSpPr>
            <p:spPr bwMode="auto">
              <a:xfrm>
                <a:off x="2207" y="2219"/>
                <a:ext cx="3" cy="4"/>
              </a:xfrm>
              <a:custGeom>
                <a:avLst/>
                <a:gdLst>
                  <a:gd name="T0" fmla="*/ 0 w 3"/>
                  <a:gd name="T1" fmla="*/ 0 h 4"/>
                  <a:gd name="T2" fmla="*/ 0 w 3"/>
                  <a:gd name="T3" fmla="*/ 0 h 4"/>
                  <a:gd name="T4" fmla="*/ 3 w 3"/>
                  <a:gd name="T5" fmla="*/ 0 h 4"/>
                  <a:gd name="T6" fmla="*/ 3 w 3"/>
                  <a:gd name="T7" fmla="*/ 0 h 4"/>
                  <a:gd name="T8" fmla="*/ 3 w 3"/>
                  <a:gd name="T9" fmla="*/ 0 h 4"/>
                  <a:gd name="T10" fmla="*/ 3 w 3"/>
                  <a:gd name="T11" fmla="*/ 0 h 4"/>
                  <a:gd name="T12" fmla="*/ 3 w 3"/>
                  <a:gd name="T13" fmla="*/ 4 h 4"/>
                  <a:gd name="T14" fmla="*/ 3 w 3"/>
                  <a:gd name="T15" fmla="*/ 4 h 4"/>
                  <a:gd name="T16" fmla="*/ 3 w 3"/>
                  <a:gd name="T17" fmla="*/ 4 h 4"/>
                  <a:gd name="T18" fmla="*/ 3 w 3"/>
                  <a:gd name="T19" fmla="*/ 4 h 4"/>
                  <a:gd name="T20" fmla="*/ 3 w 3"/>
                  <a:gd name="T21" fmla="*/ 4 h 4"/>
                  <a:gd name="T22" fmla="*/ 3 w 3"/>
                  <a:gd name="T23" fmla="*/ 4 h 4"/>
                  <a:gd name="T24" fmla="*/ 3 w 3"/>
                  <a:gd name="T25" fmla="*/ 4 h 4"/>
                  <a:gd name="T26" fmla="*/ 3 w 3"/>
                  <a:gd name="T27" fmla="*/ 4 h 4"/>
                  <a:gd name="T28" fmla="*/ 3 w 3"/>
                  <a:gd name="T29" fmla="*/ 4 h 4"/>
                  <a:gd name="T30" fmla="*/ 0 w 3"/>
                  <a:gd name="T31" fmla="*/ 4 h 4"/>
                  <a:gd name="T32" fmla="*/ 0 w 3"/>
                  <a:gd name="T33" fmla="*/ 4 h 4"/>
                  <a:gd name="T34" fmla="*/ 0 w 3"/>
                  <a:gd name="T35" fmla="*/ 4 h 4"/>
                  <a:gd name="T36" fmla="*/ 0 w 3"/>
                  <a:gd name="T37" fmla="*/ 4 h 4"/>
                  <a:gd name="T38" fmla="*/ 0 w 3"/>
                  <a:gd name="T39" fmla="*/ 4 h 4"/>
                  <a:gd name="T40" fmla="*/ 0 w 3"/>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4">
                    <a:moveTo>
                      <a:pt x="0" y="0"/>
                    </a:moveTo>
                    <a:lnTo>
                      <a:pt x="0" y="0"/>
                    </a:lnTo>
                    <a:lnTo>
                      <a:pt x="3" y="0"/>
                    </a:lnTo>
                    <a:lnTo>
                      <a:pt x="3" y="0"/>
                    </a:lnTo>
                    <a:lnTo>
                      <a:pt x="3" y="0"/>
                    </a:lnTo>
                    <a:lnTo>
                      <a:pt x="3" y="0"/>
                    </a:lnTo>
                    <a:lnTo>
                      <a:pt x="3" y="4"/>
                    </a:lnTo>
                    <a:lnTo>
                      <a:pt x="3" y="4"/>
                    </a:lnTo>
                    <a:lnTo>
                      <a:pt x="3" y="4"/>
                    </a:lnTo>
                    <a:lnTo>
                      <a:pt x="3" y="4"/>
                    </a:lnTo>
                    <a:lnTo>
                      <a:pt x="3" y="4"/>
                    </a:lnTo>
                    <a:lnTo>
                      <a:pt x="3" y="4"/>
                    </a:lnTo>
                    <a:lnTo>
                      <a:pt x="3" y="4"/>
                    </a:lnTo>
                    <a:lnTo>
                      <a:pt x="3" y="4"/>
                    </a:lnTo>
                    <a:lnTo>
                      <a:pt x="3" y="4"/>
                    </a:lnTo>
                    <a:lnTo>
                      <a:pt x="0" y="4"/>
                    </a:lnTo>
                    <a:lnTo>
                      <a:pt x="0" y="4"/>
                    </a:lnTo>
                    <a:lnTo>
                      <a:pt x="0" y="4"/>
                    </a:lnTo>
                    <a:lnTo>
                      <a:pt x="0" y="4"/>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33" name="Freeform 1561">
                <a:extLst>
                  <a:ext uri="{FF2B5EF4-FFF2-40B4-BE49-F238E27FC236}">
                    <a16:creationId xmlns:a16="http://schemas.microsoft.com/office/drawing/2014/main" id="{8DE7E9E1-AE66-46B6-B488-D75748F0F1C7}"/>
                  </a:ext>
                </a:extLst>
              </p:cNvPr>
              <p:cNvSpPr>
                <a:spLocks/>
              </p:cNvSpPr>
              <p:nvPr/>
            </p:nvSpPr>
            <p:spPr bwMode="auto">
              <a:xfrm>
                <a:off x="2207" y="2219"/>
                <a:ext cx="3" cy="4"/>
              </a:xfrm>
              <a:custGeom>
                <a:avLst/>
                <a:gdLst>
                  <a:gd name="T0" fmla="*/ 0 w 3"/>
                  <a:gd name="T1" fmla="*/ 0 h 4"/>
                  <a:gd name="T2" fmla="*/ 0 w 3"/>
                  <a:gd name="T3" fmla="*/ 0 h 4"/>
                  <a:gd name="T4" fmla="*/ 3 w 3"/>
                  <a:gd name="T5" fmla="*/ 0 h 4"/>
                  <a:gd name="T6" fmla="*/ 3 w 3"/>
                  <a:gd name="T7" fmla="*/ 0 h 4"/>
                  <a:gd name="T8" fmla="*/ 3 w 3"/>
                  <a:gd name="T9" fmla="*/ 0 h 4"/>
                  <a:gd name="T10" fmla="*/ 3 w 3"/>
                  <a:gd name="T11" fmla="*/ 0 h 4"/>
                  <a:gd name="T12" fmla="*/ 3 w 3"/>
                  <a:gd name="T13" fmla="*/ 4 h 4"/>
                  <a:gd name="T14" fmla="*/ 3 w 3"/>
                  <a:gd name="T15" fmla="*/ 4 h 4"/>
                  <a:gd name="T16" fmla="*/ 3 w 3"/>
                  <a:gd name="T17" fmla="*/ 4 h 4"/>
                  <a:gd name="T18" fmla="*/ 3 w 3"/>
                  <a:gd name="T19" fmla="*/ 4 h 4"/>
                  <a:gd name="T20" fmla="*/ 3 w 3"/>
                  <a:gd name="T21" fmla="*/ 4 h 4"/>
                  <a:gd name="T22" fmla="*/ 3 w 3"/>
                  <a:gd name="T23" fmla="*/ 4 h 4"/>
                  <a:gd name="T24" fmla="*/ 3 w 3"/>
                  <a:gd name="T25" fmla="*/ 4 h 4"/>
                  <a:gd name="T26" fmla="*/ 3 w 3"/>
                  <a:gd name="T27" fmla="*/ 4 h 4"/>
                  <a:gd name="T28" fmla="*/ 3 w 3"/>
                  <a:gd name="T29" fmla="*/ 4 h 4"/>
                  <a:gd name="T30" fmla="*/ 0 w 3"/>
                  <a:gd name="T31" fmla="*/ 4 h 4"/>
                  <a:gd name="T32" fmla="*/ 0 w 3"/>
                  <a:gd name="T33" fmla="*/ 4 h 4"/>
                  <a:gd name="T34" fmla="*/ 0 w 3"/>
                  <a:gd name="T35" fmla="*/ 4 h 4"/>
                  <a:gd name="T36" fmla="*/ 0 w 3"/>
                  <a:gd name="T37" fmla="*/ 4 h 4"/>
                  <a:gd name="T38" fmla="*/ 0 w 3"/>
                  <a:gd name="T39" fmla="*/ 4 h 4"/>
                  <a:gd name="T40" fmla="*/ 0 w 3"/>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4">
                    <a:moveTo>
                      <a:pt x="0" y="0"/>
                    </a:moveTo>
                    <a:lnTo>
                      <a:pt x="0" y="0"/>
                    </a:lnTo>
                    <a:lnTo>
                      <a:pt x="3" y="0"/>
                    </a:lnTo>
                    <a:lnTo>
                      <a:pt x="3" y="0"/>
                    </a:lnTo>
                    <a:lnTo>
                      <a:pt x="3" y="0"/>
                    </a:lnTo>
                    <a:lnTo>
                      <a:pt x="3" y="0"/>
                    </a:lnTo>
                    <a:lnTo>
                      <a:pt x="3" y="4"/>
                    </a:lnTo>
                    <a:lnTo>
                      <a:pt x="3" y="4"/>
                    </a:lnTo>
                    <a:lnTo>
                      <a:pt x="3" y="4"/>
                    </a:lnTo>
                    <a:lnTo>
                      <a:pt x="3" y="4"/>
                    </a:lnTo>
                    <a:lnTo>
                      <a:pt x="3" y="4"/>
                    </a:lnTo>
                    <a:lnTo>
                      <a:pt x="3" y="4"/>
                    </a:lnTo>
                    <a:lnTo>
                      <a:pt x="3" y="4"/>
                    </a:lnTo>
                    <a:lnTo>
                      <a:pt x="3" y="4"/>
                    </a:lnTo>
                    <a:lnTo>
                      <a:pt x="3" y="4"/>
                    </a:lnTo>
                    <a:lnTo>
                      <a:pt x="0" y="4"/>
                    </a:lnTo>
                    <a:lnTo>
                      <a:pt x="0" y="4"/>
                    </a:lnTo>
                    <a:lnTo>
                      <a:pt x="0" y="4"/>
                    </a:lnTo>
                    <a:lnTo>
                      <a:pt x="0" y="4"/>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34" name="Freeform 1562">
                <a:extLst>
                  <a:ext uri="{FF2B5EF4-FFF2-40B4-BE49-F238E27FC236}">
                    <a16:creationId xmlns:a16="http://schemas.microsoft.com/office/drawing/2014/main" id="{28418FE5-D1CE-426A-98E5-7D0B1E075CCB}"/>
                  </a:ext>
                </a:extLst>
              </p:cNvPr>
              <p:cNvSpPr>
                <a:spLocks/>
              </p:cNvSpPr>
              <p:nvPr/>
            </p:nvSpPr>
            <p:spPr bwMode="auto">
              <a:xfrm>
                <a:off x="2182" y="2208"/>
                <a:ext cx="10" cy="11"/>
              </a:xfrm>
              <a:custGeom>
                <a:avLst/>
                <a:gdLst>
                  <a:gd name="T0" fmla="*/ 3 w 10"/>
                  <a:gd name="T1" fmla="*/ 0 h 11"/>
                  <a:gd name="T2" fmla="*/ 3 w 10"/>
                  <a:gd name="T3" fmla="*/ 0 h 11"/>
                  <a:gd name="T4" fmla="*/ 0 w 10"/>
                  <a:gd name="T5" fmla="*/ 0 h 11"/>
                  <a:gd name="T6" fmla="*/ 0 w 10"/>
                  <a:gd name="T7" fmla="*/ 0 h 11"/>
                  <a:gd name="T8" fmla="*/ 0 w 10"/>
                  <a:gd name="T9" fmla="*/ 0 h 11"/>
                  <a:gd name="T10" fmla="*/ 0 w 10"/>
                  <a:gd name="T11" fmla="*/ 0 h 11"/>
                  <a:gd name="T12" fmla="*/ 3 w 10"/>
                  <a:gd name="T13" fmla="*/ 0 h 11"/>
                  <a:gd name="T14" fmla="*/ 3 w 10"/>
                  <a:gd name="T15" fmla="*/ 4 h 11"/>
                  <a:gd name="T16" fmla="*/ 3 w 10"/>
                  <a:gd name="T17" fmla="*/ 4 h 11"/>
                  <a:gd name="T18" fmla="*/ 3 w 10"/>
                  <a:gd name="T19" fmla="*/ 4 h 11"/>
                  <a:gd name="T20" fmla="*/ 3 w 10"/>
                  <a:gd name="T21" fmla="*/ 8 h 11"/>
                  <a:gd name="T22" fmla="*/ 7 w 10"/>
                  <a:gd name="T23" fmla="*/ 8 h 11"/>
                  <a:gd name="T24" fmla="*/ 7 w 10"/>
                  <a:gd name="T25" fmla="*/ 8 h 11"/>
                  <a:gd name="T26" fmla="*/ 7 w 10"/>
                  <a:gd name="T27" fmla="*/ 8 h 11"/>
                  <a:gd name="T28" fmla="*/ 7 w 10"/>
                  <a:gd name="T29" fmla="*/ 11 h 11"/>
                  <a:gd name="T30" fmla="*/ 7 w 10"/>
                  <a:gd name="T31" fmla="*/ 11 h 11"/>
                  <a:gd name="T32" fmla="*/ 7 w 10"/>
                  <a:gd name="T33" fmla="*/ 11 h 11"/>
                  <a:gd name="T34" fmla="*/ 7 w 10"/>
                  <a:gd name="T35" fmla="*/ 11 h 11"/>
                  <a:gd name="T36" fmla="*/ 3 w 10"/>
                  <a:gd name="T37" fmla="*/ 11 h 11"/>
                  <a:gd name="T38" fmla="*/ 3 w 10"/>
                  <a:gd name="T39" fmla="*/ 11 h 11"/>
                  <a:gd name="T40" fmla="*/ 7 w 10"/>
                  <a:gd name="T41" fmla="*/ 11 h 11"/>
                  <a:gd name="T42" fmla="*/ 7 w 10"/>
                  <a:gd name="T43" fmla="*/ 11 h 11"/>
                  <a:gd name="T44" fmla="*/ 7 w 10"/>
                  <a:gd name="T45" fmla="*/ 11 h 11"/>
                  <a:gd name="T46" fmla="*/ 10 w 10"/>
                  <a:gd name="T47" fmla="*/ 11 h 11"/>
                  <a:gd name="T48" fmla="*/ 10 w 10"/>
                  <a:gd name="T49" fmla="*/ 11 h 11"/>
                  <a:gd name="T50" fmla="*/ 10 w 10"/>
                  <a:gd name="T51" fmla="*/ 11 h 11"/>
                  <a:gd name="T52" fmla="*/ 7 w 10"/>
                  <a:gd name="T53" fmla="*/ 8 h 11"/>
                  <a:gd name="T54" fmla="*/ 7 w 10"/>
                  <a:gd name="T55" fmla="*/ 8 h 11"/>
                  <a:gd name="T56" fmla="*/ 7 w 10"/>
                  <a:gd name="T57" fmla="*/ 8 h 11"/>
                  <a:gd name="T58" fmla="*/ 3 w 10"/>
                  <a:gd name="T59" fmla="*/ 4 h 11"/>
                  <a:gd name="T60" fmla="*/ 3 w 10"/>
                  <a:gd name="T61" fmla="*/ 4 h 11"/>
                  <a:gd name="T62" fmla="*/ 3 w 10"/>
                  <a:gd name="T63" fmla="*/ 4 h 11"/>
                  <a:gd name="T64" fmla="*/ 3 w 10"/>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11">
                    <a:moveTo>
                      <a:pt x="3" y="0"/>
                    </a:moveTo>
                    <a:lnTo>
                      <a:pt x="3" y="0"/>
                    </a:lnTo>
                    <a:lnTo>
                      <a:pt x="0" y="0"/>
                    </a:lnTo>
                    <a:lnTo>
                      <a:pt x="0" y="0"/>
                    </a:lnTo>
                    <a:lnTo>
                      <a:pt x="0" y="0"/>
                    </a:lnTo>
                    <a:lnTo>
                      <a:pt x="0" y="0"/>
                    </a:lnTo>
                    <a:lnTo>
                      <a:pt x="3" y="0"/>
                    </a:lnTo>
                    <a:lnTo>
                      <a:pt x="3" y="4"/>
                    </a:lnTo>
                    <a:lnTo>
                      <a:pt x="3" y="4"/>
                    </a:lnTo>
                    <a:lnTo>
                      <a:pt x="3" y="4"/>
                    </a:lnTo>
                    <a:lnTo>
                      <a:pt x="3" y="8"/>
                    </a:lnTo>
                    <a:lnTo>
                      <a:pt x="7" y="8"/>
                    </a:lnTo>
                    <a:lnTo>
                      <a:pt x="7" y="8"/>
                    </a:lnTo>
                    <a:lnTo>
                      <a:pt x="7" y="8"/>
                    </a:lnTo>
                    <a:lnTo>
                      <a:pt x="7" y="11"/>
                    </a:lnTo>
                    <a:lnTo>
                      <a:pt x="7" y="11"/>
                    </a:lnTo>
                    <a:lnTo>
                      <a:pt x="7" y="11"/>
                    </a:lnTo>
                    <a:lnTo>
                      <a:pt x="7" y="11"/>
                    </a:lnTo>
                    <a:lnTo>
                      <a:pt x="3" y="11"/>
                    </a:lnTo>
                    <a:lnTo>
                      <a:pt x="3" y="11"/>
                    </a:lnTo>
                    <a:lnTo>
                      <a:pt x="7" y="11"/>
                    </a:lnTo>
                    <a:lnTo>
                      <a:pt x="7" y="11"/>
                    </a:lnTo>
                    <a:lnTo>
                      <a:pt x="7" y="11"/>
                    </a:lnTo>
                    <a:lnTo>
                      <a:pt x="10" y="11"/>
                    </a:lnTo>
                    <a:lnTo>
                      <a:pt x="10" y="11"/>
                    </a:lnTo>
                    <a:lnTo>
                      <a:pt x="10" y="11"/>
                    </a:lnTo>
                    <a:lnTo>
                      <a:pt x="7" y="8"/>
                    </a:lnTo>
                    <a:lnTo>
                      <a:pt x="7" y="8"/>
                    </a:lnTo>
                    <a:lnTo>
                      <a:pt x="7" y="8"/>
                    </a:lnTo>
                    <a:lnTo>
                      <a:pt x="3" y="4"/>
                    </a:lnTo>
                    <a:lnTo>
                      <a:pt x="3" y="4"/>
                    </a:lnTo>
                    <a:lnTo>
                      <a:pt x="3" y="4"/>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35" name="Freeform 1563">
                <a:extLst>
                  <a:ext uri="{FF2B5EF4-FFF2-40B4-BE49-F238E27FC236}">
                    <a16:creationId xmlns:a16="http://schemas.microsoft.com/office/drawing/2014/main" id="{8D5EE9DC-FD0B-4A58-A5A6-FE8CE6B5BE22}"/>
                  </a:ext>
                </a:extLst>
              </p:cNvPr>
              <p:cNvSpPr>
                <a:spLocks/>
              </p:cNvSpPr>
              <p:nvPr/>
            </p:nvSpPr>
            <p:spPr bwMode="auto">
              <a:xfrm>
                <a:off x="2182" y="2208"/>
                <a:ext cx="10" cy="11"/>
              </a:xfrm>
              <a:custGeom>
                <a:avLst/>
                <a:gdLst>
                  <a:gd name="T0" fmla="*/ 3 w 10"/>
                  <a:gd name="T1" fmla="*/ 0 h 11"/>
                  <a:gd name="T2" fmla="*/ 3 w 10"/>
                  <a:gd name="T3" fmla="*/ 0 h 11"/>
                  <a:gd name="T4" fmla="*/ 0 w 10"/>
                  <a:gd name="T5" fmla="*/ 0 h 11"/>
                  <a:gd name="T6" fmla="*/ 0 w 10"/>
                  <a:gd name="T7" fmla="*/ 0 h 11"/>
                  <a:gd name="T8" fmla="*/ 0 w 10"/>
                  <a:gd name="T9" fmla="*/ 0 h 11"/>
                  <a:gd name="T10" fmla="*/ 0 w 10"/>
                  <a:gd name="T11" fmla="*/ 0 h 11"/>
                  <a:gd name="T12" fmla="*/ 3 w 10"/>
                  <a:gd name="T13" fmla="*/ 0 h 11"/>
                  <a:gd name="T14" fmla="*/ 3 w 10"/>
                  <a:gd name="T15" fmla="*/ 4 h 11"/>
                  <a:gd name="T16" fmla="*/ 3 w 10"/>
                  <a:gd name="T17" fmla="*/ 4 h 11"/>
                  <a:gd name="T18" fmla="*/ 3 w 10"/>
                  <a:gd name="T19" fmla="*/ 4 h 11"/>
                  <a:gd name="T20" fmla="*/ 3 w 10"/>
                  <a:gd name="T21" fmla="*/ 8 h 11"/>
                  <a:gd name="T22" fmla="*/ 7 w 10"/>
                  <a:gd name="T23" fmla="*/ 8 h 11"/>
                  <a:gd name="T24" fmla="*/ 7 w 10"/>
                  <a:gd name="T25" fmla="*/ 8 h 11"/>
                  <a:gd name="T26" fmla="*/ 7 w 10"/>
                  <a:gd name="T27" fmla="*/ 8 h 11"/>
                  <a:gd name="T28" fmla="*/ 7 w 10"/>
                  <a:gd name="T29" fmla="*/ 11 h 11"/>
                  <a:gd name="T30" fmla="*/ 7 w 10"/>
                  <a:gd name="T31" fmla="*/ 11 h 11"/>
                  <a:gd name="T32" fmla="*/ 7 w 10"/>
                  <a:gd name="T33" fmla="*/ 11 h 11"/>
                  <a:gd name="T34" fmla="*/ 7 w 10"/>
                  <a:gd name="T35" fmla="*/ 11 h 11"/>
                  <a:gd name="T36" fmla="*/ 3 w 10"/>
                  <a:gd name="T37" fmla="*/ 11 h 11"/>
                  <a:gd name="T38" fmla="*/ 3 w 10"/>
                  <a:gd name="T39" fmla="*/ 11 h 11"/>
                  <a:gd name="T40" fmla="*/ 7 w 10"/>
                  <a:gd name="T41" fmla="*/ 11 h 11"/>
                  <a:gd name="T42" fmla="*/ 7 w 10"/>
                  <a:gd name="T43" fmla="*/ 11 h 11"/>
                  <a:gd name="T44" fmla="*/ 7 w 10"/>
                  <a:gd name="T45" fmla="*/ 11 h 11"/>
                  <a:gd name="T46" fmla="*/ 10 w 10"/>
                  <a:gd name="T47" fmla="*/ 11 h 11"/>
                  <a:gd name="T48" fmla="*/ 10 w 10"/>
                  <a:gd name="T49" fmla="*/ 11 h 11"/>
                  <a:gd name="T50" fmla="*/ 10 w 10"/>
                  <a:gd name="T51" fmla="*/ 11 h 11"/>
                  <a:gd name="T52" fmla="*/ 7 w 10"/>
                  <a:gd name="T53" fmla="*/ 8 h 11"/>
                  <a:gd name="T54" fmla="*/ 7 w 10"/>
                  <a:gd name="T55" fmla="*/ 8 h 11"/>
                  <a:gd name="T56" fmla="*/ 7 w 10"/>
                  <a:gd name="T57" fmla="*/ 8 h 11"/>
                  <a:gd name="T58" fmla="*/ 3 w 10"/>
                  <a:gd name="T59" fmla="*/ 4 h 11"/>
                  <a:gd name="T60" fmla="*/ 3 w 10"/>
                  <a:gd name="T61" fmla="*/ 4 h 11"/>
                  <a:gd name="T62" fmla="*/ 3 w 10"/>
                  <a:gd name="T63" fmla="*/ 4 h 11"/>
                  <a:gd name="T64" fmla="*/ 3 w 10"/>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11">
                    <a:moveTo>
                      <a:pt x="3" y="0"/>
                    </a:moveTo>
                    <a:lnTo>
                      <a:pt x="3" y="0"/>
                    </a:lnTo>
                    <a:lnTo>
                      <a:pt x="0" y="0"/>
                    </a:lnTo>
                    <a:lnTo>
                      <a:pt x="0" y="0"/>
                    </a:lnTo>
                    <a:lnTo>
                      <a:pt x="0" y="0"/>
                    </a:lnTo>
                    <a:lnTo>
                      <a:pt x="0" y="0"/>
                    </a:lnTo>
                    <a:lnTo>
                      <a:pt x="3" y="0"/>
                    </a:lnTo>
                    <a:lnTo>
                      <a:pt x="3" y="4"/>
                    </a:lnTo>
                    <a:lnTo>
                      <a:pt x="3" y="4"/>
                    </a:lnTo>
                    <a:lnTo>
                      <a:pt x="3" y="4"/>
                    </a:lnTo>
                    <a:lnTo>
                      <a:pt x="3" y="8"/>
                    </a:lnTo>
                    <a:lnTo>
                      <a:pt x="7" y="8"/>
                    </a:lnTo>
                    <a:lnTo>
                      <a:pt x="7" y="8"/>
                    </a:lnTo>
                    <a:lnTo>
                      <a:pt x="7" y="8"/>
                    </a:lnTo>
                    <a:lnTo>
                      <a:pt x="7" y="11"/>
                    </a:lnTo>
                    <a:lnTo>
                      <a:pt x="7" y="11"/>
                    </a:lnTo>
                    <a:lnTo>
                      <a:pt x="7" y="11"/>
                    </a:lnTo>
                    <a:lnTo>
                      <a:pt x="7" y="11"/>
                    </a:lnTo>
                    <a:lnTo>
                      <a:pt x="3" y="11"/>
                    </a:lnTo>
                    <a:lnTo>
                      <a:pt x="3" y="11"/>
                    </a:lnTo>
                    <a:lnTo>
                      <a:pt x="7" y="11"/>
                    </a:lnTo>
                    <a:lnTo>
                      <a:pt x="7" y="11"/>
                    </a:lnTo>
                    <a:lnTo>
                      <a:pt x="7" y="11"/>
                    </a:lnTo>
                    <a:lnTo>
                      <a:pt x="10" y="11"/>
                    </a:lnTo>
                    <a:lnTo>
                      <a:pt x="10" y="11"/>
                    </a:lnTo>
                    <a:lnTo>
                      <a:pt x="10" y="11"/>
                    </a:lnTo>
                    <a:lnTo>
                      <a:pt x="7" y="8"/>
                    </a:lnTo>
                    <a:lnTo>
                      <a:pt x="7" y="8"/>
                    </a:lnTo>
                    <a:lnTo>
                      <a:pt x="7" y="8"/>
                    </a:lnTo>
                    <a:lnTo>
                      <a:pt x="3" y="4"/>
                    </a:lnTo>
                    <a:lnTo>
                      <a:pt x="3" y="4"/>
                    </a:lnTo>
                    <a:lnTo>
                      <a:pt x="3" y="4"/>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36" name="Oval 1564">
                <a:extLst>
                  <a:ext uri="{FF2B5EF4-FFF2-40B4-BE49-F238E27FC236}">
                    <a16:creationId xmlns:a16="http://schemas.microsoft.com/office/drawing/2014/main" id="{7C77EBB5-999B-4DC3-BA38-2C68009E51A3}"/>
                  </a:ext>
                </a:extLst>
              </p:cNvPr>
              <p:cNvSpPr>
                <a:spLocks noChangeArrowheads="1"/>
              </p:cNvSpPr>
              <p:nvPr/>
            </p:nvSpPr>
            <p:spPr bwMode="auto">
              <a:xfrm>
                <a:off x="2185" y="2234"/>
                <a:ext cx="1" cy="1"/>
              </a:xfrm>
              <a:prstGeom prst="ellipse">
                <a:avLst/>
              </a:pr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37" name="Oval 1565">
                <a:extLst>
                  <a:ext uri="{FF2B5EF4-FFF2-40B4-BE49-F238E27FC236}">
                    <a16:creationId xmlns:a16="http://schemas.microsoft.com/office/drawing/2014/main" id="{7742EC96-785A-4BF9-A16A-D813BA8498E5}"/>
                  </a:ext>
                </a:extLst>
              </p:cNvPr>
              <p:cNvSpPr>
                <a:spLocks noChangeArrowheads="1"/>
              </p:cNvSpPr>
              <p:nvPr/>
            </p:nvSpPr>
            <p:spPr bwMode="auto">
              <a:xfrm>
                <a:off x="2185" y="2234"/>
                <a:ext cx="1" cy="1"/>
              </a:xfrm>
              <a:prstGeom prst="ellipse">
                <a:avLst/>
              </a:pr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38" name="Freeform 1566">
                <a:extLst>
                  <a:ext uri="{FF2B5EF4-FFF2-40B4-BE49-F238E27FC236}">
                    <a16:creationId xmlns:a16="http://schemas.microsoft.com/office/drawing/2014/main" id="{56961229-BB66-4583-B0B6-BB8C2E747A12}"/>
                  </a:ext>
                </a:extLst>
              </p:cNvPr>
              <p:cNvSpPr>
                <a:spLocks/>
              </p:cNvSpPr>
              <p:nvPr/>
            </p:nvSpPr>
            <p:spPr bwMode="auto">
              <a:xfrm>
                <a:off x="2174" y="2230"/>
                <a:ext cx="11" cy="4"/>
              </a:xfrm>
              <a:custGeom>
                <a:avLst/>
                <a:gdLst>
                  <a:gd name="T0" fmla="*/ 4 w 11"/>
                  <a:gd name="T1" fmla="*/ 0 h 4"/>
                  <a:gd name="T2" fmla="*/ 4 w 11"/>
                  <a:gd name="T3" fmla="*/ 0 h 4"/>
                  <a:gd name="T4" fmla="*/ 4 w 11"/>
                  <a:gd name="T5" fmla="*/ 0 h 4"/>
                  <a:gd name="T6" fmla="*/ 4 w 11"/>
                  <a:gd name="T7" fmla="*/ 0 h 4"/>
                  <a:gd name="T8" fmla="*/ 4 w 11"/>
                  <a:gd name="T9" fmla="*/ 0 h 4"/>
                  <a:gd name="T10" fmla="*/ 4 w 11"/>
                  <a:gd name="T11" fmla="*/ 0 h 4"/>
                  <a:gd name="T12" fmla="*/ 4 w 11"/>
                  <a:gd name="T13" fmla="*/ 0 h 4"/>
                  <a:gd name="T14" fmla="*/ 4 w 11"/>
                  <a:gd name="T15" fmla="*/ 0 h 4"/>
                  <a:gd name="T16" fmla="*/ 4 w 11"/>
                  <a:gd name="T17" fmla="*/ 0 h 4"/>
                  <a:gd name="T18" fmla="*/ 8 w 11"/>
                  <a:gd name="T19" fmla="*/ 4 h 4"/>
                  <a:gd name="T20" fmla="*/ 8 w 11"/>
                  <a:gd name="T21" fmla="*/ 4 h 4"/>
                  <a:gd name="T22" fmla="*/ 8 w 11"/>
                  <a:gd name="T23" fmla="*/ 4 h 4"/>
                  <a:gd name="T24" fmla="*/ 8 w 11"/>
                  <a:gd name="T25" fmla="*/ 4 h 4"/>
                  <a:gd name="T26" fmla="*/ 11 w 11"/>
                  <a:gd name="T27" fmla="*/ 4 h 4"/>
                  <a:gd name="T28" fmla="*/ 11 w 11"/>
                  <a:gd name="T29" fmla="*/ 4 h 4"/>
                  <a:gd name="T30" fmla="*/ 8 w 11"/>
                  <a:gd name="T31" fmla="*/ 4 h 4"/>
                  <a:gd name="T32" fmla="*/ 8 w 11"/>
                  <a:gd name="T33" fmla="*/ 4 h 4"/>
                  <a:gd name="T34" fmla="*/ 8 w 11"/>
                  <a:gd name="T35" fmla="*/ 4 h 4"/>
                  <a:gd name="T36" fmla="*/ 8 w 11"/>
                  <a:gd name="T37" fmla="*/ 4 h 4"/>
                  <a:gd name="T38" fmla="*/ 8 w 11"/>
                  <a:gd name="T39" fmla="*/ 4 h 4"/>
                  <a:gd name="T40" fmla="*/ 8 w 11"/>
                  <a:gd name="T41" fmla="*/ 4 h 4"/>
                  <a:gd name="T42" fmla="*/ 8 w 11"/>
                  <a:gd name="T43" fmla="*/ 4 h 4"/>
                  <a:gd name="T44" fmla="*/ 8 w 11"/>
                  <a:gd name="T45" fmla="*/ 4 h 4"/>
                  <a:gd name="T46" fmla="*/ 4 w 11"/>
                  <a:gd name="T47" fmla="*/ 4 h 4"/>
                  <a:gd name="T48" fmla="*/ 4 w 11"/>
                  <a:gd name="T49" fmla="*/ 4 h 4"/>
                  <a:gd name="T50" fmla="*/ 4 w 11"/>
                  <a:gd name="T51" fmla="*/ 4 h 4"/>
                  <a:gd name="T52" fmla="*/ 4 w 11"/>
                  <a:gd name="T53" fmla="*/ 0 h 4"/>
                  <a:gd name="T54" fmla="*/ 4 w 11"/>
                  <a:gd name="T55" fmla="*/ 0 h 4"/>
                  <a:gd name="T56" fmla="*/ 4 w 11"/>
                  <a:gd name="T57" fmla="*/ 0 h 4"/>
                  <a:gd name="T58" fmla="*/ 0 w 11"/>
                  <a:gd name="T59" fmla="*/ 0 h 4"/>
                  <a:gd name="T60" fmla="*/ 0 w 11"/>
                  <a:gd name="T61" fmla="*/ 0 h 4"/>
                  <a:gd name="T62" fmla="*/ 4 w 11"/>
                  <a:gd name="T63" fmla="*/ 0 h 4"/>
                  <a:gd name="T64" fmla="*/ 4 w 11"/>
                  <a:gd name="T65" fmla="*/ 0 h 4"/>
                  <a:gd name="T66" fmla="*/ 0 w 11"/>
                  <a:gd name="T67" fmla="*/ 0 h 4"/>
                  <a:gd name="T68" fmla="*/ 0 w 11"/>
                  <a:gd name="T69" fmla="*/ 0 h 4"/>
                  <a:gd name="T70" fmla="*/ 4 w 11"/>
                  <a:gd name="T7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 h="4">
                    <a:moveTo>
                      <a:pt x="4" y="0"/>
                    </a:moveTo>
                    <a:lnTo>
                      <a:pt x="4" y="0"/>
                    </a:lnTo>
                    <a:lnTo>
                      <a:pt x="4" y="0"/>
                    </a:lnTo>
                    <a:lnTo>
                      <a:pt x="4" y="0"/>
                    </a:lnTo>
                    <a:lnTo>
                      <a:pt x="4" y="0"/>
                    </a:lnTo>
                    <a:lnTo>
                      <a:pt x="4" y="0"/>
                    </a:lnTo>
                    <a:lnTo>
                      <a:pt x="4" y="0"/>
                    </a:lnTo>
                    <a:lnTo>
                      <a:pt x="4" y="0"/>
                    </a:lnTo>
                    <a:lnTo>
                      <a:pt x="4" y="0"/>
                    </a:lnTo>
                    <a:lnTo>
                      <a:pt x="8" y="4"/>
                    </a:lnTo>
                    <a:lnTo>
                      <a:pt x="8" y="4"/>
                    </a:lnTo>
                    <a:lnTo>
                      <a:pt x="8" y="4"/>
                    </a:lnTo>
                    <a:lnTo>
                      <a:pt x="8" y="4"/>
                    </a:lnTo>
                    <a:lnTo>
                      <a:pt x="11" y="4"/>
                    </a:lnTo>
                    <a:lnTo>
                      <a:pt x="11" y="4"/>
                    </a:lnTo>
                    <a:lnTo>
                      <a:pt x="8" y="4"/>
                    </a:lnTo>
                    <a:lnTo>
                      <a:pt x="8" y="4"/>
                    </a:lnTo>
                    <a:lnTo>
                      <a:pt x="8" y="4"/>
                    </a:lnTo>
                    <a:lnTo>
                      <a:pt x="8" y="4"/>
                    </a:lnTo>
                    <a:lnTo>
                      <a:pt x="8" y="4"/>
                    </a:lnTo>
                    <a:lnTo>
                      <a:pt x="8" y="4"/>
                    </a:lnTo>
                    <a:lnTo>
                      <a:pt x="8" y="4"/>
                    </a:lnTo>
                    <a:lnTo>
                      <a:pt x="8" y="4"/>
                    </a:lnTo>
                    <a:lnTo>
                      <a:pt x="4" y="4"/>
                    </a:lnTo>
                    <a:lnTo>
                      <a:pt x="4" y="4"/>
                    </a:lnTo>
                    <a:lnTo>
                      <a:pt x="4" y="4"/>
                    </a:lnTo>
                    <a:lnTo>
                      <a:pt x="4" y="0"/>
                    </a:lnTo>
                    <a:lnTo>
                      <a:pt x="4" y="0"/>
                    </a:lnTo>
                    <a:lnTo>
                      <a:pt x="4" y="0"/>
                    </a:lnTo>
                    <a:lnTo>
                      <a:pt x="0" y="0"/>
                    </a:lnTo>
                    <a:lnTo>
                      <a:pt x="0" y="0"/>
                    </a:lnTo>
                    <a:lnTo>
                      <a:pt x="4" y="0"/>
                    </a:lnTo>
                    <a:lnTo>
                      <a:pt x="4" y="0"/>
                    </a:lnTo>
                    <a:lnTo>
                      <a:pt x="0" y="0"/>
                    </a:lnTo>
                    <a:lnTo>
                      <a:pt x="0"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39" name="Freeform 1567">
                <a:extLst>
                  <a:ext uri="{FF2B5EF4-FFF2-40B4-BE49-F238E27FC236}">
                    <a16:creationId xmlns:a16="http://schemas.microsoft.com/office/drawing/2014/main" id="{0ADF21FF-BC6A-4B9A-A766-BF9E30298F3F}"/>
                  </a:ext>
                </a:extLst>
              </p:cNvPr>
              <p:cNvSpPr>
                <a:spLocks/>
              </p:cNvSpPr>
              <p:nvPr/>
            </p:nvSpPr>
            <p:spPr bwMode="auto">
              <a:xfrm>
                <a:off x="2174" y="2230"/>
                <a:ext cx="11" cy="4"/>
              </a:xfrm>
              <a:custGeom>
                <a:avLst/>
                <a:gdLst>
                  <a:gd name="T0" fmla="*/ 4 w 11"/>
                  <a:gd name="T1" fmla="*/ 0 h 4"/>
                  <a:gd name="T2" fmla="*/ 4 w 11"/>
                  <a:gd name="T3" fmla="*/ 0 h 4"/>
                  <a:gd name="T4" fmla="*/ 4 w 11"/>
                  <a:gd name="T5" fmla="*/ 0 h 4"/>
                  <a:gd name="T6" fmla="*/ 4 w 11"/>
                  <a:gd name="T7" fmla="*/ 0 h 4"/>
                  <a:gd name="T8" fmla="*/ 4 w 11"/>
                  <a:gd name="T9" fmla="*/ 0 h 4"/>
                  <a:gd name="T10" fmla="*/ 4 w 11"/>
                  <a:gd name="T11" fmla="*/ 0 h 4"/>
                  <a:gd name="T12" fmla="*/ 4 w 11"/>
                  <a:gd name="T13" fmla="*/ 0 h 4"/>
                  <a:gd name="T14" fmla="*/ 4 w 11"/>
                  <a:gd name="T15" fmla="*/ 0 h 4"/>
                  <a:gd name="T16" fmla="*/ 4 w 11"/>
                  <a:gd name="T17" fmla="*/ 0 h 4"/>
                  <a:gd name="T18" fmla="*/ 8 w 11"/>
                  <a:gd name="T19" fmla="*/ 4 h 4"/>
                  <a:gd name="T20" fmla="*/ 8 w 11"/>
                  <a:gd name="T21" fmla="*/ 4 h 4"/>
                  <a:gd name="T22" fmla="*/ 8 w 11"/>
                  <a:gd name="T23" fmla="*/ 4 h 4"/>
                  <a:gd name="T24" fmla="*/ 8 w 11"/>
                  <a:gd name="T25" fmla="*/ 4 h 4"/>
                  <a:gd name="T26" fmla="*/ 11 w 11"/>
                  <a:gd name="T27" fmla="*/ 4 h 4"/>
                  <a:gd name="T28" fmla="*/ 11 w 11"/>
                  <a:gd name="T29" fmla="*/ 4 h 4"/>
                  <a:gd name="T30" fmla="*/ 8 w 11"/>
                  <a:gd name="T31" fmla="*/ 4 h 4"/>
                  <a:gd name="T32" fmla="*/ 8 w 11"/>
                  <a:gd name="T33" fmla="*/ 4 h 4"/>
                  <a:gd name="T34" fmla="*/ 8 w 11"/>
                  <a:gd name="T35" fmla="*/ 4 h 4"/>
                  <a:gd name="T36" fmla="*/ 8 w 11"/>
                  <a:gd name="T37" fmla="*/ 4 h 4"/>
                  <a:gd name="T38" fmla="*/ 8 w 11"/>
                  <a:gd name="T39" fmla="*/ 4 h 4"/>
                  <a:gd name="T40" fmla="*/ 8 w 11"/>
                  <a:gd name="T41" fmla="*/ 4 h 4"/>
                  <a:gd name="T42" fmla="*/ 8 w 11"/>
                  <a:gd name="T43" fmla="*/ 4 h 4"/>
                  <a:gd name="T44" fmla="*/ 8 w 11"/>
                  <a:gd name="T45" fmla="*/ 4 h 4"/>
                  <a:gd name="T46" fmla="*/ 4 w 11"/>
                  <a:gd name="T47" fmla="*/ 4 h 4"/>
                  <a:gd name="T48" fmla="*/ 4 w 11"/>
                  <a:gd name="T49" fmla="*/ 4 h 4"/>
                  <a:gd name="T50" fmla="*/ 4 w 11"/>
                  <a:gd name="T51" fmla="*/ 4 h 4"/>
                  <a:gd name="T52" fmla="*/ 4 w 11"/>
                  <a:gd name="T53" fmla="*/ 0 h 4"/>
                  <a:gd name="T54" fmla="*/ 4 w 11"/>
                  <a:gd name="T55" fmla="*/ 0 h 4"/>
                  <a:gd name="T56" fmla="*/ 4 w 11"/>
                  <a:gd name="T57" fmla="*/ 0 h 4"/>
                  <a:gd name="T58" fmla="*/ 0 w 11"/>
                  <a:gd name="T59" fmla="*/ 0 h 4"/>
                  <a:gd name="T60" fmla="*/ 0 w 11"/>
                  <a:gd name="T61" fmla="*/ 0 h 4"/>
                  <a:gd name="T62" fmla="*/ 4 w 11"/>
                  <a:gd name="T63" fmla="*/ 0 h 4"/>
                  <a:gd name="T64" fmla="*/ 4 w 11"/>
                  <a:gd name="T65" fmla="*/ 0 h 4"/>
                  <a:gd name="T66" fmla="*/ 0 w 11"/>
                  <a:gd name="T67" fmla="*/ 0 h 4"/>
                  <a:gd name="T68" fmla="*/ 0 w 11"/>
                  <a:gd name="T69" fmla="*/ 0 h 4"/>
                  <a:gd name="T70" fmla="*/ 4 w 11"/>
                  <a:gd name="T7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 h="4">
                    <a:moveTo>
                      <a:pt x="4" y="0"/>
                    </a:moveTo>
                    <a:lnTo>
                      <a:pt x="4" y="0"/>
                    </a:lnTo>
                    <a:lnTo>
                      <a:pt x="4" y="0"/>
                    </a:lnTo>
                    <a:lnTo>
                      <a:pt x="4" y="0"/>
                    </a:lnTo>
                    <a:lnTo>
                      <a:pt x="4" y="0"/>
                    </a:lnTo>
                    <a:lnTo>
                      <a:pt x="4" y="0"/>
                    </a:lnTo>
                    <a:lnTo>
                      <a:pt x="4" y="0"/>
                    </a:lnTo>
                    <a:lnTo>
                      <a:pt x="4" y="0"/>
                    </a:lnTo>
                    <a:lnTo>
                      <a:pt x="4" y="0"/>
                    </a:lnTo>
                    <a:lnTo>
                      <a:pt x="8" y="4"/>
                    </a:lnTo>
                    <a:lnTo>
                      <a:pt x="8" y="4"/>
                    </a:lnTo>
                    <a:lnTo>
                      <a:pt x="8" y="4"/>
                    </a:lnTo>
                    <a:lnTo>
                      <a:pt x="8" y="4"/>
                    </a:lnTo>
                    <a:lnTo>
                      <a:pt x="11" y="4"/>
                    </a:lnTo>
                    <a:lnTo>
                      <a:pt x="11" y="4"/>
                    </a:lnTo>
                    <a:lnTo>
                      <a:pt x="8" y="4"/>
                    </a:lnTo>
                    <a:lnTo>
                      <a:pt x="8" y="4"/>
                    </a:lnTo>
                    <a:lnTo>
                      <a:pt x="8" y="4"/>
                    </a:lnTo>
                    <a:lnTo>
                      <a:pt x="8" y="4"/>
                    </a:lnTo>
                    <a:lnTo>
                      <a:pt x="8" y="4"/>
                    </a:lnTo>
                    <a:lnTo>
                      <a:pt x="8" y="4"/>
                    </a:lnTo>
                    <a:lnTo>
                      <a:pt x="8" y="4"/>
                    </a:lnTo>
                    <a:lnTo>
                      <a:pt x="8" y="4"/>
                    </a:lnTo>
                    <a:lnTo>
                      <a:pt x="4" y="4"/>
                    </a:lnTo>
                    <a:lnTo>
                      <a:pt x="4" y="4"/>
                    </a:lnTo>
                    <a:lnTo>
                      <a:pt x="4" y="4"/>
                    </a:lnTo>
                    <a:lnTo>
                      <a:pt x="4" y="0"/>
                    </a:lnTo>
                    <a:lnTo>
                      <a:pt x="4" y="0"/>
                    </a:lnTo>
                    <a:lnTo>
                      <a:pt x="4" y="0"/>
                    </a:lnTo>
                    <a:lnTo>
                      <a:pt x="0" y="0"/>
                    </a:lnTo>
                    <a:lnTo>
                      <a:pt x="0" y="0"/>
                    </a:lnTo>
                    <a:lnTo>
                      <a:pt x="4" y="0"/>
                    </a:lnTo>
                    <a:lnTo>
                      <a:pt x="4" y="0"/>
                    </a:lnTo>
                    <a:lnTo>
                      <a:pt x="0" y="0"/>
                    </a:lnTo>
                    <a:lnTo>
                      <a:pt x="0"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40" name="Freeform 1568">
                <a:extLst>
                  <a:ext uri="{FF2B5EF4-FFF2-40B4-BE49-F238E27FC236}">
                    <a16:creationId xmlns:a16="http://schemas.microsoft.com/office/drawing/2014/main" id="{770682E4-4670-4B3B-9C0D-9E99363BE2FD}"/>
                  </a:ext>
                </a:extLst>
              </p:cNvPr>
              <p:cNvSpPr>
                <a:spLocks/>
              </p:cNvSpPr>
              <p:nvPr/>
            </p:nvSpPr>
            <p:spPr bwMode="auto">
              <a:xfrm>
                <a:off x="2135" y="2216"/>
                <a:ext cx="11" cy="14"/>
              </a:xfrm>
              <a:custGeom>
                <a:avLst/>
                <a:gdLst>
                  <a:gd name="T0" fmla="*/ 7 w 11"/>
                  <a:gd name="T1" fmla="*/ 0 h 14"/>
                  <a:gd name="T2" fmla="*/ 7 w 11"/>
                  <a:gd name="T3" fmla="*/ 0 h 14"/>
                  <a:gd name="T4" fmla="*/ 7 w 11"/>
                  <a:gd name="T5" fmla="*/ 0 h 14"/>
                  <a:gd name="T6" fmla="*/ 7 w 11"/>
                  <a:gd name="T7" fmla="*/ 3 h 14"/>
                  <a:gd name="T8" fmla="*/ 4 w 11"/>
                  <a:gd name="T9" fmla="*/ 3 h 14"/>
                  <a:gd name="T10" fmla="*/ 4 w 11"/>
                  <a:gd name="T11" fmla="*/ 3 h 14"/>
                  <a:gd name="T12" fmla="*/ 4 w 11"/>
                  <a:gd name="T13" fmla="*/ 3 h 14"/>
                  <a:gd name="T14" fmla="*/ 4 w 11"/>
                  <a:gd name="T15" fmla="*/ 3 h 14"/>
                  <a:gd name="T16" fmla="*/ 4 w 11"/>
                  <a:gd name="T17" fmla="*/ 7 h 14"/>
                  <a:gd name="T18" fmla="*/ 4 w 11"/>
                  <a:gd name="T19" fmla="*/ 7 h 14"/>
                  <a:gd name="T20" fmla="*/ 7 w 11"/>
                  <a:gd name="T21" fmla="*/ 3 h 14"/>
                  <a:gd name="T22" fmla="*/ 7 w 11"/>
                  <a:gd name="T23" fmla="*/ 3 h 14"/>
                  <a:gd name="T24" fmla="*/ 7 w 11"/>
                  <a:gd name="T25" fmla="*/ 3 h 14"/>
                  <a:gd name="T26" fmla="*/ 7 w 11"/>
                  <a:gd name="T27" fmla="*/ 7 h 14"/>
                  <a:gd name="T28" fmla="*/ 11 w 11"/>
                  <a:gd name="T29" fmla="*/ 7 h 14"/>
                  <a:gd name="T30" fmla="*/ 7 w 11"/>
                  <a:gd name="T31" fmla="*/ 7 h 14"/>
                  <a:gd name="T32" fmla="*/ 7 w 11"/>
                  <a:gd name="T33" fmla="*/ 7 h 14"/>
                  <a:gd name="T34" fmla="*/ 7 w 11"/>
                  <a:gd name="T35" fmla="*/ 7 h 14"/>
                  <a:gd name="T36" fmla="*/ 11 w 11"/>
                  <a:gd name="T37" fmla="*/ 7 h 14"/>
                  <a:gd name="T38" fmla="*/ 7 w 11"/>
                  <a:gd name="T39" fmla="*/ 10 h 14"/>
                  <a:gd name="T40" fmla="*/ 7 w 11"/>
                  <a:gd name="T41" fmla="*/ 10 h 14"/>
                  <a:gd name="T42" fmla="*/ 7 w 11"/>
                  <a:gd name="T43" fmla="*/ 10 h 14"/>
                  <a:gd name="T44" fmla="*/ 7 w 11"/>
                  <a:gd name="T45" fmla="*/ 14 h 14"/>
                  <a:gd name="T46" fmla="*/ 7 w 11"/>
                  <a:gd name="T47" fmla="*/ 10 h 14"/>
                  <a:gd name="T48" fmla="*/ 7 w 11"/>
                  <a:gd name="T49" fmla="*/ 10 h 14"/>
                  <a:gd name="T50" fmla="*/ 7 w 11"/>
                  <a:gd name="T51" fmla="*/ 10 h 14"/>
                  <a:gd name="T52" fmla="*/ 4 w 11"/>
                  <a:gd name="T53" fmla="*/ 10 h 14"/>
                  <a:gd name="T54" fmla="*/ 4 w 11"/>
                  <a:gd name="T55" fmla="*/ 10 h 14"/>
                  <a:gd name="T56" fmla="*/ 7 w 11"/>
                  <a:gd name="T57" fmla="*/ 10 h 14"/>
                  <a:gd name="T58" fmla="*/ 7 w 11"/>
                  <a:gd name="T59" fmla="*/ 10 h 14"/>
                  <a:gd name="T60" fmla="*/ 7 w 11"/>
                  <a:gd name="T61" fmla="*/ 10 h 14"/>
                  <a:gd name="T62" fmla="*/ 4 w 11"/>
                  <a:gd name="T63" fmla="*/ 10 h 14"/>
                  <a:gd name="T64" fmla="*/ 4 w 11"/>
                  <a:gd name="T65" fmla="*/ 10 h 14"/>
                  <a:gd name="T66" fmla="*/ 4 w 11"/>
                  <a:gd name="T67" fmla="*/ 10 h 14"/>
                  <a:gd name="T68" fmla="*/ 7 w 11"/>
                  <a:gd name="T69" fmla="*/ 10 h 14"/>
                  <a:gd name="T70" fmla="*/ 7 w 11"/>
                  <a:gd name="T71" fmla="*/ 10 h 14"/>
                  <a:gd name="T72" fmla="*/ 4 w 11"/>
                  <a:gd name="T73" fmla="*/ 10 h 14"/>
                  <a:gd name="T74" fmla="*/ 4 w 11"/>
                  <a:gd name="T75" fmla="*/ 10 h 14"/>
                  <a:gd name="T76" fmla="*/ 4 w 11"/>
                  <a:gd name="T77" fmla="*/ 7 h 14"/>
                  <a:gd name="T78" fmla="*/ 4 w 11"/>
                  <a:gd name="T79" fmla="*/ 7 h 14"/>
                  <a:gd name="T80" fmla="*/ 4 w 11"/>
                  <a:gd name="T81" fmla="*/ 7 h 14"/>
                  <a:gd name="T82" fmla="*/ 4 w 11"/>
                  <a:gd name="T83" fmla="*/ 7 h 14"/>
                  <a:gd name="T84" fmla="*/ 0 w 11"/>
                  <a:gd name="T85" fmla="*/ 3 h 14"/>
                  <a:gd name="T86" fmla="*/ 0 w 11"/>
                  <a:gd name="T87" fmla="*/ 3 h 14"/>
                  <a:gd name="T88" fmla="*/ 0 w 11"/>
                  <a:gd name="T89" fmla="*/ 3 h 14"/>
                  <a:gd name="T90" fmla="*/ 0 w 11"/>
                  <a:gd name="T91" fmla="*/ 3 h 14"/>
                  <a:gd name="T92" fmla="*/ 4 w 11"/>
                  <a:gd name="T93" fmla="*/ 3 h 14"/>
                  <a:gd name="T94" fmla="*/ 4 w 11"/>
                  <a:gd name="T95" fmla="*/ 3 h 14"/>
                  <a:gd name="T96" fmla="*/ 4 w 11"/>
                  <a:gd name="T97" fmla="*/ 3 h 14"/>
                  <a:gd name="T98" fmla="*/ 4 w 11"/>
                  <a:gd name="T99" fmla="*/ 0 h 14"/>
                  <a:gd name="T100" fmla="*/ 4 w 11"/>
                  <a:gd name="T10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 h="14">
                    <a:moveTo>
                      <a:pt x="4" y="0"/>
                    </a:moveTo>
                    <a:lnTo>
                      <a:pt x="7" y="0"/>
                    </a:lnTo>
                    <a:lnTo>
                      <a:pt x="7" y="0"/>
                    </a:lnTo>
                    <a:lnTo>
                      <a:pt x="7" y="0"/>
                    </a:lnTo>
                    <a:lnTo>
                      <a:pt x="7" y="0"/>
                    </a:lnTo>
                    <a:lnTo>
                      <a:pt x="7" y="0"/>
                    </a:lnTo>
                    <a:lnTo>
                      <a:pt x="7" y="3"/>
                    </a:lnTo>
                    <a:lnTo>
                      <a:pt x="7" y="3"/>
                    </a:lnTo>
                    <a:lnTo>
                      <a:pt x="4" y="3"/>
                    </a:lnTo>
                    <a:lnTo>
                      <a:pt x="4" y="3"/>
                    </a:lnTo>
                    <a:lnTo>
                      <a:pt x="4" y="3"/>
                    </a:lnTo>
                    <a:lnTo>
                      <a:pt x="4" y="3"/>
                    </a:lnTo>
                    <a:lnTo>
                      <a:pt x="4" y="3"/>
                    </a:lnTo>
                    <a:lnTo>
                      <a:pt x="4" y="3"/>
                    </a:lnTo>
                    <a:lnTo>
                      <a:pt x="4" y="3"/>
                    </a:lnTo>
                    <a:lnTo>
                      <a:pt x="4" y="3"/>
                    </a:lnTo>
                    <a:lnTo>
                      <a:pt x="4" y="3"/>
                    </a:lnTo>
                    <a:lnTo>
                      <a:pt x="4" y="7"/>
                    </a:lnTo>
                    <a:lnTo>
                      <a:pt x="4" y="7"/>
                    </a:lnTo>
                    <a:lnTo>
                      <a:pt x="4" y="7"/>
                    </a:lnTo>
                    <a:lnTo>
                      <a:pt x="4" y="7"/>
                    </a:lnTo>
                    <a:lnTo>
                      <a:pt x="7" y="3"/>
                    </a:lnTo>
                    <a:lnTo>
                      <a:pt x="7" y="3"/>
                    </a:lnTo>
                    <a:lnTo>
                      <a:pt x="7" y="3"/>
                    </a:lnTo>
                    <a:lnTo>
                      <a:pt x="7" y="3"/>
                    </a:lnTo>
                    <a:lnTo>
                      <a:pt x="7" y="3"/>
                    </a:lnTo>
                    <a:lnTo>
                      <a:pt x="7" y="7"/>
                    </a:lnTo>
                    <a:lnTo>
                      <a:pt x="7" y="7"/>
                    </a:lnTo>
                    <a:lnTo>
                      <a:pt x="7" y="7"/>
                    </a:lnTo>
                    <a:lnTo>
                      <a:pt x="11" y="7"/>
                    </a:lnTo>
                    <a:lnTo>
                      <a:pt x="7" y="7"/>
                    </a:lnTo>
                    <a:lnTo>
                      <a:pt x="7" y="7"/>
                    </a:lnTo>
                    <a:lnTo>
                      <a:pt x="7" y="7"/>
                    </a:lnTo>
                    <a:lnTo>
                      <a:pt x="7" y="7"/>
                    </a:lnTo>
                    <a:lnTo>
                      <a:pt x="7" y="7"/>
                    </a:lnTo>
                    <a:lnTo>
                      <a:pt x="7" y="7"/>
                    </a:lnTo>
                    <a:lnTo>
                      <a:pt x="7" y="7"/>
                    </a:lnTo>
                    <a:lnTo>
                      <a:pt x="11" y="7"/>
                    </a:lnTo>
                    <a:lnTo>
                      <a:pt x="11" y="10"/>
                    </a:lnTo>
                    <a:lnTo>
                      <a:pt x="7" y="10"/>
                    </a:lnTo>
                    <a:lnTo>
                      <a:pt x="7" y="10"/>
                    </a:lnTo>
                    <a:lnTo>
                      <a:pt x="7" y="10"/>
                    </a:lnTo>
                    <a:lnTo>
                      <a:pt x="7" y="10"/>
                    </a:lnTo>
                    <a:lnTo>
                      <a:pt x="7" y="10"/>
                    </a:lnTo>
                    <a:lnTo>
                      <a:pt x="7" y="14"/>
                    </a:lnTo>
                    <a:lnTo>
                      <a:pt x="7" y="14"/>
                    </a:lnTo>
                    <a:lnTo>
                      <a:pt x="7" y="10"/>
                    </a:lnTo>
                    <a:lnTo>
                      <a:pt x="7" y="10"/>
                    </a:lnTo>
                    <a:lnTo>
                      <a:pt x="7" y="10"/>
                    </a:lnTo>
                    <a:lnTo>
                      <a:pt x="7" y="10"/>
                    </a:lnTo>
                    <a:lnTo>
                      <a:pt x="7" y="14"/>
                    </a:lnTo>
                    <a:lnTo>
                      <a:pt x="7" y="10"/>
                    </a:lnTo>
                    <a:lnTo>
                      <a:pt x="4" y="10"/>
                    </a:lnTo>
                    <a:lnTo>
                      <a:pt x="4" y="10"/>
                    </a:lnTo>
                    <a:lnTo>
                      <a:pt x="4" y="10"/>
                    </a:lnTo>
                    <a:lnTo>
                      <a:pt x="4" y="10"/>
                    </a:lnTo>
                    <a:lnTo>
                      <a:pt x="7" y="10"/>
                    </a:lnTo>
                    <a:lnTo>
                      <a:pt x="7" y="10"/>
                    </a:lnTo>
                    <a:lnTo>
                      <a:pt x="7" y="10"/>
                    </a:lnTo>
                    <a:lnTo>
                      <a:pt x="7" y="10"/>
                    </a:lnTo>
                    <a:lnTo>
                      <a:pt x="7" y="10"/>
                    </a:lnTo>
                    <a:lnTo>
                      <a:pt x="7" y="10"/>
                    </a:lnTo>
                    <a:lnTo>
                      <a:pt x="7" y="10"/>
                    </a:lnTo>
                    <a:lnTo>
                      <a:pt x="4" y="10"/>
                    </a:lnTo>
                    <a:lnTo>
                      <a:pt x="4" y="10"/>
                    </a:lnTo>
                    <a:lnTo>
                      <a:pt x="4" y="10"/>
                    </a:lnTo>
                    <a:lnTo>
                      <a:pt x="4" y="10"/>
                    </a:lnTo>
                    <a:lnTo>
                      <a:pt x="4" y="10"/>
                    </a:lnTo>
                    <a:lnTo>
                      <a:pt x="4" y="10"/>
                    </a:lnTo>
                    <a:lnTo>
                      <a:pt x="7" y="10"/>
                    </a:lnTo>
                    <a:lnTo>
                      <a:pt x="7" y="10"/>
                    </a:lnTo>
                    <a:lnTo>
                      <a:pt x="7" y="10"/>
                    </a:lnTo>
                    <a:lnTo>
                      <a:pt x="7" y="10"/>
                    </a:lnTo>
                    <a:lnTo>
                      <a:pt x="4" y="10"/>
                    </a:lnTo>
                    <a:lnTo>
                      <a:pt x="4" y="10"/>
                    </a:lnTo>
                    <a:lnTo>
                      <a:pt x="4" y="10"/>
                    </a:lnTo>
                    <a:lnTo>
                      <a:pt x="4" y="7"/>
                    </a:lnTo>
                    <a:lnTo>
                      <a:pt x="4" y="7"/>
                    </a:lnTo>
                    <a:lnTo>
                      <a:pt x="4" y="7"/>
                    </a:lnTo>
                    <a:lnTo>
                      <a:pt x="4" y="7"/>
                    </a:lnTo>
                    <a:lnTo>
                      <a:pt x="4" y="7"/>
                    </a:lnTo>
                    <a:lnTo>
                      <a:pt x="4" y="7"/>
                    </a:lnTo>
                    <a:lnTo>
                      <a:pt x="0" y="7"/>
                    </a:lnTo>
                    <a:lnTo>
                      <a:pt x="4" y="7"/>
                    </a:lnTo>
                    <a:lnTo>
                      <a:pt x="0" y="3"/>
                    </a:lnTo>
                    <a:lnTo>
                      <a:pt x="0" y="3"/>
                    </a:lnTo>
                    <a:lnTo>
                      <a:pt x="0" y="3"/>
                    </a:lnTo>
                    <a:lnTo>
                      <a:pt x="0" y="3"/>
                    </a:lnTo>
                    <a:lnTo>
                      <a:pt x="0" y="3"/>
                    </a:lnTo>
                    <a:lnTo>
                      <a:pt x="0" y="3"/>
                    </a:lnTo>
                    <a:lnTo>
                      <a:pt x="0" y="3"/>
                    </a:lnTo>
                    <a:lnTo>
                      <a:pt x="0" y="3"/>
                    </a:lnTo>
                    <a:lnTo>
                      <a:pt x="4" y="3"/>
                    </a:lnTo>
                    <a:lnTo>
                      <a:pt x="4" y="3"/>
                    </a:lnTo>
                    <a:lnTo>
                      <a:pt x="4" y="3"/>
                    </a:lnTo>
                    <a:lnTo>
                      <a:pt x="4" y="3"/>
                    </a:lnTo>
                    <a:lnTo>
                      <a:pt x="4" y="3"/>
                    </a:lnTo>
                    <a:lnTo>
                      <a:pt x="4" y="3"/>
                    </a:lnTo>
                    <a:lnTo>
                      <a:pt x="4" y="0"/>
                    </a:lnTo>
                    <a:lnTo>
                      <a:pt x="4" y="0"/>
                    </a:lnTo>
                    <a:lnTo>
                      <a:pt x="4"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41" name="Freeform 1569">
                <a:extLst>
                  <a:ext uri="{FF2B5EF4-FFF2-40B4-BE49-F238E27FC236}">
                    <a16:creationId xmlns:a16="http://schemas.microsoft.com/office/drawing/2014/main" id="{F3680949-C981-494F-BE9A-81D3006C3F44}"/>
                  </a:ext>
                </a:extLst>
              </p:cNvPr>
              <p:cNvSpPr>
                <a:spLocks/>
              </p:cNvSpPr>
              <p:nvPr/>
            </p:nvSpPr>
            <p:spPr bwMode="auto">
              <a:xfrm>
                <a:off x="2135" y="2216"/>
                <a:ext cx="11" cy="14"/>
              </a:xfrm>
              <a:custGeom>
                <a:avLst/>
                <a:gdLst>
                  <a:gd name="T0" fmla="*/ 7 w 11"/>
                  <a:gd name="T1" fmla="*/ 0 h 14"/>
                  <a:gd name="T2" fmla="*/ 7 w 11"/>
                  <a:gd name="T3" fmla="*/ 0 h 14"/>
                  <a:gd name="T4" fmla="*/ 7 w 11"/>
                  <a:gd name="T5" fmla="*/ 0 h 14"/>
                  <a:gd name="T6" fmla="*/ 7 w 11"/>
                  <a:gd name="T7" fmla="*/ 3 h 14"/>
                  <a:gd name="T8" fmla="*/ 4 w 11"/>
                  <a:gd name="T9" fmla="*/ 3 h 14"/>
                  <a:gd name="T10" fmla="*/ 4 w 11"/>
                  <a:gd name="T11" fmla="*/ 3 h 14"/>
                  <a:gd name="T12" fmla="*/ 4 w 11"/>
                  <a:gd name="T13" fmla="*/ 3 h 14"/>
                  <a:gd name="T14" fmla="*/ 4 w 11"/>
                  <a:gd name="T15" fmla="*/ 3 h 14"/>
                  <a:gd name="T16" fmla="*/ 4 w 11"/>
                  <a:gd name="T17" fmla="*/ 7 h 14"/>
                  <a:gd name="T18" fmla="*/ 4 w 11"/>
                  <a:gd name="T19" fmla="*/ 7 h 14"/>
                  <a:gd name="T20" fmla="*/ 7 w 11"/>
                  <a:gd name="T21" fmla="*/ 3 h 14"/>
                  <a:gd name="T22" fmla="*/ 7 w 11"/>
                  <a:gd name="T23" fmla="*/ 3 h 14"/>
                  <a:gd name="T24" fmla="*/ 7 w 11"/>
                  <a:gd name="T25" fmla="*/ 3 h 14"/>
                  <a:gd name="T26" fmla="*/ 7 w 11"/>
                  <a:gd name="T27" fmla="*/ 7 h 14"/>
                  <a:gd name="T28" fmla="*/ 11 w 11"/>
                  <a:gd name="T29" fmla="*/ 7 h 14"/>
                  <a:gd name="T30" fmla="*/ 7 w 11"/>
                  <a:gd name="T31" fmla="*/ 7 h 14"/>
                  <a:gd name="T32" fmla="*/ 7 w 11"/>
                  <a:gd name="T33" fmla="*/ 7 h 14"/>
                  <a:gd name="T34" fmla="*/ 7 w 11"/>
                  <a:gd name="T35" fmla="*/ 7 h 14"/>
                  <a:gd name="T36" fmla="*/ 11 w 11"/>
                  <a:gd name="T37" fmla="*/ 7 h 14"/>
                  <a:gd name="T38" fmla="*/ 7 w 11"/>
                  <a:gd name="T39" fmla="*/ 10 h 14"/>
                  <a:gd name="T40" fmla="*/ 7 w 11"/>
                  <a:gd name="T41" fmla="*/ 10 h 14"/>
                  <a:gd name="T42" fmla="*/ 7 w 11"/>
                  <a:gd name="T43" fmla="*/ 10 h 14"/>
                  <a:gd name="T44" fmla="*/ 7 w 11"/>
                  <a:gd name="T45" fmla="*/ 14 h 14"/>
                  <a:gd name="T46" fmla="*/ 7 w 11"/>
                  <a:gd name="T47" fmla="*/ 10 h 14"/>
                  <a:gd name="T48" fmla="*/ 7 w 11"/>
                  <a:gd name="T49" fmla="*/ 10 h 14"/>
                  <a:gd name="T50" fmla="*/ 7 w 11"/>
                  <a:gd name="T51" fmla="*/ 10 h 14"/>
                  <a:gd name="T52" fmla="*/ 4 w 11"/>
                  <a:gd name="T53" fmla="*/ 10 h 14"/>
                  <a:gd name="T54" fmla="*/ 4 w 11"/>
                  <a:gd name="T55" fmla="*/ 10 h 14"/>
                  <a:gd name="T56" fmla="*/ 7 w 11"/>
                  <a:gd name="T57" fmla="*/ 10 h 14"/>
                  <a:gd name="T58" fmla="*/ 7 w 11"/>
                  <a:gd name="T59" fmla="*/ 10 h 14"/>
                  <a:gd name="T60" fmla="*/ 7 w 11"/>
                  <a:gd name="T61" fmla="*/ 10 h 14"/>
                  <a:gd name="T62" fmla="*/ 4 w 11"/>
                  <a:gd name="T63" fmla="*/ 10 h 14"/>
                  <a:gd name="T64" fmla="*/ 4 w 11"/>
                  <a:gd name="T65" fmla="*/ 10 h 14"/>
                  <a:gd name="T66" fmla="*/ 4 w 11"/>
                  <a:gd name="T67" fmla="*/ 10 h 14"/>
                  <a:gd name="T68" fmla="*/ 7 w 11"/>
                  <a:gd name="T69" fmla="*/ 10 h 14"/>
                  <a:gd name="T70" fmla="*/ 7 w 11"/>
                  <a:gd name="T71" fmla="*/ 10 h 14"/>
                  <a:gd name="T72" fmla="*/ 4 w 11"/>
                  <a:gd name="T73" fmla="*/ 10 h 14"/>
                  <a:gd name="T74" fmla="*/ 4 w 11"/>
                  <a:gd name="T75" fmla="*/ 10 h 14"/>
                  <a:gd name="T76" fmla="*/ 4 w 11"/>
                  <a:gd name="T77" fmla="*/ 7 h 14"/>
                  <a:gd name="T78" fmla="*/ 4 w 11"/>
                  <a:gd name="T79" fmla="*/ 7 h 14"/>
                  <a:gd name="T80" fmla="*/ 4 w 11"/>
                  <a:gd name="T81" fmla="*/ 7 h 14"/>
                  <a:gd name="T82" fmla="*/ 4 w 11"/>
                  <a:gd name="T83" fmla="*/ 7 h 14"/>
                  <a:gd name="T84" fmla="*/ 0 w 11"/>
                  <a:gd name="T85" fmla="*/ 3 h 14"/>
                  <a:gd name="T86" fmla="*/ 0 w 11"/>
                  <a:gd name="T87" fmla="*/ 3 h 14"/>
                  <a:gd name="T88" fmla="*/ 0 w 11"/>
                  <a:gd name="T89" fmla="*/ 3 h 14"/>
                  <a:gd name="T90" fmla="*/ 0 w 11"/>
                  <a:gd name="T91" fmla="*/ 3 h 14"/>
                  <a:gd name="T92" fmla="*/ 4 w 11"/>
                  <a:gd name="T93" fmla="*/ 3 h 14"/>
                  <a:gd name="T94" fmla="*/ 4 w 11"/>
                  <a:gd name="T95" fmla="*/ 3 h 14"/>
                  <a:gd name="T96" fmla="*/ 4 w 11"/>
                  <a:gd name="T97" fmla="*/ 3 h 14"/>
                  <a:gd name="T98" fmla="*/ 4 w 11"/>
                  <a:gd name="T99" fmla="*/ 0 h 14"/>
                  <a:gd name="T100" fmla="*/ 4 w 11"/>
                  <a:gd name="T10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 h="14">
                    <a:moveTo>
                      <a:pt x="4" y="0"/>
                    </a:moveTo>
                    <a:lnTo>
                      <a:pt x="7" y="0"/>
                    </a:lnTo>
                    <a:lnTo>
                      <a:pt x="7" y="0"/>
                    </a:lnTo>
                    <a:lnTo>
                      <a:pt x="7" y="0"/>
                    </a:lnTo>
                    <a:lnTo>
                      <a:pt x="7" y="0"/>
                    </a:lnTo>
                    <a:lnTo>
                      <a:pt x="7" y="0"/>
                    </a:lnTo>
                    <a:lnTo>
                      <a:pt x="7" y="3"/>
                    </a:lnTo>
                    <a:lnTo>
                      <a:pt x="7" y="3"/>
                    </a:lnTo>
                    <a:lnTo>
                      <a:pt x="4" y="3"/>
                    </a:lnTo>
                    <a:lnTo>
                      <a:pt x="4" y="3"/>
                    </a:lnTo>
                    <a:lnTo>
                      <a:pt x="4" y="3"/>
                    </a:lnTo>
                    <a:lnTo>
                      <a:pt x="4" y="3"/>
                    </a:lnTo>
                    <a:lnTo>
                      <a:pt x="4" y="3"/>
                    </a:lnTo>
                    <a:lnTo>
                      <a:pt x="4" y="3"/>
                    </a:lnTo>
                    <a:lnTo>
                      <a:pt x="4" y="3"/>
                    </a:lnTo>
                    <a:lnTo>
                      <a:pt x="4" y="3"/>
                    </a:lnTo>
                    <a:lnTo>
                      <a:pt x="4" y="3"/>
                    </a:lnTo>
                    <a:lnTo>
                      <a:pt x="4" y="7"/>
                    </a:lnTo>
                    <a:lnTo>
                      <a:pt x="4" y="7"/>
                    </a:lnTo>
                    <a:lnTo>
                      <a:pt x="4" y="7"/>
                    </a:lnTo>
                    <a:lnTo>
                      <a:pt x="4" y="7"/>
                    </a:lnTo>
                    <a:lnTo>
                      <a:pt x="7" y="3"/>
                    </a:lnTo>
                    <a:lnTo>
                      <a:pt x="7" y="3"/>
                    </a:lnTo>
                    <a:lnTo>
                      <a:pt x="7" y="3"/>
                    </a:lnTo>
                    <a:lnTo>
                      <a:pt x="7" y="3"/>
                    </a:lnTo>
                    <a:lnTo>
                      <a:pt x="7" y="3"/>
                    </a:lnTo>
                    <a:lnTo>
                      <a:pt x="7" y="7"/>
                    </a:lnTo>
                    <a:lnTo>
                      <a:pt x="7" y="7"/>
                    </a:lnTo>
                    <a:lnTo>
                      <a:pt x="7" y="7"/>
                    </a:lnTo>
                    <a:lnTo>
                      <a:pt x="11" y="7"/>
                    </a:lnTo>
                    <a:lnTo>
                      <a:pt x="7" y="7"/>
                    </a:lnTo>
                    <a:lnTo>
                      <a:pt x="7" y="7"/>
                    </a:lnTo>
                    <a:lnTo>
                      <a:pt x="7" y="7"/>
                    </a:lnTo>
                    <a:lnTo>
                      <a:pt x="7" y="7"/>
                    </a:lnTo>
                    <a:lnTo>
                      <a:pt x="7" y="7"/>
                    </a:lnTo>
                    <a:lnTo>
                      <a:pt x="7" y="7"/>
                    </a:lnTo>
                    <a:lnTo>
                      <a:pt x="7" y="7"/>
                    </a:lnTo>
                    <a:lnTo>
                      <a:pt x="11" y="7"/>
                    </a:lnTo>
                    <a:lnTo>
                      <a:pt x="11" y="10"/>
                    </a:lnTo>
                    <a:lnTo>
                      <a:pt x="7" y="10"/>
                    </a:lnTo>
                    <a:lnTo>
                      <a:pt x="7" y="10"/>
                    </a:lnTo>
                    <a:lnTo>
                      <a:pt x="7" y="10"/>
                    </a:lnTo>
                    <a:lnTo>
                      <a:pt x="7" y="10"/>
                    </a:lnTo>
                    <a:lnTo>
                      <a:pt x="7" y="10"/>
                    </a:lnTo>
                    <a:lnTo>
                      <a:pt x="7" y="14"/>
                    </a:lnTo>
                    <a:lnTo>
                      <a:pt x="7" y="14"/>
                    </a:lnTo>
                    <a:lnTo>
                      <a:pt x="7" y="10"/>
                    </a:lnTo>
                    <a:lnTo>
                      <a:pt x="7" y="10"/>
                    </a:lnTo>
                    <a:lnTo>
                      <a:pt x="7" y="10"/>
                    </a:lnTo>
                    <a:lnTo>
                      <a:pt x="7" y="10"/>
                    </a:lnTo>
                    <a:lnTo>
                      <a:pt x="7" y="14"/>
                    </a:lnTo>
                    <a:lnTo>
                      <a:pt x="7" y="10"/>
                    </a:lnTo>
                    <a:lnTo>
                      <a:pt x="4" y="10"/>
                    </a:lnTo>
                    <a:lnTo>
                      <a:pt x="4" y="10"/>
                    </a:lnTo>
                    <a:lnTo>
                      <a:pt x="4" y="10"/>
                    </a:lnTo>
                    <a:lnTo>
                      <a:pt x="4" y="10"/>
                    </a:lnTo>
                    <a:lnTo>
                      <a:pt x="7" y="10"/>
                    </a:lnTo>
                    <a:lnTo>
                      <a:pt x="7" y="10"/>
                    </a:lnTo>
                    <a:lnTo>
                      <a:pt x="7" y="10"/>
                    </a:lnTo>
                    <a:lnTo>
                      <a:pt x="7" y="10"/>
                    </a:lnTo>
                    <a:lnTo>
                      <a:pt x="7" y="10"/>
                    </a:lnTo>
                    <a:lnTo>
                      <a:pt x="7" y="10"/>
                    </a:lnTo>
                    <a:lnTo>
                      <a:pt x="7" y="10"/>
                    </a:lnTo>
                    <a:lnTo>
                      <a:pt x="4" y="10"/>
                    </a:lnTo>
                    <a:lnTo>
                      <a:pt x="4" y="10"/>
                    </a:lnTo>
                    <a:lnTo>
                      <a:pt x="4" y="10"/>
                    </a:lnTo>
                    <a:lnTo>
                      <a:pt x="4" y="10"/>
                    </a:lnTo>
                    <a:lnTo>
                      <a:pt x="4" y="10"/>
                    </a:lnTo>
                    <a:lnTo>
                      <a:pt x="4" y="10"/>
                    </a:lnTo>
                    <a:lnTo>
                      <a:pt x="7" y="10"/>
                    </a:lnTo>
                    <a:lnTo>
                      <a:pt x="7" y="10"/>
                    </a:lnTo>
                    <a:lnTo>
                      <a:pt x="7" y="10"/>
                    </a:lnTo>
                    <a:lnTo>
                      <a:pt x="7" y="10"/>
                    </a:lnTo>
                    <a:lnTo>
                      <a:pt x="4" y="10"/>
                    </a:lnTo>
                    <a:lnTo>
                      <a:pt x="4" y="10"/>
                    </a:lnTo>
                    <a:lnTo>
                      <a:pt x="4" y="10"/>
                    </a:lnTo>
                    <a:lnTo>
                      <a:pt x="4" y="7"/>
                    </a:lnTo>
                    <a:lnTo>
                      <a:pt x="4" y="7"/>
                    </a:lnTo>
                    <a:lnTo>
                      <a:pt x="4" y="7"/>
                    </a:lnTo>
                    <a:lnTo>
                      <a:pt x="4" y="7"/>
                    </a:lnTo>
                    <a:lnTo>
                      <a:pt x="4" y="7"/>
                    </a:lnTo>
                    <a:lnTo>
                      <a:pt x="4" y="7"/>
                    </a:lnTo>
                    <a:lnTo>
                      <a:pt x="0" y="7"/>
                    </a:lnTo>
                    <a:lnTo>
                      <a:pt x="4" y="7"/>
                    </a:lnTo>
                    <a:lnTo>
                      <a:pt x="0" y="3"/>
                    </a:lnTo>
                    <a:lnTo>
                      <a:pt x="0" y="3"/>
                    </a:lnTo>
                    <a:lnTo>
                      <a:pt x="0" y="3"/>
                    </a:lnTo>
                    <a:lnTo>
                      <a:pt x="0" y="3"/>
                    </a:lnTo>
                    <a:lnTo>
                      <a:pt x="0" y="3"/>
                    </a:lnTo>
                    <a:lnTo>
                      <a:pt x="0" y="3"/>
                    </a:lnTo>
                    <a:lnTo>
                      <a:pt x="0" y="3"/>
                    </a:lnTo>
                    <a:lnTo>
                      <a:pt x="0" y="3"/>
                    </a:lnTo>
                    <a:lnTo>
                      <a:pt x="4" y="3"/>
                    </a:lnTo>
                    <a:lnTo>
                      <a:pt x="4" y="3"/>
                    </a:lnTo>
                    <a:lnTo>
                      <a:pt x="4" y="3"/>
                    </a:lnTo>
                    <a:lnTo>
                      <a:pt x="4" y="3"/>
                    </a:lnTo>
                    <a:lnTo>
                      <a:pt x="4" y="3"/>
                    </a:lnTo>
                    <a:lnTo>
                      <a:pt x="4" y="3"/>
                    </a:lnTo>
                    <a:lnTo>
                      <a:pt x="4" y="0"/>
                    </a:lnTo>
                    <a:lnTo>
                      <a:pt x="4" y="0"/>
                    </a:lnTo>
                    <a:lnTo>
                      <a:pt x="4"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42" name="Freeform 1570">
                <a:extLst>
                  <a:ext uri="{FF2B5EF4-FFF2-40B4-BE49-F238E27FC236}">
                    <a16:creationId xmlns:a16="http://schemas.microsoft.com/office/drawing/2014/main" id="{06221D13-061F-4202-9FEF-5B7482AB6BA0}"/>
                  </a:ext>
                </a:extLst>
              </p:cNvPr>
              <p:cNvSpPr>
                <a:spLocks/>
              </p:cNvSpPr>
              <p:nvPr/>
            </p:nvSpPr>
            <p:spPr bwMode="auto">
              <a:xfrm>
                <a:off x="2124" y="2198"/>
                <a:ext cx="15" cy="18"/>
              </a:xfrm>
              <a:custGeom>
                <a:avLst/>
                <a:gdLst>
                  <a:gd name="T0" fmla="*/ 7 w 15"/>
                  <a:gd name="T1" fmla="*/ 0 h 18"/>
                  <a:gd name="T2" fmla="*/ 7 w 15"/>
                  <a:gd name="T3" fmla="*/ 0 h 18"/>
                  <a:gd name="T4" fmla="*/ 11 w 15"/>
                  <a:gd name="T5" fmla="*/ 0 h 18"/>
                  <a:gd name="T6" fmla="*/ 11 w 15"/>
                  <a:gd name="T7" fmla="*/ 0 h 18"/>
                  <a:gd name="T8" fmla="*/ 11 w 15"/>
                  <a:gd name="T9" fmla="*/ 3 h 18"/>
                  <a:gd name="T10" fmla="*/ 11 w 15"/>
                  <a:gd name="T11" fmla="*/ 3 h 18"/>
                  <a:gd name="T12" fmla="*/ 11 w 15"/>
                  <a:gd name="T13" fmla="*/ 3 h 18"/>
                  <a:gd name="T14" fmla="*/ 15 w 15"/>
                  <a:gd name="T15" fmla="*/ 7 h 18"/>
                  <a:gd name="T16" fmla="*/ 15 w 15"/>
                  <a:gd name="T17" fmla="*/ 10 h 18"/>
                  <a:gd name="T18" fmla="*/ 15 w 15"/>
                  <a:gd name="T19" fmla="*/ 10 h 18"/>
                  <a:gd name="T20" fmla="*/ 15 w 15"/>
                  <a:gd name="T21" fmla="*/ 14 h 18"/>
                  <a:gd name="T22" fmla="*/ 15 w 15"/>
                  <a:gd name="T23" fmla="*/ 14 h 18"/>
                  <a:gd name="T24" fmla="*/ 15 w 15"/>
                  <a:gd name="T25" fmla="*/ 14 h 18"/>
                  <a:gd name="T26" fmla="*/ 11 w 15"/>
                  <a:gd name="T27" fmla="*/ 14 h 18"/>
                  <a:gd name="T28" fmla="*/ 11 w 15"/>
                  <a:gd name="T29" fmla="*/ 18 h 18"/>
                  <a:gd name="T30" fmla="*/ 11 w 15"/>
                  <a:gd name="T31" fmla="*/ 18 h 18"/>
                  <a:gd name="T32" fmla="*/ 11 w 15"/>
                  <a:gd name="T33" fmla="*/ 18 h 18"/>
                  <a:gd name="T34" fmla="*/ 11 w 15"/>
                  <a:gd name="T35" fmla="*/ 18 h 18"/>
                  <a:gd name="T36" fmla="*/ 7 w 15"/>
                  <a:gd name="T37" fmla="*/ 18 h 18"/>
                  <a:gd name="T38" fmla="*/ 7 w 15"/>
                  <a:gd name="T39" fmla="*/ 18 h 18"/>
                  <a:gd name="T40" fmla="*/ 7 w 15"/>
                  <a:gd name="T41" fmla="*/ 14 h 18"/>
                  <a:gd name="T42" fmla="*/ 7 w 15"/>
                  <a:gd name="T43" fmla="*/ 14 h 18"/>
                  <a:gd name="T44" fmla="*/ 4 w 15"/>
                  <a:gd name="T45" fmla="*/ 14 h 18"/>
                  <a:gd name="T46" fmla="*/ 0 w 15"/>
                  <a:gd name="T47" fmla="*/ 10 h 18"/>
                  <a:gd name="T48" fmla="*/ 4 w 15"/>
                  <a:gd name="T49" fmla="*/ 10 h 18"/>
                  <a:gd name="T50" fmla="*/ 4 w 15"/>
                  <a:gd name="T51" fmla="*/ 10 h 18"/>
                  <a:gd name="T52" fmla="*/ 4 w 15"/>
                  <a:gd name="T53" fmla="*/ 10 h 18"/>
                  <a:gd name="T54" fmla="*/ 4 w 15"/>
                  <a:gd name="T55" fmla="*/ 10 h 18"/>
                  <a:gd name="T56" fmla="*/ 4 w 15"/>
                  <a:gd name="T57" fmla="*/ 10 h 18"/>
                  <a:gd name="T58" fmla="*/ 4 w 15"/>
                  <a:gd name="T59" fmla="*/ 10 h 18"/>
                  <a:gd name="T60" fmla="*/ 4 w 15"/>
                  <a:gd name="T61" fmla="*/ 10 h 18"/>
                  <a:gd name="T62" fmla="*/ 4 w 15"/>
                  <a:gd name="T63" fmla="*/ 10 h 18"/>
                  <a:gd name="T64" fmla="*/ 4 w 15"/>
                  <a:gd name="T65" fmla="*/ 14 h 18"/>
                  <a:gd name="T66" fmla="*/ 4 w 15"/>
                  <a:gd name="T67" fmla="*/ 14 h 18"/>
                  <a:gd name="T68" fmla="*/ 4 w 15"/>
                  <a:gd name="T69" fmla="*/ 10 h 18"/>
                  <a:gd name="T70" fmla="*/ 7 w 15"/>
                  <a:gd name="T71" fmla="*/ 10 h 18"/>
                  <a:gd name="T72" fmla="*/ 4 w 15"/>
                  <a:gd name="T73" fmla="*/ 10 h 18"/>
                  <a:gd name="T74" fmla="*/ 4 w 15"/>
                  <a:gd name="T75" fmla="*/ 10 h 18"/>
                  <a:gd name="T76" fmla="*/ 4 w 15"/>
                  <a:gd name="T77" fmla="*/ 7 h 18"/>
                  <a:gd name="T78" fmla="*/ 4 w 15"/>
                  <a:gd name="T79" fmla="*/ 10 h 18"/>
                  <a:gd name="T80" fmla="*/ 4 w 15"/>
                  <a:gd name="T81" fmla="*/ 10 h 18"/>
                  <a:gd name="T82" fmla="*/ 4 w 15"/>
                  <a:gd name="T83" fmla="*/ 10 h 18"/>
                  <a:gd name="T84" fmla="*/ 4 w 15"/>
                  <a:gd name="T85" fmla="*/ 7 h 18"/>
                  <a:gd name="T86" fmla="*/ 4 w 15"/>
                  <a:gd name="T87" fmla="*/ 7 h 18"/>
                  <a:gd name="T88" fmla="*/ 7 w 15"/>
                  <a:gd name="T89" fmla="*/ 3 h 18"/>
                  <a:gd name="T90" fmla="*/ 7 w 15"/>
                  <a:gd name="T91" fmla="*/ 3 h 18"/>
                  <a:gd name="T92" fmla="*/ 4 w 15"/>
                  <a:gd name="T93" fmla="*/ 0 h 18"/>
                  <a:gd name="T94" fmla="*/ 4 w 15"/>
                  <a:gd name="T9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 h="18">
                    <a:moveTo>
                      <a:pt x="4" y="0"/>
                    </a:moveTo>
                    <a:lnTo>
                      <a:pt x="7" y="0"/>
                    </a:lnTo>
                    <a:lnTo>
                      <a:pt x="7" y="0"/>
                    </a:lnTo>
                    <a:lnTo>
                      <a:pt x="7" y="0"/>
                    </a:lnTo>
                    <a:lnTo>
                      <a:pt x="7" y="0"/>
                    </a:lnTo>
                    <a:lnTo>
                      <a:pt x="11" y="0"/>
                    </a:lnTo>
                    <a:lnTo>
                      <a:pt x="11" y="0"/>
                    </a:lnTo>
                    <a:lnTo>
                      <a:pt x="11" y="0"/>
                    </a:lnTo>
                    <a:lnTo>
                      <a:pt x="11" y="0"/>
                    </a:lnTo>
                    <a:lnTo>
                      <a:pt x="11" y="3"/>
                    </a:lnTo>
                    <a:lnTo>
                      <a:pt x="11" y="3"/>
                    </a:lnTo>
                    <a:lnTo>
                      <a:pt x="11" y="3"/>
                    </a:lnTo>
                    <a:lnTo>
                      <a:pt x="11" y="3"/>
                    </a:lnTo>
                    <a:lnTo>
                      <a:pt x="11" y="3"/>
                    </a:lnTo>
                    <a:lnTo>
                      <a:pt x="11" y="7"/>
                    </a:lnTo>
                    <a:lnTo>
                      <a:pt x="15" y="7"/>
                    </a:lnTo>
                    <a:lnTo>
                      <a:pt x="15" y="7"/>
                    </a:lnTo>
                    <a:lnTo>
                      <a:pt x="15" y="10"/>
                    </a:lnTo>
                    <a:lnTo>
                      <a:pt x="15" y="10"/>
                    </a:lnTo>
                    <a:lnTo>
                      <a:pt x="15" y="10"/>
                    </a:lnTo>
                    <a:lnTo>
                      <a:pt x="15" y="10"/>
                    </a:lnTo>
                    <a:lnTo>
                      <a:pt x="15" y="14"/>
                    </a:lnTo>
                    <a:lnTo>
                      <a:pt x="15" y="14"/>
                    </a:lnTo>
                    <a:lnTo>
                      <a:pt x="15" y="14"/>
                    </a:lnTo>
                    <a:lnTo>
                      <a:pt x="15" y="14"/>
                    </a:lnTo>
                    <a:lnTo>
                      <a:pt x="15" y="14"/>
                    </a:lnTo>
                    <a:lnTo>
                      <a:pt x="15" y="14"/>
                    </a:lnTo>
                    <a:lnTo>
                      <a:pt x="11" y="14"/>
                    </a:lnTo>
                    <a:lnTo>
                      <a:pt x="15" y="18"/>
                    </a:lnTo>
                    <a:lnTo>
                      <a:pt x="11" y="18"/>
                    </a:lnTo>
                    <a:lnTo>
                      <a:pt x="11" y="18"/>
                    </a:lnTo>
                    <a:lnTo>
                      <a:pt x="11" y="18"/>
                    </a:lnTo>
                    <a:lnTo>
                      <a:pt x="11" y="18"/>
                    </a:lnTo>
                    <a:lnTo>
                      <a:pt x="11" y="18"/>
                    </a:lnTo>
                    <a:lnTo>
                      <a:pt x="11" y="18"/>
                    </a:lnTo>
                    <a:lnTo>
                      <a:pt x="11" y="18"/>
                    </a:lnTo>
                    <a:lnTo>
                      <a:pt x="11" y="18"/>
                    </a:lnTo>
                    <a:lnTo>
                      <a:pt x="7" y="18"/>
                    </a:lnTo>
                    <a:lnTo>
                      <a:pt x="7" y="18"/>
                    </a:lnTo>
                    <a:lnTo>
                      <a:pt x="7" y="18"/>
                    </a:lnTo>
                    <a:lnTo>
                      <a:pt x="7" y="14"/>
                    </a:lnTo>
                    <a:lnTo>
                      <a:pt x="7" y="14"/>
                    </a:lnTo>
                    <a:lnTo>
                      <a:pt x="7" y="14"/>
                    </a:lnTo>
                    <a:lnTo>
                      <a:pt x="7" y="14"/>
                    </a:lnTo>
                    <a:lnTo>
                      <a:pt x="4" y="14"/>
                    </a:lnTo>
                    <a:lnTo>
                      <a:pt x="4" y="14"/>
                    </a:lnTo>
                    <a:lnTo>
                      <a:pt x="0" y="10"/>
                    </a:lnTo>
                    <a:lnTo>
                      <a:pt x="0" y="10"/>
                    </a:lnTo>
                    <a:lnTo>
                      <a:pt x="0"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4"/>
                    </a:lnTo>
                    <a:lnTo>
                      <a:pt x="4" y="14"/>
                    </a:lnTo>
                    <a:lnTo>
                      <a:pt x="4" y="14"/>
                    </a:lnTo>
                    <a:lnTo>
                      <a:pt x="4" y="10"/>
                    </a:lnTo>
                    <a:lnTo>
                      <a:pt x="4" y="10"/>
                    </a:lnTo>
                    <a:lnTo>
                      <a:pt x="4" y="10"/>
                    </a:lnTo>
                    <a:lnTo>
                      <a:pt x="7" y="10"/>
                    </a:lnTo>
                    <a:lnTo>
                      <a:pt x="4" y="10"/>
                    </a:lnTo>
                    <a:lnTo>
                      <a:pt x="4" y="10"/>
                    </a:lnTo>
                    <a:lnTo>
                      <a:pt x="4" y="10"/>
                    </a:lnTo>
                    <a:lnTo>
                      <a:pt x="4" y="10"/>
                    </a:lnTo>
                    <a:lnTo>
                      <a:pt x="4" y="10"/>
                    </a:lnTo>
                    <a:lnTo>
                      <a:pt x="4" y="7"/>
                    </a:lnTo>
                    <a:lnTo>
                      <a:pt x="4" y="10"/>
                    </a:lnTo>
                    <a:lnTo>
                      <a:pt x="4" y="10"/>
                    </a:lnTo>
                    <a:lnTo>
                      <a:pt x="4" y="10"/>
                    </a:lnTo>
                    <a:lnTo>
                      <a:pt x="4" y="10"/>
                    </a:lnTo>
                    <a:lnTo>
                      <a:pt x="4" y="10"/>
                    </a:lnTo>
                    <a:lnTo>
                      <a:pt x="4" y="10"/>
                    </a:lnTo>
                    <a:lnTo>
                      <a:pt x="4" y="7"/>
                    </a:lnTo>
                    <a:lnTo>
                      <a:pt x="4" y="7"/>
                    </a:lnTo>
                    <a:lnTo>
                      <a:pt x="4" y="7"/>
                    </a:lnTo>
                    <a:lnTo>
                      <a:pt x="4" y="7"/>
                    </a:lnTo>
                    <a:lnTo>
                      <a:pt x="4" y="7"/>
                    </a:lnTo>
                    <a:lnTo>
                      <a:pt x="7" y="3"/>
                    </a:lnTo>
                    <a:lnTo>
                      <a:pt x="7" y="3"/>
                    </a:lnTo>
                    <a:lnTo>
                      <a:pt x="7" y="3"/>
                    </a:lnTo>
                    <a:lnTo>
                      <a:pt x="7" y="3"/>
                    </a:lnTo>
                    <a:lnTo>
                      <a:pt x="4" y="0"/>
                    </a:lnTo>
                    <a:lnTo>
                      <a:pt x="4"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43" name="Freeform 1571">
                <a:extLst>
                  <a:ext uri="{FF2B5EF4-FFF2-40B4-BE49-F238E27FC236}">
                    <a16:creationId xmlns:a16="http://schemas.microsoft.com/office/drawing/2014/main" id="{33FC24B3-6EC8-4916-9957-F0FFD13396C7}"/>
                  </a:ext>
                </a:extLst>
              </p:cNvPr>
              <p:cNvSpPr>
                <a:spLocks/>
              </p:cNvSpPr>
              <p:nvPr/>
            </p:nvSpPr>
            <p:spPr bwMode="auto">
              <a:xfrm>
                <a:off x="2124" y="2198"/>
                <a:ext cx="15" cy="18"/>
              </a:xfrm>
              <a:custGeom>
                <a:avLst/>
                <a:gdLst>
                  <a:gd name="T0" fmla="*/ 7 w 15"/>
                  <a:gd name="T1" fmla="*/ 0 h 18"/>
                  <a:gd name="T2" fmla="*/ 7 w 15"/>
                  <a:gd name="T3" fmla="*/ 0 h 18"/>
                  <a:gd name="T4" fmla="*/ 11 w 15"/>
                  <a:gd name="T5" fmla="*/ 0 h 18"/>
                  <a:gd name="T6" fmla="*/ 11 w 15"/>
                  <a:gd name="T7" fmla="*/ 0 h 18"/>
                  <a:gd name="T8" fmla="*/ 11 w 15"/>
                  <a:gd name="T9" fmla="*/ 3 h 18"/>
                  <a:gd name="T10" fmla="*/ 11 w 15"/>
                  <a:gd name="T11" fmla="*/ 3 h 18"/>
                  <a:gd name="T12" fmla="*/ 11 w 15"/>
                  <a:gd name="T13" fmla="*/ 3 h 18"/>
                  <a:gd name="T14" fmla="*/ 15 w 15"/>
                  <a:gd name="T15" fmla="*/ 7 h 18"/>
                  <a:gd name="T16" fmla="*/ 15 w 15"/>
                  <a:gd name="T17" fmla="*/ 10 h 18"/>
                  <a:gd name="T18" fmla="*/ 15 w 15"/>
                  <a:gd name="T19" fmla="*/ 10 h 18"/>
                  <a:gd name="T20" fmla="*/ 15 w 15"/>
                  <a:gd name="T21" fmla="*/ 14 h 18"/>
                  <a:gd name="T22" fmla="*/ 15 w 15"/>
                  <a:gd name="T23" fmla="*/ 14 h 18"/>
                  <a:gd name="T24" fmla="*/ 15 w 15"/>
                  <a:gd name="T25" fmla="*/ 14 h 18"/>
                  <a:gd name="T26" fmla="*/ 11 w 15"/>
                  <a:gd name="T27" fmla="*/ 14 h 18"/>
                  <a:gd name="T28" fmla="*/ 11 w 15"/>
                  <a:gd name="T29" fmla="*/ 18 h 18"/>
                  <a:gd name="T30" fmla="*/ 11 w 15"/>
                  <a:gd name="T31" fmla="*/ 18 h 18"/>
                  <a:gd name="T32" fmla="*/ 11 w 15"/>
                  <a:gd name="T33" fmla="*/ 18 h 18"/>
                  <a:gd name="T34" fmla="*/ 11 w 15"/>
                  <a:gd name="T35" fmla="*/ 18 h 18"/>
                  <a:gd name="T36" fmla="*/ 7 w 15"/>
                  <a:gd name="T37" fmla="*/ 18 h 18"/>
                  <a:gd name="T38" fmla="*/ 7 w 15"/>
                  <a:gd name="T39" fmla="*/ 18 h 18"/>
                  <a:gd name="T40" fmla="*/ 7 w 15"/>
                  <a:gd name="T41" fmla="*/ 14 h 18"/>
                  <a:gd name="T42" fmla="*/ 7 w 15"/>
                  <a:gd name="T43" fmla="*/ 14 h 18"/>
                  <a:gd name="T44" fmla="*/ 4 w 15"/>
                  <a:gd name="T45" fmla="*/ 14 h 18"/>
                  <a:gd name="T46" fmla="*/ 0 w 15"/>
                  <a:gd name="T47" fmla="*/ 10 h 18"/>
                  <a:gd name="T48" fmla="*/ 4 w 15"/>
                  <a:gd name="T49" fmla="*/ 10 h 18"/>
                  <a:gd name="T50" fmla="*/ 4 w 15"/>
                  <a:gd name="T51" fmla="*/ 10 h 18"/>
                  <a:gd name="T52" fmla="*/ 4 w 15"/>
                  <a:gd name="T53" fmla="*/ 10 h 18"/>
                  <a:gd name="T54" fmla="*/ 4 w 15"/>
                  <a:gd name="T55" fmla="*/ 10 h 18"/>
                  <a:gd name="T56" fmla="*/ 4 w 15"/>
                  <a:gd name="T57" fmla="*/ 10 h 18"/>
                  <a:gd name="T58" fmla="*/ 4 w 15"/>
                  <a:gd name="T59" fmla="*/ 10 h 18"/>
                  <a:gd name="T60" fmla="*/ 4 w 15"/>
                  <a:gd name="T61" fmla="*/ 10 h 18"/>
                  <a:gd name="T62" fmla="*/ 4 w 15"/>
                  <a:gd name="T63" fmla="*/ 10 h 18"/>
                  <a:gd name="T64" fmla="*/ 4 w 15"/>
                  <a:gd name="T65" fmla="*/ 14 h 18"/>
                  <a:gd name="T66" fmla="*/ 4 w 15"/>
                  <a:gd name="T67" fmla="*/ 14 h 18"/>
                  <a:gd name="T68" fmla="*/ 4 w 15"/>
                  <a:gd name="T69" fmla="*/ 10 h 18"/>
                  <a:gd name="T70" fmla="*/ 7 w 15"/>
                  <a:gd name="T71" fmla="*/ 10 h 18"/>
                  <a:gd name="T72" fmla="*/ 4 w 15"/>
                  <a:gd name="T73" fmla="*/ 10 h 18"/>
                  <a:gd name="T74" fmla="*/ 4 w 15"/>
                  <a:gd name="T75" fmla="*/ 10 h 18"/>
                  <a:gd name="T76" fmla="*/ 4 w 15"/>
                  <a:gd name="T77" fmla="*/ 7 h 18"/>
                  <a:gd name="T78" fmla="*/ 4 w 15"/>
                  <a:gd name="T79" fmla="*/ 10 h 18"/>
                  <a:gd name="T80" fmla="*/ 4 w 15"/>
                  <a:gd name="T81" fmla="*/ 10 h 18"/>
                  <a:gd name="T82" fmla="*/ 4 w 15"/>
                  <a:gd name="T83" fmla="*/ 10 h 18"/>
                  <a:gd name="T84" fmla="*/ 4 w 15"/>
                  <a:gd name="T85" fmla="*/ 7 h 18"/>
                  <a:gd name="T86" fmla="*/ 4 w 15"/>
                  <a:gd name="T87" fmla="*/ 7 h 18"/>
                  <a:gd name="T88" fmla="*/ 7 w 15"/>
                  <a:gd name="T89" fmla="*/ 3 h 18"/>
                  <a:gd name="T90" fmla="*/ 7 w 15"/>
                  <a:gd name="T91" fmla="*/ 3 h 18"/>
                  <a:gd name="T92" fmla="*/ 4 w 15"/>
                  <a:gd name="T93" fmla="*/ 0 h 18"/>
                  <a:gd name="T94" fmla="*/ 4 w 15"/>
                  <a:gd name="T9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 h="18">
                    <a:moveTo>
                      <a:pt x="4" y="0"/>
                    </a:moveTo>
                    <a:lnTo>
                      <a:pt x="7" y="0"/>
                    </a:lnTo>
                    <a:lnTo>
                      <a:pt x="7" y="0"/>
                    </a:lnTo>
                    <a:lnTo>
                      <a:pt x="7" y="0"/>
                    </a:lnTo>
                    <a:lnTo>
                      <a:pt x="7" y="0"/>
                    </a:lnTo>
                    <a:lnTo>
                      <a:pt x="11" y="0"/>
                    </a:lnTo>
                    <a:lnTo>
                      <a:pt x="11" y="0"/>
                    </a:lnTo>
                    <a:lnTo>
                      <a:pt x="11" y="0"/>
                    </a:lnTo>
                    <a:lnTo>
                      <a:pt x="11" y="0"/>
                    </a:lnTo>
                    <a:lnTo>
                      <a:pt x="11" y="3"/>
                    </a:lnTo>
                    <a:lnTo>
                      <a:pt x="11" y="3"/>
                    </a:lnTo>
                    <a:lnTo>
                      <a:pt x="11" y="3"/>
                    </a:lnTo>
                    <a:lnTo>
                      <a:pt x="11" y="3"/>
                    </a:lnTo>
                    <a:lnTo>
                      <a:pt x="11" y="3"/>
                    </a:lnTo>
                    <a:lnTo>
                      <a:pt x="11" y="7"/>
                    </a:lnTo>
                    <a:lnTo>
                      <a:pt x="15" y="7"/>
                    </a:lnTo>
                    <a:lnTo>
                      <a:pt x="15" y="7"/>
                    </a:lnTo>
                    <a:lnTo>
                      <a:pt x="15" y="10"/>
                    </a:lnTo>
                    <a:lnTo>
                      <a:pt x="15" y="10"/>
                    </a:lnTo>
                    <a:lnTo>
                      <a:pt x="15" y="10"/>
                    </a:lnTo>
                    <a:lnTo>
                      <a:pt x="15" y="10"/>
                    </a:lnTo>
                    <a:lnTo>
                      <a:pt x="15" y="14"/>
                    </a:lnTo>
                    <a:lnTo>
                      <a:pt x="15" y="14"/>
                    </a:lnTo>
                    <a:lnTo>
                      <a:pt x="15" y="14"/>
                    </a:lnTo>
                    <a:lnTo>
                      <a:pt x="15" y="14"/>
                    </a:lnTo>
                    <a:lnTo>
                      <a:pt x="15" y="14"/>
                    </a:lnTo>
                    <a:lnTo>
                      <a:pt x="15" y="14"/>
                    </a:lnTo>
                    <a:lnTo>
                      <a:pt x="11" y="14"/>
                    </a:lnTo>
                    <a:lnTo>
                      <a:pt x="15" y="18"/>
                    </a:lnTo>
                    <a:lnTo>
                      <a:pt x="11" y="18"/>
                    </a:lnTo>
                    <a:lnTo>
                      <a:pt x="11" y="18"/>
                    </a:lnTo>
                    <a:lnTo>
                      <a:pt x="11" y="18"/>
                    </a:lnTo>
                    <a:lnTo>
                      <a:pt x="11" y="18"/>
                    </a:lnTo>
                    <a:lnTo>
                      <a:pt x="11" y="18"/>
                    </a:lnTo>
                    <a:lnTo>
                      <a:pt x="11" y="18"/>
                    </a:lnTo>
                    <a:lnTo>
                      <a:pt x="11" y="18"/>
                    </a:lnTo>
                    <a:lnTo>
                      <a:pt x="11" y="18"/>
                    </a:lnTo>
                    <a:lnTo>
                      <a:pt x="7" y="18"/>
                    </a:lnTo>
                    <a:lnTo>
                      <a:pt x="7" y="18"/>
                    </a:lnTo>
                    <a:lnTo>
                      <a:pt x="7" y="18"/>
                    </a:lnTo>
                    <a:lnTo>
                      <a:pt x="7" y="14"/>
                    </a:lnTo>
                    <a:lnTo>
                      <a:pt x="7" y="14"/>
                    </a:lnTo>
                    <a:lnTo>
                      <a:pt x="7" y="14"/>
                    </a:lnTo>
                    <a:lnTo>
                      <a:pt x="7" y="14"/>
                    </a:lnTo>
                    <a:lnTo>
                      <a:pt x="4" y="14"/>
                    </a:lnTo>
                    <a:lnTo>
                      <a:pt x="4" y="14"/>
                    </a:lnTo>
                    <a:lnTo>
                      <a:pt x="0" y="10"/>
                    </a:lnTo>
                    <a:lnTo>
                      <a:pt x="0" y="10"/>
                    </a:lnTo>
                    <a:lnTo>
                      <a:pt x="0"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4"/>
                    </a:lnTo>
                    <a:lnTo>
                      <a:pt x="4" y="14"/>
                    </a:lnTo>
                    <a:lnTo>
                      <a:pt x="4" y="14"/>
                    </a:lnTo>
                    <a:lnTo>
                      <a:pt x="4" y="10"/>
                    </a:lnTo>
                    <a:lnTo>
                      <a:pt x="4" y="10"/>
                    </a:lnTo>
                    <a:lnTo>
                      <a:pt x="4" y="10"/>
                    </a:lnTo>
                    <a:lnTo>
                      <a:pt x="7" y="10"/>
                    </a:lnTo>
                    <a:lnTo>
                      <a:pt x="4" y="10"/>
                    </a:lnTo>
                    <a:lnTo>
                      <a:pt x="4" y="10"/>
                    </a:lnTo>
                    <a:lnTo>
                      <a:pt x="4" y="10"/>
                    </a:lnTo>
                    <a:lnTo>
                      <a:pt x="4" y="10"/>
                    </a:lnTo>
                    <a:lnTo>
                      <a:pt x="4" y="10"/>
                    </a:lnTo>
                    <a:lnTo>
                      <a:pt x="4" y="7"/>
                    </a:lnTo>
                    <a:lnTo>
                      <a:pt x="4" y="10"/>
                    </a:lnTo>
                    <a:lnTo>
                      <a:pt x="4" y="10"/>
                    </a:lnTo>
                    <a:lnTo>
                      <a:pt x="4" y="10"/>
                    </a:lnTo>
                    <a:lnTo>
                      <a:pt x="4" y="10"/>
                    </a:lnTo>
                    <a:lnTo>
                      <a:pt x="4" y="10"/>
                    </a:lnTo>
                    <a:lnTo>
                      <a:pt x="4" y="10"/>
                    </a:lnTo>
                    <a:lnTo>
                      <a:pt x="4" y="7"/>
                    </a:lnTo>
                    <a:lnTo>
                      <a:pt x="4" y="7"/>
                    </a:lnTo>
                    <a:lnTo>
                      <a:pt x="4" y="7"/>
                    </a:lnTo>
                    <a:lnTo>
                      <a:pt x="4" y="7"/>
                    </a:lnTo>
                    <a:lnTo>
                      <a:pt x="4" y="7"/>
                    </a:lnTo>
                    <a:lnTo>
                      <a:pt x="7" y="3"/>
                    </a:lnTo>
                    <a:lnTo>
                      <a:pt x="7" y="3"/>
                    </a:lnTo>
                    <a:lnTo>
                      <a:pt x="7" y="3"/>
                    </a:lnTo>
                    <a:lnTo>
                      <a:pt x="7" y="3"/>
                    </a:lnTo>
                    <a:lnTo>
                      <a:pt x="4" y="0"/>
                    </a:lnTo>
                    <a:lnTo>
                      <a:pt x="4"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44" name="Freeform 1572">
                <a:extLst>
                  <a:ext uri="{FF2B5EF4-FFF2-40B4-BE49-F238E27FC236}">
                    <a16:creationId xmlns:a16="http://schemas.microsoft.com/office/drawing/2014/main" id="{540181DC-3508-4646-9BF2-367D913DF91B}"/>
                  </a:ext>
                </a:extLst>
              </p:cNvPr>
              <p:cNvSpPr>
                <a:spLocks/>
              </p:cNvSpPr>
              <p:nvPr/>
            </p:nvSpPr>
            <p:spPr bwMode="auto">
              <a:xfrm>
                <a:off x="2135" y="2216"/>
                <a:ext cx="4" cy="3"/>
              </a:xfrm>
              <a:custGeom>
                <a:avLst/>
                <a:gdLst>
                  <a:gd name="T0" fmla="*/ 0 w 4"/>
                  <a:gd name="T1" fmla="*/ 3 h 3"/>
                  <a:gd name="T2" fmla="*/ 0 w 4"/>
                  <a:gd name="T3" fmla="*/ 3 h 3"/>
                  <a:gd name="T4" fmla="*/ 4 w 4"/>
                  <a:gd name="T5" fmla="*/ 0 h 3"/>
                  <a:gd name="T6" fmla="*/ 4 w 4"/>
                  <a:gd name="T7" fmla="*/ 0 h 3"/>
                  <a:gd name="T8" fmla="*/ 4 w 4"/>
                  <a:gd name="T9" fmla="*/ 3 h 3"/>
                  <a:gd name="T10" fmla="*/ 4 w 4"/>
                  <a:gd name="T11" fmla="*/ 0 h 3"/>
                  <a:gd name="T12" fmla="*/ 4 w 4"/>
                  <a:gd name="T13" fmla="*/ 0 h 3"/>
                  <a:gd name="T14" fmla="*/ 0 w 4"/>
                  <a:gd name="T15" fmla="*/ 3 h 3"/>
                  <a:gd name="T16" fmla="*/ 0 w 4"/>
                  <a:gd name="T17" fmla="*/ 3 h 3"/>
                  <a:gd name="T18" fmla="*/ 0 w 4"/>
                  <a:gd name="T19" fmla="*/ 3 h 3"/>
                  <a:gd name="T20" fmla="*/ 0 w 4"/>
                  <a:gd name="T21" fmla="*/ 3 h 3"/>
                  <a:gd name="T22" fmla="*/ 0 w 4"/>
                  <a:gd name="T23" fmla="*/ 3 h 3"/>
                  <a:gd name="T24" fmla="*/ 0 w 4"/>
                  <a:gd name="T25" fmla="*/ 3 h 3"/>
                  <a:gd name="T26" fmla="*/ 0 w 4"/>
                  <a:gd name="T27" fmla="*/ 3 h 3"/>
                  <a:gd name="T28" fmla="*/ 0 w 4"/>
                  <a:gd name="T29" fmla="*/ 3 h 3"/>
                  <a:gd name="T30" fmla="*/ 0 w 4"/>
                  <a:gd name="T3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3">
                    <a:moveTo>
                      <a:pt x="0" y="3"/>
                    </a:moveTo>
                    <a:lnTo>
                      <a:pt x="0" y="3"/>
                    </a:lnTo>
                    <a:lnTo>
                      <a:pt x="4" y="0"/>
                    </a:lnTo>
                    <a:lnTo>
                      <a:pt x="4" y="0"/>
                    </a:lnTo>
                    <a:lnTo>
                      <a:pt x="4" y="3"/>
                    </a:lnTo>
                    <a:lnTo>
                      <a:pt x="4" y="0"/>
                    </a:lnTo>
                    <a:lnTo>
                      <a:pt x="4" y="0"/>
                    </a:lnTo>
                    <a:lnTo>
                      <a:pt x="0" y="3"/>
                    </a:lnTo>
                    <a:lnTo>
                      <a:pt x="0" y="3"/>
                    </a:lnTo>
                    <a:lnTo>
                      <a:pt x="0" y="3"/>
                    </a:lnTo>
                    <a:lnTo>
                      <a:pt x="0" y="3"/>
                    </a:lnTo>
                    <a:lnTo>
                      <a:pt x="0" y="3"/>
                    </a:lnTo>
                    <a:lnTo>
                      <a:pt x="0" y="3"/>
                    </a:lnTo>
                    <a:lnTo>
                      <a:pt x="0" y="3"/>
                    </a:lnTo>
                    <a:lnTo>
                      <a:pt x="0" y="3"/>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45" name="Freeform 1573">
                <a:extLst>
                  <a:ext uri="{FF2B5EF4-FFF2-40B4-BE49-F238E27FC236}">
                    <a16:creationId xmlns:a16="http://schemas.microsoft.com/office/drawing/2014/main" id="{2008FE5B-EAF0-438A-AC6A-15C479ABD719}"/>
                  </a:ext>
                </a:extLst>
              </p:cNvPr>
              <p:cNvSpPr>
                <a:spLocks/>
              </p:cNvSpPr>
              <p:nvPr/>
            </p:nvSpPr>
            <p:spPr bwMode="auto">
              <a:xfrm>
                <a:off x="2135" y="2216"/>
                <a:ext cx="4" cy="3"/>
              </a:xfrm>
              <a:custGeom>
                <a:avLst/>
                <a:gdLst>
                  <a:gd name="T0" fmla="*/ 0 w 4"/>
                  <a:gd name="T1" fmla="*/ 3 h 3"/>
                  <a:gd name="T2" fmla="*/ 0 w 4"/>
                  <a:gd name="T3" fmla="*/ 3 h 3"/>
                  <a:gd name="T4" fmla="*/ 4 w 4"/>
                  <a:gd name="T5" fmla="*/ 0 h 3"/>
                  <a:gd name="T6" fmla="*/ 4 w 4"/>
                  <a:gd name="T7" fmla="*/ 0 h 3"/>
                  <a:gd name="T8" fmla="*/ 4 w 4"/>
                  <a:gd name="T9" fmla="*/ 3 h 3"/>
                  <a:gd name="T10" fmla="*/ 4 w 4"/>
                  <a:gd name="T11" fmla="*/ 0 h 3"/>
                  <a:gd name="T12" fmla="*/ 4 w 4"/>
                  <a:gd name="T13" fmla="*/ 0 h 3"/>
                  <a:gd name="T14" fmla="*/ 0 w 4"/>
                  <a:gd name="T15" fmla="*/ 3 h 3"/>
                  <a:gd name="T16" fmla="*/ 0 w 4"/>
                  <a:gd name="T17" fmla="*/ 3 h 3"/>
                  <a:gd name="T18" fmla="*/ 0 w 4"/>
                  <a:gd name="T19" fmla="*/ 3 h 3"/>
                  <a:gd name="T20" fmla="*/ 0 w 4"/>
                  <a:gd name="T21" fmla="*/ 3 h 3"/>
                  <a:gd name="T22" fmla="*/ 0 w 4"/>
                  <a:gd name="T23" fmla="*/ 3 h 3"/>
                  <a:gd name="T24" fmla="*/ 0 w 4"/>
                  <a:gd name="T25" fmla="*/ 3 h 3"/>
                  <a:gd name="T26" fmla="*/ 0 w 4"/>
                  <a:gd name="T27" fmla="*/ 3 h 3"/>
                  <a:gd name="T28" fmla="*/ 0 w 4"/>
                  <a:gd name="T29" fmla="*/ 3 h 3"/>
                  <a:gd name="T30" fmla="*/ 0 w 4"/>
                  <a:gd name="T3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3">
                    <a:moveTo>
                      <a:pt x="0" y="3"/>
                    </a:moveTo>
                    <a:lnTo>
                      <a:pt x="0" y="3"/>
                    </a:lnTo>
                    <a:lnTo>
                      <a:pt x="4" y="0"/>
                    </a:lnTo>
                    <a:lnTo>
                      <a:pt x="4" y="0"/>
                    </a:lnTo>
                    <a:lnTo>
                      <a:pt x="4" y="3"/>
                    </a:lnTo>
                    <a:lnTo>
                      <a:pt x="4" y="0"/>
                    </a:lnTo>
                    <a:lnTo>
                      <a:pt x="4" y="0"/>
                    </a:lnTo>
                    <a:lnTo>
                      <a:pt x="0" y="3"/>
                    </a:lnTo>
                    <a:lnTo>
                      <a:pt x="0" y="3"/>
                    </a:lnTo>
                    <a:lnTo>
                      <a:pt x="0" y="3"/>
                    </a:lnTo>
                    <a:lnTo>
                      <a:pt x="0" y="3"/>
                    </a:lnTo>
                    <a:lnTo>
                      <a:pt x="0" y="3"/>
                    </a:lnTo>
                    <a:lnTo>
                      <a:pt x="0" y="3"/>
                    </a:lnTo>
                    <a:lnTo>
                      <a:pt x="0" y="3"/>
                    </a:lnTo>
                    <a:lnTo>
                      <a:pt x="0" y="3"/>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46" name="Freeform 1574">
                <a:extLst>
                  <a:ext uri="{FF2B5EF4-FFF2-40B4-BE49-F238E27FC236}">
                    <a16:creationId xmlns:a16="http://schemas.microsoft.com/office/drawing/2014/main" id="{6A89052B-F4A1-4D11-9B96-2F3BC3A10246}"/>
                  </a:ext>
                </a:extLst>
              </p:cNvPr>
              <p:cNvSpPr>
                <a:spLocks/>
              </p:cNvSpPr>
              <p:nvPr/>
            </p:nvSpPr>
            <p:spPr bwMode="auto">
              <a:xfrm>
                <a:off x="2142" y="2198"/>
                <a:ext cx="7" cy="3"/>
              </a:xfrm>
              <a:custGeom>
                <a:avLst/>
                <a:gdLst>
                  <a:gd name="T0" fmla="*/ 4 w 7"/>
                  <a:gd name="T1" fmla="*/ 3 h 3"/>
                  <a:gd name="T2" fmla="*/ 4 w 7"/>
                  <a:gd name="T3" fmla="*/ 3 h 3"/>
                  <a:gd name="T4" fmla="*/ 4 w 7"/>
                  <a:gd name="T5" fmla="*/ 0 h 3"/>
                  <a:gd name="T6" fmla="*/ 7 w 7"/>
                  <a:gd name="T7" fmla="*/ 0 h 3"/>
                  <a:gd name="T8" fmla="*/ 7 w 7"/>
                  <a:gd name="T9" fmla="*/ 3 h 3"/>
                  <a:gd name="T10" fmla="*/ 7 w 7"/>
                  <a:gd name="T11" fmla="*/ 3 h 3"/>
                  <a:gd name="T12" fmla="*/ 7 w 7"/>
                  <a:gd name="T13" fmla="*/ 3 h 3"/>
                  <a:gd name="T14" fmla="*/ 7 w 7"/>
                  <a:gd name="T15" fmla="*/ 3 h 3"/>
                  <a:gd name="T16" fmla="*/ 4 w 7"/>
                  <a:gd name="T17" fmla="*/ 3 h 3"/>
                  <a:gd name="T18" fmla="*/ 4 w 7"/>
                  <a:gd name="T19" fmla="*/ 3 h 3"/>
                  <a:gd name="T20" fmla="*/ 4 w 7"/>
                  <a:gd name="T21" fmla="*/ 3 h 3"/>
                  <a:gd name="T22" fmla="*/ 4 w 7"/>
                  <a:gd name="T23" fmla="*/ 3 h 3"/>
                  <a:gd name="T24" fmla="*/ 0 w 7"/>
                  <a:gd name="T25" fmla="*/ 3 h 3"/>
                  <a:gd name="T26" fmla="*/ 0 w 7"/>
                  <a:gd name="T27" fmla="*/ 3 h 3"/>
                  <a:gd name="T28" fmla="*/ 4 w 7"/>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3">
                    <a:moveTo>
                      <a:pt x="4" y="3"/>
                    </a:moveTo>
                    <a:lnTo>
                      <a:pt x="4" y="3"/>
                    </a:lnTo>
                    <a:lnTo>
                      <a:pt x="4" y="0"/>
                    </a:lnTo>
                    <a:lnTo>
                      <a:pt x="7" y="0"/>
                    </a:lnTo>
                    <a:lnTo>
                      <a:pt x="7" y="3"/>
                    </a:lnTo>
                    <a:lnTo>
                      <a:pt x="7" y="3"/>
                    </a:lnTo>
                    <a:lnTo>
                      <a:pt x="7" y="3"/>
                    </a:lnTo>
                    <a:lnTo>
                      <a:pt x="7" y="3"/>
                    </a:lnTo>
                    <a:lnTo>
                      <a:pt x="4" y="3"/>
                    </a:lnTo>
                    <a:lnTo>
                      <a:pt x="4" y="3"/>
                    </a:lnTo>
                    <a:lnTo>
                      <a:pt x="4" y="3"/>
                    </a:lnTo>
                    <a:lnTo>
                      <a:pt x="4" y="3"/>
                    </a:lnTo>
                    <a:lnTo>
                      <a:pt x="0" y="3"/>
                    </a:lnTo>
                    <a:lnTo>
                      <a:pt x="0" y="3"/>
                    </a:lnTo>
                    <a:lnTo>
                      <a:pt x="4"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47" name="Freeform 1575">
                <a:extLst>
                  <a:ext uri="{FF2B5EF4-FFF2-40B4-BE49-F238E27FC236}">
                    <a16:creationId xmlns:a16="http://schemas.microsoft.com/office/drawing/2014/main" id="{AE230208-8390-4E99-A39B-1DCDF7390AC1}"/>
                  </a:ext>
                </a:extLst>
              </p:cNvPr>
              <p:cNvSpPr>
                <a:spLocks/>
              </p:cNvSpPr>
              <p:nvPr/>
            </p:nvSpPr>
            <p:spPr bwMode="auto">
              <a:xfrm>
                <a:off x="2142" y="2198"/>
                <a:ext cx="7" cy="3"/>
              </a:xfrm>
              <a:custGeom>
                <a:avLst/>
                <a:gdLst>
                  <a:gd name="T0" fmla="*/ 4 w 7"/>
                  <a:gd name="T1" fmla="*/ 3 h 3"/>
                  <a:gd name="T2" fmla="*/ 4 w 7"/>
                  <a:gd name="T3" fmla="*/ 3 h 3"/>
                  <a:gd name="T4" fmla="*/ 4 w 7"/>
                  <a:gd name="T5" fmla="*/ 0 h 3"/>
                  <a:gd name="T6" fmla="*/ 7 w 7"/>
                  <a:gd name="T7" fmla="*/ 0 h 3"/>
                  <a:gd name="T8" fmla="*/ 7 w 7"/>
                  <a:gd name="T9" fmla="*/ 3 h 3"/>
                  <a:gd name="T10" fmla="*/ 7 w 7"/>
                  <a:gd name="T11" fmla="*/ 3 h 3"/>
                  <a:gd name="T12" fmla="*/ 7 w 7"/>
                  <a:gd name="T13" fmla="*/ 3 h 3"/>
                  <a:gd name="T14" fmla="*/ 7 w 7"/>
                  <a:gd name="T15" fmla="*/ 3 h 3"/>
                  <a:gd name="T16" fmla="*/ 4 w 7"/>
                  <a:gd name="T17" fmla="*/ 3 h 3"/>
                  <a:gd name="T18" fmla="*/ 4 w 7"/>
                  <a:gd name="T19" fmla="*/ 3 h 3"/>
                  <a:gd name="T20" fmla="*/ 4 w 7"/>
                  <a:gd name="T21" fmla="*/ 3 h 3"/>
                  <a:gd name="T22" fmla="*/ 4 w 7"/>
                  <a:gd name="T23" fmla="*/ 3 h 3"/>
                  <a:gd name="T24" fmla="*/ 0 w 7"/>
                  <a:gd name="T25" fmla="*/ 3 h 3"/>
                  <a:gd name="T26" fmla="*/ 0 w 7"/>
                  <a:gd name="T27" fmla="*/ 3 h 3"/>
                  <a:gd name="T28" fmla="*/ 4 w 7"/>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3">
                    <a:moveTo>
                      <a:pt x="4" y="3"/>
                    </a:moveTo>
                    <a:lnTo>
                      <a:pt x="4" y="3"/>
                    </a:lnTo>
                    <a:lnTo>
                      <a:pt x="4" y="0"/>
                    </a:lnTo>
                    <a:lnTo>
                      <a:pt x="7" y="0"/>
                    </a:lnTo>
                    <a:lnTo>
                      <a:pt x="7" y="3"/>
                    </a:lnTo>
                    <a:lnTo>
                      <a:pt x="7" y="3"/>
                    </a:lnTo>
                    <a:lnTo>
                      <a:pt x="7" y="3"/>
                    </a:lnTo>
                    <a:lnTo>
                      <a:pt x="7" y="3"/>
                    </a:lnTo>
                    <a:lnTo>
                      <a:pt x="4" y="3"/>
                    </a:lnTo>
                    <a:lnTo>
                      <a:pt x="4" y="3"/>
                    </a:lnTo>
                    <a:lnTo>
                      <a:pt x="4" y="3"/>
                    </a:lnTo>
                    <a:lnTo>
                      <a:pt x="4" y="3"/>
                    </a:lnTo>
                    <a:lnTo>
                      <a:pt x="0" y="3"/>
                    </a:lnTo>
                    <a:lnTo>
                      <a:pt x="0" y="3"/>
                    </a:lnTo>
                    <a:lnTo>
                      <a:pt x="4"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48" name="Freeform 1576">
                <a:extLst>
                  <a:ext uri="{FF2B5EF4-FFF2-40B4-BE49-F238E27FC236}">
                    <a16:creationId xmlns:a16="http://schemas.microsoft.com/office/drawing/2014/main" id="{266B91DF-09F2-4A52-9D40-70B00DC61C70}"/>
                  </a:ext>
                </a:extLst>
              </p:cNvPr>
              <p:cNvSpPr>
                <a:spLocks/>
              </p:cNvSpPr>
              <p:nvPr/>
            </p:nvSpPr>
            <p:spPr bwMode="auto">
              <a:xfrm>
                <a:off x="2160" y="2190"/>
                <a:ext cx="14" cy="18"/>
              </a:xfrm>
              <a:custGeom>
                <a:avLst/>
                <a:gdLst>
                  <a:gd name="T0" fmla="*/ 4 w 14"/>
                  <a:gd name="T1" fmla="*/ 0 h 18"/>
                  <a:gd name="T2" fmla="*/ 0 w 14"/>
                  <a:gd name="T3" fmla="*/ 0 h 18"/>
                  <a:gd name="T4" fmla="*/ 4 w 14"/>
                  <a:gd name="T5" fmla="*/ 0 h 18"/>
                  <a:gd name="T6" fmla="*/ 4 w 14"/>
                  <a:gd name="T7" fmla="*/ 0 h 18"/>
                  <a:gd name="T8" fmla="*/ 7 w 14"/>
                  <a:gd name="T9" fmla="*/ 4 h 18"/>
                  <a:gd name="T10" fmla="*/ 11 w 14"/>
                  <a:gd name="T11" fmla="*/ 4 h 18"/>
                  <a:gd name="T12" fmla="*/ 11 w 14"/>
                  <a:gd name="T13" fmla="*/ 8 h 18"/>
                  <a:gd name="T14" fmla="*/ 14 w 14"/>
                  <a:gd name="T15" fmla="*/ 8 h 18"/>
                  <a:gd name="T16" fmla="*/ 14 w 14"/>
                  <a:gd name="T17" fmla="*/ 11 h 18"/>
                  <a:gd name="T18" fmla="*/ 14 w 14"/>
                  <a:gd name="T19" fmla="*/ 11 h 18"/>
                  <a:gd name="T20" fmla="*/ 14 w 14"/>
                  <a:gd name="T21" fmla="*/ 15 h 18"/>
                  <a:gd name="T22" fmla="*/ 14 w 14"/>
                  <a:gd name="T23" fmla="*/ 18 h 18"/>
                  <a:gd name="T24" fmla="*/ 11 w 14"/>
                  <a:gd name="T25" fmla="*/ 18 h 18"/>
                  <a:gd name="T26" fmla="*/ 11 w 14"/>
                  <a:gd name="T27" fmla="*/ 15 h 18"/>
                  <a:gd name="T28" fmla="*/ 11 w 14"/>
                  <a:gd name="T29" fmla="*/ 15 h 18"/>
                  <a:gd name="T30" fmla="*/ 11 w 14"/>
                  <a:gd name="T31" fmla="*/ 15 h 18"/>
                  <a:gd name="T32" fmla="*/ 11 w 14"/>
                  <a:gd name="T33" fmla="*/ 15 h 18"/>
                  <a:gd name="T34" fmla="*/ 11 w 14"/>
                  <a:gd name="T35" fmla="*/ 15 h 18"/>
                  <a:gd name="T36" fmla="*/ 14 w 14"/>
                  <a:gd name="T37" fmla="*/ 15 h 18"/>
                  <a:gd name="T38" fmla="*/ 14 w 14"/>
                  <a:gd name="T39" fmla="*/ 15 h 18"/>
                  <a:gd name="T40" fmla="*/ 11 w 14"/>
                  <a:gd name="T41" fmla="*/ 15 h 18"/>
                  <a:gd name="T42" fmla="*/ 11 w 14"/>
                  <a:gd name="T43" fmla="*/ 11 h 18"/>
                  <a:gd name="T44" fmla="*/ 14 w 14"/>
                  <a:gd name="T45" fmla="*/ 11 h 18"/>
                  <a:gd name="T46" fmla="*/ 14 w 14"/>
                  <a:gd name="T47" fmla="*/ 8 h 18"/>
                  <a:gd name="T48" fmla="*/ 11 w 14"/>
                  <a:gd name="T49" fmla="*/ 8 h 18"/>
                  <a:gd name="T50" fmla="*/ 7 w 14"/>
                  <a:gd name="T51" fmla="*/ 4 h 18"/>
                  <a:gd name="T52" fmla="*/ 4 w 14"/>
                  <a:gd name="T53" fmla="*/ 0 h 18"/>
                  <a:gd name="T54" fmla="*/ 0 w 14"/>
                  <a:gd name="T55" fmla="*/ 0 h 18"/>
                  <a:gd name="T56" fmla="*/ 0 w 14"/>
                  <a:gd name="T57" fmla="*/ 0 h 18"/>
                  <a:gd name="T58" fmla="*/ 0 w 14"/>
                  <a:gd name="T59" fmla="*/ 0 h 18"/>
                  <a:gd name="T60" fmla="*/ 0 w 14"/>
                  <a:gd name="T61" fmla="*/ 0 h 18"/>
                  <a:gd name="T62" fmla="*/ 0 w 14"/>
                  <a:gd name="T6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8">
                    <a:moveTo>
                      <a:pt x="0" y="0"/>
                    </a:moveTo>
                    <a:lnTo>
                      <a:pt x="4" y="0"/>
                    </a:lnTo>
                    <a:lnTo>
                      <a:pt x="4" y="0"/>
                    </a:lnTo>
                    <a:lnTo>
                      <a:pt x="0" y="0"/>
                    </a:lnTo>
                    <a:lnTo>
                      <a:pt x="4" y="0"/>
                    </a:lnTo>
                    <a:lnTo>
                      <a:pt x="4" y="0"/>
                    </a:lnTo>
                    <a:lnTo>
                      <a:pt x="4" y="0"/>
                    </a:lnTo>
                    <a:lnTo>
                      <a:pt x="4" y="0"/>
                    </a:lnTo>
                    <a:lnTo>
                      <a:pt x="7" y="4"/>
                    </a:lnTo>
                    <a:lnTo>
                      <a:pt x="7" y="4"/>
                    </a:lnTo>
                    <a:lnTo>
                      <a:pt x="11" y="4"/>
                    </a:lnTo>
                    <a:lnTo>
                      <a:pt x="11" y="4"/>
                    </a:lnTo>
                    <a:lnTo>
                      <a:pt x="11" y="4"/>
                    </a:lnTo>
                    <a:lnTo>
                      <a:pt x="11" y="8"/>
                    </a:lnTo>
                    <a:lnTo>
                      <a:pt x="14" y="8"/>
                    </a:lnTo>
                    <a:lnTo>
                      <a:pt x="14" y="8"/>
                    </a:lnTo>
                    <a:lnTo>
                      <a:pt x="14" y="11"/>
                    </a:lnTo>
                    <a:lnTo>
                      <a:pt x="14" y="11"/>
                    </a:lnTo>
                    <a:lnTo>
                      <a:pt x="14" y="11"/>
                    </a:lnTo>
                    <a:lnTo>
                      <a:pt x="14" y="11"/>
                    </a:lnTo>
                    <a:lnTo>
                      <a:pt x="14" y="15"/>
                    </a:lnTo>
                    <a:lnTo>
                      <a:pt x="14" y="15"/>
                    </a:lnTo>
                    <a:lnTo>
                      <a:pt x="14" y="15"/>
                    </a:lnTo>
                    <a:lnTo>
                      <a:pt x="14" y="18"/>
                    </a:lnTo>
                    <a:lnTo>
                      <a:pt x="14" y="18"/>
                    </a:lnTo>
                    <a:lnTo>
                      <a:pt x="11" y="18"/>
                    </a:lnTo>
                    <a:lnTo>
                      <a:pt x="11" y="18"/>
                    </a:lnTo>
                    <a:lnTo>
                      <a:pt x="11" y="15"/>
                    </a:lnTo>
                    <a:lnTo>
                      <a:pt x="11" y="15"/>
                    </a:lnTo>
                    <a:lnTo>
                      <a:pt x="11" y="15"/>
                    </a:lnTo>
                    <a:lnTo>
                      <a:pt x="11" y="15"/>
                    </a:lnTo>
                    <a:lnTo>
                      <a:pt x="11" y="15"/>
                    </a:lnTo>
                    <a:lnTo>
                      <a:pt x="11" y="15"/>
                    </a:lnTo>
                    <a:lnTo>
                      <a:pt x="11" y="15"/>
                    </a:lnTo>
                    <a:lnTo>
                      <a:pt x="11" y="15"/>
                    </a:lnTo>
                    <a:lnTo>
                      <a:pt x="11" y="15"/>
                    </a:lnTo>
                    <a:lnTo>
                      <a:pt x="14" y="15"/>
                    </a:lnTo>
                    <a:lnTo>
                      <a:pt x="14" y="15"/>
                    </a:lnTo>
                    <a:lnTo>
                      <a:pt x="14" y="15"/>
                    </a:lnTo>
                    <a:lnTo>
                      <a:pt x="14" y="15"/>
                    </a:lnTo>
                    <a:lnTo>
                      <a:pt x="11" y="15"/>
                    </a:lnTo>
                    <a:lnTo>
                      <a:pt x="11" y="15"/>
                    </a:lnTo>
                    <a:lnTo>
                      <a:pt x="11" y="15"/>
                    </a:lnTo>
                    <a:lnTo>
                      <a:pt x="11" y="11"/>
                    </a:lnTo>
                    <a:lnTo>
                      <a:pt x="11" y="11"/>
                    </a:lnTo>
                    <a:lnTo>
                      <a:pt x="14" y="11"/>
                    </a:lnTo>
                    <a:lnTo>
                      <a:pt x="14" y="8"/>
                    </a:lnTo>
                    <a:lnTo>
                      <a:pt x="14" y="8"/>
                    </a:lnTo>
                    <a:lnTo>
                      <a:pt x="11" y="8"/>
                    </a:lnTo>
                    <a:lnTo>
                      <a:pt x="11" y="8"/>
                    </a:lnTo>
                    <a:lnTo>
                      <a:pt x="7" y="4"/>
                    </a:lnTo>
                    <a:lnTo>
                      <a:pt x="7" y="4"/>
                    </a:lnTo>
                    <a:lnTo>
                      <a:pt x="4" y="0"/>
                    </a:lnTo>
                    <a:lnTo>
                      <a:pt x="4" y="0"/>
                    </a:lnTo>
                    <a:lnTo>
                      <a:pt x="4" y="0"/>
                    </a:lnTo>
                    <a:lnTo>
                      <a:pt x="0" y="0"/>
                    </a:lnTo>
                    <a:lnTo>
                      <a:pt x="0" y="0"/>
                    </a:lnTo>
                    <a:lnTo>
                      <a:pt x="0" y="0"/>
                    </a:lnTo>
                    <a:lnTo>
                      <a:pt x="0" y="0"/>
                    </a:lnTo>
                    <a:lnTo>
                      <a:pt x="0" y="0"/>
                    </a:lnTo>
                    <a:lnTo>
                      <a:pt x="0"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49" name="Freeform 1577">
                <a:extLst>
                  <a:ext uri="{FF2B5EF4-FFF2-40B4-BE49-F238E27FC236}">
                    <a16:creationId xmlns:a16="http://schemas.microsoft.com/office/drawing/2014/main" id="{95D98C51-5E81-4E1E-8665-7C2550DC09AE}"/>
                  </a:ext>
                </a:extLst>
              </p:cNvPr>
              <p:cNvSpPr>
                <a:spLocks/>
              </p:cNvSpPr>
              <p:nvPr/>
            </p:nvSpPr>
            <p:spPr bwMode="auto">
              <a:xfrm>
                <a:off x="2160" y="2190"/>
                <a:ext cx="14" cy="18"/>
              </a:xfrm>
              <a:custGeom>
                <a:avLst/>
                <a:gdLst>
                  <a:gd name="T0" fmla="*/ 4 w 14"/>
                  <a:gd name="T1" fmla="*/ 0 h 18"/>
                  <a:gd name="T2" fmla="*/ 0 w 14"/>
                  <a:gd name="T3" fmla="*/ 0 h 18"/>
                  <a:gd name="T4" fmla="*/ 4 w 14"/>
                  <a:gd name="T5" fmla="*/ 0 h 18"/>
                  <a:gd name="T6" fmla="*/ 4 w 14"/>
                  <a:gd name="T7" fmla="*/ 0 h 18"/>
                  <a:gd name="T8" fmla="*/ 7 w 14"/>
                  <a:gd name="T9" fmla="*/ 4 h 18"/>
                  <a:gd name="T10" fmla="*/ 11 w 14"/>
                  <a:gd name="T11" fmla="*/ 4 h 18"/>
                  <a:gd name="T12" fmla="*/ 11 w 14"/>
                  <a:gd name="T13" fmla="*/ 8 h 18"/>
                  <a:gd name="T14" fmla="*/ 14 w 14"/>
                  <a:gd name="T15" fmla="*/ 8 h 18"/>
                  <a:gd name="T16" fmla="*/ 14 w 14"/>
                  <a:gd name="T17" fmla="*/ 11 h 18"/>
                  <a:gd name="T18" fmla="*/ 14 w 14"/>
                  <a:gd name="T19" fmla="*/ 11 h 18"/>
                  <a:gd name="T20" fmla="*/ 14 w 14"/>
                  <a:gd name="T21" fmla="*/ 15 h 18"/>
                  <a:gd name="T22" fmla="*/ 14 w 14"/>
                  <a:gd name="T23" fmla="*/ 18 h 18"/>
                  <a:gd name="T24" fmla="*/ 11 w 14"/>
                  <a:gd name="T25" fmla="*/ 18 h 18"/>
                  <a:gd name="T26" fmla="*/ 11 w 14"/>
                  <a:gd name="T27" fmla="*/ 15 h 18"/>
                  <a:gd name="T28" fmla="*/ 11 w 14"/>
                  <a:gd name="T29" fmla="*/ 15 h 18"/>
                  <a:gd name="T30" fmla="*/ 11 w 14"/>
                  <a:gd name="T31" fmla="*/ 15 h 18"/>
                  <a:gd name="T32" fmla="*/ 11 w 14"/>
                  <a:gd name="T33" fmla="*/ 15 h 18"/>
                  <a:gd name="T34" fmla="*/ 11 w 14"/>
                  <a:gd name="T35" fmla="*/ 15 h 18"/>
                  <a:gd name="T36" fmla="*/ 14 w 14"/>
                  <a:gd name="T37" fmla="*/ 15 h 18"/>
                  <a:gd name="T38" fmla="*/ 14 w 14"/>
                  <a:gd name="T39" fmla="*/ 15 h 18"/>
                  <a:gd name="T40" fmla="*/ 11 w 14"/>
                  <a:gd name="T41" fmla="*/ 15 h 18"/>
                  <a:gd name="T42" fmla="*/ 11 w 14"/>
                  <a:gd name="T43" fmla="*/ 11 h 18"/>
                  <a:gd name="T44" fmla="*/ 14 w 14"/>
                  <a:gd name="T45" fmla="*/ 11 h 18"/>
                  <a:gd name="T46" fmla="*/ 14 w 14"/>
                  <a:gd name="T47" fmla="*/ 8 h 18"/>
                  <a:gd name="T48" fmla="*/ 11 w 14"/>
                  <a:gd name="T49" fmla="*/ 8 h 18"/>
                  <a:gd name="T50" fmla="*/ 7 w 14"/>
                  <a:gd name="T51" fmla="*/ 4 h 18"/>
                  <a:gd name="T52" fmla="*/ 4 w 14"/>
                  <a:gd name="T53" fmla="*/ 0 h 18"/>
                  <a:gd name="T54" fmla="*/ 0 w 14"/>
                  <a:gd name="T55" fmla="*/ 0 h 18"/>
                  <a:gd name="T56" fmla="*/ 0 w 14"/>
                  <a:gd name="T57" fmla="*/ 0 h 18"/>
                  <a:gd name="T58" fmla="*/ 0 w 14"/>
                  <a:gd name="T59" fmla="*/ 0 h 18"/>
                  <a:gd name="T60" fmla="*/ 0 w 14"/>
                  <a:gd name="T61" fmla="*/ 0 h 18"/>
                  <a:gd name="T62" fmla="*/ 0 w 14"/>
                  <a:gd name="T6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8">
                    <a:moveTo>
                      <a:pt x="0" y="0"/>
                    </a:moveTo>
                    <a:lnTo>
                      <a:pt x="4" y="0"/>
                    </a:lnTo>
                    <a:lnTo>
                      <a:pt x="4" y="0"/>
                    </a:lnTo>
                    <a:lnTo>
                      <a:pt x="0" y="0"/>
                    </a:lnTo>
                    <a:lnTo>
                      <a:pt x="4" y="0"/>
                    </a:lnTo>
                    <a:lnTo>
                      <a:pt x="4" y="0"/>
                    </a:lnTo>
                    <a:lnTo>
                      <a:pt x="4" y="0"/>
                    </a:lnTo>
                    <a:lnTo>
                      <a:pt x="4" y="0"/>
                    </a:lnTo>
                    <a:lnTo>
                      <a:pt x="7" y="4"/>
                    </a:lnTo>
                    <a:lnTo>
                      <a:pt x="7" y="4"/>
                    </a:lnTo>
                    <a:lnTo>
                      <a:pt x="11" y="4"/>
                    </a:lnTo>
                    <a:lnTo>
                      <a:pt x="11" y="4"/>
                    </a:lnTo>
                    <a:lnTo>
                      <a:pt x="11" y="4"/>
                    </a:lnTo>
                    <a:lnTo>
                      <a:pt x="11" y="8"/>
                    </a:lnTo>
                    <a:lnTo>
                      <a:pt x="14" y="8"/>
                    </a:lnTo>
                    <a:lnTo>
                      <a:pt x="14" y="8"/>
                    </a:lnTo>
                    <a:lnTo>
                      <a:pt x="14" y="11"/>
                    </a:lnTo>
                    <a:lnTo>
                      <a:pt x="14" y="11"/>
                    </a:lnTo>
                    <a:lnTo>
                      <a:pt x="14" y="11"/>
                    </a:lnTo>
                    <a:lnTo>
                      <a:pt x="14" y="11"/>
                    </a:lnTo>
                    <a:lnTo>
                      <a:pt x="14" y="15"/>
                    </a:lnTo>
                    <a:lnTo>
                      <a:pt x="14" y="15"/>
                    </a:lnTo>
                    <a:lnTo>
                      <a:pt x="14" y="15"/>
                    </a:lnTo>
                    <a:lnTo>
                      <a:pt x="14" y="18"/>
                    </a:lnTo>
                    <a:lnTo>
                      <a:pt x="14" y="18"/>
                    </a:lnTo>
                    <a:lnTo>
                      <a:pt x="11" y="18"/>
                    </a:lnTo>
                    <a:lnTo>
                      <a:pt x="11" y="18"/>
                    </a:lnTo>
                    <a:lnTo>
                      <a:pt x="11" y="15"/>
                    </a:lnTo>
                    <a:lnTo>
                      <a:pt x="11" y="15"/>
                    </a:lnTo>
                    <a:lnTo>
                      <a:pt x="11" y="15"/>
                    </a:lnTo>
                    <a:lnTo>
                      <a:pt x="11" y="15"/>
                    </a:lnTo>
                    <a:lnTo>
                      <a:pt x="11" y="15"/>
                    </a:lnTo>
                    <a:lnTo>
                      <a:pt x="11" y="15"/>
                    </a:lnTo>
                    <a:lnTo>
                      <a:pt x="11" y="15"/>
                    </a:lnTo>
                    <a:lnTo>
                      <a:pt x="11" y="15"/>
                    </a:lnTo>
                    <a:lnTo>
                      <a:pt x="11" y="15"/>
                    </a:lnTo>
                    <a:lnTo>
                      <a:pt x="14" y="15"/>
                    </a:lnTo>
                    <a:lnTo>
                      <a:pt x="14" y="15"/>
                    </a:lnTo>
                    <a:lnTo>
                      <a:pt x="14" y="15"/>
                    </a:lnTo>
                    <a:lnTo>
                      <a:pt x="14" y="15"/>
                    </a:lnTo>
                    <a:lnTo>
                      <a:pt x="11" y="15"/>
                    </a:lnTo>
                    <a:lnTo>
                      <a:pt x="11" y="15"/>
                    </a:lnTo>
                    <a:lnTo>
                      <a:pt x="11" y="15"/>
                    </a:lnTo>
                    <a:lnTo>
                      <a:pt x="11" y="11"/>
                    </a:lnTo>
                    <a:lnTo>
                      <a:pt x="11" y="11"/>
                    </a:lnTo>
                    <a:lnTo>
                      <a:pt x="14" y="11"/>
                    </a:lnTo>
                    <a:lnTo>
                      <a:pt x="14" y="8"/>
                    </a:lnTo>
                    <a:lnTo>
                      <a:pt x="14" y="8"/>
                    </a:lnTo>
                    <a:lnTo>
                      <a:pt x="11" y="8"/>
                    </a:lnTo>
                    <a:lnTo>
                      <a:pt x="11" y="8"/>
                    </a:lnTo>
                    <a:lnTo>
                      <a:pt x="7" y="4"/>
                    </a:lnTo>
                    <a:lnTo>
                      <a:pt x="7" y="4"/>
                    </a:lnTo>
                    <a:lnTo>
                      <a:pt x="4" y="0"/>
                    </a:lnTo>
                    <a:lnTo>
                      <a:pt x="4" y="0"/>
                    </a:lnTo>
                    <a:lnTo>
                      <a:pt x="4" y="0"/>
                    </a:lnTo>
                    <a:lnTo>
                      <a:pt x="0" y="0"/>
                    </a:lnTo>
                    <a:lnTo>
                      <a:pt x="0" y="0"/>
                    </a:lnTo>
                    <a:lnTo>
                      <a:pt x="0" y="0"/>
                    </a:lnTo>
                    <a:lnTo>
                      <a:pt x="0" y="0"/>
                    </a:lnTo>
                    <a:lnTo>
                      <a:pt x="0" y="0"/>
                    </a:lnTo>
                    <a:lnTo>
                      <a:pt x="0"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50" name="Freeform 1578">
                <a:extLst>
                  <a:ext uri="{FF2B5EF4-FFF2-40B4-BE49-F238E27FC236}">
                    <a16:creationId xmlns:a16="http://schemas.microsoft.com/office/drawing/2014/main" id="{E0D65F4E-56BF-4DCB-8BAC-957DFC0B0ECE}"/>
                  </a:ext>
                </a:extLst>
              </p:cNvPr>
              <p:cNvSpPr>
                <a:spLocks/>
              </p:cNvSpPr>
              <p:nvPr/>
            </p:nvSpPr>
            <p:spPr bwMode="auto">
              <a:xfrm>
                <a:off x="2135" y="2158"/>
                <a:ext cx="22" cy="25"/>
              </a:xfrm>
              <a:custGeom>
                <a:avLst/>
                <a:gdLst>
                  <a:gd name="T0" fmla="*/ 0 w 22"/>
                  <a:gd name="T1" fmla="*/ 0 h 25"/>
                  <a:gd name="T2" fmla="*/ 7 w 22"/>
                  <a:gd name="T3" fmla="*/ 4 h 25"/>
                  <a:gd name="T4" fmla="*/ 7 w 22"/>
                  <a:gd name="T5" fmla="*/ 0 h 25"/>
                  <a:gd name="T6" fmla="*/ 11 w 22"/>
                  <a:gd name="T7" fmla="*/ 4 h 25"/>
                  <a:gd name="T8" fmla="*/ 14 w 22"/>
                  <a:gd name="T9" fmla="*/ 7 h 25"/>
                  <a:gd name="T10" fmla="*/ 14 w 22"/>
                  <a:gd name="T11" fmla="*/ 7 h 25"/>
                  <a:gd name="T12" fmla="*/ 14 w 22"/>
                  <a:gd name="T13" fmla="*/ 7 h 25"/>
                  <a:gd name="T14" fmla="*/ 18 w 22"/>
                  <a:gd name="T15" fmla="*/ 7 h 25"/>
                  <a:gd name="T16" fmla="*/ 18 w 22"/>
                  <a:gd name="T17" fmla="*/ 11 h 25"/>
                  <a:gd name="T18" fmla="*/ 18 w 22"/>
                  <a:gd name="T19" fmla="*/ 11 h 25"/>
                  <a:gd name="T20" fmla="*/ 18 w 22"/>
                  <a:gd name="T21" fmla="*/ 15 h 25"/>
                  <a:gd name="T22" fmla="*/ 18 w 22"/>
                  <a:gd name="T23" fmla="*/ 15 h 25"/>
                  <a:gd name="T24" fmla="*/ 18 w 22"/>
                  <a:gd name="T25" fmla="*/ 15 h 25"/>
                  <a:gd name="T26" fmla="*/ 18 w 22"/>
                  <a:gd name="T27" fmla="*/ 15 h 25"/>
                  <a:gd name="T28" fmla="*/ 18 w 22"/>
                  <a:gd name="T29" fmla="*/ 15 h 25"/>
                  <a:gd name="T30" fmla="*/ 18 w 22"/>
                  <a:gd name="T31" fmla="*/ 18 h 25"/>
                  <a:gd name="T32" fmla="*/ 14 w 22"/>
                  <a:gd name="T33" fmla="*/ 22 h 25"/>
                  <a:gd name="T34" fmla="*/ 14 w 22"/>
                  <a:gd name="T35" fmla="*/ 25 h 25"/>
                  <a:gd name="T36" fmla="*/ 14 w 22"/>
                  <a:gd name="T37" fmla="*/ 25 h 25"/>
                  <a:gd name="T38" fmla="*/ 14 w 22"/>
                  <a:gd name="T39" fmla="*/ 22 h 25"/>
                  <a:gd name="T40" fmla="*/ 14 w 22"/>
                  <a:gd name="T41" fmla="*/ 22 h 25"/>
                  <a:gd name="T42" fmla="*/ 11 w 22"/>
                  <a:gd name="T43" fmla="*/ 22 h 25"/>
                  <a:gd name="T44" fmla="*/ 11 w 22"/>
                  <a:gd name="T45" fmla="*/ 22 h 25"/>
                  <a:gd name="T46" fmla="*/ 14 w 22"/>
                  <a:gd name="T47" fmla="*/ 18 h 25"/>
                  <a:gd name="T48" fmla="*/ 14 w 22"/>
                  <a:gd name="T49" fmla="*/ 18 h 25"/>
                  <a:gd name="T50" fmla="*/ 14 w 22"/>
                  <a:gd name="T51" fmla="*/ 18 h 25"/>
                  <a:gd name="T52" fmla="*/ 14 w 22"/>
                  <a:gd name="T53" fmla="*/ 18 h 25"/>
                  <a:gd name="T54" fmla="*/ 14 w 22"/>
                  <a:gd name="T55" fmla="*/ 15 h 25"/>
                  <a:gd name="T56" fmla="*/ 14 w 22"/>
                  <a:gd name="T57" fmla="*/ 15 h 25"/>
                  <a:gd name="T58" fmla="*/ 14 w 22"/>
                  <a:gd name="T59" fmla="*/ 15 h 25"/>
                  <a:gd name="T60" fmla="*/ 14 w 22"/>
                  <a:gd name="T61" fmla="*/ 11 h 25"/>
                  <a:gd name="T62" fmla="*/ 14 w 22"/>
                  <a:gd name="T63" fmla="*/ 11 h 25"/>
                  <a:gd name="T64" fmla="*/ 18 w 22"/>
                  <a:gd name="T65" fmla="*/ 11 h 25"/>
                  <a:gd name="T66" fmla="*/ 14 w 22"/>
                  <a:gd name="T67" fmla="*/ 7 h 25"/>
                  <a:gd name="T68" fmla="*/ 14 w 22"/>
                  <a:gd name="T69" fmla="*/ 7 h 25"/>
                  <a:gd name="T70" fmla="*/ 11 w 22"/>
                  <a:gd name="T71" fmla="*/ 7 h 25"/>
                  <a:gd name="T72" fmla="*/ 11 w 22"/>
                  <a:gd name="T73" fmla="*/ 7 h 25"/>
                  <a:gd name="T74" fmla="*/ 11 w 22"/>
                  <a:gd name="T75" fmla="*/ 7 h 25"/>
                  <a:gd name="T76" fmla="*/ 11 w 22"/>
                  <a:gd name="T77" fmla="*/ 4 h 25"/>
                  <a:gd name="T78" fmla="*/ 7 w 22"/>
                  <a:gd name="T79" fmla="*/ 4 h 25"/>
                  <a:gd name="T80" fmla="*/ 4 w 22"/>
                  <a:gd name="T81" fmla="*/ 4 h 25"/>
                  <a:gd name="T82" fmla="*/ 4 w 22"/>
                  <a:gd name="T83" fmla="*/ 4 h 25"/>
                  <a:gd name="T84" fmla="*/ 0 w 22"/>
                  <a:gd name="T85" fmla="*/ 4 h 25"/>
                  <a:gd name="T86" fmla="*/ 0 w 22"/>
                  <a:gd name="T87"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25">
                    <a:moveTo>
                      <a:pt x="0" y="4"/>
                    </a:moveTo>
                    <a:lnTo>
                      <a:pt x="0" y="0"/>
                    </a:lnTo>
                    <a:lnTo>
                      <a:pt x="4" y="0"/>
                    </a:lnTo>
                    <a:lnTo>
                      <a:pt x="7" y="4"/>
                    </a:lnTo>
                    <a:lnTo>
                      <a:pt x="7" y="4"/>
                    </a:lnTo>
                    <a:lnTo>
                      <a:pt x="7" y="0"/>
                    </a:lnTo>
                    <a:lnTo>
                      <a:pt x="7" y="4"/>
                    </a:lnTo>
                    <a:lnTo>
                      <a:pt x="11" y="4"/>
                    </a:lnTo>
                    <a:lnTo>
                      <a:pt x="11" y="7"/>
                    </a:lnTo>
                    <a:lnTo>
                      <a:pt x="14" y="7"/>
                    </a:lnTo>
                    <a:lnTo>
                      <a:pt x="14" y="7"/>
                    </a:lnTo>
                    <a:lnTo>
                      <a:pt x="14" y="7"/>
                    </a:lnTo>
                    <a:lnTo>
                      <a:pt x="14" y="7"/>
                    </a:lnTo>
                    <a:lnTo>
                      <a:pt x="14" y="7"/>
                    </a:lnTo>
                    <a:lnTo>
                      <a:pt x="14" y="7"/>
                    </a:lnTo>
                    <a:lnTo>
                      <a:pt x="18" y="7"/>
                    </a:lnTo>
                    <a:lnTo>
                      <a:pt x="18" y="7"/>
                    </a:lnTo>
                    <a:lnTo>
                      <a:pt x="18" y="11"/>
                    </a:lnTo>
                    <a:lnTo>
                      <a:pt x="18" y="11"/>
                    </a:lnTo>
                    <a:lnTo>
                      <a:pt x="18" y="11"/>
                    </a:lnTo>
                    <a:lnTo>
                      <a:pt x="18" y="11"/>
                    </a:lnTo>
                    <a:lnTo>
                      <a:pt x="18" y="15"/>
                    </a:lnTo>
                    <a:lnTo>
                      <a:pt x="22" y="15"/>
                    </a:lnTo>
                    <a:lnTo>
                      <a:pt x="18" y="15"/>
                    </a:lnTo>
                    <a:lnTo>
                      <a:pt x="22" y="15"/>
                    </a:lnTo>
                    <a:lnTo>
                      <a:pt x="18" y="15"/>
                    </a:lnTo>
                    <a:lnTo>
                      <a:pt x="18" y="15"/>
                    </a:lnTo>
                    <a:lnTo>
                      <a:pt x="18" y="15"/>
                    </a:lnTo>
                    <a:lnTo>
                      <a:pt x="18" y="15"/>
                    </a:lnTo>
                    <a:lnTo>
                      <a:pt x="18" y="15"/>
                    </a:lnTo>
                    <a:lnTo>
                      <a:pt x="18" y="15"/>
                    </a:lnTo>
                    <a:lnTo>
                      <a:pt x="18" y="18"/>
                    </a:lnTo>
                    <a:lnTo>
                      <a:pt x="18" y="18"/>
                    </a:lnTo>
                    <a:lnTo>
                      <a:pt x="14" y="22"/>
                    </a:lnTo>
                    <a:lnTo>
                      <a:pt x="18" y="22"/>
                    </a:lnTo>
                    <a:lnTo>
                      <a:pt x="14" y="25"/>
                    </a:lnTo>
                    <a:lnTo>
                      <a:pt x="14" y="25"/>
                    </a:lnTo>
                    <a:lnTo>
                      <a:pt x="14" y="25"/>
                    </a:lnTo>
                    <a:lnTo>
                      <a:pt x="14" y="25"/>
                    </a:lnTo>
                    <a:lnTo>
                      <a:pt x="14" y="22"/>
                    </a:lnTo>
                    <a:lnTo>
                      <a:pt x="14" y="22"/>
                    </a:lnTo>
                    <a:lnTo>
                      <a:pt x="14" y="22"/>
                    </a:lnTo>
                    <a:lnTo>
                      <a:pt x="11" y="22"/>
                    </a:lnTo>
                    <a:lnTo>
                      <a:pt x="11" y="22"/>
                    </a:lnTo>
                    <a:lnTo>
                      <a:pt x="11" y="22"/>
                    </a:lnTo>
                    <a:lnTo>
                      <a:pt x="11" y="22"/>
                    </a:lnTo>
                    <a:lnTo>
                      <a:pt x="14" y="18"/>
                    </a:lnTo>
                    <a:lnTo>
                      <a:pt x="14" y="18"/>
                    </a:lnTo>
                    <a:lnTo>
                      <a:pt x="14" y="18"/>
                    </a:lnTo>
                    <a:lnTo>
                      <a:pt x="14" y="18"/>
                    </a:lnTo>
                    <a:lnTo>
                      <a:pt x="14" y="18"/>
                    </a:lnTo>
                    <a:lnTo>
                      <a:pt x="14" y="18"/>
                    </a:lnTo>
                    <a:lnTo>
                      <a:pt x="14" y="18"/>
                    </a:lnTo>
                    <a:lnTo>
                      <a:pt x="14" y="18"/>
                    </a:lnTo>
                    <a:lnTo>
                      <a:pt x="14" y="18"/>
                    </a:lnTo>
                    <a:lnTo>
                      <a:pt x="14" y="15"/>
                    </a:lnTo>
                    <a:lnTo>
                      <a:pt x="14" y="15"/>
                    </a:lnTo>
                    <a:lnTo>
                      <a:pt x="14" y="15"/>
                    </a:lnTo>
                    <a:lnTo>
                      <a:pt x="14" y="15"/>
                    </a:lnTo>
                    <a:lnTo>
                      <a:pt x="14" y="15"/>
                    </a:lnTo>
                    <a:lnTo>
                      <a:pt x="14" y="11"/>
                    </a:lnTo>
                    <a:lnTo>
                      <a:pt x="14" y="11"/>
                    </a:lnTo>
                    <a:lnTo>
                      <a:pt x="14" y="11"/>
                    </a:lnTo>
                    <a:lnTo>
                      <a:pt x="14" y="11"/>
                    </a:lnTo>
                    <a:lnTo>
                      <a:pt x="18" y="11"/>
                    </a:lnTo>
                    <a:lnTo>
                      <a:pt x="18" y="11"/>
                    </a:lnTo>
                    <a:lnTo>
                      <a:pt x="18" y="11"/>
                    </a:lnTo>
                    <a:lnTo>
                      <a:pt x="14" y="7"/>
                    </a:lnTo>
                    <a:lnTo>
                      <a:pt x="14" y="7"/>
                    </a:lnTo>
                    <a:lnTo>
                      <a:pt x="14" y="7"/>
                    </a:lnTo>
                    <a:lnTo>
                      <a:pt x="14" y="7"/>
                    </a:lnTo>
                    <a:lnTo>
                      <a:pt x="11" y="7"/>
                    </a:lnTo>
                    <a:lnTo>
                      <a:pt x="11" y="7"/>
                    </a:lnTo>
                    <a:lnTo>
                      <a:pt x="11" y="7"/>
                    </a:lnTo>
                    <a:lnTo>
                      <a:pt x="11" y="7"/>
                    </a:lnTo>
                    <a:lnTo>
                      <a:pt x="11" y="7"/>
                    </a:lnTo>
                    <a:lnTo>
                      <a:pt x="11" y="4"/>
                    </a:lnTo>
                    <a:lnTo>
                      <a:pt x="11" y="4"/>
                    </a:lnTo>
                    <a:lnTo>
                      <a:pt x="7" y="4"/>
                    </a:lnTo>
                    <a:lnTo>
                      <a:pt x="7" y="4"/>
                    </a:lnTo>
                    <a:lnTo>
                      <a:pt x="7" y="4"/>
                    </a:lnTo>
                    <a:lnTo>
                      <a:pt x="4" y="4"/>
                    </a:lnTo>
                    <a:lnTo>
                      <a:pt x="4" y="4"/>
                    </a:lnTo>
                    <a:lnTo>
                      <a:pt x="4" y="4"/>
                    </a:lnTo>
                    <a:lnTo>
                      <a:pt x="4" y="4"/>
                    </a:lnTo>
                    <a:lnTo>
                      <a:pt x="0" y="4"/>
                    </a:lnTo>
                    <a:lnTo>
                      <a:pt x="0" y="4"/>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51" name="Freeform 1579">
                <a:extLst>
                  <a:ext uri="{FF2B5EF4-FFF2-40B4-BE49-F238E27FC236}">
                    <a16:creationId xmlns:a16="http://schemas.microsoft.com/office/drawing/2014/main" id="{C0651E06-DABB-427C-895D-4C7331204D2A}"/>
                  </a:ext>
                </a:extLst>
              </p:cNvPr>
              <p:cNvSpPr>
                <a:spLocks/>
              </p:cNvSpPr>
              <p:nvPr/>
            </p:nvSpPr>
            <p:spPr bwMode="auto">
              <a:xfrm>
                <a:off x="2135" y="2158"/>
                <a:ext cx="22" cy="25"/>
              </a:xfrm>
              <a:custGeom>
                <a:avLst/>
                <a:gdLst>
                  <a:gd name="T0" fmla="*/ 0 w 22"/>
                  <a:gd name="T1" fmla="*/ 0 h 25"/>
                  <a:gd name="T2" fmla="*/ 7 w 22"/>
                  <a:gd name="T3" fmla="*/ 4 h 25"/>
                  <a:gd name="T4" fmla="*/ 7 w 22"/>
                  <a:gd name="T5" fmla="*/ 0 h 25"/>
                  <a:gd name="T6" fmla="*/ 11 w 22"/>
                  <a:gd name="T7" fmla="*/ 4 h 25"/>
                  <a:gd name="T8" fmla="*/ 14 w 22"/>
                  <a:gd name="T9" fmla="*/ 7 h 25"/>
                  <a:gd name="T10" fmla="*/ 14 w 22"/>
                  <a:gd name="T11" fmla="*/ 7 h 25"/>
                  <a:gd name="T12" fmla="*/ 14 w 22"/>
                  <a:gd name="T13" fmla="*/ 7 h 25"/>
                  <a:gd name="T14" fmla="*/ 18 w 22"/>
                  <a:gd name="T15" fmla="*/ 7 h 25"/>
                  <a:gd name="T16" fmla="*/ 18 w 22"/>
                  <a:gd name="T17" fmla="*/ 11 h 25"/>
                  <a:gd name="T18" fmla="*/ 18 w 22"/>
                  <a:gd name="T19" fmla="*/ 11 h 25"/>
                  <a:gd name="T20" fmla="*/ 18 w 22"/>
                  <a:gd name="T21" fmla="*/ 15 h 25"/>
                  <a:gd name="T22" fmla="*/ 18 w 22"/>
                  <a:gd name="T23" fmla="*/ 15 h 25"/>
                  <a:gd name="T24" fmla="*/ 18 w 22"/>
                  <a:gd name="T25" fmla="*/ 15 h 25"/>
                  <a:gd name="T26" fmla="*/ 18 w 22"/>
                  <a:gd name="T27" fmla="*/ 15 h 25"/>
                  <a:gd name="T28" fmla="*/ 18 w 22"/>
                  <a:gd name="T29" fmla="*/ 15 h 25"/>
                  <a:gd name="T30" fmla="*/ 18 w 22"/>
                  <a:gd name="T31" fmla="*/ 18 h 25"/>
                  <a:gd name="T32" fmla="*/ 14 w 22"/>
                  <a:gd name="T33" fmla="*/ 22 h 25"/>
                  <a:gd name="T34" fmla="*/ 14 w 22"/>
                  <a:gd name="T35" fmla="*/ 25 h 25"/>
                  <a:gd name="T36" fmla="*/ 14 w 22"/>
                  <a:gd name="T37" fmla="*/ 25 h 25"/>
                  <a:gd name="T38" fmla="*/ 14 w 22"/>
                  <a:gd name="T39" fmla="*/ 22 h 25"/>
                  <a:gd name="T40" fmla="*/ 14 w 22"/>
                  <a:gd name="T41" fmla="*/ 22 h 25"/>
                  <a:gd name="T42" fmla="*/ 11 w 22"/>
                  <a:gd name="T43" fmla="*/ 22 h 25"/>
                  <a:gd name="T44" fmla="*/ 11 w 22"/>
                  <a:gd name="T45" fmla="*/ 22 h 25"/>
                  <a:gd name="T46" fmla="*/ 14 w 22"/>
                  <a:gd name="T47" fmla="*/ 18 h 25"/>
                  <a:gd name="T48" fmla="*/ 14 w 22"/>
                  <a:gd name="T49" fmla="*/ 18 h 25"/>
                  <a:gd name="T50" fmla="*/ 14 w 22"/>
                  <a:gd name="T51" fmla="*/ 18 h 25"/>
                  <a:gd name="T52" fmla="*/ 14 w 22"/>
                  <a:gd name="T53" fmla="*/ 18 h 25"/>
                  <a:gd name="T54" fmla="*/ 14 w 22"/>
                  <a:gd name="T55" fmla="*/ 15 h 25"/>
                  <a:gd name="T56" fmla="*/ 14 w 22"/>
                  <a:gd name="T57" fmla="*/ 15 h 25"/>
                  <a:gd name="T58" fmla="*/ 14 w 22"/>
                  <a:gd name="T59" fmla="*/ 15 h 25"/>
                  <a:gd name="T60" fmla="*/ 14 w 22"/>
                  <a:gd name="T61" fmla="*/ 11 h 25"/>
                  <a:gd name="T62" fmla="*/ 14 w 22"/>
                  <a:gd name="T63" fmla="*/ 11 h 25"/>
                  <a:gd name="T64" fmla="*/ 18 w 22"/>
                  <a:gd name="T65" fmla="*/ 11 h 25"/>
                  <a:gd name="T66" fmla="*/ 14 w 22"/>
                  <a:gd name="T67" fmla="*/ 7 h 25"/>
                  <a:gd name="T68" fmla="*/ 14 w 22"/>
                  <a:gd name="T69" fmla="*/ 7 h 25"/>
                  <a:gd name="T70" fmla="*/ 11 w 22"/>
                  <a:gd name="T71" fmla="*/ 7 h 25"/>
                  <a:gd name="T72" fmla="*/ 11 w 22"/>
                  <a:gd name="T73" fmla="*/ 7 h 25"/>
                  <a:gd name="T74" fmla="*/ 11 w 22"/>
                  <a:gd name="T75" fmla="*/ 7 h 25"/>
                  <a:gd name="T76" fmla="*/ 11 w 22"/>
                  <a:gd name="T77" fmla="*/ 4 h 25"/>
                  <a:gd name="T78" fmla="*/ 7 w 22"/>
                  <a:gd name="T79" fmla="*/ 4 h 25"/>
                  <a:gd name="T80" fmla="*/ 4 w 22"/>
                  <a:gd name="T81" fmla="*/ 4 h 25"/>
                  <a:gd name="T82" fmla="*/ 4 w 22"/>
                  <a:gd name="T83" fmla="*/ 4 h 25"/>
                  <a:gd name="T84" fmla="*/ 0 w 22"/>
                  <a:gd name="T85" fmla="*/ 4 h 25"/>
                  <a:gd name="T86" fmla="*/ 0 w 22"/>
                  <a:gd name="T87"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25">
                    <a:moveTo>
                      <a:pt x="0" y="4"/>
                    </a:moveTo>
                    <a:lnTo>
                      <a:pt x="0" y="0"/>
                    </a:lnTo>
                    <a:lnTo>
                      <a:pt x="4" y="0"/>
                    </a:lnTo>
                    <a:lnTo>
                      <a:pt x="7" y="4"/>
                    </a:lnTo>
                    <a:lnTo>
                      <a:pt x="7" y="4"/>
                    </a:lnTo>
                    <a:lnTo>
                      <a:pt x="7" y="0"/>
                    </a:lnTo>
                    <a:lnTo>
                      <a:pt x="7" y="4"/>
                    </a:lnTo>
                    <a:lnTo>
                      <a:pt x="11" y="4"/>
                    </a:lnTo>
                    <a:lnTo>
                      <a:pt x="11" y="7"/>
                    </a:lnTo>
                    <a:lnTo>
                      <a:pt x="14" y="7"/>
                    </a:lnTo>
                    <a:lnTo>
                      <a:pt x="14" y="7"/>
                    </a:lnTo>
                    <a:lnTo>
                      <a:pt x="14" y="7"/>
                    </a:lnTo>
                    <a:lnTo>
                      <a:pt x="14" y="7"/>
                    </a:lnTo>
                    <a:lnTo>
                      <a:pt x="14" y="7"/>
                    </a:lnTo>
                    <a:lnTo>
                      <a:pt x="14" y="7"/>
                    </a:lnTo>
                    <a:lnTo>
                      <a:pt x="18" y="7"/>
                    </a:lnTo>
                    <a:lnTo>
                      <a:pt x="18" y="7"/>
                    </a:lnTo>
                    <a:lnTo>
                      <a:pt x="18" y="11"/>
                    </a:lnTo>
                    <a:lnTo>
                      <a:pt x="18" y="11"/>
                    </a:lnTo>
                    <a:lnTo>
                      <a:pt x="18" y="11"/>
                    </a:lnTo>
                    <a:lnTo>
                      <a:pt x="18" y="11"/>
                    </a:lnTo>
                    <a:lnTo>
                      <a:pt x="18" y="15"/>
                    </a:lnTo>
                    <a:lnTo>
                      <a:pt x="22" y="15"/>
                    </a:lnTo>
                    <a:lnTo>
                      <a:pt x="18" y="15"/>
                    </a:lnTo>
                    <a:lnTo>
                      <a:pt x="22" y="15"/>
                    </a:lnTo>
                    <a:lnTo>
                      <a:pt x="18" y="15"/>
                    </a:lnTo>
                    <a:lnTo>
                      <a:pt x="18" y="15"/>
                    </a:lnTo>
                    <a:lnTo>
                      <a:pt x="18" y="15"/>
                    </a:lnTo>
                    <a:lnTo>
                      <a:pt x="18" y="15"/>
                    </a:lnTo>
                    <a:lnTo>
                      <a:pt x="18" y="15"/>
                    </a:lnTo>
                    <a:lnTo>
                      <a:pt x="18" y="15"/>
                    </a:lnTo>
                    <a:lnTo>
                      <a:pt x="18" y="18"/>
                    </a:lnTo>
                    <a:lnTo>
                      <a:pt x="18" y="18"/>
                    </a:lnTo>
                    <a:lnTo>
                      <a:pt x="14" y="22"/>
                    </a:lnTo>
                    <a:lnTo>
                      <a:pt x="18" y="22"/>
                    </a:lnTo>
                    <a:lnTo>
                      <a:pt x="14" y="25"/>
                    </a:lnTo>
                    <a:lnTo>
                      <a:pt x="14" y="25"/>
                    </a:lnTo>
                    <a:lnTo>
                      <a:pt x="14" y="25"/>
                    </a:lnTo>
                    <a:lnTo>
                      <a:pt x="14" y="25"/>
                    </a:lnTo>
                    <a:lnTo>
                      <a:pt x="14" y="22"/>
                    </a:lnTo>
                    <a:lnTo>
                      <a:pt x="14" y="22"/>
                    </a:lnTo>
                    <a:lnTo>
                      <a:pt x="14" y="22"/>
                    </a:lnTo>
                    <a:lnTo>
                      <a:pt x="11" y="22"/>
                    </a:lnTo>
                    <a:lnTo>
                      <a:pt x="11" y="22"/>
                    </a:lnTo>
                    <a:lnTo>
                      <a:pt x="11" y="22"/>
                    </a:lnTo>
                    <a:lnTo>
                      <a:pt x="11" y="22"/>
                    </a:lnTo>
                    <a:lnTo>
                      <a:pt x="14" y="18"/>
                    </a:lnTo>
                    <a:lnTo>
                      <a:pt x="14" y="18"/>
                    </a:lnTo>
                    <a:lnTo>
                      <a:pt x="14" y="18"/>
                    </a:lnTo>
                    <a:lnTo>
                      <a:pt x="14" y="18"/>
                    </a:lnTo>
                    <a:lnTo>
                      <a:pt x="14" y="18"/>
                    </a:lnTo>
                    <a:lnTo>
                      <a:pt x="14" y="18"/>
                    </a:lnTo>
                    <a:lnTo>
                      <a:pt x="14" y="18"/>
                    </a:lnTo>
                    <a:lnTo>
                      <a:pt x="14" y="18"/>
                    </a:lnTo>
                    <a:lnTo>
                      <a:pt x="14" y="18"/>
                    </a:lnTo>
                    <a:lnTo>
                      <a:pt x="14" y="15"/>
                    </a:lnTo>
                    <a:lnTo>
                      <a:pt x="14" y="15"/>
                    </a:lnTo>
                    <a:lnTo>
                      <a:pt x="14" y="15"/>
                    </a:lnTo>
                    <a:lnTo>
                      <a:pt x="14" y="15"/>
                    </a:lnTo>
                    <a:lnTo>
                      <a:pt x="14" y="15"/>
                    </a:lnTo>
                    <a:lnTo>
                      <a:pt x="14" y="11"/>
                    </a:lnTo>
                    <a:lnTo>
                      <a:pt x="14" y="11"/>
                    </a:lnTo>
                    <a:lnTo>
                      <a:pt x="14" y="11"/>
                    </a:lnTo>
                    <a:lnTo>
                      <a:pt x="14" y="11"/>
                    </a:lnTo>
                    <a:lnTo>
                      <a:pt x="18" y="11"/>
                    </a:lnTo>
                    <a:lnTo>
                      <a:pt x="18" y="11"/>
                    </a:lnTo>
                    <a:lnTo>
                      <a:pt x="18" y="11"/>
                    </a:lnTo>
                    <a:lnTo>
                      <a:pt x="14" y="7"/>
                    </a:lnTo>
                    <a:lnTo>
                      <a:pt x="14" y="7"/>
                    </a:lnTo>
                    <a:lnTo>
                      <a:pt x="14" y="7"/>
                    </a:lnTo>
                    <a:lnTo>
                      <a:pt x="14" y="7"/>
                    </a:lnTo>
                    <a:lnTo>
                      <a:pt x="11" y="7"/>
                    </a:lnTo>
                    <a:lnTo>
                      <a:pt x="11" y="7"/>
                    </a:lnTo>
                    <a:lnTo>
                      <a:pt x="11" y="7"/>
                    </a:lnTo>
                    <a:lnTo>
                      <a:pt x="11" y="7"/>
                    </a:lnTo>
                    <a:lnTo>
                      <a:pt x="11" y="7"/>
                    </a:lnTo>
                    <a:lnTo>
                      <a:pt x="11" y="4"/>
                    </a:lnTo>
                    <a:lnTo>
                      <a:pt x="11" y="4"/>
                    </a:lnTo>
                    <a:lnTo>
                      <a:pt x="7" y="4"/>
                    </a:lnTo>
                    <a:lnTo>
                      <a:pt x="7" y="4"/>
                    </a:lnTo>
                    <a:lnTo>
                      <a:pt x="7" y="4"/>
                    </a:lnTo>
                    <a:lnTo>
                      <a:pt x="4" y="4"/>
                    </a:lnTo>
                    <a:lnTo>
                      <a:pt x="4" y="4"/>
                    </a:lnTo>
                    <a:lnTo>
                      <a:pt x="4" y="4"/>
                    </a:lnTo>
                    <a:lnTo>
                      <a:pt x="4" y="4"/>
                    </a:lnTo>
                    <a:lnTo>
                      <a:pt x="0" y="4"/>
                    </a:lnTo>
                    <a:lnTo>
                      <a:pt x="0" y="4"/>
                    </a:lnTo>
                    <a:lnTo>
                      <a:pt x="0"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52" name="Freeform 1580">
                <a:extLst>
                  <a:ext uri="{FF2B5EF4-FFF2-40B4-BE49-F238E27FC236}">
                    <a16:creationId xmlns:a16="http://schemas.microsoft.com/office/drawing/2014/main" id="{91D55F53-F1D0-45C3-B70C-63374DE66CE3}"/>
                  </a:ext>
                </a:extLst>
              </p:cNvPr>
              <p:cNvSpPr>
                <a:spLocks/>
              </p:cNvSpPr>
              <p:nvPr/>
            </p:nvSpPr>
            <p:spPr bwMode="auto">
              <a:xfrm>
                <a:off x="2114" y="2162"/>
                <a:ext cx="21" cy="7"/>
              </a:xfrm>
              <a:custGeom>
                <a:avLst/>
                <a:gdLst>
                  <a:gd name="T0" fmla="*/ 0 w 21"/>
                  <a:gd name="T1" fmla="*/ 3 h 7"/>
                  <a:gd name="T2" fmla="*/ 0 w 21"/>
                  <a:gd name="T3" fmla="*/ 3 h 7"/>
                  <a:gd name="T4" fmla="*/ 0 w 21"/>
                  <a:gd name="T5" fmla="*/ 3 h 7"/>
                  <a:gd name="T6" fmla="*/ 0 w 21"/>
                  <a:gd name="T7" fmla="*/ 3 h 7"/>
                  <a:gd name="T8" fmla="*/ 3 w 21"/>
                  <a:gd name="T9" fmla="*/ 3 h 7"/>
                  <a:gd name="T10" fmla="*/ 3 w 21"/>
                  <a:gd name="T11" fmla="*/ 3 h 7"/>
                  <a:gd name="T12" fmla="*/ 3 w 21"/>
                  <a:gd name="T13" fmla="*/ 3 h 7"/>
                  <a:gd name="T14" fmla="*/ 7 w 21"/>
                  <a:gd name="T15" fmla="*/ 3 h 7"/>
                  <a:gd name="T16" fmla="*/ 7 w 21"/>
                  <a:gd name="T17" fmla="*/ 3 h 7"/>
                  <a:gd name="T18" fmla="*/ 7 w 21"/>
                  <a:gd name="T19" fmla="*/ 3 h 7"/>
                  <a:gd name="T20" fmla="*/ 7 w 21"/>
                  <a:gd name="T21" fmla="*/ 3 h 7"/>
                  <a:gd name="T22" fmla="*/ 7 w 21"/>
                  <a:gd name="T23" fmla="*/ 3 h 7"/>
                  <a:gd name="T24" fmla="*/ 7 w 21"/>
                  <a:gd name="T25" fmla="*/ 3 h 7"/>
                  <a:gd name="T26" fmla="*/ 7 w 21"/>
                  <a:gd name="T27" fmla="*/ 3 h 7"/>
                  <a:gd name="T28" fmla="*/ 7 w 21"/>
                  <a:gd name="T29" fmla="*/ 0 h 7"/>
                  <a:gd name="T30" fmla="*/ 7 w 21"/>
                  <a:gd name="T31" fmla="*/ 0 h 7"/>
                  <a:gd name="T32" fmla="*/ 7 w 21"/>
                  <a:gd name="T33" fmla="*/ 0 h 7"/>
                  <a:gd name="T34" fmla="*/ 7 w 21"/>
                  <a:gd name="T35" fmla="*/ 0 h 7"/>
                  <a:gd name="T36" fmla="*/ 7 w 21"/>
                  <a:gd name="T37" fmla="*/ 3 h 7"/>
                  <a:gd name="T38" fmla="*/ 10 w 21"/>
                  <a:gd name="T39" fmla="*/ 3 h 7"/>
                  <a:gd name="T40" fmla="*/ 14 w 21"/>
                  <a:gd name="T41" fmla="*/ 3 h 7"/>
                  <a:gd name="T42" fmla="*/ 14 w 21"/>
                  <a:gd name="T43" fmla="*/ 3 h 7"/>
                  <a:gd name="T44" fmla="*/ 14 w 21"/>
                  <a:gd name="T45" fmla="*/ 3 h 7"/>
                  <a:gd name="T46" fmla="*/ 14 w 21"/>
                  <a:gd name="T47" fmla="*/ 3 h 7"/>
                  <a:gd name="T48" fmla="*/ 17 w 21"/>
                  <a:gd name="T49" fmla="*/ 3 h 7"/>
                  <a:gd name="T50" fmla="*/ 17 w 21"/>
                  <a:gd name="T51" fmla="*/ 3 h 7"/>
                  <a:gd name="T52" fmla="*/ 17 w 21"/>
                  <a:gd name="T53" fmla="*/ 3 h 7"/>
                  <a:gd name="T54" fmla="*/ 17 w 21"/>
                  <a:gd name="T55" fmla="*/ 3 h 7"/>
                  <a:gd name="T56" fmla="*/ 21 w 21"/>
                  <a:gd name="T57" fmla="*/ 3 h 7"/>
                  <a:gd name="T58" fmla="*/ 21 w 21"/>
                  <a:gd name="T59" fmla="*/ 3 h 7"/>
                  <a:gd name="T60" fmla="*/ 21 w 21"/>
                  <a:gd name="T61" fmla="*/ 0 h 7"/>
                  <a:gd name="T62" fmla="*/ 21 w 21"/>
                  <a:gd name="T63" fmla="*/ 0 h 7"/>
                  <a:gd name="T64" fmla="*/ 21 w 21"/>
                  <a:gd name="T65" fmla="*/ 0 h 7"/>
                  <a:gd name="T66" fmla="*/ 21 w 21"/>
                  <a:gd name="T67" fmla="*/ 3 h 7"/>
                  <a:gd name="T68" fmla="*/ 21 w 21"/>
                  <a:gd name="T69" fmla="*/ 3 h 7"/>
                  <a:gd name="T70" fmla="*/ 21 w 21"/>
                  <a:gd name="T71" fmla="*/ 3 h 7"/>
                  <a:gd name="T72" fmla="*/ 21 w 21"/>
                  <a:gd name="T73" fmla="*/ 3 h 7"/>
                  <a:gd name="T74" fmla="*/ 21 w 21"/>
                  <a:gd name="T75" fmla="*/ 3 h 7"/>
                  <a:gd name="T76" fmla="*/ 21 w 21"/>
                  <a:gd name="T77" fmla="*/ 3 h 7"/>
                  <a:gd name="T78" fmla="*/ 17 w 21"/>
                  <a:gd name="T79" fmla="*/ 3 h 7"/>
                  <a:gd name="T80" fmla="*/ 14 w 21"/>
                  <a:gd name="T81" fmla="*/ 3 h 7"/>
                  <a:gd name="T82" fmla="*/ 10 w 21"/>
                  <a:gd name="T83" fmla="*/ 3 h 7"/>
                  <a:gd name="T84" fmla="*/ 10 w 21"/>
                  <a:gd name="T85" fmla="*/ 7 h 7"/>
                  <a:gd name="T86" fmla="*/ 7 w 21"/>
                  <a:gd name="T87" fmla="*/ 7 h 7"/>
                  <a:gd name="T88" fmla="*/ 3 w 21"/>
                  <a:gd name="T89" fmla="*/ 7 h 7"/>
                  <a:gd name="T90" fmla="*/ 3 w 21"/>
                  <a:gd name="T91" fmla="*/ 7 h 7"/>
                  <a:gd name="T92" fmla="*/ 3 w 21"/>
                  <a:gd name="T93" fmla="*/ 7 h 7"/>
                  <a:gd name="T94" fmla="*/ 0 w 21"/>
                  <a:gd name="T95" fmla="*/ 3 h 7"/>
                  <a:gd name="T96" fmla="*/ 0 w 21"/>
                  <a:gd name="T97" fmla="*/ 3 h 7"/>
                  <a:gd name="T98" fmla="*/ 0 w 21"/>
                  <a:gd name="T99" fmla="*/ 3 h 7"/>
                  <a:gd name="T100" fmla="*/ 0 w 21"/>
                  <a:gd name="T101" fmla="*/ 3 h 7"/>
                  <a:gd name="T102" fmla="*/ 0 w 21"/>
                  <a:gd name="T10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 h="7">
                    <a:moveTo>
                      <a:pt x="0" y="3"/>
                    </a:moveTo>
                    <a:lnTo>
                      <a:pt x="0" y="3"/>
                    </a:lnTo>
                    <a:lnTo>
                      <a:pt x="0" y="3"/>
                    </a:lnTo>
                    <a:lnTo>
                      <a:pt x="0" y="3"/>
                    </a:lnTo>
                    <a:lnTo>
                      <a:pt x="3" y="3"/>
                    </a:lnTo>
                    <a:lnTo>
                      <a:pt x="3" y="3"/>
                    </a:lnTo>
                    <a:lnTo>
                      <a:pt x="3" y="3"/>
                    </a:lnTo>
                    <a:lnTo>
                      <a:pt x="7" y="3"/>
                    </a:lnTo>
                    <a:lnTo>
                      <a:pt x="7" y="3"/>
                    </a:lnTo>
                    <a:lnTo>
                      <a:pt x="7" y="3"/>
                    </a:lnTo>
                    <a:lnTo>
                      <a:pt x="7" y="3"/>
                    </a:lnTo>
                    <a:lnTo>
                      <a:pt x="7" y="3"/>
                    </a:lnTo>
                    <a:lnTo>
                      <a:pt x="7" y="3"/>
                    </a:lnTo>
                    <a:lnTo>
                      <a:pt x="7" y="3"/>
                    </a:lnTo>
                    <a:lnTo>
                      <a:pt x="7" y="0"/>
                    </a:lnTo>
                    <a:lnTo>
                      <a:pt x="7" y="0"/>
                    </a:lnTo>
                    <a:lnTo>
                      <a:pt x="7" y="0"/>
                    </a:lnTo>
                    <a:lnTo>
                      <a:pt x="7" y="0"/>
                    </a:lnTo>
                    <a:lnTo>
                      <a:pt x="7" y="3"/>
                    </a:lnTo>
                    <a:lnTo>
                      <a:pt x="10" y="3"/>
                    </a:lnTo>
                    <a:lnTo>
                      <a:pt x="14" y="3"/>
                    </a:lnTo>
                    <a:lnTo>
                      <a:pt x="14" y="3"/>
                    </a:lnTo>
                    <a:lnTo>
                      <a:pt x="14" y="3"/>
                    </a:lnTo>
                    <a:lnTo>
                      <a:pt x="14" y="3"/>
                    </a:lnTo>
                    <a:lnTo>
                      <a:pt x="17" y="3"/>
                    </a:lnTo>
                    <a:lnTo>
                      <a:pt x="17" y="3"/>
                    </a:lnTo>
                    <a:lnTo>
                      <a:pt x="17" y="3"/>
                    </a:lnTo>
                    <a:lnTo>
                      <a:pt x="17" y="3"/>
                    </a:lnTo>
                    <a:lnTo>
                      <a:pt x="21" y="3"/>
                    </a:lnTo>
                    <a:lnTo>
                      <a:pt x="21" y="3"/>
                    </a:lnTo>
                    <a:lnTo>
                      <a:pt x="21" y="0"/>
                    </a:lnTo>
                    <a:lnTo>
                      <a:pt x="21" y="0"/>
                    </a:lnTo>
                    <a:lnTo>
                      <a:pt x="21" y="0"/>
                    </a:lnTo>
                    <a:lnTo>
                      <a:pt x="21" y="3"/>
                    </a:lnTo>
                    <a:lnTo>
                      <a:pt x="21" y="3"/>
                    </a:lnTo>
                    <a:lnTo>
                      <a:pt x="21" y="3"/>
                    </a:lnTo>
                    <a:lnTo>
                      <a:pt x="21" y="3"/>
                    </a:lnTo>
                    <a:lnTo>
                      <a:pt x="21" y="3"/>
                    </a:lnTo>
                    <a:lnTo>
                      <a:pt x="21" y="3"/>
                    </a:lnTo>
                    <a:lnTo>
                      <a:pt x="17" y="3"/>
                    </a:lnTo>
                    <a:lnTo>
                      <a:pt x="14" y="3"/>
                    </a:lnTo>
                    <a:lnTo>
                      <a:pt x="10" y="3"/>
                    </a:lnTo>
                    <a:lnTo>
                      <a:pt x="10" y="7"/>
                    </a:lnTo>
                    <a:lnTo>
                      <a:pt x="7" y="7"/>
                    </a:lnTo>
                    <a:lnTo>
                      <a:pt x="3" y="7"/>
                    </a:lnTo>
                    <a:lnTo>
                      <a:pt x="3" y="7"/>
                    </a:lnTo>
                    <a:lnTo>
                      <a:pt x="3" y="7"/>
                    </a:lnTo>
                    <a:lnTo>
                      <a:pt x="0" y="3"/>
                    </a:lnTo>
                    <a:lnTo>
                      <a:pt x="0" y="3"/>
                    </a:lnTo>
                    <a:lnTo>
                      <a:pt x="0" y="3"/>
                    </a:lnTo>
                    <a:lnTo>
                      <a:pt x="0" y="3"/>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53" name="Freeform 1581">
                <a:extLst>
                  <a:ext uri="{FF2B5EF4-FFF2-40B4-BE49-F238E27FC236}">
                    <a16:creationId xmlns:a16="http://schemas.microsoft.com/office/drawing/2014/main" id="{7EE9F6D5-185F-4852-96D6-91B0DFCF1E9B}"/>
                  </a:ext>
                </a:extLst>
              </p:cNvPr>
              <p:cNvSpPr>
                <a:spLocks/>
              </p:cNvSpPr>
              <p:nvPr/>
            </p:nvSpPr>
            <p:spPr bwMode="auto">
              <a:xfrm>
                <a:off x="2114" y="2162"/>
                <a:ext cx="21" cy="7"/>
              </a:xfrm>
              <a:custGeom>
                <a:avLst/>
                <a:gdLst>
                  <a:gd name="T0" fmla="*/ 0 w 21"/>
                  <a:gd name="T1" fmla="*/ 3 h 7"/>
                  <a:gd name="T2" fmla="*/ 0 w 21"/>
                  <a:gd name="T3" fmla="*/ 3 h 7"/>
                  <a:gd name="T4" fmla="*/ 0 w 21"/>
                  <a:gd name="T5" fmla="*/ 3 h 7"/>
                  <a:gd name="T6" fmla="*/ 0 w 21"/>
                  <a:gd name="T7" fmla="*/ 3 h 7"/>
                  <a:gd name="T8" fmla="*/ 3 w 21"/>
                  <a:gd name="T9" fmla="*/ 3 h 7"/>
                  <a:gd name="T10" fmla="*/ 3 w 21"/>
                  <a:gd name="T11" fmla="*/ 3 h 7"/>
                  <a:gd name="T12" fmla="*/ 3 w 21"/>
                  <a:gd name="T13" fmla="*/ 3 h 7"/>
                  <a:gd name="T14" fmla="*/ 7 w 21"/>
                  <a:gd name="T15" fmla="*/ 3 h 7"/>
                  <a:gd name="T16" fmla="*/ 7 w 21"/>
                  <a:gd name="T17" fmla="*/ 3 h 7"/>
                  <a:gd name="T18" fmla="*/ 7 w 21"/>
                  <a:gd name="T19" fmla="*/ 3 h 7"/>
                  <a:gd name="T20" fmla="*/ 7 w 21"/>
                  <a:gd name="T21" fmla="*/ 3 h 7"/>
                  <a:gd name="T22" fmla="*/ 7 w 21"/>
                  <a:gd name="T23" fmla="*/ 3 h 7"/>
                  <a:gd name="T24" fmla="*/ 7 w 21"/>
                  <a:gd name="T25" fmla="*/ 3 h 7"/>
                  <a:gd name="T26" fmla="*/ 7 w 21"/>
                  <a:gd name="T27" fmla="*/ 3 h 7"/>
                  <a:gd name="T28" fmla="*/ 7 w 21"/>
                  <a:gd name="T29" fmla="*/ 0 h 7"/>
                  <a:gd name="T30" fmla="*/ 7 w 21"/>
                  <a:gd name="T31" fmla="*/ 0 h 7"/>
                  <a:gd name="T32" fmla="*/ 7 w 21"/>
                  <a:gd name="T33" fmla="*/ 0 h 7"/>
                  <a:gd name="T34" fmla="*/ 7 w 21"/>
                  <a:gd name="T35" fmla="*/ 0 h 7"/>
                  <a:gd name="T36" fmla="*/ 7 w 21"/>
                  <a:gd name="T37" fmla="*/ 3 h 7"/>
                  <a:gd name="T38" fmla="*/ 10 w 21"/>
                  <a:gd name="T39" fmla="*/ 3 h 7"/>
                  <a:gd name="T40" fmla="*/ 14 w 21"/>
                  <a:gd name="T41" fmla="*/ 3 h 7"/>
                  <a:gd name="T42" fmla="*/ 14 w 21"/>
                  <a:gd name="T43" fmla="*/ 3 h 7"/>
                  <a:gd name="T44" fmla="*/ 14 w 21"/>
                  <a:gd name="T45" fmla="*/ 3 h 7"/>
                  <a:gd name="T46" fmla="*/ 14 w 21"/>
                  <a:gd name="T47" fmla="*/ 3 h 7"/>
                  <a:gd name="T48" fmla="*/ 17 w 21"/>
                  <a:gd name="T49" fmla="*/ 3 h 7"/>
                  <a:gd name="T50" fmla="*/ 17 w 21"/>
                  <a:gd name="T51" fmla="*/ 3 h 7"/>
                  <a:gd name="T52" fmla="*/ 17 w 21"/>
                  <a:gd name="T53" fmla="*/ 3 h 7"/>
                  <a:gd name="T54" fmla="*/ 17 w 21"/>
                  <a:gd name="T55" fmla="*/ 3 h 7"/>
                  <a:gd name="T56" fmla="*/ 21 w 21"/>
                  <a:gd name="T57" fmla="*/ 3 h 7"/>
                  <a:gd name="T58" fmla="*/ 21 w 21"/>
                  <a:gd name="T59" fmla="*/ 3 h 7"/>
                  <a:gd name="T60" fmla="*/ 21 w 21"/>
                  <a:gd name="T61" fmla="*/ 0 h 7"/>
                  <a:gd name="T62" fmla="*/ 21 w 21"/>
                  <a:gd name="T63" fmla="*/ 0 h 7"/>
                  <a:gd name="T64" fmla="*/ 21 w 21"/>
                  <a:gd name="T65" fmla="*/ 0 h 7"/>
                  <a:gd name="T66" fmla="*/ 21 w 21"/>
                  <a:gd name="T67" fmla="*/ 3 h 7"/>
                  <a:gd name="T68" fmla="*/ 21 w 21"/>
                  <a:gd name="T69" fmla="*/ 3 h 7"/>
                  <a:gd name="T70" fmla="*/ 21 w 21"/>
                  <a:gd name="T71" fmla="*/ 3 h 7"/>
                  <a:gd name="T72" fmla="*/ 21 w 21"/>
                  <a:gd name="T73" fmla="*/ 3 h 7"/>
                  <a:gd name="T74" fmla="*/ 21 w 21"/>
                  <a:gd name="T75" fmla="*/ 3 h 7"/>
                  <a:gd name="T76" fmla="*/ 21 w 21"/>
                  <a:gd name="T77" fmla="*/ 3 h 7"/>
                  <a:gd name="T78" fmla="*/ 17 w 21"/>
                  <a:gd name="T79" fmla="*/ 3 h 7"/>
                  <a:gd name="T80" fmla="*/ 14 w 21"/>
                  <a:gd name="T81" fmla="*/ 3 h 7"/>
                  <a:gd name="T82" fmla="*/ 10 w 21"/>
                  <a:gd name="T83" fmla="*/ 3 h 7"/>
                  <a:gd name="T84" fmla="*/ 10 w 21"/>
                  <a:gd name="T85" fmla="*/ 7 h 7"/>
                  <a:gd name="T86" fmla="*/ 7 w 21"/>
                  <a:gd name="T87" fmla="*/ 7 h 7"/>
                  <a:gd name="T88" fmla="*/ 3 w 21"/>
                  <a:gd name="T89" fmla="*/ 7 h 7"/>
                  <a:gd name="T90" fmla="*/ 3 w 21"/>
                  <a:gd name="T91" fmla="*/ 7 h 7"/>
                  <a:gd name="T92" fmla="*/ 3 w 21"/>
                  <a:gd name="T93" fmla="*/ 7 h 7"/>
                  <a:gd name="T94" fmla="*/ 0 w 21"/>
                  <a:gd name="T95" fmla="*/ 3 h 7"/>
                  <a:gd name="T96" fmla="*/ 0 w 21"/>
                  <a:gd name="T97" fmla="*/ 3 h 7"/>
                  <a:gd name="T98" fmla="*/ 0 w 21"/>
                  <a:gd name="T99" fmla="*/ 3 h 7"/>
                  <a:gd name="T100" fmla="*/ 0 w 21"/>
                  <a:gd name="T101" fmla="*/ 3 h 7"/>
                  <a:gd name="T102" fmla="*/ 0 w 21"/>
                  <a:gd name="T10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 h="7">
                    <a:moveTo>
                      <a:pt x="0" y="3"/>
                    </a:moveTo>
                    <a:lnTo>
                      <a:pt x="0" y="3"/>
                    </a:lnTo>
                    <a:lnTo>
                      <a:pt x="0" y="3"/>
                    </a:lnTo>
                    <a:lnTo>
                      <a:pt x="0" y="3"/>
                    </a:lnTo>
                    <a:lnTo>
                      <a:pt x="3" y="3"/>
                    </a:lnTo>
                    <a:lnTo>
                      <a:pt x="3" y="3"/>
                    </a:lnTo>
                    <a:lnTo>
                      <a:pt x="3" y="3"/>
                    </a:lnTo>
                    <a:lnTo>
                      <a:pt x="7" y="3"/>
                    </a:lnTo>
                    <a:lnTo>
                      <a:pt x="7" y="3"/>
                    </a:lnTo>
                    <a:lnTo>
                      <a:pt x="7" y="3"/>
                    </a:lnTo>
                    <a:lnTo>
                      <a:pt x="7" y="3"/>
                    </a:lnTo>
                    <a:lnTo>
                      <a:pt x="7" y="3"/>
                    </a:lnTo>
                    <a:lnTo>
                      <a:pt x="7" y="3"/>
                    </a:lnTo>
                    <a:lnTo>
                      <a:pt x="7" y="3"/>
                    </a:lnTo>
                    <a:lnTo>
                      <a:pt x="7" y="0"/>
                    </a:lnTo>
                    <a:lnTo>
                      <a:pt x="7" y="0"/>
                    </a:lnTo>
                    <a:lnTo>
                      <a:pt x="7" y="0"/>
                    </a:lnTo>
                    <a:lnTo>
                      <a:pt x="7" y="0"/>
                    </a:lnTo>
                    <a:lnTo>
                      <a:pt x="7" y="3"/>
                    </a:lnTo>
                    <a:lnTo>
                      <a:pt x="10" y="3"/>
                    </a:lnTo>
                    <a:lnTo>
                      <a:pt x="14" y="3"/>
                    </a:lnTo>
                    <a:lnTo>
                      <a:pt x="14" y="3"/>
                    </a:lnTo>
                    <a:lnTo>
                      <a:pt x="14" y="3"/>
                    </a:lnTo>
                    <a:lnTo>
                      <a:pt x="14" y="3"/>
                    </a:lnTo>
                    <a:lnTo>
                      <a:pt x="17" y="3"/>
                    </a:lnTo>
                    <a:lnTo>
                      <a:pt x="17" y="3"/>
                    </a:lnTo>
                    <a:lnTo>
                      <a:pt x="17" y="3"/>
                    </a:lnTo>
                    <a:lnTo>
                      <a:pt x="17" y="3"/>
                    </a:lnTo>
                    <a:lnTo>
                      <a:pt x="21" y="3"/>
                    </a:lnTo>
                    <a:lnTo>
                      <a:pt x="21" y="3"/>
                    </a:lnTo>
                    <a:lnTo>
                      <a:pt x="21" y="0"/>
                    </a:lnTo>
                    <a:lnTo>
                      <a:pt x="21" y="0"/>
                    </a:lnTo>
                    <a:lnTo>
                      <a:pt x="21" y="0"/>
                    </a:lnTo>
                    <a:lnTo>
                      <a:pt x="21" y="3"/>
                    </a:lnTo>
                    <a:lnTo>
                      <a:pt x="21" y="3"/>
                    </a:lnTo>
                    <a:lnTo>
                      <a:pt x="21" y="3"/>
                    </a:lnTo>
                    <a:lnTo>
                      <a:pt x="21" y="3"/>
                    </a:lnTo>
                    <a:lnTo>
                      <a:pt x="21" y="3"/>
                    </a:lnTo>
                    <a:lnTo>
                      <a:pt x="21" y="3"/>
                    </a:lnTo>
                    <a:lnTo>
                      <a:pt x="17" y="3"/>
                    </a:lnTo>
                    <a:lnTo>
                      <a:pt x="14" y="3"/>
                    </a:lnTo>
                    <a:lnTo>
                      <a:pt x="10" y="3"/>
                    </a:lnTo>
                    <a:lnTo>
                      <a:pt x="10" y="7"/>
                    </a:lnTo>
                    <a:lnTo>
                      <a:pt x="7" y="7"/>
                    </a:lnTo>
                    <a:lnTo>
                      <a:pt x="3" y="7"/>
                    </a:lnTo>
                    <a:lnTo>
                      <a:pt x="3" y="7"/>
                    </a:lnTo>
                    <a:lnTo>
                      <a:pt x="3" y="7"/>
                    </a:lnTo>
                    <a:lnTo>
                      <a:pt x="0" y="3"/>
                    </a:lnTo>
                    <a:lnTo>
                      <a:pt x="0" y="3"/>
                    </a:lnTo>
                    <a:lnTo>
                      <a:pt x="0" y="3"/>
                    </a:lnTo>
                    <a:lnTo>
                      <a:pt x="0" y="3"/>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54" name="Freeform 1582">
                <a:extLst>
                  <a:ext uri="{FF2B5EF4-FFF2-40B4-BE49-F238E27FC236}">
                    <a16:creationId xmlns:a16="http://schemas.microsoft.com/office/drawing/2014/main" id="{6FACA5F8-1816-450C-A633-0C3C5713F3D6}"/>
                  </a:ext>
                </a:extLst>
              </p:cNvPr>
              <p:cNvSpPr>
                <a:spLocks/>
              </p:cNvSpPr>
              <p:nvPr/>
            </p:nvSpPr>
            <p:spPr bwMode="auto">
              <a:xfrm>
                <a:off x="2228" y="2251"/>
                <a:ext cx="4" cy="0"/>
              </a:xfrm>
              <a:custGeom>
                <a:avLst/>
                <a:gdLst>
                  <a:gd name="T0" fmla="*/ 0 w 4"/>
                  <a:gd name="T1" fmla="*/ 0 w 4"/>
                  <a:gd name="T2" fmla="*/ 4 w 4"/>
                  <a:gd name="T3" fmla="*/ 4 w 4"/>
                  <a:gd name="T4" fmla="*/ 4 w 4"/>
                  <a:gd name="T5" fmla="*/ 4 w 4"/>
                  <a:gd name="T6" fmla="*/ 0 w 4"/>
                  <a:gd name="T7" fmla="*/ 0 w 4"/>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4">
                    <a:moveTo>
                      <a:pt x="0" y="0"/>
                    </a:moveTo>
                    <a:lnTo>
                      <a:pt x="0" y="0"/>
                    </a:lnTo>
                    <a:lnTo>
                      <a:pt x="4" y="0"/>
                    </a:lnTo>
                    <a:lnTo>
                      <a:pt x="4" y="0"/>
                    </a:lnTo>
                    <a:lnTo>
                      <a:pt x="4" y="0"/>
                    </a:lnTo>
                    <a:lnTo>
                      <a:pt x="4"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55" name="Freeform 1583">
                <a:extLst>
                  <a:ext uri="{FF2B5EF4-FFF2-40B4-BE49-F238E27FC236}">
                    <a16:creationId xmlns:a16="http://schemas.microsoft.com/office/drawing/2014/main" id="{CD65204E-1712-4AB6-8CA1-20632F677A91}"/>
                  </a:ext>
                </a:extLst>
              </p:cNvPr>
              <p:cNvSpPr>
                <a:spLocks/>
              </p:cNvSpPr>
              <p:nvPr/>
            </p:nvSpPr>
            <p:spPr bwMode="auto">
              <a:xfrm>
                <a:off x="2228" y="2251"/>
                <a:ext cx="4" cy="0"/>
              </a:xfrm>
              <a:custGeom>
                <a:avLst/>
                <a:gdLst>
                  <a:gd name="T0" fmla="*/ 0 w 4"/>
                  <a:gd name="T1" fmla="*/ 0 w 4"/>
                  <a:gd name="T2" fmla="*/ 4 w 4"/>
                  <a:gd name="T3" fmla="*/ 4 w 4"/>
                  <a:gd name="T4" fmla="*/ 4 w 4"/>
                  <a:gd name="T5" fmla="*/ 4 w 4"/>
                  <a:gd name="T6" fmla="*/ 0 w 4"/>
                  <a:gd name="T7" fmla="*/ 0 w 4"/>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4">
                    <a:moveTo>
                      <a:pt x="0" y="0"/>
                    </a:moveTo>
                    <a:lnTo>
                      <a:pt x="0" y="0"/>
                    </a:lnTo>
                    <a:lnTo>
                      <a:pt x="4" y="0"/>
                    </a:lnTo>
                    <a:lnTo>
                      <a:pt x="4" y="0"/>
                    </a:lnTo>
                    <a:lnTo>
                      <a:pt x="4" y="0"/>
                    </a:lnTo>
                    <a:lnTo>
                      <a:pt x="4"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56" name="Rectangle 1584">
                <a:extLst>
                  <a:ext uri="{FF2B5EF4-FFF2-40B4-BE49-F238E27FC236}">
                    <a16:creationId xmlns:a16="http://schemas.microsoft.com/office/drawing/2014/main" id="{C654C275-4B1B-4DA1-83D7-031204332465}"/>
                  </a:ext>
                </a:extLst>
              </p:cNvPr>
              <p:cNvSpPr>
                <a:spLocks noChangeArrowheads="1"/>
              </p:cNvSpPr>
              <p:nvPr/>
            </p:nvSpPr>
            <p:spPr bwMode="auto">
              <a:xfrm>
                <a:off x="2228" y="2251"/>
                <a:ext cx="1" cy="1"/>
              </a:xfrm>
              <a:prstGeom prst="rect">
                <a:avLst/>
              </a:prstGeom>
              <a:grpFill/>
              <a:ln w="9525">
                <a:solidFill>
                  <a:schemeClr val="bg1"/>
                </a:solidFill>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57" name="Rectangle 1585">
                <a:extLst>
                  <a:ext uri="{FF2B5EF4-FFF2-40B4-BE49-F238E27FC236}">
                    <a16:creationId xmlns:a16="http://schemas.microsoft.com/office/drawing/2014/main" id="{709BB0B3-7A61-40B5-8BF6-E0C5AB90959F}"/>
                  </a:ext>
                </a:extLst>
              </p:cNvPr>
              <p:cNvSpPr>
                <a:spLocks noChangeArrowheads="1"/>
              </p:cNvSpPr>
              <p:nvPr/>
            </p:nvSpPr>
            <p:spPr bwMode="auto">
              <a:xfrm>
                <a:off x="2228" y="2251"/>
                <a:ext cx="1" cy="1"/>
              </a:xfrm>
              <a:prstGeom prst="rect">
                <a:avLst/>
              </a:pr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58" name="Freeform 1586">
                <a:extLst>
                  <a:ext uri="{FF2B5EF4-FFF2-40B4-BE49-F238E27FC236}">
                    <a16:creationId xmlns:a16="http://schemas.microsoft.com/office/drawing/2014/main" id="{D3E176DF-F4F6-4135-9FD2-6FE5CDFE4756}"/>
                  </a:ext>
                </a:extLst>
              </p:cNvPr>
              <p:cNvSpPr>
                <a:spLocks/>
              </p:cNvSpPr>
              <p:nvPr/>
            </p:nvSpPr>
            <p:spPr bwMode="auto">
              <a:xfrm>
                <a:off x="2167" y="2219"/>
                <a:ext cx="4" cy="4"/>
              </a:xfrm>
              <a:custGeom>
                <a:avLst/>
                <a:gdLst>
                  <a:gd name="T0" fmla="*/ 0 w 4"/>
                  <a:gd name="T1" fmla="*/ 0 h 4"/>
                  <a:gd name="T2" fmla="*/ 0 w 4"/>
                  <a:gd name="T3" fmla="*/ 0 h 4"/>
                  <a:gd name="T4" fmla="*/ 0 w 4"/>
                  <a:gd name="T5" fmla="*/ 0 h 4"/>
                  <a:gd name="T6" fmla="*/ 0 w 4"/>
                  <a:gd name="T7" fmla="*/ 4 h 4"/>
                  <a:gd name="T8" fmla="*/ 4 w 4"/>
                  <a:gd name="T9" fmla="*/ 4 h 4"/>
                  <a:gd name="T10" fmla="*/ 4 w 4"/>
                  <a:gd name="T11" fmla="*/ 4 h 4"/>
                  <a:gd name="T12" fmla="*/ 4 w 4"/>
                  <a:gd name="T13" fmla="*/ 4 h 4"/>
                  <a:gd name="T14" fmla="*/ 0 w 4"/>
                  <a:gd name="T15" fmla="*/ 4 h 4"/>
                  <a:gd name="T16" fmla="*/ 0 w 4"/>
                  <a:gd name="T17" fmla="*/ 0 h 4"/>
                  <a:gd name="T18" fmla="*/ 0 w 4"/>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0"/>
                    </a:moveTo>
                    <a:lnTo>
                      <a:pt x="0" y="0"/>
                    </a:lnTo>
                    <a:lnTo>
                      <a:pt x="0" y="0"/>
                    </a:lnTo>
                    <a:lnTo>
                      <a:pt x="0" y="4"/>
                    </a:lnTo>
                    <a:lnTo>
                      <a:pt x="4" y="4"/>
                    </a:lnTo>
                    <a:lnTo>
                      <a:pt x="4" y="4"/>
                    </a:lnTo>
                    <a:lnTo>
                      <a:pt x="4" y="4"/>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59" name="Freeform 1587">
                <a:extLst>
                  <a:ext uri="{FF2B5EF4-FFF2-40B4-BE49-F238E27FC236}">
                    <a16:creationId xmlns:a16="http://schemas.microsoft.com/office/drawing/2014/main" id="{24565502-03E5-4CC7-A157-A03A6AAF06F2}"/>
                  </a:ext>
                </a:extLst>
              </p:cNvPr>
              <p:cNvSpPr>
                <a:spLocks/>
              </p:cNvSpPr>
              <p:nvPr/>
            </p:nvSpPr>
            <p:spPr bwMode="auto">
              <a:xfrm>
                <a:off x="2167" y="2219"/>
                <a:ext cx="4" cy="4"/>
              </a:xfrm>
              <a:custGeom>
                <a:avLst/>
                <a:gdLst>
                  <a:gd name="T0" fmla="*/ 0 w 4"/>
                  <a:gd name="T1" fmla="*/ 0 h 4"/>
                  <a:gd name="T2" fmla="*/ 0 w 4"/>
                  <a:gd name="T3" fmla="*/ 0 h 4"/>
                  <a:gd name="T4" fmla="*/ 0 w 4"/>
                  <a:gd name="T5" fmla="*/ 0 h 4"/>
                  <a:gd name="T6" fmla="*/ 0 w 4"/>
                  <a:gd name="T7" fmla="*/ 4 h 4"/>
                  <a:gd name="T8" fmla="*/ 4 w 4"/>
                  <a:gd name="T9" fmla="*/ 4 h 4"/>
                  <a:gd name="T10" fmla="*/ 4 w 4"/>
                  <a:gd name="T11" fmla="*/ 4 h 4"/>
                  <a:gd name="T12" fmla="*/ 4 w 4"/>
                  <a:gd name="T13" fmla="*/ 4 h 4"/>
                  <a:gd name="T14" fmla="*/ 0 w 4"/>
                  <a:gd name="T15" fmla="*/ 4 h 4"/>
                  <a:gd name="T16" fmla="*/ 0 w 4"/>
                  <a:gd name="T17" fmla="*/ 0 h 4"/>
                  <a:gd name="T18" fmla="*/ 0 w 4"/>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0"/>
                    </a:moveTo>
                    <a:lnTo>
                      <a:pt x="0" y="0"/>
                    </a:lnTo>
                    <a:lnTo>
                      <a:pt x="0" y="0"/>
                    </a:lnTo>
                    <a:lnTo>
                      <a:pt x="0" y="4"/>
                    </a:lnTo>
                    <a:lnTo>
                      <a:pt x="4" y="4"/>
                    </a:lnTo>
                    <a:lnTo>
                      <a:pt x="4" y="4"/>
                    </a:lnTo>
                    <a:lnTo>
                      <a:pt x="4" y="4"/>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60" name="Freeform 1588">
                <a:extLst>
                  <a:ext uri="{FF2B5EF4-FFF2-40B4-BE49-F238E27FC236}">
                    <a16:creationId xmlns:a16="http://schemas.microsoft.com/office/drawing/2014/main" id="{B219A781-F1B3-4EA0-AC6A-1E8DD080CF7E}"/>
                  </a:ext>
                </a:extLst>
              </p:cNvPr>
              <p:cNvSpPr>
                <a:spLocks/>
              </p:cNvSpPr>
              <p:nvPr/>
            </p:nvSpPr>
            <p:spPr bwMode="auto">
              <a:xfrm>
                <a:off x="2164" y="2216"/>
                <a:ext cx="3" cy="3"/>
              </a:xfrm>
              <a:custGeom>
                <a:avLst/>
                <a:gdLst>
                  <a:gd name="T0" fmla="*/ 0 w 3"/>
                  <a:gd name="T1" fmla="*/ 0 h 3"/>
                  <a:gd name="T2" fmla="*/ 3 w 3"/>
                  <a:gd name="T3" fmla="*/ 0 h 3"/>
                  <a:gd name="T4" fmla="*/ 3 w 3"/>
                  <a:gd name="T5" fmla="*/ 0 h 3"/>
                  <a:gd name="T6" fmla="*/ 3 w 3"/>
                  <a:gd name="T7" fmla="*/ 3 h 3"/>
                  <a:gd name="T8" fmla="*/ 3 w 3"/>
                  <a:gd name="T9" fmla="*/ 3 h 3"/>
                  <a:gd name="T10" fmla="*/ 3 w 3"/>
                  <a:gd name="T11" fmla="*/ 3 h 3"/>
                  <a:gd name="T12" fmla="*/ 3 w 3"/>
                  <a:gd name="T13" fmla="*/ 0 h 3"/>
                  <a:gd name="T14" fmla="*/ 0 w 3"/>
                  <a:gd name="T15" fmla="*/ 0 h 3"/>
                  <a:gd name="T16" fmla="*/ 0 w 3"/>
                  <a:gd name="T17" fmla="*/ 0 h 3"/>
                  <a:gd name="T18" fmla="*/ 0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0"/>
                    </a:moveTo>
                    <a:lnTo>
                      <a:pt x="3" y="0"/>
                    </a:lnTo>
                    <a:lnTo>
                      <a:pt x="3" y="0"/>
                    </a:lnTo>
                    <a:lnTo>
                      <a:pt x="3" y="3"/>
                    </a:lnTo>
                    <a:lnTo>
                      <a:pt x="3" y="3"/>
                    </a:lnTo>
                    <a:lnTo>
                      <a:pt x="3" y="3"/>
                    </a:lnTo>
                    <a:lnTo>
                      <a:pt x="3"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61" name="Freeform 1589">
                <a:extLst>
                  <a:ext uri="{FF2B5EF4-FFF2-40B4-BE49-F238E27FC236}">
                    <a16:creationId xmlns:a16="http://schemas.microsoft.com/office/drawing/2014/main" id="{68C2476E-9C5F-4145-A7AA-BA50042FE716}"/>
                  </a:ext>
                </a:extLst>
              </p:cNvPr>
              <p:cNvSpPr>
                <a:spLocks/>
              </p:cNvSpPr>
              <p:nvPr/>
            </p:nvSpPr>
            <p:spPr bwMode="auto">
              <a:xfrm>
                <a:off x="2164" y="2216"/>
                <a:ext cx="3" cy="3"/>
              </a:xfrm>
              <a:custGeom>
                <a:avLst/>
                <a:gdLst>
                  <a:gd name="T0" fmla="*/ 0 w 3"/>
                  <a:gd name="T1" fmla="*/ 0 h 3"/>
                  <a:gd name="T2" fmla="*/ 3 w 3"/>
                  <a:gd name="T3" fmla="*/ 0 h 3"/>
                  <a:gd name="T4" fmla="*/ 3 w 3"/>
                  <a:gd name="T5" fmla="*/ 0 h 3"/>
                  <a:gd name="T6" fmla="*/ 3 w 3"/>
                  <a:gd name="T7" fmla="*/ 3 h 3"/>
                  <a:gd name="T8" fmla="*/ 3 w 3"/>
                  <a:gd name="T9" fmla="*/ 3 h 3"/>
                  <a:gd name="T10" fmla="*/ 3 w 3"/>
                  <a:gd name="T11" fmla="*/ 3 h 3"/>
                  <a:gd name="T12" fmla="*/ 3 w 3"/>
                  <a:gd name="T13" fmla="*/ 0 h 3"/>
                  <a:gd name="T14" fmla="*/ 0 w 3"/>
                  <a:gd name="T15" fmla="*/ 0 h 3"/>
                  <a:gd name="T16" fmla="*/ 0 w 3"/>
                  <a:gd name="T17" fmla="*/ 0 h 3"/>
                  <a:gd name="T18" fmla="*/ 0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0"/>
                    </a:moveTo>
                    <a:lnTo>
                      <a:pt x="3" y="0"/>
                    </a:lnTo>
                    <a:lnTo>
                      <a:pt x="3" y="0"/>
                    </a:lnTo>
                    <a:lnTo>
                      <a:pt x="3" y="3"/>
                    </a:lnTo>
                    <a:lnTo>
                      <a:pt x="3" y="3"/>
                    </a:lnTo>
                    <a:lnTo>
                      <a:pt x="3" y="3"/>
                    </a:lnTo>
                    <a:lnTo>
                      <a:pt x="3"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62" name="Freeform 1590">
                <a:extLst>
                  <a:ext uri="{FF2B5EF4-FFF2-40B4-BE49-F238E27FC236}">
                    <a16:creationId xmlns:a16="http://schemas.microsoft.com/office/drawing/2014/main" id="{AF5C5BC7-FACE-4892-8341-A30C7792814D}"/>
                  </a:ext>
                </a:extLst>
              </p:cNvPr>
              <p:cNvSpPr>
                <a:spLocks/>
              </p:cNvSpPr>
              <p:nvPr/>
            </p:nvSpPr>
            <p:spPr bwMode="auto">
              <a:xfrm>
                <a:off x="2139" y="2216"/>
                <a:ext cx="3" cy="0"/>
              </a:xfrm>
              <a:custGeom>
                <a:avLst/>
                <a:gdLst>
                  <a:gd name="T0" fmla="*/ 0 w 3"/>
                  <a:gd name="T1" fmla="*/ 0 w 3"/>
                  <a:gd name="T2" fmla="*/ 0 w 3"/>
                  <a:gd name="T3" fmla="*/ 3 w 3"/>
                  <a:gd name="T4" fmla="*/ 0 w 3"/>
                  <a:gd name="T5" fmla="*/ 0 w 3"/>
                  <a:gd name="T6" fmla="*/ 0 w 3"/>
                  <a:gd name="T7" fmla="*/ 0 w 3"/>
                  <a:gd name="T8" fmla="*/ 0 w 3"/>
                  <a:gd name="T9" fmla="*/ 0 w 3"/>
                  <a:gd name="T10" fmla="*/ 0 w 3"/>
                  <a:gd name="T11"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3">
                    <a:moveTo>
                      <a:pt x="0" y="0"/>
                    </a:moveTo>
                    <a:lnTo>
                      <a:pt x="0" y="0"/>
                    </a:lnTo>
                    <a:lnTo>
                      <a:pt x="0" y="0"/>
                    </a:lnTo>
                    <a:lnTo>
                      <a:pt x="3" y="0"/>
                    </a:lnTo>
                    <a:lnTo>
                      <a:pt x="0" y="0"/>
                    </a:lnTo>
                    <a:lnTo>
                      <a:pt x="0" y="0"/>
                    </a:lnTo>
                    <a:lnTo>
                      <a:pt x="0" y="0"/>
                    </a:lnTo>
                    <a:lnTo>
                      <a:pt x="0" y="0"/>
                    </a:lnTo>
                    <a:lnTo>
                      <a:pt x="0"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63" name="Freeform 1591">
                <a:extLst>
                  <a:ext uri="{FF2B5EF4-FFF2-40B4-BE49-F238E27FC236}">
                    <a16:creationId xmlns:a16="http://schemas.microsoft.com/office/drawing/2014/main" id="{1C87F869-6716-42D4-A1B4-142854AABB69}"/>
                  </a:ext>
                </a:extLst>
              </p:cNvPr>
              <p:cNvSpPr>
                <a:spLocks/>
              </p:cNvSpPr>
              <p:nvPr/>
            </p:nvSpPr>
            <p:spPr bwMode="auto">
              <a:xfrm>
                <a:off x="2139" y="2216"/>
                <a:ext cx="3" cy="0"/>
              </a:xfrm>
              <a:custGeom>
                <a:avLst/>
                <a:gdLst>
                  <a:gd name="T0" fmla="*/ 0 w 3"/>
                  <a:gd name="T1" fmla="*/ 0 w 3"/>
                  <a:gd name="T2" fmla="*/ 0 w 3"/>
                  <a:gd name="T3" fmla="*/ 3 w 3"/>
                  <a:gd name="T4" fmla="*/ 0 w 3"/>
                  <a:gd name="T5" fmla="*/ 0 w 3"/>
                  <a:gd name="T6" fmla="*/ 0 w 3"/>
                  <a:gd name="T7" fmla="*/ 0 w 3"/>
                  <a:gd name="T8" fmla="*/ 0 w 3"/>
                  <a:gd name="T9" fmla="*/ 0 w 3"/>
                  <a:gd name="T10" fmla="*/ 0 w 3"/>
                  <a:gd name="T11"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3">
                    <a:moveTo>
                      <a:pt x="0" y="0"/>
                    </a:moveTo>
                    <a:lnTo>
                      <a:pt x="0" y="0"/>
                    </a:lnTo>
                    <a:lnTo>
                      <a:pt x="0" y="0"/>
                    </a:lnTo>
                    <a:lnTo>
                      <a:pt x="3" y="0"/>
                    </a:lnTo>
                    <a:lnTo>
                      <a:pt x="0" y="0"/>
                    </a:lnTo>
                    <a:lnTo>
                      <a:pt x="0" y="0"/>
                    </a:lnTo>
                    <a:lnTo>
                      <a:pt x="0" y="0"/>
                    </a:lnTo>
                    <a:lnTo>
                      <a:pt x="0" y="0"/>
                    </a:lnTo>
                    <a:lnTo>
                      <a:pt x="0"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64" name="Freeform 1592">
                <a:extLst>
                  <a:ext uri="{FF2B5EF4-FFF2-40B4-BE49-F238E27FC236}">
                    <a16:creationId xmlns:a16="http://schemas.microsoft.com/office/drawing/2014/main" id="{1E9C1651-0B5E-42B8-861C-1F867D39BCF3}"/>
                  </a:ext>
                </a:extLst>
              </p:cNvPr>
              <p:cNvSpPr>
                <a:spLocks/>
              </p:cNvSpPr>
              <p:nvPr/>
            </p:nvSpPr>
            <p:spPr bwMode="auto">
              <a:xfrm>
                <a:off x="2135" y="2216"/>
                <a:ext cx="0" cy="3"/>
              </a:xfrm>
              <a:custGeom>
                <a:avLst/>
                <a:gdLst>
                  <a:gd name="T0" fmla="*/ 0 h 3"/>
                  <a:gd name="T1" fmla="*/ 0 h 3"/>
                  <a:gd name="T2" fmla="*/ 0 h 3"/>
                  <a:gd name="T3" fmla="*/ 0 h 3"/>
                  <a:gd name="T4" fmla="*/ 0 h 3"/>
                  <a:gd name="T5" fmla="*/ 0 h 3"/>
                  <a:gd name="T6" fmla="*/ 0 h 3"/>
                  <a:gd name="T7" fmla="*/ 0 h 3"/>
                  <a:gd name="T8" fmla="*/ 3 h 3"/>
                  <a:gd name="T9" fmla="*/ 3 h 3"/>
                  <a:gd name="T10" fmla="*/ 3 h 3"/>
                  <a:gd name="T11" fmla="*/ 0 h 3"/>
                  <a:gd name="T12" fmla="*/ 0 h 3"/>
                  <a:gd name="T13"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3">
                    <a:moveTo>
                      <a:pt x="0" y="0"/>
                    </a:moveTo>
                    <a:lnTo>
                      <a:pt x="0" y="0"/>
                    </a:lnTo>
                    <a:lnTo>
                      <a:pt x="0" y="0"/>
                    </a:lnTo>
                    <a:lnTo>
                      <a:pt x="0" y="0"/>
                    </a:lnTo>
                    <a:lnTo>
                      <a:pt x="0" y="0"/>
                    </a:lnTo>
                    <a:lnTo>
                      <a:pt x="0" y="0"/>
                    </a:lnTo>
                    <a:lnTo>
                      <a:pt x="0" y="0"/>
                    </a:lnTo>
                    <a:lnTo>
                      <a:pt x="0" y="0"/>
                    </a:lnTo>
                    <a:lnTo>
                      <a:pt x="0" y="3"/>
                    </a:lnTo>
                    <a:lnTo>
                      <a:pt x="0" y="3"/>
                    </a:lnTo>
                    <a:lnTo>
                      <a:pt x="0" y="3"/>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65" name="Freeform 1593">
                <a:extLst>
                  <a:ext uri="{FF2B5EF4-FFF2-40B4-BE49-F238E27FC236}">
                    <a16:creationId xmlns:a16="http://schemas.microsoft.com/office/drawing/2014/main" id="{2253F24B-75DF-447D-9362-1FA29AA6DFE8}"/>
                  </a:ext>
                </a:extLst>
              </p:cNvPr>
              <p:cNvSpPr>
                <a:spLocks/>
              </p:cNvSpPr>
              <p:nvPr/>
            </p:nvSpPr>
            <p:spPr bwMode="auto">
              <a:xfrm>
                <a:off x="2135" y="2216"/>
                <a:ext cx="0" cy="3"/>
              </a:xfrm>
              <a:custGeom>
                <a:avLst/>
                <a:gdLst>
                  <a:gd name="T0" fmla="*/ 0 h 3"/>
                  <a:gd name="T1" fmla="*/ 0 h 3"/>
                  <a:gd name="T2" fmla="*/ 0 h 3"/>
                  <a:gd name="T3" fmla="*/ 0 h 3"/>
                  <a:gd name="T4" fmla="*/ 0 h 3"/>
                  <a:gd name="T5" fmla="*/ 0 h 3"/>
                  <a:gd name="T6" fmla="*/ 0 h 3"/>
                  <a:gd name="T7" fmla="*/ 0 h 3"/>
                  <a:gd name="T8" fmla="*/ 3 h 3"/>
                  <a:gd name="T9" fmla="*/ 3 h 3"/>
                  <a:gd name="T10" fmla="*/ 3 h 3"/>
                  <a:gd name="T11" fmla="*/ 0 h 3"/>
                  <a:gd name="T12" fmla="*/ 0 h 3"/>
                  <a:gd name="T13"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3">
                    <a:moveTo>
                      <a:pt x="0" y="0"/>
                    </a:moveTo>
                    <a:lnTo>
                      <a:pt x="0" y="0"/>
                    </a:lnTo>
                    <a:lnTo>
                      <a:pt x="0" y="0"/>
                    </a:lnTo>
                    <a:lnTo>
                      <a:pt x="0" y="0"/>
                    </a:lnTo>
                    <a:lnTo>
                      <a:pt x="0" y="0"/>
                    </a:lnTo>
                    <a:lnTo>
                      <a:pt x="0" y="0"/>
                    </a:lnTo>
                    <a:lnTo>
                      <a:pt x="0" y="0"/>
                    </a:lnTo>
                    <a:lnTo>
                      <a:pt x="0" y="0"/>
                    </a:lnTo>
                    <a:lnTo>
                      <a:pt x="0" y="3"/>
                    </a:lnTo>
                    <a:lnTo>
                      <a:pt x="0" y="3"/>
                    </a:lnTo>
                    <a:lnTo>
                      <a:pt x="0" y="3"/>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66" name="Freeform 1594">
                <a:extLst>
                  <a:ext uri="{FF2B5EF4-FFF2-40B4-BE49-F238E27FC236}">
                    <a16:creationId xmlns:a16="http://schemas.microsoft.com/office/drawing/2014/main" id="{66B5EC34-BAF2-475A-821A-7C716B286650}"/>
                  </a:ext>
                </a:extLst>
              </p:cNvPr>
              <p:cNvSpPr>
                <a:spLocks/>
              </p:cNvSpPr>
              <p:nvPr/>
            </p:nvSpPr>
            <p:spPr bwMode="auto">
              <a:xfrm>
                <a:off x="2135" y="2183"/>
                <a:ext cx="4" cy="4"/>
              </a:xfrm>
              <a:custGeom>
                <a:avLst/>
                <a:gdLst>
                  <a:gd name="T0" fmla="*/ 4 w 4"/>
                  <a:gd name="T1" fmla="*/ 0 h 4"/>
                  <a:gd name="T2" fmla="*/ 0 w 4"/>
                  <a:gd name="T3" fmla="*/ 0 h 4"/>
                  <a:gd name="T4" fmla="*/ 0 w 4"/>
                  <a:gd name="T5" fmla="*/ 0 h 4"/>
                  <a:gd name="T6" fmla="*/ 4 w 4"/>
                  <a:gd name="T7" fmla="*/ 0 h 4"/>
                  <a:gd name="T8" fmla="*/ 4 w 4"/>
                  <a:gd name="T9" fmla="*/ 0 h 4"/>
                  <a:gd name="T10" fmla="*/ 4 w 4"/>
                  <a:gd name="T11" fmla="*/ 4 h 4"/>
                  <a:gd name="T12" fmla="*/ 4 w 4"/>
                  <a:gd name="T13" fmla="*/ 4 h 4"/>
                  <a:gd name="T14" fmla="*/ 4 w 4"/>
                  <a:gd name="T15" fmla="*/ 4 h 4"/>
                  <a:gd name="T16" fmla="*/ 4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0"/>
                    </a:moveTo>
                    <a:lnTo>
                      <a:pt x="0" y="0"/>
                    </a:lnTo>
                    <a:lnTo>
                      <a:pt x="0" y="0"/>
                    </a:lnTo>
                    <a:lnTo>
                      <a:pt x="4" y="0"/>
                    </a:lnTo>
                    <a:lnTo>
                      <a:pt x="4" y="0"/>
                    </a:lnTo>
                    <a:lnTo>
                      <a:pt x="4" y="4"/>
                    </a:lnTo>
                    <a:lnTo>
                      <a:pt x="4" y="4"/>
                    </a:lnTo>
                    <a:lnTo>
                      <a:pt x="4" y="4"/>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67" name="Freeform 1595">
                <a:extLst>
                  <a:ext uri="{FF2B5EF4-FFF2-40B4-BE49-F238E27FC236}">
                    <a16:creationId xmlns:a16="http://schemas.microsoft.com/office/drawing/2014/main" id="{040DDFE9-ABE5-4E51-BE89-5A7CF1C23CA3}"/>
                  </a:ext>
                </a:extLst>
              </p:cNvPr>
              <p:cNvSpPr>
                <a:spLocks/>
              </p:cNvSpPr>
              <p:nvPr/>
            </p:nvSpPr>
            <p:spPr bwMode="auto">
              <a:xfrm>
                <a:off x="2135" y="2183"/>
                <a:ext cx="4" cy="4"/>
              </a:xfrm>
              <a:custGeom>
                <a:avLst/>
                <a:gdLst>
                  <a:gd name="T0" fmla="*/ 4 w 4"/>
                  <a:gd name="T1" fmla="*/ 0 h 4"/>
                  <a:gd name="T2" fmla="*/ 0 w 4"/>
                  <a:gd name="T3" fmla="*/ 0 h 4"/>
                  <a:gd name="T4" fmla="*/ 0 w 4"/>
                  <a:gd name="T5" fmla="*/ 0 h 4"/>
                  <a:gd name="T6" fmla="*/ 4 w 4"/>
                  <a:gd name="T7" fmla="*/ 0 h 4"/>
                  <a:gd name="T8" fmla="*/ 4 w 4"/>
                  <a:gd name="T9" fmla="*/ 0 h 4"/>
                  <a:gd name="T10" fmla="*/ 4 w 4"/>
                  <a:gd name="T11" fmla="*/ 4 h 4"/>
                  <a:gd name="T12" fmla="*/ 4 w 4"/>
                  <a:gd name="T13" fmla="*/ 4 h 4"/>
                  <a:gd name="T14" fmla="*/ 4 w 4"/>
                  <a:gd name="T15" fmla="*/ 4 h 4"/>
                  <a:gd name="T16" fmla="*/ 4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0"/>
                    </a:moveTo>
                    <a:lnTo>
                      <a:pt x="0" y="0"/>
                    </a:lnTo>
                    <a:lnTo>
                      <a:pt x="0" y="0"/>
                    </a:lnTo>
                    <a:lnTo>
                      <a:pt x="4" y="0"/>
                    </a:lnTo>
                    <a:lnTo>
                      <a:pt x="4" y="0"/>
                    </a:lnTo>
                    <a:lnTo>
                      <a:pt x="4" y="4"/>
                    </a:lnTo>
                    <a:lnTo>
                      <a:pt x="4" y="4"/>
                    </a:lnTo>
                    <a:lnTo>
                      <a:pt x="4" y="4"/>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68" name="Freeform 1596">
                <a:extLst>
                  <a:ext uri="{FF2B5EF4-FFF2-40B4-BE49-F238E27FC236}">
                    <a16:creationId xmlns:a16="http://schemas.microsoft.com/office/drawing/2014/main" id="{3C399496-DD1D-4F47-A899-83D5E0993C7D}"/>
                  </a:ext>
                </a:extLst>
              </p:cNvPr>
              <p:cNvSpPr>
                <a:spLocks/>
              </p:cNvSpPr>
              <p:nvPr/>
            </p:nvSpPr>
            <p:spPr bwMode="auto">
              <a:xfrm>
                <a:off x="2142" y="217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69" name="Freeform 1597">
                <a:extLst>
                  <a:ext uri="{FF2B5EF4-FFF2-40B4-BE49-F238E27FC236}">
                    <a16:creationId xmlns:a16="http://schemas.microsoft.com/office/drawing/2014/main" id="{8BD8CA62-0069-4E96-B6D5-B1FABEA78932}"/>
                  </a:ext>
                </a:extLst>
              </p:cNvPr>
              <p:cNvSpPr>
                <a:spLocks/>
              </p:cNvSpPr>
              <p:nvPr/>
            </p:nvSpPr>
            <p:spPr bwMode="auto">
              <a:xfrm>
                <a:off x="2142" y="217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70" name="Freeform 1598">
                <a:extLst>
                  <a:ext uri="{FF2B5EF4-FFF2-40B4-BE49-F238E27FC236}">
                    <a16:creationId xmlns:a16="http://schemas.microsoft.com/office/drawing/2014/main" id="{380DF3CC-A347-47B5-B230-C4EC49EA64BA}"/>
                  </a:ext>
                </a:extLst>
              </p:cNvPr>
              <p:cNvSpPr>
                <a:spLocks/>
              </p:cNvSpPr>
              <p:nvPr/>
            </p:nvSpPr>
            <p:spPr bwMode="auto">
              <a:xfrm>
                <a:off x="2160" y="2190"/>
                <a:ext cx="0" cy="4"/>
              </a:xfrm>
              <a:custGeom>
                <a:avLst/>
                <a:gdLst>
                  <a:gd name="T0" fmla="*/ 4 h 4"/>
                  <a:gd name="T1" fmla="*/ 4 h 4"/>
                  <a:gd name="T2" fmla="*/ 4 h 4"/>
                  <a:gd name="T3" fmla="*/ 4 h 4"/>
                  <a:gd name="T4" fmla="*/ 4 h 4"/>
                  <a:gd name="T5" fmla="*/ 0 h 4"/>
                  <a:gd name="T6" fmla="*/ 4 h 4"/>
                </a:gdLst>
                <a:ahLst/>
                <a:cxnLst>
                  <a:cxn ang="0">
                    <a:pos x="0" y="T0"/>
                  </a:cxn>
                  <a:cxn ang="0">
                    <a:pos x="0" y="T1"/>
                  </a:cxn>
                  <a:cxn ang="0">
                    <a:pos x="0" y="T2"/>
                  </a:cxn>
                  <a:cxn ang="0">
                    <a:pos x="0" y="T3"/>
                  </a:cxn>
                  <a:cxn ang="0">
                    <a:pos x="0" y="T4"/>
                  </a:cxn>
                  <a:cxn ang="0">
                    <a:pos x="0" y="T5"/>
                  </a:cxn>
                  <a:cxn ang="0">
                    <a:pos x="0" y="T6"/>
                  </a:cxn>
                </a:cxnLst>
                <a:rect l="0" t="0" r="r" b="b"/>
                <a:pathLst>
                  <a:path h="4">
                    <a:moveTo>
                      <a:pt x="0" y="4"/>
                    </a:moveTo>
                    <a:lnTo>
                      <a:pt x="0" y="4"/>
                    </a:lnTo>
                    <a:lnTo>
                      <a:pt x="0" y="4"/>
                    </a:lnTo>
                    <a:lnTo>
                      <a:pt x="0" y="4"/>
                    </a:lnTo>
                    <a:lnTo>
                      <a:pt x="0" y="4"/>
                    </a:lnTo>
                    <a:lnTo>
                      <a:pt x="0" y="0"/>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71" name="Freeform 1599">
                <a:extLst>
                  <a:ext uri="{FF2B5EF4-FFF2-40B4-BE49-F238E27FC236}">
                    <a16:creationId xmlns:a16="http://schemas.microsoft.com/office/drawing/2014/main" id="{CAF4F2F7-8781-4FDD-BE0F-D4388015A3DE}"/>
                  </a:ext>
                </a:extLst>
              </p:cNvPr>
              <p:cNvSpPr>
                <a:spLocks/>
              </p:cNvSpPr>
              <p:nvPr/>
            </p:nvSpPr>
            <p:spPr bwMode="auto">
              <a:xfrm>
                <a:off x="2160" y="2190"/>
                <a:ext cx="0" cy="4"/>
              </a:xfrm>
              <a:custGeom>
                <a:avLst/>
                <a:gdLst>
                  <a:gd name="T0" fmla="*/ 4 h 4"/>
                  <a:gd name="T1" fmla="*/ 4 h 4"/>
                  <a:gd name="T2" fmla="*/ 4 h 4"/>
                  <a:gd name="T3" fmla="*/ 4 h 4"/>
                  <a:gd name="T4" fmla="*/ 4 h 4"/>
                  <a:gd name="T5" fmla="*/ 0 h 4"/>
                  <a:gd name="T6" fmla="*/ 4 h 4"/>
                </a:gdLst>
                <a:ahLst/>
                <a:cxnLst>
                  <a:cxn ang="0">
                    <a:pos x="0" y="T0"/>
                  </a:cxn>
                  <a:cxn ang="0">
                    <a:pos x="0" y="T1"/>
                  </a:cxn>
                  <a:cxn ang="0">
                    <a:pos x="0" y="T2"/>
                  </a:cxn>
                  <a:cxn ang="0">
                    <a:pos x="0" y="T3"/>
                  </a:cxn>
                  <a:cxn ang="0">
                    <a:pos x="0" y="T4"/>
                  </a:cxn>
                  <a:cxn ang="0">
                    <a:pos x="0" y="T5"/>
                  </a:cxn>
                  <a:cxn ang="0">
                    <a:pos x="0" y="T6"/>
                  </a:cxn>
                </a:cxnLst>
                <a:rect l="0" t="0" r="r" b="b"/>
                <a:pathLst>
                  <a:path h="4">
                    <a:moveTo>
                      <a:pt x="0" y="4"/>
                    </a:moveTo>
                    <a:lnTo>
                      <a:pt x="0" y="4"/>
                    </a:lnTo>
                    <a:lnTo>
                      <a:pt x="0" y="4"/>
                    </a:lnTo>
                    <a:lnTo>
                      <a:pt x="0" y="4"/>
                    </a:lnTo>
                    <a:lnTo>
                      <a:pt x="0" y="4"/>
                    </a:lnTo>
                    <a:lnTo>
                      <a:pt x="0" y="0"/>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72" name="Freeform 1600">
                <a:extLst>
                  <a:ext uri="{FF2B5EF4-FFF2-40B4-BE49-F238E27FC236}">
                    <a16:creationId xmlns:a16="http://schemas.microsoft.com/office/drawing/2014/main" id="{76CF4660-0A4E-4621-8F14-80CEA56C92C4}"/>
                  </a:ext>
                </a:extLst>
              </p:cNvPr>
              <p:cNvSpPr>
                <a:spLocks/>
              </p:cNvSpPr>
              <p:nvPr/>
            </p:nvSpPr>
            <p:spPr bwMode="auto">
              <a:xfrm>
                <a:off x="2157" y="216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73" name="Freeform 1601">
                <a:extLst>
                  <a:ext uri="{FF2B5EF4-FFF2-40B4-BE49-F238E27FC236}">
                    <a16:creationId xmlns:a16="http://schemas.microsoft.com/office/drawing/2014/main" id="{27AD2E7E-773B-44B2-B448-91DFE7283F90}"/>
                  </a:ext>
                </a:extLst>
              </p:cNvPr>
              <p:cNvSpPr>
                <a:spLocks/>
              </p:cNvSpPr>
              <p:nvPr/>
            </p:nvSpPr>
            <p:spPr bwMode="auto">
              <a:xfrm>
                <a:off x="2157" y="216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74" name="Freeform 1602">
                <a:extLst>
                  <a:ext uri="{FF2B5EF4-FFF2-40B4-BE49-F238E27FC236}">
                    <a16:creationId xmlns:a16="http://schemas.microsoft.com/office/drawing/2014/main" id="{8C1B11B5-F263-4EBC-B95E-4B7D9C63CF29}"/>
                  </a:ext>
                </a:extLst>
              </p:cNvPr>
              <p:cNvSpPr>
                <a:spLocks/>
              </p:cNvSpPr>
              <p:nvPr/>
            </p:nvSpPr>
            <p:spPr bwMode="auto">
              <a:xfrm>
                <a:off x="2225" y="2280"/>
                <a:ext cx="10" cy="7"/>
              </a:xfrm>
              <a:custGeom>
                <a:avLst/>
                <a:gdLst>
                  <a:gd name="T0" fmla="*/ 10 w 10"/>
                  <a:gd name="T1" fmla="*/ 0 h 7"/>
                  <a:gd name="T2" fmla="*/ 10 w 10"/>
                  <a:gd name="T3" fmla="*/ 0 h 7"/>
                  <a:gd name="T4" fmla="*/ 10 w 10"/>
                  <a:gd name="T5" fmla="*/ 4 h 7"/>
                  <a:gd name="T6" fmla="*/ 10 w 10"/>
                  <a:gd name="T7" fmla="*/ 7 h 7"/>
                  <a:gd name="T8" fmla="*/ 7 w 10"/>
                  <a:gd name="T9" fmla="*/ 7 h 7"/>
                  <a:gd name="T10" fmla="*/ 0 w 10"/>
                  <a:gd name="T11" fmla="*/ 7 h 7"/>
                  <a:gd name="T12" fmla="*/ 0 w 10"/>
                  <a:gd name="T13" fmla="*/ 4 h 7"/>
                  <a:gd name="T14" fmla="*/ 3 w 10"/>
                  <a:gd name="T15" fmla="*/ 4 h 7"/>
                  <a:gd name="T16" fmla="*/ 7 w 10"/>
                  <a:gd name="T17" fmla="*/ 4 h 7"/>
                  <a:gd name="T18" fmla="*/ 10 w 10"/>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7">
                    <a:moveTo>
                      <a:pt x="10" y="0"/>
                    </a:moveTo>
                    <a:lnTo>
                      <a:pt x="10" y="0"/>
                    </a:lnTo>
                    <a:lnTo>
                      <a:pt x="10" y="4"/>
                    </a:lnTo>
                    <a:lnTo>
                      <a:pt x="10" y="7"/>
                    </a:lnTo>
                    <a:lnTo>
                      <a:pt x="7" y="7"/>
                    </a:lnTo>
                    <a:lnTo>
                      <a:pt x="0" y="7"/>
                    </a:lnTo>
                    <a:lnTo>
                      <a:pt x="0" y="4"/>
                    </a:lnTo>
                    <a:lnTo>
                      <a:pt x="3" y="4"/>
                    </a:lnTo>
                    <a:lnTo>
                      <a:pt x="7" y="4"/>
                    </a:lnTo>
                    <a:lnTo>
                      <a:pt x="1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75" name="Freeform 1603">
                <a:extLst>
                  <a:ext uri="{FF2B5EF4-FFF2-40B4-BE49-F238E27FC236}">
                    <a16:creationId xmlns:a16="http://schemas.microsoft.com/office/drawing/2014/main" id="{E3231B02-461D-4938-9E5C-0A3A3BCD8ECD}"/>
                  </a:ext>
                </a:extLst>
              </p:cNvPr>
              <p:cNvSpPr>
                <a:spLocks/>
              </p:cNvSpPr>
              <p:nvPr/>
            </p:nvSpPr>
            <p:spPr bwMode="auto">
              <a:xfrm>
                <a:off x="2225" y="2280"/>
                <a:ext cx="10" cy="7"/>
              </a:xfrm>
              <a:custGeom>
                <a:avLst/>
                <a:gdLst>
                  <a:gd name="T0" fmla="*/ 10 w 10"/>
                  <a:gd name="T1" fmla="*/ 0 h 7"/>
                  <a:gd name="T2" fmla="*/ 10 w 10"/>
                  <a:gd name="T3" fmla="*/ 0 h 7"/>
                  <a:gd name="T4" fmla="*/ 10 w 10"/>
                  <a:gd name="T5" fmla="*/ 4 h 7"/>
                  <a:gd name="T6" fmla="*/ 10 w 10"/>
                  <a:gd name="T7" fmla="*/ 7 h 7"/>
                  <a:gd name="T8" fmla="*/ 7 w 10"/>
                  <a:gd name="T9" fmla="*/ 7 h 7"/>
                  <a:gd name="T10" fmla="*/ 0 w 10"/>
                  <a:gd name="T11" fmla="*/ 7 h 7"/>
                  <a:gd name="T12" fmla="*/ 0 w 10"/>
                  <a:gd name="T13" fmla="*/ 4 h 7"/>
                  <a:gd name="T14" fmla="*/ 3 w 10"/>
                  <a:gd name="T15" fmla="*/ 4 h 7"/>
                  <a:gd name="T16" fmla="*/ 7 w 10"/>
                  <a:gd name="T17" fmla="*/ 4 h 7"/>
                  <a:gd name="T18" fmla="*/ 10 w 10"/>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7">
                    <a:moveTo>
                      <a:pt x="10" y="0"/>
                    </a:moveTo>
                    <a:lnTo>
                      <a:pt x="10" y="0"/>
                    </a:lnTo>
                    <a:lnTo>
                      <a:pt x="10" y="4"/>
                    </a:lnTo>
                    <a:lnTo>
                      <a:pt x="10" y="7"/>
                    </a:lnTo>
                    <a:lnTo>
                      <a:pt x="7" y="7"/>
                    </a:lnTo>
                    <a:lnTo>
                      <a:pt x="0" y="7"/>
                    </a:lnTo>
                    <a:lnTo>
                      <a:pt x="0" y="4"/>
                    </a:lnTo>
                    <a:lnTo>
                      <a:pt x="3" y="4"/>
                    </a:lnTo>
                    <a:lnTo>
                      <a:pt x="7" y="4"/>
                    </a:lnTo>
                    <a:lnTo>
                      <a:pt x="1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76" name="Freeform 1604">
                <a:extLst>
                  <a:ext uri="{FF2B5EF4-FFF2-40B4-BE49-F238E27FC236}">
                    <a16:creationId xmlns:a16="http://schemas.microsoft.com/office/drawing/2014/main" id="{AAECE384-3CD3-4C70-9408-1EA1CEC6507B}"/>
                  </a:ext>
                </a:extLst>
              </p:cNvPr>
              <p:cNvSpPr>
                <a:spLocks/>
              </p:cNvSpPr>
              <p:nvPr/>
            </p:nvSpPr>
            <p:spPr bwMode="auto">
              <a:xfrm>
                <a:off x="2296" y="2463"/>
                <a:ext cx="4" cy="4"/>
              </a:xfrm>
              <a:custGeom>
                <a:avLst/>
                <a:gdLst>
                  <a:gd name="T0" fmla="*/ 0 w 4"/>
                  <a:gd name="T1" fmla="*/ 0 h 4"/>
                  <a:gd name="T2" fmla="*/ 0 w 4"/>
                  <a:gd name="T3" fmla="*/ 0 h 4"/>
                  <a:gd name="T4" fmla="*/ 0 w 4"/>
                  <a:gd name="T5" fmla="*/ 0 h 4"/>
                  <a:gd name="T6" fmla="*/ 4 w 4"/>
                  <a:gd name="T7" fmla="*/ 0 h 4"/>
                  <a:gd name="T8" fmla="*/ 4 w 4"/>
                  <a:gd name="T9" fmla="*/ 4 h 4"/>
                  <a:gd name="T10" fmla="*/ 4 w 4"/>
                  <a:gd name="T11" fmla="*/ 4 h 4"/>
                  <a:gd name="T12" fmla="*/ 4 w 4"/>
                  <a:gd name="T13" fmla="*/ 4 h 4"/>
                  <a:gd name="T14" fmla="*/ 4 w 4"/>
                  <a:gd name="T15" fmla="*/ 4 h 4"/>
                  <a:gd name="T16" fmla="*/ 4 w 4"/>
                  <a:gd name="T17" fmla="*/ 4 h 4"/>
                  <a:gd name="T18" fmla="*/ 4 w 4"/>
                  <a:gd name="T19" fmla="*/ 4 h 4"/>
                  <a:gd name="T20" fmla="*/ 0 w 4"/>
                  <a:gd name="T21" fmla="*/ 4 h 4"/>
                  <a:gd name="T22" fmla="*/ 0 w 4"/>
                  <a:gd name="T23" fmla="*/ 4 h 4"/>
                  <a:gd name="T24" fmla="*/ 0 w 4"/>
                  <a:gd name="T25" fmla="*/ 4 h 4"/>
                  <a:gd name="T26" fmla="*/ 0 w 4"/>
                  <a:gd name="T27" fmla="*/ 0 h 4"/>
                  <a:gd name="T28" fmla="*/ 0 w 4"/>
                  <a:gd name="T29" fmla="*/ 0 h 4"/>
                  <a:gd name="T30" fmla="*/ 0 w 4"/>
                  <a:gd name="T31" fmla="*/ 0 h 4"/>
                  <a:gd name="T32" fmla="*/ 0 w 4"/>
                  <a:gd name="T33" fmla="*/ 0 h 4"/>
                  <a:gd name="T34" fmla="*/ 0 w 4"/>
                  <a:gd name="T3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4">
                    <a:moveTo>
                      <a:pt x="0" y="0"/>
                    </a:moveTo>
                    <a:lnTo>
                      <a:pt x="0" y="0"/>
                    </a:lnTo>
                    <a:lnTo>
                      <a:pt x="0" y="0"/>
                    </a:lnTo>
                    <a:lnTo>
                      <a:pt x="4" y="0"/>
                    </a:lnTo>
                    <a:lnTo>
                      <a:pt x="4" y="4"/>
                    </a:lnTo>
                    <a:lnTo>
                      <a:pt x="4" y="4"/>
                    </a:lnTo>
                    <a:lnTo>
                      <a:pt x="4" y="4"/>
                    </a:lnTo>
                    <a:lnTo>
                      <a:pt x="4" y="4"/>
                    </a:lnTo>
                    <a:lnTo>
                      <a:pt x="4" y="4"/>
                    </a:lnTo>
                    <a:lnTo>
                      <a:pt x="4" y="4"/>
                    </a:lnTo>
                    <a:lnTo>
                      <a:pt x="0" y="4"/>
                    </a:lnTo>
                    <a:lnTo>
                      <a:pt x="0" y="4"/>
                    </a:lnTo>
                    <a:lnTo>
                      <a:pt x="0" y="4"/>
                    </a:lnTo>
                    <a:lnTo>
                      <a:pt x="0" y="0"/>
                    </a:lnTo>
                    <a:lnTo>
                      <a:pt x="0"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77" name="Freeform 1605">
                <a:extLst>
                  <a:ext uri="{FF2B5EF4-FFF2-40B4-BE49-F238E27FC236}">
                    <a16:creationId xmlns:a16="http://schemas.microsoft.com/office/drawing/2014/main" id="{DFCBD55B-679B-49C6-8769-3719835DF4D6}"/>
                  </a:ext>
                </a:extLst>
              </p:cNvPr>
              <p:cNvSpPr>
                <a:spLocks/>
              </p:cNvSpPr>
              <p:nvPr/>
            </p:nvSpPr>
            <p:spPr bwMode="auto">
              <a:xfrm>
                <a:off x="2296" y="2463"/>
                <a:ext cx="4" cy="4"/>
              </a:xfrm>
              <a:custGeom>
                <a:avLst/>
                <a:gdLst>
                  <a:gd name="T0" fmla="*/ 0 w 4"/>
                  <a:gd name="T1" fmla="*/ 0 h 4"/>
                  <a:gd name="T2" fmla="*/ 0 w 4"/>
                  <a:gd name="T3" fmla="*/ 0 h 4"/>
                  <a:gd name="T4" fmla="*/ 0 w 4"/>
                  <a:gd name="T5" fmla="*/ 0 h 4"/>
                  <a:gd name="T6" fmla="*/ 4 w 4"/>
                  <a:gd name="T7" fmla="*/ 0 h 4"/>
                  <a:gd name="T8" fmla="*/ 4 w 4"/>
                  <a:gd name="T9" fmla="*/ 4 h 4"/>
                  <a:gd name="T10" fmla="*/ 4 w 4"/>
                  <a:gd name="T11" fmla="*/ 4 h 4"/>
                  <a:gd name="T12" fmla="*/ 4 w 4"/>
                  <a:gd name="T13" fmla="*/ 4 h 4"/>
                  <a:gd name="T14" fmla="*/ 4 w 4"/>
                  <a:gd name="T15" fmla="*/ 4 h 4"/>
                  <a:gd name="T16" fmla="*/ 4 w 4"/>
                  <a:gd name="T17" fmla="*/ 4 h 4"/>
                  <a:gd name="T18" fmla="*/ 4 w 4"/>
                  <a:gd name="T19" fmla="*/ 4 h 4"/>
                  <a:gd name="T20" fmla="*/ 0 w 4"/>
                  <a:gd name="T21" fmla="*/ 4 h 4"/>
                  <a:gd name="T22" fmla="*/ 0 w 4"/>
                  <a:gd name="T23" fmla="*/ 4 h 4"/>
                  <a:gd name="T24" fmla="*/ 0 w 4"/>
                  <a:gd name="T25" fmla="*/ 4 h 4"/>
                  <a:gd name="T26" fmla="*/ 0 w 4"/>
                  <a:gd name="T27" fmla="*/ 0 h 4"/>
                  <a:gd name="T28" fmla="*/ 0 w 4"/>
                  <a:gd name="T29" fmla="*/ 0 h 4"/>
                  <a:gd name="T30" fmla="*/ 0 w 4"/>
                  <a:gd name="T31" fmla="*/ 0 h 4"/>
                  <a:gd name="T32" fmla="*/ 0 w 4"/>
                  <a:gd name="T33" fmla="*/ 0 h 4"/>
                  <a:gd name="T34" fmla="*/ 0 w 4"/>
                  <a:gd name="T3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4">
                    <a:moveTo>
                      <a:pt x="0" y="0"/>
                    </a:moveTo>
                    <a:lnTo>
                      <a:pt x="0" y="0"/>
                    </a:lnTo>
                    <a:lnTo>
                      <a:pt x="0" y="0"/>
                    </a:lnTo>
                    <a:lnTo>
                      <a:pt x="4" y="0"/>
                    </a:lnTo>
                    <a:lnTo>
                      <a:pt x="4" y="4"/>
                    </a:lnTo>
                    <a:lnTo>
                      <a:pt x="4" y="4"/>
                    </a:lnTo>
                    <a:lnTo>
                      <a:pt x="4" y="4"/>
                    </a:lnTo>
                    <a:lnTo>
                      <a:pt x="4" y="4"/>
                    </a:lnTo>
                    <a:lnTo>
                      <a:pt x="4" y="4"/>
                    </a:lnTo>
                    <a:lnTo>
                      <a:pt x="4" y="4"/>
                    </a:lnTo>
                    <a:lnTo>
                      <a:pt x="0" y="4"/>
                    </a:lnTo>
                    <a:lnTo>
                      <a:pt x="0" y="4"/>
                    </a:lnTo>
                    <a:lnTo>
                      <a:pt x="0" y="4"/>
                    </a:lnTo>
                    <a:lnTo>
                      <a:pt x="0" y="0"/>
                    </a:lnTo>
                    <a:lnTo>
                      <a:pt x="0"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78" name="Freeform 1606">
                <a:extLst>
                  <a:ext uri="{FF2B5EF4-FFF2-40B4-BE49-F238E27FC236}">
                    <a16:creationId xmlns:a16="http://schemas.microsoft.com/office/drawing/2014/main" id="{BE9534ED-2651-4715-989A-ED3B93AD5F7A}"/>
                  </a:ext>
                </a:extLst>
              </p:cNvPr>
              <p:cNvSpPr>
                <a:spLocks/>
              </p:cNvSpPr>
              <p:nvPr/>
            </p:nvSpPr>
            <p:spPr bwMode="auto">
              <a:xfrm>
                <a:off x="2436" y="2345"/>
                <a:ext cx="3" cy="3"/>
              </a:xfrm>
              <a:custGeom>
                <a:avLst/>
                <a:gdLst>
                  <a:gd name="T0" fmla="*/ 0 w 3"/>
                  <a:gd name="T1" fmla="*/ 3 h 3"/>
                  <a:gd name="T2" fmla="*/ 0 w 3"/>
                  <a:gd name="T3" fmla="*/ 0 h 3"/>
                  <a:gd name="T4" fmla="*/ 3 w 3"/>
                  <a:gd name="T5" fmla="*/ 0 h 3"/>
                  <a:gd name="T6" fmla="*/ 3 w 3"/>
                  <a:gd name="T7" fmla="*/ 0 h 3"/>
                  <a:gd name="T8" fmla="*/ 3 w 3"/>
                  <a:gd name="T9" fmla="*/ 0 h 3"/>
                  <a:gd name="T10" fmla="*/ 3 w 3"/>
                  <a:gd name="T11" fmla="*/ 0 h 3"/>
                  <a:gd name="T12" fmla="*/ 3 w 3"/>
                  <a:gd name="T13" fmla="*/ 0 h 3"/>
                  <a:gd name="T14" fmla="*/ 3 w 3"/>
                  <a:gd name="T15" fmla="*/ 0 h 3"/>
                  <a:gd name="T16" fmla="*/ 3 w 3"/>
                  <a:gd name="T17" fmla="*/ 0 h 3"/>
                  <a:gd name="T18" fmla="*/ 3 w 3"/>
                  <a:gd name="T19" fmla="*/ 0 h 3"/>
                  <a:gd name="T20" fmla="*/ 3 w 3"/>
                  <a:gd name="T21" fmla="*/ 0 h 3"/>
                  <a:gd name="T22" fmla="*/ 3 w 3"/>
                  <a:gd name="T23" fmla="*/ 3 h 3"/>
                  <a:gd name="T24" fmla="*/ 3 w 3"/>
                  <a:gd name="T25" fmla="*/ 3 h 3"/>
                  <a:gd name="T26" fmla="*/ 0 w 3"/>
                  <a:gd name="T27" fmla="*/ 3 h 3"/>
                  <a:gd name="T28" fmla="*/ 0 w 3"/>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0" y="3"/>
                    </a:moveTo>
                    <a:lnTo>
                      <a:pt x="0" y="0"/>
                    </a:lnTo>
                    <a:lnTo>
                      <a:pt x="3" y="0"/>
                    </a:lnTo>
                    <a:lnTo>
                      <a:pt x="3" y="0"/>
                    </a:lnTo>
                    <a:lnTo>
                      <a:pt x="3" y="0"/>
                    </a:lnTo>
                    <a:lnTo>
                      <a:pt x="3" y="0"/>
                    </a:lnTo>
                    <a:lnTo>
                      <a:pt x="3" y="0"/>
                    </a:lnTo>
                    <a:lnTo>
                      <a:pt x="3" y="0"/>
                    </a:lnTo>
                    <a:lnTo>
                      <a:pt x="3" y="0"/>
                    </a:lnTo>
                    <a:lnTo>
                      <a:pt x="3" y="0"/>
                    </a:lnTo>
                    <a:lnTo>
                      <a:pt x="3" y="0"/>
                    </a:lnTo>
                    <a:lnTo>
                      <a:pt x="3" y="3"/>
                    </a:lnTo>
                    <a:lnTo>
                      <a:pt x="3" y="3"/>
                    </a:lnTo>
                    <a:lnTo>
                      <a:pt x="0" y="3"/>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79" name="Freeform 1607">
                <a:extLst>
                  <a:ext uri="{FF2B5EF4-FFF2-40B4-BE49-F238E27FC236}">
                    <a16:creationId xmlns:a16="http://schemas.microsoft.com/office/drawing/2014/main" id="{EE85499A-619D-4E10-BE41-B0FD0D60EB1A}"/>
                  </a:ext>
                </a:extLst>
              </p:cNvPr>
              <p:cNvSpPr>
                <a:spLocks/>
              </p:cNvSpPr>
              <p:nvPr/>
            </p:nvSpPr>
            <p:spPr bwMode="auto">
              <a:xfrm>
                <a:off x="2436" y="2345"/>
                <a:ext cx="3" cy="3"/>
              </a:xfrm>
              <a:custGeom>
                <a:avLst/>
                <a:gdLst>
                  <a:gd name="T0" fmla="*/ 0 w 3"/>
                  <a:gd name="T1" fmla="*/ 3 h 3"/>
                  <a:gd name="T2" fmla="*/ 0 w 3"/>
                  <a:gd name="T3" fmla="*/ 0 h 3"/>
                  <a:gd name="T4" fmla="*/ 3 w 3"/>
                  <a:gd name="T5" fmla="*/ 0 h 3"/>
                  <a:gd name="T6" fmla="*/ 3 w 3"/>
                  <a:gd name="T7" fmla="*/ 0 h 3"/>
                  <a:gd name="T8" fmla="*/ 3 w 3"/>
                  <a:gd name="T9" fmla="*/ 0 h 3"/>
                  <a:gd name="T10" fmla="*/ 3 w 3"/>
                  <a:gd name="T11" fmla="*/ 0 h 3"/>
                  <a:gd name="T12" fmla="*/ 3 w 3"/>
                  <a:gd name="T13" fmla="*/ 0 h 3"/>
                  <a:gd name="T14" fmla="*/ 3 w 3"/>
                  <a:gd name="T15" fmla="*/ 0 h 3"/>
                  <a:gd name="T16" fmla="*/ 3 w 3"/>
                  <a:gd name="T17" fmla="*/ 0 h 3"/>
                  <a:gd name="T18" fmla="*/ 3 w 3"/>
                  <a:gd name="T19" fmla="*/ 0 h 3"/>
                  <a:gd name="T20" fmla="*/ 3 w 3"/>
                  <a:gd name="T21" fmla="*/ 0 h 3"/>
                  <a:gd name="T22" fmla="*/ 3 w 3"/>
                  <a:gd name="T23" fmla="*/ 3 h 3"/>
                  <a:gd name="T24" fmla="*/ 3 w 3"/>
                  <a:gd name="T25" fmla="*/ 3 h 3"/>
                  <a:gd name="T26" fmla="*/ 0 w 3"/>
                  <a:gd name="T27" fmla="*/ 3 h 3"/>
                  <a:gd name="T28" fmla="*/ 0 w 3"/>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0" y="3"/>
                    </a:moveTo>
                    <a:lnTo>
                      <a:pt x="0" y="0"/>
                    </a:lnTo>
                    <a:lnTo>
                      <a:pt x="3" y="0"/>
                    </a:lnTo>
                    <a:lnTo>
                      <a:pt x="3" y="0"/>
                    </a:lnTo>
                    <a:lnTo>
                      <a:pt x="3" y="0"/>
                    </a:lnTo>
                    <a:lnTo>
                      <a:pt x="3" y="0"/>
                    </a:lnTo>
                    <a:lnTo>
                      <a:pt x="3" y="0"/>
                    </a:lnTo>
                    <a:lnTo>
                      <a:pt x="3" y="0"/>
                    </a:lnTo>
                    <a:lnTo>
                      <a:pt x="3" y="0"/>
                    </a:lnTo>
                    <a:lnTo>
                      <a:pt x="3" y="0"/>
                    </a:lnTo>
                    <a:lnTo>
                      <a:pt x="3" y="0"/>
                    </a:lnTo>
                    <a:lnTo>
                      <a:pt x="3" y="3"/>
                    </a:lnTo>
                    <a:lnTo>
                      <a:pt x="3" y="3"/>
                    </a:lnTo>
                    <a:lnTo>
                      <a:pt x="0" y="3"/>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80" name="Freeform 1608">
                <a:extLst>
                  <a:ext uri="{FF2B5EF4-FFF2-40B4-BE49-F238E27FC236}">
                    <a16:creationId xmlns:a16="http://schemas.microsoft.com/office/drawing/2014/main" id="{532C0C92-9742-4E21-B872-2F93E6E4BFED}"/>
                  </a:ext>
                </a:extLst>
              </p:cNvPr>
              <p:cNvSpPr>
                <a:spLocks/>
              </p:cNvSpPr>
              <p:nvPr/>
            </p:nvSpPr>
            <p:spPr bwMode="auto">
              <a:xfrm>
                <a:off x="2436" y="2348"/>
                <a:ext cx="3" cy="4"/>
              </a:xfrm>
              <a:custGeom>
                <a:avLst/>
                <a:gdLst>
                  <a:gd name="T0" fmla="*/ 0 w 3"/>
                  <a:gd name="T1" fmla="*/ 0 h 4"/>
                  <a:gd name="T2" fmla="*/ 3 w 3"/>
                  <a:gd name="T3" fmla="*/ 0 h 4"/>
                  <a:gd name="T4" fmla="*/ 3 w 3"/>
                  <a:gd name="T5" fmla="*/ 0 h 4"/>
                  <a:gd name="T6" fmla="*/ 3 w 3"/>
                  <a:gd name="T7" fmla="*/ 0 h 4"/>
                  <a:gd name="T8" fmla="*/ 3 w 3"/>
                  <a:gd name="T9" fmla="*/ 0 h 4"/>
                  <a:gd name="T10" fmla="*/ 3 w 3"/>
                  <a:gd name="T11" fmla="*/ 0 h 4"/>
                  <a:gd name="T12" fmla="*/ 3 w 3"/>
                  <a:gd name="T13" fmla="*/ 0 h 4"/>
                  <a:gd name="T14" fmla="*/ 3 w 3"/>
                  <a:gd name="T15" fmla="*/ 0 h 4"/>
                  <a:gd name="T16" fmla="*/ 3 w 3"/>
                  <a:gd name="T17" fmla="*/ 0 h 4"/>
                  <a:gd name="T18" fmla="*/ 3 w 3"/>
                  <a:gd name="T19" fmla="*/ 4 h 4"/>
                  <a:gd name="T20" fmla="*/ 3 w 3"/>
                  <a:gd name="T21" fmla="*/ 0 h 4"/>
                  <a:gd name="T22" fmla="*/ 3 w 3"/>
                  <a:gd name="T23" fmla="*/ 0 h 4"/>
                  <a:gd name="T24" fmla="*/ 3 w 3"/>
                  <a:gd name="T25" fmla="*/ 0 h 4"/>
                  <a:gd name="T26" fmla="*/ 3 w 3"/>
                  <a:gd name="T27" fmla="*/ 0 h 4"/>
                  <a:gd name="T28" fmla="*/ 0 w 3"/>
                  <a:gd name="T29" fmla="*/ 0 h 4"/>
                  <a:gd name="T30" fmla="*/ 0 w 3"/>
                  <a:gd name="T31" fmla="*/ 0 h 4"/>
                  <a:gd name="T32" fmla="*/ 0 w 3"/>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0" y="0"/>
                    </a:moveTo>
                    <a:lnTo>
                      <a:pt x="3" y="0"/>
                    </a:lnTo>
                    <a:lnTo>
                      <a:pt x="3" y="0"/>
                    </a:lnTo>
                    <a:lnTo>
                      <a:pt x="3" y="0"/>
                    </a:lnTo>
                    <a:lnTo>
                      <a:pt x="3" y="0"/>
                    </a:lnTo>
                    <a:lnTo>
                      <a:pt x="3" y="0"/>
                    </a:lnTo>
                    <a:lnTo>
                      <a:pt x="3" y="0"/>
                    </a:lnTo>
                    <a:lnTo>
                      <a:pt x="3" y="0"/>
                    </a:lnTo>
                    <a:lnTo>
                      <a:pt x="3" y="0"/>
                    </a:lnTo>
                    <a:lnTo>
                      <a:pt x="3" y="4"/>
                    </a:lnTo>
                    <a:lnTo>
                      <a:pt x="3" y="0"/>
                    </a:lnTo>
                    <a:lnTo>
                      <a:pt x="3" y="0"/>
                    </a:lnTo>
                    <a:lnTo>
                      <a:pt x="3" y="0"/>
                    </a:lnTo>
                    <a:lnTo>
                      <a:pt x="3"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81" name="Freeform 1609">
                <a:extLst>
                  <a:ext uri="{FF2B5EF4-FFF2-40B4-BE49-F238E27FC236}">
                    <a16:creationId xmlns:a16="http://schemas.microsoft.com/office/drawing/2014/main" id="{2D696B0C-2090-4EFF-9B15-5C3ED31CAE02}"/>
                  </a:ext>
                </a:extLst>
              </p:cNvPr>
              <p:cNvSpPr>
                <a:spLocks/>
              </p:cNvSpPr>
              <p:nvPr/>
            </p:nvSpPr>
            <p:spPr bwMode="auto">
              <a:xfrm>
                <a:off x="2436" y="2348"/>
                <a:ext cx="3" cy="4"/>
              </a:xfrm>
              <a:custGeom>
                <a:avLst/>
                <a:gdLst>
                  <a:gd name="T0" fmla="*/ 0 w 3"/>
                  <a:gd name="T1" fmla="*/ 0 h 4"/>
                  <a:gd name="T2" fmla="*/ 3 w 3"/>
                  <a:gd name="T3" fmla="*/ 0 h 4"/>
                  <a:gd name="T4" fmla="*/ 3 w 3"/>
                  <a:gd name="T5" fmla="*/ 0 h 4"/>
                  <a:gd name="T6" fmla="*/ 3 w 3"/>
                  <a:gd name="T7" fmla="*/ 0 h 4"/>
                  <a:gd name="T8" fmla="*/ 3 w 3"/>
                  <a:gd name="T9" fmla="*/ 0 h 4"/>
                  <a:gd name="T10" fmla="*/ 3 w 3"/>
                  <a:gd name="T11" fmla="*/ 0 h 4"/>
                  <a:gd name="T12" fmla="*/ 3 w 3"/>
                  <a:gd name="T13" fmla="*/ 0 h 4"/>
                  <a:gd name="T14" fmla="*/ 3 w 3"/>
                  <a:gd name="T15" fmla="*/ 0 h 4"/>
                  <a:gd name="T16" fmla="*/ 3 w 3"/>
                  <a:gd name="T17" fmla="*/ 0 h 4"/>
                  <a:gd name="T18" fmla="*/ 3 w 3"/>
                  <a:gd name="T19" fmla="*/ 4 h 4"/>
                  <a:gd name="T20" fmla="*/ 3 w 3"/>
                  <a:gd name="T21" fmla="*/ 0 h 4"/>
                  <a:gd name="T22" fmla="*/ 3 w 3"/>
                  <a:gd name="T23" fmla="*/ 0 h 4"/>
                  <a:gd name="T24" fmla="*/ 3 w 3"/>
                  <a:gd name="T25" fmla="*/ 0 h 4"/>
                  <a:gd name="T26" fmla="*/ 3 w 3"/>
                  <a:gd name="T27" fmla="*/ 0 h 4"/>
                  <a:gd name="T28" fmla="*/ 0 w 3"/>
                  <a:gd name="T29" fmla="*/ 0 h 4"/>
                  <a:gd name="T30" fmla="*/ 0 w 3"/>
                  <a:gd name="T31" fmla="*/ 0 h 4"/>
                  <a:gd name="T32" fmla="*/ 0 w 3"/>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0" y="0"/>
                    </a:moveTo>
                    <a:lnTo>
                      <a:pt x="3" y="0"/>
                    </a:lnTo>
                    <a:lnTo>
                      <a:pt x="3" y="0"/>
                    </a:lnTo>
                    <a:lnTo>
                      <a:pt x="3" y="0"/>
                    </a:lnTo>
                    <a:lnTo>
                      <a:pt x="3" y="0"/>
                    </a:lnTo>
                    <a:lnTo>
                      <a:pt x="3" y="0"/>
                    </a:lnTo>
                    <a:lnTo>
                      <a:pt x="3" y="0"/>
                    </a:lnTo>
                    <a:lnTo>
                      <a:pt x="3" y="0"/>
                    </a:lnTo>
                    <a:lnTo>
                      <a:pt x="3" y="0"/>
                    </a:lnTo>
                    <a:lnTo>
                      <a:pt x="3" y="4"/>
                    </a:lnTo>
                    <a:lnTo>
                      <a:pt x="3" y="0"/>
                    </a:lnTo>
                    <a:lnTo>
                      <a:pt x="3" y="0"/>
                    </a:lnTo>
                    <a:lnTo>
                      <a:pt x="3" y="0"/>
                    </a:lnTo>
                    <a:lnTo>
                      <a:pt x="3"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82" name="Freeform 1610">
                <a:extLst>
                  <a:ext uri="{FF2B5EF4-FFF2-40B4-BE49-F238E27FC236}">
                    <a16:creationId xmlns:a16="http://schemas.microsoft.com/office/drawing/2014/main" id="{42DC3678-6892-4485-8405-74E7B7725E93}"/>
                  </a:ext>
                </a:extLst>
              </p:cNvPr>
              <p:cNvSpPr>
                <a:spLocks/>
              </p:cNvSpPr>
              <p:nvPr/>
            </p:nvSpPr>
            <p:spPr bwMode="auto">
              <a:xfrm>
                <a:off x="2443" y="2352"/>
                <a:ext cx="4" cy="0"/>
              </a:xfrm>
              <a:custGeom>
                <a:avLst/>
                <a:gdLst>
                  <a:gd name="T0" fmla="*/ 0 w 4"/>
                  <a:gd name="T1" fmla="*/ 0 w 4"/>
                  <a:gd name="T2" fmla="*/ 0 w 4"/>
                  <a:gd name="T3" fmla="*/ 0 w 4"/>
                  <a:gd name="T4" fmla="*/ 4 w 4"/>
                  <a:gd name="T5" fmla="*/ 0 w 4"/>
                  <a:gd name="T6" fmla="*/ 0 w 4"/>
                  <a:gd name="T7" fmla="*/ 0 w 4"/>
                  <a:gd name="T8" fmla="*/ 0 w 4"/>
                  <a:gd name="T9"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0" y="0"/>
                    </a:moveTo>
                    <a:lnTo>
                      <a:pt x="0" y="0"/>
                    </a:lnTo>
                    <a:lnTo>
                      <a:pt x="0" y="0"/>
                    </a:lnTo>
                    <a:lnTo>
                      <a:pt x="0" y="0"/>
                    </a:lnTo>
                    <a:lnTo>
                      <a:pt x="4" y="0"/>
                    </a:lnTo>
                    <a:lnTo>
                      <a:pt x="0" y="0"/>
                    </a:lnTo>
                    <a:lnTo>
                      <a:pt x="0"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83" name="Freeform 1611">
                <a:extLst>
                  <a:ext uri="{FF2B5EF4-FFF2-40B4-BE49-F238E27FC236}">
                    <a16:creationId xmlns:a16="http://schemas.microsoft.com/office/drawing/2014/main" id="{A21CAE41-EDF6-4B92-8260-D9273FB7B785}"/>
                  </a:ext>
                </a:extLst>
              </p:cNvPr>
              <p:cNvSpPr>
                <a:spLocks/>
              </p:cNvSpPr>
              <p:nvPr/>
            </p:nvSpPr>
            <p:spPr bwMode="auto">
              <a:xfrm>
                <a:off x="2443" y="2352"/>
                <a:ext cx="4" cy="0"/>
              </a:xfrm>
              <a:custGeom>
                <a:avLst/>
                <a:gdLst>
                  <a:gd name="T0" fmla="*/ 0 w 4"/>
                  <a:gd name="T1" fmla="*/ 0 w 4"/>
                  <a:gd name="T2" fmla="*/ 0 w 4"/>
                  <a:gd name="T3" fmla="*/ 0 w 4"/>
                  <a:gd name="T4" fmla="*/ 4 w 4"/>
                  <a:gd name="T5" fmla="*/ 0 w 4"/>
                  <a:gd name="T6" fmla="*/ 0 w 4"/>
                  <a:gd name="T7" fmla="*/ 0 w 4"/>
                  <a:gd name="T8" fmla="*/ 0 w 4"/>
                  <a:gd name="T9"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0" y="0"/>
                    </a:moveTo>
                    <a:lnTo>
                      <a:pt x="0" y="0"/>
                    </a:lnTo>
                    <a:lnTo>
                      <a:pt x="0" y="0"/>
                    </a:lnTo>
                    <a:lnTo>
                      <a:pt x="0" y="0"/>
                    </a:lnTo>
                    <a:lnTo>
                      <a:pt x="4" y="0"/>
                    </a:lnTo>
                    <a:lnTo>
                      <a:pt x="0" y="0"/>
                    </a:lnTo>
                    <a:lnTo>
                      <a:pt x="0"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grpSp>
        <p:grpSp>
          <p:nvGrpSpPr>
            <p:cNvPr id="15" name="Group 1813">
              <a:extLst>
                <a:ext uri="{FF2B5EF4-FFF2-40B4-BE49-F238E27FC236}">
                  <a16:creationId xmlns:a16="http://schemas.microsoft.com/office/drawing/2014/main" id="{1276BE1D-E70F-4DC6-868A-772230D5B509}"/>
                </a:ext>
              </a:extLst>
            </p:cNvPr>
            <p:cNvGrpSpPr>
              <a:grpSpLocks/>
            </p:cNvGrpSpPr>
            <p:nvPr/>
          </p:nvGrpSpPr>
          <p:grpSpPr bwMode="auto">
            <a:xfrm>
              <a:off x="3014662" y="1647738"/>
              <a:ext cx="3929063" cy="4714875"/>
              <a:chOff x="1856" y="1025"/>
              <a:chExt cx="2475" cy="2970"/>
            </a:xfrm>
            <a:solidFill>
              <a:schemeClr val="tx1">
                <a:lumMod val="50000"/>
                <a:lumOff val="50000"/>
              </a:schemeClr>
            </a:solidFill>
          </p:grpSpPr>
          <p:sp>
            <p:nvSpPr>
              <p:cNvPr id="1484" name="Freeform 1613">
                <a:extLst>
                  <a:ext uri="{FF2B5EF4-FFF2-40B4-BE49-F238E27FC236}">
                    <a16:creationId xmlns:a16="http://schemas.microsoft.com/office/drawing/2014/main" id="{3D9514C1-DD83-4778-9F3E-863E27F7E345}"/>
                  </a:ext>
                </a:extLst>
              </p:cNvPr>
              <p:cNvSpPr>
                <a:spLocks/>
              </p:cNvSpPr>
              <p:nvPr/>
            </p:nvSpPr>
            <p:spPr bwMode="auto">
              <a:xfrm>
                <a:off x="2465" y="2370"/>
                <a:ext cx="3" cy="3"/>
              </a:xfrm>
              <a:custGeom>
                <a:avLst/>
                <a:gdLst>
                  <a:gd name="T0" fmla="*/ 0 w 3"/>
                  <a:gd name="T1" fmla="*/ 0 h 3"/>
                  <a:gd name="T2" fmla="*/ 0 w 3"/>
                  <a:gd name="T3" fmla="*/ 0 h 3"/>
                  <a:gd name="T4" fmla="*/ 0 w 3"/>
                  <a:gd name="T5" fmla="*/ 0 h 3"/>
                  <a:gd name="T6" fmla="*/ 0 w 3"/>
                  <a:gd name="T7" fmla="*/ 3 h 3"/>
                  <a:gd name="T8" fmla="*/ 0 w 3"/>
                  <a:gd name="T9" fmla="*/ 3 h 3"/>
                  <a:gd name="T10" fmla="*/ 3 w 3"/>
                  <a:gd name="T11" fmla="*/ 0 h 3"/>
                  <a:gd name="T12" fmla="*/ 3 w 3"/>
                  <a:gd name="T13" fmla="*/ 0 h 3"/>
                  <a:gd name="T14" fmla="*/ 0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0"/>
                    </a:moveTo>
                    <a:lnTo>
                      <a:pt x="0" y="0"/>
                    </a:lnTo>
                    <a:lnTo>
                      <a:pt x="0" y="0"/>
                    </a:lnTo>
                    <a:lnTo>
                      <a:pt x="0" y="3"/>
                    </a:lnTo>
                    <a:lnTo>
                      <a:pt x="0" y="3"/>
                    </a:lnTo>
                    <a:lnTo>
                      <a:pt x="3" y="0"/>
                    </a:lnTo>
                    <a:lnTo>
                      <a:pt x="3"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85" name="Freeform 1614">
                <a:extLst>
                  <a:ext uri="{FF2B5EF4-FFF2-40B4-BE49-F238E27FC236}">
                    <a16:creationId xmlns:a16="http://schemas.microsoft.com/office/drawing/2014/main" id="{ACCB31CA-C5B9-45C0-8915-290605C6F6EF}"/>
                  </a:ext>
                </a:extLst>
              </p:cNvPr>
              <p:cNvSpPr>
                <a:spLocks/>
              </p:cNvSpPr>
              <p:nvPr/>
            </p:nvSpPr>
            <p:spPr bwMode="auto">
              <a:xfrm>
                <a:off x="2465" y="2370"/>
                <a:ext cx="3" cy="3"/>
              </a:xfrm>
              <a:custGeom>
                <a:avLst/>
                <a:gdLst>
                  <a:gd name="T0" fmla="*/ 0 w 3"/>
                  <a:gd name="T1" fmla="*/ 0 h 3"/>
                  <a:gd name="T2" fmla="*/ 0 w 3"/>
                  <a:gd name="T3" fmla="*/ 0 h 3"/>
                  <a:gd name="T4" fmla="*/ 0 w 3"/>
                  <a:gd name="T5" fmla="*/ 0 h 3"/>
                  <a:gd name="T6" fmla="*/ 0 w 3"/>
                  <a:gd name="T7" fmla="*/ 3 h 3"/>
                  <a:gd name="T8" fmla="*/ 0 w 3"/>
                  <a:gd name="T9" fmla="*/ 3 h 3"/>
                  <a:gd name="T10" fmla="*/ 3 w 3"/>
                  <a:gd name="T11" fmla="*/ 0 h 3"/>
                  <a:gd name="T12" fmla="*/ 3 w 3"/>
                  <a:gd name="T13" fmla="*/ 0 h 3"/>
                  <a:gd name="T14" fmla="*/ 0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0"/>
                    </a:moveTo>
                    <a:lnTo>
                      <a:pt x="0" y="0"/>
                    </a:lnTo>
                    <a:lnTo>
                      <a:pt x="0" y="0"/>
                    </a:lnTo>
                    <a:lnTo>
                      <a:pt x="0" y="3"/>
                    </a:lnTo>
                    <a:lnTo>
                      <a:pt x="0" y="3"/>
                    </a:lnTo>
                    <a:lnTo>
                      <a:pt x="3" y="0"/>
                    </a:lnTo>
                    <a:lnTo>
                      <a:pt x="3"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86" name="Freeform 1615">
                <a:extLst>
                  <a:ext uri="{FF2B5EF4-FFF2-40B4-BE49-F238E27FC236}">
                    <a16:creationId xmlns:a16="http://schemas.microsoft.com/office/drawing/2014/main" id="{4BF903F5-4DCA-453D-94DE-C973A17CDE9D}"/>
                  </a:ext>
                </a:extLst>
              </p:cNvPr>
              <p:cNvSpPr>
                <a:spLocks/>
              </p:cNvSpPr>
              <p:nvPr/>
            </p:nvSpPr>
            <p:spPr bwMode="auto">
              <a:xfrm>
                <a:off x="2465" y="2356"/>
                <a:ext cx="3" cy="3"/>
              </a:xfrm>
              <a:custGeom>
                <a:avLst/>
                <a:gdLst>
                  <a:gd name="T0" fmla="*/ 0 w 3"/>
                  <a:gd name="T1" fmla="*/ 3 h 3"/>
                  <a:gd name="T2" fmla="*/ 0 w 3"/>
                  <a:gd name="T3" fmla="*/ 3 h 3"/>
                  <a:gd name="T4" fmla="*/ 0 w 3"/>
                  <a:gd name="T5" fmla="*/ 3 h 3"/>
                  <a:gd name="T6" fmla="*/ 0 w 3"/>
                  <a:gd name="T7" fmla="*/ 3 h 3"/>
                  <a:gd name="T8" fmla="*/ 0 w 3"/>
                  <a:gd name="T9" fmla="*/ 3 h 3"/>
                  <a:gd name="T10" fmla="*/ 0 w 3"/>
                  <a:gd name="T11" fmla="*/ 3 h 3"/>
                  <a:gd name="T12" fmla="*/ 0 w 3"/>
                  <a:gd name="T13" fmla="*/ 0 h 3"/>
                  <a:gd name="T14" fmla="*/ 0 w 3"/>
                  <a:gd name="T15" fmla="*/ 0 h 3"/>
                  <a:gd name="T16" fmla="*/ 0 w 3"/>
                  <a:gd name="T17" fmla="*/ 0 h 3"/>
                  <a:gd name="T18" fmla="*/ 0 w 3"/>
                  <a:gd name="T19" fmla="*/ 0 h 3"/>
                  <a:gd name="T20" fmla="*/ 0 w 3"/>
                  <a:gd name="T21" fmla="*/ 0 h 3"/>
                  <a:gd name="T22" fmla="*/ 0 w 3"/>
                  <a:gd name="T23" fmla="*/ 3 h 3"/>
                  <a:gd name="T24" fmla="*/ 0 w 3"/>
                  <a:gd name="T25" fmla="*/ 3 h 3"/>
                  <a:gd name="T26" fmla="*/ 0 w 3"/>
                  <a:gd name="T27" fmla="*/ 0 h 3"/>
                  <a:gd name="T28" fmla="*/ 3 w 3"/>
                  <a:gd name="T29" fmla="*/ 0 h 3"/>
                  <a:gd name="T30" fmla="*/ 3 w 3"/>
                  <a:gd name="T31" fmla="*/ 3 h 3"/>
                  <a:gd name="T32" fmla="*/ 3 w 3"/>
                  <a:gd name="T33" fmla="*/ 3 h 3"/>
                  <a:gd name="T34" fmla="*/ 3 w 3"/>
                  <a:gd name="T35" fmla="*/ 3 h 3"/>
                  <a:gd name="T36" fmla="*/ 3 w 3"/>
                  <a:gd name="T37" fmla="*/ 3 h 3"/>
                  <a:gd name="T38" fmla="*/ 3 w 3"/>
                  <a:gd name="T39" fmla="*/ 3 h 3"/>
                  <a:gd name="T40" fmla="*/ 3 w 3"/>
                  <a:gd name="T41" fmla="*/ 3 h 3"/>
                  <a:gd name="T42" fmla="*/ 0 w 3"/>
                  <a:gd name="T43" fmla="*/ 3 h 3"/>
                  <a:gd name="T44" fmla="*/ 0 w 3"/>
                  <a:gd name="T45" fmla="*/ 3 h 3"/>
                  <a:gd name="T46" fmla="*/ 0 w 3"/>
                  <a:gd name="T47" fmla="*/ 3 h 3"/>
                  <a:gd name="T48" fmla="*/ 0 w 3"/>
                  <a:gd name="T49" fmla="*/ 3 h 3"/>
                  <a:gd name="T50" fmla="*/ 0 w 3"/>
                  <a:gd name="T51" fmla="*/ 0 h 3"/>
                  <a:gd name="T52" fmla="*/ 0 w 3"/>
                  <a:gd name="T53" fmla="*/ 0 h 3"/>
                  <a:gd name="T54" fmla="*/ 0 w 3"/>
                  <a:gd name="T55" fmla="*/ 0 h 3"/>
                  <a:gd name="T56" fmla="*/ 0 w 3"/>
                  <a:gd name="T5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 h="3">
                    <a:moveTo>
                      <a:pt x="0" y="3"/>
                    </a:moveTo>
                    <a:lnTo>
                      <a:pt x="0" y="3"/>
                    </a:lnTo>
                    <a:lnTo>
                      <a:pt x="0" y="3"/>
                    </a:lnTo>
                    <a:lnTo>
                      <a:pt x="0" y="3"/>
                    </a:lnTo>
                    <a:lnTo>
                      <a:pt x="0" y="3"/>
                    </a:lnTo>
                    <a:lnTo>
                      <a:pt x="0" y="3"/>
                    </a:lnTo>
                    <a:lnTo>
                      <a:pt x="0" y="0"/>
                    </a:lnTo>
                    <a:lnTo>
                      <a:pt x="0" y="0"/>
                    </a:lnTo>
                    <a:lnTo>
                      <a:pt x="0" y="0"/>
                    </a:lnTo>
                    <a:lnTo>
                      <a:pt x="0" y="0"/>
                    </a:lnTo>
                    <a:lnTo>
                      <a:pt x="0" y="0"/>
                    </a:lnTo>
                    <a:lnTo>
                      <a:pt x="0" y="3"/>
                    </a:lnTo>
                    <a:lnTo>
                      <a:pt x="0" y="3"/>
                    </a:lnTo>
                    <a:lnTo>
                      <a:pt x="0" y="0"/>
                    </a:lnTo>
                    <a:lnTo>
                      <a:pt x="3" y="0"/>
                    </a:lnTo>
                    <a:lnTo>
                      <a:pt x="3" y="3"/>
                    </a:lnTo>
                    <a:lnTo>
                      <a:pt x="3" y="3"/>
                    </a:lnTo>
                    <a:lnTo>
                      <a:pt x="3" y="3"/>
                    </a:lnTo>
                    <a:lnTo>
                      <a:pt x="3" y="3"/>
                    </a:lnTo>
                    <a:lnTo>
                      <a:pt x="3" y="3"/>
                    </a:lnTo>
                    <a:lnTo>
                      <a:pt x="3" y="3"/>
                    </a:lnTo>
                    <a:lnTo>
                      <a:pt x="0" y="3"/>
                    </a:lnTo>
                    <a:lnTo>
                      <a:pt x="0" y="3"/>
                    </a:lnTo>
                    <a:lnTo>
                      <a:pt x="0" y="3"/>
                    </a:lnTo>
                    <a:lnTo>
                      <a:pt x="0" y="3"/>
                    </a:lnTo>
                    <a:lnTo>
                      <a:pt x="0" y="0"/>
                    </a:lnTo>
                    <a:lnTo>
                      <a:pt x="0" y="0"/>
                    </a:lnTo>
                    <a:lnTo>
                      <a:pt x="0" y="0"/>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87" name="Freeform 1616">
                <a:extLst>
                  <a:ext uri="{FF2B5EF4-FFF2-40B4-BE49-F238E27FC236}">
                    <a16:creationId xmlns:a16="http://schemas.microsoft.com/office/drawing/2014/main" id="{FD754137-BE5E-4CFF-B3FB-D09D4B74ACC8}"/>
                  </a:ext>
                </a:extLst>
              </p:cNvPr>
              <p:cNvSpPr>
                <a:spLocks/>
              </p:cNvSpPr>
              <p:nvPr/>
            </p:nvSpPr>
            <p:spPr bwMode="auto">
              <a:xfrm>
                <a:off x="2465" y="2356"/>
                <a:ext cx="3" cy="3"/>
              </a:xfrm>
              <a:custGeom>
                <a:avLst/>
                <a:gdLst>
                  <a:gd name="T0" fmla="*/ 0 w 3"/>
                  <a:gd name="T1" fmla="*/ 3 h 3"/>
                  <a:gd name="T2" fmla="*/ 0 w 3"/>
                  <a:gd name="T3" fmla="*/ 3 h 3"/>
                  <a:gd name="T4" fmla="*/ 0 w 3"/>
                  <a:gd name="T5" fmla="*/ 3 h 3"/>
                  <a:gd name="T6" fmla="*/ 0 w 3"/>
                  <a:gd name="T7" fmla="*/ 3 h 3"/>
                  <a:gd name="T8" fmla="*/ 0 w 3"/>
                  <a:gd name="T9" fmla="*/ 3 h 3"/>
                  <a:gd name="T10" fmla="*/ 0 w 3"/>
                  <a:gd name="T11" fmla="*/ 3 h 3"/>
                  <a:gd name="T12" fmla="*/ 0 w 3"/>
                  <a:gd name="T13" fmla="*/ 0 h 3"/>
                  <a:gd name="T14" fmla="*/ 0 w 3"/>
                  <a:gd name="T15" fmla="*/ 0 h 3"/>
                  <a:gd name="T16" fmla="*/ 0 w 3"/>
                  <a:gd name="T17" fmla="*/ 0 h 3"/>
                  <a:gd name="T18" fmla="*/ 0 w 3"/>
                  <a:gd name="T19" fmla="*/ 0 h 3"/>
                  <a:gd name="T20" fmla="*/ 0 w 3"/>
                  <a:gd name="T21" fmla="*/ 0 h 3"/>
                  <a:gd name="T22" fmla="*/ 0 w 3"/>
                  <a:gd name="T23" fmla="*/ 3 h 3"/>
                  <a:gd name="T24" fmla="*/ 0 w 3"/>
                  <a:gd name="T25" fmla="*/ 3 h 3"/>
                  <a:gd name="T26" fmla="*/ 0 w 3"/>
                  <a:gd name="T27" fmla="*/ 0 h 3"/>
                  <a:gd name="T28" fmla="*/ 3 w 3"/>
                  <a:gd name="T29" fmla="*/ 0 h 3"/>
                  <a:gd name="T30" fmla="*/ 3 w 3"/>
                  <a:gd name="T31" fmla="*/ 3 h 3"/>
                  <a:gd name="T32" fmla="*/ 3 w 3"/>
                  <a:gd name="T33" fmla="*/ 3 h 3"/>
                  <a:gd name="T34" fmla="*/ 3 w 3"/>
                  <a:gd name="T35" fmla="*/ 3 h 3"/>
                  <a:gd name="T36" fmla="*/ 3 w 3"/>
                  <a:gd name="T37" fmla="*/ 3 h 3"/>
                  <a:gd name="T38" fmla="*/ 3 w 3"/>
                  <a:gd name="T39" fmla="*/ 3 h 3"/>
                  <a:gd name="T40" fmla="*/ 3 w 3"/>
                  <a:gd name="T41" fmla="*/ 3 h 3"/>
                  <a:gd name="T42" fmla="*/ 0 w 3"/>
                  <a:gd name="T43" fmla="*/ 3 h 3"/>
                  <a:gd name="T44" fmla="*/ 0 w 3"/>
                  <a:gd name="T45" fmla="*/ 3 h 3"/>
                  <a:gd name="T46" fmla="*/ 0 w 3"/>
                  <a:gd name="T47" fmla="*/ 3 h 3"/>
                  <a:gd name="T48" fmla="*/ 0 w 3"/>
                  <a:gd name="T49" fmla="*/ 3 h 3"/>
                  <a:gd name="T50" fmla="*/ 0 w 3"/>
                  <a:gd name="T51" fmla="*/ 0 h 3"/>
                  <a:gd name="T52" fmla="*/ 0 w 3"/>
                  <a:gd name="T53" fmla="*/ 0 h 3"/>
                  <a:gd name="T54" fmla="*/ 0 w 3"/>
                  <a:gd name="T55" fmla="*/ 0 h 3"/>
                  <a:gd name="T56" fmla="*/ 0 w 3"/>
                  <a:gd name="T5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 h="3">
                    <a:moveTo>
                      <a:pt x="0" y="3"/>
                    </a:moveTo>
                    <a:lnTo>
                      <a:pt x="0" y="3"/>
                    </a:lnTo>
                    <a:lnTo>
                      <a:pt x="0" y="3"/>
                    </a:lnTo>
                    <a:lnTo>
                      <a:pt x="0" y="3"/>
                    </a:lnTo>
                    <a:lnTo>
                      <a:pt x="0" y="3"/>
                    </a:lnTo>
                    <a:lnTo>
                      <a:pt x="0" y="3"/>
                    </a:lnTo>
                    <a:lnTo>
                      <a:pt x="0" y="0"/>
                    </a:lnTo>
                    <a:lnTo>
                      <a:pt x="0" y="0"/>
                    </a:lnTo>
                    <a:lnTo>
                      <a:pt x="0" y="0"/>
                    </a:lnTo>
                    <a:lnTo>
                      <a:pt x="0" y="0"/>
                    </a:lnTo>
                    <a:lnTo>
                      <a:pt x="0" y="0"/>
                    </a:lnTo>
                    <a:lnTo>
                      <a:pt x="0" y="3"/>
                    </a:lnTo>
                    <a:lnTo>
                      <a:pt x="0" y="3"/>
                    </a:lnTo>
                    <a:lnTo>
                      <a:pt x="0" y="0"/>
                    </a:lnTo>
                    <a:lnTo>
                      <a:pt x="3" y="0"/>
                    </a:lnTo>
                    <a:lnTo>
                      <a:pt x="3" y="3"/>
                    </a:lnTo>
                    <a:lnTo>
                      <a:pt x="3" y="3"/>
                    </a:lnTo>
                    <a:lnTo>
                      <a:pt x="3" y="3"/>
                    </a:lnTo>
                    <a:lnTo>
                      <a:pt x="3" y="3"/>
                    </a:lnTo>
                    <a:lnTo>
                      <a:pt x="3" y="3"/>
                    </a:lnTo>
                    <a:lnTo>
                      <a:pt x="3" y="3"/>
                    </a:lnTo>
                    <a:lnTo>
                      <a:pt x="0" y="3"/>
                    </a:lnTo>
                    <a:lnTo>
                      <a:pt x="0" y="3"/>
                    </a:lnTo>
                    <a:lnTo>
                      <a:pt x="0" y="3"/>
                    </a:lnTo>
                    <a:lnTo>
                      <a:pt x="0" y="3"/>
                    </a:lnTo>
                    <a:lnTo>
                      <a:pt x="0" y="0"/>
                    </a:lnTo>
                    <a:lnTo>
                      <a:pt x="0" y="0"/>
                    </a:lnTo>
                    <a:lnTo>
                      <a:pt x="0" y="0"/>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88" name="Freeform 1617">
                <a:extLst>
                  <a:ext uri="{FF2B5EF4-FFF2-40B4-BE49-F238E27FC236}">
                    <a16:creationId xmlns:a16="http://schemas.microsoft.com/office/drawing/2014/main" id="{526594E1-A4E5-44DE-AD1D-77D67F14CE29}"/>
                  </a:ext>
                </a:extLst>
              </p:cNvPr>
              <p:cNvSpPr>
                <a:spLocks/>
              </p:cNvSpPr>
              <p:nvPr/>
            </p:nvSpPr>
            <p:spPr bwMode="auto">
              <a:xfrm>
                <a:off x="2232" y="2474"/>
                <a:ext cx="275" cy="233"/>
              </a:xfrm>
              <a:custGeom>
                <a:avLst/>
                <a:gdLst>
                  <a:gd name="T0" fmla="*/ 28 w 275"/>
                  <a:gd name="T1" fmla="*/ 18 h 233"/>
                  <a:gd name="T2" fmla="*/ 36 w 275"/>
                  <a:gd name="T3" fmla="*/ 29 h 233"/>
                  <a:gd name="T4" fmla="*/ 25 w 275"/>
                  <a:gd name="T5" fmla="*/ 47 h 233"/>
                  <a:gd name="T6" fmla="*/ 36 w 275"/>
                  <a:gd name="T7" fmla="*/ 64 h 233"/>
                  <a:gd name="T8" fmla="*/ 46 w 275"/>
                  <a:gd name="T9" fmla="*/ 54 h 233"/>
                  <a:gd name="T10" fmla="*/ 39 w 275"/>
                  <a:gd name="T11" fmla="*/ 25 h 233"/>
                  <a:gd name="T12" fmla="*/ 71 w 275"/>
                  <a:gd name="T13" fmla="*/ 14 h 233"/>
                  <a:gd name="T14" fmla="*/ 61 w 275"/>
                  <a:gd name="T15" fmla="*/ 7 h 233"/>
                  <a:gd name="T16" fmla="*/ 68 w 275"/>
                  <a:gd name="T17" fmla="*/ 0 h 233"/>
                  <a:gd name="T18" fmla="*/ 89 w 275"/>
                  <a:gd name="T19" fmla="*/ 14 h 233"/>
                  <a:gd name="T20" fmla="*/ 104 w 275"/>
                  <a:gd name="T21" fmla="*/ 32 h 233"/>
                  <a:gd name="T22" fmla="*/ 136 w 275"/>
                  <a:gd name="T23" fmla="*/ 32 h 233"/>
                  <a:gd name="T24" fmla="*/ 150 w 275"/>
                  <a:gd name="T25" fmla="*/ 39 h 233"/>
                  <a:gd name="T26" fmla="*/ 182 w 275"/>
                  <a:gd name="T27" fmla="*/ 36 h 233"/>
                  <a:gd name="T28" fmla="*/ 182 w 275"/>
                  <a:gd name="T29" fmla="*/ 32 h 233"/>
                  <a:gd name="T30" fmla="*/ 229 w 275"/>
                  <a:gd name="T31" fmla="*/ 32 h 233"/>
                  <a:gd name="T32" fmla="*/ 211 w 275"/>
                  <a:gd name="T33" fmla="*/ 36 h 233"/>
                  <a:gd name="T34" fmla="*/ 218 w 275"/>
                  <a:gd name="T35" fmla="*/ 43 h 233"/>
                  <a:gd name="T36" fmla="*/ 243 w 275"/>
                  <a:gd name="T37" fmla="*/ 54 h 233"/>
                  <a:gd name="T38" fmla="*/ 254 w 275"/>
                  <a:gd name="T39" fmla="*/ 72 h 233"/>
                  <a:gd name="T40" fmla="*/ 258 w 275"/>
                  <a:gd name="T41" fmla="*/ 79 h 233"/>
                  <a:gd name="T42" fmla="*/ 272 w 275"/>
                  <a:gd name="T43" fmla="*/ 75 h 233"/>
                  <a:gd name="T44" fmla="*/ 268 w 275"/>
                  <a:gd name="T45" fmla="*/ 86 h 233"/>
                  <a:gd name="T46" fmla="*/ 254 w 275"/>
                  <a:gd name="T47" fmla="*/ 93 h 233"/>
                  <a:gd name="T48" fmla="*/ 258 w 275"/>
                  <a:gd name="T49" fmla="*/ 104 h 233"/>
                  <a:gd name="T50" fmla="*/ 247 w 275"/>
                  <a:gd name="T51" fmla="*/ 118 h 233"/>
                  <a:gd name="T52" fmla="*/ 250 w 275"/>
                  <a:gd name="T53" fmla="*/ 133 h 233"/>
                  <a:gd name="T54" fmla="*/ 258 w 275"/>
                  <a:gd name="T55" fmla="*/ 147 h 233"/>
                  <a:gd name="T56" fmla="*/ 240 w 275"/>
                  <a:gd name="T57" fmla="*/ 161 h 233"/>
                  <a:gd name="T58" fmla="*/ 211 w 275"/>
                  <a:gd name="T59" fmla="*/ 169 h 233"/>
                  <a:gd name="T60" fmla="*/ 175 w 275"/>
                  <a:gd name="T61" fmla="*/ 161 h 233"/>
                  <a:gd name="T62" fmla="*/ 182 w 275"/>
                  <a:gd name="T63" fmla="*/ 172 h 233"/>
                  <a:gd name="T64" fmla="*/ 186 w 275"/>
                  <a:gd name="T65" fmla="*/ 194 h 233"/>
                  <a:gd name="T66" fmla="*/ 200 w 275"/>
                  <a:gd name="T67" fmla="*/ 204 h 233"/>
                  <a:gd name="T68" fmla="*/ 190 w 275"/>
                  <a:gd name="T69" fmla="*/ 208 h 233"/>
                  <a:gd name="T70" fmla="*/ 179 w 275"/>
                  <a:gd name="T71" fmla="*/ 219 h 233"/>
                  <a:gd name="T72" fmla="*/ 168 w 275"/>
                  <a:gd name="T73" fmla="*/ 226 h 233"/>
                  <a:gd name="T74" fmla="*/ 147 w 275"/>
                  <a:gd name="T75" fmla="*/ 233 h 233"/>
                  <a:gd name="T76" fmla="*/ 132 w 275"/>
                  <a:gd name="T77" fmla="*/ 226 h 233"/>
                  <a:gd name="T78" fmla="*/ 118 w 275"/>
                  <a:gd name="T79" fmla="*/ 197 h 233"/>
                  <a:gd name="T80" fmla="*/ 121 w 275"/>
                  <a:gd name="T81" fmla="*/ 183 h 233"/>
                  <a:gd name="T82" fmla="*/ 114 w 275"/>
                  <a:gd name="T83" fmla="*/ 169 h 233"/>
                  <a:gd name="T84" fmla="*/ 111 w 275"/>
                  <a:gd name="T85" fmla="*/ 154 h 233"/>
                  <a:gd name="T86" fmla="*/ 114 w 275"/>
                  <a:gd name="T87" fmla="*/ 133 h 233"/>
                  <a:gd name="T88" fmla="*/ 114 w 275"/>
                  <a:gd name="T89" fmla="*/ 122 h 233"/>
                  <a:gd name="T90" fmla="*/ 93 w 275"/>
                  <a:gd name="T91" fmla="*/ 125 h 233"/>
                  <a:gd name="T92" fmla="*/ 78 w 275"/>
                  <a:gd name="T93" fmla="*/ 125 h 233"/>
                  <a:gd name="T94" fmla="*/ 61 w 275"/>
                  <a:gd name="T95" fmla="*/ 108 h 233"/>
                  <a:gd name="T96" fmla="*/ 32 w 275"/>
                  <a:gd name="T97" fmla="*/ 104 h 233"/>
                  <a:gd name="T98" fmla="*/ 18 w 275"/>
                  <a:gd name="T99" fmla="*/ 82 h 233"/>
                  <a:gd name="T100" fmla="*/ 10 w 275"/>
                  <a:gd name="T101" fmla="*/ 72 h 233"/>
                  <a:gd name="T102" fmla="*/ 3 w 275"/>
                  <a:gd name="T103" fmla="*/ 50 h 233"/>
                  <a:gd name="T104" fmla="*/ 28 w 275"/>
                  <a:gd name="T105" fmla="*/ 11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233">
                    <a:moveTo>
                      <a:pt x="39" y="7"/>
                    </a:moveTo>
                    <a:lnTo>
                      <a:pt x="36" y="11"/>
                    </a:lnTo>
                    <a:lnTo>
                      <a:pt x="32" y="11"/>
                    </a:lnTo>
                    <a:lnTo>
                      <a:pt x="28" y="11"/>
                    </a:lnTo>
                    <a:lnTo>
                      <a:pt x="28" y="14"/>
                    </a:lnTo>
                    <a:lnTo>
                      <a:pt x="28" y="18"/>
                    </a:lnTo>
                    <a:lnTo>
                      <a:pt x="32" y="18"/>
                    </a:lnTo>
                    <a:lnTo>
                      <a:pt x="32" y="21"/>
                    </a:lnTo>
                    <a:lnTo>
                      <a:pt x="36" y="25"/>
                    </a:lnTo>
                    <a:lnTo>
                      <a:pt x="32" y="25"/>
                    </a:lnTo>
                    <a:lnTo>
                      <a:pt x="32" y="25"/>
                    </a:lnTo>
                    <a:lnTo>
                      <a:pt x="36" y="29"/>
                    </a:lnTo>
                    <a:lnTo>
                      <a:pt x="36" y="29"/>
                    </a:lnTo>
                    <a:lnTo>
                      <a:pt x="32" y="36"/>
                    </a:lnTo>
                    <a:lnTo>
                      <a:pt x="28" y="39"/>
                    </a:lnTo>
                    <a:lnTo>
                      <a:pt x="25" y="39"/>
                    </a:lnTo>
                    <a:lnTo>
                      <a:pt x="25" y="43"/>
                    </a:lnTo>
                    <a:lnTo>
                      <a:pt x="25" y="47"/>
                    </a:lnTo>
                    <a:lnTo>
                      <a:pt x="25" y="50"/>
                    </a:lnTo>
                    <a:lnTo>
                      <a:pt x="28" y="54"/>
                    </a:lnTo>
                    <a:lnTo>
                      <a:pt x="32" y="54"/>
                    </a:lnTo>
                    <a:lnTo>
                      <a:pt x="32" y="61"/>
                    </a:lnTo>
                    <a:lnTo>
                      <a:pt x="36" y="64"/>
                    </a:lnTo>
                    <a:lnTo>
                      <a:pt x="36" y="64"/>
                    </a:lnTo>
                    <a:lnTo>
                      <a:pt x="39" y="64"/>
                    </a:lnTo>
                    <a:lnTo>
                      <a:pt x="39" y="64"/>
                    </a:lnTo>
                    <a:lnTo>
                      <a:pt x="43" y="61"/>
                    </a:lnTo>
                    <a:lnTo>
                      <a:pt x="46" y="57"/>
                    </a:lnTo>
                    <a:lnTo>
                      <a:pt x="46" y="57"/>
                    </a:lnTo>
                    <a:lnTo>
                      <a:pt x="46" y="54"/>
                    </a:lnTo>
                    <a:lnTo>
                      <a:pt x="46" y="50"/>
                    </a:lnTo>
                    <a:lnTo>
                      <a:pt x="43" y="43"/>
                    </a:lnTo>
                    <a:lnTo>
                      <a:pt x="39" y="39"/>
                    </a:lnTo>
                    <a:lnTo>
                      <a:pt x="36" y="36"/>
                    </a:lnTo>
                    <a:lnTo>
                      <a:pt x="36" y="29"/>
                    </a:lnTo>
                    <a:lnTo>
                      <a:pt x="39" y="25"/>
                    </a:lnTo>
                    <a:lnTo>
                      <a:pt x="39" y="25"/>
                    </a:lnTo>
                    <a:lnTo>
                      <a:pt x="39" y="25"/>
                    </a:lnTo>
                    <a:lnTo>
                      <a:pt x="43" y="21"/>
                    </a:lnTo>
                    <a:lnTo>
                      <a:pt x="50" y="18"/>
                    </a:lnTo>
                    <a:lnTo>
                      <a:pt x="64" y="14"/>
                    </a:lnTo>
                    <a:lnTo>
                      <a:pt x="71" y="14"/>
                    </a:lnTo>
                    <a:lnTo>
                      <a:pt x="71" y="11"/>
                    </a:lnTo>
                    <a:lnTo>
                      <a:pt x="71" y="11"/>
                    </a:lnTo>
                    <a:lnTo>
                      <a:pt x="68" y="11"/>
                    </a:lnTo>
                    <a:lnTo>
                      <a:pt x="64" y="11"/>
                    </a:lnTo>
                    <a:lnTo>
                      <a:pt x="61" y="7"/>
                    </a:lnTo>
                    <a:lnTo>
                      <a:pt x="61" y="7"/>
                    </a:lnTo>
                    <a:lnTo>
                      <a:pt x="61" y="7"/>
                    </a:lnTo>
                    <a:lnTo>
                      <a:pt x="61" y="3"/>
                    </a:lnTo>
                    <a:lnTo>
                      <a:pt x="64" y="0"/>
                    </a:lnTo>
                    <a:lnTo>
                      <a:pt x="64" y="0"/>
                    </a:lnTo>
                    <a:lnTo>
                      <a:pt x="68" y="0"/>
                    </a:lnTo>
                    <a:lnTo>
                      <a:pt x="68" y="0"/>
                    </a:lnTo>
                    <a:lnTo>
                      <a:pt x="71" y="0"/>
                    </a:lnTo>
                    <a:lnTo>
                      <a:pt x="71" y="11"/>
                    </a:lnTo>
                    <a:lnTo>
                      <a:pt x="71" y="11"/>
                    </a:lnTo>
                    <a:lnTo>
                      <a:pt x="75" y="14"/>
                    </a:lnTo>
                    <a:lnTo>
                      <a:pt x="82" y="14"/>
                    </a:lnTo>
                    <a:lnTo>
                      <a:pt x="89" y="14"/>
                    </a:lnTo>
                    <a:lnTo>
                      <a:pt x="89" y="14"/>
                    </a:lnTo>
                    <a:lnTo>
                      <a:pt x="96" y="18"/>
                    </a:lnTo>
                    <a:lnTo>
                      <a:pt x="100" y="18"/>
                    </a:lnTo>
                    <a:lnTo>
                      <a:pt x="100" y="21"/>
                    </a:lnTo>
                    <a:lnTo>
                      <a:pt x="104" y="29"/>
                    </a:lnTo>
                    <a:lnTo>
                      <a:pt x="104" y="32"/>
                    </a:lnTo>
                    <a:lnTo>
                      <a:pt x="104" y="32"/>
                    </a:lnTo>
                    <a:lnTo>
                      <a:pt x="107" y="36"/>
                    </a:lnTo>
                    <a:lnTo>
                      <a:pt x="111" y="32"/>
                    </a:lnTo>
                    <a:lnTo>
                      <a:pt x="121" y="32"/>
                    </a:lnTo>
                    <a:lnTo>
                      <a:pt x="125" y="32"/>
                    </a:lnTo>
                    <a:lnTo>
                      <a:pt x="136" y="32"/>
                    </a:lnTo>
                    <a:lnTo>
                      <a:pt x="147" y="32"/>
                    </a:lnTo>
                    <a:lnTo>
                      <a:pt x="147" y="32"/>
                    </a:lnTo>
                    <a:lnTo>
                      <a:pt x="147" y="32"/>
                    </a:lnTo>
                    <a:lnTo>
                      <a:pt x="150" y="36"/>
                    </a:lnTo>
                    <a:lnTo>
                      <a:pt x="150" y="36"/>
                    </a:lnTo>
                    <a:lnTo>
                      <a:pt x="150" y="39"/>
                    </a:lnTo>
                    <a:lnTo>
                      <a:pt x="154" y="39"/>
                    </a:lnTo>
                    <a:lnTo>
                      <a:pt x="157" y="43"/>
                    </a:lnTo>
                    <a:lnTo>
                      <a:pt x="164" y="43"/>
                    </a:lnTo>
                    <a:lnTo>
                      <a:pt x="175" y="39"/>
                    </a:lnTo>
                    <a:lnTo>
                      <a:pt x="179" y="39"/>
                    </a:lnTo>
                    <a:lnTo>
                      <a:pt x="182" y="36"/>
                    </a:lnTo>
                    <a:lnTo>
                      <a:pt x="190" y="36"/>
                    </a:lnTo>
                    <a:lnTo>
                      <a:pt x="193" y="36"/>
                    </a:lnTo>
                    <a:lnTo>
                      <a:pt x="193" y="32"/>
                    </a:lnTo>
                    <a:lnTo>
                      <a:pt x="193" y="32"/>
                    </a:lnTo>
                    <a:lnTo>
                      <a:pt x="186" y="32"/>
                    </a:lnTo>
                    <a:lnTo>
                      <a:pt x="182" y="32"/>
                    </a:lnTo>
                    <a:lnTo>
                      <a:pt x="182" y="32"/>
                    </a:lnTo>
                    <a:lnTo>
                      <a:pt x="186" y="29"/>
                    </a:lnTo>
                    <a:lnTo>
                      <a:pt x="193" y="29"/>
                    </a:lnTo>
                    <a:lnTo>
                      <a:pt x="225" y="29"/>
                    </a:lnTo>
                    <a:lnTo>
                      <a:pt x="229" y="32"/>
                    </a:lnTo>
                    <a:lnTo>
                      <a:pt x="229" y="32"/>
                    </a:lnTo>
                    <a:lnTo>
                      <a:pt x="229" y="32"/>
                    </a:lnTo>
                    <a:lnTo>
                      <a:pt x="225" y="32"/>
                    </a:lnTo>
                    <a:lnTo>
                      <a:pt x="222" y="32"/>
                    </a:lnTo>
                    <a:lnTo>
                      <a:pt x="222" y="32"/>
                    </a:lnTo>
                    <a:lnTo>
                      <a:pt x="218" y="32"/>
                    </a:lnTo>
                    <a:lnTo>
                      <a:pt x="211" y="36"/>
                    </a:lnTo>
                    <a:lnTo>
                      <a:pt x="211" y="36"/>
                    </a:lnTo>
                    <a:lnTo>
                      <a:pt x="211" y="36"/>
                    </a:lnTo>
                    <a:lnTo>
                      <a:pt x="215" y="39"/>
                    </a:lnTo>
                    <a:lnTo>
                      <a:pt x="215" y="39"/>
                    </a:lnTo>
                    <a:lnTo>
                      <a:pt x="218" y="39"/>
                    </a:lnTo>
                    <a:lnTo>
                      <a:pt x="218" y="43"/>
                    </a:lnTo>
                    <a:lnTo>
                      <a:pt x="222" y="43"/>
                    </a:lnTo>
                    <a:lnTo>
                      <a:pt x="222" y="47"/>
                    </a:lnTo>
                    <a:lnTo>
                      <a:pt x="222" y="50"/>
                    </a:lnTo>
                    <a:lnTo>
                      <a:pt x="229" y="47"/>
                    </a:lnTo>
                    <a:lnTo>
                      <a:pt x="236" y="50"/>
                    </a:lnTo>
                    <a:lnTo>
                      <a:pt x="243" y="54"/>
                    </a:lnTo>
                    <a:lnTo>
                      <a:pt x="247" y="54"/>
                    </a:lnTo>
                    <a:lnTo>
                      <a:pt x="250" y="57"/>
                    </a:lnTo>
                    <a:lnTo>
                      <a:pt x="254" y="64"/>
                    </a:lnTo>
                    <a:lnTo>
                      <a:pt x="254" y="64"/>
                    </a:lnTo>
                    <a:lnTo>
                      <a:pt x="254" y="72"/>
                    </a:lnTo>
                    <a:lnTo>
                      <a:pt x="254" y="72"/>
                    </a:lnTo>
                    <a:lnTo>
                      <a:pt x="254" y="72"/>
                    </a:lnTo>
                    <a:lnTo>
                      <a:pt x="250" y="75"/>
                    </a:lnTo>
                    <a:lnTo>
                      <a:pt x="250" y="75"/>
                    </a:lnTo>
                    <a:lnTo>
                      <a:pt x="250" y="75"/>
                    </a:lnTo>
                    <a:lnTo>
                      <a:pt x="254" y="75"/>
                    </a:lnTo>
                    <a:lnTo>
                      <a:pt x="258" y="79"/>
                    </a:lnTo>
                    <a:lnTo>
                      <a:pt x="258" y="79"/>
                    </a:lnTo>
                    <a:lnTo>
                      <a:pt x="261" y="75"/>
                    </a:lnTo>
                    <a:lnTo>
                      <a:pt x="261" y="75"/>
                    </a:lnTo>
                    <a:lnTo>
                      <a:pt x="265" y="72"/>
                    </a:lnTo>
                    <a:lnTo>
                      <a:pt x="268" y="75"/>
                    </a:lnTo>
                    <a:lnTo>
                      <a:pt x="272" y="75"/>
                    </a:lnTo>
                    <a:lnTo>
                      <a:pt x="275" y="79"/>
                    </a:lnTo>
                    <a:lnTo>
                      <a:pt x="275" y="79"/>
                    </a:lnTo>
                    <a:lnTo>
                      <a:pt x="275" y="82"/>
                    </a:lnTo>
                    <a:lnTo>
                      <a:pt x="272" y="82"/>
                    </a:lnTo>
                    <a:lnTo>
                      <a:pt x="272" y="82"/>
                    </a:lnTo>
                    <a:lnTo>
                      <a:pt x="268" y="86"/>
                    </a:lnTo>
                    <a:lnTo>
                      <a:pt x="268" y="86"/>
                    </a:lnTo>
                    <a:lnTo>
                      <a:pt x="261" y="90"/>
                    </a:lnTo>
                    <a:lnTo>
                      <a:pt x="261" y="90"/>
                    </a:lnTo>
                    <a:lnTo>
                      <a:pt x="261" y="90"/>
                    </a:lnTo>
                    <a:lnTo>
                      <a:pt x="254" y="93"/>
                    </a:lnTo>
                    <a:lnTo>
                      <a:pt x="254" y="93"/>
                    </a:lnTo>
                    <a:lnTo>
                      <a:pt x="254" y="97"/>
                    </a:lnTo>
                    <a:lnTo>
                      <a:pt x="254" y="97"/>
                    </a:lnTo>
                    <a:lnTo>
                      <a:pt x="254" y="104"/>
                    </a:lnTo>
                    <a:lnTo>
                      <a:pt x="258" y="104"/>
                    </a:lnTo>
                    <a:lnTo>
                      <a:pt x="258" y="104"/>
                    </a:lnTo>
                    <a:lnTo>
                      <a:pt x="258" y="104"/>
                    </a:lnTo>
                    <a:lnTo>
                      <a:pt x="261" y="104"/>
                    </a:lnTo>
                    <a:lnTo>
                      <a:pt x="261" y="108"/>
                    </a:lnTo>
                    <a:lnTo>
                      <a:pt x="254" y="111"/>
                    </a:lnTo>
                    <a:lnTo>
                      <a:pt x="250" y="111"/>
                    </a:lnTo>
                    <a:lnTo>
                      <a:pt x="247" y="111"/>
                    </a:lnTo>
                    <a:lnTo>
                      <a:pt x="247" y="118"/>
                    </a:lnTo>
                    <a:lnTo>
                      <a:pt x="247" y="122"/>
                    </a:lnTo>
                    <a:lnTo>
                      <a:pt x="243" y="125"/>
                    </a:lnTo>
                    <a:lnTo>
                      <a:pt x="243" y="125"/>
                    </a:lnTo>
                    <a:lnTo>
                      <a:pt x="243" y="125"/>
                    </a:lnTo>
                    <a:lnTo>
                      <a:pt x="243" y="125"/>
                    </a:lnTo>
                    <a:lnTo>
                      <a:pt x="250" y="133"/>
                    </a:lnTo>
                    <a:lnTo>
                      <a:pt x="254" y="136"/>
                    </a:lnTo>
                    <a:lnTo>
                      <a:pt x="254" y="140"/>
                    </a:lnTo>
                    <a:lnTo>
                      <a:pt x="258" y="143"/>
                    </a:lnTo>
                    <a:lnTo>
                      <a:pt x="258" y="143"/>
                    </a:lnTo>
                    <a:lnTo>
                      <a:pt x="258" y="143"/>
                    </a:lnTo>
                    <a:lnTo>
                      <a:pt x="258" y="147"/>
                    </a:lnTo>
                    <a:lnTo>
                      <a:pt x="254" y="154"/>
                    </a:lnTo>
                    <a:lnTo>
                      <a:pt x="250" y="154"/>
                    </a:lnTo>
                    <a:lnTo>
                      <a:pt x="250" y="158"/>
                    </a:lnTo>
                    <a:lnTo>
                      <a:pt x="243" y="158"/>
                    </a:lnTo>
                    <a:lnTo>
                      <a:pt x="243" y="158"/>
                    </a:lnTo>
                    <a:lnTo>
                      <a:pt x="240" y="161"/>
                    </a:lnTo>
                    <a:lnTo>
                      <a:pt x="236" y="161"/>
                    </a:lnTo>
                    <a:lnTo>
                      <a:pt x="233" y="165"/>
                    </a:lnTo>
                    <a:lnTo>
                      <a:pt x="222" y="165"/>
                    </a:lnTo>
                    <a:lnTo>
                      <a:pt x="218" y="165"/>
                    </a:lnTo>
                    <a:lnTo>
                      <a:pt x="211" y="169"/>
                    </a:lnTo>
                    <a:lnTo>
                      <a:pt x="211" y="169"/>
                    </a:lnTo>
                    <a:lnTo>
                      <a:pt x="207" y="172"/>
                    </a:lnTo>
                    <a:lnTo>
                      <a:pt x="200" y="169"/>
                    </a:lnTo>
                    <a:lnTo>
                      <a:pt x="193" y="169"/>
                    </a:lnTo>
                    <a:lnTo>
                      <a:pt x="186" y="165"/>
                    </a:lnTo>
                    <a:lnTo>
                      <a:pt x="179" y="161"/>
                    </a:lnTo>
                    <a:lnTo>
                      <a:pt x="175" y="161"/>
                    </a:lnTo>
                    <a:lnTo>
                      <a:pt x="172" y="161"/>
                    </a:lnTo>
                    <a:lnTo>
                      <a:pt x="172" y="161"/>
                    </a:lnTo>
                    <a:lnTo>
                      <a:pt x="172" y="165"/>
                    </a:lnTo>
                    <a:lnTo>
                      <a:pt x="175" y="169"/>
                    </a:lnTo>
                    <a:lnTo>
                      <a:pt x="179" y="172"/>
                    </a:lnTo>
                    <a:lnTo>
                      <a:pt x="182" y="172"/>
                    </a:lnTo>
                    <a:lnTo>
                      <a:pt x="182" y="176"/>
                    </a:lnTo>
                    <a:lnTo>
                      <a:pt x="182" y="179"/>
                    </a:lnTo>
                    <a:lnTo>
                      <a:pt x="182" y="183"/>
                    </a:lnTo>
                    <a:lnTo>
                      <a:pt x="182" y="186"/>
                    </a:lnTo>
                    <a:lnTo>
                      <a:pt x="182" y="186"/>
                    </a:lnTo>
                    <a:lnTo>
                      <a:pt x="186" y="194"/>
                    </a:lnTo>
                    <a:lnTo>
                      <a:pt x="186" y="197"/>
                    </a:lnTo>
                    <a:lnTo>
                      <a:pt x="186" y="201"/>
                    </a:lnTo>
                    <a:lnTo>
                      <a:pt x="190" y="201"/>
                    </a:lnTo>
                    <a:lnTo>
                      <a:pt x="193" y="201"/>
                    </a:lnTo>
                    <a:lnTo>
                      <a:pt x="200" y="201"/>
                    </a:lnTo>
                    <a:lnTo>
                      <a:pt x="200" y="204"/>
                    </a:lnTo>
                    <a:lnTo>
                      <a:pt x="200" y="204"/>
                    </a:lnTo>
                    <a:lnTo>
                      <a:pt x="200" y="204"/>
                    </a:lnTo>
                    <a:lnTo>
                      <a:pt x="197" y="208"/>
                    </a:lnTo>
                    <a:lnTo>
                      <a:pt x="193" y="208"/>
                    </a:lnTo>
                    <a:lnTo>
                      <a:pt x="193" y="208"/>
                    </a:lnTo>
                    <a:lnTo>
                      <a:pt x="190" y="208"/>
                    </a:lnTo>
                    <a:lnTo>
                      <a:pt x="190" y="212"/>
                    </a:lnTo>
                    <a:lnTo>
                      <a:pt x="186" y="212"/>
                    </a:lnTo>
                    <a:lnTo>
                      <a:pt x="186" y="219"/>
                    </a:lnTo>
                    <a:lnTo>
                      <a:pt x="182" y="219"/>
                    </a:lnTo>
                    <a:lnTo>
                      <a:pt x="182" y="219"/>
                    </a:lnTo>
                    <a:lnTo>
                      <a:pt x="179" y="219"/>
                    </a:lnTo>
                    <a:lnTo>
                      <a:pt x="175" y="222"/>
                    </a:lnTo>
                    <a:lnTo>
                      <a:pt x="175" y="222"/>
                    </a:lnTo>
                    <a:lnTo>
                      <a:pt x="175" y="222"/>
                    </a:lnTo>
                    <a:lnTo>
                      <a:pt x="172" y="222"/>
                    </a:lnTo>
                    <a:lnTo>
                      <a:pt x="168" y="226"/>
                    </a:lnTo>
                    <a:lnTo>
                      <a:pt x="168" y="226"/>
                    </a:lnTo>
                    <a:lnTo>
                      <a:pt x="164" y="226"/>
                    </a:lnTo>
                    <a:lnTo>
                      <a:pt x="161" y="230"/>
                    </a:lnTo>
                    <a:lnTo>
                      <a:pt x="157" y="230"/>
                    </a:lnTo>
                    <a:lnTo>
                      <a:pt x="157" y="233"/>
                    </a:lnTo>
                    <a:lnTo>
                      <a:pt x="154" y="233"/>
                    </a:lnTo>
                    <a:lnTo>
                      <a:pt x="147" y="233"/>
                    </a:lnTo>
                    <a:lnTo>
                      <a:pt x="143" y="233"/>
                    </a:lnTo>
                    <a:lnTo>
                      <a:pt x="139" y="233"/>
                    </a:lnTo>
                    <a:lnTo>
                      <a:pt x="139" y="233"/>
                    </a:lnTo>
                    <a:lnTo>
                      <a:pt x="136" y="230"/>
                    </a:lnTo>
                    <a:lnTo>
                      <a:pt x="132" y="230"/>
                    </a:lnTo>
                    <a:lnTo>
                      <a:pt x="132" y="226"/>
                    </a:lnTo>
                    <a:lnTo>
                      <a:pt x="132" y="226"/>
                    </a:lnTo>
                    <a:lnTo>
                      <a:pt x="129" y="222"/>
                    </a:lnTo>
                    <a:lnTo>
                      <a:pt x="129" y="219"/>
                    </a:lnTo>
                    <a:lnTo>
                      <a:pt x="125" y="215"/>
                    </a:lnTo>
                    <a:lnTo>
                      <a:pt x="121" y="201"/>
                    </a:lnTo>
                    <a:lnTo>
                      <a:pt x="118" y="197"/>
                    </a:lnTo>
                    <a:lnTo>
                      <a:pt x="111" y="194"/>
                    </a:lnTo>
                    <a:lnTo>
                      <a:pt x="111" y="190"/>
                    </a:lnTo>
                    <a:lnTo>
                      <a:pt x="114" y="186"/>
                    </a:lnTo>
                    <a:lnTo>
                      <a:pt x="118" y="183"/>
                    </a:lnTo>
                    <a:lnTo>
                      <a:pt x="118" y="183"/>
                    </a:lnTo>
                    <a:lnTo>
                      <a:pt x="121" y="183"/>
                    </a:lnTo>
                    <a:lnTo>
                      <a:pt x="121" y="183"/>
                    </a:lnTo>
                    <a:lnTo>
                      <a:pt x="121" y="179"/>
                    </a:lnTo>
                    <a:lnTo>
                      <a:pt x="121" y="179"/>
                    </a:lnTo>
                    <a:lnTo>
                      <a:pt x="121" y="176"/>
                    </a:lnTo>
                    <a:lnTo>
                      <a:pt x="118" y="172"/>
                    </a:lnTo>
                    <a:lnTo>
                      <a:pt x="114" y="169"/>
                    </a:lnTo>
                    <a:lnTo>
                      <a:pt x="114" y="169"/>
                    </a:lnTo>
                    <a:lnTo>
                      <a:pt x="111" y="169"/>
                    </a:lnTo>
                    <a:lnTo>
                      <a:pt x="111" y="165"/>
                    </a:lnTo>
                    <a:lnTo>
                      <a:pt x="111" y="161"/>
                    </a:lnTo>
                    <a:lnTo>
                      <a:pt x="111" y="158"/>
                    </a:lnTo>
                    <a:lnTo>
                      <a:pt x="111" y="154"/>
                    </a:lnTo>
                    <a:lnTo>
                      <a:pt x="111" y="151"/>
                    </a:lnTo>
                    <a:lnTo>
                      <a:pt x="111" y="147"/>
                    </a:lnTo>
                    <a:lnTo>
                      <a:pt x="111" y="143"/>
                    </a:lnTo>
                    <a:lnTo>
                      <a:pt x="111" y="140"/>
                    </a:lnTo>
                    <a:lnTo>
                      <a:pt x="114" y="136"/>
                    </a:lnTo>
                    <a:lnTo>
                      <a:pt x="114" y="133"/>
                    </a:lnTo>
                    <a:lnTo>
                      <a:pt x="114" y="129"/>
                    </a:lnTo>
                    <a:lnTo>
                      <a:pt x="118" y="129"/>
                    </a:lnTo>
                    <a:lnTo>
                      <a:pt x="118" y="125"/>
                    </a:lnTo>
                    <a:lnTo>
                      <a:pt x="118" y="122"/>
                    </a:lnTo>
                    <a:lnTo>
                      <a:pt x="118" y="122"/>
                    </a:lnTo>
                    <a:lnTo>
                      <a:pt x="114" y="122"/>
                    </a:lnTo>
                    <a:lnTo>
                      <a:pt x="111" y="122"/>
                    </a:lnTo>
                    <a:lnTo>
                      <a:pt x="104" y="125"/>
                    </a:lnTo>
                    <a:lnTo>
                      <a:pt x="100" y="125"/>
                    </a:lnTo>
                    <a:lnTo>
                      <a:pt x="96" y="125"/>
                    </a:lnTo>
                    <a:lnTo>
                      <a:pt x="93" y="125"/>
                    </a:lnTo>
                    <a:lnTo>
                      <a:pt x="93" y="125"/>
                    </a:lnTo>
                    <a:lnTo>
                      <a:pt x="89" y="122"/>
                    </a:lnTo>
                    <a:lnTo>
                      <a:pt x="89" y="122"/>
                    </a:lnTo>
                    <a:lnTo>
                      <a:pt x="86" y="125"/>
                    </a:lnTo>
                    <a:lnTo>
                      <a:pt x="86" y="125"/>
                    </a:lnTo>
                    <a:lnTo>
                      <a:pt x="82" y="125"/>
                    </a:lnTo>
                    <a:lnTo>
                      <a:pt x="78" y="125"/>
                    </a:lnTo>
                    <a:lnTo>
                      <a:pt x="78" y="125"/>
                    </a:lnTo>
                    <a:lnTo>
                      <a:pt x="78" y="125"/>
                    </a:lnTo>
                    <a:lnTo>
                      <a:pt x="68" y="108"/>
                    </a:lnTo>
                    <a:lnTo>
                      <a:pt x="68" y="108"/>
                    </a:lnTo>
                    <a:lnTo>
                      <a:pt x="64" y="108"/>
                    </a:lnTo>
                    <a:lnTo>
                      <a:pt x="61" y="108"/>
                    </a:lnTo>
                    <a:lnTo>
                      <a:pt x="61" y="104"/>
                    </a:lnTo>
                    <a:lnTo>
                      <a:pt x="53" y="104"/>
                    </a:lnTo>
                    <a:lnTo>
                      <a:pt x="46" y="104"/>
                    </a:lnTo>
                    <a:lnTo>
                      <a:pt x="43" y="104"/>
                    </a:lnTo>
                    <a:lnTo>
                      <a:pt x="39" y="108"/>
                    </a:lnTo>
                    <a:lnTo>
                      <a:pt x="32" y="104"/>
                    </a:lnTo>
                    <a:lnTo>
                      <a:pt x="25" y="104"/>
                    </a:lnTo>
                    <a:lnTo>
                      <a:pt x="25" y="100"/>
                    </a:lnTo>
                    <a:lnTo>
                      <a:pt x="25" y="100"/>
                    </a:lnTo>
                    <a:lnTo>
                      <a:pt x="18" y="97"/>
                    </a:lnTo>
                    <a:lnTo>
                      <a:pt x="18" y="97"/>
                    </a:lnTo>
                    <a:lnTo>
                      <a:pt x="18" y="82"/>
                    </a:lnTo>
                    <a:lnTo>
                      <a:pt x="18" y="82"/>
                    </a:lnTo>
                    <a:lnTo>
                      <a:pt x="18" y="79"/>
                    </a:lnTo>
                    <a:lnTo>
                      <a:pt x="14" y="79"/>
                    </a:lnTo>
                    <a:lnTo>
                      <a:pt x="14" y="75"/>
                    </a:lnTo>
                    <a:lnTo>
                      <a:pt x="10" y="72"/>
                    </a:lnTo>
                    <a:lnTo>
                      <a:pt x="10" y="72"/>
                    </a:lnTo>
                    <a:lnTo>
                      <a:pt x="10" y="64"/>
                    </a:lnTo>
                    <a:lnTo>
                      <a:pt x="7" y="61"/>
                    </a:lnTo>
                    <a:lnTo>
                      <a:pt x="7" y="61"/>
                    </a:lnTo>
                    <a:lnTo>
                      <a:pt x="0" y="61"/>
                    </a:lnTo>
                    <a:lnTo>
                      <a:pt x="0" y="57"/>
                    </a:lnTo>
                    <a:lnTo>
                      <a:pt x="3" y="50"/>
                    </a:lnTo>
                    <a:lnTo>
                      <a:pt x="7" y="36"/>
                    </a:lnTo>
                    <a:lnTo>
                      <a:pt x="14" y="25"/>
                    </a:lnTo>
                    <a:lnTo>
                      <a:pt x="21" y="18"/>
                    </a:lnTo>
                    <a:lnTo>
                      <a:pt x="25" y="14"/>
                    </a:lnTo>
                    <a:lnTo>
                      <a:pt x="25" y="11"/>
                    </a:lnTo>
                    <a:lnTo>
                      <a:pt x="28" y="11"/>
                    </a:lnTo>
                    <a:lnTo>
                      <a:pt x="32" y="7"/>
                    </a:lnTo>
                    <a:lnTo>
                      <a:pt x="39"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89" name="Freeform 1618">
                <a:extLst>
                  <a:ext uri="{FF2B5EF4-FFF2-40B4-BE49-F238E27FC236}">
                    <a16:creationId xmlns:a16="http://schemas.microsoft.com/office/drawing/2014/main" id="{E8B85864-048C-4CB6-B49D-6EBBAC6068EA}"/>
                  </a:ext>
                </a:extLst>
              </p:cNvPr>
              <p:cNvSpPr>
                <a:spLocks/>
              </p:cNvSpPr>
              <p:nvPr/>
            </p:nvSpPr>
            <p:spPr bwMode="auto">
              <a:xfrm>
                <a:off x="2232" y="2474"/>
                <a:ext cx="275" cy="233"/>
              </a:xfrm>
              <a:custGeom>
                <a:avLst/>
                <a:gdLst>
                  <a:gd name="T0" fmla="*/ 28 w 275"/>
                  <a:gd name="T1" fmla="*/ 18 h 233"/>
                  <a:gd name="T2" fmla="*/ 36 w 275"/>
                  <a:gd name="T3" fmla="*/ 29 h 233"/>
                  <a:gd name="T4" fmla="*/ 25 w 275"/>
                  <a:gd name="T5" fmla="*/ 47 h 233"/>
                  <a:gd name="T6" fmla="*/ 36 w 275"/>
                  <a:gd name="T7" fmla="*/ 64 h 233"/>
                  <a:gd name="T8" fmla="*/ 46 w 275"/>
                  <a:gd name="T9" fmla="*/ 54 h 233"/>
                  <a:gd name="T10" fmla="*/ 39 w 275"/>
                  <a:gd name="T11" fmla="*/ 25 h 233"/>
                  <a:gd name="T12" fmla="*/ 71 w 275"/>
                  <a:gd name="T13" fmla="*/ 14 h 233"/>
                  <a:gd name="T14" fmla="*/ 61 w 275"/>
                  <a:gd name="T15" fmla="*/ 7 h 233"/>
                  <a:gd name="T16" fmla="*/ 68 w 275"/>
                  <a:gd name="T17" fmla="*/ 0 h 233"/>
                  <a:gd name="T18" fmla="*/ 89 w 275"/>
                  <a:gd name="T19" fmla="*/ 14 h 233"/>
                  <a:gd name="T20" fmla="*/ 104 w 275"/>
                  <a:gd name="T21" fmla="*/ 32 h 233"/>
                  <a:gd name="T22" fmla="*/ 136 w 275"/>
                  <a:gd name="T23" fmla="*/ 32 h 233"/>
                  <a:gd name="T24" fmla="*/ 150 w 275"/>
                  <a:gd name="T25" fmla="*/ 39 h 233"/>
                  <a:gd name="T26" fmla="*/ 182 w 275"/>
                  <a:gd name="T27" fmla="*/ 36 h 233"/>
                  <a:gd name="T28" fmla="*/ 182 w 275"/>
                  <a:gd name="T29" fmla="*/ 32 h 233"/>
                  <a:gd name="T30" fmla="*/ 229 w 275"/>
                  <a:gd name="T31" fmla="*/ 32 h 233"/>
                  <a:gd name="T32" fmla="*/ 211 w 275"/>
                  <a:gd name="T33" fmla="*/ 36 h 233"/>
                  <a:gd name="T34" fmla="*/ 218 w 275"/>
                  <a:gd name="T35" fmla="*/ 43 h 233"/>
                  <a:gd name="T36" fmla="*/ 243 w 275"/>
                  <a:gd name="T37" fmla="*/ 54 h 233"/>
                  <a:gd name="T38" fmla="*/ 254 w 275"/>
                  <a:gd name="T39" fmla="*/ 72 h 233"/>
                  <a:gd name="T40" fmla="*/ 258 w 275"/>
                  <a:gd name="T41" fmla="*/ 79 h 233"/>
                  <a:gd name="T42" fmla="*/ 272 w 275"/>
                  <a:gd name="T43" fmla="*/ 75 h 233"/>
                  <a:gd name="T44" fmla="*/ 268 w 275"/>
                  <a:gd name="T45" fmla="*/ 86 h 233"/>
                  <a:gd name="T46" fmla="*/ 254 w 275"/>
                  <a:gd name="T47" fmla="*/ 93 h 233"/>
                  <a:gd name="T48" fmla="*/ 258 w 275"/>
                  <a:gd name="T49" fmla="*/ 104 h 233"/>
                  <a:gd name="T50" fmla="*/ 247 w 275"/>
                  <a:gd name="T51" fmla="*/ 118 h 233"/>
                  <a:gd name="T52" fmla="*/ 250 w 275"/>
                  <a:gd name="T53" fmla="*/ 133 h 233"/>
                  <a:gd name="T54" fmla="*/ 258 w 275"/>
                  <a:gd name="T55" fmla="*/ 147 h 233"/>
                  <a:gd name="T56" fmla="*/ 240 w 275"/>
                  <a:gd name="T57" fmla="*/ 161 h 233"/>
                  <a:gd name="T58" fmla="*/ 211 w 275"/>
                  <a:gd name="T59" fmla="*/ 169 h 233"/>
                  <a:gd name="T60" fmla="*/ 175 w 275"/>
                  <a:gd name="T61" fmla="*/ 161 h 233"/>
                  <a:gd name="T62" fmla="*/ 182 w 275"/>
                  <a:gd name="T63" fmla="*/ 172 h 233"/>
                  <a:gd name="T64" fmla="*/ 186 w 275"/>
                  <a:gd name="T65" fmla="*/ 194 h 233"/>
                  <a:gd name="T66" fmla="*/ 200 w 275"/>
                  <a:gd name="T67" fmla="*/ 204 h 233"/>
                  <a:gd name="T68" fmla="*/ 190 w 275"/>
                  <a:gd name="T69" fmla="*/ 208 h 233"/>
                  <a:gd name="T70" fmla="*/ 179 w 275"/>
                  <a:gd name="T71" fmla="*/ 219 h 233"/>
                  <a:gd name="T72" fmla="*/ 168 w 275"/>
                  <a:gd name="T73" fmla="*/ 226 h 233"/>
                  <a:gd name="T74" fmla="*/ 147 w 275"/>
                  <a:gd name="T75" fmla="*/ 233 h 233"/>
                  <a:gd name="T76" fmla="*/ 132 w 275"/>
                  <a:gd name="T77" fmla="*/ 226 h 233"/>
                  <a:gd name="T78" fmla="*/ 118 w 275"/>
                  <a:gd name="T79" fmla="*/ 197 h 233"/>
                  <a:gd name="T80" fmla="*/ 121 w 275"/>
                  <a:gd name="T81" fmla="*/ 183 h 233"/>
                  <a:gd name="T82" fmla="*/ 114 w 275"/>
                  <a:gd name="T83" fmla="*/ 169 h 233"/>
                  <a:gd name="T84" fmla="*/ 111 w 275"/>
                  <a:gd name="T85" fmla="*/ 154 h 233"/>
                  <a:gd name="T86" fmla="*/ 114 w 275"/>
                  <a:gd name="T87" fmla="*/ 133 h 233"/>
                  <a:gd name="T88" fmla="*/ 114 w 275"/>
                  <a:gd name="T89" fmla="*/ 122 h 233"/>
                  <a:gd name="T90" fmla="*/ 93 w 275"/>
                  <a:gd name="T91" fmla="*/ 125 h 233"/>
                  <a:gd name="T92" fmla="*/ 78 w 275"/>
                  <a:gd name="T93" fmla="*/ 125 h 233"/>
                  <a:gd name="T94" fmla="*/ 61 w 275"/>
                  <a:gd name="T95" fmla="*/ 108 h 233"/>
                  <a:gd name="T96" fmla="*/ 32 w 275"/>
                  <a:gd name="T97" fmla="*/ 104 h 233"/>
                  <a:gd name="T98" fmla="*/ 18 w 275"/>
                  <a:gd name="T99" fmla="*/ 82 h 233"/>
                  <a:gd name="T100" fmla="*/ 10 w 275"/>
                  <a:gd name="T101" fmla="*/ 72 h 233"/>
                  <a:gd name="T102" fmla="*/ 3 w 275"/>
                  <a:gd name="T103" fmla="*/ 50 h 233"/>
                  <a:gd name="T104" fmla="*/ 28 w 275"/>
                  <a:gd name="T105" fmla="*/ 11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233">
                    <a:moveTo>
                      <a:pt x="39" y="7"/>
                    </a:moveTo>
                    <a:lnTo>
                      <a:pt x="36" y="11"/>
                    </a:lnTo>
                    <a:lnTo>
                      <a:pt x="32" y="11"/>
                    </a:lnTo>
                    <a:lnTo>
                      <a:pt x="28" y="11"/>
                    </a:lnTo>
                    <a:lnTo>
                      <a:pt x="28" y="14"/>
                    </a:lnTo>
                    <a:lnTo>
                      <a:pt x="28" y="18"/>
                    </a:lnTo>
                    <a:lnTo>
                      <a:pt x="32" y="18"/>
                    </a:lnTo>
                    <a:lnTo>
                      <a:pt x="32" y="21"/>
                    </a:lnTo>
                    <a:lnTo>
                      <a:pt x="36" y="25"/>
                    </a:lnTo>
                    <a:lnTo>
                      <a:pt x="32" y="25"/>
                    </a:lnTo>
                    <a:lnTo>
                      <a:pt x="32" y="25"/>
                    </a:lnTo>
                    <a:lnTo>
                      <a:pt x="36" y="29"/>
                    </a:lnTo>
                    <a:lnTo>
                      <a:pt x="36" y="29"/>
                    </a:lnTo>
                    <a:lnTo>
                      <a:pt x="32" y="36"/>
                    </a:lnTo>
                    <a:lnTo>
                      <a:pt x="28" y="39"/>
                    </a:lnTo>
                    <a:lnTo>
                      <a:pt x="25" y="39"/>
                    </a:lnTo>
                    <a:lnTo>
                      <a:pt x="25" y="43"/>
                    </a:lnTo>
                    <a:lnTo>
                      <a:pt x="25" y="47"/>
                    </a:lnTo>
                    <a:lnTo>
                      <a:pt x="25" y="50"/>
                    </a:lnTo>
                    <a:lnTo>
                      <a:pt x="28" y="54"/>
                    </a:lnTo>
                    <a:lnTo>
                      <a:pt x="32" y="54"/>
                    </a:lnTo>
                    <a:lnTo>
                      <a:pt x="32" y="61"/>
                    </a:lnTo>
                    <a:lnTo>
                      <a:pt x="36" y="64"/>
                    </a:lnTo>
                    <a:lnTo>
                      <a:pt x="36" y="64"/>
                    </a:lnTo>
                    <a:lnTo>
                      <a:pt x="39" y="64"/>
                    </a:lnTo>
                    <a:lnTo>
                      <a:pt x="39" y="64"/>
                    </a:lnTo>
                    <a:lnTo>
                      <a:pt x="43" y="61"/>
                    </a:lnTo>
                    <a:lnTo>
                      <a:pt x="46" y="57"/>
                    </a:lnTo>
                    <a:lnTo>
                      <a:pt x="46" y="57"/>
                    </a:lnTo>
                    <a:lnTo>
                      <a:pt x="46" y="54"/>
                    </a:lnTo>
                    <a:lnTo>
                      <a:pt x="46" y="50"/>
                    </a:lnTo>
                    <a:lnTo>
                      <a:pt x="43" y="43"/>
                    </a:lnTo>
                    <a:lnTo>
                      <a:pt x="39" y="39"/>
                    </a:lnTo>
                    <a:lnTo>
                      <a:pt x="36" y="36"/>
                    </a:lnTo>
                    <a:lnTo>
                      <a:pt x="36" y="29"/>
                    </a:lnTo>
                    <a:lnTo>
                      <a:pt x="39" y="25"/>
                    </a:lnTo>
                    <a:lnTo>
                      <a:pt x="39" y="25"/>
                    </a:lnTo>
                    <a:lnTo>
                      <a:pt x="39" y="25"/>
                    </a:lnTo>
                    <a:lnTo>
                      <a:pt x="43" y="21"/>
                    </a:lnTo>
                    <a:lnTo>
                      <a:pt x="50" y="18"/>
                    </a:lnTo>
                    <a:lnTo>
                      <a:pt x="64" y="14"/>
                    </a:lnTo>
                    <a:lnTo>
                      <a:pt x="71" y="14"/>
                    </a:lnTo>
                    <a:lnTo>
                      <a:pt x="71" y="11"/>
                    </a:lnTo>
                    <a:lnTo>
                      <a:pt x="71" y="11"/>
                    </a:lnTo>
                    <a:lnTo>
                      <a:pt x="68" y="11"/>
                    </a:lnTo>
                    <a:lnTo>
                      <a:pt x="64" y="11"/>
                    </a:lnTo>
                    <a:lnTo>
                      <a:pt x="61" y="7"/>
                    </a:lnTo>
                    <a:lnTo>
                      <a:pt x="61" y="7"/>
                    </a:lnTo>
                    <a:lnTo>
                      <a:pt x="61" y="7"/>
                    </a:lnTo>
                    <a:lnTo>
                      <a:pt x="61" y="3"/>
                    </a:lnTo>
                    <a:lnTo>
                      <a:pt x="64" y="0"/>
                    </a:lnTo>
                    <a:lnTo>
                      <a:pt x="64" y="0"/>
                    </a:lnTo>
                    <a:lnTo>
                      <a:pt x="68" y="0"/>
                    </a:lnTo>
                    <a:lnTo>
                      <a:pt x="68" y="0"/>
                    </a:lnTo>
                    <a:lnTo>
                      <a:pt x="71" y="0"/>
                    </a:lnTo>
                    <a:lnTo>
                      <a:pt x="71" y="11"/>
                    </a:lnTo>
                    <a:lnTo>
                      <a:pt x="71" y="11"/>
                    </a:lnTo>
                    <a:lnTo>
                      <a:pt x="75" y="14"/>
                    </a:lnTo>
                    <a:lnTo>
                      <a:pt x="82" y="14"/>
                    </a:lnTo>
                    <a:lnTo>
                      <a:pt x="89" y="14"/>
                    </a:lnTo>
                    <a:lnTo>
                      <a:pt x="89" y="14"/>
                    </a:lnTo>
                    <a:lnTo>
                      <a:pt x="96" y="18"/>
                    </a:lnTo>
                    <a:lnTo>
                      <a:pt x="100" y="18"/>
                    </a:lnTo>
                    <a:lnTo>
                      <a:pt x="100" y="21"/>
                    </a:lnTo>
                    <a:lnTo>
                      <a:pt x="104" y="29"/>
                    </a:lnTo>
                    <a:lnTo>
                      <a:pt x="104" y="32"/>
                    </a:lnTo>
                    <a:lnTo>
                      <a:pt x="104" y="32"/>
                    </a:lnTo>
                    <a:lnTo>
                      <a:pt x="107" y="36"/>
                    </a:lnTo>
                    <a:lnTo>
                      <a:pt x="111" y="32"/>
                    </a:lnTo>
                    <a:lnTo>
                      <a:pt x="121" y="32"/>
                    </a:lnTo>
                    <a:lnTo>
                      <a:pt x="125" y="32"/>
                    </a:lnTo>
                    <a:lnTo>
                      <a:pt x="136" y="32"/>
                    </a:lnTo>
                    <a:lnTo>
                      <a:pt x="147" y="32"/>
                    </a:lnTo>
                    <a:lnTo>
                      <a:pt x="147" y="32"/>
                    </a:lnTo>
                    <a:lnTo>
                      <a:pt x="147" y="32"/>
                    </a:lnTo>
                    <a:lnTo>
                      <a:pt x="150" y="36"/>
                    </a:lnTo>
                    <a:lnTo>
                      <a:pt x="150" y="36"/>
                    </a:lnTo>
                    <a:lnTo>
                      <a:pt x="150" y="39"/>
                    </a:lnTo>
                    <a:lnTo>
                      <a:pt x="154" y="39"/>
                    </a:lnTo>
                    <a:lnTo>
                      <a:pt x="157" y="43"/>
                    </a:lnTo>
                    <a:lnTo>
                      <a:pt x="164" y="43"/>
                    </a:lnTo>
                    <a:lnTo>
                      <a:pt x="175" y="39"/>
                    </a:lnTo>
                    <a:lnTo>
                      <a:pt x="179" y="39"/>
                    </a:lnTo>
                    <a:lnTo>
                      <a:pt x="182" y="36"/>
                    </a:lnTo>
                    <a:lnTo>
                      <a:pt x="190" y="36"/>
                    </a:lnTo>
                    <a:lnTo>
                      <a:pt x="193" y="36"/>
                    </a:lnTo>
                    <a:lnTo>
                      <a:pt x="193" y="32"/>
                    </a:lnTo>
                    <a:lnTo>
                      <a:pt x="193" y="32"/>
                    </a:lnTo>
                    <a:lnTo>
                      <a:pt x="186" y="32"/>
                    </a:lnTo>
                    <a:lnTo>
                      <a:pt x="182" y="32"/>
                    </a:lnTo>
                    <a:lnTo>
                      <a:pt x="182" y="32"/>
                    </a:lnTo>
                    <a:lnTo>
                      <a:pt x="186" y="29"/>
                    </a:lnTo>
                    <a:lnTo>
                      <a:pt x="193" y="29"/>
                    </a:lnTo>
                    <a:lnTo>
                      <a:pt x="225" y="29"/>
                    </a:lnTo>
                    <a:lnTo>
                      <a:pt x="229" y="32"/>
                    </a:lnTo>
                    <a:lnTo>
                      <a:pt x="229" y="32"/>
                    </a:lnTo>
                    <a:lnTo>
                      <a:pt x="229" y="32"/>
                    </a:lnTo>
                    <a:lnTo>
                      <a:pt x="225" y="32"/>
                    </a:lnTo>
                    <a:lnTo>
                      <a:pt x="222" y="32"/>
                    </a:lnTo>
                    <a:lnTo>
                      <a:pt x="222" y="32"/>
                    </a:lnTo>
                    <a:lnTo>
                      <a:pt x="218" y="32"/>
                    </a:lnTo>
                    <a:lnTo>
                      <a:pt x="211" y="36"/>
                    </a:lnTo>
                    <a:lnTo>
                      <a:pt x="211" y="36"/>
                    </a:lnTo>
                    <a:lnTo>
                      <a:pt x="211" y="36"/>
                    </a:lnTo>
                    <a:lnTo>
                      <a:pt x="215" y="39"/>
                    </a:lnTo>
                    <a:lnTo>
                      <a:pt x="215" y="39"/>
                    </a:lnTo>
                    <a:lnTo>
                      <a:pt x="218" y="39"/>
                    </a:lnTo>
                    <a:lnTo>
                      <a:pt x="218" y="43"/>
                    </a:lnTo>
                    <a:lnTo>
                      <a:pt x="222" y="43"/>
                    </a:lnTo>
                    <a:lnTo>
                      <a:pt x="222" y="47"/>
                    </a:lnTo>
                    <a:lnTo>
                      <a:pt x="222" y="50"/>
                    </a:lnTo>
                    <a:lnTo>
                      <a:pt x="229" y="47"/>
                    </a:lnTo>
                    <a:lnTo>
                      <a:pt x="236" y="50"/>
                    </a:lnTo>
                    <a:lnTo>
                      <a:pt x="243" y="54"/>
                    </a:lnTo>
                    <a:lnTo>
                      <a:pt x="247" y="54"/>
                    </a:lnTo>
                    <a:lnTo>
                      <a:pt x="250" y="57"/>
                    </a:lnTo>
                    <a:lnTo>
                      <a:pt x="254" y="64"/>
                    </a:lnTo>
                    <a:lnTo>
                      <a:pt x="254" y="64"/>
                    </a:lnTo>
                    <a:lnTo>
                      <a:pt x="254" y="72"/>
                    </a:lnTo>
                    <a:lnTo>
                      <a:pt x="254" y="72"/>
                    </a:lnTo>
                    <a:lnTo>
                      <a:pt x="254" y="72"/>
                    </a:lnTo>
                    <a:lnTo>
                      <a:pt x="250" y="75"/>
                    </a:lnTo>
                    <a:lnTo>
                      <a:pt x="250" y="75"/>
                    </a:lnTo>
                    <a:lnTo>
                      <a:pt x="250" y="75"/>
                    </a:lnTo>
                    <a:lnTo>
                      <a:pt x="254" y="75"/>
                    </a:lnTo>
                    <a:lnTo>
                      <a:pt x="258" y="79"/>
                    </a:lnTo>
                    <a:lnTo>
                      <a:pt x="258" y="79"/>
                    </a:lnTo>
                    <a:lnTo>
                      <a:pt x="261" y="75"/>
                    </a:lnTo>
                    <a:lnTo>
                      <a:pt x="261" y="75"/>
                    </a:lnTo>
                    <a:lnTo>
                      <a:pt x="265" y="72"/>
                    </a:lnTo>
                    <a:lnTo>
                      <a:pt x="268" y="75"/>
                    </a:lnTo>
                    <a:lnTo>
                      <a:pt x="272" y="75"/>
                    </a:lnTo>
                    <a:lnTo>
                      <a:pt x="275" y="79"/>
                    </a:lnTo>
                    <a:lnTo>
                      <a:pt x="275" y="79"/>
                    </a:lnTo>
                    <a:lnTo>
                      <a:pt x="275" y="82"/>
                    </a:lnTo>
                    <a:lnTo>
                      <a:pt x="272" y="82"/>
                    </a:lnTo>
                    <a:lnTo>
                      <a:pt x="272" y="82"/>
                    </a:lnTo>
                    <a:lnTo>
                      <a:pt x="268" y="86"/>
                    </a:lnTo>
                    <a:lnTo>
                      <a:pt x="268" y="86"/>
                    </a:lnTo>
                    <a:lnTo>
                      <a:pt x="261" y="90"/>
                    </a:lnTo>
                    <a:lnTo>
                      <a:pt x="261" y="90"/>
                    </a:lnTo>
                    <a:lnTo>
                      <a:pt x="261" y="90"/>
                    </a:lnTo>
                    <a:lnTo>
                      <a:pt x="254" y="93"/>
                    </a:lnTo>
                    <a:lnTo>
                      <a:pt x="254" y="93"/>
                    </a:lnTo>
                    <a:lnTo>
                      <a:pt x="254" y="97"/>
                    </a:lnTo>
                    <a:lnTo>
                      <a:pt x="254" y="97"/>
                    </a:lnTo>
                    <a:lnTo>
                      <a:pt x="254" y="104"/>
                    </a:lnTo>
                    <a:lnTo>
                      <a:pt x="258" y="104"/>
                    </a:lnTo>
                    <a:lnTo>
                      <a:pt x="258" y="104"/>
                    </a:lnTo>
                    <a:lnTo>
                      <a:pt x="258" y="104"/>
                    </a:lnTo>
                    <a:lnTo>
                      <a:pt x="261" y="104"/>
                    </a:lnTo>
                    <a:lnTo>
                      <a:pt x="261" y="108"/>
                    </a:lnTo>
                    <a:lnTo>
                      <a:pt x="254" y="111"/>
                    </a:lnTo>
                    <a:lnTo>
                      <a:pt x="250" y="111"/>
                    </a:lnTo>
                    <a:lnTo>
                      <a:pt x="247" y="111"/>
                    </a:lnTo>
                    <a:lnTo>
                      <a:pt x="247" y="118"/>
                    </a:lnTo>
                    <a:lnTo>
                      <a:pt x="247" y="122"/>
                    </a:lnTo>
                    <a:lnTo>
                      <a:pt x="243" y="125"/>
                    </a:lnTo>
                    <a:lnTo>
                      <a:pt x="243" y="125"/>
                    </a:lnTo>
                    <a:lnTo>
                      <a:pt x="243" y="125"/>
                    </a:lnTo>
                    <a:lnTo>
                      <a:pt x="243" y="125"/>
                    </a:lnTo>
                    <a:lnTo>
                      <a:pt x="250" y="133"/>
                    </a:lnTo>
                    <a:lnTo>
                      <a:pt x="254" y="136"/>
                    </a:lnTo>
                    <a:lnTo>
                      <a:pt x="254" y="140"/>
                    </a:lnTo>
                    <a:lnTo>
                      <a:pt x="258" y="143"/>
                    </a:lnTo>
                    <a:lnTo>
                      <a:pt x="258" y="143"/>
                    </a:lnTo>
                    <a:lnTo>
                      <a:pt x="258" y="143"/>
                    </a:lnTo>
                    <a:lnTo>
                      <a:pt x="258" y="147"/>
                    </a:lnTo>
                    <a:lnTo>
                      <a:pt x="254" y="154"/>
                    </a:lnTo>
                    <a:lnTo>
                      <a:pt x="250" y="154"/>
                    </a:lnTo>
                    <a:lnTo>
                      <a:pt x="250" y="158"/>
                    </a:lnTo>
                    <a:lnTo>
                      <a:pt x="243" y="158"/>
                    </a:lnTo>
                    <a:lnTo>
                      <a:pt x="243" y="158"/>
                    </a:lnTo>
                    <a:lnTo>
                      <a:pt x="240" y="161"/>
                    </a:lnTo>
                    <a:lnTo>
                      <a:pt x="236" y="161"/>
                    </a:lnTo>
                    <a:lnTo>
                      <a:pt x="233" y="165"/>
                    </a:lnTo>
                    <a:lnTo>
                      <a:pt x="222" y="165"/>
                    </a:lnTo>
                    <a:lnTo>
                      <a:pt x="218" y="165"/>
                    </a:lnTo>
                    <a:lnTo>
                      <a:pt x="211" y="169"/>
                    </a:lnTo>
                    <a:lnTo>
                      <a:pt x="211" y="169"/>
                    </a:lnTo>
                    <a:lnTo>
                      <a:pt x="207" y="172"/>
                    </a:lnTo>
                    <a:lnTo>
                      <a:pt x="200" y="169"/>
                    </a:lnTo>
                    <a:lnTo>
                      <a:pt x="193" y="169"/>
                    </a:lnTo>
                    <a:lnTo>
                      <a:pt x="186" y="165"/>
                    </a:lnTo>
                    <a:lnTo>
                      <a:pt x="179" y="161"/>
                    </a:lnTo>
                    <a:lnTo>
                      <a:pt x="175" y="161"/>
                    </a:lnTo>
                    <a:lnTo>
                      <a:pt x="172" y="161"/>
                    </a:lnTo>
                    <a:lnTo>
                      <a:pt x="172" y="161"/>
                    </a:lnTo>
                    <a:lnTo>
                      <a:pt x="172" y="165"/>
                    </a:lnTo>
                    <a:lnTo>
                      <a:pt x="175" y="169"/>
                    </a:lnTo>
                    <a:lnTo>
                      <a:pt x="179" y="172"/>
                    </a:lnTo>
                    <a:lnTo>
                      <a:pt x="182" y="172"/>
                    </a:lnTo>
                    <a:lnTo>
                      <a:pt x="182" y="176"/>
                    </a:lnTo>
                    <a:lnTo>
                      <a:pt x="182" y="179"/>
                    </a:lnTo>
                    <a:lnTo>
                      <a:pt x="182" y="183"/>
                    </a:lnTo>
                    <a:lnTo>
                      <a:pt x="182" y="186"/>
                    </a:lnTo>
                    <a:lnTo>
                      <a:pt x="182" y="186"/>
                    </a:lnTo>
                    <a:lnTo>
                      <a:pt x="186" y="194"/>
                    </a:lnTo>
                    <a:lnTo>
                      <a:pt x="186" y="197"/>
                    </a:lnTo>
                    <a:lnTo>
                      <a:pt x="186" y="201"/>
                    </a:lnTo>
                    <a:lnTo>
                      <a:pt x="190" y="201"/>
                    </a:lnTo>
                    <a:lnTo>
                      <a:pt x="193" y="201"/>
                    </a:lnTo>
                    <a:lnTo>
                      <a:pt x="200" y="201"/>
                    </a:lnTo>
                    <a:lnTo>
                      <a:pt x="200" y="204"/>
                    </a:lnTo>
                    <a:lnTo>
                      <a:pt x="200" y="204"/>
                    </a:lnTo>
                    <a:lnTo>
                      <a:pt x="200" y="204"/>
                    </a:lnTo>
                    <a:lnTo>
                      <a:pt x="197" y="208"/>
                    </a:lnTo>
                    <a:lnTo>
                      <a:pt x="193" y="208"/>
                    </a:lnTo>
                    <a:lnTo>
                      <a:pt x="193" y="208"/>
                    </a:lnTo>
                    <a:lnTo>
                      <a:pt x="190" y="208"/>
                    </a:lnTo>
                    <a:lnTo>
                      <a:pt x="190" y="212"/>
                    </a:lnTo>
                    <a:lnTo>
                      <a:pt x="186" y="212"/>
                    </a:lnTo>
                    <a:lnTo>
                      <a:pt x="186" y="219"/>
                    </a:lnTo>
                    <a:lnTo>
                      <a:pt x="182" y="219"/>
                    </a:lnTo>
                    <a:lnTo>
                      <a:pt x="182" y="219"/>
                    </a:lnTo>
                    <a:lnTo>
                      <a:pt x="179" y="219"/>
                    </a:lnTo>
                    <a:lnTo>
                      <a:pt x="175" y="222"/>
                    </a:lnTo>
                    <a:lnTo>
                      <a:pt x="175" y="222"/>
                    </a:lnTo>
                    <a:lnTo>
                      <a:pt x="175" y="222"/>
                    </a:lnTo>
                    <a:lnTo>
                      <a:pt x="172" y="222"/>
                    </a:lnTo>
                    <a:lnTo>
                      <a:pt x="168" y="226"/>
                    </a:lnTo>
                    <a:lnTo>
                      <a:pt x="168" y="226"/>
                    </a:lnTo>
                    <a:lnTo>
                      <a:pt x="164" y="226"/>
                    </a:lnTo>
                    <a:lnTo>
                      <a:pt x="161" y="230"/>
                    </a:lnTo>
                    <a:lnTo>
                      <a:pt x="157" y="230"/>
                    </a:lnTo>
                    <a:lnTo>
                      <a:pt x="157" y="233"/>
                    </a:lnTo>
                    <a:lnTo>
                      <a:pt x="154" y="233"/>
                    </a:lnTo>
                    <a:lnTo>
                      <a:pt x="147" y="233"/>
                    </a:lnTo>
                    <a:lnTo>
                      <a:pt x="143" y="233"/>
                    </a:lnTo>
                    <a:lnTo>
                      <a:pt x="139" y="233"/>
                    </a:lnTo>
                    <a:lnTo>
                      <a:pt x="139" y="233"/>
                    </a:lnTo>
                    <a:lnTo>
                      <a:pt x="136" y="230"/>
                    </a:lnTo>
                    <a:lnTo>
                      <a:pt x="132" y="230"/>
                    </a:lnTo>
                    <a:lnTo>
                      <a:pt x="132" y="226"/>
                    </a:lnTo>
                    <a:lnTo>
                      <a:pt x="132" y="226"/>
                    </a:lnTo>
                    <a:lnTo>
                      <a:pt x="129" y="222"/>
                    </a:lnTo>
                    <a:lnTo>
                      <a:pt x="129" y="219"/>
                    </a:lnTo>
                    <a:lnTo>
                      <a:pt x="125" y="215"/>
                    </a:lnTo>
                    <a:lnTo>
                      <a:pt x="121" y="201"/>
                    </a:lnTo>
                    <a:lnTo>
                      <a:pt x="118" y="197"/>
                    </a:lnTo>
                    <a:lnTo>
                      <a:pt x="111" y="194"/>
                    </a:lnTo>
                    <a:lnTo>
                      <a:pt x="111" y="190"/>
                    </a:lnTo>
                    <a:lnTo>
                      <a:pt x="114" y="186"/>
                    </a:lnTo>
                    <a:lnTo>
                      <a:pt x="118" y="183"/>
                    </a:lnTo>
                    <a:lnTo>
                      <a:pt x="118" y="183"/>
                    </a:lnTo>
                    <a:lnTo>
                      <a:pt x="121" y="183"/>
                    </a:lnTo>
                    <a:lnTo>
                      <a:pt x="121" y="183"/>
                    </a:lnTo>
                    <a:lnTo>
                      <a:pt x="121" y="179"/>
                    </a:lnTo>
                    <a:lnTo>
                      <a:pt x="121" y="179"/>
                    </a:lnTo>
                    <a:lnTo>
                      <a:pt x="121" y="176"/>
                    </a:lnTo>
                    <a:lnTo>
                      <a:pt x="118" y="172"/>
                    </a:lnTo>
                    <a:lnTo>
                      <a:pt x="114" y="169"/>
                    </a:lnTo>
                    <a:lnTo>
                      <a:pt x="114" y="169"/>
                    </a:lnTo>
                    <a:lnTo>
                      <a:pt x="111" y="169"/>
                    </a:lnTo>
                    <a:lnTo>
                      <a:pt x="111" y="165"/>
                    </a:lnTo>
                    <a:lnTo>
                      <a:pt x="111" y="161"/>
                    </a:lnTo>
                    <a:lnTo>
                      <a:pt x="111" y="158"/>
                    </a:lnTo>
                    <a:lnTo>
                      <a:pt x="111" y="154"/>
                    </a:lnTo>
                    <a:lnTo>
                      <a:pt x="111" y="151"/>
                    </a:lnTo>
                    <a:lnTo>
                      <a:pt x="111" y="147"/>
                    </a:lnTo>
                    <a:lnTo>
                      <a:pt x="111" y="143"/>
                    </a:lnTo>
                    <a:lnTo>
                      <a:pt x="111" y="140"/>
                    </a:lnTo>
                    <a:lnTo>
                      <a:pt x="114" y="136"/>
                    </a:lnTo>
                    <a:lnTo>
                      <a:pt x="114" y="133"/>
                    </a:lnTo>
                    <a:lnTo>
                      <a:pt x="114" y="129"/>
                    </a:lnTo>
                    <a:lnTo>
                      <a:pt x="118" y="129"/>
                    </a:lnTo>
                    <a:lnTo>
                      <a:pt x="118" y="125"/>
                    </a:lnTo>
                    <a:lnTo>
                      <a:pt x="118" y="122"/>
                    </a:lnTo>
                    <a:lnTo>
                      <a:pt x="118" y="122"/>
                    </a:lnTo>
                    <a:lnTo>
                      <a:pt x="114" y="122"/>
                    </a:lnTo>
                    <a:lnTo>
                      <a:pt x="111" y="122"/>
                    </a:lnTo>
                    <a:lnTo>
                      <a:pt x="104" y="125"/>
                    </a:lnTo>
                    <a:lnTo>
                      <a:pt x="100" y="125"/>
                    </a:lnTo>
                    <a:lnTo>
                      <a:pt x="96" y="125"/>
                    </a:lnTo>
                    <a:lnTo>
                      <a:pt x="93" y="125"/>
                    </a:lnTo>
                    <a:lnTo>
                      <a:pt x="93" y="125"/>
                    </a:lnTo>
                    <a:lnTo>
                      <a:pt x="89" y="122"/>
                    </a:lnTo>
                    <a:lnTo>
                      <a:pt x="89" y="122"/>
                    </a:lnTo>
                    <a:lnTo>
                      <a:pt x="86" y="125"/>
                    </a:lnTo>
                    <a:lnTo>
                      <a:pt x="86" y="125"/>
                    </a:lnTo>
                    <a:lnTo>
                      <a:pt x="82" y="125"/>
                    </a:lnTo>
                    <a:lnTo>
                      <a:pt x="78" y="125"/>
                    </a:lnTo>
                    <a:lnTo>
                      <a:pt x="78" y="125"/>
                    </a:lnTo>
                    <a:lnTo>
                      <a:pt x="78" y="125"/>
                    </a:lnTo>
                    <a:lnTo>
                      <a:pt x="68" y="108"/>
                    </a:lnTo>
                    <a:lnTo>
                      <a:pt x="68" y="108"/>
                    </a:lnTo>
                    <a:lnTo>
                      <a:pt x="64" y="108"/>
                    </a:lnTo>
                    <a:lnTo>
                      <a:pt x="61" y="108"/>
                    </a:lnTo>
                    <a:lnTo>
                      <a:pt x="61" y="104"/>
                    </a:lnTo>
                    <a:lnTo>
                      <a:pt x="53" y="104"/>
                    </a:lnTo>
                    <a:lnTo>
                      <a:pt x="46" y="104"/>
                    </a:lnTo>
                    <a:lnTo>
                      <a:pt x="43" y="104"/>
                    </a:lnTo>
                    <a:lnTo>
                      <a:pt x="39" y="108"/>
                    </a:lnTo>
                    <a:lnTo>
                      <a:pt x="32" y="104"/>
                    </a:lnTo>
                    <a:lnTo>
                      <a:pt x="25" y="104"/>
                    </a:lnTo>
                    <a:lnTo>
                      <a:pt x="25" y="100"/>
                    </a:lnTo>
                    <a:lnTo>
                      <a:pt x="25" y="100"/>
                    </a:lnTo>
                    <a:lnTo>
                      <a:pt x="18" y="97"/>
                    </a:lnTo>
                    <a:lnTo>
                      <a:pt x="18" y="97"/>
                    </a:lnTo>
                    <a:lnTo>
                      <a:pt x="18" y="82"/>
                    </a:lnTo>
                    <a:lnTo>
                      <a:pt x="18" y="82"/>
                    </a:lnTo>
                    <a:lnTo>
                      <a:pt x="18" y="79"/>
                    </a:lnTo>
                    <a:lnTo>
                      <a:pt x="14" y="79"/>
                    </a:lnTo>
                    <a:lnTo>
                      <a:pt x="14" y="75"/>
                    </a:lnTo>
                    <a:lnTo>
                      <a:pt x="10" y="72"/>
                    </a:lnTo>
                    <a:lnTo>
                      <a:pt x="10" y="72"/>
                    </a:lnTo>
                    <a:lnTo>
                      <a:pt x="10" y="64"/>
                    </a:lnTo>
                    <a:lnTo>
                      <a:pt x="7" y="61"/>
                    </a:lnTo>
                    <a:lnTo>
                      <a:pt x="7" y="61"/>
                    </a:lnTo>
                    <a:lnTo>
                      <a:pt x="0" y="61"/>
                    </a:lnTo>
                    <a:lnTo>
                      <a:pt x="0" y="57"/>
                    </a:lnTo>
                    <a:lnTo>
                      <a:pt x="3" y="50"/>
                    </a:lnTo>
                    <a:lnTo>
                      <a:pt x="7" y="36"/>
                    </a:lnTo>
                    <a:lnTo>
                      <a:pt x="14" y="25"/>
                    </a:lnTo>
                    <a:lnTo>
                      <a:pt x="21" y="18"/>
                    </a:lnTo>
                    <a:lnTo>
                      <a:pt x="25" y="14"/>
                    </a:lnTo>
                    <a:lnTo>
                      <a:pt x="25" y="11"/>
                    </a:lnTo>
                    <a:lnTo>
                      <a:pt x="28" y="11"/>
                    </a:lnTo>
                    <a:lnTo>
                      <a:pt x="32" y="7"/>
                    </a:lnTo>
                    <a:lnTo>
                      <a:pt x="39"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90" name="Freeform 1619">
                <a:extLst>
                  <a:ext uri="{FF2B5EF4-FFF2-40B4-BE49-F238E27FC236}">
                    <a16:creationId xmlns:a16="http://schemas.microsoft.com/office/drawing/2014/main" id="{F37FCBF8-4D64-4B54-B6BD-B9826EC85DF7}"/>
                  </a:ext>
                </a:extLst>
              </p:cNvPr>
              <p:cNvSpPr>
                <a:spLocks/>
              </p:cNvSpPr>
              <p:nvPr/>
            </p:nvSpPr>
            <p:spPr bwMode="auto">
              <a:xfrm>
                <a:off x="2414" y="2495"/>
                <a:ext cx="11" cy="4"/>
              </a:xfrm>
              <a:custGeom>
                <a:avLst/>
                <a:gdLst>
                  <a:gd name="T0" fmla="*/ 8 w 11"/>
                  <a:gd name="T1" fmla="*/ 0 h 4"/>
                  <a:gd name="T2" fmla="*/ 11 w 11"/>
                  <a:gd name="T3" fmla="*/ 0 h 4"/>
                  <a:gd name="T4" fmla="*/ 11 w 11"/>
                  <a:gd name="T5" fmla="*/ 4 h 4"/>
                  <a:gd name="T6" fmla="*/ 8 w 11"/>
                  <a:gd name="T7" fmla="*/ 4 h 4"/>
                  <a:gd name="T8" fmla="*/ 4 w 11"/>
                  <a:gd name="T9" fmla="*/ 4 h 4"/>
                  <a:gd name="T10" fmla="*/ 4 w 11"/>
                  <a:gd name="T11" fmla="*/ 4 h 4"/>
                  <a:gd name="T12" fmla="*/ 0 w 11"/>
                  <a:gd name="T13" fmla="*/ 4 h 4"/>
                  <a:gd name="T14" fmla="*/ 0 w 11"/>
                  <a:gd name="T15" fmla="*/ 0 h 4"/>
                  <a:gd name="T16" fmla="*/ 0 w 11"/>
                  <a:gd name="T17" fmla="*/ 0 h 4"/>
                  <a:gd name="T18" fmla="*/ 4 w 11"/>
                  <a:gd name="T19" fmla="*/ 0 h 4"/>
                  <a:gd name="T20" fmla="*/ 4 w 11"/>
                  <a:gd name="T21" fmla="*/ 0 h 4"/>
                  <a:gd name="T22" fmla="*/ 8 w 11"/>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4">
                    <a:moveTo>
                      <a:pt x="8" y="0"/>
                    </a:moveTo>
                    <a:lnTo>
                      <a:pt x="11" y="0"/>
                    </a:lnTo>
                    <a:lnTo>
                      <a:pt x="11" y="4"/>
                    </a:lnTo>
                    <a:lnTo>
                      <a:pt x="8" y="4"/>
                    </a:lnTo>
                    <a:lnTo>
                      <a:pt x="4" y="4"/>
                    </a:lnTo>
                    <a:lnTo>
                      <a:pt x="4" y="4"/>
                    </a:lnTo>
                    <a:lnTo>
                      <a:pt x="0" y="4"/>
                    </a:lnTo>
                    <a:lnTo>
                      <a:pt x="0" y="0"/>
                    </a:lnTo>
                    <a:lnTo>
                      <a:pt x="0" y="0"/>
                    </a:lnTo>
                    <a:lnTo>
                      <a:pt x="4" y="0"/>
                    </a:lnTo>
                    <a:lnTo>
                      <a:pt x="4" y="0"/>
                    </a:lnTo>
                    <a:lnTo>
                      <a:pt x="8"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91" name="Freeform 1620">
                <a:extLst>
                  <a:ext uri="{FF2B5EF4-FFF2-40B4-BE49-F238E27FC236}">
                    <a16:creationId xmlns:a16="http://schemas.microsoft.com/office/drawing/2014/main" id="{DA7E3C49-AF94-41D6-9260-FB9526A242BB}"/>
                  </a:ext>
                </a:extLst>
              </p:cNvPr>
              <p:cNvSpPr>
                <a:spLocks/>
              </p:cNvSpPr>
              <p:nvPr/>
            </p:nvSpPr>
            <p:spPr bwMode="auto">
              <a:xfrm>
                <a:off x="2414" y="2495"/>
                <a:ext cx="11" cy="4"/>
              </a:xfrm>
              <a:custGeom>
                <a:avLst/>
                <a:gdLst>
                  <a:gd name="T0" fmla="*/ 8 w 11"/>
                  <a:gd name="T1" fmla="*/ 0 h 4"/>
                  <a:gd name="T2" fmla="*/ 11 w 11"/>
                  <a:gd name="T3" fmla="*/ 0 h 4"/>
                  <a:gd name="T4" fmla="*/ 11 w 11"/>
                  <a:gd name="T5" fmla="*/ 4 h 4"/>
                  <a:gd name="T6" fmla="*/ 8 w 11"/>
                  <a:gd name="T7" fmla="*/ 4 h 4"/>
                  <a:gd name="T8" fmla="*/ 4 w 11"/>
                  <a:gd name="T9" fmla="*/ 4 h 4"/>
                  <a:gd name="T10" fmla="*/ 4 w 11"/>
                  <a:gd name="T11" fmla="*/ 4 h 4"/>
                  <a:gd name="T12" fmla="*/ 0 w 11"/>
                  <a:gd name="T13" fmla="*/ 4 h 4"/>
                  <a:gd name="T14" fmla="*/ 0 w 11"/>
                  <a:gd name="T15" fmla="*/ 0 h 4"/>
                  <a:gd name="T16" fmla="*/ 0 w 11"/>
                  <a:gd name="T17" fmla="*/ 0 h 4"/>
                  <a:gd name="T18" fmla="*/ 4 w 11"/>
                  <a:gd name="T19" fmla="*/ 0 h 4"/>
                  <a:gd name="T20" fmla="*/ 4 w 11"/>
                  <a:gd name="T21" fmla="*/ 0 h 4"/>
                  <a:gd name="T22" fmla="*/ 8 w 11"/>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4">
                    <a:moveTo>
                      <a:pt x="8" y="0"/>
                    </a:moveTo>
                    <a:lnTo>
                      <a:pt x="11" y="0"/>
                    </a:lnTo>
                    <a:lnTo>
                      <a:pt x="11" y="4"/>
                    </a:lnTo>
                    <a:lnTo>
                      <a:pt x="8" y="4"/>
                    </a:lnTo>
                    <a:lnTo>
                      <a:pt x="4" y="4"/>
                    </a:lnTo>
                    <a:lnTo>
                      <a:pt x="4" y="4"/>
                    </a:lnTo>
                    <a:lnTo>
                      <a:pt x="0" y="4"/>
                    </a:lnTo>
                    <a:lnTo>
                      <a:pt x="0" y="0"/>
                    </a:lnTo>
                    <a:lnTo>
                      <a:pt x="0" y="0"/>
                    </a:lnTo>
                    <a:lnTo>
                      <a:pt x="4" y="0"/>
                    </a:lnTo>
                    <a:lnTo>
                      <a:pt x="4" y="0"/>
                    </a:lnTo>
                    <a:lnTo>
                      <a:pt x="8"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92" name="Freeform 1621">
                <a:extLst>
                  <a:ext uri="{FF2B5EF4-FFF2-40B4-BE49-F238E27FC236}">
                    <a16:creationId xmlns:a16="http://schemas.microsoft.com/office/drawing/2014/main" id="{AB80D063-D70F-40FD-A870-1D32CA453F3C}"/>
                  </a:ext>
                </a:extLst>
              </p:cNvPr>
              <p:cNvSpPr>
                <a:spLocks/>
              </p:cNvSpPr>
              <p:nvPr/>
            </p:nvSpPr>
            <p:spPr bwMode="auto">
              <a:xfrm>
                <a:off x="2533" y="3356"/>
                <a:ext cx="107" cy="112"/>
              </a:xfrm>
              <a:custGeom>
                <a:avLst/>
                <a:gdLst>
                  <a:gd name="T0" fmla="*/ 0 w 107"/>
                  <a:gd name="T1" fmla="*/ 90 h 112"/>
                  <a:gd name="T2" fmla="*/ 10 w 107"/>
                  <a:gd name="T3" fmla="*/ 97 h 112"/>
                  <a:gd name="T4" fmla="*/ 21 w 107"/>
                  <a:gd name="T5" fmla="*/ 101 h 112"/>
                  <a:gd name="T6" fmla="*/ 35 w 107"/>
                  <a:gd name="T7" fmla="*/ 104 h 112"/>
                  <a:gd name="T8" fmla="*/ 43 w 107"/>
                  <a:gd name="T9" fmla="*/ 108 h 112"/>
                  <a:gd name="T10" fmla="*/ 50 w 107"/>
                  <a:gd name="T11" fmla="*/ 108 h 112"/>
                  <a:gd name="T12" fmla="*/ 60 w 107"/>
                  <a:gd name="T13" fmla="*/ 108 h 112"/>
                  <a:gd name="T14" fmla="*/ 71 w 107"/>
                  <a:gd name="T15" fmla="*/ 112 h 112"/>
                  <a:gd name="T16" fmla="*/ 82 w 107"/>
                  <a:gd name="T17" fmla="*/ 108 h 112"/>
                  <a:gd name="T18" fmla="*/ 93 w 107"/>
                  <a:gd name="T19" fmla="*/ 101 h 112"/>
                  <a:gd name="T20" fmla="*/ 93 w 107"/>
                  <a:gd name="T21" fmla="*/ 97 h 112"/>
                  <a:gd name="T22" fmla="*/ 100 w 107"/>
                  <a:gd name="T23" fmla="*/ 90 h 112"/>
                  <a:gd name="T24" fmla="*/ 103 w 107"/>
                  <a:gd name="T25" fmla="*/ 83 h 112"/>
                  <a:gd name="T26" fmla="*/ 100 w 107"/>
                  <a:gd name="T27" fmla="*/ 79 h 112"/>
                  <a:gd name="T28" fmla="*/ 103 w 107"/>
                  <a:gd name="T29" fmla="*/ 69 h 112"/>
                  <a:gd name="T30" fmla="*/ 103 w 107"/>
                  <a:gd name="T31" fmla="*/ 65 h 112"/>
                  <a:gd name="T32" fmla="*/ 107 w 107"/>
                  <a:gd name="T33" fmla="*/ 61 h 112"/>
                  <a:gd name="T34" fmla="*/ 107 w 107"/>
                  <a:gd name="T35" fmla="*/ 61 h 112"/>
                  <a:gd name="T36" fmla="*/ 100 w 107"/>
                  <a:gd name="T37" fmla="*/ 54 h 112"/>
                  <a:gd name="T38" fmla="*/ 96 w 107"/>
                  <a:gd name="T39" fmla="*/ 43 h 112"/>
                  <a:gd name="T40" fmla="*/ 89 w 107"/>
                  <a:gd name="T41" fmla="*/ 40 h 112"/>
                  <a:gd name="T42" fmla="*/ 86 w 107"/>
                  <a:gd name="T43" fmla="*/ 40 h 112"/>
                  <a:gd name="T44" fmla="*/ 78 w 107"/>
                  <a:gd name="T45" fmla="*/ 33 h 112"/>
                  <a:gd name="T46" fmla="*/ 75 w 107"/>
                  <a:gd name="T47" fmla="*/ 29 h 112"/>
                  <a:gd name="T48" fmla="*/ 68 w 107"/>
                  <a:gd name="T49" fmla="*/ 29 h 112"/>
                  <a:gd name="T50" fmla="*/ 68 w 107"/>
                  <a:gd name="T51" fmla="*/ 26 h 112"/>
                  <a:gd name="T52" fmla="*/ 60 w 107"/>
                  <a:gd name="T53" fmla="*/ 18 h 112"/>
                  <a:gd name="T54" fmla="*/ 60 w 107"/>
                  <a:gd name="T55" fmla="*/ 18 h 112"/>
                  <a:gd name="T56" fmla="*/ 53 w 107"/>
                  <a:gd name="T57" fmla="*/ 22 h 112"/>
                  <a:gd name="T58" fmla="*/ 50 w 107"/>
                  <a:gd name="T59" fmla="*/ 18 h 112"/>
                  <a:gd name="T60" fmla="*/ 43 w 107"/>
                  <a:gd name="T61" fmla="*/ 11 h 112"/>
                  <a:gd name="T62" fmla="*/ 39 w 107"/>
                  <a:gd name="T63" fmla="*/ 4 h 112"/>
                  <a:gd name="T64" fmla="*/ 32 w 107"/>
                  <a:gd name="T65" fmla="*/ 0 h 112"/>
                  <a:gd name="T66" fmla="*/ 28 w 107"/>
                  <a:gd name="T67" fmla="*/ 0 h 112"/>
                  <a:gd name="T68" fmla="*/ 25 w 107"/>
                  <a:gd name="T69" fmla="*/ 4 h 112"/>
                  <a:gd name="T70" fmla="*/ 17 w 107"/>
                  <a:gd name="T71" fmla="*/ 8 h 112"/>
                  <a:gd name="T72" fmla="*/ 14 w 107"/>
                  <a:gd name="T73" fmla="*/ 11 h 112"/>
                  <a:gd name="T74" fmla="*/ 10 w 107"/>
                  <a:gd name="T75" fmla="*/ 26 h 112"/>
                  <a:gd name="T76" fmla="*/ 10 w 107"/>
                  <a:gd name="T77" fmla="*/ 36 h 112"/>
                  <a:gd name="T78" fmla="*/ 7 w 107"/>
                  <a:gd name="T79" fmla="*/ 61 h 112"/>
                  <a:gd name="T80" fmla="*/ 7 w 107"/>
                  <a:gd name="T81" fmla="*/ 65 h 112"/>
                  <a:gd name="T82" fmla="*/ 3 w 107"/>
                  <a:gd name="T83" fmla="*/ 76 h 112"/>
                  <a:gd name="T84" fmla="*/ 0 w 107"/>
                  <a:gd name="T85" fmla="*/ 9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 h="112">
                    <a:moveTo>
                      <a:pt x="0" y="90"/>
                    </a:moveTo>
                    <a:lnTo>
                      <a:pt x="0" y="90"/>
                    </a:lnTo>
                    <a:lnTo>
                      <a:pt x="3" y="90"/>
                    </a:lnTo>
                    <a:lnTo>
                      <a:pt x="10" y="97"/>
                    </a:lnTo>
                    <a:lnTo>
                      <a:pt x="10" y="97"/>
                    </a:lnTo>
                    <a:lnTo>
                      <a:pt x="21" y="101"/>
                    </a:lnTo>
                    <a:lnTo>
                      <a:pt x="25" y="101"/>
                    </a:lnTo>
                    <a:lnTo>
                      <a:pt x="35" y="104"/>
                    </a:lnTo>
                    <a:lnTo>
                      <a:pt x="39" y="108"/>
                    </a:lnTo>
                    <a:lnTo>
                      <a:pt x="43" y="108"/>
                    </a:lnTo>
                    <a:lnTo>
                      <a:pt x="46" y="108"/>
                    </a:lnTo>
                    <a:lnTo>
                      <a:pt x="50" y="108"/>
                    </a:lnTo>
                    <a:lnTo>
                      <a:pt x="57" y="108"/>
                    </a:lnTo>
                    <a:lnTo>
                      <a:pt x="60" y="108"/>
                    </a:lnTo>
                    <a:lnTo>
                      <a:pt x="68" y="108"/>
                    </a:lnTo>
                    <a:lnTo>
                      <a:pt x="71" y="112"/>
                    </a:lnTo>
                    <a:lnTo>
                      <a:pt x="78" y="108"/>
                    </a:lnTo>
                    <a:lnTo>
                      <a:pt x="82" y="108"/>
                    </a:lnTo>
                    <a:lnTo>
                      <a:pt x="89" y="104"/>
                    </a:lnTo>
                    <a:lnTo>
                      <a:pt x="93" y="101"/>
                    </a:lnTo>
                    <a:lnTo>
                      <a:pt x="93" y="97"/>
                    </a:lnTo>
                    <a:lnTo>
                      <a:pt x="93" y="97"/>
                    </a:lnTo>
                    <a:lnTo>
                      <a:pt x="96" y="94"/>
                    </a:lnTo>
                    <a:lnTo>
                      <a:pt x="100" y="90"/>
                    </a:lnTo>
                    <a:lnTo>
                      <a:pt x="100" y="87"/>
                    </a:lnTo>
                    <a:lnTo>
                      <a:pt x="103" y="83"/>
                    </a:lnTo>
                    <a:lnTo>
                      <a:pt x="100" y="83"/>
                    </a:lnTo>
                    <a:lnTo>
                      <a:pt x="100" y="79"/>
                    </a:lnTo>
                    <a:lnTo>
                      <a:pt x="103" y="76"/>
                    </a:lnTo>
                    <a:lnTo>
                      <a:pt x="103" y="69"/>
                    </a:lnTo>
                    <a:lnTo>
                      <a:pt x="103" y="69"/>
                    </a:lnTo>
                    <a:lnTo>
                      <a:pt x="103" y="65"/>
                    </a:lnTo>
                    <a:lnTo>
                      <a:pt x="107" y="65"/>
                    </a:lnTo>
                    <a:lnTo>
                      <a:pt x="107" y="61"/>
                    </a:lnTo>
                    <a:lnTo>
                      <a:pt x="107" y="61"/>
                    </a:lnTo>
                    <a:lnTo>
                      <a:pt x="107" y="61"/>
                    </a:lnTo>
                    <a:lnTo>
                      <a:pt x="107" y="58"/>
                    </a:lnTo>
                    <a:lnTo>
                      <a:pt x="100" y="54"/>
                    </a:lnTo>
                    <a:lnTo>
                      <a:pt x="100" y="51"/>
                    </a:lnTo>
                    <a:lnTo>
                      <a:pt x="96" y="43"/>
                    </a:lnTo>
                    <a:lnTo>
                      <a:pt x="96" y="43"/>
                    </a:lnTo>
                    <a:lnTo>
                      <a:pt x="89" y="40"/>
                    </a:lnTo>
                    <a:lnTo>
                      <a:pt x="89" y="40"/>
                    </a:lnTo>
                    <a:lnTo>
                      <a:pt x="86" y="40"/>
                    </a:lnTo>
                    <a:lnTo>
                      <a:pt x="82" y="36"/>
                    </a:lnTo>
                    <a:lnTo>
                      <a:pt x="78" y="33"/>
                    </a:lnTo>
                    <a:lnTo>
                      <a:pt x="78" y="33"/>
                    </a:lnTo>
                    <a:lnTo>
                      <a:pt x="75" y="29"/>
                    </a:lnTo>
                    <a:lnTo>
                      <a:pt x="71" y="29"/>
                    </a:lnTo>
                    <a:lnTo>
                      <a:pt x="68" y="29"/>
                    </a:lnTo>
                    <a:lnTo>
                      <a:pt x="68" y="26"/>
                    </a:lnTo>
                    <a:lnTo>
                      <a:pt x="68" y="26"/>
                    </a:lnTo>
                    <a:lnTo>
                      <a:pt x="64" y="22"/>
                    </a:lnTo>
                    <a:lnTo>
                      <a:pt x="60" y="18"/>
                    </a:lnTo>
                    <a:lnTo>
                      <a:pt x="60" y="18"/>
                    </a:lnTo>
                    <a:lnTo>
                      <a:pt x="60" y="18"/>
                    </a:lnTo>
                    <a:lnTo>
                      <a:pt x="53" y="22"/>
                    </a:lnTo>
                    <a:lnTo>
                      <a:pt x="53" y="22"/>
                    </a:lnTo>
                    <a:lnTo>
                      <a:pt x="50" y="22"/>
                    </a:lnTo>
                    <a:lnTo>
                      <a:pt x="50" y="18"/>
                    </a:lnTo>
                    <a:lnTo>
                      <a:pt x="46" y="11"/>
                    </a:lnTo>
                    <a:lnTo>
                      <a:pt x="43" y="11"/>
                    </a:lnTo>
                    <a:lnTo>
                      <a:pt x="39" y="8"/>
                    </a:lnTo>
                    <a:lnTo>
                      <a:pt x="39" y="4"/>
                    </a:lnTo>
                    <a:lnTo>
                      <a:pt x="32" y="0"/>
                    </a:lnTo>
                    <a:lnTo>
                      <a:pt x="32" y="0"/>
                    </a:lnTo>
                    <a:lnTo>
                      <a:pt x="28" y="0"/>
                    </a:lnTo>
                    <a:lnTo>
                      <a:pt x="28" y="0"/>
                    </a:lnTo>
                    <a:lnTo>
                      <a:pt x="25" y="4"/>
                    </a:lnTo>
                    <a:lnTo>
                      <a:pt x="25" y="4"/>
                    </a:lnTo>
                    <a:lnTo>
                      <a:pt x="17" y="4"/>
                    </a:lnTo>
                    <a:lnTo>
                      <a:pt x="17" y="8"/>
                    </a:lnTo>
                    <a:lnTo>
                      <a:pt x="14" y="8"/>
                    </a:lnTo>
                    <a:lnTo>
                      <a:pt x="14" y="11"/>
                    </a:lnTo>
                    <a:lnTo>
                      <a:pt x="14" y="18"/>
                    </a:lnTo>
                    <a:lnTo>
                      <a:pt x="10" y="26"/>
                    </a:lnTo>
                    <a:lnTo>
                      <a:pt x="10" y="33"/>
                    </a:lnTo>
                    <a:lnTo>
                      <a:pt x="10" y="36"/>
                    </a:lnTo>
                    <a:lnTo>
                      <a:pt x="7" y="43"/>
                    </a:lnTo>
                    <a:lnTo>
                      <a:pt x="7" y="61"/>
                    </a:lnTo>
                    <a:lnTo>
                      <a:pt x="7" y="65"/>
                    </a:lnTo>
                    <a:lnTo>
                      <a:pt x="7" y="65"/>
                    </a:lnTo>
                    <a:lnTo>
                      <a:pt x="3" y="72"/>
                    </a:lnTo>
                    <a:lnTo>
                      <a:pt x="3" y="76"/>
                    </a:lnTo>
                    <a:lnTo>
                      <a:pt x="0" y="83"/>
                    </a:lnTo>
                    <a:lnTo>
                      <a:pt x="0" y="9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93" name="Freeform 1622">
                <a:extLst>
                  <a:ext uri="{FF2B5EF4-FFF2-40B4-BE49-F238E27FC236}">
                    <a16:creationId xmlns:a16="http://schemas.microsoft.com/office/drawing/2014/main" id="{EA5713A5-7801-4C14-A3B3-BEE0D9976EB7}"/>
                  </a:ext>
                </a:extLst>
              </p:cNvPr>
              <p:cNvSpPr>
                <a:spLocks/>
              </p:cNvSpPr>
              <p:nvPr/>
            </p:nvSpPr>
            <p:spPr bwMode="auto">
              <a:xfrm>
                <a:off x="2533" y="3356"/>
                <a:ext cx="107" cy="112"/>
              </a:xfrm>
              <a:custGeom>
                <a:avLst/>
                <a:gdLst>
                  <a:gd name="T0" fmla="*/ 0 w 107"/>
                  <a:gd name="T1" fmla="*/ 90 h 112"/>
                  <a:gd name="T2" fmla="*/ 10 w 107"/>
                  <a:gd name="T3" fmla="*/ 97 h 112"/>
                  <a:gd name="T4" fmla="*/ 21 w 107"/>
                  <a:gd name="T5" fmla="*/ 101 h 112"/>
                  <a:gd name="T6" fmla="*/ 35 w 107"/>
                  <a:gd name="T7" fmla="*/ 104 h 112"/>
                  <a:gd name="T8" fmla="*/ 43 w 107"/>
                  <a:gd name="T9" fmla="*/ 108 h 112"/>
                  <a:gd name="T10" fmla="*/ 50 w 107"/>
                  <a:gd name="T11" fmla="*/ 108 h 112"/>
                  <a:gd name="T12" fmla="*/ 60 w 107"/>
                  <a:gd name="T13" fmla="*/ 108 h 112"/>
                  <a:gd name="T14" fmla="*/ 71 w 107"/>
                  <a:gd name="T15" fmla="*/ 112 h 112"/>
                  <a:gd name="T16" fmla="*/ 82 w 107"/>
                  <a:gd name="T17" fmla="*/ 108 h 112"/>
                  <a:gd name="T18" fmla="*/ 93 w 107"/>
                  <a:gd name="T19" fmla="*/ 101 h 112"/>
                  <a:gd name="T20" fmla="*/ 93 w 107"/>
                  <a:gd name="T21" fmla="*/ 97 h 112"/>
                  <a:gd name="T22" fmla="*/ 100 w 107"/>
                  <a:gd name="T23" fmla="*/ 90 h 112"/>
                  <a:gd name="T24" fmla="*/ 103 w 107"/>
                  <a:gd name="T25" fmla="*/ 83 h 112"/>
                  <a:gd name="T26" fmla="*/ 100 w 107"/>
                  <a:gd name="T27" fmla="*/ 79 h 112"/>
                  <a:gd name="T28" fmla="*/ 103 w 107"/>
                  <a:gd name="T29" fmla="*/ 69 h 112"/>
                  <a:gd name="T30" fmla="*/ 103 w 107"/>
                  <a:gd name="T31" fmla="*/ 65 h 112"/>
                  <a:gd name="T32" fmla="*/ 107 w 107"/>
                  <a:gd name="T33" fmla="*/ 61 h 112"/>
                  <a:gd name="T34" fmla="*/ 107 w 107"/>
                  <a:gd name="T35" fmla="*/ 61 h 112"/>
                  <a:gd name="T36" fmla="*/ 100 w 107"/>
                  <a:gd name="T37" fmla="*/ 54 h 112"/>
                  <a:gd name="T38" fmla="*/ 96 w 107"/>
                  <a:gd name="T39" fmla="*/ 43 h 112"/>
                  <a:gd name="T40" fmla="*/ 89 w 107"/>
                  <a:gd name="T41" fmla="*/ 40 h 112"/>
                  <a:gd name="T42" fmla="*/ 86 w 107"/>
                  <a:gd name="T43" fmla="*/ 40 h 112"/>
                  <a:gd name="T44" fmla="*/ 78 w 107"/>
                  <a:gd name="T45" fmla="*/ 33 h 112"/>
                  <a:gd name="T46" fmla="*/ 75 w 107"/>
                  <a:gd name="T47" fmla="*/ 29 h 112"/>
                  <a:gd name="T48" fmla="*/ 68 w 107"/>
                  <a:gd name="T49" fmla="*/ 29 h 112"/>
                  <a:gd name="T50" fmla="*/ 68 w 107"/>
                  <a:gd name="T51" fmla="*/ 26 h 112"/>
                  <a:gd name="T52" fmla="*/ 60 w 107"/>
                  <a:gd name="T53" fmla="*/ 18 h 112"/>
                  <a:gd name="T54" fmla="*/ 60 w 107"/>
                  <a:gd name="T55" fmla="*/ 18 h 112"/>
                  <a:gd name="T56" fmla="*/ 53 w 107"/>
                  <a:gd name="T57" fmla="*/ 22 h 112"/>
                  <a:gd name="T58" fmla="*/ 50 w 107"/>
                  <a:gd name="T59" fmla="*/ 18 h 112"/>
                  <a:gd name="T60" fmla="*/ 43 w 107"/>
                  <a:gd name="T61" fmla="*/ 11 h 112"/>
                  <a:gd name="T62" fmla="*/ 39 w 107"/>
                  <a:gd name="T63" fmla="*/ 4 h 112"/>
                  <a:gd name="T64" fmla="*/ 32 w 107"/>
                  <a:gd name="T65" fmla="*/ 0 h 112"/>
                  <a:gd name="T66" fmla="*/ 28 w 107"/>
                  <a:gd name="T67" fmla="*/ 0 h 112"/>
                  <a:gd name="T68" fmla="*/ 25 w 107"/>
                  <a:gd name="T69" fmla="*/ 4 h 112"/>
                  <a:gd name="T70" fmla="*/ 17 w 107"/>
                  <a:gd name="T71" fmla="*/ 8 h 112"/>
                  <a:gd name="T72" fmla="*/ 14 w 107"/>
                  <a:gd name="T73" fmla="*/ 11 h 112"/>
                  <a:gd name="T74" fmla="*/ 10 w 107"/>
                  <a:gd name="T75" fmla="*/ 26 h 112"/>
                  <a:gd name="T76" fmla="*/ 10 w 107"/>
                  <a:gd name="T77" fmla="*/ 36 h 112"/>
                  <a:gd name="T78" fmla="*/ 7 w 107"/>
                  <a:gd name="T79" fmla="*/ 61 h 112"/>
                  <a:gd name="T80" fmla="*/ 7 w 107"/>
                  <a:gd name="T81" fmla="*/ 65 h 112"/>
                  <a:gd name="T82" fmla="*/ 3 w 107"/>
                  <a:gd name="T83" fmla="*/ 76 h 112"/>
                  <a:gd name="T84" fmla="*/ 0 w 107"/>
                  <a:gd name="T85" fmla="*/ 9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 h="112">
                    <a:moveTo>
                      <a:pt x="0" y="90"/>
                    </a:moveTo>
                    <a:lnTo>
                      <a:pt x="0" y="90"/>
                    </a:lnTo>
                    <a:lnTo>
                      <a:pt x="3" y="90"/>
                    </a:lnTo>
                    <a:lnTo>
                      <a:pt x="10" y="97"/>
                    </a:lnTo>
                    <a:lnTo>
                      <a:pt x="10" y="97"/>
                    </a:lnTo>
                    <a:lnTo>
                      <a:pt x="21" y="101"/>
                    </a:lnTo>
                    <a:lnTo>
                      <a:pt x="25" y="101"/>
                    </a:lnTo>
                    <a:lnTo>
                      <a:pt x="35" y="104"/>
                    </a:lnTo>
                    <a:lnTo>
                      <a:pt x="39" y="108"/>
                    </a:lnTo>
                    <a:lnTo>
                      <a:pt x="43" y="108"/>
                    </a:lnTo>
                    <a:lnTo>
                      <a:pt x="46" y="108"/>
                    </a:lnTo>
                    <a:lnTo>
                      <a:pt x="50" y="108"/>
                    </a:lnTo>
                    <a:lnTo>
                      <a:pt x="57" y="108"/>
                    </a:lnTo>
                    <a:lnTo>
                      <a:pt x="60" y="108"/>
                    </a:lnTo>
                    <a:lnTo>
                      <a:pt x="68" y="108"/>
                    </a:lnTo>
                    <a:lnTo>
                      <a:pt x="71" y="112"/>
                    </a:lnTo>
                    <a:lnTo>
                      <a:pt x="78" y="108"/>
                    </a:lnTo>
                    <a:lnTo>
                      <a:pt x="82" y="108"/>
                    </a:lnTo>
                    <a:lnTo>
                      <a:pt x="89" y="104"/>
                    </a:lnTo>
                    <a:lnTo>
                      <a:pt x="93" y="101"/>
                    </a:lnTo>
                    <a:lnTo>
                      <a:pt x="93" y="97"/>
                    </a:lnTo>
                    <a:lnTo>
                      <a:pt x="93" y="97"/>
                    </a:lnTo>
                    <a:lnTo>
                      <a:pt x="96" y="94"/>
                    </a:lnTo>
                    <a:lnTo>
                      <a:pt x="100" y="90"/>
                    </a:lnTo>
                    <a:lnTo>
                      <a:pt x="100" y="87"/>
                    </a:lnTo>
                    <a:lnTo>
                      <a:pt x="103" y="83"/>
                    </a:lnTo>
                    <a:lnTo>
                      <a:pt x="100" y="83"/>
                    </a:lnTo>
                    <a:lnTo>
                      <a:pt x="100" y="79"/>
                    </a:lnTo>
                    <a:lnTo>
                      <a:pt x="103" y="76"/>
                    </a:lnTo>
                    <a:lnTo>
                      <a:pt x="103" y="69"/>
                    </a:lnTo>
                    <a:lnTo>
                      <a:pt x="103" y="69"/>
                    </a:lnTo>
                    <a:lnTo>
                      <a:pt x="103" y="65"/>
                    </a:lnTo>
                    <a:lnTo>
                      <a:pt x="107" y="65"/>
                    </a:lnTo>
                    <a:lnTo>
                      <a:pt x="107" y="61"/>
                    </a:lnTo>
                    <a:lnTo>
                      <a:pt x="107" y="61"/>
                    </a:lnTo>
                    <a:lnTo>
                      <a:pt x="107" y="61"/>
                    </a:lnTo>
                    <a:lnTo>
                      <a:pt x="107" y="58"/>
                    </a:lnTo>
                    <a:lnTo>
                      <a:pt x="100" y="54"/>
                    </a:lnTo>
                    <a:lnTo>
                      <a:pt x="100" y="51"/>
                    </a:lnTo>
                    <a:lnTo>
                      <a:pt x="96" y="43"/>
                    </a:lnTo>
                    <a:lnTo>
                      <a:pt x="96" y="43"/>
                    </a:lnTo>
                    <a:lnTo>
                      <a:pt x="89" y="40"/>
                    </a:lnTo>
                    <a:lnTo>
                      <a:pt x="89" y="40"/>
                    </a:lnTo>
                    <a:lnTo>
                      <a:pt x="86" y="40"/>
                    </a:lnTo>
                    <a:lnTo>
                      <a:pt x="82" y="36"/>
                    </a:lnTo>
                    <a:lnTo>
                      <a:pt x="78" y="33"/>
                    </a:lnTo>
                    <a:lnTo>
                      <a:pt x="78" y="33"/>
                    </a:lnTo>
                    <a:lnTo>
                      <a:pt x="75" y="29"/>
                    </a:lnTo>
                    <a:lnTo>
                      <a:pt x="71" y="29"/>
                    </a:lnTo>
                    <a:lnTo>
                      <a:pt x="68" y="29"/>
                    </a:lnTo>
                    <a:lnTo>
                      <a:pt x="68" y="26"/>
                    </a:lnTo>
                    <a:lnTo>
                      <a:pt x="68" y="26"/>
                    </a:lnTo>
                    <a:lnTo>
                      <a:pt x="64" y="22"/>
                    </a:lnTo>
                    <a:lnTo>
                      <a:pt x="60" y="18"/>
                    </a:lnTo>
                    <a:lnTo>
                      <a:pt x="60" y="18"/>
                    </a:lnTo>
                    <a:lnTo>
                      <a:pt x="60" y="18"/>
                    </a:lnTo>
                    <a:lnTo>
                      <a:pt x="53" y="22"/>
                    </a:lnTo>
                    <a:lnTo>
                      <a:pt x="53" y="22"/>
                    </a:lnTo>
                    <a:lnTo>
                      <a:pt x="50" y="22"/>
                    </a:lnTo>
                    <a:lnTo>
                      <a:pt x="50" y="18"/>
                    </a:lnTo>
                    <a:lnTo>
                      <a:pt x="46" y="11"/>
                    </a:lnTo>
                    <a:lnTo>
                      <a:pt x="43" y="11"/>
                    </a:lnTo>
                    <a:lnTo>
                      <a:pt x="39" y="8"/>
                    </a:lnTo>
                    <a:lnTo>
                      <a:pt x="39" y="4"/>
                    </a:lnTo>
                    <a:lnTo>
                      <a:pt x="32" y="0"/>
                    </a:lnTo>
                    <a:lnTo>
                      <a:pt x="32" y="0"/>
                    </a:lnTo>
                    <a:lnTo>
                      <a:pt x="28" y="0"/>
                    </a:lnTo>
                    <a:lnTo>
                      <a:pt x="28" y="0"/>
                    </a:lnTo>
                    <a:lnTo>
                      <a:pt x="25" y="4"/>
                    </a:lnTo>
                    <a:lnTo>
                      <a:pt x="25" y="4"/>
                    </a:lnTo>
                    <a:lnTo>
                      <a:pt x="17" y="4"/>
                    </a:lnTo>
                    <a:lnTo>
                      <a:pt x="17" y="8"/>
                    </a:lnTo>
                    <a:lnTo>
                      <a:pt x="14" y="8"/>
                    </a:lnTo>
                    <a:lnTo>
                      <a:pt x="14" y="11"/>
                    </a:lnTo>
                    <a:lnTo>
                      <a:pt x="14" y="18"/>
                    </a:lnTo>
                    <a:lnTo>
                      <a:pt x="10" y="26"/>
                    </a:lnTo>
                    <a:lnTo>
                      <a:pt x="10" y="33"/>
                    </a:lnTo>
                    <a:lnTo>
                      <a:pt x="10" y="36"/>
                    </a:lnTo>
                    <a:lnTo>
                      <a:pt x="7" y="43"/>
                    </a:lnTo>
                    <a:lnTo>
                      <a:pt x="7" y="61"/>
                    </a:lnTo>
                    <a:lnTo>
                      <a:pt x="7" y="65"/>
                    </a:lnTo>
                    <a:lnTo>
                      <a:pt x="7" y="65"/>
                    </a:lnTo>
                    <a:lnTo>
                      <a:pt x="3" y="72"/>
                    </a:lnTo>
                    <a:lnTo>
                      <a:pt x="3" y="76"/>
                    </a:lnTo>
                    <a:lnTo>
                      <a:pt x="0" y="83"/>
                    </a:lnTo>
                    <a:lnTo>
                      <a:pt x="0" y="9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94" name="Freeform 1623">
                <a:extLst>
                  <a:ext uri="{FF2B5EF4-FFF2-40B4-BE49-F238E27FC236}">
                    <a16:creationId xmlns:a16="http://schemas.microsoft.com/office/drawing/2014/main" id="{3F085F64-255E-4BB5-9E21-8919EF364038}"/>
                  </a:ext>
                </a:extLst>
              </p:cNvPr>
              <p:cNvSpPr>
                <a:spLocks/>
              </p:cNvSpPr>
              <p:nvPr/>
            </p:nvSpPr>
            <p:spPr bwMode="auto">
              <a:xfrm>
                <a:off x="2948" y="3948"/>
                <a:ext cx="47" cy="25"/>
              </a:xfrm>
              <a:custGeom>
                <a:avLst/>
                <a:gdLst>
                  <a:gd name="T0" fmla="*/ 0 w 47"/>
                  <a:gd name="T1" fmla="*/ 0 h 25"/>
                  <a:gd name="T2" fmla="*/ 0 w 47"/>
                  <a:gd name="T3" fmla="*/ 0 h 25"/>
                  <a:gd name="T4" fmla="*/ 7 w 47"/>
                  <a:gd name="T5" fmla="*/ 0 h 25"/>
                  <a:gd name="T6" fmla="*/ 7 w 47"/>
                  <a:gd name="T7" fmla="*/ 0 h 25"/>
                  <a:gd name="T8" fmla="*/ 11 w 47"/>
                  <a:gd name="T9" fmla="*/ 0 h 25"/>
                  <a:gd name="T10" fmla="*/ 14 w 47"/>
                  <a:gd name="T11" fmla="*/ 0 h 25"/>
                  <a:gd name="T12" fmla="*/ 14 w 47"/>
                  <a:gd name="T13" fmla="*/ 0 h 25"/>
                  <a:gd name="T14" fmla="*/ 18 w 47"/>
                  <a:gd name="T15" fmla="*/ 0 h 25"/>
                  <a:gd name="T16" fmla="*/ 18 w 47"/>
                  <a:gd name="T17" fmla="*/ 4 h 25"/>
                  <a:gd name="T18" fmla="*/ 22 w 47"/>
                  <a:gd name="T19" fmla="*/ 0 h 25"/>
                  <a:gd name="T20" fmla="*/ 29 w 47"/>
                  <a:gd name="T21" fmla="*/ 4 h 25"/>
                  <a:gd name="T22" fmla="*/ 29 w 47"/>
                  <a:gd name="T23" fmla="*/ 4 h 25"/>
                  <a:gd name="T24" fmla="*/ 29 w 47"/>
                  <a:gd name="T25" fmla="*/ 8 h 25"/>
                  <a:gd name="T26" fmla="*/ 32 w 47"/>
                  <a:gd name="T27" fmla="*/ 8 h 25"/>
                  <a:gd name="T28" fmla="*/ 32 w 47"/>
                  <a:gd name="T29" fmla="*/ 8 h 25"/>
                  <a:gd name="T30" fmla="*/ 36 w 47"/>
                  <a:gd name="T31" fmla="*/ 11 h 25"/>
                  <a:gd name="T32" fmla="*/ 36 w 47"/>
                  <a:gd name="T33" fmla="*/ 8 h 25"/>
                  <a:gd name="T34" fmla="*/ 36 w 47"/>
                  <a:gd name="T35" fmla="*/ 8 h 25"/>
                  <a:gd name="T36" fmla="*/ 39 w 47"/>
                  <a:gd name="T37" fmla="*/ 15 h 25"/>
                  <a:gd name="T38" fmla="*/ 39 w 47"/>
                  <a:gd name="T39" fmla="*/ 15 h 25"/>
                  <a:gd name="T40" fmla="*/ 43 w 47"/>
                  <a:gd name="T41" fmla="*/ 15 h 25"/>
                  <a:gd name="T42" fmla="*/ 43 w 47"/>
                  <a:gd name="T43" fmla="*/ 18 h 25"/>
                  <a:gd name="T44" fmla="*/ 43 w 47"/>
                  <a:gd name="T45" fmla="*/ 15 h 25"/>
                  <a:gd name="T46" fmla="*/ 47 w 47"/>
                  <a:gd name="T47" fmla="*/ 18 h 25"/>
                  <a:gd name="T48" fmla="*/ 47 w 47"/>
                  <a:gd name="T49" fmla="*/ 18 h 25"/>
                  <a:gd name="T50" fmla="*/ 47 w 47"/>
                  <a:gd name="T51" fmla="*/ 22 h 25"/>
                  <a:gd name="T52" fmla="*/ 43 w 47"/>
                  <a:gd name="T53" fmla="*/ 22 h 25"/>
                  <a:gd name="T54" fmla="*/ 43 w 47"/>
                  <a:gd name="T55" fmla="*/ 22 h 25"/>
                  <a:gd name="T56" fmla="*/ 43 w 47"/>
                  <a:gd name="T57" fmla="*/ 25 h 25"/>
                  <a:gd name="T58" fmla="*/ 43 w 47"/>
                  <a:gd name="T59" fmla="*/ 25 h 25"/>
                  <a:gd name="T60" fmla="*/ 39 w 47"/>
                  <a:gd name="T61" fmla="*/ 25 h 25"/>
                  <a:gd name="T62" fmla="*/ 36 w 47"/>
                  <a:gd name="T63" fmla="*/ 22 h 25"/>
                  <a:gd name="T64" fmla="*/ 36 w 47"/>
                  <a:gd name="T65" fmla="*/ 18 h 25"/>
                  <a:gd name="T66" fmla="*/ 32 w 47"/>
                  <a:gd name="T67" fmla="*/ 18 h 25"/>
                  <a:gd name="T68" fmla="*/ 32 w 47"/>
                  <a:gd name="T69" fmla="*/ 15 h 25"/>
                  <a:gd name="T70" fmla="*/ 32 w 47"/>
                  <a:gd name="T71" fmla="*/ 15 h 25"/>
                  <a:gd name="T72" fmla="*/ 29 w 47"/>
                  <a:gd name="T73" fmla="*/ 15 h 25"/>
                  <a:gd name="T74" fmla="*/ 29 w 47"/>
                  <a:gd name="T75" fmla="*/ 11 h 25"/>
                  <a:gd name="T76" fmla="*/ 25 w 47"/>
                  <a:gd name="T77" fmla="*/ 11 h 25"/>
                  <a:gd name="T78" fmla="*/ 18 w 47"/>
                  <a:gd name="T79" fmla="*/ 8 h 25"/>
                  <a:gd name="T80" fmla="*/ 14 w 47"/>
                  <a:gd name="T81" fmla="*/ 8 h 25"/>
                  <a:gd name="T82" fmla="*/ 14 w 47"/>
                  <a:gd name="T83" fmla="*/ 8 h 25"/>
                  <a:gd name="T84" fmla="*/ 14 w 47"/>
                  <a:gd name="T85" fmla="*/ 8 h 25"/>
                  <a:gd name="T86" fmla="*/ 14 w 47"/>
                  <a:gd name="T87" fmla="*/ 4 h 25"/>
                  <a:gd name="T88" fmla="*/ 11 w 47"/>
                  <a:gd name="T89" fmla="*/ 4 h 25"/>
                  <a:gd name="T90" fmla="*/ 7 w 47"/>
                  <a:gd name="T91" fmla="*/ 4 h 25"/>
                  <a:gd name="T92" fmla="*/ 7 w 47"/>
                  <a:gd name="T93" fmla="*/ 4 h 25"/>
                  <a:gd name="T94" fmla="*/ 7 w 47"/>
                  <a:gd name="T95" fmla="*/ 0 h 25"/>
                  <a:gd name="T96" fmla="*/ 4 w 47"/>
                  <a:gd name="T97" fmla="*/ 0 h 25"/>
                  <a:gd name="T98" fmla="*/ 0 w 47"/>
                  <a:gd name="T99" fmla="*/ 0 h 25"/>
                  <a:gd name="T100" fmla="*/ 0 w 47"/>
                  <a:gd name="T10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 h="25">
                    <a:moveTo>
                      <a:pt x="0" y="0"/>
                    </a:moveTo>
                    <a:lnTo>
                      <a:pt x="0" y="0"/>
                    </a:lnTo>
                    <a:lnTo>
                      <a:pt x="7" y="0"/>
                    </a:lnTo>
                    <a:lnTo>
                      <a:pt x="7" y="0"/>
                    </a:lnTo>
                    <a:lnTo>
                      <a:pt x="11" y="0"/>
                    </a:lnTo>
                    <a:lnTo>
                      <a:pt x="14" y="0"/>
                    </a:lnTo>
                    <a:lnTo>
                      <a:pt x="14" y="0"/>
                    </a:lnTo>
                    <a:lnTo>
                      <a:pt x="18" y="0"/>
                    </a:lnTo>
                    <a:lnTo>
                      <a:pt x="18" y="4"/>
                    </a:lnTo>
                    <a:lnTo>
                      <a:pt x="22" y="0"/>
                    </a:lnTo>
                    <a:lnTo>
                      <a:pt x="29" y="4"/>
                    </a:lnTo>
                    <a:lnTo>
                      <a:pt x="29" y="4"/>
                    </a:lnTo>
                    <a:lnTo>
                      <a:pt x="29" y="8"/>
                    </a:lnTo>
                    <a:lnTo>
                      <a:pt x="32" y="8"/>
                    </a:lnTo>
                    <a:lnTo>
                      <a:pt x="32" y="8"/>
                    </a:lnTo>
                    <a:lnTo>
                      <a:pt x="36" y="11"/>
                    </a:lnTo>
                    <a:lnTo>
                      <a:pt x="36" y="8"/>
                    </a:lnTo>
                    <a:lnTo>
                      <a:pt x="36" y="8"/>
                    </a:lnTo>
                    <a:lnTo>
                      <a:pt x="39" y="15"/>
                    </a:lnTo>
                    <a:lnTo>
                      <a:pt x="39" y="15"/>
                    </a:lnTo>
                    <a:lnTo>
                      <a:pt x="43" y="15"/>
                    </a:lnTo>
                    <a:lnTo>
                      <a:pt x="43" y="18"/>
                    </a:lnTo>
                    <a:lnTo>
                      <a:pt x="43" y="15"/>
                    </a:lnTo>
                    <a:lnTo>
                      <a:pt x="47" y="18"/>
                    </a:lnTo>
                    <a:lnTo>
                      <a:pt x="47" y="18"/>
                    </a:lnTo>
                    <a:lnTo>
                      <a:pt x="47" y="22"/>
                    </a:lnTo>
                    <a:lnTo>
                      <a:pt x="43" y="22"/>
                    </a:lnTo>
                    <a:lnTo>
                      <a:pt x="43" y="22"/>
                    </a:lnTo>
                    <a:lnTo>
                      <a:pt x="43" y="25"/>
                    </a:lnTo>
                    <a:lnTo>
                      <a:pt x="43" y="25"/>
                    </a:lnTo>
                    <a:lnTo>
                      <a:pt x="39" y="25"/>
                    </a:lnTo>
                    <a:lnTo>
                      <a:pt x="36" y="22"/>
                    </a:lnTo>
                    <a:lnTo>
                      <a:pt x="36" y="18"/>
                    </a:lnTo>
                    <a:lnTo>
                      <a:pt x="32" y="18"/>
                    </a:lnTo>
                    <a:lnTo>
                      <a:pt x="32" y="15"/>
                    </a:lnTo>
                    <a:lnTo>
                      <a:pt x="32" y="15"/>
                    </a:lnTo>
                    <a:lnTo>
                      <a:pt x="29" y="15"/>
                    </a:lnTo>
                    <a:lnTo>
                      <a:pt x="29" y="11"/>
                    </a:lnTo>
                    <a:lnTo>
                      <a:pt x="25" y="11"/>
                    </a:lnTo>
                    <a:lnTo>
                      <a:pt x="18" y="8"/>
                    </a:lnTo>
                    <a:lnTo>
                      <a:pt x="14" y="8"/>
                    </a:lnTo>
                    <a:lnTo>
                      <a:pt x="14" y="8"/>
                    </a:lnTo>
                    <a:lnTo>
                      <a:pt x="14" y="8"/>
                    </a:lnTo>
                    <a:lnTo>
                      <a:pt x="14" y="4"/>
                    </a:lnTo>
                    <a:lnTo>
                      <a:pt x="11" y="4"/>
                    </a:lnTo>
                    <a:lnTo>
                      <a:pt x="7" y="4"/>
                    </a:lnTo>
                    <a:lnTo>
                      <a:pt x="7" y="4"/>
                    </a:lnTo>
                    <a:lnTo>
                      <a:pt x="7" y="0"/>
                    </a:lnTo>
                    <a:lnTo>
                      <a:pt x="4"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95" name="Freeform 1624">
                <a:extLst>
                  <a:ext uri="{FF2B5EF4-FFF2-40B4-BE49-F238E27FC236}">
                    <a16:creationId xmlns:a16="http://schemas.microsoft.com/office/drawing/2014/main" id="{10BCC873-C506-407D-848A-B823DCF570E3}"/>
                  </a:ext>
                </a:extLst>
              </p:cNvPr>
              <p:cNvSpPr>
                <a:spLocks/>
              </p:cNvSpPr>
              <p:nvPr/>
            </p:nvSpPr>
            <p:spPr bwMode="auto">
              <a:xfrm>
                <a:off x="2948" y="3948"/>
                <a:ext cx="47" cy="25"/>
              </a:xfrm>
              <a:custGeom>
                <a:avLst/>
                <a:gdLst>
                  <a:gd name="T0" fmla="*/ 0 w 47"/>
                  <a:gd name="T1" fmla="*/ 0 h 25"/>
                  <a:gd name="T2" fmla="*/ 0 w 47"/>
                  <a:gd name="T3" fmla="*/ 0 h 25"/>
                  <a:gd name="T4" fmla="*/ 7 w 47"/>
                  <a:gd name="T5" fmla="*/ 0 h 25"/>
                  <a:gd name="T6" fmla="*/ 7 w 47"/>
                  <a:gd name="T7" fmla="*/ 0 h 25"/>
                  <a:gd name="T8" fmla="*/ 11 w 47"/>
                  <a:gd name="T9" fmla="*/ 0 h 25"/>
                  <a:gd name="T10" fmla="*/ 14 w 47"/>
                  <a:gd name="T11" fmla="*/ 0 h 25"/>
                  <a:gd name="T12" fmla="*/ 14 w 47"/>
                  <a:gd name="T13" fmla="*/ 0 h 25"/>
                  <a:gd name="T14" fmla="*/ 18 w 47"/>
                  <a:gd name="T15" fmla="*/ 0 h 25"/>
                  <a:gd name="T16" fmla="*/ 18 w 47"/>
                  <a:gd name="T17" fmla="*/ 4 h 25"/>
                  <a:gd name="T18" fmla="*/ 22 w 47"/>
                  <a:gd name="T19" fmla="*/ 0 h 25"/>
                  <a:gd name="T20" fmla="*/ 29 w 47"/>
                  <a:gd name="T21" fmla="*/ 4 h 25"/>
                  <a:gd name="T22" fmla="*/ 29 w 47"/>
                  <a:gd name="T23" fmla="*/ 4 h 25"/>
                  <a:gd name="T24" fmla="*/ 29 w 47"/>
                  <a:gd name="T25" fmla="*/ 8 h 25"/>
                  <a:gd name="T26" fmla="*/ 32 w 47"/>
                  <a:gd name="T27" fmla="*/ 8 h 25"/>
                  <a:gd name="T28" fmla="*/ 32 w 47"/>
                  <a:gd name="T29" fmla="*/ 8 h 25"/>
                  <a:gd name="T30" fmla="*/ 36 w 47"/>
                  <a:gd name="T31" fmla="*/ 11 h 25"/>
                  <a:gd name="T32" fmla="*/ 36 w 47"/>
                  <a:gd name="T33" fmla="*/ 8 h 25"/>
                  <a:gd name="T34" fmla="*/ 36 w 47"/>
                  <a:gd name="T35" fmla="*/ 8 h 25"/>
                  <a:gd name="T36" fmla="*/ 39 w 47"/>
                  <a:gd name="T37" fmla="*/ 15 h 25"/>
                  <a:gd name="T38" fmla="*/ 39 w 47"/>
                  <a:gd name="T39" fmla="*/ 15 h 25"/>
                  <a:gd name="T40" fmla="*/ 43 w 47"/>
                  <a:gd name="T41" fmla="*/ 15 h 25"/>
                  <a:gd name="T42" fmla="*/ 43 w 47"/>
                  <a:gd name="T43" fmla="*/ 18 h 25"/>
                  <a:gd name="T44" fmla="*/ 43 w 47"/>
                  <a:gd name="T45" fmla="*/ 15 h 25"/>
                  <a:gd name="T46" fmla="*/ 47 w 47"/>
                  <a:gd name="T47" fmla="*/ 18 h 25"/>
                  <a:gd name="T48" fmla="*/ 47 w 47"/>
                  <a:gd name="T49" fmla="*/ 18 h 25"/>
                  <a:gd name="T50" fmla="*/ 47 w 47"/>
                  <a:gd name="T51" fmla="*/ 22 h 25"/>
                  <a:gd name="T52" fmla="*/ 43 w 47"/>
                  <a:gd name="T53" fmla="*/ 22 h 25"/>
                  <a:gd name="T54" fmla="*/ 43 w 47"/>
                  <a:gd name="T55" fmla="*/ 22 h 25"/>
                  <a:gd name="T56" fmla="*/ 43 w 47"/>
                  <a:gd name="T57" fmla="*/ 25 h 25"/>
                  <a:gd name="T58" fmla="*/ 43 w 47"/>
                  <a:gd name="T59" fmla="*/ 25 h 25"/>
                  <a:gd name="T60" fmla="*/ 39 w 47"/>
                  <a:gd name="T61" fmla="*/ 25 h 25"/>
                  <a:gd name="T62" fmla="*/ 36 w 47"/>
                  <a:gd name="T63" fmla="*/ 22 h 25"/>
                  <a:gd name="T64" fmla="*/ 36 w 47"/>
                  <a:gd name="T65" fmla="*/ 18 h 25"/>
                  <a:gd name="T66" fmla="*/ 32 w 47"/>
                  <a:gd name="T67" fmla="*/ 18 h 25"/>
                  <a:gd name="T68" fmla="*/ 32 w 47"/>
                  <a:gd name="T69" fmla="*/ 15 h 25"/>
                  <a:gd name="T70" fmla="*/ 32 w 47"/>
                  <a:gd name="T71" fmla="*/ 15 h 25"/>
                  <a:gd name="T72" fmla="*/ 29 w 47"/>
                  <a:gd name="T73" fmla="*/ 15 h 25"/>
                  <a:gd name="T74" fmla="*/ 29 w 47"/>
                  <a:gd name="T75" fmla="*/ 11 h 25"/>
                  <a:gd name="T76" fmla="*/ 25 w 47"/>
                  <a:gd name="T77" fmla="*/ 11 h 25"/>
                  <a:gd name="T78" fmla="*/ 18 w 47"/>
                  <a:gd name="T79" fmla="*/ 8 h 25"/>
                  <a:gd name="T80" fmla="*/ 14 w 47"/>
                  <a:gd name="T81" fmla="*/ 8 h 25"/>
                  <a:gd name="T82" fmla="*/ 14 w 47"/>
                  <a:gd name="T83" fmla="*/ 8 h 25"/>
                  <a:gd name="T84" fmla="*/ 14 w 47"/>
                  <a:gd name="T85" fmla="*/ 8 h 25"/>
                  <a:gd name="T86" fmla="*/ 14 w 47"/>
                  <a:gd name="T87" fmla="*/ 4 h 25"/>
                  <a:gd name="T88" fmla="*/ 11 w 47"/>
                  <a:gd name="T89" fmla="*/ 4 h 25"/>
                  <a:gd name="T90" fmla="*/ 7 w 47"/>
                  <a:gd name="T91" fmla="*/ 4 h 25"/>
                  <a:gd name="T92" fmla="*/ 7 w 47"/>
                  <a:gd name="T93" fmla="*/ 4 h 25"/>
                  <a:gd name="T94" fmla="*/ 7 w 47"/>
                  <a:gd name="T95" fmla="*/ 0 h 25"/>
                  <a:gd name="T96" fmla="*/ 4 w 47"/>
                  <a:gd name="T97" fmla="*/ 0 h 25"/>
                  <a:gd name="T98" fmla="*/ 0 w 47"/>
                  <a:gd name="T99" fmla="*/ 0 h 25"/>
                  <a:gd name="T100" fmla="*/ 0 w 47"/>
                  <a:gd name="T10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 h="25">
                    <a:moveTo>
                      <a:pt x="0" y="0"/>
                    </a:moveTo>
                    <a:lnTo>
                      <a:pt x="0" y="0"/>
                    </a:lnTo>
                    <a:lnTo>
                      <a:pt x="7" y="0"/>
                    </a:lnTo>
                    <a:lnTo>
                      <a:pt x="7" y="0"/>
                    </a:lnTo>
                    <a:lnTo>
                      <a:pt x="11" y="0"/>
                    </a:lnTo>
                    <a:lnTo>
                      <a:pt x="14" y="0"/>
                    </a:lnTo>
                    <a:lnTo>
                      <a:pt x="14" y="0"/>
                    </a:lnTo>
                    <a:lnTo>
                      <a:pt x="18" y="0"/>
                    </a:lnTo>
                    <a:lnTo>
                      <a:pt x="18" y="4"/>
                    </a:lnTo>
                    <a:lnTo>
                      <a:pt x="22" y="0"/>
                    </a:lnTo>
                    <a:lnTo>
                      <a:pt x="29" y="4"/>
                    </a:lnTo>
                    <a:lnTo>
                      <a:pt x="29" y="4"/>
                    </a:lnTo>
                    <a:lnTo>
                      <a:pt x="29" y="8"/>
                    </a:lnTo>
                    <a:lnTo>
                      <a:pt x="32" y="8"/>
                    </a:lnTo>
                    <a:lnTo>
                      <a:pt x="32" y="8"/>
                    </a:lnTo>
                    <a:lnTo>
                      <a:pt x="36" y="11"/>
                    </a:lnTo>
                    <a:lnTo>
                      <a:pt x="36" y="8"/>
                    </a:lnTo>
                    <a:lnTo>
                      <a:pt x="36" y="8"/>
                    </a:lnTo>
                    <a:lnTo>
                      <a:pt x="39" y="15"/>
                    </a:lnTo>
                    <a:lnTo>
                      <a:pt x="39" y="15"/>
                    </a:lnTo>
                    <a:lnTo>
                      <a:pt x="43" y="15"/>
                    </a:lnTo>
                    <a:lnTo>
                      <a:pt x="43" y="18"/>
                    </a:lnTo>
                    <a:lnTo>
                      <a:pt x="43" y="15"/>
                    </a:lnTo>
                    <a:lnTo>
                      <a:pt x="47" y="18"/>
                    </a:lnTo>
                    <a:lnTo>
                      <a:pt x="47" y="18"/>
                    </a:lnTo>
                    <a:lnTo>
                      <a:pt x="47" y="22"/>
                    </a:lnTo>
                    <a:lnTo>
                      <a:pt x="43" y="22"/>
                    </a:lnTo>
                    <a:lnTo>
                      <a:pt x="43" y="22"/>
                    </a:lnTo>
                    <a:lnTo>
                      <a:pt x="43" y="25"/>
                    </a:lnTo>
                    <a:lnTo>
                      <a:pt x="43" y="25"/>
                    </a:lnTo>
                    <a:lnTo>
                      <a:pt x="39" y="25"/>
                    </a:lnTo>
                    <a:lnTo>
                      <a:pt x="36" y="22"/>
                    </a:lnTo>
                    <a:lnTo>
                      <a:pt x="36" y="18"/>
                    </a:lnTo>
                    <a:lnTo>
                      <a:pt x="32" y="18"/>
                    </a:lnTo>
                    <a:lnTo>
                      <a:pt x="32" y="15"/>
                    </a:lnTo>
                    <a:lnTo>
                      <a:pt x="32" y="15"/>
                    </a:lnTo>
                    <a:lnTo>
                      <a:pt x="29" y="15"/>
                    </a:lnTo>
                    <a:lnTo>
                      <a:pt x="29" y="11"/>
                    </a:lnTo>
                    <a:lnTo>
                      <a:pt x="25" y="11"/>
                    </a:lnTo>
                    <a:lnTo>
                      <a:pt x="18" y="8"/>
                    </a:lnTo>
                    <a:lnTo>
                      <a:pt x="14" y="8"/>
                    </a:lnTo>
                    <a:lnTo>
                      <a:pt x="14" y="8"/>
                    </a:lnTo>
                    <a:lnTo>
                      <a:pt x="14" y="8"/>
                    </a:lnTo>
                    <a:lnTo>
                      <a:pt x="14" y="4"/>
                    </a:lnTo>
                    <a:lnTo>
                      <a:pt x="11" y="4"/>
                    </a:lnTo>
                    <a:lnTo>
                      <a:pt x="7" y="4"/>
                    </a:lnTo>
                    <a:lnTo>
                      <a:pt x="7" y="4"/>
                    </a:lnTo>
                    <a:lnTo>
                      <a:pt x="7" y="0"/>
                    </a:lnTo>
                    <a:lnTo>
                      <a:pt x="4"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96" name="Freeform 1625">
                <a:extLst>
                  <a:ext uri="{FF2B5EF4-FFF2-40B4-BE49-F238E27FC236}">
                    <a16:creationId xmlns:a16="http://schemas.microsoft.com/office/drawing/2014/main" id="{B5A0A13B-F46C-4817-8899-C2DBCB4C040E}"/>
                  </a:ext>
                </a:extLst>
              </p:cNvPr>
              <p:cNvSpPr>
                <a:spLocks/>
              </p:cNvSpPr>
              <p:nvPr/>
            </p:nvSpPr>
            <p:spPr bwMode="auto">
              <a:xfrm>
                <a:off x="2067" y="2725"/>
                <a:ext cx="254" cy="373"/>
              </a:xfrm>
              <a:custGeom>
                <a:avLst/>
                <a:gdLst>
                  <a:gd name="T0" fmla="*/ 118 w 254"/>
                  <a:gd name="T1" fmla="*/ 4 h 373"/>
                  <a:gd name="T2" fmla="*/ 125 w 254"/>
                  <a:gd name="T3" fmla="*/ 18 h 373"/>
                  <a:gd name="T4" fmla="*/ 107 w 254"/>
                  <a:gd name="T5" fmla="*/ 39 h 373"/>
                  <a:gd name="T6" fmla="*/ 75 w 254"/>
                  <a:gd name="T7" fmla="*/ 57 h 373"/>
                  <a:gd name="T8" fmla="*/ 64 w 254"/>
                  <a:gd name="T9" fmla="*/ 72 h 373"/>
                  <a:gd name="T10" fmla="*/ 61 w 254"/>
                  <a:gd name="T11" fmla="*/ 72 h 373"/>
                  <a:gd name="T12" fmla="*/ 54 w 254"/>
                  <a:gd name="T13" fmla="*/ 93 h 373"/>
                  <a:gd name="T14" fmla="*/ 36 w 254"/>
                  <a:gd name="T15" fmla="*/ 97 h 373"/>
                  <a:gd name="T16" fmla="*/ 29 w 254"/>
                  <a:gd name="T17" fmla="*/ 90 h 373"/>
                  <a:gd name="T18" fmla="*/ 18 w 254"/>
                  <a:gd name="T19" fmla="*/ 90 h 373"/>
                  <a:gd name="T20" fmla="*/ 21 w 254"/>
                  <a:gd name="T21" fmla="*/ 79 h 373"/>
                  <a:gd name="T22" fmla="*/ 21 w 254"/>
                  <a:gd name="T23" fmla="*/ 72 h 373"/>
                  <a:gd name="T24" fmla="*/ 4 w 254"/>
                  <a:gd name="T25" fmla="*/ 86 h 373"/>
                  <a:gd name="T26" fmla="*/ 4 w 254"/>
                  <a:gd name="T27" fmla="*/ 100 h 373"/>
                  <a:gd name="T28" fmla="*/ 11 w 254"/>
                  <a:gd name="T29" fmla="*/ 115 h 373"/>
                  <a:gd name="T30" fmla="*/ 18 w 254"/>
                  <a:gd name="T31" fmla="*/ 133 h 373"/>
                  <a:gd name="T32" fmla="*/ 32 w 254"/>
                  <a:gd name="T33" fmla="*/ 144 h 373"/>
                  <a:gd name="T34" fmla="*/ 54 w 254"/>
                  <a:gd name="T35" fmla="*/ 179 h 373"/>
                  <a:gd name="T36" fmla="*/ 72 w 254"/>
                  <a:gd name="T37" fmla="*/ 215 h 373"/>
                  <a:gd name="T38" fmla="*/ 79 w 254"/>
                  <a:gd name="T39" fmla="*/ 237 h 373"/>
                  <a:gd name="T40" fmla="*/ 97 w 254"/>
                  <a:gd name="T41" fmla="*/ 266 h 373"/>
                  <a:gd name="T42" fmla="*/ 100 w 254"/>
                  <a:gd name="T43" fmla="*/ 283 h 373"/>
                  <a:gd name="T44" fmla="*/ 111 w 254"/>
                  <a:gd name="T45" fmla="*/ 301 h 373"/>
                  <a:gd name="T46" fmla="*/ 147 w 254"/>
                  <a:gd name="T47" fmla="*/ 326 h 373"/>
                  <a:gd name="T48" fmla="*/ 179 w 254"/>
                  <a:gd name="T49" fmla="*/ 344 h 373"/>
                  <a:gd name="T50" fmla="*/ 201 w 254"/>
                  <a:gd name="T51" fmla="*/ 355 h 373"/>
                  <a:gd name="T52" fmla="*/ 218 w 254"/>
                  <a:gd name="T53" fmla="*/ 373 h 373"/>
                  <a:gd name="T54" fmla="*/ 229 w 254"/>
                  <a:gd name="T55" fmla="*/ 370 h 373"/>
                  <a:gd name="T56" fmla="*/ 236 w 254"/>
                  <a:gd name="T57" fmla="*/ 362 h 373"/>
                  <a:gd name="T58" fmla="*/ 243 w 254"/>
                  <a:gd name="T59" fmla="*/ 348 h 373"/>
                  <a:gd name="T60" fmla="*/ 247 w 254"/>
                  <a:gd name="T61" fmla="*/ 330 h 373"/>
                  <a:gd name="T62" fmla="*/ 243 w 254"/>
                  <a:gd name="T63" fmla="*/ 323 h 373"/>
                  <a:gd name="T64" fmla="*/ 247 w 254"/>
                  <a:gd name="T65" fmla="*/ 309 h 373"/>
                  <a:gd name="T66" fmla="*/ 251 w 254"/>
                  <a:gd name="T67" fmla="*/ 294 h 373"/>
                  <a:gd name="T68" fmla="*/ 251 w 254"/>
                  <a:gd name="T69" fmla="*/ 269 h 373"/>
                  <a:gd name="T70" fmla="*/ 254 w 254"/>
                  <a:gd name="T71" fmla="*/ 251 h 373"/>
                  <a:gd name="T72" fmla="*/ 229 w 254"/>
                  <a:gd name="T73" fmla="*/ 222 h 373"/>
                  <a:gd name="T74" fmla="*/ 222 w 254"/>
                  <a:gd name="T75" fmla="*/ 212 h 373"/>
                  <a:gd name="T76" fmla="*/ 215 w 254"/>
                  <a:gd name="T77" fmla="*/ 194 h 373"/>
                  <a:gd name="T78" fmla="*/ 186 w 254"/>
                  <a:gd name="T79" fmla="*/ 201 h 373"/>
                  <a:gd name="T80" fmla="*/ 175 w 254"/>
                  <a:gd name="T81" fmla="*/ 190 h 373"/>
                  <a:gd name="T82" fmla="*/ 168 w 254"/>
                  <a:gd name="T83" fmla="*/ 179 h 373"/>
                  <a:gd name="T84" fmla="*/ 158 w 254"/>
                  <a:gd name="T85" fmla="*/ 161 h 373"/>
                  <a:gd name="T86" fmla="*/ 161 w 254"/>
                  <a:gd name="T87" fmla="*/ 136 h 373"/>
                  <a:gd name="T88" fmla="*/ 168 w 254"/>
                  <a:gd name="T89" fmla="*/ 118 h 373"/>
                  <a:gd name="T90" fmla="*/ 190 w 254"/>
                  <a:gd name="T91" fmla="*/ 97 h 373"/>
                  <a:gd name="T92" fmla="*/ 233 w 254"/>
                  <a:gd name="T93" fmla="*/ 83 h 373"/>
                  <a:gd name="T94" fmla="*/ 222 w 254"/>
                  <a:gd name="T95" fmla="*/ 75 h 373"/>
                  <a:gd name="T96" fmla="*/ 222 w 254"/>
                  <a:gd name="T97" fmla="*/ 68 h 373"/>
                  <a:gd name="T98" fmla="*/ 226 w 254"/>
                  <a:gd name="T99" fmla="*/ 50 h 373"/>
                  <a:gd name="T100" fmla="*/ 208 w 254"/>
                  <a:gd name="T101" fmla="*/ 47 h 373"/>
                  <a:gd name="T102" fmla="*/ 193 w 254"/>
                  <a:gd name="T103" fmla="*/ 47 h 373"/>
                  <a:gd name="T104" fmla="*/ 186 w 254"/>
                  <a:gd name="T105" fmla="*/ 50 h 373"/>
                  <a:gd name="T106" fmla="*/ 172 w 254"/>
                  <a:gd name="T107" fmla="*/ 50 h 373"/>
                  <a:gd name="T108" fmla="*/ 165 w 254"/>
                  <a:gd name="T109" fmla="*/ 36 h 373"/>
                  <a:gd name="T110" fmla="*/ 158 w 254"/>
                  <a:gd name="T111" fmla="*/ 25 h 373"/>
                  <a:gd name="T112" fmla="*/ 147 w 254"/>
                  <a:gd name="T113" fmla="*/ 22 h 373"/>
                  <a:gd name="T114" fmla="*/ 136 w 254"/>
                  <a:gd name="T115" fmla="*/ 7 h 373"/>
                  <a:gd name="T116" fmla="*/ 125 w 254"/>
                  <a:gd name="T11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4" h="373">
                    <a:moveTo>
                      <a:pt x="122" y="0"/>
                    </a:moveTo>
                    <a:lnTo>
                      <a:pt x="122" y="0"/>
                    </a:lnTo>
                    <a:lnTo>
                      <a:pt x="118" y="0"/>
                    </a:lnTo>
                    <a:lnTo>
                      <a:pt x="118" y="4"/>
                    </a:lnTo>
                    <a:lnTo>
                      <a:pt x="118" y="4"/>
                    </a:lnTo>
                    <a:lnTo>
                      <a:pt x="122" y="7"/>
                    </a:lnTo>
                    <a:lnTo>
                      <a:pt x="122" y="11"/>
                    </a:lnTo>
                    <a:lnTo>
                      <a:pt x="122" y="11"/>
                    </a:lnTo>
                    <a:lnTo>
                      <a:pt x="125" y="18"/>
                    </a:lnTo>
                    <a:lnTo>
                      <a:pt x="125" y="18"/>
                    </a:lnTo>
                    <a:lnTo>
                      <a:pt x="122" y="18"/>
                    </a:lnTo>
                    <a:lnTo>
                      <a:pt x="118" y="25"/>
                    </a:lnTo>
                    <a:lnTo>
                      <a:pt x="115" y="32"/>
                    </a:lnTo>
                    <a:lnTo>
                      <a:pt x="111" y="39"/>
                    </a:lnTo>
                    <a:lnTo>
                      <a:pt x="107" y="39"/>
                    </a:lnTo>
                    <a:lnTo>
                      <a:pt x="104" y="43"/>
                    </a:lnTo>
                    <a:lnTo>
                      <a:pt x="100" y="50"/>
                    </a:lnTo>
                    <a:lnTo>
                      <a:pt x="97" y="50"/>
                    </a:lnTo>
                    <a:lnTo>
                      <a:pt x="90" y="54"/>
                    </a:lnTo>
                    <a:lnTo>
                      <a:pt x="75" y="57"/>
                    </a:lnTo>
                    <a:lnTo>
                      <a:pt x="72" y="61"/>
                    </a:lnTo>
                    <a:lnTo>
                      <a:pt x="68" y="65"/>
                    </a:lnTo>
                    <a:lnTo>
                      <a:pt x="68" y="65"/>
                    </a:lnTo>
                    <a:lnTo>
                      <a:pt x="64" y="68"/>
                    </a:lnTo>
                    <a:lnTo>
                      <a:pt x="64" y="72"/>
                    </a:lnTo>
                    <a:lnTo>
                      <a:pt x="64" y="72"/>
                    </a:lnTo>
                    <a:lnTo>
                      <a:pt x="61" y="72"/>
                    </a:lnTo>
                    <a:lnTo>
                      <a:pt x="61" y="72"/>
                    </a:lnTo>
                    <a:lnTo>
                      <a:pt x="61" y="72"/>
                    </a:lnTo>
                    <a:lnTo>
                      <a:pt x="61" y="72"/>
                    </a:lnTo>
                    <a:lnTo>
                      <a:pt x="54" y="79"/>
                    </a:lnTo>
                    <a:lnTo>
                      <a:pt x="54" y="83"/>
                    </a:lnTo>
                    <a:lnTo>
                      <a:pt x="54" y="90"/>
                    </a:lnTo>
                    <a:lnTo>
                      <a:pt x="54" y="93"/>
                    </a:lnTo>
                    <a:lnTo>
                      <a:pt x="54" y="93"/>
                    </a:lnTo>
                    <a:lnTo>
                      <a:pt x="50" y="97"/>
                    </a:lnTo>
                    <a:lnTo>
                      <a:pt x="47" y="100"/>
                    </a:lnTo>
                    <a:lnTo>
                      <a:pt x="43" y="100"/>
                    </a:lnTo>
                    <a:lnTo>
                      <a:pt x="39" y="100"/>
                    </a:lnTo>
                    <a:lnTo>
                      <a:pt x="36" y="97"/>
                    </a:lnTo>
                    <a:lnTo>
                      <a:pt x="36" y="93"/>
                    </a:lnTo>
                    <a:lnTo>
                      <a:pt x="36" y="93"/>
                    </a:lnTo>
                    <a:lnTo>
                      <a:pt x="32" y="93"/>
                    </a:lnTo>
                    <a:lnTo>
                      <a:pt x="29" y="93"/>
                    </a:lnTo>
                    <a:lnTo>
                      <a:pt x="29" y="90"/>
                    </a:lnTo>
                    <a:lnTo>
                      <a:pt x="25" y="90"/>
                    </a:lnTo>
                    <a:lnTo>
                      <a:pt x="21" y="90"/>
                    </a:lnTo>
                    <a:lnTo>
                      <a:pt x="18" y="90"/>
                    </a:lnTo>
                    <a:lnTo>
                      <a:pt x="18" y="90"/>
                    </a:lnTo>
                    <a:lnTo>
                      <a:pt x="18" y="90"/>
                    </a:lnTo>
                    <a:lnTo>
                      <a:pt x="18" y="86"/>
                    </a:lnTo>
                    <a:lnTo>
                      <a:pt x="14" y="83"/>
                    </a:lnTo>
                    <a:lnTo>
                      <a:pt x="14" y="83"/>
                    </a:lnTo>
                    <a:lnTo>
                      <a:pt x="18" y="83"/>
                    </a:lnTo>
                    <a:lnTo>
                      <a:pt x="21" y="79"/>
                    </a:lnTo>
                    <a:lnTo>
                      <a:pt x="21" y="79"/>
                    </a:lnTo>
                    <a:lnTo>
                      <a:pt x="21" y="75"/>
                    </a:lnTo>
                    <a:lnTo>
                      <a:pt x="21" y="75"/>
                    </a:lnTo>
                    <a:lnTo>
                      <a:pt x="21" y="72"/>
                    </a:lnTo>
                    <a:lnTo>
                      <a:pt x="21" y="72"/>
                    </a:lnTo>
                    <a:lnTo>
                      <a:pt x="21" y="68"/>
                    </a:lnTo>
                    <a:lnTo>
                      <a:pt x="18" y="72"/>
                    </a:lnTo>
                    <a:lnTo>
                      <a:pt x="14" y="75"/>
                    </a:lnTo>
                    <a:lnTo>
                      <a:pt x="7" y="79"/>
                    </a:lnTo>
                    <a:lnTo>
                      <a:pt x="4" y="86"/>
                    </a:lnTo>
                    <a:lnTo>
                      <a:pt x="0" y="90"/>
                    </a:lnTo>
                    <a:lnTo>
                      <a:pt x="0" y="93"/>
                    </a:lnTo>
                    <a:lnTo>
                      <a:pt x="4" y="97"/>
                    </a:lnTo>
                    <a:lnTo>
                      <a:pt x="4" y="97"/>
                    </a:lnTo>
                    <a:lnTo>
                      <a:pt x="4" y="100"/>
                    </a:lnTo>
                    <a:lnTo>
                      <a:pt x="4" y="108"/>
                    </a:lnTo>
                    <a:lnTo>
                      <a:pt x="7" y="111"/>
                    </a:lnTo>
                    <a:lnTo>
                      <a:pt x="11" y="111"/>
                    </a:lnTo>
                    <a:lnTo>
                      <a:pt x="11" y="111"/>
                    </a:lnTo>
                    <a:lnTo>
                      <a:pt x="11" y="115"/>
                    </a:lnTo>
                    <a:lnTo>
                      <a:pt x="4" y="118"/>
                    </a:lnTo>
                    <a:lnTo>
                      <a:pt x="7" y="122"/>
                    </a:lnTo>
                    <a:lnTo>
                      <a:pt x="11" y="126"/>
                    </a:lnTo>
                    <a:lnTo>
                      <a:pt x="14" y="126"/>
                    </a:lnTo>
                    <a:lnTo>
                      <a:pt x="18" y="133"/>
                    </a:lnTo>
                    <a:lnTo>
                      <a:pt x="21" y="133"/>
                    </a:lnTo>
                    <a:lnTo>
                      <a:pt x="29" y="136"/>
                    </a:lnTo>
                    <a:lnTo>
                      <a:pt x="32" y="144"/>
                    </a:lnTo>
                    <a:lnTo>
                      <a:pt x="32" y="144"/>
                    </a:lnTo>
                    <a:lnTo>
                      <a:pt x="32" y="144"/>
                    </a:lnTo>
                    <a:lnTo>
                      <a:pt x="36" y="154"/>
                    </a:lnTo>
                    <a:lnTo>
                      <a:pt x="39" y="158"/>
                    </a:lnTo>
                    <a:lnTo>
                      <a:pt x="50" y="169"/>
                    </a:lnTo>
                    <a:lnTo>
                      <a:pt x="54" y="176"/>
                    </a:lnTo>
                    <a:lnTo>
                      <a:pt x="54" y="179"/>
                    </a:lnTo>
                    <a:lnTo>
                      <a:pt x="54" y="179"/>
                    </a:lnTo>
                    <a:lnTo>
                      <a:pt x="57" y="190"/>
                    </a:lnTo>
                    <a:lnTo>
                      <a:pt x="61" y="194"/>
                    </a:lnTo>
                    <a:lnTo>
                      <a:pt x="64" y="205"/>
                    </a:lnTo>
                    <a:lnTo>
                      <a:pt x="72" y="215"/>
                    </a:lnTo>
                    <a:lnTo>
                      <a:pt x="72" y="219"/>
                    </a:lnTo>
                    <a:lnTo>
                      <a:pt x="72" y="226"/>
                    </a:lnTo>
                    <a:lnTo>
                      <a:pt x="75" y="233"/>
                    </a:lnTo>
                    <a:lnTo>
                      <a:pt x="79" y="233"/>
                    </a:lnTo>
                    <a:lnTo>
                      <a:pt x="79" y="237"/>
                    </a:lnTo>
                    <a:lnTo>
                      <a:pt x="82" y="240"/>
                    </a:lnTo>
                    <a:lnTo>
                      <a:pt x="86" y="248"/>
                    </a:lnTo>
                    <a:lnTo>
                      <a:pt x="90" y="255"/>
                    </a:lnTo>
                    <a:lnTo>
                      <a:pt x="93" y="258"/>
                    </a:lnTo>
                    <a:lnTo>
                      <a:pt x="97" y="266"/>
                    </a:lnTo>
                    <a:lnTo>
                      <a:pt x="100" y="273"/>
                    </a:lnTo>
                    <a:lnTo>
                      <a:pt x="104" y="276"/>
                    </a:lnTo>
                    <a:lnTo>
                      <a:pt x="104" y="280"/>
                    </a:lnTo>
                    <a:lnTo>
                      <a:pt x="100" y="283"/>
                    </a:lnTo>
                    <a:lnTo>
                      <a:pt x="100" y="283"/>
                    </a:lnTo>
                    <a:lnTo>
                      <a:pt x="100" y="291"/>
                    </a:lnTo>
                    <a:lnTo>
                      <a:pt x="100" y="291"/>
                    </a:lnTo>
                    <a:lnTo>
                      <a:pt x="107" y="294"/>
                    </a:lnTo>
                    <a:lnTo>
                      <a:pt x="107" y="298"/>
                    </a:lnTo>
                    <a:lnTo>
                      <a:pt x="111" y="301"/>
                    </a:lnTo>
                    <a:lnTo>
                      <a:pt x="118" y="309"/>
                    </a:lnTo>
                    <a:lnTo>
                      <a:pt x="122" y="312"/>
                    </a:lnTo>
                    <a:lnTo>
                      <a:pt x="125" y="316"/>
                    </a:lnTo>
                    <a:lnTo>
                      <a:pt x="132" y="319"/>
                    </a:lnTo>
                    <a:lnTo>
                      <a:pt x="147" y="326"/>
                    </a:lnTo>
                    <a:lnTo>
                      <a:pt x="154" y="334"/>
                    </a:lnTo>
                    <a:lnTo>
                      <a:pt x="154" y="334"/>
                    </a:lnTo>
                    <a:lnTo>
                      <a:pt x="168" y="337"/>
                    </a:lnTo>
                    <a:lnTo>
                      <a:pt x="179" y="344"/>
                    </a:lnTo>
                    <a:lnTo>
                      <a:pt x="179" y="344"/>
                    </a:lnTo>
                    <a:lnTo>
                      <a:pt x="183" y="344"/>
                    </a:lnTo>
                    <a:lnTo>
                      <a:pt x="183" y="344"/>
                    </a:lnTo>
                    <a:lnTo>
                      <a:pt x="193" y="352"/>
                    </a:lnTo>
                    <a:lnTo>
                      <a:pt x="197" y="352"/>
                    </a:lnTo>
                    <a:lnTo>
                      <a:pt x="201" y="355"/>
                    </a:lnTo>
                    <a:lnTo>
                      <a:pt x="201" y="359"/>
                    </a:lnTo>
                    <a:lnTo>
                      <a:pt x="204" y="362"/>
                    </a:lnTo>
                    <a:lnTo>
                      <a:pt x="211" y="370"/>
                    </a:lnTo>
                    <a:lnTo>
                      <a:pt x="215" y="370"/>
                    </a:lnTo>
                    <a:lnTo>
                      <a:pt x="218" y="373"/>
                    </a:lnTo>
                    <a:lnTo>
                      <a:pt x="218" y="373"/>
                    </a:lnTo>
                    <a:lnTo>
                      <a:pt x="218" y="373"/>
                    </a:lnTo>
                    <a:lnTo>
                      <a:pt x="222" y="370"/>
                    </a:lnTo>
                    <a:lnTo>
                      <a:pt x="226" y="370"/>
                    </a:lnTo>
                    <a:lnTo>
                      <a:pt x="229" y="370"/>
                    </a:lnTo>
                    <a:lnTo>
                      <a:pt x="233" y="370"/>
                    </a:lnTo>
                    <a:lnTo>
                      <a:pt x="233" y="370"/>
                    </a:lnTo>
                    <a:lnTo>
                      <a:pt x="233" y="366"/>
                    </a:lnTo>
                    <a:lnTo>
                      <a:pt x="236" y="362"/>
                    </a:lnTo>
                    <a:lnTo>
                      <a:pt x="236" y="362"/>
                    </a:lnTo>
                    <a:lnTo>
                      <a:pt x="240" y="359"/>
                    </a:lnTo>
                    <a:lnTo>
                      <a:pt x="236" y="359"/>
                    </a:lnTo>
                    <a:lnTo>
                      <a:pt x="236" y="359"/>
                    </a:lnTo>
                    <a:lnTo>
                      <a:pt x="236" y="355"/>
                    </a:lnTo>
                    <a:lnTo>
                      <a:pt x="243" y="348"/>
                    </a:lnTo>
                    <a:lnTo>
                      <a:pt x="247" y="344"/>
                    </a:lnTo>
                    <a:lnTo>
                      <a:pt x="251" y="337"/>
                    </a:lnTo>
                    <a:lnTo>
                      <a:pt x="251" y="334"/>
                    </a:lnTo>
                    <a:lnTo>
                      <a:pt x="251" y="334"/>
                    </a:lnTo>
                    <a:lnTo>
                      <a:pt x="247" y="330"/>
                    </a:lnTo>
                    <a:lnTo>
                      <a:pt x="247" y="330"/>
                    </a:lnTo>
                    <a:lnTo>
                      <a:pt x="243" y="330"/>
                    </a:lnTo>
                    <a:lnTo>
                      <a:pt x="243" y="326"/>
                    </a:lnTo>
                    <a:lnTo>
                      <a:pt x="243" y="326"/>
                    </a:lnTo>
                    <a:lnTo>
                      <a:pt x="243" y="323"/>
                    </a:lnTo>
                    <a:lnTo>
                      <a:pt x="243" y="316"/>
                    </a:lnTo>
                    <a:lnTo>
                      <a:pt x="243" y="316"/>
                    </a:lnTo>
                    <a:lnTo>
                      <a:pt x="247" y="312"/>
                    </a:lnTo>
                    <a:lnTo>
                      <a:pt x="247" y="309"/>
                    </a:lnTo>
                    <a:lnTo>
                      <a:pt x="247" y="309"/>
                    </a:lnTo>
                    <a:lnTo>
                      <a:pt x="247" y="305"/>
                    </a:lnTo>
                    <a:lnTo>
                      <a:pt x="243" y="301"/>
                    </a:lnTo>
                    <a:lnTo>
                      <a:pt x="243" y="301"/>
                    </a:lnTo>
                    <a:lnTo>
                      <a:pt x="243" y="298"/>
                    </a:lnTo>
                    <a:lnTo>
                      <a:pt x="251" y="294"/>
                    </a:lnTo>
                    <a:lnTo>
                      <a:pt x="251" y="294"/>
                    </a:lnTo>
                    <a:lnTo>
                      <a:pt x="251" y="287"/>
                    </a:lnTo>
                    <a:lnTo>
                      <a:pt x="251" y="280"/>
                    </a:lnTo>
                    <a:lnTo>
                      <a:pt x="251" y="276"/>
                    </a:lnTo>
                    <a:lnTo>
                      <a:pt x="251" y="269"/>
                    </a:lnTo>
                    <a:lnTo>
                      <a:pt x="251" y="262"/>
                    </a:lnTo>
                    <a:lnTo>
                      <a:pt x="251" y="258"/>
                    </a:lnTo>
                    <a:lnTo>
                      <a:pt x="254" y="255"/>
                    </a:lnTo>
                    <a:lnTo>
                      <a:pt x="254" y="255"/>
                    </a:lnTo>
                    <a:lnTo>
                      <a:pt x="254" y="251"/>
                    </a:lnTo>
                    <a:lnTo>
                      <a:pt x="251" y="244"/>
                    </a:lnTo>
                    <a:lnTo>
                      <a:pt x="236" y="222"/>
                    </a:lnTo>
                    <a:lnTo>
                      <a:pt x="233" y="222"/>
                    </a:lnTo>
                    <a:lnTo>
                      <a:pt x="229" y="222"/>
                    </a:lnTo>
                    <a:lnTo>
                      <a:pt x="229" y="222"/>
                    </a:lnTo>
                    <a:lnTo>
                      <a:pt x="226" y="226"/>
                    </a:lnTo>
                    <a:lnTo>
                      <a:pt x="226" y="226"/>
                    </a:lnTo>
                    <a:lnTo>
                      <a:pt x="222" y="222"/>
                    </a:lnTo>
                    <a:lnTo>
                      <a:pt x="222" y="222"/>
                    </a:lnTo>
                    <a:lnTo>
                      <a:pt x="222" y="212"/>
                    </a:lnTo>
                    <a:lnTo>
                      <a:pt x="222" y="208"/>
                    </a:lnTo>
                    <a:lnTo>
                      <a:pt x="222" y="190"/>
                    </a:lnTo>
                    <a:lnTo>
                      <a:pt x="222" y="187"/>
                    </a:lnTo>
                    <a:lnTo>
                      <a:pt x="218" y="190"/>
                    </a:lnTo>
                    <a:lnTo>
                      <a:pt x="215" y="194"/>
                    </a:lnTo>
                    <a:lnTo>
                      <a:pt x="208" y="197"/>
                    </a:lnTo>
                    <a:lnTo>
                      <a:pt x="201" y="201"/>
                    </a:lnTo>
                    <a:lnTo>
                      <a:pt x="197" y="201"/>
                    </a:lnTo>
                    <a:lnTo>
                      <a:pt x="193" y="201"/>
                    </a:lnTo>
                    <a:lnTo>
                      <a:pt x="186" y="201"/>
                    </a:lnTo>
                    <a:lnTo>
                      <a:pt x="186" y="197"/>
                    </a:lnTo>
                    <a:lnTo>
                      <a:pt x="186" y="194"/>
                    </a:lnTo>
                    <a:lnTo>
                      <a:pt x="183" y="194"/>
                    </a:lnTo>
                    <a:lnTo>
                      <a:pt x="183" y="194"/>
                    </a:lnTo>
                    <a:lnTo>
                      <a:pt x="175" y="190"/>
                    </a:lnTo>
                    <a:lnTo>
                      <a:pt x="172" y="190"/>
                    </a:lnTo>
                    <a:lnTo>
                      <a:pt x="168" y="190"/>
                    </a:lnTo>
                    <a:lnTo>
                      <a:pt x="172" y="187"/>
                    </a:lnTo>
                    <a:lnTo>
                      <a:pt x="172" y="183"/>
                    </a:lnTo>
                    <a:lnTo>
                      <a:pt x="168" y="179"/>
                    </a:lnTo>
                    <a:lnTo>
                      <a:pt x="165" y="176"/>
                    </a:lnTo>
                    <a:lnTo>
                      <a:pt x="161" y="172"/>
                    </a:lnTo>
                    <a:lnTo>
                      <a:pt x="158" y="169"/>
                    </a:lnTo>
                    <a:lnTo>
                      <a:pt x="158" y="165"/>
                    </a:lnTo>
                    <a:lnTo>
                      <a:pt x="158" y="161"/>
                    </a:lnTo>
                    <a:lnTo>
                      <a:pt x="154" y="154"/>
                    </a:lnTo>
                    <a:lnTo>
                      <a:pt x="154" y="151"/>
                    </a:lnTo>
                    <a:lnTo>
                      <a:pt x="154" y="151"/>
                    </a:lnTo>
                    <a:lnTo>
                      <a:pt x="158" y="144"/>
                    </a:lnTo>
                    <a:lnTo>
                      <a:pt x="161" y="136"/>
                    </a:lnTo>
                    <a:lnTo>
                      <a:pt x="161" y="133"/>
                    </a:lnTo>
                    <a:lnTo>
                      <a:pt x="165" y="133"/>
                    </a:lnTo>
                    <a:lnTo>
                      <a:pt x="168" y="133"/>
                    </a:lnTo>
                    <a:lnTo>
                      <a:pt x="168" y="122"/>
                    </a:lnTo>
                    <a:lnTo>
                      <a:pt x="168" y="118"/>
                    </a:lnTo>
                    <a:lnTo>
                      <a:pt x="172" y="111"/>
                    </a:lnTo>
                    <a:lnTo>
                      <a:pt x="175" y="108"/>
                    </a:lnTo>
                    <a:lnTo>
                      <a:pt x="179" y="104"/>
                    </a:lnTo>
                    <a:lnTo>
                      <a:pt x="186" y="100"/>
                    </a:lnTo>
                    <a:lnTo>
                      <a:pt x="190" y="97"/>
                    </a:lnTo>
                    <a:lnTo>
                      <a:pt x="197" y="93"/>
                    </a:lnTo>
                    <a:lnTo>
                      <a:pt x="215" y="86"/>
                    </a:lnTo>
                    <a:lnTo>
                      <a:pt x="222" y="86"/>
                    </a:lnTo>
                    <a:lnTo>
                      <a:pt x="229" y="86"/>
                    </a:lnTo>
                    <a:lnTo>
                      <a:pt x="233" y="83"/>
                    </a:lnTo>
                    <a:lnTo>
                      <a:pt x="233" y="83"/>
                    </a:lnTo>
                    <a:lnTo>
                      <a:pt x="229" y="83"/>
                    </a:lnTo>
                    <a:lnTo>
                      <a:pt x="226" y="79"/>
                    </a:lnTo>
                    <a:lnTo>
                      <a:pt x="226" y="75"/>
                    </a:lnTo>
                    <a:lnTo>
                      <a:pt x="222" y="75"/>
                    </a:lnTo>
                    <a:lnTo>
                      <a:pt x="222" y="75"/>
                    </a:lnTo>
                    <a:lnTo>
                      <a:pt x="218" y="75"/>
                    </a:lnTo>
                    <a:lnTo>
                      <a:pt x="218" y="75"/>
                    </a:lnTo>
                    <a:lnTo>
                      <a:pt x="218" y="72"/>
                    </a:lnTo>
                    <a:lnTo>
                      <a:pt x="222" y="68"/>
                    </a:lnTo>
                    <a:lnTo>
                      <a:pt x="226" y="65"/>
                    </a:lnTo>
                    <a:lnTo>
                      <a:pt x="229" y="61"/>
                    </a:lnTo>
                    <a:lnTo>
                      <a:pt x="229" y="57"/>
                    </a:lnTo>
                    <a:lnTo>
                      <a:pt x="229" y="57"/>
                    </a:lnTo>
                    <a:lnTo>
                      <a:pt x="226" y="50"/>
                    </a:lnTo>
                    <a:lnTo>
                      <a:pt x="218" y="47"/>
                    </a:lnTo>
                    <a:lnTo>
                      <a:pt x="215" y="47"/>
                    </a:lnTo>
                    <a:lnTo>
                      <a:pt x="211" y="47"/>
                    </a:lnTo>
                    <a:lnTo>
                      <a:pt x="211" y="47"/>
                    </a:lnTo>
                    <a:lnTo>
                      <a:pt x="208" y="47"/>
                    </a:lnTo>
                    <a:lnTo>
                      <a:pt x="204" y="47"/>
                    </a:lnTo>
                    <a:lnTo>
                      <a:pt x="201" y="47"/>
                    </a:lnTo>
                    <a:lnTo>
                      <a:pt x="201" y="47"/>
                    </a:lnTo>
                    <a:lnTo>
                      <a:pt x="197" y="47"/>
                    </a:lnTo>
                    <a:lnTo>
                      <a:pt x="193" y="47"/>
                    </a:lnTo>
                    <a:lnTo>
                      <a:pt x="190" y="47"/>
                    </a:lnTo>
                    <a:lnTo>
                      <a:pt x="190" y="47"/>
                    </a:lnTo>
                    <a:lnTo>
                      <a:pt x="190" y="47"/>
                    </a:lnTo>
                    <a:lnTo>
                      <a:pt x="186" y="50"/>
                    </a:lnTo>
                    <a:lnTo>
                      <a:pt x="186" y="50"/>
                    </a:lnTo>
                    <a:lnTo>
                      <a:pt x="183" y="50"/>
                    </a:lnTo>
                    <a:lnTo>
                      <a:pt x="183" y="50"/>
                    </a:lnTo>
                    <a:lnTo>
                      <a:pt x="179" y="50"/>
                    </a:lnTo>
                    <a:lnTo>
                      <a:pt x="175" y="47"/>
                    </a:lnTo>
                    <a:lnTo>
                      <a:pt x="172" y="50"/>
                    </a:lnTo>
                    <a:lnTo>
                      <a:pt x="168" y="47"/>
                    </a:lnTo>
                    <a:lnTo>
                      <a:pt x="168" y="47"/>
                    </a:lnTo>
                    <a:lnTo>
                      <a:pt x="165" y="43"/>
                    </a:lnTo>
                    <a:lnTo>
                      <a:pt x="165" y="36"/>
                    </a:lnTo>
                    <a:lnTo>
                      <a:pt x="165" y="36"/>
                    </a:lnTo>
                    <a:lnTo>
                      <a:pt x="161" y="36"/>
                    </a:lnTo>
                    <a:lnTo>
                      <a:pt x="158" y="36"/>
                    </a:lnTo>
                    <a:lnTo>
                      <a:pt x="158" y="32"/>
                    </a:lnTo>
                    <a:lnTo>
                      <a:pt x="158" y="29"/>
                    </a:lnTo>
                    <a:lnTo>
                      <a:pt x="158" y="25"/>
                    </a:lnTo>
                    <a:lnTo>
                      <a:pt x="154" y="22"/>
                    </a:lnTo>
                    <a:lnTo>
                      <a:pt x="154" y="22"/>
                    </a:lnTo>
                    <a:lnTo>
                      <a:pt x="150" y="22"/>
                    </a:lnTo>
                    <a:lnTo>
                      <a:pt x="150" y="22"/>
                    </a:lnTo>
                    <a:lnTo>
                      <a:pt x="147" y="22"/>
                    </a:lnTo>
                    <a:lnTo>
                      <a:pt x="147" y="18"/>
                    </a:lnTo>
                    <a:lnTo>
                      <a:pt x="143" y="18"/>
                    </a:lnTo>
                    <a:lnTo>
                      <a:pt x="143" y="14"/>
                    </a:lnTo>
                    <a:lnTo>
                      <a:pt x="140" y="11"/>
                    </a:lnTo>
                    <a:lnTo>
                      <a:pt x="136" y="7"/>
                    </a:lnTo>
                    <a:lnTo>
                      <a:pt x="136" y="7"/>
                    </a:lnTo>
                    <a:lnTo>
                      <a:pt x="132" y="4"/>
                    </a:lnTo>
                    <a:lnTo>
                      <a:pt x="132" y="4"/>
                    </a:lnTo>
                    <a:lnTo>
                      <a:pt x="129" y="0"/>
                    </a:lnTo>
                    <a:lnTo>
                      <a:pt x="125" y="0"/>
                    </a:lnTo>
                    <a:lnTo>
                      <a:pt x="122"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97" name="Freeform 1626">
                <a:extLst>
                  <a:ext uri="{FF2B5EF4-FFF2-40B4-BE49-F238E27FC236}">
                    <a16:creationId xmlns:a16="http://schemas.microsoft.com/office/drawing/2014/main" id="{0251E3C7-C54A-4B97-9379-79D5B20E5362}"/>
                  </a:ext>
                </a:extLst>
              </p:cNvPr>
              <p:cNvSpPr>
                <a:spLocks/>
              </p:cNvSpPr>
              <p:nvPr/>
            </p:nvSpPr>
            <p:spPr bwMode="auto">
              <a:xfrm>
                <a:off x="2067" y="2725"/>
                <a:ext cx="254" cy="373"/>
              </a:xfrm>
              <a:custGeom>
                <a:avLst/>
                <a:gdLst>
                  <a:gd name="T0" fmla="*/ 118 w 254"/>
                  <a:gd name="T1" fmla="*/ 4 h 373"/>
                  <a:gd name="T2" fmla="*/ 125 w 254"/>
                  <a:gd name="T3" fmla="*/ 18 h 373"/>
                  <a:gd name="T4" fmla="*/ 107 w 254"/>
                  <a:gd name="T5" fmla="*/ 39 h 373"/>
                  <a:gd name="T6" fmla="*/ 75 w 254"/>
                  <a:gd name="T7" fmla="*/ 57 h 373"/>
                  <a:gd name="T8" fmla="*/ 64 w 254"/>
                  <a:gd name="T9" fmla="*/ 72 h 373"/>
                  <a:gd name="T10" fmla="*/ 61 w 254"/>
                  <a:gd name="T11" fmla="*/ 72 h 373"/>
                  <a:gd name="T12" fmla="*/ 54 w 254"/>
                  <a:gd name="T13" fmla="*/ 93 h 373"/>
                  <a:gd name="T14" fmla="*/ 36 w 254"/>
                  <a:gd name="T15" fmla="*/ 97 h 373"/>
                  <a:gd name="T16" fmla="*/ 29 w 254"/>
                  <a:gd name="T17" fmla="*/ 90 h 373"/>
                  <a:gd name="T18" fmla="*/ 18 w 254"/>
                  <a:gd name="T19" fmla="*/ 90 h 373"/>
                  <a:gd name="T20" fmla="*/ 21 w 254"/>
                  <a:gd name="T21" fmla="*/ 79 h 373"/>
                  <a:gd name="T22" fmla="*/ 21 w 254"/>
                  <a:gd name="T23" fmla="*/ 72 h 373"/>
                  <a:gd name="T24" fmla="*/ 4 w 254"/>
                  <a:gd name="T25" fmla="*/ 86 h 373"/>
                  <a:gd name="T26" fmla="*/ 4 w 254"/>
                  <a:gd name="T27" fmla="*/ 100 h 373"/>
                  <a:gd name="T28" fmla="*/ 11 w 254"/>
                  <a:gd name="T29" fmla="*/ 115 h 373"/>
                  <a:gd name="T30" fmla="*/ 18 w 254"/>
                  <a:gd name="T31" fmla="*/ 133 h 373"/>
                  <a:gd name="T32" fmla="*/ 32 w 254"/>
                  <a:gd name="T33" fmla="*/ 144 h 373"/>
                  <a:gd name="T34" fmla="*/ 54 w 254"/>
                  <a:gd name="T35" fmla="*/ 179 h 373"/>
                  <a:gd name="T36" fmla="*/ 72 w 254"/>
                  <a:gd name="T37" fmla="*/ 215 h 373"/>
                  <a:gd name="T38" fmla="*/ 79 w 254"/>
                  <a:gd name="T39" fmla="*/ 237 h 373"/>
                  <a:gd name="T40" fmla="*/ 97 w 254"/>
                  <a:gd name="T41" fmla="*/ 266 h 373"/>
                  <a:gd name="T42" fmla="*/ 100 w 254"/>
                  <a:gd name="T43" fmla="*/ 283 h 373"/>
                  <a:gd name="T44" fmla="*/ 111 w 254"/>
                  <a:gd name="T45" fmla="*/ 301 h 373"/>
                  <a:gd name="T46" fmla="*/ 147 w 254"/>
                  <a:gd name="T47" fmla="*/ 326 h 373"/>
                  <a:gd name="T48" fmla="*/ 179 w 254"/>
                  <a:gd name="T49" fmla="*/ 344 h 373"/>
                  <a:gd name="T50" fmla="*/ 201 w 254"/>
                  <a:gd name="T51" fmla="*/ 355 h 373"/>
                  <a:gd name="T52" fmla="*/ 218 w 254"/>
                  <a:gd name="T53" fmla="*/ 373 h 373"/>
                  <a:gd name="T54" fmla="*/ 229 w 254"/>
                  <a:gd name="T55" fmla="*/ 370 h 373"/>
                  <a:gd name="T56" fmla="*/ 236 w 254"/>
                  <a:gd name="T57" fmla="*/ 362 h 373"/>
                  <a:gd name="T58" fmla="*/ 243 w 254"/>
                  <a:gd name="T59" fmla="*/ 348 h 373"/>
                  <a:gd name="T60" fmla="*/ 247 w 254"/>
                  <a:gd name="T61" fmla="*/ 330 h 373"/>
                  <a:gd name="T62" fmla="*/ 243 w 254"/>
                  <a:gd name="T63" fmla="*/ 323 h 373"/>
                  <a:gd name="T64" fmla="*/ 247 w 254"/>
                  <a:gd name="T65" fmla="*/ 309 h 373"/>
                  <a:gd name="T66" fmla="*/ 251 w 254"/>
                  <a:gd name="T67" fmla="*/ 294 h 373"/>
                  <a:gd name="T68" fmla="*/ 251 w 254"/>
                  <a:gd name="T69" fmla="*/ 269 h 373"/>
                  <a:gd name="T70" fmla="*/ 254 w 254"/>
                  <a:gd name="T71" fmla="*/ 251 h 373"/>
                  <a:gd name="T72" fmla="*/ 229 w 254"/>
                  <a:gd name="T73" fmla="*/ 222 h 373"/>
                  <a:gd name="T74" fmla="*/ 222 w 254"/>
                  <a:gd name="T75" fmla="*/ 212 h 373"/>
                  <a:gd name="T76" fmla="*/ 215 w 254"/>
                  <a:gd name="T77" fmla="*/ 194 h 373"/>
                  <a:gd name="T78" fmla="*/ 186 w 254"/>
                  <a:gd name="T79" fmla="*/ 201 h 373"/>
                  <a:gd name="T80" fmla="*/ 175 w 254"/>
                  <a:gd name="T81" fmla="*/ 190 h 373"/>
                  <a:gd name="T82" fmla="*/ 168 w 254"/>
                  <a:gd name="T83" fmla="*/ 179 h 373"/>
                  <a:gd name="T84" fmla="*/ 158 w 254"/>
                  <a:gd name="T85" fmla="*/ 161 h 373"/>
                  <a:gd name="T86" fmla="*/ 161 w 254"/>
                  <a:gd name="T87" fmla="*/ 136 h 373"/>
                  <a:gd name="T88" fmla="*/ 168 w 254"/>
                  <a:gd name="T89" fmla="*/ 118 h 373"/>
                  <a:gd name="T90" fmla="*/ 190 w 254"/>
                  <a:gd name="T91" fmla="*/ 97 h 373"/>
                  <a:gd name="T92" fmla="*/ 233 w 254"/>
                  <a:gd name="T93" fmla="*/ 83 h 373"/>
                  <a:gd name="T94" fmla="*/ 222 w 254"/>
                  <a:gd name="T95" fmla="*/ 75 h 373"/>
                  <a:gd name="T96" fmla="*/ 222 w 254"/>
                  <a:gd name="T97" fmla="*/ 68 h 373"/>
                  <a:gd name="T98" fmla="*/ 226 w 254"/>
                  <a:gd name="T99" fmla="*/ 50 h 373"/>
                  <a:gd name="T100" fmla="*/ 208 w 254"/>
                  <a:gd name="T101" fmla="*/ 47 h 373"/>
                  <a:gd name="T102" fmla="*/ 193 w 254"/>
                  <a:gd name="T103" fmla="*/ 47 h 373"/>
                  <a:gd name="T104" fmla="*/ 186 w 254"/>
                  <a:gd name="T105" fmla="*/ 50 h 373"/>
                  <a:gd name="T106" fmla="*/ 172 w 254"/>
                  <a:gd name="T107" fmla="*/ 50 h 373"/>
                  <a:gd name="T108" fmla="*/ 165 w 254"/>
                  <a:gd name="T109" fmla="*/ 36 h 373"/>
                  <a:gd name="T110" fmla="*/ 158 w 254"/>
                  <a:gd name="T111" fmla="*/ 25 h 373"/>
                  <a:gd name="T112" fmla="*/ 147 w 254"/>
                  <a:gd name="T113" fmla="*/ 22 h 373"/>
                  <a:gd name="T114" fmla="*/ 136 w 254"/>
                  <a:gd name="T115" fmla="*/ 7 h 373"/>
                  <a:gd name="T116" fmla="*/ 125 w 254"/>
                  <a:gd name="T11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4" h="373">
                    <a:moveTo>
                      <a:pt x="122" y="0"/>
                    </a:moveTo>
                    <a:lnTo>
                      <a:pt x="122" y="0"/>
                    </a:lnTo>
                    <a:lnTo>
                      <a:pt x="118" y="0"/>
                    </a:lnTo>
                    <a:lnTo>
                      <a:pt x="118" y="4"/>
                    </a:lnTo>
                    <a:lnTo>
                      <a:pt x="118" y="4"/>
                    </a:lnTo>
                    <a:lnTo>
                      <a:pt x="122" y="7"/>
                    </a:lnTo>
                    <a:lnTo>
                      <a:pt x="122" y="11"/>
                    </a:lnTo>
                    <a:lnTo>
                      <a:pt x="122" y="11"/>
                    </a:lnTo>
                    <a:lnTo>
                      <a:pt x="125" y="18"/>
                    </a:lnTo>
                    <a:lnTo>
                      <a:pt x="125" y="18"/>
                    </a:lnTo>
                    <a:lnTo>
                      <a:pt x="122" y="18"/>
                    </a:lnTo>
                    <a:lnTo>
                      <a:pt x="118" y="25"/>
                    </a:lnTo>
                    <a:lnTo>
                      <a:pt x="115" y="32"/>
                    </a:lnTo>
                    <a:lnTo>
                      <a:pt x="111" y="39"/>
                    </a:lnTo>
                    <a:lnTo>
                      <a:pt x="107" y="39"/>
                    </a:lnTo>
                    <a:lnTo>
                      <a:pt x="104" y="43"/>
                    </a:lnTo>
                    <a:lnTo>
                      <a:pt x="100" y="50"/>
                    </a:lnTo>
                    <a:lnTo>
                      <a:pt x="97" y="50"/>
                    </a:lnTo>
                    <a:lnTo>
                      <a:pt x="90" y="54"/>
                    </a:lnTo>
                    <a:lnTo>
                      <a:pt x="75" y="57"/>
                    </a:lnTo>
                    <a:lnTo>
                      <a:pt x="72" y="61"/>
                    </a:lnTo>
                    <a:lnTo>
                      <a:pt x="68" y="65"/>
                    </a:lnTo>
                    <a:lnTo>
                      <a:pt x="68" y="65"/>
                    </a:lnTo>
                    <a:lnTo>
                      <a:pt x="64" y="68"/>
                    </a:lnTo>
                    <a:lnTo>
                      <a:pt x="64" y="72"/>
                    </a:lnTo>
                    <a:lnTo>
                      <a:pt x="64" y="72"/>
                    </a:lnTo>
                    <a:lnTo>
                      <a:pt x="61" y="72"/>
                    </a:lnTo>
                    <a:lnTo>
                      <a:pt x="61" y="72"/>
                    </a:lnTo>
                    <a:lnTo>
                      <a:pt x="61" y="72"/>
                    </a:lnTo>
                    <a:lnTo>
                      <a:pt x="61" y="72"/>
                    </a:lnTo>
                    <a:lnTo>
                      <a:pt x="54" y="79"/>
                    </a:lnTo>
                    <a:lnTo>
                      <a:pt x="54" y="83"/>
                    </a:lnTo>
                    <a:lnTo>
                      <a:pt x="54" y="90"/>
                    </a:lnTo>
                    <a:lnTo>
                      <a:pt x="54" y="93"/>
                    </a:lnTo>
                    <a:lnTo>
                      <a:pt x="54" y="93"/>
                    </a:lnTo>
                    <a:lnTo>
                      <a:pt x="50" y="97"/>
                    </a:lnTo>
                    <a:lnTo>
                      <a:pt x="47" y="100"/>
                    </a:lnTo>
                    <a:lnTo>
                      <a:pt x="43" y="100"/>
                    </a:lnTo>
                    <a:lnTo>
                      <a:pt x="39" y="100"/>
                    </a:lnTo>
                    <a:lnTo>
                      <a:pt x="36" y="97"/>
                    </a:lnTo>
                    <a:lnTo>
                      <a:pt x="36" y="93"/>
                    </a:lnTo>
                    <a:lnTo>
                      <a:pt x="36" y="93"/>
                    </a:lnTo>
                    <a:lnTo>
                      <a:pt x="32" y="93"/>
                    </a:lnTo>
                    <a:lnTo>
                      <a:pt x="29" y="93"/>
                    </a:lnTo>
                    <a:lnTo>
                      <a:pt x="29" y="90"/>
                    </a:lnTo>
                    <a:lnTo>
                      <a:pt x="25" y="90"/>
                    </a:lnTo>
                    <a:lnTo>
                      <a:pt x="21" y="90"/>
                    </a:lnTo>
                    <a:lnTo>
                      <a:pt x="18" y="90"/>
                    </a:lnTo>
                    <a:lnTo>
                      <a:pt x="18" y="90"/>
                    </a:lnTo>
                    <a:lnTo>
                      <a:pt x="18" y="90"/>
                    </a:lnTo>
                    <a:lnTo>
                      <a:pt x="18" y="86"/>
                    </a:lnTo>
                    <a:lnTo>
                      <a:pt x="14" y="83"/>
                    </a:lnTo>
                    <a:lnTo>
                      <a:pt x="14" y="83"/>
                    </a:lnTo>
                    <a:lnTo>
                      <a:pt x="18" y="83"/>
                    </a:lnTo>
                    <a:lnTo>
                      <a:pt x="21" y="79"/>
                    </a:lnTo>
                    <a:lnTo>
                      <a:pt x="21" y="79"/>
                    </a:lnTo>
                    <a:lnTo>
                      <a:pt x="21" y="75"/>
                    </a:lnTo>
                    <a:lnTo>
                      <a:pt x="21" y="75"/>
                    </a:lnTo>
                    <a:lnTo>
                      <a:pt x="21" y="72"/>
                    </a:lnTo>
                    <a:lnTo>
                      <a:pt x="21" y="72"/>
                    </a:lnTo>
                    <a:lnTo>
                      <a:pt x="21" y="68"/>
                    </a:lnTo>
                    <a:lnTo>
                      <a:pt x="18" y="72"/>
                    </a:lnTo>
                    <a:lnTo>
                      <a:pt x="14" y="75"/>
                    </a:lnTo>
                    <a:lnTo>
                      <a:pt x="7" y="79"/>
                    </a:lnTo>
                    <a:lnTo>
                      <a:pt x="4" y="86"/>
                    </a:lnTo>
                    <a:lnTo>
                      <a:pt x="0" y="90"/>
                    </a:lnTo>
                    <a:lnTo>
                      <a:pt x="0" y="93"/>
                    </a:lnTo>
                    <a:lnTo>
                      <a:pt x="4" y="97"/>
                    </a:lnTo>
                    <a:lnTo>
                      <a:pt x="4" y="97"/>
                    </a:lnTo>
                    <a:lnTo>
                      <a:pt x="4" y="100"/>
                    </a:lnTo>
                    <a:lnTo>
                      <a:pt x="4" y="108"/>
                    </a:lnTo>
                    <a:lnTo>
                      <a:pt x="7" y="111"/>
                    </a:lnTo>
                    <a:lnTo>
                      <a:pt x="11" y="111"/>
                    </a:lnTo>
                    <a:lnTo>
                      <a:pt x="11" y="111"/>
                    </a:lnTo>
                    <a:lnTo>
                      <a:pt x="11" y="115"/>
                    </a:lnTo>
                    <a:lnTo>
                      <a:pt x="4" y="118"/>
                    </a:lnTo>
                    <a:lnTo>
                      <a:pt x="7" y="122"/>
                    </a:lnTo>
                    <a:lnTo>
                      <a:pt x="11" y="126"/>
                    </a:lnTo>
                    <a:lnTo>
                      <a:pt x="14" y="126"/>
                    </a:lnTo>
                    <a:lnTo>
                      <a:pt x="18" y="133"/>
                    </a:lnTo>
                    <a:lnTo>
                      <a:pt x="21" y="133"/>
                    </a:lnTo>
                    <a:lnTo>
                      <a:pt x="29" y="136"/>
                    </a:lnTo>
                    <a:lnTo>
                      <a:pt x="32" y="144"/>
                    </a:lnTo>
                    <a:lnTo>
                      <a:pt x="32" y="144"/>
                    </a:lnTo>
                    <a:lnTo>
                      <a:pt x="32" y="144"/>
                    </a:lnTo>
                    <a:lnTo>
                      <a:pt x="36" y="154"/>
                    </a:lnTo>
                    <a:lnTo>
                      <a:pt x="39" y="158"/>
                    </a:lnTo>
                    <a:lnTo>
                      <a:pt x="50" y="169"/>
                    </a:lnTo>
                    <a:lnTo>
                      <a:pt x="54" y="176"/>
                    </a:lnTo>
                    <a:lnTo>
                      <a:pt x="54" y="179"/>
                    </a:lnTo>
                    <a:lnTo>
                      <a:pt x="54" y="179"/>
                    </a:lnTo>
                    <a:lnTo>
                      <a:pt x="57" y="190"/>
                    </a:lnTo>
                    <a:lnTo>
                      <a:pt x="61" y="194"/>
                    </a:lnTo>
                    <a:lnTo>
                      <a:pt x="64" y="205"/>
                    </a:lnTo>
                    <a:lnTo>
                      <a:pt x="72" y="215"/>
                    </a:lnTo>
                    <a:lnTo>
                      <a:pt x="72" y="219"/>
                    </a:lnTo>
                    <a:lnTo>
                      <a:pt x="72" y="226"/>
                    </a:lnTo>
                    <a:lnTo>
                      <a:pt x="75" y="233"/>
                    </a:lnTo>
                    <a:lnTo>
                      <a:pt x="79" y="233"/>
                    </a:lnTo>
                    <a:lnTo>
                      <a:pt x="79" y="237"/>
                    </a:lnTo>
                    <a:lnTo>
                      <a:pt x="82" y="240"/>
                    </a:lnTo>
                    <a:lnTo>
                      <a:pt x="86" y="248"/>
                    </a:lnTo>
                    <a:lnTo>
                      <a:pt x="90" y="255"/>
                    </a:lnTo>
                    <a:lnTo>
                      <a:pt x="93" y="258"/>
                    </a:lnTo>
                    <a:lnTo>
                      <a:pt x="97" y="266"/>
                    </a:lnTo>
                    <a:lnTo>
                      <a:pt x="100" y="273"/>
                    </a:lnTo>
                    <a:lnTo>
                      <a:pt x="104" y="276"/>
                    </a:lnTo>
                    <a:lnTo>
                      <a:pt x="104" y="280"/>
                    </a:lnTo>
                    <a:lnTo>
                      <a:pt x="100" y="283"/>
                    </a:lnTo>
                    <a:lnTo>
                      <a:pt x="100" y="283"/>
                    </a:lnTo>
                    <a:lnTo>
                      <a:pt x="100" y="291"/>
                    </a:lnTo>
                    <a:lnTo>
                      <a:pt x="100" y="291"/>
                    </a:lnTo>
                    <a:lnTo>
                      <a:pt x="107" y="294"/>
                    </a:lnTo>
                    <a:lnTo>
                      <a:pt x="107" y="298"/>
                    </a:lnTo>
                    <a:lnTo>
                      <a:pt x="111" y="301"/>
                    </a:lnTo>
                    <a:lnTo>
                      <a:pt x="118" y="309"/>
                    </a:lnTo>
                    <a:lnTo>
                      <a:pt x="122" y="312"/>
                    </a:lnTo>
                    <a:lnTo>
                      <a:pt x="125" y="316"/>
                    </a:lnTo>
                    <a:lnTo>
                      <a:pt x="132" y="319"/>
                    </a:lnTo>
                    <a:lnTo>
                      <a:pt x="147" y="326"/>
                    </a:lnTo>
                    <a:lnTo>
                      <a:pt x="154" y="334"/>
                    </a:lnTo>
                    <a:lnTo>
                      <a:pt x="154" y="334"/>
                    </a:lnTo>
                    <a:lnTo>
                      <a:pt x="168" y="337"/>
                    </a:lnTo>
                    <a:lnTo>
                      <a:pt x="179" y="344"/>
                    </a:lnTo>
                    <a:lnTo>
                      <a:pt x="179" y="344"/>
                    </a:lnTo>
                    <a:lnTo>
                      <a:pt x="183" y="344"/>
                    </a:lnTo>
                    <a:lnTo>
                      <a:pt x="183" y="344"/>
                    </a:lnTo>
                    <a:lnTo>
                      <a:pt x="193" y="352"/>
                    </a:lnTo>
                    <a:lnTo>
                      <a:pt x="197" y="352"/>
                    </a:lnTo>
                    <a:lnTo>
                      <a:pt x="201" y="355"/>
                    </a:lnTo>
                    <a:lnTo>
                      <a:pt x="201" y="359"/>
                    </a:lnTo>
                    <a:lnTo>
                      <a:pt x="204" y="362"/>
                    </a:lnTo>
                    <a:lnTo>
                      <a:pt x="211" y="370"/>
                    </a:lnTo>
                    <a:lnTo>
                      <a:pt x="215" y="370"/>
                    </a:lnTo>
                    <a:lnTo>
                      <a:pt x="218" y="373"/>
                    </a:lnTo>
                    <a:lnTo>
                      <a:pt x="218" y="373"/>
                    </a:lnTo>
                    <a:lnTo>
                      <a:pt x="218" y="373"/>
                    </a:lnTo>
                    <a:lnTo>
                      <a:pt x="222" y="370"/>
                    </a:lnTo>
                    <a:lnTo>
                      <a:pt x="226" y="370"/>
                    </a:lnTo>
                    <a:lnTo>
                      <a:pt x="229" y="370"/>
                    </a:lnTo>
                    <a:lnTo>
                      <a:pt x="233" y="370"/>
                    </a:lnTo>
                    <a:lnTo>
                      <a:pt x="233" y="370"/>
                    </a:lnTo>
                    <a:lnTo>
                      <a:pt x="233" y="366"/>
                    </a:lnTo>
                    <a:lnTo>
                      <a:pt x="236" y="362"/>
                    </a:lnTo>
                    <a:lnTo>
                      <a:pt x="236" y="362"/>
                    </a:lnTo>
                    <a:lnTo>
                      <a:pt x="240" y="359"/>
                    </a:lnTo>
                    <a:lnTo>
                      <a:pt x="236" y="359"/>
                    </a:lnTo>
                    <a:lnTo>
                      <a:pt x="236" y="359"/>
                    </a:lnTo>
                    <a:lnTo>
                      <a:pt x="236" y="355"/>
                    </a:lnTo>
                    <a:lnTo>
                      <a:pt x="243" y="348"/>
                    </a:lnTo>
                    <a:lnTo>
                      <a:pt x="247" y="344"/>
                    </a:lnTo>
                    <a:lnTo>
                      <a:pt x="251" y="337"/>
                    </a:lnTo>
                    <a:lnTo>
                      <a:pt x="251" y="334"/>
                    </a:lnTo>
                    <a:lnTo>
                      <a:pt x="251" y="334"/>
                    </a:lnTo>
                    <a:lnTo>
                      <a:pt x="247" y="330"/>
                    </a:lnTo>
                    <a:lnTo>
                      <a:pt x="247" y="330"/>
                    </a:lnTo>
                    <a:lnTo>
                      <a:pt x="243" y="330"/>
                    </a:lnTo>
                    <a:lnTo>
                      <a:pt x="243" y="326"/>
                    </a:lnTo>
                    <a:lnTo>
                      <a:pt x="243" y="326"/>
                    </a:lnTo>
                    <a:lnTo>
                      <a:pt x="243" y="323"/>
                    </a:lnTo>
                    <a:lnTo>
                      <a:pt x="243" y="316"/>
                    </a:lnTo>
                    <a:lnTo>
                      <a:pt x="243" y="316"/>
                    </a:lnTo>
                    <a:lnTo>
                      <a:pt x="247" y="312"/>
                    </a:lnTo>
                    <a:lnTo>
                      <a:pt x="247" y="309"/>
                    </a:lnTo>
                    <a:lnTo>
                      <a:pt x="247" y="309"/>
                    </a:lnTo>
                    <a:lnTo>
                      <a:pt x="247" y="305"/>
                    </a:lnTo>
                    <a:lnTo>
                      <a:pt x="243" y="301"/>
                    </a:lnTo>
                    <a:lnTo>
                      <a:pt x="243" y="301"/>
                    </a:lnTo>
                    <a:lnTo>
                      <a:pt x="243" y="298"/>
                    </a:lnTo>
                    <a:lnTo>
                      <a:pt x="251" y="294"/>
                    </a:lnTo>
                    <a:lnTo>
                      <a:pt x="251" y="294"/>
                    </a:lnTo>
                    <a:lnTo>
                      <a:pt x="251" y="287"/>
                    </a:lnTo>
                    <a:lnTo>
                      <a:pt x="251" y="280"/>
                    </a:lnTo>
                    <a:lnTo>
                      <a:pt x="251" y="276"/>
                    </a:lnTo>
                    <a:lnTo>
                      <a:pt x="251" y="269"/>
                    </a:lnTo>
                    <a:lnTo>
                      <a:pt x="251" y="262"/>
                    </a:lnTo>
                    <a:lnTo>
                      <a:pt x="251" y="258"/>
                    </a:lnTo>
                    <a:lnTo>
                      <a:pt x="254" y="255"/>
                    </a:lnTo>
                    <a:lnTo>
                      <a:pt x="254" y="255"/>
                    </a:lnTo>
                    <a:lnTo>
                      <a:pt x="254" y="251"/>
                    </a:lnTo>
                    <a:lnTo>
                      <a:pt x="251" y="244"/>
                    </a:lnTo>
                    <a:lnTo>
                      <a:pt x="236" y="222"/>
                    </a:lnTo>
                    <a:lnTo>
                      <a:pt x="233" y="222"/>
                    </a:lnTo>
                    <a:lnTo>
                      <a:pt x="229" y="222"/>
                    </a:lnTo>
                    <a:lnTo>
                      <a:pt x="229" y="222"/>
                    </a:lnTo>
                    <a:lnTo>
                      <a:pt x="226" y="226"/>
                    </a:lnTo>
                    <a:lnTo>
                      <a:pt x="226" y="226"/>
                    </a:lnTo>
                    <a:lnTo>
                      <a:pt x="222" y="222"/>
                    </a:lnTo>
                    <a:lnTo>
                      <a:pt x="222" y="222"/>
                    </a:lnTo>
                    <a:lnTo>
                      <a:pt x="222" y="212"/>
                    </a:lnTo>
                    <a:lnTo>
                      <a:pt x="222" y="208"/>
                    </a:lnTo>
                    <a:lnTo>
                      <a:pt x="222" y="190"/>
                    </a:lnTo>
                    <a:lnTo>
                      <a:pt x="222" y="187"/>
                    </a:lnTo>
                    <a:lnTo>
                      <a:pt x="218" y="190"/>
                    </a:lnTo>
                    <a:lnTo>
                      <a:pt x="215" y="194"/>
                    </a:lnTo>
                    <a:lnTo>
                      <a:pt x="208" y="197"/>
                    </a:lnTo>
                    <a:lnTo>
                      <a:pt x="201" y="201"/>
                    </a:lnTo>
                    <a:lnTo>
                      <a:pt x="197" y="201"/>
                    </a:lnTo>
                    <a:lnTo>
                      <a:pt x="193" y="201"/>
                    </a:lnTo>
                    <a:lnTo>
                      <a:pt x="186" y="201"/>
                    </a:lnTo>
                    <a:lnTo>
                      <a:pt x="186" y="197"/>
                    </a:lnTo>
                    <a:lnTo>
                      <a:pt x="186" y="194"/>
                    </a:lnTo>
                    <a:lnTo>
                      <a:pt x="183" y="194"/>
                    </a:lnTo>
                    <a:lnTo>
                      <a:pt x="183" y="194"/>
                    </a:lnTo>
                    <a:lnTo>
                      <a:pt x="175" y="190"/>
                    </a:lnTo>
                    <a:lnTo>
                      <a:pt x="172" y="190"/>
                    </a:lnTo>
                    <a:lnTo>
                      <a:pt x="168" y="190"/>
                    </a:lnTo>
                    <a:lnTo>
                      <a:pt x="172" y="187"/>
                    </a:lnTo>
                    <a:lnTo>
                      <a:pt x="172" y="183"/>
                    </a:lnTo>
                    <a:lnTo>
                      <a:pt x="168" y="179"/>
                    </a:lnTo>
                    <a:lnTo>
                      <a:pt x="165" y="176"/>
                    </a:lnTo>
                    <a:lnTo>
                      <a:pt x="161" y="172"/>
                    </a:lnTo>
                    <a:lnTo>
                      <a:pt x="158" y="169"/>
                    </a:lnTo>
                    <a:lnTo>
                      <a:pt x="158" y="165"/>
                    </a:lnTo>
                    <a:lnTo>
                      <a:pt x="158" y="161"/>
                    </a:lnTo>
                    <a:lnTo>
                      <a:pt x="154" y="154"/>
                    </a:lnTo>
                    <a:lnTo>
                      <a:pt x="154" y="151"/>
                    </a:lnTo>
                    <a:lnTo>
                      <a:pt x="154" y="151"/>
                    </a:lnTo>
                    <a:lnTo>
                      <a:pt x="158" y="144"/>
                    </a:lnTo>
                    <a:lnTo>
                      <a:pt x="161" y="136"/>
                    </a:lnTo>
                    <a:lnTo>
                      <a:pt x="161" y="133"/>
                    </a:lnTo>
                    <a:lnTo>
                      <a:pt x="165" y="133"/>
                    </a:lnTo>
                    <a:lnTo>
                      <a:pt x="168" y="133"/>
                    </a:lnTo>
                    <a:lnTo>
                      <a:pt x="168" y="122"/>
                    </a:lnTo>
                    <a:lnTo>
                      <a:pt x="168" y="118"/>
                    </a:lnTo>
                    <a:lnTo>
                      <a:pt x="172" y="111"/>
                    </a:lnTo>
                    <a:lnTo>
                      <a:pt x="175" y="108"/>
                    </a:lnTo>
                    <a:lnTo>
                      <a:pt x="179" y="104"/>
                    </a:lnTo>
                    <a:lnTo>
                      <a:pt x="186" y="100"/>
                    </a:lnTo>
                    <a:lnTo>
                      <a:pt x="190" y="97"/>
                    </a:lnTo>
                    <a:lnTo>
                      <a:pt x="197" y="93"/>
                    </a:lnTo>
                    <a:lnTo>
                      <a:pt x="215" y="86"/>
                    </a:lnTo>
                    <a:lnTo>
                      <a:pt x="222" y="86"/>
                    </a:lnTo>
                    <a:lnTo>
                      <a:pt x="229" y="86"/>
                    </a:lnTo>
                    <a:lnTo>
                      <a:pt x="233" y="83"/>
                    </a:lnTo>
                    <a:lnTo>
                      <a:pt x="233" y="83"/>
                    </a:lnTo>
                    <a:lnTo>
                      <a:pt x="229" y="83"/>
                    </a:lnTo>
                    <a:lnTo>
                      <a:pt x="226" y="79"/>
                    </a:lnTo>
                    <a:lnTo>
                      <a:pt x="226" y="75"/>
                    </a:lnTo>
                    <a:lnTo>
                      <a:pt x="222" y="75"/>
                    </a:lnTo>
                    <a:lnTo>
                      <a:pt x="222" y="75"/>
                    </a:lnTo>
                    <a:lnTo>
                      <a:pt x="218" y="75"/>
                    </a:lnTo>
                    <a:lnTo>
                      <a:pt x="218" y="75"/>
                    </a:lnTo>
                    <a:lnTo>
                      <a:pt x="218" y="72"/>
                    </a:lnTo>
                    <a:lnTo>
                      <a:pt x="222" y="68"/>
                    </a:lnTo>
                    <a:lnTo>
                      <a:pt x="226" y="65"/>
                    </a:lnTo>
                    <a:lnTo>
                      <a:pt x="229" y="61"/>
                    </a:lnTo>
                    <a:lnTo>
                      <a:pt x="229" y="57"/>
                    </a:lnTo>
                    <a:lnTo>
                      <a:pt x="229" y="57"/>
                    </a:lnTo>
                    <a:lnTo>
                      <a:pt x="226" y="50"/>
                    </a:lnTo>
                    <a:lnTo>
                      <a:pt x="218" y="47"/>
                    </a:lnTo>
                    <a:lnTo>
                      <a:pt x="215" y="47"/>
                    </a:lnTo>
                    <a:lnTo>
                      <a:pt x="211" y="47"/>
                    </a:lnTo>
                    <a:lnTo>
                      <a:pt x="211" y="47"/>
                    </a:lnTo>
                    <a:lnTo>
                      <a:pt x="208" y="47"/>
                    </a:lnTo>
                    <a:lnTo>
                      <a:pt x="204" y="47"/>
                    </a:lnTo>
                    <a:lnTo>
                      <a:pt x="201" y="47"/>
                    </a:lnTo>
                    <a:lnTo>
                      <a:pt x="201" y="47"/>
                    </a:lnTo>
                    <a:lnTo>
                      <a:pt x="197" y="47"/>
                    </a:lnTo>
                    <a:lnTo>
                      <a:pt x="193" y="47"/>
                    </a:lnTo>
                    <a:lnTo>
                      <a:pt x="190" y="47"/>
                    </a:lnTo>
                    <a:lnTo>
                      <a:pt x="190" y="47"/>
                    </a:lnTo>
                    <a:lnTo>
                      <a:pt x="190" y="47"/>
                    </a:lnTo>
                    <a:lnTo>
                      <a:pt x="186" y="50"/>
                    </a:lnTo>
                    <a:lnTo>
                      <a:pt x="186" y="50"/>
                    </a:lnTo>
                    <a:lnTo>
                      <a:pt x="183" y="50"/>
                    </a:lnTo>
                    <a:lnTo>
                      <a:pt x="183" y="50"/>
                    </a:lnTo>
                    <a:lnTo>
                      <a:pt x="179" y="50"/>
                    </a:lnTo>
                    <a:lnTo>
                      <a:pt x="175" y="47"/>
                    </a:lnTo>
                    <a:lnTo>
                      <a:pt x="172" y="50"/>
                    </a:lnTo>
                    <a:lnTo>
                      <a:pt x="168" y="47"/>
                    </a:lnTo>
                    <a:lnTo>
                      <a:pt x="168" y="47"/>
                    </a:lnTo>
                    <a:lnTo>
                      <a:pt x="165" y="43"/>
                    </a:lnTo>
                    <a:lnTo>
                      <a:pt x="165" y="36"/>
                    </a:lnTo>
                    <a:lnTo>
                      <a:pt x="165" y="36"/>
                    </a:lnTo>
                    <a:lnTo>
                      <a:pt x="161" y="36"/>
                    </a:lnTo>
                    <a:lnTo>
                      <a:pt x="158" y="36"/>
                    </a:lnTo>
                    <a:lnTo>
                      <a:pt x="158" y="32"/>
                    </a:lnTo>
                    <a:lnTo>
                      <a:pt x="158" y="29"/>
                    </a:lnTo>
                    <a:lnTo>
                      <a:pt x="158" y="25"/>
                    </a:lnTo>
                    <a:lnTo>
                      <a:pt x="154" y="22"/>
                    </a:lnTo>
                    <a:lnTo>
                      <a:pt x="154" y="22"/>
                    </a:lnTo>
                    <a:lnTo>
                      <a:pt x="150" y="22"/>
                    </a:lnTo>
                    <a:lnTo>
                      <a:pt x="150" y="22"/>
                    </a:lnTo>
                    <a:lnTo>
                      <a:pt x="147" y="22"/>
                    </a:lnTo>
                    <a:lnTo>
                      <a:pt x="147" y="18"/>
                    </a:lnTo>
                    <a:lnTo>
                      <a:pt x="143" y="18"/>
                    </a:lnTo>
                    <a:lnTo>
                      <a:pt x="143" y="14"/>
                    </a:lnTo>
                    <a:lnTo>
                      <a:pt x="140" y="11"/>
                    </a:lnTo>
                    <a:lnTo>
                      <a:pt x="136" y="7"/>
                    </a:lnTo>
                    <a:lnTo>
                      <a:pt x="136" y="7"/>
                    </a:lnTo>
                    <a:lnTo>
                      <a:pt x="132" y="4"/>
                    </a:lnTo>
                    <a:lnTo>
                      <a:pt x="132" y="4"/>
                    </a:lnTo>
                    <a:lnTo>
                      <a:pt x="129" y="0"/>
                    </a:lnTo>
                    <a:lnTo>
                      <a:pt x="125" y="0"/>
                    </a:lnTo>
                    <a:lnTo>
                      <a:pt x="122"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98" name="Freeform 1627">
                <a:extLst>
                  <a:ext uri="{FF2B5EF4-FFF2-40B4-BE49-F238E27FC236}">
                    <a16:creationId xmlns:a16="http://schemas.microsoft.com/office/drawing/2014/main" id="{992C1414-0C60-4C38-9618-90929DD9F3FB}"/>
                  </a:ext>
                </a:extLst>
              </p:cNvPr>
              <p:cNvSpPr>
                <a:spLocks/>
              </p:cNvSpPr>
              <p:nvPr/>
            </p:nvSpPr>
            <p:spPr bwMode="auto">
              <a:xfrm>
                <a:off x="2056" y="2564"/>
                <a:ext cx="4" cy="10"/>
              </a:xfrm>
              <a:custGeom>
                <a:avLst/>
                <a:gdLst>
                  <a:gd name="T0" fmla="*/ 0 w 4"/>
                  <a:gd name="T1" fmla="*/ 0 h 10"/>
                  <a:gd name="T2" fmla="*/ 4 w 4"/>
                  <a:gd name="T3" fmla="*/ 3 h 10"/>
                  <a:gd name="T4" fmla="*/ 4 w 4"/>
                  <a:gd name="T5" fmla="*/ 0 h 10"/>
                  <a:gd name="T6" fmla="*/ 0 w 4"/>
                  <a:gd name="T7" fmla="*/ 3 h 10"/>
                  <a:gd name="T8" fmla="*/ 0 w 4"/>
                  <a:gd name="T9" fmla="*/ 7 h 10"/>
                  <a:gd name="T10" fmla="*/ 4 w 4"/>
                  <a:gd name="T11" fmla="*/ 10 h 10"/>
                  <a:gd name="T12" fmla="*/ 4 w 4"/>
                  <a:gd name="T13" fmla="*/ 3 h 10"/>
                  <a:gd name="T14" fmla="*/ 0 w 4"/>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0">
                    <a:moveTo>
                      <a:pt x="0" y="0"/>
                    </a:moveTo>
                    <a:lnTo>
                      <a:pt x="4" y="3"/>
                    </a:lnTo>
                    <a:lnTo>
                      <a:pt x="4" y="0"/>
                    </a:lnTo>
                    <a:lnTo>
                      <a:pt x="0" y="3"/>
                    </a:lnTo>
                    <a:lnTo>
                      <a:pt x="0" y="7"/>
                    </a:lnTo>
                    <a:lnTo>
                      <a:pt x="4" y="10"/>
                    </a:lnTo>
                    <a:lnTo>
                      <a:pt x="4" y="3"/>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99" name="Freeform 1628">
                <a:extLst>
                  <a:ext uri="{FF2B5EF4-FFF2-40B4-BE49-F238E27FC236}">
                    <a16:creationId xmlns:a16="http://schemas.microsoft.com/office/drawing/2014/main" id="{F6AD4F94-9366-41D7-B479-7B12D7825A22}"/>
                  </a:ext>
                </a:extLst>
              </p:cNvPr>
              <p:cNvSpPr>
                <a:spLocks/>
              </p:cNvSpPr>
              <p:nvPr/>
            </p:nvSpPr>
            <p:spPr bwMode="auto">
              <a:xfrm>
                <a:off x="2056" y="2564"/>
                <a:ext cx="4" cy="10"/>
              </a:xfrm>
              <a:custGeom>
                <a:avLst/>
                <a:gdLst>
                  <a:gd name="T0" fmla="*/ 0 w 4"/>
                  <a:gd name="T1" fmla="*/ 0 h 10"/>
                  <a:gd name="T2" fmla="*/ 4 w 4"/>
                  <a:gd name="T3" fmla="*/ 3 h 10"/>
                  <a:gd name="T4" fmla="*/ 4 w 4"/>
                  <a:gd name="T5" fmla="*/ 0 h 10"/>
                  <a:gd name="T6" fmla="*/ 0 w 4"/>
                  <a:gd name="T7" fmla="*/ 3 h 10"/>
                  <a:gd name="T8" fmla="*/ 0 w 4"/>
                  <a:gd name="T9" fmla="*/ 7 h 10"/>
                  <a:gd name="T10" fmla="*/ 4 w 4"/>
                  <a:gd name="T11" fmla="*/ 10 h 10"/>
                  <a:gd name="T12" fmla="*/ 4 w 4"/>
                  <a:gd name="T13" fmla="*/ 3 h 10"/>
                  <a:gd name="T14" fmla="*/ 0 w 4"/>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0">
                    <a:moveTo>
                      <a:pt x="0" y="0"/>
                    </a:moveTo>
                    <a:lnTo>
                      <a:pt x="4" y="3"/>
                    </a:lnTo>
                    <a:lnTo>
                      <a:pt x="4" y="0"/>
                    </a:lnTo>
                    <a:lnTo>
                      <a:pt x="0" y="3"/>
                    </a:lnTo>
                    <a:lnTo>
                      <a:pt x="0" y="7"/>
                    </a:lnTo>
                    <a:lnTo>
                      <a:pt x="4" y="10"/>
                    </a:lnTo>
                    <a:lnTo>
                      <a:pt x="4" y="3"/>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00" name="Freeform 1629">
                <a:extLst>
                  <a:ext uri="{FF2B5EF4-FFF2-40B4-BE49-F238E27FC236}">
                    <a16:creationId xmlns:a16="http://schemas.microsoft.com/office/drawing/2014/main" id="{5C8C7E4D-4C9D-474D-9E00-B33221AB9DB2}"/>
                  </a:ext>
                </a:extLst>
              </p:cNvPr>
              <p:cNvSpPr>
                <a:spLocks/>
              </p:cNvSpPr>
              <p:nvPr/>
            </p:nvSpPr>
            <p:spPr bwMode="auto">
              <a:xfrm>
                <a:off x="2031" y="2528"/>
                <a:ext cx="122" cy="46"/>
              </a:xfrm>
              <a:custGeom>
                <a:avLst/>
                <a:gdLst>
                  <a:gd name="T0" fmla="*/ 11 w 122"/>
                  <a:gd name="T1" fmla="*/ 0 h 46"/>
                  <a:gd name="T2" fmla="*/ 4 w 122"/>
                  <a:gd name="T3" fmla="*/ 0 h 46"/>
                  <a:gd name="T4" fmla="*/ 7 w 122"/>
                  <a:gd name="T5" fmla="*/ 10 h 46"/>
                  <a:gd name="T6" fmla="*/ 7 w 122"/>
                  <a:gd name="T7" fmla="*/ 14 h 46"/>
                  <a:gd name="T8" fmla="*/ 4 w 122"/>
                  <a:gd name="T9" fmla="*/ 25 h 46"/>
                  <a:gd name="T10" fmla="*/ 4 w 122"/>
                  <a:gd name="T11" fmla="*/ 28 h 46"/>
                  <a:gd name="T12" fmla="*/ 11 w 122"/>
                  <a:gd name="T13" fmla="*/ 25 h 46"/>
                  <a:gd name="T14" fmla="*/ 25 w 122"/>
                  <a:gd name="T15" fmla="*/ 28 h 46"/>
                  <a:gd name="T16" fmla="*/ 29 w 122"/>
                  <a:gd name="T17" fmla="*/ 32 h 46"/>
                  <a:gd name="T18" fmla="*/ 36 w 122"/>
                  <a:gd name="T19" fmla="*/ 39 h 46"/>
                  <a:gd name="T20" fmla="*/ 43 w 122"/>
                  <a:gd name="T21" fmla="*/ 36 h 46"/>
                  <a:gd name="T22" fmla="*/ 47 w 122"/>
                  <a:gd name="T23" fmla="*/ 46 h 46"/>
                  <a:gd name="T24" fmla="*/ 54 w 122"/>
                  <a:gd name="T25" fmla="*/ 46 h 46"/>
                  <a:gd name="T26" fmla="*/ 61 w 122"/>
                  <a:gd name="T27" fmla="*/ 39 h 46"/>
                  <a:gd name="T28" fmla="*/ 54 w 122"/>
                  <a:gd name="T29" fmla="*/ 32 h 46"/>
                  <a:gd name="T30" fmla="*/ 54 w 122"/>
                  <a:gd name="T31" fmla="*/ 28 h 46"/>
                  <a:gd name="T32" fmla="*/ 61 w 122"/>
                  <a:gd name="T33" fmla="*/ 25 h 46"/>
                  <a:gd name="T34" fmla="*/ 72 w 122"/>
                  <a:gd name="T35" fmla="*/ 14 h 46"/>
                  <a:gd name="T36" fmla="*/ 75 w 122"/>
                  <a:gd name="T37" fmla="*/ 10 h 46"/>
                  <a:gd name="T38" fmla="*/ 86 w 122"/>
                  <a:gd name="T39" fmla="*/ 14 h 46"/>
                  <a:gd name="T40" fmla="*/ 100 w 122"/>
                  <a:gd name="T41" fmla="*/ 21 h 46"/>
                  <a:gd name="T42" fmla="*/ 104 w 122"/>
                  <a:gd name="T43" fmla="*/ 25 h 46"/>
                  <a:gd name="T44" fmla="*/ 97 w 122"/>
                  <a:gd name="T45" fmla="*/ 28 h 46"/>
                  <a:gd name="T46" fmla="*/ 100 w 122"/>
                  <a:gd name="T47" fmla="*/ 39 h 46"/>
                  <a:gd name="T48" fmla="*/ 108 w 122"/>
                  <a:gd name="T49" fmla="*/ 46 h 46"/>
                  <a:gd name="T50" fmla="*/ 111 w 122"/>
                  <a:gd name="T51" fmla="*/ 39 h 46"/>
                  <a:gd name="T52" fmla="*/ 115 w 122"/>
                  <a:gd name="T53" fmla="*/ 39 h 46"/>
                  <a:gd name="T54" fmla="*/ 122 w 122"/>
                  <a:gd name="T55" fmla="*/ 32 h 46"/>
                  <a:gd name="T56" fmla="*/ 118 w 122"/>
                  <a:gd name="T57" fmla="*/ 28 h 46"/>
                  <a:gd name="T58" fmla="*/ 115 w 122"/>
                  <a:gd name="T59" fmla="*/ 21 h 46"/>
                  <a:gd name="T60" fmla="*/ 111 w 122"/>
                  <a:gd name="T61" fmla="*/ 14 h 46"/>
                  <a:gd name="T62" fmla="*/ 100 w 122"/>
                  <a:gd name="T63" fmla="*/ 3 h 46"/>
                  <a:gd name="T64" fmla="*/ 86 w 122"/>
                  <a:gd name="T65" fmla="*/ 3 h 46"/>
                  <a:gd name="T66" fmla="*/ 72 w 122"/>
                  <a:gd name="T67" fmla="*/ 0 h 46"/>
                  <a:gd name="T68" fmla="*/ 68 w 122"/>
                  <a:gd name="T69" fmla="*/ 3 h 46"/>
                  <a:gd name="T70" fmla="*/ 65 w 122"/>
                  <a:gd name="T71" fmla="*/ 10 h 46"/>
                  <a:gd name="T72" fmla="*/ 61 w 122"/>
                  <a:gd name="T73" fmla="*/ 7 h 46"/>
                  <a:gd name="T74" fmla="*/ 47 w 122"/>
                  <a:gd name="T75" fmla="*/ 10 h 46"/>
                  <a:gd name="T76" fmla="*/ 40 w 122"/>
                  <a:gd name="T77" fmla="*/ 14 h 46"/>
                  <a:gd name="T78" fmla="*/ 29 w 122"/>
                  <a:gd name="T79" fmla="*/ 10 h 46"/>
                  <a:gd name="T80" fmla="*/ 18 w 122"/>
                  <a:gd name="T81" fmla="*/ 7 h 46"/>
                  <a:gd name="T82" fmla="*/ 14 w 122"/>
                  <a:gd name="T8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46">
                    <a:moveTo>
                      <a:pt x="11" y="0"/>
                    </a:moveTo>
                    <a:lnTo>
                      <a:pt x="11" y="0"/>
                    </a:lnTo>
                    <a:lnTo>
                      <a:pt x="11" y="0"/>
                    </a:lnTo>
                    <a:lnTo>
                      <a:pt x="7" y="0"/>
                    </a:lnTo>
                    <a:lnTo>
                      <a:pt x="7" y="0"/>
                    </a:lnTo>
                    <a:lnTo>
                      <a:pt x="4" y="0"/>
                    </a:lnTo>
                    <a:lnTo>
                      <a:pt x="4" y="7"/>
                    </a:lnTo>
                    <a:lnTo>
                      <a:pt x="7" y="7"/>
                    </a:lnTo>
                    <a:lnTo>
                      <a:pt x="7" y="10"/>
                    </a:lnTo>
                    <a:lnTo>
                      <a:pt x="7" y="10"/>
                    </a:lnTo>
                    <a:lnTo>
                      <a:pt x="7" y="14"/>
                    </a:lnTo>
                    <a:lnTo>
                      <a:pt x="7" y="14"/>
                    </a:lnTo>
                    <a:lnTo>
                      <a:pt x="7" y="18"/>
                    </a:lnTo>
                    <a:lnTo>
                      <a:pt x="4" y="21"/>
                    </a:lnTo>
                    <a:lnTo>
                      <a:pt x="4" y="25"/>
                    </a:lnTo>
                    <a:lnTo>
                      <a:pt x="0" y="25"/>
                    </a:lnTo>
                    <a:lnTo>
                      <a:pt x="4" y="28"/>
                    </a:lnTo>
                    <a:lnTo>
                      <a:pt x="4" y="28"/>
                    </a:lnTo>
                    <a:lnTo>
                      <a:pt x="7" y="25"/>
                    </a:lnTo>
                    <a:lnTo>
                      <a:pt x="7" y="25"/>
                    </a:lnTo>
                    <a:lnTo>
                      <a:pt x="11" y="25"/>
                    </a:lnTo>
                    <a:lnTo>
                      <a:pt x="18" y="25"/>
                    </a:lnTo>
                    <a:lnTo>
                      <a:pt x="18" y="25"/>
                    </a:lnTo>
                    <a:lnTo>
                      <a:pt x="25" y="28"/>
                    </a:lnTo>
                    <a:lnTo>
                      <a:pt x="29" y="28"/>
                    </a:lnTo>
                    <a:lnTo>
                      <a:pt x="29" y="28"/>
                    </a:lnTo>
                    <a:lnTo>
                      <a:pt x="29" y="32"/>
                    </a:lnTo>
                    <a:lnTo>
                      <a:pt x="32" y="32"/>
                    </a:lnTo>
                    <a:lnTo>
                      <a:pt x="32" y="36"/>
                    </a:lnTo>
                    <a:lnTo>
                      <a:pt x="36" y="39"/>
                    </a:lnTo>
                    <a:lnTo>
                      <a:pt x="40" y="39"/>
                    </a:lnTo>
                    <a:lnTo>
                      <a:pt x="40" y="36"/>
                    </a:lnTo>
                    <a:lnTo>
                      <a:pt x="43" y="36"/>
                    </a:lnTo>
                    <a:lnTo>
                      <a:pt x="43" y="39"/>
                    </a:lnTo>
                    <a:lnTo>
                      <a:pt x="43" y="43"/>
                    </a:lnTo>
                    <a:lnTo>
                      <a:pt x="47" y="46"/>
                    </a:lnTo>
                    <a:lnTo>
                      <a:pt x="47" y="46"/>
                    </a:lnTo>
                    <a:lnTo>
                      <a:pt x="50" y="46"/>
                    </a:lnTo>
                    <a:lnTo>
                      <a:pt x="54" y="46"/>
                    </a:lnTo>
                    <a:lnTo>
                      <a:pt x="57" y="43"/>
                    </a:lnTo>
                    <a:lnTo>
                      <a:pt x="61" y="43"/>
                    </a:lnTo>
                    <a:lnTo>
                      <a:pt x="61" y="39"/>
                    </a:lnTo>
                    <a:lnTo>
                      <a:pt x="57" y="39"/>
                    </a:lnTo>
                    <a:lnTo>
                      <a:pt x="57" y="36"/>
                    </a:lnTo>
                    <a:lnTo>
                      <a:pt x="54" y="32"/>
                    </a:lnTo>
                    <a:lnTo>
                      <a:pt x="54" y="32"/>
                    </a:lnTo>
                    <a:lnTo>
                      <a:pt x="54" y="32"/>
                    </a:lnTo>
                    <a:lnTo>
                      <a:pt x="54" y="28"/>
                    </a:lnTo>
                    <a:lnTo>
                      <a:pt x="57" y="25"/>
                    </a:lnTo>
                    <a:lnTo>
                      <a:pt x="61" y="25"/>
                    </a:lnTo>
                    <a:lnTo>
                      <a:pt x="61" y="25"/>
                    </a:lnTo>
                    <a:lnTo>
                      <a:pt x="65" y="21"/>
                    </a:lnTo>
                    <a:lnTo>
                      <a:pt x="68" y="18"/>
                    </a:lnTo>
                    <a:lnTo>
                      <a:pt x="72" y="14"/>
                    </a:lnTo>
                    <a:lnTo>
                      <a:pt x="72" y="14"/>
                    </a:lnTo>
                    <a:lnTo>
                      <a:pt x="72" y="10"/>
                    </a:lnTo>
                    <a:lnTo>
                      <a:pt x="75" y="10"/>
                    </a:lnTo>
                    <a:lnTo>
                      <a:pt x="79" y="10"/>
                    </a:lnTo>
                    <a:lnTo>
                      <a:pt x="79" y="10"/>
                    </a:lnTo>
                    <a:lnTo>
                      <a:pt x="86" y="14"/>
                    </a:lnTo>
                    <a:lnTo>
                      <a:pt x="93" y="18"/>
                    </a:lnTo>
                    <a:lnTo>
                      <a:pt x="97" y="21"/>
                    </a:lnTo>
                    <a:lnTo>
                      <a:pt x="100" y="21"/>
                    </a:lnTo>
                    <a:lnTo>
                      <a:pt x="100" y="21"/>
                    </a:lnTo>
                    <a:lnTo>
                      <a:pt x="104" y="25"/>
                    </a:lnTo>
                    <a:lnTo>
                      <a:pt x="104" y="25"/>
                    </a:lnTo>
                    <a:lnTo>
                      <a:pt x="100" y="25"/>
                    </a:lnTo>
                    <a:lnTo>
                      <a:pt x="97" y="28"/>
                    </a:lnTo>
                    <a:lnTo>
                      <a:pt x="97" y="28"/>
                    </a:lnTo>
                    <a:lnTo>
                      <a:pt x="97" y="32"/>
                    </a:lnTo>
                    <a:lnTo>
                      <a:pt x="97" y="36"/>
                    </a:lnTo>
                    <a:lnTo>
                      <a:pt x="100" y="39"/>
                    </a:lnTo>
                    <a:lnTo>
                      <a:pt x="104" y="43"/>
                    </a:lnTo>
                    <a:lnTo>
                      <a:pt x="108" y="46"/>
                    </a:lnTo>
                    <a:lnTo>
                      <a:pt x="108" y="46"/>
                    </a:lnTo>
                    <a:lnTo>
                      <a:pt x="108" y="43"/>
                    </a:lnTo>
                    <a:lnTo>
                      <a:pt x="111" y="43"/>
                    </a:lnTo>
                    <a:lnTo>
                      <a:pt x="111" y="39"/>
                    </a:lnTo>
                    <a:lnTo>
                      <a:pt x="111" y="39"/>
                    </a:lnTo>
                    <a:lnTo>
                      <a:pt x="115" y="39"/>
                    </a:lnTo>
                    <a:lnTo>
                      <a:pt x="115" y="39"/>
                    </a:lnTo>
                    <a:lnTo>
                      <a:pt x="118" y="32"/>
                    </a:lnTo>
                    <a:lnTo>
                      <a:pt x="122" y="32"/>
                    </a:lnTo>
                    <a:lnTo>
                      <a:pt x="122" y="32"/>
                    </a:lnTo>
                    <a:lnTo>
                      <a:pt x="118" y="28"/>
                    </a:lnTo>
                    <a:lnTo>
                      <a:pt x="118" y="28"/>
                    </a:lnTo>
                    <a:lnTo>
                      <a:pt x="118" y="28"/>
                    </a:lnTo>
                    <a:lnTo>
                      <a:pt x="118" y="25"/>
                    </a:lnTo>
                    <a:lnTo>
                      <a:pt x="115" y="25"/>
                    </a:lnTo>
                    <a:lnTo>
                      <a:pt x="115" y="21"/>
                    </a:lnTo>
                    <a:lnTo>
                      <a:pt x="115" y="18"/>
                    </a:lnTo>
                    <a:lnTo>
                      <a:pt x="115" y="18"/>
                    </a:lnTo>
                    <a:lnTo>
                      <a:pt x="111" y="14"/>
                    </a:lnTo>
                    <a:lnTo>
                      <a:pt x="108" y="10"/>
                    </a:lnTo>
                    <a:lnTo>
                      <a:pt x="108" y="10"/>
                    </a:lnTo>
                    <a:lnTo>
                      <a:pt x="100" y="3"/>
                    </a:lnTo>
                    <a:lnTo>
                      <a:pt x="97" y="3"/>
                    </a:lnTo>
                    <a:lnTo>
                      <a:pt x="93" y="3"/>
                    </a:lnTo>
                    <a:lnTo>
                      <a:pt x="86" y="3"/>
                    </a:lnTo>
                    <a:lnTo>
                      <a:pt x="83" y="0"/>
                    </a:lnTo>
                    <a:lnTo>
                      <a:pt x="79" y="0"/>
                    </a:lnTo>
                    <a:lnTo>
                      <a:pt x="72" y="0"/>
                    </a:lnTo>
                    <a:lnTo>
                      <a:pt x="72" y="0"/>
                    </a:lnTo>
                    <a:lnTo>
                      <a:pt x="68" y="0"/>
                    </a:lnTo>
                    <a:lnTo>
                      <a:pt x="68" y="3"/>
                    </a:lnTo>
                    <a:lnTo>
                      <a:pt x="68" y="7"/>
                    </a:lnTo>
                    <a:lnTo>
                      <a:pt x="65" y="10"/>
                    </a:lnTo>
                    <a:lnTo>
                      <a:pt x="65" y="10"/>
                    </a:lnTo>
                    <a:lnTo>
                      <a:pt x="65" y="7"/>
                    </a:lnTo>
                    <a:lnTo>
                      <a:pt x="61" y="7"/>
                    </a:lnTo>
                    <a:lnTo>
                      <a:pt x="61" y="7"/>
                    </a:lnTo>
                    <a:lnTo>
                      <a:pt x="54" y="10"/>
                    </a:lnTo>
                    <a:lnTo>
                      <a:pt x="47" y="10"/>
                    </a:lnTo>
                    <a:lnTo>
                      <a:pt x="47" y="10"/>
                    </a:lnTo>
                    <a:lnTo>
                      <a:pt x="43" y="14"/>
                    </a:lnTo>
                    <a:lnTo>
                      <a:pt x="40" y="14"/>
                    </a:lnTo>
                    <a:lnTo>
                      <a:pt x="40" y="14"/>
                    </a:lnTo>
                    <a:lnTo>
                      <a:pt x="36" y="14"/>
                    </a:lnTo>
                    <a:lnTo>
                      <a:pt x="29" y="10"/>
                    </a:lnTo>
                    <a:lnTo>
                      <a:pt x="29" y="10"/>
                    </a:lnTo>
                    <a:lnTo>
                      <a:pt x="18" y="10"/>
                    </a:lnTo>
                    <a:lnTo>
                      <a:pt x="18" y="7"/>
                    </a:lnTo>
                    <a:lnTo>
                      <a:pt x="18" y="7"/>
                    </a:lnTo>
                    <a:lnTo>
                      <a:pt x="18" y="3"/>
                    </a:lnTo>
                    <a:lnTo>
                      <a:pt x="14" y="0"/>
                    </a:lnTo>
                    <a:lnTo>
                      <a:pt x="14" y="0"/>
                    </a:lnTo>
                    <a:lnTo>
                      <a:pt x="11" y="0"/>
                    </a:lnTo>
                    <a:lnTo>
                      <a:pt x="11"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01" name="Freeform 1630">
                <a:extLst>
                  <a:ext uri="{FF2B5EF4-FFF2-40B4-BE49-F238E27FC236}">
                    <a16:creationId xmlns:a16="http://schemas.microsoft.com/office/drawing/2014/main" id="{2C988933-6179-42D4-AE51-122D9CADE86C}"/>
                  </a:ext>
                </a:extLst>
              </p:cNvPr>
              <p:cNvSpPr>
                <a:spLocks/>
              </p:cNvSpPr>
              <p:nvPr/>
            </p:nvSpPr>
            <p:spPr bwMode="auto">
              <a:xfrm>
                <a:off x="2031" y="2528"/>
                <a:ext cx="122" cy="46"/>
              </a:xfrm>
              <a:custGeom>
                <a:avLst/>
                <a:gdLst>
                  <a:gd name="T0" fmla="*/ 11 w 122"/>
                  <a:gd name="T1" fmla="*/ 0 h 46"/>
                  <a:gd name="T2" fmla="*/ 4 w 122"/>
                  <a:gd name="T3" fmla="*/ 0 h 46"/>
                  <a:gd name="T4" fmla="*/ 7 w 122"/>
                  <a:gd name="T5" fmla="*/ 10 h 46"/>
                  <a:gd name="T6" fmla="*/ 7 w 122"/>
                  <a:gd name="T7" fmla="*/ 14 h 46"/>
                  <a:gd name="T8" fmla="*/ 4 w 122"/>
                  <a:gd name="T9" fmla="*/ 25 h 46"/>
                  <a:gd name="T10" fmla="*/ 4 w 122"/>
                  <a:gd name="T11" fmla="*/ 28 h 46"/>
                  <a:gd name="T12" fmla="*/ 11 w 122"/>
                  <a:gd name="T13" fmla="*/ 25 h 46"/>
                  <a:gd name="T14" fmla="*/ 25 w 122"/>
                  <a:gd name="T15" fmla="*/ 28 h 46"/>
                  <a:gd name="T16" fmla="*/ 29 w 122"/>
                  <a:gd name="T17" fmla="*/ 32 h 46"/>
                  <a:gd name="T18" fmla="*/ 36 w 122"/>
                  <a:gd name="T19" fmla="*/ 39 h 46"/>
                  <a:gd name="T20" fmla="*/ 43 w 122"/>
                  <a:gd name="T21" fmla="*/ 36 h 46"/>
                  <a:gd name="T22" fmla="*/ 47 w 122"/>
                  <a:gd name="T23" fmla="*/ 46 h 46"/>
                  <a:gd name="T24" fmla="*/ 54 w 122"/>
                  <a:gd name="T25" fmla="*/ 46 h 46"/>
                  <a:gd name="T26" fmla="*/ 61 w 122"/>
                  <a:gd name="T27" fmla="*/ 39 h 46"/>
                  <a:gd name="T28" fmla="*/ 54 w 122"/>
                  <a:gd name="T29" fmla="*/ 32 h 46"/>
                  <a:gd name="T30" fmla="*/ 54 w 122"/>
                  <a:gd name="T31" fmla="*/ 28 h 46"/>
                  <a:gd name="T32" fmla="*/ 61 w 122"/>
                  <a:gd name="T33" fmla="*/ 25 h 46"/>
                  <a:gd name="T34" fmla="*/ 72 w 122"/>
                  <a:gd name="T35" fmla="*/ 14 h 46"/>
                  <a:gd name="T36" fmla="*/ 75 w 122"/>
                  <a:gd name="T37" fmla="*/ 10 h 46"/>
                  <a:gd name="T38" fmla="*/ 86 w 122"/>
                  <a:gd name="T39" fmla="*/ 14 h 46"/>
                  <a:gd name="T40" fmla="*/ 100 w 122"/>
                  <a:gd name="T41" fmla="*/ 21 h 46"/>
                  <a:gd name="T42" fmla="*/ 104 w 122"/>
                  <a:gd name="T43" fmla="*/ 25 h 46"/>
                  <a:gd name="T44" fmla="*/ 97 w 122"/>
                  <a:gd name="T45" fmla="*/ 28 h 46"/>
                  <a:gd name="T46" fmla="*/ 100 w 122"/>
                  <a:gd name="T47" fmla="*/ 39 h 46"/>
                  <a:gd name="T48" fmla="*/ 108 w 122"/>
                  <a:gd name="T49" fmla="*/ 46 h 46"/>
                  <a:gd name="T50" fmla="*/ 111 w 122"/>
                  <a:gd name="T51" fmla="*/ 39 h 46"/>
                  <a:gd name="T52" fmla="*/ 115 w 122"/>
                  <a:gd name="T53" fmla="*/ 39 h 46"/>
                  <a:gd name="T54" fmla="*/ 122 w 122"/>
                  <a:gd name="T55" fmla="*/ 32 h 46"/>
                  <a:gd name="T56" fmla="*/ 118 w 122"/>
                  <a:gd name="T57" fmla="*/ 28 h 46"/>
                  <a:gd name="T58" fmla="*/ 115 w 122"/>
                  <a:gd name="T59" fmla="*/ 21 h 46"/>
                  <a:gd name="T60" fmla="*/ 111 w 122"/>
                  <a:gd name="T61" fmla="*/ 14 h 46"/>
                  <a:gd name="T62" fmla="*/ 100 w 122"/>
                  <a:gd name="T63" fmla="*/ 3 h 46"/>
                  <a:gd name="T64" fmla="*/ 86 w 122"/>
                  <a:gd name="T65" fmla="*/ 3 h 46"/>
                  <a:gd name="T66" fmla="*/ 72 w 122"/>
                  <a:gd name="T67" fmla="*/ 0 h 46"/>
                  <a:gd name="T68" fmla="*/ 68 w 122"/>
                  <a:gd name="T69" fmla="*/ 3 h 46"/>
                  <a:gd name="T70" fmla="*/ 65 w 122"/>
                  <a:gd name="T71" fmla="*/ 10 h 46"/>
                  <a:gd name="T72" fmla="*/ 61 w 122"/>
                  <a:gd name="T73" fmla="*/ 7 h 46"/>
                  <a:gd name="T74" fmla="*/ 47 w 122"/>
                  <a:gd name="T75" fmla="*/ 10 h 46"/>
                  <a:gd name="T76" fmla="*/ 40 w 122"/>
                  <a:gd name="T77" fmla="*/ 14 h 46"/>
                  <a:gd name="T78" fmla="*/ 29 w 122"/>
                  <a:gd name="T79" fmla="*/ 10 h 46"/>
                  <a:gd name="T80" fmla="*/ 18 w 122"/>
                  <a:gd name="T81" fmla="*/ 7 h 46"/>
                  <a:gd name="T82" fmla="*/ 14 w 122"/>
                  <a:gd name="T8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46">
                    <a:moveTo>
                      <a:pt x="11" y="0"/>
                    </a:moveTo>
                    <a:lnTo>
                      <a:pt x="11" y="0"/>
                    </a:lnTo>
                    <a:lnTo>
                      <a:pt x="11" y="0"/>
                    </a:lnTo>
                    <a:lnTo>
                      <a:pt x="7" y="0"/>
                    </a:lnTo>
                    <a:lnTo>
                      <a:pt x="7" y="0"/>
                    </a:lnTo>
                    <a:lnTo>
                      <a:pt x="4" y="0"/>
                    </a:lnTo>
                    <a:lnTo>
                      <a:pt x="4" y="7"/>
                    </a:lnTo>
                    <a:lnTo>
                      <a:pt x="7" y="7"/>
                    </a:lnTo>
                    <a:lnTo>
                      <a:pt x="7" y="10"/>
                    </a:lnTo>
                    <a:lnTo>
                      <a:pt x="7" y="10"/>
                    </a:lnTo>
                    <a:lnTo>
                      <a:pt x="7" y="14"/>
                    </a:lnTo>
                    <a:lnTo>
                      <a:pt x="7" y="14"/>
                    </a:lnTo>
                    <a:lnTo>
                      <a:pt x="7" y="18"/>
                    </a:lnTo>
                    <a:lnTo>
                      <a:pt x="4" y="21"/>
                    </a:lnTo>
                    <a:lnTo>
                      <a:pt x="4" y="25"/>
                    </a:lnTo>
                    <a:lnTo>
                      <a:pt x="0" y="25"/>
                    </a:lnTo>
                    <a:lnTo>
                      <a:pt x="4" y="28"/>
                    </a:lnTo>
                    <a:lnTo>
                      <a:pt x="4" y="28"/>
                    </a:lnTo>
                    <a:lnTo>
                      <a:pt x="7" y="25"/>
                    </a:lnTo>
                    <a:lnTo>
                      <a:pt x="7" y="25"/>
                    </a:lnTo>
                    <a:lnTo>
                      <a:pt x="11" y="25"/>
                    </a:lnTo>
                    <a:lnTo>
                      <a:pt x="18" y="25"/>
                    </a:lnTo>
                    <a:lnTo>
                      <a:pt x="18" y="25"/>
                    </a:lnTo>
                    <a:lnTo>
                      <a:pt x="25" y="28"/>
                    </a:lnTo>
                    <a:lnTo>
                      <a:pt x="29" y="28"/>
                    </a:lnTo>
                    <a:lnTo>
                      <a:pt x="29" y="28"/>
                    </a:lnTo>
                    <a:lnTo>
                      <a:pt x="29" y="32"/>
                    </a:lnTo>
                    <a:lnTo>
                      <a:pt x="32" y="32"/>
                    </a:lnTo>
                    <a:lnTo>
                      <a:pt x="32" y="36"/>
                    </a:lnTo>
                    <a:lnTo>
                      <a:pt x="36" y="39"/>
                    </a:lnTo>
                    <a:lnTo>
                      <a:pt x="40" y="39"/>
                    </a:lnTo>
                    <a:lnTo>
                      <a:pt x="40" y="36"/>
                    </a:lnTo>
                    <a:lnTo>
                      <a:pt x="43" y="36"/>
                    </a:lnTo>
                    <a:lnTo>
                      <a:pt x="43" y="39"/>
                    </a:lnTo>
                    <a:lnTo>
                      <a:pt x="43" y="43"/>
                    </a:lnTo>
                    <a:lnTo>
                      <a:pt x="47" y="46"/>
                    </a:lnTo>
                    <a:lnTo>
                      <a:pt x="47" y="46"/>
                    </a:lnTo>
                    <a:lnTo>
                      <a:pt x="50" y="46"/>
                    </a:lnTo>
                    <a:lnTo>
                      <a:pt x="54" y="46"/>
                    </a:lnTo>
                    <a:lnTo>
                      <a:pt x="57" y="43"/>
                    </a:lnTo>
                    <a:lnTo>
                      <a:pt x="61" y="43"/>
                    </a:lnTo>
                    <a:lnTo>
                      <a:pt x="61" y="39"/>
                    </a:lnTo>
                    <a:lnTo>
                      <a:pt x="57" y="39"/>
                    </a:lnTo>
                    <a:lnTo>
                      <a:pt x="57" y="36"/>
                    </a:lnTo>
                    <a:lnTo>
                      <a:pt x="54" y="32"/>
                    </a:lnTo>
                    <a:lnTo>
                      <a:pt x="54" y="32"/>
                    </a:lnTo>
                    <a:lnTo>
                      <a:pt x="54" y="32"/>
                    </a:lnTo>
                    <a:lnTo>
                      <a:pt x="54" y="28"/>
                    </a:lnTo>
                    <a:lnTo>
                      <a:pt x="57" y="25"/>
                    </a:lnTo>
                    <a:lnTo>
                      <a:pt x="61" y="25"/>
                    </a:lnTo>
                    <a:lnTo>
                      <a:pt x="61" y="25"/>
                    </a:lnTo>
                    <a:lnTo>
                      <a:pt x="65" y="21"/>
                    </a:lnTo>
                    <a:lnTo>
                      <a:pt x="68" y="18"/>
                    </a:lnTo>
                    <a:lnTo>
                      <a:pt x="72" y="14"/>
                    </a:lnTo>
                    <a:lnTo>
                      <a:pt x="72" y="14"/>
                    </a:lnTo>
                    <a:lnTo>
                      <a:pt x="72" y="10"/>
                    </a:lnTo>
                    <a:lnTo>
                      <a:pt x="75" y="10"/>
                    </a:lnTo>
                    <a:lnTo>
                      <a:pt x="79" y="10"/>
                    </a:lnTo>
                    <a:lnTo>
                      <a:pt x="79" y="10"/>
                    </a:lnTo>
                    <a:lnTo>
                      <a:pt x="86" y="14"/>
                    </a:lnTo>
                    <a:lnTo>
                      <a:pt x="93" y="18"/>
                    </a:lnTo>
                    <a:lnTo>
                      <a:pt x="97" y="21"/>
                    </a:lnTo>
                    <a:lnTo>
                      <a:pt x="100" y="21"/>
                    </a:lnTo>
                    <a:lnTo>
                      <a:pt x="100" y="21"/>
                    </a:lnTo>
                    <a:lnTo>
                      <a:pt x="104" y="25"/>
                    </a:lnTo>
                    <a:lnTo>
                      <a:pt x="104" y="25"/>
                    </a:lnTo>
                    <a:lnTo>
                      <a:pt x="100" y="25"/>
                    </a:lnTo>
                    <a:lnTo>
                      <a:pt x="97" y="28"/>
                    </a:lnTo>
                    <a:lnTo>
                      <a:pt x="97" y="28"/>
                    </a:lnTo>
                    <a:lnTo>
                      <a:pt x="97" y="32"/>
                    </a:lnTo>
                    <a:lnTo>
                      <a:pt x="97" y="36"/>
                    </a:lnTo>
                    <a:lnTo>
                      <a:pt x="100" y="39"/>
                    </a:lnTo>
                    <a:lnTo>
                      <a:pt x="104" y="43"/>
                    </a:lnTo>
                    <a:lnTo>
                      <a:pt x="108" y="46"/>
                    </a:lnTo>
                    <a:lnTo>
                      <a:pt x="108" y="46"/>
                    </a:lnTo>
                    <a:lnTo>
                      <a:pt x="108" y="43"/>
                    </a:lnTo>
                    <a:lnTo>
                      <a:pt x="111" y="43"/>
                    </a:lnTo>
                    <a:lnTo>
                      <a:pt x="111" y="39"/>
                    </a:lnTo>
                    <a:lnTo>
                      <a:pt x="111" y="39"/>
                    </a:lnTo>
                    <a:lnTo>
                      <a:pt x="115" y="39"/>
                    </a:lnTo>
                    <a:lnTo>
                      <a:pt x="115" y="39"/>
                    </a:lnTo>
                    <a:lnTo>
                      <a:pt x="118" y="32"/>
                    </a:lnTo>
                    <a:lnTo>
                      <a:pt x="122" y="32"/>
                    </a:lnTo>
                    <a:lnTo>
                      <a:pt x="122" y="32"/>
                    </a:lnTo>
                    <a:lnTo>
                      <a:pt x="118" y="28"/>
                    </a:lnTo>
                    <a:lnTo>
                      <a:pt x="118" y="28"/>
                    </a:lnTo>
                    <a:lnTo>
                      <a:pt x="118" y="28"/>
                    </a:lnTo>
                    <a:lnTo>
                      <a:pt x="118" y="25"/>
                    </a:lnTo>
                    <a:lnTo>
                      <a:pt x="115" y="25"/>
                    </a:lnTo>
                    <a:lnTo>
                      <a:pt x="115" y="21"/>
                    </a:lnTo>
                    <a:lnTo>
                      <a:pt x="115" y="18"/>
                    </a:lnTo>
                    <a:lnTo>
                      <a:pt x="115" y="18"/>
                    </a:lnTo>
                    <a:lnTo>
                      <a:pt x="111" y="14"/>
                    </a:lnTo>
                    <a:lnTo>
                      <a:pt x="108" y="10"/>
                    </a:lnTo>
                    <a:lnTo>
                      <a:pt x="108" y="10"/>
                    </a:lnTo>
                    <a:lnTo>
                      <a:pt x="100" y="3"/>
                    </a:lnTo>
                    <a:lnTo>
                      <a:pt x="97" y="3"/>
                    </a:lnTo>
                    <a:lnTo>
                      <a:pt x="93" y="3"/>
                    </a:lnTo>
                    <a:lnTo>
                      <a:pt x="86" y="3"/>
                    </a:lnTo>
                    <a:lnTo>
                      <a:pt x="83" y="0"/>
                    </a:lnTo>
                    <a:lnTo>
                      <a:pt x="79" y="0"/>
                    </a:lnTo>
                    <a:lnTo>
                      <a:pt x="72" y="0"/>
                    </a:lnTo>
                    <a:lnTo>
                      <a:pt x="72" y="0"/>
                    </a:lnTo>
                    <a:lnTo>
                      <a:pt x="68" y="0"/>
                    </a:lnTo>
                    <a:lnTo>
                      <a:pt x="68" y="3"/>
                    </a:lnTo>
                    <a:lnTo>
                      <a:pt x="68" y="7"/>
                    </a:lnTo>
                    <a:lnTo>
                      <a:pt x="65" y="10"/>
                    </a:lnTo>
                    <a:lnTo>
                      <a:pt x="65" y="10"/>
                    </a:lnTo>
                    <a:lnTo>
                      <a:pt x="65" y="7"/>
                    </a:lnTo>
                    <a:lnTo>
                      <a:pt x="61" y="7"/>
                    </a:lnTo>
                    <a:lnTo>
                      <a:pt x="61" y="7"/>
                    </a:lnTo>
                    <a:lnTo>
                      <a:pt x="54" y="10"/>
                    </a:lnTo>
                    <a:lnTo>
                      <a:pt x="47" y="10"/>
                    </a:lnTo>
                    <a:lnTo>
                      <a:pt x="47" y="10"/>
                    </a:lnTo>
                    <a:lnTo>
                      <a:pt x="43" y="14"/>
                    </a:lnTo>
                    <a:lnTo>
                      <a:pt x="40" y="14"/>
                    </a:lnTo>
                    <a:lnTo>
                      <a:pt x="40" y="14"/>
                    </a:lnTo>
                    <a:lnTo>
                      <a:pt x="36" y="14"/>
                    </a:lnTo>
                    <a:lnTo>
                      <a:pt x="29" y="10"/>
                    </a:lnTo>
                    <a:lnTo>
                      <a:pt x="29" y="10"/>
                    </a:lnTo>
                    <a:lnTo>
                      <a:pt x="18" y="10"/>
                    </a:lnTo>
                    <a:lnTo>
                      <a:pt x="18" y="7"/>
                    </a:lnTo>
                    <a:lnTo>
                      <a:pt x="18" y="7"/>
                    </a:lnTo>
                    <a:lnTo>
                      <a:pt x="18" y="3"/>
                    </a:lnTo>
                    <a:lnTo>
                      <a:pt x="14" y="0"/>
                    </a:lnTo>
                    <a:lnTo>
                      <a:pt x="14" y="0"/>
                    </a:lnTo>
                    <a:lnTo>
                      <a:pt x="11" y="0"/>
                    </a:lnTo>
                    <a:lnTo>
                      <a:pt x="11"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02" name="Freeform 1631">
                <a:extLst>
                  <a:ext uri="{FF2B5EF4-FFF2-40B4-BE49-F238E27FC236}">
                    <a16:creationId xmlns:a16="http://schemas.microsoft.com/office/drawing/2014/main" id="{44CFF930-1BC3-4D8B-B589-856A4CA090C3}"/>
                  </a:ext>
                </a:extLst>
              </p:cNvPr>
              <p:cNvSpPr>
                <a:spLocks/>
              </p:cNvSpPr>
              <p:nvPr/>
            </p:nvSpPr>
            <p:spPr bwMode="auto">
              <a:xfrm>
                <a:off x="2615" y="2607"/>
                <a:ext cx="61" cy="75"/>
              </a:xfrm>
              <a:custGeom>
                <a:avLst/>
                <a:gdLst>
                  <a:gd name="T0" fmla="*/ 0 w 61"/>
                  <a:gd name="T1" fmla="*/ 68 h 75"/>
                  <a:gd name="T2" fmla="*/ 7 w 61"/>
                  <a:gd name="T3" fmla="*/ 64 h 75"/>
                  <a:gd name="T4" fmla="*/ 7 w 61"/>
                  <a:gd name="T5" fmla="*/ 64 h 75"/>
                  <a:gd name="T6" fmla="*/ 7 w 61"/>
                  <a:gd name="T7" fmla="*/ 57 h 75"/>
                  <a:gd name="T8" fmla="*/ 11 w 61"/>
                  <a:gd name="T9" fmla="*/ 46 h 75"/>
                  <a:gd name="T10" fmla="*/ 11 w 61"/>
                  <a:gd name="T11" fmla="*/ 43 h 75"/>
                  <a:gd name="T12" fmla="*/ 7 w 61"/>
                  <a:gd name="T13" fmla="*/ 39 h 75"/>
                  <a:gd name="T14" fmla="*/ 7 w 61"/>
                  <a:gd name="T15" fmla="*/ 39 h 75"/>
                  <a:gd name="T16" fmla="*/ 7 w 61"/>
                  <a:gd name="T17" fmla="*/ 39 h 75"/>
                  <a:gd name="T18" fmla="*/ 4 w 61"/>
                  <a:gd name="T19" fmla="*/ 32 h 75"/>
                  <a:gd name="T20" fmla="*/ 4 w 61"/>
                  <a:gd name="T21" fmla="*/ 28 h 75"/>
                  <a:gd name="T22" fmla="*/ 4 w 61"/>
                  <a:gd name="T23" fmla="*/ 21 h 75"/>
                  <a:gd name="T24" fmla="*/ 4 w 61"/>
                  <a:gd name="T25" fmla="*/ 14 h 75"/>
                  <a:gd name="T26" fmla="*/ 4 w 61"/>
                  <a:gd name="T27" fmla="*/ 10 h 75"/>
                  <a:gd name="T28" fmla="*/ 7 w 61"/>
                  <a:gd name="T29" fmla="*/ 7 h 75"/>
                  <a:gd name="T30" fmla="*/ 7 w 61"/>
                  <a:gd name="T31" fmla="*/ 7 h 75"/>
                  <a:gd name="T32" fmla="*/ 7 w 61"/>
                  <a:gd name="T33" fmla="*/ 3 h 75"/>
                  <a:gd name="T34" fmla="*/ 11 w 61"/>
                  <a:gd name="T35" fmla="*/ 3 h 75"/>
                  <a:gd name="T36" fmla="*/ 11 w 61"/>
                  <a:gd name="T37" fmla="*/ 3 h 75"/>
                  <a:gd name="T38" fmla="*/ 14 w 61"/>
                  <a:gd name="T39" fmla="*/ 3 h 75"/>
                  <a:gd name="T40" fmla="*/ 14 w 61"/>
                  <a:gd name="T41" fmla="*/ 0 h 75"/>
                  <a:gd name="T42" fmla="*/ 21 w 61"/>
                  <a:gd name="T43" fmla="*/ 3 h 75"/>
                  <a:gd name="T44" fmla="*/ 25 w 61"/>
                  <a:gd name="T45" fmla="*/ 7 h 75"/>
                  <a:gd name="T46" fmla="*/ 29 w 61"/>
                  <a:gd name="T47" fmla="*/ 7 h 75"/>
                  <a:gd name="T48" fmla="*/ 32 w 61"/>
                  <a:gd name="T49" fmla="*/ 10 h 75"/>
                  <a:gd name="T50" fmla="*/ 39 w 61"/>
                  <a:gd name="T51" fmla="*/ 10 h 75"/>
                  <a:gd name="T52" fmla="*/ 43 w 61"/>
                  <a:gd name="T53" fmla="*/ 14 h 75"/>
                  <a:gd name="T54" fmla="*/ 47 w 61"/>
                  <a:gd name="T55" fmla="*/ 18 h 75"/>
                  <a:gd name="T56" fmla="*/ 50 w 61"/>
                  <a:gd name="T57" fmla="*/ 21 h 75"/>
                  <a:gd name="T58" fmla="*/ 50 w 61"/>
                  <a:gd name="T59" fmla="*/ 25 h 75"/>
                  <a:gd name="T60" fmla="*/ 57 w 61"/>
                  <a:gd name="T61" fmla="*/ 25 h 75"/>
                  <a:gd name="T62" fmla="*/ 61 w 61"/>
                  <a:gd name="T63" fmla="*/ 28 h 75"/>
                  <a:gd name="T64" fmla="*/ 61 w 61"/>
                  <a:gd name="T65" fmla="*/ 32 h 75"/>
                  <a:gd name="T66" fmla="*/ 61 w 61"/>
                  <a:gd name="T67" fmla="*/ 32 h 75"/>
                  <a:gd name="T68" fmla="*/ 54 w 61"/>
                  <a:gd name="T69" fmla="*/ 39 h 75"/>
                  <a:gd name="T70" fmla="*/ 54 w 61"/>
                  <a:gd name="T71" fmla="*/ 43 h 75"/>
                  <a:gd name="T72" fmla="*/ 50 w 61"/>
                  <a:gd name="T73" fmla="*/ 46 h 75"/>
                  <a:gd name="T74" fmla="*/ 47 w 61"/>
                  <a:gd name="T75" fmla="*/ 53 h 75"/>
                  <a:gd name="T76" fmla="*/ 43 w 61"/>
                  <a:gd name="T77" fmla="*/ 53 h 75"/>
                  <a:gd name="T78" fmla="*/ 39 w 61"/>
                  <a:gd name="T79" fmla="*/ 64 h 75"/>
                  <a:gd name="T80" fmla="*/ 32 w 61"/>
                  <a:gd name="T81" fmla="*/ 71 h 75"/>
                  <a:gd name="T82" fmla="*/ 29 w 61"/>
                  <a:gd name="T83" fmla="*/ 71 h 75"/>
                  <a:gd name="T84" fmla="*/ 29 w 61"/>
                  <a:gd name="T85" fmla="*/ 75 h 75"/>
                  <a:gd name="T86" fmla="*/ 25 w 61"/>
                  <a:gd name="T87" fmla="*/ 75 h 75"/>
                  <a:gd name="T88" fmla="*/ 21 w 61"/>
                  <a:gd name="T89" fmla="*/ 71 h 75"/>
                  <a:gd name="T90" fmla="*/ 18 w 61"/>
                  <a:gd name="T91" fmla="*/ 71 h 75"/>
                  <a:gd name="T92" fmla="*/ 18 w 61"/>
                  <a:gd name="T93" fmla="*/ 71 h 75"/>
                  <a:gd name="T94" fmla="*/ 11 w 61"/>
                  <a:gd name="T95" fmla="*/ 75 h 75"/>
                  <a:gd name="T96" fmla="*/ 11 w 61"/>
                  <a:gd name="T97" fmla="*/ 75 h 75"/>
                  <a:gd name="T98" fmla="*/ 7 w 61"/>
                  <a:gd name="T99" fmla="*/ 75 h 75"/>
                  <a:gd name="T100" fmla="*/ 4 w 61"/>
                  <a:gd name="T101" fmla="*/ 75 h 75"/>
                  <a:gd name="T102" fmla="*/ 0 w 61"/>
                  <a:gd name="T10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 h="75">
                    <a:moveTo>
                      <a:pt x="0" y="68"/>
                    </a:moveTo>
                    <a:lnTo>
                      <a:pt x="7" y="64"/>
                    </a:lnTo>
                    <a:lnTo>
                      <a:pt x="7" y="64"/>
                    </a:lnTo>
                    <a:lnTo>
                      <a:pt x="7" y="57"/>
                    </a:lnTo>
                    <a:lnTo>
                      <a:pt x="11" y="46"/>
                    </a:lnTo>
                    <a:lnTo>
                      <a:pt x="11" y="43"/>
                    </a:lnTo>
                    <a:lnTo>
                      <a:pt x="7" y="39"/>
                    </a:lnTo>
                    <a:lnTo>
                      <a:pt x="7" y="39"/>
                    </a:lnTo>
                    <a:lnTo>
                      <a:pt x="7" y="39"/>
                    </a:lnTo>
                    <a:lnTo>
                      <a:pt x="4" y="32"/>
                    </a:lnTo>
                    <a:lnTo>
                      <a:pt x="4" y="28"/>
                    </a:lnTo>
                    <a:lnTo>
                      <a:pt x="4" y="21"/>
                    </a:lnTo>
                    <a:lnTo>
                      <a:pt x="4" y="14"/>
                    </a:lnTo>
                    <a:lnTo>
                      <a:pt x="4" y="10"/>
                    </a:lnTo>
                    <a:lnTo>
                      <a:pt x="7" y="7"/>
                    </a:lnTo>
                    <a:lnTo>
                      <a:pt x="7" y="7"/>
                    </a:lnTo>
                    <a:lnTo>
                      <a:pt x="7" y="3"/>
                    </a:lnTo>
                    <a:lnTo>
                      <a:pt x="11" y="3"/>
                    </a:lnTo>
                    <a:lnTo>
                      <a:pt x="11" y="3"/>
                    </a:lnTo>
                    <a:lnTo>
                      <a:pt x="14" y="3"/>
                    </a:lnTo>
                    <a:lnTo>
                      <a:pt x="14" y="0"/>
                    </a:lnTo>
                    <a:lnTo>
                      <a:pt x="21" y="3"/>
                    </a:lnTo>
                    <a:lnTo>
                      <a:pt x="25" y="7"/>
                    </a:lnTo>
                    <a:lnTo>
                      <a:pt x="29" y="7"/>
                    </a:lnTo>
                    <a:lnTo>
                      <a:pt x="32" y="10"/>
                    </a:lnTo>
                    <a:lnTo>
                      <a:pt x="39" y="10"/>
                    </a:lnTo>
                    <a:lnTo>
                      <a:pt x="43" y="14"/>
                    </a:lnTo>
                    <a:lnTo>
                      <a:pt x="47" y="18"/>
                    </a:lnTo>
                    <a:lnTo>
                      <a:pt x="50" y="21"/>
                    </a:lnTo>
                    <a:lnTo>
                      <a:pt x="50" y="25"/>
                    </a:lnTo>
                    <a:lnTo>
                      <a:pt x="57" y="25"/>
                    </a:lnTo>
                    <a:lnTo>
                      <a:pt x="61" y="28"/>
                    </a:lnTo>
                    <a:lnTo>
                      <a:pt x="61" y="32"/>
                    </a:lnTo>
                    <a:lnTo>
                      <a:pt x="61" y="32"/>
                    </a:lnTo>
                    <a:lnTo>
                      <a:pt x="54" y="39"/>
                    </a:lnTo>
                    <a:lnTo>
                      <a:pt x="54" y="43"/>
                    </a:lnTo>
                    <a:lnTo>
                      <a:pt x="50" y="46"/>
                    </a:lnTo>
                    <a:lnTo>
                      <a:pt x="47" y="53"/>
                    </a:lnTo>
                    <a:lnTo>
                      <a:pt x="43" y="53"/>
                    </a:lnTo>
                    <a:lnTo>
                      <a:pt x="39" y="64"/>
                    </a:lnTo>
                    <a:lnTo>
                      <a:pt x="32" y="71"/>
                    </a:lnTo>
                    <a:lnTo>
                      <a:pt x="29" y="71"/>
                    </a:lnTo>
                    <a:lnTo>
                      <a:pt x="29" y="75"/>
                    </a:lnTo>
                    <a:lnTo>
                      <a:pt x="25" y="75"/>
                    </a:lnTo>
                    <a:lnTo>
                      <a:pt x="21" y="71"/>
                    </a:lnTo>
                    <a:lnTo>
                      <a:pt x="18" y="71"/>
                    </a:lnTo>
                    <a:lnTo>
                      <a:pt x="18" y="71"/>
                    </a:lnTo>
                    <a:lnTo>
                      <a:pt x="11" y="75"/>
                    </a:lnTo>
                    <a:lnTo>
                      <a:pt x="11" y="75"/>
                    </a:lnTo>
                    <a:lnTo>
                      <a:pt x="7" y="75"/>
                    </a:lnTo>
                    <a:lnTo>
                      <a:pt x="4" y="75"/>
                    </a:lnTo>
                    <a:lnTo>
                      <a:pt x="0" y="6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03" name="Freeform 1632">
                <a:extLst>
                  <a:ext uri="{FF2B5EF4-FFF2-40B4-BE49-F238E27FC236}">
                    <a16:creationId xmlns:a16="http://schemas.microsoft.com/office/drawing/2014/main" id="{220BEF69-67BA-4173-9A63-40D81046AA05}"/>
                  </a:ext>
                </a:extLst>
              </p:cNvPr>
              <p:cNvSpPr>
                <a:spLocks/>
              </p:cNvSpPr>
              <p:nvPr/>
            </p:nvSpPr>
            <p:spPr bwMode="auto">
              <a:xfrm>
                <a:off x="2615" y="2607"/>
                <a:ext cx="61" cy="75"/>
              </a:xfrm>
              <a:custGeom>
                <a:avLst/>
                <a:gdLst>
                  <a:gd name="T0" fmla="*/ 0 w 61"/>
                  <a:gd name="T1" fmla="*/ 68 h 75"/>
                  <a:gd name="T2" fmla="*/ 7 w 61"/>
                  <a:gd name="T3" fmla="*/ 64 h 75"/>
                  <a:gd name="T4" fmla="*/ 7 w 61"/>
                  <a:gd name="T5" fmla="*/ 64 h 75"/>
                  <a:gd name="T6" fmla="*/ 7 w 61"/>
                  <a:gd name="T7" fmla="*/ 57 h 75"/>
                  <a:gd name="T8" fmla="*/ 11 w 61"/>
                  <a:gd name="T9" fmla="*/ 46 h 75"/>
                  <a:gd name="T10" fmla="*/ 11 w 61"/>
                  <a:gd name="T11" fmla="*/ 43 h 75"/>
                  <a:gd name="T12" fmla="*/ 7 w 61"/>
                  <a:gd name="T13" fmla="*/ 39 h 75"/>
                  <a:gd name="T14" fmla="*/ 7 w 61"/>
                  <a:gd name="T15" fmla="*/ 39 h 75"/>
                  <a:gd name="T16" fmla="*/ 7 w 61"/>
                  <a:gd name="T17" fmla="*/ 39 h 75"/>
                  <a:gd name="T18" fmla="*/ 4 w 61"/>
                  <a:gd name="T19" fmla="*/ 32 h 75"/>
                  <a:gd name="T20" fmla="*/ 4 w 61"/>
                  <a:gd name="T21" fmla="*/ 28 h 75"/>
                  <a:gd name="T22" fmla="*/ 4 w 61"/>
                  <a:gd name="T23" fmla="*/ 21 h 75"/>
                  <a:gd name="T24" fmla="*/ 4 w 61"/>
                  <a:gd name="T25" fmla="*/ 14 h 75"/>
                  <a:gd name="T26" fmla="*/ 4 w 61"/>
                  <a:gd name="T27" fmla="*/ 10 h 75"/>
                  <a:gd name="T28" fmla="*/ 7 w 61"/>
                  <a:gd name="T29" fmla="*/ 7 h 75"/>
                  <a:gd name="T30" fmla="*/ 7 w 61"/>
                  <a:gd name="T31" fmla="*/ 7 h 75"/>
                  <a:gd name="T32" fmla="*/ 7 w 61"/>
                  <a:gd name="T33" fmla="*/ 3 h 75"/>
                  <a:gd name="T34" fmla="*/ 11 w 61"/>
                  <a:gd name="T35" fmla="*/ 3 h 75"/>
                  <a:gd name="T36" fmla="*/ 11 w 61"/>
                  <a:gd name="T37" fmla="*/ 3 h 75"/>
                  <a:gd name="T38" fmla="*/ 14 w 61"/>
                  <a:gd name="T39" fmla="*/ 3 h 75"/>
                  <a:gd name="T40" fmla="*/ 14 w 61"/>
                  <a:gd name="T41" fmla="*/ 0 h 75"/>
                  <a:gd name="T42" fmla="*/ 21 w 61"/>
                  <a:gd name="T43" fmla="*/ 3 h 75"/>
                  <a:gd name="T44" fmla="*/ 25 w 61"/>
                  <a:gd name="T45" fmla="*/ 7 h 75"/>
                  <a:gd name="T46" fmla="*/ 29 w 61"/>
                  <a:gd name="T47" fmla="*/ 7 h 75"/>
                  <a:gd name="T48" fmla="*/ 32 w 61"/>
                  <a:gd name="T49" fmla="*/ 10 h 75"/>
                  <a:gd name="T50" fmla="*/ 39 w 61"/>
                  <a:gd name="T51" fmla="*/ 10 h 75"/>
                  <a:gd name="T52" fmla="*/ 43 w 61"/>
                  <a:gd name="T53" fmla="*/ 14 h 75"/>
                  <a:gd name="T54" fmla="*/ 47 w 61"/>
                  <a:gd name="T55" fmla="*/ 18 h 75"/>
                  <a:gd name="T56" fmla="*/ 50 w 61"/>
                  <a:gd name="T57" fmla="*/ 21 h 75"/>
                  <a:gd name="T58" fmla="*/ 50 w 61"/>
                  <a:gd name="T59" fmla="*/ 25 h 75"/>
                  <a:gd name="T60" fmla="*/ 57 w 61"/>
                  <a:gd name="T61" fmla="*/ 25 h 75"/>
                  <a:gd name="T62" fmla="*/ 61 w 61"/>
                  <a:gd name="T63" fmla="*/ 28 h 75"/>
                  <a:gd name="T64" fmla="*/ 61 w 61"/>
                  <a:gd name="T65" fmla="*/ 32 h 75"/>
                  <a:gd name="T66" fmla="*/ 61 w 61"/>
                  <a:gd name="T67" fmla="*/ 32 h 75"/>
                  <a:gd name="T68" fmla="*/ 54 w 61"/>
                  <a:gd name="T69" fmla="*/ 39 h 75"/>
                  <a:gd name="T70" fmla="*/ 54 w 61"/>
                  <a:gd name="T71" fmla="*/ 43 h 75"/>
                  <a:gd name="T72" fmla="*/ 50 w 61"/>
                  <a:gd name="T73" fmla="*/ 46 h 75"/>
                  <a:gd name="T74" fmla="*/ 47 w 61"/>
                  <a:gd name="T75" fmla="*/ 53 h 75"/>
                  <a:gd name="T76" fmla="*/ 43 w 61"/>
                  <a:gd name="T77" fmla="*/ 53 h 75"/>
                  <a:gd name="T78" fmla="*/ 39 w 61"/>
                  <a:gd name="T79" fmla="*/ 64 h 75"/>
                  <a:gd name="T80" fmla="*/ 32 w 61"/>
                  <a:gd name="T81" fmla="*/ 71 h 75"/>
                  <a:gd name="T82" fmla="*/ 29 w 61"/>
                  <a:gd name="T83" fmla="*/ 71 h 75"/>
                  <a:gd name="T84" fmla="*/ 29 w 61"/>
                  <a:gd name="T85" fmla="*/ 75 h 75"/>
                  <a:gd name="T86" fmla="*/ 25 w 61"/>
                  <a:gd name="T87" fmla="*/ 75 h 75"/>
                  <a:gd name="T88" fmla="*/ 21 w 61"/>
                  <a:gd name="T89" fmla="*/ 71 h 75"/>
                  <a:gd name="T90" fmla="*/ 18 w 61"/>
                  <a:gd name="T91" fmla="*/ 71 h 75"/>
                  <a:gd name="T92" fmla="*/ 18 w 61"/>
                  <a:gd name="T93" fmla="*/ 71 h 75"/>
                  <a:gd name="T94" fmla="*/ 11 w 61"/>
                  <a:gd name="T95" fmla="*/ 75 h 75"/>
                  <a:gd name="T96" fmla="*/ 11 w 61"/>
                  <a:gd name="T97" fmla="*/ 75 h 75"/>
                  <a:gd name="T98" fmla="*/ 7 w 61"/>
                  <a:gd name="T99" fmla="*/ 75 h 75"/>
                  <a:gd name="T100" fmla="*/ 4 w 61"/>
                  <a:gd name="T101" fmla="*/ 75 h 75"/>
                  <a:gd name="T102" fmla="*/ 0 w 61"/>
                  <a:gd name="T103"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 h="75">
                    <a:moveTo>
                      <a:pt x="0" y="68"/>
                    </a:moveTo>
                    <a:lnTo>
                      <a:pt x="7" y="64"/>
                    </a:lnTo>
                    <a:lnTo>
                      <a:pt x="7" y="64"/>
                    </a:lnTo>
                    <a:lnTo>
                      <a:pt x="7" y="57"/>
                    </a:lnTo>
                    <a:lnTo>
                      <a:pt x="11" y="46"/>
                    </a:lnTo>
                    <a:lnTo>
                      <a:pt x="11" y="43"/>
                    </a:lnTo>
                    <a:lnTo>
                      <a:pt x="7" y="39"/>
                    </a:lnTo>
                    <a:lnTo>
                      <a:pt x="7" y="39"/>
                    </a:lnTo>
                    <a:lnTo>
                      <a:pt x="7" y="39"/>
                    </a:lnTo>
                    <a:lnTo>
                      <a:pt x="4" y="32"/>
                    </a:lnTo>
                    <a:lnTo>
                      <a:pt x="4" y="28"/>
                    </a:lnTo>
                    <a:lnTo>
                      <a:pt x="4" y="21"/>
                    </a:lnTo>
                    <a:lnTo>
                      <a:pt x="4" y="14"/>
                    </a:lnTo>
                    <a:lnTo>
                      <a:pt x="4" y="10"/>
                    </a:lnTo>
                    <a:lnTo>
                      <a:pt x="7" y="7"/>
                    </a:lnTo>
                    <a:lnTo>
                      <a:pt x="7" y="7"/>
                    </a:lnTo>
                    <a:lnTo>
                      <a:pt x="7" y="3"/>
                    </a:lnTo>
                    <a:lnTo>
                      <a:pt x="11" y="3"/>
                    </a:lnTo>
                    <a:lnTo>
                      <a:pt x="11" y="3"/>
                    </a:lnTo>
                    <a:lnTo>
                      <a:pt x="14" y="3"/>
                    </a:lnTo>
                    <a:lnTo>
                      <a:pt x="14" y="0"/>
                    </a:lnTo>
                    <a:lnTo>
                      <a:pt x="21" y="3"/>
                    </a:lnTo>
                    <a:lnTo>
                      <a:pt x="25" y="7"/>
                    </a:lnTo>
                    <a:lnTo>
                      <a:pt x="29" y="7"/>
                    </a:lnTo>
                    <a:lnTo>
                      <a:pt x="32" y="10"/>
                    </a:lnTo>
                    <a:lnTo>
                      <a:pt x="39" y="10"/>
                    </a:lnTo>
                    <a:lnTo>
                      <a:pt x="43" y="14"/>
                    </a:lnTo>
                    <a:lnTo>
                      <a:pt x="47" y="18"/>
                    </a:lnTo>
                    <a:lnTo>
                      <a:pt x="50" y="21"/>
                    </a:lnTo>
                    <a:lnTo>
                      <a:pt x="50" y="25"/>
                    </a:lnTo>
                    <a:lnTo>
                      <a:pt x="57" y="25"/>
                    </a:lnTo>
                    <a:lnTo>
                      <a:pt x="61" y="28"/>
                    </a:lnTo>
                    <a:lnTo>
                      <a:pt x="61" y="32"/>
                    </a:lnTo>
                    <a:lnTo>
                      <a:pt x="61" y="32"/>
                    </a:lnTo>
                    <a:lnTo>
                      <a:pt x="54" y="39"/>
                    </a:lnTo>
                    <a:lnTo>
                      <a:pt x="54" y="43"/>
                    </a:lnTo>
                    <a:lnTo>
                      <a:pt x="50" y="46"/>
                    </a:lnTo>
                    <a:lnTo>
                      <a:pt x="47" y="53"/>
                    </a:lnTo>
                    <a:lnTo>
                      <a:pt x="43" y="53"/>
                    </a:lnTo>
                    <a:lnTo>
                      <a:pt x="39" y="64"/>
                    </a:lnTo>
                    <a:lnTo>
                      <a:pt x="32" y="71"/>
                    </a:lnTo>
                    <a:lnTo>
                      <a:pt x="29" y="71"/>
                    </a:lnTo>
                    <a:lnTo>
                      <a:pt x="29" y="75"/>
                    </a:lnTo>
                    <a:lnTo>
                      <a:pt x="25" y="75"/>
                    </a:lnTo>
                    <a:lnTo>
                      <a:pt x="21" y="71"/>
                    </a:lnTo>
                    <a:lnTo>
                      <a:pt x="18" y="71"/>
                    </a:lnTo>
                    <a:lnTo>
                      <a:pt x="18" y="71"/>
                    </a:lnTo>
                    <a:lnTo>
                      <a:pt x="11" y="75"/>
                    </a:lnTo>
                    <a:lnTo>
                      <a:pt x="11" y="75"/>
                    </a:lnTo>
                    <a:lnTo>
                      <a:pt x="7" y="75"/>
                    </a:lnTo>
                    <a:lnTo>
                      <a:pt x="4" y="75"/>
                    </a:lnTo>
                    <a:lnTo>
                      <a:pt x="0" y="6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04" name="Freeform 1633">
                <a:extLst>
                  <a:ext uri="{FF2B5EF4-FFF2-40B4-BE49-F238E27FC236}">
                    <a16:creationId xmlns:a16="http://schemas.microsoft.com/office/drawing/2014/main" id="{C6417E31-BA57-4E79-B1ED-87C557E7E075}"/>
                  </a:ext>
                </a:extLst>
              </p:cNvPr>
              <p:cNvSpPr>
                <a:spLocks/>
              </p:cNvSpPr>
              <p:nvPr/>
            </p:nvSpPr>
            <p:spPr bwMode="auto">
              <a:xfrm>
                <a:off x="2479" y="3884"/>
                <a:ext cx="7" cy="7"/>
              </a:xfrm>
              <a:custGeom>
                <a:avLst/>
                <a:gdLst>
                  <a:gd name="T0" fmla="*/ 3 w 7"/>
                  <a:gd name="T1" fmla="*/ 3 h 7"/>
                  <a:gd name="T2" fmla="*/ 7 w 7"/>
                  <a:gd name="T3" fmla="*/ 3 h 7"/>
                  <a:gd name="T4" fmla="*/ 7 w 7"/>
                  <a:gd name="T5" fmla="*/ 3 h 7"/>
                  <a:gd name="T6" fmla="*/ 7 w 7"/>
                  <a:gd name="T7" fmla="*/ 3 h 7"/>
                  <a:gd name="T8" fmla="*/ 7 w 7"/>
                  <a:gd name="T9" fmla="*/ 7 h 7"/>
                  <a:gd name="T10" fmla="*/ 7 w 7"/>
                  <a:gd name="T11" fmla="*/ 7 h 7"/>
                  <a:gd name="T12" fmla="*/ 3 w 7"/>
                  <a:gd name="T13" fmla="*/ 7 h 7"/>
                  <a:gd name="T14" fmla="*/ 0 w 7"/>
                  <a:gd name="T15" fmla="*/ 3 h 7"/>
                  <a:gd name="T16" fmla="*/ 0 w 7"/>
                  <a:gd name="T17" fmla="*/ 0 h 7"/>
                  <a:gd name="T18" fmla="*/ 0 w 7"/>
                  <a:gd name="T19" fmla="*/ 0 h 7"/>
                  <a:gd name="T20" fmla="*/ 0 w 7"/>
                  <a:gd name="T21" fmla="*/ 0 h 7"/>
                  <a:gd name="T22" fmla="*/ 0 w 7"/>
                  <a:gd name="T23" fmla="*/ 3 h 7"/>
                  <a:gd name="T24" fmla="*/ 0 w 7"/>
                  <a:gd name="T25" fmla="*/ 3 h 7"/>
                  <a:gd name="T26" fmla="*/ 0 w 7"/>
                  <a:gd name="T27" fmla="*/ 7 h 7"/>
                  <a:gd name="T28" fmla="*/ 0 w 7"/>
                  <a:gd name="T29" fmla="*/ 3 h 7"/>
                  <a:gd name="T30" fmla="*/ 3 w 7"/>
                  <a:gd name="T31" fmla="*/ 3 h 7"/>
                  <a:gd name="T32" fmla="*/ 3 w 7"/>
                  <a:gd name="T33" fmla="*/ 3 h 7"/>
                  <a:gd name="T34" fmla="*/ 3 w 7"/>
                  <a:gd name="T3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7">
                    <a:moveTo>
                      <a:pt x="3" y="3"/>
                    </a:moveTo>
                    <a:lnTo>
                      <a:pt x="7" y="3"/>
                    </a:lnTo>
                    <a:lnTo>
                      <a:pt x="7" y="3"/>
                    </a:lnTo>
                    <a:lnTo>
                      <a:pt x="7" y="3"/>
                    </a:lnTo>
                    <a:lnTo>
                      <a:pt x="7" y="7"/>
                    </a:lnTo>
                    <a:lnTo>
                      <a:pt x="7" y="7"/>
                    </a:lnTo>
                    <a:lnTo>
                      <a:pt x="3" y="7"/>
                    </a:lnTo>
                    <a:lnTo>
                      <a:pt x="0" y="3"/>
                    </a:lnTo>
                    <a:lnTo>
                      <a:pt x="0" y="0"/>
                    </a:lnTo>
                    <a:lnTo>
                      <a:pt x="0" y="0"/>
                    </a:lnTo>
                    <a:lnTo>
                      <a:pt x="0" y="0"/>
                    </a:lnTo>
                    <a:lnTo>
                      <a:pt x="0" y="3"/>
                    </a:lnTo>
                    <a:lnTo>
                      <a:pt x="0" y="3"/>
                    </a:lnTo>
                    <a:lnTo>
                      <a:pt x="0" y="7"/>
                    </a:lnTo>
                    <a:lnTo>
                      <a:pt x="0" y="3"/>
                    </a:lnTo>
                    <a:lnTo>
                      <a:pt x="3" y="3"/>
                    </a:lnTo>
                    <a:lnTo>
                      <a:pt x="3" y="3"/>
                    </a:lnTo>
                    <a:lnTo>
                      <a:pt x="3"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05" name="Freeform 1634">
                <a:extLst>
                  <a:ext uri="{FF2B5EF4-FFF2-40B4-BE49-F238E27FC236}">
                    <a16:creationId xmlns:a16="http://schemas.microsoft.com/office/drawing/2014/main" id="{05DC7A23-EA8B-41D8-ACA6-A761748844EC}"/>
                  </a:ext>
                </a:extLst>
              </p:cNvPr>
              <p:cNvSpPr>
                <a:spLocks/>
              </p:cNvSpPr>
              <p:nvPr/>
            </p:nvSpPr>
            <p:spPr bwMode="auto">
              <a:xfrm>
                <a:off x="2479" y="3884"/>
                <a:ext cx="7" cy="7"/>
              </a:xfrm>
              <a:custGeom>
                <a:avLst/>
                <a:gdLst>
                  <a:gd name="T0" fmla="*/ 3 w 7"/>
                  <a:gd name="T1" fmla="*/ 3 h 7"/>
                  <a:gd name="T2" fmla="*/ 7 w 7"/>
                  <a:gd name="T3" fmla="*/ 3 h 7"/>
                  <a:gd name="T4" fmla="*/ 7 w 7"/>
                  <a:gd name="T5" fmla="*/ 3 h 7"/>
                  <a:gd name="T6" fmla="*/ 7 w 7"/>
                  <a:gd name="T7" fmla="*/ 3 h 7"/>
                  <a:gd name="T8" fmla="*/ 7 w 7"/>
                  <a:gd name="T9" fmla="*/ 7 h 7"/>
                  <a:gd name="T10" fmla="*/ 7 w 7"/>
                  <a:gd name="T11" fmla="*/ 7 h 7"/>
                  <a:gd name="T12" fmla="*/ 3 w 7"/>
                  <a:gd name="T13" fmla="*/ 7 h 7"/>
                  <a:gd name="T14" fmla="*/ 0 w 7"/>
                  <a:gd name="T15" fmla="*/ 3 h 7"/>
                  <a:gd name="T16" fmla="*/ 0 w 7"/>
                  <a:gd name="T17" fmla="*/ 0 h 7"/>
                  <a:gd name="T18" fmla="*/ 0 w 7"/>
                  <a:gd name="T19" fmla="*/ 0 h 7"/>
                  <a:gd name="T20" fmla="*/ 0 w 7"/>
                  <a:gd name="T21" fmla="*/ 0 h 7"/>
                  <a:gd name="T22" fmla="*/ 0 w 7"/>
                  <a:gd name="T23" fmla="*/ 3 h 7"/>
                  <a:gd name="T24" fmla="*/ 0 w 7"/>
                  <a:gd name="T25" fmla="*/ 3 h 7"/>
                  <a:gd name="T26" fmla="*/ 0 w 7"/>
                  <a:gd name="T27" fmla="*/ 7 h 7"/>
                  <a:gd name="T28" fmla="*/ 0 w 7"/>
                  <a:gd name="T29" fmla="*/ 3 h 7"/>
                  <a:gd name="T30" fmla="*/ 3 w 7"/>
                  <a:gd name="T31" fmla="*/ 3 h 7"/>
                  <a:gd name="T32" fmla="*/ 3 w 7"/>
                  <a:gd name="T33" fmla="*/ 3 h 7"/>
                  <a:gd name="T34" fmla="*/ 3 w 7"/>
                  <a:gd name="T3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7">
                    <a:moveTo>
                      <a:pt x="3" y="3"/>
                    </a:moveTo>
                    <a:lnTo>
                      <a:pt x="7" y="3"/>
                    </a:lnTo>
                    <a:lnTo>
                      <a:pt x="7" y="3"/>
                    </a:lnTo>
                    <a:lnTo>
                      <a:pt x="7" y="3"/>
                    </a:lnTo>
                    <a:lnTo>
                      <a:pt x="7" y="7"/>
                    </a:lnTo>
                    <a:lnTo>
                      <a:pt x="7" y="7"/>
                    </a:lnTo>
                    <a:lnTo>
                      <a:pt x="3" y="7"/>
                    </a:lnTo>
                    <a:lnTo>
                      <a:pt x="0" y="3"/>
                    </a:lnTo>
                    <a:lnTo>
                      <a:pt x="0" y="0"/>
                    </a:lnTo>
                    <a:lnTo>
                      <a:pt x="0" y="0"/>
                    </a:lnTo>
                    <a:lnTo>
                      <a:pt x="0" y="0"/>
                    </a:lnTo>
                    <a:lnTo>
                      <a:pt x="0" y="3"/>
                    </a:lnTo>
                    <a:lnTo>
                      <a:pt x="0" y="3"/>
                    </a:lnTo>
                    <a:lnTo>
                      <a:pt x="0" y="7"/>
                    </a:lnTo>
                    <a:lnTo>
                      <a:pt x="0" y="3"/>
                    </a:lnTo>
                    <a:lnTo>
                      <a:pt x="3" y="3"/>
                    </a:lnTo>
                    <a:lnTo>
                      <a:pt x="3" y="3"/>
                    </a:lnTo>
                    <a:lnTo>
                      <a:pt x="3"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06" name="Freeform 1635">
                <a:extLst>
                  <a:ext uri="{FF2B5EF4-FFF2-40B4-BE49-F238E27FC236}">
                    <a16:creationId xmlns:a16="http://schemas.microsoft.com/office/drawing/2014/main" id="{6B82DF32-5B16-4DD1-9404-40CC24B68595}"/>
                  </a:ext>
                </a:extLst>
              </p:cNvPr>
              <p:cNvSpPr>
                <a:spLocks/>
              </p:cNvSpPr>
              <p:nvPr/>
            </p:nvSpPr>
            <p:spPr bwMode="auto">
              <a:xfrm>
                <a:off x="2482" y="3877"/>
                <a:ext cx="36" cy="21"/>
              </a:xfrm>
              <a:custGeom>
                <a:avLst/>
                <a:gdLst>
                  <a:gd name="T0" fmla="*/ 33 w 36"/>
                  <a:gd name="T1" fmla="*/ 0 h 21"/>
                  <a:gd name="T2" fmla="*/ 36 w 36"/>
                  <a:gd name="T3" fmla="*/ 0 h 21"/>
                  <a:gd name="T4" fmla="*/ 36 w 36"/>
                  <a:gd name="T5" fmla="*/ 0 h 21"/>
                  <a:gd name="T6" fmla="*/ 36 w 36"/>
                  <a:gd name="T7" fmla="*/ 0 h 21"/>
                  <a:gd name="T8" fmla="*/ 36 w 36"/>
                  <a:gd name="T9" fmla="*/ 3 h 21"/>
                  <a:gd name="T10" fmla="*/ 36 w 36"/>
                  <a:gd name="T11" fmla="*/ 3 h 21"/>
                  <a:gd name="T12" fmla="*/ 36 w 36"/>
                  <a:gd name="T13" fmla="*/ 7 h 21"/>
                  <a:gd name="T14" fmla="*/ 33 w 36"/>
                  <a:gd name="T15" fmla="*/ 7 h 21"/>
                  <a:gd name="T16" fmla="*/ 29 w 36"/>
                  <a:gd name="T17" fmla="*/ 10 h 21"/>
                  <a:gd name="T18" fmla="*/ 29 w 36"/>
                  <a:gd name="T19" fmla="*/ 14 h 21"/>
                  <a:gd name="T20" fmla="*/ 25 w 36"/>
                  <a:gd name="T21" fmla="*/ 14 h 21"/>
                  <a:gd name="T22" fmla="*/ 22 w 36"/>
                  <a:gd name="T23" fmla="*/ 14 h 21"/>
                  <a:gd name="T24" fmla="*/ 22 w 36"/>
                  <a:gd name="T25" fmla="*/ 14 h 21"/>
                  <a:gd name="T26" fmla="*/ 18 w 36"/>
                  <a:gd name="T27" fmla="*/ 18 h 21"/>
                  <a:gd name="T28" fmla="*/ 18 w 36"/>
                  <a:gd name="T29" fmla="*/ 18 h 21"/>
                  <a:gd name="T30" fmla="*/ 18 w 36"/>
                  <a:gd name="T31" fmla="*/ 18 h 21"/>
                  <a:gd name="T32" fmla="*/ 18 w 36"/>
                  <a:gd name="T33" fmla="*/ 18 h 21"/>
                  <a:gd name="T34" fmla="*/ 15 w 36"/>
                  <a:gd name="T35" fmla="*/ 21 h 21"/>
                  <a:gd name="T36" fmla="*/ 15 w 36"/>
                  <a:gd name="T37" fmla="*/ 21 h 21"/>
                  <a:gd name="T38" fmla="*/ 11 w 36"/>
                  <a:gd name="T39" fmla="*/ 21 h 21"/>
                  <a:gd name="T40" fmla="*/ 8 w 36"/>
                  <a:gd name="T41" fmla="*/ 21 h 21"/>
                  <a:gd name="T42" fmla="*/ 8 w 36"/>
                  <a:gd name="T43" fmla="*/ 18 h 21"/>
                  <a:gd name="T44" fmla="*/ 4 w 36"/>
                  <a:gd name="T45" fmla="*/ 21 h 21"/>
                  <a:gd name="T46" fmla="*/ 8 w 36"/>
                  <a:gd name="T47" fmla="*/ 21 h 21"/>
                  <a:gd name="T48" fmla="*/ 0 w 36"/>
                  <a:gd name="T49" fmla="*/ 18 h 21"/>
                  <a:gd name="T50" fmla="*/ 4 w 36"/>
                  <a:gd name="T51" fmla="*/ 18 h 21"/>
                  <a:gd name="T52" fmla="*/ 8 w 36"/>
                  <a:gd name="T53" fmla="*/ 18 h 21"/>
                  <a:gd name="T54" fmla="*/ 8 w 36"/>
                  <a:gd name="T55" fmla="*/ 14 h 21"/>
                  <a:gd name="T56" fmla="*/ 8 w 36"/>
                  <a:gd name="T57" fmla="*/ 14 h 21"/>
                  <a:gd name="T58" fmla="*/ 11 w 36"/>
                  <a:gd name="T59" fmla="*/ 14 h 21"/>
                  <a:gd name="T60" fmla="*/ 15 w 36"/>
                  <a:gd name="T61" fmla="*/ 14 h 21"/>
                  <a:gd name="T62" fmla="*/ 11 w 36"/>
                  <a:gd name="T63" fmla="*/ 14 h 21"/>
                  <a:gd name="T64" fmla="*/ 11 w 36"/>
                  <a:gd name="T65" fmla="*/ 14 h 21"/>
                  <a:gd name="T66" fmla="*/ 15 w 36"/>
                  <a:gd name="T67" fmla="*/ 10 h 21"/>
                  <a:gd name="T68" fmla="*/ 15 w 36"/>
                  <a:gd name="T69" fmla="*/ 10 h 21"/>
                  <a:gd name="T70" fmla="*/ 18 w 36"/>
                  <a:gd name="T71" fmla="*/ 10 h 21"/>
                  <a:gd name="T72" fmla="*/ 22 w 36"/>
                  <a:gd name="T73" fmla="*/ 7 h 21"/>
                  <a:gd name="T74" fmla="*/ 15 w 36"/>
                  <a:gd name="T75" fmla="*/ 3 h 21"/>
                  <a:gd name="T76" fmla="*/ 11 w 36"/>
                  <a:gd name="T77" fmla="*/ 3 h 21"/>
                  <a:gd name="T78" fmla="*/ 11 w 36"/>
                  <a:gd name="T79" fmla="*/ 3 h 21"/>
                  <a:gd name="T80" fmla="*/ 15 w 36"/>
                  <a:gd name="T81" fmla="*/ 3 h 21"/>
                  <a:gd name="T82" fmla="*/ 15 w 36"/>
                  <a:gd name="T83" fmla="*/ 3 h 21"/>
                  <a:gd name="T84" fmla="*/ 11 w 36"/>
                  <a:gd name="T85" fmla="*/ 0 h 21"/>
                  <a:gd name="T86" fmla="*/ 11 w 36"/>
                  <a:gd name="T87" fmla="*/ 0 h 21"/>
                  <a:gd name="T88" fmla="*/ 11 w 36"/>
                  <a:gd name="T89" fmla="*/ 0 h 21"/>
                  <a:gd name="T90" fmla="*/ 15 w 36"/>
                  <a:gd name="T91" fmla="*/ 0 h 21"/>
                  <a:gd name="T92" fmla="*/ 18 w 36"/>
                  <a:gd name="T93" fmla="*/ 3 h 21"/>
                  <a:gd name="T94" fmla="*/ 22 w 36"/>
                  <a:gd name="T95" fmla="*/ 0 h 21"/>
                  <a:gd name="T96" fmla="*/ 29 w 36"/>
                  <a:gd name="T97" fmla="*/ 3 h 21"/>
                  <a:gd name="T98" fmla="*/ 33 w 36"/>
                  <a:gd name="T99" fmla="*/ 3 h 21"/>
                  <a:gd name="T100" fmla="*/ 33 w 36"/>
                  <a:gd name="T10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 h="21">
                    <a:moveTo>
                      <a:pt x="33" y="0"/>
                    </a:moveTo>
                    <a:lnTo>
                      <a:pt x="36" y="0"/>
                    </a:lnTo>
                    <a:lnTo>
                      <a:pt x="36" y="0"/>
                    </a:lnTo>
                    <a:lnTo>
                      <a:pt x="36" y="0"/>
                    </a:lnTo>
                    <a:lnTo>
                      <a:pt x="36" y="3"/>
                    </a:lnTo>
                    <a:lnTo>
                      <a:pt x="36" y="3"/>
                    </a:lnTo>
                    <a:lnTo>
                      <a:pt x="36" y="7"/>
                    </a:lnTo>
                    <a:lnTo>
                      <a:pt x="33" y="7"/>
                    </a:lnTo>
                    <a:lnTo>
                      <a:pt x="29" y="10"/>
                    </a:lnTo>
                    <a:lnTo>
                      <a:pt x="29" y="14"/>
                    </a:lnTo>
                    <a:lnTo>
                      <a:pt x="25" y="14"/>
                    </a:lnTo>
                    <a:lnTo>
                      <a:pt x="22" y="14"/>
                    </a:lnTo>
                    <a:lnTo>
                      <a:pt x="22" y="14"/>
                    </a:lnTo>
                    <a:lnTo>
                      <a:pt x="18" y="18"/>
                    </a:lnTo>
                    <a:lnTo>
                      <a:pt x="18" y="18"/>
                    </a:lnTo>
                    <a:lnTo>
                      <a:pt x="18" y="18"/>
                    </a:lnTo>
                    <a:lnTo>
                      <a:pt x="18" y="18"/>
                    </a:lnTo>
                    <a:lnTo>
                      <a:pt x="15" y="21"/>
                    </a:lnTo>
                    <a:lnTo>
                      <a:pt x="15" y="21"/>
                    </a:lnTo>
                    <a:lnTo>
                      <a:pt x="11" y="21"/>
                    </a:lnTo>
                    <a:lnTo>
                      <a:pt x="8" y="21"/>
                    </a:lnTo>
                    <a:lnTo>
                      <a:pt x="8" y="18"/>
                    </a:lnTo>
                    <a:lnTo>
                      <a:pt x="4" y="21"/>
                    </a:lnTo>
                    <a:lnTo>
                      <a:pt x="8" y="21"/>
                    </a:lnTo>
                    <a:lnTo>
                      <a:pt x="0" y="18"/>
                    </a:lnTo>
                    <a:lnTo>
                      <a:pt x="4" y="18"/>
                    </a:lnTo>
                    <a:lnTo>
                      <a:pt x="8" y="18"/>
                    </a:lnTo>
                    <a:lnTo>
                      <a:pt x="8" y="14"/>
                    </a:lnTo>
                    <a:lnTo>
                      <a:pt x="8" y="14"/>
                    </a:lnTo>
                    <a:lnTo>
                      <a:pt x="11" y="14"/>
                    </a:lnTo>
                    <a:lnTo>
                      <a:pt x="15" y="14"/>
                    </a:lnTo>
                    <a:lnTo>
                      <a:pt x="11" y="14"/>
                    </a:lnTo>
                    <a:lnTo>
                      <a:pt x="11" y="14"/>
                    </a:lnTo>
                    <a:lnTo>
                      <a:pt x="15" y="10"/>
                    </a:lnTo>
                    <a:lnTo>
                      <a:pt x="15" y="10"/>
                    </a:lnTo>
                    <a:lnTo>
                      <a:pt x="18" y="10"/>
                    </a:lnTo>
                    <a:lnTo>
                      <a:pt x="22" y="7"/>
                    </a:lnTo>
                    <a:lnTo>
                      <a:pt x="15" y="3"/>
                    </a:lnTo>
                    <a:lnTo>
                      <a:pt x="11" y="3"/>
                    </a:lnTo>
                    <a:lnTo>
                      <a:pt x="11" y="3"/>
                    </a:lnTo>
                    <a:lnTo>
                      <a:pt x="15" y="3"/>
                    </a:lnTo>
                    <a:lnTo>
                      <a:pt x="15" y="3"/>
                    </a:lnTo>
                    <a:lnTo>
                      <a:pt x="11" y="0"/>
                    </a:lnTo>
                    <a:lnTo>
                      <a:pt x="11" y="0"/>
                    </a:lnTo>
                    <a:lnTo>
                      <a:pt x="11" y="0"/>
                    </a:lnTo>
                    <a:lnTo>
                      <a:pt x="15" y="0"/>
                    </a:lnTo>
                    <a:lnTo>
                      <a:pt x="18" y="3"/>
                    </a:lnTo>
                    <a:lnTo>
                      <a:pt x="22" y="0"/>
                    </a:lnTo>
                    <a:lnTo>
                      <a:pt x="29" y="3"/>
                    </a:lnTo>
                    <a:lnTo>
                      <a:pt x="33" y="3"/>
                    </a:lnTo>
                    <a:lnTo>
                      <a:pt x="3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07" name="Freeform 1636">
                <a:extLst>
                  <a:ext uri="{FF2B5EF4-FFF2-40B4-BE49-F238E27FC236}">
                    <a16:creationId xmlns:a16="http://schemas.microsoft.com/office/drawing/2014/main" id="{A864E543-19DB-4E5A-9C05-211F72876634}"/>
                  </a:ext>
                </a:extLst>
              </p:cNvPr>
              <p:cNvSpPr>
                <a:spLocks/>
              </p:cNvSpPr>
              <p:nvPr/>
            </p:nvSpPr>
            <p:spPr bwMode="auto">
              <a:xfrm>
                <a:off x="2482" y="3877"/>
                <a:ext cx="36" cy="21"/>
              </a:xfrm>
              <a:custGeom>
                <a:avLst/>
                <a:gdLst>
                  <a:gd name="T0" fmla="*/ 33 w 36"/>
                  <a:gd name="T1" fmla="*/ 0 h 21"/>
                  <a:gd name="T2" fmla="*/ 36 w 36"/>
                  <a:gd name="T3" fmla="*/ 0 h 21"/>
                  <a:gd name="T4" fmla="*/ 36 w 36"/>
                  <a:gd name="T5" fmla="*/ 0 h 21"/>
                  <a:gd name="T6" fmla="*/ 36 w 36"/>
                  <a:gd name="T7" fmla="*/ 0 h 21"/>
                  <a:gd name="T8" fmla="*/ 36 w 36"/>
                  <a:gd name="T9" fmla="*/ 3 h 21"/>
                  <a:gd name="T10" fmla="*/ 36 w 36"/>
                  <a:gd name="T11" fmla="*/ 3 h 21"/>
                  <a:gd name="T12" fmla="*/ 36 w 36"/>
                  <a:gd name="T13" fmla="*/ 7 h 21"/>
                  <a:gd name="T14" fmla="*/ 33 w 36"/>
                  <a:gd name="T15" fmla="*/ 7 h 21"/>
                  <a:gd name="T16" fmla="*/ 29 w 36"/>
                  <a:gd name="T17" fmla="*/ 10 h 21"/>
                  <a:gd name="T18" fmla="*/ 29 w 36"/>
                  <a:gd name="T19" fmla="*/ 14 h 21"/>
                  <a:gd name="T20" fmla="*/ 25 w 36"/>
                  <a:gd name="T21" fmla="*/ 14 h 21"/>
                  <a:gd name="T22" fmla="*/ 22 w 36"/>
                  <a:gd name="T23" fmla="*/ 14 h 21"/>
                  <a:gd name="T24" fmla="*/ 22 w 36"/>
                  <a:gd name="T25" fmla="*/ 14 h 21"/>
                  <a:gd name="T26" fmla="*/ 18 w 36"/>
                  <a:gd name="T27" fmla="*/ 18 h 21"/>
                  <a:gd name="T28" fmla="*/ 18 w 36"/>
                  <a:gd name="T29" fmla="*/ 18 h 21"/>
                  <a:gd name="T30" fmla="*/ 18 w 36"/>
                  <a:gd name="T31" fmla="*/ 18 h 21"/>
                  <a:gd name="T32" fmla="*/ 18 w 36"/>
                  <a:gd name="T33" fmla="*/ 18 h 21"/>
                  <a:gd name="T34" fmla="*/ 15 w 36"/>
                  <a:gd name="T35" fmla="*/ 21 h 21"/>
                  <a:gd name="T36" fmla="*/ 15 w 36"/>
                  <a:gd name="T37" fmla="*/ 21 h 21"/>
                  <a:gd name="T38" fmla="*/ 11 w 36"/>
                  <a:gd name="T39" fmla="*/ 21 h 21"/>
                  <a:gd name="T40" fmla="*/ 8 w 36"/>
                  <a:gd name="T41" fmla="*/ 21 h 21"/>
                  <a:gd name="T42" fmla="*/ 8 w 36"/>
                  <a:gd name="T43" fmla="*/ 18 h 21"/>
                  <a:gd name="T44" fmla="*/ 4 w 36"/>
                  <a:gd name="T45" fmla="*/ 21 h 21"/>
                  <a:gd name="T46" fmla="*/ 8 w 36"/>
                  <a:gd name="T47" fmla="*/ 21 h 21"/>
                  <a:gd name="T48" fmla="*/ 0 w 36"/>
                  <a:gd name="T49" fmla="*/ 18 h 21"/>
                  <a:gd name="T50" fmla="*/ 4 w 36"/>
                  <a:gd name="T51" fmla="*/ 18 h 21"/>
                  <a:gd name="T52" fmla="*/ 8 w 36"/>
                  <a:gd name="T53" fmla="*/ 18 h 21"/>
                  <a:gd name="T54" fmla="*/ 8 w 36"/>
                  <a:gd name="T55" fmla="*/ 14 h 21"/>
                  <a:gd name="T56" fmla="*/ 8 w 36"/>
                  <a:gd name="T57" fmla="*/ 14 h 21"/>
                  <a:gd name="T58" fmla="*/ 11 w 36"/>
                  <a:gd name="T59" fmla="*/ 14 h 21"/>
                  <a:gd name="T60" fmla="*/ 15 w 36"/>
                  <a:gd name="T61" fmla="*/ 14 h 21"/>
                  <a:gd name="T62" fmla="*/ 11 w 36"/>
                  <a:gd name="T63" fmla="*/ 14 h 21"/>
                  <a:gd name="T64" fmla="*/ 11 w 36"/>
                  <a:gd name="T65" fmla="*/ 14 h 21"/>
                  <a:gd name="T66" fmla="*/ 15 w 36"/>
                  <a:gd name="T67" fmla="*/ 10 h 21"/>
                  <a:gd name="T68" fmla="*/ 15 w 36"/>
                  <a:gd name="T69" fmla="*/ 10 h 21"/>
                  <a:gd name="T70" fmla="*/ 18 w 36"/>
                  <a:gd name="T71" fmla="*/ 10 h 21"/>
                  <a:gd name="T72" fmla="*/ 22 w 36"/>
                  <a:gd name="T73" fmla="*/ 7 h 21"/>
                  <a:gd name="T74" fmla="*/ 15 w 36"/>
                  <a:gd name="T75" fmla="*/ 3 h 21"/>
                  <a:gd name="T76" fmla="*/ 11 w 36"/>
                  <a:gd name="T77" fmla="*/ 3 h 21"/>
                  <a:gd name="T78" fmla="*/ 11 w 36"/>
                  <a:gd name="T79" fmla="*/ 3 h 21"/>
                  <a:gd name="T80" fmla="*/ 15 w 36"/>
                  <a:gd name="T81" fmla="*/ 3 h 21"/>
                  <a:gd name="T82" fmla="*/ 15 w 36"/>
                  <a:gd name="T83" fmla="*/ 3 h 21"/>
                  <a:gd name="T84" fmla="*/ 11 w 36"/>
                  <a:gd name="T85" fmla="*/ 0 h 21"/>
                  <a:gd name="T86" fmla="*/ 11 w 36"/>
                  <a:gd name="T87" fmla="*/ 0 h 21"/>
                  <a:gd name="T88" fmla="*/ 11 w 36"/>
                  <a:gd name="T89" fmla="*/ 0 h 21"/>
                  <a:gd name="T90" fmla="*/ 15 w 36"/>
                  <a:gd name="T91" fmla="*/ 0 h 21"/>
                  <a:gd name="T92" fmla="*/ 18 w 36"/>
                  <a:gd name="T93" fmla="*/ 3 h 21"/>
                  <a:gd name="T94" fmla="*/ 22 w 36"/>
                  <a:gd name="T95" fmla="*/ 0 h 21"/>
                  <a:gd name="T96" fmla="*/ 29 w 36"/>
                  <a:gd name="T97" fmla="*/ 3 h 21"/>
                  <a:gd name="T98" fmla="*/ 33 w 36"/>
                  <a:gd name="T99" fmla="*/ 3 h 21"/>
                  <a:gd name="T100" fmla="*/ 33 w 36"/>
                  <a:gd name="T10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 h="21">
                    <a:moveTo>
                      <a:pt x="33" y="0"/>
                    </a:moveTo>
                    <a:lnTo>
                      <a:pt x="36" y="0"/>
                    </a:lnTo>
                    <a:lnTo>
                      <a:pt x="36" y="0"/>
                    </a:lnTo>
                    <a:lnTo>
                      <a:pt x="36" y="0"/>
                    </a:lnTo>
                    <a:lnTo>
                      <a:pt x="36" y="3"/>
                    </a:lnTo>
                    <a:lnTo>
                      <a:pt x="36" y="3"/>
                    </a:lnTo>
                    <a:lnTo>
                      <a:pt x="36" y="7"/>
                    </a:lnTo>
                    <a:lnTo>
                      <a:pt x="33" y="7"/>
                    </a:lnTo>
                    <a:lnTo>
                      <a:pt x="29" y="10"/>
                    </a:lnTo>
                    <a:lnTo>
                      <a:pt x="29" y="14"/>
                    </a:lnTo>
                    <a:lnTo>
                      <a:pt x="25" y="14"/>
                    </a:lnTo>
                    <a:lnTo>
                      <a:pt x="22" y="14"/>
                    </a:lnTo>
                    <a:lnTo>
                      <a:pt x="22" y="14"/>
                    </a:lnTo>
                    <a:lnTo>
                      <a:pt x="18" y="18"/>
                    </a:lnTo>
                    <a:lnTo>
                      <a:pt x="18" y="18"/>
                    </a:lnTo>
                    <a:lnTo>
                      <a:pt x="18" y="18"/>
                    </a:lnTo>
                    <a:lnTo>
                      <a:pt x="18" y="18"/>
                    </a:lnTo>
                    <a:lnTo>
                      <a:pt x="15" y="21"/>
                    </a:lnTo>
                    <a:lnTo>
                      <a:pt x="15" y="21"/>
                    </a:lnTo>
                    <a:lnTo>
                      <a:pt x="11" y="21"/>
                    </a:lnTo>
                    <a:lnTo>
                      <a:pt x="8" y="21"/>
                    </a:lnTo>
                    <a:lnTo>
                      <a:pt x="8" y="18"/>
                    </a:lnTo>
                    <a:lnTo>
                      <a:pt x="4" y="21"/>
                    </a:lnTo>
                    <a:lnTo>
                      <a:pt x="8" y="21"/>
                    </a:lnTo>
                    <a:lnTo>
                      <a:pt x="0" y="18"/>
                    </a:lnTo>
                    <a:lnTo>
                      <a:pt x="4" y="18"/>
                    </a:lnTo>
                    <a:lnTo>
                      <a:pt x="8" y="18"/>
                    </a:lnTo>
                    <a:lnTo>
                      <a:pt x="8" y="14"/>
                    </a:lnTo>
                    <a:lnTo>
                      <a:pt x="8" y="14"/>
                    </a:lnTo>
                    <a:lnTo>
                      <a:pt x="11" y="14"/>
                    </a:lnTo>
                    <a:lnTo>
                      <a:pt x="15" y="14"/>
                    </a:lnTo>
                    <a:lnTo>
                      <a:pt x="11" y="14"/>
                    </a:lnTo>
                    <a:lnTo>
                      <a:pt x="11" y="14"/>
                    </a:lnTo>
                    <a:lnTo>
                      <a:pt x="15" y="10"/>
                    </a:lnTo>
                    <a:lnTo>
                      <a:pt x="15" y="10"/>
                    </a:lnTo>
                    <a:lnTo>
                      <a:pt x="18" y="10"/>
                    </a:lnTo>
                    <a:lnTo>
                      <a:pt x="22" y="7"/>
                    </a:lnTo>
                    <a:lnTo>
                      <a:pt x="15" y="3"/>
                    </a:lnTo>
                    <a:lnTo>
                      <a:pt x="11" y="3"/>
                    </a:lnTo>
                    <a:lnTo>
                      <a:pt x="11" y="3"/>
                    </a:lnTo>
                    <a:lnTo>
                      <a:pt x="15" y="3"/>
                    </a:lnTo>
                    <a:lnTo>
                      <a:pt x="15" y="3"/>
                    </a:lnTo>
                    <a:lnTo>
                      <a:pt x="11" y="0"/>
                    </a:lnTo>
                    <a:lnTo>
                      <a:pt x="11" y="0"/>
                    </a:lnTo>
                    <a:lnTo>
                      <a:pt x="11" y="0"/>
                    </a:lnTo>
                    <a:lnTo>
                      <a:pt x="15" y="0"/>
                    </a:lnTo>
                    <a:lnTo>
                      <a:pt x="18" y="3"/>
                    </a:lnTo>
                    <a:lnTo>
                      <a:pt x="22" y="0"/>
                    </a:lnTo>
                    <a:lnTo>
                      <a:pt x="29" y="3"/>
                    </a:lnTo>
                    <a:lnTo>
                      <a:pt x="33" y="3"/>
                    </a:lnTo>
                    <a:lnTo>
                      <a:pt x="3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08" name="Freeform 1637">
                <a:extLst>
                  <a:ext uri="{FF2B5EF4-FFF2-40B4-BE49-F238E27FC236}">
                    <a16:creationId xmlns:a16="http://schemas.microsoft.com/office/drawing/2014/main" id="{C3EEC323-EC00-4D67-8602-6A44D71F1C4B}"/>
                  </a:ext>
                </a:extLst>
              </p:cNvPr>
              <p:cNvSpPr>
                <a:spLocks/>
              </p:cNvSpPr>
              <p:nvPr/>
            </p:nvSpPr>
            <p:spPr bwMode="auto">
              <a:xfrm>
                <a:off x="2511" y="3873"/>
                <a:ext cx="39" cy="29"/>
              </a:xfrm>
              <a:custGeom>
                <a:avLst/>
                <a:gdLst>
                  <a:gd name="T0" fmla="*/ 36 w 39"/>
                  <a:gd name="T1" fmla="*/ 14 h 29"/>
                  <a:gd name="T2" fmla="*/ 32 w 39"/>
                  <a:gd name="T3" fmla="*/ 14 h 29"/>
                  <a:gd name="T4" fmla="*/ 29 w 39"/>
                  <a:gd name="T5" fmla="*/ 14 h 29"/>
                  <a:gd name="T6" fmla="*/ 29 w 39"/>
                  <a:gd name="T7" fmla="*/ 18 h 29"/>
                  <a:gd name="T8" fmla="*/ 22 w 39"/>
                  <a:gd name="T9" fmla="*/ 18 h 29"/>
                  <a:gd name="T10" fmla="*/ 18 w 39"/>
                  <a:gd name="T11" fmla="*/ 18 h 29"/>
                  <a:gd name="T12" fmla="*/ 14 w 39"/>
                  <a:gd name="T13" fmla="*/ 18 h 29"/>
                  <a:gd name="T14" fmla="*/ 14 w 39"/>
                  <a:gd name="T15" fmla="*/ 18 h 29"/>
                  <a:gd name="T16" fmla="*/ 22 w 39"/>
                  <a:gd name="T17" fmla="*/ 22 h 29"/>
                  <a:gd name="T18" fmla="*/ 22 w 39"/>
                  <a:gd name="T19" fmla="*/ 22 h 29"/>
                  <a:gd name="T20" fmla="*/ 18 w 39"/>
                  <a:gd name="T21" fmla="*/ 22 h 29"/>
                  <a:gd name="T22" fmla="*/ 14 w 39"/>
                  <a:gd name="T23" fmla="*/ 22 h 29"/>
                  <a:gd name="T24" fmla="*/ 14 w 39"/>
                  <a:gd name="T25" fmla="*/ 22 h 29"/>
                  <a:gd name="T26" fmla="*/ 11 w 39"/>
                  <a:gd name="T27" fmla="*/ 22 h 29"/>
                  <a:gd name="T28" fmla="*/ 11 w 39"/>
                  <a:gd name="T29" fmla="*/ 25 h 29"/>
                  <a:gd name="T30" fmla="*/ 14 w 39"/>
                  <a:gd name="T31" fmla="*/ 25 h 29"/>
                  <a:gd name="T32" fmla="*/ 14 w 39"/>
                  <a:gd name="T33" fmla="*/ 25 h 29"/>
                  <a:gd name="T34" fmla="*/ 11 w 39"/>
                  <a:gd name="T35" fmla="*/ 25 h 29"/>
                  <a:gd name="T36" fmla="*/ 7 w 39"/>
                  <a:gd name="T37" fmla="*/ 25 h 29"/>
                  <a:gd name="T38" fmla="*/ 7 w 39"/>
                  <a:gd name="T39" fmla="*/ 25 h 29"/>
                  <a:gd name="T40" fmla="*/ 4 w 39"/>
                  <a:gd name="T41" fmla="*/ 29 h 29"/>
                  <a:gd name="T42" fmla="*/ 4 w 39"/>
                  <a:gd name="T43" fmla="*/ 29 h 29"/>
                  <a:gd name="T44" fmla="*/ 0 w 39"/>
                  <a:gd name="T45" fmla="*/ 25 h 29"/>
                  <a:gd name="T46" fmla="*/ 0 w 39"/>
                  <a:gd name="T47" fmla="*/ 22 h 29"/>
                  <a:gd name="T48" fmla="*/ 0 w 39"/>
                  <a:gd name="T49" fmla="*/ 14 h 29"/>
                  <a:gd name="T50" fmla="*/ 4 w 39"/>
                  <a:gd name="T51" fmla="*/ 14 h 29"/>
                  <a:gd name="T52" fmla="*/ 4 w 39"/>
                  <a:gd name="T53" fmla="*/ 14 h 29"/>
                  <a:gd name="T54" fmla="*/ 4 w 39"/>
                  <a:gd name="T55" fmla="*/ 14 h 29"/>
                  <a:gd name="T56" fmla="*/ 7 w 39"/>
                  <a:gd name="T57" fmla="*/ 11 h 29"/>
                  <a:gd name="T58" fmla="*/ 11 w 39"/>
                  <a:gd name="T59" fmla="*/ 11 h 29"/>
                  <a:gd name="T60" fmla="*/ 11 w 39"/>
                  <a:gd name="T61" fmla="*/ 14 h 29"/>
                  <a:gd name="T62" fmla="*/ 14 w 39"/>
                  <a:gd name="T63" fmla="*/ 14 h 29"/>
                  <a:gd name="T64" fmla="*/ 14 w 39"/>
                  <a:gd name="T65" fmla="*/ 14 h 29"/>
                  <a:gd name="T66" fmla="*/ 11 w 39"/>
                  <a:gd name="T67" fmla="*/ 7 h 29"/>
                  <a:gd name="T68" fmla="*/ 11 w 39"/>
                  <a:gd name="T69" fmla="*/ 4 h 29"/>
                  <a:gd name="T70" fmla="*/ 11 w 39"/>
                  <a:gd name="T71" fmla="*/ 4 h 29"/>
                  <a:gd name="T72" fmla="*/ 14 w 39"/>
                  <a:gd name="T73" fmla="*/ 4 h 29"/>
                  <a:gd name="T74" fmla="*/ 14 w 39"/>
                  <a:gd name="T75" fmla="*/ 0 h 29"/>
                  <a:gd name="T76" fmla="*/ 18 w 39"/>
                  <a:gd name="T77" fmla="*/ 0 h 29"/>
                  <a:gd name="T78" fmla="*/ 18 w 39"/>
                  <a:gd name="T79" fmla="*/ 0 h 29"/>
                  <a:gd name="T80" fmla="*/ 22 w 39"/>
                  <a:gd name="T81" fmla="*/ 0 h 29"/>
                  <a:gd name="T82" fmla="*/ 25 w 39"/>
                  <a:gd name="T83" fmla="*/ 4 h 29"/>
                  <a:gd name="T84" fmla="*/ 32 w 39"/>
                  <a:gd name="T85" fmla="*/ 4 h 29"/>
                  <a:gd name="T86" fmla="*/ 36 w 39"/>
                  <a:gd name="T87" fmla="*/ 4 h 29"/>
                  <a:gd name="T88" fmla="*/ 36 w 39"/>
                  <a:gd name="T89" fmla="*/ 7 h 29"/>
                  <a:gd name="T90" fmla="*/ 36 w 39"/>
                  <a:gd name="T91" fmla="*/ 7 h 29"/>
                  <a:gd name="T92" fmla="*/ 36 w 39"/>
                  <a:gd name="T93" fmla="*/ 7 h 29"/>
                  <a:gd name="T94" fmla="*/ 36 w 39"/>
                  <a:gd name="T95" fmla="*/ 7 h 29"/>
                  <a:gd name="T96" fmla="*/ 36 w 39"/>
                  <a:gd name="T97" fmla="*/ 11 h 29"/>
                  <a:gd name="T98" fmla="*/ 39 w 39"/>
                  <a:gd name="T99" fmla="*/ 11 h 29"/>
                  <a:gd name="T100" fmla="*/ 36 w 39"/>
                  <a:gd name="T101" fmla="*/ 11 h 29"/>
                  <a:gd name="T102" fmla="*/ 36 w 39"/>
                  <a:gd name="T10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 h="29">
                    <a:moveTo>
                      <a:pt x="36" y="14"/>
                    </a:moveTo>
                    <a:lnTo>
                      <a:pt x="32" y="14"/>
                    </a:lnTo>
                    <a:lnTo>
                      <a:pt x="29" y="14"/>
                    </a:lnTo>
                    <a:lnTo>
                      <a:pt x="29" y="18"/>
                    </a:lnTo>
                    <a:lnTo>
                      <a:pt x="22" y="18"/>
                    </a:lnTo>
                    <a:lnTo>
                      <a:pt x="18" y="18"/>
                    </a:lnTo>
                    <a:lnTo>
                      <a:pt x="14" y="18"/>
                    </a:lnTo>
                    <a:lnTo>
                      <a:pt x="14" y="18"/>
                    </a:lnTo>
                    <a:lnTo>
                      <a:pt x="22" y="22"/>
                    </a:lnTo>
                    <a:lnTo>
                      <a:pt x="22" y="22"/>
                    </a:lnTo>
                    <a:lnTo>
                      <a:pt x="18" y="22"/>
                    </a:lnTo>
                    <a:lnTo>
                      <a:pt x="14" y="22"/>
                    </a:lnTo>
                    <a:lnTo>
                      <a:pt x="14" y="22"/>
                    </a:lnTo>
                    <a:lnTo>
                      <a:pt x="11" y="22"/>
                    </a:lnTo>
                    <a:lnTo>
                      <a:pt x="11" y="25"/>
                    </a:lnTo>
                    <a:lnTo>
                      <a:pt x="14" y="25"/>
                    </a:lnTo>
                    <a:lnTo>
                      <a:pt x="14" y="25"/>
                    </a:lnTo>
                    <a:lnTo>
                      <a:pt x="11" y="25"/>
                    </a:lnTo>
                    <a:lnTo>
                      <a:pt x="7" y="25"/>
                    </a:lnTo>
                    <a:lnTo>
                      <a:pt x="7" y="25"/>
                    </a:lnTo>
                    <a:lnTo>
                      <a:pt x="4" y="29"/>
                    </a:lnTo>
                    <a:lnTo>
                      <a:pt x="4" y="29"/>
                    </a:lnTo>
                    <a:lnTo>
                      <a:pt x="0" y="25"/>
                    </a:lnTo>
                    <a:lnTo>
                      <a:pt x="0" y="22"/>
                    </a:lnTo>
                    <a:lnTo>
                      <a:pt x="0" y="14"/>
                    </a:lnTo>
                    <a:lnTo>
                      <a:pt x="4" y="14"/>
                    </a:lnTo>
                    <a:lnTo>
                      <a:pt x="4" y="14"/>
                    </a:lnTo>
                    <a:lnTo>
                      <a:pt x="4" y="14"/>
                    </a:lnTo>
                    <a:lnTo>
                      <a:pt x="7" y="11"/>
                    </a:lnTo>
                    <a:lnTo>
                      <a:pt x="11" y="11"/>
                    </a:lnTo>
                    <a:lnTo>
                      <a:pt x="11" y="14"/>
                    </a:lnTo>
                    <a:lnTo>
                      <a:pt x="14" y="14"/>
                    </a:lnTo>
                    <a:lnTo>
                      <a:pt x="14" y="14"/>
                    </a:lnTo>
                    <a:lnTo>
                      <a:pt x="11" y="7"/>
                    </a:lnTo>
                    <a:lnTo>
                      <a:pt x="11" y="4"/>
                    </a:lnTo>
                    <a:lnTo>
                      <a:pt x="11" y="4"/>
                    </a:lnTo>
                    <a:lnTo>
                      <a:pt x="14" y="4"/>
                    </a:lnTo>
                    <a:lnTo>
                      <a:pt x="14" y="0"/>
                    </a:lnTo>
                    <a:lnTo>
                      <a:pt x="18" y="0"/>
                    </a:lnTo>
                    <a:lnTo>
                      <a:pt x="18" y="0"/>
                    </a:lnTo>
                    <a:lnTo>
                      <a:pt x="22" y="0"/>
                    </a:lnTo>
                    <a:lnTo>
                      <a:pt x="25" y="4"/>
                    </a:lnTo>
                    <a:lnTo>
                      <a:pt x="32" y="4"/>
                    </a:lnTo>
                    <a:lnTo>
                      <a:pt x="36" y="4"/>
                    </a:lnTo>
                    <a:lnTo>
                      <a:pt x="36" y="7"/>
                    </a:lnTo>
                    <a:lnTo>
                      <a:pt x="36" y="7"/>
                    </a:lnTo>
                    <a:lnTo>
                      <a:pt x="36" y="7"/>
                    </a:lnTo>
                    <a:lnTo>
                      <a:pt x="36" y="7"/>
                    </a:lnTo>
                    <a:lnTo>
                      <a:pt x="36" y="11"/>
                    </a:lnTo>
                    <a:lnTo>
                      <a:pt x="39" y="11"/>
                    </a:lnTo>
                    <a:lnTo>
                      <a:pt x="36" y="11"/>
                    </a:lnTo>
                    <a:lnTo>
                      <a:pt x="36" y="1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09" name="Freeform 1638">
                <a:extLst>
                  <a:ext uri="{FF2B5EF4-FFF2-40B4-BE49-F238E27FC236}">
                    <a16:creationId xmlns:a16="http://schemas.microsoft.com/office/drawing/2014/main" id="{A37C55AA-A004-4111-A6D8-CD5E3A62F34F}"/>
                  </a:ext>
                </a:extLst>
              </p:cNvPr>
              <p:cNvSpPr>
                <a:spLocks/>
              </p:cNvSpPr>
              <p:nvPr/>
            </p:nvSpPr>
            <p:spPr bwMode="auto">
              <a:xfrm>
                <a:off x="2511" y="3873"/>
                <a:ext cx="39" cy="29"/>
              </a:xfrm>
              <a:custGeom>
                <a:avLst/>
                <a:gdLst>
                  <a:gd name="T0" fmla="*/ 36 w 39"/>
                  <a:gd name="T1" fmla="*/ 14 h 29"/>
                  <a:gd name="T2" fmla="*/ 32 w 39"/>
                  <a:gd name="T3" fmla="*/ 14 h 29"/>
                  <a:gd name="T4" fmla="*/ 29 w 39"/>
                  <a:gd name="T5" fmla="*/ 14 h 29"/>
                  <a:gd name="T6" fmla="*/ 29 w 39"/>
                  <a:gd name="T7" fmla="*/ 18 h 29"/>
                  <a:gd name="T8" fmla="*/ 22 w 39"/>
                  <a:gd name="T9" fmla="*/ 18 h 29"/>
                  <a:gd name="T10" fmla="*/ 18 w 39"/>
                  <a:gd name="T11" fmla="*/ 18 h 29"/>
                  <a:gd name="T12" fmla="*/ 14 w 39"/>
                  <a:gd name="T13" fmla="*/ 18 h 29"/>
                  <a:gd name="T14" fmla="*/ 14 w 39"/>
                  <a:gd name="T15" fmla="*/ 18 h 29"/>
                  <a:gd name="T16" fmla="*/ 22 w 39"/>
                  <a:gd name="T17" fmla="*/ 22 h 29"/>
                  <a:gd name="T18" fmla="*/ 22 w 39"/>
                  <a:gd name="T19" fmla="*/ 22 h 29"/>
                  <a:gd name="T20" fmla="*/ 18 w 39"/>
                  <a:gd name="T21" fmla="*/ 22 h 29"/>
                  <a:gd name="T22" fmla="*/ 14 w 39"/>
                  <a:gd name="T23" fmla="*/ 22 h 29"/>
                  <a:gd name="T24" fmla="*/ 14 w 39"/>
                  <a:gd name="T25" fmla="*/ 22 h 29"/>
                  <a:gd name="T26" fmla="*/ 11 w 39"/>
                  <a:gd name="T27" fmla="*/ 22 h 29"/>
                  <a:gd name="T28" fmla="*/ 11 w 39"/>
                  <a:gd name="T29" fmla="*/ 25 h 29"/>
                  <a:gd name="T30" fmla="*/ 14 w 39"/>
                  <a:gd name="T31" fmla="*/ 25 h 29"/>
                  <a:gd name="T32" fmla="*/ 14 w 39"/>
                  <a:gd name="T33" fmla="*/ 25 h 29"/>
                  <a:gd name="T34" fmla="*/ 11 w 39"/>
                  <a:gd name="T35" fmla="*/ 25 h 29"/>
                  <a:gd name="T36" fmla="*/ 7 w 39"/>
                  <a:gd name="T37" fmla="*/ 25 h 29"/>
                  <a:gd name="T38" fmla="*/ 7 w 39"/>
                  <a:gd name="T39" fmla="*/ 25 h 29"/>
                  <a:gd name="T40" fmla="*/ 4 w 39"/>
                  <a:gd name="T41" fmla="*/ 29 h 29"/>
                  <a:gd name="T42" fmla="*/ 4 w 39"/>
                  <a:gd name="T43" fmla="*/ 29 h 29"/>
                  <a:gd name="T44" fmla="*/ 0 w 39"/>
                  <a:gd name="T45" fmla="*/ 25 h 29"/>
                  <a:gd name="T46" fmla="*/ 0 w 39"/>
                  <a:gd name="T47" fmla="*/ 22 h 29"/>
                  <a:gd name="T48" fmla="*/ 0 w 39"/>
                  <a:gd name="T49" fmla="*/ 14 h 29"/>
                  <a:gd name="T50" fmla="*/ 4 w 39"/>
                  <a:gd name="T51" fmla="*/ 14 h 29"/>
                  <a:gd name="T52" fmla="*/ 4 w 39"/>
                  <a:gd name="T53" fmla="*/ 14 h 29"/>
                  <a:gd name="T54" fmla="*/ 4 w 39"/>
                  <a:gd name="T55" fmla="*/ 14 h 29"/>
                  <a:gd name="T56" fmla="*/ 7 w 39"/>
                  <a:gd name="T57" fmla="*/ 11 h 29"/>
                  <a:gd name="T58" fmla="*/ 11 w 39"/>
                  <a:gd name="T59" fmla="*/ 11 h 29"/>
                  <a:gd name="T60" fmla="*/ 11 w 39"/>
                  <a:gd name="T61" fmla="*/ 14 h 29"/>
                  <a:gd name="T62" fmla="*/ 14 w 39"/>
                  <a:gd name="T63" fmla="*/ 14 h 29"/>
                  <a:gd name="T64" fmla="*/ 14 w 39"/>
                  <a:gd name="T65" fmla="*/ 14 h 29"/>
                  <a:gd name="T66" fmla="*/ 11 w 39"/>
                  <a:gd name="T67" fmla="*/ 7 h 29"/>
                  <a:gd name="T68" fmla="*/ 11 w 39"/>
                  <a:gd name="T69" fmla="*/ 4 h 29"/>
                  <a:gd name="T70" fmla="*/ 11 w 39"/>
                  <a:gd name="T71" fmla="*/ 4 h 29"/>
                  <a:gd name="T72" fmla="*/ 14 w 39"/>
                  <a:gd name="T73" fmla="*/ 4 h 29"/>
                  <a:gd name="T74" fmla="*/ 14 w 39"/>
                  <a:gd name="T75" fmla="*/ 0 h 29"/>
                  <a:gd name="T76" fmla="*/ 18 w 39"/>
                  <a:gd name="T77" fmla="*/ 0 h 29"/>
                  <a:gd name="T78" fmla="*/ 18 w 39"/>
                  <a:gd name="T79" fmla="*/ 0 h 29"/>
                  <a:gd name="T80" fmla="*/ 22 w 39"/>
                  <a:gd name="T81" fmla="*/ 0 h 29"/>
                  <a:gd name="T82" fmla="*/ 25 w 39"/>
                  <a:gd name="T83" fmla="*/ 4 h 29"/>
                  <a:gd name="T84" fmla="*/ 32 w 39"/>
                  <a:gd name="T85" fmla="*/ 4 h 29"/>
                  <a:gd name="T86" fmla="*/ 36 w 39"/>
                  <a:gd name="T87" fmla="*/ 4 h 29"/>
                  <a:gd name="T88" fmla="*/ 36 w 39"/>
                  <a:gd name="T89" fmla="*/ 7 h 29"/>
                  <a:gd name="T90" fmla="*/ 36 w 39"/>
                  <a:gd name="T91" fmla="*/ 7 h 29"/>
                  <a:gd name="T92" fmla="*/ 36 w 39"/>
                  <a:gd name="T93" fmla="*/ 7 h 29"/>
                  <a:gd name="T94" fmla="*/ 36 w 39"/>
                  <a:gd name="T95" fmla="*/ 7 h 29"/>
                  <a:gd name="T96" fmla="*/ 36 w 39"/>
                  <a:gd name="T97" fmla="*/ 11 h 29"/>
                  <a:gd name="T98" fmla="*/ 39 w 39"/>
                  <a:gd name="T99" fmla="*/ 11 h 29"/>
                  <a:gd name="T100" fmla="*/ 36 w 39"/>
                  <a:gd name="T101" fmla="*/ 11 h 29"/>
                  <a:gd name="T102" fmla="*/ 36 w 39"/>
                  <a:gd name="T10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 h="29">
                    <a:moveTo>
                      <a:pt x="36" y="14"/>
                    </a:moveTo>
                    <a:lnTo>
                      <a:pt x="32" y="14"/>
                    </a:lnTo>
                    <a:lnTo>
                      <a:pt x="29" y="14"/>
                    </a:lnTo>
                    <a:lnTo>
                      <a:pt x="29" y="18"/>
                    </a:lnTo>
                    <a:lnTo>
                      <a:pt x="22" y="18"/>
                    </a:lnTo>
                    <a:lnTo>
                      <a:pt x="18" y="18"/>
                    </a:lnTo>
                    <a:lnTo>
                      <a:pt x="14" y="18"/>
                    </a:lnTo>
                    <a:lnTo>
                      <a:pt x="14" y="18"/>
                    </a:lnTo>
                    <a:lnTo>
                      <a:pt x="22" y="22"/>
                    </a:lnTo>
                    <a:lnTo>
                      <a:pt x="22" y="22"/>
                    </a:lnTo>
                    <a:lnTo>
                      <a:pt x="18" y="22"/>
                    </a:lnTo>
                    <a:lnTo>
                      <a:pt x="14" y="22"/>
                    </a:lnTo>
                    <a:lnTo>
                      <a:pt x="14" y="22"/>
                    </a:lnTo>
                    <a:lnTo>
                      <a:pt x="11" y="22"/>
                    </a:lnTo>
                    <a:lnTo>
                      <a:pt x="11" y="25"/>
                    </a:lnTo>
                    <a:lnTo>
                      <a:pt x="14" y="25"/>
                    </a:lnTo>
                    <a:lnTo>
                      <a:pt x="14" y="25"/>
                    </a:lnTo>
                    <a:lnTo>
                      <a:pt x="11" y="25"/>
                    </a:lnTo>
                    <a:lnTo>
                      <a:pt x="7" y="25"/>
                    </a:lnTo>
                    <a:lnTo>
                      <a:pt x="7" y="25"/>
                    </a:lnTo>
                    <a:lnTo>
                      <a:pt x="4" y="29"/>
                    </a:lnTo>
                    <a:lnTo>
                      <a:pt x="4" y="29"/>
                    </a:lnTo>
                    <a:lnTo>
                      <a:pt x="0" y="25"/>
                    </a:lnTo>
                    <a:lnTo>
                      <a:pt x="0" y="22"/>
                    </a:lnTo>
                    <a:lnTo>
                      <a:pt x="0" y="14"/>
                    </a:lnTo>
                    <a:lnTo>
                      <a:pt x="4" y="14"/>
                    </a:lnTo>
                    <a:lnTo>
                      <a:pt x="4" y="14"/>
                    </a:lnTo>
                    <a:lnTo>
                      <a:pt x="4" y="14"/>
                    </a:lnTo>
                    <a:lnTo>
                      <a:pt x="7" y="11"/>
                    </a:lnTo>
                    <a:lnTo>
                      <a:pt x="11" y="11"/>
                    </a:lnTo>
                    <a:lnTo>
                      <a:pt x="11" y="14"/>
                    </a:lnTo>
                    <a:lnTo>
                      <a:pt x="14" y="14"/>
                    </a:lnTo>
                    <a:lnTo>
                      <a:pt x="14" y="14"/>
                    </a:lnTo>
                    <a:lnTo>
                      <a:pt x="11" y="7"/>
                    </a:lnTo>
                    <a:lnTo>
                      <a:pt x="11" y="4"/>
                    </a:lnTo>
                    <a:lnTo>
                      <a:pt x="11" y="4"/>
                    </a:lnTo>
                    <a:lnTo>
                      <a:pt x="14" y="4"/>
                    </a:lnTo>
                    <a:lnTo>
                      <a:pt x="14" y="0"/>
                    </a:lnTo>
                    <a:lnTo>
                      <a:pt x="18" y="0"/>
                    </a:lnTo>
                    <a:lnTo>
                      <a:pt x="18" y="0"/>
                    </a:lnTo>
                    <a:lnTo>
                      <a:pt x="22" y="0"/>
                    </a:lnTo>
                    <a:lnTo>
                      <a:pt x="25" y="4"/>
                    </a:lnTo>
                    <a:lnTo>
                      <a:pt x="32" y="4"/>
                    </a:lnTo>
                    <a:lnTo>
                      <a:pt x="36" y="4"/>
                    </a:lnTo>
                    <a:lnTo>
                      <a:pt x="36" y="7"/>
                    </a:lnTo>
                    <a:lnTo>
                      <a:pt x="36" y="7"/>
                    </a:lnTo>
                    <a:lnTo>
                      <a:pt x="36" y="7"/>
                    </a:lnTo>
                    <a:lnTo>
                      <a:pt x="36" y="7"/>
                    </a:lnTo>
                    <a:lnTo>
                      <a:pt x="36" y="11"/>
                    </a:lnTo>
                    <a:lnTo>
                      <a:pt x="39" y="11"/>
                    </a:lnTo>
                    <a:lnTo>
                      <a:pt x="36" y="11"/>
                    </a:lnTo>
                    <a:lnTo>
                      <a:pt x="36" y="1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10" name="Freeform 1639">
                <a:extLst>
                  <a:ext uri="{FF2B5EF4-FFF2-40B4-BE49-F238E27FC236}">
                    <a16:creationId xmlns:a16="http://schemas.microsoft.com/office/drawing/2014/main" id="{80338B10-586B-4460-B036-EF20C46F51BB}"/>
                  </a:ext>
                </a:extLst>
              </p:cNvPr>
              <p:cNvSpPr>
                <a:spLocks/>
              </p:cNvSpPr>
              <p:nvPr/>
            </p:nvSpPr>
            <p:spPr bwMode="auto">
              <a:xfrm>
                <a:off x="1859" y="2721"/>
                <a:ext cx="15" cy="26"/>
              </a:xfrm>
              <a:custGeom>
                <a:avLst/>
                <a:gdLst>
                  <a:gd name="T0" fmla="*/ 4 w 15"/>
                  <a:gd name="T1" fmla="*/ 0 h 26"/>
                  <a:gd name="T2" fmla="*/ 7 w 15"/>
                  <a:gd name="T3" fmla="*/ 8 h 26"/>
                  <a:gd name="T4" fmla="*/ 11 w 15"/>
                  <a:gd name="T5" fmla="*/ 11 h 26"/>
                  <a:gd name="T6" fmla="*/ 15 w 15"/>
                  <a:gd name="T7" fmla="*/ 18 h 26"/>
                  <a:gd name="T8" fmla="*/ 15 w 15"/>
                  <a:gd name="T9" fmla="*/ 22 h 26"/>
                  <a:gd name="T10" fmla="*/ 11 w 15"/>
                  <a:gd name="T11" fmla="*/ 26 h 26"/>
                  <a:gd name="T12" fmla="*/ 4 w 15"/>
                  <a:gd name="T13" fmla="*/ 26 h 26"/>
                  <a:gd name="T14" fmla="*/ 4 w 15"/>
                  <a:gd name="T15" fmla="*/ 22 h 26"/>
                  <a:gd name="T16" fmla="*/ 0 w 15"/>
                  <a:gd name="T17" fmla="*/ 22 h 26"/>
                  <a:gd name="T18" fmla="*/ 0 w 15"/>
                  <a:gd name="T19" fmla="*/ 18 h 26"/>
                  <a:gd name="T20" fmla="*/ 0 w 15"/>
                  <a:gd name="T21" fmla="*/ 18 h 26"/>
                  <a:gd name="T22" fmla="*/ 4 w 15"/>
                  <a:gd name="T23" fmla="*/ 15 h 26"/>
                  <a:gd name="T24" fmla="*/ 7 w 15"/>
                  <a:gd name="T25" fmla="*/ 15 h 26"/>
                  <a:gd name="T26" fmla="*/ 7 w 15"/>
                  <a:gd name="T27" fmla="*/ 11 h 26"/>
                  <a:gd name="T28" fmla="*/ 4 w 15"/>
                  <a:gd name="T29" fmla="*/ 8 h 26"/>
                  <a:gd name="T30" fmla="*/ 4 w 15"/>
                  <a:gd name="T31" fmla="*/ 8 h 26"/>
                  <a:gd name="T32" fmla="*/ 4 w 15"/>
                  <a:gd name="T33" fmla="*/ 4 h 26"/>
                  <a:gd name="T34" fmla="*/ 0 w 15"/>
                  <a:gd name="T35" fmla="*/ 4 h 26"/>
                  <a:gd name="T36" fmla="*/ 0 w 15"/>
                  <a:gd name="T37" fmla="*/ 4 h 26"/>
                  <a:gd name="T38" fmla="*/ 0 w 15"/>
                  <a:gd name="T39" fmla="*/ 0 h 26"/>
                  <a:gd name="T40" fmla="*/ 4 w 15"/>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6">
                    <a:moveTo>
                      <a:pt x="4" y="0"/>
                    </a:moveTo>
                    <a:lnTo>
                      <a:pt x="7" y="8"/>
                    </a:lnTo>
                    <a:lnTo>
                      <a:pt x="11" y="11"/>
                    </a:lnTo>
                    <a:lnTo>
                      <a:pt x="15" y="18"/>
                    </a:lnTo>
                    <a:lnTo>
                      <a:pt x="15" y="22"/>
                    </a:lnTo>
                    <a:lnTo>
                      <a:pt x="11" y="26"/>
                    </a:lnTo>
                    <a:lnTo>
                      <a:pt x="4" y="26"/>
                    </a:lnTo>
                    <a:lnTo>
                      <a:pt x="4" y="22"/>
                    </a:lnTo>
                    <a:lnTo>
                      <a:pt x="0" y="22"/>
                    </a:lnTo>
                    <a:lnTo>
                      <a:pt x="0" y="18"/>
                    </a:lnTo>
                    <a:lnTo>
                      <a:pt x="0" y="18"/>
                    </a:lnTo>
                    <a:lnTo>
                      <a:pt x="4" y="15"/>
                    </a:lnTo>
                    <a:lnTo>
                      <a:pt x="7" y="15"/>
                    </a:lnTo>
                    <a:lnTo>
                      <a:pt x="7" y="11"/>
                    </a:lnTo>
                    <a:lnTo>
                      <a:pt x="4" y="8"/>
                    </a:lnTo>
                    <a:lnTo>
                      <a:pt x="4" y="8"/>
                    </a:lnTo>
                    <a:lnTo>
                      <a:pt x="4" y="4"/>
                    </a:lnTo>
                    <a:lnTo>
                      <a:pt x="0" y="4"/>
                    </a:lnTo>
                    <a:lnTo>
                      <a:pt x="0" y="4"/>
                    </a:lnTo>
                    <a:lnTo>
                      <a:pt x="0"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11" name="Freeform 1640">
                <a:extLst>
                  <a:ext uri="{FF2B5EF4-FFF2-40B4-BE49-F238E27FC236}">
                    <a16:creationId xmlns:a16="http://schemas.microsoft.com/office/drawing/2014/main" id="{9BB54343-9108-4A24-AC60-EC9A86E89D84}"/>
                  </a:ext>
                </a:extLst>
              </p:cNvPr>
              <p:cNvSpPr>
                <a:spLocks/>
              </p:cNvSpPr>
              <p:nvPr/>
            </p:nvSpPr>
            <p:spPr bwMode="auto">
              <a:xfrm>
                <a:off x="1859" y="2721"/>
                <a:ext cx="15" cy="26"/>
              </a:xfrm>
              <a:custGeom>
                <a:avLst/>
                <a:gdLst>
                  <a:gd name="T0" fmla="*/ 4 w 15"/>
                  <a:gd name="T1" fmla="*/ 0 h 26"/>
                  <a:gd name="T2" fmla="*/ 7 w 15"/>
                  <a:gd name="T3" fmla="*/ 8 h 26"/>
                  <a:gd name="T4" fmla="*/ 11 w 15"/>
                  <a:gd name="T5" fmla="*/ 11 h 26"/>
                  <a:gd name="T6" fmla="*/ 15 w 15"/>
                  <a:gd name="T7" fmla="*/ 18 h 26"/>
                  <a:gd name="T8" fmla="*/ 15 w 15"/>
                  <a:gd name="T9" fmla="*/ 22 h 26"/>
                  <a:gd name="T10" fmla="*/ 11 w 15"/>
                  <a:gd name="T11" fmla="*/ 26 h 26"/>
                  <a:gd name="T12" fmla="*/ 4 w 15"/>
                  <a:gd name="T13" fmla="*/ 26 h 26"/>
                  <a:gd name="T14" fmla="*/ 4 w 15"/>
                  <a:gd name="T15" fmla="*/ 22 h 26"/>
                  <a:gd name="T16" fmla="*/ 0 w 15"/>
                  <a:gd name="T17" fmla="*/ 22 h 26"/>
                  <a:gd name="T18" fmla="*/ 0 w 15"/>
                  <a:gd name="T19" fmla="*/ 18 h 26"/>
                  <a:gd name="T20" fmla="*/ 0 w 15"/>
                  <a:gd name="T21" fmla="*/ 18 h 26"/>
                  <a:gd name="T22" fmla="*/ 4 w 15"/>
                  <a:gd name="T23" fmla="*/ 15 h 26"/>
                  <a:gd name="T24" fmla="*/ 7 w 15"/>
                  <a:gd name="T25" fmla="*/ 15 h 26"/>
                  <a:gd name="T26" fmla="*/ 7 w 15"/>
                  <a:gd name="T27" fmla="*/ 11 h 26"/>
                  <a:gd name="T28" fmla="*/ 4 w 15"/>
                  <a:gd name="T29" fmla="*/ 8 h 26"/>
                  <a:gd name="T30" fmla="*/ 4 w 15"/>
                  <a:gd name="T31" fmla="*/ 8 h 26"/>
                  <a:gd name="T32" fmla="*/ 4 w 15"/>
                  <a:gd name="T33" fmla="*/ 4 h 26"/>
                  <a:gd name="T34" fmla="*/ 0 w 15"/>
                  <a:gd name="T35" fmla="*/ 4 h 26"/>
                  <a:gd name="T36" fmla="*/ 0 w 15"/>
                  <a:gd name="T37" fmla="*/ 4 h 26"/>
                  <a:gd name="T38" fmla="*/ 0 w 15"/>
                  <a:gd name="T39" fmla="*/ 0 h 26"/>
                  <a:gd name="T40" fmla="*/ 4 w 15"/>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6">
                    <a:moveTo>
                      <a:pt x="4" y="0"/>
                    </a:moveTo>
                    <a:lnTo>
                      <a:pt x="7" y="8"/>
                    </a:lnTo>
                    <a:lnTo>
                      <a:pt x="11" y="11"/>
                    </a:lnTo>
                    <a:lnTo>
                      <a:pt x="15" y="18"/>
                    </a:lnTo>
                    <a:lnTo>
                      <a:pt x="15" y="22"/>
                    </a:lnTo>
                    <a:lnTo>
                      <a:pt x="11" y="26"/>
                    </a:lnTo>
                    <a:lnTo>
                      <a:pt x="4" y="26"/>
                    </a:lnTo>
                    <a:lnTo>
                      <a:pt x="4" y="22"/>
                    </a:lnTo>
                    <a:lnTo>
                      <a:pt x="0" y="22"/>
                    </a:lnTo>
                    <a:lnTo>
                      <a:pt x="0" y="18"/>
                    </a:lnTo>
                    <a:lnTo>
                      <a:pt x="0" y="18"/>
                    </a:lnTo>
                    <a:lnTo>
                      <a:pt x="4" y="15"/>
                    </a:lnTo>
                    <a:lnTo>
                      <a:pt x="7" y="15"/>
                    </a:lnTo>
                    <a:lnTo>
                      <a:pt x="7" y="11"/>
                    </a:lnTo>
                    <a:lnTo>
                      <a:pt x="4" y="8"/>
                    </a:lnTo>
                    <a:lnTo>
                      <a:pt x="4" y="8"/>
                    </a:lnTo>
                    <a:lnTo>
                      <a:pt x="4" y="4"/>
                    </a:lnTo>
                    <a:lnTo>
                      <a:pt x="0" y="4"/>
                    </a:lnTo>
                    <a:lnTo>
                      <a:pt x="0" y="4"/>
                    </a:lnTo>
                    <a:lnTo>
                      <a:pt x="0"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12" name="Freeform 1641">
                <a:extLst>
                  <a:ext uri="{FF2B5EF4-FFF2-40B4-BE49-F238E27FC236}">
                    <a16:creationId xmlns:a16="http://schemas.microsoft.com/office/drawing/2014/main" id="{7D7CB030-110A-4E0F-AE3A-949199F11CAF}"/>
                  </a:ext>
                </a:extLst>
              </p:cNvPr>
              <p:cNvSpPr>
                <a:spLocks/>
              </p:cNvSpPr>
              <p:nvPr/>
            </p:nvSpPr>
            <p:spPr bwMode="auto">
              <a:xfrm>
                <a:off x="1874" y="2729"/>
                <a:ext cx="3" cy="3"/>
              </a:xfrm>
              <a:custGeom>
                <a:avLst/>
                <a:gdLst>
                  <a:gd name="T0" fmla="*/ 3 w 3"/>
                  <a:gd name="T1" fmla="*/ 0 h 3"/>
                  <a:gd name="T2" fmla="*/ 0 w 3"/>
                  <a:gd name="T3" fmla="*/ 0 h 3"/>
                  <a:gd name="T4" fmla="*/ 0 w 3"/>
                  <a:gd name="T5" fmla="*/ 0 h 3"/>
                  <a:gd name="T6" fmla="*/ 0 w 3"/>
                  <a:gd name="T7" fmla="*/ 3 h 3"/>
                  <a:gd name="T8" fmla="*/ 3 w 3"/>
                  <a:gd name="T9" fmla="*/ 3 h 3"/>
                  <a:gd name="T10" fmla="*/ 3 w 3"/>
                  <a:gd name="T11" fmla="*/ 3 h 3"/>
                  <a:gd name="T12" fmla="*/ 3 w 3"/>
                  <a:gd name="T13" fmla="*/ 0 h 3"/>
                  <a:gd name="T14" fmla="*/ 3 w 3"/>
                  <a:gd name="T15" fmla="*/ 0 h 3"/>
                  <a:gd name="T16" fmla="*/ 3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0"/>
                    </a:moveTo>
                    <a:lnTo>
                      <a:pt x="0" y="0"/>
                    </a:lnTo>
                    <a:lnTo>
                      <a:pt x="0" y="0"/>
                    </a:lnTo>
                    <a:lnTo>
                      <a:pt x="0" y="3"/>
                    </a:lnTo>
                    <a:lnTo>
                      <a:pt x="3" y="3"/>
                    </a:lnTo>
                    <a:lnTo>
                      <a:pt x="3" y="3"/>
                    </a:lnTo>
                    <a:lnTo>
                      <a:pt x="3" y="0"/>
                    </a:lnTo>
                    <a:lnTo>
                      <a:pt x="3" y="0"/>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13" name="Freeform 1642">
                <a:extLst>
                  <a:ext uri="{FF2B5EF4-FFF2-40B4-BE49-F238E27FC236}">
                    <a16:creationId xmlns:a16="http://schemas.microsoft.com/office/drawing/2014/main" id="{A0B37B54-EBC6-4B60-AD6B-AAB6C5785A1C}"/>
                  </a:ext>
                </a:extLst>
              </p:cNvPr>
              <p:cNvSpPr>
                <a:spLocks/>
              </p:cNvSpPr>
              <p:nvPr/>
            </p:nvSpPr>
            <p:spPr bwMode="auto">
              <a:xfrm>
                <a:off x="1874" y="2729"/>
                <a:ext cx="3" cy="3"/>
              </a:xfrm>
              <a:custGeom>
                <a:avLst/>
                <a:gdLst>
                  <a:gd name="T0" fmla="*/ 3 w 3"/>
                  <a:gd name="T1" fmla="*/ 0 h 3"/>
                  <a:gd name="T2" fmla="*/ 0 w 3"/>
                  <a:gd name="T3" fmla="*/ 0 h 3"/>
                  <a:gd name="T4" fmla="*/ 0 w 3"/>
                  <a:gd name="T5" fmla="*/ 0 h 3"/>
                  <a:gd name="T6" fmla="*/ 0 w 3"/>
                  <a:gd name="T7" fmla="*/ 3 h 3"/>
                  <a:gd name="T8" fmla="*/ 3 w 3"/>
                  <a:gd name="T9" fmla="*/ 3 h 3"/>
                  <a:gd name="T10" fmla="*/ 3 w 3"/>
                  <a:gd name="T11" fmla="*/ 3 h 3"/>
                  <a:gd name="T12" fmla="*/ 3 w 3"/>
                  <a:gd name="T13" fmla="*/ 0 h 3"/>
                  <a:gd name="T14" fmla="*/ 3 w 3"/>
                  <a:gd name="T15" fmla="*/ 0 h 3"/>
                  <a:gd name="T16" fmla="*/ 3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0"/>
                    </a:moveTo>
                    <a:lnTo>
                      <a:pt x="0" y="0"/>
                    </a:lnTo>
                    <a:lnTo>
                      <a:pt x="0" y="0"/>
                    </a:lnTo>
                    <a:lnTo>
                      <a:pt x="0" y="3"/>
                    </a:lnTo>
                    <a:lnTo>
                      <a:pt x="3" y="3"/>
                    </a:lnTo>
                    <a:lnTo>
                      <a:pt x="3" y="3"/>
                    </a:lnTo>
                    <a:lnTo>
                      <a:pt x="3" y="0"/>
                    </a:lnTo>
                    <a:lnTo>
                      <a:pt x="3" y="0"/>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14" name="Freeform 1643">
                <a:extLst>
                  <a:ext uri="{FF2B5EF4-FFF2-40B4-BE49-F238E27FC236}">
                    <a16:creationId xmlns:a16="http://schemas.microsoft.com/office/drawing/2014/main" id="{39F86E06-02FC-48C3-BD6F-191A14175EB4}"/>
                  </a:ext>
                </a:extLst>
              </p:cNvPr>
              <p:cNvSpPr>
                <a:spLocks/>
              </p:cNvSpPr>
              <p:nvPr/>
            </p:nvSpPr>
            <p:spPr bwMode="auto">
              <a:xfrm>
                <a:off x="1881" y="2732"/>
                <a:ext cx="7" cy="7"/>
              </a:xfrm>
              <a:custGeom>
                <a:avLst/>
                <a:gdLst>
                  <a:gd name="T0" fmla="*/ 7 w 7"/>
                  <a:gd name="T1" fmla="*/ 0 h 7"/>
                  <a:gd name="T2" fmla="*/ 7 w 7"/>
                  <a:gd name="T3" fmla="*/ 4 h 7"/>
                  <a:gd name="T4" fmla="*/ 3 w 7"/>
                  <a:gd name="T5" fmla="*/ 7 h 7"/>
                  <a:gd name="T6" fmla="*/ 0 w 7"/>
                  <a:gd name="T7" fmla="*/ 7 h 7"/>
                  <a:gd name="T8" fmla="*/ 0 w 7"/>
                  <a:gd name="T9" fmla="*/ 4 h 7"/>
                  <a:gd name="T10" fmla="*/ 0 w 7"/>
                  <a:gd name="T11" fmla="*/ 4 h 7"/>
                  <a:gd name="T12" fmla="*/ 3 w 7"/>
                  <a:gd name="T13" fmla="*/ 0 h 7"/>
                  <a:gd name="T14" fmla="*/ 3 w 7"/>
                  <a:gd name="T15" fmla="*/ 0 h 7"/>
                  <a:gd name="T16" fmla="*/ 7 w 7"/>
                  <a:gd name="T17" fmla="*/ 0 h 7"/>
                  <a:gd name="T18" fmla="*/ 7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0"/>
                    </a:moveTo>
                    <a:lnTo>
                      <a:pt x="7" y="4"/>
                    </a:lnTo>
                    <a:lnTo>
                      <a:pt x="3" y="7"/>
                    </a:lnTo>
                    <a:lnTo>
                      <a:pt x="0" y="7"/>
                    </a:lnTo>
                    <a:lnTo>
                      <a:pt x="0" y="4"/>
                    </a:lnTo>
                    <a:lnTo>
                      <a:pt x="0" y="4"/>
                    </a:lnTo>
                    <a:lnTo>
                      <a:pt x="3" y="0"/>
                    </a:lnTo>
                    <a:lnTo>
                      <a:pt x="3" y="0"/>
                    </a:lnTo>
                    <a:lnTo>
                      <a:pt x="7" y="0"/>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15" name="Freeform 1644">
                <a:extLst>
                  <a:ext uri="{FF2B5EF4-FFF2-40B4-BE49-F238E27FC236}">
                    <a16:creationId xmlns:a16="http://schemas.microsoft.com/office/drawing/2014/main" id="{C600F580-7511-4285-859B-B0B00D9E991F}"/>
                  </a:ext>
                </a:extLst>
              </p:cNvPr>
              <p:cNvSpPr>
                <a:spLocks/>
              </p:cNvSpPr>
              <p:nvPr/>
            </p:nvSpPr>
            <p:spPr bwMode="auto">
              <a:xfrm>
                <a:off x="1881" y="2732"/>
                <a:ext cx="7" cy="7"/>
              </a:xfrm>
              <a:custGeom>
                <a:avLst/>
                <a:gdLst>
                  <a:gd name="T0" fmla="*/ 7 w 7"/>
                  <a:gd name="T1" fmla="*/ 0 h 7"/>
                  <a:gd name="T2" fmla="*/ 7 w 7"/>
                  <a:gd name="T3" fmla="*/ 4 h 7"/>
                  <a:gd name="T4" fmla="*/ 3 w 7"/>
                  <a:gd name="T5" fmla="*/ 7 h 7"/>
                  <a:gd name="T6" fmla="*/ 0 w 7"/>
                  <a:gd name="T7" fmla="*/ 7 h 7"/>
                  <a:gd name="T8" fmla="*/ 0 w 7"/>
                  <a:gd name="T9" fmla="*/ 4 h 7"/>
                  <a:gd name="T10" fmla="*/ 0 w 7"/>
                  <a:gd name="T11" fmla="*/ 4 h 7"/>
                  <a:gd name="T12" fmla="*/ 3 w 7"/>
                  <a:gd name="T13" fmla="*/ 0 h 7"/>
                  <a:gd name="T14" fmla="*/ 3 w 7"/>
                  <a:gd name="T15" fmla="*/ 0 h 7"/>
                  <a:gd name="T16" fmla="*/ 7 w 7"/>
                  <a:gd name="T17" fmla="*/ 0 h 7"/>
                  <a:gd name="T18" fmla="*/ 7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0"/>
                    </a:moveTo>
                    <a:lnTo>
                      <a:pt x="7" y="4"/>
                    </a:lnTo>
                    <a:lnTo>
                      <a:pt x="3" y="7"/>
                    </a:lnTo>
                    <a:lnTo>
                      <a:pt x="0" y="7"/>
                    </a:lnTo>
                    <a:lnTo>
                      <a:pt x="0" y="4"/>
                    </a:lnTo>
                    <a:lnTo>
                      <a:pt x="0" y="4"/>
                    </a:lnTo>
                    <a:lnTo>
                      <a:pt x="3" y="0"/>
                    </a:lnTo>
                    <a:lnTo>
                      <a:pt x="3" y="0"/>
                    </a:lnTo>
                    <a:lnTo>
                      <a:pt x="7" y="0"/>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16" name="Freeform 1645">
                <a:extLst>
                  <a:ext uri="{FF2B5EF4-FFF2-40B4-BE49-F238E27FC236}">
                    <a16:creationId xmlns:a16="http://schemas.microsoft.com/office/drawing/2014/main" id="{8C446296-8037-40E5-8703-93B5F83BA6E8}"/>
                  </a:ext>
                </a:extLst>
              </p:cNvPr>
              <p:cNvSpPr>
                <a:spLocks/>
              </p:cNvSpPr>
              <p:nvPr/>
            </p:nvSpPr>
            <p:spPr bwMode="auto">
              <a:xfrm>
                <a:off x="1899" y="2739"/>
                <a:ext cx="7" cy="4"/>
              </a:xfrm>
              <a:custGeom>
                <a:avLst/>
                <a:gdLst>
                  <a:gd name="T0" fmla="*/ 3 w 7"/>
                  <a:gd name="T1" fmla="*/ 0 h 4"/>
                  <a:gd name="T2" fmla="*/ 7 w 7"/>
                  <a:gd name="T3" fmla="*/ 0 h 4"/>
                  <a:gd name="T4" fmla="*/ 7 w 7"/>
                  <a:gd name="T5" fmla="*/ 0 h 4"/>
                  <a:gd name="T6" fmla="*/ 3 w 7"/>
                  <a:gd name="T7" fmla="*/ 0 h 4"/>
                  <a:gd name="T8" fmla="*/ 3 w 7"/>
                  <a:gd name="T9" fmla="*/ 4 h 4"/>
                  <a:gd name="T10" fmla="*/ 0 w 7"/>
                  <a:gd name="T11" fmla="*/ 4 h 4"/>
                  <a:gd name="T12" fmla="*/ 0 w 7"/>
                  <a:gd name="T13" fmla="*/ 4 h 4"/>
                  <a:gd name="T14" fmla="*/ 0 w 7"/>
                  <a:gd name="T15" fmla="*/ 0 h 4"/>
                  <a:gd name="T16" fmla="*/ 3 w 7"/>
                  <a:gd name="T17" fmla="*/ 0 h 4"/>
                  <a:gd name="T18" fmla="*/ 3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3" y="0"/>
                    </a:moveTo>
                    <a:lnTo>
                      <a:pt x="7" y="0"/>
                    </a:lnTo>
                    <a:lnTo>
                      <a:pt x="7" y="0"/>
                    </a:lnTo>
                    <a:lnTo>
                      <a:pt x="3" y="0"/>
                    </a:lnTo>
                    <a:lnTo>
                      <a:pt x="3" y="4"/>
                    </a:lnTo>
                    <a:lnTo>
                      <a:pt x="0" y="4"/>
                    </a:lnTo>
                    <a:lnTo>
                      <a:pt x="0" y="4"/>
                    </a:lnTo>
                    <a:lnTo>
                      <a:pt x="0" y="0"/>
                    </a:lnTo>
                    <a:lnTo>
                      <a:pt x="3" y="0"/>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17" name="Freeform 1646">
                <a:extLst>
                  <a:ext uri="{FF2B5EF4-FFF2-40B4-BE49-F238E27FC236}">
                    <a16:creationId xmlns:a16="http://schemas.microsoft.com/office/drawing/2014/main" id="{1A9A50E4-4F2F-45DF-83FD-95996506C558}"/>
                  </a:ext>
                </a:extLst>
              </p:cNvPr>
              <p:cNvSpPr>
                <a:spLocks/>
              </p:cNvSpPr>
              <p:nvPr/>
            </p:nvSpPr>
            <p:spPr bwMode="auto">
              <a:xfrm>
                <a:off x="1899" y="2739"/>
                <a:ext cx="7" cy="4"/>
              </a:xfrm>
              <a:custGeom>
                <a:avLst/>
                <a:gdLst>
                  <a:gd name="T0" fmla="*/ 3 w 7"/>
                  <a:gd name="T1" fmla="*/ 0 h 4"/>
                  <a:gd name="T2" fmla="*/ 7 w 7"/>
                  <a:gd name="T3" fmla="*/ 0 h 4"/>
                  <a:gd name="T4" fmla="*/ 7 w 7"/>
                  <a:gd name="T5" fmla="*/ 0 h 4"/>
                  <a:gd name="T6" fmla="*/ 3 w 7"/>
                  <a:gd name="T7" fmla="*/ 0 h 4"/>
                  <a:gd name="T8" fmla="*/ 3 w 7"/>
                  <a:gd name="T9" fmla="*/ 4 h 4"/>
                  <a:gd name="T10" fmla="*/ 0 w 7"/>
                  <a:gd name="T11" fmla="*/ 4 h 4"/>
                  <a:gd name="T12" fmla="*/ 0 w 7"/>
                  <a:gd name="T13" fmla="*/ 4 h 4"/>
                  <a:gd name="T14" fmla="*/ 0 w 7"/>
                  <a:gd name="T15" fmla="*/ 0 h 4"/>
                  <a:gd name="T16" fmla="*/ 3 w 7"/>
                  <a:gd name="T17" fmla="*/ 0 h 4"/>
                  <a:gd name="T18" fmla="*/ 3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3" y="0"/>
                    </a:moveTo>
                    <a:lnTo>
                      <a:pt x="7" y="0"/>
                    </a:lnTo>
                    <a:lnTo>
                      <a:pt x="7" y="0"/>
                    </a:lnTo>
                    <a:lnTo>
                      <a:pt x="3" y="0"/>
                    </a:lnTo>
                    <a:lnTo>
                      <a:pt x="3" y="4"/>
                    </a:lnTo>
                    <a:lnTo>
                      <a:pt x="0" y="4"/>
                    </a:lnTo>
                    <a:lnTo>
                      <a:pt x="0" y="4"/>
                    </a:lnTo>
                    <a:lnTo>
                      <a:pt x="0" y="0"/>
                    </a:lnTo>
                    <a:lnTo>
                      <a:pt x="3" y="0"/>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18" name="Freeform 1647">
                <a:extLst>
                  <a:ext uri="{FF2B5EF4-FFF2-40B4-BE49-F238E27FC236}">
                    <a16:creationId xmlns:a16="http://schemas.microsoft.com/office/drawing/2014/main" id="{F280ED75-A859-4EFC-A674-D6DBD6B736B9}"/>
                  </a:ext>
                </a:extLst>
              </p:cNvPr>
              <p:cNvSpPr>
                <a:spLocks/>
              </p:cNvSpPr>
              <p:nvPr/>
            </p:nvSpPr>
            <p:spPr bwMode="auto">
              <a:xfrm>
                <a:off x="1856" y="2729"/>
                <a:ext cx="7" cy="3"/>
              </a:xfrm>
              <a:custGeom>
                <a:avLst/>
                <a:gdLst>
                  <a:gd name="T0" fmla="*/ 3 w 7"/>
                  <a:gd name="T1" fmla="*/ 0 h 3"/>
                  <a:gd name="T2" fmla="*/ 7 w 7"/>
                  <a:gd name="T3" fmla="*/ 3 h 3"/>
                  <a:gd name="T4" fmla="*/ 7 w 7"/>
                  <a:gd name="T5" fmla="*/ 3 h 3"/>
                  <a:gd name="T6" fmla="*/ 3 w 7"/>
                  <a:gd name="T7" fmla="*/ 3 h 3"/>
                  <a:gd name="T8" fmla="*/ 3 w 7"/>
                  <a:gd name="T9" fmla="*/ 3 h 3"/>
                  <a:gd name="T10" fmla="*/ 0 w 7"/>
                  <a:gd name="T11" fmla="*/ 3 h 3"/>
                  <a:gd name="T12" fmla="*/ 3 w 7"/>
                  <a:gd name="T13" fmla="*/ 0 h 3"/>
                  <a:gd name="T14" fmla="*/ 3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3" y="0"/>
                    </a:moveTo>
                    <a:lnTo>
                      <a:pt x="7" y="3"/>
                    </a:lnTo>
                    <a:lnTo>
                      <a:pt x="7" y="3"/>
                    </a:lnTo>
                    <a:lnTo>
                      <a:pt x="3" y="3"/>
                    </a:lnTo>
                    <a:lnTo>
                      <a:pt x="3" y="3"/>
                    </a:lnTo>
                    <a:lnTo>
                      <a:pt x="0" y="3"/>
                    </a:lnTo>
                    <a:lnTo>
                      <a:pt x="3" y="0"/>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19" name="Freeform 1648">
                <a:extLst>
                  <a:ext uri="{FF2B5EF4-FFF2-40B4-BE49-F238E27FC236}">
                    <a16:creationId xmlns:a16="http://schemas.microsoft.com/office/drawing/2014/main" id="{72D8FBAD-61AF-4F6C-B76E-6D89228ECF84}"/>
                  </a:ext>
                </a:extLst>
              </p:cNvPr>
              <p:cNvSpPr>
                <a:spLocks/>
              </p:cNvSpPr>
              <p:nvPr/>
            </p:nvSpPr>
            <p:spPr bwMode="auto">
              <a:xfrm>
                <a:off x="1856" y="2729"/>
                <a:ext cx="7" cy="3"/>
              </a:xfrm>
              <a:custGeom>
                <a:avLst/>
                <a:gdLst>
                  <a:gd name="T0" fmla="*/ 3 w 7"/>
                  <a:gd name="T1" fmla="*/ 0 h 3"/>
                  <a:gd name="T2" fmla="*/ 7 w 7"/>
                  <a:gd name="T3" fmla="*/ 3 h 3"/>
                  <a:gd name="T4" fmla="*/ 7 w 7"/>
                  <a:gd name="T5" fmla="*/ 3 h 3"/>
                  <a:gd name="T6" fmla="*/ 3 w 7"/>
                  <a:gd name="T7" fmla="*/ 3 h 3"/>
                  <a:gd name="T8" fmla="*/ 3 w 7"/>
                  <a:gd name="T9" fmla="*/ 3 h 3"/>
                  <a:gd name="T10" fmla="*/ 0 w 7"/>
                  <a:gd name="T11" fmla="*/ 3 h 3"/>
                  <a:gd name="T12" fmla="*/ 3 w 7"/>
                  <a:gd name="T13" fmla="*/ 0 h 3"/>
                  <a:gd name="T14" fmla="*/ 3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3" y="0"/>
                    </a:moveTo>
                    <a:lnTo>
                      <a:pt x="7" y="3"/>
                    </a:lnTo>
                    <a:lnTo>
                      <a:pt x="7" y="3"/>
                    </a:lnTo>
                    <a:lnTo>
                      <a:pt x="3" y="3"/>
                    </a:lnTo>
                    <a:lnTo>
                      <a:pt x="3" y="3"/>
                    </a:lnTo>
                    <a:lnTo>
                      <a:pt x="0" y="3"/>
                    </a:lnTo>
                    <a:lnTo>
                      <a:pt x="3" y="0"/>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20" name="Freeform 1649">
                <a:extLst>
                  <a:ext uri="{FF2B5EF4-FFF2-40B4-BE49-F238E27FC236}">
                    <a16:creationId xmlns:a16="http://schemas.microsoft.com/office/drawing/2014/main" id="{44E53CC8-E349-4269-84E5-448E4A580F0A}"/>
                  </a:ext>
                </a:extLst>
              </p:cNvPr>
              <p:cNvSpPr>
                <a:spLocks/>
              </p:cNvSpPr>
              <p:nvPr/>
            </p:nvSpPr>
            <p:spPr bwMode="auto">
              <a:xfrm>
                <a:off x="2078" y="2696"/>
                <a:ext cx="114" cy="129"/>
              </a:xfrm>
              <a:custGeom>
                <a:avLst/>
                <a:gdLst>
                  <a:gd name="T0" fmla="*/ 39 w 114"/>
                  <a:gd name="T1" fmla="*/ 0 h 129"/>
                  <a:gd name="T2" fmla="*/ 53 w 114"/>
                  <a:gd name="T3" fmla="*/ 8 h 129"/>
                  <a:gd name="T4" fmla="*/ 68 w 114"/>
                  <a:gd name="T5" fmla="*/ 15 h 129"/>
                  <a:gd name="T6" fmla="*/ 71 w 114"/>
                  <a:gd name="T7" fmla="*/ 22 h 129"/>
                  <a:gd name="T8" fmla="*/ 75 w 114"/>
                  <a:gd name="T9" fmla="*/ 22 h 129"/>
                  <a:gd name="T10" fmla="*/ 82 w 114"/>
                  <a:gd name="T11" fmla="*/ 22 h 129"/>
                  <a:gd name="T12" fmla="*/ 93 w 114"/>
                  <a:gd name="T13" fmla="*/ 22 h 129"/>
                  <a:gd name="T14" fmla="*/ 96 w 114"/>
                  <a:gd name="T15" fmla="*/ 22 h 129"/>
                  <a:gd name="T16" fmla="*/ 100 w 114"/>
                  <a:gd name="T17" fmla="*/ 22 h 129"/>
                  <a:gd name="T18" fmla="*/ 104 w 114"/>
                  <a:gd name="T19" fmla="*/ 25 h 129"/>
                  <a:gd name="T20" fmla="*/ 111 w 114"/>
                  <a:gd name="T21" fmla="*/ 29 h 129"/>
                  <a:gd name="T22" fmla="*/ 107 w 114"/>
                  <a:gd name="T23" fmla="*/ 29 h 129"/>
                  <a:gd name="T24" fmla="*/ 107 w 114"/>
                  <a:gd name="T25" fmla="*/ 33 h 129"/>
                  <a:gd name="T26" fmla="*/ 111 w 114"/>
                  <a:gd name="T27" fmla="*/ 40 h 129"/>
                  <a:gd name="T28" fmla="*/ 114 w 114"/>
                  <a:gd name="T29" fmla="*/ 47 h 129"/>
                  <a:gd name="T30" fmla="*/ 111 w 114"/>
                  <a:gd name="T31" fmla="*/ 47 h 129"/>
                  <a:gd name="T32" fmla="*/ 104 w 114"/>
                  <a:gd name="T33" fmla="*/ 61 h 129"/>
                  <a:gd name="T34" fmla="*/ 96 w 114"/>
                  <a:gd name="T35" fmla="*/ 68 h 129"/>
                  <a:gd name="T36" fmla="*/ 89 w 114"/>
                  <a:gd name="T37" fmla="*/ 79 h 129"/>
                  <a:gd name="T38" fmla="*/ 79 w 114"/>
                  <a:gd name="T39" fmla="*/ 83 h 129"/>
                  <a:gd name="T40" fmla="*/ 61 w 114"/>
                  <a:gd name="T41" fmla="*/ 90 h 129"/>
                  <a:gd name="T42" fmla="*/ 57 w 114"/>
                  <a:gd name="T43" fmla="*/ 94 h 129"/>
                  <a:gd name="T44" fmla="*/ 53 w 114"/>
                  <a:gd name="T45" fmla="*/ 101 h 129"/>
                  <a:gd name="T46" fmla="*/ 50 w 114"/>
                  <a:gd name="T47" fmla="*/ 101 h 129"/>
                  <a:gd name="T48" fmla="*/ 50 w 114"/>
                  <a:gd name="T49" fmla="*/ 101 h 129"/>
                  <a:gd name="T50" fmla="*/ 43 w 114"/>
                  <a:gd name="T51" fmla="*/ 108 h 129"/>
                  <a:gd name="T52" fmla="*/ 43 w 114"/>
                  <a:gd name="T53" fmla="*/ 119 h 129"/>
                  <a:gd name="T54" fmla="*/ 43 w 114"/>
                  <a:gd name="T55" fmla="*/ 122 h 129"/>
                  <a:gd name="T56" fmla="*/ 36 w 114"/>
                  <a:gd name="T57" fmla="*/ 129 h 129"/>
                  <a:gd name="T58" fmla="*/ 28 w 114"/>
                  <a:gd name="T59" fmla="*/ 129 h 129"/>
                  <a:gd name="T60" fmla="*/ 25 w 114"/>
                  <a:gd name="T61" fmla="*/ 122 h 129"/>
                  <a:gd name="T62" fmla="*/ 21 w 114"/>
                  <a:gd name="T63" fmla="*/ 122 h 129"/>
                  <a:gd name="T64" fmla="*/ 18 w 114"/>
                  <a:gd name="T65" fmla="*/ 119 h 129"/>
                  <a:gd name="T66" fmla="*/ 10 w 114"/>
                  <a:gd name="T67" fmla="*/ 119 h 129"/>
                  <a:gd name="T68" fmla="*/ 7 w 114"/>
                  <a:gd name="T69" fmla="*/ 119 h 129"/>
                  <a:gd name="T70" fmla="*/ 7 w 114"/>
                  <a:gd name="T71" fmla="*/ 115 h 129"/>
                  <a:gd name="T72" fmla="*/ 3 w 114"/>
                  <a:gd name="T73" fmla="*/ 112 h 129"/>
                  <a:gd name="T74" fmla="*/ 10 w 114"/>
                  <a:gd name="T75" fmla="*/ 108 h 129"/>
                  <a:gd name="T76" fmla="*/ 10 w 114"/>
                  <a:gd name="T77" fmla="*/ 104 h 129"/>
                  <a:gd name="T78" fmla="*/ 10 w 114"/>
                  <a:gd name="T79" fmla="*/ 101 h 129"/>
                  <a:gd name="T80" fmla="*/ 10 w 114"/>
                  <a:gd name="T81" fmla="*/ 97 h 129"/>
                  <a:gd name="T82" fmla="*/ 14 w 114"/>
                  <a:gd name="T83" fmla="*/ 97 h 129"/>
                  <a:gd name="T84" fmla="*/ 18 w 114"/>
                  <a:gd name="T85" fmla="*/ 90 h 129"/>
                  <a:gd name="T86" fmla="*/ 21 w 114"/>
                  <a:gd name="T87" fmla="*/ 79 h 129"/>
                  <a:gd name="T88" fmla="*/ 18 w 114"/>
                  <a:gd name="T89" fmla="*/ 76 h 129"/>
                  <a:gd name="T90" fmla="*/ 14 w 114"/>
                  <a:gd name="T91" fmla="*/ 76 h 129"/>
                  <a:gd name="T92" fmla="*/ 10 w 114"/>
                  <a:gd name="T93" fmla="*/ 83 h 129"/>
                  <a:gd name="T94" fmla="*/ 7 w 114"/>
                  <a:gd name="T95" fmla="*/ 79 h 129"/>
                  <a:gd name="T96" fmla="*/ 0 w 114"/>
                  <a:gd name="T97" fmla="*/ 76 h 129"/>
                  <a:gd name="T98" fmla="*/ 0 w 114"/>
                  <a:gd name="T99" fmla="*/ 61 h 129"/>
                  <a:gd name="T100" fmla="*/ 0 w 114"/>
                  <a:gd name="T101" fmla="*/ 51 h 129"/>
                  <a:gd name="T102" fmla="*/ 3 w 114"/>
                  <a:gd name="T103" fmla="*/ 47 h 129"/>
                  <a:gd name="T104" fmla="*/ 7 w 114"/>
                  <a:gd name="T105" fmla="*/ 36 h 129"/>
                  <a:gd name="T106" fmla="*/ 14 w 114"/>
                  <a:gd name="T107" fmla="*/ 29 h 129"/>
                  <a:gd name="T108" fmla="*/ 14 w 114"/>
                  <a:gd name="T109" fmla="*/ 22 h 129"/>
                  <a:gd name="T110" fmla="*/ 14 w 114"/>
                  <a:gd name="T111" fmla="*/ 11 h 129"/>
                  <a:gd name="T112" fmla="*/ 25 w 114"/>
                  <a:gd name="T113" fmla="*/ 11 h 129"/>
                  <a:gd name="T114" fmla="*/ 25 w 114"/>
                  <a:gd name="T115" fmla="*/ 11 h 129"/>
                  <a:gd name="T116" fmla="*/ 32 w 114"/>
                  <a:gd name="T117" fmla="*/ 4 h 129"/>
                  <a:gd name="T118" fmla="*/ 36 w 114"/>
                  <a:gd name="T119" fmla="*/ 4 h 129"/>
                  <a:gd name="T120" fmla="*/ 39 w 114"/>
                  <a:gd name="T1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4" h="129">
                    <a:moveTo>
                      <a:pt x="39" y="0"/>
                    </a:moveTo>
                    <a:lnTo>
                      <a:pt x="39" y="0"/>
                    </a:lnTo>
                    <a:lnTo>
                      <a:pt x="43" y="4"/>
                    </a:lnTo>
                    <a:lnTo>
                      <a:pt x="53" y="8"/>
                    </a:lnTo>
                    <a:lnTo>
                      <a:pt x="64" y="11"/>
                    </a:lnTo>
                    <a:lnTo>
                      <a:pt x="68" y="15"/>
                    </a:lnTo>
                    <a:lnTo>
                      <a:pt x="71" y="18"/>
                    </a:lnTo>
                    <a:lnTo>
                      <a:pt x="71" y="22"/>
                    </a:lnTo>
                    <a:lnTo>
                      <a:pt x="71" y="22"/>
                    </a:lnTo>
                    <a:lnTo>
                      <a:pt x="75" y="22"/>
                    </a:lnTo>
                    <a:lnTo>
                      <a:pt x="79" y="22"/>
                    </a:lnTo>
                    <a:lnTo>
                      <a:pt x="82" y="22"/>
                    </a:lnTo>
                    <a:lnTo>
                      <a:pt x="89" y="22"/>
                    </a:lnTo>
                    <a:lnTo>
                      <a:pt x="93" y="22"/>
                    </a:lnTo>
                    <a:lnTo>
                      <a:pt x="93" y="22"/>
                    </a:lnTo>
                    <a:lnTo>
                      <a:pt x="96" y="22"/>
                    </a:lnTo>
                    <a:lnTo>
                      <a:pt x="96" y="22"/>
                    </a:lnTo>
                    <a:lnTo>
                      <a:pt x="100" y="22"/>
                    </a:lnTo>
                    <a:lnTo>
                      <a:pt x="100" y="22"/>
                    </a:lnTo>
                    <a:lnTo>
                      <a:pt x="104" y="25"/>
                    </a:lnTo>
                    <a:lnTo>
                      <a:pt x="111" y="29"/>
                    </a:lnTo>
                    <a:lnTo>
                      <a:pt x="111" y="29"/>
                    </a:lnTo>
                    <a:lnTo>
                      <a:pt x="111" y="29"/>
                    </a:lnTo>
                    <a:lnTo>
                      <a:pt x="107" y="29"/>
                    </a:lnTo>
                    <a:lnTo>
                      <a:pt x="107" y="33"/>
                    </a:lnTo>
                    <a:lnTo>
                      <a:pt x="107" y="33"/>
                    </a:lnTo>
                    <a:lnTo>
                      <a:pt x="111" y="36"/>
                    </a:lnTo>
                    <a:lnTo>
                      <a:pt x="111" y="40"/>
                    </a:lnTo>
                    <a:lnTo>
                      <a:pt x="111" y="40"/>
                    </a:lnTo>
                    <a:lnTo>
                      <a:pt x="114" y="47"/>
                    </a:lnTo>
                    <a:lnTo>
                      <a:pt x="114" y="47"/>
                    </a:lnTo>
                    <a:lnTo>
                      <a:pt x="111" y="47"/>
                    </a:lnTo>
                    <a:lnTo>
                      <a:pt x="107" y="54"/>
                    </a:lnTo>
                    <a:lnTo>
                      <a:pt x="104" y="61"/>
                    </a:lnTo>
                    <a:lnTo>
                      <a:pt x="100" y="68"/>
                    </a:lnTo>
                    <a:lnTo>
                      <a:pt x="96" y="68"/>
                    </a:lnTo>
                    <a:lnTo>
                      <a:pt x="93" y="72"/>
                    </a:lnTo>
                    <a:lnTo>
                      <a:pt x="89" y="79"/>
                    </a:lnTo>
                    <a:lnTo>
                      <a:pt x="86" y="79"/>
                    </a:lnTo>
                    <a:lnTo>
                      <a:pt x="79" y="83"/>
                    </a:lnTo>
                    <a:lnTo>
                      <a:pt x="64" y="86"/>
                    </a:lnTo>
                    <a:lnTo>
                      <a:pt x="61" y="90"/>
                    </a:lnTo>
                    <a:lnTo>
                      <a:pt x="57" y="94"/>
                    </a:lnTo>
                    <a:lnTo>
                      <a:pt x="57" y="94"/>
                    </a:lnTo>
                    <a:lnTo>
                      <a:pt x="53" y="97"/>
                    </a:lnTo>
                    <a:lnTo>
                      <a:pt x="53" y="101"/>
                    </a:lnTo>
                    <a:lnTo>
                      <a:pt x="53" y="101"/>
                    </a:lnTo>
                    <a:lnTo>
                      <a:pt x="50" y="101"/>
                    </a:lnTo>
                    <a:lnTo>
                      <a:pt x="50" y="101"/>
                    </a:lnTo>
                    <a:lnTo>
                      <a:pt x="50" y="101"/>
                    </a:lnTo>
                    <a:lnTo>
                      <a:pt x="50" y="101"/>
                    </a:lnTo>
                    <a:lnTo>
                      <a:pt x="43" y="108"/>
                    </a:lnTo>
                    <a:lnTo>
                      <a:pt x="43" y="112"/>
                    </a:lnTo>
                    <a:lnTo>
                      <a:pt x="43" y="119"/>
                    </a:lnTo>
                    <a:lnTo>
                      <a:pt x="43" y="122"/>
                    </a:lnTo>
                    <a:lnTo>
                      <a:pt x="43" y="122"/>
                    </a:lnTo>
                    <a:lnTo>
                      <a:pt x="39" y="126"/>
                    </a:lnTo>
                    <a:lnTo>
                      <a:pt x="36" y="129"/>
                    </a:lnTo>
                    <a:lnTo>
                      <a:pt x="32" y="129"/>
                    </a:lnTo>
                    <a:lnTo>
                      <a:pt x="28" y="129"/>
                    </a:lnTo>
                    <a:lnTo>
                      <a:pt x="25" y="126"/>
                    </a:lnTo>
                    <a:lnTo>
                      <a:pt x="25" y="122"/>
                    </a:lnTo>
                    <a:lnTo>
                      <a:pt x="25" y="122"/>
                    </a:lnTo>
                    <a:lnTo>
                      <a:pt x="21" y="122"/>
                    </a:lnTo>
                    <a:lnTo>
                      <a:pt x="18" y="122"/>
                    </a:lnTo>
                    <a:lnTo>
                      <a:pt x="18" y="119"/>
                    </a:lnTo>
                    <a:lnTo>
                      <a:pt x="14" y="119"/>
                    </a:lnTo>
                    <a:lnTo>
                      <a:pt x="10" y="119"/>
                    </a:lnTo>
                    <a:lnTo>
                      <a:pt x="7" y="119"/>
                    </a:lnTo>
                    <a:lnTo>
                      <a:pt x="7" y="119"/>
                    </a:lnTo>
                    <a:lnTo>
                      <a:pt x="7" y="119"/>
                    </a:lnTo>
                    <a:lnTo>
                      <a:pt x="7" y="115"/>
                    </a:lnTo>
                    <a:lnTo>
                      <a:pt x="3" y="112"/>
                    </a:lnTo>
                    <a:lnTo>
                      <a:pt x="3" y="112"/>
                    </a:lnTo>
                    <a:lnTo>
                      <a:pt x="7" y="112"/>
                    </a:lnTo>
                    <a:lnTo>
                      <a:pt x="10" y="108"/>
                    </a:lnTo>
                    <a:lnTo>
                      <a:pt x="10" y="108"/>
                    </a:lnTo>
                    <a:lnTo>
                      <a:pt x="10" y="104"/>
                    </a:lnTo>
                    <a:lnTo>
                      <a:pt x="10" y="104"/>
                    </a:lnTo>
                    <a:lnTo>
                      <a:pt x="10" y="101"/>
                    </a:lnTo>
                    <a:lnTo>
                      <a:pt x="10" y="101"/>
                    </a:lnTo>
                    <a:lnTo>
                      <a:pt x="10" y="97"/>
                    </a:lnTo>
                    <a:lnTo>
                      <a:pt x="10" y="97"/>
                    </a:lnTo>
                    <a:lnTo>
                      <a:pt x="14" y="97"/>
                    </a:lnTo>
                    <a:lnTo>
                      <a:pt x="18" y="94"/>
                    </a:lnTo>
                    <a:lnTo>
                      <a:pt x="18" y="90"/>
                    </a:lnTo>
                    <a:lnTo>
                      <a:pt x="18" y="90"/>
                    </a:lnTo>
                    <a:lnTo>
                      <a:pt x="21" y="79"/>
                    </a:lnTo>
                    <a:lnTo>
                      <a:pt x="21" y="79"/>
                    </a:lnTo>
                    <a:lnTo>
                      <a:pt x="18" y="76"/>
                    </a:lnTo>
                    <a:lnTo>
                      <a:pt x="18" y="72"/>
                    </a:lnTo>
                    <a:lnTo>
                      <a:pt x="14" y="76"/>
                    </a:lnTo>
                    <a:lnTo>
                      <a:pt x="14" y="79"/>
                    </a:lnTo>
                    <a:lnTo>
                      <a:pt x="10" y="83"/>
                    </a:lnTo>
                    <a:lnTo>
                      <a:pt x="7" y="83"/>
                    </a:lnTo>
                    <a:lnTo>
                      <a:pt x="7" y="79"/>
                    </a:lnTo>
                    <a:lnTo>
                      <a:pt x="3" y="79"/>
                    </a:lnTo>
                    <a:lnTo>
                      <a:pt x="0" y="76"/>
                    </a:lnTo>
                    <a:lnTo>
                      <a:pt x="0" y="65"/>
                    </a:lnTo>
                    <a:lnTo>
                      <a:pt x="0" y="61"/>
                    </a:lnTo>
                    <a:lnTo>
                      <a:pt x="0" y="58"/>
                    </a:lnTo>
                    <a:lnTo>
                      <a:pt x="0" y="51"/>
                    </a:lnTo>
                    <a:lnTo>
                      <a:pt x="0" y="47"/>
                    </a:lnTo>
                    <a:lnTo>
                      <a:pt x="3" y="47"/>
                    </a:lnTo>
                    <a:lnTo>
                      <a:pt x="7" y="43"/>
                    </a:lnTo>
                    <a:lnTo>
                      <a:pt x="7" y="36"/>
                    </a:lnTo>
                    <a:lnTo>
                      <a:pt x="10" y="33"/>
                    </a:lnTo>
                    <a:lnTo>
                      <a:pt x="14" y="29"/>
                    </a:lnTo>
                    <a:lnTo>
                      <a:pt x="14" y="25"/>
                    </a:lnTo>
                    <a:lnTo>
                      <a:pt x="14" y="22"/>
                    </a:lnTo>
                    <a:lnTo>
                      <a:pt x="14" y="18"/>
                    </a:lnTo>
                    <a:lnTo>
                      <a:pt x="14" y="11"/>
                    </a:lnTo>
                    <a:lnTo>
                      <a:pt x="18" y="11"/>
                    </a:lnTo>
                    <a:lnTo>
                      <a:pt x="25" y="11"/>
                    </a:lnTo>
                    <a:lnTo>
                      <a:pt x="25" y="11"/>
                    </a:lnTo>
                    <a:lnTo>
                      <a:pt x="25" y="11"/>
                    </a:lnTo>
                    <a:lnTo>
                      <a:pt x="28" y="4"/>
                    </a:lnTo>
                    <a:lnTo>
                      <a:pt x="32" y="4"/>
                    </a:lnTo>
                    <a:lnTo>
                      <a:pt x="36" y="4"/>
                    </a:lnTo>
                    <a:lnTo>
                      <a:pt x="36" y="4"/>
                    </a:lnTo>
                    <a:lnTo>
                      <a:pt x="39" y="0"/>
                    </a:lnTo>
                    <a:lnTo>
                      <a:pt x="39"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21" name="Freeform 1650">
                <a:extLst>
                  <a:ext uri="{FF2B5EF4-FFF2-40B4-BE49-F238E27FC236}">
                    <a16:creationId xmlns:a16="http://schemas.microsoft.com/office/drawing/2014/main" id="{FDC79A76-CC5C-4352-B496-FD54F9B1A025}"/>
                  </a:ext>
                </a:extLst>
              </p:cNvPr>
              <p:cNvSpPr>
                <a:spLocks/>
              </p:cNvSpPr>
              <p:nvPr/>
            </p:nvSpPr>
            <p:spPr bwMode="auto">
              <a:xfrm>
                <a:off x="2078" y="2696"/>
                <a:ext cx="114" cy="129"/>
              </a:xfrm>
              <a:custGeom>
                <a:avLst/>
                <a:gdLst>
                  <a:gd name="T0" fmla="*/ 39 w 114"/>
                  <a:gd name="T1" fmla="*/ 0 h 129"/>
                  <a:gd name="T2" fmla="*/ 53 w 114"/>
                  <a:gd name="T3" fmla="*/ 8 h 129"/>
                  <a:gd name="T4" fmla="*/ 68 w 114"/>
                  <a:gd name="T5" fmla="*/ 15 h 129"/>
                  <a:gd name="T6" fmla="*/ 71 w 114"/>
                  <a:gd name="T7" fmla="*/ 22 h 129"/>
                  <a:gd name="T8" fmla="*/ 75 w 114"/>
                  <a:gd name="T9" fmla="*/ 22 h 129"/>
                  <a:gd name="T10" fmla="*/ 82 w 114"/>
                  <a:gd name="T11" fmla="*/ 22 h 129"/>
                  <a:gd name="T12" fmla="*/ 93 w 114"/>
                  <a:gd name="T13" fmla="*/ 22 h 129"/>
                  <a:gd name="T14" fmla="*/ 96 w 114"/>
                  <a:gd name="T15" fmla="*/ 22 h 129"/>
                  <a:gd name="T16" fmla="*/ 100 w 114"/>
                  <a:gd name="T17" fmla="*/ 22 h 129"/>
                  <a:gd name="T18" fmla="*/ 104 w 114"/>
                  <a:gd name="T19" fmla="*/ 25 h 129"/>
                  <a:gd name="T20" fmla="*/ 111 w 114"/>
                  <a:gd name="T21" fmla="*/ 29 h 129"/>
                  <a:gd name="T22" fmla="*/ 107 w 114"/>
                  <a:gd name="T23" fmla="*/ 29 h 129"/>
                  <a:gd name="T24" fmla="*/ 107 w 114"/>
                  <a:gd name="T25" fmla="*/ 33 h 129"/>
                  <a:gd name="T26" fmla="*/ 111 w 114"/>
                  <a:gd name="T27" fmla="*/ 40 h 129"/>
                  <a:gd name="T28" fmla="*/ 114 w 114"/>
                  <a:gd name="T29" fmla="*/ 47 h 129"/>
                  <a:gd name="T30" fmla="*/ 111 w 114"/>
                  <a:gd name="T31" fmla="*/ 47 h 129"/>
                  <a:gd name="T32" fmla="*/ 104 w 114"/>
                  <a:gd name="T33" fmla="*/ 61 h 129"/>
                  <a:gd name="T34" fmla="*/ 96 w 114"/>
                  <a:gd name="T35" fmla="*/ 68 h 129"/>
                  <a:gd name="T36" fmla="*/ 89 w 114"/>
                  <a:gd name="T37" fmla="*/ 79 h 129"/>
                  <a:gd name="T38" fmla="*/ 79 w 114"/>
                  <a:gd name="T39" fmla="*/ 83 h 129"/>
                  <a:gd name="T40" fmla="*/ 61 w 114"/>
                  <a:gd name="T41" fmla="*/ 90 h 129"/>
                  <a:gd name="T42" fmla="*/ 57 w 114"/>
                  <a:gd name="T43" fmla="*/ 94 h 129"/>
                  <a:gd name="T44" fmla="*/ 53 w 114"/>
                  <a:gd name="T45" fmla="*/ 101 h 129"/>
                  <a:gd name="T46" fmla="*/ 50 w 114"/>
                  <a:gd name="T47" fmla="*/ 101 h 129"/>
                  <a:gd name="T48" fmla="*/ 50 w 114"/>
                  <a:gd name="T49" fmla="*/ 101 h 129"/>
                  <a:gd name="T50" fmla="*/ 43 w 114"/>
                  <a:gd name="T51" fmla="*/ 108 h 129"/>
                  <a:gd name="T52" fmla="*/ 43 w 114"/>
                  <a:gd name="T53" fmla="*/ 119 h 129"/>
                  <a:gd name="T54" fmla="*/ 43 w 114"/>
                  <a:gd name="T55" fmla="*/ 122 h 129"/>
                  <a:gd name="T56" fmla="*/ 36 w 114"/>
                  <a:gd name="T57" fmla="*/ 129 h 129"/>
                  <a:gd name="T58" fmla="*/ 28 w 114"/>
                  <a:gd name="T59" fmla="*/ 129 h 129"/>
                  <a:gd name="T60" fmla="*/ 25 w 114"/>
                  <a:gd name="T61" fmla="*/ 122 h 129"/>
                  <a:gd name="T62" fmla="*/ 21 w 114"/>
                  <a:gd name="T63" fmla="*/ 122 h 129"/>
                  <a:gd name="T64" fmla="*/ 18 w 114"/>
                  <a:gd name="T65" fmla="*/ 119 h 129"/>
                  <a:gd name="T66" fmla="*/ 10 w 114"/>
                  <a:gd name="T67" fmla="*/ 119 h 129"/>
                  <a:gd name="T68" fmla="*/ 7 w 114"/>
                  <a:gd name="T69" fmla="*/ 119 h 129"/>
                  <a:gd name="T70" fmla="*/ 7 w 114"/>
                  <a:gd name="T71" fmla="*/ 115 h 129"/>
                  <a:gd name="T72" fmla="*/ 3 w 114"/>
                  <a:gd name="T73" fmla="*/ 112 h 129"/>
                  <a:gd name="T74" fmla="*/ 10 w 114"/>
                  <a:gd name="T75" fmla="*/ 108 h 129"/>
                  <a:gd name="T76" fmla="*/ 10 w 114"/>
                  <a:gd name="T77" fmla="*/ 104 h 129"/>
                  <a:gd name="T78" fmla="*/ 10 w 114"/>
                  <a:gd name="T79" fmla="*/ 101 h 129"/>
                  <a:gd name="T80" fmla="*/ 10 w 114"/>
                  <a:gd name="T81" fmla="*/ 97 h 129"/>
                  <a:gd name="T82" fmla="*/ 14 w 114"/>
                  <a:gd name="T83" fmla="*/ 97 h 129"/>
                  <a:gd name="T84" fmla="*/ 18 w 114"/>
                  <a:gd name="T85" fmla="*/ 90 h 129"/>
                  <a:gd name="T86" fmla="*/ 21 w 114"/>
                  <a:gd name="T87" fmla="*/ 79 h 129"/>
                  <a:gd name="T88" fmla="*/ 18 w 114"/>
                  <a:gd name="T89" fmla="*/ 76 h 129"/>
                  <a:gd name="T90" fmla="*/ 14 w 114"/>
                  <a:gd name="T91" fmla="*/ 76 h 129"/>
                  <a:gd name="T92" fmla="*/ 10 w 114"/>
                  <a:gd name="T93" fmla="*/ 83 h 129"/>
                  <a:gd name="T94" fmla="*/ 7 w 114"/>
                  <a:gd name="T95" fmla="*/ 79 h 129"/>
                  <a:gd name="T96" fmla="*/ 0 w 114"/>
                  <a:gd name="T97" fmla="*/ 76 h 129"/>
                  <a:gd name="T98" fmla="*/ 0 w 114"/>
                  <a:gd name="T99" fmla="*/ 61 h 129"/>
                  <a:gd name="T100" fmla="*/ 0 w 114"/>
                  <a:gd name="T101" fmla="*/ 51 h 129"/>
                  <a:gd name="T102" fmla="*/ 3 w 114"/>
                  <a:gd name="T103" fmla="*/ 47 h 129"/>
                  <a:gd name="T104" fmla="*/ 7 w 114"/>
                  <a:gd name="T105" fmla="*/ 36 h 129"/>
                  <a:gd name="T106" fmla="*/ 14 w 114"/>
                  <a:gd name="T107" fmla="*/ 29 h 129"/>
                  <a:gd name="T108" fmla="*/ 14 w 114"/>
                  <a:gd name="T109" fmla="*/ 22 h 129"/>
                  <a:gd name="T110" fmla="*/ 14 w 114"/>
                  <a:gd name="T111" fmla="*/ 11 h 129"/>
                  <a:gd name="T112" fmla="*/ 25 w 114"/>
                  <a:gd name="T113" fmla="*/ 11 h 129"/>
                  <a:gd name="T114" fmla="*/ 25 w 114"/>
                  <a:gd name="T115" fmla="*/ 11 h 129"/>
                  <a:gd name="T116" fmla="*/ 32 w 114"/>
                  <a:gd name="T117" fmla="*/ 4 h 129"/>
                  <a:gd name="T118" fmla="*/ 36 w 114"/>
                  <a:gd name="T119" fmla="*/ 4 h 129"/>
                  <a:gd name="T120" fmla="*/ 39 w 114"/>
                  <a:gd name="T1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4" h="129">
                    <a:moveTo>
                      <a:pt x="39" y="0"/>
                    </a:moveTo>
                    <a:lnTo>
                      <a:pt x="39" y="0"/>
                    </a:lnTo>
                    <a:lnTo>
                      <a:pt x="43" y="4"/>
                    </a:lnTo>
                    <a:lnTo>
                      <a:pt x="53" y="8"/>
                    </a:lnTo>
                    <a:lnTo>
                      <a:pt x="64" y="11"/>
                    </a:lnTo>
                    <a:lnTo>
                      <a:pt x="68" y="15"/>
                    </a:lnTo>
                    <a:lnTo>
                      <a:pt x="71" y="18"/>
                    </a:lnTo>
                    <a:lnTo>
                      <a:pt x="71" y="22"/>
                    </a:lnTo>
                    <a:lnTo>
                      <a:pt x="71" y="22"/>
                    </a:lnTo>
                    <a:lnTo>
                      <a:pt x="75" y="22"/>
                    </a:lnTo>
                    <a:lnTo>
                      <a:pt x="79" y="22"/>
                    </a:lnTo>
                    <a:lnTo>
                      <a:pt x="82" y="22"/>
                    </a:lnTo>
                    <a:lnTo>
                      <a:pt x="89" y="22"/>
                    </a:lnTo>
                    <a:lnTo>
                      <a:pt x="93" y="22"/>
                    </a:lnTo>
                    <a:lnTo>
                      <a:pt x="93" y="22"/>
                    </a:lnTo>
                    <a:lnTo>
                      <a:pt x="96" y="22"/>
                    </a:lnTo>
                    <a:lnTo>
                      <a:pt x="96" y="22"/>
                    </a:lnTo>
                    <a:lnTo>
                      <a:pt x="100" y="22"/>
                    </a:lnTo>
                    <a:lnTo>
                      <a:pt x="100" y="22"/>
                    </a:lnTo>
                    <a:lnTo>
                      <a:pt x="104" y="25"/>
                    </a:lnTo>
                    <a:lnTo>
                      <a:pt x="111" y="29"/>
                    </a:lnTo>
                    <a:lnTo>
                      <a:pt x="111" y="29"/>
                    </a:lnTo>
                    <a:lnTo>
                      <a:pt x="111" y="29"/>
                    </a:lnTo>
                    <a:lnTo>
                      <a:pt x="107" y="29"/>
                    </a:lnTo>
                    <a:lnTo>
                      <a:pt x="107" y="33"/>
                    </a:lnTo>
                    <a:lnTo>
                      <a:pt x="107" y="33"/>
                    </a:lnTo>
                    <a:lnTo>
                      <a:pt x="111" y="36"/>
                    </a:lnTo>
                    <a:lnTo>
                      <a:pt x="111" y="40"/>
                    </a:lnTo>
                    <a:lnTo>
                      <a:pt x="111" y="40"/>
                    </a:lnTo>
                    <a:lnTo>
                      <a:pt x="114" y="47"/>
                    </a:lnTo>
                    <a:lnTo>
                      <a:pt x="114" y="47"/>
                    </a:lnTo>
                    <a:lnTo>
                      <a:pt x="111" y="47"/>
                    </a:lnTo>
                    <a:lnTo>
                      <a:pt x="107" y="54"/>
                    </a:lnTo>
                    <a:lnTo>
                      <a:pt x="104" y="61"/>
                    </a:lnTo>
                    <a:lnTo>
                      <a:pt x="100" y="68"/>
                    </a:lnTo>
                    <a:lnTo>
                      <a:pt x="96" y="68"/>
                    </a:lnTo>
                    <a:lnTo>
                      <a:pt x="93" y="72"/>
                    </a:lnTo>
                    <a:lnTo>
                      <a:pt x="89" y="79"/>
                    </a:lnTo>
                    <a:lnTo>
                      <a:pt x="86" y="79"/>
                    </a:lnTo>
                    <a:lnTo>
                      <a:pt x="79" y="83"/>
                    </a:lnTo>
                    <a:lnTo>
                      <a:pt x="64" y="86"/>
                    </a:lnTo>
                    <a:lnTo>
                      <a:pt x="61" y="90"/>
                    </a:lnTo>
                    <a:lnTo>
                      <a:pt x="57" y="94"/>
                    </a:lnTo>
                    <a:lnTo>
                      <a:pt x="57" y="94"/>
                    </a:lnTo>
                    <a:lnTo>
                      <a:pt x="53" y="97"/>
                    </a:lnTo>
                    <a:lnTo>
                      <a:pt x="53" y="101"/>
                    </a:lnTo>
                    <a:lnTo>
                      <a:pt x="53" y="101"/>
                    </a:lnTo>
                    <a:lnTo>
                      <a:pt x="50" y="101"/>
                    </a:lnTo>
                    <a:lnTo>
                      <a:pt x="50" y="101"/>
                    </a:lnTo>
                    <a:lnTo>
                      <a:pt x="50" y="101"/>
                    </a:lnTo>
                    <a:lnTo>
                      <a:pt x="50" y="101"/>
                    </a:lnTo>
                    <a:lnTo>
                      <a:pt x="43" y="108"/>
                    </a:lnTo>
                    <a:lnTo>
                      <a:pt x="43" y="112"/>
                    </a:lnTo>
                    <a:lnTo>
                      <a:pt x="43" y="119"/>
                    </a:lnTo>
                    <a:lnTo>
                      <a:pt x="43" y="122"/>
                    </a:lnTo>
                    <a:lnTo>
                      <a:pt x="43" y="122"/>
                    </a:lnTo>
                    <a:lnTo>
                      <a:pt x="39" y="126"/>
                    </a:lnTo>
                    <a:lnTo>
                      <a:pt x="36" y="129"/>
                    </a:lnTo>
                    <a:lnTo>
                      <a:pt x="32" y="129"/>
                    </a:lnTo>
                    <a:lnTo>
                      <a:pt x="28" y="129"/>
                    </a:lnTo>
                    <a:lnTo>
                      <a:pt x="25" y="126"/>
                    </a:lnTo>
                    <a:lnTo>
                      <a:pt x="25" y="122"/>
                    </a:lnTo>
                    <a:lnTo>
                      <a:pt x="25" y="122"/>
                    </a:lnTo>
                    <a:lnTo>
                      <a:pt x="21" y="122"/>
                    </a:lnTo>
                    <a:lnTo>
                      <a:pt x="18" y="122"/>
                    </a:lnTo>
                    <a:lnTo>
                      <a:pt x="18" y="119"/>
                    </a:lnTo>
                    <a:lnTo>
                      <a:pt x="14" y="119"/>
                    </a:lnTo>
                    <a:lnTo>
                      <a:pt x="10" y="119"/>
                    </a:lnTo>
                    <a:lnTo>
                      <a:pt x="7" y="119"/>
                    </a:lnTo>
                    <a:lnTo>
                      <a:pt x="7" y="119"/>
                    </a:lnTo>
                    <a:lnTo>
                      <a:pt x="7" y="119"/>
                    </a:lnTo>
                    <a:lnTo>
                      <a:pt x="7" y="115"/>
                    </a:lnTo>
                    <a:lnTo>
                      <a:pt x="3" y="112"/>
                    </a:lnTo>
                    <a:lnTo>
                      <a:pt x="3" y="112"/>
                    </a:lnTo>
                    <a:lnTo>
                      <a:pt x="7" y="112"/>
                    </a:lnTo>
                    <a:lnTo>
                      <a:pt x="10" y="108"/>
                    </a:lnTo>
                    <a:lnTo>
                      <a:pt x="10" y="108"/>
                    </a:lnTo>
                    <a:lnTo>
                      <a:pt x="10" y="104"/>
                    </a:lnTo>
                    <a:lnTo>
                      <a:pt x="10" y="104"/>
                    </a:lnTo>
                    <a:lnTo>
                      <a:pt x="10" y="101"/>
                    </a:lnTo>
                    <a:lnTo>
                      <a:pt x="10" y="101"/>
                    </a:lnTo>
                    <a:lnTo>
                      <a:pt x="10" y="97"/>
                    </a:lnTo>
                    <a:lnTo>
                      <a:pt x="10" y="97"/>
                    </a:lnTo>
                    <a:lnTo>
                      <a:pt x="14" y="97"/>
                    </a:lnTo>
                    <a:lnTo>
                      <a:pt x="18" y="94"/>
                    </a:lnTo>
                    <a:lnTo>
                      <a:pt x="18" y="90"/>
                    </a:lnTo>
                    <a:lnTo>
                      <a:pt x="18" y="90"/>
                    </a:lnTo>
                    <a:lnTo>
                      <a:pt x="21" y="79"/>
                    </a:lnTo>
                    <a:lnTo>
                      <a:pt x="21" y="79"/>
                    </a:lnTo>
                    <a:lnTo>
                      <a:pt x="18" y="76"/>
                    </a:lnTo>
                    <a:lnTo>
                      <a:pt x="18" y="72"/>
                    </a:lnTo>
                    <a:lnTo>
                      <a:pt x="14" y="76"/>
                    </a:lnTo>
                    <a:lnTo>
                      <a:pt x="14" y="79"/>
                    </a:lnTo>
                    <a:lnTo>
                      <a:pt x="10" y="83"/>
                    </a:lnTo>
                    <a:lnTo>
                      <a:pt x="7" y="83"/>
                    </a:lnTo>
                    <a:lnTo>
                      <a:pt x="7" y="79"/>
                    </a:lnTo>
                    <a:lnTo>
                      <a:pt x="3" y="79"/>
                    </a:lnTo>
                    <a:lnTo>
                      <a:pt x="0" y="76"/>
                    </a:lnTo>
                    <a:lnTo>
                      <a:pt x="0" y="65"/>
                    </a:lnTo>
                    <a:lnTo>
                      <a:pt x="0" y="61"/>
                    </a:lnTo>
                    <a:lnTo>
                      <a:pt x="0" y="58"/>
                    </a:lnTo>
                    <a:lnTo>
                      <a:pt x="0" y="51"/>
                    </a:lnTo>
                    <a:lnTo>
                      <a:pt x="0" y="47"/>
                    </a:lnTo>
                    <a:lnTo>
                      <a:pt x="3" y="47"/>
                    </a:lnTo>
                    <a:lnTo>
                      <a:pt x="7" y="43"/>
                    </a:lnTo>
                    <a:lnTo>
                      <a:pt x="7" y="36"/>
                    </a:lnTo>
                    <a:lnTo>
                      <a:pt x="10" y="33"/>
                    </a:lnTo>
                    <a:lnTo>
                      <a:pt x="14" y="29"/>
                    </a:lnTo>
                    <a:lnTo>
                      <a:pt x="14" y="25"/>
                    </a:lnTo>
                    <a:lnTo>
                      <a:pt x="14" y="22"/>
                    </a:lnTo>
                    <a:lnTo>
                      <a:pt x="14" y="18"/>
                    </a:lnTo>
                    <a:lnTo>
                      <a:pt x="14" y="11"/>
                    </a:lnTo>
                    <a:lnTo>
                      <a:pt x="18" y="11"/>
                    </a:lnTo>
                    <a:lnTo>
                      <a:pt x="25" y="11"/>
                    </a:lnTo>
                    <a:lnTo>
                      <a:pt x="25" y="11"/>
                    </a:lnTo>
                    <a:lnTo>
                      <a:pt x="25" y="11"/>
                    </a:lnTo>
                    <a:lnTo>
                      <a:pt x="28" y="4"/>
                    </a:lnTo>
                    <a:lnTo>
                      <a:pt x="32" y="4"/>
                    </a:lnTo>
                    <a:lnTo>
                      <a:pt x="36" y="4"/>
                    </a:lnTo>
                    <a:lnTo>
                      <a:pt x="36" y="4"/>
                    </a:lnTo>
                    <a:lnTo>
                      <a:pt x="39" y="0"/>
                    </a:lnTo>
                    <a:lnTo>
                      <a:pt x="39"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22" name="Freeform 1651">
                <a:extLst>
                  <a:ext uri="{FF2B5EF4-FFF2-40B4-BE49-F238E27FC236}">
                    <a16:creationId xmlns:a16="http://schemas.microsoft.com/office/drawing/2014/main" id="{31553103-4416-4A20-8DA9-23225E5F1C4B}"/>
                  </a:ext>
                </a:extLst>
              </p:cNvPr>
              <p:cNvSpPr>
                <a:spLocks/>
              </p:cNvSpPr>
              <p:nvPr/>
            </p:nvSpPr>
            <p:spPr bwMode="auto">
              <a:xfrm>
                <a:off x="1974" y="2495"/>
                <a:ext cx="68" cy="58"/>
              </a:xfrm>
              <a:custGeom>
                <a:avLst/>
                <a:gdLst>
                  <a:gd name="T0" fmla="*/ 43 w 68"/>
                  <a:gd name="T1" fmla="*/ 4 h 58"/>
                  <a:gd name="T2" fmla="*/ 36 w 68"/>
                  <a:gd name="T3" fmla="*/ 8 h 58"/>
                  <a:gd name="T4" fmla="*/ 32 w 68"/>
                  <a:gd name="T5" fmla="*/ 4 h 58"/>
                  <a:gd name="T6" fmla="*/ 25 w 68"/>
                  <a:gd name="T7" fmla="*/ 0 h 58"/>
                  <a:gd name="T8" fmla="*/ 18 w 68"/>
                  <a:gd name="T9" fmla="*/ 4 h 58"/>
                  <a:gd name="T10" fmla="*/ 7 w 68"/>
                  <a:gd name="T11" fmla="*/ 0 h 58"/>
                  <a:gd name="T12" fmla="*/ 3 w 68"/>
                  <a:gd name="T13" fmla="*/ 0 h 58"/>
                  <a:gd name="T14" fmla="*/ 0 w 68"/>
                  <a:gd name="T15" fmla="*/ 4 h 58"/>
                  <a:gd name="T16" fmla="*/ 3 w 68"/>
                  <a:gd name="T17" fmla="*/ 8 h 58"/>
                  <a:gd name="T18" fmla="*/ 0 w 68"/>
                  <a:gd name="T19" fmla="*/ 11 h 58"/>
                  <a:gd name="T20" fmla="*/ 3 w 68"/>
                  <a:gd name="T21" fmla="*/ 18 h 58"/>
                  <a:gd name="T22" fmla="*/ 3 w 68"/>
                  <a:gd name="T23" fmla="*/ 22 h 58"/>
                  <a:gd name="T24" fmla="*/ 11 w 68"/>
                  <a:gd name="T25" fmla="*/ 26 h 58"/>
                  <a:gd name="T26" fmla="*/ 14 w 68"/>
                  <a:gd name="T27" fmla="*/ 29 h 58"/>
                  <a:gd name="T28" fmla="*/ 18 w 68"/>
                  <a:gd name="T29" fmla="*/ 29 h 58"/>
                  <a:gd name="T30" fmla="*/ 18 w 68"/>
                  <a:gd name="T31" fmla="*/ 26 h 58"/>
                  <a:gd name="T32" fmla="*/ 14 w 68"/>
                  <a:gd name="T33" fmla="*/ 22 h 58"/>
                  <a:gd name="T34" fmla="*/ 21 w 68"/>
                  <a:gd name="T35" fmla="*/ 22 h 58"/>
                  <a:gd name="T36" fmla="*/ 25 w 68"/>
                  <a:gd name="T37" fmla="*/ 29 h 58"/>
                  <a:gd name="T38" fmla="*/ 28 w 68"/>
                  <a:gd name="T39" fmla="*/ 33 h 58"/>
                  <a:gd name="T40" fmla="*/ 39 w 68"/>
                  <a:gd name="T41" fmla="*/ 36 h 58"/>
                  <a:gd name="T42" fmla="*/ 46 w 68"/>
                  <a:gd name="T43" fmla="*/ 51 h 58"/>
                  <a:gd name="T44" fmla="*/ 50 w 68"/>
                  <a:gd name="T45" fmla="*/ 54 h 58"/>
                  <a:gd name="T46" fmla="*/ 54 w 68"/>
                  <a:gd name="T47" fmla="*/ 54 h 58"/>
                  <a:gd name="T48" fmla="*/ 54 w 68"/>
                  <a:gd name="T49" fmla="*/ 51 h 58"/>
                  <a:gd name="T50" fmla="*/ 54 w 68"/>
                  <a:gd name="T51" fmla="*/ 51 h 58"/>
                  <a:gd name="T52" fmla="*/ 57 w 68"/>
                  <a:gd name="T53" fmla="*/ 58 h 58"/>
                  <a:gd name="T54" fmla="*/ 61 w 68"/>
                  <a:gd name="T55" fmla="*/ 58 h 58"/>
                  <a:gd name="T56" fmla="*/ 64 w 68"/>
                  <a:gd name="T57" fmla="*/ 51 h 58"/>
                  <a:gd name="T58" fmla="*/ 64 w 68"/>
                  <a:gd name="T59" fmla="*/ 47 h 58"/>
                  <a:gd name="T60" fmla="*/ 64 w 68"/>
                  <a:gd name="T61" fmla="*/ 43 h 58"/>
                  <a:gd name="T62" fmla="*/ 61 w 68"/>
                  <a:gd name="T63" fmla="*/ 40 h 58"/>
                  <a:gd name="T64" fmla="*/ 64 w 68"/>
                  <a:gd name="T65" fmla="*/ 33 h 58"/>
                  <a:gd name="T66" fmla="*/ 68 w 68"/>
                  <a:gd name="T67" fmla="*/ 33 h 58"/>
                  <a:gd name="T68" fmla="*/ 68 w 68"/>
                  <a:gd name="T69" fmla="*/ 33 h 58"/>
                  <a:gd name="T70" fmla="*/ 61 w 68"/>
                  <a:gd name="T71" fmla="*/ 26 h 58"/>
                  <a:gd name="T72" fmla="*/ 50 w 68"/>
                  <a:gd name="T73" fmla="*/ 15 h 58"/>
                  <a:gd name="T74" fmla="*/ 46 w 68"/>
                  <a:gd name="T75" fmla="*/ 8 h 58"/>
                  <a:gd name="T76" fmla="*/ 46 w 68"/>
                  <a:gd name="T7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 h="58">
                    <a:moveTo>
                      <a:pt x="46" y="4"/>
                    </a:moveTo>
                    <a:lnTo>
                      <a:pt x="43" y="4"/>
                    </a:lnTo>
                    <a:lnTo>
                      <a:pt x="39" y="8"/>
                    </a:lnTo>
                    <a:lnTo>
                      <a:pt x="36" y="8"/>
                    </a:lnTo>
                    <a:lnTo>
                      <a:pt x="36" y="8"/>
                    </a:lnTo>
                    <a:lnTo>
                      <a:pt x="32" y="4"/>
                    </a:lnTo>
                    <a:lnTo>
                      <a:pt x="28" y="0"/>
                    </a:lnTo>
                    <a:lnTo>
                      <a:pt x="25" y="0"/>
                    </a:lnTo>
                    <a:lnTo>
                      <a:pt x="21" y="4"/>
                    </a:lnTo>
                    <a:lnTo>
                      <a:pt x="18" y="4"/>
                    </a:lnTo>
                    <a:lnTo>
                      <a:pt x="11" y="0"/>
                    </a:lnTo>
                    <a:lnTo>
                      <a:pt x="7" y="0"/>
                    </a:lnTo>
                    <a:lnTo>
                      <a:pt x="7" y="0"/>
                    </a:lnTo>
                    <a:lnTo>
                      <a:pt x="3" y="0"/>
                    </a:lnTo>
                    <a:lnTo>
                      <a:pt x="3" y="0"/>
                    </a:lnTo>
                    <a:lnTo>
                      <a:pt x="0" y="4"/>
                    </a:lnTo>
                    <a:lnTo>
                      <a:pt x="0" y="4"/>
                    </a:lnTo>
                    <a:lnTo>
                      <a:pt x="3" y="8"/>
                    </a:lnTo>
                    <a:lnTo>
                      <a:pt x="3" y="11"/>
                    </a:lnTo>
                    <a:lnTo>
                      <a:pt x="0" y="11"/>
                    </a:lnTo>
                    <a:lnTo>
                      <a:pt x="0" y="15"/>
                    </a:lnTo>
                    <a:lnTo>
                      <a:pt x="3" y="18"/>
                    </a:lnTo>
                    <a:lnTo>
                      <a:pt x="3" y="22"/>
                    </a:lnTo>
                    <a:lnTo>
                      <a:pt x="3" y="22"/>
                    </a:lnTo>
                    <a:lnTo>
                      <a:pt x="7" y="26"/>
                    </a:lnTo>
                    <a:lnTo>
                      <a:pt x="11" y="26"/>
                    </a:lnTo>
                    <a:lnTo>
                      <a:pt x="14" y="29"/>
                    </a:lnTo>
                    <a:lnTo>
                      <a:pt x="14" y="29"/>
                    </a:lnTo>
                    <a:lnTo>
                      <a:pt x="18" y="29"/>
                    </a:lnTo>
                    <a:lnTo>
                      <a:pt x="18" y="29"/>
                    </a:lnTo>
                    <a:lnTo>
                      <a:pt x="18" y="26"/>
                    </a:lnTo>
                    <a:lnTo>
                      <a:pt x="18" y="26"/>
                    </a:lnTo>
                    <a:lnTo>
                      <a:pt x="14" y="22"/>
                    </a:lnTo>
                    <a:lnTo>
                      <a:pt x="14" y="22"/>
                    </a:lnTo>
                    <a:lnTo>
                      <a:pt x="18" y="22"/>
                    </a:lnTo>
                    <a:lnTo>
                      <a:pt x="21" y="22"/>
                    </a:lnTo>
                    <a:lnTo>
                      <a:pt x="21" y="26"/>
                    </a:lnTo>
                    <a:lnTo>
                      <a:pt x="25" y="29"/>
                    </a:lnTo>
                    <a:lnTo>
                      <a:pt x="25" y="29"/>
                    </a:lnTo>
                    <a:lnTo>
                      <a:pt x="28" y="33"/>
                    </a:lnTo>
                    <a:lnTo>
                      <a:pt x="28" y="33"/>
                    </a:lnTo>
                    <a:lnTo>
                      <a:pt x="39" y="36"/>
                    </a:lnTo>
                    <a:lnTo>
                      <a:pt x="46" y="40"/>
                    </a:lnTo>
                    <a:lnTo>
                      <a:pt x="46" y="51"/>
                    </a:lnTo>
                    <a:lnTo>
                      <a:pt x="46" y="54"/>
                    </a:lnTo>
                    <a:lnTo>
                      <a:pt x="50" y="54"/>
                    </a:lnTo>
                    <a:lnTo>
                      <a:pt x="54" y="54"/>
                    </a:lnTo>
                    <a:lnTo>
                      <a:pt x="54" y="54"/>
                    </a:lnTo>
                    <a:lnTo>
                      <a:pt x="50" y="51"/>
                    </a:lnTo>
                    <a:lnTo>
                      <a:pt x="54" y="51"/>
                    </a:lnTo>
                    <a:lnTo>
                      <a:pt x="54" y="51"/>
                    </a:lnTo>
                    <a:lnTo>
                      <a:pt x="54" y="51"/>
                    </a:lnTo>
                    <a:lnTo>
                      <a:pt x="57" y="54"/>
                    </a:lnTo>
                    <a:lnTo>
                      <a:pt x="57" y="58"/>
                    </a:lnTo>
                    <a:lnTo>
                      <a:pt x="57" y="58"/>
                    </a:lnTo>
                    <a:lnTo>
                      <a:pt x="61" y="58"/>
                    </a:lnTo>
                    <a:lnTo>
                      <a:pt x="61" y="54"/>
                    </a:lnTo>
                    <a:lnTo>
                      <a:pt x="64" y="51"/>
                    </a:lnTo>
                    <a:lnTo>
                      <a:pt x="64" y="47"/>
                    </a:lnTo>
                    <a:lnTo>
                      <a:pt x="64" y="47"/>
                    </a:lnTo>
                    <a:lnTo>
                      <a:pt x="64" y="43"/>
                    </a:lnTo>
                    <a:lnTo>
                      <a:pt x="64" y="43"/>
                    </a:lnTo>
                    <a:lnTo>
                      <a:pt x="64" y="40"/>
                    </a:lnTo>
                    <a:lnTo>
                      <a:pt x="61" y="40"/>
                    </a:lnTo>
                    <a:lnTo>
                      <a:pt x="61" y="33"/>
                    </a:lnTo>
                    <a:lnTo>
                      <a:pt x="64" y="33"/>
                    </a:lnTo>
                    <a:lnTo>
                      <a:pt x="64" y="33"/>
                    </a:lnTo>
                    <a:lnTo>
                      <a:pt x="68" y="33"/>
                    </a:lnTo>
                    <a:lnTo>
                      <a:pt x="68" y="33"/>
                    </a:lnTo>
                    <a:lnTo>
                      <a:pt x="68" y="33"/>
                    </a:lnTo>
                    <a:lnTo>
                      <a:pt x="64" y="29"/>
                    </a:lnTo>
                    <a:lnTo>
                      <a:pt x="61" y="26"/>
                    </a:lnTo>
                    <a:lnTo>
                      <a:pt x="54" y="18"/>
                    </a:lnTo>
                    <a:lnTo>
                      <a:pt x="50" y="15"/>
                    </a:lnTo>
                    <a:lnTo>
                      <a:pt x="46" y="8"/>
                    </a:lnTo>
                    <a:lnTo>
                      <a:pt x="46" y="8"/>
                    </a:lnTo>
                    <a:lnTo>
                      <a:pt x="46" y="4"/>
                    </a:lnTo>
                    <a:lnTo>
                      <a:pt x="46"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23" name="Freeform 1652">
                <a:extLst>
                  <a:ext uri="{FF2B5EF4-FFF2-40B4-BE49-F238E27FC236}">
                    <a16:creationId xmlns:a16="http://schemas.microsoft.com/office/drawing/2014/main" id="{42BC370D-41EA-4C79-9A32-2A0BE5BFA554}"/>
                  </a:ext>
                </a:extLst>
              </p:cNvPr>
              <p:cNvSpPr>
                <a:spLocks/>
              </p:cNvSpPr>
              <p:nvPr/>
            </p:nvSpPr>
            <p:spPr bwMode="auto">
              <a:xfrm>
                <a:off x="1974" y="2495"/>
                <a:ext cx="68" cy="58"/>
              </a:xfrm>
              <a:custGeom>
                <a:avLst/>
                <a:gdLst>
                  <a:gd name="T0" fmla="*/ 43 w 68"/>
                  <a:gd name="T1" fmla="*/ 4 h 58"/>
                  <a:gd name="T2" fmla="*/ 36 w 68"/>
                  <a:gd name="T3" fmla="*/ 8 h 58"/>
                  <a:gd name="T4" fmla="*/ 32 w 68"/>
                  <a:gd name="T5" fmla="*/ 4 h 58"/>
                  <a:gd name="T6" fmla="*/ 25 w 68"/>
                  <a:gd name="T7" fmla="*/ 0 h 58"/>
                  <a:gd name="T8" fmla="*/ 18 w 68"/>
                  <a:gd name="T9" fmla="*/ 4 h 58"/>
                  <a:gd name="T10" fmla="*/ 7 w 68"/>
                  <a:gd name="T11" fmla="*/ 0 h 58"/>
                  <a:gd name="T12" fmla="*/ 3 w 68"/>
                  <a:gd name="T13" fmla="*/ 0 h 58"/>
                  <a:gd name="T14" fmla="*/ 0 w 68"/>
                  <a:gd name="T15" fmla="*/ 4 h 58"/>
                  <a:gd name="T16" fmla="*/ 3 w 68"/>
                  <a:gd name="T17" fmla="*/ 8 h 58"/>
                  <a:gd name="T18" fmla="*/ 0 w 68"/>
                  <a:gd name="T19" fmla="*/ 11 h 58"/>
                  <a:gd name="T20" fmla="*/ 3 w 68"/>
                  <a:gd name="T21" fmla="*/ 18 h 58"/>
                  <a:gd name="T22" fmla="*/ 3 w 68"/>
                  <a:gd name="T23" fmla="*/ 22 h 58"/>
                  <a:gd name="T24" fmla="*/ 11 w 68"/>
                  <a:gd name="T25" fmla="*/ 26 h 58"/>
                  <a:gd name="T26" fmla="*/ 14 w 68"/>
                  <a:gd name="T27" fmla="*/ 29 h 58"/>
                  <a:gd name="T28" fmla="*/ 18 w 68"/>
                  <a:gd name="T29" fmla="*/ 29 h 58"/>
                  <a:gd name="T30" fmla="*/ 18 w 68"/>
                  <a:gd name="T31" fmla="*/ 26 h 58"/>
                  <a:gd name="T32" fmla="*/ 14 w 68"/>
                  <a:gd name="T33" fmla="*/ 22 h 58"/>
                  <a:gd name="T34" fmla="*/ 21 w 68"/>
                  <a:gd name="T35" fmla="*/ 22 h 58"/>
                  <a:gd name="T36" fmla="*/ 25 w 68"/>
                  <a:gd name="T37" fmla="*/ 29 h 58"/>
                  <a:gd name="T38" fmla="*/ 28 w 68"/>
                  <a:gd name="T39" fmla="*/ 33 h 58"/>
                  <a:gd name="T40" fmla="*/ 39 w 68"/>
                  <a:gd name="T41" fmla="*/ 36 h 58"/>
                  <a:gd name="T42" fmla="*/ 46 w 68"/>
                  <a:gd name="T43" fmla="*/ 51 h 58"/>
                  <a:gd name="T44" fmla="*/ 50 w 68"/>
                  <a:gd name="T45" fmla="*/ 54 h 58"/>
                  <a:gd name="T46" fmla="*/ 54 w 68"/>
                  <a:gd name="T47" fmla="*/ 54 h 58"/>
                  <a:gd name="T48" fmla="*/ 54 w 68"/>
                  <a:gd name="T49" fmla="*/ 51 h 58"/>
                  <a:gd name="T50" fmla="*/ 54 w 68"/>
                  <a:gd name="T51" fmla="*/ 51 h 58"/>
                  <a:gd name="T52" fmla="*/ 57 w 68"/>
                  <a:gd name="T53" fmla="*/ 58 h 58"/>
                  <a:gd name="T54" fmla="*/ 61 w 68"/>
                  <a:gd name="T55" fmla="*/ 58 h 58"/>
                  <a:gd name="T56" fmla="*/ 64 w 68"/>
                  <a:gd name="T57" fmla="*/ 51 h 58"/>
                  <a:gd name="T58" fmla="*/ 64 w 68"/>
                  <a:gd name="T59" fmla="*/ 47 h 58"/>
                  <a:gd name="T60" fmla="*/ 64 w 68"/>
                  <a:gd name="T61" fmla="*/ 43 h 58"/>
                  <a:gd name="T62" fmla="*/ 61 w 68"/>
                  <a:gd name="T63" fmla="*/ 40 h 58"/>
                  <a:gd name="T64" fmla="*/ 64 w 68"/>
                  <a:gd name="T65" fmla="*/ 33 h 58"/>
                  <a:gd name="T66" fmla="*/ 68 w 68"/>
                  <a:gd name="T67" fmla="*/ 33 h 58"/>
                  <a:gd name="T68" fmla="*/ 68 w 68"/>
                  <a:gd name="T69" fmla="*/ 33 h 58"/>
                  <a:gd name="T70" fmla="*/ 61 w 68"/>
                  <a:gd name="T71" fmla="*/ 26 h 58"/>
                  <a:gd name="T72" fmla="*/ 50 w 68"/>
                  <a:gd name="T73" fmla="*/ 15 h 58"/>
                  <a:gd name="T74" fmla="*/ 46 w 68"/>
                  <a:gd name="T75" fmla="*/ 8 h 58"/>
                  <a:gd name="T76" fmla="*/ 46 w 68"/>
                  <a:gd name="T7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 h="58">
                    <a:moveTo>
                      <a:pt x="46" y="4"/>
                    </a:moveTo>
                    <a:lnTo>
                      <a:pt x="43" y="4"/>
                    </a:lnTo>
                    <a:lnTo>
                      <a:pt x="39" y="8"/>
                    </a:lnTo>
                    <a:lnTo>
                      <a:pt x="36" y="8"/>
                    </a:lnTo>
                    <a:lnTo>
                      <a:pt x="36" y="8"/>
                    </a:lnTo>
                    <a:lnTo>
                      <a:pt x="32" y="4"/>
                    </a:lnTo>
                    <a:lnTo>
                      <a:pt x="28" y="0"/>
                    </a:lnTo>
                    <a:lnTo>
                      <a:pt x="25" y="0"/>
                    </a:lnTo>
                    <a:lnTo>
                      <a:pt x="21" y="4"/>
                    </a:lnTo>
                    <a:lnTo>
                      <a:pt x="18" y="4"/>
                    </a:lnTo>
                    <a:lnTo>
                      <a:pt x="11" y="0"/>
                    </a:lnTo>
                    <a:lnTo>
                      <a:pt x="7" y="0"/>
                    </a:lnTo>
                    <a:lnTo>
                      <a:pt x="7" y="0"/>
                    </a:lnTo>
                    <a:lnTo>
                      <a:pt x="3" y="0"/>
                    </a:lnTo>
                    <a:lnTo>
                      <a:pt x="3" y="0"/>
                    </a:lnTo>
                    <a:lnTo>
                      <a:pt x="0" y="4"/>
                    </a:lnTo>
                    <a:lnTo>
                      <a:pt x="0" y="4"/>
                    </a:lnTo>
                    <a:lnTo>
                      <a:pt x="3" y="8"/>
                    </a:lnTo>
                    <a:lnTo>
                      <a:pt x="3" y="11"/>
                    </a:lnTo>
                    <a:lnTo>
                      <a:pt x="0" y="11"/>
                    </a:lnTo>
                    <a:lnTo>
                      <a:pt x="0" y="15"/>
                    </a:lnTo>
                    <a:lnTo>
                      <a:pt x="3" y="18"/>
                    </a:lnTo>
                    <a:lnTo>
                      <a:pt x="3" y="22"/>
                    </a:lnTo>
                    <a:lnTo>
                      <a:pt x="3" y="22"/>
                    </a:lnTo>
                    <a:lnTo>
                      <a:pt x="7" y="26"/>
                    </a:lnTo>
                    <a:lnTo>
                      <a:pt x="11" y="26"/>
                    </a:lnTo>
                    <a:lnTo>
                      <a:pt x="14" y="29"/>
                    </a:lnTo>
                    <a:lnTo>
                      <a:pt x="14" y="29"/>
                    </a:lnTo>
                    <a:lnTo>
                      <a:pt x="18" y="29"/>
                    </a:lnTo>
                    <a:lnTo>
                      <a:pt x="18" y="29"/>
                    </a:lnTo>
                    <a:lnTo>
                      <a:pt x="18" y="26"/>
                    </a:lnTo>
                    <a:lnTo>
                      <a:pt x="18" y="26"/>
                    </a:lnTo>
                    <a:lnTo>
                      <a:pt x="14" y="22"/>
                    </a:lnTo>
                    <a:lnTo>
                      <a:pt x="14" y="22"/>
                    </a:lnTo>
                    <a:lnTo>
                      <a:pt x="18" y="22"/>
                    </a:lnTo>
                    <a:lnTo>
                      <a:pt x="21" y="22"/>
                    </a:lnTo>
                    <a:lnTo>
                      <a:pt x="21" y="26"/>
                    </a:lnTo>
                    <a:lnTo>
                      <a:pt x="25" y="29"/>
                    </a:lnTo>
                    <a:lnTo>
                      <a:pt x="25" y="29"/>
                    </a:lnTo>
                    <a:lnTo>
                      <a:pt x="28" y="33"/>
                    </a:lnTo>
                    <a:lnTo>
                      <a:pt x="28" y="33"/>
                    </a:lnTo>
                    <a:lnTo>
                      <a:pt x="39" y="36"/>
                    </a:lnTo>
                    <a:lnTo>
                      <a:pt x="46" y="40"/>
                    </a:lnTo>
                    <a:lnTo>
                      <a:pt x="46" y="51"/>
                    </a:lnTo>
                    <a:lnTo>
                      <a:pt x="46" y="54"/>
                    </a:lnTo>
                    <a:lnTo>
                      <a:pt x="50" y="54"/>
                    </a:lnTo>
                    <a:lnTo>
                      <a:pt x="54" y="54"/>
                    </a:lnTo>
                    <a:lnTo>
                      <a:pt x="54" y="54"/>
                    </a:lnTo>
                    <a:lnTo>
                      <a:pt x="50" y="51"/>
                    </a:lnTo>
                    <a:lnTo>
                      <a:pt x="54" y="51"/>
                    </a:lnTo>
                    <a:lnTo>
                      <a:pt x="54" y="51"/>
                    </a:lnTo>
                    <a:lnTo>
                      <a:pt x="54" y="51"/>
                    </a:lnTo>
                    <a:lnTo>
                      <a:pt x="57" y="54"/>
                    </a:lnTo>
                    <a:lnTo>
                      <a:pt x="57" y="58"/>
                    </a:lnTo>
                    <a:lnTo>
                      <a:pt x="57" y="58"/>
                    </a:lnTo>
                    <a:lnTo>
                      <a:pt x="61" y="58"/>
                    </a:lnTo>
                    <a:lnTo>
                      <a:pt x="61" y="54"/>
                    </a:lnTo>
                    <a:lnTo>
                      <a:pt x="64" y="51"/>
                    </a:lnTo>
                    <a:lnTo>
                      <a:pt x="64" y="47"/>
                    </a:lnTo>
                    <a:lnTo>
                      <a:pt x="64" y="47"/>
                    </a:lnTo>
                    <a:lnTo>
                      <a:pt x="64" y="43"/>
                    </a:lnTo>
                    <a:lnTo>
                      <a:pt x="64" y="43"/>
                    </a:lnTo>
                    <a:lnTo>
                      <a:pt x="64" y="40"/>
                    </a:lnTo>
                    <a:lnTo>
                      <a:pt x="61" y="40"/>
                    </a:lnTo>
                    <a:lnTo>
                      <a:pt x="61" y="33"/>
                    </a:lnTo>
                    <a:lnTo>
                      <a:pt x="64" y="33"/>
                    </a:lnTo>
                    <a:lnTo>
                      <a:pt x="64" y="33"/>
                    </a:lnTo>
                    <a:lnTo>
                      <a:pt x="68" y="33"/>
                    </a:lnTo>
                    <a:lnTo>
                      <a:pt x="68" y="33"/>
                    </a:lnTo>
                    <a:lnTo>
                      <a:pt x="68" y="33"/>
                    </a:lnTo>
                    <a:lnTo>
                      <a:pt x="64" y="29"/>
                    </a:lnTo>
                    <a:lnTo>
                      <a:pt x="61" y="26"/>
                    </a:lnTo>
                    <a:lnTo>
                      <a:pt x="54" y="18"/>
                    </a:lnTo>
                    <a:lnTo>
                      <a:pt x="50" y="15"/>
                    </a:lnTo>
                    <a:lnTo>
                      <a:pt x="46" y="8"/>
                    </a:lnTo>
                    <a:lnTo>
                      <a:pt x="46" y="8"/>
                    </a:lnTo>
                    <a:lnTo>
                      <a:pt x="46" y="4"/>
                    </a:lnTo>
                    <a:lnTo>
                      <a:pt x="46"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24" name="Freeform 1653">
                <a:extLst>
                  <a:ext uri="{FF2B5EF4-FFF2-40B4-BE49-F238E27FC236}">
                    <a16:creationId xmlns:a16="http://schemas.microsoft.com/office/drawing/2014/main" id="{EFF7EEF8-CD31-4A50-B8FB-73A77E982363}"/>
                  </a:ext>
                </a:extLst>
              </p:cNvPr>
              <p:cNvSpPr>
                <a:spLocks/>
              </p:cNvSpPr>
              <p:nvPr/>
            </p:nvSpPr>
            <p:spPr bwMode="auto">
              <a:xfrm>
                <a:off x="2114" y="2467"/>
                <a:ext cx="247" cy="341"/>
              </a:xfrm>
              <a:custGeom>
                <a:avLst/>
                <a:gdLst>
                  <a:gd name="T0" fmla="*/ 150 w 247"/>
                  <a:gd name="T1" fmla="*/ 0 h 341"/>
                  <a:gd name="T2" fmla="*/ 143 w 247"/>
                  <a:gd name="T3" fmla="*/ 7 h 341"/>
                  <a:gd name="T4" fmla="*/ 118 w 247"/>
                  <a:gd name="T5" fmla="*/ 21 h 341"/>
                  <a:gd name="T6" fmla="*/ 96 w 247"/>
                  <a:gd name="T7" fmla="*/ 25 h 341"/>
                  <a:gd name="T8" fmla="*/ 93 w 247"/>
                  <a:gd name="T9" fmla="*/ 32 h 341"/>
                  <a:gd name="T10" fmla="*/ 71 w 247"/>
                  <a:gd name="T11" fmla="*/ 39 h 341"/>
                  <a:gd name="T12" fmla="*/ 60 w 247"/>
                  <a:gd name="T13" fmla="*/ 64 h 341"/>
                  <a:gd name="T14" fmla="*/ 43 w 247"/>
                  <a:gd name="T15" fmla="*/ 79 h 341"/>
                  <a:gd name="T16" fmla="*/ 43 w 247"/>
                  <a:gd name="T17" fmla="*/ 93 h 341"/>
                  <a:gd name="T18" fmla="*/ 35 w 247"/>
                  <a:gd name="T19" fmla="*/ 86 h 341"/>
                  <a:gd name="T20" fmla="*/ 35 w 247"/>
                  <a:gd name="T21" fmla="*/ 93 h 341"/>
                  <a:gd name="T22" fmla="*/ 25 w 247"/>
                  <a:gd name="T23" fmla="*/ 104 h 341"/>
                  <a:gd name="T24" fmla="*/ 32 w 247"/>
                  <a:gd name="T25" fmla="*/ 122 h 341"/>
                  <a:gd name="T26" fmla="*/ 32 w 247"/>
                  <a:gd name="T27" fmla="*/ 143 h 341"/>
                  <a:gd name="T28" fmla="*/ 32 w 247"/>
                  <a:gd name="T29" fmla="*/ 176 h 341"/>
                  <a:gd name="T30" fmla="*/ 43 w 247"/>
                  <a:gd name="T31" fmla="*/ 179 h 341"/>
                  <a:gd name="T32" fmla="*/ 28 w 247"/>
                  <a:gd name="T33" fmla="*/ 201 h 341"/>
                  <a:gd name="T34" fmla="*/ 10 w 247"/>
                  <a:gd name="T35" fmla="*/ 211 h 341"/>
                  <a:gd name="T36" fmla="*/ 0 w 247"/>
                  <a:gd name="T37" fmla="*/ 222 h 341"/>
                  <a:gd name="T38" fmla="*/ 17 w 247"/>
                  <a:gd name="T39" fmla="*/ 237 h 341"/>
                  <a:gd name="T40" fmla="*/ 39 w 247"/>
                  <a:gd name="T41" fmla="*/ 251 h 341"/>
                  <a:gd name="T42" fmla="*/ 60 w 247"/>
                  <a:gd name="T43" fmla="*/ 251 h 341"/>
                  <a:gd name="T44" fmla="*/ 75 w 247"/>
                  <a:gd name="T45" fmla="*/ 258 h 341"/>
                  <a:gd name="T46" fmla="*/ 89 w 247"/>
                  <a:gd name="T47" fmla="*/ 265 h 341"/>
                  <a:gd name="T48" fmla="*/ 103 w 247"/>
                  <a:gd name="T49" fmla="*/ 280 h 341"/>
                  <a:gd name="T50" fmla="*/ 111 w 247"/>
                  <a:gd name="T51" fmla="*/ 290 h 341"/>
                  <a:gd name="T52" fmla="*/ 121 w 247"/>
                  <a:gd name="T53" fmla="*/ 305 h 341"/>
                  <a:gd name="T54" fmla="*/ 136 w 247"/>
                  <a:gd name="T55" fmla="*/ 308 h 341"/>
                  <a:gd name="T56" fmla="*/ 146 w 247"/>
                  <a:gd name="T57" fmla="*/ 305 h 341"/>
                  <a:gd name="T58" fmla="*/ 164 w 247"/>
                  <a:gd name="T59" fmla="*/ 305 h 341"/>
                  <a:gd name="T60" fmla="*/ 182 w 247"/>
                  <a:gd name="T61" fmla="*/ 315 h 341"/>
                  <a:gd name="T62" fmla="*/ 171 w 247"/>
                  <a:gd name="T63" fmla="*/ 333 h 341"/>
                  <a:gd name="T64" fmla="*/ 186 w 247"/>
                  <a:gd name="T65" fmla="*/ 341 h 341"/>
                  <a:gd name="T66" fmla="*/ 189 w 247"/>
                  <a:gd name="T67" fmla="*/ 323 h 341"/>
                  <a:gd name="T68" fmla="*/ 196 w 247"/>
                  <a:gd name="T69" fmla="*/ 283 h 341"/>
                  <a:gd name="T70" fmla="*/ 182 w 247"/>
                  <a:gd name="T71" fmla="*/ 247 h 341"/>
                  <a:gd name="T72" fmla="*/ 200 w 247"/>
                  <a:gd name="T73" fmla="*/ 244 h 341"/>
                  <a:gd name="T74" fmla="*/ 193 w 247"/>
                  <a:gd name="T75" fmla="*/ 237 h 341"/>
                  <a:gd name="T76" fmla="*/ 186 w 247"/>
                  <a:gd name="T77" fmla="*/ 233 h 341"/>
                  <a:gd name="T78" fmla="*/ 222 w 247"/>
                  <a:gd name="T79" fmla="*/ 215 h 341"/>
                  <a:gd name="T80" fmla="*/ 236 w 247"/>
                  <a:gd name="T81" fmla="*/ 215 h 341"/>
                  <a:gd name="T82" fmla="*/ 247 w 247"/>
                  <a:gd name="T83" fmla="*/ 226 h 341"/>
                  <a:gd name="T84" fmla="*/ 232 w 247"/>
                  <a:gd name="T85" fmla="*/ 193 h 341"/>
                  <a:gd name="T86" fmla="*/ 239 w 247"/>
                  <a:gd name="T87" fmla="*/ 186 h 341"/>
                  <a:gd name="T88" fmla="*/ 229 w 247"/>
                  <a:gd name="T89" fmla="*/ 172 h 341"/>
                  <a:gd name="T90" fmla="*/ 229 w 247"/>
                  <a:gd name="T91" fmla="*/ 150 h 341"/>
                  <a:gd name="T92" fmla="*/ 236 w 247"/>
                  <a:gd name="T93" fmla="*/ 132 h 341"/>
                  <a:gd name="T94" fmla="*/ 218 w 247"/>
                  <a:gd name="T95" fmla="*/ 132 h 341"/>
                  <a:gd name="T96" fmla="*/ 204 w 247"/>
                  <a:gd name="T97" fmla="*/ 132 h 341"/>
                  <a:gd name="T98" fmla="*/ 186 w 247"/>
                  <a:gd name="T99" fmla="*/ 115 h 341"/>
                  <a:gd name="T100" fmla="*/ 164 w 247"/>
                  <a:gd name="T101" fmla="*/ 111 h 341"/>
                  <a:gd name="T102" fmla="*/ 143 w 247"/>
                  <a:gd name="T103" fmla="*/ 107 h 341"/>
                  <a:gd name="T104" fmla="*/ 132 w 247"/>
                  <a:gd name="T105" fmla="*/ 86 h 341"/>
                  <a:gd name="T106" fmla="*/ 125 w 247"/>
                  <a:gd name="T107" fmla="*/ 68 h 341"/>
                  <a:gd name="T108" fmla="*/ 139 w 247"/>
                  <a:gd name="T109" fmla="*/ 25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7" h="341">
                    <a:moveTo>
                      <a:pt x="157" y="14"/>
                    </a:moveTo>
                    <a:lnTo>
                      <a:pt x="157" y="10"/>
                    </a:lnTo>
                    <a:lnTo>
                      <a:pt x="161" y="10"/>
                    </a:lnTo>
                    <a:lnTo>
                      <a:pt x="161" y="7"/>
                    </a:lnTo>
                    <a:lnTo>
                      <a:pt x="157" y="3"/>
                    </a:lnTo>
                    <a:lnTo>
                      <a:pt x="150" y="0"/>
                    </a:lnTo>
                    <a:lnTo>
                      <a:pt x="150" y="3"/>
                    </a:lnTo>
                    <a:lnTo>
                      <a:pt x="146" y="3"/>
                    </a:lnTo>
                    <a:lnTo>
                      <a:pt x="146" y="3"/>
                    </a:lnTo>
                    <a:lnTo>
                      <a:pt x="146" y="7"/>
                    </a:lnTo>
                    <a:lnTo>
                      <a:pt x="143" y="7"/>
                    </a:lnTo>
                    <a:lnTo>
                      <a:pt x="143" y="7"/>
                    </a:lnTo>
                    <a:lnTo>
                      <a:pt x="143" y="7"/>
                    </a:lnTo>
                    <a:lnTo>
                      <a:pt x="143" y="10"/>
                    </a:lnTo>
                    <a:lnTo>
                      <a:pt x="139" y="14"/>
                    </a:lnTo>
                    <a:lnTo>
                      <a:pt x="136" y="14"/>
                    </a:lnTo>
                    <a:lnTo>
                      <a:pt x="128" y="18"/>
                    </a:lnTo>
                    <a:lnTo>
                      <a:pt x="118" y="21"/>
                    </a:lnTo>
                    <a:lnTo>
                      <a:pt x="118" y="25"/>
                    </a:lnTo>
                    <a:lnTo>
                      <a:pt x="107" y="25"/>
                    </a:lnTo>
                    <a:lnTo>
                      <a:pt x="107" y="25"/>
                    </a:lnTo>
                    <a:lnTo>
                      <a:pt x="103" y="25"/>
                    </a:lnTo>
                    <a:lnTo>
                      <a:pt x="100" y="25"/>
                    </a:lnTo>
                    <a:lnTo>
                      <a:pt x="96" y="25"/>
                    </a:lnTo>
                    <a:lnTo>
                      <a:pt x="96" y="28"/>
                    </a:lnTo>
                    <a:lnTo>
                      <a:pt x="96" y="32"/>
                    </a:lnTo>
                    <a:lnTo>
                      <a:pt x="93" y="36"/>
                    </a:lnTo>
                    <a:lnTo>
                      <a:pt x="93" y="36"/>
                    </a:lnTo>
                    <a:lnTo>
                      <a:pt x="93" y="36"/>
                    </a:lnTo>
                    <a:lnTo>
                      <a:pt x="93" y="32"/>
                    </a:lnTo>
                    <a:lnTo>
                      <a:pt x="93" y="32"/>
                    </a:lnTo>
                    <a:lnTo>
                      <a:pt x="85" y="32"/>
                    </a:lnTo>
                    <a:lnTo>
                      <a:pt x="82" y="32"/>
                    </a:lnTo>
                    <a:lnTo>
                      <a:pt x="82" y="32"/>
                    </a:lnTo>
                    <a:lnTo>
                      <a:pt x="75" y="36"/>
                    </a:lnTo>
                    <a:lnTo>
                      <a:pt x="71" y="39"/>
                    </a:lnTo>
                    <a:lnTo>
                      <a:pt x="71" y="39"/>
                    </a:lnTo>
                    <a:lnTo>
                      <a:pt x="68" y="50"/>
                    </a:lnTo>
                    <a:lnTo>
                      <a:pt x="68" y="54"/>
                    </a:lnTo>
                    <a:lnTo>
                      <a:pt x="68" y="61"/>
                    </a:lnTo>
                    <a:lnTo>
                      <a:pt x="64" y="64"/>
                    </a:lnTo>
                    <a:lnTo>
                      <a:pt x="60" y="64"/>
                    </a:lnTo>
                    <a:lnTo>
                      <a:pt x="57" y="64"/>
                    </a:lnTo>
                    <a:lnTo>
                      <a:pt x="57" y="71"/>
                    </a:lnTo>
                    <a:lnTo>
                      <a:pt x="53" y="71"/>
                    </a:lnTo>
                    <a:lnTo>
                      <a:pt x="50" y="75"/>
                    </a:lnTo>
                    <a:lnTo>
                      <a:pt x="46" y="79"/>
                    </a:lnTo>
                    <a:lnTo>
                      <a:pt x="43" y="79"/>
                    </a:lnTo>
                    <a:lnTo>
                      <a:pt x="46" y="82"/>
                    </a:lnTo>
                    <a:lnTo>
                      <a:pt x="46" y="82"/>
                    </a:lnTo>
                    <a:lnTo>
                      <a:pt x="46" y="89"/>
                    </a:lnTo>
                    <a:lnTo>
                      <a:pt x="46" y="93"/>
                    </a:lnTo>
                    <a:lnTo>
                      <a:pt x="46" y="93"/>
                    </a:lnTo>
                    <a:lnTo>
                      <a:pt x="43" y="93"/>
                    </a:lnTo>
                    <a:lnTo>
                      <a:pt x="39" y="86"/>
                    </a:lnTo>
                    <a:lnTo>
                      <a:pt x="32" y="79"/>
                    </a:lnTo>
                    <a:lnTo>
                      <a:pt x="32" y="79"/>
                    </a:lnTo>
                    <a:lnTo>
                      <a:pt x="32" y="82"/>
                    </a:lnTo>
                    <a:lnTo>
                      <a:pt x="32" y="86"/>
                    </a:lnTo>
                    <a:lnTo>
                      <a:pt x="35" y="86"/>
                    </a:lnTo>
                    <a:lnTo>
                      <a:pt x="35" y="89"/>
                    </a:lnTo>
                    <a:lnTo>
                      <a:pt x="35" y="89"/>
                    </a:lnTo>
                    <a:lnTo>
                      <a:pt x="35" y="89"/>
                    </a:lnTo>
                    <a:lnTo>
                      <a:pt x="39" y="93"/>
                    </a:lnTo>
                    <a:lnTo>
                      <a:pt x="39" y="93"/>
                    </a:lnTo>
                    <a:lnTo>
                      <a:pt x="35" y="93"/>
                    </a:lnTo>
                    <a:lnTo>
                      <a:pt x="32" y="100"/>
                    </a:lnTo>
                    <a:lnTo>
                      <a:pt x="32" y="100"/>
                    </a:lnTo>
                    <a:lnTo>
                      <a:pt x="28" y="100"/>
                    </a:lnTo>
                    <a:lnTo>
                      <a:pt x="28" y="100"/>
                    </a:lnTo>
                    <a:lnTo>
                      <a:pt x="28" y="104"/>
                    </a:lnTo>
                    <a:lnTo>
                      <a:pt x="25" y="104"/>
                    </a:lnTo>
                    <a:lnTo>
                      <a:pt x="25" y="107"/>
                    </a:lnTo>
                    <a:lnTo>
                      <a:pt x="25" y="107"/>
                    </a:lnTo>
                    <a:lnTo>
                      <a:pt x="25" y="107"/>
                    </a:lnTo>
                    <a:lnTo>
                      <a:pt x="25" y="115"/>
                    </a:lnTo>
                    <a:lnTo>
                      <a:pt x="28" y="118"/>
                    </a:lnTo>
                    <a:lnTo>
                      <a:pt x="32" y="122"/>
                    </a:lnTo>
                    <a:lnTo>
                      <a:pt x="32" y="122"/>
                    </a:lnTo>
                    <a:lnTo>
                      <a:pt x="32" y="125"/>
                    </a:lnTo>
                    <a:lnTo>
                      <a:pt x="32" y="132"/>
                    </a:lnTo>
                    <a:lnTo>
                      <a:pt x="35" y="140"/>
                    </a:lnTo>
                    <a:lnTo>
                      <a:pt x="35" y="140"/>
                    </a:lnTo>
                    <a:lnTo>
                      <a:pt x="32" y="143"/>
                    </a:lnTo>
                    <a:lnTo>
                      <a:pt x="32" y="147"/>
                    </a:lnTo>
                    <a:lnTo>
                      <a:pt x="32" y="154"/>
                    </a:lnTo>
                    <a:lnTo>
                      <a:pt x="35" y="161"/>
                    </a:lnTo>
                    <a:lnTo>
                      <a:pt x="35" y="165"/>
                    </a:lnTo>
                    <a:lnTo>
                      <a:pt x="32" y="172"/>
                    </a:lnTo>
                    <a:lnTo>
                      <a:pt x="32" y="176"/>
                    </a:lnTo>
                    <a:lnTo>
                      <a:pt x="32" y="176"/>
                    </a:lnTo>
                    <a:lnTo>
                      <a:pt x="35" y="179"/>
                    </a:lnTo>
                    <a:lnTo>
                      <a:pt x="39" y="179"/>
                    </a:lnTo>
                    <a:lnTo>
                      <a:pt x="39" y="179"/>
                    </a:lnTo>
                    <a:lnTo>
                      <a:pt x="43" y="176"/>
                    </a:lnTo>
                    <a:lnTo>
                      <a:pt x="43" y="179"/>
                    </a:lnTo>
                    <a:lnTo>
                      <a:pt x="43" y="179"/>
                    </a:lnTo>
                    <a:lnTo>
                      <a:pt x="43" y="179"/>
                    </a:lnTo>
                    <a:lnTo>
                      <a:pt x="35" y="183"/>
                    </a:lnTo>
                    <a:lnTo>
                      <a:pt x="32" y="190"/>
                    </a:lnTo>
                    <a:lnTo>
                      <a:pt x="28" y="201"/>
                    </a:lnTo>
                    <a:lnTo>
                      <a:pt x="28" y="201"/>
                    </a:lnTo>
                    <a:lnTo>
                      <a:pt x="28" y="201"/>
                    </a:lnTo>
                    <a:lnTo>
                      <a:pt x="21" y="204"/>
                    </a:lnTo>
                    <a:lnTo>
                      <a:pt x="17" y="204"/>
                    </a:lnTo>
                    <a:lnTo>
                      <a:pt x="14" y="204"/>
                    </a:lnTo>
                    <a:lnTo>
                      <a:pt x="10" y="204"/>
                    </a:lnTo>
                    <a:lnTo>
                      <a:pt x="10" y="211"/>
                    </a:lnTo>
                    <a:lnTo>
                      <a:pt x="7" y="215"/>
                    </a:lnTo>
                    <a:lnTo>
                      <a:pt x="10" y="215"/>
                    </a:lnTo>
                    <a:lnTo>
                      <a:pt x="10" y="219"/>
                    </a:lnTo>
                    <a:lnTo>
                      <a:pt x="3" y="219"/>
                    </a:lnTo>
                    <a:lnTo>
                      <a:pt x="3" y="222"/>
                    </a:lnTo>
                    <a:lnTo>
                      <a:pt x="0" y="222"/>
                    </a:lnTo>
                    <a:lnTo>
                      <a:pt x="0" y="226"/>
                    </a:lnTo>
                    <a:lnTo>
                      <a:pt x="3" y="229"/>
                    </a:lnTo>
                    <a:lnTo>
                      <a:pt x="3" y="229"/>
                    </a:lnTo>
                    <a:lnTo>
                      <a:pt x="3" y="229"/>
                    </a:lnTo>
                    <a:lnTo>
                      <a:pt x="7" y="233"/>
                    </a:lnTo>
                    <a:lnTo>
                      <a:pt x="17" y="237"/>
                    </a:lnTo>
                    <a:lnTo>
                      <a:pt x="28" y="240"/>
                    </a:lnTo>
                    <a:lnTo>
                      <a:pt x="32" y="244"/>
                    </a:lnTo>
                    <a:lnTo>
                      <a:pt x="35" y="247"/>
                    </a:lnTo>
                    <a:lnTo>
                      <a:pt x="35" y="251"/>
                    </a:lnTo>
                    <a:lnTo>
                      <a:pt x="35" y="251"/>
                    </a:lnTo>
                    <a:lnTo>
                      <a:pt x="39" y="251"/>
                    </a:lnTo>
                    <a:lnTo>
                      <a:pt x="43" y="251"/>
                    </a:lnTo>
                    <a:lnTo>
                      <a:pt x="46" y="251"/>
                    </a:lnTo>
                    <a:lnTo>
                      <a:pt x="53" y="251"/>
                    </a:lnTo>
                    <a:lnTo>
                      <a:pt x="57" y="251"/>
                    </a:lnTo>
                    <a:lnTo>
                      <a:pt x="57" y="251"/>
                    </a:lnTo>
                    <a:lnTo>
                      <a:pt x="60" y="251"/>
                    </a:lnTo>
                    <a:lnTo>
                      <a:pt x="60" y="251"/>
                    </a:lnTo>
                    <a:lnTo>
                      <a:pt x="64" y="251"/>
                    </a:lnTo>
                    <a:lnTo>
                      <a:pt x="64" y="251"/>
                    </a:lnTo>
                    <a:lnTo>
                      <a:pt x="68" y="254"/>
                    </a:lnTo>
                    <a:lnTo>
                      <a:pt x="75" y="258"/>
                    </a:lnTo>
                    <a:lnTo>
                      <a:pt x="75" y="258"/>
                    </a:lnTo>
                    <a:lnTo>
                      <a:pt x="78" y="258"/>
                    </a:lnTo>
                    <a:lnTo>
                      <a:pt x="82" y="258"/>
                    </a:lnTo>
                    <a:lnTo>
                      <a:pt x="85" y="262"/>
                    </a:lnTo>
                    <a:lnTo>
                      <a:pt x="85" y="262"/>
                    </a:lnTo>
                    <a:lnTo>
                      <a:pt x="89" y="265"/>
                    </a:lnTo>
                    <a:lnTo>
                      <a:pt x="89" y="265"/>
                    </a:lnTo>
                    <a:lnTo>
                      <a:pt x="93" y="269"/>
                    </a:lnTo>
                    <a:lnTo>
                      <a:pt x="96" y="272"/>
                    </a:lnTo>
                    <a:lnTo>
                      <a:pt x="96" y="276"/>
                    </a:lnTo>
                    <a:lnTo>
                      <a:pt x="100" y="276"/>
                    </a:lnTo>
                    <a:lnTo>
                      <a:pt x="100" y="280"/>
                    </a:lnTo>
                    <a:lnTo>
                      <a:pt x="103" y="280"/>
                    </a:lnTo>
                    <a:lnTo>
                      <a:pt x="103" y="280"/>
                    </a:lnTo>
                    <a:lnTo>
                      <a:pt x="107" y="280"/>
                    </a:lnTo>
                    <a:lnTo>
                      <a:pt x="107" y="280"/>
                    </a:lnTo>
                    <a:lnTo>
                      <a:pt x="111" y="283"/>
                    </a:lnTo>
                    <a:lnTo>
                      <a:pt x="111" y="287"/>
                    </a:lnTo>
                    <a:lnTo>
                      <a:pt x="111" y="290"/>
                    </a:lnTo>
                    <a:lnTo>
                      <a:pt x="111" y="294"/>
                    </a:lnTo>
                    <a:lnTo>
                      <a:pt x="114" y="294"/>
                    </a:lnTo>
                    <a:lnTo>
                      <a:pt x="118" y="294"/>
                    </a:lnTo>
                    <a:lnTo>
                      <a:pt x="118" y="294"/>
                    </a:lnTo>
                    <a:lnTo>
                      <a:pt x="118" y="301"/>
                    </a:lnTo>
                    <a:lnTo>
                      <a:pt x="121" y="305"/>
                    </a:lnTo>
                    <a:lnTo>
                      <a:pt x="121" y="305"/>
                    </a:lnTo>
                    <a:lnTo>
                      <a:pt x="125" y="308"/>
                    </a:lnTo>
                    <a:lnTo>
                      <a:pt x="128" y="305"/>
                    </a:lnTo>
                    <a:lnTo>
                      <a:pt x="132" y="308"/>
                    </a:lnTo>
                    <a:lnTo>
                      <a:pt x="136" y="308"/>
                    </a:lnTo>
                    <a:lnTo>
                      <a:pt x="136" y="308"/>
                    </a:lnTo>
                    <a:lnTo>
                      <a:pt x="139" y="308"/>
                    </a:lnTo>
                    <a:lnTo>
                      <a:pt x="139" y="308"/>
                    </a:lnTo>
                    <a:lnTo>
                      <a:pt x="143" y="305"/>
                    </a:lnTo>
                    <a:lnTo>
                      <a:pt x="143" y="305"/>
                    </a:lnTo>
                    <a:lnTo>
                      <a:pt x="143" y="305"/>
                    </a:lnTo>
                    <a:lnTo>
                      <a:pt x="146" y="305"/>
                    </a:lnTo>
                    <a:lnTo>
                      <a:pt x="150" y="305"/>
                    </a:lnTo>
                    <a:lnTo>
                      <a:pt x="154" y="305"/>
                    </a:lnTo>
                    <a:lnTo>
                      <a:pt x="154" y="305"/>
                    </a:lnTo>
                    <a:lnTo>
                      <a:pt x="157" y="305"/>
                    </a:lnTo>
                    <a:lnTo>
                      <a:pt x="161" y="305"/>
                    </a:lnTo>
                    <a:lnTo>
                      <a:pt x="164" y="305"/>
                    </a:lnTo>
                    <a:lnTo>
                      <a:pt x="164" y="305"/>
                    </a:lnTo>
                    <a:lnTo>
                      <a:pt x="168" y="305"/>
                    </a:lnTo>
                    <a:lnTo>
                      <a:pt x="171" y="305"/>
                    </a:lnTo>
                    <a:lnTo>
                      <a:pt x="179" y="308"/>
                    </a:lnTo>
                    <a:lnTo>
                      <a:pt x="182" y="315"/>
                    </a:lnTo>
                    <a:lnTo>
                      <a:pt x="182" y="315"/>
                    </a:lnTo>
                    <a:lnTo>
                      <a:pt x="182" y="319"/>
                    </a:lnTo>
                    <a:lnTo>
                      <a:pt x="179" y="323"/>
                    </a:lnTo>
                    <a:lnTo>
                      <a:pt x="175" y="326"/>
                    </a:lnTo>
                    <a:lnTo>
                      <a:pt x="171" y="330"/>
                    </a:lnTo>
                    <a:lnTo>
                      <a:pt x="171" y="333"/>
                    </a:lnTo>
                    <a:lnTo>
                      <a:pt x="171" y="333"/>
                    </a:lnTo>
                    <a:lnTo>
                      <a:pt x="175" y="333"/>
                    </a:lnTo>
                    <a:lnTo>
                      <a:pt x="175" y="333"/>
                    </a:lnTo>
                    <a:lnTo>
                      <a:pt x="179" y="333"/>
                    </a:lnTo>
                    <a:lnTo>
                      <a:pt x="179" y="337"/>
                    </a:lnTo>
                    <a:lnTo>
                      <a:pt x="182" y="341"/>
                    </a:lnTo>
                    <a:lnTo>
                      <a:pt x="186" y="341"/>
                    </a:lnTo>
                    <a:lnTo>
                      <a:pt x="186" y="337"/>
                    </a:lnTo>
                    <a:lnTo>
                      <a:pt x="186" y="337"/>
                    </a:lnTo>
                    <a:lnTo>
                      <a:pt x="186" y="330"/>
                    </a:lnTo>
                    <a:lnTo>
                      <a:pt x="186" y="326"/>
                    </a:lnTo>
                    <a:lnTo>
                      <a:pt x="189" y="326"/>
                    </a:lnTo>
                    <a:lnTo>
                      <a:pt x="189" y="323"/>
                    </a:lnTo>
                    <a:lnTo>
                      <a:pt x="189" y="319"/>
                    </a:lnTo>
                    <a:lnTo>
                      <a:pt x="189" y="312"/>
                    </a:lnTo>
                    <a:lnTo>
                      <a:pt x="193" y="312"/>
                    </a:lnTo>
                    <a:lnTo>
                      <a:pt x="196" y="287"/>
                    </a:lnTo>
                    <a:lnTo>
                      <a:pt x="196" y="283"/>
                    </a:lnTo>
                    <a:lnTo>
                      <a:pt x="196" y="283"/>
                    </a:lnTo>
                    <a:lnTo>
                      <a:pt x="193" y="272"/>
                    </a:lnTo>
                    <a:lnTo>
                      <a:pt x="193" y="269"/>
                    </a:lnTo>
                    <a:lnTo>
                      <a:pt x="189" y="265"/>
                    </a:lnTo>
                    <a:lnTo>
                      <a:pt x="186" y="262"/>
                    </a:lnTo>
                    <a:lnTo>
                      <a:pt x="182" y="262"/>
                    </a:lnTo>
                    <a:lnTo>
                      <a:pt x="182" y="247"/>
                    </a:lnTo>
                    <a:lnTo>
                      <a:pt x="186" y="244"/>
                    </a:lnTo>
                    <a:lnTo>
                      <a:pt x="189" y="244"/>
                    </a:lnTo>
                    <a:lnTo>
                      <a:pt x="193" y="244"/>
                    </a:lnTo>
                    <a:lnTo>
                      <a:pt x="196" y="244"/>
                    </a:lnTo>
                    <a:lnTo>
                      <a:pt x="200" y="244"/>
                    </a:lnTo>
                    <a:lnTo>
                      <a:pt x="200" y="244"/>
                    </a:lnTo>
                    <a:lnTo>
                      <a:pt x="200" y="244"/>
                    </a:lnTo>
                    <a:lnTo>
                      <a:pt x="200" y="244"/>
                    </a:lnTo>
                    <a:lnTo>
                      <a:pt x="200" y="240"/>
                    </a:lnTo>
                    <a:lnTo>
                      <a:pt x="200" y="237"/>
                    </a:lnTo>
                    <a:lnTo>
                      <a:pt x="196" y="237"/>
                    </a:lnTo>
                    <a:lnTo>
                      <a:pt x="193" y="237"/>
                    </a:lnTo>
                    <a:lnTo>
                      <a:pt x="193" y="237"/>
                    </a:lnTo>
                    <a:lnTo>
                      <a:pt x="189" y="237"/>
                    </a:lnTo>
                    <a:lnTo>
                      <a:pt x="189" y="233"/>
                    </a:lnTo>
                    <a:lnTo>
                      <a:pt x="189" y="233"/>
                    </a:lnTo>
                    <a:lnTo>
                      <a:pt x="189" y="233"/>
                    </a:lnTo>
                    <a:lnTo>
                      <a:pt x="186" y="233"/>
                    </a:lnTo>
                    <a:lnTo>
                      <a:pt x="186" y="222"/>
                    </a:lnTo>
                    <a:lnTo>
                      <a:pt x="189" y="222"/>
                    </a:lnTo>
                    <a:lnTo>
                      <a:pt x="218" y="222"/>
                    </a:lnTo>
                    <a:lnTo>
                      <a:pt x="218" y="219"/>
                    </a:lnTo>
                    <a:lnTo>
                      <a:pt x="218" y="219"/>
                    </a:lnTo>
                    <a:lnTo>
                      <a:pt x="222" y="215"/>
                    </a:lnTo>
                    <a:lnTo>
                      <a:pt x="222" y="215"/>
                    </a:lnTo>
                    <a:lnTo>
                      <a:pt x="222" y="219"/>
                    </a:lnTo>
                    <a:lnTo>
                      <a:pt x="225" y="219"/>
                    </a:lnTo>
                    <a:lnTo>
                      <a:pt x="225" y="219"/>
                    </a:lnTo>
                    <a:lnTo>
                      <a:pt x="232" y="215"/>
                    </a:lnTo>
                    <a:lnTo>
                      <a:pt x="236" y="215"/>
                    </a:lnTo>
                    <a:lnTo>
                      <a:pt x="239" y="219"/>
                    </a:lnTo>
                    <a:lnTo>
                      <a:pt x="239" y="222"/>
                    </a:lnTo>
                    <a:lnTo>
                      <a:pt x="243" y="233"/>
                    </a:lnTo>
                    <a:lnTo>
                      <a:pt x="247" y="229"/>
                    </a:lnTo>
                    <a:lnTo>
                      <a:pt x="247" y="229"/>
                    </a:lnTo>
                    <a:lnTo>
                      <a:pt x="247" y="226"/>
                    </a:lnTo>
                    <a:lnTo>
                      <a:pt x="243" y="222"/>
                    </a:lnTo>
                    <a:lnTo>
                      <a:pt x="239" y="208"/>
                    </a:lnTo>
                    <a:lnTo>
                      <a:pt x="236" y="204"/>
                    </a:lnTo>
                    <a:lnTo>
                      <a:pt x="229" y="201"/>
                    </a:lnTo>
                    <a:lnTo>
                      <a:pt x="229" y="197"/>
                    </a:lnTo>
                    <a:lnTo>
                      <a:pt x="232" y="193"/>
                    </a:lnTo>
                    <a:lnTo>
                      <a:pt x="236" y="190"/>
                    </a:lnTo>
                    <a:lnTo>
                      <a:pt x="236" y="190"/>
                    </a:lnTo>
                    <a:lnTo>
                      <a:pt x="239" y="190"/>
                    </a:lnTo>
                    <a:lnTo>
                      <a:pt x="239" y="190"/>
                    </a:lnTo>
                    <a:lnTo>
                      <a:pt x="239" y="186"/>
                    </a:lnTo>
                    <a:lnTo>
                      <a:pt x="239" y="186"/>
                    </a:lnTo>
                    <a:lnTo>
                      <a:pt x="239" y="183"/>
                    </a:lnTo>
                    <a:lnTo>
                      <a:pt x="236" y="179"/>
                    </a:lnTo>
                    <a:lnTo>
                      <a:pt x="232" y="176"/>
                    </a:lnTo>
                    <a:lnTo>
                      <a:pt x="232" y="176"/>
                    </a:lnTo>
                    <a:lnTo>
                      <a:pt x="229" y="176"/>
                    </a:lnTo>
                    <a:lnTo>
                      <a:pt x="229" y="172"/>
                    </a:lnTo>
                    <a:lnTo>
                      <a:pt x="229" y="168"/>
                    </a:lnTo>
                    <a:lnTo>
                      <a:pt x="229" y="165"/>
                    </a:lnTo>
                    <a:lnTo>
                      <a:pt x="229" y="161"/>
                    </a:lnTo>
                    <a:lnTo>
                      <a:pt x="229" y="158"/>
                    </a:lnTo>
                    <a:lnTo>
                      <a:pt x="229" y="154"/>
                    </a:lnTo>
                    <a:lnTo>
                      <a:pt x="229" y="150"/>
                    </a:lnTo>
                    <a:lnTo>
                      <a:pt x="229" y="147"/>
                    </a:lnTo>
                    <a:lnTo>
                      <a:pt x="232" y="143"/>
                    </a:lnTo>
                    <a:lnTo>
                      <a:pt x="232" y="140"/>
                    </a:lnTo>
                    <a:lnTo>
                      <a:pt x="232" y="136"/>
                    </a:lnTo>
                    <a:lnTo>
                      <a:pt x="236" y="136"/>
                    </a:lnTo>
                    <a:lnTo>
                      <a:pt x="236" y="132"/>
                    </a:lnTo>
                    <a:lnTo>
                      <a:pt x="236" y="129"/>
                    </a:lnTo>
                    <a:lnTo>
                      <a:pt x="236" y="129"/>
                    </a:lnTo>
                    <a:lnTo>
                      <a:pt x="232" y="129"/>
                    </a:lnTo>
                    <a:lnTo>
                      <a:pt x="229" y="129"/>
                    </a:lnTo>
                    <a:lnTo>
                      <a:pt x="222" y="132"/>
                    </a:lnTo>
                    <a:lnTo>
                      <a:pt x="218" y="132"/>
                    </a:lnTo>
                    <a:lnTo>
                      <a:pt x="214" y="132"/>
                    </a:lnTo>
                    <a:lnTo>
                      <a:pt x="211" y="132"/>
                    </a:lnTo>
                    <a:lnTo>
                      <a:pt x="211" y="132"/>
                    </a:lnTo>
                    <a:lnTo>
                      <a:pt x="207" y="129"/>
                    </a:lnTo>
                    <a:lnTo>
                      <a:pt x="207" y="129"/>
                    </a:lnTo>
                    <a:lnTo>
                      <a:pt x="204" y="132"/>
                    </a:lnTo>
                    <a:lnTo>
                      <a:pt x="204" y="132"/>
                    </a:lnTo>
                    <a:lnTo>
                      <a:pt x="200" y="132"/>
                    </a:lnTo>
                    <a:lnTo>
                      <a:pt x="196" y="132"/>
                    </a:lnTo>
                    <a:lnTo>
                      <a:pt x="196" y="132"/>
                    </a:lnTo>
                    <a:lnTo>
                      <a:pt x="196" y="132"/>
                    </a:lnTo>
                    <a:lnTo>
                      <a:pt x="186" y="115"/>
                    </a:lnTo>
                    <a:lnTo>
                      <a:pt x="186" y="115"/>
                    </a:lnTo>
                    <a:lnTo>
                      <a:pt x="182" y="115"/>
                    </a:lnTo>
                    <a:lnTo>
                      <a:pt x="179" y="115"/>
                    </a:lnTo>
                    <a:lnTo>
                      <a:pt x="179" y="111"/>
                    </a:lnTo>
                    <a:lnTo>
                      <a:pt x="171" y="111"/>
                    </a:lnTo>
                    <a:lnTo>
                      <a:pt x="164" y="111"/>
                    </a:lnTo>
                    <a:lnTo>
                      <a:pt x="161" y="111"/>
                    </a:lnTo>
                    <a:lnTo>
                      <a:pt x="157" y="115"/>
                    </a:lnTo>
                    <a:lnTo>
                      <a:pt x="150" y="111"/>
                    </a:lnTo>
                    <a:lnTo>
                      <a:pt x="143" y="111"/>
                    </a:lnTo>
                    <a:lnTo>
                      <a:pt x="143" y="107"/>
                    </a:lnTo>
                    <a:lnTo>
                      <a:pt x="143" y="107"/>
                    </a:lnTo>
                    <a:lnTo>
                      <a:pt x="136" y="104"/>
                    </a:lnTo>
                    <a:lnTo>
                      <a:pt x="136" y="104"/>
                    </a:lnTo>
                    <a:lnTo>
                      <a:pt x="136" y="89"/>
                    </a:lnTo>
                    <a:lnTo>
                      <a:pt x="136" y="89"/>
                    </a:lnTo>
                    <a:lnTo>
                      <a:pt x="136" y="86"/>
                    </a:lnTo>
                    <a:lnTo>
                      <a:pt x="132" y="86"/>
                    </a:lnTo>
                    <a:lnTo>
                      <a:pt x="132" y="82"/>
                    </a:lnTo>
                    <a:lnTo>
                      <a:pt x="128" y="79"/>
                    </a:lnTo>
                    <a:lnTo>
                      <a:pt x="128" y="79"/>
                    </a:lnTo>
                    <a:lnTo>
                      <a:pt x="128" y="71"/>
                    </a:lnTo>
                    <a:lnTo>
                      <a:pt x="125" y="68"/>
                    </a:lnTo>
                    <a:lnTo>
                      <a:pt x="125" y="68"/>
                    </a:lnTo>
                    <a:lnTo>
                      <a:pt x="118" y="68"/>
                    </a:lnTo>
                    <a:lnTo>
                      <a:pt x="118" y="64"/>
                    </a:lnTo>
                    <a:lnTo>
                      <a:pt x="121" y="57"/>
                    </a:lnTo>
                    <a:lnTo>
                      <a:pt x="125" y="43"/>
                    </a:lnTo>
                    <a:lnTo>
                      <a:pt x="132" y="32"/>
                    </a:lnTo>
                    <a:lnTo>
                      <a:pt x="139" y="25"/>
                    </a:lnTo>
                    <a:lnTo>
                      <a:pt x="143" y="21"/>
                    </a:lnTo>
                    <a:lnTo>
                      <a:pt x="143" y="18"/>
                    </a:lnTo>
                    <a:lnTo>
                      <a:pt x="146" y="18"/>
                    </a:lnTo>
                    <a:lnTo>
                      <a:pt x="150" y="14"/>
                    </a:lnTo>
                    <a:lnTo>
                      <a:pt x="157" y="1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25" name="Freeform 1654">
                <a:extLst>
                  <a:ext uri="{FF2B5EF4-FFF2-40B4-BE49-F238E27FC236}">
                    <a16:creationId xmlns:a16="http://schemas.microsoft.com/office/drawing/2014/main" id="{1BA89F7E-449C-42EB-931C-5D7B620AFF8A}"/>
                  </a:ext>
                </a:extLst>
              </p:cNvPr>
              <p:cNvSpPr>
                <a:spLocks/>
              </p:cNvSpPr>
              <p:nvPr/>
            </p:nvSpPr>
            <p:spPr bwMode="auto">
              <a:xfrm>
                <a:off x="2114" y="2467"/>
                <a:ext cx="247" cy="341"/>
              </a:xfrm>
              <a:custGeom>
                <a:avLst/>
                <a:gdLst>
                  <a:gd name="T0" fmla="*/ 150 w 247"/>
                  <a:gd name="T1" fmla="*/ 0 h 341"/>
                  <a:gd name="T2" fmla="*/ 143 w 247"/>
                  <a:gd name="T3" fmla="*/ 7 h 341"/>
                  <a:gd name="T4" fmla="*/ 118 w 247"/>
                  <a:gd name="T5" fmla="*/ 21 h 341"/>
                  <a:gd name="T6" fmla="*/ 96 w 247"/>
                  <a:gd name="T7" fmla="*/ 25 h 341"/>
                  <a:gd name="T8" fmla="*/ 93 w 247"/>
                  <a:gd name="T9" fmla="*/ 32 h 341"/>
                  <a:gd name="T10" fmla="*/ 71 w 247"/>
                  <a:gd name="T11" fmla="*/ 39 h 341"/>
                  <a:gd name="T12" fmla="*/ 60 w 247"/>
                  <a:gd name="T13" fmla="*/ 64 h 341"/>
                  <a:gd name="T14" fmla="*/ 43 w 247"/>
                  <a:gd name="T15" fmla="*/ 79 h 341"/>
                  <a:gd name="T16" fmla="*/ 43 w 247"/>
                  <a:gd name="T17" fmla="*/ 93 h 341"/>
                  <a:gd name="T18" fmla="*/ 35 w 247"/>
                  <a:gd name="T19" fmla="*/ 86 h 341"/>
                  <a:gd name="T20" fmla="*/ 35 w 247"/>
                  <a:gd name="T21" fmla="*/ 93 h 341"/>
                  <a:gd name="T22" fmla="*/ 25 w 247"/>
                  <a:gd name="T23" fmla="*/ 104 h 341"/>
                  <a:gd name="T24" fmla="*/ 32 w 247"/>
                  <a:gd name="T25" fmla="*/ 122 h 341"/>
                  <a:gd name="T26" fmla="*/ 32 w 247"/>
                  <a:gd name="T27" fmla="*/ 143 h 341"/>
                  <a:gd name="T28" fmla="*/ 32 w 247"/>
                  <a:gd name="T29" fmla="*/ 176 h 341"/>
                  <a:gd name="T30" fmla="*/ 43 w 247"/>
                  <a:gd name="T31" fmla="*/ 179 h 341"/>
                  <a:gd name="T32" fmla="*/ 28 w 247"/>
                  <a:gd name="T33" fmla="*/ 201 h 341"/>
                  <a:gd name="T34" fmla="*/ 10 w 247"/>
                  <a:gd name="T35" fmla="*/ 211 h 341"/>
                  <a:gd name="T36" fmla="*/ 0 w 247"/>
                  <a:gd name="T37" fmla="*/ 222 h 341"/>
                  <a:gd name="T38" fmla="*/ 17 w 247"/>
                  <a:gd name="T39" fmla="*/ 237 h 341"/>
                  <a:gd name="T40" fmla="*/ 39 w 247"/>
                  <a:gd name="T41" fmla="*/ 251 h 341"/>
                  <a:gd name="T42" fmla="*/ 60 w 247"/>
                  <a:gd name="T43" fmla="*/ 251 h 341"/>
                  <a:gd name="T44" fmla="*/ 75 w 247"/>
                  <a:gd name="T45" fmla="*/ 258 h 341"/>
                  <a:gd name="T46" fmla="*/ 89 w 247"/>
                  <a:gd name="T47" fmla="*/ 265 h 341"/>
                  <a:gd name="T48" fmla="*/ 103 w 247"/>
                  <a:gd name="T49" fmla="*/ 280 h 341"/>
                  <a:gd name="T50" fmla="*/ 111 w 247"/>
                  <a:gd name="T51" fmla="*/ 290 h 341"/>
                  <a:gd name="T52" fmla="*/ 121 w 247"/>
                  <a:gd name="T53" fmla="*/ 305 h 341"/>
                  <a:gd name="T54" fmla="*/ 136 w 247"/>
                  <a:gd name="T55" fmla="*/ 308 h 341"/>
                  <a:gd name="T56" fmla="*/ 146 w 247"/>
                  <a:gd name="T57" fmla="*/ 305 h 341"/>
                  <a:gd name="T58" fmla="*/ 164 w 247"/>
                  <a:gd name="T59" fmla="*/ 305 h 341"/>
                  <a:gd name="T60" fmla="*/ 182 w 247"/>
                  <a:gd name="T61" fmla="*/ 315 h 341"/>
                  <a:gd name="T62" fmla="*/ 171 w 247"/>
                  <a:gd name="T63" fmla="*/ 333 h 341"/>
                  <a:gd name="T64" fmla="*/ 186 w 247"/>
                  <a:gd name="T65" fmla="*/ 341 h 341"/>
                  <a:gd name="T66" fmla="*/ 189 w 247"/>
                  <a:gd name="T67" fmla="*/ 323 h 341"/>
                  <a:gd name="T68" fmla="*/ 196 w 247"/>
                  <a:gd name="T69" fmla="*/ 283 h 341"/>
                  <a:gd name="T70" fmla="*/ 182 w 247"/>
                  <a:gd name="T71" fmla="*/ 247 h 341"/>
                  <a:gd name="T72" fmla="*/ 200 w 247"/>
                  <a:gd name="T73" fmla="*/ 244 h 341"/>
                  <a:gd name="T74" fmla="*/ 193 w 247"/>
                  <a:gd name="T75" fmla="*/ 237 h 341"/>
                  <a:gd name="T76" fmla="*/ 186 w 247"/>
                  <a:gd name="T77" fmla="*/ 233 h 341"/>
                  <a:gd name="T78" fmla="*/ 222 w 247"/>
                  <a:gd name="T79" fmla="*/ 215 h 341"/>
                  <a:gd name="T80" fmla="*/ 236 w 247"/>
                  <a:gd name="T81" fmla="*/ 215 h 341"/>
                  <a:gd name="T82" fmla="*/ 247 w 247"/>
                  <a:gd name="T83" fmla="*/ 226 h 341"/>
                  <a:gd name="T84" fmla="*/ 232 w 247"/>
                  <a:gd name="T85" fmla="*/ 193 h 341"/>
                  <a:gd name="T86" fmla="*/ 239 w 247"/>
                  <a:gd name="T87" fmla="*/ 186 h 341"/>
                  <a:gd name="T88" fmla="*/ 229 w 247"/>
                  <a:gd name="T89" fmla="*/ 172 h 341"/>
                  <a:gd name="T90" fmla="*/ 229 w 247"/>
                  <a:gd name="T91" fmla="*/ 150 h 341"/>
                  <a:gd name="T92" fmla="*/ 236 w 247"/>
                  <a:gd name="T93" fmla="*/ 132 h 341"/>
                  <a:gd name="T94" fmla="*/ 218 w 247"/>
                  <a:gd name="T95" fmla="*/ 132 h 341"/>
                  <a:gd name="T96" fmla="*/ 204 w 247"/>
                  <a:gd name="T97" fmla="*/ 132 h 341"/>
                  <a:gd name="T98" fmla="*/ 186 w 247"/>
                  <a:gd name="T99" fmla="*/ 115 h 341"/>
                  <a:gd name="T100" fmla="*/ 164 w 247"/>
                  <a:gd name="T101" fmla="*/ 111 h 341"/>
                  <a:gd name="T102" fmla="*/ 143 w 247"/>
                  <a:gd name="T103" fmla="*/ 107 h 341"/>
                  <a:gd name="T104" fmla="*/ 132 w 247"/>
                  <a:gd name="T105" fmla="*/ 86 h 341"/>
                  <a:gd name="T106" fmla="*/ 125 w 247"/>
                  <a:gd name="T107" fmla="*/ 68 h 341"/>
                  <a:gd name="T108" fmla="*/ 139 w 247"/>
                  <a:gd name="T109" fmla="*/ 25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7" h="341">
                    <a:moveTo>
                      <a:pt x="157" y="14"/>
                    </a:moveTo>
                    <a:lnTo>
                      <a:pt x="157" y="10"/>
                    </a:lnTo>
                    <a:lnTo>
                      <a:pt x="161" y="10"/>
                    </a:lnTo>
                    <a:lnTo>
                      <a:pt x="161" y="7"/>
                    </a:lnTo>
                    <a:lnTo>
                      <a:pt x="157" y="3"/>
                    </a:lnTo>
                    <a:lnTo>
                      <a:pt x="150" y="0"/>
                    </a:lnTo>
                    <a:lnTo>
                      <a:pt x="150" y="3"/>
                    </a:lnTo>
                    <a:lnTo>
                      <a:pt x="146" y="3"/>
                    </a:lnTo>
                    <a:lnTo>
                      <a:pt x="146" y="3"/>
                    </a:lnTo>
                    <a:lnTo>
                      <a:pt x="146" y="7"/>
                    </a:lnTo>
                    <a:lnTo>
                      <a:pt x="143" y="7"/>
                    </a:lnTo>
                    <a:lnTo>
                      <a:pt x="143" y="7"/>
                    </a:lnTo>
                    <a:lnTo>
                      <a:pt x="143" y="7"/>
                    </a:lnTo>
                    <a:lnTo>
                      <a:pt x="143" y="10"/>
                    </a:lnTo>
                    <a:lnTo>
                      <a:pt x="139" y="14"/>
                    </a:lnTo>
                    <a:lnTo>
                      <a:pt x="136" y="14"/>
                    </a:lnTo>
                    <a:lnTo>
                      <a:pt x="128" y="18"/>
                    </a:lnTo>
                    <a:lnTo>
                      <a:pt x="118" y="21"/>
                    </a:lnTo>
                    <a:lnTo>
                      <a:pt x="118" y="25"/>
                    </a:lnTo>
                    <a:lnTo>
                      <a:pt x="107" y="25"/>
                    </a:lnTo>
                    <a:lnTo>
                      <a:pt x="107" y="25"/>
                    </a:lnTo>
                    <a:lnTo>
                      <a:pt x="103" y="25"/>
                    </a:lnTo>
                    <a:lnTo>
                      <a:pt x="100" y="25"/>
                    </a:lnTo>
                    <a:lnTo>
                      <a:pt x="96" y="25"/>
                    </a:lnTo>
                    <a:lnTo>
                      <a:pt x="96" y="28"/>
                    </a:lnTo>
                    <a:lnTo>
                      <a:pt x="96" y="32"/>
                    </a:lnTo>
                    <a:lnTo>
                      <a:pt x="93" y="36"/>
                    </a:lnTo>
                    <a:lnTo>
                      <a:pt x="93" y="36"/>
                    </a:lnTo>
                    <a:lnTo>
                      <a:pt x="93" y="36"/>
                    </a:lnTo>
                    <a:lnTo>
                      <a:pt x="93" y="32"/>
                    </a:lnTo>
                    <a:lnTo>
                      <a:pt x="93" y="32"/>
                    </a:lnTo>
                    <a:lnTo>
                      <a:pt x="85" y="32"/>
                    </a:lnTo>
                    <a:lnTo>
                      <a:pt x="82" y="32"/>
                    </a:lnTo>
                    <a:lnTo>
                      <a:pt x="82" y="32"/>
                    </a:lnTo>
                    <a:lnTo>
                      <a:pt x="75" y="36"/>
                    </a:lnTo>
                    <a:lnTo>
                      <a:pt x="71" y="39"/>
                    </a:lnTo>
                    <a:lnTo>
                      <a:pt x="71" y="39"/>
                    </a:lnTo>
                    <a:lnTo>
                      <a:pt x="68" y="50"/>
                    </a:lnTo>
                    <a:lnTo>
                      <a:pt x="68" y="54"/>
                    </a:lnTo>
                    <a:lnTo>
                      <a:pt x="68" y="61"/>
                    </a:lnTo>
                    <a:lnTo>
                      <a:pt x="64" y="64"/>
                    </a:lnTo>
                    <a:lnTo>
                      <a:pt x="60" y="64"/>
                    </a:lnTo>
                    <a:lnTo>
                      <a:pt x="57" y="64"/>
                    </a:lnTo>
                    <a:lnTo>
                      <a:pt x="57" y="71"/>
                    </a:lnTo>
                    <a:lnTo>
                      <a:pt x="53" y="71"/>
                    </a:lnTo>
                    <a:lnTo>
                      <a:pt x="50" y="75"/>
                    </a:lnTo>
                    <a:lnTo>
                      <a:pt x="46" y="79"/>
                    </a:lnTo>
                    <a:lnTo>
                      <a:pt x="43" y="79"/>
                    </a:lnTo>
                    <a:lnTo>
                      <a:pt x="46" y="82"/>
                    </a:lnTo>
                    <a:lnTo>
                      <a:pt x="46" y="82"/>
                    </a:lnTo>
                    <a:lnTo>
                      <a:pt x="46" y="89"/>
                    </a:lnTo>
                    <a:lnTo>
                      <a:pt x="46" y="93"/>
                    </a:lnTo>
                    <a:lnTo>
                      <a:pt x="46" y="93"/>
                    </a:lnTo>
                    <a:lnTo>
                      <a:pt x="43" y="93"/>
                    </a:lnTo>
                    <a:lnTo>
                      <a:pt x="39" y="86"/>
                    </a:lnTo>
                    <a:lnTo>
                      <a:pt x="32" y="79"/>
                    </a:lnTo>
                    <a:lnTo>
                      <a:pt x="32" y="79"/>
                    </a:lnTo>
                    <a:lnTo>
                      <a:pt x="32" y="82"/>
                    </a:lnTo>
                    <a:lnTo>
                      <a:pt x="32" y="86"/>
                    </a:lnTo>
                    <a:lnTo>
                      <a:pt x="35" y="86"/>
                    </a:lnTo>
                    <a:lnTo>
                      <a:pt x="35" y="89"/>
                    </a:lnTo>
                    <a:lnTo>
                      <a:pt x="35" y="89"/>
                    </a:lnTo>
                    <a:lnTo>
                      <a:pt x="35" y="89"/>
                    </a:lnTo>
                    <a:lnTo>
                      <a:pt x="39" y="93"/>
                    </a:lnTo>
                    <a:lnTo>
                      <a:pt x="39" y="93"/>
                    </a:lnTo>
                    <a:lnTo>
                      <a:pt x="35" y="93"/>
                    </a:lnTo>
                    <a:lnTo>
                      <a:pt x="32" y="100"/>
                    </a:lnTo>
                    <a:lnTo>
                      <a:pt x="32" y="100"/>
                    </a:lnTo>
                    <a:lnTo>
                      <a:pt x="28" y="100"/>
                    </a:lnTo>
                    <a:lnTo>
                      <a:pt x="28" y="100"/>
                    </a:lnTo>
                    <a:lnTo>
                      <a:pt x="28" y="104"/>
                    </a:lnTo>
                    <a:lnTo>
                      <a:pt x="25" y="104"/>
                    </a:lnTo>
                    <a:lnTo>
                      <a:pt x="25" y="107"/>
                    </a:lnTo>
                    <a:lnTo>
                      <a:pt x="25" y="107"/>
                    </a:lnTo>
                    <a:lnTo>
                      <a:pt x="25" y="107"/>
                    </a:lnTo>
                    <a:lnTo>
                      <a:pt x="25" y="115"/>
                    </a:lnTo>
                    <a:lnTo>
                      <a:pt x="28" y="118"/>
                    </a:lnTo>
                    <a:lnTo>
                      <a:pt x="32" y="122"/>
                    </a:lnTo>
                    <a:lnTo>
                      <a:pt x="32" y="122"/>
                    </a:lnTo>
                    <a:lnTo>
                      <a:pt x="32" y="125"/>
                    </a:lnTo>
                    <a:lnTo>
                      <a:pt x="32" y="132"/>
                    </a:lnTo>
                    <a:lnTo>
                      <a:pt x="35" y="140"/>
                    </a:lnTo>
                    <a:lnTo>
                      <a:pt x="35" y="140"/>
                    </a:lnTo>
                    <a:lnTo>
                      <a:pt x="32" y="143"/>
                    </a:lnTo>
                    <a:lnTo>
                      <a:pt x="32" y="147"/>
                    </a:lnTo>
                    <a:lnTo>
                      <a:pt x="32" y="154"/>
                    </a:lnTo>
                    <a:lnTo>
                      <a:pt x="35" y="161"/>
                    </a:lnTo>
                    <a:lnTo>
                      <a:pt x="35" y="165"/>
                    </a:lnTo>
                    <a:lnTo>
                      <a:pt x="32" y="172"/>
                    </a:lnTo>
                    <a:lnTo>
                      <a:pt x="32" y="176"/>
                    </a:lnTo>
                    <a:lnTo>
                      <a:pt x="32" y="176"/>
                    </a:lnTo>
                    <a:lnTo>
                      <a:pt x="35" y="179"/>
                    </a:lnTo>
                    <a:lnTo>
                      <a:pt x="39" y="179"/>
                    </a:lnTo>
                    <a:lnTo>
                      <a:pt x="39" y="179"/>
                    </a:lnTo>
                    <a:lnTo>
                      <a:pt x="43" y="176"/>
                    </a:lnTo>
                    <a:lnTo>
                      <a:pt x="43" y="179"/>
                    </a:lnTo>
                    <a:lnTo>
                      <a:pt x="43" y="179"/>
                    </a:lnTo>
                    <a:lnTo>
                      <a:pt x="43" y="179"/>
                    </a:lnTo>
                    <a:lnTo>
                      <a:pt x="35" y="183"/>
                    </a:lnTo>
                    <a:lnTo>
                      <a:pt x="32" y="190"/>
                    </a:lnTo>
                    <a:lnTo>
                      <a:pt x="28" y="201"/>
                    </a:lnTo>
                    <a:lnTo>
                      <a:pt x="28" y="201"/>
                    </a:lnTo>
                    <a:lnTo>
                      <a:pt x="28" y="201"/>
                    </a:lnTo>
                    <a:lnTo>
                      <a:pt x="21" y="204"/>
                    </a:lnTo>
                    <a:lnTo>
                      <a:pt x="17" y="204"/>
                    </a:lnTo>
                    <a:lnTo>
                      <a:pt x="14" y="204"/>
                    </a:lnTo>
                    <a:lnTo>
                      <a:pt x="10" y="204"/>
                    </a:lnTo>
                    <a:lnTo>
                      <a:pt x="10" y="211"/>
                    </a:lnTo>
                    <a:lnTo>
                      <a:pt x="7" y="215"/>
                    </a:lnTo>
                    <a:lnTo>
                      <a:pt x="10" y="215"/>
                    </a:lnTo>
                    <a:lnTo>
                      <a:pt x="10" y="219"/>
                    </a:lnTo>
                    <a:lnTo>
                      <a:pt x="3" y="219"/>
                    </a:lnTo>
                    <a:lnTo>
                      <a:pt x="3" y="222"/>
                    </a:lnTo>
                    <a:lnTo>
                      <a:pt x="0" y="222"/>
                    </a:lnTo>
                    <a:lnTo>
                      <a:pt x="0" y="226"/>
                    </a:lnTo>
                    <a:lnTo>
                      <a:pt x="3" y="229"/>
                    </a:lnTo>
                    <a:lnTo>
                      <a:pt x="3" y="229"/>
                    </a:lnTo>
                    <a:lnTo>
                      <a:pt x="3" y="229"/>
                    </a:lnTo>
                    <a:lnTo>
                      <a:pt x="7" y="233"/>
                    </a:lnTo>
                    <a:lnTo>
                      <a:pt x="17" y="237"/>
                    </a:lnTo>
                    <a:lnTo>
                      <a:pt x="28" y="240"/>
                    </a:lnTo>
                    <a:lnTo>
                      <a:pt x="32" y="244"/>
                    </a:lnTo>
                    <a:lnTo>
                      <a:pt x="35" y="247"/>
                    </a:lnTo>
                    <a:lnTo>
                      <a:pt x="35" y="251"/>
                    </a:lnTo>
                    <a:lnTo>
                      <a:pt x="35" y="251"/>
                    </a:lnTo>
                    <a:lnTo>
                      <a:pt x="39" y="251"/>
                    </a:lnTo>
                    <a:lnTo>
                      <a:pt x="43" y="251"/>
                    </a:lnTo>
                    <a:lnTo>
                      <a:pt x="46" y="251"/>
                    </a:lnTo>
                    <a:lnTo>
                      <a:pt x="53" y="251"/>
                    </a:lnTo>
                    <a:lnTo>
                      <a:pt x="57" y="251"/>
                    </a:lnTo>
                    <a:lnTo>
                      <a:pt x="57" y="251"/>
                    </a:lnTo>
                    <a:lnTo>
                      <a:pt x="60" y="251"/>
                    </a:lnTo>
                    <a:lnTo>
                      <a:pt x="60" y="251"/>
                    </a:lnTo>
                    <a:lnTo>
                      <a:pt x="64" y="251"/>
                    </a:lnTo>
                    <a:lnTo>
                      <a:pt x="64" y="251"/>
                    </a:lnTo>
                    <a:lnTo>
                      <a:pt x="68" y="254"/>
                    </a:lnTo>
                    <a:lnTo>
                      <a:pt x="75" y="258"/>
                    </a:lnTo>
                    <a:lnTo>
                      <a:pt x="75" y="258"/>
                    </a:lnTo>
                    <a:lnTo>
                      <a:pt x="78" y="258"/>
                    </a:lnTo>
                    <a:lnTo>
                      <a:pt x="82" y="258"/>
                    </a:lnTo>
                    <a:lnTo>
                      <a:pt x="85" y="262"/>
                    </a:lnTo>
                    <a:lnTo>
                      <a:pt x="85" y="262"/>
                    </a:lnTo>
                    <a:lnTo>
                      <a:pt x="89" y="265"/>
                    </a:lnTo>
                    <a:lnTo>
                      <a:pt x="89" y="265"/>
                    </a:lnTo>
                    <a:lnTo>
                      <a:pt x="93" y="269"/>
                    </a:lnTo>
                    <a:lnTo>
                      <a:pt x="96" y="272"/>
                    </a:lnTo>
                    <a:lnTo>
                      <a:pt x="96" y="276"/>
                    </a:lnTo>
                    <a:lnTo>
                      <a:pt x="100" y="276"/>
                    </a:lnTo>
                    <a:lnTo>
                      <a:pt x="100" y="280"/>
                    </a:lnTo>
                    <a:lnTo>
                      <a:pt x="103" y="280"/>
                    </a:lnTo>
                    <a:lnTo>
                      <a:pt x="103" y="280"/>
                    </a:lnTo>
                    <a:lnTo>
                      <a:pt x="107" y="280"/>
                    </a:lnTo>
                    <a:lnTo>
                      <a:pt x="107" y="280"/>
                    </a:lnTo>
                    <a:lnTo>
                      <a:pt x="111" y="283"/>
                    </a:lnTo>
                    <a:lnTo>
                      <a:pt x="111" y="287"/>
                    </a:lnTo>
                    <a:lnTo>
                      <a:pt x="111" y="290"/>
                    </a:lnTo>
                    <a:lnTo>
                      <a:pt x="111" y="294"/>
                    </a:lnTo>
                    <a:lnTo>
                      <a:pt x="114" y="294"/>
                    </a:lnTo>
                    <a:lnTo>
                      <a:pt x="118" y="294"/>
                    </a:lnTo>
                    <a:lnTo>
                      <a:pt x="118" y="294"/>
                    </a:lnTo>
                    <a:lnTo>
                      <a:pt x="118" y="301"/>
                    </a:lnTo>
                    <a:lnTo>
                      <a:pt x="121" y="305"/>
                    </a:lnTo>
                    <a:lnTo>
                      <a:pt x="121" y="305"/>
                    </a:lnTo>
                    <a:lnTo>
                      <a:pt x="125" y="308"/>
                    </a:lnTo>
                    <a:lnTo>
                      <a:pt x="128" y="305"/>
                    </a:lnTo>
                    <a:lnTo>
                      <a:pt x="132" y="308"/>
                    </a:lnTo>
                    <a:lnTo>
                      <a:pt x="136" y="308"/>
                    </a:lnTo>
                    <a:lnTo>
                      <a:pt x="136" y="308"/>
                    </a:lnTo>
                    <a:lnTo>
                      <a:pt x="139" y="308"/>
                    </a:lnTo>
                    <a:lnTo>
                      <a:pt x="139" y="308"/>
                    </a:lnTo>
                    <a:lnTo>
                      <a:pt x="143" y="305"/>
                    </a:lnTo>
                    <a:lnTo>
                      <a:pt x="143" y="305"/>
                    </a:lnTo>
                    <a:lnTo>
                      <a:pt x="143" y="305"/>
                    </a:lnTo>
                    <a:lnTo>
                      <a:pt x="146" y="305"/>
                    </a:lnTo>
                    <a:lnTo>
                      <a:pt x="150" y="305"/>
                    </a:lnTo>
                    <a:lnTo>
                      <a:pt x="154" y="305"/>
                    </a:lnTo>
                    <a:lnTo>
                      <a:pt x="154" y="305"/>
                    </a:lnTo>
                    <a:lnTo>
                      <a:pt x="157" y="305"/>
                    </a:lnTo>
                    <a:lnTo>
                      <a:pt x="161" y="305"/>
                    </a:lnTo>
                    <a:lnTo>
                      <a:pt x="164" y="305"/>
                    </a:lnTo>
                    <a:lnTo>
                      <a:pt x="164" y="305"/>
                    </a:lnTo>
                    <a:lnTo>
                      <a:pt x="168" y="305"/>
                    </a:lnTo>
                    <a:lnTo>
                      <a:pt x="171" y="305"/>
                    </a:lnTo>
                    <a:lnTo>
                      <a:pt x="179" y="308"/>
                    </a:lnTo>
                    <a:lnTo>
                      <a:pt x="182" y="315"/>
                    </a:lnTo>
                    <a:lnTo>
                      <a:pt x="182" y="315"/>
                    </a:lnTo>
                    <a:lnTo>
                      <a:pt x="182" y="319"/>
                    </a:lnTo>
                    <a:lnTo>
                      <a:pt x="179" y="323"/>
                    </a:lnTo>
                    <a:lnTo>
                      <a:pt x="175" y="326"/>
                    </a:lnTo>
                    <a:lnTo>
                      <a:pt x="171" y="330"/>
                    </a:lnTo>
                    <a:lnTo>
                      <a:pt x="171" y="333"/>
                    </a:lnTo>
                    <a:lnTo>
                      <a:pt x="171" y="333"/>
                    </a:lnTo>
                    <a:lnTo>
                      <a:pt x="175" y="333"/>
                    </a:lnTo>
                    <a:lnTo>
                      <a:pt x="175" y="333"/>
                    </a:lnTo>
                    <a:lnTo>
                      <a:pt x="179" y="333"/>
                    </a:lnTo>
                    <a:lnTo>
                      <a:pt x="179" y="337"/>
                    </a:lnTo>
                    <a:lnTo>
                      <a:pt x="182" y="341"/>
                    </a:lnTo>
                    <a:lnTo>
                      <a:pt x="186" y="341"/>
                    </a:lnTo>
                    <a:lnTo>
                      <a:pt x="186" y="337"/>
                    </a:lnTo>
                    <a:lnTo>
                      <a:pt x="186" y="337"/>
                    </a:lnTo>
                    <a:lnTo>
                      <a:pt x="186" y="330"/>
                    </a:lnTo>
                    <a:lnTo>
                      <a:pt x="186" y="326"/>
                    </a:lnTo>
                    <a:lnTo>
                      <a:pt x="189" y="326"/>
                    </a:lnTo>
                    <a:lnTo>
                      <a:pt x="189" y="323"/>
                    </a:lnTo>
                    <a:lnTo>
                      <a:pt x="189" y="319"/>
                    </a:lnTo>
                    <a:lnTo>
                      <a:pt x="189" y="312"/>
                    </a:lnTo>
                    <a:lnTo>
                      <a:pt x="193" y="312"/>
                    </a:lnTo>
                    <a:lnTo>
                      <a:pt x="196" y="287"/>
                    </a:lnTo>
                    <a:lnTo>
                      <a:pt x="196" y="283"/>
                    </a:lnTo>
                    <a:lnTo>
                      <a:pt x="196" y="283"/>
                    </a:lnTo>
                    <a:lnTo>
                      <a:pt x="193" y="272"/>
                    </a:lnTo>
                    <a:lnTo>
                      <a:pt x="193" y="269"/>
                    </a:lnTo>
                    <a:lnTo>
                      <a:pt x="189" y="265"/>
                    </a:lnTo>
                    <a:lnTo>
                      <a:pt x="186" y="262"/>
                    </a:lnTo>
                    <a:lnTo>
                      <a:pt x="182" y="262"/>
                    </a:lnTo>
                    <a:lnTo>
                      <a:pt x="182" y="247"/>
                    </a:lnTo>
                    <a:lnTo>
                      <a:pt x="186" y="244"/>
                    </a:lnTo>
                    <a:lnTo>
                      <a:pt x="189" y="244"/>
                    </a:lnTo>
                    <a:lnTo>
                      <a:pt x="193" y="244"/>
                    </a:lnTo>
                    <a:lnTo>
                      <a:pt x="196" y="244"/>
                    </a:lnTo>
                    <a:lnTo>
                      <a:pt x="200" y="244"/>
                    </a:lnTo>
                    <a:lnTo>
                      <a:pt x="200" y="244"/>
                    </a:lnTo>
                    <a:lnTo>
                      <a:pt x="200" y="244"/>
                    </a:lnTo>
                    <a:lnTo>
                      <a:pt x="200" y="244"/>
                    </a:lnTo>
                    <a:lnTo>
                      <a:pt x="200" y="240"/>
                    </a:lnTo>
                    <a:lnTo>
                      <a:pt x="200" y="237"/>
                    </a:lnTo>
                    <a:lnTo>
                      <a:pt x="196" y="237"/>
                    </a:lnTo>
                    <a:lnTo>
                      <a:pt x="193" y="237"/>
                    </a:lnTo>
                    <a:lnTo>
                      <a:pt x="193" y="237"/>
                    </a:lnTo>
                    <a:lnTo>
                      <a:pt x="189" y="237"/>
                    </a:lnTo>
                    <a:lnTo>
                      <a:pt x="189" y="233"/>
                    </a:lnTo>
                    <a:lnTo>
                      <a:pt x="189" y="233"/>
                    </a:lnTo>
                    <a:lnTo>
                      <a:pt x="189" y="233"/>
                    </a:lnTo>
                    <a:lnTo>
                      <a:pt x="186" y="233"/>
                    </a:lnTo>
                    <a:lnTo>
                      <a:pt x="186" y="222"/>
                    </a:lnTo>
                    <a:lnTo>
                      <a:pt x="189" y="222"/>
                    </a:lnTo>
                    <a:lnTo>
                      <a:pt x="218" y="222"/>
                    </a:lnTo>
                    <a:lnTo>
                      <a:pt x="218" y="219"/>
                    </a:lnTo>
                    <a:lnTo>
                      <a:pt x="218" y="219"/>
                    </a:lnTo>
                    <a:lnTo>
                      <a:pt x="222" y="215"/>
                    </a:lnTo>
                    <a:lnTo>
                      <a:pt x="222" y="215"/>
                    </a:lnTo>
                    <a:lnTo>
                      <a:pt x="222" y="219"/>
                    </a:lnTo>
                    <a:lnTo>
                      <a:pt x="225" y="219"/>
                    </a:lnTo>
                    <a:lnTo>
                      <a:pt x="225" y="219"/>
                    </a:lnTo>
                    <a:lnTo>
                      <a:pt x="232" y="215"/>
                    </a:lnTo>
                    <a:lnTo>
                      <a:pt x="236" y="215"/>
                    </a:lnTo>
                    <a:lnTo>
                      <a:pt x="239" y="219"/>
                    </a:lnTo>
                    <a:lnTo>
                      <a:pt x="239" y="222"/>
                    </a:lnTo>
                    <a:lnTo>
                      <a:pt x="243" y="233"/>
                    </a:lnTo>
                    <a:lnTo>
                      <a:pt x="247" y="229"/>
                    </a:lnTo>
                    <a:lnTo>
                      <a:pt x="247" y="229"/>
                    </a:lnTo>
                    <a:lnTo>
                      <a:pt x="247" y="226"/>
                    </a:lnTo>
                    <a:lnTo>
                      <a:pt x="243" y="222"/>
                    </a:lnTo>
                    <a:lnTo>
                      <a:pt x="239" y="208"/>
                    </a:lnTo>
                    <a:lnTo>
                      <a:pt x="236" y="204"/>
                    </a:lnTo>
                    <a:lnTo>
                      <a:pt x="229" y="201"/>
                    </a:lnTo>
                    <a:lnTo>
                      <a:pt x="229" y="197"/>
                    </a:lnTo>
                    <a:lnTo>
                      <a:pt x="232" y="193"/>
                    </a:lnTo>
                    <a:lnTo>
                      <a:pt x="236" y="190"/>
                    </a:lnTo>
                    <a:lnTo>
                      <a:pt x="236" y="190"/>
                    </a:lnTo>
                    <a:lnTo>
                      <a:pt x="239" y="190"/>
                    </a:lnTo>
                    <a:lnTo>
                      <a:pt x="239" y="190"/>
                    </a:lnTo>
                    <a:lnTo>
                      <a:pt x="239" y="186"/>
                    </a:lnTo>
                    <a:lnTo>
                      <a:pt x="239" y="186"/>
                    </a:lnTo>
                    <a:lnTo>
                      <a:pt x="239" y="183"/>
                    </a:lnTo>
                    <a:lnTo>
                      <a:pt x="236" y="179"/>
                    </a:lnTo>
                    <a:lnTo>
                      <a:pt x="232" y="176"/>
                    </a:lnTo>
                    <a:lnTo>
                      <a:pt x="232" y="176"/>
                    </a:lnTo>
                    <a:lnTo>
                      <a:pt x="229" y="176"/>
                    </a:lnTo>
                    <a:lnTo>
                      <a:pt x="229" y="172"/>
                    </a:lnTo>
                    <a:lnTo>
                      <a:pt x="229" y="168"/>
                    </a:lnTo>
                    <a:lnTo>
                      <a:pt x="229" y="165"/>
                    </a:lnTo>
                    <a:lnTo>
                      <a:pt x="229" y="161"/>
                    </a:lnTo>
                    <a:lnTo>
                      <a:pt x="229" y="158"/>
                    </a:lnTo>
                    <a:lnTo>
                      <a:pt x="229" y="154"/>
                    </a:lnTo>
                    <a:lnTo>
                      <a:pt x="229" y="150"/>
                    </a:lnTo>
                    <a:lnTo>
                      <a:pt x="229" y="147"/>
                    </a:lnTo>
                    <a:lnTo>
                      <a:pt x="232" y="143"/>
                    </a:lnTo>
                    <a:lnTo>
                      <a:pt x="232" y="140"/>
                    </a:lnTo>
                    <a:lnTo>
                      <a:pt x="232" y="136"/>
                    </a:lnTo>
                    <a:lnTo>
                      <a:pt x="236" y="136"/>
                    </a:lnTo>
                    <a:lnTo>
                      <a:pt x="236" y="132"/>
                    </a:lnTo>
                    <a:lnTo>
                      <a:pt x="236" y="129"/>
                    </a:lnTo>
                    <a:lnTo>
                      <a:pt x="236" y="129"/>
                    </a:lnTo>
                    <a:lnTo>
                      <a:pt x="232" y="129"/>
                    </a:lnTo>
                    <a:lnTo>
                      <a:pt x="229" y="129"/>
                    </a:lnTo>
                    <a:lnTo>
                      <a:pt x="222" y="132"/>
                    </a:lnTo>
                    <a:lnTo>
                      <a:pt x="218" y="132"/>
                    </a:lnTo>
                    <a:lnTo>
                      <a:pt x="214" y="132"/>
                    </a:lnTo>
                    <a:lnTo>
                      <a:pt x="211" y="132"/>
                    </a:lnTo>
                    <a:lnTo>
                      <a:pt x="211" y="132"/>
                    </a:lnTo>
                    <a:lnTo>
                      <a:pt x="207" y="129"/>
                    </a:lnTo>
                    <a:lnTo>
                      <a:pt x="207" y="129"/>
                    </a:lnTo>
                    <a:lnTo>
                      <a:pt x="204" y="132"/>
                    </a:lnTo>
                    <a:lnTo>
                      <a:pt x="204" y="132"/>
                    </a:lnTo>
                    <a:lnTo>
                      <a:pt x="200" y="132"/>
                    </a:lnTo>
                    <a:lnTo>
                      <a:pt x="196" y="132"/>
                    </a:lnTo>
                    <a:lnTo>
                      <a:pt x="196" y="132"/>
                    </a:lnTo>
                    <a:lnTo>
                      <a:pt x="196" y="132"/>
                    </a:lnTo>
                    <a:lnTo>
                      <a:pt x="186" y="115"/>
                    </a:lnTo>
                    <a:lnTo>
                      <a:pt x="186" y="115"/>
                    </a:lnTo>
                    <a:lnTo>
                      <a:pt x="182" y="115"/>
                    </a:lnTo>
                    <a:lnTo>
                      <a:pt x="179" y="115"/>
                    </a:lnTo>
                    <a:lnTo>
                      <a:pt x="179" y="111"/>
                    </a:lnTo>
                    <a:lnTo>
                      <a:pt x="171" y="111"/>
                    </a:lnTo>
                    <a:lnTo>
                      <a:pt x="164" y="111"/>
                    </a:lnTo>
                    <a:lnTo>
                      <a:pt x="161" y="111"/>
                    </a:lnTo>
                    <a:lnTo>
                      <a:pt x="157" y="115"/>
                    </a:lnTo>
                    <a:lnTo>
                      <a:pt x="150" y="111"/>
                    </a:lnTo>
                    <a:lnTo>
                      <a:pt x="143" y="111"/>
                    </a:lnTo>
                    <a:lnTo>
                      <a:pt x="143" y="107"/>
                    </a:lnTo>
                    <a:lnTo>
                      <a:pt x="143" y="107"/>
                    </a:lnTo>
                    <a:lnTo>
                      <a:pt x="136" y="104"/>
                    </a:lnTo>
                    <a:lnTo>
                      <a:pt x="136" y="104"/>
                    </a:lnTo>
                    <a:lnTo>
                      <a:pt x="136" y="89"/>
                    </a:lnTo>
                    <a:lnTo>
                      <a:pt x="136" y="89"/>
                    </a:lnTo>
                    <a:lnTo>
                      <a:pt x="136" y="86"/>
                    </a:lnTo>
                    <a:lnTo>
                      <a:pt x="132" y="86"/>
                    </a:lnTo>
                    <a:lnTo>
                      <a:pt x="132" y="82"/>
                    </a:lnTo>
                    <a:lnTo>
                      <a:pt x="128" y="79"/>
                    </a:lnTo>
                    <a:lnTo>
                      <a:pt x="128" y="79"/>
                    </a:lnTo>
                    <a:lnTo>
                      <a:pt x="128" y="71"/>
                    </a:lnTo>
                    <a:lnTo>
                      <a:pt x="125" y="68"/>
                    </a:lnTo>
                    <a:lnTo>
                      <a:pt x="125" y="68"/>
                    </a:lnTo>
                    <a:lnTo>
                      <a:pt x="118" y="68"/>
                    </a:lnTo>
                    <a:lnTo>
                      <a:pt x="118" y="64"/>
                    </a:lnTo>
                    <a:lnTo>
                      <a:pt x="121" y="57"/>
                    </a:lnTo>
                    <a:lnTo>
                      <a:pt x="125" y="43"/>
                    </a:lnTo>
                    <a:lnTo>
                      <a:pt x="132" y="32"/>
                    </a:lnTo>
                    <a:lnTo>
                      <a:pt x="139" y="25"/>
                    </a:lnTo>
                    <a:lnTo>
                      <a:pt x="143" y="21"/>
                    </a:lnTo>
                    <a:lnTo>
                      <a:pt x="143" y="18"/>
                    </a:lnTo>
                    <a:lnTo>
                      <a:pt x="146" y="18"/>
                    </a:lnTo>
                    <a:lnTo>
                      <a:pt x="150" y="14"/>
                    </a:lnTo>
                    <a:lnTo>
                      <a:pt x="157" y="14"/>
                    </a:lnTo>
                  </a:path>
                </a:pathLst>
              </a:custGeom>
              <a:solidFill>
                <a:schemeClr val="accent4"/>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26" name="Freeform 1655">
                <a:extLst>
                  <a:ext uri="{FF2B5EF4-FFF2-40B4-BE49-F238E27FC236}">
                    <a16:creationId xmlns:a16="http://schemas.microsoft.com/office/drawing/2014/main" id="{4CF45DDB-4DC2-4BD5-BDB0-0ED929065662}"/>
                  </a:ext>
                </a:extLst>
              </p:cNvPr>
              <p:cNvSpPr>
                <a:spLocks/>
              </p:cNvSpPr>
              <p:nvPr/>
            </p:nvSpPr>
            <p:spPr bwMode="auto">
              <a:xfrm>
                <a:off x="2210" y="3629"/>
                <a:ext cx="18" cy="40"/>
              </a:xfrm>
              <a:custGeom>
                <a:avLst/>
                <a:gdLst>
                  <a:gd name="T0" fmla="*/ 11 w 18"/>
                  <a:gd name="T1" fmla="*/ 0 h 40"/>
                  <a:gd name="T2" fmla="*/ 11 w 18"/>
                  <a:gd name="T3" fmla="*/ 0 h 40"/>
                  <a:gd name="T4" fmla="*/ 11 w 18"/>
                  <a:gd name="T5" fmla="*/ 4 h 40"/>
                  <a:gd name="T6" fmla="*/ 15 w 18"/>
                  <a:gd name="T7" fmla="*/ 4 h 40"/>
                  <a:gd name="T8" fmla="*/ 15 w 18"/>
                  <a:gd name="T9" fmla="*/ 4 h 40"/>
                  <a:gd name="T10" fmla="*/ 18 w 18"/>
                  <a:gd name="T11" fmla="*/ 7 h 40"/>
                  <a:gd name="T12" fmla="*/ 18 w 18"/>
                  <a:gd name="T13" fmla="*/ 11 h 40"/>
                  <a:gd name="T14" fmla="*/ 18 w 18"/>
                  <a:gd name="T15" fmla="*/ 14 h 40"/>
                  <a:gd name="T16" fmla="*/ 18 w 18"/>
                  <a:gd name="T17" fmla="*/ 14 h 40"/>
                  <a:gd name="T18" fmla="*/ 15 w 18"/>
                  <a:gd name="T19" fmla="*/ 14 h 40"/>
                  <a:gd name="T20" fmla="*/ 15 w 18"/>
                  <a:gd name="T21" fmla="*/ 18 h 40"/>
                  <a:gd name="T22" fmla="*/ 15 w 18"/>
                  <a:gd name="T23" fmla="*/ 18 h 40"/>
                  <a:gd name="T24" fmla="*/ 11 w 18"/>
                  <a:gd name="T25" fmla="*/ 22 h 40"/>
                  <a:gd name="T26" fmla="*/ 11 w 18"/>
                  <a:gd name="T27" fmla="*/ 22 h 40"/>
                  <a:gd name="T28" fmla="*/ 15 w 18"/>
                  <a:gd name="T29" fmla="*/ 25 h 40"/>
                  <a:gd name="T30" fmla="*/ 15 w 18"/>
                  <a:gd name="T31" fmla="*/ 25 h 40"/>
                  <a:gd name="T32" fmla="*/ 15 w 18"/>
                  <a:gd name="T33" fmla="*/ 25 h 40"/>
                  <a:gd name="T34" fmla="*/ 15 w 18"/>
                  <a:gd name="T35" fmla="*/ 29 h 40"/>
                  <a:gd name="T36" fmla="*/ 15 w 18"/>
                  <a:gd name="T37" fmla="*/ 29 h 40"/>
                  <a:gd name="T38" fmla="*/ 15 w 18"/>
                  <a:gd name="T39" fmla="*/ 32 h 40"/>
                  <a:gd name="T40" fmla="*/ 15 w 18"/>
                  <a:gd name="T41" fmla="*/ 36 h 40"/>
                  <a:gd name="T42" fmla="*/ 11 w 18"/>
                  <a:gd name="T43" fmla="*/ 36 h 40"/>
                  <a:gd name="T44" fmla="*/ 15 w 18"/>
                  <a:gd name="T45" fmla="*/ 40 h 40"/>
                  <a:gd name="T46" fmla="*/ 11 w 18"/>
                  <a:gd name="T47" fmla="*/ 40 h 40"/>
                  <a:gd name="T48" fmla="*/ 7 w 18"/>
                  <a:gd name="T49" fmla="*/ 40 h 40"/>
                  <a:gd name="T50" fmla="*/ 0 w 18"/>
                  <a:gd name="T51" fmla="*/ 40 h 40"/>
                  <a:gd name="T52" fmla="*/ 0 w 18"/>
                  <a:gd name="T53" fmla="*/ 36 h 40"/>
                  <a:gd name="T54" fmla="*/ 0 w 18"/>
                  <a:gd name="T55" fmla="*/ 32 h 40"/>
                  <a:gd name="T56" fmla="*/ 4 w 18"/>
                  <a:gd name="T57" fmla="*/ 25 h 40"/>
                  <a:gd name="T58" fmla="*/ 4 w 18"/>
                  <a:gd name="T59" fmla="*/ 11 h 40"/>
                  <a:gd name="T60" fmla="*/ 4 w 18"/>
                  <a:gd name="T61" fmla="*/ 7 h 40"/>
                  <a:gd name="T62" fmla="*/ 4 w 18"/>
                  <a:gd name="T63" fmla="*/ 4 h 40"/>
                  <a:gd name="T64" fmla="*/ 4 w 18"/>
                  <a:gd name="T65" fmla="*/ 4 h 40"/>
                  <a:gd name="T66" fmla="*/ 7 w 18"/>
                  <a:gd name="T67" fmla="*/ 4 h 40"/>
                  <a:gd name="T68" fmla="*/ 11 w 18"/>
                  <a:gd name="T6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40">
                    <a:moveTo>
                      <a:pt x="11" y="0"/>
                    </a:moveTo>
                    <a:lnTo>
                      <a:pt x="11" y="0"/>
                    </a:lnTo>
                    <a:lnTo>
                      <a:pt x="11" y="4"/>
                    </a:lnTo>
                    <a:lnTo>
                      <a:pt x="15" y="4"/>
                    </a:lnTo>
                    <a:lnTo>
                      <a:pt x="15" y="4"/>
                    </a:lnTo>
                    <a:lnTo>
                      <a:pt x="18" y="7"/>
                    </a:lnTo>
                    <a:lnTo>
                      <a:pt x="18" y="11"/>
                    </a:lnTo>
                    <a:lnTo>
                      <a:pt x="18" y="14"/>
                    </a:lnTo>
                    <a:lnTo>
                      <a:pt x="18" y="14"/>
                    </a:lnTo>
                    <a:lnTo>
                      <a:pt x="15" y="14"/>
                    </a:lnTo>
                    <a:lnTo>
                      <a:pt x="15" y="18"/>
                    </a:lnTo>
                    <a:lnTo>
                      <a:pt x="15" y="18"/>
                    </a:lnTo>
                    <a:lnTo>
                      <a:pt x="11" y="22"/>
                    </a:lnTo>
                    <a:lnTo>
                      <a:pt x="11" y="22"/>
                    </a:lnTo>
                    <a:lnTo>
                      <a:pt x="15" y="25"/>
                    </a:lnTo>
                    <a:lnTo>
                      <a:pt x="15" y="25"/>
                    </a:lnTo>
                    <a:lnTo>
                      <a:pt x="15" y="25"/>
                    </a:lnTo>
                    <a:lnTo>
                      <a:pt x="15" y="29"/>
                    </a:lnTo>
                    <a:lnTo>
                      <a:pt x="15" y="29"/>
                    </a:lnTo>
                    <a:lnTo>
                      <a:pt x="15" y="32"/>
                    </a:lnTo>
                    <a:lnTo>
                      <a:pt x="15" y="36"/>
                    </a:lnTo>
                    <a:lnTo>
                      <a:pt x="11" y="36"/>
                    </a:lnTo>
                    <a:lnTo>
                      <a:pt x="15" y="40"/>
                    </a:lnTo>
                    <a:lnTo>
                      <a:pt x="11" y="40"/>
                    </a:lnTo>
                    <a:lnTo>
                      <a:pt x="7" y="40"/>
                    </a:lnTo>
                    <a:lnTo>
                      <a:pt x="0" y="40"/>
                    </a:lnTo>
                    <a:lnTo>
                      <a:pt x="0" y="36"/>
                    </a:lnTo>
                    <a:lnTo>
                      <a:pt x="0" y="32"/>
                    </a:lnTo>
                    <a:lnTo>
                      <a:pt x="4" y="25"/>
                    </a:lnTo>
                    <a:lnTo>
                      <a:pt x="4" y="11"/>
                    </a:lnTo>
                    <a:lnTo>
                      <a:pt x="4" y="7"/>
                    </a:lnTo>
                    <a:lnTo>
                      <a:pt x="4" y="4"/>
                    </a:lnTo>
                    <a:lnTo>
                      <a:pt x="4" y="4"/>
                    </a:lnTo>
                    <a:lnTo>
                      <a:pt x="7" y="4"/>
                    </a:lnTo>
                    <a:lnTo>
                      <a:pt x="11"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27" name="Freeform 1656">
                <a:extLst>
                  <a:ext uri="{FF2B5EF4-FFF2-40B4-BE49-F238E27FC236}">
                    <a16:creationId xmlns:a16="http://schemas.microsoft.com/office/drawing/2014/main" id="{5A42B286-9C85-40E2-9DC5-48ED857361B8}"/>
                  </a:ext>
                </a:extLst>
              </p:cNvPr>
              <p:cNvSpPr>
                <a:spLocks/>
              </p:cNvSpPr>
              <p:nvPr/>
            </p:nvSpPr>
            <p:spPr bwMode="auto">
              <a:xfrm>
                <a:off x="2210" y="3629"/>
                <a:ext cx="18" cy="40"/>
              </a:xfrm>
              <a:custGeom>
                <a:avLst/>
                <a:gdLst>
                  <a:gd name="T0" fmla="*/ 11 w 18"/>
                  <a:gd name="T1" fmla="*/ 0 h 40"/>
                  <a:gd name="T2" fmla="*/ 11 w 18"/>
                  <a:gd name="T3" fmla="*/ 0 h 40"/>
                  <a:gd name="T4" fmla="*/ 11 w 18"/>
                  <a:gd name="T5" fmla="*/ 4 h 40"/>
                  <a:gd name="T6" fmla="*/ 15 w 18"/>
                  <a:gd name="T7" fmla="*/ 4 h 40"/>
                  <a:gd name="T8" fmla="*/ 15 w 18"/>
                  <a:gd name="T9" fmla="*/ 4 h 40"/>
                  <a:gd name="T10" fmla="*/ 18 w 18"/>
                  <a:gd name="T11" fmla="*/ 7 h 40"/>
                  <a:gd name="T12" fmla="*/ 18 w 18"/>
                  <a:gd name="T13" fmla="*/ 11 h 40"/>
                  <a:gd name="T14" fmla="*/ 18 w 18"/>
                  <a:gd name="T15" fmla="*/ 14 h 40"/>
                  <a:gd name="T16" fmla="*/ 18 w 18"/>
                  <a:gd name="T17" fmla="*/ 14 h 40"/>
                  <a:gd name="T18" fmla="*/ 15 w 18"/>
                  <a:gd name="T19" fmla="*/ 14 h 40"/>
                  <a:gd name="T20" fmla="*/ 15 w 18"/>
                  <a:gd name="T21" fmla="*/ 18 h 40"/>
                  <a:gd name="T22" fmla="*/ 15 w 18"/>
                  <a:gd name="T23" fmla="*/ 18 h 40"/>
                  <a:gd name="T24" fmla="*/ 11 w 18"/>
                  <a:gd name="T25" fmla="*/ 22 h 40"/>
                  <a:gd name="T26" fmla="*/ 11 w 18"/>
                  <a:gd name="T27" fmla="*/ 22 h 40"/>
                  <a:gd name="T28" fmla="*/ 15 w 18"/>
                  <a:gd name="T29" fmla="*/ 25 h 40"/>
                  <a:gd name="T30" fmla="*/ 15 w 18"/>
                  <a:gd name="T31" fmla="*/ 25 h 40"/>
                  <a:gd name="T32" fmla="*/ 15 w 18"/>
                  <a:gd name="T33" fmla="*/ 25 h 40"/>
                  <a:gd name="T34" fmla="*/ 15 w 18"/>
                  <a:gd name="T35" fmla="*/ 29 h 40"/>
                  <a:gd name="T36" fmla="*/ 15 w 18"/>
                  <a:gd name="T37" fmla="*/ 29 h 40"/>
                  <a:gd name="T38" fmla="*/ 15 w 18"/>
                  <a:gd name="T39" fmla="*/ 32 h 40"/>
                  <a:gd name="T40" fmla="*/ 15 w 18"/>
                  <a:gd name="T41" fmla="*/ 36 h 40"/>
                  <a:gd name="T42" fmla="*/ 11 w 18"/>
                  <a:gd name="T43" fmla="*/ 36 h 40"/>
                  <a:gd name="T44" fmla="*/ 15 w 18"/>
                  <a:gd name="T45" fmla="*/ 40 h 40"/>
                  <a:gd name="T46" fmla="*/ 11 w 18"/>
                  <a:gd name="T47" fmla="*/ 40 h 40"/>
                  <a:gd name="T48" fmla="*/ 7 w 18"/>
                  <a:gd name="T49" fmla="*/ 40 h 40"/>
                  <a:gd name="T50" fmla="*/ 0 w 18"/>
                  <a:gd name="T51" fmla="*/ 40 h 40"/>
                  <a:gd name="T52" fmla="*/ 0 w 18"/>
                  <a:gd name="T53" fmla="*/ 36 h 40"/>
                  <a:gd name="T54" fmla="*/ 0 w 18"/>
                  <a:gd name="T55" fmla="*/ 32 h 40"/>
                  <a:gd name="T56" fmla="*/ 4 w 18"/>
                  <a:gd name="T57" fmla="*/ 25 h 40"/>
                  <a:gd name="T58" fmla="*/ 4 w 18"/>
                  <a:gd name="T59" fmla="*/ 11 h 40"/>
                  <a:gd name="T60" fmla="*/ 4 w 18"/>
                  <a:gd name="T61" fmla="*/ 7 h 40"/>
                  <a:gd name="T62" fmla="*/ 4 w 18"/>
                  <a:gd name="T63" fmla="*/ 4 h 40"/>
                  <a:gd name="T64" fmla="*/ 4 w 18"/>
                  <a:gd name="T65" fmla="*/ 4 h 40"/>
                  <a:gd name="T66" fmla="*/ 7 w 18"/>
                  <a:gd name="T67" fmla="*/ 4 h 40"/>
                  <a:gd name="T68" fmla="*/ 11 w 18"/>
                  <a:gd name="T6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40">
                    <a:moveTo>
                      <a:pt x="11" y="0"/>
                    </a:moveTo>
                    <a:lnTo>
                      <a:pt x="11" y="0"/>
                    </a:lnTo>
                    <a:lnTo>
                      <a:pt x="11" y="4"/>
                    </a:lnTo>
                    <a:lnTo>
                      <a:pt x="15" y="4"/>
                    </a:lnTo>
                    <a:lnTo>
                      <a:pt x="15" y="4"/>
                    </a:lnTo>
                    <a:lnTo>
                      <a:pt x="18" y="7"/>
                    </a:lnTo>
                    <a:lnTo>
                      <a:pt x="18" y="11"/>
                    </a:lnTo>
                    <a:lnTo>
                      <a:pt x="18" y="14"/>
                    </a:lnTo>
                    <a:lnTo>
                      <a:pt x="18" y="14"/>
                    </a:lnTo>
                    <a:lnTo>
                      <a:pt x="15" y="14"/>
                    </a:lnTo>
                    <a:lnTo>
                      <a:pt x="15" y="18"/>
                    </a:lnTo>
                    <a:lnTo>
                      <a:pt x="15" y="18"/>
                    </a:lnTo>
                    <a:lnTo>
                      <a:pt x="11" y="22"/>
                    </a:lnTo>
                    <a:lnTo>
                      <a:pt x="11" y="22"/>
                    </a:lnTo>
                    <a:lnTo>
                      <a:pt x="15" y="25"/>
                    </a:lnTo>
                    <a:lnTo>
                      <a:pt x="15" y="25"/>
                    </a:lnTo>
                    <a:lnTo>
                      <a:pt x="15" y="25"/>
                    </a:lnTo>
                    <a:lnTo>
                      <a:pt x="15" y="29"/>
                    </a:lnTo>
                    <a:lnTo>
                      <a:pt x="15" y="29"/>
                    </a:lnTo>
                    <a:lnTo>
                      <a:pt x="15" y="32"/>
                    </a:lnTo>
                    <a:lnTo>
                      <a:pt x="15" y="36"/>
                    </a:lnTo>
                    <a:lnTo>
                      <a:pt x="11" y="36"/>
                    </a:lnTo>
                    <a:lnTo>
                      <a:pt x="15" y="40"/>
                    </a:lnTo>
                    <a:lnTo>
                      <a:pt x="11" y="40"/>
                    </a:lnTo>
                    <a:lnTo>
                      <a:pt x="7" y="40"/>
                    </a:lnTo>
                    <a:lnTo>
                      <a:pt x="0" y="40"/>
                    </a:lnTo>
                    <a:lnTo>
                      <a:pt x="0" y="36"/>
                    </a:lnTo>
                    <a:lnTo>
                      <a:pt x="0" y="32"/>
                    </a:lnTo>
                    <a:lnTo>
                      <a:pt x="4" y="25"/>
                    </a:lnTo>
                    <a:lnTo>
                      <a:pt x="4" y="11"/>
                    </a:lnTo>
                    <a:lnTo>
                      <a:pt x="4" y="7"/>
                    </a:lnTo>
                    <a:lnTo>
                      <a:pt x="4" y="4"/>
                    </a:lnTo>
                    <a:lnTo>
                      <a:pt x="4" y="4"/>
                    </a:lnTo>
                    <a:lnTo>
                      <a:pt x="7" y="4"/>
                    </a:lnTo>
                    <a:lnTo>
                      <a:pt x="11"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28" name="Freeform 1657">
                <a:extLst>
                  <a:ext uri="{FF2B5EF4-FFF2-40B4-BE49-F238E27FC236}">
                    <a16:creationId xmlns:a16="http://schemas.microsoft.com/office/drawing/2014/main" id="{EE68A581-3B00-4A1F-B59F-332E71E32C3B}"/>
                  </a:ext>
                </a:extLst>
              </p:cNvPr>
              <p:cNvSpPr>
                <a:spLocks/>
              </p:cNvSpPr>
              <p:nvPr/>
            </p:nvSpPr>
            <p:spPr bwMode="auto">
              <a:xfrm>
                <a:off x="2228" y="3694"/>
                <a:ext cx="14" cy="14"/>
              </a:xfrm>
              <a:custGeom>
                <a:avLst/>
                <a:gdLst>
                  <a:gd name="T0" fmla="*/ 7 w 14"/>
                  <a:gd name="T1" fmla="*/ 0 h 14"/>
                  <a:gd name="T2" fmla="*/ 11 w 14"/>
                  <a:gd name="T3" fmla="*/ 0 h 14"/>
                  <a:gd name="T4" fmla="*/ 14 w 14"/>
                  <a:gd name="T5" fmla="*/ 3 h 14"/>
                  <a:gd name="T6" fmla="*/ 14 w 14"/>
                  <a:gd name="T7" fmla="*/ 3 h 14"/>
                  <a:gd name="T8" fmla="*/ 14 w 14"/>
                  <a:gd name="T9" fmla="*/ 7 h 14"/>
                  <a:gd name="T10" fmla="*/ 14 w 14"/>
                  <a:gd name="T11" fmla="*/ 7 h 14"/>
                  <a:gd name="T12" fmla="*/ 14 w 14"/>
                  <a:gd name="T13" fmla="*/ 10 h 14"/>
                  <a:gd name="T14" fmla="*/ 11 w 14"/>
                  <a:gd name="T15" fmla="*/ 14 h 14"/>
                  <a:gd name="T16" fmla="*/ 7 w 14"/>
                  <a:gd name="T17" fmla="*/ 14 h 14"/>
                  <a:gd name="T18" fmla="*/ 4 w 14"/>
                  <a:gd name="T19" fmla="*/ 14 h 14"/>
                  <a:gd name="T20" fmla="*/ 4 w 14"/>
                  <a:gd name="T21" fmla="*/ 10 h 14"/>
                  <a:gd name="T22" fmla="*/ 0 w 14"/>
                  <a:gd name="T23" fmla="*/ 7 h 14"/>
                  <a:gd name="T24" fmla="*/ 0 w 14"/>
                  <a:gd name="T25" fmla="*/ 7 h 14"/>
                  <a:gd name="T26" fmla="*/ 4 w 14"/>
                  <a:gd name="T27" fmla="*/ 3 h 14"/>
                  <a:gd name="T28" fmla="*/ 7 w 14"/>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4">
                    <a:moveTo>
                      <a:pt x="7" y="0"/>
                    </a:moveTo>
                    <a:lnTo>
                      <a:pt x="11" y="0"/>
                    </a:lnTo>
                    <a:lnTo>
                      <a:pt x="14" y="3"/>
                    </a:lnTo>
                    <a:lnTo>
                      <a:pt x="14" y="3"/>
                    </a:lnTo>
                    <a:lnTo>
                      <a:pt x="14" y="7"/>
                    </a:lnTo>
                    <a:lnTo>
                      <a:pt x="14" y="7"/>
                    </a:lnTo>
                    <a:lnTo>
                      <a:pt x="14" y="10"/>
                    </a:lnTo>
                    <a:lnTo>
                      <a:pt x="11" y="14"/>
                    </a:lnTo>
                    <a:lnTo>
                      <a:pt x="7" y="14"/>
                    </a:lnTo>
                    <a:lnTo>
                      <a:pt x="4" y="14"/>
                    </a:lnTo>
                    <a:lnTo>
                      <a:pt x="4" y="10"/>
                    </a:lnTo>
                    <a:lnTo>
                      <a:pt x="0" y="7"/>
                    </a:lnTo>
                    <a:lnTo>
                      <a:pt x="0" y="7"/>
                    </a:lnTo>
                    <a:lnTo>
                      <a:pt x="4" y="3"/>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29" name="Freeform 1658">
                <a:extLst>
                  <a:ext uri="{FF2B5EF4-FFF2-40B4-BE49-F238E27FC236}">
                    <a16:creationId xmlns:a16="http://schemas.microsoft.com/office/drawing/2014/main" id="{B2929A44-9161-40B7-B930-732496A3451C}"/>
                  </a:ext>
                </a:extLst>
              </p:cNvPr>
              <p:cNvSpPr>
                <a:spLocks/>
              </p:cNvSpPr>
              <p:nvPr/>
            </p:nvSpPr>
            <p:spPr bwMode="auto">
              <a:xfrm>
                <a:off x="2228" y="3694"/>
                <a:ext cx="14" cy="14"/>
              </a:xfrm>
              <a:custGeom>
                <a:avLst/>
                <a:gdLst>
                  <a:gd name="T0" fmla="*/ 7 w 14"/>
                  <a:gd name="T1" fmla="*/ 0 h 14"/>
                  <a:gd name="T2" fmla="*/ 11 w 14"/>
                  <a:gd name="T3" fmla="*/ 0 h 14"/>
                  <a:gd name="T4" fmla="*/ 14 w 14"/>
                  <a:gd name="T5" fmla="*/ 3 h 14"/>
                  <a:gd name="T6" fmla="*/ 14 w 14"/>
                  <a:gd name="T7" fmla="*/ 3 h 14"/>
                  <a:gd name="T8" fmla="*/ 14 w 14"/>
                  <a:gd name="T9" fmla="*/ 7 h 14"/>
                  <a:gd name="T10" fmla="*/ 14 w 14"/>
                  <a:gd name="T11" fmla="*/ 7 h 14"/>
                  <a:gd name="T12" fmla="*/ 14 w 14"/>
                  <a:gd name="T13" fmla="*/ 10 h 14"/>
                  <a:gd name="T14" fmla="*/ 11 w 14"/>
                  <a:gd name="T15" fmla="*/ 14 h 14"/>
                  <a:gd name="T16" fmla="*/ 7 w 14"/>
                  <a:gd name="T17" fmla="*/ 14 h 14"/>
                  <a:gd name="T18" fmla="*/ 4 w 14"/>
                  <a:gd name="T19" fmla="*/ 14 h 14"/>
                  <a:gd name="T20" fmla="*/ 4 w 14"/>
                  <a:gd name="T21" fmla="*/ 10 h 14"/>
                  <a:gd name="T22" fmla="*/ 0 w 14"/>
                  <a:gd name="T23" fmla="*/ 7 h 14"/>
                  <a:gd name="T24" fmla="*/ 0 w 14"/>
                  <a:gd name="T25" fmla="*/ 7 h 14"/>
                  <a:gd name="T26" fmla="*/ 4 w 14"/>
                  <a:gd name="T27" fmla="*/ 3 h 14"/>
                  <a:gd name="T28" fmla="*/ 7 w 14"/>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4">
                    <a:moveTo>
                      <a:pt x="7" y="0"/>
                    </a:moveTo>
                    <a:lnTo>
                      <a:pt x="11" y="0"/>
                    </a:lnTo>
                    <a:lnTo>
                      <a:pt x="14" y="3"/>
                    </a:lnTo>
                    <a:lnTo>
                      <a:pt x="14" y="3"/>
                    </a:lnTo>
                    <a:lnTo>
                      <a:pt x="14" y="7"/>
                    </a:lnTo>
                    <a:lnTo>
                      <a:pt x="14" y="7"/>
                    </a:lnTo>
                    <a:lnTo>
                      <a:pt x="14" y="10"/>
                    </a:lnTo>
                    <a:lnTo>
                      <a:pt x="11" y="14"/>
                    </a:lnTo>
                    <a:lnTo>
                      <a:pt x="7" y="14"/>
                    </a:lnTo>
                    <a:lnTo>
                      <a:pt x="4" y="14"/>
                    </a:lnTo>
                    <a:lnTo>
                      <a:pt x="4" y="10"/>
                    </a:lnTo>
                    <a:lnTo>
                      <a:pt x="0" y="7"/>
                    </a:lnTo>
                    <a:lnTo>
                      <a:pt x="0" y="7"/>
                    </a:lnTo>
                    <a:lnTo>
                      <a:pt x="4" y="3"/>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30" name="Freeform 1659">
                <a:extLst>
                  <a:ext uri="{FF2B5EF4-FFF2-40B4-BE49-F238E27FC236}">
                    <a16:creationId xmlns:a16="http://schemas.microsoft.com/office/drawing/2014/main" id="{81CBB142-8286-45D1-8F3E-A1015A55E3C5}"/>
                  </a:ext>
                </a:extLst>
              </p:cNvPr>
              <p:cNvSpPr>
                <a:spLocks/>
              </p:cNvSpPr>
              <p:nvPr/>
            </p:nvSpPr>
            <p:spPr bwMode="auto">
              <a:xfrm>
                <a:off x="2210" y="3701"/>
                <a:ext cx="7" cy="3"/>
              </a:xfrm>
              <a:custGeom>
                <a:avLst/>
                <a:gdLst>
                  <a:gd name="T0" fmla="*/ 0 w 7"/>
                  <a:gd name="T1" fmla="*/ 0 h 3"/>
                  <a:gd name="T2" fmla="*/ 4 w 7"/>
                  <a:gd name="T3" fmla="*/ 0 h 3"/>
                  <a:gd name="T4" fmla="*/ 7 w 7"/>
                  <a:gd name="T5" fmla="*/ 0 h 3"/>
                  <a:gd name="T6" fmla="*/ 7 w 7"/>
                  <a:gd name="T7" fmla="*/ 0 h 3"/>
                  <a:gd name="T8" fmla="*/ 4 w 7"/>
                  <a:gd name="T9" fmla="*/ 3 h 3"/>
                  <a:gd name="T10" fmla="*/ 0 w 7"/>
                  <a:gd name="T11" fmla="*/ 0 h 3"/>
                  <a:gd name="T12" fmla="*/ 0 w 7"/>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0" y="0"/>
                    </a:moveTo>
                    <a:lnTo>
                      <a:pt x="4" y="0"/>
                    </a:lnTo>
                    <a:lnTo>
                      <a:pt x="7" y="0"/>
                    </a:lnTo>
                    <a:lnTo>
                      <a:pt x="7" y="0"/>
                    </a:lnTo>
                    <a:lnTo>
                      <a:pt x="4" y="3"/>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31" name="Freeform 1660">
                <a:extLst>
                  <a:ext uri="{FF2B5EF4-FFF2-40B4-BE49-F238E27FC236}">
                    <a16:creationId xmlns:a16="http://schemas.microsoft.com/office/drawing/2014/main" id="{E97A6353-164C-4493-AFA3-16064EA0428A}"/>
                  </a:ext>
                </a:extLst>
              </p:cNvPr>
              <p:cNvSpPr>
                <a:spLocks/>
              </p:cNvSpPr>
              <p:nvPr/>
            </p:nvSpPr>
            <p:spPr bwMode="auto">
              <a:xfrm>
                <a:off x="2210" y="3701"/>
                <a:ext cx="7" cy="3"/>
              </a:xfrm>
              <a:custGeom>
                <a:avLst/>
                <a:gdLst>
                  <a:gd name="T0" fmla="*/ 0 w 7"/>
                  <a:gd name="T1" fmla="*/ 0 h 3"/>
                  <a:gd name="T2" fmla="*/ 4 w 7"/>
                  <a:gd name="T3" fmla="*/ 0 h 3"/>
                  <a:gd name="T4" fmla="*/ 7 w 7"/>
                  <a:gd name="T5" fmla="*/ 0 h 3"/>
                  <a:gd name="T6" fmla="*/ 7 w 7"/>
                  <a:gd name="T7" fmla="*/ 0 h 3"/>
                  <a:gd name="T8" fmla="*/ 4 w 7"/>
                  <a:gd name="T9" fmla="*/ 3 h 3"/>
                  <a:gd name="T10" fmla="*/ 0 w 7"/>
                  <a:gd name="T11" fmla="*/ 0 h 3"/>
                  <a:gd name="T12" fmla="*/ 0 w 7"/>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0" y="0"/>
                    </a:moveTo>
                    <a:lnTo>
                      <a:pt x="4" y="0"/>
                    </a:lnTo>
                    <a:lnTo>
                      <a:pt x="7" y="0"/>
                    </a:lnTo>
                    <a:lnTo>
                      <a:pt x="7" y="0"/>
                    </a:lnTo>
                    <a:lnTo>
                      <a:pt x="4" y="3"/>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32" name="Freeform 1661">
                <a:extLst>
                  <a:ext uri="{FF2B5EF4-FFF2-40B4-BE49-F238E27FC236}">
                    <a16:creationId xmlns:a16="http://schemas.microsoft.com/office/drawing/2014/main" id="{D075A1B3-F390-4CD2-A11E-17E6B0906D91}"/>
                  </a:ext>
                </a:extLst>
              </p:cNvPr>
              <p:cNvSpPr>
                <a:spLocks/>
              </p:cNvSpPr>
              <p:nvPr/>
            </p:nvSpPr>
            <p:spPr bwMode="auto">
              <a:xfrm>
                <a:off x="2210" y="3708"/>
                <a:ext cx="7" cy="4"/>
              </a:xfrm>
              <a:custGeom>
                <a:avLst/>
                <a:gdLst>
                  <a:gd name="T0" fmla="*/ 4 w 7"/>
                  <a:gd name="T1" fmla="*/ 4 h 4"/>
                  <a:gd name="T2" fmla="*/ 0 w 7"/>
                  <a:gd name="T3" fmla="*/ 0 h 4"/>
                  <a:gd name="T4" fmla="*/ 0 w 7"/>
                  <a:gd name="T5" fmla="*/ 0 h 4"/>
                  <a:gd name="T6" fmla="*/ 4 w 7"/>
                  <a:gd name="T7" fmla="*/ 0 h 4"/>
                  <a:gd name="T8" fmla="*/ 7 w 7"/>
                  <a:gd name="T9" fmla="*/ 0 h 4"/>
                  <a:gd name="T10" fmla="*/ 7 w 7"/>
                  <a:gd name="T11" fmla="*/ 0 h 4"/>
                  <a:gd name="T12" fmla="*/ 7 w 7"/>
                  <a:gd name="T13" fmla="*/ 0 h 4"/>
                  <a:gd name="T14" fmla="*/ 4 w 7"/>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4" y="4"/>
                    </a:moveTo>
                    <a:lnTo>
                      <a:pt x="0" y="0"/>
                    </a:lnTo>
                    <a:lnTo>
                      <a:pt x="0" y="0"/>
                    </a:lnTo>
                    <a:lnTo>
                      <a:pt x="4" y="0"/>
                    </a:lnTo>
                    <a:lnTo>
                      <a:pt x="7" y="0"/>
                    </a:lnTo>
                    <a:lnTo>
                      <a:pt x="7" y="0"/>
                    </a:lnTo>
                    <a:lnTo>
                      <a:pt x="7" y="0"/>
                    </a:lnTo>
                    <a:lnTo>
                      <a:pt x="4"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33" name="Freeform 1662">
                <a:extLst>
                  <a:ext uri="{FF2B5EF4-FFF2-40B4-BE49-F238E27FC236}">
                    <a16:creationId xmlns:a16="http://schemas.microsoft.com/office/drawing/2014/main" id="{8F79DE7A-057E-4CB2-B26B-5EEFD34FC7EB}"/>
                  </a:ext>
                </a:extLst>
              </p:cNvPr>
              <p:cNvSpPr>
                <a:spLocks/>
              </p:cNvSpPr>
              <p:nvPr/>
            </p:nvSpPr>
            <p:spPr bwMode="auto">
              <a:xfrm>
                <a:off x="2210" y="3708"/>
                <a:ext cx="7" cy="4"/>
              </a:xfrm>
              <a:custGeom>
                <a:avLst/>
                <a:gdLst>
                  <a:gd name="T0" fmla="*/ 4 w 7"/>
                  <a:gd name="T1" fmla="*/ 4 h 4"/>
                  <a:gd name="T2" fmla="*/ 0 w 7"/>
                  <a:gd name="T3" fmla="*/ 0 h 4"/>
                  <a:gd name="T4" fmla="*/ 0 w 7"/>
                  <a:gd name="T5" fmla="*/ 0 h 4"/>
                  <a:gd name="T6" fmla="*/ 4 w 7"/>
                  <a:gd name="T7" fmla="*/ 0 h 4"/>
                  <a:gd name="T8" fmla="*/ 7 w 7"/>
                  <a:gd name="T9" fmla="*/ 0 h 4"/>
                  <a:gd name="T10" fmla="*/ 7 w 7"/>
                  <a:gd name="T11" fmla="*/ 0 h 4"/>
                  <a:gd name="T12" fmla="*/ 7 w 7"/>
                  <a:gd name="T13" fmla="*/ 0 h 4"/>
                  <a:gd name="T14" fmla="*/ 4 w 7"/>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4" y="4"/>
                    </a:moveTo>
                    <a:lnTo>
                      <a:pt x="0" y="0"/>
                    </a:lnTo>
                    <a:lnTo>
                      <a:pt x="0" y="0"/>
                    </a:lnTo>
                    <a:lnTo>
                      <a:pt x="4" y="0"/>
                    </a:lnTo>
                    <a:lnTo>
                      <a:pt x="7" y="0"/>
                    </a:lnTo>
                    <a:lnTo>
                      <a:pt x="7" y="0"/>
                    </a:lnTo>
                    <a:lnTo>
                      <a:pt x="7" y="0"/>
                    </a:lnTo>
                    <a:lnTo>
                      <a:pt x="4"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34" name="Freeform 1663">
                <a:extLst>
                  <a:ext uri="{FF2B5EF4-FFF2-40B4-BE49-F238E27FC236}">
                    <a16:creationId xmlns:a16="http://schemas.microsoft.com/office/drawing/2014/main" id="{7C8ECA73-97DC-4D2A-96F5-417B1E12FFC2}"/>
                  </a:ext>
                </a:extLst>
              </p:cNvPr>
              <p:cNvSpPr>
                <a:spLocks/>
              </p:cNvSpPr>
              <p:nvPr/>
            </p:nvSpPr>
            <p:spPr bwMode="auto">
              <a:xfrm>
                <a:off x="2214" y="3712"/>
                <a:ext cx="7" cy="3"/>
              </a:xfrm>
              <a:custGeom>
                <a:avLst/>
                <a:gdLst>
                  <a:gd name="T0" fmla="*/ 0 w 7"/>
                  <a:gd name="T1" fmla="*/ 0 h 3"/>
                  <a:gd name="T2" fmla="*/ 0 w 7"/>
                  <a:gd name="T3" fmla="*/ 0 h 3"/>
                  <a:gd name="T4" fmla="*/ 0 w 7"/>
                  <a:gd name="T5" fmla="*/ 0 h 3"/>
                  <a:gd name="T6" fmla="*/ 7 w 7"/>
                  <a:gd name="T7" fmla="*/ 0 h 3"/>
                  <a:gd name="T8" fmla="*/ 7 w 7"/>
                  <a:gd name="T9" fmla="*/ 3 h 3"/>
                  <a:gd name="T10" fmla="*/ 7 w 7"/>
                  <a:gd name="T11" fmla="*/ 3 h 3"/>
                  <a:gd name="T12" fmla="*/ 7 w 7"/>
                  <a:gd name="T13" fmla="*/ 3 h 3"/>
                  <a:gd name="T14" fmla="*/ 3 w 7"/>
                  <a:gd name="T15" fmla="*/ 0 h 3"/>
                  <a:gd name="T16" fmla="*/ 0 w 7"/>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0" y="0"/>
                    </a:moveTo>
                    <a:lnTo>
                      <a:pt x="0" y="0"/>
                    </a:lnTo>
                    <a:lnTo>
                      <a:pt x="0" y="0"/>
                    </a:lnTo>
                    <a:lnTo>
                      <a:pt x="7" y="0"/>
                    </a:lnTo>
                    <a:lnTo>
                      <a:pt x="7" y="3"/>
                    </a:lnTo>
                    <a:lnTo>
                      <a:pt x="7" y="3"/>
                    </a:lnTo>
                    <a:lnTo>
                      <a:pt x="7" y="3"/>
                    </a:lnTo>
                    <a:lnTo>
                      <a:pt x="3"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35" name="Freeform 1664">
                <a:extLst>
                  <a:ext uri="{FF2B5EF4-FFF2-40B4-BE49-F238E27FC236}">
                    <a16:creationId xmlns:a16="http://schemas.microsoft.com/office/drawing/2014/main" id="{182B59AD-1310-488C-85E4-E5B9E45BAFEB}"/>
                  </a:ext>
                </a:extLst>
              </p:cNvPr>
              <p:cNvSpPr>
                <a:spLocks/>
              </p:cNvSpPr>
              <p:nvPr/>
            </p:nvSpPr>
            <p:spPr bwMode="auto">
              <a:xfrm>
                <a:off x="2214" y="3712"/>
                <a:ext cx="7" cy="3"/>
              </a:xfrm>
              <a:custGeom>
                <a:avLst/>
                <a:gdLst>
                  <a:gd name="T0" fmla="*/ 0 w 7"/>
                  <a:gd name="T1" fmla="*/ 0 h 3"/>
                  <a:gd name="T2" fmla="*/ 0 w 7"/>
                  <a:gd name="T3" fmla="*/ 0 h 3"/>
                  <a:gd name="T4" fmla="*/ 0 w 7"/>
                  <a:gd name="T5" fmla="*/ 0 h 3"/>
                  <a:gd name="T6" fmla="*/ 7 w 7"/>
                  <a:gd name="T7" fmla="*/ 0 h 3"/>
                  <a:gd name="T8" fmla="*/ 7 w 7"/>
                  <a:gd name="T9" fmla="*/ 3 h 3"/>
                  <a:gd name="T10" fmla="*/ 7 w 7"/>
                  <a:gd name="T11" fmla="*/ 3 h 3"/>
                  <a:gd name="T12" fmla="*/ 7 w 7"/>
                  <a:gd name="T13" fmla="*/ 3 h 3"/>
                  <a:gd name="T14" fmla="*/ 3 w 7"/>
                  <a:gd name="T15" fmla="*/ 0 h 3"/>
                  <a:gd name="T16" fmla="*/ 0 w 7"/>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0" y="0"/>
                    </a:moveTo>
                    <a:lnTo>
                      <a:pt x="0" y="0"/>
                    </a:lnTo>
                    <a:lnTo>
                      <a:pt x="0" y="0"/>
                    </a:lnTo>
                    <a:lnTo>
                      <a:pt x="7" y="0"/>
                    </a:lnTo>
                    <a:lnTo>
                      <a:pt x="7" y="3"/>
                    </a:lnTo>
                    <a:lnTo>
                      <a:pt x="7" y="3"/>
                    </a:lnTo>
                    <a:lnTo>
                      <a:pt x="7" y="3"/>
                    </a:lnTo>
                    <a:lnTo>
                      <a:pt x="3"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36" name="Freeform 1665">
                <a:extLst>
                  <a:ext uri="{FF2B5EF4-FFF2-40B4-BE49-F238E27FC236}">
                    <a16:creationId xmlns:a16="http://schemas.microsoft.com/office/drawing/2014/main" id="{14239909-201D-4E12-AE44-BDED59049B3F}"/>
                  </a:ext>
                </a:extLst>
              </p:cNvPr>
              <p:cNvSpPr>
                <a:spLocks/>
              </p:cNvSpPr>
              <p:nvPr/>
            </p:nvSpPr>
            <p:spPr bwMode="auto">
              <a:xfrm>
                <a:off x="2214" y="3715"/>
                <a:ext cx="7" cy="4"/>
              </a:xfrm>
              <a:custGeom>
                <a:avLst/>
                <a:gdLst>
                  <a:gd name="T0" fmla="*/ 0 w 7"/>
                  <a:gd name="T1" fmla="*/ 0 h 4"/>
                  <a:gd name="T2" fmla="*/ 3 w 7"/>
                  <a:gd name="T3" fmla="*/ 0 h 4"/>
                  <a:gd name="T4" fmla="*/ 7 w 7"/>
                  <a:gd name="T5" fmla="*/ 4 h 4"/>
                  <a:gd name="T6" fmla="*/ 3 w 7"/>
                  <a:gd name="T7" fmla="*/ 4 h 4"/>
                  <a:gd name="T8" fmla="*/ 0 w 7"/>
                  <a:gd name="T9" fmla="*/ 0 h 4"/>
                </a:gdLst>
                <a:ahLst/>
                <a:cxnLst>
                  <a:cxn ang="0">
                    <a:pos x="T0" y="T1"/>
                  </a:cxn>
                  <a:cxn ang="0">
                    <a:pos x="T2" y="T3"/>
                  </a:cxn>
                  <a:cxn ang="0">
                    <a:pos x="T4" y="T5"/>
                  </a:cxn>
                  <a:cxn ang="0">
                    <a:pos x="T6" y="T7"/>
                  </a:cxn>
                  <a:cxn ang="0">
                    <a:pos x="T8" y="T9"/>
                  </a:cxn>
                </a:cxnLst>
                <a:rect l="0" t="0" r="r" b="b"/>
                <a:pathLst>
                  <a:path w="7" h="4">
                    <a:moveTo>
                      <a:pt x="0" y="0"/>
                    </a:moveTo>
                    <a:lnTo>
                      <a:pt x="3" y="0"/>
                    </a:lnTo>
                    <a:lnTo>
                      <a:pt x="7" y="4"/>
                    </a:lnTo>
                    <a:lnTo>
                      <a:pt x="3"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37" name="Freeform 1666">
                <a:extLst>
                  <a:ext uri="{FF2B5EF4-FFF2-40B4-BE49-F238E27FC236}">
                    <a16:creationId xmlns:a16="http://schemas.microsoft.com/office/drawing/2014/main" id="{CEE23230-53CF-4629-83E7-824471A2FDFD}"/>
                  </a:ext>
                </a:extLst>
              </p:cNvPr>
              <p:cNvSpPr>
                <a:spLocks/>
              </p:cNvSpPr>
              <p:nvPr/>
            </p:nvSpPr>
            <p:spPr bwMode="auto">
              <a:xfrm>
                <a:off x="2214" y="3715"/>
                <a:ext cx="7" cy="4"/>
              </a:xfrm>
              <a:custGeom>
                <a:avLst/>
                <a:gdLst>
                  <a:gd name="T0" fmla="*/ 0 w 7"/>
                  <a:gd name="T1" fmla="*/ 0 h 4"/>
                  <a:gd name="T2" fmla="*/ 3 w 7"/>
                  <a:gd name="T3" fmla="*/ 0 h 4"/>
                  <a:gd name="T4" fmla="*/ 7 w 7"/>
                  <a:gd name="T5" fmla="*/ 4 h 4"/>
                  <a:gd name="T6" fmla="*/ 3 w 7"/>
                  <a:gd name="T7" fmla="*/ 4 h 4"/>
                  <a:gd name="T8" fmla="*/ 0 w 7"/>
                  <a:gd name="T9" fmla="*/ 0 h 4"/>
                </a:gdLst>
                <a:ahLst/>
                <a:cxnLst>
                  <a:cxn ang="0">
                    <a:pos x="T0" y="T1"/>
                  </a:cxn>
                  <a:cxn ang="0">
                    <a:pos x="T2" y="T3"/>
                  </a:cxn>
                  <a:cxn ang="0">
                    <a:pos x="T4" y="T5"/>
                  </a:cxn>
                  <a:cxn ang="0">
                    <a:pos x="T6" y="T7"/>
                  </a:cxn>
                  <a:cxn ang="0">
                    <a:pos x="T8" y="T9"/>
                  </a:cxn>
                </a:cxnLst>
                <a:rect l="0" t="0" r="r" b="b"/>
                <a:pathLst>
                  <a:path w="7" h="4">
                    <a:moveTo>
                      <a:pt x="0" y="0"/>
                    </a:moveTo>
                    <a:lnTo>
                      <a:pt x="3" y="0"/>
                    </a:lnTo>
                    <a:lnTo>
                      <a:pt x="7" y="4"/>
                    </a:lnTo>
                    <a:lnTo>
                      <a:pt x="3"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38" name="Freeform 1667">
                <a:extLst>
                  <a:ext uri="{FF2B5EF4-FFF2-40B4-BE49-F238E27FC236}">
                    <a16:creationId xmlns:a16="http://schemas.microsoft.com/office/drawing/2014/main" id="{19E6E14D-E39D-4076-9810-AB9E5BAC4E31}"/>
                  </a:ext>
                </a:extLst>
              </p:cNvPr>
              <p:cNvSpPr>
                <a:spLocks/>
              </p:cNvSpPr>
              <p:nvPr/>
            </p:nvSpPr>
            <p:spPr bwMode="auto">
              <a:xfrm>
                <a:off x="2221" y="3730"/>
                <a:ext cx="0" cy="3"/>
              </a:xfrm>
              <a:custGeom>
                <a:avLst/>
                <a:gdLst>
                  <a:gd name="T0" fmla="*/ 0 h 3"/>
                  <a:gd name="T1" fmla="*/ 0 h 3"/>
                  <a:gd name="T2" fmla="*/ 0 h 3"/>
                  <a:gd name="T3" fmla="*/ 3 h 3"/>
                  <a:gd name="T4" fmla="*/ 3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39" name="Freeform 1668">
                <a:extLst>
                  <a:ext uri="{FF2B5EF4-FFF2-40B4-BE49-F238E27FC236}">
                    <a16:creationId xmlns:a16="http://schemas.microsoft.com/office/drawing/2014/main" id="{D6C70638-93AE-4B79-AB62-1E20EC308C79}"/>
                  </a:ext>
                </a:extLst>
              </p:cNvPr>
              <p:cNvSpPr>
                <a:spLocks/>
              </p:cNvSpPr>
              <p:nvPr/>
            </p:nvSpPr>
            <p:spPr bwMode="auto">
              <a:xfrm>
                <a:off x="2221" y="3730"/>
                <a:ext cx="0" cy="3"/>
              </a:xfrm>
              <a:custGeom>
                <a:avLst/>
                <a:gdLst>
                  <a:gd name="T0" fmla="*/ 0 h 3"/>
                  <a:gd name="T1" fmla="*/ 0 h 3"/>
                  <a:gd name="T2" fmla="*/ 0 h 3"/>
                  <a:gd name="T3" fmla="*/ 3 h 3"/>
                  <a:gd name="T4" fmla="*/ 3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0"/>
                    </a:lnTo>
                    <a:lnTo>
                      <a:pt x="0" y="3"/>
                    </a:lnTo>
                    <a:lnTo>
                      <a:pt x="0" y="3"/>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40" name="Freeform 1669">
                <a:extLst>
                  <a:ext uri="{FF2B5EF4-FFF2-40B4-BE49-F238E27FC236}">
                    <a16:creationId xmlns:a16="http://schemas.microsoft.com/office/drawing/2014/main" id="{5A5D3B39-CA03-446C-8D35-8127C4E6DD63}"/>
                  </a:ext>
                </a:extLst>
              </p:cNvPr>
              <p:cNvSpPr>
                <a:spLocks/>
              </p:cNvSpPr>
              <p:nvPr/>
            </p:nvSpPr>
            <p:spPr bwMode="auto">
              <a:xfrm>
                <a:off x="2203" y="3776"/>
                <a:ext cx="7" cy="4"/>
              </a:xfrm>
              <a:custGeom>
                <a:avLst/>
                <a:gdLst>
                  <a:gd name="T0" fmla="*/ 7 w 7"/>
                  <a:gd name="T1" fmla="*/ 4 h 4"/>
                  <a:gd name="T2" fmla="*/ 4 w 7"/>
                  <a:gd name="T3" fmla="*/ 4 h 4"/>
                  <a:gd name="T4" fmla="*/ 0 w 7"/>
                  <a:gd name="T5" fmla="*/ 4 h 4"/>
                  <a:gd name="T6" fmla="*/ 0 w 7"/>
                  <a:gd name="T7" fmla="*/ 0 h 4"/>
                  <a:gd name="T8" fmla="*/ 4 w 7"/>
                  <a:gd name="T9" fmla="*/ 0 h 4"/>
                  <a:gd name="T10" fmla="*/ 4 w 7"/>
                  <a:gd name="T11" fmla="*/ 0 h 4"/>
                  <a:gd name="T12" fmla="*/ 7 w 7"/>
                  <a:gd name="T13" fmla="*/ 0 h 4"/>
                  <a:gd name="T14" fmla="*/ 7 w 7"/>
                  <a:gd name="T15" fmla="*/ 4 h 4"/>
                  <a:gd name="T16" fmla="*/ 7 w 7"/>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7" y="4"/>
                    </a:moveTo>
                    <a:lnTo>
                      <a:pt x="4" y="4"/>
                    </a:lnTo>
                    <a:lnTo>
                      <a:pt x="0" y="4"/>
                    </a:lnTo>
                    <a:lnTo>
                      <a:pt x="0" y="0"/>
                    </a:lnTo>
                    <a:lnTo>
                      <a:pt x="4" y="0"/>
                    </a:lnTo>
                    <a:lnTo>
                      <a:pt x="4" y="0"/>
                    </a:lnTo>
                    <a:lnTo>
                      <a:pt x="7" y="0"/>
                    </a:lnTo>
                    <a:lnTo>
                      <a:pt x="7" y="4"/>
                    </a:lnTo>
                    <a:lnTo>
                      <a:pt x="7"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41" name="Freeform 1670">
                <a:extLst>
                  <a:ext uri="{FF2B5EF4-FFF2-40B4-BE49-F238E27FC236}">
                    <a16:creationId xmlns:a16="http://schemas.microsoft.com/office/drawing/2014/main" id="{8F5A4F24-F6AE-4FF7-A5FA-98BB59A2A45B}"/>
                  </a:ext>
                </a:extLst>
              </p:cNvPr>
              <p:cNvSpPr>
                <a:spLocks/>
              </p:cNvSpPr>
              <p:nvPr/>
            </p:nvSpPr>
            <p:spPr bwMode="auto">
              <a:xfrm>
                <a:off x="2203" y="3776"/>
                <a:ext cx="7" cy="4"/>
              </a:xfrm>
              <a:custGeom>
                <a:avLst/>
                <a:gdLst>
                  <a:gd name="T0" fmla="*/ 7 w 7"/>
                  <a:gd name="T1" fmla="*/ 4 h 4"/>
                  <a:gd name="T2" fmla="*/ 4 w 7"/>
                  <a:gd name="T3" fmla="*/ 4 h 4"/>
                  <a:gd name="T4" fmla="*/ 0 w 7"/>
                  <a:gd name="T5" fmla="*/ 4 h 4"/>
                  <a:gd name="T6" fmla="*/ 0 w 7"/>
                  <a:gd name="T7" fmla="*/ 0 h 4"/>
                  <a:gd name="T8" fmla="*/ 4 w 7"/>
                  <a:gd name="T9" fmla="*/ 0 h 4"/>
                  <a:gd name="T10" fmla="*/ 4 w 7"/>
                  <a:gd name="T11" fmla="*/ 0 h 4"/>
                  <a:gd name="T12" fmla="*/ 7 w 7"/>
                  <a:gd name="T13" fmla="*/ 0 h 4"/>
                  <a:gd name="T14" fmla="*/ 7 w 7"/>
                  <a:gd name="T15" fmla="*/ 4 h 4"/>
                  <a:gd name="T16" fmla="*/ 7 w 7"/>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7" y="4"/>
                    </a:moveTo>
                    <a:lnTo>
                      <a:pt x="4" y="4"/>
                    </a:lnTo>
                    <a:lnTo>
                      <a:pt x="0" y="4"/>
                    </a:lnTo>
                    <a:lnTo>
                      <a:pt x="0" y="0"/>
                    </a:lnTo>
                    <a:lnTo>
                      <a:pt x="4" y="0"/>
                    </a:lnTo>
                    <a:lnTo>
                      <a:pt x="4" y="0"/>
                    </a:lnTo>
                    <a:lnTo>
                      <a:pt x="7" y="0"/>
                    </a:lnTo>
                    <a:lnTo>
                      <a:pt x="7" y="4"/>
                    </a:lnTo>
                    <a:lnTo>
                      <a:pt x="7"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42" name="Freeform 1671">
                <a:extLst>
                  <a:ext uri="{FF2B5EF4-FFF2-40B4-BE49-F238E27FC236}">
                    <a16:creationId xmlns:a16="http://schemas.microsoft.com/office/drawing/2014/main" id="{1A23E400-9F64-4995-8E7B-04287C81C2A7}"/>
                  </a:ext>
                </a:extLst>
              </p:cNvPr>
              <p:cNvSpPr>
                <a:spLocks/>
              </p:cNvSpPr>
              <p:nvPr/>
            </p:nvSpPr>
            <p:spPr bwMode="auto">
              <a:xfrm>
                <a:off x="2189" y="3780"/>
                <a:ext cx="7" cy="3"/>
              </a:xfrm>
              <a:custGeom>
                <a:avLst/>
                <a:gdLst>
                  <a:gd name="T0" fmla="*/ 7 w 7"/>
                  <a:gd name="T1" fmla="*/ 0 h 3"/>
                  <a:gd name="T2" fmla="*/ 7 w 7"/>
                  <a:gd name="T3" fmla="*/ 0 h 3"/>
                  <a:gd name="T4" fmla="*/ 7 w 7"/>
                  <a:gd name="T5" fmla="*/ 3 h 3"/>
                  <a:gd name="T6" fmla="*/ 3 w 7"/>
                  <a:gd name="T7" fmla="*/ 3 h 3"/>
                  <a:gd name="T8" fmla="*/ 0 w 7"/>
                  <a:gd name="T9" fmla="*/ 0 h 3"/>
                  <a:gd name="T10" fmla="*/ 3 w 7"/>
                  <a:gd name="T11" fmla="*/ 0 h 3"/>
                  <a:gd name="T12" fmla="*/ 7 w 7"/>
                  <a:gd name="T13" fmla="*/ 0 h 3"/>
                  <a:gd name="T14" fmla="*/ 7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7" y="0"/>
                    </a:moveTo>
                    <a:lnTo>
                      <a:pt x="7" y="0"/>
                    </a:lnTo>
                    <a:lnTo>
                      <a:pt x="7" y="3"/>
                    </a:lnTo>
                    <a:lnTo>
                      <a:pt x="3" y="3"/>
                    </a:lnTo>
                    <a:lnTo>
                      <a:pt x="0" y="0"/>
                    </a:lnTo>
                    <a:lnTo>
                      <a:pt x="3" y="0"/>
                    </a:lnTo>
                    <a:lnTo>
                      <a:pt x="7" y="0"/>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43" name="Freeform 1672">
                <a:extLst>
                  <a:ext uri="{FF2B5EF4-FFF2-40B4-BE49-F238E27FC236}">
                    <a16:creationId xmlns:a16="http://schemas.microsoft.com/office/drawing/2014/main" id="{CC7EDF7B-83DA-4618-B165-2BBD712D6766}"/>
                  </a:ext>
                </a:extLst>
              </p:cNvPr>
              <p:cNvSpPr>
                <a:spLocks/>
              </p:cNvSpPr>
              <p:nvPr/>
            </p:nvSpPr>
            <p:spPr bwMode="auto">
              <a:xfrm>
                <a:off x="2189" y="3780"/>
                <a:ext cx="7" cy="3"/>
              </a:xfrm>
              <a:custGeom>
                <a:avLst/>
                <a:gdLst>
                  <a:gd name="T0" fmla="*/ 7 w 7"/>
                  <a:gd name="T1" fmla="*/ 0 h 3"/>
                  <a:gd name="T2" fmla="*/ 7 w 7"/>
                  <a:gd name="T3" fmla="*/ 0 h 3"/>
                  <a:gd name="T4" fmla="*/ 7 w 7"/>
                  <a:gd name="T5" fmla="*/ 3 h 3"/>
                  <a:gd name="T6" fmla="*/ 3 w 7"/>
                  <a:gd name="T7" fmla="*/ 3 h 3"/>
                  <a:gd name="T8" fmla="*/ 0 w 7"/>
                  <a:gd name="T9" fmla="*/ 0 h 3"/>
                  <a:gd name="T10" fmla="*/ 3 w 7"/>
                  <a:gd name="T11" fmla="*/ 0 h 3"/>
                  <a:gd name="T12" fmla="*/ 7 w 7"/>
                  <a:gd name="T13" fmla="*/ 0 h 3"/>
                  <a:gd name="T14" fmla="*/ 7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7" y="0"/>
                    </a:moveTo>
                    <a:lnTo>
                      <a:pt x="7" y="0"/>
                    </a:lnTo>
                    <a:lnTo>
                      <a:pt x="7" y="3"/>
                    </a:lnTo>
                    <a:lnTo>
                      <a:pt x="3" y="3"/>
                    </a:lnTo>
                    <a:lnTo>
                      <a:pt x="0" y="0"/>
                    </a:lnTo>
                    <a:lnTo>
                      <a:pt x="3" y="0"/>
                    </a:lnTo>
                    <a:lnTo>
                      <a:pt x="7" y="0"/>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44" name="Freeform 1673">
                <a:extLst>
                  <a:ext uri="{FF2B5EF4-FFF2-40B4-BE49-F238E27FC236}">
                    <a16:creationId xmlns:a16="http://schemas.microsoft.com/office/drawing/2014/main" id="{53133C7F-C2A1-4147-8CAA-2D60D70305F1}"/>
                  </a:ext>
                </a:extLst>
              </p:cNvPr>
              <p:cNvSpPr>
                <a:spLocks/>
              </p:cNvSpPr>
              <p:nvPr/>
            </p:nvSpPr>
            <p:spPr bwMode="auto">
              <a:xfrm>
                <a:off x="2192" y="3787"/>
                <a:ext cx="7" cy="7"/>
              </a:xfrm>
              <a:custGeom>
                <a:avLst/>
                <a:gdLst>
                  <a:gd name="T0" fmla="*/ 0 w 7"/>
                  <a:gd name="T1" fmla="*/ 0 h 7"/>
                  <a:gd name="T2" fmla="*/ 0 w 7"/>
                  <a:gd name="T3" fmla="*/ 0 h 7"/>
                  <a:gd name="T4" fmla="*/ 7 w 7"/>
                  <a:gd name="T5" fmla="*/ 4 h 7"/>
                  <a:gd name="T6" fmla="*/ 7 w 7"/>
                  <a:gd name="T7" fmla="*/ 4 h 7"/>
                  <a:gd name="T8" fmla="*/ 7 w 7"/>
                  <a:gd name="T9" fmla="*/ 7 h 7"/>
                  <a:gd name="T10" fmla="*/ 7 w 7"/>
                  <a:gd name="T11" fmla="*/ 7 h 7"/>
                  <a:gd name="T12" fmla="*/ 7 w 7"/>
                  <a:gd name="T13" fmla="*/ 7 h 7"/>
                  <a:gd name="T14" fmla="*/ 0 w 7"/>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0" y="0"/>
                    </a:moveTo>
                    <a:lnTo>
                      <a:pt x="0" y="0"/>
                    </a:lnTo>
                    <a:lnTo>
                      <a:pt x="7" y="4"/>
                    </a:lnTo>
                    <a:lnTo>
                      <a:pt x="7" y="4"/>
                    </a:lnTo>
                    <a:lnTo>
                      <a:pt x="7" y="7"/>
                    </a:lnTo>
                    <a:lnTo>
                      <a:pt x="7" y="7"/>
                    </a:lnTo>
                    <a:lnTo>
                      <a:pt x="7" y="7"/>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45" name="Freeform 1674">
                <a:extLst>
                  <a:ext uri="{FF2B5EF4-FFF2-40B4-BE49-F238E27FC236}">
                    <a16:creationId xmlns:a16="http://schemas.microsoft.com/office/drawing/2014/main" id="{ABF6F36F-5CF5-4D5B-9A6D-E3E547520302}"/>
                  </a:ext>
                </a:extLst>
              </p:cNvPr>
              <p:cNvSpPr>
                <a:spLocks/>
              </p:cNvSpPr>
              <p:nvPr/>
            </p:nvSpPr>
            <p:spPr bwMode="auto">
              <a:xfrm>
                <a:off x="2192" y="3787"/>
                <a:ext cx="7" cy="7"/>
              </a:xfrm>
              <a:custGeom>
                <a:avLst/>
                <a:gdLst>
                  <a:gd name="T0" fmla="*/ 0 w 7"/>
                  <a:gd name="T1" fmla="*/ 0 h 7"/>
                  <a:gd name="T2" fmla="*/ 0 w 7"/>
                  <a:gd name="T3" fmla="*/ 0 h 7"/>
                  <a:gd name="T4" fmla="*/ 7 w 7"/>
                  <a:gd name="T5" fmla="*/ 4 h 7"/>
                  <a:gd name="T6" fmla="*/ 7 w 7"/>
                  <a:gd name="T7" fmla="*/ 4 h 7"/>
                  <a:gd name="T8" fmla="*/ 7 w 7"/>
                  <a:gd name="T9" fmla="*/ 7 h 7"/>
                  <a:gd name="T10" fmla="*/ 7 w 7"/>
                  <a:gd name="T11" fmla="*/ 7 h 7"/>
                  <a:gd name="T12" fmla="*/ 7 w 7"/>
                  <a:gd name="T13" fmla="*/ 7 h 7"/>
                  <a:gd name="T14" fmla="*/ 0 w 7"/>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0" y="0"/>
                    </a:moveTo>
                    <a:lnTo>
                      <a:pt x="0" y="0"/>
                    </a:lnTo>
                    <a:lnTo>
                      <a:pt x="7" y="4"/>
                    </a:lnTo>
                    <a:lnTo>
                      <a:pt x="7" y="4"/>
                    </a:lnTo>
                    <a:lnTo>
                      <a:pt x="7" y="7"/>
                    </a:lnTo>
                    <a:lnTo>
                      <a:pt x="7" y="7"/>
                    </a:lnTo>
                    <a:lnTo>
                      <a:pt x="7" y="7"/>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46" name="Freeform 1675">
                <a:extLst>
                  <a:ext uri="{FF2B5EF4-FFF2-40B4-BE49-F238E27FC236}">
                    <a16:creationId xmlns:a16="http://schemas.microsoft.com/office/drawing/2014/main" id="{7BF46A9E-BDE4-4412-B6B2-0CC9B68897C8}"/>
                  </a:ext>
                </a:extLst>
              </p:cNvPr>
              <p:cNvSpPr>
                <a:spLocks/>
              </p:cNvSpPr>
              <p:nvPr/>
            </p:nvSpPr>
            <p:spPr bwMode="auto">
              <a:xfrm>
                <a:off x="2189" y="3787"/>
                <a:ext cx="7" cy="14"/>
              </a:xfrm>
              <a:custGeom>
                <a:avLst/>
                <a:gdLst>
                  <a:gd name="T0" fmla="*/ 0 w 7"/>
                  <a:gd name="T1" fmla="*/ 4 h 14"/>
                  <a:gd name="T2" fmla="*/ 0 w 7"/>
                  <a:gd name="T3" fmla="*/ 0 h 14"/>
                  <a:gd name="T4" fmla="*/ 0 w 7"/>
                  <a:gd name="T5" fmla="*/ 0 h 14"/>
                  <a:gd name="T6" fmla="*/ 3 w 7"/>
                  <a:gd name="T7" fmla="*/ 11 h 14"/>
                  <a:gd name="T8" fmla="*/ 7 w 7"/>
                  <a:gd name="T9" fmla="*/ 11 h 14"/>
                  <a:gd name="T10" fmla="*/ 7 w 7"/>
                  <a:gd name="T11" fmla="*/ 14 h 14"/>
                  <a:gd name="T12" fmla="*/ 7 w 7"/>
                  <a:gd name="T13" fmla="*/ 14 h 14"/>
                  <a:gd name="T14" fmla="*/ 3 w 7"/>
                  <a:gd name="T15" fmla="*/ 14 h 14"/>
                  <a:gd name="T16" fmla="*/ 3 w 7"/>
                  <a:gd name="T17" fmla="*/ 11 h 14"/>
                  <a:gd name="T18" fmla="*/ 0 w 7"/>
                  <a:gd name="T19" fmla="*/ 7 h 14"/>
                  <a:gd name="T20" fmla="*/ 0 w 7"/>
                  <a:gd name="T2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4">
                    <a:moveTo>
                      <a:pt x="0" y="4"/>
                    </a:moveTo>
                    <a:lnTo>
                      <a:pt x="0" y="0"/>
                    </a:lnTo>
                    <a:lnTo>
                      <a:pt x="0" y="0"/>
                    </a:lnTo>
                    <a:lnTo>
                      <a:pt x="3" y="11"/>
                    </a:lnTo>
                    <a:lnTo>
                      <a:pt x="7" y="11"/>
                    </a:lnTo>
                    <a:lnTo>
                      <a:pt x="7" y="14"/>
                    </a:lnTo>
                    <a:lnTo>
                      <a:pt x="7" y="14"/>
                    </a:lnTo>
                    <a:lnTo>
                      <a:pt x="3" y="14"/>
                    </a:lnTo>
                    <a:lnTo>
                      <a:pt x="3" y="11"/>
                    </a:lnTo>
                    <a:lnTo>
                      <a:pt x="0" y="7"/>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47" name="Freeform 1676">
                <a:extLst>
                  <a:ext uri="{FF2B5EF4-FFF2-40B4-BE49-F238E27FC236}">
                    <a16:creationId xmlns:a16="http://schemas.microsoft.com/office/drawing/2014/main" id="{F2F143AC-13E5-435E-8559-C5ABD2CEBB48}"/>
                  </a:ext>
                </a:extLst>
              </p:cNvPr>
              <p:cNvSpPr>
                <a:spLocks/>
              </p:cNvSpPr>
              <p:nvPr/>
            </p:nvSpPr>
            <p:spPr bwMode="auto">
              <a:xfrm>
                <a:off x="2189" y="3787"/>
                <a:ext cx="7" cy="14"/>
              </a:xfrm>
              <a:custGeom>
                <a:avLst/>
                <a:gdLst>
                  <a:gd name="T0" fmla="*/ 0 w 7"/>
                  <a:gd name="T1" fmla="*/ 4 h 14"/>
                  <a:gd name="T2" fmla="*/ 0 w 7"/>
                  <a:gd name="T3" fmla="*/ 0 h 14"/>
                  <a:gd name="T4" fmla="*/ 0 w 7"/>
                  <a:gd name="T5" fmla="*/ 0 h 14"/>
                  <a:gd name="T6" fmla="*/ 3 w 7"/>
                  <a:gd name="T7" fmla="*/ 11 h 14"/>
                  <a:gd name="T8" fmla="*/ 7 w 7"/>
                  <a:gd name="T9" fmla="*/ 11 h 14"/>
                  <a:gd name="T10" fmla="*/ 7 w 7"/>
                  <a:gd name="T11" fmla="*/ 14 h 14"/>
                  <a:gd name="T12" fmla="*/ 7 w 7"/>
                  <a:gd name="T13" fmla="*/ 14 h 14"/>
                  <a:gd name="T14" fmla="*/ 3 w 7"/>
                  <a:gd name="T15" fmla="*/ 14 h 14"/>
                  <a:gd name="T16" fmla="*/ 3 w 7"/>
                  <a:gd name="T17" fmla="*/ 11 h 14"/>
                  <a:gd name="T18" fmla="*/ 0 w 7"/>
                  <a:gd name="T19" fmla="*/ 7 h 14"/>
                  <a:gd name="T20" fmla="*/ 0 w 7"/>
                  <a:gd name="T2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4">
                    <a:moveTo>
                      <a:pt x="0" y="4"/>
                    </a:moveTo>
                    <a:lnTo>
                      <a:pt x="0" y="0"/>
                    </a:lnTo>
                    <a:lnTo>
                      <a:pt x="0" y="0"/>
                    </a:lnTo>
                    <a:lnTo>
                      <a:pt x="3" y="11"/>
                    </a:lnTo>
                    <a:lnTo>
                      <a:pt x="7" y="11"/>
                    </a:lnTo>
                    <a:lnTo>
                      <a:pt x="7" y="14"/>
                    </a:lnTo>
                    <a:lnTo>
                      <a:pt x="7" y="14"/>
                    </a:lnTo>
                    <a:lnTo>
                      <a:pt x="3" y="14"/>
                    </a:lnTo>
                    <a:lnTo>
                      <a:pt x="3" y="11"/>
                    </a:lnTo>
                    <a:lnTo>
                      <a:pt x="0" y="7"/>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48" name="Freeform 1677">
                <a:extLst>
                  <a:ext uri="{FF2B5EF4-FFF2-40B4-BE49-F238E27FC236}">
                    <a16:creationId xmlns:a16="http://schemas.microsoft.com/office/drawing/2014/main" id="{A7794141-B7C7-43C1-9CB9-900DC2DE49FD}"/>
                  </a:ext>
                </a:extLst>
              </p:cNvPr>
              <p:cNvSpPr>
                <a:spLocks/>
              </p:cNvSpPr>
              <p:nvPr/>
            </p:nvSpPr>
            <p:spPr bwMode="auto">
              <a:xfrm>
                <a:off x="2196" y="3798"/>
                <a:ext cx="11" cy="3"/>
              </a:xfrm>
              <a:custGeom>
                <a:avLst/>
                <a:gdLst>
                  <a:gd name="T0" fmla="*/ 3 w 11"/>
                  <a:gd name="T1" fmla="*/ 0 h 3"/>
                  <a:gd name="T2" fmla="*/ 7 w 11"/>
                  <a:gd name="T3" fmla="*/ 0 h 3"/>
                  <a:gd name="T4" fmla="*/ 7 w 11"/>
                  <a:gd name="T5" fmla="*/ 3 h 3"/>
                  <a:gd name="T6" fmla="*/ 11 w 11"/>
                  <a:gd name="T7" fmla="*/ 3 h 3"/>
                  <a:gd name="T8" fmla="*/ 11 w 11"/>
                  <a:gd name="T9" fmla="*/ 3 h 3"/>
                  <a:gd name="T10" fmla="*/ 7 w 11"/>
                  <a:gd name="T11" fmla="*/ 3 h 3"/>
                  <a:gd name="T12" fmla="*/ 3 w 11"/>
                  <a:gd name="T13" fmla="*/ 3 h 3"/>
                  <a:gd name="T14" fmla="*/ 3 w 11"/>
                  <a:gd name="T15" fmla="*/ 0 h 3"/>
                  <a:gd name="T16" fmla="*/ 0 w 11"/>
                  <a:gd name="T17" fmla="*/ 0 h 3"/>
                  <a:gd name="T18" fmla="*/ 3 w 11"/>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3">
                    <a:moveTo>
                      <a:pt x="3" y="0"/>
                    </a:moveTo>
                    <a:lnTo>
                      <a:pt x="7" y="0"/>
                    </a:lnTo>
                    <a:lnTo>
                      <a:pt x="7" y="3"/>
                    </a:lnTo>
                    <a:lnTo>
                      <a:pt x="11" y="3"/>
                    </a:lnTo>
                    <a:lnTo>
                      <a:pt x="11" y="3"/>
                    </a:lnTo>
                    <a:lnTo>
                      <a:pt x="7" y="3"/>
                    </a:lnTo>
                    <a:lnTo>
                      <a:pt x="3" y="3"/>
                    </a:lnTo>
                    <a:lnTo>
                      <a:pt x="3" y="0"/>
                    </a:lnTo>
                    <a:lnTo>
                      <a:pt x="0" y="0"/>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49" name="Freeform 1678">
                <a:extLst>
                  <a:ext uri="{FF2B5EF4-FFF2-40B4-BE49-F238E27FC236}">
                    <a16:creationId xmlns:a16="http://schemas.microsoft.com/office/drawing/2014/main" id="{574DA50F-D170-46DD-8DBF-82D182AC293E}"/>
                  </a:ext>
                </a:extLst>
              </p:cNvPr>
              <p:cNvSpPr>
                <a:spLocks/>
              </p:cNvSpPr>
              <p:nvPr/>
            </p:nvSpPr>
            <p:spPr bwMode="auto">
              <a:xfrm>
                <a:off x="2196" y="3798"/>
                <a:ext cx="11" cy="3"/>
              </a:xfrm>
              <a:custGeom>
                <a:avLst/>
                <a:gdLst>
                  <a:gd name="T0" fmla="*/ 3 w 11"/>
                  <a:gd name="T1" fmla="*/ 0 h 3"/>
                  <a:gd name="T2" fmla="*/ 7 w 11"/>
                  <a:gd name="T3" fmla="*/ 0 h 3"/>
                  <a:gd name="T4" fmla="*/ 7 w 11"/>
                  <a:gd name="T5" fmla="*/ 3 h 3"/>
                  <a:gd name="T6" fmla="*/ 11 w 11"/>
                  <a:gd name="T7" fmla="*/ 3 h 3"/>
                  <a:gd name="T8" fmla="*/ 11 w 11"/>
                  <a:gd name="T9" fmla="*/ 3 h 3"/>
                  <a:gd name="T10" fmla="*/ 7 w 11"/>
                  <a:gd name="T11" fmla="*/ 3 h 3"/>
                  <a:gd name="T12" fmla="*/ 3 w 11"/>
                  <a:gd name="T13" fmla="*/ 3 h 3"/>
                  <a:gd name="T14" fmla="*/ 3 w 11"/>
                  <a:gd name="T15" fmla="*/ 0 h 3"/>
                  <a:gd name="T16" fmla="*/ 0 w 11"/>
                  <a:gd name="T17" fmla="*/ 0 h 3"/>
                  <a:gd name="T18" fmla="*/ 3 w 11"/>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3">
                    <a:moveTo>
                      <a:pt x="3" y="0"/>
                    </a:moveTo>
                    <a:lnTo>
                      <a:pt x="7" y="0"/>
                    </a:lnTo>
                    <a:lnTo>
                      <a:pt x="7" y="3"/>
                    </a:lnTo>
                    <a:lnTo>
                      <a:pt x="11" y="3"/>
                    </a:lnTo>
                    <a:lnTo>
                      <a:pt x="11" y="3"/>
                    </a:lnTo>
                    <a:lnTo>
                      <a:pt x="7" y="3"/>
                    </a:lnTo>
                    <a:lnTo>
                      <a:pt x="3" y="3"/>
                    </a:lnTo>
                    <a:lnTo>
                      <a:pt x="3" y="0"/>
                    </a:lnTo>
                    <a:lnTo>
                      <a:pt x="0" y="0"/>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50" name="Freeform 1679">
                <a:extLst>
                  <a:ext uri="{FF2B5EF4-FFF2-40B4-BE49-F238E27FC236}">
                    <a16:creationId xmlns:a16="http://schemas.microsoft.com/office/drawing/2014/main" id="{CFD07690-5675-4E16-837A-50E8E7D09077}"/>
                  </a:ext>
                </a:extLst>
              </p:cNvPr>
              <p:cNvSpPr>
                <a:spLocks/>
              </p:cNvSpPr>
              <p:nvPr/>
            </p:nvSpPr>
            <p:spPr bwMode="auto">
              <a:xfrm>
                <a:off x="2185" y="3798"/>
                <a:ext cx="4" cy="7"/>
              </a:xfrm>
              <a:custGeom>
                <a:avLst/>
                <a:gdLst>
                  <a:gd name="T0" fmla="*/ 0 w 4"/>
                  <a:gd name="T1" fmla="*/ 3 h 7"/>
                  <a:gd name="T2" fmla="*/ 0 w 4"/>
                  <a:gd name="T3" fmla="*/ 0 h 7"/>
                  <a:gd name="T4" fmla="*/ 4 w 4"/>
                  <a:gd name="T5" fmla="*/ 0 h 7"/>
                  <a:gd name="T6" fmla="*/ 4 w 4"/>
                  <a:gd name="T7" fmla="*/ 0 h 7"/>
                  <a:gd name="T8" fmla="*/ 4 w 4"/>
                  <a:gd name="T9" fmla="*/ 3 h 7"/>
                  <a:gd name="T10" fmla="*/ 4 w 4"/>
                  <a:gd name="T11" fmla="*/ 7 h 7"/>
                  <a:gd name="T12" fmla="*/ 4 w 4"/>
                  <a:gd name="T13" fmla="*/ 7 h 7"/>
                  <a:gd name="T14" fmla="*/ 0 w 4"/>
                  <a:gd name="T15" fmla="*/ 7 h 7"/>
                  <a:gd name="T16" fmla="*/ 0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0" y="3"/>
                    </a:moveTo>
                    <a:lnTo>
                      <a:pt x="0" y="0"/>
                    </a:lnTo>
                    <a:lnTo>
                      <a:pt x="4" y="0"/>
                    </a:lnTo>
                    <a:lnTo>
                      <a:pt x="4" y="0"/>
                    </a:lnTo>
                    <a:lnTo>
                      <a:pt x="4" y="3"/>
                    </a:lnTo>
                    <a:lnTo>
                      <a:pt x="4" y="7"/>
                    </a:lnTo>
                    <a:lnTo>
                      <a:pt x="4" y="7"/>
                    </a:lnTo>
                    <a:lnTo>
                      <a:pt x="0" y="7"/>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51" name="Freeform 1680">
                <a:extLst>
                  <a:ext uri="{FF2B5EF4-FFF2-40B4-BE49-F238E27FC236}">
                    <a16:creationId xmlns:a16="http://schemas.microsoft.com/office/drawing/2014/main" id="{B075648B-11C4-4893-8D56-2490F2DA30C4}"/>
                  </a:ext>
                </a:extLst>
              </p:cNvPr>
              <p:cNvSpPr>
                <a:spLocks/>
              </p:cNvSpPr>
              <p:nvPr/>
            </p:nvSpPr>
            <p:spPr bwMode="auto">
              <a:xfrm>
                <a:off x="2185" y="3798"/>
                <a:ext cx="4" cy="7"/>
              </a:xfrm>
              <a:custGeom>
                <a:avLst/>
                <a:gdLst>
                  <a:gd name="T0" fmla="*/ 0 w 4"/>
                  <a:gd name="T1" fmla="*/ 3 h 7"/>
                  <a:gd name="T2" fmla="*/ 0 w 4"/>
                  <a:gd name="T3" fmla="*/ 0 h 7"/>
                  <a:gd name="T4" fmla="*/ 4 w 4"/>
                  <a:gd name="T5" fmla="*/ 0 h 7"/>
                  <a:gd name="T6" fmla="*/ 4 w 4"/>
                  <a:gd name="T7" fmla="*/ 0 h 7"/>
                  <a:gd name="T8" fmla="*/ 4 w 4"/>
                  <a:gd name="T9" fmla="*/ 3 h 7"/>
                  <a:gd name="T10" fmla="*/ 4 w 4"/>
                  <a:gd name="T11" fmla="*/ 7 h 7"/>
                  <a:gd name="T12" fmla="*/ 4 w 4"/>
                  <a:gd name="T13" fmla="*/ 7 h 7"/>
                  <a:gd name="T14" fmla="*/ 0 w 4"/>
                  <a:gd name="T15" fmla="*/ 7 h 7"/>
                  <a:gd name="T16" fmla="*/ 0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0" y="3"/>
                    </a:moveTo>
                    <a:lnTo>
                      <a:pt x="0" y="0"/>
                    </a:lnTo>
                    <a:lnTo>
                      <a:pt x="4" y="0"/>
                    </a:lnTo>
                    <a:lnTo>
                      <a:pt x="4" y="0"/>
                    </a:lnTo>
                    <a:lnTo>
                      <a:pt x="4" y="3"/>
                    </a:lnTo>
                    <a:lnTo>
                      <a:pt x="4" y="7"/>
                    </a:lnTo>
                    <a:lnTo>
                      <a:pt x="4" y="7"/>
                    </a:lnTo>
                    <a:lnTo>
                      <a:pt x="0" y="7"/>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52" name="Freeform 1681">
                <a:extLst>
                  <a:ext uri="{FF2B5EF4-FFF2-40B4-BE49-F238E27FC236}">
                    <a16:creationId xmlns:a16="http://schemas.microsoft.com/office/drawing/2014/main" id="{63F435D9-A463-4D27-BD82-D4077F02962C}"/>
                  </a:ext>
                </a:extLst>
              </p:cNvPr>
              <p:cNvSpPr>
                <a:spLocks/>
              </p:cNvSpPr>
              <p:nvPr/>
            </p:nvSpPr>
            <p:spPr bwMode="auto">
              <a:xfrm>
                <a:off x="2192" y="3805"/>
                <a:ext cx="15" cy="36"/>
              </a:xfrm>
              <a:custGeom>
                <a:avLst/>
                <a:gdLst>
                  <a:gd name="T0" fmla="*/ 4 w 15"/>
                  <a:gd name="T1" fmla="*/ 7 h 36"/>
                  <a:gd name="T2" fmla="*/ 4 w 15"/>
                  <a:gd name="T3" fmla="*/ 7 h 36"/>
                  <a:gd name="T4" fmla="*/ 4 w 15"/>
                  <a:gd name="T5" fmla="*/ 3 h 36"/>
                  <a:gd name="T6" fmla="*/ 4 w 15"/>
                  <a:gd name="T7" fmla="*/ 3 h 36"/>
                  <a:gd name="T8" fmla="*/ 7 w 15"/>
                  <a:gd name="T9" fmla="*/ 0 h 36"/>
                  <a:gd name="T10" fmla="*/ 7 w 15"/>
                  <a:gd name="T11" fmla="*/ 0 h 36"/>
                  <a:gd name="T12" fmla="*/ 11 w 15"/>
                  <a:gd name="T13" fmla="*/ 0 h 36"/>
                  <a:gd name="T14" fmla="*/ 15 w 15"/>
                  <a:gd name="T15" fmla="*/ 3 h 36"/>
                  <a:gd name="T16" fmla="*/ 15 w 15"/>
                  <a:gd name="T17" fmla="*/ 7 h 36"/>
                  <a:gd name="T18" fmla="*/ 15 w 15"/>
                  <a:gd name="T19" fmla="*/ 11 h 36"/>
                  <a:gd name="T20" fmla="*/ 15 w 15"/>
                  <a:gd name="T21" fmla="*/ 18 h 36"/>
                  <a:gd name="T22" fmla="*/ 15 w 15"/>
                  <a:gd name="T23" fmla="*/ 29 h 36"/>
                  <a:gd name="T24" fmla="*/ 15 w 15"/>
                  <a:gd name="T25" fmla="*/ 32 h 36"/>
                  <a:gd name="T26" fmla="*/ 15 w 15"/>
                  <a:gd name="T27" fmla="*/ 36 h 36"/>
                  <a:gd name="T28" fmla="*/ 11 w 15"/>
                  <a:gd name="T29" fmla="*/ 36 h 36"/>
                  <a:gd name="T30" fmla="*/ 7 w 15"/>
                  <a:gd name="T31" fmla="*/ 32 h 36"/>
                  <a:gd name="T32" fmla="*/ 7 w 15"/>
                  <a:gd name="T33" fmla="*/ 25 h 36"/>
                  <a:gd name="T34" fmla="*/ 7 w 15"/>
                  <a:gd name="T35" fmla="*/ 21 h 36"/>
                  <a:gd name="T36" fmla="*/ 7 w 15"/>
                  <a:gd name="T37" fmla="*/ 21 h 36"/>
                  <a:gd name="T38" fmla="*/ 4 w 15"/>
                  <a:gd name="T39" fmla="*/ 18 h 36"/>
                  <a:gd name="T40" fmla="*/ 0 w 15"/>
                  <a:gd name="T41" fmla="*/ 14 h 36"/>
                  <a:gd name="T42" fmla="*/ 0 w 15"/>
                  <a:gd name="T43" fmla="*/ 14 h 36"/>
                  <a:gd name="T44" fmla="*/ 4 w 15"/>
                  <a:gd name="T45" fmla="*/ 14 h 36"/>
                  <a:gd name="T46" fmla="*/ 4 w 15"/>
                  <a:gd name="T47" fmla="*/ 14 h 36"/>
                  <a:gd name="T48" fmla="*/ 4 w 15"/>
                  <a:gd name="T49" fmla="*/ 11 h 36"/>
                  <a:gd name="T50" fmla="*/ 4 w 15"/>
                  <a:gd name="T51" fmla="*/ 11 h 36"/>
                  <a:gd name="T52" fmla="*/ 0 w 15"/>
                  <a:gd name="T53" fmla="*/ 11 h 36"/>
                  <a:gd name="T54" fmla="*/ 0 w 15"/>
                  <a:gd name="T55" fmla="*/ 7 h 36"/>
                  <a:gd name="T56" fmla="*/ 4 w 15"/>
                  <a:gd name="T57" fmla="*/ 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 h="36">
                    <a:moveTo>
                      <a:pt x="4" y="7"/>
                    </a:moveTo>
                    <a:lnTo>
                      <a:pt x="4" y="7"/>
                    </a:lnTo>
                    <a:lnTo>
                      <a:pt x="4" y="3"/>
                    </a:lnTo>
                    <a:lnTo>
                      <a:pt x="4" y="3"/>
                    </a:lnTo>
                    <a:lnTo>
                      <a:pt x="7" y="0"/>
                    </a:lnTo>
                    <a:lnTo>
                      <a:pt x="7" y="0"/>
                    </a:lnTo>
                    <a:lnTo>
                      <a:pt x="11" y="0"/>
                    </a:lnTo>
                    <a:lnTo>
                      <a:pt x="15" y="3"/>
                    </a:lnTo>
                    <a:lnTo>
                      <a:pt x="15" y="7"/>
                    </a:lnTo>
                    <a:lnTo>
                      <a:pt x="15" y="11"/>
                    </a:lnTo>
                    <a:lnTo>
                      <a:pt x="15" y="18"/>
                    </a:lnTo>
                    <a:lnTo>
                      <a:pt x="15" y="29"/>
                    </a:lnTo>
                    <a:lnTo>
                      <a:pt x="15" y="32"/>
                    </a:lnTo>
                    <a:lnTo>
                      <a:pt x="15" y="36"/>
                    </a:lnTo>
                    <a:lnTo>
                      <a:pt x="11" y="36"/>
                    </a:lnTo>
                    <a:lnTo>
                      <a:pt x="7" y="32"/>
                    </a:lnTo>
                    <a:lnTo>
                      <a:pt x="7" y="25"/>
                    </a:lnTo>
                    <a:lnTo>
                      <a:pt x="7" y="21"/>
                    </a:lnTo>
                    <a:lnTo>
                      <a:pt x="7" y="21"/>
                    </a:lnTo>
                    <a:lnTo>
                      <a:pt x="4" y="18"/>
                    </a:lnTo>
                    <a:lnTo>
                      <a:pt x="0" y="14"/>
                    </a:lnTo>
                    <a:lnTo>
                      <a:pt x="0" y="14"/>
                    </a:lnTo>
                    <a:lnTo>
                      <a:pt x="4" y="14"/>
                    </a:lnTo>
                    <a:lnTo>
                      <a:pt x="4" y="14"/>
                    </a:lnTo>
                    <a:lnTo>
                      <a:pt x="4" y="11"/>
                    </a:lnTo>
                    <a:lnTo>
                      <a:pt x="4" y="11"/>
                    </a:lnTo>
                    <a:lnTo>
                      <a:pt x="0" y="11"/>
                    </a:lnTo>
                    <a:lnTo>
                      <a:pt x="0" y="7"/>
                    </a:lnTo>
                    <a:lnTo>
                      <a:pt x="4"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53" name="Freeform 1682">
                <a:extLst>
                  <a:ext uri="{FF2B5EF4-FFF2-40B4-BE49-F238E27FC236}">
                    <a16:creationId xmlns:a16="http://schemas.microsoft.com/office/drawing/2014/main" id="{C81E08A6-7DCD-4867-BC96-A36C31B7FF7E}"/>
                  </a:ext>
                </a:extLst>
              </p:cNvPr>
              <p:cNvSpPr>
                <a:spLocks/>
              </p:cNvSpPr>
              <p:nvPr/>
            </p:nvSpPr>
            <p:spPr bwMode="auto">
              <a:xfrm>
                <a:off x="2192" y="3805"/>
                <a:ext cx="15" cy="36"/>
              </a:xfrm>
              <a:custGeom>
                <a:avLst/>
                <a:gdLst>
                  <a:gd name="T0" fmla="*/ 4 w 15"/>
                  <a:gd name="T1" fmla="*/ 7 h 36"/>
                  <a:gd name="T2" fmla="*/ 4 w 15"/>
                  <a:gd name="T3" fmla="*/ 7 h 36"/>
                  <a:gd name="T4" fmla="*/ 4 w 15"/>
                  <a:gd name="T5" fmla="*/ 3 h 36"/>
                  <a:gd name="T6" fmla="*/ 4 w 15"/>
                  <a:gd name="T7" fmla="*/ 3 h 36"/>
                  <a:gd name="T8" fmla="*/ 7 w 15"/>
                  <a:gd name="T9" fmla="*/ 0 h 36"/>
                  <a:gd name="T10" fmla="*/ 7 w 15"/>
                  <a:gd name="T11" fmla="*/ 0 h 36"/>
                  <a:gd name="T12" fmla="*/ 11 w 15"/>
                  <a:gd name="T13" fmla="*/ 0 h 36"/>
                  <a:gd name="T14" fmla="*/ 15 w 15"/>
                  <a:gd name="T15" fmla="*/ 3 h 36"/>
                  <a:gd name="T16" fmla="*/ 15 w 15"/>
                  <a:gd name="T17" fmla="*/ 7 h 36"/>
                  <a:gd name="T18" fmla="*/ 15 w 15"/>
                  <a:gd name="T19" fmla="*/ 11 h 36"/>
                  <a:gd name="T20" fmla="*/ 15 w 15"/>
                  <a:gd name="T21" fmla="*/ 18 h 36"/>
                  <a:gd name="T22" fmla="*/ 15 w 15"/>
                  <a:gd name="T23" fmla="*/ 29 h 36"/>
                  <a:gd name="T24" fmla="*/ 15 w 15"/>
                  <a:gd name="T25" fmla="*/ 32 h 36"/>
                  <a:gd name="T26" fmla="*/ 15 w 15"/>
                  <a:gd name="T27" fmla="*/ 36 h 36"/>
                  <a:gd name="T28" fmla="*/ 11 w 15"/>
                  <a:gd name="T29" fmla="*/ 36 h 36"/>
                  <a:gd name="T30" fmla="*/ 7 w 15"/>
                  <a:gd name="T31" fmla="*/ 32 h 36"/>
                  <a:gd name="T32" fmla="*/ 7 w 15"/>
                  <a:gd name="T33" fmla="*/ 25 h 36"/>
                  <a:gd name="T34" fmla="*/ 7 w 15"/>
                  <a:gd name="T35" fmla="*/ 21 h 36"/>
                  <a:gd name="T36" fmla="*/ 7 w 15"/>
                  <a:gd name="T37" fmla="*/ 21 h 36"/>
                  <a:gd name="T38" fmla="*/ 4 w 15"/>
                  <a:gd name="T39" fmla="*/ 18 h 36"/>
                  <a:gd name="T40" fmla="*/ 0 w 15"/>
                  <a:gd name="T41" fmla="*/ 14 h 36"/>
                  <a:gd name="T42" fmla="*/ 0 w 15"/>
                  <a:gd name="T43" fmla="*/ 14 h 36"/>
                  <a:gd name="T44" fmla="*/ 4 w 15"/>
                  <a:gd name="T45" fmla="*/ 14 h 36"/>
                  <a:gd name="T46" fmla="*/ 4 w 15"/>
                  <a:gd name="T47" fmla="*/ 14 h 36"/>
                  <a:gd name="T48" fmla="*/ 4 w 15"/>
                  <a:gd name="T49" fmla="*/ 11 h 36"/>
                  <a:gd name="T50" fmla="*/ 4 w 15"/>
                  <a:gd name="T51" fmla="*/ 11 h 36"/>
                  <a:gd name="T52" fmla="*/ 0 w 15"/>
                  <a:gd name="T53" fmla="*/ 11 h 36"/>
                  <a:gd name="T54" fmla="*/ 0 w 15"/>
                  <a:gd name="T55" fmla="*/ 7 h 36"/>
                  <a:gd name="T56" fmla="*/ 4 w 15"/>
                  <a:gd name="T57" fmla="*/ 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 h="36">
                    <a:moveTo>
                      <a:pt x="4" y="7"/>
                    </a:moveTo>
                    <a:lnTo>
                      <a:pt x="4" y="7"/>
                    </a:lnTo>
                    <a:lnTo>
                      <a:pt x="4" y="3"/>
                    </a:lnTo>
                    <a:lnTo>
                      <a:pt x="4" y="3"/>
                    </a:lnTo>
                    <a:lnTo>
                      <a:pt x="7" y="0"/>
                    </a:lnTo>
                    <a:lnTo>
                      <a:pt x="7" y="0"/>
                    </a:lnTo>
                    <a:lnTo>
                      <a:pt x="11" y="0"/>
                    </a:lnTo>
                    <a:lnTo>
                      <a:pt x="15" y="3"/>
                    </a:lnTo>
                    <a:lnTo>
                      <a:pt x="15" y="7"/>
                    </a:lnTo>
                    <a:lnTo>
                      <a:pt x="15" y="11"/>
                    </a:lnTo>
                    <a:lnTo>
                      <a:pt x="15" y="18"/>
                    </a:lnTo>
                    <a:lnTo>
                      <a:pt x="15" y="29"/>
                    </a:lnTo>
                    <a:lnTo>
                      <a:pt x="15" y="32"/>
                    </a:lnTo>
                    <a:lnTo>
                      <a:pt x="15" y="36"/>
                    </a:lnTo>
                    <a:lnTo>
                      <a:pt x="11" y="36"/>
                    </a:lnTo>
                    <a:lnTo>
                      <a:pt x="7" y="32"/>
                    </a:lnTo>
                    <a:lnTo>
                      <a:pt x="7" y="25"/>
                    </a:lnTo>
                    <a:lnTo>
                      <a:pt x="7" y="21"/>
                    </a:lnTo>
                    <a:lnTo>
                      <a:pt x="7" y="21"/>
                    </a:lnTo>
                    <a:lnTo>
                      <a:pt x="4" y="18"/>
                    </a:lnTo>
                    <a:lnTo>
                      <a:pt x="0" y="14"/>
                    </a:lnTo>
                    <a:lnTo>
                      <a:pt x="0" y="14"/>
                    </a:lnTo>
                    <a:lnTo>
                      <a:pt x="4" y="14"/>
                    </a:lnTo>
                    <a:lnTo>
                      <a:pt x="4" y="14"/>
                    </a:lnTo>
                    <a:lnTo>
                      <a:pt x="4" y="11"/>
                    </a:lnTo>
                    <a:lnTo>
                      <a:pt x="4" y="11"/>
                    </a:lnTo>
                    <a:lnTo>
                      <a:pt x="0" y="11"/>
                    </a:lnTo>
                    <a:lnTo>
                      <a:pt x="0" y="7"/>
                    </a:lnTo>
                    <a:lnTo>
                      <a:pt x="4"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54" name="Freeform 1683">
                <a:extLst>
                  <a:ext uri="{FF2B5EF4-FFF2-40B4-BE49-F238E27FC236}">
                    <a16:creationId xmlns:a16="http://schemas.microsoft.com/office/drawing/2014/main" id="{2CF3E5B6-7570-4367-A37C-55D85B9E2CB4}"/>
                  </a:ext>
                </a:extLst>
              </p:cNvPr>
              <p:cNvSpPr>
                <a:spLocks/>
              </p:cNvSpPr>
              <p:nvPr/>
            </p:nvSpPr>
            <p:spPr bwMode="auto">
              <a:xfrm>
                <a:off x="2185" y="3830"/>
                <a:ext cx="7" cy="4"/>
              </a:xfrm>
              <a:custGeom>
                <a:avLst/>
                <a:gdLst>
                  <a:gd name="T0" fmla="*/ 0 w 7"/>
                  <a:gd name="T1" fmla="*/ 0 h 4"/>
                  <a:gd name="T2" fmla="*/ 0 w 7"/>
                  <a:gd name="T3" fmla="*/ 0 h 4"/>
                  <a:gd name="T4" fmla="*/ 0 w 7"/>
                  <a:gd name="T5" fmla="*/ 0 h 4"/>
                  <a:gd name="T6" fmla="*/ 4 w 7"/>
                  <a:gd name="T7" fmla="*/ 0 h 4"/>
                  <a:gd name="T8" fmla="*/ 4 w 7"/>
                  <a:gd name="T9" fmla="*/ 4 h 4"/>
                  <a:gd name="T10" fmla="*/ 7 w 7"/>
                  <a:gd name="T11" fmla="*/ 4 h 4"/>
                  <a:gd name="T12" fmla="*/ 7 w 7"/>
                  <a:gd name="T13" fmla="*/ 4 h 4"/>
                  <a:gd name="T14" fmla="*/ 4 w 7"/>
                  <a:gd name="T15" fmla="*/ 4 h 4"/>
                  <a:gd name="T16" fmla="*/ 0 w 7"/>
                  <a:gd name="T17" fmla="*/ 4 h 4"/>
                  <a:gd name="T18" fmla="*/ 0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0" y="0"/>
                    </a:moveTo>
                    <a:lnTo>
                      <a:pt x="0" y="0"/>
                    </a:lnTo>
                    <a:lnTo>
                      <a:pt x="0" y="0"/>
                    </a:lnTo>
                    <a:lnTo>
                      <a:pt x="4" y="0"/>
                    </a:lnTo>
                    <a:lnTo>
                      <a:pt x="4" y="4"/>
                    </a:lnTo>
                    <a:lnTo>
                      <a:pt x="7" y="4"/>
                    </a:lnTo>
                    <a:lnTo>
                      <a:pt x="7" y="4"/>
                    </a:lnTo>
                    <a:lnTo>
                      <a:pt x="4" y="4"/>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55" name="Freeform 1684">
                <a:extLst>
                  <a:ext uri="{FF2B5EF4-FFF2-40B4-BE49-F238E27FC236}">
                    <a16:creationId xmlns:a16="http://schemas.microsoft.com/office/drawing/2014/main" id="{7BD7C703-D2C1-4095-863B-D158196F458F}"/>
                  </a:ext>
                </a:extLst>
              </p:cNvPr>
              <p:cNvSpPr>
                <a:spLocks/>
              </p:cNvSpPr>
              <p:nvPr/>
            </p:nvSpPr>
            <p:spPr bwMode="auto">
              <a:xfrm>
                <a:off x="2185" y="3830"/>
                <a:ext cx="7" cy="4"/>
              </a:xfrm>
              <a:custGeom>
                <a:avLst/>
                <a:gdLst>
                  <a:gd name="T0" fmla="*/ 0 w 7"/>
                  <a:gd name="T1" fmla="*/ 0 h 4"/>
                  <a:gd name="T2" fmla="*/ 0 w 7"/>
                  <a:gd name="T3" fmla="*/ 0 h 4"/>
                  <a:gd name="T4" fmla="*/ 0 w 7"/>
                  <a:gd name="T5" fmla="*/ 0 h 4"/>
                  <a:gd name="T6" fmla="*/ 4 w 7"/>
                  <a:gd name="T7" fmla="*/ 0 h 4"/>
                  <a:gd name="T8" fmla="*/ 4 w 7"/>
                  <a:gd name="T9" fmla="*/ 4 h 4"/>
                  <a:gd name="T10" fmla="*/ 7 w 7"/>
                  <a:gd name="T11" fmla="*/ 4 h 4"/>
                  <a:gd name="T12" fmla="*/ 7 w 7"/>
                  <a:gd name="T13" fmla="*/ 4 h 4"/>
                  <a:gd name="T14" fmla="*/ 4 w 7"/>
                  <a:gd name="T15" fmla="*/ 4 h 4"/>
                  <a:gd name="T16" fmla="*/ 0 w 7"/>
                  <a:gd name="T17" fmla="*/ 4 h 4"/>
                  <a:gd name="T18" fmla="*/ 0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0" y="0"/>
                    </a:moveTo>
                    <a:lnTo>
                      <a:pt x="0" y="0"/>
                    </a:lnTo>
                    <a:lnTo>
                      <a:pt x="0" y="0"/>
                    </a:lnTo>
                    <a:lnTo>
                      <a:pt x="4" y="0"/>
                    </a:lnTo>
                    <a:lnTo>
                      <a:pt x="4" y="4"/>
                    </a:lnTo>
                    <a:lnTo>
                      <a:pt x="7" y="4"/>
                    </a:lnTo>
                    <a:lnTo>
                      <a:pt x="7" y="4"/>
                    </a:lnTo>
                    <a:lnTo>
                      <a:pt x="4" y="4"/>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56" name="Freeform 1685">
                <a:extLst>
                  <a:ext uri="{FF2B5EF4-FFF2-40B4-BE49-F238E27FC236}">
                    <a16:creationId xmlns:a16="http://schemas.microsoft.com/office/drawing/2014/main" id="{1544A44B-589A-462B-A840-79605BC1F2E5}"/>
                  </a:ext>
                </a:extLst>
              </p:cNvPr>
              <p:cNvSpPr>
                <a:spLocks/>
              </p:cNvSpPr>
              <p:nvPr/>
            </p:nvSpPr>
            <p:spPr bwMode="auto">
              <a:xfrm>
                <a:off x="2189" y="3844"/>
                <a:ext cx="10" cy="8"/>
              </a:xfrm>
              <a:custGeom>
                <a:avLst/>
                <a:gdLst>
                  <a:gd name="T0" fmla="*/ 0 w 10"/>
                  <a:gd name="T1" fmla="*/ 4 h 8"/>
                  <a:gd name="T2" fmla="*/ 0 w 10"/>
                  <a:gd name="T3" fmla="*/ 0 h 8"/>
                  <a:gd name="T4" fmla="*/ 0 w 10"/>
                  <a:gd name="T5" fmla="*/ 0 h 8"/>
                  <a:gd name="T6" fmla="*/ 3 w 10"/>
                  <a:gd name="T7" fmla="*/ 0 h 8"/>
                  <a:gd name="T8" fmla="*/ 7 w 10"/>
                  <a:gd name="T9" fmla="*/ 0 h 8"/>
                  <a:gd name="T10" fmla="*/ 10 w 10"/>
                  <a:gd name="T11" fmla="*/ 0 h 8"/>
                  <a:gd name="T12" fmla="*/ 10 w 10"/>
                  <a:gd name="T13" fmla="*/ 0 h 8"/>
                  <a:gd name="T14" fmla="*/ 10 w 10"/>
                  <a:gd name="T15" fmla="*/ 4 h 8"/>
                  <a:gd name="T16" fmla="*/ 7 w 10"/>
                  <a:gd name="T17" fmla="*/ 8 h 8"/>
                  <a:gd name="T18" fmla="*/ 3 w 10"/>
                  <a:gd name="T19" fmla="*/ 8 h 8"/>
                  <a:gd name="T20" fmla="*/ 3 w 10"/>
                  <a:gd name="T21" fmla="*/ 4 h 8"/>
                  <a:gd name="T22" fmla="*/ 0 w 10"/>
                  <a:gd name="T23" fmla="*/ 8 h 8"/>
                  <a:gd name="T24" fmla="*/ 0 w 10"/>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0" y="4"/>
                    </a:moveTo>
                    <a:lnTo>
                      <a:pt x="0" y="0"/>
                    </a:lnTo>
                    <a:lnTo>
                      <a:pt x="0" y="0"/>
                    </a:lnTo>
                    <a:lnTo>
                      <a:pt x="3" y="0"/>
                    </a:lnTo>
                    <a:lnTo>
                      <a:pt x="7" y="0"/>
                    </a:lnTo>
                    <a:lnTo>
                      <a:pt x="10" y="0"/>
                    </a:lnTo>
                    <a:lnTo>
                      <a:pt x="10" y="0"/>
                    </a:lnTo>
                    <a:lnTo>
                      <a:pt x="10" y="4"/>
                    </a:lnTo>
                    <a:lnTo>
                      <a:pt x="7" y="8"/>
                    </a:lnTo>
                    <a:lnTo>
                      <a:pt x="3" y="8"/>
                    </a:lnTo>
                    <a:lnTo>
                      <a:pt x="3" y="4"/>
                    </a:lnTo>
                    <a:lnTo>
                      <a:pt x="0" y="8"/>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57" name="Freeform 1686">
                <a:extLst>
                  <a:ext uri="{FF2B5EF4-FFF2-40B4-BE49-F238E27FC236}">
                    <a16:creationId xmlns:a16="http://schemas.microsoft.com/office/drawing/2014/main" id="{7B455EF2-D620-4A5F-8F75-441393A9C085}"/>
                  </a:ext>
                </a:extLst>
              </p:cNvPr>
              <p:cNvSpPr>
                <a:spLocks/>
              </p:cNvSpPr>
              <p:nvPr/>
            </p:nvSpPr>
            <p:spPr bwMode="auto">
              <a:xfrm>
                <a:off x="2189" y="3844"/>
                <a:ext cx="10" cy="8"/>
              </a:xfrm>
              <a:custGeom>
                <a:avLst/>
                <a:gdLst>
                  <a:gd name="T0" fmla="*/ 0 w 10"/>
                  <a:gd name="T1" fmla="*/ 4 h 8"/>
                  <a:gd name="T2" fmla="*/ 0 w 10"/>
                  <a:gd name="T3" fmla="*/ 0 h 8"/>
                  <a:gd name="T4" fmla="*/ 0 w 10"/>
                  <a:gd name="T5" fmla="*/ 0 h 8"/>
                  <a:gd name="T6" fmla="*/ 3 w 10"/>
                  <a:gd name="T7" fmla="*/ 0 h 8"/>
                  <a:gd name="T8" fmla="*/ 7 w 10"/>
                  <a:gd name="T9" fmla="*/ 0 h 8"/>
                  <a:gd name="T10" fmla="*/ 10 w 10"/>
                  <a:gd name="T11" fmla="*/ 0 h 8"/>
                  <a:gd name="T12" fmla="*/ 10 w 10"/>
                  <a:gd name="T13" fmla="*/ 0 h 8"/>
                  <a:gd name="T14" fmla="*/ 10 w 10"/>
                  <a:gd name="T15" fmla="*/ 4 h 8"/>
                  <a:gd name="T16" fmla="*/ 7 w 10"/>
                  <a:gd name="T17" fmla="*/ 8 h 8"/>
                  <a:gd name="T18" fmla="*/ 3 w 10"/>
                  <a:gd name="T19" fmla="*/ 8 h 8"/>
                  <a:gd name="T20" fmla="*/ 3 w 10"/>
                  <a:gd name="T21" fmla="*/ 4 h 8"/>
                  <a:gd name="T22" fmla="*/ 0 w 10"/>
                  <a:gd name="T23" fmla="*/ 8 h 8"/>
                  <a:gd name="T24" fmla="*/ 0 w 10"/>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0" y="4"/>
                    </a:moveTo>
                    <a:lnTo>
                      <a:pt x="0" y="0"/>
                    </a:lnTo>
                    <a:lnTo>
                      <a:pt x="0" y="0"/>
                    </a:lnTo>
                    <a:lnTo>
                      <a:pt x="3" y="0"/>
                    </a:lnTo>
                    <a:lnTo>
                      <a:pt x="7" y="0"/>
                    </a:lnTo>
                    <a:lnTo>
                      <a:pt x="10" y="0"/>
                    </a:lnTo>
                    <a:lnTo>
                      <a:pt x="10" y="0"/>
                    </a:lnTo>
                    <a:lnTo>
                      <a:pt x="10" y="4"/>
                    </a:lnTo>
                    <a:lnTo>
                      <a:pt x="7" y="8"/>
                    </a:lnTo>
                    <a:lnTo>
                      <a:pt x="3" y="8"/>
                    </a:lnTo>
                    <a:lnTo>
                      <a:pt x="3" y="4"/>
                    </a:lnTo>
                    <a:lnTo>
                      <a:pt x="0" y="8"/>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58" name="Freeform 1687">
                <a:extLst>
                  <a:ext uri="{FF2B5EF4-FFF2-40B4-BE49-F238E27FC236}">
                    <a16:creationId xmlns:a16="http://schemas.microsoft.com/office/drawing/2014/main" id="{01177D8F-A5F8-4DB7-89D1-A60BEC4346AD}"/>
                  </a:ext>
                </a:extLst>
              </p:cNvPr>
              <p:cNvSpPr>
                <a:spLocks/>
              </p:cNvSpPr>
              <p:nvPr/>
            </p:nvSpPr>
            <p:spPr bwMode="auto">
              <a:xfrm>
                <a:off x="2203" y="3848"/>
                <a:ext cx="11" cy="14"/>
              </a:xfrm>
              <a:custGeom>
                <a:avLst/>
                <a:gdLst>
                  <a:gd name="T0" fmla="*/ 4 w 11"/>
                  <a:gd name="T1" fmla="*/ 11 h 14"/>
                  <a:gd name="T2" fmla="*/ 4 w 11"/>
                  <a:gd name="T3" fmla="*/ 7 h 14"/>
                  <a:gd name="T4" fmla="*/ 4 w 11"/>
                  <a:gd name="T5" fmla="*/ 7 h 14"/>
                  <a:gd name="T6" fmla="*/ 0 w 11"/>
                  <a:gd name="T7" fmla="*/ 4 h 14"/>
                  <a:gd name="T8" fmla="*/ 0 w 11"/>
                  <a:gd name="T9" fmla="*/ 0 h 14"/>
                  <a:gd name="T10" fmla="*/ 0 w 11"/>
                  <a:gd name="T11" fmla="*/ 0 h 14"/>
                  <a:gd name="T12" fmla="*/ 4 w 11"/>
                  <a:gd name="T13" fmla="*/ 4 h 14"/>
                  <a:gd name="T14" fmla="*/ 7 w 11"/>
                  <a:gd name="T15" fmla="*/ 7 h 14"/>
                  <a:gd name="T16" fmla="*/ 7 w 11"/>
                  <a:gd name="T17" fmla="*/ 7 h 14"/>
                  <a:gd name="T18" fmla="*/ 11 w 11"/>
                  <a:gd name="T19" fmla="*/ 14 h 14"/>
                  <a:gd name="T20" fmla="*/ 11 w 11"/>
                  <a:gd name="T21" fmla="*/ 14 h 14"/>
                  <a:gd name="T22" fmla="*/ 4 w 11"/>
                  <a:gd name="T23"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4">
                    <a:moveTo>
                      <a:pt x="4" y="11"/>
                    </a:moveTo>
                    <a:lnTo>
                      <a:pt x="4" y="7"/>
                    </a:lnTo>
                    <a:lnTo>
                      <a:pt x="4" y="7"/>
                    </a:lnTo>
                    <a:lnTo>
                      <a:pt x="0" y="4"/>
                    </a:lnTo>
                    <a:lnTo>
                      <a:pt x="0" y="0"/>
                    </a:lnTo>
                    <a:lnTo>
                      <a:pt x="0" y="0"/>
                    </a:lnTo>
                    <a:lnTo>
                      <a:pt x="4" y="4"/>
                    </a:lnTo>
                    <a:lnTo>
                      <a:pt x="7" y="7"/>
                    </a:lnTo>
                    <a:lnTo>
                      <a:pt x="7" y="7"/>
                    </a:lnTo>
                    <a:lnTo>
                      <a:pt x="11" y="14"/>
                    </a:lnTo>
                    <a:lnTo>
                      <a:pt x="11" y="14"/>
                    </a:lnTo>
                    <a:lnTo>
                      <a:pt x="4" y="1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59" name="Freeform 1688">
                <a:extLst>
                  <a:ext uri="{FF2B5EF4-FFF2-40B4-BE49-F238E27FC236}">
                    <a16:creationId xmlns:a16="http://schemas.microsoft.com/office/drawing/2014/main" id="{7B8B625C-9176-4306-9EE7-2F0387CBEC0A}"/>
                  </a:ext>
                </a:extLst>
              </p:cNvPr>
              <p:cNvSpPr>
                <a:spLocks/>
              </p:cNvSpPr>
              <p:nvPr/>
            </p:nvSpPr>
            <p:spPr bwMode="auto">
              <a:xfrm>
                <a:off x="2203" y="3848"/>
                <a:ext cx="11" cy="14"/>
              </a:xfrm>
              <a:custGeom>
                <a:avLst/>
                <a:gdLst>
                  <a:gd name="T0" fmla="*/ 4 w 11"/>
                  <a:gd name="T1" fmla="*/ 11 h 14"/>
                  <a:gd name="T2" fmla="*/ 4 w 11"/>
                  <a:gd name="T3" fmla="*/ 7 h 14"/>
                  <a:gd name="T4" fmla="*/ 4 w 11"/>
                  <a:gd name="T5" fmla="*/ 7 h 14"/>
                  <a:gd name="T6" fmla="*/ 0 w 11"/>
                  <a:gd name="T7" fmla="*/ 4 h 14"/>
                  <a:gd name="T8" fmla="*/ 0 w 11"/>
                  <a:gd name="T9" fmla="*/ 0 h 14"/>
                  <a:gd name="T10" fmla="*/ 0 w 11"/>
                  <a:gd name="T11" fmla="*/ 0 h 14"/>
                  <a:gd name="T12" fmla="*/ 4 w 11"/>
                  <a:gd name="T13" fmla="*/ 4 h 14"/>
                  <a:gd name="T14" fmla="*/ 7 w 11"/>
                  <a:gd name="T15" fmla="*/ 7 h 14"/>
                  <a:gd name="T16" fmla="*/ 7 w 11"/>
                  <a:gd name="T17" fmla="*/ 7 h 14"/>
                  <a:gd name="T18" fmla="*/ 11 w 11"/>
                  <a:gd name="T19" fmla="*/ 14 h 14"/>
                  <a:gd name="T20" fmla="*/ 11 w 11"/>
                  <a:gd name="T21" fmla="*/ 14 h 14"/>
                  <a:gd name="T22" fmla="*/ 4 w 11"/>
                  <a:gd name="T23"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4">
                    <a:moveTo>
                      <a:pt x="4" y="11"/>
                    </a:moveTo>
                    <a:lnTo>
                      <a:pt x="4" y="7"/>
                    </a:lnTo>
                    <a:lnTo>
                      <a:pt x="4" y="7"/>
                    </a:lnTo>
                    <a:lnTo>
                      <a:pt x="0" y="4"/>
                    </a:lnTo>
                    <a:lnTo>
                      <a:pt x="0" y="0"/>
                    </a:lnTo>
                    <a:lnTo>
                      <a:pt x="0" y="0"/>
                    </a:lnTo>
                    <a:lnTo>
                      <a:pt x="4" y="4"/>
                    </a:lnTo>
                    <a:lnTo>
                      <a:pt x="7" y="7"/>
                    </a:lnTo>
                    <a:lnTo>
                      <a:pt x="7" y="7"/>
                    </a:lnTo>
                    <a:lnTo>
                      <a:pt x="11" y="14"/>
                    </a:lnTo>
                    <a:lnTo>
                      <a:pt x="11" y="14"/>
                    </a:lnTo>
                    <a:lnTo>
                      <a:pt x="4" y="1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60" name="Freeform 1689">
                <a:extLst>
                  <a:ext uri="{FF2B5EF4-FFF2-40B4-BE49-F238E27FC236}">
                    <a16:creationId xmlns:a16="http://schemas.microsoft.com/office/drawing/2014/main" id="{F4637AFB-A175-447D-ACA7-0B6DF9E2F568}"/>
                  </a:ext>
                </a:extLst>
              </p:cNvPr>
              <p:cNvSpPr>
                <a:spLocks/>
              </p:cNvSpPr>
              <p:nvPr/>
            </p:nvSpPr>
            <p:spPr bwMode="auto">
              <a:xfrm>
                <a:off x="2199" y="3855"/>
                <a:ext cx="11" cy="14"/>
              </a:xfrm>
              <a:custGeom>
                <a:avLst/>
                <a:gdLst>
                  <a:gd name="T0" fmla="*/ 11 w 11"/>
                  <a:gd name="T1" fmla="*/ 11 h 14"/>
                  <a:gd name="T2" fmla="*/ 8 w 11"/>
                  <a:gd name="T3" fmla="*/ 14 h 14"/>
                  <a:gd name="T4" fmla="*/ 8 w 11"/>
                  <a:gd name="T5" fmla="*/ 14 h 14"/>
                  <a:gd name="T6" fmla="*/ 4 w 11"/>
                  <a:gd name="T7" fmla="*/ 14 h 14"/>
                  <a:gd name="T8" fmla="*/ 0 w 11"/>
                  <a:gd name="T9" fmla="*/ 7 h 14"/>
                  <a:gd name="T10" fmla="*/ 0 w 11"/>
                  <a:gd name="T11" fmla="*/ 0 h 14"/>
                  <a:gd name="T12" fmla="*/ 0 w 11"/>
                  <a:gd name="T13" fmla="*/ 4 h 14"/>
                  <a:gd name="T14" fmla="*/ 8 w 11"/>
                  <a:gd name="T15" fmla="*/ 4 h 14"/>
                  <a:gd name="T16" fmla="*/ 11 w 11"/>
                  <a:gd name="T1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4">
                    <a:moveTo>
                      <a:pt x="11" y="11"/>
                    </a:moveTo>
                    <a:lnTo>
                      <a:pt x="8" y="14"/>
                    </a:lnTo>
                    <a:lnTo>
                      <a:pt x="8" y="14"/>
                    </a:lnTo>
                    <a:lnTo>
                      <a:pt x="4" y="14"/>
                    </a:lnTo>
                    <a:lnTo>
                      <a:pt x="0" y="7"/>
                    </a:lnTo>
                    <a:lnTo>
                      <a:pt x="0" y="0"/>
                    </a:lnTo>
                    <a:lnTo>
                      <a:pt x="0" y="4"/>
                    </a:lnTo>
                    <a:lnTo>
                      <a:pt x="8" y="4"/>
                    </a:lnTo>
                    <a:lnTo>
                      <a:pt x="11" y="1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61" name="Freeform 1690">
                <a:extLst>
                  <a:ext uri="{FF2B5EF4-FFF2-40B4-BE49-F238E27FC236}">
                    <a16:creationId xmlns:a16="http://schemas.microsoft.com/office/drawing/2014/main" id="{F62F8DFE-F46B-4C5E-B1B5-F61F450C702E}"/>
                  </a:ext>
                </a:extLst>
              </p:cNvPr>
              <p:cNvSpPr>
                <a:spLocks/>
              </p:cNvSpPr>
              <p:nvPr/>
            </p:nvSpPr>
            <p:spPr bwMode="auto">
              <a:xfrm>
                <a:off x="2199" y="3855"/>
                <a:ext cx="11" cy="14"/>
              </a:xfrm>
              <a:custGeom>
                <a:avLst/>
                <a:gdLst>
                  <a:gd name="T0" fmla="*/ 11 w 11"/>
                  <a:gd name="T1" fmla="*/ 11 h 14"/>
                  <a:gd name="T2" fmla="*/ 8 w 11"/>
                  <a:gd name="T3" fmla="*/ 14 h 14"/>
                  <a:gd name="T4" fmla="*/ 8 w 11"/>
                  <a:gd name="T5" fmla="*/ 14 h 14"/>
                  <a:gd name="T6" fmla="*/ 4 w 11"/>
                  <a:gd name="T7" fmla="*/ 14 h 14"/>
                  <a:gd name="T8" fmla="*/ 0 w 11"/>
                  <a:gd name="T9" fmla="*/ 7 h 14"/>
                  <a:gd name="T10" fmla="*/ 0 w 11"/>
                  <a:gd name="T11" fmla="*/ 0 h 14"/>
                  <a:gd name="T12" fmla="*/ 0 w 11"/>
                  <a:gd name="T13" fmla="*/ 4 h 14"/>
                  <a:gd name="T14" fmla="*/ 8 w 11"/>
                  <a:gd name="T15" fmla="*/ 4 h 14"/>
                  <a:gd name="T16" fmla="*/ 11 w 11"/>
                  <a:gd name="T1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4">
                    <a:moveTo>
                      <a:pt x="11" y="11"/>
                    </a:moveTo>
                    <a:lnTo>
                      <a:pt x="8" y="14"/>
                    </a:lnTo>
                    <a:lnTo>
                      <a:pt x="8" y="14"/>
                    </a:lnTo>
                    <a:lnTo>
                      <a:pt x="4" y="14"/>
                    </a:lnTo>
                    <a:lnTo>
                      <a:pt x="0" y="7"/>
                    </a:lnTo>
                    <a:lnTo>
                      <a:pt x="0" y="0"/>
                    </a:lnTo>
                    <a:lnTo>
                      <a:pt x="0" y="4"/>
                    </a:lnTo>
                    <a:lnTo>
                      <a:pt x="8" y="4"/>
                    </a:lnTo>
                    <a:lnTo>
                      <a:pt x="11" y="1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62" name="Freeform 1691">
                <a:extLst>
                  <a:ext uri="{FF2B5EF4-FFF2-40B4-BE49-F238E27FC236}">
                    <a16:creationId xmlns:a16="http://schemas.microsoft.com/office/drawing/2014/main" id="{05E74C9C-28CD-4A2E-8AAD-E919D0F8EDC3}"/>
                  </a:ext>
                </a:extLst>
              </p:cNvPr>
              <p:cNvSpPr>
                <a:spLocks/>
              </p:cNvSpPr>
              <p:nvPr/>
            </p:nvSpPr>
            <p:spPr bwMode="auto">
              <a:xfrm>
                <a:off x="2199" y="3869"/>
                <a:ext cx="8" cy="8"/>
              </a:xfrm>
              <a:custGeom>
                <a:avLst/>
                <a:gdLst>
                  <a:gd name="T0" fmla="*/ 0 w 8"/>
                  <a:gd name="T1" fmla="*/ 8 h 8"/>
                  <a:gd name="T2" fmla="*/ 0 w 8"/>
                  <a:gd name="T3" fmla="*/ 4 h 8"/>
                  <a:gd name="T4" fmla="*/ 4 w 8"/>
                  <a:gd name="T5" fmla="*/ 0 h 8"/>
                  <a:gd name="T6" fmla="*/ 4 w 8"/>
                  <a:gd name="T7" fmla="*/ 0 h 8"/>
                  <a:gd name="T8" fmla="*/ 8 w 8"/>
                  <a:gd name="T9" fmla="*/ 8 h 8"/>
                  <a:gd name="T10" fmla="*/ 4 w 8"/>
                  <a:gd name="T11" fmla="*/ 8 h 8"/>
                  <a:gd name="T12" fmla="*/ 0 w 8"/>
                  <a:gd name="T13" fmla="*/ 8 h 8"/>
                  <a:gd name="T14" fmla="*/ 0 w 8"/>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8">
                    <a:moveTo>
                      <a:pt x="0" y="8"/>
                    </a:moveTo>
                    <a:lnTo>
                      <a:pt x="0" y="4"/>
                    </a:lnTo>
                    <a:lnTo>
                      <a:pt x="4" y="0"/>
                    </a:lnTo>
                    <a:lnTo>
                      <a:pt x="4" y="0"/>
                    </a:lnTo>
                    <a:lnTo>
                      <a:pt x="8" y="8"/>
                    </a:lnTo>
                    <a:lnTo>
                      <a:pt x="4" y="8"/>
                    </a:lnTo>
                    <a:lnTo>
                      <a:pt x="0" y="8"/>
                    </a:lnTo>
                    <a:lnTo>
                      <a:pt x="0" y="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63" name="Freeform 1692">
                <a:extLst>
                  <a:ext uri="{FF2B5EF4-FFF2-40B4-BE49-F238E27FC236}">
                    <a16:creationId xmlns:a16="http://schemas.microsoft.com/office/drawing/2014/main" id="{256F2D53-8540-43F5-B606-9D8CA74C55D7}"/>
                  </a:ext>
                </a:extLst>
              </p:cNvPr>
              <p:cNvSpPr>
                <a:spLocks/>
              </p:cNvSpPr>
              <p:nvPr/>
            </p:nvSpPr>
            <p:spPr bwMode="auto">
              <a:xfrm>
                <a:off x="2199" y="3869"/>
                <a:ext cx="8" cy="8"/>
              </a:xfrm>
              <a:custGeom>
                <a:avLst/>
                <a:gdLst>
                  <a:gd name="T0" fmla="*/ 0 w 8"/>
                  <a:gd name="T1" fmla="*/ 8 h 8"/>
                  <a:gd name="T2" fmla="*/ 0 w 8"/>
                  <a:gd name="T3" fmla="*/ 4 h 8"/>
                  <a:gd name="T4" fmla="*/ 4 w 8"/>
                  <a:gd name="T5" fmla="*/ 0 h 8"/>
                  <a:gd name="T6" fmla="*/ 4 w 8"/>
                  <a:gd name="T7" fmla="*/ 0 h 8"/>
                  <a:gd name="T8" fmla="*/ 8 w 8"/>
                  <a:gd name="T9" fmla="*/ 8 h 8"/>
                  <a:gd name="T10" fmla="*/ 4 w 8"/>
                  <a:gd name="T11" fmla="*/ 8 h 8"/>
                  <a:gd name="T12" fmla="*/ 0 w 8"/>
                  <a:gd name="T13" fmla="*/ 8 h 8"/>
                  <a:gd name="T14" fmla="*/ 0 w 8"/>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8">
                    <a:moveTo>
                      <a:pt x="0" y="8"/>
                    </a:moveTo>
                    <a:lnTo>
                      <a:pt x="0" y="4"/>
                    </a:lnTo>
                    <a:lnTo>
                      <a:pt x="4" y="0"/>
                    </a:lnTo>
                    <a:lnTo>
                      <a:pt x="4" y="0"/>
                    </a:lnTo>
                    <a:lnTo>
                      <a:pt x="8" y="8"/>
                    </a:lnTo>
                    <a:lnTo>
                      <a:pt x="4" y="8"/>
                    </a:lnTo>
                    <a:lnTo>
                      <a:pt x="0" y="8"/>
                    </a:lnTo>
                    <a:lnTo>
                      <a:pt x="0" y="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64" name="Freeform 1693">
                <a:extLst>
                  <a:ext uri="{FF2B5EF4-FFF2-40B4-BE49-F238E27FC236}">
                    <a16:creationId xmlns:a16="http://schemas.microsoft.com/office/drawing/2014/main" id="{7E401454-292B-4724-9E40-E882F3924E16}"/>
                  </a:ext>
                </a:extLst>
              </p:cNvPr>
              <p:cNvSpPr>
                <a:spLocks/>
              </p:cNvSpPr>
              <p:nvPr/>
            </p:nvSpPr>
            <p:spPr bwMode="auto">
              <a:xfrm>
                <a:off x="2196" y="3884"/>
                <a:ext cx="3" cy="14"/>
              </a:xfrm>
              <a:custGeom>
                <a:avLst/>
                <a:gdLst>
                  <a:gd name="T0" fmla="*/ 3 w 3"/>
                  <a:gd name="T1" fmla="*/ 14 h 14"/>
                  <a:gd name="T2" fmla="*/ 0 w 3"/>
                  <a:gd name="T3" fmla="*/ 11 h 14"/>
                  <a:gd name="T4" fmla="*/ 0 w 3"/>
                  <a:gd name="T5" fmla="*/ 7 h 14"/>
                  <a:gd name="T6" fmla="*/ 3 w 3"/>
                  <a:gd name="T7" fmla="*/ 3 h 14"/>
                  <a:gd name="T8" fmla="*/ 3 w 3"/>
                  <a:gd name="T9" fmla="*/ 3 h 14"/>
                  <a:gd name="T10" fmla="*/ 3 w 3"/>
                  <a:gd name="T11" fmla="*/ 0 h 14"/>
                  <a:gd name="T12" fmla="*/ 3 w 3"/>
                  <a:gd name="T13" fmla="*/ 0 h 14"/>
                  <a:gd name="T14" fmla="*/ 3 w 3"/>
                  <a:gd name="T15" fmla="*/ 7 h 14"/>
                  <a:gd name="T16" fmla="*/ 3 w 3"/>
                  <a:gd name="T17" fmla="*/ 14 h 14"/>
                  <a:gd name="T18" fmla="*/ 3 w 3"/>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4">
                    <a:moveTo>
                      <a:pt x="3" y="14"/>
                    </a:moveTo>
                    <a:lnTo>
                      <a:pt x="0" y="11"/>
                    </a:lnTo>
                    <a:lnTo>
                      <a:pt x="0" y="7"/>
                    </a:lnTo>
                    <a:lnTo>
                      <a:pt x="3" y="3"/>
                    </a:lnTo>
                    <a:lnTo>
                      <a:pt x="3" y="3"/>
                    </a:lnTo>
                    <a:lnTo>
                      <a:pt x="3" y="0"/>
                    </a:lnTo>
                    <a:lnTo>
                      <a:pt x="3" y="0"/>
                    </a:lnTo>
                    <a:lnTo>
                      <a:pt x="3" y="7"/>
                    </a:lnTo>
                    <a:lnTo>
                      <a:pt x="3" y="14"/>
                    </a:lnTo>
                    <a:lnTo>
                      <a:pt x="3" y="1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65" name="Freeform 1694">
                <a:extLst>
                  <a:ext uri="{FF2B5EF4-FFF2-40B4-BE49-F238E27FC236}">
                    <a16:creationId xmlns:a16="http://schemas.microsoft.com/office/drawing/2014/main" id="{7DD353DB-4848-433F-9919-C857E5C7ABED}"/>
                  </a:ext>
                </a:extLst>
              </p:cNvPr>
              <p:cNvSpPr>
                <a:spLocks/>
              </p:cNvSpPr>
              <p:nvPr/>
            </p:nvSpPr>
            <p:spPr bwMode="auto">
              <a:xfrm>
                <a:off x="2196" y="3884"/>
                <a:ext cx="3" cy="14"/>
              </a:xfrm>
              <a:custGeom>
                <a:avLst/>
                <a:gdLst>
                  <a:gd name="T0" fmla="*/ 3 w 3"/>
                  <a:gd name="T1" fmla="*/ 14 h 14"/>
                  <a:gd name="T2" fmla="*/ 0 w 3"/>
                  <a:gd name="T3" fmla="*/ 11 h 14"/>
                  <a:gd name="T4" fmla="*/ 0 w 3"/>
                  <a:gd name="T5" fmla="*/ 7 h 14"/>
                  <a:gd name="T6" fmla="*/ 3 w 3"/>
                  <a:gd name="T7" fmla="*/ 3 h 14"/>
                  <a:gd name="T8" fmla="*/ 3 w 3"/>
                  <a:gd name="T9" fmla="*/ 3 h 14"/>
                  <a:gd name="T10" fmla="*/ 3 w 3"/>
                  <a:gd name="T11" fmla="*/ 0 h 14"/>
                  <a:gd name="T12" fmla="*/ 3 w 3"/>
                  <a:gd name="T13" fmla="*/ 0 h 14"/>
                  <a:gd name="T14" fmla="*/ 3 w 3"/>
                  <a:gd name="T15" fmla="*/ 7 h 14"/>
                  <a:gd name="T16" fmla="*/ 3 w 3"/>
                  <a:gd name="T17" fmla="*/ 14 h 14"/>
                  <a:gd name="T18" fmla="*/ 3 w 3"/>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4">
                    <a:moveTo>
                      <a:pt x="3" y="14"/>
                    </a:moveTo>
                    <a:lnTo>
                      <a:pt x="0" y="11"/>
                    </a:lnTo>
                    <a:lnTo>
                      <a:pt x="0" y="7"/>
                    </a:lnTo>
                    <a:lnTo>
                      <a:pt x="3" y="3"/>
                    </a:lnTo>
                    <a:lnTo>
                      <a:pt x="3" y="3"/>
                    </a:lnTo>
                    <a:lnTo>
                      <a:pt x="3" y="0"/>
                    </a:lnTo>
                    <a:lnTo>
                      <a:pt x="3" y="0"/>
                    </a:lnTo>
                    <a:lnTo>
                      <a:pt x="3" y="7"/>
                    </a:lnTo>
                    <a:lnTo>
                      <a:pt x="3" y="14"/>
                    </a:lnTo>
                    <a:lnTo>
                      <a:pt x="3" y="1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66" name="Freeform 1695">
                <a:extLst>
                  <a:ext uri="{FF2B5EF4-FFF2-40B4-BE49-F238E27FC236}">
                    <a16:creationId xmlns:a16="http://schemas.microsoft.com/office/drawing/2014/main" id="{E2A46D43-1F0B-4F91-A046-A4C0AA0297A2}"/>
                  </a:ext>
                </a:extLst>
              </p:cNvPr>
              <p:cNvSpPr>
                <a:spLocks/>
              </p:cNvSpPr>
              <p:nvPr/>
            </p:nvSpPr>
            <p:spPr bwMode="auto">
              <a:xfrm>
                <a:off x="2214" y="3880"/>
                <a:ext cx="7" cy="11"/>
              </a:xfrm>
              <a:custGeom>
                <a:avLst/>
                <a:gdLst>
                  <a:gd name="T0" fmla="*/ 3 w 7"/>
                  <a:gd name="T1" fmla="*/ 4 h 11"/>
                  <a:gd name="T2" fmla="*/ 7 w 7"/>
                  <a:gd name="T3" fmla="*/ 11 h 11"/>
                  <a:gd name="T4" fmla="*/ 3 w 7"/>
                  <a:gd name="T5" fmla="*/ 7 h 11"/>
                  <a:gd name="T6" fmla="*/ 0 w 7"/>
                  <a:gd name="T7" fmla="*/ 7 h 11"/>
                  <a:gd name="T8" fmla="*/ 0 w 7"/>
                  <a:gd name="T9" fmla="*/ 4 h 11"/>
                  <a:gd name="T10" fmla="*/ 0 w 7"/>
                  <a:gd name="T11" fmla="*/ 0 h 11"/>
                  <a:gd name="T12" fmla="*/ 0 w 7"/>
                  <a:gd name="T13" fmla="*/ 0 h 11"/>
                  <a:gd name="T14" fmla="*/ 3 w 7"/>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1">
                    <a:moveTo>
                      <a:pt x="3" y="4"/>
                    </a:moveTo>
                    <a:lnTo>
                      <a:pt x="7" y="11"/>
                    </a:lnTo>
                    <a:lnTo>
                      <a:pt x="3" y="7"/>
                    </a:lnTo>
                    <a:lnTo>
                      <a:pt x="0" y="7"/>
                    </a:lnTo>
                    <a:lnTo>
                      <a:pt x="0" y="4"/>
                    </a:lnTo>
                    <a:lnTo>
                      <a:pt x="0" y="0"/>
                    </a:lnTo>
                    <a:lnTo>
                      <a:pt x="0" y="0"/>
                    </a:lnTo>
                    <a:lnTo>
                      <a:pt x="3"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67" name="Freeform 1696">
                <a:extLst>
                  <a:ext uri="{FF2B5EF4-FFF2-40B4-BE49-F238E27FC236}">
                    <a16:creationId xmlns:a16="http://schemas.microsoft.com/office/drawing/2014/main" id="{930D7C71-6E03-4A15-8B0F-AB0B19631F5E}"/>
                  </a:ext>
                </a:extLst>
              </p:cNvPr>
              <p:cNvSpPr>
                <a:spLocks/>
              </p:cNvSpPr>
              <p:nvPr/>
            </p:nvSpPr>
            <p:spPr bwMode="auto">
              <a:xfrm>
                <a:off x="2214" y="3880"/>
                <a:ext cx="7" cy="11"/>
              </a:xfrm>
              <a:custGeom>
                <a:avLst/>
                <a:gdLst>
                  <a:gd name="T0" fmla="*/ 3 w 7"/>
                  <a:gd name="T1" fmla="*/ 4 h 11"/>
                  <a:gd name="T2" fmla="*/ 7 w 7"/>
                  <a:gd name="T3" fmla="*/ 11 h 11"/>
                  <a:gd name="T4" fmla="*/ 3 w 7"/>
                  <a:gd name="T5" fmla="*/ 7 h 11"/>
                  <a:gd name="T6" fmla="*/ 0 w 7"/>
                  <a:gd name="T7" fmla="*/ 7 h 11"/>
                  <a:gd name="T8" fmla="*/ 0 w 7"/>
                  <a:gd name="T9" fmla="*/ 4 h 11"/>
                  <a:gd name="T10" fmla="*/ 0 w 7"/>
                  <a:gd name="T11" fmla="*/ 0 h 11"/>
                  <a:gd name="T12" fmla="*/ 0 w 7"/>
                  <a:gd name="T13" fmla="*/ 0 h 11"/>
                  <a:gd name="T14" fmla="*/ 3 w 7"/>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1">
                    <a:moveTo>
                      <a:pt x="3" y="4"/>
                    </a:moveTo>
                    <a:lnTo>
                      <a:pt x="7" y="11"/>
                    </a:lnTo>
                    <a:lnTo>
                      <a:pt x="3" y="7"/>
                    </a:lnTo>
                    <a:lnTo>
                      <a:pt x="0" y="7"/>
                    </a:lnTo>
                    <a:lnTo>
                      <a:pt x="0" y="4"/>
                    </a:lnTo>
                    <a:lnTo>
                      <a:pt x="0" y="0"/>
                    </a:lnTo>
                    <a:lnTo>
                      <a:pt x="0" y="0"/>
                    </a:lnTo>
                    <a:lnTo>
                      <a:pt x="3"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68" name="Freeform 1697">
                <a:extLst>
                  <a:ext uri="{FF2B5EF4-FFF2-40B4-BE49-F238E27FC236}">
                    <a16:creationId xmlns:a16="http://schemas.microsoft.com/office/drawing/2014/main" id="{1C2C7DF8-5C37-453A-9422-382E4624EC9E}"/>
                  </a:ext>
                </a:extLst>
              </p:cNvPr>
              <p:cNvSpPr>
                <a:spLocks/>
              </p:cNvSpPr>
              <p:nvPr/>
            </p:nvSpPr>
            <p:spPr bwMode="auto">
              <a:xfrm>
                <a:off x="2217" y="3877"/>
                <a:ext cx="8" cy="7"/>
              </a:xfrm>
              <a:custGeom>
                <a:avLst/>
                <a:gdLst>
                  <a:gd name="T0" fmla="*/ 4 w 8"/>
                  <a:gd name="T1" fmla="*/ 3 h 7"/>
                  <a:gd name="T2" fmla="*/ 8 w 8"/>
                  <a:gd name="T3" fmla="*/ 3 h 7"/>
                  <a:gd name="T4" fmla="*/ 8 w 8"/>
                  <a:gd name="T5" fmla="*/ 7 h 7"/>
                  <a:gd name="T6" fmla="*/ 4 w 8"/>
                  <a:gd name="T7" fmla="*/ 3 h 7"/>
                  <a:gd name="T8" fmla="*/ 0 w 8"/>
                  <a:gd name="T9" fmla="*/ 3 h 7"/>
                  <a:gd name="T10" fmla="*/ 0 w 8"/>
                  <a:gd name="T11" fmla="*/ 0 h 7"/>
                  <a:gd name="T12" fmla="*/ 4 w 8"/>
                  <a:gd name="T13" fmla="*/ 3 h 7"/>
                  <a:gd name="T14" fmla="*/ 4 w 8"/>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4" y="3"/>
                    </a:moveTo>
                    <a:lnTo>
                      <a:pt x="8" y="3"/>
                    </a:lnTo>
                    <a:lnTo>
                      <a:pt x="8" y="7"/>
                    </a:lnTo>
                    <a:lnTo>
                      <a:pt x="4" y="3"/>
                    </a:lnTo>
                    <a:lnTo>
                      <a:pt x="0" y="3"/>
                    </a:lnTo>
                    <a:lnTo>
                      <a:pt x="0" y="0"/>
                    </a:lnTo>
                    <a:lnTo>
                      <a:pt x="4" y="3"/>
                    </a:lnTo>
                    <a:lnTo>
                      <a:pt x="4"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69" name="Freeform 1698">
                <a:extLst>
                  <a:ext uri="{FF2B5EF4-FFF2-40B4-BE49-F238E27FC236}">
                    <a16:creationId xmlns:a16="http://schemas.microsoft.com/office/drawing/2014/main" id="{3CF3F2AC-AF3A-4F23-8247-DBEED235F1D1}"/>
                  </a:ext>
                </a:extLst>
              </p:cNvPr>
              <p:cNvSpPr>
                <a:spLocks/>
              </p:cNvSpPr>
              <p:nvPr/>
            </p:nvSpPr>
            <p:spPr bwMode="auto">
              <a:xfrm>
                <a:off x="2217" y="3877"/>
                <a:ext cx="8" cy="7"/>
              </a:xfrm>
              <a:custGeom>
                <a:avLst/>
                <a:gdLst>
                  <a:gd name="T0" fmla="*/ 4 w 8"/>
                  <a:gd name="T1" fmla="*/ 3 h 7"/>
                  <a:gd name="T2" fmla="*/ 8 w 8"/>
                  <a:gd name="T3" fmla="*/ 3 h 7"/>
                  <a:gd name="T4" fmla="*/ 8 w 8"/>
                  <a:gd name="T5" fmla="*/ 7 h 7"/>
                  <a:gd name="T6" fmla="*/ 4 w 8"/>
                  <a:gd name="T7" fmla="*/ 3 h 7"/>
                  <a:gd name="T8" fmla="*/ 0 w 8"/>
                  <a:gd name="T9" fmla="*/ 3 h 7"/>
                  <a:gd name="T10" fmla="*/ 0 w 8"/>
                  <a:gd name="T11" fmla="*/ 0 h 7"/>
                  <a:gd name="T12" fmla="*/ 4 w 8"/>
                  <a:gd name="T13" fmla="*/ 3 h 7"/>
                  <a:gd name="T14" fmla="*/ 4 w 8"/>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4" y="3"/>
                    </a:moveTo>
                    <a:lnTo>
                      <a:pt x="8" y="3"/>
                    </a:lnTo>
                    <a:lnTo>
                      <a:pt x="8" y="7"/>
                    </a:lnTo>
                    <a:lnTo>
                      <a:pt x="4" y="3"/>
                    </a:lnTo>
                    <a:lnTo>
                      <a:pt x="0" y="3"/>
                    </a:lnTo>
                    <a:lnTo>
                      <a:pt x="0" y="0"/>
                    </a:lnTo>
                    <a:lnTo>
                      <a:pt x="4" y="3"/>
                    </a:lnTo>
                    <a:lnTo>
                      <a:pt x="4"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70" name="Freeform 1699">
                <a:extLst>
                  <a:ext uri="{FF2B5EF4-FFF2-40B4-BE49-F238E27FC236}">
                    <a16:creationId xmlns:a16="http://schemas.microsoft.com/office/drawing/2014/main" id="{94AE3B82-61AC-47E4-9E6A-BB62AC407C0B}"/>
                  </a:ext>
                </a:extLst>
              </p:cNvPr>
              <p:cNvSpPr>
                <a:spLocks/>
              </p:cNvSpPr>
              <p:nvPr/>
            </p:nvSpPr>
            <p:spPr bwMode="auto">
              <a:xfrm>
                <a:off x="2225" y="3895"/>
                <a:ext cx="43" cy="39"/>
              </a:xfrm>
              <a:custGeom>
                <a:avLst/>
                <a:gdLst>
                  <a:gd name="T0" fmla="*/ 3 w 43"/>
                  <a:gd name="T1" fmla="*/ 3 h 39"/>
                  <a:gd name="T2" fmla="*/ 3 w 43"/>
                  <a:gd name="T3" fmla="*/ 3 h 39"/>
                  <a:gd name="T4" fmla="*/ 7 w 43"/>
                  <a:gd name="T5" fmla="*/ 3 h 39"/>
                  <a:gd name="T6" fmla="*/ 10 w 43"/>
                  <a:gd name="T7" fmla="*/ 3 h 39"/>
                  <a:gd name="T8" fmla="*/ 14 w 43"/>
                  <a:gd name="T9" fmla="*/ 7 h 39"/>
                  <a:gd name="T10" fmla="*/ 14 w 43"/>
                  <a:gd name="T11" fmla="*/ 7 h 39"/>
                  <a:gd name="T12" fmla="*/ 14 w 43"/>
                  <a:gd name="T13" fmla="*/ 0 h 39"/>
                  <a:gd name="T14" fmla="*/ 17 w 43"/>
                  <a:gd name="T15" fmla="*/ 0 h 39"/>
                  <a:gd name="T16" fmla="*/ 21 w 43"/>
                  <a:gd name="T17" fmla="*/ 3 h 39"/>
                  <a:gd name="T18" fmla="*/ 17 w 43"/>
                  <a:gd name="T19" fmla="*/ 10 h 39"/>
                  <a:gd name="T20" fmla="*/ 17 w 43"/>
                  <a:gd name="T21" fmla="*/ 18 h 39"/>
                  <a:gd name="T22" fmla="*/ 21 w 43"/>
                  <a:gd name="T23" fmla="*/ 21 h 39"/>
                  <a:gd name="T24" fmla="*/ 28 w 43"/>
                  <a:gd name="T25" fmla="*/ 18 h 39"/>
                  <a:gd name="T26" fmla="*/ 39 w 43"/>
                  <a:gd name="T27" fmla="*/ 18 h 39"/>
                  <a:gd name="T28" fmla="*/ 43 w 43"/>
                  <a:gd name="T29" fmla="*/ 21 h 39"/>
                  <a:gd name="T30" fmla="*/ 35 w 43"/>
                  <a:gd name="T31" fmla="*/ 28 h 39"/>
                  <a:gd name="T32" fmla="*/ 28 w 43"/>
                  <a:gd name="T33" fmla="*/ 28 h 39"/>
                  <a:gd name="T34" fmla="*/ 28 w 43"/>
                  <a:gd name="T35" fmla="*/ 32 h 39"/>
                  <a:gd name="T36" fmla="*/ 25 w 43"/>
                  <a:gd name="T37" fmla="*/ 32 h 39"/>
                  <a:gd name="T38" fmla="*/ 25 w 43"/>
                  <a:gd name="T39" fmla="*/ 35 h 39"/>
                  <a:gd name="T40" fmla="*/ 21 w 43"/>
                  <a:gd name="T41" fmla="*/ 39 h 39"/>
                  <a:gd name="T42" fmla="*/ 21 w 43"/>
                  <a:gd name="T43" fmla="*/ 39 h 39"/>
                  <a:gd name="T44" fmla="*/ 10 w 43"/>
                  <a:gd name="T45" fmla="*/ 32 h 39"/>
                  <a:gd name="T46" fmla="*/ 17 w 43"/>
                  <a:gd name="T47" fmla="*/ 32 h 39"/>
                  <a:gd name="T48" fmla="*/ 17 w 43"/>
                  <a:gd name="T49" fmla="*/ 28 h 39"/>
                  <a:gd name="T50" fmla="*/ 14 w 43"/>
                  <a:gd name="T51" fmla="*/ 25 h 39"/>
                  <a:gd name="T52" fmla="*/ 14 w 43"/>
                  <a:gd name="T53" fmla="*/ 28 h 39"/>
                  <a:gd name="T54" fmla="*/ 7 w 43"/>
                  <a:gd name="T55" fmla="*/ 25 h 39"/>
                  <a:gd name="T56" fmla="*/ 3 w 43"/>
                  <a:gd name="T57" fmla="*/ 21 h 39"/>
                  <a:gd name="T58" fmla="*/ 3 w 43"/>
                  <a:gd name="T59" fmla="*/ 18 h 39"/>
                  <a:gd name="T60" fmla="*/ 0 w 43"/>
                  <a:gd name="T61" fmla="*/ 18 h 39"/>
                  <a:gd name="T62" fmla="*/ 0 w 43"/>
                  <a:gd name="T63" fmla="*/ 14 h 39"/>
                  <a:gd name="T64" fmla="*/ 0 w 43"/>
                  <a:gd name="T65"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39">
                    <a:moveTo>
                      <a:pt x="0" y="3"/>
                    </a:moveTo>
                    <a:lnTo>
                      <a:pt x="3" y="3"/>
                    </a:lnTo>
                    <a:lnTo>
                      <a:pt x="3" y="3"/>
                    </a:lnTo>
                    <a:lnTo>
                      <a:pt x="3" y="3"/>
                    </a:lnTo>
                    <a:lnTo>
                      <a:pt x="3" y="3"/>
                    </a:lnTo>
                    <a:lnTo>
                      <a:pt x="7" y="3"/>
                    </a:lnTo>
                    <a:lnTo>
                      <a:pt x="7" y="3"/>
                    </a:lnTo>
                    <a:lnTo>
                      <a:pt x="10" y="3"/>
                    </a:lnTo>
                    <a:lnTo>
                      <a:pt x="10" y="3"/>
                    </a:lnTo>
                    <a:lnTo>
                      <a:pt x="14" y="7"/>
                    </a:lnTo>
                    <a:lnTo>
                      <a:pt x="14" y="7"/>
                    </a:lnTo>
                    <a:lnTo>
                      <a:pt x="14" y="7"/>
                    </a:lnTo>
                    <a:lnTo>
                      <a:pt x="17" y="3"/>
                    </a:lnTo>
                    <a:lnTo>
                      <a:pt x="14" y="0"/>
                    </a:lnTo>
                    <a:lnTo>
                      <a:pt x="14" y="0"/>
                    </a:lnTo>
                    <a:lnTo>
                      <a:pt x="17" y="0"/>
                    </a:lnTo>
                    <a:lnTo>
                      <a:pt x="17" y="0"/>
                    </a:lnTo>
                    <a:lnTo>
                      <a:pt x="21" y="3"/>
                    </a:lnTo>
                    <a:lnTo>
                      <a:pt x="21" y="7"/>
                    </a:lnTo>
                    <a:lnTo>
                      <a:pt x="17" y="10"/>
                    </a:lnTo>
                    <a:lnTo>
                      <a:pt x="14" y="14"/>
                    </a:lnTo>
                    <a:lnTo>
                      <a:pt x="17" y="18"/>
                    </a:lnTo>
                    <a:lnTo>
                      <a:pt x="17" y="18"/>
                    </a:lnTo>
                    <a:lnTo>
                      <a:pt x="21" y="21"/>
                    </a:lnTo>
                    <a:lnTo>
                      <a:pt x="25" y="25"/>
                    </a:lnTo>
                    <a:lnTo>
                      <a:pt x="28" y="18"/>
                    </a:lnTo>
                    <a:lnTo>
                      <a:pt x="32" y="18"/>
                    </a:lnTo>
                    <a:lnTo>
                      <a:pt x="39" y="18"/>
                    </a:lnTo>
                    <a:lnTo>
                      <a:pt x="43" y="18"/>
                    </a:lnTo>
                    <a:lnTo>
                      <a:pt x="43" y="21"/>
                    </a:lnTo>
                    <a:lnTo>
                      <a:pt x="43" y="21"/>
                    </a:lnTo>
                    <a:lnTo>
                      <a:pt x="35" y="28"/>
                    </a:lnTo>
                    <a:lnTo>
                      <a:pt x="32" y="28"/>
                    </a:lnTo>
                    <a:lnTo>
                      <a:pt x="28" y="28"/>
                    </a:lnTo>
                    <a:lnTo>
                      <a:pt x="28" y="28"/>
                    </a:lnTo>
                    <a:lnTo>
                      <a:pt x="28" y="32"/>
                    </a:lnTo>
                    <a:lnTo>
                      <a:pt x="28" y="32"/>
                    </a:lnTo>
                    <a:lnTo>
                      <a:pt x="25" y="32"/>
                    </a:lnTo>
                    <a:lnTo>
                      <a:pt x="21" y="32"/>
                    </a:lnTo>
                    <a:lnTo>
                      <a:pt x="25" y="35"/>
                    </a:lnTo>
                    <a:lnTo>
                      <a:pt x="21" y="35"/>
                    </a:lnTo>
                    <a:lnTo>
                      <a:pt x="21" y="39"/>
                    </a:lnTo>
                    <a:lnTo>
                      <a:pt x="25" y="39"/>
                    </a:lnTo>
                    <a:lnTo>
                      <a:pt x="21" y="39"/>
                    </a:lnTo>
                    <a:lnTo>
                      <a:pt x="10" y="32"/>
                    </a:lnTo>
                    <a:lnTo>
                      <a:pt x="10" y="32"/>
                    </a:lnTo>
                    <a:lnTo>
                      <a:pt x="14" y="32"/>
                    </a:lnTo>
                    <a:lnTo>
                      <a:pt x="17" y="32"/>
                    </a:lnTo>
                    <a:lnTo>
                      <a:pt x="17" y="32"/>
                    </a:lnTo>
                    <a:lnTo>
                      <a:pt x="17" y="28"/>
                    </a:lnTo>
                    <a:lnTo>
                      <a:pt x="17" y="28"/>
                    </a:lnTo>
                    <a:lnTo>
                      <a:pt x="14" y="25"/>
                    </a:lnTo>
                    <a:lnTo>
                      <a:pt x="14" y="25"/>
                    </a:lnTo>
                    <a:lnTo>
                      <a:pt x="14" y="28"/>
                    </a:lnTo>
                    <a:lnTo>
                      <a:pt x="7" y="25"/>
                    </a:lnTo>
                    <a:lnTo>
                      <a:pt x="7" y="25"/>
                    </a:lnTo>
                    <a:lnTo>
                      <a:pt x="7" y="25"/>
                    </a:lnTo>
                    <a:lnTo>
                      <a:pt x="3" y="21"/>
                    </a:lnTo>
                    <a:lnTo>
                      <a:pt x="3" y="21"/>
                    </a:lnTo>
                    <a:lnTo>
                      <a:pt x="3" y="18"/>
                    </a:lnTo>
                    <a:lnTo>
                      <a:pt x="3" y="18"/>
                    </a:lnTo>
                    <a:lnTo>
                      <a:pt x="0" y="18"/>
                    </a:lnTo>
                    <a:lnTo>
                      <a:pt x="0" y="18"/>
                    </a:lnTo>
                    <a:lnTo>
                      <a:pt x="0" y="14"/>
                    </a:lnTo>
                    <a:lnTo>
                      <a:pt x="0" y="10"/>
                    </a:lnTo>
                    <a:lnTo>
                      <a:pt x="0" y="7"/>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71" name="Freeform 1700">
                <a:extLst>
                  <a:ext uri="{FF2B5EF4-FFF2-40B4-BE49-F238E27FC236}">
                    <a16:creationId xmlns:a16="http://schemas.microsoft.com/office/drawing/2014/main" id="{13F34E9F-8CBF-4AB3-B5C0-641C926280BE}"/>
                  </a:ext>
                </a:extLst>
              </p:cNvPr>
              <p:cNvSpPr>
                <a:spLocks/>
              </p:cNvSpPr>
              <p:nvPr/>
            </p:nvSpPr>
            <p:spPr bwMode="auto">
              <a:xfrm>
                <a:off x="2225" y="3895"/>
                <a:ext cx="43" cy="39"/>
              </a:xfrm>
              <a:custGeom>
                <a:avLst/>
                <a:gdLst>
                  <a:gd name="T0" fmla="*/ 3 w 43"/>
                  <a:gd name="T1" fmla="*/ 3 h 39"/>
                  <a:gd name="T2" fmla="*/ 3 w 43"/>
                  <a:gd name="T3" fmla="*/ 3 h 39"/>
                  <a:gd name="T4" fmla="*/ 7 w 43"/>
                  <a:gd name="T5" fmla="*/ 3 h 39"/>
                  <a:gd name="T6" fmla="*/ 10 w 43"/>
                  <a:gd name="T7" fmla="*/ 3 h 39"/>
                  <a:gd name="T8" fmla="*/ 14 w 43"/>
                  <a:gd name="T9" fmla="*/ 7 h 39"/>
                  <a:gd name="T10" fmla="*/ 14 w 43"/>
                  <a:gd name="T11" fmla="*/ 7 h 39"/>
                  <a:gd name="T12" fmla="*/ 14 w 43"/>
                  <a:gd name="T13" fmla="*/ 0 h 39"/>
                  <a:gd name="T14" fmla="*/ 17 w 43"/>
                  <a:gd name="T15" fmla="*/ 0 h 39"/>
                  <a:gd name="T16" fmla="*/ 21 w 43"/>
                  <a:gd name="T17" fmla="*/ 3 h 39"/>
                  <a:gd name="T18" fmla="*/ 17 w 43"/>
                  <a:gd name="T19" fmla="*/ 10 h 39"/>
                  <a:gd name="T20" fmla="*/ 17 w 43"/>
                  <a:gd name="T21" fmla="*/ 18 h 39"/>
                  <a:gd name="T22" fmla="*/ 21 w 43"/>
                  <a:gd name="T23" fmla="*/ 21 h 39"/>
                  <a:gd name="T24" fmla="*/ 28 w 43"/>
                  <a:gd name="T25" fmla="*/ 18 h 39"/>
                  <a:gd name="T26" fmla="*/ 39 w 43"/>
                  <a:gd name="T27" fmla="*/ 18 h 39"/>
                  <a:gd name="T28" fmla="*/ 43 w 43"/>
                  <a:gd name="T29" fmla="*/ 21 h 39"/>
                  <a:gd name="T30" fmla="*/ 35 w 43"/>
                  <a:gd name="T31" fmla="*/ 28 h 39"/>
                  <a:gd name="T32" fmla="*/ 28 w 43"/>
                  <a:gd name="T33" fmla="*/ 28 h 39"/>
                  <a:gd name="T34" fmla="*/ 28 w 43"/>
                  <a:gd name="T35" fmla="*/ 32 h 39"/>
                  <a:gd name="T36" fmla="*/ 25 w 43"/>
                  <a:gd name="T37" fmla="*/ 32 h 39"/>
                  <a:gd name="T38" fmla="*/ 25 w 43"/>
                  <a:gd name="T39" fmla="*/ 35 h 39"/>
                  <a:gd name="T40" fmla="*/ 21 w 43"/>
                  <a:gd name="T41" fmla="*/ 39 h 39"/>
                  <a:gd name="T42" fmla="*/ 21 w 43"/>
                  <a:gd name="T43" fmla="*/ 39 h 39"/>
                  <a:gd name="T44" fmla="*/ 10 w 43"/>
                  <a:gd name="T45" fmla="*/ 32 h 39"/>
                  <a:gd name="T46" fmla="*/ 17 w 43"/>
                  <a:gd name="T47" fmla="*/ 32 h 39"/>
                  <a:gd name="T48" fmla="*/ 17 w 43"/>
                  <a:gd name="T49" fmla="*/ 28 h 39"/>
                  <a:gd name="T50" fmla="*/ 14 w 43"/>
                  <a:gd name="T51" fmla="*/ 25 h 39"/>
                  <a:gd name="T52" fmla="*/ 14 w 43"/>
                  <a:gd name="T53" fmla="*/ 28 h 39"/>
                  <a:gd name="T54" fmla="*/ 7 w 43"/>
                  <a:gd name="T55" fmla="*/ 25 h 39"/>
                  <a:gd name="T56" fmla="*/ 3 w 43"/>
                  <a:gd name="T57" fmla="*/ 21 h 39"/>
                  <a:gd name="T58" fmla="*/ 3 w 43"/>
                  <a:gd name="T59" fmla="*/ 18 h 39"/>
                  <a:gd name="T60" fmla="*/ 0 w 43"/>
                  <a:gd name="T61" fmla="*/ 18 h 39"/>
                  <a:gd name="T62" fmla="*/ 0 w 43"/>
                  <a:gd name="T63" fmla="*/ 14 h 39"/>
                  <a:gd name="T64" fmla="*/ 0 w 43"/>
                  <a:gd name="T65"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39">
                    <a:moveTo>
                      <a:pt x="0" y="3"/>
                    </a:moveTo>
                    <a:lnTo>
                      <a:pt x="3" y="3"/>
                    </a:lnTo>
                    <a:lnTo>
                      <a:pt x="3" y="3"/>
                    </a:lnTo>
                    <a:lnTo>
                      <a:pt x="3" y="3"/>
                    </a:lnTo>
                    <a:lnTo>
                      <a:pt x="3" y="3"/>
                    </a:lnTo>
                    <a:lnTo>
                      <a:pt x="7" y="3"/>
                    </a:lnTo>
                    <a:lnTo>
                      <a:pt x="7" y="3"/>
                    </a:lnTo>
                    <a:lnTo>
                      <a:pt x="10" y="3"/>
                    </a:lnTo>
                    <a:lnTo>
                      <a:pt x="10" y="3"/>
                    </a:lnTo>
                    <a:lnTo>
                      <a:pt x="14" y="7"/>
                    </a:lnTo>
                    <a:lnTo>
                      <a:pt x="14" y="7"/>
                    </a:lnTo>
                    <a:lnTo>
                      <a:pt x="14" y="7"/>
                    </a:lnTo>
                    <a:lnTo>
                      <a:pt x="17" y="3"/>
                    </a:lnTo>
                    <a:lnTo>
                      <a:pt x="14" y="0"/>
                    </a:lnTo>
                    <a:lnTo>
                      <a:pt x="14" y="0"/>
                    </a:lnTo>
                    <a:lnTo>
                      <a:pt x="17" y="0"/>
                    </a:lnTo>
                    <a:lnTo>
                      <a:pt x="17" y="0"/>
                    </a:lnTo>
                    <a:lnTo>
                      <a:pt x="21" y="3"/>
                    </a:lnTo>
                    <a:lnTo>
                      <a:pt x="21" y="7"/>
                    </a:lnTo>
                    <a:lnTo>
                      <a:pt x="17" y="10"/>
                    </a:lnTo>
                    <a:lnTo>
                      <a:pt x="14" y="14"/>
                    </a:lnTo>
                    <a:lnTo>
                      <a:pt x="17" y="18"/>
                    </a:lnTo>
                    <a:lnTo>
                      <a:pt x="17" y="18"/>
                    </a:lnTo>
                    <a:lnTo>
                      <a:pt x="21" y="21"/>
                    </a:lnTo>
                    <a:lnTo>
                      <a:pt x="25" y="25"/>
                    </a:lnTo>
                    <a:lnTo>
                      <a:pt x="28" y="18"/>
                    </a:lnTo>
                    <a:lnTo>
                      <a:pt x="32" y="18"/>
                    </a:lnTo>
                    <a:lnTo>
                      <a:pt x="39" y="18"/>
                    </a:lnTo>
                    <a:lnTo>
                      <a:pt x="43" y="18"/>
                    </a:lnTo>
                    <a:lnTo>
                      <a:pt x="43" y="21"/>
                    </a:lnTo>
                    <a:lnTo>
                      <a:pt x="43" y="21"/>
                    </a:lnTo>
                    <a:lnTo>
                      <a:pt x="35" y="28"/>
                    </a:lnTo>
                    <a:lnTo>
                      <a:pt x="32" y="28"/>
                    </a:lnTo>
                    <a:lnTo>
                      <a:pt x="28" y="28"/>
                    </a:lnTo>
                    <a:lnTo>
                      <a:pt x="28" y="28"/>
                    </a:lnTo>
                    <a:lnTo>
                      <a:pt x="28" y="32"/>
                    </a:lnTo>
                    <a:lnTo>
                      <a:pt x="28" y="32"/>
                    </a:lnTo>
                    <a:lnTo>
                      <a:pt x="25" y="32"/>
                    </a:lnTo>
                    <a:lnTo>
                      <a:pt x="21" y="32"/>
                    </a:lnTo>
                    <a:lnTo>
                      <a:pt x="25" y="35"/>
                    </a:lnTo>
                    <a:lnTo>
                      <a:pt x="21" y="35"/>
                    </a:lnTo>
                    <a:lnTo>
                      <a:pt x="21" y="39"/>
                    </a:lnTo>
                    <a:lnTo>
                      <a:pt x="25" y="39"/>
                    </a:lnTo>
                    <a:lnTo>
                      <a:pt x="21" y="39"/>
                    </a:lnTo>
                    <a:lnTo>
                      <a:pt x="10" y="32"/>
                    </a:lnTo>
                    <a:lnTo>
                      <a:pt x="10" y="32"/>
                    </a:lnTo>
                    <a:lnTo>
                      <a:pt x="14" y="32"/>
                    </a:lnTo>
                    <a:lnTo>
                      <a:pt x="17" y="32"/>
                    </a:lnTo>
                    <a:lnTo>
                      <a:pt x="17" y="32"/>
                    </a:lnTo>
                    <a:lnTo>
                      <a:pt x="17" y="28"/>
                    </a:lnTo>
                    <a:lnTo>
                      <a:pt x="17" y="28"/>
                    </a:lnTo>
                    <a:lnTo>
                      <a:pt x="14" y="25"/>
                    </a:lnTo>
                    <a:lnTo>
                      <a:pt x="14" y="25"/>
                    </a:lnTo>
                    <a:lnTo>
                      <a:pt x="14" y="28"/>
                    </a:lnTo>
                    <a:lnTo>
                      <a:pt x="7" y="25"/>
                    </a:lnTo>
                    <a:lnTo>
                      <a:pt x="7" y="25"/>
                    </a:lnTo>
                    <a:lnTo>
                      <a:pt x="7" y="25"/>
                    </a:lnTo>
                    <a:lnTo>
                      <a:pt x="3" y="21"/>
                    </a:lnTo>
                    <a:lnTo>
                      <a:pt x="3" y="21"/>
                    </a:lnTo>
                    <a:lnTo>
                      <a:pt x="3" y="18"/>
                    </a:lnTo>
                    <a:lnTo>
                      <a:pt x="3" y="18"/>
                    </a:lnTo>
                    <a:lnTo>
                      <a:pt x="0" y="18"/>
                    </a:lnTo>
                    <a:lnTo>
                      <a:pt x="0" y="18"/>
                    </a:lnTo>
                    <a:lnTo>
                      <a:pt x="0" y="14"/>
                    </a:lnTo>
                    <a:lnTo>
                      <a:pt x="0" y="10"/>
                    </a:lnTo>
                    <a:lnTo>
                      <a:pt x="0" y="7"/>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72" name="Freeform 1701">
                <a:extLst>
                  <a:ext uri="{FF2B5EF4-FFF2-40B4-BE49-F238E27FC236}">
                    <a16:creationId xmlns:a16="http://schemas.microsoft.com/office/drawing/2014/main" id="{FD5F94D0-0F0E-4483-BB1F-1FBC3D998EDC}"/>
                  </a:ext>
                </a:extLst>
              </p:cNvPr>
              <p:cNvSpPr>
                <a:spLocks/>
              </p:cNvSpPr>
              <p:nvPr/>
            </p:nvSpPr>
            <p:spPr bwMode="auto">
              <a:xfrm>
                <a:off x="2217" y="3905"/>
                <a:ext cx="8" cy="8"/>
              </a:xfrm>
              <a:custGeom>
                <a:avLst/>
                <a:gdLst>
                  <a:gd name="T0" fmla="*/ 4 w 8"/>
                  <a:gd name="T1" fmla="*/ 0 h 8"/>
                  <a:gd name="T2" fmla="*/ 8 w 8"/>
                  <a:gd name="T3" fmla="*/ 0 h 8"/>
                  <a:gd name="T4" fmla="*/ 8 w 8"/>
                  <a:gd name="T5" fmla="*/ 4 h 8"/>
                  <a:gd name="T6" fmla="*/ 4 w 8"/>
                  <a:gd name="T7" fmla="*/ 8 h 8"/>
                  <a:gd name="T8" fmla="*/ 4 w 8"/>
                  <a:gd name="T9" fmla="*/ 8 h 8"/>
                  <a:gd name="T10" fmla="*/ 4 w 8"/>
                  <a:gd name="T11" fmla="*/ 8 h 8"/>
                  <a:gd name="T12" fmla="*/ 4 w 8"/>
                  <a:gd name="T13" fmla="*/ 4 h 8"/>
                  <a:gd name="T14" fmla="*/ 4 w 8"/>
                  <a:gd name="T15" fmla="*/ 4 h 8"/>
                  <a:gd name="T16" fmla="*/ 4 w 8"/>
                  <a:gd name="T17" fmla="*/ 4 h 8"/>
                  <a:gd name="T18" fmla="*/ 0 w 8"/>
                  <a:gd name="T19" fmla="*/ 4 h 8"/>
                  <a:gd name="T20" fmla="*/ 0 w 8"/>
                  <a:gd name="T21" fmla="*/ 4 h 8"/>
                  <a:gd name="T22" fmla="*/ 0 w 8"/>
                  <a:gd name="T23" fmla="*/ 0 h 8"/>
                  <a:gd name="T24" fmla="*/ 4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0"/>
                    </a:moveTo>
                    <a:lnTo>
                      <a:pt x="8" y="0"/>
                    </a:lnTo>
                    <a:lnTo>
                      <a:pt x="8" y="4"/>
                    </a:lnTo>
                    <a:lnTo>
                      <a:pt x="4" y="8"/>
                    </a:lnTo>
                    <a:lnTo>
                      <a:pt x="4" y="8"/>
                    </a:lnTo>
                    <a:lnTo>
                      <a:pt x="4" y="8"/>
                    </a:lnTo>
                    <a:lnTo>
                      <a:pt x="4" y="4"/>
                    </a:lnTo>
                    <a:lnTo>
                      <a:pt x="4" y="4"/>
                    </a:lnTo>
                    <a:lnTo>
                      <a:pt x="4" y="4"/>
                    </a:lnTo>
                    <a:lnTo>
                      <a:pt x="0" y="4"/>
                    </a:lnTo>
                    <a:lnTo>
                      <a:pt x="0" y="4"/>
                    </a:lnTo>
                    <a:lnTo>
                      <a:pt x="0"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73" name="Freeform 1702">
                <a:extLst>
                  <a:ext uri="{FF2B5EF4-FFF2-40B4-BE49-F238E27FC236}">
                    <a16:creationId xmlns:a16="http://schemas.microsoft.com/office/drawing/2014/main" id="{481D6966-F6D0-4871-A7D8-32BDE7AC7F35}"/>
                  </a:ext>
                </a:extLst>
              </p:cNvPr>
              <p:cNvSpPr>
                <a:spLocks/>
              </p:cNvSpPr>
              <p:nvPr/>
            </p:nvSpPr>
            <p:spPr bwMode="auto">
              <a:xfrm>
                <a:off x="2217" y="3905"/>
                <a:ext cx="8" cy="8"/>
              </a:xfrm>
              <a:custGeom>
                <a:avLst/>
                <a:gdLst>
                  <a:gd name="T0" fmla="*/ 4 w 8"/>
                  <a:gd name="T1" fmla="*/ 0 h 8"/>
                  <a:gd name="T2" fmla="*/ 8 w 8"/>
                  <a:gd name="T3" fmla="*/ 0 h 8"/>
                  <a:gd name="T4" fmla="*/ 8 w 8"/>
                  <a:gd name="T5" fmla="*/ 4 h 8"/>
                  <a:gd name="T6" fmla="*/ 4 w 8"/>
                  <a:gd name="T7" fmla="*/ 8 h 8"/>
                  <a:gd name="T8" fmla="*/ 4 w 8"/>
                  <a:gd name="T9" fmla="*/ 8 h 8"/>
                  <a:gd name="T10" fmla="*/ 4 w 8"/>
                  <a:gd name="T11" fmla="*/ 8 h 8"/>
                  <a:gd name="T12" fmla="*/ 4 w 8"/>
                  <a:gd name="T13" fmla="*/ 4 h 8"/>
                  <a:gd name="T14" fmla="*/ 4 w 8"/>
                  <a:gd name="T15" fmla="*/ 4 h 8"/>
                  <a:gd name="T16" fmla="*/ 4 w 8"/>
                  <a:gd name="T17" fmla="*/ 4 h 8"/>
                  <a:gd name="T18" fmla="*/ 0 w 8"/>
                  <a:gd name="T19" fmla="*/ 4 h 8"/>
                  <a:gd name="T20" fmla="*/ 0 w 8"/>
                  <a:gd name="T21" fmla="*/ 4 h 8"/>
                  <a:gd name="T22" fmla="*/ 0 w 8"/>
                  <a:gd name="T23" fmla="*/ 0 h 8"/>
                  <a:gd name="T24" fmla="*/ 4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0"/>
                    </a:moveTo>
                    <a:lnTo>
                      <a:pt x="8" y="0"/>
                    </a:lnTo>
                    <a:lnTo>
                      <a:pt x="8" y="4"/>
                    </a:lnTo>
                    <a:lnTo>
                      <a:pt x="4" y="8"/>
                    </a:lnTo>
                    <a:lnTo>
                      <a:pt x="4" y="8"/>
                    </a:lnTo>
                    <a:lnTo>
                      <a:pt x="4" y="8"/>
                    </a:lnTo>
                    <a:lnTo>
                      <a:pt x="4" y="4"/>
                    </a:lnTo>
                    <a:lnTo>
                      <a:pt x="4" y="4"/>
                    </a:lnTo>
                    <a:lnTo>
                      <a:pt x="4" y="4"/>
                    </a:lnTo>
                    <a:lnTo>
                      <a:pt x="0" y="4"/>
                    </a:lnTo>
                    <a:lnTo>
                      <a:pt x="0" y="4"/>
                    </a:lnTo>
                    <a:lnTo>
                      <a:pt x="0"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74" name="Freeform 1703">
                <a:extLst>
                  <a:ext uri="{FF2B5EF4-FFF2-40B4-BE49-F238E27FC236}">
                    <a16:creationId xmlns:a16="http://schemas.microsoft.com/office/drawing/2014/main" id="{C3DFB677-E22C-4204-9F06-3C86108613B9}"/>
                  </a:ext>
                </a:extLst>
              </p:cNvPr>
              <p:cNvSpPr>
                <a:spLocks/>
              </p:cNvSpPr>
              <p:nvPr/>
            </p:nvSpPr>
            <p:spPr bwMode="auto">
              <a:xfrm>
                <a:off x="2203" y="3913"/>
                <a:ext cx="32" cy="17"/>
              </a:xfrm>
              <a:custGeom>
                <a:avLst/>
                <a:gdLst>
                  <a:gd name="T0" fmla="*/ 0 w 32"/>
                  <a:gd name="T1" fmla="*/ 0 h 17"/>
                  <a:gd name="T2" fmla="*/ 0 w 32"/>
                  <a:gd name="T3" fmla="*/ 0 h 17"/>
                  <a:gd name="T4" fmla="*/ 4 w 32"/>
                  <a:gd name="T5" fmla="*/ 3 h 17"/>
                  <a:gd name="T6" fmla="*/ 22 w 32"/>
                  <a:gd name="T7" fmla="*/ 10 h 17"/>
                  <a:gd name="T8" fmla="*/ 25 w 32"/>
                  <a:gd name="T9" fmla="*/ 14 h 17"/>
                  <a:gd name="T10" fmla="*/ 25 w 32"/>
                  <a:gd name="T11" fmla="*/ 14 h 17"/>
                  <a:gd name="T12" fmla="*/ 25 w 32"/>
                  <a:gd name="T13" fmla="*/ 14 h 17"/>
                  <a:gd name="T14" fmla="*/ 25 w 32"/>
                  <a:gd name="T15" fmla="*/ 14 h 17"/>
                  <a:gd name="T16" fmla="*/ 29 w 32"/>
                  <a:gd name="T17" fmla="*/ 14 h 17"/>
                  <a:gd name="T18" fmla="*/ 32 w 32"/>
                  <a:gd name="T19" fmla="*/ 17 h 17"/>
                  <a:gd name="T20" fmla="*/ 32 w 32"/>
                  <a:gd name="T21" fmla="*/ 17 h 17"/>
                  <a:gd name="T22" fmla="*/ 29 w 32"/>
                  <a:gd name="T23" fmla="*/ 17 h 17"/>
                  <a:gd name="T24" fmla="*/ 25 w 32"/>
                  <a:gd name="T25" fmla="*/ 17 h 17"/>
                  <a:gd name="T26" fmla="*/ 22 w 32"/>
                  <a:gd name="T27" fmla="*/ 14 h 17"/>
                  <a:gd name="T28" fmla="*/ 18 w 32"/>
                  <a:gd name="T29" fmla="*/ 10 h 17"/>
                  <a:gd name="T30" fmla="*/ 18 w 32"/>
                  <a:gd name="T31" fmla="*/ 10 h 17"/>
                  <a:gd name="T32" fmla="*/ 18 w 32"/>
                  <a:gd name="T33" fmla="*/ 14 h 17"/>
                  <a:gd name="T34" fmla="*/ 18 w 32"/>
                  <a:gd name="T35" fmla="*/ 14 h 17"/>
                  <a:gd name="T36" fmla="*/ 11 w 32"/>
                  <a:gd name="T37" fmla="*/ 10 h 17"/>
                  <a:gd name="T38" fmla="*/ 4 w 32"/>
                  <a:gd name="T39" fmla="*/ 7 h 17"/>
                  <a:gd name="T40" fmla="*/ 4 w 32"/>
                  <a:gd name="T41" fmla="*/ 7 h 17"/>
                  <a:gd name="T42" fmla="*/ 0 w 32"/>
                  <a:gd name="T4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17">
                    <a:moveTo>
                      <a:pt x="0" y="0"/>
                    </a:moveTo>
                    <a:lnTo>
                      <a:pt x="0" y="0"/>
                    </a:lnTo>
                    <a:lnTo>
                      <a:pt x="4" y="3"/>
                    </a:lnTo>
                    <a:lnTo>
                      <a:pt x="22" y="10"/>
                    </a:lnTo>
                    <a:lnTo>
                      <a:pt x="25" y="14"/>
                    </a:lnTo>
                    <a:lnTo>
                      <a:pt x="25" y="14"/>
                    </a:lnTo>
                    <a:lnTo>
                      <a:pt x="25" y="14"/>
                    </a:lnTo>
                    <a:lnTo>
                      <a:pt x="25" y="14"/>
                    </a:lnTo>
                    <a:lnTo>
                      <a:pt x="29" y="14"/>
                    </a:lnTo>
                    <a:lnTo>
                      <a:pt x="32" y="17"/>
                    </a:lnTo>
                    <a:lnTo>
                      <a:pt x="32" y="17"/>
                    </a:lnTo>
                    <a:lnTo>
                      <a:pt x="29" y="17"/>
                    </a:lnTo>
                    <a:lnTo>
                      <a:pt x="25" y="17"/>
                    </a:lnTo>
                    <a:lnTo>
                      <a:pt x="22" y="14"/>
                    </a:lnTo>
                    <a:lnTo>
                      <a:pt x="18" y="10"/>
                    </a:lnTo>
                    <a:lnTo>
                      <a:pt x="18" y="10"/>
                    </a:lnTo>
                    <a:lnTo>
                      <a:pt x="18" y="14"/>
                    </a:lnTo>
                    <a:lnTo>
                      <a:pt x="18" y="14"/>
                    </a:lnTo>
                    <a:lnTo>
                      <a:pt x="11" y="10"/>
                    </a:lnTo>
                    <a:lnTo>
                      <a:pt x="4" y="7"/>
                    </a:lnTo>
                    <a:lnTo>
                      <a:pt x="4" y="7"/>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75" name="Freeform 1704">
                <a:extLst>
                  <a:ext uri="{FF2B5EF4-FFF2-40B4-BE49-F238E27FC236}">
                    <a16:creationId xmlns:a16="http://schemas.microsoft.com/office/drawing/2014/main" id="{218B5CC9-7CC1-4806-A459-3BF9E714FEE4}"/>
                  </a:ext>
                </a:extLst>
              </p:cNvPr>
              <p:cNvSpPr>
                <a:spLocks/>
              </p:cNvSpPr>
              <p:nvPr/>
            </p:nvSpPr>
            <p:spPr bwMode="auto">
              <a:xfrm>
                <a:off x="2203" y="3913"/>
                <a:ext cx="32" cy="17"/>
              </a:xfrm>
              <a:custGeom>
                <a:avLst/>
                <a:gdLst>
                  <a:gd name="T0" fmla="*/ 0 w 32"/>
                  <a:gd name="T1" fmla="*/ 0 h 17"/>
                  <a:gd name="T2" fmla="*/ 0 w 32"/>
                  <a:gd name="T3" fmla="*/ 0 h 17"/>
                  <a:gd name="T4" fmla="*/ 4 w 32"/>
                  <a:gd name="T5" fmla="*/ 3 h 17"/>
                  <a:gd name="T6" fmla="*/ 22 w 32"/>
                  <a:gd name="T7" fmla="*/ 10 h 17"/>
                  <a:gd name="T8" fmla="*/ 25 w 32"/>
                  <a:gd name="T9" fmla="*/ 14 h 17"/>
                  <a:gd name="T10" fmla="*/ 25 w 32"/>
                  <a:gd name="T11" fmla="*/ 14 h 17"/>
                  <a:gd name="T12" fmla="*/ 25 w 32"/>
                  <a:gd name="T13" fmla="*/ 14 h 17"/>
                  <a:gd name="T14" fmla="*/ 25 w 32"/>
                  <a:gd name="T15" fmla="*/ 14 h 17"/>
                  <a:gd name="T16" fmla="*/ 29 w 32"/>
                  <a:gd name="T17" fmla="*/ 14 h 17"/>
                  <a:gd name="T18" fmla="*/ 32 w 32"/>
                  <a:gd name="T19" fmla="*/ 17 h 17"/>
                  <a:gd name="T20" fmla="*/ 32 w 32"/>
                  <a:gd name="T21" fmla="*/ 17 h 17"/>
                  <a:gd name="T22" fmla="*/ 29 w 32"/>
                  <a:gd name="T23" fmla="*/ 17 h 17"/>
                  <a:gd name="T24" fmla="*/ 25 w 32"/>
                  <a:gd name="T25" fmla="*/ 17 h 17"/>
                  <a:gd name="T26" fmla="*/ 22 w 32"/>
                  <a:gd name="T27" fmla="*/ 14 h 17"/>
                  <a:gd name="T28" fmla="*/ 18 w 32"/>
                  <a:gd name="T29" fmla="*/ 10 h 17"/>
                  <a:gd name="T30" fmla="*/ 18 w 32"/>
                  <a:gd name="T31" fmla="*/ 10 h 17"/>
                  <a:gd name="T32" fmla="*/ 18 w 32"/>
                  <a:gd name="T33" fmla="*/ 14 h 17"/>
                  <a:gd name="T34" fmla="*/ 18 w 32"/>
                  <a:gd name="T35" fmla="*/ 14 h 17"/>
                  <a:gd name="T36" fmla="*/ 11 w 32"/>
                  <a:gd name="T37" fmla="*/ 10 h 17"/>
                  <a:gd name="T38" fmla="*/ 4 w 32"/>
                  <a:gd name="T39" fmla="*/ 7 h 17"/>
                  <a:gd name="T40" fmla="*/ 4 w 32"/>
                  <a:gd name="T41" fmla="*/ 7 h 17"/>
                  <a:gd name="T42" fmla="*/ 0 w 32"/>
                  <a:gd name="T4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17">
                    <a:moveTo>
                      <a:pt x="0" y="0"/>
                    </a:moveTo>
                    <a:lnTo>
                      <a:pt x="0" y="0"/>
                    </a:lnTo>
                    <a:lnTo>
                      <a:pt x="4" y="3"/>
                    </a:lnTo>
                    <a:lnTo>
                      <a:pt x="22" y="10"/>
                    </a:lnTo>
                    <a:lnTo>
                      <a:pt x="25" y="14"/>
                    </a:lnTo>
                    <a:lnTo>
                      <a:pt x="25" y="14"/>
                    </a:lnTo>
                    <a:lnTo>
                      <a:pt x="25" y="14"/>
                    </a:lnTo>
                    <a:lnTo>
                      <a:pt x="25" y="14"/>
                    </a:lnTo>
                    <a:lnTo>
                      <a:pt x="29" y="14"/>
                    </a:lnTo>
                    <a:lnTo>
                      <a:pt x="32" y="17"/>
                    </a:lnTo>
                    <a:lnTo>
                      <a:pt x="32" y="17"/>
                    </a:lnTo>
                    <a:lnTo>
                      <a:pt x="29" y="17"/>
                    </a:lnTo>
                    <a:lnTo>
                      <a:pt x="25" y="17"/>
                    </a:lnTo>
                    <a:lnTo>
                      <a:pt x="22" y="14"/>
                    </a:lnTo>
                    <a:lnTo>
                      <a:pt x="18" y="10"/>
                    </a:lnTo>
                    <a:lnTo>
                      <a:pt x="18" y="10"/>
                    </a:lnTo>
                    <a:lnTo>
                      <a:pt x="18" y="14"/>
                    </a:lnTo>
                    <a:lnTo>
                      <a:pt x="18" y="14"/>
                    </a:lnTo>
                    <a:lnTo>
                      <a:pt x="11" y="10"/>
                    </a:lnTo>
                    <a:lnTo>
                      <a:pt x="4" y="7"/>
                    </a:lnTo>
                    <a:lnTo>
                      <a:pt x="4" y="7"/>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76" name="Freeform 1705">
                <a:extLst>
                  <a:ext uri="{FF2B5EF4-FFF2-40B4-BE49-F238E27FC236}">
                    <a16:creationId xmlns:a16="http://schemas.microsoft.com/office/drawing/2014/main" id="{50ABFA27-C374-4E6D-AD1C-416DBB6B4F0C}"/>
                  </a:ext>
                </a:extLst>
              </p:cNvPr>
              <p:cNvSpPr>
                <a:spLocks/>
              </p:cNvSpPr>
              <p:nvPr/>
            </p:nvSpPr>
            <p:spPr bwMode="auto">
              <a:xfrm>
                <a:off x="2203" y="3884"/>
                <a:ext cx="4" cy="11"/>
              </a:xfrm>
              <a:custGeom>
                <a:avLst/>
                <a:gdLst>
                  <a:gd name="T0" fmla="*/ 0 w 4"/>
                  <a:gd name="T1" fmla="*/ 0 h 11"/>
                  <a:gd name="T2" fmla="*/ 4 w 4"/>
                  <a:gd name="T3" fmla="*/ 3 h 11"/>
                  <a:gd name="T4" fmla="*/ 4 w 4"/>
                  <a:gd name="T5" fmla="*/ 11 h 11"/>
                  <a:gd name="T6" fmla="*/ 0 w 4"/>
                  <a:gd name="T7" fmla="*/ 11 h 11"/>
                  <a:gd name="T8" fmla="*/ 0 w 4"/>
                  <a:gd name="T9" fmla="*/ 11 h 11"/>
                  <a:gd name="T10" fmla="*/ 0 w 4"/>
                  <a:gd name="T11" fmla="*/ 11 h 11"/>
                  <a:gd name="T12" fmla="*/ 0 w 4"/>
                  <a:gd name="T13" fmla="*/ 7 h 11"/>
                  <a:gd name="T14" fmla="*/ 0 w 4"/>
                  <a:gd name="T15" fmla="*/ 7 h 11"/>
                  <a:gd name="T16" fmla="*/ 0 w 4"/>
                  <a:gd name="T17" fmla="*/ 3 h 11"/>
                  <a:gd name="T18" fmla="*/ 0 w 4"/>
                  <a:gd name="T19" fmla="*/ 3 h 11"/>
                  <a:gd name="T20" fmla="*/ 0 w 4"/>
                  <a:gd name="T21" fmla="*/ 3 h 11"/>
                  <a:gd name="T22" fmla="*/ 0 w 4"/>
                  <a:gd name="T23" fmla="*/ 0 h 11"/>
                  <a:gd name="T24" fmla="*/ 0 w 4"/>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1">
                    <a:moveTo>
                      <a:pt x="0" y="0"/>
                    </a:moveTo>
                    <a:lnTo>
                      <a:pt x="4" y="3"/>
                    </a:lnTo>
                    <a:lnTo>
                      <a:pt x="4" y="11"/>
                    </a:lnTo>
                    <a:lnTo>
                      <a:pt x="0" y="11"/>
                    </a:lnTo>
                    <a:lnTo>
                      <a:pt x="0" y="11"/>
                    </a:lnTo>
                    <a:lnTo>
                      <a:pt x="0" y="11"/>
                    </a:lnTo>
                    <a:lnTo>
                      <a:pt x="0" y="7"/>
                    </a:lnTo>
                    <a:lnTo>
                      <a:pt x="0" y="7"/>
                    </a:lnTo>
                    <a:lnTo>
                      <a:pt x="0" y="3"/>
                    </a:lnTo>
                    <a:lnTo>
                      <a:pt x="0" y="3"/>
                    </a:lnTo>
                    <a:lnTo>
                      <a:pt x="0" y="3"/>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77" name="Freeform 1706">
                <a:extLst>
                  <a:ext uri="{FF2B5EF4-FFF2-40B4-BE49-F238E27FC236}">
                    <a16:creationId xmlns:a16="http://schemas.microsoft.com/office/drawing/2014/main" id="{4042698F-2E9A-40CD-AC5A-C010B6545D31}"/>
                  </a:ext>
                </a:extLst>
              </p:cNvPr>
              <p:cNvSpPr>
                <a:spLocks/>
              </p:cNvSpPr>
              <p:nvPr/>
            </p:nvSpPr>
            <p:spPr bwMode="auto">
              <a:xfrm>
                <a:off x="2203" y="3884"/>
                <a:ext cx="4" cy="11"/>
              </a:xfrm>
              <a:custGeom>
                <a:avLst/>
                <a:gdLst>
                  <a:gd name="T0" fmla="*/ 0 w 4"/>
                  <a:gd name="T1" fmla="*/ 0 h 11"/>
                  <a:gd name="T2" fmla="*/ 4 w 4"/>
                  <a:gd name="T3" fmla="*/ 3 h 11"/>
                  <a:gd name="T4" fmla="*/ 4 w 4"/>
                  <a:gd name="T5" fmla="*/ 11 h 11"/>
                  <a:gd name="T6" fmla="*/ 0 w 4"/>
                  <a:gd name="T7" fmla="*/ 11 h 11"/>
                  <a:gd name="T8" fmla="*/ 0 w 4"/>
                  <a:gd name="T9" fmla="*/ 11 h 11"/>
                  <a:gd name="T10" fmla="*/ 0 w 4"/>
                  <a:gd name="T11" fmla="*/ 11 h 11"/>
                  <a:gd name="T12" fmla="*/ 0 w 4"/>
                  <a:gd name="T13" fmla="*/ 7 h 11"/>
                  <a:gd name="T14" fmla="*/ 0 w 4"/>
                  <a:gd name="T15" fmla="*/ 7 h 11"/>
                  <a:gd name="T16" fmla="*/ 0 w 4"/>
                  <a:gd name="T17" fmla="*/ 3 h 11"/>
                  <a:gd name="T18" fmla="*/ 0 w 4"/>
                  <a:gd name="T19" fmla="*/ 3 h 11"/>
                  <a:gd name="T20" fmla="*/ 0 w 4"/>
                  <a:gd name="T21" fmla="*/ 3 h 11"/>
                  <a:gd name="T22" fmla="*/ 0 w 4"/>
                  <a:gd name="T23" fmla="*/ 0 h 11"/>
                  <a:gd name="T24" fmla="*/ 0 w 4"/>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1">
                    <a:moveTo>
                      <a:pt x="0" y="0"/>
                    </a:moveTo>
                    <a:lnTo>
                      <a:pt x="4" y="3"/>
                    </a:lnTo>
                    <a:lnTo>
                      <a:pt x="4" y="11"/>
                    </a:lnTo>
                    <a:lnTo>
                      <a:pt x="0" y="11"/>
                    </a:lnTo>
                    <a:lnTo>
                      <a:pt x="0" y="11"/>
                    </a:lnTo>
                    <a:lnTo>
                      <a:pt x="0" y="11"/>
                    </a:lnTo>
                    <a:lnTo>
                      <a:pt x="0" y="7"/>
                    </a:lnTo>
                    <a:lnTo>
                      <a:pt x="0" y="7"/>
                    </a:lnTo>
                    <a:lnTo>
                      <a:pt x="0" y="3"/>
                    </a:lnTo>
                    <a:lnTo>
                      <a:pt x="0" y="3"/>
                    </a:lnTo>
                    <a:lnTo>
                      <a:pt x="0" y="3"/>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78" name="Freeform 1707">
                <a:extLst>
                  <a:ext uri="{FF2B5EF4-FFF2-40B4-BE49-F238E27FC236}">
                    <a16:creationId xmlns:a16="http://schemas.microsoft.com/office/drawing/2014/main" id="{09B1DF85-1EEF-4E43-99DF-2A5F9A8ED2BF}"/>
                  </a:ext>
                </a:extLst>
              </p:cNvPr>
              <p:cNvSpPr>
                <a:spLocks/>
              </p:cNvSpPr>
              <p:nvPr/>
            </p:nvSpPr>
            <p:spPr bwMode="auto">
              <a:xfrm>
                <a:off x="2225" y="3930"/>
                <a:ext cx="28" cy="22"/>
              </a:xfrm>
              <a:custGeom>
                <a:avLst/>
                <a:gdLst>
                  <a:gd name="T0" fmla="*/ 0 w 28"/>
                  <a:gd name="T1" fmla="*/ 0 h 22"/>
                  <a:gd name="T2" fmla="*/ 3 w 28"/>
                  <a:gd name="T3" fmla="*/ 0 h 22"/>
                  <a:gd name="T4" fmla="*/ 3 w 28"/>
                  <a:gd name="T5" fmla="*/ 0 h 22"/>
                  <a:gd name="T6" fmla="*/ 3 w 28"/>
                  <a:gd name="T7" fmla="*/ 4 h 22"/>
                  <a:gd name="T8" fmla="*/ 7 w 28"/>
                  <a:gd name="T9" fmla="*/ 4 h 22"/>
                  <a:gd name="T10" fmla="*/ 10 w 28"/>
                  <a:gd name="T11" fmla="*/ 4 h 22"/>
                  <a:gd name="T12" fmla="*/ 10 w 28"/>
                  <a:gd name="T13" fmla="*/ 4 h 22"/>
                  <a:gd name="T14" fmla="*/ 10 w 28"/>
                  <a:gd name="T15" fmla="*/ 4 h 22"/>
                  <a:gd name="T16" fmla="*/ 10 w 28"/>
                  <a:gd name="T17" fmla="*/ 4 h 22"/>
                  <a:gd name="T18" fmla="*/ 14 w 28"/>
                  <a:gd name="T19" fmla="*/ 4 h 22"/>
                  <a:gd name="T20" fmla="*/ 14 w 28"/>
                  <a:gd name="T21" fmla="*/ 4 h 22"/>
                  <a:gd name="T22" fmla="*/ 14 w 28"/>
                  <a:gd name="T23" fmla="*/ 4 h 22"/>
                  <a:gd name="T24" fmla="*/ 17 w 28"/>
                  <a:gd name="T25" fmla="*/ 8 h 22"/>
                  <a:gd name="T26" fmla="*/ 21 w 28"/>
                  <a:gd name="T27" fmla="*/ 8 h 22"/>
                  <a:gd name="T28" fmla="*/ 21 w 28"/>
                  <a:gd name="T29" fmla="*/ 8 h 22"/>
                  <a:gd name="T30" fmla="*/ 25 w 28"/>
                  <a:gd name="T31" fmla="*/ 8 h 22"/>
                  <a:gd name="T32" fmla="*/ 25 w 28"/>
                  <a:gd name="T33" fmla="*/ 8 h 22"/>
                  <a:gd name="T34" fmla="*/ 28 w 28"/>
                  <a:gd name="T35" fmla="*/ 11 h 22"/>
                  <a:gd name="T36" fmla="*/ 28 w 28"/>
                  <a:gd name="T37" fmla="*/ 11 h 22"/>
                  <a:gd name="T38" fmla="*/ 28 w 28"/>
                  <a:gd name="T39" fmla="*/ 15 h 22"/>
                  <a:gd name="T40" fmla="*/ 25 w 28"/>
                  <a:gd name="T41" fmla="*/ 15 h 22"/>
                  <a:gd name="T42" fmla="*/ 25 w 28"/>
                  <a:gd name="T43" fmla="*/ 18 h 22"/>
                  <a:gd name="T44" fmla="*/ 25 w 28"/>
                  <a:gd name="T45" fmla="*/ 22 h 22"/>
                  <a:gd name="T46" fmla="*/ 21 w 28"/>
                  <a:gd name="T47" fmla="*/ 18 h 22"/>
                  <a:gd name="T48" fmla="*/ 21 w 28"/>
                  <a:gd name="T49" fmla="*/ 18 h 22"/>
                  <a:gd name="T50" fmla="*/ 21 w 28"/>
                  <a:gd name="T51" fmla="*/ 18 h 22"/>
                  <a:gd name="T52" fmla="*/ 21 w 28"/>
                  <a:gd name="T53" fmla="*/ 22 h 22"/>
                  <a:gd name="T54" fmla="*/ 17 w 28"/>
                  <a:gd name="T55" fmla="*/ 22 h 22"/>
                  <a:gd name="T56" fmla="*/ 17 w 28"/>
                  <a:gd name="T57" fmla="*/ 22 h 22"/>
                  <a:gd name="T58" fmla="*/ 14 w 28"/>
                  <a:gd name="T59" fmla="*/ 22 h 22"/>
                  <a:gd name="T60" fmla="*/ 14 w 28"/>
                  <a:gd name="T61" fmla="*/ 22 h 22"/>
                  <a:gd name="T62" fmla="*/ 17 w 28"/>
                  <a:gd name="T63" fmla="*/ 18 h 22"/>
                  <a:gd name="T64" fmla="*/ 10 w 28"/>
                  <a:gd name="T65" fmla="*/ 18 h 22"/>
                  <a:gd name="T66" fmla="*/ 7 w 28"/>
                  <a:gd name="T67" fmla="*/ 18 h 22"/>
                  <a:gd name="T68" fmla="*/ 7 w 28"/>
                  <a:gd name="T69" fmla="*/ 18 h 22"/>
                  <a:gd name="T70" fmla="*/ 7 w 28"/>
                  <a:gd name="T71" fmla="*/ 15 h 22"/>
                  <a:gd name="T72" fmla="*/ 7 w 28"/>
                  <a:gd name="T73" fmla="*/ 11 h 22"/>
                  <a:gd name="T74" fmla="*/ 3 w 28"/>
                  <a:gd name="T75" fmla="*/ 11 h 22"/>
                  <a:gd name="T76" fmla="*/ 3 w 28"/>
                  <a:gd name="T77" fmla="*/ 8 h 22"/>
                  <a:gd name="T78" fmla="*/ 0 w 28"/>
                  <a:gd name="T79" fmla="*/ 4 h 22"/>
                  <a:gd name="T80" fmla="*/ 0 w 28"/>
                  <a:gd name="T81" fmla="*/ 0 h 22"/>
                  <a:gd name="T82" fmla="*/ 0 w 28"/>
                  <a:gd name="T8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22">
                    <a:moveTo>
                      <a:pt x="0" y="0"/>
                    </a:moveTo>
                    <a:lnTo>
                      <a:pt x="3" y="0"/>
                    </a:lnTo>
                    <a:lnTo>
                      <a:pt x="3" y="0"/>
                    </a:lnTo>
                    <a:lnTo>
                      <a:pt x="3" y="4"/>
                    </a:lnTo>
                    <a:lnTo>
                      <a:pt x="7" y="4"/>
                    </a:lnTo>
                    <a:lnTo>
                      <a:pt x="10" y="4"/>
                    </a:lnTo>
                    <a:lnTo>
                      <a:pt x="10" y="4"/>
                    </a:lnTo>
                    <a:lnTo>
                      <a:pt x="10" y="4"/>
                    </a:lnTo>
                    <a:lnTo>
                      <a:pt x="10" y="4"/>
                    </a:lnTo>
                    <a:lnTo>
                      <a:pt x="14" y="4"/>
                    </a:lnTo>
                    <a:lnTo>
                      <a:pt x="14" y="4"/>
                    </a:lnTo>
                    <a:lnTo>
                      <a:pt x="14" y="4"/>
                    </a:lnTo>
                    <a:lnTo>
                      <a:pt x="17" y="8"/>
                    </a:lnTo>
                    <a:lnTo>
                      <a:pt x="21" y="8"/>
                    </a:lnTo>
                    <a:lnTo>
                      <a:pt x="21" y="8"/>
                    </a:lnTo>
                    <a:lnTo>
                      <a:pt x="25" y="8"/>
                    </a:lnTo>
                    <a:lnTo>
                      <a:pt x="25" y="8"/>
                    </a:lnTo>
                    <a:lnTo>
                      <a:pt x="28" y="11"/>
                    </a:lnTo>
                    <a:lnTo>
                      <a:pt x="28" y="11"/>
                    </a:lnTo>
                    <a:lnTo>
                      <a:pt x="28" y="15"/>
                    </a:lnTo>
                    <a:lnTo>
                      <a:pt x="25" y="15"/>
                    </a:lnTo>
                    <a:lnTo>
                      <a:pt x="25" y="18"/>
                    </a:lnTo>
                    <a:lnTo>
                      <a:pt x="25" y="22"/>
                    </a:lnTo>
                    <a:lnTo>
                      <a:pt x="21" y="18"/>
                    </a:lnTo>
                    <a:lnTo>
                      <a:pt x="21" y="18"/>
                    </a:lnTo>
                    <a:lnTo>
                      <a:pt x="21" y="18"/>
                    </a:lnTo>
                    <a:lnTo>
                      <a:pt x="21" y="22"/>
                    </a:lnTo>
                    <a:lnTo>
                      <a:pt x="17" y="22"/>
                    </a:lnTo>
                    <a:lnTo>
                      <a:pt x="17" y="22"/>
                    </a:lnTo>
                    <a:lnTo>
                      <a:pt x="14" y="22"/>
                    </a:lnTo>
                    <a:lnTo>
                      <a:pt x="14" y="22"/>
                    </a:lnTo>
                    <a:lnTo>
                      <a:pt x="17" y="18"/>
                    </a:lnTo>
                    <a:lnTo>
                      <a:pt x="10" y="18"/>
                    </a:lnTo>
                    <a:lnTo>
                      <a:pt x="7" y="18"/>
                    </a:lnTo>
                    <a:lnTo>
                      <a:pt x="7" y="18"/>
                    </a:lnTo>
                    <a:lnTo>
                      <a:pt x="7" y="15"/>
                    </a:lnTo>
                    <a:lnTo>
                      <a:pt x="7" y="11"/>
                    </a:lnTo>
                    <a:lnTo>
                      <a:pt x="3" y="11"/>
                    </a:lnTo>
                    <a:lnTo>
                      <a:pt x="3" y="8"/>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79" name="Freeform 1708">
                <a:extLst>
                  <a:ext uri="{FF2B5EF4-FFF2-40B4-BE49-F238E27FC236}">
                    <a16:creationId xmlns:a16="http://schemas.microsoft.com/office/drawing/2014/main" id="{94CBD180-05D6-4E7A-8640-D16B33A821EC}"/>
                  </a:ext>
                </a:extLst>
              </p:cNvPr>
              <p:cNvSpPr>
                <a:spLocks/>
              </p:cNvSpPr>
              <p:nvPr/>
            </p:nvSpPr>
            <p:spPr bwMode="auto">
              <a:xfrm>
                <a:off x="2225" y="3930"/>
                <a:ext cx="28" cy="22"/>
              </a:xfrm>
              <a:custGeom>
                <a:avLst/>
                <a:gdLst>
                  <a:gd name="T0" fmla="*/ 0 w 28"/>
                  <a:gd name="T1" fmla="*/ 0 h 22"/>
                  <a:gd name="T2" fmla="*/ 3 w 28"/>
                  <a:gd name="T3" fmla="*/ 0 h 22"/>
                  <a:gd name="T4" fmla="*/ 3 w 28"/>
                  <a:gd name="T5" fmla="*/ 0 h 22"/>
                  <a:gd name="T6" fmla="*/ 3 w 28"/>
                  <a:gd name="T7" fmla="*/ 4 h 22"/>
                  <a:gd name="T8" fmla="*/ 7 w 28"/>
                  <a:gd name="T9" fmla="*/ 4 h 22"/>
                  <a:gd name="T10" fmla="*/ 10 w 28"/>
                  <a:gd name="T11" fmla="*/ 4 h 22"/>
                  <a:gd name="T12" fmla="*/ 10 w 28"/>
                  <a:gd name="T13" fmla="*/ 4 h 22"/>
                  <a:gd name="T14" fmla="*/ 10 w 28"/>
                  <a:gd name="T15" fmla="*/ 4 h 22"/>
                  <a:gd name="T16" fmla="*/ 10 w 28"/>
                  <a:gd name="T17" fmla="*/ 4 h 22"/>
                  <a:gd name="T18" fmla="*/ 14 w 28"/>
                  <a:gd name="T19" fmla="*/ 4 h 22"/>
                  <a:gd name="T20" fmla="*/ 14 w 28"/>
                  <a:gd name="T21" fmla="*/ 4 h 22"/>
                  <a:gd name="T22" fmla="*/ 14 w 28"/>
                  <a:gd name="T23" fmla="*/ 4 h 22"/>
                  <a:gd name="T24" fmla="*/ 17 w 28"/>
                  <a:gd name="T25" fmla="*/ 8 h 22"/>
                  <a:gd name="T26" fmla="*/ 21 w 28"/>
                  <a:gd name="T27" fmla="*/ 8 h 22"/>
                  <a:gd name="T28" fmla="*/ 21 w 28"/>
                  <a:gd name="T29" fmla="*/ 8 h 22"/>
                  <a:gd name="T30" fmla="*/ 25 w 28"/>
                  <a:gd name="T31" fmla="*/ 8 h 22"/>
                  <a:gd name="T32" fmla="*/ 25 w 28"/>
                  <a:gd name="T33" fmla="*/ 8 h 22"/>
                  <a:gd name="T34" fmla="*/ 28 w 28"/>
                  <a:gd name="T35" fmla="*/ 11 h 22"/>
                  <a:gd name="T36" fmla="*/ 28 w 28"/>
                  <a:gd name="T37" fmla="*/ 11 h 22"/>
                  <a:gd name="T38" fmla="*/ 28 w 28"/>
                  <a:gd name="T39" fmla="*/ 15 h 22"/>
                  <a:gd name="T40" fmla="*/ 25 w 28"/>
                  <a:gd name="T41" fmla="*/ 15 h 22"/>
                  <a:gd name="T42" fmla="*/ 25 w 28"/>
                  <a:gd name="T43" fmla="*/ 18 h 22"/>
                  <a:gd name="T44" fmla="*/ 25 w 28"/>
                  <a:gd name="T45" fmla="*/ 22 h 22"/>
                  <a:gd name="T46" fmla="*/ 21 w 28"/>
                  <a:gd name="T47" fmla="*/ 18 h 22"/>
                  <a:gd name="T48" fmla="*/ 21 w 28"/>
                  <a:gd name="T49" fmla="*/ 18 h 22"/>
                  <a:gd name="T50" fmla="*/ 21 w 28"/>
                  <a:gd name="T51" fmla="*/ 18 h 22"/>
                  <a:gd name="T52" fmla="*/ 21 w 28"/>
                  <a:gd name="T53" fmla="*/ 22 h 22"/>
                  <a:gd name="T54" fmla="*/ 17 w 28"/>
                  <a:gd name="T55" fmla="*/ 22 h 22"/>
                  <a:gd name="T56" fmla="*/ 17 w 28"/>
                  <a:gd name="T57" fmla="*/ 22 h 22"/>
                  <a:gd name="T58" fmla="*/ 14 w 28"/>
                  <a:gd name="T59" fmla="*/ 22 h 22"/>
                  <a:gd name="T60" fmla="*/ 14 w 28"/>
                  <a:gd name="T61" fmla="*/ 22 h 22"/>
                  <a:gd name="T62" fmla="*/ 17 w 28"/>
                  <a:gd name="T63" fmla="*/ 18 h 22"/>
                  <a:gd name="T64" fmla="*/ 10 w 28"/>
                  <a:gd name="T65" fmla="*/ 18 h 22"/>
                  <a:gd name="T66" fmla="*/ 7 w 28"/>
                  <a:gd name="T67" fmla="*/ 18 h 22"/>
                  <a:gd name="T68" fmla="*/ 7 w 28"/>
                  <a:gd name="T69" fmla="*/ 18 h 22"/>
                  <a:gd name="T70" fmla="*/ 7 w 28"/>
                  <a:gd name="T71" fmla="*/ 15 h 22"/>
                  <a:gd name="T72" fmla="*/ 7 w 28"/>
                  <a:gd name="T73" fmla="*/ 11 h 22"/>
                  <a:gd name="T74" fmla="*/ 3 w 28"/>
                  <a:gd name="T75" fmla="*/ 11 h 22"/>
                  <a:gd name="T76" fmla="*/ 3 w 28"/>
                  <a:gd name="T77" fmla="*/ 8 h 22"/>
                  <a:gd name="T78" fmla="*/ 0 w 28"/>
                  <a:gd name="T79" fmla="*/ 4 h 22"/>
                  <a:gd name="T80" fmla="*/ 0 w 28"/>
                  <a:gd name="T81" fmla="*/ 0 h 22"/>
                  <a:gd name="T82" fmla="*/ 0 w 28"/>
                  <a:gd name="T8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22">
                    <a:moveTo>
                      <a:pt x="0" y="0"/>
                    </a:moveTo>
                    <a:lnTo>
                      <a:pt x="3" y="0"/>
                    </a:lnTo>
                    <a:lnTo>
                      <a:pt x="3" y="0"/>
                    </a:lnTo>
                    <a:lnTo>
                      <a:pt x="3" y="4"/>
                    </a:lnTo>
                    <a:lnTo>
                      <a:pt x="7" y="4"/>
                    </a:lnTo>
                    <a:lnTo>
                      <a:pt x="10" y="4"/>
                    </a:lnTo>
                    <a:lnTo>
                      <a:pt x="10" y="4"/>
                    </a:lnTo>
                    <a:lnTo>
                      <a:pt x="10" y="4"/>
                    </a:lnTo>
                    <a:lnTo>
                      <a:pt x="10" y="4"/>
                    </a:lnTo>
                    <a:lnTo>
                      <a:pt x="14" y="4"/>
                    </a:lnTo>
                    <a:lnTo>
                      <a:pt x="14" y="4"/>
                    </a:lnTo>
                    <a:lnTo>
                      <a:pt x="14" y="4"/>
                    </a:lnTo>
                    <a:lnTo>
                      <a:pt x="17" y="8"/>
                    </a:lnTo>
                    <a:lnTo>
                      <a:pt x="21" y="8"/>
                    </a:lnTo>
                    <a:lnTo>
                      <a:pt x="21" y="8"/>
                    </a:lnTo>
                    <a:lnTo>
                      <a:pt x="25" y="8"/>
                    </a:lnTo>
                    <a:lnTo>
                      <a:pt x="25" y="8"/>
                    </a:lnTo>
                    <a:lnTo>
                      <a:pt x="28" y="11"/>
                    </a:lnTo>
                    <a:lnTo>
                      <a:pt x="28" y="11"/>
                    </a:lnTo>
                    <a:lnTo>
                      <a:pt x="28" y="15"/>
                    </a:lnTo>
                    <a:lnTo>
                      <a:pt x="25" y="15"/>
                    </a:lnTo>
                    <a:lnTo>
                      <a:pt x="25" y="18"/>
                    </a:lnTo>
                    <a:lnTo>
                      <a:pt x="25" y="22"/>
                    </a:lnTo>
                    <a:lnTo>
                      <a:pt x="21" y="18"/>
                    </a:lnTo>
                    <a:lnTo>
                      <a:pt x="21" y="18"/>
                    </a:lnTo>
                    <a:lnTo>
                      <a:pt x="21" y="18"/>
                    </a:lnTo>
                    <a:lnTo>
                      <a:pt x="21" y="22"/>
                    </a:lnTo>
                    <a:lnTo>
                      <a:pt x="17" y="22"/>
                    </a:lnTo>
                    <a:lnTo>
                      <a:pt x="17" y="22"/>
                    </a:lnTo>
                    <a:lnTo>
                      <a:pt x="14" y="22"/>
                    </a:lnTo>
                    <a:lnTo>
                      <a:pt x="14" y="22"/>
                    </a:lnTo>
                    <a:lnTo>
                      <a:pt x="17" y="18"/>
                    </a:lnTo>
                    <a:lnTo>
                      <a:pt x="10" y="18"/>
                    </a:lnTo>
                    <a:lnTo>
                      <a:pt x="7" y="18"/>
                    </a:lnTo>
                    <a:lnTo>
                      <a:pt x="7" y="18"/>
                    </a:lnTo>
                    <a:lnTo>
                      <a:pt x="7" y="15"/>
                    </a:lnTo>
                    <a:lnTo>
                      <a:pt x="7" y="11"/>
                    </a:lnTo>
                    <a:lnTo>
                      <a:pt x="3" y="11"/>
                    </a:lnTo>
                    <a:lnTo>
                      <a:pt x="3" y="8"/>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80" name="Freeform 1709">
                <a:extLst>
                  <a:ext uri="{FF2B5EF4-FFF2-40B4-BE49-F238E27FC236}">
                    <a16:creationId xmlns:a16="http://schemas.microsoft.com/office/drawing/2014/main" id="{80E90ED6-79C0-408C-9D7A-33124C312124}"/>
                  </a:ext>
                </a:extLst>
              </p:cNvPr>
              <p:cNvSpPr>
                <a:spLocks/>
              </p:cNvSpPr>
              <p:nvPr/>
            </p:nvSpPr>
            <p:spPr bwMode="auto">
              <a:xfrm>
                <a:off x="2253" y="3945"/>
                <a:ext cx="25" cy="14"/>
              </a:xfrm>
              <a:custGeom>
                <a:avLst/>
                <a:gdLst>
                  <a:gd name="T0" fmla="*/ 7 w 25"/>
                  <a:gd name="T1" fmla="*/ 0 h 14"/>
                  <a:gd name="T2" fmla="*/ 7 w 25"/>
                  <a:gd name="T3" fmla="*/ 0 h 14"/>
                  <a:gd name="T4" fmla="*/ 7 w 25"/>
                  <a:gd name="T5" fmla="*/ 0 h 14"/>
                  <a:gd name="T6" fmla="*/ 11 w 25"/>
                  <a:gd name="T7" fmla="*/ 0 h 14"/>
                  <a:gd name="T8" fmla="*/ 11 w 25"/>
                  <a:gd name="T9" fmla="*/ 3 h 14"/>
                  <a:gd name="T10" fmla="*/ 11 w 25"/>
                  <a:gd name="T11" fmla="*/ 3 h 14"/>
                  <a:gd name="T12" fmla="*/ 11 w 25"/>
                  <a:gd name="T13" fmla="*/ 3 h 14"/>
                  <a:gd name="T14" fmla="*/ 11 w 25"/>
                  <a:gd name="T15" fmla="*/ 7 h 14"/>
                  <a:gd name="T16" fmla="*/ 11 w 25"/>
                  <a:gd name="T17" fmla="*/ 3 h 14"/>
                  <a:gd name="T18" fmla="*/ 15 w 25"/>
                  <a:gd name="T19" fmla="*/ 3 h 14"/>
                  <a:gd name="T20" fmla="*/ 15 w 25"/>
                  <a:gd name="T21" fmla="*/ 3 h 14"/>
                  <a:gd name="T22" fmla="*/ 18 w 25"/>
                  <a:gd name="T23" fmla="*/ 3 h 14"/>
                  <a:gd name="T24" fmla="*/ 18 w 25"/>
                  <a:gd name="T25" fmla="*/ 3 h 14"/>
                  <a:gd name="T26" fmla="*/ 22 w 25"/>
                  <a:gd name="T27" fmla="*/ 7 h 14"/>
                  <a:gd name="T28" fmla="*/ 22 w 25"/>
                  <a:gd name="T29" fmla="*/ 7 h 14"/>
                  <a:gd name="T30" fmla="*/ 22 w 25"/>
                  <a:gd name="T31" fmla="*/ 7 h 14"/>
                  <a:gd name="T32" fmla="*/ 25 w 25"/>
                  <a:gd name="T33" fmla="*/ 11 h 14"/>
                  <a:gd name="T34" fmla="*/ 25 w 25"/>
                  <a:gd name="T35" fmla="*/ 11 h 14"/>
                  <a:gd name="T36" fmla="*/ 22 w 25"/>
                  <a:gd name="T37" fmla="*/ 14 h 14"/>
                  <a:gd name="T38" fmla="*/ 22 w 25"/>
                  <a:gd name="T39" fmla="*/ 14 h 14"/>
                  <a:gd name="T40" fmla="*/ 18 w 25"/>
                  <a:gd name="T41" fmla="*/ 11 h 14"/>
                  <a:gd name="T42" fmla="*/ 11 w 25"/>
                  <a:gd name="T43" fmla="*/ 11 h 14"/>
                  <a:gd name="T44" fmla="*/ 11 w 25"/>
                  <a:gd name="T45" fmla="*/ 11 h 14"/>
                  <a:gd name="T46" fmla="*/ 11 w 25"/>
                  <a:gd name="T47" fmla="*/ 11 h 14"/>
                  <a:gd name="T48" fmla="*/ 11 w 25"/>
                  <a:gd name="T49" fmla="*/ 11 h 14"/>
                  <a:gd name="T50" fmla="*/ 7 w 25"/>
                  <a:gd name="T51" fmla="*/ 11 h 14"/>
                  <a:gd name="T52" fmla="*/ 7 w 25"/>
                  <a:gd name="T53" fmla="*/ 11 h 14"/>
                  <a:gd name="T54" fmla="*/ 4 w 25"/>
                  <a:gd name="T55" fmla="*/ 7 h 14"/>
                  <a:gd name="T56" fmla="*/ 4 w 25"/>
                  <a:gd name="T57" fmla="*/ 7 h 14"/>
                  <a:gd name="T58" fmla="*/ 4 w 25"/>
                  <a:gd name="T59" fmla="*/ 7 h 14"/>
                  <a:gd name="T60" fmla="*/ 0 w 25"/>
                  <a:gd name="T61" fmla="*/ 3 h 14"/>
                  <a:gd name="T62" fmla="*/ 4 w 25"/>
                  <a:gd name="T63" fmla="*/ 3 h 14"/>
                  <a:gd name="T64" fmla="*/ 4 w 25"/>
                  <a:gd name="T65" fmla="*/ 0 h 14"/>
                  <a:gd name="T66" fmla="*/ 7 w 25"/>
                  <a:gd name="T67" fmla="*/ 0 h 14"/>
                  <a:gd name="T68" fmla="*/ 7 w 25"/>
                  <a:gd name="T6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14">
                    <a:moveTo>
                      <a:pt x="7" y="0"/>
                    </a:moveTo>
                    <a:lnTo>
                      <a:pt x="7" y="0"/>
                    </a:lnTo>
                    <a:lnTo>
                      <a:pt x="7" y="0"/>
                    </a:lnTo>
                    <a:lnTo>
                      <a:pt x="11" y="0"/>
                    </a:lnTo>
                    <a:lnTo>
                      <a:pt x="11" y="3"/>
                    </a:lnTo>
                    <a:lnTo>
                      <a:pt x="11" y="3"/>
                    </a:lnTo>
                    <a:lnTo>
                      <a:pt x="11" y="3"/>
                    </a:lnTo>
                    <a:lnTo>
                      <a:pt x="11" y="7"/>
                    </a:lnTo>
                    <a:lnTo>
                      <a:pt x="11" y="3"/>
                    </a:lnTo>
                    <a:lnTo>
                      <a:pt x="15" y="3"/>
                    </a:lnTo>
                    <a:lnTo>
                      <a:pt x="15" y="3"/>
                    </a:lnTo>
                    <a:lnTo>
                      <a:pt x="18" y="3"/>
                    </a:lnTo>
                    <a:lnTo>
                      <a:pt x="18" y="3"/>
                    </a:lnTo>
                    <a:lnTo>
                      <a:pt x="22" y="7"/>
                    </a:lnTo>
                    <a:lnTo>
                      <a:pt x="22" y="7"/>
                    </a:lnTo>
                    <a:lnTo>
                      <a:pt x="22" y="7"/>
                    </a:lnTo>
                    <a:lnTo>
                      <a:pt x="25" y="11"/>
                    </a:lnTo>
                    <a:lnTo>
                      <a:pt x="25" y="11"/>
                    </a:lnTo>
                    <a:lnTo>
                      <a:pt x="22" y="14"/>
                    </a:lnTo>
                    <a:lnTo>
                      <a:pt x="22" y="14"/>
                    </a:lnTo>
                    <a:lnTo>
                      <a:pt x="18" y="11"/>
                    </a:lnTo>
                    <a:lnTo>
                      <a:pt x="11" y="11"/>
                    </a:lnTo>
                    <a:lnTo>
                      <a:pt x="11" y="11"/>
                    </a:lnTo>
                    <a:lnTo>
                      <a:pt x="11" y="11"/>
                    </a:lnTo>
                    <a:lnTo>
                      <a:pt x="11" y="11"/>
                    </a:lnTo>
                    <a:lnTo>
                      <a:pt x="7" y="11"/>
                    </a:lnTo>
                    <a:lnTo>
                      <a:pt x="7" y="11"/>
                    </a:lnTo>
                    <a:lnTo>
                      <a:pt x="4" y="7"/>
                    </a:lnTo>
                    <a:lnTo>
                      <a:pt x="4" y="7"/>
                    </a:lnTo>
                    <a:lnTo>
                      <a:pt x="4" y="7"/>
                    </a:lnTo>
                    <a:lnTo>
                      <a:pt x="0" y="3"/>
                    </a:lnTo>
                    <a:lnTo>
                      <a:pt x="4" y="3"/>
                    </a:lnTo>
                    <a:lnTo>
                      <a:pt x="4" y="0"/>
                    </a:lnTo>
                    <a:lnTo>
                      <a:pt x="7" y="0"/>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81" name="Freeform 1710">
                <a:extLst>
                  <a:ext uri="{FF2B5EF4-FFF2-40B4-BE49-F238E27FC236}">
                    <a16:creationId xmlns:a16="http://schemas.microsoft.com/office/drawing/2014/main" id="{AB29BE24-DC1C-4B63-9DC7-8D5BD8342A02}"/>
                  </a:ext>
                </a:extLst>
              </p:cNvPr>
              <p:cNvSpPr>
                <a:spLocks/>
              </p:cNvSpPr>
              <p:nvPr/>
            </p:nvSpPr>
            <p:spPr bwMode="auto">
              <a:xfrm>
                <a:off x="2253" y="3945"/>
                <a:ext cx="25" cy="14"/>
              </a:xfrm>
              <a:custGeom>
                <a:avLst/>
                <a:gdLst>
                  <a:gd name="T0" fmla="*/ 7 w 25"/>
                  <a:gd name="T1" fmla="*/ 0 h 14"/>
                  <a:gd name="T2" fmla="*/ 7 w 25"/>
                  <a:gd name="T3" fmla="*/ 0 h 14"/>
                  <a:gd name="T4" fmla="*/ 7 w 25"/>
                  <a:gd name="T5" fmla="*/ 0 h 14"/>
                  <a:gd name="T6" fmla="*/ 11 w 25"/>
                  <a:gd name="T7" fmla="*/ 0 h 14"/>
                  <a:gd name="T8" fmla="*/ 11 w 25"/>
                  <a:gd name="T9" fmla="*/ 3 h 14"/>
                  <a:gd name="T10" fmla="*/ 11 w 25"/>
                  <a:gd name="T11" fmla="*/ 3 h 14"/>
                  <a:gd name="T12" fmla="*/ 11 w 25"/>
                  <a:gd name="T13" fmla="*/ 3 h 14"/>
                  <a:gd name="T14" fmla="*/ 11 w 25"/>
                  <a:gd name="T15" fmla="*/ 7 h 14"/>
                  <a:gd name="T16" fmla="*/ 11 w 25"/>
                  <a:gd name="T17" fmla="*/ 3 h 14"/>
                  <a:gd name="T18" fmla="*/ 15 w 25"/>
                  <a:gd name="T19" fmla="*/ 3 h 14"/>
                  <a:gd name="T20" fmla="*/ 15 w 25"/>
                  <a:gd name="T21" fmla="*/ 3 h 14"/>
                  <a:gd name="T22" fmla="*/ 18 w 25"/>
                  <a:gd name="T23" fmla="*/ 3 h 14"/>
                  <a:gd name="T24" fmla="*/ 18 w 25"/>
                  <a:gd name="T25" fmla="*/ 3 h 14"/>
                  <a:gd name="T26" fmla="*/ 22 w 25"/>
                  <a:gd name="T27" fmla="*/ 7 h 14"/>
                  <a:gd name="T28" fmla="*/ 22 w 25"/>
                  <a:gd name="T29" fmla="*/ 7 h 14"/>
                  <a:gd name="T30" fmla="*/ 22 w 25"/>
                  <a:gd name="T31" fmla="*/ 7 h 14"/>
                  <a:gd name="T32" fmla="*/ 25 w 25"/>
                  <a:gd name="T33" fmla="*/ 11 h 14"/>
                  <a:gd name="T34" fmla="*/ 25 w 25"/>
                  <a:gd name="T35" fmla="*/ 11 h 14"/>
                  <a:gd name="T36" fmla="*/ 22 w 25"/>
                  <a:gd name="T37" fmla="*/ 14 h 14"/>
                  <a:gd name="T38" fmla="*/ 22 w 25"/>
                  <a:gd name="T39" fmla="*/ 14 h 14"/>
                  <a:gd name="T40" fmla="*/ 18 w 25"/>
                  <a:gd name="T41" fmla="*/ 11 h 14"/>
                  <a:gd name="T42" fmla="*/ 11 w 25"/>
                  <a:gd name="T43" fmla="*/ 11 h 14"/>
                  <a:gd name="T44" fmla="*/ 11 w 25"/>
                  <a:gd name="T45" fmla="*/ 11 h 14"/>
                  <a:gd name="T46" fmla="*/ 11 w 25"/>
                  <a:gd name="T47" fmla="*/ 11 h 14"/>
                  <a:gd name="T48" fmla="*/ 11 w 25"/>
                  <a:gd name="T49" fmla="*/ 11 h 14"/>
                  <a:gd name="T50" fmla="*/ 7 w 25"/>
                  <a:gd name="T51" fmla="*/ 11 h 14"/>
                  <a:gd name="T52" fmla="*/ 7 w 25"/>
                  <a:gd name="T53" fmla="*/ 11 h 14"/>
                  <a:gd name="T54" fmla="*/ 4 w 25"/>
                  <a:gd name="T55" fmla="*/ 7 h 14"/>
                  <a:gd name="T56" fmla="*/ 4 w 25"/>
                  <a:gd name="T57" fmla="*/ 7 h 14"/>
                  <a:gd name="T58" fmla="*/ 4 w 25"/>
                  <a:gd name="T59" fmla="*/ 7 h 14"/>
                  <a:gd name="T60" fmla="*/ 0 w 25"/>
                  <a:gd name="T61" fmla="*/ 3 h 14"/>
                  <a:gd name="T62" fmla="*/ 4 w 25"/>
                  <a:gd name="T63" fmla="*/ 3 h 14"/>
                  <a:gd name="T64" fmla="*/ 4 w 25"/>
                  <a:gd name="T65" fmla="*/ 0 h 14"/>
                  <a:gd name="T66" fmla="*/ 7 w 25"/>
                  <a:gd name="T67" fmla="*/ 0 h 14"/>
                  <a:gd name="T68" fmla="*/ 7 w 25"/>
                  <a:gd name="T6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14">
                    <a:moveTo>
                      <a:pt x="7" y="0"/>
                    </a:moveTo>
                    <a:lnTo>
                      <a:pt x="7" y="0"/>
                    </a:lnTo>
                    <a:lnTo>
                      <a:pt x="7" y="0"/>
                    </a:lnTo>
                    <a:lnTo>
                      <a:pt x="11" y="0"/>
                    </a:lnTo>
                    <a:lnTo>
                      <a:pt x="11" y="3"/>
                    </a:lnTo>
                    <a:lnTo>
                      <a:pt x="11" y="3"/>
                    </a:lnTo>
                    <a:lnTo>
                      <a:pt x="11" y="3"/>
                    </a:lnTo>
                    <a:lnTo>
                      <a:pt x="11" y="7"/>
                    </a:lnTo>
                    <a:lnTo>
                      <a:pt x="11" y="3"/>
                    </a:lnTo>
                    <a:lnTo>
                      <a:pt x="15" y="3"/>
                    </a:lnTo>
                    <a:lnTo>
                      <a:pt x="15" y="3"/>
                    </a:lnTo>
                    <a:lnTo>
                      <a:pt x="18" y="3"/>
                    </a:lnTo>
                    <a:lnTo>
                      <a:pt x="18" y="3"/>
                    </a:lnTo>
                    <a:lnTo>
                      <a:pt x="22" y="7"/>
                    </a:lnTo>
                    <a:lnTo>
                      <a:pt x="22" y="7"/>
                    </a:lnTo>
                    <a:lnTo>
                      <a:pt x="22" y="7"/>
                    </a:lnTo>
                    <a:lnTo>
                      <a:pt x="25" y="11"/>
                    </a:lnTo>
                    <a:lnTo>
                      <a:pt x="25" y="11"/>
                    </a:lnTo>
                    <a:lnTo>
                      <a:pt x="22" y="14"/>
                    </a:lnTo>
                    <a:lnTo>
                      <a:pt x="22" y="14"/>
                    </a:lnTo>
                    <a:lnTo>
                      <a:pt x="18" y="11"/>
                    </a:lnTo>
                    <a:lnTo>
                      <a:pt x="11" y="11"/>
                    </a:lnTo>
                    <a:lnTo>
                      <a:pt x="11" y="11"/>
                    </a:lnTo>
                    <a:lnTo>
                      <a:pt x="11" y="11"/>
                    </a:lnTo>
                    <a:lnTo>
                      <a:pt x="11" y="11"/>
                    </a:lnTo>
                    <a:lnTo>
                      <a:pt x="7" y="11"/>
                    </a:lnTo>
                    <a:lnTo>
                      <a:pt x="7" y="11"/>
                    </a:lnTo>
                    <a:lnTo>
                      <a:pt x="4" y="7"/>
                    </a:lnTo>
                    <a:lnTo>
                      <a:pt x="4" y="7"/>
                    </a:lnTo>
                    <a:lnTo>
                      <a:pt x="4" y="7"/>
                    </a:lnTo>
                    <a:lnTo>
                      <a:pt x="0" y="3"/>
                    </a:lnTo>
                    <a:lnTo>
                      <a:pt x="4" y="3"/>
                    </a:lnTo>
                    <a:lnTo>
                      <a:pt x="4" y="0"/>
                    </a:lnTo>
                    <a:lnTo>
                      <a:pt x="7" y="0"/>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82" name="Freeform 1711">
                <a:extLst>
                  <a:ext uri="{FF2B5EF4-FFF2-40B4-BE49-F238E27FC236}">
                    <a16:creationId xmlns:a16="http://schemas.microsoft.com/office/drawing/2014/main" id="{2EFDFC27-34F5-44D3-B64D-0847430B83E8}"/>
                  </a:ext>
                </a:extLst>
              </p:cNvPr>
              <p:cNvSpPr>
                <a:spLocks/>
              </p:cNvSpPr>
              <p:nvPr/>
            </p:nvSpPr>
            <p:spPr bwMode="auto">
              <a:xfrm>
                <a:off x="2282" y="3938"/>
                <a:ext cx="11" cy="18"/>
              </a:xfrm>
              <a:custGeom>
                <a:avLst/>
                <a:gdLst>
                  <a:gd name="T0" fmla="*/ 3 w 11"/>
                  <a:gd name="T1" fmla="*/ 0 h 18"/>
                  <a:gd name="T2" fmla="*/ 7 w 11"/>
                  <a:gd name="T3" fmla="*/ 0 h 18"/>
                  <a:gd name="T4" fmla="*/ 7 w 11"/>
                  <a:gd name="T5" fmla="*/ 3 h 18"/>
                  <a:gd name="T6" fmla="*/ 7 w 11"/>
                  <a:gd name="T7" fmla="*/ 7 h 18"/>
                  <a:gd name="T8" fmla="*/ 7 w 11"/>
                  <a:gd name="T9" fmla="*/ 10 h 18"/>
                  <a:gd name="T10" fmla="*/ 7 w 11"/>
                  <a:gd name="T11" fmla="*/ 14 h 18"/>
                  <a:gd name="T12" fmla="*/ 7 w 11"/>
                  <a:gd name="T13" fmla="*/ 14 h 18"/>
                  <a:gd name="T14" fmla="*/ 3 w 11"/>
                  <a:gd name="T15" fmla="*/ 10 h 18"/>
                  <a:gd name="T16" fmla="*/ 3 w 11"/>
                  <a:gd name="T17" fmla="*/ 10 h 18"/>
                  <a:gd name="T18" fmla="*/ 3 w 11"/>
                  <a:gd name="T19" fmla="*/ 14 h 18"/>
                  <a:gd name="T20" fmla="*/ 3 w 11"/>
                  <a:gd name="T21" fmla="*/ 14 h 18"/>
                  <a:gd name="T22" fmla="*/ 7 w 11"/>
                  <a:gd name="T23" fmla="*/ 18 h 18"/>
                  <a:gd name="T24" fmla="*/ 7 w 11"/>
                  <a:gd name="T25" fmla="*/ 18 h 18"/>
                  <a:gd name="T26" fmla="*/ 11 w 11"/>
                  <a:gd name="T27" fmla="*/ 18 h 18"/>
                  <a:gd name="T28" fmla="*/ 7 w 11"/>
                  <a:gd name="T29" fmla="*/ 18 h 18"/>
                  <a:gd name="T30" fmla="*/ 3 w 11"/>
                  <a:gd name="T31" fmla="*/ 18 h 18"/>
                  <a:gd name="T32" fmla="*/ 0 w 11"/>
                  <a:gd name="T33" fmla="*/ 14 h 18"/>
                  <a:gd name="T34" fmla="*/ 0 w 11"/>
                  <a:gd name="T35" fmla="*/ 10 h 18"/>
                  <a:gd name="T36" fmla="*/ 0 w 11"/>
                  <a:gd name="T37" fmla="*/ 10 h 18"/>
                  <a:gd name="T38" fmla="*/ 0 w 11"/>
                  <a:gd name="T39" fmla="*/ 7 h 18"/>
                  <a:gd name="T40" fmla="*/ 0 w 11"/>
                  <a:gd name="T41" fmla="*/ 7 h 18"/>
                  <a:gd name="T42" fmla="*/ 3 w 11"/>
                  <a:gd name="T43" fmla="*/ 7 h 18"/>
                  <a:gd name="T44" fmla="*/ 3 w 11"/>
                  <a:gd name="T45" fmla="*/ 7 h 18"/>
                  <a:gd name="T46" fmla="*/ 3 w 11"/>
                  <a:gd name="T47" fmla="*/ 3 h 18"/>
                  <a:gd name="T48" fmla="*/ 3 w 11"/>
                  <a:gd name="T49" fmla="*/ 3 h 18"/>
                  <a:gd name="T50" fmla="*/ 3 w 11"/>
                  <a:gd name="T5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 h="18">
                    <a:moveTo>
                      <a:pt x="3" y="0"/>
                    </a:moveTo>
                    <a:lnTo>
                      <a:pt x="7" y="0"/>
                    </a:lnTo>
                    <a:lnTo>
                      <a:pt x="7" y="3"/>
                    </a:lnTo>
                    <a:lnTo>
                      <a:pt x="7" y="7"/>
                    </a:lnTo>
                    <a:lnTo>
                      <a:pt x="7" y="10"/>
                    </a:lnTo>
                    <a:lnTo>
                      <a:pt x="7" y="14"/>
                    </a:lnTo>
                    <a:lnTo>
                      <a:pt x="7" y="14"/>
                    </a:lnTo>
                    <a:lnTo>
                      <a:pt x="3" y="10"/>
                    </a:lnTo>
                    <a:lnTo>
                      <a:pt x="3" y="10"/>
                    </a:lnTo>
                    <a:lnTo>
                      <a:pt x="3" y="14"/>
                    </a:lnTo>
                    <a:lnTo>
                      <a:pt x="3" y="14"/>
                    </a:lnTo>
                    <a:lnTo>
                      <a:pt x="7" y="18"/>
                    </a:lnTo>
                    <a:lnTo>
                      <a:pt x="7" y="18"/>
                    </a:lnTo>
                    <a:lnTo>
                      <a:pt x="11" y="18"/>
                    </a:lnTo>
                    <a:lnTo>
                      <a:pt x="7" y="18"/>
                    </a:lnTo>
                    <a:lnTo>
                      <a:pt x="3" y="18"/>
                    </a:lnTo>
                    <a:lnTo>
                      <a:pt x="0" y="14"/>
                    </a:lnTo>
                    <a:lnTo>
                      <a:pt x="0" y="10"/>
                    </a:lnTo>
                    <a:lnTo>
                      <a:pt x="0" y="10"/>
                    </a:lnTo>
                    <a:lnTo>
                      <a:pt x="0" y="7"/>
                    </a:lnTo>
                    <a:lnTo>
                      <a:pt x="0" y="7"/>
                    </a:lnTo>
                    <a:lnTo>
                      <a:pt x="3" y="7"/>
                    </a:lnTo>
                    <a:lnTo>
                      <a:pt x="3" y="7"/>
                    </a:lnTo>
                    <a:lnTo>
                      <a:pt x="3" y="3"/>
                    </a:lnTo>
                    <a:lnTo>
                      <a:pt x="3" y="3"/>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83" name="Freeform 1712">
                <a:extLst>
                  <a:ext uri="{FF2B5EF4-FFF2-40B4-BE49-F238E27FC236}">
                    <a16:creationId xmlns:a16="http://schemas.microsoft.com/office/drawing/2014/main" id="{40030DBC-5AFE-4C46-BC37-131303F15160}"/>
                  </a:ext>
                </a:extLst>
              </p:cNvPr>
              <p:cNvSpPr>
                <a:spLocks/>
              </p:cNvSpPr>
              <p:nvPr/>
            </p:nvSpPr>
            <p:spPr bwMode="auto">
              <a:xfrm>
                <a:off x="2282" y="3938"/>
                <a:ext cx="11" cy="18"/>
              </a:xfrm>
              <a:custGeom>
                <a:avLst/>
                <a:gdLst>
                  <a:gd name="T0" fmla="*/ 3 w 11"/>
                  <a:gd name="T1" fmla="*/ 0 h 18"/>
                  <a:gd name="T2" fmla="*/ 7 w 11"/>
                  <a:gd name="T3" fmla="*/ 0 h 18"/>
                  <a:gd name="T4" fmla="*/ 7 w 11"/>
                  <a:gd name="T5" fmla="*/ 3 h 18"/>
                  <a:gd name="T6" fmla="*/ 7 w 11"/>
                  <a:gd name="T7" fmla="*/ 7 h 18"/>
                  <a:gd name="T8" fmla="*/ 7 w 11"/>
                  <a:gd name="T9" fmla="*/ 10 h 18"/>
                  <a:gd name="T10" fmla="*/ 7 w 11"/>
                  <a:gd name="T11" fmla="*/ 14 h 18"/>
                  <a:gd name="T12" fmla="*/ 7 w 11"/>
                  <a:gd name="T13" fmla="*/ 14 h 18"/>
                  <a:gd name="T14" fmla="*/ 3 w 11"/>
                  <a:gd name="T15" fmla="*/ 10 h 18"/>
                  <a:gd name="T16" fmla="*/ 3 w 11"/>
                  <a:gd name="T17" fmla="*/ 10 h 18"/>
                  <a:gd name="T18" fmla="*/ 3 w 11"/>
                  <a:gd name="T19" fmla="*/ 14 h 18"/>
                  <a:gd name="T20" fmla="*/ 3 w 11"/>
                  <a:gd name="T21" fmla="*/ 14 h 18"/>
                  <a:gd name="T22" fmla="*/ 7 w 11"/>
                  <a:gd name="T23" fmla="*/ 18 h 18"/>
                  <a:gd name="T24" fmla="*/ 7 w 11"/>
                  <a:gd name="T25" fmla="*/ 18 h 18"/>
                  <a:gd name="T26" fmla="*/ 11 w 11"/>
                  <a:gd name="T27" fmla="*/ 18 h 18"/>
                  <a:gd name="T28" fmla="*/ 7 w 11"/>
                  <a:gd name="T29" fmla="*/ 18 h 18"/>
                  <a:gd name="T30" fmla="*/ 3 w 11"/>
                  <a:gd name="T31" fmla="*/ 18 h 18"/>
                  <a:gd name="T32" fmla="*/ 0 w 11"/>
                  <a:gd name="T33" fmla="*/ 14 h 18"/>
                  <a:gd name="T34" fmla="*/ 0 w 11"/>
                  <a:gd name="T35" fmla="*/ 10 h 18"/>
                  <a:gd name="T36" fmla="*/ 0 w 11"/>
                  <a:gd name="T37" fmla="*/ 10 h 18"/>
                  <a:gd name="T38" fmla="*/ 0 w 11"/>
                  <a:gd name="T39" fmla="*/ 7 h 18"/>
                  <a:gd name="T40" fmla="*/ 0 w 11"/>
                  <a:gd name="T41" fmla="*/ 7 h 18"/>
                  <a:gd name="T42" fmla="*/ 3 w 11"/>
                  <a:gd name="T43" fmla="*/ 7 h 18"/>
                  <a:gd name="T44" fmla="*/ 3 w 11"/>
                  <a:gd name="T45" fmla="*/ 7 h 18"/>
                  <a:gd name="T46" fmla="*/ 3 w 11"/>
                  <a:gd name="T47" fmla="*/ 3 h 18"/>
                  <a:gd name="T48" fmla="*/ 3 w 11"/>
                  <a:gd name="T49" fmla="*/ 3 h 18"/>
                  <a:gd name="T50" fmla="*/ 3 w 11"/>
                  <a:gd name="T5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 h="18">
                    <a:moveTo>
                      <a:pt x="3" y="0"/>
                    </a:moveTo>
                    <a:lnTo>
                      <a:pt x="7" y="0"/>
                    </a:lnTo>
                    <a:lnTo>
                      <a:pt x="7" y="3"/>
                    </a:lnTo>
                    <a:lnTo>
                      <a:pt x="7" y="7"/>
                    </a:lnTo>
                    <a:lnTo>
                      <a:pt x="7" y="10"/>
                    </a:lnTo>
                    <a:lnTo>
                      <a:pt x="7" y="14"/>
                    </a:lnTo>
                    <a:lnTo>
                      <a:pt x="7" y="14"/>
                    </a:lnTo>
                    <a:lnTo>
                      <a:pt x="3" y="10"/>
                    </a:lnTo>
                    <a:lnTo>
                      <a:pt x="3" y="10"/>
                    </a:lnTo>
                    <a:lnTo>
                      <a:pt x="3" y="14"/>
                    </a:lnTo>
                    <a:lnTo>
                      <a:pt x="3" y="14"/>
                    </a:lnTo>
                    <a:lnTo>
                      <a:pt x="7" y="18"/>
                    </a:lnTo>
                    <a:lnTo>
                      <a:pt x="7" y="18"/>
                    </a:lnTo>
                    <a:lnTo>
                      <a:pt x="11" y="18"/>
                    </a:lnTo>
                    <a:lnTo>
                      <a:pt x="7" y="18"/>
                    </a:lnTo>
                    <a:lnTo>
                      <a:pt x="3" y="18"/>
                    </a:lnTo>
                    <a:lnTo>
                      <a:pt x="0" y="14"/>
                    </a:lnTo>
                    <a:lnTo>
                      <a:pt x="0" y="10"/>
                    </a:lnTo>
                    <a:lnTo>
                      <a:pt x="0" y="10"/>
                    </a:lnTo>
                    <a:lnTo>
                      <a:pt x="0" y="7"/>
                    </a:lnTo>
                    <a:lnTo>
                      <a:pt x="0" y="7"/>
                    </a:lnTo>
                    <a:lnTo>
                      <a:pt x="3" y="7"/>
                    </a:lnTo>
                    <a:lnTo>
                      <a:pt x="3" y="7"/>
                    </a:lnTo>
                    <a:lnTo>
                      <a:pt x="3" y="3"/>
                    </a:lnTo>
                    <a:lnTo>
                      <a:pt x="3" y="3"/>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84" name="Freeform 1713">
                <a:extLst>
                  <a:ext uri="{FF2B5EF4-FFF2-40B4-BE49-F238E27FC236}">
                    <a16:creationId xmlns:a16="http://schemas.microsoft.com/office/drawing/2014/main" id="{D2DE200A-717E-44B0-B4E4-95D67716B75C}"/>
                  </a:ext>
                </a:extLst>
              </p:cNvPr>
              <p:cNvSpPr>
                <a:spLocks/>
              </p:cNvSpPr>
              <p:nvPr/>
            </p:nvSpPr>
            <p:spPr bwMode="auto">
              <a:xfrm>
                <a:off x="2278" y="3977"/>
                <a:ext cx="4" cy="4"/>
              </a:xfrm>
              <a:custGeom>
                <a:avLst/>
                <a:gdLst>
                  <a:gd name="T0" fmla="*/ 0 w 4"/>
                  <a:gd name="T1" fmla="*/ 4 h 4"/>
                  <a:gd name="T2" fmla="*/ 0 w 4"/>
                  <a:gd name="T3" fmla="*/ 0 h 4"/>
                  <a:gd name="T4" fmla="*/ 0 w 4"/>
                  <a:gd name="T5" fmla="*/ 0 h 4"/>
                  <a:gd name="T6" fmla="*/ 0 w 4"/>
                  <a:gd name="T7" fmla="*/ 0 h 4"/>
                  <a:gd name="T8" fmla="*/ 4 w 4"/>
                  <a:gd name="T9" fmla="*/ 0 h 4"/>
                  <a:gd name="T10" fmla="*/ 4 w 4"/>
                  <a:gd name="T11" fmla="*/ 0 h 4"/>
                  <a:gd name="T12" fmla="*/ 4 w 4"/>
                  <a:gd name="T13" fmla="*/ 4 h 4"/>
                  <a:gd name="T14" fmla="*/ 4 w 4"/>
                  <a:gd name="T15" fmla="*/ 4 h 4"/>
                  <a:gd name="T16" fmla="*/ 4 w 4"/>
                  <a:gd name="T17" fmla="*/ 4 h 4"/>
                  <a:gd name="T18" fmla="*/ 0 w 4"/>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4"/>
                    </a:moveTo>
                    <a:lnTo>
                      <a:pt x="0" y="0"/>
                    </a:lnTo>
                    <a:lnTo>
                      <a:pt x="0" y="0"/>
                    </a:lnTo>
                    <a:lnTo>
                      <a:pt x="0" y="0"/>
                    </a:lnTo>
                    <a:lnTo>
                      <a:pt x="4" y="0"/>
                    </a:lnTo>
                    <a:lnTo>
                      <a:pt x="4" y="0"/>
                    </a:lnTo>
                    <a:lnTo>
                      <a:pt x="4" y="4"/>
                    </a:lnTo>
                    <a:lnTo>
                      <a:pt x="4" y="4"/>
                    </a:lnTo>
                    <a:lnTo>
                      <a:pt x="4"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85" name="Freeform 1714">
                <a:extLst>
                  <a:ext uri="{FF2B5EF4-FFF2-40B4-BE49-F238E27FC236}">
                    <a16:creationId xmlns:a16="http://schemas.microsoft.com/office/drawing/2014/main" id="{ACEC7202-85EA-4561-9CEF-C44AEAE45538}"/>
                  </a:ext>
                </a:extLst>
              </p:cNvPr>
              <p:cNvSpPr>
                <a:spLocks/>
              </p:cNvSpPr>
              <p:nvPr/>
            </p:nvSpPr>
            <p:spPr bwMode="auto">
              <a:xfrm>
                <a:off x="2278" y="3977"/>
                <a:ext cx="4" cy="4"/>
              </a:xfrm>
              <a:custGeom>
                <a:avLst/>
                <a:gdLst>
                  <a:gd name="T0" fmla="*/ 0 w 4"/>
                  <a:gd name="T1" fmla="*/ 4 h 4"/>
                  <a:gd name="T2" fmla="*/ 0 w 4"/>
                  <a:gd name="T3" fmla="*/ 0 h 4"/>
                  <a:gd name="T4" fmla="*/ 0 w 4"/>
                  <a:gd name="T5" fmla="*/ 0 h 4"/>
                  <a:gd name="T6" fmla="*/ 0 w 4"/>
                  <a:gd name="T7" fmla="*/ 0 h 4"/>
                  <a:gd name="T8" fmla="*/ 4 w 4"/>
                  <a:gd name="T9" fmla="*/ 0 h 4"/>
                  <a:gd name="T10" fmla="*/ 4 w 4"/>
                  <a:gd name="T11" fmla="*/ 0 h 4"/>
                  <a:gd name="T12" fmla="*/ 4 w 4"/>
                  <a:gd name="T13" fmla="*/ 4 h 4"/>
                  <a:gd name="T14" fmla="*/ 4 w 4"/>
                  <a:gd name="T15" fmla="*/ 4 h 4"/>
                  <a:gd name="T16" fmla="*/ 4 w 4"/>
                  <a:gd name="T17" fmla="*/ 4 h 4"/>
                  <a:gd name="T18" fmla="*/ 0 w 4"/>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4"/>
                    </a:moveTo>
                    <a:lnTo>
                      <a:pt x="0" y="0"/>
                    </a:lnTo>
                    <a:lnTo>
                      <a:pt x="0" y="0"/>
                    </a:lnTo>
                    <a:lnTo>
                      <a:pt x="0" y="0"/>
                    </a:lnTo>
                    <a:lnTo>
                      <a:pt x="4" y="0"/>
                    </a:lnTo>
                    <a:lnTo>
                      <a:pt x="4" y="0"/>
                    </a:lnTo>
                    <a:lnTo>
                      <a:pt x="4" y="4"/>
                    </a:lnTo>
                    <a:lnTo>
                      <a:pt x="4" y="4"/>
                    </a:lnTo>
                    <a:lnTo>
                      <a:pt x="4"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86" name="Freeform 1715">
                <a:extLst>
                  <a:ext uri="{FF2B5EF4-FFF2-40B4-BE49-F238E27FC236}">
                    <a16:creationId xmlns:a16="http://schemas.microsoft.com/office/drawing/2014/main" id="{2A569C83-17F2-4C84-A9D9-6612F298D0AE}"/>
                  </a:ext>
                </a:extLst>
              </p:cNvPr>
              <p:cNvSpPr>
                <a:spLocks/>
              </p:cNvSpPr>
              <p:nvPr/>
            </p:nvSpPr>
            <p:spPr bwMode="auto">
              <a:xfrm>
                <a:off x="2285" y="3981"/>
                <a:ext cx="8" cy="3"/>
              </a:xfrm>
              <a:custGeom>
                <a:avLst/>
                <a:gdLst>
                  <a:gd name="T0" fmla="*/ 8 w 8"/>
                  <a:gd name="T1" fmla="*/ 3 h 3"/>
                  <a:gd name="T2" fmla="*/ 4 w 8"/>
                  <a:gd name="T3" fmla="*/ 3 h 3"/>
                  <a:gd name="T4" fmla="*/ 4 w 8"/>
                  <a:gd name="T5" fmla="*/ 3 h 3"/>
                  <a:gd name="T6" fmla="*/ 0 w 8"/>
                  <a:gd name="T7" fmla="*/ 0 h 3"/>
                  <a:gd name="T8" fmla="*/ 0 w 8"/>
                  <a:gd name="T9" fmla="*/ 0 h 3"/>
                  <a:gd name="T10" fmla="*/ 0 w 8"/>
                  <a:gd name="T11" fmla="*/ 0 h 3"/>
                  <a:gd name="T12" fmla="*/ 4 w 8"/>
                  <a:gd name="T13" fmla="*/ 0 h 3"/>
                  <a:gd name="T14" fmla="*/ 8 w 8"/>
                  <a:gd name="T15" fmla="*/ 0 h 3"/>
                  <a:gd name="T16" fmla="*/ 8 w 8"/>
                  <a:gd name="T17" fmla="*/ 0 h 3"/>
                  <a:gd name="T18" fmla="*/ 8 w 8"/>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
                    <a:moveTo>
                      <a:pt x="8" y="3"/>
                    </a:moveTo>
                    <a:lnTo>
                      <a:pt x="4" y="3"/>
                    </a:lnTo>
                    <a:lnTo>
                      <a:pt x="4" y="3"/>
                    </a:lnTo>
                    <a:lnTo>
                      <a:pt x="0" y="0"/>
                    </a:lnTo>
                    <a:lnTo>
                      <a:pt x="0" y="0"/>
                    </a:lnTo>
                    <a:lnTo>
                      <a:pt x="0" y="0"/>
                    </a:lnTo>
                    <a:lnTo>
                      <a:pt x="4" y="0"/>
                    </a:lnTo>
                    <a:lnTo>
                      <a:pt x="8" y="0"/>
                    </a:lnTo>
                    <a:lnTo>
                      <a:pt x="8" y="0"/>
                    </a:lnTo>
                    <a:lnTo>
                      <a:pt x="8"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87" name="Freeform 1716">
                <a:extLst>
                  <a:ext uri="{FF2B5EF4-FFF2-40B4-BE49-F238E27FC236}">
                    <a16:creationId xmlns:a16="http://schemas.microsoft.com/office/drawing/2014/main" id="{70C35C17-DFDE-42B0-B49A-F9ED09D69A16}"/>
                  </a:ext>
                </a:extLst>
              </p:cNvPr>
              <p:cNvSpPr>
                <a:spLocks/>
              </p:cNvSpPr>
              <p:nvPr/>
            </p:nvSpPr>
            <p:spPr bwMode="auto">
              <a:xfrm>
                <a:off x="2285" y="3981"/>
                <a:ext cx="8" cy="3"/>
              </a:xfrm>
              <a:custGeom>
                <a:avLst/>
                <a:gdLst>
                  <a:gd name="T0" fmla="*/ 8 w 8"/>
                  <a:gd name="T1" fmla="*/ 3 h 3"/>
                  <a:gd name="T2" fmla="*/ 4 w 8"/>
                  <a:gd name="T3" fmla="*/ 3 h 3"/>
                  <a:gd name="T4" fmla="*/ 4 w 8"/>
                  <a:gd name="T5" fmla="*/ 3 h 3"/>
                  <a:gd name="T6" fmla="*/ 0 w 8"/>
                  <a:gd name="T7" fmla="*/ 0 h 3"/>
                  <a:gd name="T8" fmla="*/ 0 w 8"/>
                  <a:gd name="T9" fmla="*/ 0 h 3"/>
                  <a:gd name="T10" fmla="*/ 0 w 8"/>
                  <a:gd name="T11" fmla="*/ 0 h 3"/>
                  <a:gd name="T12" fmla="*/ 4 w 8"/>
                  <a:gd name="T13" fmla="*/ 0 h 3"/>
                  <a:gd name="T14" fmla="*/ 8 w 8"/>
                  <a:gd name="T15" fmla="*/ 0 h 3"/>
                  <a:gd name="T16" fmla="*/ 8 w 8"/>
                  <a:gd name="T17" fmla="*/ 0 h 3"/>
                  <a:gd name="T18" fmla="*/ 8 w 8"/>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
                    <a:moveTo>
                      <a:pt x="8" y="3"/>
                    </a:moveTo>
                    <a:lnTo>
                      <a:pt x="4" y="3"/>
                    </a:lnTo>
                    <a:lnTo>
                      <a:pt x="4" y="3"/>
                    </a:lnTo>
                    <a:lnTo>
                      <a:pt x="0" y="0"/>
                    </a:lnTo>
                    <a:lnTo>
                      <a:pt x="0" y="0"/>
                    </a:lnTo>
                    <a:lnTo>
                      <a:pt x="0" y="0"/>
                    </a:lnTo>
                    <a:lnTo>
                      <a:pt x="4" y="0"/>
                    </a:lnTo>
                    <a:lnTo>
                      <a:pt x="8" y="0"/>
                    </a:lnTo>
                    <a:lnTo>
                      <a:pt x="8" y="0"/>
                    </a:lnTo>
                    <a:lnTo>
                      <a:pt x="8"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88" name="Freeform 1717">
                <a:extLst>
                  <a:ext uri="{FF2B5EF4-FFF2-40B4-BE49-F238E27FC236}">
                    <a16:creationId xmlns:a16="http://schemas.microsoft.com/office/drawing/2014/main" id="{CC62A5BA-3FAC-4027-8A8E-4531CF86F25F}"/>
                  </a:ext>
                </a:extLst>
              </p:cNvPr>
              <p:cNvSpPr>
                <a:spLocks/>
              </p:cNvSpPr>
              <p:nvPr/>
            </p:nvSpPr>
            <p:spPr bwMode="auto">
              <a:xfrm>
                <a:off x="2300" y="3973"/>
                <a:ext cx="14" cy="4"/>
              </a:xfrm>
              <a:custGeom>
                <a:avLst/>
                <a:gdLst>
                  <a:gd name="T0" fmla="*/ 14 w 14"/>
                  <a:gd name="T1" fmla="*/ 4 h 4"/>
                  <a:gd name="T2" fmla="*/ 14 w 14"/>
                  <a:gd name="T3" fmla="*/ 4 h 4"/>
                  <a:gd name="T4" fmla="*/ 7 w 14"/>
                  <a:gd name="T5" fmla="*/ 4 h 4"/>
                  <a:gd name="T6" fmla="*/ 3 w 14"/>
                  <a:gd name="T7" fmla="*/ 4 h 4"/>
                  <a:gd name="T8" fmla="*/ 3 w 14"/>
                  <a:gd name="T9" fmla="*/ 4 h 4"/>
                  <a:gd name="T10" fmla="*/ 0 w 14"/>
                  <a:gd name="T11" fmla="*/ 4 h 4"/>
                  <a:gd name="T12" fmla="*/ 0 w 14"/>
                  <a:gd name="T13" fmla="*/ 0 h 4"/>
                  <a:gd name="T14" fmla="*/ 3 w 14"/>
                  <a:gd name="T15" fmla="*/ 0 h 4"/>
                  <a:gd name="T16" fmla="*/ 3 w 14"/>
                  <a:gd name="T17" fmla="*/ 0 h 4"/>
                  <a:gd name="T18" fmla="*/ 7 w 14"/>
                  <a:gd name="T19" fmla="*/ 0 h 4"/>
                  <a:gd name="T20" fmla="*/ 14 w 14"/>
                  <a:gd name="T21" fmla="*/ 0 h 4"/>
                  <a:gd name="T22" fmla="*/ 14 w 14"/>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4">
                    <a:moveTo>
                      <a:pt x="14" y="4"/>
                    </a:moveTo>
                    <a:lnTo>
                      <a:pt x="14" y="4"/>
                    </a:lnTo>
                    <a:lnTo>
                      <a:pt x="7" y="4"/>
                    </a:lnTo>
                    <a:lnTo>
                      <a:pt x="3" y="4"/>
                    </a:lnTo>
                    <a:lnTo>
                      <a:pt x="3" y="4"/>
                    </a:lnTo>
                    <a:lnTo>
                      <a:pt x="0" y="4"/>
                    </a:lnTo>
                    <a:lnTo>
                      <a:pt x="0" y="0"/>
                    </a:lnTo>
                    <a:lnTo>
                      <a:pt x="3" y="0"/>
                    </a:lnTo>
                    <a:lnTo>
                      <a:pt x="3" y="0"/>
                    </a:lnTo>
                    <a:lnTo>
                      <a:pt x="7" y="0"/>
                    </a:lnTo>
                    <a:lnTo>
                      <a:pt x="14" y="0"/>
                    </a:lnTo>
                    <a:lnTo>
                      <a:pt x="14"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89" name="Freeform 1718">
                <a:extLst>
                  <a:ext uri="{FF2B5EF4-FFF2-40B4-BE49-F238E27FC236}">
                    <a16:creationId xmlns:a16="http://schemas.microsoft.com/office/drawing/2014/main" id="{00501194-8610-438D-93B3-4A03F7173A53}"/>
                  </a:ext>
                </a:extLst>
              </p:cNvPr>
              <p:cNvSpPr>
                <a:spLocks/>
              </p:cNvSpPr>
              <p:nvPr/>
            </p:nvSpPr>
            <p:spPr bwMode="auto">
              <a:xfrm>
                <a:off x="2300" y="3973"/>
                <a:ext cx="14" cy="4"/>
              </a:xfrm>
              <a:custGeom>
                <a:avLst/>
                <a:gdLst>
                  <a:gd name="T0" fmla="*/ 14 w 14"/>
                  <a:gd name="T1" fmla="*/ 4 h 4"/>
                  <a:gd name="T2" fmla="*/ 14 w 14"/>
                  <a:gd name="T3" fmla="*/ 4 h 4"/>
                  <a:gd name="T4" fmla="*/ 7 w 14"/>
                  <a:gd name="T5" fmla="*/ 4 h 4"/>
                  <a:gd name="T6" fmla="*/ 3 w 14"/>
                  <a:gd name="T7" fmla="*/ 4 h 4"/>
                  <a:gd name="T8" fmla="*/ 3 w 14"/>
                  <a:gd name="T9" fmla="*/ 4 h 4"/>
                  <a:gd name="T10" fmla="*/ 0 w 14"/>
                  <a:gd name="T11" fmla="*/ 4 h 4"/>
                  <a:gd name="T12" fmla="*/ 0 w 14"/>
                  <a:gd name="T13" fmla="*/ 0 h 4"/>
                  <a:gd name="T14" fmla="*/ 3 w 14"/>
                  <a:gd name="T15" fmla="*/ 0 h 4"/>
                  <a:gd name="T16" fmla="*/ 3 w 14"/>
                  <a:gd name="T17" fmla="*/ 0 h 4"/>
                  <a:gd name="T18" fmla="*/ 7 w 14"/>
                  <a:gd name="T19" fmla="*/ 0 h 4"/>
                  <a:gd name="T20" fmla="*/ 14 w 14"/>
                  <a:gd name="T21" fmla="*/ 0 h 4"/>
                  <a:gd name="T22" fmla="*/ 14 w 14"/>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4">
                    <a:moveTo>
                      <a:pt x="14" y="4"/>
                    </a:moveTo>
                    <a:lnTo>
                      <a:pt x="14" y="4"/>
                    </a:lnTo>
                    <a:lnTo>
                      <a:pt x="7" y="4"/>
                    </a:lnTo>
                    <a:lnTo>
                      <a:pt x="3" y="4"/>
                    </a:lnTo>
                    <a:lnTo>
                      <a:pt x="3" y="4"/>
                    </a:lnTo>
                    <a:lnTo>
                      <a:pt x="0" y="4"/>
                    </a:lnTo>
                    <a:lnTo>
                      <a:pt x="0" y="0"/>
                    </a:lnTo>
                    <a:lnTo>
                      <a:pt x="3" y="0"/>
                    </a:lnTo>
                    <a:lnTo>
                      <a:pt x="3" y="0"/>
                    </a:lnTo>
                    <a:lnTo>
                      <a:pt x="7" y="0"/>
                    </a:lnTo>
                    <a:lnTo>
                      <a:pt x="14" y="0"/>
                    </a:lnTo>
                    <a:lnTo>
                      <a:pt x="14"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90" name="Freeform 1719">
                <a:extLst>
                  <a:ext uri="{FF2B5EF4-FFF2-40B4-BE49-F238E27FC236}">
                    <a16:creationId xmlns:a16="http://schemas.microsoft.com/office/drawing/2014/main" id="{8BAF740F-4045-4530-A2BE-8BF4861A76E0}"/>
                  </a:ext>
                </a:extLst>
              </p:cNvPr>
              <p:cNvSpPr>
                <a:spLocks/>
              </p:cNvSpPr>
              <p:nvPr/>
            </p:nvSpPr>
            <p:spPr bwMode="auto">
              <a:xfrm>
                <a:off x="2300" y="3977"/>
                <a:ext cx="39" cy="18"/>
              </a:xfrm>
              <a:custGeom>
                <a:avLst/>
                <a:gdLst>
                  <a:gd name="T0" fmla="*/ 0 w 39"/>
                  <a:gd name="T1" fmla="*/ 4 h 18"/>
                  <a:gd name="T2" fmla="*/ 0 w 39"/>
                  <a:gd name="T3" fmla="*/ 4 h 18"/>
                  <a:gd name="T4" fmla="*/ 7 w 39"/>
                  <a:gd name="T5" fmla="*/ 4 h 18"/>
                  <a:gd name="T6" fmla="*/ 18 w 39"/>
                  <a:gd name="T7" fmla="*/ 0 h 18"/>
                  <a:gd name="T8" fmla="*/ 21 w 39"/>
                  <a:gd name="T9" fmla="*/ 0 h 18"/>
                  <a:gd name="T10" fmla="*/ 28 w 39"/>
                  <a:gd name="T11" fmla="*/ 0 h 18"/>
                  <a:gd name="T12" fmla="*/ 32 w 39"/>
                  <a:gd name="T13" fmla="*/ 0 h 18"/>
                  <a:gd name="T14" fmla="*/ 32 w 39"/>
                  <a:gd name="T15" fmla="*/ 0 h 18"/>
                  <a:gd name="T16" fmla="*/ 36 w 39"/>
                  <a:gd name="T17" fmla="*/ 4 h 18"/>
                  <a:gd name="T18" fmla="*/ 28 w 39"/>
                  <a:gd name="T19" fmla="*/ 4 h 18"/>
                  <a:gd name="T20" fmla="*/ 28 w 39"/>
                  <a:gd name="T21" fmla="*/ 4 h 18"/>
                  <a:gd name="T22" fmla="*/ 21 w 39"/>
                  <a:gd name="T23" fmla="*/ 0 h 18"/>
                  <a:gd name="T24" fmla="*/ 21 w 39"/>
                  <a:gd name="T25" fmla="*/ 4 h 18"/>
                  <a:gd name="T26" fmla="*/ 25 w 39"/>
                  <a:gd name="T27" fmla="*/ 4 h 18"/>
                  <a:gd name="T28" fmla="*/ 32 w 39"/>
                  <a:gd name="T29" fmla="*/ 4 h 18"/>
                  <a:gd name="T30" fmla="*/ 36 w 39"/>
                  <a:gd name="T31" fmla="*/ 7 h 18"/>
                  <a:gd name="T32" fmla="*/ 36 w 39"/>
                  <a:gd name="T33" fmla="*/ 7 h 18"/>
                  <a:gd name="T34" fmla="*/ 36 w 39"/>
                  <a:gd name="T35" fmla="*/ 7 h 18"/>
                  <a:gd name="T36" fmla="*/ 28 w 39"/>
                  <a:gd name="T37" fmla="*/ 7 h 18"/>
                  <a:gd name="T38" fmla="*/ 28 w 39"/>
                  <a:gd name="T39" fmla="*/ 7 h 18"/>
                  <a:gd name="T40" fmla="*/ 28 w 39"/>
                  <a:gd name="T41" fmla="*/ 11 h 18"/>
                  <a:gd name="T42" fmla="*/ 36 w 39"/>
                  <a:gd name="T43" fmla="*/ 11 h 18"/>
                  <a:gd name="T44" fmla="*/ 36 w 39"/>
                  <a:gd name="T45" fmla="*/ 11 h 18"/>
                  <a:gd name="T46" fmla="*/ 39 w 39"/>
                  <a:gd name="T47" fmla="*/ 14 h 18"/>
                  <a:gd name="T48" fmla="*/ 39 w 39"/>
                  <a:gd name="T49" fmla="*/ 14 h 18"/>
                  <a:gd name="T50" fmla="*/ 39 w 39"/>
                  <a:gd name="T51" fmla="*/ 18 h 18"/>
                  <a:gd name="T52" fmla="*/ 39 w 39"/>
                  <a:gd name="T53" fmla="*/ 18 h 18"/>
                  <a:gd name="T54" fmla="*/ 39 w 39"/>
                  <a:gd name="T55" fmla="*/ 18 h 18"/>
                  <a:gd name="T56" fmla="*/ 39 w 39"/>
                  <a:gd name="T57" fmla="*/ 18 h 18"/>
                  <a:gd name="T58" fmla="*/ 39 w 39"/>
                  <a:gd name="T59" fmla="*/ 18 h 18"/>
                  <a:gd name="T60" fmla="*/ 36 w 39"/>
                  <a:gd name="T61" fmla="*/ 18 h 18"/>
                  <a:gd name="T62" fmla="*/ 36 w 39"/>
                  <a:gd name="T63" fmla="*/ 14 h 18"/>
                  <a:gd name="T64" fmla="*/ 36 w 39"/>
                  <a:gd name="T65" fmla="*/ 14 h 18"/>
                  <a:gd name="T66" fmla="*/ 32 w 39"/>
                  <a:gd name="T67" fmla="*/ 11 h 18"/>
                  <a:gd name="T68" fmla="*/ 25 w 39"/>
                  <a:gd name="T69" fmla="*/ 14 h 18"/>
                  <a:gd name="T70" fmla="*/ 25 w 39"/>
                  <a:gd name="T71" fmla="*/ 11 h 18"/>
                  <a:gd name="T72" fmla="*/ 25 w 39"/>
                  <a:gd name="T73" fmla="*/ 11 h 18"/>
                  <a:gd name="T74" fmla="*/ 21 w 39"/>
                  <a:gd name="T75" fmla="*/ 11 h 18"/>
                  <a:gd name="T76" fmla="*/ 21 w 39"/>
                  <a:gd name="T77" fmla="*/ 7 h 18"/>
                  <a:gd name="T78" fmla="*/ 18 w 39"/>
                  <a:gd name="T79" fmla="*/ 7 h 18"/>
                  <a:gd name="T80" fmla="*/ 14 w 39"/>
                  <a:gd name="T81" fmla="*/ 7 h 18"/>
                  <a:gd name="T82" fmla="*/ 14 w 39"/>
                  <a:gd name="T83" fmla="*/ 7 h 18"/>
                  <a:gd name="T84" fmla="*/ 14 w 39"/>
                  <a:gd name="T85" fmla="*/ 11 h 18"/>
                  <a:gd name="T86" fmla="*/ 18 w 39"/>
                  <a:gd name="T87" fmla="*/ 14 h 18"/>
                  <a:gd name="T88" fmla="*/ 10 w 39"/>
                  <a:gd name="T89" fmla="*/ 14 h 18"/>
                  <a:gd name="T90" fmla="*/ 10 w 39"/>
                  <a:gd name="T91" fmla="*/ 14 h 18"/>
                  <a:gd name="T92" fmla="*/ 10 w 39"/>
                  <a:gd name="T93" fmla="*/ 11 h 18"/>
                  <a:gd name="T94" fmla="*/ 7 w 39"/>
                  <a:gd name="T95" fmla="*/ 11 h 18"/>
                  <a:gd name="T96" fmla="*/ 7 w 39"/>
                  <a:gd name="T97" fmla="*/ 7 h 18"/>
                  <a:gd name="T98" fmla="*/ 10 w 39"/>
                  <a:gd name="T99" fmla="*/ 7 h 18"/>
                  <a:gd name="T100" fmla="*/ 10 w 39"/>
                  <a:gd name="T101" fmla="*/ 7 h 18"/>
                  <a:gd name="T102" fmla="*/ 10 w 39"/>
                  <a:gd name="T103" fmla="*/ 4 h 18"/>
                  <a:gd name="T104" fmla="*/ 10 w 39"/>
                  <a:gd name="T105" fmla="*/ 7 h 18"/>
                  <a:gd name="T106" fmla="*/ 7 w 39"/>
                  <a:gd name="T107" fmla="*/ 7 h 18"/>
                  <a:gd name="T108" fmla="*/ 0 w 39"/>
                  <a:gd name="T109" fmla="*/ 7 h 18"/>
                  <a:gd name="T110" fmla="*/ 0 w 39"/>
                  <a:gd name="T111" fmla="*/ 7 h 18"/>
                  <a:gd name="T112" fmla="*/ 0 w 39"/>
                  <a:gd name="T113" fmla="*/ 7 h 18"/>
                  <a:gd name="T114" fmla="*/ 0 w 39"/>
                  <a:gd name="T11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 h="18">
                    <a:moveTo>
                      <a:pt x="0" y="4"/>
                    </a:moveTo>
                    <a:lnTo>
                      <a:pt x="0" y="4"/>
                    </a:lnTo>
                    <a:lnTo>
                      <a:pt x="7" y="4"/>
                    </a:lnTo>
                    <a:lnTo>
                      <a:pt x="18" y="0"/>
                    </a:lnTo>
                    <a:lnTo>
                      <a:pt x="21" y="0"/>
                    </a:lnTo>
                    <a:lnTo>
                      <a:pt x="28" y="0"/>
                    </a:lnTo>
                    <a:lnTo>
                      <a:pt x="32" y="0"/>
                    </a:lnTo>
                    <a:lnTo>
                      <a:pt x="32" y="0"/>
                    </a:lnTo>
                    <a:lnTo>
                      <a:pt x="36" y="4"/>
                    </a:lnTo>
                    <a:lnTo>
                      <a:pt x="28" y="4"/>
                    </a:lnTo>
                    <a:lnTo>
                      <a:pt x="28" y="4"/>
                    </a:lnTo>
                    <a:lnTo>
                      <a:pt x="21" y="0"/>
                    </a:lnTo>
                    <a:lnTo>
                      <a:pt x="21" y="4"/>
                    </a:lnTo>
                    <a:lnTo>
                      <a:pt x="25" y="4"/>
                    </a:lnTo>
                    <a:lnTo>
                      <a:pt x="32" y="4"/>
                    </a:lnTo>
                    <a:lnTo>
                      <a:pt x="36" y="7"/>
                    </a:lnTo>
                    <a:lnTo>
                      <a:pt x="36" y="7"/>
                    </a:lnTo>
                    <a:lnTo>
                      <a:pt x="36" y="7"/>
                    </a:lnTo>
                    <a:lnTo>
                      <a:pt x="28" y="7"/>
                    </a:lnTo>
                    <a:lnTo>
                      <a:pt x="28" y="7"/>
                    </a:lnTo>
                    <a:lnTo>
                      <a:pt x="28" y="11"/>
                    </a:lnTo>
                    <a:lnTo>
                      <a:pt x="36" y="11"/>
                    </a:lnTo>
                    <a:lnTo>
                      <a:pt x="36" y="11"/>
                    </a:lnTo>
                    <a:lnTo>
                      <a:pt x="39" y="14"/>
                    </a:lnTo>
                    <a:lnTo>
                      <a:pt x="39" y="14"/>
                    </a:lnTo>
                    <a:lnTo>
                      <a:pt x="39" y="18"/>
                    </a:lnTo>
                    <a:lnTo>
                      <a:pt x="39" y="18"/>
                    </a:lnTo>
                    <a:lnTo>
                      <a:pt x="39" y="18"/>
                    </a:lnTo>
                    <a:lnTo>
                      <a:pt x="39" y="18"/>
                    </a:lnTo>
                    <a:lnTo>
                      <a:pt x="39" y="18"/>
                    </a:lnTo>
                    <a:lnTo>
                      <a:pt x="36" y="18"/>
                    </a:lnTo>
                    <a:lnTo>
                      <a:pt x="36" y="14"/>
                    </a:lnTo>
                    <a:lnTo>
                      <a:pt x="36" y="14"/>
                    </a:lnTo>
                    <a:lnTo>
                      <a:pt x="32" y="11"/>
                    </a:lnTo>
                    <a:lnTo>
                      <a:pt x="25" y="14"/>
                    </a:lnTo>
                    <a:lnTo>
                      <a:pt x="25" y="11"/>
                    </a:lnTo>
                    <a:lnTo>
                      <a:pt x="25" y="11"/>
                    </a:lnTo>
                    <a:lnTo>
                      <a:pt x="21" y="11"/>
                    </a:lnTo>
                    <a:lnTo>
                      <a:pt x="21" y="7"/>
                    </a:lnTo>
                    <a:lnTo>
                      <a:pt x="18" y="7"/>
                    </a:lnTo>
                    <a:lnTo>
                      <a:pt x="14" y="7"/>
                    </a:lnTo>
                    <a:lnTo>
                      <a:pt x="14" y="7"/>
                    </a:lnTo>
                    <a:lnTo>
                      <a:pt x="14" y="11"/>
                    </a:lnTo>
                    <a:lnTo>
                      <a:pt x="18" y="14"/>
                    </a:lnTo>
                    <a:lnTo>
                      <a:pt x="10" y="14"/>
                    </a:lnTo>
                    <a:lnTo>
                      <a:pt x="10" y="14"/>
                    </a:lnTo>
                    <a:lnTo>
                      <a:pt x="10" y="11"/>
                    </a:lnTo>
                    <a:lnTo>
                      <a:pt x="7" y="11"/>
                    </a:lnTo>
                    <a:lnTo>
                      <a:pt x="7" y="7"/>
                    </a:lnTo>
                    <a:lnTo>
                      <a:pt x="10" y="7"/>
                    </a:lnTo>
                    <a:lnTo>
                      <a:pt x="10" y="7"/>
                    </a:lnTo>
                    <a:lnTo>
                      <a:pt x="10" y="4"/>
                    </a:lnTo>
                    <a:lnTo>
                      <a:pt x="10" y="7"/>
                    </a:lnTo>
                    <a:lnTo>
                      <a:pt x="7" y="7"/>
                    </a:lnTo>
                    <a:lnTo>
                      <a:pt x="0" y="7"/>
                    </a:lnTo>
                    <a:lnTo>
                      <a:pt x="0" y="7"/>
                    </a:lnTo>
                    <a:lnTo>
                      <a:pt x="0" y="7"/>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91" name="Freeform 1720">
                <a:extLst>
                  <a:ext uri="{FF2B5EF4-FFF2-40B4-BE49-F238E27FC236}">
                    <a16:creationId xmlns:a16="http://schemas.microsoft.com/office/drawing/2014/main" id="{BDA2F8C7-A9C6-4A80-BC70-43E55C29A20F}"/>
                  </a:ext>
                </a:extLst>
              </p:cNvPr>
              <p:cNvSpPr>
                <a:spLocks/>
              </p:cNvSpPr>
              <p:nvPr/>
            </p:nvSpPr>
            <p:spPr bwMode="auto">
              <a:xfrm>
                <a:off x="2300" y="3977"/>
                <a:ext cx="39" cy="18"/>
              </a:xfrm>
              <a:custGeom>
                <a:avLst/>
                <a:gdLst>
                  <a:gd name="T0" fmla="*/ 0 w 39"/>
                  <a:gd name="T1" fmla="*/ 4 h 18"/>
                  <a:gd name="T2" fmla="*/ 0 w 39"/>
                  <a:gd name="T3" fmla="*/ 4 h 18"/>
                  <a:gd name="T4" fmla="*/ 7 w 39"/>
                  <a:gd name="T5" fmla="*/ 4 h 18"/>
                  <a:gd name="T6" fmla="*/ 18 w 39"/>
                  <a:gd name="T7" fmla="*/ 0 h 18"/>
                  <a:gd name="T8" fmla="*/ 21 w 39"/>
                  <a:gd name="T9" fmla="*/ 0 h 18"/>
                  <a:gd name="T10" fmla="*/ 28 w 39"/>
                  <a:gd name="T11" fmla="*/ 0 h 18"/>
                  <a:gd name="T12" fmla="*/ 32 w 39"/>
                  <a:gd name="T13" fmla="*/ 0 h 18"/>
                  <a:gd name="T14" fmla="*/ 32 w 39"/>
                  <a:gd name="T15" fmla="*/ 0 h 18"/>
                  <a:gd name="T16" fmla="*/ 36 w 39"/>
                  <a:gd name="T17" fmla="*/ 4 h 18"/>
                  <a:gd name="T18" fmla="*/ 28 w 39"/>
                  <a:gd name="T19" fmla="*/ 4 h 18"/>
                  <a:gd name="T20" fmla="*/ 28 w 39"/>
                  <a:gd name="T21" fmla="*/ 4 h 18"/>
                  <a:gd name="T22" fmla="*/ 21 w 39"/>
                  <a:gd name="T23" fmla="*/ 0 h 18"/>
                  <a:gd name="T24" fmla="*/ 21 w 39"/>
                  <a:gd name="T25" fmla="*/ 4 h 18"/>
                  <a:gd name="T26" fmla="*/ 25 w 39"/>
                  <a:gd name="T27" fmla="*/ 4 h 18"/>
                  <a:gd name="T28" fmla="*/ 32 w 39"/>
                  <a:gd name="T29" fmla="*/ 4 h 18"/>
                  <a:gd name="T30" fmla="*/ 36 w 39"/>
                  <a:gd name="T31" fmla="*/ 7 h 18"/>
                  <a:gd name="T32" fmla="*/ 36 w 39"/>
                  <a:gd name="T33" fmla="*/ 7 h 18"/>
                  <a:gd name="T34" fmla="*/ 36 w 39"/>
                  <a:gd name="T35" fmla="*/ 7 h 18"/>
                  <a:gd name="T36" fmla="*/ 28 w 39"/>
                  <a:gd name="T37" fmla="*/ 7 h 18"/>
                  <a:gd name="T38" fmla="*/ 28 w 39"/>
                  <a:gd name="T39" fmla="*/ 7 h 18"/>
                  <a:gd name="T40" fmla="*/ 28 w 39"/>
                  <a:gd name="T41" fmla="*/ 11 h 18"/>
                  <a:gd name="T42" fmla="*/ 36 w 39"/>
                  <a:gd name="T43" fmla="*/ 11 h 18"/>
                  <a:gd name="T44" fmla="*/ 36 w 39"/>
                  <a:gd name="T45" fmla="*/ 11 h 18"/>
                  <a:gd name="T46" fmla="*/ 39 w 39"/>
                  <a:gd name="T47" fmla="*/ 14 h 18"/>
                  <a:gd name="T48" fmla="*/ 39 w 39"/>
                  <a:gd name="T49" fmla="*/ 14 h 18"/>
                  <a:gd name="T50" fmla="*/ 39 w 39"/>
                  <a:gd name="T51" fmla="*/ 18 h 18"/>
                  <a:gd name="T52" fmla="*/ 39 w 39"/>
                  <a:gd name="T53" fmla="*/ 18 h 18"/>
                  <a:gd name="T54" fmla="*/ 39 w 39"/>
                  <a:gd name="T55" fmla="*/ 18 h 18"/>
                  <a:gd name="T56" fmla="*/ 39 w 39"/>
                  <a:gd name="T57" fmla="*/ 18 h 18"/>
                  <a:gd name="T58" fmla="*/ 39 w 39"/>
                  <a:gd name="T59" fmla="*/ 18 h 18"/>
                  <a:gd name="T60" fmla="*/ 36 w 39"/>
                  <a:gd name="T61" fmla="*/ 18 h 18"/>
                  <a:gd name="T62" fmla="*/ 36 w 39"/>
                  <a:gd name="T63" fmla="*/ 14 h 18"/>
                  <a:gd name="T64" fmla="*/ 36 w 39"/>
                  <a:gd name="T65" fmla="*/ 14 h 18"/>
                  <a:gd name="T66" fmla="*/ 32 w 39"/>
                  <a:gd name="T67" fmla="*/ 11 h 18"/>
                  <a:gd name="T68" fmla="*/ 25 w 39"/>
                  <a:gd name="T69" fmla="*/ 14 h 18"/>
                  <a:gd name="T70" fmla="*/ 25 w 39"/>
                  <a:gd name="T71" fmla="*/ 11 h 18"/>
                  <a:gd name="T72" fmla="*/ 25 w 39"/>
                  <a:gd name="T73" fmla="*/ 11 h 18"/>
                  <a:gd name="T74" fmla="*/ 21 w 39"/>
                  <a:gd name="T75" fmla="*/ 11 h 18"/>
                  <a:gd name="T76" fmla="*/ 21 w 39"/>
                  <a:gd name="T77" fmla="*/ 7 h 18"/>
                  <a:gd name="T78" fmla="*/ 18 w 39"/>
                  <a:gd name="T79" fmla="*/ 7 h 18"/>
                  <a:gd name="T80" fmla="*/ 14 w 39"/>
                  <a:gd name="T81" fmla="*/ 7 h 18"/>
                  <a:gd name="T82" fmla="*/ 14 w 39"/>
                  <a:gd name="T83" fmla="*/ 7 h 18"/>
                  <a:gd name="T84" fmla="*/ 14 w 39"/>
                  <a:gd name="T85" fmla="*/ 11 h 18"/>
                  <a:gd name="T86" fmla="*/ 18 w 39"/>
                  <a:gd name="T87" fmla="*/ 14 h 18"/>
                  <a:gd name="T88" fmla="*/ 10 w 39"/>
                  <a:gd name="T89" fmla="*/ 14 h 18"/>
                  <a:gd name="T90" fmla="*/ 10 w 39"/>
                  <a:gd name="T91" fmla="*/ 14 h 18"/>
                  <a:gd name="T92" fmla="*/ 10 w 39"/>
                  <a:gd name="T93" fmla="*/ 11 h 18"/>
                  <a:gd name="T94" fmla="*/ 7 w 39"/>
                  <a:gd name="T95" fmla="*/ 11 h 18"/>
                  <a:gd name="T96" fmla="*/ 7 w 39"/>
                  <a:gd name="T97" fmla="*/ 7 h 18"/>
                  <a:gd name="T98" fmla="*/ 10 w 39"/>
                  <a:gd name="T99" fmla="*/ 7 h 18"/>
                  <a:gd name="T100" fmla="*/ 10 w 39"/>
                  <a:gd name="T101" fmla="*/ 7 h 18"/>
                  <a:gd name="T102" fmla="*/ 10 w 39"/>
                  <a:gd name="T103" fmla="*/ 4 h 18"/>
                  <a:gd name="T104" fmla="*/ 10 w 39"/>
                  <a:gd name="T105" fmla="*/ 7 h 18"/>
                  <a:gd name="T106" fmla="*/ 7 w 39"/>
                  <a:gd name="T107" fmla="*/ 7 h 18"/>
                  <a:gd name="T108" fmla="*/ 0 w 39"/>
                  <a:gd name="T109" fmla="*/ 7 h 18"/>
                  <a:gd name="T110" fmla="*/ 0 w 39"/>
                  <a:gd name="T111" fmla="*/ 7 h 18"/>
                  <a:gd name="T112" fmla="*/ 0 w 39"/>
                  <a:gd name="T113" fmla="*/ 7 h 18"/>
                  <a:gd name="T114" fmla="*/ 0 w 39"/>
                  <a:gd name="T11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 h="18">
                    <a:moveTo>
                      <a:pt x="0" y="4"/>
                    </a:moveTo>
                    <a:lnTo>
                      <a:pt x="0" y="4"/>
                    </a:lnTo>
                    <a:lnTo>
                      <a:pt x="7" y="4"/>
                    </a:lnTo>
                    <a:lnTo>
                      <a:pt x="18" y="0"/>
                    </a:lnTo>
                    <a:lnTo>
                      <a:pt x="21" y="0"/>
                    </a:lnTo>
                    <a:lnTo>
                      <a:pt x="28" y="0"/>
                    </a:lnTo>
                    <a:lnTo>
                      <a:pt x="32" y="0"/>
                    </a:lnTo>
                    <a:lnTo>
                      <a:pt x="32" y="0"/>
                    </a:lnTo>
                    <a:lnTo>
                      <a:pt x="36" y="4"/>
                    </a:lnTo>
                    <a:lnTo>
                      <a:pt x="28" y="4"/>
                    </a:lnTo>
                    <a:lnTo>
                      <a:pt x="28" y="4"/>
                    </a:lnTo>
                    <a:lnTo>
                      <a:pt x="21" y="0"/>
                    </a:lnTo>
                    <a:lnTo>
                      <a:pt x="21" y="4"/>
                    </a:lnTo>
                    <a:lnTo>
                      <a:pt x="25" y="4"/>
                    </a:lnTo>
                    <a:lnTo>
                      <a:pt x="32" y="4"/>
                    </a:lnTo>
                    <a:lnTo>
                      <a:pt x="36" y="7"/>
                    </a:lnTo>
                    <a:lnTo>
                      <a:pt x="36" y="7"/>
                    </a:lnTo>
                    <a:lnTo>
                      <a:pt x="36" y="7"/>
                    </a:lnTo>
                    <a:lnTo>
                      <a:pt x="28" y="7"/>
                    </a:lnTo>
                    <a:lnTo>
                      <a:pt x="28" y="7"/>
                    </a:lnTo>
                    <a:lnTo>
                      <a:pt x="28" y="11"/>
                    </a:lnTo>
                    <a:lnTo>
                      <a:pt x="36" y="11"/>
                    </a:lnTo>
                    <a:lnTo>
                      <a:pt x="36" y="11"/>
                    </a:lnTo>
                    <a:lnTo>
                      <a:pt x="39" y="14"/>
                    </a:lnTo>
                    <a:lnTo>
                      <a:pt x="39" y="14"/>
                    </a:lnTo>
                    <a:lnTo>
                      <a:pt x="39" y="18"/>
                    </a:lnTo>
                    <a:lnTo>
                      <a:pt x="39" y="18"/>
                    </a:lnTo>
                    <a:lnTo>
                      <a:pt x="39" y="18"/>
                    </a:lnTo>
                    <a:lnTo>
                      <a:pt x="39" y="18"/>
                    </a:lnTo>
                    <a:lnTo>
                      <a:pt x="39" y="18"/>
                    </a:lnTo>
                    <a:lnTo>
                      <a:pt x="36" y="18"/>
                    </a:lnTo>
                    <a:lnTo>
                      <a:pt x="36" y="14"/>
                    </a:lnTo>
                    <a:lnTo>
                      <a:pt x="36" y="14"/>
                    </a:lnTo>
                    <a:lnTo>
                      <a:pt x="32" y="11"/>
                    </a:lnTo>
                    <a:lnTo>
                      <a:pt x="25" y="14"/>
                    </a:lnTo>
                    <a:lnTo>
                      <a:pt x="25" y="11"/>
                    </a:lnTo>
                    <a:lnTo>
                      <a:pt x="25" y="11"/>
                    </a:lnTo>
                    <a:lnTo>
                      <a:pt x="21" y="11"/>
                    </a:lnTo>
                    <a:lnTo>
                      <a:pt x="21" y="7"/>
                    </a:lnTo>
                    <a:lnTo>
                      <a:pt x="18" y="7"/>
                    </a:lnTo>
                    <a:lnTo>
                      <a:pt x="14" y="7"/>
                    </a:lnTo>
                    <a:lnTo>
                      <a:pt x="14" y="7"/>
                    </a:lnTo>
                    <a:lnTo>
                      <a:pt x="14" y="11"/>
                    </a:lnTo>
                    <a:lnTo>
                      <a:pt x="18" y="14"/>
                    </a:lnTo>
                    <a:lnTo>
                      <a:pt x="10" y="14"/>
                    </a:lnTo>
                    <a:lnTo>
                      <a:pt x="10" y="14"/>
                    </a:lnTo>
                    <a:lnTo>
                      <a:pt x="10" y="11"/>
                    </a:lnTo>
                    <a:lnTo>
                      <a:pt x="7" y="11"/>
                    </a:lnTo>
                    <a:lnTo>
                      <a:pt x="7" y="7"/>
                    </a:lnTo>
                    <a:lnTo>
                      <a:pt x="10" y="7"/>
                    </a:lnTo>
                    <a:lnTo>
                      <a:pt x="10" y="7"/>
                    </a:lnTo>
                    <a:lnTo>
                      <a:pt x="10" y="4"/>
                    </a:lnTo>
                    <a:lnTo>
                      <a:pt x="10" y="7"/>
                    </a:lnTo>
                    <a:lnTo>
                      <a:pt x="7" y="7"/>
                    </a:lnTo>
                    <a:lnTo>
                      <a:pt x="0" y="7"/>
                    </a:lnTo>
                    <a:lnTo>
                      <a:pt x="0" y="7"/>
                    </a:lnTo>
                    <a:lnTo>
                      <a:pt x="0" y="7"/>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92" name="Freeform 1721">
                <a:extLst>
                  <a:ext uri="{FF2B5EF4-FFF2-40B4-BE49-F238E27FC236}">
                    <a16:creationId xmlns:a16="http://schemas.microsoft.com/office/drawing/2014/main" id="{166EE5A4-FA67-4163-9625-5EF8E0EC1BF2}"/>
                  </a:ext>
                </a:extLst>
              </p:cNvPr>
              <p:cNvSpPr>
                <a:spLocks/>
              </p:cNvSpPr>
              <p:nvPr/>
            </p:nvSpPr>
            <p:spPr bwMode="auto">
              <a:xfrm>
                <a:off x="2332" y="3973"/>
                <a:ext cx="25" cy="11"/>
              </a:xfrm>
              <a:custGeom>
                <a:avLst/>
                <a:gdLst>
                  <a:gd name="T0" fmla="*/ 4 w 25"/>
                  <a:gd name="T1" fmla="*/ 4 h 11"/>
                  <a:gd name="T2" fmla="*/ 4 w 25"/>
                  <a:gd name="T3" fmla="*/ 4 h 11"/>
                  <a:gd name="T4" fmla="*/ 4 w 25"/>
                  <a:gd name="T5" fmla="*/ 4 h 11"/>
                  <a:gd name="T6" fmla="*/ 0 w 25"/>
                  <a:gd name="T7" fmla="*/ 0 h 11"/>
                  <a:gd name="T8" fmla="*/ 11 w 25"/>
                  <a:gd name="T9" fmla="*/ 0 h 11"/>
                  <a:gd name="T10" fmla="*/ 18 w 25"/>
                  <a:gd name="T11" fmla="*/ 0 h 11"/>
                  <a:gd name="T12" fmla="*/ 25 w 25"/>
                  <a:gd name="T13" fmla="*/ 4 h 11"/>
                  <a:gd name="T14" fmla="*/ 25 w 25"/>
                  <a:gd name="T15" fmla="*/ 4 h 11"/>
                  <a:gd name="T16" fmla="*/ 25 w 25"/>
                  <a:gd name="T17" fmla="*/ 8 h 11"/>
                  <a:gd name="T18" fmla="*/ 25 w 25"/>
                  <a:gd name="T19" fmla="*/ 11 h 11"/>
                  <a:gd name="T20" fmla="*/ 25 w 25"/>
                  <a:gd name="T21" fmla="*/ 11 h 11"/>
                  <a:gd name="T22" fmla="*/ 25 w 25"/>
                  <a:gd name="T23" fmla="*/ 11 h 11"/>
                  <a:gd name="T24" fmla="*/ 21 w 25"/>
                  <a:gd name="T25" fmla="*/ 11 h 11"/>
                  <a:gd name="T26" fmla="*/ 21 w 25"/>
                  <a:gd name="T27" fmla="*/ 11 h 11"/>
                  <a:gd name="T28" fmla="*/ 21 w 25"/>
                  <a:gd name="T29" fmla="*/ 11 h 11"/>
                  <a:gd name="T30" fmla="*/ 18 w 25"/>
                  <a:gd name="T31" fmla="*/ 11 h 11"/>
                  <a:gd name="T32" fmla="*/ 18 w 25"/>
                  <a:gd name="T33" fmla="*/ 11 h 11"/>
                  <a:gd name="T34" fmla="*/ 14 w 25"/>
                  <a:gd name="T35" fmla="*/ 11 h 11"/>
                  <a:gd name="T36" fmla="*/ 14 w 25"/>
                  <a:gd name="T37" fmla="*/ 11 h 11"/>
                  <a:gd name="T38" fmla="*/ 14 w 25"/>
                  <a:gd name="T39" fmla="*/ 11 h 11"/>
                  <a:gd name="T40" fmla="*/ 14 w 25"/>
                  <a:gd name="T41" fmla="*/ 11 h 11"/>
                  <a:gd name="T42" fmla="*/ 14 w 25"/>
                  <a:gd name="T43" fmla="*/ 11 h 11"/>
                  <a:gd name="T44" fmla="*/ 7 w 25"/>
                  <a:gd name="T45" fmla="*/ 8 h 11"/>
                  <a:gd name="T46" fmla="*/ 7 w 25"/>
                  <a:gd name="T47" fmla="*/ 8 h 11"/>
                  <a:gd name="T48" fmla="*/ 4 w 25"/>
                  <a:gd name="T4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11">
                    <a:moveTo>
                      <a:pt x="4" y="4"/>
                    </a:moveTo>
                    <a:lnTo>
                      <a:pt x="4" y="4"/>
                    </a:lnTo>
                    <a:lnTo>
                      <a:pt x="4" y="4"/>
                    </a:lnTo>
                    <a:lnTo>
                      <a:pt x="0" y="0"/>
                    </a:lnTo>
                    <a:lnTo>
                      <a:pt x="11" y="0"/>
                    </a:lnTo>
                    <a:lnTo>
                      <a:pt x="18" y="0"/>
                    </a:lnTo>
                    <a:lnTo>
                      <a:pt x="25" y="4"/>
                    </a:lnTo>
                    <a:lnTo>
                      <a:pt x="25" y="4"/>
                    </a:lnTo>
                    <a:lnTo>
                      <a:pt x="25" y="8"/>
                    </a:lnTo>
                    <a:lnTo>
                      <a:pt x="25" y="11"/>
                    </a:lnTo>
                    <a:lnTo>
                      <a:pt x="25" y="11"/>
                    </a:lnTo>
                    <a:lnTo>
                      <a:pt x="25" y="11"/>
                    </a:lnTo>
                    <a:lnTo>
                      <a:pt x="21" y="11"/>
                    </a:lnTo>
                    <a:lnTo>
                      <a:pt x="21" y="11"/>
                    </a:lnTo>
                    <a:lnTo>
                      <a:pt x="21" y="11"/>
                    </a:lnTo>
                    <a:lnTo>
                      <a:pt x="18" y="11"/>
                    </a:lnTo>
                    <a:lnTo>
                      <a:pt x="18" y="11"/>
                    </a:lnTo>
                    <a:lnTo>
                      <a:pt x="14" y="11"/>
                    </a:lnTo>
                    <a:lnTo>
                      <a:pt x="14" y="11"/>
                    </a:lnTo>
                    <a:lnTo>
                      <a:pt x="14" y="11"/>
                    </a:lnTo>
                    <a:lnTo>
                      <a:pt x="14" y="11"/>
                    </a:lnTo>
                    <a:lnTo>
                      <a:pt x="14" y="11"/>
                    </a:lnTo>
                    <a:lnTo>
                      <a:pt x="7" y="8"/>
                    </a:lnTo>
                    <a:lnTo>
                      <a:pt x="7" y="8"/>
                    </a:lnTo>
                    <a:lnTo>
                      <a:pt x="4"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93" name="Freeform 1722">
                <a:extLst>
                  <a:ext uri="{FF2B5EF4-FFF2-40B4-BE49-F238E27FC236}">
                    <a16:creationId xmlns:a16="http://schemas.microsoft.com/office/drawing/2014/main" id="{0BB515D2-C041-4B6C-B702-A348FE0AD590}"/>
                  </a:ext>
                </a:extLst>
              </p:cNvPr>
              <p:cNvSpPr>
                <a:spLocks/>
              </p:cNvSpPr>
              <p:nvPr/>
            </p:nvSpPr>
            <p:spPr bwMode="auto">
              <a:xfrm>
                <a:off x="2332" y="3973"/>
                <a:ext cx="25" cy="11"/>
              </a:xfrm>
              <a:custGeom>
                <a:avLst/>
                <a:gdLst>
                  <a:gd name="T0" fmla="*/ 4 w 25"/>
                  <a:gd name="T1" fmla="*/ 4 h 11"/>
                  <a:gd name="T2" fmla="*/ 4 w 25"/>
                  <a:gd name="T3" fmla="*/ 4 h 11"/>
                  <a:gd name="T4" fmla="*/ 4 w 25"/>
                  <a:gd name="T5" fmla="*/ 4 h 11"/>
                  <a:gd name="T6" fmla="*/ 0 w 25"/>
                  <a:gd name="T7" fmla="*/ 0 h 11"/>
                  <a:gd name="T8" fmla="*/ 11 w 25"/>
                  <a:gd name="T9" fmla="*/ 0 h 11"/>
                  <a:gd name="T10" fmla="*/ 18 w 25"/>
                  <a:gd name="T11" fmla="*/ 0 h 11"/>
                  <a:gd name="T12" fmla="*/ 25 w 25"/>
                  <a:gd name="T13" fmla="*/ 4 h 11"/>
                  <a:gd name="T14" fmla="*/ 25 w 25"/>
                  <a:gd name="T15" fmla="*/ 4 h 11"/>
                  <a:gd name="T16" fmla="*/ 25 w 25"/>
                  <a:gd name="T17" fmla="*/ 8 h 11"/>
                  <a:gd name="T18" fmla="*/ 25 w 25"/>
                  <a:gd name="T19" fmla="*/ 11 h 11"/>
                  <a:gd name="T20" fmla="*/ 25 w 25"/>
                  <a:gd name="T21" fmla="*/ 11 h 11"/>
                  <a:gd name="T22" fmla="*/ 25 w 25"/>
                  <a:gd name="T23" fmla="*/ 11 h 11"/>
                  <a:gd name="T24" fmla="*/ 21 w 25"/>
                  <a:gd name="T25" fmla="*/ 11 h 11"/>
                  <a:gd name="T26" fmla="*/ 21 w 25"/>
                  <a:gd name="T27" fmla="*/ 11 h 11"/>
                  <a:gd name="T28" fmla="*/ 21 w 25"/>
                  <a:gd name="T29" fmla="*/ 11 h 11"/>
                  <a:gd name="T30" fmla="*/ 18 w 25"/>
                  <a:gd name="T31" fmla="*/ 11 h 11"/>
                  <a:gd name="T32" fmla="*/ 18 w 25"/>
                  <a:gd name="T33" fmla="*/ 11 h 11"/>
                  <a:gd name="T34" fmla="*/ 14 w 25"/>
                  <a:gd name="T35" fmla="*/ 11 h 11"/>
                  <a:gd name="T36" fmla="*/ 14 w 25"/>
                  <a:gd name="T37" fmla="*/ 11 h 11"/>
                  <a:gd name="T38" fmla="*/ 14 w 25"/>
                  <a:gd name="T39" fmla="*/ 11 h 11"/>
                  <a:gd name="T40" fmla="*/ 14 w 25"/>
                  <a:gd name="T41" fmla="*/ 11 h 11"/>
                  <a:gd name="T42" fmla="*/ 14 w 25"/>
                  <a:gd name="T43" fmla="*/ 11 h 11"/>
                  <a:gd name="T44" fmla="*/ 7 w 25"/>
                  <a:gd name="T45" fmla="*/ 8 h 11"/>
                  <a:gd name="T46" fmla="*/ 7 w 25"/>
                  <a:gd name="T47" fmla="*/ 8 h 11"/>
                  <a:gd name="T48" fmla="*/ 4 w 25"/>
                  <a:gd name="T4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11">
                    <a:moveTo>
                      <a:pt x="4" y="4"/>
                    </a:moveTo>
                    <a:lnTo>
                      <a:pt x="4" y="4"/>
                    </a:lnTo>
                    <a:lnTo>
                      <a:pt x="4" y="4"/>
                    </a:lnTo>
                    <a:lnTo>
                      <a:pt x="0" y="0"/>
                    </a:lnTo>
                    <a:lnTo>
                      <a:pt x="11" y="0"/>
                    </a:lnTo>
                    <a:lnTo>
                      <a:pt x="18" y="0"/>
                    </a:lnTo>
                    <a:lnTo>
                      <a:pt x="25" y="4"/>
                    </a:lnTo>
                    <a:lnTo>
                      <a:pt x="25" y="4"/>
                    </a:lnTo>
                    <a:lnTo>
                      <a:pt x="25" y="8"/>
                    </a:lnTo>
                    <a:lnTo>
                      <a:pt x="25" y="11"/>
                    </a:lnTo>
                    <a:lnTo>
                      <a:pt x="25" y="11"/>
                    </a:lnTo>
                    <a:lnTo>
                      <a:pt x="25" y="11"/>
                    </a:lnTo>
                    <a:lnTo>
                      <a:pt x="21" y="11"/>
                    </a:lnTo>
                    <a:lnTo>
                      <a:pt x="21" y="11"/>
                    </a:lnTo>
                    <a:lnTo>
                      <a:pt x="21" y="11"/>
                    </a:lnTo>
                    <a:lnTo>
                      <a:pt x="18" y="11"/>
                    </a:lnTo>
                    <a:lnTo>
                      <a:pt x="18" y="11"/>
                    </a:lnTo>
                    <a:lnTo>
                      <a:pt x="14" y="11"/>
                    </a:lnTo>
                    <a:lnTo>
                      <a:pt x="14" y="11"/>
                    </a:lnTo>
                    <a:lnTo>
                      <a:pt x="14" y="11"/>
                    </a:lnTo>
                    <a:lnTo>
                      <a:pt x="14" y="11"/>
                    </a:lnTo>
                    <a:lnTo>
                      <a:pt x="14" y="11"/>
                    </a:lnTo>
                    <a:lnTo>
                      <a:pt x="7" y="8"/>
                    </a:lnTo>
                    <a:lnTo>
                      <a:pt x="7" y="8"/>
                    </a:lnTo>
                    <a:lnTo>
                      <a:pt x="4"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94" name="Freeform 1723">
                <a:extLst>
                  <a:ext uri="{FF2B5EF4-FFF2-40B4-BE49-F238E27FC236}">
                    <a16:creationId xmlns:a16="http://schemas.microsoft.com/office/drawing/2014/main" id="{16CF7254-0093-4DAD-95EE-5AD9A11135D5}"/>
                  </a:ext>
                </a:extLst>
              </p:cNvPr>
              <p:cNvSpPr>
                <a:spLocks/>
              </p:cNvSpPr>
              <p:nvPr/>
            </p:nvSpPr>
            <p:spPr bwMode="auto">
              <a:xfrm>
                <a:off x="2368" y="3981"/>
                <a:ext cx="3" cy="3"/>
              </a:xfrm>
              <a:custGeom>
                <a:avLst/>
                <a:gdLst>
                  <a:gd name="T0" fmla="*/ 0 w 3"/>
                  <a:gd name="T1" fmla="*/ 3 h 3"/>
                  <a:gd name="T2" fmla="*/ 3 w 3"/>
                  <a:gd name="T3" fmla="*/ 0 h 3"/>
                  <a:gd name="T4" fmla="*/ 3 w 3"/>
                  <a:gd name="T5" fmla="*/ 3 h 3"/>
                  <a:gd name="T6" fmla="*/ 3 w 3"/>
                  <a:gd name="T7" fmla="*/ 3 h 3"/>
                  <a:gd name="T8" fmla="*/ 0 w 3"/>
                  <a:gd name="T9" fmla="*/ 3 h 3"/>
                  <a:gd name="T10" fmla="*/ 0 w 3"/>
                  <a:gd name="T11" fmla="*/ 3 h 3"/>
                  <a:gd name="T12" fmla="*/ 0 w 3"/>
                  <a:gd name="T13" fmla="*/ 3 h 3"/>
                  <a:gd name="T14" fmla="*/ 0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3"/>
                    </a:moveTo>
                    <a:lnTo>
                      <a:pt x="3" y="0"/>
                    </a:lnTo>
                    <a:lnTo>
                      <a:pt x="3" y="3"/>
                    </a:lnTo>
                    <a:lnTo>
                      <a:pt x="3" y="3"/>
                    </a:lnTo>
                    <a:lnTo>
                      <a:pt x="0" y="3"/>
                    </a:lnTo>
                    <a:lnTo>
                      <a:pt x="0" y="3"/>
                    </a:lnTo>
                    <a:lnTo>
                      <a:pt x="0" y="3"/>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95" name="Freeform 1724">
                <a:extLst>
                  <a:ext uri="{FF2B5EF4-FFF2-40B4-BE49-F238E27FC236}">
                    <a16:creationId xmlns:a16="http://schemas.microsoft.com/office/drawing/2014/main" id="{31660C68-116E-4272-A8FA-6378A931531B}"/>
                  </a:ext>
                </a:extLst>
              </p:cNvPr>
              <p:cNvSpPr>
                <a:spLocks/>
              </p:cNvSpPr>
              <p:nvPr/>
            </p:nvSpPr>
            <p:spPr bwMode="auto">
              <a:xfrm>
                <a:off x="2368" y="3981"/>
                <a:ext cx="3" cy="3"/>
              </a:xfrm>
              <a:custGeom>
                <a:avLst/>
                <a:gdLst>
                  <a:gd name="T0" fmla="*/ 0 w 3"/>
                  <a:gd name="T1" fmla="*/ 3 h 3"/>
                  <a:gd name="T2" fmla="*/ 3 w 3"/>
                  <a:gd name="T3" fmla="*/ 0 h 3"/>
                  <a:gd name="T4" fmla="*/ 3 w 3"/>
                  <a:gd name="T5" fmla="*/ 3 h 3"/>
                  <a:gd name="T6" fmla="*/ 3 w 3"/>
                  <a:gd name="T7" fmla="*/ 3 h 3"/>
                  <a:gd name="T8" fmla="*/ 0 w 3"/>
                  <a:gd name="T9" fmla="*/ 3 h 3"/>
                  <a:gd name="T10" fmla="*/ 0 w 3"/>
                  <a:gd name="T11" fmla="*/ 3 h 3"/>
                  <a:gd name="T12" fmla="*/ 0 w 3"/>
                  <a:gd name="T13" fmla="*/ 3 h 3"/>
                  <a:gd name="T14" fmla="*/ 0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3"/>
                    </a:moveTo>
                    <a:lnTo>
                      <a:pt x="3" y="0"/>
                    </a:lnTo>
                    <a:lnTo>
                      <a:pt x="3" y="3"/>
                    </a:lnTo>
                    <a:lnTo>
                      <a:pt x="3" y="3"/>
                    </a:lnTo>
                    <a:lnTo>
                      <a:pt x="0" y="3"/>
                    </a:lnTo>
                    <a:lnTo>
                      <a:pt x="0" y="3"/>
                    </a:lnTo>
                    <a:lnTo>
                      <a:pt x="0" y="3"/>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96" name="Freeform 1725">
                <a:extLst>
                  <a:ext uri="{FF2B5EF4-FFF2-40B4-BE49-F238E27FC236}">
                    <a16:creationId xmlns:a16="http://schemas.microsoft.com/office/drawing/2014/main" id="{D425BD52-FBF6-4A41-A7E5-67221CBD07C1}"/>
                  </a:ext>
                </a:extLst>
              </p:cNvPr>
              <p:cNvSpPr>
                <a:spLocks/>
              </p:cNvSpPr>
              <p:nvPr/>
            </p:nvSpPr>
            <p:spPr bwMode="auto">
              <a:xfrm>
                <a:off x="2357" y="3977"/>
                <a:ext cx="7" cy="4"/>
              </a:xfrm>
              <a:custGeom>
                <a:avLst/>
                <a:gdLst>
                  <a:gd name="T0" fmla="*/ 7 w 7"/>
                  <a:gd name="T1" fmla="*/ 4 h 4"/>
                  <a:gd name="T2" fmla="*/ 7 w 7"/>
                  <a:gd name="T3" fmla="*/ 4 h 4"/>
                  <a:gd name="T4" fmla="*/ 4 w 7"/>
                  <a:gd name="T5" fmla="*/ 0 h 4"/>
                  <a:gd name="T6" fmla="*/ 0 w 7"/>
                  <a:gd name="T7" fmla="*/ 0 h 4"/>
                  <a:gd name="T8" fmla="*/ 0 w 7"/>
                  <a:gd name="T9" fmla="*/ 0 h 4"/>
                  <a:gd name="T10" fmla="*/ 7 w 7"/>
                  <a:gd name="T11" fmla="*/ 0 h 4"/>
                  <a:gd name="T12" fmla="*/ 7 w 7"/>
                  <a:gd name="T13" fmla="*/ 0 h 4"/>
                  <a:gd name="T14" fmla="*/ 7 w 7"/>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7" y="4"/>
                    </a:moveTo>
                    <a:lnTo>
                      <a:pt x="7" y="4"/>
                    </a:lnTo>
                    <a:lnTo>
                      <a:pt x="4" y="0"/>
                    </a:lnTo>
                    <a:lnTo>
                      <a:pt x="0" y="0"/>
                    </a:lnTo>
                    <a:lnTo>
                      <a:pt x="0" y="0"/>
                    </a:lnTo>
                    <a:lnTo>
                      <a:pt x="7" y="0"/>
                    </a:lnTo>
                    <a:lnTo>
                      <a:pt x="7" y="0"/>
                    </a:lnTo>
                    <a:lnTo>
                      <a:pt x="7"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97" name="Freeform 1726">
                <a:extLst>
                  <a:ext uri="{FF2B5EF4-FFF2-40B4-BE49-F238E27FC236}">
                    <a16:creationId xmlns:a16="http://schemas.microsoft.com/office/drawing/2014/main" id="{52802E88-44B4-42BB-8238-1046187E885F}"/>
                  </a:ext>
                </a:extLst>
              </p:cNvPr>
              <p:cNvSpPr>
                <a:spLocks/>
              </p:cNvSpPr>
              <p:nvPr/>
            </p:nvSpPr>
            <p:spPr bwMode="auto">
              <a:xfrm>
                <a:off x="2357" y="3977"/>
                <a:ext cx="7" cy="4"/>
              </a:xfrm>
              <a:custGeom>
                <a:avLst/>
                <a:gdLst>
                  <a:gd name="T0" fmla="*/ 7 w 7"/>
                  <a:gd name="T1" fmla="*/ 4 h 4"/>
                  <a:gd name="T2" fmla="*/ 7 w 7"/>
                  <a:gd name="T3" fmla="*/ 4 h 4"/>
                  <a:gd name="T4" fmla="*/ 4 w 7"/>
                  <a:gd name="T5" fmla="*/ 0 h 4"/>
                  <a:gd name="T6" fmla="*/ 0 w 7"/>
                  <a:gd name="T7" fmla="*/ 0 h 4"/>
                  <a:gd name="T8" fmla="*/ 0 w 7"/>
                  <a:gd name="T9" fmla="*/ 0 h 4"/>
                  <a:gd name="T10" fmla="*/ 7 w 7"/>
                  <a:gd name="T11" fmla="*/ 0 h 4"/>
                  <a:gd name="T12" fmla="*/ 7 w 7"/>
                  <a:gd name="T13" fmla="*/ 0 h 4"/>
                  <a:gd name="T14" fmla="*/ 7 w 7"/>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7" y="4"/>
                    </a:moveTo>
                    <a:lnTo>
                      <a:pt x="7" y="4"/>
                    </a:lnTo>
                    <a:lnTo>
                      <a:pt x="4" y="0"/>
                    </a:lnTo>
                    <a:lnTo>
                      <a:pt x="0" y="0"/>
                    </a:lnTo>
                    <a:lnTo>
                      <a:pt x="0" y="0"/>
                    </a:lnTo>
                    <a:lnTo>
                      <a:pt x="7" y="0"/>
                    </a:lnTo>
                    <a:lnTo>
                      <a:pt x="7" y="0"/>
                    </a:lnTo>
                    <a:lnTo>
                      <a:pt x="7"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98" name="Freeform 1727">
                <a:extLst>
                  <a:ext uri="{FF2B5EF4-FFF2-40B4-BE49-F238E27FC236}">
                    <a16:creationId xmlns:a16="http://schemas.microsoft.com/office/drawing/2014/main" id="{2CE0328E-A71F-489B-B18E-20468E822947}"/>
                  </a:ext>
                </a:extLst>
              </p:cNvPr>
              <p:cNvSpPr>
                <a:spLocks/>
              </p:cNvSpPr>
              <p:nvPr/>
            </p:nvSpPr>
            <p:spPr bwMode="auto">
              <a:xfrm>
                <a:off x="2361" y="3984"/>
                <a:ext cx="3" cy="4"/>
              </a:xfrm>
              <a:custGeom>
                <a:avLst/>
                <a:gdLst>
                  <a:gd name="T0" fmla="*/ 3 w 3"/>
                  <a:gd name="T1" fmla="*/ 4 h 4"/>
                  <a:gd name="T2" fmla="*/ 0 w 3"/>
                  <a:gd name="T3" fmla="*/ 4 h 4"/>
                  <a:gd name="T4" fmla="*/ 0 w 3"/>
                  <a:gd name="T5" fmla="*/ 0 h 4"/>
                  <a:gd name="T6" fmla="*/ 0 w 3"/>
                  <a:gd name="T7" fmla="*/ 0 h 4"/>
                  <a:gd name="T8" fmla="*/ 0 w 3"/>
                  <a:gd name="T9" fmla="*/ 0 h 4"/>
                  <a:gd name="T10" fmla="*/ 3 w 3"/>
                  <a:gd name="T11" fmla="*/ 0 h 4"/>
                  <a:gd name="T12" fmla="*/ 3 w 3"/>
                  <a:gd name="T13" fmla="*/ 0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lnTo>
                      <a:pt x="0" y="4"/>
                    </a:lnTo>
                    <a:lnTo>
                      <a:pt x="0" y="0"/>
                    </a:lnTo>
                    <a:lnTo>
                      <a:pt x="0" y="0"/>
                    </a:lnTo>
                    <a:lnTo>
                      <a:pt x="0" y="0"/>
                    </a:lnTo>
                    <a:lnTo>
                      <a:pt x="3" y="0"/>
                    </a:lnTo>
                    <a:lnTo>
                      <a:pt x="3" y="0"/>
                    </a:lnTo>
                    <a:lnTo>
                      <a:pt x="3"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99" name="Freeform 1728">
                <a:extLst>
                  <a:ext uri="{FF2B5EF4-FFF2-40B4-BE49-F238E27FC236}">
                    <a16:creationId xmlns:a16="http://schemas.microsoft.com/office/drawing/2014/main" id="{7ACD62F2-FBD8-4061-95CA-D5B1D600DE42}"/>
                  </a:ext>
                </a:extLst>
              </p:cNvPr>
              <p:cNvSpPr>
                <a:spLocks/>
              </p:cNvSpPr>
              <p:nvPr/>
            </p:nvSpPr>
            <p:spPr bwMode="auto">
              <a:xfrm>
                <a:off x="2361" y="3984"/>
                <a:ext cx="3" cy="4"/>
              </a:xfrm>
              <a:custGeom>
                <a:avLst/>
                <a:gdLst>
                  <a:gd name="T0" fmla="*/ 3 w 3"/>
                  <a:gd name="T1" fmla="*/ 4 h 4"/>
                  <a:gd name="T2" fmla="*/ 0 w 3"/>
                  <a:gd name="T3" fmla="*/ 4 h 4"/>
                  <a:gd name="T4" fmla="*/ 0 w 3"/>
                  <a:gd name="T5" fmla="*/ 0 h 4"/>
                  <a:gd name="T6" fmla="*/ 0 w 3"/>
                  <a:gd name="T7" fmla="*/ 0 h 4"/>
                  <a:gd name="T8" fmla="*/ 0 w 3"/>
                  <a:gd name="T9" fmla="*/ 0 h 4"/>
                  <a:gd name="T10" fmla="*/ 3 w 3"/>
                  <a:gd name="T11" fmla="*/ 0 h 4"/>
                  <a:gd name="T12" fmla="*/ 3 w 3"/>
                  <a:gd name="T13" fmla="*/ 0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lnTo>
                      <a:pt x="0" y="4"/>
                    </a:lnTo>
                    <a:lnTo>
                      <a:pt x="0" y="0"/>
                    </a:lnTo>
                    <a:lnTo>
                      <a:pt x="0" y="0"/>
                    </a:lnTo>
                    <a:lnTo>
                      <a:pt x="0" y="0"/>
                    </a:lnTo>
                    <a:lnTo>
                      <a:pt x="3" y="0"/>
                    </a:lnTo>
                    <a:lnTo>
                      <a:pt x="3" y="0"/>
                    </a:lnTo>
                    <a:lnTo>
                      <a:pt x="3"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00" name="Freeform 1729">
                <a:extLst>
                  <a:ext uri="{FF2B5EF4-FFF2-40B4-BE49-F238E27FC236}">
                    <a16:creationId xmlns:a16="http://schemas.microsoft.com/office/drawing/2014/main" id="{1EBFE231-F904-4996-B7F6-0C7F5FA733B4}"/>
                  </a:ext>
                </a:extLst>
              </p:cNvPr>
              <p:cNvSpPr>
                <a:spLocks/>
              </p:cNvSpPr>
              <p:nvPr/>
            </p:nvSpPr>
            <p:spPr bwMode="auto">
              <a:xfrm>
                <a:off x="2271" y="3905"/>
                <a:ext cx="57" cy="72"/>
              </a:xfrm>
              <a:custGeom>
                <a:avLst/>
                <a:gdLst>
                  <a:gd name="T0" fmla="*/ 50 w 57"/>
                  <a:gd name="T1" fmla="*/ 68 h 72"/>
                  <a:gd name="T2" fmla="*/ 50 w 57"/>
                  <a:gd name="T3" fmla="*/ 68 h 72"/>
                  <a:gd name="T4" fmla="*/ 43 w 57"/>
                  <a:gd name="T5" fmla="*/ 68 h 72"/>
                  <a:gd name="T6" fmla="*/ 29 w 57"/>
                  <a:gd name="T7" fmla="*/ 68 h 72"/>
                  <a:gd name="T8" fmla="*/ 22 w 57"/>
                  <a:gd name="T9" fmla="*/ 68 h 72"/>
                  <a:gd name="T10" fmla="*/ 11 w 57"/>
                  <a:gd name="T11" fmla="*/ 65 h 72"/>
                  <a:gd name="T12" fmla="*/ 11 w 57"/>
                  <a:gd name="T13" fmla="*/ 65 h 72"/>
                  <a:gd name="T14" fmla="*/ 7 w 57"/>
                  <a:gd name="T15" fmla="*/ 65 h 72"/>
                  <a:gd name="T16" fmla="*/ 11 w 57"/>
                  <a:gd name="T17" fmla="*/ 61 h 72"/>
                  <a:gd name="T18" fmla="*/ 4 w 57"/>
                  <a:gd name="T19" fmla="*/ 61 h 72"/>
                  <a:gd name="T20" fmla="*/ 0 w 57"/>
                  <a:gd name="T21" fmla="*/ 61 h 72"/>
                  <a:gd name="T22" fmla="*/ 0 w 57"/>
                  <a:gd name="T23" fmla="*/ 58 h 72"/>
                  <a:gd name="T24" fmla="*/ 4 w 57"/>
                  <a:gd name="T25" fmla="*/ 54 h 72"/>
                  <a:gd name="T26" fmla="*/ 11 w 57"/>
                  <a:gd name="T27" fmla="*/ 54 h 72"/>
                  <a:gd name="T28" fmla="*/ 14 w 57"/>
                  <a:gd name="T29" fmla="*/ 54 h 72"/>
                  <a:gd name="T30" fmla="*/ 7 w 57"/>
                  <a:gd name="T31" fmla="*/ 51 h 72"/>
                  <a:gd name="T32" fmla="*/ 14 w 57"/>
                  <a:gd name="T33" fmla="*/ 51 h 72"/>
                  <a:gd name="T34" fmla="*/ 22 w 57"/>
                  <a:gd name="T35" fmla="*/ 58 h 72"/>
                  <a:gd name="T36" fmla="*/ 25 w 57"/>
                  <a:gd name="T37" fmla="*/ 54 h 72"/>
                  <a:gd name="T38" fmla="*/ 22 w 57"/>
                  <a:gd name="T39" fmla="*/ 51 h 72"/>
                  <a:gd name="T40" fmla="*/ 29 w 57"/>
                  <a:gd name="T41" fmla="*/ 54 h 72"/>
                  <a:gd name="T42" fmla="*/ 32 w 57"/>
                  <a:gd name="T43" fmla="*/ 51 h 72"/>
                  <a:gd name="T44" fmla="*/ 36 w 57"/>
                  <a:gd name="T45" fmla="*/ 54 h 72"/>
                  <a:gd name="T46" fmla="*/ 39 w 57"/>
                  <a:gd name="T47" fmla="*/ 51 h 72"/>
                  <a:gd name="T48" fmla="*/ 25 w 57"/>
                  <a:gd name="T49" fmla="*/ 47 h 72"/>
                  <a:gd name="T50" fmla="*/ 25 w 57"/>
                  <a:gd name="T51" fmla="*/ 36 h 72"/>
                  <a:gd name="T52" fmla="*/ 29 w 57"/>
                  <a:gd name="T53" fmla="*/ 33 h 72"/>
                  <a:gd name="T54" fmla="*/ 39 w 57"/>
                  <a:gd name="T55" fmla="*/ 25 h 72"/>
                  <a:gd name="T56" fmla="*/ 36 w 57"/>
                  <a:gd name="T57" fmla="*/ 25 h 72"/>
                  <a:gd name="T58" fmla="*/ 25 w 57"/>
                  <a:gd name="T59" fmla="*/ 29 h 72"/>
                  <a:gd name="T60" fmla="*/ 18 w 57"/>
                  <a:gd name="T61" fmla="*/ 22 h 72"/>
                  <a:gd name="T62" fmla="*/ 18 w 57"/>
                  <a:gd name="T63" fmla="*/ 15 h 72"/>
                  <a:gd name="T64" fmla="*/ 22 w 57"/>
                  <a:gd name="T65" fmla="*/ 15 h 72"/>
                  <a:gd name="T66" fmla="*/ 25 w 57"/>
                  <a:gd name="T67" fmla="*/ 15 h 72"/>
                  <a:gd name="T68" fmla="*/ 22 w 57"/>
                  <a:gd name="T69" fmla="*/ 11 h 72"/>
                  <a:gd name="T70" fmla="*/ 25 w 57"/>
                  <a:gd name="T71" fmla="*/ 8 h 72"/>
                  <a:gd name="T72" fmla="*/ 29 w 57"/>
                  <a:gd name="T73" fmla="*/ 8 h 72"/>
                  <a:gd name="T74" fmla="*/ 36 w 57"/>
                  <a:gd name="T75" fmla="*/ 0 h 72"/>
                  <a:gd name="T76" fmla="*/ 43 w 57"/>
                  <a:gd name="T77" fmla="*/ 4 h 72"/>
                  <a:gd name="T78" fmla="*/ 50 w 57"/>
                  <a:gd name="T79" fmla="*/ 4 h 72"/>
                  <a:gd name="T80" fmla="*/ 54 w 57"/>
                  <a:gd name="T81" fmla="*/ 8 h 72"/>
                  <a:gd name="T82" fmla="*/ 57 w 57"/>
                  <a:gd name="T83"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 h="72">
                    <a:moveTo>
                      <a:pt x="57" y="68"/>
                    </a:moveTo>
                    <a:lnTo>
                      <a:pt x="50" y="68"/>
                    </a:lnTo>
                    <a:lnTo>
                      <a:pt x="54" y="68"/>
                    </a:lnTo>
                    <a:lnTo>
                      <a:pt x="50" y="68"/>
                    </a:lnTo>
                    <a:lnTo>
                      <a:pt x="47" y="72"/>
                    </a:lnTo>
                    <a:lnTo>
                      <a:pt x="43" y="68"/>
                    </a:lnTo>
                    <a:lnTo>
                      <a:pt x="36" y="68"/>
                    </a:lnTo>
                    <a:lnTo>
                      <a:pt x="29" y="68"/>
                    </a:lnTo>
                    <a:lnTo>
                      <a:pt x="29" y="68"/>
                    </a:lnTo>
                    <a:lnTo>
                      <a:pt x="22" y="68"/>
                    </a:lnTo>
                    <a:lnTo>
                      <a:pt x="14" y="65"/>
                    </a:lnTo>
                    <a:lnTo>
                      <a:pt x="11" y="65"/>
                    </a:lnTo>
                    <a:lnTo>
                      <a:pt x="11" y="65"/>
                    </a:lnTo>
                    <a:lnTo>
                      <a:pt x="11" y="65"/>
                    </a:lnTo>
                    <a:lnTo>
                      <a:pt x="11" y="65"/>
                    </a:lnTo>
                    <a:lnTo>
                      <a:pt x="7" y="65"/>
                    </a:lnTo>
                    <a:lnTo>
                      <a:pt x="7" y="65"/>
                    </a:lnTo>
                    <a:lnTo>
                      <a:pt x="11" y="61"/>
                    </a:lnTo>
                    <a:lnTo>
                      <a:pt x="4" y="61"/>
                    </a:lnTo>
                    <a:lnTo>
                      <a:pt x="4" y="61"/>
                    </a:lnTo>
                    <a:lnTo>
                      <a:pt x="0" y="61"/>
                    </a:lnTo>
                    <a:lnTo>
                      <a:pt x="0" y="61"/>
                    </a:lnTo>
                    <a:lnTo>
                      <a:pt x="0" y="58"/>
                    </a:lnTo>
                    <a:lnTo>
                      <a:pt x="0" y="58"/>
                    </a:lnTo>
                    <a:lnTo>
                      <a:pt x="4" y="58"/>
                    </a:lnTo>
                    <a:lnTo>
                      <a:pt x="4" y="54"/>
                    </a:lnTo>
                    <a:lnTo>
                      <a:pt x="7" y="54"/>
                    </a:lnTo>
                    <a:lnTo>
                      <a:pt x="11" y="54"/>
                    </a:lnTo>
                    <a:lnTo>
                      <a:pt x="11" y="54"/>
                    </a:lnTo>
                    <a:lnTo>
                      <a:pt x="14" y="54"/>
                    </a:lnTo>
                    <a:lnTo>
                      <a:pt x="11" y="51"/>
                    </a:lnTo>
                    <a:lnTo>
                      <a:pt x="7" y="51"/>
                    </a:lnTo>
                    <a:lnTo>
                      <a:pt x="7" y="47"/>
                    </a:lnTo>
                    <a:lnTo>
                      <a:pt x="14" y="51"/>
                    </a:lnTo>
                    <a:lnTo>
                      <a:pt x="22" y="54"/>
                    </a:lnTo>
                    <a:lnTo>
                      <a:pt x="22" y="58"/>
                    </a:lnTo>
                    <a:lnTo>
                      <a:pt x="25" y="54"/>
                    </a:lnTo>
                    <a:lnTo>
                      <a:pt x="25" y="54"/>
                    </a:lnTo>
                    <a:lnTo>
                      <a:pt x="22" y="54"/>
                    </a:lnTo>
                    <a:lnTo>
                      <a:pt x="22" y="51"/>
                    </a:lnTo>
                    <a:lnTo>
                      <a:pt x="25" y="51"/>
                    </a:lnTo>
                    <a:lnTo>
                      <a:pt x="29" y="54"/>
                    </a:lnTo>
                    <a:lnTo>
                      <a:pt x="29" y="51"/>
                    </a:lnTo>
                    <a:lnTo>
                      <a:pt x="32" y="51"/>
                    </a:lnTo>
                    <a:lnTo>
                      <a:pt x="36" y="54"/>
                    </a:lnTo>
                    <a:lnTo>
                      <a:pt x="36" y="54"/>
                    </a:lnTo>
                    <a:lnTo>
                      <a:pt x="39" y="54"/>
                    </a:lnTo>
                    <a:lnTo>
                      <a:pt x="39" y="51"/>
                    </a:lnTo>
                    <a:lnTo>
                      <a:pt x="29" y="47"/>
                    </a:lnTo>
                    <a:lnTo>
                      <a:pt x="25" y="47"/>
                    </a:lnTo>
                    <a:lnTo>
                      <a:pt x="25" y="36"/>
                    </a:lnTo>
                    <a:lnTo>
                      <a:pt x="25" y="36"/>
                    </a:lnTo>
                    <a:lnTo>
                      <a:pt x="29" y="36"/>
                    </a:lnTo>
                    <a:lnTo>
                      <a:pt x="29" y="33"/>
                    </a:lnTo>
                    <a:lnTo>
                      <a:pt x="39" y="33"/>
                    </a:lnTo>
                    <a:lnTo>
                      <a:pt x="39" y="25"/>
                    </a:lnTo>
                    <a:lnTo>
                      <a:pt x="39" y="25"/>
                    </a:lnTo>
                    <a:lnTo>
                      <a:pt x="36" y="25"/>
                    </a:lnTo>
                    <a:lnTo>
                      <a:pt x="32" y="25"/>
                    </a:lnTo>
                    <a:lnTo>
                      <a:pt x="25" y="29"/>
                    </a:lnTo>
                    <a:lnTo>
                      <a:pt x="18" y="25"/>
                    </a:lnTo>
                    <a:lnTo>
                      <a:pt x="18" y="22"/>
                    </a:lnTo>
                    <a:lnTo>
                      <a:pt x="18" y="18"/>
                    </a:lnTo>
                    <a:lnTo>
                      <a:pt x="18" y="15"/>
                    </a:lnTo>
                    <a:lnTo>
                      <a:pt x="22" y="15"/>
                    </a:lnTo>
                    <a:lnTo>
                      <a:pt x="22" y="15"/>
                    </a:lnTo>
                    <a:lnTo>
                      <a:pt x="25" y="15"/>
                    </a:lnTo>
                    <a:lnTo>
                      <a:pt x="25" y="15"/>
                    </a:lnTo>
                    <a:lnTo>
                      <a:pt x="22" y="11"/>
                    </a:lnTo>
                    <a:lnTo>
                      <a:pt x="22" y="11"/>
                    </a:lnTo>
                    <a:lnTo>
                      <a:pt x="18" y="8"/>
                    </a:lnTo>
                    <a:lnTo>
                      <a:pt x="25" y="8"/>
                    </a:lnTo>
                    <a:lnTo>
                      <a:pt x="29" y="11"/>
                    </a:lnTo>
                    <a:lnTo>
                      <a:pt x="29" y="8"/>
                    </a:lnTo>
                    <a:lnTo>
                      <a:pt x="32" y="8"/>
                    </a:lnTo>
                    <a:lnTo>
                      <a:pt x="36" y="0"/>
                    </a:lnTo>
                    <a:lnTo>
                      <a:pt x="39" y="0"/>
                    </a:lnTo>
                    <a:lnTo>
                      <a:pt x="43" y="4"/>
                    </a:lnTo>
                    <a:lnTo>
                      <a:pt x="47" y="4"/>
                    </a:lnTo>
                    <a:lnTo>
                      <a:pt x="50" y="4"/>
                    </a:lnTo>
                    <a:lnTo>
                      <a:pt x="54" y="4"/>
                    </a:lnTo>
                    <a:lnTo>
                      <a:pt x="54" y="8"/>
                    </a:lnTo>
                    <a:lnTo>
                      <a:pt x="54" y="65"/>
                    </a:lnTo>
                    <a:lnTo>
                      <a:pt x="57" y="65"/>
                    </a:lnTo>
                    <a:lnTo>
                      <a:pt x="57" y="6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01" name="Freeform 1730">
                <a:extLst>
                  <a:ext uri="{FF2B5EF4-FFF2-40B4-BE49-F238E27FC236}">
                    <a16:creationId xmlns:a16="http://schemas.microsoft.com/office/drawing/2014/main" id="{EC37C170-150F-440F-AA31-97BB513FF216}"/>
                  </a:ext>
                </a:extLst>
              </p:cNvPr>
              <p:cNvSpPr>
                <a:spLocks/>
              </p:cNvSpPr>
              <p:nvPr/>
            </p:nvSpPr>
            <p:spPr bwMode="auto">
              <a:xfrm>
                <a:off x="2271" y="3905"/>
                <a:ext cx="57" cy="72"/>
              </a:xfrm>
              <a:custGeom>
                <a:avLst/>
                <a:gdLst>
                  <a:gd name="T0" fmla="*/ 50 w 57"/>
                  <a:gd name="T1" fmla="*/ 68 h 72"/>
                  <a:gd name="T2" fmla="*/ 50 w 57"/>
                  <a:gd name="T3" fmla="*/ 68 h 72"/>
                  <a:gd name="T4" fmla="*/ 43 w 57"/>
                  <a:gd name="T5" fmla="*/ 68 h 72"/>
                  <a:gd name="T6" fmla="*/ 29 w 57"/>
                  <a:gd name="T7" fmla="*/ 68 h 72"/>
                  <a:gd name="T8" fmla="*/ 22 w 57"/>
                  <a:gd name="T9" fmla="*/ 68 h 72"/>
                  <a:gd name="T10" fmla="*/ 11 w 57"/>
                  <a:gd name="T11" fmla="*/ 65 h 72"/>
                  <a:gd name="T12" fmla="*/ 11 w 57"/>
                  <a:gd name="T13" fmla="*/ 65 h 72"/>
                  <a:gd name="T14" fmla="*/ 7 w 57"/>
                  <a:gd name="T15" fmla="*/ 65 h 72"/>
                  <a:gd name="T16" fmla="*/ 11 w 57"/>
                  <a:gd name="T17" fmla="*/ 61 h 72"/>
                  <a:gd name="T18" fmla="*/ 4 w 57"/>
                  <a:gd name="T19" fmla="*/ 61 h 72"/>
                  <a:gd name="T20" fmla="*/ 0 w 57"/>
                  <a:gd name="T21" fmla="*/ 61 h 72"/>
                  <a:gd name="T22" fmla="*/ 0 w 57"/>
                  <a:gd name="T23" fmla="*/ 58 h 72"/>
                  <a:gd name="T24" fmla="*/ 4 w 57"/>
                  <a:gd name="T25" fmla="*/ 54 h 72"/>
                  <a:gd name="T26" fmla="*/ 11 w 57"/>
                  <a:gd name="T27" fmla="*/ 54 h 72"/>
                  <a:gd name="T28" fmla="*/ 14 w 57"/>
                  <a:gd name="T29" fmla="*/ 54 h 72"/>
                  <a:gd name="T30" fmla="*/ 7 w 57"/>
                  <a:gd name="T31" fmla="*/ 51 h 72"/>
                  <a:gd name="T32" fmla="*/ 14 w 57"/>
                  <a:gd name="T33" fmla="*/ 51 h 72"/>
                  <a:gd name="T34" fmla="*/ 22 w 57"/>
                  <a:gd name="T35" fmla="*/ 58 h 72"/>
                  <a:gd name="T36" fmla="*/ 25 w 57"/>
                  <a:gd name="T37" fmla="*/ 54 h 72"/>
                  <a:gd name="T38" fmla="*/ 22 w 57"/>
                  <a:gd name="T39" fmla="*/ 51 h 72"/>
                  <a:gd name="T40" fmla="*/ 29 w 57"/>
                  <a:gd name="T41" fmla="*/ 54 h 72"/>
                  <a:gd name="T42" fmla="*/ 32 w 57"/>
                  <a:gd name="T43" fmla="*/ 51 h 72"/>
                  <a:gd name="T44" fmla="*/ 36 w 57"/>
                  <a:gd name="T45" fmla="*/ 54 h 72"/>
                  <a:gd name="T46" fmla="*/ 39 w 57"/>
                  <a:gd name="T47" fmla="*/ 51 h 72"/>
                  <a:gd name="T48" fmla="*/ 25 w 57"/>
                  <a:gd name="T49" fmla="*/ 47 h 72"/>
                  <a:gd name="T50" fmla="*/ 25 w 57"/>
                  <a:gd name="T51" fmla="*/ 36 h 72"/>
                  <a:gd name="T52" fmla="*/ 29 w 57"/>
                  <a:gd name="T53" fmla="*/ 33 h 72"/>
                  <a:gd name="T54" fmla="*/ 39 w 57"/>
                  <a:gd name="T55" fmla="*/ 25 h 72"/>
                  <a:gd name="T56" fmla="*/ 36 w 57"/>
                  <a:gd name="T57" fmla="*/ 25 h 72"/>
                  <a:gd name="T58" fmla="*/ 25 w 57"/>
                  <a:gd name="T59" fmla="*/ 29 h 72"/>
                  <a:gd name="T60" fmla="*/ 18 w 57"/>
                  <a:gd name="T61" fmla="*/ 22 h 72"/>
                  <a:gd name="T62" fmla="*/ 18 w 57"/>
                  <a:gd name="T63" fmla="*/ 15 h 72"/>
                  <a:gd name="T64" fmla="*/ 22 w 57"/>
                  <a:gd name="T65" fmla="*/ 15 h 72"/>
                  <a:gd name="T66" fmla="*/ 25 w 57"/>
                  <a:gd name="T67" fmla="*/ 15 h 72"/>
                  <a:gd name="T68" fmla="*/ 22 w 57"/>
                  <a:gd name="T69" fmla="*/ 11 h 72"/>
                  <a:gd name="T70" fmla="*/ 25 w 57"/>
                  <a:gd name="T71" fmla="*/ 8 h 72"/>
                  <a:gd name="T72" fmla="*/ 29 w 57"/>
                  <a:gd name="T73" fmla="*/ 8 h 72"/>
                  <a:gd name="T74" fmla="*/ 36 w 57"/>
                  <a:gd name="T75" fmla="*/ 0 h 72"/>
                  <a:gd name="T76" fmla="*/ 43 w 57"/>
                  <a:gd name="T77" fmla="*/ 4 h 72"/>
                  <a:gd name="T78" fmla="*/ 50 w 57"/>
                  <a:gd name="T79" fmla="*/ 4 h 72"/>
                  <a:gd name="T80" fmla="*/ 54 w 57"/>
                  <a:gd name="T81" fmla="*/ 8 h 72"/>
                  <a:gd name="T82" fmla="*/ 57 w 57"/>
                  <a:gd name="T83"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 h="72">
                    <a:moveTo>
                      <a:pt x="57" y="68"/>
                    </a:moveTo>
                    <a:lnTo>
                      <a:pt x="50" y="68"/>
                    </a:lnTo>
                    <a:lnTo>
                      <a:pt x="54" y="68"/>
                    </a:lnTo>
                    <a:lnTo>
                      <a:pt x="50" y="68"/>
                    </a:lnTo>
                    <a:lnTo>
                      <a:pt x="47" y="72"/>
                    </a:lnTo>
                    <a:lnTo>
                      <a:pt x="43" y="68"/>
                    </a:lnTo>
                    <a:lnTo>
                      <a:pt x="36" y="68"/>
                    </a:lnTo>
                    <a:lnTo>
                      <a:pt x="29" y="68"/>
                    </a:lnTo>
                    <a:lnTo>
                      <a:pt x="29" y="68"/>
                    </a:lnTo>
                    <a:lnTo>
                      <a:pt x="22" y="68"/>
                    </a:lnTo>
                    <a:lnTo>
                      <a:pt x="14" y="65"/>
                    </a:lnTo>
                    <a:lnTo>
                      <a:pt x="11" y="65"/>
                    </a:lnTo>
                    <a:lnTo>
                      <a:pt x="11" y="65"/>
                    </a:lnTo>
                    <a:lnTo>
                      <a:pt x="11" y="65"/>
                    </a:lnTo>
                    <a:lnTo>
                      <a:pt x="11" y="65"/>
                    </a:lnTo>
                    <a:lnTo>
                      <a:pt x="7" y="65"/>
                    </a:lnTo>
                    <a:lnTo>
                      <a:pt x="7" y="65"/>
                    </a:lnTo>
                    <a:lnTo>
                      <a:pt x="11" y="61"/>
                    </a:lnTo>
                    <a:lnTo>
                      <a:pt x="4" y="61"/>
                    </a:lnTo>
                    <a:lnTo>
                      <a:pt x="4" y="61"/>
                    </a:lnTo>
                    <a:lnTo>
                      <a:pt x="0" y="61"/>
                    </a:lnTo>
                    <a:lnTo>
                      <a:pt x="0" y="61"/>
                    </a:lnTo>
                    <a:lnTo>
                      <a:pt x="0" y="58"/>
                    </a:lnTo>
                    <a:lnTo>
                      <a:pt x="0" y="58"/>
                    </a:lnTo>
                    <a:lnTo>
                      <a:pt x="4" y="58"/>
                    </a:lnTo>
                    <a:lnTo>
                      <a:pt x="4" y="54"/>
                    </a:lnTo>
                    <a:lnTo>
                      <a:pt x="7" y="54"/>
                    </a:lnTo>
                    <a:lnTo>
                      <a:pt x="11" y="54"/>
                    </a:lnTo>
                    <a:lnTo>
                      <a:pt x="11" y="54"/>
                    </a:lnTo>
                    <a:lnTo>
                      <a:pt x="14" y="54"/>
                    </a:lnTo>
                    <a:lnTo>
                      <a:pt x="11" y="51"/>
                    </a:lnTo>
                    <a:lnTo>
                      <a:pt x="7" y="51"/>
                    </a:lnTo>
                    <a:lnTo>
                      <a:pt x="7" y="47"/>
                    </a:lnTo>
                    <a:lnTo>
                      <a:pt x="14" y="51"/>
                    </a:lnTo>
                    <a:lnTo>
                      <a:pt x="22" y="54"/>
                    </a:lnTo>
                    <a:lnTo>
                      <a:pt x="22" y="58"/>
                    </a:lnTo>
                    <a:lnTo>
                      <a:pt x="25" y="54"/>
                    </a:lnTo>
                    <a:lnTo>
                      <a:pt x="25" y="54"/>
                    </a:lnTo>
                    <a:lnTo>
                      <a:pt x="22" y="54"/>
                    </a:lnTo>
                    <a:lnTo>
                      <a:pt x="22" y="51"/>
                    </a:lnTo>
                    <a:lnTo>
                      <a:pt x="25" y="51"/>
                    </a:lnTo>
                    <a:lnTo>
                      <a:pt x="29" y="54"/>
                    </a:lnTo>
                    <a:lnTo>
                      <a:pt x="29" y="51"/>
                    </a:lnTo>
                    <a:lnTo>
                      <a:pt x="32" y="51"/>
                    </a:lnTo>
                    <a:lnTo>
                      <a:pt x="36" y="54"/>
                    </a:lnTo>
                    <a:lnTo>
                      <a:pt x="36" y="54"/>
                    </a:lnTo>
                    <a:lnTo>
                      <a:pt x="39" y="54"/>
                    </a:lnTo>
                    <a:lnTo>
                      <a:pt x="39" y="51"/>
                    </a:lnTo>
                    <a:lnTo>
                      <a:pt x="29" y="47"/>
                    </a:lnTo>
                    <a:lnTo>
                      <a:pt x="25" y="47"/>
                    </a:lnTo>
                    <a:lnTo>
                      <a:pt x="25" y="36"/>
                    </a:lnTo>
                    <a:lnTo>
                      <a:pt x="25" y="36"/>
                    </a:lnTo>
                    <a:lnTo>
                      <a:pt x="29" y="36"/>
                    </a:lnTo>
                    <a:lnTo>
                      <a:pt x="29" y="33"/>
                    </a:lnTo>
                    <a:lnTo>
                      <a:pt x="39" y="33"/>
                    </a:lnTo>
                    <a:lnTo>
                      <a:pt x="39" y="25"/>
                    </a:lnTo>
                    <a:lnTo>
                      <a:pt x="39" y="25"/>
                    </a:lnTo>
                    <a:lnTo>
                      <a:pt x="36" y="25"/>
                    </a:lnTo>
                    <a:lnTo>
                      <a:pt x="32" y="25"/>
                    </a:lnTo>
                    <a:lnTo>
                      <a:pt x="25" y="29"/>
                    </a:lnTo>
                    <a:lnTo>
                      <a:pt x="18" y="25"/>
                    </a:lnTo>
                    <a:lnTo>
                      <a:pt x="18" y="22"/>
                    </a:lnTo>
                    <a:lnTo>
                      <a:pt x="18" y="18"/>
                    </a:lnTo>
                    <a:lnTo>
                      <a:pt x="18" y="15"/>
                    </a:lnTo>
                    <a:lnTo>
                      <a:pt x="22" y="15"/>
                    </a:lnTo>
                    <a:lnTo>
                      <a:pt x="22" y="15"/>
                    </a:lnTo>
                    <a:lnTo>
                      <a:pt x="25" y="15"/>
                    </a:lnTo>
                    <a:lnTo>
                      <a:pt x="25" y="15"/>
                    </a:lnTo>
                    <a:lnTo>
                      <a:pt x="22" y="11"/>
                    </a:lnTo>
                    <a:lnTo>
                      <a:pt x="22" y="11"/>
                    </a:lnTo>
                    <a:lnTo>
                      <a:pt x="18" y="8"/>
                    </a:lnTo>
                    <a:lnTo>
                      <a:pt x="25" y="8"/>
                    </a:lnTo>
                    <a:lnTo>
                      <a:pt x="29" y="11"/>
                    </a:lnTo>
                    <a:lnTo>
                      <a:pt x="29" y="8"/>
                    </a:lnTo>
                    <a:lnTo>
                      <a:pt x="32" y="8"/>
                    </a:lnTo>
                    <a:lnTo>
                      <a:pt x="36" y="0"/>
                    </a:lnTo>
                    <a:lnTo>
                      <a:pt x="39" y="0"/>
                    </a:lnTo>
                    <a:lnTo>
                      <a:pt x="43" y="4"/>
                    </a:lnTo>
                    <a:lnTo>
                      <a:pt x="47" y="4"/>
                    </a:lnTo>
                    <a:lnTo>
                      <a:pt x="50" y="4"/>
                    </a:lnTo>
                    <a:lnTo>
                      <a:pt x="54" y="4"/>
                    </a:lnTo>
                    <a:lnTo>
                      <a:pt x="54" y="8"/>
                    </a:lnTo>
                    <a:lnTo>
                      <a:pt x="54" y="65"/>
                    </a:lnTo>
                    <a:lnTo>
                      <a:pt x="57" y="65"/>
                    </a:lnTo>
                    <a:lnTo>
                      <a:pt x="57" y="6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02" name="Freeform 1731">
                <a:extLst>
                  <a:ext uri="{FF2B5EF4-FFF2-40B4-BE49-F238E27FC236}">
                    <a16:creationId xmlns:a16="http://schemas.microsoft.com/office/drawing/2014/main" id="{0767A708-E8DF-4759-A1C5-EC10A8C08DAD}"/>
                  </a:ext>
                </a:extLst>
              </p:cNvPr>
              <p:cNvSpPr>
                <a:spLocks/>
              </p:cNvSpPr>
              <p:nvPr/>
            </p:nvSpPr>
            <p:spPr bwMode="auto">
              <a:xfrm>
                <a:off x="2185" y="3084"/>
                <a:ext cx="172" cy="861"/>
              </a:xfrm>
              <a:custGeom>
                <a:avLst/>
                <a:gdLst>
                  <a:gd name="T0" fmla="*/ 140 w 172"/>
                  <a:gd name="T1" fmla="*/ 36 h 861"/>
                  <a:gd name="T2" fmla="*/ 136 w 172"/>
                  <a:gd name="T3" fmla="*/ 57 h 861"/>
                  <a:gd name="T4" fmla="*/ 147 w 172"/>
                  <a:gd name="T5" fmla="*/ 79 h 861"/>
                  <a:gd name="T6" fmla="*/ 158 w 172"/>
                  <a:gd name="T7" fmla="*/ 115 h 861"/>
                  <a:gd name="T8" fmla="*/ 161 w 172"/>
                  <a:gd name="T9" fmla="*/ 143 h 861"/>
                  <a:gd name="T10" fmla="*/ 143 w 172"/>
                  <a:gd name="T11" fmla="*/ 186 h 861"/>
                  <a:gd name="T12" fmla="*/ 122 w 172"/>
                  <a:gd name="T13" fmla="*/ 229 h 861"/>
                  <a:gd name="T14" fmla="*/ 111 w 172"/>
                  <a:gd name="T15" fmla="*/ 276 h 861"/>
                  <a:gd name="T16" fmla="*/ 104 w 172"/>
                  <a:gd name="T17" fmla="*/ 312 h 861"/>
                  <a:gd name="T18" fmla="*/ 111 w 172"/>
                  <a:gd name="T19" fmla="*/ 373 h 861"/>
                  <a:gd name="T20" fmla="*/ 100 w 172"/>
                  <a:gd name="T21" fmla="*/ 412 h 861"/>
                  <a:gd name="T22" fmla="*/ 90 w 172"/>
                  <a:gd name="T23" fmla="*/ 459 h 861"/>
                  <a:gd name="T24" fmla="*/ 79 w 172"/>
                  <a:gd name="T25" fmla="*/ 513 h 861"/>
                  <a:gd name="T26" fmla="*/ 72 w 172"/>
                  <a:gd name="T27" fmla="*/ 563 h 861"/>
                  <a:gd name="T28" fmla="*/ 75 w 172"/>
                  <a:gd name="T29" fmla="*/ 610 h 861"/>
                  <a:gd name="T30" fmla="*/ 79 w 172"/>
                  <a:gd name="T31" fmla="*/ 624 h 861"/>
                  <a:gd name="T32" fmla="*/ 79 w 172"/>
                  <a:gd name="T33" fmla="*/ 667 h 861"/>
                  <a:gd name="T34" fmla="*/ 65 w 172"/>
                  <a:gd name="T35" fmla="*/ 703 h 861"/>
                  <a:gd name="T36" fmla="*/ 50 w 172"/>
                  <a:gd name="T37" fmla="*/ 739 h 861"/>
                  <a:gd name="T38" fmla="*/ 47 w 172"/>
                  <a:gd name="T39" fmla="*/ 778 h 861"/>
                  <a:gd name="T40" fmla="*/ 68 w 172"/>
                  <a:gd name="T41" fmla="*/ 785 h 861"/>
                  <a:gd name="T42" fmla="*/ 115 w 172"/>
                  <a:gd name="T43" fmla="*/ 811 h 861"/>
                  <a:gd name="T44" fmla="*/ 133 w 172"/>
                  <a:gd name="T45" fmla="*/ 814 h 861"/>
                  <a:gd name="T46" fmla="*/ 100 w 172"/>
                  <a:gd name="T47" fmla="*/ 829 h 861"/>
                  <a:gd name="T48" fmla="*/ 79 w 172"/>
                  <a:gd name="T49" fmla="*/ 857 h 861"/>
                  <a:gd name="T50" fmla="*/ 75 w 172"/>
                  <a:gd name="T51" fmla="*/ 843 h 861"/>
                  <a:gd name="T52" fmla="*/ 72 w 172"/>
                  <a:gd name="T53" fmla="*/ 825 h 861"/>
                  <a:gd name="T54" fmla="*/ 65 w 172"/>
                  <a:gd name="T55" fmla="*/ 814 h 861"/>
                  <a:gd name="T56" fmla="*/ 57 w 172"/>
                  <a:gd name="T57" fmla="*/ 803 h 861"/>
                  <a:gd name="T58" fmla="*/ 47 w 172"/>
                  <a:gd name="T59" fmla="*/ 803 h 861"/>
                  <a:gd name="T60" fmla="*/ 29 w 172"/>
                  <a:gd name="T61" fmla="*/ 785 h 861"/>
                  <a:gd name="T62" fmla="*/ 29 w 172"/>
                  <a:gd name="T63" fmla="*/ 771 h 861"/>
                  <a:gd name="T64" fmla="*/ 25 w 172"/>
                  <a:gd name="T65" fmla="*/ 750 h 861"/>
                  <a:gd name="T66" fmla="*/ 36 w 172"/>
                  <a:gd name="T67" fmla="*/ 732 h 861"/>
                  <a:gd name="T68" fmla="*/ 25 w 172"/>
                  <a:gd name="T69" fmla="*/ 721 h 861"/>
                  <a:gd name="T70" fmla="*/ 22 w 172"/>
                  <a:gd name="T71" fmla="*/ 707 h 861"/>
                  <a:gd name="T72" fmla="*/ 40 w 172"/>
                  <a:gd name="T73" fmla="*/ 707 h 861"/>
                  <a:gd name="T74" fmla="*/ 25 w 172"/>
                  <a:gd name="T75" fmla="*/ 689 h 861"/>
                  <a:gd name="T76" fmla="*/ 25 w 172"/>
                  <a:gd name="T77" fmla="*/ 671 h 861"/>
                  <a:gd name="T78" fmla="*/ 4 w 172"/>
                  <a:gd name="T79" fmla="*/ 674 h 861"/>
                  <a:gd name="T80" fmla="*/ 18 w 172"/>
                  <a:gd name="T81" fmla="*/ 653 h 861"/>
                  <a:gd name="T82" fmla="*/ 29 w 172"/>
                  <a:gd name="T83" fmla="*/ 649 h 861"/>
                  <a:gd name="T84" fmla="*/ 32 w 172"/>
                  <a:gd name="T85" fmla="*/ 660 h 861"/>
                  <a:gd name="T86" fmla="*/ 43 w 172"/>
                  <a:gd name="T87" fmla="*/ 656 h 861"/>
                  <a:gd name="T88" fmla="*/ 43 w 172"/>
                  <a:gd name="T89" fmla="*/ 646 h 861"/>
                  <a:gd name="T90" fmla="*/ 43 w 172"/>
                  <a:gd name="T91" fmla="*/ 635 h 861"/>
                  <a:gd name="T92" fmla="*/ 43 w 172"/>
                  <a:gd name="T93" fmla="*/ 631 h 861"/>
                  <a:gd name="T94" fmla="*/ 54 w 172"/>
                  <a:gd name="T95" fmla="*/ 610 h 861"/>
                  <a:gd name="T96" fmla="*/ 54 w 172"/>
                  <a:gd name="T97" fmla="*/ 595 h 861"/>
                  <a:gd name="T98" fmla="*/ 57 w 172"/>
                  <a:gd name="T99" fmla="*/ 567 h 861"/>
                  <a:gd name="T100" fmla="*/ 57 w 172"/>
                  <a:gd name="T101" fmla="*/ 549 h 861"/>
                  <a:gd name="T102" fmla="*/ 54 w 172"/>
                  <a:gd name="T103" fmla="*/ 538 h 861"/>
                  <a:gd name="T104" fmla="*/ 36 w 172"/>
                  <a:gd name="T105" fmla="*/ 534 h 861"/>
                  <a:gd name="T106" fmla="*/ 43 w 172"/>
                  <a:gd name="T107" fmla="*/ 473 h 861"/>
                  <a:gd name="T108" fmla="*/ 47 w 172"/>
                  <a:gd name="T109" fmla="*/ 437 h 861"/>
                  <a:gd name="T110" fmla="*/ 61 w 172"/>
                  <a:gd name="T111" fmla="*/ 398 h 861"/>
                  <a:gd name="T112" fmla="*/ 83 w 172"/>
                  <a:gd name="T113" fmla="*/ 333 h 861"/>
                  <a:gd name="T114" fmla="*/ 83 w 172"/>
                  <a:gd name="T115" fmla="*/ 262 h 861"/>
                  <a:gd name="T116" fmla="*/ 93 w 172"/>
                  <a:gd name="T117" fmla="*/ 208 h 861"/>
                  <a:gd name="T118" fmla="*/ 100 w 172"/>
                  <a:gd name="T119" fmla="*/ 168 h 861"/>
                  <a:gd name="T120" fmla="*/ 104 w 172"/>
                  <a:gd name="T121" fmla="*/ 118 h 861"/>
                  <a:gd name="T122" fmla="*/ 108 w 172"/>
                  <a:gd name="T123" fmla="*/ 54 h 861"/>
                  <a:gd name="T124" fmla="*/ 115 w 172"/>
                  <a:gd name="T125" fmla="*/ 11 h 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861">
                    <a:moveTo>
                      <a:pt x="122" y="0"/>
                    </a:moveTo>
                    <a:lnTo>
                      <a:pt x="122" y="0"/>
                    </a:lnTo>
                    <a:lnTo>
                      <a:pt x="125" y="7"/>
                    </a:lnTo>
                    <a:lnTo>
                      <a:pt x="129" y="7"/>
                    </a:lnTo>
                    <a:lnTo>
                      <a:pt x="129" y="11"/>
                    </a:lnTo>
                    <a:lnTo>
                      <a:pt x="129" y="14"/>
                    </a:lnTo>
                    <a:lnTo>
                      <a:pt x="133" y="25"/>
                    </a:lnTo>
                    <a:lnTo>
                      <a:pt x="133" y="28"/>
                    </a:lnTo>
                    <a:lnTo>
                      <a:pt x="136" y="32"/>
                    </a:lnTo>
                    <a:lnTo>
                      <a:pt x="140" y="36"/>
                    </a:lnTo>
                    <a:lnTo>
                      <a:pt x="143" y="39"/>
                    </a:lnTo>
                    <a:lnTo>
                      <a:pt x="143" y="43"/>
                    </a:lnTo>
                    <a:lnTo>
                      <a:pt x="140" y="43"/>
                    </a:lnTo>
                    <a:lnTo>
                      <a:pt x="140" y="46"/>
                    </a:lnTo>
                    <a:lnTo>
                      <a:pt x="143" y="46"/>
                    </a:lnTo>
                    <a:lnTo>
                      <a:pt x="143" y="50"/>
                    </a:lnTo>
                    <a:lnTo>
                      <a:pt x="140" y="50"/>
                    </a:lnTo>
                    <a:lnTo>
                      <a:pt x="140" y="50"/>
                    </a:lnTo>
                    <a:lnTo>
                      <a:pt x="136" y="50"/>
                    </a:lnTo>
                    <a:lnTo>
                      <a:pt x="136" y="57"/>
                    </a:lnTo>
                    <a:lnTo>
                      <a:pt x="136" y="57"/>
                    </a:lnTo>
                    <a:lnTo>
                      <a:pt x="140" y="61"/>
                    </a:lnTo>
                    <a:lnTo>
                      <a:pt x="140" y="61"/>
                    </a:lnTo>
                    <a:lnTo>
                      <a:pt x="140" y="64"/>
                    </a:lnTo>
                    <a:lnTo>
                      <a:pt x="140" y="68"/>
                    </a:lnTo>
                    <a:lnTo>
                      <a:pt x="143" y="68"/>
                    </a:lnTo>
                    <a:lnTo>
                      <a:pt x="143" y="68"/>
                    </a:lnTo>
                    <a:lnTo>
                      <a:pt x="147" y="72"/>
                    </a:lnTo>
                    <a:lnTo>
                      <a:pt x="147" y="72"/>
                    </a:lnTo>
                    <a:lnTo>
                      <a:pt x="147" y="79"/>
                    </a:lnTo>
                    <a:lnTo>
                      <a:pt x="147" y="82"/>
                    </a:lnTo>
                    <a:lnTo>
                      <a:pt x="151" y="86"/>
                    </a:lnTo>
                    <a:lnTo>
                      <a:pt x="151" y="93"/>
                    </a:lnTo>
                    <a:lnTo>
                      <a:pt x="151" y="100"/>
                    </a:lnTo>
                    <a:lnTo>
                      <a:pt x="154" y="107"/>
                    </a:lnTo>
                    <a:lnTo>
                      <a:pt x="154" y="107"/>
                    </a:lnTo>
                    <a:lnTo>
                      <a:pt x="154" y="115"/>
                    </a:lnTo>
                    <a:lnTo>
                      <a:pt x="154" y="115"/>
                    </a:lnTo>
                    <a:lnTo>
                      <a:pt x="158" y="115"/>
                    </a:lnTo>
                    <a:lnTo>
                      <a:pt x="158" y="115"/>
                    </a:lnTo>
                    <a:lnTo>
                      <a:pt x="165" y="115"/>
                    </a:lnTo>
                    <a:lnTo>
                      <a:pt x="165" y="115"/>
                    </a:lnTo>
                    <a:lnTo>
                      <a:pt x="168" y="115"/>
                    </a:lnTo>
                    <a:lnTo>
                      <a:pt x="168" y="115"/>
                    </a:lnTo>
                    <a:lnTo>
                      <a:pt x="172" y="115"/>
                    </a:lnTo>
                    <a:lnTo>
                      <a:pt x="172" y="115"/>
                    </a:lnTo>
                    <a:lnTo>
                      <a:pt x="172" y="118"/>
                    </a:lnTo>
                    <a:lnTo>
                      <a:pt x="172" y="122"/>
                    </a:lnTo>
                    <a:lnTo>
                      <a:pt x="168" y="140"/>
                    </a:lnTo>
                    <a:lnTo>
                      <a:pt x="161" y="143"/>
                    </a:lnTo>
                    <a:lnTo>
                      <a:pt x="143" y="150"/>
                    </a:lnTo>
                    <a:lnTo>
                      <a:pt x="143" y="150"/>
                    </a:lnTo>
                    <a:lnTo>
                      <a:pt x="143" y="154"/>
                    </a:lnTo>
                    <a:lnTo>
                      <a:pt x="143" y="158"/>
                    </a:lnTo>
                    <a:lnTo>
                      <a:pt x="143" y="161"/>
                    </a:lnTo>
                    <a:lnTo>
                      <a:pt x="143" y="165"/>
                    </a:lnTo>
                    <a:lnTo>
                      <a:pt x="143" y="165"/>
                    </a:lnTo>
                    <a:lnTo>
                      <a:pt x="143" y="172"/>
                    </a:lnTo>
                    <a:lnTo>
                      <a:pt x="143" y="176"/>
                    </a:lnTo>
                    <a:lnTo>
                      <a:pt x="143" y="186"/>
                    </a:lnTo>
                    <a:lnTo>
                      <a:pt x="143" y="190"/>
                    </a:lnTo>
                    <a:lnTo>
                      <a:pt x="147" y="194"/>
                    </a:lnTo>
                    <a:lnTo>
                      <a:pt x="147" y="201"/>
                    </a:lnTo>
                    <a:lnTo>
                      <a:pt x="147" y="201"/>
                    </a:lnTo>
                    <a:lnTo>
                      <a:pt x="143" y="204"/>
                    </a:lnTo>
                    <a:lnTo>
                      <a:pt x="140" y="204"/>
                    </a:lnTo>
                    <a:lnTo>
                      <a:pt x="136" y="208"/>
                    </a:lnTo>
                    <a:lnTo>
                      <a:pt x="133" y="211"/>
                    </a:lnTo>
                    <a:lnTo>
                      <a:pt x="133" y="219"/>
                    </a:lnTo>
                    <a:lnTo>
                      <a:pt x="122" y="229"/>
                    </a:lnTo>
                    <a:lnTo>
                      <a:pt x="118" y="237"/>
                    </a:lnTo>
                    <a:lnTo>
                      <a:pt x="118" y="247"/>
                    </a:lnTo>
                    <a:lnTo>
                      <a:pt x="118" y="247"/>
                    </a:lnTo>
                    <a:lnTo>
                      <a:pt x="115" y="255"/>
                    </a:lnTo>
                    <a:lnTo>
                      <a:pt x="115" y="255"/>
                    </a:lnTo>
                    <a:lnTo>
                      <a:pt x="115" y="265"/>
                    </a:lnTo>
                    <a:lnTo>
                      <a:pt x="115" y="269"/>
                    </a:lnTo>
                    <a:lnTo>
                      <a:pt x="115" y="272"/>
                    </a:lnTo>
                    <a:lnTo>
                      <a:pt x="115" y="276"/>
                    </a:lnTo>
                    <a:lnTo>
                      <a:pt x="111" y="276"/>
                    </a:lnTo>
                    <a:lnTo>
                      <a:pt x="111" y="280"/>
                    </a:lnTo>
                    <a:lnTo>
                      <a:pt x="111" y="280"/>
                    </a:lnTo>
                    <a:lnTo>
                      <a:pt x="108" y="283"/>
                    </a:lnTo>
                    <a:lnTo>
                      <a:pt x="108" y="290"/>
                    </a:lnTo>
                    <a:lnTo>
                      <a:pt x="104" y="294"/>
                    </a:lnTo>
                    <a:lnTo>
                      <a:pt x="104" y="294"/>
                    </a:lnTo>
                    <a:lnTo>
                      <a:pt x="104" y="298"/>
                    </a:lnTo>
                    <a:lnTo>
                      <a:pt x="100" y="305"/>
                    </a:lnTo>
                    <a:lnTo>
                      <a:pt x="100" y="308"/>
                    </a:lnTo>
                    <a:lnTo>
                      <a:pt x="104" y="312"/>
                    </a:lnTo>
                    <a:lnTo>
                      <a:pt x="104" y="323"/>
                    </a:lnTo>
                    <a:lnTo>
                      <a:pt x="111" y="333"/>
                    </a:lnTo>
                    <a:lnTo>
                      <a:pt x="111" y="337"/>
                    </a:lnTo>
                    <a:lnTo>
                      <a:pt x="111" y="341"/>
                    </a:lnTo>
                    <a:lnTo>
                      <a:pt x="111" y="344"/>
                    </a:lnTo>
                    <a:lnTo>
                      <a:pt x="115" y="348"/>
                    </a:lnTo>
                    <a:lnTo>
                      <a:pt x="115" y="351"/>
                    </a:lnTo>
                    <a:lnTo>
                      <a:pt x="115" y="359"/>
                    </a:lnTo>
                    <a:lnTo>
                      <a:pt x="115" y="366"/>
                    </a:lnTo>
                    <a:lnTo>
                      <a:pt x="111" y="373"/>
                    </a:lnTo>
                    <a:lnTo>
                      <a:pt x="108" y="376"/>
                    </a:lnTo>
                    <a:lnTo>
                      <a:pt x="108" y="376"/>
                    </a:lnTo>
                    <a:lnTo>
                      <a:pt x="108" y="387"/>
                    </a:lnTo>
                    <a:lnTo>
                      <a:pt x="108" y="387"/>
                    </a:lnTo>
                    <a:lnTo>
                      <a:pt x="100" y="391"/>
                    </a:lnTo>
                    <a:lnTo>
                      <a:pt x="100" y="402"/>
                    </a:lnTo>
                    <a:lnTo>
                      <a:pt x="104" y="405"/>
                    </a:lnTo>
                    <a:lnTo>
                      <a:pt x="104" y="409"/>
                    </a:lnTo>
                    <a:lnTo>
                      <a:pt x="100" y="409"/>
                    </a:lnTo>
                    <a:lnTo>
                      <a:pt x="100" y="412"/>
                    </a:lnTo>
                    <a:lnTo>
                      <a:pt x="100" y="412"/>
                    </a:lnTo>
                    <a:lnTo>
                      <a:pt x="97" y="416"/>
                    </a:lnTo>
                    <a:lnTo>
                      <a:pt x="97" y="416"/>
                    </a:lnTo>
                    <a:lnTo>
                      <a:pt x="97" y="416"/>
                    </a:lnTo>
                    <a:lnTo>
                      <a:pt x="93" y="416"/>
                    </a:lnTo>
                    <a:lnTo>
                      <a:pt x="93" y="420"/>
                    </a:lnTo>
                    <a:lnTo>
                      <a:pt x="90" y="423"/>
                    </a:lnTo>
                    <a:lnTo>
                      <a:pt x="90" y="437"/>
                    </a:lnTo>
                    <a:lnTo>
                      <a:pt x="90" y="452"/>
                    </a:lnTo>
                    <a:lnTo>
                      <a:pt x="90" y="459"/>
                    </a:lnTo>
                    <a:lnTo>
                      <a:pt x="93" y="463"/>
                    </a:lnTo>
                    <a:lnTo>
                      <a:pt x="93" y="470"/>
                    </a:lnTo>
                    <a:lnTo>
                      <a:pt x="90" y="473"/>
                    </a:lnTo>
                    <a:lnTo>
                      <a:pt x="86" y="473"/>
                    </a:lnTo>
                    <a:lnTo>
                      <a:pt x="86" y="477"/>
                    </a:lnTo>
                    <a:lnTo>
                      <a:pt x="86" y="477"/>
                    </a:lnTo>
                    <a:lnTo>
                      <a:pt x="83" y="484"/>
                    </a:lnTo>
                    <a:lnTo>
                      <a:pt x="79" y="506"/>
                    </a:lnTo>
                    <a:lnTo>
                      <a:pt x="75" y="506"/>
                    </a:lnTo>
                    <a:lnTo>
                      <a:pt x="79" y="513"/>
                    </a:lnTo>
                    <a:lnTo>
                      <a:pt x="75" y="524"/>
                    </a:lnTo>
                    <a:lnTo>
                      <a:pt x="72" y="534"/>
                    </a:lnTo>
                    <a:lnTo>
                      <a:pt x="75" y="538"/>
                    </a:lnTo>
                    <a:lnTo>
                      <a:pt x="79" y="542"/>
                    </a:lnTo>
                    <a:lnTo>
                      <a:pt x="79" y="545"/>
                    </a:lnTo>
                    <a:lnTo>
                      <a:pt x="79" y="549"/>
                    </a:lnTo>
                    <a:lnTo>
                      <a:pt x="79" y="549"/>
                    </a:lnTo>
                    <a:lnTo>
                      <a:pt x="75" y="552"/>
                    </a:lnTo>
                    <a:lnTo>
                      <a:pt x="72" y="556"/>
                    </a:lnTo>
                    <a:lnTo>
                      <a:pt x="72" y="563"/>
                    </a:lnTo>
                    <a:lnTo>
                      <a:pt x="72" y="574"/>
                    </a:lnTo>
                    <a:lnTo>
                      <a:pt x="72" y="577"/>
                    </a:lnTo>
                    <a:lnTo>
                      <a:pt x="72" y="577"/>
                    </a:lnTo>
                    <a:lnTo>
                      <a:pt x="72" y="581"/>
                    </a:lnTo>
                    <a:lnTo>
                      <a:pt x="72" y="588"/>
                    </a:lnTo>
                    <a:lnTo>
                      <a:pt x="72" y="592"/>
                    </a:lnTo>
                    <a:lnTo>
                      <a:pt x="75" y="595"/>
                    </a:lnTo>
                    <a:lnTo>
                      <a:pt x="75" y="599"/>
                    </a:lnTo>
                    <a:lnTo>
                      <a:pt x="75" y="610"/>
                    </a:lnTo>
                    <a:lnTo>
                      <a:pt x="75" y="610"/>
                    </a:lnTo>
                    <a:lnTo>
                      <a:pt x="79" y="610"/>
                    </a:lnTo>
                    <a:lnTo>
                      <a:pt x="83" y="613"/>
                    </a:lnTo>
                    <a:lnTo>
                      <a:pt x="86" y="613"/>
                    </a:lnTo>
                    <a:lnTo>
                      <a:pt x="86" y="617"/>
                    </a:lnTo>
                    <a:lnTo>
                      <a:pt x="86" y="620"/>
                    </a:lnTo>
                    <a:lnTo>
                      <a:pt x="79" y="620"/>
                    </a:lnTo>
                    <a:lnTo>
                      <a:pt x="75" y="620"/>
                    </a:lnTo>
                    <a:lnTo>
                      <a:pt x="72" y="620"/>
                    </a:lnTo>
                    <a:lnTo>
                      <a:pt x="75" y="624"/>
                    </a:lnTo>
                    <a:lnTo>
                      <a:pt x="79" y="624"/>
                    </a:lnTo>
                    <a:lnTo>
                      <a:pt x="83" y="631"/>
                    </a:lnTo>
                    <a:lnTo>
                      <a:pt x="83" y="631"/>
                    </a:lnTo>
                    <a:lnTo>
                      <a:pt x="83" y="635"/>
                    </a:lnTo>
                    <a:lnTo>
                      <a:pt x="79" y="635"/>
                    </a:lnTo>
                    <a:lnTo>
                      <a:pt x="79" y="638"/>
                    </a:lnTo>
                    <a:lnTo>
                      <a:pt x="79" y="649"/>
                    </a:lnTo>
                    <a:lnTo>
                      <a:pt x="79" y="649"/>
                    </a:lnTo>
                    <a:lnTo>
                      <a:pt x="79" y="653"/>
                    </a:lnTo>
                    <a:lnTo>
                      <a:pt x="79" y="656"/>
                    </a:lnTo>
                    <a:lnTo>
                      <a:pt x="79" y="667"/>
                    </a:lnTo>
                    <a:lnTo>
                      <a:pt x="75" y="674"/>
                    </a:lnTo>
                    <a:lnTo>
                      <a:pt x="75" y="678"/>
                    </a:lnTo>
                    <a:lnTo>
                      <a:pt x="75" y="681"/>
                    </a:lnTo>
                    <a:lnTo>
                      <a:pt x="72" y="685"/>
                    </a:lnTo>
                    <a:lnTo>
                      <a:pt x="65" y="692"/>
                    </a:lnTo>
                    <a:lnTo>
                      <a:pt x="65" y="696"/>
                    </a:lnTo>
                    <a:lnTo>
                      <a:pt x="65" y="696"/>
                    </a:lnTo>
                    <a:lnTo>
                      <a:pt x="65" y="699"/>
                    </a:lnTo>
                    <a:lnTo>
                      <a:pt x="65" y="699"/>
                    </a:lnTo>
                    <a:lnTo>
                      <a:pt x="65" y="703"/>
                    </a:lnTo>
                    <a:lnTo>
                      <a:pt x="65" y="707"/>
                    </a:lnTo>
                    <a:lnTo>
                      <a:pt x="65" y="710"/>
                    </a:lnTo>
                    <a:lnTo>
                      <a:pt x="65" y="710"/>
                    </a:lnTo>
                    <a:lnTo>
                      <a:pt x="65" y="714"/>
                    </a:lnTo>
                    <a:lnTo>
                      <a:pt x="65" y="714"/>
                    </a:lnTo>
                    <a:lnTo>
                      <a:pt x="61" y="721"/>
                    </a:lnTo>
                    <a:lnTo>
                      <a:pt x="61" y="724"/>
                    </a:lnTo>
                    <a:lnTo>
                      <a:pt x="61" y="724"/>
                    </a:lnTo>
                    <a:lnTo>
                      <a:pt x="57" y="732"/>
                    </a:lnTo>
                    <a:lnTo>
                      <a:pt x="50" y="739"/>
                    </a:lnTo>
                    <a:lnTo>
                      <a:pt x="50" y="739"/>
                    </a:lnTo>
                    <a:lnTo>
                      <a:pt x="47" y="742"/>
                    </a:lnTo>
                    <a:lnTo>
                      <a:pt x="43" y="753"/>
                    </a:lnTo>
                    <a:lnTo>
                      <a:pt x="43" y="757"/>
                    </a:lnTo>
                    <a:lnTo>
                      <a:pt x="43" y="760"/>
                    </a:lnTo>
                    <a:lnTo>
                      <a:pt x="43" y="771"/>
                    </a:lnTo>
                    <a:lnTo>
                      <a:pt x="43" y="771"/>
                    </a:lnTo>
                    <a:lnTo>
                      <a:pt x="47" y="775"/>
                    </a:lnTo>
                    <a:lnTo>
                      <a:pt x="47" y="778"/>
                    </a:lnTo>
                    <a:lnTo>
                      <a:pt x="47" y="778"/>
                    </a:lnTo>
                    <a:lnTo>
                      <a:pt x="50" y="778"/>
                    </a:lnTo>
                    <a:lnTo>
                      <a:pt x="50" y="775"/>
                    </a:lnTo>
                    <a:lnTo>
                      <a:pt x="54" y="775"/>
                    </a:lnTo>
                    <a:lnTo>
                      <a:pt x="61" y="775"/>
                    </a:lnTo>
                    <a:lnTo>
                      <a:pt x="61" y="771"/>
                    </a:lnTo>
                    <a:lnTo>
                      <a:pt x="65" y="771"/>
                    </a:lnTo>
                    <a:lnTo>
                      <a:pt x="65" y="771"/>
                    </a:lnTo>
                    <a:lnTo>
                      <a:pt x="65" y="775"/>
                    </a:lnTo>
                    <a:lnTo>
                      <a:pt x="65" y="778"/>
                    </a:lnTo>
                    <a:lnTo>
                      <a:pt x="68" y="785"/>
                    </a:lnTo>
                    <a:lnTo>
                      <a:pt x="65" y="803"/>
                    </a:lnTo>
                    <a:lnTo>
                      <a:pt x="68" y="803"/>
                    </a:lnTo>
                    <a:lnTo>
                      <a:pt x="68" y="807"/>
                    </a:lnTo>
                    <a:lnTo>
                      <a:pt x="72" y="811"/>
                    </a:lnTo>
                    <a:lnTo>
                      <a:pt x="75" y="811"/>
                    </a:lnTo>
                    <a:lnTo>
                      <a:pt x="97" y="811"/>
                    </a:lnTo>
                    <a:lnTo>
                      <a:pt x="97" y="811"/>
                    </a:lnTo>
                    <a:lnTo>
                      <a:pt x="100" y="811"/>
                    </a:lnTo>
                    <a:lnTo>
                      <a:pt x="108" y="811"/>
                    </a:lnTo>
                    <a:lnTo>
                      <a:pt x="115" y="811"/>
                    </a:lnTo>
                    <a:lnTo>
                      <a:pt x="118" y="811"/>
                    </a:lnTo>
                    <a:lnTo>
                      <a:pt x="125" y="814"/>
                    </a:lnTo>
                    <a:lnTo>
                      <a:pt x="140" y="814"/>
                    </a:lnTo>
                    <a:lnTo>
                      <a:pt x="143" y="818"/>
                    </a:lnTo>
                    <a:lnTo>
                      <a:pt x="147" y="818"/>
                    </a:lnTo>
                    <a:lnTo>
                      <a:pt x="147" y="818"/>
                    </a:lnTo>
                    <a:lnTo>
                      <a:pt x="147" y="818"/>
                    </a:lnTo>
                    <a:lnTo>
                      <a:pt x="140" y="818"/>
                    </a:lnTo>
                    <a:lnTo>
                      <a:pt x="136" y="818"/>
                    </a:lnTo>
                    <a:lnTo>
                      <a:pt x="133" y="814"/>
                    </a:lnTo>
                    <a:lnTo>
                      <a:pt x="129" y="814"/>
                    </a:lnTo>
                    <a:lnTo>
                      <a:pt x="125" y="818"/>
                    </a:lnTo>
                    <a:lnTo>
                      <a:pt x="122" y="821"/>
                    </a:lnTo>
                    <a:lnTo>
                      <a:pt x="122" y="821"/>
                    </a:lnTo>
                    <a:lnTo>
                      <a:pt x="115" y="821"/>
                    </a:lnTo>
                    <a:lnTo>
                      <a:pt x="108" y="825"/>
                    </a:lnTo>
                    <a:lnTo>
                      <a:pt x="108" y="829"/>
                    </a:lnTo>
                    <a:lnTo>
                      <a:pt x="104" y="829"/>
                    </a:lnTo>
                    <a:lnTo>
                      <a:pt x="100" y="829"/>
                    </a:lnTo>
                    <a:lnTo>
                      <a:pt x="100" y="829"/>
                    </a:lnTo>
                    <a:lnTo>
                      <a:pt x="97" y="829"/>
                    </a:lnTo>
                    <a:lnTo>
                      <a:pt x="97" y="836"/>
                    </a:lnTo>
                    <a:lnTo>
                      <a:pt x="93" y="843"/>
                    </a:lnTo>
                    <a:lnTo>
                      <a:pt x="93" y="854"/>
                    </a:lnTo>
                    <a:lnTo>
                      <a:pt x="93" y="857"/>
                    </a:lnTo>
                    <a:lnTo>
                      <a:pt x="90" y="857"/>
                    </a:lnTo>
                    <a:lnTo>
                      <a:pt x="90" y="861"/>
                    </a:lnTo>
                    <a:lnTo>
                      <a:pt x="90" y="861"/>
                    </a:lnTo>
                    <a:lnTo>
                      <a:pt x="83" y="857"/>
                    </a:lnTo>
                    <a:lnTo>
                      <a:pt x="79" y="857"/>
                    </a:lnTo>
                    <a:lnTo>
                      <a:pt x="72" y="854"/>
                    </a:lnTo>
                    <a:lnTo>
                      <a:pt x="68" y="854"/>
                    </a:lnTo>
                    <a:lnTo>
                      <a:pt x="65" y="850"/>
                    </a:lnTo>
                    <a:lnTo>
                      <a:pt x="68" y="846"/>
                    </a:lnTo>
                    <a:lnTo>
                      <a:pt x="68" y="843"/>
                    </a:lnTo>
                    <a:lnTo>
                      <a:pt x="72" y="846"/>
                    </a:lnTo>
                    <a:lnTo>
                      <a:pt x="72" y="850"/>
                    </a:lnTo>
                    <a:lnTo>
                      <a:pt x="72" y="846"/>
                    </a:lnTo>
                    <a:lnTo>
                      <a:pt x="75" y="846"/>
                    </a:lnTo>
                    <a:lnTo>
                      <a:pt x="75" y="843"/>
                    </a:lnTo>
                    <a:lnTo>
                      <a:pt x="83" y="843"/>
                    </a:lnTo>
                    <a:lnTo>
                      <a:pt x="86" y="839"/>
                    </a:lnTo>
                    <a:lnTo>
                      <a:pt x="90" y="839"/>
                    </a:lnTo>
                    <a:lnTo>
                      <a:pt x="90" y="836"/>
                    </a:lnTo>
                    <a:lnTo>
                      <a:pt x="90" y="832"/>
                    </a:lnTo>
                    <a:lnTo>
                      <a:pt x="86" y="832"/>
                    </a:lnTo>
                    <a:lnTo>
                      <a:pt x="86" y="829"/>
                    </a:lnTo>
                    <a:lnTo>
                      <a:pt x="83" y="825"/>
                    </a:lnTo>
                    <a:lnTo>
                      <a:pt x="79" y="825"/>
                    </a:lnTo>
                    <a:lnTo>
                      <a:pt x="72" y="825"/>
                    </a:lnTo>
                    <a:lnTo>
                      <a:pt x="65" y="825"/>
                    </a:lnTo>
                    <a:lnTo>
                      <a:pt x="65" y="829"/>
                    </a:lnTo>
                    <a:lnTo>
                      <a:pt x="65" y="825"/>
                    </a:lnTo>
                    <a:lnTo>
                      <a:pt x="61" y="825"/>
                    </a:lnTo>
                    <a:lnTo>
                      <a:pt x="57" y="825"/>
                    </a:lnTo>
                    <a:lnTo>
                      <a:pt x="57" y="821"/>
                    </a:lnTo>
                    <a:lnTo>
                      <a:pt x="57" y="821"/>
                    </a:lnTo>
                    <a:lnTo>
                      <a:pt x="61" y="818"/>
                    </a:lnTo>
                    <a:lnTo>
                      <a:pt x="65" y="818"/>
                    </a:lnTo>
                    <a:lnTo>
                      <a:pt x="65" y="814"/>
                    </a:lnTo>
                    <a:lnTo>
                      <a:pt x="61" y="811"/>
                    </a:lnTo>
                    <a:lnTo>
                      <a:pt x="61" y="807"/>
                    </a:lnTo>
                    <a:lnTo>
                      <a:pt x="65" y="807"/>
                    </a:lnTo>
                    <a:lnTo>
                      <a:pt x="61" y="803"/>
                    </a:lnTo>
                    <a:lnTo>
                      <a:pt x="61" y="800"/>
                    </a:lnTo>
                    <a:lnTo>
                      <a:pt x="54" y="796"/>
                    </a:lnTo>
                    <a:lnTo>
                      <a:pt x="50" y="793"/>
                    </a:lnTo>
                    <a:lnTo>
                      <a:pt x="47" y="793"/>
                    </a:lnTo>
                    <a:lnTo>
                      <a:pt x="61" y="800"/>
                    </a:lnTo>
                    <a:lnTo>
                      <a:pt x="57" y="803"/>
                    </a:lnTo>
                    <a:lnTo>
                      <a:pt x="57" y="803"/>
                    </a:lnTo>
                    <a:lnTo>
                      <a:pt x="54" y="803"/>
                    </a:lnTo>
                    <a:lnTo>
                      <a:pt x="50" y="800"/>
                    </a:lnTo>
                    <a:lnTo>
                      <a:pt x="50" y="800"/>
                    </a:lnTo>
                    <a:lnTo>
                      <a:pt x="54" y="807"/>
                    </a:lnTo>
                    <a:lnTo>
                      <a:pt x="50" y="807"/>
                    </a:lnTo>
                    <a:lnTo>
                      <a:pt x="50" y="811"/>
                    </a:lnTo>
                    <a:lnTo>
                      <a:pt x="47" y="807"/>
                    </a:lnTo>
                    <a:lnTo>
                      <a:pt x="47" y="807"/>
                    </a:lnTo>
                    <a:lnTo>
                      <a:pt x="47" y="803"/>
                    </a:lnTo>
                    <a:lnTo>
                      <a:pt x="43" y="800"/>
                    </a:lnTo>
                    <a:lnTo>
                      <a:pt x="47" y="803"/>
                    </a:lnTo>
                    <a:lnTo>
                      <a:pt x="47" y="807"/>
                    </a:lnTo>
                    <a:lnTo>
                      <a:pt x="47" y="811"/>
                    </a:lnTo>
                    <a:lnTo>
                      <a:pt x="43" y="811"/>
                    </a:lnTo>
                    <a:lnTo>
                      <a:pt x="43" y="811"/>
                    </a:lnTo>
                    <a:lnTo>
                      <a:pt x="40" y="807"/>
                    </a:lnTo>
                    <a:lnTo>
                      <a:pt x="43" y="800"/>
                    </a:lnTo>
                    <a:lnTo>
                      <a:pt x="40" y="793"/>
                    </a:lnTo>
                    <a:lnTo>
                      <a:pt x="29" y="785"/>
                    </a:lnTo>
                    <a:lnTo>
                      <a:pt x="29" y="782"/>
                    </a:lnTo>
                    <a:lnTo>
                      <a:pt x="29" y="778"/>
                    </a:lnTo>
                    <a:lnTo>
                      <a:pt x="36" y="778"/>
                    </a:lnTo>
                    <a:lnTo>
                      <a:pt x="40" y="778"/>
                    </a:lnTo>
                    <a:lnTo>
                      <a:pt x="36" y="775"/>
                    </a:lnTo>
                    <a:lnTo>
                      <a:pt x="36" y="775"/>
                    </a:lnTo>
                    <a:lnTo>
                      <a:pt x="36" y="775"/>
                    </a:lnTo>
                    <a:lnTo>
                      <a:pt x="32" y="775"/>
                    </a:lnTo>
                    <a:lnTo>
                      <a:pt x="32" y="775"/>
                    </a:lnTo>
                    <a:lnTo>
                      <a:pt x="29" y="771"/>
                    </a:lnTo>
                    <a:lnTo>
                      <a:pt x="29" y="768"/>
                    </a:lnTo>
                    <a:lnTo>
                      <a:pt x="36" y="771"/>
                    </a:lnTo>
                    <a:lnTo>
                      <a:pt x="32" y="768"/>
                    </a:lnTo>
                    <a:lnTo>
                      <a:pt x="32" y="768"/>
                    </a:lnTo>
                    <a:lnTo>
                      <a:pt x="29" y="768"/>
                    </a:lnTo>
                    <a:lnTo>
                      <a:pt x="25" y="764"/>
                    </a:lnTo>
                    <a:lnTo>
                      <a:pt x="22" y="764"/>
                    </a:lnTo>
                    <a:lnTo>
                      <a:pt x="22" y="760"/>
                    </a:lnTo>
                    <a:lnTo>
                      <a:pt x="25" y="757"/>
                    </a:lnTo>
                    <a:lnTo>
                      <a:pt x="25" y="750"/>
                    </a:lnTo>
                    <a:lnTo>
                      <a:pt x="25" y="750"/>
                    </a:lnTo>
                    <a:lnTo>
                      <a:pt x="25" y="746"/>
                    </a:lnTo>
                    <a:lnTo>
                      <a:pt x="32" y="742"/>
                    </a:lnTo>
                    <a:lnTo>
                      <a:pt x="36" y="746"/>
                    </a:lnTo>
                    <a:lnTo>
                      <a:pt x="36" y="746"/>
                    </a:lnTo>
                    <a:lnTo>
                      <a:pt x="36" y="742"/>
                    </a:lnTo>
                    <a:lnTo>
                      <a:pt x="32" y="742"/>
                    </a:lnTo>
                    <a:lnTo>
                      <a:pt x="32" y="742"/>
                    </a:lnTo>
                    <a:lnTo>
                      <a:pt x="36" y="732"/>
                    </a:lnTo>
                    <a:lnTo>
                      <a:pt x="36" y="732"/>
                    </a:lnTo>
                    <a:lnTo>
                      <a:pt x="32" y="735"/>
                    </a:lnTo>
                    <a:lnTo>
                      <a:pt x="32" y="739"/>
                    </a:lnTo>
                    <a:lnTo>
                      <a:pt x="29" y="742"/>
                    </a:lnTo>
                    <a:lnTo>
                      <a:pt x="25" y="739"/>
                    </a:lnTo>
                    <a:lnTo>
                      <a:pt x="25" y="739"/>
                    </a:lnTo>
                    <a:lnTo>
                      <a:pt x="25" y="732"/>
                    </a:lnTo>
                    <a:lnTo>
                      <a:pt x="25" y="724"/>
                    </a:lnTo>
                    <a:lnTo>
                      <a:pt x="29" y="721"/>
                    </a:lnTo>
                    <a:lnTo>
                      <a:pt x="29" y="721"/>
                    </a:lnTo>
                    <a:lnTo>
                      <a:pt x="25" y="721"/>
                    </a:lnTo>
                    <a:lnTo>
                      <a:pt x="29" y="717"/>
                    </a:lnTo>
                    <a:lnTo>
                      <a:pt x="32" y="714"/>
                    </a:lnTo>
                    <a:lnTo>
                      <a:pt x="36" y="717"/>
                    </a:lnTo>
                    <a:lnTo>
                      <a:pt x="36" y="714"/>
                    </a:lnTo>
                    <a:lnTo>
                      <a:pt x="36" y="710"/>
                    </a:lnTo>
                    <a:lnTo>
                      <a:pt x="32" y="714"/>
                    </a:lnTo>
                    <a:lnTo>
                      <a:pt x="25" y="714"/>
                    </a:lnTo>
                    <a:lnTo>
                      <a:pt x="25" y="714"/>
                    </a:lnTo>
                    <a:lnTo>
                      <a:pt x="25" y="710"/>
                    </a:lnTo>
                    <a:lnTo>
                      <a:pt x="22" y="707"/>
                    </a:lnTo>
                    <a:lnTo>
                      <a:pt x="22" y="703"/>
                    </a:lnTo>
                    <a:lnTo>
                      <a:pt x="25" y="703"/>
                    </a:lnTo>
                    <a:lnTo>
                      <a:pt x="25" y="707"/>
                    </a:lnTo>
                    <a:lnTo>
                      <a:pt x="29" y="710"/>
                    </a:lnTo>
                    <a:lnTo>
                      <a:pt x="29" y="703"/>
                    </a:lnTo>
                    <a:lnTo>
                      <a:pt x="29" y="703"/>
                    </a:lnTo>
                    <a:lnTo>
                      <a:pt x="36" y="703"/>
                    </a:lnTo>
                    <a:lnTo>
                      <a:pt x="43" y="707"/>
                    </a:lnTo>
                    <a:lnTo>
                      <a:pt x="47" y="707"/>
                    </a:lnTo>
                    <a:lnTo>
                      <a:pt x="40" y="707"/>
                    </a:lnTo>
                    <a:lnTo>
                      <a:pt x="40" y="699"/>
                    </a:lnTo>
                    <a:lnTo>
                      <a:pt x="36" y="696"/>
                    </a:lnTo>
                    <a:lnTo>
                      <a:pt x="36" y="696"/>
                    </a:lnTo>
                    <a:lnTo>
                      <a:pt x="36" y="696"/>
                    </a:lnTo>
                    <a:lnTo>
                      <a:pt x="29" y="696"/>
                    </a:lnTo>
                    <a:lnTo>
                      <a:pt x="29" y="696"/>
                    </a:lnTo>
                    <a:lnTo>
                      <a:pt x="29" y="692"/>
                    </a:lnTo>
                    <a:lnTo>
                      <a:pt x="32" y="692"/>
                    </a:lnTo>
                    <a:lnTo>
                      <a:pt x="29" y="692"/>
                    </a:lnTo>
                    <a:lnTo>
                      <a:pt x="25" y="689"/>
                    </a:lnTo>
                    <a:lnTo>
                      <a:pt x="22" y="689"/>
                    </a:lnTo>
                    <a:lnTo>
                      <a:pt x="25" y="685"/>
                    </a:lnTo>
                    <a:lnTo>
                      <a:pt x="29" y="681"/>
                    </a:lnTo>
                    <a:lnTo>
                      <a:pt x="32" y="681"/>
                    </a:lnTo>
                    <a:lnTo>
                      <a:pt x="29" y="678"/>
                    </a:lnTo>
                    <a:lnTo>
                      <a:pt x="32" y="678"/>
                    </a:lnTo>
                    <a:lnTo>
                      <a:pt x="32" y="674"/>
                    </a:lnTo>
                    <a:lnTo>
                      <a:pt x="29" y="674"/>
                    </a:lnTo>
                    <a:lnTo>
                      <a:pt x="29" y="671"/>
                    </a:lnTo>
                    <a:lnTo>
                      <a:pt x="25" y="671"/>
                    </a:lnTo>
                    <a:lnTo>
                      <a:pt x="22" y="671"/>
                    </a:lnTo>
                    <a:lnTo>
                      <a:pt x="22" y="671"/>
                    </a:lnTo>
                    <a:lnTo>
                      <a:pt x="18" y="671"/>
                    </a:lnTo>
                    <a:lnTo>
                      <a:pt x="11" y="671"/>
                    </a:lnTo>
                    <a:lnTo>
                      <a:pt x="11" y="667"/>
                    </a:lnTo>
                    <a:lnTo>
                      <a:pt x="7" y="667"/>
                    </a:lnTo>
                    <a:lnTo>
                      <a:pt x="4" y="667"/>
                    </a:lnTo>
                    <a:lnTo>
                      <a:pt x="4" y="671"/>
                    </a:lnTo>
                    <a:lnTo>
                      <a:pt x="4" y="671"/>
                    </a:lnTo>
                    <a:lnTo>
                      <a:pt x="4" y="674"/>
                    </a:lnTo>
                    <a:lnTo>
                      <a:pt x="4" y="674"/>
                    </a:lnTo>
                    <a:lnTo>
                      <a:pt x="0" y="674"/>
                    </a:lnTo>
                    <a:lnTo>
                      <a:pt x="0" y="671"/>
                    </a:lnTo>
                    <a:lnTo>
                      <a:pt x="0" y="667"/>
                    </a:lnTo>
                    <a:lnTo>
                      <a:pt x="4" y="663"/>
                    </a:lnTo>
                    <a:lnTo>
                      <a:pt x="7" y="660"/>
                    </a:lnTo>
                    <a:lnTo>
                      <a:pt x="11" y="656"/>
                    </a:lnTo>
                    <a:lnTo>
                      <a:pt x="14" y="656"/>
                    </a:lnTo>
                    <a:lnTo>
                      <a:pt x="18" y="656"/>
                    </a:lnTo>
                    <a:lnTo>
                      <a:pt x="18" y="653"/>
                    </a:lnTo>
                    <a:lnTo>
                      <a:pt x="14" y="653"/>
                    </a:lnTo>
                    <a:lnTo>
                      <a:pt x="14" y="653"/>
                    </a:lnTo>
                    <a:lnTo>
                      <a:pt x="11" y="653"/>
                    </a:lnTo>
                    <a:lnTo>
                      <a:pt x="11" y="653"/>
                    </a:lnTo>
                    <a:lnTo>
                      <a:pt x="11" y="649"/>
                    </a:lnTo>
                    <a:lnTo>
                      <a:pt x="18" y="649"/>
                    </a:lnTo>
                    <a:lnTo>
                      <a:pt x="22" y="649"/>
                    </a:lnTo>
                    <a:lnTo>
                      <a:pt x="22" y="649"/>
                    </a:lnTo>
                    <a:lnTo>
                      <a:pt x="25" y="649"/>
                    </a:lnTo>
                    <a:lnTo>
                      <a:pt x="29" y="649"/>
                    </a:lnTo>
                    <a:lnTo>
                      <a:pt x="29" y="649"/>
                    </a:lnTo>
                    <a:lnTo>
                      <a:pt x="29" y="653"/>
                    </a:lnTo>
                    <a:lnTo>
                      <a:pt x="29" y="653"/>
                    </a:lnTo>
                    <a:lnTo>
                      <a:pt x="29" y="653"/>
                    </a:lnTo>
                    <a:lnTo>
                      <a:pt x="32" y="656"/>
                    </a:lnTo>
                    <a:lnTo>
                      <a:pt x="29" y="656"/>
                    </a:lnTo>
                    <a:lnTo>
                      <a:pt x="29" y="660"/>
                    </a:lnTo>
                    <a:lnTo>
                      <a:pt x="29" y="663"/>
                    </a:lnTo>
                    <a:lnTo>
                      <a:pt x="32" y="663"/>
                    </a:lnTo>
                    <a:lnTo>
                      <a:pt x="32" y="660"/>
                    </a:lnTo>
                    <a:lnTo>
                      <a:pt x="36" y="656"/>
                    </a:lnTo>
                    <a:lnTo>
                      <a:pt x="36" y="660"/>
                    </a:lnTo>
                    <a:lnTo>
                      <a:pt x="36" y="663"/>
                    </a:lnTo>
                    <a:lnTo>
                      <a:pt x="36" y="663"/>
                    </a:lnTo>
                    <a:lnTo>
                      <a:pt x="36" y="663"/>
                    </a:lnTo>
                    <a:lnTo>
                      <a:pt x="36" y="660"/>
                    </a:lnTo>
                    <a:lnTo>
                      <a:pt x="40" y="660"/>
                    </a:lnTo>
                    <a:lnTo>
                      <a:pt x="43" y="660"/>
                    </a:lnTo>
                    <a:lnTo>
                      <a:pt x="43" y="656"/>
                    </a:lnTo>
                    <a:lnTo>
                      <a:pt x="43" y="656"/>
                    </a:lnTo>
                    <a:lnTo>
                      <a:pt x="43" y="653"/>
                    </a:lnTo>
                    <a:lnTo>
                      <a:pt x="47" y="649"/>
                    </a:lnTo>
                    <a:lnTo>
                      <a:pt x="47" y="646"/>
                    </a:lnTo>
                    <a:lnTo>
                      <a:pt x="43" y="649"/>
                    </a:lnTo>
                    <a:lnTo>
                      <a:pt x="43" y="649"/>
                    </a:lnTo>
                    <a:lnTo>
                      <a:pt x="43" y="653"/>
                    </a:lnTo>
                    <a:lnTo>
                      <a:pt x="40" y="656"/>
                    </a:lnTo>
                    <a:lnTo>
                      <a:pt x="40" y="649"/>
                    </a:lnTo>
                    <a:lnTo>
                      <a:pt x="43" y="646"/>
                    </a:lnTo>
                    <a:lnTo>
                      <a:pt x="43" y="646"/>
                    </a:lnTo>
                    <a:lnTo>
                      <a:pt x="47" y="646"/>
                    </a:lnTo>
                    <a:lnTo>
                      <a:pt x="43" y="646"/>
                    </a:lnTo>
                    <a:lnTo>
                      <a:pt x="43" y="642"/>
                    </a:lnTo>
                    <a:lnTo>
                      <a:pt x="47" y="642"/>
                    </a:lnTo>
                    <a:lnTo>
                      <a:pt x="50" y="642"/>
                    </a:lnTo>
                    <a:lnTo>
                      <a:pt x="50" y="638"/>
                    </a:lnTo>
                    <a:lnTo>
                      <a:pt x="47" y="638"/>
                    </a:lnTo>
                    <a:lnTo>
                      <a:pt x="43" y="642"/>
                    </a:lnTo>
                    <a:lnTo>
                      <a:pt x="43" y="638"/>
                    </a:lnTo>
                    <a:lnTo>
                      <a:pt x="43" y="635"/>
                    </a:lnTo>
                    <a:lnTo>
                      <a:pt x="47" y="635"/>
                    </a:lnTo>
                    <a:lnTo>
                      <a:pt x="47" y="635"/>
                    </a:lnTo>
                    <a:lnTo>
                      <a:pt x="50" y="635"/>
                    </a:lnTo>
                    <a:lnTo>
                      <a:pt x="50" y="638"/>
                    </a:lnTo>
                    <a:lnTo>
                      <a:pt x="54" y="638"/>
                    </a:lnTo>
                    <a:lnTo>
                      <a:pt x="57" y="638"/>
                    </a:lnTo>
                    <a:lnTo>
                      <a:pt x="54" y="635"/>
                    </a:lnTo>
                    <a:lnTo>
                      <a:pt x="54" y="635"/>
                    </a:lnTo>
                    <a:lnTo>
                      <a:pt x="47" y="631"/>
                    </a:lnTo>
                    <a:lnTo>
                      <a:pt x="43" y="631"/>
                    </a:lnTo>
                    <a:lnTo>
                      <a:pt x="47" y="628"/>
                    </a:lnTo>
                    <a:lnTo>
                      <a:pt x="47" y="628"/>
                    </a:lnTo>
                    <a:lnTo>
                      <a:pt x="47" y="628"/>
                    </a:lnTo>
                    <a:lnTo>
                      <a:pt x="50" y="628"/>
                    </a:lnTo>
                    <a:lnTo>
                      <a:pt x="54" y="624"/>
                    </a:lnTo>
                    <a:lnTo>
                      <a:pt x="57" y="620"/>
                    </a:lnTo>
                    <a:lnTo>
                      <a:pt x="57" y="620"/>
                    </a:lnTo>
                    <a:lnTo>
                      <a:pt x="57" y="613"/>
                    </a:lnTo>
                    <a:lnTo>
                      <a:pt x="57" y="610"/>
                    </a:lnTo>
                    <a:lnTo>
                      <a:pt x="54" y="610"/>
                    </a:lnTo>
                    <a:lnTo>
                      <a:pt x="50" y="606"/>
                    </a:lnTo>
                    <a:lnTo>
                      <a:pt x="47" y="606"/>
                    </a:lnTo>
                    <a:lnTo>
                      <a:pt x="47" y="606"/>
                    </a:lnTo>
                    <a:lnTo>
                      <a:pt x="47" y="602"/>
                    </a:lnTo>
                    <a:lnTo>
                      <a:pt x="47" y="602"/>
                    </a:lnTo>
                    <a:lnTo>
                      <a:pt x="47" y="602"/>
                    </a:lnTo>
                    <a:lnTo>
                      <a:pt x="50" y="602"/>
                    </a:lnTo>
                    <a:lnTo>
                      <a:pt x="50" y="599"/>
                    </a:lnTo>
                    <a:lnTo>
                      <a:pt x="54" y="595"/>
                    </a:lnTo>
                    <a:lnTo>
                      <a:pt x="54" y="595"/>
                    </a:lnTo>
                    <a:lnTo>
                      <a:pt x="54" y="592"/>
                    </a:lnTo>
                    <a:lnTo>
                      <a:pt x="54" y="592"/>
                    </a:lnTo>
                    <a:lnTo>
                      <a:pt x="50" y="588"/>
                    </a:lnTo>
                    <a:lnTo>
                      <a:pt x="50" y="588"/>
                    </a:lnTo>
                    <a:lnTo>
                      <a:pt x="54" y="585"/>
                    </a:lnTo>
                    <a:lnTo>
                      <a:pt x="54" y="585"/>
                    </a:lnTo>
                    <a:lnTo>
                      <a:pt x="54" y="581"/>
                    </a:lnTo>
                    <a:lnTo>
                      <a:pt x="57" y="574"/>
                    </a:lnTo>
                    <a:lnTo>
                      <a:pt x="57" y="570"/>
                    </a:lnTo>
                    <a:lnTo>
                      <a:pt x="57" y="567"/>
                    </a:lnTo>
                    <a:lnTo>
                      <a:pt x="61" y="567"/>
                    </a:lnTo>
                    <a:lnTo>
                      <a:pt x="61" y="563"/>
                    </a:lnTo>
                    <a:lnTo>
                      <a:pt x="57" y="559"/>
                    </a:lnTo>
                    <a:lnTo>
                      <a:pt x="57" y="556"/>
                    </a:lnTo>
                    <a:lnTo>
                      <a:pt x="61" y="559"/>
                    </a:lnTo>
                    <a:lnTo>
                      <a:pt x="65" y="563"/>
                    </a:lnTo>
                    <a:lnTo>
                      <a:pt x="65" y="559"/>
                    </a:lnTo>
                    <a:lnTo>
                      <a:pt x="65" y="552"/>
                    </a:lnTo>
                    <a:lnTo>
                      <a:pt x="61" y="552"/>
                    </a:lnTo>
                    <a:lnTo>
                      <a:pt x="57" y="549"/>
                    </a:lnTo>
                    <a:lnTo>
                      <a:pt x="57" y="549"/>
                    </a:lnTo>
                    <a:lnTo>
                      <a:pt x="61" y="545"/>
                    </a:lnTo>
                    <a:lnTo>
                      <a:pt x="65" y="545"/>
                    </a:lnTo>
                    <a:lnTo>
                      <a:pt x="65" y="542"/>
                    </a:lnTo>
                    <a:lnTo>
                      <a:pt x="65" y="542"/>
                    </a:lnTo>
                    <a:lnTo>
                      <a:pt x="65" y="542"/>
                    </a:lnTo>
                    <a:lnTo>
                      <a:pt x="61" y="542"/>
                    </a:lnTo>
                    <a:lnTo>
                      <a:pt x="57" y="542"/>
                    </a:lnTo>
                    <a:lnTo>
                      <a:pt x="57" y="538"/>
                    </a:lnTo>
                    <a:lnTo>
                      <a:pt x="54" y="538"/>
                    </a:lnTo>
                    <a:lnTo>
                      <a:pt x="50" y="542"/>
                    </a:lnTo>
                    <a:lnTo>
                      <a:pt x="50" y="542"/>
                    </a:lnTo>
                    <a:lnTo>
                      <a:pt x="47" y="545"/>
                    </a:lnTo>
                    <a:lnTo>
                      <a:pt x="43" y="545"/>
                    </a:lnTo>
                    <a:lnTo>
                      <a:pt x="40" y="545"/>
                    </a:lnTo>
                    <a:lnTo>
                      <a:pt x="40" y="542"/>
                    </a:lnTo>
                    <a:lnTo>
                      <a:pt x="36" y="538"/>
                    </a:lnTo>
                    <a:lnTo>
                      <a:pt x="36" y="538"/>
                    </a:lnTo>
                    <a:lnTo>
                      <a:pt x="36" y="538"/>
                    </a:lnTo>
                    <a:lnTo>
                      <a:pt x="36" y="534"/>
                    </a:lnTo>
                    <a:lnTo>
                      <a:pt x="36" y="527"/>
                    </a:lnTo>
                    <a:lnTo>
                      <a:pt x="36" y="520"/>
                    </a:lnTo>
                    <a:lnTo>
                      <a:pt x="36" y="516"/>
                    </a:lnTo>
                    <a:lnTo>
                      <a:pt x="40" y="498"/>
                    </a:lnTo>
                    <a:lnTo>
                      <a:pt x="43" y="498"/>
                    </a:lnTo>
                    <a:lnTo>
                      <a:pt x="43" y="495"/>
                    </a:lnTo>
                    <a:lnTo>
                      <a:pt x="43" y="495"/>
                    </a:lnTo>
                    <a:lnTo>
                      <a:pt x="47" y="491"/>
                    </a:lnTo>
                    <a:lnTo>
                      <a:pt x="43" y="481"/>
                    </a:lnTo>
                    <a:lnTo>
                      <a:pt x="43" y="473"/>
                    </a:lnTo>
                    <a:lnTo>
                      <a:pt x="40" y="470"/>
                    </a:lnTo>
                    <a:lnTo>
                      <a:pt x="40" y="466"/>
                    </a:lnTo>
                    <a:lnTo>
                      <a:pt x="40" y="466"/>
                    </a:lnTo>
                    <a:lnTo>
                      <a:pt x="43" y="459"/>
                    </a:lnTo>
                    <a:lnTo>
                      <a:pt x="40" y="455"/>
                    </a:lnTo>
                    <a:lnTo>
                      <a:pt x="40" y="452"/>
                    </a:lnTo>
                    <a:lnTo>
                      <a:pt x="40" y="445"/>
                    </a:lnTo>
                    <a:lnTo>
                      <a:pt x="40" y="437"/>
                    </a:lnTo>
                    <a:lnTo>
                      <a:pt x="43" y="434"/>
                    </a:lnTo>
                    <a:lnTo>
                      <a:pt x="47" y="437"/>
                    </a:lnTo>
                    <a:lnTo>
                      <a:pt x="47" y="434"/>
                    </a:lnTo>
                    <a:lnTo>
                      <a:pt x="47" y="423"/>
                    </a:lnTo>
                    <a:lnTo>
                      <a:pt x="50" y="423"/>
                    </a:lnTo>
                    <a:lnTo>
                      <a:pt x="50" y="423"/>
                    </a:lnTo>
                    <a:lnTo>
                      <a:pt x="54" y="423"/>
                    </a:lnTo>
                    <a:lnTo>
                      <a:pt x="54" y="416"/>
                    </a:lnTo>
                    <a:lnTo>
                      <a:pt x="57" y="409"/>
                    </a:lnTo>
                    <a:lnTo>
                      <a:pt x="57" y="405"/>
                    </a:lnTo>
                    <a:lnTo>
                      <a:pt x="61" y="402"/>
                    </a:lnTo>
                    <a:lnTo>
                      <a:pt x="61" y="398"/>
                    </a:lnTo>
                    <a:lnTo>
                      <a:pt x="68" y="387"/>
                    </a:lnTo>
                    <a:lnTo>
                      <a:pt x="68" y="384"/>
                    </a:lnTo>
                    <a:lnTo>
                      <a:pt x="72" y="373"/>
                    </a:lnTo>
                    <a:lnTo>
                      <a:pt x="72" y="369"/>
                    </a:lnTo>
                    <a:lnTo>
                      <a:pt x="72" y="369"/>
                    </a:lnTo>
                    <a:lnTo>
                      <a:pt x="75" y="359"/>
                    </a:lnTo>
                    <a:lnTo>
                      <a:pt x="79" y="355"/>
                    </a:lnTo>
                    <a:lnTo>
                      <a:pt x="79" y="344"/>
                    </a:lnTo>
                    <a:lnTo>
                      <a:pt x="83" y="337"/>
                    </a:lnTo>
                    <a:lnTo>
                      <a:pt x="83" y="333"/>
                    </a:lnTo>
                    <a:lnTo>
                      <a:pt x="83" y="326"/>
                    </a:lnTo>
                    <a:lnTo>
                      <a:pt x="79" y="319"/>
                    </a:lnTo>
                    <a:lnTo>
                      <a:pt x="79" y="308"/>
                    </a:lnTo>
                    <a:lnTo>
                      <a:pt x="79" y="298"/>
                    </a:lnTo>
                    <a:lnTo>
                      <a:pt x="79" y="287"/>
                    </a:lnTo>
                    <a:lnTo>
                      <a:pt x="79" y="276"/>
                    </a:lnTo>
                    <a:lnTo>
                      <a:pt x="83" y="276"/>
                    </a:lnTo>
                    <a:lnTo>
                      <a:pt x="86" y="269"/>
                    </a:lnTo>
                    <a:lnTo>
                      <a:pt x="83" y="265"/>
                    </a:lnTo>
                    <a:lnTo>
                      <a:pt x="83" y="262"/>
                    </a:lnTo>
                    <a:lnTo>
                      <a:pt x="83" y="255"/>
                    </a:lnTo>
                    <a:lnTo>
                      <a:pt x="79" y="251"/>
                    </a:lnTo>
                    <a:lnTo>
                      <a:pt x="83" y="251"/>
                    </a:lnTo>
                    <a:lnTo>
                      <a:pt x="83" y="247"/>
                    </a:lnTo>
                    <a:lnTo>
                      <a:pt x="86" y="240"/>
                    </a:lnTo>
                    <a:lnTo>
                      <a:pt x="86" y="233"/>
                    </a:lnTo>
                    <a:lnTo>
                      <a:pt x="90" y="222"/>
                    </a:lnTo>
                    <a:lnTo>
                      <a:pt x="93" y="215"/>
                    </a:lnTo>
                    <a:lnTo>
                      <a:pt x="93" y="208"/>
                    </a:lnTo>
                    <a:lnTo>
                      <a:pt x="93" y="208"/>
                    </a:lnTo>
                    <a:lnTo>
                      <a:pt x="97" y="204"/>
                    </a:lnTo>
                    <a:lnTo>
                      <a:pt x="97" y="201"/>
                    </a:lnTo>
                    <a:lnTo>
                      <a:pt x="97" y="194"/>
                    </a:lnTo>
                    <a:lnTo>
                      <a:pt x="97" y="190"/>
                    </a:lnTo>
                    <a:lnTo>
                      <a:pt x="97" y="186"/>
                    </a:lnTo>
                    <a:lnTo>
                      <a:pt x="97" y="183"/>
                    </a:lnTo>
                    <a:lnTo>
                      <a:pt x="97" y="176"/>
                    </a:lnTo>
                    <a:lnTo>
                      <a:pt x="97" y="176"/>
                    </a:lnTo>
                    <a:lnTo>
                      <a:pt x="100" y="172"/>
                    </a:lnTo>
                    <a:lnTo>
                      <a:pt x="100" y="168"/>
                    </a:lnTo>
                    <a:lnTo>
                      <a:pt x="104" y="165"/>
                    </a:lnTo>
                    <a:lnTo>
                      <a:pt x="104" y="161"/>
                    </a:lnTo>
                    <a:lnTo>
                      <a:pt x="100" y="154"/>
                    </a:lnTo>
                    <a:lnTo>
                      <a:pt x="100" y="136"/>
                    </a:lnTo>
                    <a:lnTo>
                      <a:pt x="104" y="133"/>
                    </a:lnTo>
                    <a:lnTo>
                      <a:pt x="104" y="129"/>
                    </a:lnTo>
                    <a:lnTo>
                      <a:pt x="100" y="125"/>
                    </a:lnTo>
                    <a:lnTo>
                      <a:pt x="100" y="125"/>
                    </a:lnTo>
                    <a:lnTo>
                      <a:pt x="100" y="118"/>
                    </a:lnTo>
                    <a:lnTo>
                      <a:pt x="104" y="118"/>
                    </a:lnTo>
                    <a:lnTo>
                      <a:pt x="104" y="118"/>
                    </a:lnTo>
                    <a:lnTo>
                      <a:pt x="108" y="115"/>
                    </a:lnTo>
                    <a:lnTo>
                      <a:pt x="108" y="100"/>
                    </a:lnTo>
                    <a:lnTo>
                      <a:pt x="108" y="93"/>
                    </a:lnTo>
                    <a:lnTo>
                      <a:pt x="108" y="89"/>
                    </a:lnTo>
                    <a:lnTo>
                      <a:pt x="111" y="86"/>
                    </a:lnTo>
                    <a:lnTo>
                      <a:pt x="111" y="82"/>
                    </a:lnTo>
                    <a:lnTo>
                      <a:pt x="111" y="82"/>
                    </a:lnTo>
                    <a:lnTo>
                      <a:pt x="108" y="72"/>
                    </a:lnTo>
                    <a:lnTo>
                      <a:pt x="108" y="54"/>
                    </a:lnTo>
                    <a:lnTo>
                      <a:pt x="108" y="50"/>
                    </a:lnTo>
                    <a:lnTo>
                      <a:pt x="108" y="46"/>
                    </a:lnTo>
                    <a:lnTo>
                      <a:pt x="108" y="36"/>
                    </a:lnTo>
                    <a:lnTo>
                      <a:pt x="104" y="21"/>
                    </a:lnTo>
                    <a:lnTo>
                      <a:pt x="100" y="14"/>
                    </a:lnTo>
                    <a:lnTo>
                      <a:pt x="104" y="11"/>
                    </a:lnTo>
                    <a:lnTo>
                      <a:pt x="108" y="11"/>
                    </a:lnTo>
                    <a:lnTo>
                      <a:pt x="111" y="11"/>
                    </a:lnTo>
                    <a:lnTo>
                      <a:pt x="115" y="11"/>
                    </a:lnTo>
                    <a:lnTo>
                      <a:pt x="115" y="11"/>
                    </a:lnTo>
                    <a:lnTo>
                      <a:pt x="115" y="7"/>
                    </a:lnTo>
                    <a:lnTo>
                      <a:pt x="118" y="3"/>
                    </a:lnTo>
                    <a:lnTo>
                      <a:pt x="118" y="3"/>
                    </a:lnTo>
                    <a:lnTo>
                      <a:pt x="122"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03" name="Freeform 1732">
                <a:extLst>
                  <a:ext uri="{FF2B5EF4-FFF2-40B4-BE49-F238E27FC236}">
                    <a16:creationId xmlns:a16="http://schemas.microsoft.com/office/drawing/2014/main" id="{69AB32B9-2B81-4083-8D4B-F63F108537A3}"/>
                  </a:ext>
                </a:extLst>
              </p:cNvPr>
              <p:cNvSpPr>
                <a:spLocks/>
              </p:cNvSpPr>
              <p:nvPr/>
            </p:nvSpPr>
            <p:spPr bwMode="auto">
              <a:xfrm>
                <a:off x="2185" y="3084"/>
                <a:ext cx="172" cy="861"/>
              </a:xfrm>
              <a:custGeom>
                <a:avLst/>
                <a:gdLst>
                  <a:gd name="T0" fmla="*/ 140 w 172"/>
                  <a:gd name="T1" fmla="*/ 36 h 861"/>
                  <a:gd name="T2" fmla="*/ 136 w 172"/>
                  <a:gd name="T3" fmla="*/ 57 h 861"/>
                  <a:gd name="T4" fmla="*/ 147 w 172"/>
                  <a:gd name="T5" fmla="*/ 79 h 861"/>
                  <a:gd name="T6" fmla="*/ 158 w 172"/>
                  <a:gd name="T7" fmla="*/ 115 h 861"/>
                  <a:gd name="T8" fmla="*/ 161 w 172"/>
                  <a:gd name="T9" fmla="*/ 143 h 861"/>
                  <a:gd name="T10" fmla="*/ 143 w 172"/>
                  <a:gd name="T11" fmla="*/ 186 h 861"/>
                  <a:gd name="T12" fmla="*/ 122 w 172"/>
                  <a:gd name="T13" fmla="*/ 229 h 861"/>
                  <a:gd name="T14" fmla="*/ 111 w 172"/>
                  <a:gd name="T15" fmla="*/ 276 h 861"/>
                  <a:gd name="T16" fmla="*/ 104 w 172"/>
                  <a:gd name="T17" fmla="*/ 312 h 861"/>
                  <a:gd name="T18" fmla="*/ 111 w 172"/>
                  <a:gd name="T19" fmla="*/ 373 h 861"/>
                  <a:gd name="T20" fmla="*/ 100 w 172"/>
                  <a:gd name="T21" fmla="*/ 412 h 861"/>
                  <a:gd name="T22" fmla="*/ 90 w 172"/>
                  <a:gd name="T23" fmla="*/ 459 h 861"/>
                  <a:gd name="T24" fmla="*/ 79 w 172"/>
                  <a:gd name="T25" fmla="*/ 513 h 861"/>
                  <a:gd name="T26" fmla="*/ 72 w 172"/>
                  <a:gd name="T27" fmla="*/ 563 h 861"/>
                  <a:gd name="T28" fmla="*/ 75 w 172"/>
                  <a:gd name="T29" fmla="*/ 610 h 861"/>
                  <a:gd name="T30" fmla="*/ 79 w 172"/>
                  <a:gd name="T31" fmla="*/ 624 h 861"/>
                  <a:gd name="T32" fmla="*/ 79 w 172"/>
                  <a:gd name="T33" fmla="*/ 667 h 861"/>
                  <a:gd name="T34" fmla="*/ 65 w 172"/>
                  <a:gd name="T35" fmla="*/ 703 h 861"/>
                  <a:gd name="T36" fmla="*/ 50 w 172"/>
                  <a:gd name="T37" fmla="*/ 739 h 861"/>
                  <a:gd name="T38" fmla="*/ 47 w 172"/>
                  <a:gd name="T39" fmla="*/ 778 h 861"/>
                  <a:gd name="T40" fmla="*/ 68 w 172"/>
                  <a:gd name="T41" fmla="*/ 785 h 861"/>
                  <a:gd name="T42" fmla="*/ 115 w 172"/>
                  <a:gd name="T43" fmla="*/ 811 h 861"/>
                  <a:gd name="T44" fmla="*/ 133 w 172"/>
                  <a:gd name="T45" fmla="*/ 814 h 861"/>
                  <a:gd name="T46" fmla="*/ 100 w 172"/>
                  <a:gd name="T47" fmla="*/ 829 h 861"/>
                  <a:gd name="T48" fmla="*/ 79 w 172"/>
                  <a:gd name="T49" fmla="*/ 857 h 861"/>
                  <a:gd name="T50" fmla="*/ 75 w 172"/>
                  <a:gd name="T51" fmla="*/ 843 h 861"/>
                  <a:gd name="T52" fmla="*/ 72 w 172"/>
                  <a:gd name="T53" fmla="*/ 825 h 861"/>
                  <a:gd name="T54" fmla="*/ 65 w 172"/>
                  <a:gd name="T55" fmla="*/ 814 h 861"/>
                  <a:gd name="T56" fmla="*/ 57 w 172"/>
                  <a:gd name="T57" fmla="*/ 803 h 861"/>
                  <a:gd name="T58" fmla="*/ 47 w 172"/>
                  <a:gd name="T59" fmla="*/ 803 h 861"/>
                  <a:gd name="T60" fmla="*/ 29 w 172"/>
                  <a:gd name="T61" fmla="*/ 785 h 861"/>
                  <a:gd name="T62" fmla="*/ 29 w 172"/>
                  <a:gd name="T63" fmla="*/ 771 h 861"/>
                  <a:gd name="T64" fmla="*/ 25 w 172"/>
                  <a:gd name="T65" fmla="*/ 750 h 861"/>
                  <a:gd name="T66" fmla="*/ 36 w 172"/>
                  <a:gd name="T67" fmla="*/ 732 h 861"/>
                  <a:gd name="T68" fmla="*/ 25 w 172"/>
                  <a:gd name="T69" fmla="*/ 721 h 861"/>
                  <a:gd name="T70" fmla="*/ 22 w 172"/>
                  <a:gd name="T71" fmla="*/ 707 h 861"/>
                  <a:gd name="T72" fmla="*/ 40 w 172"/>
                  <a:gd name="T73" fmla="*/ 707 h 861"/>
                  <a:gd name="T74" fmla="*/ 25 w 172"/>
                  <a:gd name="T75" fmla="*/ 689 h 861"/>
                  <a:gd name="T76" fmla="*/ 25 w 172"/>
                  <a:gd name="T77" fmla="*/ 671 h 861"/>
                  <a:gd name="T78" fmla="*/ 4 w 172"/>
                  <a:gd name="T79" fmla="*/ 674 h 861"/>
                  <a:gd name="T80" fmla="*/ 18 w 172"/>
                  <a:gd name="T81" fmla="*/ 653 h 861"/>
                  <a:gd name="T82" fmla="*/ 29 w 172"/>
                  <a:gd name="T83" fmla="*/ 649 h 861"/>
                  <a:gd name="T84" fmla="*/ 32 w 172"/>
                  <a:gd name="T85" fmla="*/ 660 h 861"/>
                  <a:gd name="T86" fmla="*/ 43 w 172"/>
                  <a:gd name="T87" fmla="*/ 656 h 861"/>
                  <a:gd name="T88" fmla="*/ 43 w 172"/>
                  <a:gd name="T89" fmla="*/ 646 h 861"/>
                  <a:gd name="T90" fmla="*/ 43 w 172"/>
                  <a:gd name="T91" fmla="*/ 635 h 861"/>
                  <a:gd name="T92" fmla="*/ 43 w 172"/>
                  <a:gd name="T93" fmla="*/ 631 h 861"/>
                  <a:gd name="T94" fmla="*/ 54 w 172"/>
                  <a:gd name="T95" fmla="*/ 610 h 861"/>
                  <a:gd name="T96" fmla="*/ 54 w 172"/>
                  <a:gd name="T97" fmla="*/ 595 h 861"/>
                  <a:gd name="T98" fmla="*/ 57 w 172"/>
                  <a:gd name="T99" fmla="*/ 567 h 861"/>
                  <a:gd name="T100" fmla="*/ 57 w 172"/>
                  <a:gd name="T101" fmla="*/ 549 h 861"/>
                  <a:gd name="T102" fmla="*/ 54 w 172"/>
                  <a:gd name="T103" fmla="*/ 538 h 861"/>
                  <a:gd name="T104" fmla="*/ 36 w 172"/>
                  <a:gd name="T105" fmla="*/ 534 h 861"/>
                  <a:gd name="T106" fmla="*/ 43 w 172"/>
                  <a:gd name="T107" fmla="*/ 473 h 861"/>
                  <a:gd name="T108" fmla="*/ 47 w 172"/>
                  <a:gd name="T109" fmla="*/ 437 h 861"/>
                  <a:gd name="T110" fmla="*/ 61 w 172"/>
                  <a:gd name="T111" fmla="*/ 398 h 861"/>
                  <a:gd name="T112" fmla="*/ 83 w 172"/>
                  <a:gd name="T113" fmla="*/ 333 h 861"/>
                  <a:gd name="T114" fmla="*/ 83 w 172"/>
                  <a:gd name="T115" fmla="*/ 262 h 861"/>
                  <a:gd name="T116" fmla="*/ 93 w 172"/>
                  <a:gd name="T117" fmla="*/ 208 h 861"/>
                  <a:gd name="T118" fmla="*/ 100 w 172"/>
                  <a:gd name="T119" fmla="*/ 168 h 861"/>
                  <a:gd name="T120" fmla="*/ 104 w 172"/>
                  <a:gd name="T121" fmla="*/ 118 h 861"/>
                  <a:gd name="T122" fmla="*/ 108 w 172"/>
                  <a:gd name="T123" fmla="*/ 54 h 861"/>
                  <a:gd name="T124" fmla="*/ 115 w 172"/>
                  <a:gd name="T125" fmla="*/ 11 h 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861">
                    <a:moveTo>
                      <a:pt x="122" y="0"/>
                    </a:moveTo>
                    <a:lnTo>
                      <a:pt x="122" y="0"/>
                    </a:lnTo>
                    <a:lnTo>
                      <a:pt x="125" y="7"/>
                    </a:lnTo>
                    <a:lnTo>
                      <a:pt x="129" y="7"/>
                    </a:lnTo>
                    <a:lnTo>
                      <a:pt x="129" y="11"/>
                    </a:lnTo>
                    <a:lnTo>
                      <a:pt x="129" y="14"/>
                    </a:lnTo>
                    <a:lnTo>
                      <a:pt x="133" y="25"/>
                    </a:lnTo>
                    <a:lnTo>
                      <a:pt x="133" y="28"/>
                    </a:lnTo>
                    <a:lnTo>
                      <a:pt x="136" y="32"/>
                    </a:lnTo>
                    <a:lnTo>
                      <a:pt x="140" y="36"/>
                    </a:lnTo>
                    <a:lnTo>
                      <a:pt x="143" y="39"/>
                    </a:lnTo>
                    <a:lnTo>
                      <a:pt x="143" y="43"/>
                    </a:lnTo>
                    <a:lnTo>
                      <a:pt x="140" y="43"/>
                    </a:lnTo>
                    <a:lnTo>
                      <a:pt x="140" y="46"/>
                    </a:lnTo>
                    <a:lnTo>
                      <a:pt x="143" y="46"/>
                    </a:lnTo>
                    <a:lnTo>
                      <a:pt x="143" y="50"/>
                    </a:lnTo>
                    <a:lnTo>
                      <a:pt x="140" y="50"/>
                    </a:lnTo>
                    <a:lnTo>
                      <a:pt x="140" y="50"/>
                    </a:lnTo>
                    <a:lnTo>
                      <a:pt x="136" y="50"/>
                    </a:lnTo>
                    <a:lnTo>
                      <a:pt x="136" y="57"/>
                    </a:lnTo>
                    <a:lnTo>
                      <a:pt x="136" y="57"/>
                    </a:lnTo>
                    <a:lnTo>
                      <a:pt x="140" y="61"/>
                    </a:lnTo>
                    <a:lnTo>
                      <a:pt x="140" y="61"/>
                    </a:lnTo>
                    <a:lnTo>
                      <a:pt x="140" y="64"/>
                    </a:lnTo>
                    <a:lnTo>
                      <a:pt x="140" y="68"/>
                    </a:lnTo>
                    <a:lnTo>
                      <a:pt x="143" y="68"/>
                    </a:lnTo>
                    <a:lnTo>
                      <a:pt x="143" y="68"/>
                    </a:lnTo>
                    <a:lnTo>
                      <a:pt x="147" y="72"/>
                    </a:lnTo>
                    <a:lnTo>
                      <a:pt x="147" y="72"/>
                    </a:lnTo>
                    <a:lnTo>
                      <a:pt x="147" y="79"/>
                    </a:lnTo>
                    <a:lnTo>
                      <a:pt x="147" y="82"/>
                    </a:lnTo>
                    <a:lnTo>
                      <a:pt x="151" y="86"/>
                    </a:lnTo>
                    <a:lnTo>
                      <a:pt x="151" y="93"/>
                    </a:lnTo>
                    <a:lnTo>
                      <a:pt x="151" y="100"/>
                    </a:lnTo>
                    <a:lnTo>
                      <a:pt x="154" y="107"/>
                    </a:lnTo>
                    <a:lnTo>
                      <a:pt x="154" y="107"/>
                    </a:lnTo>
                    <a:lnTo>
                      <a:pt x="154" y="115"/>
                    </a:lnTo>
                    <a:lnTo>
                      <a:pt x="154" y="115"/>
                    </a:lnTo>
                    <a:lnTo>
                      <a:pt x="158" y="115"/>
                    </a:lnTo>
                    <a:lnTo>
                      <a:pt x="158" y="115"/>
                    </a:lnTo>
                    <a:lnTo>
                      <a:pt x="165" y="115"/>
                    </a:lnTo>
                    <a:lnTo>
                      <a:pt x="165" y="115"/>
                    </a:lnTo>
                    <a:lnTo>
                      <a:pt x="168" y="115"/>
                    </a:lnTo>
                    <a:lnTo>
                      <a:pt x="168" y="115"/>
                    </a:lnTo>
                    <a:lnTo>
                      <a:pt x="172" y="115"/>
                    </a:lnTo>
                    <a:lnTo>
                      <a:pt x="172" y="115"/>
                    </a:lnTo>
                    <a:lnTo>
                      <a:pt x="172" y="118"/>
                    </a:lnTo>
                    <a:lnTo>
                      <a:pt x="172" y="122"/>
                    </a:lnTo>
                    <a:lnTo>
                      <a:pt x="168" y="140"/>
                    </a:lnTo>
                    <a:lnTo>
                      <a:pt x="161" y="143"/>
                    </a:lnTo>
                    <a:lnTo>
                      <a:pt x="143" y="150"/>
                    </a:lnTo>
                    <a:lnTo>
                      <a:pt x="143" y="150"/>
                    </a:lnTo>
                    <a:lnTo>
                      <a:pt x="143" y="154"/>
                    </a:lnTo>
                    <a:lnTo>
                      <a:pt x="143" y="158"/>
                    </a:lnTo>
                    <a:lnTo>
                      <a:pt x="143" y="161"/>
                    </a:lnTo>
                    <a:lnTo>
                      <a:pt x="143" y="165"/>
                    </a:lnTo>
                    <a:lnTo>
                      <a:pt x="143" y="165"/>
                    </a:lnTo>
                    <a:lnTo>
                      <a:pt x="143" y="172"/>
                    </a:lnTo>
                    <a:lnTo>
                      <a:pt x="143" y="176"/>
                    </a:lnTo>
                    <a:lnTo>
                      <a:pt x="143" y="186"/>
                    </a:lnTo>
                    <a:lnTo>
                      <a:pt x="143" y="190"/>
                    </a:lnTo>
                    <a:lnTo>
                      <a:pt x="147" y="194"/>
                    </a:lnTo>
                    <a:lnTo>
                      <a:pt x="147" y="201"/>
                    </a:lnTo>
                    <a:lnTo>
                      <a:pt x="147" y="201"/>
                    </a:lnTo>
                    <a:lnTo>
                      <a:pt x="143" y="204"/>
                    </a:lnTo>
                    <a:lnTo>
                      <a:pt x="140" y="204"/>
                    </a:lnTo>
                    <a:lnTo>
                      <a:pt x="136" y="208"/>
                    </a:lnTo>
                    <a:lnTo>
                      <a:pt x="133" y="211"/>
                    </a:lnTo>
                    <a:lnTo>
                      <a:pt x="133" y="219"/>
                    </a:lnTo>
                    <a:lnTo>
                      <a:pt x="122" y="229"/>
                    </a:lnTo>
                    <a:lnTo>
                      <a:pt x="118" y="237"/>
                    </a:lnTo>
                    <a:lnTo>
                      <a:pt x="118" y="247"/>
                    </a:lnTo>
                    <a:lnTo>
                      <a:pt x="118" y="247"/>
                    </a:lnTo>
                    <a:lnTo>
                      <a:pt x="115" y="255"/>
                    </a:lnTo>
                    <a:lnTo>
                      <a:pt x="115" y="255"/>
                    </a:lnTo>
                    <a:lnTo>
                      <a:pt x="115" y="265"/>
                    </a:lnTo>
                    <a:lnTo>
                      <a:pt x="115" y="269"/>
                    </a:lnTo>
                    <a:lnTo>
                      <a:pt x="115" y="272"/>
                    </a:lnTo>
                    <a:lnTo>
                      <a:pt x="115" y="276"/>
                    </a:lnTo>
                    <a:lnTo>
                      <a:pt x="111" y="276"/>
                    </a:lnTo>
                    <a:lnTo>
                      <a:pt x="111" y="280"/>
                    </a:lnTo>
                    <a:lnTo>
                      <a:pt x="111" y="280"/>
                    </a:lnTo>
                    <a:lnTo>
                      <a:pt x="108" y="283"/>
                    </a:lnTo>
                    <a:lnTo>
                      <a:pt x="108" y="290"/>
                    </a:lnTo>
                    <a:lnTo>
                      <a:pt x="104" y="294"/>
                    </a:lnTo>
                    <a:lnTo>
                      <a:pt x="104" y="294"/>
                    </a:lnTo>
                    <a:lnTo>
                      <a:pt x="104" y="298"/>
                    </a:lnTo>
                    <a:lnTo>
                      <a:pt x="100" y="305"/>
                    </a:lnTo>
                    <a:lnTo>
                      <a:pt x="100" y="308"/>
                    </a:lnTo>
                    <a:lnTo>
                      <a:pt x="104" y="312"/>
                    </a:lnTo>
                    <a:lnTo>
                      <a:pt x="104" y="323"/>
                    </a:lnTo>
                    <a:lnTo>
                      <a:pt x="111" y="333"/>
                    </a:lnTo>
                    <a:lnTo>
                      <a:pt x="111" y="337"/>
                    </a:lnTo>
                    <a:lnTo>
                      <a:pt x="111" y="341"/>
                    </a:lnTo>
                    <a:lnTo>
                      <a:pt x="111" y="344"/>
                    </a:lnTo>
                    <a:lnTo>
                      <a:pt x="115" y="348"/>
                    </a:lnTo>
                    <a:lnTo>
                      <a:pt x="115" y="351"/>
                    </a:lnTo>
                    <a:lnTo>
                      <a:pt x="115" y="359"/>
                    </a:lnTo>
                    <a:lnTo>
                      <a:pt x="115" y="366"/>
                    </a:lnTo>
                    <a:lnTo>
                      <a:pt x="111" y="373"/>
                    </a:lnTo>
                    <a:lnTo>
                      <a:pt x="108" y="376"/>
                    </a:lnTo>
                    <a:lnTo>
                      <a:pt x="108" y="376"/>
                    </a:lnTo>
                    <a:lnTo>
                      <a:pt x="108" y="387"/>
                    </a:lnTo>
                    <a:lnTo>
                      <a:pt x="108" y="387"/>
                    </a:lnTo>
                    <a:lnTo>
                      <a:pt x="100" y="391"/>
                    </a:lnTo>
                    <a:lnTo>
                      <a:pt x="100" y="402"/>
                    </a:lnTo>
                    <a:lnTo>
                      <a:pt x="104" y="405"/>
                    </a:lnTo>
                    <a:lnTo>
                      <a:pt x="104" y="409"/>
                    </a:lnTo>
                    <a:lnTo>
                      <a:pt x="100" y="409"/>
                    </a:lnTo>
                    <a:lnTo>
                      <a:pt x="100" y="412"/>
                    </a:lnTo>
                    <a:lnTo>
                      <a:pt x="100" y="412"/>
                    </a:lnTo>
                    <a:lnTo>
                      <a:pt x="97" y="416"/>
                    </a:lnTo>
                    <a:lnTo>
                      <a:pt x="97" y="416"/>
                    </a:lnTo>
                    <a:lnTo>
                      <a:pt x="97" y="416"/>
                    </a:lnTo>
                    <a:lnTo>
                      <a:pt x="93" y="416"/>
                    </a:lnTo>
                    <a:lnTo>
                      <a:pt x="93" y="420"/>
                    </a:lnTo>
                    <a:lnTo>
                      <a:pt x="90" y="423"/>
                    </a:lnTo>
                    <a:lnTo>
                      <a:pt x="90" y="437"/>
                    </a:lnTo>
                    <a:lnTo>
                      <a:pt x="90" y="452"/>
                    </a:lnTo>
                    <a:lnTo>
                      <a:pt x="90" y="459"/>
                    </a:lnTo>
                    <a:lnTo>
                      <a:pt x="93" y="463"/>
                    </a:lnTo>
                    <a:lnTo>
                      <a:pt x="93" y="470"/>
                    </a:lnTo>
                    <a:lnTo>
                      <a:pt x="90" y="473"/>
                    </a:lnTo>
                    <a:lnTo>
                      <a:pt x="86" y="473"/>
                    </a:lnTo>
                    <a:lnTo>
                      <a:pt x="86" y="477"/>
                    </a:lnTo>
                    <a:lnTo>
                      <a:pt x="86" y="477"/>
                    </a:lnTo>
                    <a:lnTo>
                      <a:pt x="83" y="484"/>
                    </a:lnTo>
                    <a:lnTo>
                      <a:pt x="79" y="506"/>
                    </a:lnTo>
                    <a:lnTo>
                      <a:pt x="75" y="506"/>
                    </a:lnTo>
                    <a:lnTo>
                      <a:pt x="79" y="513"/>
                    </a:lnTo>
                    <a:lnTo>
                      <a:pt x="75" y="524"/>
                    </a:lnTo>
                    <a:lnTo>
                      <a:pt x="72" y="534"/>
                    </a:lnTo>
                    <a:lnTo>
                      <a:pt x="75" y="538"/>
                    </a:lnTo>
                    <a:lnTo>
                      <a:pt x="79" y="542"/>
                    </a:lnTo>
                    <a:lnTo>
                      <a:pt x="79" y="545"/>
                    </a:lnTo>
                    <a:lnTo>
                      <a:pt x="79" y="549"/>
                    </a:lnTo>
                    <a:lnTo>
                      <a:pt x="79" y="549"/>
                    </a:lnTo>
                    <a:lnTo>
                      <a:pt x="75" y="552"/>
                    </a:lnTo>
                    <a:lnTo>
                      <a:pt x="72" y="556"/>
                    </a:lnTo>
                    <a:lnTo>
                      <a:pt x="72" y="563"/>
                    </a:lnTo>
                    <a:lnTo>
                      <a:pt x="72" y="574"/>
                    </a:lnTo>
                    <a:lnTo>
                      <a:pt x="72" y="577"/>
                    </a:lnTo>
                    <a:lnTo>
                      <a:pt x="72" y="577"/>
                    </a:lnTo>
                    <a:lnTo>
                      <a:pt x="72" y="581"/>
                    </a:lnTo>
                    <a:lnTo>
                      <a:pt x="72" y="588"/>
                    </a:lnTo>
                    <a:lnTo>
                      <a:pt x="72" y="592"/>
                    </a:lnTo>
                    <a:lnTo>
                      <a:pt x="75" y="595"/>
                    </a:lnTo>
                    <a:lnTo>
                      <a:pt x="75" y="599"/>
                    </a:lnTo>
                    <a:lnTo>
                      <a:pt x="75" y="610"/>
                    </a:lnTo>
                    <a:lnTo>
                      <a:pt x="75" y="610"/>
                    </a:lnTo>
                    <a:lnTo>
                      <a:pt x="79" y="610"/>
                    </a:lnTo>
                    <a:lnTo>
                      <a:pt x="83" y="613"/>
                    </a:lnTo>
                    <a:lnTo>
                      <a:pt x="86" y="613"/>
                    </a:lnTo>
                    <a:lnTo>
                      <a:pt x="86" y="617"/>
                    </a:lnTo>
                    <a:lnTo>
                      <a:pt x="86" y="620"/>
                    </a:lnTo>
                    <a:lnTo>
                      <a:pt x="79" y="620"/>
                    </a:lnTo>
                    <a:lnTo>
                      <a:pt x="75" y="620"/>
                    </a:lnTo>
                    <a:lnTo>
                      <a:pt x="72" y="620"/>
                    </a:lnTo>
                    <a:lnTo>
                      <a:pt x="75" y="624"/>
                    </a:lnTo>
                    <a:lnTo>
                      <a:pt x="79" y="624"/>
                    </a:lnTo>
                    <a:lnTo>
                      <a:pt x="83" y="631"/>
                    </a:lnTo>
                    <a:lnTo>
                      <a:pt x="83" y="631"/>
                    </a:lnTo>
                    <a:lnTo>
                      <a:pt x="83" y="635"/>
                    </a:lnTo>
                    <a:lnTo>
                      <a:pt x="79" y="635"/>
                    </a:lnTo>
                    <a:lnTo>
                      <a:pt x="79" y="638"/>
                    </a:lnTo>
                    <a:lnTo>
                      <a:pt x="79" y="649"/>
                    </a:lnTo>
                    <a:lnTo>
                      <a:pt x="79" y="649"/>
                    </a:lnTo>
                    <a:lnTo>
                      <a:pt x="79" y="653"/>
                    </a:lnTo>
                    <a:lnTo>
                      <a:pt x="79" y="656"/>
                    </a:lnTo>
                    <a:lnTo>
                      <a:pt x="79" y="667"/>
                    </a:lnTo>
                    <a:lnTo>
                      <a:pt x="75" y="674"/>
                    </a:lnTo>
                    <a:lnTo>
                      <a:pt x="75" y="678"/>
                    </a:lnTo>
                    <a:lnTo>
                      <a:pt x="75" y="681"/>
                    </a:lnTo>
                    <a:lnTo>
                      <a:pt x="72" y="685"/>
                    </a:lnTo>
                    <a:lnTo>
                      <a:pt x="65" y="692"/>
                    </a:lnTo>
                    <a:lnTo>
                      <a:pt x="65" y="696"/>
                    </a:lnTo>
                    <a:lnTo>
                      <a:pt x="65" y="696"/>
                    </a:lnTo>
                    <a:lnTo>
                      <a:pt x="65" y="699"/>
                    </a:lnTo>
                    <a:lnTo>
                      <a:pt x="65" y="699"/>
                    </a:lnTo>
                    <a:lnTo>
                      <a:pt x="65" y="703"/>
                    </a:lnTo>
                    <a:lnTo>
                      <a:pt x="65" y="707"/>
                    </a:lnTo>
                    <a:lnTo>
                      <a:pt x="65" y="710"/>
                    </a:lnTo>
                    <a:lnTo>
                      <a:pt x="65" y="710"/>
                    </a:lnTo>
                    <a:lnTo>
                      <a:pt x="65" y="714"/>
                    </a:lnTo>
                    <a:lnTo>
                      <a:pt x="65" y="714"/>
                    </a:lnTo>
                    <a:lnTo>
                      <a:pt x="61" y="721"/>
                    </a:lnTo>
                    <a:lnTo>
                      <a:pt x="61" y="724"/>
                    </a:lnTo>
                    <a:lnTo>
                      <a:pt x="61" y="724"/>
                    </a:lnTo>
                    <a:lnTo>
                      <a:pt x="57" y="732"/>
                    </a:lnTo>
                    <a:lnTo>
                      <a:pt x="50" y="739"/>
                    </a:lnTo>
                    <a:lnTo>
                      <a:pt x="50" y="739"/>
                    </a:lnTo>
                    <a:lnTo>
                      <a:pt x="47" y="742"/>
                    </a:lnTo>
                    <a:lnTo>
                      <a:pt x="43" y="753"/>
                    </a:lnTo>
                    <a:lnTo>
                      <a:pt x="43" y="757"/>
                    </a:lnTo>
                    <a:lnTo>
                      <a:pt x="43" y="760"/>
                    </a:lnTo>
                    <a:lnTo>
                      <a:pt x="43" y="771"/>
                    </a:lnTo>
                    <a:lnTo>
                      <a:pt x="43" y="771"/>
                    </a:lnTo>
                    <a:lnTo>
                      <a:pt x="47" y="775"/>
                    </a:lnTo>
                    <a:lnTo>
                      <a:pt x="47" y="778"/>
                    </a:lnTo>
                    <a:lnTo>
                      <a:pt x="47" y="778"/>
                    </a:lnTo>
                    <a:lnTo>
                      <a:pt x="50" y="778"/>
                    </a:lnTo>
                    <a:lnTo>
                      <a:pt x="50" y="775"/>
                    </a:lnTo>
                    <a:lnTo>
                      <a:pt x="54" y="775"/>
                    </a:lnTo>
                    <a:lnTo>
                      <a:pt x="61" y="775"/>
                    </a:lnTo>
                    <a:lnTo>
                      <a:pt x="61" y="771"/>
                    </a:lnTo>
                    <a:lnTo>
                      <a:pt x="65" y="771"/>
                    </a:lnTo>
                    <a:lnTo>
                      <a:pt x="65" y="771"/>
                    </a:lnTo>
                    <a:lnTo>
                      <a:pt x="65" y="775"/>
                    </a:lnTo>
                    <a:lnTo>
                      <a:pt x="65" y="778"/>
                    </a:lnTo>
                    <a:lnTo>
                      <a:pt x="68" y="785"/>
                    </a:lnTo>
                    <a:lnTo>
                      <a:pt x="65" y="803"/>
                    </a:lnTo>
                    <a:lnTo>
                      <a:pt x="68" y="803"/>
                    </a:lnTo>
                    <a:lnTo>
                      <a:pt x="68" y="807"/>
                    </a:lnTo>
                    <a:lnTo>
                      <a:pt x="72" y="811"/>
                    </a:lnTo>
                    <a:lnTo>
                      <a:pt x="75" y="811"/>
                    </a:lnTo>
                    <a:lnTo>
                      <a:pt x="97" y="811"/>
                    </a:lnTo>
                    <a:lnTo>
                      <a:pt x="97" y="811"/>
                    </a:lnTo>
                    <a:lnTo>
                      <a:pt x="100" y="811"/>
                    </a:lnTo>
                    <a:lnTo>
                      <a:pt x="108" y="811"/>
                    </a:lnTo>
                    <a:lnTo>
                      <a:pt x="115" y="811"/>
                    </a:lnTo>
                    <a:lnTo>
                      <a:pt x="118" y="811"/>
                    </a:lnTo>
                    <a:lnTo>
                      <a:pt x="125" y="814"/>
                    </a:lnTo>
                    <a:lnTo>
                      <a:pt x="140" y="814"/>
                    </a:lnTo>
                    <a:lnTo>
                      <a:pt x="143" y="818"/>
                    </a:lnTo>
                    <a:lnTo>
                      <a:pt x="147" y="818"/>
                    </a:lnTo>
                    <a:lnTo>
                      <a:pt x="147" y="818"/>
                    </a:lnTo>
                    <a:lnTo>
                      <a:pt x="147" y="818"/>
                    </a:lnTo>
                    <a:lnTo>
                      <a:pt x="140" y="818"/>
                    </a:lnTo>
                    <a:lnTo>
                      <a:pt x="136" y="818"/>
                    </a:lnTo>
                    <a:lnTo>
                      <a:pt x="133" y="814"/>
                    </a:lnTo>
                    <a:lnTo>
                      <a:pt x="129" y="814"/>
                    </a:lnTo>
                    <a:lnTo>
                      <a:pt x="125" y="818"/>
                    </a:lnTo>
                    <a:lnTo>
                      <a:pt x="122" y="821"/>
                    </a:lnTo>
                    <a:lnTo>
                      <a:pt x="122" y="821"/>
                    </a:lnTo>
                    <a:lnTo>
                      <a:pt x="115" y="821"/>
                    </a:lnTo>
                    <a:lnTo>
                      <a:pt x="108" y="825"/>
                    </a:lnTo>
                    <a:lnTo>
                      <a:pt x="108" y="829"/>
                    </a:lnTo>
                    <a:lnTo>
                      <a:pt x="104" y="829"/>
                    </a:lnTo>
                    <a:lnTo>
                      <a:pt x="100" y="829"/>
                    </a:lnTo>
                    <a:lnTo>
                      <a:pt x="100" y="829"/>
                    </a:lnTo>
                    <a:lnTo>
                      <a:pt x="97" y="829"/>
                    </a:lnTo>
                    <a:lnTo>
                      <a:pt x="97" y="836"/>
                    </a:lnTo>
                    <a:lnTo>
                      <a:pt x="93" y="843"/>
                    </a:lnTo>
                    <a:lnTo>
                      <a:pt x="93" y="854"/>
                    </a:lnTo>
                    <a:lnTo>
                      <a:pt x="93" y="857"/>
                    </a:lnTo>
                    <a:lnTo>
                      <a:pt x="90" y="857"/>
                    </a:lnTo>
                    <a:lnTo>
                      <a:pt x="90" y="861"/>
                    </a:lnTo>
                    <a:lnTo>
                      <a:pt x="90" y="861"/>
                    </a:lnTo>
                    <a:lnTo>
                      <a:pt x="83" y="857"/>
                    </a:lnTo>
                    <a:lnTo>
                      <a:pt x="79" y="857"/>
                    </a:lnTo>
                    <a:lnTo>
                      <a:pt x="72" y="854"/>
                    </a:lnTo>
                    <a:lnTo>
                      <a:pt x="68" y="854"/>
                    </a:lnTo>
                    <a:lnTo>
                      <a:pt x="65" y="850"/>
                    </a:lnTo>
                    <a:lnTo>
                      <a:pt x="68" y="846"/>
                    </a:lnTo>
                    <a:lnTo>
                      <a:pt x="68" y="843"/>
                    </a:lnTo>
                    <a:lnTo>
                      <a:pt x="72" y="846"/>
                    </a:lnTo>
                    <a:lnTo>
                      <a:pt x="72" y="850"/>
                    </a:lnTo>
                    <a:lnTo>
                      <a:pt x="72" y="846"/>
                    </a:lnTo>
                    <a:lnTo>
                      <a:pt x="75" y="846"/>
                    </a:lnTo>
                    <a:lnTo>
                      <a:pt x="75" y="843"/>
                    </a:lnTo>
                    <a:lnTo>
                      <a:pt x="83" y="843"/>
                    </a:lnTo>
                    <a:lnTo>
                      <a:pt x="86" y="839"/>
                    </a:lnTo>
                    <a:lnTo>
                      <a:pt x="90" y="839"/>
                    </a:lnTo>
                    <a:lnTo>
                      <a:pt x="90" y="836"/>
                    </a:lnTo>
                    <a:lnTo>
                      <a:pt x="90" y="832"/>
                    </a:lnTo>
                    <a:lnTo>
                      <a:pt x="86" y="832"/>
                    </a:lnTo>
                    <a:lnTo>
                      <a:pt x="86" y="829"/>
                    </a:lnTo>
                    <a:lnTo>
                      <a:pt x="83" y="825"/>
                    </a:lnTo>
                    <a:lnTo>
                      <a:pt x="79" y="825"/>
                    </a:lnTo>
                    <a:lnTo>
                      <a:pt x="72" y="825"/>
                    </a:lnTo>
                    <a:lnTo>
                      <a:pt x="65" y="825"/>
                    </a:lnTo>
                    <a:lnTo>
                      <a:pt x="65" y="829"/>
                    </a:lnTo>
                    <a:lnTo>
                      <a:pt x="65" y="825"/>
                    </a:lnTo>
                    <a:lnTo>
                      <a:pt x="61" y="825"/>
                    </a:lnTo>
                    <a:lnTo>
                      <a:pt x="57" y="825"/>
                    </a:lnTo>
                    <a:lnTo>
                      <a:pt x="57" y="821"/>
                    </a:lnTo>
                    <a:lnTo>
                      <a:pt x="57" y="821"/>
                    </a:lnTo>
                    <a:lnTo>
                      <a:pt x="61" y="818"/>
                    </a:lnTo>
                    <a:lnTo>
                      <a:pt x="65" y="818"/>
                    </a:lnTo>
                    <a:lnTo>
                      <a:pt x="65" y="814"/>
                    </a:lnTo>
                    <a:lnTo>
                      <a:pt x="61" y="811"/>
                    </a:lnTo>
                    <a:lnTo>
                      <a:pt x="61" y="807"/>
                    </a:lnTo>
                    <a:lnTo>
                      <a:pt x="65" y="807"/>
                    </a:lnTo>
                    <a:lnTo>
                      <a:pt x="61" y="803"/>
                    </a:lnTo>
                    <a:lnTo>
                      <a:pt x="61" y="800"/>
                    </a:lnTo>
                    <a:lnTo>
                      <a:pt x="54" y="796"/>
                    </a:lnTo>
                    <a:lnTo>
                      <a:pt x="50" y="793"/>
                    </a:lnTo>
                    <a:lnTo>
                      <a:pt x="47" y="793"/>
                    </a:lnTo>
                    <a:lnTo>
                      <a:pt x="61" y="800"/>
                    </a:lnTo>
                    <a:lnTo>
                      <a:pt x="57" y="803"/>
                    </a:lnTo>
                    <a:lnTo>
                      <a:pt x="57" y="803"/>
                    </a:lnTo>
                    <a:lnTo>
                      <a:pt x="54" y="803"/>
                    </a:lnTo>
                    <a:lnTo>
                      <a:pt x="50" y="800"/>
                    </a:lnTo>
                    <a:lnTo>
                      <a:pt x="50" y="800"/>
                    </a:lnTo>
                    <a:lnTo>
                      <a:pt x="54" y="807"/>
                    </a:lnTo>
                    <a:lnTo>
                      <a:pt x="50" y="807"/>
                    </a:lnTo>
                    <a:lnTo>
                      <a:pt x="50" y="811"/>
                    </a:lnTo>
                    <a:lnTo>
                      <a:pt x="47" y="807"/>
                    </a:lnTo>
                    <a:lnTo>
                      <a:pt x="47" y="807"/>
                    </a:lnTo>
                    <a:lnTo>
                      <a:pt x="47" y="803"/>
                    </a:lnTo>
                    <a:lnTo>
                      <a:pt x="43" y="800"/>
                    </a:lnTo>
                    <a:lnTo>
                      <a:pt x="47" y="803"/>
                    </a:lnTo>
                    <a:lnTo>
                      <a:pt x="47" y="807"/>
                    </a:lnTo>
                    <a:lnTo>
                      <a:pt x="47" y="811"/>
                    </a:lnTo>
                    <a:lnTo>
                      <a:pt x="43" y="811"/>
                    </a:lnTo>
                    <a:lnTo>
                      <a:pt x="43" y="811"/>
                    </a:lnTo>
                    <a:lnTo>
                      <a:pt x="40" y="807"/>
                    </a:lnTo>
                    <a:lnTo>
                      <a:pt x="43" y="800"/>
                    </a:lnTo>
                    <a:lnTo>
                      <a:pt x="40" y="793"/>
                    </a:lnTo>
                    <a:lnTo>
                      <a:pt x="29" y="785"/>
                    </a:lnTo>
                    <a:lnTo>
                      <a:pt x="29" y="782"/>
                    </a:lnTo>
                    <a:lnTo>
                      <a:pt x="29" y="778"/>
                    </a:lnTo>
                    <a:lnTo>
                      <a:pt x="36" y="778"/>
                    </a:lnTo>
                    <a:lnTo>
                      <a:pt x="40" y="778"/>
                    </a:lnTo>
                    <a:lnTo>
                      <a:pt x="36" y="775"/>
                    </a:lnTo>
                    <a:lnTo>
                      <a:pt x="36" y="775"/>
                    </a:lnTo>
                    <a:lnTo>
                      <a:pt x="36" y="775"/>
                    </a:lnTo>
                    <a:lnTo>
                      <a:pt x="32" y="775"/>
                    </a:lnTo>
                    <a:lnTo>
                      <a:pt x="32" y="775"/>
                    </a:lnTo>
                    <a:lnTo>
                      <a:pt x="29" y="771"/>
                    </a:lnTo>
                    <a:lnTo>
                      <a:pt x="29" y="768"/>
                    </a:lnTo>
                    <a:lnTo>
                      <a:pt x="36" y="771"/>
                    </a:lnTo>
                    <a:lnTo>
                      <a:pt x="32" y="768"/>
                    </a:lnTo>
                    <a:lnTo>
                      <a:pt x="32" y="768"/>
                    </a:lnTo>
                    <a:lnTo>
                      <a:pt x="29" y="768"/>
                    </a:lnTo>
                    <a:lnTo>
                      <a:pt x="25" y="764"/>
                    </a:lnTo>
                    <a:lnTo>
                      <a:pt x="22" y="764"/>
                    </a:lnTo>
                    <a:lnTo>
                      <a:pt x="22" y="760"/>
                    </a:lnTo>
                    <a:lnTo>
                      <a:pt x="25" y="757"/>
                    </a:lnTo>
                    <a:lnTo>
                      <a:pt x="25" y="750"/>
                    </a:lnTo>
                    <a:lnTo>
                      <a:pt x="25" y="750"/>
                    </a:lnTo>
                    <a:lnTo>
                      <a:pt x="25" y="746"/>
                    </a:lnTo>
                    <a:lnTo>
                      <a:pt x="32" y="742"/>
                    </a:lnTo>
                    <a:lnTo>
                      <a:pt x="36" y="746"/>
                    </a:lnTo>
                    <a:lnTo>
                      <a:pt x="36" y="746"/>
                    </a:lnTo>
                    <a:lnTo>
                      <a:pt x="36" y="742"/>
                    </a:lnTo>
                    <a:lnTo>
                      <a:pt x="32" y="742"/>
                    </a:lnTo>
                    <a:lnTo>
                      <a:pt x="32" y="742"/>
                    </a:lnTo>
                    <a:lnTo>
                      <a:pt x="36" y="732"/>
                    </a:lnTo>
                    <a:lnTo>
                      <a:pt x="36" y="732"/>
                    </a:lnTo>
                    <a:lnTo>
                      <a:pt x="32" y="735"/>
                    </a:lnTo>
                    <a:lnTo>
                      <a:pt x="32" y="739"/>
                    </a:lnTo>
                    <a:lnTo>
                      <a:pt x="29" y="742"/>
                    </a:lnTo>
                    <a:lnTo>
                      <a:pt x="25" y="739"/>
                    </a:lnTo>
                    <a:lnTo>
                      <a:pt x="25" y="739"/>
                    </a:lnTo>
                    <a:lnTo>
                      <a:pt x="25" y="732"/>
                    </a:lnTo>
                    <a:lnTo>
                      <a:pt x="25" y="724"/>
                    </a:lnTo>
                    <a:lnTo>
                      <a:pt x="29" y="721"/>
                    </a:lnTo>
                    <a:lnTo>
                      <a:pt x="29" y="721"/>
                    </a:lnTo>
                    <a:lnTo>
                      <a:pt x="25" y="721"/>
                    </a:lnTo>
                    <a:lnTo>
                      <a:pt x="29" y="717"/>
                    </a:lnTo>
                    <a:lnTo>
                      <a:pt x="32" y="714"/>
                    </a:lnTo>
                    <a:lnTo>
                      <a:pt x="36" y="717"/>
                    </a:lnTo>
                    <a:lnTo>
                      <a:pt x="36" y="714"/>
                    </a:lnTo>
                    <a:lnTo>
                      <a:pt x="36" y="710"/>
                    </a:lnTo>
                    <a:lnTo>
                      <a:pt x="32" y="714"/>
                    </a:lnTo>
                    <a:lnTo>
                      <a:pt x="25" y="714"/>
                    </a:lnTo>
                    <a:lnTo>
                      <a:pt x="25" y="714"/>
                    </a:lnTo>
                    <a:lnTo>
                      <a:pt x="25" y="710"/>
                    </a:lnTo>
                    <a:lnTo>
                      <a:pt x="22" y="707"/>
                    </a:lnTo>
                    <a:lnTo>
                      <a:pt x="22" y="703"/>
                    </a:lnTo>
                    <a:lnTo>
                      <a:pt x="25" y="703"/>
                    </a:lnTo>
                    <a:lnTo>
                      <a:pt x="25" y="707"/>
                    </a:lnTo>
                    <a:lnTo>
                      <a:pt x="29" y="710"/>
                    </a:lnTo>
                    <a:lnTo>
                      <a:pt x="29" y="703"/>
                    </a:lnTo>
                    <a:lnTo>
                      <a:pt x="29" y="703"/>
                    </a:lnTo>
                    <a:lnTo>
                      <a:pt x="36" y="703"/>
                    </a:lnTo>
                    <a:lnTo>
                      <a:pt x="43" y="707"/>
                    </a:lnTo>
                    <a:lnTo>
                      <a:pt x="47" y="707"/>
                    </a:lnTo>
                    <a:lnTo>
                      <a:pt x="40" y="707"/>
                    </a:lnTo>
                    <a:lnTo>
                      <a:pt x="40" y="699"/>
                    </a:lnTo>
                    <a:lnTo>
                      <a:pt x="36" y="696"/>
                    </a:lnTo>
                    <a:lnTo>
                      <a:pt x="36" y="696"/>
                    </a:lnTo>
                    <a:lnTo>
                      <a:pt x="36" y="696"/>
                    </a:lnTo>
                    <a:lnTo>
                      <a:pt x="29" y="696"/>
                    </a:lnTo>
                    <a:lnTo>
                      <a:pt x="29" y="696"/>
                    </a:lnTo>
                    <a:lnTo>
                      <a:pt x="29" y="692"/>
                    </a:lnTo>
                    <a:lnTo>
                      <a:pt x="32" y="692"/>
                    </a:lnTo>
                    <a:lnTo>
                      <a:pt x="29" y="692"/>
                    </a:lnTo>
                    <a:lnTo>
                      <a:pt x="25" y="689"/>
                    </a:lnTo>
                    <a:lnTo>
                      <a:pt x="22" y="689"/>
                    </a:lnTo>
                    <a:lnTo>
                      <a:pt x="25" y="685"/>
                    </a:lnTo>
                    <a:lnTo>
                      <a:pt x="29" y="681"/>
                    </a:lnTo>
                    <a:lnTo>
                      <a:pt x="32" y="681"/>
                    </a:lnTo>
                    <a:lnTo>
                      <a:pt x="29" y="678"/>
                    </a:lnTo>
                    <a:lnTo>
                      <a:pt x="32" y="678"/>
                    </a:lnTo>
                    <a:lnTo>
                      <a:pt x="32" y="674"/>
                    </a:lnTo>
                    <a:lnTo>
                      <a:pt x="29" y="674"/>
                    </a:lnTo>
                    <a:lnTo>
                      <a:pt x="29" y="671"/>
                    </a:lnTo>
                    <a:lnTo>
                      <a:pt x="25" y="671"/>
                    </a:lnTo>
                    <a:lnTo>
                      <a:pt x="22" y="671"/>
                    </a:lnTo>
                    <a:lnTo>
                      <a:pt x="22" y="671"/>
                    </a:lnTo>
                    <a:lnTo>
                      <a:pt x="18" y="671"/>
                    </a:lnTo>
                    <a:lnTo>
                      <a:pt x="11" y="671"/>
                    </a:lnTo>
                    <a:lnTo>
                      <a:pt x="11" y="667"/>
                    </a:lnTo>
                    <a:lnTo>
                      <a:pt x="7" y="667"/>
                    </a:lnTo>
                    <a:lnTo>
                      <a:pt x="4" y="667"/>
                    </a:lnTo>
                    <a:lnTo>
                      <a:pt x="4" y="671"/>
                    </a:lnTo>
                    <a:lnTo>
                      <a:pt x="4" y="671"/>
                    </a:lnTo>
                    <a:lnTo>
                      <a:pt x="4" y="674"/>
                    </a:lnTo>
                    <a:lnTo>
                      <a:pt x="4" y="674"/>
                    </a:lnTo>
                    <a:lnTo>
                      <a:pt x="0" y="674"/>
                    </a:lnTo>
                    <a:lnTo>
                      <a:pt x="0" y="671"/>
                    </a:lnTo>
                    <a:lnTo>
                      <a:pt x="0" y="667"/>
                    </a:lnTo>
                    <a:lnTo>
                      <a:pt x="4" y="663"/>
                    </a:lnTo>
                    <a:lnTo>
                      <a:pt x="7" y="660"/>
                    </a:lnTo>
                    <a:lnTo>
                      <a:pt x="11" y="656"/>
                    </a:lnTo>
                    <a:lnTo>
                      <a:pt x="14" y="656"/>
                    </a:lnTo>
                    <a:lnTo>
                      <a:pt x="18" y="656"/>
                    </a:lnTo>
                    <a:lnTo>
                      <a:pt x="18" y="653"/>
                    </a:lnTo>
                    <a:lnTo>
                      <a:pt x="14" y="653"/>
                    </a:lnTo>
                    <a:lnTo>
                      <a:pt x="14" y="653"/>
                    </a:lnTo>
                    <a:lnTo>
                      <a:pt x="11" y="653"/>
                    </a:lnTo>
                    <a:lnTo>
                      <a:pt x="11" y="653"/>
                    </a:lnTo>
                    <a:lnTo>
                      <a:pt x="11" y="649"/>
                    </a:lnTo>
                    <a:lnTo>
                      <a:pt x="18" y="649"/>
                    </a:lnTo>
                    <a:lnTo>
                      <a:pt x="22" y="649"/>
                    </a:lnTo>
                    <a:lnTo>
                      <a:pt x="22" y="649"/>
                    </a:lnTo>
                    <a:lnTo>
                      <a:pt x="25" y="649"/>
                    </a:lnTo>
                    <a:lnTo>
                      <a:pt x="29" y="649"/>
                    </a:lnTo>
                    <a:lnTo>
                      <a:pt x="29" y="649"/>
                    </a:lnTo>
                    <a:lnTo>
                      <a:pt x="29" y="653"/>
                    </a:lnTo>
                    <a:lnTo>
                      <a:pt x="29" y="653"/>
                    </a:lnTo>
                    <a:lnTo>
                      <a:pt x="29" y="653"/>
                    </a:lnTo>
                    <a:lnTo>
                      <a:pt x="32" y="656"/>
                    </a:lnTo>
                    <a:lnTo>
                      <a:pt x="29" y="656"/>
                    </a:lnTo>
                    <a:lnTo>
                      <a:pt x="29" y="660"/>
                    </a:lnTo>
                    <a:lnTo>
                      <a:pt x="29" y="663"/>
                    </a:lnTo>
                    <a:lnTo>
                      <a:pt x="32" y="663"/>
                    </a:lnTo>
                    <a:lnTo>
                      <a:pt x="32" y="660"/>
                    </a:lnTo>
                    <a:lnTo>
                      <a:pt x="36" y="656"/>
                    </a:lnTo>
                    <a:lnTo>
                      <a:pt x="36" y="660"/>
                    </a:lnTo>
                    <a:lnTo>
                      <a:pt x="36" y="663"/>
                    </a:lnTo>
                    <a:lnTo>
                      <a:pt x="36" y="663"/>
                    </a:lnTo>
                    <a:lnTo>
                      <a:pt x="36" y="663"/>
                    </a:lnTo>
                    <a:lnTo>
                      <a:pt x="36" y="660"/>
                    </a:lnTo>
                    <a:lnTo>
                      <a:pt x="40" y="660"/>
                    </a:lnTo>
                    <a:lnTo>
                      <a:pt x="43" y="660"/>
                    </a:lnTo>
                    <a:lnTo>
                      <a:pt x="43" y="656"/>
                    </a:lnTo>
                    <a:lnTo>
                      <a:pt x="43" y="656"/>
                    </a:lnTo>
                    <a:lnTo>
                      <a:pt x="43" y="653"/>
                    </a:lnTo>
                    <a:lnTo>
                      <a:pt x="47" y="649"/>
                    </a:lnTo>
                    <a:lnTo>
                      <a:pt x="47" y="646"/>
                    </a:lnTo>
                    <a:lnTo>
                      <a:pt x="43" y="649"/>
                    </a:lnTo>
                    <a:lnTo>
                      <a:pt x="43" y="649"/>
                    </a:lnTo>
                    <a:lnTo>
                      <a:pt x="43" y="653"/>
                    </a:lnTo>
                    <a:lnTo>
                      <a:pt x="40" y="656"/>
                    </a:lnTo>
                    <a:lnTo>
                      <a:pt x="40" y="649"/>
                    </a:lnTo>
                    <a:lnTo>
                      <a:pt x="43" y="646"/>
                    </a:lnTo>
                    <a:lnTo>
                      <a:pt x="43" y="646"/>
                    </a:lnTo>
                    <a:lnTo>
                      <a:pt x="47" y="646"/>
                    </a:lnTo>
                    <a:lnTo>
                      <a:pt x="43" y="646"/>
                    </a:lnTo>
                    <a:lnTo>
                      <a:pt x="43" y="642"/>
                    </a:lnTo>
                    <a:lnTo>
                      <a:pt x="47" y="642"/>
                    </a:lnTo>
                    <a:lnTo>
                      <a:pt x="50" y="642"/>
                    </a:lnTo>
                    <a:lnTo>
                      <a:pt x="50" y="638"/>
                    </a:lnTo>
                    <a:lnTo>
                      <a:pt x="47" y="638"/>
                    </a:lnTo>
                    <a:lnTo>
                      <a:pt x="43" y="642"/>
                    </a:lnTo>
                    <a:lnTo>
                      <a:pt x="43" y="638"/>
                    </a:lnTo>
                    <a:lnTo>
                      <a:pt x="43" y="635"/>
                    </a:lnTo>
                    <a:lnTo>
                      <a:pt x="47" y="635"/>
                    </a:lnTo>
                    <a:lnTo>
                      <a:pt x="47" y="635"/>
                    </a:lnTo>
                    <a:lnTo>
                      <a:pt x="50" y="635"/>
                    </a:lnTo>
                    <a:lnTo>
                      <a:pt x="50" y="638"/>
                    </a:lnTo>
                    <a:lnTo>
                      <a:pt x="54" y="638"/>
                    </a:lnTo>
                    <a:lnTo>
                      <a:pt x="57" y="638"/>
                    </a:lnTo>
                    <a:lnTo>
                      <a:pt x="54" y="635"/>
                    </a:lnTo>
                    <a:lnTo>
                      <a:pt x="54" y="635"/>
                    </a:lnTo>
                    <a:lnTo>
                      <a:pt x="47" y="631"/>
                    </a:lnTo>
                    <a:lnTo>
                      <a:pt x="43" y="631"/>
                    </a:lnTo>
                    <a:lnTo>
                      <a:pt x="47" y="628"/>
                    </a:lnTo>
                    <a:lnTo>
                      <a:pt x="47" y="628"/>
                    </a:lnTo>
                    <a:lnTo>
                      <a:pt x="47" y="628"/>
                    </a:lnTo>
                    <a:lnTo>
                      <a:pt x="50" y="628"/>
                    </a:lnTo>
                    <a:lnTo>
                      <a:pt x="54" y="624"/>
                    </a:lnTo>
                    <a:lnTo>
                      <a:pt x="57" y="620"/>
                    </a:lnTo>
                    <a:lnTo>
                      <a:pt x="57" y="620"/>
                    </a:lnTo>
                    <a:lnTo>
                      <a:pt x="57" y="613"/>
                    </a:lnTo>
                    <a:lnTo>
                      <a:pt x="57" y="610"/>
                    </a:lnTo>
                    <a:lnTo>
                      <a:pt x="54" y="610"/>
                    </a:lnTo>
                    <a:lnTo>
                      <a:pt x="50" y="606"/>
                    </a:lnTo>
                    <a:lnTo>
                      <a:pt x="47" y="606"/>
                    </a:lnTo>
                    <a:lnTo>
                      <a:pt x="47" y="606"/>
                    </a:lnTo>
                    <a:lnTo>
                      <a:pt x="47" y="602"/>
                    </a:lnTo>
                    <a:lnTo>
                      <a:pt x="47" y="602"/>
                    </a:lnTo>
                    <a:lnTo>
                      <a:pt x="47" y="602"/>
                    </a:lnTo>
                    <a:lnTo>
                      <a:pt x="50" y="602"/>
                    </a:lnTo>
                    <a:lnTo>
                      <a:pt x="50" y="599"/>
                    </a:lnTo>
                    <a:lnTo>
                      <a:pt x="54" y="595"/>
                    </a:lnTo>
                    <a:lnTo>
                      <a:pt x="54" y="595"/>
                    </a:lnTo>
                    <a:lnTo>
                      <a:pt x="54" y="592"/>
                    </a:lnTo>
                    <a:lnTo>
                      <a:pt x="54" y="592"/>
                    </a:lnTo>
                    <a:lnTo>
                      <a:pt x="50" y="588"/>
                    </a:lnTo>
                    <a:lnTo>
                      <a:pt x="50" y="588"/>
                    </a:lnTo>
                    <a:lnTo>
                      <a:pt x="54" y="585"/>
                    </a:lnTo>
                    <a:lnTo>
                      <a:pt x="54" y="585"/>
                    </a:lnTo>
                    <a:lnTo>
                      <a:pt x="54" y="581"/>
                    </a:lnTo>
                    <a:lnTo>
                      <a:pt x="57" y="574"/>
                    </a:lnTo>
                    <a:lnTo>
                      <a:pt x="57" y="570"/>
                    </a:lnTo>
                    <a:lnTo>
                      <a:pt x="57" y="567"/>
                    </a:lnTo>
                    <a:lnTo>
                      <a:pt x="61" y="567"/>
                    </a:lnTo>
                    <a:lnTo>
                      <a:pt x="61" y="563"/>
                    </a:lnTo>
                    <a:lnTo>
                      <a:pt x="57" y="559"/>
                    </a:lnTo>
                    <a:lnTo>
                      <a:pt x="57" y="556"/>
                    </a:lnTo>
                    <a:lnTo>
                      <a:pt x="61" y="559"/>
                    </a:lnTo>
                    <a:lnTo>
                      <a:pt x="65" y="563"/>
                    </a:lnTo>
                    <a:lnTo>
                      <a:pt x="65" y="559"/>
                    </a:lnTo>
                    <a:lnTo>
                      <a:pt x="65" y="552"/>
                    </a:lnTo>
                    <a:lnTo>
                      <a:pt x="61" y="552"/>
                    </a:lnTo>
                    <a:lnTo>
                      <a:pt x="57" y="549"/>
                    </a:lnTo>
                    <a:lnTo>
                      <a:pt x="57" y="549"/>
                    </a:lnTo>
                    <a:lnTo>
                      <a:pt x="61" y="545"/>
                    </a:lnTo>
                    <a:lnTo>
                      <a:pt x="65" y="545"/>
                    </a:lnTo>
                    <a:lnTo>
                      <a:pt x="65" y="542"/>
                    </a:lnTo>
                    <a:lnTo>
                      <a:pt x="65" y="542"/>
                    </a:lnTo>
                    <a:lnTo>
                      <a:pt x="65" y="542"/>
                    </a:lnTo>
                    <a:lnTo>
                      <a:pt x="61" y="542"/>
                    </a:lnTo>
                    <a:lnTo>
                      <a:pt x="57" y="542"/>
                    </a:lnTo>
                    <a:lnTo>
                      <a:pt x="57" y="538"/>
                    </a:lnTo>
                    <a:lnTo>
                      <a:pt x="54" y="538"/>
                    </a:lnTo>
                    <a:lnTo>
                      <a:pt x="50" y="542"/>
                    </a:lnTo>
                    <a:lnTo>
                      <a:pt x="50" y="542"/>
                    </a:lnTo>
                    <a:lnTo>
                      <a:pt x="47" y="545"/>
                    </a:lnTo>
                    <a:lnTo>
                      <a:pt x="43" y="545"/>
                    </a:lnTo>
                    <a:lnTo>
                      <a:pt x="40" y="545"/>
                    </a:lnTo>
                    <a:lnTo>
                      <a:pt x="40" y="542"/>
                    </a:lnTo>
                    <a:lnTo>
                      <a:pt x="36" y="538"/>
                    </a:lnTo>
                    <a:lnTo>
                      <a:pt x="36" y="538"/>
                    </a:lnTo>
                    <a:lnTo>
                      <a:pt x="36" y="538"/>
                    </a:lnTo>
                    <a:lnTo>
                      <a:pt x="36" y="534"/>
                    </a:lnTo>
                    <a:lnTo>
                      <a:pt x="36" y="527"/>
                    </a:lnTo>
                    <a:lnTo>
                      <a:pt x="36" y="520"/>
                    </a:lnTo>
                    <a:lnTo>
                      <a:pt x="36" y="516"/>
                    </a:lnTo>
                    <a:lnTo>
                      <a:pt x="40" y="498"/>
                    </a:lnTo>
                    <a:lnTo>
                      <a:pt x="43" y="498"/>
                    </a:lnTo>
                    <a:lnTo>
                      <a:pt x="43" y="495"/>
                    </a:lnTo>
                    <a:lnTo>
                      <a:pt x="43" y="495"/>
                    </a:lnTo>
                    <a:lnTo>
                      <a:pt x="47" y="491"/>
                    </a:lnTo>
                    <a:lnTo>
                      <a:pt x="43" y="481"/>
                    </a:lnTo>
                    <a:lnTo>
                      <a:pt x="43" y="473"/>
                    </a:lnTo>
                    <a:lnTo>
                      <a:pt x="40" y="470"/>
                    </a:lnTo>
                    <a:lnTo>
                      <a:pt x="40" y="466"/>
                    </a:lnTo>
                    <a:lnTo>
                      <a:pt x="40" y="466"/>
                    </a:lnTo>
                    <a:lnTo>
                      <a:pt x="43" y="459"/>
                    </a:lnTo>
                    <a:lnTo>
                      <a:pt x="40" y="455"/>
                    </a:lnTo>
                    <a:lnTo>
                      <a:pt x="40" y="452"/>
                    </a:lnTo>
                    <a:lnTo>
                      <a:pt x="40" y="445"/>
                    </a:lnTo>
                    <a:lnTo>
                      <a:pt x="40" y="437"/>
                    </a:lnTo>
                    <a:lnTo>
                      <a:pt x="43" y="434"/>
                    </a:lnTo>
                    <a:lnTo>
                      <a:pt x="47" y="437"/>
                    </a:lnTo>
                    <a:lnTo>
                      <a:pt x="47" y="434"/>
                    </a:lnTo>
                    <a:lnTo>
                      <a:pt x="47" y="423"/>
                    </a:lnTo>
                    <a:lnTo>
                      <a:pt x="50" y="423"/>
                    </a:lnTo>
                    <a:lnTo>
                      <a:pt x="50" y="423"/>
                    </a:lnTo>
                    <a:lnTo>
                      <a:pt x="54" y="423"/>
                    </a:lnTo>
                    <a:lnTo>
                      <a:pt x="54" y="416"/>
                    </a:lnTo>
                    <a:lnTo>
                      <a:pt x="57" y="409"/>
                    </a:lnTo>
                    <a:lnTo>
                      <a:pt x="57" y="405"/>
                    </a:lnTo>
                    <a:lnTo>
                      <a:pt x="61" y="402"/>
                    </a:lnTo>
                    <a:lnTo>
                      <a:pt x="61" y="398"/>
                    </a:lnTo>
                    <a:lnTo>
                      <a:pt x="68" y="387"/>
                    </a:lnTo>
                    <a:lnTo>
                      <a:pt x="68" y="384"/>
                    </a:lnTo>
                    <a:lnTo>
                      <a:pt x="72" y="373"/>
                    </a:lnTo>
                    <a:lnTo>
                      <a:pt x="72" y="369"/>
                    </a:lnTo>
                    <a:lnTo>
                      <a:pt x="72" y="369"/>
                    </a:lnTo>
                    <a:lnTo>
                      <a:pt x="75" y="359"/>
                    </a:lnTo>
                    <a:lnTo>
                      <a:pt x="79" y="355"/>
                    </a:lnTo>
                    <a:lnTo>
                      <a:pt x="79" y="344"/>
                    </a:lnTo>
                    <a:lnTo>
                      <a:pt x="83" y="337"/>
                    </a:lnTo>
                    <a:lnTo>
                      <a:pt x="83" y="333"/>
                    </a:lnTo>
                    <a:lnTo>
                      <a:pt x="83" y="326"/>
                    </a:lnTo>
                    <a:lnTo>
                      <a:pt x="79" y="319"/>
                    </a:lnTo>
                    <a:lnTo>
                      <a:pt x="79" y="308"/>
                    </a:lnTo>
                    <a:lnTo>
                      <a:pt x="79" y="298"/>
                    </a:lnTo>
                    <a:lnTo>
                      <a:pt x="79" y="287"/>
                    </a:lnTo>
                    <a:lnTo>
                      <a:pt x="79" y="276"/>
                    </a:lnTo>
                    <a:lnTo>
                      <a:pt x="83" y="276"/>
                    </a:lnTo>
                    <a:lnTo>
                      <a:pt x="86" y="269"/>
                    </a:lnTo>
                    <a:lnTo>
                      <a:pt x="83" y="265"/>
                    </a:lnTo>
                    <a:lnTo>
                      <a:pt x="83" y="262"/>
                    </a:lnTo>
                    <a:lnTo>
                      <a:pt x="83" y="255"/>
                    </a:lnTo>
                    <a:lnTo>
                      <a:pt x="79" y="251"/>
                    </a:lnTo>
                    <a:lnTo>
                      <a:pt x="83" y="251"/>
                    </a:lnTo>
                    <a:lnTo>
                      <a:pt x="83" y="247"/>
                    </a:lnTo>
                    <a:lnTo>
                      <a:pt x="86" y="240"/>
                    </a:lnTo>
                    <a:lnTo>
                      <a:pt x="86" y="233"/>
                    </a:lnTo>
                    <a:lnTo>
                      <a:pt x="90" y="222"/>
                    </a:lnTo>
                    <a:lnTo>
                      <a:pt x="93" y="215"/>
                    </a:lnTo>
                    <a:lnTo>
                      <a:pt x="93" y="208"/>
                    </a:lnTo>
                    <a:lnTo>
                      <a:pt x="93" y="208"/>
                    </a:lnTo>
                    <a:lnTo>
                      <a:pt x="97" y="204"/>
                    </a:lnTo>
                    <a:lnTo>
                      <a:pt x="97" y="201"/>
                    </a:lnTo>
                    <a:lnTo>
                      <a:pt x="97" y="194"/>
                    </a:lnTo>
                    <a:lnTo>
                      <a:pt x="97" y="190"/>
                    </a:lnTo>
                    <a:lnTo>
                      <a:pt x="97" y="186"/>
                    </a:lnTo>
                    <a:lnTo>
                      <a:pt x="97" y="183"/>
                    </a:lnTo>
                    <a:lnTo>
                      <a:pt x="97" y="176"/>
                    </a:lnTo>
                    <a:lnTo>
                      <a:pt x="97" y="176"/>
                    </a:lnTo>
                    <a:lnTo>
                      <a:pt x="100" y="172"/>
                    </a:lnTo>
                    <a:lnTo>
                      <a:pt x="100" y="168"/>
                    </a:lnTo>
                    <a:lnTo>
                      <a:pt x="104" y="165"/>
                    </a:lnTo>
                    <a:lnTo>
                      <a:pt x="104" y="161"/>
                    </a:lnTo>
                    <a:lnTo>
                      <a:pt x="100" y="154"/>
                    </a:lnTo>
                    <a:lnTo>
                      <a:pt x="100" y="136"/>
                    </a:lnTo>
                    <a:lnTo>
                      <a:pt x="104" y="133"/>
                    </a:lnTo>
                    <a:lnTo>
                      <a:pt x="104" y="129"/>
                    </a:lnTo>
                    <a:lnTo>
                      <a:pt x="100" y="125"/>
                    </a:lnTo>
                    <a:lnTo>
                      <a:pt x="100" y="125"/>
                    </a:lnTo>
                    <a:lnTo>
                      <a:pt x="100" y="118"/>
                    </a:lnTo>
                    <a:lnTo>
                      <a:pt x="104" y="118"/>
                    </a:lnTo>
                    <a:lnTo>
                      <a:pt x="104" y="118"/>
                    </a:lnTo>
                    <a:lnTo>
                      <a:pt x="108" y="115"/>
                    </a:lnTo>
                    <a:lnTo>
                      <a:pt x="108" y="100"/>
                    </a:lnTo>
                    <a:lnTo>
                      <a:pt x="108" y="93"/>
                    </a:lnTo>
                    <a:lnTo>
                      <a:pt x="108" y="89"/>
                    </a:lnTo>
                    <a:lnTo>
                      <a:pt x="111" y="86"/>
                    </a:lnTo>
                    <a:lnTo>
                      <a:pt x="111" y="82"/>
                    </a:lnTo>
                    <a:lnTo>
                      <a:pt x="111" y="82"/>
                    </a:lnTo>
                    <a:lnTo>
                      <a:pt x="108" y="72"/>
                    </a:lnTo>
                    <a:lnTo>
                      <a:pt x="108" y="54"/>
                    </a:lnTo>
                    <a:lnTo>
                      <a:pt x="108" y="50"/>
                    </a:lnTo>
                    <a:lnTo>
                      <a:pt x="108" y="46"/>
                    </a:lnTo>
                    <a:lnTo>
                      <a:pt x="108" y="36"/>
                    </a:lnTo>
                    <a:lnTo>
                      <a:pt x="104" y="21"/>
                    </a:lnTo>
                    <a:lnTo>
                      <a:pt x="100" y="14"/>
                    </a:lnTo>
                    <a:lnTo>
                      <a:pt x="104" y="11"/>
                    </a:lnTo>
                    <a:lnTo>
                      <a:pt x="108" y="11"/>
                    </a:lnTo>
                    <a:lnTo>
                      <a:pt x="111" y="11"/>
                    </a:lnTo>
                    <a:lnTo>
                      <a:pt x="115" y="11"/>
                    </a:lnTo>
                    <a:lnTo>
                      <a:pt x="115" y="11"/>
                    </a:lnTo>
                    <a:lnTo>
                      <a:pt x="115" y="7"/>
                    </a:lnTo>
                    <a:lnTo>
                      <a:pt x="118" y="3"/>
                    </a:lnTo>
                    <a:lnTo>
                      <a:pt x="118" y="3"/>
                    </a:lnTo>
                    <a:lnTo>
                      <a:pt x="122"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04" name="Freeform 1733">
                <a:extLst>
                  <a:ext uri="{FF2B5EF4-FFF2-40B4-BE49-F238E27FC236}">
                    <a16:creationId xmlns:a16="http://schemas.microsoft.com/office/drawing/2014/main" id="{5B837305-390D-4E72-9F0B-3715041B984A}"/>
                  </a:ext>
                </a:extLst>
              </p:cNvPr>
              <p:cNvSpPr>
                <a:spLocks/>
              </p:cNvSpPr>
              <p:nvPr/>
            </p:nvSpPr>
            <p:spPr bwMode="auto">
              <a:xfrm>
                <a:off x="2697" y="2714"/>
                <a:ext cx="15" cy="11"/>
              </a:xfrm>
              <a:custGeom>
                <a:avLst/>
                <a:gdLst>
                  <a:gd name="T0" fmla="*/ 4 w 15"/>
                  <a:gd name="T1" fmla="*/ 0 h 11"/>
                  <a:gd name="T2" fmla="*/ 0 w 15"/>
                  <a:gd name="T3" fmla="*/ 4 h 11"/>
                  <a:gd name="T4" fmla="*/ 0 w 15"/>
                  <a:gd name="T5" fmla="*/ 4 h 11"/>
                  <a:gd name="T6" fmla="*/ 4 w 15"/>
                  <a:gd name="T7" fmla="*/ 7 h 11"/>
                  <a:gd name="T8" fmla="*/ 8 w 15"/>
                  <a:gd name="T9" fmla="*/ 7 h 11"/>
                  <a:gd name="T10" fmla="*/ 11 w 15"/>
                  <a:gd name="T11" fmla="*/ 11 h 11"/>
                  <a:gd name="T12" fmla="*/ 15 w 15"/>
                  <a:gd name="T13" fmla="*/ 7 h 11"/>
                  <a:gd name="T14" fmla="*/ 15 w 15"/>
                  <a:gd name="T15" fmla="*/ 7 h 11"/>
                  <a:gd name="T16" fmla="*/ 11 w 15"/>
                  <a:gd name="T17" fmla="*/ 4 h 11"/>
                  <a:gd name="T18" fmla="*/ 8 w 15"/>
                  <a:gd name="T19" fmla="*/ 4 h 11"/>
                  <a:gd name="T20" fmla="*/ 8 w 15"/>
                  <a:gd name="T21" fmla="*/ 4 h 11"/>
                  <a:gd name="T22" fmla="*/ 4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4" y="0"/>
                    </a:moveTo>
                    <a:lnTo>
                      <a:pt x="0" y="4"/>
                    </a:lnTo>
                    <a:lnTo>
                      <a:pt x="0" y="4"/>
                    </a:lnTo>
                    <a:lnTo>
                      <a:pt x="4" y="7"/>
                    </a:lnTo>
                    <a:lnTo>
                      <a:pt x="8" y="7"/>
                    </a:lnTo>
                    <a:lnTo>
                      <a:pt x="11" y="11"/>
                    </a:lnTo>
                    <a:lnTo>
                      <a:pt x="15" y="7"/>
                    </a:lnTo>
                    <a:lnTo>
                      <a:pt x="15" y="7"/>
                    </a:lnTo>
                    <a:lnTo>
                      <a:pt x="11" y="4"/>
                    </a:lnTo>
                    <a:lnTo>
                      <a:pt x="8" y="4"/>
                    </a:lnTo>
                    <a:lnTo>
                      <a:pt x="8" y="4"/>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05" name="Freeform 1734">
                <a:extLst>
                  <a:ext uri="{FF2B5EF4-FFF2-40B4-BE49-F238E27FC236}">
                    <a16:creationId xmlns:a16="http://schemas.microsoft.com/office/drawing/2014/main" id="{3C1974BC-9190-487F-988B-85A53058AE6E}"/>
                  </a:ext>
                </a:extLst>
              </p:cNvPr>
              <p:cNvSpPr>
                <a:spLocks/>
              </p:cNvSpPr>
              <p:nvPr/>
            </p:nvSpPr>
            <p:spPr bwMode="auto">
              <a:xfrm>
                <a:off x="2697" y="2714"/>
                <a:ext cx="15" cy="11"/>
              </a:xfrm>
              <a:custGeom>
                <a:avLst/>
                <a:gdLst>
                  <a:gd name="T0" fmla="*/ 4 w 15"/>
                  <a:gd name="T1" fmla="*/ 0 h 11"/>
                  <a:gd name="T2" fmla="*/ 0 w 15"/>
                  <a:gd name="T3" fmla="*/ 4 h 11"/>
                  <a:gd name="T4" fmla="*/ 0 w 15"/>
                  <a:gd name="T5" fmla="*/ 4 h 11"/>
                  <a:gd name="T6" fmla="*/ 4 w 15"/>
                  <a:gd name="T7" fmla="*/ 7 h 11"/>
                  <a:gd name="T8" fmla="*/ 8 w 15"/>
                  <a:gd name="T9" fmla="*/ 7 h 11"/>
                  <a:gd name="T10" fmla="*/ 11 w 15"/>
                  <a:gd name="T11" fmla="*/ 11 h 11"/>
                  <a:gd name="T12" fmla="*/ 15 w 15"/>
                  <a:gd name="T13" fmla="*/ 7 h 11"/>
                  <a:gd name="T14" fmla="*/ 15 w 15"/>
                  <a:gd name="T15" fmla="*/ 7 h 11"/>
                  <a:gd name="T16" fmla="*/ 11 w 15"/>
                  <a:gd name="T17" fmla="*/ 4 h 11"/>
                  <a:gd name="T18" fmla="*/ 8 w 15"/>
                  <a:gd name="T19" fmla="*/ 4 h 11"/>
                  <a:gd name="T20" fmla="*/ 8 w 15"/>
                  <a:gd name="T21" fmla="*/ 4 h 11"/>
                  <a:gd name="T22" fmla="*/ 4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4" y="0"/>
                    </a:moveTo>
                    <a:lnTo>
                      <a:pt x="0" y="4"/>
                    </a:lnTo>
                    <a:lnTo>
                      <a:pt x="0" y="4"/>
                    </a:lnTo>
                    <a:lnTo>
                      <a:pt x="4" y="7"/>
                    </a:lnTo>
                    <a:lnTo>
                      <a:pt x="8" y="7"/>
                    </a:lnTo>
                    <a:lnTo>
                      <a:pt x="11" y="11"/>
                    </a:lnTo>
                    <a:lnTo>
                      <a:pt x="15" y="7"/>
                    </a:lnTo>
                    <a:lnTo>
                      <a:pt x="15" y="7"/>
                    </a:lnTo>
                    <a:lnTo>
                      <a:pt x="11" y="4"/>
                    </a:lnTo>
                    <a:lnTo>
                      <a:pt x="8" y="4"/>
                    </a:lnTo>
                    <a:lnTo>
                      <a:pt x="8" y="4"/>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06" name="Freeform 1735">
                <a:extLst>
                  <a:ext uri="{FF2B5EF4-FFF2-40B4-BE49-F238E27FC236}">
                    <a16:creationId xmlns:a16="http://schemas.microsoft.com/office/drawing/2014/main" id="{CAF4CE99-CFD9-4307-86AF-21FEDD5E831D}"/>
                  </a:ext>
                </a:extLst>
              </p:cNvPr>
              <p:cNvSpPr>
                <a:spLocks/>
              </p:cNvSpPr>
              <p:nvPr/>
            </p:nvSpPr>
            <p:spPr bwMode="auto">
              <a:xfrm>
                <a:off x="2712" y="2721"/>
                <a:ext cx="7" cy="8"/>
              </a:xfrm>
              <a:custGeom>
                <a:avLst/>
                <a:gdLst>
                  <a:gd name="T0" fmla="*/ 7 w 7"/>
                  <a:gd name="T1" fmla="*/ 4 h 8"/>
                  <a:gd name="T2" fmla="*/ 3 w 7"/>
                  <a:gd name="T3" fmla="*/ 8 h 8"/>
                  <a:gd name="T4" fmla="*/ 0 w 7"/>
                  <a:gd name="T5" fmla="*/ 8 h 8"/>
                  <a:gd name="T6" fmla="*/ 0 w 7"/>
                  <a:gd name="T7" fmla="*/ 4 h 8"/>
                  <a:gd name="T8" fmla="*/ 0 w 7"/>
                  <a:gd name="T9" fmla="*/ 4 h 8"/>
                  <a:gd name="T10" fmla="*/ 0 w 7"/>
                  <a:gd name="T11" fmla="*/ 4 h 8"/>
                  <a:gd name="T12" fmla="*/ 0 w 7"/>
                  <a:gd name="T13" fmla="*/ 4 h 8"/>
                  <a:gd name="T14" fmla="*/ 3 w 7"/>
                  <a:gd name="T15" fmla="*/ 0 h 8"/>
                  <a:gd name="T16" fmla="*/ 3 w 7"/>
                  <a:gd name="T17" fmla="*/ 0 h 8"/>
                  <a:gd name="T18" fmla="*/ 7 w 7"/>
                  <a:gd name="T19" fmla="*/ 0 h 8"/>
                  <a:gd name="T20" fmla="*/ 7 w 7"/>
                  <a:gd name="T21" fmla="*/ 0 h 8"/>
                  <a:gd name="T22" fmla="*/ 7 w 7"/>
                  <a:gd name="T23" fmla="*/ 4 h 8"/>
                  <a:gd name="T24" fmla="*/ 7 w 7"/>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8">
                    <a:moveTo>
                      <a:pt x="7" y="4"/>
                    </a:moveTo>
                    <a:lnTo>
                      <a:pt x="3" y="8"/>
                    </a:lnTo>
                    <a:lnTo>
                      <a:pt x="0" y="8"/>
                    </a:lnTo>
                    <a:lnTo>
                      <a:pt x="0" y="4"/>
                    </a:lnTo>
                    <a:lnTo>
                      <a:pt x="0" y="4"/>
                    </a:lnTo>
                    <a:lnTo>
                      <a:pt x="0" y="4"/>
                    </a:lnTo>
                    <a:lnTo>
                      <a:pt x="0" y="4"/>
                    </a:lnTo>
                    <a:lnTo>
                      <a:pt x="3" y="0"/>
                    </a:lnTo>
                    <a:lnTo>
                      <a:pt x="3" y="0"/>
                    </a:lnTo>
                    <a:lnTo>
                      <a:pt x="7" y="0"/>
                    </a:lnTo>
                    <a:lnTo>
                      <a:pt x="7" y="0"/>
                    </a:lnTo>
                    <a:lnTo>
                      <a:pt x="7" y="4"/>
                    </a:lnTo>
                    <a:lnTo>
                      <a:pt x="7"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07" name="Freeform 1736">
                <a:extLst>
                  <a:ext uri="{FF2B5EF4-FFF2-40B4-BE49-F238E27FC236}">
                    <a16:creationId xmlns:a16="http://schemas.microsoft.com/office/drawing/2014/main" id="{FC294750-5294-4EC2-AA14-14EFB25EA01B}"/>
                  </a:ext>
                </a:extLst>
              </p:cNvPr>
              <p:cNvSpPr>
                <a:spLocks/>
              </p:cNvSpPr>
              <p:nvPr/>
            </p:nvSpPr>
            <p:spPr bwMode="auto">
              <a:xfrm>
                <a:off x="2712" y="2721"/>
                <a:ext cx="7" cy="8"/>
              </a:xfrm>
              <a:custGeom>
                <a:avLst/>
                <a:gdLst>
                  <a:gd name="T0" fmla="*/ 7 w 7"/>
                  <a:gd name="T1" fmla="*/ 4 h 8"/>
                  <a:gd name="T2" fmla="*/ 3 w 7"/>
                  <a:gd name="T3" fmla="*/ 8 h 8"/>
                  <a:gd name="T4" fmla="*/ 0 w 7"/>
                  <a:gd name="T5" fmla="*/ 8 h 8"/>
                  <a:gd name="T6" fmla="*/ 0 w 7"/>
                  <a:gd name="T7" fmla="*/ 4 h 8"/>
                  <a:gd name="T8" fmla="*/ 0 w 7"/>
                  <a:gd name="T9" fmla="*/ 4 h 8"/>
                  <a:gd name="T10" fmla="*/ 0 w 7"/>
                  <a:gd name="T11" fmla="*/ 4 h 8"/>
                  <a:gd name="T12" fmla="*/ 0 w 7"/>
                  <a:gd name="T13" fmla="*/ 4 h 8"/>
                  <a:gd name="T14" fmla="*/ 3 w 7"/>
                  <a:gd name="T15" fmla="*/ 0 h 8"/>
                  <a:gd name="T16" fmla="*/ 3 w 7"/>
                  <a:gd name="T17" fmla="*/ 0 h 8"/>
                  <a:gd name="T18" fmla="*/ 7 w 7"/>
                  <a:gd name="T19" fmla="*/ 0 h 8"/>
                  <a:gd name="T20" fmla="*/ 7 w 7"/>
                  <a:gd name="T21" fmla="*/ 0 h 8"/>
                  <a:gd name="T22" fmla="*/ 7 w 7"/>
                  <a:gd name="T23" fmla="*/ 4 h 8"/>
                  <a:gd name="T24" fmla="*/ 7 w 7"/>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8">
                    <a:moveTo>
                      <a:pt x="7" y="4"/>
                    </a:moveTo>
                    <a:lnTo>
                      <a:pt x="3" y="8"/>
                    </a:lnTo>
                    <a:lnTo>
                      <a:pt x="0" y="8"/>
                    </a:lnTo>
                    <a:lnTo>
                      <a:pt x="0" y="4"/>
                    </a:lnTo>
                    <a:lnTo>
                      <a:pt x="0" y="4"/>
                    </a:lnTo>
                    <a:lnTo>
                      <a:pt x="0" y="4"/>
                    </a:lnTo>
                    <a:lnTo>
                      <a:pt x="0" y="4"/>
                    </a:lnTo>
                    <a:lnTo>
                      <a:pt x="3" y="0"/>
                    </a:lnTo>
                    <a:lnTo>
                      <a:pt x="3" y="0"/>
                    </a:lnTo>
                    <a:lnTo>
                      <a:pt x="7" y="0"/>
                    </a:lnTo>
                    <a:lnTo>
                      <a:pt x="7" y="0"/>
                    </a:lnTo>
                    <a:lnTo>
                      <a:pt x="7" y="4"/>
                    </a:lnTo>
                    <a:lnTo>
                      <a:pt x="7"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08" name="Freeform 1737">
                <a:extLst>
                  <a:ext uri="{FF2B5EF4-FFF2-40B4-BE49-F238E27FC236}">
                    <a16:creationId xmlns:a16="http://schemas.microsoft.com/office/drawing/2014/main" id="{F0C7DDAB-C0C0-48F7-B1BE-0A1A2311EB9C}"/>
                  </a:ext>
                </a:extLst>
              </p:cNvPr>
              <p:cNvSpPr>
                <a:spLocks/>
              </p:cNvSpPr>
              <p:nvPr/>
            </p:nvSpPr>
            <p:spPr bwMode="auto">
              <a:xfrm>
                <a:off x="2694" y="2729"/>
                <a:ext cx="43" cy="32"/>
              </a:xfrm>
              <a:custGeom>
                <a:avLst/>
                <a:gdLst>
                  <a:gd name="T0" fmla="*/ 43 w 43"/>
                  <a:gd name="T1" fmla="*/ 3 h 32"/>
                  <a:gd name="T2" fmla="*/ 43 w 43"/>
                  <a:gd name="T3" fmla="*/ 10 h 32"/>
                  <a:gd name="T4" fmla="*/ 43 w 43"/>
                  <a:gd name="T5" fmla="*/ 14 h 32"/>
                  <a:gd name="T6" fmla="*/ 36 w 43"/>
                  <a:gd name="T7" fmla="*/ 21 h 32"/>
                  <a:gd name="T8" fmla="*/ 32 w 43"/>
                  <a:gd name="T9" fmla="*/ 25 h 32"/>
                  <a:gd name="T10" fmla="*/ 28 w 43"/>
                  <a:gd name="T11" fmla="*/ 28 h 32"/>
                  <a:gd name="T12" fmla="*/ 18 w 43"/>
                  <a:gd name="T13" fmla="*/ 32 h 32"/>
                  <a:gd name="T14" fmla="*/ 14 w 43"/>
                  <a:gd name="T15" fmla="*/ 32 h 32"/>
                  <a:gd name="T16" fmla="*/ 7 w 43"/>
                  <a:gd name="T17" fmla="*/ 32 h 32"/>
                  <a:gd name="T18" fmla="*/ 3 w 43"/>
                  <a:gd name="T19" fmla="*/ 28 h 32"/>
                  <a:gd name="T20" fmla="*/ 3 w 43"/>
                  <a:gd name="T21" fmla="*/ 28 h 32"/>
                  <a:gd name="T22" fmla="*/ 3 w 43"/>
                  <a:gd name="T23" fmla="*/ 21 h 32"/>
                  <a:gd name="T24" fmla="*/ 3 w 43"/>
                  <a:gd name="T25" fmla="*/ 18 h 32"/>
                  <a:gd name="T26" fmla="*/ 3 w 43"/>
                  <a:gd name="T27" fmla="*/ 18 h 32"/>
                  <a:gd name="T28" fmla="*/ 0 w 43"/>
                  <a:gd name="T29" fmla="*/ 14 h 32"/>
                  <a:gd name="T30" fmla="*/ 0 w 43"/>
                  <a:gd name="T31" fmla="*/ 3 h 32"/>
                  <a:gd name="T32" fmla="*/ 3 w 43"/>
                  <a:gd name="T33" fmla="*/ 3 h 32"/>
                  <a:gd name="T34" fmla="*/ 7 w 43"/>
                  <a:gd name="T35" fmla="*/ 0 h 32"/>
                  <a:gd name="T36" fmla="*/ 7 w 43"/>
                  <a:gd name="T37" fmla="*/ 0 h 32"/>
                  <a:gd name="T38" fmla="*/ 11 w 43"/>
                  <a:gd name="T39" fmla="*/ 0 h 32"/>
                  <a:gd name="T40" fmla="*/ 14 w 43"/>
                  <a:gd name="T41" fmla="*/ 0 h 32"/>
                  <a:gd name="T42" fmla="*/ 18 w 43"/>
                  <a:gd name="T43" fmla="*/ 0 h 32"/>
                  <a:gd name="T44" fmla="*/ 21 w 43"/>
                  <a:gd name="T45" fmla="*/ 0 h 32"/>
                  <a:gd name="T46" fmla="*/ 25 w 43"/>
                  <a:gd name="T47" fmla="*/ 0 h 32"/>
                  <a:gd name="T48" fmla="*/ 28 w 43"/>
                  <a:gd name="T49" fmla="*/ 0 h 32"/>
                  <a:gd name="T50" fmla="*/ 36 w 43"/>
                  <a:gd name="T51" fmla="*/ 0 h 32"/>
                  <a:gd name="T52" fmla="*/ 39 w 43"/>
                  <a:gd name="T53" fmla="*/ 0 h 32"/>
                  <a:gd name="T54" fmla="*/ 43 w 43"/>
                  <a:gd name="T55" fmla="*/ 0 h 32"/>
                  <a:gd name="T56" fmla="*/ 43 w 43"/>
                  <a:gd name="T57" fmla="*/ 0 h 32"/>
                  <a:gd name="T58" fmla="*/ 43 w 43"/>
                  <a:gd name="T59" fmla="*/ 0 h 32"/>
                  <a:gd name="T60" fmla="*/ 43 w 43"/>
                  <a:gd name="T61"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 h="32">
                    <a:moveTo>
                      <a:pt x="43" y="3"/>
                    </a:moveTo>
                    <a:lnTo>
                      <a:pt x="43" y="10"/>
                    </a:lnTo>
                    <a:lnTo>
                      <a:pt x="43" y="14"/>
                    </a:lnTo>
                    <a:lnTo>
                      <a:pt x="36" y="21"/>
                    </a:lnTo>
                    <a:lnTo>
                      <a:pt x="32" y="25"/>
                    </a:lnTo>
                    <a:lnTo>
                      <a:pt x="28" y="28"/>
                    </a:lnTo>
                    <a:lnTo>
                      <a:pt x="18" y="32"/>
                    </a:lnTo>
                    <a:lnTo>
                      <a:pt x="14" y="32"/>
                    </a:lnTo>
                    <a:lnTo>
                      <a:pt x="7" y="32"/>
                    </a:lnTo>
                    <a:lnTo>
                      <a:pt x="3" y="28"/>
                    </a:lnTo>
                    <a:lnTo>
                      <a:pt x="3" y="28"/>
                    </a:lnTo>
                    <a:lnTo>
                      <a:pt x="3" y="21"/>
                    </a:lnTo>
                    <a:lnTo>
                      <a:pt x="3" y="18"/>
                    </a:lnTo>
                    <a:lnTo>
                      <a:pt x="3" y="18"/>
                    </a:lnTo>
                    <a:lnTo>
                      <a:pt x="0" y="14"/>
                    </a:lnTo>
                    <a:lnTo>
                      <a:pt x="0" y="3"/>
                    </a:lnTo>
                    <a:lnTo>
                      <a:pt x="3" y="3"/>
                    </a:lnTo>
                    <a:lnTo>
                      <a:pt x="7" y="0"/>
                    </a:lnTo>
                    <a:lnTo>
                      <a:pt x="7" y="0"/>
                    </a:lnTo>
                    <a:lnTo>
                      <a:pt x="11" y="0"/>
                    </a:lnTo>
                    <a:lnTo>
                      <a:pt x="14" y="0"/>
                    </a:lnTo>
                    <a:lnTo>
                      <a:pt x="18" y="0"/>
                    </a:lnTo>
                    <a:lnTo>
                      <a:pt x="21" y="0"/>
                    </a:lnTo>
                    <a:lnTo>
                      <a:pt x="25" y="0"/>
                    </a:lnTo>
                    <a:lnTo>
                      <a:pt x="28" y="0"/>
                    </a:lnTo>
                    <a:lnTo>
                      <a:pt x="36" y="0"/>
                    </a:lnTo>
                    <a:lnTo>
                      <a:pt x="39" y="0"/>
                    </a:lnTo>
                    <a:lnTo>
                      <a:pt x="43" y="0"/>
                    </a:lnTo>
                    <a:lnTo>
                      <a:pt x="43" y="0"/>
                    </a:lnTo>
                    <a:lnTo>
                      <a:pt x="43" y="0"/>
                    </a:lnTo>
                    <a:lnTo>
                      <a:pt x="43"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09" name="Freeform 1738">
                <a:extLst>
                  <a:ext uri="{FF2B5EF4-FFF2-40B4-BE49-F238E27FC236}">
                    <a16:creationId xmlns:a16="http://schemas.microsoft.com/office/drawing/2014/main" id="{723C335C-9F19-404F-BA9F-48321C8D1177}"/>
                  </a:ext>
                </a:extLst>
              </p:cNvPr>
              <p:cNvSpPr>
                <a:spLocks/>
              </p:cNvSpPr>
              <p:nvPr/>
            </p:nvSpPr>
            <p:spPr bwMode="auto">
              <a:xfrm>
                <a:off x="2694" y="2729"/>
                <a:ext cx="43" cy="32"/>
              </a:xfrm>
              <a:custGeom>
                <a:avLst/>
                <a:gdLst>
                  <a:gd name="T0" fmla="*/ 43 w 43"/>
                  <a:gd name="T1" fmla="*/ 3 h 32"/>
                  <a:gd name="T2" fmla="*/ 43 w 43"/>
                  <a:gd name="T3" fmla="*/ 10 h 32"/>
                  <a:gd name="T4" fmla="*/ 43 w 43"/>
                  <a:gd name="T5" fmla="*/ 14 h 32"/>
                  <a:gd name="T6" fmla="*/ 36 w 43"/>
                  <a:gd name="T7" fmla="*/ 21 h 32"/>
                  <a:gd name="T8" fmla="*/ 32 w 43"/>
                  <a:gd name="T9" fmla="*/ 25 h 32"/>
                  <a:gd name="T10" fmla="*/ 28 w 43"/>
                  <a:gd name="T11" fmla="*/ 28 h 32"/>
                  <a:gd name="T12" fmla="*/ 18 w 43"/>
                  <a:gd name="T13" fmla="*/ 32 h 32"/>
                  <a:gd name="T14" fmla="*/ 14 w 43"/>
                  <a:gd name="T15" fmla="*/ 32 h 32"/>
                  <a:gd name="T16" fmla="*/ 7 w 43"/>
                  <a:gd name="T17" fmla="*/ 32 h 32"/>
                  <a:gd name="T18" fmla="*/ 3 w 43"/>
                  <a:gd name="T19" fmla="*/ 28 h 32"/>
                  <a:gd name="T20" fmla="*/ 3 w 43"/>
                  <a:gd name="T21" fmla="*/ 28 h 32"/>
                  <a:gd name="T22" fmla="*/ 3 w 43"/>
                  <a:gd name="T23" fmla="*/ 21 h 32"/>
                  <a:gd name="T24" fmla="*/ 3 w 43"/>
                  <a:gd name="T25" fmla="*/ 18 h 32"/>
                  <a:gd name="T26" fmla="*/ 3 w 43"/>
                  <a:gd name="T27" fmla="*/ 18 h 32"/>
                  <a:gd name="T28" fmla="*/ 0 w 43"/>
                  <a:gd name="T29" fmla="*/ 14 h 32"/>
                  <a:gd name="T30" fmla="*/ 0 w 43"/>
                  <a:gd name="T31" fmla="*/ 3 h 32"/>
                  <a:gd name="T32" fmla="*/ 3 w 43"/>
                  <a:gd name="T33" fmla="*/ 3 h 32"/>
                  <a:gd name="T34" fmla="*/ 7 w 43"/>
                  <a:gd name="T35" fmla="*/ 0 h 32"/>
                  <a:gd name="T36" fmla="*/ 7 w 43"/>
                  <a:gd name="T37" fmla="*/ 0 h 32"/>
                  <a:gd name="T38" fmla="*/ 11 w 43"/>
                  <a:gd name="T39" fmla="*/ 0 h 32"/>
                  <a:gd name="T40" fmla="*/ 14 w 43"/>
                  <a:gd name="T41" fmla="*/ 0 h 32"/>
                  <a:gd name="T42" fmla="*/ 18 w 43"/>
                  <a:gd name="T43" fmla="*/ 0 h 32"/>
                  <a:gd name="T44" fmla="*/ 21 w 43"/>
                  <a:gd name="T45" fmla="*/ 0 h 32"/>
                  <a:gd name="T46" fmla="*/ 25 w 43"/>
                  <a:gd name="T47" fmla="*/ 0 h 32"/>
                  <a:gd name="T48" fmla="*/ 28 w 43"/>
                  <a:gd name="T49" fmla="*/ 0 h 32"/>
                  <a:gd name="T50" fmla="*/ 36 w 43"/>
                  <a:gd name="T51" fmla="*/ 0 h 32"/>
                  <a:gd name="T52" fmla="*/ 39 w 43"/>
                  <a:gd name="T53" fmla="*/ 0 h 32"/>
                  <a:gd name="T54" fmla="*/ 43 w 43"/>
                  <a:gd name="T55" fmla="*/ 0 h 32"/>
                  <a:gd name="T56" fmla="*/ 43 w 43"/>
                  <a:gd name="T57" fmla="*/ 0 h 32"/>
                  <a:gd name="T58" fmla="*/ 43 w 43"/>
                  <a:gd name="T59" fmla="*/ 0 h 32"/>
                  <a:gd name="T60" fmla="*/ 43 w 43"/>
                  <a:gd name="T61"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 h="32">
                    <a:moveTo>
                      <a:pt x="43" y="3"/>
                    </a:moveTo>
                    <a:lnTo>
                      <a:pt x="43" y="10"/>
                    </a:lnTo>
                    <a:lnTo>
                      <a:pt x="43" y="14"/>
                    </a:lnTo>
                    <a:lnTo>
                      <a:pt x="36" y="21"/>
                    </a:lnTo>
                    <a:lnTo>
                      <a:pt x="32" y="25"/>
                    </a:lnTo>
                    <a:lnTo>
                      <a:pt x="28" y="28"/>
                    </a:lnTo>
                    <a:lnTo>
                      <a:pt x="18" y="32"/>
                    </a:lnTo>
                    <a:lnTo>
                      <a:pt x="14" y="32"/>
                    </a:lnTo>
                    <a:lnTo>
                      <a:pt x="7" y="32"/>
                    </a:lnTo>
                    <a:lnTo>
                      <a:pt x="3" y="28"/>
                    </a:lnTo>
                    <a:lnTo>
                      <a:pt x="3" y="28"/>
                    </a:lnTo>
                    <a:lnTo>
                      <a:pt x="3" y="21"/>
                    </a:lnTo>
                    <a:lnTo>
                      <a:pt x="3" y="18"/>
                    </a:lnTo>
                    <a:lnTo>
                      <a:pt x="3" y="18"/>
                    </a:lnTo>
                    <a:lnTo>
                      <a:pt x="0" y="14"/>
                    </a:lnTo>
                    <a:lnTo>
                      <a:pt x="0" y="3"/>
                    </a:lnTo>
                    <a:lnTo>
                      <a:pt x="3" y="3"/>
                    </a:lnTo>
                    <a:lnTo>
                      <a:pt x="7" y="0"/>
                    </a:lnTo>
                    <a:lnTo>
                      <a:pt x="7" y="0"/>
                    </a:lnTo>
                    <a:lnTo>
                      <a:pt x="11" y="0"/>
                    </a:lnTo>
                    <a:lnTo>
                      <a:pt x="14" y="0"/>
                    </a:lnTo>
                    <a:lnTo>
                      <a:pt x="18" y="0"/>
                    </a:lnTo>
                    <a:lnTo>
                      <a:pt x="21" y="0"/>
                    </a:lnTo>
                    <a:lnTo>
                      <a:pt x="25" y="0"/>
                    </a:lnTo>
                    <a:lnTo>
                      <a:pt x="28" y="0"/>
                    </a:lnTo>
                    <a:lnTo>
                      <a:pt x="36" y="0"/>
                    </a:lnTo>
                    <a:lnTo>
                      <a:pt x="39" y="0"/>
                    </a:lnTo>
                    <a:lnTo>
                      <a:pt x="43" y="0"/>
                    </a:lnTo>
                    <a:lnTo>
                      <a:pt x="43" y="0"/>
                    </a:lnTo>
                    <a:lnTo>
                      <a:pt x="43" y="0"/>
                    </a:lnTo>
                    <a:lnTo>
                      <a:pt x="43"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10" name="Freeform 1739">
                <a:extLst>
                  <a:ext uri="{FF2B5EF4-FFF2-40B4-BE49-F238E27FC236}">
                    <a16:creationId xmlns:a16="http://schemas.microsoft.com/office/drawing/2014/main" id="{DDC5D6A1-EFA2-4571-9957-48D63EAFB954}"/>
                  </a:ext>
                </a:extLst>
              </p:cNvPr>
              <p:cNvSpPr>
                <a:spLocks/>
              </p:cNvSpPr>
              <p:nvPr/>
            </p:nvSpPr>
            <p:spPr bwMode="auto">
              <a:xfrm>
                <a:off x="2683" y="2725"/>
                <a:ext cx="11" cy="14"/>
              </a:xfrm>
              <a:custGeom>
                <a:avLst/>
                <a:gdLst>
                  <a:gd name="T0" fmla="*/ 11 w 11"/>
                  <a:gd name="T1" fmla="*/ 4 h 14"/>
                  <a:gd name="T2" fmla="*/ 11 w 11"/>
                  <a:gd name="T3" fmla="*/ 7 h 14"/>
                  <a:gd name="T4" fmla="*/ 11 w 11"/>
                  <a:gd name="T5" fmla="*/ 7 h 14"/>
                  <a:gd name="T6" fmla="*/ 11 w 11"/>
                  <a:gd name="T7" fmla="*/ 7 h 14"/>
                  <a:gd name="T8" fmla="*/ 4 w 11"/>
                  <a:gd name="T9" fmla="*/ 14 h 14"/>
                  <a:gd name="T10" fmla="*/ 4 w 11"/>
                  <a:gd name="T11" fmla="*/ 14 h 14"/>
                  <a:gd name="T12" fmla="*/ 4 w 11"/>
                  <a:gd name="T13" fmla="*/ 11 h 14"/>
                  <a:gd name="T14" fmla="*/ 0 w 11"/>
                  <a:gd name="T15" fmla="*/ 11 h 14"/>
                  <a:gd name="T16" fmla="*/ 0 w 11"/>
                  <a:gd name="T17" fmla="*/ 7 h 14"/>
                  <a:gd name="T18" fmla="*/ 0 w 11"/>
                  <a:gd name="T19" fmla="*/ 7 h 14"/>
                  <a:gd name="T20" fmla="*/ 4 w 11"/>
                  <a:gd name="T21" fmla="*/ 4 h 14"/>
                  <a:gd name="T22" fmla="*/ 4 w 11"/>
                  <a:gd name="T23" fmla="*/ 4 h 14"/>
                  <a:gd name="T24" fmla="*/ 4 w 11"/>
                  <a:gd name="T25" fmla="*/ 0 h 14"/>
                  <a:gd name="T26" fmla="*/ 7 w 11"/>
                  <a:gd name="T27" fmla="*/ 0 h 14"/>
                  <a:gd name="T28" fmla="*/ 11 w 11"/>
                  <a:gd name="T29" fmla="*/ 0 h 14"/>
                  <a:gd name="T30" fmla="*/ 11 w 11"/>
                  <a:gd name="T31" fmla="*/ 0 h 14"/>
                  <a:gd name="T32" fmla="*/ 11 w 11"/>
                  <a:gd name="T33" fmla="*/ 0 h 14"/>
                  <a:gd name="T34" fmla="*/ 11 w 11"/>
                  <a:gd name="T35" fmla="*/ 0 h 14"/>
                  <a:gd name="T36" fmla="*/ 11 w 11"/>
                  <a:gd name="T37" fmla="*/ 0 h 14"/>
                  <a:gd name="T38" fmla="*/ 7 w 11"/>
                  <a:gd name="T39" fmla="*/ 4 h 14"/>
                  <a:gd name="T40" fmla="*/ 7 w 11"/>
                  <a:gd name="T41" fmla="*/ 4 h 14"/>
                  <a:gd name="T42" fmla="*/ 11 w 11"/>
                  <a:gd name="T43" fmla="*/ 4 h 14"/>
                  <a:gd name="T44" fmla="*/ 11 w 11"/>
                  <a:gd name="T45" fmla="*/ 4 h 14"/>
                  <a:gd name="T46" fmla="*/ 11 w 11"/>
                  <a:gd name="T4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4">
                    <a:moveTo>
                      <a:pt x="11" y="4"/>
                    </a:moveTo>
                    <a:lnTo>
                      <a:pt x="11" y="7"/>
                    </a:lnTo>
                    <a:lnTo>
                      <a:pt x="11" y="7"/>
                    </a:lnTo>
                    <a:lnTo>
                      <a:pt x="11" y="7"/>
                    </a:lnTo>
                    <a:lnTo>
                      <a:pt x="4" y="14"/>
                    </a:lnTo>
                    <a:lnTo>
                      <a:pt x="4" y="14"/>
                    </a:lnTo>
                    <a:lnTo>
                      <a:pt x="4" y="11"/>
                    </a:lnTo>
                    <a:lnTo>
                      <a:pt x="0" y="11"/>
                    </a:lnTo>
                    <a:lnTo>
                      <a:pt x="0" y="7"/>
                    </a:lnTo>
                    <a:lnTo>
                      <a:pt x="0" y="7"/>
                    </a:lnTo>
                    <a:lnTo>
                      <a:pt x="4" y="4"/>
                    </a:lnTo>
                    <a:lnTo>
                      <a:pt x="4" y="4"/>
                    </a:lnTo>
                    <a:lnTo>
                      <a:pt x="4" y="0"/>
                    </a:lnTo>
                    <a:lnTo>
                      <a:pt x="7" y="0"/>
                    </a:lnTo>
                    <a:lnTo>
                      <a:pt x="11" y="0"/>
                    </a:lnTo>
                    <a:lnTo>
                      <a:pt x="11" y="0"/>
                    </a:lnTo>
                    <a:lnTo>
                      <a:pt x="11" y="0"/>
                    </a:lnTo>
                    <a:lnTo>
                      <a:pt x="11" y="0"/>
                    </a:lnTo>
                    <a:lnTo>
                      <a:pt x="11" y="0"/>
                    </a:lnTo>
                    <a:lnTo>
                      <a:pt x="7" y="4"/>
                    </a:lnTo>
                    <a:lnTo>
                      <a:pt x="7" y="4"/>
                    </a:lnTo>
                    <a:lnTo>
                      <a:pt x="11" y="4"/>
                    </a:lnTo>
                    <a:lnTo>
                      <a:pt x="11" y="4"/>
                    </a:lnTo>
                    <a:lnTo>
                      <a:pt x="11"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11" name="Freeform 1740">
                <a:extLst>
                  <a:ext uri="{FF2B5EF4-FFF2-40B4-BE49-F238E27FC236}">
                    <a16:creationId xmlns:a16="http://schemas.microsoft.com/office/drawing/2014/main" id="{4F1B1BA5-3EC2-4DA6-B83F-31421D9D8D07}"/>
                  </a:ext>
                </a:extLst>
              </p:cNvPr>
              <p:cNvSpPr>
                <a:spLocks/>
              </p:cNvSpPr>
              <p:nvPr/>
            </p:nvSpPr>
            <p:spPr bwMode="auto">
              <a:xfrm>
                <a:off x="2683" y="2725"/>
                <a:ext cx="11" cy="14"/>
              </a:xfrm>
              <a:custGeom>
                <a:avLst/>
                <a:gdLst>
                  <a:gd name="T0" fmla="*/ 11 w 11"/>
                  <a:gd name="T1" fmla="*/ 4 h 14"/>
                  <a:gd name="T2" fmla="*/ 11 w 11"/>
                  <a:gd name="T3" fmla="*/ 7 h 14"/>
                  <a:gd name="T4" fmla="*/ 11 w 11"/>
                  <a:gd name="T5" fmla="*/ 7 h 14"/>
                  <a:gd name="T6" fmla="*/ 11 w 11"/>
                  <a:gd name="T7" fmla="*/ 7 h 14"/>
                  <a:gd name="T8" fmla="*/ 4 w 11"/>
                  <a:gd name="T9" fmla="*/ 14 h 14"/>
                  <a:gd name="T10" fmla="*/ 4 w 11"/>
                  <a:gd name="T11" fmla="*/ 14 h 14"/>
                  <a:gd name="T12" fmla="*/ 4 w 11"/>
                  <a:gd name="T13" fmla="*/ 11 h 14"/>
                  <a:gd name="T14" fmla="*/ 0 w 11"/>
                  <a:gd name="T15" fmla="*/ 11 h 14"/>
                  <a:gd name="T16" fmla="*/ 0 w 11"/>
                  <a:gd name="T17" fmla="*/ 7 h 14"/>
                  <a:gd name="T18" fmla="*/ 0 w 11"/>
                  <a:gd name="T19" fmla="*/ 7 h 14"/>
                  <a:gd name="T20" fmla="*/ 4 w 11"/>
                  <a:gd name="T21" fmla="*/ 4 h 14"/>
                  <a:gd name="T22" fmla="*/ 4 w 11"/>
                  <a:gd name="T23" fmla="*/ 4 h 14"/>
                  <a:gd name="T24" fmla="*/ 4 w 11"/>
                  <a:gd name="T25" fmla="*/ 0 h 14"/>
                  <a:gd name="T26" fmla="*/ 7 w 11"/>
                  <a:gd name="T27" fmla="*/ 0 h 14"/>
                  <a:gd name="T28" fmla="*/ 11 w 11"/>
                  <a:gd name="T29" fmla="*/ 0 h 14"/>
                  <a:gd name="T30" fmla="*/ 11 w 11"/>
                  <a:gd name="T31" fmla="*/ 0 h 14"/>
                  <a:gd name="T32" fmla="*/ 11 w 11"/>
                  <a:gd name="T33" fmla="*/ 0 h 14"/>
                  <a:gd name="T34" fmla="*/ 11 w 11"/>
                  <a:gd name="T35" fmla="*/ 0 h 14"/>
                  <a:gd name="T36" fmla="*/ 11 w 11"/>
                  <a:gd name="T37" fmla="*/ 0 h 14"/>
                  <a:gd name="T38" fmla="*/ 7 w 11"/>
                  <a:gd name="T39" fmla="*/ 4 h 14"/>
                  <a:gd name="T40" fmla="*/ 7 w 11"/>
                  <a:gd name="T41" fmla="*/ 4 h 14"/>
                  <a:gd name="T42" fmla="*/ 11 w 11"/>
                  <a:gd name="T43" fmla="*/ 4 h 14"/>
                  <a:gd name="T44" fmla="*/ 11 w 11"/>
                  <a:gd name="T45" fmla="*/ 4 h 14"/>
                  <a:gd name="T46" fmla="*/ 11 w 11"/>
                  <a:gd name="T4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4">
                    <a:moveTo>
                      <a:pt x="11" y="4"/>
                    </a:moveTo>
                    <a:lnTo>
                      <a:pt x="11" y="7"/>
                    </a:lnTo>
                    <a:lnTo>
                      <a:pt x="11" y="7"/>
                    </a:lnTo>
                    <a:lnTo>
                      <a:pt x="11" y="7"/>
                    </a:lnTo>
                    <a:lnTo>
                      <a:pt x="4" y="14"/>
                    </a:lnTo>
                    <a:lnTo>
                      <a:pt x="4" y="14"/>
                    </a:lnTo>
                    <a:lnTo>
                      <a:pt x="4" y="11"/>
                    </a:lnTo>
                    <a:lnTo>
                      <a:pt x="0" y="11"/>
                    </a:lnTo>
                    <a:lnTo>
                      <a:pt x="0" y="7"/>
                    </a:lnTo>
                    <a:lnTo>
                      <a:pt x="0" y="7"/>
                    </a:lnTo>
                    <a:lnTo>
                      <a:pt x="4" y="4"/>
                    </a:lnTo>
                    <a:lnTo>
                      <a:pt x="4" y="4"/>
                    </a:lnTo>
                    <a:lnTo>
                      <a:pt x="4" y="0"/>
                    </a:lnTo>
                    <a:lnTo>
                      <a:pt x="7" y="0"/>
                    </a:lnTo>
                    <a:lnTo>
                      <a:pt x="11" y="0"/>
                    </a:lnTo>
                    <a:lnTo>
                      <a:pt x="11" y="0"/>
                    </a:lnTo>
                    <a:lnTo>
                      <a:pt x="11" y="0"/>
                    </a:lnTo>
                    <a:lnTo>
                      <a:pt x="11" y="0"/>
                    </a:lnTo>
                    <a:lnTo>
                      <a:pt x="11" y="0"/>
                    </a:lnTo>
                    <a:lnTo>
                      <a:pt x="7" y="4"/>
                    </a:lnTo>
                    <a:lnTo>
                      <a:pt x="7" y="4"/>
                    </a:lnTo>
                    <a:lnTo>
                      <a:pt x="11" y="4"/>
                    </a:lnTo>
                    <a:lnTo>
                      <a:pt x="11" y="4"/>
                    </a:lnTo>
                    <a:lnTo>
                      <a:pt x="11"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12" name="Freeform 1741">
                <a:extLst>
                  <a:ext uri="{FF2B5EF4-FFF2-40B4-BE49-F238E27FC236}">
                    <a16:creationId xmlns:a16="http://schemas.microsoft.com/office/drawing/2014/main" id="{663809AD-8736-4EA4-BCA1-56FB6DEBCD2F}"/>
                  </a:ext>
                </a:extLst>
              </p:cNvPr>
              <p:cNvSpPr>
                <a:spLocks/>
              </p:cNvSpPr>
              <p:nvPr/>
            </p:nvSpPr>
            <p:spPr bwMode="auto">
              <a:xfrm>
                <a:off x="2705" y="2714"/>
                <a:ext cx="3" cy="4"/>
              </a:xfrm>
              <a:custGeom>
                <a:avLst/>
                <a:gdLst>
                  <a:gd name="T0" fmla="*/ 3 w 3"/>
                  <a:gd name="T1" fmla="*/ 0 h 4"/>
                  <a:gd name="T2" fmla="*/ 3 w 3"/>
                  <a:gd name="T3" fmla="*/ 0 h 4"/>
                  <a:gd name="T4" fmla="*/ 3 w 3"/>
                  <a:gd name="T5" fmla="*/ 0 h 4"/>
                  <a:gd name="T6" fmla="*/ 0 w 3"/>
                  <a:gd name="T7" fmla="*/ 4 h 4"/>
                  <a:gd name="T8" fmla="*/ 0 w 3"/>
                  <a:gd name="T9" fmla="*/ 0 h 4"/>
                  <a:gd name="T10" fmla="*/ 0 w 3"/>
                  <a:gd name="T11" fmla="*/ 0 h 4"/>
                  <a:gd name="T12" fmla="*/ 0 w 3"/>
                  <a:gd name="T13" fmla="*/ 0 h 4"/>
                  <a:gd name="T14" fmla="*/ 3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0"/>
                    </a:moveTo>
                    <a:lnTo>
                      <a:pt x="3" y="0"/>
                    </a:lnTo>
                    <a:lnTo>
                      <a:pt x="3" y="0"/>
                    </a:lnTo>
                    <a:lnTo>
                      <a:pt x="0" y="4"/>
                    </a:lnTo>
                    <a:lnTo>
                      <a:pt x="0" y="0"/>
                    </a:lnTo>
                    <a:lnTo>
                      <a:pt x="0" y="0"/>
                    </a:lnTo>
                    <a:lnTo>
                      <a:pt x="0" y="0"/>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13" name="Freeform 1742">
                <a:extLst>
                  <a:ext uri="{FF2B5EF4-FFF2-40B4-BE49-F238E27FC236}">
                    <a16:creationId xmlns:a16="http://schemas.microsoft.com/office/drawing/2014/main" id="{814555EE-4164-4BA1-823D-8E82F5D82E2E}"/>
                  </a:ext>
                </a:extLst>
              </p:cNvPr>
              <p:cNvSpPr>
                <a:spLocks/>
              </p:cNvSpPr>
              <p:nvPr/>
            </p:nvSpPr>
            <p:spPr bwMode="auto">
              <a:xfrm>
                <a:off x="2705" y="2714"/>
                <a:ext cx="3" cy="4"/>
              </a:xfrm>
              <a:custGeom>
                <a:avLst/>
                <a:gdLst>
                  <a:gd name="T0" fmla="*/ 3 w 3"/>
                  <a:gd name="T1" fmla="*/ 0 h 4"/>
                  <a:gd name="T2" fmla="*/ 3 w 3"/>
                  <a:gd name="T3" fmla="*/ 0 h 4"/>
                  <a:gd name="T4" fmla="*/ 3 w 3"/>
                  <a:gd name="T5" fmla="*/ 0 h 4"/>
                  <a:gd name="T6" fmla="*/ 0 w 3"/>
                  <a:gd name="T7" fmla="*/ 4 h 4"/>
                  <a:gd name="T8" fmla="*/ 0 w 3"/>
                  <a:gd name="T9" fmla="*/ 0 h 4"/>
                  <a:gd name="T10" fmla="*/ 0 w 3"/>
                  <a:gd name="T11" fmla="*/ 0 h 4"/>
                  <a:gd name="T12" fmla="*/ 0 w 3"/>
                  <a:gd name="T13" fmla="*/ 0 h 4"/>
                  <a:gd name="T14" fmla="*/ 3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0"/>
                    </a:moveTo>
                    <a:lnTo>
                      <a:pt x="3" y="0"/>
                    </a:lnTo>
                    <a:lnTo>
                      <a:pt x="3" y="0"/>
                    </a:lnTo>
                    <a:lnTo>
                      <a:pt x="0" y="4"/>
                    </a:lnTo>
                    <a:lnTo>
                      <a:pt x="0" y="0"/>
                    </a:lnTo>
                    <a:lnTo>
                      <a:pt x="0" y="0"/>
                    </a:lnTo>
                    <a:lnTo>
                      <a:pt x="0" y="0"/>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14" name="Freeform 1743">
                <a:extLst>
                  <a:ext uri="{FF2B5EF4-FFF2-40B4-BE49-F238E27FC236}">
                    <a16:creationId xmlns:a16="http://schemas.microsoft.com/office/drawing/2014/main" id="{1247D3AB-64FC-4B67-A5C0-E2EC8FDE27F7}"/>
                  </a:ext>
                </a:extLst>
              </p:cNvPr>
              <p:cNvSpPr>
                <a:spLocks/>
              </p:cNvSpPr>
              <p:nvPr/>
            </p:nvSpPr>
            <p:spPr bwMode="auto">
              <a:xfrm>
                <a:off x="2697" y="2721"/>
                <a:ext cx="4" cy="4"/>
              </a:xfrm>
              <a:custGeom>
                <a:avLst/>
                <a:gdLst>
                  <a:gd name="T0" fmla="*/ 4 w 4"/>
                  <a:gd name="T1" fmla="*/ 0 h 4"/>
                  <a:gd name="T2" fmla="*/ 4 w 4"/>
                  <a:gd name="T3" fmla="*/ 4 h 4"/>
                  <a:gd name="T4" fmla="*/ 4 w 4"/>
                  <a:gd name="T5" fmla="*/ 4 h 4"/>
                  <a:gd name="T6" fmla="*/ 0 w 4"/>
                  <a:gd name="T7" fmla="*/ 4 h 4"/>
                  <a:gd name="T8" fmla="*/ 0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4" y="4"/>
                    </a:lnTo>
                    <a:lnTo>
                      <a:pt x="0" y="4"/>
                    </a:lnTo>
                    <a:lnTo>
                      <a:pt x="0"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15" name="Freeform 1744">
                <a:extLst>
                  <a:ext uri="{FF2B5EF4-FFF2-40B4-BE49-F238E27FC236}">
                    <a16:creationId xmlns:a16="http://schemas.microsoft.com/office/drawing/2014/main" id="{A3CFC263-68C9-4919-82DD-EDE717F701B2}"/>
                  </a:ext>
                </a:extLst>
              </p:cNvPr>
              <p:cNvSpPr>
                <a:spLocks/>
              </p:cNvSpPr>
              <p:nvPr/>
            </p:nvSpPr>
            <p:spPr bwMode="auto">
              <a:xfrm>
                <a:off x="2697" y="2721"/>
                <a:ext cx="4" cy="4"/>
              </a:xfrm>
              <a:custGeom>
                <a:avLst/>
                <a:gdLst>
                  <a:gd name="T0" fmla="*/ 4 w 4"/>
                  <a:gd name="T1" fmla="*/ 0 h 4"/>
                  <a:gd name="T2" fmla="*/ 4 w 4"/>
                  <a:gd name="T3" fmla="*/ 4 h 4"/>
                  <a:gd name="T4" fmla="*/ 4 w 4"/>
                  <a:gd name="T5" fmla="*/ 4 h 4"/>
                  <a:gd name="T6" fmla="*/ 0 w 4"/>
                  <a:gd name="T7" fmla="*/ 4 h 4"/>
                  <a:gd name="T8" fmla="*/ 0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4" y="4"/>
                    </a:lnTo>
                    <a:lnTo>
                      <a:pt x="0" y="4"/>
                    </a:lnTo>
                    <a:lnTo>
                      <a:pt x="0"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16" name="Freeform 1745">
                <a:extLst>
                  <a:ext uri="{FF2B5EF4-FFF2-40B4-BE49-F238E27FC236}">
                    <a16:creationId xmlns:a16="http://schemas.microsoft.com/office/drawing/2014/main" id="{5B294983-EB88-4404-9006-040AB70AD8CB}"/>
                  </a:ext>
                </a:extLst>
              </p:cNvPr>
              <p:cNvSpPr>
                <a:spLocks/>
              </p:cNvSpPr>
              <p:nvPr/>
            </p:nvSpPr>
            <p:spPr bwMode="auto">
              <a:xfrm>
                <a:off x="2221" y="2617"/>
                <a:ext cx="792" cy="822"/>
              </a:xfrm>
              <a:custGeom>
                <a:avLst/>
                <a:gdLst>
                  <a:gd name="T0" fmla="*/ 222 w 792"/>
                  <a:gd name="T1" fmla="*/ 26 h 822"/>
                  <a:gd name="T2" fmla="*/ 193 w 792"/>
                  <a:gd name="T3" fmla="*/ 29 h 822"/>
                  <a:gd name="T4" fmla="*/ 211 w 792"/>
                  <a:gd name="T5" fmla="*/ 61 h 822"/>
                  <a:gd name="T6" fmla="*/ 186 w 792"/>
                  <a:gd name="T7" fmla="*/ 79 h 822"/>
                  <a:gd name="T8" fmla="*/ 150 w 792"/>
                  <a:gd name="T9" fmla="*/ 90 h 822"/>
                  <a:gd name="T10" fmla="*/ 118 w 792"/>
                  <a:gd name="T11" fmla="*/ 69 h 822"/>
                  <a:gd name="T12" fmla="*/ 82 w 792"/>
                  <a:gd name="T13" fmla="*/ 87 h 822"/>
                  <a:gd name="T14" fmla="*/ 79 w 792"/>
                  <a:gd name="T15" fmla="*/ 94 h 822"/>
                  <a:gd name="T16" fmla="*/ 82 w 792"/>
                  <a:gd name="T17" fmla="*/ 173 h 822"/>
                  <a:gd name="T18" fmla="*/ 32 w 792"/>
                  <a:gd name="T19" fmla="*/ 208 h 822"/>
                  <a:gd name="T20" fmla="*/ 0 w 792"/>
                  <a:gd name="T21" fmla="*/ 262 h 822"/>
                  <a:gd name="T22" fmla="*/ 29 w 792"/>
                  <a:gd name="T23" fmla="*/ 302 h 822"/>
                  <a:gd name="T24" fmla="*/ 68 w 792"/>
                  <a:gd name="T25" fmla="*/ 320 h 822"/>
                  <a:gd name="T26" fmla="*/ 111 w 792"/>
                  <a:gd name="T27" fmla="*/ 330 h 822"/>
                  <a:gd name="T28" fmla="*/ 172 w 792"/>
                  <a:gd name="T29" fmla="*/ 313 h 822"/>
                  <a:gd name="T30" fmla="*/ 211 w 792"/>
                  <a:gd name="T31" fmla="*/ 363 h 822"/>
                  <a:gd name="T32" fmla="*/ 269 w 792"/>
                  <a:gd name="T33" fmla="*/ 388 h 822"/>
                  <a:gd name="T34" fmla="*/ 279 w 792"/>
                  <a:gd name="T35" fmla="*/ 442 h 822"/>
                  <a:gd name="T36" fmla="*/ 319 w 792"/>
                  <a:gd name="T37" fmla="*/ 463 h 822"/>
                  <a:gd name="T38" fmla="*/ 322 w 792"/>
                  <a:gd name="T39" fmla="*/ 521 h 822"/>
                  <a:gd name="T40" fmla="*/ 333 w 792"/>
                  <a:gd name="T41" fmla="*/ 567 h 822"/>
                  <a:gd name="T42" fmla="*/ 372 w 792"/>
                  <a:gd name="T43" fmla="*/ 600 h 822"/>
                  <a:gd name="T44" fmla="*/ 394 w 792"/>
                  <a:gd name="T45" fmla="*/ 632 h 822"/>
                  <a:gd name="T46" fmla="*/ 390 w 792"/>
                  <a:gd name="T47" fmla="*/ 682 h 822"/>
                  <a:gd name="T48" fmla="*/ 337 w 792"/>
                  <a:gd name="T49" fmla="*/ 736 h 822"/>
                  <a:gd name="T50" fmla="*/ 362 w 792"/>
                  <a:gd name="T51" fmla="*/ 757 h 822"/>
                  <a:gd name="T52" fmla="*/ 390 w 792"/>
                  <a:gd name="T53" fmla="*/ 772 h 822"/>
                  <a:gd name="T54" fmla="*/ 419 w 792"/>
                  <a:gd name="T55" fmla="*/ 800 h 822"/>
                  <a:gd name="T56" fmla="*/ 430 w 792"/>
                  <a:gd name="T57" fmla="*/ 808 h 822"/>
                  <a:gd name="T58" fmla="*/ 473 w 792"/>
                  <a:gd name="T59" fmla="*/ 754 h 822"/>
                  <a:gd name="T60" fmla="*/ 512 w 792"/>
                  <a:gd name="T61" fmla="*/ 700 h 822"/>
                  <a:gd name="T62" fmla="*/ 512 w 792"/>
                  <a:gd name="T63" fmla="*/ 653 h 822"/>
                  <a:gd name="T64" fmla="*/ 548 w 792"/>
                  <a:gd name="T65" fmla="*/ 610 h 822"/>
                  <a:gd name="T66" fmla="*/ 595 w 792"/>
                  <a:gd name="T67" fmla="*/ 589 h 822"/>
                  <a:gd name="T68" fmla="*/ 616 w 792"/>
                  <a:gd name="T69" fmla="*/ 582 h 822"/>
                  <a:gd name="T70" fmla="*/ 663 w 792"/>
                  <a:gd name="T71" fmla="*/ 564 h 822"/>
                  <a:gd name="T72" fmla="*/ 695 w 792"/>
                  <a:gd name="T73" fmla="*/ 485 h 822"/>
                  <a:gd name="T74" fmla="*/ 706 w 792"/>
                  <a:gd name="T75" fmla="*/ 409 h 822"/>
                  <a:gd name="T76" fmla="*/ 734 w 792"/>
                  <a:gd name="T77" fmla="*/ 356 h 822"/>
                  <a:gd name="T78" fmla="*/ 784 w 792"/>
                  <a:gd name="T79" fmla="*/ 291 h 822"/>
                  <a:gd name="T80" fmla="*/ 759 w 792"/>
                  <a:gd name="T81" fmla="*/ 212 h 822"/>
                  <a:gd name="T82" fmla="*/ 706 w 792"/>
                  <a:gd name="T83" fmla="*/ 173 h 822"/>
                  <a:gd name="T84" fmla="*/ 616 w 792"/>
                  <a:gd name="T85" fmla="*/ 155 h 822"/>
                  <a:gd name="T86" fmla="*/ 595 w 792"/>
                  <a:gd name="T87" fmla="*/ 151 h 822"/>
                  <a:gd name="T88" fmla="*/ 580 w 792"/>
                  <a:gd name="T89" fmla="*/ 137 h 822"/>
                  <a:gd name="T90" fmla="*/ 523 w 792"/>
                  <a:gd name="T91" fmla="*/ 126 h 822"/>
                  <a:gd name="T92" fmla="*/ 498 w 792"/>
                  <a:gd name="T93" fmla="*/ 158 h 822"/>
                  <a:gd name="T94" fmla="*/ 473 w 792"/>
                  <a:gd name="T95" fmla="*/ 144 h 822"/>
                  <a:gd name="T96" fmla="*/ 458 w 792"/>
                  <a:gd name="T97" fmla="*/ 144 h 822"/>
                  <a:gd name="T98" fmla="*/ 469 w 792"/>
                  <a:gd name="T99" fmla="*/ 126 h 822"/>
                  <a:gd name="T100" fmla="*/ 458 w 792"/>
                  <a:gd name="T101" fmla="*/ 115 h 822"/>
                  <a:gd name="T102" fmla="*/ 487 w 792"/>
                  <a:gd name="T103" fmla="*/ 72 h 822"/>
                  <a:gd name="T104" fmla="*/ 462 w 792"/>
                  <a:gd name="T105" fmla="*/ 26 h 822"/>
                  <a:gd name="T106" fmla="*/ 423 w 792"/>
                  <a:gd name="T107" fmla="*/ 61 h 822"/>
                  <a:gd name="T108" fmla="*/ 383 w 792"/>
                  <a:gd name="T109" fmla="*/ 54 h 822"/>
                  <a:gd name="T110" fmla="*/ 344 w 792"/>
                  <a:gd name="T111" fmla="*/ 65 h 822"/>
                  <a:gd name="T112" fmla="*/ 301 w 792"/>
                  <a:gd name="T113" fmla="*/ 79 h 822"/>
                  <a:gd name="T114" fmla="*/ 286 w 792"/>
                  <a:gd name="T115" fmla="*/ 36 h 822"/>
                  <a:gd name="T116" fmla="*/ 279 w 792"/>
                  <a:gd name="T117" fmla="*/ 0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2" h="822">
                    <a:moveTo>
                      <a:pt x="269" y="0"/>
                    </a:moveTo>
                    <a:lnTo>
                      <a:pt x="269" y="4"/>
                    </a:lnTo>
                    <a:lnTo>
                      <a:pt x="265" y="11"/>
                    </a:lnTo>
                    <a:lnTo>
                      <a:pt x="261" y="11"/>
                    </a:lnTo>
                    <a:lnTo>
                      <a:pt x="261" y="15"/>
                    </a:lnTo>
                    <a:lnTo>
                      <a:pt x="254" y="15"/>
                    </a:lnTo>
                    <a:lnTo>
                      <a:pt x="254" y="15"/>
                    </a:lnTo>
                    <a:lnTo>
                      <a:pt x="251" y="18"/>
                    </a:lnTo>
                    <a:lnTo>
                      <a:pt x="247" y="18"/>
                    </a:lnTo>
                    <a:lnTo>
                      <a:pt x="244" y="22"/>
                    </a:lnTo>
                    <a:lnTo>
                      <a:pt x="233" y="22"/>
                    </a:lnTo>
                    <a:lnTo>
                      <a:pt x="229" y="22"/>
                    </a:lnTo>
                    <a:lnTo>
                      <a:pt x="222" y="26"/>
                    </a:lnTo>
                    <a:lnTo>
                      <a:pt x="222" y="26"/>
                    </a:lnTo>
                    <a:lnTo>
                      <a:pt x="218" y="29"/>
                    </a:lnTo>
                    <a:lnTo>
                      <a:pt x="211" y="26"/>
                    </a:lnTo>
                    <a:lnTo>
                      <a:pt x="204" y="26"/>
                    </a:lnTo>
                    <a:lnTo>
                      <a:pt x="197" y="22"/>
                    </a:lnTo>
                    <a:lnTo>
                      <a:pt x="190" y="18"/>
                    </a:lnTo>
                    <a:lnTo>
                      <a:pt x="186" y="18"/>
                    </a:lnTo>
                    <a:lnTo>
                      <a:pt x="183" y="18"/>
                    </a:lnTo>
                    <a:lnTo>
                      <a:pt x="183" y="18"/>
                    </a:lnTo>
                    <a:lnTo>
                      <a:pt x="183" y="22"/>
                    </a:lnTo>
                    <a:lnTo>
                      <a:pt x="186" y="26"/>
                    </a:lnTo>
                    <a:lnTo>
                      <a:pt x="190" y="29"/>
                    </a:lnTo>
                    <a:lnTo>
                      <a:pt x="193" y="29"/>
                    </a:lnTo>
                    <a:lnTo>
                      <a:pt x="193" y="33"/>
                    </a:lnTo>
                    <a:lnTo>
                      <a:pt x="193" y="36"/>
                    </a:lnTo>
                    <a:lnTo>
                      <a:pt x="193" y="40"/>
                    </a:lnTo>
                    <a:lnTo>
                      <a:pt x="193" y="43"/>
                    </a:lnTo>
                    <a:lnTo>
                      <a:pt x="193" y="43"/>
                    </a:lnTo>
                    <a:lnTo>
                      <a:pt x="197" y="51"/>
                    </a:lnTo>
                    <a:lnTo>
                      <a:pt x="197" y="54"/>
                    </a:lnTo>
                    <a:lnTo>
                      <a:pt x="197" y="58"/>
                    </a:lnTo>
                    <a:lnTo>
                      <a:pt x="201" y="58"/>
                    </a:lnTo>
                    <a:lnTo>
                      <a:pt x="204" y="58"/>
                    </a:lnTo>
                    <a:lnTo>
                      <a:pt x="211" y="58"/>
                    </a:lnTo>
                    <a:lnTo>
                      <a:pt x="211" y="61"/>
                    </a:lnTo>
                    <a:lnTo>
                      <a:pt x="211" y="61"/>
                    </a:lnTo>
                    <a:lnTo>
                      <a:pt x="211" y="61"/>
                    </a:lnTo>
                    <a:lnTo>
                      <a:pt x="208" y="65"/>
                    </a:lnTo>
                    <a:lnTo>
                      <a:pt x="204" y="65"/>
                    </a:lnTo>
                    <a:lnTo>
                      <a:pt x="204" y="65"/>
                    </a:lnTo>
                    <a:lnTo>
                      <a:pt x="201" y="65"/>
                    </a:lnTo>
                    <a:lnTo>
                      <a:pt x="201" y="69"/>
                    </a:lnTo>
                    <a:lnTo>
                      <a:pt x="197" y="69"/>
                    </a:lnTo>
                    <a:lnTo>
                      <a:pt x="197" y="76"/>
                    </a:lnTo>
                    <a:lnTo>
                      <a:pt x="193" y="76"/>
                    </a:lnTo>
                    <a:lnTo>
                      <a:pt x="193" y="76"/>
                    </a:lnTo>
                    <a:lnTo>
                      <a:pt x="190" y="76"/>
                    </a:lnTo>
                    <a:lnTo>
                      <a:pt x="186" y="79"/>
                    </a:lnTo>
                    <a:lnTo>
                      <a:pt x="186" y="79"/>
                    </a:lnTo>
                    <a:lnTo>
                      <a:pt x="186" y="79"/>
                    </a:lnTo>
                    <a:lnTo>
                      <a:pt x="183" y="79"/>
                    </a:lnTo>
                    <a:lnTo>
                      <a:pt x="179" y="83"/>
                    </a:lnTo>
                    <a:lnTo>
                      <a:pt x="179" y="83"/>
                    </a:lnTo>
                    <a:lnTo>
                      <a:pt x="175" y="83"/>
                    </a:lnTo>
                    <a:lnTo>
                      <a:pt x="172" y="87"/>
                    </a:lnTo>
                    <a:lnTo>
                      <a:pt x="168" y="87"/>
                    </a:lnTo>
                    <a:lnTo>
                      <a:pt x="168" y="90"/>
                    </a:lnTo>
                    <a:lnTo>
                      <a:pt x="165" y="90"/>
                    </a:lnTo>
                    <a:lnTo>
                      <a:pt x="158" y="90"/>
                    </a:lnTo>
                    <a:lnTo>
                      <a:pt x="154" y="90"/>
                    </a:lnTo>
                    <a:lnTo>
                      <a:pt x="150" y="90"/>
                    </a:lnTo>
                    <a:lnTo>
                      <a:pt x="150" y="90"/>
                    </a:lnTo>
                    <a:lnTo>
                      <a:pt x="147" y="87"/>
                    </a:lnTo>
                    <a:lnTo>
                      <a:pt x="143" y="87"/>
                    </a:lnTo>
                    <a:lnTo>
                      <a:pt x="143" y="83"/>
                    </a:lnTo>
                    <a:lnTo>
                      <a:pt x="143" y="83"/>
                    </a:lnTo>
                    <a:lnTo>
                      <a:pt x="140" y="79"/>
                    </a:lnTo>
                    <a:lnTo>
                      <a:pt x="140" y="79"/>
                    </a:lnTo>
                    <a:lnTo>
                      <a:pt x="136" y="83"/>
                    </a:lnTo>
                    <a:lnTo>
                      <a:pt x="132" y="72"/>
                    </a:lnTo>
                    <a:lnTo>
                      <a:pt x="132" y="69"/>
                    </a:lnTo>
                    <a:lnTo>
                      <a:pt x="129" y="65"/>
                    </a:lnTo>
                    <a:lnTo>
                      <a:pt x="125" y="65"/>
                    </a:lnTo>
                    <a:lnTo>
                      <a:pt x="118" y="69"/>
                    </a:lnTo>
                    <a:lnTo>
                      <a:pt x="118" y="69"/>
                    </a:lnTo>
                    <a:lnTo>
                      <a:pt x="115" y="69"/>
                    </a:lnTo>
                    <a:lnTo>
                      <a:pt x="115" y="65"/>
                    </a:lnTo>
                    <a:lnTo>
                      <a:pt x="115" y="65"/>
                    </a:lnTo>
                    <a:lnTo>
                      <a:pt x="111" y="69"/>
                    </a:lnTo>
                    <a:lnTo>
                      <a:pt x="111" y="69"/>
                    </a:lnTo>
                    <a:lnTo>
                      <a:pt x="111" y="72"/>
                    </a:lnTo>
                    <a:lnTo>
                      <a:pt x="82" y="72"/>
                    </a:lnTo>
                    <a:lnTo>
                      <a:pt x="79" y="72"/>
                    </a:lnTo>
                    <a:lnTo>
                      <a:pt x="79" y="83"/>
                    </a:lnTo>
                    <a:lnTo>
                      <a:pt x="82" y="83"/>
                    </a:lnTo>
                    <a:lnTo>
                      <a:pt x="82" y="83"/>
                    </a:lnTo>
                    <a:lnTo>
                      <a:pt x="82" y="83"/>
                    </a:lnTo>
                    <a:lnTo>
                      <a:pt x="82" y="87"/>
                    </a:lnTo>
                    <a:lnTo>
                      <a:pt x="86" y="87"/>
                    </a:lnTo>
                    <a:lnTo>
                      <a:pt x="86" y="87"/>
                    </a:lnTo>
                    <a:lnTo>
                      <a:pt x="89" y="87"/>
                    </a:lnTo>
                    <a:lnTo>
                      <a:pt x="93" y="87"/>
                    </a:lnTo>
                    <a:lnTo>
                      <a:pt x="93" y="90"/>
                    </a:lnTo>
                    <a:lnTo>
                      <a:pt x="93" y="94"/>
                    </a:lnTo>
                    <a:lnTo>
                      <a:pt x="93" y="94"/>
                    </a:lnTo>
                    <a:lnTo>
                      <a:pt x="93" y="94"/>
                    </a:lnTo>
                    <a:lnTo>
                      <a:pt x="93" y="94"/>
                    </a:lnTo>
                    <a:lnTo>
                      <a:pt x="89" y="94"/>
                    </a:lnTo>
                    <a:lnTo>
                      <a:pt x="86" y="94"/>
                    </a:lnTo>
                    <a:lnTo>
                      <a:pt x="82" y="94"/>
                    </a:lnTo>
                    <a:lnTo>
                      <a:pt x="79" y="94"/>
                    </a:lnTo>
                    <a:lnTo>
                      <a:pt x="75" y="97"/>
                    </a:lnTo>
                    <a:lnTo>
                      <a:pt x="75" y="112"/>
                    </a:lnTo>
                    <a:lnTo>
                      <a:pt x="79" y="112"/>
                    </a:lnTo>
                    <a:lnTo>
                      <a:pt x="82" y="115"/>
                    </a:lnTo>
                    <a:lnTo>
                      <a:pt x="86" y="119"/>
                    </a:lnTo>
                    <a:lnTo>
                      <a:pt x="86" y="122"/>
                    </a:lnTo>
                    <a:lnTo>
                      <a:pt x="89" y="133"/>
                    </a:lnTo>
                    <a:lnTo>
                      <a:pt x="89" y="133"/>
                    </a:lnTo>
                    <a:lnTo>
                      <a:pt x="89" y="137"/>
                    </a:lnTo>
                    <a:lnTo>
                      <a:pt x="86" y="162"/>
                    </a:lnTo>
                    <a:lnTo>
                      <a:pt x="82" y="162"/>
                    </a:lnTo>
                    <a:lnTo>
                      <a:pt x="82" y="169"/>
                    </a:lnTo>
                    <a:lnTo>
                      <a:pt x="82" y="173"/>
                    </a:lnTo>
                    <a:lnTo>
                      <a:pt x="82" y="176"/>
                    </a:lnTo>
                    <a:lnTo>
                      <a:pt x="79" y="176"/>
                    </a:lnTo>
                    <a:lnTo>
                      <a:pt x="79" y="180"/>
                    </a:lnTo>
                    <a:lnTo>
                      <a:pt x="79" y="187"/>
                    </a:lnTo>
                    <a:lnTo>
                      <a:pt x="79" y="187"/>
                    </a:lnTo>
                    <a:lnTo>
                      <a:pt x="79" y="191"/>
                    </a:lnTo>
                    <a:lnTo>
                      <a:pt x="79" y="191"/>
                    </a:lnTo>
                    <a:lnTo>
                      <a:pt x="75" y="194"/>
                    </a:lnTo>
                    <a:lnTo>
                      <a:pt x="68" y="194"/>
                    </a:lnTo>
                    <a:lnTo>
                      <a:pt x="61" y="194"/>
                    </a:lnTo>
                    <a:lnTo>
                      <a:pt x="43" y="201"/>
                    </a:lnTo>
                    <a:lnTo>
                      <a:pt x="36" y="205"/>
                    </a:lnTo>
                    <a:lnTo>
                      <a:pt x="32" y="208"/>
                    </a:lnTo>
                    <a:lnTo>
                      <a:pt x="25" y="212"/>
                    </a:lnTo>
                    <a:lnTo>
                      <a:pt x="21" y="216"/>
                    </a:lnTo>
                    <a:lnTo>
                      <a:pt x="18" y="219"/>
                    </a:lnTo>
                    <a:lnTo>
                      <a:pt x="14" y="226"/>
                    </a:lnTo>
                    <a:lnTo>
                      <a:pt x="14" y="230"/>
                    </a:lnTo>
                    <a:lnTo>
                      <a:pt x="14" y="241"/>
                    </a:lnTo>
                    <a:lnTo>
                      <a:pt x="11" y="241"/>
                    </a:lnTo>
                    <a:lnTo>
                      <a:pt x="7" y="241"/>
                    </a:lnTo>
                    <a:lnTo>
                      <a:pt x="7" y="244"/>
                    </a:lnTo>
                    <a:lnTo>
                      <a:pt x="4" y="252"/>
                    </a:lnTo>
                    <a:lnTo>
                      <a:pt x="0" y="259"/>
                    </a:lnTo>
                    <a:lnTo>
                      <a:pt x="0" y="259"/>
                    </a:lnTo>
                    <a:lnTo>
                      <a:pt x="0" y="262"/>
                    </a:lnTo>
                    <a:lnTo>
                      <a:pt x="4" y="269"/>
                    </a:lnTo>
                    <a:lnTo>
                      <a:pt x="4" y="273"/>
                    </a:lnTo>
                    <a:lnTo>
                      <a:pt x="4" y="277"/>
                    </a:lnTo>
                    <a:lnTo>
                      <a:pt x="7" y="280"/>
                    </a:lnTo>
                    <a:lnTo>
                      <a:pt x="11" y="284"/>
                    </a:lnTo>
                    <a:lnTo>
                      <a:pt x="14" y="287"/>
                    </a:lnTo>
                    <a:lnTo>
                      <a:pt x="18" y="291"/>
                    </a:lnTo>
                    <a:lnTo>
                      <a:pt x="18" y="295"/>
                    </a:lnTo>
                    <a:lnTo>
                      <a:pt x="14" y="298"/>
                    </a:lnTo>
                    <a:lnTo>
                      <a:pt x="18" y="298"/>
                    </a:lnTo>
                    <a:lnTo>
                      <a:pt x="21" y="298"/>
                    </a:lnTo>
                    <a:lnTo>
                      <a:pt x="29" y="302"/>
                    </a:lnTo>
                    <a:lnTo>
                      <a:pt x="29" y="302"/>
                    </a:lnTo>
                    <a:lnTo>
                      <a:pt x="32" y="302"/>
                    </a:lnTo>
                    <a:lnTo>
                      <a:pt x="32" y="305"/>
                    </a:lnTo>
                    <a:lnTo>
                      <a:pt x="32" y="309"/>
                    </a:lnTo>
                    <a:lnTo>
                      <a:pt x="39" y="309"/>
                    </a:lnTo>
                    <a:lnTo>
                      <a:pt x="43" y="309"/>
                    </a:lnTo>
                    <a:lnTo>
                      <a:pt x="47" y="309"/>
                    </a:lnTo>
                    <a:lnTo>
                      <a:pt x="54" y="305"/>
                    </a:lnTo>
                    <a:lnTo>
                      <a:pt x="61" y="302"/>
                    </a:lnTo>
                    <a:lnTo>
                      <a:pt x="64" y="298"/>
                    </a:lnTo>
                    <a:lnTo>
                      <a:pt x="68" y="295"/>
                    </a:lnTo>
                    <a:lnTo>
                      <a:pt x="68" y="298"/>
                    </a:lnTo>
                    <a:lnTo>
                      <a:pt x="68" y="316"/>
                    </a:lnTo>
                    <a:lnTo>
                      <a:pt x="68" y="320"/>
                    </a:lnTo>
                    <a:lnTo>
                      <a:pt x="68" y="330"/>
                    </a:lnTo>
                    <a:lnTo>
                      <a:pt x="68" y="330"/>
                    </a:lnTo>
                    <a:lnTo>
                      <a:pt x="72" y="334"/>
                    </a:lnTo>
                    <a:lnTo>
                      <a:pt x="72" y="334"/>
                    </a:lnTo>
                    <a:lnTo>
                      <a:pt x="75" y="330"/>
                    </a:lnTo>
                    <a:lnTo>
                      <a:pt x="75" y="330"/>
                    </a:lnTo>
                    <a:lnTo>
                      <a:pt x="79" y="330"/>
                    </a:lnTo>
                    <a:lnTo>
                      <a:pt x="82" y="330"/>
                    </a:lnTo>
                    <a:lnTo>
                      <a:pt x="86" y="330"/>
                    </a:lnTo>
                    <a:lnTo>
                      <a:pt x="86" y="330"/>
                    </a:lnTo>
                    <a:lnTo>
                      <a:pt x="93" y="330"/>
                    </a:lnTo>
                    <a:lnTo>
                      <a:pt x="107" y="330"/>
                    </a:lnTo>
                    <a:lnTo>
                      <a:pt x="111" y="330"/>
                    </a:lnTo>
                    <a:lnTo>
                      <a:pt x="115" y="330"/>
                    </a:lnTo>
                    <a:lnTo>
                      <a:pt x="125" y="327"/>
                    </a:lnTo>
                    <a:lnTo>
                      <a:pt x="125" y="323"/>
                    </a:lnTo>
                    <a:lnTo>
                      <a:pt x="136" y="316"/>
                    </a:lnTo>
                    <a:lnTo>
                      <a:pt x="143" y="309"/>
                    </a:lnTo>
                    <a:lnTo>
                      <a:pt x="143" y="305"/>
                    </a:lnTo>
                    <a:lnTo>
                      <a:pt x="150" y="305"/>
                    </a:lnTo>
                    <a:lnTo>
                      <a:pt x="154" y="305"/>
                    </a:lnTo>
                    <a:lnTo>
                      <a:pt x="161" y="305"/>
                    </a:lnTo>
                    <a:lnTo>
                      <a:pt x="168" y="305"/>
                    </a:lnTo>
                    <a:lnTo>
                      <a:pt x="172" y="305"/>
                    </a:lnTo>
                    <a:lnTo>
                      <a:pt x="172" y="309"/>
                    </a:lnTo>
                    <a:lnTo>
                      <a:pt x="172" y="313"/>
                    </a:lnTo>
                    <a:lnTo>
                      <a:pt x="172" y="327"/>
                    </a:lnTo>
                    <a:lnTo>
                      <a:pt x="172" y="330"/>
                    </a:lnTo>
                    <a:lnTo>
                      <a:pt x="172" y="334"/>
                    </a:lnTo>
                    <a:lnTo>
                      <a:pt x="172" y="334"/>
                    </a:lnTo>
                    <a:lnTo>
                      <a:pt x="172" y="338"/>
                    </a:lnTo>
                    <a:lnTo>
                      <a:pt x="172" y="345"/>
                    </a:lnTo>
                    <a:lnTo>
                      <a:pt x="175" y="348"/>
                    </a:lnTo>
                    <a:lnTo>
                      <a:pt x="179" y="352"/>
                    </a:lnTo>
                    <a:lnTo>
                      <a:pt x="190" y="359"/>
                    </a:lnTo>
                    <a:lnTo>
                      <a:pt x="193" y="363"/>
                    </a:lnTo>
                    <a:lnTo>
                      <a:pt x="201" y="363"/>
                    </a:lnTo>
                    <a:lnTo>
                      <a:pt x="208" y="363"/>
                    </a:lnTo>
                    <a:lnTo>
                      <a:pt x="211" y="363"/>
                    </a:lnTo>
                    <a:lnTo>
                      <a:pt x="215" y="366"/>
                    </a:lnTo>
                    <a:lnTo>
                      <a:pt x="215" y="366"/>
                    </a:lnTo>
                    <a:lnTo>
                      <a:pt x="218" y="370"/>
                    </a:lnTo>
                    <a:lnTo>
                      <a:pt x="222" y="370"/>
                    </a:lnTo>
                    <a:lnTo>
                      <a:pt x="236" y="374"/>
                    </a:lnTo>
                    <a:lnTo>
                      <a:pt x="240" y="381"/>
                    </a:lnTo>
                    <a:lnTo>
                      <a:pt x="244" y="381"/>
                    </a:lnTo>
                    <a:lnTo>
                      <a:pt x="247" y="381"/>
                    </a:lnTo>
                    <a:lnTo>
                      <a:pt x="251" y="381"/>
                    </a:lnTo>
                    <a:lnTo>
                      <a:pt x="251" y="381"/>
                    </a:lnTo>
                    <a:lnTo>
                      <a:pt x="258" y="381"/>
                    </a:lnTo>
                    <a:lnTo>
                      <a:pt x="265" y="388"/>
                    </a:lnTo>
                    <a:lnTo>
                      <a:pt x="269" y="388"/>
                    </a:lnTo>
                    <a:lnTo>
                      <a:pt x="269" y="391"/>
                    </a:lnTo>
                    <a:lnTo>
                      <a:pt x="272" y="399"/>
                    </a:lnTo>
                    <a:lnTo>
                      <a:pt x="272" y="402"/>
                    </a:lnTo>
                    <a:lnTo>
                      <a:pt x="272" y="406"/>
                    </a:lnTo>
                    <a:lnTo>
                      <a:pt x="276" y="409"/>
                    </a:lnTo>
                    <a:lnTo>
                      <a:pt x="276" y="413"/>
                    </a:lnTo>
                    <a:lnTo>
                      <a:pt x="272" y="417"/>
                    </a:lnTo>
                    <a:lnTo>
                      <a:pt x="272" y="417"/>
                    </a:lnTo>
                    <a:lnTo>
                      <a:pt x="272" y="420"/>
                    </a:lnTo>
                    <a:lnTo>
                      <a:pt x="272" y="420"/>
                    </a:lnTo>
                    <a:lnTo>
                      <a:pt x="272" y="427"/>
                    </a:lnTo>
                    <a:lnTo>
                      <a:pt x="276" y="434"/>
                    </a:lnTo>
                    <a:lnTo>
                      <a:pt x="279" y="442"/>
                    </a:lnTo>
                    <a:lnTo>
                      <a:pt x="283" y="442"/>
                    </a:lnTo>
                    <a:lnTo>
                      <a:pt x="286" y="442"/>
                    </a:lnTo>
                    <a:lnTo>
                      <a:pt x="294" y="442"/>
                    </a:lnTo>
                    <a:lnTo>
                      <a:pt x="294" y="442"/>
                    </a:lnTo>
                    <a:lnTo>
                      <a:pt x="312" y="442"/>
                    </a:lnTo>
                    <a:lnTo>
                      <a:pt x="312" y="442"/>
                    </a:lnTo>
                    <a:lnTo>
                      <a:pt x="315" y="442"/>
                    </a:lnTo>
                    <a:lnTo>
                      <a:pt x="315" y="445"/>
                    </a:lnTo>
                    <a:lnTo>
                      <a:pt x="315" y="449"/>
                    </a:lnTo>
                    <a:lnTo>
                      <a:pt x="312" y="452"/>
                    </a:lnTo>
                    <a:lnTo>
                      <a:pt x="312" y="452"/>
                    </a:lnTo>
                    <a:lnTo>
                      <a:pt x="315" y="460"/>
                    </a:lnTo>
                    <a:lnTo>
                      <a:pt x="319" y="463"/>
                    </a:lnTo>
                    <a:lnTo>
                      <a:pt x="322" y="463"/>
                    </a:lnTo>
                    <a:lnTo>
                      <a:pt x="322" y="470"/>
                    </a:lnTo>
                    <a:lnTo>
                      <a:pt x="326" y="478"/>
                    </a:lnTo>
                    <a:lnTo>
                      <a:pt x="329" y="481"/>
                    </a:lnTo>
                    <a:lnTo>
                      <a:pt x="329" y="488"/>
                    </a:lnTo>
                    <a:lnTo>
                      <a:pt x="326" y="499"/>
                    </a:lnTo>
                    <a:lnTo>
                      <a:pt x="326" y="503"/>
                    </a:lnTo>
                    <a:lnTo>
                      <a:pt x="326" y="506"/>
                    </a:lnTo>
                    <a:lnTo>
                      <a:pt x="322" y="510"/>
                    </a:lnTo>
                    <a:lnTo>
                      <a:pt x="322" y="510"/>
                    </a:lnTo>
                    <a:lnTo>
                      <a:pt x="322" y="513"/>
                    </a:lnTo>
                    <a:lnTo>
                      <a:pt x="322" y="517"/>
                    </a:lnTo>
                    <a:lnTo>
                      <a:pt x="322" y="521"/>
                    </a:lnTo>
                    <a:lnTo>
                      <a:pt x="322" y="521"/>
                    </a:lnTo>
                    <a:lnTo>
                      <a:pt x="319" y="521"/>
                    </a:lnTo>
                    <a:lnTo>
                      <a:pt x="319" y="521"/>
                    </a:lnTo>
                    <a:lnTo>
                      <a:pt x="319" y="524"/>
                    </a:lnTo>
                    <a:lnTo>
                      <a:pt x="319" y="524"/>
                    </a:lnTo>
                    <a:lnTo>
                      <a:pt x="322" y="531"/>
                    </a:lnTo>
                    <a:lnTo>
                      <a:pt x="322" y="531"/>
                    </a:lnTo>
                    <a:lnTo>
                      <a:pt x="322" y="549"/>
                    </a:lnTo>
                    <a:lnTo>
                      <a:pt x="322" y="560"/>
                    </a:lnTo>
                    <a:lnTo>
                      <a:pt x="326" y="564"/>
                    </a:lnTo>
                    <a:lnTo>
                      <a:pt x="326" y="564"/>
                    </a:lnTo>
                    <a:lnTo>
                      <a:pt x="333" y="567"/>
                    </a:lnTo>
                    <a:lnTo>
                      <a:pt x="333" y="567"/>
                    </a:lnTo>
                    <a:lnTo>
                      <a:pt x="340" y="567"/>
                    </a:lnTo>
                    <a:lnTo>
                      <a:pt x="344" y="567"/>
                    </a:lnTo>
                    <a:lnTo>
                      <a:pt x="351" y="567"/>
                    </a:lnTo>
                    <a:lnTo>
                      <a:pt x="351" y="567"/>
                    </a:lnTo>
                    <a:lnTo>
                      <a:pt x="355" y="564"/>
                    </a:lnTo>
                    <a:lnTo>
                      <a:pt x="358" y="567"/>
                    </a:lnTo>
                    <a:lnTo>
                      <a:pt x="365" y="571"/>
                    </a:lnTo>
                    <a:lnTo>
                      <a:pt x="369" y="574"/>
                    </a:lnTo>
                    <a:lnTo>
                      <a:pt x="369" y="574"/>
                    </a:lnTo>
                    <a:lnTo>
                      <a:pt x="369" y="582"/>
                    </a:lnTo>
                    <a:lnTo>
                      <a:pt x="372" y="589"/>
                    </a:lnTo>
                    <a:lnTo>
                      <a:pt x="372" y="596"/>
                    </a:lnTo>
                    <a:lnTo>
                      <a:pt x="372" y="600"/>
                    </a:lnTo>
                    <a:lnTo>
                      <a:pt x="372" y="603"/>
                    </a:lnTo>
                    <a:lnTo>
                      <a:pt x="376" y="603"/>
                    </a:lnTo>
                    <a:lnTo>
                      <a:pt x="380" y="603"/>
                    </a:lnTo>
                    <a:lnTo>
                      <a:pt x="383" y="603"/>
                    </a:lnTo>
                    <a:lnTo>
                      <a:pt x="383" y="603"/>
                    </a:lnTo>
                    <a:lnTo>
                      <a:pt x="390" y="603"/>
                    </a:lnTo>
                    <a:lnTo>
                      <a:pt x="394" y="603"/>
                    </a:lnTo>
                    <a:lnTo>
                      <a:pt x="394" y="603"/>
                    </a:lnTo>
                    <a:lnTo>
                      <a:pt x="398" y="607"/>
                    </a:lnTo>
                    <a:lnTo>
                      <a:pt x="398" y="617"/>
                    </a:lnTo>
                    <a:lnTo>
                      <a:pt x="398" y="617"/>
                    </a:lnTo>
                    <a:lnTo>
                      <a:pt x="394" y="625"/>
                    </a:lnTo>
                    <a:lnTo>
                      <a:pt x="394" y="632"/>
                    </a:lnTo>
                    <a:lnTo>
                      <a:pt x="394" y="639"/>
                    </a:lnTo>
                    <a:lnTo>
                      <a:pt x="398" y="639"/>
                    </a:lnTo>
                    <a:lnTo>
                      <a:pt x="398" y="639"/>
                    </a:lnTo>
                    <a:lnTo>
                      <a:pt x="405" y="639"/>
                    </a:lnTo>
                    <a:lnTo>
                      <a:pt x="405" y="643"/>
                    </a:lnTo>
                    <a:lnTo>
                      <a:pt x="408" y="657"/>
                    </a:lnTo>
                    <a:lnTo>
                      <a:pt x="408" y="668"/>
                    </a:lnTo>
                    <a:lnTo>
                      <a:pt x="408" y="671"/>
                    </a:lnTo>
                    <a:lnTo>
                      <a:pt x="408" y="671"/>
                    </a:lnTo>
                    <a:lnTo>
                      <a:pt x="408" y="675"/>
                    </a:lnTo>
                    <a:lnTo>
                      <a:pt x="398" y="678"/>
                    </a:lnTo>
                    <a:lnTo>
                      <a:pt x="398" y="682"/>
                    </a:lnTo>
                    <a:lnTo>
                      <a:pt x="390" y="682"/>
                    </a:lnTo>
                    <a:lnTo>
                      <a:pt x="387" y="682"/>
                    </a:lnTo>
                    <a:lnTo>
                      <a:pt x="387" y="686"/>
                    </a:lnTo>
                    <a:lnTo>
                      <a:pt x="383" y="689"/>
                    </a:lnTo>
                    <a:lnTo>
                      <a:pt x="365" y="704"/>
                    </a:lnTo>
                    <a:lnTo>
                      <a:pt x="365" y="704"/>
                    </a:lnTo>
                    <a:lnTo>
                      <a:pt x="362" y="707"/>
                    </a:lnTo>
                    <a:lnTo>
                      <a:pt x="355" y="718"/>
                    </a:lnTo>
                    <a:lnTo>
                      <a:pt x="355" y="718"/>
                    </a:lnTo>
                    <a:lnTo>
                      <a:pt x="347" y="725"/>
                    </a:lnTo>
                    <a:lnTo>
                      <a:pt x="344" y="729"/>
                    </a:lnTo>
                    <a:lnTo>
                      <a:pt x="340" y="732"/>
                    </a:lnTo>
                    <a:lnTo>
                      <a:pt x="337" y="736"/>
                    </a:lnTo>
                    <a:lnTo>
                      <a:pt x="337" y="736"/>
                    </a:lnTo>
                    <a:lnTo>
                      <a:pt x="333" y="739"/>
                    </a:lnTo>
                    <a:lnTo>
                      <a:pt x="329" y="743"/>
                    </a:lnTo>
                    <a:lnTo>
                      <a:pt x="337" y="743"/>
                    </a:lnTo>
                    <a:lnTo>
                      <a:pt x="337" y="743"/>
                    </a:lnTo>
                    <a:lnTo>
                      <a:pt x="340" y="739"/>
                    </a:lnTo>
                    <a:lnTo>
                      <a:pt x="340" y="739"/>
                    </a:lnTo>
                    <a:lnTo>
                      <a:pt x="344" y="739"/>
                    </a:lnTo>
                    <a:lnTo>
                      <a:pt x="344" y="739"/>
                    </a:lnTo>
                    <a:lnTo>
                      <a:pt x="351" y="743"/>
                    </a:lnTo>
                    <a:lnTo>
                      <a:pt x="351" y="747"/>
                    </a:lnTo>
                    <a:lnTo>
                      <a:pt x="355" y="750"/>
                    </a:lnTo>
                    <a:lnTo>
                      <a:pt x="358" y="750"/>
                    </a:lnTo>
                    <a:lnTo>
                      <a:pt x="362" y="757"/>
                    </a:lnTo>
                    <a:lnTo>
                      <a:pt x="362" y="761"/>
                    </a:lnTo>
                    <a:lnTo>
                      <a:pt x="365" y="761"/>
                    </a:lnTo>
                    <a:lnTo>
                      <a:pt x="365" y="761"/>
                    </a:lnTo>
                    <a:lnTo>
                      <a:pt x="372" y="757"/>
                    </a:lnTo>
                    <a:lnTo>
                      <a:pt x="372" y="757"/>
                    </a:lnTo>
                    <a:lnTo>
                      <a:pt x="372" y="757"/>
                    </a:lnTo>
                    <a:lnTo>
                      <a:pt x="376" y="761"/>
                    </a:lnTo>
                    <a:lnTo>
                      <a:pt x="380" y="765"/>
                    </a:lnTo>
                    <a:lnTo>
                      <a:pt x="380" y="765"/>
                    </a:lnTo>
                    <a:lnTo>
                      <a:pt x="380" y="768"/>
                    </a:lnTo>
                    <a:lnTo>
                      <a:pt x="383" y="768"/>
                    </a:lnTo>
                    <a:lnTo>
                      <a:pt x="387" y="768"/>
                    </a:lnTo>
                    <a:lnTo>
                      <a:pt x="390" y="772"/>
                    </a:lnTo>
                    <a:lnTo>
                      <a:pt x="390" y="772"/>
                    </a:lnTo>
                    <a:lnTo>
                      <a:pt x="394" y="775"/>
                    </a:lnTo>
                    <a:lnTo>
                      <a:pt x="398" y="779"/>
                    </a:lnTo>
                    <a:lnTo>
                      <a:pt x="401" y="779"/>
                    </a:lnTo>
                    <a:lnTo>
                      <a:pt x="401" y="779"/>
                    </a:lnTo>
                    <a:lnTo>
                      <a:pt x="408" y="782"/>
                    </a:lnTo>
                    <a:lnTo>
                      <a:pt x="408" y="782"/>
                    </a:lnTo>
                    <a:lnTo>
                      <a:pt x="412" y="790"/>
                    </a:lnTo>
                    <a:lnTo>
                      <a:pt x="412" y="793"/>
                    </a:lnTo>
                    <a:lnTo>
                      <a:pt x="419" y="797"/>
                    </a:lnTo>
                    <a:lnTo>
                      <a:pt x="419" y="800"/>
                    </a:lnTo>
                    <a:lnTo>
                      <a:pt x="419" y="800"/>
                    </a:lnTo>
                    <a:lnTo>
                      <a:pt x="419" y="800"/>
                    </a:lnTo>
                    <a:lnTo>
                      <a:pt x="419" y="804"/>
                    </a:lnTo>
                    <a:lnTo>
                      <a:pt x="415" y="804"/>
                    </a:lnTo>
                    <a:lnTo>
                      <a:pt x="415" y="808"/>
                    </a:lnTo>
                    <a:lnTo>
                      <a:pt x="415" y="808"/>
                    </a:lnTo>
                    <a:lnTo>
                      <a:pt x="415" y="815"/>
                    </a:lnTo>
                    <a:lnTo>
                      <a:pt x="412" y="818"/>
                    </a:lnTo>
                    <a:lnTo>
                      <a:pt x="412" y="822"/>
                    </a:lnTo>
                    <a:lnTo>
                      <a:pt x="415" y="822"/>
                    </a:lnTo>
                    <a:lnTo>
                      <a:pt x="415" y="822"/>
                    </a:lnTo>
                    <a:lnTo>
                      <a:pt x="415" y="818"/>
                    </a:lnTo>
                    <a:lnTo>
                      <a:pt x="419" y="818"/>
                    </a:lnTo>
                    <a:lnTo>
                      <a:pt x="426" y="815"/>
                    </a:lnTo>
                    <a:lnTo>
                      <a:pt x="430" y="808"/>
                    </a:lnTo>
                    <a:lnTo>
                      <a:pt x="433" y="804"/>
                    </a:lnTo>
                    <a:lnTo>
                      <a:pt x="437" y="793"/>
                    </a:lnTo>
                    <a:lnTo>
                      <a:pt x="437" y="790"/>
                    </a:lnTo>
                    <a:lnTo>
                      <a:pt x="444" y="782"/>
                    </a:lnTo>
                    <a:lnTo>
                      <a:pt x="444" y="782"/>
                    </a:lnTo>
                    <a:lnTo>
                      <a:pt x="455" y="779"/>
                    </a:lnTo>
                    <a:lnTo>
                      <a:pt x="458" y="775"/>
                    </a:lnTo>
                    <a:lnTo>
                      <a:pt x="458" y="775"/>
                    </a:lnTo>
                    <a:lnTo>
                      <a:pt x="462" y="772"/>
                    </a:lnTo>
                    <a:lnTo>
                      <a:pt x="462" y="768"/>
                    </a:lnTo>
                    <a:lnTo>
                      <a:pt x="466" y="765"/>
                    </a:lnTo>
                    <a:lnTo>
                      <a:pt x="469" y="757"/>
                    </a:lnTo>
                    <a:lnTo>
                      <a:pt x="473" y="754"/>
                    </a:lnTo>
                    <a:lnTo>
                      <a:pt x="476" y="750"/>
                    </a:lnTo>
                    <a:lnTo>
                      <a:pt x="480" y="739"/>
                    </a:lnTo>
                    <a:lnTo>
                      <a:pt x="484" y="732"/>
                    </a:lnTo>
                    <a:lnTo>
                      <a:pt x="487" y="729"/>
                    </a:lnTo>
                    <a:lnTo>
                      <a:pt x="487" y="725"/>
                    </a:lnTo>
                    <a:lnTo>
                      <a:pt x="491" y="722"/>
                    </a:lnTo>
                    <a:lnTo>
                      <a:pt x="491" y="722"/>
                    </a:lnTo>
                    <a:lnTo>
                      <a:pt x="498" y="711"/>
                    </a:lnTo>
                    <a:lnTo>
                      <a:pt x="501" y="711"/>
                    </a:lnTo>
                    <a:lnTo>
                      <a:pt x="501" y="707"/>
                    </a:lnTo>
                    <a:lnTo>
                      <a:pt x="505" y="707"/>
                    </a:lnTo>
                    <a:lnTo>
                      <a:pt x="509" y="704"/>
                    </a:lnTo>
                    <a:lnTo>
                      <a:pt x="512" y="700"/>
                    </a:lnTo>
                    <a:lnTo>
                      <a:pt x="512" y="693"/>
                    </a:lnTo>
                    <a:lnTo>
                      <a:pt x="512" y="678"/>
                    </a:lnTo>
                    <a:lnTo>
                      <a:pt x="516" y="678"/>
                    </a:lnTo>
                    <a:lnTo>
                      <a:pt x="516" y="675"/>
                    </a:lnTo>
                    <a:lnTo>
                      <a:pt x="516" y="675"/>
                    </a:lnTo>
                    <a:lnTo>
                      <a:pt x="516" y="675"/>
                    </a:lnTo>
                    <a:lnTo>
                      <a:pt x="512" y="671"/>
                    </a:lnTo>
                    <a:lnTo>
                      <a:pt x="512" y="671"/>
                    </a:lnTo>
                    <a:lnTo>
                      <a:pt x="512" y="664"/>
                    </a:lnTo>
                    <a:lnTo>
                      <a:pt x="512" y="664"/>
                    </a:lnTo>
                    <a:lnTo>
                      <a:pt x="512" y="657"/>
                    </a:lnTo>
                    <a:lnTo>
                      <a:pt x="512" y="653"/>
                    </a:lnTo>
                    <a:lnTo>
                      <a:pt x="512" y="653"/>
                    </a:lnTo>
                    <a:lnTo>
                      <a:pt x="512" y="650"/>
                    </a:lnTo>
                    <a:lnTo>
                      <a:pt x="512" y="650"/>
                    </a:lnTo>
                    <a:lnTo>
                      <a:pt x="512" y="646"/>
                    </a:lnTo>
                    <a:lnTo>
                      <a:pt x="516" y="639"/>
                    </a:lnTo>
                    <a:lnTo>
                      <a:pt x="519" y="635"/>
                    </a:lnTo>
                    <a:lnTo>
                      <a:pt x="523" y="632"/>
                    </a:lnTo>
                    <a:lnTo>
                      <a:pt x="530" y="625"/>
                    </a:lnTo>
                    <a:lnTo>
                      <a:pt x="530" y="625"/>
                    </a:lnTo>
                    <a:lnTo>
                      <a:pt x="534" y="625"/>
                    </a:lnTo>
                    <a:lnTo>
                      <a:pt x="537" y="621"/>
                    </a:lnTo>
                    <a:lnTo>
                      <a:pt x="541" y="617"/>
                    </a:lnTo>
                    <a:lnTo>
                      <a:pt x="544" y="614"/>
                    </a:lnTo>
                    <a:lnTo>
                      <a:pt x="548" y="610"/>
                    </a:lnTo>
                    <a:lnTo>
                      <a:pt x="552" y="607"/>
                    </a:lnTo>
                    <a:lnTo>
                      <a:pt x="559" y="603"/>
                    </a:lnTo>
                    <a:lnTo>
                      <a:pt x="562" y="603"/>
                    </a:lnTo>
                    <a:lnTo>
                      <a:pt x="562" y="603"/>
                    </a:lnTo>
                    <a:lnTo>
                      <a:pt x="566" y="600"/>
                    </a:lnTo>
                    <a:lnTo>
                      <a:pt x="569" y="600"/>
                    </a:lnTo>
                    <a:lnTo>
                      <a:pt x="577" y="600"/>
                    </a:lnTo>
                    <a:lnTo>
                      <a:pt x="580" y="596"/>
                    </a:lnTo>
                    <a:lnTo>
                      <a:pt x="580" y="596"/>
                    </a:lnTo>
                    <a:lnTo>
                      <a:pt x="584" y="592"/>
                    </a:lnTo>
                    <a:lnTo>
                      <a:pt x="587" y="592"/>
                    </a:lnTo>
                    <a:lnTo>
                      <a:pt x="591" y="589"/>
                    </a:lnTo>
                    <a:lnTo>
                      <a:pt x="595" y="589"/>
                    </a:lnTo>
                    <a:lnTo>
                      <a:pt x="595" y="589"/>
                    </a:lnTo>
                    <a:lnTo>
                      <a:pt x="595" y="589"/>
                    </a:lnTo>
                    <a:lnTo>
                      <a:pt x="595" y="585"/>
                    </a:lnTo>
                    <a:lnTo>
                      <a:pt x="595" y="585"/>
                    </a:lnTo>
                    <a:lnTo>
                      <a:pt x="595" y="582"/>
                    </a:lnTo>
                    <a:lnTo>
                      <a:pt x="598" y="582"/>
                    </a:lnTo>
                    <a:lnTo>
                      <a:pt x="598" y="582"/>
                    </a:lnTo>
                    <a:lnTo>
                      <a:pt x="598" y="582"/>
                    </a:lnTo>
                    <a:lnTo>
                      <a:pt x="602" y="585"/>
                    </a:lnTo>
                    <a:lnTo>
                      <a:pt x="609" y="582"/>
                    </a:lnTo>
                    <a:lnTo>
                      <a:pt x="609" y="582"/>
                    </a:lnTo>
                    <a:lnTo>
                      <a:pt x="612" y="582"/>
                    </a:lnTo>
                    <a:lnTo>
                      <a:pt x="616" y="582"/>
                    </a:lnTo>
                    <a:lnTo>
                      <a:pt x="623" y="582"/>
                    </a:lnTo>
                    <a:lnTo>
                      <a:pt x="623" y="582"/>
                    </a:lnTo>
                    <a:lnTo>
                      <a:pt x="627" y="582"/>
                    </a:lnTo>
                    <a:lnTo>
                      <a:pt x="630" y="582"/>
                    </a:lnTo>
                    <a:lnTo>
                      <a:pt x="634" y="582"/>
                    </a:lnTo>
                    <a:lnTo>
                      <a:pt x="645" y="582"/>
                    </a:lnTo>
                    <a:lnTo>
                      <a:pt x="645" y="582"/>
                    </a:lnTo>
                    <a:lnTo>
                      <a:pt x="648" y="578"/>
                    </a:lnTo>
                    <a:lnTo>
                      <a:pt x="648" y="574"/>
                    </a:lnTo>
                    <a:lnTo>
                      <a:pt x="652" y="571"/>
                    </a:lnTo>
                    <a:lnTo>
                      <a:pt x="652" y="567"/>
                    </a:lnTo>
                    <a:lnTo>
                      <a:pt x="663" y="564"/>
                    </a:lnTo>
                    <a:lnTo>
                      <a:pt x="663" y="564"/>
                    </a:lnTo>
                    <a:lnTo>
                      <a:pt x="666" y="560"/>
                    </a:lnTo>
                    <a:lnTo>
                      <a:pt x="666" y="556"/>
                    </a:lnTo>
                    <a:lnTo>
                      <a:pt x="666" y="553"/>
                    </a:lnTo>
                    <a:lnTo>
                      <a:pt x="666" y="546"/>
                    </a:lnTo>
                    <a:lnTo>
                      <a:pt x="673" y="539"/>
                    </a:lnTo>
                    <a:lnTo>
                      <a:pt x="677" y="531"/>
                    </a:lnTo>
                    <a:lnTo>
                      <a:pt x="681" y="528"/>
                    </a:lnTo>
                    <a:lnTo>
                      <a:pt x="684" y="517"/>
                    </a:lnTo>
                    <a:lnTo>
                      <a:pt x="691" y="510"/>
                    </a:lnTo>
                    <a:lnTo>
                      <a:pt x="691" y="510"/>
                    </a:lnTo>
                    <a:lnTo>
                      <a:pt x="695" y="499"/>
                    </a:lnTo>
                    <a:lnTo>
                      <a:pt x="695" y="492"/>
                    </a:lnTo>
                    <a:lnTo>
                      <a:pt x="695" y="485"/>
                    </a:lnTo>
                    <a:lnTo>
                      <a:pt x="695" y="481"/>
                    </a:lnTo>
                    <a:lnTo>
                      <a:pt x="698" y="478"/>
                    </a:lnTo>
                    <a:lnTo>
                      <a:pt x="702" y="474"/>
                    </a:lnTo>
                    <a:lnTo>
                      <a:pt x="702" y="470"/>
                    </a:lnTo>
                    <a:lnTo>
                      <a:pt x="702" y="463"/>
                    </a:lnTo>
                    <a:lnTo>
                      <a:pt x="706" y="449"/>
                    </a:lnTo>
                    <a:lnTo>
                      <a:pt x="706" y="449"/>
                    </a:lnTo>
                    <a:lnTo>
                      <a:pt x="706" y="438"/>
                    </a:lnTo>
                    <a:lnTo>
                      <a:pt x="709" y="431"/>
                    </a:lnTo>
                    <a:lnTo>
                      <a:pt x="709" y="427"/>
                    </a:lnTo>
                    <a:lnTo>
                      <a:pt x="709" y="424"/>
                    </a:lnTo>
                    <a:lnTo>
                      <a:pt x="706" y="413"/>
                    </a:lnTo>
                    <a:lnTo>
                      <a:pt x="706" y="409"/>
                    </a:lnTo>
                    <a:lnTo>
                      <a:pt x="706" y="402"/>
                    </a:lnTo>
                    <a:lnTo>
                      <a:pt x="706" y="391"/>
                    </a:lnTo>
                    <a:lnTo>
                      <a:pt x="709" y="388"/>
                    </a:lnTo>
                    <a:lnTo>
                      <a:pt x="709" y="381"/>
                    </a:lnTo>
                    <a:lnTo>
                      <a:pt x="709" y="377"/>
                    </a:lnTo>
                    <a:lnTo>
                      <a:pt x="709" y="377"/>
                    </a:lnTo>
                    <a:lnTo>
                      <a:pt x="713" y="374"/>
                    </a:lnTo>
                    <a:lnTo>
                      <a:pt x="716" y="370"/>
                    </a:lnTo>
                    <a:lnTo>
                      <a:pt x="720" y="374"/>
                    </a:lnTo>
                    <a:lnTo>
                      <a:pt x="720" y="374"/>
                    </a:lnTo>
                    <a:lnTo>
                      <a:pt x="724" y="366"/>
                    </a:lnTo>
                    <a:lnTo>
                      <a:pt x="731" y="363"/>
                    </a:lnTo>
                    <a:lnTo>
                      <a:pt x="734" y="356"/>
                    </a:lnTo>
                    <a:lnTo>
                      <a:pt x="738" y="348"/>
                    </a:lnTo>
                    <a:lnTo>
                      <a:pt x="738" y="341"/>
                    </a:lnTo>
                    <a:lnTo>
                      <a:pt x="741" y="338"/>
                    </a:lnTo>
                    <a:lnTo>
                      <a:pt x="749" y="334"/>
                    </a:lnTo>
                    <a:lnTo>
                      <a:pt x="749" y="330"/>
                    </a:lnTo>
                    <a:lnTo>
                      <a:pt x="752" y="327"/>
                    </a:lnTo>
                    <a:lnTo>
                      <a:pt x="763" y="320"/>
                    </a:lnTo>
                    <a:lnTo>
                      <a:pt x="763" y="320"/>
                    </a:lnTo>
                    <a:lnTo>
                      <a:pt x="766" y="313"/>
                    </a:lnTo>
                    <a:lnTo>
                      <a:pt x="770" y="309"/>
                    </a:lnTo>
                    <a:lnTo>
                      <a:pt x="777" y="302"/>
                    </a:lnTo>
                    <a:lnTo>
                      <a:pt x="784" y="291"/>
                    </a:lnTo>
                    <a:lnTo>
                      <a:pt x="784" y="291"/>
                    </a:lnTo>
                    <a:lnTo>
                      <a:pt x="788" y="287"/>
                    </a:lnTo>
                    <a:lnTo>
                      <a:pt x="788" y="287"/>
                    </a:lnTo>
                    <a:lnTo>
                      <a:pt x="792" y="269"/>
                    </a:lnTo>
                    <a:lnTo>
                      <a:pt x="792" y="266"/>
                    </a:lnTo>
                    <a:lnTo>
                      <a:pt x="792" y="252"/>
                    </a:lnTo>
                    <a:lnTo>
                      <a:pt x="792" y="244"/>
                    </a:lnTo>
                    <a:lnTo>
                      <a:pt x="792" y="234"/>
                    </a:lnTo>
                    <a:lnTo>
                      <a:pt x="788" y="223"/>
                    </a:lnTo>
                    <a:lnTo>
                      <a:pt x="784" y="219"/>
                    </a:lnTo>
                    <a:lnTo>
                      <a:pt x="781" y="212"/>
                    </a:lnTo>
                    <a:lnTo>
                      <a:pt x="777" y="212"/>
                    </a:lnTo>
                    <a:lnTo>
                      <a:pt x="759" y="212"/>
                    </a:lnTo>
                    <a:lnTo>
                      <a:pt x="759" y="212"/>
                    </a:lnTo>
                    <a:lnTo>
                      <a:pt x="756" y="212"/>
                    </a:lnTo>
                    <a:lnTo>
                      <a:pt x="756" y="208"/>
                    </a:lnTo>
                    <a:lnTo>
                      <a:pt x="752" y="208"/>
                    </a:lnTo>
                    <a:lnTo>
                      <a:pt x="749" y="208"/>
                    </a:lnTo>
                    <a:lnTo>
                      <a:pt x="745" y="205"/>
                    </a:lnTo>
                    <a:lnTo>
                      <a:pt x="741" y="201"/>
                    </a:lnTo>
                    <a:lnTo>
                      <a:pt x="741" y="201"/>
                    </a:lnTo>
                    <a:lnTo>
                      <a:pt x="738" y="201"/>
                    </a:lnTo>
                    <a:lnTo>
                      <a:pt x="734" y="198"/>
                    </a:lnTo>
                    <a:lnTo>
                      <a:pt x="720" y="187"/>
                    </a:lnTo>
                    <a:lnTo>
                      <a:pt x="716" y="180"/>
                    </a:lnTo>
                    <a:lnTo>
                      <a:pt x="713" y="176"/>
                    </a:lnTo>
                    <a:lnTo>
                      <a:pt x="706" y="173"/>
                    </a:lnTo>
                    <a:lnTo>
                      <a:pt x="698" y="169"/>
                    </a:lnTo>
                    <a:lnTo>
                      <a:pt x="695" y="169"/>
                    </a:lnTo>
                    <a:lnTo>
                      <a:pt x="691" y="165"/>
                    </a:lnTo>
                    <a:lnTo>
                      <a:pt x="673" y="165"/>
                    </a:lnTo>
                    <a:lnTo>
                      <a:pt x="670" y="165"/>
                    </a:lnTo>
                    <a:lnTo>
                      <a:pt x="666" y="165"/>
                    </a:lnTo>
                    <a:lnTo>
                      <a:pt x="655" y="165"/>
                    </a:lnTo>
                    <a:lnTo>
                      <a:pt x="652" y="165"/>
                    </a:lnTo>
                    <a:lnTo>
                      <a:pt x="645" y="165"/>
                    </a:lnTo>
                    <a:lnTo>
                      <a:pt x="623" y="158"/>
                    </a:lnTo>
                    <a:lnTo>
                      <a:pt x="620" y="158"/>
                    </a:lnTo>
                    <a:lnTo>
                      <a:pt x="620" y="158"/>
                    </a:lnTo>
                    <a:lnTo>
                      <a:pt x="616" y="155"/>
                    </a:lnTo>
                    <a:lnTo>
                      <a:pt x="612" y="155"/>
                    </a:lnTo>
                    <a:lnTo>
                      <a:pt x="612" y="158"/>
                    </a:lnTo>
                    <a:lnTo>
                      <a:pt x="609" y="158"/>
                    </a:lnTo>
                    <a:lnTo>
                      <a:pt x="602" y="162"/>
                    </a:lnTo>
                    <a:lnTo>
                      <a:pt x="598" y="162"/>
                    </a:lnTo>
                    <a:lnTo>
                      <a:pt x="598" y="162"/>
                    </a:lnTo>
                    <a:lnTo>
                      <a:pt x="598" y="158"/>
                    </a:lnTo>
                    <a:lnTo>
                      <a:pt x="602" y="155"/>
                    </a:lnTo>
                    <a:lnTo>
                      <a:pt x="602" y="155"/>
                    </a:lnTo>
                    <a:lnTo>
                      <a:pt x="602" y="151"/>
                    </a:lnTo>
                    <a:lnTo>
                      <a:pt x="598" y="151"/>
                    </a:lnTo>
                    <a:lnTo>
                      <a:pt x="598" y="151"/>
                    </a:lnTo>
                    <a:lnTo>
                      <a:pt x="595" y="151"/>
                    </a:lnTo>
                    <a:lnTo>
                      <a:pt x="595" y="151"/>
                    </a:lnTo>
                    <a:lnTo>
                      <a:pt x="595" y="151"/>
                    </a:lnTo>
                    <a:lnTo>
                      <a:pt x="595" y="151"/>
                    </a:lnTo>
                    <a:lnTo>
                      <a:pt x="595" y="147"/>
                    </a:lnTo>
                    <a:lnTo>
                      <a:pt x="598" y="144"/>
                    </a:lnTo>
                    <a:lnTo>
                      <a:pt x="595" y="140"/>
                    </a:lnTo>
                    <a:lnTo>
                      <a:pt x="591" y="137"/>
                    </a:lnTo>
                    <a:lnTo>
                      <a:pt x="587" y="137"/>
                    </a:lnTo>
                    <a:lnTo>
                      <a:pt x="584" y="137"/>
                    </a:lnTo>
                    <a:lnTo>
                      <a:pt x="584" y="140"/>
                    </a:lnTo>
                    <a:lnTo>
                      <a:pt x="580" y="140"/>
                    </a:lnTo>
                    <a:lnTo>
                      <a:pt x="580" y="137"/>
                    </a:lnTo>
                    <a:lnTo>
                      <a:pt x="580" y="137"/>
                    </a:lnTo>
                    <a:lnTo>
                      <a:pt x="577" y="133"/>
                    </a:lnTo>
                    <a:lnTo>
                      <a:pt x="573" y="133"/>
                    </a:lnTo>
                    <a:lnTo>
                      <a:pt x="569" y="130"/>
                    </a:lnTo>
                    <a:lnTo>
                      <a:pt x="566" y="130"/>
                    </a:lnTo>
                    <a:lnTo>
                      <a:pt x="562" y="126"/>
                    </a:lnTo>
                    <a:lnTo>
                      <a:pt x="559" y="126"/>
                    </a:lnTo>
                    <a:lnTo>
                      <a:pt x="555" y="126"/>
                    </a:lnTo>
                    <a:lnTo>
                      <a:pt x="544" y="119"/>
                    </a:lnTo>
                    <a:lnTo>
                      <a:pt x="541" y="119"/>
                    </a:lnTo>
                    <a:lnTo>
                      <a:pt x="530" y="119"/>
                    </a:lnTo>
                    <a:lnTo>
                      <a:pt x="526" y="122"/>
                    </a:lnTo>
                    <a:lnTo>
                      <a:pt x="523" y="126"/>
                    </a:lnTo>
                    <a:lnTo>
                      <a:pt x="523" y="126"/>
                    </a:lnTo>
                    <a:lnTo>
                      <a:pt x="519" y="130"/>
                    </a:lnTo>
                    <a:lnTo>
                      <a:pt x="519" y="133"/>
                    </a:lnTo>
                    <a:lnTo>
                      <a:pt x="516" y="137"/>
                    </a:lnTo>
                    <a:lnTo>
                      <a:pt x="512" y="137"/>
                    </a:lnTo>
                    <a:lnTo>
                      <a:pt x="512" y="137"/>
                    </a:lnTo>
                    <a:lnTo>
                      <a:pt x="509" y="140"/>
                    </a:lnTo>
                    <a:lnTo>
                      <a:pt x="509" y="140"/>
                    </a:lnTo>
                    <a:lnTo>
                      <a:pt x="505" y="147"/>
                    </a:lnTo>
                    <a:lnTo>
                      <a:pt x="501" y="151"/>
                    </a:lnTo>
                    <a:lnTo>
                      <a:pt x="501" y="151"/>
                    </a:lnTo>
                    <a:lnTo>
                      <a:pt x="501" y="151"/>
                    </a:lnTo>
                    <a:lnTo>
                      <a:pt x="501" y="155"/>
                    </a:lnTo>
                    <a:lnTo>
                      <a:pt x="498" y="158"/>
                    </a:lnTo>
                    <a:lnTo>
                      <a:pt x="498" y="158"/>
                    </a:lnTo>
                    <a:lnTo>
                      <a:pt x="498" y="155"/>
                    </a:lnTo>
                    <a:lnTo>
                      <a:pt x="498" y="151"/>
                    </a:lnTo>
                    <a:lnTo>
                      <a:pt x="498" y="144"/>
                    </a:lnTo>
                    <a:lnTo>
                      <a:pt x="498" y="144"/>
                    </a:lnTo>
                    <a:lnTo>
                      <a:pt x="494" y="144"/>
                    </a:lnTo>
                    <a:lnTo>
                      <a:pt x="494" y="144"/>
                    </a:lnTo>
                    <a:lnTo>
                      <a:pt x="491" y="144"/>
                    </a:lnTo>
                    <a:lnTo>
                      <a:pt x="480" y="144"/>
                    </a:lnTo>
                    <a:lnTo>
                      <a:pt x="480" y="144"/>
                    </a:lnTo>
                    <a:lnTo>
                      <a:pt x="476" y="144"/>
                    </a:lnTo>
                    <a:lnTo>
                      <a:pt x="476" y="144"/>
                    </a:lnTo>
                    <a:lnTo>
                      <a:pt x="473" y="144"/>
                    </a:lnTo>
                    <a:lnTo>
                      <a:pt x="473" y="144"/>
                    </a:lnTo>
                    <a:lnTo>
                      <a:pt x="466" y="147"/>
                    </a:lnTo>
                    <a:lnTo>
                      <a:pt x="466" y="147"/>
                    </a:lnTo>
                    <a:lnTo>
                      <a:pt x="458" y="144"/>
                    </a:lnTo>
                    <a:lnTo>
                      <a:pt x="458" y="144"/>
                    </a:lnTo>
                    <a:lnTo>
                      <a:pt x="458" y="144"/>
                    </a:lnTo>
                    <a:lnTo>
                      <a:pt x="455" y="147"/>
                    </a:lnTo>
                    <a:lnTo>
                      <a:pt x="455" y="147"/>
                    </a:lnTo>
                    <a:lnTo>
                      <a:pt x="455" y="147"/>
                    </a:lnTo>
                    <a:lnTo>
                      <a:pt x="455" y="147"/>
                    </a:lnTo>
                    <a:lnTo>
                      <a:pt x="455" y="144"/>
                    </a:lnTo>
                    <a:lnTo>
                      <a:pt x="458" y="144"/>
                    </a:lnTo>
                    <a:lnTo>
                      <a:pt x="458" y="144"/>
                    </a:lnTo>
                    <a:lnTo>
                      <a:pt x="462" y="144"/>
                    </a:lnTo>
                    <a:lnTo>
                      <a:pt x="469" y="144"/>
                    </a:lnTo>
                    <a:lnTo>
                      <a:pt x="473" y="144"/>
                    </a:lnTo>
                    <a:lnTo>
                      <a:pt x="473" y="140"/>
                    </a:lnTo>
                    <a:lnTo>
                      <a:pt x="473" y="140"/>
                    </a:lnTo>
                    <a:lnTo>
                      <a:pt x="473" y="133"/>
                    </a:lnTo>
                    <a:lnTo>
                      <a:pt x="473" y="133"/>
                    </a:lnTo>
                    <a:lnTo>
                      <a:pt x="469" y="133"/>
                    </a:lnTo>
                    <a:lnTo>
                      <a:pt x="469" y="130"/>
                    </a:lnTo>
                    <a:lnTo>
                      <a:pt x="466" y="130"/>
                    </a:lnTo>
                    <a:lnTo>
                      <a:pt x="466" y="130"/>
                    </a:lnTo>
                    <a:lnTo>
                      <a:pt x="466" y="126"/>
                    </a:lnTo>
                    <a:lnTo>
                      <a:pt x="469" y="126"/>
                    </a:lnTo>
                    <a:lnTo>
                      <a:pt x="469" y="126"/>
                    </a:lnTo>
                    <a:lnTo>
                      <a:pt x="469" y="122"/>
                    </a:lnTo>
                    <a:lnTo>
                      <a:pt x="469" y="122"/>
                    </a:lnTo>
                    <a:lnTo>
                      <a:pt x="466" y="122"/>
                    </a:lnTo>
                    <a:lnTo>
                      <a:pt x="466" y="122"/>
                    </a:lnTo>
                    <a:lnTo>
                      <a:pt x="462" y="126"/>
                    </a:lnTo>
                    <a:lnTo>
                      <a:pt x="462" y="130"/>
                    </a:lnTo>
                    <a:lnTo>
                      <a:pt x="458" y="130"/>
                    </a:lnTo>
                    <a:lnTo>
                      <a:pt x="458" y="130"/>
                    </a:lnTo>
                    <a:lnTo>
                      <a:pt x="458" y="130"/>
                    </a:lnTo>
                    <a:lnTo>
                      <a:pt x="458" y="122"/>
                    </a:lnTo>
                    <a:lnTo>
                      <a:pt x="458" y="119"/>
                    </a:lnTo>
                    <a:lnTo>
                      <a:pt x="458" y="115"/>
                    </a:lnTo>
                    <a:lnTo>
                      <a:pt x="458" y="115"/>
                    </a:lnTo>
                    <a:lnTo>
                      <a:pt x="458" y="112"/>
                    </a:lnTo>
                    <a:lnTo>
                      <a:pt x="462" y="108"/>
                    </a:lnTo>
                    <a:lnTo>
                      <a:pt x="466" y="104"/>
                    </a:lnTo>
                    <a:lnTo>
                      <a:pt x="469" y="101"/>
                    </a:lnTo>
                    <a:lnTo>
                      <a:pt x="476" y="94"/>
                    </a:lnTo>
                    <a:lnTo>
                      <a:pt x="480" y="90"/>
                    </a:lnTo>
                    <a:lnTo>
                      <a:pt x="480" y="90"/>
                    </a:lnTo>
                    <a:lnTo>
                      <a:pt x="484" y="87"/>
                    </a:lnTo>
                    <a:lnTo>
                      <a:pt x="484" y="83"/>
                    </a:lnTo>
                    <a:lnTo>
                      <a:pt x="484" y="83"/>
                    </a:lnTo>
                    <a:lnTo>
                      <a:pt x="487" y="76"/>
                    </a:lnTo>
                    <a:lnTo>
                      <a:pt x="487" y="72"/>
                    </a:lnTo>
                    <a:lnTo>
                      <a:pt x="487" y="72"/>
                    </a:lnTo>
                    <a:lnTo>
                      <a:pt x="484" y="72"/>
                    </a:lnTo>
                    <a:lnTo>
                      <a:pt x="476" y="69"/>
                    </a:lnTo>
                    <a:lnTo>
                      <a:pt x="476" y="65"/>
                    </a:lnTo>
                    <a:lnTo>
                      <a:pt x="473" y="58"/>
                    </a:lnTo>
                    <a:lnTo>
                      <a:pt x="473" y="54"/>
                    </a:lnTo>
                    <a:lnTo>
                      <a:pt x="473" y="51"/>
                    </a:lnTo>
                    <a:lnTo>
                      <a:pt x="469" y="47"/>
                    </a:lnTo>
                    <a:lnTo>
                      <a:pt x="469" y="43"/>
                    </a:lnTo>
                    <a:lnTo>
                      <a:pt x="466" y="40"/>
                    </a:lnTo>
                    <a:lnTo>
                      <a:pt x="466" y="33"/>
                    </a:lnTo>
                    <a:lnTo>
                      <a:pt x="466" y="29"/>
                    </a:lnTo>
                    <a:lnTo>
                      <a:pt x="462" y="26"/>
                    </a:lnTo>
                    <a:lnTo>
                      <a:pt x="458" y="22"/>
                    </a:lnTo>
                    <a:lnTo>
                      <a:pt x="458" y="18"/>
                    </a:lnTo>
                    <a:lnTo>
                      <a:pt x="455" y="18"/>
                    </a:lnTo>
                    <a:lnTo>
                      <a:pt x="455" y="22"/>
                    </a:lnTo>
                    <a:lnTo>
                      <a:pt x="455" y="22"/>
                    </a:lnTo>
                    <a:lnTo>
                      <a:pt x="448" y="29"/>
                    </a:lnTo>
                    <a:lnTo>
                      <a:pt x="448" y="33"/>
                    </a:lnTo>
                    <a:lnTo>
                      <a:pt x="444" y="36"/>
                    </a:lnTo>
                    <a:lnTo>
                      <a:pt x="441" y="43"/>
                    </a:lnTo>
                    <a:lnTo>
                      <a:pt x="437" y="43"/>
                    </a:lnTo>
                    <a:lnTo>
                      <a:pt x="433" y="54"/>
                    </a:lnTo>
                    <a:lnTo>
                      <a:pt x="426" y="61"/>
                    </a:lnTo>
                    <a:lnTo>
                      <a:pt x="423" y="61"/>
                    </a:lnTo>
                    <a:lnTo>
                      <a:pt x="423" y="65"/>
                    </a:lnTo>
                    <a:lnTo>
                      <a:pt x="419" y="65"/>
                    </a:lnTo>
                    <a:lnTo>
                      <a:pt x="415" y="61"/>
                    </a:lnTo>
                    <a:lnTo>
                      <a:pt x="412" y="61"/>
                    </a:lnTo>
                    <a:lnTo>
                      <a:pt x="412" y="61"/>
                    </a:lnTo>
                    <a:lnTo>
                      <a:pt x="405" y="65"/>
                    </a:lnTo>
                    <a:lnTo>
                      <a:pt x="405" y="65"/>
                    </a:lnTo>
                    <a:lnTo>
                      <a:pt x="401" y="65"/>
                    </a:lnTo>
                    <a:lnTo>
                      <a:pt x="398" y="65"/>
                    </a:lnTo>
                    <a:lnTo>
                      <a:pt x="394" y="58"/>
                    </a:lnTo>
                    <a:lnTo>
                      <a:pt x="394" y="58"/>
                    </a:lnTo>
                    <a:lnTo>
                      <a:pt x="390" y="58"/>
                    </a:lnTo>
                    <a:lnTo>
                      <a:pt x="383" y="54"/>
                    </a:lnTo>
                    <a:lnTo>
                      <a:pt x="376" y="58"/>
                    </a:lnTo>
                    <a:lnTo>
                      <a:pt x="376" y="58"/>
                    </a:lnTo>
                    <a:lnTo>
                      <a:pt x="372" y="58"/>
                    </a:lnTo>
                    <a:lnTo>
                      <a:pt x="369" y="58"/>
                    </a:lnTo>
                    <a:lnTo>
                      <a:pt x="365" y="58"/>
                    </a:lnTo>
                    <a:lnTo>
                      <a:pt x="365" y="65"/>
                    </a:lnTo>
                    <a:lnTo>
                      <a:pt x="365" y="69"/>
                    </a:lnTo>
                    <a:lnTo>
                      <a:pt x="358" y="69"/>
                    </a:lnTo>
                    <a:lnTo>
                      <a:pt x="355" y="65"/>
                    </a:lnTo>
                    <a:lnTo>
                      <a:pt x="351" y="69"/>
                    </a:lnTo>
                    <a:lnTo>
                      <a:pt x="344" y="69"/>
                    </a:lnTo>
                    <a:lnTo>
                      <a:pt x="344" y="65"/>
                    </a:lnTo>
                    <a:lnTo>
                      <a:pt x="344" y="65"/>
                    </a:lnTo>
                    <a:lnTo>
                      <a:pt x="340" y="65"/>
                    </a:lnTo>
                    <a:lnTo>
                      <a:pt x="340" y="65"/>
                    </a:lnTo>
                    <a:lnTo>
                      <a:pt x="333" y="69"/>
                    </a:lnTo>
                    <a:lnTo>
                      <a:pt x="333" y="72"/>
                    </a:lnTo>
                    <a:lnTo>
                      <a:pt x="326" y="72"/>
                    </a:lnTo>
                    <a:lnTo>
                      <a:pt x="322" y="72"/>
                    </a:lnTo>
                    <a:lnTo>
                      <a:pt x="322" y="76"/>
                    </a:lnTo>
                    <a:lnTo>
                      <a:pt x="319" y="76"/>
                    </a:lnTo>
                    <a:lnTo>
                      <a:pt x="315" y="76"/>
                    </a:lnTo>
                    <a:lnTo>
                      <a:pt x="312" y="79"/>
                    </a:lnTo>
                    <a:lnTo>
                      <a:pt x="312" y="79"/>
                    </a:lnTo>
                    <a:lnTo>
                      <a:pt x="304" y="79"/>
                    </a:lnTo>
                    <a:lnTo>
                      <a:pt x="301" y="79"/>
                    </a:lnTo>
                    <a:lnTo>
                      <a:pt x="297" y="76"/>
                    </a:lnTo>
                    <a:lnTo>
                      <a:pt x="294" y="72"/>
                    </a:lnTo>
                    <a:lnTo>
                      <a:pt x="294" y="72"/>
                    </a:lnTo>
                    <a:lnTo>
                      <a:pt x="290" y="72"/>
                    </a:lnTo>
                    <a:lnTo>
                      <a:pt x="290" y="69"/>
                    </a:lnTo>
                    <a:lnTo>
                      <a:pt x="290" y="69"/>
                    </a:lnTo>
                    <a:lnTo>
                      <a:pt x="290" y="61"/>
                    </a:lnTo>
                    <a:lnTo>
                      <a:pt x="290" y="61"/>
                    </a:lnTo>
                    <a:lnTo>
                      <a:pt x="283" y="58"/>
                    </a:lnTo>
                    <a:lnTo>
                      <a:pt x="283" y="54"/>
                    </a:lnTo>
                    <a:lnTo>
                      <a:pt x="283" y="43"/>
                    </a:lnTo>
                    <a:lnTo>
                      <a:pt x="286" y="40"/>
                    </a:lnTo>
                    <a:lnTo>
                      <a:pt x="286" y="36"/>
                    </a:lnTo>
                    <a:lnTo>
                      <a:pt x="286" y="33"/>
                    </a:lnTo>
                    <a:lnTo>
                      <a:pt x="290" y="26"/>
                    </a:lnTo>
                    <a:lnTo>
                      <a:pt x="290" y="26"/>
                    </a:lnTo>
                    <a:lnTo>
                      <a:pt x="290" y="22"/>
                    </a:lnTo>
                    <a:lnTo>
                      <a:pt x="290" y="22"/>
                    </a:lnTo>
                    <a:lnTo>
                      <a:pt x="290" y="15"/>
                    </a:lnTo>
                    <a:lnTo>
                      <a:pt x="286" y="15"/>
                    </a:lnTo>
                    <a:lnTo>
                      <a:pt x="283" y="15"/>
                    </a:lnTo>
                    <a:lnTo>
                      <a:pt x="279" y="15"/>
                    </a:lnTo>
                    <a:lnTo>
                      <a:pt x="283" y="8"/>
                    </a:lnTo>
                    <a:lnTo>
                      <a:pt x="283" y="4"/>
                    </a:lnTo>
                    <a:lnTo>
                      <a:pt x="283" y="4"/>
                    </a:lnTo>
                    <a:lnTo>
                      <a:pt x="279" y="0"/>
                    </a:lnTo>
                    <a:lnTo>
                      <a:pt x="276" y="0"/>
                    </a:lnTo>
                    <a:lnTo>
                      <a:pt x="272" y="0"/>
                    </a:lnTo>
                    <a:lnTo>
                      <a:pt x="269"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17" name="Freeform 1746">
                <a:extLst>
                  <a:ext uri="{FF2B5EF4-FFF2-40B4-BE49-F238E27FC236}">
                    <a16:creationId xmlns:a16="http://schemas.microsoft.com/office/drawing/2014/main" id="{3B8D1F31-5F01-46BE-B8BD-BF4A399B1720}"/>
                  </a:ext>
                </a:extLst>
              </p:cNvPr>
              <p:cNvSpPr>
                <a:spLocks/>
              </p:cNvSpPr>
              <p:nvPr/>
            </p:nvSpPr>
            <p:spPr bwMode="auto">
              <a:xfrm>
                <a:off x="2221" y="2617"/>
                <a:ext cx="792" cy="822"/>
              </a:xfrm>
              <a:custGeom>
                <a:avLst/>
                <a:gdLst>
                  <a:gd name="T0" fmla="*/ 222 w 792"/>
                  <a:gd name="T1" fmla="*/ 26 h 822"/>
                  <a:gd name="T2" fmla="*/ 193 w 792"/>
                  <a:gd name="T3" fmla="*/ 29 h 822"/>
                  <a:gd name="T4" fmla="*/ 211 w 792"/>
                  <a:gd name="T5" fmla="*/ 61 h 822"/>
                  <a:gd name="T6" fmla="*/ 186 w 792"/>
                  <a:gd name="T7" fmla="*/ 79 h 822"/>
                  <a:gd name="T8" fmla="*/ 150 w 792"/>
                  <a:gd name="T9" fmla="*/ 90 h 822"/>
                  <a:gd name="T10" fmla="*/ 118 w 792"/>
                  <a:gd name="T11" fmla="*/ 69 h 822"/>
                  <a:gd name="T12" fmla="*/ 82 w 792"/>
                  <a:gd name="T13" fmla="*/ 87 h 822"/>
                  <a:gd name="T14" fmla="*/ 79 w 792"/>
                  <a:gd name="T15" fmla="*/ 94 h 822"/>
                  <a:gd name="T16" fmla="*/ 82 w 792"/>
                  <a:gd name="T17" fmla="*/ 173 h 822"/>
                  <a:gd name="T18" fmla="*/ 32 w 792"/>
                  <a:gd name="T19" fmla="*/ 208 h 822"/>
                  <a:gd name="T20" fmla="*/ 0 w 792"/>
                  <a:gd name="T21" fmla="*/ 262 h 822"/>
                  <a:gd name="T22" fmla="*/ 29 w 792"/>
                  <a:gd name="T23" fmla="*/ 302 h 822"/>
                  <a:gd name="T24" fmla="*/ 68 w 792"/>
                  <a:gd name="T25" fmla="*/ 320 h 822"/>
                  <a:gd name="T26" fmla="*/ 111 w 792"/>
                  <a:gd name="T27" fmla="*/ 330 h 822"/>
                  <a:gd name="T28" fmla="*/ 172 w 792"/>
                  <a:gd name="T29" fmla="*/ 313 h 822"/>
                  <a:gd name="T30" fmla="*/ 211 w 792"/>
                  <a:gd name="T31" fmla="*/ 363 h 822"/>
                  <a:gd name="T32" fmla="*/ 269 w 792"/>
                  <a:gd name="T33" fmla="*/ 388 h 822"/>
                  <a:gd name="T34" fmla="*/ 279 w 792"/>
                  <a:gd name="T35" fmla="*/ 442 h 822"/>
                  <a:gd name="T36" fmla="*/ 319 w 792"/>
                  <a:gd name="T37" fmla="*/ 463 h 822"/>
                  <a:gd name="T38" fmla="*/ 322 w 792"/>
                  <a:gd name="T39" fmla="*/ 521 h 822"/>
                  <a:gd name="T40" fmla="*/ 333 w 792"/>
                  <a:gd name="T41" fmla="*/ 567 h 822"/>
                  <a:gd name="T42" fmla="*/ 372 w 792"/>
                  <a:gd name="T43" fmla="*/ 600 h 822"/>
                  <a:gd name="T44" fmla="*/ 394 w 792"/>
                  <a:gd name="T45" fmla="*/ 632 h 822"/>
                  <a:gd name="T46" fmla="*/ 390 w 792"/>
                  <a:gd name="T47" fmla="*/ 682 h 822"/>
                  <a:gd name="T48" fmla="*/ 337 w 792"/>
                  <a:gd name="T49" fmla="*/ 736 h 822"/>
                  <a:gd name="T50" fmla="*/ 362 w 792"/>
                  <a:gd name="T51" fmla="*/ 757 h 822"/>
                  <a:gd name="T52" fmla="*/ 390 w 792"/>
                  <a:gd name="T53" fmla="*/ 772 h 822"/>
                  <a:gd name="T54" fmla="*/ 419 w 792"/>
                  <a:gd name="T55" fmla="*/ 800 h 822"/>
                  <a:gd name="T56" fmla="*/ 430 w 792"/>
                  <a:gd name="T57" fmla="*/ 808 h 822"/>
                  <a:gd name="T58" fmla="*/ 473 w 792"/>
                  <a:gd name="T59" fmla="*/ 754 h 822"/>
                  <a:gd name="T60" fmla="*/ 512 w 792"/>
                  <a:gd name="T61" fmla="*/ 700 h 822"/>
                  <a:gd name="T62" fmla="*/ 512 w 792"/>
                  <a:gd name="T63" fmla="*/ 653 h 822"/>
                  <a:gd name="T64" fmla="*/ 548 w 792"/>
                  <a:gd name="T65" fmla="*/ 610 h 822"/>
                  <a:gd name="T66" fmla="*/ 595 w 792"/>
                  <a:gd name="T67" fmla="*/ 589 h 822"/>
                  <a:gd name="T68" fmla="*/ 616 w 792"/>
                  <a:gd name="T69" fmla="*/ 582 h 822"/>
                  <a:gd name="T70" fmla="*/ 663 w 792"/>
                  <a:gd name="T71" fmla="*/ 564 h 822"/>
                  <a:gd name="T72" fmla="*/ 695 w 792"/>
                  <a:gd name="T73" fmla="*/ 485 h 822"/>
                  <a:gd name="T74" fmla="*/ 706 w 792"/>
                  <a:gd name="T75" fmla="*/ 409 h 822"/>
                  <a:gd name="T76" fmla="*/ 734 w 792"/>
                  <a:gd name="T77" fmla="*/ 356 h 822"/>
                  <a:gd name="T78" fmla="*/ 784 w 792"/>
                  <a:gd name="T79" fmla="*/ 291 h 822"/>
                  <a:gd name="T80" fmla="*/ 759 w 792"/>
                  <a:gd name="T81" fmla="*/ 212 h 822"/>
                  <a:gd name="T82" fmla="*/ 706 w 792"/>
                  <a:gd name="T83" fmla="*/ 173 h 822"/>
                  <a:gd name="T84" fmla="*/ 616 w 792"/>
                  <a:gd name="T85" fmla="*/ 155 h 822"/>
                  <a:gd name="T86" fmla="*/ 595 w 792"/>
                  <a:gd name="T87" fmla="*/ 151 h 822"/>
                  <a:gd name="T88" fmla="*/ 580 w 792"/>
                  <a:gd name="T89" fmla="*/ 137 h 822"/>
                  <a:gd name="T90" fmla="*/ 523 w 792"/>
                  <a:gd name="T91" fmla="*/ 126 h 822"/>
                  <a:gd name="T92" fmla="*/ 498 w 792"/>
                  <a:gd name="T93" fmla="*/ 158 h 822"/>
                  <a:gd name="T94" fmla="*/ 473 w 792"/>
                  <a:gd name="T95" fmla="*/ 144 h 822"/>
                  <a:gd name="T96" fmla="*/ 458 w 792"/>
                  <a:gd name="T97" fmla="*/ 144 h 822"/>
                  <a:gd name="T98" fmla="*/ 469 w 792"/>
                  <a:gd name="T99" fmla="*/ 126 h 822"/>
                  <a:gd name="T100" fmla="*/ 458 w 792"/>
                  <a:gd name="T101" fmla="*/ 115 h 822"/>
                  <a:gd name="T102" fmla="*/ 487 w 792"/>
                  <a:gd name="T103" fmla="*/ 72 h 822"/>
                  <a:gd name="T104" fmla="*/ 462 w 792"/>
                  <a:gd name="T105" fmla="*/ 26 h 822"/>
                  <a:gd name="T106" fmla="*/ 423 w 792"/>
                  <a:gd name="T107" fmla="*/ 61 h 822"/>
                  <a:gd name="T108" fmla="*/ 383 w 792"/>
                  <a:gd name="T109" fmla="*/ 54 h 822"/>
                  <a:gd name="T110" fmla="*/ 344 w 792"/>
                  <a:gd name="T111" fmla="*/ 65 h 822"/>
                  <a:gd name="T112" fmla="*/ 301 w 792"/>
                  <a:gd name="T113" fmla="*/ 79 h 822"/>
                  <a:gd name="T114" fmla="*/ 286 w 792"/>
                  <a:gd name="T115" fmla="*/ 36 h 822"/>
                  <a:gd name="T116" fmla="*/ 279 w 792"/>
                  <a:gd name="T117" fmla="*/ 0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2" h="822">
                    <a:moveTo>
                      <a:pt x="269" y="0"/>
                    </a:moveTo>
                    <a:lnTo>
                      <a:pt x="269" y="4"/>
                    </a:lnTo>
                    <a:lnTo>
                      <a:pt x="265" y="11"/>
                    </a:lnTo>
                    <a:lnTo>
                      <a:pt x="261" y="11"/>
                    </a:lnTo>
                    <a:lnTo>
                      <a:pt x="261" y="15"/>
                    </a:lnTo>
                    <a:lnTo>
                      <a:pt x="254" y="15"/>
                    </a:lnTo>
                    <a:lnTo>
                      <a:pt x="254" y="15"/>
                    </a:lnTo>
                    <a:lnTo>
                      <a:pt x="251" y="18"/>
                    </a:lnTo>
                    <a:lnTo>
                      <a:pt x="247" y="18"/>
                    </a:lnTo>
                    <a:lnTo>
                      <a:pt x="244" y="22"/>
                    </a:lnTo>
                    <a:lnTo>
                      <a:pt x="233" y="22"/>
                    </a:lnTo>
                    <a:lnTo>
                      <a:pt x="229" y="22"/>
                    </a:lnTo>
                    <a:lnTo>
                      <a:pt x="222" y="26"/>
                    </a:lnTo>
                    <a:lnTo>
                      <a:pt x="222" y="26"/>
                    </a:lnTo>
                    <a:lnTo>
                      <a:pt x="218" y="29"/>
                    </a:lnTo>
                    <a:lnTo>
                      <a:pt x="211" y="26"/>
                    </a:lnTo>
                    <a:lnTo>
                      <a:pt x="204" y="26"/>
                    </a:lnTo>
                    <a:lnTo>
                      <a:pt x="197" y="22"/>
                    </a:lnTo>
                    <a:lnTo>
                      <a:pt x="190" y="18"/>
                    </a:lnTo>
                    <a:lnTo>
                      <a:pt x="186" y="18"/>
                    </a:lnTo>
                    <a:lnTo>
                      <a:pt x="183" y="18"/>
                    </a:lnTo>
                    <a:lnTo>
                      <a:pt x="183" y="18"/>
                    </a:lnTo>
                    <a:lnTo>
                      <a:pt x="183" y="22"/>
                    </a:lnTo>
                    <a:lnTo>
                      <a:pt x="186" y="26"/>
                    </a:lnTo>
                    <a:lnTo>
                      <a:pt x="190" y="29"/>
                    </a:lnTo>
                    <a:lnTo>
                      <a:pt x="193" y="29"/>
                    </a:lnTo>
                    <a:lnTo>
                      <a:pt x="193" y="33"/>
                    </a:lnTo>
                    <a:lnTo>
                      <a:pt x="193" y="36"/>
                    </a:lnTo>
                    <a:lnTo>
                      <a:pt x="193" y="40"/>
                    </a:lnTo>
                    <a:lnTo>
                      <a:pt x="193" y="43"/>
                    </a:lnTo>
                    <a:lnTo>
                      <a:pt x="193" y="43"/>
                    </a:lnTo>
                    <a:lnTo>
                      <a:pt x="197" y="51"/>
                    </a:lnTo>
                    <a:lnTo>
                      <a:pt x="197" y="54"/>
                    </a:lnTo>
                    <a:lnTo>
                      <a:pt x="197" y="58"/>
                    </a:lnTo>
                    <a:lnTo>
                      <a:pt x="201" y="58"/>
                    </a:lnTo>
                    <a:lnTo>
                      <a:pt x="204" y="58"/>
                    </a:lnTo>
                    <a:lnTo>
                      <a:pt x="211" y="58"/>
                    </a:lnTo>
                    <a:lnTo>
                      <a:pt x="211" y="61"/>
                    </a:lnTo>
                    <a:lnTo>
                      <a:pt x="211" y="61"/>
                    </a:lnTo>
                    <a:lnTo>
                      <a:pt x="211" y="61"/>
                    </a:lnTo>
                    <a:lnTo>
                      <a:pt x="208" y="65"/>
                    </a:lnTo>
                    <a:lnTo>
                      <a:pt x="204" y="65"/>
                    </a:lnTo>
                    <a:lnTo>
                      <a:pt x="204" y="65"/>
                    </a:lnTo>
                    <a:lnTo>
                      <a:pt x="201" y="65"/>
                    </a:lnTo>
                    <a:lnTo>
                      <a:pt x="201" y="69"/>
                    </a:lnTo>
                    <a:lnTo>
                      <a:pt x="197" y="69"/>
                    </a:lnTo>
                    <a:lnTo>
                      <a:pt x="197" y="76"/>
                    </a:lnTo>
                    <a:lnTo>
                      <a:pt x="193" y="76"/>
                    </a:lnTo>
                    <a:lnTo>
                      <a:pt x="193" y="76"/>
                    </a:lnTo>
                    <a:lnTo>
                      <a:pt x="190" y="76"/>
                    </a:lnTo>
                    <a:lnTo>
                      <a:pt x="186" y="79"/>
                    </a:lnTo>
                    <a:lnTo>
                      <a:pt x="186" y="79"/>
                    </a:lnTo>
                    <a:lnTo>
                      <a:pt x="186" y="79"/>
                    </a:lnTo>
                    <a:lnTo>
                      <a:pt x="183" y="79"/>
                    </a:lnTo>
                    <a:lnTo>
                      <a:pt x="179" y="83"/>
                    </a:lnTo>
                    <a:lnTo>
                      <a:pt x="179" y="83"/>
                    </a:lnTo>
                    <a:lnTo>
                      <a:pt x="175" y="83"/>
                    </a:lnTo>
                    <a:lnTo>
                      <a:pt x="172" y="87"/>
                    </a:lnTo>
                    <a:lnTo>
                      <a:pt x="168" y="87"/>
                    </a:lnTo>
                    <a:lnTo>
                      <a:pt x="168" y="90"/>
                    </a:lnTo>
                    <a:lnTo>
                      <a:pt x="165" y="90"/>
                    </a:lnTo>
                    <a:lnTo>
                      <a:pt x="158" y="90"/>
                    </a:lnTo>
                    <a:lnTo>
                      <a:pt x="154" y="90"/>
                    </a:lnTo>
                    <a:lnTo>
                      <a:pt x="150" y="90"/>
                    </a:lnTo>
                    <a:lnTo>
                      <a:pt x="150" y="90"/>
                    </a:lnTo>
                    <a:lnTo>
                      <a:pt x="147" y="87"/>
                    </a:lnTo>
                    <a:lnTo>
                      <a:pt x="143" y="87"/>
                    </a:lnTo>
                    <a:lnTo>
                      <a:pt x="143" y="83"/>
                    </a:lnTo>
                    <a:lnTo>
                      <a:pt x="143" y="83"/>
                    </a:lnTo>
                    <a:lnTo>
                      <a:pt x="140" y="79"/>
                    </a:lnTo>
                    <a:lnTo>
                      <a:pt x="140" y="79"/>
                    </a:lnTo>
                    <a:lnTo>
                      <a:pt x="136" y="83"/>
                    </a:lnTo>
                    <a:lnTo>
                      <a:pt x="132" y="72"/>
                    </a:lnTo>
                    <a:lnTo>
                      <a:pt x="132" y="69"/>
                    </a:lnTo>
                    <a:lnTo>
                      <a:pt x="129" y="65"/>
                    </a:lnTo>
                    <a:lnTo>
                      <a:pt x="125" y="65"/>
                    </a:lnTo>
                    <a:lnTo>
                      <a:pt x="118" y="69"/>
                    </a:lnTo>
                    <a:lnTo>
                      <a:pt x="118" y="69"/>
                    </a:lnTo>
                    <a:lnTo>
                      <a:pt x="115" y="69"/>
                    </a:lnTo>
                    <a:lnTo>
                      <a:pt x="115" y="65"/>
                    </a:lnTo>
                    <a:lnTo>
                      <a:pt x="115" y="65"/>
                    </a:lnTo>
                    <a:lnTo>
                      <a:pt x="111" y="69"/>
                    </a:lnTo>
                    <a:lnTo>
                      <a:pt x="111" y="69"/>
                    </a:lnTo>
                    <a:lnTo>
                      <a:pt x="111" y="72"/>
                    </a:lnTo>
                    <a:lnTo>
                      <a:pt x="82" y="72"/>
                    </a:lnTo>
                    <a:lnTo>
                      <a:pt x="79" y="72"/>
                    </a:lnTo>
                    <a:lnTo>
                      <a:pt x="79" y="83"/>
                    </a:lnTo>
                    <a:lnTo>
                      <a:pt x="82" y="83"/>
                    </a:lnTo>
                    <a:lnTo>
                      <a:pt x="82" y="83"/>
                    </a:lnTo>
                    <a:lnTo>
                      <a:pt x="82" y="83"/>
                    </a:lnTo>
                    <a:lnTo>
                      <a:pt x="82" y="87"/>
                    </a:lnTo>
                    <a:lnTo>
                      <a:pt x="86" y="87"/>
                    </a:lnTo>
                    <a:lnTo>
                      <a:pt x="86" y="87"/>
                    </a:lnTo>
                    <a:lnTo>
                      <a:pt x="89" y="87"/>
                    </a:lnTo>
                    <a:lnTo>
                      <a:pt x="93" y="87"/>
                    </a:lnTo>
                    <a:lnTo>
                      <a:pt x="93" y="90"/>
                    </a:lnTo>
                    <a:lnTo>
                      <a:pt x="93" y="94"/>
                    </a:lnTo>
                    <a:lnTo>
                      <a:pt x="93" y="94"/>
                    </a:lnTo>
                    <a:lnTo>
                      <a:pt x="93" y="94"/>
                    </a:lnTo>
                    <a:lnTo>
                      <a:pt x="93" y="94"/>
                    </a:lnTo>
                    <a:lnTo>
                      <a:pt x="89" y="94"/>
                    </a:lnTo>
                    <a:lnTo>
                      <a:pt x="86" y="94"/>
                    </a:lnTo>
                    <a:lnTo>
                      <a:pt x="82" y="94"/>
                    </a:lnTo>
                    <a:lnTo>
                      <a:pt x="79" y="94"/>
                    </a:lnTo>
                    <a:lnTo>
                      <a:pt x="75" y="97"/>
                    </a:lnTo>
                    <a:lnTo>
                      <a:pt x="75" y="112"/>
                    </a:lnTo>
                    <a:lnTo>
                      <a:pt x="79" y="112"/>
                    </a:lnTo>
                    <a:lnTo>
                      <a:pt x="82" y="115"/>
                    </a:lnTo>
                    <a:lnTo>
                      <a:pt x="86" y="119"/>
                    </a:lnTo>
                    <a:lnTo>
                      <a:pt x="86" y="122"/>
                    </a:lnTo>
                    <a:lnTo>
                      <a:pt x="89" y="133"/>
                    </a:lnTo>
                    <a:lnTo>
                      <a:pt x="89" y="133"/>
                    </a:lnTo>
                    <a:lnTo>
                      <a:pt x="89" y="137"/>
                    </a:lnTo>
                    <a:lnTo>
                      <a:pt x="86" y="162"/>
                    </a:lnTo>
                    <a:lnTo>
                      <a:pt x="82" y="162"/>
                    </a:lnTo>
                    <a:lnTo>
                      <a:pt x="82" y="169"/>
                    </a:lnTo>
                    <a:lnTo>
                      <a:pt x="82" y="173"/>
                    </a:lnTo>
                    <a:lnTo>
                      <a:pt x="82" y="176"/>
                    </a:lnTo>
                    <a:lnTo>
                      <a:pt x="79" y="176"/>
                    </a:lnTo>
                    <a:lnTo>
                      <a:pt x="79" y="180"/>
                    </a:lnTo>
                    <a:lnTo>
                      <a:pt x="79" y="187"/>
                    </a:lnTo>
                    <a:lnTo>
                      <a:pt x="79" y="187"/>
                    </a:lnTo>
                    <a:lnTo>
                      <a:pt x="79" y="191"/>
                    </a:lnTo>
                    <a:lnTo>
                      <a:pt x="79" y="191"/>
                    </a:lnTo>
                    <a:lnTo>
                      <a:pt x="75" y="194"/>
                    </a:lnTo>
                    <a:lnTo>
                      <a:pt x="68" y="194"/>
                    </a:lnTo>
                    <a:lnTo>
                      <a:pt x="61" y="194"/>
                    </a:lnTo>
                    <a:lnTo>
                      <a:pt x="43" y="201"/>
                    </a:lnTo>
                    <a:lnTo>
                      <a:pt x="36" y="205"/>
                    </a:lnTo>
                    <a:lnTo>
                      <a:pt x="32" y="208"/>
                    </a:lnTo>
                    <a:lnTo>
                      <a:pt x="25" y="212"/>
                    </a:lnTo>
                    <a:lnTo>
                      <a:pt x="21" y="216"/>
                    </a:lnTo>
                    <a:lnTo>
                      <a:pt x="18" y="219"/>
                    </a:lnTo>
                    <a:lnTo>
                      <a:pt x="14" y="226"/>
                    </a:lnTo>
                    <a:lnTo>
                      <a:pt x="14" y="230"/>
                    </a:lnTo>
                    <a:lnTo>
                      <a:pt x="14" y="241"/>
                    </a:lnTo>
                    <a:lnTo>
                      <a:pt x="11" y="241"/>
                    </a:lnTo>
                    <a:lnTo>
                      <a:pt x="7" y="241"/>
                    </a:lnTo>
                    <a:lnTo>
                      <a:pt x="7" y="244"/>
                    </a:lnTo>
                    <a:lnTo>
                      <a:pt x="4" y="252"/>
                    </a:lnTo>
                    <a:lnTo>
                      <a:pt x="0" y="259"/>
                    </a:lnTo>
                    <a:lnTo>
                      <a:pt x="0" y="259"/>
                    </a:lnTo>
                    <a:lnTo>
                      <a:pt x="0" y="262"/>
                    </a:lnTo>
                    <a:lnTo>
                      <a:pt x="4" y="269"/>
                    </a:lnTo>
                    <a:lnTo>
                      <a:pt x="4" y="273"/>
                    </a:lnTo>
                    <a:lnTo>
                      <a:pt x="4" y="277"/>
                    </a:lnTo>
                    <a:lnTo>
                      <a:pt x="7" y="280"/>
                    </a:lnTo>
                    <a:lnTo>
                      <a:pt x="11" y="284"/>
                    </a:lnTo>
                    <a:lnTo>
                      <a:pt x="14" y="287"/>
                    </a:lnTo>
                    <a:lnTo>
                      <a:pt x="18" y="291"/>
                    </a:lnTo>
                    <a:lnTo>
                      <a:pt x="18" y="295"/>
                    </a:lnTo>
                    <a:lnTo>
                      <a:pt x="14" y="298"/>
                    </a:lnTo>
                    <a:lnTo>
                      <a:pt x="18" y="298"/>
                    </a:lnTo>
                    <a:lnTo>
                      <a:pt x="21" y="298"/>
                    </a:lnTo>
                    <a:lnTo>
                      <a:pt x="29" y="302"/>
                    </a:lnTo>
                    <a:lnTo>
                      <a:pt x="29" y="302"/>
                    </a:lnTo>
                    <a:lnTo>
                      <a:pt x="32" y="302"/>
                    </a:lnTo>
                    <a:lnTo>
                      <a:pt x="32" y="305"/>
                    </a:lnTo>
                    <a:lnTo>
                      <a:pt x="32" y="309"/>
                    </a:lnTo>
                    <a:lnTo>
                      <a:pt x="39" y="309"/>
                    </a:lnTo>
                    <a:lnTo>
                      <a:pt x="43" y="309"/>
                    </a:lnTo>
                    <a:lnTo>
                      <a:pt x="47" y="309"/>
                    </a:lnTo>
                    <a:lnTo>
                      <a:pt x="54" y="305"/>
                    </a:lnTo>
                    <a:lnTo>
                      <a:pt x="61" y="302"/>
                    </a:lnTo>
                    <a:lnTo>
                      <a:pt x="64" y="298"/>
                    </a:lnTo>
                    <a:lnTo>
                      <a:pt x="68" y="295"/>
                    </a:lnTo>
                    <a:lnTo>
                      <a:pt x="68" y="298"/>
                    </a:lnTo>
                    <a:lnTo>
                      <a:pt x="68" y="316"/>
                    </a:lnTo>
                    <a:lnTo>
                      <a:pt x="68" y="320"/>
                    </a:lnTo>
                    <a:lnTo>
                      <a:pt x="68" y="330"/>
                    </a:lnTo>
                    <a:lnTo>
                      <a:pt x="68" y="330"/>
                    </a:lnTo>
                    <a:lnTo>
                      <a:pt x="72" y="334"/>
                    </a:lnTo>
                    <a:lnTo>
                      <a:pt x="72" y="334"/>
                    </a:lnTo>
                    <a:lnTo>
                      <a:pt x="75" y="330"/>
                    </a:lnTo>
                    <a:lnTo>
                      <a:pt x="75" y="330"/>
                    </a:lnTo>
                    <a:lnTo>
                      <a:pt x="79" y="330"/>
                    </a:lnTo>
                    <a:lnTo>
                      <a:pt x="82" y="330"/>
                    </a:lnTo>
                    <a:lnTo>
                      <a:pt x="86" y="330"/>
                    </a:lnTo>
                    <a:lnTo>
                      <a:pt x="86" y="330"/>
                    </a:lnTo>
                    <a:lnTo>
                      <a:pt x="93" y="330"/>
                    </a:lnTo>
                    <a:lnTo>
                      <a:pt x="107" y="330"/>
                    </a:lnTo>
                    <a:lnTo>
                      <a:pt x="111" y="330"/>
                    </a:lnTo>
                    <a:lnTo>
                      <a:pt x="115" y="330"/>
                    </a:lnTo>
                    <a:lnTo>
                      <a:pt x="125" y="327"/>
                    </a:lnTo>
                    <a:lnTo>
                      <a:pt x="125" y="323"/>
                    </a:lnTo>
                    <a:lnTo>
                      <a:pt x="136" y="316"/>
                    </a:lnTo>
                    <a:lnTo>
                      <a:pt x="143" y="309"/>
                    </a:lnTo>
                    <a:lnTo>
                      <a:pt x="143" y="305"/>
                    </a:lnTo>
                    <a:lnTo>
                      <a:pt x="150" y="305"/>
                    </a:lnTo>
                    <a:lnTo>
                      <a:pt x="154" y="305"/>
                    </a:lnTo>
                    <a:lnTo>
                      <a:pt x="161" y="305"/>
                    </a:lnTo>
                    <a:lnTo>
                      <a:pt x="168" y="305"/>
                    </a:lnTo>
                    <a:lnTo>
                      <a:pt x="172" y="305"/>
                    </a:lnTo>
                    <a:lnTo>
                      <a:pt x="172" y="309"/>
                    </a:lnTo>
                    <a:lnTo>
                      <a:pt x="172" y="313"/>
                    </a:lnTo>
                    <a:lnTo>
                      <a:pt x="172" y="327"/>
                    </a:lnTo>
                    <a:lnTo>
                      <a:pt x="172" y="330"/>
                    </a:lnTo>
                    <a:lnTo>
                      <a:pt x="172" y="334"/>
                    </a:lnTo>
                    <a:lnTo>
                      <a:pt x="172" y="334"/>
                    </a:lnTo>
                    <a:lnTo>
                      <a:pt x="172" y="338"/>
                    </a:lnTo>
                    <a:lnTo>
                      <a:pt x="172" y="345"/>
                    </a:lnTo>
                    <a:lnTo>
                      <a:pt x="175" y="348"/>
                    </a:lnTo>
                    <a:lnTo>
                      <a:pt x="179" y="352"/>
                    </a:lnTo>
                    <a:lnTo>
                      <a:pt x="190" y="359"/>
                    </a:lnTo>
                    <a:lnTo>
                      <a:pt x="193" y="363"/>
                    </a:lnTo>
                    <a:lnTo>
                      <a:pt x="201" y="363"/>
                    </a:lnTo>
                    <a:lnTo>
                      <a:pt x="208" y="363"/>
                    </a:lnTo>
                    <a:lnTo>
                      <a:pt x="211" y="363"/>
                    </a:lnTo>
                    <a:lnTo>
                      <a:pt x="215" y="366"/>
                    </a:lnTo>
                    <a:lnTo>
                      <a:pt x="215" y="366"/>
                    </a:lnTo>
                    <a:lnTo>
                      <a:pt x="218" y="370"/>
                    </a:lnTo>
                    <a:lnTo>
                      <a:pt x="222" y="370"/>
                    </a:lnTo>
                    <a:lnTo>
                      <a:pt x="236" y="374"/>
                    </a:lnTo>
                    <a:lnTo>
                      <a:pt x="240" y="381"/>
                    </a:lnTo>
                    <a:lnTo>
                      <a:pt x="244" y="381"/>
                    </a:lnTo>
                    <a:lnTo>
                      <a:pt x="247" y="381"/>
                    </a:lnTo>
                    <a:lnTo>
                      <a:pt x="251" y="381"/>
                    </a:lnTo>
                    <a:lnTo>
                      <a:pt x="251" y="381"/>
                    </a:lnTo>
                    <a:lnTo>
                      <a:pt x="258" y="381"/>
                    </a:lnTo>
                    <a:lnTo>
                      <a:pt x="265" y="388"/>
                    </a:lnTo>
                    <a:lnTo>
                      <a:pt x="269" y="388"/>
                    </a:lnTo>
                    <a:lnTo>
                      <a:pt x="269" y="391"/>
                    </a:lnTo>
                    <a:lnTo>
                      <a:pt x="272" y="399"/>
                    </a:lnTo>
                    <a:lnTo>
                      <a:pt x="272" y="402"/>
                    </a:lnTo>
                    <a:lnTo>
                      <a:pt x="272" y="406"/>
                    </a:lnTo>
                    <a:lnTo>
                      <a:pt x="276" y="409"/>
                    </a:lnTo>
                    <a:lnTo>
                      <a:pt x="276" y="413"/>
                    </a:lnTo>
                    <a:lnTo>
                      <a:pt x="272" y="417"/>
                    </a:lnTo>
                    <a:lnTo>
                      <a:pt x="272" y="417"/>
                    </a:lnTo>
                    <a:lnTo>
                      <a:pt x="272" y="420"/>
                    </a:lnTo>
                    <a:lnTo>
                      <a:pt x="272" y="420"/>
                    </a:lnTo>
                    <a:lnTo>
                      <a:pt x="272" y="427"/>
                    </a:lnTo>
                    <a:lnTo>
                      <a:pt x="276" y="434"/>
                    </a:lnTo>
                    <a:lnTo>
                      <a:pt x="279" y="442"/>
                    </a:lnTo>
                    <a:lnTo>
                      <a:pt x="283" y="442"/>
                    </a:lnTo>
                    <a:lnTo>
                      <a:pt x="286" y="442"/>
                    </a:lnTo>
                    <a:lnTo>
                      <a:pt x="294" y="442"/>
                    </a:lnTo>
                    <a:lnTo>
                      <a:pt x="294" y="442"/>
                    </a:lnTo>
                    <a:lnTo>
                      <a:pt x="312" y="442"/>
                    </a:lnTo>
                    <a:lnTo>
                      <a:pt x="312" y="442"/>
                    </a:lnTo>
                    <a:lnTo>
                      <a:pt x="315" y="442"/>
                    </a:lnTo>
                    <a:lnTo>
                      <a:pt x="315" y="445"/>
                    </a:lnTo>
                    <a:lnTo>
                      <a:pt x="315" y="449"/>
                    </a:lnTo>
                    <a:lnTo>
                      <a:pt x="312" y="452"/>
                    </a:lnTo>
                    <a:lnTo>
                      <a:pt x="312" y="452"/>
                    </a:lnTo>
                    <a:lnTo>
                      <a:pt x="315" y="460"/>
                    </a:lnTo>
                    <a:lnTo>
                      <a:pt x="319" y="463"/>
                    </a:lnTo>
                    <a:lnTo>
                      <a:pt x="322" y="463"/>
                    </a:lnTo>
                    <a:lnTo>
                      <a:pt x="322" y="470"/>
                    </a:lnTo>
                    <a:lnTo>
                      <a:pt x="326" y="478"/>
                    </a:lnTo>
                    <a:lnTo>
                      <a:pt x="329" y="481"/>
                    </a:lnTo>
                    <a:lnTo>
                      <a:pt x="329" y="488"/>
                    </a:lnTo>
                    <a:lnTo>
                      <a:pt x="326" y="499"/>
                    </a:lnTo>
                    <a:lnTo>
                      <a:pt x="326" y="503"/>
                    </a:lnTo>
                    <a:lnTo>
                      <a:pt x="326" y="506"/>
                    </a:lnTo>
                    <a:lnTo>
                      <a:pt x="322" y="510"/>
                    </a:lnTo>
                    <a:lnTo>
                      <a:pt x="322" y="510"/>
                    </a:lnTo>
                    <a:lnTo>
                      <a:pt x="322" y="513"/>
                    </a:lnTo>
                    <a:lnTo>
                      <a:pt x="322" y="517"/>
                    </a:lnTo>
                    <a:lnTo>
                      <a:pt x="322" y="521"/>
                    </a:lnTo>
                    <a:lnTo>
                      <a:pt x="322" y="521"/>
                    </a:lnTo>
                    <a:lnTo>
                      <a:pt x="319" y="521"/>
                    </a:lnTo>
                    <a:lnTo>
                      <a:pt x="319" y="521"/>
                    </a:lnTo>
                    <a:lnTo>
                      <a:pt x="319" y="524"/>
                    </a:lnTo>
                    <a:lnTo>
                      <a:pt x="319" y="524"/>
                    </a:lnTo>
                    <a:lnTo>
                      <a:pt x="322" y="531"/>
                    </a:lnTo>
                    <a:lnTo>
                      <a:pt x="322" y="531"/>
                    </a:lnTo>
                    <a:lnTo>
                      <a:pt x="322" y="549"/>
                    </a:lnTo>
                    <a:lnTo>
                      <a:pt x="322" y="560"/>
                    </a:lnTo>
                    <a:lnTo>
                      <a:pt x="326" y="564"/>
                    </a:lnTo>
                    <a:lnTo>
                      <a:pt x="326" y="564"/>
                    </a:lnTo>
                    <a:lnTo>
                      <a:pt x="333" y="567"/>
                    </a:lnTo>
                    <a:lnTo>
                      <a:pt x="333" y="567"/>
                    </a:lnTo>
                    <a:lnTo>
                      <a:pt x="340" y="567"/>
                    </a:lnTo>
                    <a:lnTo>
                      <a:pt x="344" y="567"/>
                    </a:lnTo>
                    <a:lnTo>
                      <a:pt x="351" y="567"/>
                    </a:lnTo>
                    <a:lnTo>
                      <a:pt x="351" y="567"/>
                    </a:lnTo>
                    <a:lnTo>
                      <a:pt x="355" y="564"/>
                    </a:lnTo>
                    <a:lnTo>
                      <a:pt x="358" y="567"/>
                    </a:lnTo>
                    <a:lnTo>
                      <a:pt x="365" y="571"/>
                    </a:lnTo>
                    <a:lnTo>
                      <a:pt x="369" y="574"/>
                    </a:lnTo>
                    <a:lnTo>
                      <a:pt x="369" y="574"/>
                    </a:lnTo>
                    <a:lnTo>
                      <a:pt x="369" y="582"/>
                    </a:lnTo>
                    <a:lnTo>
                      <a:pt x="372" y="589"/>
                    </a:lnTo>
                    <a:lnTo>
                      <a:pt x="372" y="596"/>
                    </a:lnTo>
                    <a:lnTo>
                      <a:pt x="372" y="600"/>
                    </a:lnTo>
                    <a:lnTo>
                      <a:pt x="372" y="603"/>
                    </a:lnTo>
                    <a:lnTo>
                      <a:pt x="376" y="603"/>
                    </a:lnTo>
                    <a:lnTo>
                      <a:pt x="380" y="603"/>
                    </a:lnTo>
                    <a:lnTo>
                      <a:pt x="383" y="603"/>
                    </a:lnTo>
                    <a:lnTo>
                      <a:pt x="383" y="603"/>
                    </a:lnTo>
                    <a:lnTo>
                      <a:pt x="390" y="603"/>
                    </a:lnTo>
                    <a:lnTo>
                      <a:pt x="394" y="603"/>
                    </a:lnTo>
                    <a:lnTo>
                      <a:pt x="394" y="603"/>
                    </a:lnTo>
                    <a:lnTo>
                      <a:pt x="398" y="607"/>
                    </a:lnTo>
                    <a:lnTo>
                      <a:pt x="398" y="617"/>
                    </a:lnTo>
                    <a:lnTo>
                      <a:pt x="398" y="617"/>
                    </a:lnTo>
                    <a:lnTo>
                      <a:pt x="394" y="625"/>
                    </a:lnTo>
                    <a:lnTo>
                      <a:pt x="394" y="632"/>
                    </a:lnTo>
                    <a:lnTo>
                      <a:pt x="394" y="639"/>
                    </a:lnTo>
                    <a:lnTo>
                      <a:pt x="398" y="639"/>
                    </a:lnTo>
                    <a:lnTo>
                      <a:pt x="398" y="639"/>
                    </a:lnTo>
                    <a:lnTo>
                      <a:pt x="405" y="639"/>
                    </a:lnTo>
                    <a:lnTo>
                      <a:pt x="405" y="643"/>
                    </a:lnTo>
                    <a:lnTo>
                      <a:pt x="408" y="657"/>
                    </a:lnTo>
                    <a:lnTo>
                      <a:pt x="408" y="668"/>
                    </a:lnTo>
                    <a:lnTo>
                      <a:pt x="408" y="671"/>
                    </a:lnTo>
                    <a:lnTo>
                      <a:pt x="408" y="671"/>
                    </a:lnTo>
                    <a:lnTo>
                      <a:pt x="408" y="675"/>
                    </a:lnTo>
                    <a:lnTo>
                      <a:pt x="398" y="678"/>
                    </a:lnTo>
                    <a:lnTo>
                      <a:pt x="398" y="682"/>
                    </a:lnTo>
                    <a:lnTo>
                      <a:pt x="390" y="682"/>
                    </a:lnTo>
                    <a:lnTo>
                      <a:pt x="387" y="682"/>
                    </a:lnTo>
                    <a:lnTo>
                      <a:pt x="387" y="686"/>
                    </a:lnTo>
                    <a:lnTo>
                      <a:pt x="383" y="689"/>
                    </a:lnTo>
                    <a:lnTo>
                      <a:pt x="365" y="704"/>
                    </a:lnTo>
                    <a:lnTo>
                      <a:pt x="365" y="704"/>
                    </a:lnTo>
                    <a:lnTo>
                      <a:pt x="362" y="707"/>
                    </a:lnTo>
                    <a:lnTo>
                      <a:pt x="355" y="718"/>
                    </a:lnTo>
                    <a:lnTo>
                      <a:pt x="355" y="718"/>
                    </a:lnTo>
                    <a:lnTo>
                      <a:pt x="347" y="725"/>
                    </a:lnTo>
                    <a:lnTo>
                      <a:pt x="344" y="729"/>
                    </a:lnTo>
                    <a:lnTo>
                      <a:pt x="340" y="732"/>
                    </a:lnTo>
                    <a:lnTo>
                      <a:pt x="337" y="736"/>
                    </a:lnTo>
                    <a:lnTo>
                      <a:pt x="337" y="736"/>
                    </a:lnTo>
                    <a:lnTo>
                      <a:pt x="333" y="739"/>
                    </a:lnTo>
                    <a:lnTo>
                      <a:pt x="329" y="743"/>
                    </a:lnTo>
                    <a:lnTo>
                      <a:pt x="337" y="743"/>
                    </a:lnTo>
                    <a:lnTo>
                      <a:pt x="337" y="743"/>
                    </a:lnTo>
                    <a:lnTo>
                      <a:pt x="340" y="739"/>
                    </a:lnTo>
                    <a:lnTo>
                      <a:pt x="340" y="739"/>
                    </a:lnTo>
                    <a:lnTo>
                      <a:pt x="344" y="739"/>
                    </a:lnTo>
                    <a:lnTo>
                      <a:pt x="344" y="739"/>
                    </a:lnTo>
                    <a:lnTo>
                      <a:pt x="351" y="743"/>
                    </a:lnTo>
                    <a:lnTo>
                      <a:pt x="351" y="747"/>
                    </a:lnTo>
                    <a:lnTo>
                      <a:pt x="355" y="750"/>
                    </a:lnTo>
                    <a:lnTo>
                      <a:pt x="358" y="750"/>
                    </a:lnTo>
                    <a:lnTo>
                      <a:pt x="362" y="757"/>
                    </a:lnTo>
                    <a:lnTo>
                      <a:pt x="362" y="761"/>
                    </a:lnTo>
                    <a:lnTo>
                      <a:pt x="365" y="761"/>
                    </a:lnTo>
                    <a:lnTo>
                      <a:pt x="365" y="761"/>
                    </a:lnTo>
                    <a:lnTo>
                      <a:pt x="372" y="757"/>
                    </a:lnTo>
                    <a:lnTo>
                      <a:pt x="372" y="757"/>
                    </a:lnTo>
                    <a:lnTo>
                      <a:pt x="372" y="757"/>
                    </a:lnTo>
                    <a:lnTo>
                      <a:pt x="376" y="761"/>
                    </a:lnTo>
                    <a:lnTo>
                      <a:pt x="380" y="765"/>
                    </a:lnTo>
                    <a:lnTo>
                      <a:pt x="380" y="765"/>
                    </a:lnTo>
                    <a:lnTo>
                      <a:pt x="380" y="768"/>
                    </a:lnTo>
                    <a:lnTo>
                      <a:pt x="383" y="768"/>
                    </a:lnTo>
                    <a:lnTo>
                      <a:pt x="387" y="768"/>
                    </a:lnTo>
                    <a:lnTo>
                      <a:pt x="390" y="772"/>
                    </a:lnTo>
                    <a:lnTo>
                      <a:pt x="390" y="772"/>
                    </a:lnTo>
                    <a:lnTo>
                      <a:pt x="394" y="775"/>
                    </a:lnTo>
                    <a:lnTo>
                      <a:pt x="398" y="779"/>
                    </a:lnTo>
                    <a:lnTo>
                      <a:pt x="401" y="779"/>
                    </a:lnTo>
                    <a:lnTo>
                      <a:pt x="401" y="779"/>
                    </a:lnTo>
                    <a:lnTo>
                      <a:pt x="408" y="782"/>
                    </a:lnTo>
                    <a:lnTo>
                      <a:pt x="408" y="782"/>
                    </a:lnTo>
                    <a:lnTo>
                      <a:pt x="412" y="790"/>
                    </a:lnTo>
                    <a:lnTo>
                      <a:pt x="412" y="793"/>
                    </a:lnTo>
                    <a:lnTo>
                      <a:pt x="419" y="797"/>
                    </a:lnTo>
                    <a:lnTo>
                      <a:pt x="419" y="800"/>
                    </a:lnTo>
                    <a:lnTo>
                      <a:pt x="419" y="800"/>
                    </a:lnTo>
                    <a:lnTo>
                      <a:pt x="419" y="800"/>
                    </a:lnTo>
                    <a:lnTo>
                      <a:pt x="419" y="804"/>
                    </a:lnTo>
                    <a:lnTo>
                      <a:pt x="415" y="804"/>
                    </a:lnTo>
                    <a:lnTo>
                      <a:pt x="415" y="808"/>
                    </a:lnTo>
                    <a:lnTo>
                      <a:pt x="415" y="808"/>
                    </a:lnTo>
                    <a:lnTo>
                      <a:pt x="415" y="815"/>
                    </a:lnTo>
                    <a:lnTo>
                      <a:pt x="412" y="818"/>
                    </a:lnTo>
                    <a:lnTo>
                      <a:pt x="412" y="822"/>
                    </a:lnTo>
                    <a:lnTo>
                      <a:pt x="415" y="822"/>
                    </a:lnTo>
                    <a:lnTo>
                      <a:pt x="415" y="822"/>
                    </a:lnTo>
                    <a:lnTo>
                      <a:pt x="415" y="818"/>
                    </a:lnTo>
                    <a:lnTo>
                      <a:pt x="419" y="818"/>
                    </a:lnTo>
                    <a:lnTo>
                      <a:pt x="426" y="815"/>
                    </a:lnTo>
                    <a:lnTo>
                      <a:pt x="430" y="808"/>
                    </a:lnTo>
                    <a:lnTo>
                      <a:pt x="433" y="804"/>
                    </a:lnTo>
                    <a:lnTo>
                      <a:pt x="437" y="793"/>
                    </a:lnTo>
                    <a:lnTo>
                      <a:pt x="437" y="790"/>
                    </a:lnTo>
                    <a:lnTo>
                      <a:pt x="444" y="782"/>
                    </a:lnTo>
                    <a:lnTo>
                      <a:pt x="444" y="782"/>
                    </a:lnTo>
                    <a:lnTo>
                      <a:pt x="455" y="779"/>
                    </a:lnTo>
                    <a:lnTo>
                      <a:pt x="458" y="775"/>
                    </a:lnTo>
                    <a:lnTo>
                      <a:pt x="458" y="775"/>
                    </a:lnTo>
                    <a:lnTo>
                      <a:pt x="462" y="772"/>
                    </a:lnTo>
                    <a:lnTo>
                      <a:pt x="462" y="768"/>
                    </a:lnTo>
                    <a:lnTo>
                      <a:pt x="466" y="765"/>
                    </a:lnTo>
                    <a:lnTo>
                      <a:pt x="469" y="757"/>
                    </a:lnTo>
                    <a:lnTo>
                      <a:pt x="473" y="754"/>
                    </a:lnTo>
                    <a:lnTo>
                      <a:pt x="476" y="750"/>
                    </a:lnTo>
                    <a:lnTo>
                      <a:pt x="480" y="739"/>
                    </a:lnTo>
                    <a:lnTo>
                      <a:pt x="484" y="732"/>
                    </a:lnTo>
                    <a:lnTo>
                      <a:pt x="487" y="729"/>
                    </a:lnTo>
                    <a:lnTo>
                      <a:pt x="487" y="725"/>
                    </a:lnTo>
                    <a:lnTo>
                      <a:pt x="491" y="722"/>
                    </a:lnTo>
                    <a:lnTo>
                      <a:pt x="491" y="722"/>
                    </a:lnTo>
                    <a:lnTo>
                      <a:pt x="498" y="711"/>
                    </a:lnTo>
                    <a:lnTo>
                      <a:pt x="501" y="711"/>
                    </a:lnTo>
                    <a:lnTo>
                      <a:pt x="501" y="707"/>
                    </a:lnTo>
                    <a:lnTo>
                      <a:pt x="505" y="707"/>
                    </a:lnTo>
                    <a:lnTo>
                      <a:pt x="509" y="704"/>
                    </a:lnTo>
                    <a:lnTo>
                      <a:pt x="512" y="700"/>
                    </a:lnTo>
                    <a:lnTo>
                      <a:pt x="512" y="693"/>
                    </a:lnTo>
                    <a:lnTo>
                      <a:pt x="512" y="678"/>
                    </a:lnTo>
                    <a:lnTo>
                      <a:pt x="516" y="678"/>
                    </a:lnTo>
                    <a:lnTo>
                      <a:pt x="516" y="675"/>
                    </a:lnTo>
                    <a:lnTo>
                      <a:pt x="516" y="675"/>
                    </a:lnTo>
                    <a:lnTo>
                      <a:pt x="516" y="675"/>
                    </a:lnTo>
                    <a:lnTo>
                      <a:pt x="512" y="671"/>
                    </a:lnTo>
                    <a:lnTo>
                      <a:pt x="512" y="671"/>
                    </a:lnTo>
                    <a:lnTo>
                      <a:pt x="512" y="664"/>
                    </a:lnTo>
                    <a:lnTo>
                      <a:pt x="512" y="664"/>
                    </a:lnTo>
                    <a:lnTo>
                      <a:pt x="512" y="657"/>
                    </a:lnTo>
                    <a:lnTo>
                      <a:pt x="512" y="653"/>
                    </a:lnTo>
                    <a:lnTo>
                      <a:pt x="512" y="653"/>
                    </a:lnTo>
                    <a:lnTo>
                      <a:pt x="512" y="650"/>
                    </a:lnTo>
                    <a:lnTo>
                      <a:pt x="512" y="650"/>
                    </a:lnTo>
                    <a:lnTo>
                      <a:pt x="512" y="646"/>
                    </a:lnTo>
                    <a:lnTo>
                      <a:pt x="516" y="639"/>
                    </a:lnTo>
                    <a:lnTo>
                      <a:pt x="519" y="635"/>
                    </a:lnTo>
                    <a:lnTo>
                      <a:pt x="523" y="632"/>
                    </a:lnTo>
                    <a:lnTo>
                      <a:pt x="530" y="625"/>
                    </a:lnTo>
                    <a:lnTo>
                      <a:pt x="530" y="625"/>
                    </a:lnTo>
                    <a:lnTo>
                      <a:pt x="534" y="625"/>
                    </a:lnTo>
                    <a:lnTo>
                      <a:pt x="537" y="621"/>
                    </a:lnTo>
                    <a:lnTo>
                      <a:pt x="541" y="617"/>
                    </a:lnTo>
                    <a:lnTo>
                      <a:pt x="544" y="614"/>
                    </a:lnTo>
                    <a:lnTo>
                      <a:pt x="548" y="610"/>
                    </a:lnTo>
                    <a:lnTo>
                      <a:pt x="552" y="607"/>
                    </a:lnTo>
                    <a:lnTo>
                      <a:pt x="559" y="603"/>
                    </a:lnTo>
                    <a:lnTo>
                      <a:pt x="562" y="603"/>
                    </a:lnTo>
                    <a:lnTo>
                      <a:pt x="562" y="603"/>
                    </a:lnTo>
                    <a:lnTo>
                      <a:pt x="566" y="600"/>
                    </a:lnTo>
                    <a:lnTo>
                      <a:pt x="569" y="600"/>
                    </a:lnTo>
                    <a:lnTo>
                      <a:pt x="577" y="600"/>
                    </a:lnTo>
                    <a:lnTo>
                      <a:pt x="580" y="596"/>
                    </a:lnTo>
                    <a:lnTo>
                      <a:pt x="580" y="596"/>
                    </a:lnTo>
                    <a:lnTo>
                      <a:pt x="584" y="592"/>
                    </a:lnTo>
                    <a:lnTo>
                      <a:pt x="587" y="592"/>
                    </a:lnTo>
                    <a:lnTo>
                      <a:pt x="591" y="589"/>
                    </a:lnTo>
                    <a:lnTo>
                      <a:pt x="595" y="589"/>
                    </a:lnTo>
                    <a:lnTo>
                      <a:pt x="595" y="589"/>
                    </a:lnTo>
                    <a:lnTo>
                      <a:pt x="595" y="589"/>
                    </a:lnTo>
                    <a:lnTo>
                      <a:pt x="595" y="585"/>
                    </a:lnTo>
                    <a:lnTo>
                      <a:pt x="595" y="585"/>
                    </a:lnTo>
                    <a:lnTo>
                      <a:pt x="595" y="582"/>
                    </a:lnTo>
                    <a:lnTo>
                      <a:pt x="598" y="582"/>
                    </a:lnTo>
                    <a:lnTo>
                      <a:pt x="598" y="582"/>
                    </a:lnTo>
                    <a:lnTo>
                      <a:pt x="598" y="582"/>
                    </a:lnTo>
                    <a:lnTo>
                      <a:pt x="602" y="585"/>
                    </a:lnTo>
                    <a:lnTo>
                      <a:pt x="609" y="582"/>
                    </a:lnTo>
                    <a:lnTo>
                      <a:pt x="609" y="582"/>
                    </a:lnTo>
                    <a:lnTo>
                      <a:pt x="612" y="582"/>
                    </a:lnTo>
                    <a:lnTo>
                      <a:pt x="616" y="582"/>
                    </a:lnTo>
                    <a:lnTo>
                      <a:pt x="623" y="582"/>
                    </a:lnTo>
                    <a:lnTo>
                      <a:pt x="623" y="582"/>
                    </a:lnTo>
                    <a:lnTo>
                      <a:pt x="627" y="582"/>
                    </a:lnTo>
                    <a:lnTo>
                      <a:pt x="630" y="582"/>
                    </a:lnTo>
                    <a:lnTo>
                      <a:pt x="634" y="582"/>
                    </a:lnTo>
                    <a:lnTo>
                      <a:pt x="645" y="582"/>
                    </a:lnTo>
                    <a:lnTo>
                      <a:pt x="645" y="582"/>
                    </a:lnTo>
                    <a:lnTo>
                      <a:pt x="648" y="578"/>
                    </a:lnTo>
                    <a:lnTo>
                      <a:pt x="648" y="574"/>
                    </a:lnTo>
                    <a:lnTo>
                      <a:pt x="652" y="571"/>
                    </a:lnTo>
                    <a:lnTo>
                      <a:pt x="652" y="567"/>
                    </a:lnTo>
                    <a:lnTo>
                      <a:pt x="663" y="564"/>
                    </a:lnTo>
                    <a:lnTo>
                      <a:pt x="663" y="564"/>
                    </a:lnTo>
                    <a:lnTo>
                      <a:pt x="666" y="560"/>
                    </a:lnTo>
                    <a:lnTo>
                      <a:pt x="666" y="556"/>
                    </a:lnTo>
                    <a:lnTo>
                      <a:pt x="666" y="553"/>
                    </a:lnTo>
                    <a:lnTo>
                      <a:pt x="666" y="546"/>
                    </a:lnTo>
                    <a:lnTo>
                      <a:pt x="673" y="539"/>
                    </a:lnTo>
                    <a:lnTo>
                      <a:pt x="677" y="531"/>
                    </a:lnTo>
                    <a:lnTo>
                      <a:pt x="681" y="528"/>
                    </a:lnTo>
                    <a:lnTo>
                      <a:pt x="684" y="517"/>
                    </a:lnTo>
                    <a:lnTo>
                      <a:pt x="691" y="510"/>
                    </a:lnTo>
                    <a:lnTo>
                      <a:pt x="691" y="510"/>
                    </a:lnTo>
                    <a:lnTo>
                      <a:pt x="695" y="499"/>
                    </a:lnTo>
                    <a:lnTo>
                      <a:pt x="695" y="492"/>
                    </a:lnTo>
                    <a:lnTo>
                      <a:pt x="695" y="485"/>
                    </a:lnTo>
                    <a:lnTo>
                      <a:pt x="695" y="481"/>
                    </a:lnTo>
                    <a:lnTo>
                      <a:pt x="698" y="478"/>
                    </a:lnTo>
                    <a:lnTo>
                      <a:pt x="702" y="474"/>
                    </a:lnTo>
                    <a:lnTo>
                      <a:pt x="702" y="470"/>
                    </a:lnTo>
                    <a:lnTo>
                      <a:pt x="702" y="463"/>
                    </a:lnTo>
                    <a:lnTo>
                      <a:pt x="706" y="449"/>
                    </a:lnTo>
                    <a:lnTo>
                      <a:pt x="706" y="449"/>
                    </a:lnTo>
                    <a:lnTo>
                      <a:pt x="706" y="438"/>
                    </a:lnTo>
                    <a:lnTo>
                      <a:pt x="709" y="431"/>
                    </a:lnTo>
                    <a:lnTo>
                      <a:pt x="709" y="427"/>
                    </a:lnTo>
                    <a:lnTo>
                      <a:pt x="709" y="424"/>
                    </a:lnTo>
                    <a:lnTo>
                      <a:pt x="706" y="413"/>
                    </a:lnTo>
                    <a:lnTo>
                      <a:pt x="706" y="409"/>
                    </a:lnTo>
                    <a:lnTo>
                      <a:pt x="706" y="402"/>
                    </a:lnTo>
                    <a:lnTo>
                      <a:pt x="706" y="391"/>
                    </a:lnTo>
                    <a:lnTo>
                      <a:pt x="709" y="388"/>
                    </a:lnTo>
                    <a:lnTo>
                      <a:pt x="709" y="381"/>
                    </a:lnTo>
                    <a:lnTo>
                      <a:pt x="709" y="377"/>
                    </a:lnTo>
                    <a:lnTo>
                      <a:pt x="709" y="377"/>
                    </a:lnTo>
                    <a:lnTo>
                      <a:pt x="713" y="374"/>
                    </a:lnTo>
                    <a:lnTo>
                      <a:pt x="716" y="370"/>
                    </a:lnTo>
                    <a:lnTo>
                      <a:pt x="720" y="374"/>
                    </a:lnTo>
                    <a:lnTo>
                      <a:pt x="720" y="374"/>
                    </a:lnTo>
                    <a:lnTo>
                      <a:pt x="724" y="366"/>
                    </a:lnTo>
                    <a:lnTo>
                      <a:pt x="731" y="363"/>
                    </a:lnTo>
                    <a:lnTo>
                      <a:pt x="734" y="356"/>
                    </a:lnTo>
                    <a:lnTo>
                      <a:pt x="738" y="348"/>
                    </a:lnTo>
                    <a:lnTo>
                      <a:pt x="738" y="341"/>
                    </a:lnTo>
                    <a:lnTo>
                      <a:pt x="741" y="338"/>
                    </a:lnTo>
                    <a:lnTo>
                      <a:pt x="749" y="334"/>
                    </a:lnTo>
                    <a:lnTo>
                      <a:pt x="749" y="330"/>
                    </a:lnTo>
                    <a:lnTo>
                      <a:pt x="752" y="327"/>
                    </a:lnTo>
                    <a:lnTo>
                      <a:pt x="763" y="320"/>
                    </a:lnTo>
                    <a:lnTo>
                      <a:pt x="763" y="320"/>
                    </a:lnTo>
                    <a:lnTo>
                      <a:pt x="766" y="313"/>
                    </a:lnTo>
                    <a:lnTo>
                      <a:pt x="770" y="309"/>
                    </a:lnTo>
                    <a:lnTo>
                      <a:pt x="777" y="302"/>
                    </a:lnTo>
                    <a:lnTo>
                      <a:pt x="784" y="291"/>
                    </a:lnTo>
                    <a:lnTo>
                      <a:pt x="784" y="291"/>
                    </a:lnTo>
                    <a:lnTo>
                      <a:pt x="788" y="287"/>
                    </a:lnTo>
                    <a:lnTo>
                      <a:pt x="788" y="287"/>
                    </a:lnTo>
                    <a:lnTo>
                      <a:pt x="792" y="269"/>
                    </a:lnTo>
                    <a:lnTo>
                      <a:pt x="792" y="266"/>
                    </a:lnTo>
                    <a:lnTo>
                      <a:pt x="792" y="252"/>
                    </a:lnTo>
                    <a:lnTo>
                      <a:pt x="792" y="244"/>
                    </a:lnTo>
                    <a:lnTo>
                      <a:pt x="792" y="234"/>
                    </a:lnTo>
                    <a:lnTo>
                      <a:pt x="788" y="223"/>
                    </a:lnTo>
                    <a:lnTo>
                      <a:pt x="784" y="219"/>
                    </a:lnTo>
                    <a:lnTo>
                      <a:pt x="781" y="212"/>
                    </a:lnTo>
                    <a:lnTo>
                      <a:pt x="777" y="212"/>
                    </a:lnTo>
                    <a:lnTo>
                      <a:pt x="759" y="212"/>
                    </a:lnTo>
                    <a:lnTo>
                      <a:pt x="759" y="212"/>
                    </a:lnTo>
                    <a:lnTo>
                      <a:pt x="756" y="212"/>
                    </a:lnTo>
                    <a:lnTo>
                      <a:pt x="756" y="208"/>
                    </a:lnTo>
                    <a:lnTo>
                      <a:pt x="752" y="208"/>
                    </a:lnTo>
                    <a:lnTo>
                      <a:pt x="749" y="208"/>
                    </a:lnTo>
                    <a:lnTo>
                      <a:pt x="745" y="205"/>
                    </a:lnTo>
                    <a:lnTo>
                      <a:pt x="741" y="201"/>
                    </a:lnTo>
                    <a:lnTo>
                      <a:pt x="741" y="201"/>
                    </a:lnTo>
                    <a:lnTo>
                      <a:pt x="738" y="201"/>
                    </a:lnTo>
                    <a:lnTo>
                      <a:pt x="734" y="198"/>
                    </a:lnTo>
                    <a:lnTo>
                      <a:pt x="720" y="187"/>
                    </a:lnTo>
                    <a:lnTo>
                      <a:pt x="716" y="180"/>
                    </a:lnTo>
                    <a:lnTo>
                      <a:pt x="713" y="176"/>
                    </a:lnTo>
                    <a:lnTo>
                      <a:pt x="706" y="173"/>
                    </a:lnTo>
                    <a:lnTo>
                      <a:pt x="698" y="169"/>
                    </a:lnTo>
                    <a:lnTo>
                      <a:pt x="695" y="169"/>
                    </a:lnTo>
                    <a:lnTo>
                      <a:pt x="691" y="165"/>
                    </a:lnTo>
                    <a:lnTo>
                      <a:pt x="673" y="165"/>
                    </a:lnTo>
                    <a:lnTo>
                      <a:pt x="670" y="165"/>
                    </a:lnTo>
                    <a:lnTo>
                      <a:pt x="666" y="165"/>
                    </a:lnTo>
                    <a:lnTo>
                      <a:pt x="655" y="165"/>
                    </a:lnTo>
                    <a:lnTo>
                      <a:pt x="652" y="165"/>
                    </a:lnTo>
                    <a:lnTo>
                      <a:pt x="645" y="165"/>
                    </a:lnTo>
                    <a:lnTo>
                      <a:pt x="623" y="158"/>
                    </a:lnTo>
                    <a:lnTo>
                      <a:pt x="620" y="158"/>
                    </a:lnTo>
                    <a:lnTo>
                      <a:pt x="620" y="158"/>
                    </a:lnTo>
                    <a:lnTo>
                      <a:pt x="616" y="155"/>
                    </a:lnTo>
                    <a:lnTo>
                      <a:pt x="612" y="155"/>
                    </a:lnTo>
                    <a:lnTo>
                      <a:pt x="612" y="158"/>
                    </a:lnTo>
                    <a:lnTo>
                      <a:pt x="609" y="158"/>
                    </a:lnTo>
                    <a:lnTo>
                      <a:pt x="602" y="162"/>
                    </a:lnTo>
                    <a:lnTo>
                      <a:pt x="598" y="162"/>
                    </a:lnTo>
                    <a:lnTo>
                      <a:pt x="598" y="162"/>
                    </a:lnTo>
                    <a:lnTo>
                      <a:pt x="598" y="158"/>
                    </a:lnTo>
                    <a:lnTo>
                      <a:pt x="602" y="155"/>
                    </a:lnTo>
                    <a:lnTo>
                      <a:pt x="602" y="155"/>
                    </a:lnTo>
                    <a:lnTo>
                      <a:pt x="602" y="151"/>
                    </a:lnTo>
                    <a:lnTo>
                      <a:pt x="598" y="151"/>
                    </a:lnTo>
                    <a:lnTo>
                      <a:pt x="598" y="151"/>
                    </a:lnTo>
                    <a:lnTo>
                      <a:pt x="595" y="151"/>
                    </a:lnTo>
                    <a:lnTo>
                      <a:pt x="595" y="151"/>
                    </a:lnTo>
                    <a:lnTo>
                      <a:pt x="595" y="151"/>
                    </a:lnTo>
                    <a:lnTo>
                      <a:pt x="595" y="151"/>
                    </a:lnTo>
                    <a:lnTo>
                      <a:pt x="595" y="147"/>
                    </a:lnTo>
                    <a:lnTo>
                      <a:pt x="598" y="144"/>
                    </a:lnTo>
                    <a:lnTo>
                      <a:pt x="595" y="140"/>
                    </a:lnTo>
                    <a:lnTo>
                      <a:pt x="591" y="137"/>
                    </a:lnTo>
                    <a:lnTo>
                      <a:pt x="587" y="137"/>
                    </a:lnTo>
                    <a:lnTo>
                      <a:pt x="584" y="137"/>
                    </a:lnTo>
                    <a:lnTo>
                      <a:pt x="584" y="140"/>
                    </a:lnTo>
                    <a:lnTo>
                      <a:pt x="580" y="140"/>
                    </a:lnTo>
                    <a:lnTo>
                      <a:pt x="580" y="137"/>
                    </a:lnTo>
                    <a:lnTo>
                      <a:pt x="580" y="137"/>
                    </a:lnTo>
                    <a:lnTo>
                      <a:pt x="577" y="133"/>
                    </a:lnTo>
                    <a:lnTo>
                      <a:pt x="573" y="133"/>
                    </a:lnTo>
                    <a:lnTo>
                      <a:pt x="569" y="130"/>
                    </a:lnTo>
                    <a:lnTo>
                      <a:pt x="566" y="130"/>
                    </a:lnTo>
                    <a:lnTo>
                      <a:pt x="562" y="126"/>
                    </a:lnTo>
                    <a:lnTo>
                      <a:pt x="559" y="126"/>
                    </a:lnTo>
                    <a:lnTo>
                      <a:pt x="555" y="126"/>
                    </a:lnTo>
                    <a:lnTo>
                      <a:pt x="544" y="119"/>
                    </a:lnTo>
                    <a:lnTo>
                      <a:pt x="541" y="119"/>
                    </a:lnTo>
                    <a:lnTo>
                      <a:pt x="530" y="119"/>
                    </a:lnTo>
                    <a:lnTo>
                      <a:pt x="526" y="122"/>
                    </a:lnTo>
                    <a:lnTo>
                      <a:pt x="523" y="126"/>
                    </a:lnTo>
                    <a:lnTo>
                      <a:pt x="523" y="126"/>
                    </a:lnTo>
                    <a:lnTo>
                      <a:pt x="519" y="130"/>
                    </a:lnTo>
                    <a:lnTo>
                      <a:pt x="519" y="133"/>
                    </a:lnTo>
                    <a:lnTo>
                      <a:pt x="516" y="137"/>
                    </a:lnTo>
                    <a:lnTo>
                      <a:pt x="512" y="137"/>
                    </a:lnTo>
                    <a:lnTo>
                      <a:pt x="512" y="137"/>
                    </a:lnTo>
                    <a:lnTo>
                      <a:pt x="509" y="140"/>
                    </a:lnTo>
                    <a:lnTo>
                      <a:pt x="509" y="140"/>
                    </a:lnTo>
                    <a:lnTo>
                      <a:pt x="505" y="147"/>
                    </a:lnTo>
                    <a:lnTo>
                      <a:pt x="501" y="151"/>
                    </a:lnTo>
                    <a:lnTo>
                      <a:pt x="501" y="151"/>
                    </a:lnTo>
                    <a:lnTo>
                      <a:pt x="501" y="151"/>
                    </a:lnTo>
                    <a:lnTo>
                      <a:pt x="501" y="155"/>
                    </a:lnTo>
                    <a:lnTo>
                      <a:pt x="498" y="158"/>
                    </a:lnTo>
                    <a:lnTo>
                      <a:pt x="498" y="158"/>
                    </a:lnTo>
                    <a:lnTo>
                      <a:pt x="498" y="155"/>
                    </a:lnTo>
                    <a:lnTo>
                      <a:pt x="498" y="151"/>
                    </a:lnTo>
                    <a:lnTo>
                      <a:pt x="498" y="144"/>
                    </a:lnTo>
                    <a:lnTo>
                      <a:pt x="498" y="144"/>
                    </a:lnTo>
                    <a:lnTo>
                      <a:pt x="494" y="144"/>
                    </a:lnTo>
                    <a:lnTo>
                      <a:pt x="494" y="144"/>
                    </a:lnTo>
                    <a:lnTo>
                      <a:pt x="491" y="144"/>
                    </a:lnTo>
                    <a:lnTo>
                      <a:pt x="480" y="144"/>
                    </a:lnTo>
                    <a:lnTo>
                      <a:pt x="480" y="144"/>
                    </a:lnTo>
                    <a:lnTo>
                      <a:pt x="476" y="144"/>
                    </a:lnTo>
                    <a:lnTo>
                      <a:pt x="476" y="144"/>
                    </a:lnTo>
                    <a:lnTo>
                      <a:pt x="473" y="144"/>
                    </a:lnTo>
                    <a:lnTo>
                      <a:pt x="473" y="144"/>
                    </a:lnTo>
                    <a:lnTo>
                      <a:pt x="466" y="147"/>
                    </a:lnTo>
                    <a:lnTo>
                      <a:pt x="466" y="147"/>
                    </a:lnTo>
                    <a:lnTo>
                      <a:pt x="458" y="144"/>
                    </a:lnTo>
                    <a:lnTo>
                      <a:pt x="458" y="144"/>
                    </a:lnTo>
                    <a:lnTo>
                      <a:pt x="458" y="144"/>
                    </a:lnTo>
                    <a:lnTo>
                      <a:pt x="455" y="147"/>
                    </a:lnTo>
                    <a:lnTo>
                      <a:pt x="455" y="147"/>
                    </a:lnTo>
                    <a:lnTo>
                      <a:pt x="455" y="147"/>
                    </a:lnTo>
                    <a:lnTo>
                      <a:pt x="455" y="147"/>
                    </a:lnTo>
                    <a:lnTo>
                      <a:pt x="455" y="144"/>
                    </a:lnTo>
                    <a:lnTo>
                      <a:pt x="458" y="144"/>
                    </a:lnTo>
                    <a:lnTo>
                      <a:pt x="458" y="144"/>
                    </a:lnTo>
                    <a:lnTo>
                      <a:pt x="462" y="144"/>
                    </a:lnTo>
                    <a:lnTo>
                      <a:pt x="469" y="144"/>
                    </a:lnTo>
                    <a:lnTo>
                      <a:pt x="473" y="144"/>
                    </a:lnTo>
                    <a:lnTo>
                      <a:pt x="473" y="140"/>
                    </a:lnTo>
                    <a:lnTo>
                      <a:pt x="473" y="140"/>
                    </a:lnTo>
                    <a:lnTo>
                      <a:pt x="473" y="133"/>
                    </a:lnTo>
                    <a:lnTo>
                      <a:pt x="473" y="133"/>
                    </a:lnTo>
                    <a:lnTo>
                      <a:pt x="469" y="133"/>
                    </a:lnTo>
                    <a:lnTo>
                      <a:pt x="469" y="130"/>
                    </a:lnTo>
                    <a:lnTo>
                      <a:pt x="466" y="130"/>
                    </a:lnTo>
                    <a:lnTo>
                      <a:pt x="466" y="130"/>
                    </a:lnTo>
                    <a:lnTo>
                      <a:pt x="466" y="126"/>
                    </a:lnTo>
                    <a:lnTo>
                      <a:pt x="469" y="126"/>
                    </a:lnTo>
                    <a:lnTo>
                      <a:pt x="469" y="126"/>
                    </a:lnTo>
                    <a:lnTo>
                      <a:pt x="469" y="122"/>
                    </a:lnTo>
                    <a:lnTo>
                      <a:pt x="469" y="122"/>
                    </a:lnTo>
                    <a:lnTo>
                      <a:pt x="466" y="122"/>
                    </a:lnTo>
                    <a:lnTo>
                      <a:pt x="466" y="122"/>
                    </a:lnTo>
                    <a:lnTo>
                      <a:pt x="462" y="126"/>
                    </a:lnTo>
                    <a:lnTo>
                      <a:pt x="462" y="130"/>
                    </a:lnTo>
                    <a:lnTo>
                      <a:pt x="458" y="130"/>
                    </a:lnTo>
                    <a:lnTo>
                      <a:pt x="458" y="130"/>
                    </a:lnTo>
                    <a:lnTo>
                      <a:pt x="458" y="130"/>
                    </a:lnTo>
                    <a:lnTo>
                      <a:pt x="458" y="122"/>
                    </a:lnTo>
                    <a:lnTo>
                      <a:pt x="458" y="119"/>
                    </a:lnTo>
                    <a:lnTo>
                      <a:pt x="458" y="115"/>
                    </a:lnTo>
                    <a:lnTo>
                      <a:pt x="458" y="115"/>
                    </a:lnTo>
                    <a:lnTo>
                      <a:pt x="458" y="112"/>
                    </a:lnTo>
                    <a:lnTo>
                      <a:pt x="462" y="108"/>
                    </a:lnTo>
                    <a:lnTo>
                      <a:pt x="466" y="104"/>
                    </a:lnTo>
                    <a:lnTo>
                      <a:pt x="469" y="101"/>
                    </a:lnTo>
                    <a:lnTo>
                      <a:pt x="476" y="94"/>
                    </a:lnTo>
                    <a:lnTo>
                      <a:pt x="480" y="90"/>
                    </a:lnTo>
                    <a:lnTo>
                      <a:pt x="480" y="90"/>
                    </a:lnTo>
                    <a:lnTo>
                      <a:pt x="484" y="87"/>
                    </a:lnTo>
                    <a:lnTo>
                      <a:pt x="484" y="83"/>
                    </a:lnTo>
                    <a:lnTo>
                      <a:pt x="484" y="83"/>
                    </a:lnTo>
                    <a:lnTo>
                      <a:pt x="487" y="76"/>
                    </a:lnTo>
                    <a:lnTo>
                      <a:pt x="487" y="72"/>
                    </a:lnTo>
                    <a:lnTo>
                      <a:pt x="487" y="72"/>
                    </a:lnTo>
                    <a:lnTo>
                      <a:pt x="484" y="72"/>
                    </a:lnTo>
                    <a:lnTo>
                      <a:pt x="476" y="69"/>
                    </a:lnTo>
                    <a:lnTo>
                      <a:pt x="476" y="65"/>
                    </a:lnTo>
                    <a:lnTo>
                      <a:pt x="473" y="58"/>
                    </a:lnTo>
                    <a:lnTo>
                      <a:pt x="473" y="54"/>
                    </a:lnTo>
                    <a:lnTo>
                      <a:pt x="473" y="51"/>
                    </a:lnTo>
                    <a:lnTo>
                      <a:pt x="469" y="47"/>
                    </a:lnTo>
                    <a:lnTo>
                      <a:pt x="469" y="43"/>
                    </a:lnTo>
                    <a:lnTo>
                      <a:pt x="466" y="40"/>
                    </a:lnTo>
                    <a:lnTo>
                      <a:pt x="466" y="33"/>
                    </a:lnTo>
                    <a:lnTo>
                      <a:pt x="466" y="29"/>
                    </a:lnTo>
                    <a:lnTo>
                      <a:pt x="462" y="26"/>
                    </a:lnTo>
                    <a:lnTo>
                      <a:pt x="458" y="22"/>
                    </a:lnTo>
                    <a:lnTo>
                      <a:pt x="458" y="18"/>
                    </a:lnTo>
                    <a:lnTo>
                      <a:pt x="455" y="18"/>
                    </a:lnTo>
                    <a:lnTo>
                      <a:pt x="455" y="22"/>
                    </a:lnTo>
                    <a:lnTo>
                      <a:pt x="455" y="22"/>
                    </a:lnTo>
                    <a:lnTo>
                      <a:pt x="448" y="29"/>
                    </a:lnTo>
                    <a:lnTo>
                      <a:pt x="448" y="33"/>
                    </a:lnTo>
                    <a:lnTo>
                      <a:pt x="444" y="36"/>
                    </a:lnTo>
                    <a:lnTo>
                      <a:pt x="441" y="43"/>
                    </a:lnTo>
                    <a:lnTo>
                      <a:pt x="437" y="43"/>
                    </a:lnTo>
                    <a:lnTo>
                      <a:pt x="433" y="54"/>
                    </a:lnTo>
                    <a:lnTo>
                      <a:pt x="426" y="61"/>
                    </a:lnTo>
                    <a:lnTo>
                      <a:pt x="423" y="61"/>
                    </a:lnTo>
                    <a:lnTo>
                      <a:pt x="423" y="65"/>
                    </a:lnTo>
                    <a:lnTo>
                      <a:pt x="419" y="65"/>
                    </a:lnTo>
                    <a:lnTo>
                      <a:pt x="415" y="61"/>
                    </a:lnTo>
                    <a:lnTo>
                      <a:pt x="412" y="61"/>
                    </a:lnTo>
                    <a:lnTo>
                      <a:pt x="412" y="61"/>
                    </a:lnTo>
                    <a:lnTo>
                      <a:pt x="405" y="65"/>
                    </a:lnTo>
                    <a:lnTo>
                      <a:pt x="405" y="65"/>
                    </a:lnTo>
                    <a:lnTo>
                      <a:pt x="401" y="65"/>
                    </a:lnTo>
                    <a:lnTo>
                      <a:pt x="398" y="65"/>
                    </a:lnTo>
                    <a:lnTo>
                      <a:pt x="394" y="58"/>
                    </a:lnTo>
                    <a:lnTo>
                      <a:pt x="394" y="58"/>
                    </a:lnTo>
                    <a:lnTo>
                      <a:pt x="390" y="58"/>
                    </a:lnTo>
                    <a:lnTo>
                      <a:pt x="383" y="54"/>
                    </a:lnTo>
                    <a:lnTo>
                      <a:pt x="376" y="58"/>
                    </a:lnTo>
                    <a:lnTo>
                      <a:pt x="376" y="58"/>
                    </a:lnTo>
                    <a:lnTo>
                      <a:pt x="372" y="58"/>
                    </a:lnTo>
                    <a:lnTo>
                      <a:pt x="369" y="58"/>
                    </a:lnTo>
                    <a:lnTo>
                      <a:pt x="365" y="58"/>
                    </a:lnTo>
                    <a:lnTo>
                      <a:pt x="365" y="65"/>
                    </a:lnTo>
                    <a:lnTo>
                      <a:pt x="365" y="69"/>
                    </a:lnTo>
                    <a:lnTo>
                      <a:pt x="358" y="69"/>
                    </a:lnTo>
                    <a:lnTo>
                      <a:pt x="355" y="65"/>
                    </a:lnTo>
                    <a:lnTo>
                      <a:pt x="351" y="69"/>
                    </a:lnTo>
                    <a:lnTo>
                      <a:pt x="344" y="69"/>
                    </a:lnTo>
                    <a:lnTo>
                      <a:pt x="344" y="65"/>
                    </a:lnTo>
                    <a:lnTo>
                      <a:pt x="344" y="65"/>
                    </a:lnTo>
                    <a:lnTo>
                      <a:pt x="340" y="65"/>
                    </a:lnTo>
                    <a:lnTo>
                      <a:pt x="340" y="65"/>
                    </a:lnTo>
                    <a:lnTo>
                      <a:pt x="333" y="69"/>
                    </a:lnTo>
                    <a:lnTo>
                      <a:pt x="333" y="72"/>
                    </a:lnTo>
                    <a:lnTo>
                      <a:pt x="326" y="72"/>
                    </a:lnTo>
                    <a:lnTo>
                      <a:pt x="322" y="72"/>
                    </a:lnTo>
                    <a:lnTo>
                      <a:pt x="322" y="76"/>
                    </a:lnTo>
                    <a:lnTo>
                      <a:pt x="319" y="76"/>
                    </a:lnTo>
                    <a:lnTo>
                      <a:pt x="315" y="76"/>
                    </a:lnTo>
                    <a:lnTo>
                      <a:pt x="312" y="79"/>
                    </a:lnTo>
                    <a:lnTo>
                      <a:pt x="312" y="79"/>
                    </a:lnTo>
                    <a:lnTo>
                      <a:pt x="304" y="79"/>
                    </a:lnTo>
                    <a:lnTo>
                      <a:pt x="301" y="79"/>
                    </a:lnTo>
                    <a:lnTo>
                      <a:pt x="297" y="76"/>
                    </a:lnTo>
                    <a:lnTo>
                      <a:pt x="294" y="72"/>
                    </a:lnTo>
                    <a:lnTo>
                      <a:pt x="294" y="72"/>
                    </a:lnTo>
                    <a:lnTo>
                      <a:pt x="290" y="72"/>
                    </a:lnTo>
                    <a:lnTo>
                      <a:pt x="290" y="69"/>
                    </a:lnTo>
                    <a:lnTo>
                      <a:pt x="290" y="69"/>
                    </a:lnTo>
                    <a:lnTo>
                      <a:pt x="290" y="61"/>
                    </a:lnTo>
                    <a:lnTo>
                      <a:pt x="290" y="61"/>
                    </a:lnTo>
                    <a:lnTo>
                      <a:pt x="283" y="58"/>
                    </a:lnTo>
                    <a:lnTo>
                      <a:pt x="283" y="54"/>
                    </a:lnTo>
                    <a:lnTo>
                      <a:pt x="283" y="43"/>
                    </a:lnTo>
                    <a:lnTo>
                      <a:pt x="286" y="40"/>
                    </a:lnTo>
                    <a:lnTo>
                      <a:pt x="286" y="36"/>
                    </a:lnTo>
                    <a:lnTo>
                      <a:pt x="286" y="33"/>
                    </a:lnTo>
                    <a:lnTo>
                      <a:pt x="290" y="26"/>
                    </a:lnTo>
                    <a:lnTo>
                      <a:pt x="290" y="26"/>
                    </a:lnTo>
                    <a:lnTo>
                      <a:pt x="290" y="22"/>
                    </a:lnTo>
                    <a:lnTo>
                      <a:pt x="290" y="22"/>
                    </a:lnTo>
                    <a:lnTo>
                      <a:pt x="290" y="15"/>
                    </a:lnTo>
                    <a:lnTo>
                      <a:pt x="286" y="15"/>
                    </a:lnTo>
                    <a:lnTo>
                      <a:pt x="283" y="15"/>
                    </a:lnTo>
                    <a:lnTo>
                      <a:pt x="279" y="15"/>
                    </a:lnTo>
                    <a:lnTo>
                      <a:pt x="283" y="8"/>
                    </a:lnTo>
                    <a:lnTo>
                      <a:pt x="283" y="4"/>
                    </a:lnTo>
                    <a:lnTo>
                      <a:pt x="283" y="4"/>
                    </a:lnTo>
                    <a:lnTo>
                      <a:pt x="279" y="0"/>
                    </a:lnTo>
                    <a:lnTo>
                      <a:pt x="276" y="0"/>
                    </a:lnTo>
                    <a:lnTo>
                      <a:pt x="272" y="0"/>
                    </a:lnTo>
                    <a:lnTo>
                      <a:pt x="269"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18" name="Freeform 1747">
                <a:extLst>
                  <a:ext uri="{FF2B5EF4-FFF2-40B4-BE49-F238E27FC236}">
                    <a16:creationId xmlns:a16="http://schemas.microsoft.com/office/drawing/2014/main" id="{6C87E14E-D850-469D-8B5C-10A14A0CEB86}"/>
                  </a:ext>
                </a:extLst>
              </p:cNvPr>
              <p:cNvSpPr>
                <a:spLocks/>
              </p:cNvSpPr>
              <p:nvPr/>
            </p:nvSpPr>
            <p:spPr bwMode="auto">
              <a:xfrm>
                <a:off x="2303" y="2922"/>
                <a:ext cx="247" cy="277"/>
              </a:xfrm>
              <a:custGeom>
                <a:avLst/>
                <a:gdLst>
                  <a:gd name="T0" fmla="*/ 11 w 247"/>
                  <a:gd name="T1" fmla="*/ 25 h 277"/>
                  <a:gd name="T2" fmla="*/ 43 w 247"/>
                  <a:gd name="T3" fmla="*/ 22 h 277"/>
                  <a:gd name="T4" fmla="*/ 61 w 247"/>
                  <a:gd name="T5" fmla="*/ 0 h 277"/>
                  <a:gd name="T6" fmla="*/ 86 w 247"/>
                  <a:gd name="T7" fmla="*/ 0 h 277"/>
                  <a:gd name="T8" fmla="*/ 90 w 247"/>
                  <a:gd name="T9" fmla="*/ 22 h 277"/>
                  <a:gd name="T10" fmla="*/ 90 w 247"/>
                  <a:gd name="T11" fmla="*/ 33 h 277"/>
                  <a:gd name="T12" fmla="*/ 108 w 247"/>
                  <a:gd name="T13" fmla="*/ 54 h 277"/>
                  <a:gd name="T14" fmla="*/ 129 w 247"/>
                  <a:gd name="T15" fmla="*/ 58 h 277"/>
                  <a:gd name="T16" fmla="*/ 140 w 247"/>
                  <a:gd name="T17" fmla="*/ 65 h 277"/>
                  <a:gd name="T18" fmla="*/ 165 w 247"/>
                  <a:gd name="T19" fmla="*/ 76 h 277"/>
                  <a:gd name="T20" fmla="*/ 183 w 247"/>
                  <a:gd name="T21" fmla="*/ 83 h 277"/>
                  <a:gd name="T22" fmla="*/ 190 w 247"/>
                  <a:gd name="T23" fmla="*/ 97 h 277"/>
                  <a:gd name="T24" fmla="*/ 190 w 247"/>
                  <a:gd name="T25" fmla="*/ 112 h 277"/>
                  <a:gd name="T26" fmla="*/ 190 w 247"/>
                  <a:gd name="T27" fmla="*/ 122 h 277"/>
                  <a:gd name="T28" fmla="*/ 204 w 247"/>
                  <a:gd name="T29" fmla="*/ 137 h 277"/>
                  <a:gd name="T30" fmla="*/ 230 w 247"/>
                  <a:gd name="T31" fmla="*/ 137 h 277"/>
                  <a:gd name="T32" fmla="*/ 230 w 247"/>
                  <a:gd name="T33" fmla="*/ 147 h 277"/>
                  <a:gd name="T34" fmla="*/ 240 w 247"/>
                  <a:gd name="T35" fmla="*/ 158 h 277"/>
                  <a:gd name="T36" fmla="*/ 247 w 247"/>
                  <a:gd name="T37" fmla="*/ 183 h 277"/>
                  <a:gd name="T38" fmla="*/ 240 w 247"/>
                  <a:gd name="T39" fmla="*/ 205 h 277"/>
                  <a:gd name="T40" fmla="*/ 240 w 247"/>
                  <a:gd name="T41" fmla="*/ 216 h 277"/>
                  <a:gd name="T42" fmla="*/ 237 w 247"/>
                  <a:gd name="T43" fmla="*/ 216 h 277"/>
                  <a:gd name="T44" fmla="*/ 222 w 247"/>
                  <a:gd name="T45" fmla="*/ 201 h 277"/>
                  <a:gd name="T46" fmla="*/ 190 w 247"/>
                  <a:gd name="T47" fmla="*/ 201 h 277"/>
                  <a:gd name="T48" fmla="*/ 158 w 247"/>
                  <a:gd name="T49" fmla="*/ 212 h 277"/>
                  <a:gd name="T50" fmla="*/ 151 w 247"/>
                  <a:gd name="T51" fmla="*/ 230 h 277"/>
                  <a:gd name="T52" fmla="*/ 147 w 247"/>
                  <a:gd name="T53" fmla="*/ 259 h 277"/>
                  <a:gd name="T54" fmla="*/ 136 w 247"/>
                  <a:gd name="T55" fmla="*/ 259 h 277"/>
                  <a:gd name="T56" fmla="*/ 119 w 247"/>
                  <a:gd name="T57" fmla="*/ 259 h 277"/>
                  <a:gd name="T58" fmla="*/ 111 w 247"/>
                  <a:gd name="T59" fmla="*/ 269 h 277"/>
                  <a:gd name="T60" fmla="*/ 104 w 247"/>
                  <a:gd name="T61" fmla="*/ 266 h 277"/>
                  <a:gd name="T62" fmla="*/ 93 w 247"/>
                  <a:gd name="T63" fmla="*/ 262 h 277"/>
                  <a:gd name="T64" fmla="*/ 76 w 247"/>
                  <a:gd name="T65" fmla="*/ 255 h 277"/>
                  <a:gd name="T66" fmla="*/ 68 w 247"/>
                  <a:gd name="T67" fmla="*/ 259 h 277"/>
                  <a:gd name="T68" fmla="*/ 58 w 247"/>
                  <a:gd name="T69" fmla="*/ 269 h 277"/>
                  <a:gd name="T70" fmla="*/ 47 w 247"/>
                  <a:gd name="T71" fmla="*/ 277 h 277"/>
                  <a:gd name="T72" fmla="*/ 36 w 247"/>
                  <a:gd name="T73" fmla="*/ 277 h 277"/>
                  <a:gd name="T74" fmla="*/ 33 w 247"/>
                  <a:gd name="T75" fmla="*/ 262 h 277"/>
                  <a:gd name="T76" fmla="*/ 29 w 247"/>
                  <a:gd name="T77" fmla="*/ 241 h 277"/>
                  <a:gd name="T78" fmla="*/ 25 w 247"/>
                  <a:gd name="T79" fmla="*/ 230 h 277"/>
                  <a:gd name="T80" fmla="*/ 22 w 247"/>
                  <a:gd name="T81" fmla="*/ 223 h 277"/>
                  <a:gd name="T82" fmla="*/ 22 w 247"/>
                  <a:gd name="T83" fmla="*/ 212 h 277"/>
                  <a:gd name="T84" fmla="*/ 22 w 247"/>
                  <a:gd name="T85" fmla="*/ 208 h 277"/>
                  <a:gd name="T86" fmla="*/ 22 w 247"/>
                  <a:gd name="T87" fmla="*/ 198 h 277"/>
                  <a:gd name="T88" fmla="*/ 11 w 247"/>
                  <a:gd name="T89" fmla="*/ 176 h 277"/>
                  <a:gd name="T90" fmla="*/ 4 w 247"/>
                  <a:gd name="T91" fmla="*/ 162 h 277"/>
                  <a:gd name="T92" fmla="*/ 0 w 247"/>
                  <a:gd name="T93" fmla="*/ 158 h 277"/>
                  <a:gd name="T94" fmla="*/ 15 w 247"/>
                  <a:gd name="T95" fmla="*/ 137 h 277"/>
                  <a:gd name="T96" fmla="*/ 7 w 247"/>
                  <a:gd name="T97" fmla="*/ 133 h 277"/>
                  <a:gd name="T98" fmla="*/ 7 w 247"/>
                  <a:gd name="T99" fmla="*/ 122 h 277"/>
                  <a:gd name="T100" fmla="*/ 11 w 247"/>
                  <a:gd name="T101" fmla="*/ 112 h 277"/>
                  <a:gd name="T102" fmla="*/ 7 w 247"/>
                  <a:gd name="T103" fmla="*/ 101 h 277"/>
                  <a:gd name="T104" fmla="*/ 15 w 247"/>
                  <a:gd name="T105" fmla="*/ 83 h 277"/>
                  <a:gd name="T106" fmla="*/ 15 w 247"/>
                  <a:gd name="T107" fmla="*/ 61 h 277"/>
                  <a:gd name="T108" fmla="*/ 15 w 247"/>
                  <a:gd name="T109" fmla="*/ 4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7" h="277">
                    <a:moveTo>
                      <a:pt x="0" y="25"/>
                    </a:moveTo>
                    <a:lnTo>
                      <a:pt x="4" y="25"/>
                    </a:lnTo>
                    <a:lnTo>
                      <a:pt x="4" y="25"/>
                    </a:lnTo>
                    <a:lnTo>
                      <a:pt x="11" y="25"/>
                    </a:lnTo>
                    <a:lnTo>
                      <a:pt x="25" y="25"/>
                    </a:lnTo>
                    <a:lnTo>
                      <a:pt x="29" y="25"/>
                    </a:lnTo>
                    <a:lnTo>
                      <a:pt x="33" y="25"/>
                    </a:lnTo>
                    <a:lnTo>
                      <a:pt x="43" y="22"/>
                    </a:lnTo>
                    <a:lnTo>
                      <a:pt x="43" y="18"/>
                    </a:lnTo>
                    <a:lnTo>
                      <a:pt x="54" y="11"/>
                    </a:lnTo>
                    <a:lnTo>
                      <a:pt x="61" y="4"/>
                    </a:lnTo>
                    <a:lnTo>
                      <a:pt x="61" y="0"/>
                    </a:lnTo>
                    <a:lnTo>
                      <a:pt x="68" y="0"/>
                    </a:lnTo>
                    <a:lnTo>
                      <a:pt x="72" y="0"/>
                    </a:lnTo>
                    <a:lnTo>
                      <a:pt x="79" y="0"/>
                    </a:lnTo>
                    <a:lnTo>
                      <a:pt x="86" y="0"/>
                    </a:lnTo>
                    <a:lnTo>
                      <a:pt x="90" y="0"/>
                    </a:lnTo>
                    <a:lnTo>
                      <a:pt x="90" y="4"/>
                    </a:lnTo>
                    <a:lnTo>
                      <a:pt x="90" y="8"/>
                    </a:lnTo>
                    <a:lnTo>
                      <a:pt x="90" y="22"/>
                    </a:lnTo>
                    <a:lnTo>
                      <a:pt x="90" y="25"/>
                    </a:lnTo>
                    <a:lnTo>
                      <a:pt x="90" y="29"/>
                    </a:lnTo>
                    <a:lnTo>
                      <a:pt x="90" y="29"/>
                    </a:lnTo>
                    <a:lnTo>
                      <a:pt x="90" y="33"/>
                    </a:lnTo>
                    <a:lnTo>
                      <a:pt x="90" y="40"/>
                    </a:lnTo>
                    <a:lnTo>
                      <a:pt x="93" y="43"/>
                    </a:lnTo>
                    <a:lnTo>
                      <a:pt x="97" y="47"/>
                    </a:lnTo>
                    <a:lnTo>
                      <a:pt x="108" y="54"/>
                    </a:lnTo>
                    <a:lnTo>
                      <a:pt x="111" y="58"/>
                    </a:lnTo>
                    <a:lnTo>
                      <a:pt x="119" y="58"/>
                    </a:lnTo>
                    <a:lnTo>
                      <a:pt x="126" y="58"/>
                    </a:lnTo>
                    <a:lnTo>
                      <a:pt x="129" y="58"/>
                    </a:lnTo>
                    <a:lnTo>
                      <a:pt x="133" y="61"/>
                    </a:lnTo>
                    <a:lnTo>
                      <a:pt x="133" y="61"/>
                    </a:lnTo>
                    <a:lnTo>
                      <a:pt x="136" y="65"/>
                    </a:lnTo>
                    <a:lnTo>
                      <a:pt x="140" y="65"/>
                    </a:lnTo>
                    <a:lnTo>
                      <a:pt x="154" y="69"/>
                    </a:lnTo>
                    <a:lnTo>
                      <a:pt x="158" y="76"/>
                    </a:lnTo>
                    <a:lnTo>
                      <a:pt x="162" y="76"/>
                    </a:lnTo>
                    <a:lnTo>
                      <a:pt x="165" y="76"/>
                    </a:lnTo>
                    <a:lnTo>
                      <a:pt x="169" y="76"/>
                    </a:lnTo>
                    <a:lnTo>
                      <a:pt x="169" y="76"/>
                    </a:lnTo>
                    <a:lnTo>
                      <a:pt x="176" y="76"/>
                    </a:lnTo>
                    <a:lnTo>
                      <a:pt x="183" y="83"/>
                    </a:lnTo>
                    <a:lnTo>
                      <a:pt x="187" y="83"/>
                    </a:lnTo>
                    <a:lnTo>
                      <a:pt x="187" y="86"/>
                    </a:lnTo>
                    <a:lnTo>
                      <a:pt x="190" y="94"/>
                    </a:lnTo>
                    <a:lnTo>
                      <a:pt x="190" y="97"/>
                    </a:lnTo>
                    <a:lnTo>
                      <a:pt x="190" y="101"/>
                    </a:lnTo>
                    <a:lnTo>
                      <a:pt x="194" y="104"/>
                    </a:lnTo>
                    <a:lnTo>
                      <a:pt x="194" y="108"/>
                    </a:lnTo>
                    <a:lnTo>
                      <a:pt x="190" y="112"/>
                    </a:lnTo>
                    <a:lnTo>
                      <a:pt x="190" y="112"/>
                    </a:lnTo>
                    <a:lnTo>
                      <a:pt x="190" y="115"/>
                    </a:lnTo>
                    <a:lnTo>
                      <a:pt x="190" y="115"/>
                    </a:lnTo>
                    <a:lnTo>
                      <a:pt x="190" y="122"/>
                    </a:lnTo>
                    <a:lnTo>
                      <a:pt x="194" y="129"/>
                    </a:lnTo>
                    <a:lnTo>
                      <a:pt x="197" y="137"/>
                    </a:lnTo>
                    <a:lnTo>
                      <a:pt x="201" y="137"/>
                    </a:lnTo>
                    <a:lnTo>
                      <a:pt x="204" y="137"/>
                    </a:lnTo>
                    <a:lnTo>
                      <a:pt x="212" y="137"/>
                    </a:lnTo>
                    <a:lnTo>
                      <a:pt x="212" y="137"/>
                    </a:lnTo>
                    <a:lnTo>
                      <a:pt x="230" y="137"/>
                    </a:lnTo>
                    <a:lnTo>
                      <a:pt x="230" y="137"/>
                    </a:lnTo>
                    <a:lnTo>
                      <a:pt x="233" y="137"/>
                    </a:lnTo>
                    <a:lnTo>
                      <a:pt x="233" y="140"/>
                    </a:lnTo>
                    <a:lnTo>
                      <a:pt x="233" y="144"/>
                    </a:lnTo>
                    <a:lnTo>
                      <a:pt x="230" y="147"/>
                    </a:lnTo>
                    <a:lnTo>
                      <a:pt x="230" y="147"/>
                    </a:lnTo>
                    <a:lnTo>
                      <a:pt x="233" y="155"/>
                    </a:lnTo>
                    <a:lnTo>
                      <a:pt x="237" y="158"/>
                    </a:lnTo>
                    <a:lnTo>
                      <a:pt x="240" y="158"/>
                    </a:lnTo>
                    <a:lnTo>
                      <a:pt x="240" y="165"/>
                    </a:lnTo>
                    <a:lnTo>
                      <a:pt x="244" y="173"/>
                    </a:lnTo>
                    <a:lnTo>
                      <a:pt x="247" y="176"/>
                    </a:lnTo>
                    <a:lnTo>
                      <a:pt x="247" y="183"/>
                    </a:lnTo>
                    <a:lnTo>
                      <a:pt x="244" y="194"/>
                    </a:lnTo>
                    <a:lnTo>
                      <a:pt x="244" y="198"/>
                    </a:lnTo>
                    <a:lnTo>
                      <a:pt x="244" y="201"/>
                    </a:lnTo>
                    <a:lnTo>
                      <a:pt x="240" y="205"/>
                    </a:lnTo>
                    <a:lnTo>
                      <a:pt x="240" y="205"/>
                    </a:lnTo>
                    <a:lnTo>
                      <a:pt x="240" y="208"/>
                    </a:lnTo>
                    <a:lnTo>
                      <a:pt x="240" y="212"/>
                    </a:lnTo>
                    <a:lnTo>
                      <a:pt x="240" y="216"/>
                    </a:lnTo>
                    <a:lnTo>
                      <a:pt x="240" y="216"/>
                    </a:lnTo>
                    <a:lnTo>
                      <a:pt x="237" y="216"/>
                    </a:lnTo>
                    <a:lnTo>
                      <a:pt x="237" y="216"/>
                    </a:lnTo>
                    <a:lnTo>
                      <a:pt x="237" y="216"/>
                    </a:lnTo>
                    <a:lnTo>
                      <a:pt x="237" y="212"/>
                    </a:lnTo>
                    <a:lnTo>
                      <a:pt x="230" y="205"/>
                    </a:lnTo>
                    <a:lnTo>
                      <a:pt x="226" y="201"/>
                    </a:lnTo>
                    <a:lnTo>
                      <a:pt x="222" y="201"/>
                    </a:lnTo>
                    <a:lnTo>
                      <a:pt x="219" y="198"/>
                    </a:lnTo>
                    <a:lnTo>
                      <a:pt x="201" y="198"/>
                    </a:lnTo>
                    <a:lnTo>
                      <a:pt x="201" y="198"/>
                    </a:lnTo>
                    <a:lnTo>
                      <a:pt x="190" y="201"/>
                    </a:lnTo>
                    <a:lnTo>
                      <a:pt x="187" y="201"/>
                    </a:lnTo>
                    <a:lnTo>
                      <a:pt x="169" y="208"/>
                    </a:lnTo>
                    <a:lnTo>
                      <a:pt x="162" y="208"/>
                    </a:lnTo>
                    <a:lnTo>
                      <a:pt x="158" y="212"/>
                    </a:lnTo>
                    <a:lnTo>
                      <a:pt x="158" y="216"/>
                    </a:lnTo>
                    <a:lnTo>
                      <a:pt x="154" y="223"/>
                    </a:lnTo>
                    <a:lnTo>
                      <a:pt x="151" y="230"/>
                    </a:lnTo>
                    <a:lnTo>
                      <a:pt x="151" y="230"/>
                    </a:lnTo>
                    <a:lnTo>
                      <a:pt x="151" y="241"/>
                    </a:lnTo>
                    <a:lnTo>
                      <a:pt x="151" y="241"/>
                    </a:lnTo>
                    <a:lnTo>
                      <a:pt x="151" y="244"/>
                    </a:lnTo>
                    <a:lnTo>
                      <a:pt x="147" y="259"/>
                    </a:lnTo>
                    <a:lnTo>
                      <a:pt x="144" y="266"/>
                    </a:lnTo>
                    <a:lnTo>
                      <a:pt x="140" y="262"/>
                    </a:lnTo>
                    <a:lnTo>
                      <a:pt x="140" y="262"/>
                    </a:lnTo>
                    <a:lnTo>
                      <a:pt x="136" y="259"/>
                    </a:lnTo>
                    <a:lnTo>
                      <a:pt x="136" y="259"/>
                    </a:lnTo>
                    <a:lnTo>
                      <a:pt x="133" y="259"/>
                    </a:lnTo>
                    <a:lnTo>
                      <a:pt x="126" y="259"/>
                    </a:lnTo>
                    <a:lnTo>
                      <a:pt x="119" y="259"/>
                    </a:lnTo>
                    <a:lnTo>
                      <a:pt x="115" y="259"/>
                    </a:lnTo>
                    <a:lnTo>
                      <a:pt x="115" y="259"/>
                    </a:lnTo>
                    <a:lnTo>
                      <a:pt x="115" y="266"/>
                    </a:lnTo>
                    <a:lnTo>
                      <a:pt x="111" y="269"/>
                    </a:lnTo>
                    <a:lnTo>
                      <a:pt x="111" y="273"/>
                    </a:lnTo>
                    <a:lnTo>
                      <a:pt x="111" y="273"/>
                    </a:lnTo>
                    <a:lnTo>
                      <a:pt x="108" y="269"/>
                    </a:lnTo>
                    <a:lnTo>
                      <a:pt x="104" y="266"/>
                    </a:lnTo>
                    <a:lnTo>
                      <a:pt x="104" y="266"/>
                    </a:lnTo>
                    <a:lnTo>
                      <a:pt x="104" y="262"/>
                    </a:lnTo>
                    <a:lnTo>
                      <a:pt x="101" y="262"/>
                    </a:lnTo>
                    <a:lnTo>
                      <a:pt x="93" y="262"/>
                    </a:lnTo>
                    <a:lnTo>
                      <a:pt x="93" y="262"/>
                    </a:lnTo>
                    <a:lnTo>
                      <a:pt x="90" y="259"/>
                    </a:lnTo>
                    <a:lnTo>
                      <a:pt x="79" y="259"/>
                    </a:lnTo>
                    <a:lnTo>
                      <a:pt x="76" y="255"/>
                    </a:lnTo>
                    <a:lnTo>
                      <a:pt x="76" y="251"/>
                    </a:lnTo>
                    <a:lnTo>
                      <a:pt x="72" y="251"/>
                    </a:lnTo>
                    <a:lnTo>
                      <a:pt x="72" y="255"/>
                    </a:lnTo>
                    <a:lnTo>
                      <a:pt x="68" y="259"/>
                    </a:lnTo>
                    <a:lnTo>
                      <a:pt x="61" y="262"/>
                    </a:lnTo>
                    <a:lnTo>
                      <a:pt x="61" y="266"/>
                    </a:lnTo>
                    <a:lnTo>
                      <a:pt x="58" y="269"/>
                    </a:lnTo>
                    <a:lnTo>
                      <a:pt x="58" y="269"/>
                    </a:lnTo>
                    <a:lnTo>
                      <a:pt x="54" y="273"/>
                    </a:lnTo>
                    <a:lnTo>
                      <a:pt x="54" y="277"/>
                    </a:lnTo>
                    <a:lnTo>
                      <a:pt x="50" y="277"/>
                    </a:lnTo>
                    <a:lnTo>
                      <a:pt x="47" y="277"/>
                    </a:lnTo>
                    <a:lnTo>
                      <a:pt x="47" y="277"/>
                    </a:lnTo>
                    <a:lnTo>
                      <a:pt x="40" y="277"/>
                    </a:lnTo>
                    <a:lnTo>
                      <a:pt x="40" y="277"/>
                    </a:lnTo>
                    <a:lnTo>
                      <a:pt x="36" y="277"/>
                    </a:lnTo>
                    <a:lnTo>
                      <a:pt x="36" y="277"/>
                    </a:lnTo>
                    <a:lnTo>
                      <a:pt x="36" y="269"/>
                    </a:lnTo>
                    <a:lnTo>
                      <a:pt x="36" y="269"/>
                    </a:lnTo>
                    <a:lnTo>
                      <a:pt x="33" y="262"/>
                    </a:lnTo>
                    <a:lnTo>
                      <a:pt x="33" y="255"/>
                    </a:lnTo>
                    <a:lnTo>
                      <a:pt x="33" y="248"/>
                    </a:lnTo>
                    <a:lnTo>
                      <a:pt x="29" y="244"/>
                    </a:lnTo>
                    <a:lnTo>
                      <a:pt x="29" y="241"/>
                    </a:lnTo>
                    <a:lnTo>
                      <a:pt x="29" y="234"/>
                    </a:lnTo>
                    <a:lnTo>
                      <a:pt x="29" y="234"/>
                    </a:lnTo>
                    <a:lnTo>
                      <a:pt x="25" y="230"/>
                    </a:lnTo>
                    <a:lnTo>
                      <a:pt x="25" y="230"/>
                    </a:lnTo>
                    <a:lnTo>
                      <a:pt x="22" y="230"/>
                    </a:lnTo>
                    <a:lnTo>
                      <a:pt x="22" y="226"/>
                    </a:lnTo>
                    <a:lnTo>
                      <a:pt x="22" y="223"/>
                    </a:lnTo>
                    <a:lnTo>
                      <a:pt x="22" y="223"/>
                    </a:lnTo>
                    <a:lnTo>
                      <a:pt x="18" y="219"/>
                    </a:lnTo>
                    <a:lnTo>
                      <a:pt x="18" y="219"/>
                    </a:lnTo>
                    <a:lnTo>
                      <a:pt x="18" y="212"/>
                    </a:lnTo>
                    <a:lnTo>
                      <a:pt x="22" y="212"/>
                    </a:lnTo>
                    <a:lnTo>
                      <a:pt x="22" y="212"/>
                    </a:lnTo>
                    <a:lnTo>
                      <a:pt x="25" y="212"/>
                    </a:lnTo>
                    <a:lnTo>
                      <a:pt x="25" y="208"/>
                    </a:lnTo>
                    <a:lnTo>
                      <a:pt x="22" y="208"/>
                    </a:lnTo>
                    <a:lnTo>
                      <a:pt x="22" y="205"/>
                    </a:lnTo>
                    <a:lnTo>
                      <a:pt x="25" y="205"/>
                    </a:lnTo>
                    <a:lnTo>
                      <a:pt x="25" y="201"/>
                    </a:lnTo>
                    <a:lnTo>
                      <a:pt x="22" y="198"/>
                    </a:lnTo>
                    <a:lnTo>
                      <a:pt x="18" y="194"/>
                    </a:lnTo>
                    <a:lnTo>
                      <a:pt x="15" y="190"/>
                    </a:lnTo>
                    <a:lnTo>
                      <a:pt x="15" y="187"/>
                    </a:lnTo>
                    <a:lnTo>
                      <a:pt x="11" y="176"/>
                    </a:lnTo>
                    <a:lnTo>
                      <a:pt x="11" y="173"/>
                    </a:lnTo>
                    <a:lnTo>
                      <a:pt x="11" y="169"/>
                    </a:lnTo>
                    <a:lnTo>
                      <a:pt x="7" y="169"/>
                    </a:lnTo>
                    <a:lnTo>
                      <a:pt x="4" y="162"/>
                    </a:lnTo>
                    <a:lnTo>
                      <a:pt x="4" y="162"/>
                    </a:lnTo>
                    <a:lnTo>
                      <a:pt x="0" y="162"/>
                    </a:lnTo>
                    <a:lnTo>
                      <a:pt x="0" y="162"/>
                    </a:lnTo>
                    <a:lnTo>
                      <a:pt x="0" y="158"/>
                    </a:lnTo>
                    <a:lnTo>
                      <a:pt x="7" y="151"/>
                    </a:lnTo>
                    <a:lnTo>
                      <a:pt x="11" y="147"/>
                    </a:lnTo>
                    <a:lnTo>
                      <a:pt x="15" y="140"/>
                    </a:lnTo>
                    <a:lnTo>
                      <a:pt x="15" y="137"/>
                    </a:lnTo>
                    <a:lnTo>
                      <a:pt x="15" y="137"/>
                    </a:lnTo>
                    <a:lnTo>
                      <a:pt x="11" y="133"/>
                    </a:lnTo>
                    <a:lnTo>
                      <a:pt x="11" y="133"/>
                    </a:lnTo>
                    <a:lnTo>
                      <a:pt x="7" y="133"/>
                    </a:lnTo>
                    <a:lnTo>
                      <a:pt x="7" y="129"/>
                    </a:lnTo>
                    <a:lnTo>
                      <a:pt x="7" y="129"/>
                    </a:lnTo>
                    <a:lnTo>
                      <a:pt x="7" y="126"/>
                    </a:lnTo>
                    <a:lnTo>
                      <a:pt x="7" y="122"/>
                    </a:lnTo>
                    <a:lnTo>
                      <a:pt x="7" y="119"/>
                    </a:lnTo>
                    <a:lnTo>
                      <a:pt x="11" y="115"/>
                    </a:lnTo>
                    <a:lnTo>
                      <a:pt x="11" y="112"/>
                    </a:lnTo>
                    <a:lnTo>
                      <a:pt x="11" y="112"/>
                    </a:lnTo>
                    <a:lnTo>
                      <a:pt x="11" y="108"/>
                    </a:lnTo>
                    <a:lnTo>
                      <a:pt x="7" y="104"/>
                    </a:lnTo>
                    <a:lnTo>
                      <a:pt x="7" y="104"/>
                    </a:lnTo>
                    <a:lnTo>
                      <a:pt x="7" y="101"/>
                    </a:lnTo>
                    <a:lnTo>
                      <a:pt x="15" y="97"/>
                    </a:lnTo>
                    <a:lnTo>
                      <a:pt x="15" y="97"/>
                    </a:lnTo>
                    <a:lnTo>
                      <a:pt x="15" y="90"/>
                    </a:lnTo>
                    <a:lnTo>
                      <a:pt x="15" y="83"/>
                    </a:lnTo>
                    <a:lnTo>
                      <a:pt x="15" y="79"/>
                    </a:lnTo>
                    <a:lnTo>
                      <a:pt x="15" y="72"/>
                    </a:lnTo>
                    <a:lnTo>
                      <a:pt x="15" y="65"/>
                    </a:lnTo>
                    <a:lnTo>
                      <a:pt x="15" y="61"/>
                    </a:lnTo>
                    <a:lnTo>
                      <a:pt x="18" y="58"/>
                    </a:lnTo>
                    <a:lnTo>
                      <a:pt x="18" y="58"/>
                    </a:lnTo>
                    <a:lnTo>
                      <a:pt x="18" y="54"/>
                    </a:lnTo>
                    <a:lnTo>
                      <a:pt x="15" y="47"/>
                    </a:lnTo>
                    <a:lnTo>
                      <a:pt x="0" y="2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19" name="Freeform 1748">
                <a:extLst>
                  <a:ext uri="{FF2B5EF4-FFF2-40B4-BE49-F238E27FC236}">
                    <a16:creationId xmlns:a16="http://schemas.microsoft.com/office/drawing/2014/main" id="{213B1E24-0057-4E9C-BA2B-A22E47DBFEB8}"/>
                  </a:ext>
                </a:extLst>
              </p:cNvPr>
              <p:cNvSpPr>
                <a:spLocks/>
              </p:cNvSpPr>
              <p:nvPr/>
            </p:nvSpPr>
            <p:spPr bwMode="auto">
              <a:xfrm>
                <a:off x="2303" y="2922"/>
                <a:ext cx="247" cy="277"/>
              </a:xfrm>
              <a:custGeom>
                <a:avLst/>
                <a:gdLst>
                  <a:gd name="T0" fmla="*/ 11 w 247"/>
                  <a:gd name="T1" fmla="*/ 25 h 277"/>
                  <a:gd name="T2" fmla="*/ 43 w 247"/>
                  <a:gd name="T3" fmla="*/ 22 h 277"/>
                  <a:gd name="T4" fmla="*/ 61 w 247"/>
                  <a:gd name="T5" fmla="*/ 0 h 277"/>
                  <a:gd name="T6" fmla="*/ 86 w 247"/>
                  <a:gd name="T7" fmla="*/ 0 h 277"/>
                  <a:gd name="T8" fmla="*/ 90 w 247"/>
                  <a:gd name="T9" fmla="*/ 22 h 277"/>
                  <a:gd name="T10" fmla="*/ 90 w 247"/>
                  <a:gd name="T11" fmla="*/ 33 h 277"/>
                  <a:gd name="T12" fmla="*/ 108 w 247"/>
                  <a:gd name="T13" fmla="*/ 54 h 277"/>
                  <a:gd name="T14" fmla="*/ 129 w 247"/>
                  <a:gd name="T15" fmla="*/ 58 h 277"/>
                  <a:gd name="T16" fmla="*/ 140 w 247"/>
                  <a:gd name="T17" fmla="*/ 65 h 277"/>
                  <a:gd name="T18" fmla="*/ 165 w 247"/>
                  <a:gd name="T19" fmla="*/ 76 h 277"/>
                  <a:gd name="T20" fmla="*/ 183 w 247"/>
                  <a:gd name="T21" fmla="*/ 83 h 277"/>
                  <a:gd name="T22" fmla="*/ 190 w 247"/>
                  <a:gd name="T23" fmla="*/ 97 h 277"/>
                  <a:gd name="T24" fmla="*/ 190 w 247"/>
                  <a:gd name="T25" fmla="*/ 112 h 277"/>
                  <a:gd name="T26" fmla="*/ 190 w 247"/>
                  <a:gd name="T27" fmla="*/ 122 h 277"/>
                  <a:gd name="T28" fmla="*/ 204 w 247"/>
                  <a:gd name="T29" fmla="*/ 137 h 277"/>
                  <a:gd name="T30" fmla="*/ 230 w 247"/>
                  <a:gd name="T31" fmla="*/ 137 h 277"/>
                  <a:gd name="T32" fmla="*/ 230 w 247"/>
                  <a:gd name="T33" fmla="*/ 147 h 277"/>
                  <a:gd name="T34" fmla="*/ 240 w 247"/>
                  <a:gd name="T35" fmla="*/ 158 h 277"/>
                  <a:gd name="T36" fmla="*/ 247 w 247"/>
                  <a:gd name="T37" fmla="*/ 183 h 277"/>
                  <a:gd name="T38" fmla="*/ 240 w 247"/>
                  <a:gd name="T39" fmla="*/ 205 h 277"/>
                  <a:gd name="T40" fmla="*/ 240 w 247"/>
                  <a:gd name="T41" fmla="*/ 216 h 277"/>
                  <a:gd name="T42" fmla="*/ 237 w 247"/>
                  <a:gd name="T43" fmla="*/ 216 h 277"/>
                  <a:gd name="T44" fmla="*/ 222 w 247"/>
                  <a:gd name="T45" fmla="*/ 201 h 277"/>
                  <a:gd name="T46" fmla="*/ 190 w 247"/>
                  <a:gd name="T47" fmla="*/ 201 h 277"/>
                  <a:gd name="T48" fmla="*/ 158 w 247"/>
                  <a:gd name="T49" fmla="*/ 212 h 277"/>
                  <a:gd name="T50" fmla="*/ 151 w 247"/>
                  <a:gd name="T51" fmla="*/ 230 h 277"/>
                  <a:gd name="T52" fmla="*/ 147 w 247"/>
                  <a:gd name="T53" fmla="*/ 259 h 277"/>
                  <a:gd name="T54" fmla="*/ 136 w 247"/>
                  <a:gd name="T55" fmla="*/ 259 h 277"/>
                  <a:gd name="T56" fmla="*/ 119 w 247"/>
                  <a:gd name="T57" fmla="*/ 259 h 277"/>
                  <a:gd name="T58" fmla="*/ 111 w 247"/>
                  <a:gd name="T59" fmla="*/ 269 h 277"/>
                  <a:gd name="T60" fmla="*/ 104 w 247"/>
                  <a:gd name="T61" fmla="*/ 266 h 277"/>
                  <a:gd name="T62" fmla="*/ 93 w 247"/>
                  <a:gd name="T63" fmla="*/ 262 h 277"/>
                  <a:gd name="T64" fmla="*/ 76 w 247"/>
                  <a:gd name="T65" fmla="*/ 255 h 277"/>
                  <a:gd name="T66" fmla="*/ 68 w 247"/>
                  <a:gd name="T67" fmla="*/ 259 h 277"/>
                  <a:gd name="T68" fmla="*/ 58 w 247"/>
                  <a:gd name="T69" fmla="*/ 269 h 277"/>
                  <a:gd name="T70" fmla="*/ 47 w 247"/>
                  <a:gd name="T71" fmla="*/ 277 h 277"/>
                  <a:gd name="T72" fmla="*/ 36 w 247"/>
                  <a:gd name="T73" fmla="*/ 277 h 277"/>
                  <a:gd name="T74" fmla="*/ 33 w 247"/>
                  <a:gd name="T75" fmla="*/ 262 h 277"/>
                  <a:gd name="T76" fmla="*/ 29 w 247"/>
                  <a:gd name="T77" fmla="*/ 241 h 277"/>
                  <a:gd name="T78" fmla="*/ 25 w 247"/>
                  <a:gd name="T79" fmla="*/ 230 h 277"/>
                  <a:gd name="T80" fmla="*/ 22 w 247"/>
                  <a:gd name="T81" fmla="*/ 223 h 277"/>
                  <a:gd name="T82" fmla="*/ 22 w 247"/>
                  <a:gd name="T83" fmla="*/ 212 h 277"/>
                  <a:gd name="T84" fmla="*/ 22 w 247"/>
                  <a:gd name="T85" fmla="*/ 208 h 277"/>
                  <a:gd name="T86" fmla="*/ 22 w 247"/>
                  <a:gd name="T87" fmla="*/ 198 h 277"/>
                  <a:gd name="T88" fmla="*/ 11 w 247"/>
                  <a:gd name="T89" fmla="*/ 176 h 277"/>
                  <a:gd name="T90" fmla="*/ 4 w 247"/>
                  <a:gd name="T91" fmla="*/ 162 h 277"/>
                  <a:gd name="T92" fmla="*/ 0 w 247"/>
                  <a:gd name="T93" fmla="*/ 158 h 277"/>
                  <a:gd name="T94" fmla="*/ 15 w 247"/>
                  <a:gd name="T95" fmla="*/ 137 h 277"/>
                  <a:gd name="T96" fmla="*/ 7 w 247"/>
                  <a:gd name="T97" fmla="*/ 133 h 277"/>
                  <a:gd name="T98" fmla="*/ 7 w 247"/>
                  <a:gd name="T99" fmla="*/ 122 h 277"/>
                  <a:gd name="T100" fmla="*/ 11 w 247"/>
                  <a:gd name="T101" fmla="*/ 112 h 277"/>
                  <a:gd name="T102" fmla="*/ 7 w 247"/>
                  <a:gd name="T103" fmla="*/ 101 h 277"/>
                  <a:gd name="T104" fmla="*/ 15 w 247"/>
                  <a:gd name="T105" fmla="*/ 83 h 277"/>
                  <a:gd name="T106" fmla="*/ 15 w 247"/>
                  <a:gd name="T107" fmla="*/ 61 h 277"/>
                  <a:gd name="T108" fmla="*/ 15 w 247"/>
                  <a:gd name="T109" fmla="*/ 4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7" h="277">
                    <a:moveTo>
                      <a:pt x="0" y="25"/>
                    </a:moveTo>
                    <a:lnTo>
                      <a:pt x="4" y="25"/>
                    </a:lnTo>
                    <a:lnTo>
                      <a:pt x="4" y="25"/>
                    </a:lnTo>
                    <a:lnTo>
                      <a:pt x="11" y="25"/>
                    </a:lnTo>
                    <a:lnTo>
                      <a:pt x="25" y="25"/>
                    </a:lnTo>
                    <a:lnTo>
                      <a:pt x="29" y="25"/>
                    </a:lnTo>
                    <a:lnTo>
                      <a:pt x="33" y="25"/>
                    </a:lnTo>
                    <a:lnTo>
                      <a:pt x="43" y="22"/>
                    </a:lnTo>
                    <a:lnTo>
                      <a:pt x="43" y="18"/>
                    </a:lnTo>
                    <a:lnTo>
                      <a:pt x="54" y="11"/>
                    </a:lnTo>
                    <a:lnTo>
                      <a:pt x="61" y="4"/>
                    </a:lnTo>
                    <a:lnTo>
                      <a:pt x="61" y="0"/>
                    </a:lnTo>
                    <a:lnTo>
                      <a:pt x="68" y="0"/>
                    </a:lnTo>
                    <a:lnTo>
                      <a:pt x="72" y="0"/>
                    </a:lnTo>
                    <a:lnTo>
                      <a:pt x="79" y="0"/>
                    </a:lnTo>
                    <a:lnTo>
                      <a:pt x="86" y="0"/>
                    </a:lnTo>
                    <a:lnTo>
                      <a:pt x="90" y="0"/>
                    </a:lnTo>
                    <a:lnTo>
                      <a:pt x="90" y="4"/>
                    </a:lnTo>
                    <a:lnTo>
                      <a:pt x="90" y="8"/>
                    </a:lnTo>
                    <a:lnTo>
                      <a:pt x="90" y="22"/>
                    </a:lnTo>
                    <a:lnTo>
                      <a:pt x="90" y="25"/>
                    </a:lnTo>
                    <a:lnTo>
                      <a:pt x="90" y="29"/>
                    </a:lnTo>
                    <a:lnTo>
                      <a:pt x="90" y="29"/>
                    </a:lnTo>
                    <a:lnTo>
                      <a:pt x="90" y="33"/>
                    </a:lnTo>
                    <a:lnTo>
                      <a:pt x="90" y="40"/>
                    </a:lnTo>
                    <a:lnTo>
                      <a:pt x="93" y="43"/>
                    </a:lnTo>
                    <a:lnTo>
                      <a:pt x="97" y="47"/>
                    </a:lnTo>
                    <a:lnTo>
                      <a:pt x="108" y="54"/>
                    </a:lnTo>
                    <a:lnTo>
                      <a:pt x="111" y="58"/>
                    </a:lnTo>
                    <a:lnTo>
                      <a:pt x="119" y="58"/>
                    </a:lnTo>
                    <a:lnTo>
                      <a:pt x="126" y="58"/>
                    </a:lnTo>
                    <a:lnTo>
                      <a:pt x="129" y="58"/>
                    </a:lnTo>
                    <a:lnTo>
                      <a:pt x="133" y="61"/>
                    </a:lnTo>
                    <a:lnTo>
                      <a:pt x="133" y="61"/>
                    </a:lnTo>
                    <a:lnTo>
                      <a:pt x="136" y="65"/>
                    </a:lnTo>
                    <a:lnTo>
                      <a:pt x="140" y="65"/>
                    </a:lnTo>
                    <a:lnTo>
                      <a:pt x="154" y="69"/>
                    </a:lnTo>
                    <a:lnTo>
                      <a:pt x="158" y="76"/>
                    </a:lnTo>
                    <a:lnTo>
                      <a:pt x="162" y="76"/>
                    </a:lnTo>
                    <a:lnTo>
                      <a:pt x="165" y="76"/>
                    </a:lnTo>
                    <a:lnTo>
                      <a:pt x="169" y="76"/>
                    </a:lnTo>
                    <a:lnTo>
                      <a:pt x="169" y="76"/>
                    </a:lnTo>
                    <a:lnTo>
                      <a:pt x="176" y="76"/>
                    </a:lnTo>
                    <a:lnTo>
                      <a:pt x="183" y="83"/>
                    </a:lnTo>
                    <a:lnTo>
                      <a:pt x="187" y="83"/>
                    </a:lnTo>
                    <a:lnTo>
                      <a:pt x="187" y="86"/>
                    </a:lnTo>
                    <a:lnTo>
                      <a:pt x="190" y="94"/>
                    </a:lnTo>
                    <a:lnTo>
                      <a:pt x="190" y="97"/>
                    </a:lnTo>
                    <a:lnTo>
                      <a:pt x="190" y="101"/>
                    </a:lnTo>
                    <a:lnTo>
                      <a:pt x="194" y="104"/>
                    </a:lnTo>
                    <a:lnTo>
                      <a:pt x="194" y="108"/>
                    </a:lnTo>
                    <a:lnTo>
                      <a:pt x="190" y="112"/>
                    </a:lnTo>
                    <a:lnTo>
                      <a:pt x="190" y="112"/>
                    </a:lnTo>
                    <a:lnTo>
                      <a:pt x="190" y="115"/>
                    </a:lnTo>
                    <a:lnTo>
                      <a:pt x="190" y="115"/>
                    </a:lnTo>
                    <a:lnTo>
                      <a:pt x="190" y="122"/>
                    </a:lnTo>
                    <a:lnTo>
                      <a:pt x="194" y="129"/>
                    </a:lnTo>
                    <a:lnTo>
                      <a:pt x="197" y="137"/>
                    </a:lnTo>
                    <a:lnTo>
                      <a:pt x="201" y="137"/>
                    </a:lnTo>
                    <a:lnTo>
                      <a:pt x="204" y="137"/>
                    </a:lnTo>
                    <a:lnTo>
                      <a:pt x="212" y="137"/>
                    </a:lnTo>
                    <a:lnTo>
                      <a:pt x="212" y="137"/>
                    </a:lnTo>
                    <a:lnTo>
                      <a:pt x="230" y="137"/>
                    </a:lnTo>
                    <a:lnTo>
                      <a:pt x="230" y="137"/>
                    </a:lnTo>
                    <a:lnTo>
                      <a:pt x="233" y="137"/>
                    </a:lnTo>
                    <a:lnTo>
                      <a:pt x="233" y="140"/>
                    </a:lnTo>
                    <a:lnTo>
                      <a:pt x="233" y="144"/>
                    </a:lnTo>
                    <a:lnTo>
                      <a:pt x="230" y="147"/>
                    </a:lnTo>
                    <a:lnTo>
                      <a:pt x="230" y="147"/>
                    </a:lnTo>
                    <a:lnTo>
                      <a:pt x="233" y="155"/>
                    </a:lnTo>
                    <a:lnTo>
                      <a:pt x="237" y="158"/>
                    </a:lnTo>
                    <a:lnTo>
                      <a:pt x="240" y="158"/>
                    </a:lnTo>
                    <a:lnTo>
                      <a:pt x="240" y="165"/>
                    </a:lnTo>
                    <a:lnTo>
                      <a:pt x="244" y="173"/>
                    </a:lnTo>
                    <a:lnTo>
                      <a:pt x="247" y="176"/>
                    </a:lnTo>
                    <a:lnTo>
                      <a:pt x="247" y="183"/>
                    </a:lnTo>
                    <a:lnTo>
                      <a:pt x="244" y="194"/>
                    </a:lnTo>
                    <a:lnTo>
                      <a:pt x="244" y="198"/>
                    </a:lnTo>
                    <a:lnTo>
                      <a:pt x="244" y="201"/>
                    </a:lnTo>
                    <a:lnTo>
                      <a:pt x="240" y="205"/>
                    </a:lnTo>
                    <a:lnTo>
                      <a:pt x="240" y="205"/>
                    </a:lnTo>
                    <a:lnTo>
                      <a:pt x="240" y="208"/>
                    </a:lnTo>
                    <a:lnTo>
                      <a:pt x="240" y="212"/>
                    </a:lnTo>
                    <a:lnTo>
                      <a:pt x="240" y="216"/>
                    </a:lnTo>
                    <a:lnTo>
                      <a:pt x="240" y="216"/>
                    </a:lnTo>
                    <a:lnTo>
                      <a:pt x="237" y="216"/>
                    </a:lnTo>
                    <a:lnTo>
                      <a:pt x="237" y="216"/>
                    </a:lnTo>
                    <a:lnTo>
                      <a:pt x="237" y="216"/>
                    </a:lnTo>
                    <a:lnTo>
                      <a:pt x="237" y="212"/>
                    </a:lnTo>
                    <a:lnTo>
                      <a:pt x="230" y="205"/>
                    </a:lnTo>
                    <a:lnTo>
                      <a:pt x="226" y="201"/>
                    </a:lnTo>
                    <a:lnTo>
                      <a:pt x="222" y="201"/>
                    </a:lnTo>
                    <a:lnTo>
                      <a:pt x="219" y="198"/>
                    </a:lnTo>
                    <a:lnTo>
                      <a:pt x="201" y="198"/>
                    </a:lnTo>
                    <a:lnTo>
                      <a:pt x="201" y="198"/>
                    </a:lnTo>
                    <a:lnTo>
                      <a:pt x="190" y="201"/>
                    </a:lnTo>
                    <a:lnTo>
                      <a:pt x="187" y="201"/>
                    </a:lnTo>
                    <a:lnTo>
                      <a:pt x="169" y="208"/>
                    </a:lnTo>
                    <a:lnTo>
                      <a:pt x="162" y="208"/>
                    </a:lnTo>
                    <a:lnTo>
                      <a:pt x="158" y="212"/>
                    </a:lnTo>
                    <a:lnTo>
                      <a:pt x="158" y="216"/>
                    </a:lnTo>
                    <a:lnTo>
                      <a:pt x="154" y="223"/>
                    </a:lnTo>
                    <a:lnTo>
                      <a:pt x="151" y="230"/>
                    </a:lnTo>
                    <a:lnTo>
                      <a:pt x="151" y="230"/>
                    </a:lnTo>
                    <a:lnTo>
                      <a:pt x="151" y="241"/>
                    </a:lnTo>
                    <a:lnTo>
                      <a:pt x="151" y="241"/>
                    </a:lnTo>
                    <a:lnTo>
                      <a:pt x="151" y="244"/>
                    </a:lnTo>
                    <a:lnTo>
                      <a:pt x="147" y="259"/>
                    </a:lnTo>
                    <a:lnTo>
                      <a:pt x="144" y="266"/>
                    </a:lnTo>
                    <a:lnTo>
                      <a:pt x="140" y="262"/>
                    </a:lnTo>
                    <a:lnTo>
                      <a:pt x="140" y="262"/>
                    </a:lnTo>
                    <a:lnTo>
                      <a:pt x="136" y="259"/>
                    </a:lnTo>
                    <a:lnTo>
                      <a:pt x="136" y="259"/>
                    </a:lnTo>
                    <a:lnTo>
                      <a:pt x="133" y="259"/>
                    </a:lnTo>
                    <a:lnTo>
                      <a:pt x="126" y="259"/>
                    </a:lnTo>
                    <a:lnTo>
                      <a:pt x="119" y="259"/>
                    </a:lnTo>
                    <a:lnTo>
                      <a:pt x="115" y="259"/>
                    </a:lnTo>
                    <a:lnTo>
                      <a:pt x="115" y="259"/>
                    </a:lnTo>
                    <a:lnTo>
                      <a:pt x="115" y="266"/>
                    </a:lnTo>
                    <a:lnTo>
                      <a:pt x="111" y="269"/>
                    </a:lnTo>
                    <a:lnTo>
                      <a:pt x="111" y="273"/>
                    </a:lnTo>
                    <a:lnTo>
                      <a:pt x="111" y="273"/>
                    </a:lnTo>
                    <a:lnTo>
                      <a:pt x="108" y="269"/>
                    </a:lnTo>
                    <a:lnTo>
                      <a:pt x="104" y="266"/>
                    </a:lnTo>
                    <a:lnTo>
                      <a:pt x="104" y="266"/>
                    </a:lnTo>
                    <a:lnTo>
                      <a:pt x="104" y="262"/>
                    </a:lnTo>
                    <a:lnTo>
                      <a:pt x="101" y="262"/>
                    </a:lnTo>
                    <a:lnTo>
                      <a:pt x="93" y="262"/>
                    </a:lnTo>
                    <a:lnTo>
                      <a:pt x="93" y="262"/>
                    </a:lnTo>
                    <a:lnTo>
                      <a:pt x="90" y="259"/>
                    </a:lnTo>
                    <a:lnTo>
                      <a:pt x="79" y="259"/>
                    </a:lnTo>
                    <a:lnTo>
                      <a:pt x="76" y="255"/>
                    </a:lnTo>
                    <a:lnTo>
                      <a:pt x="76" y="251"/>
                    </a:lnTo>
                    <a:lnTo>
                      <a:pt x="72" y="251"/>
                    </a:lnTo>
                    <a:lnTo>
                      <a:pt x="72" y="255"/>
                    </a:lnTo>
                    <a:lnTo>
                      <a:pt x="68" y="259"/>
                    </a:lnTo>
                    <a:lnTo>
                      <a:pt x="61" y="262"/>
                    </a:lnTo>
                    <a:lnTo>
                      <a:pt x="61" y="266"/>
                    </a:lnTo>
                    <a:lnTo>
                      <a:pt x="58" y="269"/>
                    </a:lnTo>
                    <a:lnTo>
                      <a:pt x="58" y="269"/>
                    </a:lnTo>
                    <a:lnTo>
                      <a:pt x="54" y="273"/>
                    </a:lnTo>
                    <a:lnTo>
                      <a:pt x="54" y="277"/>
                    </a:lnTo>
                    <a:lnTo>
                      <a:pt x="50" y="277"/>
                    </a:lnTo>
                    <a:lnTo>
                      <a:pt x="47" y="277"/>
                    </a:lnTo>
                    <a:lnTo>
                      <a:pt x="47" y="277"/>
                    </a:lnTo>
                    <a:lnTo>
                      <a:pt x="40" y="277"/>
                    </a:lnTo>
                    <a:lnTo>
                      <a:pt x="40" y="277"/>
                    </a:lnTo>
                    <a:lnTo>
                      <a:pt x="36" y="277"/>
                    </a:lnTo>
                    <a:lnTo>
                      <a:pt x="36" y="277"/>
                    </a:lnTo>
                    <a:lnTo>
                      <a:pt x="36" y="269"/>
                    </a:lnTo>
                    <a:lnTo>
                      <a:pt x="36" y="269"/>
                    </a:lnTo>
                    <a:lnTo>
                      <a:pt x="33" y="262"/>
                    </a:lnTo>
                    <a:lnTo>
                      <a:pt x="33" y="255"/>
                    </a:lnTo>
                    <a:lnTo>
                      <a:pt x="33" y="248"/>
                    </a:lnTo>
                    <a:lnTo>
                      <a:pt x="29" y="244"/>
                    </a:lnTo>
                    <a:lnTo>
                      <a:pt x="29" y="241"/>
                    </a:lnTo>
                    <a:lnTo>
                      <a:pt x="29" y="234"/>
                    </a:lnTo>
                    <a:lnTo>
                      <a:pt x="29" y="234"/>
                    </a:lnTo>
                    <a:lnTo>
                      <a:pt x="25" y="230"/>
                    </a:lnTo>
                    <a:lnTo>
                      <a:pt x="25" y="230"/>
                    </a:lnTo>
                    <a:lnTo>
                      <a:pt x="22" y="230"/>
                    </a:lnTo>
                    <a:lnTo>
                      <a:pt x="22" y="226"/>
                    </a:lnTo>
                    <a:lnTo>
                      <a:pt x="22" y="223"/>
                    </a:lnTo>
                    <a:lnTo>
                      <a:pt x="22" y="223"/>
                    </a:lnTo>
                    <a:lnTo>
                      <a:pt x="18" y="219"/>
                    </a:lnTo>
                    <a:lnTo>
                      <a:pt x="18" y="219"/>
                    </a:lnTo>
                    <a:lnTo>
                      <a:pt x="18" y="212"/>
                    </a:lnTo>
                    <a:lnTo>
                      <a:pt x="22" y="212"/>
                    </a:lnTo>
                    <a:lnTo>
                      <a:pt x="22" y="212"/>
                    </a:lnTo>
                    <a:lnTo>
                      <a:pt x="25" y="212"/>
                    </a:lnTo>
                    <a:lnTo>
                      <a:pt x="25" y="208"/>
                    </a:lnTo>
                    <a:lnTo>
                      <a:pt x="22" y="208"/>
                    </a:lnTo>
                    <a:lnTo>
                      <a:pt x="22" y="205"/>
                    </a:lnTo>
                    <a:lnTo>
                      <a:pt x="25" y="205"/>
                    </a:lnTo>
                    <a:lnTo>
                      <a:pt x="25" y="201"/>
                    </a:lnTo>
                    <a:lnTo>
                      <a:pt x="22" y="198"/>
                    </a:lnTo>
                    <a:lnTo>
                      <a:pt x="18" y="194"/>
                    </a:lnTo>
                    <a:lnTo>
                      <a:pt x="15" y="190"/>
                    </a:lnTo>
                    <a:lnTo>
                      <a:pt x="15" y="187"/>
                    </a:lnTo>
                    <a:lnTo>
                      <a:pt x="11" y="176"/>
                    </a:lnTo>
                    <a:lnTo>
                      <a:pt x="11" y="173"/>
                    </a:lnTo>
                    <a:lnTo>
                      <a:pt x="11" y="169"/>
                    </a:lnTo>
                    <a:lnTo>
                      <a:pt x="7" y="169"/>
                    </a:lnTo>
                    <a:lnTo>
                      <a:pt x="4" y="162"/>
                    </a:lnTo>
                    <a:lnTo>
                      <a:pt x="4" y="162"/>
                    </a:lnTo>
                    <a:lnTo>
                      <a:pt x="0" y="162"/>
                    </a:lnTo>
                    <a:lnTo>
                      <a:pt x="0" y="162"/>
                    </a:lnTo>
                    <a:lnTo>
                      <a:pt x="0" y="158"/>
                    </a:lnTo>
                    <a:lnTo>
                      <a:pt x="7" y="151"/>
                    </a:lnTo>
                    <a:lnTo>
                      <a:pt x="11" y="147"/>
                    </a:lnTo>
                    <a:lnTo>
                      <a:pt x="15" y="140"/>
                    </a:lnTo>
                    <a:lnTo>
                      <a:pt x="15" y="137"/>
                    </a:lnTo>
                    <a:lnTo>
                      <a:pt x="15" y="137"/>
                    </a:lnTo>
                    <a:lnTo>
                      <a:pt x="11" y="133"/>
                    </a:lnTo>
                    <a:lnTo>
                      <a:pt x="11" y="133"/>
                    </a:lnTo>
                    <a:lnTo>
                      <a:pt x="7" y="133"/>
                    </a:lnTo>
                    <a:lnTo>
                      <a:pt x="7" y="129"/>
                    </a:lnTo>
                    <a:lnTo>
                      <a:pt x="7" y="129"/>
                    </a:lnTo>
                    <a:lnTo>
                      <a:pt x="7" y="126"/>
                    </a:lnTo>
                    <a:lnTo>
                      <a:pt x="7" y="122"/>
                    </a:lnTo>
                    <a:lnTo>
                      <a:pt x="7" y="119"/>
                    </a:lnTo>
                    <a:lnTo>
                      <a:pt x="11" y="115"/>
                    </a:lnTo>
                    <a:lnTo>
                      <a:pt x="11" y="112"/>
                    </a:lnTo>
                    <a:lnTo>
                      <a:pt x="11" y="112"/>
                    </a:lnTo>
                    <a:lnTo>
                      <a:pt x="11" y="108"/>
                    </a:lnTo>
                    <a:lnTo>
                      <a:pt x="7" y="104"/>
                    </a:lnTo>
                    <a:lnTo>
                      <a:pt x="7" y="104"/>
                    </a:lnTo>
                    <a:lnTo>
                      <a:pt x="7" y="101"/>
                    </a:lnTo>
                    <a:lnTo>
                      <a:pt x="15" y="97"/>
                    </a:lnTo>
                    <a:lnTo>
                      <a:pt x="15" y="97"/>
                    </a:lnTo>
                    <a:lnTo>
                      <a:pt x="15" y="90"/>
                    </a:lnTo>
                    <a:lnTo>
                      <a:pt x="15" y="83"/>
                    </a:lnTo>
                    <a:lnTo>
                      <a:pt x="15" y="79"/>
                    </a:lnTo>
                    <a:lnTo>
                      <a:pt x="15" y="72"/>
                    </a:lnTo>
                    <a:lnTo>
                      <a:pt x="15" y="65"/>
                    </a:lnTo>
                    <a:lnTo>
                      <a:pt x="15" y="61"/>
                    </a:lnTo>
                    <a:lnTo>
                      <a:pt x="18" y="58"/>
                    </a:lnTo>
                    <a:lnTo>
                      <a:pt x="18" y="58"/>
                    </a:lnTo>
                    <a:lnTo>
                      <a:pt x="18" y="54"/>
                    </a:lnTo>
                    <a:lnTo>
                      <a:pt x="15" y="47"/>
                    </a:lnTo>
                    <a:lnTo>
                      <a:pt x="0" y="25"/>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20" name="Freeform 1749">
                <a:extLst>
                  <a:ext uri="{FF2B5EF4-FFF2-40B4-BE49-F238E27FC236}">
                    <a16:creationId xmlns:a16="http://schemas.microsoft.com/office/drawing/2014/main" id="{857B8B83-4746-49DC-969A-0E1182BC8825}"/>
                  </a:ext>
                </a:extLst>
              </p:cNvPr>
              <p:cNvSpPr>
                <a:spLocks/>
              </p:cNvSpPr>
              <p:nvPr/>
            </p:nvSpPr>
            <p:spPr bwMode="auto">
              <a:xfrm>
                <a:off x="2228" y="3173"/>
                <a:ext cx="401" cy="729"/>
              </a:xfrm>
              <a:custGeom>
                <a:avLst/>
                <a:gdLst>
                  <a:gd name="T0" fmla="*/ 57 w 401"/>
                  <a:gd name="T1" fmla="*/ 722 h 729"/>
                  <a:gd name="T2" fmla="*/ 25 w 401"/>
                  <a:gd name="T3" fmla="*/ 696 h 729"/>
                  <a:gd name="T4" fmla="*/ 7 w 401"/>
                  <a:gd name="T5" fmla="*/ 686 h 729"/>
                  <a:gd name="T6" fmla="*/ 0 w 401"/>
                  <a:gd name="T7" fmla="*/ 668 h 729"/>
                  <a:gd name="T8" fmla="*/ 18 w 401"/>
                  <a:gd name="T9" fmla="*/ 632 h 729"/>
                  <a:gd name="T10" fmla="*/ 22 w 401"/>
                  <a:gd name="T11" fmla="*/ 610 h 729"/>
                  <a:gd name="T12" fmla="*/ 36 w 401"/>
                  <a:gd name="T13" fmla="*/ 578 h 729"/>
                  <a:gd name="T14" fmla="*/ 40 w 401"/>
                  <a:gd name="T15" fmla="*/ 542 h 729"/>
                  <a:gd name="T16" fmla="*/ 43 w 401"/>
                  <a:gd name="T17" fmla="*/ 528 h 729"/>
                  <a:gd name="T18" fmla="*/ 29 w 401"/>
                  <a:gd name="T19" fmla="*/ 503 h 729"/>
                  <a:gd name="T20" fmla="*/ 32 w 401"/>
                  <a:gd name="T21" fmla="*/ 463 h 729"/>
                  <a:gd name="T22" fmla="*/ 36 w 401"/>
                  <a:gd name="T23" fmla="*/ 424 h 729"/>
                  <a:gd name="T24" fmla="*/ 50 w 401"/>
                  <a:gd name="T25" fmla="*/ 381 h 729"/>
                  <a:gd name="T26" fmla="*/ 54 w 401"/>
                  <a:gd name="T27" fmla="*/ 327 h 729"/>
                  <a:gd name="T28" fmla="*/ 57 w 401"/>
                  <a:gd name="T29" fmla="*/ 313 h 729"/>
                  <a:gd name="T30" fmla="*/ 72 w 401"/>
                  <a:gd name="T31" fmla="*/ 270 h 729"/>
                  <a:gd name="T32" fmla="*/ 61 w 401"/>
                  <a:gd name="T33" fmla="*/ 223 h 729"/>
                  <a:gd name="T34" fmla="*/ 68 w 401"/>
                  <a:gd name="T35" fmla="*/ 191 h 729"/>
                  <a:gd name="T36" fmla="*/ 72 w 401"/>
                  <a:gd name="T37" fmla="*/ 166 h 729"/>
                  <a:gd name="T38" fmla="*/ 97 w 401"/>
                  <a:gd name="T39" fmla="*/ 115 h 729"/>
                  <a:gd name="T40" fmla="*/ 100 w 401"/>
                  <a:gd name="T41" fmla="*/ 83 h 729"/>
                  <a:gd name="T42" fmla="*/ 118 w 401"/>
                  <a:gd name="T43" fmla="*/ 54 h 729"/>
                  <a:gd name="T44" fmla="*/ 129 w 401"/>
                  <a:gd name="T45" fmla="*/ 26 h 729"/>
                  <a:gd name="T46" fmla="*/ 147 w 401"/>
                  <a:gd name="T47" fmla="*/ 0 h 729"/>
                  <a:gd name="T48" fmla="*/ 179 w 401"/>
                  <a:gd name="T49" fmla="*/ 11 h 729"/>
                  <a:gd name="T50" fmla="*/ 190 w 401"/>
                  <a:gd name="T51" fmla="*/ 8 h 729"/>
                  <a:gd name="T52" fmla="*/ 215 w 401"/>
                  <a:gd name="T53" fmla="*/ 11 h 729"/>
                  <a:gd name="T54" fmla="*/ 251 w 401"/>
                  <a:gd name="T55" fmla="*/ 40 h 729"/>
                  <a:gd name="T56" fmla="*/ 279 w 401"/>
                  <a:gd name="T57" fmla="*/ 54 h 729"/>
                  <a:gd name="T58" fmla="*/ 319 w 401"/>
                  <a:gd name="T59" fmla="*/ 79 h 729"/>
                  <a:gd name="T60" fmla="*/ 308 w 401"/>
                  <a:gd name="T61" fmla="*/ 112 h 729"/>
                  <a:gd name="T62" fmla="*/ 340 w 401"/>
                  <a:gd name="T63" fmla="*/ 126 h 729"/>
                  <a:gd name="T64" fmla="*/ 362 w 401"/>
                  <a:gd name="T65" fmla="*/ 122 h 729"/>
                  <a:gd name="T66" fmla="*/ 383 w 401"/>
                  <a:gd name="T67" fmla="*/ 105 h 729"/>
                  <a:gd name="T68" fmla="*/ 401 w 401"/>
                  <a:gd name="T69" fmla="*/ 101 h 729"/>
                  <a:gd name="T70" fmla="*/ 380 w 401"/>
                  <a:gd name="T71" fmla="*/ 126 h 729"/>
                  <a:gd name="T72" fmla="*/ 340 w 401"/>
                  <a:gd name="T73" fmla="*/ 169 h 729"/>
                  <a:gd name="T74" fmla="*/ 319 w 401"/>
                  <a:gd name="T75" fmla="*/ 191 h 729"/>
                  <a:gd name="T76" fmla="*/ 312 w 401"/>
                  <a:gd name="T77" fmla="*/ 248 h 729"/>
                  <a:gd name="T78" fmla="*/ 305 w 401"/>
                  <a:gd name="T79" fmla="*/ 280 h 729"/>
                  <a:gd name="T80" fmla="*/ 326 w 401"/>
                  <a:gd name="T81" fmla="*/ 320 h 729"/>
                  <a:gd name="T82" fmla="*/ 326 w 401"/>
                  <a:gd name="T83" fmla="*/ 359 h 729"/>
                  <a:gd name="T84" fmla="*/ 287 w 401"/>
                  <a:gd name="T85" fmla="*/ 384 h 729"/>
                  <a:gd name="T86" fmla="*/ 226 w 401"/>
                  <a:gd name="T87" fmla="*/ 388 h 729"/>
                  <a:gd name="T88" fmla="*/ 226 w 401"/>
                  <a:gd name="T89" fmla="*/ 413 h 729"/>
                  <a:gd name="T90" fmla="*/ 197 w 401"/>
                  <a:gd name="T91" fmla="*/ 442 h 729"/>
                  <a:gd name="T92" fmla="*/ 172 w 401"/>
                  <a:gd name="T93" fmla="*/ 449 h 729"/>
                  <a:gd name="T94" fmla="*/ 190 w 401"/>
                  <a:gd name="T95" fmla="*/ 467 h 729"/>
                  <a:gd name="T96" fmla="*/ 194 w 401"/>
                  <a:gd name="T97" fmla="*/ 481 h 729"/>
                  <a:gd name="T98" fmla="*/ 172 w 401"/>
                  <a:gd name="T99" fmla="*/ 478 h 729"/>
                  <a:gd name="T100" fmla="*/ 176 w 401"/>
                  <a:gd name="T101" fmla="*/ 492 h 729"/>
                  <a:gd name="T102" fmla="*/ 165 w 401"/>
                  <a:gd name="T103" fmla="*/ 524 h 729"/>
                  <a:gd name="T104" fmla="*/ 143 w 401"/>
                  <a:gd name="T105" fmla="*/ 539 h 729"/>
                  <a:gd name="T106" fmla="*/ 118 w 401"/>
                  <a:gd name="T107" fmla="*/ 567 h 729"/>
                  <a:gd name="T108" fmla="*/ 154 w 401"/>
                  <a:gd name="T109" fmla="*/ 589 h 729"/>
                  <a:gd name="T110" fmla="*/ 154 w 401"/>
                  <a:gd name="T111" fmla="*/ 614 h 729"/>
                  <a:gd name="T112" fmla="*/ 122 w 401"/>
                  <a:gd name="T113" fmla="*/ 639 h 729"/>
                  <a:gd name="T114" fmla="*/ 104 w 401"/>
                  <a:gd name="T115" fmla="*/ 668 h 729"/>
                  <a:gd name="T116" fmla="*/ 90 w 401"/>
                  <a:gd name="T117" fmla="*/ 679 h 729"/>
                  <a:gd name="T118" fmla="*/ 86 w 401"/>
                  <a:gd name="T119" fmla="*/ 707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1" h="729">
                    <a:moveTo>
                      <a:pt x="104" y="729"/>
                    </a:moveTo>
                    <a:lnTo>
                      <a:pt x="100" y="729"/>
                    </a:lnTo>
                    <a:lnTo>
                      <a:pt x="97" y="725"/>
                    </a:lnTo>
                    <a:lnTo>
                      <a:pt x="82" y="725"/>
                    </a:lnTo>
                    <a:lnTo>
                      <a:pt x="75" y="722"/>
                    </a:lnTo>
                    <a:lnTo>
                      <a:pt x="72" y="722"/>
                    </a:lnTo>
                    <a:lnTo>
                      <a:pt x="65" y="722"/>
                    </a:lnTo>
                    <a:lnTo>
                      <a:pt x="57" y="722"/>
                    </a:lnTo>
                    <a:lnTo>
                      <a:pt x="54" y="722"/>
                    </a:lnTo>
                    <a:lnTo>
                      <a:pt x="54" y="722"/>
                    </a:lnTo>
                    <a:lnTo>
                      <a:pt x="32" y="722"/>
                    </a:lnTo>
                    <a:lnTo>
                      <a:pt x="29" y="722"/>
                    </a:lnTo>
                    <a:lnTo>
                      <a:pt x="25" y="718"/>
                    </a:lnTo>
                    <a:lnTo>
                      <a:pt x="25" y="714"/>
                    </a:lnTo>
                    <a:lnTo>
                      <a:pt x="22" y="714"/>
                    </a:lnTo>
                    <a:lnTo>
                      <a:pt x="25" y="696"/>
                    </a:lnTo>
                    <a:lnTo>
                      <a:pt x="22" y="689"/>
                    </a:lnTo>
                    <a:lnTo>
                      <a:pt x="22" y="686"/>
                    </a:lnTo>
                    <a:lnTo>
                      <a:pt x="22" y="682"/>
                    </a:lnTo>
                    <a:lnTo>
                      <a:pt x="22" y="682"/>
                    </a:lnTo>
                    <a:lnTo>
                      <a:pt x="18" y="682"/>
                    </a:lnTo>
                    <a:lnTo>
                      <a:pt x="18" y="686"/>
                    </a:lnTo>
                    <a:lnTo>
                      <a:pt x="11" y="686"/>
                    </a:lnTo>
                    <a:lnTo>
                      <a:pt x="7" y="686"/>
                    </a:lnTo>
                    <a:lnTo>
                      <a:pt x="7" y="689"/>
                    </a:lnTo>
                    <a:lnTo>
                      <a:pt x="4" y="689"/>
                    </a:lnTo>
                    <a:lnTo>
                      <a:pt x="4" y="689"/>
                    </a:lnTo>
                    <a:lnTo>
                      <a:pt x="4" y="686"/>
                    </a:lnTo>
                    <a:lnTo>
                      <a:pt x="0" y="682"/>
                    </a:lnTo>
                    <a:lnTo>
                      <a:pt x="0" y="682"/>
                    </a:lnTo>
                    <a:lnTo>
                      <a:pt x="0" y="671"/>
                    </a:lnTo>
                    <a:lnTo>
                      <a:pt x="0" y="668"/>
                    </a:lnTo>
                    <a:lnTo>
                      <a:pt x="0" y="664"/>
                    </a:lnTo>
                    <a:lnTo>
                      <a:pt x="4" y="653"/>
                    </a:lnTo>
                    <a:lnTo>
                      <a:pt x="7" y="650"/>
                    </a:lnTo>
                    <a:lnTo>
                      <a:pt x="7" y="650"/>
                    </a:lnTo>
                    <a:lnTo>
                      <a:pt x="14" y="643"/>
                    </a:lnTo>
                    <a:lnTo>
                      <a:pt x="18" y="635"/>
                    </a:lnTo>
                    <a:lnTo>
                      <a:pt x="18" y="635"/>
                    </a:lnTo>
                    <a:lnTo>
                      <a:pt x="18" y="632"/>
                    </a:lnTo>
                    <a:lnTo>
                      <a:pt x="22" y="625"/>
                    </a:lnTo>
                    <a:lnTo>
                      <a:pt x="22" y="625"/>
                    </a:lnTo>
                    <a:lnTo>
                      <a:pt x="22" y="621"/>
                    </a:lnTo>
                    <a:lnTo>
                      <a:pt x="22" y="621"/>
                    </a:lnTo>
                    <a:lnTo>
                      <a:pt x="22" y="618"/>
                    </a:lnTo>
                    <a:lnTo>
                      <a:pt x="22" y="614"/>
                    </a:lnTo>
                    <a:lnTo>
                      <a:pt x="22" y="610"/>
                    </a:lnTo>
                    <a:lnTo>
                      <a:pt x="22" y="610"/>
                    </a:lnTo>
                    <a:lnTo>
                      <a:pt x="22" y="607"/>
                    </a:lnTo>
                    <a:lnTo>
                      <a:pt x="22" y="607"/>
                    </a:lnTo>
                    <a:lnTo>
                      <a:pt x="22" y="603"/>
                    </a:lnTo>
                    <a:lnTo>
                      <a:pt x="29" y="596"/>
                    </a:lnTo>
                    <a:lnTo>
                      <a:pt x="32" y="592"/>
                    </a:lnTo>
                    <a:lnTo>
                      <a:pt x="32" y="589"/>
                    </a:lnTo>
                    <a:lnTo>
                      <a:pt x="32" y="585"/>
                    </a:lnTo>
                    <a:lnTo>
                      <a:pt x="36" y="578"/>
                    </a:lnTo>
                    <a:lnTo>
                      <a:pt x="36" y="567"/>
                    </a:lnTo>
                    <a:lnTo>
                      <a:pt x="36" y="564"/>
                    </a:lnTo>
                    <a:lnTo>
                      <a:pt x="36" y="560"/>
                    </a:lnTo>
                    <a:lnTo>
                      <a:pt x="36" y="560"/>
                    </a:lnTo>
                    <a:lnTo>
                      <a:pt x="36" y="549"/>
                    </a:lnTo>
                    <a:lnTo>
                      <a:pt x="36" y="546"/>
                    </a:lnTo>
                    <a:lnTo>
                      <a:pt x="40" y="546"/>
                    </a:lnTo>
                    <a:lnTo>
                      <a:pt x="40" y="542"/>
                    </a:lnTo>
                    <a:lnTo>
                      <a:pt x="40" y="542"/>
                    </a:lnTo>
                    <a:lnTo>
                      <a:pt x="36" y="535"/>
                    </a:lnTo>
                    <a:lnTo>
                      <a:pt x="32" y="535"/>
                    </a:lnTo>
                    <a:lnTo>
                      <a:pt x="29" y="531"/>
                    </a:lnTo>
                    <a:lnTo>
                      <a:pt x="32" y="531"/>
                    </a:lnTo>
                    <a:lnTo>
                      <a:pt x="36" y="531"/>
                    </a:lnTo>
                    <a:lnTo>
                      <a:pt x="43" y="531"/>
                    </a:lnTo>
                    <a:lnTo>
                      <a:pt x="43" y="528"/>
                    </a:lnTo>
                    <a:lnTo>
                      <a:pt x="43" y="524"/>
                    </a:lnTo>
                    <a:lnTo>
                      <a:pt x="40" y="524"/>
                    </a:lnTo>
                    <a:lnTo>
                      <a:pt x="36" y="521"/>
                    </a:lnTo>
                    <a:lnTo>
                      <a:pt x="32" y="521"/>
                    </a:lnTo>
                    <a:lnTo>
                      <a:pt x="32" y="521"/>
                    </a:lnTo>
                    <a:lnTo>
                      <a:pt x="32" y="510"/>
                    </a:lnTo>
                    <a:lnTo>
                      <a:pt x="32" y="506"/>
                    </a:lnTo>
                    <a:lnTo>
                      <a:pt x="29" y="503"/>
                    </a:lnTo>
                    <a:lnTo>
                      <a:pt x="29" y="499"/>
                    </a:lnTo>
                    <a:lnTo>
                      <a:pt x="29" y="492"/>
                    </a:lnTo>
                    <a:lnTo>
                      <a:pt x="29" y="488"/>
                    </a:lnTo>
                    <a:lnTo>
                      <a:pt x="29" y="488"/>
                    </a:lnTo>
                    <a:lnTo>
                      <a:pt x="29" y="485"/>
                    </a:lnTo>
                    <a:lnTo>
                      <a:pt x="29" y="474"/>
                    </a:lnTo>
                    <a:lnTo>
                      <a:pt x="29" y="467"/>
                    </a:lnTo>
                    <a:lnTo>
                      <a:pt x="32" y="463"/>
                    </a:lnTo>
                    <a:lnTo>
                      <a:pt x="36" y="460"/>
                    </a:lnTo>
                    <a:lnTo>
                      <a:pt x="36" y="460"/>
                    </a:lnTo>
                    <a:lnTo>
                      <a:pt x="36" y="456"/>
                    </a:lnTo>
                    <a:lnTo>
                      <a:pt x="36" y="453"/>
                    </a:lnTo>
                    <a:lnTo>
                      <a:pt x="32" y="449"/>
                    </a:lnTo>
                    <a:lnTo>
                      <a:pt x="29" y="445"/>
                    </a:lnTo>
                    <a:lnTo>
                      <a:pt x="32" y="435"/>
                    </a:lnTo>
                    <a:lnTo>
                      <a:pt x="36" y="424"/>
                    </a:lnTo>
                    <a:lnTo>
                      <a:pt x="32" y="417"/>
                    </a:lnTo>
                    <a:lnTo>
                      <a:pt x="36" y="417"/>
                    </a:lnTo>
                    <a:lnTo>
                      <a:pt x="40" y="395"/>
                    </a:lnTo>
                    <a:lnTo>
                      <a:pt x="43" y="388"/>
                    </a:lnTo>
                    <a:lnTo>
                      <a:pt x="43" y="388"/>
                    </a:lnTo>
                    <a:lnTo>
                      <a:pt x="43" y="384"/>
                    </a:lnTo>
                    <a:lnTo>
                      <a:pt x="47" y="384"/>
                    </a:lnTo>
                    <a:lnTo>
                      <a:pt x="50" y="381"/>
                    </a:lnTo>
                    <a:lnTo>
                      <a:pt x="50" y="374"/>
                    </a:lnTo>
                    <a:lnTo>
                      <a:pt x="47" y="370"/>
                    </a:lnTo>
                    <a:lnTo>
                      <a:pt x="47" y="363"/>
                    </a:lnTo>
                    <a:lnTo>
                      <a:pt x="47" y="348"/>
                    </a:lnTo>
                    <a:lnTo>
                      <a:pt x="47" y="334"/>
                    </a:lnTo>
                    <a:lnTo>
                      <a:pt x="50" y="331"/>
                    </a:lnTo>
                    <a:lnTo>
                      <a:pt x="50" y="327"/>
                    </a:lnTo>
                    <a:lnTo>
                      <a:pt x="54" y="327"/>
                    </a:lnTo>
                    <a:lnTo>
                      <a:pt x="54" y="327"/>
                    </a:lnTo>
                    <a:lnTo>
                      <a:pt x="54" y="327"/>
                    </a:lnTo>
                    <a:lnTo>
                      <a:pt x="57" y="323"/>
                    </a:lnTo>
                    <a:lnTo>
                      <a:pt x="57" y="323"/>
                    </a:lnTo>
                    <a:lnTo>
                      <a:pt x="57" y="320"/>
                    </a:lnTo>
                    <a:lnTo>
                      <a:pt x="61" y="320"/>
                    </a:lnTo>
                    <a:lnTo>
                      <a:pt x="61" y="316"/>
                    </a:lnTo>
                    <a:lnTo>
                      <a:pt x="57" y="313"/>
                    </a:lnTo>
                    <a:lnTo>
                      <a:pt x="57" y="302"/>
                    </a:lnTo>
                    <a:lnTo>
                      <a:pt x="65" y="298"/>
                    </a:lnTo>
                    <a:lnTo>
                      <a:pt x="65" y="298"/>
                    </a:lnTo>
                    <a:lnTo>
                      <a:pt x="65" y="287"/>
                    </a:lnTo>
                    <a:lnTo>
                      <a:pt x="65" y="287"/>
                    </a:lnTo>
                    <a:lnTo>
                      <a:pt x="68" y="284"/>
                    </a:lnTo>
                    <a:lnTo>
                      <a:pt x="72" y="277"/>
                    </a:lnTo>
                    <a:lnTo>
                      <a:pt x="72" y="270"/>
                    </a:lnTo>
                    <a:lnTo>
                      <a:pt x="72" y="262"/>
                    </a:lnTo>
                    <a:lnTo>
                      <a:pt x="72" y="259"/>
                    </a:lnTo>
                    <a:lnTo>
                      <a:pt x="68" y="255"/>
                    </a:lnTo>
                    <a:lnTo>
                      <a:pt x="68" y="252"/>
                    </a:lnTo>
                    <a:lnTo>
                      <a:pt x="68" y="248"/>
                    </a:lnTo>
                    <a:lnTo>
                      <a:pt x="68" y="244"/>
                    </a:lnTo>
                    <a:lnTo>
                      <a:pt x="61" y="234"/>
                    </a:lnTo>
                    <a:lnTo>
                      <a:pt x="61" y="223"/>
                    </a:lnTo>
                    <a:lnTo>
                      <a:pt x="57" y="219"/>
                    </a:lnTo>
                    <a:lnTo>
                      <a:pt x="57" y="216"/>
                    </a:lnTo>
                    <a:lnTo>
                      <a:pt x="61" y="209"/>
                    </a:lnTo>
                    <a:lnTo>
                      <a:pt x="61" y="205"/>
                    </a:lnTo>
                    <a:lnTo>
                      <a:pt x="61" y="205"/>
                    </a:lnTo>
                    <a:lnTo>
                      <a:pt x="65" y="201"/>
                    </a:lnTo>
                    <a:lnTo>
                      <a:pt x="65" y="194"/>
                    </a:lnTo>
                    <a:lnTo>
                      <a:pt x="68" y="191"/>
                    </a:lnTo>
                    <a:lnTo>
                      <a:pt x="68" y="191"/>
                    </a:lnTo>
                    <a:lnTo>
                      <a:pt x="68" y="187"/>
                    </a:lnTo>
                    <a:lnTo>
                      <a:pt x="72" y="187"/>
                    </a:lnTo>
                    <a:lnTo>
                      <a:pt x="72" y="183"/>
                    </a:lnTo>
                    <a:lnTo>
                      <a:pt x="72" y="180"/>
                    </a:lnTo>
                    <a:lnTo>
                      <a:pt x="72" y="176"/>
                    </a:lnTo>
                    <a:lnTo>
                      <a:pt x="72" y="166"/>
                    </a:lnTo>
                    <a:lnTo>
                      <a:pt x="72" y="166"/>
                    </a:lnTo>
                    <a:lnTo>
                      <a:pt x="75" y="158"/>
                    </a:lnTo>
                    <a:lnTo>
                      <a:pt x="75" y="158"/>
                    </a:lnTo>
                    <a:lnTo>
                      <a:pt x="75" y="148"/>
                    </a:lnTo>
                    <a:lnTo>
                      <a:pt x="79" y="140"/>
                    </a:lnTo>
                    <a:lnTo>
                      <a:pt x="90" y="130"/>
                    </a:lnTo>
                    <a:lnTo>
                      <a:pt x="90" y="122"/>
                    </a:lnTo>
                    <a:lnTo>
                      <a:pt x="93" y="119"/>
                    </a:lnTo>
                    <a:lnTo>
                      <a:pt x="97" y="115"/>
                    </a:lnTo>
                    <a:lnTo>
                      <a:pt x="100" y="115"/>
                    </a:lnTo>
                    <a:lnTo>
                      <a:pt x="104" y="112"/>
                    </a:lnTo>
                    <a:lnTo>
                      <a:pt x="104" y="112"/>
                    </a:lnTo>
                    <a:lnTo>
                      <a:pt x="104" y="105"/>
                    </a:lnTo>
                    <a:lnTo>
                      <a:pt x="100" y="101"/>
                    </a:lnTo>
                    <a:lnTo>
                      <a:pt x="100" y="97"/>
                    </a:lnTo>
                    <a:lnTo>
                      <a:pt x="100" y="87"/>
                    </a:lnTo>
                    <a:lnTo>
                      <a:pt x="100" y="83"/>
                    </a:lnTo>
                    <a:lnTo>
                      <a:pt x="100" y="76"/>
                    </a:lnTo>
                    <a:lnTo>
                      <a:pt x="100" y="76"/>
                    </a:lnTo>
                    <a:lnTo>
                      <a:pt x="100" y="72"/>
                    </a:lnTo>
                    <a:lnTo>
                      <a:pt x="100" y="69"/>
                    </a:lnTo>
                    <a:lnTo>
                      <a:pt x="100" y="65"/>
                    </a:lnTo>
                    <a:lnTo>
                      <a:pt x="100" y="61"/>
                    </a:lnTo>
                    <a:lnTo>
                      <a:pt x="100" y="61"/>
                    </a:lnTo>
                    <a:lnTo>
                      <a:pt x="118" y="54"/>
                    </a:lnTo>
                    <a:lnTo>
                      <a:pt x="125" y="51"/>
                    </a:lnTo>
                    <a:lnTo>
                      <a:pt x="129" y="33"/>
                    </a:lnTo>
                    <a:lnTo>
                      <a:pt x="129" y="29"/>
                    </a:lnTo>
                    <a:lnTo>
                      <a:pt x="129" y="26"/>
                    </a:lnTo>
                    <a:lnTo>
                      <a:pt x="129" y="26"/>
                    </a:lnTo>
                    <a:lnTo>
                      <a:pt x="125" y="26"/>
                    </a:lnTo>
                    <a:lnTo>
                      <a:pt x="125" y="26"/>
                    </a:lnTo>
                    <a:lnTo>
                      <a:pt x="129" y="26"/>
                    </a:lnTo>
                    <a:lnTo>
                      <a:pt x="129" y="22"/>
                    </a:lnTo>
                    <a:lnTo>
                      <a:pt x="133" y="18"/>
                    </a:lnTo>
                    <a:lnTo>
                      <a:pt x="133" y="18"/>
                    </a:lnTo>
                    <a:lnTo>
                      <a:pt x="136" y="15"/>
                    </a:lnTo>
                    <a:lnTo>
                      <a:pt x="136" y="11"/>
                    </a:lnTo>
                    <a:lnTo>
                      <a:pt x="143" y="8"/>
                    </a:lnTo>
                    <a:lnTo>
                      <a:pt x="147" y="4"/>
                    </a:lnTo>
                    <a:lnTo>
                      <a:pt x="147" y="0"/>
                    </a:lnTo>
                    <a:lnTo>
                      <a:pt x="151" y="0"/>
                    </a:lnTo>
                    <a:lnTo>
                      <a:pt x="151" y="4"/>
                    </a:lnTo>
                    <a:lnTo>
                      <a:pt x="154" y="8"/>
                    </a:lnTo>
                    <a:lnTo>
                      <a:pt x="165" y="8"/>
                    </a:lnTo>
                    <a:lnTo>
                      <a:pt x="168" y="11"/>
                    </a:lnTo>
                    <a:lnTo>
                      <a:pt x="168" y="11"/>
                    </a:lnTo>
                    <a:lnTo>
                      <a:pt x="176" y="11"/>
                    </a:lnTo>
                    <a:lnTo>
                      <a:pt x="179" y="11"/>
                    </a:lnTo>
                    <a:lnTo>
                      <a:pt x="179" y="15"/>
                    </a:lnTo>
                    <a:lnTo>
                      <a:pt x="179" y="15"/>
                    </a:lnTo>
                    <a:lnTo>
                      <a:pt x="183" y="18"/>
                    </a:lnTo>
                    <a:lnTo>
                      <a:pt x="186" y="22"/>
                    </a:lnTo>
                    <a:lnTo>
                      <a:pt x="186" y="22"/>
                    </a:lnTo>
                    <a:lnTo>
                      <a:pt x="186" y="18"/>
                    </a:lnTo>
                    <a:lnTo>
                      <a:pt x="190" y="15"/>
                    </a:lnTo>
                    <a:lnTo>
                      <a:pt x="190" y="8"/>
                    </a:lnTo>
                    <a:lnTo>
                      <a:pt x="190" y="8"/>
                    </a:lnTo>
                    <a:lnTo>
                      <a:pt x="194" y="8"/>
                    </a:lnTo>
                    <a:lnTo>
                      <a:pt x="201" y="8"/>
                    </a:lnTo>
                    <a:lnTo>
                      <a:pt x="208" y="8"/>
                    </a:lnTo>
                    <a:lnTo>
                      <a:pt x="211" y="8"/>
                    </a:lnTo>
                    <a:lnTo>
                      <a:pt x="211" y="8"/>
                    </a:lnTo>
                    <a:lnTo>
                      <a:pt x="215" y="11"/>
                    </a:lnTo>
                    <a:lnTo>
                      <a:pt x="215" y="11"/>
                    </a:lnTo>
                    <a:lnTo>
                      <a:pt x="219" y="15"/>
                    </a:lnTo>
                    <a:lnTo>
                      <a:pt x="226" y="15"/>
                    </a:lnTo>
                    <a:lnTo>
                      <a:pt x="226" y="18"/>
                    </a:lnTo>
                    <a:lnTo>
                      <a:pt x="229" y="26"/>
                    </a:lnTo>
                    <a:lnTo>
                      <a:pt x="237" y="29"/>
                    </a:lnTo>
                    <a:lnTo>
                      <a:pt x="237" y="33"/>
                    </a:lnTo>
                    <a:lnTo>
                      <a:pt x="247" y="36"/>
                    </a:lnTo>
                    <a:lnTo>
                      <a:pt x="251" y="40"/>
                    </a:lnTo>
                    <a:lnTo>
                      <a:pt x="251" y="40"/>
                    </a:lnTo>
                    <a:lnTo>
                      <a:pt x="254" y="47"/>
                    </a:lnTo>
                    <a:lnTo>
                      <a:pt x="258" y="47"/>
                    </a:lnTo>
                    <a:lnTo>
                      <a:pt x="258" y="51"/>
                    </a:lnTo>
                    <a:lnTo>
                      <a:pt x="262" y="51"/>
                    </a:lnTo>
                    <a:lnTo>
                      <a:pt x="265" y="51"/>
                    </a:lnTo>
                    <a:lnTo>
                      <a:pt x="276" y="51"/>
                    </a:lnTo>
                    <a:lnTo>
                      <a:pt x="279" y="54"/>
                    </a:lnTo>
                    <a:lnTo>
                      <a:pt x="283" y="54"/>
                    </a:lnTo>
                    <a:lnTo>
                      <a:pt x="294" y="61"/>
                    </a:lnTo>
                    <a:lnTo>
                      <a:pt x="297" y="65"/>
                    </a:lnTo>
                    <a:lnTo>
                      <a:pt x="305" y="69"/>
                    </a:lnTo>
                    <a:lnTo>
                      <a:pt x="308" y="72"/>
                    </a:lnTo>
                    <a:lnTo>
                      <a:pt x="312" y="72"/>
                    </a:lnTo>
                    <a:lnTo>
                      <a:pt x="315" y="76"/>
                    </a:lnTo>
                    <a:lnTo>
                      <a:pt x="319" y="79"/>
                    </a:lnTo>
                    <a:lnTo>
                      <a:pt x="319" y="79"/>
                    </a:lnTo>
                    <a:lnTo>
                      <a:pt x="319" y="79"/>
                    </a:lnTo>
                    <a:lnTo>
                      <a:pt x="319" y="83"/>
                    </a:lnTo>
                    <a:lnTo>
                      <a:pt x="319" y="87"/>
                    </a:lnTo>
                    <a:lnTo>
                      <a:pt x="315" y="90"/>
                    </a:lnTo>
                    <a:lnTo>
                      <a:pt x="312" y="101"/>
                    </a:lnTo>
                    <a:lnTo>
                      <a:pt x="308" y="108"/>
                    </a:lnTo>
                    <a:lnTo>
                      <a:pt x="308" y="112"/>
                    </a:lnTo>
                    <a:lnTo>
                      <a:pt x="305" y="115"/>
                    </a:lnTo>
                    <a:lnTo>
                      <a:pt x="305" y="115"/>
                    </a:lnTo>
                    <a:lnTo>
                      <a:pt x="305" y="119"/>
                    </a:lnTo>
                    <a:lnTo>
                      <a:pt x="315" y="119"/>
                    </a:lnTo>
                    <a:lnTo>
                      <a:pt x="326" y="119"/>
                    </a:lnTo>
                    <a:lnTo>
                      <a:pt x="330" y="119"/>
                    </a:lnTo>
                    <a:lnTo>
                      <a:pt x="333" y="126"/>
                    </a:lnTo>
                    <a:lnTo>
                      <a:pt x="340" y="126"/>
                    </a:lnTo>
                    <a:lnTo>
                      <a:pt x="340" y="126"/>
                    </a:lnTo>
                    <a:lnTo>
                      <a:pt x="344" y="126"/>
                    </a:lnTo>
                    <a:lnTo>
                      <a:pt x="348" y="126"/>
                    </a:lnTo>
                    <a:lnTo>
                      <a:pt x="351" y="126"/>
                    </a:lnTo>
                    <a:lnTo>
                      <a:pt x="351" y="122"/>
                    </a:lnTo>
                    <a:lnTo>
                      <a:pt x="355" y="122"/>
                    </a:lnTo>
                    <a:lnTo>
                      <a:pt x="358" y="122"/>
                    </a:lnTo>
                    <a:lnTo>
                      <a:pt x="362" y="122"/>
                    </a:lnTo>
                    <a:lnTo>
                      <a:pt x="362" y="122"/>
                    </a:lnTo>
                    <a:lnTo>
                      <a:pt x="365" y="119"/>
                    </a:lnTo>
                    <a:lnTo>
                      <a:pt x="369" y="115"/>
                    </a:lnTo>
                    <a:lnTo>
                      <a:pt x="369" y="115"/>
                    </a:lnTo>
                    <a:lnTo>
                      <a:pt x="373" y="115"/>
                    </a:lnTo>
                    <a:lnTo>
                      <a:pt x="376" y="112"/>
                    </a:lnTo>
                    <a:lnTo>
                      <a:pt x="380" y="108"/>
                    </a:lnTo>
                    <a:lnTo>
                      <a:pt x="383" y="105"/>
                    </a:lnTo>
                    <a:lnTo>
                      <a:pt x="383" y="101"/>
                    </a:lnTo>
                    <a:lnTo>
                      <a:pt x="383" y="94"/>
                    </a:lnTo>
                    <a:lnTo>
                      <a:pt x="387" y="83"/>
                    </a:lnTo>
                    <a:lnTo>
                      <a:pt x="391" y="83"/>
                    </a:lnTo>
                    <a:lnTo>
                      <a:pt x="391" y="83"/>
                    </a:lnTo>
                    <a:lnTo>
                      <a:pt x="398" y="83"/>
                    </a:lnTo>
                    <a:lnTo>
                      <a:pt x="398" y="87"/>
                    </a:lnTo>
                    <a:lnTo>
                      <a:pt x="401" y="101"/>
                    </a:lnTo>
                    <a:lnTo>
                      <a:pt x="401" y="112"/>
                    </a:lnTo>
                    <a:lnTo>
                      <a:pt x="401" y="115"/>
                    </a:lnTo>
                    <a:lnTo>
                      <a:pt x="401" y="115"/>
                    </a:lnTo>
                    <a:lnTo>
                      <a:pt x="401" y="119"/>
                    </a:lnTo>
                    <a:lnTo>
                      <a:pt x="391" y="122"/>
                    </a:lnTo>
                    <a:lnTo>
                      <a:pt x="391" y="126"/>
                    </a:lnTo>
                    <a:lnTo>
                      <a:pt x="383" y="126"/>
                    </a:lnTo>
                    <a:lnTo>
                      <a:pt x="380" y="126"/>
                    </a:lnTo>
                    <a:lnTo>
                      <a:pt x="380" y="130"/>
                    </a:lnTo>
                    <a:lnTo>
                      <a:pt x="376" y="133"/>
                    </a:lnTo>
                    <a:lnTo>
                      <a:pt x="358" y="148"/>
                    </a:lnTo>
                    <a:lnTo>
                      <a:pt x="358" y="148"/>
                    </a:lnTo>
                    <a:lnTo>
                      <a:pt x="355" y="151"/>
                    </a:lnTo>
                    <a:lnTo>
                      <a:pt x="348" y="162"/>
                    </a:lnTo>
                    <a:lnTo>
                      <a:pt x="348" y="162"/>
                    </a:lnTo>
                    <a:lnTo>
                      <a:pt x="340" y="169"/>
                    </a:lnTo>
                    <a:lnTo>
                      <a:pt x="337" y="173"/>
                    </a:lnTo>
                    <a:lnTo>
                      <a:pt x="333" y="176"/>
                    </a:lnTo>
                    <a:lnTo>
                      <a:pt x="330" y="180"/>
                    </a:lnTo>
                    <a:lnTo>
                      <a:pt x="330" y="180"/>
                    </a:lnTo>
                    <a:lnTo>
                      <a:pt x="326" y="183"/>
                    </a:lnTo>
                    <a:lnTo>
                      <a:pt x="322" y="187"/>
                    </a:lnTo>
                    <a:lnTo>
                      <a:pt x="322" y="191"/>
                    </a:lnTo>
                    <a:lnTo>
                      <a:pt x="319" y="191"/>
                    </a:lnTo>
                    <a:lnTo>
                      <a:pt x="319" y="194"/>
                    </a:lnTo>
                    <a:lnTo>
                      <a:pt x="319" y="201"/>
                    </a:lnTo>
                    <a:lnTo>
                      <a:pt x="315" y="209"/>
                    </a:lnTo>
                    <a:lnTo>
                      <a:pt x="315" y="216"/>
                    </a:lnTo>
                    <a:lnTo>
                      <a:pt x="315" y="219"/>
                    </a:lnTo>
                    <a:lnTo>
                      <a:pt x="312" y="226"/>
                    </a:lnTo>
                    <a:lnTo>
                      <a:pt x="312" y="244"/>
                    </a:lnTo>
                    <a:lnTo>
                      <a:pt x="312" y="248"/>
                    </a:lnTo>
                    <a:lnTo>
                      <a:pt x="312" y="248"/>
                    </a:lnTo>
                    <a:lnTo>
                      <a:pt x="308" y="255"/>
                    </a:lnTo>
                    <a:lnTo>
                      <a:pt x="308" y="259"/>
                    </a:lnTo>
                    <a:lnTo>
                      <a:pt x="305" y="266"/>
                    </a:lnTo>
                    <a:lnTo>
                      <a:pt x="305" y="273"/>
                    </a:lnTo>
                    <a:lnTo>
                      <a:pt x="305" y="277"/>
                    </a:lnTo>
                    <a:lnTo>
                      <a:pt x="305" y="277"/>
                    </a:lnTo>
                    <a:lnTo>
                      <a:pt x="305" y="280"/>
                    </a:lnTo>
                    <a:lnTo>
                      <a:pt x="308" y="287"/>
                    </a:lnTo>
                    <a:lnTo>
                      <a:pt x="315" y="291"/>
                    </a:lnTo>
                    <a:lnTo>
                      <a:pt x="319" y="295"/>
                    </a:lnTo>
                    <a:lnTo>
                      <a:pt x="322" y="298"/>
                    </a:lnTo>
                    <a:lnTo>
                      <a:pt x="330" y="302"/>
                    </a:lnTo>
                    <a:lnTo>
                      <a:pt x="330" y="305"/>
                    </a:lnTo>
                    <a:lnTo>
                      <a:pt x="326" y="316"/>
                    </a:lnTo>
                    <a:lnTo>
                      <a:pt x="326" y="320"/>
                    </a:lnTo>
                    <a:lnTo>
                      <a:pt x="333" y="323"/>
                    </a:lnTo>
                    <a:lnTo>
                      <a:pt x="337" y="327"/>
                    </a:lnTo>
                    <a:lnTo>
                      <a:pt x="340" y="327"/>
                    </a:lnTo>
                    <a:lnTo>
                      <a:pt x="340" y="331"/>
                    </a:lnTo>
                    <a:lnTo>
                      <a:pt x="340" y="338"/>
                    </a:lnTo>
                    <a:lnTo>
                      <a:pt x="340" y="345"/>
                    </a:lnTo>
                    <a:lnTo>
                      <a:pt x="333" y="352"/>
                    </a:lnTo>
                    <a:lnTo>
                      <a:pt x="326" y="359"/>
                    </a:lnTo>
                    <a:lnTo>
                      <a:pt x="326" y="363"/>
                    </a:lnTo>
                    <a:lnTo>
                      <a:pt x="322" y="370"/>
                    </a:lnTo>
                    <a:lnTo>
                      <a:pt x="319" y="374"/>
                    </a:lnTo>
                    <a:lnTo>
                      <a:pt x="312" y="374"/>
                    </a:lnTo>
                    <a:lnTo>
                      <a:pt x="305" y="377"/>
                    </a:lnTo>
                    <a:lnTo>
                      <a:pt x="301" y="377"/>
                    </a:lnTo>
                    <a:lnTo>
                      <a:pt x="294" y="381"/>
                    </a:lnTo>
                    <a:lnTo>
                      <a:pt x="287" y="384"/>
                    </a:lnTo>
                    <a:lnTo>
                      <a:pt x="279" y="384"/>
                    </a:lnTo>
                    <a:lnTo>
                      <a:pt x="272" y="384"/>
                    </a:lnTo>
                    <a:lnTo>
                      <a:pt x="265" y="388"/>
                    </a:lnTo>
                    <a:lnTo>
                      <a:pt x="251" y="388"/>
                    </a:lnTo>
                    <a:lnTo>
                      <a:pt x="244" y="388"/>
                    </a:lnTo>
                    <a:lnTo>
                      <a:pt x="233" y="388"/>
                    </a:lnTo>
                    <a:lnTo>
                      <a:pt x="226" y="384"/>
                    </a:lnTo>
                    <a:lnTo>
                      <a:pt x="226" y="388"/>
                    </a:lnTo>
                    <a:lnTo>
                      <a:pt x="226" y="395"/>
                    </a:lnTo>
                    <a:lnTo>
                      <a:pt x="229" y="399"/>
                    </a:lnTo>
                    <a:lnTo>
                      <a:pt x="233" y="399"/>
                    </a:lnTo>
                    <a:lnTo>
                      <a:pt x="229" y="406"/>
                    </a:lnTo>
                    <a:lnTo>
                      <a:pt x="229" y="409"/>
                    </a:lnTo>
                    <a:lnTo>
                      <a:pt x="229" y="409"/>
                    </a:lnTo>
                    <a:lnTo>
                      <a:pt x="229" y="409"/>
                    </a:lnTo>
                    <a:lnTo>
                      <a:pt x="226" y="413"/>
                    </a:lnTo>
                    <a:lnTo>
                      <a:pt x="226" y="420"/>
                    </a:lnTo>
                    <a:lnTo>
                      <a:pt x="226" y="427"/>
                    </a:lnTo>
                    <a:lnTo>
                      <a:pt x="226" y="431"/>
                    </a:lnTo>
                    <a:lnTo>
                      <a:pt x="226" y="435"/>
                    </a:lnTo>
                    <a:lnTo>
                      <a:pt x="222" y="438"/>
                    </a:lnTo>
                    <a:lnTo>
                      <a:pt x="219" y="438"/>
                    </a:lnTo>
                    <a:lnTo>
                      <a:pt x="211" y="442"/>
                    </a:lnTo>
                    <a:lnTo>
                      <a:pt x="197" y="442"/>
                    </a:lnTo>
                    <a:lnTo>
                      <a:pt x="194" y="442"/>
                    </a:lnTo>
                    <a:lnTo>
                      <a:pt x="190" y="438"/>
                    </a:lnTo>
                    <a:lnTo>
                      <a:pt x="183" y="435"/>
                    </a:lnTo>
                    <a:lnTo>
                      <a:pt x="176" y="435"/>
                    </a:lnTo>
                    <a:lnTo>
                      <a:pt x="172" y="431"/>
                    </a:lnTo>
                    <a:lnTo>
                      <a:pt x="168" y="435"/>
                    </a:lnTo>
                    <a:lnTo>
                      <a:pt x="168" y="442"/>
                    </a:lnTo>
                    <a:lnTo>
                      <a:pt x="172" y="449"/>
                    </a:lnTo>
                    <a:lnTo>
                      <a:pt x="172" y="460"/>
                    </a:lnTo>
                    <a:lnTo>
                      <a:pt x="172" y="463"/>
                    </a:lnTo>
                    <a:lnTo>
                      <a:pt x="176" y="467"/>
                    </a:lnTo>
                    <a:lnTo>
                      <a:pt x="183" y="470"/>
                    </a:lnTo>
                    <a:lnTo>
                      <a:pt x="179" y="470"/>
                    </a:lnTo>
                    <a:lnTo>
                      <a:pt x="183" y="474"/>
                    </a:lnTo>
                    <a:lnTo>
                      <a:pt x="190" y="470"/>
                    </a:lnTo>
                    <a:lnTo>
                      <a:pt x="190" y="467"/>
                    </a:lnTo>
                    <a:lnTo>
                      <a:pt x="186" y="467"/>
                    </a:lnTo>
                    <a:lnTo>
                      <a:pt x="194" y="467"/>
                    </a:lnTo>
                    <a:lnTo>
                      <a:pt x="197" y="463"/>
                    </a:lnTo>
                    <a:lnTo>
                      <a:pt x="201" y="467"/>
                    </a:lnTo>
                    <a:lnTo>
                      <a:pt x="201" y="478"/>
                    </a:lnTo>
                    <a:lnTo>
                      <a:pt x="201" y="481"/>
                    </a:lnTo>
                    <a:lnTo>
                      <a:pt x="197" y="481"/>
                    </a:lnTo>
                    <a:lnTo>
                      <a:pt x="194" y="481"/>
                    </a:lnTo>
                    <a:lnTo>
                      <a:pt x="190" y="481"/>
                    </a:lnTo>
                    <a:lnTo>
                      <a:pt x="186" y="481"/>
                    </a:lnTo>
                    <a:lnTo>
                      <a:pt x="186" y="478"/>
                    </a:lnTo>
                    <a:lnTo>
                      <a:pt x="186" y="474"/>
                    </a:lnTo>
                    <a:lnTo>
                      <a:pt x="183" y="474"/>
                    </a:lnTo>
                    <a:lnTo>
                      <a:pt x="179" y="474"/>
                    </a:lnTo>
                    <a:lnTo>
                      <a:pt x="176" y="478"/>
                    </a:lnTo>
                    <a:lnTo>
                      <a:pt x="172" y="478"/>
                    </a:lnTo>
                    <a:lnTo>
                      <a:pt x="172" y="481"/>
                    </a:lnTo>
                    <a:lnTo>
                      <a:pt x="172" y="481"/>
                    </a:lnTo>
                    <a:lnTo>
                      <a:pt x="179" y="485"/>
                    </a:lnTo>
                    <a:lnTo>
                      <a:pt x="183" y="485"/>
                    </a:lnTo>
                    <a:lnTo>
                      <a:pt x="186" y="485"/>
                    </a:lnTo>
                    <a:lnTo>
                      <a:pt x="186" y="485"/>
                    </a:lnTo>
                    <a:lnTo>
                      <a:pt x="186" y="488"/>
                    </a:lnTo>
                    <a:lnTo>
                      <a:pt x="176" y="492"/>
                    </a:lnTo>
                    <a:lnTo>
                      <a:pt x="172" y="496"/>
                    </a:lnTo>
                    <a:lnTo>
                      <a:pt x="172" y="499"/>
                    </a:lnTo>
                    <a:lnTo>
                      <a:pt x="168" y="503"/>
                    </a:lnTo>
                    <a:lnTo>
                      <a:pt x="168" y="506"/>
                    </a:lnTo>
                    <a:lnTo>
                      <a:pt x="168" y="510"/>
                    </a:lnTo>
                    <a:lnTo>
                      <a:pt x="168" y="513"/>
                    </a:lnTo>
                    <a:lnTo>
                      <a:pt x="168" y="521"/>
                    </a:lnTo>
                    <a:lnTo>
                      <a:pt x="165" y="524"/>
                    </a:lnTo>
                    <a:lnTo>
                      <a:pt x="165" y="524"/>
                    </a:lnTo>
                    <a:lnTo>
                      <a:pt x="161" y="528"/>
                    </a:lnTo>
                    <a:lnTo>
                      <a:pt x="161" y="531"/>
                    </a:lnTo>
                    <a:lnTo>
                      <a:pt x="161" y="535"/>
                    </a:lnTo>
                    <a:lnTo>
                      <a:pt x="161" y="535"/>
                    </a:lnTo>
                    <a:lnTo>
                      <a:pt x="161" y="539"/>
                    </a:lnTo>
                    <a:lnTo>
                      <a:pt x="147" y="539"/>
                    </a:lnTo>
                    <a:lnTo>
                      <a:pt x="143" y="539"/>
                    </a:lnTo>
                    <a:lnTo>
                      <a:pt x="143" y="542"/>
                    </a:lnTo>
                    <a:lnTo>
                      <a:pt x="140" y="542"/>
                    </a:lnTo>
                    <a:lnTo>
                      <a:pt x="133" y="542"/>
                    </a:lnTo>
                    <a:lnTo>
                      <a:pt x="129" y="549"/>
                    </a:lnTo>
                    <a:lnTo>
                      <a:pt x="125" y="553"/>
                    </a:lnTo>
                    <a:lnTo>
                      <a:pt x="125" y="557"/>
                    </a:lnTo>
                    <a:lnTo>
                      <a:pt x="122" y="560"/>
                    </a:lnTo>
                    <a:lnTo>
                      <a:pt x="118" y="567"/>
                    </a:lnTo>
                    <a:lnTo>
                      <a:pt x="122" y="571"/>
                    </a:lnTo>
                    <a:lnTo>
                      <a:pt x="122" y="574"/>
                    </a:lnTo>
                    <a:lnTo>
                      <a:pt x="125" y="578"/>
                    </a:lnTo>
                    <a:lnTo>
                      <a:pt x="129" y="578"/>
                    </a:lnTo>
                    <a:lnTo>
                      <a:pt x="136" y="589"/>
                    </a:lnTo>
                    <a:lnTo>
                      <a:pt x="147" y="592"/>
                    </a:lnTo>
                    <a:lnTo>
                      <a:pt x="151" y="592"/>
                    </a:lnTo>
                    <a:lnTo>
                      <a:pt x="154" y="589"/>
                    </a:lnTo>
                    <a:lnTo>
                      <a:pt x="158" y="592"/>
                    </a:lnTo>
                    <a:lnTo>
                      <a:pt x="158" y="596"/>
                    </a:lnTo>
                    <a:lnTo>
                      <a:pt x="158" y="603"/>
                    </a:lnTo>
                    <a:lnTo>
                      <a:pt x="158" y="607"/>
                    </a:lnTo>
                    <a:lnTo>
                      <a:pt x="154" y="607"/>
                    </a:lnTo>
                    <a:lnTo>
                      <a:pt x="158" y="610"/>
                    </a:lnTo>
                    <a:lnTo>
                      <a:pt x="158" y="614"/>
                    </a:lnTo>
                    <a:lnTo>
                      <a:pt x="154" y="614"/>
                    </a:lnTo>
                    <a:lnTo>
                      <a:pt x="154" y="618"/>
                    </a:lnTo>
                    <a:lnTo>
                      <a:pt x="151" y="618"/>
                    </a:lnTo>
                    <a:lnTo>
                      <a:pt x="147" y="621"/>
                    </a:lnTo>
                    <a:lnTo>
                      <a:pt x="140" y="625"/>
                    </a:lnTo>
                    <a:lnTo>
                      <a:pt x="133" y="628"/>
                    </a:lnTo>
                    <a:lnTo>
                      <a:pt x="133" y="632"/>
                    </a:lnTo>
                    <a:lnTo>
                      <a:pt x="125" y="635"/>
                    </a:lnTo>
                    <a:lnTo>
                      <a:pt x="122" y="639"/>
                    </a:lnTo>
                    <a:lnTo>
                      <a:pt x="118" y="646"/>
                    </a:lnTo>
                    <a:lnTo>
                      <a:pt x="115" y="650"/>
                    </a:lnTo>
                    <a:lnTo>
                      <a:pt x="118" y="650"/>
                    </a:lnTo>
                    <a:lnTo>
                      <a:pt x="115" y="661"/>
                    </a:lnTo>
                    <a:lnTo>
                      <a:pt x="115" y="664"/>
                    </a:lnTo>
                    <a:lnTo>
                      <a:pt x="111" y="668"/>
                    </a:lnTo>
                    <a:lnTo>
                      <a:pt x="108" y="668"/>
                    </a:lnTo>
                    <a:lnTo>
                      <a:pt x="104" y="668"/>
                    </a:lnTo>
                    <a:lnTo>
                      <a:pt x="100" y="668"/>
                    </a:lnTo>
                    <a:lnTo>
                      <a:pt x="97" y="661"/>
                    </a:lnTo>
                    <a:lnTo>
                      <a:pt x="97" y="668"/>
                    </a:lnTo>
                    <a:lnTo>
                      <a:pt x="100" y="668"/>
                    </a:lnTo>
                    <a:lnTo>
                      <a:pt x="100" y="668"/>
                    </a:lnTo>
                    <a:lnTo>
                      <a:pt x="100" y="671"/>
                    </a:lnTo>
                    <a:lnTo>
                      <a:pt x="93" y="675"/>
                    </a:lnTo>
                    <a:lnTo>
                      <a:pt x="90" y="679"/>
                    </a:lnTo>
                    <a:lnTo>
                      <a:pt x="86" y="693"/>
                    </a:lnTo>
                    <a:lnTo>
                      <a:pt x="82" y="696"/>
                    </a:lnTo>
                    <a:lnTo>
                      <a:pt x="86" y="696"/>
                    </a:lnTo>
                    <a:lnTo>
                      <a:pt x="86" y="693"/>
                    </a:lnTo>
                    <a:lnTo>
                      <a:pt x="90" y="700"/>
                    </a:lnTo>
                    <a:lnTo>
                      <a:pt x="90" y="707"/>
                    </a:lnTo>
                    <a:lnTo>
                      <a:pt x="90" y="707"/>
                    </a:lnTo>
                    <a:lnTo>
                      <a:pt x="86" y="707"/>
                    </a:lnTo>
                    <a:lnTo>
                      <a:pt x="82" y="707"/>
                    </a:lnTo>
                    <a:lnTo>
                      <a:pt x="86" y="711"/>
                    </a:lnTo>
                    <a:lnTo>
                      <a:pt x="90" y="711"/>
                    </a:lnTo>
                    <a:lnTo>
                      <a:pt x="90" y="711"/>
                    </a:lnTo>
                    <a:lnTo>
                      <a:pt x="97" y="722"/>
                    </a:lnTo>
                    <a:lnTo>
                      <a:pt x="104" y="729"/>
                    </a:lnTo>
                    <a:lnTo>
                      <a:pt x="104" y="72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21" name="Freeform 1750">
                <a:extLst>
                  <a:ext uri="{FF2B5EF4-FFF2-40B4-BE49-F238E27FC236}">
                    <a16:creationId xmlns:a16="http://schemas.microsoft.com/office/drawing/2014/main" id="{7FBA05EE-457E-4A0D-9BF2-57C1F14893C5}"/>
                  </a:ext>
                </a:extLst>
              </p:cNvPr>
              <p:cNvSpPr>
                <a:spLocks/>
              </p:cNvSpPr>
              <p:nvPr/>
            </p:nvSpPr>
            <p:spPr bwMode="auto">
              <a:xfrm>
                <a:off x="2228" y="3173"/>
                <a:ext cx="401" cy="729"/>
              </a:xfrm>
              <a:custGeom>
                <a:avLst/>
                <a:gdLst>
                  <a:gd name="T0" fmla="*/ 57 w 401"/>
                  <a:gd name="T1" fmla="*/ 722 h 729"/>
                  <a:gd name="T2" fmla="*/ 25 w 401"/>
                  <a:gd name="T3" fmla="*/ 696 h 729"/>
                  <a:gd name="T4" fmla="*/ 7 w 401"/>
                  <a:gd name="T5" fmla="*/ 686 h 729"/>
                  <a:gd name="T6" fmla="*/ 0 w 401"/>
                  <a:gd name="T7" fmla="*/ 668 h 729"/>
                  <a:gd name="T8" fmla="*/ 18 w 401"/>
                  <a:gd name="T9" fmla="*/ 632 h 729"/>
                  <a:gd name="T10" fmla="*/ 22 w 401"/>
                  <a:gd name="T11" fmla="*/ 610 h 729"/>
                  <a:gd name="T12" fmla="*/ 36 w 401"/>
                  <a:gd name="T13" fmla="*/ 578 h 729"/>
                  <a:gd name="T14" fmla="*/ 40 w 401"/>
                  <a:gd name="T15" fmla="*/ 542 h 729"/>
                  <a:gd name="T16" fmla="*/ 43 w 401"/>
                  <a:gd name="T17" fmla="*/ 528 h 729"/>
                  <a:gd name="T18" fmla="*/ 29 w 401"/>
                  <a:gd name="T19" fmla="*/ 503 h 729"/>
                  <a:gd name="T20" fmla="*/ 32 w 401"/>
                  <a:gd name="T21" fmla="*/ 463 h 729"/>
                  <a:gd name="T22" fmla="*/ 36 w 401"/>
                  <a:gd name="T23" fmla="*/ 424 h 729"/>
                  <a:gd name="T24" fmla="*/ 50 w 401"/>
                  <a:gd name="T25" fmla="*/ 381 h 729"/>
                  <a:gd name="T26" fmla="*/ 54 w 401"/>
                  <a:gd name="T27" fmla="*/ 327 h 729"/>
                  <a:gd name="T28" fmla="*/ 57 w 401"/>
                  <a:gd name="T29" fmla="*/ 313 h 729"/>
                  <a:gd name="T30" fmla="*/ 72 w 401"/>
                  <a:gd name="T31" fmla="*/ 270 h 729"/>
                  <a:gd name="T32" fmla="*/ 61 w 401"/>
                  <a:gd name="T33" fmla="*/ 223 h 729"/>
                  <a:gd name="T34" fmla="*/ 68 w 401"/>
                  <a:gd name="T35" fmla="*/ 191 h 729"/>
                  <a:gd name="T36" fmla="*/ 72 w 401"/>
                  <a:gd name="T37" fmla="*/ 166 h 729"/>
                  <a:gd name="T38" fmla="*/ 97 w 401"/>
                  <a:gd name="T39" fmla="*/ 115 h 729"/>
                  <a:gd name="T40" fmla="*/ 100 w 401"/>
                  <a:gd name="T41" fmla="*/ 83 h 729"/>
                  <a:gd name="T42" fmla="*/ 118 w 401"/>
                  <a:gd name="T43" fmla="*/ 54 h 729"/>
                  <a:gd name="T44" fmla="*/ 129 w 401"/>
                  <a:gd name="T45" fmla="*/ 26 h 729"/>
                  <a:gd name="T46" fmla="*/ 147 w 401"/>
                  <a:gd name="T47" fmla="*/ 0 h 729"/>
                  <a:gd name="T48" fmla="*/ 179 w 401"/>
                  <a:gd name="T49" fmla="*/ 11 h 729"/>
                  <a:gd name="T50" fmla="*/ 190 w 401"/>
                  <a:gd name="T51" fmla="*/ 8 h 729"/>
                  <a:gd name="T52" fmla="*/ 215 w 401"/>
                  <a:gd name="T53" fmla="*/ 11 h 729"/>
                  <a:gd name="T54" fmla="*/ 251 w 401"/>
                  <a:gd name="T55" fmla="*/ 40 h 729"/>
                  <a:gd name="T56" fmla="*/ 279 w 401"/>
                  <a:gd name="T57" fmla="*/ 54 h 729"/>
                  <a:gd name="T58" fmla="*/ 319 w 401"/>
                  <a:gd name="T59" fmla="*/ 79 h 729"/>
                  <a:gd name="T60" fmla="*/ 308 w 401"/>
                  <a:gd name="T61" fmla="*/ 112 h 729"/>
                  <a:gd name="T62" fmla="*/ 340 w 401"/>
                  <a:gd name="T63" fmla="*/ 126 h 729"/>
                  <a:gd name="T64" fmla="*/ 362 w 401"/>
                  <a:gd name="T65" fmla="*/ 122 h 729"/>
                  <a:gd name="T66" fmla="*/ 383 w 401"/>
                  <a:gd name="T67" fmla="*/ 105 h 729"/>
                  <a:gd name="T68" fmla="*/ 401 w 401"/>
                  <a:gd name="T69" fmla="*/ 101 h 729"/>
                  <a:gd name="T70" fmla="*/ 380 w 401"/>
                  <a:gd name="T71" fmla="*/ 126 h 729"/>
                  <a:gd name="T72" fmla="*/ 340 w 401"/>
                  <a:gd name="T73" fmla="*/ 169 h 729"/>
                  <a:gd name="T74" fmla="*/ 319 w 401"/>
                  <a:gd name="T75" fmla="*/ 191 h 729"/>
                  <a:gd name="T76" fmla="*/ 312 w 401"/>
                  <a:gd name="T77" fmla="*/ 248 h 729"/>
                  <a:gd name="T78" fmla="*/ 305 w 401"/>
                  <a:gd name="T79" fmla="*/ 280 h 729"/>
                  <a:gd name="T80" fmla="*/ 326 w 401"/>
                  <a:gd name="T81" fmla="*/ 320 h 729"/>
                  <a:gd name="T82" fmla="*/ 326 w 401"/>
                  <a:gd name="T83" fmla="*/ 359 h 729"/>
                  <a:gd name="T84" fmla="*/ 287 w 401"/>
                  <a:gd name="T85" fmla="*/ 384 h 729"/>
                  <a:gd name="T86" fmla="*/ 226 w 401"/>
                  <a:gd name="T87" fmla="*/ 388 h 729"/>
                  <a:gd name="T88" fmla="*/ 226 w 401"/>
                  <a:gd name="T89" fmla="*/ 413 h 729"/>
                  <a:gd name="T90" fmla="*/ 197 w 401"/>
                  <a:gd name="T91" fmla="*/ 442 h 729"/>
                  <a:gd name="T92" fmla="*/ 172 w 401"/>
                  <a:gd name="T93" fmla="*/ 449 h 729"/>
                  <a:gd name="T94" fmla="*/ 190 w 401"/>
                  <a:gd name="T95" fmla="*/ 467 h 729"/>
                  <a:gd name="T96" fmla="*/ 194 w 401"/>
                  <a:gd name="T97" fmla="*/ 481 h 729"/>
                  <a:gd name="T98" fmla="*/ 172 w 401"/>
                  <a:gd name="T99" fmla="*/ 478 h 729"/>
                  <a:gd name="T100" fmla="*/ 176 w 401"/>
                  <a:gd name="T101" fmla="*/ 492 h 729"/>
                  <a:gd name="T102" fmla="*/ 165 w 401"/>
                  <a:gd name="T103" fmla="*/ 524 h 729"/>
                  <a:gd name="T104" fmla="*/ 143 w 401"/>
                  <a:gd name="T105" fmla="*/ 539 h 729"/>
                  <a:gd name="T106" fmla="*/ 118 w 401"/>
                  <a:gd name="T107" fmla="*/ 567 h 729"/>
                  <a:gd name="T108" fmla="*/ 154 w 401"/>
                  <a:gd name="T109" fmla="*/ 589 h 729"/>
                  <a:gd name="T110" fmla="*/ 154 w 401"/>
                  <a:gd name="T111" fmla="*/ 614 h 729"/>
                  <a:gd name="T112" fmla="*/ 122 w 401"/>
                  <a:gd name="T113" fmla="*/ 639 h 729"/>
                  <a:gd name="T114" fmla="*/ 104 w 401"/>
                  <a:gd name="T115" fmla="*/ 668 h 729"/>
                  <a:gd name="T116" fmla="*/ 90 w 401"/>
                  <a:gd name="T117" fmla="*/ 679 h 729"/>
                  <a:gd name="T118" fmla="*/ 86 w 401"/>
                  <a:gd name="T119" fmla="*/ 707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1" h="729">
                    <a:moveTo>
                      <a:pt x="104" y="729"/>
                    </a:moveTo>
                    <a:lnTo>
                      <a:pt x="100" y="729"/>
                    </a:lnTo>
                    <a:lnTo>
                      <a:pt x="97" y="725"/>
                    </a:lnTo>
                    <a:lnTo>
                      <a:pt x="82" y="725"/>
                    </a:lnTo>
                    <a:lnTo>
                      <a:pt x="75" y="722"/>
                    </a:lnTo>
                    <a:lnTo>
                      <a:pt x="72" y="722"/>
                    </a:lnTo>
                    <a:lnTo>
                      <a:pt x="65" y="722"/>
                    </a:lnTo>
                    <a:lnTo>
                      <a:pt x="57" y="722"/>
                    </a:lnTo>
                    <a:lnTo>
                      <a:pt x="54" y="722"/>
                    </a:lnTo>
                    <a:lnTo>
                      <a:pt x="54" y="722"/>
                    </a:lnTo>
                    <a:lnTo>
                      <a:pt x="32" y="722"/>
                    </a:lnTo>
                    <a:lnTo>
                      <a:pt x="29" y="722"/>
                    </a:lnTo>
                    <a:lnTo>
                      <a:pt x="25" y="718"/>
                    </a:lnTo>
                    <a:lnTo>
                      <a:pt x="25" y="714"/>
                    </a:lnTo>
                    <a:lnTo>
                      <a:pt x="22" y="714"/>
                    </a:lnTo>
                    <a:lnTo>
                      <a:pt x="25" y="696"/>
                    </a:lnTo>
                    <a:lnTo>
                      <a:pt x="22" y="689"/>
                    </a:lnTo>
                    <a:lnTo>
                      <a:pt x="22" y="686"/>
                    </a:lnTo>
                    <a:lnTo>
                      <a:pt x="22" y="682"/>
                    </a:lnTo>
                    <a:lnTo>
                      <a:pt x="22" y="682"/>
                    </a:lnTo>
                    <a:lnTo>
                      <a:pt x="18" y="682"/>
                    </a:lnTo>
                    <a:lnTo>
                      <a:pt x="18" y="686"/>
                    </a:lnTo>
                    <a:lnTo>
                      <a:pt x="11" y="686"/>
                    </a:lnTo>
                    <a:lnTo>
                      <a:pt x="7" y="686"/>
                    </a:lnTo>
                    <a:lnTo>
                      <a:pt x="7" y="689"/>
                    </a:lnTo>
                    <a:lnTo>
                      <a:pt x="4" y="689"/>
                    </a:lnTo>
                    <a:lnTo>
                      <a:pt x="4" y="689"/>
                    </a:lnTo>
                    <a:lnTo>
                      <a:pt x="4" y="686"/>
                    </a:lnTo>
                    <a:lnTo>
                      <a:pt x="0" y="682"/>
                    </a:lnTo>
                    <a:lnTo>
                      <a:pt x="0" y="682"/>
                    </a:lnTo>
                    <a:lnTo>
                      <a:pt x="0" y="671"/>
                    </a:lnTo>
                    <a:lnTo>
                      <a:pt x="0" y="668"/>
                    </a:lnTo>
                    <a:lnTo>
                      <a:pt x="0" y="664"/>
                    </a:lnTo>
                    <a:lnTo>
                      <a:pt x="4" y="653"/>
                    </a:lnTo>
                    <a:lnTo>
                      <a:pt x="7" y="650"/>
                    </a:lnTo>
                    <a:lnTo>
                      <a:pt x="7" y="650"/>
                    </a:lnTo>
                    <a:lnTo>
                      <a:pt x="14" y="643"/>
                    </a:lnTo>
                    <a:lnTo>
                      <a:pt x="18" y="635"/>
                    </a:lnTo>
                    <a:lnTo>
                      <a:pt x="18" y="635"/>
                    </a:lnTo>
                    <a:lnTo>
                      <a:pt x="18" y="632"/>
                    </a:lnTo>
                    <a:lnTo>
                      <a:pt x="22" y="625"/>
                    </a:lnTo>
                    <a:lnTo>
                      <a:pt x="22" y="625"/>
                    </a:lnTo>
                    <a:lnTo>
                      <a:pt x="22" y="621"/>
                    </a:lnTo>
                    <a:lnTo>
                      <a:pt x="22" y="621"/>
                    </a:lnTo>
                    <a:lnTo>
                      <a:pt x="22" y="618"/>
                    </a:lnTo>
                    <a:lnTo>
                      <a:pt x="22" y="614"/>
                    </a:lnTo>
                    <a:lnTo>
                      <a:pt x="22" y="610"/>
                    </a:lnTo>
                    <a:lnTo>
                      <a:pt x="22" y="610"/>
                    </a:lnTo>
                    <a:lnTo>
                      <a:pt x="22" y="607"/>
                    </a:lnTo>
                    <a:lnTo>
                      <a:pt x="22" y="607"/>
                    </a:lnTo>
                    <a:lnTo>
                      <a:pt x="22" y="603"/>
                    </a:lnTo>
                    <a:lnTo>
                      <a:pt x="29" y="596"/>
                    </a:lnTo>
                    <a:lnTo>
                      <a:pt x="32" y="592"/>
                    </a:lnTo>
                    <a:lnTo>
                      <a:pt x="32" y="589"/>
                    </a:lnTo>
                    <a:lnTo>
                      <a:pt x="32" y="585"/>
                    </a:lnTo>
                    <a:lnTo>
                      <a:pt x="36" y="578"/>
                    </a:lnTo>
                    <a:lnTo>
                      <a:pt x="36" y="567"/>
                    </a:lnTo>
                    <a:lnTo>
                      <a:pt x="36" y="564"/>
                    </a:lnTo>
                    <a:lnTo>
                      <a:pt x="36" y="560"/>
                    </a:lnTo>
                    <a:lnTo>
                      <a:pt x="36" y="560"/>
                    </a:lnTo>
                    <a:lnTo>
                      <a:pt x="36" y="549"/>
                    </a:lnTo>
                    <a:lnTo>
                      <a:pt x="36" y="546"/>
                    </a:lnTo>
                    <a:lnTo>
                      <a:pt x="40" y="546"/>
                    </a:lnTo>
                    <a:lnTo>
                      <a:pt x="40" y="542"/>
                    </a:lnTo>
                    <a:lnTo>
                      <a:pt x="40" y="542"/>
                    </a:lnTo>
                    <a:lnTo>
                      <a:pt x="36" y="535"/>
                    </a:lnTo>
                    <a:lnTo>
                      <a:pt x="32" y="535"/>
                    </a:lnTo>
                    <a:lnTo>
                      <a:pt x="29" y="531"/>
                    </a:lnTo>
                    <a:lnTo>
                      <a:pt x="32" y="531"/>
                    </a:lnTo>
                    <a:lnTo>
                      <a:pt x="36" y="531"/>
                    </a:lnTo>
                    <a:lnTo>
                      <a:pt x="43" y="531"/>
                    </a:lnTo>
                    <a:lnTo>
                      <a:pt x="43" y="528"/>
                    </a:lnTo>
                    <a:lnTo>
                      <a:pt x="43" y="524"/>
                    </a:lnTo>
                    <a:lnTo>
                      <a:pt x="40" y="524"/>
                    </a:lnTo>
                    <a:lnTo>
                      <a:pt x="36" y="521"/>
                    </a:lnTo>
                    <a:lnTo>
                      <a:pt x="32" y="521"/>
                    </a:lnTo>
                    <a:lnTo>
                      <a:pt x="32" y="521"/>
                    </a:lnTo>
                    <a:lnTo>
                      <a:pt x="32" y="510"/>
                    </a:lnTo>
                    <a:lnTo>
                      <a:pt x="32" y="506"/>
                    </a:lnTo>
                    <a:lnTo>
                      <a:pt x="29" y="503"/>
                    </a:lnTo>
                    <a:lnTo>
                      <a:pt x="29" y="499"/>
                    </a:lnTo>
                    <a:lnTo>
                      <a:pt x="29" y="492"/>
                    </a:lnTo>
                    <a:lnTo>
                      <a:pt x="29" y="488"/>
                    </a:lnTo>
                    <a:lnTo>
                      <a:pt x="29" y="488"/>
                    </a:lnTo>
                    <a:lnTo>
                      <a:pt x="29" y="485"/>
                    </a:lnTo>
                    <a:lnTo>
                      <a:pt x="29" y="474"/>
                    </a:lnTo>
                    <a:lnTo>
                      <a:pt x="29" y="467"/>
                    </a:lnTo>
                    <a:lnTo>
                      <a:pt x="32" y="463"/>
                    </a:lnTo>
                    <a:lnTo>
                      <a:pt x="36" y="460"/>
                    </a:lnTo>
                    <a:lnTo>
                      <a:pt x="36" y="460"/>
                    </a:lnTo>
                    <a:lnTo>
                      <a:pt x="36" y="456"/>
                    </a:lnTo>
                    <a:lnTo>
                      <a:pt x="36" y="453"/>
                    </a:lnTo>
                    <a:lnTo>
                      <a:pt x="32" y="449"/>
                    </a:lnTo>
                    <a:lnTo>
                      <a:pt x="29" y="445"/>
                    </a:lnTo>
                    <a:lnTo>
                      <a:pt x="32" y="435"/>
                    </a:lnTo>
                    <a:lnTo>
                      <a:pt x="36" y="424"/>
                    </a:lnTo>
                    <a:lnTo>
                      <a:pt x="32" y="417"/>
                    </a:lnTo>
                    <a:lnTo>
                      <a:pt x="36" y="417"/>
                    </a:lnTo>
                    <a:lnTo>
                      <a:pt x="40" y="395"/>
                    </a:lnTo>
                    <a:lnTo>
                      <a:pt x="43" y="388"/>
                    </a:lnTo>
                    <a:lnTo>
                      <a:pt x="43" y="388"/>
                    </a:lnTo>
                    <a:lnTo>
                      <a:pt x="43" y="384"/>
                    </a:lnTo>
                    <a:lnTo>
                      <a:pt x="47" y="384"/>
                    </a:lnTo>
                    <a:lnTo>
                      <a:pt x="50" y="381"/>
                    </a:lnTo>
                    <a:lnTo>
                      <a:pt x="50" y="374"/>
                    </a:lnTo>
                    <a:lnTo>
                      <a:pt x="47" y="370"/>
                    </a:lnTo>
                    <a:lnTo>
                      <a:pt x="47" y="363"/>
                    </a:lnTo>
                    <a:lnTo>
                      <a:pt x="47" y="348"/>
                    </a:lnTo>
                    <a:lnTo>
                      <a:pt x="47" y="334"/>
                    </a:lnTo>
                    <a:lnTo>
                      <a:pt x="50" y="331"/>
                    </a:lnTo>
                    <a:lnTo>
                      <a:pt x="50" y="327"/>
                    </a:lnTo>
                    <a:lnTo>
                      <a:pt x="54" y="327"/>
                    </a:lnTo>
                    <a:lnTo>
                      <a:pt x="54" y="327"/>
                    </a:lnTo>
                    <a:lnTo>
                      <a:pt x="54" y="327"/>
                    </a:lnTo>
                    <a:lnTo>
                      <a:pt x="57" y="323"/>
                    </a:lnTo>
                    <a:lnTo>
                      <a:pt x="57" y="323"/>
                    </a:lnTo>
                    <a:lnTo>
                      <a:pt x="57" y="320"/>
                    </a:lnTo>
                    <a:lnTo>
                      <a:pt x="61" y="320"/>
                    </a:lnTo>
                    <a:lnTo>
                      <a:pt x="61" y="316"/>
                    </a:lnTo>
                    <a:lnTo>
                      <a:pt x="57" y="313"/>
                    </a:lnTo>
                    <a:lnTo>
                      <a:pt x="57" y="302"/>
                    </a:lnTo>
                    <a:lnTo>
                      <a:pt x="65" y="298"/>
                    </a:lnTo>
                    <a:lnTo>
                      <a:pt x="65" y="298"/>
                    </a:lnTo>
                    <a:lnTo>
                      <a:pt x="65" y="287"/>
                    </a:lnTo>
                    <a:lnTo>
                      <a:pt x="65" y="287"/>
                    </a:lnTo>
                    <a:lnTo>
                      <a:pt x="68" y="284"/>
                    </a:lnTo>
                    <a:lnTo>
                      <a:pt x="72" y="277"/>
                    </a:lnTo>
                    <a:lnTo>
                      <a:pt x="72" y="270"/>
                    </a:lnTo>
                    <a:lnTo>
                      <a:pt x="72" y="262"/>
                    </a:lnTo>
                    <a:lnTo>
                      <a:pt x="72" y="259"/>
                    </a:lnTo>
                    <a:lnTo>
                      <a:pt x="68" y="255"/>
                    </a:lnTo>
                    <a:lnTo>
                      <a:pt x="68" y="252"/>
                    </a:lnTo>
                    <a:lnTo>
                      <a:pt x="68" y="248"/>
                    </a:lnTo>
                    <a:lnTo>
                      <a:pt x="68" y="244"/>
                    </a:lnTo>
                    <a:lnTo>
                      <a:pt x="61" y="234"/>
                    </a:lnTo>
                    <a:lnTo>
                      <a:pt x="61" y="223"/>
                    </a:lnTo>
                    <a:lnTo>
                      <a:pt x="57" y="219"/>
                    </a:lnTo>
                    <a:lnTo>
                      <a:pt x="57" y="216"/>
                    </a:lnTo>
                    <a:lnTo>
                      <a:pt x="61" y="209"/>
                    </a:lnTo>
                    <a:lnTo>
                      <a:pt x="61" y="205"/>
                    </a:lnTo>
                    <a:lnTo>
                      <a:pt x="61" y="205"/>
                    </a:lnTo>
                    <a:lnTo>
                      <a:pt x="65" y="201"/>
                    </a:lnTo>
                    <a:lnTo>
                      <a:pt x="65" y="194"/>
                    </a:lnTo>
                    <a:lnTo>
                      <a:pt x="68" y="191"/>
                    </a:lnTo>
                    <a:lnTo>
                      <a:pt x="68" y="191"/>
                    </a:lnTo>
                    <a:lnTo>
                      <a:pt x="68" y="187"/>
                    </a:lnTo>
                    <a:lnTo>
                      <a:pt x="72" y="187"/>
                    </a:lnTo>
                    <a:lnTo>
                      <a:pt x="72" y="183"/>
                    </a:lnTo>
                    <a:lnTo>
                      <a:pt x="72" y="180"/>
                    </a:lnTo>
                    <a:lnTo>
                      <a:pt x="72" y="176"/>
                    </a:lnTo>
                    <a:lnTo>
                      <a:pt x="72" y="166"/>
                    </a:lnTo>
                    <a:lnTo>
                      <a:pt x="72" y="166"/>
                    </a:lnTo>
                    <a:lnTo>
                      <a:pt x="75" y="158"/>
                    </a:lnTo>
                    <a:lnTo>
                      <a:pt x="75" y="158"/>
                    </a:lnTo>
                    <a:lnTo>
                      <a:pt x="75" y="148"/>
                    </a:lnTo>
                    <a:lnTo>
                      <a:pt x="79" y="140"/>
                    </a:lnTo>
                    <a:lnTo>
                      <a:pt x="90" y="130"/>
                    </a:lnTo>
                    <a:lnTo>
                      <a:pt x="90" y="122"/>
                    </a:lnTo>
                    <a:lnTo>
                      <a:pt x="93" y="119"/>
                    </a:lnTo>
                    <a:lnTo>
                      <a:pt x="97" y="115"/>
                    </a:lnTo>
                    <a:lnTo>
                      <a:pt x="100" y="115"/>
                    </a:lnTo>
                    <a:lnTo>
                      <a:pt x="104" y="112"/>
                    </a:lnTo>
                    <a:lnTo>
                      <a:pt x="104" y="112"/>
                    </a:lnTo>
                    <a:lnTo>
                      <a:pt x="104" y="105"/>
                    </a:lnTo>
                    <a:lnTo>
                      <a:pt x="100" y="101"/>
                    </a:lnTo>
                    <a:lnTo>
                      <a:pt x="100" y="97"/>
                    </a:lnTo>
                    <a:lnTo>
                      <a:pt x="100" y="87"/>
                    </a:lnTo>
                    <a:lnTo>
                      <a:pt x="100" y="83"/>
                    </a:lnTo>
                    <a:lnTo>
                      <a:pt x="100" y="76"/>
                    </a:lnTo>
                    <a:lnTo>
                      <a:pt x="100" y="76"/>
                    </a:lnTo>
                    <a:lnTo>
                      <a:pt x="100" y="72"/>
                    </a:lnTo>
                    <a:lnTo>
                      <a:pt x="100" y="69"/>
                    </a:lnTo>
                    <a:lnTo>
                      <a:pt x="100" y="65"/>
                    </a:lnTo>
                    <a:lnTo>
                      <a:pt x="100" y="61"/>
                    </a:lnTo>
                    <a:lnTo>
                      <a:pt x="100" y="61"/>
                    </a:lnTo>
                    <a:lnTo>
                      <a:pt x="118" y="54"/>
                    </a:lnTo>
                    <a:lnTo>
                      <a:pt x="125" y="51"/>
                    </a:lnTo>
                    <a:lnTo>
                      <a:pt x="129" y="33"/>
                    </a:lnTo>
                    <a:lnTo>
                      <a:pt x="129" y="29"/>
                    </a:lnTo>
                    <a:lnTo>
                      <a:pt x="129" y="26"/>
                    </a:lnTo>
                    <a:lnTo>
                      <a:pt x="129" y="26"/>
                    </a:lnTo>
                    <a:lnTo>
                      <a:pt x="125" y="26"/>
                    </a:lnTo>
                    <a:lnTo>
                      <a:pt x="125" y="26"/>
                    </a:lnTo>
                    <a:lnTo>
                      <a:pt x="129" y="26"/>
                    </a:lnTo>
                    <a:lnTo>
                      <a:pt x="129" y="22"/>
                    </a:lnTo>
                    <a:lnTo>
                      <a:pt x="133" y="18"/>
                    </a:lnTo>
                    <a:lnTo>
                      <a:pt x="133" y="18"/>
                    </a:lnTo>
                    <a:lnTo>
                      <a:pt x="136" y="15"/>
                    </a:lnTo>
                    <a:lnTo>
                      <a:pt x="136" y="11"/>
                    </a:lnTo>
                    <a:lnTo>
                      <a:pt x="143" y="8"/>
                    </a:lnTo>
                    <a:lnTo>
                      <a:pt x="147" y="4"/>
                    </a:lnTo>
                    <a:lnTo>
                      <a:pt x="147" y="0"/>
                    </a:lnTo>
                    <a:lnTo>
                      <a:pt x="151" y="0"/>
                    </a:lnTo>
                    <a:lnTo>
                      <a:pt x="151" y="4"/>
                    </a:lnTo>
                    <a:lnTo>
                      <a:pt x="154" y="8"/>
                    </a:lnTo>
                    <a:lnTo>
                      <a:pt x="165" y="8"/>
                    </a:lnTo>
                    <a:lnTo>
                      <a:pt x="168" y="11"/>
                    </a:lnTo>
                    <a:lnTo>
                      <a:pt x="168" y="11"/>
                    </a:lnTo>
                    <a:lnTo>
                      <a:pt x="176" y="11"/>
                    </a:lnTo>
                    <a:lnTo>
                      <a:pt x="179" y="11"/>
                    </a:lnTo>
                    <a:lnTo>
                      <a:pt x="179" y="15"/>
                    </a:lnTo>
                    <a:lnTo>
                      <a:pt x="179" y="15"/>
                    </a:lnTo>
                    <a:lnTo>
                      <a:pt x="183" y="18"/>
                    </a:lnTo>
                    <a:lnTo>
                      <a:pt x="186" y="22"/>
                    </a:lnTo>
                    <a:lnTo>
                      <a:pt x="186" y="22"/>
                    </a:lnTo>
                    <a:lnTo>
                      <a:pt x="186" y="18"/>
                    </a:lnTo>
                    <a:lnTo>
                      <a:pt x="190" y="15"/>
                    </a:lnTo>
                    <a:lnTo>
                      <a:pt x="190" y="8"/>
                    </a:lnTo>
                    <a:lnTo>
                      <a:pt x="190" y="8"/>
                    </a:lnTo>
                    <a:lnTo>
                      <a:pt x="194" y="8"/>
                    </a:lnTo>
                    <a:lnTo>
                      <a:pt x="201" y="8"/>
                    </a:lnTo>
                    <a:lnTo>
                      <a:pt x="208" y="8"/>
                    </a:lnTo>
                    <a:lnTo>
                      <a:pt x="211" y="8"/>
                    </a:lnTo>
                    <a:lnTo>
                      <a:pt x="211" y="8"/>
                    </a:lnTo>
                    <a:lnTo>
                      <a:pt x="215" y="11"/>
                    </a:lnTo>
                    <a:lnTo>
                      <a:pt x="215" y="11"/>
                    </a:lnTo>
                    <a:lnTo>
                      <a:pt x="219" y="15"/>
                    </a:lnTo>
                    <a:lnTo>
                      <a:pt x="226" y="15"/>
                    </a:lnTo>
                    <a:lnTo>
                      <a:pt x="226" y="18"/>
                    </a:lnTo>
                    <a:lnTo>
                      <a:pt x="229" y="26"/>
                    </a:lnTo>
                    <a:lnTo>
                      <a:pt x="237" y="29"/>
                    </a:lnTo>
                    <a:lnTo>
                      <a:pt x="237" y="33"/>
                    </a:lnTo>
                    <a:lnTo>
                      <a:pt x="247" y="36"/>
                    </a:lnTo>
                    <a:lnTo>
                      <a:pt x="251" y="40"/>
                    </a:lnTo>
                    <a:lnTo>
                      <a:pt x="251" y="40"/>
                    </a:lnTo>
                    <a:lnTo>
                      <a:pt x="254" y="47"/>
                    </a:lnTo>
                    <a:lnTo>
                      <a:pt x="258" y="47"/>
                    </a:lnTo>
                    <a:lnTo>
                      <a:pt x="258" y="51"/>
                    </a:lnTo>
                    <a:lnTo>
                      <a:pt x="262" y="51"/>
                    </a:lnTo>
                    <a:lnTo>
                      <a:pt x="265" y="51"/>
                    </a:lnTo>
                    <a:lnTo>
                      <a:pt x="276" y="51"/>
                    </a:lnTo>
                    <a:lnTo>
                      <a:pt x="279" y="54"/>
                    </a:lnTo>
                    <a:lnTo>
                      <a:pt x="283" y="54"/>
                    </a:lnTo>
                    <a:lnTo>
                      <a:pt x="294" y="61"/>
                    </a:lnTo>
                    <a:lnTo>
                      <a:pt x="297" y="65"/>
                    </a:lnTo>
                    <a:lnTo>
                      <a:pt x="305" y="69"/>
                    </a:lnTo>
                    <a:lnTo>
                      <a:pt x="308" y="72"/>
                    </a:lnTo>
                    <a:lnTo>
                      <a:pt x="312" y="72"/>
                    </a:lnTo>
                    <a:lnTo>
                      <a:pt x="315" y="76"/>
                    </a:lnTo>
                    <a:lnTo>
                      <a:pt x="319" y="79"/>
                    </a:lnTo>
                    <a:lnTo>
                      <a:pt x="319" y="79"/>
                    </a:lnTo>
                    <a:lnTo>
                      <a:pt x="319" y="79"/>
                    </a:lnTo>
                    <a:lnTo>
                      <a:pt x="319" y="83"/>
                    </a:lnTo>
                    <a:lnTo>
                      <a:pt x="319" y="87"/>
                    </a:lnTo>
                    <a:lnTo>
                      <a:pt x="315" y="90"/>
                    </a:lnTo>
                    <a:lnTo>
                      <a:pt x="312" y="101"/>
                    </a:lnTo>
                    <a:lnTo>
                      <a:pt x="308" y="108"/>
                    </a:lnTo>
                    <a:lnTo>
                      <a:pt x="308" y="112"/>
                    </a:lnTo>
                    <a:lnTo>
                      <a:pt x="305" y="115"/>
                    </a:lnTo>
                    <a:lnTo>
                      <a:pt x="305" y="115"/>
                    </a:lnTo>
                    <a:lnTo>
                      <a:pt x="305" y="119"/>
                    </a:lnTo>
                    <a:lnTo>
                      <a:pt x="315" y="119"/>
                    </a:lnTo>
                    <a:lnTo>
                      <a:pt x="326" y="119"/>
                    </a:lnTo>
                    <a:lnTo>
                      <a:pt x="330" y="119"/>
                    </a:lnTo>
                    <a:lnTo>
                      <a:pt x="333" y="126"/>
                    </a:lnTo>
                    <a:lnTo>
                      <a:pt x="340" y="126"/>
                    </a:lnTo>
                    <a:lnTo>
                      <a:pt x="340" y="126"/>
                    </a:lnTo>
                    <a:lnTo>
                      <a:pt x="344" y="126"/>
                    </a:lnTo>
                    <a:lnTo>
                      <a:pt x="348" y="126"/>
                    </a:lnTo>
                    <a:lnTo>
                      <a:pt x="351" y="126"/>
                    </a:lnTo>
                    <a:lnTo>
                      <a:pt x="351" y="122"/>
                    </a:lnTo>
                    <a:lnTo>
                      <a:pt x="355" y="122"/>
                    </a:lnTo>
                    <a:lnTo>
                      <a:pt x="358" y="122"/>
                    </a:lnTo>
                    <a:lnTo>
                      <a:pt x="362" y="122"/>
                    </a:lnTo>
                    <a:lnTo>
                      <a:pt x="362" y="122"/>
                    </a:lnTo>
                    <a:lnTo>
                      <a:pt x="365" y="119"/>
                    </a:lnTo>
                    <a:lnTo>
                      <a:pt x="369" y="115"/>
                    </a:lnTo>
                    <a:lnTo>
                      <a:pt x="369" y="115"/>
                    </a:lnTo>
                    <a:lnTo>
                      <a:pt x="373" y="115"/>
                    </a:lnTo>
                    <a:lnTo>
                      <a:pt x="376" y="112"/>
                    </a:lnTo>
                    <a:lnTo>
                      <a:pt x="380" y="108"/>
                    </a:lnTo>
                    <a:lnTo>
                      <a:pt x="383" y="105"/>
                    </a:lnTo>
                    <a:lnTo>
                      <a:pt x="383" y="101"/>
                    </a:lnTo>
                    <a:lnTo>
                      <a:pt x="383" y="94"/>
                    </a:lnTo>
                    <a:lnTo>
                      <a:pt x="387" y="83"/>
                    </a:lnTo>
                    <a:lnTo>
                      <a:pt x="391" y="83"/>
                    </a:lnTo>
                    <a:lnTo>
                      <a:pt x="391" y="83"/>
                    </a:lnTo>
                    <a:lnTo>
                      <a:pt x="398" y="83"/>
                    </a:lnTo>
                    <a:lnTo>
                      <a:pt x="398" y="87"/>
                    </a:lnTo>
                    <a:lnTo>
                      <a:pt x="401" y="101"/>
                    </a:lnTo>
                    <a:lnTo>
                      <a:pt x="401" y="112"/>
                    </a:lnTo>
                    <a:lnTo>
                      <a:pt x="401" y="115"/>
                    </a:lnTo>
                    <a:lnTo>
                      <a:pt x="401" y="115"/>
                    </a:lnTo>
                    <a:lnTo>
                      <a:pt x="401" y="119"/>
                    </a:lnTo>
                    <a:lnTo>
                      <a:pt x="391" y="122"/>
                    </a:lnTo>
                    <a:lnTo>
                      <a:pt x="391" y="126"/>
                    </a:lnTo>
                    <a:lnTo>
                      <a:pt x="383" y="126"/>
                    </a:lnTo>
                    <a:lnTo>
                      <a:pt x="380" y="126"/>
                    </a:lnTo>
                    <a:lnTo>
                      <a:pt x="380" y="130"/>
                    </a:lnTo>
                    <a:lnTo>
                      <a:pt x="376" y="133"/>
                    </a:lnTo>
                    <a:lnTo>
                      <a:pt x="358" y="148"/>
                    </a:lnTo>
                    <a:lnTo>
                      <a:pt x="358" y="148"/>
                    </a:lnTo>
                    <a:lnTo>
                      <a:pt x="355" y="151"/>
                    </a:lnTo>
                    <a:lnTo>
                      <a:pt x="348" y="162"/>
                    </a:lnTo>
                    <a:lnTo>
                      <a:pt x="348" y="162"/>
                    </a:lnTo>
                    <a:lnTo>
                      <a:pt x="340" y="169"/>
                    </a:lnTo>
                    <a:lnTo>
                      <a:pt x="337" y="173"/>
                    </a:lnTo>
                    <a:lnTo>
                      <a:pt x="333" y="176"/>
                    </a:lnTo>
                    <a:lnTo>
                      <a:pt x="330" y="180"/>
                    </a:lnTo>
                    <a:lnTo>
                      <a:pt x="330" y="180"/>
                    </a:lnTo>
                    <a:lnTo>
                      <a:pt x="326" y="183"/>
                    </a:lnTo>
                    <a:lnTo>
                      <a:pt x="322" y="187"/>
                    </a:lnTo>
                    <a:lnTo>
                      <a:pt x="322" y="191"/>
                    </a:lnTo>
                    <a:lnTo>
                      <a:pt x="319" y="191"/>
                    </a:lnTo>
                    <a:lnTo>
                      <a:pt x="319" y="194"/>
                    </a:lnTo>
                    <a:lnTo>
                      <a:pt x="319" y="201"/>
                    </a:lnTo>
                    <a:lnTo>
                      <a:pt x="315" y="209"/>
                    </a:lnTo>
                    <a:lnTo>
                      <a:pt x="315" y="216"/>
                    </a:lnTo>
                    <a:lnTo>
                      <a:pt x="315" y="219"/>
                    </a:lnTo>
                    <a:lnTo>
                      <a:pt x="312" y="226"/>
                    </a:lnTo>
                    <a:lnTo>
                      <a:pt x="312" y="244"/>
                    </a:lnTo>
                    <a:lnTo>
                      <a:pt x="312" y="248"/>
                    </a:lnTo>
                    <a:lnTo>
                      <a:pt x="312" y="248"/>
                    </a:lnTo>
                    <a:lnTo>
                      <a:pt x="308" y="255"/>
                    </a:lnTo>
                    <a:lnTo>
                      <a:pt x="308" y="259"/>
                    </a:lnTo>
                    <a:lnTo>
                      <a:pt x="305" y="266"/>
                    </a:lnTo>
                    <a:lnTo>
                      <a:pt x="305" y="273"/>
                    </a:lnTo>
                    <a:lnTo>
                      <a:pt x="305" y="277"/>
                    </a:lnTo>
                    <a:lnTo>
                      <a:pt x="305" y="277"/>
                    </a:lnTo>
                    <a:lnTo>
                      <a:pt x="305" y="280"/>
                    </a:lnTo>
                    <a:lnTo>
                      <a:pt x="308" y="287"/>
                    </a:lnTo>
                    <a:lnTo>
                      <a:pt x="315" y="291"/>
                    </a:lnTo>
                    <a:lnTo>
                      <a:pt x="319" y="295"/>
                    </a:lnTo>
                    <a:lnTo>
                      <a:pt x="322" y="298"/>
                    </a:lnTo>
                    <a:lnTo>
                      <a:pt x="330" y="302"/>
                    </a:lnTo>
                    <a:lnTo>
                      <a:pt x="330" y="305"/>
                    </a:lnTo>
                    <a:lnTo>
                      <a:pt x="326" y="316"/>
                    </a:lnTo>
                    <a:lnTo>
                      <a:pt x="326" y="320"/>
                    </a:lnTo>
                    <a:lnTo>
                      <a:pt x="333" y="323"/>
                    </a:lnTo>
                    <a:lnTo>
                      <a:pt x="337" y="327"/>
                    </a:lnTo>
                    <a:lnTo>
                      <a:pt x="340" y="327"/>
                    </a:lnTo>
                    <a:lnTo>
                      <a:pt x="340" y="331"/>
                    </a:lnTo>
                    <a:lnTo>
                      <a:pt x="340" y="338"/>
                    </a:lnTo>
                    <a:lnTo>
                      <a:pt x="340" y="345"/>
                    </a:lnTo>
                    <a:lnTo>
                      <a:pt x="333" y="352"/>
                    </a:lnTo>
                    <a:lnTo>
                      <a:pt x="326" y="359"/>
                    </a:lnTo>
                    <a:lnTo>
                      <a:pt x="326" y="363"/>
                    </a:lnTo>
                    <a:lnTo>
                      <a:pt x="322" y="370"/>
                    </a:lnTo>
                    <a:lnTo>
                      <a:pt x="319" y="374"/>
                    </a:lnTo>
                    <a:lnTo>
                      <a:pt x="312" y="374"/>
                    </a:lnTo>
                    <a:lnTo>
                      <a:pt x="305" y="377"/>
                    </a:lnTo>
                    <a:lnTo>
                      <a:pt x="301" y="377"/>
                    </a:lnTo>
                    <a:lnTo>
                      <a:pt x="294" y="381"/>
                    </a:lnTo>
                    <a:lnTo>
                      <a:pt x="287" y="384"/>
                    </a:lnTo>
                    <a:lnTo>
                      <a:pt x="279" y="384"/>
                    </a:lnTo>
                    <a:lnTo>
                      <a:pt x="272" y="384"/>
                    </a:lnTo>
                    <a:lnTo>
                      <a:pt x="265" y="388"/>
                    </a:lnTo>
                    <a:lnTo>
                      <a:pt x="251" y="388"/>
                    </a:lnTo>
                    <a:lnTo>
                      <a:pt x="244" y="388"/>
                    </a:lnTo>
                    <a:lnTo>
                      <a:pt x="233" y="388"/>
                    </a:lnTo>
                    <a:lnTo>
                      <a:pt x="226" y="384"/>
                    </a:lnTo>
                    <a:lnTo>
                      <a:pt x="226" y="388"/>
                    </a:lnTo>
                    <a:lnTo>
                      <a:pt x="226" y="395"/>
                    </a:lnTo>
                    <a:lnTo>
                      <a:pt x="229" y="399"/>
                    </a:lnTo>
                    <a:lnTo>
                      <a:pt x="233" y="399"/>
                    </a:lnTo>
                    <a:lnTo>
                      <a:pt x="229" y="406"/>
                    </a:lnTo>
                    <a:lnTo>
                      <a:pt x="229" y="409"/>
                    </a:lnTo>
                    <a:lnTo>
                      <a:pt x="229" y="409"/>
                    </a:lnTo>
                    <a:lnTo>
                      <a:pt x="229" y="409"/>
                    </a:lnTo>
                    <a:lnTo>
                      <a:pt x="226" y="413"/>
                    </a:lnTo>
                    <a:lnTo>
                      <a:pt x="226" y="420"/>
                    </a:lnTo>
                    <a:lnTo>
                      <a:pt x="226" y="427"/>
                    </a:lnTo>
                    <a:lnTo>
                      <a:pt x="226" y="431"/>
                    </a:lnTo>
                    <a:lnTo>
                      <a:pt x="226" y="435"/>
                    </a:lnTo>
                    <a:lnTo>
                      <a:pt x="222" y="438"/>
                    </a:lnTo>
                    <a:lnTo>
                      <a:pt x="219" y="438"/>
                    </a:lnTo>
                    <a:lnTo>
                      <a:pt x="211" y="442"/>
                    </a:lnTo>
                    <a:lnTo>
                      <a:pt x="197" y="442"/>
                    </a:lnTo>
                    <a:lnTo>
                      <a:pt x="194" y="442"/>
                    </a:lnTo>
                    <a:lnTo>
                      <a:pt x="190" y="438"/>
                    </a:lnTo>
                    <a:lnTo>
                      <a:pt x="183" y="435"/>
                    </a:lnTo>
                    <a:lnTo>
                      <a:pt x="176" y="435"/>
                    </a:lnTo>
                    <a:lnTo>
                      <a:pt x="172" y="431"/>
                    </a:lnTo>
                    <a:lnTo>
                      <a:pt x="168" y="435"/>
                    </a:lnTo>
                    <a:lnTo>
                      <a:pt x="168" y="442"/>
                    </a:lnTo>
                    <a:lnTo>
                      <a:pt x="172" y="449"/>
                    </a:lnTo>
                    <a:lnTo>
                      <a:pt x="172" y="460"/>
                    </a:lnTo>
                    <a:lnTo>
                      <a:pt x="172" y="463"/>
                    </a:lnTo>
                    <a:lnTo>
                      <a:pt x="176" y="467"/>
                    </a:lnTo>
                    <a:lnTo>
                      <a:pt x="183" y="470"/>
                    </a:lnTo>
                    <a:lnTo>
                      <a:pt x="179" y="470"/>
                    </a:lnTo>
                    <a:lnTo>
                      <a:pt x="183" y="474"/>
                    </a:lnTo>
                    <a:lnTo>
                      <a:pt x="190" y="470"/>
                    </a:lnTo>
                    <a:lnTo>
                      <a:pt x="190" y="467"/>
                    </a:lnTo>
                    <a:lnTo>
                      <a:pt x="186" y="467"/>
                    </a:lnTo>
                    <a:lnTo>
                      <a:pt x="194" y="467"/>
                    </a:lnTo>
                    <a:lnTo>
                      <a:pt x="197" y="463"/>
                    </a:lnTo>
                    <a:lnTo>
                      <a:pt x="201" y="467"/>
                    </a:lnTo>
                    <a:lnTo>
                      <a:pt x="201" y="478"/>
                    </a:lnTo>
                    <a:lnTo>
                      <a:pt x="201" y="481"/>
                    </a:lnTo>
                    <a:lnTo>
                      <a:pt x="197" y="481"/>
                    </a:lnTo>
                    <a:lnTo>
                      <a:pt x="194" y="481"/>
                    </a:lnTo>
                    <a:lnTo>
                      <a:pt x="190" y="481"/>
                    </a:lnTo>
                    <a:lnTo>
                      <a:pt x="186" y="481"/>
                    </a:lnTo>
                    <a:lnTo>
                      <a:pt x="186" y="478"/>
                    </a:lnTo>
                    <a:lnTo>
                      <a:pt x="186" y="474"/>
                    </a:lnTo>
                    <a:lnTo>
                      <a:pt x="183" y="474"/>
                    </a:lnTo>
                    <a:lnTo>
                      <a:pt x="179" y="474"/>
                    </a:lnTo>
                    <a:lnTo>
                      <a:pt x="176" y="478"/>
                    </a:lnTo>
                    <a:lnTo>
                      <a:pt x="172" y="478"/>
                    </a:lnTo>
                    <a:lnTo>
                      <a:pt x="172" y="481"/>
                    </a:lnTo>
                    <a:lnTo>
                      <a:pt x="172" y="481"/>
                    </a:lnTo>
                    <a:lnTo>
                      <a:pt x="179" y="485"/>
                    </a:lnTo>
                    <a:lnTo>
                      <a:pt x="183" y="485"/>
                    </a:lnTo>
                    <a:lnTo>
                      <a:pt x="186" y="485"/>
                    </a:lnTo>
                    <a:lnTo>
                      <a:pt x="186" y="485"/>
                    </a:lnTo>
                    <a:lnTo>
                      <a:pt x="186" y="488"/>
                    </a:lnTo>
                    <a:lnTo>
                      <a:pt x="176" y="492"/>
                    </a:lnTo>
                    <a:lnTo>
                      <a:pt x="172" y="496"/>
                    </a:lnTo>
                    <a:lnTo>
                      <a:pt x="172" y="499"/>
                    </a:lnTo>
                    <a:lnTo>
                      <a:pt x="168" y="503"/>
                    </a:lnTo>
                    <a:lnTo>
                      <a:pt x="168" y="506"/>
                    </a:lnTo>
                    <a:lnTo>
                      <a:pt x="168" y="510"/>
                    </a:lnTo>
                    <a:lnTo>
                      <a:pt x="168" y="513"/>
                    </a:lnTo>
                    <a:lnTo>
                      <a:pt x="168" y="521"/>
                    </a:lnTo>
                    <a:lnTo>
                      <a:pt x="165" y="524"/>
                    </a:lnTo>
                    <a:lnTo>
                      <a:pt x="165" y="524"/>
                    </a:lnTo>
                    <a:lnTo>
                      <a:pt x="161" y="528"/>
                    </a:lnTo>
                    <a:lnTo>
                      <a:pt x="161" y="531"/>
                    </a:lnTo>
                    <a:lnTo>
                      <a:pt x="161" y="535"/>
                    </a:lnTo>
                    <a:lnTo>
                      <a:pt x="161" y="535"/>
                    </a:lnTo>
                    <a:lnTo>
                      <a:pt x="161" y="539"/>
                    </a:lnTo>
                    <a:lnTo>
                      <a:pt x="147" y="539"/>
                    </a:lnTo>
                    <a:lnTo>
                      <a:pt x="143" y="539"/>
                    </a:lnTo>
                    <a:lnTo>
                      <a:pt x="143" y="542"/>
                    </a:lnTo>
                    <a:lnTo>
                      <a:pt x="140" y="542"/>
                    </a:lnTo>
                    <a:lnTo>
                      <a:pt x="133" y="542"/>
                    </a:lnTo>
                    <a:lnTo>
                      <a:pt x="129" y="549"/>
                    </a:lnTo>
                    <a:lnTo>
                      <a:pt x="125" y="553"/>
                    </a:lnTo>
                    <a:lnTo>
                      <a:pt x="125" y="557"/>
                    </a:lnTo>
                    <a:lnTo>
                      <a:pt x="122" y="560"/>
                    </a:lnTo>
                    <a:lnTo>
                      <a:pt x="118" y="567"/>
                    </a:lnTo>
                    <a:lnTo>
                      <a:pt x="122" y="571"/>
                    </a:lnTo>
                    <a:lnTo>
                      <a:pt x="122" y="574"/>
                    </a:lnTo>
                    <a:lnTo>
                      <a:pt x="125" y="578"/>
                    </a:lnTo>
                    <a:lnTo>
                      <a:pt x="129" y="578"/>
                    </a:lnTo>
                    <a:lnTo>
                      <a:pt x="136" y="589"/>
                    </a:lnTo>
                    <a:lnTo>
                      <a:pt x="147" y="592"/>
                    </a:lnTo>
                    <a:lnTo>
                      <a:pt x="151" y="592"/>
                    </a:lnTo>
                    <a:lnTo>
                      <a:pt x="154" y="589"/>
                    </a:lnTo>
                    <a:lnTo>
                      <a:pt x="158" y="592"/>
                    </a:lnTo>
                    <a:lnTo>
                      <a:pt x="158" y="596"/>
                    </a:lnTo>
                    <a:lnTo>
                      <a:pt x="158" y="603"/>
                    </a:lnTo>
                    <a:lnTo>
                      <a:pt x="158" y="607"/>
                    </a:lnTo>
                    <a:lnTo>
                      <a:pt x="154" y="607"/>
                    </a:lnTo>
                    <a:lnTo>
                      <a:pt x="158" y="610"/>
                    </a:lnTo>
                    <a:lnTo>
                      <a:pt x="158" y="614"/>
                    </a:lnTo>
                    <a:lnTo>
                      <a:pt x="154" y="614"/>
                    </a:lnTo>
                    <a:lnTo>
                      <a:pt x="154" y="618"/>
                    </a:lnTo>
                    <a:lnTo>
                      <a:pt x="151" y="618"/>
                    </a:lnTo>
                    <a:lnTo>
                      <a:pt x="147" y="621"/>
                    </a:lnTo>
                    <a:lnTo>
                      <a:pt x="140" y="625"/>
                    </a:lnTo>
                    <a:lnTo>
                      <a:pt x="133" y="628"/>
                    </a:lnTo>
                    <a:lnTo>
                      <a:pt x="133" y="632"/>
                    </a:lnTo>
                    <a:lnTo>
                      <a:pt x="125" y="635"/>
                    </a:lnTo>
                    <a:lnTo>
                      <a:pt x="122" y="639"/>
                    </a:lnTo>
                    <a:lnTo>
                      <a:pt x="118" y="646"/>
                    </a:lnTo>
                    <a:lnTo>
                      <a:pt x="115" y="650"/>
                    </a:lnTo>
                    <a:lnTo>
                      <a:pt x="118" y="650"/>
                    </a:lnTo>
                    <a:lnTo>
                      <a:pt x="115" y="661"/>
                    </a:lnTo>
                    <a:lnTo>
                      <a:pt x="115" y="664"/>
                    </a:lnTo>
                    <a:lnTo>
                      <a:pt x="111" y="668"/>
                    </a:lnTo>
                    <a:lnTo>
                      <a:pt x="108" y="668"/>
                    </a:lnTo>
                    <a:lnTo>
                      <a:pt x="104" y="668"/>
                    </a:lnTo>
                    <a:lnTo>
                      <a:pt x="100" y="668"/>
                    </a:lnTo>
                    <a:lnTo>
                      <a:pt x="97" y="661"/>
                    </a:lnTo>
                    <a:lnTo>
                      <a:pt x="97" y="668"/>
                    </a:lnTo>
                    <a:lnTo>
                      <a:pt x="100" y="668"/>
                    </a:lnTo>
                    <a:lnTo>
                      <a:pt x="100" y="668"/>
                    </a:lnTo>
                    <a:lnTo>
                      <a:pt x="100" y="671"/>
                    </a:lnTo>
                    <a:lnTo>
                      <a:pt x="93" y="675"/>
                    </a:lnTo>
                    <a:lnTo>
                      <a:pt x="90" y="679"/>
                    </a:lnTo>
                    <a:lnTo>
                      <a:pt x="86" y="693"/>
                    </a:lnTo>
                    <a:lnTo>
                      <a:pt x="82" y="696"/>
                    </a:lnTo>
                    <a:lnTo>
                      <a:pt x="86" y="696"/>
                    </a:lnTo>
                    <a:lnTo>
                      <a:pt x="86" y="693"/>
                    </a:lnTo>
                    <a:lnTo>
                      <a:pt x="90" y="700"/>
                    </a:lnTo>
                    <a:lnTo>
                      <a:pt x="90" y="707"/>
                    </a:lnTo>
                    <a:lnTo>
                      <a:pt x="90" y="707"/>
                    </a:lnTo>
                    <a:lnTo>
                      <a:pt x="86" y="707"/>
                    </a:lnTo>
                    <a:lnTo>
                      <a:pt x="82" y="707"/>
                    </a:lnTo>
                    <a:lnTo>
                      <a:pt x="86" y="711"/>
                    </a:lnTo>
                    <a:lnTo>
                      <a:pt x="90" y="711"/>
                    </a:lnTo>
                    <a:lnTo>
                      <a:pt x="90" y="711"/>
                    </a:lnTo>
                    <a:lnTo>
                      <a:pt x="97" y="722"/>
                    </a:lnTo>
                    <a:lnTo>
                      <a:pt x="104" y="729"/>
                    </a:lnTo>
                    <a:lnTo>
                      <a:pt x="104" y="729"/>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22" name="Freeform 1751">
                <a:extLst>
                  <a:ext uri="{FF2B5EF4-FFF2-40B4-BE49-F238E27FC236}">
                    <a16:creationId xmlns:a16="http://schemas.microsoft.com/office/drawing/2014/main" id="{6AEB65A3-85F2-46A7-9A4C-37284996DA59}"/>
                  </a:ext>
                </a:extLst>
              </p:cNvPr>
              <p:cNvSpPr>
                <a:spLocks/>
              </p:cNvSpPr>
              <p:nvPr/>
            </p:nvSpPr>
            <p:spPr bwMode="auto">
              <a:xfrm>
                <a:off x="2407" y="3970"/>
                <a:ext cx="22" cy="3"/>
              </a:xfrm>
              <a:custGeom>
                <a:avLst/>
                <a:gdLst>
                  <a:gd name="T0" fmla="*/ 4 w 22"/>
                  <a:gd name="T1" fmla="*/ 0 h 3"/>
                  <a:gd name="T2" fmla="*/ 11 w 22"/>
                  <a:gd name="T3" fmla="*/ 0 h 3"/>
                  <a:gd name="T4" fmla="*/ 15 w 22"/>
                  <a:gd name="T5" fmla="*/ 0 h 3"/>
                  <a:gd name="T6" fmla="*/ 18 w 22"/>
                  <a:gd name="T7" fmla="*/ 0 h 3"/>
                  <a:gd name="T8" fmla="*/ 22 w 22"/>
                  <a:gd name="T9" fmla="*/ 0 h 3"/>
                  <a:gd name="T10" fmla="*/ 18 w 22"/>
                  <a:gd name="T11" fmla="*/ 0 h 3"/>
                  <a:gd name="T12" fmla="*/ 18 w 22"/>
                  <a:gd name="T13" fmla="*/ 0 h 3"/>
                  <a:gd name="T14" fmla="*/ 15 w 22"/>
                  <a:gd name="T15" fmla="*/ 0 h 3"/>
                  <a:gd name="T16" fmla="*/ 11 w 22"/>
                  <a:gd name="T17" fmla="*/ 0 h 3"/>
                  <a:gd name="T18" fmla="*/ 11 w 22"/>
                  <a:gd name="T19" fmla="*/ 3 h 3"/>
                  <a:gd name="T20" fmla="*/ 7 w 22"/>
                  <a:gd name="T21" fmla="*/ 3 h 3"/>
                  <a:gd name="T22" fmla="*/ 4 w 22"/>
                  <a:gd name="T23" fmla="*/ 3 h 3"/>
                  <a:gd name="T24" fmla="*/ 0 w 22"/>
                  <a:gd name="T25" fmla="*/ 3 h 3"/>
                  <a:gd name="T26" fmla="*/ 4 w 22"/>
                  <a:gd name="T27" fmla="*/ 0 h 3"/>
                  <a:gd name="T28" fmla="*/ 4 w 22"/>
                  <a:gd name="T29" fmla="*/ 0 h 3"/>
                  <a:gd name="T30" fmla="*/ 4 w 22"/>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3">
                    <a:moveTo>
                      <a:pt x="4" y="0"/>
                    </a:moveTo>
                    <a:lnTo>
                      <a:pt x="11" y="0"/>
                    </a:lnTo>
                    <a:lnTo>
                      <a:pt x="15" y="0"/>
                    </a:lnTo>
                    <a:lnTo>
                      <a:pt x="18" y="0"/>
                    </a:lnTo>
                    <a:lnTo>
                      <a:pt x="22" y="0"/>
                    </a:lnTo>
                    <a:lnTo>
                      <a:pt x="18" y="0"/>
                    </a:lnTo>
                    <a:lnTo>
                      <a:pt x="18" y="0"/>
                    </a:lnTo>
                    <a:lnTo>
                      <a:pt x="15" y="0"/>
                    </a:lnTo>
                    <a:lnTo>
                      <a:pt x="11" y="0"/>
                    </a:lnTo>
                    <a:lnTo>
                      <a:pt x="11" y="3"/>
                    </a:lnTo>
                    <a:lnTo>
                      <a:pt x="7" y="3"/>
                    </a:lnTo>
                    <a:lnTo>
                      <a:pt x="4" y="3"/>
                    </a:lnTo>
                    <a:lnTo>
                      <a:pt x="0" y="3"/>
                    </a:lnTo>
                    <a:lnTo>
                      <a:pt x="4" y="0"/>
                    </a:lnTo>
                    <a:lnTo>
                      <a:pt x="4"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23" name="Freeform 1752">
                <a:extLst>
                  <a:ext uri="{FF2B5EF4-FFF2-40B4-BE49-F238E27FC236}">
                    <a16:creationId xmlns:a16="http://schemas.microsoft.com/office/drawing/2014/main" id="{373B938B-7FBA-416C-B92D-F2CEF2E25E00}"/>
                  </a:ext>
                </a:extLst>
              </p:cNvPr>
              <p:cNvSpPr>
                <a:spLocks/>
              </p:cNvSpPr>
              <p:nvPr/>
            </p:nvSpPr>
            <p:spPr bwMode="auto">
              <a:xfrm>
                <a:off x="2407" y="3970"/>
                <a:ext cx="22" cy="3"/>
              </a:xfrm>
              <a:custGeom>
                <a:avLst/>
                <a:gdLst>
                  <a:gd name="T0" fmla="*/ 4 w 22"/>
                  <a:gd name="T1" fmla="*/ 0 h 3"/>
                  <a:gd name="T2" fmla="*/ 11 w 22"/>
                  <a:gd name="T3" fmla="*/ 0 h 3"/>
                  <a:gd name="T4" fmla="*/ 15 w 22"/>
                  <a:gd name="T5" fmla="*/ 0 h 3"/>
                  <a:gd name="T6" fmla="*/ 18 w 22"/>
                  <a:gd name="T7" fmla="*/ 0 h 3"/>
                  <a:gd name="T8" fmla="*/ 22 w 22"/>
                  <a:gd name="T9" fmla="*/ 0 h 3"/>
                  <a:gd name="T10" fmla="*/ 18 w 22"/>
                  <a:gd name="T11" fmla="*/ 0 h 3"/>
                  <a:gd name="T12" fmla="*/ 18 w 22"/>
                  <a:gd name="T13" fmla="*/ 0 h 3"/>
                  <a:gd name="T14" fmla="*/ 15 w 22"/>
                  <a:gd name="T15" fmla="*/ 0 h 3"/>
                  <a:gd name="T16" fmla="*/ 11 w 22"/>
                  <a:gd name="T17" fmla="*/ 0 h 3"/>
                  <a:gd name="T18" fmla="*/ 11 w 22"/>
                  <a:gd name="T19" fmla="*/ 3 h 3"/>
                  <a:gd name="T20" fmla="*/ 7 w 22"/>
                  <a:gd name="T21" fmla="*/ 3 h 3"/>
                  <a:gd name="T22" fmla="*/ 4 w 22"/>
                  <a:gd name="T23" fmla="*/ 3 h 3"/>
                  <a:gd name="T24" fmla="*/ 0 w 22"/>
                  <a:gd name="T25" fmla="*/ 3 h 3"/>
                  <a:gd name="T26" fmla="*/ 4 w 22"/>
                  <a:gd name="T27" fmla="*/ 0 h 3"/>
                  <a:gd name="T28" fmla="*/ 4 w 22"/>
                  <a:gd name="T29" fmla="*/ 0 h 3"/>
                  <a:gd name="T30" fmla="*/ 4 w 22"/>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3">
                    <a:moveTo>
                      <a:pt x="4" y="0"/>
                    </a:moveTo>
                    <a:lnTo>
                      <a:pt x="11" y="0"/>
                    </a:lnTo>
                    <a:lnTo>
                      <a:pt x="15" y="0"/>
                    </a:lnTo>
                    <a:lnTo>
                      <a:pt x="18" y="0"/>
                    </a:lnTo>
                    <a:lnTo>
                      <a:pt x="22" y="0"/>
                    </a:lnTo>
                    <a:lnTo>
                      <a:pt x="18" y="0"/>
                    </a:lnTo>
                    <a:lnTo>
                      <a:pt x="18" y="0"/>
                    </a:lnTo>
                    <a:lnTo>
                      <a:pt x="15" y="0"/>
                    </a:lnTo>
                    <a:lnTo>
                      <a:pt x="11" y="0"/>
                    </a:lnTo>
                    <a:lnTo>
                      <a:pt x="11" y="3"/>
                    </a:lnTo>
                    <a:lnTo>
                      <a:pt x="7" y="3"/>
                    </a:lnTo>
                    <a:lnTo>
                      <a:pt x="4" y="3"/>
                    </a:lnTo>
                    <a:lnTo>
                      <a:pt x="0" y="3"/>
                    </a:lnTo>
                    <a:lnTo>
                      <a:pt x="4" y="0"/>
                    </a:lnTo>
                    <a:lnTo>
                      <a:pt x="4"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24" name="Freeform 1753">
                <a:extLst>
                  <a:ext uri="{FF2B5EF4-FFF2-40B4-BE49-F238E27FC236}">
                    <a16:creationId xmlns:a16="http://schemas.microsoft.com/office/drawing/2014/main" id="{DCE4FCE4-29F1-4734-8D7F-EBEE7DAAB29C}"/>
                  </a:ext>
                </a:extLst>
              </p:cNvPr>
              <p:cNvSpPr>
                <a:spLocks/>
              </p:cNvSpPr>
              <p:nvPr/>
            </p:nvSpPr>
            <p:spPr bwMode="auto">
              <a:xfrm>
                <a:off x="2325" y="3909"/>
                <a:ext cx="71" cy="68"/>
              </a:xfrm>
              <a:custGeom>
                <a:avLst/>
                <a:gdLst>
                  <a:gd name="T0" fmla="*/ 3 w 71"/>
                  <a:gd name="T1" fmla="*/ 64 h 68"/>
                  <a:gd name="T2" fmla="*/ 3 w 71"/>
                  <a:gd name="T3" fmla="*/ 61 h 68"/>
                  <a:gd name="T4" fmla="*/ 0 w 71"/>
                  <a:gd name="T5" fmla="*/ 61 h 68"/>
                  <a:gd name="T6" fmla="*/ 0 w 71"/>
                  <a:gd name="T7" fmla="*/ 0 h 68"/>
                  <a:gd name="T8" fmla="*/ 3 w 71"/>
                  <a:gd name="T9" fmla="*/ 4 h 68"/>
                  <a:gd name="T10" fmla="*/ 3 w 71"/>
                  <a:gd name="T11" fmla="*/ 7 h 68"/>
                  <a:gd name="T12" fmla="*/ 11 w 71"/>
                  <a:gd name="T13" fmla="*/ 14 h 68"/>
                  <a:gd name="T14" fmla="*/ 11 w 71"/>
                  <a:gd name="T15" fmla="*/ 18 h 68"/>
                  <a:gd name="T16" fmla="*/ 11 w 71"/>
                  <a:gd name="T17" fmla="*/ 14 h 68"/>
                  <a:gd name="T18" fmla="*/ 7 w 71"/>
                  <a:gd name="T19" fmla="*/ 14 h 68"/>
                  <a:gd name="T20" fmla="*/ 3 w 71"/>
                  <a:gd name="T21" fmla="*/ 14 h 68"/>
                  <a:gd name="T22" fmla="*/ 3 w 71"/>
                  <a:gd name="T23" fmla="*/ 18 h 68"/>
                  <a:gd name="T24" fmla="*/ 7 w 71"/>
                  <a:gd name="T25" fmla="*/ 18 h 68"/>
                  <a:gd name="T26" fmla="*/ 7 w 71"/>
                  <a:gd name="T27" fmla="*/ 21 h 68"/>
                  <a:gd name="T28" fmla="*/ 11 w 71"/>
                  <a:gd name="T29" fmla="*/ 21 h 68"/>
                  <a:gd name="T30" fmla="*/ 11 w 71"/>
                  <a:gd name="T31" fmla="*/ 25 h 68"/>
                  <a:gd name="T32" fmla="*/ 14 w 71"/>
                  <a:gd name="T33" fmla="*/ 29 h 68"/>
                  <a:gd name="T34" fmla="*/ 18 w 71"/>
                  <a:gd name="T35" fmla="*/ 32 h 68"/>
                  <a:gd name="T36" fmla="*/ 21 w 71"/>
                  <a:gd name="T37" fmla="*/ 36 h 68"/>
                  <a:gd name="T38" fmla="*/ 28 w 71"/>
                  <a:gd name="T39" fmla="*/ 39 h 68"/>
                  <a:gd name="T40" fmla="*/ 32 w 71"/>
                  <a:gd name="T41" fmla="*/ 43 h 68"/>
                  <a:gd name="T42" fmla="*/ 32 w 71"/>
                  <a:gd name="T43" fmla="*/ 43 h 68"/>
                  <a:gd name="T44" fmla="*/ 36 w 71"/>
                  <a:gd name="T45" fmla="*/ 43 h 68"/>
                  <a:gd name="T46" fmla="*/ 36 w 71"/>
                  <a:gd name="T47" fmla="*/ 47 h 68"/>
                  <a:gd name="T48" fmla="*/ 39 w 71"/>
                  <a:gd name="T49" fmla="*/ 47 h 68"/>
                  <a:gd name="T50" fmla="*/ 46 w 71"/>
                  <a:gd name="T51" fmla="*/ 50 h 68"/>
                  <a:gd name="T52" fmla="*/ 54 w 71"/>
                  <a:gd name="T53" fmla="*/ 54 h 68"/>
                  <a:gd name="T54" fmla="*/ 57 w 71"/>
                  <a:gd name="T55" fmla="*/ 57 h 68"/>
                  <a:gd name="T56" fmla="*/ 68 w 71"/>
                  <a:gd name="T57" fmla="*/ 57 h 68"/>
                  <a:gd name="T58" fmla="*/ 71 w 71"/>
                  <a:gd name="T59" fmla="*/ 57 h 68"/>
                  <a:gd name="T60" fmla="*/ 71 w 71"/>
                  <a:gd name="T61" fmla="*/ 61 h 68"/>
                  <a:gd name="T62" fmla="*/ 71 w 71"/>
                  <a:gd name="T63" fmla="*/ 64 h 68"/>
                  <a:gd name="T64" fmla="*/ 71 w 71"/>
                  <a:gd name="T65" fmla="*/ 64 h 68"/>
                  <a:gd name="T66" fmla="*/ 64 w 71"/>
                  <a:gd name="T67" fmla="*/ 68 h 68"/>
                  <a:gd name="T68" fmla="*/ 57 w 71"/>
                  <a:gd name="T69" fmla="*/ 64 h 68"/>
                  <a:gd name="T70" fmla="*/ 50 w 71"/>
                  <a:gd name="T71" fmla="*/ 68 h 68"/>
                  <a:gd name="T72" fmla="*/ 46 w 71"/>
                  <a:gd name="T73" fmla="*/ 68 h 68"/>
                  <a:gd name="T74" fmla="*/ 43 w 71"/>
                  <a:gd name="T75" fmla="*/ 68 h 68"/>
                  <a:gd name="T76" fmla="*/ 39 w 71"/>
                  <a:gd name="T77" fmla="*/ 64 h 68"/>
                  <a:gd name="T78" fmla="*/ 28 w 71"/>
                  <a:gd name="T79" fmla="*/ 64 h 68"/>
                  <a:gd name="T80" fmla="*/ 18 w 71"/>
                  <a:gd name="T81" fmla="*/ 64 h 68"/>
                  <a:gd name="T82" fmla="*/ 14 w 71"/>
                  <a:gd name="T83" fmla="*/ 61 h 68"/>
                  <a:gd name="T84" fmla="*/ 14 w 71"/>
                  <a:gd name="T85" fmla="*/ 61 h 68"/>
                  <a:gd name="T86" fmla="*/ 11 w 71"/>
                  <a:gd name="T87" fmla="*/ 61 h 68"/>
                  <a:gd name="T88" fmla="*/ 3 w 71"/>
                  <a:gd name="T89" fmla="*/ 64 h 68"/>
                  <a:gd name="T90" fmla="*/ 3 w 71"/>
                  <a:gd name="T91" fmla="*/ 6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1" h="68">
                    <a:moveTo>
                      <a:pt x="3" y="64"/>
                    </a:moveTo>
                    <a:lnTo>
                      <a:pt x="3" y="61"/>
                    </a:lnTo>
                    <a:lnTo>
                      <a:pt x="0" y="61"/>
                    </a:lnTo>
                    <a:lnTo>
                      <a:pt x="0" y="0"/>
                    </a:lnTo>
                    <a:lnTo>
                      <a:pt x="3" y="4"/>
                    </a:lnTo>
                    <a:lnTo>
                      <a:pt x="3" y="7"/>
                    </a:lnTo>
                    <a:lnTo>
                      <a:pt x="11" y="14"/>
                    </a:lnTo>
                    <a:lnTo>
                      <a:pt x="11" y="18"/>
                    </a:lnTo>
                    <a:lnTo>
                      <a:pt x="11" y="14"/>
                    </a:lnTo>
                    <a:lnTo>
                      <a:pt x="7" y="14"/>
                    </a:lnTo>
                    <a:lnTo>
                      <a:pt x="3" y="14"/>
                    </a:lnTo>
                    <a:lnTo>
                      <a:pt x="3" y="18"/>
                    </a:lnTo>
                    <a:lnTo>
                      <a:pt x="7" y="18"/>
                    </a:lnTo>
                    <a:lnTo>
                      <a:pt x="7" y="21"/>
                    </a:lnTo>
                    <a:lnTo>
                      <a:pt x="11" y="21"/>
                    </a:lnTo>
                    <a:lnTo>
                      <a:pt x="11" y="25"/>
                    </a:lnTo>
                    <a:lnTo>
                      <a:pt x="14" y="29"/>
                    </a:lnTo>
                    <a:lnTo>
                      <a:pt x="18" y="32"/>
                    </a:lnTo>
                    <a:lnTo>
                      <a:pt x="21" y="36"/>
                    </a:lnTo>
                    <a:lnTo>
                      <a:pt x="28" y="39"/>
                    </a:lnTo>
                    <a:lnTo>
                      <a:pt x="32" y="43"/>
                    </a:lnTo>
                    <a:lnTo>
                      <a:pt x="32" y="43"/>
                    </a:lnTo>
                    <a:lnTo>
                      <a:pt x="36" y="43"/>
                    </a:lnTo>
                    <a:lnTo>
                      <a:pt x="36" y="47"/>
                    </a:lnTo>
                    <a:lnTo>
                      <a:pt x="39" y="47"/>
                    </a:lnTo>
                    <a:lnTo>
                      <a:pt x="46" y="50"/>
                    </a:lnTo>
                    <a:lnTo>
                      <a:pt x="54" y="54"/>
                    </a:lnTo>
                    <a:lnTo>
                      <a:pt x="57" y="57"/>
                    </a:lnTo>
                    <a:lnTo>
                      <a:pt x="68" y="57"/>
                    </a:lnTo>
                    <a:lnTo>
                      <a:pt x="71" y="57"/>
                    </a:lnTo>
                    <a:lnTo>
                      <a:pt x="71" y="61"/>
                    </a:lnTo>
                    <a:lnTo>
                      <a:pt x="71" y="64"/>
                    </a:lnTo>
                    <a:lnTo>
                      <a:pt x="71" y="64"/>
                    </a:lnTo>
                    <a:lnTo>
                      <a:pt x="64" y="68"/>
                    </a:lnTo>
                    <a:lnTo>
                      <a:pt x="57" y="64"/>
                    </a:lnTo>
                    <a:lnTo>
                      <a:pt x="50" y="68"/>
                    </a:lnTo>
                    <a:lnTo>
                      <a:pt x="46" y="68"/>
                    </a:lnTo>
                    <a:lnTo>
                      <a:pt x="43" y="68"/>
                    </a:lnTo>
                    <a:lnTo>
                      <a:pt x="39" y="64"/>
                    </a:lnTo>
                    <a:lnTo>
                      <a:pt x="28" y="64"/>
                    </a:lnTo>
                    <a:lnTo>
                      <a:pt x="18" y="64"/>
                    </a:lnTo>
                    <a:lnTo>
                      <a:pt x="14" y="61"/>
                    </a:lnTo>
                    <a:lnTo>
                      <a:pt x="14" y="61"/>
                    </a:lnTo>
                    <a:lnTo>
                      <a:pt x="11" y="61"/>
                    </a:lnTo>
                    <a:lnTo>
                      <a:pt x="3" y="64"/>
                    </a:lnTo>
                    <a:lnTo>
                      <a:pt x="3" y="6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25" name="Freeform 1754">
                <a:extLst>
                  <a:ext uri="{FF2B5EF4-FFF2-40B4-BE49-F238E27FC236}">
                    <a16:creationId xmlns:a16="http://schemas.microsoft.com/office/drawing/2014/main" id="{A6144A8C-22DE-4D55-AFF0-6E38103E6B3F}"/>
                  </a:ext>
                </a:extLst>
              </p:cNvPr>
              <p:cNvSpPr>
                <a:spLocks/>
              </p:cNvSpPr>
              <p:nvPr/>
            </p:nvSpPr>
            <p:spPr bwMode="auto">
              <a:xfrm>
                <a:off x="2325" y="3909"/>
                <a:ext cx="71" cy="68"/>
              </a:xfrm>
              <a:custGeom>
                <a:avLst/>
                <a:gdLst>
                  <a:gd name="T0" fmla="*/ 3 w 71"/>
                  <a:gd name="T1" fmla="*/ 64 h 68"/>
                  <a:gd name="T2" fmla="*/ 3 w 71"/>
                  <a:gd name="T3" fmla="*/ 61 h 68"/>
                  <a:gd name="T4" fmla="*/ 0 w 71"/>
                  <a:gd name="T5" fmla="*/ 61 h 68"/>
                  <a:gd name="T6" fmla="*/ 0 w 71"/>
                  <a:gd name="T7" fmla="*/ 0 h 68"/>
                  <a:gd name="T8" fmla="*/ 3 w 71"/>
                  <a:gd name="T9" fmla="*/ 4 h 68"/>
                  <a:gd name="T10" fmla="*/ 3 w 71"/>
                  <a:gd name="T11" fmla="*/ 7 h 68"/>
                  <a:gd name="T12" fmla="*/ 11 w 71"/>
                  <a:gd name="T13" fmla="*/ 14 h 68"/>
                  <a:gd name="T14" fmla="*/ 11 w 71"/>
                  <a:gd name="T15" fmla="*/ 18 h 68"/>
                  <a:gd name="T16" fmla="*/ 11 w 71"/>
                  <a:gd name="T17" fmla="*/ 14 h 68"/>
                  <a:gd name="T18" fmla="*/ 7 w 71"/>
                  <a:gd name="T19" fmla="*/ 14 h 68"/>
                  <a:gd name="T20" fmla="*/ 3 w 71"/>
                  <a:gd name="T21" fmla="*/ 14 h 68"/>
                  <a:gd name="T22" fmla="*/ 3 w 71"/>
                  <a:gd name="T23" fmla="*/ 18 h 68"/>
                  <a:gd name="T24" fmla="*/ 7 w 71"/>
                  <a:gd name="T25" fmla="*/ 18 h 68"/>
                  <a:gd name="T26" fmla="*/ 7 w 71"/>
                  <a:gd name="T27" fmla="*/ 21 h 68"/>
                  <a:gd name="T28" fmla="*/ 11 w 71"/>
                  <a:gd name="T29" fmla="*/ 21 h 68"/>
                  <a:gd name="T30" fmla="*/ 11 w 71"/>
                  <a:gd name="T31" fmla="*/ 25 h 68"/>
                  <a:gd name="T32" fmla="*/ 14 w 71"/>
                  <a:gd name="T33" fmla="*/ 29 h 68"/>
                  <a:gd name="T34" fmla="*/ 18 w 71"/>
                  <a:gd name="T35" fmla="*/ 32 h 68"/>
                  <a:gd name="T36" fmla="*/ 21 w 71"/>
                  <a:gd name="T37" fmla="*/ 36 h 68"/>
                  <a:gd name="T38" fmla="*/ 28 w 71"/>
                  <a:gd name="T39" fmla="*/ 39 h 68"/>
                  <a:gd name="T40" fmla="*/ 32 w 71"/>
                  <a:gd name="T41" fmla="*/ 43 h 68"/>
                  <a:gd name="T42" fmla="*/ 32 w 71"/>
                  <a:gd name="T43" fmla="*/ 43 h 68"/>
                  <a:gd name="T44" fmla="*/ 36 w 71"/>
                  <a:gd name="T45" fmla="*/ 43 h 68"/>
                  <a:gd name="T46" fmla="*/ 36 w 71"/>
                  <a:gd name="T47" fmla="*/ 47 h 68"/>
                  <a:gd name="T48" fmla="*/ 39 w 71"/>
                  <a:gd name="T49" fmla="*/ 47 h 68"/>
                  <a:gd name="T50" fmla="*/ 46 w 71"/>
                  <a:gd name="T51" fmla="*/ 50 h 68"/>
                  <a:gd name="T52" fmla="*/ 54 w 71"/>
                  <a:gd name="T53" fmla="*/ 54 h 68"/>
                  <a:gd name="T54" fmla="*/ 57 w 71"/>
                  <a:gd name="T55" fmla="*/ 57 h 68"/>
                  <a:gd name="T56" fmla="*/ 68 w 71"/>
                  <a:gd name="T57" fmla="*/ 57 h 68"/>
                  <a:gd name="T58" fmla="*/ 71 w 71"/>
                  <a:gd name="T59" fmla="*/ 57 h 68"/>
                  <a:gd name="T60" fmla="*/ 71 w 71"/>
                  <a:gd name="T61" fmla="*/ 61 h 68"/>
                  <a:gd name="T62" fmla="*/ 71 w 71"/>
                  <a:gd name="T63" fmla="*/ 64 h 68"/>
                  <a:gd name="T64" fmla="*/ 71 w 71"/>
                  <a:gd name="T65" fmla="*/ 64 h 68"/>
                  <a:gd name="T66" fmla="*/ 64 w 71"/>
                  <a:gd name="T67" fmla="*/ 68 h 68"/>
                  <a:gd name="T68" fmla="*/ 57 w 71"/>
                  <a:gd name="T69" fmla="*/ 64 h 68"/>
                  <a:gd name="T70" fmla="*/ 50 w 71"/>
                  <a:gd name="T71" fmla="*/ 68 h 68"/>
                  <a:gd name="T72" fmla="*/ 46 w 71"/>
                  <a:gd name="T73" fmla="*/ 68 h 68"/>
                  <a:gd name="T74" fmla="*/ 43 w 71"/>
                  <a:gd name="T75" fmla="*/ 68 h 68"/>
                  <a:gd name="T76" fmla="*/ 39 w 71"/>
                  <a:gd name="T77" fmla="*/ 64 h 68"/>
                  <a:gd name="T78" fmla="*/ 28 w 71"/>
                  <a:gd name="T79" fmla="*/ 64 h 68"/>
                  <a:gd name="T80" fmla="*/ 18 w 71"/>
                  <a:gd name="T81" fmla="*/ 64 h 68"/>
                  <a:gd name="T82" fmla="*/ 14 w 71"/>
                  <a:gd name="T83" fmla="*/ 61 h 68"/>
                  <a:gd name="T84" fmla="*/ 14 w 71"/>
                  <a:gd name="T85" fmla="*/ 61 h 68"/>
                  <a:gd name="T86" fmla="*/ 11 w 71"/>
                  <a:gd name="T87" fmla="*/ 61 h 68"/>
                  <a:gd name="T88" fmla="*/ 3 w 71"/>
                  <a:gd name="T89" fmla="*/ 64 h 68"/>
                  <a:gd name="T90" fmla="*/ 3 w 71"/>
                  <a:gd name="T91" fmla="*/ 6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1" h="68">
                    <a:moveTo>
                      <a:pt x="3" y="64"/>
                    </a:moveTo>
                    <a:lnTo>
                      <a:pt x="3" y="61"/>
                    </a:lnTo>
                    <a:lnTo>
                      <a:pt x="0" y="61"/>
                    </a:lnTo>
                    <a:lnTo>
                      <a:pt x="0" y="0"/>
                    </a:lnTo>
                    <a:lnTo>
                      <a:pt x="3" y="4"/>
                    </a:lnTo>
                    <a:lnTo>
                      <a:pt x="3" y="7"/>
                    </a:lnTo>
                    <a:lnTo>
                      <a:pt x="11" y="14"/>
                    </a:lnTo>
                    <a:lnTo>
                      <a:pt x="11" y="18"/>
                    </a:lnTo>
                    <a:lnTo>
                      <a:pt x="11" y="14"/>
                    </a:lnTo>
                    <a:lnTo>
                      <a:pt x="7" y="14"/>
                    </a:lnTo>
                    <a:lnTo>
                      <a:pt x="3" y="14"/>
                    </a:lnTo>
                    <a:lnTo>
                      <a:pt x="3" y="18"/>
                    </a:lnTo>
                    <a:lnTo>
                      <a:pt x="7" y="18"/>
                    </a:lnTo>
                    <a:lnTo>
                      <a:pt x="7" y="21"/>
                    </a:lnTo>
                    <a:lnTo>
                      <a:pt x="11" y="21"/>
                    </a:lnTo>
                    <a:lnTo>
                      <a:pt x="11" y="25"/>
                    </a:lnTo>
                    <a:lnTo>
                      <a:pt x="14" y="29"/>
                    </a:lnTo>
                    <a:lnTo>
                      <a:pt x="18" y="32"/>
                    </a:lnTo>
                    <a:lnTo>
                      <a:pt x="21" y="36"/>
                    </a:lnTo>
                    <a:lnTo>
                      <a:pt x="28" y="39"/>
                    </a:lnTo>
                    <a:lnTo>
                      <a:pt x="32" y="43"/>
                    </a:lnTo>
                    <a:lnTo>
                      <a:pt x="32" y="43"/>
                    </a:lnTo>
                    <a:lnTo>
                      <a:pt x="36" y="43"/>
                    </a:lnTo>
                    <a:lnTo>
                      <a:pt x="36" y="47"/>
                    </a:lnTo>
                    <a:lnTo>
                      <a:pt x="39" y="47"/>
                    </a:lnTo>
                    <a:lnTo>
                      <a:pt x="46" y="50"/>
                    </a:lnTo>
                    <a:lnTo>
                      <a:pt x="54" y="54"/>
                    </a:lnTo>
                    <a:lnTo>
                      <a:pt x="57" y="57"/>
                    </a:lnTo>
                    <a:lnTo>
                      <a:pt x="68" y="57"/>
                    </a:lnTo>
                    <a:lnTo>
                      <a:pt x="71" y="57"/>
                    </a:lnTo>
                    <a:lnTo>
                      <a:pt x="71" y="61"/>
                    </a:lnTo>
                    <a:lnTo>
                      <a:pt x="71" y="64"/>
                    </a:lnTo>
                    <a:lnTo>
                      <a:pt x="71" y="64"/>
                    </a:lnTo>
                    <a:lnTo>
                      <a:pt x="64" y="68"/>
                    </a:lnTo>
                    <a:lnTo>
                      <a:pt x="57" y="64"/>
                    </a:lnTo>
                    <a:lnTo>
                      <a:pt x="50" y="68"/>
                    </a:lnTo>
                    <a:lnTo>
                      <a:pt x="46" y="68"/>
                    </a:lnTo>
                    <a:lnTo>
                      <a:pt x="43" y="68"/>
                    </a:lnTo>
                    <a:lnTo>
                      <a:pt x="39" y="64"/>
                    </a:lnTo>
                    <a:lnTo>
                      <a:pt x="28" y="64"/>
                    </a:lnTo>
                    <a:lnTo>
                      <a:pt x="18" y="64"/>
                    </a:lnTo>
                    <a:lnTo>
                      <a:pt x="14" y="61"/>
                    </a:lnTo>
                    <a:lnTo>
                      <a:pt x="14" y="61"/>
                    </a:lnTo>
                    <a:lnTo>
                      <a:pt x="11" y="61"/>
                    </a:lnTo>
                    <a:lnTo>
                      <a:pt x="3" y="64"/>
                    </a:lnTo>
                    <a:lnTo>
                      <a:pt x="3" y="6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26" name="Freeform 1755">
                <a:extLst>
                  <a:ext uri="{FF2B5EF4-FFF2-40B4-BE49-F238E27FC236}">
                    <a16:creationId xmlns:a16="http://schemas.microsoft.com/office/drawing/2014/main" id="{331EC63D-082B-4B1C-9AC1-60F70EA145E2}"/>
                  </a:ext>
                </a:extLst>
              </p:cNvPr>
              <p:cNvSpPr>
                <a:spLocks/>
              </p:cNvSpPr>
              <p:nvPr/>
            </p:nvSpPr>
            <p:spPr bwMode="auto">
              <a:xfrm>
                <a:off x="3582" y="1369"/>
                <a:ext cx="18" cy="21"/>
              </a:xfrm>
              <a:custGeom>
                <a:avLst/>
                <a:gdLst>
                  <a:gd name="T0" fmla="*/ 18 w 18"/>
                  <a:gd name="T1" fmla="*/ 0 h 21"/>
                  <a:gd name="T2" fmla="*/ 14 w 18"/>
                  <a:gd name="T3" fmla="*/ 0 h 21"/>
                  <a:gd name="T4" fmla="*/ 11 w 18"/>
                  <a:gd name="T5" fmla="*/ 4 h 21"/>
                  <a:gd name="T6" fmla="*/ 7 w 18"/>
                  <a:gd name="T7" fmla="*/ 7 h 21"/>
                  <a:gd name="T8" fmla="*/ 7 w 18"/>
                  <a:gd name="T9" fmla="*/ 7 h 21"/>
                  <a:gd name="T10" fmla="*/ 7 w 18"/>
                  <a:gd name="T11" fmla="*/ 7 h 21"/>
                  <a:gd name="T12" fmla="*/ 4 w 18"/>
                  <a:gd name="T13" fmla="*/ 11 h 21"/>
                  <a:gd name="T14" fmla="*/ 4 w 18"/>
                  <a:gd name="T15" fmla="*/ 7 h 21"/>
                  <a:gd name="T16" fmla="*/ 0 w 18"/>
                  <a:gd name="T17" fmla="*/ 11 h 21"/>
                  <a:gd name="T18" fmla="*/ 0 w 18"/>
                  <a:gd name="T19" fmla="*/ 14 h 21"/>
                  <a:gd name="T20" fmla="*/ 4 w 18"/>
                  <a:gd name="T21" fmla="*/ 18 h 21"/>
                  <a:gd name="T22" fmla="*/ 0 w 18"/>
                  <a:gd name="T23" fmla="*/ 18 h 21"/>
                  <a:gd name="T24" fmla="*/ 0 w 18"/>
                  <a:gd name="T25" fmla="*/ 21 h 21"/>
                  <a:gd name="T26" fmla="*/ 4 w 18"/>
                  <a:gd name="T27" fmla="*/ 21 h 21"/>
                  <a:gd name="T28" fmla="*/ 7 w 18"/>
                  <a:gd name="T29" fmla="*/ 21 h 21"/>
                  <a:gd name="T30" fmla="*/ 7 w 18"/>
                  <a:gd name="T31" fmla="*/ 18 h 21"/>
                  <a:gd name="T32" fmla="*/ 7 w 18"/>
                  <a:gd name="T33" fmla="*/ 18 h 21"/>
                  <a:gd name="T34" fmla="*/ 7 w 18"/>
                  <a:gd name="T35" fmla="*/ 18 h 21"/>
                  <a:gd name="T36" fmla="*/ 11 w 18"/>
                  <a:gd name="T37" fmla="*/ 18 h 21"/>
                  <a:gd name="T38" fmla="*/ 14 w 18"/>
                  <a:gd name="T39" fmla="*/ 14 h 21"/>
                  <a:gd name="T40" fmla="*/ 14 w 18"/>
                  <a:gd name="T41" fmla="*/ 11 h 21"/>
                  <a:gd name="T42" fmla="*/ 14 w 18"/>
                  <a:gd name="T43" fmla="*/ 11 h 21"/>
                  <a:gd name="T44" fmla="*/ 14 w 18"/>
                  <a:gd name="T45" fmla="*/ 11 h 21"/>
                  <a:gd name="T46" fmla="*/ 14 w 18"/>
                  <a:gd name="T47" fmla="*/ 7 h 21"/>
                  <a:gd name="T48" fmla="*/ 18 w 18"/>
                  <a:gd name="T49" fmla="*/ 7 h 21"/>
                  <a:gd name="T50" fmla="*/ 18 w 18"/>
                  <a:gd name="T51" fmla="*/ 7 h 21"/>
                  <a:gd name="T52" fmla="*/ 18 w 18"/>
                  <a:gd name="T53" fmla="*/ 7 h 21"/>
                  <a:gd name="T54" fmla="*/ 18 w 18"/>
                  <a:gd name="T55" fmla="*/ 7 h 21"/>
                  <a:gd name="T56" fmla="*/ 18 w 18"/>
                  <a:gd name="T5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21">
                    <a:moveTo>
                      <a:pt x="18" y="0"/>
                    </a:moveTo>
                    <a:lnTo>
                      <a:pt x="14" y="0"/>
                    </a:lnTo>
                    <a:lnTo>
                      <a:pt x="11" y="4"/>
                    </a:lnTo>
                    <a:lnTo>
                      <a:pt x="7" y="7"/>
                    </a:lnTo>
                    <a:lnTo>
                      <a:pt x="7" y="7"/>
                    </a:lnTo>
                    <a:lnTo>
                      <a:pt x="7" y="7"/>
                    </a:lnTo>
                    <a:lnTo>
                      <a:pt x="4" y="11"/>
                    </a:lnTo>
                    <a:lnTo>
                      <a:pt x="4" y="7"/>
                    </a:lnTo>
                    <a:lnTo>
                      <a:pt x="0" y="11"/>
                    </a:lnTo>
                    <a:lnTo>
                      <a:pt x="0" y="14"/>
                    </a:lnTo>
                    <a:lnTo>
                      <a:pt x="4" y="18"/>
                    </a:lnTo>
                    <a:lnTo>
                      <a:pt x="0" y="18"/>
                    </a:lnTo>
                    <a:lnTo>
                      <a:pt x="0" y="21"/>
                    </a:lnTo>
                    <a:lnTo>
                      <a:pt x="4" y="21"/>
                    </a:lnTo>
                    <a:lnTo>
                      <a:pt x="7" y="21"/>
                    </a:lnTo>
                    <a:lnTo>
                      <a:pt x="7" y="18"/>
                    </a:lnTo>
                    <a:lnTo>
                      <a:pt x="7" y="18"/>
                    </a:lnTo>
                    <a:lnTo>
                      <a:pt x="7" y="18"/>
                    </a:lnTo>
                    <a:lnTo>
                      <a:pt x="11" y="18"/>
                    </a:lnTo>
                    <a:lnTo>
                      <a:pt x="14" y="14"/>
                    </a:lnTo>
                    <a:lnTo>
                      <a:pt x="14" y="11"/>
                    </a:lnTo>
                    <a:lnTo>
                      <a:pt x="14" y="11"/>
                    </a:lnTo>
                    <a:lnTo>
                      <a:pt x="14" y="11"/>
                    </a:lnTo>
                    <a:lnTo>
                      <a:pt x="14" y="7"/>
                    </a:lnTo>
                    <a:lnTo>
                      <a:pt x="18" y="7"/>
                    </a:lnTo>
                    <a:lnTo>
                      <a:pt x="18" y="7"/>
                    </a:lnTo>
                    <a:lnTo>
                      <a:pt x="18" y="7"/>
                    </a:lnTo>
                    <a:lnTo>
                      <a:pt x="18" y="7"/>
                    </a:lnTo>
                    <a:lnTo>
                      <a:pt x="18"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27" name="Freeform 1756">
                <a:extLst>
                  <a:ext uri="{FF2B5EF4-FFF2-40B4-BE49-F238E27FC236}">
                    <a16:creationId xmlns:a16="http://schemas.microsoft.com/office/drawing/2014/main" id="{F7D9CF53-B221-4A13-8F74-79A749842D15}"/>
                  </a:ext>
                </a:extLst>
              </p:cNvPr>
              <p:cNvSpPr>
                <a:spLocks/>
              </p:cNvSpPr>
              <p:nvPr/>
            </p:nvSpPr>
            <p:spPr bwMode="auto">
              <a:xfrm>
                <a:off x="3582" y="1369"/>
                <a:ext cx="18" cy="21"/>
              </a:xfrm>
              <a:custGeom>
                <a:avLst/>
                <a:gdLst>
                  <a:gd name="T0" fmla="*/ 18 w 18"/>
                  <a:gd name="T1" fmla="*/ 0 h 21"/>
                  <a:gd name="T2" fmla="*/ 14 w 18"/>
                  <a:gd name="T3" fmla="*/ 0 h 21"/>
                  <a:gd name="T4" fmla="*/ 11 w 18"/>
                  <a:gd name="T5" fmla="*/ 4 h 21"/>
                  <a:gd name="T6" fmla="*/ 7 w 18"/>
                  <a:gd name="T7" fmla="*/ 7 h 21"/>
                  <a:gd name="T8" fmla="*/ 7 w 18"/>
                  <a:gd name="T9" fmla="*/ 7 h 21"/>
                  <a:gd name="T10" fmla="*/ 7 w 18"/>
                  <a:gd name="T11" fmla="*/ 7 h 21"/>
                  <a:gd name="T12" fmla="*/ 4 w 18"/>
                  <a:gd name="T13" fmla="*/ 11 h 21"/>
                  <a:gd name="T14" fmla="*/ 4 w 18"/>
                  <a:gd name="T15" fmla="*/ 7 h 21"/>
                  <a:gd name="T16" fmla="*/ 0 w 18"/>
                  <a:gd name="T17" fmla="*/ 11 h 21"/>
                  <a:gd name="T18" fmla="*/ 0 w 18"/>
                  <a:gd name="T19" fmla="*/ 14 h 21"/>
                  <a:gd name="T20" fmla="*/ 4 w 18"/>
                  <a:gd name="T21" fmla="*/ 18 h 21"/>
                  <a:gd name="T22" fmla="*/ 0 w 18"/>
                  <a:gd name="T23" fmla="*/ 18 h 21"/>
                  <a:gd name="T24" fmla="*/ 0 w 18"/>
                  <a:gd name="T25" fmla="*/ 21 h 21"/>
                  <a:gd name="T26" fmla="*/ 4 w 18"/>
                  <a:gd name="T27" fmla="*/ 21 h 21"/>
                  <a:gd name="T28" fmla="*/ 7 w 18"/>
                  <a:gd name="T29" fmla="*/ 21 h 21"/>
                  <a:gd name="T30" fmla="*/ 7 w 18"/>
                  <a:gd name="T31" fmla="*/ 18 h 21"/>
                  <a:gd name="T32" fmla="*/ 7 w 18"/>
                  <a:gd name="T33" fmla="*/ 18 h 21"/>
                  <a:gd name="T34" fmla="*/ 7 w 18"/>
                  <a:gd name="T35" fmla="*/ 18 h 21"/>
                  <a:gd name="T36" fmla="*/ 11 w 18"/>
                  <a:gd name="T37" fmla="*/ 18 h 21"/>
                  <a:gd name="T38" fmla="*/ 14 w 18"/>
                  <a:gd name="T39" fmla="*/ 14 h 21"/>
                  <a:gd name="T40" fmla="*/ 14 w 18"/>
                  <a:gd name="T41" fmla="*/ 11 h 21"/>
                  <a:gd name="T42" fmla="*/ 14 w 18"/>
                  <a:gd name="T43" fmla="*/ 11 h 21"/>
                  <a:gd name="T44" fmla="*/ 14 w 18"/>
                  <a:gd name="T45" fmla="*/ 11 h 21"/>
                  <a:gd name="T46" fmla="*/ 14 w 18"/>
                  <a:gd name="T47" fmla="*/ 7 h 21"/>
                  <a:gd name="T48" fmla="*/ 18 w 18"/>
                  <a:gd name="T49" fmla="*/ 7 h 21"/>
                  <a:gd name="T50" fmla="*/ 18 w 18"/>
                  <a:gd name="T51" fmla="*/ 7 h 21"/>
                  <a:gd name="T52" fmla="*/ 18 w 18"/>
                  <a:gd name="T53" fmla="*/ 7 h 21"/>
                  <a:gd name="T54" fmla="*/ 18 w 18"/>
                  <a:gd name="T55" fmla="*/ 7 h 21"/>
                  <a:gd name="T56" fmla="*/ 18 w 18"/>
                  <a:gd name="T5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21">
                    <a:moveTo>
                      <a:pt x="18" y="0"/>
                    </a:moveTo>
                    <a:lnTo>
                      <a:pt x="14" y="0"/>
                    </a:lnTo>
                    <a:lnTo>
                      <a:pt x="11" y="4"/>
                    </a:lnTo>
                    <a:lnTo>
                      <a:pt x="7" y="7"/>
                    </a:lnTo>
                    <a:lnTo>
                      <a:pt x="7" y="7"/>
                    </a:lnTo>
                    <a:lnTo>
                      <a:pt x="7" y="7"/>
                    </a:lnTo>
                    <a:lnTo>
                      <a:pt x="4" y="11"/>
                    </a:lnTo>
                    <a:lnTo>
                      <a:pt x="4" y="7"/>
                    </a:lnTo>
                    <a:lnTo>
                      <a:pt x="0" y="11"/>
                    </a:lnTo>
                    <a:lnTo>
                      <a:pt x="0" y="14"/>
                    </a:lnTo>
                    <a:lnTo>
                      <a:pt x="4" y="18"/>
                    </a:lnTo>
                    <a:lnTo>
                      <a:pt x="0" y="18"/>
                    </a:lnTo>
                    <a:lnTo>
                      <a:pt x="0" y="21"/>
                    </a:lnTo>
                    <a:lnTo>
                      <a:pt x="4" y="21"/>
                    </a:lnTo>
                    <a:lnTo>
                      <a:pt x="7" y="21"/>
                    </a:lnTo>
                    <a:lnTo>
                      <a:pt x="7" y="18"/>
                    </a:lnTo>
                    <a:lnTo>
                      <a:pt x="7" y="18"/>
                    </a:lnTo>
                    <a:lnTo>
                      <a:pt x="7" y="18"/>
                    </a:lnTo>
                    <a:lnTo>
                      <a:pt x="11" y="18"/>
                    </a:lnTo>
                    <a:lnTo>
                      <a:pt x="14" y="14"/>
                    </a:lnTo>
                    <a:lnTo>
                      <a:pt x="14" y="11"/>
                    </a:lnTo>
                    <a:lnTo>
                      <a:pt x="14" y="11"/>
                    </a:lnTo>
                    <a:lnTo>
                      <a:pt x="14" y="11"/>
                    </a:lnTo>
                    <a:lnTo>
                      <a:pt x="14" y="7"/>
                    </a:lnTo>
                    <a:lnTo>
                      <a:pt x="18" y="7"/>
                    </a:lnTo>
                    <a:lnTo>
                      <a:pt x="18" y="7"/>
                    </a:lnTo>
                    <a:lnTo>
                      <a:pt x="18" y="7"/>
                    </a:lnTo>
                    <a:lnTo>
                      <a:pt x="18" y="7"/>
                    </a:lnTo>
                    <a:lnTo>
                      <a:pt x="18"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28" name="Freeform 1757">
                <a:extLst>
                  <a:ext uri="{FF2B5EF4-FFF2-40B4-BE49-F238E27FC236}">
                    <a16:creationId xmlns:a16="http://schemas.microsoft.com/office/drawing/2014/main" id="{F685BFBC-3E49-4C69-8EE9-6F9C25C57992}"/>
                  </a:ext>
                </a:extLst>
              </p:cNvPr>
              <p:cNvSpPr>
                <a:spLocks/>
              </p:cNvSpPr>
              <p:nvPr/>
            </p:nvSpPr>
            <p:spPr bwMode="auto">
              <a:xfrm>
                <a:off x="3693" y="1304"/>
                <a:ext cx="11" cy="22"/>
              </a:xfrm>
              <a:custGeom>
                <a:avLst/>
                <a:gdLst>
                  <a:gd name="T0" fmla="*/ 7 w 11"/>
                  <a:gd name="T1" fmla="*/ 0 h 22"/>
                  <a:gd name="T2" fmla="*/ 7 w 11"/>
                  <a:gd name="T3" fmla="*/ 0 h 22"/>
                  <a:gd name="T4" fmla="*/ 4 w 11"/>
                  <a:gd name="T5" fmla="*/ 0 h 22"/>
                  <a:gd name="T6" fmla="*/ 4 w 11"/>
                  <a:gd name="T7" fmla="*/ 0 h 22"/>
                  <a:gd name="T8" fmla="*/ 4 w 11"/>
                  <a:gd name="T9" fmla="*/ 4 h 22"/>
                  <a:gd name="T10" fmla="*/ 4 w 11"/>
                  <a:gd name="T11" fmla="*/ 4 h 22"/>
                  <a:gd name="T12" fmla="*/ 4 w 11"/>
                  <a:gd name="T13" fmla="*/ 8 h 22"/>
                  <a:gd name="T14" fmla="*/ 4 w 11"/>
                  <a:gd name="T15" fmla="*/ 8 h 22"/>
                  <a:gd name="T16" fmla="*/ 0 w 11"/>
                  <a:gd name="T17" fmla="*/ 11 h 22"/>
                  <a:gd name="T18" fmla="*/ 0 w 11"/>
                  <a:gd name="T19" fmla="*/ 15 h 22"/>
                  <a:gd name="T20" fmla="*/ 4 w 11"/>
                  <a:gd name="T21" fmla="*/ 15 h 22"/>
                  <a:gd name="T22" fmla="*/ 7 w 11"/>
                  <a:gd name="T23" fmla="*/ 11 h 22"/>
                  <a:gd name="T24" fmla="*/ 7 w 11"/>
                  <a:gd name="T25" fmla="*/ 15 h 22"/>
                  <a:gd name="T26" fmla="*/ 7 w 11"/>
                  <a:gd name="T27" fmla="*/ 15 h 22"/>
                  <a:gd name="T28" fmla="*/ 4 w 11"/>
                  <a:gd name="T29" fmla="*/ 22 h 22"/>
                  <a:gd name="T30" fmla="*/ 11 w 11"/>
                  <a:gd name="T31" fmla="*/ 18 h 22"/>
                  <a:gd name="T32" fmla="*/ 11 w 11"/>
                  <a:gd name="T33" fmla="*/ 15 h 22"/>
                  <a:gd name="T34" fmla="*/ 11 w 11"/>
                  <a:gd name="T35" fmla="*/ 15 h 22"/>
                  <a:gd name="T36" fmla="*/ 11 w 11"/>
                  <a:gd name="T37" fmla="*/ 11 h 22"/>
                  <a:gd name="T38" fmla="*/ 11 w 11"/>
                  <a:gd name="T39" fmla="*/ 11 h 22"/>
                  <a:gd name="T40" fmla="*/ 11 w 11"/>
                  <a:gd name="T41" fmla="*/ 8 h 22"/>
                  <a:gd name="T42" fmla="*/ 11 w 11"/>
                  <a:gd name="T43" fmla="*/ 8 h 22"/>
                  <a:gd name="T44" fmla="*/ 7 w 11"/>
                  <a:gd name="T45" fmla="*/ 4 h 22"/>
                  <a:gd name="T46" fmla="*/ 7 w 11"/>
                  <a:gd name="T4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22">
                    <a:moveTo>
                      <a:pt x="7" y="0"/>
                    </a:moveTo>
                    <a:lnTo>
                      <a:pt x="7" y="0"/>
                    </a:lnTo>
                    <a:lnTo>
                      <a:pt x="4" y="0"/>
                    </a:lnTo>
                    <a:lnTo>
                      <a:pt x="4" y="0"/>
                    </a:lnTo>
                    <a:lnTo>
                      <a:pt x="4" y="4"/>
                    </a:lnTo>
                    <a:lnTo>
                      <a:pt x="4" y="4"/>
                    </a:lnTo>
                    <a:lnTo>
                      <a:pt x="4" y="8"/>
                    </a:lnTo>
                    <a:lnTo>
                      <a:pt x="4" y="8"/>
                    </a:lnTo>
                    <a:lnTo>
                      <a:pt x="0" y="11"/>
                    </a:lnTo>
                    <a:lnTo>
                      <a:pt x="0" y="15"/>
                    </a:lnTo>
                    <a:lnTo>
                      <a:pt x="4" y="15"/>
                    </a:lnTo>
                    <a:lnTo>
                      <a:pt x="7" y="11"/>
                    </a:lnTo>
                    <a:lnTo>
                      <a:pt x="7" y="15"/>
                    </a:lnTo>
                    <a:lnTo>
                      <a:pt x="7" y="15"/>
                    </a:lnTo>
                    <a:lnTo>
                      <a:pt x="4" y="22"/>
                    </a:lnTo>
                    <a:lnTo>
                      <a:pt x="11" y="18"/>
                    </a:lnTo>
                    <a:lnTo>
                      <a:pt x="11" y="15"/>
                    </a:lnTo>
                    <a:lnTo>
                      <a:pt x="11" y="15"/>
                    </a:lnTo>
                    <a:lnTo>
                      <a:pt x="11" y="11"/>
                    </a:lnTo>
                    <a:lnTo>
                      <a:pt x="11" y="11"/>
                    </a:lnTo>
                    <a:lnTo>
                      <a:pt x="11" y="8"/>
                    </a:lnTo>
                    <a:lnTo>
                      <a:pt x="11" y="8"/>
                    </a:lnTo>
                    <a:lnTo>
                      <a:pt x="7" y="4"/>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29" name="Freeform 1758">
                <a:extLst>
                  <a:ext uri="{FF2B5EF4-FFF2-40B4-BE49-F238E27FC236}">
                    <a16:creationId xmlns:a16="http://schemas.microsoft.com/office/drawing/2014/main" id="{C08D07D7-F5DC-4837-8B91-739F0C233314}"/>
                  </a:ext>
                </a:extLst>
              </p:cNvPr>
              <p:cNvSpPr>
                <a:spLocks/>
              </p:cNvSpPr>
              <p:nvPr/>
            </p:nvSpPr>
            <p:spPr bwMode="auto">
              <a:xfrm>
                <a:off x="3693" y="1304"/>
                <a:ext cx="11" cy="22"/>
              </a:xfrm>
              <a:custGeom>
                <a:avLst/>
                <a:gdLst>
                  <a:gd name="T0" fmla="*/ 7 w 11"/>
                  <a:gd name="T1" fmla="*/ 0 h 22"/>
                  <a:gd name="T2" fmla="*/ 7 w 11"/>
                  <a:gd name="T3" fmla="*/ 0 h 22"/>
                  <a:gd name="T4" fmla="*/ 4 w 11"/>
                  <a:gd name="T5" fmla="*/ 0 h 22"/>
                  <a:gd name="T6" fmla="*/ 4 w 11"/>
                  <a:gd name="T7" fmla="*/ 0 h 22"/>
                  <a:gd name="T8" fmla="*/ 4 w 11"/>
                  <a:gd name="T9" fmla="*/ 4 h 22"/>
                  <a:gd name="T10" fmla="*/ 4 w 11"/>
                  <a:gd name="T11" fmla="*/ 4 h 22"/>
                  <a:gd name="T12" fmla="*/ 4 w 11"/>
                  <a:gd name="T13" fmla="*/ 8 h 22"/>
                  <a:gd name="T14" fmla="*/ 4 w 11"/>
                  <a:gd name="T15" fmla="*/ 8 h 22"/>
                  <a:gd name="T16" fmla="*/ 0 w 11"/>
                  <a:gd name="T17" fmla="*/ 11 h 22"/>
                  <a:gd name="T18" fmla="*/ 0 w 11"/>
                  <a:gd name="T19" fmla="*/ 15 h 22"/>
                  <a:gd name="T20" fmla="*/ 4 w 11"/>
                  <a:gd name="T21" fmla="*/ 15 h 22"/>
                  <a:gd name="T22" fmla="*/ 7 w 11"/>
                  <a:gd name="T23" fmla="*/ 11 h 22"/>
                  <a:gd name="T24" fmla="*/ 7 w 11"/>
                  <a:gd name="T25" fmla="*/ 15 h 22"/>
                  <a:gd name="T26" fmla="*/ 7 w 11"/>
                  <a:gd name="T27" fmla="*/ 15 h 22"/>
                  <a:gd name="T28" fmla="*/ 4 w 11"/>
                  <a:gd name="T29" fmla="*/ 22 h 22"/>
                  <a:gd name="T30" fmla="*/ 11 w 11"/>
                  <a:gd name="T31" fmla="*/ 18 h 22"/>
                  <a:gd name="T32" fmla="*/ 11 w 11"/>
                  <a:gd name="T33" fmla="*/ 15 h 22"/>
                  <a:gd name="T34" fmla="*/ 11 w 11"/>
                  <a:gd name="T35" fmla="*/ 15 h 22"/>
                  <a:gd name="T36" fmla="*/ 11 w 11"/>
                  <a:gd name="T37" fmla="*/ 11 h 22"/>
                  <a:gd name="T38" fmla="*/ 11 w 11"/>
                  <a:gd name="T39" fmla="*/ 11 h 22"/>
                  <a:gd name="T40" fmla="*/ 11 w 11"/>
                  <a:gd name="T41" fmla="*/ 8 h 22"/>
                  <a:gd name="T42" fmla="*/ 11 w 11"/>
                  <a:gd name="T43" fmla="*/ 8 h 22"/>
                  <a:gd name="T44" fmla="*/ 7 w 11"/>
                  <a:gd name="T45" fmla="*/ 4 h 22"/>
                  <a:gd name="T46" fmla="*/ 7 w 11"/>
                  <a:gd name="T4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22">
                    <a:moveTo>
                      <a:pt x="7" y="0"/>
                    </a:moveTo>
                    <a:lnTo>
                      <a:pt x="7" y="0"/>
                    </a:lnTo>
                    <a:lnTo>
                      <a:pt x="4" y="0"/>
                    </a:lnTo>
                    <a:lnTo>
                      <a:pt x="4" y="0"/>
                    </a:lnTo>
                    <a:lnTo>
                      <a:pt x="4" y="4"/>
                    </a:lnTo>
                    <a:lnTo>
                      <a:pt x="4" y="4"/>
                    </a:lnTo>
                    <a:lnTo>
                      <a:pt x="4" y="8"/>
                    </a:lnTo>
                    <a:lnTo>
                      <a:pt x="4" y="8"/>
                    </a:lnTo>
                    <a:lnTo>
                      <a:pt x="0" y="11"/>
                    </a:lnTo>
                    <a:lnTo>
                      <a:pt x="0" y="15"/>
                    </a:lnTo>
                    <a:lnTo>
                      <a:pt x="4" y="15"/>
                    </a:lnTo>
                    <a:lnTo>
                      <a:pt x="7" y="11"/>
                    </a:lnTo>
                    <a:lnTo>
                      <a:pt x="7" y="15"/>
                    </a:lnTo>
                    <a:lnTo>
                      <a:pt x="7" y="15"/>
                    </a:lnTo>
                    <a:lnTo>
                      <a:pt x="4" y="22"/>
                    </a:lnTo>
                    <a:lnTo>
                      <a:pt x="11" y="18"/>
                    </a:lnTo>
                    <a:lnTo>
                      <a:pt x="11" y="15"/>
                    </a:lnTo>
                    <a:lnTo>
                      <a:pt x="11" y="15"/>
                    </a:lnTo>
                    <a:lnTo>
                      <a:pt x="11" y="11"/>
                    </a:lnTo>
                    <a:lnTo>
                      <a:pt x="11" y="11"/>
                    </a:lnTo>
                    <a:lnTo>
                      <a:pt x="11" y="8"/>
                    </a:lnTo>
                    <a:lnTo>
                      <a:pt x="11" y="8"/>
                    </a:lnTo>
                    <a:lnTo>
                      <a:pt x="7" y="4"/>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30" name="Freeform 1759">
                <a:extLst>
                  <a:ext uri="{FF2B5EF4-FFF2-40B4-BE49-F238E27FC236}">
                    <a16:creationId xmlns:a16="http://schemas.microsoft.com/office/drawing/2014/main" id="{E1410FF5-2C00-4C38-9609-6F5B399041EC}"/>
                  </a:ext>
                </a:extLst>
              </p:cNvPr>
              <p:cNvSpPr>
                <a:spLocks/>
              </p:cNvSpPr>
              <p:nvPr/>
            </p:nvSpPr>
            <p:spPr bwMode="auto">
              <a:xfrm>
                <a:off x="3604" y="1441"/>
                <a:ext cx="7" cy="7"/>
              </a:xfrm>
              <a:custGeom>
                <a:avLst/>
                <a:gdLst>
                  <a:gd name="T0" fmla="*/ 7 w 7"/>
                  <a:gd name="T1" fmla="*/ 0 h 7"/>
                  <a:gd name="T2" fmla="*/ 3 w 7"/>
                  <a:gd name="T3" fmla="*/ 0 h 7"/>
                  <a:gd name="T4" fmla="*/ 3 w 7"/>
                  <a:gd name="T5" fmla="*/ 0 h 7"/>
                  <a:gd name="T6" fmla="*/ 3 w 7"/>
                  <a:gd name="T7" fmla="*/ 3 h 7"/>
                  <a:gd name="T8" fmla="*/ 0 w 7"/>
                  <a:gd name="T9" fmla="*/ 3 h 7"/>
                  <a:gd name="T10" fmla="*/ 0 w 7"/>
                  <a:gd name="T11" fmla="*/ 7 h 7"/>
                  <a:gd name="T12" fmla="*/ 3 w 7"/>
                  <a:gd name="T13" fmla="*/ 7 h 7"/>
                  <a:gd name="T14" fmla="*/ 3 w 7"/>
                  <a:gd name="T15" fmla="*/ 3 h 7"/>
                  <a:gd name="T16" fmla="*/ 3 w 7"/>
                  <a:gd name="T17" fmla="*/ 0 h 7"/>
                  <a:gd name="T18" fmla="*/ 7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0"/>
                    </a:moveTo>
                    <a:lnTo>
                      <a:pt x="3" y="0"/>
                    </a:lnTo>
                    <a:lnTo>
                      <a:pt x="3" y="0"/>
                    </a:lnTo>
                    <a:lnTo>
                      <a:pt x="3" y="3"/>
                    </a:lnTo>
                    <a:lnTo>
                      <a:pt x="0" y="3"/>
                    </a:lnTo>
                    <a:lnTo>
                      <a:pt x="0" y="7"/>
                    </a:lnTo>
                    <a:lnTo>
                      <a:pt x="3" y="7"/>
                    </a:lnTo>
                    <a:lnTo>
                      <a:pt x="3" y="3"/>
                    </a:lnTo>
                    <a:lnTo>
                      <a:pt x="3" y="0"/>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31" name="Freeform 1760">
                <a:extLst>
                  <a:ext uri="{FF2B5EF4-FFF2-40B4-BE49-F238E27FC236}">
                    <a16:creationId xmlns:a16="http://schemas.microsoft.com/office/drawing/2014/main" id="{681EC6A0-96AB-4334-AA2C-886D4A0BE93E}"/>
                  </a:ext>
                </a:extLst>
              </p:cNvPr>
              <p:cNvSpPr>
                <a:spLocks/>
              </p:cNvSpPr>
              <p:nvPr/>
            </p:nvSpPr>
            <p:spPr bwMode="auto">
              <a:xfrm>
                <a:off x="3604" y="1441"/>
                <a:ext cx="7" cy="7"/>
              </a:xfrm>
              <a:custGeom>
                <a:avLst/>
                <a:gdLst>
                  <a:gd name="T0" fmla="*/ 7 w 7"/>
                  <a:gd name="T1" fmla="*/ 0 h 7"/>
                  <a:gd name="T2" fmla="*/ 3 w 7"/>
                  <a:gd name="T3" fmla="*/ 0 h 7"/>
                  <a:gd name="T4" fmla="*/ 3 w 7"/>
                  <a:gd name="T5" fmla="*/ 0 h 7"/>
                  <a:gd name="T6" fmla="*/ 3 w 7"/>
                  <a:gd name="T7" fmla="*/ 3 h 7"/>
                  <a:gd name="T8" fmla="*/ 0 w 7"/>
                  <a:gd name="T9" fmla="*/ 3 h 7"/>
                  <a:gd name="T10" fmla="*/ 0 w 7"/>
                  <a:gd name="T11" fmla="*/ 7 h 7"/>
                  <a:gd name="T12" fmla="*/ 3 w 7"/>
                  <a:gd name="T13" fmla="*/ 7 h 7"/>
                  <a:gd name="T14" fmla="*/ 3 w 7"/>
                  <a:gd name="T15" fmla="*/ 3 h 7"/>
                  <a:gd name="T16" fmla="*/ 3 w 7"/>
                  <a:gd name="T17" fmla="*/ 0 h 7"/>
                  <a:gd name="T18" fmla="*/ 7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0"/>
                    </a:moveTo>
                    <a:lnTo>
                      <a:pt x="3" y="0"/>
                    </a:lnTo>
                    <a:lnTo>
                      <a:pt x="3" y="0"/>
                    </a:lnTo>
                    <a:lnTo>
                      <a:pt x="3" y="3"/>
                    </a:lnTo>
                    <a:lnTo>
                      <a:pt x="0" y="3"/>
                    </a:lnTo>
                    <a:lnTo>
                      <a:pt x="0" y="7"/>
                    </a:lnTo>
                    <a:lnTo>
                      <a:pt x="3" y="7"/>
                    </a:lnTo>
                    <a:lnTo>
                      <a:pt x="3" y="3"/>
                    </a:lnTo>
                    <a:lnTo>
                      <a:pt x="3" y="0"/>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32" name="Freeform 1761">
                <a:extLst>
                  <a:ext uri="{FF2B5EF4-FFF2-40B4-BE49-F238E27FC236}">
                    <a16:creationId xmlns:a16="http://schemas.microsoft.com/office/drawing/2014/main" id="{E7C49D1C-EC10-4D77-8D21-453A19FFB31A}"/>
                  </a:ext>
                </a:extLst>
              </p:cNvPr>
              <p:cNvSpPr>
                <a:spLocks/>
              </p:cNvSpPr>
              <p:nvPr/>
            </p:nvSpPr>
            <p:spPr bwMode="auto">
              <a:xfrm>
                <a:off x="3575" y="1394"/>
                <a:ext cx="7" cy="4"/>
              </a:xfrm>
              <a:custGeom>
                <a:avLst/>
                <a:gdLst>
                  <a:gd name="T0" fmla="*/ 7 w 7"/>
                  <a:gd name="T1" fmla="*/ 0 h 4"/>
                  <a:gd name="T2" fmla="*/ 7 w 7"/>
                  <a:gd name="T3" fmla="*/ 0 h 4"/>
                  <a:gd name="T4" fmla="*/ 7 w 7"/>
                  <a:gd name="T5" fmla="*/ 0 h 4"/>
                  <a:gd name="T6" fmla="*/ 0 w 7"/>
                  <a:gd name="T7" fmla="*/ 0 h 4"/>
                  <a:gd name="T8" fmla="*/ 0 w 7"/>
                  <a:gd name="T9" fmla="*/ 0 h 4"/>
                  <a:gd name="T10" fmla="*/ 4 w 7"/>
                  <a:gd name="T11" fmla="*/ 4 h 4"/>
                  <a:gd name="T12" fmla="*/ 7 w 7"/>
                  <a:gd name="T13" fmla="*/ 4 h 4"/>
                  <a:gd name="T14" fmla="*/ 7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7" y="0"/>
                    </a:moveTo>
                    <a:lnTo>
                      <a:pt x="7" y="0"/>
                    </a:lnTo>
                    <a:lnTo>
                      <a:pt x="7" y="0"/>
                    </a:lnTo>
                    <a:lnTo>
                      <a:pt x="0" y="0"/>
                    </a:lnTo>
                    <a:lnTo>
                      <a:pt x="0" y="0"/>
                    </a:lnTo>
                    <a:lnTo>
                      <a:pt x="4" y="4"/>
                    </a:lnTo>
                    <a:lnTo>
                      <a:pt x="7" y="4"/>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33" name="Freeform 1762">
                <a:extLst>
                  <a:ext uri="{FF2B5EF4-FFF2-40B4-BE49-F238E27FC236}">
                    <a16:creationId xmlns:a16="http://schemas.microsoft.com/office/drawing/2014/main" id="{D5245486-FBEE-4E0C-9A4A-4FEF153F52E9}"/>
                  </a:ext>
                </a:extLst>
              </p:cNvPr>
              <p:cNvSpPr>
                <a:spLocks/>
              </p:cNvSpPr>
              <p:nvPr/>
            </p:nvSpPr>
            <p:spPr bwMode="auto">
              <a:xfrm>
                <a:off x="3575" y="1394"/>
                <a:ext cx="7" cy="4"/>
              </a:xfrm>
              <a:custGeom>
                <a:avLst/>
                <a:gdLst>
                  <a:gd name="T0" fmla="*/ 7 w 7"/>
                  <a:gd name="T1" fmla="*/ 0 h 4"/>
                  <a:gd name="T2" fmla="*/ 7 w 7"/>
                  <a:gd name="T3" fmla="*/ 0 h 4"/>
                  <a:gd name="T4" fmla="*/ 7 w 7"/>
                  <a:gd name="T5" fmla="*/ 0 h 4"/>
                  <a:gd name="T6" fmla="*/ 0 w 7"/>
                  <a:gd name="T7" fmla="*/ 0 h 4"/>
                  <a:gd name="T8" fmla="*/ 0 w 7"/>
                  <a:gd name="T9" fmla="*/ 0 h 4"/>
                  <a:gd name="T10" fmla="*/ 4 w 7"/>
                  <a:gd name="T11" fmla="*/ 4 h 4"/>
                  <a:gd name="T12" fmla="*/ 7 w 7"/>
                  <a:gd name="T13" fmla="*/ 4 h 4"/>
                  <a:gd name="T14" fmla="*/ 7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7" y="0"/>
                    </a:moveTo>
                    <a:lnTo>
                      <a:pt x="7" y="0"/>
                    </a:lnTo>
                    <a:lnTo>
                      <a:pt x="7" y="0"/>
                    </a:lnTo>
                    <a:lnTo>
                      <a:pt x="0" y="0"/>
                    </a:lnTo>
                    <a:lnTo>
                      <a:pt x="0" y="0"/>
                    </a:lnTo>
                    <a:lnTo>
                      <a:pt x="4" y="4"/>
                    </a:lnTo>
                    <a:lnTo>
                      <a:pt x="7" y="4"/>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34" name="Freeform 1763">
                <a:extLst>
                  <a:ext uri="{FF2B5EF4-FFF2-40B4-BE49-F238E27FC236}">
                    <a16:creationId xmlns:a16="http://schemas.microsoft.com/office/drawing/2014/main" id="{49AA08B2-6A26-46B0-A499-01275986D4CB}"/>
                  </a:ext>
                </a:extLst>
              </p:cNvPr>
              <p:cNvSpPr>
                <a:spLocks/>
              </p:cNvSpPr>
              <p:nvPr/>
            </p:nvSpPr>
            <p:spPr bwMode="auto">
              <a:xfrm>
                <a:off x="3661" y="1347"/>
                <a:ext cx="11" cy="8"/>
              </a:xfrm>
              <a:custGeom>
                <a:avLst/>
                <a:gdLst>
                  <a:gd name="T0" fmla="*/ 11 w 11"/>
                  <a:gd name="T1" fmla="*/ 8 h 8"/>
                  <a:gd name="T2" fmla="*/ 11 w 11"/>
                  <a:gd name="T3" fmla="*/ 8 h 8"/>
                  <a:gd name="T4" fmla="*/ 11 w 11"/>
                  <a:gd name="T5" fmla="*/ 8 h 8"/>
                  <a:gd name="T6" fmla="*/ 4 w 11"/>
                  <a:gd name="T7" fmla="*/ 8 h 8"/>
                  <a:gd name="T8" fmla="*/ 4 w 11"/>
                  <a:gd name="T9" fmla="*/ 4 h 8"/>
                  <a:gd name="T10" fmla="*/ 0 w 11"/>
                  <a:gd name="T11" fmla="*/ 0 h 8"/>
                  <a:gd name="T12" fmla="*/ 0 w 11"/>
                  <a:gd name="T13" fmla="*/ 0 h 8"/>
                  <a:gd name="T14" fmla="*/ 0 w 11"/>
                  <a:gd name="T15" fmla="*/ 4 h 8"/>
                  <a:gd name="T16" fmla="*/ 0 w 11"/>
                  <a:gd name="T17" fmla="*/ 8 h 8"/>
                  <a:gd name="T18" fmla="*/ 0 w 11"/>
                  <a:gd name="T19" fmla="*/ 8 h 8"/>
                  <a:gd name="T20" fmla="*/ 7 w 11"/>
                  <a:gd name="T21" fmla="*/ 8 h 8"/>
                  <a:gd name="T22" fmla="*/ 11 w 11"/>
                  <a:gd name="T23" fmla="*/ 8 h 8"/>
                  <a:gd name="T24" fmla="*/ 11 w 11"/>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8">
                    <a:moveTo>
                      <a:pt x="11" y="8"/>
                    </a:moveTo>
                    <a:lnTo>
                      <a:pt x="11" y="8"/>
                    </a:lnTo>
                    <a:lnTo>
                      <a:pt x="11" y="8"/>
                    </a:lnTo>
                    <a:lnTo>
                      <a:pt x="4" y="8"/>
                    </a:lnTo>
                    <a:lnTo>
                      <a:pt x="4" y="4"/>
                    </a:lnTo>
                    <a:lnTo>
                      <a:pt x="0" y="0"/>
                    </a:lnTo>
                    <a:lnTo>
                      <a:pt x="0" y="0"/>
                    </a:lnTo>
                    <a:lnTo>
                      <a:pt x="0" y="4"/>
                    </a:lnTo>
                    <a:lnTo>
                      <a:pt x="0" y="8"/>
                    </a:lnTo>
                    <a:lnTo>
                      <a:pt x="0" y="8"/>
                    </a:lnTo>
                    <a:lnTo>
                      <a:pt x="7" y="8"/>
                    </a:lnTo>
                    <a:lnTo>
                      <a:pt x="11" y="8"/>
                    </a:lnTo>
                    <a:lnTo>
                      <a:pt x="11" y="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35" name="Freeform 1764">
                <a:extLst>
                  <a:ext uri="{FF2B5EF4-FFF2-40B4-BE49-F238E27FC236}">
                    <a16:creationId xmlns:a16="http://schemas.microsoft.com/office/drawing/2014/main" id="{F6BDE24F-EA47-4073-9D31-8A8592773F7F}"/>
                  </a:ext>
                </a:extLst>
              </p:cNvPr>
              <p:cNvSpPr>
                <a:spLocks/>
              </p:cNvSpPr>
              <p:nvPr/>
            </p:nvSpPr>
            <p:spPr bwMode="auto">
              <a:xfrm>
                <a:off x="3661" y="1347"/>
                <a:ext cx="11" cy="8"/>
              </a:xfrm>
              <a:custGeom>
                <a:avLst/>
                <a:gdLst>
                  <a:gd name="T0" fmla="*/ 11 w 11"/>
                  <a:gd name="T1" fmla="*/ 8 h 8"/>
                  <a:gd name="T2" fmla="*/ 11 w 11"/>
                  <a:gd name="T3" fmla="*/ 8 h 8"/>
                  <a:gd name="T4" fmla="*/ 11 w 11"/>
                  <a:gd name="T5" fmla="*/ 8 h 8"/>
                  <a:gd name="T6" fmla="*/ 4 w 11"/>
                  <a:gd name="T7" fmla="*/ 8 h 8"/>
                  <a:gd name="T8" fmla="*/ 4 w 11"/>
                  <a:gd name="T9" fmla="*/ 4 h 8"/>
                  <a:gd name="T10" fmla="*/ 0 w 11"/>
                  <a:gd name="T11" fmla="*/ 0 h 8"/>
                  <a:gd name="T12" fmla="*/ 0 w 11"/>
                  <a:gd name="T13" fmla="*/ 0 h 8"/>
                  <a:gd name="T14" fmla="*/ 0 w 11"/>
                  <a:gd name="T15" fmla="*/ 4 h 8"/>
                  <a:gd name="T16" fmla="*/ 0 w 11"/>
                  <a:gd name="T17" fmla="*/ 8 h 8"/>
                  <a:gd name="T18" fmla="*/ 0 w 11"/>
                  <a:gd name="T19" fmla="*/ 8 h 8"/>
                  <a:gd name="T20" fmla="*/ 7 w 11"/>
                  <a:gd name="T21" fmla="*/ 8 h 8"/>
                  <a:gd name="T22" fmla="*/ 11 w 11"/>
                  <a:gd name="T23" fmla="*/ 8 h 8"/>
                  <a:gd name="T24" fmla="*/ 11 w 11"/>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8">
                    <a:moveTo>
                      <a:pt x="11" y="8"/>
                    </a:moveTo>
                    <a:lnTo>
                      <a:pt x="11" y="8"/>
                    </a:lnTo>
                    <a:lnTo>
                      <a:pt x="11" y="8"/>
                    </a:lnTo>
                    <a:lnTo>
                      <a:pt x="4" y="8"/>
                    </a:lnTo>
                    <a:lnTo>
                      <a:pt x="4" y="4"/>
                    </a:lnTo>
                    <a:lnTo>
                      <a:pt x="0" y="0"/>
                    </a:lnTo>
                    <a:lnTo>
                      <a:pt x="0" y="0"/>
                    </a:lnTo>
                    <a:lnTo>
                      <a:pt x="0" y="4"/>
                    </a:lnTo>
                    <a:lnTo>
                      <a:pt x="0" y="8"/>
                    </a:lnTo>
                    <a:lnTo>
                      <a:pt x="0" y="8"/>
                    </a:lnTo>
                    <a:lnTo>
                      <a:pt x="7" y="8"/>
                    </a:lnTo>
                    <a:lnTo>
                      <a:pt x="11" y="8"/>
                    </a:lnTo>
                    <a:lnTo>
                      <a:pt x="11" y="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36" name="Freeform 1765">
                <a:extLst>
                  <a:ext uri="{FF2B5EF4-FFF2-40B4-BE49-F238E27FC236}">
                    <a16:creationId xmlns:a16="http://schemas.microsoft.com/office/drawing/2014/main" id="{132899C6-CF70-48C0-810E-5BA81B534420}"/>
                  </a:ext>
                </a:extLst>
              </p:cNvPr>
              <p:cNvSpPr>
                <a:spLocks/>
              </p:cNvSpPr>
              <p:nvPr/>
            </p:nvSpPr>
            <p:spPr bwMode="auto">
              <a:xfrm>
                <a:off x="3657" y="1355"/>
                <a:ext cx="4" cy="3"/>
              </a:xfrm>
              <a:custGeom>
                <a:avLst/>
                <a:gdLst>
                  <a:gd name="T0" fmla="*/ 4 w 4"/>
                  <a:gd name="T1" fmla="*/ 3 h 3"/>
                  <a:gd name="T2" fmla="*/ 4 w 4"/>
                  <a:gd name="T3" fmla="*/ 3 h 3"/>
                  <a:gd name="T4" fmla="*/ 4 w 4"/>
                  <a:gd name="T5" fmla="*/ 0 h 3"/>
                  <a:gd name="T6" fmla="*/ 4 w 4"/>
                  <a:gd name="T7" fmla="*/ 0 h 3"/>
                  <a:gd name="T8" fmla="*/ 0 w 4"/>
                  <a:gd name="T9" fmla="*/ 0 h 3"/>
                  <a:gd name="T10" fmla="*/ 0 w 4"/>
                  <a:gd name="T11" fmla="*/ 3 h 3"/>
                  <a:gd name="T12" fmla="*/ 0 w 4"/>
                  <a:gd name="T13" fmla="*/ 3 h 3"/>
                  <a:gd name="T14" fmla="*/ 4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4" y="3"/>
                    </a:moveTo>
                    <a:lnTo>
                      <a:pt x="4" y="3"/>
                    </a:lnTo>
                    <a:lnTo>
                      <a:pt x="4" y="0"/>
                    </a:lnTo>
                    <a:lnTo>
                      <a:pt x="4" y="0"/>
                    </a:lnTo>
                    <a:lnTo>
                      <a:pt x="0" y="0"/>
                    </a:lnTo>
                    <a:lnTo>
                      <a:pt x="0" y="3"/>
                    </a:lnTo>
                    <a:lnTo>
                      <a:pt x="0" y="3"/>
                    </a:lnTo>
                    <a:lnTo>
                      <a:pt x="4"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37" name="Freeform 1766">
                <a:extLst>
                  <a:ext uri="{FF2B5EF4-FFF2-40B4-BE49-F238E27FC236}">
                    <a16:creationId xmlns:a16="http://schemas.microsoft.com/office/drawing/2014/main" id="{C36F65D8-CA66-4A8E-8CAA-CA4491AD488E}"/>
                  </a:ext>
                </a:extLst>
              </p:cNvPr>
              <p:cNvSpPr>
                <a:spLocks/>
              </p:cNvSpPr>
              <p:nvPr/>
            </p:nvSpPr>
            <p:spPr bwMode="auto">
              <a:xfrm>
                <a:off x="3657" y="1355"/>
                <a:ext cx="4" cy="3"/>
              </a:xfrm>
              <a:custGeom>
                <a:avLst/>
                <a:gdLst>
                  <a:gd name="T0" fmla="*/ 4 w 4"/>
                  <a:gd name="T1" fmla="*/ 3 h 3"/>
                  <a:gd name="T2" fmla="*/ 4 w 4"/>
                  <a:gd name="T3" fmla="*/ 3 h 3"/>
                  <a:gd name="T4" fmla="*/ 4 w 4"/>
                  <a:gd name="T5" fmla="*/ 0 h 3"/>
                  <a:gd name="T6" fmla="*/ 4 w 4"/>
                  <a:gd name="T7" fmla="*/ 0 h 3"/>
                  <a:gd name="T8" fmla="*/ 0 w 4"/>
                  <a:gd name="T9" fmla="*/ 0 h 3"/>
                  <a:gd name="T10" fmla="*/ 0 w 4"/>
                  <a:gd name="T11" fmla="*/ 3 h 3"/>
                  <a:gd name="T12" fmla="*/ 0 w 4"/>
                  <a:gd name="T13" fmla="*/ 3 h 3"/>
                  <a:gd name="T14" fmla="*/ 4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4" y="3"/>
                    </a:moveTo>
                    <a:lnTo>
                      <a:pt x="4" y="3"/>
                    </a:lnTo>
                    <a:lnTo>
                      <a:pt x="4" y="0"/>
                    </a:lnTo>
                    <a:lnTo>
                      <a:pt x="4" y="0"/>
                    </a:lnTo>
                    <a:lnTo>
                      <a:pt x="0" y="0"/>
                    </a:lnTo>
                    <a:lnTo>
                      <a:pt x="0" y="3"/>
                    </a:lnTo>
                    <a:lnTo>
                      <a:pt x="0" y="3"/>
                    </a:lnTo>
                    <a:lnTo>
                      <a:pt x="4"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38" name="Freeform 1767">
                <a:extLst>
                  <a:ext uri="{FF2B5EF4-FFF2-40B4-BE49-F238E27FC236}">
                    <a16:creationId xmlns:a16="http://schemas.microsoft.com/office/drawing/2014/main" id="{8FE8A2FF-AB1F-48B5-91DC-D927FF4D7CBB}"/>
                  </a:ext>
                </a:extLst>
              </p:cNvPr>
              <p:cNvSpPr>
                <a:spLocks/>
              </p:cNvSpPr>
              <p:nvPr/>
            </p:nvSpPr>
            <p:spPr bwMode="auto">
              <a:xfrm>
                <a:off x="3697" y="1588"/>
                <a:ext cx="7" cy="3"/>
              </a:xfrm>
              <a:custGeom>
                <a:avLst/>
                <a:gdLst>
                  <a:gd name="T0" fmla="*/ 7 w 7"/>
                  <a:gd name="T1" fmla="*/ 0 h 3"/>
                  <a:gd name="T2" fmla="*/ 3 w 7"/>
                  <a:gd name="T3" fmla="*/ 0 h 3"/>
                  <a:gd name="T4" fmla="*/ 3 w 7"/>
                  <a:gd name="T5" fmla="*/ 0 h 3"/>
                  <a:gd name="T6" fmla="*/ 0 w 7"/>
                  <a:gd name="T7" fmla="*/ 0 h 3"/>
                  <a:gd name="T8" fmla="*/ 0 w 7"/>
                  <a:gd name="T9" fmla="*/ 3 h 3"/>
                  <a:gd name="T10" fmla="*/ 0 w 7"/>
                  <a:gd name="T11" fmla="*/ 3 h 3"/>
                  <a:gd name="T12" fmla="*/ 3 w 7"/>
                  <a:gd name="T13" fmla="*/ 3 h 3"/>
                  <a:gd name="T14" fmla="*/ 7 w 7"/>
                  <a:gd name="T15" fmla="*/ 3 h 3"/>
                  <a:gd name="T16" fmla="*/ 7 w 7"/>
                  <a:gd name="T17" fmla="*/ 3 h 3"/>
                  <a:gd name="T18" fmla="*/ 7 w 7"/>
                  <a:gd name="T19" fmla="*/ 0 h 3"/>
                  <a:gd name="T20" fmla="*/ 7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7" y="0"/>
                    </a:moveTo>
                    <a:lnTo>
                      <a:pt x="3" y="0"/>
                    </a:lnTo>
                    <a:lnTo>
                      <a:pt x="3" y="0"/>
                    </a:lnTo>
                    <a:lnTo>
                      <a:pt x="0" y="0"/>
                    </a:lnTo>
                    <a:lnTo>
                      <a:pt x="0" y="3"/>
                    </a:lnTo>
                    <a:lnTo>
                      <a:pt x="0" y="3"/>
                    </a:lnTo>
                    <a:lnTo>
                      <a:pt x="3" y="3"/>
                    </a:lnTo>
                    <a:lnTo>
                      <a:pt x="7" y="3"/>
                    </a:lnTo>
                    <a:lnTo>
                      <a:pt x="7" y="3"/>
                    </a:lnTo>
                    <a:lnTo>
                      <a:pt x="7" y="0"/>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39" name="Freeform 1768">
                <a:extLst>
                  <a:ext uri="{FF2B5EF4-FFF2-40B4-BE49-F238E27FC236}">
                    <a16:creationId xmlns:a16="http://schemas.microsoft.com/office/drawing/2014/main" id="{E8E209FF-A6AC-4FDF-AC06-E9353585C694}"/>
                  </a:ext>
                </a:extLst>
              </p:cNvPr>
              <p:cNvSpPr>
                <a:spLocks/>
              </p:cNvSpPr>
              <p:nvPr/>
            </p:nvSpPr>
            <p:spPr bwMode="auto">
              <a:xfrm>
                <a:off x="3697" y="1588"/>
                <a:ext cx="7" cy="3"/>
              </a:xfrm>
              <a:custGeom>
                <a:avLst/>
                <a:gdLst>
                  <a:gd name="T0" fmla="*/ 7 w 7"/>
                  <a:gd name="T1" fmla="*/ 0 h 3"/>
                  <a:gd name="T2" fmla="*/ 3 w 7"/>
                  <a:gd name="T3" fmla="*/ 0 h 3"/>
                  <a:gd name="T4" fmla="*/ 3 w 7"/>
                  <a:gd name="T5" fmla="*/ 0 h 3"/>
                  <a:gd name="T6" fmla="*/ 0 w 7"/>
                  <a:gd name="T7" fmla="*/ 0 h 3"/>
                  <a:gd name="T8" fmla="*/ 0 w 7"/>
                  <a:gd name="T9" fmla="*/ 3 h 3"/>
                  <a:gd name="T10" fmla="*/ 0 w 7"/>
                  <a:gd name="T11" fmla="*/ 3 h 3"/>
                  <a:gd name="T12" fmla="*/ 3 w 7"/>
                  <a:gd name="T13" fmla="*/ 3 h 3"/>
                  <a:gd name="T14" fmla="*/ 7 w 7"/>
                  <a:gd name="T15" fmla="*/ 3 h 3"/>
                  <a:gd name="T16" fmla="*/ 7 w 7"/>
                  <a:gd name="T17" fmla="*/ 3 h 3"/>
                  <a:gd name="T18" fmla="*/ 7 w 7"/>
                  <a:gd name="T19" fmla="*/ 0 h 3"/>
                  <a:gd name="T20" fmla="*/ 7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7" y="0"/>
                    </a:moveTo>
                    <a:lnTo>
                      <a:pt x="3" y="0"/>
                    </a:lnTo>
                    <a:lnTo>
                      <a:pt x="3" y="0"/>
                    </a:lnTo>
                    <a:lnTo>
                      <a:pt x="0" y="0"/>
                    </a:lnTo>
                    <a:lnTo>
                      <a:pt x="0" y="3"/>
                    </a:lnTo>
                    <a:lnTo>
                      <a:pt x="0" y="3"/>
                    </a:lnTo>
                    <a:lnTo>
                      <a:pt x="3" y="3"/>
                    </a:lnTo>
                    <a:lnTo>
                      <a:pt x="7" y="3"/>
                    </a:lnTo>
                    <a:lnTo>
                      <a:pt x="7" y="3"/>
                    </a:lnTo>
                    <a:lnTo>
                      <a:pt x="7" y="0"/>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40" name="Freeform 1769">
                <a:extLst>
                  <a:ext uri="{FF2B5EF4-FFF2-40B4-BE49-F238E27FC236}">
                    <a16:creationId xmlns:a16="http://schemas.microsoft.com/office/drawing/2014/main" id="{12EC8786-029A-4DB7-899A-C9C523A33578}"/>
                  </a:ext>
                </a:extLst>
              </p:cNvPr>
              <p:cNvSpPr>
                <a:spLocks/>
              </p:cNvSpPr>
              <p:nvPr/>
            </p:nvSpPr>
            <p:spPr bwMode="auto">
              <a:xfrm>
                <a:off x="3636" y="1516"/>
                <a:ext cx="7" cy="4"/>
              </a:xfrm>
              <a:custGeom>
                <a:avLst/>
                <a:gdLst>
                  <a:gd name="T0" fmla="*/ 7 w 7"/>
                  <a:gd name="T1" fmla="*/ 4 h 4"/>
                  <a:gd name="T2" fmla="*/ 7 w 7"/>
                  <a:gd name="T3" fmla="*/ 4 h 4"/>
                  <a:gd name="T4" fmla="*/ 3 w 7"/>
                  <a:gd name="T5" fmla="*/ 0 h 4"/>
                  <a:gd name="T6" fmla="*/ 0 w 7"/>
                  <a:gd name="T7" fmla="*/ 0 h 4"/>
                  <a:gd name="T8" fmla="*/ 7 w 7"/>
                  <a:gd name="T9" fmla="*/ 4 h 4"/>
                </a:gdLst>
                <a:ahLst/>
                <a:cxnLst>
                  <a:cxn ang="0">
                    <a:pos x="T0" y="T1"/>
                  </a:cxn>
                  <a:cxn ang="0">
                    <a:pos x="T2" y="T3"/>
                  </a:cxn>
                  <a:cxn ang="0">
                    <a:pos x="T4" y="T5"/>
                  </a:cxn>
                  <a:cxn ang="0">
                    <a:pos x="T6" y="T7"/>
                  </a:cxn>
                  <a:cxn ang="0">
                    <a:pos x="T8" y="T9"/>
                  </a:cxn>
                </a:cxnLst>
                <a:rect l="0" t="0" r="r" b="b"/>
                <a:pathLst>
                  <a:path w="7" h="4">
                    <a:moveTo>
                      <a:pt x="7" y="4"/>
                    </a:moveTo>
                    <a:lnTo>
                      <a:pt x="7" y="4"/>
                    </a:lnTo>
                    <a:lnTo>
                      <a:pt x="3" y="0"/>
                    </a:lnTo>
                    <a:lnTo>
                      <a:pt x="0" y="0"/>
                    </a:lnTo>
                    <a:lnTo>
                      <a:pt x="7"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41" name="Freeform 1770">
                <a:extLst>
                  <a:ext uri="{FF2B5EF4-FFF2-40B4-BE49-F238E27FC236}">
                    <a16:creationId xmlns:a16="http://schemas.microsoft.com/office/drawing/2014/main" id="{961869CA-B83F-46F3-A473-32D72F80151D}"/>
                  </a:ext>
                </a:extLst>
              </p:cNvPr>
              <p:cNvSpPr>
                <a:spLocks/>
              </p:cNvSpPr>
              <p:nvPr/>
            </p:nvSpPr>
            <p:spPr bwMode="auto">
              <a:xfrm>
                <a:off x="3636" y="1516"/>
                <a:ext cx="7" cy="4"/>
              </a:xfrm>
              <a:custGeom>
                <a:avLst/>
                <a:gdLst>
                  <a:gd name="T0" fmla="*/ 7 w 7"/>
                  <a:gd name="T1" fmla="*/ 4 h 4"/>
                  <a:gd name="T2" fmla="*/ 7 w 7"/>
                  <a:gd name="T3" fmla="*/ 4 h 4"/>
                  <a:gd name="T4" fmla="*/ 3 w 7"/>
                  <a:gd name="T5" fmla="*/ 0 h 4"/>
                  <a:gd name="T6" fmla="*/ 0 w 7"/>
                  <a:gd name="T7" fmla="*/ 0 h 4"/>
                  <a:gd name="T8" fmla="*/ 7 w 7"/>
                  <a:gd name="T9" fmla="*/ 4 h 4"/>
                </a:gdLst>
                <a:ahLst/>
                <a:cxnLst>
                  <a:cxn ang="0">
                    <a:pos x="T0" y="T1"/>
                  </a:cxn>
                  <a:cxn ang="0">
                    <a:pos x="T2" y="T3"/>
                  </a:cxn>
                  <a:cxn ang="0">
                    <a:pos x="T4" y="T5"/>
                  </a:cxn>
                  <a:cxn ang="0">
                    <a:pos x="T6" y="T7"/>
                  </a:cxn>
                  <a:cxn ang="0">
                    <a:pos x="T8" y="T9"/>
                  </a:cxn>
                </a:cxnLst>
                <a:rect l="0" t="0" r="r" b="b"/>
                <a:pathLst>
                  <a:path w="7" h="4">
                    <a:moveTo>
                      <a:pt x="7" y="4"/>
                    </a:moveTo>
                    <a:lnTo>
                      <a:pt x="7" y="4"/>
                    </a:lnTo>
                    <a:lnTo>
                      <a:pt x="3" y="0"/>
                    </a:lnTo>
                    <a:lnTo>
                      <a:pt x="0" y="0"/>
                    </a:lnTo>
                    <a:lnTo>
                      <a:pt x="7"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42" name="Freeform 1771">
                <a:extLst>
                  <a:ext uri="{FF2B5EF4-FFF2-40B4-BE49-F238E27FC236}">
                    <a16:creationId xmlns:a16="http://schemas.microsoft.com/office/drawing/2014/main" id="{D1841FE1-776D-4C7D-BDF0-F0FE600AA49B}"/>
                  </a:ext>
                </a:extLst>
              </p:cNvPr>
              <p:cNvSpPr>
                <a:spLocks/>
              </p:cNvSpPr>
              <p:nvPr/>
            </p:nvSpPr>
            <p:spPr bwMode="auto">
              <a:xfrm>
                <a:off x="3596" y="1423"/>
                <a:ext cx="15" cy="11"/>
              </a:xfrm>
              <a:custGeom>
                <a:avLst/>
                <a:gdLst>
                  <a:gd name="T0" fmla="*/ 0 w 15"/>
                  <a:gd name="T1" fmla="*/ 11 h 11"/>
                  <a:gd name="T2" fmla="*/ 0 w 15"/>
                  <a:gd name="T3" fmla="*/ 11 h 11"/>
                  <a:gd name="T4" fmla="*/ 0 w 15"/>
                  <a:gd name="T5" fmla="*/ 11 h 11"/>
                  <a:gd name="T6" fmla="*/ 4 w 15"/>
                  <a:gd name="T7" fmla="*/ 11 h 11"/>
                  <a:gd name="T8" fmla="*/ 8 w 15"/>
                  <a:gd name="T9" fmla="*/ 11 h 11"/>
                  <a:gd name="T10" fmla="*/ 11 w 15"/>
                  <a:gd name="T11" fmla="*/ 11 h 11"/>
                  <a:gd name="T12" fmla="*/ 15 w 15"/>
                  <a:gd name="T13" fmla="*/ 7 h 11"/>
                  <a:gd name="T14" fmla="*/ 15 w 15"/>
                  <a:gd name="T15" fmla="*/ 7 h 11"/>
                  <a:gd name="T16" fmla="*/ 8 w 15"/>
                  <a:gd name="T17" fmla="*/ 3 h 11"/>
                  <a:gd name="T18" fmla="*/ 8 w 15"/>
                  <a:gd name="T19" fmla="*/ 0 h 11"/>
                  <a:gd name="T20" fmla="*/ 4 w 15"/>
                  <a:gd name="T21" fmla="*/ 0 h 11"/>
                  <a:gd name="T22" fmla="*/ 4 w 15"/>
                  <a:gd name="T23" fmla="*/ 3 h 11"/>
                  <a:gd name="T24" fmla="*/ 4 w 15"/>
                  <a:gd name="T25" fmla="*/ 3 h 11"/>
                  <a:gd name="T26" fmla="*/ 8 w 15"/>
                  <a:gd name="T27" fmla="*/ 7 h 11"/>
                  <a:gd name="T28" fmla="*/ 8 w 15"/>
                  <a:gd name="T29" fmla="*/ 7 h 11"/>
                  <a:gd name="T30" fmla="*/ 8 w 15"/>
                  <a:gd name="T31" fmla="*/ 7 h 11"/>
                  <a:gd name="T32" fmla="*/ 8 w 15"/>
                  <a:gd name="T33" fmla="*/ 11 h 11"/>
                  <a:gd name="T34" fmla="*/ 4 w 15"/>
                  <a:gd name="T35" fmla="*/ 11 h 11"/>
                  <a:gd name="T36" fmla="*/ 0 w 15"/>
                  <a:gd name="T3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11">
                    <a:moveTo>
                      <a:pt x="0" y="11"/>
                    </a:moveTo>
                    <a:lnTo>
                      <a:pt x="0" y="11"/>
                    </a:lnTo>
                    <a:lnTo>
                      <a:pt x="0" y="11"/>
                    </a:lnTo>
                    <a:lnTo>
                      <a:pt x="4" y="11"/>
                    </a:lnTo>
                    <a:lnTo>
                      <a:pt x="8" y="11"/>
                    </a:lnTo>
                    <a:lnTo>
                      <a:pt x="11" y="11"/>
                    </a:lnTo>
                    <a:lnTo>
                      <a:pt x="15" y="7"/>
                    </a:lnTo>
                    <a:lnTo>
                      <a:pt x="15" y="7"/>
                    </a:lnTo>
                    <a:lnTo>
                      <a:pt x="8" y="3"/>
                    </a:lnTo>
                    <a:lnTo>
                      <a:pt x="8" y="0"/>
                    </a:lnTo>
                    <a:lnTo>
                      <a:pt x="4" y="0"/>
                    </a:lnTo>
                    <a:lnTo>
                      <a:pt x="4" y="3"/>
                    </a:lnTo>
                    <a:lnTo>
                      <a:pt x="4" y="3"/>
                    </a:lnTo>
                    <a:lnTo>
                      <a:pt x="8" y="7"/>
                    </a:lnTo>
                    <a:lnTo>
                      <a:pt x="8" y="7"/>
                    </a:lnTo>
                    <a:lnTo>
                      <a:pt x="8" y="7"/>
                    </a:lnTo>
                    <a:lnTo>
                      <a:pt x="8" y="11"/>
                    </a:lnTo>
                    <a:lnTo>
                      <a:pt x="4" y="11"/>
                    </a:lnTo>
                    <a:lnTo>
                      <a:pt x="0" y="1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43" name="Freeform 1772">
                <a:extLst>
                  <a:ext uri="{FF2B5EF4-FFF2-40B4-BE49-F238E27FC236}">
                    <a16:creationId xmlns:a16="http://schemas.microsoft.com/office/drawing/2014/main" id="{086C7F68-2725-404E-97D7-0F496FFAB7D7}"/>
                  </a:ext>
                </a:extLst>
              </p:cNvPr>
              <p:cNvSpPr>
                <a:spLocks/>
              </p:cNvSpPr>
              <p:nvPr/>
            </p:nvSpPr>
            <p:spPr bwMode="auto">
              <a:xfrm>
                <a:off x="3596" y="1423"/>
                <a:ext cx="15" cy="11"/>
              </a:xfrm>
              <a:custGeom>
                <a:avLst/>
                <a:gdLst>
                  <a:gd name="T0" fmla="*/ 0 w 15"/>
                  <a:gd name="T1" fmla="*/ 11 h 11"/>
                  <a:gd name="T2" fmla="*/ 0 w 15"/>
                  <a:gd name="T3" fmla="*/ 11 h 11"/>
                  <a:gd name="T4" fmla="*/ 0 w 15"/>
                  <a:gd name="T5" fmla="*/ 11 h 11"/>
                  <a:gd name="T6" fmla="*/ 4 w 15"/>
                  <a:gd name="T7" fmla="*/ 11 h 11"/>
                  <a:gd name="T8" fmla="*/ 8 w 15"/>
                  <a:gd name="T9" fmla="*/ 11 h 11"/>
                  <a:gd name="T10" fmla="*/ 11 w 15"/>
                  <a:gd name="T11" fmla="*/ 11 h 11"/>
                  <a:gd name="T12" fmla="*/ 15 w 15"/>
                  <a:gd name="T13" fmla="*/ 7 h 11"/>
                  <a:gd name="T14" fmla="*/ 15 w 15"/>
                  <a:gd name="T15" fmla="*/ 7 h 11"/>
                  <a:gd name="T16" fmla="*/ 8 w 15"/>
                  <a:gd name="T17" fmla="*/ 3 h 11"/>
                  <a:gd name="T18" fmla="*/ 8 w 15"/>
                  <a:gd name="T19" fmla="*/ 0 h 11"/>
                  <a:gd name="T20" fmla="*/ 4 w 15"/>
                  <a:gd name="T21" fmla="*/ 0 h 11"/>
                  <a:gd name="T22" fmla="*/ 4 w 15"/>
                  <a:gd name="T23" fmla="*/ 3 h 11"/>
                  <a:gd name="T24" fmla="*/ 4 w 15"/>
                  <a:gd name="T25" fmla="*/ 3 h 11"/>
                  <a:gd name="T26" fmla="*/ 8 w 15"/>
                  <a:gd name="T27" fmla="*/ 7 h 11"/>
                  <a:gd name="T28" fmla="*/ 8 w 15"/>
                  <a:gd name="T29" fmla="*/ 7 h 11"/>
                  <a:gd name="T30" fmla="*/ 8 w 15"/>
                  <a:gd name="T31" fmla="*/ 7 h 11"/>
                  <a:gd name="T32" fmla="*/ 8 w 15"/>
                  <a:gd name="T33" fmla="*/ 11 h 11"/>
                  <a:gd name="T34" fmla="*/ 4 w 15"/>
                  <a:gd name="T35" fmla="*/ 11 h 11"/>
                  <a:gd name="T36" fmla="*/ 0 w 15"/>
                  <a:gd name="T3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11">
                    <a:moveTo>
                      <a:pt x="0" y="11"/>
                    </a:moveTo>
                    <a:lnTo>
                      <a:pt x="0" y="11"/>
                    </a:lnTo>
                    <a:lnTo>
                      <a:pt x="0" y="11"/>
                    </a:lnTo>
                    <a:lnTo>
                      <a:pt x="4" y="11"/>
                    </a:lnTo>
                    <a:lnTo>
                      <a:pt x="8" y="11"/>
                    </a:lnTo>
                    <a:lnTo>
                      <a:pt x="11" y="11"/>
                    </a:lnTo>
                    <a:lnTo>
                      <a:pt x="15" y="7"/>
                    </a:lnTo>
                    <a:lnTo>
                      <a:pt x="15" y="7"/>
                    </a:lnTo>
                    <a:lnTo>
                      <a:pt x="8" y="3"/>
                    </a:lnTo>
                    <a:lnTo>
                      <a:pt x="8" y="0"/>
                    </a:lnTo>
                    <a:lnTo>
                      <a:pt x="4" y="0"/>
                    </a:lnTo>
                    <a:lnTo>
                      <a:pt x="4" y="3"/>
                    </a:lnTo>
                    <a:lnTo>
                      <a:pt x="4" y="3"/>
                    </a:lnTo>
                    <a:lnTo>
                      <a:pt x="8" y="7"/>
                    </a:lnTo>
                    <a:lnTo>
                      <a:pt x="8" y="7"/>
                    </a:lnTo>
                    <a:lnTo>
                      <a:pt x="8" y="7"/>
                    </a:lnTo>
                    <a:lnTo>
                      <a:pt x="8" y="11"/>
                    </a:lnTo>
                    <a:lnTo>
                      <a:pt x="4" y="11"/>
                    </a:lnTo>
                    <a:lnTo>
                      <a:pt x="0" y="1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44" name="Freeform 1773">
                <a:extLst>
                  <a:ext uri="{FF2B5EF4-FFF2-40B4-BE49-F238E27FC236}">
                    <a16:creationId xmlns:a16="http://schemas.microsoft.com/office/drawing/2014/main" id="{B2457F47-9BCA-47C6-9C96-26DE9BF8F181}"/>
                  </a:ext>
                </a:extLst>
              </p:cNvPr>
              <p:cNvSpPr>
                <a:spLocks/>
              </p:cNvSpPr>
              <p:nvPr/>
            </p:nvSpPr>
            <p:spPr bwMode="auto">
              <a:xfrm>
                <a:off x="3618" y="1451"/>
                <a:ext cx="4" cy="8"/>
              </a:xfrm>
              <a:custGeom>
                <a:avLst/>
                <a:gdLst>
                  <a:gd name="T0" fmla="*/ 0 w 4"/>
                  <a:gd name="T1" fmla="*/ 0 h 8"/>
                  <a:gd name="T2" fmla="*/ 0 w 4"/>
                  <a:gd name="T3" fmla="*/ 0 h 8"/>
                  <a:gd name="T4" fmla="*/ 0 w 4"/>
                  <a:gd name="T5" fmla="*/ 0 h 8"/>
                  <a:gd name="T6" fmla="*/ 0 w 4"/>
                  <a:gd name="T7" fmla="*/ 4 h 8"/>
                  <a:gd name="T8" fmla="*/ 0 w 4"/>
                  <a:gd name="T9" fmla="*/ 8 h 8"/>
                  <a:gd name="T10" fmla="*/ 4 w 4"/>
                  <a:gd name="T11" fmla="*/ 8 h 8"/>
                  <a:gd name="T12" fmla="*/ 4 w 4"/>
                  <a:gd name="T13" fmla="*/ 4 h 8"/>
                  <a:gd name="T14" fmla="*/ 4 w 4"/>
                  <a:gd name="T15" fmla="*/ 0 h 8"/>
                  <a:gd name="T16" fmla="*/ 0 w 4"/>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0" y="0"/>
                    </a:moveTo>
                    <a:lnTo>
                      <a:pt x="0" y="0"/>
                    </a:lnTo>
                    <a:lnTo>
                      <a:pt x="0" y="0"/>
                    </a:lnTo>
                    <a:lnTo>
                      <a:pt x="0" y="4"/>
                    </a:lnTo>
                    <a:lnTo>
                      <a:pt x="0" y="8"/>
                    </a:lnTo>
                    <a:lnTo>
                      <a:pt x="4" y="8"/>
                    </a:lnTo>
                    <a:lnTo>
                      <a:pt x="4" y="4"/>
                    </a:lnTo>
                    <a:lnTo>
                      <a:pt x="4"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45" name="Freeform 1774">
                <a:extLst>
                  <a:ext uri="{FF2B5EF4-FFF2-40B4-BE49-F238E27FC236}">
                    <a16:creationId xmlns:a16="http://schemas.microsoft.com/office/drawing/2014/main" id="{7FEA2508-19AA-4214-8FE5-A3B9AF6F09D7}"/>
                  </a:ext>
                </a:extLst>
              </p:cNvPr>
              <p:cNvSpPr>
                <a:spLocks/>
              </p:cNvSpPr>
              <p:nvPr/>
            </p:nvSpPr>
            <p:spPr bwMode="auto">
              <a:xfrm>
                <a:off x="3618" y="1451"/>
                <a:ext cx="4" cy="8"/>
              </a:xfrm>
              <a:custGeom>
                <a:avLst/>
                <a:gdLst>
                  <a:gd name="T0" fmla="*/ 0 w 4"/>
                  <a:gd name="T1" fmla="*/ 0 h 8"/>
                  <a:gd name="T2" fmla="*/ 0 w 4"/>
                  <a:gd name="T3" fmla="*/ 0 h 8"/>
                  <a:gd name="T4" fmla="*/ 0 w 4"/>
                  <a:gd name="T5" fmla="*/ 0 h 8"/>
                  <a:gd name="T6" fmla="*/ 0 w 4"/>
                  <a:gd name="T7" fmla="*/ 4 h 8"/>
                  <a:gd name="T8" fmla="*/ 0 w 4"/>
                  <a:gd name="T9" fmla="*/ 8 h 8"/>
                  <a:gd name="T10" fmla="*/ 4 w 4"/>
                  <a:gd name="T11" fmla="*/ 8 h 8"/>
                  <a:gd name="T12" fmla="*/ 4 w 4"/>
                  <a:gd name="T13" fmla="*/ 4 h 8"/>
                  <a:gd name="T14" fmla="*/ 4 w 4"/>
                  <a:gd name="T15" fmla="*/ 0 h 8"/>
                  <a:gd name="T16" fmla="*/ 0 w 4"/>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0" y="0"/>
                    </a:moveTo>
                    <a:lnTo>
                      <a:pt x="0" y="0"/>
                    </a:lnTo>
                    <a:lnTo>
                      <a:pt x="0" y="0"/>
                    </a:lnTo>
                    <a:lnTo>
                      <a:pt x="0" y="4"/>
                    </a:lnTo>
                    <a:lnTo>
                      <a:pt x="0" y="8"/>
                    </a:lnTo>
                    <a:lnTo>
                      <a:pt x="4" y="8"/>
                    </a:lnTo>
                    <a:lnTo>
                      <a:pt x="4" y="4"/>
                    </a:lnTo>
                    <a:lnTo>
                      <a:pt x="4"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46" name="Freeform 1775">
                <a:extLst>
                  <a:ext uri="{FF2B5EF4-FFF2-40B4-BE49-F238E27FC236}">
                    <a16:creationId xmlns:a16="http://schemas.microsoft.com/office/drawing/2014/main" id="{758D0F1D-CDAF-41B6-9D7A-B2B451DB3EE0}"/>
                  </a:ext>
                </a:extLst>
              </p:cNvPr>
              <p:cNvSpPr>
                <a:spLocks/>
              </p:cNvSpPr>
              <p:nvPr/>
            </p:nvSpPr>
            <p:spPr bwMode="auto">
              <a:xfrm>
                <a:off x="3629" y="1487"/>
                <a:ext cx="10" cy="11"/>
              </a:xfrm>
              <a:custGeom>
                <a:avLst/>
                <a:gdLst>
                  <a:gd name="T0" fmla="*/ 7 w 10"/>
                  <a:gd name="T1" fmla="*/ 0 h 11"/>
                  <a:gd name="T2" fmla="*/ 3 w 10"/>
                  <a:gd name="T3" fmla="*/ 4 h 11"/>
                  <a:gd name="T4" fmla="*/ 0 w 10"/>
                  <a:gd name="T5" fmla="*/ 11 h 11"/>
                  <a:gd name="T6" fmla="*/ 3 w 10"/>
                  <a:gd name="T7" fmla="*/ 11 h 11"/>
                  <a:gd name="T8" fmla="*/ 7 w 10"/>
                  <a:gd name="T9" fmla="*/ 8 h 11"/>
                  <a:gd name="T10" fmla="*/ 10 w 10"/>
                  <a:gd name="T11" fmla="*/ 4 h 11"/>
                  <a:gd name="T12" fmla="*/ 10 w 10"/>
                  <a:gd name="T13" fmla="*/ 4 h 11"/>
                  <a:gd name="T14" fmla="*/ 10 w 10"/>
                  <a:gd name="T15" fmla="*/ 0 h 11"/>
                  <a:gd name="T16" fmla="*/ 7 w 10"/>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1">
                    <a:moveTo>
                      <a:pt x="7" y="0"/>
                    </a:moveTo>
                    <a:lnTo>
                      <a:pt x="3" y="4"/>
                    </a:lnTo>
                    <a:lnTo>
                      <a:pt x="0" y="11"/>
                    </a:lnTo>
                    <a:lnTo>
                      <a:pt x="3" y="11"/>
                    </a:lnTo>
                    <a:lnTo>
                      <a:pt x="7" y="8"/>
                    </a:lnTo>
                    <a:lnTo>
                      <a:pt x="10" y="4"/>
                    </a:lnTo>
                    <a:lnTo>
                      <a:pt x="10" y="4"/>
                    </a:lnTo>
                    <a:lnTo>
                      <a:pt x="10" y="0"/>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47" name="Freeform 1776">
                <a:extLst>
                  <a:ext uri="{FF2B5EF4-FFF2-40B4-BE49-F238E27FC236}">
                    <a16:creationId xmlns:a16="http://schemas.microsoft.com/office/drawing/2014/main" id="{60F0F9AA-248E-4515-AA35-2D9125474041}"/>
                  </a:ext>
                </a:extLst>
              </p:cNvPr>
              <p:cNvSpPr>
                <a:spLocks/>
              </p:cNvSpPr>
              <p:nvPr/>
            </p:nvSpPr>
            <p:spPr bwMode="auto">
              <a:xfrm>
                <a:off x="3629" y="1487"/>
                <a:ext cx="10" cy="11"/>
              </a:xfrm>
              <a:custGeom>
                <a:avLst/>
                <a:gdLst>
                  <a:gd name="T0" fmla="*/ 7 w 10"/>
                  <a:gd name="T1" fmla="*/ 0 h 11"/>
                  <a:gd name="T2" fmla="*/ 3 w 10"/>
                  <a:gd name="T3" fmla="*/ 4 h 11"/>
                  <a:gd name="T4" fmla="*/ 0 w 10"/>
                  <a:gd name="T5" fmla="*/ 11 h 11"/>
                  <a:gd name="T6" fmla="*/ 3 w 10"/>
                  <a:gd name="T7" fmla="*/ 11 h 11"/>
                  <a:gd name="T8" fmla="*/ 7 w 10"/>
                  <a:gd name="T9" fmla="*/ 8 h 11"/>
                  <a:gd name="T10" fmla="*/ 10 w 10"/>
                  <a:gd name="T11" fmla="*/ 4 h 11"/>
                  <a:gd name="T12" fmla="*/ 10 w 10"/>
                  <a:gd name="T13" fmla="*/ 4 h 11"/>
                  <a:gd name="T14" fmla="*/ 10 w 10"/>
                  <a:gd name="T15" fmla="*/ 0 h 11"/>
                  <a:gd name="T16" fmla="*/ 7 w 10"/>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1">
                    <a:moveTo>
                      <a:pt x="7" y="0"/>
                    </a:moveTo>
                    <a:lnTo>
                      <a:pt x="3" y="4"/>
                    </a:lnTo>
                    <a:lnTo>
                      <a:pt x="0" y="11"/>
                    </a:lnTo>
                    <a:lnTo>
                      <a:pt x="3" y="11"/>
                    </a:lnTo>
                    <a:lnTo>
                      <a:pt x="7" y="8"/>
                    </a:lnTo>
                    <a:lnTo>
                      <a:pt x="10" y="4"/>
                    </a:lnTo>
                    <a:lnTo>
                      <a:pt x="10" y="4"/>
                    </a:lnTo>
                    <a:lnTo>
                      <a:pt x="10" y="0"/>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48" name="Freeform 1777">
                <a:extLst>
                  <a:ext uri="{FF2B5EF4-FFF2-40B4-BE49-F238E27FC236}">
                    <a16:creationId xmlns:a16="http://schemas.microsoft.com/office/drawing/2014/main" id="{799C96C9-B12B-4C66-998A-4312B44571E8}"/>
                  </a:ext>
                </a:extLst>
              </p:cNvPr>
              <p:cNvSpPr>
                <a:spLocks/>
              </p:cNvSpPr>
              <p:nvPr/>
            </p:nvSpPr>
            <p:spPr bwMode="auto">
              <a:xfrm>
                <a:off x="3589" y="1394"/>
                <a:ext cx="22" cy="18"/>
              </a:xfrm>
              <a:custGeom>
                <a:avLst/>
                <a:gdLst>
                  <a:gd name="T0" fmla="*/ 7 w 22"/>
                  <a:gd name="T1" fmla="*/ 0 h 18"/>
                  <a:gd name="T2" fmla="*/ 7 w 22"/>
                  <a:gd name="T3" fmla="*/ 0 h 18"/>
                  <a:gd name="T4" fmla="*/ 7 w 22"/>
                  <a:gd name="T5" fmla="*/ 4 h 18"/>
                  <a:gd name="T6" fmla="*/ 4 w 22"/>
                  <a:gd name="T7" fmla="*/ 4 h 18"/>
                  <a:gd name="T8" fmla="*/ 0 w 22"/>
                  <a:gd name="T9" fmla="*/ 4 h 18"/>
                  <a:gd name="T10" fmla="*/ 0 w 22"/>
                  <a:gd name="T11" fmla="*/ 7 h 18"/>
                  <a:gd name="T12" fmla="*/ 4 w 22"/>
                  <a:gd name="T13" fmla="*/ 7 h 18"/>
                  <a:gd name="T14" fmla="*/ 4 w 22"/>
                  <a:gd name="T15" fmla="*/ 7 h 18"/>
                  <a:gd name="T16" fmla="*/ 7 w 22"/>
                  <a:gd name="T17" fmla="*/ 11 h 18"/>
                  <a:gd name="T18" fmla="*/ 7 w 22"/>
                  <a:gd name="T19" fmla="*/ 14 h 18"/>
                  <a:gd name="T20" fmla="*/ 7 w 22"/>
                  <a:gd name="T21" fmla="*/ 14 h 18"/>
                  <a:gd name="T22" fmla="*/ 15 w 22"/>
                  <a:gd name="T23" fmla="*/ 14 h 18"/>
                  <a:gd name="T24" fmla="*/ 15 w 22"/>
                  <a:gd name="T25" fmla="*/ 18 h 18"/>
                  <a:gd name="T26" fmla="*/ 18 w 22"/>
                  <a:gd name="T27" fmla="*/ 18 h 18"/>
                  <a:gd name="T28" fmla="*/ 22 w 22"/>
                  <a:gd name="T29" fmla="*/ 11 h 18"/>
                  <a:gd name="T30" fmla="*/ 15 w 22"/>
                  <a:gd name="T31" fmla="*/ 11 h 18"/>
                  <a:gd name="T32" fmla="*/ 15 w 22"/>
                  <a:gd name="T33" fmla="*/ 11 h 18"/>
                  <a:gd name="T34" fmla="*/ 15 w 22"/>
                  <a:gd name="T35" fmla="*/ 7 h 18"/>
                  <a:gd name="T36" fmla="*/ 11 w 22"/>
                  <a:gd name="T37" fmla="*/ 4 h 18"/>
                  <a:gd name="T38" fmla="*/ 11 w 22"/>
                  <a:gd name="T39" fmla="*/ 4 h 18"/>
                  <a:gd name="T40" fmla="*/ 11 w 22"/>
                  <a:gd name="T41" fmla="*/ 0 h 18"/>
                  <a:gd name="T42" fmla="*/ 7 w 22"/>
                  <a:gd name="T4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18">
                    <a:moveTo>
                      <a:pt x="7" y="0"/>
                    </a:moveTo>
                    <a:lnTo>
                      <a:pt x="7" y="0"/>
                    </a:lnTo>
                    <a:lnTo>
                      <a:pt x="7" y="4"/>
                    </a:lnTo>
                    <a:lnTo>
                      <a:pt x="4" y="4"/>
                    </a:lnTo>
                    <a:lnTo>
                      <a:pt x="0" y="4"/>
                    </a:lnTo>
                    <a:lnTo>
                      <a:pt x="0" y="7"/>
                    </a:lnTo>
                    <a:lnTo>
                      <a:pt x="4" y="7"/>
                    </a:lnTo>
                    <a:lnTo>
                      <a:pt x="4" y="7"/>
                    </a:lnTo>
                    <a:lnTo>
                      <a:pt x="7" y="11"/>
                    </a:lnTo>
                    <a:lnTo>
                      <a:pt x="7" y="14"/>
                    </a:lnTo>
                    <a:lnTo>
                      <a:pt x="7" y="14"/>
                    </a:lnTo>
                    <a:lnTo>
                      <a:pt x="15" y="14"/>
                    </a:lnTo>
                    <a:lnTo>
                      <a:pt x="15" y="18"/>
                    </a:lnTo>
                    <a:lnTo>
                      <a:pt x="18" y="18"/>
                    </a:lnTo>
                    <a:lnTo>
                      <a:pt x="22" y="11"/>
                    </a:lnTo>
                    <a:lnTo>
                      <a:pt x="15" y="11"/>
                    </a:lnTo>
                    <a:lnTo>
                      <a:pt x="15" y="11"/>
                    </a:lnTo>
                    <a:lnTo>
                      <a:pt x="15" y="7"/>
                    </a:lnTo>
                    <a:lnTo>
                      <a:pt x="11" y="4"/>
                    </a:lnTo>
                    <a:lnTo>
                      <a:pt x="11" y="4"/>
                    </a:lnTo>
                    <a:lnTo>
                      <a:pt x="11" y="0"/>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49" name="Freeform 1778">
                <a:extLst>
                  <a:ext uri="{FF2B5EF4-FFF2-40B4-BE49-F238E27FC236}">
                    <a16:creationId xmlns:a16="http://schemas.microsoft.com/office/drawing/2014/main" id="{A4B86F5D-EE95-408F-A7C1-637FF5B728BD}"/>
                  </a:ext>
                </a:extLst>
              </p:cNvPr>
              <p:cNvSpPr>
                <a:spLocks/>
              </p:cNvSpPr>
              <p:nvPr/>
            </p:nvSpPr>
            <p:spPr bwMode="auto">
              <a:xfrm>
                <a:off x="3589" y="1394"/>
                <a:ext cx="22" cy="18"/>
              </a:xfrm>
              <a:custGeom>
                <a:avLst/>
                <a:gdLst>
                  <a:gd name="T0" fmla="*/ 7 w 22"/>
                  <a:gd name="T1" fmla="*/ 0 h 18"/>
                  <a:gd name="T2" fmla="*/ 7 w 22"/>
                  <a:gd name="T3" fmla="*/ 0 h 18"/>
                  <a:gd name="T4" fmla="*/ 7 w 22"/>
                  <a:gd name="T5" fmla="*/ 4 h 18"/>
                  <a:gd name="T6" fmla="*/ 4 w 22"/>
                  <a:gd name="T7" fmla="*/ 4 h 18"/>
                  <a:gd name="T8" fmla="*/ 0 w 22"/>
                  <a:gd name="T9" fmla="*/ 4 h 18"/>
                  <a:gd name="T10" fmla="*/ 0 w 22"/>
                  <a:gd name="T11" fmla="*/ 7 h 18"/>
                  <a:gd name="T12" fmla="*/ 4 w 22"/>
                  <a:gd name="T13" fmla="*/ 7 h 18"/>
                  <a:gd name="T14" fmla="*/ 4 w 22"/>
                  <a:gd name="T15" fmla="*/ 7 h 18"/>
                  <a:gd name="T16" fmla="*/ 7 w 22"/>
                  <a:gd name="T17" fmla="*/ 11 h 18"/>
                  <a:gd name="T18" fmla="*/ 7 w 22"/>
                  <a:gd name="T19" fmla="*/ 14 h 18"/>
                  <a:gd name="T20" fmla="*/ 7 w 22"/>
                  <a:gd name="T21" fmla="*/ 14 h 18"/>
                  <a:gd name="T22" fmla="*/ 15 w 22"/>
                  <a:gd name="T23" fmla="*/ 14 h 18"/>
                  <a:gd name="T24" fmla="*/ 15 w 22"/>
                  <a:gd name="T25" fmla="*/ 18 h 18"/>
                  <a:gd name="T26" fmla="*/ 18 w 22"/>
                  <a:gd name="T27" fmla="*/ 18 h 18"/>
                  <a:gd name="T28" fmla="*/ 22 w 22"/>
                  <a:gd name="T29" fmla="*/ 11 h 18"/>
                  <a:gd name="T30" fmla="*/ 15 w 22"/>
                  <a:gd name="T31" fmla="*/ 11 h 18"/>
                  <a:gd name="T32" fmla="*/ 15 w 22"/>
                  <a:gd name="T33" fmla="*/ 11 h 18"/>
                  <a:gd name="T34" fmla="*/ 15 w 22"/>
                  <a:gd name="T35" fmla="*/ 7 h 18"/>
                  <a:gd name="T36" fmla="*/ 11 w 22"/>
                  <a:gd name="T37" fmla="*/ 4 h 18"/>
                  <a:gd name="T38" fmla="*/ 11 w 22"/>
                  <a:gd name="T39" fmla="*/ 4 h 18"/>
                  <a:gd name="T40" fmla="*/ 11 w 22"/>
                  <a:gd name="T41" fmla="*/ 0 h 18"/>
                  <a:gd name="T42" fmla="*/ 7 w 22"/>
                  <a:gd name="T4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18">
                    <a:moveTo>
                      <a:pt x="7" y="0"/>
                    </a:moveTo>
                    <a:lnTo>
                      <a:pt x="7" y="0"/>
                    </a:lnTo>
                    <a:lnTo>
                      <a:pt x="7" y="4"/>
                    </a:lnTo>
                    <a:lnTo>
                      <a:pt x="4" y="4"/>
                    </a:lnTo>
                    <a:lnTo>
                      <a:pt x="0" y="4"/>
                    </a:lnTo>
                    <a:lnTo>
                      <a:pt x="0" y="7"/>
                    </a:lnTo>
                    <a:lnTo>
                      <a:pt x="4" y="7"/>
                    </a:lnTo>
                    <a:lnTo>
                      <a:pt x="4" y="7"/>
                    </a:lnTo>
                    <a:lnTo>
                      <a:pt x="7" y="11"/>
                    </a:lnTo>
                    <a:lnTo>
                      <a:pt x="7" y="14"/>
                    </a:lnTo>
                    <a:lnTo>
                      <a:pt x="7" y="14"/>
                    </a:lnTo>
                    <a:lnTo>
                      <a:pt x="15" y="14"/>
                    </a:lnTo>
                    <a:lnTo>
                      <a:pt x="15" y="18"/>
                    </a:lnTo>
                    <a:lnTo>
                      <a:pt x="18" y="18"/>
                    </a:lnTo>
                    <a:lnTo>
                      <a:pt x="22" y="11"/>
                    </a:lnTo>
                    <a:lnTo>
                      <a:pt x="15" y="11"/>
                    </a:lnTo>
                    <a:lnTo>
                      <a:pt x="15" y="11"/>
                    </a:lnTo>
                    <a:lnTo>
                      <a:pt x="15" y="7"/>
                    </a:lnTo>
                    <a:lnTo>
                      <a:pt x="11" y="4"/>
                    </a:lnTo>
                    <a:lnTo>
                      <a:pt x="11" y="4"/>
                    </a:lnTo>
                    <a:lnTo>
                      <a:pt x="11" y="0"/>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50" name="Freeform 1779">
                <a:extLst>
                  <a:ext uri="{FF2B5EF4-FFF2-40B4-BE49-F238E27FC236}">
                    <a16:creationId xmlns:a16="http://schemas.microsoft.com/office/drawing/2014/main" id="{8CF25B30-6591-41BA-A5F4-C8DA8972ABC7}"/>
                  </a:ext>
                </a:extLst>
              </p:cNvPr>
              <p:cNvSpPr>
                <a:spLocks/>
              </p:cNvSpPr>
              <p:nvPr/>
            </p:nvSpPr>
            <p:spPr bwMode="auto">
              <a:xfrm>
                <a:off x="3593" y="1444"/>
                <a:ext cx="11" cy="7"/>
              </a:xfrm>
              <a:custGeom>
                <a:avLst/>
                <a:gdLst>
                  <a:gd name="T0" fmla="*/ 7 w 11"/>
                  <a:gd name="T1" fmla="*/ 0 h 7"/>
                  <a:gd name="T2" fmla="*/ 7 w 11"/>
                  <a:gd name="T3" fmla="*/ 0 h 7"/>
                  <a:gd name="T4" fmla="*/ 7 w 11"/>
                  <a:gd name="T5" fmla="*/ 0 h 7"/>
                  <a:gd name="T6" fmla="*/ 3 w 11"/>
                  <a:gd name="T7" fmla="*/ 4 h 7"/>
                  <a:gd name="T8" fmla="*/ 0 w 11"/>
                  <a:gd name="T9" fmla="*/ 7 h 7"/>
                  <a:gd name="T10" fmla="*/ 3 w 11"/>
                  <a:gd name="T11" fmla="*/ 7 h 7"/>
                  <a:gd name="T12" fmla="*/ 3 w 11"/>
                  <a:gd name="T13" fmla="*/ 4 h 7"/>
                  <a:gd name="T14" fmla="*/ 7 w 11"/>
                  <a:gd name="T15" fmla="*/ 7 h 7"/>
                  <a:gd name="T16" fmla="*/ 11 w 11"/>
                  <a:gd name="T17" fmla="*/ 7 h 7"/>
                  <a:gd name="T18" fmla="*/ 11 w 11"/>
                  <a:gd name="T19" fmla="*/ 4 h 7"/>
                  <a:gd name="T20" fmla="*/ 7 w 11"/>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7" y="0"/>
                    </a:moveTo>
                    <a:lnTo>
                      <a:pt x="7" y="0"/>
                    </a:lnTo>
                    <a:lnTo>
                      <a:pt x="7" y="0"/>
                    </a:lnTo>
                    <a:lnTo>
                      <a:pt x="3" y="4"/>
                    </a:lnTo>
                    <a:lnTo>
                      <a:pt x="0" y="7"/>
                    </a:lnTo>
                    <a:lnTo>
                      <a:pt x="3" y="7"/>
                    </a:lnTo>
                    <a:lnTo>
                      <a:pt x="3" y="4"/>
                    </a:lnTo>
                    <a:lnTo>
                      <a:pt x="7" y="7"/>
                    </a:lnTo>
                    <a:lnTo>
                      <a:pt x="11" y="7"/>
                    </a:lnTo>
                    <a:lnTo>
                      <a:pt x="11" y="4"/>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51" name="Freeform 1780">
                <a:extLst>
                  <a:ext uri="{FF2B5EF4-FFF2-40B4-BE49-F238E27FC236}">
                    <a16:creationId xmlns:a16="http://schemas.microsoft.com/office/drawing/2014/main" id="{15B7B543-583A-40A3-AE44-0847993EABA7}"/>
                  </a:ext>
                </a:extLst>
              </p:cNvPr>
              <p:cNvSpPr>
                <a:spLocks/>
              </p:cNvSpPr>
              <p:nvPr/>
            </p:nvSpPr>
            <p:spPr bwMode="auto">
              <a:xfrm>
                <a:off x="3593" y="1444"/>
                <a:ext cx="11" cy="7"/>
              </a:xfrm>
              <a:custGeom>
                <a:avLst/>
                <a:gdLst>
                  <a:gd name="T0" fmla="*/ 7 w 11"/>
                  <a:gd name="T1" fmla="*/ 0 h 7"/>
                  <a:gd name="T2" fmla="*/ 7 w 11"/>
                  <a:gd name="T3" fmla="*/ 0 h 7"/>
                  <a:gd name="T4" fmla="*/ 7 w 11"/>
                  <a:gd name="T5" fmla="*/ 0 h 7"/>
                  <a:gd name="T6" fmla="*/ 3 w 11"/>
                  <a:gd name="T7" fmla="*/ 4 h 7"/>
                  <a:gd name="T8" fmla="*/ 0 w 11"/>
                  <a:gd name="T9" fmla="*/ 7 h 7"/>
                  <a:gd name="T10" fmla="*/ 3 w 11"/>
                  <a:gd name="T11" fmla="*/ 7 h 7"/>
                  <a:gd name="T12" fmla="*/ 3 w 11"/>
                  <a:gd name="T13" fmla="*/ 4 h 7"/>
                  <a:gd name="T14" fmla="*/ 7 w 11"/>
                  <a:gd name="T15" fmla="*/ 7 h 7"/>
                  <a:gd name="T16" fmla="*/ 11 w 11"/>
                  <a:gd name="T17" fmla="*/ 7 h 7"/>
                  <a:gd name="T18" fmla="*/ 11 w 11"/>
                  <a:gd name="T19" fmla="*/ 4 h 7"/>
                  <a:gd name="T20" fmla="*/ 7 w 11"/>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7" y="0"/>
                    </a:moveTo>
                    <a:lnTo>
                      <a:pt x="7" y="0"/>
                    </a:lnTo>
                    <a:lnTo>
                      <a:pt x="7" y="0"/>
                    </a:lnTo>
                    <a:lnTo>
                      <a:pt x="3" y="4"/>
                    </a:lnTo>
                    <a:lnTo>
                      <a:pt x="0" y="7"/>
                    </a:lnTo>
                    <a:lnTo>
                      <a:pt x="3" y="7"/>
                    </a:lnTo>
                    <a:lnTo>
                      <a:pt x="3" y="4"/>
                    </a:lnTo>
                    <a:lnTo>
                      <a:pt x="7" y="7"/>
                    </a:lnTo>
                    <a:lnTo>
                      <a:pt x="11" y="7"/>
                    </a:lnTo>
                    <a:lnTo>
                      <a:pt x="11" y="4"/>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52" name="Freeform 1781">
                <a:extLst>
                  <a:ext uri="{FF2B5EF4-FFF2-40B4-BE49-F238E27FC236}">
                    <a16:creationId xmlns:a16="http://schemas.microsoft.com/office/drawing/2014/main" id="{6861F9D6-450F-45C9-B3F1-E72BB6D600B0}"/>
                  </a:ext>
                </a:extLst>
              </p:cNvPr>
              <p:cNvSpPr>
                <a:spLocks/>
              </p:cNvSpPr>
              <p:nvPr/>
            </p:nvSpPr>
            <p:spPr bwMode="auto">
              <a:xfrm>
                <a:off x="3604" y="1365"/>
                <a:ext cx="157" cy="244"/>
              </a:xfrm>
              <a:custGeom>
                <a:avLst/>
                <a:gdLst>
                  <a:gd name="T0" fmla="*/ 82 w 157"/>
                  <a:gd name="T1" fmla="*/ 226 h 244"/>
                  <a:gd name="T2" fmla="*/ 96 w 157"/>
                  <a:gd name="T3" fmla="*/ 219 h 244"/>
                  <a:gd name="T4" fmla="*/ 121 w 157"/>
                  <a:gd name="T5" fmla="*/ 219 h 244"/>
                  <a:gd name="T6" fmla="*/ 150 w 157"/>
                  <a:gd name="T7" fmla="*/ 208 h 244"/>
                  <a:gd name="T8" fmla="*/ 139 w 157"/>
                  <a:gd name="T9" fmla="*/ 198 h 244"/>
                  <a:gd name="T10" fmla="*/ 146 w 157"/>
                  <a:gd name="T11" fmla="*/ 194 h 244"/>
                  <a:gd name="T12" fmla="*/ 154 w 157"/>
                  <a:gd name="T13" fmla="*/ 187 h 244"/>
                  <a:gd name="T14" fmla="*/ 146 w 157"/>
                  <a:gd name="T15" fmla="*/ 162 h 244"/>
                  <a:gd name="T16" fmla="*/ 125 w 157"/>
                  <a:gd name="T17" fmla="*/ 165 h 244"/>
                  <a:gd name="T18" fmla="*/ 125 w 157"/>
                  <a:gd name="T19" fmla="*/ 147 h 244"/>
                  <a:gd name="T20" fmla="*/ 125 w 157"/>
                  <a:gd name="T21" fmla="*/ 144 h 244"/>
                  <a:gd name="T22" fmla="*/ 114 w 157"/>
                  <a:gd name="T23" fmla="*/ 126 h 244"/>
                  <a:gd name="T24" fmla="*/ 96 w 157"/>
                  <a:gd name="T25" fmla="*/ 112 h 244"/>
                  <a:gd name="T26" fmla="*/ 82 w 157"/>
                  <a:gd name="T27" fmla="*/ 83 h 244"/>
                  <a:gd name="T28" fmla="*/ 57 w 157"/>
                  <a:gd name="T29" fmla="*/ 76 h 244"/>
                  <a:gd name="T30" fmla="*/ 64 w 157"/>
                  <a:gd name="T31" fmla="*/ 65 h 244"/>
                  <a:gd name="T32" fmla="*/ 71 w 157"/>
                  <a:gd name="T33" fmla="*/ 58 h 244"/>
                  <a:gd name="T34" fmla="*/ 86 w 157"/>
                  <a:gd name="T35" fmla="*/ 29 h 244"/>
                  <a:gd name="T36" fmla="*/ 57 w 157"/>
                  <a:gd name="T37" fmla="*/ 25 h 244"/>
                  <a:gd name="T38" fmla="*/ 35 w 157"/>
                  <a:gd name="T39" fmla="*/ 29 h 244"/>
                  <a:gd name="T40" fmla="*/ 39 w 157"/>
                  <a:gd name="T41" fmla="*/ 22 h 244"/>
                  <a:gd name="T42" fmla="*/ 53 w 157"/>
                  <a:gd name="T43" fmla="*/ 0 h 244"/>
                  <a:gd name="T44" fmla="*/ 25 w 157"/>
                  <a:gd name="T45" fmla="*/ 0 h 244"/>
                  <a:gd name="T46" fmla="*/ 10 w 157"/>
                  <a:gd name="T47" fmla="*/ 15 h 244"/>
                  <a:gd name="T48" fmla="*/ 7 w 157"/>
                  <a:gd name="T49" fmla="*/ 33 h 244"/>
                  <a:gd name="T50" fmla="*/ 10 w 157"/>
                  <a:gd name="T51" fmla="*/ 36 h 244"/>
                  <a:gd name="T52" fmla="*/ 7 w 157"/>
                  <a:gd name="T53" fmla="*/ 43 h 244"/>
                  <a:gd name="T54" fmla="*/ 0 w 157"/>
                  <a:gd name="T55" fmla="*/ 54 h 244"/>
                  <a:gd name="T56" fmla="*/ 10 w 157"/>
                  <a:gd name="T57" fmla="*/ 61 h 244"/>
                  <a:gd name="T58" fmla="*/ 10 w 157"/>
                  <a:gd name="T59" fmla="*/ 72 h 244"/>
                  <a:gd name="T60" fmla="*/ 10 w 157"/>
                  <a:gd name="T61" fmla="*/ 83 h 244"/>
                  <a:gd name="T62" fmla="*/ 10 w 157"/>
                  <a:gd name="T63" fmla="*/ 94 h 244"/>
                  <a:gd name="T64" fmla="*/ 18 w 157"/>
                  <a:gd name="T65" fmla="*/ 72 h 244"/>
                  <a:gd name="T66" fmla="*/ 18 w 157"/>
                  <a:gd name="T67" fmla="*/ 79 h 244"/>
                  <a:gd name="T68" fmla="*/ 28 w 157"/>
                  <a:gd name="T69" fmla="*/ 79 h 244"/>
                  <a:gd name="T70" fmla="*/ 28 w 157"/>
                  <a:gd name="T71" fmla="*/ 90 h 244"/>
                  <a:gd name="T72" fmla="*/ 21 w 157"/>
                  <a:gd name="T73" fmla="*/ 108 h 244"/>
                  <a:gd name="T74" fmla="*/ 21 w 157"/>
                  <a:gd name="T75" fmla="*/ 112 h 244"/>
                  <a:gd name="T76" fmla="*/ 35 w 157"/>
                  <a:gd name="T77" fmla="*/ 112 h 244"/>
                  <a:gd name="T78" fmla="*/ 57 w 157"/>
                  <a:gd name="T79" fmla="*/ 108 h 244"/>
                  <a:gd name="T80" fmla="*/ 53 w 157"/>
                  <a:gd name="T81" fmla="*/ 126 h 244"/>
                  <a:gd name="T82" fmla="*/ 64 w 157"/>
                  <a:gd name="T83" fmla="*/ 126 h 244"/>
                  <a:gd name="T84" fmla="*/ 64 w 157"/>
                  <a:gd name="T85" fmla="*/ 140 h 244"/>
                  <a:gd name="T86" fmla="*/ 61 w 157"/>
                  <a:gd name="T87" fmla="*/ 155 h 244"/>
                  <a:gd name="T88" fmla="*/ 35 w 157"/>
                  <a:gd name="T89" fmla="*/ 165 h 244"/>
                  <a:gd name="T90" fmla="*/ 39 w 157"/>
                  <a:gd name="T91" fmla="*/ 180 h 244"/>
                  <a:gd name="T92" fmla="*/ 21 w 157"/>
                  <a:gd name="T93" fmla="*/ 198 h 244"/>
                  <a:gd name="T94" fmla="*/ 35 w 157"/>
                  <a:gd name="T95" fmla="*/ 198 h 244"/>
                  <a:gd name="T96" fmla="*/ 50 w 157"/>
                  <a:gd name="T97" fmla="*/ 205 h 244"/>
                  <a:gd name="T98" fmla="*/ 71 w 157"/>
                  <a:gd name="T99" fmla="*/ 198 h 244"/>
                  <a:gd name="T100" fmla="*/ 57 w 157"/>
                  <a:gd name="T101" fmla="*/ 212 h 244"/>
                  <a:gd name="T102" fmla="*/ 14 w 157"/>
                  <a:gd name="T103" fmla="*/ 237 h 244"/>
                  <a:gd name="T104" fmla="*/ 14 w 157"/>
                  <a:gd name="T105" fmla="*/ 241 h 244"/>
                  <a:gd name="T106" fmla="*/ 28 w 157"/>
                  <a:gd name="T107" fmla="*/ 234 h 244"/>
                  <a:gd name="T108" fmla="*/ 53 w 157"/>
                  <a:gd name="T109" fmla="*/ 22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7" h="244">
                    <a:moveTo>
                      <a:pt x="71" y="230"/>
                    </a:moveTo>
                    <a:lnTo>
                      <a:pt x="71" y="230"/>
                    </a:lnTo>
                    <a:lnTo>
                      <a:pt x="75" y="226"/>
                    </a:lnTo>
                    <a:lnTo>
                      <a:pt x="78" y="226"/>
                    </a:lnTo>
                    <a:lnTo>
                      <a:pt x="82" y="226"/>
                    </a:lnTo>
                    <a:lnTo>
                      <a:pt x="82" y="226"/>
                    </a:lnTo>
                    <a:lnTo>
                      <a:pt x="82" y="223"/>
                    </a:lnTo>
                    <a:lnTo>
                      <a:pt x="93" y="223"/>
                    </a:lnTo>
                    <a:lnTo>
                      <a:pt x="93" y="223"/>
                    </a:lnTo>
                    <a:lnTo>
                      <a:pt x="96" y="223"/>
                    </a:lnTo>
                    <a:lnTo>
                      <a:pt x="96" y="219"/>
                    </a:lnTo>
                    <a:lnTo>
                      <a:pt x="96" y="219"/>
                    </a:lnTo>
                    <a:lnTo>
                      <a:pt x="96" y="219"/>
                    </a:lnTo>
                    <a:lnTo>
                      <a:pt x="100" y="219"/>
                    </a:lnTo>
                    <a:lnTo>
                      <a:pt x="103" y="219"/>
                    </a:lnTo>
                    <a:lnTo>
                      <a:pt x="103" y="223"/>
                    </a:lnTo>
                    <a:lnTo>
                      <a:pt x="107" y="223"/>
                    </a:lnTo>
                    <a:lnTo>
                      <a:pt x="121" y="219"/>
                    </a:lnTo>
                    <a:lnTo>
                      <a:pt x="125" y="223"/>
                    </a:lnTo>
                    <a:lnTo>
                      <a:pt x="143" y="219"/>
                    </a:lnTo>
                    <a:lnTo>
                      <a:pt x="143" y="216"/>
                    </a:lnTo>
                    <a:lnTo>
                      <a:pt x="150" y="212"/>
                    </a:lnTo>
                    <a:lnTo>
                      <a:pt x="154" y="208"/>
                    </a:lnTo>
                    <a:lnTo>
                      <a:pt x="150" y="208"/>
                    </a:lnTo>
                    <a:lnTo>
                      <a:pt x="143" y="208"/>
                    </a:lnTo>
                    <a:lnTo>
                      <a:pt x="136" y="208"/>
                    </a:lnTo>
                    <a:lnTo>
                      <a:pt x="136" y="205"/>
                    </a:lnTo>
                    <a:lnTo>
                      <a:pt x="136" y="201"/>
                    </a:lnTo>
                    <a:lnTo>
                      <a:pt x="139" y="201"/>
                    </a:lnTo>
                    <a:lnTo>
                      <a:pt x="139" y="198"/>
                    </a:lnTo>
                    <a:lnTo>
                      <a:pt x="143" y="198"/>
                    </a:lnTo>
                    <a:lnTo>
                      <a:pt x="139" y="198"/>
                    </a:lnTo>
                    <a:lnTo>
                      <a:pt x="139" y="194"/>
                    </a:lnTo>
                    <a:lnTo>
                      <a:pt x="139" y="194"/>
                    </a:lnTo>
                    <a:lnTo>
                      <a:pt x="143" y="194"/>
                    </a:lnTo>
                    <a:lnTo>
                      <a:pt x="146" y="194"/>
                    </a:lnTo>
                    <a:lnTo>
                      <a:pt x="146" y="194"/>
                    </a:lnTo>
                    <a:lnTo>
                      <a:pt x="150" y="190"/>
                    </a:lnTo>
                    <a:lnTo>
                      <a:pt x="146" y="190"/>
                    </a:lnTo>
                    <a:lnTo>
                      <a:pt x="150" y="190"/>
                    </a:lnTo>
                    <a:lnTo>
                      <a:pt x="154" y="187"/>
                    </a:lnTo>
                    <a:lnTo>
                      <a:pt x="154" y="187"/>
                    </a:lnTo>
                    <a:lnTo>
                      <a:pt x="157" y="180"/>
                    </a:lnTo>
                    <a:lnTo>
                      <a:pt x="157" y="173"/>
                    </a:lnTo>
                    <a:lnTo>
                      <a:pt x="157" y="169"/>
                    </a:lnTo>
                    <a:lnTo>
                      <a:pt x="154" y="165"/>
                    </a:lnTo>
                    <a:lnTo>
                      <a:pt x="150" y="162"/>
                    </a:lnTo>
                    <a:lnTo>
                      <a:pt x="146" y="162"/>
                    </a:lnTo>
                    <a:lnTo>
                      <a:pt x="143" y="162"/>
                    </a:lnTo>
                    <a:lnTo>
                      <a:pt x="132" y="165"/>
                    </a:lnTo>
                    <a:lnTo>
                      <a:pt x="129" y="169"/>
                    </a:lnTo>
                    <a:lnTo>
                      <a:pt x="129" y="165"/>
                    </a:lnTo>
                    <a:lnTo>
                      <a:pt x="125" y="165"/>
                    </a:lnTo>
                    <a:lnTo>
                      <a:pt x="125" y="165"/>
                    </a:lnTo>
                    <a:lnTo>
                      <a:pt x="125" y="162"/>
                    </a:lnTo>
                    <a:lnTo>
                      <a:pt x="129" y="158"/>
                    </a:lnTo>
                    <a:lnTo>
                      <a:pt x="129" y="158"/>
                    </a:lnTo>
                    <a:lnTo>
                      <a:pt x="129" y="155"/>
                    </a:lnTo>
                    <a:lnTo>
                      <a:pt x="125" y="151"/>
                    </a:lnTo>
                    <a:lnTo>
                      <a:pt x="125" y="147"/>
                    </a:lnTo>
                    <a:lnTo>
                      <a:pt x="121" y="147"/>
                    </a:lnTo>
                    <a:lnTo>
                      <a:pt x="121" y="144"/>
                    </a:lnTo>
                    <a:lnTo>
                      <a:pt x="114" y="140"/>
                    </a:lnTo>
                    <a:lnTo>
                      <a:pt x="118" y="140"/>
                    </a:lnTo>
                    <a:lnTo>
                      <a:pt x="121" y="144"/>
                    </a:lnTo>
                    <a:lnTo>
                      <a:pt x="125" y="144"/>
                    </a:lnTo>
                    <a:lnTo>
                      <a:pt x="125" y="144"/>
                    </a:lnTo>
                    <a:lnTo>
                      <a:pt x="125" y="140"/>
                    </a:lnTo>
                    <a:lnTo>
                      <a:pt x="121" y="137"/>
                    </a:lnTo>
                    <a:lnTo>
                      <a:pt x="118" y="133"/>
                    </a:lnTo>
                    <a:lnTo>
                      <a:pt x="118" y="130"/>
                    </a:lnTo>
                    <a:lnTo>
                      <a:pt x="114" y="126"/>
                    </a:lnTo>
                    <a:lnTo>
                      <a:pt x="114" y="122"/>
                    </a:lnTo>
                    <a:lnTo>
                      <a:pt x="111" y="119"/>
                    </a:lnTo>
                    <a:lnTo>
                      <a:pt x="107" y="119"/>
                    </a:lnTo>
                    <a:lnTo>
                      <a:pt x="100" y="115"/>
                    </a:lnTo>
                    <a:lnTo>
                      <a:pt x="100" y="115"/>
                    </a:lnTo>
                    <a:lnTo>
                      <a:pt x="96" y="112"/>
                    </a:lnTo>
                    <a:lnTo>
                      <a:pt x="96" y="108"/>
                    </a:lnTo>
                    <a:lnTo>
                      <a:pt x="93" y="104"/>
                    </a:lnTo>
                    <a:lnTo>
                      <a:pt x="93" y="101"/>
                    </a:lnTo>
                    <a:lnTo>
                      <a:pt x="89" y="90"/>
                    </a:lnTo>
                    <a:lnTo>
                      <a:pt x="86" y="86"/>
                    </a:lnTo>
                    <a:lnTo>
                      <a:pt x="82" y="83"/>
                    </a:lnTo>
                    <a:lnTo>
                      <a:pt x="82" y="79"/>
                    </a:lnTo>
                    <a:lnTo>
                      <a:pt x="71" y="76"/>
                    </a:lnTo>
                    <a:lnTo>
                      <a:pt x="68" y="76"/>
                    </a:lnTo>
                    <a:lnTo>
                      <a:pt x="61" y="79"/>
                    </a:lnTo>
                    <a:lnTo>
                      <a:pt x="57" y="76"/>
                    </a:lnTo>
                    <a:lnTo>
                      <a:pt x="57" y="76"/>
                    </a:lnTo>
                    <a:lnTo>
                      <a:pt x="57" y="76"/>
                    </a:lnTo>
                    <a:lnTo>
                      <a:pt x="61" y="72"/>
                    </a:lnTo>
                    <a:lnTo>
                      <a:pt x="61" y="72"/>
                    </a:lnTo>
                    <a:lnTo>
                      <a:pt x="68" y="72"/>
                    </a:lnTo>
                    <a:lnTo>
                      <a:pt x="68" y="69"/>
                    </a:lnTo>
                    <a:lnTo>
                      <a:pt x="64" y="65"/>
                    </a:lnTo>
                    <a:lnTo>
                      <a:pt x="64" y="65"/>
                    </a:lnTo>
                    <a:lnTo>
                      <a:pt x="64" y="65"/>
                    </a:lnTo>
                    <a:lnTo>
                      <a:pt x="68" y="65"/>
                    </a:lnTo>
                    <a:lnTo>
                      <a:pt x="68" y="61"/>
                    </a:lnTo>
                    <a:lnTo>
                      <a:pt x="71" y="61"/>
                    </a:lnTo>
                    <a:lnTo>
                      <a:pt x="71" y="58"/>
                    </a:lnTo>
                    <a:lnTo>
                      <a:pt x="78" y="51"/>
                    </a:lnTo>
                    <a:lnTo>
                      <a:pt x="78" y="51"/>
                    </a:lnTo>
                    <a:lnTo>
                      <a:pt x="78" y="47"/>
                    </a:lnTo>
                    <a:lnTo>
                      <a:pt x="78" y="40"/>
                    </a:lnTo>
                    <a:lnTo>
                      <a:pt x="86" y="36"/>
                    </a:lnTo>
                    <a:lnTo>
                      <a:pt x="86" y="29"/>
                    </a:lnTo>
                    <a:lnTo>
                      <a:pt x="86" y="29"/>
                    </a:lnTo>
                    <a:lnTo>
                      <a:pt x="78" y="29"/>
                    </a:lnTo>
                    <a:lnTo>
                      <a:pt x="71" y="29"/>
                    </a:lnTo>
                    <a:lnTo>
                      <a:pt x="64" y="29"/>
                    </a:lnTo>
                    <a:lnTo>
                      <a:pt x="61" y="29"/>
                    </a:lnTo>
                    <a:lnTo>
                      <a:pt x="57" y="25"/>
                    </a:lnTo>
                    <a:lnTo>
                      <a:pt x="43" y="29"/>
                    </a:lnTo>
                    <a:lnTo>
                      <a:pt x="39" y="33"/>
                    </a:lnTo>
                    <a:lnTo>
                      <a:pt x="39" y="33"/>
                    </a:lnTo>
                    <a:lnTo>
                      <a:pt x="39" y="29"/>
                    </a:lnTo>
                    <a:lnTo>
                      <a:pt x="39" y="29"/>
                    </a:lnTo>
                    <a:lnTo>
                      <a:pt x="35" y="29"/>
                    </a:lnTo>
                    <a:lnTo>
                      <a:pt x="35" y="29"/>
                    </a:lnTo>
                    <a:lnTo>
                      <a:pt x="43" y="25"/>
                    </a:lnTo>
                    <a:lnTo>
                      <a:pt x="43" y="25"/>
                    </a:lnTo>
                    <a:lnTo>
                      <a:pt x="39" y="22"/>
                    </a:lnTo>
                    <a:lnTo>
                      <a:pt x="39" y="22"/>
                    </a:lnTo>
                    <a:lnTo>
                      <a:pt x="39" y="22"/>
                    </a:lnTo>
                    <a:lnTo>
                      <a:pt x="43" y="18"/>
                    </a:lnTo>
                    <a:lnTo>
                      <a:pt x="50" y="15"/>
                    </a:lnTo>
                    <a:lnTo>
                      <a:pt x="53" y="11"/>
                    </a:lnTo>
                    <a:lnTo>
                      <a:pt x="57" y="8"/>
                    </a:lnTo>
                    <a:lnTo>
                      <a:pt x="61" y="0"/>
                    </a:lnTo>
                    <a:lnTo>
                      <a:pt x="53" y="0"/>
                    </a:lnTo>
                    <a:lnTo>
                      <a:pt x="50" y="0"/>
                    </a:lnTo>
                    <a:lnTo>
                      <a:pt x="43" y="0"/>
                    </a:lnTo>
                    <a:lnTo>
                      <a:pt x="39" y="0"/>
                    </a:lnTo>
                    <a:lnTo>
                      <a:pt x="35" y="4"/>
                    </a:lnTo>
                    <a:lnTo>
                      <a:pt x="32" y="4"/>
                    </a:lnTo>
                    <a:lnTo>
                      <a:pt x="25" y="0"/>
                    </a:lnTo>
                    <a:lnTo>
                      <a:pt x="21" y="0"/>
                    </a:lnTo>
                    <a:lnTo>
                      <a:pt x="18" y="8"/>
                    </a:lnTo>
                    <a:lnTo>
                      <a:pt x="18" y="11"/>
                    </a:lnTo>
                    <a:lnTo>
                      <a:pt x="14" y="11"/>
                    </a:lnTo>
                    <a:lnTo>
                      <a:pt x="14" y="15"/>
                    </a:lnTo>
                    <a:lnTo>
                      <a:pt x="10" y="15"/>
                    </a:lnTo>
                    <a:lnTo>
                      <a:pt x="14" y="18"/>
                    </a:lnTo>
                    <a:lnTo>
                      <a:pt x="14" y="22"/>
                    </a:lnTo>
                    <a:lnTo>
                      <a:pt x="7" y="25"/>
                    </a:lnTo>
                    <a:lnTo>
                      <a:pt x="7" y="29"/>
                    </a:lnTo>
                    <a:lnTo>
                      <a:pt x="7" y="33"/>
                    </a:lnTo>
                    <a:lnTo>
                      <a:pt x="7" y="33"/>
                    </a:lnTo>
                    <a:lnTo>
                      <a:pt x="7" y="33"/>
                    </a:lnTo>
                    <a:lnTo>
                      <a:pt x="3" y="33"/>
                    </a:lnTo>
                    <a:lnTo>
                      <a:pt x="3" y="36"/>
                    </a:lnTo>
                    <a:lnTo>
                      <a:pt x="7" y="36"/>
                    </a:lnTo>
                    <a:lnTo>
                      <a:pt x="10" y="36"/>
                    </a:lnTo>
                    <a:lnTo>
                      <a:pt x="10" y="36"/>
                    </a:lnTo>
                    <a:lnTo>
                      <a:pt x="7" y="40"/>
                    </a:lnTo>
                    <a:lnTo>
                      <a:pt x="10" y="40"/>
                    </a:lnTo>
                    <a:lnTo>
                      <a:pt x="10" y="40"/>
                    </a:lnTo>
                    <a:lnTo>
                      <a:pt x="7" y="43"/>
                    </a:lnTo>
                    <a:lnTo>
                      <a:pt x="10" y="43"/>
                    </a:lnTo>
                    <a:lnTo>
                      <a:pt x="7" y="43"/>
                    </a:lnTo>
                    <a:lnTo>
                      <a:pt x="7" y="47"/>
                    </a:lnTo>
                    <a:lnTo>
                      <a:pt x="7" y="47"/>
                    </a:lnTo>
                    <a:lnTo>
                      <a:pt x="7" y="47"/>
                    </a:lnTo>
                    <a:lnTo>
                      <a:pt x="3" y="51"/>
                    </a:lnTo>
                    <a:lnTo>
                      <a:pt x="3" y="54"/>
                    </a:lnTo>
                    <a:lnTo>
                      <a:pt x="0" y="54"/>
                    </a:lnTo>
                    <a:lnTo>
                      <a:pt x="0" y="58"/>
                    </a:lnTo>
                    <a:lnTo>
                      <a:pt x="0" y="58"/>
                    </a:lnTo>
                    <a:lnTo>
                      <a:pt x="3" y="58"/>
                    </a:lnTo>
                    <a:lnTo>
                      <a:pt x="3" y="61"/>
                    </a:lnTo>
                    <a:lnTo>
                      <a:pt x="7" y="65"/>
                    </a:lnTo>
                    <a:lnTo>
                      <a:pt x="10" y="61"/>
                    </a:lnTo>
                    <a:lnTo>
                      <a:pt x="14" y="58"/>
                    </a:lnTo>
                    <a:lnTo>
                      <a:pt x="14" y="58"/>
                    </a:lnTo>
                    <a:lnTo>
                      <a:pt x="14" y="58"/>
                    </a:lnTo>
                    <a:lnTo>
                      <a:pt x="14" y="61"/>
                    </a:lnTo>
                    <a:lnTo>
                      <a:pt x="10" y="69"/>
                    </a:lnTo>
                    <a:lnTo>
                      <a:pt x="10" y="72"/>
                    </a:lnTo>
                    <a:lnTo>
                      <a:pt x="10" y="76"/>
                    </a:lnTo>
                    <a:lnTo>
                      <a:pt x="10" y="76"/>
                    </a:lnTo>
                    <a:lnTo>
                      <a:pt x="7" y="79"/>
                    </a:lnTo>
                    <a:lnTo>
                      <a:pt x="7" y="83"/>
                    </a:lnTo>
                    <a:lnTo>
                      <a:pt x="10" y="83"/>
                    </a:lnTo>
                    <a:lnTo>
                      <a:pt x="10" y="83"/>
                    </a:lnTo>
                    <a:lnTo>
                      <a:pt x="10" y="83"/>
                    </a:lnTo>
                    <a:lnTo>
                      <a:pt x="7" y="90"/>
                    </a:lnTo>
                    <a:lnTo>
                      <a:pt x="7" y="97"/>
                    </a:lnTo>
                    <a:lnTo>
                      <a:pt x="7" y="97"/>
                    </a:lnTo>
                    <a:lnTo>
                      <a:pt x="7" y="97"/>
                    </a:lnTo>
                    <a:lnTo>
                      <a:pt x="10" y="94"/>
                    </a:lnTo>
                    <a:lnTo>
                      <a:pt x="10" y="90"/>
                    </a:lnTo>
                    <a:lnTo>
                      <a:pt x="14" y="83"/>
                    </a:lnTo>
                    <a:lnTo>
                      <a:pt x="14" y="79"/>
                    </a:lnTo>
                    <a:lnTo>
                      <a:pt x="14" y="79"/>
                    </a:lnTo>
                    <a:lnTo>
                      <a:pt x="14" y="76"/>
                    </a:lnTo>
                    <a:lnTo>
                      <a:pt x="18" y="72"/>
                    </a:lnTo>
                    <a:lnTo>
                      <a:pt x="18" y="72"/>
                    </a:lnTo>
                    <a:lnTo>
                      <a:pt x="14" y="79"/>
                    </a:lnTo>
                    <a:lnTo>
                      <a:pt x="14" y="79"/>
                    </a:lnTo>
                    <a:lnTo>
                      <a:pt x="18" y="79"/>
                    </a:lnTo>
                    <a:lnTo>
                      <a:pt x="18" y="79"/>
                    </a:lnTo>
                    <a:lnTo>
                      <a:pt x="18" y="79"/>
                    </a:lnTo>
                    <a:lnTo>
                      <a:pt x="18" y="79"/>
                    </a:lnTo>
                    <a:lnTo>
                      <a:pt x="21" y="79"/>
                    </a:lnTo>
                    <a:lnTo>
                      <a:pt x="21" y="79"/>
                    </a:lnTo>
                    <a:lnTo>
                      <a:pt x="21" y="76"/>
                    </a:lnTo>
                    <a:lnTo>
                      <a:pt x="25" y="76"/>
                    </a:lnTo>
                    <a:lnTo>
                      <a:pt x="28" y="79"/>
                    </a:lnTo>
                    <a:lnTo>
                      <a:pt x="25" y="79"/>
                    </a:lnTo>
                    <a:lnTo>
                      <a:pt x="25" y="79"/>
                    </a:lnTo>
                    <a:lnTo>
                      <a:pt x="25" y="83"/>
                    </a:lnTo>
                    <a:lnTo>
                      <a:pt x="25" y="86"/>
                    </a:lnTo>
                    <a:lnTo>
                      <a:pt x="25" y="86"/>
                    </a:lnTo>
                    <a:lnTo>
                      <a:pt x="28" y="90"/>
                    </a:lnTo>
                    <a:lnTo>
                      <a:pt x="28" y="94"/>
                    </a:lnTo>
                    <a:lnTo>
                      <a:pt x="25" y="94"/>
                    </a:lnTo>
                    <a:lnTo>
                      <a:pt x="25" y="97"/>
                    </a:lnTo>
                    <a:lnTo>
                      <a:pt x="21" y="101"/>
                    </a:lnTo>
                    <a:lnTo>
                      <a:pt x="21" y="104"/>
                    </a:lnTo>
                    <a:lnTo>
                      <a:pt x="21" y="108"/>
                    </a:lnTo>
                    <a:lnTo>
                      <a:pt x="18" y="104"/>
                    </a:lnTo>
                    <a:lnTo>
                      <a:pt x="18" y="108"/>
                    </a:lnTo>
                    <a:lnTo>
                      <a:pt x="21" y="115"/>
                    </a:lnTo>
                    <a:lnTo>
                      <a:pt x="21" y="115"/>
                    </a:lnTo>
                    <a:lnTo>
                      <a:pt x="25" y="115"/>
                    </a:lnTo>
                    <a:lnTo>
                      <a:pt x="21" y="112"/>
                    </a:lnTo>
                    <a:lnTo>
                      <a:pt x="25" y="112"/>
                    </a:lnTo>
                    <a:lnTo>
                      <a:pt x="25" y="112"/>
                    </a:lnTo>
                    <a:lnTo>
                      <a:pt x="32" y="115"/>
                    </a:lnTo>
                    <a:lnTo>
                      <a:pt x="32" y="115"/>
                    </a:lnTo>
                    <a:lnTo>
                      <a:pt x="35" y="112"/>
                    </a:lnTo>
                    <a:lnTo>
                      <a:pt x="35" y="112"/>
                    </a:lnTo>
                    <a:lnTo>
                      <a:pt x="43" y="112"/>
                    </a:lnTo>
                    <a:lnTo>
                      <a:pt x="50" y="108"/>
                    </a:lnTo>
                    <a:lnTo>
                      <a:pt x="50" y="108"/>
                    </a:lnTo>
                    <a:lnTo>
                      <a:pt x="53" y="108"/>
                    </a:lnTo>
                    <a:lnTo>
                      <a:pt x="61" y="108"/>
                    </a:lnTo>
                    <a:lnTo>
                      <a:pt x="57" y="108"/>
                    </a:lnTo>
                    <a:lnTo>
                      <a:pt x="57" y="108"/>
                    </a:lnTo>
                    <a:lnTo>
                      <a:pt x="53" y="112"/>
                    </a:lnTo>
                    <a:lnTo>
                      <a:pt x="50" y="119"/>
                    </a:lnTo>
                    <a:lnTo>
                      <a:pt x="50" y="119"/>
                    </a:lnTo>
                    <a:lnTo>
                      <a:pt x="50" y="122"/>
                    </a:lnTo>
                    <a:lnTo>
                      <a:pt x="53" y="126"/>
                    </a:lnTo>
                    <a:lnTo>
                      <a:pt x="53" y="126"/>
                    </a:lnTo>
                    <a:lnTo>
                      <a:pt x="53" y="130"/>
                    </a:lnTo>
                    <a:lnTo>
                      <a:pt x="53" y="126"/>
                    </a:lnTo>
                    <a:lnTo>
                      <a:pt x="57" y="130"/>
                    </a:lnTo>
                    <a:lnTo>
                      <a:pt x="61" y="130"/>
                    </a:lnTo>
                    <a:lnTo>
                      <a:pt x="64" y="126"/>
                    </a:lnTo>
                    <a:lnTo>
                      <a:pt x="68" y="126"/>
                    </a:lnTo>
                    <a:lnTo>
                      <a:pt x="64" y="130"/>
                    </a:lnTo>
                    <a:lnTo>
                      <a:pt x="64" y="133"/>
                    </a:lnTo>
                    <a:lnTo>
                      <a:pt x="64" y="137"/>
                    </a:lnTo>
                    <a:lnTo>
                      <a:pt x="61" y="140"/>
                    </a:lnTo>
                    <a:lnTo>
                      <a:pt x="64" y="140"/>
                    </a:lnTo>
                    <a:lnTo>
                      <a:pt x="64" y="144"/>
                    </a:lnTo>
                    <a:lnTo>
                      <a:pt x="61" y="147"/>
                    </a:lnTo>
                    <a:lnTo>
                      <a:pt x="61" y="147"/>
                    </a:lnTo>
                    <a:lnTo>
                      <a:pt x="64" y="151"/>
                    </a:lnTo>
                    <a:lnTo>
                      <a:pt x="64" y="151"/>
                    </a:lnTo>
                    <a:lnTo>
                      <a:pt x="61" y="155"/>
                    </a:lnTo>
                    <a:lnTo>
                      <a:pt x="46" y="151"/>
                    </a:lnTo>
                    <a:lnTo>
                      <a:pt x="43" y="155"/>
                    </a:lnTo>
                    <a:lnTo>
                      <a:pt x="35" y="158"/>
                    </a:lnTo>
                    <a:lnTo>
                      <a:pt x="28" y="165"/>
                    </a:lnTo>
                    <a:lnTo>
                      <a:pt x="28" y="165"/>
                    </a:lnTo>
                    <a:lnTo>
                      <a:pt x="35" y="165"/>
                    </a:lnTo>
                    <a:lnTo>
                      <a:pt x="39" y="162"/>
                    </a:lnTo>
                    <a:lnTo>
                      <a:pt x="39" y="165"/>
                    </a:lnTo>
                    <a:lnTo>
                      <a:pt x="39" y="173"/>
                    </a:lnTo>
                    <a:lnTo>
                      <a:pt x="39" y="173"/>
                    </a:lnTo>
                    <a:lnTo>
                      <a:pt x="43" y="176"/>
                    </a:lnTo>
                    <a:lnTo>
                      <a:pt x="39" y="180"/>
                    </a:lnTo>
                    <a:lnTo>
                      <a:pt x="28" y="187"/>
                    </a:lnTo>
                    <a:lnTo>
                      <a:pt x="18" y="194"/>
                    </a:lnTo>
                    <a:lnTo>
                      <a:pt x="18" y="194"/>
                    </a:lnTo>
                    <a:lnTo>
                      <a:pt x="18" y="194"/>
                    </a:lnTo>
                    <a:lnTo>
                      <a:pt x="21" y="198"/>
                    </a:lnTo>
                    <a:lnTo>
                      <a:pt x="21" y="198"/>
                    </a:lnTo>
                    <a:lnTo>
                      <a:pt x="21" y="201"/>
                    </a:lnTo>
                    <a:lnTo>
                      <a:pt x="25" y="198"/>
                    </a:lnTo>
                    <a:lnTo>
                      <a:pt x="28" y="198"/>
                    </a:lnTo>
                    <a:lnTo>
                      <a:pt x="32" y="194"/>
                    </a:lnTo>
                    <a:lnTo>
                      <a:pt x="32" y="194"/>
                    </a:lnTo>
                    <a:lnTo>
                      <a:pt x="35" y="198"/>
                    </a:lnTo>
                    <a:lnTo>
                      <a:pt x="35" y="201"/>
                    </a:lnTo>
                    <a:lnTo>
                      <a:pt x="39" y="201"/>
                    </a:lnTo>
                    <a:lnTo>
                      <a:pt x="43" y="198"/>
                    </a:lnTo>
                    <a:lnTo>
                      <a:pt x="43" y="198"/>
                    </a:lnTo>
                    <a:lnTo>
                      <a:pt x="46" y="198"/>
                    </a:lnTo>
                    <a:lnTo>
                      <a:pt x="50" y="205"/>
                    </a:lnTo>
                    <a:lnTo>
                      <a:pt x="53" y="205"/>
                    </a:lnTo>
                    <a:lnTo>
                      <a:pt x="57" y="205"/>
                    </a:lnTo>
                    <a:lnTo>
                      <a:pt x="57" y="205"/>
                    </a:lnTo>
                    <a:lnTo>
                      <a:pt x="61" y="201"/>
                    </a:lnTo>
                    <a:lnTo>
                      <a:pt x="64" y="201"/>
                    </a:lnTo>
                    <a:lnTo>
                      <a:pt x="71" y="198"/>
                    </a:lnTo>
                    <a:lnTo>
                      <a:pt x="71" y="198"/>
                    </a:lnTo>
                    <a:lnTo>
                      <a:pt x="68" y="201"/>
                    </a:lnTo>
                    <a:lnTo>
                      <a:pt x="64" y="205"/>
                    </a:lnTo>
                    <a:lnTo>
                      <a:pt x="61" y="208"/>
                    </a:lnTo>
                    <a:lnTo>
                      <a:pt x="61" y="208"/>
                    </a:lnTo>
                    <a:lnTo>
                      <a:pt x="57" y="212"/>
                    </a:lnTo>
                    <a:lnTo>
                      <a:pt x="46" y="212"/>
                    </a:lnTo>
                    <a:lnTo>
                      <a:pt x="39" y="212"/>
                    </a:lnTo>
                    <a:lnTo>
                      <a:pt x="35" y="216"/>
                    </a:lnTo>
                    <a:lnTo>
                      <a:pt x="32" y="216"/>
                    </a:lnTo>
                    <a:lnTo>
                      <a:pt x="32" y="223"/>
                    </a:lnTo>
                    <a:lnTo>
                      <a:pt x="14" y="237"/>
                    </a:lnTo>
                    <a:lnTo>
                      <a:pt x="10" y="237"/>
                    </a:lnTo>
                    <a:lnTo>
                      <a:pt x="10" y="241"/>
                    </a:lnTo>
                    <a:lnTo>
                      <a:pt x="10" y="244"/>
                    </a:lnTo>
                    <a:lnTo>
                      <a:pt x="10" y="241"/>
                    </a:lnTo>
                    <a:lnTo>
                      <a:pt x="10" y="241"/>
                    </a:lnTo>
                    <a:lnTo>
                      <a:pt x="14" y="241"/>
                    </a:lnTo>
                    <a:lnTo>
                      <a:pt x="18" y="241"/>
                    </a:lnTo>
                    <a:lnTo>
                      <a:pt x="18" y="244"/>
                    </a:lnTo>
                    <a:lnTo>
                      <a:pt x="21" y="241"/>
                    </a:lnTo>
                    <a:lnTo>
                      <a:pt x="21" y="237"/>
                    </a:lnTo>
                    <a:lnTo>
                      <a:pt x="25" y="237"/>
                    </a:lnTo>
                    <a:lnTo>
                      <a:pt x="28" y="234"/>
                    </a:lnTo>
                    <a:lnTo>
                      <a:pt x="39" y="234"/>
                    </a:lnTo>
                    <a:lnTo>
                      <a:pt x="46" y="237"/>
                    </a:lnTo>
                    <a:lnTo>
                      <a:pt x="50" y="237"/>
                    </a:lnTo>
                    <a:lnTo>
                      <a:pt x="50" y="234"/>
                    </a:lnTo>
                    <a:lnTo>
                      <a:pt x="53" y="226"/>
                    </a:lnTo>
                    <a:lnTo>
                      <a:pt x="53" y="226"/>
                    </a:lnTo>
                    <a:lnTo>
                      <a:pt x="57" y="226"/>
                    </a:lnTo>
                    <a:lnTo>
                      <a:pt x="61" y="223"/>
                    </a:lnTo>
                    <a:lnTo>
                      <a:pt x="68" y="223"/>
                    </a:lnTo>
                    <a:lnTo>
                      <a:pt x="71" y="23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53" name="Freeform 1782">
                <a:extLst>
                  <a:ext uri="{FF2B5EF4-FFF2-40B4-BE49-F238E27FC236}">
                    <a16:creationId xmlns:a16="http://schemas.microsoft.com/office/drawing/2014/main" id="{1A976E35-2F3F-4B1F-9C46-391076AD68FE}"/>
                  </a:ext>
                </a:extLst>
              </p:cNvPr>
              <p:cNvSpPr>
                <a:spLocks/>
              </p:cNvSpPr>
              <p:nvPr/>
            </p:nvSpPr>
            <p:spPr bwMode="auto">
              <a:xfrm>
                <a:off x="3604" y="1365"/>
                <a:ext cx="157" cy="244"/>
              </a:xfrm>
              <a:custGeom>
                <a:avLst/>
                <a:gdLst>
                  <a:gd name="T0" fmla="*/ 82 w 157"/>
                  <a:gd name="T1" fmla="*/ 226 h 244"/>
                  <a:gd name="T2" fmla="*/ 96 w 157"/>
                  <a:gd name="T3" fmla="*/ 219 h 244"/>
                  <a:gd name="T4" fmla="*/ 121 w 157"/>
                  <a:gd name="T5" fmla="*/ 219 h 244"/>
                  <a:gd name="T6" fmla="*/ 150 w 157"/>
                  <a:gd name="T7" fmla="*/ 208 h 244"/>
                  <a:gd name="T8" fmla="*/ 139 w 157"/>
                  <a:gd name="T9" fmla="*/ 198 h 244"/>
                  <a:gd name="T10" fmla="*/ 146 w 157"/>
                  <a:gd name="T11" fmla="*/ 194 h 244"/>
                  <a:gd name="T12" fmla="*/ 154 w 157"/>
                  <a:gd name="T13" fmla="*/ 187 h 244"/>
                  <a:gd name="T14" fmla="*/ 146 w 157"/>
                  <a:gd name="T15" fmla="*/ 162 h 244"/>
                  <a:gd name="T16" fmla="*/ 125 w 157"/>
                  <a:gd name="T17" fmla="*/ 165 h 244"/>
                  <a:gd name="T18" fmla="*/ 125 w 157"/>
                  <a:gd name="T19" fmla="*/ 147 h 244"/>
                  <a:gd name="T20" fmla="*/ 125 w 157"/>
                  <a:gd name="T21" fmla="*/ 144 h 244"/>
                  <a:gd name="T22" fmla="*/ 114 w 157"/>
                  <a:gd name="T23" fmla="*/ 126 h 244"/>
                  <a:gd name="T24" fmla="*/ 96 w 157"/>
                  <a:gd name="T25" fmla="*/ 112 h 244"/>
                  <a:gd name="T26" fmla="*/ 82 w 157"/>
                  <a:gd name="T27" fmla="*/ 83 h 244"/>
                  <a:gd name="T28" fmla="*/ 57 w 157"/>
                  <a:gd name="T29" fmla="*/ 76 h 244"/>
                  <a:gd name="T30" fmla="*/ 64 w 157"/>
                  <a:gd name="T31" fmla="*/ 65 h 244"/>
                  <a:gd name="T32" fmla="*/ 71 w 157"/>
                  <a:gd name="T33" fmla="*/ 58 h 244"/>
                  <a:gd name="T34" fmla="*/ 86 w 157"/>
                  <a:gd name="T35" fmla="*/ 29 h 244"/>
                  <a:gd name="T36" fmla="*/ 57 w 157"/>
                  <a:gd name="T37" fmla="*/ 25 h 244"/>
                  <a:gd name="T38" fmla="*/ 35 w 157"/>
                  <a:gd name="T39" fmla="*/ 29 h 244"/>
                  <a:gd name="T40" fmla="*/ 39 w 157"/>
                  <a:gd name="T41" fmla="*/ 22 h 244"/>
                  <a:gd name="T42" fmla="*/ 53 w 157"/>
                  <a:gd name="T43" fmla="*/ 0 h 244"/>
                  <a:gd name="T44" fmla="*/ 25 w 157"/>
                  <a:gd name="T45" fmla="*/ 0 h 244"/>
                  <a:gd name="T46" fmla="*/ 10 w 157"/>
                  <a:gd name="T47" fmla="*/ 15 h 244"/>
                  <a:gd name="T48" fmla="*/ 7 w 157"/>
                  <a:gd name="T49" fmla="*/ 33 h 244"/>
                  <a:gd name="T50" fmla="*/ 10 w 157"/>
                  <a:gd name="T51" fmla="*/ 36 h 244"/>
                  <a:gd name="T52" fmla="*/ 7 w 157"/>
                  <a:gd name="T53" fmla="*/ 43 h 244"/>
                  <a:gd name="T54" fmla="*/ 0 w 157"/>
                  <a:gd name="T55" fmla="*/ 54 h 244"/>
                  <a:gd name="T56" fmla="*/ 10 w 157"/>
                  <a:gd name="T57" fmla="*/ 61 h 244"/>
                  <a:gd name="T58" fmla="*/ 10 w 157"/>
                  <a:gd name="T59" fmla="*/ 72 h 244"/>
                  <a:gd name="T60" fmla="*/ 10 w 157"/>
                  <a:gd name="T61" fmla="*/ 83 h 244"/>
                  <a:gd name="T62" fmla="*/ 10 w 157"/>
                  <a:gd name="T63" fmla="*/ 94 h 244"/>
                  <a:gd name="T64" fmla="*/ 18 w 157"/>
                  <a:gd name="T65" fmla="*/ 72 h 244"/>
                  <a:gd name="T66" fmla="*/ 18 w 157"/>
                  <a:gd name="T67" fmla="*/ 79 h 244"/>
                  <a:gd name="T68" fmla="*/ 28 w 157"/>
                  <a:gd name="T69" fmla="*/ 79 h 244"/>
                  <a:gd name="T70" fmla="*/ 28 w 157"/>
                  <a:gd name="T71" fmla="*/ 90 h 244"/>
                  <a:gd name="T72" fmla="*/ 21 w 157"/>
                  <a:gd name="T73" fmla="*/ 108 h 244"/>
                  <a:gd name="T74" fmla="*/ 21 w 157"/>
                  <a:gd name="T75" fmla="*/ 112 h 244"/>
                  <a:gd name="T76" fmla="*/ 35 w 157"/>
                  <a:gd name="T77" fmla="*/ 112 h 244"/>
                  <a:gd name="T78" fmla="*/ 57 w 157"/>
                  <a:gd name="T79" fmla="*/ 108 h 244"/>
                  <a:gd name="T80" fmla="*/ 53 w 157"/>
                  <a:gd name="T81" fmla="*/ 126 h 244"/>
                  <a:gd name="T82" fmla="*/ 64 w 157"/>
                  <a:gd name="T83" fmla="*/ 126 h 244"/>
                  <a:gd name="T84" fmla="*/ 64 w 157"/>
                  <a:gd name="T85" fmla="*/ 140 h 244"/>
                  <a:gd name="T86" fmla="*/ 61 w 157"/>
                  <a:gd name="T87" fmla="*/ 155 h 244"/>
                  <a:gd name="T88" fmla="*/ 35 w 157"/>
                  <a:gd name="T89" fmla="*/ 165 h 244"/>
                  <a:gd name="T90" fmla="*/ 39 w 157"/>
                  <a:gd name="T91" fmla="*/ 180 h 244"/>
                  <a:gd name="T92" fmla="*/ 21 w 157"/>
                  <a:gd name="T93" fmla="*/ 198 h 244"/>
                  <a:gd name="T94" fmla="*/ 35 w 157"/>
                  <a:gd name="T95" fmla="*/ 198 h 244"/>
                  <a:gd name="T96" fmla="*/ 50 w 157"/>
                  <a:gd name="T97" fmla="*/ 205 h 244"/>
                  <a:gd name="T98" fmla="*/ 71 w 157"/>
                  <a:gd name="T99" fmla="*/ 198 h 244"/>
                  <a:gd name="T100" fmla="*/ 57 w 157"/>
                  <a:gd name="T101" fmla="*/ 212 h 244"/>
                  <a:gd name="T102" fmla="*/ 14 w 157"/>
                  <a:gd name="T103" fmla="*/ 237 h 244"/>
                  <a:gd name="T104" fmla="*/ 14 w 157"/>
                  <a:gd name="T105" fmla="*/ 241 h 244"/>
                  <a:gd name="T106" fmla="*/ 28 w 157"/>
                  <a:gd name="T107" fmla="*/ 234 h 244"/>
                  <a:gd name="T108" fmla="*/ 53 w 157"/>
                  <a:gd name="T109" fmla="*/ 22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7" h="244">
                    <a:moveTo>
                      <a:pt x="71" y="230"/>
                    </a:moveTo>
                    <a:lnTo>
                      <a:pt x="71" y="230"/>
                    </a:lnTo>
                    <a:lnTo>
                      <a:pt x="75" y="226"/>
                    </a:lnTo>
                    <a:lnTo>
                      <a:pt x="78" y="226"/>
                    </a:lnTo>
                    <a:lnTo>
                      <a:pt x="82" y="226"/>
                    </a:lnTo>
                    <a:lnTo>
                      <a:pt x="82" y="226"/>
                    </a:lnTo>
                    <a:lnTo>
                      <a:pt x="82" y="223"/>
                    </a:lnTo>
                    <a:lnTo>
                      <a:pt x="93" y="223"/>
                    </a:lnTo>
                    <a:lnTo>
                      <a:pt x="93" y="223"/>
                    </a:lnTo>
                    <a:lnTo>
                      <a:pt x="96" y="223"/>
                    </a:lnTo>
                    <a:lnTo>
                      <a:pt x="96" y="219"/>
                    </a:lnTo>
                    <a:lnTo>
                      <a:pt x="96" y="219"/>
                    </a:lnTo>
                    <a:lnTo>
                      <a:pt x="96" y="219"/>
                    </a:lnTo>
                    <a:lnTo>
                      <a:pt x="100" y="219"/>
                    </a:lnTo>
                    <a:lnTo>
                      <a:pt x="103" y="219"/>
                    </a:lnTo>
                    <a:lnTo>
                      <a:pt x="103" y="223"/>
                    </a:lnTo>
                    <a:lnTo>
                      <a:pt x="107" y="223"/>
                    </a:lnTo>
                    <a:lnTo>
                      <a:pt x="121" y="219"/>
                    </a:lnTo>
                    <a:lnTo>
                      <a:pt x="125" y="223"/>
                    </a:lnTo>
                    <a:lnTo>
                      <a:pt x="143" y="219"/>
                    </a:lnTo>
                    <a:lnTo>
                      <a:pt x="143" y="216"/>
                    </a:lnTo>
                    <a:lnTo>
                      <a:pt x="150" y="212"/>
                    </a:lnTo>
                    <a:lnTo>
                      <a:pt x="154" y="208"/>
                    </a:lnTo>
                    <a:lnTo>
                      <a:pt x="150" y="208"/>
                    </a:lnTo>
                    <a:lnTo>
                      <a:pt x="143" y="208"/>
                    </a:lnTo>
                    <a:lnTo>
                      <a:pt x="136" y="208"/>
                    </a:lnTo>
                    <a:lnTo>
                      <a:pt x="136" y="205"/>
                    </a:lnTo>
                    <a:lnTo>
                      <a:pt x="136" y="201"/>
                    </a:lnTo>
                    <a:lnTo>
                      <a:pt x="139" y="201"/>
                    </a:lnTo>
                    <a:lnTo>
                      <a:pt x="139" y="198"/>
                    </a:lnTo>
                    <a:lnTo>
                      <a:pt x="143" y="198"/>
                    </a:lnTo>
                    <a:lnTo>
                      <a:pt x="139" y="198"/>
                    </a:lnTo>
                    <a:lnTo>
                      <a:pt x="139" y="194"/>
                    </a:lnTo>
                    <a:lnTo>
                      <a:pt x="139" y="194"/>
                    </a:lnTo>
                    <a:lnTo>
                      <a:pt x="143" y="194"/>
                    </a:lnTo>
                    <a:lnTo>
                      <a:pt x="146" y="194"/>
                    </a:lnTo>
                    <a:lnTo>
                      <a:pt x="146" y="194"/>
                    </a:lnTo>
                    <a:lnTo>
                      <a:pt x="150" y="190"/>
                    </a:lnTo>
                    <a:lnTo>
                      <a:pt x="146" y="190"/>
                    </a:lnTo>
                    <a:lnTo>
                      <a:pt x="150" y="190"/>
                    </a:lnTo>
                    <a:lnTo>
                      <a:pt x="154" y="187"/>
                    </a:lnTo>
                    <a:lnTo>
                      <a:pt x="154" y="187"/>
                    </a:lnTo>
                    <a:lnTo>
                      <a:pt x="157" y="180"/>
                    </a:lnTo>
                    <a:lnTo>
                      <a:pt x="157" y="173"/>
                    </a:lnTo>
                    <a:lnTo>
                      <a:pt x="157" y="169"/>
                    </a:lnTo>
                    <a:lnTo>
                      <a:pt x="154" y="165"/>
                    </a:lnTo>
                    <a:lnTo>
                      <a:pt x="150" y="162"/>
                    </a:lnTo>
                    <a:lnTo>
                      <a:pt x="146" y="162"/>
                    </a:lnTo>
                    <a:lnTo>
                      <a:pt x="143" y="162"/>
                    </a:lnTo>
                    <a:lnTo>
                      <a:pt x="132" y="165"/>
                    </a:lnTo>
                    <a:lnTo>
                      <a:pt x="129" y="169"/>
                    </a:lnTo>
                    <a:lnTo>
                      <a:pt x="129" y="165"/>
                    </a:lnTo>
                    <a:lnTo>
                      <a:pt x="125" y="165"/>
                    </a:lnTo>
                    <a:lnTo>
                      <a:pt x="125" y="165"/>
                    </a:lnTo>
                    <a:lnTo>
                      <a:pt x="125" y="162"/>
                    </a:lnTo>
                    <a:lnTo>
                      <a:pt x="129" y="158"/>
                    </a:lnTo>
                    <a:lnTo>
                      <a:pt x="129" y="158"/>
                    </a:lnTo>
                    <a:lnTo>
                      <a:pt x="129" y="155"/>
                    </a:lnTo>
                    <a:lnTo>
                      <a:pt x="125" y="151"/>
                    </a:lnTo>
                    <a:lnTo>
                      <a:pt x="125" y="147"/>
                    </a:lnTo>
                    <a:lnTo>
                      <a:pt x="121" y="147"/>
                    </a:lnTo>
                    <a:lnTo>
                      <a:pt x="121" y="144"/>
                    </a:lnTo>
                    <a:lnTo>
                      <a:pt x="114" y="140"/>
                    </a:lnTo>
                    <a:lnTo>
                      <a:pt x="118" y="140"/>
                    </a:lnTo>
                    <a:lnTo>
                      <a:pt x="121" y="144"/>
                    </a:lnTo>
                    <a:lnTo>
                      <a:pt x="125" y="144"/>
                    </a:lnTo>
                    <a:lnTo>
                      <a:pt x="125" y="144"/>
                    </a:lnTo>
                    <a:lnTo>
                      <a:pt x="125" y="140"/>
                    </a:lnTo>
                    <a:lnTo>
                      <a:pt x="121" y="137"/>
                    </a:lnTo>
                    <a:lnTo>
                      <a:pt x="118" y="133"/>
                    </a:lnTo>
                    <a:lnTo>
                      <a:pt x="118" y="130"/>
                    </a:lnTo>
                    <a:lnTo>
                      <a:pt x="114" y="126"/>
                    </a:lnTo>
                    <a:lnTo>
                      <a:pt x="114" y="122"/>
                    </a:lnTo>
                    <a:lnTo>
                      <a:pt x="111" y="119"/>
                    </a:lnTo>
                    <a:lnTo>
                      <a:pt x="107" y="119"/>
                    </a:lnTo>
                    <a:lnTo>
                      <a:pt x="100" y="115"/>
                    </a:lnTo>
                    <a:lnTo>
                      <a:pt x="100" y="115"/>
                    </a:lnTo>
                    <a:lnTo>
                      <a:pt x="96" y="112"/>
                    </a:lnTo>
                    <a:lnTo>
                      <a:pt x="96" y="108"/>
                    </a:lnTo>
                    <a:lnTo>
                      <a:pt x="93" y="104"/>
                    </a:lnTo>
                    <a:lnTo>
                      <a:pt x="93" y="101"/>
                    </a:lnTo>
                    <a:lnTo>
                      <a:pt x="89" y="90"/>
                    </a:lnTo>
                    <a:lnTo>
                      <a:pt x="86" y="86"/>
                    </a:lnTo>
                    <a:lnTo>
                      <a:pt x="82" y="83"/>
                    </a:lnTo>
                    <a:lnTo>
                      <a:pt x="82" y="79"/>
                    </a:lnTo>
                    <a:lnTo>
                      <a:pt x="71" y="76"/>
                    </a:lnTo>
                    <a:lnTo>
                      <a:pt x="68" y="76"/>
                    </a:lnTo>
                    <a:lnTo>
                      <a:pt x="61" y="79"/>
                    </a:lnTo>
                    <a:lnTo>
                      <a:pt x="57" y="76"/>
                    </a:lnTo>
                    <a:lnTo>
                      <a:pt x="57" y="76"/>
                    </a:lnTo>
                    <a:lnTo>
                      <a:pt x="57" y="76"/>
                    </a:lnTo>
                    <a:lnTo>
                      <a:pt x="61" y="72"/>
                    </a:lnTo>
                    <a:lnTo>
                      <a:pt x="61" y="72"/>
                    </a:lnTo>
                    <a:lnTo>
                      <a:pt x="68" y="72"/>
                    </a:lnTo>
                    <a:lnTo>
                      <a:pt x="68" y="69"/>
                    </a:lnTo>
                    <a:lnTo>
                      <a:pt x="64" y="65"/>
                    </a:lnTo>
                    <a:lnTo>
                      <a:pt x="64" y="65"/>
                    </a:lnTo>
                    <a:lnTo>
                      <a:pt x="64" y="65"/>
                    </a:lnTo>
                    <a:lnTo>
                      <a:pt x="68" y="65"/>
                    </a:lnTo>
                    <a:lnTo>
                      <a:pt x="68" y="61"/>
                    </a:lnTo>
                    <a:lnTo>
                      <a:pt x="71" y="61"/>
                    </a:lnTo>
                    <a:lnTo>
                      <a:pt x="71" y="58"/>
                    </a:lnTo>
                    <a:lnTo>
                      <a:pt x="78" y="51"/>
                    </a:lnTo>
                    <a:lnTo>
                      <a:pt x="78" y="51"/>
                    </a:lnTo>
                    <a:lnTo>
                      <a:pt x="78" y="47"/>
                    </a:lnTo>
                    <a:lnTo>
                      <a:pt x="78" y="40"/>
                    </a:lnTo>
                    <a:lnTo>
                      <a:pt x="86" y="36"/>
                    </a:lnTo>
                    <a:lnTo>
                      <a:pt x="86" y="29"/>
                    </a:lnTo>
                    <a:lnTo>
                      <a:pt x="86" y="29"/>
                    </a:lnTo>
                    <a:lnTo>
                      <a:pt x="78" y="29"/>
                    </a:lnTo>
                    <a:lnTo>
                      <a:pt x="71" y="29"/>
                    </a:lnTo>
                    <a:lnTo>
                      <a:pt x="64" y="29"/>
                    </a:lnTo>
                    <a:lnTo>
                      <a:pt x="61" y="29"/>
                    </a:lnTo>
                    <a:lnTo>
                      <a:pt x="57" y="25"/>
                    </a:lnTo>
                    <a:lnTo>
                      <a:pt x="43" y="29"/>
                    </a:lnTo>
                    <a:lnTo>
                      <a:pt x="39" y="33"/>
                    </a:lnTo>
                    <a:lnTo>
                      <a:pt x="39" y="33"/>
                    </a:lnTo>
                    <a:lnTo>
                      <a:pt x="39" y="29"/>
                    </a:lnTo>
                    <a:lnTo>
                      <a:pt x="39" y="29"/>
                    </a:lnTo>
                    <a:lnTo>
                      <a:pt x="35" y="29"/>
                    </a:lnTo>
                    <a:lnTo>
                      <a:pt x="35" y="29"/>
                    </a:lnTo>
                    <a:lnTo>
                      <a:pt x="43" y="25"/>
                    </a:lnTo>
                    <a:lnTo>
                      <a:pt x="43" y="25"/>
                    </a:lnTo>
                    <a:lnTo>
                      <a:pt x="39" y="22"/>
                    </a:lnTo>
                    <a:lnTo>
                      <a:pt x="39" y="22"/>
                    </a:lnTo>
                    <a:lnTo>
                      <a:pt x="39" y="22"/>
                    </a:lnTo>
                    <a:lnTo>
                      <a:pt x="43" y="18"/>
                    </a:lnTo>
                    <a:lnTo>
                      <a:pt x="50" y="15"/>
                    </a:lnTo>
                    <a:lnTo>
                      <a:pt x="53" y="11"/>
                    </a:lnTo>
                    <a:lnTo>
                      <a:pt x="57" y="8"/>
                    </a:lnTo>
                    <a:lnTo>
                      <a:pt x="61" y="0"/>
                    </a:lnTo>
                    <a:lnTo>
                      <a:pt x="53" y="0"/>
                    </a:lnTo>
                    <a:lnTo>
                      <a:pt x="50" y="0"/>
                    </a:lnTo>
                    <a:lnTo>
                      <a:pt x="43" y="0"/>
                    </a:lnTo>
                    <a:lnTo>
                      <a:pt x="39" y="0"/>
                    </a:lnTo>
                    <a:lnTo>
                      <a:pt x="35" y="4"/>
                    </a:lnTo>
                    <a:lnTo>
                      <a:pt x="32" y="4"/>
                    </a:lnTo>
                    <a:lnTo>
                      <a:pt x="25" y="0"/>
                    </a:lnTo>
                    <a:lnTo>
                      <a:pt x="21" y="0"/>
                    </a:lnTo>
                    <a:lnTo>
                      <a:pt x="18" y="8"/>
                    </a:lnTo>
                    <a:lnTo>
                      <a:pt x="18" y="11"/>
                    </a:lnTo>
                    <a:lnTo>
                      <a:pt x="14" y="11"/>
                    </a:lnTo>
                    <a:lnTo>
                      <a:pt x="14" y="15"/>
                    </a:lnTo>
                    <a:lnTo>
                      <a:pt x="10" y="15"/>
                    </a:lnTo>
                    <a:lnTo>
                      <a:pt x="14" y="18"/>
                    </a:lnTo>
                    <a:lnTo>
                      <a:pt x="14" y="22"/>
                    </a:lnTo>
                    <a:lnTo>
                      <a:pt x="7" y="25"/>
                    </a:lnTo>
                    <a:lnTo>
                      <a:pt x="7" y="29"/>
                    </a:lnTo>
                    <a:lnTo>
                      <a:pt x="7" y="33"/>
                    </a:lnTo>
                    <a:lnTo>
                      <a:pt x="7" y="33"/>
                    </a:lnTo>
                    <a:lnTo>
                      <a:pt x="7" y="33"/>
                    </a:lnTo>
                    <a:lnTo>
                      <a:pt x="3" y="33"/>
                    </a:lnTo>
                    <a:lnTo>
                      <a:pt x="3" y="36"/>
                    </a:lnTo>
                    <a:lnTo>
                      <a:pt x="7" y="36"/>
                    </a:lnTo>
                    <a:lnTo>
                      <a:pt x="10" y="36"/>
                    </a:lnTo>
                    <a:lnTo>
                      <a:pt x="10" y="36"/>
                    </a:lnTo>
                    <a:lnTo>
                      <a:pt x="7" y="40"/>
                    </a:lnTo>
                    <a:lnTo>
                      <a:pt x="10" y="40"/>
                    </a:lnTo>
                    <a:lnTo>
                      <a:pt x="10" y="40"/>
                    </a:lnTo>
                    <a:lnTo>
                      <a:pt x="7" y="43"/>
                    </a:lnTo>
                    <a:lnTo>
                      <a:pt x="10" y="43"/>
                    </a:lnTo>
                    <a:lnTo>
                      <a:pt x="7" y="43"/>
                    </a:lnTo>
                    <a:lnTo>
                      <a:pt x="7" y="47"/>
                    </a:lnTo>
                    <a:lnTo>
                      <a:pt x="7" y="47"/>
                    </a:lnTo>
                    <a:lnTo>
                      <a:pt x="7" y="47"/>
                    </a:lnTo>
                    <a:lnTo>
                      <a:pt x="3" y="51"/>
                    </a:lnTo>
                    <a:lnTo>
                      <a:pt x="3" y="54"/>
                    </a:lnTo>
                    <a:lnTo>
                      <a:pt x="0" y="54"/>
                    </a:lnTo>
                    <a:lnTo>
                      <a:pt x="0" y="58"/>
                    </a:lnTo>
                    <a:lnTo>
                      <a:pt x="0" y="58"/>
                    </a:lnTo>
                    <a:lnTo>
                      <a:pt x="3" y="58"/>
                    </a:lnTo>
                    <a:lnTo>
                      <a:pt x="3" y="61"/>
                    </a:lnTo>
                    <a:lnTo>
                      <a:pt x="7" y="65"/>
                    </a:lnTo>
                    <a:lnTo>
                      <a:pt x="10" y="61"/>
                    </a:lnTo>
                    <a:lnTo>
                      <a:pt x="14" y="58"/>
                    </a:lnTo>
                    <a:lnTo>
                      <a:pt x="14" y="58"/>
                    </a:lnTo>
                    <a:lnTo>
                      <a:pt x="14" y="58"/>
                    </a:lnTo>
                    <a:lnTo>
                      <a:pt x="14" y="61"/>
                    </a:lnTo>
                    <a:lnTo>
                      <a:pt x="10" y="69"/>
                    </a:lnTo>
                    <a:lnTo>
                      <a:pt x="10" y="72"/>
                    </a:lnTo>
                    <a:lnTo>
                      <a:pt x="10" y="76"/>
                    </a:lnTo>
                    <a:lnTo>
                      <a:pt x="10" y="76"/>
                    </a:lnTo>
                    <a:lnTo>
                      <a:pt x="7" y="79"/>
                    </a:lnTo>
                    <a:lnTo>
                      <a:pt x="7" y="83"/>
                    </a:lnTo>
                    <a:lnTo>
                      <a:pt x="10" y="83"/>
                    </a:lnTo>
                    <a:lnTo>
                      <a:pt x="10" y="83"/>
                    </a:lnTo>
                    <a:lnTo>
                      <a:pt x="10" y="83"/>
                    </a:lnTo>
                    <a:lnTo>
                      <a:pt x="7" y="90"/>
                    </a:lnTo>
                    <a:lnTo>
                      <a:pt x="7" y="97"/>
                    </a:lnTo>
                    <a:lnTo>
                      <a:pt x="7" y="97"/>
                    </a:lnTo>
                    <a:lnTo>
                      <a:pt x="7" y="97"/>
                    </a:lnTo>
                    <a:lnTo>
                      <a:pt x="10" y="94"/>
                    </a:lnTo>
                    <a:lnTo>
                      <a:pt x="10" y="90"/>
                    </a:lnTo>
                    <a:lnTo>
                      <a:pt x="14" y="83"/>
                    </a:lnTo>
                    <a:lnTo>
                      <a:pt x="14" y="79"/>
                    </a:lnTo>
                    <a:lnTo>
                      <a:pt x="14" y="79"/>
                    </a:lnTo>
                    <a:lnTo>
                      <a:pt x="14" y="76"/>
                    </a:lnTo>
                    <a:lnTo>
                      <a:pt x="18" y="72"/>
                    </a:lnTo>
                    <a:lnTo>
                      <a:pt x="18" y="72"/>
                    </a:lnTo>
                    <a:lnTo>
                      <a:pt x="14" y="79"/>
                    </a:lnTo>
                    <a:lnTo>
                      <a:pt x="14" y="79"/>
                    </a:lnTo>
                    <a:lnTo>
                      <a:pt x="18" y="79"/>
                    </a:lnTo>
                    <a:lnTo>
                      <a:pt x="18" y="79"/>
                    </a:lnTo>
                    <a:lnTo>
                      <a:pt x="18" y="79"/>
                    </a:lnTo>
                    <a:lnTo>
                      <a:pt x="18" y="79"/>
                    </a:lnTo>
                    <a:lnTo>
                      <a:pt x="21" y="79"/>
                    </a:lnTo>
                    <a:lnTo>
                      <a:pt x="21" y="79"/>
                    </a:lnTo>
                    <a:lnTo>
                      <a:pt x="21" y="76"/>
                    </a:lnTo>
                    <a:lnTo>
                      <a:pt x="25" y="76"/>
                    </a:lnTo>
                    <a:lnTo>
                      <a:pt x="28" y="79"/>
                    </a:lnTo>
                    <a:lnTo>
                      <a:pt x="25" y="79"/>
                    </a:lnTo>
                    <a:lnTo>
                      <a:pt x="25" y="79"/>
                    </a:lnTo>
                    <a:lnTo>
                      <a:pt x="25" y="83"/>
                    </a:lnTo>
                    <a:lnTo>
                      <a:pt x="25" y="86"/>
                    </a:lnTo>
                    <a:lnTo>
                      <a:pt x="25" y="86"/>
                    </a:lnTo>
                    <a:lnTo>
                      <a:pt x="28" y="90"/>
                    </a:lnTo>
                    <a:lnTo>
                      <a:pt x="28" y="94"/>
                    </a:lnTo>
                    <a:lnTo>
                      <a:pt x="25" y="94"/>
                    </a:lnTo>
                    <a:lnTo>
                      <a:pt x="25" y="97"/>
                    </a:lnTo>
                    <a:lnTo>
                      <a:pt x="21" y="101"/>
                    </a:lnTo>
                    <a:lnTo>
                      <a:pt x="21" y="104"/>
                    </a:lnTo>
                    <a:lnTo>
                      <a:pt x="21" y="108"/>
                    </a:lnTo>
                    <a:lnTo>
                      <a:pt x="18" y="104"/>
                    </a:lnTo>
                    <a:lnTo>
                      <a:pt x="18" y="108"/>
                    </a:lnTo>
                    <a:lnTo>
                      <a:pt x="21" y="115"/>
                    </a:lnTo>
                    <a:lnTo>
                      <a:pt x="21" y="115"/>
                    </a:lnTo>
                    <a:lnTo>
                      <a:pt x="25" y="115"/>
                    </a:lnTo>
                    <a:lnTo>
                      <a:pt x="21" y="112"/>
                    </a:lnTo>
                    <a:lnTo>
                      <a:pt x="25" y="112"/>
                    </a:lnTo>
                    <a:lnTo>
                      <a:pt x="25" y="112"/>
                    </a:lnTo>
                    <a:lnTo>
                      <a:pt x="32" y="115"/>
                    </a:lnTo>
                    <a:lnTo>
                      <a:pt x="32" y="115"/>
                    </a:lnTo>
                    <a:lnTo>
                      <a:pt x="35" y="112"/>
                    </a:lnTo>
                    <a:lnTo>
                      <a:pt x="35" y="112"/>
                    </a:lnTo>
                    <a:lnTo>
                      <a:pt x="43" y="112"/>
                    </a:lnTo>
                    <a:lnTo>
                      <a:pt x="50" y="108"/>
                    </a:lnTo>
                    <a:lnTo>
                      <a:pt x="50" y="108"/>
                    </a:lnTo>
                    <a:lnTo>
                      <a:pt x="53" y="108"/>
                    </a:lnTo>
                    <a:lnTo>
                      <a:pt x="61" y="108"/>
                    </a:lnTo>
                    <a:lnTo>
                      <a:pt x="57" y="108"/>
                    </a:lnTo>
                    <a:lnTo>
                      <a:pt x="57" y="108"/>
                    </a:lnTo>
                    <a:lnTo>
                      <a:pt x="53" y="112"/>
                    </a:lnTo>
                    <a:lnTo>
                      <a:pt x="50" y="119"/>
                    </a:lnTo>
                    <a:lnTo>
                      <a:pt x="50" y="119"/>
                    </a:lnTo>
                    <a:lnTo>
                      <a:pt x="50" y="122"/>
                    </a:lnTo>
                    <a:lnTo>
                      <a:pt x="53" y="126"/>
                    </a:lnTo>
                    <a:lnTo>
                      <a:pt x="53" y="126"/>
                    </a:lnTo>
                    <a:lnTo>
                      <a:pt x="53" y="130"/>
                    </a:lnTo>
                    <a:lnTo>
                      <a:pt x="53" y="126"/>
                    </a:lnTo>
                    <a:lnTo>
                      <a:pt x="57" y="130"/>
                    </a:lnTo>
                    <a:lnTo>
                      <a:pt x="61" y="130"/>
                    </a:lnTo>
                    <a:lnTo>
                      <a:pt x="64" y="126"/>
                    </a:lnTo>
                    <a:lnTo>
                      <a:pt x="68" y="126"/>
                    </a:lnTo>
                    <a:lnTo>
                      <a:pt x="64" y="130"/>
                    </a:lnTo>
                    <a:lnTo>
                      <a:pt x="64" y="133"/>
                    </a:lnTo>
                    <a:lnTo>
                      <a:pt x="64" y="137"/>
                    </a:lnTo>
                    <a:lnTo>
                      <a:pt x="61" y="140"/>
                    </a:lnTo>
                    <a:lnTo>
                      <a:pt x="64" y="140"/>
                    </a:lnTo>
                    <a:lnTo>
                      <a:pt x="64" y="144"/>
                    </a:lnTo>
                    <a:lnTo>
                      <a:pt x="61" y="147"/>
                    </a:lnTo>
                    <a:lnTo>
                      <a:pt x="61" y="147"/>
                    </a:lnTo>
                    <a:lnTo>
                      <a:pt x="64" y="151"/>
                    </a:lnTo>
                    <a:lnTo>
                      <a:pt x="64" y="151"/>
                    </a:lnTo>
                    <a:lnTo>
                      <a:pt x="61" y="155"/>
                    </a:lnTo>
                    <a:lnTo>
                      <a:pt x="46" y="151"/>
                    </a:lnTo>
                    <a:lnTo>
                      <a:pt x="43" y="155"/>
                    </a:lnTo>
                    <a:lnTo>
                      <a:pt x="35" y="158"/>
                    </a:lnTo>
                    <a:lnTo>
                      <a:pt x="28" y="165"/>
                    </a:lnTo>
                    <a:lnTo>
                      <a:pt x="28" y="165"/>
                    </a:lnTo>
                    <a:lnTo>
                      <a:pt x="35" y="165"/>
                    </a:lnTo>
                    <a:lnTo>
                      <a:pt x="39" y="162"/>
                    </a:lnTo>
                    <a:lnTo>
                      <a:pt x="39" y="165"/>
                    </a:lnTo>
                    <a:lnTo>
                      <a:pt x="39" y="173"/>
                    </a:lnTo>
                    <a:lnTo>
                      <a:pt x="39" y="173"/>
                    </a:lnTo>
                    <a:lnTo>
                      <a:pt x="43" y="176"/>
                    </a:lnTo>
                    <a:lnTo>
                      <a:pt x="39" y="180"/>
                    </a:lnTo>
                    <a:lnTo>
                      <a:pt x="28" y="187"/>
                    </a:lnTo>
                    <a:lnTo>
                      <a:pt x="18" y="194"/>
                    </a:lnTo>
                    <a:lnTo>
                      <a:pt x="18" y="194"/>
                    </a:lnTo>
                    <a:lnTo>
                      <a:pt x="18" y="194"/>
                    </a:lnTo>
                    <a:lnTo>
                      <a:pt x="21" y="198"/>
                    </a:lnTo>
                    <a:lnTo>
                      <a:pt x="21" y="198"/>
                    </a:lnTo>
                    <a:lnTo>
                      <a:pt x="21" y="201"/>
                    </a:lnTo>
                    <a:lnTo>
                      <a:pt x="25" y="198"/>
                    </a:lnTo>
                    <a:lnTo>
                      <a:pt x="28" y="198"/>
                    </a:lnTo>
                    <a:lnTo>
                      <a:pt x="32" y="194"/>
                    </a:lnTo>
                    <a:lnTo>
                      <a:pt x="32" y="194"/>
                    </a:lnTo>
                    <a:lnTo>
                      <a:pt x="35" y="198"/>
                    </a:lnTo>
                    <a:lnTo>
                      <a:pt x="35" y="201"/>
                    </a:lnTo>
                    <a:lnTo>
                      <a:pt x="39" y="201"/>
                    </a:lnTo>
                    <a:lnTo>
                      <a:pt x="43" y="198"/>
                    </a:lnTo>
                    <a:lnTo>
                      <a:pt x="43" y="198"/>
                    </a:lnTo>
                    <a:lnTo>
                      <a:pt x="46" y="198"/>
                    </a:lnTo>
                    <a:lnTo>
                      <a:pt x="50" y="205"/>
                    </a:lnTo>
                    <a:lnTo>
                      <a:pt x="53" y="205"/>
                    </a:lnTo>
                    <a:lnTo>
                      <a:pt x="57" y="205"/>
                    </a:lnTo>
                    <a:lnTo>
                      <a:pt x="57" y="205"/>
                    </a:lnTo>
                    <a:lnTo>
                      <a:pt x="61" y="201"/>
                    </a:lnTo>
                    <a:lnTo>
                      <a:pt x="64" y="201"/>
                    </a:lnTo>
                    <a:lnTo>
                      <a:pt x="71" y="198"/>
                    </a:lnTo>
                    <a:lnTo>
                      <a:pt x="71" y="198"/>
                    </a:lnTo>
                    <a:lnTo>
                      <a:pt x="68" y="201"/>
                    </a:lnTo>
                    <a:lnTo>
                      <a:pt x="64" y="205"/>
                    </a:lnTo>
                    <a:lnTo>
                      <a:pt x="61" y="208"/>
                    </a:lnTo>
                    <a:lnTo>
                      <a:pt x="61" y="208"/>
                    </a:lnTo>
                    <a:lnTo>
                      <a:pt x="57" y="212"/>
                    </a:lnTo>
                    <a:lnTo>
                      <a:pt x="46" y="212"/>
                    </a:lnTo>
                    <a:lnTo>
                      <a:pt x="39" y="212"/>
                    </a:lnTo>
                    <a:lnTo>
                      <a:pt x="35" y="216"/>
                    </a:lnTo>
                    <a:lnTo>
                      <a:pt x="32" y="216"/>
                    </a:lnTo>
                    <a:lnTo>
                      <a:pt x="32" y="223"/>
                    </a:lnTo>
                    <a:lnTo>
                      <a:pt x="14" y="237"/>
                    </a:lnTo>
                    <a:lnTo>
                      <a:pt x="10" y="237"/>
                    </a:lnTo>
                    <a:lnTo>
                      <a:pt x="10" y="241"/>
                    </a:lnTo>
                    <a:lnTo>
                      <a:pt x="10" y="244"/>
                    </a:lnTo>
                    <a:lnTo>
                      <a:pt x="10" y="241"/>
                    </a:lnTo>
                    <a:lnTo>
                      <a:pt x="10" y="241"/>
                    </a:lnTo>
                    <a:lnTo>
                      <a:pt x="14" y="241"/>
                    </a:lnTo>
                    <a:lnTo>
                      <a:pt x="18" y="241"/>
                    </a:lnTo>
                    <a:lnTo>
                      <a:pt x="18" y="244"/>
                    </a:lnTo>
                    <a:lnTo>
                      <a:pt x="21" y="241"/>
                    </a:lnTo>
                    <a:lnTo>
                      <a:pt x="21" y="237"/>
                    </a:lnTo>
                    <a:lnTo>
                      <a:pt x="25" y="237"/>
                    </a:lnTo>
                    <a:lnTo>
                      <a:pt x="28" y="234"/>
                    </a:lnTo>
                    <a:lnTo>
                      <a:pt x="39" y="234"/>
                    </a:lnTo>
                    <a:lnTo>
                      <a:pt x="46" y="237"/>
                    </a:lnTo>
                    <a:lnTo>
                      <a:pt x="50" y="237"/>
                    </a:lnTo>
                    <a:lnTo>
                      <a:pt x="50" y="234"/>
                    </a:lnTo>
                    <a:lnTo>
                      <a:pt x="53" y="226"/>
                    </a:lnTo>
                    <a:lnTo>
                      <a:pt x="53" y="226"/>
                    </a:lnTo>
                    <a:lnTo>
                      <a:pt x="57" y="226"/>
                    </a:lnTo>
                    <a:lnTo>
                      <a:pt x="61" y="223"/>
                    </a:lnTo>
                    <a:lnTo>
                      <a:pt x="68" y="223"/>
                    </a:lnTo>
                    <a:lnTo>
                      <a:pt x="71" y="23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54" name="Freeform 1783">
                <a:extLst>
                  <a:ext uri="{FF2B5EF4-FFF2-40B4-BE49-F238E27FC236}">
                    <a16:creationId xmlns:a16="http://schemas.microsoft.com/office/drawing/2014/main" id="{BEBDBEEC-9E52-4440-B684-8C1D1595BBD6}"/>
                  </a:ext>
                </a:extLst>
              </p:cNvPr>
              <p:cNvSpPr>
                <a:spLocks/>
              </p:cNvSpPr>
              <p:nvPr/>
            </p:nvSpPr>
            <p:spPr bwMode="auto">
              <a:xfrm>
                <a:off x="3564" y="1462"/>
                <a:ext cx="50" cy="36"/>
              </a:xfrm>
              <a:custGeom>
                <a:avLst/>
                <a:gdLst>
                  <a:gd name="T0" fmla="*/ 7 w 50"/>
                  <a:gd name="T1" fmla="*/ 11 h 36"/>
                  <a:gd name="T2" fmla="*/ 7 w 50"/>
                  <a:gd name="T3" fmla="*/ 15 h 36"/>
                  <a:gd name="T4" fmla="*/ 7 w 50"/>
                  <a:gd name="T5" fmla="*/ 15 h 36"/>
                  <a:gd name="T6" fmla="*/ 4 w 50"/>
                  <a:gd name="T7" fmla="*/ 18 h 36"/>
                  <a:gd name="T8" fmla="*/ 4 w 50"/>
                  <a:gd name="T9" fmla="*/ 22 h 36"/>
                  <a:gd name="T10" fmla="*/ 0 w 50"/>
                  <a:gd name="T11" fmla="*/ 22 h 36"/>
                  <a:gd name="T12" fmla="*/ 4 w 50"/>
                  <a:gd name="T13" fmla="*/ 25 h 36"/>
                  <a:gd name="T14" fmla="*/ 7 w 50"/>
                  <a:gd name="T15" fmla="*/ 33 h 36"/>
                  <a:gd name="T16" fmla="*/ 11 w 50"/>
                  <a:gd name="T17" fmla="*/ 33 h 36"/>
                  <a:gd name="T18" fmla="*/ 15 w 50"/>
                  <a:gd name="T19" fmla="*/ 29 h 36"/>
                  <a:gd name="T20" fmla="*/ 18 w 50"/>
                  <a:gd name="T21" fmla="*/ 25 h 36"/>
                  <a:gd name="T22" fmla="*/ 29 w 50"/>
                  <a:gd name="T23" fmla="*/ 25 h 36"/>
                  <a:gd name="T24" fmla="*/ 36 w 50"/>
                  <a:gd name="T25" fmla="*/ 29 h 36"/>
                  <a:gd name="T26" fmla="*/ 36 w 50"/>
                  <a:gd name="T27" fmla="*/ 29 h 36"/>
                  <a:gd name="T28" fmla="*/ 36 w 50"/>
                  <a:gd name="T29" fmla="*/ 36 h 36"/>
                  <a:gd name="T30" fmla="*/ 36 w 50"/>
                  <a:gd name="T31" fmla="*/ 36 h 36"/>
                  <a:gd name="T32" fmla="*/ 36 w 50"/>
                  <a:gd name="T33" fmla="*/ 36 h 36"/>
                  <a:gd name="T34" fmla="*/ 43 w 50"/>
                  <a:gd name="T35" fmla="*/ 33 h 36"/>
                  <a:gd name="T36" fmla="*/ 43 w 50"/>
                  <a:gd name="T37" fmla="*/ 33 h 36"/>
                  <a:gd name="T38" fmla="*/ 47 w 50"/>
                  <a:gd name="T39" fmla="*/ 29 h 36"/>
                  <a:gd name="T40" fmla="*/ 50 w 50"/>
                  <a:gd name="T41" fmla="*/ 29 h 36"/>
                  <a:gd name="T42" fmla="*/ 47 w 50"/>
                  <a:gd name="T43" fmla="*/ 25 h 36"/>
                  <a:gd name="T44" fmla="*/ 47 w 50"/>
                  <a:gd name="T45" fmla="*/ 22 h 36"/>
                  <a:gd name="T46" fmla="*/ 50 w 50"/>
                  <a:gd name="T47" fmla="*/ 25 h 36"/>
                  <a:gd name="T48" fmla="*/ 50 w 50"/>
                  <a:gd name="T49" fmla="*/ 22 h 36"/>
                  <a:gd name="T50" fmla="*/ 50 w 50"/>
                  <a:gd name="T51" fmla="*/ 18 h 36"/>
                  <a:gd name="T52" fmla="*/ 47 w 50"/>
                  <a:gd name="T53" fmla="*/ 18 h 36"/>
                  <a:gd name="T54" fmla="*/ 43 w 50"/>
                  <a:gd name="T55" fmla="*/ 18 h 36"/>
                  <a:gd name="T56" fmla="*/ 43 w 50"/>
                  <a:gd name="T57" fmla="*/ 15 h 36"/>
                  <a:gd name="T58" fmla="*/ 43 w 50"/>
                  <a:gd name="T59" fmla="*/ 11 h 36"/>
                  <a:gd name="T60" fmla="*/ 40 w 50"/>
                  <a:gd name="T61" fmla="*/ 7 h 36"/>
                  <a:gd name="T62" fmla="*/ 36 w 50"/>
                  <a:gd name="T63" fmla="*/ 4 h 36"/>
                  <a:gd name="T64" fmla="*/ 32 w 50"/>
                  <a:gd name="T65" fmla="*/ 0 h 36"/>
                  <a:gd name="T66" fmla="*/ 22 w 50"/>
                  <a:gd name="T67" fmla="*/ 4 h 36"/>
                  <a:gd name="T68" fmla="*/ 22 w 50"/>
                  <a:gd name="T69" fmla="*/ 7 h 36"/>
                  <a:gd name="T70" fmla="*/ 18 w 50"/>
                  <a:gd name="T71" fmla="*/ 7 h 36"/>
                  <a:gd name="T72" fmla="*/ 18 w 50"/>
                  <a:gd name="T73" fmla="*/ 7 h 36"/>
                  <a:gd name="T74" fmla="*/ 22 w 50"/>
                  <a:gd name="T75" fmla="*/ 4 h 36"/>
                  <a:gd name="T76" fmla="*/ 18 w 50"/>
                  <a:gd name="T77" fmla="*/ 0 h 36"/>
                  <a:gd name="T78" fmla="*/ 18 w 50"/>
                  <a:gd name="T79" fmla="*/ 0 h 36"/>
                  <a:gd name="T80" fmla="*/ 15 w 50"/>
                  <a:gd name="T81" fmla="*/ 0 h 36"/>
                  <a:gd name="T82" fmla="*/ 15 w 50"/>
                  <a:gd name="T83" fmla="*/ 0 h 36"/>
                  <a:gd name="T84" fmla="*/ 11 w 50"/>
                  <a:gd name="T85" fmla="*/ 0 h 36"/>
                  <a:gd name="T86" fmla="*/ 11 w 50"/>
                  <a:gd name="T87" fmla="*/ 4 h 36"/>
                  <a:gd name="T88" fmla="*/ 11 w 50"/>
                  <a:gd name="T89" fmla="*/ 4 h 36"/>
                  <a:gd name="T90" fmla="*/ 11 w 50"/>
                  <a:gd name="T91" fmla="*/ 7 h 36"/>
                  <a:gd name="T92" fmla="*/ 11 w 50"/>
                  <a:gd name="T93" fmla="*/ 7 h 36"/>
                  <a:gd name="T94" fmla="*/ 7 w 50"/>
                  <a:gd name="T95"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 h="36">
                    <a:moveTo>
                      <a:pt x="7" y="11"/>
                    </a:moveTo>
                    <a:lnTo>
                      <a:pt x="7" y="15"/>
                    </a:lnTo>
                    <a:lnTo>
                      <a:pt x="7" y="15"/>
                    </a:lnTo>
                    <a:lnTo>
                      <a:pt x="4" y="18"/>
                    </a:lnTo>
                    <a:lnTo>
                      <a:pt x="4" y="22"/>
                    </a:lnTo>
                    <a:lnTo>
                      <a:pt x="0" y="22"/>
                    </a:lnTo>
                    <a:lnTo>
                      <a:pt x="4" y="25"/>
                    </a:lnTo>
                    <a:lnTo>
                      <a:pt x="7" y="33"/>
                    </a:lnTo>
                    <a:lnTo>
                      <a:pt x="11" y="33"/>
                    </a:lnTo>
                    <a:lnTo>
                      <a:pt x="15" y="29"/>
                    </a:lnTo>
                    <a:lnTo>
                      <a:pt x="18" y="25"/>
                    </a:lnTo>
                    <a:lnTo>
                      <a:pt x="29" y="25"/>
                    </a:lnTo>
                    <a:lnTo>
                      <a:pt x="36" y="29"/>
                    </a:lnTo>
                    <a:lnTo>
                      <a:pt x="36" y="29"/>
                    </a:lnTo>
                    <a:lnTo>
                      <a:pt x="36" y="36"/>
                    </a:lnTo>
                    <a:lnTo>
                      <a:pt x="36" y="36"/>
                    </a:lnTo>
                    <a:lnTo>
                      <a:pt x="36" y="36"/>
                    </a:lnTo>
                    <a:lnTo>
                      <a:pt x="43" y="33"/>
                    </a:lnTo>
                    <a:lnTo>
                      <a:pt x="43" y="33"/>
                    </a:lnTo>
                    <a:lnTo>
                      <a:pt x="47" y="29"/>
                    </a:lnTo>
                    <a:lnTo>
                      <a:pt x="50" y="29"/>
                    </a:lnTo>
                    <a:lnTo>
                      <a:pt x="47" y="25"/>
                    </a:lnTo>
                    <a:lnTo>
                      <a:pt x="47" y="22"/>
                    </a:lnTo>
                    <a:lnTo>
                      <a:pt x="50" y="25"/>
                    </a:lnTo>
                    <a:lnTo>
                      <a:pt x="50" y="22"/>
                    </a:lnTo>
                    <a:lnTo>
                      <a:pt x="50" y="18"/>
                    </a:lnTo>
                    <a:lnTo>
                      <a:pt x="47" y="18"/>
                    </a:lnTo>
                    <a:lnTo>
                      <a:pt x="43" y="18"/>
                    </a:lnTo>
                    <a:lnTo>
                      <a:pt x="43" y="15"/>
                    </a:lnTo>
                    <a:lnTo>
                      <a:pt x="43" y="11"/>
                    </a:lnTo>
                    <a:lnTo>
                      <a:pt x="40" y="7"/>
                    </a:lnTo>
                    <a:lnTo>
                      <a:pt x="36" y="4"/>
                    </a:lnTo>
                    <a:lnTo>
                      <a:pt x="32" y="0"/>
                    </a:lnTo>
                    <a:lnTo>
                      <a:pt x="22" y="4"/>
                    </a:lnTo>
                    <a:lnTo>
                      <a:pt x="22" y="7"/>
                    </a:lnTo>
                    <a:lnTo>
                      <a:pt x="18" y="7"/>
                    </a:lnTo>
                    <a:lnTo>
                      <a:pt x="18" y="7"/>
                    </a:lnTo>
                    <a:lnTo>
                      <a:pt x="22" y="4"/>
                    </a:lnTo>
                    <a:lnTo>
                      <a:pt x="18" y="0"/>
                    </a:lnTo>
                    <a:lnTo>
                      <a:pt x="18" y="0"/>
                    </a:lnTo>
                    <a:lnTo>
                      <a:pt x="15" y="0"/>
                    </a:lnTo>
                    <a:lnTo>
                      <a:pt x="15" y="0"/>
                    </a:lnTo>
                    <a:lnTo>
                      <a:pt x="11" y="0"/>
                    </a:lnTo>
                    <a:lnTo>
                      <a:pt x="11" y="4"/>
                    </a:lnTo>
                    <a:lnTo>
                      <a:pt x="11" y="4"/>
                    </a:lnTo>
                    <a:lnTo>
                      <a:pt x="11" y="7"/>
                    </a:lnTo>
                    <a:lnTo>
                      <a:pt x="11" y="7"/>
                    </a:lnTo>
                    <a:lnTo>
                      <a:pt x="7" y="1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55" name="Freeform 1784">
                <a:extLst>
                  <a:ext uri="{FF2B5EF4-FFF2-40B4-BE49-F238E27FC236}">
                    <a16:creationId xmlns:a16="http://schemas.microsoft.com/office/drawing/2014/main" id="{C74D21CF-5EC2-4534-90F8-D3FE6430F584}"/>
                  </a:ext>
                </a:extLst>
              </p:cNvPr>
              <p:cNvSpPr>
                <a:spLocks/>
              </p:cNvSpPr>
              <p:nvPr/>
            </p:nvSpPr>
            <p:spPr bwMode="auto">
              <a:xfrm>
                <a:off x="3564" y="1462"/>
                <a:ext cx="50" cy="36"/>
              </a:xfrm>
              <a:custGeom>
                <a:avLst/>
                <a:gdLst>
                  <a:gd name="T0" fmla="*/ 7 w 50"/>
                  <a:gd name="T1" fmla="*/ 11 h 36"/>
                  <a:gd name="T2" fmla="*/ 7 w 50"/>
                  <a:gd name="T3" fmla="*/ 15 h 36"/>
                  <a:gd name="T4" fmla="*/ 7 w 50"/>
                  <a:gd name="T5" fmla="*/ 15 h 36"/>
                  <a:gd name="T6" fmla="*/ 4 w 50"/>
                  <a:gd name="T7" fmla="*/ 18 h 36"/>
                  <a:gd name="T8" fmla="*/ 4 w 50"/>
                  <a:gd name="T9" fmla="*/ 22 h 36"/>
                  <a:gd name="T10" fmla="*/ 0 w 50"/>
                  <a:gd name="T11" fmla="*/ 22 h 36"/>
                  <a:gd name="T12" fmla="*/ 4 w 50"/>
                  <a:gd name="T13" fmla="*/ 25 h 36"/>
                  <a:gd name="T14" fmla="*/ 7 w 50"/>
                  <a:gd name="T15" fmla="*/ 33 h 36"/>
                  <a:gd name="T16" fmla="*/ 11 w 50"/>
                  <a:gd name="T17" fmla="*/ 33 h 36"/>
                  <a:gd name="T18" fmla="*/ 15 w 50"/>
                  <a:gd name="T19" fmla="*/ 29 h 36"/>
                  <a:gd name="T20" fmla="*/ 18 w 50"/>
                  <a:gd name="T21" fmla="*/ 25 h 36"/>
                  <a:gd name="T22" fmla="*/ 29 w 50"/>
                  <a:gd name="T23" fmla="*/ 25 h 36"/>
                  <a:gd name="T24" fmla="*/ 36 w 50"/>
                  <a:gd name="T25" fmla="*/ 29 h 36"/>
                  <a:gd name="T26" fmla="*/ 36 w 50"/>
                  <a:gd name="T27" fmla="*/ 29 h 36"/>
                  <a:gd name="T28" fmla="*/ 36 w 50"/>
                  <a:gd name="T29" fmla="*/ 36 h 36"/>
                  <a:gd name="T30" fmla="*/ 36 w 50"/>
                  <a:gd name="T31" fmla="*/ 36 h 36"/>
                  <a:gd name="T32" fmla="*/ 36 w 50"/>
                  <a:gd name="T33" fmla="*/ 36 h 36"/>
                  <a:gd name="T34" fmla="*/ 43 w 50"/>
                  <a:gd name="T35" fmla="*/ 33 h 36"/>
                  <a:gd name="T36" fmla="*/ 43 w 50"/>
                  <a:gd name="T37" fmla="*/ 33 h 36"/>
                  <a:gd name="T38" fmla="*/ 47 w 50"/>
                  <a:gd name="T39" fmla="*/ 29 h 36"/>
                  <a:gd name="T40" fmla="*/ 50 w 50"/>
                  <a:gd name="T41" fmla="*/ 29 h 36"/>
                  <a:gd name="T42" fmla="*/ 47 w 50"/>
                  <a:gd name="T43" fmla="*/ 25 h 36"/>
                  <a:gd name="T44" fmla="*/ 47 w 50"/>
                  <a:gd name="T45" fmla="*/ 22 h 36"/>
                  <a:gd name="T46" fmla="*/ 50 w 50"/>
                  <a:gd name="T47" fmla="*/ 25 h 36"/>
                  <a:gd name="T48" fmla="*/ 50 w 50"/>
                  <a:gd name="T49" fmla="*/ 22 h 36"/>
                  <a:gd name="T50" fmla="*/ 50 w 50"/>
                  <a:gd name="T51" fmla="*/ 18 h 36"/>
                  <a:gd name="T52" fmla="*/ 47 w 50"/>
                  <a:gd name="T53" fmla="*/ 18 h 36"/>
                  <a:gd name="T54" fmla="*/ 43 w 50"/>
                  <a:gd name="T55" fmla="*/ 18 h 36"/>
                  <a:gd name="T56" fmla="*/ 43 w 50"/>
                  <a:gd name="T57" fmla="*/ 15 h 36"/>
                  <a:gd name="T58" fmla="*/ 43 w 50"/>
                  <a:gd name="T59" fmla="*/ 11 h 36"/>
                  <a:gd name="T60" fmla="*/ 40 w 50"/>
                  <a:gd name="T61" fmla="*/ 7 h 36"/>
                  <a:gd name="T62" fmla="*/ 36 w 50"/>
                  <a:gd name="T63" fmla="*/ 4 h 36"/>
                  <a:gd name="T64" fmla="*/ 32 w 50"/>
                  <a:gd name="T65" fmla="*/ 0 h 36"/>
                  <a:gd name="T66" fmla="*/ 22 w 50"/>
                  <a:gd name="T67" fmla="*/ 4 h 36"/>
                  <a:gd name="T68" fmla="*/ 22 w 50"/>
                  <a:gd name="T69" fmla="*/ 7 h 36"/>
                  <a:gd name="T70" fmla="*/ 18 w 50"/>
                  <a:gd name="T71" fmla="*/ 7 h 36"/>
                  <a:gd name="T72" fmla="*/ 18 w 50"/>
                  <a:gd name="T73" fmla="*/ 7 h 36"/>
                  <a:gd name="T74" fmla="*/ 22 w 50"/>
                  <a:gd name="T75" fmla="*/ 4 h 36"/>
                  <a:gd name="T76" fmla="*/ 18 w 50"/>
                  <a:gd name="T77" fmla="*/ 0 h 36"/>
                  <a:gd name="T78" fmla="*/ 18 w 50"/>
                  <a:gd name="T79" fmla="*/ 0 h 36"/>
                  <a:gd name="T80" fmla="*/ 15 w 50"/>
                  <a:gd name="T81" fmla="*/ 0 h 36"/>
                  <a:gd name="T82" fmla="*/ 15 w 50"/>
                  <a:gd name="T83" fmla="*/ 0 h 36"/>
                  <a:gd name="T84" fmla="*/ 11 w 50"/>
                  <a:gd name="T85" fmla="*/ 0 h 36"/>
                  <a:gd name="T86" fmla="*/ 11 w 50"/>
                  <a:gd name="T87" fmla="*/ 4 h 36"/>
                  <a:gd name="T88" fmla="*/ 11 w 50"/>
                  <a:gd name="T89" fmla="*/ 4 h 36"/>
                  <a:gd name="T90" fmla="*/ 11 w 50"/>
                  <a:gd name="T91" fmla="*/ 7 h 36"/>
                  <a:gd name="T92" fmla="*/ 11 w 50"/>
                  <a:gd name="T93" fmla="*/ 7 h 36"/>
                  <a:gd name="T94" fmla="*/ 7 w 50"/>
                  <a:gd name="T95"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 h="36">
                    <a:moveTo>
                      <a:pt x="7" y="11"/>
                    </a:moveTo>
                    <a:lnTo>
                      <a:pt x="7" y="15"/>
                    </a:lnTo>
                    <a:lnTo>
                      <a:pt x="7" y="15"/>
                    </a:lnTo>
                    <a:lnTo>
                      <a:pt x="4" y="18"/>
                    </a:lnTo>
                    <a:lnTo>
                      <a:pt x="4" y="22"/>
                    </a:lnTo>
                    <a:lnTo>
                      <a:pt x="0" y="22"/>
                    </a:lnTo>
                    <a:lnTo>
                      <a:pt x="4" y="25"/>
                    </a:lnTo>
                    <a:lnTo>
                      <a:pt x="7" y="33"/>
                    </a:lnTo>
                    <a:lnTo>
                      <a:pt x="11" y="33"/>
                    </a:lnTo>
                    <a:lnTo>
                      <a:pt x="15" y="29"/>
                    </a:lnTo>
                    <a:lnTo>
                      <a:pt x="18" y="25"/>
                    </a:lnTo>
                    <a:lnTo>
                      <a:pt x="29" y="25"/>
                    </a:lnTo>
                    <a:lnTo>
                      <a:pt x="36" y="29"/>
                    </a:lnTo>
                    <a:lnTo>
                      <a:pt x="36" y="29"/>
                    </a:lnTo>
                    <a:lnTo>
                      <a:pt x="36" y="36"/>
                    </a:lnTo>
                    <a:lnTo>
                      <a:pt x="36" y="36"/>
                    </a:lnTo>
                    <a:lnTo>
                      <a:pt x="36" y="36"/>
                    </a:lnTo>
                    <a:lnTo>
                      <a:pt x="43" y="33"/>
                    </a:lnTo>
                    <a:lnTo>
                      <a:pt x="43" y="33"/>
                    </a:lnTo>
                    <a:lnTo>
                      <a:pt x="47" y="29"/>
                    </a:lnTo>
                    <a:lnTo>
                      <a:pt x="50" y="29"/>
                    </a:lnTo>
                    <a:lnTo>
                      <a:pt x="47" y="25"/>
                    </a:lnTo>
                    <a:lnTo>
                      <a:pt x="47" y="22"/>
                    </a:lnTo>
                    <a:lnTo>
                      <a:pt x="50" y="25"/>
                    </a:lnTo>
                    <a:lnTo>
                      <a:pt x="50" y="22"/>
                    </a:lnTo>
                    <a:lnTo>
                      <a:pt x="50" y="18"/>
                    </a:lnTo>
                    <a:lnTo>
                      <a:pt x="47" y="18"/>
                    </a:lnTo>
                    <a:lnTo>
                      <a:pt x="43" y="18"/>
                    </a:lnTo>
                    <a:lnTo>
                      <a:pt x="43" y="15"/>
                    </a:lnTo>
                    <a:lnTo>
                      <a:pt x="43" y="11"/>
                    </a:lnTo>
                    <a:lnTo>
                      <a:pt x="40" y="7"/>
                    </a:lnTo>
                    <a:lnTo>
                      <a:pt x="36" y="4"/>
                    </a:lnTo>
                    <a:lnTo>
                      <a:pt x="32" y="0"/>
                    </a:lnTo>
                    <a:lnTo>
                      <a:pt x="22" y="4"/>
                    </a:lnTo>
                    <a:lnTo>
                      <a:pt x="22" y="7"/>
                    </a:lnTo>
                    <a:lnTo>
                      <a:pt x="18" y="7"/>
                    </a:lnTo>
                    <a:lnTo>
                      <a:pt x="18" y="7"/>
                    </a:lnTo>
                    <a:lnTo>
                      <a:pt x="22" y="4"/>
                    </a:lnTo>
                    <a:lnTo>
                      <a:pt x="18" y="0"/>
                    </a:lnTo>
                    <a:lnTo>
                      <a:pt x="18" y="0"/>
                    </a:lnTo>
                    <a:lnTo>
                      <a:pt x="15" y="0"/>
                    </a:lnTo>
                    <a:lnTo>
                      <a:pt x="15" y="0"/>
                    </a:lnTo>
                    <a:lnTo>
                      <a:pt x="11" y="0"/>
                    </a:lnTo>
                    <a:lnTo>
                      <a:pt x="11" y="4"/>
                    </a:lnTo>
                    <a:lnTo>
                      <a:pt x="11" y="4"/>
                    </a:lnTo>
                    <a:lnTo>
                      <a:pt x="11" y="7"/>
                    </a:lnTo>
                    <a:lnTo>
                      <a:pt x="11" y="7"/>
                    </a:lnTo>
                    <a:lnTo>
                      <a:pt x="7" y="1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56" name="Freeform 1785">
                <a:extLst>
                  <a:ext uri="{FF2B5EF4-FFF2-40B4-BE49-F238E27FC236}">
                    <a16:creationId xmlns:a16="http://schemas.microsoft.com/office/drawing/2014/main" id="{3D790E70-693A-4BF6-8A3B-8838F2ED0C0F}"/>
                  </a:ext>
                </a:extLst>
              </p:cNvPr>
              <p:cNvSpPr>
                <a:spLocks/>
              </p:cNvSpPr>
              <p:nvPr/>
            </p:nvSpPr>
            <p:spPr bwMode="auto">
              <a:xfrm>
                <a:off x="3847" y="1670"/>
                <a:ext cx="90" cy="43"/>
              </a:xfrm>
              <a:custGeom>
                <a:avLst/>
                <a:gdLst>
                  <a:gd name="T0" fmla="*/ 18 w 90"/>
                  <a:gd name="T1" fmla="*/ 40 h 43"/>
                  <a:gd name="T2" fmla="*/ 15 w 90"/>
                  <a:gd name="T3" fmla="*/ 36 h 43"/>
                  <a:gd name="T4" fmla="*/ 15 w 90"/>
                  <a:gd name="T5" fmla="*/ 33 h 43"/>
                  <a:gd name="T6" fmla="*/ 4 w 90"/>
                  <a:gd name="T7" fmla="*/ 36 h 43"/>
                  <a:gd name="T8" fmla="*/ 0 w 90"/>
                  <a:gd name="T9" fmla="*/ 36 h 43"/>
                  <a:gd name="T10" fmla="*/ 0 w 90"/>
                  <a:gd name="T11" fmla="*/ 25 h 43"/>
                  <a:gd name="T12" fmla="*/ 4 w 90"/>
                  <a:gd name="T13" fmla="*/ 22 h 43"/>
                  <a:gd name="T14" fmla="*/ 7 w 90"/>
                  <a:gd name="T15" fmla="*/ 22 h 43"/>
                  <a:gd name="T16" fmla="*/ 11 w 90"/>
                  <a:gd name="T17" fmla="*/ 15 h 43"/>
                  <a:gd name="T18" fmla="*/ 18 w 90"/>
                  <a:gd name="T19" fmla="*/ 4 h 43"/>
                  <a:gd name="T20" fmla="*/ 25 w 90"/>
                  <a:gd name="T21" fmla="*/ 4 h 43"/>
                  <a:gd name="T22" fmla="*/ 32 w 90"/>
                  <a:gd name="T23" fmla="*/ 0 h 43"/>
                  <a:gd name="T24" fmla="*/ 47 w 90"/>
                  <a:gd name="T25" fmla="*/ 0 h 43"/>
                  <a:gd name="T26" fmla="*/ 65 w 90"/>
                  <a:gd name="T27" fmla="*/ 0 h 43"/>
                  <a:gd name="T28" fmla="*/ 72 w 90"/>
                  <a:gd name="T29" fmla="*/ 4 h 43"/>
                  <a:gd name="T30" fmla="*/ 72 w 90"/>
                  <a:gd name="T31" fmla="*/ 11 h 43"/>
                  <a:gd name="T32" fmla="*/ 75 w 90"/>
                  <a:gd name="T33" fmla="*/ 18 h 43"/>
                  <a:gd name="T34" fmla="*/ 83 w 90"/>
                  <a:gd name="T35" fmla="*/ 18 h 43"/>
                  <a:gd name="T36" fmla="*/ 90 w 90"/>
                  <a:gd name="T37" fmla="*/ 18 h 43"/>
                  <a:gd name="T38" fmla="*/ 90 w 90"/>
                  <a:gd name="T39" fmla="*/ 25 h 43"/>
                  <a:gd name="T40" fmla="*/ 83 w 90"/>
                  <a:gd name="T41" fmla="*/ 25 h 43"/>
                  <a:gd name="T42" fmla="*/ 83 w 90"/>
                  <a:gd name="T43" fmla="*/ 29 h 43"/>
                  <a:gd name="T44" fmla="*/ 83 w 90"/>
                  <a:gd name="T45" fmla="*/ 33 h 43"/>
                  <a:gd name="T46" fmla="*/ 72 w 90"/>
                  <a:gd name="T47" fmla="*/ 33 h 43"/>
                  <a:gd name="T48" fmla="*/ 68 w 90"/>
                  <a:gd name="T49" fmla="*/ 29 h 43"/>
                  <a:gd name="T50" fmla="*/ 61 w 90"/>
                  <a:gd name="T51" fmla="*/ 40 h 43"/>
                  <a:gd name="T52" fmla="*/ 61 w 90"/>
                  <a:gd name="T53" fmla="*/ 43 h 43"/>
                  <a:gd name="T54" fmla="*/ 54 w 90"/>
                  <a:gd name="T55" fmla="*/ 40 h 43"/>
                  <a:gd name="T56" fmla="*/ 50 w 90"/>
                  <a:gd name="T57" fmla="*/ 29 h 43"/>
                  <a:gd name="T58" fmla="*/ 43 w 90"/>
                  <a:gd name="T59" fmla="*/ 36 h 43"/>
                  <a:gd name="T60" fmla="*/ 40 w 90"/>
                  <a:gd name="T61" fmla="*/ 40 h 43"/>
                  <a:gd name="T62" fmla="*/ 32 w 90"/>
                  <a:gd name="T63" fmla="*/ 43 h 43"/>
                  <a:gd name="T64" fmla="*/ 22 w 90"/>
                  <a:gd name="T6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43">
                    <a:moveTo>
                      <a:pt x="22" y="43"/>
                    </a:moveTo>
                    <a:lnTo>
                      <a:pt x="18" y="40"/>
                    </a:lnTo>
                    <a:lnTo>
                      <a:pt x="15" y="40"/>
                    </a:lnTo>
                    <a:lnTo>
                      <a:pt x="15" y="36"/>
                    </a:lnTo>
                    <a:lnTo>
                      <a:pt x="15" y="33"/>
                    </a:lnTo>
                    <a:lnTo>
                      <a:pt x="15" y="33"/>
                    </a:lnTo>
                    <a:lnTo>
                      <a:pt x="7" y="33"/>
                    </a:lnTo>
                    <a:lnTo>
                      <a:pt x="4" y="36"/>
                    </a:lnTo>
                    <a:lnTo>
                      <a:pt x="0" y="36"/>
                    </a:lnTo>
                    <a:lnTo>
                      <a:pt x="0" y="36"/>
                    </a:lnTo>
                    <a:lnTo>
                      <a:pt x="0" y="29"/>
                    </a:lnTo>
                    <a:lnTo>
                      <a:pt x="0" y="25"/>
                    </a:lnTo>
                    <a:lnTo>
                      <a:pt x="4" y="25"/>
                    </a:lnTo>
                    <a:lnTo>
                      <a:pt x="4" y="22"/>
                    </a:lnTo>
                    <a:lnTo>
                      <a:pt x="7" y="22"/>
                    </a:lnTo>
                    <a:lnTo>
                      <a:pt x="7" y="22"/>
                    </a:lnTo>
                    <a:lnTo>
                      <a:pt x="7" y="18"/>
                    </a:lnTo>
                    <a:lnTo>
                      <a:pt x="11" y="15"/>
                    </a:lnTo>
                    <a:lnTo>
                      <a:pt x="18" y="7"/>
                    </a:lnTo>
                    <a:lnTo>
                      <a:pt x="18" y="4"/>
                    </a:lnTo>
                    <a:lnTo>
                      <a:pt x="18" y="4"/>
                    </a:lnTo>
                    <a:lnTo>
                      <a:pt x="25" y="4"/>
                    </a:lnTo>
                    <a:lnTo>
                      <a:pt x="29" y="0"/>
                    </a:lnTo>
                    <a:lnTo>
                      <a:pt x="32" y="0"/>
                    </a:lnTo>
                    <a:lnTo>
                      <a:pt x="32" y="0"/>
                    </a:lnTo>
                    <a:lnTo>
                      <a:pt x="47" y="0"/>
                    </a:lnTo>
                    <a:lnTo>
                      <a:pt x="58" y="0"/>
                    </a:lnTo>
                    <a:lnTo>
                      <a:pt x="65" y="0"/>
                    </a:lnTo>
                    <a:lnTo>
                      <a:pt x="72" y="4"/>
                    </a:lnTo>
                    <a:lnTo>
                      <a:pt x="72" y="4"/>
                    </a:lnTo>
                    <a:lnTo>
                      <a:pt x="72" y="7"/>
                    </a:lnTo>
                    <a:lnTo>
                      <a:pt x="72" y="11"/>
                    </a:lnTo>
                    <a:lnTo>
                      <a:pt x="75" y="15"/>
                    </a:lnTo>
                    <a:lnTo>
                      <a:pt x="75" y="18"/>
                    </a:lnTo>
                    <a:lnTo>
                      <a:pt x="79" y="18"/>
                    </a:lnTo>
                    <a:lnTo>
                      <a:pt x="83" y="18"/>
                    </a:lnTo>
                    <a:lnTo>
                      <a:pt x="86" y="18"/>
                    </a:lnTo>
                    <a:lnTo>
                      <a:pt x="90" y="18"/>
                    </a:lnTo>
                    <a:lnTo>
                      <a:pt x="90" y="22"/>
                    </a:lnTo>
                    <a:lnTo>
                      <a:pt x="90" y="25"/>
                    </a:lnTo>
                    <a:lnTo>
                      <a:pt x="86" y="25"/>
                    </a:lnTo>
                    <a:lnTo>
                      <a:pt x="83" y="25"/>
                    </a:lnTo>
                    <a:lnTo>
                      <a:pt x="83" y="29"/>
                    </a:lnTo>
                    <a:lnTo>
                      <a:pt x="83" y="29"/>
                    </a:lnTo>
                    <a:lnTo>
                      <a:pt x="83" y="33"/>
                    </a:lnTo>
                    <a:lnTo>
                      <a:pt x="83" y="33"/>
                    </a:lnTo>
                    <a:lnTo>
                      <a:pt x="75" y="33"/>
                    </a:lnTo>
                    <a:lnTo>
                      <a:pt x="72" y="33"/>
                    </a:lnTo>
                    <a:lnTo>
                      <a:pt x="68" y="29"/>
                    </a:lnTo>
                    <a:lnTo>
                      <a:pt x="68" y="29"/>
                    </a:lnTo>
                    <a:lnTo>
                      <a:pt x="65" y="33"/>
                    </a:lnTo>
                    <a:lnTo>
                      <a:pt x="61" y="40"/>
                    </a:lnTo>
                    <a:lnTo>
                      <a:pt x="61" y="43"/>
                    </a:lnTo>
                    <a:lnTo>
                      <a:pt x="61" y="43"/>
                    </a:lnTo>
                    <a:lnTo>
                      <a:pt x="58" y="43"/>
                    </a:lnTo>
                    <a:lnTo>
                      <a:pt x="54" y="40"/>
                    </a:lnTo>
                    <a:lnTo>
                      <a:pt x="50" y="36"/>
                    </a:lnTo>
                    <a:lnTo>
                      <a:pt x="50" y="29"/>
                    </a:lnTo>
                    <a:lnTo>
                      <a:pt x="43" y="33"/>
                    </a:lnTo>
                    <a:lnTo>
                      <a:pt x="43" y="36"/>
                    </a:lnTo>
                    <a:lnTo>
                      <a:pt x="43" y="40"/>
                    </a:lnTo>
                    <a:lnTo>
                      <a:pt x="40" y="40"/>
                    </a:lnTo>
                    <a:lnTo>
                      <a:pt x="36" y="43"/>
                    </a:lnTo>
                    <a:lnTo>
                      <a:pt x="32" y="43"/>
                    </a:lnTo>
                    <a:lnTo>
                      <a:pt x="22" y="43"/>
                    </a:lnTo>
                    <a:lnTo>
                      <a:pt x="22" y="4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57" name="Freeform 1786">
                <a:extLst>
                  <a:ext uri="{FF2B5EF4-FFF2-40B4-BE49-F238E27FC236}">
                    <a16:creationId xmlns:a16="http://schemas.microsoft.com/office/drawing/2014/main" id="{BF5BEF52-497F-454E-8DBF-7B03D9483FAF}"/>
                  </a:ext>
                </a:extLst>
              </p:cNvPr>
              <p:cNvSpPr>
                <a:spLocks/>
              </p:cNvSpPr>
              <p:nvPr/>
            </p:nvSpPr>
            <p:spPr bwMode="auto">
              <a:xfrm>
                <a:off x="3847" y="1670"/>
                <a:ext cx="90" cy="43"/>
              </a:xfrm>
              <a:custGeom>
                <a:avLst/>
                <a:gdLst>
                  <a:gd name="T0" fmla="*/ 18 w 90"/>
                  <a:gd name="T1" fmla="*/ 40 h 43"/>
                  <a:gd name="T2" fmla="*/ 15 w 90"/>
                  <a:gd name="T3" fmla="*/ 36 h 43"/>
                  <a:gd name="T4" fmla="*/ 15 w 90"/>
                  <a:gd name="T5" fmla="*/ 33 h 43"/>
                  <a:gd name="T6" fmla="*/ 4 w 90"/>
                  <a:gd name="T7" fmla="*/ 36 h 43"/>
                  <a:gd name="T8" fmla="*/ 0 w 90"/>
                  <a:gd name="T9" fmla="*/ 36 h 43"/>
                  <a:gd name="T10" fmla="*/ 0 w 90"/>
                  <a:gd name="T11" fmla="*/ 25 h 43"/>
                  <a:gd name="T12" fmla="*/ 4 w 90"/>
                  <a:gd name="T13" fmla="*/ 22 h 43"/>
                  <a:gd name="T14" fmla="*/ 7 w 90"/>
                  <a:gd name="T15" fmla="*/ 22 h 43"/>
                  <a:gd name="T16" fmla="*/ 11 w 90"/>
                  <a:gd name="T17" fmla="*/ 15 h 43"/>
                  <a:gd name="T18" fmla="*/ 18 w 90"/>
                  <a:gd name="T19" fmla="*/ 4 h 43"/>
                  <a:gd name="T20" fmla="*/ 25 w 90"/>
                  <a:gd name="T21" fmla="*/ 4 h 43"/>
                  <a:gd name="T22" fmla="*/ 32 w 90"/>
                  <a:gd name="T23" fmla="*/ 0 h 43"/>
                  <a:gd name="T24" fmla="*/ 47 w 90"/>
                  <a:gd name="T25" fmla="*/ 0 h 43"/>
                  <a:gd name="T26" fmla="*/ 65 w 90"/>
                  <a:gd name="T27" fmla="*/ 0 h 43"/>
                  <a:gd name="T28" fmla="*/ 72 w 90"/>
                  <a:gd name="T29" fmla="*/ 4 h 43"/>
                  <a:gd name="T30" fmla="*/ 72 w 90"/>
                  <a:gd name="T31" fmla="*/ 11 h 43"/>
                  <a:gd name="T32" fmla="*/ 75 w 90"/>
                  <a:gd name="T33" fmla="*/ 18 h 43"/>
                  <a:gd name="T34" fmla="*/ 83 w 90"/>
                  <a:gd name="T35" fmla="*/ 18 h 43"/>
                  <a:gd name="T36" fmla="*/ 90 w 90"/>
                  <a:gd name="T37" fmla="*/ 18 h 43"/>
                  <a:gd name="T38" fmla="*/ 90 w 90"/>
                  <a:gd name="T39" fmla="*/ 25 h 43"/>
                  <a:gd name="T40" fmla="*/ 83 w 90"/>
                  <a:gd name="T41" fmla="*/ 25 h 43"/>
                  <a:gd name="T42" fmla="*/ 83 w 90"/>
                  <a:gd name="T43" fmla="*/ 29 h 43"/>
                  <a:gd name="T44" fmla="*/ 83 w 90"/>
                  <a:gd name="T45" fmla="*/ 33 h 43"/>
                  <a:gd name="T46" fmla="*/ 72 w 90"/>
                  <a:gd name="T47" fmla="*/ 33 h 43"/>
                  <a:gd name="T48" fmla="*/ 68 w 90"/>
                  <a:gd name="T49" fmla="*/ 29 h 43"/>
                  <a:gd name="T50" fmla="*/ 61 w 90"/>
                  <a:gd name="T51" fmla="*/ 40 h 43"/>
                  <a:gd name="T52" fmla="*/ 61 w 90"/>
                  <a:gd name="T53" fmla="*/ 43 h 43"/>
                  <a:gd name="T54" fmla="*/ 54 w 90"/>
                  <a:gd name="T55" fmla="*/ 40 h 43"/>
                  <a:gd name="T56" fmla="*/ 50 w 90"/>
                  <a:gd name="T57" fmla="*/ 29 h 43"/>
                  <a:gd name="T58" fmla="*/ 43 w 90"/>
                  <a:gd name="T59" fmla="*/ 36 h 43"/>
                  <a:gd name="T60" fmla="*/ 40 w 90"/>
                  <a:gd name="T61" fmla="*/ 40 h 43"/>
                  <a:gd name="T62" fmla="*/ 32 w 90"/>
                  <a:gd name="T63" fmla="*/ 43 h 43"/>
                  <a:gd name="T64" fmla="*/ 22 w 90"/>
                  <a:gd name="T6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43">
                    <a:moveTo>
                      <a:pt x="22" y="43"/>
                    </a:moveTo>
                    <a:lnTo>
                      <a:pt x="18" y="40"/>
                    </a:lnTo>
                    <a:lnTo>
                      <a:pt x="15" y="40"/>
                    </a:lnTo>
                    <a:lnTo>
                      <a:pt x="15" y="36"/>
                    </a:lnTo>
                    <a:lnTo>
                      <a:pt x="15" y="33"/>
                    </a:lnTo>
                    <a:lnTo>
                      <a:pt x="15" y="33"/>
                    </a:lnTo>
                    <a:lnTo>
                      <a:pt x="7" y="33"/>
                    </a:lnTo>
                    <a:lnTo>
                      <a:pt x="4" y="36"/>
                    </a:lnTo>
                    <a:lnTo>
                      <a:pt x="0" y="36"/>
                    </a:lnTo>
                    <a:lnTo>
                      <a:pt x="0" y="36"/>
                    </a:lnTo>
                    <a:lnTo>
                      <a:pt x="0" y="29"/>
                    </a:lnTo>
                    <a:lnTo>
                      <a:pt x="0" y="25"/>
                    </a:lnTo>
                    <a:lnTo>
                      <a:pt x="4" y="25"/>
                    </a:lnTo>
                    <a:lnTo>
                      <a:pt x="4" y="22"/>
                    </a:lnTo>
                    <a:lnTo>
                      <a:pt x="7" y="22"/>
                    </a:lnTo>
                    <a:lnTo>
                      <a:pt x="7" y="22"/>
                    </a:lnTo>
                    <a:lnTo>
                      <a:pt x="7" y="18"/>
                    </a:lnTo>
                    <a:lnTo>
                      <a:pt x="11" y="15"/>
                    </a:lnTo>
                    <a:lnTo>
                      <a:pt x="18" y="7"/>
                    </a:lnTo>
                    <a:lnTo>
                      <a:pt x="18" y="4"/>
                    </a:lnTo>
                    <a:lnTo>
                      <a:pt x="18" y="4"/>
                    </a:lnTo>
                    <a:lnTo>
                      <a:pt x="25" y="4"/>
                    </a:lnTo>
                    <a:lnTo>
                      <a:pt x="29" y="0"/>
                    </a:lnTo>
                    <a:lnTo>
                      <a:pt x="32" y="0"/>
                    </a:lnTo>
                    <a:lnTo>
                      <a:pt x="32" y="0"/>
                    </a:lnTo>
                    <a:lnTo>
                      <a:pt x="47" y="0"/>
                    </a:lnTo>
                    <a:lnTo>
                      <a:pt x="58" y="0"/>
                    </a:lnTo>
                    <a:lnTo>
                      <a:pt x="65" y="0"/>
                    </a:lnTo>
                    <a:lnTo>
                      <a:pt x="72" y="4"/>
                    </a:lnTo>
                    <a:lnTo>
                      <a:pt x="72" y="4"/>
                    </a:lnTo>
                    <a:lnTo>
                      <a:pt x="72" y="7"/>
                    </a:lnTo>
                    <a:lnTo>
                      <a:pt x="72" y="11"/>
                    </a:lnTo>
                    <a:lnTo>
                      <a:pt x="75" y="15"/>
                    </a:lnTo>
                    <a:lnTo>
                      <a:pt x="75" y="18"/>
                    </a:lnTo>
                    <a:lnTo>
                      <a:pt x="79" y="18"/>
                    </a:lnTo>
                    <a:lnTo>
                      <a:pt x="83" y="18"/>
                    </a:lnTo>
                    <a:lnTo>
                      <a:pt x="86" y="18"/>
                    </a:lnTo>
                    <a:lnTo>
                      <a:pt x="90" y="18"/>
                    </a:lnTo>
                    <a:lnTo>
                      <a:pt x="90" y="22"/>
                    </a:lnTo>
                    <a:lnTo>
                      <a:pt x="90" y="25"/>
                    </a:lnTo>
                    <a:lnTo>
                      <a:pt x="86" y="25"/>
                    </a:lnTo>
                    <a:lnTo>
                      <a:pt x="83" y="25"/>
                    </a:lnTo>
                    <a:lnTo>
                      <a:pt x="83" y="29"/>
                    </a:lnTo>
                    <a:lnTo>
                      <a:pt x="83" y="29"/>
                    </a:lnTo>
                    <a:lnTo>
                      <a:pt x="83" y="33"/>
                    </a:lnTo>
                    <a:lnTo>
                      <a:pt x="83" y="33"/>
                    </a:lnTo>
                    <a:lnTo>
                      <a:pt x="75" y="33"/>
                    </a:lnTo>
                    <a:lnTo>
                      <a:pt x="72" y="33"/>
                    </a:lnTo>
                    <a:lnTo>
                      <a:pt x="68" y="29"/>
                    </a:lnTo>
                    <a:lnTo>
                      <a:pt x="68" y="29"/>
                    </a:lnTo>
                    <a:lnTo>
                      <a:pt x="65" y="33"/>
                    </a:lnTo>
                    <a:lnTo>
                      <a:pt x="61" y="40"/>
                    </a:lnTo>
                    <a:lnTo>
                      <a:pt x="61" y="43"/>
                    </a:lnTo>
                    <a:lnTo>
                      <a:pt x="61" y="43"/>
                    </a:lnTo>
                    <a:lnTo>
                      <a:pt x="58" y="43"/>
                    </a:lnTo>
                    <a:lnTo>
                      <a:pt x="54" y="40"/>
                    </a:lnTo>
                    <a:lnTo>
                      <a:pt x="50" y="36"/>
                    </a:lnTo>
                    <a:lnTo>
                      <a:pt x="50" y="29"/>
                    </a:lnTo>
                    <a:lnTo>
                      <a:pt x="43" y="33"/>
                    </a:lnTo>
                    <a:lnTo>
                      <a:pt x="43" y="36"/>
                    </a:lnTo>
                    <a:lnTo>
                      <a:pt x="43" y="40"/>
                    </a:lnTo>
                    <a:lnTo>
                      <a:pt x="40" y="40"/>
                    </a:lnTo>
                    <a:lnTo>
                      <a:pt x="36" y="43"/>
                    </a:lnTo>
                    <a:lnTo>
                      <a:pt x="32" y="43"/>
                    </a:lnTo>
                    <a:lnTo>
                      <a:pt x="22" y="43"/>
                    </a:lnTo>
                    <a:lnTo>
                      <a:pt x="22" y="4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58" name="Freeform 1787">
                <a:extLst>
                  <a:ext uri="{FF2B5EF4-FFF2-40B4-BE49-F238E27FC236}">
                    <a16:creationId xmlns:a16="http://schemas.microsoft.com/office/drawing/2014/main" id="{40FC605C-D666-4A57-890E-E767078BF102}"/>
                  </a:ext>
                </a:extLst>
              </p:cNvPr>
              <p:cNvSpPr>
                <a:spLocks/>
              </p:cNvSpPr>
              <p:nvPr/>
            </p:nvSpPr>
            <p:spPr bwMode="auto">
              <a:xfrm>
                <a:off x="3919" y="1674"/>
                <a:ext cx="3" cy="11"/>
              </a:xfrm>
              <a:custGeom>
                <a:avLst/>
                <a:gdLst>
                  <a:gd name="T0" fmla="*/ 3 w 3"/>
                  <a:gd name="T1" fmla="*/ 11 h 11"/>
                  <a:gd name="T2" fmla="*/ 3 w 3"/>
                  <a:gd name="T3" fmla="*/ 11 h 11"/>
                  <a:gd name="T4" fmla="*/ 3 w 3"/>
                  <a:gd name="T5" fmla="*/ 7 h 11"/>
                  <a:gd name="T6" fmla="*/ 3 w 3"/>
                  <a:gd name="T7" fmla="*/ 3 h 11"/>
                  <a:gd name="T8" fmla="*/ 0 w 3"/>
                  <a:gd name="T9" fmla="*/ 0 h 11"/>
                  <a:gd name="T10" fmla="*/ 0 w 3"/>
                  <a:gd name="T11" fmla="*/ 3 h 11"/>
                  <a:gd name="T12" fmla="*/ 0 w 3"/>
                  <a:gd name="T13" fmla="*/ 7 h 11"/>
                  <a:gd name="T14" fmla="*/ 3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3" y="11"/>
                    </a:moveTo>
                    <a:lnTo>
                      <a:pt x="3" y="11"/>
                    </a:lnTo>
                    <a:lnTo>
                      <a:pt x="3" y="7"/>
                    </a:lnTo>
                    <a:lnTo>
                      <a:pt x="3" y="3"/>
                    </a:lnTo>
                    <a:lnTo>
                      <a:pt x="0" y="0"/>
                    </a:lnTo>
                    <a:lnTo>
                      <a:pt x="0" y="3"/>
                    </a:lnTo>
                    <a:lnTo>
                      <a:pt x="0" y="7"/>
                    </a:lnTo>
                    <a:lnTo>
                      <a:pt x="3" y="1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59" name="Freeform 1788">
                <a:extLst>
                  <a:ext uri="{FF2B5EF4-FFF2-40B4-BE49-F238E27FC236}">
                    <a16:creationId xmlns:a16="http://schemas.microsoft.com/office/drawing/2014/main" id="{8449E45F-0C70-4A1E-9CEF-3E40229237C6}"/>
                  </a:ext>
                </a:extLst>
              </p:cNvPr>
              <p:cNvSpPr>
                <a:spLocks/>
              </p:cNvSpPr>
              <p:nvPr/>
            </p:nvSpPr>
            <p:spPr bwMode="auto">
              <a:xfrm>
                <a:off x="3919" y="1674"/>
                <a:ext cx="3" cy="11"/>
              </a:xfrm>
              <a:custGeom>
                <a:avLst/>
                <a:gdLst>
                  <a:gd name="T0" fmla="*/ 3 w 3"/>
                  <a:gd name="T1" fmla="*/ 11 h 11"/>
                  <a:gd name="T2" fmla="*/ 3 w 3"/>
                  <a:gd name="T3" fmla="*/ 11 h 11"/>
                  <a:gd name="T4" fmla="*/ 3 w 3"/>
                  <a:gd name="T5" fmla="*/ 7 h 11"/>
                  <a:gd name="T6" fmla="*/ 3 w 3"/>
                  <a:gd name="T7" fmla="*/ 3 h 11"/>
                  <a:gd name="T8" fmla="*/ 0 w 3"/>
                  <a:gd name="T9" fmla="*/ 0 h 11"/>
                  <a:gd name="T10" fmla="*/ 0 w 3"/>
                  <a:gd name="T11" fmla="*/ 3 h 11"/>
                  <a:gd name="T12" fmla="*/ 0 w 3"/>
                  <a:gd name="T13" fmla="*/ 7 h 11"/>
                  <a:gd name="T14" fmla="*/ 3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3" y="11"/>
                    </a:moveTo>
                    <a:lnTo>
                      <a:pt x="3" y="11"/>
                    </a:lnTo>
                    <a:lnTo>
                      <a:pt x="3" y="7"/>
                    </a:lnTo>
                    <a:lnTo>
                      <a:pt x="3" y="3"/>
                    </a:lnTo>
                    <a:lnTo>
                      <a:pt x="0" y="0"/>
                    </a:lnTo>
                    <a:lnTo>
                      <a:pt x="0" y="3"/>
                    </a:lnTo>
                    <a:lnTo>
                      <a:pt x="0" y="7"/>
                    </a:lnTo>
                    <a:lnTo>
                      <a:pt x="3" y="1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60" name="Freeform 1789">
                <a:extLst>
                  <a:ext uri="{FF2B5EF4-FFF2-40B4-BE49-F238E27FC236}">
                    <a16:creationId xmlns:a16="http://schemas.microsoft.com/office/drawing/2014/main" id="{25344A39-E628-4BD6-99D3-7AE910564D02}"/>
                  </a:ext>
                </a:extLst>
              </p:cNvPr>
              <p:cNvSpPr>
                <a:spLocks/>
              </p:cNvSpPr>
              <p:nvPr/>
            </p:nvSpPr>
            <p:spPr bwMode="auto">
              <a:xfrm>
                <a:off x="4055" y="1401"/>
                <a:ext cx="14" cy="33"/>
              </a:xfrm>
              <a:custGeom>
                <a:avLst/>
                <a:gdLst>
                  <a:gd name="T0" fmla="*/ 0 w 14"/>
                  <a:gd name="T1" fmla="*/ 33 h 33"/>
                  <a:gd name="T2" fmla="*/ 4 w 14"/>
                  <a:gd name="T3" fmla="*/ 29 h 33"/>
                  <a:gd name="T4" fmla="*/ 7 w 14"/>
                  <a:gd name="T5" fmla="*/ 25 h 33"/>
                  <a:gd name="T6" fmla="*/ 7 w 14"/>
                  <a:gd name="T7" fmla="*/ 22 h 33"/>
                  <a:gd name="T8" fmla="*/ 11 w 14"/>
                  <a:gd name="T9" fmla="*/ 11 h 33"/>
                  <a:gd name="T10" fmla="*/ 14 w 14"/>
                  <a:gd name="T11" fmla="*/ 4 h 33"/>
                  <a:gd name="T12" fmla="*/ 14 w 14"/>
                  <a:gd name="T13" fmla="*/ 0 h 33"/>
                  <a:gd name="T14" fmla="*/ 14 w 14"/>
                  <a:gd name="T15" fmla="*/ 0 h 33"/>
                  <a:gd name="T16" fmla="*/ 14 w 14"/>
                  <a:gd name="T17" fmla="*/ 0 h 33"/>
                  <a:gd name="T18" fmla="*/ 11 w 14"/>
                  <a:gd name="T19" fmla="*/ 4 h 33"/>
                  <a:gd name="T20" fmla="*/ 7 w 14"/>
                  <a:gd name="T21" fmla="*/ 15 h 33"/>
                  <a:gd name="T22" fmla="*/ 7 w 14"/>
                  <a:gd name="T23" fmla="*/ 15 h 33"/>
                  <a:gd name="T24" fmla="*/ 4 w 14"/>
                  <a:gd name="T25" fmla="*/ 22 h 33"/>
                  <a:gd name="T26" fmla="*/ 4 w 14"/>
                  <a:gd name="T27" fmla="*/ 25 h 33"/>
                  <a:gd name="T28" fmla="*/ 0 w 14"/>
                  <a:gd name="T2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33">
                    <a:moveTo>
                      <a:pt x="0" y="33"/>
                    </a:moveTo>
                    <a:lnTo>
                      <a:pt x="4" y="29"/>
                    </a:lnTo>
                    <a:lnTo>
                      <a:pt x="7" y="25"/>
                    </a:lnTo>
                    <a:lnTo>
                      <a:pt x="7" y="22"/>
                    </a:lnTo>
                    <a:lnTo>
                      <a:pt x="11" y="11"/>
                    </a:lnTo>
                    <a:lnTo>
                      <a:pt x="14" y="4"/>
                    </a:lnTo>
                    <a:lnTo>
                      <a:pt x="14" y="0"/>
                    </a:lnTo>
                    <a:lnTo>
                      <a:pt x="14" y="0"/>
                    </a:lnTo>
                    <a:lnTo>
                      <a:pt x="14" y="0"/>
                    </a:lnTo>
                    <a:lnTo>
                      <a:pt x="11" y="4"/>
                    </a:lnTo>
                    <a:lnTo>
                      <a:pt x="7" y="15"/>
                    </a:lnTo>
                    <a:lnTo>
                      <a:pt x="7" y="15"/>
                    </a:lnTo>
                    <a:lnTo>
                      <a:pt x="4" y="22"/>
                    </a:lnTo>
                    <a:lnTo>
                      <a:pt x="4" y="25"/>
                    </a:lnTo>
                    <a:lnTo>
                      <a:pt x="0" y="3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61" name="Freeform 1790">
                <a:extLst>
                  <a:ext uri="{FF2B5EF4-FFF2-40B4-BE49-F238E27FC236}">
                    <a16:creationId xmlns:a16="http://schemas.microsoft.com/office/drawing/2014/main" id="{697856B4-D2D7-440B-A0A1-1E087C1275FF}"/>
                  </a:ext>
                </a:extLst>
              </p:cNvPr>
              <p:cNvSpPr>
                <a:spLocks/>
              </p:cNvSpPr>
              <p:nvPr/>
            </p:nvSpPr>
            <p:spPr bwMode="auto">
              <a:xfrm>
                <a:off x="4055" y="1401"/>
                <a:ext cx="14" cy="33"/>
              </a:xfrm>
              <a:custGeom>
                <a:avLst/>
                <a:gdLst>
                  <a:gd name="T0" fmla="*/ 0 w 14"/>
                  <a:gd name="T1" fmla="*/ 33 h 33"/>
                  <a:gd name="T2" fmla="*/ 4 w 14"/>
                  <a:gd name="T3" fmla="*/ 29 h 33"/>
                  <a:gd name="T4" fmla="*/ 7 w 14"/>
                  <a:gd name="T5" fmla="*/ 25 h 33"/>
                  <a:gd name="T6" fmla="*/ 7 w 14"/>
                  <a:gd name="T7" fmla="*/ 22 h 33"/>
                  <a:gd name="T8" fmla="*/ 11 w 14"/>
                  <a:gd name="T9" fmla="*/ 11 h 33"/>
                  <a:gd name="T10" fmla="*/ 14 w 14"/>
                  <a:gd name="T11" fmla="*/ 4 h 33"/>
                  <a:gd name="T12" fmla="*/ 14 w 14"/>
                  <a:gd name="T13" fmla="*/ 0 h 33"/>
                  <a:gd name="T14" fmla="*/ 14 w 14"/>
                  <a:gd name="T15" fmla="*/ 0 h 33"/>
                  <a:gd name="T16" fmla="*/ 14 w 14"/>
                  <a:gd name="T17" fmla="*/ 0 h 33"/>
                  <a:gd name="T18" fmla="*/ 11 w 14"/>
                  <a:gd name="T19" fmla="*/ 4 h 33"/>
                  <a:gd name="T20" fmla="*/ 7 w 14"/>
                  <a:gd name="T21" fmla="*/ 15 h 33"/>
                  <a:gd name="T22" fmla="*/ 7 w 14"/>
                  <a:gd name="T23" fmla="*/ 15 h 33"/>
                  <a:gd name="T24" fmla="*/ 4 w 14"/>
                  <a:gd name="T25" fmla="*/ 22 h 33"/>
                  <a:gd name="T26" fmla="*/ 4 w 14"/>
                  <a:gd name="T27" fmla="*/ 25 h 33"/>
                  <a:gd name="T28" fmla="*/ 0 w 14"/>
                  <a:gd name="T2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33">
                    <a:moveTo>
                      <a:pt x="0" y="33"/>
                    </a:moveTo>
                    <a:lnTo>
                      <a:pt x="4" y="29"/>
                    </a:lnTo>
                    <a:lnTo>
                      <a:pt x="7" y="25"/>
                    </a:lnTo>
                    <a:lnTo>
                      <a:pt x="7" y="22"/>
                    </a:lnTo>
                    <a:lnTo>
                      <a:pt x="11" y="11"/>
                    </a:lnTo>
                    <a:lnTo>
                      <a:pt x="14" y="4"/>
                    </a:lnTo>
                    <a:lnTo>
                      <a:pt x="14" y="0"/>
                    </a:lnTo>
                    <a:lnTo>
                      <a:pt x="14" y="0"/>
                    </a:lnTo>
                    <a:lnTo>
                      <a:pt x="14" y="0"/>
                    </a:lnTo>
                    <a:lnTo>
                      <a:pt x="11" y="4"/>
                    </a:lnTo>
                    <a:lnTo>
                      <a:pt x="7" y="15"/>
                    </a:lnTo>
                    <a:lnTo>
                      <a:pt x="7" y="15"/>
                    </a:lnTo>
                    <a:lnTo>
                      <a:pt x="4" y="22"/>
                    </a:lnTo>
                    <a:lnTo>
                      <a:pt x="4" y="25"/>
                    </a:lnTo>
                    <a:lnTo>
                      <a:pt x="0" y="3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62" name="Freeform 1791">
                <a:extLst>
                  <a:ext uri="{FF2B5EF4-FFF2-40B4-BE49-F238E27FC236}">
                    <a16:creationId xmlns:a16="http://schemas.microsoft.com/office/drawing/2014/main" id="{68797F9C-E1EC-49BB-AE8B-325F82586FCC}"/>
                  </a:ext>
                </a:extLst>
              </p:cNvPr>
              <p:cNvSpPr>
                <a:spLocks/>
              </p:cNvSpPr>
              <p:nvPr/>
            </p:nvSpPr>
            <p:spPr bwMode="auto">
              <a:xfrm>
                <a:off x="4091" y="1383"/>
                <a:ext cx="18" cy="29"/>
              </a:xfrm>
              <a:custGeom>
                <a:avLst/>
                <a:gdLst>
                  <a:gd name="T0" fmla="*/ 0 w 18"/>
                  <a:gd name="T1" fmla="*/ 29 h 29"/>
                  <a:gd name="T2" fmla="*/ 3 w 18"/>
                  <a:gd name="T3" fmla="*/ 29 h 29"/>
                  <a:gd name="T4" fmla="*/ 7 w 18"/>
                  <a:gd name="T5" fmla="*/ 25 h 29"/>
                  <a:gd name="T6" fmla="*/ 14 w 18"/>
                  <a:gd name="T7" fmla="*/ 22 h 29"/>
                  <a:gd name="T8" fmla="*/ 14 w 18"/>
                  <a:gd name="T9" fmla="*/ 18 h 29"/>
                  <a:gd name="T10" fmla="*/ 18 w 18"/>
                  <a:gd name="T11" fmla="*/ 18 h 29"/>
                  <a:gd name="T12" fmla="*/ 14 w 18"/>
                  <a:gd name="T13" fmla="*/ 15 h 29"/>
                  <a:gd name="T14" fmla="*/ 14 w 18"/>
                  <a:gd name="T15" fmla="*/ 7 h 29"/>
                  <a:gd name="T16" fmla="*/ 18 w 18"/>
                  <a:gd name="T17" fmla="*/ 7 h 29"/>
                  <a:gd name="T18" fmla="*/ 18 w 18"/>
                  <a:gd name="T19" fmla="*/ 7 h 29"/>
                  <a:gd name="T20" fmla="*/ 18 w 18"/>
                  <a:gd name="T21" fmla="*/ 4 h 29"/>
                  <a:gd name="T22" fmla="*/ 18 w 18"/>
                  <a:gd name="T23" fmla="*/ 0 h 29"/>
                  <a:gd name="T24" fmla="*/ 14 w 18"/>
                  <a:gd name="T25" fmla="*/ 4 h 29"/>
                  <a:gd name="T26" fmla="*/ 11 w 18"/>
                  <a:gd name="T27" fmla="*/ 4 h 29"/>
                  <a:gd name="T28" fmla="*/ 3 w 18"/>
                  <a:gd name="T29" fmla="*/ 11 h 29"/>
                  <a:gd name="T30" fmla="*/ 3 w 18"/>
                  <a:gd name="T31" fmla="*/ 11 h 29"/>
                  <a:gd name="T32" fmla="*/ 0 w 18"/>
                  <a:gd name="T33" fmla="*/ 15 h 29"/>
                  <a:gd name="T34" fmla="*/ 3 w 18"/>
                  <a:gd name="T35" fmla="*/ 18 h 29"/>
                  <a:gd name="T36" fmla="*/ 0 w 18"/>
                  <a:gd name="T37" fmla="*/ 22 h 29"/>
                  <a:gd name="T38" fmla="*/ 0 w 18"/>
                  <a:gd name="T39" fmla="*/ 22 h 29"/>
                  <a:gd name="T40" fmla="*/ 3 w 18"/>
                  <a:gd name="T41" fmla="*/ 25 h 29"/>
                  <a:gd name="T42" fmla="*/ 3 w 18"/>
                  <a:gd name="T43" fmla="*/ 25 h 29"/>
                  <a:gd name="T44" fmla="*/ 3 w 18"/>
                  <a:gd name="T45" fmla="*/ 25 h 29"/>
                  <a:gd name="T46" fmla="*/ 3 w 18"/>
                  <a:gd name="T47" fmla="*/ 29 h 29"/>
                  <a:gd name="T48" fmla="*/ 0 w 18"/>
                  <a:gd name="T4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9">
                    <a:moveTo>
                      <a:pt x="0" y="29"/>
                    </a:moveTo>
                    <a:lnTo>
                      <a:pt x="3" y="29"/>
                    </a:lnTo>
                    <a:lnTo>
                      <a:pt x="7" y="25"/>
                    </a:lnTo>
                    <a:lnTo>
                      <a:pt x="14" y="22"/>
                    </a:lnTo>
                    <a:lnTo>
                      <a:pt x="14" y="18"/>
                    </a:lnTo>
                    <a:lnTo>
                      <a:pt x="18" y="18"/>
                    </a:lnTo>
                    <a:lnTo>
                      <a:pt x="14" y="15"/>
                    </a:lnTo>
                    <a:lnTo>
                      <a:pt x="14" y="7"/>
                    </a:lnTo>
                    <a:lnTo>
                      <a:pt x="18" y="7"/>
                    </a:lnTo>
                    <a:lnTo>
                      <a:pt x="18" y="7"/>
                    </a:lnTo>
                    <a:lnTo>
                      <a:pt x="18" y="4"/>
                    </a:lnTo>
                    <a:lnTo>
                      <a:pt x="18" y="0"/>
                    </a:lnTo>
                    <a:lnTo>
                      <a:pt x="14" y="4"/>
                    </a:lnTo>
                    <a:lnTo>
                      <a:pt x="11" y="4"/>
                    </a:lnTo>
                    <a:lnTo>
                      <a:pt x="3" y="11"/>
                    </a:lnTo>
                    <a:lnTo>
                      <a:pt x="3" y="11"/>
                    </a:lnTo>
                    <a:lnTo>
                      <a:pt x="0" y="15"/>
                    </a:lnTo>
                    <a:lnTo>
                      <a:pt x="3" y="18"/>
                    </a:lnTo>
                    <a:lnTo>
                      <a:pt x="0" y="22"/>
                    </a:lnTo>
                    <a:lnTo>
                      <a:pt x="0" y="22"/>
                    </a:lnTo>
                    <a:lnTo>
                      <a:pt x="3" y="25"/>
                    </a:lnTo>
                    <a:lnTo>
                      <a:pt x="3" y="25"/>
                    </a:lnTo>
                    <a:lnTo>
                      <a:pt x="3" y="25"/>
                    </a:lnTo>
                    <a:lnTo>
                      <a:pt x="3" y="29"/>
                    </a:lnTo>
                    <a:lnTo>
                      <a:pt x="0" y="2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63" name="Freeform 1792">
                <a:extLst>
                  <a:ext uri="{FF2B5EF4-FFF2-40B4-BE49-F238E27FC236}">
                    <a16:creationId xmlns:a16="http://schemas.microsoft.com/office/drawing/2014/main" id="{929866A7-D7B3-4376-817B-152271E0E043}"/>
                  </a:ext>
                </a:extLst>
              </p:cNvPr>
              <p:cNvSpPr>
                <a:spLocks/>
              </p:cNvSpPr>
              <p:nvPr/>
            </p:nvSpPr>
            <p:spPr bwMode="auto">
              <a:xfrm>
                <a:off x="4091" y="1383"/>
                <a:ext cx="18" cy="29"/>
              </a:xfrm>
              <a:custGeom>
                <a:avLst/>
                <a:gdLst>
                  <a:gd name="T0" fmla="*/ 0 w 18"/>
                  <a:gd name="T1" fmla="*/ 29 h 29"/>
                  <a:gd name="T2" fmla="*/ 3 w 18"/>
                  <a:gd name="T3" fmla="*/ 29 h 29"/>
                  <a:gd name="T4" fmla="*/ 7 w 18"/>
                  <a:gd name="T5" fmla="*/ 25 h 29"/>
                  <a:gd name="T6" fmla="*/ 14 w 18"/>
                  <a:gd name="T7" fmla="*/ 22 h 29"/>
                  <a:gd name="T8" fmla="*/ 14 w 18"/>
                  <a:gd name="T9" fmla="*/ 18 h 29"/>
                  <a:gd name="T10" fmla="*/ 18 w 18"/>
                  <a:gd name="T11" fmla="*/ 18 h 29"/>
                  <a:gd name="T12" fmla="*/ 14 w 18"/>
                  <a:gd name="T13" fmla="*/ 15 h 29"/>
                  <a:gd name="T14" fmla="*/ 14 w 18"/>
                  <a:gd name="T15" fmla="*/ 7 h 29"/>
                  <a:gd name="T16" fmla="*/ 18 w 18"/>
                  <a:gd name="T17" fmla="*/ 7 h 29"/>
                  <a:gd name="T18" fmla="*/ 18 w 18"/>
                  <a:gd name="T19" fmla="*/ 7 h 29"/>
                  <a:gd name="T20" fmla="*/ 18 w 18"/>
                  <a:gd name="T21" fmla="*/ 4 h 29"/>
                  <a:gd name="T22" fmla="*/ 18 w 18"/>
                  <a:gd name="T23" fmla="*/ 0 h 29"/>
                  <a:gd name="T24" fmla="*/ 14 w 18"/>
                  <a:gd name="T25" fmla="*/ 4 h 29"/>
                  <a:gd name="T26" fmla="*/ 11 w 18"/>
                  <a:gd name="T27" fmla="*/ 4 h 29"/>
                  <a:gd name="T28" fmla="*/ 3 w 18"/>
                  <a:gd name="T29" fmla="*/ 11 h 29"/>
                  <a:gd name="T30" fmla="*/ 3 w 18"/>
                  <a:gd name="T31" fmla="*/ 11 h 29"/>
                  <a:gd name="T32" fmla="*/ 0 w 18"/>
                  <a:gd name="T33" fmla="*/ 15 h 29"/>
                  <a:gd name="T34" fmla="*/ 3 w 18"/>
                  <a:gd name="T35" fmla="*/ 18 h 29"/>
                  <a:gd name="T36" fmla="*/ 0 w 18"/>
                  <a:gd name="T37" fmla="*/ 22 h 29"/>
                  <a:gd name="T38" fmla="*/ 0 w 18"/>
                  <a:gd name="T39" fmla="*/ 22 h 29"/>
                  <a:gd name="T40" fmla="*/ 3 w 18"/>
                  <a:gd name="T41" fmla="*/ 25 h 29"/>
                  <a:gd name="T42" fmla="*/ 3 w 18"/>
                  <a:gd name="T43" fmla="*/ 25 h 29"/>
                  <a:gd name="T44" fmla="*/ 3 w 18"/>
                  <a:gd name="T45" fmla="*/ 25 h 29"/>
                  <a:gd name="T46" fmla="*/ 3 w 18"/>
                  <a:gd name="T47" fmla="*/ 29 h 29"/>
                  <a:gd name="T48" fmla="*/ 0 w 18"/>
                  <a:gd name="T4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9">
                    <a:moveTo>
                      <a:pt x="0" y="29"/>
                    </a:moveTo>
                    <a:lnTo>
                      <a:pt x="3" y="29"/>
                    </a:lnTo>
                    <a:lnTo>
                      <a:pt x="7" y="25"/>
                    </a:lnTo>
                    <a:lnTo>
                      <a:pt x="14" y="22"/>
                    </a:lnTo>
                    <a:lnTo>
                      <a:pt x="14" y="18"/>
                    </a:lnTo>
                    <a:lnTo>
                      <a:pt x="18" y="18"/>
                    </a:lnTo>
                    <a:lnTo>
                      <a:pt x="14" y="15"/>
                    </a:lnTo>
                    <a:lnTo>
                      <a:pt x="14" y="7"/>
                    </a:lnTo>
                    <a:lnTo>
                      <a:pt x="18" y="7"/>
                    </a:lnTo>
                    <a:lnTo>
                      <a:pt x="18" y="7"/>
                    </a:lnTo>
                    <a:lnTo>
                      <a:pt x="18" y="4"/>
                    </a:lnTo>
                    <a:lnTo>
                      <a:pt x="18" y="0"/>
                    </a:lnTo>
                    <a:lnTo>
                      <a:pt x="14" y="4"/>
                    </a:lnTo>
                    <a:lnTo>
                      <a:pt x="11" y="4"/>
                    </a:lnTo>
                    <a:lnTo>
                      <a:pt x="3" y="11"/>
                    </a:lnTo>
                    <a:lnTo>
                      <a:pt x="3" y="11"/>
                    </a:lnTo>
                    <a:lnTo>
                      <a:pt x="0" y="15"/>
                    </a:lnTo>
                    <a:lnTo>
                      <a:pt x="3" y="18"/>
                    </a:lnTo>
                    <a:lnTo>
                      <a:pt x="0" y="22"/>
                    </a:lnTo>
                    <a:lnTo>
                      <a:pt x="0" y="22"/>
                    </a:lnTo>
                    <a:lnTo>
                      <a:pt x="3" y="25"/>
                    </a:lnTo>
                    <a:lnTo>
                      <a:pt x="3" y="25"/>
                    </a:lnTo>
                    <a:lnTo>
                      <a:pt x="3" y="25"/>
                    </a:lnTo>
                    <a:lnTo>
                      <a:pt x="3" y="29"/>
                    </a:lnTo>
                    <a:lnTo>
                      <a:pt x="0" y="29"/>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64" name="Freeform 1793">
                <a:extLst>
                  <a:ext uri="{FF2B5EF4-FFF2-40B4-BE49-F238E27FC236}">
                    <a16:creationId xmlns:a16="http://schemas.microsoft.com/office/drawing/2014/main" id="{329063AF-0927-4263-BF26-E4CC654DFAAE}"/>
                  </a:ext>
                </a:extLst>
              </p:cNvPr>
              <p:cNvSpPr>
                <a:spLocks/>
              </p:cNvSpPr>
              <p:nvPr/>
            </p:nvSpPr>
            <p:spPr bwMode="auto">
              <a:xfrm>
                <a:off x="3951" y="1025"/>
                <a:ext cx="265" cy="434"/>
              </a:xfrm>
              <a:custGeom>
                <a:avLst/>
                <a:gdLst>
                  <a:gd name="T0" fmla="*/ 4 w 265"/>
                  <a:gd name="T1" fmla="*/ 348 h 434"/>
                  <a:gd name="T2" fmla="*/ 7 w 265"/>
                  <a:gd name="T3" fmla="*/ 348 h 434"/>
                  <a:gd name="T4" fmla="*/ 14 w 265"/>
                  <a:gd name="T5" fmla="*/ 362 h 434"/>
                  <a:gd name="T6" fmla="*/ 22 w 265"/>
                  <a:gd name="T7" fmla="*/ 383 h 434"/>
                  <a:gd name="T8" fmla="*/ 32 w 265"/>
                  <a:gd name="T9" fmla="*/ 405 h 434"/>
                  <a:gd name="T10" fmla="*/ 32 w 265"/>
                  <a:gd name="T11" fmla="*/ 419 h 434"/>
                  <a:gd name="T12" fmla="*/ 39 w 265"/>
                  <a:gd name="T13" fmla="*/ 434 h 434"/>
                  <a:gd name="T14" fmla="*/ 61 w 265"/>
                  <a:gd name="T15" fmla="*/ 423 h 434"/>
                  <a:gd name="T16" fmla="*/ 82 w 265"/>
                  <a:gd name="T17" fmla="*/ 412 h 434"/>
                  <a:gd name="T18" fmla="*/ 104 w 265"/>
                  <a:gd name="T19" fmla="*/ 387 h 434"/>
                  <a:gd name="T20" fmla="*/ 111 w 265"/>
                  <a:gd name="T21" fmla="*/ 365 h 434"/>
                  <a:gd name="T22" fmla="*/ 111 w 265"/>
                  <a:gd name="T23" fmla="*/ 358 h 434"/>
                  <a:gd name="T24" fmla="*/ 108 w 265"/>
                  <a:gd name="T25" fmla="*/ 344 h 434"/>
                  <a:gd name="T26" fmla="*/ 100 w 265"/>
                  <a:gd name="T27" fmla="*/ 337 h 434"/>
                  <a:gd name="T28" fmla="*/ 129 w 265"/>
                  <a:gd name="T29" fmla="*/ 330 h 434"/>
                  <a:gd name="T30" fmla="*/ 143 w 265"/>
                  <a:gd name="T31" fmla="*/ 319 h 434"/>
                  <a:gd name="T32" fmla="*/ 125 w 265"/>
                  <a:gd name="T33" fmla="*/ 319 h 434"/>
                  <a:gd name="T34" fmla="*/ 108 w 265"/>
                  <a:gd name="T35" fmla="*/ 312 h 434"/>
                  <a:gd name="T36" fmla="*/ 125 w 265"/>
                  <a:gd name="T37" fmla="*/ 312 h 434"/>
                  <a:gd name="T38" fmla="*/ 136 w 265"/>
                  <a:gd name="T39" fmla="*/ 315 h 434"/>
                  <a:gd name="T40" fmla="*/ 147 w 265"/>
                  <a:gd name="T41" fmla="*/ 290 h 434"/>
                  <a:gd name="T42" fmla="*/ 129 w 265"/>
                  <a:gd name="T43" fmla="*/ 279 h 434"/>
                  <a:gd name="T44" fmla="*/ 115 w 265"/>
                  <a:gd name="T45" fmla="*/ 294 h 434"/>
                  <a:gd name="T46" fmla="*/ 118 w 265"/>
                  <a:gd name="T47" fmla="*/ 287 h 434"/>
                  <a:gd name="T48" fmla="*/ 122 w 265"/>
                  <a:gd name="T49" fmla="*/ 269 h 434"/>
                  <a:gd name="T50" fmla="*/ 125 w 265"/>
                  <a:gd name="T51" fmla="*/ 247 h 434"/>
                  <a:gd name="T52" fmla="*/ 125 w 265"/>
                  <a:gd name="T53" fmla="*/ 218 h 434"/>
                  <a:gd name="T54" fmla="*/ 136 w 265"/>
                  <a:gd name="T55" fmla="*/ 211 h 434"/>
                  <a:gd name="T56" fmla="*/ 143 w 265"/>
                  <a:gd name="T57" fmla="*/ 208 h 434"/>
                  <a:gd name="T58" fmla="*/ 151 w 265"/>
                  <a:gd name="T59" fmla="*/ 200 h 434"/>
                  <a:gd name="T60" fmla="*/ 165 w 265"/>
                  <a:gd name="T61" fmla="*/ 190 h 434"/>
                  <a:gd name="T62" fmla="*/ 186 w 265"/>
                  <a:gd name="T63" fmla="*/ 182 h 434"/>
                  <a:gd name="T64" fmla="*/ 204 w 265"/>
                  <a:gd name="T65" fmla="*/ 161 h 434"/>
                  <a:gd name="T66" fmla="*/ 211 w 265"/>
                  <a:gd name="T67" fmla="*/ 157 h 434"/>
                  <a:gd name="T68" fmla="*/ 204 w 265"/>
                  <a:gd name="T69" fmla="*/ 143 h 434"/>
                  <a:gd name="T70" fmla="*/ 211 w 265"/>
                  <a:gd name="T71" fmla="*/ 129 h 434"/>
                  <a:gd name="T72" fmla="*/ 219 w 265"/>
                  <a:gd name="T73" fmla="*/ 122 h 434"/>
                  <a:gd name="T74" fmla="*/ 226 w 265"/>
                  <a:gd name="T75" fmla="*/ 118 h 434"/>
                  <a:gd name="T76" fmla="*/ 233 w 265"/>
                  <a:gd name="T77" fmla="*/ 111 h 434"/>
                  <a:gd name="T78" fmla="*/ 244 w 265"/>
                  <a:gd name="T79" fmla="*/ 114 h 434"/>
                  <a:gd name="T80" fmla="*/ 265 w 265"/>
                  <a:gd name="T81" fmla="*/ 107 h 434"/>
                  <a:gd name="T82" fmla="*/ 254 w 265"/>
                  <a:gd name="T83" fmla="*/ 71 h 434"/>
                  <a:gd name="T84" fmla="*/ 254 w 265"/>
                  <a:gd name="T85" fmla="*/ 43 h 434"/>
                  <a:gd name="T86" fmla="*/ 194 w 265"/>
                  <a:gd name="T87" fmla="*/ 0 h 434"/>
                  <a:gd name="T88" fmla="*/ 186 w 265"/>
                  <a:gd name="T89" fmla="*/ 7 h 434"/>
                  <a:gd name="T90" fmla="*/ 183 w 265"/>
                  <a:gd name="T91" fmla="*/ 21 h 434"/>
                  <a:gd name="T92" fmla="*/ 143 w 265"/>
                  <a:gd name="T93" fmla="*/ 28 h 434"/>
                  <a:gd name="T94" fmla="*/ 122 w 265"/>
                  <a:gd name="T95" fmla="*/ 35 h 434"/>
                  <a:gd name="T96" fmla="*/ 104 w 265"/>
                  <a:gd name="T97" fmla="*/ 57 h 434"/>
                  <a:gd name="T98" fmla="*/ 90 w 265"/>
                  <a:gd name="T99" fmla="*/ 86 h 434"/>
                  <a:gd name="T100" fmla="*/ 72 w 265"/>
                  <a:gd name="T101" fmla="*/ 107 h 434"/>
                  <a:gd name="T102" fmla="*/ 61 w 265"/>
                  <a:gd name="T103" fmla="*/ 157 h 434"/>
                  <a:gd name="T104" fmla="*/ 36 w 265"/>
                  <a:gd name="T105" fmla="*/ 172 h 434"/>
                  <a:gd name="T106" fmla="*/ 25 w 265"/>
                  <a:gd name="T107" fmla="*/ 200 h 434"/>
                  <a:gd name="T108" fmla="*/ 18 w 265"/>
                  <a:gd name="T109" fmla="*/ 222 h 434"/>
                  <a:gd name="T110" fmla="*/ 32 w 265"/>
                  <a:gd name="T111" fmla="*/ 261 h 434"/>
                  <a:gd name="T112" fmla="*/ 25 w 265"/>
                  <a:gd name="T113" fmla="*/ 290 h 434"/>
                  <a:gd name="T114" fmla="*/ 11 w 265"/>
                  <a:gd name="T115" fmla="*/ 319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5" h="434">
                    <a:moveTo>
                      <a:pt x="0" y="326"/>
                    </a:moveTo>
                    <a:lnTo>
                      <a:pt x="0" y="330"/>
                    </a:lnTo>
                    <a:lnTo>
                      <a:pt x="0" y="333"/>
                    </a:lnTo>
                    <a:lnTo>
                      <a:pt x="0" y="344"/>
                    </a:lnTo>
                    <a:lnTo>
                      <a:pt x="0" y="344"/>
                    </a:lnTo>
                    <a:lnTo>
                      <a:pt x="4" y="344"/>
                    </a:lnTo>
                    <a:lnTo>
                      <a:pt x="4" y="348"/>
                    </a:lnTo>
                    <a:lnTo>
                      <a:pt x="4" y="348"/>
                    </a:lnTo>
                    <a:lnTo>
                      <a:pt x="4" y="351"/>
                    </a:lnTo>
                    <a:lnTo>
                      <a:pt x="7" y="348"/>
                    </a:lnTo>
                    <a:lnTo>
                      <a:pt x="7" y="344"/>
                    </a:lnTo>
                    <a:lnTo>
                      <a:pt x="7" y="348"/>
                    </a:lnTo>
                    <a:lnTo>
                      <a:pt x="7" y="351"/>
                    </a:lnTo>
                    <a:lnTo>
                      <a:pt x="7" y="348"/>
                    </a:lnTo>
                    <a:lnTo>
                      <a:pt x="11" y="351"/>
                    </a:lnTo>
                    <a:lnTo>
                      <a:pt x="7" y="351"/>
                    </a:lnTo>
                    <a:lnTo>
                      <a:pt x="4" y="355"/>
                    </a:lnTo>
                    <a:lnTo>
                      <a:pt x="11" y="355"/>
                    </a:lnTo>
                    <a:lnTo>
                      <a:pt x="11" y="358"/>
                    </a:lnTo>
                    <a:lnTo>
                      <a:pt x="11" y="362"/>
                    </a:lnTo>
                    <a:lnTo>
                      <a:pt x="14" y="362"/>
                    </a:lnTo>
                    <a:lnTo>
                      <a:pt x="14" y="365"/>
                    </a:lnTo>
                    <a:lnTo>
                      <a:pt x="14" y="369"/>
                    </a:lnTo>
                    <a:lnTo>
                      <a:pt x="14" y="373"/>
                    </a:lnTo>
                    <a:lnTo>
                      <a:pt x="14" y="376"/>
                    </a:lnTo>
                    <a:lnTo>
                      <a:pt x="18" y="376"/>
                    </a:lnTo>
                    <a:lnTo>
                      <a:pt x="18" y="380"/>
                    </a:lnTo>
                    <a:lnTo>
                      <a:pt x="22" y="383"/>
                    </a:lnTo>
                    <a:lnTo>
                      <a:pt x="22" y="387"/>
                    </a:lnTo>
                    <a:lnTo>
                      <a:pt x="25" y="391"/>
                    </a:lnTo>
                    <a:lnTo>
                      <a:pt x="29" y="394"/>
                    </a:lnTo>
                    <a:lnTo>
                      <a:pt x="32" y="398"/>
                    </a:lnTo>
                    <a:lnTo>
                      <a:pt x="36" y="401"/>
                    </a:lnTo>
                    <a:lnTo>
                      <a:pt x="36" y="401"/>
                    </a:lnTo>
                    <a:lnTo>
                      <a:pt x="32" y="405"/>
                    </a:lnTo>
                    <a:lnTo>
                      <a:pt x="29" y="405"/>
                    </a:lnTo>
                    <a:lnTo>
                      <a:pt x="29" y="405"/>
                    </a:lnTo>
                    <a:lnTo>
                      <a:pt x="32" y="409"/>
                    </a:lnTo>
                    <a:lnTo>
                      <a:pt x="29" y="409"/>
                    </a:lnTo>
                    <a:lnTo>
                      <a:pt x="25" y="409"/>
                    </a:lnTo>
                    <a:lnTo>
                      <a:pt x="25" y="409"/>
                    </a:lnTo>
                    <a:lnTo>
                      <a:pt x="32" y="419"/>
                    </a:lnTo>
                    <a:lnTo>
                      <a:pt x="36" y="423"/>
                    </a:lnTo>
                    <a:lnTo>
                      <a:pt x="36" y="426"/>
                    </a:lnTo>
                    <a:lnTo>
                      <a:pt x="36" y="426"/>
                    </a:lnTo>
                    <a:lnTo>
                      <a:pt x="36" y="430"/>
                    </a:lnTo>
                    <a:lnTo>
                      <a:pt x="32" y="430"/>
                    </a:lnTo>
                    <a:lnTo>
                      <a:pt x="32" y="434"/>
                    </a:lnTo>
                    <a:lnTo>
                      <a:pt x="39" y="434"/>
                    </a:lnTo>
                    <a:lnTo>
                      <a:pt x="43" y="434"/>
                    </a:lnTo>
                    <a:lnTo>
                      <a:pt x="50" y="434"/>
                    </a:lnTo>
                    <a:lnTo>
                      <a:pt x="57" y="430"/>
                    </a:lnTo>
                    <a:lnTo>
                      <a:pt x="61" y="434"/>
                    </a:lnTo>
                    <a:lnTo>
                      <a:pt x="61" y="434"/>
                    </a:lnTo>
                    <a:lnTo>
                      <a:pt x="65" y="426"/>
                    </a:lnTo>
                    <a:lnTo>
                      <a:pt x="61" y="423"/>
                    </a:lnTo>
                    <a:lnTo>
                      <a:pt x="65" y="416"/>
                    </a:lnTo>
                    <a:lnTo>
                      <a:pt x="65" y="416"/>
                    </a:lnTo>
                    <a:lnTo>
                      <a:pt x="68" y="416"/>
                    </a:lnTo>
                    <a:lnTo>
                      <a:pt x="72" y="412"/>
                    </a:lnTo>
                    <a:lnTo>
                      <a:pt x="75" y="409"/>
                    </a:lnTo>
                    <a:lnTo>
                      <a:pt x="79" y="409"/>
                    </a:lnTo>
                    <a:lnTo>
                      <a:pt x="82" y="412"/>
                    </a:lnTo>
                    <a:lnTo>
                      <a:pt x="86" y="412"/>
                    </a:lnTo>
                    <a:lnTo>
                      <a:pt x="93" y="412"/>
                    </a:lnTo>
                    <a:lnTo>
                      <a:pt x="97" y="412"/>
                    </a:lnTo>
                    <a:lnTo>
                      <a:pt x="97" y="405"/>
                    </a:lnTo>
                    <a:lnTo>
                      <a:pt x="100" y="398"/>
                    </a:lnTo>
                    <a:lnTo>
                      <a:pt x="104" y="394"/>
                    </a:lnTo>
                    <a:lnTo>
                      <a:pt x="104" y="387"/>
                    </a:lnTo>
                    <a:lnTo>
                      <a:pt x="108" y="383"/>
                    </a:lnTo>
                    <a:lnTo>
                      <a:pt x="108" y="380"/>
                    </a:lnTo>
                    <a:lnTo>
                      <a:pt x="108" y="376"/>
                    </a:lnTo>
                    <a:lnTo>
                      <a:pt x="111" y="373"/>
                    </a:lnTo>
                    <a:lnTo>
                      <a:pt x="111" y="369"/>
                    </a:lnTo>
                    <a:lnTo>
                      <a:pt x="108" y="369"/>
                    </a:lnTo>
                    <a:lnTo>
                      <a:pt x="111" y="365"/>
                    </a:lnTo>
                    <a:lnTo>
                      <a:pt x="111" y="362"/>
                    </a:lnTo>
                    <a:lnTo>
                      <a:pt x="108" y="362"/>
                    </a:lnTo>
                    <a:lnTo>
                      <a:pt x="108" y="358"/>
                    </a:lnTo>
                    <a:lnTo>
                      <a:pt x="108" y="358"/>
                    </a:lnTo>
                    <a:lnTo>
                      <a:pt x="111" y="358"/>
                    </a:lnTo>
                    <a:lnTo>
                      <a:pt x="111" y="358"/>
                    </a:lnTo>
                    <a:lnTo>
                      <a:pt x="111" y="358"/>
                    </a:lnTo>
                    <a:lnTo>
                      <a:pt x="111" y="355"/>
                    </a:lnTo>
                    <a:lnTo>
                      <a:pt x="111" y="355"/>
                    </a:lnTo>
                    <a:lnTo>
                      <a:pt x="111" y="355"/>
                    </a:lnTo>
                    <a:lnTo>
                      <a:pt x="115" y="348"/>
                    </a:lnTo>
                    <a:lnTo>
                      <a:pt x="111" y="348"/>
                    </a:lnTo>
                    <a:lnTo>
                      <a:pt x="111" y="344"/>
                    </a:lnTo>
                    <a:lnTo>
                      <a:pt x="108" y="344"/>
                    </a:lnTo>
                    <a:lnTo>
                      <a:pt x="108" y="344"/>
                    </a:lnTo>
                    <a:lnTo>
                      <a:pt x="111" y="344"/>
                    </a:lnTo>
                    <a:lnTo>
                      <a:pt x="115" y="344"/>
                    </a:lnTo>
                    <a:lnTo>
                      <a:pt x="115" y="344"/>
                    </a:lnTo>
                    <a:lnTo>
                      <a:pt x="111" y="340"/>
                    </a:lnTo>
                    <a:lnTo>
                      <a:pt x="100" y="340"/>
                    </a:lnTo>
                    <a:lnTo>
                      <a:pt x="100" y="337"/>
                    </a:lnTo>
                    <a:lnTo>
                      <a:pt x="111" y="337"/>
                    </a:lnTo>
                    <a:lnTo>
                      <a:pt x="115" y="337"/>
                    </a:lnTo>
                    <a:lnTo>
                      <a:pt x="118" y="337"/>
                    </a:lnTo>
                    <a:lnTo>
                      <a:pt x="118" y="333"/>
                    </a:lnTo>
                    <a:lnTo>
                      <a:pt x="122" y="333"/>
                    </a:lnTo>
                    <a:lnTo>
                      <a:pt x="125" y="333"/>
                    </a:lnTo>
                    <a:lnTo>
                      <a:pt x="129" y="330"/>
                    </a:lnTo>
                    <a:lnTo>
                      <a:pt x="129" y="326"/>
                    </a:lnTo>
                    <a:lnTo>
                      <a:pt x="133" y="326"/>
                    </a:lnTo>
                    <a:lnTo>
                      <a:pt x="133" y="330"/>
                    </a:lnTo>
                    <a:lnTo>
                      <a:pt x="136" y="330"/>
                    </a:lnTo>
                    <a:lnTo>
                      <a:pt x="140" y="326"/>
                    </a:lnTo>
                    <a:lnTo>
                      <a:pt x="143" y="322"/>
                    </a:lnTo>
                    <a:lnTo>
                      <a:pt x="143" y="319"/>
                    </a:lnTo>
                    <a:lnTo>
                      <a:pt x="147" y="319"/>
                    </a:lnTo>
                    <a:lnTo>
                      <a:pt x="147" y="319"/>
                    </a:lnTo>
                    <a:lnTo>
                      <a:pt x="147" y="319"/>
                    </a:lnTo>
                    <a:lnTo>
                      <a:pt x="151" y="319"/>
                    </a:lnTo>
                    <a:lnTo>
                      <a:pt x="151" y="315"/>
                    </a:lnTo>
                    <a:lnTo>
                      <a:pt x="129" y="319"/>
                    </a:lnTo>
                    <a:lnTo>
                      <a:pt x="125" y="319"/>
                    </a:lnTo>
                    <a:lnTo>
                      <a:pt x="125" y="319"/>
                    </a:lnTo>
                    <a:lnTo>
                      <a:pt x="122" y="319"/>
                    </a:lnTo>
                    <a:lnTo>
                      <a:pt x="122" y="315"/>
                    </a:lnTo>
                    <a:lnTo>
                      <a:pt x="111" y="312"/>
                    </a:lnTo>
                    <a:lnTo>
                      <a:pt x="108" y="315"/>
                    </a:lnTo>
                    <a:lnTo>
                      <a:pt x="104" y="312"/>
                    </a:lnTo>
                    <a:lnTo>
                      <a:pt x="108" y="312"/>
                    </a:lnTo>
                    <a:lnTo>
                      <a:pt x="108" y="312"/>
                    </a:lnTo>
                    <a:lnTo>
                      <a:pt x="111" y="312"/>
                    </a:lnTo>
                    <a:lnTo>
                      <a:pt x="115" y="312"/>
                    </a:lnTo>
                    <a:lnTo>
                      <a:pt x="118" y="312"/>
                    </a:lnTo>
                    <a:lnTo>
                      <a:pt x="118" y="312"/>
                    </a:lnTo>
                    <a:lnTo>
                      <a:pt x="122" y="312"/>
                    </a:lnTo>
                    <a:lnTo>
                      <a:pt x="125" y="312"/>
                    </a:lnTo>
                    <a:lnTo>
                      <a:pt x="125" y="312"/>
                    </a:lnTo>
                    <a:lnTo>
                      <a:pt x="125" y="312"/>
                    </a:lnTo>
                    <a:lnTo>
                      <a:pt x="129" y="312"/>
                    </a:lnTo>
                    <a:lnTo>
                      <a:pt x="133" y="312"/>
                    </a:lnTo>
                    <a:lnTo>
                      <a:pt x="133" y="312"/>
                    </a:lnTo>
                    <a:lnTo>
                      <a:pt x="133" y="315"/>
                    </a:lnTo>
                    <a:lnTo>
                      <a:pt x="136" y="315"/>
                    </a:lnTo>
                    <a:lnTo>
                      <a:pt x="147" y="312"/>
                    </a:lnTo>
                    <a:lnTo>
                      <a:pt x="154" y="308"/>
                    </a:lnTo>
                    <a:lnTo>
                      <a:pt x="154" y="304"/>
                    </a:lnTo>
                    <a:lnTo>
                      <a:pt x="154" y="301"/>
                    </a:lnTo>
                    <a:lnTo>
                      <a:pt x="154" y="297"/>
                    </a:lnTo>
                    <a:lnTo>
                      <a:pt x="151" y="294"/>
                    </a:lnTo>
                    <a:lnTo>
                      <a:pt x="147" y="290"/>
                    </a:lnTo>
                    <a:lnTo>
                      <a:pt x="147" y="290"/>
                    </a:lnTo>
                    <a:lnTo>
                      <a:pt x="147" y="290"/>
                    </a:lnTo>
                    <a:lnTo>
                      <a:pt x="140" y="287"/>
                    </a:lnTo>
                    <a:lnTo>
                      <a:pt x="140" y="283"/>
                    </a:lnTo>
                    <a:lnTo>
                      <a:pt x="140" y="279"/>
                    </a:lnTo>
                    <a:lnTo>
                      <a:pt x="133" y="279"/>
                    </a:lnTo>
                    <a:lnTo>
                      <a:pt x="129" y="279"/>
                    </a:lnTo>
                    <a:lnTo>
                      <a:pt x="129" y="279"/>
                    </a:lnTo>
                    <a:lnTo>
                      <a:pt x="129" y="279"/>
                    </a:lnTo>
                    <a:lnTo>
                      <a:pt x="129" y="279"/>
                    </a:lnTo>
                    <a:lnTo>
                      <a:pt x="125" y="283"/>
                    </a:lnTo>
                    <a:lnTo>
                      <a:pt x="122" y="287"/>
                    </a:lnTo>
                    <a:lnTo>
                      <a:pt x="115" y="290"/>
                    </a:lnTo>
                    <a:lnTo>
                      <a:pt x="115" y="294"/>
                    </a:lnTo>
                    <a:lnTo>
                      <a:pt x="111" y="294"/>
                    </a:lnTo>
                    <a:lnTo>
                      <a:pt x="104" y="294"/>
                    </a:lnTo>
                    <a:lnTo>
                      <a:pt x="104" y="294"/>
                    </a:lnTo>
                    <a:lnTo>
                      <a:pt x="108" y="290"/>
                    </a:lnTo>
                    <a:lnTo>
                      <a:pt x="111" y="290"/>
                    </a:lnTo>
                    <a:lnTo>
                      <a:pt x="115" y="287"/>
                    </a:lnTo>
                    <a:lnTo>
                      <a:pt x="118" y="287"/>
                    </a:lnTo>
                    <a:lnTo>
                      <a:pt x="125" y="283"/>
                    </a:lnTo>
                    <a:lnTo>
                      <a:pt x="125" y="279"/>
                    </a:lnTo>
                    <a:lnTo>
                      <a:pt x="125" y="276"/>
                    </a:lnTo>
                    <a:lnTo>
                      <a:pt x="122" y="276"/>
                    </a:lnTo>
                    <a:lnTo>
                      <a:pt x="122" y="272"/>
                    </a:lnTo>
                    <a:lnTo>
                      <a:pt x="122" y="272"/>
                    </a:lnTo>
                    <a:lnTo>
                      <a:pt x="122" y="269"/>
                    </a:lnTo>
                    <a:lnTo>
                      <a:pt x="122" y="261"/>
                    </a:lnTo>
                    <a:lnTo>
                      <a:pt x="122" y="254"/>
                    </a:lnTo>
                    <a:lnTo>
                      <a:pt x="118" y="251"/>
                    </a:lnTo>
                    <a:lnTo>
                      <a:pt x="122" y="247"/>
                    </a:lnTo>
                    <a:lnTo>
                      <a:pt x="122" y="247"/>
                    </a:lnTo>
                    <a:lnTo>
                      <a:pt x="122" y="243"/>
                    </a:lnTo>
                    <a:lnTo>
                      <a:pt x="125" y="247"/>
                    </a:lnTo>
                    <a:lnTo>
                      <a:pt x="125" y="243"/>
                    </a:lnTo>
                    <a:lnTo>
                      <a:pt x="125" y="236"/>
                    </a:lnTo>
                    <a:lnTo>
                      <a:pt x="125" y="233"/>
                    </a:lnTo>
                    <a:lnTo>
                      <a:pt x="129" y="229"/>
                    </a:lnTo>
                    <a:lnTo>
                      <a:pt x="125" y="226"/>
                    </a:lnTo>
                    <a:lnTo>
                      <a:pt x="125" y="222"/>
                    </a:lnTo>
                    <a:lnTo>
                      <a:pt x="125" y="218"/>
                    </a:lnTo>
                    <a:lnTo>
                      <a:pt x="133" y="222"/>
                    </a:lnTo>
                    <a:lnTo>
                      <a:pt x="133" y="222"/>
                    </a:lnTo>
                    <a:lnTo>
                      <a:pt x="133" y="218"/>
                    </a:lnTo>
                    <a:lnTo>
                      <a:pt x="136" y="218"/>
                    </a:lnTo>
                    <a:lnTo>
                      <a:pt x="136" y="215"/>
                    </a:lnTo>
                    <a:lnTo>
                      <a:pt x="136" y="215"/>
                    </a:lnTo>
                    <a:lnTo>
                      <a:pt x="136" y="211"/>
                    </a:lnTo>
                    <a:lnTo>
                      <a:pt x="136" y="208"/>
                    </a:lnTo>
                    <a:lnTo>
                      <a:pt x="136" y="208"/>
                    </a:lnTo>
                    <a:lnTo>
                      <a:pt x="136" y="208"/>
                    </a:lnTo>
                    <a:lnTo>
                      <a:pt x="140" y="211"/>
                    </a:lnTo>
                    <a:lnTo>
                      <a:pt x="140" y="211"/>
                    </a:lnTo>
                    <a:lnTo>
                      <a:pt x="143" y="208"/>
                    </a:lnTo>
                    <a:lnTo>
                      <a:pt x="143" y="208"/>
                    </a:lnTo>
                    <a:lnTo>
                      <a:pt x="147" y="208"/>
                    </a:lnTo>
                    <a:lnTo>
                      <a:pt x="147" y="204"/>
                    </a:lnTo>
                    <a:lnTo>
                      <a:pt x="143" y="204"/>
                    </a:lnTo>
                    <a:lnTo>
                      <a:pt x="147" y="204"/>
                    </a:lnTo>
                    <a:lnTo>
                      <a:pt x="151" y="204"/>
                    </a:lnTo>
                    <a:lnTo>
                      <a:pt x="147" y="200"/>
                    </a:lnTo>
                    <a:lnTo>
                      <a:pt x="151" y="200"/>
                    </a:lnTo>
                    <a:lnTo>
                      <a:pt x="151" y="197"/>
                    </a:lnTo>
                    <a:lnTo>
                      <a:pt x="154" y="197"/>
                    </a:lnTo>
                    <a:lnTo>
                      <a:pt x="154" y="193"/>
                    </a:lnTo>
                    <a:lnTo>
                      <a:pt x="158" y="193"/>
                    </a:lnTo>
                    <a:lnTo>
                      <a:pt x="161" y="193"/>
                    </a:lnTo>
                    <a:lnTo>
                      <a:pt x="165" y="193"/>
                    </a:lnTo>
                    <a:lnTo>
                      <a:pt x="165" y="190"/>
                    </a:lnTo>
                    <a:lnTo>
                      <a:pt x="172" y="186"/>
                    </a:lnTo>
                    <a:lnTo>
                      <a:pt x="176" y="186"/>
                    </a:lnTo>
                    <a:lnTo>
                      <a:pt x="179" y="186"/>
                    </a:lnTo>
                    <a:lnTo>
                      <a:pt x="179" y="182"/>
                    </a:lnTo>
                    <a:lnTo>
                      <a:pt x="183" y="182"/>
                    </a:lnTo>
                    <a:lnTo>
                      <a:pt x="183" y="182"/>
                    </a:lnTo>
                    <a:lnTo>
                      <a:pt x="186" y="182"/>
                    </a:lnTo>
                    <a:lnTo>
                      <a:pt x="190" y="179"/>
                    </a:lnTo>
                    <a:lnTo>
                      <a:pt x="194" y="175"/>
                    </a:lnTo>
                    <a:lnTo>
                      <a:pt x="194" y="175"/>
                    </a:lnTo>
                    <a:lnTo>
                      <a:pt x="197" y="172"/>
                    </a:lnTo>
                    <a:lnTo>
                      <a:pt x="197" y="168"/>
                    </a:lnTo>
                    <a:lnTo>
                      <a:pt x="204" y="165"/>
                    </a:lnTo>
                    <a:lnTo>
                      <a:pt x="204" y="161"/>
                    </a:lnTo>
                    <a:lnTo>
                      <a:pt x="208" y="161"/>
                    </a:lnTo>
                    <a:lnTo>
                      <a:pt x="208" y="157"/>
                    </a:lnTo>
                    <a:lnTo>
                      <a:pt x="211" y="161"/>
                    </a:lnTo>
                    <a:lnTo>
                      <a:pt x="208" y="161"/>
                    </a:lnTo>
                    <a:lnTo>
                      <a:pt x="211" y="157"/>
                    </a:lnTo>
                    <a:lnTo>
                      <a:pt x="215" y="157"/>
                    </a:lnTo>
                    <a:lnTo>
                      <a:pt x="211" y="157"/>
                    </a:lnTo>
                    <a:lnTo>
                      <a:pt x="211" y="154"/>
                    </a:lnTo>
                    <a:lnTo>
                      <a:pt x="204" y="150"/>
                    </a:lnTo>
                    <a:lnTo>
                      <a:pt x="204" y="150"/>
                    </a:lnTo>
                    <a:lnTo>
                      <a:pt x="208" y="147"/>
                    </a:lnTo>
                    <a:lnTo>
                      <a:pt x="204" y="147"/>
                    </a:lnTo>
                    <a:lnTo>
                      <a:pt x="204" y="147"/>
                    </a:lnTo>
                    <a:lnTo>
                      <a:pt x="204" y="143"/>
                    </a:lnTo>
                    <a:lnTo>
                      <a:pt x="204" y="143"/>
                    </a:lnTo>
                    <a:lnTo>
                      <a:pt x="208" y="143"/>
                    </a:lnTo>
                    <a:lnTo>
                      <a:pt x="208" y="139"/>
                    </a:lnTo>
                    <a:lnTo>
                      <a:pt x="211" y="136"/>
                    </a:lnTo>
                    <a:lnTo>
                      <a:pt x="215" y="132"/>
                    </a:lnTo>
                    <a:lnTo>
                      <a:pt x="211" y="129"/>
                    </a:lnTo>
                    <a:lnTo>
                      <a:pt x="211" y="129"/>
                    </a:lnTo>
                    <a:lnTo>
                      <a:pt x="215" y="125"/>
                    </a:lnTo>
                    <a:lnTo>
                      <a:pt x="215" y="125"/>
                    </a:lnTo>
                    <a:lnTo>
                      <a:pt x="215" y="122"/>
                    </a:lnTo>
                    <a:lnTo>
                      <a:pt x="219" y="125"/>
                    </a:lnTo>
                    <a:lnTo>
                      <a:pt x="219" y="125"/>
                    </a:lnTo>
                    <a:lnTo>
                      <a:pt x="222" y="122"/>
                    </a:lnTo>
                    <a:lnTo>
                      <a:pt x="219" y="122"/>
                    </a:lnTo>
                    <a:lnTo>
                      <a:pt x="222" y="122"/>
                    </a:lnTo>
                    <a:lnTo>
                      <a:pt x="222" y="118"/>
                    </a:lnTo>
                    <a:lnTo>
                      <a:pt x="219" y="114"/>
                    </a:lnTo>
                    <a:lnTo>
                      <a:pt x="219" y="114"/>
                    </a:lnTo>
                    <a:lnTo>
                      <a:pt x="222" y="118"/>
                    </a:lnTo>
                    <a:lnTo>
                      <a:pt x="226" y="118"/>
                    </a:lnTo>
                    <a:lnTo>
                      <a:pt x="226" y="118"/>
                    </a:lnTo>
                    <a:lnTo>
                      <a:pt x="226" y="114"/>
                    </a:lnTo>
                    <a:lnTo>
                      <a:pt x="226" y="114"/>
                    </a:lnTo>
                    <a:lnTo>
                      <a:pt x="229" y="114"/>
                    </a:lnTo>
                    <a:lnTo>
                      <a:pt x="229" y="111"/>
                    </a:lnTo>
                    <a:lnTo>
                      <a:pt x="229" y="107"/>
                    </a:lnTo>
                    <a:lnTo>
                      <a:pt x="233" y="107"/>
                    </a:lnTo>
                    <a:lnTo>
                      <a:pt x="233" y="111"/>
                    </a:lnTo>
                    <a:lnTo>
                      <a:pt x="233" y="111"/>
                    </a:lnTo>
                    <a:lnTo>
                      <a:pt x="236" y="111"/>
                    </a:lnTo>
                    <a:lnTo>
                      <a:pt x="236" y="107"/>
                    </a:lnTo>
                    <a:lnTo>
                      <a:pt x="240" y="111"/>
                    </a:lnTo>
                    <a:lnTo>
                      <a:pt x="240" y="111"/>
                    </a:lnTo>
                    <a:lnTo>
                      <a:pt x="244" y="111"/>
                    </a:lnTo>
                    <a:lnTo>
                      <a:pt x="244" y="114"/>
                    </a:lnTo>
                    <a:lnTo>
                      <a:pt x="247" y="111"/>
                    </a:lnTo>
                    <a:lnTo>
                      <a:pt x="254" y="111"/>
                    </a:lnTo>
                    <a:lnTo>
                      <a:pt x="258" y="111"/>
                    </a:lnTo>
                    <a:lnTo>
                      <a:pt x="262" y="114"/>
                    </a:lnTo>
                    <a:lnTo>
                      <a:pt x="262" y="111"/>
                    </a:lnTo>
                    <a:lnTo>
                      <a:pt x="265" y="111"/>
                    </a:lnTo>
                    <a:lnTo>
                      <a:pt x="265" y="107"/>
                    </a:lnTo>
                    <a:lnTo>
                      <a:pt x="258" y="100"/>
                    </a:lnTo>
                    <a:lnTo>
                      <a:pt x="258" y="93"/>
                    </a:lnTo>
                    <a:lnTo>
                      <a:pt x="258" y="89"/>
                    </a:lnTo>
                    <a:lnTo>
                      <a:pt x="262" y="86"/>
                    </a:lnTo>
                    <a:lnTo>
                      <a:pt x="262" y="86"/>
                    </a:lnTo>
                    <a:lnTo>
                      <a:pt x="262" y="82"/>
                    </a:lnTo>
                    <a:lnTo>
                      <a:pt x="254" y="71"/>
                    </a:lnTo>
                    <a:lnTo>
                      <a:pt x="254" y="64"/>
                    </a:lnTo>
                    <a:lnTo>
                      <a:pt x="254" y="61"/>
                    </a:lnTo>
                    <a:lnTo>
                      <a:pt x="254" y="57"/>
                    </a:lnTo>
                    <a:lnTo>
                      <a:pt x="254" y="57"/>
                    </a:lnTo>
                    <a:lnTo>
                      <a:pt x="251" y="53"/>
                    </a:lnTo>
                    <a:lnTo>
                      <a:pt x="251" y="46"/>
                    </a:lnTo>
                    <a:lnTo>
                      <a:pt x="254" y="43"/>
                    </a:lnTo>
                    <a:lnTo>
                      <a:pt x="254" y="39"/>
                    </a:lnTo>
                    <a:lnTo>
                      <a:pt x="254" y="39"/>
                    </a:lnTo>
                    <a:lnTo>
                      <a:pt x="240" y="25"/>
                    </a:lnTo>
                    <a:lnTo>
                      <a:pt x="236" y="21"/>
                    </a:lnTo>
                    <a:lnTo>
                      <a:pt x="222" y="17"/>
                    </a:lnTo>
                    <a:lnTo>
                      <a:pt x="211" y="10"/>
                    </a:lnTo>
                    <a:lnTo>
                      <a:pt x="194" y="0"/>
                    </a:lnTo>
                    <a:lnTo>
                      <a:pt x="194" y="0"/>
                    </a:lnTo>
                    <a:lnTo>
                      <a:pt x="194" y="0"/>
                    </a:lnTo>
                    <a:lnTo>
                      <a:pt x="186" y="0"/>
                    </a:lnTo>
                    <a:lnTo>
                      <a:pt x="183" y="0"/>
                    </a:lnTo>
                    <a:lnTo>
                      <a:pt x="183" y="3"/>
                    </a:lnTo>
                    <a:lnTo>
                      <a:pt x="186" y="3"/>
                    </a:lnTo>
                    <a:lnTo>
                      <a:pt x="186" y="7"/>
                    </a:lnTo>
                    <a:lnTo>
                      <a:pt x="186" y="7"/>
                    </a:lnTo>
                    <a:lnTo>
                      <a:pt x="183" y="10"/>
                    </a:lnTo>
                    <a:lnTo>
                      <a:pt x="183" y="14"/>
                    </a:lnTo>
                    <a:lnTo>
                      <a:pt x="179" y="14"/>
                    </a:lnTo>
                    <a:lnTo>
                      <a:pt x="179" y="17"/>
                    </a:lnTo>
                    <a:lnTo>
                      <a:pt x="183" y="21"/>
                    </a:lnTo>
                    <a:lnTo>
                      <a:pt x="183" y="21"/>
                    </a:lnTo>
                    <a:lnTo>
                      <a:pt x="179" y="21"/>
                    </a:lnTo>
                    <a:lnTo>
                      <a:pt x="161" y="17"/>
                    </a:lnTo>
                    <a:lnTo>
                      <a:pt x="151" y="17"/>
                    </a:lnTo>
                    <a:lnTo>
                      <a:pt x="147" y="17"/>
                    </a:lnTo>
                    <a:lnTo>
                      <a:pt x="143" y="17"/>
                    </a:lnTo>
                    <a:lnTo>
                      <a:pt x="143" y="21"/>
                    </a:lnTo>
                    <a:lnTo>
                      <a:pt x="143" y="28"/>
                    </a:lnTo>
                    <a:lnTo>
                      <a:pt x="143" y="28"/>
                    </a:lnTo>
                    <a:lnTo>
                      <a:pt x="140" y="35"/>
                    </a:lnTo>
                    <a:lnTo>
                      <a:pt x="136" y="39"/>
                    </a:lnTo>
                    <a:lnTo>
                      <a:pt x="136" y="39"/>
                    </a:lnTo>
                    <a:lnTo>
                      <a:pt x="133" y="35"/>
                    </a:lnTo>
                    <a:lnTo>
                      <a:pt x="129" y="32"/>
                    </a:lnTo>
                    <a:lnTo>
                      <a:pt x="122" y="35"/>
                    </a:lnTo>
                    <a:lnTo>
                      <a:pt x="118" y="39"/>
                    </a:lnTo>
                    <a:lnTo>
                      <a:pt x="115" y="43"/>
                    </a:lnTo>
                    <a:lnTo>
                      <a:pt x="111" y="46"/>
                    </a:lnTo>
                    <a:lnTo>
                      <a:pt x="111" y="50"/>
                    </a:lnTo>
                    <a:lnTo>
                      <a:pt x="108" y="50"/>
                    </a:lnTo>
                    <a:lnTo>
                      <a:pt x="104" y="57"/>
                    </a:lnTo>
                    <a:lnTo>
                      <a:pt x="104" y="57"/>
                    </a:lnTo>
                    <a:lnTo>
                      <a:pt x="108" y="64"/>
                    </a:lnTo>
                    <a:lnTo>
                      <a:pt x="108" y="68"/>
                    </a:lnTo>
                    <a:lnTo>
                      <a:pt x="108" y="68"/>
                    </a:lnTo>
                    <a:lnTo>
                      <a:pt x="104" y="71"/>
                    </a:lnTo>
                    <a:lnTo>
                      <a:pt x="100" y="75"/>
                    </a:lnTo>
                    <a:lnTo>
                      <a:pt x="97" y="78"/>
                    </a:lnTo>
                    <a:lnTo>
                      <a:pt x="90" y="86"/>
                    </a:lnTo>
                    <a:lnTo>
                      <a:pt x="86" y="89"/>
                    </a:lnTo>
                    <a:lnTo>
                      <a:pt x="86" y="96"/>
                    </a:lnTo>
                    <a:lnTo>
                      <a:pt x="82" y="100"/>
                    </a:lnTo>
                    <a:lnTo>
                      <a:pt x="79" y="104"/>
                    </a:lnTo>
                    <a:lnTo>
                      <a:pt x="72" y="104"/>
                    </a:lnTo>
                    <a:lnTo>
                      <a:pt x="72" y="104"/>
                    </a:lnTo>
                    <a:lnTo>
                      <a:pt x="72" y="107"/>
                    </a:lnTo>
                    <a:lnTo>
                      <a:pt x="72" y="111"/>
                    </a:lnTo>
                    <a:lnTo>
                      <a:pt x="72" y="118"/>
                    </a:lnTo>
                    <a:lnTo>
                      <a:pt x="68" y="132"/>
                    </a:lnTo>
                    <a:lnTo>
                      <a:pt x="61" y="143"/>
                    </a:lnTo>
                    <a:lnTo>
                      <a:pt x="54" y="150"/>
                    </a:lnTo>
                    <a:lnTo>
                      <a:pt x="54" y="154"/>
                    </a:lnTo>
                    <a:lnTo>
                      <a:pt x="61" y="157"/>
                    </a:lnTo>
                    <a:lnTo>
                      <a:pt x="61" y="161"/>
                    </a:lnTo>
                    <a:lnTo>
                      <a:pt x="61" y="165"/>
                    </a:lnTo>
                    <a:lnTo>
                      <a:pt x="61" y="168"/>
                    </a:lnTo>
                    <a:lnTo>
                      <a:pt x="57" y="172"/>
                    </a:lnTo>
                    <a:lnTo>
                      <a:pt x="50" y="172"/>
                    </a:lnTo>
                    <a:lnTo>
                      <a:pt x="47" y="168"/>
                    </a:lnTo>
                    <a:lnTo>
                      <a:pt x="36" y="172"/>
                    </a:lnTo>
                    <a:lnTo>
                      <a:pt x="32" y="175"/>
                    </a:lnTo>
                    <a:lnTo>
                      <a:pt x="22" y="182"/>
                    </a:lnTo>
                    <a:lnTo>
                      <a:pt x="18" y="186"/>
                    </a:lnTo>
                    <a:lnTo>
                      <a:pt x="18" y="190"/>
                    </a:lnTo>
                    <a:lnTo>
                      <a:pt x="18" y="197"/>
                    </a:lnTo>
                    <a:lnTo>
                      <a:pt x="22" y="200"/>
                    </a:lnTo>
                    <a:lnTo>
                      <a:pt x="25" y="200"/>
                    </a:lnTo>
                    <a:lnTo>
                      <a:pt x="22" y="204"/>
                    </a:lnTo>
                    <a:lnTo>
                      <a:pt x="22" y="208"/>
                    </a:lnTo>
                    <a:lnTo>
                      <a:pt x="18" y="211"/>
                    </a:lnTo>
                    <a:lnTo>
                      <a:pt x="18" y="215"/>
                    </a:lnTo>
                    <a:lnTo>
                      <a:pt x="18" y="218"/>
                    </a:lnTo>
                    <a:lnTo>
                      <a:pt x="18" y="222"/>
                    </a:lnTo>
                    <a:lnTo>
                      <a:pt x="18" y="222"/>
                    </a:lnTo>
                    <a:lnTo>
                      <a:pt x="22" y="226"/>
                    </a:lnTo>
                    <a:lnTo>
                      <a:pt x="22" y="236"/>
                    </a:lnTo>
                    <a:lnTo>
                      <a:pt x="22" y="243"/>
                    </a:lnTo>
                    <a:lnTo>
                      <a:pt x="25" y="247"/>
                    </a:lnTo>
                    <a:lnTo>
                      <a:pt x="32" y="251"/>
                    </a:lnTo>
                    <a:lnTo>
                      <a:pt x="32" y="258"/>
                    </a:lnTo>
                    <a:lnTo>
                      <a:pt x="32" y="261"/>
                    </a:lnTo>
                    <a:lnTo>
                      <a:pt x="29" y="265"/>
                    </a:lnTo>
                    <a:lnTo>
                      <a:pt x="22" y="265"/>
                    </a:lnTo>
                    <a:lnTo>
                      <a:pt x="22" y="269"/>
                    </a:lnTo>
                    <a:lnTo>
                      <a:pt x="25" y="272"/>
                    </a:lnTo>
                    <a:lnTo>
                      <a:pt x="29" y="279"/>
                    </a:lnTo>
                    <a:lnTo>
                      <a:pt x="25" y="290"/>
                    </a:lnTo>
                    <a:lnTo>
                      <a:pt x="25" y="290"/>
                    </a:lnTo>
                    <a:lnTo>
                      <a:pt x="25" y="294"/>
                    </a:lnTo>
                    <a:lnTo>
                      <a:pt x="25" y="297"/>
                    </a:lnTo>
                    <a:lnTo>
                      <a:pt x="14" y="301"/>
                    </a:lnTo>
                    <a:lnTo>
                      <a:pt x="14" y="304"/>
                    </a:lnTo>
                    <a:lnTo>
                      <a:pt x="7" y="312"/>
                    </a:lnTo>
                    <a:lnTo>
                      <a:pt x="11" y="315"/>
                    </a:lnTo>
                    <a:lnTo>
                      <a:pt x="11" y="319"/>
                    </a:lnTo>
                    <a:lnTo>
                      <a:pt x="7" y="330"/>
                    </a:lnTo>
                    <a:lnTo>
                      <a:pt x="4" y="330"/>
                    </a:lnTo>
                    <a:lnTo>
                      <a:pt x="4" y="330"/>
                    </a:lnTo>
                    <a:lnTo>
                      <a:pt x="4" y="333"/>
                    </a:lnTo>
                    <a:lnTo>
                      <a:pt x="4" y="326"/>
                    </a:lnTo>
                    <a:lnTo>
                      <a:pt x="0" y="32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65" name="Freeform 1794">
                <a:extLst>
                  <a:ext uri="{FF2B5EF4-FFF2-40B4-BE49-F238E27FC236}">
                    <a16:creationId xmlns:a16="http://schemas.microsoft.com/office/drawing/2014/main" id="{165082B6-2FD7-4944-AD84-FAA01A518C66}"/>
                  </a:ext>
                </a:extLst>
              </p:cNvPr>
              <p:cNvSpPr>
                <a:spLocks/>
              </p:cNvSpPr>
              <p:nvPr/>
            </p:nvSpPr>
            <p:spPr bwMode="auto">
              <a:xfrm>
                <a:off x="3951" y="1025"/>
                <a:ext cx="265" cy="434"/>
              </a:xfrm>
              <a:custGeom>
                <a:avLst/>
                <a:gdLst>
                  <a:gd name="T0" fmla="*/ 4 w 265"/>
                  <a:gd name="T1" fmla="*/ 348 h 434"/>
                  <a:gd name="T2" fmla="*/ 7 w 265"/>
                  <a:gd name="T3" fmla="*/ 348 h 434"/>
                  <a:gd name="T4" fmla="*/ 14 w 265"/>
                  <a:gd name="T5" fmla="*/ 362 h 434"/>
                  <a:gd name="T6" fmla="*/ 22 w 265"/>
                  <a:gd name="T7" fmla="*/ 383 h 434"/>
                  <a:gd name="T8" fmla="*/ 32 w 265"/>
                  <a:gd name="T9" fmla="*/ 405 h 434"/>
                  <a:gd name="T10" fmla="*/ 32 w 265"/>
                  <a:gd name="T11" fmla="*/ 419 h 434"/>
                  <a:gd name="T12" fmla="*/ 39 w 265"/>
                  <a:gd name="T13" fmla="*/ 434 h 434"/>
                  <a:gd name="T14" fmla="*/ 61 w 265"/>
                  <a:gd name="T15" fmla="*/ 423 h 434"/>
                  <a:gd name="T16" fmla="*/ 82 w 265"/>
                  <a:gd name="T17" fmla="*/ 412 h 434"/>
                  <a:gd name="T18" fmla="*/ 104 w 265"/>
                  <a:gd name="T19" fmla="*/ 387 h 434"/>
                  <a:gd name="T20" fmla="*/ 111 w 265"/>
                  <a:gd name="T21" fmla="*/ 365 h 434"/>
                  <a:gd name="T22" fmla="*/ 111 w 265"/>
                  <a:gd name="T23" fmla="*/ 358 h 434"/>
                  <a:gd name="T24" fmla="*/ 108 w 265"/>
                  <a:gd name="T25" fmla="*/ 344 h 434"/>
                  <a:gd name="T26" fmla="*/ 100 w 265"/>
                  <a:gd name="T27" fmla="*/ 337 h 434"/>
                  <a:gd name="T28" fmla="*/ 129 w 265"/>
                  <a:gd name="T29" fmla="*/ 330 h 434"/>
                  <a:gd name="T30" fmla="*/ 143 w 265"/>
                  <a:gd name="T31" fmla="*/ 319 h 434"/>
                  <a:gd name="T32" fmla="*/ 125 w 265"/>
                  <a:gd name="T33" fmla="*/ 319 h 434"/>
                  <a:gd name="T34" fmla="*/ 108 w 265"/>
                  <a:gd name="T35" fmla="*/ 312 h 434"/>
                  <a:gd name="T36" fmla="*/ 125 w 265"/>
                  <a:gd name="T37" fmla="*/ 312 h 434"/>
                  <a:gd name="T38" fmla="*/ 136 w 265"/>
                  <a:gd name="T39" fmla="*/ 315 h 434"/>
                  <a:gd name="T40" fmla="*/ 147 w 265"/>
                  <a:gd name="T41" fmla="*/ 290 h 434"/>
                  <a:gd name="T42" fmla="*/ 129 w 265"/>
                  <a:gd name="T43" fmla="*/ 279 h 434"/>
                  <a:gd name="T44" fmla="*/ 115 w 265"/>
                  <a:gd name="T45" fmla="*/ 294 h 434"/>
                  <a:gd name="T46" fmla="*/ 118 w 265"/>
                  <a:gd name="T47" fmla="*/ 287 h 434"/>
                  <a:gd name="T48" fmla="*/ 122 w 265"/>
                  <a:gd name="T49" fmla="*/ 269 h 434"/>
                  <a:gd name="T50" fmla="*/ 125 w 265"/>
                  <a:gd name="T51" fmla="*/ 247 h 434"/>
                  <a:gd name="T52" fmla="*/ 125 w 265"/>
                  <a:gd name="T53" fmla="*/ 218 h 434"/>
                  <a:gd name="T54" fmla="*/ 136 w 265"/>
                  <a:gd name="T55" fmla="*/ 211 h 434"/>
                  <a:gd name="T56" fmla="*/ 143 w 265"/>
                  <a:gd name="T57" fmla="*/ 208 h 434"/>
                  <a:gd name="T58" fmla="*/ 151 w 265"/>
                  <a:gd name="T59" fmla="*/ 200 h 434"/>
                  <a:gd name="T60" fmla="*/ 165 w 265"/>
                  <a:gd name="T61" fmla="*/ 190 h 434"/>
                  <a:gd name="T62" fmla="*/ 186 w 265"/>
                  <a:gd name="T63" fmla="*/ 182 h 434"/>
                  <a:gd name="T64" fmla="*/ 204 w 265"/>
                  <a:gd name="T65" fmla="*/ 161 h 434"/>
                  <a:gd name="T66" fmla="*/ 211 w 265"/>
                  <a:gd name="T67" fmla="*/ 157 h 434"/>
                  <a:gd name="T68" fmla="*/ 204 w 265"/>
                  <a:gd name="T69" fmla="*/ 143 h 434"/>
                  <a:gd name="T70" fmla="*/ 211 w 265"/>
                  <a:gd name="T71" fmla="*/ 129 h 434"/>
                  <a:gd name="T72" fmla="*/ 219 w 265"/>
                  <a:gd name="T73" fmla="*/ 122 h 434"/>
                  <a:gd name="T74" fmla="*/ 226 w 265"/>
                  <a:gd name="T75" fmla="*/ 118 h 434"/>
                  <a:gd name="T76" fmla="*/ 233 w 265"/>
                  <a:gd name="T77" fmla="*/ 111 h 434"/>
                  <a:gd name="T78" fmla="*/ 244 w 265"/>
                  <a:gd name="T79" fmla="*/ 114 h 434"/>
                  <a:gd name="T80" fmla="*/ 265 w 265"/>
                  <a:gd name="T81" fmla="*/ 107 h 434"/>
                  <a:gd name="T82" fmla="*/ 254 w 265"/>
                  <a:gd name="T83" fmla="*/ 71 h 434"/>
                  <a:gd name="T84" fmla="*/ 254 w 265"/>
                  <a:gd name="T85" fmla="*/ 43 h 434"/>
                  <a:gd name="T86" fmla="*/ 194 w 265"/>
                  <a:gd name="T87" fmla="*/ 0 h 434"/>
                  <a:gd name="T88" fmla="*/ 186 w 265"/>
                  <a:gd name="T89" fmla="*/ 7 h 434"/>
                  <a:gd name="T90" fmla="*/ 183 w 265"/>
                  <a:gd name="T91" fmla="*/ 21 h 434"/>
                  <a:gd name="T92" fmla="*/ 143 w 265"/>
                  <a:gd name="T93" fmla="*/ 28 h 434"/>
                  <a:gd name="T94" fmla="*/ 122 w 265"/>
                  <a:gd name="T95" fmla="*/ 35 h 434"/>
                  <a:gd name="T96" fmla="*/ 104 w 265"/>
                  <a:gd name="T97" fmla="*/ 57 h 434"/>
                  <a:gd name="T98" fmla="*/ 90 w 265"/>
                  <a:gd name="T99" fmla="*/ 86 h 434"/>
                  <a:gd name="T100" fmla="*/ 72 w 265"/>
                  <a:gd name="T101" fmla="*/ 107 h 434"/>
                  <a:gd name="T102" fmla="*/ 61 w 265"/>
                  <a:gd name="T103" fmla="*/ 157 h 434"/>
                  <a:gd name="T104" fmla="*/ 36 w 265"/>
                  <a:gd name="T105" fmla="*/ 172 h 434"/>
                  <a:gd name="T106" fmla="*/ 25 w 265"/>
                  <a:gd name="T107" fmla="*/ 200 h 434"/>
                  <a:gd name="T108" fmla="*/ 18 w 265"/>
                  <a:gd name="T109" fmla="*/ 222 h 434"/>
                  <a:gd name="T110" fmla="*/ 32 w 265"/>
                  <a:gd name="T111" fmla="*/ 261 h 434"/>
                  <a:gd name="T112" fmla="*/ 25 w 265"/>
                  <a:gd name="T113" fmla="*/ 290 h 434"/>
                  <a:gd name="T114" fmla="*/ 11 w 265"/>
                  <a:gd name="T115" fmla="*/ 319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5" h="434">
                    <a:moveTo>
                      <a:pt x="0" y="326"/>
                    </a:moveTo>
                    <a:lnTo>
                      <a:pt x="0" y="330"/>
                    </a:lnTo>
                    <a:lnTo>
                      <a:pt x="0" y="333"/>
                    </a:lnTo>
                    <a:lnTo>
                      <a:pt x="0" y="344"/>
                    </a:lnTo>
                    <a:lnTo>
                      <a:pt x="0" y="344"/>
                    </a:lnTo>
                    <a:lnTo>
                      <a:pt x="4" y="344"/>
                    </a:lnTo>
                    <a:lnTo>
                      <a:pt x="4" y="348"/>
                    </a:lnTo>
                    <a:lnTo>
                      <a:pt x="4" y="348"/>
                    </a:lnTo>
                    <a:lnTo>
                      <a:pt x="4" y="351"/>
                    </a:lnTo>
                    <a:lnTo>
                      <a:pt x="7" y="348"/>
                    </a:lnTo>
                    <a:lnTo>
                      <a:pt x="7" y="344"/>
                    </a:lnTo>
                    <a:lnTo>
                      <a:pt x="7" y="348"/>
                    </a:lnTo>
                    <a:lnTo>
                      <a:pt x="7" y="351"/>
                    </a:lnTo>
                    <a:lnTo>
                      <a:pt x="7" y="348"/>
                    </a:lnTo>
                    <a:lnTo>
                      <a:pt x="11" y="351"/>
                    </a:lnTo>
                    <a:lnTo>
                      <a:pt x="7" y="351"/>
                    </a:lnTo>
                    <a:lnTo>
                      <a:pt x="4" y="355"/>
                    </a:lnTo>
                    <a:lnTo>
                      <a:pt x="11" y="355"/>
                    </a:lnTo>
                    <a:lnTo>
                      <a:pt x="11" y="358"/>
                    </a:lnTo>
                    <a:lnTo>
                      <a:pt x="11" y="362"/>
                    </a:lnTo>
                    <a:lnTo>
                      <a:pt x="14" y="362"/>
                    </a:lnTo>
                    <a:lnTo>
                      <a:pt x="14" y="365"/>
                    </a:lnTo>
                    <a:lnTo>
                      <a:pt x="14" y="369"/>
                    </a:lnTo>
                    <a:lnTo>
                      <a:pt x="14" y="373"/>
                    </a:lnTo>
                    <a:lnTo>
                      <a:pt x="14" y="376"/>
                    </a:lnTo>
                    <a:lnTo>
                      <a:pt x="18" y="376"/>
                    </a:lnTo>
                    <a:lnTo>
                      <a:pt x="18" y="380"/>
                    </a:lnTo>
                    <a:lnTo>
                      <a:pt x="22" y="383"/>
                    </a:lnTo>
                    <a:lnTo>
                      <a:pt x="22" y="387"/>
                    </a:lnTo>
                    <a:lnTo>
                      <a:pt x="25" y="391"/>
                    </a:lnTo>
                    <a:lnTo>
                      <a:pt x="29" y="394"/>
                    </a:lnTo>
                    <a:lnTo>
                      <a:pt x="32" y="398"/>
                    </a:lnTo>
                    <a:lnTo>
                      <a:pt x="36" y="401"/>
                    </a:lnTo>
                    <a:lnTo>
                      <a:pt x="36" y="401"/>
                    </a:lnTo>
                    <a:lnTo>
                      <a:pt x="32" y="405"/>
                    </a:lnTo>
                    <a:lnTo>
                      <a:pt x="29" y="405"/>
                    </a:lnTo>
                    <a:lnTo>
                      <a:pt x="29" y="405"/>
                    </a:lnTo>
                    <a:lnTo>
                      <a:pt x="32" y="409"/>
                    </a:lnTo>
                    <a:lnTo>
                      <a:pt x="29" y="409"/>
                    </a:lnTo>
                    <a:lnTo>
                      <a:pt x="25" y="409"/>
                    </a:lnTo>
                    <a:lnTo>
                      <a:pt x="25" y="409"/>
                    </a:lnTo>
                    <a:lnTo>
                      <a:pt x="32" y="419"/>
                    </a:lnTo>
                    <a:lnTo>
                      <a:pt x="36" y="423"/>
                    </a:lnTo>
                    <a:lnTo>
                      <a:pt x="36" y="426"/>
                    </a:lnTo>
                    <a:lnTo>
                      <a:pt x="36" y="426"/>
                    </a:lnTo>
                    <a:lnTo>
                      <a:pt x="36" y="430"/>
                    </a:lnTo>
                    <a:lnTo>
                      <a:pt x="32" y="430"/>
                    </a:lnTo>
                    <a:lnTo>
                      <a:pt x="32" y="434"/>
                    </a:lnTo>
                    <a:lnTo>
                      <a:pt x="39" y="434"/>
                    </a:lnTo>
                    <a:lnTo>
                      <a:pt x="43" y="434"/>
                    </a:lnTo>
                    <a:lnTo>
                      <a:pt x="50" y="434"/>
                    </a:lnTo>
                    <a:lnTo>
                      <a:pt x="57" y="430"/>
                    </a:lnTo>
                    <a:lnTo>
                      <a:pt x="61" y="434"/>
                    </a:lnTo>
                    <a:lnTo>
                      <a:pt x="61" y="434"/>
                    </a:lnTo>
                    <a:lnTo>
                      <a:pt x="65" y="426"/>
                    </a:lnTo>
                    <a:lnTo>
                      <a:pt x="61" y="423"/>
                    </a:lnTo>
                    <a:lnTo>
                      <a:pt x="65" y="416"/>
                    </a:lnTo>
                    <a:lnTo>
                      <a:pt x="65" y="416"/>
                    </a:lnTo>
                    <a:lnTo>
                      <a:pt x="68" y="416"/>
                    </a:lnTo>
                    <a:lnTo>
                      <a:pt x="72" y="412"/>
                    </a:lnTo>
                    <a:lnTo>
                      <a:pt x="75" y="409"/>
                    </a:lnTo>
                    <a:lnTo>
                      <a:pt x="79" y="409"/>
                    </a:lnTo>
                    <a:lnTo>
                      <a:pt x="82" y="412"/>
                    </a:lnTo>
                    <a:lnTo>
                      <a:pt x="86" y="412"/>
                    </a:lnTo>
                    <a:lnTo>
                      <a:pt x="93" y="412"/>
                    </a:lnTo>
                    <a:lnTo>
                      <a:pt x="97" y="412"/>
                    </a:lnTo>
                    <a:lnTo>
                      <a:pt x="97" y="405"/>
                    </a:lnTo>
                    <a:lnTo>
                      <a:pt x="100" y="398"/>
                    </a:lnTo>
                    <a:lnTo>
                      <a:pt x="104" y="394"/>
                    </a:lnTo>
                    <a:lnTo>
                      <a:pt x="104" y="387"/>
                    </a:lnTo>
                    <a:lnTo>
                      <a:pt x="108" y="383"/>
                    </a:lnTo>
                    <a:lnTo>
                      <a:pt x="108" y="380"/>
                    </a:lnTo>
                    <a:lnTo>
                      <a:pt x="108" y="376"/>
                    </a:lnTo>
                    <a:lnTo>
                      <a:pt x="111" y="373"/>
                    </a:lnTo>
                    <a:lnTo>
                      <a:pt x="111" y="369"/>
                    </a:lnTo>
                    <a:lnTo>
                      <a:pt x="108" y="369"/>
                    </a:lnTo>
                    <a:lnTo>
                      <a:pt x="111" y="365"/>
                    </a:lnTo>
                    <a:lnTo>
                      <a:pt x="111" y="362"/>
                    </a:lnTo>
                    <a:lnTo>
                      <a:pt x="108" y="362"/>
                    </a:lnTo>
                    <a:lnTo>
                      <a:pt x="108" y="358"/>
                    </a:lnTo>
                    <a:lnTo>
                      <a:pt x="108" y="358"/>
                    </a:lnTo>
                    <a:lnTo>
                      <a:pt x="111" y="358"/>
                    </a:lnTo>
                    <a:lnTo>
                      <a:pt x="111" y="358"/>
                    </a:lnTo>
                    <a:lnTo>
                      <a:pt x="111" y="358"/>
                    </a:lnTo>
                    <a:lnTo>
                      <a:pt x="111" y="355"/>
                    </a:lnTo>
                    <a:lnTo>
                      <a:pt x="111" y="355"/>
                    </a:lnTo>
                    <a:lnTo>
                      <a:pt x="111" y="355"/>
                    </a:lnTo>
                    <a:lnTo>
                      <a:pt x="115" y="348"/>
                    </a:lnTo>
                    <a:lnTo>
                      <a:pt x="111" y="348"/>
                    </a:lnTo>
                    <a:lnTo>
                      <a:pt x="111" y="344"/>
                    </a:lnTo>
                    <a:lnTo>
                      <a:pt x="108" y="344"/>
                    </a:lnTo>
                    <a:lnTo>
                      <a:pt x="108" y="344"/>
                    </a:lnTo>
                    <a:lnTo>
                      <a:pt x="111" y="344"/>
                    </a:lnTo>
                    <a:lnTo>
                      <a:pt x="115" y="344"/>
                    </a:lnTo>
                    <a:lnTo>
                      <a:pt x="115" y="344"/>
                    </a:lnTo>
                    <a:lnTo>
                      <a:pt x="111" y="340"/>
                    </a:lnTo>
                    <a:lnTo>
                      <a:pt x="100" y="340"/>
                    </a:lnTo>
                    <a:lnTo>
                      <a:pt x="100" y="337"/>
                    </a:lnTo>
                    <a:lnTo>
                      <a:pt x="111" y="337"/>
                    </a:lnTo>
                    <a:lnTo>
                      <a:pt x="115" y="337"/>
                    </a:lnTo>
                    <a:lnTo>
                      <a:pt x="118" y="337"/>
                    </a:lnTo>
                    <a:lnTo>
                      <a:pt x="118" y="333"/>
                    </a:lnTo>
                    <a:lnTo>
                      <a:pt x="122" y="333"/>
                    </a:lnTo>
                    <a:lnTo>
                      <a:pt x="125" y="333"/>
                    </a:lnTo>
                    <a:lnTo>
                      <a:pt x="129" y="330"/>
                    </a:lnTo>
                    <a:lnTo>
                      <a:pt x="129" y="326"/>
                    </a:lnTo>
                    <a:lnTo>
                      <a:pt x="133" y="326"/>
                    </a:lnTo>
                    <a:lnTo>
                      <a:pt x="133" y="330"/>
                    </a:lnTo>
                    <a:lnTo>
                      <a:pt x="136" y="330"/>
                    </a:lnTo>
                    <a:lnTo>
                      <a:pt x="140" y="326"/>
                    </a:lnTo>
                    <a:lnTo>
                      <a:pt x="143" y="322"/>
                    </a:lnTo>
                    <a:lnTo>
                      <a:pt x="143" y="319"/>
                    </a:lnTo>
                    <a:lnTo>
                      <a:pt x="147" y="319"/>
                    </a:lnTo>
                    <a:lnTo>
                      <a:pt x="147" y="319"/>
                    </a:lnTo>
                    <a:lnTo>
                      <a:pt x="147" y="319"/>
                    </a:lnTo>
                    <a:lnTo>
                      <a:pt x="151" y="319"/>
                    </a:lnTo>
                    <a:lnTo>
                      <a:pt x="151" y="315"/>
                    </a:lnTo>
                    <a:lnTo>
                      <a:pt x="129" y="319"/>
                    </a:lnTo>
                    <a:lnTo>
                      <a:pt x="125" y="319"/>
                    </a:lnTo>
                    <a:lnTo>
                      <a:pt x="125" y="319"/>
                    </a:lnTo>
                    <a:lnTo>
                      <a:pt x="122" y="319"/>
                    </a:lnTo>
                    <a:lnTo>
                      <a:pt x="122" y="315"/>
                    </a:lnTo>
                    <a:lnTo>
                      <a:pt x="111" y="312"/>
                    </a:lnTo>
                    <a:lnTo>
                      <a:pt x="108" y="315"/>
                    </a:lnTo>
                    <a:lnTo>
                      <a:pt x="104" y="312"/>
                    </a:lnTo>
                    <a:lnTo>
                      <a:pt x="108" y="312"/>
                    </a:lnTo>
                    <a:lnTo>
                      <a:pt x="108" y="312"/>
                    </a:lnTo>
                    <a:lnTo>
                      <a:pt x="111" y="312"/>
                    </a:lnTo>
                    <a:lnTo>
                      <a:pt x="115" y="312"/>
                    </a:lnTo>
                    <a:lnTo>
                      <a:pt x="118" y="312"/>
                    </a:lnTo>
                    <a:lnTo>
                      <a:pt x="118" y="312"/>
                    </a:lnTo>
                    <a:lnTo>
                      <a:pt x="122" y="312"/>
                    </a:lnTo>
                    <a:lnTo>
                      <a:pt x="125" y="312"/>
                    </a:lnTo>
                    <a:lnTo>
                      <a:pt x="125" y="312"/>
                    </a:lnTo>
                    <a:lnTo>
                      <a:pt x="125" y="312"/>
                    </a:lnTo>
                    <a:lnTo>
                      <a:pt x="129" y="312"/>
                    </a:lnTo>
                    <a:lnTo>
                      <a:pt x="133" y="312"/>
                    </a:lnTo>
                    <a:lnTo>
                      <a:pt x="133" y="312"/>
                    </a:lnTo>
                    <a:lnTo>
                      <a:pt x="133" y="315"/>
                    </a:lnTo>
                    <a:lnTo>
                      <a:pt x="136" y="315"/>
                    </a:lnTo>
                    <a:lnTo>
                      <a:pt x="147" y="312"/>
                    </a:lnTo>
                    <a:lnTo>
                      <a:pt x="154" y="308"/>
                    </a:lnTo>
                    <a:lnTo>
                      <a:pt x="154" y="304"/>
                    </a:lnTo>
                    <a:lnTo>
                      <a:pt x="154" y="301"/>
                    </a:lnTo>
                    <a:lnTo>
                      <a:pt x="154" y="297"/>
                    </a:lnTo>
                    <a:lnTo>
                      <a:pt x="151" y="294"/>
                    </a:lnTo>
                    <a:lnTo>
                      <a:pt x="147" y="290"/>
                    </a:lnTo>
                    <a:lnTo>
                      <a:pt x="147" y="290"/>
                    </a:lnTo>
                    <a:lnTo>
                      <a:pt x="147" y="290"/>
                    </a:lnTo>
                    <a:lnTo>
                      <a:pt x="140" y="287"/>
                    </a:lnTo>
                    <a:lnTo>
                      <a:pt x="140" y="283"/>
                    </a:lnTo>
                    <a:lnTo>
                      <a:pt x="140" y="279"/>
                    </a:lnTo>
                    <a:lnTo>
                      <a:pt x="133" y="279"/>
                    </a:lnTo>
                    <a:lnTo>
                      <a:pt x="129" y="279"/>
                    </a:lnTo>
                    <a:lnTo>
                      <a:pt x="129" y="279"/>
                    </a:lnTo>
                    <a:lnTo>
                      <a:pt x="129" y="279"/>
                    </a:lnTo>
                    <a:lnTo>
                      <a:pt x="129" y="279"/>
                    </a:lnTo>
                    <a:lnTo>
                      <a:pt x="125" y="283"/>
                    </a:lnTo>
                    <a:lnTo>
                      <a:pt x="122" y="287"/>
                    </a:lnTo>
                    <a:lnTo>
                      <a:pt x="115" y="290"/>
                    </a:lnTo>
                    <a:lnTo>
                      <a:pt x="115" y="294"/>
                    </a:lnTo>
                    <a:lnTo>
                      <a:pt x="111" y="294"/>
                    </a:lnTo>
                    <a:lnTo>
                      <a:pt x="104" y="294"/>
                    </a:lnTo>
                    <a:lnTo>
                      <a:pt x="104" y="294"/>
                    </a:lnTo>
                    <a:lnTo>
                      <a:pt x="108" y="290"/>
                    </a:lnTo>
                    <a:lnTo>
                      <a:pt x="111" y="290"/>
                    </a:lnTo>
                    <a:lnTo>
                      <a:pt x="115" y="287"/>
                    </a:lnTo>
                    <a:lnTo>
                      <a:pt x="118" y="287"/>
                    </a:lnTo>
                    <a:lnTo>
                      <a:pt x="125" y="283"/>
                    </a:lnTo>
                    <a:lnTo>
                      <a:pt x="125" y="279"/>
                    </a:lnTo>
                    <a:lnTo>
                      <a:pt x="125" y="276"/>
                    </a:lnTo>
                    <a:lnTo>
                      <a:pt x="122" y="276"/>
                    </a:lnTo>
                    <a:lnTo>
                      <a:pt x="122" y="272"/>
                    </a:lnTo>
                    <a:lnTo>
                      <a:pt x="122" y="272"/>
                    </a:lnTo>
                    <a:lnTo>
                      <a:pt x="122" y="269"/>
                    </a:lnTo>
                    <a:lnTo>
                      <a:pt x="122" y="261"/>
                    </a:lnTo>
                    <a:lnTo>
                      <a:pt x="122" y="254"/>
                    </a:lnTo>
                    <a:lnTo>
                      <a:pt x="118" y="251"/>
                    </a:lnTo>
                    <a:lnTo>
                      <a:pt x="122" y="247"/>
                    </a:lnTo>
                    <a:lnTo>
                      <a:pt x="122" y="247"/>
                    </a:lnTo>
                    <a:lnTo>
                      <a:pt x="122" y="243"/>
                    </a:lnTo>
                    <a:lnTo>
                      <a:pt x="125" y="247"/>
                    </a:lnTo>
                    <a:lnTo>
                      <a:pt x="125" y="243"/>
                    </a:lnTo>
                    <a:lnTo>
                      <a:pt x="125" y="236"/>
                    </a:lnTo>
                    <a:lnTo>
                      <a:pt x="125" y="233"/>
                    </a:lnTo>
                    <a:lnTo>
                      <a:pt x="129" y="229"/>
                    </a:lnTo>
                    <a:lnTo>
                      <a:pt x="125" y="226"/>
                    </a:lnTo>
                    <a:lnTo>
                      <a:pt x="125" y="222"/>
                    </a:lnTo>
                    <a:lnTo>
                      <a:pt x="125" y="218"/>
                    </a:lnTo>
                    <a:lnTo>
                      <a:pt x="133" y="222"/>
                    </a:lnTo>
                    <a:lnTo>
                      <a:pt x="133" y="222"/>
                    </a:lnTo>
                    <a:lnTo>
                      <a:pt x="133" y="218"/>
                    </a:lnTo>
                    <a:lnTo>
                      <a:pt x="136" y="218"/>
                    </a:lnTo>
                    <a:lnTo>
                      <a:pt x="136" y="215"/>
                    </a:lnTo>
                    <a:lnTo>
                      <a:pt x="136" y="215"/>
                    </a:lnTo>
                    <a:lnTo>
                      <a:pt x="136" y="211"/>
                    </a:lnTo>
                    <a:lnTo>
                      <a:pt x="136" y="208"/>
                    </a:lnTo>
                    <a:lnTo>
                      <a:pt x="136" y="208"/>
                    </a:lnTo>
                    <a:lnTo>
                      <a:pt x="136" y="208"/>
                    </a:lnTo>
                    <a:lnTo>
                      <a:pt x="140" y="211"/>
                    </a:lnTo>
                    <a:lnTo>
                      <a:pt x="140" y="211"/>
                    </a:lnTo>
                    <a:lnTo>
                      <a:pt x="143" y="208"/>
                    </a:lnTo>
                    <a:lnTo>
                      <a:pt x="143" y="208"/>
                    </a:lnTo>
                    <a:lnTo>
                      <a:pt x="147" y="208"/>
                    </a:lnTo>
                    <a:lnTo>
                      <a:pt x="147" y="204"/>
                    </a:lnTo>
                    <a:lnTo>
                      <a:pt x="143" y="204"/>
                    </a:lnTo>
                    <a:lnTo>
                      <a:pt x="147" y="204"/>
                    </a:lnTo>
                    <a:lnTo>
                      <a:pt x="151" y="204"/>
                    </a:lnTo>
                    <a:lnTo>
                      <a:pt x="147" y="200"/>
                    </a:lnTo>
                    <a:lnTo>
                      <a:pt x="151" y="200"/>
                    </a:lnTo>
                    <a:lnTo>
                      <a:pt x="151" y="197"/>
                    </a:lnTo>
                    <a:lnTo>
                      <a:pt x="154" y="197"/>
                    </a:lnTo>
                    <a:lnTo>
                      <a:pt x="154" y="193"/>
                    </a:lnTo>
                    <a:lnTo>
                      <a:pt x="158" y="193"/>
                    </a:lnTo>
                    <a:lnTo>
                      <a:pt x="161" y="193"/>
                    </a:lnTo>
                    <a:lnTo>
                      <a:pt x="165" y="193"/>
                    </a:lnTo>
                    <a:lnTo>
                      <a:pt x="165" y="190"/>
                    </a:lnTo>
                    <a:lnTo>
                      <a:pt x="172" y="186"/>
                    </a:lnTo>
                    <a:lnTo>
                      <a:pt x="176" y="186"/>
                    </a:lnTo>
                    <a:lnTo>
                      <a:pt x="179" y="186"/>
                    </a:lnTo>
                    <a:lnTo>
                      <a:pt x="179" y="182"/>
                    </a:lnTo>
                    <a:lnTo>
                      <a:pt x="183" y="182"/>
                    </a:lnTo>
                    <a:lnTo>
                      <a:pt x="183" y="182"/>
                    </a:lnTo>
                    <a:lnTo>
                      <a:pt x="186" y="182"/>
                    </a:lnTo>
                    <a:lnTo>
                      <a:pt x="190" y="179"/>
                    </a:lnTo>
                    <a:lnTo>
                      <a:pt x="194" y="175"/>
                    </a:lnTo>
                    <a:lnTo>
                      <a:pt x="194" y="175"/>
                    </a:lnTo>
                    <a:lnTo>
                      <a:pt x="197" y="172"/>
                    </a:lnTo>
                    <a:lnTo>
                      <a:pt x="197" y="168"/>
                    </a:lnTo>
                    <a:lnTo>
                      <a:pt x="204" y="165"/>
                    </a:lnTo>
                    <a:lnTo>
                      <a:pt x="204" y="161"/>
                    </a:lnTo>
                    <a:lnTo>
                      <a:pt x="208" y="161"/>
                    </a:lnTo>
                    <a:lnTo>
                      <a:pt x="208" y="157"/>
                    </a:lnTo>
                    <a:lnTo>
                      <a:pt x="211" y="161"/>
                    </a:lnTo>
                    <a:lnTo>
                      <a:pt x="208" y="161"/>
                    </a:lnTo>
                    <a:lnTo>
                      <a:pt x="211" y="157"/>
                    </a:lnTo>
                    <a:lnTo>
                      <a:pt x="215" y="157"/>
                    </a:lnTo>
                    <a:lnTo>
                      <a:pt x="211" y="157"/>
                    </a:lnTo>
                    <a:lnTo>
                      <a:pt x="211" y="154"/>
                    </a:lnTo>
                    <a:lnTo>
                      <a:pt x="204" y="150"/>
                    </a:lnTo>
                    <a:lnTo>
                      <a:pt x="204" y="150"/>
                    </a:lnTo>
                    <a:lnTo>
                      <a:pt x="208" y="147"/>
                    </a:lnTo>
                    <a:lnTo>
                      <a:pt x="204" y="147"/>
                    </a:lnTo>
                    <a:lnTo>
                      <a:pt x="204" y="147"/>
                    </a:lnTo>
                    <a:lnTo>
                      <a:pt x="204" y="143"/>
                    </a:lnTo>
                    <a:lnTo>
                      <a:pt x="204" y="143"/>
                    </a:lnTo>
                    <a:lnTo>
                      <a:pt x="208" y="143"/>
                    </a:lnTo>
                    <a:lnTo>
                      <a:pt x="208" y="139"/>
                    </a:lnTo>
                    <a:lnTo>
                      <a:pt x="211" y="136"/>
                    </a:lnTo>
                    <a:lnTo>
                      <a:pt x="215" y="132"/>
                    </a:lnTo>
                    <a:lnTo>
                      <a:pt x="211" y="129"/>
                    </a:lnTo>
                    <a:lnTo>
                      <a:pt x="211" y="129"/>
                    </a:lnTo>
                    <a:lnTo>
                      <a:pt x="215" y="125"/>
                    </a:lnTo>
                    <a:lnTo>
                      <a:pt x="215" y="125"/>
                    </a:lnTo>
                    <a:lnTo>
                      <a:pt x="215" y="122"/>
                    </a:lnTo>
                    <a:lnTo>
                      <a:pt x="219" y="125"/>
                    </a:lnTo>
                    <a:lnTo>
                      <a:pt x="219" y="125"/>
                    </a:lnTo>
                    <a:lnTo>
                      <a:pt x="222" y="122"/>
                    </a:lnTo>
                    <a:lnTo>
                      <a:pt x="219" y="122"/>
                    </a:lnTo>
                    <a:lnTo>
                      <a:pt x="222" y="122"/>
                    </a:lnTo>
                    <a:lnTo>
                      <a:pt x="222" y="118"/>
                    </a:lnTo>
                    <a:lnTo>
                      <a:pt x="219" y="114"/>
                    </a:lnTo>
                    <a:lnTo>
                      <a:pt x="219" y="114"/>
                    </a:lnTo>
                    <a:lnTo>
                      <a:pt x="222" y="118"/>
                    </a:lnTo>
                    <a:lnTo>
                      <a:pt x="226" y="118"/>
                    </a:lnTo>
                    <a:lnTo>
                      <a:pt x="226" y="118"/>
                    </a:lnTo>
                    <a:lnTo>
                      <a:pt x="226" y="114"/>
                    </a:lnTo>
                    <a:lnTo>
                      <a:pt x="226" y="114"/>
                    </a:lnTo>
                    <a:lnTo>
                      <a:pt x="229" y="114"/>
                    </a:lnTo>
                    <a:lnTo>
                      <a:pt x="229" y="111"/>
                    </a:lnTo>
                    <a:lnTo>
                      <a:pt x="229" y="107"/>
                    </a:lnTo>
                    <a:lnTo>
                      <a:pt x="233" y="107"/>
                    </a:lnTo>
                    <a:lnTo>
                      <a:pt x="233" y="111"/>
                    </a:lnTo>
                    <a:lnTo>
                      <a:pt x="233" y="111"/>
                    </a:lnTo>
                    <a:lnTo>
                      <a:pt x="236" y="111"/>
                    </a:lnTo>
                    <a:lnTo>
                      <a:pt x="236" y="107"/>
                    </a:lnTo>
                    <a:lnTo>
                      <a:pt x="240" y="111"/>
                    </a:lnTo>
                    <a:lnTo>
                      <a:pt x="240" y="111"/>
                    </a:lnTo>
                    <a:lnTo>
                      <a:pt x="244" y="111"/>
                    </a:lnTo>
                    <a:lnTo>
                      <a:pt x="244" y="114"/>
                    </a:lnTo>
                    <a:lnTo>
                      <a:pt x="247" y="111"/>
                    </a:lnTo>
                    <a:lnTo>
                      <a:pt x="254" y="111"/>
                    </a:lnTo>
                    <a:lnTo>
                      <a:pt x="258" y="111"/>
                    </a:lnTo>
                    <a:lnTo>
                      <a:pt x="262" y="114"/>
                    </a:lnTo>
                    <a:lnTo>
                      <a:pt x="262" y="111"/>
                    </a:lnTo>
                    <a:lnTo>
                      <a:pt x="265" y="111"/>
                    </a:lnTo>
                    <a:lnTo>
                      <a:pt x="265" y="107"/>
                    </a:lnTo>
                    <a:lnTo>
                      <a:pt x="258" y="100"/>
                    </a:lnTo>
                    <a:lnTo>
                      <a:pt x="258" y="93"/>
                    </a:lnTo>
                    <a:lnTo>
                      <a:pt x="258" y="89"/>
                    </a:lnTo>
                    <a:lnTo>
                      <a:pt x="262" y="86"/>
                    </a:lnTo>
                    <a:lnTo>
                      <a:pt x="262" y="86"/>
                    </a:lnTo>
                    <a:lnTo>
                      <a:pt x="262" y="82"/>
                    </a:lnTo>
                    <a:lnTo>
                      <a:pt x="254" y="71"/>
                    </a:lnTo>
                    <a:lnTo>
                      <a:pt x="254" y="64"/>
                    </a:lnTo>
                    <a:lnTo>
                      <a:pt x="254" y="61"/>
                    </a:lnTo>
                    <a:lnTo>
                      <a:pt x="254" y="57"/>
                    </a:lnTo>
                    <a:lnTo>
                      <a:pt x="254" y="57"/>
                    </a:lnTo>
                    <a:lnTo>
                      <a:pt x="251" y="53"/>
                    </a:lnTo>
                    <a:lnTo>
                      <a:pt x="251" y="46"/>
                    </a:lnTo>
                    <a:lnTo>
                      <a:pt x="254" y="43"/>
                    </a:lnTo>
                    <a:lnTo>
                      <a:pt x="254" y="39"/>
                    </a:lnTo>
                    <a:lnTo>
                      <a:pt x="254" y="39"/>
                    </a:lnTo>
                    <a:lnTo>
                      <a:pt x="240" y="25"/>
                    </a:lnTo>
                    <a:lnTo>
                      <a:pt x="236" y="21"/>
                    </a:lnTo>
                    <a:lnTo>
                      <a:pt x="222" y="17"/>
                    </a:lnTo>
                    <a:lnTo>
                      <a:pt x="211" y="10"/>
                    </a:lnTo>
                    <a:lnTo>
                      <a:pt x="194" y="0"/>
                    </a:lnTo>
                    <a:lnTo>
                      <a:pt x="194" y="0"/>
                    </a:lnTo>
                    <a:lnTo>
                      <a:pt x="194" y="0"/>
                    </a:lnTo>
                    <a:lnTo>
                      <a:pt x="186" y="0"/>
                    </a:lnTo>
                    <a:lnTo>
                      <a:pt x="183" y="0"/>
                    </a:lnTo>
                    <a:lnTo>
                      <a:pt x="183" y="3"/>
                    </a:lnTo>
                    <a:lnTo>
                      <a:pt x="186" y="3"/>
                    </a:lnTo>
                    <a:lnTo>
                      <a:pt x="186" y="7"/>
                    </a:lnTo>
                    <a:lnTo>
                      <a:pt x="186" y="7"/>
                    </a:lnTo>
                    <a:lnTo>
                      <a:pt x="183" y="10"/>
                    </a:lnTo>
                    <a:lnTo>
                      <a:pt x="183" y="14"/>
                    </a:lnTo>
                    <a:lnTo>
                      <a:pt x="179" y="14"/>
                    </a:lnTo>
                    <a:lnTo>
                      <a:pt x="179" y="17"/>
                    </a:lnTo>
                    <a:lnTo>
                      <a:pt x="183" y="21"/>
                    </a:lnTo>
                    <a:lnTo>
                      <a:pt x="183" y="21"/>
                    </a:lnTo>
                    <a:lnTo>
                      <a:pt x="179" y="21"/>
                    </a:lnTo>
                    <a:lnTo>
                      <a:pt x="161" y="17"/>
                    </a:lnTo>
                    <a:lnTo>
                      <a:pt x="151" y="17"/>
                    </a:lnTo>
                    <a:lnTo>
                      <a:pt x="147" y="17"/>
                    </a:lnTo>
                    <a:lnTo>
                      <a:pt x="143" y="17"/>
                    </a:lnTo>
                    <a:lnTo>
                      <a:pt x="143" y="21"/>
                    </a:lnTo>
                    <a:lnTo>
                      <a:pt x="143" y="28"/>
                    </a:lnTo>
                    <a:lnTo>
                      <a:pt x="143" y="28"/>
                    </a:lnTo>
                    <a:lnTo>
                      <a:pt x="140" y="35"/>
                    </a:lnTo>
                    <a:lnTo>
                      <a:pt x="136" y="39"/>
                    </a:lnTo>
                    <a:lnTo>
                      <a:pt x="136" y="39"/>
                    </a:lnTo>
                    <a:lnTo>
                      <a:pt x="133" y="35"/>
                    </a:lnTo>
                    <a:lnTo>
                      <a:pt x="129" y="32"/>
                    </a:lnTo>
                    <a:lnTo>
                      <a:pt x="122" y="35"/>
                    </a:lnTo>
                    <a:lnTo>
                      <a:pt x="118" y="39"/>
                    </a:lnTo>
                    <a:lnTo>
                      <a:pt x="115" y="43"/>
                    </a:lnTo>
                    <a:lnTo>
                      <a:pt x="111" y="46"/>
                    </a:lnTo>
                    <a:lnTo>
                      <a:pt x="111" y="50"/>
                    </a:lnTo>
                    <a:lnTo>
                      <a:pt x="108" y="50"/>
                    </a:lnTo>
                    <a:lnTo>
                      <a:pt x="104" y="57"/>
                    </a:lnTo>
                    <a:lnTo>
                      <a:pt x="104" y="57"/>
                    </a:lnTo>
                    <a:lnTo>
                      <a:pt x="108" y="64"/>
                    </a:lnTo>
                    <a:lnTo>
                      <a:pt x="108" y="68"/>
                    </a:lnTo>
                    <a:lnTo>
                      <a:pt x="108" y="68"/>
                    </a:lnTo>
                    <a:lnTo>
                      <a:pt x="104" y="71"/>
                    </a:lnTo>
                    <a:lnTo>
                      <a:pt x="100" y="75"/>
                    </a:lnTo>
                    <a:lnTo>
                      <a:pt x="97" y="78"/>
                    </a:lnTo>
                    <a:lnTo>
                      <a:pt x="90" y="86"/>
                    </a:lnTo>
                    <a:lnTo>
                      <a:pt x="86" y="89"/>
                    </a:lnTo>
                    <a:lnTo>
                      <a:pt x="86" y="96"/>
                    </a:lnTo>
                    <a:lnTo>
                      <a:pt x="82" y="100"/>
                    </a:lnTo>
                    <a:lnTo>
                      <a:pt x="79" y="104"/>
                    </a:lnTo>
                    <a:lnTo>
                      <a:pt x="72" y="104"/>
                    </a:lnTo>
                    <a:lnTo>
                      <a:pt x="72" y="104"/>
                    </a:lnTo>
                    <a:lnTo>
                      <a:pt x="72" y="107"/>
                    </a:lnTo>
                    <a:lnTo>
                      <a:pt x="72" y="111"/>
                    </a:lnTo>
                    <a:lnTo>
                      <a:pt x="72" y="118"/>
                    </a:lnTo>
                    <a:lnTo>
                      <a:pt x="68" y="132"/>
                    </a:lnTo>
                    <a:lnTo>
                      <a:pt x="61" y="143"/>
                    </a:lnTo>
                    <a:lnTo>
                      <a:pt x="54" y="150"/>
                    </a:lnTo>
                    <a:lnTo>
                      <a:pt x="54" y="154"/>
                    </a:lnTo>
                    <a:lnTo>
                      <a:pt x="61" y="157"/>
                    </a:lnTo>
                    <a:lnTo>
                      <a:pt x="61" y="161"/>
                    </a:lnTo>
                    <a:lnTo>
                      <a:pt x="61" y="165"/>
                    </a:lnTo>
                    <a:lnTo>
                      <a:pt x="61" y="168"/>
                    </a:lnTo>
                    <a:lnTo>
                      <a:pt x="57" y="172"/>
                    </a:lnTo>
                    <a:lnTo>
                      <a:pt x="50" y="172"/>
                    </a:lnTo>
                    <a:lnTo>
                      <a:pt x="47" y="168"/>
                    </a:lnTo>
                    <a:lnTo>
                      <a:pt x="36" y="172"/>
                    </a:lnTo>
                    <a:lnTo>
                      <a:pt x="32" y="175"/>
                    </a:lnTo>
                    <a:lnTo>
                      <a:pt x="22" y="182"/>
                    </a:lnTo>
                    <a:lnTo>
                      <a:pt x="18" y="186"/>
                    </a:lnTo>
                    <a:lnTo>
                      <a:pt x="18" y="190"/>
                    </a:lnTo>
                    <a:lnTo>
                      <a:pt x="18" y="197"/>
                    </a:lnTo>
                    <a:lnTo>
                      <a:pt x="22" y="200"/>
                    </a:lnTo>
                    <a:lnTo>
                      <a:pt x="25" y="200"/>
                    </a:lnTo>
                    <a:lnTo>
                      <a:pt x="22" y="204"/>
                    </a:lnTo>
                    <a:lnTo>
                      <a:pt x="22" y="208"/>
                    </a:lnTo>
                    <a:lnTo>
                      <a:pt x="18" y="211"/>
                    </a:lnTo>
                    <a:lnTo>
                      <a:pt x="18" y="215"/>
                    </a:lnTo>
                    <a:lnTo>
                      <a:pt x="18" y="218"/>
                    </a:lnTo>
                    <a:lnTo>
                      <a:pt x="18" y="222"/>
                    </a:lnTo>
                    <a:lnTo>
                      <a:pt x="18" y="222"/>
                    </a:lnTo>
                    <a:lnTo>
                      <a:pt x="22" y="226"/>
                    </a:lnTo>
                    <a:lnTo>
                      <a:pt x="22" y="236"/>
                    </a:lnTo>
                    <a:lnTo>
                      <a:pt x="22" y="243"/>
                    </a:lnTo>
                    <a:lnTo>
                      <a:pt x="25" y="247"/>
                    </a:lnTo>
                    <a:lnTo>
                      <a:pt x="32" y="251"/>
                    </a:lnTo>
                    <a:lnTo>
                      <a:pt x="32" y="258"/>
                    </a:lnTo>
                    <a:lnTo>
                      <a:pt x="32" y="261"/>
                    </a:lnTo>
                    <a:lnTo>
                      <a:pt x="29" y="265"/>
                    </a:lnTo>
                    <a:lnTo>
                      <a:pt x="22" y="265"/>
                    </a:lnTo>
                    <a:lnTo>
                      <a:pt x="22" y="269"/>
                    </a:lnTo>
                    <a:lnTo>
                      <a:pt x="25" y="272"/>
                    </a:lnTo>
                    <a:lnTo>
                      <a:pt x="29" y="279"/>
                    </a:lnTo>
                    <a:lnTo>
                      <a:pt x="25" y="290"/>
                    </a:lnTo>
                    <a:lnTo>
                      <a:pt x="25" y="290"/>
                    </a:lnTo>
                    <a:lnTo>
                      <a:pt x="25" y="294"/>
                    </a:lnTo>
                    <a:lnTo>
                      <a:pt x="25" y="297"/>
                    </a:lnTo>
                    <a:lnTo>
                      <a:pt x="14" y="301"/>
                    </a:lnTo>
                    <a:lnTo>
                      <a:pt x="14" y="304"/>
                    </a:lnTo>
                    <a:lnTo>
                      <a:pt x="7" y="312"/>
                    </a:lnTo>
                    <a:lnTo>
                      <a:pt x="11" y="315"/>
                    </a:lnTo>
                    <a:lnTo>
                      <a:pt x="11" y="319"/>
                    </a:lnTo>
                    <a:lnTo>
                      <a:pt x="7" y="330"/>
                    </a:lnTo>
                    <a:lnTo>
                      <a:pt x="4" y="330"/>
                    </a:lnTo>
                    <a:lnTo>
                      <a:pt x="4" y="330"/>
                    </a:lnTo>
                    <a:lnTo>
                      <a:pt x="4" y="333"/>
                    </a:lnTo>
                    <a:lnTo>
                      <a:pt x="4" y="326"/>
                    </a:lnTo>
                    <a:lnTo>
                      <a:pt x="0" y="326"/>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66" name="Freeform 1795">
                <a:extLst>
                  <a:ext uri="{FF2B5EF4-FFF2-40B4-BE49-F238E27FC236}">
                    <a16:creationId xmlns:a16="http://schemas.microsoft.com/office/drawing/2014/main" id="{B79694D0-0CF9-4951-9362-E7E8B59FBB84}"/>
                  </a:ext>
                </a:extLst>
              </p:cNvPr>
              <p:cNvSpPr>
                <a:spLocks/>
              </p:cNvSpPr>
              <p:nvPr/>
            </p:nvSpPr>
            <p:spPr bwMode="auto">
              <a:xfrm>
                <a:off x="3539" y="1771"/>
                <a:ext cx="254" cy="183"/>
              </a:xfrm>
              <a:custGeom>
                <a:avLst/>
                <a:gdLst>
                  <a:gd name="T0" fmla="*/ 36 w 254"/>
                  <a:gd name="T1" fmla="*/ 147 h 183"/>
                  <a:gd name="T2" fmla="*/ 47 w 254"/>
                  <a:gd name="T3" fmla="*/ 136 h 183"/>
                  <a:gd name="T4" fmla="*/ 43 w 254"/>
                  <a:gd name="T5" fmla="*/ 125 h 183"/>
                  <a:gd name="T6" fmla="*/ 47 w 254"/>
                  <a:gd name="T7" fmla="*/ 111 h 183"/>
                  <a:gd name="T8" fmla="*/ 40 w 254"/>
                  <a:gd name="T9" fmla="*/ 100 h 183"/>
                  <a:gd name="T10" fmla="*/ 50 w 254"/>
                  <a:gd name="T11" fmla="*/ 93 h 183"/>
                  <a:gd name="T12" fmla="*/ 47 w 254"/>
                  <a:gd name="T13" fmla="*/ 82 h 183"/>
                  <a:gd name="T14" fmla="*/ 50 w 254"/>
                  <a:gd name="T15" fmla="*/ 68 h 183"/>
                  <a:gd name="T16" fmla="*/ 61 w 254"/>
                  <a:gd name="T17" fmla="*/ 54 h 183"/>
                  <a:gd name="T18" fmla="*/ 57 w 254"/>
                  <a:gd name="T19" fmla="*/ 43 h 183"/>
                  <a:gd name="T20" fmla="*/ 40 w 254"/>
                  <a:gd name="T21" fmla="*/ 46 h 183"/>
                  <a:gd name="T22" fmla="*/ 25 w 254"/>
                  <a:gd name="T23" fmla="*/ 43 h 183"/>
                  <a:gd name="T24" fmla="*/ 14 w 254"/>
                  <a:gd name="T25" fmla="*/ 43 h 183"/>
                  <a:gd name="T26" fmla="*/ 7 w 254"/>
                  <a:gd name="T27" fmla="*/ 39 h 183"/>
                  <a:gd name="T28" fmla="*/ 11 w 254"/>
                  <a:gd name="T29" fmla="*/ 32 h 183"/>
                  <a:gd name="T30" fmla="*/ 11 w 254"/>
                  <a:gd name="T31" fmla="*/ 25 h 183"/>
                  <a:gd name="T32" fmla="*/ 7 w 254"/>
                  <a:gd name="T33" fmla="*/ 21 h 183"/>
                  <a:gd name="T34" fmla="*/ 7 w 254"/>
                  <a:gd name="T35" fmla="*/ 11 h 183"/>
                  <a:gd name="T36" fmla="*/ 22 w 254"/>
                  <a:gd name="T37" fmla="*/ 7 h 183"/>
                  <a:gd name="T38" fmla="*/ 32 w 254"/>
                  <a:gd name="T39" fmla="*/ 0 h 183"/>
                  <a:gd name="T40" fmla="*/ 47 w 254"/>
                  <a:gd name="T41" fmla="*/ 3 h 183"/>
                  <a:gd name="T42" fmla="*/ 72 w 254"/>
                  <a:gd name="T43" fmla="*/ 0 h 183"/>
                  <a:gd name="T44" fmla="*/ 93 w 254"/>
                  <a:gd name="T45" fmla="*/ 7 h 183"/>
                  <a:gd name="T46" fmla="*/ 115 w 254"/>
                  <a:gd name="T47" fmla="*/ 3 h 183"/>
                  <a:gd name="T48" fmla="*/ 136 w 254"/>
                  <a:gd name="T49" fmla="*/ 7 h 183"/>
                  <a:gd name="T50" fmla="*/ 151 w 254"/>
                  <a:gd name="T51" fmla="*/ 7 h 183"/>
                  <a:gd name="T52" fmla="*/ 165 w 254"/>
                  <a:gd name="T53" fmla="*/ 14 h 183"/>
                  <a:gd name="T54" fmla="*/ 176 w 254"/>
                  <a:gd name="T55" fmla="*/ 21 h 183"/>
                  <a:gd name="T56" fmla="*/ 201 w 254"/>
                  <a:gd name="T57" fmla="*/ 25 h 183"/>
                  <a:gd name="T58" fmla="*/ 208 w 254"/>
                  <a:gd name="T59" fmla="*/ 21 h 183"/>
                  <a:gd name="T60" fmla="*/ 219 w 254"/>
                  <a:gd name="T61" fmla="*/ 32 h 183"/>
                  <a:gd name="T62" fmla="*/ 222 w 254"/>
                  <a:gd name="T63" fmla="*/ 28 h 183"/>
                  <a:gd name="T64" fmla="*/ 240 w 254"/>
                  <a:gd name="T65" fmla="*/ 32 h 183"/>
                  <a:gd name="T66" fmla="*/ 251 w 254"/>
                  <a:gd name="T67" fmla="*/ 32 h 183"/>
                  <a:gd name="T68" fmla="*/ 251 w 254"/>
                  <a:gd name="T69" fmla="*/ 36 h 183"/>
                  <a:gd name="T70" fmla="*/ 251 w 254"/>
                  <a:gd name="T71" fmla="*/ 46 h 183"/>
                  <a:gd name="T72" fmla="*/ 208 w 254"/>
                  <a:gd name="T73" fmla="*/ 64 h 183"/>
                  <a:gd name="T74" fmla="*/ 201 w 254"/>
                  <a:gd name="T75" fmla="*/ 75 h 183"/>
                  <a:gd name="T76" fmla="*/ 183 w 254"/>
                  <a:gd name="T77" fmla="*/ 97 h 183"/>
                  <a:gd name="T78" fmla="*/ 183 w 254"/>
                  <a:gd name="T79" fmla="*/ 104 h 183"/>
                  <a:gd name="T80" fmla="*/ 183 w 254"/>
                  <a:gd name="T81" fmla="*/ 115 h 183"/>
                  <a:gd name="T82" fmla="*/ 190 w 254"/>
                  <a:gd name="T83" fmla="*/ 118 h 183"/>
                  <a:gd name="T84" fmla="*/ 186 w 254"/>
                  <a:gd name="T85" fmla="*/ 125 h 183"/>
                  <a:gd name="T86" fmla="*/ 176 w 254"/>
                  <a:gd name="T87" fmla="*/ 136 h 183"/>
                  <a:gd name="T88" fmla="*/ 172 w 254"/>
                  <a:gd name="T89" fmla="*/ 143 h 183"/>
                  <a:gd name="T90" fmla="*/ 154 w 254"/>
                  <a:gd name="T91" fmla="*/ 154 h 183"/>
                  <a:gd name="T92" fmla="*/ 147 w 254"/>
                  <a:gd name="T93" fmla="*/ 165 h 183"/>
                  <a:gd name="T94" fmla="*/ 136 w 254"/>
                  <a:gd name="T95" fmla="*/ 168 h 183"/>
                  <a:gd name="T96" fmla="*/ 118 w 254"/>
                  <a:gd name="T97" fmla="*/ 165 h 183"/>
                  <a:gd name="T98" fmla="*/ 97 w 254"/>
                  <a:gd name="T99" fmla="*/ 172 h 183"/>
                  <a:gd name="T100" fmla="*/ 83 w 254"/>
                  <a:gd name="T101" fmla="*/ 176 h 183"/>
                  <a:gd name="T102" fmla="*/ 79 w 254"/>
                  <a:gd name="T103" fmla="*/ 183 h 183"/>
                  <a:gd name="T104" fmla="*/ 65 w 254"/>
                  <a:gd name="T105" fmla="*/ 172 h 183"/>
                  <a:gd name="T106" fmla="*/ 61 w 254"/>
                  <a:gd name="T107" fmla="*/ 165 h 183"/>
                  <a:gd name="T108" fmla="*/ 54 w 254"/>
                  <a:gd name="T109" fmla="*/ 158 h 183"/>
                  <a:gd name="T110" fmla="*/ 40 w 254"/>
                  <a:gd name="T111" fmla="*/ 15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4" h="183">
                    <a:moveTo>
                      <a:pt x="40" y="154"/>
                    </a:moveTo>
                    <a:lnTo>
                      <a:pt x="36" y="150"/>
                    </a:lnTo>
                    <a:lnTo>
                      <a:pt x="36" y="147"/>
                    </a:lnTo>
                    <a:lnTo>
                      <a:pt x="40" y="143"/>
                    </a:lnTo>
                    <a:lnTo>
                      <a:pt x="47" y="140"/>
                    </a:lnTo>
                    <a:lnTo>
                      <a:pt x="47" y="136"/>
                    </a:lnTo>
                    <a:lnTo>
                      <a:pt x="47" y="132"/>
                    </a:lnTo>
                    <a:lnTo>
                      <a:pt x="43" y="129"/>
                    </a:lnTo>
                    <a:lnTo>
                      <a:pt x="43" y="125"/>
                    </a:lnTo>
                    <a:lnTo>
                      <a:pt x="43" y="118"/>
                    </a:lnTo>
                    <a:lnTo>
                      <a:pt x="43" y="115"/>
                    </a:lnTo>
                    <a:lnTo>
                      <a:pt x="47" y="111"/>
                    </a:lnTo>
                    <a:lnTo>
                      <a:pt x="47" y="111"/>
                    </a:lnTo>
                    <a:lnTo>
                      <a:pt x="40" y="104"/>
                    </a:lnTo>
                    <a:lnTo>
                      <a:pt x="40" y="100"/>
                    </a:lnTo>
                    <a:lnTo>
                      <a:pt x="43" y="97"/>
                    </a:lnTo>
                    <a:lnTo>
                      <a:pt x="47" y="97"/>
                    </a:lnTo>
                    <a:lnTo>
                      <a:pt x="50" y="93"/>
                    </a:lnTo>
                    <a:lnTo>
                      <a:pt x="50" y="89"/>
                    </a:lnTo>
                    <a:lnTo>
                      <a:pt x="47" y="86"/>
                    </a:lnTo>
                    <a:lnTo>
                      <a:pt x="47" y="82"/>
                    </a:lnTo>
                    <a:lnTo>
                      <a:pt x="50" y="79"/>
                    </a:lnTo>
                    <a:lnTo>
                      <a:pt x="50" y="71"/>
                    </a:lnTo>
                    <a:lnTo>
                      <a:pt x="50" y="68"/>
                    </a:lnTo>
                    <a:lnTo>
                      <a:pt x="50" y="64"/>
                    </a:lnTo>
                    <a:lnTo>
                      <a:pt x="61" y="57"/>
                    </a:lnTo>
                    <a:lnTo>
                      <a:pt x="61" y="54"/>
                    </a:lnTo>
                    <a:lnTo>
                      <a:pt x="61" y="50"/>
                    </a:lnTo>
                    <a:lnTo>
                      <a:pt x="61" y="46"/>
                    </a:lnTo>
                    <a:lnTo>
                      <a:pt x="57" y="43"/>
                    </a:lnTo>
                    <a:lnTo>
                      <a:pt x="50" y="43"/>
                    </a:lnTo>
                    <a:lnTo>
                      <a:pt x="47" y="43"/>
                    </a:lnTo>
                    <a:lnTo>
                      <a:pt x="40" y="46"/>
                    </a:lnTo>
                    <a:lnTo>
                      <a:pt x="32" y="43"/>
                    </a:lnTo>
                    <a:lnTo>
                      <a:pt x="25" y="43"/>
                    </a:lnTo>
                    <a:lnTo>
                      <a:pt x="25" y="43"/>
                    </a:lnTo>
                    <a:lnTo>
                      <a:pt x="25" y="39"/>
                    </a:lnTo>
                    <a:lnTo>
                      <a:pt x="18" y="39"/>
                    </a:lnTo>
                    <a:lnTo>
                      <a:pt x="14" y="43"/>
                    </a:lnTo>
                    <a:lnTo>
                      <a:pt x="11" y="46"/>
                    </a:lnTo>
                    <a:lnTo>
                      <a:pt x="7" y="43"/>
                    </a:lnTo>
                    <a:lnTo>
                      <a:pt x="7" y="39"/>
                    </a:lnTo>
                    <a:lnTo>
                      <a:pt x="11" y="36"/>
                    </a:lnTo>
                    <a:lnTo>
                      <a:pt x="11" y="32"/>
                    </a:lnTo>
                    <a:lnTo>
                      <a:pt x="11" y="32"/>
                    </a:lnTo>
                    <a:lnTo>
                      <a:pt x="11" y="32"/>
                    </a:lnTo>
                    <a:lnTo>
                      <a:pt x="7" y="28"/>
                    </a:lnTo>
                    <a:lnTo>
                      <a:pt x="11" y="25"/>
                    </a:lnTo>
                    <a:lnTo>
                      <a:pt x="7" y="25"/>
                    </a:lnTo>
                    <a:lnTo>
                      <a:pt x="4" y="25"/>
                    </a:lnTo>
                    <a:lnTo>
                      <a:pt x="7" y="21"/>
                    </a:lnTo>
                    <a:lnTo>
                      <a:pt x="0" y="18"/>
                    </a:lnTo>
                    <a:lnTo>
                      <a:pt x="0" y="11"/>
                    </a:lnTo>
                    <a:lnTo>
                      <a:pt x="7" y="11"/>
                    </a:lnTo>
                    <a:lnTo>
                      <a:pt x="11" y="7"/>
                    </a:lnTo>
                    <a:lnTo>
                      <a:pt x="18" y="7"/>
                    </a:lnTo>
                    <a:lnTo>
                      <a:pt x="22" y="7"/>
                    </a:lnTo>
                    <a:lnTo>
                      <a:pt x="22" y="3"/>
                    </a:lnTo>
                    <a:lnTo>
                      <a:pt x="22" y="0"/>
                    </a:lnTo>
                    <a:lnTo>
                      <a:pt x="32" y="0"/>
                    </a:lnTo>
                    <a:lnTo>
                      <a:pt x="36" y="0"/>
                    </a:lnTo>
                    <a:lnTo>
                      <a:pt x="40" y="0"/>
                    </a:lnTo>
                    <a:lnTo>
                      <a:pt x="47" y="3"/>
                    </a:lnTo>
                    <a:lnTo>
                      <a:pt x="65" y="3"/>
                    </a:lnTo>
                    <a:lnTo>
                      <a:pt x="68" y="0"/>
                    </a:lnTo>
                    <a:lnTo>
                      <a:pt x="72" y="0"/>
                    </a:lnTo>
                    <a:lnTo>
                      <a:pt x="79" y="3"/>
                    </a:lnTo>
                    <a:lnTo>
                      <a:pt x="83" y="3"/>
                    </a:lnTo>
                    <a:lnTo>
                      <a:pt x="93" y="7"/>
                    </a:lnTo>
                    <a:lnTo>
                      <a:pt x="100" y="7"/>
                    </a:lnTo>
                    <a:lnTo>
                      <a:pt x="108" y="7"/>
                    </a:lnTo>
                    <a:lnTo>
                      <a:pt x="115" y="3"/>
                    </a:lnTo>
                    <a:lnTo>
                      <a:pt x="118" y="7"/>
                    </a:lnTo>
                    <a:lnTo>
                      <a:pt x="126" y="7"/>
                    </a:lnTo>
                    <a:lnTo>
                      <a:pt x="136" y="7"/>
                    </a:lnTo>
                    <a:lnTo>
                      <a:pt x="140" y="7"/>
                    </a:lnTo>
                    <a:lnTo>
                      <a:pt x="147" y="7"/>
                    </a:lnTo>
                    <a:lnTo>
                      <a:pt x="151" y="7"/>
                    </a:lnTo>
                    <a:lnTo>
                      <a:pt x="151" y="7"/>
                    </a:lnTo>
                    <a:lnTo>
                      <a:pt x="161" y="14"/>
                    </a:lnTo>
                    <a:lnTo>
                      <a:pt x="165" y="14"/>
                    </a:lnTo>
                    <a:lnTo>
                      <a:pt x="168" y="18"/>
                    </a:lnTo>
                    <a:lnTo>
                      <a:pt x="172" y="18"/>
                    </a:lnTo>
                    <a:lnTo>
                      <a:pt x="176" y="21"/>
                    </a:lnTo>
                    <a:lnTo>
                      <a:pt x="190" y="25"/>
                    </a:lnTo>
                    <a:lnTo>
                      <a:pt x="197" y="25"/>
                    </a:lnTo>
                    <a:lnTo>
                      <a:pt x="201" y="25"/>
                    </a:lnTo>
                    <a:lnTo>
                      <a:pt x="204" y="21"/>
                    </a:lnTo>
                    <a:lnTo>
                      <a:pt x="208" y="21"/>
                    </a:lnTo>
                    <a:lnTo>
                      <a:pt x="208" y="21"/>
                    </a:lnTo>
                    <a:lnTo>
                      <a:pt x="215" y="25"/>
                    </a:lnTo>
                    <a:lnTo>
                      <a:pt x="219" y="28"/>
                    </a:lnTo>
                    <a:lnTo>
                      <a:pt x="219" y="32"/>
                    </a:lnTo>
                    <a:lnTo>
                      <a:pt x="222" y="32"/>
                    </a:lnTo>
                    <a:lnTo>
                      <a:pt x="222" y="28"/>
                    </a:lnTo>
                    <a:lnTo>
                      <a:pt x="222" y="28"/>
                    </a:lnTo>
                    <a:lnTo>
                      <a:pt x="226" y="32"/>
                    </a:lnTo>
                    <a:lnTo>
                      <a:pt x="229" y="32"/>
                    </a:lnTo>
                    <a:lnTo>
                      <a:pt x="240" y="32"/>
                    </a:lnTo>
                    <a:lnTo>
                      <a:pt x="244" y="32"/>
                    </a:lnTo>
                    <a:lnTo>
                      <a:pt x="251" y="32"/>
                    </a:lnTo>
                    <a:lnTo>
                      <a:pt x="251" y="32"/>
                    </a:lnTo>
                    <a:lnTo>
                      <a:pt x="254" y="32"/>
                    </a:lnTo>
                    <a:lnTo>
                      <a:pt x="254" y="36"/>
                    </a:lnTo>
                    <a:lnTo>
                      <a:pt x="251" y="36"/>
                    </a:lnTo>
                    <a:lnTo>
                      <a:pt x="251" y="39"/>
                    </a:lnTo>
                    <a:lnTo>
                      <a:pt x="254" y="43"/>
                    </a:lnTo>
                    <a:lnTo>
                      <a:pt x="251" y="46"/>
                    </a:lnTo>
                    <a:lnTo>
                      <a:pt x="237" y="54"/>
                    </a:lnTo>
                    <a:lnTo>
                      <a:pt x="233" y="57"/>
                    </a:lnTo>
                    <a:lnTo>
                      <a:pt x="208" y="64"/>
                    </a:lnTo>
                    <a:lnTo>
                      <a:pt x="204" y="71"/>
                    </a:lnTo>
                    <a:lnTo>
                      <a:pt x="204" y="71"/>
                    </a:lnTo>
                    <a:lnTo>
                      <a:pt x="201" y="75"/>
                    </a:lnTo>
                    <a:lnTo>
                      <a:pt x="197" y="82"/>
                    </a:lnTo>
                    <a:lnTo>
                      <a:pt x="190" y="89"/>
                    </a:lnTo>
                    <a:lnTo>
                      <a:pt x="183" y="97"/>
                    </a:lnTo>
                    <a:lnTo>
                      <a:pt x="183" y="104"/>
                    </a:lnTo>
                    <a:lnTo>
                      <a:pt x="183" y="104"/>
                    </a:lnTo>
                    <a:lnTo>
                      <a:pt x="183" y="104"/>
                    </a:lnTo>
                    <a:lnTo>
                      <a:pt x="183" y="107"/>
                    </a:lnTo>
                    <a:lnTo>
                      <a:pt x="183" y="111"/>
                    </a:lnTo>
                    <a:lnTo>
                      <a:pt x="183" y="115"/>
                    </a:lnTo>
                    <a:lnTo>
                      <a:pt x="186" y="115"/>
                    </a:lnTo>
                    <a:lnTo>
                      <a:pt x="186" y="115"/>
                    </a:lnTo>
                    <a:lnTo>
                      <a:pt x="190" y="118"/>
                    </a:lnTo>
                    <a:lnTo>
                      <a:pt x="194" y="118"/>
                    </a:lnTo>
                    <a:lnTo>
                      <a:pt x="190" y="122"/>
                    </a:lnTo>
                    <a:lnTo>
                      <a:pt x="186" y="125"/>
                    </a:lnTo>
                    <a:lnTo>
                      <a:pt x="183" y="129"/>
                    </a:lnTo>
                    <a:lnTo>
                      <a:pt x="179" y="129"/>
                    </a:lnTo>
                    <a:lnTo>
                      <a:pt x="176" y="136"/>
                    </a:lnTo>
                    <a:lnTo>
                      <a:pt x="176" y="140"/>
                    </a:lnTo>
                    <a:lnTo>
                      <a:pt x="172" y="140"/>
                    </a:lnTo>
                    <a:lnTo>
                      <a:pt x="172" y="143"/>
                    </a:lnTo>
                    <a:lnTo>
                      <a:pt x="172" y="147"/>
                    </a:lnTo>
                    <a:lnTo>
                      <a:pt x="161" y="147"/>
                    </a:lnTo>
                    <a:lnTo>
                      <a:pt x="154" y="154"/>
                    </a:lnTo>
                    <a:lnTo>
                      <a:pt x="151" y="161"/>
                    </a:lnTo>
                    <a:lnTo>
                      <a:pt x="151" y="165"/>
                    </a:lnTo>
                    <a:lnTo>
                      <a:pt x="147" y="165"/>
                    </a:lnTo>
                    <a:lnTo>
                      <a:pt x="143" y="165"/>
                    </a:lnTo>
                    <a:lnTo>
                      <a:pt x="140" y="165"/>
                    </a:lnTo>
                    <a:lnTo>
                      <a:pt x="136" y="168"/>
                    </a:lnTo>
                    <a:lnTo>
                      <a:pt x="129" y="168"/>
                    </a:lnTo>
                    <a:lnTo>
                      <a:pt x="126" y="165"/>
                    </a:lnTo>
                    <a:lnTo>
                      <a:pt x="118" y="165"/>
                    </a:lnTo>
                    <a:lnTo>
                      <a:pt x="115" y="165"/>
                    </a:lnTo>
                    <a:lnTo>
                      <a:pt x="100" y="168"/>
                    </a:lnTo>
                    <a:lnTo>
                      <a:pt x="97" y="172"/>
                    </a:lnTo>
                    <a:lnTo>
                      <a:pt x="90" y="172"/>
                    </a:lnTo>
                    <a:lnTo>
                      <a:pt x="86" y="172"/>
                    </a:lnTo>
                    <a:lnTo>
                      <a:pt x="83" y="176"/>
                    </a:lnTo>
                    <a:lnTo>
                      <a:pt x="83" y="179"/>
                    </a:lnTo>
                    <a:lnTo>
                      <a:pt x="79" y="179"/>
                    </a:lnTo>
                    <a:lnTo>
                      <a:pt x="79" y="183"/>
                    </a:lnTo>
                    <a:lnTo>
                      <a:pt x="72" y="183"/>
                    </a:lnTo>
                    <a:lnTo>
                      <a:pt x="68" y="179"/>
                    </a:lnTo>
                    <a:lnTo>
                      <a:pt x="65" y="172"/>
                    </a:lnTo>
                    <a:lnTo>
                      <a:pt x="61" y="168"/>
                    </a:lnTo>
                    <a:lnTo>
                      <a:pt x="61" y="168"/>
                    </a:lnTo>
                    <a:lnTo>
                      <a:pt x="61" y="165"/>
                    </a:lnTo>
                    <a:lnTo>
                      <a:pt x="57" y="161"/>
                    </a:lnTo>
                    <a:lnTo>
                      <a:pt x="57" y="161"/>
                    </a:lnTo>
                    <a:lnTo>
                      <a:pt x="54" y="158"/>
                    </a:lnTo>
                    <a:lnTo>
                      <a:pt x="50" y="154"/>
                    </a:lnTo>
                    <a:lnTo>
                      <a:pt x="47" y="154"/>
                    </a:lnTo>
                    <a:lnTo>
                      <a:pt x="40" y="15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67" name="Freeform 1796">
                <a:extLst>
                  <a:ext uri="{FF2B5EF4-FFF2-40B4-BE49-F238E27FC236}">
                    <a16:creationId xmlns:a16="http://schemas.microsoft.com/office/drawing/2014/main" id="{750261D3-22EF-42AA-94A2-FA560020C411}"/>
                  </a:ext>
                </a:extLst>
              </p:cNvPr>
              <p:cNvSpPr>
                <a:spLocks/>
              </p:cNvSpPr>
              <p:nvPr/>
            </p:nvSpPr>
            <p:spPr bwMode="auto">
              <a:xfrm>
                <a:off x="3539" y="1771"/>
                <a:ext cx="254" cy="183"/>
              </a:xfrm>
              <a:custGeom>
                <a:avLst/>
                <a:gdLst>
                  <a:gd name="T0" fmla="*/ 36 w 254"/>
                  <a:gd name="T1" fmla="*/ 147 h 183"/>
                  <a:gd name="T2" fmla="*/ 47 w 254"/>
                  <a:gd name="T3" fmla="*/ 136 h 183"/>
                  <a:gd name="T4" fmla="*/ 43 w 254"/>
                  <a:gd name="T5" fmla="*/ 125 h 183"/>
                  <a:gd name="T6" fmla="*/ 47 w 254"/>
                  <a:gd name="T7" fmla="*/ 111 h 183"/>
                  <a:gd name="T8" fmla="*/ 40 w 254"/>
                  <a:gd name="T9" fmla="*/ 100 h 183"/>
                  <a:gd name="T10" fmla="*/ 50 w 254"/>
                  <a:gd name="T11" fmla="*/ 93 h 183"/>
                  <a:gd name="T12" fmla="*/ 47 w 254"/>
                  <a:gd name="T13" fmla="*/ 82 h 183"/>
                  <a:gd name="T14" fmla="*/ 50 w 254"/>
                  <a:gd name="T15" fmla="*/ 68 h 183"/>
                  <a:gd name="T16" fmla="*/ 61 w 254"/>
                  <a:gd name="T17" fmla="*/ 54 h 183"/>
                  <a:gd name="T18" fmla="*/ 57 w 254"/>
                  <a:gd name="T19" fmla="*/ 43 h 183"/>
                  <a:gd name="T20" fmla="*/ 40 w 254"/>
                  <a:gd name="T21" fmla="*/ 46 h 183"/>
                  <a:gd name="T22" fmla="*/ 25 w 254"/>
                  <a:gd name="T23" fmla="*/ 43 h 183"/>
                  <a:gd name="T24" fmla="*/ 14 w 254"/>
                  <a:gd name="T25" fmla="*/ 43 h 183"/>
                  <a:gd name="T26" fmla="*/ 7 w 254"/>
                  <a:gd name="T27" fmla="*/ 39 h 183"/>
                  <a:gd name="T28" fmla="*/ 11 w 254"/>
                  <a:gd name="T29" fmla="*/ 32 h 183"/>
                  <a:gd name="T30" fmla="*/ 11 w 254"/>
                  <a:gd name="T31" fmla="*/ 25 h 183"/>
                  <a:gd name="T32" fmla="*/ 7 w 254"/>
                  <a:gd name="T33" fmla="*/ 21 h 183"/>
                  <a:gd name="T34" fmla="*/ 7 w 254"/>
                  <a:gd name="T35" fmla="*/ 11 h 183"/>
                  <a:gd name="T36" fmla="*/ 22 w 254"/>
                  <a:gd name="T37" fmla="*/ 7 h 183"/>
                  <a:gd name="T38" fmla="*/ 32 w 254"/>
                  <a:gd name="T39" fmla="*/ 0 h 183"/>
                  <a:gd name="T40" fmla="*/ 47 w 254"/>
                  <a:gd name="T41" fmla="*/ 3 h 183"/>
                  <a:gd name="T42" fmla="*/ 72 w 254"/>
                  <a:gd name="T43" fmla="*/ 0 h 183"/>
                  <a:gd name="T44" fmla="*/ 93 w 254"/>
                  <a:gd name="T45" fmla="*/ 7 h 183"/>
                  <a:gd name="T46" fmla="*/ 115 w 254"/>
                  <a:gd name="T47" fmla="*/ 3 h 183"/>
                  <a:gd name="T48" fmla="*/ 136 w 254"/>
                  <a:gd name="T49" fmla="*/ 7 h 183"/>
                  <a:gd name="T50" fmla="*/ 151 w 254"/>
                  <a:gd name="T51" fmla="*/ 7 h 183"/>
                  <a:gd name="T52" fmla="*/ 165 w 254"/>
                  <a:gd name="T53" fmla="*/ 14 h 183"/>
                  <a:gd name="T54" fmla="*/ 176 w 254"/>
                  <a:gd name="T55" fmla="*/ 21 h 183"/>
                  <a:gd name="T56" fmla="*/ 201 w 254"/>
                  <a:gd name="T57" fmla="*/ 25 h 183"/>
                  <a:gd name="T58" fmla="*/ 208 w 254"/>
                  <a:gd name="T59" fmla="*/ 21 h 183"/>
                  <a:gd name="T60" fmla="*/ 219 w 254"/>
                  <a:gd name="T61" fmla="*/ 32 h 183"/>
                  <a:gd name="T62" fmla="*/ 222 w 254"/>
                  <a:gd name="T63" fmla="*/ 28 h 183"/>
                  <a:gd name="T64" fmla="*/ 240 w 254"/>
                  <a:gd name="T65" fmla="*/ 32 h 183"/>
                  <a:gd name="T66" fmla="*/ 251 w 254"/>
                  <a:gd name="T67" fmla="*/ 32 h 183"/>
                  <a:gd name="T68" fmla="*/ 251 w 254"/>
                  <a:gd name="T69" fmla="*/ 36 h 183"/>
                  <a:gd name="T70" fmla="*/ 251 w 254"/>
                  <a:gd name="T71" fmla="*/ 46 h 183"/>
                  <a:gd name="T72" fmla="*/ 208 w 254"/>
                  <a:gd name="T73" fmla="*/ 64 h 183"/>
                  <a:gd name="T74" fmla="*/ 201 w 254"/>
                  <a:gd name="T75" fmla="*/ 75 h 183"/>
                  <a:gd name="T76" fmla="*/ 183 w 254"/>
                  <a:gd name="T77" fmla="*/ 97 h 183"/>
                  <a:gd name="T78" fmla="*/ 183 w 254"/>
                  <a:gd name="T79" fmla="*/ 104 h 183"/>
                  <a:gd name="T80" fmla="*/ 183 w 254"/>
                  <a:gd name="T81" fmla="*/ 115 h 183"/>
                  <a:gd name="T82" fmla="*/ 190 w 254"/>
                  <a:gd name="T83" fmla="*/ 118 h 183"/>
                  <a:gd name="T84" fmla="*/ 186 w 254"/>
                  <a:gd name="T85" fmla="*/ 125 h 183"/>
                  <a:gd name="T86" fmla="*/ 176 w 254"/>
                  <a:gd name="T87" fmla="*/ 136 h 183"/>
                  <a:gd name="T88" fmla="*/ 172 w 254"/>
                  <a:gd name="T89" fmla="*/ 143 h 183"/>
                  <a:gd name="T90" fmla="*/ 154 w 254"/>
                  <a:gd name="T91" fmla="*/ 154 h 183"/>
                  <a:gd name="T92" fmla="*/ 147 w 254"/>
                  <a:gd name="T93" fmla="*/ 165 h 183"/>
                  <a:gd name="T94" fmla="*/ 136 w 254"/>
                  <a:gd name="T95" fmla="*/ 168 h 183"/>
                  <a:gd name="T96" fmla="*/ 118 w 254"/>
                  <a:gd name="T97" fmla="*/ 165 h 183"/>
                  <a:gd name="T98" fmla="*/ 97 w 254"/>
                  <a:gd name="T99" fmla="*/ 172 h 183"/>
                  <a:gd name="T100" fmla="*/ 83 w 254"/>
                  <a:gd name="T101" fmla="*/ 176 h 183"/>
                  <a:gd name="T102" fmla="*/ 79 w 254"/>
                  <a:gd name="T103" fmla="*/ 183 h 183"/>
                  <a:gd name="T104" fmla="*/ 65 w 254"/>
                  <a:gd name="T105" fmla="*/ 172 h 183"/>
                  <a:gd name="T106" fmla="*/ 61 w 254"/>
                  <a:gd name="T107" fmla="*/ 165 h 183"/>
                  <a:gd name="T108" fmla="*/ 54 w 254"/>
                  <a:gd name="T109" fmla="*/ 158 h 183"/>
                  <a:gd name="T110" fmla="*/ 40 w 254"/>
                  <a:gd name="T111" fmla="*/ 15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4" h="183">
                    <a:moveTo>
                      <a:pt x="40" y="154"/>
                    </a:moveTo>
                    <a:lnTo>
                      <a:pt x="36" y="150"/>
                    </a:lnTo>
                    <a:lnTo>
                      <a:pt x="36" y="147"/>
                    </a:lnTo>
                    <a:lnTo>
                      <a:pt x="40" y="143"/>
                    </a:lnTo>
                    <a:lnTo>
                      <a:pt x="47" y="140"/>
                    </a:lnTo>
                    <a:lnTo>
                      <a:pt x="47" y="136"/>
                    </a:lnTo>
                    <a:lnTo>
                      <a:pt x="47" y="132"/>
                    </a:lnTo>
                    <a:lnTo>
                      <a:pt x="43" y="129"/>
                    </a:lnTo>
                    <a:lnTo>
                      <a:pt x="43" y="125"/>
                    </a:lnTo>
                    <a:lnTo>
                      <a:pt x="43" y="118"/>
                    </a:lnTo>
                    <a:lnTo>
                      <a:pt x="43" y="115"/>
                    </a:lnTo>
                    <a:lnTo>
                      <a:pt x="47" y="111"/>
                    </a:lnTo>
                    <a:lnTo>
                      <a:pt x="47" y="111"/>
                    </a:lnTo>
                    <a:lnTo>
                      <a:pt x="40" y="104"/>
                    </a:lnTo>
                    <a:lnTo>
                      <a:pt x="40" y="100"/>
                    </a:lnTo>
                    <a:lnTo>
                      <a:pt x="43" y="97"/>
                    </a:lnTo>
                    <a:lnTo>
                      <a:pt x="47" y="97"/>
                    </a:lnTo>
                    <a:lnTo>
                      <a:pt x="50" y="93"/>
                    </a:lnTo>
                    <a:lnTo>
                      <a:pt x="50" y="89"/>
                    </a:lnTo>
                    <a:lnTo>
                      <a:pt x="47" y="86"/>
                    </a:lnTo>
                    <a:lnTo>
                      <a:pt x="47" y="82"/>
                    </a:lnTo>
                    <a:lnTo>
                      <a:pt x="50" y="79"/>
                    </a:lnTo>
                    <a:lnTo>
                      <a:pt x="50" y="71"/>
                    </a:lnTo>
                    <a:lnTo>
                      <a:pt x="50" y="68"/>
                    </a:lnTo>
                    <a:lnTo>
                      <a:pt x="50" y="64"/>
                    </a:lnTo>
                    <a:lnTo>
                      <a:pt x="61" y="57"/>
                    </a:lnTo>
                    <a:lnTo>
                      <a:pt x="61" y="54"/>
                    </a:lnTo>
                    <a:lnTo>
                      <a:pt x="61" y="50"/>
                    </a:lnTo>
                    <a:lnTo>
                      <a:pt x="61" y="46"/>
                    </a:lnTo>
                    <a:lnTo>
                      <a:pt x="57" y="43"/>
                    </a:lnTo>
                    <a:lnTo>
                      <a:pt x="50" y="43"/>
                    </a:lnTo>
                    <a:lnTo>
                      <a:pt x="47" y="43"/>
                    </a:lnTo>
                    <a:lnTo>
                      <a:pt x="40" y="46"/>
                    </a:lnTo>
                    <a:lnTo>
                      <a:pt x="32" y="43"/>
                    </a:lnTo>
                    <a:lnTo>
                      <a:pt x="25" y="43"/>
                    </a:lnTo>
                    <a:lnTo>
                      <a:pt x="25" y="43"/>
                    </a:lnTo>
                    <a:lnTo>
                      <a:pt x="25" y="39"/>
                    </a:lnTo>
                    <a:lnTo>
                      <a:pt x="18" y="39"/>
                    </a:lnTo>
                    <a:lnTo>
                      <a:pt x="14" y="43"/>
                    </a:lnTo>
                    <a:lnTo>
                      <a:pt x="11" y="46"/>
                    </a:lnTo>
                    <a:lnTo>
                      <a:pt x="7" y="43"/>
                    </a:lnTo>
                    <a:lnTo>
                      <a:pt x="7" y="39"/>
                    </a:lnTo>
                    <a:lnTo>
                      <a:pt x="11" y="36"/>
                    </a:lnTo>
                    <a:lnTo>
                      <a:pt x="11" y="32"/>
                    </a:lnTo>
                    <a:lnTo>
                      <a:pt x="11" y="32"/>
                    </a:lnTo>
                    <a:lnTo>
                      <a:pt x="11" y="32"/>
                    </a:lnTo>
                    <a:lnTo>
                      <a:pt x="7" y="28"/>
                    </a:lnTo>
                    <a:lnTo>
                      <a:pt x="11" y="25"/>
                    </a:lnTo>
                    <a:lnTo>
                      <a:pt x="7" y="25"/>
                    </a:lnTo>
                    <a:lnTo>
                      <a:pt x="4" y="25"/>
                    </a:lnTo>
                    <a:lnTo>
                      <a:pt x="7" y="21"/>
                    </a:lnTo>
                    <a:lnTo>
                      <a:pt x="0" y="18"/>
                    </a:lnTo>
                    <a:lnTo>
                      <a:pt x="0" y="11"/>
                    </a:lnTo>
                    <a:lnTo>
                      <a:pt x="7" y="11"/>
                    </a:lnTo>
                    <a:lnTo>
                      <a:pt x="11" y="7"/>
                    </a:lnTo>
                    <a:lnTo>
                      <a:pt x="18" y="7"/>
                    </a:lnTo>
                    <a:lnTo>
                      <a:pt x="22" y="7"/>
                    </a:lnTo>
                    <a:lnTo>
                      <a:pt x="22" y="3"/>
                    </a:lnTo>
                    <a:lnTo>
                      <a:pt x="22" y="0"/>
                    </a:lnTo>
                    <a:lnTo>
                      <a:pt x="32" y="0"/>
                    </a:lnTo>
                    <a:lnTo>
                      <a:pt x="36" y="0"/>
                    </a:lnTo>
                    <a:lnTo>
                      <a:pt x="40" y="0"/>
                    </a:lnTo>
                    <a:lnTo>
                      <a:pt x="47" y="3"/>
                    </a:lnTo>
                    <a:lnTo>
                      <a:pt x="65" y="3"/>
                    </a:lnTo>
                    <a:lnTo>
                      <a:pt x="68" y="0"/>
                    </a:lnTo>
                    <a:lnTo>
                      <a:pt x="72" y="0"/>
                    </a:lnTo>
                    <a:lnTo>
                      <a:pt x="79" y="3"/>
                    </a:lnTo>
                    <a:lnTo>
                      <a:pt x="83" y="3"/>
                    </a:lnTo>
                    <a:lnTo>
                      <a:pt x="93" y="7"/>
                    </a:lnTo>
                    <a:lnTo>
                      <a:pt x="100" y="7"/>
                    </a:lnTo>
                    <a:lnTo>
                      <a:pt x="108" y="7"/>
                    </a:lnTo>
                    <a:lnTo>
                      <a:pt x="115" y="3"/>
                    </a:lnTo>
                    <a:lnTo>
                      <a:pt x="118" y="7"/>
                    </a:lnTo>
                    <a:lnTo>
                      <a:pt x="126" y="7"/>
                    </a:lnTo>
                    <a:lnTo>
                      <a:pt x="136" y="7"/>
                    </a:lnTo>
                    <a:lnTo>
                      <a:pt x="140" y="7"/>
                    </a:lnTo>
                    <a:lnTo>
                      <a:pt x="147" y="7"/>
                    </a:lnTo>
                    <a:lnTo>
                      <a:pt x="151" y="7"/>
                    </a:lnTo>
                    <a:lnTo>
                      <a:pt x="151" y="7"/>
                    </a:lnTo>
                    <a:lnTo>
                      <a:pt x="161" y="14"/>
                    </a:lnTo>
                    <a:lnTo>
                      <a:pt x="165" y="14"/>
                    </a:lnTo>
                    <a:lnTo>
                      <a:pt x="168" y="18"/>
                    </a:lnTo>
                    <a:lnTo>
                      <a:pt x="172" y="18"/>
                    </a:lnTo>
                    <a:lnTo>
                      <a:pt x="176" y="21"/>
                    </a:lnTo>
                    <a:lnTo>
                      <a:pt x="190" y="25"/>
                    </a:lnTo>
                    <a:lnTo>
                      <a:pt x="197" y="25"/>
                    </a:lnTo>
                    <a:lnTo>
                      <a:pt x="201" y="25"/>
                    </a:lnTo>
                    <a:lnTo>
                      <a:pt x="204" y="21"/>
                    </a:lnTo>
                    <a:lnTo>
                      <a:pt x="208" y="21"/>
                    </a:lnTo>
                    <a:lnTo>
                      <a:pt x="208" y="21"/>
                    </a:lnTo>
                    <a:lnTo>
                      <a:pt x="215" y="25"/>
                    </a:lnTo>
                    <a:lnTo>
                      <a:pt x="219" y="28"/>
                    </a:lnTo>
                    <a:lnTo>
                      <a:pt x="219" y="32"/>
                    </a:lnTo>
                    <a:lnTo>
                      <a:pt x="222" y="32"/>
                    </a:lnTo>
                    <a:lnTo>
                      <a:pt x="222" y="28"/>
                    </a:lnTo>
                    <a:lnTo>
                      <a:pt x="222" y="28"/>
                    </a:lnTo>
                    <a:lnTo>
                      <a:pt x="226" y="32"/>
                    </a:lnTo>
                    <a:lnTo>
                      <a:pt x="229" y="32"/>
                    </a:lnTo>
                    <a:lnTo>
                      <a:pt x="240" y="32"/>
                    </a:lnTo>
                    <a:lnTo>
                      <a:pt x="244" y="32"/>
                    </a:lnTo>
                    <a:lnTo>
                      <a:pt x="251" y="32"/>
                    </a:lnTo>
                    <a:lnTo>
                      <a:pt x="251" y="32"/>
                    </a:lnTo>
                    <a:lnTo>
                      <a:pt x="254" y="32"/>
                    </a:lnTo>
                    <a:lnTo>
                      <a:pt x="254" y="36"/>
                    </a:lnTo>
                    <a:lnTo>
                      <a:pt x="251" y="36"/>
                    </a:lnTo>
                    <a:lnTo>
                      <a:pt x="251" y="39"/>
                    </a:lnTo>
                    <a:lnTo>
                      <a:pt x="254" y="43"/>
                    </a:lnTo>
                    <a:lnTo>
                      <a:pt x="251" y="46"/>
                    </a:lnTo>
                    <a:lnTo>
                      <a:pt x="237" y="54"/>
                    </a:lnTo>
                    <a:lnTo>
                      <a:pt x="233" y="57"/>
                    </a:lnTo>
                    <a:lnTo>
                      <a:pt x="208" y="64"/>
                    </a:lnTo>
                    <a:lnTo>
                      <a:pt x="204" y="71"/>
                    </a:lnTo>
                    <a:lnTo>
                      <a:pt x="204" y="71"/>
                    </a:lnTo>
                    <a:lnTo>
                      <a:pt x="201" y="75"/>
                    </a:lnTo>
                    <a:lnTo>
                      <a:pt x="197" y="82"/>
                    </a:lnTo>
                    <a:lnTo>
                      <a:pt x="190" y="89"/>
                    </a:lnTo>
                    <a:lnTo>
                      <a:pt x="183" y="97"/>
                    </a:lnTo>
                    <a:lnTo>
                      <a:pt x="183" y="104"/>
                    </a:lnTo>
                    <a:lnTo>
                      <a:pt x="183" y="104"/>
                    </a:lnTo>
                    <a:lnTo>
                      <a:pt x="183" y="104"/>
                    </a:lnTo>
                    <a:lnTo>
                      <a:pt x="183" y="107"/>
                    </a:lnTo>
                    <a:lnTo>
                      <a:pt x="183" y="111"/>
                    </a:lnTo>
                    <a:lnTo>
                      <a:pt x="183" y="115"/>
                    </a:lnTo>
                    <a:lnTo>
                      <a:pt x="186" y="115"/>
                    </a:lnTo>
                    <a:lnTo>
                      <a:pt x="186" y="115"/>
                    </a:lnTo>
                    <a:lnTo>
                      <a:pt x="190" y="118"/>
                    </a:lnTo>
                    <a:lnTo>
                      <a:pt x="194" y="118"/>
                    </a:lnTo>
                    <a:lnTo>
                      <a:pt x="190" y="122"/>
                    </a:lnTo>
                    <a:lnTo>
                      <a:pt x="186" y="125"/>
                    </a:lnTo>
                    <a:lnTo>
                      <a:pt x="183" y="129"/>
                    </a:lnTo>
                    <a:lnTo>
                      <a:pt x="179" y="129"/>
                    </a:lnTo>
                    <a:lnTo>
                      <a:pt x="176" y="136"/>
                    </a:lnTo>
                    <a:lnTo>
                      <a:pt x="176" y="140"/>
                    </a:lnTo>
                    <a:lnTo>
                      <a:pt x="172" y="140"/>
                    </a:lnTo>
                    <a:lnTo>
                      <a:pt x="172" y="143"/>
                    </a:lnTo>
                    <a:lnTo>
                      <a:pt x="172" y="147"/>
                    </a:lnTo>
                    <a:lnTo>
                      <a:pt x="161" y="147"/>
                    </a:lnTo>
                    <a:lnTo>
                      <a:pt x="154" y="154"/>
                    </a:lnTo>
                    <a:lnTo>
                      <a:pt x="151" y="161"/>
                    </a:lnTo>
                    <a:lnTo>
                      <a:pt x="151" y="165"/>
                    </a:lnTo>
                    <a:lnTo>
                      <a:pt x="147" y="165"/>
                    </a:lnTo>
                    <a:lnTo>
                      <a:pt x="143" y="165"/>
                    </a:lnTo>
                    <a:lnTo>
                      <a:pt x="140" y="165"/>
                    </a:lnTo>
                    <a:lnTo>
                      <a:pt x="136" y="168"/>
                    </a:lnTo>
                    <a:lnTo>
                      <a:pt x="129" y="168"/>
                    </a:lnTo>
                    <a:lnTo>
                      <a:pt x="126" y="165"/>
                    </a:lnTo>
                    <a:lnTo>
                      <a:pt x="118" y="165"/>
                    </a:lnTo>
                    <a:lnTo>
                      <a:pt x="115" y="165"/>
                    </a:lnTo>
                    <a:lnTo>
                      <a:pt x="100" y="168"/>
                    </a:lnTo>
                    <a:lnTo>
                      <a:pt x="97" y="172"/>
                    </a:lnTo>
                    <a:lnTo>
                      <a:pt x="90" y="172"/>
                    </a:lnTo>
                    <a:lnTo>
                      <a:pt x="86" y="172"/>
                    </a:lnTo>
                    <a:lnTo>
                      <a:pt x="83" y="176"/>
                    </a:lnTo>
                    <a:lnTo>
                      <a:pt x="83" y="179"/>
                    </a:lnTo>
                    <a:lnTo>
                      <a:pt x="79" y="179"/>
                    </a:lnTo>
                    <a:lnTo>
                      <a:pt x="79" y="183"/>
                    </a:lnTo>
                    <a:lnTo>
                      <a:pt x="72" y="183"/>
                    </a:lnTo>
                    <a:lnTo>
                      <a:pt x="68" y="179"/>
                    </a:lnTo>
                    <a:lnTo>
                      <a:pt x="65" y="172"/>
                    </a:lnTo>
                    <a:lnTo>
                      <a:pt x="61" y="168"/>
                    </a:lnTo>
                    <a:lnTo>
                      <a:pt x="61" y="168"/>
                    </a:lnTo>
                    <a:lnTo>
                      <a:pt x="61" y="165"/>
                    </a:lnTo>
                    <a:lnTo>
                      <a:pt x="57" y="161"/>
                    </a:lnTo>
                    <a:lnTo>
                      <a:pt x="57" y="161"/>
                    </a:lnTo>
                    <a:lnTo>
                      <a:pt x="54" y="158"/>
                    </a:lnTo>
                    <a:lnTo>
                      <a:pt x="50" y="154"/>
                    </a:lnTo>
                    <a:lnTo>
                      <a:pt x="47" y="154"/>
                    </a:lnTo>
                    <a:lnTo>
                      <a:pt x="40" y="15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68" name="Freeform 1797">
                <a:extLst>
                  <a:ext uri="{FF2B5EF4-FFF2-40B4-BE49-F238E27FC236}">
                    <a16:creationId xmlns:a16="http://schemas.microsoft.com/office/drawing/2014/main" id="{A8F75350-A007-4709-8826-A086A506FA96}"/>
                  </a:ext>
                </a:extLst>
              </p:cNvPr>
              <p:cNvSpPr>
                <a:spLocks/>
              </p:cNvSpPr>
              <p:nvPr/>
            </p:nvSpPr>
            <p:spPr bwMode="auto">
              <a:xfrm>
                <a:off x="3754" y="1882"/>
                <a:ext cx="4" cy="7"/>
              </a:xfrm>
              <a:custGeom>
                <a:avLst/>
                <a:gdLst>
                  <a:gd name="T0" fmla="*/ 4 w 4"/>
                  <a:gd name="T1" fmla="*/ 0 h 7"/>
                  <a:gd name="T2" fmla="*/ 4 w 4"/>
                  <a:gd name="T3" fmla="*/ 0 h 7"/>
                  <a:gd name="T4" fmla="*/ 4 w 4"/>
                  <a:gd name="T5" fmla="*/ 0 h 7"/>
                  <a:gd name="T6" fmla="*/ 4 w 4"/>
                  <a:gd name="T7" fmla="*/ 4 h 7"/>
                  <a:gd name="T8" fmla="*/ 4 w 4"/>
                  <a:gd name="T9" fmla="*/ 4 h 7"/>
                  <a:gd name="T10" fmla="*/ 0 w 4"/>
                  <a:gd name="T11" fmla="*/ 7 h 7"/>
                  <a:gd name="T12" fmla="*/ 0 w 4"/>
                  <a:gd name="T13" fmla="*/ 4 h 7"/>
                  <a:gd name="T14" fmla="*/ 0 w 4"/>
                  <a:gd name="T15" fmla="*/ 0 h 7"/>
                  <a:gd name="T16" fmla="*/ 4 w 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0"/>
                    </a:moveTo>
                    <a:lnTo>
                      <a:pt x="4" y="0"/>
                    </a:lnTo>
                    <a:lnTo>
                      <a:pt x="4" y="0"/>
                    </a:lnTo>
                    <a:lnTo>
                      <a:pt x="4" y="4"/>
                    </a:lnTo>
                    <a:lnTo>
                      <a:pt x="4" y="4"/>
                    </a:lnTo>
                    <a:lnTo>
                      <a:pt x="0" y="7"/>
                    </a:lnTo>
                    <a:lnTo>
                      <a:pt x="0" y="4"/>
                    </a:lnTo>
                    <a:lnTo>
                      <a:pt x="0"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69" name="Freeform 1798">
                <a:extLst>
                  <a:ext uri="{FF2B5EF4-FFF2-40B4-BE49-F238E27FC236}">
                    <a16:creationId xmlns:a16="http://schemas.microsoft.com/office/drawing/2014/main" id="{5B15A9A7-5318-4B9B-85C1-87C6D39F9A67}"/>
                  </a:ext>
                </a:extLst>
              </p:cNvPr>
              <p:cNvSpPr>
                <a:spLocks/>
              </p:cNvSpPr>
              <p:nvPr/>
            </p:nvSpPr>
            <p:spPr bwMode="auto">
              <a:xfrm>
                <a:off x="3754" y="1882"/>
                <a:ext cx="4" cy="7"/>
              </a:xfrm>
              <a:custGeom>
                <a:avLst/>
                <a:gdLst>
                  <a:gd name="T0" fmla="*/ 4 w 4"/>
                  <a:gd name="T1" fmla="*/ 0 h 7"/>
                  <a:gd name="T2" fmla="*/ 4 w 4"/>
                  <a:gd name="T3" fmla="*/ 0 h 7"/>
                  <a:gd name="T4" fmla="*/ 4 w 4"/>
                  <a:gd name="T5" fmla="*/ 0 h 7"/>
                  <a:gd name="T6" fmla="*/ 4 w 4"/>
                  <a:gd name="T7" fmla="*/ 4 h 7"/>
                  <a:gd name="T8" fmla="*/ 4 w 4"/>
                  <a:gd name="T9" fmla="*/ 4 h 7"/>
                  <a:gd name="T10" fmla="*/ 0 w 4"/>
                  <a:gd name="T11" fmla="*/ 7 h 7"/>
                  <a:gd name="T12" fmla="*/ 0 w 4"/>
                  <a:gd name="T13" fmla="*/ 4 h 7"/>
                  <a:gd name="T14" fmla="*/ 0 w 4"/>
                  <a:gd name="T15" fmla="*/ 0 h 7"/>
                  <a:gd name="T16" fmla="*/ 4 w 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0"/>
                    </a:moveTo>
                    <a:lnTo>
                      <a:pt x="4" y="0"/>
                    </a:lnTo>
                    <a:lnTo>
                      <a:pt x="4" y="0"/>
                    </a:lnTo>
                    <a:lnTo>
                      <a:pt x="4" y="4"/>
                    </a:lnTo>
                    <a:lnTo>
                      <a:pt x="4" y="4"/>
                    </a:lnTo>
                    <a:lnTo>
                      <a:pt x="0" y="7"/>
                    </a:lnTo>
                    <a:lnTo>
                      <a:pt x="0" y="4"/>
                    </a:lnTo>
                    <a:lnTo>
                      <a:pt x="0"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70" name="Freeform 1799">
                <a:extLst>
                  <a:ext uri="{FF2B5EF4-FFF2-40B4-BE49-F238E27FC236}">
                    <a16:creationId xmlns:a16="http://schemas.microsoft.com/office/drawing/2014/main" id="{0C7DABAC-A300-4A84-BB96-0BE438AF3633}"/>
                  </a:ext>
                </a:extLst>
              </p:cNvPr>
              <p:cNvSpPr>
                <a:spLocks/>
              </p:cNvSpPr>
              <p:nvPr/>
            </p:nvSpPr>
            <p:spPr bwMode="auto">
              <a:xfrm>
                <a:off x="3776" y="1860"/>
                <a:ext cx="21" cy="18"/>
              </a:xfrm>
              <a:custGeom>
                <a:avLst/>
                <a:gdLst>
                  <a:gd name="T0" fmla="*/ 17 w 21"/>
                  <a:gd name="T1" fmla="*/ 0 h 18"/>
                  <a:gd name="T2" fmla="*/ 14 w 21"/>
                  <a:gd name="T3" fmla="*/ 4 h 18"/>
                  <a:gd name="T4" fmla="*/ 14 w 21"/>
                  <a:gd name="T5" fmla="*/ 4 h 18"/>
                  <a:gd name="T6" fmla="*/ 17 w 21"/>
                  <a:gd name="T7" fmla="*/ 4 h 18"/>
                  <a:gd name="T8" fmla="*/ 21 w 21"/>
                  <a:gd name="T9" fmla="*/ 8 h 18"/>
                  <a:gd name="T10" fmla="*/ 17 w 21"/>
                  <a:gd name="T11" fmla="*/ 15 h 18"/>
                  <a:gd name="T12" fmla="*/ 14 w 21"/>
                  <a:gd name="T13" fmla="*/ 18 h 18"/>
                  <a:gd name="T14" fmla="*/ 10 w 21"/>
                  <a:gd name="T15" fmla="*/ 15 h 18"/>
                  <a:gd name="T16" fmla="*/ 7 w 21"/>
                  <a:gd name="T17" fmla="*/ 11 h 18"/>
                  <a:gd name="T18" fmla="*/ 3 w 21"/>
                  <a:gd name="T19" fmla="*/ 11 h 18"/>
                  <a:gd name="T20" fmla="*/ 3 w 21"/>
                  <a:gd name="T21" fmla="*/ 11 h 18"/>
                  <a:gd name="T22" fmla="*/ 0 w 21"/>
                  <a:gd name="T23" fmla="*/ 11 h 18"/>
                  <a:gd name="T24" fmla="*/ 3 w 21"/>
                  <a:gd name="T25" fmla="*/ 8 h 18"/>
                  <a:gd name="T26" fmla="*/ 17 w 21"/>
                  <a:gd name="T27" fmla="*/ 0 h 18"/>
                  <a:gd name="T28" fmla="*/ 17 w 21"/>
                  <a:gd name="T29" fmla="*/ 0 h 18"/>
                  <a:gd name="T30" fmla="*/ 17 w 21"/>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18">
                    <a:moveTo>
                      <a:pt x="17" y="0"/>
                    </a:moveTo>
                    <a:lnTo>
                      <a:pt x="14" y="4"/>
                    </a:lnTo>
                    <a:lnTo>
                      <a:pt x="14" y="4"/>
                    </a:lnTo>
                    <a:lnTo>
                      <a:pt x="17" y="4"/>
                    </a:lnTo>
                    <a:lnTo>
                      <a:pt x="21" y="8"/>
                    </a:lnTo>
                    <a:lnTo>
                      <a:pt x="17" y="15"/>
                    </a:lnTo>
                    <a:lnTo>
                      <a:pt x="14" y="18"/>
                    </a:lnTo>
                    <a:lnTo>
                      <a:pt x="10" y="15"/>
                    </a:lnTo>
                    <a:lnTo>
                      <a:pt x="7" y="11"/>
                    </a:lnTo>
                    <a:lnTo>
                      <a:pt x="3" y="11"/>
                    </a:lnTo>
                    <a:lnTo>
                      <a:pt x="3" y="11"/>
                    </a:lnTo>
                    <a:lnTo>
                      <a:pt x="0" y="11"/>
                    </a:lnTo>
                    <a:lnTo>
                      <a:pt x="3" y="8"/>
                    </a:lnTo>
                    <a:lnTo>
                      <a:pt x="17" y="0"/>
                    </a:lnTo>
                    <a:lnTo>
                      <a:pt x="17" y="0"/>
                    </a:lnTo>
                    <a:lnTo>
                      <a:pt x="1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71" name="Freeform 1800">
                <a:extLst>
                  <a:ext uri="{FF2B5EF4-FFF2-40B4-BE49-F238E27FC236}">
                    <a16:creationId xmlns:a16="http://schemas.microsoft.com/office/drawing/2014/main" id="{48E2D6BC-8D75-464C-8485-5D5C2FE9FCA2}"/>
                  </a:ext>
                </a:extLst>
              </p:cNvPr>
              <p:cNvSpPr>
                <a:spLocks/>
              </p:cNvSpPr>
              <p:nvPr/>
            </p:nvSpPr>
            <p:spPr bwMode="auto">
              <a:xfrm>
                <a:off x="3776" y="1860"/>
                <a:ext cx="21" cy="18"/>
              </a:xfrm>
              <a:custGeom>
                <a:avLst/>
                <a:gdLst>
                  <a:gd name="T0" fmla="*/ 17 w 21"/>
                  <a:gd name="T1" fmla="*/ 0 h 18"/>
                  <a:gd name="T2" fmla="*/ 14 w 21"/>
                  <a:gd name="T3" fmla="*/ 4 h 18"/>
                  <a:gd name="T4" fmla="*/ 14 w 21"/>
                  <a:gd name="T5" fmla="*/ 4 h 18"/>
                  <a:gd name="T6" fmla="*/ 17 w 21"/>
                  <a:gd name="T7" fmla="*/ 4 h 18"/>
                  <a:gd name="T8" fmla="*/ 21 w 21"/>
                  <a:gd name="T9" fmla="*/ 8 h 18"/>
                  <a:gd name="T10" fmla="*/ 17 w 21"/>
                  <a:gd name="T11" fmla="*/ 15 h 18"/>
                  <a:gd name="T12" fmla="*/ 14 w 21"/>
                  <a:gd name="T13" fmla="*/ 18 h 18"/>
                  <a:gd name="T14" fmla="*/ 10 w 21"/>
                  <a:gd name="T15" fmla="*/ 15 h 18"/>
                  <a:gd name="T16" fmla="*/ 7 w 21"/>
                  <a:gd name="T17" fmla="*/ 11 h 18"/>
                  <a:gd name="T18" fmla="*/ 3 w 21"/>
                  <a:gd name="T19" fmla="*/ 11 h 18"/>
                  <a:gd name="T20" fmla="*/ 3 w 21"/>
                  <a:gd name="T21" fmla="*/ 11 h 18"/>
                  <a:gd name="T22" fmla="*/ 0 w 21"/>
                  <a:gd name="T23" fmla="*/ 11 h 18"/>
                  <a:gd name="T24" fmla="*/ 3 w 21"/>
                  <a:gd name="T25" fmla="*/ 8 h 18"/>
                  <a:gd name="T26" fmla="*/ 17 w 21"/>
                  <a:gd name="T27" fmla="*/ 0 h 18"/>
                  <a:gd name="T28" fmla="*/ 17 w 21"/>
                  <a:gd name="T29" fmla="*/ 0 h 18"/>
                  <a:gd name="T30" fmla="*/ 17 w 21"/>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18">
                    <a:moveTo>
                      <a:pt x="17" y="0"/>
                    </a:moveTo>
                    <a:lnTo>
                      <a:pt x="14" y="4"/>
                    </a:lnTo>
                    <a:lnTo>
                      <a:pt x="14" y="4"/>
                    </a:lnTo>
                    <a:lnTo>
                      <a:pt x="17" y="4"/>
                    </a:lnTo>
                    <a:lnTo>
                      <a:pt x="21" y="8"/>
                    </a:lnTo>
                    <a:lnTo>
                      <a:pt x="17" y="15"/>
                    </a:lnTo>
                    <a:lnTo>
                      <a:pt x="14" y="18"/>
                    </a:lnTo>
                    <a:lnTo>
                      <a:pt x="10" y="15"/>
                    </a:lnTo>
                    <a:lnTo>
                      <a:pt x="7" y="11"/>
                    </a:lnTo>
                    <a:lnTo>
                      <a:pt x="3" y="11"/>
                    </a:lnTo>
                    <a:lnTo>
                      <a:pt x="3" y="11"/>
                    </a:lnTo>
                    <a:lnTo>
                      <a:pt x="0" y="11"/>
                    </a:lnTo>
                    <a:lnTo>
                      <a:pt x="3" y="8"/>
                    </a:lnTo>
                    <a:lnTo>
                      <a:pt x="17" y="0"/>
                    </a:lnTo>
                    <a:lnTo>
                      <a:pt x="17" y="0"/>
                    </a:lnTo>
                    <a:lnTo>
                      <a:pt x="1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72" name="Freeform 1801">
                <a:extLst>
                  <a:ext uri="{FF2B5EF4-FFF2-40B4-BE49-F238E27FC236}">
                    <a16:creationId xmlns:a16="http://schemas.microsoft.com/office/drawing/2014/main" id="{C733E32A-1655-4560-81DC-2148FDA3B0AF}"/>
                  </a:ext>
                </a:extLst>
              </p:cNvPr>
              <p:cNvSpPr>
                <a:spLocks/>
              </p:cNvSpPr>
              <p:nvPr/>
            </p:nvSpPr>
            <p:spPr bwMode="auto">
              <a:xfrm>
                <a:off x="3804" y="1857"/>
                <a:ext cx="11" cy="7"/>
              </a:xfrm>
              <a:custGeom>
                <a:avLst/>
                <a:gdLst>
                  <a:gd name="T0" fmla="*/ 7 w 11"/>
                  <a:gd name="T1" fmla="*/ 3 h 7"/>
                  <a:gd name="T2" fmla="*/ 7 w 11"/>
                  <a:gd name="T3" fmla="*/ 3 h 7"/>
                  <a:gd name="T4" fmla="*/ 11 w 11"/>
                  <a:gd name="T5" fmla="*/ 3 h 7"/>
                  <a:gd name="T6" fmla="*/ 11 w 11"/>
                  <a:gd name="T7" fmla="*/ 7 h 7"/>
                  <a:gd name="T8" fmla="*/ 7 w 11"/>
                  <a:gd name="T9" fmla="*/ 7 h 7"/>
                  <a:gd name="T10" fmla="*/ 4 w 11"/>
                  <a:gd name="T11" fmla="*/ 7 h 7"/>
                  <a:gd name="T12" fmla="*/ 0 w 11"/>
                  <a:gd name="T13" fmla="*/ 3 h 7"/>
                  <a:gd name="T14" fmla="*/ 4 w 11"/>
                  <a:gd name="T15" fmla="*/ 0 h 7"/>
                  <a:gd name="T16" fmla="*/ 7 w 11"/>
                  <a:gd name="T17" fmla="*/ 0 h 7"/>
                  <a:gd name="T18" fmla="*/ 7 w 11"/>
                  <a:gd name="T19" fmla="*/ 3 h 7"/>
                  <a:gd name="T20" fmla="*/ 7 w 11"/>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7" y="3"/>
                    </a:moveTo>
                    <a:lnTo>
                      <a:pt x="7" y="3"/>
                    </a:lnTo>
                    <a:lnTo>
                      <a:pt x="11" y="3"/>
                    </a:lnTo>
                    <a:lnTo>
                      <a:pt x="11" y="7"/>
                    </a:lnTo>
                    <a:lnTo>
                      <a:pt x="7" y="7"/>
                    </a:lnTo>
                    <a:lnTo>
                      <a:pt x="4" y="7"/>
                    </a:lnTo>
                    <a:lnTo>
                      <a:pt x="0" y="3"/>
                    </a:lnTo>
                    <a:lnTo>
                      <a:pt x="4" y="0"/>
                    </a:lnTo>
                    <a:lnTo>
                      <a:pt x="7" y="0"/>
                    </a:lnTo>
                    <a:lnTo>
                      <a:pt x="7" y="3"/>
                    </a:lnTo>
                    <a:lnTo>
                      <a:pt x="7"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73" name="Freeform 1802">
                <a:extLst>
                  <a:ext uri="{FF2B5EF4-FFF2-40B4-BE49-F238E27FC236}">
                    <a16:creationId xmlns:a16="http://schemas.microsoft.com/office/drawing/2014/main" id="{D1945557-81B7-4F05-8EA8-D39FAD0485F8}"/>
                  </a:ext>
                </a:extLst>
              </p:cNvPr>
              <p:cNvSpPr>
                <a:spLocks/>
              </p:cNvSpPr>
              <p:nvPr/>
            </p:nvSpPr>
            <p:spPr bwMode="auto">
              <a:xfrm>
                <a:off x="3804" y="1857"/>
                <a:ext cx="11" cy="7"/>
              </a:xfrm>
              <a:custGeom>
                <a:avLst/>
                <a:gdLst>
                  <a:gd name="T0" fmla="*/ 7 w 11"/>
                  <a:gd name="T1" fmla="*/ 3 h 7"/>
                  <a:gd name="T2" fmla="*/ 7 w 11"/>
                  <a:gd name="T3" fmla="*/ 3 h 7"/>
                  <a:gd name="T4" fmla="*/ 11 w 11"/>
                  <a:gd name="T5" fmla="*/ 3 h 7"/>
                  <a:gd name="T6" fmla="*/ 11 w 11"/>
                  <a:gd name="T7" fmla="*/ 7 h 7"/>
                  <a:gd name="T8" fmla="*/ 7 w 11"/>
                  <a:gd name="T9" fmla="*/ 7 h 7"/>
                  <a:gd name="T10" fmla="*/ 4 w 11"/>
                  <a:gd name="T11" fmla="*/ 7 h 7"/>
                  <a:gd name="T12" fmla="*/ 0 w 11"/>
                  <a:gd name="T13" fmla="*/ 3 h 7"/>
                  <a:gd name="T14" fmla="*/ 4 w 11"/>
                  <a:gd name="T15" fmla="*/ 0 h 7"/>
                  <a:gd name="T16" fmla="*/ 7 w 11"/>
                  <a:gd name="T17" fmla="*/ 0 h 7"/>
                  <a:gd name="T18" fmla="*/ 7 w 11"/>
                  <a:gd name="T19" fmla="*/ 3 h 7"/>
                  <a:gd name="T20" fmla="*/ 7 w 11"/>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7" y="3"/>
                    </a:moveTo>
                    <a:lnTo>
                      <a:pt x="7" y="3"/>
                    </a:lnTo>
                    <a:lnTo>
                      <a:pt x="11" y="3"/>
                    </a:lnTo>
                    <a:lnTo>
                      <a:pt x="11" y="7"/>
                    </a:lnTo>
                    <a:lnTo>
                      <a:pt x="7" y="7"/>
                    </a:lnTo>
                    <a:lnTo>
                      <a:pt x="4" y="7"/>
                    </a:lnTo>
                    <a:lnTo>
                      <a:pt x="0" y="3"/>
                    </a:lnTo>
                    <a:lnTo>
                      <a:pt x="4" y="0"/>
                    </a:lnTo>
                    <a:lnTo>
                      <a:pt x="7" y="0"/>
                    </a:lnTo>
                    <a:lnTo>
                      <a:pt x="7" y="3"/>
                    </a:lnTo>
                    <a:lnTo>
                      <a:pt x="7"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74" name="Freeform 1803">
                <a:extLst>
                  <a:ext uri="{FF2B5EF4-FFF2-40B4-BE49-F238E27FC236}">
                    <a16:creationId xmlns:a16="http://schemas.microsoft.com/office/drawing/2014/main" id="{35E4525A-441E-41AF-944F-F4642A60129D}"/>
                  </a:ext>
                </a:extLst>
              </p:cNvPr>
              <p:cNvSpPr>
                <a:spLocks/>
              </p:cNvSpPr>
              <p:nvPr/>
            </p:nvSpPr>
            <p:spPr bwMode="auto">
              <a:xfrm>
                <a:off x="3998" y="1688"/>
                <a:ext cx="64" cy="40"/>
              </a:xfrm>
              <a:custGeom>
                <a:avLst/>
                <a:gdLst>
                  <a:gd name="T0" fmla="*/ 50 w 64"/>
                  <a:gd name="T1" fmla="*/ 0 h 40"/>
                  <a:gd name="T2" fmla="*/ 43 w 64"/>
                  <a:gd name="T3" fmla="*/ 4 h 40"/>
                  <a:gd name="T4" fmla="*/ 39 w 64"/>
                  <a:gd name="T5" fmla="*/ 7 h 40"/>
                  <a:gd name="T6" fmla="*/ 28 w 64"/>
                  <a:gd name="T7" fmla="*/ 7 h 40"/>
                  <a:gd name="T8" fmla="*/ 21 w 64"/>
                  <a:gd name="T9" fmla="*/ 11 h 40"/>
                  <a:gd name="T10" fmla="*/ 7 w 64"/>
                  <a:gd name="T11" fmla="*/ 11 h 40"/>
                  <a:gd name="T12" fmla="*/ 0 w 64"/>
                  <a:gd name="T13" fmla="*/ 15 h 40"/>
                  <a:gd name="T14" fmla="*/ 0 w 64"/>
                  <a:gd name="T15" fmla="*/ 18 h 40"/>
                  <a:gd name="T16" fmla="*/ 3 w 64"/>
                  <a:gd name="T17" fmla="*/ 18 h 40"/>
                  <a:gd name="T18" fmla="*/ 3 w 64"/>
                  <a:gd name="T19" fmla="*/ 25 h 40"/>
                  <a:gd name="T20" fmla="*/ 3 w 64"/>
                  <a:gd name="T21" fmla="*/ 29 h 40"/>
                  <a:gd name="T22" fmla="*/ 7 w 64"/>
                  <a:gd name="T23" fmla="*/ 29 h 40"/>
                  <a:gd name="T24" fmla="*/ 10 w 64"/>
                  <a:gd name="T25" fmla="*/ 33 h 40"/>
                  <a:gd name="T26" fmla="*/ 10 w 64"/>
                  <a:gd name="T27" fmla="*/ 36 h 40"/>
                  <a:gd name="T28" fmla="*/ 3 w 64"/>
                  <a:gd name="T29" fmla="*/ 36 h 40"/>
                  <a:gd name="T30" fmla="*/ 7 w 64"/>
                  <a:gd name="T31" fmla="*/ 40 h 40"/>
                  <a:gd name="T32" fmla="*/ 10 w 64"/>
                  <a:gd name="T33" fmla="*/ 36 h 40"/>
                  <a:gd name="T34" fmla="*/ 21 w 64"/>
                  <a:gd name="T35" fmla="*/ 36 h 40"/>
                  <a:gd name="T36" fmla="*/ 25 w 64"/>
                  <a:gd name="T37" fmla="*/ 33 h 40"/>
                  <a:gd name="T38" fmla="*/ 28 w 64"/>
                  <a:gd name="T39" fmla="*/ 40 h 40"/>
                  <a:gd name="T40" fmla="*/ 32 w 64"/>
                  <a:gd name="T41" fmla="*/ 36 h 40"/>
                  <a:gd name="T42" fmla="*/ 32 w 64"/>
                  <a:gd name="T43" fmla="*/ 40 h 40"/>
                  <a:gd name="T44" fmla="*/ 35 w 64"/>
                  <a:gd name="T45" fmla="*/ 40 h 40"/>
                  <a:gd name="T46" fmla="*/ 39 w 64"/>
                  <a:gd name="T47" fmla="*/ 36 h 40"/>
                  <a:gd name="T48" fmla="*/ 39 w 64"/>
                  <a:gd name="T49" fmla="*/ 33 h 40"/>
                  <a:gd name="T50" fmla="*/ 46 w 64"/>
                  <a:gd name="T51" fmla="*/ 29 h 40"/>
                  <a:gd name="T52" fmla="*/ 46 w 64"/>
                  <a:gd name="T53" fmla="*/ 22 h 40"/>
                  <a:gd name="T54" fmla="*/ 43 w 64"/>
                  <a:gd name="T55" fmla="*/ 18 h 40"/>
                  <a:gd name="T56" fmla="*/ 53 w 64"/>
                  <a:gd name="T57" fmla="*/ 15 h 40"/>
                  <a:gd name="T58" fmla="*/ 53 w 64"/>
                  <a:gd name="T59" fmla="*/ 15 h 40"/>
                  <a:gd name="T60" fmla="*/ 57 w 64"/>
                  <a:gd name="T61" fmla="*/ 15 h 40"/>
                  <a:gd name="T62" fmla="*/ 57 w 64"/>
                  <a:gd name="T63" fmla="*/ 11 h 40"/>
                  <a:gd name="T64" fmla="*/ 57 w 64"/>
                  <a:gd name="T65" fmla="*/ 7 h 40"/>
                  <a:gd name="T66" fmla="*/ 64 w 64"/>
                  <a:gd name="T67" fmla="*/ 11 h 40"/>
                  <a:gd name="T68" fmla="*/ 64 w 64"/>
                  <a:gd name="T69" fmla="*/ 11 h 40"/>
                  <a:gd name="T70" fmla="*/ 61 w 64"/>
                  <a:gd name="T71" fmla="*/ 0 h 40"/>
                  <a:gd name="T72" fmla="*/ 53 w 64"/>
                  <a:gd name="T7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40">
                    <a:moveTo>
                      <a:pt x="53" y="0"/>
                    </a:moveTo>
                    <a:lnTo>
                      <a:pt x="50" y="0"/>
                    </a:lnTo>
                    <a:lnTo>
                      <a:pt x="50" y="4"/>
                    </a:lnTo>
                    <a:lnTo>
                      <a:pt x="43" y="4"/>
                    </a:lnTo>
                    <a:lnTo>
                      <a:pt x="43" y="4"/>
                    </a:lnTo>
                    <a:lnTo>
                      <a:pt x="39" y="7"/>
                    </a:lnTo>
                    <a:lnTo>
                      <a:pt x="32" y="4"/>
                    </a:lnTo>
                    <a:lnTo>
                      <a:pt x="28" y="7"/>
                    </a:lnTo>
                    <a:lnTo>
                      <a:pt x="25" y="11"/>
                    </a:lnTo>
                    <a:lnTo>
                      <a:pt x="21" y="11"/>
                    </a:lnTo>
                    <a:lnTo>
                      <a:pt x="10" y="11"/>
                    </a:lnTo>
                    <a:lnTo>
                      <a:pt x="7" y="11"/>
                    </a:lnTo>
                    <a:lnTo>
                      <a:pt x="0" y="15"/>
                    </a:lnTo>
                    <a:lnTo>
                      <a:pt x="0" y="15"/>
                    </a:lnTo>
                    <a:lnTo>
                      <a:pt x="0" y="18"/>
                    </a:lnTo>
                    <a:lnTo>
                      <a:pt x="0" y="18"/>
                    </a:lnTo>
                    <a:lnTo>
                      <a:pt x="3" y="18"/>
                    </a:lnTo>
                    <a:lnTo>
                      <a:pt x="3" y="18"/>
                    </a:lnTo>
                    <a:lnTo>
                      <a:pt x="3" y="22"/>
                    </a:lnTo>
                    <a:lnTo>
                      <a:pt x="3" y="25"/>
                    </a:lnTo>
                    <a:lnTo>
                      <a:pt x="3" y="25"/>
                    </a:lnTo>
                    <a:lnTo>
                      <a:pt x="3" y="29"/>
                    </a:lnTo>
                    <a:lnTo>
                      <a:pt x="7" y="29"/>
                    </a:lnTo>
                    <a:lnTo>
                      <a:pt x="7" y="29"/>
                    </a:lnTo>
                    <a:lnTo>
                      <a:pt x="10" y="33"/>
                    </a:lnTo>
                    <a:lnTo>
                      <a:pt x="10" y="33"/>
                    </a:lnTo>
                    <a:lnTo>
                      <a:pt x="10" y="33"/>
                    </a:lnTo>
                    <a:lnTo>
                      <a:pt x="10" y="36"/>
                    </a:lnTo>
                    <a:lnTo>
                      <a:pt x="7" y="36"/>
                    </a:lnTo>
                    <a:lnTo>
                      <a:pt x="3" y="36"/>
                    </a:lnTo>
                    <a:lnTo>
                      <a:pt x="3" y="36"/>
                    </a:lnTo>
                    <a:lnTo>
                      <a:pt x="7" y="40"/>
                    </a:lnTo>
                    <a:lnTo>
                      <a:pt x="10" y="40"/>
                    </a:lnTo>
                    <a:lnTo>
                      <a:pt x="10" y="36"/>
                    </a:lnTo>
                    <a:lnTo>
                      <a:pt x="14" y="40"/>
                    </a:lnTo>
                    <a:lnTo>
                      <a:pt x="21" y="36"/>
                    </a:lnTo>
                    <a:lnTo>
                      <a:pt x="21" y="33"/>
                    </a:lnTo>
                    <a:lnTo>
                      <a:pt x="25" y="33"/>
                    </a:lnTo>
                    <a:lnTo>
                      <a:pt x="28" y="40"/>
                    </a:lnTo>
                    <a:lnTo>
                      <a:pt x="28" y="40"/>
                    </a:lnTo>
                    <a:lnTo>
                      <a:pt x="28" y="36"/>
                    </a:lnTo>
                    <a:lnTo>
                      <a:pt x="32" y="36"/>
                    </a:lnTo>
                    <a:lnTo>
                      <a:pt x="32" y="40"/>
                    </a:lnTo>
                    <a:lnTo>
                      <a:pt x="32" y="40"/>
                    </a:lnTo>
                    <a:lnTo>
                      <a:pt x="35" y="40"/>
                    </a:lnTo>
                    <a:lnTo>
                      <a:pt x="35" y="40"/>
                    </a:lnTo>
                    <a:lnTo>
                      <a:pt x="39" y="40"/>
                    </a:lnTo>
                    <a:lnTo>
                      <a:pt x="39" y="36"/>
                    </a:lnTo>
                    <a:lnTo>
                      <a:pt x="39" y="33"/>
                    </a:lnTo>
                    <a:lnTo>
                      <a:pt x="39" y="33"/>
                    </a:lnTo>
                    <a:lnTo>
                      <a:pt x="43" y="29"/>
                    </a:lnTo>
                    <a:lnTo>
                      <a:pt x="46" y="29"/>
                    </a:lnTo>
                    <a:lnTo>
                      <a:pt x="46" y="25"/>
                    </a:lnTo>
                    <a:lnTo>
                      <a:pt x="46" y="22"/>
                    </a:lnTo>
                    <a:lnTo>
                      <a:pt x="43" y="22"/>
                    </a:lnTo>
                    <a:lnTo>
                      <a:pt x="43" y="18"/>
                    </a:lnTo>
                    <a:lnTo>
                      <a:pt x="46" y="18"/>
                    </a:lnTo>
                    <a:lnTo>
                      <a:pt x="53" y="15"/>
                    </a:lnTo>
                    <a:lnTo>
                      <a:pt x="53" y="15"/>
                    </a:lnTo>
                    <a:lnTo>
                      <a:pt x="53" y="15"/>
                    </a:lnTo>
                    <a:lnTo>
                      <a:pt x="57" y="15"/>
                    </a:lnTo>
                    <a:lnTo>
                      <a:pt x="57" y="15"/>
                    </a:lnTo>
                    <a:lnTo>
                      <a:pt x="57" y="15"/>
                    </a:lnTo>
                    <a:lnTo>
                      <a:pt x="57" y="11"/>
                    </a:lnTo>
                    <a:lnTo>
                      <a:pt x="57" y="11"/>
                    </a:lnTo>
                    <a:lnTo>
                      <a:pt x="57" y="7"/>
                    </a:lnTo>
                    <a:lnTo>
                      <a:pt x="61" y="7"/>
                    </a:lnTo>
                    <a:lnTo>
                      <a:pt x="64" y="11"/>
                    </a:lnTo>
                    <a:lnTo>
                      <a:pt x="64" y="11"/>
                    </a:lnTo>
                    <a:lnTo>
                      <a:pt x="64" y="11"/>
                    </a:lnTo>
                    <a:lnTo>
                      <a:pt x="61" y="7"/>
                    </a:lnTo>
                    <a:lnTo>
                      <a:pt x="61" y="0"/>
                    </a:lnTo>
                    <a:lnTo>
                      <a:pt x="57" y="0"/>
                    </a:lnTo>
                    <a:lnTo>
                      <a:pt x="5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75" name="Freeform 1804">
                <a:extLst>
                  <a:ext uri="{FF2B5EF4-FFF2-40B4-BE49-F238E27FC236}">
                    <a16:creationId xmlns:a16="http://schemas.microsoft.com/office/drawing/2014/main" id="{69C886F8-EC39-41F4-8CC4-655C7C87ACFB}"/>
                  </a:ext>
                </a:extLst>
              </p:cNvPr>
              <p:cNvSpPr>
                <a:spLocks/>
              </p:cNvSpPr>
              <p:nvPr/>
            </p:nvSpPr>
            <p:spPr bwMode="auto">
              <a:xfrm>
                <a:off x="3998" y="1688"/>
                <a:ext cx="64" cy="40"/>
              </a:xfrm>
              <a:custGeom>
                <a:avLst/>
                <a:gdLst>
                  <a:gd name="T0" fmla="*/ 50 w 64"/>
                  <a:gd name="T1" fmla="*/ 0 h 40"/>
                  <a:gd name="T2" fmla="*/ 43 w 64"/>
                  <a:gd name="T3" fmla="*/ 4 h 40"/>
                  <a:gd name="T4" fmla="*/ 39 w 64"/>
                  <a:gd name="T5" fmla="*/ 7 h 40"/>
                  <a:gd name="T6" fmla="*/ 28 w 64"/>
                  <a:gd name="T7" fmla="*/ 7 h 40"/>
                  <a:gd name="T8" fmla="*/ 21 w 64"/>
                  <a:gd name="T9" fmla="*/ 11 h 40"/>
                  <a:gd name="T10" fmla="*/ 7 w 64"/>
                  <a:gd name="T11" fmla="*/ 11 h 40"/>
                  <a:gd name="T12" fmla="*/ 0 w 64"/>
                  <a:gd name="T13" fmla="*/ 15 h 40"/>
                  <a:gd name="T14" fmla="*/ 0 w 64"/>
                  <a:gd name="T15" fmla="*/ 18 h 40"/>
                  <a:gd name="T16" fmla="*/ 3 w 64"/>
                  <a:gd name="T17" fmla="*/ 18 h 40"/>
                  <a:gd name="T18" fmla="*/ 3 w 64"/>
                  <a:gd name="T19" fmla="*/ 25 h 40"/>
                  <a:gd name="T20" fmla="*/ 3 w 64"/>
                  <a:gd name="T21" fmla="*/ 29 h 40"/>
                  <a:gd name="T22" fmla="*/ 7 w 64"/>
                  <a:gd name="T23" fmla="*/ 29 h 40"/>
                  <a:gd name="T24" fmla="*/ 10 w 64"/>
                  <a:gd name="T25" fmla="*/ 33 h 40"/>
                  <a:gd name="T26" fmla="*/ 10 w 64"/>
                  <a:gd name="T27" fmla="*/ 36 h 40"/>
                  <a:gd name="T28" fmla="*/ 3 w 64"/>
                  <a:gd name="T29" fmla="*/ 36 h 40"/>
                  <a:gd name="T30" fmla="*/ 7 w 64"/>
                  <a:gd name="T31" fmla="*/ 40 h 40"/>
                  <a:gd name="T32" fmla="*/ 10 w 64"/>
                  <a:gd name="T33" fmla="*/ 36 h 40"/>
                  <a:gd name="T34" fmla="*/ 21 w 64"/>
                  <a:gd name="T35" fmla="*/ 36 h 40"/>
                  <a:gd name="T36" fmla="*/ 25 w 64"/>
                  <a:gd name="T37" fmla="*/ 33 h 40"/>
                  <a:gd name="T38" fmla="*/ 28 w 64"/>
                  <a:gd name="T39" fmla="*/ 40 h 40"/>
                  <a:gd name="T40" fmla="*/ 32 w 64"/>
                  <a:gd name="T41" fmla="*/ 36 h 40"/>
                  <a:gd name="T42" fmla="*/ 32 w 64"/>
                  <a:gd name="T43" fmla="*/ 40 h 40"/>
                  <a:gd name="T44" fmla="*/ 35 w 64"/>
                  <a:gd name="T45" fmla="*/ 40 h 40"/>
                  <a:gd name="T46" fmla="*/ 39 w 64"/>
                  <a:gd name="T47" fmla="*/ 36 h 40"/>
                  <a:gd name="T48" fmla="*/ 39 w 64"/>
                  <a:gd name="T49" fmla="*/ 33 h 40"/>
                  <a:gd name="T50" fmla="*/ 46 w 64"/>
                  <a:gd name="T51" fmla="*/ 29 h 40"/>
                  <a:gd name="T52" fmla="*/ 46 w 64"/>
                  <a:gd name="T53" fmla="*/ 22 h 40"/>
                  <a:gd name="T54" fmla="*/ 43 w 64"/>
                  <a:gd name="T55" fmla="*/ 18 h 40"/>
                  <a:gd name="T56" fmla="*/ 53 w 64"/>
                  <a:gd name="T57" fmla="*/ 15 h 40"/>
                  <a:gd name="T58" fmla="*/ 53 w 64"/>
                  <a:gd name="T59" fmla="*/ 15 h 40"/>
                  <a:gd name="T60" fmla="*/ 57 w 64"/>
                  <a:gd name="T61" fmla="*/ 15 h 40"/>
                  <a:gd name="T62" fmla="*/ 57 w 64"/>
                  <a:gd name="T63" fmla="*/ 11 h 40"/>
                  <a:gd name="T64" fmla="*/ 57 w 64"/>
                  <a:gd name="T65" fmla="*/ 7 h 40"/>
                  <a:gd name="T66" fmla="*/ 64 w 64"/>
                  <a:gd name="T67" fmla="*/ 11 h 40"/>
                  <a:gd name="T68" fmla="*/ 64 w 64"/>
                  <a:gd name="T69" fmla="*/ 11 h 40"/>
                  <a:gd name="T70" fmla="*/ 61 w 64"/>
                  <a:gd name="T71" fmla="*/ 0 h 40"/>
                  <a:gd name="T72" fmla="*/ 53 w 64"/>
                  <a:gd name="T7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40">
                    <a:moveTo>
                      <a:pt x="53" y="0"/>
                    </a:moveTo>
                    <a:lnTo>
                      <a:pt x="50" y="0"/>
                    </a:lnTo>
                    <a:lnTo>
                      <a:pt x="50" y="4"/>
                    </a:lnTo>
                    <a:lnTo>
                      <a:pt x="43" y="4"/>
                    </a:lnTo>
                    <a:lnTo>
                      <a:pt x="43" y="4"/>
                    </a:lnTo>
                    <a:lnTo>
                      <a:pt x="39" y="7"/>
                    </a:lnTo>
                    <a:lnTo>
                      <a:pt x="32" y="4"/>
                    </a:lnTo>
                    <a:lnTo>
                      <a:pt x="28" y="7"/>
                    </a:lnTo>
                    <a:lnTo>
                      <a:pt x="25" y="11"/>
                    </a:lnTo>
                    <a:lnTo>
                      <a:pt x="21" y="11"/>
                    </a:lnTo>
                    <a:lnTo>
                      <a:pt x="10" y="11"/>
                    </a:lnTo>
                    <a:lnTo>
                      <a:pt x="7" y="11"/>
                    </a:lnTo>
                    <a:lnTo>
                      <a:pt x="0" y="15"/>
                    </a:lnTo>
                    <a:lnTo>
                      <a:pt x="0" y="15"/>
                    </a:lnTo>
                    <a:lnTo>
                      <a:pt x="0" y="18"/>
                    </a:lnTo>
                    <a:lnTo>
                      <a:pt x="0" y="18"/>
                    </a:lnTo>
                    <a:lnTo>
                      <a:pt x="3" y="18"/>
                    </a:lnTo>
                    <a:lnTo>
                      <a:pt x="3" y="18"/>
                    </a:lnTo>
                    <a:lnTo>
                      <a:pt x="3" y="22"/>
                    </a:lnTo>
                    <a:lnTo>
                      <a:pt x="3" y="25"/>
                    </a:lnTo>
                    <a:lnTo>
                      <a:pt x="3" y="25"/>
                    </a:lnTo>
                    <a:lnTo>
                      <a:pt x="3" y="29"/>
                    </a:lnTo>
                    <a:lnTo>
                      <a:pt x="7" y="29"/>
                    </a:lnTo>
                    <a:lnTo>
                      <a:pt x="7" y="29"/>
                    </a:lnTo>
                    <a:lnTo>
                      <a:pt x="10" y="33"/>
                    </a:lnTo>
                    <a:lnTo>
                      <a:pt x="10" y="33"/>
                    </a:lnTo>
                    <a:lnTo>
                      <a:pt x="10" y="33"/>
                    </a:lnTo>
                    <a:lnTo>
                      <a:pt x="10" y="36"/>
                    </a:lnTo>
                    <a:lnTo>
                      <a:pt x="7" y="36"/>
                    </a:lnTo>
                    <a:lnTo>
                      <a:pt x="3" y="36"/>
                    </a:lnTo>
                    <a:lnTo>
                      <a:pt x="3" y="36"/>
                    </a:lnTo>
                    <a:lnTo>
                      <a:pt x="7" y="40"/>
                    </a:lnTo>
                    <a:lnTo>
                      <a:pt x="10" y="40"/>
                    </a:lnTo>
                    <a:lnTo>
                      <a:pt x="10" y="36"/>
                    </a:lnTo>
                    <a:lnTo>
                      <a:pt x="14" y="40"/>
                    </a:lnTo>
                    <a:lnTo>
                      <a:pt x="21" y="36"/>
                    </a:lnTo>
                    <a:lnTo>
                      <a:pt x="21" y="33"/>
                    </a:lnTo>
                    <a:lnTo>
                      <a:pt x="25" y="33"/>
                    </a:lnTo>
                    <a:lnTo>
                      <a:pt x="28" y="40"/>
                    </a:lnTo>
                    <a:lnTo>
                      <a:pt x="28" y="40"/>
                    </a:lnTo>
                    <a:lnTo>
                      <a:pt x="28" y="36"/>
                    </a:lnTo>
                    <a:lnTo>
                      <a:pt x="32" y="36"/>
                    </a:lnTo>
                    <a:lnTo>
                      <a:pt x="32" y="40"/>
                    </a:lnTo>
                    <a:lnTo>
                      <a:pt x="32" y="40"/>
                    </a:lnTo>
                    <a:lnTo>
                      <a:pt x="35" y="40"/>
                    </a:lnTo>
                    <a:lnTo>
                      <a:pt x="35" y="40"/>
                    </a:lnTo>
                    <a:lnTo>
                      <a:pt x="39" y="40"/>
                    </a:lnTo>
                    <a:lnTo>
                      <a:pt x="39" y="36"/>
                    </a:lnTo>
                    <a:lnTo>
                      <a:pt x="39" y="33"/>
                    </a:lnTo>
                    <a:lnTo>
                      <a:pt x="39" y="33"/>
                    </a:lnTo>
                    <a:lnTo>
                      <a:pt x="43" y="29"/>
                    </a:lnTo>
                    <a:lnTo>
                      <a:pt x="46" y="29"/>
                    </a:lnTo>
                    <a:lnTo>
                      <a:pt x="46" y="25"/>
                    </a:lnTo>
                    <a:lnTo>
                      <a:pt x="46" y="22"/>
                    </a:lnTo>
                    <a:lnTo>
                      <a:pt x="43" y="22"/>
                    </a:lnTo>
                    <a:lnTo>
                      <a:pt x="43" y="18"/>
                    </a:lnTo>
                    <a:lnTo>
                      <a:pt x="46" y="18"/>
                    </a:lnTo>
                    <a:lnTo>
                      <a:pt x="53" y="15"/>
                    </a:lnTo>
                    <a:lnTo>
                      <a:pt x="53" y="15"/>
                    </a:lnTo>
                    <a:lnTo>
                      <a:pt x="53" y="15"/>
                    </a:lnTo>
                    <a:lnTo>
                      <a:pt x="57" y="15"/>
                    </a:lnTo>
                    <a:lnTo>
                      <a:pt x="57" y="15"/>
                    </a:lnTo>
                    <a:lnTo>
                      <a:pt x="57" y="15"/>
                    </a:lnTo>
                    <a:lnTo>
                      <a:pt x="57" y="11"/>
                    </a:lnTo>
                    <a:lnTo>
                      <a:pt x="57" y="11"/>
                    </a:lnTo>
                    <a:lnTo>
                      <a:pt x="57" y="7"/>
                    </a:lnTo>
                    <a:lnTo>
                      <a:pt x="61" y="7"/>
                    </a:lnTo>
                    <a:lnTo>
                      <a:pt x="64" y="11"/>
                    </a:lnTo>
                    <a:lnTo>
                      <a:pt x="64" y="11"/>
                    </a:lnTo>
                    <a:lnTo>
                      <a:pt x="64" y="11"/>
                    </a:lnTo>
                    <a:lnTo>
                      <a:pt x="61" y="7"/>
                    </a:lnTo>
                    <a:lnTo>
                      <a:pt x="61" y="0"/>
                    </a:lnTo>
                    <a:lnTo>
                      <a:pt x="57" y="0"/>
                    </a:lnTo>
                    <a:lnTo>
                      <a:pt x="5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76" name="Freeform 1805">
                <a:extLst>
                  <a:ext uri="{FF2B5EF4-FFF2-40B4-BE49-F238E27FC236}">
                    <a16:creationId xmlns:a16="http://schemas.microsoft.com/office/drawing/2014/main" id="{E35E79C1-A8C1-4D8A-8249-8C9DC7CC7E0E}"/>
                  </a:ext>
                </a:extLst>
              </p:cNvPr>
              <p:cNvSpPr>
                <a:spLocks/>
              </p:cNvSpPr>
              <p:nvPr/>
            </p:nvSpPr>
            <p:spPr bwMode="auto">
              <a:xfrm>
                <a:off x="4069" y="1620"/>
                <a:ext cx="111" cy="47"/>
              </a:xfrm>
              <a:custGeom>
                <a:avLst/>
                <a:gdLst>
                  <a:gd name="T0" fmla="*/ 104 w 111"/>
                  <a:gd name="T1" fmla="*/ 29 h 47"/>
                  <a:gd name="T2" fmla="*/ 101 w 111"/>
                  <a:gd name="T3" fmla="*/ 29 h 47"/>
                  <a:gd name="T4" fmla="*/ 93 w 111"/>
                  <a:gd name="T5" fmla="*/ 25 h 47"/>
                  <a:gd name="T6" fmla="*/ 90 w 111"/>
                  <a:gd name="T7" fmla="*/ 25 h 47"/>
                  <a:gd name="T8" fmla="*/ 83 w 111"/>
                  <a:gd name="T9" fmla="*/ 25 h 47"/>
                  <a:gd name="T10" fmla="*/ 79 w 111"/>
                  <a:gd name="T11" fmla="*/ 25 h 47"/>
                  <a:gd name="T12" fmla="*/ 72 w 111"/>
                  <a:gd name="T13" fmla="*/ 29 h 47"/>
                  <a:gd name="T14" fmla="*/ 72 w 111"/>
                  <a:gd name="T15" fmla="*/ 32 h 47"/>
                  <a:gd name="T16" fmla="*/ 65 w 111"/>
                  <a:gd name="T17" fmla="*/ 32 h 47"/>
                  <a:gd name="T18" fmla="*/ 61 w 111"/>
                  <a:gd name="T19" fmla="*/ 36 h 47"/>
                  <a:gd name="T20" fmla="*/ 54 w 111"/>
                  <a:gd name="T21" fmla="*/ 32 h 47"/>
                  <a:gd name="T22" fmla="*/ 50 w 111"/>
                  <a:gd name="T23" fmla="*/ 36 h 47"/>
                  <a:gd name="T24" fmla="*/ 36 w 111"/>
                  <a:gd name="T25" fmla="*/ 40 h 47"/>
                  <a:gd name="T26" fmla="*/ 33 w 111"/>
                  <a:gd name="T27" fmla="*/ 47 h 47"/>
                  <a:gd name="T28" fmla="*/ 29 w 111"/>
                  <a:gd name="T29" fmla="*/ 47 h 47"/>
                  <a:gd name="T30" fmla="*/ 18 w 111"/>
                  <a:gd name="T31" fmla="*/ 47 h 47"/>
                  <a:gd name="T32" fmla="*/ 11 w 111"/>
                  <a:gd name="T33" fmla="*/ 40 h 47"/>
                  <a:gd name="T34" fmla="*/ 4 w 111"/>
                  <a:gd name="T35" fmla="*/ 36 h 47"/>
                  <a:gd name="T36" fmla="*/ 0 w 111"/>
                  <a:gd name="T37" fmla="*/ 32 h 47"/>
                  <a:gd name="T38" fmla="*/ 0 w 111"/>
                  <a:gd name="T39" fmla="*/ 25 h 47"/>
                  <a:gd name="T40" fmla="*/ 0 w 111"/>
                  <a:gd name="T41" fmla="*/ 22 h 47"/>
                  <a:gd name="T42" fmla="*/ 4 w 111"/>
                  <a:gd name="T43" fmla="*/ 18 h 47"/>
                  <a:gd name="T44" fmla="*/ 7 w 111"/>
                  <a:gd name="T45" fmla="*/ 18 h 47"/>
                  <a:gd name="T46" fmla="*/ 7 w 111"/>
                  <a:gd name="T47" fmla="*/ 22 h 47"/>
                  <a:gd name="T48" fmla="*/ 15 w 111"/>
                  <a:gd name="T49" fmla="*/ 22 h 47"/>
                  <a:gd name="T50" fmla="*/ 18 w 111"/>
                  <a:gd name="T51" fmla="*/ 18 h 47"/>
                  <a:gd name="T52" fmla="*/ 18 w 111"/>
                  <a:gd name="T53" fmla="*/ 14 h 47"/>
                  <a:gd name="T54" fmla="*/ 22 w 111"/>
                  <a:gd name="T55" fmla="*/ 14 h 47"/>
                  <a:gd name="T56" fmla="*/ 25 w 111"/>
                  <a:gd name="T57" fmla="*/ 11 h 47"/>
                  <a:gd name="T58" fmla="*/ 25 w 111"/>
                  <a:gd name="T59" fmla="*/ 7 h 47"/>
                  <a:gd name="T60" fmla="*/ 25 w 111"/>
                  <a:gd name="T61" fmla="*/ 7 h 47"/>
                  <a:gd name="T62" fmla="*/ 29 w 111"/>
                  <a:gd name="T63" fmla="*/ 7 h 47"/>
                  <a:gd name="T64" fmla="*/ 29 w 111"/>
                  <a:gd name="T65" fmla="*/ 4 h 47"/>
                  <a:gd name="T66" fmla="*/ 33 w 111"/>
                  <a:gd name="T67" fmla="*/ 0 h 47"/>
                  <a:gd name="T68" fmla="*/ 36 w 111"/>
                  <a:gd name="T69" fmla="*/ 0 h 47"/>
                  <a:gd name="T70" fmla="*/ 40 w 111"/>
                  <a:gd name="T71" fmla="*/ 0 h 47"/>
                  <a:gd name="T72" fmla="*/ 43 w 111"/>
                  <a:gd name="T73" fmla="*/ 0 h 47"/>
                  <a:gd name="T74" fmla="*/ 47 w 111"/>
                  <a:gd name="T75" fmla="*/ 0 h 47"/>
                  <a:gd name="T76" fmla="*/ 50 w 111"/>
                  <a:gd name="T77" fmla="*/ 0 h 47"/>
                  <a:gd name="T78" fmla="*/ 54 w 111"/>
                  <a:gd name="T79" fmla="*/ 0 h 47"/>
                  <a:gd name="T80" fmla="*/ 58 w 111"/>
                  <a:gd name="T81" fmla="*/ 4 h 47"/>
                  <a:gd name="T82" fmla="*/ 61 w 111"/>
                  <a:gd name="T83" fmla="*/ 7 h 47"/>
                  <a:gd name="T84" fmla="*/ 65 w 111"/>
                  <a:gd name="T85" fmla="*/ 7 h 47"/>
                  <a:gd name="T86" fmla="*/ 68 w 111"/>
                  <a:gd name="T87" fmla="*/ 7 h 47"/>
                  <a:gd name="T88" fmla="*/ 72 w 111"/>
                  <a:gd name="T89" fmla="*/ 4 h 47"/>
                  <a:gd name="T90" fmla="*/ 79 w 111"/>
                  <a:gd name="T91" fmla="*/ 4 h 47"/>
                  <a:gd name="T92" fmla="*/ 83 w 111"/>
                  <a:gd name="T93" fmla="*/ 4 h 47"/>
                  <a:gd name="T94" fmla="*/ 83 w 111"/>
                  <a:gd name="T95" fmla="*/ 4 h 47"/>
                  <a:gd name="T96" fmla="*/ 86 w 111"/>
                  <a:gd name="T97" fmla="*/ 0 h 47"/>
                  <a:gd name="T98" fmla="*/ 93 w 111"/>
                  <a:gd name="T99" fmla="*/ 0 h 47"/>
                  <a:gd name="T100" fmla="*/ 97 w 111"/>
                  <a:gd name="T101" fmla="*/ 0 h 47"/>
                  <a:gd name="T102" fmla="*/ 101 w 111"/>
                  <a:gd name="T103" fmla="*/ 4 h 47"/>
                  <a:gd name="T104" fmla="*/ 104 w 111"/>
                  <a:gd name="T105" fmla="*/ 7 h 47"/>
                  <a:gd name="T106" fmla="*/ 108 w 111"/>
                  <a:gd name="T107" fmla="*/ 11 h 47"/>
                  <a:gd name="T108" fmla="*/ 111 w 111"/>
                  <a:gd name="T109" fmla="*/ 11 h 47"/>
                  <a:gd name="T110" fmla="*/ 111 w 111"/>
                  <a:gd name="T111" fmla="*/ 11 h 47"/>
                  <a:gd name="T112" fmla="*/ 108 w 111"/>
                  <a:gd name="T113" fmla="*/ 22 h 47"/>
                  <a:gd name="T114" fmla="*/ 104 w 111"/>
                  <a:gd name="T115" fmla="*/ 2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1" h="47">
                    <a:moveTo>
                      <a:pt x="104" y="29"/>
                    </a:moveTo>
                    <a:lnTo>
                      <a:pt x="101" y="29"/>
                    </a:lnTo>
                    <a:lnTo>
                      <a:pt x="93" y="25"/>
                    </a:lnTo>
                    <a:lnTo>
                      <a:pt x="90" y="25"/>
                    </a:lnTo>
                    <a:lnTo>
                      <a:pt x="83" y="25"/>
                    </a:lnTo>
                    <a:lnTo>
                      <a:pt x="79" y="25"/>
                    </a:lnTo>
                    <a:lnTo>
                      <a:pt x="72" y="29"/>
                    </a:lnTo>
                    <a:lnTo>
                      <a:pt x="72" y="32"/>
                    </a:lnTo>
                    <a:lnTo>
                      <a:pt x="65" y="32"/>
                    </a:lnTo>
                    <a:lnTo>
                      <a:pt x="61" y="36"/>
                    </a:lnTo>
                    <a:lnTo>
                      <a:pt x="54" y="32"/>
                    </a:lnTo>
                    <a:lnTo>
                      <a:pt x="50" y="36"/>
                    </a:lnTo>
                    <a:lnTo>
                      <a:pt x="36" y="40"/>
                    </a:lnTo>
                    <a:lnTo>
                      <a:pt x="33" y="47"/>
                    </a:lnTo>
                    <a:lnTo>
                      <a:pt x="29" y="47"/>
                    </a:lnTo>
                    <a:lnTo>
                      <a:pt x="18" y="47"/>
                    </a:lnTo>
                    <a:lnTo>
                      <a:pt x="11" y="40"/>
                    </a:lnTo>
                    <a:lnTo>
                      <a:pt x="4" y="36"/>
                    </a:lnTo>
                    <a:lnTo>
                      <a:pt x="0" y="32"/>
                    </a:lnTo>
                    <a:lnTo>
                      <a:pt x="0" y="25"/>
                    </a:lnTo>
                    <a:lnTo>
                      <a:pt x="0" y="22"/>
                    </a:lnTo>
                    <a:lnTo>
                      <a:pt x="4" y="18"/>
                    </a:lnTo>
                    <a:lnTo>
                      <a:pt x="7" y="18"/>
                    </a:lnTo>
                    <a:lnTo>
                      <a:pt x="7" y="22"/>
                    </a:lnTo>
                    <a:lnTo>
                      <a:pt x="15" y="22"/>
                    </a:lnTo>
                    <a:lnTo>
                      <a:pt x="18" y="18"/>
                    </a:lnTo>
                    <a:lnTo>
                      <a:pt x="18" y="14"/>
                    </a:lnTo>
                    <a:lnTo>
                      <a:pt x="22" y="14"/>
                    </a:lnTo>
                    <a:lnTo>
                      <a:pt x="25" y="11"/>
                    </a:lnTo>
                    <a:lnTo>
                      <a:pt x="25" y="7"/>
                    </a:lnTo>
                    <a:lnTo>
                      <a:pt x="25" y="7"/>
                    </a:lnTo>
                    <a:lnTo>
                      <a:pt x="29" y="7"/>
                    </a:lnTo>
                    <a:lnTo>
                      <a:pt x="29" y="4"/>
                    </a:lnTo>
                    <a:lnTo>
                      <a:pt x="33" y="0"/>
                    </a:lnTo>
                    <a:lnTo>
                      <a:pt x="36" y="0"/>
                    </a:lnTo>
                    <a:lnTo>
                      <a:pt x="40" y="0"/>
                    </a:lnTo>
                    <a:lnTo>
                      <a:pt x="43" y="0"/>
                    </a:lnTo>
                    <a:lnTo>
                      <a:pt x="47" y="0"/>
                    </a:lnTo>
                    <a:lnTo>
                      <a:pt x="50" y="0"/>
                    </a:lnTo>
                    <a:lnTo>
                      <a:pt x="54" y="0"/>
                    </a:lnTo>
                    <a:lnTo>
                      <a:pt x="58" y="4"/>
                    </a:lnTo>
                    <a:lnTo>
                      <a:pt x="61" y="7"/>
                    </a:lnTo>
                    <a:lnTo>
                      <a:pt x="65" y="7"/>
                    </a:lnTo>
                    <a:lnTo>
                      <a:pt x="68" y="7"/>
                    </a:lnTo>
                    <a:lnTo>
                      <a:pt x="72" y="4"/>
                    </a:lnTo>
                    <a:lnTo>
                      <a:pt x="79" y="4"/>
                    </a:lnTo>
                    <a:lnTo>
                      <a:pt x="83" y="4"/>
                    </a:lnTo>
                    <a:lnTo>
                      <a:pt x="83" y="4"/>
                    </a:lnTo>
                    <a:lnTo>
                      <a:pt x="86" y="0"/>
                    </a:lnTo>
                    <a:lnTo>
                      <a:pt x="93" y="0"/>
                    </a:lnTo>
                    <a:lnTo>
                      <a:pt x="97" y="0"/>
                    </a:lnTo>
                    <a:lnTo>
                      <a:pt x="101" y="4"/>
                    </a:lnTo>
                    <a:lnTo>
                      <a:pt x="104" y="7"/>
                    </a:lnTo>
                    <a:lnTo>
                      <a:pt x="108" y="11"/>
                    </a:lnTo>
                    <a:lnTo>
                      <a:pt x="111" y="11"/>
                    </a:lnTo>
                    <a:lnTo>
                      <a:pt x="111" y="11"/>
                    </a:lnTo>
                    <a:lnTo>
                      <a:pt x="108" y="22"/>
                    </a:lnTo>
                    <a:lnTo>
                      <a:pt x="104" y="2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77" name="Freeform 1806">
                <a:extLst>
                  <a:ext uri="{FF2B5EF4-FFF2-40B4-BE49-F238E27FC236}">
                    <a16:creationId xmlns:a16="http://schemas.microsoft.com/office/drawing/2014/main" id="{65535E74-56D8-4D37-A92D-508A8F8BCE91}"/>
                  </a:ext>
                </a:extLst>
              </p:cNvPr>
              <p:cNvSpPr>
                <a:spLocks/>
              </p:cNvSpPr>
              <p:nvPr/>
            </p:nvSpPr>
            <p:spPr bwMode="auto">
              <a:xfrm>
                <a:off x="4069" y="1620"/>
                <a:ext cx="111" cy="47"/>
              </a:xfrm>
              <a:custGeom>
                <a:avLst/>
                <a:gdLst>
                  <a:gd name="T0" fmla="*/ 104 w 111"/>
                  <a:gd name="T1" fmla="*/ 29 h 47"/>
                  <a:gd name="T2" fmla="*/ 101 w 111"/>
                  <a:gd name="T3" fmla="*/ 29 h 47"/>
                  <a:gd name="T4" fmla="*/ 93 w 111"/>
                  <a:gd name="T5" fmla="*/ 25 h 47"/>
                  <a:gd name="T6" fmla="*/ 90 w 111"/>
                  <a:gd name="T7" fmla="*/ 25 h 47"/>
                  <a:gd name="T8" fmla="*/ 83 w 111"/>
                  <a:gd name="T9" fmla="*/ 25 h 47"/>
                  <a:gd name="T10" fmla="*/ 79 w 111"/>
                  <a:gd name="T11" fmla="*/ 25 h 47"/>
                  <a:gd name="T12" fmla="*/ 72 w 111"/>
                  <a:gd name="T13" fmla="*/ 29 h 47"/>
                  <a:gd name="T14" fmla="*/ 72 w 111"/>
                  <a:gd name="T15" fmla="*/ 32 h 47"/>
                  <a:gd name="T16" fmla="*/ 65 w 111"/>
                  <a:gd name="T17" fmla="*/ 32 h 47"/>
                  <a:gd name="T18" fmla="*/ 61 w 111"/>
                  <a:gd name="T19" fmla="*/ 36 h 47"/>
                  <a:gd name="T20" fmla="*/ 54 w 111"/>
                  <a:gd name="T21" fmla="*/ 32 h 47"/>
                  <a:gd name="T22" fmla="*/ 50 w 111"/>
                  <a:gd name="T23" fmla="*/ 36 h 47"/>
                  <a:gd name="T24" fmla="*/ 36 w 111"/>
                  <a:gd name="T25" fmla="*/ 40 h 47"/>
                  <a:gd name="T26" fmla="*/ 33 w 111"/>
                  <a:gd name="T27" fmla="*/ 47 h 47"/>
                  <a:gd name="T28" fmla="*/ 29 w 111"/>
                  <a:gd name="T29" fmla="*/ 47 h 47"/>
                  <a:gd name="T30" fmla="*/ 18 w 111"/>
                  <a:gd name="T31" fmla="*/ 47 h 47"/>
                  <a:gd name="T32" fmla="*/ 11 w 111"/>
                  <a:gd name="T33" fmla="*/ 40 h 47"/>
                  <a:gd name="T34" fmla="*/ 4 w 111"/>
                  <a:gd name="T35" fmla="*/ 36 h 47"/>
                  <a:gd name="T36" fmla="*/ 0 w 111"/>
                  <a:gd name="T37" fmla="*/ 32 h 47"/>
                  <a:gd name="T38" fmla="*/ 0 w 111"/>
                  <a:gd name="T39" fmla="*/ 25 h 47"/>
                  <a:gd name="T40" fmla="*/ 0 w 111"/>
                  <a:gd name="T41" fmla="*/ 22 h 47"/>
                  <a:gd name="T42" fmla="*/ 4 w 111"/>
                  <a:gd name="T43" fmla="*/ 18 h 47"/>
                  <a:gd name="T44" fmla="*/ 7 w 111"/>
                  <a:gd name="T45" fmla="*/ 18 h 47"/>
                  <a:gd name="T46" fmla="*/ 7 w 111"/>
                  <a:gd name="T47" fmla="*/ 22 h 47"/>
                  <a:gd name="T48" fmla="*/ 15 w 111"/>
                  <a:gd name="T49" fmla="*/ 22 h 47"/>
                  <a:gd name="T50" fmla="*/ 18 w 111"/>
                  <a:gd name="T51" fmla="*/ 18 h 47"/>
                  <a:gd name="T52" fmla="*/ 18 w 111"/>
                  <a:gd name="T53" fmla="*/ 14 h 47"/>
                  <a:gd name="T54" fmla="*/ 22 w 111"/>
                  <a:gd name="T55" fmla="*/ 14 h 47"/>
                  <a:gd name="T56" fmla="*/ 25 w 111"/>
                  <a:gd name="T57" fmla="*/ 11 h 47"/>
                  <a:gd name="T58" fmla="*/ 25 w 111"/>
                  <a:gd name="T59" fmla="*/ 7 h 47"/>
                  <a:gd name="T60" fmla="*/ 25 w 111"/>
                  <a:gd name="T61" fmla="*/ 7 h 47"/>
                  <a:gd name="T62" fmla="*/ 29 w 111"/>
                  <a:gd name="T63" fmla="*/ 7 h 47"/>
                  <a:gd name="T64" fmla="*/ 29 w 111"/>
                  <a:gd name="T65" fmla="*/ 4 h 47"/>
                  <a:gd name="T66" fmla="*/ 33 w 111"/>
                  <a:gd name="T67" fmla="*/ 0 h 47"/>
                  <a:gd name="T68" fmla="*/ 36 w 111"/>
                  <a:gd name="T69" fmla="*/ 0 h 47"/>
                  <a:gd name="T70" fmla="*/ 40 w 111"/>
                  <a:gd name="T71" fmla="*/ 0 h 47"/>
                  <a:gd name="T72" fmla="*/ 43 w 111"/>
                  <a:gd name="T73" fmla="*/ 0 h 47"/>
                  <a:gd name="T74" fmla="*/ 47 w 111"/>
                  <a:gd name="T75" fmla="*/ 0 h 47"/>
                  <a:gd name="T76" fmla="*/ 50 w 111"/>
                  <a:gd name="T77" fmla="*/ 0 h 47"/>
                  <a:gd name="T78" fmla="*/ 54 w 111"/>
                  <a:gd name="T79" fmla="*/ 0 h 47"/>
                  <a:gd name="T80" fmla="*/ 58 w 111"/>
                  <a:gd name="T81" fmla="*/ 4 h 47"/>
                  <a:gd name="T82" fmla="*/ 61 w 111"/>
                  <a:gd name="T83" fmla="*/ 7 h 47"/>
                  <a:gd name="T84" fmla="*/ 65 w 111"/>
                  <a:gd name="T85" fmla="*/ 7 h 47"/>
                  <a:gd name="T86" fmla="*/ 68 w 111"/>
                  <a:gd name="T87" fmla="*/ 7 h 47"/>
                  <a:gd name="T88" fmla="*/ 72 w 111"/>
                  <a:gd name="T89" fmla="*/ 4 h 47"/>
                  <a:gd name="T90" fmla="*/ 79 w 111"/>
                  <a:gd name="T91" fmla="*/ 4 h 47"/>
                  <a:gd name="T92" fmla="*/ 83 w 111"/>
                  <a:gd name="T93" fmla="*/ 4 h 47"/>
                  <a:gd name="T94" fmla="*/ 83 w 111"/>
                  <a:gd name="T95" fmla="*/ 4 h 47"/>
                  <a:gd name="T96" fmla="*/ 86 w 111"/>
                  <a:gd name="T97" fmla="*/ 0 h 47"/>
                  <a:gd name="T98" fmla="*/ 93 w 111"/>
                  <a:gd name="T99" fmla="*/ 0 h 47"/>
                  <a:gd name="T100" fmla="*/ 97 w 111"/>
                  <a:gd name="T101" fmla="*/ 0 h 47"/>
                  <a:gd name="T102" fmla="*/ 101 w 111"/>
                  <a:gd name="T103" fmla="*/ 4 h 47"/>
                  <a:gd name="T104" fmla="*/ 104 w 111"/>
                  <a:gd name="T105" fmla="*/ 7 h 47"/>
                  <a:gd name="T106" fmla="*/ 108 w 111"/>
                  <a:gd name="T107" fmla="*/ 11 h 47"/>
                  <a:gd name="T108" fmla="*/ 111 w 111"/>
                  <a:gd name="T109" fmla="*/ 11 h 47"/>
                  <a:gd name="T110" fmla="*/ 111 w 111"/>
                  <a:gd name="T111" fmla="*/ 11 h 47"/>
                  <a:gd name="T112" fmla="*/ 108 w 111"/>
                  <a:gd name="T113" fmla="*/ 22 h 47"/>
                  <a:gd name="T114" fmla="*/ 104 w 111"/>
                  <a:gd name="T115" fmla="*/ 2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1" h="47">
                    <a:moveTo>
                      <a:pt x="104" y="29"/>
                    </a:moveTo>
                    <a:lnTo>
                      <a:pt x="101" y="29"/>
                    </a:lnTo>
                    <a:lnTo>
                      <a:pt x="93" y="25"/>
                    </a:lnTo>
                    <a:lnTo>
                      <a:pt x="90" y="25"/>
                    </a:lnTo>
                    <a:lnTo>
                      <a:pt x="83" y="25"/>
                    </a:lnTo>
                    <a:lnTo>
                      <a:pt x="79" y="25"/>
                    </a:lnTo>
                    <a:lnTo>
                      <a:pt x="72" y="29"/>
                    </a:lnTo>
                    <a:lnTo>
                      <a:pt x="72" y="32"/>
                    </a:lnTo>
                    <a:lnTo>
                      <a:pt x="65" y="32"/>
                    </a:lnTo>
                    <a:lnTo>
                      <a:pt x="61" y="36"/>
                    </a:lnTo>
                    <a:lnTo>
                      <a:pt x="54" y="32"/>
                    </a:lnTo>
                    <a:lnTo>
                      <a:pt x="50" y="36"/>
                    </a:lnTo>
                    <a:lnTo>
                      <a:pt x="36" y="40"/>
                    </a:lnTo>
                    <a:lnTo>
                      <a:pt x="33" y="47"/>
                    </a:lnTo>
                    <a:lnTo>
                      <a:pt x="29" y="47"/>
                    </a:lnTo>
                    <a:lnTo>
                      <a:pt x="18" y="47"/>
                    </a:lnTo>
                    <a:lnTo>
                      <a:pt x="11" y="40"/>
                    </a:lnTo>
                    <a:lnTo>
                      <a:pt x="4" y="36"/>
                    </a:lnTo>
                    <a:lnTo>
                      <a:pt x="0" y="32"/>
                    </a:lnTo>
                    <a:lnTo>
                      <a:pt x="0" y="25"/>
                    </a:lnTo>
                    <a:lnTo>
                      <a:pt x="0" y="22"/>
                    </a:lnTo>
                    <a:lnTo>
                      <a:pt x="4" y="18"/>
                    </a:lnTo>
                    <a:lnTo>
                      <a:pt x="7" y="18"/>
                    </a:lnTo>
                    <a:lnTo>
                      <a:pt x="7" y="22"/>
                    </a:lnTo>
                    <a:lnTo>
                      <a:pt x="15" y="22"/>
                    </a:lnTo>
                    <a:lnTo>
                      <a:pt x="18" y="18"/>
                    </a:lnTo>
                    <a:lnTo>
                      <a:pt x="18" y="14"/>
                    </a:lnTo>
                    <a:lnTo>
                      <a:pt x="22" y="14"/>
                    </a:lnTo>
                    <a:lnTo>
                      <a:pt x="25" y="11"/>
                    </a:lnTo>
                    <a:lnTo>
                      <a:pt x="25" y="7"/>
                    </a:lnTo>
                    <a:lnTo>
                      <a:pt x="25" y="7"/>
                    </a:lnTo>
                    <a:lnTo>
                      <a:pt x="29" y="7"/>
                    </a:lnTo>
                    <a:lnTo>
                      <a:pt x="29" y="4"/>
                    </a:lnTo>
                    <a:lnTo>
                      <a:pt x="33" y="0"/>
                    </a:lnTo>
                    <a:lnTo>
                      <a:pt x="36" y="0"/>
                    </a:lnTo>
                    <a:lnTo>
                      <a:pt x="40" y="0"/>
                    </a:lnTo>
                    <a:lnTo>
                      <a:pt x="43" y="0"/>
                    </a:lnTo>
                    <a:lnTo>
                      <a:pt x="47" y="0"/>
                    </a:lnTo>
                    <a:lnTo>
                      <a:pt x="50" y="0"/>
                    </a:lnTo>
                    <a:lnTo>
                      <a:pt x="54" y="0"/>
                    </a:lnTo>
                    <a:lnTo>
                      <a:pt x="58" y="4"/>
                    </a:lnTo>
                    <a:lnTo>
                      <a:pt x="61" y="7"/>
                    </a:lnTo>
                    <a:lnTo>
                      <a:pt x="65" y="7"/>
                    </a:lnTo>
                    <a:lnTo>
                      <a:pt x="68" y="7"/>
                    </a:lnTo>
                    <a:lnTo>
                      <a:pt x="72" y="4"/>
                    </a:lnTo>
                    <a:lnTo>
                      <a:pt x="79" y="4"/>
                    </a:lnTo>
                    <a:lnTo>
                      <a:pt x="83" y="4"/>
                    </a:lnTo>
                    <a:lnTo>
                      <a:pt x="83" y="4"/>
                    </a:lnTo>
                    <a:lnTo>
                      <a:pt x="86" y="0"/>
                    </a:lnTo>
                    <a:lnTo>
                      <a:pt x="93" y="0"/>
                    </a:lnTo>
                    <a:lnTo>
                      <a:pt x="97" y="0"/>
                    </a:lnTo>
                    <a:lnTo>
                      <a:pt x="101" y="4"/>
                    </a:lnTo>
                    <a:lnTo>
                      <a:pt x="104" y="7"/>
                    </a:lnTo>
                    <a:lnTo>
                      <a:pt x="108" y="11"/>
                    </a:lnTo>
                    <a:lnTo>
                      <a:pt x="111" y="11"/>
                    </a:lnTo>
                    <a:lnTo>
                      <a:pt x="111" y="11"/>
                    </a:lnTo>
                    <a:lnTo>
                      <a:pt x="108" y="22"/>
                    </a:lnTo>
                    <a:lnTo>
                      <a:pt x="104" y="29"/>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78" name="Freeform 1807">
                <a:extLst>
                  <a:ext uri="{FF2B5EF4-FFF2-40B4-BE49-F238E27FC236}">
                    <a16:creationId xmlns:a16="http://schemas.microsoft.com/office/drawing/2014/main" id="{1180D8B2-C59C-4E3C-84F4-0E30A4DAE4B9}"/>
                  </a:ext>
                </a:extLst>
              </p:cNvPr>
              <p:cNvSpPr>
                <a:spLocks/>
              </p:cNvSpPr>
              <p:nvPr/>
            </p:nvSpPr>
            <p:spPr bwMode="auto">
              <a:xfrm>
                <a:off x="4102" y="1706"/>
                <a:ext cx="89" cy="108"/>
              </a:xfrm>
              <a:custGeom>
                <a:avLst/>
                <a:gdLst>
                  <a:gd name="T0" fmla="*/ 7 w 89"/>
                  <a:gd name="T1" fmla="*/ 11 h 108"/>
                  <a:gd name="T2" fmla="*/ 7 w 89"/>
                  <a:gd name="T3" fmla="*/ 11 h 108"/>
                  <a:gd name="T4" fmla="*/ 7 w 89"/>
                  <a:gd name="T5" fmla="*/ 15 h 108"/>
                  <a:gd name="T6" fmla="*/ 10 w 89"/>
                  <a:gd name="T7" fmla="*/ 15 h 108"/>
                  <a:gd name="T8" fmla="*/ 10 w 89"/>
                  <a:gd name="T9" fmla="*/ 18 h 108"/>
                  <a:gd name="T10" fmla="*/ 10 w 89"/>
                  <a:gd name="T11" fmla="*/ 18 h 108"/>
                  <a:gd name="T12" fmla="*/ 10 w 89"/>
                  <a:gd name="T13" fmla="*/ 18 h 108"/>
                  <a:gd name="T14" fmla="*/ 14 w 89"/>
                  <a:gd name="T15" fmla="*/ 22 h 108"/>
                  <a:gd name="T16" fmla="*/ 17 w 89"/>
                  <a:gd name="T17" fmla="*/ 22 h 108"/>
                  <a:gd name="T18" fmla="*/ 14 w 89"/>
                  <a:gd name="T19" fmla="*/ 22 h 108"/>
                  <a:gd name="T20" fmla="*/ 14 w 89"/>
                  <a:gd name="T21" fmla="*/ 25 h 108"/>
                  <a:gd name="T22" fmla="*/ 14 w 89"/>
                  <a:gd name="T23" fmla="*/ 29 h 108"/>
                  <a:gd name="T24" fmla="*/ 17 w 89"/>
                  <a:gd name="T25" fmla="*/ 32 h 108"/>
                  <a:gd name="T26" fmla="*/ 17 w 89"/>
                  <a:gd name="T27" fmla="*/ 36 h 108"/>
                  <a:gd name="T28" fmla="*/ 14 w 89"/>
                  <a:gd name="T29" fmla="*/ 43 h 108"/>
                  <a:gd name="T30" fmla="*/ 14 w 89"/>
                  <a:gd name="T31" fmla="*/ 47 h 108"/>
                  <a:gd name="T32" fmla="*/ 17 w 89"/>
                  <a:gd name="T33" fmla="*/ 47 h 108"/>
                  <a:gd name="T34" fmla="*/ 21 w 89"/>
                  <a:gd name="T35" fmla="*/ 50 h 108"/>
                  <a:gd name="T36" fmla="*/ 21 w 89"/>
                  <a:gd name="T37" fmla="*/ 50 h 108"/>
                  <a:gd name="T38" fmla="*/ 25 w 89"/>
                  <a:gd name="T39" fmla="*/ 54 h 108"/>
                  <a:gd name="T40" fmla="*/ 17 w 89"/>
                  <a:gd name="T41" fmla="*/ 54 h 108"/>
                  <a:gd name="T42" fmla="*/ 17 w 89"/>
                  <a:gd name="T43" fmla="*/ 54 h 108"/>
                  <a:gd name="T44" fmla="*/ 21 w 89"/>
                  <a:gd name="T45" fmla="*/ 61 h 108"/>
                  <a:gd name="T46" fmla="*/ 21 w 89"/>
                  <a:gd name="T47" fmla="*/ 65 h 108"/>
                  <a:gd name="T48" fmla="*/ 17 w 89"/>
                  <a:gd name="T49" fmla="*/ 65 h 108"/>
                  <a:gd name="T50" fmla="*/ 14 w 89"/>
                  <a:gd name="T51" fmla="*/ 65 h 108"/>
                  <a:gd name="T52" fmla="*/ 10 w 89"/>
                  <a:gd name="T53" fmla="*/ 65 h 108"/>
                  <a:gd name="T54" fmla="*/ 10 w 89"/>
                  <a:gd name="T55" fmla="*/ 68 h 108"/>
                  <a:gd name="T56" fmla="*/ 10 w 89"/>
                  <a:gd name="T57" fmla="*/ 72 h 108"/>
                  <a:gd name="T58" fmla="*/ 10 w 89"/>
                  <a:gd name="T59" fmla="*/ 72 h 108"/>
                  <a:gd name="T60" fmla="*/ 7 w 89"/>
                  <a:gd name="T61" fmla="*/ 72 h 108"/>
                  <a:gd name="T62" fmla="*/ 3 w 89"/>
                  <a:gd name="T63" fmla="*/ 76 h 108"/>
                  <a:gd name="T64" fmla="*/ 0 w 89"/>
                  <a:gd name="T65" fmla="*/ 79 h 108"/>
                  <a:gd name="T66" fmla="*/ 0 w 89"/>
                  <a:gd name="T67" fmla="*/ 83 h 108"/>
                  <a:gd name="T68" fmla="*/ 0 w 89"/>
                  <a:gd name="T69" fmla="*/ 86 h 108"/>
                  <a:gd name="T70" fmla="*/ 0 w 89"/>
                  <a:gd name="T71" fmla="*/ 93 h 108"/>
                  <a:gd name="T72" fmla="*/ 14 w 89"/>
                  <a:gd name="T73" fmla="*/ 101 h 108"/>
                  <a:gd name="T74" fmla="*/ 17 w 89"/>
                  <a:gd name="T75" fmla="*/ 104 h 108"/>
                  <a:gd name="T76" fmla="*/ 21 w 89"/>
                  <a:gd name="T77" fmla="*/ 93 h 108"/>
                  <a:gd name="T78" fmla="*/ 32 w 89"/>
                  <a:gd name="T79" fmla="*/ 93 h 108"/>
                  <a:gd name="T80" fmla="*/ 43 w 89"/>
                  <a:gd name="T81" fmla="*/ 104 h 108"/>
                  <a:gd name="T82" fmla="*/ 46 w 89"/>
                  <a:gd name="T83" fmla="*/ 104 h 108"/>
                  <a:gd name="T84" fmla="*/ 53 w 89"/>
                  <a:gd name="T85" fmla="*/ 97 h 108"/>
                  <a:gd name="T86" fmla="*/ 57 w 89"/>
                  <a:gd name="T87" fmla="*/ 101 h 108"/>
                  <a:gd name="T88" fmla="*/ 68 w 89"/>
                  <a:gd name="T89" fmla="*/ 97 h 108"/>
                  <a:gd name="T90" fmla="*/ 78 w 89"/>
                  <a:gd name="T91" fmla="*/ 97 h 108"/>
                  <a:gd name="T92" fmla="*/ 89 w 89"/>
                  <a:gd name="T93" fmla="*/ 79 h 108"/>
                  <a:gd name="T94" fmla="*/ 78 w 89"/>
                  <a:gd name="T95" fmla="*/ 61 h 108"/>
                  <a:gd name="T96" fmla="*/ 82 w 89"/>
                  <a:gd name="T97" fmla="*/ 50 h 108"/>
                  <a:gd name="T98" fmla="*/ 82 w 89"/>
                  <a:gd name="T99" fmla="*/ 40 h 108"/>
                  <a:gd name="T100" fmla="*/ 60 w 89"/>
                  <a:gd name="T101" fmla="*/ 32 h 108"/>
                  <a:gd name="T102" fmla="*/ 57 w 89"/>
                  <a:gd name="T103" fmla="*/ 25 h 108"/>
                  <a:gd name="T104" fmla="*/ 46 w 89"/>
                  <a:gd name="T105" fmla="*/ 11 h 108"/>
                  <a:gd name="T106" fmla="*/ 35 w 89"/>
                  <a:gd name="T107" fmla="*/ 4 h 108"/>
                  <a:gd name="T108" fmla="*/ 28 w 89"/>
                  <a:gd name="T109" fmla="*/ 0 h 108"/>
                  <a:gd name="T110" fmla="*/ 10 w 89"/>
                  <a:gd name="T111"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08">
                    <a:moveTo>
                      <a:pt x="3" y="7"/>
                    </a:moveTo>
                    <a:lnTo>
                      <a:pt x="7" y="7"/>
                    </a:lnTo>
                    <a:lnTo>
                      <a:pt x="7" y="11"/>
                    </a:lnTo>
                    <a:lnTo>
                      <a:pt x="7" y="11"/>
                    </a:lnTo>
                    <a:lnTo>
                      <a:pt x="7" y="11"/>
                    </a:lnTo>
                    <a:lnTo>
                      <a:pt x="7" y="11"/>
                    </a:lnTo>
                    <a:lnTo>
                      <a:pt x="7" y="15"/>
                    </a:lnTo>
                    <a:lnTo>
                      <a:pt x="7" y="15"/>
                    </a:lnTo>
                    <a:lnTo>
                      <a:pt x="7" y="15"/>
                    </a:lnTo>
                    <a:lnTo>
                      <a:pt x="10" y="15"/>
                    </a:lnTo>
                    <a:lnTo>
                      <a:pt x="10" y="15"/>
                    </a:lnTo>
                    <a:lnTo>
                      <a:pt x="10" y="15"/>
                    </a:lnTo>
                    <a:lnTo>
                      <a:pt x="10" y="15"/>
                    </a:lnTo>
                    <a:lnTo>
                      <a:pt x="10" y="18"/>
                    </a:lnTo>
                    <a:lnTo>
                      <a:pt x="10" y="18"/>
                    </a:lnTo>
                    <a:lnTo>
                      <a:pt x="10" y="18"/>
                    </a:lnTo>
                    <a:lnTo>
                      <a:pt x="10" y="18"/>
                    </a:lnTo>
                    <a:lnTo>
                      <a:pt x="10" y="18"/>
                    </a:lnTo>
                    <a:lnTo>
                      <a:pt x="10" y="18"/>
                    </a:lnTo>
                    <a:lnTo>
                      <a:pt x="10" y="18"/>
                    </a:lnTo>
                    <a:lnTo>
                      <a:pt x="10" y="18"/>
                    </a:lnTo>
                    <a:lnTo>
                      <a:pt x="10" y="22"/>
                    </a:lnTo>
                    <a:lnTo>
                      <a:pt x="14" y="22"/>
                    </a:lnTo>
                    <a:lnTo>
                      <a:pt x="14" y="22"/>
                    </a:lnTo>
                    <a:lnTo>
                      <a:pt x="17" y="22"/>
                    </a:lnTo>
                    <a:lnTo>
                      <a:pt x="17" y="22"/>
                    </a:lnTo>
                    <a:lnTo>
                      <a:pt x="17" y="22"/>
                    </a:lnTo>
                    <a:lnTo>
                      <a:pt x="17" y="22"/>
                    </a:lnTo>
                    <a:lnTo>
                      <a:pt x="17" y="22"/>
                    </a:lnTo>
                    <a:lnTo>
                      <a:pt x="14" y="22"/>
                    </a:lnTo>
                    <a:lnTo>
                      <a:pt x="14" y="22"/>
                    </a:lnTo>
                    <a:lnTo>
                      <a:pt x="14" y="22"/>
                    </a:lnTo>
                    <a:lnTo>
                      <a:pt x="14" y="25"/>
                    </a:lnTo>
                    <a:lnTo>
                      <a:pt x="10" y="25"/>
                    </a:lnTo>
                    <a:lnTo>
                      <a:pt x="14" y="29"/>
                    </a:lnTo>
                    <a:lnTo>
                      <a:pt x="14" y="29"/>
                    </a:lnTo>
                    <a:lnTo>
                      <a:pt x="14" y="29"/>
                    </a:lnTo>
                    <a:lnTo>
                      <a:pt x="17" y="32"/>
                    </a:lnTo>
                    <a:lnTo>
                      <a:pt x="17" y="32"/>
                    </a:lnTo>
                    <a:lnTo>
                      <a:pt x="17" y="32"/>
                    </a:lnTo>
                    <a:lnTo>
                      <a:pt x="17" y="36"/>
                    </a:lnTo>
                    <a:lnTo>
                      <a:pt x="17" y="36"/>
                    </a:lnTo>
                    <a:lnTo>
                      <a:pt x="14" y="40"/>
                    </a:lnTo>
                    <a:lnTo>
                      <a:pt x="14" y="40"/>
                    </a:lnTo>
                    <a:lnTo>
                      <a:pt x="14" y="43"/>
                    </a:lnTo>
                    <a:lnTo>
                      <a:pt x="14" y="43"/>
                    </a:lnTo>
                    <a:lnTo>
                      <a:pt x="14" y="43"/>
                    </a:lnTo>
                    <a:lnTo>
                      <a:pt x="14" y="47"/>
                    </a:lnTo>
                    <a:lnTo>
                      <a:pt x="14" y="47"/>
                    </a:lnTo>
                    <a:lnTo>
                      <a:pt x="14" y="47"/>
                    </a:lnTo>
                    <a:lnTo>
                      <a:pt x="17" y="47"/>
                    </a:lnTo>
                    <a:lnTo>
                      <a:pt x="17" y="47"/>
                    </a:lnTo>
                    <a:lnTo>
                      <a:pt x="17" y="50"/>
                    </a:lnTo>
                    <a:lnTo>
                      <a:pt x="21" y="50"/>
                    </a:lnTo>
                    <a:lnTo>
                      <a:pt x="21" y="50"/>
                    </a:lnTo>
                    <a:lnTo>
                      <a:pt x="21" y="50"/>
                    </a:lnTo>
                    <a:lnTo>
                      <a:pt x="21" y="50"/>
                    </a:lnTo>
                    <a:lnTo>
                      <a:pt x="21" y="50"/>
                    </a:lnTo>
                    <a:lnTo>
                      <a:pt x="25" y="54"/>
                    </a:lnTo>
                    <a:lnTo>
                      <a:pt x="25" y="54"/>
                    </a:lnTo>
                    <a:lnTo>
                      <a:pt x="21" y="54"/>
                    </a:lnTo>
                    <a:lnTo>
                      <a:pt x="17" y="54"/>
                    </a:lnTo>
                    <a:lnTo>
                      <a:pt x="17" y="54"/>
                    </a:lnTo>
                    <a:lnTo>
                      <a:pt x="17" y="54"/>
                    </a:lnTo>
                    <a:lnTo>
                      <a:pt x="14" y="54"/>
                    </a:lnTo>
                    <a:lnTo>
                      <a:pt x="17" y="54"/>
                    </a:lnTo>
                    <a:lnTo>
                      <a:pt x="17" y="58"/>
                    </a:lnTo>
                    <a:lnTo>
                      <a:pt x="21" y="61"/>
                    </a:lnTo>
                    <a:lnTo>
                      <a:pt x="21" y="61"/>
                    </a:lnTo>
                    <a:lnTo>
                      <a:pt x="21" y="65"/>
                    </a:lnTo>
                    <a:lnTo>
                      <a:pt x="21" y="65"/>
                    </a:lnTo>
                    <a:lnTo>
                      <a:pt x="21" y="65"/>
                    </a:lnTo>
                    <a:lnTo>
                      <a:pt x="17" y="65"/>
                    </a:lnTo>
                    <a:lnTo>
                      <a:pt x="17" y="65"/>
                    </a:lnTo>
                    <a:lnTo>
                      <a:pt x="17" y="65"/>
                    </a:lnTo>
                    <a:lnTo>
                      <a:pt x="14" y="65"/>
                    </a:lnTo>
                    <a:lnTo>
                      <a:pt x="14" y="65"/>
                    </a:lnTo>
                    <a:lnTo>
                      <a:pt x="14" y="65"/>
                    </a:lnTo>
                    <a:lnTo>
                      <a:pt x="10" y="65"/>
                    </a:lnTo>
                    <a:lnTo>
                      <a:pt x="10" y="65"/>
                    </a:lnTo>
                    <a:lnTo>
                      <a:pt x="10" y="65"/>
                    </a:lnTo>
                    <a:lnTo>
                      <a:pt x="10" y="65"/>
                    </a:lnTo>
                    <a:lnTo>
                      <a:pt x="10" y="68"/>
                    </a:lnTo>
                    <a:lnTo>
                      <a:pt x="10" y="68"/>
                    </a:lnTo>
                    <a:lnTo>
                      <a:pt x="10" y="68"/>
                    </a:lnTo>
                    <a:lnTo>
                      <a:pt x="10" y="72"/>
                    </a:lnTo>
                    <a:lnTo>
                      <a:pt x="10" y="72"/>
                    </a:lnTo>
                    <a:lnTo>
                      <a:pt x="10" y="72"/>
                    </a:lnTo>
                    <a:lnTo>
                      <a:pt x="10" y="72"/>
                    </a:lnTo>
                    <a:lnTo>
                      <a:pt x="10" y="72"/>
                    </a:lnTo>
                    <a:lnTo>
                      <a:pt x="10" y="72"/>
                    </a:lnTo>
                    <a:lnTo>
                      <a:pt x="10" y="72"/>
                    </a:lnTo>
                    <a:lnTo>
                      <a:pt x="7" y="72"/>
                    </a:lnTo>
                    <a:lnTo>
                      <a:pt x="3" y="72"/>
                    </a:lnTo>
                    <a:lnTo>
                      <a:pt x="3" y="76"/>
                    </a:lnTo>
                    <a:lnTo>
                      <a:pt x="3" y="76"/>
                    </a:lnTo>
                    <a:lnTo>
                      <a:pt x="3" y="79"/>
                    </a:lnTo>
                    <a:lnTo>
                      <a:pt x="3" y="79"/>
                    </a:lnTo>
                    <a:lnTo>
                      <a:pt x="0" y="79"/>
                    </a:lnTo>
                    <a:lnTo>
                      <a:pt x="0" y="79"/>
                    </a:lnTo>
                    <a:lnTo>
                      <a:pt x="0" y="83"/>
                    </a:lnTo>
                    <a:lnTo>
                      <a:pt x="0" y="83"/>
                    </a:lnTo>
                    <a:lnTo>
                      <a:pt x="0" y="83"/>
                    </a:lnTo>
                    <a:lnTo>
                      <a:pt x="0" y="86"/>
                    </a:lnTo>
                    <a:lnTo>
                      <a:pt x="0" y="86"/>
                    </a:lnTo>
                    <a:lnTo>
                      <a:pt x="0" y="86"/>
                    </a:lnTo>
                    <a:lnTo>
                      <a:pt x="0" y="90"/>
                    </a:lnTo>
                    <a:lnTo>
                      <a:pt x="0" y="93"/>
                    </a:lnTo>
                    <a:lnTo>
                      <a:pt x="3" y="97"/>
                    </a:lnTo>
                    <a:lnTo>
                      <a:pt x="10" y="101"/>
                    </a:lnTo>
                    <a:lnTo>
                      <a:pt x="14" y="101"/>
                    </a:lnTo>
                    <a:lnTo>
                      <a:pt x="14" y="108"/>
                    </a:lnTo>
                    <a:lnTo>
                      <a:pt x="17" y="108"/>
                    </a:lnTo>
                    <a:lnTo>
                      <a:pt x="17" y="104"/>
                    </a:lnTo>
                    <a:lnTo>
                      <a:pt x="17" y="101"/>
                    </a:lnTo>
                    <a:lnTo>
                      <a:pt x="21" y="93"/>
                    </a:lnTo>
                    <a:lnTo>
                      <a:pt x="21" y="93"/>
                    </a:lnTo>
                    <a:lnTo>
                      <a:pt x="25" y="90"/>
                    </a:lnTo>
                    <a:lnTo>
                      <a:pt x="28" y="93"/>
                    </a:lnTo>
                    <a:lnTo>
                      <a:pt x="32" y="93"/>
                    </a:lnTo>
                    <a:lnTo>
                      <a:pt x="35" y="97"/>
                    </a:lnTo>
                    <a:lnTo>
                      <a:pt x="39" y="97"/>
                    </a:lnTo>
                    <a:lnTo>
                      <a:pt x="43" y="104"/>
                    </a:lnTo>
                    <a:lnTo>
                      <a:pt x="43" y="104"/>
                    </a:lnTo>
                    <a:lnTo>
                      <a:pt x="46" y="104"/>
                    </a:lnTo>
                    <a:lnTo>
                      <a:pt x="46" y="104"/>
                    </a:lnTo>
                    <a:lnTo>
                      <a:pt x="46" y="101"/>
                    </a:lnTo>
                    <a:lnTo>
                      <a:pt x="53" y="97"/>
                    </a:lnTo>
                    <a:lnTo>
                      <a:pt x="53" y="97"/>
                    </a:lnTo>
                    <a:lnTo>
                      <a:pt x="57" y="101"/>
                    </a:lnTo>
                    <a:lnTo>
                      <a:pt x="57" y="101"/>
                    </a:lnTo>
                    <a:lnTo>
                      <a:pt x="57" y="101"/>
                    </a:lnTo>
                    <a:lnTo>
                      <a:pt x="60" y="97"/>
                    </a:lnTo>
                    <a:lnTo>
                      <a:pt x="68" y="97"/>
                    </a:lnTo>
                    <a:lnTo>
                      <a:pt x="68" y="97"/>
                    </a:lnTo>
                    <a:lnTo>
                      <a:pt x="75" y="97"/>
                    </a:lnTo>
                    <a:lnTo>
                      <a:pt x="78" y="97"/>
                    </a:lnTo>
                    <a:lnTo>
                      <a:pt x="78" y="97"/>
                    </a:lnTo>
                    <a:lnTo>
                      <a:pt x="78" y="90"/>
                    </a:lnTo>
                    <a:lnTo>
                      <a:pt x="85" y="83"/>
                    </a:lnTo>
                    <a:lnTo>
                      <a:pt x="89" y="79"/>
                    </a:lnTo>
                    <a:lnTo>
                      <a:pt x="82" y="72"/>
                    </a:lnTo>
                    <a:lnTo>
                      <a:pt x="78" y="68"/>
                    </a:lnTo>
                    <a:lnTo>
                      <a:pt x="78" y="61"/>
                    </a:lnTo>
                    <a:lnTo>
                      <a:pt x="78" y="54"/>
                    </a:lnTo>
                    <a:lnTo>
                      <a:pt x="85" y="50"/>
                    </a:lnTo>
                    <a:lnTo>
                      <a:pt x="82" y="50"/>
                    </a:lnTo>
                    <a:lnTo>
                      <a:pt x="78" y="47"/>
                    </a:lnTo>
                    <a:lnTo>
                      <a:pt x="82" y="43"/>
                    </a:lnTo>
                    <a:lnTo>
                      <a:pt x="82" y="40"/>
                    </a:lnTo>
                    <a:lnTo>
                      <a:pt x="78" y="40"/>
                    </a:lnTo>
                    <a:lnTo>
                      <a:pt x="68" y="36"/>
                    </a:lnTo>
                    <a:lnTo>
                      <a:pt x="60" y="32"/>
                    </a:lnTo>
                    <a:lnTo>
                      <a:pt x="60" y="29"/>
                    </a:lnTo>
                    <a:lnTo>
                      <a:pt x="60" y="25"/>
                    </a:lnTo>
                    <a:lnTo>
                      <a:pt x="57" y="25"/>
                    </a:lnTo>
                    <a:lnTo>
                      <a:pt x="53" y="22"/>
                    </a:lnTo>
                    <a:lnTo>
                      <a:pt x="50" y="18"/>
                    </a:lnTo>
                    <a:lnTo>
                      <a:pt x="46" y="11"/>
                    </a:lnTo>
                    <a:lnTo>
                      <a:pt x="46" y="7"/>
                    </a:lnTo>
                    <a:lnTo>
                      <a:pt x="43" y="4"/>
                    </a:lnTo>
                    <a:lnTo>
                      <a:pt x="35" y="4"/>
                    </a:lnTo>
                    <a:lnTo>
                      <a:pt x="35" y="0"/>
                    </a:lnTo>
                    <a:lnTo>
                      <a:pt x="32" y="0"/>
                    </a:lnTo>
                    <a:lnTo>
                      <a:pt x="28" y="0"/>
                    </a:lnTo>
                    <a:lnTo>
                      <a:pt x="25" y="0"/>
                    </a:lnTo>
                    <a:lnTo>
                      <a:pt x="17" y="4"/>
                    </a:lnTo>
                    <a:lnTo>
                      <a:pt x="10" y="4"/>
                    </a:lnTo>
                    <a:lnTo>
                      <a:pt x="10" y="7"/>
                    </a:lnTo>
                    <a:lnTo>
                      <a:pt x="3"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79" name="Freeform 1808">
                <a:extLst>
                  <a:ext uri="{FF2B5EF4-FFF2-40B4-BE49-F238E27FC236}">
                    <a16:creationId xmlns:a16="http://schemas.microsoft.com/office/drawing/2014/main" id="{B36D65CD-0DF6-4B95-AE20-EA7ADCD724E6}"/>
                  </a:ext>
                </a:extLst>
              </p:cNvPr>
              <p:cNvSpPr>
                <a:spLocks/>
              </p:cNvSpPr>
              <p:nvPr/>
            </p:nvSpPr>
            <p:spPr bwMode="auto">
              <a:xfrm>
                <a:off x="4102" y="1706"/>
                <a:ext cx="89" cy="108"/>
              </a:xfrm>
              <a:custGeom>
                <a:avLst/>
                <a:gdLst>
                  <a:gd name="T0" fmla="*/ 7 w 89"/>
                  <a:gd name="T1" fmla="*/ 11 h 108"/>
                  <a:gd name="T2" fmla="*/ 7 w 89"/>
                  <a:gd name="T3" fmla="*/ 11 h 108"/>
                  <a:gd name="T4" fmla="*/ 7 w 89"/>
                  <a:gd name="T5" fmla="*/ 15 h 108"/>
                  <a:gd name="T6" fmla="*/ 10 w 89"/>
                  <a:gd name="T7" fmla="*/ 15 h 108"/>
                  <a:gd name="T8" fmla="*/ 10 w 89"/>
                  <a:gd name="T9" fmla="*/ 18 h 108"/>
                  <a:gd name="T10" fmla="*/ 10 w 89"/>
                  <a:gd name="T11" fmla="*/ 18 h 108"/>
                  <a:gd name="T12" fmla="*/ 10 w 89"/>
                  <a:gd name="T13" fmla="*/ 18 h 108"/>
                  <a:gd name="T14" fmla="*/ 14 w 89"/>
                  <a:gd name="T15" fmla="*/ 22 h 108"/>
                  <a:gd name="T16" fmla="*/ 17 w 89"/>
                  <a:gd name="T17" fmla="*/ 22 h 108"/>
                  <a:gd name="T18" fmla="*/ 14 w 89"/>
                  <a:gd name="T19" fmla="*/ 22 h 108"/>
                  <a:gd name="T20" fmla="*/ 14 w 89"/>
                  <a:gd name="T21" fmla="*/ 25 h 108"/>
                  <a:gd name="T22" fmla="*/ 14 w 89"/>
                  <a:gd name="T23" fmla="*/ 29 h 108"/>
                  <a:gd name="T24" fmla="*/ 17 w 89"/>
                  <a:gd name="T25" fmla="*/ 32 h 108"/>
                  <a:gd name="T26" fmla="*/ 17 w 89"/>
                  <a:gd name="T27" fmla="*/ 36 h 108"/>
                  <a:gd name="T28" fmla="*/ 14 w 89"/>
                  <a:gd name="T29" fmla="*/ 43 h 108"/>
                  <a:gd name="T30" fmla="*/ 14 w 89"/>
                  <a:gd name="T31" fmla="*/ 47 h 108"/>
                  <a:gd name="T32" fmla="*/ 17 w 89"/>
                  <a:gd name="T33" fmla="*/ 47 h 108"/>
                  <a:gd name="T34" fmla="*/ 21 w 89"/>
                  <a:gd name="T35" fmla="*/ 50 h 108"/>
                  <a:gd name="T36" fmla="*/ 21 w 89"/>
                  <a:gd name="T37" fmla="*/ 50 h 108"/>
                  <a:gd name="T38" fmla="*/ 25 w 89"/>
                  <a:gd name="T39" fmla="*/ 54 h 108"/>
                  <a:gd name="T40" fmla="*/ 17 w 89"/>
                  <a:gd name="T41" fmla="*/ 54 h 108"/>
                  <a:gd name="T42" fmla="*/ 17 w 89"/>
                  <a:gd name="T43" fmla="*/ 54 h 108"/>
                  <a:gd name="T44" fmla="*/ 21 w 89"/>
                  <a:gd name="T45" fmla="*/ 61 h 108"/>
                  <a:gd name="T46" fmla="*/ 21 w 89"/>
                  <a:gd name="T47" fmla="*/ 65 h 108"/>
                  <a:gd name="T48" fmla="*/ 17 w 89"/>
                  <a:gd name="T49" fmla="*/ 65 h 108"/>
                  <a:gd name="T50" fmla="*/ 14 w 89"/>
                  <a:gd name="T51" fmla="*/ 65 h 108"/>
                  <a:gd name="T52" fmla="*/ 10 w 89"/>
                  <a:gd name="T53" fmla="*/ 65 h 108"/>
                  <a:gd name="T54" fmla="*/ 10 w 89"/>
                  <a:gd name="T55" fmla="*/ 68 h 108"/>
                  <a:gd name="T56" fmla="*/ 10 w 89"/>
                  <a:gd name="T57" fmla="*/ 72 h 108"/>
                  <a:gd name="T58" fmla="*/ 10 w 89"/>
                  <a:gd name="T59" fmla="*/ 72 h 108"/>
                  <a:gd name="T60" fmla="*/ 7 w 89"/>
                  <a:gd name="T61" fmla="*/ 72 h 108"/>
                  <a:gd name="T62" fmla="*/ 3 w 89"/>
                  <a:gd name="T63" fmla="*/ 76 h 108"/>
                  <a:gd name="T64" fmla="*/ 0 w 89"/>
                  <a:gd name="T65" fmla="*/ 79 h 108"/>
                  <a:gd name="T66" fmla="*/ 0 w 89"/>
                  <a:gd name="T67" fmla="*/ 83 h 108"/>
                  <a:gd name="T68" fmla="*/ 0 w 89"/>
                  <a:gd name="T69" fmla="*/ 86 h 108"/>
                  <a:gd name="T70" fmla="*/ 0 w 89"/>
                  <a:gd name="T71" fmla="*/ 93 h 108"/>
                  <a:gd name="T72" fmla="*/ 14 w 89"/>
                  <a:gd name="T73" fmla="*/ 101 h 108"/>
                  <a:gd name="T74" fmla="*/ 17 w 89"/>
                  <a:gd name="T75" fmla="*/ 104 h 108"/>
                  <a:gd name="T76" fmla="*/ 21 w 89"/>
                  <a:gd name="T77" fmla="*/ 93 h 108"/>
                  <a:gd name="T78" fmla="*/ 32 w 89"/>
                  <a:gd name="T79" fmla="*/ 93 h 108"/>
                  <a:gd name="T80" fmla="*/ 43 w 89"/>
                  <a:gd name="T81" fmla="*/ 104 h 108"/>
                  <a:gd name="T82" fmla="*/ 46 w 89"/>
                  <a:gd name="T83" fmla="*/ 104 h 108"/>
                  <a:gd name="T84" fmla="*/ 53 w 89"/>
                  <a:gd name="T85" fmla="*/ 97 h 108"/>
                  <a:gd name="T86" fmla="*/ 57 w 89"/>
                  <a:gd name="T87" fmla="*/ 101 h 108"/>
                  <a:gd name="T88" fmla="*/ 68 w 89"/>
                  <a:gd name="T89" fmla="*/ 97 h 108"/>
                  <a:gd name="T90" fmla="*/ 78 w 89"/>
                  <a:gd name="T91" fmla="*/ 97 h 108"/>
                  <a:gd name="T92" fmla="*/ 89 w 89"/>
                  <a:gd name="T93" fmla="*/ 79 h 108"/>
                  <a:gd name="T94" fmla="*/ 78 w 89"/>
                  <a:gd name="T95" fmla="*/ 61 h 108"/>
                  <a:gd name="T96" fmla="*/ 82 w 89"/>
                  <a:gd name="T97" fmla="*/ 50 h 108"/>
                  <a:gd name="T98" fmla="*/ 82 w 89"/>
                  <a:gd name="T99" fmla="*/ 40 h 108"/>
                  <a:gd name="T100" fmla="*/ 60 w 89"/>
                  <a:gd name="T101" fmla="*/ 32 h 108"/>
                  <a:gd name="T102" fmla="*/ 57 w 89"/>
                  <a:gd name="T103" fmla="*/ 25 h 108"/>
                  <a:gd name="T104" fmla="*/ 46 w 89"/>
                  <a:gd name="T105" fmla="*/ 11 h 108"/>
                  <a:gd name="T106" fmla="*/ 35 w 89"/>
                  <a:gd name="T107" fmla="*/ 4 h 108"/>
                  <a:gd name="T108" fmla="*/ 28 w 89"/>
                  <a:gd name="T109" fmla="*/ 0 h 108"/>
                  <a:gd name="T110" fmla="*/ 10 w 89"/>
                  <a:gd name="T111"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08">
                    <a:moveTo>
                      <a:pt x="3" y="7"/>
                    </a:moveTo>
                    <a:lnTo>
                      <a:pt x="7" y="7"/>
                    </a:lnTo>
                    <a:lnTo>
                      <a:pt x="7" y="11"/>
                    </a:lnTo>
                    <a:lnTo>
                      <a:pt x="7" y="11"/>
                    </a:lnTo>
                    <a:lnTo>
                      <a:pt x="7" y="11"/>
                    </a:lnTo>
                    <a:lnTo>
                      <a:pt x="7" y="11"/>
                    </a:lnTo>
                    <a:lnTo>
                      <a:pt x="7" y="15"/>
                    </a:lnTo>
                    <a:lnTo>
                      <a:pt x="7" y="15"/>
                    </a:lnTo>
                    <a:lnTo>
                      <a:pt x="7" y="15"/>
                    </a:lnTo>
                    <a:lnTo>
                      <a:pt x="10" y="15"/>
                    </a:lnTo>
                    <a:lnTo>
                      <a:pt x="10" y="15"/>
                    </a:lnTo>
                    <a:lnTo>
                      <a:pt x="10" y="15"/>
                    </a:lnTo>
                    <a:lnTo>
                      <a:pt x="10" y="15"/>
                    </a:lnTo>
                    <a:lnTo>
                      <a:pt x="10" y="18"/>
                    </a:lnTo>
                    <a:lnTo>
                      <a:pt x="10" y="18"/>
                    </a:lnTo>
                    <a:lnTo>
                      <a:pt x="10" y="18"/>
                    </a:lnTo>
                    <a:lnTo>
                      <a:pt x="10" y="18"/>
                    </a:lnTo>
                    <a:lnTo>
                      <a:pt x="10" y="18"/>
                    </a:lnTo>
                    <a:lnTo>
                      <a:pt x="10" y="18"/>
                    </a:lnTo>
                    <a:lnTo>
                      <a:pt x="10" y="18"/>
                    </a:lnTo>
                    <a:lnTo>
                      <a:pt x="10" y="18"/>
                    </a:lnTo>
                    <a:lnTo>
                      <a:pt x="10" y="22"/>
                    </a:lnTo>
                    <a:lnTo>
                      <a:pt x="14" y="22"/>
                    </a:lnTo>
                    <a:lnTo>
                      <a:pt x="14" y="22"/>
                    </a:lnTo>
                    <a:lnTo>
                      <a:pt x="17" y="22"/>
                    </a:lnTo>
                    <a:lnTo>
                      <a:pt x="17" y="22"/>
                    </a:lnTo>
                    <a:lnTo>
                      <a:pt x="17" y="22"/>
                    </a:lnTo>
                    <a:lnTo>
                      <a:pt x="17" y="22"/>
                    </a:lnTo>
                    <a:lnTo>
                      <a:pt x="17" y="22"/>
                    </a:lnTo>
                    <a:lnTo>
                      <a:pt x="14" y="22"/>
                    </a:lnTo>
                    <a:lnTo>
                      <a:pt x="14" y="22"/>
                    </a:lnTo>
                    <a:lnTo>
                      <a:pt x="14" y="22"/>
                    </a:lnTo>
                    <a:lnTo>
                      <a:pt x="14" y="25"/>
                    </a:lnTo>
                    <a:lnTo>
                      <a:pt x="10" y="25"/>
                    </a:lnTo>
                    <a:lnTo>
                      <a:pt x="14" y="29"/>
                    </a:lnTo>
                    <a:lnTo>
                      <a:pt x="14" y="29"/>
                    </a:lnTo>
                    <a:lnTo>
                      <a:pt x="14" y="29"/>
                    </a:lnTo>
                    <a:lnTo>
                      <a:pt x="17" y="32"/>
                    </a:lnTo>
                    <a:lnTo>
                      <a:pt x="17" y="32"/>
                    </a:lnTo>
                    <a:lnTo>
                      <a:pt x="17" y="32"/>
                    </a:lnTo>
                    <a:lnTo>
                      <a:pt x="17" y="36"/>
                    </a:lnTo>
                    <a:lnTo>
                      <a:pt x="17" y="36"/>
                    </a:lnTo>
                    <a:lnTo>
                      <a:pt x="14" y="40"/>
                    </a:lnTo>
                    <a:lnTo>
                      <a:pt x="14" y="40"/>
                    </a:lnTo>
                    <a:lnTo>
                      <a:pt x="14" y="43"/>
                    </a:lnTo>
                    <a:lnTo>
                      <a:pt x="14" y="43"/>
                    </a:lnTo>
                    <a:lnTo>
                      <a:pt x="14" y="43"/>
                    </a:lnTo>
                    <a:lnTo>
                      <a:pt x="14" y="47"/>
                    </a:lnTo>
                    <a:lnTo>
                      <a:pt x="14" y="47"/>
                    </a:lnTo>
                    <a:lnTo>
                      <a:pt x="14" y="47"/>
                    </a:lnTo>
                    <a:lnTo>
                      <a:pt x="17" y="47"/>
                    </a:lnTo>
                    <a:lnTo>
                      <a:pt x="17" y="47"/>
                    </a:lnTo>
                    <a:lnTo>
                      <a:pt x="17" y="50"/>
                    </a:lnTo>
                    <a:lnTo>
                      <a:pt x="21" y="50"/>
                    </a:lnTo>
                    <a:lnTo>
                      <a:pt x="21" y="50"/>
                    </a:lnTo>
                    <a:lnTo>
                      <a:pt x="21" y="50"/>
                    </a:lnTo>
                    <a:lnTo>
                      <a:pt x="21" y="50"/>
                    </a:lnTo>
                    <a:lnTo>
                      <a:pt x="21" y="50"/>
                    </a:lnTo>
                    <a:lnTo>
                      <a:pt x="25" y="54"/>
                    </a:lnTo>
                    <a:lnTo>
                      <a:pt x="25" y="54"/>
                    </a:lnTo>
                    <a:lnTo>
                      <a:pt x="21" y="54"/>
                    </a:lnTo>
                    <a:lnTo>
                      <a:pt x="17" y="54"/>
                    </a:lnTo>
                    <a:lnTo>
                      <a:pt x="17" y="54"/>
                    </a:lnTo>
                    <a:lnTo>
                      <a:pt x="17" y="54"/>
                    </a:lnTo>
                    <a:lnTo>
                      <a:pt x="14" y="54"/>
                    </a:lnTo>
                    <a:lnTo>
                      <a:pt x="17" y="54"/>
                    </a:lnTo>
                    <a:lnTo>
                      <a:pt x="17" y="58"/>
                    </a:lnTo>
                    <a:lnTo>
                      <a:pt x="21" y="61"/>
                    </a:lnTo>
                    <a:lnTo>
                      <a:pt x="21" y="61"/>
                    </a:lnTo>
                    <a:lnTo>
                      <a:pt x="21" y="65"/>
                    </a:lnTo>
                    <a:lnTo>
                      <a:pt x="21" y="65"/>
                    </a:lnTo>
                    <a:lnTo>
                      <a:pt x="21" y="65"/>
                    </a:lnTo>
                    <a:lnTo>
                      <a:pt x="17" y="65"/>
                    </a:lnTo>
                    <a:lnTo>
                      <a:pt x="17" y="65"/>
                    </a:lnTo>
                    <a:lnTo>
                      <a:pt x="17" y="65"/>
                    </a:lnTo>
                    <a:lnTo>
                      <a:pt x="14" y="65"/>
                    </a:lnTo>
                    <a:lnTo>
                      <a:pt x="14" y="65"/>
                    </a:lnTo>
                    <a:lnTo>
                      <a:pt x="14" y="65"/>
                    </a:lnTo>
                    <a:lnTo>
                      <a:pt x="10" y="65"/>
                    </a:lnTo>
                    <a:lnTo>
                      <a:pt x="10" y="65"/>
                    </a:lnTo>
                    <a:lnTo>
                      <a:pt x="10" y="65"/>
                    </a:lnTo>
                    <a:lnTo>
                      <a:pt x="10" y="65"/>
                    </a:lnTo>
                    <a:lnTo>
                      <a:pt x="10" y="68"/>
                    </a:lnTo>
                    <a:lnTo>
                      <a:pt x="10" y="68"/>
                    </a:lnTo>
                    <a:lnTo>
                      <a:pt x="10" y="68"/>
                    </a:lnTo>
                    <a:lnTo>
                      <a:pt x="10" y="72"/>
                    </a:lnTo>
                    <a:lnTo>
                      <a:pt x="10" y="72"/>
                    </a:lnTo>
                    <a:lnTo>
                      <a:pt x="10" y="72"/>
                    </a:lnTo>
                    <a:lnTo>
                      <a:pt x="10" y="72"/>
                    </a:lnTo>
                    <a:lnTo>
                      <a:pt x="10" y="72"/>
                    </a:lnTo>
                    <a:lnTo>
                      <a:pt x="10" y="72"/>
                    </a:lnTo>
                    <a:lnTo>
                      <a:pt x="10" y="72"/>
                    </a:lnTo>
                    <a:lnTo>
                      <a:pt x="7" y="72"/>
                    </a:lnTo>
                    <a:lnTo>
                      <a:pt x="3" y="72"/>
                    </a:lnTo>
                    <a:lnTo>
                      <a:pt x="3" y="76"/>
                    </a:lnTo>
                    <a:lnTo>
                      <a:pt x="3" y="76"/>
                    </a:lnTo>
                    <a:lnTo>
                      <a:pt x="3" y="79"/>
                    </a:lnTo>
                    <a:lnTo>
                      <a:pt x="3" y="79"/>
                    </a:lnTo>
                    <a:lnTo>
                      <a:pt x="0" y="79"/>
                    </a:lnTo>
                    <a:lnTo>
                      <a:pt x="0" y="79"/>
                    </a:lnTo>
                    <a:lnTo>
                      <a:pt x="0" y="83"/>
                    </a:lnTo>
                    <a:lnTo>
                      <a:pt x="0" y="83"/>
                    </a:lnTo>
                    <a:lnTo>
                      <a:pt x="0" y="83"/>
                    </a:lnTo>
                    <a:lnTo>
                      <a:pt x="0" y="86"/>
                    </a:lnTo>
                    <a:lnTo>
                      <a:pt x="0" y="86"/>
                    </a:lnTo>
                    <a:lnTo>
                      <a:pt x="0" y="86"/>
                    </a:lnTo>
                    <a:lnTo>
                      <a:pt x="0" y="90"/>
                    </a:lnTo>
                    <a:lnTo>
                      <a:pt x="0" y="93"/>
                    </a:lnTo>
                    <a:lnTo>
                      <a:pt x="3" y="97"/>
                    </a:lnTo>
                    <a:lnTo>
                      <a:pt x="10" y="101"/>
                    </a:lnTo>
                    <a:lnTo>
                      <a:pt x="14" y="101"/>
                    </a:lnTo>
                    <a:lnTo>
                      <a:pt x="14" y="108"/>
                    </a:lnTo>
                    <a:lnTo>
                      <a:pt x="17" y="108"/>
                    </a:lnTo>
                    <a:lnTo>
                      <a:pt x="17" y="104"/>
                    </a:lnTo>
                    <a:lnTo>
                      <a:pt x="17" y="101"/>
                    </a:lnTo>
                    <a:lnTo>
                      <a:pt x="21" y="93"/>
                    </a:lnTo>
                    <a:lnTo>
                      <a:pt x="21" y="93"/>
                    </a:lnTo>
                    <a:lnTo>
                      <a:pt x="25" y="90"/>
                    </a:lnTo>
                    <a:lnTo>
                      <a:pt x="28" y="93"/>
                    </a:lnTo>
                    <a:lnTo>
                      <a:pt x="32" y="93"/>
                    </a:lnTo>
                    <a:lnTo>
                      <a:pt x="35" y="97"/>
                    </a:lnTo>
                    <a:lnTo>
                      <a:pt x="39" y="97"/>
                    </a:lnTo>
                    <a:lnTo>
                      <a:pt x="43" y="104"/>
                    </a:lnTo>
                    <a:lnTo>
                      <a:pt x="43" y="104"/>
                    </a:lnTo>
                    <a:lnTo>
                      <a:pt x="46" y="104"/>
                    </a:lnTo>
                    <a:lnTo>
                      <a:pt x="46" y="104"/>
                    </a:lnTo>
                    <a:lnTo>
                      <a:pt x="46" y="101"/>
                    </a:lnTo>
                    <a:lnTo>
                      <a:pt x="53" y="97"/>
                    </a:lnTo>
                    <a:lnTo>
                      <a:pt x="53" y="97"/>
                    </a:lnTo>
                    <a:lnTo>
                      <a:pt x="57" y="101"/>
                    </a:lnTo>
                    <a:lnTo>
                      <a:pt x="57" y="101"/>
                    </a:lnTo>
                    <a:lnTo>
                      <a:pt x="57" y="101"/>
                    </a:lnTo>
                    <a:lnTo>
                      <a:pt x="60" y="97"/>
                    </a:lnTo>
                    <a:lnTo>
                      <a:pt x="68" y="97"/>
                    </a:lnTo>
                    <a:lnTo>
                      <a:pt x="68" y="97"/>
                    </a:lnTo>
                    <a:lnTo>
                      <a:pt x="75" y="97"/>
                    </a:lnTo>
                    <a:lnTo>
                      <a:pt x="78" y="97"/>
                    </a:lnTo>
                    <a:lnTo>
                      <a:pt x="78" y="97"/>
                    </a:lnTo>
                    <a:lnTo>
                      <a:pt x="78" y="90"/>
                    </a:lnTo>
                    <a:lnTo>
                      <a:pt x="85" y="83"/>
                    </a:lnTo>
                    <a:lnTo>
                      <a:pt x="89" y="79"/>
                    </a:lnTo>
                    <a:lnTo>
                      <a:pt x="82" y="72"/>
                    </a:lnTo>
                    <a:lnTo>
                      <a:pt x="78" y="68"/>
                    </a:lnTo>
                    <a:lnTo>
                      <a:pt x="78" y="61"/>
                    </a:lnTo>
                    <a:lnTo>
                      <a:pt x="78" y="54"/>
                    </a:lnTo>
                    <a:lnTo>
                      <a:pt x="85" y="50"/>
                    </a:lnTo>
                    <a:lnTo>
                      <a:pt x="82" y="50"/>
                    </a:lnTo>
                    <a:lnTo>
                      <a:pt x="78" y="47"/>
                    </a:lnTo>
                    <a:lnTo>
                      <a:pt x="82" y="43"/>
                    </a:lnTo>
                    <a:lnTo>
                      <a:pt x="82" y="40"/>
                    </a:lnTo>
                    <a:lnTo>
                      <a:pt x="78" y="40"/>
                    </a:lnTo>
                    <a:lnTo>
                      <a:pt x="68" y="36"/>
                    </a:lnTo>
                    <a:lnTo>
                      <a:pt x="60" y="32"/>
                    </a:lnTo>
                    <a:lnTo>
                      <a:pt x="60" y="29"/>
                    </a:lnTo>
                    <a:lnTo>
                      <a:pt x="60" y="25"/>
                    </a:lnTo>
                    <a:lnTo>
                      <a:pt x="57" y="25"/>
                    </a:lnTo>
                    <a:lnTo>
                      <a:pt x="53" y="22"/>
                    </a:lnTo>
                    <a:lnTo>
                      <a:pt x="50" y="18"/>
                    </a:lnTo>
                    <a:lnTo>
                      <a:pt x="46" y="11"/>
                    </a:lnTo>
                    <a:lnTo>
                      <a:pt x="46" y="7"/>
                    </a:lnTo>
                    <a:lnTo>
                      <a:pt x="43" y="4"/>
                    </a:lnTo>
                    <a:lnTo>
                      <a:pt x="35" y="4"/>
                    </a:lnTo>
                    <a:lnTo>
                      <a:pt x="35" y="0"/>
                    </a:lnTo>
                    <a:lnTo>
                      <a:pt x="32" y="0"/>
                    </a:lnTo>
                    <a:lnTo>
                      <a:pt x="28" y="0"/>
                    </a:lnTo>
                    <a:lnTo>
                      <a:pt x="25" y="0"/>
                    </a:lnTo>
                    <a:lnTo>
                      <a:pt x="17" y="4"/>
                    </a:lnTo>
                    <a:lnTo>
                      <a:pt x="10" y="4"/>
                    </a:lnTo>
                    <a:lnTo>
                      <a:pt x="10" y="7"/>
                    </a:lnTo>
                    <a:lnTo>
                      <a:pt x="3"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80" name="Freeform 1809">
                <a:extLst>
                  <a:ext uri="{FF2B5EF4-FFF2-40B4-BE49-F238E27FC236}">
                    <a16:creationId xmlns:a16="http://schemas.microsoft.com/office/drawing/2014/main" id="{D9D5AA25-554E-416D-A4A5-9A5BEAFFDC18}"/>
                  </a:ext>
                </a:extLst>
              </p:cNvPr>
              <p:cNvSpPr>
                <a:spLocks/>
              </p:cNvSpPr>
              <p:nvPr/>
            </p:nvSpPr>
            <p:spPr bwMode="auto">
              <a:xfrm>
                <a:off x="4137" y="1652"/>
                <a:ext cx="194" cy="119"/>
              </a:xfrm>
              <a:custGeom>
                <a:avLst/>
                <a:gdLst>
                  <a:gd name="T0" fmla="*/ 165 w 194"/>
                  <a:gd name="T1" fmla="*/ 115 h 119"/>
                  <a:gd name="T2" fmla="*/ 147 w 194"/>
                  <a:gd name="T3" fmla="*/ 108 h 119"/>
                  <a:gd name="T4" fmla="*/ 136 w 194"/>
                  <a:gd name="T5" fmla="*/ 108 h 119"/>
                  <a:gd name="T6" fmla="*/ 119 w 194"/>
                  <a:gd name="T7" fmla="*/ 112 h 119"/>
                  <a:gd name="T8" fmla="*/ 108 w 194"/>
                  <a:gd name="T9" fmla="*/ 119 h 119"/>
                  <a:gd name="T10" fmla="*/ 76 w 194"/>
                  <a:gd name="T11" fmla="*/ 115 h 119"/>
                  <a:gd name="T12" fmla="*/ 58 w 194"/>
                  <a:gd name="T13" fmla="*/ 115 h 119"/>
                  <a:gd name="T14" fmla="*/ 58 w 194"/>
                  <a:gd name="T15" fmla="*/ 108 h 119"/>
                  <a:gd name="T16" fmla="*/ 47 w 194"/>
                  <a:gd name="T17" fmla="*/ 104 h 119"/>
                  <a:gd name="T18" fmla="*/ 47 w 194"/>
                  <a:gd name="T19" fmla="*/ 97 h 119"/>
                  <a:gd name="T20" fmla="*/ 43 w 194"/>
                  <a:gd name="T21" fmla="*/ 94 h 119"/>
                  <a:gd name="T22" fmla="*/ 25 w 194"/>
                  <a:gd name="T23" fmla="*/ 86 h 119"/>
                  <a:gd name="T24" fmla="*/ 25 w 194"/>
                  <a:gd name="T25" fmla="*/ 79 h 119"/>
                  <a:gd name="T26" fmla="*/ 18 w 194"/>
                  <a:gd name="T27" fmla="*/ 76 h 119"/>
                  <a:gd name="T28" fmla="*/ 11 w 194"/>
                  <a:gd name="T29" fmla="*/ 65 h 119"/>
                  <a:gd name="T30" fmla="*/ 8 w 194"/>
                  <a:gd name="T31" fmla="*/ 58 h 119"/>
                  <a:gd name="T32" fmla="*/ 0 w 194"/>
                  <a:gd name="T33" fmla="*/ 54 h 119"/>
                  <a:gd name="T34" fmla="*/ 11 w 194"/>
                  <a:gd name="T35" fmla="*/ 51 h 119"/>
                  <a:gd name="T36" fmla="*/ 22 w 194"/>
                  <a:gd name="T37" fmla="*/ 43 h 119"/>
                  <a:gd name="T38" fmla="*/ 25 w 194"/>
                  <a:gd name="T39" fmla="*/ 36 h 119"/>
                  <a:gd name="T40" fmla="*/ 33 w 194"/>
                  <a:gd name="T41" fmla="*/ 29 h 119"/>
                  <a:gd name="T42" fmla="*/ 36 w 194"/>
                  <a:gd name="T43" fmla="*/ 22 h 119"/>
                  <a:gd name="T44" fmla="*/ 40 w 194"/>
                  <a:gd name="T45" fmla="*/ 15 h 119"/>
                  <a:gd name="T46" fmla="*/ 47 w 194"/>
                  <a:gd name="T47" fmla="*/ 11 h 119"/>
                  <a:gd name="T48" fmla="*/ 50 w 194"/>
                  <a:gd name="T49" fmla="*/ 8 h 119"/>
                  <a:gd name="T50" fmla="*/ 61 w 194"/>
                  <a:gd name="T51" fmla="*/ 8 h 119"/>
                  <a:gd name="T52" fmla="*/ 76 w 194"/>
                  <a:gd name="T53" fmla="*/ 8 h 119"/>
                  <a:gd name="T54" fmla="*/ 86 w 194"/>
                  <a:gd name="T55" fmla="*/ 8 h 119"/>
                  <a:gd name="T56" fmla="*/ 97 w 194"/>
                  <a:gd name="T57" fmla="*/ 11 h 119"/>
                  <a:gd name="T58" fmla="*/ 108 w 194"/>
                  <a:gd name="T59" fmla="*/ 8 h 119"/>
                  <a:gd name="T60" fmla="*/ 126 w 194"/>
                  <a:gd name="T61" fmla="*/ 0 h 119"/>
                  <a:gd name="T62" fmla="*/ 133 w 194"/>
                  <a:gd name="T63" fmla="*/ 0 h 119"/>
                  <a:gd name="T64" fmla="*/ 144 w 194"/>
                  <a:gd name="T65" fmla="*/ 8 h 119"/>
                  <a:gd name="T66" fmla="*/ 147 w 194"/>
                  <a:gd name="T67" fmla="*/ 18 h 119"/>
                  <a:gd name="T68" fmla="*/ 154 w 194"/>
                  <a:gd name="T69" fmla="*/ 33 h 119"/>
                  <a:gd name="T70" fmla="*/ 162 w 194"/>
                  <a:gd name="T71" fmla="*/ 47 h 119"/>
                  <a:gd name="T72" fmla="*/ 162 w 194"/>
                  <a:gd name="T73" fmla="*/ 58 h 119"/>
                  <a:gd name="T74" fmla="*/ 162 w 194"/>
                  <a:gd name="T75" fmla="*/ 65 h 119"/>
                  <a:gd name="T76" fmla="*/ 162 w 194"/>
                  <a:gd name="T77" fmla="*/ 72 h 119"/>
                  <a:gd name="T78" fmla="*/ 169 w 194"/>
                  <a:gd name="T79" fmla="*/ 79 h 119"/>
                  <a:gd name="T80" fmla="*/ 179 w 194"/>
                  <a:gd name="T81" fmla="*/ 76 h 119"/>
                  <a:gd name="T82" fmla="*/ 187 w 194"/>
                  <a:gd name="T83" fmla="*/ 72 h 119"/>
                  <a:gd name="T84" fmla="*/ 194 w 194"/>
                  <a:gd name="T85" fmla="*/ 76 h 119"/>
                  <a:gd name="T86" fmla="*/ 194 w 194"/>
                  <a:gd name="T87" fmla="*/ 83 h 119"/>
                  <a:gd name="T88" fmla="*/ 190 w 194"/>
                  <a:gd name="T89" fmla="*/ 86 h 119"/>
                  <a:gd name="T90" fmla="*/ 187 w 194"/>
                  <a:gd name="T91" fmla="*/ 90 h 119"/>
                  <a:gd name="T92" fmla="*/ 179 w 194"/>
                  <a:gd name="T93" fmla="*/ 97 h 119"/>
                  <a:gd name="T94" fmla="*/ 176 w 194"/>
                  <a:gd name="T95" fmla="*/ 97 h 119"/>
                  <a:gd name="T96" fmla="*/ 179 w 194"/>
                  <a:gd name="T97" fmla="*/ 90 h 119"/>
                  <a:gd name="T98" fmla="*/ 176 w 194"/>
                  <a:gd name="T99" fmla="*/ 86 h 119"/>
                  <a:gd name="T100" fmla="*/ 172 w 194"/>
                  <a:gd name="T101" fmla="*/ 97 h 119"/>
                  <a:gd name="T102" fmla="*/ 172 w 194"/>
                  <a:gd name="T103" fmla="*/ 104 h 119"/>
                  <a:gd name="T104" fmla="*/ 172 w 194"/>
                  <a:gd name="T105" fmla="*/ 1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4" h="119">
                    <a:moveTo>
                      <a:pt x="172" y="115"/>
                    </a:moveTo>
                    <a:lnTo>
                      <a:pt x="165" y="115"/>
                    </a:lnTo>
                    <a:lnTo>
                      <a:pt x="158" y="112"/>
                    </a:lnTo>
                    <a:lnTo>
                      <a:pt x="147" y="108"/>
                    </a:lnTo>
                    <a:lnTo>
                      <a:pt x="144" y="108"/>
                    </a:lnTo>
                    <a:lnTo>
                      <a:pt x="136" y="108"/>
                    </a:lnTo>
                    <a:lnTo>
                      <a:pt x="129" y="108"/>
                    </a:lnTo>
                    <a:lnTo>
                      <a:pt x="119" y="112"/>
                    </a:lnTo>
                    <a:lnTo>
                      <a:pt x="111" y="115"/>
                    </a:lnTo>
                    <a:lnTo>
                      <a:pt x="108" y="119"/>
                    </a:lnTo>
                    <a:lnTo>
                      <a:pt x="90" y="115"/>
                    </a:lnTo>
                    <a:lnTo>
                      <a:pt x="76" y="115"/>
                    </a:lnTo>
                    <a:lnTo>
                      <a:pt x="61" y="115"/>
                    </a:lnTo>
                    <a:lnTo>
                      <a:pt x="58" y="115"/>
                    </a:lnTo>
                    <a:lnTo>
                      <a:pt x="54" y="112"/>
                    </a:lnTo>
                    <a:lnTo>
                      <a:pt x="58" y="108"/>
                    </a:lnTo>
                    <a:lnTo>
                      <a:pt x="50" y="104"/>
                    </a:lnTo>
                    <a:lnTo>
                      <a:pt x="47" y="104"/>
                    </a:lnTo>
                    <a:lnTo>
                      <a:pt x="43" y="101"/>
                    </a:lnTo>
                    <a:lnTo>
                      <a:pt x="47" y="97"/>
                    </a:lnTo>
                    <a:lnTo>
                      <a:pt x="47" y="94"/>
                    </a:lnTo>
                    <a:lnTo>
                      <a:pt x="43" y="94"/>
                    </a:lnTo>
                    <a:lnTo>
                      <a:pt x="33" y="90"/>
                    </a:lnTo>
                    <a:lnTo>
                      <a:pt x="25" y="86"/>
                    </a:lnTo>
                    <a:lnTo>
                      <a:pt x="25" y="83"/>
                    </a:lnTo>
                    <a:lnTo>
                      <a:pt x="25" y="79"/>
                    </a:lnTo>
                    <a:lnTo>
                      <a:pt x="22" y="79"/>
                    </a:lnTo>
                    <a:lnTo>
                      <a:pt x="18" y="76"/>
                    </a:lnTo>
                    <a:lnTo>
                      <a:pt x="15" y="72"/>
                    </a:lnTo>
                    <a:lnTo>
                      <a:pt x="11" y="65"/>
                    </a:lnTo>
                    <a:lnTo>
                      <a:pt x="11" y="61"/>
                    </a:lnTo>
                    <a:lnTo>
                      <a:pt x="8" y="58"/>
                    </a:lnTo>
                    <a:lnTo>
                      <a:pt x="0" y="58"/>
                    </a:lnTo>
                    <a:lnTo>
                      <a:pt x="0" y="54"/>
                    </a:lnTo>
                    <a:lnTo>
                      <a:pt x="0" y="54"/>
                    </a:lnTo>
                    <a:lnTo>
                      <a:pt x="11" y="51"/>
                    </a:lnTo>
                    <a:lnTo>
                      <a:pt x="18" y="51"/>
                    </a:lnTo>
                    <a:lnTo>
                      <a:pt x="22" y="43"/>
                    </a:lnTo>
                    <a:lnTo>
                      <a:pt x="22" y="40"/>
                    </a:lnTo>
                    <a:lnTo>
                      <a:pt x="25" y="36"/>
                    </a:lnTo>
                    <a:lnTo>
                      <a:pt x="29" y="33"/>
                    </a:lnTo>
                    <a:lnTo>
                      <a:pt x="33" y="29"/>
                    </a:lnTo>
                    <a:lnTo>
                      <a:pt x="33" y="25"/>
                    </a:lnTo>
                    <a:lnTo>
                      <a:pt x="36" y="22"/>
                    </a:lnTo>
                    <a:lnTo>
                      <a:pt x="36" y="18"/>
                    </a:lnTo>
                    <a:lnTo>
                      <a:pt x="40" y="15"/>
                    </a:lnTo>
                    <a:lnTo>
                      <a:pt x="47" y="11"/>
                    </a:lnTo>
                    <a:lnTo>
                      <a:pt x="47" y="11"/>
                    </a:lnTo>
                    <a:lnTo>
                      <a:pt x="50" y="11"/>
                    </a:lnTo>
                    <a:lnTo>
                      <a:pt x="50" y="8"/>
                    </a:lnTo>
                    <a:lnTo>
                      <a:pt x="54" y="8"/>
                    </a:lnTo>
                    <a:lnTo>
                      <a:pt x="61" y="8"/>
                    </a:lnTo>
                    <a:lnTo>
                      <a:pt x="68" y="8"/>
                    </a:lnTo>
                    <a:lnTo>
                      <a:pt x="76" y="8"/>
                    </a:lnTo>
                    <a:lnTo>
                      <a:pt x="83" y="8"/>
                    </a:lnTo>
                    <a:lnTo>
                      <a:pt x="86" y="8"/>
                    </a:lnTo>
                    <a:lnTo>
                      <a:pt x="93" y="11"/>
                    </a:lnTo>
                    <a:lnTo>
                      <a:pt x="97" y="11"/>
                    </a:lnTo>
                    <a:lnTo>
                      <a:pt x="101" y="8"/>
                    </a:lnTo>
                    <a:lnTo>
                      <a:pt x="108" y="8"/>
                    </a:lnTo>
                    <a:lnTo>
                      <a:pt x="115" y="8"/>
                    </a:lnTo>
                    <a:lnTo>
                      <a:pt x="126" y="0"/>
                    </a:lnTo>
                    <a:lnTo>
                      <a:pt x="129" y="0"/>
                    </a:lnTo>
                    <a:lnTo>
                      <a:pt x="133" y="0"/>
                    </a:lnTo>
                    <a:lnTo>
                      <a:pt x="136" y="4"/>
                    </a:lnTo>
                    <a:lnTo>
                      <a:pt x="144" y="8"/>
                    </a:lnTo>
                    <a:lnTo>
                      <a:pt x="144" y="11"/>
                    </a:lnTo>
                    <a:lnTo>
                      <a:pt x="147" y="18"/>
                    </a:lnTo>
                    <a:lnTo>
                      <a:pt x="151" y="25"/>
                    </a:lnTo>
                    <a:lnTo>
                      <a:pt x="154" y="33"/>
                    </a:lnTo>
                    <a:lnTo>
                      <a:pt x="162" y="36"/>
                    </a:lnTo>
                    <a:lnTo>
                      <a:pt x="162" y="47"/>
                    </a:lnTo>
                    <a:lnTo>
                      <a:pt x="162" y="54"/>
                    </a:lnTo>
                    <a:lnTo>
                      <a:pt x="162" y="58"/>
                    </a:lnTo>
                    <a:lnTo>
                      <a:pt x="162" y="61"/>
                    </a:lnTo>
                    <a:lnTo>
                      <a:pt x="162" y="65"/>
                    </a:lnTo>
                    <a:lnTo>
                      <a:pt x="162" y="72"/>
                    </a:lnTo>
                    <a:lnTo>
                      <a:pt x="162" y="72"/>
                    </a:lnTo>
                    <a:lnTo>
                      <a:pt x="165" y="72"/>
                    </a:lnTo>
                    <a:lnTo>
                      <a:pt x="169" y="79"/>
                    </a:lnTo>
                    <a:lnTo>
                      <a:pt x="176" y="79"/>
                    </a:lnTo>
                    <a:lnTo>
                      <a:pt x="179" y="76"/>
                    </a:lnTo>
                    <a:lnTo>
                      <a:pt x="183" y="76"/>
                    </a:lnTo>
                    <a:lnTo>
                      <a:pt x="187" y="72"/>
                    </a:lnTo>
                    <a:lnTo>
                      <a:pt x="190" y="72"/>
                    </a:lnTo>
                    <a:lnTo>
                      <a:pt x="194" y="76"/>
                    </a:lnTo>
                    <a:lnTo>
                      <a:pt x="194" y="76"/>
                    </a:lnTo>
                    <a:lnTo>
                      <a:pt x="194" y="83"/>
                    </a:lnTo>
                    <a:lnTo>
                      <a:pt x="194" y="86"/>
                    </a:lnTo>
                    <a:lnTo>
                      <a:pt x="190" y="86"/>
                    </a:lnTo>
                    <a:lnTo>
                      <a:pt x="190" y="90"/>
                    </a:lnTo>
                    <a:lnTo>
                      <a:pt x="187" y="90"/>
                    </a:lnTo>
                    <a:lnTo>
                      <a:pt x="183" y="94"/>
                    </a:lnTo>
                    <a:lnTo>
                      <a:pt x="179" y="97"/>
                    </a:lnTo>
                    <a:lnTo>
                      <a:pt x="176" y="97"/>
                    </a:lnTo>
                    <a:lnTo>
                      <a:pt x="176" y="97"/>
                    </a:lnTo>
                    <a:lnTo>
                      <a:pt x="179" y="94"/>
                    </a:lnTo>
                    <a:lnTo>
                      <a:pt x="179" y="90"/>
                    </a:lnTo>
                    <a:lnTo>
                      <a:pt x="179" y="86"/>
                    </a:lnTo>
                    <a:lnTo>
                      <a:pt x="176" y="86"/>
                    </a:lnTo>
                    <a:lnTo>
                      <a:pt x="176" y="94"/>
                    </a:lnTo>
                    <a:lnTo>
                      <a:pt x="172" y="97"/>
                    </a:lnTo>
                    <a:lnTo>
                      <a:pt x="172" y="101"/>
                    </a:lnTo>
                    <a:lnTo>
                      <a:pt x="172" y="104"/>
                    </a:lnTo>
                    <a:lnTo>
                      <a:pt x="172" y="108"/>
                    </a:lnTo>
                    <a:lnTo>
                      <a:pt x="172" y="112"/>
                    </a:lnTo>
                    <a:lnTo>
                      <a:pt x="172" y="11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81" name="Freeform 1810">
                <a:extLst>
                  <a:ext uri="{FF2B5EF4-FFF2-40B4-BE49-F238E27FC236}">
                    <a16:creationId xmlns:a16="http://schemas.microsoft.com/office/drawing/2014/main" id="{94F0B79A-C465-4B5E-8A7E-B07EF47A5280}"/>
                  </a:ext>
                </a:extLst>
              </p:cNvPr>
              <p:cNvSpPr>
                <a:spLocks/>
              </p:cNvSpPr>
              <p:nvPr/>
            </p:nvSpPr>
            <p:spPr bwMode="auto">
              <a:xfrm>
                <a:off x="4137" y="1652"/>
                <a:ext cx="194" cy="119"/>
              </a:xfrm>
              <a:custGeom>
                <a:avLst/>
                <a:gdLst>
                  <a:gd name="T0" fmla="*/ 165 w 194"/>
                  <a:gd name="T1" fmla="*/ 115 h 119"/>
                  <a:gd name="T2" fmla="*/ 147 w 194"/>
                  <a:gd name="T3" fmla="*/ 108 h 119"/>
                  <a:gd name="T4" fmla="*/ 136 w 194"/>
                  <a:gd name="T5" fmla="*/ 108 h 119"/>
                  <a:gd name="T6" fmla="*/ 119 w 194"/>
                  <a:gd name="T7" fmla="*/ 112 h 119"/>
                  <a:gd name="T8" fmla="*/ 108 w 194"/>
                  <a:gd name="T9" fmla="*/ 119 h 119"/>
                  <a:gd name="T10" fmla="*/ 76 w 194"/>
                  <a:gd name="T11" fmla="*/ 115 h 119"/>
                  <a:gd name="T12" fmla="*/ 58 w 194"/>
                  <a:gd name="T13" fmla="*/ 115 h 119"/>
                  <a:gd name="T14" fmla="*/ 58 w 194"/>
                  <a:gd name="T15" fmla="*/ 108 h 119"/>
                  <a:gd name="T16" fmla="*/ 47 w 194"/>
                  <a:gd name="T17" fmla="*/ 104 h 119"/>
                  <a:gd name="T18" fmla="*/ 47 w 194"/>
                  <a:gd name="T19" fmla="*/ 97 h 119"/>
                  <a:gd name="T20" fmla="*/ 43 w 194"/>
                  <a:gd name="T21" fmla="*/ 94 h 119"/>
                  <a:gd name="T22" fmla="*/ 25 w 194"/>
                  <a:gd name="T23" fmla="*/ 86 h 119"/>
                  <a:gd name="T24" fmla="*/ 25 w 194"/>
                  <a:gd name="T25" fmla="*/ 79 h 119"/>
                  <a:gd name="T26" fmla="*/ 18 w 194"/>
                  <a:gd name="T27" fmla="*/ 76 h 119"/>
                  <a:gd name="T28" fmla="*/ 11 w 194"/>
                  <a:gd name="T29" fmla="*/ 65 h 119"/>
                  <a:gd name="T30" fmla="*/ 8 w 194"/>
                  <a:gd name="T31" fmla="*/ 58 h 119"/>
                  <a:gd name="T32" fmla="*/ 0 w 194"/>
                  <a:gd name="T33" fmla="*/ 54 h 119"/>
                  <a:gd name="T34" fmla="*/ 11 w 194"/>
                  <a:gd name="T35" fmla="*/ 51 h 119"/>
                  <a:gd name="T36" fmla="*/ 22 w 194"/>
                  <a:gd name="T37" fmla="*/ 43 h 119"/>
                  <a:gd name="T38" fmla="*/ 25 w 194"/>
                  <a:gd name="T39" fmla="*/ 36 h 119"/>
                  <a:gd name="T40" fmla="*/ 33 w 194"/>
                  <a:gd name="T41" fmla="*/ 29 h 119"/>
                  <a:gd name="T42" fmla="*/ 36 w 194"/>
                  <a:gd name="T43" fmla="*/ 22 h 119"/>
                  <a:gd name="T44" fmla="*/ 40 w 194"/>
                  <a:gd name="T45" fmla="*/ 15 h 119"/>
                  <a:gd name="T46" fmla="*/ 47 w 194"/>
                  <a:gd name="T47" fmla="*/ 11 h 119"/>
                  <a:gd name="T48" fmla="*/ 50 w 194"/>
                  <a:gd name="T49" fmla="*/ 8 h 119"/>
                  <a:gd name="T50" fmla="*/ 61 w 194"/>
                  <a:gd name="T51" fmla="*/ 8 h 119"/>
                  <a:gd name="T52" fmla="*/ 76 w 194"/>
                  <a:gd name="T53" fmla="*/ 8 h 119"/>
                  <a:gd name="T54" fmla="*/ 86 w 194"/>
                  <a:gd name="T55" fmla="*/ 8 h 119"/>
                  <a:gd name="T56" fmla="*/ 97 w 194"/>
                  <a:gd name="T57" fmla="*/ 11 h 119"/>
                  <a:gd name="T58" fmla="*/ 108 w 194"/>
                  <a:gd name="T59" fmla="*/ 8 h 119"/>
                  <a:gd name="T60" fmla="*/ 126 w 194"/>
                  <a:gd name="T61" fmla="*/ 0 h 119"/>
                  <a:gd name="T62" fmla="*/ 133 w 194"/>
                  <a:gd name="T63" fmla="*/ 0 h 119"/>
                  <a:gd name="T64" fmla="*/ 144 w 194"/>
                  <a:gd name="T65" fmla="*/ 8 h 119"/>
                  <a:gd name="T66" fmla="*/ 147 w 194"/>
                  <a:gd name="T67" fmla="*/ 18 h 119"/>
                  <a:gd name="T68" fmla="*/ 154 w 194"/>
                  <a:gd name="T69" fmla="*/ 33 h 119"/>
                  <a:gd name="T70" fmla="*/ 162 w 194"/>
                  <a:gd name="T71" fmla="*/ 47 h 119"/>
                  <a:gd name="T72" fmla="*/ 162 w 194"/>
                  <a:gd name="T73" fmla="*/ 58 h 119"/>
                  <a:gd name="T74" fmla="*/ 162 w 194"/>
                  <a:gd name="T75" fmla="*/ 65 h 119"/>
                  <a:gd name="T76" fmla="*/ 162 w 194"/>
                  <a:gd name="T77" fmla="*/ 72 h 119"/>
                  <a:gd name="T78" fmla="*/ 169 w 194"/>
                  <a:gd name="T79" fmla="*/ 79 h 119"/>
                  <a:gd name="T80" fmla="*/ 179 w 194"/>
                  <a:gd name="T81" fmla="*/ 76 h 119"/>
                  <a:gd name="T82" fmla="*/ 187 w 194"/>
                  <a:gd name="T83" fmla="*/ 72 h 119"/>
                  <a:gd name="T84" fmla="*/ 194 w 194"/>
                  <a:gd name="T85" fmla="*/ 76 h 119"/>
                  <a:gd name="T86" fmla="*/ 194 w 194"/>
                  <a:gd name="T87" fmla="*/ 83 h 119"/>
                  <a:gd name="T88" fmla="*/ 190 w 194"/>
                  <a:gd name="T89" fmla="*/ 86 h 119"/>
                  <a:gd name="T90" fmla="*/ 187 w 194"/>
                  <a:gd name="T91" fmla="*/ 90 h 119"/>
                  <a:gd name="T92" fmla="*/ 179 w 194"/>
                  <a:gd name="T93" fmla="*/ 97 h 119"/>
                  <a:gd name="T94" fmla="*/ 176 w 194"/>
                  <a:gd name="T95" fmla="*/ 97 h 119"/>
                  <a:gd name="T96" fmla="*/ 179 w 194"/>
                  <a:gd name="T97" fmla="*/ 90 h 119"/>
                  <a:gd name="T98" fmla="*/ 176 w 194"/>
                  <a:gd name="T99" fmla="*/ 86 h 119"/>
                  <a:gd name="T100" fmla="*/ 172 w 194"/>
                  <a:gd name="T101" fmla="*/ 97 h 119"/>
                  <a:gd name="T102" fmla="*/ 172 w 194"/>
                  <a:gd name="T103" fmla="*/ 104 h 119"/>
                  <a:gd name="T104" fmla="*/ 172 w 194"/>
                  <a:gd name="T105" fmla="*/ 1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4" h="119">
                    <a:moveTo>
                      <a:pt x="172" y="115"/>
                    </a:moveTo>
                    <a:lnTo>
                      <a:pt x="165" y="115"/>
                    </a:lnTo>
                    <a:lnTo>
                      <a:pt x="158" y="112"/>
                    </a:lnTo>
                    <a:lnTo>
                      <a:pt x="147" y="108"/>
                    </a:lnTo>
                    <a:lnTo>
                      <a:pt x="144" y="108"/>
                    </a:lnTo>
                    <a:lnTo>
                      <a:pt x="136" y="108"/>
                    </a:lnTo>
                    <a:lnTo>
                      <a:pt x="129" y="108"/>
                    </a:lnTo>
                    <a:lnTo>
                      <a:pt x="119" y="112"/>
                    </a:lnTo>
                    <a:lnTo>
                      <a:pt x="111" y="115"/>
                    </a:lnTo>
                    <a:lnTo>
                      <a:pt x="108" y="119"/>
                    </a:lnTo>
                    <a:lnTo>
                      <a:pt x="90" y="115"/>
                    </a:lnTo>
                    <a:lnTo>
                      <a:pt x="76" y="115"/>
                    </a:lnTo>
                    <a:lnTo>
                      <a:pt x="61" y="115"/>
                    </a:lnTo>
                    <a:lnTo>
                      <a:pt x="58" y="115"/>
                    </a:lnTo>
                    <a:lnTo>
                      <a:pt x="54" y="112"/>
                    </a:lnTo>
                    <a:lnTo>
                      <a:pt x="58" y="108"/>
                    </a:lnTo>
                    <a:lnTo>
                      <a:pt x="50" y="104"/>
                    </a:lnTo>
                    <a:lnTo>
                      <a:pt x="47" y="104"/>
                    </a:lnTo>
                    <a:lnTo>
                      <a:pt x="43" y="101"/>
                    </a:lnTo>
                    <a:lnTo>
                      <a:pt x="47" y="97"/>
                    </a:lnTo>
                    <a:lnTo>
                      <a:pt x="47" y="94"/>
                    </a:lnTo>
                    <a:lnTo>
                      <a:pt x="43" y="94"/>
                    </a:lnTo>
                    <a:lnTo>
                      <a:pt x="33" y="90"/>
                    </a:lnTo>
                    <a:lnTo>
                      <a:pt x="25" y="86"/>
                    </a:lnTo>
                    <a:lnTo>
                      <a:pt x="25" y="83"/>
                    </a:lnTo>
                    <a:lnTo>
                      <a:pt x="25" y="79"/>
                    </a:lnTo>
                    <a:lnTo>
                      <a:pt x="22" y="79"/>
                    </a:lnTo>
                    <a:lnTo>
                      <a:pt x="18" y="76"/>
                    </a:lnTo>
                    <a:lnTo>
                      <a:pt x="15" y="72"/>
                    </a:lnTo>
                    <a:lnTo>
                      <a:pt x="11" y="65"/>
                    </a:lnTo>
                    <a:lnTo>
                      <a:pt x="11" y="61"/>
                    </a:lnTo>
                    <a:lnTo>
                      <a:pt x="8" y="58"/>
                    </a:lnTo>
                    <a:lnTo>
                      <a:pt x="0" y="58"/>
                    </a:lnTo>
                    <a:lnTo>
                      <a:pt x="0" y="54"/>
                    </a:lnTo>
                    <a:lnTo>
                      <a:pt x="0" y="54"/>
                    </a:lnTo>
                    <a:lnTo>
                      <a:pt x="11" y="51"/>
                    </a:lnTo>
                    <a:lnTo>
                      <a:pt x="18" y="51"/>
                    </a:lnTo>
                    <a:lnTo>
                      <a:pt x="22" y="43"/>
                    </a:lnTo>
                    <a:lnTo>
                      <a:pt x="22" y="40"/>
                    </a:lnTo>
                    <a:lnTo>
                      <a:pt x="25" y="36"/>
                    </a:lnTo>
                    <a:lnTo>
                      <a:pt x="29" y="33"/>
                    </a:lnTo>
                    <a:lnTo>
                      <a:pt x="33" y="29"/>
                    </a:lnTo>
                    <a:lnTo>
                      <a:pt x="33" y="25"/>
                    </a:lnTo>
                    <a:lnTo>
                      <a:pt x="36" y="22"/>
                    </a:lnTo>
                    <a:lnTo>
                      <a:pt x="36" y="18"/>
                    </a:lnTo>
                    <a:lnTo>
                      <a:pt x="40" y="15"/>
                    </a:lnTo>
                    <a:lnTo>
                      <a:pt x="47" y="11"/>
                    </a:lnTo>
                    <a:lnTo>
                      <a:pt x="47" y="11"/>
                    </a:lnTo>
                    <a:lnTo>
                      <a:pt x="50" y="11"/>
                    </a:lnTo>
                    <a:lnTo>
                      <a:pt x="50" y="8"/>
                    </a:lnTo>
                    <a:lnTo>
                      <a:pt x="54" y="8"/>
                    </a:lnTo>
                    <a:lnTo>
                      <a:pt x="61" y="8"/>
                    </a:lnTo>
                    <a:lnTo>
                      <a:pt x="68" y="8"/>
                    </a:lnTo>
                    <a:lnTo>
                      <a:pt x="76" y="8"/>
                    </a:lnTo>
                    <a:lnTo>
                      <a:pt x="83" y="8"/>
                    </a:lnTo>
                    <a:lnTo>
                      <a:pt x="86" y="8"/>
                    </a:lnTo>
                    <a:lnTo>
                      <a:pt x="93" y="11"/>
                    </a:lnTo>
                    <a:lnTo>
                      <a:pt x="97" y="11"/>
                    </a:lnTo>
                    <a:lnTo>
                      <a:pt x="101" y="8"/>
                    </a:lnTo>
                    <a:lnTo>
                      <a:pt x="108" y="8"/>
                    </a:lnTo>
                    <a:lnTo>
                      <a:pt x="115" y="8"/>
                    </a:lnTo>
                    <a:lnTo>
                      <a:pt x="126" y="0"/>
                    </a:lnTo>
                    <a:lnTo>
                      <a:pt x="129" y="0"/>
                    </a:lnTo>
                    <a:lnTo>
                      <a:pt x="133" y="0"/>
                    </a:lnTo>
                    <a:lnTo>
                      <a:pt x="136" y="4"/>
                    </a:lnTo>
                    <a:lnTo>
                      <a:pt x="144" y="8"/>
                    </a:lnTo>
                    <a:lnTo>
                      <a:pt x="144" y="11"/>
                    </a:lnTo>
                    <a:lnTo>
                      <a:pt x="147" y="18"/>
                    </a:lnTo>
                    <a:lnTo>
                      <a:pt x="151" y="25"/>
                    </a:lnTo>
                    <a:lnTo>
                      <a:pt x="154" y="33"/>
                    </a:lnTo>
                    <a:lnTo>
                      <a:pt x="162" y="36"/>
                    </a:lnTo>
                    <a:lnTo>
                      <a:pt x="162" y="47"/>
                    </a:lnTo>
                    <a:lnTo>
                      <a:pt x="162" y="54"/>
                    </a:lnTo>
                    <a:lnTo>
                      <a:pt x="162" y="58"/>
                    </a:lnTo>
                    <a:lnTo>
                      <a:pt x="162" y="61"/>
                    </a:lnTo>
                    <a:lnTo>
                      <a:pt x="162" y="65"/>
                    </a:lnTo>
                    <a:lnTo>
                      <a:pt x="162" y="72"/>
                    </a:lnTo>
                    <a:lnTo>
                      <a:pt x="162" y="72"/>
                    </a:lnTo>
                    <a:lnTo>
                      <a:pt x="165" y="72"/>
                    </a:lnTo>
                    <a:lnTo>
                      <a:pt x="169" y="79"/>
                    </a:lnTo>
                    <a:lnTo>
                      <a:pt x="176" y="79"/>
                    </a:lnTo>
                    <a:lnTo>
                      <a:pt x="179" y="76"/>
                    </a:lnTo>
                    <a:lnTo>
                      <a:pt x="183" y="76"/>
                    </a:lnTo>
                    <a:lnTo>
                      <a:pt x="187" y="72"/>
                    </a:lnTo>
                    <a:lnTo>
                      <a:pt x="190" y="72"/>
                    </a:lnTo>
                    <a:lnTo>
                      <a:pt x="194" y="76"/>
                    </a:lnTo>
                    <a:lnTo>
                      <a:pt x="194" y="76"/>
                    </a:lnTo>
                    <a:lnTo>
                      <a:pt x="194" y="83"/>
                    </a:lnTo>
                    <a:lnTo>
                      <a:pt x="194" y="86"/>
                    </a:lnTo>
                    <a:lnTo>
                      <a:pt x="190" y="86"/>
                    </a:lnTo>
                    <a:lnTo>
                      <a:pt x="190" y="90"/>
                    </a:lnTo>
                    <a:lnTo>
                      <a:pt x="187" y="90"/>
                    </a:lnTo>
                    <a:lnTo>
                      <a:pt x="183" y="94"/>
                    </a:lnTo>
                    <a:lnTo>
                      <a:pt x="179" y="97"/>
                    </a:lnTo>
                    <a:lnTo>
                      <a:pt x="176" y="97"/>
                    </a:lnTo>
                    <a:lnTo>
                      <a:pt x="176" y="97"/>
                    </a:lnTo>
                    <a:lnTo>
                      <a:pt x="179" y="94"/>
                    </a:lnTo>
                    <a:lnTo>
                      <a:pt x="179" y="90"/>
                    </a:lnTo>
                    <a:lnTo>
                      <a:pt x="179" y="86"/>
                    </a:lnTo>
                    <a:lnTo>
                      <a:pt x="176" y="86"/>
                    </a:lnTo>
                    <a:lnTo>
                      <a:pt x="176" y="94"/>
                    </a:lnTo>
                    <a:lnTo>
                      <a:pt x="172" y="97"/>
                    </a:lnTo>
                    <a:lnTo>
                      <a:pt x="172" y="101"/>
                    </a:lnTo>
                    <a:lnTo>
                      <a:pt x="172" y="104"/>
                    </a:lnTo>
                    <a:lnTo>
                      <a:pt x="172" y="108"/>
                    </a:lnTo>
                    <a:lnTo>
                      <a:pt x="172" y="112"/>
                    </a:lnTo>
                    <a:lnTo>
                      <a:pt x="172" y="115"/>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82" name="Freeform 1811">
                <a:extLst>
                  <a:ext uri="{FF2B5EF4-FFF2-40B4-BE49-F238E27FC236}">
                    <a16:creationId xmlns:a16="http://schemas.microsoft.com/office/drawing/2014/main" id="{AA1A41C7-1E93-432B-9BBD-9B7D02E22732}"/>
                  </a:ext>
                </a:extLst>
              </p:cNvPr>
              <p:cNvSpPr>
                <a:spLocks/>
              </p:cNvSpPr>
              <p:nvPr/>
            </p:nvSpPr>
            <p:spPr bwMode="auto">
              <a:xfrm>
                <a:off x="3536" y="1810"/>
                <a:ext cx="64" cy="119"/>
              </a:xfrm>
              <a:custGeom>
                <a:avLst/>
                <a:gdLst>
                  <a:gd name="T0" fmla="*/ 39 w 64"/>
                  <a:gd name="T1" fmla="*/ 111 h 119"/>
                  <a:gd name="T2" fmla="*/ 43 w 64"/>
                  <a:gd name="T3" fmla="*/ 104 h 119"/>
                  <a:gd name="T4" fmla="*/ 50 w 64"/>
                  <a:gd name="T5" fmla="*/ 97 h 119"/>
                  <a:gd name="T6" fmla="*/ 46 w 64"/>
                  <a:gd name="T7" fmla="*/ 90 h 119"/>
                  <a:gd name="T8" fmla="*/ 46 w 64"/>
                  <a:gd name="T9" fmla="*/ 79 h 119"/>
                  <a:gd name="T10" fmla="*/ 50 w 64"/>
                  <a:gd name="T11" fmla="*/ 72 h 119"/>
                  <a:gd name="T12" fmla="*/ 43 w 64"/>
                  <a:gd name="T13" fmla="*/ 65 h 119"/>
                  <a:gd name="T14" fmla="*/ 46 w 64"/>
                  <a:gd name="T15" fmla="*/ 58 h 119"/>
                  <a:gd name="T16" fmla="*/ 53 w 64"/>
                  <a:gd name="T17" fmla="*/ 54 h 119"/>
                  <a:gd name="T18" fmla="*/ 50 w 64"/>
                  <a:gd name="T19" fmla="*/ 47 h 119"/>
                  <a:gd name="T20" fmla="*/ 53 w 64"/>
                  <a:gd name="T21" fmla="*/ 40 h 119"/>
                  <a:gd name="T22" fmla="*/ 53 w 64"/>
                  <a:gd name="T23" fmla="*/ 29 h 119"/>
                  <a:gd name="T24" fmla="*/ 64 w 64"/>
                  <a:gd name="T25" fmla="*/ 18 h 119"/>
                  <a:gd name="T26" fmla="*/ 64 w 64"/>
                  <a:gd name="T27" fmla="*/ 11 h 119"/>
                  <a:gd name="T28" fmla="*/ 60 w 64"/>
                  <a:gd name="T29" fmla="*/ 4 h 119"/>
                  <a:gd name="T30" fmla="*/ 50 w 64"/>
                  <a:gd name="T31" fmla="*/ 4 h 119"/>
                  <a:gd name="T32" fmla="*/ 35 w 64"/>
                  <a:gd name="T33" fmla="*/ 4 h 119"/>
                  <a:gd name="T34" fmla="*/ 28 w 64"/>
                  <a:gd name="T35" fmla="*/ 4 h 119"/>
                  <a:gd name="T36" fmla="*/ 21 w 64"/>
                  <a:gd name="T37" fmla="*/ 0 h 119"/>
                  <a:gd name="T38" fmla="*/ 14 w 64"/>
                  <a:gd name="T39" fmla="*/ 7 h 119"/>
                  <a:gd name="T40" fmla="*/ 17 w 64"/>
                  <a:gd name="T41" fmla="*/ 25 h 119"/>
                  <a:gd name="T42" fmla="*/ 14 w 64"/>
                  <a:gd name="T43" fmla="*/ 36 h 119"/>
                  <a:gd name="T44" fmla="*/ 10 w 64"/>
                  <a:gd name="T45" fmla="*/ 43 h 119"/>
                  <a:gd name="T46" fmla="*/ 10 w 64"/>
                  <a:gd name="T47" fmla="*/ 50 h 119"/>
                  <a:gd name="T48" fmla="*/ 7 w 64"/>
                  <a:gd name="T49" fmla="*/ 61 h 119"/>
                  <a:gd name="T50" fmla="*/ 0 w 64"/>
                  <a:gd name="T51" fmla="*/ 76 h 119"/>
                  <a:gd name="T52" fmla="*/ 0 w 64"/>
                  <a:gd name="T53" fmla="*/ 79 h 119"/>
                  <a:gd name="T54" fmla="*/ 7 w 64"/>
                  <a:gd name="T55" fmla="*/ 86 h 119"/>
                  <a:gd name="T56" fmla="*/ 14 w 64"/>
                  <a:gd name="T57" fmla="*/ 86 h 119"/>
                  <a:gd name="T58" fmla="*/ 14 w 64"/>
                  <a:gd name="T59" fmla="*/ 86 h 119"/>
                  <a:gd name="T60" fmla="*/ 14 w 64"/>
                  <a:gd name="T61" fmla="*/ 97 h 119"/>
                  <a:gd name="T62" fmla="*/ 14 w 64"/>
                  <a:gd name="T63" fmla="*/ 108 h 119"/>
                  <a:gd name="T64" fmla="*/ 10 w 64"/>
                  <a:gd name="T65" fmla="*/ 115 h 119"/>
                  <a:gd name="T66" fmla="*/ 10 w 64"/>
                  <a:gd name="T67" fmla="*/ 119 h 119"/>
                  <a:gd name="T68" fmla="*/ 21 w 64"/>
                  <a:gd name="T69" fmla="*/ 119 h 119"/>
                  <a:gd name="T70" fmla="*/ 28 w 64"/>
                  <a:gd name="T71" fmla="*/ 119 h 119"/>
                  <a:gd name="T72" fmla="*/ 35 w 64"/>
                  <a:gd name="T73" fmla="*/ 119 h 119"/>
                  <a:gd name="T74" fmla="*/ 43 w 64"/>
                  <a:gd name="T75" fmla="*/ 11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119">
                    <a:moveTo>
                      <a:pt x="43" y="115"/>
                    </a:moveTo>
                    <a:lnTo>
                      <a:pt x="39" y="111"/>
                    </a:lnTo>
                    <a:lnTo>
                      <a:pt x="39" y="108"/>
                    </a:lnTo>
                    <a:lnTo>
                      <a:pt x="43" y="104"/>
                    </a:lnTo>
                    <a:lnTo>
                      <a:pt x="46" y="101"/>
                    </a:lnTo>
                    <a:lnTo>
                      <a:pt x="50" y="97"/>
                    </a:lnTo>
                    <a:lnTo>
                      <a:pt x="50" y="93"/>
                    </a:lnTo>
                    <a:lnTo>
                      <a:pt x="46" y="90"/>
                    </a:lnTo>
                    <a:lnTo>
                      <a:pt x="46" y="86"/>
                    </a:lnTo>
                    <a:lnTo>
                      <a:pt x="46" y="79"/>
                    </a:lnTo>
                    <a:lnTo>
                      <a:pt x="46" y="76"/>
                    </a:lnTo>
                    <a:lnTo>
                      <a:pt x="50" y="72"/>
                    </a:lnTo>
                    <a:lnTo>
                      <a:pt x="46" y="72"/>
                    </a:lnTo>
                    <a:lnTo>
                      <a:pt x="43" y="65"/>
                    </a:lnTo>
                    <a:lnTo>
                      <a:pt x="43" y="61"/>
                    </a:lnTo>
                    <a:lnTo>
                      <a:pt x="46" y="58"/>
                    </a:lnTo>
                    <a:lnTo>
                      <a:pt x="50" y="58"/>
                    </a:lnTo>
                    <a:lnTo>
                      <a:pt x="53" y="54"/>
                    </a:lnTo>
                    <a:lnTo>
                      <a:pt x="53" y="50"/>
                    </a:lnTo>
                    <a:lnTo>
                      <a:pt x="50" y="47"/>
                    </a:lnTo>
                    <a:lnTo>
                      <a:pt x="50" y="43"/>
                    </a:lnTo>
                    <a:lnTo>
                      <a:pt x="53" y="40"/>
                    </a:lnTo>
                    <a:lnTo>
                      <a:pt x="53" y="32"/>
                    </a:lnTo>
                    <a:lnTo>
                      <a:pt x="53" y="29"/>
                    </a:lnTo>
                    <a:lnTo>
                      <a:pt x="53" y="25"/>
                    </a:lnTo>
                    <a:lnTo>
                      <a:pt x="64" y="18"/>
                    </a:lnTo>
                    <a:lnTo>
                      <a:pt x="64" y="15"/>
                    </a:lnTo>
                    <a:lnTo>
                      <a:pt x="64" y="11"/>
                    </a:lnTo>
                    <a:lnTo>
                      <a:pt x="64" y="7"/>
                    </a:lnTo>
                    <a:lnTo>
                      <a:pt x="60" y="4"/>
                    </a:lnTo>
                    <a:lnTo>
                      <a:pt x="53" y="4"/>
                    </a:lnTo>
                    <a:lnTo>
                      <a:pt x="50" y="4"/>
                    </a:lnTo>
                    <a:lnTo>
                      <a:pt x="43" y="4"/>
                    </a:lnTo>
                    <a:lnTo>
                      <a:pt x="35" y="4"/>
                    </a:lnTo>
                    <a:lnTo>
                      <a:pt x="28" y="4"/>
                    </a:lnTo>
                    <a:lnTo>
                      <a:pt x="28" y="4"/>
                    </a:lnTo>
                    <a:lnTo>
                      <a:pt x="28" y="0"/>
                    </a:lnTo>
                    <a:lnTo>
                      <a:pt x="21" y="0"/>
                    </a:lnTo>
                    <a:lnTo>
                      <a:pt x="17" y="4"/>
                    </a:lnTo>
                    <a:lnTo>
                      <a:pt x="14" y="7"/>
                    </a:lnTo>
                    <a:lnTo>
                      <a:pt x="17" y="22"/>
                    </a:lnTo>
                    <a:lnTo>
                      <a:pt x="17" y="25"/>
                    </a:lnTo>
                    <a:lnTo>
                      <a:pt x="14" y="25"/>
                    </a:lnTo>
                    <a:lnTo>
                      <a:pt x="14" y="36"/>
                    </a:lnTo>
                    <a:lnTo>
                      <a:pt x="14" y="36"/>
                    </a:lnTo>
                    <a:lnTo>
                      <a:pt x="10" y="43"/>
                    </a:lnTo>
                    <a:lnTo>
                      <a:pt x="10" y="47"/>
                    </a:lnTo>
                    <a:lnTo>
                      <a:pt x="10" y="50"/>
                    </a:lnTo>
                    <a:lnTo>
                      <a:pt x="7" y="58"/>
                    </a:lnTo>
                    <a:lnTo>
                      <a:pt x="7" y="61"/>
                    </a:lnTo>
                    <a:lnTo>
                      <a:pt x="0" y="68"/>
                    </a:lnTo>
                    <a:lnTo>
                      <a:pt x="0" y="76"/>
                    </a:lnTo>
                    <a:lnTo>
                      <a:pt x="0" y="79"/>
                    </a:lnTo>
                    <a:lnTo>
                      <a:pt x="0" y="79"/>
                    </a:lnTo>
                    <a:lnTo>
                      <a:pt x="3" y="83"/>
                    </a:lnTo>
                    <a:lnTo>
                      <a:pt x="7" y="86"/>
                    </a:lnTo>
                    <a:lnTo>
                      <a:pt x="10" y="86"/>
                    </a:lnTo>
                    <a:lnTo>
                      <a:pt x="14" y="86"/>
                    </a:lnTo>
                    <a:lnTo>
                      <a:pt x="14" y="86"/>
                    </a:lnTo>
                    <a:lnTo>
                      <a:pt x="14" y="86"/>
                    </a:lnTo>
                    <a:lnTo>
                      <a:pt x="14" y="93"/>
                    </a:lnTo>
                    <a:lnTo>
                      <a:pt x="14" y="97"/>
                    </a:lnTo>
                    <a:lnTo>
                      <a:pt x="14" y="101"/>
                    </a:lnTo>
                    <a:lnTo>
                      <a:pt x="14" y="108"/>
                    </a:lnTo>
                    <a:lnTo>
                      <a:pt x="14" y="111"/>
                    </a:lnTo>
                    <a:lnTo>
                      <a:pt x="10" y="115"/>
                    </a:lnTo>
                    <a:lnTo>
                      <a:pt x="10" y="119"/>
                    </a:lnTo>
                    <a:lnTo>
                      <a:pt x="10" y="119"/>
                    </a:lnTo>
                    <a:lnTo>
                      <a:pt x="14" y="119"/>
                    </a:lnTo>
                    <a:lnTo>
                      <a:pt x="21" y="119"/>
                    </a:lnTo>
                    <a:lnTo>
                      <a:pt x="25" y="119"/>
                    </a:lnTo>
                    <a:lnTo>
                      <a:pt x="28" y="119"/>
                    </a:lnTo>
                    <a:lnTo>
                      <a:pt x="32" y="119"/>
                    </a:lnTo>
                    <a:lnTo>
                      <a:pt x="35" y="119"/>
                    </a:lnTo>
                    <a:lnTo>
                      <a:pt x="39" y="119"/>
                    </a:lnTo>
                    <a:lnTo>
                      <a:pt x="43" y="11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83" name="Freeform 1812">
                <a:extLst>
                  <a:ext uri="{FF2B5EF4-FFF2-40B4-BE49-F238E27FC236}">
                    <a16:creationId xmlns:a16="http://schemas.microsoft.com/office/drawing/2014/main" id="{4C7BD263-CD76-451C-999F-85C46077AFB1}"/>
                  </a:ext>
                </a:extLst>
              </p:cNvPr>
              <p:cNvSpPr>
                <a:spLocks/>
              </p:cNvSpPr>
              <p:nvPr/>
            </p:nvSpPr>
            <p:spPr bwMode="auto">
              <a:xfrm>
                <a:off x="3536" y="1810"/>
                <a:ext cx="64" cy="119"/>
              </a:xfrm>
              <a:custGeom>
                <a:avLst/>
                <a:gdLst>
                  <a:gd name="T0" fmla="*/ 39 w 64"/>
                  <a:gd name="T1" fmla="*/ 111 h 119"/>
                  <a:gd name="T2" fmla="*/ 43 w 64"/>
                  <a:gd name="T3" fmla="*/ 104 h 119"/>
                  <a:gd name="T4" fmla="*/ 50 w 64"/>
                  <a:gd name="T5" fmla="*/ 97 h 119"/>
                  <a:gd name="T6" fmla="*/ 46 w 64"/>
                  <a:gd name="T7" fmla="*/ 90 h 119"/>
                  <a:gd name="T8" fmla="*/ 46 w 64"/>
                  <a:gd name="T9" fmla="*/ 79 h 119"/>
                  <a:gd name="T10" fmla="*/ 50 w 64"/>
                  <a:gd name="T11" fmla="*/ 72 h 119"/>
                  <a:gd name="T12" fmla="*/ 43 w 64"/>
                  <a:gd name="T13" fmla="*/ 65 h 119"/>
                  <a:gd name="T14" fmla="*/ 46 w 64"/>
                  <a:gd name="T15" fmla="*/ 58 h 119"/>
                  <a:gd name="T16" fmla="*/ 53 w 64"/>
                  <a:gd name="T17" fmla="*/ 54 h 119"/>
                  <a:gd name="T18" fmla="*/ 50 w 64"/>
                  <a:gd name="T19" fmla="*/ 47 h 119"/>
                  <a:gd name="T20" fmla="*/ 53 w 64"/>
                  <a:gd name="T21" fmla="*/ 40 h 119"/>
                  <a:gd name="T22" fmla="*/ 53 w 64"/>
                  <a:gd name="T23" fmla="*/ 29 h 119"/>
                  <a:gd name="T24" fmla="*/ 64 w 64"/>
                  <a:gd name="T25" fmla="*/ 18 h 119"/>
                  <a:gd name="T26" fmla="*/ 64 w 64"/>
                  <a:gd name="T27" fmla="*/ 11 h 119"/>
                  <a:gd name="T28" fmla="*/ 60 w 64"/>
                  <a:gd name="T29" fmla="*/ 4 h 119"/>
                  <a:gd name="T30" fmla="*/ 50 w 64"/>
                  <a:gd name="T31" fmla="*/ 4 h 119"/>
                  <a:gd name="T32" fmla="*/ 35 w 64"/>
                  <a:gd name="T33" fmla="*/ 4 h 119"/>
                  <a:gd name="T34" fmla="*/ 28 w 64"/>
                  <a:gd name="T35" fmla="*/ 4 h 119"/>
                  <a:gd name="T36" fmla="*/ 21 w 64"/>
                  <a:gd name="T37" fmla="*/ 0 h 119"/>
                  <a:gd name="T38" fmla="*/ 14 w 64"/>
                  <a:gd name="T39" fmla="*/ 7 h 119"/>
                  <a:gd name="T40" fmla="*/ 17 w 64"/>
                  <a:gd name="T41" fmla="*/ 25 h 119"/>
                  <a:gd name="T42" fmla="*/ 14 w 64"/>
                  <a:gd name="T43" fmla="*/ 36 h 119"/>
                  <a:gd name="T44" fmla="*/ 10 w 64"/>
                  <a:gd name="T45" fmla="*/ 43 h 119"/>
                  <a:gd name="T46" fmla="*/ 10 w 64"/>
                  <a:gd name="T47" fmla="*/ 50 h 119"/>
                  <a:gd name="T48" fmla="*/ 7 w 64"/>
                  <a:gd name="T49" fmla="*/ 61 h 119"/>
                  <a:gd name="T50" fmla="*/ 0 w 64"/>
                  <a:gd name="T51" fmla="*/ 76 h 119"/>
                  <a:gd name="T52" fmla="*/ 0 w 64"/>
                  <a:gd name="T53" fmla="*/ 79 h 119"/>
                  <a:gd name="T54" fmla="*/ 7 w 64"/>
                  <a:gd name="T55" fmla="*/ 86 h 119"/>
                  <a:gd name="T56" fmla="*/ 14 w 64"/>
                  <a:gd name="T57" fmla="*/ 86 h 119"/>
                  <a:gd name="T58" fmla="*/ 14 w 64"/>
                  <a:gd name="T59" fmla="*/ 86 h 119"/>
                  <a:gd name="T60" fmla="*/ 14 w 64"/>
                  <a:gd name="T61" fmla="*/ 97 h 119"/>
                  <a:gd name="T62" fmla="*/ 14 w 64"/>
                  <a:gd name="T63" fmla="*/ 108 h 119"/>
                  <a:gd name="T64" fmla="*/ 10 w 64"/>
                  <a:gd name="T65" fmla="*/ 115 h 119"/>
                  <a:gd name="T66" fmla="*/ 10 w 64"/>
                  <a:gd name="T67" fmla="*/ 119 h 119"/>
                  <a:gd name="T68" fmla="*/ 21 w 64"/>
                  <a:gd name="T69" fmla="*/ 119 h 119"/>
                  <a:gd name="T70" fmla="*/ 28 w 64"/>
                  <a:gd name="T71" fmla="*/ 119 h 119"/>
                  <a:gd name="T72" fmla="*/ 35 w 64"/>
                  <a:gd name="T73" fmla="*/ 119 h 119"/>
                  <a:gd name="T74" fmla="*/ 43 w 64"/>
                  <a:gd name="T75" fmla="*/ 11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119">
                    <a:moveTo>
                      <a:pt x="43" y="115"/>
                    </a:moveTo>
                    <a:lnTo>
                      <a:pt x="39" y="111"/>
                    </a:lnTo>
                    <a:lnTo>
                      <a:pt x="39" y="108"/>
                    </a:lnTo>
                    <a:lnTo>
                      <a:pt x="43" y="104"/>
                    </a:lnTo>
                    <a:lnTo>
                      <a:pt x="46" y="101"/>
                    </a:lnTo>
                    <a:lnTo>
                      <a:pt x="50" y="97"/>
                    </a:lnTo>
                    <a:lnTo>
                      <a:pt x="50" y="93"/>
                    </a:lnTo>
                    <a:lnTo>
                      <a:pt x="46" y="90"/>
                    </a:lnTo>
                    <a:lnTo>
                      <a:pt x="46" y="86"/>
                    </a:lnTo>
                    <a:lnTo>
                      <a:pt x="46" y="79"/>
                    </a:lnTo>
                    <a:lnTo>
                      <a:pt x="46" y="76"/>
                    </a:lnTo>
                    <a:lnTo>
                      <a:pt x="50" y="72"/>
                    </a:lnTo>
                    <a:lnTo>
                      <a:pt x="46" y="72"/>
                    </a:lnTo>
                    <a:lnTo>
                      <a:pt x="43" y="65"/>
                    </a:lnTo>
                    <a:lnTo>
                      <a:pt x="43" y="61"/>
                    </a:lnTo>
                    <a:lnTo>
                      <a:pt x="46" y="58"/>
                    </a:lnTo>
                    <a:lnTo>
                      <a:pt x="50" y="58"/>
                    </a:lnTo>
                    <a:lnTo>
                      <a:pt x="53" y="54"/>
                    </a:lnTo>
                    <a:lnTo>
                      <a:pt x="53" y="50"/>
                    </a:lnTo>
                    <a:lnTo>
                      <a:pt x="50" y="47"/>
                    </a:lnTo>
                    <a:lnTo>
                      <a:pt x="50" y="43"/>
                    </a:lnTo>
                    <a:lnTo>
                      <a:pt x="53" y="40"/>
                    </a:lnTo>
                    <a:lnTo>
                      <a:pt x="53" y="32"/>
                    </a:lnTo>
                    <a:lnTo>
                      <a:pt x="53" y="29"/>
                    </a:lnTo>
                    <a:lnTo>
                      <a:pt x="53" y="25"/>
                    </a:lnTo>
                    <a:lnTo>
                      <a:pt x="64" y="18"/>
                    </a:lnTo>
                    <a:lnTo>
                      <a:pt x="64" y="15"/>
                    </a:lnTo>
                    <a:lnTo>
                      <a:pt x="64" y="11"/>
                    </a:lnTo>
                    <a:lnTo>
                      <a:pt x="64" y="7"/>
                    </a:lnTo>
                    <a:lnTo>
                      <a:pt x="60" y="4"/>
                    </a:lnTo>
                    <a:lnTo>
                      <a:pt x="53" y="4"/>
                    </a:lnTo>
                    <a:lnTo>
                      <a:pt x="50" y="4"/>
                    </a:lnTo>
                    <a:lnTo>
                      <a:pt x="43" y="4"/>
                    </a:lnTo>
                    <a:lnTo>
                      <a:pt x="35" y="4"/>
                    </a:lnTo>
                    <a:lnTo>
                      <a:pt x="28" y="4"/>
                    </a:lnTo>
                    <a:lnTo>
                      <a:pt x="28" y="4"/>
                    </a:lnTo>
                    <a:lnTo>
                      <a:pt x="28" y="0"/>
                    </a:lnTo>
                    <a:lnTo>
                      <a:pt x="21" y="0"/>
                    </a:lnTo>
                    <a:lnTo>
                      <a:pt x="17" y="4"/>
                    </a:lnTo>
                    <a:lnTo>
                      <a:pt x="14" y="7"/>
                    </a:lnTo>
                    <a:lnTo>
                      <a:pt x="17" y="22"/>
                    </a:lnTo>
                    <a:lnTo>
                      <a:pt x="17" y="25"/>
                    </a:lnTo>
                    <a:lnTo>
                      <a:pt x="14" y="25"/>
                    </a:lnTo>
                    <a:lnTo>
                      <a:pt x="14" y="36"/>
                    </a:lnTo>
                    <a:lnTo>
                      <a:pt x="14" y="36"/>
                    </a:lnTo>
                    <a:lnTo>
                      <a:pt x="10" y="43"/>
                    </a:lnTo>
                    <a:lnTo>
                      <a:pt x="10" y="47"/>
                    </a:lnTo>
                    <a:lnTo>
                      <a:pt x="10" y="50"/>
                    </a:lnTo>
                    <a:lnTo>
                      <a:pt x="7" y="58"/>
                    </a:lnTo>
                    <a:lnTo>
                      <a:pt x="7" y="61"/>
                    </a:lnTo>
                    <a:lnTo>
                      <a:pt x="0" y="68"/>
                    </a:lnTo>
                    <a:lnTo>
                      <a:pt x="0" y="76"/>
                    </a:lnTo>
                    <a:lnTo>
                      <a:pt x="0" y="79"/>
                    </a:lnTo>
                    <a:lnTo>
                      <a:pt x="0" y="79"/>
                    </a:lnTo>
                    <a:lnTo>
                      <a:pt x="3" y="83"/>
                    </a:lnTo>
                    <a:lnTo>
                      <a:pt x="7" y="86"/>
                    </a:lnTo>
                    <a:lnTo>
                      <a:pt x="10" y="86"/>
                    </a:lnTo>
                    <a:lnTo>
                      <a:pt x="14" y="86"/>
                    </a:lnTo>
                    <a:lnTo>
                      <a:pt x="14" y="86"/>
                    </a:lnTo>
                    <a:lnTo>
                      <a:pt x="14" y="86"/>
                    </a:lnTo>
                    <a:lnTo>
                      <a:pt x="14" y="93"/>
                    </a:lnTo>
                    <a:lnTo>
                      <a:pt x="14" y="97"/>
                    </a:lnTo>
                    <a:lnTo>
                      <a:pt x="14" y="101"/>
                    </a:lnTo>
                    <a:lnTo>
                      <a:pt x="14" y="108"/>
                    </a:lnTo>
                    <a:lnTo>
                      <a:pt x="14" y="111"/>
                    </a:lnTo>
                    <a:lnTo>
                      <a:pt x="10" y="115"/>
                    </a:lnTo>
                    <a:lnTo>
                      <a:pt x="10" y="119"/>
                    </a:lnTo>
                    <a:lnTo>
                      <a:pt x="10" y="119"/>
                    </a:lnTo>
                    <a:lnTo>
                      <a:pt x="14" y="119"/>
                    </a:lnTo>
                    <a:lnTo>
                      <a:pt x="21" y="119"/>
                    </a:lnTo>
                    <a:lnTo>
                      <a:pt x="25" y="119"/>
                    </a:lnTo>
                    <a:lnTo>
                      <a:pt x="28" y="119"/>
                    </a:lnTo>
                    <a:lnTo>
                      <a:pt x="32" y="119"/>
                    </a:lnTo>
                    <a:lnTo>
                      <a:pt x="35" y="119"/>
                    </a:lnTo>
                    <a:lnTo>
                      <a:pt x="39" y="119"/>
                    </a:lnTo>
                    <a:lnTo>
                      <a:pt x="43" y="115"/>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grpSp>
        <p:grpSp>
          <p:nvGrpSpPr>
            <p:cNvPr id="16" name="Group 2014">
              <a:extLst>
                <a:ext uri="{FF2B5EF4-FFF2-40B4-BE49-F238E27FC236}">
                  <a16:creationId xmlns:a16="http://schemas.microsoft.com/office/drawing/2014/main" id="{0FD2F77D-D66B-458B-A609-09A564394BEF}"/>
                </a:ext>
              </a:extLst>
            </p:cNvPr>
            <p:cNvGrpSpPr>
              <a:grpSpLocks/>
            </p:cNvGrpSpPr>
            <p:nvPr/>
          </p:nvGrpSpPr>
          <p:grpSpPr bwMode="auto">
            <a:xfrm>
              <a:off x="3622675" y="661900"/>
              <a:ext cx="3446463" cy="2500313"/>
              <a:chOff x="2239" y="404"/>
              <a:chExt cx="2171" cy="1575"/>
            </a:xfrm>
            <a:solidFill>
              <a:schemeClr val="tx1">
                <a:lumMod val="50000"/>
                <a:lumOff val="50000"/>
              </a:schemeClr>
            </a:solidFill>
          </p:grpSpPr>
          <p:sp>
            <p:nvSpPr>
              <p:cNvPr id="1284" name="Freeform 1814">
                <a:extLst>
                  <a:ext uri="{FF2B5EF4-FFF2-40B4-BE49-F238E27FC236}">
                    <a16:creationId xmlns:a16="http://schemas.microsoft.com/office/drawing/2014/main" id="{B9812AE7-CC86-407F-A057-EA665745CB43}"/>
                  </a:ext>
                </a:extLst>
              </p:cNvPr>
              <p:cNvSpPr>
                <a:spLocks/>
              </p:cNvSpPr>
              <p:nvPr/>
            </p:nvSpPr>
            <p:spPr bwMode="auto">
              <a:xfrm>
                <a:off x="4012" y="1473"/>
                <a:ext cx="204" cy="158"/>
              </a:xfrm>
              <a:custGeom>
                <a:avLst/>
                <a:gdLst>
                  <a:gd name="T0" fmla="*/ 193 w 204"/>
                  <a:gd name="T1" fmla="*/ 100 h 158"/>
                  <a:gd name="T2" fmla="*/ 201 w 204"/>
                  <a:gd name="T3" fmla="*/ 108 h 158"/>
                  <a:gd name="T4" fmla="*/ 201 w 204"/>
                  <a:gd name="T5" fmla="*/ 122 h 158"/>
                  <a:gd name="T6" fmla="*/ 183 w 204"/>
                  <a:gd name="T7" fmla="*/ 136 h 158"/>
                  <a:gd name="T8" fmla="*/ 175 w 204"/>
                  <a:gd name="T9" fmla="*/ 158 h 158"/>
                  <a:gd name="T10" fmla="*/ 165 w 204"/>
                  <a:gd name="T11" fmla="*/ 158 h 158"/>
                  <a:gd name="T12" fmla="*/ 154 w 204"/>
                  <a:gd name="T13" fmla="*/ 147 h 158"/>
                  <a:gd name="T14" fmla="*/ 140 w 204"/>
                  <a:gd name="T15" fmla="*/ 151 h 158"/>
                  <a:gd name="T16" fmla="*/ 129 w 204"/>
                  <a:gd name="T17" fmla="*/ 151 h 158"/>
                  <a:gd name="T18" fmla="*/ 118 w 204"/>
                  <a:gd name="T19" fmla="*/ 154 h 158"/>
                  <a:gd name="T20" fmla="*/ 107 w 204"/>
                  <a:gd name="T21" fmla="*/ 147 h 158"/>
                  <a:gd name="T22" fmla="*/ 97 w 204"/>
                  <a:gd name="T23" fmla="*/ 147 h 158"/>
                  <a:gd name="T24" fmla="*/ 79 w 204"/>
                  <a:gd name="T25" fmla="*/ 133 h 158"/>
                  <a:gd name="T26" fmla="*/ 72 w 204"/>
                  <a:gd name="T27" fmla="*/ 126 h 158"/>
                  <a:gd name="T28" fmla="*/ 57 w 204"/>
                  <a:gd name="T29" fmla="*/ 126 h 158"/>
                  <a:gd name="T30" fmla="*/ 50 w 204"/>
                  <a:gd name="T31" fmla="*/ 129 h 158"/>
                  <a:gd name="T32" fmla="*/ 47 w 204"/>
                  <a:gd name="T33" fmla="*/ 118 h 158"/>
                  <a:gd name="T34" fmla="*/ 36 w 204"/>
                  <a:gd name="T35" fmla="*/ 115 h 158"/>
                  <a:gd name="T36" fmla="*/ 25 w 204"/>
                  <a:gd name="T37" fmla="*/ 108 h 158"/>
                  <a:gd name="T38" fmla="*/ 14 w 204"/>
                  <a:gd name="T39" fmla="*/ 111 h 158"/>
                  <a:gd name="T40" fmla="*/ 14 w 204"/>
                  <a:gd name="T41" fmla="*/ 97 h 158"/>
                  <a:gd name="T42" fmla="*/ 7 w 204"/>
                  <a:gd name="T43" fmla="*/ 82 h 158"/>
                  <a:gd name="T44" fmla="*/ 7 w 204"/>
                  <a:gd name="T45" fmla="*/ 72 h 158"/>
                  <a:gd name="T46" fmla="*/ 0 w 204"/>
                  <a:gd name="T47" fmla="*/ 57 h 158"/>
                  <a:gd name="T48" fmla="*/ 4 w 204"/>
                  <a:gd name="T49" fmla="*/ 47 h 158"/>
                  <a:gd name="T50" fmla="*/ 0 w 204"/>
                  <a:gd name="T51" fmla="*/ 32 h 158"/>
                  <a:gd name="T52" fmla="*/ 7 w 204"/>
                  <a:gd name="T53" fmla="*/ 32 h 158"/>
                  <a:gd name="T54" fmla="*/ 7 w 204"/>
                  <a:gd name="T55" fmla="*/ 25 h 158"/>
                  <a:gd name="T56" fmla="*/ 14 w 204"/>
                  <a:gd name="T57" fmla="*/ 22 h 158"/>
                  <a:gd name="T58" fmla="*/ 39 w 204"/>
                  <a:gd name="T59" fmla="*/ 18 h 158"/>
                  <a:gd name="T60" fmla="*/ 64 w 204"/>
                  <a:gd name="T61" fmla="*/ 4 h 158"/>
                  <a:gd name="T62" fmla="*/ 90 w 204"/>
                  <a:gd name="T63" fmla="*/ 0 h 158"/>
                  <a:gd name="T64" fmla="*/ 93 w 204"/>
                  <a:gd name="T65" fmla="*/ 7 h 158"/>
                  <a:gd name="T66" fmla="*/ 93 w 204"/>
                  <a:gd name="T67" fmla="*/ 14 h 158"/>
                  <a:gd name="T68" fmla="*/ 97 w 204"/>
                  <a:gd name="T69" fmla="*/ 14 h 158"/>
                  <a:gd name="T70" fmla="*/ 107 w 204"/>
                  <a:gd name="T71" fmla="*/ 14 h 158"/>
                  <a:gd name="T72" fmla="*/ 140 w 204"/>
                  <a:gd name="T73" fmla="*/ 18 h 158"/>
                  <a:gd name="T74" fmla="*/ 175 w 204"/>
                  <a:gd name="T75" fmla="*/ 14 h 158"/>
                  <a:gd name="T76" fmla="*/ 190 w 204"/>
                  <a:gd name="T77" fmla="*/ 22 h 158"/>
                  <a:gd name="T78" fmla="*/ 197 w 204"/>
                  <a:gd name="T79" fmla="*/ 50 h 158"/>
                  <a:gd name="T80" fmla="*/ 193 w 204"/>
                  <a:gd name="T81" fmla="*/ 65 h 158"/>
                  <a:gd name="T82" fmla="*/ 186 w 204"/>
                  <a:gd name="T83" fmla="*/ 7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4" h="158">
                    <a:moveTo>
                      <a:pt x="190" y="90"/>
                    </a:moveTo>
                    <a:lnTo>
                      <a:pt x="193" y="93"/>
                    </a:lnTo>
                    <a:lnTo>
                      <a:pt x="193" y="100"/>
                    </a:lnTo>
                    <a:lnTo>
                      <a:pt x="197" y="104"/>
                    </a:lnTo>
                    <a:lnTo>
                      <a:pt x="197" y="104"/>
                    </a:lnTo>
                    <a:lnTo>
                      <a:pt x="201" y="108"/>
                    </a:lnTo>
                    <a:lnTo>
                      <a:pt x="201" y="111"/>
                    </a:lnTo>
                    <a:lnTo>
                      <a:pt x="204" y="118"/>
                    </a:lnTo>
                    <a:lnTo>
                      <a:pt x="201" y="122"/>
                    </a:lnTo>
                    <a:lnTo>
                      <a:pt x="193" y="126"/>
                    </a:lnTo>
                    <a:lnTo>
                      <a:pt x="186" y="129"/>
                    </a:lnTo>
                    <a:lnTo>
                      <a:pt x="183" y="136"/>
                    </a:lnTo>
                    <a:lnTo>
                      <a:pt x="175" y="147"/>
                    </a:lnTo>
                    <a:lnTo>
                      <a:pt x="175" y="154"/>
                    </a:lnTo>
                    <a:lnTo>
                      <a:pt x="175" y="158"/>
                    </a:lnTo>
                    <a:lnTo>
                      <a:pt x="172" y="158"/>
                    </a:lnTo>
                    <a:lnTo>
                      <a:pt x="168" y="158"/>
                    </a:lnTo>
                    <a:lnTo>
                      <a:pt x="165" y="158"/>
                    </a:lnTo>
                    <a:lnTo>
                      <a:pt x="161" y="154"/>
                    </a:lnTo>
                    <a:lnTo>
                      <a:pt x="158" y="151"/>
                    </a:lnTo>
                    <a:lnTo>
                      <a:pt x="154" y="147"/>
                    </a:lnTo>
                    <a:lnTo>
                      <a:pt x="150" y="147"/>
                    </a:lnTo>
                    <a:lnTo>
                      <a:pt x="143" y="147"/>
                    </a:lnTo>
                    <a:lnTo>
                      <a:pt x="140" y="151"/>
                    </a:lnTo>
                    <a:lnTo>
                      <a:pt x="140" y="151"/>
                    </a:lnTo>
                    <a:lnTo>
                      <a:pt x="136" y="151"/>
                    </a:lnTo>
                    <a:lnTo>
                      <a:pt x="129" y="151"/>
                    </a:lnTo>
                    <a:lnTo>
                      <a:pt x="125" y="154"/>
                    </a:lnTo>
                    <a:lnTo>
                      <a:pt x="122" y="154"/>
                    </a:lnTo>
                    <a:lnTo>
                      <a:pt x="118" y="154"/>
                    </a:lnTo>
                    <a:lnTo>
                      <a:pt x="115" y="151"/>
                    </a:lnTo>
                    <a:lnTo>
                      <a:pt x="111" y="147"/>
                    </a:lnTo>
                    <a:lnTo>
                      <a:pt x="107" y="147"/>
                    </a:lnTo>
                    <a:lnTo>
                      <a:pt x="104" y="147"/>
                    </a:lnTo>
                    <a:lnTo>
                      <a:pt x="100" y="147"/>
                    </a:lnTo>
                    <a:lnTo>
                      <a:pt x="97" y="147"/>
                    </a:lnTo>
                    <a:lnTo>
                      <a:pt x="90" y="143"/>
                    </a:lnTo>
                    <a:lnTo>
                      <a:pt x="82" y="136"/>
                    </a:lnTo>
                    <a:lnTo>
                      <a:pt x="79" y="133"/>
                    </a:lnTo>
                    <a:lnTo>
                      <a:pt x="75" y="133"/>
                    </a:lnTo>
                    <a:lnTo>
                      <a:pt x="75" y="133"/>
                    </a:lnTo>
                    <a:lnTo>
                      <a:pt x="72" y="126"/>
                    </a:lnTo>
                    <a:lnTo>
                      <a:pt x="64" y="126"/>
                    </a:lnTo>
                    <a:lnTo>
                      <a:pt x="57" y="122"/>
                    </a:lnTo>
                    <a:lnTo>
                      <a:pt x="57" y="126"/>
                    </a:lnTo>
                    <a:lnTo>
                      <a:pt x="57" y="126"/>
                    </a:lnTo>
                    <a:lnTo>
                      <a:pt x="54" y="129"/>
                    </a:lnTo>
                    <a:lnTo>
                      <a:pt x="50" y="129"/>
                    </a:lnTo>
                    <a:lnTo>
                      <a:pt x="43" y="122"/>
                    </a:lnTo>
                    <a:lnTo>
                      <a:pt x="47" y="118"/>
                    </a:lnTo>
                    <a:lnTo>
                      <a:pt x="47" y="118"/>
                    </a:lnTo>
                    <a:lnTo>
                      <a:pt x="47" y="118"/>
                    </a:lnTo>
                    <a:lnTo>
                      <a:pt x="39" y="118"/>
                    </a:lnTo>
                    <a:lnTo>
                      <a:pt x="36" y="115"/>
                    </a:lnTo>
                    <a:lnTo>
                      <a:pt x="29" y="111"/>
                    </a:lnTo>
                    <a:lnTo>
                      <a:pt x="25" y="111"/>
                    </a:lnTo>
                    <a:lnTo>
                      <a:pt x="25" y="108"/>
                    </a:lnTo>
                    <a:lnTo>
                      <a:pt x="21" y="108"/>
                    </a:lnTo>
                    <a:lnTo>
                      <a:pt x="14" y="111"/>
                    </a:lnTo>
                    <a:lnTo>
                      <a:pt x="14" y="111"/>
                    </a:lnTo>
                    <a:lnTo>
                      <a:pt x="14" y="108"/>
                    </a:lnTo>
                    <a:lnTo>
                      <a:pt x="14" y="104"/>
                    </a:lnTo>
                    <a:lnTo>
                      <a:pt x="14" y="97"/>
                    </a:lnTo>
                    <a:lnTo>
                      <a:pt x="14" y="97"/>
                    </a:lnTo>
                    <a:lnTo>
                      <a:pt x="11" y="90"/>
                    </a:lnTo>
                    <a:lnTo>
                      <a:pt x="7" y="82"/>
                    </a:lnTo>
                    <a:lnTo>
                      <a:pt x="7" y="79"/>
                    </a:lnTo>
                    <a:lnTo>
                      <a:pt x="7" y="75"/>
                    </a:lnTo>
                    <a:lnTo>
                      <a:pt x="7" y="72"/>
                    </a:lnTo>
                    <a:lnTo>
                      <a:pt x="7" y="65"/>
                    </a:lnTo>
                    <a:lnTo>
                      <a:pt x="7" y="61"/>
                    </a:lnTo>
                    <a:lnTo>
                      <a:pt x="0" y="57"/>
                    </a:lnTo>
                    <a:lnTo>
                      <a:pt x="0" y="54"/>
                    </a:lnTo>
                    <a:lnTo>
                      <a:pt x="0" y="50"/>
                    </a:lnTo>
                    <a:lnTo>
                      <a:pt x="4" y="47"/>
                    </a:lnTo>
                    <a:lnTo>
                      <a:pt x="4" y="43"/>
                    </a:lnTo>
                    <a:lnTo>
                      <a:pt x="4" y="39"/>
                    </a:lnTo>
                    <a:lnTo>
                      <a:pt x="0" y="32"/>
                    </a:lnTo>
                    <a:lnTo>
                      <a:pt x="0" y="32"/>
                    </a:lnTo>
                    <a:lnTo>
                      <a:pt x="7" y="32"/>
                    </a:lnTo>
                    <a:lnTo>
                      <a:pt x="7" y="32"/>
                    </a:lnTo>
                    <a:lnTo>
                      <a:pt x="7" y="29"/>
                    </a:lnTo>
                    <a:lnTo>
                      <a:pt x="4" y="29"/>
                    </a:lnTo>
                    <a:lnTo>
                      <a:pt x="7" y="25"/>
                    </a:lnTo>
                    <a:lnTo>
                      <a:pt x="11" y="25"/>
                    </a:lnTo>
                    <a:lnTo>
                      <a:pt x="11" y="25"/>
                    </a:lnTo>
                    <a:lnTo>
                      <a:pt x="14" y="22"/>
                    </a:lnTo>
                    <a:lnTo>
                      <a:pt x="18" y="22"/>
                    </a:lnTo>
                    <a:lnTo>
                      <a:pt x="25" y="18"/>
                    </a:lnTo>
                    <a:lnTo>
                      <a:pt x="39" y="18"/>
                    </a:lnTo>
                    <a:lnTo>
                      <a:pt x="50" y="7"/>
                    </a:lnTo>
                    <a:lnTo>
                      <a:pt x="54" y="7"/>
                    </a:lnTo>
                    <a:lnTo>
                      <a:pt x="64" y="4"/>
                    </a:lnTo>
                    <a:lnTo>
                      <a:pt x="79" y="0"/>
                    </a:lnTo>
                    <a:lnTo>
                      <a:pt x="86" y="0"/>
                    </a:lnTo>
                    <a:lnTo>
                      <a:pt x="90" y="0"/>
                    </a:lnTo>
                    <a:lnTo>
                      <a:pt x="93" y="4"/>
                    </a:lnTo>
                    <a:lnTo>
                      <a:pt x="93" y="4"/>
                    </a:lnTo>
                    <a:lnTo>
                      <a:pt x="93" y="7"/>
                    </a:lnTo>
                    <a:lnTo>
                      <a:pt x="86" y="4"/>
                    </a:lnTo>
                    <a:lnTo>
                      <a:pt x="90" y="7"/>
                    </a:lnTo>
                    <a:lnTo>
                      <a:pt x="93" y="14"/>
                    </a:lnTo>
                    <a:lnTo>
                      <a:pt x="97" y="18"/>
                    </a:lnTo>
                    <a:lnTo>
                      <a:pt x="97" y="14"/>
                    </a:lnTo>
                    <a:lnTo>
                      <a:pt x="97" y="14"/>
                    </a:lnTo>
                    <a:lnTo>
                      <a:pt x="100" y="14"/>
                    </a:lnTo>
                    <a:lnTo>
                      <a:pt x="104" y="14"/>
                    </a:lnTo>
                    <a:lnTo>
                      <a:pt x="107" y="14"/>
                    </a:lnTo>
                    <a:lnTo>
                      <a:pt x="111" y="11"/>
                    </a:lnTo>
                    <a:lnTo>
                      <a:pt x="118" y="14"/>
                    </a:lnTo>
                    <a:lnTo>
                      <a:pt x="140" y="18"/>
                    </a:lnTo>
                    <a:lnTo>
                      <a:pt x="158" y="14"/>
                    </a:lnTo>
                    <a:lnTo>
                      <a:pt x="168" y="14"/>
                    </a:lnTo>
                    <a:lnTo>
                      <a:pt x="175" y="14"/>
                    </a:lnTo>
                    <a:lnTo>
                      <a:pt x="183" y="14"/>
                    </a:lnTo>
                    <a:lnTo>
                      <a:pt x="190" y="18"/>
                    </a:lnTo>
                    <a:lnTo>
                      <a:pt x="190" y="22"/>
                    </a:lnTo>
                    <a:lnTo>
                      <a:pt x="190" y="25"/>
                    </a:lnTo>
                    <a:lnTo>
                      <a:pt x="193" y="29"/>
                    </a:lnTo>
                    <a:lnTo>
                      <a:pt x="197" y="50"/>
                    </a:lnTo>
                    <a:lnTo>
                      <a:pt x="197" y="54"/>
                    </a:lnTo>
                    <a:lnTo>
                      <a:pt x="197" y="61"/>
                    </a:lnTo>
                    <a:lnTo>
                      <a:pt x="193" y="65"/>
                    </a:lnTo>
                    <a:lnTo>
                      <a:pt x="190" y="68"/>
                    </a:lnTo>
                    <a:lnTo>
                      <a:pt x="186" y="72"/>
                    </a:lnTo>
                    <a:lnTo>
                      <a:pt x="186" y="75"/>
                    </a:lnTo>
                    <a:lnTo>
                      <a:pt x="193" y="79"/>
                    </a:lnTo>
                    <a:lnTo>
                      <a:pt x="190" y="9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85" name="Freeform 1815">
                <a:extLst>
                  <a:ext uri="{FF2B5EF4-FFF2-40B4-BE49-F238E27FC236}">
                    <a16:creationId xmlns:a16="http://schemas.microsoft.com/office/drawing/2014/main" id="{82D38D91-6970-479F-9212-A0AD380F166F}"/>
                  </a:ext>
                </a:extLst>
              </p:cNvPr>
              <p:cNvSpPr>
                <a:spLocks/>
              </p:cNvSpPr>
              <p:nvPr/>
            </p:nvSpPr>
            <p:spPr bwMode="auto">
              <a:xfrm>
                <a:off x="4012" y="1473"/>
                <a:ext cx="204" cy="158"/>
              </a:xfrm>
              <a:custGeom>
                <a:avLst/>
                <a:gdLst>
                  <a:gd name="T0" fmla="*/ 193 w 204"/>
                  <a:gd name="T1" fmla="*/ 100 h 158"/>
                  <a:gd name="T2" fmla="*/ 201 w 204"/>
                  <a:gd name="T3" fmla="*/ 108 h 158"/>
                  <a:gd name="T4" fmla="*/ 201 w 204"/>
                  <a:gd name="T5" fmla="*/ 122 h 158"/>
                  <a:gd name="T6" fmla="*/ 183 w 204"/>
                  <a:gd name="T7" fmla="*/ 136 h 158"/>
                  <a:gd name="T8" fmla="*/ 175 w 204"/>
                  <a:gd name="T9" fmla="*/ 158 h 158"/>
                  <a:gd name="T10" fmla="*/ 165 w 204"/>
                  <a:gd name="T11" fmla="*/ 158 h 158"/>
                  <a:gd name="T12" fmla="*/ 154 w 204"/>
                  <a:gd name="T13" fmla="*/ 147 h 158"/>
                  <a:gd name="T14" fmla="*/ 140 w 204"/>
                  <a:gd name="T15" fmla="*/ 151 h 158"/>
                  <a:gd name="T16" fmla="*/ 129 w 204"/>
                  <a:gd name="T17" fmla="*/ 151 h 158"/>
                  <a:gd name="T18" fmla="*/ 118 w 204"/>
                  <a:gd name="T19" fmla="*/ 154 h 158"/>
                  <a:gd name="T20" fmla="*/ 107 w 204"/>
                  <a:gd name="T21" fmla="*/ 147 h 158"/>
                  <a:gd name="T22" fmla="*/ 97 w 204"/>
                  <a:gd name="T23" fmla="*/ 147 h 158"/>
                  <a:gd name="T24" fmla="*/ 79 w 204"/>
                  <a:gd name="T25" fmla="*/ 133 h 158"/>
                  <a:gd name="T26" fmla="*/ 72 w 204"/>
                  <a:gd name="T27" fmla="*/ 126 h 158"/>
                  <a:gd name="T28" fmla="*/ 57 w 204"/>
                  <a:gd name="T29" fmla="*/ 126 h 158"/>
                  <a:gd name="T30" fmla="*/ 50 w 204"/>
                  <a:gd name="T31" fmla="*/ 129 h 158"/>
                  <a:gd name="T32" fmla="*/ 47 w 204"/>
                  <a:gd name="T33" fmla="*/ 118 h 158"/>
                  <a:gd name="T34" fmla="*/ 36 w 204"/>
                  <a:gd name="T35" fmla="*/ 115 h 158"/>
                  <a:gd name="T36" fmla="*/ 25 w 204"/>
                  <a:gd name="T37" fmla="*/ 108 h 158"/>
                  <a:gd name="T38" fmla="*/ 14 w 204"/>
                  <a:gd name="T39" fmla="*/ 111 h 158"/>
                  <a:gd name="T40" fmla="*/ 14 w 204"/>
                  <a:gd name="T41" fmla="*/ 97 h 158"/>
                  <a:gd name="T42" fmla="*/ 7 w 204"/>
                  <a:gd name="T43" fmla="*/ 82 h 158"/>
                  <a:gd name="T44" fmla="*/ 7 w 204"/>
                  <a:gd name="T45" fmla="*/ 72 h 158"/>
                  <a:gd name="T46" fmla="*/ 0 w 204"/>
                  <a:gd name="T47" fmla="*/ 57 h 158"/>
                  <a:gd name="T48" fmla="*/ 4 w 204"/>
                  <a:gd name="T49" fmla="*/ 47 h 158"/>
                  <a:gd name="T50" fmla="*/ 0 w 204"/>
                  <a:gd name="T51" fmla="*/ 32 h 158"/>
                  <a:gd name="T52" fmla="*/ 7 w 204"/>
                  <a:gd name="T53" fmla="*/ 32 h 158"/>
                  <a:gd name="T54" fmla="*/ 7 w 204"/>
                  <a:gd name="T55" fmla="*/ 25 h 158"/>
                  <a:gd name="T56" fmla="*/ 14 w 204"/>
                  <a:gd name="T57" fmla="*/ 22 h 158"/>
                  <a:gd name="T58" fmla="*/ 39 w 204"/>
                  <a:gd name="T59" fmla="*/ 18 h 158"/>
                  <a:gd name="T60" fmla="*/ 64 w 204"/>
                  <a:gd name="T61" fmla="*/ 4 h 158"/>
                  <a:gd name="T62" fmla="*/ 90 w 204"/>
                  <a:gd name="T63" fmla="*/ 0 h 158"/>
                  <a:gd name="T64" fmla="*/ 93 w 204"/>
                  <a:gd name="T65" fmla="*/ 7 h 158"/>
                  <a:gd name="T66" fmla="*/ 93 w 204"/>
                  <a:gd name="T67" fmla="*/ 14 h 158"/>
                  <a:gd name="T68" fmla="*/ 97 w 204"/>
                  <a:gd name="T69" fmla="*/ 14 h 158"/>
                  <a:gd name="T70" fmla="*/ 107 w 204"/>
                  <a:gd name="T71" fmla="*/ 14 h 158"/>
                  <a:gd name="T72" fmla="*/ 140 w 204"/>
                  <a:gd name="T73" fmla="*/ 18 h 158"/>
                  <a:gd name="T74" fmla="*/ 175 w 204"/>
                  <a:gd name="T75" fmla="*/ 14 h 158"/>
                  <a:gd name="T76" fmla="*/ 190 w 204"/>
                  <a:gd name="T77" fmla="*/ 22 h 158"/>
                  <a:gd name="T78" fmla="*/ 197 w 204"/>
                  <a:gd name="T79" fmla="*/ 50 h 158"/>
                  <a:gd name="T80" fmla="*/ 193 w 204"/>
                  <a:gd name="T81" fmla="*/ 65 h 158"/>
                  <a:gd name="T82" fmla="*/ 186 w 204"/>
                  <a:gd name="T83" fmla="*/ 7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4" h="158">
                    <a:moveTo>
                      <a:pt x="190" y="90"/>
                    </a:moveTo>
                    <a:lnTo>
                      <a:pt x="193" y="93"/>
                    </a:lnTo>
                    <a:lnTo>
                      <a:pt x="193" y="100"/>
                    </a:lnTo>
                    <a:lnTo>
                      <a:pt x="197" y="104"/>
                    </a:lnTo>
                    <a:lnTo>
                      <a:pt x="197" y="104"/>
                    </a:lnTo>
                    <a:lnTo>
                      <a:pt x="201" y="108"/>
                    </a:lnTo>
                    <a:lnTo>
                      <a:pt x="201" y="111"/>
                    </a:lnTo>
                    <a:lnTo>
                      <a:pt x="204" y="118"/>
                    </a:lnTo>
                    <a:lnTo>
                      <a:pt x="201" y="122"/>
                    </a:lnTo>
                    <a:lnTo>
                      <a:pt x="193" y="126"/>
                    </a:lnTo>
                    <a:lnTo>
                      <a:pt x="186" y="129"/>
                    </a:lnTo>
                    <a:lnTo>
                      <a:pt x="183" y="136"/>
                    </a:lnTo>
                    <a:lnTo>
                      <a:pt x="175" y="147"/>
                    </a:lnTo>
                    <a:lnTo>
                      <a:pt x="175" y="154"/>
                    </a:lnTo>
                    <a:lnTo>
                      <a:pt x="175" y="158"/>
                    </a:lnTo>
                    <a:lnTo>
                      <a:pt x="172" y="158"/>
                    </a:lnTo>
                    <a:lnTo>
                      <a:pt x="168" y="158"/>
                    </a:lnTo>
                    <a:lnTo>
                      <a:pt x="165" y="158"/>
                    </a:lnTo>
                    <a:lnTo>
                      <a:pt x="161" y="154"/>
                    </a:lnTo>
                    <a:lnTo>
                      <a:pt x="158" y="151"/>
                    </a:lnTo>
                    <a:lnTo>
                      <a:pt x="154" y="147"/>
                    </a:lnTo>
                    <a:lnTo>
                      <a:pt x="150" y="147"/>
                    </a:lnTo>
                    <a:lnTo>
                      <a:pt x="143" y="147"/>
                    </a:lnTo>
                    <a:lnTo>
                      <a:pt x="140" y="151"/>
                    </a:lnTo>
                    <a:lnTo>
                      <a:pt x="140" y="151"/>
                    </a:lnTo>
                    <a:lnTo>
                      <a:pt x="136" y="151"/>
                    </a:lnTo>
                    <a:lnTo>
                      <a:pt x="129" y="151"/>
                    </a:lnTo>
                    <a:lnTo>
                      <a:pt x="125" y="154"/>
                    </a:lnTo>
                    <a:lnTo>
                      <a:pt x="122" y="154"/>
                    </a:lnTo>
                    <a:lnTo>
                      <a:pt x="118" y="154"/>
                    </a:lnTo>
                    <a:lnTo>
                      <a:pt x="115" y="151"/>
                    </a:lnTo>
                    <a:lnTo>
                      <a:pt x="111" y="147"/>
                    </a:lnTo>
                    <a:lnTo>
                      <a:pt x="107" y="147"/>
                    </a:lnTo>
                    <a:lnTo>
                      <a:pt x="104" y="147"/>
                    </a:lnTo>
                    <a:lnTo>
                      <a:pt x="100" y="147"/>
                    </a:lnTo>
                    <a:lnTo>
                      <a:pt x="97" y="147"/>
                    </a:lnTo>
                    <a:lnTo>
                      <a:pt x="90" y="143"/>
                    </a:lnTo>
                    <a:lnTo>
                      <a:pt x="82" y="136"/>
                    </a:lnTo>
                    <a:lnTo>
                      <a:pt x="79" y="133"/>
                    </a:lnTo>
                    <a:lnTo>
                      <a:pt x="75" y="133"/>
                    </a:lnTo>
                    <a:lnTo>
                      <a:pt x="75" y="133"/>
                    </a:lnTo>
                    <a:lnTo>
                      <a:pt x="72" y="126"/>
                    </a:lnTo>
                    <a:lnTo>
                      <a:pt x="64" y="126"/>
                    </a:lnTo>
                    <a:lnTo>
                      <a:pt x="57" y="122"/>
                    </a:lnTo>
                    <a:lnTo>
                      <a:pt x="57" y="126"/>
                    </a:lnTo>
                    <a:lnTo>
                      <a:pt x="57" y="126"/>
                    </a:lnTo>
                    <a:lnTo>
                      <a:pt x="54" y="129"/>
                    </a:lnTo>
                    <a:lnTo>
                      <a:pt x="50" y="129"/>
                    </a:lnTo>
                    <a:lnTo>
                      <a:pt x="43" y="122"/>
                    </a:lnTo>
                    <a:lnTo>
                      <a:pt x="47" y="118"/>
                    </a:lnTo>
                    <a:lnTo>
                      <a:pt x="47" y="118"/>
                    </a:lnTo>
                    <a:lnTo>
                      <a:pt x="47" y="118"/>
                    </a:lnTo>
                    <a:lnTo>
                      <a:pt x="39" y="118"/>
                    </a:lnTo>
                    <a:lnTo>
                      <a:pt x="36" y="115"/>
                    </a:lnTo>
                    <a:lnTo>
                      <a:pt x="29" y="111"/>
                    </a:lnTo>
                    <a:lnTo>
                      <a:pt x="25" y="111"/>
                    </a:lnTo>
                    <a:lnTo>
                      <a:pt x="25" y="108"/>
                    </a:lnTo>
                    <a:lnTo>
                      <a:pt x="21" y="108"/>
                    </a:lnTo>
                    <a:lnTo>
                      <a:pt x="14" y="111"/>
                    </a:lnTo>
                    <a:lnTo>
                      <a:pt x="14" y="111"/>
                    </a:lnTo>
                    <a:lnTo>
                      <a:pt x="14" y="108"/>
                    </a:lnTo>
                    <a:lnTo>
                      <a:pt x="14" y="104"/>
                    </a:lnTo>
                    <a:lnTo>
                      <a:pt x="14" y="97"/>
                    </a:lnTo>
                    <a:lnTo>
                      <a:pt x="14" y="97"/>
                    </a:lnTo>
                    <a:lnTo>
                      <a:pt x="11" y="90"/>
                    </a:lnTo>
                    <a:lnTo>
                      <a:pt x="7" y="82"/>
                    </a:lnTo>
                    <a:lnTo>
                      <a:pt x="7" y="79"/>
                    </a:lnTo>
                    <a:lnTo>
                      <a:pt x="7" y="75"/>
                    </a:lnTo>
                    <a:lnTo>
                      <a:pt x="7" y="72"/>
                    </a:lnTo>
                    <a:lnTo>
                      <a:pt x="7" y="65"/>
                    </a:lnTo>
                    <a:lnTo>
                      <a:pt x="7" y="61"/>
                    </a:lnTo>
                    <a:lnTo>
                      <a:pt x="0" y="57"/>
                    </a:lnTo>
                    <a:lnTo>
                      <a:pt x="0" y="54"/>
                    </a:lnTo>
                    <a:lnTo>
                      <a:pt x="0" y="50"/>
                    </a:lnTo>
                    <a:lnTo>
                      <a:pt x="4" y="47"/>
                    </a:lnTo>
                    <a:lnTo>
                      <a:pt x="4" y="43"/>
                    </a:lnTo>
                    <a:lnTo>
                      <a:pt x="4" y="39"/>
                    </a:lnTo>
                    <a:lnTo>
                      <a:pt x="0" y="32"/>
                    </a:lnTo>
                    <a:lnTo>
                      <a:pt x="0" y="32"/>
                    </a:lnTo>
                    <a:lnTo>
                      <a:pt x="7" y="32"/>
                    </a:lnTo>
                    <a:lnTo>
                      <a:pt x="7" y="32"/>
                    </a:lnTo>
                    <a:lnTo>
                      <a:pt x="7" y="29"/>
                    </a:lnTo>
                    <a:lnTo>
                      <a:pt x="4" y="29"/>
                    </a:lnTo>
                    <a:lnTo>
                      <a:pt x="7" y="25"/>
                    </a:lnTo>
                    <a:lnTo>
                      <a:pt x="11" y="25"/>
                    </a:lnTo>
                    <a:lnTo>
                      <a:pt x="11" y="25"/>
                    </a:lnTo>
                    <a:lnTo>
                      <a:pt x="14" y="22"/>
                    </a:lnTo>
                    <a:lnTo>
                      <a:pt x="18" y="22"/>
                    </a:lnTo>
                    <a:lnTo>
                      <a:pt x="25" y="18"/>
                    </a:lnTo>
                    <a:lnTo>
                      <a:pt x="39" y="18"/>
                    </a:lnTo>
                    <a:lnTo>
                      <a:pt x="50" y="7"/>
                    </a:lnTo>
                    <a:lnTo>
                      <a:pt x="54" y="7"/>
                    </a:lnTo>
                    <a:lnTo>
                      <a:pt x="64" y="4"/>
                    </a:lnTo>
                    <a:lnTo>
                      <a:pt x="79" y="0"/>
                    </a:lnTo>
                    <a:lnTo>
                      <a:pt x="86" y="0"/>
                    </a:lnTo>
                    <a:lnTo>
                      <a:pt x="90" y="0"/>
                    </a:lnTo>
                    <a:lnTo>
                      <a:pt x="93" y="4"/>
                    </a:lnTo>
                    <a:lnTo>
                      <a:pt x="93" y="4"/>
                    </a:lnTo>
                    <a:lnTo>
                      <a:pt x="93" y="7"/>
                    </a:lnTo>
                    <a:lnTo>
                      <a:pt x="86" y="4"/>
                    </a:lnTo>
                    <a:lnTo>
                      <a:pt x="90" y="7"/>
                    </a:lnTo>
                    <a:lnTo>
                      <a:pt x="93" y="14"/>
                    </a:lnTo>
                    <a:lnTo>
                      <a:pt x="97" y="18"/>
                    </a:lnTo>
                    <a:lnTo>
                      <a:pt x="97" y="14"/>
                    </a:lnTo>
                    <a:lnTo>
                      <a:pt x="97" y="14"/>
                    </a:lnTo>
                    <a:lnTo>
                      <a:pt x="100" y="14"/>
                    </a:lnTo>
                    <a:lnTo>
                      <a:pt x="104" y="14"/>
                    </a:lnTo>
                    <a:lnTo>
                      <a:pt x="107" y="14"/>
                    </a:lnTo>
                    <a:lnTo>
                      <a:pt x="111" y="11"/>
                    </a:lnTo>
                    <a:lnTo>
                      <a:pt x="118" y="14"/>
                    </a:lnTo>
                    <a:lnTo>
                      <a:pt x="140" y="18"/>
                    </a:lnTo>
                    <a:lnTo>
                      <a:pt x="158" y="14"/>
                    </a:lnTo>
                    <a:lnTo>
                      <a:pt x="168" y="14"/>
                    </a:lnTo>
                    <a:lnTo>
                      <a:pt x="175" y="14"/>
                    </a:lnTo>
                    <a:lnTo>
                      <a:pt x="183" y="14"/>
                    </a:lnTo>
                    <a:lnTo>
                      <a:pt x="190" y="18"/>
                    </a:lnTo>
                    <a:lnTo>
                      <a:pt x="190" y="22"/>
                    </a:lnTo>
                    <a:lnTo>
                      <a:pt x="190" y="25"/>
                    </a:lnTo>
                    <a:lnTo>
                      <a:pt x="193" y="29"/>
                    </a:lnTo>
                    <a:lnTo>
                      <a:pt x="197" y="50"/>
                    </a:lnTo>
                    <a:lnTo>
                      <a:pt x="197" y="54"/>
                    </a:lnTo>
                    <a:lnTo>
                      <a:pt x="197" y="61"/>
                    </a:lnTo>
                    <a:lnTo>
                      <a:pt x="193" y="65"/>
                    </a:lnTo>
                    <a:lnTo>
                      <a:pt x="190" y="68"/>
                    </a:lnTo>
                    <a:lnTo>
                      <a:pt x="186" y="72"/>
                    </a:lnTo>
                    <a:lnTo>
                      <a:pt x="186" y="75"/>
                    </a:lnTo>
                    <a:lnTo>
                      <a:pt x="193" y="79"/>
                    </a:lnTo>
                    <a:lnTo>
                      <a:pt x="190" y="9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86" name="Freeform 1816">
                <a:extLst>
                  <a:ext uri="{FF2B5EF4-FFF2-40B4-BE49-F238E27FC236}">
                    <a16:creationId xmlns:a16="http://schemas.microsoft.com/office/drawing/2014/main" id="{3A7CF462-5296-42E9-8E1C-91083BFE27FA}"/>
                  </a:ext>
                </a:extLst>
              </p:cNvPr>
              <p:cNvSpPr>
                <a:spLocks/>
              </p:cNvSpPr>
              <p:nvPr/>
            </p:nvSpPr>
            <p:spPr bwMode="auto">
              <a:xfrm>
                <a:off x="3944" y="576"/>
                <a:ext cx="218" cy="158"/>
              </a:xfrm>
              <a:custGeom>
                <a:avLst/>
                <a:gdLst>
                  <a:gd name="T0" fmla="*/ 93 w 218"/>
                  <a:gd name="T1" fmla="*/ 32 h 158"/>
                  <a:gd name="T2" fmla="*/ 104 w 218"/>
                  <a:gd name="T3" fmla="*/ 47 h 158"/>
                  <a:gd name="T4" fmla="*/ 104 w 218"/>
                  <a:gd name="T5" fmla="*/ 32 h 158"/>
                  <a:gd name="T6" fmla="*/ 100 w 218"/>
                  <a:gd name="T7" fmla="*/ 14 h 158"/>
                  <a:gd name="T8" fmla="*/ 111 w 218"/>
                  <a:gd name="T9" fmla="*/ 0 h 158"/>
                  <a:gd name="T10" fmla="*/ 125 w 218"/>
                  <a:gd name="T11" fmla="*/ 7 h 158"/>
                  <a:gd name="T12" fmla="*/ 140 w 218"/>
                  <a:gd name="T13" fmla="*/ 25 h 158"/>
                  <a:gd name="T14" fmla="*/ 150 w 218"/>
                  <a:gd name="T15" fmla="*/ 29 h 158"/>
                  <a:gd name="T16" fmla="*/ 161 w 218"/>
                  <a:gd name="T17" fmla="*/ 29 h 158"/>
                  <a:gd name="T18" fmla="*/ 179 w 218"/>
                  <a:gd name="T19" fmla="*/ 43 h 158"/>
                  <a:gd name="T20" fmla="*/ 218 w 218"/>
                  <a:gd name="T21" fmla="*/ 57 h 158"/>
                  <a:gd name="T22" fmla="*/ 193 w 218"/>
                  <a:gd name="T23" fmla="*/ 65 h 158"/>
                  <a:gd name="T24" fmla="*/ 168 w 218"/>
                  <a:gd name="T25" fmla="*/ 75 h 158"/>
                  <a:gd name="T26" fmla="*/ 168 w 218"/>
                  <a:gd name="T27" fmla="*/ 90 h 158"/>
                  <a:gd name="T28" fmla="*/ 158 w 218"/>
                  <a:gd name="T29" fmla="*/ 101 h 158"/>
                  <a:gd name="T30" fmla="*/ 154 w 218"/>
                  <a:gd name="T31" fmla="*/ 111 h 158"/>
                  <a:gd name="T32" fmla="*/ 143 w 218"/>
                  <a:gd name="T33" fmla="*/ 118 h 158"/>
                  <a:gd name="T34" fmla="*/ 136 w 218"/>
                  <a:gd name="T35" fmla="*/ 136 h 158"/>
                  <a:gd name="T36" fmla="*/ 129 w 218"/>
                  <a:gd name="T37" fmla="*/ 151 h 158"/>
                  <a:gd name="T38" fmla="*/ 115 w 218"/>
                  <a:gd name="T39" fmla="*/ 158 h 158"/>
                  <a:gd name="T40" fmla="*/ 111 w 218"/>
                  <a:gd name="T41" fmla="*/ 144 h 158"/>
                  <a:gd name="T42" fmla="*/ 100 w 218"/>
                  <a:gd name="T43" fmla="*/ 140 h 158"/>
                  <a:gd name="T44" fmla="*/ 72 w 218"/>
                  <a:gd name="T45" fmla="*/ 126 h 158"/>
                  <a:gd name="T46" fmla="*/ 82 w 218"/>
                  <a:gd name="T47" fmla="*/ 118 h 158"/>
                  <a:gd name="T48" fmla="*/ 107 w 218"/>
                  <a:gd name="T49" fmla="*/ 115 h 158"/>
                  <a:gd name="T50" fmla="*/ 104 w 218"/>
                  <a:gd name="T51" fmla="*/ 108 h 158"/>
                  <a:gd name="T52" fmla="*/ 125 w 218"/>
                  <a:gd name="T53" fmla="*/ 104 h 158"/>
                  <a:gd name="T54" fmla="*/ 111 w 218"/>
                  <a:gd name="T55" fmla="*/ 101 h 158"/>
                  <a:gd name="T56" fmla="*/ 82 w 218"/>
                  <a:gd name="T57" fmla="*/ 104 h 158"/>
                  <a:gd name="T58" fmla="*/ 68 w 218"/>
                  <a:gd name="T59" fmla="*/ 108 h 158"/>
                  <a:gd name="T60" fmla="*/ 64 w 218"/>
                  <a:gd name="T61" fmla="*/ 93 h 158"/>
                  <a:gd name="T62" fmla="*/ 82 w 218"/>
                  <a:gd name="T63" fmla="*/ 90 h 158"/>
                  <a:gd name="T64" fmla="*/ 100 w 218"/>
                  <a:gd name="T65" fmla="*/ 86 h 158"/>
                  <a:gd name="T66" fmla="*/ 129 w 218"/>
                  <a:gd name="T67" fmla="*/ 79 h 158"/>
                  <a:gd name="T68" fmla="*/ 118 w 218"/>
                  <a:gd name="T69" fmla="*/ 75 h 158"/>
                  <a:gd name="T70" fmla="*/ 122 w 218"/>
                  <a:gd name="T71" fmla="*/ 65 h 158"/>
                  <a:gd name="T72" fmla="*/ 111 w 218"/>
                  <a:gd name="T73" fmla="*/ 72 h 158"/>
                  <a:gd name="T74" fmla="*/ 97 w 218"/>
                  <a:gd name="T75" fmla="*/ 57 h 158"/>
                  <a:gd name="T76" fmla="*/ 82 w 218"/>
                  <a:gd name="T77" fmla="*/ 61 h 158"/>
                  <a:gd name="T78" fmla="*/ 79 w 218"/>
                  <a:gd name="T79" fmla="*/ 75 h 158"/>
                  <a:gd name="T80" fmla="*/ 64 w 218"/>
                  <a:gd name="T81" fmla="*/ 83 h 158"/>
                  <a:gd name="T82" fmla="*/ 43 w 218"/>
                  <a:gd name="T83" fmla="*/ 83 h 158"/>
                  <a:gd name="T84" fmla="*/ 46 w 218"/>
                  <a:gd name="T85" fmla="*/ 72 h 158"/>
                  <a:gd name="T86" fmla="*/ 25 w 218"/>
                  <a:gd name="T87" fmla="*/ 65 h 158"/>
                  <a:gd name="T88" fmla="*/ 18 w 218"/>
                  <a:gd name="T89" fmla="*/ 50 h 158"/>
                  <a:gd name="T90" fmla="*/ 18 w 218"/>
                  <a:gd name="T91" fmla="*/ 47 h 158"/>
                  <a:gd name="T92" fmla="*/ 21 w 218"/>
                  <a:gd name="T93" fmla="*/ 36 h 158"/>
                  <a:gd name="T94" fmla="*/ 7 w 218"/>
                  <a:gd name="T95" fmla="*/ 43 h 158"/>
                  <a:gd name="T96" fmla="*/ 3 w 218"/>
                  <a:gd name="T97" fmla="*/ 36 h 158"/>
                  <a:gd name="T98" fmla="*/ 7 w 218"/>
                  <a:gd name="T99" fmla="*/ 25 h 158"/>
                  <a:gd name="T100" fmla="*/ 7 w 218"/>
                  <a:gd name="T101" fmla="*/ 18 h 158"/>
                  <a:gd name="T102" fmla="*/ 29 w 218"/>
                  <a:gd name="T103" fmla="*/ 18 h 158"/>
                  <a:gd name="T104" fmla="*/ 36 w 218"/>
                  <a:gd name="T105" fmla="*/ 14 h 158"/>
                  <a:gd name="T106" fmla="*/ 54 w 218"/>
                  <a:gd name="T107" fmla="*/ 18 h 158"/>
                  <a:gd name="T108" fmla="*/ 39 w 218"/>
                  <a:gd name="T109" fmla="*/ 25 h 158"/>
                  <a:gd name="T110" fmla="*/ 54 w 218"/>
                  <a:gd name="T111" fmla="*/ 29 h 158"/>
                  <a:gd name="T112" fmla="*/ 68 w 218"/>
                  <a:gd name="T113" fmla="*/ 36 h 158"/>
                  <a:gd name="T114" fmla="*/ 72 w 218"/>
                  <a:gd name="T115" fmla="*/ 1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8" h="158">
                    <a:moveTo>
                      <a:pt x="82" y="14"/>
                    </a:moveTo>
                    <a:lnTo>
                      <a:pt x="86" y="18"/>
                    </a:lnTo>
                    <a:lnTo>
                      <a:pt x="86" y="18"/>
                    </a:lnTo>
                    <a:lnTo>
                      <a:pt x="89" y="18"/>
                    </a:lnTo>
                    <a:lnTo>
                      <a:pt x="93" y="22"/>
                    </a:lnTo>
                    <a:lnTo>
                      <a:pt x="93" y="25"/>
                    </a:lnTo>
                    <a:lnTo>
                      <a:pt x="93" y="29"/>
                    </a:lnTo>
                    <a:lnTo>
                      <a:pt x="93" y="32"/>
                    </a:lnTo>
                    <a:lnTo>
                      <a:pt x="97" y="36"/>
                    </a:lnTo>
                    <a:lnTo>
                      <a:pt x="97" y="40"/>
                    </a:lnTo>
                    <a:lnTo>
                      <a:pt x="93" y="43"/>
                    </a:lnTo>
                    <a:lnTo>
                      <a:pt x="97" y="43"/>
                    </a:lnTo>
                    <a:lnTo>
                      <a:pt x="97" y="43"/>
                    </a:lnTo>
                    <a:lnTo>
                      <a:pt x="97" y="43"/>
                    </a:lnTo>
                    <a:lnTo>
                      <a:pt x="100" y="43"/>
                    </a:lnTo>
                    <a:lnTo>
                      <a:pt x="104" y="47"/>
                    </a:lnTo>
                    <a:lnTo>
                      <a:pt x="107" y="50"/>
                    </a:lnTo>
                    <a:lnTo>
                      <a:pt x="115" y="54"/>
                    </a:lnTo>
                    <a:lnTo>
                      <a:pt x="118" y="54"/>
                    </a:lnTo>
                    <a:lnTo>
                      <a:pt x="118" y="54"/>
                    </a:lnTo>
                    <a:lnTo>
                      <a:pt x="107" y="43"/>
                    </a:lnTo>
                    <a:lnTo>
                      <a:pt x="107" y="40"/>
                    </a:lnTo>
                    <a:lnTo>
                      <a:pt x="104" y="36"/>
                    </a:lnTo>
                    <a:lnTo>
                      <a:pt x="104" y="32"/>
                    </a:lnTo>
                    <a:lnTo>
                      <a:pt x="104" y="32"/>
                    </a:lnTo>
                    <a:lnTo>
                      <a:pt x="104" y="25"/>
                    </a:lnTo>
                    <a:lnTo>
                      <a:pt x="104" y="22"/>
                    </a:lnTo>
                    <a:lnTo>
                      <a:pt x="100" y="18"/>
                    </a:lnTo>
                    <a:lnTo>
                      <a:pt x="100" y="18"/>
                    </a:lnTo>
                    <a:lnTo>
                      <a:pt x="100" y="18"/>
                    </a:lnTo>
                    <a:lnTo>
                      <a:pt x="100" y="14"/>
                    </a:lnTo>
                    <a:lnTo>
                      <a:pt x="100" y="14"/>
                    </a:lnTo>
                    <a:lnTo>
                      <a:pt x="100" y="11"/>
                    </a:lnTo>
                    <a:lnTo>
                      <a:pt x="104" y="11"/>
                    </a:lnTo>
                    <a:lnTo>
                      <a:pt x="107" y="11"/>
                    </a:lnTo>
                    <a:lnTo>
                      <a:pt x="104" y="7"/>
                    </a:lnTo>
                    <a:lnTo>
                      <a:pt x="107" y="7"/>
                    </a:lnTo>
                    <a:lnTo>
                      <a:pt x="107" y="4"/>
                    </a:lnTo>
                    <a:lnTo>
                      <a:pt x="107" y="4"/>
                    </a:lnTo>
                    <a:lnTo>
                      <a:pt x="111" y="0"/>
                    </a:lnTo>
                    <a:lnTo>
                      <a:pt x="115" y="0"/>
                    </a:lnTo>
                    <a:lnTo>
                      <a:pt x="118" y="4"/>
                    </a:lnTo>
                    <a:lnTo>
                      <a:pt x="118" y="4"/>
                    </a:lnTo>
                    <a:lnTo>
                      <a:pt x="118" y="11"/>
                    </a:lnTo>
                    <a:lnTo>
                      <a:pt x="122" y="11"/>
                    </a:lnTo>
                    <a:lnTo>
                      <a:pt x="125" y="11"/>
                    </a:lnTo>
                    <a:lnTo>
                      <a:pt x="125" y="11"/>
                    </a:lnTo>
                    <a:lnTo>
                      <a:pt x="125" y="7"/>
                    </a:lnTo>
                    <a:lnTo>
                      <a:pt x="129" y="7"/>
                    </a:lnTo>
                    <a:lnTo>
                      <a:pt x="140" y="11"/>
                    </a:lnTo>
                    <a:lnTo>
                      <a:pt x="147" y="14"/>
                    </a:lnTo>
                    <a:lnTo>
                      <a:pt x="143" y="18"/>
                    </a:lnTo>
                    <a:lnTo>
                      <a:pt x="143" y="18"/>
                    </a:lnTo>
                    <a:lnTo>
                      <a:pt x="143" y="25"/>
                    </a:lnTo>
                    <a:lnTo>
                      <a:pt x="140" y="25"/>
                    </a:lnTo>
                    <a:lnTo>
                      <a:pt x="140" y="25"/>
                    </a:lnTo>
                    <a:lnTo>
                      <a:pt x="140" y="25"/>
                    </a:lnTo>
                    <a:lnTo>
                      <a:pt x="140" y="25"/>
                    </a:lnTo>
                    <a:lnTo>
                      <a:pt x="143" y="29"/>
                    </a:lnTo>
                    <a:lnTo>
                      <a:pt x="140" y="32"/>
                    </a:lnTo>
                    <a:lnTo>
                      <a:pt x="140" y="32"/>
                    </a:lnTo>
                    <a:lnTo>
                      <a:pt x="140" y="36"/>
                    </a:lnTo>
                    <a:lnTo>
                      <a:pt x="143" y="32"/>
                    </a:lnTo>
                    <a:lnTo>
                      <a:pt x="150" y="29"/>
                    </a:lnTo>
                    <a:lnTo>
                      <a:pt x="147" y="25"/>
                    </a:lnTo>
                    <a:lnTo>
                      <a:pt x="147" y="25"/>
                    </a:lnTo>
                    <a:lnTo>
                      <a:pt x="150" y="22"/>
                    </a:lnTo>
                    <a:lnTo>
                      <a:pt x="150" y="22"/>
                    </a:lnTo>
                    <a:lnTo>
                      <a:pt x="154" y="22"/>
                    </a:lnTo>
                    <a:lnTo>
                      <a:pt x="158" y="22"/>
                    </a:lnTo>
                    <a:lnTo>
                      <a:pt x="161" y="25"/>
                    </a:lnTo>
                    <a:lnTo>
                      <a:pt x="161" y="29"/>
                    </a:lnTo>
                    <a:lnTo>
                      <a:pt x="165" y="32"/>
                    </a:lnTo>
                    <a:lnTo>
                      <a:pt x="165" y="32"/>
                    </a:lnTo>
                    <a:lnTo>
                      <a:pt x="165" y="36"/>
                    </a:lnTo>
                    <a:lnTo>
                      <a:pt x="165" y="36"/>
                    </a:lnTo>
                    <a:lnTo>
                      <a:pt x="161" y="40"/>
                    </a:lnTo>
                    <a:lnTo>
                      <a:pt x="165" y="43"/>
                    </a:lnTo>
                    <a:lnTo>
                      <a:pt x="175" y="43"/>
                    </a:lnTo>
                    <a:lnTo>
                      <a:pt x="179" y="43"/>
                    </a:lnTo>
                    <a:lnTo>
                      <a:pt x="183" y="43"/>
                    </a:lnTo>
                    <a:lnTo>
                      <a:pt x="183" y="47"/>
                    </a:lnTo>
                    <a:lnTo>
                      <a:pt x="186" y="50"/>
                    </a:lnTo>
                    <a:lnTo>
                      <a:pt x="193" y="50"/>
                    </a:lnTo>
                    <a:lnTo>
                      <a:pt x="197" y="54"/>
                    </a:lnTo>
                    <a:lnTo>
                      <a:pt x="211" y="54"/>
                    </a:lnTo>
                    <a:lnTo>
                      <a:pt x="215" y="54"/>
                    </a:lnTo>
                    <a:lnTo>
                      <a:pt x="218" y="57"/>
                    </a:lnTo>
                    <a:lnTo>
                      <a:pt x="218" y="57"/>
                    </a:lnTo>
                    <a:lnTo>
                      <a:pt x="218" y="61"/>
                    </a:lnTo>
                    <a:lnTo>
                      <a:pt x="215" y="65"/>
                    </a:lnTo>
                    <a:lnTo>
                      <a:pt x="215" y="65"/>
                    </a:lnTo>
                    <a:lnTo>
                      <a:pt x="211" y="65"/>
                    </a:lnTo>
                    <a:lnTo>
                      <a:pt x="204" y="65"/>
                    </a:lnTo>
                    <a:lnTo>
                      <a:pt x="197" y="65"/>
                    </a:lnTo>
                    <a:lnTo>
                      <a:pt x="193" y="65"/>
                    </a:lnTo>
                    <a:lnTo>
                      <a:pt x="186" y="68"/>
                    </a:lnTo>
                    <a:lnTo>
                      <a:pt x="183" y="68"/>
                    </a:lnTo>
                    <a:lnTo>
                      <a:pt x="179" y="68"/>
                    </a:lnTo>
                    <a:lnTo>
                      <a:pt x="179" y="72"/>
                    </a:lnTo>
                    <a:lnTo>
                      <a:pt x="179" y="75"/>
                    </a:lnTo>
                    <a:lnTo>
                      <a:pt x="175" y="72"/>
                    </a:lnTo>
                    <a:lnTo>
                      <a:pt x="175" y="75"/>
                    </a:lnTo>
                    <a:lnTo>
                      <a:pt x="168" y="75"/>
                    </a:lnTo>
                    <a:lnTo>
                      <a:pt x="168" y="79"/>
                    </a:lnTo>
                    <a:lnTo>
                      <a:pt x="168" y="79"/>
                    </a:lnTo>
                    <a:lnTo>
                      <a:pt x="168" y="83"/>
                    </a:lnTo>
                    <a:lnTo>
                      <a:pt x="168" y="83"/>
                    </a:lnTo>
                    <a:lnTo>
                      <a:pt x="168" y="83"/>
                    </a:lnTo>
                    <a:lnTo>
                      <a:pt x="168" y="86"/>
                    </a:lnTo>
                    <a:lnTo>
                      <a:pt x="168" y="86"/>
                    </a:lnTo>
                    <a:lnTo>
                      <a:pt x="168" y="90"/>
                    </a:lnTo>
                    <a:lnTo>
                      <a:pt x="168" y="93"/>
                    </a:lnTo>
                    <a:lnTo>
                      <a:pt x="168" y="93"/>
                    </a:lnTo>
                    <a:lnTo>
                      <a:pt x="165" y="93"/>
                    </a:lnTo>
                    <a:lnTo>
                      <a:pt x="161" y="93"/>
                    </a:lnTo>
                    <a:lnTo>
                      <a:pt x="158" y="93"/>
                    </a:lnTo>
                    <a:lnTo>
                      <a:pt x="158" y="93"/>
                    </a:lnTo>
                    <a:lnTo>
                      <a:pt x="158" y="97"/>
                    </a:lnTo>
                    <a:lnTo>
                      <a:pt x="158" y="101"/>
                    </a:lnTo>
                    <a:lnTo>
                      <a:pt x="158" y="101"/>
                    </a:lnTo>
                    <a:lnTo>
                      <a:pt x="158" y="104"/>
                    </a:lnTo>
                    <a:lnTo>
                      <a:pt x="158" y="104"/>
                    </a:lnTo>
                    <a:lnTo>
                      <a:pt x="154" y="108"/>
                    </a:lnTo>
                    <a:lnTo>
                      <a:pt x="158" y="108"/>
                    </a:lnTo>
                    <a:lnTo>
                      <a:pt x="158" y="111"/>
                    </a:lnTo>
                    <a:lnTo>
                      <a:pt x="154" y="111"/>
                    </a:lnTo>
                    <a:lnTo>
                      <a:pt x="154" y="111"/>
                    </a:lnTo>
                    <a:lnTo>
                      <a:pt x="154" y="115"/>
                    </a:lnTo>
                    <a:lnTo>
                      <a:pt x="154" y="115"/>
                    </a:lnTo>
                    <a:lnTo>
                      <a:pt x="154" y="118"/>
                    </a:lnTo>
                    <a:lnTo>
                      <a:pt x="150" y="118"/>
                    </a:lnTo>
                    <a:lnTo>
                      <a:pt x="150" y="118"/>
                    </a:lnTo>
                    <a:lnTo>
                      <a:pt x="140" y="118"/>
                    </a:lnTo>
                    <a:lnTo>
                      <a:pt x="140" y="118"/>
                    </a:lnTo>
                    <a:lnTo>
                      <a:pt x="143" y="118"/>
                    </a:lnTo>
                    <a:lnTo>
                      <a:pt x="143" y="122"/>
                    </a:lnTo>
                    <a:lnTo>
                      <a:pt x="140" y="122"/>
                    </a:lnTo>
                    <a:lnTo>
                      <a:pt x="136" y="126"/>
                    </a:lnTo>
                    <a:lnTo>
                      <a:pt x="136" y="126"/>
                    </a:lnTo>
                    <a:lnTo>
                      <a:pt x="136" y="129"/>
                    </a:lnTo>
                    <a:lnTo>
                      <a:pt x="136" y="133"/>
                    </a:lnTo>
                    <a:lnTo>
                      <a:pt x="132" y="136"/>
                    </a:lnTo>
                    <a:lnTo>
                      <a:pt x="136" y="136"/>
                    </a:lnTo>
                    <a:lnTo>
                      <a:pt x="132" y="140"/>
                    </a:lnTo>
                    <a:lnTo>
                      <a:pt x="136" y="140"/>
                    </a:lnTo>
                    <a:lnTo>
                      <a:pt x="132" y="144"/>
                    </a:lnTo>
                    <a:lnTo>
                      <a:pt x="129" y="144"/>
                    </a:lnTo>
                    <a:lnTo>
                      <a:pt x="129" y="144"/>
                    </a:lnTo>
                    <a:lnTo>
                      <a:pt x="129" y="147"/>
                    </a:lnTo>
                    <a:lnTo>
                      <a:pt x="129" y="147"/>
                    </a:lnTo>
                    <a:lnTo>
                      <a:pt x="129" y="151"/>
                    </a:lnTo>
                    <a:lnTo>
                      <a:pt x="129" y="151"/>
                    </a:lnTo>
                    <a:lnTo>
                      <a:pt x="129" y="151"/>
                    </a:lnTo>
                    <a:lnTo>
                      <a:pt x="129" y="154"/>
                    </a:lnTo>
                    <a:lnTo>
                      <a:pt x="125" y="158"/>
                    </a:lnTo>
                    <a:lnTo>
                      <a:pt x="122" y="158"/>
                    </a:lnTo>
                    <a:lnTo>
                      <a:pt x="118" y="154"/>
                    </a:lnTo>
                    <a:lnTo>
                      <a:pt x="118" y="154"/>
                    </a:lnTo>
                    <a:lnTo>
                      <a:pt x="115" y="158"/>
                    </a:lnTo>
                    <a:lnTo>
                      <a:pt x="115" y="158"/>
                    </a:lnTo>
                    <a:lnTo>
                      <a:pt x="115" y="151"/>
                    </a:lnTo>
                    <a:lnTo>
                      <a:pt x="115" y="151"/>
                    </a:lnTo>
                    <a:lnTo>
                      <a:pt x="100" y="144"/>
                    </a:lnTo>
                    <a:lnTo>
                      <a:pt x="100" y="144"/>
                    </a:lnTo>
                    <a:lnTo>
                      <a:pt x="104" y="140"/>
                    </a:lnTo>
                    <a:lnTo>
                      <a:pt x="111" y="140"/>
                    </a:lnTo>
                    <a:lnTo>
                      <a:pt x="111" y="144"/>
                    </a:lnTo>
                    <a:lnTo>
                      <a:pt x="115" y="140"/>
                    </a:lnTo>
                    <a:lnTo>
                      <a:pt x="115" y="140"/>
                    </a:lnTo>
                    <a:lnTo>
                      <a:pt x="111" y="140"/>
                    </a:lnTo>
                    <a:lnTo>
                      <a:pt x="111" y="136"/>
                    </a:lnTo>
                    <a:lnTo>
                      <a:pt x="104" y="136"/>
                    </a:lnTo>
                    <a:lnTo>
                      <a:pt x="104" y="136"/>
                    </a:lnTo>
                    <a:lnTo>
                      <a:pt x="100" y="136"/>
                    </a:lnTo>
                    <a:lnTo>
                      <a:pt x="100" y="140"/>
                    </a:lnTo>
                    <a:lnTo>
                      <a:pt x="93" y="136"/>
                    </a:lnTo>
                    <a:lnTo>
                      <a:pt x="89" y="136"/>
                    </a:lnTo>
                    <a:lnTo>
                      <a:pt x="89" y="136"/>
                    </a:lnTo>
                    <a:lnTo>
                      <a:pt x="89" y="133"/>
                    </a:lnTo>
                    <a:lnTo>
                      <a:pt x="86" y="133"/>
                    </a:lnTo>
                    <a:lnTo>
                      <a:pt x="75" y="129"/>
                    </a:lnTo>
                    <a:lnTo>
                      <a:pt x="72" y="129"/>
                    </a:lnTo>
                    <a:lnTo>
                      <a:pt x="72" y="126"/>
                    </a:lnTo>
                    <a:lnTo>
                      <a:pt x="68" y="126"/>
                    </a:lnTo>
                    <a:lnTo>
                      <a:pt x="68" y="122"/>
                    </a:lnTo>
                    <a:lnTo>
                      <a:pt x="68" y="118"/>
                    </a:lnTo>
                    <a:lnTo>
                      <a:pt x="68" y="115"/>
                    </a:lnTo>
                    <a:lnTo>
                      <a:pt x="72" y="115"/>
                    </a:lnTo>
                    <a:lnTo>
                      <a:pt x="79" y="115"/>
                    </a:lnTo>
                    <a:lnTo>
                      <a:pt x="79" y="118"/>
                    </a:lnTo>
                    <a:lnTo>
                      <a:pt x="82" y="118"/>
                    </a:lnTo>
                    <a:lnTo>
                      <a:pt x="82" y="115"/>
                    </a:lnTo>
                    <a:lnTo>
                      <a:pt x="82" y="115"/>
                    </a:lnTo>
                    <a:lnTo>
                      <a:pt x="86" y="115"/>
                    </a:lnTo>
                    <a:lnTo>
                      <a:pt x="89" y="115"/>
                    </a:lnTo>
                    <a:lnTo>
                      <a:pt x="93" y="115"/>
                    </a:lnTo>
                    <a:lnTo>
                      <a:pt x="97" y="115"/>
                    </a:lnTo>
                    <a:lnTo>
                      <a:pt x="107" y="118"/>
                    </a:lnTo>
                    <a:lnTo>
                      <a:pt x="107" y="115"/>
                    </a:lnTo>
                    <a:lnTo>
                      <a:pt x="104" y="115"/>
                    </a:lnTo>
                    <a:lnTo>
                      <a:pt x="86" y="111"/>
                    </a:lnTo>
                    <a:lnTo>
                      <a:pt x="86" y="111"/>
                    </a:lnTo>
                    <a:lnTo>
                      <a:pt x="82" y="108"/>
                    </a:lnTo>
                    <a:lnTo>
                      <a:pt x="86" y="108"/>
                    </a:lnTo>
                    <a:lnTo>
                      <a:pt x="100" y="108"/>
                    </a:lnTo>
                    <a:lnTo>
                      <a:pt x="104" y="108"/>
                    </a:lnTo>
                    <a:lnTo>
                      <a:pt x="104" y="108"/>
                    </a:lnTo>
                    <a:lnTo>
                      <a:pt x="107" y="108"/>
                    </a:lnTo>
                    <a:lnTo>
                      <a:pt x="107" y="104"/>
                    </a:lnTo>
                    <a:lnTo>
                      <a:pt x="115" y="104"/>
                    </a:lnTo>
                    <a:lnTo>
                      <a:pt x="115" y="104"/>
                    </a:lnTo>
                    <a:lnTo>
                      <a:pt x="115" y="104"/>
                    </a:lnTo>
                    <a:lnTo>
                      <a:pt x="118" y="104"/>
                    </a:lnTo>
                    <a:lnTo>
                      <a:pt x="125" y="104"/>
                    </a:lnTo>
                    <a:lnTo>
                      <a:pt x="125" y="104"/>
                    </a:lnTo>
                    <a:lnTo>
                      <a:pt x="125" y="101"/>
                    </a:lnTo>
                    <a:lnTo>
                      <a:pt x="122" y="101"/>
                    </a:lnTo>
                    <a:lnTo>
                      <a:pt x="125" y="101"/>
                    </a:lnTo>
                    <a:lnTo>
                      <a:pt x="125" y="97"/>
                    </a:lnTo>
                    <a:lnTo>
                      <a:pt x="122" y="101"/>
                    </a:lnTo>
                    <a:lnTo>
                      <a:pt x="122" y="101"/>
                    </a:lnTo>
                    <a:lnTo>
                      <a:pt x="115" y="101"/>
                    </a:lnTo>
                    <a:lnTo>
                      <a:pt x="111" y="101"/>
                    </a:lnTo>
                    <a:lnTo>
                      <a:pt x="104" y="104"/>
                    </a:lnTo>
                    <a:lnTo>
                      <a:pt x="100" y="101"/>
                    </a:lnTo>
                    <a:lnTo>
                      <a:pt x="97" y="101"/>
                    </a:lnTo>
                    <a:lnTo>
                      <a:pt x="97" y="101"/>
                    </a:lnTo>
                    <a:lnTo>
                      <a:pt x="93" y="104"/>
                    </a:lnTo>
                    <a:lnTo>
                      <a:pt x="86" y="104"/>
                    </a:lnTo>
                    <a:lnTo>
                      <a:pt x="86" y="104"/>
                    </a:lnTo>
                    <a:lnTo>
                      <a:pt x="82" y="104"/>
                    </a:lnTo>
                    <a:lnTo>
                      <a:pt x="82" y="104"/>
                    </a:lnTo>
                    <a:lnTo>
                      <a:pt x="79" y="104"/>
                    </a:lnTo>
                    <a:lnTo>
                      <a:pt x="79" y="104"/>
                    </a:lnTo>
                    <a:lnTo>
                      <a:pt x="79" y="104"/>
                    </a:lnTo>
                    <a:lnTo>
                      <a:pt x="75" y="104"/>
                    </a:lnTo>
                    <a:lnTo>
                      <a:pt x="72" y="104"/>
                    </a:lnTo>
                    <a:lnTo>
                      <a:pt x="72" y="104"/>
                    </a:lnTo>
                    <a:lnTo>
                      <a:pt x="68" y="108"/>
                    </a:lnTo>
                    <a:lnTo>
                      <a:pt x="64" y="108"/>
                    </a:lnTo>
                    <a:lnTo>
                      <a:pt x="61" y="108"/>
                    </a:lnTo>
                    <a:lnTo>
                      <a:pt x="61" y="104"/>
                    </a:lnTo>
                    <a:lnTo>
                      <a:pt x="61" y="104"/>
                    </a:lnTo>
                    <a:lnTo>
                      <a:pt x="61" y="101"/>
                    </a:lnTo>
                    <a:lnTo>
                      <a:pt x="57" y="93"/>
                    </a:lnTo>
                    <a:lnTo>
                      <a:pt x="61" y="93"/>
                    </a:lnTo>
                    <a:lnTo>
                      <a:pt x="64" y="93"/>
                    </a:lnTo>
                    <a:lnTo>
                      <a:pt x="68" y="93"/>
                    </a:lnTo>
                    <a:lnTo>
                      <a:pt x="68" y="97"/>
                    </a:lnTo>
                    <a:lnTo>
                      <a:pt x="72" y="97"/>
                    </a:lnTo>
                    <a:lnTo>
                      <a:pt x="72" y="93"/>
                    </a:lnTo>
                    <a:lnTo>
                      <a:pt x="72" y="93"/>
                    </a:lnTo>
                    <a:lnTo>
                      <a:pt x="72" y="93"/>
                    </a:lnTo>
                    <a:lnTo>
                      <a:pt x="82" y="90"/>
                    </a:lnTo>
                    <a:lnTo>
                      <a:pt x="82" y="90"/>
                    </a:lnTo>
                    <a:lnTo>
                      <a:pt x="86" y="90"/>
                    </a:lnTo>
                    <a:lnTo>
                      <a:pt x="86" y="90"/>
                    </a:lnTo>
                    <a:lnTo>
                      <a:pt x="89" y="86"/>
                    </a:lnTo>
                    <a:lnTo>
                      <a:pt x="89" y="86"/>
                    </a:lnTo>
                    <a:lnTo>
                      <a:pt x="93" y="86"/>
                    </a:lnTo>
                    <a:lnTo>
                      <a:pt x="93" y="83"/>
                    </a:lnTo>
                    <a:lnTo>
                      <a:pt x="97" y="83"/>
                    </a:lnTo>
                    <a:lnTo>
                      <a:pt x="100" y="86"/>
                    </a:lnTo>
                    <a:lnTo>
                      <a:pt x="100" y="83"/>
                    </a:lnTo>
                    <a:lnTo>
                      <a:pt x="97" y="83"/>
                    </a:lnTo>
                    <a:lnTo>
                      <a:pt x="104" y="79"/>
                    </a:lnTo>
                    <a:lnTo>
                      <a:pt x="111" y="79"/>
                    </a:lnTo>
                    <a:lnTo>
                      <a:pt x="115" y="79"/>
                    </a:lnTo>
                    <a:lnTo>
                      <a:pt x="122" y="79"/>
                    </a:lnTo>
                    <a:lnTo>
                      <a:pt x="122" y="79"/>
                    </a:lnTo>
                    <a:lnTo>
                      <a:pt x="129" y="79"/>
                    </a:lnTo>
                    <a:lnTo>
                      <a:pt x="129" y="75"/>
                    </a:lnTo>
                    <a:lnTo>
                      <a:pt x="132" y="75"/>
                    </a:lnTo>
                    <a:lnTo>
                      <a:pt x="136" y="75"/>
                    </a:lnTo>
                    <a:lnTo>
                      <a:pt x="132" y="75"/>
                    </a:lnTo>
                    <a:lnTo>
                      <a:pt x="125" y="75"/>
                    </a:lnTo>
                    <a:lnTo>
                      <a:pt x="122" y="75"/>
                    </a:lnTo>
                    <a:lnTo>
                      <a:pt x="118" y="75"/>
                    </a:lnTo>
                    <a:lnTo>
                      <a:pt x="118" y="75"/>
                    </a:lnTo>
                    <a:lnTo>
                      <a:pt x="115" y="75"/>
                    </a:lnTo>
                    <a:lnTo>
                      <a:pt x="115" y="75"/>
                    </a:lnTo>
                    <a:lnTo>
                      <a:pt x="115" y="72"/>
                    </a:lnTo>
                    <a:lnTo>
                      <a:pt x="118" y="72"/>
                    </a:lnTo>
                    <a:lnTo>
                      <a:pt x="118" y="68"/>
                    </a:lnTo>
                    <a:lnTo>
                      <a:pt x="122" y="68"/>
                    </a:lnTo>
                    <a:lnTo>
                      <a:pt x="122" y="65"/>
                    </a:lnTo>
                    <a:lnTo>
                      <a:pt x="122" y="65"/>
                    </a:lnTo>
                    <a:lnTo>
                      <a:pt x="122" y="61"/>
                    </a:lnTo>
                    <a:lnTo>
                      <a:pt x="118" y="61"/>
                    </a:lnTo>
                    <a:lnTo>
                      <a:pt x="118" y="65"/>
                    </a:lnTo>
                    <a:lnTo>
                      <a:pt x="115" y="65"/>
                    </a:lnTo>
                    <a:lnTo>
                      <a:pt x="115" y="68"/>
                    </a:lnTo>
                    <a:lnTo>
                      <a:pt x="115" y="68"/>
                    </a:lnTo>
                    <a:lnTo>
                      <a:pt x="111" y="72"/>
                    </a:lnTo>
                    <a:lnTo>
                      <a:pt x="111" y="72"/>
                    </a:lnTo>
                    <a:lnTo>
                      <a:pt x="107" y="72"/>
                    </a:lnTo>
                    <a:lnTo>
                      <a:pt x="100" y="75"/>
                    </a:lnTo>
                    <a:lnTo>
                      <a:pt x="97" y="72"/>
                    </a:lnTo>
                    <a:lnTo>
                      <a:pt x="93" y="72"/>
                    </a:lnTo>
                    <a:lnTo>
                      <a:pt x="93" y="68"/>
                    </a:lnTo>
                    <a:lnTo>
                      <a:pt x="97" y="61"/>
                    </a:lnTo>
                    <a:lnTo>
                      <a:pt x="97" y="61"/>
                    </a:lnTo>
                    <a:lnTo>
                      <a:pt x="97" y="57"/>
                    </a:lnTo>
                    <a:lnTo>
                      <a:pt x="93" y="61"/>
                    </a:lnTo>
                    <a:lnTo>
                      <a:pt x="89" y="65"/>
                    </a:lnTo>
                    <a:lnTo>
                      <a:pt x="89" y="65"/>
                    </a:lnTo>
                    <a:lnTo>
                      <a:pt x="89" y="68"/>
                    </a:lnTo>
                    <a:lnTo>
                      <a:pt x="86" y="68"/>
                    </a:lnTo>
                    <a:lnTo>
                      <a:pt x="82" y="65"/>
                    </a:lnTo>
                    <a:lnTo>
                      <a:pt x="86" y="65"/>
                    </a:lnTo>
                    <a:lnTo>
                      <a:pt x="82" y="61"/>
                    </a:lnTo>
                    <a:lnTo>
                      <a:pt x="82" y="61"/>
                    </a:lnTo>
                    <a:lnTo>
                      <a:pt x="79" y="61"/>
                    </a:lnTo>
                    <a:lnTo>
                      <a:pt x="79" y="65"/>
                    </a:lnTo>
                    <a:lnTo>
                      <a:pt x="79" y="68"/>
                    </a:lnTo>
                    <a:lnTo>
                      <a:pt x="75" y="72"/>
                    </a:lnTo>
                    <a:lnTo>
                      <a:pt x="75" y="75"/>
                    </a:lnTo>
                    <a:lnTo>
                      <a:pt x="79" y="75"/>
                    </a:lnTo>
                    <a:lnTo>
                      <a:pt x="79" y="75"/>
                    </a:lnTo>
                    <a:lnTo>
                      <a:pt x="79" y="79"/>
                    </a:lnTo>
                    <a:lnTo>
                      <a:pt x="79" y="79"/>
                    </a:lnTo>
                    <a:lnTo>
                      <a:pt x="75" y="79"/>
                    </a:lnTo>
                    <a:lnTo>
                      <a:pt x="72" y="79"/>
                    </a:lnTo>
                    <a:lnTo>
                      <a:pt x="72" y="79"/>
                    </a:lnTo>
                    <a:lnTo>
                      <a:pt x="72" y="83"/>
                    </a:lnTo>
                    <a:lnTo>
                      <a:pt x="68" y="83"/>
                    </a:lnTo>
                    <a:lnTo>
                      <a:pt x="64" y="83"/>
                    </a:lnTo>
                    <a:lnTo>
                      <a:pt x="64" y="86"/>
                    </a:lnTo>
                    <a:lnTo>
                      <a:pt x="57" y="86"/>
                    </a:lnTo>
                    <a:lnTo>
                      <a:pt x="57" y="86"/>
                    </a:lnTo>
                    <a:lnTo>
                      <a:pt x="54" y="83"/>
                    </a:lnTo>
                    <a:lnTo>
                      <a:pt x="54" y="86"/>
                    </a:lnTo>
                    <a:lnTo>
                      <a:pt x="46" y="83"/>
                    </a:lnTo>
                    <a:lnTo>
                      <a:pt x="46" y="86"/>
                    </a:lnTo>
                    <a:lnTo>
                      <a:pt x="43" y="83"/>
                    </a:lnTo>
                    <a:lnTo>
                      <a:pt x="46" y="83"/>
                    </a:lnTo>
                    <a:lnTo>
                      <a:pt x="46" y="79"/>
                    </a:lnTo>
                    <a:lnTo>
                      <a:pt x="43" y="79"/>
                    </a:lnTo>
                    <a:lnTo>
                      <a:pt x="39" y="79"/>
                    </a:lnTo>
                    <a:lnTo>
                      <a:pt x="39" y="75"/>
                    </a:lnTo>
                    <a:lnTo>
                      <a:pt x="36" y="75"/>
                    </a:lnTo>
                    <a:lnTo>
                      <a:pt x="36" y="72"/>
                    </a:lnTo>
                    <a:lnTo>
                      <a:pt x="46" y="72"/>
                    </a:lnTo>
                    <a:lnTo>
                      <a:pt x="50" y="72"/>
                    </a:lnTo>
                    <a:lnTo>
                      <a:pt x="50" y="68"/>
                    </a:lnTo>
                    <a:lnTo>
                      <a:pt x="46" y="72"/>
                    </a:lnTo>
                    <a:lnTo>
                      <a:pt x="39" y="72"/>
                    </a:lnTo>
                    <a:lnTo>
                      <a:pt x="25" y="68"/>
                    </a:lnTo>
                    <a:lnTo>
                      <a:pt x="25" y="65"/>
                    </a:lnTo>
                    <a:lnTo>
                      <a:pt x="21" y="65"/>
                    </a:lnTo>
                    <a:lnTo>
                      <a:pt x="25" y="65"/>
                    </a:lnTo>
                    <a:lnTo>
                      <a:pt x="18" y="61"/>
                    </a:lnTo>
                    <a:lnTo>
                      <a:pt x="21" y="57"/>
                    </a:lnTo>
                    <a:lnTo>
                      <a:pt x="25" y="57"/>
                    </a:lnTo>
                    <a:lnTo>
                      <a:pt x="25" y="57"/>
                    </a:lnTo>
                    <a:lnTo>
                      <a:pt x="21" y="57"/>
                    </a:lnTo>
                    <a:lnTo>
                      <a:pt x="14" y="54"/>
                    </a:lnTo>
                    <a:lnTo>
                      <a:pt x="11" y="50"/>
                    </a:lnTo>
                    <a:lnTo>
                      <a:pt x="18" y="50"/>
                    </a:lnTo>
                    <a:lnTo>
                      <a:pt x="18" y="54"/>
                    </a:lnTo>
                    <a:lnTo>
                      <a:pt x="32" y="54"/>
                    </a:lnTo>
                    <a:lnTo>
                      <a:pt x="36" y="54"/>
                    </a:lnTo>
                    <a:lnTo>
                      <a:pt x="32" y="50"/>
                    </a:lnTo>
                    <a:lnTo>
                      <a:pt x="29" y="50"/>
                    </a:lnTo>
                    <a:lnTo>
                      <a:pt x="25" y="50"/>
                    </a:lnTo>
                    <a:lnTo>
                      <a:pt x="25" y="50"/>
                    </a:lnTo>
                    <a:lnTo>
                      <a:pt x="18" y="47"/>
                    </a:lnTo>
                    <a:lnTo>
                      <a:pt x="18" y="47"/>
                    </a:lnTo>
                    <a:lnTo>
                      <a:pt x="21" y="47"/>
                    </a:lnTo>
                    <a:lnTo>
                      <a:pt x="21" y="43"/>
                    </a:lnTo>
                    <a:lnTo>
                      <a:pt x="21" y="43"/>
                    </a:lnTo>
                    <a:lnTo>
                      <a:pt x="25" y="40"/>
                    </a:lnTo>
                    <a:lnTo>
                      <a:pt x="25" y="40"/>
                    </a:lnTo>
                    <a:lnTo>
                      <a:pt x="25" y="36"/>
                    </a:lnTo>
                    <a:lnTo>
                      <a:pt x="21" y="36"/>
                    </a:lnTo>
                    <a:lnTo>
                      <a:pt x="21" y="40"/>
                    </a:lnTo>
                    <a:lnTo>
                      <a:pt x="21" y="40"/>
                    </a:lnTo>
                    <a:lnTo>
                      <a:pt x="18" y="40"/>
                    </a:lnTo>
                    <a:lnTo>
                      <a:pt x="14" y="36"/>
                    </a:lnTo>
                    <a:lnTo>
                      <a:pt x="18" y="40"/>
                    </a:lnTo>
                    <a:lnTo>
                      <a:pt x="14" y="43"/>
                    </a:lnTo>
                    <a:lnTo>
                      <a:pt x="11" y="47"/>
                    </a:lnTo>
                    <a:lnTo>
                      <a:pt x="7" y="43"/>
                    </a:lnTo>
                    <a:lnTo>
                      <a:pt x="7" y="43"/>
                    </a:lnTo>
                    <a:lnTo>
                      <a:pt x="7" y="40"/>
                    </a:lnTo>
                    <a:lnTo>
                      <a:pt x="7" y="40"/>
                    </a:lnTo>
                    <a:lnTo>
                      <a:pt x="3" y="36"/>
                    </a:lnTo>
                    <a:lnTo>
                      <a:pt x="3" y="40"/>
                    </a:lnTo>
                    <a:lnTo>
                      <a:pt x="3" y="36"/>
                    </a:lnTo>
                    <a:lnTo>
                      <a:pt x="3" y="36"/>
                    </a:lnTo>
                    <a:lnTo>
                      <a:pt x="3" y="36"/>
                    </a:lnTo>
                    <a:lnTo>
                      <a:pt x="0" y="32"/>
                    </a:lnTo>
                    <a:lnTo>
                      <a:pt x="0" y="29"/>
                    </a:lnTo>
                    <a:lnTo>
                      <a:pt x="0" y="29"/>
                    </a:lnTo>
                    <a:lnTo>
                      <a:pt x="0" y="29"/>
                    </a:lnTo>
                    <a:lnTo>
                      <a:pt x="0" y="25"/>
                    </a:lnTo>
                    <a:lnTo>
                      <a:pt x="0" y="25"/>
                    </a:lnTo>
                    <a:lnTo>
                      <a:pt x="3" y="25"/>
                    </a:lnTo>
                    <a:lnTo>
                      <a:pt x="7" y="25"/>
                    </a:lnTo>
                    <a:lnTo>
                      <a:pt x="0" y="22"/>
                    </a:lnTo>
                    <a:lnTo>
                      <a:pt x="0" y="18"/>
                    </a:lnTo>
                    <a:lnTo>
                      <a:pt x="0" y="18"/>
                    </a:lnTo>
                    <a:lnTo>
                      <a:pt x="3" y="18"/>
                    </a:lnTo>
                    <a:lnTo>
                      <a:pt x="7" y="22"/>
                    </a:lnTo>
                    <a:lnTo>
                      <a:pt x="11" y="22"/>
                    </a:lnTo>
                    <a:lnTo>
                      <a:pt x="11" y="22"/>
                    </a:lnTo>
                    <a:lnTo>
                      <a:pt x="7" y="18"/>
                    </a:lnTo>
                    <a:lnTo>
                      <a:pt x="7" y="14"/>
                    </a:lnTo>
                    <a:lnTo>
                      <a:pt x="11" y="14"/>
                    </a:lnTo>
                    <a:lnTo>
                      <a:pt x="14" y="18"/>
                    </a:lnTo>
                    <a:lnTo>
                      <a:pt x="14" y="14"/>
                    </a:lnTo>
                    <a:lnTo>
                      <a:pt x="14" y="14"/>
                    </a:lnTo>
                    <a:lnTo>
                      <a:pt x="18" y="11"/>
                    </a:lnTo>
                    <a:lnTo>
                      <a:pt x="25" y="18"/>
                    </a:lnTo>
                    <a:lnTo>
                      <a:pt x="29" y="18"/>
                    </a:lnTo>
                    <a:lnTo>
                      <a:pt x="29" y="18"/>
                    </a:lnTo>
                    <a:lnTo>
                      <a:pt x="29" y="18"/>
                    </a:lnTo>
                    <a:lnTo>
                      <a:pt x="29" y="11"/>
                    </a:lnTo>
                    <a:lnTo>
                      <a:pt x="32" y="11"/>
                    </a:lnTo>
                    <a:lnTo>
                      <a:pt x="32" y="14"/>
                    </a:lnTo>
                    <a:lnTo>
                      <a:pt x="32" y="14"/>
                    </a:lnTo>
                    <a:lnTo>
                      <a:pt x="36" y="14"/>
                    </a:lnTo>
                    <a:lnTo>
                      <a:pt x="36" y="14"/>
                    </a:lnTo>
                    <a:lnTo>
                      <a:pt x="43" y="14"/>
                    </a:lnTo>
                    <a:lnTo>
                      <a:pt x="50" y="11"/>
                    </a:lnTo>
                    <a:lnTo>
                      <a:pt x="57" y="11"/>
                    </a:lnTo>
                    <a:lnTo>
                      <a:pt x="61" y="11"/>
                    </a:lnTo>
                    <a:lnTo>
                      <a:pt x="64" y="14"/>
                    </a:lnTo>
                    <a:lnTo>
                      <a:pt x="64" y="18"/>
                    </a:lnTo>
                    <a:lnTo>
                      <a:pt x="61" y="18"/>
                    </a:lnTo>
                    <a:lnTo>
                      <a:pt x="54" y="18"/>
                    </a:lnTo>
                    <a:lnTo>
                      <a:pt x="54" y="18"/>
                    </a:lnTo>
                    <a:lnTo>
                      <a:pt x="50" y="18"/>
                    </a:lnTo>
                    <a:lnTo>
                      <a:pt x="46" y="18"/>
                    </a:lnTo>
                    <a:lnTo>
                      <a:pt x="46" y="22"/>
                    </a:lnTo>
                    <a:lnTo>
                      <a:pt x="39" y="22"/>
                    </a:lnTo>
                    <a:lnTo>
                      <a:pt x="36" y="25"/>
                    </a:lnTo>
                    <a:lnTo>
                      <a:pt x="32" y="25"/>
                    </a:lnTo>
                    <a:lnTo>
                      <a:pt x="39" y="25"/>
                    </a:lnTo>
                    <a:lnTo>
                      <a:pt x="46" y="25"/>
                    </a:lnTo>
                    <a:lnTo>
                      <a:pt x="54" y="25"/>
                    </a:lnTo>
                    <a:lnTo>
                      <a:pt x="54" y="25"/>
                    </a:lnTo>
                    <a:lnTo>
                      <a:pt x="50" y="29"/>
                    </a:lnTo>
                    <a:lnTo>
                      <a:pt x="50" y="29"/>
                    </a:lnTo>
                    <a:lnTo>
                      <a:pt x="50" y="32"/>
                    </a:lnTo>
                    <a:lnTo>
                      <a:pt x="54" y="32"/>
                    </a:lnTo>
                    <a:lnTo>
                      <a:pt x="54" y="29"/>
                    </a:lnTo>
                    <a:lnTo>
                      <a:pt x="54" y="29"/>
                    </a:lnTo>
                    <a:lnTo>
                      <a:pt x="61" y="32"/>
                    </a:lnTo>
                    <a:lnTo>
                      <a:pt x="61" y="36"/>
                    </a:lnTo>
                    <a:lnTo>
                      <a:pt x="64" y="36"/>
                    </a:lnTo>
                    <a:lnTo>
                      <a:pt x="68" y="40"/>
                    </a:lnTo>
                    <a:lnTo>
                      <a:pt x="72" y="40"/>
                    </a:lnTo>
                    <a:lnTo>
                      <a:pt x="68" y="40"/>
                    </a:lnTo>
                    <a:lnTo>
                      <a:pt x="68" y="36"/>
                    </a:lnTo>
                    <a:lnTo>
                      <a:pt x="64" y="29"/>
                    </a:lnTo>
                    <a:lnTo>
                      <a:pt x="64" y="29"/>
                    </a:lnTo>
                    <a:lnTo>
                      <a:pt x="64" y="25"/>
                    </a:lnTo>
                    <a:lnTo>
                      <a:pt x="64" y="22"/>
                    </a:lnTo>
                    <a:lnTo>
                      <a:pt x="68" y="22"/>
                    </a:lnTo>
                    <a:lnTo>
                      <a:pt x="68" y="22"/>
                    </a:lnTo>
                    <a:lnTo>
                      <a:pt x="72" y="18"/>
                    </a:lnTo>
                    <a:lnTo>
                      <a:pt x="72" y="18"/>
                    </a:lnTo>
                    <a:lnTo>
                      <a:pt x="75" y="14"/>
                    </a:lnTo>
                    <a:lnTo>
                      <a:pt x="82" y="1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87" name="Freeform 1817">
                <a:extLst>
                  <a:ext uri="{FF2B5EF4-FFF2-40B4-BE49-F238E27FC236}">
                    <a16:creationId xmlns:a16="http://schemas.microsoft.com/office/drawing/2014/main" id="{88475D7B-41E2-4506-940D-2A9A9DB9995B}"/>
                  </a:ext>
                </a:extLst>
              </p:cNvPr>
              <p:cNvSpPr>
                <a:spLocks/>
              </p:cNvSpPr>
              <p:nvPr/>
            </p:nvSpPr>
            <p:spPr bwMode="auto">
              <a:xfrm>
                <a:off x="3944" y="576"/>
                <a:ext cx="218" cy="158"/>
              </a:xfrm>
              <a:custGeom>
                <a:avLst/>
                <a:gdLst>
                  <a:gd name="T0" fmla="*/ 93 w 218"/>
                  <a:gd name="T1" fmla="*/ 32 h 158"/>
                  <a:gd name="T2" fmla="*/ 104 w 218"/>
                  <a:gd name="T3" fmla="*/ 47 h 158"/>
                  <a:gd name="T4" fmla="*/ 104 w 218"/>
                  <a:gd name="T5" fmla="*/ 32 h 158"/>
                  <a:gd name="T6" fmla="*/ 100 w 218"/>
                  <a:gd name="T7" fmla="*/ 14 h 158"/>
                  <a:gd name="T8" fmla="*/ 111 w 218"/>
                  <a:gd name="T9" fmla="*/ 0 h 158"/>
                  <a:gd name="T10" fmla="*/ 125 w 218"/>
                  <a:gd name="T11" fmla="*/ 7 h 158"/>
                  <a:gd name="T12" fmla="*/ 140 w 218"/>
                  <a:gd name="T13" fmla="*/ 25 h 158"/>
                  <a:gd name="T14" fmla="*/ 150 w 218"/>
                  <a:gd name="T15" fmla="*/ 29 h 158"/>
                  <a:gd name="T16" fmla="*/ 161 w 218"/>
                  <a:gd name="T17" fmla="*/ 29 h 158"/>
                  <a:gd name="T18" fmla="*/ 179 w 218"/>
                  <a:gd name="T19" fmla="*/ 43 h 158"/>
                  <a:gd name="T20" fmla="*/ 218 w 218"/>
                  <a:gd name="T21" fmla="*/ 57 h 158"/>
                  <a:gd name="T22" fmla="*/ 193 w 218"/>
                  <a:gd name="T23" fmla="*/ 65 h 158"/>
                  <a:gd name="T24" fmla="*/ 168 w 218"/>
                  <a:gd name="T25" fmla="*/ 75 h 158"/>
                  <a:gd name="T26" fmla="*/ 168 w 218"/>
                  <a:gd name="T27" fmla="*/ 90 h 158"/>
                  <a:gd name="T28" fmla="*/ 158 w 218"/>
                  <a:gd name="T29" fmla="*/ 101 h 158"/>
                  <a:gd name="T30" fmla="*/ 154 w 218"/>
                  <a:gd name="T31" fmla="*/ 111 h 158"/>
                  <a:gd name="T32" fmla="*/ 143 w 218"/>
                  <a:gd name="T33" fmla="*/ 118 h 158"/>
                  <a:gd name="T34" fmla="*/ 136 w 218"/>
                  <a:gd name="T35" fmla="*/ 136 h 158"/>
                  <a:gd name="T36" fmla="*/ 129 w 218"/>
                  <a:gd name="T37" fmla="*/ 151 h 158"/>
                  <a:gd name="T38" fmla="*/ 115 w 218"/>
                  <a:gd name="T39" fmla="*/ 158 h 158"/>
                  <a:gd name="T40" fmla="*/ 111 w 218"/>
                  <a:gd name="T41" fmla="*/ 144 h 158"/>
                  <a:gd name="T42" fmla="*/ 100 w 218"/>
                  <a:gd name="T43" fmla="*/ 140 h 158"/>
                  <a:gd name="T44" fmla="*/ 72 w 218"/>
                  <a:gd name="T45" fmla="*/ 126 h 158"/>
                  <a:gd name="T46" fmla="*/ 82 w 218"/>
                  <a:gd name="T47" fmla="*/ 118 h 158"/>
                  <a:gd name="T48" fmla="*/ 107 w 218"/>
                  <a:gd name="T49" fmla="*/ 115 h 158"/>
                  <a:gd name="T50" fmla="*/ 104 w 218"/>
                  <a:gd name="T51" fmla="*/ 108 h 158"/>
                  <a:gd name="T52" fmla="*/ 125 w 218"/>
                  <a:gd name="T53" fmla="*/ 104 h 158"/>
                  <a:gd name="T54" fmla="*/ 111 w 218"/>
                  <a:gd name="T55" fmla="*/ 101 h 158"/>
                  <a:gd name="T56" fmla="*/ 82 w 218"/>
                  <a:gd name="T57" fmla="*/ 104 h 158"/>
                  <a:gd name="T58" fmla="*/ 68 w 218"/>
                  <a:gd name="T59" fmla="*/ 108 h 158"/>
                  <a:gd name="T60" fmla="*/ 64 w 218"/>
                  <a:gd name="T61" fmla="*/ 93 h 158"/>
                  <a:gd name="T62" fmla="*/ 82 w 218"/>
                  <a:gd name="T63" fmla="*/ 90 h 158"/>
                  <a:gd name="T64" fmla="*/ 100 w 218"/>
                  <a:gd name="T65" fmla="*/ 86 h 158"/>
                  <a:gd name="T66" fmla="*/ 129 w 218"/>
                  <a:gd name="T67" fmla="*/ 79 h 158"/>
                  <a:gd name="T68" fmla="*/ 118 w 218"/>
                  <a:gd name="T69" fmla="*/ 75 h 158"/>
                  <a:gd name="T70" fmla="*/ 122 w 218"/>
                  <a:gd name="T71" fmla="*/ 65 h 158"/>
                  <a:gd name="T72" fmla="*/ 111 w 218"/>
                  <a:gd name="T73" fmla="*/ 72 h 158"/>
                  <a:gd name="T74" fmla="*/ 97 w 218"/>
                  <a:gd name="T75" fmla="*/ 57 h 158"/>
                  <a:gd name="T76" fmla="*/ 82 w 218"/>
                  <a:gd name="T77" fmla="*/ 61 h 158"/>
                  <a:gd name="T78" fmla="*/ 79 w 218"/>
                  <a:gd name="T79" fmla="*/ 75 h 158"/>
                  <a:gd name="T80" fmla="*/ 64 w 218"/>
                  <a:gd name="T81" fmla="*/ 83 h 158"/>
                  <a:gd name="T82" fmla="*/ 43 w 218"/>
                  <a:gd name="T83" fmla="*/ 83 h 158"/>
                  <a:gd name="T84" fmla="*/ 46 w 218"/>
                  <a:gd name="T85" fmla="*/ 72 h 158"/>
                  <a:gd name="T86" fmla="*/ 25 w 218"/>
                  <a:gd name="T87" fmla="*/ 65 h 158"/>
                  <a:gd name="T88" fmla="*/ 18 w 218"/>
                  <a:gd name="T89" fmla="*/ 50 h 158"/>
                  <a:gd name="T90" fmla="*/ 18 w 218"/>
                  <a:gd name="T91" fmla="*/ 47 h 158"/>
                  <a:gd name="T92" fmla="*/ 21 w 218"/>
                  <a:gd name="T93" fmla="*/ 36 h 158"/>
                  <a:gd name="T94" fmla="*/ 7 w 218"/>
                  <a:gd name="T95" fmla="*/ 43 h 158"/>
                  <a:gd name="T96" fmla="*/ 3 w 218"/>
                  <a:gd name="T97" fmla="*/ 36 h 158"/>
                  <a:gd name="T98" fmla="*/ 7 w 218"/>
                  <a:gd name="T99" fmla="*/ 25 h 158"/>
                  <a:gd name="T100" fmla="*/ 7 w 218"/>
                  <a:gd name="T101" fmla="*/ 18 h 158"/>
                  <a:gd name="T102" fmla="*/ 29 w 218"/>
                  <a:gd name="T103" fmla="*/ 18 h 158"/>
                  <a:gd name="T104" fmla="*/ 36 w 218"/>
                  <a:gd name="T105" fmla="*/ 14 h 158"/>
                  <a:gd name="T106" fmla="*/ 54 w 218"/>
                  <a:gd name="T107" fmla="*/ 18 h 158"/>
                  <a:gd name="T108" fmla="*/ 39 w 218"/>
                  <a:gd name="T109" fmla="*/ 25 h 158"/>
                  <a:gd name="T110" fmla="*/ 54 w 218"/>
                  <a:gd name="T111" fmla="*/ 29 h 158"/>
                  <a:gd name="T112" fmla="*/ 68 w 218"/>
                  <a:gd name="T113" fmla="*/ 36 h 158"/>
                  <a:gd name="T114" fmla="*/ 72 w 218"/>
                  <a:gd name="T115" fmla="*/ 1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8" h="158">
                    <a:moveTo>
                      <a:pt x="82" y="14"/>
                    </a:moveTo>
                    <a:lnTo>
                      <a:pt x="86" y="18"/>
                    </a:lnTo>
                    <a:lnTo>
                      <a:pt x="86" y="18"/>
                    </a:lnTo>
                    <a:lnTo>
                      <a:pt x="89" y="18"/>
                    </a:lnTo>
                    <a:lnTo>
                      <a:pt x="93" y="22"/>
                    </a:lnTo>
                    <a:lnTo>
                      <a:pt x="93" y="25"/>
                    </a:lnTo>
                    <a:lnTo>
                      <a:pt x="93" y="29"/>
                    </a:lnTo>
                    <a:lnTo>
                      <a:pt x="93" y="32"/>
                    </a:lnTo>
                    <a:lnTo>
                      <a:pt x="97" y="36"/>
                    </a:lnTo>
                    <a:lnTo>
                      <a:pt x="97" y="40"/>
                    </a:lnTo>
                    <a:lnTo>
                      <a:pt x="93" y="43"/>
                    </a:lnTo>
                    <a:lnTo>
                      <a:pt x="97" y="43"/>
                    </a:lnTo>
                    <a:lnTo>
                      <a:pt x="97" y="43"/>
                    </a:lnTo>
                    <a:lnTo>
                      <a:pt x="97" y="43"/>
                    </a:lnTo>
                    <a:lnTo>
                      <a:pt x="100" y="43"/>
                    </a:lnTo>
                    <a:lnTo>
                      <a:pt x="104" y="47"/>
                    </a:lnTo>
                    <a:lnTo>
                      <a:pt x="107" y="50"/>
                    </a:lnTo>
                    <a:lnTo>
                      <a:pt x="115" y="54"/>
                    </a:lnTo>
                    <a:lnTo>
                      <a:pt x="118" y="54"/>
                    </a:lnTo>
                    <a:lnTo>
                      <a:pt x="118" y="54"/>
                    </a:lnTo>
                    <a:lnTo>
                      <a:pt x="107" y="43"/>
                    </a:lnTo>
                    <a:lnTo>
                      <a:pt x="107" y="40"/>
                    </a:lnTo>
                    <a:lnTo>
                      <a:pt x="104" y="36"/>
                    </a:lnTo>
                    <a:lnTo>
                      <a:pt x="104" y="32"/>
                    </a:lnTo>
                    <a:lnTo>
                      <a:pt x="104" y="32"/>
                    </a:lnTo>
                    <a:lnTo>
                      <a:pt x="104" y="25"/>
                    </a:lnTo>
                    <a:lnTo>
                      <a:pt x="104" y="22"/>
                    </a:lnTo>
                    <a:lnTo>
                      <a:pt x="100" y="18"/>
                    </a:lnTo>
                    <a:lnTo>
                      <a:pt x="100" y="18"/>
                    </a:lnTo>
                    <a:lnTo>
                      <a:pt x="100" y="18"/>
                    </a:lnTo>
                    <a:lnTo>
                      <a:pt x="100" y="14"/>
                    </a:lnTo>
                    <a:lnTo>
                      <a:pt x="100" y="14"/>
                    </a:lnTo>
                    <a:lnTo>
                      <a:pt x="100" y="11"/>
                    </a:lnTo>
                    <a:lnTo>
                      <a:pt x="104" y="11"/>
                    </a:lnTo>
                    <a:lnTo>
                      <a:pt x="107" y="11"/>
                    </a:lnTo>
                    <a:lnTo>
                      <a:pt x="104" y="7"/>
                    </a:lnTo>
                    <a:lnTo>
                      <a:pt x="107" y="7"/>
                    </a:lnTo>
                    <a:lnTo>
                      <a:pt x="107" y="4"/>
                    </a:lnTo>
                    <a:lnTo>
                      <a:pt x="107" y="4"/>
                    </a:lnTo>
                    <a:lnTo>
                      <a:pt x="111" y="0"/>
                    </a:lnTo>
                    <a:lnTo>
                      <a:pt x="115" y="0"/>
                    </a:lnTo>
                    <a:lnTo>
                      <a:pt x="118" y="4"/>
                    </a:lnTo>
                    <a:lnTo>
                      <a:pt x="118" y="4"/>
                    </a:lnTo>
                    <a:lnTo>
                      <a:pt x="118" y="11"/>
                    </a:lnTo>
                    <a:lnTo>
                      <a:pt x="122" y="11"/>
                    </a:lnTo>
                    <a:lnTo>
                      <a:pt x="125" y="11"/>
                    </a:lnTo>
                    <a:lnTo>
                      <a:pt x="125" y="11"/>
                    </a:lnTo>
                    <a:lnTo>
                      <a:pt x="125" y="7"/>
                    </a:lnTo>
                    <a:lnTo>
                      <a:pt x="129" y="7"/>
                    </a:lnTo>
                    <a:lnTo>
                      <a:pt x="140" y="11"/>
                    </a:lnTo>
                    <a:lnTo>
                      <a:pt x="147" y="14"/>
                    </a:lnTo>
                    <a:lnTo>
                      <a:pt x="143" y="18"/>
                    </a:lnTo>
                    <a:lnTo>
                      <a:pt x="143" y="18"/>
                    </a:lnTo>
                    <a:lnTo>
                      <a:pt x="143" y="25"/>
                    </a:lnTo>
                    <a:lnTo>
                      <a:pt x="140" y="25"/>
                    </a:lnTo>
                    <a:lnTo>
                      <a:pt x="140" y="25"/>
                    </a:lnTo>
                    <a:lnTo>
                      <a:pt x="140" y="25"/>
                    </a:lnTo>
                    <a:lnTo>
                      <a:pt x="140" y="25"/>
                    </a:lnTo>
                    <a:lnTo>
                      <a:pt x="143" y="29"/>
                    </a:lnTo>
                    <a:lnTo>
                      <a:pt x="140" y="32"/>
                    </a:lnTo>
                    <a:lnTo>
                      <a:pt x="140" y="32"/>
                    </a:lnTo>
                    <a:lnTo>
                      <a:pt x="140" y="36"/>
                    </a:lnTo>
                    <a:lnTo>
                      <a:pt x="143" y="32"/>
                    </a:lnTo>
                    <a:lnTo>
                      <a:pt x="150" y="29"/>
                    </a:lnTo>
                    <a:lnTo>
                      <a:pt x="147" y="25"/>
                    </a:lnTo>
                    <a:lnTo>
                      <a:pt x="147" y="25"/>
                    </a:lnTo>
                    <a:lnTo>
                      <a:pt x="150" y="22"/>
                    </a:lnTo>
                    <a:lnTo>
                      <a:pt x="150" y="22"/>
                    </a:lnTo>
                    <a:lnTo>
                      <a:pt x="154" y="22"/>
                    </a:lnTo>
                    <a:lnTo>
                      <a:pt x="158" y="22"/>
                    </a:lnTo>
                    <a:lnTo>
                      <a:pt x="161" y="25"/>
                    </a:lnTo>
                    <a:lnTo>
                      <a:pt x="161" y="29"/>
                    </a:lnTo>
                    <a:lnTo>
                      <a:pt x="165" y="32"/>
                    </a:lnTo>
                    <a:lnTo>
                      <a:pt x="165" y="32"/>
                    </a:lnTo>
                    <a:lnTo>
                      <a:pt x="165" y="36"/>
                    </a:lnTo>
                    <a:lnTo>
                      <a:pt x="165" y="36"/>
                    </a:lnTo>
                    <a:lnTo>
                      <a:pt x="161" y="40"/>
                    </a:lnTo>
                    <a:lnTo>
                      <a:pt x="165" y="43"/>
                    </a:lnTo>
                    <a:lnTo>
                      <a:pt x="175" y="43"/>
                    </a:lnTo>
                    <a:lnTo>
                      <a:pt x="179" y="43"/>
                    </a:lnTo>
                    <a:lnTo>
                      <a:pt x="183" y="43"/>
                    </a:lnTo>
                    <a:lnTo>
                      <a:pt x="183" y="47"/>
                    </a:lnTo>
                    <a:lnTo>
                      <a:pt x="186" y="50"/>
                    </a:lnTo>
                    <a:lnTo>
                      <a:pt x="193" y="50"/>
                    </a:lnTo>
                    <a:lnTo>
                      <a:pt x="197" y="54"/>
                    </a:lnTo>
                    <a:lnTo>
                      <a:pt x="211" y="54"/>
                    </a:lnTo>
                    <a:lnTo>
                      <a:pt x="215" y="54"/>
                    </a:lnTo>
                    <a:lnTo>
                      <a:pt x="218" y="57"/>
                    </a:lnTo>
                    <a:lnTo>
                      <a:pt x="218" y="57"/>
                    </a:lnTo>
                    <a:lnTo>
                      <a:pt x="218" y="61"/>
                    </a:lnTo>
                    <a:lnTo>
                      <a:pt x="215" y="65"/>
                    </a:lnTo>
                    <a:lnTo>
                      <a:pt x="215" y="65"/>
                    </a:lnTo>
                    <a:lnTo>
                      <a:pt x="211" y="65"/>
                    </a:lnTo>
                    <a:lnTo>
                      <a:pt x="204" y="65"/>
                    </a:lnTo>
                    <a:lnTo>
                      <a:pt x="197" y="65"/>
                    </a:lnTo>
                    <a:lnTo>
                      <a:pt x="193" y="65"/>
                    </a:lnTo>
                    <a:lnTo>
                      <a:pt x="186" y="68"/>
                    </a:lnTo>
                    <a:lnTo>
                      <a:pt x="183" y="68"/>
                    </a:lnTo>
                    <a:lnTo>
                      <a:pt x="179" y="68"/>
                    </a:lnTo>
                    <a:lnTo>
                      <a:pt x="179" y="72"/>
                    </a:lnTo>
                    <a:lnTo>
                      <a:pt x="179" y="75"/>
                    </a:lnTo>
                    <a:lnTo>
                      <a:pt x="175" y="72"/>
                    </a:lnTo>
                    <a:lnTo>
                      <a:pt x="175" y="75"/>
                    </a:lnTo>
                    <a:lnTo>
                      <a:pt x="168" y="75"/>
                    </a:lnTo>
                    <a:lnTo>
                      <a:pt x="168" y="79"/>
                    </a:lnTo>
                    <a:lnTo>
                      <a:pt x="168" y="79"/>
                    </a:lnTo>
                    <a:lnTo>
                      <a:pt x="168" y="83"/>
                    </a:lnTo>
                    <a:lnTo>
                      <a:pt x="168" y="83"/>
                    </a:lnTo>
                    <a:lnTo>
                      <a:pt x="168" y="83"/>
                    </a:lnTo>
                    <a:lnTo>
                      <a:pt x="168" y="86"/>
                    </a:lnTo>
                    <a:lnTo>
                      <a:pt x="168" y="86"/>
                    </a:lnTo>
                    <a:lnTo>
                      <a:pt x="168" y="90"/>
                    </a:lnTo>
                    <a:lnTo>
                      <a:pt x="168" y="93"/>
                    </a:lnTo>
                    <a:lnTo>
                      <a:pt x="168" y="93"/>
                    </a:lnTo>
                    <a:lnTo>
                      <a:pt x="165" y="93"/>
                    </a:lnTo>
                    <a:lnTo>
                      <a:pt x="161" y="93"/>
                    </a:lnTo>
                    <a:lnTo>
                      <a:pt x="158" y="93"/>
                    </a:lnTo>
                    <a:lnTo>
                      <a:pt x="158" y="93"/>
                    </a:lnTo>
                    <a:lnTo>
                      <a:pt x="158" y="97"/>
                    </a:lnTo>
                    <a:lnTo>
                      <a:pt x="158" y="101"/>
                    </a:lnTo>
                    <a:lnTo>
                      <a:pt x="158" y="101"/>
                    </a:lnTo>
                    <a:lnTo>
                      <a:pt x="158" y="104"/>
                    </a:lnTo>
                    <a:lnTo>
                      <a:pt x="158" y="104"/>
                    </a:lnTo>
                    <a:lnTo>
                      <a:pt x="154" y="108"/>
                    </a:lnTo>
                    <a:lnTo>
                      <a:pt x="158" y="108"/>
                    </a:lnTo>
                    <a:lnTo>
                      <a:pt x="158" y="111"/>
                    </a:lnTo>
                    <a:lnTo>
                      <a:pt x="154" y="111"/>
                    </a:lnTo>
                    <a:lnTo>
                      <a:pt x="154" y="111"/>
                    </a:lnTo>
                    <a:lnTo>
                      <a:pt x="154" y="115"/>
                    </a:lnTo>
                    <a:lnTo>
                      <a:pt x="154" y="115"/>
                    </a:lnTo>
                    <a:lnTo>
                      <a:pt x="154" y="118"/>
                    </a:lnTo>
                    <a:lnTo>
                      <a:pt x="150" y="118"/>
                    </a:lnTo>
                    <a:lnTo>
                      <a:pt x="150" y="118"/>
                    </a:lnTo>
                    <a:lnTo>
                      <a:pt x="140" y="118"/>
                    </a:lnTo>
                    <a:lnTo>
                      <a:pt x="140" y="118"/>
                    </a:lnTo>
                    <a:lnTo>
                      <a:pt x="143" y="118"/>
                    </a:lnTo>
                    <a:lnTo>
                      <a:pt x="143" y="122"/>
                    </a:lnTo>
                    <a:lnTo>
                      <a:pt x="140" y="122"/>
                    </a:lnTo>
                    <a:lnTo>
                      <a:pt x="136" y="126"/>
                    </a:lnTo>
                    <a:lnTo>
                      <a:pt x="136" y="126"/>
                    </a:lnTo>
                    <a:lnTo>
                      <a:pt x="136" y="129"/>
                    </a:lnTo>
                    <a:lnTo>
                      <a:pt x="136" y="133"/>
                    </a:lnTo>
                    <a:lnTo>
                      <a:pt x="132" y="136"/>
                    </a:lnTo>
                    <a:lnTo>
                      <a:pt x="136" y="136"/>
                    </a:lnTo>
                    <a:lnTo>
                      <a:pt x="132" y="140"/>
                    </a:lnTo>
                    <a:lnTo>
                      <a:pt x="136" y="140"/>
                    </a:lnTo>
                    <a:lnTo>
                      <a:pt x="132" y="144"/>
                    </a:lnTo>
                    <a:lnTo>
                      <a:pt x="129" y="144"/>
                    </a:lnTo>
                    <a:lnTo>
                      <a:pt x="129" y="144"/>
                    </a:lnTo>
                    <a:lnTo>
                      <a:pt x="129" y="147"/>
                    </a:lnTo>
                    <a:lnTo>
                      <a:pt x="129" y="147"/>
                    </a:lnTo>
                    <a:lnTo>
                      <a:pt x="129" y="151"/>
                    </a:lnTo>
                    <a:lnTo>
                      <a:pt x="129" y="151"/>
                    </a:lnTo>
                    <a:lnTo>
                      <a:pt x="129" y="151"/>
                    </a:lnTo>
                    <a:lnTo>
                      <a:pt x="129" y="154"/>
                    </a:lnTo>
                    <a:lnTo>
                      <a:pt x="125" y="158"/>
                    </a:lnTo>
                    <a:lnTo>
                      <a:pt x="122" y="158"/>
                    </a:lnTo>
                    <a:lnTo>
                      <a:pt x="118" y="154"/>
                    </a:lnTo>
                    <a:lnTo>
                      <a:pt x="118" y="154"/>
                    </a:lnTo>
                    <a:lnTo>
                      <a:pt x="115" y="158"/>
                    </a:lnTo>
                    <a:lnTo>
                      <a:pt x="115" y="158"/>
                    </a:lnTo>
                    <a:lnTo>
                      <a:pt x="115" y="151"/>
                    </a:lnTo>
                    <a:lnTo>
                      <a:pt x="115" y="151"/>
                    </a:lnTo>
                    <a:lnTo>
                      <a:pt x="100" y="144"/>
                    </a:lnTo>
                    <a:lnTo>
                      <a:pt x="100" y="144"/>
                    </a:lnTo>
                    <a:lnTo>
                      <a:pt x="104" y="140"/>
                    </a:lnTo>
                    <a:lnTo>
                      <a:pt x="111" y="140"/>
                    </a:lnTo>
                    <a:lnTo>
                      <a:pt x="111" y="144"/>
                    </a:lnTo>
                    <a:lnTo>
                      <a:pt x="115" y="140"/>
                    </a:lnTo>
                    <a:lnTo>
                      <a:pt x="115" y="140"/>
                    </a:lnTo>
                    <a:lnTo>
                      <a:pt x="111" y="140"/>
                    </a:lnTo>
                    <a:lnTo>
                      <a:pt x="111" y="136"/>
                    </a:lnTo>
                    <a:lnTo>
                      <a:pt x="104" y="136"/>
                    </a:lnTo>
                    <a:lnTo>
                      <a:pt x="104" y="136"/>
                    </a:lnTo>
                    <a:lnTo>
                      <a:pt x="100" y="136"/>
                    </a:lnTo>
                    <a:lnTo>
                      <a:pt x="100" y="140"/>
                    </a:lnTo>
                    <a:lnTo>
                      <a:pt x="93" y="136"/>
                    </a:lnTo>
                    <a:lnTo>
                      <a:pt x="89" y="136"/>
                    </a:lnTo>
                    <a:lnTo>
                      <a:pt x="89" y="136"/>
                    </a:lnTo>
                    <a:lnTo>
                      <a:pt x="89" y="133"/>
                    </a:lnTo>
                    <a:lnTo>
                      <a:pt x="86" y="133"/>
                    </a:lnTo>
                    <a:lnTo>
                      <a:pt x="75" y="129"/>
                    </a:lnTo>
                    <a:lnTo>
                      <a:pt x="72" y="129"/>
                    </a:lnTo>
                    <a:lnTo>
                      <a:pt x="72" y="126"/>
                    </a:lnTo>
                    <a:lnTo>
                      <a:pt x="68" y="126"/>
                    </a:lnTo>
                    <a:lnTo>
                      <a:pt x="68" y="122"/>
                    </a:lnTo>
                    <a:lnTo>
                      <a:pt x="68" y="118"/>
                    </a:lnTo>
                    <a:lnTo>
                      <a:pt x="68" y="115"/>
                    </a:lnTo>
                    <a:lnTo>
                      <a:pt x="72" y="115"/>
                    </a:lnTo>
                    <a:lnTo>
                      <a:pt x="79" y="115"/>
                    </a:lnTo>
                    <a:lnTo>
                      <a:pt x="79" y="118"/>
                    </a:lnTo>
                    <a:lnTo>
                      <a:pt x="82" y="118"/>
                    </a:lnTo>
                    <a:lnTo>
                      <a:pt x="82" y="115"/>
                    </a:lnTo>
                    <a:lnTo>
                      <a:pt x="82" y="115"/>
                    </a:lnTo>
                    <a:lnTo>
                      <a:pt x="86" y="115"/>
                    </a:lnTo>
                    <a:lnTo>
                      <a:pt x="89" y="115"/>
                    </a:lnTo>
                    <a:lnTo>
                      <a:pt x="93" y="115"/>
                    </a:lnTo>
                    <a:lnTo>
                      <a:pt x="97" y="115"/>
                    </a:lnTo>
                    <a:lnTo>
                      <a:pt x="107" y="118"/>
                    </a:lnTo>
                    <a:lnTo>
                      <a:pt x="107" y="115"/>
                    </a:lnTo>
                    <a:lnTo>
                      <a:pt x="104" y="115"/>
                    </a:lnTo>
                    <a:lnTo>
                      <a:pt x="86" y="111"/>
                    </a:lnTo>
                    <a:lnTo>
                      <a:pt x="86" y="111"/>
                    </a:lnTo>
                    <a:lnTo>
                      <a:pt x="82" y="108"/>
                    </a:lnTo>
                    <a:lnTo>
                      <a:pt x="86" y="108"/>
                    </a:lnTo>
                    <a:lnTo>
                      <a:pt x="100" y="108"/>
                    </a:lnTo>
                    <a:lnTo>
                      <a:pt x="104" y="108"/>
                    </a:lnTo>
                    <a:lnTo>
                      <a:pt x="104" y="108"/>
                    </a:lnTo>
                    <a:lnTo>
                      <a:pt x="107" y="108"/>
                    </a:lnTo>
                    <a:lnTo>
                      <a:pt x="107" y="104"/>
                    </a:lnTo>
                    <a:lnTo>
                      <a:pt x="115" y="104"/>
                    </a:lnTo>
                    <a:lnTo>
                      <a:pt x="115" y="104"/>
                    </a:lnTo>
                    <a:lnTo>
                      <a:pt x="115" y="104"/>
                    </a:lnTo>
                    <a:lnTo>
                      <a:pt x="118" y="104"/>
                    </a:lnTo>
                    <a:lnTo>
                      <a:pt x="125" y="104"/>
                    </a:lnTo>
                    <a:lnTo>
                      <a:pt x="125" y="104"/>
                    </a:lnTo>
                    <a:lnTo>
                      <a:pt x="125" y="101"/>
                    </a:lnTo>
                    <a:lnTo>
                      <a:pt x="122" y="101"/>
                    </a:lnTo>
                    <a:lnTo>
                      <a:pt x="125" y="101"/>
                    </a:lnTo>
                    <a:lnTo>
                      <a:pt x="125" y="97"/>
                    </a:lnTo>
                    <a:lnTo>
                      <a:pt x="122" y="101"/>
                    </a:lnTo>
                    <a:lnTo>
                      <a:pt x="122" y="101"/>
                    </a:lnTo>
                    <a:lnTo>
                      <a:pt x="115" y="101"/>
                    </a:lnTo>
                    <a:lnTo>
                      <a:pt x="111" y="101"/>
                    </a:lnTo>
                    <a:lnTo>
                      <a:pt x="104" y="104"/>
                    </a:lnTo>
                    <a:lnTo>
                      <a:pt x="100" y="101"/>
                    </a:lnTo>
                    <a:lnTo>
                      <a:pt x="97" y="101"/>
                    </a:lnTo>
                    <a:lnTo>
                      <a:pt x="97" y="101"/>
                    </a:lnTo>
                    <a:lnTo>
                      <a:pt x="93" y="104"/>
                    </a:lnTo>
                    <a:lnTo>
                      <a:pt x="86" y="104"/>
                    </a:lnTo>
                    <a:lnTo>
                      <a:pt x="86" y="104"/>
                    </a:lnTo>
                    <a:lnTo>
                      <a:pt x="82" y="104"/>
                    </a:lnTo>
                    <a:lnTo>
                      <a:pt x="82" y="104"/>
                    </a:lnTo>
                    <a:lnTo>
                      <a:pt x="79" y="104"/>
                    </a:lnTo>
                    <a:lnTo>
                      <a:pt x="79" y="104"/>
                    </a:lnTo>
                    <a:lnTo>
                      <a:pt x="79" y="104"/>
                    </a:lnTo>
                    <a:lnTo>
                      <a:pt x="75" y="104"/>
                    </a:lnTo>
                    <a:lnTo>
                      <a:pt x="72" y="104"/>
                    </a:lnTo>
                    <a:lnTo>
                      <a:pt x="72" y="104"/>
                    </a:lnTo>
                    <a:lnTo>
                      <a:pt x="68" y="108"/>
                    </a:lnTo>
                    <a:lnTo>
                      <a:pt x="64" y="108"/>
                    </a:lnTo>
                    <a:lnTo>
                      <a:pt x="61" y="108"/>
                    </a:lnTo>
                    <a:lnTo>
                      <a:pt x="61" y="104"/>
                    </a:lnTo>
                    <a:lnTo>
                      <a:pt x="61" y="104"/>
                    </a:lnTo>
                    <a:lnTo>
                      <a:pt x="61" y="101"/>
                    </a:lnTo>
                    <a:lnTo>
                      <a:pt x="57" y="93"/>
                    </a:lnTo>
                    <a:lnTo>
                      <a:pt x="61" y="93"/>
                    </a:lnTo>
                    <a:lnTo>
                      <a:pt x="64" y="93"/>
                    </a:lnTo>
                    <a:lnTo>
                      <a:pt x="68" y="93"/>
                    </a:lnTo>
                    <a:lnTo>
                      <a:pt x="68" y="97"/>
                    </a:lnTo>
                    <a:lnTo>
                      <a:pt x="72" y="97"/>
                    </a:lnTo>
                    <a:lnTo>
                      <a:pt x="72" y="93"/>
                    </a:lnTo>
                    <a:lnTo>
                      <a:pt x="72" y="93"/>
                    </a:lnTo>
                    <a:lnTo>
                      <a:pt x="72" y="93"/>
                    </a:lnTo>
                    <a:lnTo>
                      <a:pt x="82" y="90"/>
                    </a:lnTo>
                    <a:lnTo>
                      <a:pt x="82" y="90"/>
                    </a:lnTo>
                    <a:lnTo>
                      <a:pt x="86" y="90"/>
                    </a:lnTo>
                    <a:lnTo>
                      <a:pt x="86" y="90"/>
                    </a:lnTo>
                    <a:lnTo>
                      <a:pt x="89" y="86"/>
                    </a:lnTo>
                    <a:lnTo>
                      <a:pt x="89" y="86"/>
                    </a:lnTo>
                    <a:lnTo>
                      <a:pt x="93" y="86"/>
                    </a:lnTo>
                    <a:lnTo>
                      <a:pt x="93" y="83"/>
                    </a:lnTo>
                    <a:lnTo>
                      <a:pt x="97" y="83"/>
                    </a:lnTo>
                    <a:lnTo>
                      <a:pt x="100" y="86"/>
                    </a:lnTo>
                    <a:lnTo>
                      <a:pt x="100" y="83"/>
                    </a:lnTo>
                    <a:lnTo>
                      <a:pt x="97" y="83"/>
                    </a:lnTo>
                    <a:lnTo>
                      <a:pt x="104" y="79"/>
                    </a:lnTo>
                    <a:lnTo>
                      <a:pt x="111" y="79"/>
                    </a:lnTo>
                    <a:lnTo>
                      <a:pt x="115" y="79"/>
                    </a:lnTo>
                    <a:lnTo>
                      <a:pt x="122" y="79"/>
                    </a:lnTo>
                    <a:lnTo>
                      <a:pt x="122" y="79"/>
                    </a:lnTo>
                    <a:lnTo>
                      <a:pt x="129" y="79"/>
                    </a:lnTo>
                    <a:lnTo>
                      <a:pt x="129" y="75"/>
                    </a:lnTo>
                    <a:lnTo>
                      <a:pt x="132" y="75"/>
                    </a:lnTo>
                    <a:lnTo>
                      <a:pt x="136" y="75"/>
                    </a:lnTo>
                    <a:lnTo>
                      <a:pt x="132" y="75"/>
                    </a:lnTo>
                    <a:lnTo>
                      <a:pt x="125" y="75"/>
                    </a:lnTo>
                    <a:lnTo>
                      <a:pt x="122" y="75"/>
                    </a:lnTo>
                    <a:lnTo>
                      <a:pt x="118" y="75"/>
                    </a:lnTo>
                    <a:lnTo>
                      <a:pt x="118" y="75"/>
                    </a:lnTo>
                    <a:lnTo>
                      <a:pt x="115" y="75"/>
                    </a:lnTo>
                    <a:lnTo>
                      <a:pt x="115" y="75"/>
                    </a:lnTo>
                    <a:lnTo>
                      <a:pt x="115" y="72"/>
                    </a:lnTo>
                    <a:lnTo>
                      <a:pt x="118" y="72"/>
                    </a:lnTo>
                    <a:lnTo>
                      <a:pt x="118" y="68"/>
                    </a:lnTo>
                    <a:lnTo>
                      <a:pt x="122" y="68"/>
                    </a:lnTo>
                    <a:lnTo>
                      <a:pt x="122" y="65"/>
                    </a:lnTo>
                    <a:lnTo>
                      <a:pt x="122" y="65"/>
                    </a:lnTo>
                    <a:lnTo>
                      <a:pt x="122" y="61"/>
                    </a:lnTo>
                    <a:lnTo>
                      <a:pt x="118" y="61"/>
                    </a:lnTo>
                    <a:lnTo>
                      <a:pt x="118" y="65"/>
                    </a:lnTo>
                    <a:lnTo>
                      <a:pt x="115" y="65"/>
                    </a:lnTo>
                    <a:lnTo>
                      <a:pt x="115" y="68"/>
                    </a:lnTo>
                    <a:lnTo>
                      <a:pt x="115" y="68"/>
                    </a:lnTo>
                    <a:lnTo>
                      <a:pt x="111" y="72"/>
                    </a:lnTo>
                    <a:lnTo>
                      <a:pt x="111" y="72"/>
                    </a:lnTo>
                    <a:lnTo>
                      <a:pt x="107" y="72"/>
                    </a:lnTo>
                    <a:lnTo>
                      <a:pt x="100" y="75"/>
                    </a:lnTo>
                    <a:lnTo>
                      <a:pt x="97" y="72"/>
                    </a:lnTo>
                    <a:lnTo>
                      <a:pt x="93" y="72"/>
                    </a:lnTo>
                    <a:lnTo>
                      <a:pt x="93" y="68"/>
                    </a:lnTo>
                    <a:lnTo>
                      <a:pt x="97" y="61"/>
                    </a:lnTo>
                    <a:lnTo>
                      <a:pt x="97" y="61"/>
                    </a:lnTo>
                    <a:lnTo>
                      <a:pt x="97" y="57"/>
                    </a:lnTo>
                    <a:lnTo>
                      <a:pt x="93" y="61"/>
                    </a:lnTo>
                    <a:lnTo>
                      <a:pt x="89" y="65"/>
                    </a:lnTo>
                    <a:lnTo>
                      <a:pt x="89" y="65"/>
                    </a:lnTo>
                    <a:lnTo>
                      <a:pt x="89" y="68"/>
                    </a:lnTo>
                    <a:lnTo>
                      <a:pt x="86" y="68"/>
                    </a:lnTo>
                    <a:lnTo>
                      <a:pt x="82" y="65"/>
                    </a:lnTo>
                    <a:lnTo>
                      <a:pt x="86" y="65"/>
                    </a:lnTo>
                    <a:lnTo>
                      <a:pt x="82" y="61"/>
                    </a:lnTo>
                    <a:lnTo>
                      <a:pt x="82" y="61"/>
                    </a:lnTo>
                    <a:lnTo>
                      <a:pt x="79" y="61"/>
                    </a:lnTo>
                    <a:lnTo>
                      <a:pt x="79" y="65"/>
                    </a:lnTo>
                    <a:lnTo>
                      <a:pt x="79" y="68"/>
                    </a:lnTo>
                    <a:lnTo>
                      <a:pt x="75" y="72"/>
                    </a:lnTo>
                    <a:lnTo>
                      <a:pt x="75" y="75"/>
                    </a:lnTo>
                    <a:lnTo>
                      <a:pt x="79" y="75"/>
                    </a:lnTo>
                    <a:lnTo>
                      <a:pt x="79" y="75"/>
                    </a:lnTo>
                    <a:lnTo>
                      <a:pt x="79" y="79"/>
                    </a:lnTo>
                    <a:lnTo>
                      <a:pt x="79" y="79"/>
                    </a:lnTo>
                    <a:lnTo>
                      <a:pt x="75" y="79"/>
                    </a:lnTo>
                    <a:lnTo>
                      <a:pt x="72" y="79"/>
                    </a:lnTo>
                    <a:lnTo>
                      <a:pt x="72" y="79"/>
                    </a:lnTo>
                    <a:lnTo>
                      <a:pt x="72" y="83"/>
                    </a:lnTo>
                    <a:lnTo>
                      <a:pt x="68" y="83"/>
                    </a:lnTo>
                    <a:lnTo>
                      <a:pt x="64" y="83"/>
                    </a:lnTo>
                    <a:lnTo>
                      <a:pt x="64" y="86"/>
                    </a:lnTo>
                    <a:lnTo>
                      <a:pt x="57" y="86"/>
                    </a:lnTo>
                    <a:lnTo>
                      <a:pt x="57" y="86"/>
                    </a:lnTo>
                    <a:lnTo>
                      <a:pt x="54" y="83"/>
                    </a:lnTo>
                    <a:lnTo>
                      <a:pt x="54" y="86"/>
                    </a:lnTo>
                    <a:lnTo>
                      <a:pt x="46" y="83"/>
                    </a:lnTo>
                    <a:lnTo>
                      <a:pt x="46" y="86"/>
                    </a:lnTo>
                    <a:lnTo>
                      <a:pt x="43" y="83"/>
                    </a:lnTo>
                    <a:lnTo>
                      <a:pt x="46" y="83"/>
                    </a:lnTo>
                    <a:lnTo>
                      <a:pt x="46" y="79"/>
                    </a:lnTo>
                    <a:lnTo>
                      <a:pt x="43" y="79"/>
                    </a:lnTo>
                    <a:lnTo>
                      <a:pt x="39" y="79"/>
                    </a:lnTo>
                    <a:lnTo>
                      <a:pt x="39" y="75"/>
                    </a:lnTo>
                    <a:lnTo>
                      <a:pt x="36" y="75"/>
                    </a:lnTo>
                    <a:lnTo>
                      <a:pt x="36" y="72"/>
                    </a:lnTo>
                    <a:lnTo>
                      <a:pt x="46" y="72"/>
                    </a:lnTo>
                    <a:lnTo>
                      <a:pt x="50" y="72"/>
                    </a:lnTo>
                    <a:lnTo>
                      <a:pt x="50" y="68"/>
                    </a:lnTo>
                    <a:lnTo>
                      <a:pt x="46" y="72"/>
                    </a:lnTo>
                    <a:lnTo>
                      <a:pt x="39" y="72"/>
                    </a:lnTo>
                    <a:lnTo>
                      <a:pt x="25" y="68"/>
                    </a:lnTo>
                    <a:lnTo>
                      <a:pt x="25" y="65"/>
                    </a:lnTo>
                    <a:lnTo>
                      <a:pt x="21" y="65"/>
                    </a:lnTo>
                    <a:lnTo>
                      <a:pt x="25" y="65"/>
                    </a:lnTo>
                    <a:lnTo>
                      <a:pt x="18" y="61"/>
                    </a:lnTo>
                    <a:lnTo>
                      <a:pt x="21" y="57"/>
                    </a:lnTo>
                    <a:lnTo>
                      <a:pt x="25" y="57"/>
                    </a:lnTo>
                    <a:lnTo>
                      <a:pt x="25" y="57"/>
                    </a:lnTo>
                    <a:lnTo>
                      <a:pt x="21" y="57"/>
                    </a:lnTo>
                    <a:lnTo>
                      <a:pt x="14" y="54"/>
                    </a:lnTo>
                    <a:lnTo>
                      <a:pt x="11" y="50"/>
                    </a:lnTo>
                    <a:lnTo>
                      <a:pt x="18" y="50"/>
                    </a:lnTo>
                    <a:lnTo>
                      <a:pt x="18" y="54"/>
                    </a:lnTo>
                    <a:lnTo>
                      <a:pt x="32" y="54"/>
                    </a:lnTo>
                    <a:lnTo>
                      <a:pt x="36" y="54"/>
                    </a:lnTo>
                    <a:lnTo>
                      <a:pt x="32" y="50"/>
                    </a:lnTo>
                    <a:lnTo>
                      <a:pt x="29" y="50"/>
                    </a:lnTo>
                    <a:lnTo>
                      <a:pt x="25" y="50"/>
                    </a:lnTo>
                    <a:lnTo>
                      <a:pt x="25" y="50"/>
                    </a:lnTo>
                    <a:lnTo>
                      <a:pt x="18" y="47"/>
                    </a:lnTo>
                    <a:lnTo>
                      <a:pt x="18" y="47"/>
                    </a:lnTo>
                    <a:lnTo>
                      <a:pt x="21" y="47"/>
                    </a:lnTo>
                    <a:lnTo>
                      <a:pt x="21" y="43"/>
                    </a:lnTo>
                    <a:lnTo>
                      <a:pt x="21" y="43"/>
                    </a:lnTo>
                    <a:lnTo>
                      <a:pt x="25" y="40"/>
                    </a:lnTo>
                    <a:lnTo>
                      <a:pt x="25" y="40"/>
                    </a:lnTo>
                    <a:lnTo>
                      <a:pt x="25" y="36"/>
                    </a:lnTo>
                    <a:lnTo>
                      <a:pt x="21" y="36"/>
                    </a:lnTo>
                    <a:lnTo>
                      <a:pt x="21" y="40"/>
                    </a:lnTo>
                    <a:lnTo>
                      <a:pt x="21" y="40"/>
                    </a:lnTo>
                    <a:lnTo>
                      <a:pt x="18" y="40"/>
                    </a:lnTo>
                    <a:lnTo>
                      <a:pt x="14" y="36"/>
                    </a:lnTo>
                    <a:lnTo>
                      <a:pt x="18" y="40"/>
                    </a:lnTo>
                    <a:lnTo>
                      <a:pt x="14" y="43"/>
                    </a:lnTo>
                    <a:lnTo>
                      <a:pt x="11" y="47"/>
                    </a:lnTo>
                    <a:lnTo>
                      <a:pt x="7" y="43"/>
                    </a:lnTo>
                    <a:lnTo>
                      <a:pt x="7" y="43"/>
                    </a:lnTo>
                    <a:lnTo>
                      <a:pt x="7" y="40"/>
                    </a:lnTo>
                    <a:lnTo>
                      <a:pt x="7" y="40"/>
                    </a:lnTo>
                    <a:lnTo>
                      <a:pt x="3" y="36"/>
                    </a:lnTo>
                    <a:lnTo>
                      <a:pt x="3" y="40"/>
                    </a:lnTo>
                    <a:lnTo>
                      <a:pt x="3" y="36"/>
                    </a:lnTo>
                    <a:lnTo>
                      <a:pt x="3" y="36"/>
                    </a:lnTo>
                    <a:lnTo>
                      <a:pt x="3" y="36"/>
                    </a:lnTo>
                    <a:lnTo>
                      <a:pt x="0" y="32"/>
                    </a:lnTo>
                    <a:lnTo>
                      <a:pt x="0" y="29"/>
                    </a:lnTo>
                    <a:lnTo>
                      <a:pt x="0" y="29"/>
                    </a:lnTo>
                    <a:lnTo>
                      <a:pt x="0" y="29"/>
                    </a:lnTo>
                    <a:lnTo>
                      <a:pt x="0" y="25"/>
                    </a:lnTo>
                    <a:lnTo>
                      <a:pt x="0" y="25"/>
                    </a:lnTo>
                    <a:lnTo>
                      <a:pt x="3" y="25"/>
                    </a:lnTo>
                    <a:lnTo>
                      <a:pt x="7" y="25"/>
                    </a:lnTo>
                    <a:lnTo>
                      <a:pt x="0" y="22"/>
                    </a:lnTo>
                    <a:lnTo>
                      <a:pt x="0" y="18"/>
                    </a:lnTo>
                    <a:lnTo>
                      <a:pt x="0" y="18"/>
                    </a:lnTo>
                    <a:lnTo>
                      <a:pt x="3" y="18"/>
                    </a:lnTo>
                    <a:lnTo>
                      <a:pt x="7" y="22"/>
                    </a:lnTo>
                    <a:lnTo>
                      <a:pt x="11" y="22"/>
                    </a:lnTo>
                    <a:lnTo>
                      <a:pt x="11" y="22"/>
                    </a:lnTo>
                    <a:lnTo>
                      <a:pt x="7" y="18"/>
                    </a:lnTo>
                    <a:lnTo>
                      <a:pt x="7" y="14"/>
                    </a:lnTo>
                    <a:lnTo>
                      <a:pt x="11" y="14"/>
                    </a:lnTo>
                    <a:lnTo>
                      <a:pt x="14" y="18"/>
                    </a:lnTo>
                    <a:lnTo>
                      <a:pt x="14" y="14"/>
                    </a:lnTo>
                    <a:lnTo>
                      <a:pt x="14" y="14"/>
                    </a:lnTo>
                    <a:lnTo>
                      <a:pt x="18" y="11"/>
                    </a:lnTo>
                    <a:lnTo>
                      <a:pt x="25" y="18"/>
                    </a:lnTo>
                    <a:lnTo>
                      <a:pt x="29" y="18"/>
                    </a:lnTo>
                    <a:lnTo>
                      <a:pt x="29" y="18"/>
                    </a:lnTo>
                    <a:lnTo>
                      <a:pt x="29" y="18"/>
                    </a:lnTo>
                    <a:lnTo>
                      <a:pt x="29" y="11"/>
                    </a:lnTo>
                    <a:lnTo>
                      <a:pt x="32" y="11"/>
                    </a:lnTo>
                    <a:lnTo>
                      <a:pt x="32" y="14"/>
                    </a:lnTo>
                    <a:lnTo>
                      <a:pt x="32" y="14"/>
                    </a:lnTo>
                    <a:lnTo>
                      <a:pt x="36" y="14"/>
                    </a:lnTo>
                    <a:lnTo>
                      <a:pt x="36" y="14"/>
                    </a:lnTo>
                    <a:lnTo>
                      <a:pt x="43" y="14"/>
                    </a:lnTo>
                    <a:lnTo>
                      <a:pt x="50" y="11"/>
                    </a:lnTo>
                    <a:lnTo>
                      <a:pt x="57" y="11"/>
                    </a:lnTo>
                    <a:lnTo>
                      <a:pt x="61" y="11"/>
                    </a:lnTo>
                    <a:lnTo>
                      <a:pt x="64" y="14"/>
                    </a:lnTo>
                    <a:lnTo>
                      <a:pt x="64" y="18"/>
                    </a:lnTo>
                    <a:lnTo>
                      <a:pt x="61" y="18"/>
                    </a:lnTo>
                    <a:lnTo>
                      <a:pt x="54" y="18"/>
                    </a:lnTo>
                    <a:lnTo>
                      <a:pt x="54" y="18"/>
                    </a:lnTo>
                    <a:lnTo>
                      <a:pt x="50" y="18"/>
                    </a:lnTo>
                    <a:lnTo>
                      <a:pt x="46" y="18"/>
                    </a:lnTo>
                    <a:lnTo>
                      <a:pt x="46" y="22"/>
                    </a:lnTo>
                    <a:lnTo>
                      <a:pt x="39" y="22"/>
                    </a:lnTo>
                    <a:lnTo>
                      <a:pt x="36" y="25"/>
                    </a:lnTo>
                    <a:lnTo>
                      <a:pt x="32" y="25"/>
                    </a:lnTo>
                    <a:lnTo>
                      <a:pt x="39" y="25"/>
                    </a:lnTo>
                    <a:lnTo>
                      <a:pt x="46" y="25"/>
                    </a:lnTo>
                    <a:lnTo>
                      <a:pt x="54" y="25"/>
                    </a:lnTo>
                    <a:lnTo>
                      <a:pt x="54" y="25"/>
                    </a:lnTo>
                    <a:lnTo>
                      <a:pt x="50" y="29"/>
                    </a:lnTo>
                    <a:lnTo>
                      <a:pt x="50" y="29"/>
                    </a:lnTo>
                    <a:lnTo>
                      <a:pt x="50" y="32"/>
                    </a:lnTo>
                    <a:lnTo>
                      <a:pt x="54" y="32"/>
                    </a:lnTo>
                    <a:lnTo>
                      <a:pt x="54" y="29"/>
                    </a:lnTo>
                    <a:lnTo>
                      <a:pt x="54" y="29"/>
                    </a:lnTo>
                    <a:lnTo>
                      <a:pt x="61" y="32"/>
                    </a:lnTo>
                    <a:lnTo>
                      <a:pt x="61" y="36"/>
                    </a:lnTo>
                    <a:lnTo>
                      <a:pt x="64" y="36"/>
                    </a:lnTo>
                    <a:lnTo>
                      <a:pt x="68" y="40"/>
                    </a:lnTo>
                    <a:lnTo>
                      <a:pt x="72" y="40"/>
                    </a:lnTo>
                    <a:lnTo>
                      <a:pt x="68" y="40"/>
                    </a:lnTo>
                    <a:lnTo>
                      <a:pt x="68" y="36"/>
                    </a:lnTo>
                    <a:lnTo>
                      <a:pt x="64" y="29"/>
                    </a:lnTo>
                    <a:lnTo>
                      <a:pt x="64" y="29"/>
                    </a:lnTo>
                    <a:lnTo>
                      <a:pt x="64" y="25"/>
                    </a:lnTo>
                    <a:lnTo>
                      <a:pt x="64" y="22"/>
                    </a:lnTo>
                    <a:lnTo>
                      <a:pt x="68" y="22"/>
                    </a:lnTo>
                    <a:lnTo>
                      <a:pt x="68" y="22"/>
                    </a:lnTo>
                    <a:lnTo>
                      <a:pt x="72" y="18"/>
                    </a:lnTo>
                    <a:lnTo>
                      <a:pt x="72" y="18"/>
                    </a:lnTo>
                    <a:lnTo>
                      <a:pt x="75" y="14"/>
                    </a:lnTo>
                    <a:lnTo>
                      <a:pt x="82" y="1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88" name="Freeform 1818">
                <a:extLst>
                  <a:ext uri="{FF2B5EF4-FFF2-40B4-BE49-F238E27FC236}">
                    <a16:creationId xmlns:a16="http://schemas.microsoft.com/office/drawing/2014/main" id="{095C649C-2008-4440-AF62-C04537C414B5}"/>
                  </a:ext>
                </a:extLst>
              </p:cNvPr>
              <p:cNvSpPr>
                <a:spLocks/>
              </p:cNvSpPr>
              <p:nvPr/>
            </p:nvSpPr>
            <p:spPr bwMode="auto">
              <a:xfrm>
                <a:off x="3940" y="630"/>
                <a:ext cx="33" cy="32"/>
              </a:xfrm>
              <a:custGeom>
                <a:avLst/>
                <a:gdLst>
                  <a:gd name="T0" fmla="*/ 0 w 33"/>
                  <a:gd name="T1" fmla="*/ 0 h 32"/>
                  <a:gd name="T2" fmla="*/ 4 w 33"/>
                  <a:gd name="T3" fmla="*/ 3 h 32"/>
                  <a:gd name="T4" fmla="*/ 7 w 33"/>
                  <a:gd name="T5" fmla="*/ 3 h 32"/>
                  <a:gd name="T6" fmla="*/ 7 w 33"/>
                  <a:gd name="T7" fmla="*/ 3 h 32"/>
                  <a:gd name="T8" fmla="*/ 11 w 33"/>
                  <a:gd name="T9" fmla="*/ 7 h 32"/>
                  <a:gd name="T10" fmla="*/ 15 w 33"/>
                  <a:gd name="T11" fmla="*/ 14 h 32"/>
                  <a:gd name="T12" fmla="*/ 15 w 33"/>
                  <a:gd name="T13" fmla="*/ 14 h 32"/>
                  <a:gd name="T14" fmla="*/ 15 w 33"/>
                  <a:gd name="T15" fmla="*/ 18 h 32"/>
                  <a:gd name="T16" fmla="*/ 18 w 33"/>
                  <a:gd name="T17" fmla="*/ 18 h 32"/>
                  <a:gd name="T18" fmla="*/ 18 w 33"/>
                  <a:gd name="T19" fmla="*/ 18 h 32"/>
                  <a:gd name="T20" fmla="*/ 25 w 33"/>
                  <a:gd name="T21" fmla="*/ 21 h 32"/>
                  <a:gd name="T22" fmla="*/ 25 w 33"/>
                  <a:gd name="T23" fmla="*/ 21 h 32"/>
                  <a:gd name="T24" fmla="*/ 25 w 33"/>
                  <a:gd name="T25" fmla="*/ 21 h 32"/>
                  <a:gd name="T26" fmla="*/ 25 w 33"/>
                  <a:gd name="T27" fmla="*/ 21 h 32"/>
                  <a:gd name="T28" fmla="*/ 25 w 33"/>
                  <a:gd name="T29" fmla="*/ 25 h 32"/>
                  <a:gd name="T30" fmla="*/ 29 w 33"/>
                  <a:gd name="T31" fmla="*/ 25 h 32"/>
                  <a:gd name="T32" fmla="*/ 33 w 33"/>
                  <a:gd name="T33" fmla="*/ 29 h 32"/>
                  <a:gd name="T34" fmla="*/ 33 w 33"/>
                  <a:gd name="T35" fmla="*/ 29 h 32"/>
                  <a:gd name="T36" fmla="*/ 33 w 33"/>
                  <a:gd name="T37" fmla="*/ 32 h 32"/>
                  <a:gd name="T38" fmla="*/ 25 w 33"/>
                  <a:gd name="T39" fmla="*/ 29 h 32"/>
                  <a:gd name="T40" fmla="*/ 25 w 33"/>
                  <a:gd name="T41" fmla="*/ 25 h 32"/>
                  <a:gd name="T42" fmla="*/ 22 w 33"/>
                  <a:gd name="T43" fmla="*/ 25 h 32"/>
                  <a:gd name="T44" fmla="*/ 22 w 33"/>
                  <a:gd name="T45" fmla="*/ 25 h 32"/>
                  <a:gd name="T46" fmla="*/ 15 w 33"/>
                  <a:gd name="T47" fmla="*/ 21 h 32"/>
                  <a:gd name="T48" fmla="*/ 15 w 33"/>
                  <a:gd name="T49" fmla="*/ 21 h 32"/>
                  <a:gd name="T50" fmla="*/ 11 w 33"/>
                  <a:gd name="T51" fmla="*/ 18 h 32"/>
                  <a:gd name="T52" fmla="*/ 7 w 33"/>
                  <a:gd name="T53" fmla="*/ 18 h 32"/>
                  <a:gd name="T54" fmla="*/ 7 w 33"/>
                  <a:gd name="T55" fmla="*/ 14 h 32"/>
                  <a:gd name="T56" fmla="*/ 4 w 33"/>
                  <a:gd name="T57" fmla="*/ 7 h 32"/>
                  <a:gd name="T58" fmla="*/ 0 w 33"/>
                  <a:gd name="T59" fmla="*/ 7 h 32"/>
                  <a:gd name="T60" fmla="*/ 0 w 33"/>
                  <a:gd name="T61" fmla="*/ 7 h 32"/>
                  <a:gd name="T62" fmla="*/ 0 w 33"/>
                  <a:gd name="T6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 h="32">
                    <a:moveTo>
                      <a:pt x="0" y="0"/>
                    </a:moveTo>
                    <a:lnTo>
                      <a:pt x="4" y="3"/>
                    </a:lnTo>
                    <a:lnTo>
                      <a:pt x="7" y="3"/>
                    </a:lnTo>
                    <a:lnTo>
                      <a:pt x="7" y="3"/>
                    </a:lnTo>
                    <a:lnTo>
                      <a:pt x="11" y="7"/>
                    </a:lnTo>
                    <a:lnTo>
                      <a:pt x="15" y="14"/>
                    </a:lnTo>
                    <a:lnTo>
                      <a:pt x="15" y="14"/>
                    </a:lnTo>
                    <a:lnTo>
                      <a:pt x="15" y="18"/>
                    </a:lnTo>
                    <a:lnTo>
                      <a:pt x="18" y="18"/>
                    </a:lnTo>
                    <a:lnTo>
                      <a:pt x="18" y="18"/>
                    </a:lnTo>
                    <a:lnTo>
                      <a:pt x="25" y="21"/>
                    </a:lnTo>
                    <a:lnTo>
                      <a:pt x="25" y="21"/>
                    </a:lnTo>
                    <a:lnTo>
                      <a:pt x="25" y="21"/>
                    </a:lnTo>
                    <a:lnTo>
                      <a:pt x="25" y="21"/>
                    </a:lnTo>
                    <a:lnTo>
                      <a:pt x="25" y="25"/>
                    </a:lnTo>
                    <a:lnTo>
                      <a:pt x="29" y="25"/>
                    </a:lnTo>
                    <a:lnTo>
                      <a:pt x="33" y="29"/>
                    </a:lnTo>
                    <a:lnTo>
                      <a:pt x="33" y="29"/>
                    </a:lnTo>
                    <a:lnTo>
                      <a:pt x="33" y="32"/>
                    </a:lnTo>
                    <a:lnTo>
                      <a:pt x="25" y="29"/>
                    </a:lnTo>
                    <a:lnTo>
                      <a:pt x="25" y="25"/>
                    </a:lnTo>
                    <a:lnTo>
                      <a:pt x="22" y="25"/>
                    </a:lnTo>
                    <a:lnTo>
                      <a:pt x="22" y="25"/>
                    </a:lnTo>
                    <a:lnTo>
                      <a:pt x="15" y="21"/>
                    </a:lnTo>
                    <a:lnTo>
                      <a:pt x="15" y="21"/>
                    </a:lnTo>
                    <a:lnTo>
                      <a:pt x="11" y="18"/>
                    </a:lnTo>
                    <a:lnTo>
                      <a:pt x="7" y="18"/>
                    </a:lnTo>
                    <a:lnTo>
                      <a:pt x="7" y="14"/>
                    </a:lnTo>
                    <a:lnTo>
                      <a:pt x="4" y="7"/>
                    </a:lnTo>
                    <a:lnTo>
                      <a:pt x="0" y="7"/>
                    </a:lnTo>
                    <a:lnTo>
                      <a:pt x="0" y="7"/>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89" name="Freeform 1819">
                <a:extLst>
                  <a:ext uri="{FF2B5EF4-FFF2-40B4-BE49-F238E27FC236}">
                    <a16:creationId xmlns:a16="http://schemas.microsoft.com/office/drawing/2014/main" id="{5EEF1ABA-4925-4232-920A-86DDDC1C0062}"/>
                  </a:ext>
                </a:extLst>
              </p:cNvPr>
              <p:cNvSpPr>
                <a:spLocks/>
              </p:cNvSpPr>
              <p:nvPr/>
            </p:nvSpPr>
            <p:spPr bwMode="auto">
              <a:xfrm>
                <a:off x="3940" y="630"/>
                <a:ext cx="33" cy="32"/>
              </a:xfrm>
              <a:custGeom>
                <a:avLst/>
                <a:gdLst>
                  <a:gd name="T0" fmla="*/ 0 w 33"/>
                  <a:gd name="T1" fmla="*/ 0 h 32"/>
                  <a:gd name="T2" fmla="*/ 4 w 33"/>
                  <a:gd name="T3" fmla="*/ 3 h 32"/>
                  <a:gd name="T4" fmla="*/ 7 w 33"/>
                  <a:gd name="T5" fmla="*/ 3 h 32"/>
                  <a:gd name="T6" fmla="*/ 7 w 33"/>
                  <a:gd name="T7" fmla="*/ 3 h 32"/>
                  <a:gd name="T8" fmla="*/ 11 w 33"/>
                  <a:gd name="T9" fmla="*/ 7 h 32"/>
                  <a:gd name="T10" fmla="*/ 15 w 33"/>
                  <a:gd name="T11" fmla="*/ 14 h 32"/>
                  <a:gd name="T12" fmla="*/ 15 w 33"/>
                  <a:gd name="T13" fmla="*/ 14 h 32"/>
                  <a:gd name="T14" fmla="*/ 15 w 33"/>
                  <a:gd name="T15" fmla="*/ 18 h 32"/>
                  <a:gd name="T16" fmla="*/ 18 w 33"/>
                  <a:gd name="T17" fmla="*/ 18 h 32"/>
                  <a:gd name="T18" fmla="*/ 18 w 33"/>
                  <a:gd name="T19" fmla="*/ 18 h 32"/>
                  <a:gd name="T20" fmla="*/ 25 w 33"/>
                  <a:gd name="T21" fmla="*/ 21 h 32"/>
                  <a:gd name="T22" fmla="*/ 25 w 33"/>
                  <a:gd name="T23" fmla="*/ 21 h 32"/>
                  <a:gd name="T24" fmla="*/ 25 w 33"/>
                  <a:gd name="T25" fmla="*/ 21 h 32"/>
                  <a:gd name="T26" fmla="*/ 25 w 33"/>
                  <a:gd name="T27" fmla="*/ 21 h 32"/>
                  <a:gd name="T28" fmla="*/ 25 w 33"/>
                  <a:gd name="T29" fmla="*/ 25 h 32"/>
                  <a:gd name="T30" fmla="*/ 29 w 33"/>
                  <a:gd name="T31" fmla="*/ 25 h 32"/>
                  <a:gd name="T32" fmla="*/ 33 w 33"/>
                  <a:gd name="T33" fmla="*/ 29 h 32"/>
                  <a:gd name="T34" fmla="*/ 33 w 33"/>
                  <a:gd name="T35" fmla="*/ 29 h 32"/>
                  <a:gd name="T36" fmla="*/ 33 w 33"/>
                  <a:gd name="T37" fmla="*/ 32 h 32"/>
                  <a:gd name="T38" fmla="*/ 25 w 33"/>
                  <a:gd name="T39" fmla="*/ 29 h 32"/>
                  <a:gd name="T40" fmla="*/ 25 w 33"/>
                  <a:gd name="T41" fmla="*/ 25 h 32"/>
                  <a:gd name="T42" fmla="*/ 22 w 33"/>
                  <a:gd name="T43" fmla="*/ 25 h 32"/>
                  <a:gd name="T44" fmla="*/ 22 w 33"/>
                  <a:gd name="T45" fmla="*/ 25 h 32"/>
                  <a:gd name="T46" fmla="*/ 15 w 33"/>
                  <a:gd name="T47" fmla="*/ 21 h 32"/>
                  <a:gd name="T48" fmla="*/ 15 w 33"/>
                  <a:gd name="T49" fmla="*/ 21 h 32"/>
                  <a:gd name="T50" fmla="*/ 11 w 33"/>
                  <a:gd name="T51" fmla="*/ 18 h 32"/>
                  <a:gd name="T52" fmla="*/ 7 w 33"/>
                  <a:gd name="T53" fmla="*/ 18 h 32"/>
                  <a:gd name="T54" fmla="*/ 7 w 33"/>
                  <a:gd name="T55" fmla="*/ 14 h 32"/>
                  <a:gd name="T56" fmla="*/ 4 w 33"/>
                  <a:gd name="T57" fmla="*/ 7 h 32"/>
                  <a:gd name="T58" fmla="*/ 0 w 33"/>
                  <a:gd name="T59" fmla="*/ 7 h 32"/>
                  <a:gd name="T60" fmla="*/ 0 w 33"/>
                  <a:gd name="T61" fmla="*/ 7 h 32"/>
                  <a:gd name="T62" fmla="*/ 0 w 33"/>
                  <a:gd name="T6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 h="32">
                    <a:moveTo>
                      <a:pt x="0" y="0"/>
                    </a:moveTo>
                    <a:lnTo>
                      <a:pt x="4" y="3"/>
                    </a:lnTo>
                    <a:lnTo>
                      <a:pt x="7" y="3"/>
                    </a:lnTo>
                    <a:lnTo>
                      <a:pt x="7" y="3"/>
                    </a:lnTo>
                    <a:lnTo>
                      <a:pt x="11" y="7"/>
                    </a:lnTo>
                    <a:lnTo>
                      <a:pt x="15" y="14"/>
                    </a:lnTo>
                    <a:lnTo>
                      <a:pt x="15" y="14"/>
                    </a:lnTo>
                    <a:lnTo>
                      <a:pt x="15" y="18"/>
                    </a:lnTo>
                    <a:lnTo>
                      <a:pt x="18" y="18"/>
                    </a:lnTo>
                    <a:lnTo>
                      <a:pt x="18" y="18"/>
                    </a:lnTo>
                    <a:lnTo>
                      <a:pt x="25" y="21"/>
                    </a:lnTo>
                    <a:lnTo>
                      <a:pt x="25" y="21"/>
                    </a:lnTo>
                    <a:lnTo>
                      <a:pt x="25" y="21"/>
                    </a:lnTo>
                    <a:lnTo>
                      <a:pt x="25" y="21"/>
                    </a:lnTo>
                    <a:lnTo>
                      <a:pt x="25" y="25"/>
                    </a:lnTo>
                    <a:lnTo>
                      <a:pt x="29" y="25"/>
                    </a:lnTo>
                    <a:lnTo>
                      <a:pt x="33" y="29"/>
                    </a:lnTo>
                    <a:lnTo>
                      <a:pt x="33" y="29"/>
                    </a:lnTo>
                    <a:lnTo>
                      <a:pt x="33" y="32"/>
                    </a:lnTo>
                    <a:lnTo>
                      <a:pt x="25" y="29"/>
                    </a:lnTo>
                    <a:lnTo>
                      <a:pt x="25" y="25"/>
                    </a:lnTo>
                    <a:lnTo>
                      <a:pt x="22" y="25"/>
                    </a:lnTo>
                    <a:lnTo>
                      <a:pt x="22" y="25"/>
                    </a:lnTo>
                    <a:lnTo>
                      <a:pt x="15" y="21"/>
                    </a:lnTo>
                    <a:lnTo>
                      <a:pt x="15" y="21"/>
                    </a:lnTo>
                    <a:lnTo>
                      <a:pt x="11" y="18"/>
                    </a:lnTo>
                    <a:lnTo>
                      <a:pt x="7" y="18"/>
                    </a:lnTo>
                    <a:lnTo>
                      <a:pt x="7" y="14"/>
                    </a:lnTo>
                    <a:lnTo>
                      <a:pt x="4" y="7"/>
                    </a:lnTo>
                    <a:lnTo>
                      <a:pt x="0" y="7"/>
                    </a:lnTo>
                    <a:lnTo>
                      <a:pt x="0" y="7"/>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90" name="Freeform 1820">
                <a:extLst>
                  <a:ext uri="{FF2B5EF4-FFF2-40B4-BE49-F238E27FC236}">
                    <a16:creationId xmlns:a16="http://schemas.microsoft.com/office/drawing/2014/main" id="{DC6E6AB6-7C8C-4E10-9E0B-99EAEEB736AE}"/>
                  </a:ext>
                </a:extLst>
              </p:cNvPr>
              <p:cNvSpPr>
                <a:spLocks/>
              </p:cNvSpPr>
              <p:nvPr/>
            </p:nvSpPr>
            <p:spPr bwMode="auto">
              <a:xfrm>
                <a:off x="4137" y="644"/>
                <a:ext cx="47" cy="18"/>
              </a:xfrm>
              <a:custGeom>
                <a:avLst/>
                <a:gdLst>
                  <a:gd name="T0" fmla="*/ 25 w 47"/>
                  <a:gd name="T1" fmla="*/ 0 h 18"/>
                  <a:gd name="T2" fmla="*/ 25 w 47"/>
                  <a:gd name="T3" fmla="*/ 0 h 18"/>
                  <a:gd name="T4" fmla="*/ 25 w 47"/>
                  <a:gd name="T5" fmla="*/ 0 h 18"/>
                  <a:gd name="T6" fmla="*/ 22 w 47"/>
                  <a:gd name="T7" fmla="*/ 0 h 18"/>
                  <a:gd name="T8" fmla="*/ 25 w 47"/>
                  <a:gd name="T9" fmla="*/ 0 h 18"/>
                  <a:gd name="T10" fmla="*/ 40 w 47"/>
                  <a:gd name="T11" fmla="*/ 0 h 18"/>
                  <a:gd name="T12" fmla="*/ 40 w 47"/>
                  <a:gd name="T13" fmla="*/ 0 h 18"/>
                  <a:gd name="T14" fmla="*/ 40 w 47"/>
                  <a:gd name="T15" fmla="*/ 4 h 18"/>
                  <a:gd name="T16" fmla="*/ 47 w 47"/>
                  <a:gd name="T17" fmla="*/ 4 h 18"/>
                  <a:gd name="T18" fmla="*/ 40 w 47"/>
                  <a:gd name="T19" fmla="*/ 7 h 18"/>
                  <a:gd name="T20" fmla="*/ 40 w 47"/>
                  <a:gd name="T21" fmla="*/ 11 h 18"/>
                  <a:gd name="T22" fmla="*/ 40 w 47"/>
                  <a:gd name="T23" fmla="*/ 11 h 18"/>
                  <a:gd name="T24" fmla="*/ 40 w 47"/>
                  <a:gd name="T25" fmla="*/ 15 h 18"/>
                  <a:gd name="T26" fmla="*/ 29 w 47"/>
                  <a:gd name="T27" fmla="*/ 15 h 18"/>
                  <a:gd name="T28" fmla="*/ 25 w 47"/>
                  <a:gd name="T29" fmla="*/ 18 h 18"/>
                  <a:gd name="T30" fmla="*/ 18 w 47"/>
                  <a:gd name="T31" fmla="*/ 18 h 18"/>
                  <a:gd name="T32" fmla="*/ 18 w 47"/>
                  <a:gd name="T33" fmla="*/ 18 h 18"/>
                  <a:gd name="T34" fmla="*/ 15 w 47"/>
                  <a:gd name="T35" fmla="*/ 18 h 18"/>
                  <a:gd name="T36" fmla="*/ 11 w 47"/>
                  <a:gd name="T37" fmla="*/ 15 h 18"/>
                  <a:gd name="T38" fmla="*/ 11 w 47"/>
                  <a:gd name="T39" fmla="*/ 15 h 18"/>
                  <a:gd name="T40" fmla="*/ 8 w 47"/>
                  <a:gd name="T41" fmla="*/ 15 h 18"/>
                  <a:gd name="T42" fmla="*/ 8 w 47"/>
                  <a:gd name="T43" fmla="*/ 11 h 18"/>
                  <a:gd name="T44" fmla="*/ 8 w 47"/>
                  <a:gd name="T45" fmla="*/ 11 h 18"/>
                  <a:gd name="T46" fmla="*/ 8 w 47"/>
                  <a:gd name="T47" fmla="*/ 7 h 18"/>
                  <a:gd name="T48" fmla="*/ 4 w 47"/>
                  <a:gd name="T49" fmla="*/ 7 h 18"/>
                  <a:gd name="T50" fmla="*/ 0 w 47"/>
                  <a:gd name="T51" fmla="*/ 4 h 18"/>
                  <a:gd name="T52" fmla="*/ 11 w 47"/>
                  <a:gd name="T53" fmla="*/ 4 h 18"/>
                  <a:gd name="T54" fmla="*/ 11 w 47"/>
                  <a:gd name="T55" fmla="*/ 4 h 18"/>
                  <a:gd name="T56" fmla="*/ 15 w 47"/>
                  <a:gd name="T57" fmla="*/ 4 h 18"/>
                  <a:gd name="T58" fmla="*/ 15 w 47"/>
                  <a:gd name="T59" fmla="*/ 0 h 18"/>
                  <a:gd name="T60" fmla="*/ 18 w 47"/>
                  <a:gd name="T61" fmla="*/ 0 h 18"/>
                  <a:gd name="T62" fmla="*/ 25 w 47"/>
                  <a:gd name="T6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18">
                    <a:moveTo>
                      <a:pt x="25" y="0"/>
                    </a:moveTo>
                    <a:lnTo>
                      <a:pt x="25" y="0"/>
                    </a:lnTo>
                    <a:lnTo>
                      <a:pt x="25" y="0"/>
                    </a:lnTo>
                    <a:lnTo>
                      <a:pt x="22" y="0"/>
                    </a:lnTo>
                    <a:lnTo>
                      <a:pt x="25" y="0"/>
                    </a:lnTo>
                    <a:lnTo>
                      <a:pt x="40" y="0"/>
                    </a:lnTo>
                    <a:lnTo>
                      <a:pt x="40" y="0"/>
                    </a:lnTo>
                    <a:lnTo>
                      <a:pt x="40" y="4"/>
                    </a:lnTo>
                    <a:lnTo>
                      <a:pt x="47" y="4"/>
                    </a:lnTo>
                    <a:lnTo>
                      <a:pt x="40" y="7"/>
                    </a:lnTo>
                    <a:lnTo>
                      <a:pt x="40" y="11"/>
                    </a:lnTo>
                    <a:lnTo>
                      <a:pt x="40" y="11"/>
                    </a:lnTo>
                    <a:lnTo>
                      <a:pt x="40" y="15"/>
                    </a:lnTo>
                    <a:lnTo>
                      <a:pt x="29" y="15"/>
                    </a:lnTo>
                    <a:lnTo>
                      <a:pt x="25" y="18"/>
                    </a:lnTo>
                    <a:lnTo>
                      <a:pt x="18" y="18"/>
                    </a:lnTo>
                    <a:lnTo>
                      <a:pt x="18" y="18"/>
                    </a:lnTo>
                    <a:lnTo>
                      <a:pt x="15" y="18"/>
                    </a:lnTo>
                    <a:lnTo>
                      <a:pt x="11" y="15"/>
                    </a:lnTo>
                    <a:lnTo>
                      <a:pt x="11" y="15"/>
                    </a:lnTo>
                    <a:lnTo>
                      <a:pt x="8" y="15"/>
                    </a:lnTo>
                    <a:lnTo>
                      <a:pt x="8" y="11"/>
                    </a:lnTo>
                    <a:lnTo>
                      <a:pt x="8" y="11"/>
                    </a:lnTo>
                    <a:lnTo>
                      <a:pt x="8" y="7"/>
                    </a:lnTo>
                    <a:lnTo>
                      <a:pt x="4" y="7"/>
                    </a:lnTo>
                    <a:lnTo>
                      <a:pt x="0" y="4"/>
                    </a:lnTo>
                    <a:lnTo>
                      <a:pt x="11" y="4"/>
                    </a:lnTo>
                    <a:lnTo>
                      <a:pt x="11" y="4"/>
                    </a:lnTo>
                    <a:lnTo>
                      <a:pt x="15" y="4"/>
                    </a:lnTo>
                    <a:lnTo>
                      <a:pt x="15" y="0"/>
                    </a:lnTo>
                    <a:lnTo>
                      <a:pt x="18" y="0"/>
                    </a:lnTo>
                    <a:lnTo>
                      <a:pt x="25"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91" name="Freeform 1821">
                <a:extLst>
                  <a:ext uri="{FF2B5EF4-FFF2-40B4-BE49-F238E27FC236}">
                    <a16:creationId xmlns:a16="http://schemas.microsoft.com/office/drawing/2014/main" id="{7B65658A-CAC6-43E8-B0C0-4AD4616CBAA2}"/>
                  </a:ext>
                </a:extLst>
              </p:cNvPr>
              <p:cNvSpPr>
                <a:spLocks/>
              </p:cNvSpPr>
              <p:nvPr/>
            </p:nvSpPr>
            <p:spPr bwMode="auto">
              <a:xfrm>
                <a:off x="4137" y="644"/>
                <a:ext cx="47" cy="18"/>
              </a:xfrm>
              <a:custGeom>
                <a:avLst/>
                <a:gdLst>
                  <a:gd name="T0" fmla="*/ 25 w 47"/>
                  <a:gd name="T1" fmla="*/ 0 h 18"/>
                  <a:gd name="T2" fmla="*/ 25 w 47"/>
                  <a:gd name="T3" fmla="*/ 0 h 18"/>
                  <a:gd name="T4" fmla="*/ 25 w 47"/>
                  <a:gd name="T5" fmla="*/ 0 h 18"/>
                  <a:gd name="T6" fmla="*/ 22 w 47"/>
                  <a:gd name="T7" fmla="*/ 0 h 18"/>
                  <a:gd name="T8" fmla="*/ 25 w 47"/>
                  <a:gd name="T9" fmla="*/ 0 h 18"/>
                  <a:gd name="T10" fmla="*/ 40 w 47"/>
                  <a:gd name="T11" fmla="*/ 0 h 18"/>
                  <a:gd name="T12" fmla="*/ 40 w 47"/>
                  <a:gd name="T13" fmla="*/ 0 h 18"/>
                  <a:gd name="T14" fmla="*/ 40 w 47"/>
                  <a:gd name="T15" fmla="*/ 4 h 18"/>
                  <a:gd name="T16" fmla="*/ 47 w 47"/>
                  <a:gd name="T17" fmla="*/ 4 h 18"/>
                  <a:gd name="T18" fmla="*/ 40 w 47"/>
                  <a:gd name="T19" fmla="*/ 7 h 18"/>
                  <a:gd name="T20" fmla="*/ 40 w 47"/>
                  <a:gd name="T21" fmla="*/ 11 h 18"/>
                  <a:gd name="T22" fmla="*/ 40 w 47"/>
                  <a:gd name="T23" fmla="*/ 11 h 18"/>
                  <a:gd name="T24" fmla="*/ 40 w 47"/>
                  <a:gd name="T25" fmla="*/ 15 h 18"/>
                  <a:gd name="T26" fmla="*/ 29 w 47"/>
                  <a:gd name="T27" fmla="*/ 15 h 18"/>
                  <a:gd name="T28" fmla="*/ 25 w 47"/>
                  <a:gd name="T29" fmla="*/ 18 h 18"/>
                  <a:gd name="T30" fmla="*/ 18 w 47"/>
                  <a:gd name="T31" fmla="*/ 18 h 18"/>
                  <a:gd name="T32" fmla="*/ 18 w 47"/>
                  <a:gd name="T33" fmla="*/ 18 h 18"/>
                  <a:gd name="T34" fmla="*/ 15 w 47"/>
                  <a:gd name="T35" fmla="*/ 18 h 18"/>
                  <a:gd name="T36" fmla="*/ 11 w 47"/>
                  <a:gd name="T37" fmla="*/ 15 h 18"/>
                  <a:gd name="T38" fmla="*/ 11 w 47"/>
                  <a:gd name="T39" fmla="*/ 15 h 18"/>
                  <a:gd name="T40" fmla="*/ 8 w 47"/>
                  <a:gd name="T41" fmla="*/ 15 h 18"/>
                  <a:gd name="T42" fmla="*/ 8 w 47"/>
                  <a:gd name="T43" fmla="*/ 11 h 18"/>
                  <a:gd name="T44" fmla="*/ 8 w 47"/>
                  <a:gd name="T45" fmla="*/ 11 h 18"/>
                  <a:gd name="T46" fmla="*/ 8 w 47"/>
                  <a:gd name="T47" fmla="*/ 7 h 18"/>
                  <a:gd name="T48" fmla="*/ 4 w 47"/>
                  <a:gd name="T49" fmla="*/ 7 h 18"/>
                  <a:gd name="T50" fmla="*/ 0 w 47"/>
                  <a:gd name="T51" fmla="*/ 4 h 18"/>
                  <a:gd name="T52" fmla="*/ 11 w 47"/>
                  <a:gd name="T53" fmla="*/ 4 h 18"/>
                  <a:gd name="T54" fmla="*/ 11 w 47"/>
                  <a:gd name="T55" fmla="*/ 4 h 18"/>
                  <a:gd name="T56" fmla="*/ 15 w 47"/>
                  <a:gd name="T57" fmla="*/ 4 h 18"/>
                  <a:gd name="T58" fmla="*/ 15 w 47"/>
                  <a:gd name="T59" fmla="*/ 0 h 18"/>
                  <a:gd name="T60" fmla="*/ 18 w 47"/>
                  <a:gd name="T61" fmla="*/ 0 h 18"/>
                  <a:gd name="T62" fmla="*/ 25 w 47"/>
                  <a:gd name="T6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18">
                    <a:moveTo>
                      <a:pt x="25" y="0"/>
                    </a:moveTo>
                    <a:lnTo>
                      <a:pt x="25" y="0"/>
                    </a:lnTo>
                    <a:lnTo>
                      <a:pt x="25" y="0"/>
                    </a:lnTo>
                    <a:lnTo>
                      <a:pt x="22" y="0"/>
                    </a:lnTo>
                    <a:lnTo>
                      <a:pt x="25" y="0"/>
                    </a:lnTo>
                    <a:lnTo>
                      <a:pt x="40" y="0"/>
                    </a:lnTo>
                    <a:lnTo>
                      <a:pt x="40" y="0"/>
                    </a:lnTo>
                    <a:lnTo>
                      <a:pt x="40" y="4"/>
                    </a:lnTo>
                    <a:lnTo>
                      <a:pt x="47" y="4"/>
                    </a:lnTo>
                    <a:lnTo>
                      <a:pt x="40" y="7"/>
                    </a:lnTo>
                    <a:lnTo>
                      <a:pt x="40" y="11"/>
                    </a:lnTo>
                    <a:lnTo>
                      <a:pt x="40" y="11"/>
                    </a:lnTo>
                    <a:lnTo>
                      <a:pt x="40" y="15"/>
                    </a:lnTo>
                    <a:lnTo>
                      <a:pt x="29" y="15"/>
                    </a:lnTo>
                    <a:lnTo>
                      <a:pt x="25" y="18"/>
                    </a:lnTo>
                    <a:lnTo>
                      <a:pt x="18" y="18"/>
                    </a:lnTo>
                    <a:lnTo>
                      <a:pt x="18" y="18"/>
                    </a:lnTo>
                    <a:lnTo>
                      <a:pt x="15" y="18"/>
                    </a:lnTo>
                    <a:lnTo>
                      <a:pt x="11" y="15"/>
                    </a:lnTo>
                    <a:lnTo>
                      <a:pt x="11" y="15"/>
                    </a:lnTo>
                    <a:lnTo>
                      <a:pt x="8" y="15"/>
                    </a:lnTo>
                    <a:lnTo>
                      <a:pt x="8" y="11"/>
                    </a:lnTo>
                    <a:lnTo>
                      <a:pt x="8" y="11"/>
                    </a:lnTo>
                    <a:lnTo>
                      <a:pt x="8" y="7"/>
                    </a:lnTo>
                    <a:lnTo>
                      <a:pt x="4" y="7"/>
                    </a:lnTo>
                    <a:lnTo>
                      <a:pt x="0" y="4"/>
                    </a:lnTo>
                    <a:lnTo>
                      <a:pt x="11" y="4"/>
                    </a:lnTo>
                    <a:lnTo>
                      <a:pt x="11" y="4"/>
                    </a:lnTo>
                    <a:lnTo>
                      <a:pt x="15" y="4"/>
                    </a:lnTo>
                    <a:lnTo>
                      <a:pt x="15" y="0"/>
                    </a:lnTo>
                    <a:lnTo>
                      <a:pt x="18" y="0"/>
                    </a:lnTo>
                    <a:lnTo>
                      <a:pt x="25"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92" name="Freeform 1822">
                <a:extLst>
                  <a:ext uri="{FF2B5EF4-FFF2-40B4-BE49-F238E27FC236}">
                    <a16:creationId xmlns:a16="http://schemas.microsoft.com/office/drawing/2014/main" id="{314BD049-A88B-462D-8DB1-DCCCC575558D}"/>
                  </a:ext>
                </a:extLst>
              </p:cNvPr>
              <p:cNvSpPr>
                <a:spLocks/>
              </p:cNvSpPr>
              <p:nvPr/>
            </p:nvSpPr>
            <p:spPr bwMode="auto">
              <a:xfrm>
                <a:off x="4148" y="659"/>
                <a:ext cx="86" cy="43"/>
              </a:xfrm>
              <a:custGeom>
                <a:avLst/>
                <a:gdLst>
                  <a:gd name="T0" fmla="*/ 43 w 86"/>
                  <a:gd name="T1" fmla="*/ 0 h 43"/>
                  <a:gd name="T2" fmla="*/ 47 w 86"/>
                  <a:gd name="T3" fmla="*/ 3 h 43"/>
                  <a:gd name="T4" fmla="*/ 54 w 86"/>
                  <a:gd name="T5" fmla="*/ 3 h 43"/>
                  <a:gd name="T6" fmla="*/ 50 w 86"/>
                  <a:gd name="T7" fmla="*/ 7 h 43"/>
                  <a:gd name="T8" fmla="*/ 50 w 86"/>
                  <a:gd name="T9" fmla="*/ 7 h 43"/>
                  <a:gd name="T10" fmla="*/ 47 w 86"/>
                  <a:gd name="T11" fmla="*/ 10 h 43"/>
                  <a:gd name="T12" fmla="*/ 47 w 86"/>
                  <a:gd name="T13" fmla="*/ 14 h 43"/>
                  <a:gd name="T14" fmla="*/ 54 w 86"/>
                  <a:gd name="T15" fmla="*/ 18 h 43"/>
                  <a:gd name="T16" fmla="*/ 57 w 86"/>
                  <a:gd name="T17" fmla="*/ 18 h 43"/>
                  <a:gd name="T18" fmla="*/ 68 w 86"/>
                  <a:gd name="T19" fmla="*/ 18 h 43"/>
                  <a:gd name="T20" fmla="*/ 72 w 86"/>
                  <a:gd name="T21" fmla="*/ 18 h 43"/>
                  <a:gd name="T22" fmla="*/ 75 w 86"/>
                  <a:gd name="T23" fmla="*/ 18 h 43"/>
                  <a:gd name="T24" fmla="*/ 75 w 86"/>
                  <a:gd name="T25" fmla="*/ 21 h 43"/>
                  <a:gd name="T26" fmla="*/ 79 w 86"/>
                  <a:gd name="T27" fmla="*/ 21 h 43"/>
                  <a:gd name="T28" fmla="*/ 86 w 86"/>
                  <a:gd name="T29" fmla="*/ 25 h 43"/>
                  <a:gd name="T30" fmla="*/ 79 w 86"/>
                  <a:gd name="T31" fmla="*/ 25 h 43"/>
                  <a:gd name="T32" fmla="*/ 68 w 86"/>
                  <a:gd name="T33" fmla="*/ 28 h 43"/>
                  <a:gd name="T34" fmla="*/ 65 w 86"/>
                  <a:gd name="T35" fmla="*/ 32 h 43"/>
                  <a:gd name="T36" fmla="*/ 61 w 86"/>
                  <a:gd name="T37" fmla="*/ 35 h 43"/>
                  <a:gd name="T38" fmla="*/ 57 w 86"/>
                  <a:gd name="T39" fmla="*/ 35 h 43"/>
                  <a:gd name="T40" fmla="*/ 54 w 86"/>
                  <a:gd name="T41" fmla="*/ 35 h 43"/>
                  <a:gd name="T42" fmla="*/ 50 w 86"/>
                  <a:gd name="T43" fmla="*/ 39 h 43"/>
                  <a:gd name="T44" fmla="*/ 50 w 86"/>
                  <a:gd name="T45" fmla="*/ 39 h 43"/>
                  <a:gd name="T46" fmla="*/ 47 w 86"/>
                  <a:gd name="T47" fmla="*/ 39 h 43"/>
                  <a:gd name="T48" fmla="*/ 43 w 86"/>
                  <a:gd name="T49" fmla="*/ 43 h 43"/>
                  <a:gd name="T50" fmla="*/ 39 w 86"/>
                  <a:gd name="T51" fmla="*/ 43 h 43"/>
                  <a:gd name="T52" fmla="*/ 36 w 86"/>
                  <a:gd name="T53" fmla="*/ 43 h 43"/>
                  <a:gd name="T54" fmla="*/ 36 w 86"/>
                  <a:gd name="T55" fmla="*/ 39 h 43"/>
                  <a:gd name="T56" fmla="*/ 36 w 86"/>
                  <a:gd name="T57" fmla="*/ 35 h 43"/>
                  <a:gd name="T58" fmla="*/ 43 w 86"/>
                  <a:gd name="T59" fmla="*/ 35 h 43"/>
                  <a:gd name="T60" fmla="*/ 43 w 86"/>
                  <a:gd name="T61" fmla="*/ 32 h 43"/>
                  <a:gd name="T62" fmla="*/ 39 w 86"/>
                  <a:gd name="T63" fmla="*/ 35 h 43"/>
                  <a:gd name="T64" fmla="*/ 36 w 86"/>
                  <a:gd name="T65" fmla="*/ 32 h 43"/>
                  <a:gd name="T66" fmla="*/ 39 w 86"/>
                  <a:gd name="T67" fmla="*/ 32 h 43"/>
                  <a:gd name="T68" fmla="*/ 32 w 86"/>
                  <a:gd name="T69" fmla="*/ 32 h 43"/>
                  <a:gd name="T70" fmla="*/ 25 w 86"/>
                  <a:gd name="T71" fmla="*/ 35 h 43"/>
                  <a:gd name="T72" fmla="*/ 14 w 86"/>
                  <a:gd name="T73" fmla="*/ 35 h 43"/>
                  <a:gd name="T74" fmla="*/ 7 w 86"/>
                  <a:gd name="T75" fmla="*/ 35 h 43"/>
                  <a:gd name="T76" fmla="*/ 0 w 86"/>
                  <a:gd name="T77" fmla="*/ 35 h 43"/>
                  <a:gd name="T78" fmla="*/ 0 w 86"/>
                  <a:gd name="T79" fmla="*/ 32 h 43"/>
                  <a:gd name="T80" fmla="*/ 4 w 86"/>
                  <a:gd name="T81" fmla="*/ 32 h 43"/>
                  <a:gd name="T82" fmla="*/ 11 w 86"/>
                  <a:gd name="T83" fmla="*/ 28 h 43"/>
                  <a:gd name="T84" fmla="*/ 11 w 86"/>
                  <a:gd name="T85" fmla="*/ 25 h 43"/>
                  <a:gd name="T86" fmla="*/ 11 w 86"/>
                  <a:gd name="T87" fmla="*/ 25 h 43"/>
                  <a:gd name="T88" fmla="*/ 11 w 86"/>
                  <a:gd name="T89" fmla="*/ 21 h 43"/>
                  <a:gd name="T90" fmla="*/ 14 w 86"/>
                  <a:gd name="T91" fmla="*/ 18 h 43"/>
                  <a:gd name="T92" fmla="*/ 18 w 86"/>
                  <a:gd name="T93" fmla="*/ 14 h 43"/>
                  <a:gd name="T94" fmla="*/ 7 w 86"/>
                  <a:gd name="T95" fmla="*/ 10 h 43"/>
                  <a:gd name="T96" fmla="*/ 4 w 86"/>
                  <a:gd name="T97" fmla="*/ 10 h 43"/>
                  <a:gd name="T98" fmla="*/ 4 w 86"/>
                  <a:gd name="T99" fmla="*/ 7 h 43"/>
                  <a:gd name="T100" fmla="*/ 11 w 86"/>
                  <a:gd name="T101" fmla="*/ 3 h 43"/>
                  <a:gd name="T102" fmla="*/ 25 w 86"/>
                  <a:gd name="T103" fmla="*/ 3 h 43"/>
                  <a:gd name="T104" fmla="*/ 36 w 86"/>
                  <a:gd name="T105" fmla="*/ 0 h 43"/>
                  <a:gd name="T106" fmla="*/ 43 w 86"/>
                  <a:gd name="T10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43">
                    <a:moveTo>
                      <a:pt x="43" y="0"/>
                    </a:moveTo>
                    <a:lnTo>
                      <a:pt x="43" y="0"/>
                    </a:lnTo>
                    <a:lnTo>
                      <a:pt x="43" y="0"/>
                    </a:lnTo>
                    <a:lnTo>
                      <a:pt x="47" y="3"/>
                    </a:lnTo>
                    <a:lnTo>
                      <a:pt x="50" y="3"/>
                    </a:lnTo>
                    <a:lnTo>
                      <a:pt x="54" y="3"/>
                    </a:lnTo>
                    <a:lnTo>
                      <a:pt x="50" y="7"/>
                    </a:lnTo>
                    <a:lnTo>
                      <a:pt x="50" y="7"/>
                    </a:lnTo>
                    <a:lnTo>
                      <a:pt x="50" y="7"/>
                    </a:lnTo>
                    <a:lnTo>
                      <a:pt x="50" y="7"/>
                    </a:lnTo>
                    <a:lnTo>
                      <a:pt x="47" y="7"/>
                    </a:lnTo>
                    <a:lnTo>
                      <a:pt x="47" y="10"/>
                    </a:lnTo>
                    <a:lnTo>
                      <a:pt x="47" y="10"/>
                    </a:lnTo>
                    <a:lnTo>
                      <a:pt x="47" y="14"/>
                    </a:lnTo>
                    <a:lnTo>
                      <a:pt x="50" y="14"/>
                    </a:lnTo>
                    <a:lnTo>
                      <a:pt x="54" y="18"/>
                    </a:lnTo>
                    <a:lnTo>
                      <a:pt x="57" y="18"/>
                    </a:lnTo>
                    <a:lnTo>
                      <a:pt x="57" y="18"/>
                    </a:lnTo>
                    <a:lnTo>
                      <a:pt x="61" y="18"/>
                    </a:lnTo>
                    <a:lnTo>
                      <a:pt x="68" y="18"/>
                    </a:lnTo>
                    <a:lnTo>
                      <a:pt x="68" y="18"/>
                    </a:lnTo>
                    <a:lnTo>
                      <a:pt x="72" y="18"/>
                    </a:lnTo>
                    <a:lnTo>
                      <a:pt x="72" y="18"/>
                    </a:lnTo>
                    <a:lnTo>
                      <a:pt x="75" y="18"/>
                    </a:lnTo>
                    <a:lnTo>
                      <a:pt x="75" y="21"/>
                    </a:lnTo>
                    <a:lnTo>
                      <a:pt x="75" y="21"/>
                    </a:lnTo>
                    <a:lnTo>
                      <a:pt x="79" y="21"/>
                    </a:lnTo>
                    <a:lnTo>
                      <a:pt x="79" y="21"/>
                    </a:lnTo>
                    <a:lnTo>
                      <a:pt x="82" y="21"/>
                    </a:lnTo>
                    <a:lnTo>
                      <a:pt x="86" y="25"/>
                    </a:lnTo>
                    <a:lnTo>
                      <a:pt x="86" y="25"/>
                    </a:lnTo>
                    <a:lnTo>
                      <a:pt x="79" y="25"/>
                    </a:lnTo>
                    <a:lnTo>
                      <a:pt x="68" y="25"/>
                    </a:lnTo>
                    <a:lnTo>
                      <a:pt x="68" y="28"/>
                    </a:lnTo>
                    <a:lnTo>
                      <a:pt x="65" y="28"/>
                    </a:lnTo>
                    <a:lnTo>
                      <a:pt x="65" y="32"/>
                    </a:lnTo>
                    <a:lnTo>
                      <a:pt x="65" y="32"/>
                    </a:lnTo>
                    <a:lnTo>
                      <a:pt x="61" y="35"/>
                    </a:lnTo>
                    <a:lnTo>
                      <a:pt x="57" y="35"/>
                    </a:lnTo>
                    <a:lnTo>
                      <a:pt x="57" y="35"/>
                    </a:lnTo>
                    <a:lnTo>
                      <a:pt x="57" y="35"/>
                    </a:lnTo>
                    <a:lnTo>
                      <a:pt x="54" y="35"/>
                    </a:lnTo>
                    <a:lnTo>
                      <a:pt x="54" y="39"/>
                    </a:lnTo>
                    <a:lnTo>
                      <a:pt x="50" y="39"/>
                    </a:lnTo>
                    <a:lnTo>
                      <a:pt x="50" y="39"/>
                    </a:lnTo>
                    <a:lnTo>
                      <a:pt x="50" y="39"/>
                    </a:lnTo>
                    <a:lnTo>
                      <a:pt x="47" y="39"/>
                    </a:lnTo>
                    <a:lnTo>
                      <a:pt x="47" y="39"/>
                    </a:lnTo>
                    <a:lnTo>
                      <a:pt x="43" y="39"/>
                    </a:lnTo>
                    <a:lnTo>
                      <a:pt x="43" y="43"/>
                    </a:lnTo>
                    <a:lnTo>
                      <a:pt x="43" y="43"/>
                    </a:lnTo>
                    <a:lnTo>
                      <a:pt x="39" y="43"/>
                    </a:lnTo>
                    <a:lnTo>
                      <a:pt x="39" y="43"/>
                    </a:lnTo>
                    <a:lnTo>
                      <a:pt x="36" y="43"/>
                    </a:lnTo>
                    <a:lnTo>
                      <a:pt x="32" y="43"/>
                    </a:lnTo>
                    <a:lnTo>
                      <a:pt x="36" y="39"/>
                    </a:lnTo>
                    <a:lnTo>
                      <a:pt x="39" y="39"/>
                    </a:lnTo>
                    <a:lnTo>
                      <a:pt x="36" y="35"/>
                    </a:lnTo>
                    <a:lnTo>
                      <a:pt x="39" y="35"/>
                    </a:lnTo>
                    <a:lnTo>
                      <a:pt x="43" y="35"/>
                    </a:lnTo>
                    <a:lnTo>
                      <a:pt x="43" y="32"/>
                    </a:lnTo>
                    <a:lnTo>
                      <a:pt x="43" y="32"/>
                    </a:lnTo>
                    <a:lnTo>
                      <a:pt x="39" y="32"/>
                    </a:lnTo>
                    <a:lnTo>
                      <a:pt x="39" y="35"/>
                    </a:lnTo>
                    <a:lnTo>
                      <a:pt x="36" y="32"/>
                    </a:lnTo>
                    <a:lnTo>
                      <a:pt x="36" y="32"/>
                    </a:lnTo>
                    <a:lnTo>
                      <a:pt x="39" y="32"/>
                    </a:lnTo>
                    <a:lnTo>
                      <a:pt x="39" y="32"/>
                    </a:lnTo>
                    <a:lnTo>
                      <a:pt x="36" y="32"/>
                    </a:lnTo>
                    <a:lnTo>
                      <a:pt x="32" y="32"/>
                    </a:lnTo>
                    <a:lnTo>
                      <a:pt x="32" y="32"/>
                    </a:lnTo>
                    <a:lnTo>
                      <a:pt x="25" y="35"/>
                    </a:lnTo>
                    <a:lnTo>
                      <a:pt x="25" y="35"/>
                    </a:lnTo>
                    <a:lnTo>
                      <a:pt x="14" y="35"/>
                    </a:lnTo>
                    <a:lnTo>
                      <a:pt x="11" y="35"/>
                    </a:lnTo>
                    <a:lnTo>
                      <a:pt x="7" y="35"/>
                    </a:lnTo>
                    <a:lnTo>
                      <a:pt x="4" y="35"/>
                    </a:lnTo>
                    <a:lnTo>
                      <a:pt x="0" y="35"/>
                    </a:lnTo>
                    <a:lnTo>
                      <a:pt x="4" y="32"/>
                    </a:lnTo>
                    <a:lnTo>
                      <a:pt x="0" y="32"/>
                    </a:lnTo>
                    <a:lnTo>
                      <a:pt x="4" y="32"/>
                    </a:lnTo>
                    <a:lnTo>
                      <a:pt x="4" y="32"/>
                    </a:lnTo>
                    <a:lnTo>
                      <a:pt x="4" y="28"/>
                    </a:lnTo>
                    <a:lnTo>
                      <a:pt x="11" y="28"/>
                    </a:lnTo>
                    <a:lnTo>
                      <a:pt x="11" y="28"/>
                    </a:lnTo>
                    <a:lnTo>
                      <a:pt x="11" y="25"/>
                    </a:lnTo>
                    <a:lnTo>
                      <a:pt x="11" y="25"/>
                    </a:lnTo>
                    <a:lnTo>
                      <a:pt x="11" y="25"/>
                    </a:lnTo>
                    <a:lnTo>
                      <a:pt x="11" y="25"/>
                    </a:lnTo>
                    <a:lnTo>
                      <a:pt x="11" y="21"/>
                    </a:lnTo>
                    <a:lnTo>
                      <a:pt x="11" y="21"/>
                    </a:lnTo>
                    <a:lnTo>
                      <a:pt x="14" y="18"/>
                    </a:lnTo>
                    <a:lnTo>
                      <a:pt x="14" y="18"/>
                    </a:lnTo>
                    <a:lnTo>
                      <a:pt x="18" y="14"/>
                    </a:lnTo>
                    <a:lnTo>
                      <a:pt x="7" y="14"/>
                    </a:lnTo>
                    <a:lnTo>
                      <a:pt x="7" y="10"/>
                    </a:lnTo>
                    <a:lnTo>
                      <a:pt x="7" y="10"/>
                    </a:lnTo>
                    <a:lnTo>
                      <a:pt x="4" y="10"/>
                    </a:lnTo>
                    <a:lnTo>
                      <a:pt x="0" y="10"/>
                    </a:lnTo>
                    <a:lnTo>
                      <a:pt x="4" y="7"/>
                    </a:lnTo>
                    <a:lnTo>
                      <a:pt x="4" y="7"/>
                    </a:lnTo>
                    <a:lnTo>
                      <a:pt x="11" y="3"/>
                    </a:lnTo>
                    <a:lnTo>
                      <a:pt x="22" y="3"/>
                    </a:lnTo>
                    <a:lnTo>
                      <a:pt x="25" y="3"/>
                    </a:lnTo>
                    <a:lnTo>
                      <a:pt x="36" y="3"/>
                    </a:lnTo>
                    <a:lnTo>
                      <a:pt x="36" y="0"/>
                    </a:lnTo>
                    <a:lnTo>
                      <a:pt x="39" y="0"/>
                    </a:lnTo>
                    <a:lnTo>
                      <a:pt x="43" y="0"/>
                    </a:lnTo>
                    <a:lnTo>
                      <a:pt x="4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93" name="Freeform 1823">
                <a:extLst>
                  <a:ext uri="{FF2B5EF4-FFF2-40B4-BE49-F238E27FC236}">
                    <a16:creationId xmlns:a16="http://schemas.microsoft.com/office/drawing/2014/main" id="{916DB577-91A8-48E5-8EAD-FDD7C167DD55}"/>
                  </a:ext>
                </a:extLst>
              </p:cNvPr>
              <p:cNvSpPr>
                <a:spLocks/>
              </p:cNvSpPr>
              <p:nvPr/>
            </p:nvSpPr>
            <p:spPr bwMode="auto">
              <a:xfrm>
                <a:off x="4148" y="659"/>
                <a:ext cx="86" cy="43"/>
              </a:xfrm>
              <a:custGeom>
                <a:avLst/>
                <a:gdLst>
                  <a:gd name="T0" fmla="*/ 43 w 86"/>
                  <a:gd name="T1" fmla="*/ 0 h 43"/>
                  <a:gd name="T2" fmla="*/ 47 w 86"/>
                  <a:gd name="T3" fmla="*/ 3 h 43"/>
                  <a:gd name="T4" fmla="*/ 54 w 86"/>
                  <a:gd name="T5" fmla="*/ 3 h 43"/>
                  <a:gd name="T6" fmla="*/ 50 w 86"/>
                  <a:gd name="T7" fmla="*/ 7 h 43"/>
                  <a:gd name="T8" fmla="*/ 50 w 86"/>
                  <a:gd name="T9" fmla="*/ 7 h 43"/>
                  <a:gd name="T10" fmla="*/ 47 w 86"/>
                  <a:gd name="T11" fmla="*/ 10 h 43"/>
                  <a:gd name="T12" fmla="*/ 47 w 86"/>
                  <a:gd name="T13" fmla="*/ 14 h 43"/>
                  <a:gd name="T14" fmla="*/ 54 w 86"/>
                  <a:gd name="T15" fmla="*/ 18 h 43"/>
                  <a:gd name="T16" fmla="*/ 57 w 86"/>
                  <a:gd name="T17" fmla="*/ 18 h 43"/>
                  <a:gd name="T18" fmla="*/ 68 w 86"/>
                  <a:gd name="T19" fmla="*/ 18 h 43"/>
                  <a:gd name="T20" fmla="*/ 72 w 86"/>
                  <a:gd name="T21" fmla="*/ 18 h 43"/>
                  <a:gd name="T22" fmla="*/ 75 w 86"/>
                  <a:gd name="T23" fmla="*/ 18 h 43"/>
                  <a:gd name="T24" fmla="*/ 75 w 86"/>
                  <a:gd name="T25" fmla="*/ 21 h 43"/>
                  <a:gd name="T26" fmla="*/ 79 w 86"/>
                  <a:gd name="T27" fmla="*/ 21 h 43"/>
                  <a:gd name="T28" fmla="*/ 86 w 86"/>
                  <a:gd name="T29" fmla="*/ 25 h 43"/>
                  <a:gd name="T30" fmla="*/ 79 w 86"/>
                  <a:gd name="T31" fmla="*/ 25 h 43"/>
                  <a:gd name="T32" fmla="*/ 68 w 86"/>
                  <a:gd name="T33" fmla="*/ 28 h 43"/>
                  <a:gd name="T34" fmla="*/ 65 w 86"/>
                  <a:gd name="T35" fmla="*/ 32 h 43"/>
                  <a:gd name="T36" fmla="*/ 61 w 86"/>
                  <a:gd name="T37" fmla="*/ 35 h 43"/>
                  <a:gd name="T38" fmla="*/ 57 w 86"/>
                  <a:gd name="T39" fmla="*/ 35 h 43"/>
                  <a:gd name="T40" fmla="*/ 54 w 86"/>
                  <a:gd name="T41" fmla="*/ 35 h 43"/>
                  <a:gd name="T42" fmla="*/ 50 w 86"/>
                  <a:gd name="T43" fmla="*/ 39 h 43"/>
                  <a:gd name="T44" fmla="*/ 50 w 86"/>
                  <a:gd name="T45" fmla="*/ 39 h 43"/>
                  <a:gd name="T46" fmla="*/ 47 w 86"/>
                  <a:gd name="T47" fmla="*/ 39 h 43"/>
                  <a:gd name="T48" fmla="*/ 43 w 86"/>
                  <a:gd name="T49" fmla="*/ 43 h 43"/>
                  <a:gd name="T50" fmla="*/ 39 w 86"/>
                  <a:gd name="T51" fmla="*/ 43 h 43"/>
                  <a:gd name="T52" fmla="*/ 36 w 86"/>
                  <a:gd name="T53" fmla="*/ 43 h 43"/>
                  <a:gd name="T54" fmla="*/ 36 w 86"/>
                  <a:gd name="T55" fmla="*/ 39 h 43"/>
                  <a:gd name="T56" fmla="*/ 36 w 86"/>
                  <a:gd name="T57" fmla="*/ 35 h 43"/>
                  <a:gd name="T58" fmla="*/ 43 w 86"/>
                  <a:gd name="T59" fmla="*/ 35 h 43"/>
                  <a:gd name="T60" fmla="*/ 43 w 86"/>
                  <a:gd name="T61" fmla="*/ 32 h 43"/>
                  <a:gd name="T62" fmla="*/ 39 w 86"/>
                  <a:gd name="T63" fmla="*/ 35 h 43"/>
                  <a:gd name="T64" fmla="*/ 36 w 86"/>
                  <a:gd name="T65" fmla="*/ 32 h 43"/>
                  <a:gd name="T66" fmla="*/ 39 w 86"/>
                  <a:gd name="T67" fmla="*/ 32 h 43"/>
                  <a:gd name="T68" fmla="*/ 32 w 86"/>
                  <a:gd name="T69" fmla="*/ 32 h 43"/>
                  <a:gd name="T70" fmla="*/ 25 w 86"/>
                  <a:gd name="T71" fmla="*/ 35 h 43"/>
                  <a:gd name="T72" fmla="*/ 14 w 86"/>
                  <a:gd name="T73" fmla="*/ 35 h 43"/>
                  <a:gd name="T74" fmla="*/ 7 w 86"/>
                  <a:gd name="T75" fmla="*/ 35 h 43"/>
                  <a:gd name="T76" fmla="*/ 0 w 86"/>
                  <a:gd name="T77" fmla="*/ 35 h 43"/>
                  <a:gd name="T78" fmla="*/ 0 w 86"/>
                  <a:gd name="T79" fmla="*/ 32 h 43"/>
                  <a:gd name="T80" fmla="*/ 4 w 86"/>
                  <a:gd name="T81" fmla="*/ 32 h 43"/>
                  <a:gd name="T82" fmla="*/ 11 w 86"/>
                  <a:gd name="T83" fmla="*/ 28 h 43"/>
                  <a:gd name="T84" fmla="*/ 11 w 86"/>
                  <a:gd name="T85" fmla="*/ 25 h 43"/>
                  <a:gd name="T86" fmla="*/ 11 w 86"/>
                  <a:gd name="T87" fmla="*/ 25 h 43"/>
                  <a:gd name="T88" fmla="*/ 11 w 86"/>
                  <a:gd name="T89" fmla="*/ 21 h 43"/>
                  <a:gd name="T90" fmla="*/ 14 w 86"/>
                  <a:gd name="T91" fmla="*/ 18 h 43"/>
                  <a:gd name="T92" fmla="*/ 18 w 86"/>
                  <a:gd name="T93" fmla="*/ 14 h 43"/>
                  <a:gd name="T94" fmla="*/ 7 w 86"/>
                  <a:gd name="T95" fmla="*/ 10 h 43"/>
                  <a:gd name="T96" fmla="*/ 4 w 86"/>
                  <a:gd name="T97" fmla="*/ 10 h 43"/>
                  <a:gd name="T98" fmla="*/ 4 w 86"/>
                  <a:gd name="T99" fmla="*/ 7 h 43"/>
                  <a:gd name="T100" fmla="*/ 11 w 86"/>
                  <a:gd name="T101" fmla="*/ 3 h 43"/>
                  <a:gd name="T102" fmla="*/ 25 w 86"/>
                  <a:gd name="T103" fmla="*/ 3 h 43"/>
                  <a:gd name="T104" fmla="*/ 36 w 86"/>
                  <a:gd name="T105" fmla="*/ 0 h 43"/>
                  <a:gd name="T106" fmla="*/ 43 w 86"/>
                  <a:gd name="T10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43">
                    <a:moveTo>
                      <a:pt x="43" y="0"/>
                    </a:moveTo>
                    <a:lnTo>
                      <a:pt x="43" y="0"/>
                    </a:lnTo>
                    <a:lnTo>
                      <a:pt x="43" y="0"/>
                    </a:lnTo>
                    <a:lnTo>
                      <a:pt x="47" y="3"/>
                    </a:lnTo>
                    <a:lnTo>
                      <a:pt x="50" y="3"/>
                    </a:lnTo>
                    <a:lnTo>
                      <a:pt x="54" y="3"/>
                    </a:lnTo>
                    <a:lnTo>
                      <a:pt x="50" y="7"/>
                    </a:lnTo>
                    <a:lnTo>
                      <a:pt x="50" y="7"/>
                    </a:lnTo>
                    <a:lnTo>
                      <a:pt x="50" y="7"/>
                    </a:lnTo>
                    <a:lnTo>
                      <a:pt x="50" y="7"/>
                    </a:lnTo>
                    <a:lnTo>
                      <a:pt x="47" y="7"/>
                    </a:lnTo>
                    <a:lnTo>
                      <a:pt x="47" y="10"/>
                    </a:lnTo>
                    <a:lnTo>
                      <a:pt x="47" y="10"/>
                    </a:lnTo>
                    <a:lnTo>
                      <a:pt x="47" y="14"/>
                    </a:lnTo>
                    <a:lnTo>
                      <a:pt x="50" y="14"/>
                    </a:lnTo>
                    <a:lnTo>
                      <a:pt x="54" y="18"/>
                    </a:lnTo>
                    <a:lnTo>
                      <a:pt x="57" y="18"/>
                    </a:lnTo>
                    <a:lnTo>
                      <a:pt x="57" y="18"/>
                    </a:lnTo>
                    <a:lnTo>
                      <a:pt x="61" y="18"/>
                    </a:lnTo>
                    <a:lnTo>
                      <a:pt x="68" y="18"/>
                    </a:lnTo>
                    <a:lnTo>
                      <a:pt x="68" y="18"/>
                    </a:lnTo>
                    <a:lnTo>
                      <a:pt x="72" y="18"/>
                    </a:lnTo>
                    <a:lnTo>
                      <a:pt x="72" y="18"/>
                    </a:lnTo>
                    <a:lnTo>
                      <a:pt x="75" y="18"/>
                    </a:lnTo>
                    <a:lnTo>
                      <a:pt x="75" y="21"/>
                    </a:lnTo>
                    <a:lnTo>
                      <a:pt x="75" y="21"/>
                    </a:lnTo>
                    <a:lnTo>
                      <a:pt x="79" y="21"/>
                    </a:lnTo>
                    <a:lnTo>
                      <a:pt x="79" y="21"/>
                    </a:lnTo>
                    <a:lnTo>
                      <a:pt x="82" y="21"/>
                    </a:lnTo>
                    <a:lnTo>
                      <a:pt x="86" y="25"/>
                    </a:lnTo>
                    <a:lnTo>
                      <a:pt x="86" y="25"/>
                    </a:lnTo>
                    <a:lnTo>
                      <a:pt x="79" y="25"/>
                    </a:lnTo>
                    <a:lnTo>
                      <a:pt x="68" y="25"/>
                    </a:lnTo>
                    <a:lnTo>
                      <a:pt x="68" y="28"/>
                    </a:lnTo>
                    <a:lnTo>
                      <a:pt x="65" y="28"/>
                    </a:lnTo>
                    <a:lnTo>
                      <a:pt x="65" y="32"/>
                    </a:lnTo>
                    <a:lnTo>
                      <a:pt x="65" y="32"/>
                    </a:lnTo>
                    <a:lnTo>
                      <a:pt x="61" y="35"/>
                    </a:lnTo>
                    <a:lnTo>
                      <a:pt x="57" y="35"/>
                    </a:lnTo>
                    <a:lnTo>
                      <a:pt x="57" y="35"/>
                    </a:lnTo>
                    <a:lnTo>
                      <a:pt x="57" y="35"/>
                    </a:lnTo>
                    <a:lnTo>
                      <a:pt x="54" y="35"/>
                    </a:lnTo>
                    <a:lnTo>
                      <a:pt x="54" y="39"/>
                    </a:lnTo>
                    <a:lnTo>
                      <a:pt x="50" y="39"/>
                    </a:lnTo>
                    <a:lnTo>
                      <a:pt x="50" y="39"/>
                    </a:lnTo>
                    <a:lnTo>
                      <a:pt x="50" y="39"/>
                    </a:lnTo>
                    <a:lnTo>
                      <a:pt x="47" y="39"/>
                    </a:lnTo>
                    <a:lnTo>
                      <a:pt x="47" y="39"/>
                    </a:lnTo>
                    <a:lnTo>
                      <a:pt x="43" y="39"/>
                    </a:lnTo>
                    <a:lnTo>
                      <a:pt x="43" y="43"/>
                    </a:lnTo>
                    <a:lnTo>
                      <a:pt x="43" y="43"/>
                    </a:lnTo>
                    <a:lnTo>
                      <a:pt x="39" y="43"/>
                    </a:lnTo>
                    <a:lnTo>
                      <a:pt x="39" y="43"/>
                    </a:lnTo>
                    <a:lnTo>
                      <a:pt x="36" y="43"/>
                    </a:lnTo>
                    <a:lnTo>
                      <a:pt x="32" y="43"/>
                    </a:lnTo>
                    <a:lnTo>
                      <a:pt x="36" y="39"/>
                    </a:lnTo>
                    <a:lnTo>
                      <a:pt x="39" y="39"/>
                    </a:lnTo>
                    <a:lnTo>
                      <a:pt x="36" y="35"/>
                    </a:lnTo>
                    <a:lnTo>
                      <a:pt x="39" y="35"/>
                    </a:lnTo>
                    <a:lnTo>
                      <a:pt x="43" y="35"/>
                    </a:lnTo>
                    <a:lnTo>
                      <a:pt x="43" y="32"/>
                    </a:lnTo>
                    <a:lnTo>
                      <a:pt x="43" y="32"/>
                    </a:lnTo>
                    <a:lnTo>
                      <a:pt x="39" y="32"/>
                    </a:lnTo>
                    <a:lnTo>
                      <a:pt x="39" y="35"/>
                    </a:lnTo>
                    <a:lnTo>
                      <a:pt x="36" y="32"/>
                    </a:lnTo>
                    <a:lnTo>
                      <a:pt x="36" y="32"/>
                    </a:lnTo>
                    <a:lnTo>
                      <a:pt x="39" y="32"/>
                    </a:lnTo>
                    <a:lnTo>
                      <a:pt x="39" y="32"/>
                    </a:lnTo>
                    <a:lnTo>
                      <a:pt x="36" y="32"/>
                    </a:lnTo>
                    <a:lnTo>
                      <a:pt x="32" y="32"/>
                    </a:lnTo>
                    <a:lnTo>
                      <a:pt x="32" y="32"/>
                    </a:lnTo>
                    <a:lnTo>
                      <a:pt x="25" y="35"/>
                    </a:lnTo>
                    <a:lnTo>
                      <a:pt x="25" y="35"/>
                    </a:lnTo>
                    <a:lnTo>
                      <a:pt x="14" y="35"/>
                    </a:lnTo>
                    <a:lnTo>
                      <a:pt x="11" y="35"/>
                    </a:lnTo>
                    <a:lnTo>
                      <a:pt x="7" y="35"/>
                    </a:lnTo>
                    <a:lnTo>
                      <a:pt x="4" y="35"/>
                    </a:lnTo>
                    <a:lnTo>
                      <a:pt x="0" y="35"/>
                    </a:lnTo>
                    <a:lnTo>
                      <a:pt x="4" y="32"/>
                    </a:lnTo>
                    <a:lnTo>
                      <a:pt x="0" y="32"/>
                    </a:lnTo>
                    <a:lnTo>
                      <a:pt x="4" y="32"/>
                    </a:lnTo>
                    <a:lnTo>
                      <a:pt x="4" y="32"/>
                    </a:lnTo>
                    <a:lnTo>
                      <a:pt x="4" y="28"/>
                    </a:lnTo>
                    <a:lnTo>
                      <a:pt x="11" y="28"/>
                    </a:lnTo>
                    <a:lnTo>
                      <a:pt x="11" y="28"/>
                    </a:lnTo>
                    <a:lnTo>
                      <a:pt x="11" y="25"/>
                    </a:lnTo>
                    <a:lnTo>
                      <a:pt x="11" y="25"/>
                    </a:lnTo>
                    <a:lnTo>
                      <a:pt x="11" y="25"/>
                    </a:lnTo>
                    <a:lnTo>
                      <a:pt x="11" y="25"/>
                    </a:lnTo>
                    <a:lnTo>
                      <a:pt x="11" y="21"/>
                    </a:lnTo>
                    <a:lnTo>
                      <a:pt x="11" y="21"/>
                    </a:lnTo>
                    <a:lnTo>
                      <a:pt x="14" y="18"/>
                    </a:lnTo>
                    <a:lnTo>
                      <a:pt x="14" y="18"/>
                    </a:lnTo>
                    <a:lnTo>
                      <a:pt x="18" y="14"/>
                    </a:lnTo>
                    <a:lnTo>
                      <a:pt x="7" y="14"/>
                    </a:lnTo>
                    <a:lnTo>
                      <a:pt x="7" y="10"/>
                    </a:lnTo>
                    <a:lnTo>
                      <a:pt x="7" y="10"/>
                    </a:lnTo>
                    <a:lnTo>
                      <a:pt x="4" y="10"/>
                    </a:lnTo>
                    <a:lnTo>
                      <a:pt x="0" y="10"/>
                    </a:lnTo>
                    <a:lnTo>
                      <a:pt x="4" y="7"/>
                    </a:lnTo>
                    <a:lnTo>
                      <a:pt x="4" y="7"/>
                    </a:lnTo>
                    <a:lnTo>
                      <a:pt x="11" y="3"/>
                    </a:lnTo>
                    <a:lnTo>
                      <a:pt x="22" y="3"/>
                    </a:lnTo>
                    <a:lnTo>
                      <a:pt x="25" y="3"/>
                    </a:lnTo>
                    <a:lnTo>
                      <a:pt x="36" y="3"/>
                    </a:lnTo>
                    <a:lnTo>
                      <a:pt x="36" y="0"/>
                    </a:lnTo>
                    <a:lnTo>
                      <a:pt x="39" y="0"/>
                    </a:lnTo>
                    <a:lnTo>
                      <a:pt x="43" y="0"/>
                    </a:lnTo>
                    <a:lnTo>
                      <a:pt x="4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94" name="Freeform 1824">
                <a:extLst>
                  <a:ext uri="{FF2B5EF4-FFF2-40B4-BE49-F238E27FC236}">
                    <a16:creationId xmlns:a16="http://schemas.microsoft.com/office/drawing/2014/main" id="{4AF069F6-3F4B-4CC8-96EE-7083BF56908F}"/>
                  </a:ext>
                </a:extLst>
              </p:cNvPr>
              <p:cNvSpPr>
                <a:spLocks/>
              </p:cNvSpPr>
              <p:nvPr/>
            </p:nvSpPr>
            <p:spPr bwMode="auto">
              <a:xfrm>
                <a:off x="4363" y="569"/>
                <a:ext cx="47" cy="11"/>
              </a:xfrm>
              <a:custGeom>
                <a:avLst/>
                <a:gdLst>
                  <a:gd name="T0" fmla="*/ 43 w 47"/>
                  <a:gd name="T1" fmla="*/ 0 h 11"/>
                  <a:gd name="T2" fmla="*/ 43 w 47"/>
                  <a:gd name="T3" fmla="*/ 0 h 11"/>
                  <a:gd name="T4" fmla="*/ 43 w 47"/>
                  <a:gd name="T5" fmla="*/ 0 h 11"/>
                  <a:gd name="T6" fmla="*/ 47 w 47"/>
                  <a:gd name="T7" fmla="*/ 4 h 11"/>
                  <a:gd name="T8" fmla="*/ 39 w 47"/>
                  <a:gd name="T9" fmla="*/ 4 h 11"/>
                  <a:gd name="T10" fmla="*/ 32 w 47"/>
                  <a:gd name="T11" fmla="*/ 4 h 11"/>
                  <a:gd name="T12" fmla="*/ 25 w 47"/>
                  <a:gd name="T13" fmla="*/ 4 h 11"/>
                  <a:gd name="T14" fmla="*/ 25 w 47"/>
                  <a:gd name="T15" fmla="*/ 7 h 11"/>
                  <a:gd name="T16" fmla="*/ 22 w 47"/>
                  <a:gd name="T17" fmla="*/ 7 h 11"/>
                  <a:gd name="T18" fmla="*/ 14 w 47"/>
                  <a:gd name="T19" fmla="*/ 7 h 11"/>
                  <a:gd name="T20" fmla="*/ 14 w 47"/>
                  <a:gd name="T21" fmla="*/ 7 h 11"/>
                  <a:gd name="T22" fmla="*/ 14 w 47"/>
                  <a:gd name="T23" fmla="*/ 7 h 11"/>
                  <a:gd name="T24" fmla="*/ 14 w 47"/>
                  <a:gd name="T25" fmla="*/ 7 h 11"/>
                  <a:gd name="T26" fmla="*/ 11 w 47"/>
                  <a:gd name="T27" fmla="*/ 7 h 11"/>
                  <a:gd name="T28" fmla="*/ 7 w 47"/>
                  <a:gd name="T29" fmla="*/ 11 h 11"/>
                  <a:gd name="T30" fmla="*/ 7 w 47"/>
                  <a:gd name="T31" fmla="*/ 7 h 11"/>
                  <a:gd name="T32" fmla="*/ 4 w 47"/>
                  <a:gd name="T33" fmla="*/ 11 h 11"/>
                  <a:gd name="T34" fmla="*/ 4 w 47"/>
                  <a:gd name="T35" fmla="*/ 11 h 11"/>
                  <a:gd name="T36" fmla="*/ 4 w 47"/>
                  <a:gd name="T37" fmla="*/ 7 h 11"/>
                  <a:gd name="T38" fmla="*/ 0 w 47"/>
                  <a:gd name="T39" fmla="*/ 7 h 11"/>
                  <a:gd name="T40" fmla="*/ 4 w 47"/>
                  <a:gd name="T41" fmla="*/ 7 h 11"/>
                  <a:gd name="T42" fmla="*/ 18 w 47"/>
                  <a:gd name="T43" fmla="*/ 4 h 11"/>
                  <a:gd name="T44" fmla="*/ 25 w 47"/>
                  <a:gd name="T45" fmla="*/ 4 h 11"/>
                  <a:gd name="T46" fmla="*/ 29 w 47"/>
                  <a:gd name="T47" fmla="*/ 4 h 11"/>
                  <a:gd name="T48" fmla="*/ 32 w 47"/>
                  <a:gd name="T49" fmla="*/ 0 h 11"/>
                  <a:gd name="T50" fmla="*/ 43 w 47"/>
                  <a:gd name="T5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11">
                    <a:moveTo>
                      <a:pt x="43" y="0"/>
                    </a:moveTo>
                    <a:lnTo>
                      <a:pt x="43" y="0"/>
                    </a:lnTo>
                    <a:lnTo>
                      <a:pt x="43" y="0"/>
                    </a:lnTo>
                    <a:lnTo>
                      <a:pt x="47" y="4"/>
                    </a:lnTo>
                    <a:lnTo>
                      <a:pt x="39" y="4"/>
                    </a:lnTo>
                    <a:lnTo>
                      <a:pt x="32" y="4"/>
                    </a:lnTo>
                    <a:lnTo>
                      <a:pt x="25" y="4"/>
                    </a:lnTo>
                    <a:lnTo>
                      <a:pt x="25" y="7"/>
                    </a:lnTo>
                    <a:lnTo>
                      <a:pt x="22" y="7"/>
                    </a:lnTo>
                    <a:lnTo>
                      <a:pt x="14" y="7"/>
                    </a:lnTo>
                    <a:lnTo>
                      <a:pt x="14" y="7"/>
                    </a:lnTo>
                    <a:lnTo>
                      <a:pt x="14" y="7"/>
                    </a:lnTo>
                    <a:lnTo>
                      <a:pt x="14" y="7"/>
                    </a:lnTo>
                    <a:lnTo>
                      <a:pt x="11" y="7"/>
                    </a:lnTo>
                    <a:lnTo>
                      <a:pt x="7" y="11"/>
                    </a:lnTo>
                    <a:lnTo>
                      <a:pt x="7" y="7"/>
                    </a:lnTo>
                    <a:lnTo>
                      <a:pt x="4" y="11"/>
                    </a:lnTo>
                    <a:lnTo>
                      <a:pt x="4" y="11"/>
                    </a:lnTo>
                    <a:lnTo>
                      <a:pt x="4" y="7"/>
                    </a:lnTo>
                    <a:lnTo>
                      <a:pt x="0" y="7"/>
                    </a:lnTo>
                    <a:lnTo>
                      <a:pt x="4" y="7"/>
                    </a:lnTo>
                    <a:lnTo>
                      <a:pt x="18" y="4"/>
                    </a:lnTo>
                    <a:lnTo>
                      <a:pt x="25" y="4"/>
                    </a:lnTo>
                    <a:lnTo>
                      <a:pt x="29" y="4"/>
                    </a:lnTo>
                    <a:lnTo>
                      <a:pt x="32" y="0"/>
                    </a:lnTo>
                    <a:lnTo>
                      <a:pt x="4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95" name="Freeform 1825">
                <a:extLst>
                  <a:ext uri="{FF2B5EF4-FFF2-40B4-BE49-F238E27FC236}">
                    <a16:creationId xmlns:a16="http://schemas.microsoft.com/office/drawing/2014/main" id="{B5FBFA2A-CEC0-4553-B856-88D9CE8D25BD}"/>
                  </a:ext>
                </a:extLst>
              </p:cNvPr>
              <p:cNvSpPr>
                <a:spLocks/>
              </p:cNvSpPr>
              <p:nvPr/>
            </p:nvSpPr>
            <p:spPr bwMode="auto">
              <a:xfrm>
                <a:off x="4363" y="569"/>
                <a:ext cx="47" cy="11"/>
              </a:xfrm>
              <a:custGeom>
                <a:avLst/>
                <a:gdLst>
                  <a:gd name="T0" fmla="*/ 43 w 47"/>
                  <a:gd name="T1" fmla="*/ 0 h 11"/>
                  <a:gd name="T2" fmla="*/ 43 w 47"/>
                  <a:gd name="T3" fmla="*/ 0 h 11"/>
                  <a:gd name="T4" fmla="*/ 43 w 47"/>
                  <a:gd name="T5" fmla="*/ 0 h 11"/>
                  <a:gd name="T6" fmla="*/ 47 w 47"/>
                  <a:gd name="T7" fmla="*/ 4 h 11"/>
                  <a:gd name="T8" fmla="*/ 39 w 47"/>
                  <a:gd name="T9" fmla="*/ 4 h 11"/>
                  <a:gd name="T10" fmla="*/ 32 w 47"/>
                  <a:gd name="T11" fmla="*/ 4 h 11"/>
                  <a:gd name="T12" fmla="*/ 25 w 47"/>
                  <a:gd name="T13" fmla="*/ 4 h 11"/>
                  <a:gd name="T14" fmla="*/ 25 w 47"/>
                  <a:gd name="T15" fmla="*/ 7 h 11"/>
                  <a:gd name="T16" fmla="*/ 22 w 47"/>
                  <a:gd name="T17" fmla="*/ 7 h 11"/>
                  <a:gd name="T18" fmla="*/ 14 w 47"/>
                  <a:gd name="T19" fmla="*/ 7 h 11"/>
                  <a:gd name="T20" fmla="*/ 14 w 47"/>
                  <a:gd name="T21" fmla="*/ 7 h 11"/>
                  <a:gd name="T22" fmla="*/ 14 w 47"/>
                  <a:gd name="T23" fmla="*/ 7 h 11"/>
                  <a:gd name="T24" fmla="*/ 14 w 47"/>
                  <a:gd name="T25" fmla="*/ 7 h 11"/>
                  <a:gd name="T26" fmla="*/ 11 w 47"/>
                  <a:gd name="T27" fmla="*/ 7 h 11"/>
                  <a:gd name="T28" fmla="*/ 7 w 47"/>
                  <a:gd name="T29" fmla="*/ 11 h 11"/>
                  <a:gd name="T30" fmla="*/ 7 w 47"/>
                  <a:gd name="T31" fmla="*/ 7 h 11"/>
                  <a:gd name="T32" fmla="*/ 4 w 47"/>
                  <a:gd name="T33" fmla="*/ 11 h 11"/>
                  <a:gd name="T34" fmla="*/ 4 w 47"/>
                  <a:gd name="T35" fmla="*/ 11 h 11"/>
                  <a:gd name="T36" fmla="*/ 4 w 47"/>
                  <a:gd name="T37" fmla="*/ 7 h 11"/>
                  <a:gd name="T38" fmla="*/ 0 w 47"/>
                  <a:gd name="T39" fmla="*/ 7 h 11"/>
                  <a:gd name="T40" fmla="*/ 4 w 47"/>
                  <a:gd name="T41" fmla="*/ 7 h 11"/>
                  <a:gd name="T42" fmla="*/ 18 w 47"/>
                  <a:gd name="T43" fmla="*/ 4 h 11"/>
                  <a:gd name="T44" fmla="*/ 25 w 47"/>
                  <a:gd name="T45" fmla="*/ 4 h 11"/>
                  <a:gd name="T46" fmla="*/ 29 w 47"/>
                  <a:gd name="T47" fmla="*/ 4 h 11"/>
                  <a:gd name="T48" fmla="*/ 32 w 47"/>
                  <a:gd name="T49" fmla="*/ 0 h 11"/>
                  <a:gd name="T50" fmla="*/ 43 w 47"/>
                  <a:gd name="T5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11">
                    <a:moveTo>
                      <a:pt x="43" y="0"/>
                    </a:moveTo>
                    <a:lnTo>
                      <a:pt x="43" y="0"/>
                    </a:lnTo>
                    <a:lnTo>
                      <a:pt x="43" y="0"/>
                    </a:lnTo>
                    <a:lnTo>
                      <a:pt x="47" y="4"/>
                    </a:lnTo>
                    <a:lnTo>
                      <a:pt x="39" y="4"/>
                    </a:lnTo>
                    <a:lnTo>
                      <a:pt x="32" y="4"/>
                    </a:lnTo>
                    <a:lnTo>
                      <a:pt x="25" y="4"/>
                    </a:lnTo>
                    <a:lnTo>
                      <a:pt x="25" y="7"/>
                    </a:lnTo>
                    <a:lnTo>
                      <a:pt x="22" y="7"/>
                    </a:lnTo>
                    <a:lnTo>
                      <a:pt x="14" y="7"/>
                    </a:lnTo>
                    <a:lnTo>
                      <a:pt x="14" y="7"/>
                    </a:lnTo>
                    <a:lnTo>
                      <a:pt x="14" y="7"/>
                    </a:lnTo>
                    <a:lnTo>
                      <a:pt x="14" y="7"/>
                    </a:lnTo>
                    <a:lnTo>
                      <a:pt x="11" y="7"/>
                    </a:lnTo>
                    <a:lnTo>
                      <a:pt x="7" y="11"/>
                    </a:lnTo>
                    <a:lnTo>
                      <a:pt x="7" y="7"/>
                    </a:lnTo>
                    <a:lnTo>
                      <a:pt x="4" y="11"/>
                    </a:lnTo>
                    <a:lnTo>
                      <a:pt x="4" y="11"/>
                    </a:lnTo>
                    <a:lnTo>
                      <a:pt x="4" y="7"/>
                    </a:lnTo>
                    <a:lnTo>
                      <a:pt x="0" y="7"/>
                    </a:lnTo>
                    <a:lnTo>
                      <a:pt x="4" y="7"/>
                    </a:lnTo>
                    <a:lnTo>
                      <a:pt x="18" y="4"/>
                    </a:lnTo>
                    <a:lnTo>
                      <a:pt x="25" y="4"/>
                    </a:lnTo>
                    <a:lnTo>
                      <a:pt x="29" y="4"/>
                    </a:lnTo>
                    <a:lnTo>
                      <a:pt x="32" y="0"/>
                    </a:lnTo>
                    <a:lnTo>
                      <a:pt x="4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96" name="Freeform 1826">
                <a:extLst>
                  <a:ext uri="{FF2B5EF4-FFF2-40B4-BE49-F238E27FC236}">
                    <a16:creationId xmlns:a16="http://schemas.microsoft.com/office/drawing/2014/main" id="{F1074CB6-E8DF-4306-84E6-8D67115BD4A2}"/>
                  </a:ext>
                </a:extLst>
              </p:cNvPr>
              <p:cNvSpPr>
                <a:spLocks/>
              </p:cNvSpPr>
              <p:nvPr/>
            </p:nvSpPr>
            <p:spPr bwMode="auto">
              <a:xfrm>
                <a:off x="4263" y="633"/>
                <a:ext cx="10" cy="8"/>
              </a:xfrm>
              <a:custGeom>
                <a:avLst/>
                <a:gdLst>
                  <a:gd name="T0" fmla="*/ 0 w 10"/>
                  <a:gd name="T1" fmla="*/ 4 h 8"/>
                  <a:gd name="T2" fmla="*/ 3 w 10"/>
                  <a:gd name="T3" fmla="*/ 8 h 8"/>
                  <a:gd name="T4" fmla="*/ 3 w 10"/>
                  <a:gd name="T5" fmla="*/ 8 h 8"/>
                  <a:gd name="T6" fmla="*/ 7 w 10"/>
                  <a:gd name="T7" fmla="*/ 8 h 8"/>
                  <a:gd name="T8" fmla="*/ 10 w 10"/>
                  <a:gd name="T9" fmla="*/ 8 h 8"/>
                  <a:gd name="T10" fmla="*/ 10 w 10"/>
                  <a:gd name="T11" fmla="*/ 8 h 8"/>
                  <a:gd name="T12" fmla="*/ 10 w 10"/>
                  <a:gd name="T13" fmla="*/ 8 h 8"/>
                  <a:gd name="T14" fmla="*/ 7 w 10"/>
                  <a:gd name="T15" fmla="*/ 4 h 8"/>
                  <a:gd name="T16" fmla="*/ 7 w 10"/>
                  <a:gd name="T17" fmla="*/ 4 h 8"/>
                  <a:gd name="T18" fmla="*/ 3 w 10"/>
                  <a:gd name="T19" fmla="*/ 4 h 8"/>
                  <a:gd name="T20" fmla="*/ 3 w 10"/>
                  <a:gd name="T21" fmla="*/ 0 h 8"/>
                  <a:gd name="T22" fmla="*/ 0 w 10"/>
                  <a:gd name="T23" fmla="*/ 0 h 8"/>
                  <a:gd name="T24" fmla="*/ 0 w 10"/>
                  <a:gd name="T25" fmla="*/ 4 h 8"/>
                  <a:gd name="T26" fmla="*/ 0 w 10"/>
                  <a:gd name="T27" fmla="*/ 4 h 8"/>
                  <a:gd name="T28" fmla="*/ 0 w 10"/>
                  <a:gd name="T2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8">
                    <a:moveTo>
                      <a:pt x="0" y="4"/>
                    </a:moveTo>
                    <a:lnTo>
                      <a:pt x="3" y="8"/>
                    </a:lnTo>
                    <a:lnTo>
                      <a:pt x="3" y="8"/>
                    </a:lnTo>
                    <a:lnTo>
                      <a:pt x="7" y="8"/>
                    </a:lnTo>
                    <a:lnTo>
                      <a:pt x="10" y="8"/>
                    </a:lnTo>
                    <a:lnTo>
                      <a:pt x="10" y="8"/>
                    </a:lnTo>
                    <a:lnTo>
                      <a:pt x="10" y="8"/>
                    </a:lnTo>
                    <a:lnTo>
                      <a:pt x="7" y="4"/>
                    </a:lnTo>
                    <a:lnTo>
                      <a:pt x="7" y="4"/>
                    </a:lnTo>
                    <a:lnTo>
                      <a:pt x="3" y="4"/>
                    </a:lnTo>
                    <a:lnTo>
                      <a:pt x="3" y="0"/>
                    </a:lnTo>
                    <a:lnTo>
                      <a:pt x="0" y="0"/>
                    </a:lnTo>
                    <a:lnTo>
                      <a:pt x="0" y="4"/>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97" name="Freeform 1827">
                <a:extLst>
                  <a:ext uri="{FF2B5EF4-FFF2-40B4-BE49-F238E27FC236}">
                    <a16:creationId xmlns:a16="http://schemas.microsoft.com/office/drawing/2014/main" id="{1132DEC8-FB47-4E15-AB45-20F349A9FCDE}"/>
                  </a:ext>
                </a:extLst>
              </p:cNvPr>
              <p:cNvSpPr>
                <a:spLocks/>
              </p:cNvSpPr>
              <p:nvPr/>
            </p:nvSpPr>
            <p:spPr bwMode="auto">
              <a:xfrm>
                <a:off x="4263" y="633"/>
                <a:ext cx="10" cy="8"/>
              </a:xfrm>
              <a:custGeom>
                <a:avLst/>
                <a:gdLst>
                  <a:gd name="T0" fmla="*/ 0 w 10"/>
                  <a:gd name="T1" fmla="*/ 4 h 8"/>
                  <a:gd name="T2" fmla="*/ 3 w 10"/>
                  <a:gd name="T3" fmla="*/ 8 h 8"/>
                  <a:gd name="T4" fmla="*/ 3 w 10"/>
                  <a:gd name="T5" fmla="*/ 8 h 8"/>
                  <a:gd name="T6" fmla="*/ 7 w 10"/>
                  <a:gd name="T7" fmla="*/ 8 h 8"/>
                  <a:gd name="T8" fmla="*/ 10 w 10"/>
                  <a:gd name="T9" fmla="*/ 8 h 8"/>
                  <a:gd name="T10" fmla="*/ 10 w 10"/>
                  <a:gd name="T11" fmla="*/ 8 h 8"/>
                  <a:gd name="T12" fmla="*/ 10 w 10"/>
                  <a:gd name="T13" fmla="*/ 8 h 8"/>
                  <a:gd name="T14" fmla="*/ 7 w 10"/>
                  <a:gd name="T15" fmla="*/ 4 h 8"/>
                  <a:gd name="T16" fmla="*/ 7 w 10"/>
                  <a:gd name="T17" fmla="*/ 4 h 8"/>
                  <a:gd name="T18" fmla="*/ 3 w 10"/>
                  <a:gd name="T19" fmla="*/ 4 h 8"/>
                  <a:gd name="T20" fmla="*/ 3 w 10"/>
                  <a:gd name="T21" fmla="*/ 0 h 8"/>
                  <a:gd name="T22" fmla="*/ 0 w 10"/>
                  <a:gd name="T23" fmla="*/ 0 h 8"/>
                  <a:gd name="T24" fmla="*/ 0 w 10"/>
                  <a:gd name="T25" fmla="*/ 4 h 8"/>
                  <a:gd name="T26" fmla="*/ 0 w 10"/>
                  <a:gd name="T27" fmla="*/ 4 h 8"/>
                  <a:gd name="T28" fmla="*/ 0 w 10"/>
                  <a:gd name="T2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8">
                    <a:moveTo>
                      <a:pt x="0" y="4"/>
                    </a:moveTo>
                    <a:lnTo>
                      <a:pt x="3" y="8"/>
                    </a:lnTo>
                    <a:lnTo>
                      <a:pt x="3" y="8"/>
                    </a:lnTo>
                    <a:lnTo>
                      <a:pt x="7" y="8"/>
                    </a:lnTo>
                    <a:lnTo>
                      <a:pt x="10" y="8"/>
                    </a:lnTo>
                    <a:lnTo>
                      <a:pt x="10" y="8"/>
                    </a:lnTo>
                    <a:lnTo>
                      <a:pt x="10" y="8"/>
                    </a:lnTo>
                    <a:lnTo>
                      <a:pt x="7" y="4"/>
                    </a:lnTo>
                    <a:lnTo>
                      <a:pt x="7" y="4"/>
                    </a:lnTo>
                    <a:lnTo>
                      <a:pt x="3" y="4"/>
                    </a:lnTo>
                    <a:lnTo>
                      <a:pt x="3" y="0"/>
                    </a:lnTo>
                    <a:lnTo>
                      <a:pt x="0" y="0"/>
                    </a:lnTo>
                    <a:lnTo>
                      <a:pt x="0" y="4"/>
                    </a:lnTo>
                    <a:lnTo>
                      <a:pt x="0"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98" name="Freeform 1828">
                <a:extLst>
                  <a:ext uri="{FF2B5EF4-FFF2-40B4-BE49-F238E27FC236}">
                    <a16:creationId xmlns:a16="http://schemas.microsoft.com/office/drawing/2014/main" id="{F8B78F4D-64D9-44BF-B6E2-F039B0AB2FA0}"/>
                  </a:ext>
                </a:extLst>
              </p:cNvPr>
              <p:cNvSpPr>
                <a:spLocks/>
              </p:cNvSpPr>
              <p:nvPr/>
            </p:nvSpPr>
            <p:spPr bwMode="auto">
              <a:xfrm>
                <a:off x="4291" y="626"/>
                <a:ext cx="36" cy="7"/>
              </a:xfrm>
              <a:custGeom>
                <a:avLst/>
                <a:gdLst>
                  <a:gd name="T0" fmla="*/ 25 w 36"/>
                  <a:gd name="T1" fmla="*/ 7 h 7"/>
                  <a:gd name="T2" fmla="*/ 29 w 36"/>
                  <a:gd name="T3" fmla="*/ 7 h 7"/>
                  <a:gd name="T4" fmla="*/ 33 w 36"/>
                  <a:gd name="T5" fmla="*/ 7 h 7"/>
                  <a:gd name="T6" fmla="*/ 36 w 36"/>
                  <a:gd name="T7" fmla="*/ 4 h 7"/>
                  <a:gd name="T8" fmla="*/ 36 w 36"/>
                  <a:gd name="T9" fmla="*/ 4 h 7"/>
                  <a:gd name="T10" fmla="*/ 36 w 36"/>
                  <a:gd name="T11" fmla="*/ 4 h 7"/>
                  <a:gd name="T12" fmla="*/ 33 w 36"/>
                  <a:gd name="T13" fmla="*/ 4 h 7"/>
                  <a:gd name="T14" fmla="*/ 29 w 36"/>
                  <a:gd name="T15" fmla="*/ 4 h 7"/>
                  <a:gd name="T16" fmla="*/ 25 w 36"/>
                  <a:gd name="T17" fmla="*/ 4 h 7"/>
                  <a:gd name="T18" fmla="*/ 25 w 36"/>
                  <a:gd name="T19" fmla="*/ 4 h 7"/>
                  <a:gd name="T20" fmla="*/ 18 w 36"/>
                  <a:gd name="T21" fmla="*/ 4 h 7"/>
                  <a:gd name="T22" fmla="*/ 18 w 36"/>
                  <a:gd name="T23" fmla="*/ 0 h 7"/>
                  <a:gd name="T24" fmla="*/ 15 w 36"/>
                  <a:gd name="T25" fmla="*/ 0 h 7"/>
                  <a:gd name="T26" fmla="*/ 15 w 36"/>
                  <a:gd name="T27" fmla="*/ 4 h 7"/>
                  <a:gd name="T28" fmla="*/ 11 w 36"/>
                  <a:gd name="T29" fmla="*/ 4 h 7"/>
                  <a:gd name="T30" fmla="*/ 8 w 36"/>
                  <a:gd name="T31" fmla="*/ 4 h 7"/>
                  <a:gd name="T32" fmla="*/ 4 w 36"/>
                  <a:gd name="T33" fmla="*/ 4 h 7"/>
                  <a:gd name="T34" fmla="*/ 4 w 36"/>
                  <a:gd name="T35" fmla="*/ 7 h 7"/>
                  <a:gd name="T36" fmla="*/ 0 w 36"/>
                  <a:gd name="T37" fmla="*/ 4 h 7"/>
                  <a:gd name="T38" fmla="*/ 0 w 36"/>
                  <a:gd name="T39" fmla="*/ 7 h 7"/>
                  <a:gd name="T40" fmla="*/ 4 w 36"/>
                  <a:gd name="T41" fmla="*/ 7 h 7"/>
                  <a:gd name="T42" fmla="*/ 4 w 36"/>
                  <a:gd name="T43" fmla="*/ 7 h 7"/>
                  <a:gd name="T44" fmla="*/ 4 w 36"/>
                  <a:gd name="T45" fmla="*/ 7 h 7"/>
                  <a:gd name="T46" fmla="*/ 11 w 36"/>
                  <a:gd name="T47" fmla="*/ 4 h 7"/>
                  <a:gd name="T48" fmla="*/ 15 w 36"/>
                  <a:gd name="T49" fmla="*/ 4 h 7"/>
                  <a:gd name="T50" fmla="*/ 15 w 36"/>
                  <a:gd name="T51" fmla="*/ 4 h 7"/>
                  <a:gd name="T52" fmla="*/ 18 w 36"/>
                  <a:gd name="T53" fmla="*/ 4 h 7"/>
                  <a:gd name="T54" fmla="*/ 22 w 36"/>
                  <a:gd name="T55" fmla="*/ 4 h 7"/>
                  <a:gd name="T56" fmla="*/ 25 w 36"/>
                  <a:gd name="T5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7">
                    <a:moveTo>
                      <a:pt x="25" y="7"/>
                    </a:moveTo>
                    <a:lnTo>
                      <a:pt x="29" y="7"/>
                    </a:lnTo>
                    <a:lnTo>
                      <a:pt x="33" y="7"/>
                    </a:lnTo>
                    <a:lnTo>
                      <a:pt x="36" y="4"/>
                    </a:lnTo>
                    <a:lnTo>
                      <a:pt x="36" y="4"/>
                    </a:lnTo>
                    <a:lnTo>
                      <a:pt x="36" y="4"/>
                    </a:lnTo>
                    <a:lnTo>
                      <a:pt x="33" y="4"/>
                    </a:lnTo>
                    <a:lnTo>
                      <a:pt x="29" y="4"/>
                    </a:lnTo>
                    <a:lnTo>
                      <a:pt x="25" y="4"/>
                    </a:lnTo>
                    <a:lnTo>
                      <a:pt x="25" y="4"/>
                    </a:lnTo>
                    <a:lnTo>
                      <a:pt x="18" y="4"/>
                    </a:lnTo>
                    <a:lnTo>
                      <a:pt x="18" y="0"/>
                    </a:lnTo>
                    <a:lnTo>
                      <a:pt x="15" y="0"/>
                    </a:lnTo>
                    <a:lnTo>
                      <a:pt x="15" y="4"/>
                    </a:lnTo>
                    <a:lnTo>
                      <a:pt x="11" y="4"/>
                    </a:lnTo>
                    <a:lnTo>
                      <a:pt x="8" y="4"/>
                    </a:lnTo>
                    <a:lnTo>
                      <a:pt x="4" y="4"/>
                    </a:lnTo>
                    <a:lnTo>
                      <a:pt x="4" y="7"/>
                    </a:lnTo>
                    <a:lnTo>
                      <a:pt x="0" y="4"/>
                    </a:lnTo>
                    <a:lnTo>
                      <a:pt x="0" y="7"/>
                    </a:lnTo>
                    <a:lnTo>
                      <a:pt x="4" y="7"/>
                    </a:lnTo>
                    <a:lnTo>
                      <a:pt x="4" y="7"/>
                    </a:lnTo>
                    <a:lnTo>
                      <a:pt x="4" y="7"/>
                    </a:lnTo>
                    <a:lnTo>
                      <a:pt x="11" y="4"/>
                    </a:lnTo>
                    <a:lnTo>
                      <a:pt x="15" y="4"/>
                    </a:lnTo>
                    <a:lnTo>
                      <a:pt x="15" y="4"/>
                    </a:lnTo>
                    <a:lnTo>
                      <a:pt x="18" y="4"/>
                    </a:lnTo>
                    <a:lnTo>
                      <a:pt x="22" y="4"/>
                    </a:lnTo>
                    <a:lnTo>
                      <a:pt x="25"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99" name="Freeform 1829">
                <a:extLst>
                  <a:ext uri="{FF2B5EF4-FFF2-40B4-BE49-F238E27FC236}">
                    <a16:creationId xmlns:a16="http://schemas.microsoft.com/office/drawing/2014/main" id="{8C85B392-A142-4BD8-B9E7-12AB735F5C76}"/>
                  </a:ext>
                </a:extLst>
              </p:cNvPr>
              <p:cNvSpPr>
                <a:spLocks/>
              </p:cNvSpPr>
              <p:nvPr/>
            </p:nvSpPr>
            <p:spPr bwMode="auto">
              <a:xfrm>
                <a:off x="4291" y="626"/>
                <a:ext cx="36" cy="7"/>
              </a:xfrm>
              <a:custGeom>
                <a:avLst/>
                <a:gdLst>
                  <a:gd name="T0" fmla="*/ 25 w 36"/>
                  <a:gd name="T1" fmla="*/ 7 h 7"/>
                  <a:gd name="T2" fmla="*/ 29 w 36"/>
                  <a:gd name="T3" fmla="*/ 7 h 7"/>
                  <a:gd name="T4" fmla="*/ 33 w 36"/>
                  <a:gd name="T5" fmla="*/ 7 h 7"/>
                  <a:gd name="T6" fmla="*/ 36 w 36"/>
                  <a:gd name="T7" fmla="*/ 4 h 7"/>
                  <a:gd name="T8" fmla="*/ 36 w 36"/>
                  <a:gd name="T9" fmla="*/ 4 h 7"/>
                  <a:gd name="T10" fmla="*/ 36 w 36"/>
                  <a:gd name="T11" fmla="*/ 4 h 7"/>
                  <a:gd name="T12" fmla="*/ 33 w 36"/>
                  <a:gd name="T13" fmla="*/ 4 h 7"/>
                  <a:gd name="T14" fmla="*/ 29 w 36"/>
                  <a:gd name="T15" fmla="*/ 4 h 7"/>
                  <a:gd name="T16" fmla="*/ 25 w 36"/>
                  <a:gd name="T17" fmla="*/ 4 h 7"/>
                  <a:gd name="T18" fmla="*/ 25 w 36"/>
                  <a:gd name="T19" fmla="*/ 4 h 7"/>
                  <a:gd name="T20" fmla="*/ 18 w 36"/>
                  <a:gd name="T21" fmla="*/ 4 h 7"/>
                  <a:gd name="T22" fmla="*/ 18 w 36"/>
                  <a:gd name="T23" fmla="*/ 0 h 7"/>
                  <a:gd name="T24" fmla="*/ 15 w 36"/>
                  <a:gd name="T25" fmla="*/ 0 h 7"/>
                  <a:gd name="T26" fmla="*/ 15 w 36"/>
                  <a:gd name="T27" fmla="*/ 4 h 7"/>
                  <a:gd name="T28" fmla="*/ 11 w 36"/>
                  <a:gd name="T29" fmla="*/ 4 h 7"/>
                  <a:gd name="T30" fmla="*/ 8 w 36"/>
                  <a:gd name="T31" fmla="*/ 4 h 7"/>
                  <a:gd name="T32" fmla="*/ 4 w 36"/>
                  <a:gd name="T33" fmla="*/ 4 h 7"/>
                  <a:gd name="T34" fmla="*/ 4 w 36"/>
                  <a:gd name="T35" fmla="*/ 7 h 7"/>
                  <a:gd name="T36" fmla="*/ 0 w 36"/>
                  <a:gd name="T37" fmla="*/ 4 h 7"/>
                  <a:gd name="T38" fmla="*/ 0 w 36"/>
                  <a:gd name="T39" fmla="*/ 7 h 7"/>
                  <a:gd name="T40" fmla="*/ 4 w 36"/>
                  <a:gd name="T41" fmla="*/ 7 h 7"/>
                  <a:gd name="T42" fmla="*/ 4 w 36"/>
                  <a:gd name="T43" fmla="*/ 7 h 7"/>
                  <a:gd name="T44" fmla="*/ 4 w 36"/>
                  <a:gd name="T45" fmla="*/ 7 h 7"/>
                  <a:gd name="T46" fmla="*/ 11 w 36"/>
                  <a:gd name="T47" fmla="*/ 4 h 7"/>
                  <a:gd name="T48" fmla="*/ 15 w 36"/>
                  <a:gd name="T49" fmla="*/ 4 h 7"/>
                  <a:gd name="T50" fmla="*/ 15 w 36"/>
                  <a:gd name="T51" fmla="*/ 4 h 7"/>
                  <a:gd name="T52" fmla="*/ 18 w 36"/>
                  <a:gd name="T53" fmla="*/ 4 h 7"/>
                  <a:gd name="T54" fmla="*/ 22 w 36"/>
                  <a:gd name="T55" fmla="*/ 4 h 7"/>
                  <a:gd name="T56" fmla="*/ 25 w 36"/>
                  <a:gd name="T5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7">
                    <a:moveTo>
                      <a:pt x="25" y="7"/>
                    </a:moveTo>
                    <a:lnTo>
                      <a:pt x="29" y="7"/>
                    </a:lnTo>
                    <a:lnTo>
                      <a:pt x="33" y="7"/>
                    </a:lnTo>
                    <a:lnTo>
                      <a:pt x="36" y="4"/>
                    </a:lnTo>
                    <a:lnTo>
                      <a:pt x="36" y="4"/>
                    </a:lnTo>
                    <a:lnTo>
                      <a:pt x="36" y="4"/>
                    </a:lnTo>
                    <a:lnTo>
                      <a:pt x="33" y="4"/>
                    </a:lnTo>
                    <a:lnTo>
                      <a:pt x="29" y="4"/>
                    </a:lnTo>
                    <a:lnTo>
                      <a:pt x="25" y="4"/>
                    </a:lnTo>
                    <a:lnTo>
                      <a:pt x="25" y="4"/>
                    </a:lnTo>
                    <a:lnTo>
                      <a:pt x="18" y="4"/>
                    </a:lnTo>
                    <a:lnTo>
                      <a:pt x="18" y="0"/>
                    </a:lnTo>
                    <a:lnTo>
                      <a:pt x="15" y="0"/>
                    </a:lnTo>
                    <a:lnTo>
                      <a:pt x="15" y="4"/>
                    </a:lnTo>
                    <a:lnTo>
                      <a:pt x="11" y="4"/>
                    </a:lnTo>
                    <a:lnTo>
                      <a:pt x="8" y="4"/>
                    </a:lnTo>
                    <a:lnTo>
                      <a:pt x="4" y="4"/>
                    </a:lnTo>
                    <a:lnTo>
                      <a:pt x="4" y="7"/>
                    </a:lnTo>
                    <a:lnTo>
                      <a:pt x="0" y="4"/>
                    </a:lnTo>
                    <a:lnTo>
                      <a:pt x="0" y="7"/>
                    </a:lnTo>
                    <a:lnTo>
                      <a:pt x="4" y="7"/>
                    </a:lnTo>
                    <a:lnTo>
                      <a:pt x="4" y="7"/>
                    </a:lnTo>
                    <a:lnTo>
                      <a:pt x="4" y="7"/>
                    </a:lnTo>
                    <a:lnTo>
                      <a:pt x="11" y="4"/>
                    </a:lnTo>
                    <a:lnTo>
                      <a:pt x="15" y="4"/>
                    </a:lnTo>
                    <a:lnTo>
                      <a:pt x="15" y="4"/>
                    </a:lnTo>
                    <a:lnTo>
                      <a:pt x="18" y="4"/>
                    </a:lnTo>
                    <a:lnTo>
                      <a:pt x="22" y="4"/>
                    </a:lnTo>
                    <a:lnTo>
                      <a:pt x="25"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00" name="Freeform 1830">
                <a:extLst>
                  <a:ext uri="{FF2B5EF4-FFF2-40B4-BE49-F238E27FC236}">
                    <a16:creationId xmlns:a16="http://schemas.microsoft.com/office/drawing/2014/main" id="{294B4AA2-F109-482D-972A-3DB90E7E836B}"/>
                  </a:ext>
                </a:extLst>
              </p:cNvPr>
              <p:cNvSpPr>
                <a:spLocks/>
              </p:cNvSpPr>
              <p:nvPr/>
            </p:nvSpPr>
            <p:spPr bwMode="auto">
              <a:xfrm>
                <a:off x="4084" y="555"/>
                <a:ext cx="197" cy="64"/>
              </a:xfrm>
              <a:custGeom>
                <a:avLst/>
                <a:gdLst>
                  <a:gd name="T0" fmla="*/ 114 w 197"/>
                  <a:gd name="T1" fmla="*/ 7 h 64"/>
                  <a:gd name="T2" fmla="*/ 107 w 197"/>
                  <a:gd name="T3" fmla="*/ 18 h 64"/>
                  <a:gd name="T4" fmla="*/ 114 w 197"/>
                  <a:gd name="T5" fmla="*/ 18 h 64"/>
                  <a:gd name="T6" fmla="*/ 118 w 197"/>
                  <a:gd name="T7" fmla="*/ 18 h 64"/>
                  <a:gd name="T8" fmla="*/ 125 w 197"/>
                  <a:gd name="T9" fmla="*/ 18 h 64"/>
                  <a:gd name="T10" fmla="*/ 129 w 197"/>
                  <a:gd name="T11" fmla="*/ 14 h 64"/>
                  <a:gd name="T12" fmla="*/ 136 w 197"/>
                  <a:gd name="T13" fmla="*/ 14 h 64"/>
                  <a:gd name="T14" fmla="*/ 146 w 197"/>
                  <a:gd name="T15" fmla="*/ 10 h 64"/>
                  <a:gd name="T16" fmla="*/ 143 w 197"/>
                  <a:gd name="T17" fmla="*/ 14 h 64"/>
                  <a:gd name="T18" fmla="*/ 154 w 197"/>
                  <a:gd name="T19" fmla="*/ 14 h 64"/>
                  <a:gd name="T20" fmla="*/ 157 w 197"/>
                  <a:gd name="T21" fmla="*/ 14 h 64"/>
                  <a:gd name="T22" fmla="*/ 164 w 197"/>
                  <a:gd name="T23" fmla="*/ 14 h 64"/>
                  <a:gd name="T24" fmla="*/ 189 w 197"/>
                  <a:gd name="T25" fmla="*/ 18 h 64"/>
                  <a:gd name="T26" fmla="*/ 193 w 197"/>
                  <a:gd name="T27" fmla="*/ 25 h 64"/>
                  <a:gd name="T28" fmla="*/ 193 w 197"/>
                  <a:gd name="T29" fmla="*/ 32 h 64"/>
                  <a:gd name="T30" fmla="*/ 182 w 197"/>
                  <a:gd name="T31" fmla="*/ 39 h 64"/>
                  <a:gd name="T32" fmla="*/ 168 w 197"/>
                  <a:gd name="T33" fmla="*/ 43 h 64"/>
                  <a:gd name="T34" fmla="*/ 168 w 197"/>
                  <a:gd name="T35" fmla="*/ 50 h 64"/>
                  <a:gd name="T36" fmla="*/ 157 w 197"/>
                  <a:gd name="T37" fmla="*/ 57 h 64"/>
                  <a:gd name="T38" fmla="*/ 143 w 197"/>
                  <a:gd name="T39" fmla="*/ 57 h 64"/>
                  <a:gd name="T40" fmla="*/ 118 w 197"/>
                  <a:gd name="T41" fmla="*/ 64 h 64"/>
                  <a:gd name="T42" fmla="*/ 107 w 197"/>
                  <a:gd name="T43" fmla="*/ 61 h 64"/>
                  <a:gd name="T44" fmla="*/ 100 w 197"/>
                  <a:gd name="T45" fmla="*/ 57 h 64"/>
                  <a:gd name="T46" fmla="*/ 93 w 197"/>
                  <a:gd name="T47" fmla="*/ 53 h 64"/>
                  <a:gd name="T48" fmla="*/ 75 w 197"/>
                  <a:gd name="T49" fmla="*/ 53 h 64"/>
                  <a:gd name="T50" fmla="*/ 64 w 197"/>
                  <a:gd name="T51" fmla="*/ 53 h 64"/>
                  <a:gd name="T52" fmla="*/ 43 w 197"/>
                  <a:gd name="T53" fmla="*/ 46 h 64"/>
                  <a:gd name="T54" fmla="*/ 53 w 197"/>
                  <a:gd name="T55" fmla="*/ 43 h 64"/>
                  <a:gd name="T56" fmla="*/ 71 w 197"/>
                  <a:gd name="T57" fmla="*/ 43 h 64"/>
                  <a:gd name="T58" fmla="*/ 61 w 197"/>
                  <a:gd name="T59" fmla="*/ 39 h 64"/>
                  <a:gd name="T60" fmla="*/ 86 w 197"/>
                  <a:gd name="T61" fmla="*/ 39 h 64"/>
                  <a:gd name="T62" fmla="*/ 86 w 197"/>
                  <a:gd name="T63" fmla="*/ 35 h 64"/>
                  <a:gd name="T64" fmla="*/ 64 w 197"/>
                  <a:gd name="T65" fmla="*/ 35 h 64"/>
                  <a:gd name="T66" fmla="*/ 43 w 197"/>
                  <a:gd name="T67" fmla="*/ 35 h 64"/>
                  <a:gd name="T68" fmla="*/ 25 w 197"/>
                  <a:gd name="T69" fmla="*/ 39 h 64"/>
                  <a:gd name="T70" fmla="*/ 18 w 197"/>
                  <a:gd name="T71" fmla="*/ 35 h 64"/>
                  <a:gd name="T72" fmla="*/ 10 w 197"/>
                  <a:gd name="T73" fmla="*/ 32 h 64"/>
                  <a:gd name="T74" fmla="*/ 18 w 197"/>
                  <a:gd name="T75" fmla="*/ 25 h 64"/>
                  <a:gd name="T76" fmla="*/ 18 w 197"/>
                  <a:gd name="T77" fmla="*/ 25 h 64"/>
                  <a:gd name="T78" fmla="*/ 10 w 197"/>
                  <a:gd name="T79" fmla="*/ 21 h 64"/>
                  <a:gd name="T80" fmla="*/ 0 w 197"/>
                  <a:gd name="T81" fmla="*/ 18 h 64"/>
                  <a:gd name="T82" fmla="*/ 18 w 197"/>
                  <a:gd name="T83" fmla="*/ 18 h 64"/>
                  <a:gd name="T84" fmla="*/ 28 w 197"/>
                  <a:gd name="T85" fmla="*/ 21 h 64"/>
                  <a:gd name="T86" fmla="*/ 35 w 197"/>
                  <a:gd name="T87" fmla="*/ 25 h 64"/>
                  <a:gd name="T88" fmla="*/ 39 w 197"/>
                  <a:gd name="T89" fmla="*/ 18 h 64"/>
                  <a:gd name="T90" fmla="*/ 32 w 197"/>
                  <a:gd name="T91" fmla="*/ 14 h 64"/>
                  <a:gd name="T92" fmla="*/ 46 w 197"/>
                  <a:gd name="T93" fmla="*/ 18 h 64"/>
                  <a:gd name="T94" fmla="*/ 43 w 197"/>
                  <a:gd name="T95" fmla="*/ 10 h 64"/>
                  <a:gd name="T96" fmla="*/ 43 w 197"/>
                  <a:gd name="T97" fmla="*/ 7 h 64"/>
                  <a:gd name="T98" fmla="*/ 35 w 197"/>
                  <a:gd name="T99" fmla="*/ 3 h 64"/>
                  <a:gd name="T100" fmla="*/ 43 w 197"/>
                  <a:gd name="T101" fmla="*/ 0 h 64"/>
                  <a:gd name="T102" fmla="*/ 50 w 197"/>
                  <a:gd name="T103" fmla="*/ 7 h 64"/>
                  <a:gd name="T104" fmla="*/ 57 w 197"/>
                  <a:gd name="T105" fmla="*/ 10 h 64"/>
                  <a:gd name="T106" fmla="*/ 64 w 197"/>
                  <a:gd name="T107" fmla="*/ 14 h 64"/>
                  <a:gd name="T108" fmla="*/ 82 w 197"/>
                  <a:gd name="T109" fmla="*/ 14 h 64"/>
                  <a:gd name="T110" fmla="*/ 89 w 197"/>
                  <a:gd name="T111" fmla="*/ 14 h 64"/>
                  <a:gd name="T112" fmla="*/ 96 w 197"/>
                  <a:gd name="T113" fmla="*/ 25 h 64"/>
                  <a:gd name="T114" fmla="*/ 96 w 197"/>
                  <a:gd name="T115" fmla="*/ 21 h 64"/>
                  <a:gd name="T116" fmla="*/ 96 w 197"/>
                  <a:gd name="T117" fmla="*/ 10 h 64"/>
                  <a:gd name="T118" fmla="*/ 103 w 197"/>
                  <a:gd name="T119"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7" h="64">
                    <a:moveTo>
                      <a:pt x="103" y="0"/>
                    </a:moveTo>
                    <a:lnTo>
                      <a:pt x="107" y="3"/>
                    </a:lnTo>
                    <a:lnTo>
                      <a:pt x="107" y="3"/>
                    </a:lnTo>
                    <a:lnTo>
                      <a:pt x="114" y="3"/>
                    </a:lnTo>
                    <a:lnTo>
                      <a:pt x="114" y="3"/>
                    </a:lnTo>
                    <a:lnTo>
                      <a:pt x="114" y="7"/>
                    </a:lnTo>
                    <a:lnTo>
                      <a:pt x="111" y="7"/>
                    </a:lnTo>
                    <a:lnTo>
                      <a:pt x="114" y="10"/>
                    </a:lnTo>
                    <a:lnTo>
                      <a:pt x="114" y="14"/>
                    </a:lnTo>
                    <a:lnTo>
                      <a:pt x="111" y="14"/>
                    </a:lnTo>
                    <a:lnTo>
                      <a:pt x="111" y="14"/>
                    </a:lnTo>
                    <a:lnTo>
                      <a:pt x="107" y="18"/>
                    </a:lnTo>
                    <a:lnTo>
                      <a:pt x="111" y="21"/>
                    </a:lnTo>
                    <a:lnTo>
                      <a:pt x="111" y="21"/>
                    </a:lnTo>
                    <a:lnTo>
                      <a:pt x="114" y="18"/>
                    </a:lnTo>
                    <a:lnTo>
                      <a:pt x="114" y="18"/>
                    </a:lnTo>
                    <a:lnTo>
                      <a:pt x="114" y="18"/>
                    </a:lnTo>
                    <a:lnTo>
                      <a:pt x="114" y="18"/>
                    </a:lnTo>
                    <a:lnTo>
                      <a:pt x="114" y="18"/>
                    </a:lnTo>
                    <a:lnTo>
                      <a:pt x="114" y="18"/>
                    </a:lnTo>
                    <a:lnTo>
                      <a:pt x="118" y="18"/>
                    </a:lnTo>
                    <a:lnTo>
                      <a:pt x="118" y="18"/>
                    </a:lnTo>
                    <a:lnTo>
                      <a:pt x="118" y="18"/>
                    </a:lnTo>
                    <a:lnTo>
                      <a:pt x="118" y="18"/>
                    </a:lnTo>
                    <a:lnTo>
                      <a:pt x="118" y="18"/>
                    </a:lnTo>
                    <a:lnTo>
                      <a:pt x="121" y="21"/>
                    </a:lnTo>
                    <a:lnTo>
                      <a:pt x="121" y="21"/>
                    </a:lnTo>
                    <a:lnTo>
                      <a:pt x="121" y="18"/>
                    </a:lnTo>
                    <a:lnTo>
                      <a:pt x="121" y="18"/>
                    </a:lnTo>
                    <a:lnTo>
                      <a:pt x="125" y="18"/>
                    </a:lnTo>
                    <a:lnTo>
                      <a:pt x="125" y="18"/>
                    </a:lnTo>
                    <a:lnTo>
                      <a:pt x="121" y="18"/>
                    </a:lnTo>
                    <a:lnTo>
                      <a:pt x="125" y="18"/>
                    </a:lnTo>
                    <a:lnTo>
                      <a:pt x="125" y="14"/>
                    </a:lnTo>
                    <a:lnTo>
                      <a:pt x="125" y="14"/>
                    </a:lnTo>
                    <a:lnTo>
                      <a:pt x="129" y="14"/>
                    </a:lnTo>
                    <a:lnTo>
                      <a:pt x="125" y="14"/>
                    </a:lnTo>
                    <a:lnTo>
                      <a:pt x="125" y="10"/>
                    </a:lnTo>
                    <a:lnTo>
                      <a:pt x="132" y="14"/>
                    </a:lnTo>
                    <a:lnTo>
                      <a:pt x="132" y="10"/>
                    </a:lnTo>
                    <a:lnTo>
                      <a:pt x="129" y="10"/>
                    </a:lnTo>
                    <a:lnTo>
                      <a:pt x="136" y="14"/>
                    </a:lnTo>
                    <a:lnTo>
                      <a:pt x="136" y="14"/>
                    </a:lnTo>
                    <a:lnTo>
                      <a:pt x="132" y="10"/>
                    </a:lnTo>
                    <a:lnTo>
                      <a:pt x="139" y="14"/>
                    </a:lnTo>
                    <a:lnTo>
                      <a:pt x="143" y="14"/>
                    </a:lnTo>
                    <a:lnTo>
                      <a:pt x="143" y="10"/>
                    </a:lnTo>
                    <a:lnTo>
                      <a:pt x="146" y="10"/>
                    </a:lnTo>
                    <a:lnTo>
                      <a:pt x="146" y="10"/>
                    </a:lnTo>
                    <a:lnTo>
                      <a:pt x="146" y="10"/>
                    </a:lnTo>
                    <a:lnTo>
                      <a:pt x="150" y="10"/>
                    </a:lnTo>
                    <a:lnTo>
                      <a:pt x="146" y="10"/>
                    </a:lnTo>
                    <a:lnTo>
                      <a:pt x="146" y="14"/>
                    </a:lnTo>
                    <a:lnTo>
                      <a:pt x="143" y="14"/>
                    </a:lnTo>
                    <a:lnTo>
                      <a:pt x="143" y="18"/>
                    </a:lnTo>
                    <a:lnTo>
                      <a:pt x="139" y="18"/>
                    </a:lnTo>
                    <a:lnTo>
                      <a:pt x="143" y="18"/>
                    </a:lnTo>
                    <a:lnTo>
                      <a:pt x="146" y="14"/>
                    </a:lnTo>
                    <a:lnTo>
                      <a:pt x="150" y="14"/>
                    </a:lnTo>
                    <a:lnTo>
                      <a:pt x="154" y="14"/>
                    </a:lnTo>
                    <a:lnTo>
                      <a:pt x="154" y="14"/>
                    </a:lnTo>
                    <a:lnTo>
                      <a:pt x="157" y="14"/>
                    </a:lnTo>
                    <a:lnTo>
                      <a:pt x="157" y="14"/>
                    </a:lnTo>
                    <a:lnTo>
                      <a:pt x="157" y="14"/>
                    </a:lnTo>
                    <a:lnTo>
                      <a:pt x="154" y="14"/>
                    </a:lnTo>
                    <a:lnTo>
                      <a:pt x="157" y="14"/>
                    </a:lnTo>
                    <a:lnTo>
                      <a:pt x="157" y="18"/>
                    </a:lnTo>
                    <a:lnTo>
                      <a:pt x="161" y="18"/>
                    </a:lnTo>
                    <a:lnTo>
                      <a:pt x="161" y="14"/>
                    </a:lnTo>
                    <a:lnTo>
                      <a:pt x="161" y="14"/>
                    </a:lnTo>
                    <a:lnTo>
                      <a:pt x="161" y="18"/>
                    </a:lnTo>
                    <a:lnTo>
                      <a:pt x="164" y="14"/>
                    </a:lnTo>
                    <a:lnTo>
                      <a:pt x="168" y="18"/>
                    </a:lnTo>
                    <a:lnTo>
                      <a:pt x="168" y="18"/>
                    </a:lnTo>
                    <a:lnTo>
                      <a:pt x="168" y="18"/>
                    </a:lnTo>
                    <a:lnTo>
                      <a:pt x="172" y="18"/>
                    </a:lnTo>
                    <a:lnTo>
                      <a:pt x="182" y="18"/>
                    </a:lnTo>
                    <a:lnTo>
                      <a:pt x="189" y="18"/>
                    </a:lnTo>
                    <a:lnTo>
                      <a:pt x="186" y="21"/>
                    </a:lnTo>
                    <a:lnTo>
                      <a:pt x="189" y="21"/>
                    </a:lnTo>
                    <a:lnTo>
                      <a:pt x="189" y="21"/>
                    </a:lnTo>
                    <a:lnTo>
                      <a:pt x="193" y="21"/>
                    </a:lnTo>
                    <a:lnTo>
                      <a:pt x="193" y="25"/>
                    </a:lnTo>
                    <a:lnTo>
                      <a:pt x="193" y="25"/>
                    </a:lnTo>
                    <a:lnTo>
                      <a:pt x="193" y="28"/>
                    </a:lnTo>
                    <a:lnTo>
                      <a:pt x="193" y="28"/>
                    </a:lnTo>
                    <a:lnTo>
                      <a:pt x="193" y="28"/>
                    </a:lnTo>
                    <a:lnTo>
                      <a:pt x="197" y="28"/>
                    </a:lnTo>
                    <a:lnTo>
                      <a:pt x="193" y="32"/>
                    </a:lnTo>
                    <a:lnTo>
                      <a:pt x="193" y="32"/>
                    </a:lnTo>
                    <a:lnTo>
                      <a:pt x="186" y="32"/>
                    </a:lnTo>
                    <a:lnTo>
                      <a:pt x="186" y="35"/>
                    </a:lnTo>
                    <a:lnTo>
                      <a:pt x="182" y="35"/>
                    </a:lnTo>
                    <a:lnTo>
                      <a:pt x="182" y="35"/>
                    </a:lnTo>
                    <a:lnTo>
                      <a:pt x="182" y="39"/>
                    </a:lnTo>
                    <a:lnTo>
                      <a:pt x="182" y="39"/>
                    </a:lnTo>
                    <a:lnTo>
                      <a:pt x="179" y="39"/>
                    </a:lnTo>
                    <a:lnTo>
                      <a:pt x="179" y="39"/>
                    </a:lnTo>
                    <a:lnTo>
                      <a:pt x="175" y="43"/>
                    </a:lnTo>
                    <a:lnTo>
                      <a:pt x="172" y="39"/>
                    </a:lnTo>
                    <a:lnTo>
                      <a:pt x="172" y="43"/>
                    </a:lnTo>
                    <a:lnTo>
                      <a:pt x="168" y="43"/>
                    </a:lnTo>
                    <a:lnTo>
                      <a:pt x="168" y="46"/>
                    </a:lnTo>
                    <a:lnTo>
                      <a:pt x="168" y="46"/>
                    </a:lnTo>
                    <a:lnTo>
                      <a:pt x="168" y="46"/>
                    </a:lnTo>
                    <a:lnTo>
                      <a:pt x="168" y="46"/>
                    </a:lnTo>
                    <a:lnTo>
                      <a:pt x="168" y="46"/>
                    </a:lnTo>
                    <a:lnTo>
                      <a:pt x="168" y="50"/>
                    </a:lnTo>
                    <a:lnTo>
                      <a:pt x="164" y="50"/>
                    </a:lnTo>
                    <a:lnTo>
                      <a:pt x="168" y="50"/>
                    </a:lnTo>
                    <a:lnTo>
                      <a:pt x="164" y="53"/>
                    </a:lnTo>
                    <a:lnTo>
                      <a:pt x="164" y="53"/>
                    </a:lnTo>
                    <a:lnTo>
                      <a:pt x="161" y="53"/>
                    </a:lnTo>
                    <a:lnTo>
                      <a:pt x="157" y="57"/>
                    </a:lnTo>
                    <a:lnTo>
                      <a:pt x="154" y="57"/>
                    </a:lnTo>
                    <a:lnTo>
                      <a:pt x="150" y="57"/>
                    </a:lnTo>
                    <a:lnTo>
                      <a:pt x="150" y="57"/>
                    </a:lnTo>
                    <a:lnTo>
                      <a:pt x="150" y="57"/>
                    </a:lnTo>
                    <a:lnTo>
                      <a:pt x="146" y="53"/>
                    </a:lnTo>
                    <a:lnTo>
                      <a:pt x="143" y="57"/>
                    </a:lnTo>
                    <a:lnTo>
                      <a:pt x="136" y="57"/>
                    </a:lnTo>
                    <a:lnTo>
                      <a:pt x="136" y="57"/>
                    </a:lnTo>
                    <a:lnTo>
                      <a:pt x="136" y="61"/>
                    </a:lnTo>
                    <a:lnTo>
                      <a:pt x="132" y="61"/>
                    </a:lnTo>
                    <a:lnTo>
                      <a:pt x="129" y="64"/>
                    </a:lnTo>
                    <a:lnTo>
                      <a:pt x="118" y="64"/>
                    </a:lnTo>
                    <a:lnTo>
                      <a:pt x="118" y="64"/>
                    </a:lnTo>
                    <a:lnTo>
                      <a:pt x="114" y="64"/>
                    </a:lnTo>
                    <a:lnTo>
                      <a:pt x="114" y="64"/>
                    </a:lnTo>
                    <a:lnTo>
                      <a:pt x="114" y="64"/>
                    </a:lnTo>
                    <a:lnTo>
                      <a:pt x="107" y="61"/>
                    </a:lnTo>
                    <a:lnTo>
                      <a:pt x="107" y="61"/>
                    </a:lnTo>
                    <a:lnTo>
                      <a:pt x="107" y="61"/>
                    </a:lnTo>
                    <a:lnTo>
                      <a:pt x="107" y="61"/>
                    </a:lnTo>
                    <a:lnTo>
                      <a:pt x="107" y="61"/>
                    </a:lnTo>
                    <a:lnTo>
                      <a:pt x="103" y="61"/>
                    </a:lnTo>
                    <a:lnTo>
                      <a:pt x="103" y="57"/>
                    </a:lnTo>
                    <a:lnTo>
                      <a:pt x="100" y="57"/>
                    </a:lnTo>
                    <a:lnTo>
                      <a:pt x="103" y="53"/>
                    </a:lnTo>
                    <a:lnTo>
                      <a:pt x="103" y="53"/>
                    </a:lnTo>
                    <a:lnTo>
                      <a:pt x="103" y="53"/>
                    </a:lnTo>
                    <a:lnTo>
                      <a:pt x="103" y="53"/>
                    </a:lnTo>
                    <a:lnTo>
                      <a:pt x="100" y="53"/>
                    </a:lnTo>
                    <a:lnTo>
                      <a:pt x="93" y="53"/>
                    </a:lnTo>
                    <a:lnTo>
                      <a:pt x="86" y="53"/>
                    </a:lnTo>
                    <a:lnTo>
                      <a:pt x="82" y="53"/>
                    </a:lnTo>
                    <a:lnTo>
                      <a:pt x="78" y="53"/>
                    </a:lnTo>
                    <a:lnTo>
                      <a:pt x="78" y="53"/>
                    </a:lnTo>
                    <a:lnTo>
                      <a:pt x="78" y="53"/>
                    </a:lnTo>
                    <a:lnTo>
                      <a:pt x="75" y="53"/>
                    </a:lnTo>
                    <a:lnTo>
                      <a:pt x="71" y="53"/>
                    </a:lnTo>
                    <a:lnTo>
                      <a:pt x="71" y="53"/>
                    </a:lnTo>
                    <a:lnTo>
                      <a:pt x="71" y="53"/>
                    </a:lnTo>
                    <a:lnTo>
                      <a:pt x="68" y="53"/>
                    </a:lnTo>
                    <a:lnTo>
                      <a:pt x="64" y="53"/>
                    </a:lnTo>
                    <a:lnTo>
                      <a:pt x="64" y="53"/>
                    </a:lnTo>
                    <a:lnTo>
                      <a:pt x="64" y="50"/>
                    </a:lnTo>
                    <a:lnTo>
                      <a:pt x="53" y="50"/>
                    </a:lnTo>
                    <a:lnTo>
                      <a:pt x="50" y="50"/>
                    </a:lnTo>
                    <a:lnTo>
                      <a:pt x="46" y="46"/>
                    </a:lnTo>
                    <a:lnTo>
                      <a:pt x="46" y="46"/>
                    </a:lnTo>
                    <a:lnTo>
                      <a:pt x="43" y="46"/>
                    </a:lnTo>
                    <a:lnTo>
                      <a:pt x="43" y="43"/>
                    </a:lnTo>
                    <a:lnTo>
                      <a:pt x="43" y="43"/>
                    </a:lnTo>
                    <a:lnTo>
                      <a:pt x="46" y="43"/>
                    </a:lnTo>
                    <a:lnTo>
                      <a:pt x="53" y="43"/>
                    </a:lnTo>
                    <a:lnTo>
                      <a:pt x="53" y="43"/>
                    </a:lnTo>
                    <a:lnTo>
                      <a:pt x="53" y="43"/>
                    </a:lnTo>
                    <a:lnTo>
                      <a:pt x="53" y="46"/>
                    </a:lnTo>
                    <a:lnTo>
                      <a:pt x="64" y="46"/>
                    </a:lnTo>
                    <a:lnTo>
                      <a:pt x="68" y="46"/>
                    </a:lnTo>
                    <a:lnTo>
                      <a:pt x="71" y="46"/>
                    </a:lnTo>
                    <a:lnTo>
                      <a:pt x="68" y="46"/>
                    </a:lnTo>
                    <a:lnTo>
                      <a:pt x="71" y="43"/>
                    </a:lnTo>
                    <a:lnTo>
                      <a:pt x="68" y="43"/>
                    </a:lnTo>
                    <a:lnTo>
                      <a:pt x="64" y="43"/>
                    </a:lnTo>
                    <a:lnTo>
                      <a:pt x="64" y="43"/>
                    </a:lnTo>
                    <a:lnTo>
                      <a:pt x="61" y="43"/>
                    </a:lnTo>
                    <a:lnTo>
                      <a:pt x="61" y="43"/>
                    </a:lnTo>
                    <a:lnTo>
                      <a:pt x="61" y="39"/>
                    </a:lnTo>
                    <a:lnTo>
                      <a:pt x="68" y="39"/>
                    </a:lnTo>
                    <a:lnTo>
                      <a:pt x="68" y="39"/>
                    </a:lnTo>
                    <a:lnTo>
                      <a:pt x="68" y="39"/>
                    </a:lnTo>
                    <a:lnTo>
                      <a:pt x="68" y="39"/>
                    </a:lnTo>
                    <a:lnTo>
                      <a:pt x="86" y="39"/>
                    </a:lnTo>
                    <a:lnTo>
                      <a:pt x="86" y="39"/>
                    </a:lnTo>
                    <a:lnTo>
                      <a:pt x="86" y="39"/>
                    </a:lnTo>
                    <a:lnTo>
                      <a:pt x="86" y="39"/>
                    </a:lnTo>
                    <a:lnTo>
                      <a:pt x="89" y="39"/>
                    </a:lnTo>
                    <a:lnTo>
                      <a:pt x="89" y="35"/>
                    </a:lnTo>
                    <a:lnTo>
                      <a:pt x="89" y="35"/>
                    </a:lnTo>
                    <a:lnTo>
                      <a:pt x="86" y="35"/>
                    </a:lnTo>
                    <a:lnTo>
                      <a:pt x="89" y="35"/>
                    </a:lnTo>
                    <a:lnTo>
                      <a:pt x="89" y="32"/>
                    </a:lnTo>
                    <a:lnTo>
                      <a:pt x="86" y="35"/>
                    </a:lnTo>
                    <a:lnTo>
                      <a:pt x="82" y="35"/>
                    </a:lnTo>
                    <a:lnTo>
                      <a:pt x="82" y="35"/>
                    </a:lnTo>
                    <a:lnTo>
                      <a:pt x="64" y="35"/>
                    </a:lnTo>
                    <a:lnTo>
                      <a:pt x="64" y="35"/>
                    </a:lnTo>
                    <a:lnTo>
                      <a:pt x="57" y="35"/>
                    </a:lnTo>
                    <a:lnTo>
                      <a:pt x="57" y="35"/>
                    </a:lnTo>
                    <a:lnTo>
                      <a:pt x="50" y="35"/>
                    </a:lnTo>
                    <a:lnTo>
                      <a:pt x="50" y="39"/>
                    </a:lnTo>
                    <a:lnTo>
                      <a:pt x="43" y="35"/>
                    </a:lnTo>
                    <a:lnTo>
                      <a:pt x="43" y="39"/>
                    </a:lnTo>
                    <a:lnTo>
                      <a:pt x="39" y="39"/>
                    </a:lnTo>
                    <a:lnTo>
                      <a:pt x="35" y="39"/>
                    </a:lnTo>
                    <a:lnTo>
                      <a:pt x="35" y="39"/>
                    </a:lnTo>
                    <a:lnTo>
                      <a:pt x="35" y="39"/>
                    </a:lnTo>
                    <a:lnTo>
                      <a:pt x="25" y="39"/>
                    </a:lnTo>
                    <a:lnTo>
                      <a:pt x="21" y="35"/>
                    </a:lnTo>
                    <a:lnTo>
                      <a:pt x="21" y="35"/>
                    </a:lnTo>
                    <a:lnTo>
                      <a:pt x="21" y="35"/>
                    </a:lnTo>
                    <a:lnTo>
                      <a:pt x="21" y="35"/>
                    </a:lnTo>
                    <a:lnTo>
                      <a:pt x="21" y="35"/>
                    </a:lnTo>
                    <a:lnTo>
                      <a:pt x="18" y="35"/>
                    </a:lnTo>
                    <a:lnTo>
                      <a:pt x="18" y="35"/>
                    </a:lnTo>
                    <a:lnTo>
                      <a:pt x="18" y="35"/>
                    </a:lnTo>
                    <a:lnTo>
                      <a:pt x="18" y="32"/>
                    </a:lnTo>
                    <a:lnTo>
                      <a:pt x="14" y="32"/>
                    </a:lnTo>
                    <a:lnTo>
                      <a:pt x="14" y="32"/>
                    </a:lnTo>
                    <a:lnTo>
                      <a:pt x="10" y="32"/>
                    </a:lnTo>
                    <a:lnTo>
                      <a:pt x="10" y="28"/>
                    </a:lnTo>
                    <a:lnTo>
                      <a:pt x="14" y="28"/>
                    </a:lnTo>
                    <a:lnTo>
                      <a:pt x="18" y="28"/>
                    </a:lnTo>
                    <a:lnTo>
                      <a:pt x="21" y="28"/>
                    </a:lnTo>
                    <a:lnTo>
                      <a:pt x="18" y="25"/>
                    </a:lnTo>
                    <a:lnTo>
                      <a:pt x="18" y="25"/>
                    </a:lnTo>
                    <a:lnTo>
                      <a:pt x="21" y="28"/>
                    </a:lnTo>
                    <a:lnTo>
                      <a:pt x="21" y="25"/>
                    </a:lnTo>
                    <a:lnTo>
                      <a:pt x="21" y="25"/>
                    </a:lnTo>
                    <a:lnTo>
                      <a:pt x="25" y="25"/>
                    </a:lnTo>
                    <a:lnTo>
                      <a:pt x="21" y="25"/>
                    </a:lnTo>
                    <a:lnTo>
                      <a:pt x="18" y="25"/>
                    </a:lnTo>
                    <a:lnTo>
                      <a:pt x="18" y="21"/>
                    </a:lnTo>
                    <a:lnTo>
                      <a:pt x="14" y="25"/>
                    </a:lnTo>
                    <a:lnTo>
                      <a:pt x="10" y="25"/>
                    </a:lnTo>
                    <a:lnTo>
                      <a:pt x="10" y="21"/>
                    </a:lnTo>
                    <a:lnTo>
                      <a:pt x="10" y="21"/>
                    </a:lnTo>
                    <a:lnTo>
                      <a:pt x="10" y="21"/>
                    </a:lnTo>
                    <a:lnTo>
                      <a:pt x="10" y="21"/>
                    </a:lnTo>
                    <a:lnTo>
                      <a:pt x="10" y="21"/>
                    </a:lnTo>
                    <a:lnTo>
                      <a:pt x="10" y="21"/>
                    </a:lnTo>
                    <a:lnTo>
                      <a:pt x="7" y="18"/>
                    </a:lnTo>
                    <a:lnTo>
                      <a:pt x="3" y="18"/>
                    </a:lnTo>
                    <a:lnTo>
                      <a:pt x="0" y="18"/>
                    </a:lnTo>
                    <a:lnTo>
                      <a:pt x="0" y="18"/>
                    </a:lnTo>
                    <a:lnTo>
                      <a:pt x="0" y="18"/>
                    </a:lnTo>
                    <a:lnTo>
                      <a:pt x="3" y="14"/>
                    </a:lnTo>
                    <a:lnTo>
                      <a:pt x="10" y="18"/>
                    </a:lnTo>
                    <a:lnTo>
                      <a:pt x="10" y="18"/>
                    </a:lnTo>
                    <a:lnTo>
                      <a:pt x="18" y="18"/>
                    </a:lnTo>
                    <a:lnTo>
                      <a:pt x="18" y="18"/>
                    </a:lnTo>
                    <a:lnTo>
                      <a:pt x="21" y="18"/>
                    </a:lnTo>
                    <a:lnTo>
                      <a:pt x="21" y="18"/>
                    </a:lnTo>
                    <a:lnTo>
                      <a:pt x="25" y="18"/>
                    </a:lnTo>
                    <a:lnTo>
                      <a:pt x="25" y="18"/>
                    </a:lnTo>
                    <a:lnTo>
                      <a:pt x="28" y="21"/>
                    </a:lnTo>
                    <a:lnTo>
                      <a:pt x="32" y="21"/>
                    </a:lnTo>
                    <a:lnTo>
                      <a:pt x="32" y="21"/>
                    </a:lnTo>
                    <a:lnTo>
                      <a:pt x="32" y="21"/>
                    </a:lnTo>
                    <a:lnTo>
                      <a:pt x="35" y="25"/>
                    </a:lnTo>
                    <a:lnTo>
                      <a:pt x="35" y="25"/>
                    </a:lnTo>
                    <a:lnTo>
                      <a:pt x="35" y="25"/>
                    </a:lnTo>
                    <a:lnTo>
                      <a:pt x="35" y="21"/>
                    </a:lnTo>
                    <a:lnTo>
                      <a:pt x="35" y="21"/>
                    </a:lnTo>
                    <a:lnTo>
                      <a:pt x="39" y="21"/>
                    </a:lnTo>
                    <a:lnTo>
                      <a:pt x="39" y="21"/>
                    </a:lnTo>
                    <a:lnTo>
                      <a:pt x="35" y="18"/>
                    </a:lnTo>
                    <a:lnTo>
                      <a:pt x="39" y="18"/>
                    </a:lnTo>
                    <a:lnTo>
                      <a:pt x="39" y="18"/>
                    </a:lnTo>
                    <a:lnTo>
                      <a:pt x="35" y="18"/>
                    </a:lnTo>
                    <a:lnTo>
                      <a:pt x="32" y="18"/>
                    </a:lnTo>
                    <a:lnTo>
                      <a:pt x="28" y="14"/>
                    </a:lnTo>
                    <a:lnTo>
                      <a:pt x="28" y="14"/>
                    </a:lnTo>
                    <a:lnTo>
                      <a:pt x="32" y="14"/>
                    </a:lnTo>
                    <a:lnTo>
                      <a:pt x="28" y="7"/>
                    </a:lnTo>
                    <a:lnTo>
                      <a:pt x="35" y="10"/>
                    </a:lnTo>
                    <a:lnTo>
                      <a:pt x="35" y="14"/>
                    </a:lnTo>
                    <a:lnTo>
                      <a:pt x="43" y="14"/>
                    </a:lnTo>
                    <a:lnTo>
                      <a:pt x="43" y="18"/>
                    </a:lnTo>
                    <a:lnTo>
                      <a:pt x="46" y="18"/>
                    </a:lnTo>
                    <a:lnTo>
                      <a:pt x="46" y="14"/>
                    </a:lnTo>
                    <a:lnTo>
                      <a:pt x="43" y="14"/>
                    </a:lnTo>
                    <a:lnTo>
                      <a:pt x="43" y="14"/>
                    </a:lnTo>
                    <a:lnTo>
                      <a:pt x="46" y="14"/>
                    </a:lnTo>
                    <a:lnTo>
                      <a:pt x="46" y="10"/>
                    </a:lnTo>
                    <a:lnTo>
                      <a:pt x="43" y="10"/>
                    </a:lnTo>
                    <a:lnTo>
                      <a:pt x="46" y="10"/>
                    </a:lnTo>
                    <a:lnTo>
                      <a:pt x="43" y="7"/>
                    </a:lnTo>
                    <a:lnTo>
                      <a:pt x="46" y="7"/>
                    </a:lnTo>
                    <a:lnTo>
                      <a:pt x="46" y="7"/>
                    </a:lnTo>
                    <a:lnTo>
                      <a:pt x="46" y="7"/>
                    </a:lnTo>
                    <a:lnTo>
                      <a:pt x="43" y="7"/>
                    </a:lnTo>
                    <a:lnTo>
                      <a:pt x="43" y="7"/>
                    </a:lnTo>
                    <a:lnTo>
                      <a:pt x="43" y="7"/>
                    </a:lnTo>
                    <a:lnTo>
                      <a:pt x="39" y="7"/>
                    </a:lnTo>
                    <a:lnTo>
                      <a:pt x="39" y="7"/>
                    </a:lnTo>
                    <a:lnTo>
                      <a:pt x="35" y="7"/>
                    </a:lnTo>
                    <a:lnTo>
                      <a:pt x="35" y="3"/>
                    </a:lnTo>
                    <a:lnTo>
                      <a:pt x="39" y="3"/>
                    </a:lnTo>
                    <a:lnTo>
                      <a:pt x="39" y="3"/>
                    </a:lnTo>
                    <a:lnTo>
                      <a:pt x="43" y="3"/>
                    </a:lnTo>
                    <a:lnTo>
                      <a:pt x="43" y="0"/>
                    </a:lnTo>
                    <a:lnTo>
                      <a:pt x="43" y="0"/>
                    </a:lnTo>
                    <a:lnTo>
                      <a:pt x="43" y="0"/>
                    </a:lnTo>
                    <a:lnTo>
                      <a:pt x="46" y="3"/>
                    </a:lnTo>
                    <a:lnTo>
                      <a:pt x="46" y="3"/>
                    </a:lnTo>
                    <a:lnTo>
                      <a:pt x="50" y="3"/>
                    </a:lnTo>
                    <a:lnTo>
                      <a:pt x="46" y="3"/>
                    </a:lnTo>
                    <a:lnTo>
                      <a:pt x="46" y="7"/>
                    </a:lnTo>
                    <a:lnTo>
                      <a:pt x="50" y="7"/>
                    </a:lnTo>
                    <a:lnTo>
                      <a:pt x="53" y="3"/>
                    </a:lnTo>
                    <a:lnTo>
                      <a:pt x="53" y="7"/>
                    </a:lnTo>
                    <a:lnTo>
                      <a:pt x="53" y="7"/>
                    </a:lnTo>
                    <a:lnTo>
                      <a:pt x="57" y="7"/>
                    </a:lnTo>
                    <a:lnTo>
                      <a:pt x="57" y="10"/>
                    </a:lnTo>
                    <a:lnTo>
                      <a:pt x="57" y="10"/>
                    </a:lnTo>
                    <a:lnTo>
                      <a:pt x="57" y="10"/>
                    </a:lnTo>
                    <a:lnTo>
                      <a:pt x="61" y="10"/>
                    </a:lnTo>
                    <a:lnTo>
                      <a:pt x="64" y="10"/>
                    </a:lnTo>
                    <a:lnTo>
                      <a:pt x="64" y="14"/>
                    </a:lnTo>
                    <a:lnTo>
                      <a:pt x="64" y="14"/>
                    </a:lnTo>
                    <a:lnTo>
                      <a:pt x="64" y="14"/>
                    </a:lnTo>
                    <a:lnTo>
                      <a:pt x="64" y="14"/>
                    </a:lnTo>
                    <a:lnTo>
                      <a:pt x="71" y="14"/>
                    </a:lnTo>
                    <a:lnTo>
                      <a:pt x="75" y="14"/>
                    </a:lnTo>
                    <a:lnTo>
                      <a:pt x="75" y="14"/>
                    </a:lnTo>
                    <a:lnTo>
                      <a:pt x="78" y="14"/>
                    </a:lnTo>
                    <a:lnTo>
                      <a:pt x="82" y="14"/>
                    </a:lnTo>
                    <a:lnTo>
                      <a:pt x="86" y="14"/>
                    </a:lnTo>
                    <a:lnTo>
                      <a:pt x="86" y="14"/>
                    </a:lnTo>
                    <a:lnTo>
                      <a:pt x="86" y="10"/>
                    </a:lnTo>
                    <a:lnTo>
                      <a:pt x="89" y="14"/>
                    </a:lnTo>
                    <a:lnTo>
                      <a:pt x="86" y="14"/>
                    </a:lnTo>
                    <a:lnTo>
                      <a:pt x="89" y="14"/>
                    </a:lnTo>
                    <a:lnTo>
                      <a:pt x="78" y="21"/>
                    </a:lnTo>
                    <a:lnTo>
                      <a:pt x="86" y="18"/>
                    </a:lnTo>
                    <a:lnTo>
                      <a:pt x="89" y="21"/>
                    </a:lnTo>
                    <a:lnTo>
                      <a:pt x="89" y="21"/>
                    </a:lnTo>
                    <a:lnTo>
                      <a:pt x="93" y="25"/>
                    </a:lnTo>
                    <a:lnTo>
                      <a:pt x="96" y="25"/>
                    </a:lnTo>
                    <a:lnTo>
                      <a:pt x="96" y="25"/>
                    </a:lnTo>
                    <a:lnTo>
                      <a:pt x="100" y="25"/>
                    </a:lnTo>
                    <a:lnTo>
                      <a:pt x="100" y="25"/>
                    </a:lnTo>
                    <a:lnTo>
                      <a:pt x="96" y="21"/>
                    </a:lnTo>
                    <a:lnTo>
                      <a:pt x="96" y="21"/>
                    </a:lnTo>
                    <a:lnTo>
                      <a:pt x="96" y="21"/>
                    </a:lnTo>
                    <a:lnTo>
                      <a:pt x="96" y="21"/>
                    </a:lnTo>
                    <a:lnTo>
                      <a:pt x="96" y="18"/>
                    </a:lnTo>
                    <a:lnTo>
                      <a:pt x="96" y="14"/>
                    </a:lnTo>
                    <a:lnTo>
                      <a:pt x="100" y="10"/>
                    </a:lnTo>
                    <a:lnTo>
                      <a:pt x="100" y="10"/>
                    </a:lnTo>
                    <a:lnTo>
                      <a:pt x="96" y="10"/>
                    </a:lnTo>
                    <a:lnTo>
                      <a:pt x="96" y="7"/>
                    </a:lnTo>
                    <a:lnTo>
                      <a:pt x="96" y="7"/>
                    </a:lnTo>
                    <a:lnTo>
                      <a:pt x="96" y="7"/>
                    </a:lnTo>
                    <a:lnTo>
                      <a:pt x="100" y="7"/>
                    </a:lnTo>
                    <a:lnTo>
                      <a:pt x="100" y="7"/>
                    </a:lnTo>
                    <a:lnTo>
                      <a:pt x="103" y="10"/>
                    </a:lnTo>
                    <a:lnTo>
                      <a:pt x="107" y="10"/>
                    </a:lnTo>
                    <a:lnTo>
                      <a:pt x="107" y="7"/>
                    </a:lnTo>
                    <a:lnTo>
                      <a:pt x="107" y="3"/>
                    </a:lnTo>
                    <a:lnTo>
                      <a:pt x="103" y="0"/>
                    </a:lnTo>
                    <a:lnTo>
                      <a:pt x="10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01" name="Freeform 1831">
                <a:extLst>
                  <a:ext uri="{FF2B5EF4-FFF2-40B4-BE49-F238E27FC236}">
                    <a16:creationId xmlns:a16="http://schemas.microsoft.com/office/drawing/2014/main" id="{39DB632B-E8BF-42A6-99AD-1BBEBABDDCF6}"/>
                  </a:ext>
                </a:extLst>
              </p:cNvPr>
              <p:cNvSpPr>
                <a:spLocks/>
              </p:cNvSpPr>
              <p:nvPr/>
            </p:nvSpPr>
            <p:spPr bwMode="auto">
              <a:xfrm>
                <a:off x="4084" y="555"/>
                <a:ext cx="197" cy="64"/>
              </a:xfrm>
              <a:custGeom>
                <a:avLst/>
                <a:gdLst>
                  <a:gd name="T0" fmla="*/ 114 w 197"/>
                  <a:gd name="T1" fmla="*/ 7 h 64"/>
                  <a:gd name="T2" fmla="*/ 107 w 197"/>
                  <a:gd name="T3" fmla="*/ 18 h 64"/>
                  <a:gd name="T4" fmla="*/ 114 w 197"/>
                  <a:gd name="T5" fmla="*/ 18 h 64"/>
                  <a:gd name="T6" fmla="*/ 118 w 197"/>
                  <a:gd name="T7" fmla="*/ 18 h 64"/>
                  <a:gd name="T8" fmla="*/ 125 w 197"/>
                  <a:gd name="T9" fmla="*/ 18 h 64"/>
                  <a:gd name="T10" fmla="*/ 129 w 197"/>
                  <a:gd name="T11" fmla="*/ 14 h 64"/>
                  <a:gd name="T12" fmla="*/ 136 w 197"/>
                  <a:gd name="T13" fmla="*/ 14 h 64"/>
                  <a:gd name="T14" fmla="*/ 146 w 197"/>
                  <a:gd name="T15" fmla="*/ 10 h 64"/>
                  <a:gd name="T16" fmla="*/ 143 w 197"/>
                  <a:gd name="T17" fmla="*/ 14 h 64"/>
                  <a:gd name="T18" fmla="*/ 154 w 197"/>
                  <a:gd name="T19" fmla="*/ 14 h 64"/>
                  <a:gd name="T20" fmla="*/ 157 w 197"/>
                  <a:gd name="T21" fmla="*/ 14 h 64"/>
                  <a:gd name="T22" fmla="*/ 164 w 197"/>
                  <a:gd name="T23" fmla="*/ 14 h 64"/>
                  <a:gd name="T24" fmla="*/ 189 w 197"/>
                  <a:gd name="T25" fmla="*/ 18 h 64"/>
                  <a:gd name="T26" fmla="*/ 193 w 197"/>
                  <a:gd name="T27" fmla="*/ 25 h 64"/>
                  <a:gd name="T28" fmla="*/ 193 w 197"/>
                  <a:gd name="T29" fmla="*/ 32 h 64"/>
                  <a:gd name="T30" fmla="*/ 182 w 197"/>
                  <a:gd name="T31" fmla="*/ 39 h 64"/>
                  <a:gd name="T32" fmla="*/ 168 w 197"/>
                  <a:gd name="T33" fmla="*/ 43 h 64"/>
                  <a:gd name="T34" fmla="*/ 168 w 197"/>
                  <a:gd name="T35" fmla="*/ 50 h 64"/>
                  <a:gd name="T36" fmla="*/ 157 w 197"/>
                  <a:gd name="T37" fmla="*/ 57 h 64"/>
                  <a:gd name="T38" fmla="*/ 143 w 197"/>
                  <a:gd name="T39" fmla="*/ 57 h 64"/>
                  <a:gd name="T40" fmla="*/ 118 w 197"/>
                  <a:gd name="T41" fmla="*/ 64 h 64"/>
                  <a:gd name="T42" fmla="*/ 107 w 197"/>
                  <a:gd name="T43" fmla="*/ 61 h 64"/>
                  <a:gd name="T44" fmla="*/ 100 w 197"/>
                  <a:gd name="T45" fmla="*/ 57 h 64"/>
                  <a:gd name="T46" fmla="*/ 93 w 197"/>
                  <a:gd name="T47" fmla="*/ 53 h 64"/>
                  <a:gd name="T48" fmla="*/ 75 w 197"/>
                  <a:gd name="T49" fmla="*/ 53 h 64"/>
                  <a:gd name="T50" fmla="*/ 64 w 197"/>
                  <a:gd name="T51" fmla="*/ 53 h 64"/>
                  <a:gd name="T52" fmla="*/ 43 w 197"/>
                  <a:gd name="T53" fmla="*/ 46 h 64"/>
                  <a:gd name="T54" fmla="*/ 53 w 197"/>
                  <a:gd name="T55" fmla="*/ 43 h 64"/>
                  <a:gd name="T56" fmla="*/ 71 w 197"/>
                  <a:gd name="T57" fmla="*/ 43 h 64"/>
                  <a:gd name="T58" fmla="*/ 61 w 197"/>
                  <a:gd name="T59" fmla="*/ 39 h 64"/>
                  <a:gd name="T60" fmla="*/ 86 w 197"/>
                  <a:gd name="T61" fmla="*/ 39 h 64"/>
                  <a:gd name="T62" fmla="*/ 86 w 197"/>
                  <a:gd name="T63" fmla="*/ 35 h 64"/>
                  <a:gd name="T64" fmla="*/ 64 w 197"/>
                  <a:gd name="T65" fmla="*/ 35 h 64"/>
                  <a:gd name="T66" fmla="*/ 43 w 197"/>
                  <a:gd name="T67" fmla="*/ 35 h 64"/>
                  <a:gd name="T68" fmla="*/ 25 w 197"/>
                  <a:gd name="T69" fmla="*/ 39 h 64"/>
                  <a:gd name="T70" fmla="*/ 18 w 197"/>
                  <a:gd name="T71" fmla="*/ 35 h 64"/>
                  <a:gd name="T72" fmla="*/ 10 w 197"/>
                  <a:gd name="T73" fmla="*/ 32 h 64"/>
                  <a:gd name="T74" fmla="*/ 18 w 197"/>
                  <a:gd name="T75" fmla="*/ 25 h 64"/>
                  <a:gd name="T76" fmla="*/ 18 w 197"/>
                  <a:gd name="T77" fmla="*/ 25 h 64"/>
                  <a:gd name="T78" fmla="*/ 10 w 197"/>
                  <a:gd name="T79" fmla="*/ 21 h 64"/>
                  <a:gd name="T80" fmla="*/ 0 w 197"/>
                  <a:gd name="T81" fmla="*/ 18 h 64"/>
                  <a:gd name="T82" fmla="*/ 18 w 197"/>
                  <a:gd name="T83" fmla="*/ 18 h 64"/>
                  <a:gd name="T84" fmla="*/ 28 w 197"/>
                  <a:gd name="T85" fmla="*/ 21 h 64"/>
                  <a:gd name="T86" fmla="*/ 35 w 197"/>
                  <a:gd name="T87" fmla="*/ 25 h 64"/>
                  <a:gd name="T88" fmla="*/ 39 w 197"/>
                  <a:gd name="T89" fmla="*/ 18 h 64"/>
                  <a:gd name="T90" fmla="*/ 32 w 197"/>
                  <a:gd name="T91" fmla="*/ 14 h 64"/>
                  <a:gd name="T92" fmla="*/ 46 w 197"/>
                  <a:gd name="T93" fmla="*/ 18 h 64"/>
                  <a:gd name="T94" fmla="*/ 43 w 197"/>
                  <a:gd name="T95" fmla="*/ 10 h 64"/>
                  <a:gd name="T96" fmla="*/ 43 w 197"/>
                  <a:gd name="T97" fmla="*/ 7 h 64"/>
                  <a:gd name="T98" fmla="*/ 35 w 197"/>
                  <a:gd name="T99" fmla="*/ 3 h 64"/>
                  <a:gd name="T100" fmla="*/ 43 w 197"/>
                  <a:gd name="T101" fmla="*/ 0 h 64"/>
                  <a:gd name="T102" fmla="*/ 50 w 197"/>
                  <a:gd name="T103" fmla="*/ 7 h 64"/>
                  <a:gd name="T104" fmla="*/ 57 w 197"/>
                  <a:gd name="T105" fmla="*/ 10 h 64"/>
                  <a:gd name="T106" fmla="*/ 64 w 197"/>
                  <a:gd name="T107" fmla="*/ 14 h 64"/>
                  <a:gd name="T108" fmla="*/ 82 w 197"/>
                  <a:gd name="T109" fmla="*/ 14 h 64"/>
                  <a:gd name="T110" fmla="*/ 89 w 197"/>
                  <a:gd name="T111" fmla="*/ 14 h 64"/>
                  <a:gd name="T112" fmla="*/ 96 w 197"/>
                  <a:gd name="T113" fmla="*/ 25 h 64"/>
                  <a:gd name="T114" fmla="*/ 96 w 197"/>
                  <a:gd name="T115" fmla="*/ 21 h 64"/>
                  <a:gd name="T116" fmla="*/ 96 w 197"/>
                  <a:gd name="T117" fmla="*/ 10 h 64"/>
                  <a:gd name="T118" fmla="*/ 103 w 197"/>
                  <a:gd name="T119"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7" h="64">
                    <a:moveTo>
                      <a:pt x="103" y="0"/>
                    </a:moveTo>
                    <a:lnTo>
                      <a:pt x="107" y="3"/>
                    </a:lnTo>
                    <a:lnTo>
                      <a:pt x="107" y="3"/>
                    </a:lnTo>
                    <a:lnTo>
                      <a:pt x="114" y="3"/>
                    </a:lnTo>
                    <a:lnTo>
                      <a:pt x="114" y="3"/>
                    </a:lnTo>
                    <a:lnTo>
                      <a:pt x="114" y="7"/>
                    </a:lnTo>
                    <a:lnTo>
                      <a:pt x="111" y="7"/>
                    </a:lnTo>
                    <a:lnTo>
                      <a:pt x="114" y="10"/>
                    </a:lnTo>
                    <a:lnTo>
                      <a:pt x="114" y="14"/>
                    </a:lnTo>
                    <a:lnTo>
                      <a:pt x="111" y="14"/>
                    </a:lnTo>
                    <a:lnTo>
                      <a:pt x="111" y="14"/>
                    </a:lnTo>
                    <a:lnTo>
                      <a:pt x="107" y="18"/>
                    </a:lnTo>
                    <a:lnTo>
                      <a:pt x="111" y="21"/>
                    </a:lnTo>
                    <a:lnTo>
                      <a:pt x="111" y="21"/>
                    </a:lnTo>
                    <a:lnTo>
                      <a:pt x="114" y="18"/>
                    </a:lnTo>
                    <a:lnTo>
                      <a:pt x="114" y="18"/>
                    </a:lnTo>
                    <a:lnTo>
                      <a:pt x="114" y="18"/>
                    </a:lnTo>
                    <a:lnTo>
                      <a:pt x="114" y="18"/>
                    </a:lnTo>
                    <a:lnTo>
                      <a:pt x="114" y="18"/>
                    </a:lnTo>
                    <a:lnTo>
                      <a:pt x="114" y="18"/>
                    </a:lnTo>
                    <a:lnTo>
                      <a:pt x="118" y="18"/>
                    </a:lnTo>
                    <a:lnTo>
                      <a:pt x="118" y="18"/>
                    </a:lnTo>
                    <a:lnTo>
                      <a:pt x="118" y="18"/>
                    </a:lnTo>
                    <a:lnTo>
                      <a:pt x="118" y="18"/>
                    </a:lnTo>
                    <a:lnTo>
                      <a:pt x="118" y="18"/>
                    </a:lnTo>
                    <a:lnTo>
                      <a:pt x="121" y="21"/>
                    </a:lnTo>
                    <a:lnTo>
                      <a:pt x="121" y="21"/>
                    </a:lnTo>
                    <a:lnTo>
                      <a:pt x="121" y="18"/>
                    </a:lnTo>
                    <a:lnTo>
                      <a:pt x="121" y="18"/>
                    </a:lnTo>
                    <a:lnTo>
                      <a:pt x="125" y="18"/>
                    </a:lnTo>
                    <a:lnTo>
                      <a:pt x="125" y="18"/>
                    </a:lnTo>
                    <a:lnTo>
                      <a:pt x="121" y="18"/>
                    </a:lnTo>
                    <a:lnTo>
                      <a:pt x="125" y="18"/>
                    </a:lnTo>
                    <a:lnTo>
                      <a:pt x="125" y="14"/>
                    </a:lnTo>
                    <a:lnTo>
                      <a:pt x="125" y="14"/>
                    </a:lnTo>
                    <a:lnTo>
                      <a:pt x="129" y="14"/>
                    </a:lnTo>
                    <a:lnTo>
                      <a:pt x="125" y="14"/>
                    </a:lnTo>
                    <a:lnTo>
                      <a:pt x="125" y="10"/>
                    </a:lnTo>
                    <a:lnTo>
                      <a:pt x="132" y="14"/>
                    </a:lnTo>
                    <a:lnTo>
                      <a:pt x="132" y="10"/>
                    </a:lnTo>
                    <a:lnTo>
                      <a:pt x="129" y="10"/>
                    </a:lnTo>
                    <a:lnTo>
                      <a:pt x="136" y="14"/>
                    </a:lnTo>
                    <a:lnTo>
                      <a:pt x="136" y="14"/>
                    </a:lnTo>
                    <a:lnTo>
                      <a:pt x="132" y="10"/>
                    </a:lnTo>
                    <a:lnTo>
                      <a:pt x="139" y="14"/>
                    </a:lnTo>
                    <a:lnTo>
                      <a:pt x="143" y="14"/>
                    </a:lnTo>
                    <a:lnTo>
                      <a:pt x="143" y="10"/>
                    </a:lnTo>
                    <a:lnTo>
                      <a:pt x="146" y="10"/>
                    </a:lnTo>
                    <a:lnTo>
                      <a:pt x="146" y="10"/>
                    </a:lnTo>
                    <a:lnTo>
                      <a:pt x="146" y="10"/>
                    </a:lnTo>
                    <a:lnTo>
                      <a:pt x="150" y="10"/>
                    </a:lnTo>
                    <a:lnTo>
                      <a:pt x="146" y="10"/>
                    </a:lnTo>
                    <a:lnTo>
                      <a:pt x="146" y="14"/>
                    </a:lnTo>
                    <a:lnTo>
                      <a:pt x="143" y="14"/>
                    </a:lnTo>
                    <a:lnTo>
                      <a:pt x="143" y="18"/>
                    </a:lnTo>
                    <a:lnTo>
                      <a:pt x="139" y="18"/>
                    </a:lnTo>
                    <a:lnTo>
                      <a:pt x="143" y="18"/>
                    </a:lnTo>
                    <a:lnTo>
                      <a:pt x="146" y="14"/>
                    </a:lnTo>
                    <a:lnTo>
                      <a:pt x="150" y="14"/>
                    </a:lnTo>
                    <a:lnTo>
                      <a:pt x="154" y="14"/>
                    </a:lnTo>
                    <a:lnTo>
                      <a:pt x="154" y="14"/>
                    </a:lnTo>
                    <a:lnTo>
                      <a:pt x="157" y="14"/>
                    </a:lnTo>
                    <a:lnTo>
                      <a:pt x="157" y="14"/>
                    </a:lnTo>
                    <a:lnTo>
                      <a:pt x="157" y="14"/>
                    </a:lnTo>
                    <a:lnTo>
                      <a:pt x="154" y="14"/>
                    </a:lnTo>
                    <a:lnTo>
                      <a:pt x="157" y="14"/>
                    </a:lnTo>
                    <a:lnTo>
                      <a:pt x="157" y="18"/>
                    </a:lnTo>
                    <a:lnTo>
                      <a:pt x="161" y="18"/>
                    </a:lnTo>
                    <a:lnTo>
                      <a:pt x="161" y="14"/>
                    </a:lnTo>
                    <a:lnTo>
                      <a:pt x="161" y="14"/>
                    </a:lnTo>
                    <a:lnTo>
                      <a:pt x="161" y="18"/>
                    </a:lnTo>
                    <a:lnTo>
                      <a:pt x="164" y="14"/>
                    </a:lnTo>
                    <a:lnTo>
                      <a:pt x="168" y="18"/>
                    </a:lnTo>
                    <a:lnTo>
                      <a:pt x="168" y="18"/>
                    </a:lnTo>
                    <a:lnTo>
                      <a:pt x="168" y="18"/>
                    </a:lnTo>
                    <a:lnTo>
                      <a:pt x="172" y="18"/>
                    </a:lnTo>
                    <a:lnTo>
                      <a:pt x="182" y="18"/>
                    </a:lnTo>
                    <a:lnTo>
                      <a:pt x="189" y="18"/>
                    </a:lnTo>
                    <a:lnTo>
                      <a:pt x="186" y="21"/>
                    </a:lnTo>
                    <a:lnTo>
                      <a:pt x="189" y="21"/>
                    </a:lnTo>
                    <a:lnTo>
                      <a:pt x="189" y="21"/>
                    </a:lnTo>
                    <a:lnTo>
                      <a:pt x="193" y="21"/>
                    </a:lnTo>
                    <a:lnTo>
                      <a:pt x="193" y="25"/>
                    </a:lnTo>
                    <a:lnTo>
                      <a:pt x="193" y="25"/>
                    </a:lnTo>
                    <a:lnTo>
                      <a:pt x="193" y="28"/>
                    </a:lnTo>
                    <a:lnTo>
                      <a:pt x="193" y="28"/>
                    </a:lnTo>
                    <a:lnTo>
                      <a:pt x="193" y="28"/>
                    </a:lnTo>
                    <a:lnTo>
                      <a:pt x="197" y="28"/>
                    </a:lnTo>
                    <a:lnTo>
                      <a:pt x="193" y="32"/>
                    </a:lnTo>
                    <a:lnTo>
                      <a:pt x="193" y="32"/>
                    </a:lnTo>
                    <a:lnTo>
                      <a:pt x="186" y="32"/>
                    </a:lnTo>
                    <a:lnTo>
                      <a:pt x="186" y="35"/>
                    </a:lnTo>
                    <a:lnTo>
                      <a:pt x="182" y="35"/>
                    </a:lnTo>
                    <a:lnTo>
                      <a:pt x="182" y="35"/>
                    </a:lnTo>
                    <a:lnTo>
                      <a:pt x="182" y="39"/>
                    </a:lnTo>
                    <a:lnTo>
                      <a:pt x="182" y="39"/>
                    </a:lnTo>
                    <a:lnTo>
                      <a:pt x="179" y="39"/>
                    </a:lnTo>
                    <a:lnTo>
                      <a:pt x="179" y="39"/>
                    </a:lnTo>
                    <a:lnTo>
                      <a:pt x="175" y="43"/>
                    </a:lnTo>
                    <a:lnTo>
                      <a:pt x="172" y="39"/>
                    </a:lnTo>
                    <a:lnTo>
                      <a:pt x="172" y="43"/>
                    </a:lnTo>
                    <a:lnTo>
                      <a:pt x="168" y="43"/>
                    </a:lnTo>
                    <a:lnTo>
                      <a:pt x="168" y="46"/>
                    </a:lnTo>
                    <a:lnTo>
                      <a:pt x="168" y="46"/>
                    </a:lnTo>
                    <a:lnTo>
                      <a:pt x="168" y="46"/>
                    </a:lnTo>
                    <a:lnTo>
                      <a:pt x="168" y="46"/>
                    </a:lnTo>
                    <a:lnTo>
                      <a:pt x="168" y="46"/>
                    </a:lnTo>
                    <a:lnTo>
                      <a:pt x="168" y="50"/>
                    </a:lnTo>
                    <a:lnTo>
                      <a:pt x="164" y="50"/>
                    </a:lnTo>
                    <a:lnTo>
                      <a:pt x="168" y="50"/>
                    </a:lnTo>
                    <a:lnTo>
                      <a:pt x="164" y="53"/>
                    </a:lnTo>
                    <a:lnTo>
                      <a:pt x="164" y="53"/>
                    </a:lnTo>
                    <a:lnTo>
                      <a:pt x="161" y="53"/>
                    </a:lnTo>
                    <a:lnTo>
                      <a:pt x="157" y="57"/>
                    </a:lnTo>
                    <a:lnTo>
                      <a:pt x="154" y="57"/>
                    </a:lnTo>
                    <a:lnTo>
                      <a:pt x="150" y="57"/>
                    </a:lnTo>
                    <a:lnTo>
                      <a:pt x="150" y="57"/>
                    </a:lnTo>
                    <a:lnTo>
                      <a:pt x="150" y="57"/>
                    </a:lnTo>
                    <a:lnTo>
                      <a:pt x="146" y="53"/>
                    </a:lnTo>
                    <a:lnTo>
                      <a:pt x="143" y="57"/>
                    </a:lnTo>
                    <a:lnTo>
                      <a:pt x="136" y="57"/>
                    </a:lnTo>
                    <a:lnTo>
                      <a:pt x="136" y="57"/>
                    </a:lnTo>
                    <a:lnTo>
                      <a:pt x="136" y="61"/>
                    </a:lnTo>
                    <a:lnTo>
                      <a:pt x="132" y="61"/>
                    </a:lnTo>
                    <a:lnTo>
                      <a:pt x="129" y="64"/>
                    </a:lnTo>
                    <a:lnTo>
                      <a:pt x="118" y="64"/>
                    </a:lnTo>
                    <a:lnTo>
                      <a:pt x="118" y="64"/>
                    </a:lnTo>
                    <a:lnTo>
                      <a:pt x="114" y="64"/>
                    </a:lnTo>
                    <a:lnTo>
                      <a:pt x="114" y="64"/>
                    </a:lnTo>
                    <a:lnTo>
                      <a:pt x="114" y="64"/>
                    </a:lnTo>
                    <a:lnTo>
                      <a:pt x="107" y="61"/>
                    </a:lnTo>
                    <a:lnTo>
                      <a:pt x="107" y="61"/>
                    </a:lnTo>
                    <a:lnTo>
                      <a:pt x="107" y="61"/>
                    </a:lnTo>
                    <a:lnTo>
                      <a:pt x="107" y="61"/>
                    </a:lnTo>
                    <a:lnTo>
                      <a:pt x="107" y="61"/>
                    </a:lnTo>
                    <a:lnTo>
                      <a:pt x="103" y="61"/>
                    </a:lnTo>
                    <a:lnTo>
                      <a:pt x="103" y="57"/>
                    </a:lnTo>
                    <a:lnTo>
                      <a:pt x="100" y="57"/>
                    </a:lnTo>
                    <a:lnTo>
                      <a:pt x="103" y="53"/>
                    </a:lnTo>
                    <a:lnTo>
                      <a:pt x="103" y="53"/>
                    </a:lnTo>
                    <a:lnTo>
                      <a:pt x="103" y="53"/>
                    </a:lnTo>
                    <a:lnTo>
                      <a:pt x="103" y="53"/>
                    </a:lnTo>
                    <a:lnTo>
                      <a:pt x="100" y="53"/>
                    </a:lnTo>
                    <a:lnTo>
                      <a:pt x="93" y="53"/>
                    </a:lnTo>
                    <a:lnTo>
                      <a:pt x="86" y="53"/>
                    </a:lnTo>
                    <a:lnTo>
                      <a:pt x="82" y="53"/>
                    </a:lnTo>
                    <a:lnTo>
                      <a:pt x="78" y="53"/>
                    </a:lnTo>
                    <a:lnTo>
                      <a:pt x="78" y="53"/>
                    </a:lnTo>
                    <a:lnTo>
                      <a:pt x="78" y="53"/>
                    </a:lnTo>
                    <a:lnTo>
                      <a:pt x="75" y="53"/>
                    </a:lnTo>
                    <a:lnTo>
                      <a:pt x="71" y="53"/>
                    </a:lnTo>
                    <a:lnTo>
                      <a:pt x="71" y="53"/>
                    </a:lnTo>
                    <a:lnTo>
                      <a:pt x="71" y="53"/>
                    </a:lnTo>
                    <a:lnTo>
                      <a:pt x="68" y="53"/>
                    </a:lnTo>
                    <a:lnTo>
                      <a:pt x="64" y="53"/>
                    </a:lnTo>
                    <a:lnTo>
                      <a:pt x="64" y="53"/>
                    </a:lnTo>
                    <a:lnTo>
                      <a:pt x="64" y="50"/>
                    </a:lnTo>
                    <a:lnTo>
                      <a:pt x="53" y="50"/>
                    </a:lnTo>
                    <a:lnTo>
                      <a:pt x="50" y="50"/>
                    </a:lnTo>
                    <a:lnTo>
                      <a:pt x="46" y="46"/>
                    </a:lnTo>
                    <a:lnTo>
                      <a:pt x="46" y="46"/>
                    </a:lnTo>
                    <a:lnTo>
                      <a:pt x="43" y="46"/>
                    </a:lnTo>
                    <a:lnTo>
                      <a:pt x="43" y="43"/>
                    </a:lnTo>
                    <a:lnTo>
                      <a:pt x="43" y="43"/>
                    </a:lnTo>
                    <a:lnTo>
                      <a:pt x="46" y="43"/>
                    </a:lnTo>
                    <a:lnTo>
                      <a:pt x="53" y="43"/>
                    </a:lnTo>
                    <a:lnTo>
                      <a:pt x="53" y="43"/>
                    </a:lnTo>
                    <a:lnTo>
                      <a:pt x="53" y="43"/>
                    </a:lnTo>
                    <a:lnTo>
                      <a:pt x="53" y="46"/>
                    </a:lnTo>
                    <a:lnTo>
                      <a:pt x="64" y="46"/>
                    </a:lnTo>
                    <a:lnTo>
                      <a:pt x="68" y="46"/>
                    </a:lnTo>
                    <a:lnTo>
                      <a:pt x="71" y="46"/>
                    </a:lnTo>
                    <a:lnTo>
                      <a:pt x="68" y="46"/>
                    </a:lnTo>
                    <a:lnTo>
                      <a:pt x="71" y="43"/>
                    </a:lnTo>
                    <a:lnTo>
                      <a:pt x="68" y="43"/>
                    </a:lnTo>
                    <a:lnTo>
                      <a:pt x="64" y="43"/>
                    </a:lnTo>
                    <a:lnTo>
                      <a:pt x="64" y="43"/>
                    </a:lnTo>
                    <a:lnTo>
                      <a:pt x="61" y="43"/>
                    </a:lnTo>
                    <a:lnTo>
                      <a:pt x="61" y="43"/>
                    </a:lnTo>
                    <a:lnTo>
                      <a:pt x="61" y="39"/>
                    </a:lnTo>
                    <a:lnTo>
                      <a:pt x="68" y="39"/>
                    </a:lnTo>
                    <a:lnTo>
                      <a:pt x="68" y="39"/>
                    </a:lnTo>
                    <a:lnTo>
                      <a:pt x="68" y="39"/>
                    </a:lnTo>
                    <a:lnTo>
                      <a:pt x="68" y="39"/>
                    </a:lnTo>
                    <a:lnTo>
                      <a:pt x="86" y="39"/>
                    </a:lnTo>
                    <a:lnTo>
                      <a:pt x="86" y="39"/>
                    </a:lnTo>
                    <a:lnTo>
                      <a:pt x="86" y="39"/>
                    </a:lnTo>
                    <a:lnTo>
                      <a:pt x="86" y="39"/>
                    </a:lnTo>
                    <a:lnTo>
                      <a:pt x="89" y="39"/>
                    </a:lnTo>
                    <a:lnTo>
                      <a:pt x="89" y="35"/>
                    </a:lnTo>
                    <a:lnTo>
                      <a:pt x="89" y="35"/>
                    </a:lnTo>
                    <a:lnTo>
                      <a:pt x="86" y="35"/>
                    </a:lnTo>
                    <a:lnTo>
                      <a:pt x="89" y="35"/>
                    </a:lnTo>
                    <a:lnTo>
                      <a:pt x="89" y="32"/>
                    </a:lnTo>
                    <a:lnTo>
                      <a:pt x="86" y="35"/>
                    </a:lnTo>
                    <a:lnTo>
                      <a:pt x="82" y="35"/>
                    </a:lnTo>
                    <a:lnTo>
                      <a:pt x="82" y="35"/>
                    </a:lnTo>
                    <a:lnTo>
                      <a:pt x="64" y="35"/>
                    </a:lnTo>
                    <a:lnTo>
                      <a:pt x="64" y="35"/>
                    </a:lnTo>
                    <a:lnTo>
                      <a:pt x="57" y="35"/>
                    </a:lnTo>
                    <a:lnTo>
                      <a:pt x="57" y="35"/>
                    </a:lnTo>
                    <a:lnTo>
                      <a:pt x="50" y="35"/>
                    </a:lnTo>
                    <a:lnTo>
                      <a:pt x="50" y="39"/>
                    </a:lnTo>
                    <a:lnTo>
                      <a:pt x="43" y="35"/>
                    </a:lnTo>
                    <a:lnTo>
                      <a:pt x="43" y="39"/>
                    </a:lnTo>
                    <a:lnTo>
                      <a:pt x="39" y="39"/>
                    </a:lnTo>
                    <a:lnTo>
                      <a:pt x="35" y="39"/>
                    </a:lnTo>
                    <a:lnTo>
                      <a:pt x="35" y="39"/>
                    </a:lnTo>
                    <a:lnTo>
                      <a:pt x="35" y="39"/>
                    </a:lnTo>
                    <a:lnTo>
                      <a:pt x="25" y="39"/>
                    </a:lnTo>
                    <a:lnTo>
                      <a:pt x="21" y="35"/>
                    </a:lnTo>
                    <a:lnTo>
                      <a:pt x="21" y="35"/>
                    </a:lnTo>
                    <a:lnTo>
                      <a:pt x="21" y="35"/>
                    </a:lnTo>
                    <a:lnTo>
                      <a:pt x="21" y="35"/>
                    </a:lnTo>
                    <a:lnTo>
                      <a:pt x="21" y="35"/>
                    </a:lnTo>
                    <a:lnTo>
                      <a:pt x="18" y="35"/>
                    </a:lnTo>
                    <a:lnTo>
                      <a:pt x="18" y="35"/>
                    </a:lnTo>
                    <a:lnTo>
                      <a:pt x="18" y="35"/>
                    </a:lnTo>
                    <a:lnTo>
                      <a:pt x="18" y="32"/>
                    </a:lnTo>
                    <a:lnTo>
                      <a:pt x="14" y="32"/>
                    </a:lnTo>
                    <a:lnTo>
                      <a:pt x="14" y="32"/>
                    </a:lnTo>
                    <a:lnTo>
                      <a:pt x="10" y="32"/>
                    </a:lnTo>
                    <a:lnTo>
                      <a:pt x="10" y="28"/>
                    </a:lnTo>
                    <a:lnTo>
                      <a:pt x="14" y="28"/>
                    </a:lnTo>
                    <a:lnTo>
                      <a:pt x="18" y="28"/>
                    </a:lnTo>
                    <a:lnTo>
                      <a:pt x="21" y="28"/>
                    </a:lnTo>
                    <a:lnTo>
                      <a:pt x="18" y="25"/>
                    </a:lnTo>
                    <a:lnTo>
                      <a:pt x="18" y="25"/>
                    </a:lnTo>
                    <a:lnTo>
                      <a:pt x="21" y="28"/>
                    </a:lnTo>
                    <a:lnTo>
                      <a:pt x="21" y="25"/>
                    </a:lnTo>
                    <a:lnTo>
                      <a:pt x="21" y="25"/>
                    </a:lnTo>
                    <a:lnTo>
                      <a:pt x="25" y="25"/>
                    </a:lnTo>
                    <a:lnTo>
                      <a:pt x="21" y="25"/>
                    </a:lnTo>
                    <a:lnTo>
                      <a:pt x="18" y="25"/>
                    </a:lnTo>
                    <a:lnTo>
                      <a:pt x="18" y="21"/>
                    </a:lnTo>
                    <a:lnTo>
                      <a:pt x="14" y="25"/>
                    </a:lnTo>
                    <a:lnTo>
                      <a:pt x="10" y="25"/>
                    </a:lnTo>
                    <a:lnTo>
                      <a:pt x="10" y="21"/>
                    </a:lnTo>
                    <a:lnTo>
                      <a:pt x="10" y="21"/>
                    </a:lnTo>
                    <a:lnTo>
                      <a:pt x="10" y="21"/>
                    </a:lnTo>
                    <a:lnTo>
                      <a:pt x="10" y="21"/>
                    </a:lnTo>
                    <a:lnTo>
                      <a:pt x="10" y="21"/>
                    </a:lnTo>
                    <a:lnTo>
                      <a:pt x="10" y="21"/>
                    </a:lnTo>
                    <a:lnTo>
                      <a:pt x="7" y="18"/>
                    </a:lnTo>
                    <a:lnTo>
                      <a:pt x="3" y="18"/>
                    </a:lnTo>
                    <a:lnTo>
                      <a:pt x="0" y="18"/>
                    </a:lnTo>
                    <a:lnTo>
                      <a:pt x="0" y="18"/>
                    </a:lnTo>
                    <a:lnTo>
                      <a:pt x="0" y="18"/>
                    </a:lnTo>
                    <a:lnTo>
                      <a:pt x="3" y="14"/>
                    </a:lnTo>
                    <a:lnTo>
                      <a:pt x="10" y="18"/>
                    </a:lnTo>
                    <a:lnTo>
                      <a:pt x="10" y="18"/>
                    </a:lnTo>
                    <a:lnTo>
                      <a:pt x="18" y="18"/>
                    </a:lnTo>
                    <a:lnTo>
                      <a:pt x="18" y="18"/>
                    </a:lnTo>
                    <a:lnTo>
                      <a:pt x="21" y="18"/>
                    </a:lnTo>
                    <a:lnTo>
                      <a:pt x="21" y="18"/>
                    </a:lnTo>
                    <a:lnTo>
                      <a:pt x="25" y="18"/>
                    </a:lnTo>
                    <a:lnTo>
                      <a:pt x="25" y="18"/>
                    </a:lnTo>
                    <a:lnTo>
                      <a:pt x="28" y="21"/>
                    </a:lnTo>
                    <a:lnTo>
                      <a:pt x="32" y="21"/>
                    </a:lnTo>
                    <a:lnTo>
                      <a:pt x="32" y="21"/>
                    </a:lnTo>
                    <a:lnTo>
                      <a:pt x="32" y="21"/>
                    </a:lnTo>
                    <a:lnTo>
                      <a:pt x="35" y="25"/>
                    </a:lnTo>
                    <a:lnTo>
                      <a:pt x="35" y="25"/>
                    </a:lnTo>
                    <a:lnTo>
                      <a:pt x="35" y="25"/>
                    </a:lnTo>
                    <a:lnTo>
                      <a:pt x="35" y="21"/>
                    </a:lnTo>
                    <a:lnTo>
                      <a:pt x="35" y="21"/>
                    </a:lnTo>
                    <a:lnTo>
                      <a:pt x="39" y="21"/>
                    </a:lnTo>
                    <a:lnTo>
                      <a:pt x="39" y="21"/>
                    </a:lnTo>
                    <a:lnTo>
                      <a:pt x="35" y="18"/>
                    </a:lnTo>
                    <a:lnTo>
                      <a:pt x="39" y="18"/>
                    </a:lnTo>
                    <a:lnTo>
                      <a:pt x="39" y="18"/>
                    </a:lnTo>
                    <a:lnTo>
                      <a:pt x="35" y="18"/>
                    </a:lnTo>
                    <a:lnTo>
                      <a:pt x="32" y="18"/>
                    </a:lnTo>
                    <a:lnTo>
                      <a:pt x="28" y="14"/>
                    </a:lnTo>
                    <a:lnTo>
                      <a:pt x="28" y="14"/>
                    </a:lnTo>
                    <a:lnTo>
                      <a:pt x="32" y="14"/>
                    </a:lnTo>
                    <a:lnTo>
                      <a:pt x="28" y="7"/>
                    </a:lnTo>
                    <a:lnTo>
                      <a:pt x="35" y="10"/>
                    </a:lnTo>
                    <a:lnTo>
                      <a:pt x="35" y="14"/>
                    </a:lnTo>
                    <a:lnTo>
                      <a:pt x="43" y="14"/>
                    </a:lnTo>
                    <a:lnTo>
                      <a:pt x="43" y="18"/>
                    </a:lnTo>
                    <a:lnTo>
                      <a:pt x="46" y="18"/>
                    </a:lnTo>
                    <a:lnTo>
                      <a:pt x="46" y="14"/>
                    </a:lnTo>
                    <a:lnTo>
                      <a:pt x="43" y="14"/>
                    </a:lnTo>
                    <a:lnTo>
                      <a:pt x="43" y="14"/>
                    </a:lnTo>
                    <a:lnTo>
                      <a:pt x="46" y="14"/>
                    </a:lnTo>
                    <a:lnTo>
                      <a:pt x="46" y="10"/>
                    </a:lnTo>
                    <a:lnTo>
                      <a:pt x="43" y="10"/>
                    </a:lnTo>
                    <a:lnTo>
                      <a:pt x="46" y="10"/>
                    </a:lnTo>
                    <a:lnTo>
                      <a:pt x="43" y="7"/>
                    </a:lnTo>
                    <a:lnTo>
                      <a:pt x="46" y="7"/>
                    </a:lnTo>
                    <a:lnTo>
                      <a:pt x="46" y="7"/>
                    </a:lnTo>
                    <a:lnTo>
                      <a:pt x="46" y="7"/>
                    </a:lnTo>
                    <a:lnTo>
                      <a:pt x="43" y="7"/>
                    </a:lnTo>
                    <a:lnTo>
                      <a:pt x="43" y="7"/>
                    </a:lnTo>
                    <a:lnTo>
                      <a:pt x="43" y="7"/>
                    </a:lnTo>
                    <a:lnTo>
                      <a:pt x="39" y="7"/>
                    </a:lnTo>
                    <a:lnTo>
                      <a:pt x="39" y="7"/>
                    </a:lnTo>
                    <a:lnTo>
                      <a:pt x="35" y="7"/>
                    </a:lnTo>
                    <a:lnTo>
                      <a:pt x="35" y="3"/>
                    </a:lnTo>
                    <a:lnTo>
                      <a:pt x="39" y="3"/>
                    </a:lnTo>
                    <a:lnTo>
                      <a:pt x="39" y="3"/>
                    </a:lnTo>
                    <a:lnTo>
                      <a:pt x="43" y="3"/>
                    </a:lnTo>
                    <a:lnTo>
                      <a:pt x="43" y="0"/>
                    </a:lnTo>
                    <a:lnTo>
                      <a:pt x="43" y="0"/>
                    </a:lnTo>
                    <a:lnTo>
                      <a:pt x="43" y="0"/>
                    </a:lnTo>
                    <a:lnTo>
                      <a:pt x="46" y="3"/>
                    </a:lnTo>
                    <a:lnTo>
                      <a:pt x="46" y="3"/>
                    </a:lnTo>
                    <a:lnTo>
                      <a:pt x="50" y="3"/>
                    </a:lnTo>
                    <a:lnTo>
                      <a:pt x="46" y="3"/>
                    </a:lnTo>
                    <a:lnTo>
                      <a:pt x="46" y="7"/>
                    </a:lnTo>
                    <a:lnTo>
                      <a:pt x="50" y="7"/>
                    </a:lnTo>
                    <a:lnTo>
                      <a:pt x="53" y="3"/>
                    </a:lnTo>
                    <a:lnTo>
                      <a:pt x="53" y="7"/>
                    </a:lnTo>
                    <a:lnTo>
                      <a:pt x="53" y="7"/>
                    </a:lnTo>
                    <a:lnTo>
                      <a:pt x="57" y="7"/>
                    </a:lnTo>
                    <a:lnTo>
                      <a:pt x="57" y="10"/>
                    </a:lnTo>
                    <a:lnTo>
                      <a:pt x="57" y="10"/>
                    </a:lnTo>
                    <a:lnTo>
                      <a:pt x="57" y="10"/>
                    </a:lnTo>
                    <a:lnTo>
                      <a:pt x="61" y="10"/>
                    </a:lnTo>
                    <a:lnTo>
                      <a:pt x="64" y="10"/>
                    </a:lnTo>
                    <a:lnTo>
                      <a:pt x="64" y="14"/>
                    </a:lnTo>
                    <a:lnTo>
                      <a:pt x="64" y="14"/>
                    </a:lnTo>
                    <a:lnTo>
                      <a:pt x="64" y="14"/>
                    </a:lnTo>
                    <a:lnTo>
                      <a:pt x="64" y="14"/>
                    </a:lnTo>
                    <a:lnTo>
                      <a:pt x="71" y="14"/>
                    </a:lnTo>
                    <a:lnTo>
                      <a:pt x="75" y="14"/>
                    </a:lnTo>
                    <a:lnTo>
                      <a:pt x="75" y="14"/>
                    </a:lnTo>
                    <a:lnTo>
                      <a:pt x="78" y="14"/>
                    </a:lnTo>
                    <a:lnTo>
                      <a:pt x="82" y="14"/>
                    </a:lnTo>
                    <a:lnTo>
                      <a:pt x="86" y="14"/>
                    </a:lnTo>
                    <a:lnTo>
                      <a:pt x="86" y="14"/>
                    </a:lnTo>
                    <a:lnTo>
                      <a:pt x="86" y="10"/>
                    </a:lnTo>
                    <a:lnTo>
                      <a:pt x="89" y="14"/>
                    </a:lnTo>
                    <a:lnTo>
                      <a:pt x="86" y="14"/>
                    </a:lnTo>
                    <a:lnTo>
                      <a:pt x="89" y="14"/>
                    </a:lnTo>
                    <a:lnTo>
                      <a:pt x="78" y="21"/>
                    </a:lnTo>
                    <a:lnTo>
                      <a:pt x="86" y="18"/>
                    </a:lnTo>
                    <a:lnTo>
                      <a:pt x="89" y="21"/>
                    </a:lnTo>
                    <a:lnTo>
                      <a:pt x="89" y="21"/>
                    </a:lnTo>
                    <a:lnTo>
                      <a:pt x="93" y="25"/>
                    </a:lnTo>
                    <a:lnTo>
                      <a:pt x="96" y="25"/>
                    </a:lnTo>
                    <a:lnTo>
                      <a:pt x="96" y="25"/>
                    </a:lnTo>
                    <a:lnTo>
                      <a:pt x="100" y="25"/>
                    </a:lnTo>
                    <a:lnTo>
                      <a:pt x="100" y="25"/>
                    </a:lnTo>
                    <a:lnTo>
                      <a:pt x="96" y="21"/>
                    </a:lnTo>
                    <a:lnTo>
                      <a:pt x="96" y="21"/>
                    </a:lnTo>
                    <a:lnTo>
                      <a:pt x="96" y="21"/>
                    </a:lnTo>
                    <a:lnTo>
                      <a:pt x="96" y="21"/>
                    </a:lnTo>
                    <a:lnTo>
                      <a:pt x="96" y="18"/>
                    </a:lnTo>
                    <a:lnTo>
                      <a:pt x="96" y="14"/>
                    </a:lnTo>
                    <a:lnTo>
                      <a:pt x="100" y="10"/>
                    </a:lnTo>
                    <a:lnTo>
                      <a:pt x="100" y="10"/>
                    </a:lnTo>
                    <a:lnTo>
                      <a:pt x="96" y="10"/>
                    </a:lnTo>
                    <a:lnTo>
                      <a:pt x="96" y="7"/>
                    </a:lnTo>
                    <a:lnTo>
                      <a:pt x="96" y="7"/>
                    </a:lnTo>
                    <a:lnTo>
                      <a:pt x="96" y="7"/>
                    </a:lnTo>
                    <a:lnTo>
                      <a:pt x="100" y="7"/>
                    </a:lnTo>
                    <a:lnTo>
                      <a:pt x="100" y="7"/>
                    </a:lnTo>
                    <a:lnTo>
                      <a:pt x="103" y="10"/>
                    </a:lnTo>
                    <a:lnTo>
                      <a:pt x="107" y="10"/>
                    </a:lnTo>
                    <a:lnTo>
                      <a:pt x="107" y="7"/>
                    </a:lnTo>
                    <a:lnTo>
                      <a:pt x="107" y="3"/>
                    </a:lnTo>
                    <a:lnTo>
                      <a:pt x="103" y="0"/>
                    </a:lnTo>
                    <a:lnTo>
                      <a:pt x="10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02" name="Freeform 1832">
                <a:extLst>
                  <a:ext uri="{FF2B5EF4-FFF2-40B4-BE49-F238E27FC236}">
                    <a16:creationId xmlns:a16="http://schemas.microsoft.com/office/drawing/2014/main" id="{FA47A99A-3D73-431E-8132-87F9A1EB9A04}"/>
                  </a:ext>
                </a:extLst>
              </p:cNvPr>
              <p:cNvSpPr>
                <a:spLocks/>
              </p:cNvSpPr>
              <p:nvPr/>
            </p:nvSpPr>
            <p:spPr bwMode="auto">
              <a:xfrm>
                <a:off x="3833" y="1326"/>
                <a:ext cx="3" cy="3"/>
              </a:xfrm>
              <a:custGeom>
                <a:avLst/>
                <a:gdLst>
                  <a:gd name="T0" fmla="*/ 3 w 3"/>
                  <a:gd name="T1" fmla="*/ 3 h 3"/>
                  <a:gd name="T2" fmla="*/ 3 w 3"/>
                  <a:gd name="T3" fmla="*/ 0 h 3"/>
                  <a:gd name="T4" fmla="*/ 0 w 3"/>
                  <a:gd name="T5" fmla="*/ 0 h 3"/>
                  <a:gd name="T6" fmla="*/ 0 w 3"/>
                  <a:gd name="T7" fmla="*/ 0 h 3"/>
                  <a:gd name="T8" fmla="*/ 0 w 3"/>
                  <a:gd name="T9" fmla="*/ 3 h 3"/>
                  <a:gd name="T10" fmla="*/ 0 w 3"/>
                  <a:gd name="T11" fmla="*/ 3 h 3"/>
                  <a:gd name="T12" fmla="*/ 3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3"/>
                    </a:moveTo>
                    <a:lnTo>
                      <a:pt x="3" y="0"/>
                    </a:lnTo>
                    <a:lnTo>
                      <a:pt x="0" y="0"/>
                    </a:lnTo>
                    <a:lnTo>
                      <a:pt x="0" y="0"/>
                    </a:lnTo>
                    <a:lnTo>
                      <a:pt x="0" y="3"/>
                    </a:lnTo>
                    <a:lnTo>
                      <a:pt x="0" y="3"/>
                    </a:lnTo>
                    <a:lnTo>
                      <a:pt x="3"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03" name="Freeform 1833">
                <a:extLst>
                  <a:ext uri="{FF2B5EF4-FFF2-40B4-BE49-F238E27FC236}">
                    <a16:creationId xmlns:a16="http://schemas.microsoft.com/office/drawing/2014/main" id="{94380B43-CBFB-4680-9783-72426A233D28}"/>
                  </a:ext>
                </a:extLst>
              </p:cNvPr>
              <p:cNvSpPr>
                <a:spLocks/>
              </p:cNvSpPr>
              <p:nvPr/>
            </p:nvSpPr>
            <p:spPr bwMode="auto">
              <a:xfrm>
                <a:off x="3833" y="1326"/>
                <a:ext cx="3" cy="3"/>
              </a:xfrm>
              <a:custGeom>
                <a:avLst/>
                <a:gdLst>
                  <a:gd name="T0" fmla="*/ 3 w 3"/>
                  <a:gd name="T1" fmla="*/ 3 h 3"/>
                  <a:gd name="T2" fmla="*/ 3 w 3"/>
                  <a:gd name="T3" fmla="*/ 0 h 3"/>
                  <a:gd name="T4" fmla="*/ 0 w 3"/>
                  <a:gd name="T5" fmla="*/ 0 h 3"/>
                  <a:gd name="T6" fmla="*/ 0 w 3"/>
                  <a:gd name="T7" fmla="*/ 0 h 3"/>
                  <a:gd name="T8" fmla="*/ 0 w 3"/>
                  <a:gd name="T9" fmla="*/ 3 h 3"/>
                  <a:gd name="T10" fmla="*/ 0 w 3"/>
                  <a:gd name="T11" fmla="*/ 3 h 3"/>
                  <a:gd name="T12" fmla="*/ 3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3"/>
                    </a:moveTo>
                    <a:lnTo>
                      <a:pt x="3" y="0"/>
                    </a:lnTo>
                    <a:lnTo>
                      <a:pt x="0" y="0"/>
                    </a:lnTo>
                    <a:lnTo>
                      <a:pt x="0" y="0"/>
                    </a:lnTo>
                    <a:lnTo>
                      <a:pt x="0" y="3"/>
                    </a:lnTo>
                    <a:lnTo>
                      <a:pt x="0" y="3"/>
                    </a:lnTo>
                    <a:lnTo>
                      <a:pt x="3"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04" name="Freeform 1834">
                <a:extLst>
                  <a:ext uri="{FF2B5EF4-FFF2-40B4-BE49-F238E27FC236}">
                    <a16:creationId xmlns:a16="http://schemas.microsoft.com/office/drawing/2014/main" id="{D6E579EA-C794-438A-B289-E4870776BFCE}"/>
                  </a:ext>
                </a:extLst>
              </p:cNvPr>
              <p:cNvSpPr>
                <a:spLocks/>
              </p:cNvSpPr>
              <p:nvPr/>
            </p:nvSpPr>
            <p:spPr bwMode="auto">
              <a:xfrm>
                <a:off x="4209" y="964"/>
                <a:ext cx="7" cy="7"/>
              </a:xfrm>
              <a:custGeom>
                <a:avLst/>
                <a:gdLst>
                  <a:gd name="T0" fmla="*/ 4 w 7"/>
                  <a:gd name="T1" fmla="*/ 7 h 7"/>
                  <a:gd name="T2" fmla="*/ 4 w 7"/>
                  <a:gd name="T3" fmla="*/ 7 h 7"/>
                  <a:gd name="T4" fmla="*/ 0 w 7"/>
                  <a:gd name="T5" fmla="*/ 3 h 7"/>
                  <a:gd name="T6" fmla="*/ 0 w 7"/>
                  <a:gd name="T7" fmla="*/ 0 h 7"/>
                  <a:gd name="T8" fmla="*/ 0 w 7"/>
                  <a:gd name="T9" fmla="*/ 0 h 7"/>
                  <a:gd name="T10" fmla="*/ 0 w 7"/>
                  <a:gd name="T11" fmla="*/ 0 h 7"/>
                  <a:gd name="T12" fmla="*/ 4 w 7"/>
                  <a:gd name="T13" fmla="*/ 0 h 7"/>
                  <a:gd name="T14" fmla="*/ 4 w 7"/>
                  <a:gd name="T15" fmla="*/ 3 h 7"/>
                  <a:gd name="T16" fmla="*/ 7 w 7"/>
                  <a:gd name="T17" fmla="*/ 7 h 7"/>
                  <a:gd name="T18" fmla="*/ 7 w 7"/>
                  <a:gd name="T19" fmla="*/ 7 h 7"/>
                  <a:gd name="T20" fmla="*/ 4 w 7"/>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4" y="7"/>
                    </a:moveTo>
                    <a:lnTo>
                      <a:pt x="4" y="7"/>
                    </a:lnTo>
                    <a:lnTo>
                      <a:pt x="0" y="3"/>
                    </a:lnTo>
                    <a:lnTo>
                      <a:pt x="0" y="0"/>
                    </a:lnTo>
                    <a:lnTo>
                      <a:pt x="0" y="0"/>
                    </a:lnTo>
                    <a:lnTo>
                      <a:pt x="0" y="0"/>
                    </a:lnTo>
                    <a:lnTo>
                      <a:pt x="4" y="0"/>
                    </a:lnTo>
                    <a:lnTo>
                      <a:pt x="4" y="3"/>
                    </a:lnTo>
                    <a:lnTo>
                      <a:pt x="7" y="7"/>
                    </a:lnTo>
                    <a:lnTo>
                      <a:pt x="7" y="7"/>
                    </a:lnTo>
                    <a:lnTo>
                      <a:pt x="4"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05" name="Freeform 1835">
                <a:extLst>
                  <a:ext uri="{FF2B5EF4-FFF2-40B4-BE49-F238E27FC236}">
                    <a16:creationId xmlns:a16="http://schemas.microsoft.com/office/drawing/2014/main" id="{90053C6C-34E4-42A6-90E9-C78018235AC8}"/>
                  </a:ext>
                </a:extLst>
              </p:cNvPr>
              <p:cNvSpPr>
                <a:spLocks/>
              </p:cNvSpPr>
              <p:nvPr/>
            </p:nvSpPr>
            <p:spPr bwMode="auto">
              <a:xfrm>
                <a:off x="4209" y="964"/>
                <a:ext cx="7" cy="7"/>
              </a:xfrm>
              <a:custGeom>
                <a:avLst/>
                <a:gdLst>
                  <a:gd name="T0" fmla="*/ 4 w 7"/>
                  <a:gd name="T1" fmla="*/ 7 h 7"/>
                  <a:gd name="T2" fmla="*/ 4 w 7"/>
                  <a:gd name="T3" fmla="*/ 7 h 7"/>
                  <a:gd name="T4" fmla="*/ 0 w 7"/>
                  <a:gd name="T5" fmla="*/ 3 h 7"/>
                  <a:gd name="T6" fmla="*/ 0 w 7"/>
                  <a:gd name="T7" fmla="*/ 0 h 7"/>
                  <a:gd name="T8" fmla="*/ 0 w 7"/>
                  <a:gd name="T9" fmla="*/ 0 h 7"/>
                  <a:gd name="T10" fmla="*/ 0 w 7"/>
                  <a:gd name="T11" fmla="*/ 0 h 7"/>
                  <a:gd name="T12" fmla="*/ 4 w 7"/>
                  <a:gd name="T13" fmla="*/ 0 h 7"/>
                  <a:gd name="T14" fmla="*/ 4 w 7"/>
                  <a:gd name="T15" fmla="*/ 3 h 7"/>
                  <a:gd name="T16" fmla="*/ 7 w 7"/>
                  <a:gd name="T17" fmla="*/ 7 h 7"/>
                  <a:gd name="T18" fmla="*/ 7 w 7"/>
                  <a:gd name="T19" fmla="*/ 7 h 7"/>
                  <a:gd name="T20" fmla="*/ 4 w 7"/>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4" y="7"/>
                    </a:moveTo>
                    <a:lnTo>
                      <a:pt x="4" y="7"/>
                    </a:lnTo>
                    <a:lnTo>
                      <a:pt x="0" y="3"/>
                    </a:lnTo>
                    <a:lnTo>
                      <a:pt x="0" y="0"/>
                    </a:lnTo>
                    <a:lnTo>
                      <a:pt x="0" y="0"/>
                    </a:lnTo>
                    <a:lnTo>
                      <a:pt x="0" y="0"/>
                    </a:lnTo>
                    <a:lnTo>
                      <a:pt x="4" y="0"/>
                    </a:lnTo>
                    <a:lnTo>
                      <a:pt x="4" y="3"/>
                    </a:lnTo>
                    <a:lnTo>
                      <a:pt x="7" y="7"/>
                    </a:lnTo>
                    <a:lnTo>
                      <a:pt x="7" y="7"/>
                    </a:lnTo>
                    <a:lnTo>
                      <a:pt x="4"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06" name="Freeform 1836">
                <a:extLst>
                  <a:ext uri="{FF2B5EF4-FFF2-40B4-BE49-F238E27FC236}">
                    <a16:creationId xmlns:a16="http://schemas.microsoft.com/office/drawing/2014/main" id="{08DCE763-E7EE-4A1E-9513-5EE441063B46}"/>
                  </a:ext>
                </a:extLst>
              </p:cNvPr>
              <p:cNvSpPr>
                <a:spLocks/>
              </p:cNvSpPr>
              <p:nvPr/>
            </p:nvSpPr>
            <p:spPr bwMode="auto">
              <a:xfrm>
                <a:off x="4016" y="1028"/>
                <a:ext cx="46" cy="29"/>
              </a:xfrm>
              <a:custGeom>
                <a:avLst/>
                <a:gdLst>
                  <a:gd name="T0" fmla="*/ 28 w 46"/>
                  <a:gd name="T1" fmla="*/ 0 h 29"/>
                  <a:gd name="T2" fmla="*/ 32 w 46"/>
                  <a:gd name="T3" fmla="*/ 0 h 29"/>
                  <a:gd name="T4" fmla="*/ 32 w 46"/>
                  <a:gd name="T5" fmla="*/ 4 h 29"/>
                  <a:gd name="T6" fmla="*/ 32 w 46"/>
                  <a:gd name="T7" fmla="*/ 4 h 29"/>
                  <a:gd name="T8" fmla="*/ 32 w 46"/>
                  <a:gd name="T9" fmla="*/ 7 h 29"/>
                  <a:gd name="T10" fmla="*/ 32 w 46"/>
                  <a:gd name="T11" fmla="*/ 7 h 29"/>
                  <a:gd name="T12" fmla="*/ 32 w 46"/>
                  <a:gd name="T13" fmla="*/ 7 h 29"/>
                  <a:gd name="T14" fmla="*/ 32 w 46"/>
                  <a:gd name="T15" fmla="*/ 11 h 29"/>
                  <a:gd name="T16" fmla="*/ 28 w 46"/>
                  <a:gd name="T17" fmla="*/ 14 h 29"/>
                  <a:gd name="T18" fmla="*/ 32 w 46"/>
                  <a:gd name="T19" fmla="*/ 11 h 29"/>
                  <a:gd name="T20" fmla="*/ 32 w 46"/>
                  <a:gd name="T21" fmla="*/ 11 h 29"/>
                  <a:gd name="T22" fmla="*/ 35 w 46"/>
                  <a:gd name="T23" fmla="*/ 7 h 29"/>
                  <a:gd name="T24" fmla="*/ 39 w 46"/>
                  <a:gd name="T25" fmla="*/ 7 h 29"/>
                  <a:gd name="T26" fmla="*/ 39 w 46"/>
                  <a:gd name="T27" fmla="*/ 4 h 29"/>
                  <a:gd name="T28" fmla="*/ 39 w 46"/>
                  <a:gd name="T29" fmla="*/ 4 h 29"/>
                  <a:gd name="T30" fmla="*/ 43 w 46"/>
                  <a:gd name="T31" fmla="*/ 4 h 29"/>
                  <a:gd name="T32" fmla="*/ 46 w 46"/>
                  <a:gd name="T33" fmla="*/ 7 h 29"/>
                  <a:gd name="T34" fmla="*/ 46 w 46"/>
                  <a:gd name="T35" fmla="*/ 11 h 29"/>
                  <a:gd name="T36" fmla="*/ 46 w 46"/>
                  <a:gd name="T37" fmla="*/ 11 h 29"/>
                  <a:gd name="T38" fmla="*/ 43 w 46"/>
                  <a:gd name="T39" fmla="*/ 14 h 29"/>
                  <a:gd name="T40" fmla="*/ 39 w 46"/>
                  <a:gd name="T41" fmla="*/ 14 h 29"/>
                  <a:gd name="T42" fmla="*/ 35 w 46"/>
                  <a:gd name="T43" fmla="*/ 14 h 29"/>
                  <a:gd name="T44" fmla="*/ 35 w 46"/>
                  <a:gd name="T45" fmla="*/ 18 h 29"/>
                  <a:gd name="T46" fmla="*/ 32 w 46"/>
                  <a:gd name="T47" fmla="*/ 18 h 29"/>
                  <a:gd name="T48" fmla="*/ 28 w 46"/>
                  <a:gd name="T49" fmla="*/ 22 h 29"/>
                  <a:gd name="T50" fmla="*/ 28 w 46"/>
                  <a:gd name="T51" fmla="*/ 22 h 29"/>
                  <a:gd name="T52" fmla="*/ 28 w 46"/>
                  <a:gd name="T53" fmla="*/ 22 h 29"/>
                  <a:gd name="T54" fmla="*/ 25 w 46"/>
                  <a:gd name="T55" fmla="*/ 22 h 29"/>
                  <a:gd name="T56" fmla="*/ 25 w 46"/>
                  <a:gd name="T57" fmla="*/ 18 h 29"/>
                  <a:gd name="T58" fmla="*/ 25 w 46"/>
                  <a:gd name="T59" fmla="*/ 18 h 29"/>
                  <a:gd name="T60" fmla="*/ 21 w 46"/>
                  <a:gd name="T61" fmla="*/ 22 h 29"/>
                  <a:gd name="T62" fmla="*/ 17 w 46"/>
                  <a:gd name="T63" fmla="*/ 22 h 29"/>
                  <a:gd name="T64" fmla="*/ 10 w 46"/>
                  <a:gd name="T65" fmla="*/ 25 h 29"/>
                  <a:gd name="T66" fmla="*/ 10 w 46"/>
                  <a:gd name="T67" fmla="*/ 25 h 29"/>
                  <a:gd name="T68" fmla="*/ 10 w 46"/>
                  <a:gd name="T69" fmla="*/ 25 h 29"/>
                  <a:gd name="T70" fmla="*/ 7 w 46"/>
                  <a:gd name="T71" fmla="*/ 25 h 29"/>
                  <a:gd name="T72" fmla="*/ 0 w 46"/>
                  <a:gd name="T73" fmla="*/ 29 h 29"/>
                  <a:gd name="T74" fmla="*/ 0 w 46"/>
                  <a:gd name="T75" fmla="*/ 25 h 29"/>
                  <a:gd name="T76" fmla="*/ 0 w 46"/>
                  <a:gd name="T77" fmla="*/ 22 h 29"/>
                  <a:gd name="T78" fmla="*/ 3 w 46"/>
                  <a:gd name="T79" fmla="*/ 22 h 29"/>
                  <a:gd name="T80" fmla="*/ 3 w 46"/>
                  <a:gd name="T81" fmla="*/ 22 h 29"/>
                  <a:gd name="T82" fmla="*/ 7 w 46"/>
                  <a:gd name="T83" fmla="*/ 22 h 29"/>
                  <a:gd name="T84" fmla="*/ 10 w 46"/>
                  <a:gd name="T85" fmla="*/ 18 h 29"/>
                  <a:gd name="T86" fmla="*/ 10 w 46"/>
                  <a:gd name="T87" fmla="*/ 22 h 29"/>
                  <a:gd name="T88" fmla="*/ 14 w 46"/>
                  <a:gd name="T89" fmla="*/ 18 h 29"/>
                  <a:gd name="T90" fmla="*/ 21 w 46"/>
                  <a:gd name="T91" fmla="*/ 18 h 29"/>
                  <a:gd name="T92" fmla="*/ 17 w 46"/>
                  <a:gd name="T93" fmla="*/ 14 h 29"/>
                  <a:gd name="T94" fmla="*/ 25 w 46"/>
                  <a:gd name="T95" fmla="*/ 11 h 29"/>
                  <a:gd name="T96" fmla="*/ 25 w 46"/>
                  <a:gd name="T97" fmla="*/ 7 h 29"/>
                  <a:gd name="T98" fmla="*/ 25 w 46"/>
                  <a:gd name="T99" fmla="*/ 7 h 29"/>
                  <a:gd name="T100" fmla="*/ 25 w 46"/>
                  <a:gd name="T101" fmla="*/ 7 h 29"/>
                  <a:gd name="T102" fmla="*/ 25 w 46"/>
                  <a:gd name="T103" fmla="*/ 4 h 29"/>
                  <a:gd name="T104" fmla="*/ 28 w 46"/>
                  <a:gd name="T10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 h="29">
                    <a:moveTo>
                      <a:pt x="28" y="0"/>
                    </a:moveTo>
                    <a:lnTo>
                      <a:pt x="32" y="0"/>
                    </a:lnTo>
                    <a:lnTo>
                      <a:pt x="32" y="4"/>
                    </a:lnTo>
                    <a:lnTo>
                      <a:pt x="32" y="4"/>
                    </a:lnTo>
                    <a:lnTo>
                      <a:pt x="32" y="7"/>
                    </a:lnTo>
                    <a:lnTo>
                      <a:pt x="32" y="7"/>
                    </a:lnTo>
                    <a:lnTo>
                      <a:pt x="32" y="7"/>
                    </a:lnTo>
                    <a:lnTo>
                      <a:pt x="32" y="11"/>
                    </a:lnTo>
                    <a:lnTo>
                      <a:pt x="28" y="14"/>
                    </a:lnTo>
                    <a:lnTo>
                      <a:pt x="32" y="11"/>
                    </a:lnTo>
                    <a:lnTo>
                      <a:pt x="32" y="11"/>
                    </a:lnTo>
                    <a:lnTo>
                      <a:pt x="35" y="7"/>
                    </a:lnTo>
                    <a:lnTo>
                      <a:pt x="39" y="7"/>
                    </a:lnTo>
                    <a:lnTo>
                      <a:pt x="39" y="4"/>
                    </a:lnTo>
                    <a:lnTo>
                      <a:pt x="39" y="4"/>
                    </a:lnTo>
                    <a:lnTo>
                      <a:pt x="43" y="4"/>
                    </a:lnTo>
                    <a:lnTo>
                      <a:pt x="46" y="7"/>
                    </a:lnTo>
                    <a:lnTo>
                      <a:pt x="46" y="11"/>
                    </a:lnTo>
                    <a:lnTo>
                      <a:pt x="46" y="11"/>
                    </a:lnTo>
                    <a:lnTo>
                      <a:pt x="43" y="14"/>
                    </a:lnTo>
                    <a:lnTo>
                      <a:pt x="39" y="14"/>
                    </a:lnTo>
                    <a:lnTo>
                      <a:pt x="35" y="14"/>
                    </a:lnTo>
                    <a:lnTo>
                      <a:pt x="35" y="18"/>
                    </a:lnTo>
                    <a:lnTo>
                      <a:pt x="32" y="18"/>
                    </a:lnTo>
                    <a:lnTo>
                      <a:pt x="28" y="22"/>
                    </a:lnTo>
                    <a:lnTo>
                      <a:pt x="28" y="22"/>
                    </a:lnTo>
                    <a:lnTo>
                      <a:pt x="28" y="22"/>
                    </a:lnTo>
                    <a:lnTo>
                      <a:pt x="25" y="22"/>
                    </a:lnTo>
                    <a:lnTo>
                      <a:pt x="25" y="18"/>
                    </a:lnTo>
                    <a:lnTo>
                      <a:pt x="25" y="18"/>
                    </a:lnTo>
                    <a:lnTo>
                      <a:pt x="21" y="22"/>
                    </a:lnTo>
                    <a:lnTo>
                      <a:pt x="17" y="22"/>
                    </a:lnTo>
                    <a:lnTo>
                      <a:pt x="10" y="25"/>
                    </a:lnTo>
                    <a:lnTo>
                      <a:pt x="10" y="25"/>
                    </a:lnTo>
                    <a:lnTo>
                      <a:pt x="10" y="25"/>
                    </a:lnTo>
                    <a:lnTo>
                      <a:pt x="7" y="25"/>
                    </a:lnTo>
                    <a:lnTo>
                      <a:pt x="0" y="29"/>
                    </a:lnTo>
                    <a:lnTo>
                      <a:pt x="0" y="25"/>
                    </a:lnTo>
                    <a:lnTo>
                      <a:pt x="0" y="22"/>
                    </a:lnTo>
                    <a:lnTo>
                      <a:pt x="3" y="22"/>
                    </a:lnTo>
                    <a:lnTo>
                      <a:pt x="3" y="22"/>
                    </a:lnTo>
                    <a:lnTo>
                      <a:pt x="7" y="22"/>
                    </a:lnTo>
                    <a:lnTo>
                      <a:pt x="10" y="18"/>
                    </a:lnTo>
                    <a:lnTo>
                      <a:pt x="10" y="22"/>
                    </a:lnTo>
                    <a:lnTo>
                      <a:pt x="14" y="18"/>
                    </a:lnTo>
                    <a:lnTo>
                      <a:pt x="21" y="18"/>
                    </a:lnTo>
                    <a:lnTo>
                      <a:pt x="17" y="14"/>
                    </a:lnTo>
                    <a:lnTo>
                      <a:pt x="25" y="11"/>
                    </a:lnTo>
                    <a:lnTo>
                      <a:pt x="25" y="7"/>
                    </a:lnTo>
                    <a:lnTo>
                      <a:pt x="25" y="7"/>
                    </a:lnTo>
                    <a:lnTo>
                      <a:pt x="25" y="7"/>
                    </a:lnTo>
                    <a:lnTo>
                      <a:pt x="25" y="4"/>
                    </a:lnTo>
                    <a:lnTo>
                      <a:pt x="28"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07" name="Freeform 1837">
                <a:extLst>
                  <a:ext uri="{FF2B5EF4-FFF2-40B4-BE49-F238E27FC236}">
                    <a16:creationId xmlns:a16="http://schemas.microsoft.com/office/drawing/2014/main" id="{70E26386-4410-4F27-8994-5DC6607602EC}"/>
                  </a:ext>
                </a:extLst>
              </p:cNvPr>
              <p:cNvSpPr>
                <a:spLocks/>
              </p:cNvSpPr>
              <p:nvPr/>
            </p:nvSpPr>
            <p:spPr bwMode="auto">
              <a:xfrm>
                <a:off x="4016" y="1028"/>
                <a:ext cx="46" cy="29"/>
              </a:xfrm>
              <a:custGeom>
                <a:avLst/>
                <a:gdLst>
                  <a:gd name="T0" fmla="*/ 28 w 46"/>
                  <a:gd name="T1" fmla="*/ 0 h 29"/>
                  <a:gd name="T2" fmla="*/ 32 w 46"/>
                  <a:gd name="T3" fmla="*/ 0 h 29"/>
                  <a:gd name="T4" fmla="*/ 32 w 46"/>
                  <a:gd name="T5" fmla="*/ 4 h 29"/>
                  <a:gd name="T6" fmla="*/ 32 w 46"/>
                  <a:gd name="T7" fmla="*/ 4 h 29"/>
                  <a:gd name="T8" fmla="*/ 32 w 46"/>
                  <a:gd name="T9" fmla="*/ 7 h 29"/>
                  <a:gd name="T10" fmla="*/ 32 w 46"/>
                  <a:gd name="T11" fmla="*/ 7 h 29"/>
                  <a:gd name="T12" fmla="*/ 32 w 46"/>
                  <a:gd name="T13" fmla="*/ 7 h 29"/>
                  <a:gd name="T14" fmla="*/ 32 w 46"/>
                  <a:gd name="T15" fmla="*/ 11 h 29"/>
                  <a:gd name="T16" fmla="*/ 28 w 46"/>
                  <a:gd name="T17" fmla="*/ 14 h 29"/>
                  <a:gd name="T18" fmla="*/ 32 w 46"/>
                  <a:gd name="T19" fmla="*/ 11 h 29"/>
                  <a:gd name="T20" fmla="*/ 32 w 46"/>
                  <a:gd name="T21" fmla="*/ 11 h 29"/>
                  <a:gd name="T22" fmla="*/ 35 w 46"/>
                  <a:gd name="T23" fmla="*/ 7 h 29"/>
                  <a:gd name="T24" fmla="*/ 39 w 46"/>
                  <a:gd name="T25" fmla="*/ 7 h 29"/>
                  <a:gd name="T26" fmla="*/ 39 w 46"/>
                  <a:gd name="T27" fmla="*/ 4 h 29"/>
                  <a:gd name="T28" fmla="*/ 39 w 46"/>
                  <a:gd name="T29" fmla="*/ 4 h 29"/>
                  <a:gd name="T30" fmla="*/ 43 w 46"/>
                  <a:gd name="T31" fmla="*/ 4 h 29"/>
                  <a:gd name="T32" fmla="*/ 46 w 46"/>
                  <a:gd name="T33" fmla="*/ 7 h 29"/>
                  <a:gd name="T34" fmla="*/ 46 w 46"/>
                  <a:gd name="T35" fmla="*/ 11 h 29"/>
                  <a:gd name="T36" fmla="*/ 46 w 46"/>
                  <a:gd name="T37" fmla="*/ 11 h 29"/>
                  <a:gd name="T38" fmla="*/ 43 w 46"/>
                  <a:gd name="T39" fmla="*/ 14 h 29"/>
                  <a:gd name="T40" fmla="*/ 39 w 46"/>
                  <a:gd name="T41" fmla="*/ 14 h 29"/>
                  <a:gd name="T42" fmla="*/ 35 w 46"/>
                  <a:gd name="T43" fmla="*/ 14 h 29"/>
                  <a:gd name="T44" fmla="*/ 35 w 46"/>
                  <a:gd name="T45" fmla="*/ 18 h 29"/>
                  <a:gd name="T46" fmla="*/ 32 w 46"/>
                  <a:gd name="T47" fmla="*/ 18 h 29"/>
                  <a:gd name="T48" fmla="*/ 28 w 46"/>
                  <a:gd name="T49" fmla="*/ 22 h 29"/>
                  <a:gd name="T50" fmla="*/ 28 w 46"/>
                  <a:gd name="T51" fmla="*/ 22 h 29"/>
                  <a:gd name="T52" fmla="*/ 28 w 46"/>
                  <a:gd name="T53" fmla="*/ 22 h 29"/>
                  <a:gd name="T54" fmla="*/ 25 w 46"/>
                  <a:gd name="T55" fmla="*/ 22 h 29"/>
                  <a:gd name="T56" fmla="*/ 25 w 46"/>
                  <a:gd name="T57" fmla="*/ 18 h 29"/>
                  <a:gd name="T58" fmla="*/ 25 w 46"/>
                  <a:gd name="T59" fmla="*/ 18 h 29"/>
                  <a:gd name="T60" fmla="*/ 21 w 46"/>
                  <a:gd name="T61" fmla="*/ 22 h 29"/>
                  <a:gd name="T62" fmla="*/ 17 w 46"/>
                  <a:gd name="T63" fmla="*/ 22 h 29"/>
                  <a:gd name="T64" fmla="*/ 10 w 46"/>
                  <a:gd name="T65" fmla="*/ 25 h 29"/>
                  <a:gd name="T66" fmla="*/ 10 w 46"/>
                  <a:gd name="T67" fmla="*/ 25 h 29"/>
                  <a:gd name="T68" fmla="*/ 10 w 46"/>
                  <a:gd name="T69" fmla="*/ 25 h 29"/>
                  <a:gd name="T70" fmla="*/ 7 w 46"/>
                  <a:gd name="T71" fmla="*/ 25 h 29"/>
                  <a:gd name="T72" fmla="*/ 0 w 46"/>
                  <a:gd name="T73" fmla="*/ 29 h 29"/>
                  <a:gd name="T74" fmla="*/ 0 w 46"/>
                  <a:gd name="T75" fmla="*/ 25 h 29"/>
                  <a:gd name="T76" fmla="*/ 0 w 46"/>
                  <a:gd name="T77" fmla="*/ 22 h 29"/>
                  <a:gd name="T78" fmla="*/ 3 w 46"/>
                  <a:gd name="T79" fmla="*/ 22 h 29"/>
                  <a:gd name="T80" fmla="*/ 3 w 46"/>
                  <a:gd name="T81" fmla="*/ 22 h 29"/>
                  <a:gd name="T82" fmla="*/ 7 w 46"/>
                  <a:gd name="T83" fmla="*/ 22 h 29"/>
                  <a:gd name="T84" fmla="*/ 10 w 46"/>
                  <a:gd name="T85" fmla="*/ 18 h 29"/>
                  <a:gd name="T86" fmla="*/ 10 w 46"/>
                  <a:gd name="T87" fmla="*/ 22 h 29"/>
                  <a:gd name="T88" fmla="*/ 14 w 46"/>
                  <a:gd name="T89" fmla="*/ 18 h 29"/>
                  <a:gd name="T90" fmla="*/ 21 w 46"/>
                  <a:gd name="T91" fmla="*/ 18 h 29"/>
                  <a:gd name="T92" fmla="*/ 17 w 46"/>
                  <a:gd name="T93" fmla="*/ 14 h 29"/>
                  <a:gd name="T94" fmla="*/ 25 w 46"/>
                  <a:gd name="T95" fmla="*/ 11 h 29"/>
                  <a:gd name="T96" fmla="*/ 25 w 46"/>
                  <a:gd name="T97" fmla="*/ 7 h 29"/>
                  <a:gd name="T98" fmla="*/ 25 w 46"/>
                  <a:gd name="T99" fmla="*/ 7 h 29"/>
                  <a:gd name="T100" fmla="*/ 25 w 46"/>
                  <a:gd name="T101" fmla="*/ 7 h 29"/>
                  <a:gd name="T102" fmla="*/ 25 w 46"/>
                  <a:gd name="T103" fmla="*/ 4 h 29"/>
                  <a:gd name="T104" fmla="*/ 28 w 46"/>
                  <a:gd name="T10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 h="29">
                    <a:moveTo>
                      <a:pt x="28" y="0"/>
                    </a:moveTo>
                    <a:lnTo>
                      <a:pt x="32" y="0"/>
                    </a:lnTo>
                    <a:lnTo>
                      <a:pt x="32" y="4"/>
                    </a:lnTo>
                    <a:lnTo>
                      <a:pt x="32" y="4"/>
                    </a:lnTo>
                    <a:lnTo>
                      <a:pt x="32" y="7"/>
                    </a:lnTo>
                    <a:lnTo>
                      <a:pt x="32" y="7"/>
                    </a:lnTo>
                    <a:lnTo>
                      <a:pt x="32" y="7"/>
                    </a:lnTo>
                    <a:lnTo>
                      <a:pt x="32" y="11"/>
                    </a:lnTo>
                    <a:lnTo>
                      <a:pt x="28" y="14"/>
                    </a:lnTo>
                    <a:lnTo>
                      <a:pt x="32" y="11"/>
                    </a:lnTo>
                    <a:lnTo>
                      <a:pt x="32" y="11"/>
                    </a:lnTo>
                    <a:lnTo>
                      <a:pt x="35" y="7"/>
                    </a:lnTo>
                    <a:lnTo>
                      <a:pt x="39" y="7"/>
                    </a:lnTo>
                    <a:lnTo>
                      <a:pt x="39" y="4"/>
                    </a:lnTo>
                    <a:lnTo>
                      <a:pt x="39" y="4"/>
                    </a:lnTo>
                    <a:lnTo>
                      <a:pt x="43" y="4"/>
                    </a:lnTo>
                    <a:lnTo>
                      <a:pt x="46" y="7"/>
                    </a:lnTo>
                    <a:lnTo>
                      <a:pt x="46" y="11"/>
                    </a:lnTo>
                    <a:lnTo>
                      <a:pt x="46" y="11"/>
                    </a:lnTo>
                    <a:lnTo>
                      <a:pt x="43" y="14"/>
                    </a:lnTo>
                    <a:lnTo>
                      <a:pt x="39" y="14"/>
                    </a:lnTo>
                    <a:lnTo>
                      <a:pt x="35" y="14"/>
                    </a:lnTo>
                    <a:lnTo>
                      <a:pt x="35" y="18"/>
                    </a:lnTo>
                    <a:lnTo>
                      <a:pt x="32" y="18"/>
                    </a:lnTo>
                    <a:lnTo>
                      <a:pt x="28" y="22"/>
                    </a:lnTo>
                    <a:lnTo>
                      <a:pt x="28" y="22"/>
                    </a:lnTo>
                    <a:lnTo>
                      <a:pt x="28" y="22"/>
                    </a:lnTo>
                    <a:lnTo>
                      <a:pt x="25" y="22"/>
                    </a:lnTo>
                    <a:lnTo>
                      <a:pt x="25" y="18"/>
                    </a:lnTo>
                    <a:lnTo>
                      <a:pt x="25" y="18"/>
                    </a:lnTo>
                    <a:lnTo>
                      <a:pt x="21" y="22"/>
                    </a:lnTo>
                    <a:lnTo>
                      <a:pt x="17" y="22"/>
                    </a:lnTo>
                    <a:lnTo>
                      <a:pt x="10" y="25"/>
                    </a:lnTo>
                    <a:lnTo>
                      <a:pt x="10" y="25"/>
                    </a:lnTo>
                    <a:lnTo>
                      <a:pt x="10" y="25"/>
                    </a:lnTo>
                    <a:lnTo>
                      <a:pt x="7" y="25"/>
                    </a:lnTo>
                    <a:lnTo>
                      <a:pt x="0" y="29"/>
                    </a:lnTo>
                    <a:lnTo>
                      <a:pt x="0" y="25"/>
                    </a:lnTo>
                    <a:lnTo>
                      <a:pt x="0" y="22"/>
                    </a:lnTo>
                    <a:lnTo>
                      <a:pt x="3" y="22"/>
                    </a:lnTo>
                    <a:lnTo>
                      <a:pt x="3" y="22"/>
                    </a:lnTo>
                    <a:lnTo>
                      <a:pt x="7" y="22"/>
                    </a:lnTo>
                    <a:lnTo>
                      <a:pt x="10" y="18"/>
                    </a:lnTo>
                    <a:lnTo>
                      <a:pt x="10" y="22"/>
                    </a:lnTo>
                    <a:lnTo>
                      <a:pt x="14" y="18"/>
                    </a:lnTo>
                    <a:lnTo>
                      <a:pt x="21" y="18"/>
                    </a:lnTo>
                    <a:lnTo>
                      <a:pt x="17" y="14"/>
                    </a:lnTo>
                    <a:lnTo>
                      <a:pt x="25" y="11"/>
                    </a:lnTo>
                    <a:lnTo>
                      <a:pt x="25" y="7"/>
                    </a:lnTo>
                    <a:lnTo>
                      <a:pt x="25" y="7"/>
                    </a:lnTo>
                    <a:lnTo>
                      <a:pt x="25" y="7"/>
                    </a:lnTo>
                    <a:lnTo>
                      <a:pt x="25" y="4"/>
                    </a:lnTo>
                    <a:lnTo>
                      <a:pt x="28"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08" name="Freeform 1838">
                <a:extLst>
                  <a:ext uri="{FF2B5EF4-FFF2-40B4-BE49-F238E27FC236}">
                    <a16:creationId xmlns:a16="http://schemas.microsoft.com/office/drawing/2014/main" id="{3A082FE8-063B-4C42-ABE1-630022213571}"/>
                  </a:ext>
                </a:extLst>
              </p:cNvPr>
              <p:cNvSpPr>
                <a:spLocks/>
              </p:cNvSpPr>
              <p:nvPr/>
            </p:nvSpPr>
            <p:spPr bwMode="auto">
              <a:xfrm>
                <a:off x="3826" y="949"/>
                <a:ext cx="530" cy="434"/>
              </a:xfrm>
              <a:custGeom>
                <a:avLst/>
                <a:gdLst>
                  <a:gd name="T0" fmla="*/ 505 w 530"/>
                  <a:gd name="T1" fmla="*/ 50 h 434"/>
                  <a:gd name="T2" fmla="*/ 490 w 530"/>
                  <a:gd name="T3" fmla="*/ 36 h 434"/>
                  <a:gd name="T4" fmla="*/ 505 w 530"/>
                  <a:gd name="T5" fmla="*/ 18 h 434"/>
                  <a:gd name="T6" fmla="*/ 480 w 530"/>
                  <a:gd name="T7" fmla="*/ 18 h 434"/>
                  <a:gd name="T8" fmla="*/ 469 w 530"/>
                  <a:gd name="T9" fmla="*/ 11 h 434"/>
                  <a:gd name="T10" fmla="*/ 455 w 530"/>
                  <a:gd name="T11" fmla="*/ 15 h 434"/>
                  <a:gd name="T12" fmla="*/ 437 w 530"/>
                  <a:gd name="T13" fmla="*/ 7 h 434"/>
                  <a:gd name="T14" fmla="*/ 412 w 530"/>
                  <a:gd name="T15" fmla="*/ 25 h 434"/>
                  <a:gd name="T16" fmla="*/ 401 w 530"/>
                  <a:gd name="T17" fmla="*/ 7 h 434"/>
                  <a:gd name="T18" fmla="*/ 372 w 530"/>
                  <a:gd name="T19" fmla="*/ 36 h 434"/>
                  <a:gd name="T20" fmla="*/ 351 w 530"/>
                  <a:gd name="T21" fmla="*/ 36 h 434"/>
                  <a:gd name="T22" fmla="*/ 347 w 530"/>
                  <a:gd name="T23" fmla="*/ 43 h 434"/>
                  <a:gd name="T24" fmla="*/ 326 w 530"/>
                  <a:gd name="T25" fmla="*/ 47 h 434"/>
                  <a:gd name="T26" fmla="*/ 315 w 530"/>
                  <a:gd name="T27" fmla="*/ 50 h 434"/>
                  <a:gd name="T28" fmla="*/ 297 w 530"/>
                  <a:gd name="T29" fmla="*/ 68 h 434"/>
                  <a:gd name="T30" fmla="*/ 272 w 530"/>
                  <a:gd name="T31" fmla="*/ 65 h 434"/>
                  <a:gd name="T32" fmla="*/ 261 w 530"/>
                  <a:gd name="T33" fmla="*/ 83 h 434"/>
                  <a:gd name="T34" fmla="*/ 236 w 530"/>
                  <a:gd name="T35" fmla="*/ 93 h 434"/>
                  <a:gd name="T36" fmla="*/ 236 w 530"/>
                  <a:gd name="T37" fmla="*/ 97 h 434"/>
                  <a:gd name="T38" fmla="*/ 218 w 530"/>
                  <a:gd name="T39" fmla="*/ 111 h 434"/>
                  <a:gd name="T40" fmla="*/ 207 w 530"/>
                  <a:gd name="T41" fmla="*/ 126 h 434"/>
                  <a:gd name="T42" fmla="*/ 193 w 530"/>
                  <a:gd name="T43" fmla="*/ 140 h 434"/>
                  <a:gd name="T44" fmla="*/ 172 w 530"/>
                  <a:gd name="T45" fmla="*/ 158 h 434"/>
                  <a:gd name="T46" fmla="*/ 164 w 530"/>
                  <a:gd name="T47" fmla="*/ 172 h 434"/>
                  <a:gd name="T48" fmla="*/ 157 w 530"/>
                  <a:gd name="T49" fmla="*/ 190 h 434"/>
                  <a:gd name="T50" fmla="*/ 147 w 530"/>
                  <a:gd name="T51" fmla="*/ 205 h 434"/>
                  <a:gd name="T52" fmla="*/ 136 w 530"/>
                  <a:gd name="T53" fmla="*/ 215 h 434"/>
                  <a:gd name="T54" fmla="*/ 114 w 530"/>
                  <a:gd name="T55" fmla="*/ 233 h 434"/>
                  <a:gd name="T56" fmla="*/ 121 w 530"/>
                  <a:gd name="T57" fmla="*/ 255 h 434"/>
                  <a:gd name="T58" fmla="*/ 107 w 530"/>
                  <a:gd name="T59" fmla="*/ 266 h 434"/>
                  <a:gd name="T60" fmla="*/ 86 w 530"/>
                  <a:gd name="T61" fmla="*/ 266 h 434"/>
                  <a:gd name="T62" fmla="*/ 64 w 530"/>
                  <a:gd name="T63" fmla="*/ 273 h 434"/>
                  <a:gd name="T64" fmla="*/ 50 w 530"/>
                  <a:gd name="T65" fmla="*/ 291 h 434"/>
                  <a:gd name="T66" fmla="*/ 28 w 530"/>
                  <a:gd name="T67" fmla="*/ 298 h 434"/>
                  <a:gd name="T68" fmla="*/ 21 w 530"/>
                  <a:gd name="T69" fmla="*/ 309 h 434"/>
                  <a:gd name="T70" fmla="*/ 21 w 530"/>
                  <a:gd name="T71" fmla="*/ 316 h 434"/>
                  <a:gd name="T72" fmla="*/ 7 w 530"/>
                  <a:gd name="T73" fmla="*/ 323 h 434"/>
                  <a:gd name="T74" fmla="*/ 28 w 530"/>
                  <a:gd name="T75" fmla="*/ 334 h 434"/>
                  <a:gd name="T76" fmla="*/ 50 w 530"/>
                  <a:gd name="T77" fmla="*/ 337 h 434"/>
                  <a:gd name="T78" fmla="*/ 21 w 530"/>
                  <a:gd name="T79" fmla="*/ 341 h 434"/>
                  <a:gd name="T80" fmla="*/ 0 w 530"/>
                  <a:gd name="T81" fmla="*/ 352 h 434"/>
                  <a:gd name="T82" fmla="*/ 10 w 530"/>
                  <a:gd name="T83" fmla="*/ 366 h 434"/>
                  <a:gd name="T84" fmla="*/ 32 w 530"/>
                  <a:gd name="T85" fmla="*/ 355 h 434"/>
                  <a:gd name="T86" fmla="*/ 14 w 530"/>
                  <a:gd name="T87" fmla="*/ 377 h 434"/>
                  <a:gd name="T88" fmla="*/ 7 w 530"/>
                  <a:gd name="T89" fmla="*/ 395 h 434"/>
                  <a:gd name="T90" fmla="*/ 25 w 530"/>
                  <a:gd name="T91" fmla="*/ 395 h 434"/>
                  <a:gd name="T92" fmla="*/ 32 w 530"/>
                  <a:gd name="T93" fmla="*/ 427 h 434"/>
                  <a:gd name="T94" fmla="*/ 71 w 530"/>
                  <a:gd name="T95" fmla="*/ 424 h 434"/>
                  <a:gd name="T96" fmla="*/ 111 w 530"/>
                  <a:gd name="T97" fmla="*/ 391 h 434"/>
                  <a:gd name="T98" fmla="*/ 111 w 530"/>
                  <a:gd name="T99" fmla="*/ 377 h 434"/>
                  <a:gd name="T100" fmla="*/ 129 w 530"/>
                  <a:gd name="T101" fmla="*/ 409 h 434"/>
                  <a:gd name="T102" fmla="*/ 150 w 530"/>
                  <a:gd name="T103" fmla="*/ 348 h 434"/>
                  <a:gd name="T104" fmla="*/ 143 w 530"/>
                  <a:gd name="T105" fmla="*/ 291 h 434"/>
                  <a:gd name="T106" fmla="*/ 182 w 530"/>
                  <a:gd name="T107" fmla="*/ 248 h 434"/>
                  <a:gd name="T108" fmla="*/ 204 w 530"/>
                  <a:gd name="T109" fmla="*/ 180 h 434"/>
                  <a:gd name="T110" fmla="*/ 236 w 530"/>
                  <a:gd name="T111" fmla="*/ 126 h 434"/>
                  <a:gd name="T112" fmla="*/ 272 w 530"/>
                  <a:gd name="T113" fmla="*/ 93 h 434"/>
                  <a:gd name="T114" fmla="*/ 308 w 530"/>
                  <a:gd name="T115" fmla="*/ 76 h 434"/>
                  <a:gd name="T116" fmla="*/ 358 w 530"/>
                  <a:gd name="T117" fmla="*/ 86 h 434"/>
                  <a:gd name="T118" fmla="*/ 422 w 530"/>
                  <a:gd name="T119" fmla="*/ 76 h 434"/>
                  <a:gd name="T120" fmla="*/ 494 w 530"/>
                  <a:gd name="T121" fmla="*/ 54 h 434"/>
                  <a:gd name="T122" fmla="*/ 516 w 530"/>
                  <a:gd name="T123" fmla="*/ 54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0" h="434">
                    <a:moveTo>
                      <a:pt x="530" y="50"/>
                    </a:moveTo>
                    <a:lnTo>
                      <a:pt x="519" y="50"/>
                    </a:lnTo>
                    <a:lnTo>
                      <a:pt x="519" y="54"/>
                    </a:lnTo>
                    <a:lnTo>
                      <a:pt x="516" y="54"/>
                    </a:lnTo>
                    <a:lnTo>
                      <a:pt x="516" y="54"/>
                    </a:lnTo>
                    <a:lnTo>
                      <a:pt x="512" y="54"/>
                    </a:lnTo>
                    <a:lnTo>
                      <a:pt x="512" y="50"/>
                    </a:lnTo>
                    <a:lnTo>
                      <a:pt x="512" y="54"/>
                    </a:lnTo>
                    <a:lnTo>
                      <a:pt x="512" y="54"/>
                    </a:lnTo>
                    <a:lnTo>
                      <a:pt x="508" y="50"/>
                    </a:lnTo>
                    <a:lnTo>
                      <a:pt x="505" y="54"/>
                    </a:lnTo>
                    <a:lnTo>
                      <a:pt x="501" y="54"/>
                    </a:lnTo>
                    <a:lnTo>
                      <a:pt x="501" y="50"/>
                    </a:lnTo>
                    <a:lnTo>
                      <a:pt x="505" y="50"/>
                    </a:lnTo>
                    <a:lnTo>
                      <a:pt x="508" y="50"/>
                    </a:lnTo>
                    <a:lnTo>
                      <a:pt x="508" y="47"/>
                    </a:lnTo>
                    <a:lnTo>
                      <a:pt x="508" y="47"/>
                    </a:lnTo>
                    <a:lnTo>
                      <a:pt x="508" y="43"/>
                    </a:lnTo>
                    <a:lnTo>
                      <a:pt x="498" y="47"/>
                    </a:lnTo>
                    <a:lnTo>
                      <a:pt x="501" y="43"/>
                    </a:lnTo>
                    <a:lnTo>
                      <a:pt x="498" y="43"/>
                    </a:lnTo>
                    <a:lnTo>
                      <a:pt x="494" y="40"/>
                    </a:lnTo>
                    <a:lnTo>
                      <a:pt x="490" y="40"/>
                    </a:lnTo>
                    <a:lnTo>
                      <a:pt x="483" y="36"/>
                    </a:lnTo>
                    <a:lnTo>
                      <a:pt x="483" y="36"/>
                    </a:lnTo>
                    <a:lnTo>
                      <a:pt x="483" y="36"/>
                    </a:lnTo>
                    <a:lnTo>
                      <a:pt x="483" y="36"/>
                    </a:lnTo>
                    <a:lnTo>
                      <a:pt x="490" y="36"/>
                    </a:lnTo>
                    <a:lnTo>
                      <a:pt x="512" y="40"/>
                    </a:lnTo>
                    <a:lnTo>
                      <a:pt x="523" y="32"/>
                    </a:lnTo>
                    <a:lnTo>
                      <a:pt x="530" y="32"/>
                    </a:lnTo>
                    <a:lnTo>
                      <a:pt x="530" y="29"/>
                    </a:lnTo>
                    <a:lnTo>
                      <a:pt x="530" y="25"/>
                    </a:lnTo>
                    <a:lnTo>
                      <a:pt x="526" y="25"/>
                    </a:lnTo>
                    <a:lnTo>
                      <a:pt x="523" y="22"/>
                    </a:lnTo>
                    <a:lnTo>
                      <a:pt x="516" y="22"/>
                    </a:lnTo>
                    <a:lnTo>
                      <a:pt x="512" y="22"/>
                    </a:lnTo>
                    <a:lnTo>
                      <a:pt x="516" y="18"/>
                    </a:lnTo>
                    <a:lnTo>
                      <a:pt x="512" y="18"/>
                    </a:lnTo>
                    <a:lnTo>
                      <a:pt x="508" y="15"/>
                    </a:lnTo>
                    <a:lnTo>
                      <a:pt x="508" y="18"/>
                    </a:lnTo>
                    <a:lnTo>
                      <a:pt x="505" y="18"/>
                    </a:lnTo>
                    <a:lnTo>
                      <a:pt x="505" y="18"/>
                    </a:lnTo>
                    <a:lnTo>
                      <a:pt x="505" y="15"/>
                    </a:lnTo>
                    <a:lnTo>
                      <a:pt x="498" y="18"/>
                    </a:lnTo>
                    <a:lnTo>
                      <a:pt x="494" y="18"/>
                    </a:lnTo>
                    <a:lnTo>
                      <a:pt x="494" y="15"/>
                    </a:lnTo>
                    <a:lnTo>
                      <a:pt x="498" y="15"/>
                    </a:lnTo>
                    <a:lnTo>
                      <a:pt x="494" y="11"/>
                    </a:lnTo>
                    <a:lnTo>
                      <a:pt x="494" y="11"/>
                    </a:lnTo>
                    <a:lnTo>
                      <a:pt x="494" y="11"/>
                    </a:lnTo>
                    <a:lnTo>
                      <a:pt x="490" y="11"/>
                    </a:lnTo>
                    <a:lnTo>
                      <a:pt x="487" y="11"/>
                    </a:lnTo>
                    <a:lnTo>
                      <a:pt x="483" y="11"/>
                    </a:lnTo>
                    <a:lnTo>
                      <a:pt x="480" y="15"/>
                    </a:lnTo>
                    <a:lnTo>
                      <a:pt x="480" y="18"/>
                    </a:lnTo>
                    <a:lnTo>
                      <a:pt x="480" y="22"/>
                    </a:lnTo>
                    <a:lnTo>
                      <a:pt x="480" y="25"/>
                    </a:lnTo>
                    <a:lnTo>
                      <a:pt x="476" y="25"/>
                    </a:lnTo>
                    <a:lnTo>
                      <a:pt x="473" y="25"/>
                    </a:lnTo>
                    <a:lnTo>
                      <a:pt x="469" y="25"/>
                    </a:lnTo>
                    <a:lnTo>
                      <a:pt x="469" y="25"/>
                    </a:lnTo>
                    <a:lnTo>
                      <a:pt x="473" y="22"/>
                    </a:lnTo>
                    <a:lnTo>
                      <a:pt x="476" y="18"/>
                    </a:lnTo>
                    <a:lnTo>
                      <a:pt x="473" y="15"/>
                    </a:lnTo>
                    <a:lnTo>
                      <a:pt x="469" y="18"/>
                    </a:lnTo>
                    <a:lnTo>
                      <a:pt x="465" y="18"/>
                    </a:lnTo>
                    <a:lnTo>
                      <a:pt x="469" y="15"/>
                    </a:lnTo>
                    <a:lnTo>
                      <a:pt x="465" y="15"/>
                    </a:lnTo>
                    <a:lnTo>
                      <a:pt x="469" y="11"/>
                    </a:lnTo>
                    <a:lnTo>
                      <a:pt x="476" y="11"/>
                    </a:lnTo>
                    <a:lnTo>
                      <a:pt x="480" y="7"/>
                    </a:lnTo>
                    <a:lnTo>
                      <a:pt x="480" y="4"/>
                    </a:lnTo>
                    <a:lnTo>
                      <a:pt x="473" y="4"/>
                    </a:lnTo>
                    <a:lnTo>
                      <a:pt x="476" y="4"/>
                    </a:lnTo>
                    <a:lnTo>
                      <a:pt x="473" y="4"/>
                    </a:lnTo>
                    <a:lnTo>
                      <a:pt x="469" y="4"/>
                    </a:lnTo>
                    <a:lnTo>
                      <a:pt x="465" y="4"/>
                    </a:lnTo>
                    <a:lnTo>
                      <a:pt x="462" y="0"/>
                    </a:lnTo>
                    <a:lnTo>
                      <a:pt x="462" y="4"/>
                    </a:lnTo>
                    <a:lnTo>
                      <a:pt x="458" y="11"/>
                    </a:lnTo>
                    <a:lnTo>
                      <a:pt x="458" y="11"/>
                    </a:lnTo>
                    <a:lnTo>
                      <a:pt x="455" y="15"/>
                    </a:lnTo>
                    <a:lnTo>
                      <a:pt x="455" y="15"/>
                    </a:lnTo>
                    <a:lnTo>
                      <a:pt x="455" y="18"/>
                    </a:lnTo>
                    <a:lnTo>
                      <a:pt x="451" y="18"/>
                    </a:lnTo>
                    <a:lnTo>
                      <a:pt x="451" y="22"/>
                    </a:lnTo>
                    <a:lnTo>
                      <a:pt x="451" y="25"/>
                    </a:lnTo>
                    <a:lnTo>
                      <a:pt x="444" y="25"/>
                    </a:lnTo>
                    <a:lnTo>
                      <a:pt x="440" y="29"/>
                    </a:lnTo>
                    <a:lnTo>
                      <a:pt x="440" y="25"/>
                    </a:lnTo>
                    <a:lnTo>
                      <a:pt x="444" y="22"/>
                    </a:lnTo>
                    <a:lnTo>
                      <a:pt x="440" y="18"/>
                    </a:lnTo>
                    <a:lnTo>
                      <a:pt x="444" y="15"/>
                    </a:lnTo>
                    <a:lnTo>
                      <a:pt x="444" y="11"/>
                    </a:lnTo>
                    <a:lnTo>
                      <a:pt x="440" y="7"/>
                    </a:lnTo>
                    <a:lnTo>
                      <a:pt x="440" y="7"/>
                    </a:lnTo>
                    <a:lnTo>
                      <a:pt x="437" y="7"/>
                    </a:lnTo>
                    <a:lnTo>
                      <a:pt x="426" y="22"/>
                    </a:lnTo>
                    <a:lnTo>
                      <a:pt x="422" y="22"/>
                    </a:lnTo>
                    <a:lnTo>
                      <a:pt x="422" y="25"/>
                    </a:lnTo>
                    <a:lnTo>
                      <a:pt x="419" y="29"/>
                    </a:lnTo>
                    <a:lnTo>
                      <a:pt x="415" y="32"/>
                    </a:lnTo>
                    <a:lnTo>
                      <a:pt x="419" y="32"/>
                    </a:lnTo>
                    <a:lnTo>
                      <a:pt x="412" y="40"/>
                    </a:lnTo>
                    <a:lnTo>
                      <a:pt x="408" y="40"/>
                    </a:lnTo>
                    <a:lnTo>
                      <a:pt x="408" y="36"/>
                    </a:lnTo>
                    <a:lnTo>
                      <a:pt x="408" y="36"/>
                    </a:lnTo>
                    <a:lnTo>
                      <a:pt x="408" y="32"/>
                    </a:lnTo>
                    <a:lnTo>
                      <a:pt x="412" y="32"/>
                    </a:lnTo>
                    <a:lnTo>
                      <a:pt x="412" y="29"/>
                    </a:lnTo>
                    <a:lnTo>
                      <a:pt x="412" y="25"/>
                    </a:lnTo>
                    <a:lnTo>
                      <a:pt x="412" y="25"/>
                    </a:lnTo>
                    <a:lnTo>
                      <a:pt x="415" y="22"/>
                    </a:lnTo>
                    <a:lnTo>
                      <a:pt x="422" y="15"/>
                    </a:lnTo>
                    <a:lnTo>
                      <a:pt x="426" y="11"/>
                    </a:lnTo>
                    <a:lnTo>
                      <a:pt x="422" y="11"/>
                    </a:lnTo>
                    <a:lnTo>
                      <a:pt x="415" y="11"/>
                    </a:lnTo>
                    <a:lnTo>
                      <a:pt x="412" y="11"/>
                    </a:lnTo>
                    <a:lnTo>
                      <a:pt x="412" y="11"/>
                    </a:lnTo>
                    <a:lnTo>
                      <a:pt x="408" y="7"/>
                    </a:lnTo>
                    <a:lnTo>
                      <a:pt x="408" y="7"/>
                    </a:lnTo>
                    <a:lnTo>
                      <a:pt x="408" y="7"/>
                    </a:lnTo>
                    <a:lnTo>
                      <a:pt x="404" y="7"/>
                    </a:lnTo>
                    <a:lnTo>
                      <a:pt x="404" y="7"/>
                    </a:lnTo>
                    <a:lnTo>
                      <a:pt x="401" y="7"/>
                    </a:lnTo>
                    <a:lnTo>
                      <a:pt x="401" y="11"/>
                    </a:lnTo>
                    <a:lnTo>
                      <a:pt x="394" y="11"/>
                    </a:lnTo>
                    <a:lnTo>
                      <a:pt x="397" y="15"/>
                    </a:lnTo>
                    <a:lnTo>
                      <a:pt x="401" y="15"/>
                    </a:lnTo>
                    <a:lnTo>
                      <a:pt x="401" y="18"/>
                    </a:lnTo>
                    <a:lnTo>
                      <a:pt x="394" y="18"/>
                    </a:lnTo>
                    <a:lnTo>
                      <a:pt x="394" y="22"/>
                    </a:lnTo>
                    <a:lnTo>
                      <a:pt x="394" y="25"/>
                    </a:lnTo>
                    <a:lnTo>
                      <a:pt x="383" y="25"/>
                    </a:lnTo>
                    <a:lnTo>
                      <a:pt x="379" y="29"/>
                    </a:lnTo>
                    <a:lnTo>
                      <a:pt x="379" y="29"/>
                    </a:lnTo>
                    <a:lnTo>
                      <a:pt x="372" y="32"/>
                    </a:lnTo>
                    <a:lnTo>
                      <a:pt x="372" y="36"/>
                    </a:lnTo>
                    <a:lnTo>
                      <a:pt x="372" y="36"/>
                    </a:lnTo>
                    <a:lnTo>
                      <a:pt x="372" y="40"/>
                    </a:lnTo>
                    <a:lnTo>
                      <a:pt x="372" y="43"/>
                    </a:lnTo>
                    <a:lnTo>
                      <a:pt x="369" y="43"/>
                    </a:lnTo>
                    <a:lnTo>
                      <a:pt x="369" y="43"/>
                    </a:lnTo>
                    <a:lnTo>
                      <a:pt x="369" y="40"/>
                    </a:lnTo>
                    <a:lnTo>
                      <a:pt x="369" y="40"/>
                    </a:lnTo>
                    <a:lnTo>
                      <a:pt x="365" y="36"/>
                    </a:lnTo>
                    <a:lnTo>
                      <a:pt x="369" y="36"/>
                    </a:lnTo>
                    <a:lnTo>
                      <a:pt x="365" y="36"/>
                    </a:lnTo>
                    <a:lnTo>
                      <a:pt x="354" y="32"/>
                    </a:lnTo>
                    <a:lnTo>
                      <a:pt x="358" y="36"/>
                    </a:lnTo>
                    <a:lnTo>
                      <a:pt x="354" y="36"/>
                    </a:lnTo>
                    <a:lnTo>
                      <a:pt x="351" y="36"/>
                    </a:lnTo>
                    <a:lnTo>
                      <a:pt x="351" y="36"/>
                    </a:lnTo>
                    <a:lnTo>
                      <a:pt x="351" y="32"/>
                    </a:lnTo>
                    <a:lnTo>
                      <a:pt x="351" y="32"/>
                    </a:lnTo>
                    <a:lnTo>
                      <a:pt x="347" y="32"/>
                    </a:lnTo>
                    <a:lnTo>
                      <a:pt x="347" y="32"/>
                    </a:lnTo>
                    <a:lnTo>
                      <a:pt x="344" y="32"/>
                    </a:lnTo>
                    <a:lnTo>
                      <a:pt x="344" y="32"/>
                    </a:lnTo>
                    <a:lnTo>
                      <a:pt x="344" y="36"/>
                    </a:lnTo>
                    <a:lnTo>
                      <a:pt x="340" y="32"/>
                    </a:lnTo>
                    <a:lnTo>
                      <a:pt x="340" y="32"/>
                    </a:lnTo>
                    <a:lnTo>
                      <a:pt x="336" y="32"/>
                    </a:lnTo>
                    <a:lnTo>
                      <a:pt x="336" y="36"/>
                    </a:lnTo>
                    <a:lnTo>
                      <a:pt x="344" y="40"/>
                    </a:lnTo>
                    <a:lnTo>
                      <a:pt x="347" y="40"/>
                    </a:lnTo>
                    <a:lnTo>
                      <a:pt x="347" y="43"/>
                    </a:lnTo>
                    <a:lnTo>
                      <a:pt x="347" y="43"/>
                    </a:lnTo>
                    <a:lnTo>
                      <a:pt x="347" y="47"/>
                    </a:lnTo>
                    <a:lnTo>
                      <a:pt x="347" y="50"/>
                    </a:lnTo>
                    <a:lnTo>
                      <a:pt x="347" y="50"/>
                    </a:lnTo>
                    <a:lnTo>
                      <a:pt x="344" y="50"/>
                    </a:lnTo>
                    <a:lnTo>
                      <a:pt x="336" y="43"/>
                    </a:lnTo>
                    <a:lnTo>
                      <a:pt x="333" y="40"/>
                    </a:lnTo>
                    <a:lnTo>
                      <a:pt x="333" y="47"/>
                    </a:lnTo>
                    <a:lnTo>
                      <a:pt x="333" y="43"/>
                    </a:lnTo>
                    <a:lnTo>
                      <a:pt x="329" y="47"/>
                    </a:lnTo>
                    <a:lnTo>
                      <a:pt x="329" y="47"/>
                    </a:lnTo>
                    <a:lnTo>
                      <a:pt x="326" y="50"/>
                    </a:lnTo>
                    <a:lnTo>
                      <a:pt x="326" y="47"/>
                    </a:lnTo>
                    <a:lnTo>
                      <a:pt x="326" y="47"/>
                    </a:lnTo>
                    <a:lnTo>
                      <a:pt x="326" y="43"/>
                    </a:lnTo>
                    <a:lnTo>
                      <a:pt x="326" y="47"/>
                    </a:lnTo>
                    <a:lnTo>
                      <a:pt x="322" y="47"/>
                    </a:lnTo>
                    <a:lnTo>
                      <a:pt x="319" y="50"/>
                    </a:lnTo>
                    <a:lnTo>
                      <a:pt x="319" y="50"/>
                    </a:lnTo>
                    <a:lnTo>
                      <a:pt x="319" y="54"/>
                    </a:lnTo>
                    <a:lnTo>
                      <a:pt x="319" y="54"/>
                    </a:lnTo>
                    <a:lnTo>
                      <a:pt x="315" y="58"/>
                    </a:lnTo>
                    <a:lnTo>
                      <a:pt x="311" y="65"/>
                    </a:lnTo>
                    <a:lnTo>
                      <a:pt x="308" y="65"/>
                    </a:lnTo>
                    <a:lnTo>
                      <a:pt x="311" y="61"/>
                    </a:lnTo>
                    <a:lnTo>
                      <a:pt x="311" y="58"/>
                    </a:lnTo>
                    <a:lnTo>
                      <a:pt x="311" y="54"/>
                    </a:lnTo>
                    <a:lnTo>
                      <a:pt x="315" y="50"/>
                    </a:lnTo>
                    <a:lnTo>
                      <a:pt x="311" y="43"/>
                    </a:lnTo>
                    <a:lnTo>
                      <a:pt x="308" y="47"/>
                    </a:lnTo>
                    <a:lnTo>
                      <a:pt x="308" y="47"/>
                    </a:lnTo>
                    <a:lnTo>
                      <a:pt x="304" y="50"/>
                    </a:lnTo>
                    <a:lnTo>
                      <a:pt x="301" y="58"/>
                    </a:lnTo>
                    <a:lnTo>
                      <a:pt x="301" y="61"/>
                    </a:lnTo>
                    <a:lnTo>
                      <a:pt x="301" y="50"/>
                    </a:lnTo>
                    <a:lnTo>
                      <a:pt x="290" y="50"/>
                    </a:lnTo>
                    <a:lnTo>
                      <a:pt x="286" y="54"/>
                    </a:lnTo>
                    <a:lnTo>
                      <a:pt x="286" y="54"/>
                    </a:lnTo>
                    <a:lnTo>
                      <a:pt x="286" y="61"/>
                    </a:lnTo>
                    <a:lnTo>
                      <a:pt x="290" y="65"/>
                    </a:lnTo>
                    <a:lnTo>
                      <a:pt x="293" y="65"/>
                    </a:lnTo>
                    <a:lnTo>
                      <a:pt x="297" y="68"/>
                    </a:lnTo>
                    <a:lnTo>
                      <a:pt x="297" y="68"/>
                    </a:lnTo>
                    <a:lnTo>
                      <a:pt x="293" y="68"/>
                    </a:lnTo>
                    <a:lnTo>
                      <a:pt x="290" y="65"/>
                    </a:lnTo>
                    <a:lnTo>
                      <a:pt x="286" y="65"/>
                    </a:lnTo>
                    <a:lnTo>
                      <a:pt x="283" y="61"/>
                    </a:lnTo>
                    <a:lnTo>
                      <a:pt x="279" y="58"/>
                    </a:lnTo>
                    <a:lnTo>
                      <a:pt x="276" y="58"/>
                    </a:lnTo>
                    <a:lnTo>
                      <a:pt x="279" y="61"/>
                    </a:lnTo>
                    <a:lnTo>
                      <a:pt x="283" y="65"/>
                    </a:lnTo>
                    <a:lnTo>
                      <a:pt x="279" y="68"/>
                    </a:lnTo>
                    <a:lnTo>
                      <a:pt x="276" y="65"/>
                    </a:lnTo>
                    <a:lnTo>
                      <a:pt x="276" y="68"/>
                    </a:lnTo>
                    <a:lnTo>
                      <a:pt x="276" y="65"/>
                    </a:lnTo>
                    <a:lnTo>
                      <a:pt x="272" y="65"/>
                    </a:lnTo>
                    <a:lnTo>
                      <a:pt x="272" y="65"/>
                    </a:lnTo>
                    <a:lnTo>
                      <a:pt x="272" y="61"/>
                    </a:lnTo>
                    <a:lnTo>
                      <a:pt x="268" y="61"/>
                    </a:lnTo>
                    <a:lnTo>
                      <a:pt x="268" y="61"/>
                    </a:lnTo>
                    <a:lnTo>
                      <a:pt x="265" y="68"/>
                    </a:lnTo>
                    <a:lnTo>
                      <a:pt x="268" y="68"/>
                    </a:lnTo>
                    <a:lnTo>
                      <a:pt x="268" y="72"/>
                    </a:lnTo>
                    <a:lnTo>
                      <a:pt x="261" y="76"/>
                    </a:lnTo>
                    <a:lnTo>
                      <a:pt x="258" y="76"/>
                    </a:lnTo>
                    <a:lnTo>
                      <a:pt x="258" y="76"/>
                    </a:lnTo>
                    <a:lnTo>
                      <a:pt x="258" y="79"/>
                    </a:lnTo>
                    <a:lnTo>
                      <a:pt x="258" y="83"/>
                    </a:lnTo>
                    <a:lnTo>
                      <a:pt x="261" y="79"/>
                    </a:lnTo>
                    <a:lnTo>
                      <a:pt x="261" y="83"/>
                    </a:lnTo>
                    <a:lnTo>
                      <a:pt x="258" y="83"/>
                    </a:lnTo>
                    <a:lnTo>
                      <a:pt x="258" y="86"/>
                    </a:lnTo>
                    <a:lnTo>
                      <a:pt x="261" y="86"/>
                    </a:lnTo>
                    <a:lnTo>
                      <a:pt x="254" y="86"/>
                    </a:lnTo>
                    <a:lnTo>
                      <a:pt x="254" y="86"/>
                    </a:lnTo>
                    <a:lnTo>
                      <a:pt x="254" y="86"/>
                    </a:lnTo>
                    <a:lnTo>
                      <a:pt x="254" y="90"/>
                    </a:lnTo>
                    <a:lnTo>
                      <a:pt x="250" y="86"/>
                    </a:lnTo>
                    <a:lnTo>
                      <a:pt x="250" y="90"/>
                    </a:lnTo>
                    <a:lnTo>
                      <a:pt x="247" y="90"/>
                    </a:lnTo>
                    <a:lnTo>
                      <a:pt x="240" y="90"/>
                    </a:lnTo>
                    <a:lnTo>
                      <a:pt x="240" y="93"/>
                    </a:lnTo>
                    <a:lnTo>
                      <a:pt x="236" y="93"/>
                    </a:lnTo>
                    <a:lnTo>
                      <a:pt x="236" y="93"/>
                    </a:lnTo>
                    <a:lnTo>
                      <a:pt x="240" y="97"/>
                    </a:lnTo>
                    <a:lnTo>
                      <a:pt x="243" y="97"/>
                    </a:lnTo>
                    <a:lnTo>
                      <a:pt x="243" y="93"/>
                    </a:lnTo>
                    <a:lnTo>
                      <a:pt x="250" y="97"/>
                    </a:lnTo>
                    <a:lnTo>
                      <a:pt x="254" y="93"/>
                    </a:lnTo>
                    <a:lnTo>
                      <a:pt x="258" y="93"/>
                    </a:lnTo>
                    <a:lnTo>
                      <a:pt x="258" y="97"/>
                    </a:lnTo>
                    <a:lnTo>
                      <a:pt x="254" y="97"/>
                    </a:lnTo>
                    <a:lnTo>
                      <a:pt x="250" y="97"/>
                    </a:lnTo>
                    <a:lnTo>
                      <a:pt x="250" y="101"/>
                    </a:lnTo>
                    <a:lnTo>
                      <a:pt x="247" y="101"/>
                    </a:lnTo>
                    <a:lnTo>
                      <a:pt x="243" y="101"/>
                    </a:lnTo>
                    <a:lnTo>
                      <a:pt x="240" y="97"/>
                    </a:lnTo>
                    <a:lnTo>
                      <a:pt x="236" y="97"/>
                    </a:lnTo>
                    <a:lnTo>
                      <a:pt x="233" y="101"/>
                    </a:lnTo>
                    <a:lnTo>
                      <a:pt x="229" y="101"/>
                    </a:lnTo>
                    <a:lnTo>
                      <a:pt x="233" y="104"/>
                    </a:lnTo>
                    <a:lnTo>
                      <a:pt x="233" y="108"/>
                    </a:lnTo>
                    <a:lnTo>
                      <a:pt x="233" y="108"/>
                    </a:lnTo>
                    <a:lnTo>
                      <a:pt x="233" y="111"/>
                    </a:lnTo>
                    <a:lnTo>
                      <a:pt x="233" y="115"/>
                    </a:lnTo>
                    <a:lnTo>
                      <a:pt x="229" y="111"/>
                    </a:lnTo>
                    <a:lnTo>
                      <a:pt x="229" y="115"/>
                    </a:lnTo>
                    <a:lnTo>
                      <a:pt x="229" y="115"/>
                    </a:lnTo>
                    <a:lnTo>
                      <a:pt x="225" y="108"/>
                    </a:lnTo>
                    <a:lnTo>
                      <a:pt x="222" y="108"/>
                    </a:lnTo>
                    <a:lnTo>
                      <a:pt x="222" y="111"/>
                    </a:lnTo>
                    <a:lnTo>
                      <a:pt x="218" y="111"/>
                    </a:lnTo>
                    <a:lnTo>
                      <a:pt x="218" y="111"/>
                    </a:lnTo>
                    <a:lnTo>
                      <a:pt x="222" y="111"/>
                    </a:lnTo>
                    <a:lnTo>
                      <a:pt x="222" y="111"/>
                    </a:lnTo>
                    <a:lnTo>
                      <a:pt x="218" y="111"/>
                    </a:lnTo>
                    <a:lnTo>
                      <a:pt x="215" y="115"/>
                    </a:lnTo>
                    <a:lnTo>
                      <a:pt x="215" y="115"/>
                    </a:lnTo>
                    <a:lnTo>
                      <a:pt x="215" y="119"/>
                    </a:lnTo>
                    <a:lnTo>
                      <a:pt x="218" y="122"/>
                    </a:lnTo>
                    <a:lnTo>
                      <a:pt x="215" y="122"/>
                    </a:lnTo>
                    <a:lnTo>
                      <a:pt x="215" y="122"/>
                    </a:lnTo>
                    <a:lnTo>
                      <a:pt x="215" y="122"/>
                    </a:lnTo>
                    <a:lnTo>
                      <a:pt x="211" y="126"/>
                    </a:lnTo>
                    <a:lnTo>
                      <a:pt x="211" y="126"/>
                    </a:lnTo>
                    <a:lnTo>
                      <a:pt x="207" y="126"/>
                    </a:lnTo>
                    <a:lnTo>
                      <a:pt x="211" y="129"/>
                    </a:lnTo>
                    <a:lnTo>
                      <a:pt x="215" y="129"/>
                    </a:lnTo>
                    <a:lnTo>
                      <a:pt x="222" y="126"/>
                    </a:lnTo>
                    <a:lnTo>
                      <a:pt x="215" y="129"/>
                    </a:lnTo>
                    <a:lnTo>
                      <a:pt x="215" y="133"/>
                    </a:lnTo>
                    <a:lnTo>
                      <a:pt x="207" y="129"/>
                    </a:lnTo>
                    <a:lnTo>
                      <a:pt x="204" y="129"/>
                    </a:lnTo>
                    <a:lnTo>
                      <a:pt x="204" y="129"/>
                    </a:lnTo>
                    <a:lnTo>
                      <a:pt x="200" y="129"/>
                    </a:lnTo>
                    <a:lnTo>
                      <a:pt x="197" y="129"/>
                    </a:lnTo>
                    <a:lnTo>
                      <a:pt x="197" y="133"/>
                    </a:lnTo>
                    <a:lnTo>
                      <a:pt x="193" y="137"/>
                    </a:lnTo>
                    <a:lnTo>
                      <a:pt x="193" y="140"/>
                    </a:lnTo>
                    <a:lnTo>
                      <a:pt x="193" y="140"/>
                    </a:lnTo>
                    <a:lnTo>
                      <a:pt x="193" y="140"/>
                    </a:lnTo>
                    <a:lnTo>
                      <a:pt x="193" y="140"/>
                    </a:lnTo>
                    <a:lnTo>
                      <a:pt x="190" y="144"/>
                    </a:lnTo>
                    <a:lnTo>
                      <a:pt x="190" y="147"/>
                    </a:lnTo>
                    <a:lnTo>
                      <a:pt x="186" y="147"/>
                    </a:lnTo>
                    <a:lnTo>
                      <a:pt x="182" y="147"/>
                    </a:lnTo>
                    <a:lnTo>
                      <a:pt x="182" y="147"/>
                    </a:lnTo>
                    <a:lnTo>
                      <a:pt x="179" y="151"/>
                    </a:lnTo>
                    <a:lnTo>
                      <a:pt x="179" y="154"/>
                    </a:lnTo>
                    <a:lnTo>
                      <a:pt x="179" y="154"/>
                    </a:lnTo>
                    <a:lnTo>
                      <a:pt x="175" y="154"/>
                    </a:lnTo>
                    <a:lnTo>
                      <a:pt x="175" y="158"/>
                    </a:lnTo>
                    <a:lnTo>
                      <a:pt x="172" y="158"/>
                    </a:lnTo>
                    <a:lnTo>
                      <a:pt x="172" y="158"/>
                    </a:lnTo>
                    <a:lnTo>
                      <a:pt x="168" y="162"/>
                    </a:lnTo>
                    <a:lnTo>
                      <a:pt x="168" y="162"/>
                    </a:lnTo>
                    <a:lnTo>
                      <a:pt x="175" y="162"/>
                    </a:lnTo>
                    <a:lnTo>
                      <a:pt x="172" y="165"/>
                    </a:lnTo>
                    <a:lnTo>
                      <a:pt x="168" y="165"/>
                    </a:lnTo>
                    <a:lnTo>
                      <a:pt x="168" y="165"/>
                    </a:lnTo>
                    <a:lnTo>
                      <a:pt x="168" y="165"/>
                    </a:lnTo>
                    <a:lnTo>
                      <a:pt x="168" y="169"/>
                    </a:lnTo>
                    <a:lnTo>
                      <a:pt x="168" y="169"/>
                    </a:lnTo>
                    <a:lnTo>
                      <a:pt x="172" y="169"/>
                    </a:lnTo>
                    <a:lnTo>
                      <a:pt x="172" y="169"/>
                    </a:lnTo>
                    <a:lnTo>
                      <a:pt x="172" y="172"/>
                    </a:lnTo>
                    <a:lnTo>
                      <a:pt x="164" y="172"/>
                    </a:lnTo>
                    <a:lnTo>
                      <a:pt x="164" y="172"/>
                    </a:lnTo>
                    <a:lnTo>
                      <a:pt x="161" y="176"/>
                    </a:lnTo>
                    <a:lnTo>
                      <a:pt x="161" y="180"/>
                    </a:lnTo>
                    <a:lnTo>
                      <a:pt x="157" y="180"/>
                    </a:lnTo>
                    <a:lnTo>
                      <a:pt x="154" y="183"/>
                    </a:lnTo>
                    <a:lnTo>
                      <a:pt x="157" y="183"/>
                    </a:lnTo>
                    <a:lnTo>
                      <a:pt x="161" y="180"/>
                    </a:lnTo>
                    <a:lnTo>
                      <a:pt x="164" y="180"/>
                    </a:lnTo>
                    <a:lnTo>
                      <a:pt x="164" y="183"/>
                    </a:lnTo>
                    <a:lnTo>
                      <a:pt x="168" y="187"/>
                    </a:lnTo>
                    <a:lnTo>
                      <a:pt x="161" y="183"/>
                    </a:lnTo>
                    <a:lnTo>
                      <a:pt x="157" y="187"/>
                    </a:lnTo>
                    <a:lnTo>
                      <a:pt x="161" y="187"/>
                    </a:lnTo>
                    <a:lnTo>
                      <a:pt x="157" y="187"/>
                    </a:lnTo>
                    <a:lnTo>
                      <a:pt x="157" y="190"/>
                    </a:lnTo>
                    <a:lnTo>
                      <a:pt x="157" y="190"/>
                    </a:lnTo>
                    <a:lnTo>
                      <a:pt x="157" y="194"/>
                    </a:lnTo>
                    <a:lnTo>
                      <a:pt x="154" y="190"/>
                    </a:lnTo>
                    <a:lnTo>
                      <a:pt x="154" y="194"/>
                    </a:lnTo>
                    <a:lnTo>
                      <a:pt x="154" y="198"/>
                    </a:lnTo>
                    <a:lnTo>
                      <a:pt x="157" y="198"/>
                    </a:lnTo>
                    <a:lnTo>
                      <a:pt x="157" y="201"/>
                    </a:lnTo>
                    <a:lnTo>
                      <a:pt x="154" y="201"/>
                    </a:lnTo>
                    <a:lnTo>
                      <a:pt x="150" y="198"/>
                    </a:lnTo>
                    <a:lnTo>
                      <a:pt x="150" y="198"/>
                    </a:lnTo>
                    <a:lnTo>
                      <a:pt x="150" y="201"/>
                    </a:lnTo>
                    <a:lnTo>
                      <a:pt x="150" y="201"/>
                    </a:lnTo>
                    <a:lnTo>
                      <a:pt x="147" y="201"/>
                    </a:lnTo>
                    <a:lnTo>
                      <a:pt x="147" y="205"/>
                    </a:lnTo>
                    <a:lnTo>
                      <a:pt x="147" y="205"/>
                    </a:lnTo>
                    <a:lnTo>
                      <a:pt x="150" y="205"/>
                    </a:lnTo>
                    <a:lnTo>
                      <a:pt x="150" y="201"/>
                    </a:lnTo>
                    <a:lnTo>
                      <a:pt x="150" y="205"/>
                    </a:lnTo>
                    <a:lnTo>
                      <a:pt x="150" y="205"/>
                    </a:lnTo>
                    <a:lnTo>
                      <a:pt x="150" y="208"/>
                    </a:lnTo>
                    <a:lnTo>
                      <a:pt x="150" y="208"/>
                    </a:lnTo>
                    <a:lnTo>
                      <a:pt x="150" y="212"/>
                    </a:lnTo>
                    <a:lnTo>
                      <a:pt x="147" y="208"/>
                    </a:lnTo>
                    <a:lnTo>
                      <a:pt x="143" y="212"/>
                    </a:lnTo>
                    <a:lnTo>
                      <a:pt x="139" y="208"/>
                    </a:lnTo>
                    <a:lnTo>
                      <a:pt x="139" y="212"/>
                    </a:lnTo>
                    <a:lnTo>
                      <a:pt x="136" y="215"/>
                    </a:lnTo>
                    <a:lnTo>
                      <a:pt x="136" y="215"/>
                    </a:lnTo>
                    <a:lnTo>
                      <a:pt x="132" y="215"/>
                    </a:lnTo>
                    <a:lnTo>
                      <a:pt x="129" y="223"/>
                    </a:lnTo>
                    <a:lnTo>
                      <a:pt x="132" y="223"/>
                    </a:lnTo>
                    <a:lnTo>
                      <a:pt x="136" y="219"/>
                    </a:lnTo>
                    <a:lnTo>
                      <a:pt x="139" y="223"/>
                    </a:lnTo>
                    <a:lnTo>
                      <a:pt x="132" y="223"/>
                    </a:lnTo>
                    <a:lnTo>
                      <a:pt x="132" y="226"/>
                    </a:lnTo>
                    <a:lnTo>
                      <a:pt x="132" y="230"/>
                    </a:lnTo>
                    <a:lnTo>
                      <a:pt x="132" y="230"/>
                    </a:lnTo>
                    <a:lnTo>
                      <a:pt x="129" y="230"/>
                    </a:lnTo>
                    <a:lnTo>
                      <a:pt x="121" y="230"/>
                    </a:lnTo>
                    <a:lnTo>
                      <a:pt x="121" y="230"/>
                    </a:lnTo>
                    <a:lnTo>
                      <a:pt x="118" y="233"/>
                    </a:lnTo>
                    <a:lnTo>
                      <a:pt x="114" y="233"/>
                    </a:lnTo>
                    <a:lnTo>
                      <a:pt x="114" y="237"/>
                    </a:lnTo>
                    <a:lnTo>
                      <a:pt x="111" y="237"/>
                    </a:lnTo>
                    <a:lnTo>
                      <a:pt x="104" y="244"/>
                    </a:lnTo>
                    <a:lnTo>
                      <a:pt x="104" y="244"/>
                    </a:lnTo>
                    <a:lnTo>
                      <a:pt x="104" y="248"/>
                    </a:lnTo>
                    <a:lnTo>
                      <a:pt x="104" y="248"/>
                    </a:lnTo>
                    <a:lnTo>
                      <a:pt x="96" y="251"/>
                    </a:lnTo>
                    <a:lnTo>
                      <a:pt x="96" y="255"/>
                    </a:lnTo>
                    <a:lnTo>
                      <a:pt x="100" y="255"/>
                    </a:lnTo>
                    <a:lnTo>
                      <a:pt x="104" y="255"/>
                    </a:lnTo>
                    <a:lnTo>
                      <a:pt x="100" y="258"/>
                    </a:lnTo>
                    <a:lnTo>
                      <a:pt x="104" y="262"/>
                    </a:lnTo>
                    <a:lnTo>
                      <a:pt x="107" y="262"/>
                    </a:lnTo>
                    <a:lnTo>
                      <a:pt x="121" y="255"/>
                    </a:lnTo>
                    <a:lnTo>
                      <a:pt x="129" y="251"/>
                    </a:lnTo>
                    <a:lnTo>
                      <a:pt x="129" y="251"/>
                    </a:lnTo>
                    <a:lnTo>
                      <a:pt x="132" y="251"/>
                    </a:lnTo>
                    <a:lnTo>
                      <a:pt x="129" y="255"/>
                    </a:lnTo>
                    <a:lnTo>
                      <a:pt x="125" y="255"/>
                    </a:lnTo>
                    <a:lnTo>
                      <a:pt x="121" y="255"/>
                    </a:lnTo>
                    <a:lnTo>
                      <a:pt x="118" y="258"/>
                    </a:lnTo>
                    <a:lnTo>
                      <a:pt x="114" y="258"/>
                    </a:lnTo>
                    <a:lnTo>
                      <a:pt x="118" y="262"/>
                    </a:lnTo>
                    <a:lnTo>
                      <a:pt x="118" y="262"/>
                    </a:lnTo>
                    <a:lnTo>
                      <a:pt x="111" y="266"/>
                    </a:lnTo>
                    <a:lnTo>
                      <a:pt x="107" y="266"/>
                    </a:lnTo>
                    <a:lnTo>
                      <a:pt x="107" y="266"/>
                    </a:lnTo>
                    <a:lnTo>
                      <a:pt x="107" y="266"/>
                    </a:lnTo>
                    <a:lnTo>
                      <a:pt x="104" y="266"/>
                    </a:lnTo>
                    <a:lnTo>
                      <a:pt x="100" y="266"/>
                    </a:lnTo>
                    <a:lnTo>
                      <a:pt x="100" y="266"/>
                    </a:lnTo>
                    <a:lnTo>
                      <a:pt x="100" y="262"/>
                    </a:lnTo>
                    <a:lnTo>
                      <a:pt x="96" y="258"/>
                    </a:lnTo>
                    <a:lnTo>
                      <a:pt x="96" y="258"/>
                    </a:lnTo>
                    <a:lnTo>
                      <a:pt x="93" y="262"/>
                    </a:lnTo>
                    <a:lnTo>
                      <a:pt x="89" y="262"/>
                    </a:lnTo>
                    <a:lnTo>
                      <a:pt x="89" y="262"/>
                    </a:lnTo>
                    <a:lnTo>
                      <a:pt x="89" y="266"/>
                    </a:lnTo>
                    <a:lnTo>
                      <a:pt x="89" y="266"/>
                    </a:lnTo>
                    <a:lnTo>
                      <a:pt x="89" y="266"/>
                    </a:lnTo>
                    <a:lnTo>
                      <a:pt x="86" y="269"/>
                    </a:lnTo>
                    <a:lnTo>
                      <a:pt x="86" y="266"/>
                    </a:lnTo>
                    <a:lnTo>
                      <a:pt x="86" y="266"/>
                    </a:lnTo>
                    <a:lnTo>
                      <a:pt x="86" y="262"/>
                    </a:lnTo>
                    <a:lnTo>
                      <a:pt x="75" y="266"/>
                    </a:lnTo>
                    <a:lnTo>
                      <a:pt x="71" y="269"/>
                    </a:lnTo>
                    <a:lnTo>
                      <a:pt x="71" y="269"/>
                    </a:lnTo>
                    <a:lnTo>
                      <a:pt x="68" y="269"/>
                    </a:lnTo>
                    <a:lnTo>
                      <a:pt x="71" y="273"/>
                    </a:lnTo>
                    <a:lnTo>
                      <a:pt x="68" y="273"/>
                    </a:lnTo>
                    <a:lnTo>
                      <a:pt x="64" y="273"/>
                    </a:lnTo>
                    <a:lnTo>
                      <a:pt x="64" y="273"/>
                    </a:lnTo>
                    <a:lnTo>
                      <a:pt x="64" y="273"/>
                    </a:lnTo>
                    <a:lnTo>
                      <a:pt x="64" y="273"/>
                    </a:lnTo>
                    <a:lnTo>
                      <a:pt x="64" y="273"/>
                    </a:lnTo>
                    <a:lnTo>
                      <a:pt x="64" y="273"/>
                    </a:lnTo>
                    <a:lnTo>
                      <a:pt x="64" y="273"/>
                    </a:lnTo>
                    <a:lnTo>
                      <a:pt x="61" y="273"/>
                    </a:lnTo>
                    <a:lnTo>
                      <a:pt x="53" y="276"/>
                    </a:lnTo>
                    <a:lnTo>
                      <a:pt x="53" y="280"/>
                    </a:lnTo>
                    <a:lnTo>
                      <a:pt x="50" y="284"/>
                    </a:lnTo>
                    <a:lnTo>
                      <a:pt x="50" y="280"/>
                    </a:lnTo>
                    <a:lnTo>
                      <a:pt x="46" y="280"/>
                    </a:lnTo>
                    <a:lnTo>
                      <a:pt x="43" y="284"/>
                    </a:lnTo>
                    <a:lnTo>
                      <a:pt x="39" y="284"/>
                    </a:lnTo>
                    <a:lnTo>
                      <a:pt x="43" y="287"/>
                    </a:lnTo>
                    <a:lnTo>
                      <a:pt x="43" y="287"/>
                    </a:lnTo>
                    <a:lnTo>
                      <a:pt x="46" y="287"/>
                    </a:lnTo>
                    <a:lnTo>
                      <a:pt x="50" y="287"/>
                    </a:lnTo>
                    <a:lnTo>
                      <a:pt x="50" y="291"/>
                    </a:lnTo>
                    <a:lnTo>
                      <a:pt x="53" y="291"/>
                    </a:lnTo>
                    <a:lnTo>
                      <a:pt x="50" y="294"/>
                    </a:lnTo>
                    <a:lnTo>
                      <a:pt x="53" y="294"/>
                    </a:lnTo>
                    <a:lnTo>
                      <a:pt x="50" y="294"/>
                    </a:lnTo>
                    <a:lnTo>
                      <a:pt x="46" y="294"/>
                    </a:lnTo>
                    <a:lnTo>
                      <a:pt x="36" y="291"/>
                    </a:lnTo>
                    <a:lnTo>
                      <a:pt x="36" y="294"/>
                    </a:lnTo>
                    <a:lnTo>
                      <a:pt x="32" y="294"/>
                    </a:lnTo>
                    <a:lnTo>
                      <a:pt x="32" y="294"/>
                    </a:lnTo>
                    <a:lnTo>
                      <a:pt x="28" y="294"/>
                    </a:lnTo>
                    <a:lnTo>
                      <a:pt x="28" y="294"/>
                    </a:lnTo>
                    <a:lnTo>
                      <a:pt x="32" y="294"/>
                    </a:lnTo>
                    <a:lnTo>
                      <a:pt x="28" y="298"/>
                    </a:lnTo>
                    <a:lnTo>
                      <a:pt x="28" y="298"/>
                    </a:lnTo>
                    <a:lnTo>
                      <a:pt x="32" y="298"/>
                    </a:lnTo>
                    <a:lnTo>
                      <a:pt x="32" y="298"/>
                    </a:lnTo>
                    <a:lnTo>
                      <a:pt x="32" y="302"/>
                    </a:lnTo>
                    <a:lnTo>
                      <a:pt x="32" y="302"/>
                    </a:lnTo>
                    <a:lnTo>
                      <a:pt x="32" y="305"/>
                    </a:lnTo>
                    <a:lnTo>
                      <a:pt x="32" y="305"/>
                    </a:lnTo>
                    <a:lnTo>
                      <a:pt x="28" y="302"/>
                    </a:lnTo>
                    <a:lnTo>
                      <a:pt x="28" y="302"/>
                    </a:lnTo>
                    <a:lnTo>
                      <a:pt x="25" y="302"/>
                    </a:lnTo>
                    <a:lnTo>
                      <a:pt x="21" y="305"/>
                    </a:lnTo>
                    <a:lnTo>
                      <a:pt x="21" y="309"/>
                    </a:lnTo>
                    <a:lnTo>
                      <a:pt x="25" y="309"/>
                    </a:lnTo>
                    <a:lnTo>
                      <a:pt x="25" y="312"/>
                    </a:lnTo>
                    <a:lnTo>
                      <a:pt x="21" y="309"/>
                    </a:lnTo>
                    <a:lnTo>
                      <a:pt x="18" y="305"/>
                    </a:lnTo>
                    <a:lnTo>
                      <a:pt x="18" y="309"/>
                    </a:lnTo>
                    <a:lnTo>
                      <a:pt x="10" y="309"/>
                    </a:lnTo>
                    <a:lnTo>
                      <a:pt x="10" y="309"/>
                    </a:lnTo>
                    <a:lnTo>
                      <a:pt x="10" y="312"/>
                    </a:lnTo>
                    <a:lnTo>
                      <a:pt x="7" y="309"/>
                    </a:lnTo>
                    <a:lnTo>
                      <a:pt x="3" y="309"/>
                    </a:lnTo>
                    <a:lnTo>
                      <a:pt x="7" y="312"/>
                    </a:lnTo>
                    <a:lnTo>
                      <a:pt x="3" y="312"/>
                    </a:lnTo>
                    <a:lnTo>
                      <a:pt x="7" y="316"/>
                    </a:lnTo>
                    <a:lnTo>
                      <a:pt x="18" y="316"/>
                    </a:lnTo>
                    <a:lnTo>
                      <a:pt x="25" y="312"/>
                    </a:lnTo>
                    <a:lnTo>
                      <a:pt x="21" y="316"/>
                    </a:lnTo>
                    <a:lnTo>
                      <a:pt x="21" y="316"/>
                    </a:lnTo>
                    <a:lnTo>
                      <a:pt x="25" y="316"/>
                    </a:lnTo>
                    <a:lnTo>
                      <a:pt x="28" y="316"/>
                    </a:lnTo>
                    <a:lnTo>
                      <a:pt x="28" y="316"/>
                    </a:lnTo>
                    <a:lnTo>
                      <a:pt x="25" y="316"/>
                    </a:lnTo>
                    <a:lnTo>
                      <a:pt x="21" y="319"/>
                    </a:lnTo>
                    <a:lnTo>
                      <a:pt x="14" y="319"/>
                    </a:lnTo>
                    <a:lnTo>
                      <a:pt x="10" y="316"/>
                    </a:lnTo>
                    <a:lnTo>
                      <a:pt x="10" y="316"/>
                    </a:lnTo>
                    <a:lnTo>
                      <a:pt x="7" y="319"/>
                    </a:lnTo>
                    <a:lnTo>
                      <a:pt x="7" y="319"/>
                    </a:lnTo>
                    <a:lnTo>
                      <a:pt x="3" y="319"/>
                    </a:lnTo>
                    <a:lnTo>
                      <a:pt x="3" y="319"/>
                    </a:lnTo>
                    <a:lnTo>
                      <a:pt x="0" y="323"/>
                    </a:lnTo>
                    <a:lnTo>
                      <a:pt x="7" y="323"/>
                    </a:lnTo>
                    <a:lnTo>
                      <a:pt x="7" y="327"/>
                    </a:lnTo>
                    <a:lnTo>
                      <a:pt x="7" y="327"/>
                    </a:lnTo>
                    <a:lnTo>
                      <a:pt x="3" y="330"/>
                    </a:lnTo>
                    <a:lnTo>
                      <a:pt x="3" y="330"/>
                    </a:lnTo>
                    <a:lnTo>
                      <a:pt x="3" y="334"/>
                    </a:lnTo>
                    <a:lnTo>
                      <a:pt x="3" y="334"/>
                    </a:lnTo>
                    <a:lnTo>
                      <a:pt x="3" y="337"/>
                    </a:lnTo>
                    <a:lnTo>
                      <a:pt x="3" y="337"/>
                    </a:lnTo>
                    <a:lnTo>
                      <a:pt x="3" y="337"/>
                    </a:lnTo>
                    <a:lnTo>
                      <a:pt x="10" y="341"/>
                    </a:lnTo>
                    <a:lnTo>
                      <a:pt x="21" y="337"/>
                    </a:lnTo>
                    <a:lnTo>
                      <a:pt x="21" y="337"/>
                    </a:lnTo>
                    <a:lnTo>
                      <a:pt x="28" y="337"/>
                    </a:lnTo>
                    <a:lnTo>
                      <a:pt x="28" y="334"/>
                    </a:lnTo>
                    <a:lnTo>
                      <a:pt x="32" y="330"/>
                    </a:lnTo>
                    <a:lnTo>
                      <a:pt x="32" y="334"/>
                    </a:lnTo>
                    <a:lnTo>
                      <a:pt x="32" y="337"/>
                    </a:lnTo>
                    <a:lnTo>
                      <a:pt x="32" y="337"/>
                    </a:lnTo>
                    <a:lnTo>
                      <a:pt x="39" y="337"/>
                    </a:lnTo>
                    <a:lnTo>
                      <a:pt x="39" y="337"/>
                    </a:lnTo>
                    <a:lnTo>
                      <a:pt x="43" y="337"/>
                    </a:lnTo>
                    <a:lnTo>
                      <a:pt x="46" y="334"/>
                    </a:lnTo>
                    <a:lnTo>
                      <a:pt x="46" y="327"/>
                    </a:lnTo>
                    <a:lnTo>
                      <a:pt x="53" y="327"/>
                    </a:lnTo>
                    <a:lnTo>
                      <a:pt x="53" y="327"/>
                    </a:lnTo>
                    <a:lnTo>
                      <a:pt x="50" y="330"/>
                    </a:lnTo>
                    <a:lnTo>
                      <a:pt x="50" y="334"/>
                    </a:lnTo>
                    <a:lnTo>
                      <a:pt x="50" y="337"/>
                    </a:lnTo>
                    <a:lnTo>
                      <a:pt x="50" y="337"/>
                    </a:lnTo>
                    <a:lnTo>
                      <a:pt x="53" y="334"/>
                    </a:lnTo>
                    <a:lnTo>
                      <a:pt x="53" y="334"/>
                    </a:lnTo>
                    <a:lnTo>
                      <a:pt x="50" y="337"/>
                    </a:lnTo>
                    <a:lnTo>
                      <a:pt x="43" y="341"/>
                    </a:lnTo>
                    <a:lnTo>
                      <a:pt x="43" y="345"/>
                    </a:lnTo>
                    <a:lnTo>
                      <a:pt x="46" y="345"/>
                    </a:lnTo>
                    <a:lnTo>
                      <a:pt x="39" y="348"/>
                    </a:lnTo>
                    <a:lnTo>
                      <a:pt x="39" y="345"/>
                    </a:lnTo>
                    <a:lnTo>
                      <a:pt x="39" y="341"/>
                    </a:lnTo>
                    <a:lnTo>
                      <a:pt x="36" y="341"/>
                    </a:lnTo>
                    <a:lnTo>
                      <a:pt x="32" y="341"/>
                    </a:lnTo>
                    <a:lnTo>
                      <a:pt x="25" y="341"/>
                    </a:lnTo>
                    <a:lnTo>
                      <a:pt x="21" y="341"/>
                    </a:lnTo>
                    <a:lnTo>
                      <a:pt x="18" y="341"/>
                    </a:lnTo>
                    <a:lnTo>
                      <a:pt x="14" y="341"/>
                    </a:lnTo>
                    <a:lnTo>
                      <a:pt x="10" y="345"/>
                    </a:lnTo>
                    <a:lnTo>
                      <a:pt x="3" y="341"/>
                    </a:lnTo>
                    <a:lnTo>
                      <a:pt x="3" y="345"/>
                    </a:lnTo>
                    <a:lnTo>
                      <a:pt x="3" y="348"/>
                    </a:lnTo>
                    <a:lnTo>
                      <a:pt x="7" y="348"/>
                    </a:lnTo>
                    <a:lnTo>
                      <a:pt x="7" y="348"/>
                    </a:lnTo>
                    <a:lnTo>
                      <a:pt x="7" y="352"/>
                    </a:lnTo>
                    <a:lnTo>
                      <a:pt x="3" y="352"/>
                    </a:lnTo>
                    <a:lnTo>
                      <a:pt x="3" y="348"/>
                    </a:lnTo>
                    <a:lnTo>
                      <a:pt x="3" y="348"/>
                    </a:lnTo>
                    <a:lnTo>
                      <a:pt x="0" y="348"/>
                    </a:lnTo>
                    <a:lnTo>
                      <a:pt x="0" y="352"/>
                    </a:lnTo>
                    <a:lnTo>
                      <a:pt x="3" y="355"/>
                    </a:lnTo>
                    <a:lnTo>
                      <a:pt x="7" y="355"/>
                    </a:lnTo>
                    <a:lnTo>
                      <a:pt x="10" y="355"/>
                    </a:lnTo>
                    <a:lnTo>
                      <a:pt x="14" y="352"/>
                    </a:lnTo>
                    <a:lnTo>
                      <a:pt x="10" y="355"/>
                    </a:lnTo>
                    <a:lnTo>
                      <a:pt x="7" y="359"/>
                    </a:lnTo>
                    <a:lnTo>
                      <a:pt x="10" y="359"/>
                    </a:lnTo>
                    <a:lnTo>
                      <a:pt x="7" y="363"/>
                    </a:lnTo>
                    <a:lnTo>
                      <a:pt x="3" y="363"/>
                    </a:lnTo>
                    <a:lnTo>
                      <a:pt x="3" y="366"/>
                    </a:lnTo>
                    <a:lnTo>
                      <a:pt x="7" y="366"/>
                    </a:lnTo>
                    <a:lnTo>
                      <a:pt x="7" y="370"/>
                    </a:lnTo>
                    <a:lnTo>
                      <a:pt x="10" y="366"/>
                    </a:lnTo>
                    <a:lnTo>
                      <a:pt x="10" y="366"/>
                    </a:lnTo>
                    <a:lnTo>
                      <a:pt x="10" y="370"/>
                    </a:lnTo>
                    <a:lnTo>
                      <a:pt x="14" y="373"/>
                    </a:lnTo>
                    <a:lnTo>
                      <a:pt x="14" y="373"/>
                    </a:lnTo>
                    <a:lnTo>
                      <a:pt x="10" y="373"/>
                    </a:lnTo>
                    <a:lnTo>
                      <a:pt x="10" y="377"/>
                    </a:lnTo>
                    <a:lnTo>
                      <a:pt x="10" y="377"/>
                    </a:lnTo>
                    <a:lnTo>
                      <a:pt x="14" y="373"/>
                    </a:lnTo>
                    <a:lnTo>
                      <a:pt x="18" y="370"/>
                    </a:lnTo>
                    <a:lnTo>
                      <a:pt x="18" y="370"/>
                    </a:lnTo>
                    <a:lnTo>
                      <a:pt x="21" y="366"/>
                    </a:lnTo>
                    <a:lnTo>
                      <a:pt x="25" y="363"/>
                    </a:lnTo>
                    <a:lnTo>
                      <a:pt x="28" y="359"/>
                    </a:lnTo>
                    <a:lnTo>
                      <a:pt x="32" y="355"/>
                    </a:lnTo>
                    <a:lnTo>
                      <a:pt x="32" y="355"/>
                    </a:lnTo>
                    <a:lnTo>
                      <a:pt x="32" y="359"/>
                    </a:lnTo>
                    <a:lnTo>
                      <a:pt x="39" y="355"/>
                    </a:lnTo>
                    <a:lnTo>
                      <a:pt x="43" y="355"/>
                    </a:lnTo>
                    <a:lnTo>
                      <a:pt x="36" y="359"/>
                    </a:lnTo>
                    <a:lnTo>
                      <a:pt x="36" y="363"/>
                    </a:lnTo>
                    <a:lnTo>
                      <a:pt x="36" y="363"/>
                    </a:lnTo>
                    <a:lnTo>
                      <a:pt x="32" y="363"/>
                    </a:lnTo>
                    <a:lnTo>
                      <a:pt x="32" y="359"/>
                    </a:lnTo>
                    <a:lnTo>
                      <a:pt x="28" y="366"/>
                    </a:lnTo>
                    <a:lnTo>
                      <a:pt x="25" y="366"/>
                    </a:lnTo>
                    <a:lnTo>
                      <a:pt x="28" y="370"/>
                    </a:lnTo>
                    <a:lnTo>
                      <a:pt x="28" y="370"/>
                    </a:lnTo>
                    <a:lnTo>
                      <a:pt x="21" y="370"/>
                    </a:lnTo>
                    <a:lnTo>
                      <a:pt x="14" y="377"/>
                    </a:lnTo>
                    <a:lnTo>
                      <a:pt x="18" y="380"/>
                    </a:lnTo>
                    <a:lnTo>
                      <a:pt x="25" y="380"/>
                    </a:lnTo>
                    <a:lnTo>
                      <a:pt x="28" y="377"/>
                    </a:lnTo>
                    <a:lnTo>
                      <a:pt x="28" y="380"/>
                    </a:lnTo>
                    <a:lnTo>
                      <a:pt x="21" y="380"/>
                    </a:lnTo>
                    <a:lnTo>
                      <a:pt x="18" y="384"/>
                    </a:lnTo>
                    <a:lnTo>
                      <a:pt x="18" y="384"/>
                    </a:lnTo>
                    <a:lnTo>
                      <a:pt x="14" y="384"/>
                    </a:lnTo>
                    <a:lnTo>
                      <a:pt x="14" y="384"/>
                    </a:lnTo>
                    <a:lnTo>
                      <a:pt x="10" y="384"/>
                    </a:lnTo>
                    <a:lnTo>
                      <a:pt x="7" y="388"/>
                    </a:lnTo>
                    <a:lnTo>
                      <a:pt x="7" y="391"/>
                    </a:lnTo>
                    <a:lnTo>
                      <a:pt x="7" y="391"/>
                    </a:lnTo>
                    <a:lnTo>
                      <a:pt x="7" y="395"/>
                    </a:lnTo>
                    <a:lnTo>
                      <a:pt x="7" y="395"/>
                    </a:lnTo>
                    <a:lnTo>
                      <a:pt x="10" y="395"/>
                    </a:lnTo>
                    <a:lnTo>
                      <a:pt x="10" y="391"/>
                    </a:lnTo>
                    <a:lnTo>
                      <a:pt x="14" y="395"/>
                    </a:lnTo>
                    <a:lnTo>
                      <a:pt x="14" y="395"/>
                    </a:lnTo>
                    <a:lnTo>
                      <a:pt x="18" y="391"/>
                    </a:lnTo>
                    <a:lnTo>
                      <a:pt x="18" y="391"/>
                    </a:lnTo>
                    <a:lnTo>
                      <a:pt x="18" y="391"/>
                    </a:lnTo>
                    <a:lnTo>
                      <a:pt x="25" y="391"/>
                    </a:lnTo>
                    <a:lnTo>
                      <a:pt x="25" y="388"/>
                    </a:lnTo>
                    <a:lnTo>
                      <a:pt x="28" y="388"/>
                    </a:lnTo>
                    <a:lnTo>
                      <a:pt x="21" y="395"/>
                    </a:lnTo>
                    <a:lnTo>
                      <a:pt x="25" y="395"/>
                    </a:lnTo>
                    <a:lnTo>
                      <a:pt x="25" y="395"/>
                    </a:lnTo>
                    <a:lnTo>
                      <a:pt x="21" y="398"/>
                    </a:lnTo>
                    <a:lnTo>
                      <a:pt x="21" y="402"/>
                    </a:lnTo>
                    <a:lnTo>
                      <a:pt x="18" y="402"/>
                    </a:lnTo>
                    <a:lnTo>
                      <a:pt x="21" y="406"/>
                    </a:lnTo>
                    <a:lnTo>
                      <a:pt x="21" y="406"/>
                    </a:lnTo>
                    <a:lnTo>
                      <a:pt x="18" y="406"/>
                    </a:lnTo>
                    <a:lnTo>
                      <a:pt x="14" y="406"/>
                    </a:lnTo>
                    <a:lnTo>
                      <a:pt x="14" y="406"/>
                    </a:lnTo>
                    <a:lnTo>
                      <a:pt x="14" y="406"/>
                    </a:lnTo>
                    <a:lnTo>
                      <a:pt x="10" y="413"/>
                    </a:lnTo>
                    <a:lnTo>
                      <a:pt x="14" y="416"/>
                    </a:lnTo>
                    <a:lnTo>
                      <a:pt x="21" y="424"/>
                    </a:lnTo>
                    <a:lnTo>
                      <a:pt x="28" y="427"/>
                    </a:lnTo>
                    <a:lnTo>
                      <a:pt x="32" y="427"/>
                    </a:lnTo>
                    <a:lnTo>
                      <a:pt x="36" y="424"/>
                    </a:lnTo>
                    <a:lnTo>
                      <a:pt x="36" y="427"/>
                    </a:lnTo>
                    <a:lnTo>
                      <a:pt x="36" y="431"/>
                    </a:lnTo>
                    <a:lnTo>
                      <a:pt x="36" y="431"/>
                    </a:lnTo>
                    <a:lnTo>
                      <a:pt x="39" y="431"/>
                    </a:lnTo>
                    <a:lnTo>
                      <a:pt x="43" y="431"/>
                    </a:lnTo>
                    <a:lnTo>
                      <a:pt x="46" y="431"/>
                    </a:lnTo>
                    <a:lnTo>
                      <a:pt x="43" y="431"/>
                    </a:lnTo>
                    <a:lnTo>
                      <a:pt x="50" y="434"/>
                    </a:lnTo>
                    <a:lnTo>
                      <a:pt x="53" y="431"/>
                    </a:lnTo>
                    <a:lnTo>
                      <a:pt x="61" y="431"/>
                    </a:lnTo>
                    <a:lnTo>
                      <a:pt x="61" y="427"/>
                    </a:lnTo>
                    <a:lnTo>
                      <a:pt x="64" y="427"/>
                    </a:lnTo>
                    <a:lnTo>
                      <a:pt x="71" y="424"/>
                    </a:lnTo>
                    <a:lnTo>
                      <a:pt x="79" y="416"/>
                    </a:lnTo>
                    <a:lnTo>
                      <a:pt x="82" y="416"/>
                    </a:lnTo>
                    <a:lnTo>
                      <a:pt x="86" y="413"/>
                    </a:lnTo>
                    <a:lnTo>
                      <a:pt x="86" y="409"/>
                    </a:lnTo>
                    <a:lnTo>
                      <a:pt x="89" y="409"/>
                    </a:lnTo>
                    <a:lnTo>
                      <a:pt x="93" y="406"/>
                    </a:lnTo>
                    <a:lnTo>
                      <a:pt x="93" y="402"/>
                    </a:lnTo>
                    <a:lnTo>
                      <a:pt x="96" y="402"/>
                    </a:lnTo>
                    <a:lnTo>
                      <a:pt x="104" y="402"/>
                    </a:lnTo>
                    <a:lnTo>
                      <a:pt x="107" y="402"/>
                    </a:lnTo>
                    <a:lnTo>
                      <a:pt x="107" y="398"/>
                    </a:lnTo>
                    <a:lnTo>
                      <a:pt x="107" y="398"/>
                    </a:lnTo>
                    <a:lnTo>
                      <a:pt x="111" y="395"/>
                    </a:lnTo>
                    <a:lnTo>
                      <a:pt x="111" y="391"/>
                    </a:lnTo>
                    <a:lnTo>
                      <a:pt x="107" y="391"/>
                    </a:lnTo>
                    <a:lnTo>
                      <a:pt x="107" y="388"/>
                    </a:lnTo>
                    <a:lnTo>
                      <a:pt x="107" y="388"/>
                    </a:lnTo>
                    <a:lnTo>
                      <a:pt x="107" y="388"/>
                    </a:lnTo>
                    <a:lnTo>
                      <a:pt x="107" y="384"/>
                    </a:lnTo>
                    <a:lnTo>
                      <a:pt x="107" y="384"/>
                    </a:lnTo>
                    <a:lnTo>
                      <a:pt x="111" y="384"/>
                    </a:lnTo>
                    <a:lnTo>
                      <a:pt x="111" y="388"/>
                    </a:lnTo>
                    <a:lnTo>
                      <a:pt x="111" y="388"/>
                    </a:lnTo>
                    <a:lnTo>
                      <a:pt x="111" y="384"/>
                    </a:lnTo>
                    <a:lnTo>
                      <a:pt x="111" y="384"/>
                    </a:lnTo>
                    <a:lnTo>
                      <a:pt x="111" y="380"/>
                    </a:lnTo>
                    <a:lnTo>
                      <a:pt x="111" y="377"/>
                    </a:lnTo>
                    <a:lnTo>
                      <a:pt x="111" y="377"/>
                    </a:lnTo>
                    <a:lnTo>
                      <a:pt x="114" y="377"/>
                    </a:lnTo>
                    <a:lnTo>
                      <a:pt x="114" y="377"/>
                    </a:lnTo>
                    <a:lnTo>
                      <a:pt x="114" y="380"/>
                    </a:lnTo>
                    <a:lnTo>
                      <a:pt x="114" y="380"/>
                    </a:lnTo>
                    <a:lnTo>
                      <a:pt x="114" y="384"/>
                    </a:lnTo>
                    <a:lnTo>
                      <a:pt x="114" y="388"/>
                    </a:lnTo>
                    <a:lnTo>
                      <a:pt x="114" y="395"/>
                    </a:lnTo>
                    <a:lnTo>
                      <a:pt x="114" y="398"/>
                    </a:lnTo>
                    <a:lnTo>
                      <a:pt x="118" y="398"/>
                    </a:lnTo>
                    <a:lnTo>
                      <a:pt x="121" y="398"/>
                    </a:lnTo>
                    <a:lnTo>
                      <a:pt x="125" y="398"/>
                    </a:lnTo>
                    <a:lnTo>
                      <a:pt x="125" y="402"/>
                    </a:lnTo>
                    <a:lnTo>
                      <a:pt x="129" y="402"/>
                    </a:lnTo>
                    <a:lnTo>
                      <a:pt x="129" y="409"/>
                    </a:lnTo>
                    <a:lnTo>
                      <a:pt x="129" y="406"/>
                    </a:lnTo>
                    <a:lnTo>
                      <a:pt x="129" y="406"/>
                    </a:lnTo>
                    <a:lnTo>
                      <a:pt x="132" y="406"/>
                    </a:lnTo>
                    <a:lnTo>
                      <a:pt x="136" y="395"/>
                    </a:lnTo>
                    <a:lnTo>
                      <a:pt x="136" y="391"/>
                    </a:lnTo>
                    <a:lnTo>
                      <a:pt x="132" y="388"/>
                    </a:lnTo>
                    <a:lnTo>
                      <a:pt x="139" y="380"/>
                    </a:lnTo>
                    <a:lnTo>
                      <a:pt x="139" y="377"/>
                    </a:lnTo>
                    <a:lnTo>
                      <a:pt x="150" y="373"/>
                    </a:lnTo>
                    <a:lnTo>
                      <a:pt x="150" y="370"/>
                    </a:lnTo>
                    <a:lnTo>
                      <a:pt x="150" y="366"/>
                    </a:lnTo>
                    <a:lnTo>
                      <a:pt x="150" y="366"/>
                    </a:lnTo>
                    <a:lnTo>
                      <a:pt x="154" y="355"/>
                    </a:lnTo>
                    <a:lnTo>
                      <a:pt x="150" y="348"/>
                    </a:lnTo>
                    <a:lnTo>
                      <a:pt x="147" y="345"/>
                    </a:lnTo>
                    <a:lnTo>
                      <a:pt x="147" y="341"/>
                    </a:lnTo>
                    <a:lnTo>
                      <a:pt x="154" y="341"/>
                    </a:lnTo>
                    <a:lnTo>
                      <a:pt x="157" y="337"/>
                    </a:lnTo>
                    <a:lnTo>
                      <a:pt x="157" y="334"/>
                    </a:lnTo>
                    <a:lnTo>
                      <a:pt x="157" y="327"/>
                    </a:lnTo>
                    <a:lnTo>
                      <a:pt x="150" y="323"/>
                    </a:lnTo>
                    <a:lnTo>
                      <a:pt x="147" y="319"/>
                    </a:lnTo>
                    <a:lnTo>
                      <a:pt x="147" y="312"/>
                    </a:lnTo>
                    <a:lnTo>
                      <a:pt x="147" y="302"/>
                    </a:lnTo>
                    <a:lnTo>
                      <a:pt x="143" y="298"/>
                    </a:lnTo>
                    <a:lnTo>
                      <a:pt x="143" y="298"/>
                    </a:lnTo>
                    <a:lnTo>
                      <a:pt x="143" y="294"/>
                    </a:lnTo>
                    <a:lnTo>
                      <a:pt x="143" y="291"/>
                    </a:lnTo>
                    <a:lnTo>
                      <a:pt x="143" y="287"/>
                    </a:lnTo>
                    <a:lnTo>
                      <a:pt x="147" y="284"/>
                    </a:lnTo>
                    <a:lnTo>
                      <a:pt x="147" y="280"/>
                    </a:lnTo>
                    <a:lnTo>
                      <a:pt x="150" y="276"/>
                    </a:lnTo>
                    <a:lnTo>
                      <a:pt x="147" y="276"/>
                    </a:lnTo>
                    <a:lnTo>
                      <a:pt x="143" y="273"/>
                    </a:lnTo>
                    <a:lnTo>
                      <a:pt x="143" y="266"/>
                    </a:lnTo>
                    <a:lnTo>
                      <a:pt x="143" y="262"/>
                    </a:lnTo>
                    <a:lnTo>
                      <a:pt x="147" y="258"/>
                    </a:lnTo>
                    <a:lnTo>
                      <a:pt x="157" y="251"/>
                    </a:lnTo>
                    <a:lnTo>
                      <a:pt x="161" y="248"/>
                    </a:lnTo>
                    <a:lnTo>
                      <a:pt x="172" y="244"/>
                    </a:lnTo>
                    <a:lnTo>
                      <a:pt x="175" y="248"/>
                    </a:lnTo>
                    <a:lnTo>
                      <a:pt x="182" y="248"/>
                    </a:lnTo>
                    <a:lnTo>
                      <a:pt x="186" y="244"/>
                    </a:lnTo>
                    <a:lnTo>
                      <a:pt x="186" y="241"/>
                    </a:lnTo>
                    <a:lnTo>
                      <a:pt x="186" y="237"/>
                    </a:lnTo>
                    <a:lnTo>
                      <a:pt x="186" y="233"/>
                    </a:lnTo>
                    <a:lnTo>
                      <a:pt x="179" y="230"/>
                    </a:lnTo>
                    <a:lnTo>
                      <a:pt x="179" y="226"/>
                    </a:lnTo>
                    <a:lnTo>
                      <a:pt x="186" y="219"/>
                    </a:lnTo>
                    <a:lnTo>
                      <a:pt x="193" y="208"/>
                    </a:lnTo>
                    <a:lnTo>
                      <a:pt x="197" y="194"/>
                    </a:lnTo>
                    <a:lnTo>
                      <a:pt x="197" y="187"/>
                    </a:lnTo>
                    <a:lnTo>
                      <a:pt x="197" y="183"/>
                    </a:lnTo>
                    <a:lnTo>
                      <a:pt x="197" y="180"/>
                    </a:lnTo>
                    <a:lnTo>
                      <a:pt x="197" y="180"/>
                    </a:lnTo>
                    <a:lnTo>
                      <a:pt x="204" y="180"/>
                    </a:lnTo>
                    <a:lnTo>
                      <a:pt x="207" y="176"/>
                    </a:lnTo>
                    <a:lnTo>
                      <a:pt x="211" y="172"/>
                    </a:lnTo>
                    <a:lnTo>
                      <a:pt x="211" y="165"/>
                    </a:lnTo>
                    <a:lnTo>
                      <a:pt x="215" y="162"/>
                    </a:lnTo>
                    <a:lnTo>
                      <a:pt x="222" y="154"/>
                    </a:lnTo>
                    <a:lnTo>
                      <a:pt x="225" y="151"/>
                    </a:lnTo>
                    <a:lnTo>
                      <a:pt x="229" y="147"/>
                    </a:lnTo>
                    <a:lnTo>
                      <a:pt x="233" y="144"/>
                    </a:lnTo>
                    <a:lnTo>
                      <a:pt x="233" y="144"/>
                    </a:lnTo>
                    <a:lnTo>
                      <a:pt x="233" y="140"/>
                    </a:lnTo>
                    <a:lnTo>
                      <a:pt x="229" y="133"/>
                    </a:lnTo>
                    <a:lnTo>
                      <a:pt x="229" y="133"/>
                    </a:lnTo>
                    <a:lnTo>
                      <a:pt x="233" y="126"/>
                    </a:lnTo>
                    <a:lnTo>
                      <a:pt x="236" y="126"/>
                    </a:lnTo>
                    <a:lnTo>
                      <a:pt x="236" y="122"/>
                    </a:lnTo>
                    <a:lnTo>
                      <a:pt x="240" y="119"/>
                    </a:lnTo>
                    <a:lnTo>
                      <a:pt x="243" y="115"/>
                    </a:lnTo>
                    <a:lnTo>
                      <a:pt x="247" y="111"/>
                    </a:lnTo>
                    <a:lnTo>
                      <a:pt x="254" y="108"/>
                    </a:lnTo>
                    <a:lnTo>
                      <a:pt x="258" y="111"/>
                    </a:lnTo>
                    <a:lnTo>
                      <a:pt x="261" y="115"/>
                    </a:lnTo>
                    <a:lnTo>
                      <a:pt x="261" y="115"/>
                    </a:lnTo>
                    <a:lnTo>
                      <a:pt x="265" y="111"/>
                    </a:lnTo>
                    <a:lnTo>
                      <a:pt x="268" y="104"/>
                    </a:lnTo>
                    <a:lnTo>
                      <a:pt x="268" y="104"/>
                    </a:lnTo>
                    <a:lnTo>
                      <a:pt x="268" y="97"/>
                    </a:lnTo>
                    <a:lnTo>
                      <a:pt x="268" y="93"/>
                    </a:lnTo>
                    <a:lnTo>
                      <a:pt x="272" y="93"/>
                    </a:lnTo>
                    <a:lnTo>
                      <a:pt x="276" y="93"/>
                    </a:lnTo>
                    <a:lnTo>
                      <a:pt x="286" y="93"/>
                    </a:lnTo>
                    <a:lnTo>
                      <a:pt x="304" y="97"/>
                    </a:lnTo>
                    <a:lnTo>
                      <a:pt x="308" y="97"/>
                    </a:lnTo>
                    <a:lnTo>
                      <a:pt x="308" y="97"/>
                    </a:lnTo>
                    <a:lnTo>
                      <a:pt x="304" y="93"/>
                    </a:lnTo>
                    <a:lnTo>
                      <a:pt x="304" y="90"/>
                    </a:lnTo>
                    <a:lnTo>
                      <a:pt x="308" y="90"/>
                    </a:lnTo>
                    <a:lnTo>
                      <a:pt x="308" y="86"/>
                    </a:lnTo>
                    <a:lnTo>
                      <a:pt x="311" y="83"/>
                    </a:lnTo>
                    <a:lnTo>
                      <a:pt x="311" y="83"/>
                    </a:lnTo>
                    <a:lnTo>
                      <a:pt x="311" y="79"/>
                    </a:lnTo>
                    <a:lnTo>
                      <a:pt x="308" y="79"/>
                    </a:lnTo>
                    <a:lnTo>
                      <a:pt x="308" y="76"/>
                    </a:lnTo>
                    <a:lnTo>
                      <a:pt x="311" y="76"/>
                    </a:lnTo>
                    <a:lnTo>
                      <a:pt x="319" y="76"/>
                    </a:lnTo>
                    <a:lnTo>
                      <a:pt x="319" y="72"/>
                    </a:lnTo>
                    <a:lnTo>
                      <a:pt x="322" y="72"/>
                    </a:lnTo>
                    <a:lnTo>
                      <a:pt x="326" y="72"/>
                    </a:lnTo>
                    <a:lnTo>
                      <a:pt x="329" y="72"/>
                    </a:lnTo>
                    <a:lnTo>
                      <a:pt x="329" y="68"/>
                    </a:lnTo>
                    <a:lnTo>
                      <a:pt x="326" y="68"/>
                    </a:lnTo>
                    <a:lnTo>
                      <a:pt x="333" y="65"/>
                    </a:lnTo>
                    <a:lnTo>
                      <a:pt x="336" y="68"/>
                    </a:lnTo>
                    <a:lnTo>
                      <a:pt x="340" y="68"/>
                    </a:lnTo>
                    <a:lnTo>
                      <a:pt x="354" y="79"/>
                    </a:lnTo>
                    <a:lnTo>
                      <a:pt x="354" y="83"/>
                    </a:lnTo>
                    <a:lnTo>
                      <a:pt x="358" y="86"/>
                    </a:lnTo>
                    <a:lnTo>
                      <a:pt x="365" y="86"/>
                    </a:lnTo>
                    <a:lnTo>
                      <a:pt x="372" y="90"/>
                    </a:lnTo>
                    <a:lnTo>
                      <a:pt x="376" y="90"/>
                    </a:lnTo>
                    <a:lnTo>
                      <a:pt x="383" y="86"/>
                    </a:lnTo>
                    <a:lnTo>
                      <a:pt x="387" y="83"/>
                    </a:lnTo>
                    <a:lnTo>
                      <a:pt x="390" y="83"/>
                    </a:lnTo>
                    <a:lnTo>
                      <a:pt x="394" y="86"/>
                    </a:lnTo>
                    <a:lnTo>
                      <a:pt x="397" y="90"/>
                    </a:lnTo>
                    <a:lnTo>
                      <a:pt x="401" y="90"/>
                    </a:lnTo>
                    <a:lnTo>
                      <a:pt x="404" y="86"/>
                    </a:lnTo>
                    <a:lnTo>
                      <a:pt x="412" y="86"/>
                    </a:lnTo>
                    <a:lnTo>
                      <a:pt x="415" y="83"/>
                    </a:lnTo>
                    <a:lnTo>
                      <a:pt x="422" y="79"/>
                    </a:lnTo>
                    <a:lnTo>
                      <a:pt x="422" y="76"/>
                    </a:lnTo>
                    <a:lnTo>
                      <a:pt x="422" y="68"/>
                    </a:lnTo>
                    <a:lnTo>
                      <a:pt x="422" y="65"/>
                    </a:lnTo>
                    <a:lnTo>
                      <a:pt x="426" y="58"/>
                    </a:lnTo>
                    <a:lnTo>
                      <a:pt x="430" y="50"/>
                    </a:lnTo>
                    <a:lnTo>
                      <a:pt x="433" y="47"/>
                    </a:lnTo>
                    <a:lnTo>
                      <a:pt x="437" y="43"/>
                    </a:lnTo>
                    <a:lnTo>
                      <a:pt x="447" y="43"/>
                    </a:lnTo>
                    <a:lnTo>
                      <a:pt x="462" y="40"/>
                    </a:lnTo>
                    <a:lnTo>
                      <a:pt x="469" y="40"/>
                    </a:lnTo>
                    <a:lnTo>
                      <a:pt x="473" y="40"/>
                    </a:lnTo>
                    <a:lnTo>
                      <a:pt x="476" y="43"/>
                    </a:lnTo>
                    <a:lnTo>
                      <a:pt x="480" y="47"/>
                    </a:lnTo>
                    <a:lnTo>
                      <a:pt x="487" y="47"/>
                    </a:lnTo>
                    <a:lnTo>
                      <a:pt x="494" y="54"/>
                    </a:lnTo>
                    <a:lnTo>
                      <a:pt x="498" y="58"/>
                    </a:lnTo>
                    <a:lnTo>
                      <a:pt x="498" y="61"/>
                    </a:lnTo>
                    <a:lnTo>
                      <a:pt x="490" y="68"/>
                    </a:lnTo>
                    <a:lnTo>
                      <a:pt x="487" y="72"/>
                    </a:lnTo>
                    <a:lnTo>
                      <a:pt x="487" y="72"/>
                    </a:lnTo>
                    <a:lnTo>
                      <a:pt x="490" y="76"/>
                    </a:lnTo>
                    <a:lnTo>
                      <a:pt x="494" y="76"/>
                    </a:lnTo>
                    <a:lnTo>
                      <a:pt x="494" y="72"/>
                    </a:lnTo>
                    <a:lnTo>
                      <a:pt x="498" y="72"/>
                    </a:lnTo>
                    <a:lnTo>
                      <a:pt x="498" y="68"/>
                    </a:lnTo>
                    <a:lnTo>
                      <a:pt x="498" y="68"/>
                    </a:lnTo>
                    <a:lnTo>
                      <a:pt x="508" y="65"/>
                    </a:lnTo>
                    <a:lnTo>
                      <a:pt x="512" y="61"/>
                    </a:lnTo>
                    <a:lnTo>
                      <a:pt x="516" y="54"/>
                    </a:lnTo>
                    <a:lnTo>
                      <a:pt x="523" y="58"/>
                    </a:lnTo>
                    <a:lnTo>
                      <a:pt x="526" y="58"/>
                    </a:lnTo>
                    <a:lnTo>
                      <a:pt x="526" y="58"/>
                    </a:lnTo>
                    <a:lnTo>
                      <a:pt x="530" y="54"/>
                    </a:lnTo>
                    <a:lnTo>
                      <a:pt x="530" y="50"/>
                    </a:lnTo>
                    <a:lnTo>
                      <a:pt x="530" y="5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09" name="Freeform 1839">
                <a:extLst>
                  <a:ext uri="{FF2B5EF4-FFF2-40B4-BE49-F238E27FC236}">
                    <a16:creationId xmlns:a16="http://schemas.microsoft.com/office/drawing/2014/main" id="{5AF03B24-C58D-4A65-A536-3283096435CF}"/>
                  </a:ext>
                </a:extLst>
              </p:cNvPr>
              <p:cNvSpPr>
                <a:spLocks/>
              </p:cNvSpPr>
              <p:nvPr/>
            </p:nvSpPr>
            <p:spPr bwMode="auto">
              <a:xfrm>
                <a:off x="3826" y="949"/>
                <a:ext cx="530" cy="434"/>
              </a:xfrm>
              <a:custGeom>
                <a:avLst/>
                <a:gdLst>
                  <a:gd name="T0" fmla="*/ 505 w 530"/>
                  <a:gd name="T1" fmla="*/ 50 h 434"/>
                  <a:gd name="T2" fmla="*/ 490 w 530"/>
                  <a:gd name="T3" fmla="*/ 36 h 434"/>
                  <a:gd name="T4" fmla="*/ 505 w 530"/>
                  <a:gd name="T5" fmla="*/ 18 h 434"/>
                  <a:gd name="T6" fmla="*/ 480 w 530"/>
                  <a:gd name="T7" fmla="*/ 18 h 434"/>
                  <a:gd name="T8" fmla="*/ 469 w 530"/>
                  <a:gd name="T9" fmla="*/ 11 h 434"/>
                  <a:gd name="T10" fmla="*/ 455 w 530"/>
                  <a:gd name="T11" fmla="*/ 15 h 434"/>
                  <a:gd name="T12" fmla="*/ 437 w 530"/>
                  <a:gd name="T13" fmla="*/ 7 h 434"/>
                  <a:gd name="T14" fmla="*/ 412 w 530"/>
                  <a:gd name="T15" fmla="*/ 25 h 434"/>
                  <a:gd name="T16" fmla="*/ 401 w 530"/>
                  <a:gd name="T17" fmla="*/ 7 h 434"/>
                  <a:gd name="T18" fmla="*/ 372 w 530"/>
                  <a:gd name="T19" fmla="*/ 36 h 434"/>
                  <a:gd name="T20" fmla="*/ 351 w 530"/>
                  <a:gd name="T21" fmla="*/ 36 h 434"/>
                  <a:gd name="T22" fmla="*/ 347 w 530"/>
                  <a:gd name="T23" fmla="*/ 43 h 434"/>
                  <a:gd name="T24" fmla="*/ 326 w 530"/>
                  <a:gd name="T25" fmla="*/ 47 h 434"/>
                  <a:gd name="T26" fmla="*/ 315 w 530"/>
                  <a:gd name="T27" fmla="*/ 50 h 434"/>
                  <a:gd name="T28" fmla="*/ 297 w 530"/>
                  <a:gd name="T29" fmla="*/ 68 h 434"/>
                  <a:gd name="T30" fmla="*/ 272 w 530"/>
                  <a:gd name="T31" fmla="*/ 65 h 434"/>
                  <a:gd name="T32" fmla="*/ 261 w 530"/>
                  <a:gd name="T33" fmla="*/ 83 h 434"/>
                  <a:gd name="T34" fmla="*/ 236 w 530"/>
                  <a:gd name="T35" fmla="*/ 93 h 434"/>
                  <a:gd name="T36" fmla="*/ 236 w 530"/>
                  <a:gd name="T37" fmla="*/ 97 h 434"/>
                  <a:gd name="T38" fmla="*/ 218 w 530"/>
                  <a:gd name="T39" fmla="*/ 111 h 434"/>
                  <a:gd name="T40" fmla="*/ 207 w 530"/>
                  <a:gd name="T41" fmla="*/ 126 h 434"/>
                  <a:gd name="T42" fmla="*/ 193 w 530"/>
                  <a:gd name="T43" fmla="*/ 140 h 434"/>
                  <a:gd name="T44" fmla="*/ 172 w 530"/>
                  <a:gd name="T45" fmla="*/ 158 h 434"/>
                  <a:gd name="T46" fmla="*/ 164 w 530"/>
                  <a:gd name="T47" fmla="*/ 172 h 434"/>
                  <a:gd name="T48" fmla="*/ 157 w 530"/>
                  <a:gd name="T49" fmla="*/ 190 h 434"/>
                  <a:gd name="T50" fmla="*/ 147 w 530"/>
                  <a:gd name="T51" fmla="*/ 205 h 434"/>
                  <a:gd name="T52" fmla="*/ 136 w 530"/>
                  <a:gd name="T53" fmla="*/ 215 h 434"/>
                  <a:gd name="T54" fmla="*/ 114 w 530"/>
                  <a:gd name="T55" fmla="*/ 233 h 434"/>
                  <a:gd name="T56" fmla="*/ 121 w 530"/>
                  <a:gd name="T57" fmla="*/ 255 h 434"/>
                  <a:gd name="T58" fmla="*/ 107 w 530"/>
                  <a:gd name="T59" fmla="*/ 266 h 434"/>
                  <a:gd name="T60" fmla="*/ 86 w 530"/>
                  <a:gd name="T61" fmla="*/ 266 h 434"/>
                  <a:gd name="T62" fmla="*/ 64 w 530"/>
                  <a:gd name="T63" fmla="*/ 273 h 434"/>
                  <a:gd name="T64" fmla="*/ 50 w 530"/>
                  <a:gd name="T65" fmla="*/ 291 h 434"/>
                  <a:gd name="T66" fmla="*/ 28 w 530"/>
                  <a:gd name="T67" fmla="*/ 298 h 434"/>
                  <a:gd name="T68" fmla="*/ 21 w 530"/>
                  <a:gd name="T69" fmla="*/ 309 h 434"/>
                  <a:gd name="T70" fmla="*/ 21 w 530"/>
                  <a:gd name="T71" fmla="*/ 316 h 434"/>
                  <a:gd name="T72" fmla="*/ 7 w 530"/>
                  <a:gd name="T73" fmla="*/ 323 h 434"/>
                  <a:gd name="T74" fmla="*/ 28 w 530"/>
                  <a:gd name="T75" fmla="*/ 334 h 434"/>
                  <a:gd name="T76" fmla="*/ 50 w 530"/>
                  <a:gd name="T77" fmla="*/ 337 h 434"/>
                  <a:gd name="T78" fmla="*/ 21 w 530"/>
                  <a:gd name="T79" fmla="*/ 341 h 434"/>
                  <a:gd name="T80" fmla="*/ 0 w 530"/>
                  <a:gd name="T81" fmla="*/ 352 h 434"/>
                  <a:gd name="T82" fmla="*/ 10 w 530"/>
                  <a:gd name="T83" fmla="*/ 366 h 434"/>
                  <a:gd name="T84" fmla="*/ 32 w 530"/>
                  <a:gd name="T85" fmla="*/ 355 h 434"/>
                  <a:gd name="T86" fmla="*/ 14 w 530"/>
                  <a:gd name="T87" fmla="*/ 377 h 434"/>
                  <a:gd name="T88" fmla="*/ 7 w 530"/>
                  <a:gd name="T89" fmla="*/ 395 h 434"/>
                  <a:gd name="T90" fmla="*/ 25 w 530"/>
                  <a:gd name="T91" fmla="*/ 395 h 434"/>
                  <a:gd name="T92" fmla="*/ 32 w 530"/>
                  <a:gd name="T93" fmla="*/ 427 h 434"/>
                  <a:gd name="T94" fmla="*/ 71 w 530"/>
                  <a:gd name="T95" fmla="*/ 424 h 434"/>
                  <a:gd name="T96" fmla="*/ 111 w 530"/>
                  <a:gd name="T97" fmla="*/ 391 h 434"/>
                  <a:gd name="T98" fmla="*/ 111 w 530"/>
                  <a:gd name="T99" fmla="*/ 377 h 434"/>
                  <a:gd name="T100" fmla="*/ 129 w 530"/>
                  <a:gd name="T101" fmla="*/ 409 h 434"/>
                  <a:gd name="T102" fmla="*/ 150 w 530"/>
                  <a:gd name="T103" fmla="*/ 348 h 434"/>
                  <a:gd name="T104" fmla="*/ 143 w 530"/>
                  <a:gd name="T105" fmla="*/ 291 h 434"/>
                  <a:gd name="T106" fmla="*/ 182 w 530"/>
                  <a:gd name="T107" fmla="*/ 248 h 434"/>
                  <a:gd name="T108" fmla="*/ 204 w 530"/>
                  <a:gd name="T109" fmla="*/ 180 h 434"/>
                  <a:gd name="T110" fmla="*/ 236 w 530"/>
                  <a:gd name="T111" fmla="*/ 126 h 434"/>
                  <a:gd name="T112" fmla="*/ 272 w 530"/>
                  <a:gd name="T113" fmla="*/ 93 h 434"/>
                  <a:gd name="T114" fmla="*/ 308 w 530"/>
                  <a:gd name="T115" fmla="*/ 76 h 434"/>
                  <a:gd name="T116" fmla="*/ 358 w 530"/>
                  <a:gd name="T117" fmla="*/ 86 h 434"/>
                  <a:gd name="T118" fmla="*/ 422 w 530"/>
                  <a:gd name="T119" fmla="*/ 76 h 434"/>
                  <a:gd name="T120" fmla="*/ 494 w 530"/>
                  <a:gd name="T121" fmla="*/ 54 h 434"/>
                  <a:gd name="T122" fmla="*/ 516 w 530"/>
                  <a:gd name="T123" fmla="*/ 54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0" h="434">
                    <a:moveTo>
                      <a:pt x="530" y="50"/>
                    </a:moveTo>
                    <a:lnTo>
                      <a:pt x="519" y="50"/>
                    </a:lnTo>
                    <a:lnTo>
                      <a:pt x="519" y="54"/>
                    </a:lnTo>
                    <a:lnTo>
                      <a:pt x="516" y="54"/>
                    </a:lnTo>
                    <a:lnTo>
                      <a:pt x="516" y="54"/>
                    </a:lnTo>
                    <a:lnTo>
                      <a:pt x="512" y="54"/>
                    </a:lnTo>
                    <a:lnTo>
                      <a:pt x="512" y="50"/>
                    </a:lnTo>
                    <a:lnTo>
                      <a:pt x="512" y="54"/>
                    </a:lnTo>
                    <a:lnTo>
                      <a:pt x="512" y="54"/>
                    </a:lnTo>
                    <a:lnTo>
                      <a:pt x="508" y="50"/>
                    </a:lnTo>
                    <a:lnTo>
                      <a:pt x="505" y="54"/>
                    </a:lnTo>
                    <a:lnTo>
                      <a:pt x="501" y="54"/>
                    </a:lnTo>
                    <a:lnTo>
                      <a:pt x="501" y="50"/>
                    </a:lnTo>
                    <a:lnTo>
                      <a:pt x="505" y="50"/>
                    </a:lnTo>
                    <a:lnTo>
                      <a:pt x="508" y="50"/>
                    </a:lnTo>
                    <a:lnTo>
                      <a:pt x="508" y="47"/>
                    </a:lnTo>
                    <a:lnTo>
                      <a:pt x="508" y="47"/>
                    </a:lnTo>
                    <a:lnTo>
                      <a:pt x="508" y="43"/>
                    </a:lnTo>
                    <a:lnTo>
                      <a:pt x="498" y="47"/>
                    </a:lnTo>
                    <a:lnTo>
                      <a:pt x="501" y="43"/>
                    </a:lnTo>
                    <a:lnTo>
                      <a:pt x="498" y="43"/>
                    </a:lnTo>
                    <a:lnTo>
                      <a:pt x="494" y="40"/>
                    </a:lnTo>
                    <a:lnTo>
                      <a:pt x="490" y="40"/>
                    </a:lnTo>
                    <a:lnTo>
                      <a:pt x="483" y="36"/>
                    </a:lnTo>
                    <a:lnTo>
                      <a:pt x="483" y="36"/>
                    </a:lnTo>
                    <a:lnTo>
                      <a:pt x="483" y="36"/>
                    </a:lnTo>
                    <a:lnTo>
                      <a:pt x="483" y="36"/>
                    </a:lnTo>
                    <a:lnTo>
                      <a:pt x="490" y="36"/>
                    </a:lnTo>
                    <a:lnTo>
                      <a:pt x="512" y="40"/>
                    </a:lnTo>
                    <a:lnTo>
                      <a:pt x="523" y="32"/>
                    </a:lnTo>
                    <a:lnTo>
                      <a:pt x="530" y="32"/>
                    </a:lnTo>
                    <a:lnTo>
                      <a:pt x="530" y="29"/>
                    </a:lnTo>
                    <a:lnTo>
                      <a:pt x="530" y="25"/>
                    </a:lnTo>
                    <a:lnTo>
                      <a:pt x="526" y="25"/>
                    </a:lnTo>
                    <a:lnTo>
                      <a:pt x="523" y="22"/>
                    </a:lnTo>
                    <a:lnTo>
                      <a:pt x="516" y="22"/>
                    </a:lnTo>
                    <a:lnTo>
                      <a:pt x="512" y="22"/>
                    </a:lnTo>
                    <a:lnTo>
                      <a:pt x="516" y="18"/>
                    </a:lnTo>
                    <a:lnTo>
                      <a:pt x="512" y="18"/>
                    </a:lnTo>
                    <a:lnTo>
                      <a:pt x="508" y="15"/>
                    </a:lnTo>
                    <a:lnTo>
                      <a:pt x="508" y="18"/>
                    </a:lnTo>
                    <a:lnTo>
                      <a:pt x="505" y="18"/>
                    </a:lnTo>
                    <a:lnTo>
                      <a:pt x="505" y="18"/>
                    </a:lnTo>
                    <a:lnTo>
                      <a:pt x="505" y="15"/>
                    </a:lnTo>
                    <a:lnTo>
                      <a:pt x="498" y="18"/>
                    </a:lnTo>
                    <a:lnTo>
                      <a:pt x="494" y="18"/>
                    </a:lnTo>
                    <a:lnTo>
                      <a:pt x="494" y="15"/>
                    </a:lnTo>
                    <a:lnTo>
                      <a:pt x="498" y="15"/>
                    </a:lnTo>
                    <a:lnTo>
                      <a:pt x="494" y="11"/>
                    </a:lnTo>
                    <a:lnTo>
                      <a:pt x="494" y="11"/>
                    </a:lnTo>
                    <a:lnTo>
                      <a:pt x="494" y="11"/>
                    </a:lnTo>
                    <a:lnTo>
                      <a:pt x="490" y="11"/>
                    </a:lnTo>
                    <a:lnTo>
                      <a:pt x="487" y="11"/>
                    </a:lnTo>
                    <a:lnTo>
                      <a:pt x="483" y="11"/>
                    </a:lnTo>
                    <a:lnTo>
                      <a:pt x="480" y="15"/>
                    </a:lnTo>
                    <a:lnTo>
                      <a:pt x="480" y="18"/>
                    </a:lnTo>
                    <a:lnTo>
                      <a:pt x="480" y="22"/>
                    </a:lnTo>
                    <a:lnTo>
                      <a:pt x="480" y="25"/>
                    </a:lnTo>
                    <a:lnTo>
                      <a:pt x="476" y="25"/>
                    </a:lnTo>
                    <a:lnTo>
                      <a:pt x="473" y="25"/>
                    </a:lnTo>
                    <a:lnTo>
                      <a:pt x="469" y="25"/>
                    </a:lnTo>
                    <a:lnTo>
                      <a:pt x="469" y="25"/>
                    </a:lnTo>
                    <a:lnTo>
                      <a:pt x="473" y="22"/>
                    </a:lnTo>
                    <a:lnTo>
                      <a:pt x="476" y="18"/>
                    </a:lnTo>
                    <a:lnTo>
                      <a:pt x="473" y="15"/>
                    </a:lnTo>
                    <a:lnTo>
                      <a:pt x="469" y="18"/>
                    </a:lnTo>
                    <a:lnTo>
                      <a:pt x="465" y="18"/>
                    </a:lnTo>
                    <a:lnTo>
                      <a:pt x="469" y="15"/>
                    </a:lnTo>
                    <a:lnTo>
                      <a:pt x="465" y="15"/>
                    </a:lnTo>
                    <a:lnTo>
                      <a:pt x="469" y="11"/>
                    </a:lnTo>
                    <a:lnTo>
                      <a:pt x="476" y="11"/>
                    </a:lnTo>
                    <a:lnTo>
                      <a:pt x="480" y="7"/>
                    </a:lnTo>
                    <a:lnTo>
                      <a:pt x="480" y="4"/>
                    </a:lnTo>
                    <a:lnTo>
                      <a:pt x="473" y="4"/>
                    </a:lnTo>
                    <a:lnTo>
                      <a:pt x="476" y="4"/>
                    </a:lnTo>
                    <a:lnTo>
                      <a:pt x="473" y="4"/>
                    </a:lnTo>
                    <a:lnTo>
                      <a:pt x="469" y="4"/>
                    </a:lnTo>
                    <a:lnTo>
                      <a:pt x="465" y="4"/>
                    </a:lnTo>
                    <a:lnTo>
                      <a:pt x="462" y="0"/>
                    </a:lnTo>
                    <a:lnTo>
                      <a:pt x="462" y="4"/>
                    </a:lnTo>
                    <a:lnTo>
                      <a:pt x="458" y="11"/>
                    </a:lnTo>
                    <a:lnTo>
                      <a:pt x="458" y="11"/>
                    </a:lnTo>
                    <a:lnTo>
                      <a:pt x="455" y="15"/>
                    </a:lnTo>
                    <a:lnTo>
                      <a:pt x="455" y="15"/>
                    </a:lnTo>
                    <a:lnTo>
                      <a:pt x="455" y="18"/>
                    </a:lnTo>
                    <a:lnTo>
                      <a:pt x="451" y="18"/>
                    </a:lnTo>
                    <a:lnTo>
                      <a:pt x="451" y="22"/>
                    </a:lnTo>
                    <a:lnTo>
                      <a:pt x="451" y="25"/>
                    </a:lnTo>
                    <a:lnTo>
                      <a:pt x="444" y="25"/>
                    </a:lnTo>
                    <a:lnTo>
                      <a:pt x="440" y="29"/>
                    </a:lnTo>
                    <a:lnTo>
                      <a:pt x="440" y="25"/>
                    </a:lnTo>
                    <a:lnTo>
                      <a:pt x="444" y="22"/>
                    </a:lnTo>
                    <a:lnTo>
                      <a:pt x="440" y="18"/>
                    </a:lnTo>
                    <a:lnTo>
                      <a:pt x="444" y="15"/>
                    </a:lnTo>
                    <a:lnTo>
                      <a:pt x="444" y="11"/>
                    </a:lnTo>
                    <a:lnTo>
                      <a:pt x="440" y="7"/>
                    </a:lnTo>
                    <a:lnTo>
                      <a:pt x="440" y="7"/>
                    </a:lnTo>
                    <a:lnTo>
                      <a:pt x="437" y="7"/>
                    </a:lnTo>
                    <a:lnTo>
                      <a:pt x="426" y="22"/>
                    </a:lnTo>
                    <a:lnTo>
                      <a:pt x="422" y="22"/>
                    </a:lnTo>
                    <a:lnTo>
                      <a:pt x="422" y="25"/>
                    </a:lnTo>
                    <a:lnTo>
                      <a:pt x="419" y="29"/>
                    </a:lnTo>
                    <a:lnTo>
                      <a:pt x="415" y="32"/>
                    </a:lnTo>
                    <a:lnTo>
                      <a:pt x="419" y="32"/>
                    </a:lnTo>
                    <a:lnTo>
                      <a:pt x="412" y="40"/>
                    </a:lnTo>
                    <a:lnTo>
                      <a:pt x="408" y="40"/>
                    </a:lnTo>
                    <a:lnTo>
                      <a:pt x="408" y="36"/>
                    </a:lnTo>
                    <a:lnTo>
                      <a:pt x="408" y="36"/>
                    </a:lnTo>
                    <a:lnTo>
                      <a:pt x="408" y="32"/>
                    </a:lnTo>
                    <a:lnTo>
                      <a:pt x="412" y="32"/>
                    </a:lnTo>
                    <a:lnTo>
                      <a:pt x="412" y="29"/>
                    </a:lnTo>
                    <a:lnTo>
                      <a:pt x="412" y="25"/>
                    </a:lnTo>
                    <a:lnTo>
                      <a:pt x="412" y="25"/>
                    </a:lnTo>
                    <a:lnTo>
                      <a:pt x="415" y="22"/>
                    </a:lnTo>
                    <a:lnTo>
                      <a:pt x="422" y="15"/>
                    </a:lnTo>
                    <a:lnTo>
                      <a:pt x="426" y="11"/>
                    </a:lnTo>
                    <a:lnTo>
                      <a:pt x="422" y="11"/>
                    </a:lnTo>
                    <a:lnTo>
                      <a:pt x="415" y="11"/>
                    </a:lnTo>
                    <a:lnTo>
                      <a:pt x="412" y="11"/>
                    </a:lnTo>
                    <a:lnTo>
                      <a:pt x="412" y="11"/>
                    </a:lnTo>
                    <a:lnTo>
                      <a:pt x="408" y="7"/>
                    </a:lnTo>
                    <a:lnTo>
                      <a:pt x="408" y="7"/>
                    </a:lnTo>
                    <a:lnTo>
                      <a:pt x="408" y="7"/>
                    </a:lnTo>
                    <a:lnTo>
                      <a:pt x="404" y="7"/>
                    </a:lnTo>
                    <a:lnTo>
                      <a:pt x="404" y="7"/>
                    </a:lnTo>
                    <a:lnTo>
                      <a:pt x="401" y="7"/>
                    </a:lnTo>
                    <a:lnTo>
                      <a:pt x="401" y="11"/>
                    </a:lnTo>
                    <a:lnTo>
                      <a:pt x="394" y="11"/>
                    </a:lnTo>
                    <a:lnTo>
                      <a:pt x="397" y="15"/>
                    </a:lnTo>
                    <a:lnTo>
                      <a:pt x="401" y="15"/>
                    </a:lnTo>
                    <a:lnTo>
                      <a:pt x="401" y="18"/>
                    </a:lnTo>
                    <a:lnTo>
                      <a:pt x="394" y="18"/>
                    </a:lnTo>
                    <a:lnTo>
                      <a:pt x="394" y="22"/>
                    </a:lnTo>
                    <a:lnTo>
                      <a:pt x="394" y="25"/>
                    </a:lnTo>
                    <a:lnTo>
                      <a:pt x="383" y="25"/>
                    </a:lnTo>
                    <a:lnTo>
                      <a:pt x="379" y="29"/>
                    </a:lnTo>
                    <a:lnTo>
                      <a:pt x="379" y="29"/>
                    </a:lnTo>
                    <a:lnTo>
                      <a:pt x="372" y="32"/>
                    </a:lnTo>
                    <a:lnTo>
                      <a:pt x="372" y="36"/>
                    </a:lnTo>
                    <a:lnTo>
                      <a:pt x="372" y="36"/>
                    </a:lnTo>
                    <a:lnTo>
                      <a:pt x="372" y="40"/>
                    </a:lnTo>
                    <a:lnTo>
                      <a:pt x="372" y="43"/>
                    </a:lnTo>
                    <a:lnTo>
                      <a:pt x="369" y="43"/>
                    </a:lnTo>
                    <a:lnTo>
                      <a:pt x="369" y="43"/>
                    </a:lnTo>
                    <a:lnTo>
                      <a:pt x="369" y="40"/>
                    </a:lnTo>
                    <a:lnTo>
                      <a:pt x="369" y="40"/>
                    </a:lnTo>
                    <a:lnTo>
                      <a:pt x="365" y="36"/>
                    </a:lnTo>
                    <a:lnTo>
                      <a:pt x="369" y="36"/>
                    </a:lnTo>
                    <a:lnTo>
                      <a:pt x="365" y="36"/>
                    </a:lnTo>
                    <a:lnTo>
                      <a:pt x="354" y="32"/>
                    </a:lnTo>
                    <a:lnTo>
                      <a:pt x="358" y="36"/>
                    </a:lnTo>
                    <a:lnTo>
                      <a:pt x="354" y="36"/>
                    </a:lnTo>
                    <a:lnTo>
                      <a:pt x="351" y="36"/>
                    </a:lnTo>
                    <a:lnTo>
                      <a:pt x="351" y="36"/>
                    </a:lnTo>
                    <a:lnTo>
                      <a:pt x="351" y="32"/>
                    </a:lnTo>
                    <a:lnTo>
                      <a:pt x="351" y="32"/>
                    </a:lnTo>
                    <a:lnTo>
                      <a:pt x="347" y="32"/>
                    </a:lnTo>
                    <a:lnTo>
                      <a:pt x="347" y="32"/>
                    </a:lnTo>
                    <a:lnTo>
                      <a:pt x="344" y="32"/>
                    </a:lnTo>
                    <a:lnTo>
                      <a:pt x="344" y="32"/>
                    </a:lnTo>
                    <a:lnTo>
                      <a:pt x="344" y="36"/>
                    </a:lnTo>
                    <a:lnTo>
                      <a:pt x="340" y="32"/>
                    </a:lnTo>
                    <a:lnTo>
                      <a:pt x="340" y="32"/>
                    </a:lnTo>
                    <a:lnTo>
                      <a:pt x="336" y="32"/>
                    </a:lnTo>
                    <a:lnTo>
                      <a:pt x="336" y="36"/>
                    </a:lnTo>
                    <a:lnTo>
                      <a:pt x="344" y="40"/>
                    </a:lnTo>
                    <a:lnTo>
                      <a:pt x="347" y="40"/>
                    </a:lnTo>
                    <a:lnTo>
                      <a:pt x="347" y="43"/>
                    </a:lnTo>
                    <a:lnTo>
                      <a:pt x="347" y="43"/>
                    </a:lnTo>
                    <a:lnTo>
                      <a:pt x="347" y="47"/>
                    </a:lnTo>
                    <a:lnTo>
                      <a:pt x="347" y="50"/>
                    </a:lnTo>
                    <a:lnTo>
                      <a:pt x="347" y="50"/>
                    </a:lnTo>
                    <a:lnTo>
                      <a:pt x="344" y="50"/>
                    </a:lnTo>
                    <a:lnTo>
                      <a:pt x="336" y="43"/>
                    </a:lnTo>
                    <a:lnTo>
                      <a:pt x="333" y="40"/>
                    </a:lnTo>
                    <a:lnTo>
                      <a:pt x="333" y="47"/>
                    </a:lnTo>
                    <a:lnTo>
                      <a:pt x="333" y="43"/>
                    </a:lnTo>
                    <a:lnTo>
                      <a:pt x="329" y="47"/>
                    </a:lnTo>
                    <a:lnTo>
                      <a:pt x="329" y="47"/>
                    </a:lnTo>
                    <a:lnTo>
                      <a:pt x="326" y="50"/>
                    </a:lnTo>
                    <a:lnTo>
                      <a:pt x="326" y="47"/>
                    </a:lnTo>
                    <a:lnTo>
                      <a:pt x="326" y="47"/>
                    </a:lnTo>
                    <a:lnTo>
                      <a:pt x="326" y="43"/>
                    </a:lnTo>
                    <a:lnTo>
                      <a:pt x="326" y="47"/>
                    </a:lnTo>
                    <a:lnTo>
                      <a:pt x="322" y="47"/>
                    </a:lnTo>
                    <a:lnTo>
                      <a:pt x="319" y="50"/>
                    </a:lnTo>
                    <a:lnTo>
                      <a:pt x="319" y="50"/>
                    </a:lnTo>
                    <a:lnTo>
                      <a:pt x="319" y="54"/>
                    </a:lnTo>
                    <a:lnTo>
                      <a:pt x="319" y="54"/>
                    </a:lnTo>
                    <a:lnTo>
                      <a:pt x="315" y="58"/>
                    </a:lnTo>
                    <a:lnTo>
                      <a:pt x="311" y="65"/>
                    </a:lnTo>
                    <a:lnTo>
                      <a:pt x="308" y="65"/>
                    </a:lnTo>
                    <a:lnTo>
                      <a:pt x="311" y="61"/>
                    </a:lnTo>
                    <a:lnTo>
                      <a:pt x="311" y="58"/>
                    </a:lnTo>
                    <a:lnTo>
                      <a:pt x="311" y="54"/>
                    </a:lnTo>
                    <a:lnTo>
                      <a:pt x="315" y="50"/>
                    </a:lnTo>
                    <a:lnTo>
                      <a:pt x="311" y="43"/>
                    </a:lnTo>
                    <a:lnTo>
                      <a:pt x="308" y="47"/>
                    </a:lnTo>
                    <a:lnTo>
                      <a:pt x="308" y="47"/>
                    </a:lnTo>
                    <a:lnTo>
                      <a:pt x="304" y="50"/>
                    </a:lnTo>
                    <a:lnTo>
                      <a:pt x="301" y="58"/>
                    </a:lnTo>
                    <a:lnTo>
                      <a:pt x="301" y="61"/>
                    </a:lnTo>
                    <a:lnTo>
                      <a:pt x="301" y="50"/>
                    </a:lnTo>
                    <a:lnTo>
                      <a:pt x="290" y="50"/>
                    </a:lnTo>
                    <a:lnTo>
                      <a:pt x="286" y="54"/>
                    </a:lnTo>
                    <a:lnTo>
                      <a:pt x="286" y="54"/>
                    </a:lnTo>
                    <a:lnTo>
                      <a:pt x="286" y="61"/>
                    </a:lnTo>
                    <a:lnTo>
                      <a:pt x="290" y="65"/>
                    </a:lnTo>
                    <a:lnTo>
                      <a:pt x="293" y="65"/>
                    </a:lnTo>
                    <a:lnTo>
                      <a:pt x="297" y="68"/>
                    </a:lnTo>
                    <a:lnTo>
                      <a:pt x="297" y="68"/>
                    </a:lnTo>
                    <a:lnTo>
                      <a:pt x="293" y="68"/>
                    </a:lnTo>
                    <a:lnTo>
                      <a:pt x="290" y="65"/>
                    </a:lnTo>
                    <a:lnTo>
                      <a:pt x="286" y="65"/>
                    </a:lnTo>
                    <a:lnTo>
                      <a:pt x="283" y="61"/>
                    </a:lnTo>
                    <a:lnTo>
                      <a:pt x="279" y="58"/>
                    </a:lnTo>
                    <a:lnTo>
                      <a:pt x="276" y="58"/>
                    </a:lnTo>
                    <a:lnTo>
                      <a:pt x="279" y="61"/>
                    </a:lnTo>
                    <a:lnTo>
                      <a:pt x="283" y="65"/>
                    </a:lnTo>
                    <a:lnTo>
                      <a:pt x="279" y="68"/>
                    </a:lnTo>
                    <a:lnTo>
                      <a:pt x="276" y="65"/>
                    </a:lnTo>
                    <a:lnTo>
                      <a:pt x="276" y="68"/>
                    </a:lnTo>
                    <a:lnTo>
                      <a:pt x="276" y="65"/>
                    </a:lnTo>
                    <a:lnTo>
                      <a:pt x="272" y="65"/>
                    </a:lnTo>
                    <a:lnTo>
                      <a:pt x="272" y="65"/>
                    </a:lnTo>
                    <a:lnTo>
                      <a:pt x="272" y="61"/>
                    </a:lnTo>
                    <a:lnTo>
                      <a:pt x="268" y="61"/>
                    </a:lnTo>
                    <a:lnTo>
                      <a:pt x="268" y="61"/>
                    </a:lnTo>
                    <a:lnTo>
                      <a:pt x="265" y="68"/>
                    </a:lnTo>
                    <a:lnTo>
                      <a:pt x="268" y="68"/>
                    </a:lnTo>
                    <a:lnTo>
                      <a:pt x="268" y="72"/>
                    </a:lnTo>
                    <a:lnTo>
                      <a:pt x="261" y="76"/>
                    </a:lnTo>
                    <a:lnTo>
                      <a:pt x="258" y="76"/>
                    </a:lnTo>
                    <a:lnTo>
                      <a:pt x="258" y="76"/>
                    </a:lnTo>
                    <a:lnTo>
                      <a:pt x="258" y="79"/>
                    </a:lnTo>
                    <a:lnTo>
                      <a:pt x="258" y="83"/>
                    </a:lnTo>
                    <a:lnTo>
                      <a:pt x="261" y="79"/>
                    </a:lnTo>
                    <a:lnTo>
                      <a:pt x="261" y="83"/>
                    </a:lnTo>
                    <a:lnTo>
                      <a:pt x="258" y="83"/>
                    </a:lnTo>
                    <a:lnTo>
                      <a:pt x="258" y="86"/>
                    </a:lnTo>
                    <a:lnTo>
                      <a:pt x="261" y="86"/>
                    </a:lnTo>
                    <a:lnTo>
                      <a:pt x="254" y="86"/>
                    </a:lnTo>
                    <a:lnTo>
                      <a:pt x="254" y="86"/>
                    </a:lnTo>
                    <a:lnTo>
                      <a:pt x="254" y="86"/>
                    </a:lnTo>
                    <a:lnTo>
                      <a:pt x="254" y="90"/>
                    </a:lnTo>
                    <a:lnTo>
                      <a:pt x="250" y="86"/>
                    </a:lnTo>
                    <a:lnTo>
                      <a:pt x="250" y="90"/>
                    </a:lnTo>
                    <a:lnTo>
                      <a:pt x="247" y="90"/>
                    </a:lnTo>
                    <a:lnTo>
                      <a:pt x="240" y="90"/>
                    </a:lnTo>
                    <a:lnTo>
                      <a:pt x="240" y="93"/>
                    </a:lnTo>
                    <a:lnTo>
                      <a:pt x="236" y="93"/>
                    </a:lnTo>
                    <a:lnTo>
                      <a:pt x="236" y="93"/>
                    </a:lnTo>
                    <a:lnTo>
                      <a:pt x="240" y="97"/>
                    </a:lnTo>
                    <a:lnTo>
                      <a:pt x="243" y="97"/>
                    </a:lnTo>
                    <a:lnTo>
                      <a:pt x="243" y="93"/>
                    </a:lnTo>
                    <a:lnTo>
                      <a:pt x="250" y="97"/>
                    </a:lnTo>
                    <a:lnTo>
                      <a:pt x="254" y="93"/>
                    </a:lnTo>
                    <a:lnTo>
                      <a:pt x="258" y="93"/>
                    </a:lnTo>
                    <a:lnTo>
                      <a:pt x="258" y="97"/>
                    </a:lnTo>
                    <a:lnTo>
                      <a:pt x="254" y="97"/>
                    </a:lnTo>
                    <a:lnTo>
                      <a:pt x="250" y="97"/>
                    </a:lnTo>
                    <a:lnTo>
                      <a:pt x="250" y="101"/>
                    </a:lnTo>
                    <a:lnTo>
                      <a:pt x="247" y="101"/>
                    </a:lnTo>
                    <a:lnTo>
                      <a:pt x="243" y="101"/>
                    </a:lnTo>
                    <a:lnTo>
                      <a:pt x="240" y="97"/>
                    </a:lnTo>
                    <a:lnTo>
                      <a:pt x="236" y="97"/>
                    </a:lnTo>
                    <a:lnTo>
                      <a:pt x="233" y="101"/>
                    </a:lnTo>
                    <a:lnTo>
                      <a:pt x="229" y="101"/>
                    </a:lnTo>
                    <a:lnTo>
                      <a:pt x="233" y="104"/>
                    </a:lnTo>
                    <a:lnTo>
                      <a:pt x="233" y="108"/>
                    </a:lnTo>
                    <a:lnTo>
                      <a:pt x="233" y="108"/>
                    </a:lnTo>
                    <a:lnTo>
                      <a:pt x="233" y="111"/>
                    </a:lnTo>
                    <a:lnTo>
                      <a:pt x="233" y="115"/>
                    </a:lnTo>
                    <a:lnTo>
                      <a:pt x="229" y="111"/>
                    </a:lnTo>
                    <a:lnTo>
                      <a:pt x="229" y="115"/>
                    </a:lnTo>
                    <a:lnTo>
                      <a:pt x="229" y="115"/>
                    </a:lnTo>
                    <a:lnTo>
                      <a:pt x="225" y="108"/>
                    </a:lnTo>
                    <a:lnTo>
                      <a:pt x="222" y="108"/>
                    </a:lnTo>
                    <a:lnTo>
                      <a:pt x="222" y="111"/>
                    </a:lnTo>
                    <a:lnTo>
                      <a:pt x="218" y="111"/>
                    </a:lnTo>
                    <a:lnTo>
                      <a:pt x="218" y="111"/>
                    </a:lnTo>
                    <a:lnTo>
                      <a:pt x="222" y="111"/>
                    </a:lnTo>
                    <a:lnTo>
                      <a:pt x="222" y="111"/>
                    </a:lnTo>
                    <a:lnTo>
                      <a:pt x="218" y="111"/>
                    </a:lnTo>
                    <a:lnTo>
                      <a:pt x="215" y="115"/>
                    </a:lnTo>
                    <a:lnTo>
                      <a:pt x="215" y="115"/>
                    </a:lnTo>
                    <a:lnTo>
                      <a:pt x="215" y="119"/>
                    </a:lnTo>
                    <a:lnTo>
                      <a:pt x="218" y="122"/>
                    </a:lnTo>
                    <a:lnTo>
                      <a:pt x="215" y="122"/>
                    </a:lnTo>
                    <a:lnTo>
                      <a:pt x="215" y="122"/>
                    </a:lnTo>
                    <a:lnTo>
                      <a:pt x="215" y="122"/>
                    </a:lnTo>
                    <a:lnTo>
                      <a:pt x="211" y="126"/>
                    </a:lnTo>
                    <a:lnTo>
                      <a:pt x="211" y="126"/>
                    </a:lnTo>
                    <a:lnTo>
                      <a:pt x="207" y="126"/>
                    </a:lnTo>
                    <a:lnTo>
                      <a:pt x="211" y="129"/>
                    </a:lnTo>
                    <a:lnTo>
                      <a:pt x="215" y="129"/>
                    </a:lnTo>
                    <a:lnTo>
                      <a:pt x="222" y="126"/>
                    </a:lnTo>
                    <a:lnTo>
                      <a:pt x="215" y="129"/>
                    </a:lnTo>
                    <a:lnTo>
                      <a:pt x="215" y="133"/>
                    </a:lnTo>
                    <a:lnTo>
                      <a:pt x="207" y="129"/>
                    </a:lnTo>
                    <a:lnTo>
                      <a:pt x="204" y="129"/>
                    </a:lnTo>
                    <a:lnTo>
                      <a:pt x="204" y="129"/>
                    </a:lnTo>
                    <a:lnTo>
                      <a:pt x="200" y="129"/>
                    </a:lnTo>
                    <a:lnTo>
                      <a:pt x="197" y="129"/>
                    </a:lnTo>
                    <a:lnTo>
                      <a:pt x="197" y="133"/>
                    </a:lnTo>
                    <a:lnTo>
                      <a:pt x="193" y="137"/>
                    </a:lnTo>
                    <a:lnTo>
                      <a:pt x="193" y="140"/>
                    </a:lnTo>
                    <a:lnTo>
                      <a:pt x="193" y="140"/>
                    </a:lnTo>
                    <a:lnTo>
                      <a:pt x="193" y="140"/>
                    </a:lnTo>
                    <a:lnTo>
                      <a:pt x="193" y="140"/>
                    </a:lnTo>
                    <a:lnTo>
                      <a:pt x="190" y="144"/>
                    </a:lnTo>
                    <a:lnTo>
                      <a:pt x="190" y="147"/>
                    </a:lnTo>
                    <a:lnTo>
                      <a:pt x="186" y="147"/>
                    </a:lnTo>
                    <a:lnTo>
                      <a:pt x="182" y="147"/>
                    </a:lnTo>
                    <a:lnTo>
                      <a:pt x="182" y="147"/>
                    </a:lnTo>
                    <a:lnTo>
                      <a:pt x="179" y="151"/>
                    </a:lnTo>
                    <a:lnTo>
                      <a:pt x="179" y="154"/>
                    </a:lnTo>
                    <a:lnTo>
                      <a:pt x="179" y="154"/>
                    </a:lnTo>
                    <a:lnTo>
                      <a:pt x="175" y="154"/>
                    </a:lnTo>
                    <a:lnTo>
                      <a:pt x="175" y="158"/>
                    </a:lnTo>
                    <a:lnTo>
                      <a:pt x="172" y="158"/>
                    </a:lnTo>
                    <a:lnTo>
                      <a:pt x="172" y="158"/>
                    </a:lnTo>
                    <a:lnTo>
                      <a:pt x="168" y="162"/>
                    </a:lnTo>
                    <a:lnTo>
                      <a:pt x="168" y="162"/>
                    </a:lnTo>
                    <a:lnTo>
                      <a:pt x="175" y="162"/>
                    </a:lnTo>
                    <a:lnTo>
                      <a:pt x="172" y="165"/>
                    </a:lnTo>
                    <a:lnTo>
                      <a:pt x="168" y="165"/>
                    </a:lnTo>
                    <a:lnTo>
                      <a:pt x="168" y="165"/>
                    </a:lnTo>
                    <a:lnTo>
                      <a:pt x="168" y="165"/>
                    </a:lnTo>
                    <a:lnTo>
                      <a:pt x="168" y="169"/>
                    </a:lnTo>
                    <a:lnTo>
                      <a:pt x="168" y="169"/>
                    </a:lnTo>
                    <a:lnTo>
                      <a:pt x="172" y="169"/>
                    </a:lnTo>
                    <a:lnTo>
                      <a:pt x="172" y="169"/>
                    </a:lnTo>
                    <a:lnTo>
                      <a:pt x="172" y="172"/>
                    </a:lnTo>
                    <a:lnTo>
                      <a:pt x="164" y="172"/>
                    </a:lnTo>
                    <a:lnTo>
                      <a:pt x="164" y="172"/>
                    </a:lnTo>
                    <a:lnTo>
                      <a:pt x="161" y="176"/>
                    </a:lnTo>
                    <a:lnTo>
                      <a:pt x="161" y="180"/>
                    </a:lnTo>
                    <a:lnTo>
                      <a:pt x="157" y="180"/>
                    </a:lnTo>
                    <a:lnTo>
                      <a:pt x="154" y="183"/>
                    </a:lnTo>
                    <a:lnTo>
                      <a:pt x="157" y="183"/>
                    </a:lnTo>
                    <a:lnTo>
                      <a:pt x="161" y="180"/>
                    </a:lnTo>
                    <a:lnTo>
                      <a:pt x="164" y="180"/>
                    </a:lnTo>
                    <a:lnTo>
                      <a:pt x="164" y="183"/>
                    </a:lnTo>
                    <a:lnTo>
                      <a:pt x="168" y="187"/>
                    </a:lnTo>
                    <a:lnTo>
                      <a:pt x="161" y="183"/>
                    </a:lnTo>
                    <a:lnTo>
                      <a:pt x="157" y="187"/>
                    </a:lnTo>
                    <a:lnTo>
                      <a:pt x="161" y="187"/>
                    </a:lnTo>
                    <a:lnTo>
                      <a:pt x="157" y="187"/>
                    </a:lnTo>
                    <a:lnTo>
                      <a:pt x="157" y="190"/>
                    </a:lnTo>
                    <a:lnTo>
                      <a:pt x="157" y="190"/>
                    </a:lnTo>
                    <a:lnTo>
                      <a:pt x="157" y="194"/>
                    </a:lnTo>
                    <a:lnTo>
                      <a:pt x="154" y="190"/>
                    </a:lnTo>
                    <a:lnTo>
                      <a:pt x="154" y="194"/>
                    </a:lnTo>
                    <a:lnTo>
                      <a:pt x="154" y="198"/>
                    </a:lnTo>
                    <a:lnTo>
                      <a:pt x="157" y="198"/>
                    </a:lnTo>
                    <a:lnTo>
                      <a:pt x="157" y="201"/>
                    </a:lnTo>
                    <a:lnTo>
                      <a:pt x="154" y="201"/>
                    </a:lnTo>
                    <a:lnTo>
                      <a:pt x="150" y="198"/>
                    </a:lnTo>
                    <a:lnTo>
                      <a:pt x="150" y="198"/>
                    </a:lnTo>
                    <a:lnTo>
                      <a:pt x="150" y="201"/>
                    </a:lnTo>
                    <a:lnTo>
                      <a:pt x="150" y="201"/>
                    </a:lnTo>
                    <a:lnTo>
                      <a:pt x="147" y="201"/>
                    </a:lnTo>
                    <a:lnTo>
                      <a:pt x="147" y="205"/>
                    </a:lnTo>
                    <a:lnTo>
                      <a:pt x="147" y="205"/>
                    </a:lnTo>
                    <a:lnTo>
                      <a:pt x="150" y="205"/>
                    </a:lnTo>
                    <a:lnTo>
                      <a:pt x="150" y="201"/>
                    </a:lnTo>
                    <a:lnTo>
                      <a:pt x="150" y="205"/>
                    </a:lnTo>
                    <a:lnTo>
                      <a:pt x="150" y="205"/>
                    </a:lnTo>
                    <a:lnTo>
                      <a:pt x="150" y="208"/>
                    </a:lnTo>
                    <a:lnTo>
                      <a:pt x="150" y="208"/>
                    </a:lnTo>
                    <a:lnTo>
                      <a:pt x="150" y="212"/>
                    </a:lnTo>
                    <a:lnTo>
                      <a:pt x="147" y="208"/>
                    </a:lnTo>
                    <a:lnTo>
                      <a:pt x="143" y="212"/>
                    </a:lnTo>
                    <a:lnTo>
                      <a:pt x="139" y="208"/>
                    </a:lnTo>
                    <a:lnTo>
                      <a:pt x="139" y="212"/>
                    </a:lnTo>
                    <a:lnTo>
                      <a:pt x="136" y="215"/>
                    </a:lnTo>
                    <a:lnTo>
                      <a:pt x="136" y="215"/>
                    </a:lnTo>
                    <a:lnTo>
                      <a:pt x="132" y="215"/>
                    </a:lnTo>
                    <a:lnTo>
                      <a:pt x="129" y="223"/>
                    </a:lnTo>
                    <a:lnTo>
                      <a:pt x="132" y="223"/>
                    </a:lnTo>
                    <a:lnTo>
                      <a:pt x="136" y="219"/>
                    </a:lnTo>
                    <a:lnTo>
                      <a:pt x="139" y="223"/>
                    </a:lnTo>
                    <a:lnTo>
                      <a:pt x="132" y="223"/>
                    </a:lnTo>
                    <a:lnTo>
                      <a:pt x="132" y="226"/>
                    </a:lnTo>
                    <a:lnTo>
                      <a:pt x="132" y="230"/>
                    </a:lnTo>
                    <a:lnTo>
                      <a:pt x="132" y="230"/>
                    </a:lnTo>
                    <a:lnTo>
                      <a:pt x="129" y="230"/>
                    </a:lnTo>
                    <a:lnTo>
                      <a:pt x="121" y="230"/>
                    </a:lnTo>
                    <a:lnTo>
                      <a:pt x="121" y="230"/>
                    </a:lnTo>
                    <a:lnTo>
                      <a:pt x="118" y="233"/>
                    </a:lnTo>
                    <a:lnTo>
                      <a:pt x="114" y="233"/>
                    </a:lnTo>
                    <a:lnTo>
                      <a:pt x="114" y="237"/>
                    </a:lnTo>
                    <a:lnTo>
                      <a:pt x="111" y="237"/>
                    </a:lnTo>
                    <a:lnTo>
                      <a:pt x="104" y="244"/>
                    </a:lnTo>
                    <a:lnTo>
                      <a:pt x="104" y="244"/>
                    </a:lnTo>
                    <a:lnTo>
                      <a:pt x="104" y="248"/>
                    </a:lnTo>
                    <a:lnTo>
                      <a:pt x="104" y="248"/>
                    </a:lnTo>
                    <a:lnTo>
                      <a:pt x="96" y="251"/>
                    </a:lnTo>
                    <a:lnTo>
                      <a:pt x="96" y="255"/>
                    </a:lnTo>
                    <a:lnTo>
                      <a:pt x="100" y="255"/>
                    </a:lnTo>
                    <a:lnTo>
                      <a:pt x="104" y="255"/>
                    </a:lnTo>
                    <a:lnTo>
                      <a:pt x="100" y="258"/>
                    </a:lnTo>
                    <a:lnTo>
                      <a:pt x="104" y="262"/>
                    </a:lnTo>
                    <a:lnTo>
                      <a:pt x="107" y="262"/>
                    </a:lnTo>
                    <a:lnTo>
                      <a:pt x="121" y="255"/>
                    </a:lnTo>
                    <a:lnTo>
                      <a:pt x="129" y="251"/>
                    </a:lnTo>
                    <a:lnTo>
                      <a:pt x="129" y="251"/>
                    </a:lnTo>
                    <a:lnTo>
                      <a:pt x="132" y="251"/>
                    </a:lnTo>
                    <a:lnTo>
                      <a:pt x="129" y="255"/>
                    </a:lnTo>
                    <a:lnTo>
                      <a:pt x="125" y="255"/>
                    </a:lnTo>
                    <a:lnTo>
                      <a:pt x="121" y="255"/>
                    </a:lnTo>
                    <a:lnTo>
                      <a:pt x="118" y="258"/>
                    </a:lnTo>
                    <a:lnTo>
                      <a:pt x="114" y="258"/>
                    </a:lnTo>
                    <a:lnTo>
                      <a:pt x="118" y="262"/>
                    </a:lnTo>
                    <a:lnTo>
                      <a:pt x="118" y="262"/>
                    </a:lnTo>
                    <a:lnTo>
                      <a:pt x="111" y="266"/>
                    </a:lnTo>
                    <a:lnTo>
                      <a:pt x="107" y="266"/>
                    </a:lnTo>
                    <a:lnTo>
                      <a:pt x="107" y="266"/>
                    </a:lnTo>
                    <a:lnTo>
                      <a:pt x="107" y="266"/>
                    </a:lnTo>
                    <a:lnTo>
                      <a:pt x="104" y="266"/>
                    </a:lnTo>
                    <a:lnTo>
                      <a:pt x="100" y="266"/>
                    </a:lnTo>
                    <a:lnTo>
                      <a:pt x="100" y="266"/>
                    </a:lnTo>
                    <a:lnTo>
                      <a:pt x="100" y="262"/>
                    </a:lnTo>
                    <a:lnTo>
                      <a:pt x="96" y="258"/>
                    </a:lnTo>
                    <a:lnTo>
                      <a:pt x="96" y="258"/>
                    </a:lnTo>
                    <a:lnTo>
                      <a:pt x="93" y="262"/>
                    </a:lnTo>
                    <a:lnTo>
                      <a:pt x="89" y="262"/>
                    </a:lnTo>
                    <a:lnTo>
                      <a:pt x="89" y="262"/>
                    </a:lnTo>
                    <a:lnTo>
                      <a:pt x="89" y="266"/>
                    </a:lnTo>
                    <a:lnTo>
                      <a:pt x="89" y="266"/>
                    </a:lnTo>
                    <a:lnTo>
                      <a:pt x="89" y="266"/>
                    </a:lnTo>
                    <a:lnTo>
                      <a:pt x="86" y="269"/>
                    </a:lnTo>
                    <a:lnTo>
                      <a:pt x="86" y="266"/>
                    </a:lnTo>
                    <a:lnTo>
                      <a:pt x="86" y="266"/>
                    </a:lnTo>
                    <a:lnTo>
                      <a:pt x="86" y="262"/>
                    </a:lnTo>
                    <a:lnTo>
                      <a:pt x="75" y="266"/>
                    </a:lnTo>
                    <a:lnTo>
                      <a:pt x="71" y="269"/>
                    </a:lnTo>
                    <a:lnTo>
                      <a:pt x="71" y="269"/>
                    </a:lnTo>
                    <a:lnTo>
                      <a:pt x="68" y="269"/>
                    </a:lnTo>
                    <a:lnTo>
                      <a:pt x="71" y="273"/>
                    </a:lnTo>
                    <a:lnTo>
                      <a:pt x="68" y="273"/>
                    </a:lnTo>
                    <a:lnTo>
                      <a:pt x="64" y="273"/>
                    </a:lnTo>
                    <a:lnTo>
                      <a:pt x="64" y="273"/>
                    </a:lnTo>
                    <a:lnTo>
                      <a:pt x="64" y="273"/>
                    </a:lnTo>
                    <a:lnTo>
                      <a:pt x="64" y="273"/>
                    </a:lnTo>
                    <a:lnTo>
                      <a:pt x="64" y="273"/>
                    </a:lnTo>
                    <a:lnTo>
                      <a:pt x="64" y="273"/>
                    </a:lnTo>
                    <a:lnTo>
                      <a:pt x="64" y="273"/>
                    </a:lnTo>
                    <a:lnTo>
                      <a:pt x="61" y="273"/>
                    </a:lnTo>
                    <a:lnTo>
                      <a:pt x="53" y="276"/>
                    </a:lnTo>
                    <a:lnTo>
                      <a:pt x="53" y="280"/>
                    </a:lnTo>
                    <a:lnTo>
                      <a:pt x="50" y="284"/>
                    </a:lnTo>
                    <a:lnTo>
                      <a:pt x="50" y="280"/>
                    </a:lnTo>
                    <a:lnTo>
                      <a:pt x="46" y="280"/>
                    </a:lnTo>
                    <a:lnTo>
                      <a:pt x="43" y="284"/>
                    </a:lnTo>
                    <a:lnTo>
                      <a:pt x="39" y="284"/>
                    </a:lnTo>
                    <a:lnTo>
                      <a:pt x="43" y="287"/>
                    </a:lnTo>
                    <a:lnTo>
                      <a:pt x="43" y="287"/>
                    </a:lnTo>
                    <a:lnTo>
                      <a:pt x="46" y="287"/>
                    </a:lnTo>
                    <a:lnTo>
                      <a:pt x="50" y="287"/>
                    </a:lnTo>
                    <a:lnTo>
                      <a:pt x="50" y="291"/>
                    </a:lnTo>
                    <a:lnTo>
                      <a:pt x="53" y="291"/>
                    </a:lnTo>
                    <a:lnTo>
                      <a:pt x="50" y="294"/>
                    </a:lnTo>
                    <a:lnTo>
                      <a:pt x="53" y="294"/>
                    </a:lnTo>
                    <a:lnTo>
                      <a:pt x="50" y="294"/>
                    </a:lnTo>
                    <a:lnTo>
                      <a:pt x="46" y="294"/>
                    </a:lnTo>
                    <a:lnTo>
                      <a:pt x="36" y="291"/>
                    </a:lnTo>
                    <a:lnTo>
                      <a:pt x="36" y="294"/>
                    </a:lnTo>
                    <a:lnTo>
                      <a:pt x="32" y="294"/>
                    </a:lnTo>
                    <a:lnTo>
                      <a:pt x="32" y="294"/>
                    </a:lnTo>
                    <a:lnTo>
                      <a:pt x="28" y="294"/>
                    </a:lnTo>
                    <a:lnTo>
                      <a:pt x="28" y="294"/>
                    </a:lnTo>
                    <a:lnTo>
                      <a:pt x="32" y="294"/>
                    </a:lnTo>
                    <a:lnTo>
                      <a:pt x="28" y="298"/>
                    </a:lnTo>
                    <a:lnTo>
                      <a:pt x="28" y="298"/>
                    </a:lnTo>
                    <a:lnTo>
                      <a:pt x="32" y="298"/>
                    </a:lnTo>
                    <a:lnTo>
                      <a:pt x="32" y="298"/>
                    </a:lnTo>
                    <a:lnTo>
                      <a:pt x="32" y="302"/>
                    </a:lnTo>
                    <a:lnTo>
                      <a:pt x="32" y="302"/>
                    </a:lnTo>
                    <a:lnTo>
                      <a:pt x="32" y="305"/>
                    </a:lnTo>
                    <a:lnTo>
                      <a:pt x="32" y="305"/>
                    </a:lnTo>
                    <a:lnTo>
                      <a:pt x="28" y="302"/>
                    </a:lnTo>
                    <a:lnTo>
                      <a:pt x="28" y="302"/>
                    </a:lnTo>
                    <a:lnTo>
                      <a:pt x="25" y="302"/>
                    </a:lnTo>
                    <a:lnTo>
                      <a:pt x="21" y="305"/>
                    </a:lnTo>
                    <a:lnTo>
                      <a:pt x="21" y="309"/>
                    </a:lnTo>
                    <a:lnTo>
                      <a:pt x="25" y="309"/>
                    </a:lnTo>
                    <a:lnTo>
                      <a:pt x="25" y="312"/>
                    </a:lnTo>
                    <a:lnTo>
                      <a:pt x="21" y="309"/>
                    </a:lnTo>
                    <a:lnTo>
                      <a:pt x="18" y="305"/>
                    </a:lnTo>
                    <a:lnTo>
                      <a:pt x="18" y="309"/>
                    </a:lnTo>
                    <a:lnTo>
                      <a:pt x="10" y="309"/>
                    </a:lnTo>
                    <a:lnTo>
                      <a:pt x="10" y="309"/>
                    </a:lnTo>
                    <a:lnTo>
                      <a:pt x="10" y="312"/>
                    </a:lnTo>
                    <a:lnTo>
                      <a:pt x="7" y="309"/>
                    </a:lnTo>
                    <a:lnTo>
                      <a:pt x="3" y="309"/>
                    </a:lnTo>
                    <a:lnTo>
                      <a:pt x="7" y="312"/>
                    </a:lnTo>
                    <a:lnTo>
                      <a:pt x="3" y="312"/>
                    </a:lnTo>
                    <a:lnTo>
                      <a:pt x="7" y="316"/>
                    </a:lnTo>
                    <a:lnTo>
                      <a:pt x="18" y="316"/>
                    </a:lnTo>
                    <a:lnTo>
                      <a:pt x="25" y="312"/>
                    </a:lnTo>
                    <a:lnTo>
                      <a:pt x="21" y="316"/>
                    </a:lnTo>
                    <a:lnTo>
                      <a:pt x="21" y="316"/>
                    </a:lnTo>
                    <a:lnTo>
                      <a:pt x="25" y="316"/>
                    </a:lnTo>
                    <a:lnTo>
                      <a:pt x="28" y="316"/>
                    </a:lnTo>
                    <a:lnTo>
                      <a:pt x="28" y="316"/>
                    </a:lnTo>
                    <a:lnTo>
                      <a:pt x="25" y="316"/>
                    </a:lnTo>
                    <a:lnTo>
                      <a:pt x="21" y="319"/>
                    </a:lnTo>
                    <a:lnTo>
                      <a:pt x="14" y="319"/>
                    </a:lnTo>
                    <a:lnTo>
                      <a:pt x="10" y="316"/>
                    </a:lnTo>
                    <a:lnTo>
                      <a:pt x="10" y="316"/>
                    </a:lnTo>
                    <a:lnTo>
                      <a:pt x="7" y="319"/>
                    </a:lnTo>
                    <a:lnTo>
                      <a:pt x="7" y="319"/>
                    </a:lnTo>
                    <a:lnTo>
                      <a:pt x="3" y="319"/>
                    </a:lnTo>
                    <a:lnTo>
                      <a:pt x="3" y="319"/>
                    </a:lnTo>
                    <a:lnTo>
                      <a:pt x="0" y="323"/>
                    </a:lnTo>
                    <a:lnTo>
                      <a:pt x="7" y="323"/>
                    </a:lnTo>
                    <a:lnTo>
                      <a:pt x="7" y="327"/>
                    </a:lnTo>
                    <a:lnTo>
                      <a:pt x="7" y="327"/>
                    </a:lnTo>
                    <a:lnTo>
                      <a:pt x="3" y="330"/>
                    </a:lnTo>
                    <a:lnTo>
                      <a:pt x="3" y="330"/>
                    </a:lnTo>
                    <a:lnTo>
                      <a:pt x="3" y="334"/>
                    </a:lnTo>
                    <a:lnTo>
                      <a:pt x="3" y="334"/>
                    </a:lnTo>
                    <a:lnTo>
                      <a:pt x="3" y="337"/>
                    </a:lnTo>
                    <a:lnTo>
                      <a:pt x="3" y="337"/>
                    </a:lnTo>
                    <a:lnTo>
                      <a:pt x="3" y="337"/>
                    </a:lnTo>
                    <a:lnTo>
                      <a:pt x="10" y="341"/>
                    </a:lnTo>
                    <a:lnTo>
                      <a:pt x="21" y="337"/>
                    </a:lnTo>
                    <a:lnTo>
                      <a:pt x="21" y="337"/>
                    </a:lnTo>
                    <a:lnTo>
                      <a:pt x="28" y="337"/>
                    </a:lnTo>
                    <a:lnTo>
                      <a:pt x="28" y="334"/>
                    </a:lnTo>
                    <a:lnTo>
                      <a:pt x="32" y="330"/>
                    </a:lnTo>
                    <a:lnTo>
                      <a:pt x="32" y="334"/>
                    </a:lnTo>
                    <a:lnTo>
                      <a:pt x="32" y="337"/>
                    </a:lnTo>
                    <a:lnTo>
                      <a:pt x="32" y="337"/>
                    </a:lnTo>
                    <a:lnTo>
                      <a:pt x="39" y="337"/>
                    </a:lnTo>
                    <a:lnTo>
                      <a:pt x="39" y="337"/>
                    </a:lnTo>
                    <a:lnTo>
                      <a:pt x="43" y="337"/>
                    </a:lnTo>
                    <a:lnTo>
                      <a:pt x="46" y="334"/>
                    </a:lnTo>
                    <a:lnTo>
                      <a:pt x="46" y="327"/>
                    </a:lnTo>
                    <a:lnTo>
                      <a:pt x="53" y="327"/>
                    </a:lnTo>
                    <a:lnTo>
                      <a:pt x="53" y="327"/>
                    </a:lnTo>
                    <a:lnTo>
                      <a:pt x="50" y="330"/>
                    </a:lnTo>
                    <a:lnTo>
                      <a:pt x="50" y="334"/>
                    </a:lnTo>
                    <a:lnTo>
                      <a:pt x="50" y="337"/>
                    </a:lnTo>
                    <a:lnTo>
                      <a:pt x="50" y="337"/>
                    </a:lnTo>
                    <a:lnTo>
                      <a:pt x="53" y="334"/>
                    </a:lnTo>
                    <a:lnTo>
                      <a:pt x="53" y="334"/>
                    </a:lnTo>
                    <a:lnTo>
                      <a:pt x="50" y="337"/>
                    </a:lnTo>
                    <a:lnTo>
                      <a:pt x="43" y="341"/>
                    </a:lnTo>
                    <a:lnTo>
                      <a:pt x="43" y="345"/>
                    </a:lnTo>
                    <a:lnTo>
                      <a:pt x="46" y="345"/>
                    </a:lnTo>
                    <a:lnTo>
                      <a:pt x="39" y="348"/>
                    </a:lnTo>
                    <a:lnTo>
                      <a:pt x="39" y="345"/>
                    </a:lnTo>
                    <a:lnTo>
                      <a:pt x="39" y="341"/>
                    </a:lnTo>
                    <a:lnTo>
                      <a:pt x="36" y="341"/>
                    </a:lnTo>
                    <a:lnTo>
                      <a:pt x="32" y="341"/>
                    </a:lnTo>
                    <a:lnTo>
                      <a:pt x="25" y="341"/>
                    </a:lnTo>
                    <a:lnTo>
                      <a:pt x="21" y="341"/>
                    </a:lnTo>
                    <a:lnTo>
                      <a:pt x="18" y="341"/>
                    </a:lnTo>
                    <a:lnTo>
                      <a:pt x="14" y="341"/>
                    </a:lnTo>
                    <a:lnTo>
                      <a:pt x="10" y="345"/>
                    </a:lnTo>
                    <a:lnTo>
                      <a:pt x="3" y="341"/>
                    </a:lnTo>
                    <a:lnTo>
                      <a:pt x="3" y="345"/>
                    </a:lnTo>
                    <a:lnTo>
                      <a:pt x="3" y="348"/>
                    </a:lnTo>
                    <a:lnTo>
                      <a:pt x="7" y="348"/>
                    </a:lnTo>
                    <a:lnTo>
                      <a:pt x="7" y="348"/>
                    </a:lnTo>
                    <a:lnTo>
                      <a:pt x="7" y="352"/>
                    </a:lnTo>
                    <a:lnTo>
                      <a:pt x="3" y="352"/>
                    </a:lnTo>
                    <a:lnTo>
                      <a:pt x="3" y="348"/>
                    </a:lnTo>
                    <a:lnTo>
                      <a:pt x="3" y="348"/>
                    </a:lnTo>
                    <a:lnTo>
                      <a:pt x="0" y="348"/>
                    </a:lnTo>
                    <a:lnTo>
                      <a:pt x="0" y="352"/>
                    </a:lnTo>
                    <a:lnTo>
                      <a:pt x="3" y="355"/>
                    </a:lnTo>
                    <a:lnTo>
                      <a:pt x="7" y="355"/>
                    </a:lnTo>
                    <a:lnTo>
                      <a:pt x="10" y="355"/>
                    </a:lnTo>
                    <a:lnTo>
                      <a:pt x="14" y="352"/>
                    </a:lnTo>
                    <a:lnTo>
                      <a:pt x="10" y="355"/>
                    </a:lnTo>
                    <a:lnTo>
                      <a:pt x="7" y="359"/>
                    </a:lnTo>
                    <a:lnTo>
                      <a:pt x="10" y="359"/>
                    </a:lnTo>
                    <a:lnTo>
                      <a:pt x="7" y="363"/>
                    </a:lnTo>
                    <a:lnTo>
                      <a:pt x="3" y="363"/>
                    </a:lnTo>
                    <a:lnTo>
                      <a:pt x="3" y="366"/>
                    </a:lnTo>
                    <a:lnTo>
                      <a:pt x="7" y="366"/>
                    </a:lnTo>
                    <a:lnTo>
                      <a:pt x="7" y="370"/>
                    </a:lnTo>
                    <a:lnTo>
                      <a:pt x="10" y="366"/>
                    </a:lnTo>
                    <a:lnTo>
                      <a:pt x="10" y="366"/>
                    </a:lnTo>
                    <a:lnTo>
                      <a:pt x="10" y="370"/>
                    </a:lnTo>
                    <a:lnTo>
                      <a:pt x="14" y="373"/>
                    </a:lnTo>
                    <a:lnTo>
                      <a:pt x="14" y="373"/>
                    </a:lnTo>
                    <a:lnTo>
                      <a:pt x="10" y="373"/>
                    </a:lnTo>
                    <a:lnTo>
                      <a:pt x="10" y="377"/>
                    </a:lnTo>
                    <a:lnTo>
                      <a:pt x="10" y="377"/>
                    </a:lnTo>
                    <a:lnTo>
                      <a:pt x="14" y="373"/>
                    </a:lnTo>
                    <a:lnTo>
                      <a:pt x="18" y="370"/>
                    </a:lnTo>
                    <a:lnTo>
                      <a:pt x="18" y="370"/>
                    </a:lnTo>
                    <a:lnTo>
                      <a:pt x="21" y="366"/>
                    </a:lnTo>
                    <a:lnTo>
                      <a:pt x="25" y="363"/>
                    </a:lnTo>
                    <a:lnTo>
                      <a:pt x="28" y="359"/>
                    </a:lnTo>
                    <a:lnTo>
                      <a:pt x="32" y="355"/>
                    </a:lnTo>
                    <a:lnTo>
                      <a:pt x="32" y="355"/>
                    </a:lnTo>
                    <a:lnTo>
                      <a:pt x="32" y="359"/>
                    </a:lnTo>
                    <a:lnTo>
                      <a:pt x="39" y="355"/>
                    </a:lnTo>
                    <a:lnTo>
                      <a:pt x="43" y="355"/>
                    </a:lnTo>
                    <a:lnTo>
                      <a:pt x="36" y="359"/>
                    </a:lnTo>
                    <a:lnTo>
                      <a:pt x="36" y="363"/>
                    </a:lnTo>
                    <a:lnTo>
                      <a:pt x="36" y="363"/>
                    </a:lnTo>
                    <a:lnTo>
                      <a:pt x="32" y="363"/>
                    </a:lnTo>
                    <a:lnTo>
                      <a:pt x="32" y="359"/>
                    </a:lnTo>
                    <a:lnTo>
                      <a:pt x="28" y="366"/>
                    </a:lnTo>
                    <a:lnTo>
                      <a:pt x="25" y="366"/>
                    </a:lnTo>
                    <a:lnTo>
                      <a:pt x="28" y="370"/>
                    </a:lnTo>
                    <a:lnTo>
                      <a:pt x="28" y="370"/>
                    </a:lnTo>
                    <a:lnTo>
                      <a:pt x="21" y="370"/>
                    </a:lnTo>
                    <a:lnTo>
                      <a:pt x="14" y="377"/>
                    </a:lnTo>
                    <a:lnTo>
                      <a:pt x="18" y="380"/>
                    </a:lnTo>
                    <a:lnTo>
                      <a:pt x="25" y="380"/>
                    </a:lnTo>
                    <a:lnTo>
                      <a:pt x="28" y="377"/>
                    </a:lnTo>
                    <a:lnTo>
                      <a:pt x="28" y="380"/>
                    </a:lnTo>
                    <a:lnTo>
                      <a:pt x="21" y="380"/>
                    </a:lnTo>
                    <a:lnTo>
                      <a:pt x="18" y="384"/>
                    </a:lnTo>
                    <a:lnTo>
                      <a:pt x="18" y="384"/>
                    </a:lnTo>
                    <a:lnTo>
                      <a:pt x="14" y="384"/>
                    </a:lnTo>
                    <a:lnTo>
                      <a:pt x="14" y="384"/>
                    </a:lnTo>
                    <a:lnTo>
                      <a:pt x="10" y="384"/>
                    </a:lnTo>
                    <a:lnTo>
                      <a:pt x="7" y="388"/>
                    </a:lnTo>
                    <a:lnTo>
                      <a:pt x="7" y="391"/>
                    </a:lnTo>
                    <a:lnTo>
                      <a:pt x="7" y="391"/>
                    </a:lnTo>
                    <a:lnTo>
                      <a:pt x="7" y="395"/>
                    </a:lnTo>
                    <a:lnTo>
                      <a:pt x="7" y="395"/>
                    </a:lnTo>
                    <a:lnTo>
                      <a:pt x="10" y="395"/>
                    </a:lnTo>
                    <a:lnTo>
                      <a:pt x="10" y="391"/>
                    </a:lnTo>
                    <a:lnTo>
                      <a:pt x="14" y="395"/>
                    </a:lnTo>
                    <a:lnTo>
                      <a:pt x="14" y="395"/>
                    </a:lnTo>
                    <a:lnTo>
                      <a:pt x="18" y="391"/>
                    </a:lnTo>
                    <a:lnTo>
                      <a:pt x="18" y="391"/>
                    </a:lnTo>
                    <a:lnTo>
                      <a:pt x="18" y="391"/>
                    </a:lnTo>
                    <a:lnTo>
                      <a:pt x="25" y="391"/>
                    </a:lnTo>
                    <a:lnTo>
                      <a:pt x="25" y="388"/>
                    </a:lnTo>
                    <a:lnTo>
                      <a:pt x="28" y="388"/>
                    </a:lnTo>
                    <a:lnTo>
                      <a:pt x="21" y="395"/>
                    </a:lnTo>
                    <a:lnTo>
                      <a:pt x="25" y="395"/>
                    </a:lnTo>
                    <a:lnTo>
                      <a:pt x="25" y="395"/>
                    </a:lnTo>
                    <a:lnTo>
                      <a:pt x="21" y="398"/>
                    </a:lnTo>
                    <a:lnTo>
                      <a:pt x="21" y="402"/>
                    </a:lnTo>
                    <a:lnTo>
                      <a:pt x="18" y="402"/>
                    </a:lnTo>
                    <a:lnTo>
                      <a:pt x="21" y="406"/>
                    </a:lnTo>
                    <a:lnTo>
                      <a:pt x="21" y="406"/>
                    </a:lnTo>
                    <a:lnTo>
                      <a:pt x="18" y="406"/>
                    </a:lnTo>
                    <a:lnTo>
                      <a:pt x="14" y="406"/>
                    </a:lnTo>
                    <a:lnTo>
                      <a:pt x="14" y="406"/>
                    </a:lnTo>
                    <a:lnTo>
                      <a:pt x="14" y="406"/>
                    </a:lnTo>
                    <a:lnTo>
                      <a:pt x="10" y="413"/>
                    </a:lnTo>
                    <a:lnTo>
                      <a:pt x="14" y="416"/>
                    </a:lnTo>
                    <a:lnTo>
                      <a:pt x="21" y="424"/>
                    </a:lnTo>
                    <a:lnTo>
                      <a:pt x="28" y="427"/>
                    </a:lnTo>
                    <a:lnTo>
                      <a:pt x="32" y="427"/>
                    </a:lnTo>
                    <a:lnTo>
                      <a:pt x="36" y="424"/>
                    </a:lnTo>
                    <a:lnTo>
                      <a:pt x="36" y="427"/>
                    </a:lnTo>
                    <a:lnTo>
                      <a:pt x="36" y="431"/>
                    </a:lnTo>
                    <a:lnTo>
                      <a:pt x="36" y="431"/>
                    </a:lnTo>
                    <a:lnTo>
                      <a:pt x="39" y="431"/>
                    </a:lnTo>
                    <a:lnTo>
                      <a:pt x="43" y="431"/>
                    </a:lnTo>
                    <a:lnTo>
                      <a:pt x="46" y="431"/>
                    </a:lnTo>
                    <a:lnTo>
                      <a:pt x="43" y="431"/>
                    </a:lnTo>
                    <a:lnTo>
                      <a:pt x="50" y="434"/>
                    </a:lnTo>
                    <a:lnTo>
                      <a:pt x="53" y="431"/>
                    </a:lnTo>
                    <a:lnTo>
                      <a:pt x="61" y="431"/>
                    </a:lnTo>
                    <a:lnTo>
                      <a:pt x="61" y="427"/>
                    </a:lnTo>
                    <a:lnTo>
                      <a:pt x="64" y="427"/>
                    </a:lnTo>
                    <a:lnTo>
                      <a:pt x="71" y="424"/>
                    </a:lnTo>
                    <a:lnTo>
                      <a:pt x="79" y="416"/>
                    </a:lnTo>
                    <a:lnTo>
                      <a:pt x="82" y="416"/>
                    </a:lnTo>
                    <a:lnTo>
                      <a:pt x="86" y="413"/>
                    </a:lnTo>
                    <a:lnTo>
                      <a:pt x="86" y="409"/>
                    </a:lnTo>
                    <a:lnTo>
                      <a:pt x="89" y="409"/>
                    </a:lnTo>
                    <a:lnTo>
                      <a:pt x="93" y="406"/>
                    </a:lnTo>
                    <a:lnTo>
                      <a:pt x="93" y="402"/>
                    </a:lnTo>
                    <a:lnTo>
                      <a:pt x="96" y="402"/>
                    </a:lnTo>
                    <a:lnTo>
                      <a:pt x="104" y="402"/>
                    </a:lnTo>
                    <a:lnTo>
                      <a:pt x="107" y="402"/>
                    </a:lnTo>
                    <a:lnTo>
                      <a:pt x="107" y="398"/>
                    </a:lnTo>
                    <a:lnTo>
                      <a:pt x="107" y="398"/>
                    </a:lnTo>
                    <a:lnTo>
                      <a:pt x="111" y="395"/>
                    </a:lnTo>
                    <a:lnTo>
                      <a:pt x="111" y="391"/>
                    </a:lnTo>
                    <a:lnTo>
                      <a:pt x="107" y="391"/>
                    </a:lnTo>
                    <a:lnTo>
                      <a:pt x="107" y="388"/>
                    </a:lnTo>
                    <a:lnTo>
                      <a:pt x="107" y="388"/>
                    </a:lnTo>
                    <a:lnTo>
                      <a:pt x="107" y="388"/>
                    </a:lnTo>
                    <a:lnTo>
                      <a:pt x="107" y="384"/>
                    </a:lnTo>
                    <a:lnTo>
                      <a:pt x="107" y="384"/>
                    </a:lnTo>
                    <a:lnTo>
                      <a:pt x="111" y="384"/>
                    </a:lnTo>
                    <a:lnTo>
                      <a:pt x="111" y="388"/>
                    </a:lnTo>
                    <a:lnTo>
                      <a:pt x="111" y="388"/>
                    </a:lnTo>
                    <a:lnTo>
                      <a:pt x="111" y="384"/>
                    </a:lnTo>
                    <a:lnTo>
                      <a:pt x="111" y="384"/>
                    </a:lnTo>
                    <a:lnTo>
                      <a:pt x="111" y="380"/>
                    </a:lnTo>
                    <a:lnTo>
                      <a:pt x="111" y="377"/>
                    </a:lnTo>
                    <a:lnTo>
                      <a:pt x="111" y="377"/>
                    </a:lnTo>
                    <a:lnTo>
                      <a:pt x="114" y="377"/>
                    </a:lnTo>
                    <a:lnTo>
                      <a:pt x="114" y="377"/>
                    </a:lnTo>
                    <a:lnTo>
                      <a:pt x="114" y="380"/>
                    </a:lnTo>
                    <a:lnTo>
                      <a:pt x="114" y="380"/>
                    </a:lnTo>
                    <a:lnTo>
                      <a:pt x="114" y="384"/>
                    </a:lnTo>
                    <a:lnTo>
                      <a:pt x="114" y="388"/>
                    </a:lnTo>
                    <a:lnTo>
                      <a:pt x="114" y="395"/>
                    </a:lnTo>
                    <a:lnTo>
                      <a:pt x="114" y="398"/>
                    </a:lnTo>
                    <a:lnTo>
                      <a:pt x="118" y="398"/>
                    </a:lnTo>
                    <a:lnTo>
                      <a:pt x="121" y="398"/>
                    </a:lnTo>
                    <a:lnTo>
                      <a:pt x="125" y="398"/>
                    </a:lnTo>
                    <a:lnTo>
                      <a:pt x="125" y="402"/>
                    </a:lnTo>
                    <a:lnTo>
                      <a:pt x="129" y="402"/>
                    </a:lnTo>
                    <a:lnTo>
                      <a:pt x="129" y="409"/>
                    </a:lnTo>
                    <a:lnTo>
                      <a:pt x="129" y="406"/>
                    </a:lnTo>
                    <a:lnTo>
                      <a:pt x="129" y="406"/>
                    </a:lnTo>
                    <a:lnTo>
                      <a:pt x="132" y="406"/>
                    </a:lnTo>
                    <a:lnTo>
                      <a:pt x="136" y="395"/>
                    </a:lnTo>
                    <a:lnTo>
                      <a:pt x="136" y="391"/>
                    </a:lnTo>
                    <a:lnTo>
                      <a:pt x="132" y="388"/>
                    </a:lnTo>
                    <a:lnTo>
                      <a:pt x="139" y="380"/>
                    </a:lnTo>
                    <a:lnTo>
                      <a:pt x="139" y="377"/>
                    </a:lnTo>
                    <a:lnTo>
                      <a:pt x="150" y="373"/>
                    </a:lnTo>
                    <a:lnTo>
                      <a:pt x="150" y="370"/>
                    </a:lnTo>
                    <a:lnTo>
                      <a:pt x="150" y="366"/>
                    </a:lnTo>
                    <a:lnTo>
                      <a:pt x="150" y="366"/>
                    </a:lnTo>
                    <a:lnTo>
                      <a:pt x="154" y="355"/>
                    </a:lnTo>
                    <a:lnTo>
                      <a:pt x="150" y="348"/>
                    </a:lnTo>
                    <a:lnTo>
                      <a:pt x="147" y="345"/>
                    </a:lnTo>
                    <a:lnTo>
                      <a:pt x="147" y="341"/>
                    </a:lnTo>
                    <a:lnTo>
                      <a:pt x="154" y="341"/>
                    </a:lnTo>
                    <a:lnTo>
                      <a:pt x="157" y="337"/>
                    </a:lnTo>
                    <a:lnTo>
                      <a:pt x="157" y="334"/>
                    </a:lnTo>
                    <a:lnTo>
                      <a:pt x="157" y="327"/>
                    </a:lnTo>
                    <a:lnTo>
                      <a:pt x="150" y="323"/>
                    </a:lnTo>
                    <a:lnTo>
                      <a:pt x="147" y="319"/>
                    </a:lnTo>
                    <a:lnTo>
                      <a:pt x="147" y="312"/>
                    </a:lnTo>
                    <a:lnTo>
                      <a:pt x="147" y="302"/>
                    </a:lnTo>
                    <a:lnTo>
                      <a:pt x="143" y="298"/>
                    </a:lnTo>
                    <a:lnTo>
                      <a:pt x="143" y="298"/>
                    </a:lnTo>
                    <a:lnTo>
                      <a:pt x="143" y="294"/>
                    </a:lnTo>
                    <a:lnTo>
                      <a:pt x="143" y="291"/>
                    </a:lnTo>
                    <a:lnTo>
                      <a:pt x="143" y="287"/>
                    </a:lnTo>
                    <a:lnTo>
                      <a:pt x="147" y="284"/>
                    </a:lnTo>
                    <a:lnTo>
                      <a:pt x="147" y="280"/>
                    </a:lnTo>
                    <a:lnTo>
                      <a:pt x="150" y="276"/>
                    </a:lnTo>
                    <a:lnTo>
                      <a:pt x="147" y="276"/>
                    </a:lnTo>
                    <a:lnTo>
                      <a:pt x="143" y="273"/>
                    </a:lnTo>
                    <a:lnTo>
                      <a:pt x="143" y="266"/>
                    </a:lnTo>
                    <a:lnTo>
                      <a:pt x="143" y="262"/>
                    </a:lnTo>
                    <a:lnTo>
                      <a:pt x="147" y="258"/>
                    </a:lnTo>
                    <a:lnTo>
                      <a:pt x="157" y="251"/>
                    </a:lnTo>
                    <a:lnTo>
                      <a:pt x="161" y="248"/>
                    </a:lnTo>
                    <a:lnTo>
                      <a:pt x="172" y="244"/>
                    </a:lnTo>
                    <a:lnTo>
                      <a:pt x="175" y="248"/>
                    </a:lnTo>
                    <a:lnTo>
                      <a:pt x="182" y="248"/>
                    </a:lnTo>
                    <a:lnTo>
                      <a:pt x="186" y="244"/>
                    </a:lnTo>
                    <a:lnTo>
                      <a:pt x="186" y="241"/>
                    </a:lnTo>
                    <a:lnTo>
                      <a:pt x="186" y="237"/>
                    </a:lnTo>
                    <a:lnTo>
                      <a:pt x="186" y="233"/>
                    </a:lnTo>
                    <a:lnTo>
                      <a:pt x="179" y="230"/>
                    </a:lnTo>
                    <a:lnTo>
                      <a:pt x="179" y="226"/>
                    </a:lnTo>
                    <a:lnTo>
                      <a:pt x="186" y="219"/>
                    </a:lnTo>
                    <a:lnTo>
                      <a:pt x="193" y="208"/>
                    </a:lnTo>
                    <a:lnTo>
                      <a:pt x="197" y="194"/>
                    </a:lnTo>
                    <a:lnTo>
                      <a:pt x="197" y="187"/>
                    </a:lnTo>
                    <a:lnTo>
                      <a:pt x="197" y="183"/>
                    </a:lnTo>
                    <a:lnTo>
                      <a:pt x="197" y="180"/>
                    </a:lnTo>
                    <a:lnTo>
                      <a:pt x="197" y="180"/>
                    </a:lnTo>
                    <a:lnTo>
                      <a:pt x="204" y="180"/>
                    </a:lnTo>
                    <a:lnTo>
                      <a:pt x="207" y="176"/>
                    </a:lnTo>
                    <a:lnTo>
                      <a:pt x="211" y="172"/>
                    </a:lnTo>
                    <a:lnTo>
                      <a:pt x="211" y="165"/>
                    </a:lnTo>
                    <a:lnTo>
                      <a:pt x="215" y="162"/>
                    </a:lnTo>
                    <a:lnTo>
                      <a:pt x="222" y="154"/>
                    </a:lnTo>
                    <a:lnTo>
                      <a:pt x="225" y="151"/>
                    </a:lnTo>
                    <a:lnTo>
                      <a:pt x="229" y="147"/>
                    </a:lnTo>
                    <a:lnTo>
                      <a:pt x="233" y="144"/>
                    </a:lnTo>
                    <a:lnTo>
                      <a:pt x="233" y="144"/>
                    </a:lnTo>
                    <a:lnTo>
                      <a:pt x="233" y="140"/>
                    </a:lnTo>
                    <a:lnTo>
                      <a:pt x="229" y="133"/>
                    </a:lnTo>
                    <a:lnTo>
                      <a:pt x="229" y="133"/>
                    </a:lnTo>
                    <a:lnTo>
                      <a:pt x="233" y="126"/>
                    </a:lnTo>
                    <a:lnTo>
                      <a:pt x="236" y="126"/>
                    </a:lnTo>
                    <a:lnTo>
                      <a:pt x="236" y="122"/>
                    </a:lnTo>
                    <a:lnTo>
                      <a:pt x="240" y="119"/>
                    </a:lnTo>
                    <a:lnTo>
                      <a:pt x="243" y="115"/>
                    </a:lnTo>
                    <a:lnTo>
                      <a:pt x="247" y="111"/>
                    </a:lnTo>
                    <a:lnTo>
                      <a:pt x="254" y="108"/>
                    </a:lnTo>
                    <a:lnTo>
                      <a:pt x="258" y="111"/>
                    </a:lnTo>
                    <a:lnTo>
                      <a:pt x="261" y="115"/>
                    </a:lnTo>
                    <a:lnTo>
                      <a:pt x="261" y="115"/>
                    </a:lnTo>
                    <a:lnTo>
                      <a:pt x="265" y="111"/>
                    </a:lnTo>
                    <a:lnTo>
                      <a:pt x="268" y="104"/>
                    </a:lnTo>
                    <a:lnTo>
                      <a:pt x="268" y="104"/>
                    </a:lnTo>
                    <a:lnTo>
                      <a:pt x="268" y="97"/>
                    </a:lnTo>
                    <a:lnTo>
                      <a:pt x="268" y="93"/>
                    </a:lnTo>
                    <a:lnTo>
                      <a:pt x="272" y="93"/>
                    </a:lnTo>
                    <a:lnTo>
                      <a:pt x="276" y="93"/>
                    </a:lnTo>
                    <a:lnTo>
                      <a:pt x="286" y="93"/>
                    </a:lnTo>
                    <a:lnTo>
                      <a:pt x="304" y="97"/>
                    </a:lnTo>
                    <a:lnTo>
                      <a:pt x="308" y="97"/>
                    </a:lnTo>
                    <a:lnTo>
                      <a:pt x="308" y="97"/>
                    </a:lnTo>
                    <a:lnTo>
                      <a:pt x="304" y="93"/>
                    </a:lnTo>
                    <a:lnTo>
                      <a:pt x="304" y="90"/>
                    </a:lnTo>
                    <a:lnTo>
                      <a:pt x="308" y="90"/>
                    </a:lnTo>
                    <a:lnTo>
                      <a:pt x="308" y="86"/>
                    </a:lnTo>
                    <a:lnTo>
                      <a:pt x="311" y="83"/>
                    </a:lnTo>
                    <a:lnTo>
                      <a:pt x="311" y="83"/>
                    </a:lnTo>
                    <a:lnTo>
                      <a:pt x="311" y="79"/>
                    </a:lnTo>
                    <a:lnTo>
                      <a:pt x="308" y="79"/>
                    </a:lnTo>
                    <a:lnTo>
                      <a:pt x="308" y="76"/>
                    </a:lnTo>
                    <a:lnTo>
                      <a:pt x="311" y="76"/>
                    </a:lnTo>
                    <a:lnTo>
                      <a:pt x="319" y="76"/>
                    </a:lnTo>
                    <a:lnTo>
                      <a:pt x="319" y="72"/>
                    </a:lnTo>
                    <a:lnTo>
                      <a:pt x="322" y="72"/>
                    </a:lnTo>
                    <a:lnTo>
                      <a:pt x="326" y="72"/>
                    </a:lnTo>
                    <a:lnTo>
                      <a:pt x="329" y="72"/>
                    </a:lnTo>
                    <a:lnTo>
                      <a:pt x="329" y="68"/>
                    </a:lnTo>
                    <a:lnTo>
                      <a:pt x="326" y="68"/>
                    </a:lnTo>
                    <a:lnTo>
                      <a:pt x="333" y="65"/>
                    </a:lnTo>
                    <a:lnTo>
                      <a:pt x="336" y="68"/>
                    </a:lnTo>
                    <a:lnTo>
                      <a:pt x="340" y="68"/>
                    </a:lnTo>
                    <a:lnTo>
                      <a:pt x="354" y="79"/>
                    </a:lnTo>
                    <a:lnTo>
                      <a:pt x="354" y="83"/>
                    </a:lnTo>
                    <a:lnTo>
                      <a:pt x="358" y="86"/>
                    </a:lnTo>
                    <a:lnTo>
                      <a:pt x="365" y="86"/>
                    </a:lnTo>
                    <a:lnTo>
                      <a:pt x="372" y="90"/>
                    </a:lnTo>
                    <a:lnTo>
                      <a:pt x="376" y="90"/>
                    </a:lnTo>
                    <a:lnTo>
                      <a:pt x="383" y="86"/>
                    </a:lnTo>
                    <a:lnTo>
                      <a:pt x="387" y="83"/>
                    </a:lnTo>
                    <a:lnTo>
                      <a:pt x="390" y="83"/>
                    </a:lnTo>
                    <a:lnTo>
                      <a:pt x="394" y="86"/>
                    </a:lnTo>
                    <a:lnTo>
                      <a:pt x="397" y="90"/>
                    </a:lnTo>
                    <a:lnTo>
                      <a:pt x="401" y="90"/>
                    </a:lnTo>
                    <a:lnTo>
                      <a:pt x="404" y="86"/>
                    </a:lnTo>
                    <a:lnTo>
                      <a:pt x="412" y="86"/>
                    </a:lnTo>
                    <a:lnTo>
                      <a:pt x="415" y="83"/>
                    </a:lnTo>
                    <a:lnTo>
                      <a:pt x="422" y="79"/>
                    </a:lnTo>
                    <a:lnTo>
                      <a:pt x="422" y="76"/>
                    </a:lnTo>
                    <a:lnTo>
                      <a:pt x="422" y="68"/>
                    </a:lnTo>
                    <a:lnTo>
                      <a:pt x="422" y="65"/>
                    </a:lnTo>
                    <a:lnTo>
                      <a:pt x="426" y="58"/>
                    </a:lnTo>
                    <a:lnTo>
                      <a:pt x="430" y="50"/>
                    </a:lnTo>
                    <a:lnTo>
                      <a:pt x="433" y="47"/>
                    </a:lnTo>
                    <a:lnTo>
                      <a:pt x="437" y="43"/>
                    </a:lnTo>
                    <a:lnTo>
                      <a:pt x="447" y="43"/>
                    </a:lnTo>
                    <a:lnTo>
                      <a:pt x="462" y="40"/>
                    </a:lnTo>
                    <a:lnTo>
                      <a:pt x="469" y="40"/>
                    </a:lnTo>
                    <a:lnTo>
                      <a:pt x="473" y="40"/>
                    </a:lnTo>
                    <a:lnTo>
                      <a:pt x="476" y="43"/>
                    </a:lnTo>
                    <a:lnTo>
                      <a:pt x="480" y="47"/>
                    </a:lnTo>
                    <a:lnTo>
                      <a:pt x="487" y="47"/>
                    </a:lnTo>
                    <a:lnTo>
                      <a:pt x="494" y="54"/>
                    </a:lnTo>
                    <a:lnTo>
                      <a:pt x="498" y="58"/>
                    </a:lnTo>
                    <a:lnTo>
                      <a:pt x="498" y="61"/>
                    </a:lnTo>
                    <a:lnTo>
                      <a:pt x="490" y="68"/>
                    </a:lnTo>
                    <a:lnTo>
                      <a:pt x="487" y="72"/>
                    </a:lnTo>
                    <a:lnTo>
                      <a:pt x="487" y="72"/>
                    </a:lnTo>
                    <a:lnTo>
                      <a:pt x="490" y="76"/>
                    </a:lnTo>
                    <a:lnTo>
                      <a:pt x="494" y="76"/>
                    </a:lnTo>
                    <a:lnTo>
                      <a:pt x="494" y="72"/>
                    </a:lnTo>
                    <a:lnTo>
                      <a:pt x="498" y="72"/>
                    </a:lnTo>
                    <a:lnTo>
                      <a:pt x="498" y="68"/>
                    </a:lnTo>
                    <a:lnTo>
                      <a:pt x="498" y="68"/>
                    </a:lnTo>
                    <a:lnTo>
                      <a:pt x="508" y="65"/>
                    </a:lnTo>
                    <a:lnTo>
                      <a:pt x="512" y="61"/>
                    </a:lnTo>
                    <a:lnTo>
                      <a:pt x="516" y="54"/>
                    </a:lnTo>
                    <a:lnTo>
                      <a:pt x="523" y="58"/>
                    </a:lnTo>
                    <a:lnTo>
                      <a:pt x="526" y="58"/>
                    </a:lnTo>
                    <a:lnTo>
                      <a:pt x="526" y="58"/>
                    </a:lnTo>
                    <a:lnTo>
                      <a:pt x="530" y="54"/>
                    </a:lnTo>
                    <a:lnTo>
                      <a:pt x="530" y="50"/>
                    </a:lnTo>
                    <a:lnTo>
                      <a:pt x="530" y="5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10" name="Freeform 1840">
                <a:extLst>
                  <a:ext uri="{FF2B5EF4-FFF2-40B4-BE49-F238E27FC236}">
                    <a16:creationId xmlns:a16="http://schemas.microsoft.com/office/drawing/2014/main" id="{1C606927-298C-4AD3-A8E9-B254C1EBCA57}"/>
                  </a:ext>
                </a:extLst>
              </p:cNvPr>
              <p:cNvSpPr>
                <a:spLocks/>
              </p:cNvSpPr>
              <p:nvPr/>
            </p:nvSpPr>
            <p:spPr bwMode="auto">
              <a:xfrm>
                <a:off x="4019" y="1028"/>
                <a:ext cx="18" cy="14"/>
              </a:xfrm>
              <a:custGeom>
                <a:avLst/>
                <a:gdLst>
                  <a:gd name="T0" fmla="*/ 0 w 18"/>
                  <a:gd name="T1" fmla="*/ 11 h 14"/>
                  <a:gd name="T2" fmla="*/ 0 w 18"/>
                  <a:gd name="T3" fmla="*/ 11 h 14"/>
                  <a:gd name="T4" fmla="*/ 0 w 18"/>
                  <a:gd name="T5" fmla="*/ 7 h 14"/>
                  <a:gd name="T6" fmla="*/ 0 w 18"/>
                  <a:gd name="T7" fmla="*/ 7 h 14"/>
                  <a:gd name="T8" fmla="*/ 4 w 18"/>
                  <a:gd name="T9" fmla="*/ 7 h 14"/>
                  <a:gd name="T10" fmla="*/ 4 w 18"/>
                  <a:gd name="T11" fmla="*/ 7 h 14"/>
                  <a:gd name="T12" fmla="*/ 7 w 18"/>
                  <a:gd name="T13" fmla="*/ 7 h 14"/>
                  <a:gd name="T14" fmla="*/ 7 w 18"/>
                  <a:gd name="T15" fmla="*/ 4 h 14"/>
                  <a:gd name="T16" fmla="*/ 7 w 18"/>
                  <a:gd name="T17" fmla="*/ 4 h 14"/>
                  <a:gd name="T18" fmla="*/ 11 w 18"/>
                  <a:gd name="T19" fmla="*/ 4 h 14"/>
                  <a:gd name="T20" fmla="*/ 14 w 18"/>
                  <a:gd name="T21" fmla="*/ 4 h 14"/>
                  <a:gd name="T22" fmla="*/ 14 w 18"/>
                  <a:gd name="T23" fmla="*/ 0 h 14"/>
                  <a:gd name="T24" fmla="*/ 18 w 18"/>
                  <a:gd name="T25" fmla="*/ 4 h 14"/>
                  <a:gd name="T26" fmla="*/ 18 w 18"/>
                  <a:gd name="T27" fmla="*/ 7 h 14"/>
                  <a:gd name="T28" fmla="*/ 18 w 18"/>
                  <a:gd name="T29" fmla="*/ 11 h 14"/>
                  <a:gd name="T30" fmla="*/ 14 w 18"/>
                  <a:gd name="T31" fmla="*/ 11 h 14"/>
                  <a:gd name="T32" fmla="*/ 14 w 18"/>
                  <a:gd name="T33" fmla="*/ 14 h 14"/>
                  <a:gd name="T34" fmla="*/ 11 w 18"/>
                  <a:gd name="T35" fmla="*/ 14 h 14"/>
                  <a:gd name="T36" fmla="*/ 7 w 18"/>
                  <a:gd name="T37" fmla="*/ 11 h 14"/>
                  <a:gd name="T38" fmla="*/ 11 w 18"/>
                  <a:gd name="T39" fmla="*/ 11 h 14"/>
                  <a:gd name="T40" fmla="*/ 11 w 18"/>
                  <a:gd name="T41" fmla="*/ 7 h 14"/>
                  <a:gd name="T42" fmla="*/ 11 w 18"/>
                  <a:gd name="T43" fmla="*/ 11 h 14"/>
                  <a:gd name="T44" fmla="*/ 7 w 18"/>
                  <a:gd name="T45" fmla="*/ 11 h 14"/>
                  <a:gd name="T46" fmla="*/ 0 w 18"/>
                  <a:gd name="T47" fmla="*/ 14 h 14"/>
                  <a:gd name="T48" fmla="*/ 0 w 18"/>
                  <a:gd name="T49" fmla="*/ 11 h 14"/>
                  <a:gd name="T50" fmla="*/ 0 w 18"/>
                  <a:gd name="T51"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4">
                    <a:moveTo>
                      <a:pt x="0" y="11"/>
                    </a:moveTo>
                    <a:lnTo>
                      <a:pt x="0" y="11"/>
                    </a:lnTo>
                    <a:lnTo>
                      <a:pt x="0" y="7"/>
                    </a:lnTo>
                    <a:lnTo>
                      <a:pt x="0" y="7"/>
                    </a:lnTo>
                    <a:lnTo>
                      <a:pt x="4" y="7"/>
                    </a:lnTo>
                    <a:lnTo>
                      <a:pt x="4" y="7"/>
                    </a:lnTo>
                    <a:lnTo>
                      <a:pt x="7" y="7"/>
                    </a:lnTo>
                    <a:lnTo>
                      <a:pt x="7" y="4"/>
                    </a:lnTo>
                    <a:lnTo>
                      <a:pt x="7" y="4"/>
                    </a:lnTo>
                    <a:lnTo>
                      <a:pt x="11" y="4"/>
                    </a:lnTo>
                    <a:lnTo>
                      <a:pt x="14" y="4"/>
                    </a:lnTo>
                    <a:lnTo>
                      <a:pt x="14" y="0"/>
                    </a:lnTo>
                    <a:lnTo>
                      <a:pt x="18" y="4"/>
                    </a:lnTo>
                    <a:lnTo>
                      <a:pt x="18" y="7"/>
                    </a:lnTo>
                    <a:lnTo>
                      <a:pt x="18" y="11"/>
                    </a:lnTo>
                    <a:lnTo>
                      <a:pt x="14" y="11"/>
                    </a:lnTo>
                    <a:lnTo>
                      <a:pt x="14" y="14"/>
                    </a:lnTo>
                    <a:lnTo>
                      <a:pt x="11" y="14"/>
                    </a:lnTo>
                    <a:lnTo>
                      <a:pt x="7" y="11"/>
                    </a:lnTo>
                    <a:lnTo>
                      <a:pt x="11" y="11"/>
                    </a:lnTo>
                    <a:lnTo>
                      <a:pt x="11" y="7"/>
                    </a:lnTo>
                    <a:lnTo>
                      <a:pt x="11" y="11"/>
                    </a:lnTo>
                    <a:lnTo>
                      <a:pt x="7" y="11"/>
                    </a:lnTo>
                    <a:lnTo>
                      <a:pt x="0" y="14"/>
                    </a:lnTo>
                    <a:lnTo>
                      <a:pt x="0" y="11"/>
                    </a:lnTo>
                    <a:lnTo>
                      <a:pt x="0" y="1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11" name="Freeform 1841">
                <a:extLst>
                  <a:ext uri="{FF2B5EF4-FFF2-40B4-BE49-F238E27FC236}">
                    <a16:creationId xmlns:a16="http://schemas.microsoft.com/office/drawing/2014/main" id="{D61E9602-43CA-4573-B0CE-8629599141A4}"/>
                  </a:ext>
                </a:extLst>
              </p:cNvPr>
              <p:cNvSpPr>
                <a:spLocks/>
              </p:cNvSpPr>
              <p:nvPr/>
            </p:nvSpPr>
            <p:spPr bwMode="auto">
              <a:xfrm>
                <a:off x="4019" y="1028"/>
                <a:ext cx="18" cy="14"/>
              </a:xfrm>
              <a:custGeom>
                <a:avLst/>
                <a:gdLst>
                  <a:gd name="T0" fmla="*/ 0 w 18"/>
                  <a:gd name="T1" fmla="*/ 11 h 14"/>
                  <a:gd name="T2" fmla="*/ 0 w 18"/>
                  <a:gd name="T3" fmla="*/ 11 h 14"/>
                  <a:gd name="T4" fmla="*/ 0 w 18"/>
                  <a:gd name="T5" fmla="*/ 7 h 14"/>
                  <a:gd name="T6" fmla="*/ 0 w 18"/>
                  <a:gd name="T7" fmla="*/ 7 h 14"/>
                  <a:gd name="T8" fmla="*/ 4 w 18"/>
                  <a:gd name="T9" fmla="*/ 7 h 14"/>
                  <a:gd name="T10" fmla="*/ 4 w 18"/>
                  <a:gd name="T11" fmla="*/ 7 h 14"/>
                  <a:gd name="T12" fmla="*/ 7 w 18"/>
                  <a:gd name="T13" fmla="*/ 7 h 14"/>
                  <a:gd name="T14" fmla="*/ 7 w 18"/>
                  <a:gd name="T15" fmla="*/ 4 h 14"/>
                  <a:gd name="T16" fmla="*/ 7 w 18"/>
                  <a:gd name="T17" fmla="*/ 4 h 14"/>
                  <a:gd name="T18" fmla="*/ 11 w 18"/>
                  <a:gd name="T19" fmla="*/ 4 h 14"/>
                  <a:gd name="T20" fmla="*/ 14 w 18"/>
                  <a:gd name="T21" fmla="*/ 4 h 14"/>
                  <a:gd name="T22" fmla="*/ 14 w 18"/>
                  <a:gd name="T23" fmla="*/ 0 h 14"/>
                  <a:gd name="T24" fmla="*/ 18 w 18"/>
                  <a:gd name="T25" fmla="*/ 4 h 14"/>
                  <a:gd name="T26" fmla="*/ 18 w 18"/>
                  <a:gd name="T27" fmla="*/ 7 h 14"/>
                  <a:gd name="T28" fmla="*/ 18 w 18"/>
                  <a:gd name="T29" fmla="*/ 11 h 14"/>
                  <a:gd name="T30" fmla="*/ 14 w 18"/>
                  <a:gd name="T31" fmla="*/ 11 h 14"/>
                  <a:gd name="T32" fmla="*/ 14 w 18"/>
                  <a:gd name="T33" fmla="*/ 14 h 14"/>
                  <a:gd name="T34" fmla="*/ 11 w 18"/>
                  <a:gd name="T35" fmla="*/ 14 h 14"/>
                  <a:gd name="T36" fmla="*/ 7 w 18"/>
                  <a:gd name="T37" fmla="*/ 11 h 14"/>
                  <a:gd name="T38" fmla="*/ 11 w 18"/>
                  <a:gd name="T39" fmla="*/ 11 h 14"/>
                  <a:gd name="T40" fmla="*/ 11 w 18"/>
                  <a:gd name="T41" fmla="*/ 7 h 14"/>
                  <a:gd name="T42" fmla="*/ 11 w 18"/>
                  <a:gd name="T43" fmla="*/ 11 h 14"/>
                  <a:gd name="T44" fmla="*/ 7 w 18"/>
                  <a:gd name="T45" fmla="*/ 11 h 14"/>
                  <a:gd name="T46" fmla="*/ 0 w 18"/>
                  <a:gd name="T47" fmla="*/ 14 h 14"/>
                  <a:gd name="T48" fmla="*/ 0 w 18"/>
                  <a:gd name="T49" fmla="*/ 11 h 14"/>
                  <a:gd name="T50" fmla="*/ 0 w 18"/>
                  <a:gd name="T51"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4">
                    <a:moveTo>
                      <a:pt x="0" y="11"/>
                    </a:moveTo>
                    <a:lnTo>
                      <a:pt x="0" y="11"/>
                    </a:lnTo>
                    <a:lnTo>
                      <a:pt x="0" y="7"/>
                    </a:lnTo>
                    <a:lnTo>
                      <a:pt x="0" y="7"/>
                    </a:lnTo>
                    <a:lnTo>
                      <a:pt x="4" y="7"/>
                    </a:lnTo>
                    <a:lnTo>
                      <a:pt x="4" y="7"/>
                    </a:lnTo>
                    <a:lnTo>
                      <a:pt x="7" y="7"/>
                    </a:lnTo>
                    <a:lnTo>
                      <a:pt x="7" y="4"/>
                    </a:lnTo>
                    <a:lnTo>
                      <a:pt x="7" y="4"/>
                    </a:lnTo>
                    <a:lnTo>
                      <a:pt x="11" y="4"/>
                    </a:lnTo>
                    <a:lnTo>
                      <a:pt x="14" y="4"/>
                    </a:lnTo>
                    <a:lnTo>
                      <a:pt x="14" y="0"/>
                    </a:lnTo>
                    <a:lnTo>
                      <a:pt x="18" y="4"/>
                    </a:lnTo>
                    <a:lnTo>
                      <a:pt x="18" y="7"/>
                    </a:lnTo>
                    <a:lnTo>
                      <a:pt x="18" y="11"/>
                    </a:lnTo>
                    <a:lnTo>
                      <a:pt x="14" y="11"/>
                    </a:lnTo>
                    <a:lnTo>
                      <a:pt x="14" y="14"/>
                    </a:lnTo>
                    <a:lnTo>
                      <a:pt x="11" y="14"/>
                    </a:lnTo>
                    <a:lnTo>
                      <a:pt x="7" y="11"/>
                    </a:lnTo>
                    <a:lnTo>
                      <a:pt x="11" y="11"/>
                    </a:lnTo>
                    <a:lnTo>
                      <a:pt x="11" y="7"/>
                    </a:lnTo>
                    <a:lnTo>
                      <a:pt x="11" y="11"/>
                    </a:lnTo>
                    <a:lnTo>
                      <a:pt x="7" y="11"/>
                    </a:lnTo>
                    <a:lnTo>
                      <a:pt x="0" y="14"/>
                    </a:lnTo>
                    <a:lnTo>
                      <a:pt x="0" y="11"/>
                    </a:lnTo>
                    <a:lnTo>
                      <a:pt x="0" y="1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12" name="Freeform 1842">
                <a:extLst>
                  <a:ext uri="{FF2B5EF4-FFF2-40B4-BE49-F238E27FC236}">
                    <a16:creationId xmlns:a16="http://schemas.microsoft.com/office/drawing/2014/main" id="{79FAA33A-13A1-49C2-8FE7-786AAFA220D2}"/>
                  </a:ext>
                </a:extLst>
              </p:cNvPr>
              <p:cNvSpPr>
                <a:spLocks/>
              </p:cNvSpPr>
              <p:nvPr/>
            </p:nvSpPr>
            <p:spPr bwMode="auto">
              <a:xfrm>
                <a:off x="4041" y="1014"/>
                <a:ext cx="14" cy="14"/>
              </a:xfrm>
              <a:custGeom>
                <a:avLst/>
                <a:gdLst>
                  <a:gd name="T0" fmla="*/ 7 w 14"/>
                  <a:gd name="T1" fmla="*/ 7 h 14"/>
                  <a:gd name="T2" fmla="*/ 7 w 14"/>
                  <a:gd name="T3" fmla="*/ 7 h 14"/>
                  <a:gd name="T4" fmla="*/ 7 w 14"/>
                  <a:gd name="T5" fmla="*/ 0 h 14"/>
                  <a:gd name="T6" fmla="*/ 10 w 14"/>
                  <a:gd name="T7" fmla="*/ 0 h 14"/>
                  <a:gd name="T8" fmla="*/ 14 w 14"/>
                  <a:gd name="T9" fmla="*/ 3 h 14"/>
                  <a:gd name="T10" fmla="*/ 14 w 14"/>
                  <a:gd name="T11" fmla="*/ 3 h 14"/>
                  <a:gd name="T12" fmla="*/ 10 w 14"/>
                  <a:gd name="T13" fmla="*/ 7 h 14"/>
                  <a:gd name="T14" fmla="*/ 10 w 14"/>
                  <a:gd name="T15" fmla="*/ 11 h 14"/>
                  <a:gd name="T16" fmla="*/ 7 w 14"/>
                  <a:gd name="T17" fmla="*/ 11 h 14"/>
                  <a:gd name="T18" fmla="*/ 3 w 14"/>
                  <a:gd name="T19" fmla="*/ 14 h 14"/>
                  <a:gd name="T20" fmla="*/ 0 w 14"/>
                  <a:gd name="T21" fmla="*/ 14 h 14"/>
                  <a:gd name="T22" fmla="*/ 0 w 14"/>
                  <a:gd name="T23" fmla="*/ 11 h 14"/>
                  <a:gd name="T24" fmla="*/ 0 w 14"/>
                  <a:gd name="T25" fmla="*/ 7 h 14"/>
                  <a:gd name="T26" fmla="*/ 7 w 14"/>
                  <a:gd name="T27" fmla="*/ 7 h 14"/>
                  <a:gd name="T28" fmla="*/ 7 w 14"/>
                  <a:gd name="T2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4">
                    <a:moveTo>
                      <a:pt x="7" y="7"/>
                    </a:moveTo>
                    <a:lnTo>
                      <a:pt x="7" y="7"/>
                    </a:lnTo>
                    <a:lnTo>
                      <a:pt x="7" y="0"/>
                    </a:lnTo>
                    <a:lnTo>
                      <a:pt x="10" y="0"/>
                    </a:lnTo>
                    <a:lnTo>
                      <a:pt x="14" y="3"/>
                    </a:lnTo>
                    <a:lnTo>
                      <a:pt x="14" y="3"/>
                    </a:lnTo>
                    <a:lnTo>
                      <a:pt x="10" y="7"/>
                    </a:lnTo>
                    <a:lnTo>
                      <a:pt x="10" y="11"/>
                    </a:lnTo>
                    <a:lnTo>
                      <a:pt x="7" y="11"/>
                    </a:lnTo>
                    <a:lnTo>
                      <a:pt x="3" y="14"/>
                    </a:lnTo>
                    <a:lnTo>
                      <a:pt x="0" y="14"/>
                    </a:lnTo>
                    <a:lnTo>
                      <a:pt x="0" y="11"/>
                    </a:lnTo>
                    <a:lnTo>
                      <a:pt x="0" y="7"/>
                    </a:lnTo>
                    <a:lnTo>
                      <a:pt x="7" y="7"/>
                    </a:lnTo>
                    <a:lnTo>
                      <a:pt x="7"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13" name="Freeform 1843">
                <a:extLst>
                  <a:ext uri="{FF2B5EF4-FFF2-40B4-BE49-F238E27FC236}">
                    <a16:creationId xmlns:a16="http://schemas.microsoft.com/office/drawing/2014/main" id="{4B804734-43C2-4A85-92F7-69BE9F72C94F}"/>
                  </a:ext>
                </a:extLst>
              </p:cNvPr>
              <p:cNvSpPr>
                <a:spLocks/>
              </p:cNvSpPr>
              <p:nvPr/>
            </p:nvSpPr>
            <p:spPr bwMode="auto">
              <a:xfrm>
                <a:off x="4041" y="1014"/>
                <a:ext cx="14" cy="14"/>
              </a:xfrm>
              <a:custGeom>
                <a:avLst/>
                <a:gdLst>
                  <a:gd name="T0" fmla="*/ 7 w 14"/>
                  <a:gd name="T1" fmla="*/ 7 h 14"/>
                  <a:gd name="T2" fmla="*/ 7 w 14"/>
                  <a:gd name="T3" fmla="*/ 7 h 14"/>
                  <a:gd name="T4" fmla="*/ 7 w 14"/>
                  <a:gd name="T5" fmla="*/ 0 h 14"/>
                  <a:gd name="T6" fmla="*/ 10 w 14"/>
                  <a:gd name="T7" fmla="*/ 0 h 14"/>
                  <a:gd name="T8" fmla="*/ 14 w 14"/>
                  <a:gd name="T9" fmla="*/ 3 h 14"/>
                  <a:gd name="T10" fmla="*/ 14 w 14"/>
                  <a:gd name="T11" fmla="*/ 3 h 14"/>
                  <a:gd name="T12" fmla="*/ 10 w 14"/>
                  <a:gd name="T13" fmla="*/ 7 h 14"/>
                  <a:gd name="T14" fmla="*/ 10 w 14"/>
                  <a:gd name="T15" fmla="*/ 11 h 14"/>
                  <a:gd name="T16" fmla="*/ 7 w 14"/>
                  <a:gd name="T17" fmla="*/ 11 h 14"/>
                  <a:gd name="T18" fmla="*/ 3 w 14"/>
                  <a:gd name="T19" fmla="*/ 14 h 14"/>
                  <a:gd name="T20" fmla="*/ 0 w 14"/>
                  <a:gd name="T21" fmla="*/ 14 h 14"/>
                  <a:gd name="T22" fmla="*/ 0 w 14"/>
                  <a:gd name="T23" fmla="*/ 11 h 14"/>
                  <a:gd name="T24" fmla="*/ 0 w 14"/>
                  <a:gd name="T25" fmla="*/ 7 h 14"/>
                  <a:gd name="T26" fmla="*/ 7 w 14"/>
                  <a:gd name="T27" fmla="*/ 7 h 14"/>
                  <a:gd name="T28" fmla="*/ 7 w 14"/>
                  <a:gd name="T2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4">
                    <a:moveTo>
                      <a:pt x="7" y="7"/>
                    </a:moveTo>
                    <a:lnTo>
                      <a:pt x="7" y="7"/>
                    </a:lnTo>
                    <a:lnTo>
                      <a:pt x="7" y="0"/>
                    </a:lnTo>
                    <a:lnTo>
                      <a:pt x="10" y="0"/>
                    </a:lnTo>
                    <a:lnTo>
                      <a:pt x="14" y="3"/>
                    </a:lnTo>
                    <a:lnTo>
                      <a:pt x="14" y="3"/>
                    </a:lnTo>
                    <a:lnTo>
                      <a:pt x="10" y="7"/>
                    </a:lnTo>
                    <a:lnTo>
                      <a:pt x="10" y="11"/>
                    </a:lnTo>
                    <a:lnTo>
                      <a:pt x="7" y="11"/>
                    </a:lnTo>
                    <a:lnTo>
                      <a:pt x="3" y="14"/>
                    </a:lnTo>
                    <a:lnTo>
                      <a:pt x="0" y="14"/>
                    </a:lnTo>
                    <a:lnTo>
                      <a:pt x="0" y="11"/>
                    </a:lnTo>
                    <a:lnTo>
                      <a:pt x="0" y="7"/>
                    </a:lnTo>
                    <a:lnTo>
                      <a:pt x="7" y="7"/>
                    </a:lnTo>
                    <a:lnTo>
                      <a:pt x="7"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14" name="Freeform 1844">
                <a:extLst>
                  <a:ext uri="{FF2B5EF4-FFF2-40B4-BE49-F238E27FC236}">
                    <a16:creationId xmlns:a16="http://schemas.microsoft.com/office/drawing/2014/main" id="{98F7413C-0CD6-4D34-96C3-C170186D1046}"/>
                  </a:ext>
                </a:extLst>
              </p:cNvPr>
              <p:cNvSpPr>
                <a:spLocks/>
              </p:cNvSpPr>
              <p:nvPr/>
            </p:nvSpPr>
            <p:spPr bwMode="auto">
              <a:xfrm>
                <a:off x="4026" y="1064"/>
                <a:ext cx="11" cy="11"/>
              </a:xfrm>
              <a:custGeom>
                <a:avLst/>
                <a:gdLst>
                  <a:gd name="T0" fmla="*/ 4 w 11"/>
                  <a:gd name="T1" fmla="*/ 4 h 11"/>
                  <a:gd name="T2" fmla="*/ 4 w 11"/>
                  <a:gd name="T3" fmla="*/ 4 h 11"/>
                  <a:gd name="T4" fmla="*/ 0 w 11"/>
                  <a:gd name="T5" fmla="*/ 4 h 11"/>
                  <a:gd name="T6" fmla="*/ 4 w 11"/>
                  <a:gd name="T7" fmla="*/ 4 h 11"/>
                  <a:gd name="T8" fmla="*/ 7 w 11"/>
                  <a:gd name="T9" fmla="*/ 4 h 11"/>
                  <a:gd name="T10" fmla="*/ 11 w 11"/>
                  <a:gd name="T11" fmla="*/ 0 h 11"/>
                  <a:gd name="T12" fmla="*/ 11 w 11"/>
                  <a:gd name="T13" fmla="*/ 4 h 11"/>
                  <a:gd name="T14" fmla="*/ 11 w 11"/>
                  <a:gd name="T15" fmla="*/ 4 h 11"/>
                  <a:gd name="T16" fmla="*/ 7 w 11"/>
                  <a:gd name="T17" fmla="*/ 4 h 11"/>
                  <a:gd name="T18" fmla="*/ 7 w 11"/>
                  <a:gd name="T19" fmla="*/ 7 h 11"/>
                  <a:gd name="T20" fmla="*/ 4 w 11"/>
                  <a:gd name="T21" fmla="*/ 7 h 11"/>
                  <a:gd name="T22" fmla="*/ 0 w 11"/>
                  <a:gd name="T23" fmla="*/ 11 h 11"/>
                  <a:gd name="T24" fmla="*/ 0 w 11"/>
                  <a:gd name="T25" fmla="*/ 7 h 11"/>
                  <a:gd name="T26" fmla="*/ 0 w 11"/>
                  <a:gd name="T27" fmla="*/ 7 h 11"/>
                  <a:gd name="T28" fmla="*/ 4 w 11"/>
                  <a:gd name="T29" fmla="*/ 7 h 11"/>
                  <a:gd name="T30" fmla="*/ 4 w 11"/>
                  <a:gd name="T31"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1">
                    <a:moveTo>
                      <a:pt x="4" y="4"/>
                    </a:moveTo>
                    <a:lnTo>
                      <a:pt x="4" y="4"/>
                    </a:lnTo>
                    <a:lnTo>
                      <a:pt x="0" y="4"/>
                    </a:lnTo>
                    <a:lnTo>
                      <a:pt x="4" y="4"/>
                    </a:lnTo>
                    <a:lnTo>
                      <a:pt x="7" y="4"/>
                    </a:lnTo>
                    <a:lnTo>
                      <a:pt x="11" y="0"/>
                    </a:lnTo>
                    <a:lnTo>
                      <a:pt x="11" y="4"/>
                    </a:lnTo>
                    <a:lnTo>
                      <a:pt x="11" y="4"/>
                    </a:lnTo>
                    <a:lnTo>
                      <a:pt x="7" y="4"/>
                    </a:lnTo>
                    <a:lnTo>
                      <a:pt x="7" y="7"/>
                    </a:lnTo>
                    <a:lnTo>
                      <a:pt x="4" y="7"/>
                    </a:lnTo>
                    <a:lnTo>
                      <a:pt x="0" y="11"/>
                    </a:lnTo>
                    <a:lnTo>
                      <a:pt x="0" y="7"/>
                    </a:lnTo>
                    <a:lnTo>
                      <a:pt x="0" y="7"/>
                    </a:lnTo>
                    <a:lnTo>
                      <a:pt x="4" y="7"/>
                    </a:lnTo>
                    <a:lnTo>
                      <a:pt x="4"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15" name="Freeform 1845">
                <a:extLst>
                  <a:ext uri="{FF2B5EF4-FFF2-40B4-BE49-F238E27FC236}">
                    <a16:creationId xmlns:a16="http://schemas.microsoft.com/office/drawing/2014/main" id="{F87029D1-370A-4564-9AE5-B832BA741C7D}"/>
                  </a:ext>
                </a:extLst>
              </p:cNvPr>
              <p:cNvSpPr>
                <a:spLocks/>
              </p:cNvSpPr>
              <p:nvPr/>
            </p:nvSpPr>
            <p:spPr bwMode="auto">
              <a:xfrm>
                <a:off x="4026" y="1064"/>
                <a:ext cx="11" cy="11"/>
              </a:xfrm>
              <a:custGeom>
                <a:avLst/>
                <a:gdLst>
                  <a:gd name="T0" fmla="*/ 4 w 11"/>
                  <a:gd name="T1" fmla="*/ 4 h 11"/>
                  <a:gd name="T2" fmla="*/ 4 w 11"/>
                  <a:gd name="T3" fmla="*/ 4 h 11"/>
                  <a:gd name="T4" fmla="*/ 0 w 11"/>
                  <a:gd name="T5" fmla="*/ 4 h 11"/>
                  <a:gd name="T6" fmla="*/ 4 w 11"/>
                  <a:gd name="T7" fmla="*/ 4 h 11"/>
                  <a:gd name="T8" fmla="*/ 7 w 11"/>
                  <a:gd name="T9" fmla="*/ 4 h 11"/>
                  <a:gd name="T10" fmla="*/ 11 w 11"/>
                  <a:gd name="T11" fmla="*/ 0 h 11"/>
                  <a:gd name="T12" fmla="*/ 11 w 11"/>
                  <a:gd name="T13" fmla="*/ 4 h 11"/>
                  <a:gd name="T14" fmla="*/ 11 w 11"/>
                  <a:gd name="T15" fmla="*/ 4 h 11"/>
                  <a:gd name="T16" fmla="*/ 7 w 11"/>
                  <a:gd name="T17" fmla="*/ 4 h 11"/>
                  <a:gd name="T18" fmla="*/ 7 w 11"/>
                  <a:gd name="T19" fmla="*/ 7 h 11"/>
                  <a:gd name="T20" fmla="*/ 4 w 11"/>
                  <a:gd name="T21" fmla="*/ 7 h 11"/>
                  <a:gd name="T22" fmla="*/ 0 w 11"/>
                  <a:gd name="T23" fmla="*/ 11 h 11"/>
                  <a:gd name="T24" fmla="*/ 0 w 11"/>
                  <a:gd name="T25" fmla="*/ 7 h 11"/>
                  <a:gd name="T26" fmla="*/ 0 w 11"/>
                  <a:gd name="T27" fmla="*/ 7 h 11"/>
                  <a:gd name="T28" fmla="*/ 4 w 11"/>
                  <a:gd name="T29" fmla="*/ 7 h 11"/>
                  <a:gd name="T30" fmla="*/ 4 w 11"/>
                  <a:gd name="T31"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1">
                    <a:moveTo>
                      <a:pt x="4" y="4"/>
                    </a:moveTo>
                    <a:lnTo>
                      <a:pt x="4" y="4"/>
                    </a:lnTo>
                    <a:lnTo>
                      <a:pt x="0" y="4"/>
                    </a:lnTo>
                    <a:lnTo>
                      <a:pt x="4" y="4"/>
                    </a:lnTo>
                    <a:lnTo>
                      <a:pt x="7" y="4"/>
                    </a:lnTo>
                    <a:lnTo>
                      <a:pt x="11" y="0"/>
                    </a:lnTo>
                    <a:lnTo>
                      <a:pt x="11" y="4"/>
                    </a:lnTo>
                    <a:lnTo>
                      <a:pt x="11" y="4"/>
                    </a:lnTo>
                    <a:lnTo>
                      <a:pt x="7" y="4"/>
                    </a:lnTo>
                    <a:lnTo>
                      <a:pt x="7" y="7"/>
                    </a:lnTo>
                    <a:lnTo>
                      <a:pt x="4" y="7"/>
                    </a:lnTo>
                    <a:lnTo>
                      <a:pt x="0" y="11"/>
                    </a:lnTo>
                    <a:lnTo>
                      <a:pt x="0" y="7"/>
                    </a:lnTo>
                    <a:lnTo>
                      <a:pt x="0" y="7"/>
                    </a:lnTo>
                    <a:lnTo>
                      <a:pt x="4" y="7"/>
                    </a:lnTo>
                    <a:lnTo>
                      <a:pt x="4"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16" name="Freeform 1846">
                <a:extLst>
                  <a:ext uri="{FF2B5EF4-FFF2-40B4-BE49-F238E27FC236}">
                    <a16:creationId xmlns:a16="http://schemas.microsoft.com/office/drawing/2014/main" id="{73898FF8-20F9-4445-9DB3-83D2D0C54438}"/>
                  </a:ext>
                </a:extLst>
              </p:cNvPr>
              <p:cNvSpPr>
                <a:spLocks/>
              </p:cNvSpPr>
              <p:nvPr/>
            </p:nvSpPr>
            <p:spPr bwMode="auto">
              <a:xfrm>
                <a:off x="4066" y="1007"/>
                <a:ext cx="25" cy="18"/>
              </a:xfrm>
              <a:custGeom>
                <a:avLst/>
                <a:gdLst>
                  <a:gd name="T0" fmla="*/ 3 w 25"/>
                  <a:gd name="T1" fmla="*/ 14 h 18"/>
                  <a:gd name="T2" fmla="*/ 3 w 25"/>
                  <a:gd name="T3" fmla="*/ 10 h 18"/>
                  <a:gd name="T4" fmla="*/ 3 w 25"/>
                  <a:gd name="T5" fmla="*/ 10 h 18"/>
                  <a:gd name="T6" fmla="*/ 7 w 25"/>
                  <a:gd name="T7" fmla="*/ 10 h 18"/>
                  <a:gd name="T8" fmla="*/ 7 w 25"/>
                  <a:gd name="T9" fmla="*/ 10 h 18"/>
                  <a:gd name="T10" fmla="*/ 3 w 25"/>
                  <a:gd name="T11" fmla="*/ 7 h 18"/>
                  <a:gd name="T12" fmla="*/ 7 w 25"/>
                  <a:gd name="T13" fmla="*/ 7 h 18"/>
                  <a:gd name="T14" fmla="*/ 3 w 25"/>
                  <a:gd name="T15" fmla="*/ 7 h 18"/>
                  <a:gd name="T16" fmla="*/ 7 w 25"/>
                  <a:gd name="T17" fmla="*/ 7 h 18"/>
                  <a:gd name="T18" fmla="*/ 10 w 25"/>
                  <a:gd name="T19" fmla="*/ 7 h 18"/>
                  <a:gd name="T20" fmla="*/ 10 w 25"/>
                  <a:gd name="T21" fmla="*/ 3 h 18"/>
                  <a:gd name="T22" fmla="*/ 10 w 25"/>
                  <a:gd name="T23" fmla="*/ 3 h 18"/>
                  <a:gd name="T24" fmla="*/ 10 w 25"/>
                  <a:gd name="T25" fmla="*/ 3 h 18"/>
                  <a:gd name="T26" fmla="*/ 14 w 25"/>
                  <a:gd name="T27" fmla="*/ 3 h 18"/>
                  <a:gd name="T28" fmla="*/ 18 w 25"/>
                  <a:gd name="T29" fmla="*/ 3 h 18"/>
                  <a:gd name="T30" fmla="*/ 14 w 25"/>
                  <a:gd name="T31" fmla="*/ 0 h 18"/>
                  <a:gd name="T32" fmla="*/ 18 w 25"/>
                  <a:gd name="T33" fmla="*/ 0 h 18"/>
                  <a:gd name="T34" fmla="*/ 18 w 25"/>
                  <a:gd name="T35" fmla="*/ 0 h 18"/>
                  <a:gd name="T36" fmla="*/ 21 w 25"/>
                  <a:gd name="T37" fmla="*/ 0 h 18"/>
                  <a:gd name="T38" fmla="*/ 21 w 25"/>
                  <a:gd name="T39" fmla="*/ 3 h 18"/>
                  <a:gd name="T40" fmla="*/ 25 w 25"/>
                  <a:gd name="T41" fmla="*/ 3 h 18"/>
                  <a:gd name="T42" fmla="*/ 25 w 25"/>
                  <a:gd name="T43" fmla="*/ 7 h 18"/>
                  <a:gd name="T44" fmla="*/ 25 w 25"/>
                  <a:gd name="T45" fmla="*/ 10 h 18"/>
                  <a:gd name="T46" fmla="*/ 25 w 25"/>
                  <a:gd name="T47" fmla="*/ 14 h 18"/>
                  <a:gd name="T48" fmla="*/ 18 w 25"/>
                  <a:gd name="T49" fmla="*/ 14 h 18"/>
                  <a:gd name="T50" fmla="*/ 18 w 25"/>
                  <a:gd name="T51" fmla="*/ 14 h 18"/>
                  <a:gd name="T52" fmla="*/ 14 w 25"/>
                  <a:gd name="T53" fmla="*/ 14 h 18"/>
                  <a:gd name="T54" fmla="*/ 10 w 25"/>
                  <a:gd name="T55" fmla="*/ 18 h 18"/>
                  <a:gd name="T56" fmla="*/ 7 w 25"/>
                  <a:gd name="T57" fmla="*/ 18 h 18"/>
                  <a:gd name="T58" fmla="*/ 3 w 25"/>
                  <a:gd name="T59" fmla="*/ 18 h 18"/>
                  <a:gd name="T60" fmla="*/ 0 w 25"/>
                  <a:gd name="T61" fmla="*/ 18 h 18"/>
                  <a:gd name="T62" fmla="*/ 3 w 25"/>
                  <a:gd name="T63" fmla="*/ 14 h 18"/>
                  <a:gd name="T64" fmla="*/ 7 w 25"/>
                  <a:gd name="T65" fmla="*/ 14 h 18"/>
                  <a:gd name="T66" fmla="*/ 3 w 25"/>
                  <a:gd name="T6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 h="18">
                    <a:moveTo>
                      <a:pt x="3" y="14"/>
                    </a:moveTo>
                    <a:lnTo>
                      <a:pt x="3" y="10"/>
                    </a:lnTo>
                    <a:lnTo>
                      <a:pt x="3" y="10"/>
                    </a:lnTo>
                    <a:lnTo>
                      <a:pt x="7" y="10"/>
                    </a:lnTo>
                    <a:lnTo>
                      <a:pt x="7" y="10"/>
                    </a:lnTo>
                    <a:lnTo>
                      <a:pt x="3" y="7"/>
                    </a:lnTo>
                    <a:lnTo>
                      <a:pt x="7" y="7"/>
                    </a:lnTo>
                    <a:lnTo>
                      <a:pt x="3" y="7"/>
                    </a:lnTo>
                    <a:lnTo>
                      <a:pt x="7" y="7"/>
                    </a:lnTo>
                    <a:lnTo>
                      <a:pt x="10" y="7"/>
                    </a:lnTo>
                    <a:lnTo>
                      <a:pt x="10" y="3"/>
                    </a:lnTo>
                    <a:lnTo>
                      <a:pt x="10" y="3"/>
                    </a:lnTo>
                    <a:lnTo>
                      <a:pt x="10" y="3"/>
                    </a:lnTo>
                    <a:lnTo>
                      <a:pt x="14" y="3"/>
                    </a:lnTo>
                    <a:lnTo>
                      <a:pt x="18" y="3"/>
                    </a:lnTo>
                    <a:lnTo>
                      <a:pt x="14" y="0"/>
                    </a:lnTo>
                    <a:lnTo>
                      <a:pt x="18" y="0"/>
                    </a:lnTo>
                    <a:lnTo>
                      <a:pt x="18" y="0"/>
                    </a:lnTo>
                    <a:lnTo>
                      <a:pt x="21" y="0"/>
                    </a:lnTo>
                    <a:lnTo>
                      <a:pt x="21" y="3"/>
                    </a:lnTo>
                    <a:lnTo>
                      <a:pt x="25" y="3"/>
                    </a:lnTo>
                    <a:lnTo>
                      <a:pt x="25" y="7"/>
                    </a:lnTo>
                    <a:lnTo>
                      <a:pt x="25" y="10"/>
                    </a:lnTo>
                    <a:lnTo>
                      <a:pt x="25" y="14"/>
                    </a:lnTo>
                    <a:lnTo>
                      <a:pt x="18" y="14"/>
                    </a:lnTo>
                    <a:lnTo>
                      <a:pt x="18" y="14"/>
                    </a:lnTo>
                    <a:lnTo>
                      <a:pt x="14" y="14"/>
                    </a:lnTo>
                    <a:lnTo>
                      <a:pt x="10" y="18"/>
                    </a:lnTo>
                    <a:lnTo>
                      <a:pt x="7" y="18"/>
                    </a:lnTo>
                    <a:lnTo>
                      <a:pt x="3" y="18"/>
                    </a:lnTo>
                    <a:lnTo>
                      <a:pt x="0" y="18"/>
                    </a:lnTo>
                    <a:lnTo>
                      <a:pt x="3" y="14"/>
                    </a:lnTo>
                    <a:lnTo>
                      <a:pt x="7" y="14"/>
                    </a:lnTo>
                    <a:lnTo>
                      <a:pt x="3" y="1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17" name="Freeform 1847">
                <a:extLst>
                  <a:ext uri="{FF2B5EF4-FFF2-40B4-BE49-F238E27FC236}">
                    <a16:creationId xmlns:a16="http://schemas.microsoft.com/office/drawing/2014/main" id="{6A6F0340-3383-4939-BEEB-C7C83B36B31D}"/>
                  </a:ext>
                </a:extLst>
              </p:cNvPr>
              <p:cNvSpPr>
                <a:spLocks/>
              </p:cNvSpPr>
              <p:nvPr/>
            </p:nvSpPr>
            <p:spPr bwMode="auto">
              <a:xfrm>
                <a:off x="4066" y="1007"/>
                <a:ext cx="25" cy="18"/>
              </a:xfrm>
              <a:custGeom>
                <a:avLst/>
                <a:gdLst>
                  <a:gd name="T0" fmla="*/ 3 w 25"/>
                  <a:gd name="T1" fmla="*/ 14 h 18"/>
                  <a:gd name="T2" fmla="*/ 3 w 25"/>
                  <a:gd name="T3" fmla="*/ 10 h 18"/>
                  <a:gd name="T4" fmla="*/ 3 w 25"/>
                  <a:gd name="T5" fmla="*/ 10 h 18"/>
                  <a:gd name="T6" fmla="*/ 7 w 25"/>
                  <a:gd name="T7" fmla="*/ 10 h 18"/>
                  <a:gd name="T8" fmla="*/ 7 w 25"/>
                  <a:gd name="T9" fmla="*/ 10 h 18"/>
                  <a:gd name="T10" fmla="*/ 3 w 25"/>
                  <a:gd name="T11" fmla="*/ 7 h 18"/>
                  <a:gd name="T12" fmla="*/ 7 w 25"/>
                  <a:gd name="T13" fmla="*/ 7 h 18"/>
                  <a:gd name="T14" fmla="*/ 3 w 25"/>
                  <a:gd name="T15" fmla="*/ 7 h 18"/>
                  <a:gd name="T16" fmla="*/ 7 w 25"/>
                  <a:gd name="T17" fmla="*/ 7 h 18"/>
                  <a:gd name="T18" fmla="*/ 10 w 25"/>
                  <a:gd name="T19" fmla="*/ 7 h 18"/>
                  <a:gd name="T20" fmla="*/ 10 w 25"/>
                  <a:gd name="T21" fmla="*/ 3 h 18"/>
                  <a:gd name="T22" fmla="*/ 10 w 25"/>
                  <a:gd name="T23" fmla="*/ 3 h 18"/>
                  <a:gd name="T24" fmla="*/ 10 w 25"/>
                  <a:gd name="T25" fmla="*/ 3 h 18"/>
                  <a:gd name="T26" fmla="*/ 14 w 25"/>
                  <a:gd name="T27" fmla="*/ 3 h 18"/>
                  <a:gd name="T28" fmla="*/ 18 w 25"/>
                  <a:gd name="T29" fmla="*/ 3 h 18"/>
                  <a:gd name="T30" fmla="*/ 14 w 25"/>
                  <a:gd name="T31" fmla="*/ 0 h 18"/>
                  <a:gd name="T32" fmla="*/ 18 w 25"/>
                  <a:gd name="T33" fmla="*/ 0 h 18"/>
                  <a:gd name="T34" fmla="*/ 18 w 25"/>
                  <a:gd name="T35" fmla="*/ 0 h 18"/>
                  <a:gd name="T36" fmla="*/ 21 w 25"/>
                  <a:gd name="T37" fmla="*/ 0 h 18"/>
                  <a:gd name="T38" fmla="*/ 21 w 25"/>
                  <a:gd name="T39" fmla="*/ 3 h 18"/>
                  <a:gd name="T40" fmla="*/ 25 w 25"/>
                  <a:gd name="T41" fmla="*/ 3 h 18"/>
                  <a:gd name="T42" fmla="*/ 25 w 25"/>
                  <a:gd name="T43" fmla="*/ 7 h 18"/>
                  <a:gd name="T44" fmla="*/ 25 w 25"/>
                  <a:gd name="T45" fmla="*/ 10 h 18"/>
                  <a:gd name="T46" fmla="*/ 25 w 25"/>
                  <a:gd name="T47" fmla="*/ 14 h 18"/>
                  <a:gd name="T48" fmla="*/ 18 w 25"/>
                  <a:gd name="T49" fmla="*/ 14 h 18"/>
                  <a:gd name="T50" fmla="*/ 18 w 25"/>
                  <a:gd name="T51" fmla="*/ 14 h 18"/>
                  <a:gd name="T52" fmla="*/ 14 w 25"/>
                  <a:gd name="T53" fmla="*/ 14 h 18"/>
                  <a:gd name="T54" fmla="*/ 10 w 25"/>
                  <a:gd name="T55" fmla="*/ 18 h 18"/>
                  <a:gd name="T56" fmla="*/ 7 w 25"/>
                  <a:gd name="T57" fmla="*/ 18 h 18"/>
                  <a:gd name="T58" fmla="*/ 3 w 25"/>
                  <a:gd name="T59" fmla="*/ 18 h 18"/>
                  <a:gd name="T60" fmla="*/ 0 w 25"/>
                  <a:gd name="T61" fmla="*/ 18 h 18"/>
                  <a:gd name="T62" fmla="*/ 3 w 25"/>
                  <a:gd name="T63" fmla="*/ 14 h 18"/>
                  <a:gd name="T64" fmla="*/ 7 w 25"/>
                  <a:gd name="T65" fmla="*/ 14 h 18"/>
                  <a:gd name="T66" fmla="*/ 3 w 25"/>
                  <a:gd name="T6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 h="18">
                    <a:moveTo>
                      <a:pt x="3" y="14"/>
                    </a:moveTo>
                    <a:lnTo>
                      <a:pt x="3" y="10"/>
                    </a:lnTo>
                    <a:lnTo>
                      <a:pt x="3" y="10"/>
                    </a:lnTo>
                    <a:lnTo>
                      <a:pt x="7" y="10"/>
                    </a:lnTo>
                    <a:lnTo>
                      <a:pt x="7" y="10"/>
                    </a:lnTo>
                    <a:lnTo>
                      <a:pt x="3" y="7"/>
                    </a:lnTo>
                    <a:lnTo>
                      <a:pt x="7" y="7"/>
                    </a:lnTo>
                    <a:lnTo>
                      <a:pt x="3" y="7"/>
                    </a:lnTo>
                    <a:lnTo>
                      <a:pt x="7" y="7"/>
                    </a:lnTo>
                    <a:lnTo>
                      <a:pt x="10" y="7"/>
                    </a:lnTo>
                    <a:lnTo>
                      <a:pt x="10" y="3"/>
                    </a:lnTo>
                    <a:lnTo>
                      <a:pt x="10" y="3"/>
                    </a:lnTo>
                    <a:lnTo>
                      <a:pt x="10" y="3"/>
                    </a:lnTo>
                    <a:lnTo>
                      <a:pt x="14" y="3"/>
                    </a:lnTo>
                    <a:lnTo>
                      <a:pt x="18" y="3"/>
                    </a:lnTo>
                    <a:lnTo>
                      <a:pt x="14" y="0"/>
                    </a:lnTo>
                    <a:lnTo>
                      <a:pt x="18" y="0"/>
                    </a:lnTo>
                    <a:lnTo>
                      <a:pt x="18" y="0"/>
                    </a:lnTo>
                    <a:lnTo>
                      <a:pt x="21" y="0"/>
                    </a:lnTo>
                    <a:lnTo>
                      <a:pt x="21" y="3"/>
                    </a:lnTo>
                    <a:lnTo>
                      <a:pt x="25" y="3"/>
                    </a:lnTo>
                    <a:lnTo>
                      <a:pt x="25" y="7"/>
                    </a:lnTo>
                    <a:lnTo>
                      <a:pt x="25" y="10"/>
                    </a:lnTo>
                    <a:lnTo>
                      <a:pt x="25" y="14"/>
                    </a:lnTo>
                    <a:lnTo>
                      <a:pt x="18" y="14"/>
                    </a:lnTo>
                    <a:lnTo>
                      <a:pt x="18" y="14"/>
                    </a:lnTo>
                    <a:lnTo>
                      <a:pt x="14" y="14"/>
                    </a:lnTo>
                    <a:lnTo>
                      <a:pt x="10" y="18"/>
                    </a:lnTo>
                    <a:lnTo>
                      <a:pt x="7" y="18"/>
                    </a:lnTo>
                    <a:lnTo>
                      <a:pt x="3" y="18"/>
                    </a:lnTo>
                    <a:lnTo>
                      <a:pt x="0" y="18"/>
                    </a:lnTo>
                    <a:lnTo>
                      <a:pt x="3" y="14"/>
                    </a:lnTo>
                    <a:lnTo>
                      <a:pt x="7" y="14"/>
                    </a:lnTo>
                    <a:lnTo>
                      <a:pt x="3" y="1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18" name="Freeform 1848">
                <a:extLst>
                  <a:ext uri="{FF2B5EF4-FFF2-40B4-BE49-F238E27FC236}">
                    <a16:creationId xmlns:a16="http://schemas.microsoft.com/office/drawing/2014/main" id="{B94CE4EB-36EB-440D-A961-A5A0D91189D4}"/>
                  </a:ext>
                </a:extLst>
              </p:cNvPr>
              <p:cNvSpPr>
                <a:spLocks/>
              </p:cNvSpPr>
              <p:nvPr/>
            </p:nvSpPr>
            <p:spPr bwMode="auto">
              <a:xfrm>
                <a:off x="4094" y="996"/>
                <a:ext cx="18" cy="11"/>
              </a:xfrm>
              <a:custGeom>
                <a:avLst/>
                <a:gdLst>
                  <a:gd name="T0" fmla="*/ 4 w 18"/>
                  <a:gd name="T1" fmla="*/ 7 h 11"/>
                  <a:gd name="T2" fmla="*/ 8 w 18"/>
                  <a:gd name="T3" fmla="*/ 7 h 11"/>
                  <a:gd name="T4" fmla="*/ 8 w 18"/>
                  <a:gd name="T5" fmla="*/ 3 h 11"/>
                  <a:gd name="T6" fmla="*/ 8 w 18"/>
                  <a:gd name="T7" fmla="*/ 3 h 11"/>
                  <a:gd name="T8" fmla="*/ 11 w 18"/>
                  <a:gd name="T9" fmla="*/ 3 h 11"/>
                  <a:gd name="T10" fmla="*/ 11 w 18"/>
                  <a:gd name="T11" fmla="*/ 3 h 11"/>
                  <a:gd name="T12" fmla="*/ 11 w 18"/>
                  <a:gd name="T13" fmla="*/ 0 h 11"/>
                  <a:gd name="T14" fmla="*/ 11 w 18"/>
                  <a:gd name="T15" fmla="*/ 0 h 11"/>
                  <a:gd name="T16" fmla="*/ 18 w 18"/>
                  <a:gd name="T17" fmla="*/ 0 h 11"/>
                  <a:gd name="T18" fmla="*/ 18 w 18"/>
                  <a:gd name="T19" fmla="*/ 3 h 11"/>
                  <a:gd name="T20" fmla="*/ 15 w 18"/>
                  <a:gd name="T21" fmla="*/ 7 h 11"/>
                  <a:gd name="T22" fmla="*/ 15 w 18"/>
                  <a:gd name="T23" fmla="*/ 7 h 11"/>
                  <a:gd name="T24" fmla="*/ 4 w 18"/>
                  <a:gd name="T25" fmla="*/ 11 h 11"/>
                  <a:gd name="T26" fmla="*/ 0 w 18"/>
                  <a:gd name="T27" fmla="*/ 11 h 11"/>
                  <a:gd name="T28" fmla="*/ 0 w 18"/>
                  <a:gd name="T29" fmla="*/ 7 h 11"/>
                  <a:gd name="T30" fmla="*/ 4 w 18"/>
                  <a:gd name="T31" fmla="*/ 7 h 11"/>
                  <a:gd name="T32" fmla="*/ 4 w 18"/>
                  <a:gd name="T33" fmla="*/ 7 h 11"/>
                  <a:gd name="T34" fmla="*/ 4 w 18"/>
                  <a:gd name="T35"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11">
                    <a:moveTo>
                      <a:pt x="4" y="7"/>
                    </a:moveTo>
                    <a:lnTo>
                      <a:pt x="8" y="7"/>
                    </a:lnTo>
                    <a:lnTo>
                      <a:pt x="8" y="3"/>
                    </a:lnTo>
                    <a:lnTo>
                      <a:pt x="8" y="3"/>
                    </a:lnTo>
                    <a:lnTo>
                      <a:pt x="11" y="3"/>
                    </a:lnTo>
                    <a:lnTo>
                      <a:pt x="11" y="3"/>
                    </a:lnTo>
                    <a:lnTo>
                      <a:pt x="11" y="0"/>
                    </a:lnTo>
                    <a:lnTo>
                      <a:pt x="11" y="0"/>
                    </a:lnTo>
                    <a:lnTo>
                      <a:pt x="18" y="0"/>
                    </a:lnTo>
                    <a:lnTo>
                      <a:pt x="18" y="3"/>
                    </a:lnTo>
                    <a:lnTo>
                      <a:pt x="15" y="7"/>
                    </a:lnTo>
                    <a:lnTo>
                      <a:pt x="15" y="7"/>
                    </a:lnTo>
                    <a:lnTo>
                      <a:pt x="4" y="11"/>
                    </a:lnTo>
                    <a:lnTo>
                      <a:pt x="0" y="11"/>
                    </a:lnTo>
                    <a:lnTo>
                      <a:pt x="0" y="7"/>
                    </a:lnTo>
                    <a:lnTo>
                      <a:pt x="4" y="7"/>
                    </a:lnTo>
                    <a:lnTo>
                      <a:pt x="4" y="7"/>
                    </a:lnTo>
                    <a:lnTo>
                      <a:pt x="4"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19" name="Freeform 1849">
                <a:extLst>
                  <a:ext uri="{FF2B5EF4-FFF2-40B4-BE49-F238E27FC236}">
                    <a16:creationId xmlns:a16="http://schemas.microsoft.com/office/drawing/2014/main" id="{0B61B399-9FAD-45E8-8A32-5A2E2FE00648}"/>
                  </a:ext>
                </a:extLst>
              </p:cNvPr>
              <p:cNvSpPr>
                <a:spLocks/>
              </p:cNvSpPr>
              <p:nvPr/>
            </p:nvSpPr>
            <p:spPr bwMode="auto">
              <a:xfrm>
                <a:off x="4094" y="996"/>
                <a:ext cx="18" cy="11"/>
              </a:xfrm>
              <a:custGeom>
                <a:avLst/>
                <a:gdLst>
                  <a:gd name="T0" fmla="*/ 4 w 18"/>
                  <a:gd name="T1" fmla="*/ 7 h 11"/>
                  <a:gd name="T2" fmla="*/ 8 w 18"/>
                  <a:gd name="T3" fmla="*/ 7 h 11"/>
                  <a:gd name="T4" fmla="*/ 8 w 18"/>
                  <a:gd name="T5" fmla="*/ 3 h 11"/>
                  <a:gd name="T6" fmla="*/ 8 w 18"/>
                  <a:gd name="T7" fmla="*/ 3 h 11"/>
                  <a:gd name="T8" fmla="*/ 11 w 18"/>
                  <a:gd name="T9" fmla="*/ 3 h 11"/>
                  <a:gd name="T10" fmla="*/ 11 w 18"/>
                  <a:gd name="T11" fmla="*/ 3 h 11"/>
                  <a:gd name="T12" fmla="*/ 11 w 18"/>
                  <a:gd name="T13" fmla="*/ 0 h 11"/>
                  <a:gd name="T14" fmla="*/ 11 w 18"/>
                  <a:gd name="T15" fmla="*/ 0 h 11"/>
                  <a:gd name="T16" fmla="*/ 18 w 18"/>
                  <a:gd name="T17" fmla="*/ 0 h 11"/>
                  <a:gd name="T18" fmla="*/ 18 w 18"/>
                  <a:gd name="T19" fmla="*/ 3 h 11"/>
                  <a:gd name="T20" fmla="*/ 15 w 18"/>
                  <a:gd name="T21" fmla="*/ 7 h 11"/>
                  <a:gd name="T22" fmla="*/ 15 w 18"/>
                  <a:gd name="T23" fmla="*/ 7 h 11"/>
                  <a:gd name="T24" fmla="*/ 4 w 18"/>
                  <a:gd name="T25" fmla="*/ 11 h 11"/>
                  <a:gd name="T26" fmla="*/ 0 w 18"/>
                  <a:gd name="T27" fmla="*/ 11 h 11"/>
                  <a:gd name="T28" fmla="*/ 0 w 18"/>
                  <a:gd name="T29" fmla="*/ 7 h 11"/>
                  <a:gd name="T30" fmla="*/ 4 w 18"/>
                  <a:gd name="T31" fmla="*/ 7 h 11"/>
                  <a:gd name="T32" fmla="*/ 4 w 18"/>
                  <a:gd name="T33" fmla="*/ 7 h 11"/>
                  <a:gd name="T34" fmla="*/ 4 w 18"/>
                  <a:gd name="T35"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11">
                    <a:moveTo>
                      <a:pt x="4" y="7"/>
                    </a:moveTo>
                    <a:lnTo>
                      <a:pt x="8" y="7"/>
                    </a:lnTo>
                    <a:lnTo>
                      <a:pt x="8" y="3"/>
                    </a:lnTo>
                    <a:lnTo>
                      <a:pt x="8" y="3"/>
                    </a:lnTo>
                    <a:lnTo>
                      <a:pt x="11" y="3"/>
                    </a:lnTo>
                    <a:lnTo>
                      <a:pt x="11" y="3"/>
                    </a:lnTo>
                    <a:lnTo>
                      <a:pt x="11" y="0"/>
                    </a:lnTo>
                    <a:lnTo>
                      <a:pt x="11" y="0"/>
                    </a:lnTo>
                    <a:lnTo>
                      <a:pt x="18" y="0"/>
                    </a:lnTo>
                    <a:lnTo>
                      <a:pt x="18" y="3"/>
                    </a:lnTo>
                    <a:lnTo>
                      <a:pt x="15" y="7"/>
                    </a:lnTo>
                    <a:lnTo>
                      <a:pt x="15" y="7"/>
                    </a:lnTo>
                    <a:lnTo>
                      <a:pt x="4" y="11"/>
                    </a:lnTo>
                    <a:lnTo>
                      <a:pt x="0" y="11"/>
                    </a:lnTo>
                    <a:lnTo>
                      <a:pt x="0" y="7"/>
                    </a:lnTo>
                    <a:lnTo>
                      <a:pt x="4" y="7"/>
                    </a:lnTo>
                    <a:lnTo>
                      <a:pt x="4" y="7"/>
                    </a:lnTo>
                    <a:lnTo>
                      <a:pt x="4"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20" name="Freeform 1850">
                <a:extLst>
                  <a:ext uri="{FF2B5EF4-FFF2-40B4-BE49-F238E27FC236}">
                    <a16:creationId xmlns:a16="http://schemas.microsoft.com/office/drawing/2014/main" id="{4A22154C-4BCA-4C05-A81D-88F0CE8FA4DA}"/>
                  </a:ext>
                </a:extLst>
              </p:cNvPr>
              <p:cNvSpPr>
                <a:spLocks/>
              </p:cNvSpPr>
              <p:nvPr/>
            </p:nvSpPr>
            <p:spPr bwMode="auto">
              <a:xfrm>
                <a:off x="4105" y="989"/>
                <a:ext cx="18" cy="7"/>
              </a:xfrm>
              <a:custGeom>
                <a:avLst/>
                <a:gdLst>
                  <a:gd name="T0" fmla="*/ 4 w 18"/>
                  <a:gd name="T1" fmla="*/ 0 h 7"/>
                  <a:gd name="T2" fmla="*/ 4 w 18"/>
                  <a:gd name="T3" fmla="*/ 3 h 7"/>
                  <a:gd name="T4" fmla="*/ 0 w 18"/>
                  <a:gd name="T5" fmla="*/ 0 h 7"/>
                  <a:gd name="T6" fmla="*/ 0 w 18"/>
                  <a:gd name="T7" fmla="*/ 0 h 7"/>
                  <a:gd name="T8" fmla="*/ 0 w 18"/>
                  <a:gd name="T9" fmla="*/ 0 h 7"/>
                  <a:gd name="T10" fmla="*/ 4 w 18"/>
                  <a:gd name="T11" fmla="*/ 0 h 7"/>
                  <a:gd name="T12" fmla="*/ 7 w 18"/>
                  <a:gd name="T13" fmla="*/ 0 h 7"/>
                  <a:gd name="T14" fmla="*/ 11 w 18"/>
                  <a:gd name="T15" fmla="*/ 0 h 7"/>
                  <a:gd name="T16" fmla="*/ 11 w 18"/>
                  <a:gd name="T17" fmla="*/ 0 h 7"/>
                  <a:gd name="T18" fmla="*/ 11 w 18"/>
                  <a:gd name="T19" fmla="*/ 3 h 7"/>
                  <a:gd name="T20" fmla="*/ 11 w 18"/>
                  <a:gd name="T21" fmla="*/ 3 h 7"/>
                  <a:gd name="T22" fmla="*/ 11 w 18"/>
                  <a:gd name="T23" fmla="*/ 3 h 7"/>
                  <a:gd name="T24" fmla="*/ 14 w 18"/>
                  <a:gd name="T25" fmla="*/ 0 h 7"/>
                  <a:gd name="T26" fmla="*/ 18 w 18"/>
                  <a:gd name="T27" fmla="*/ 3 h 7"/>
                  <a:gd name="T28" fmla="*/ 14 w 18"/>
                  <a:gd name="T29" fmla="*/ 7 h 7"/>
                  <a:gd name="T30" fmla="*/ 11 w 18"/>
                  <a:gd name="T31" fmla="*/ 7 h 7"/>
                  <a:gd name="T32" fmla="*/ 4 w 18"/>
                  <a:gd name="T33" fmla="*/ 3 h 7"/>
                  <a:gd name="T34" fmla="*/ 4 w 18"/>
                  <a:gd name="T35" fmla="*/ 3 h 7"/>
                  <a:gd name="T36" fmla="*/ 4 w 18"/>
                  <a:gd name="T37" fmla="*/ 3 h 7"/>
                  <a:gd name="T38" fmla="*/ 7 w 18"/>
                  <a:gd name="T39" fmla="*/ 0 h 7"/>
                  <a:gd name="T40" fmla="*/ 4 w 18"/>
                  <a:gd name="T4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7">
                    <a:moveTo>
                      <a:pt x="4" y="0"/>
                    </a:moveTo>
                    <a:lnTo>
                      <a:pt x="4" y="3"/>
                    </a:lnTo>
                    <a:lnTo>
                      <a:pt x="0" y="0"/>
                    </a:lnTo>
                    <a:lnTo>
                      <a:pt x="0" y="0"/>
                    </a:lnTo>
                    <a:lnTo>
                      <a:pt x="0" y="0"/>
                    </a:lnTo>
                    <a:lnTo>
                      <a:pt x="4" y="0"/>
                    </a:lnTo>
                    <a:lnTo>
                      <a:pt x="7" y="0"/>
                    </a:lnTo>
                    <a:lnTo>
                      <a:pt x="11" y="0"/>
                    </a:lnTo>
                    <a:lnTo>
                      <a:pt x="11" y="0"/>
                    </a:lnTo>
                    <a:lnTo>
                      <a:pt x="11" y="3"/>
                    </a:lnTo>
                    <a:lnTo>
                      <a:pt x="11" y="3"/>
                    </a:lnTo>
                    <a:lnTo>
                      <a:pt x="11" y="3"/>
                    </a:lnTo>
                    <a:lnTo>
                      <a:pt x="14" y="0"/>
                    </a:lnTo>
                    <a:lnTo>
                      <a:pt x="18" y="3"/>
                    </a:lnTo>
                    <a:lnTo>
                      <a:pt x="14" y="7"/>
                    </a:lnTo>
                    <a:lnTo>
                      <a:pt x="11" y="7"/>
                    </a:lnTo>
                    <a:lnTo>
                      <a:pt x="4" y="3"/>
                    </a:lnTo>
                    <a:lnTo>
                      <a:pt x="4" y="3"/>
                    </a:lnTo>
                    <a:lnTo>
                      <a:pt x="4" y="3"/>
                    </a:lnTo>
                    <a:lnTo>
                      <a:pt x="7"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21" name="Freeform 1851">
                <a:extLst>
                  <a:ext uri="{FF2B5EF4-FFF2-40B4-BE49-F238E27FC236}">
                    <a16:creationId xmlns:a16="http://schemas.microsoft.com/office/drawing/2014/main" id="{6EEFB968-78A7-4864-9E23-764E186B6F75}"/>
                  </a:ext>
                </a:extLst>
              </p:cNvPr>
              <p:cNvSpPr>
                <a:spLocks/>
              </p:cNvSpPr>
              <p:nvPr/>
            </p:nvSpPr>
            <p:spPr bwMode="auto">
              <a:xfrm>
                <a:off x="4105" y="989"/>
                <a:ext cx="18" cy="7"/>
              </a:xfrm>
              <a:custGeom>
                <a:avLst/>
                <a:gdLst>
                  <a:gd name="T0" fmla="*/ 4 w 18"/>
                  <a:gd name="T1" fmla="*/ 0 h 7"/>
                  <a:gd name="T2" fmla="*/ 4 w 18"/>
                  <a:gd name="T3" fmla="*/ 3 h 7"/>
                  <a:gd name="T4" fmla="*/ 0 w 18"/>
                  <a:gd name="T5" fmla="*/ 0 h 7"/>
                  <a:gd name="T6" fmla="*/ 0 w 18"/>
                  <a:gd name="T7" fmla="*/ 0 h 7"/>
                  <a:gd name="T8" fmla="*/ 0 w 18"/>
                  <a:gd name="T9" fmla="*/ 0 h 7"/>
                  <a:gd name="T10" fmla="*/ 4 w 18"/>
                  <a:gd name="T11" fmla="*/ 0 h 7"/>
                  <a:gd name="T12" fmla="*/ 7 w 18"/>
                  <a:gd name="T13" fmla="*/ 0 h 7"/>
                  <a:gd name="T14" fmla="*/ 11 w 18"/>
                  <a:gd name="T15" fmla="*/ 0 h 7"/>
                  <a:gd name="T16" fmla="*/ 11 w 18"/>
                  <a:gd name="T17" fmla="*/ 0 h 7"/>
                  <a:gd name="T18" fmla="*/ 11 w 18"/>
                  <a:gd name="T19" fmla="*/ 3 h 7"/>
                  <a:gd name="T20" fmla="*/ 11 w 18"/>
                  <a:gd name="T21" fmla="*/ 3 h 7"/>
                  <a:gd name="T22" fmla="*/ 11 w 18"/>
                  <a:gd name="T23" fmla="*/ 3 h 7"/>
                  <a:gd name="T24" fmla="*/ 14 w 18"/>
                  <a:gd name="T25" fmla="*/ 0 h 7"/>
                  <a:gd name="T26" fmla="*/ 18 w 18"/>
                  <a:gd name="T27" fmla="*/ 3 h 7"/>
                  <a:gd name="T28" fmla="*/ 14 w 18"/>
                  <a:gd name="T29" fmla="*/ 7 h 7"/>
                  <a:gd name="T30" fmla="*/ 11 w 18"/>
                  <a:gd name="T31" fmla="*/ 7 h 7"/>
                  <a:gd name="T32" fmla="*/ 4 w 18"/>
                  <a:gd name="T33" fmla="*/ 3 h 7"/>
                  <a:gd name="T34" fmla="*/ 4 w 18"/>
                  <a:gd name="T35" fmla="*/ 3 h 7"/>
                  <a:gd name="T36" fmla="*/ 4 w 18"/>
                  <a:gd name="T37" fmla="*/ 3 h 7"/>
                  <a:gd name="T38" fmla="*/ 7 w 18"/>
                  <a:gd name="T39" fmla="*/ 0 h 7"/>
                  <a:gd name="T40" fmla="*/ 4 w 18"/>
                  <a:gd name="T4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7">
                    <a:moveTo>
                      <a:pt x="4" y="0"/>
                    </a:moveTo>
                    <a:lnTo>
                      <a:pt x="4" y="3"/>
                    </a:lnTo>
                    <a:lnTo>
                      <a:pt x="0" y="0"/>
                    </a:lnTo>
                    <a:lnTo>
                      <a:pt x="0" y="0"/>
                    </a:lnTo>
                    <a:lnTo>
                      <a:pt x="0" y="0"/>
                    </a:lnTo>
                    <a:lnTo>
                      <a:pt x="4" y="0"/>
                    </a:lnTo>
                    <a:lnTo>
                      <a:pt x="7" y="0"/>
                    </a:lnTo>
                    <a:lnTo>
                      <a:pt x="11" y="0"/>
                    </a:lnTo>
                    <a:lnTo>
                      <a:pt x="11" y="0"/>
                    </a:lnTo>
                    <a:lnTo>
                      <a:pt x="11" y="3"/>
                    </a:lnTo>
                    <a:lnTo>
                      <a:pt x="11" y="3"/>
                    </a:lnTo>
                    <a:lnTo>
                      <a:pt x="11" y="3"/>
                    </a:lnTo>
                    <a:lnTo>
                      <a:pt x="14" y="0"/>
                    </a:lnTo>
                    <a:lnTo>
                      <a:pt x="18" y="3"/>
                    </a:lnTo>
                    <a:lnTo>
                      <a:pt x="14" y="7"/>
                    </a:lnTo>
                    <a:lnTo>
                      <a:pt x="11" y="7"/>
                    </a:lnTo>
                    <a:lnTo>
                      <a:pt x="4" y="3"/>
                    </a:lnTo>
                    <a:lnTo>
                      <a:pt x="4" y="3"/>
                    </a:lnTo>
                    <a:lnTo>
                      <a:pt x="4" y="3"/>
                    </a:lnTo>
                    <a:lnTo>
                      <a:pt x="7"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22" name="Freeform 1852">
                <a:extLst>
                  <a:ext uri="{FF2B5EF4-FFF2-40B4-BE49-F238E27FC236}">
                    <a16:creationId xmlns:a16="http://schemas.microsoft.com/office/drawing/2014/main" id="{83A7540E-09F0-4242-AAEC-CDC7AA04B88F}"/>
                  </a:ext>
                </a:extLst>
              </p:cNvPr>
              <p:cNvSpPr>
                <a:spLocks/>
              </p:cNvSpPr>
              <p:nvPr/>
            </p:nvSpPr>
            <p:spPr bwMode="auto">
              <a:xfrm>
                <a:off x="4123" y="981"/>
                <a:ext cx="11" cy="8"/>
              </a:xfrm>
              <a:custGeom>
                <a:avLst/>
                <a:gdLst>
                  <a:gd name="T0" fmla="*/ 7 w 11"/>
                  <a:gd name="T1" fmla="*/ 4 h 8"/>
                  <a:gd name="T2" fmla="*/ 7 w 11"/>
                  <a:gd name="T3" fmla="*/ 4 h 8"/>
                  <a:gd name="T4" fmla="*/ 7 w 11"/>
                  <a:gd name="T5" fmla="*/ 4 h 8"/>
                  <a:gd name="T6" fmla="*/ 7 w 11"/>
                  <a:gd name="T7" fmla="*/ 4 h 8"/>
                  <a:gd name="T8" fmla="*/ 11 w 11"/>
                  <a:gd name="T9" fmla="*/ 8 h 8"/>
                  <a:gd name="T10" fmla="*/ 11 w 11"/>
                  <a:gd name="T11" fmla="*/ 8 h 8"/>
                  <a:gd name="T12" fmla="*/ 4 w 11"/>
                  <a:gd name="T13" fmla="*/ 8 h 8"/>
                  <a:gd name="T14" fmla="*/ 4 w 11"/>
                  <a:gd name="T15" fmla="*/ 4 h 8"/>
                  <a:gd name="T16" fmla="*/ 0 w 11"/>
                  <a:gd name="T17" fmla="*/ 0 h 8"/>
                  <a:gd name="T18" fmla="*/ 0 w 11"/>
                  <a:gd name="T19" fmla="*/ 0 h 8"/>
                  <a:gd name="T20" fmla="*/ 4 w 11"/>
                  <a:gd name="T21" fmla="*/ 0 h 8"/>
                  <a:gd name="T22" fmla="*/ 4 w 11"/>
                  <a:gd name="T23" fmla="*/ 4 h 8"/>
                  <a:gd name="T24" fmla="*/ 7 w 11"/>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8">
                    <a:moveTo>
                      <a:pt x="7" y="4"/>
                    </a:moveTo>
                    <a:lnTo>
                      <a:pt x="7" y="4"/>
                    </a:lnTo>
                    <a:lnTo>
                      <a:pt x="7" y="4"/>
                    </a:lnTo>
                    <a:lnTo>
                      <a:pt x="7" y="4"/>
                    </a:lnTo>
                    <a:lnTo>
                      <a:pt x="11" y="8"/>
                    </a:lnTo>
                    <a:lnTo>
                      <a:pt x="11" y="8"/>
                    </a:lnTo>
                    <a:lnTo>
                      <a:pt x="4" y="8"/>
                    </a:lnTo>
                    <a:lnTo>
                      <a:pt x="4" y="4"/>
                    </a:lnTo>
                    <a:lnTo>
                      <a:pt x="0" y="0"/>
                    </a:lnTo>
                    <a:lnTo>
                      <a:pt x="0" y="0"/>
                    </a:lnTo>
                    <a:lnTo>
                      <a:pt x="4" y="0"/>
                    </a:lnTo>
                    <a:lnTo>
                      <a:pt x="4" y="4"/>
                    </a:lnTo>
                    <a:lnTo>
                      <a:pt x="7"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23" name="Freeform 1853">
                <a:extLst>
                  <a:ext uri="{FF2B5EF4-FFF2-40B4-BE49-F238E27FC236}">
                    <a16:creationId xmlns:a16="http://schemas.microsoft.com/office/drawing/2014/main" id="{DACB11B4-2B55-4784-9B15-6D9621268B39}"/>
                  </a:ext>
                </a:extLst>
              </p:cNvPr>
              <p:cNvSpPr>
                <a:spLocks/>
              </p:cNvSpPr>
              <p:nvPr/>
            </p:nvSpPr>
            <p:spPr bwMode="auto">
              <a:xfrm>
                <a:off x="4123" y="981"/>
                <a:ext cx="11" cy="8"/>
              </a:xfrm>
              <a:custGeom>
                <a:avLst/>
                <a:gdLst>
                  <a:gd name="T0" fmla="*/ 7 w 11"/>
                  <a:gd name="T1" fmla="*/ 4 h 8"/>
                  <a:gd name="T2" fmla="*/ 7 w 11"/>
                  <a:gd name="T3" fmla="*/ 4 h 8"/>
                  <a:gd name="T4" fmla="*/ 7 w 11"/>
                  <a:gd name="T5" fmla="*/ 4 h 8"/>
                  <a:gd name="T6" fmla="*/ 7 w 11"/>
                  <a:gd name="T7" fmla="*/ 4 h 8"/>
                  <a:gd name="T8" fmla="*/ 11 w 11"/>
                  <a:gd name="T9" fmla="*/ 8 h 8"/>
                  <a:gd name="T10" fmla="*/ 11 w 11"/>
                  <a:gd name="T11" fmla="*/ 8 h 8"/>
                  <a:gd name="T12" fmla="*/ 4 w 11"/>
                  <a:gd name="T13" fmla="*/ 8 h 8"/>
                  <a:gd name="T14" fmla="*/ 4 w 11"/>
                  <a:gd name="T15" fmla="*/ 4 h 8"/>
                  <a:gd name="T16" fmla="*/ 0 w 11"/>
                  <a:gd name="T17" fmla="*/ 0 h 8"/>
                  <a:gd name="T18" fmla="*/ 0 w 11"/>
                  <a:gd name="T19" fmla="*/ 0 h 8"/>
                  <a:gd name="T20" fmla="*/ 4 w 11"/>
                  <a:gd name="T21" fmla="*/ 0 h 8"/>
                  <a:gd name="T22" fmla="*/ 4 w 11"/>
                  <a:gd name="T23" fmla="*/ 4 h 8"/>
                  <a:gd name="T24" fmla="*/ 7 w 11"/>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8">
                    <a:moveTo>
                      <a:pt x="7" y="4"/>
                    </a:moveTo>
                    <a:lnTo>
                      <a:pt x="7" y="4"/>
                    </a:lnTo>
                    <a:lnTo>
                      <a:pt x="7" y="4"/>
                    </a:lnTo>
                    <a:lnTo>
                      <a:pt x="7" y="4"/>
                    </a:lnTo>
                    <a:lnTo>
                      <a:pt x="11" y="8"/>
                    </a:lnTo>
                    <a:lnTo>
                      <a:pt x="11" y="8"/>
                    </a:lnTo>
                    <a:lnTo>
                      <a:pt x="4" y="8"/>
                    </a:lnTo>
                    <a:lnTo>
                      <a:pt x="4" y="4"/>
                    </a:lnTo>
                    <a:lnTo>
                      <a:pt x="0" y="0"/>
                    </a:lnTo>
                    <a:lnTo>
                      <a:pt x="0" y="0"/>
                    </a:lnTo>
                    <a:lnTo>
                      <a:pt x="4" y="0"/>
                    </a:lnTo>
                    <a:lnTo>
                      <a:pt x="4" y="4"/>
                    </a:lnTo>
                    <a:lnTo>
                      <a:pt x="7"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24" name="Freeform 1854">
                <a:extLst>
                  <a:ext uri="{FF2B5EF4-FFF2-40B4-BE49-F238E27FC236}">
                    <a16:creationId xmlns:a16="http://schemas.microsoft.com/office/drawing/2014/main" id="{B1C57D2F-C366-4126-8251-469FB7252C35}"/>
                  </a:ext>
                </a:extLst>
              </p:cNvPr>
              <p:cNvSpPr>
                <a:spLocks/>
              </p:cNvSpPr>
              <p:nvPr/>
            </p:nvSpPr>
            <p:spPr bwMode="auto">
              <a:xfrm>
                <a:off x="4141" y="981"/>
                <a:ext cx="7" cy="8"/>
              </a:xfrm>
              <a:custGeom>
                <a:avLst/>
                <a:gdLst>
                  <a:gd name="T0" fmla="*/ 7 w 7"/>
                  <a:gd name="T1" fmla="*/ 0 h 8"/>
                  <a:gd name="T2" fmla="*/ 7 w 7"/>
                  <a:gd name="T3" fmla="*/ 0 h 8"/>
                  <a:gd name="T4" fmla="*/ 7 w 7"/>
                  <a:gd name="T5" fmla="*/ 4 h 8"/>
                  <a:gd name="T6" fmla="*/ 7 w 7"/>
                  <a:gd name="T7" fmla="*/ 4 h 8"/>
                  <a:gd name="T8" fmla="*/ 7 w 7"/>
                  <a:gd name="T9" fmla="*/ 8 h 8"/>
                  <a:gd name="T10" fmla="*/ 7 w 7"/>
                  <a:gd name="T11" fmla="*/ 8 h 8"/>
                  <a:gd name="T12" fmla="*/ 4 w 7"/>
                  <a:gd name="T13" fmla="*/ 8 h 8"/>
                  <a:gd name="T14" fmla="*/ 4 w 7"/>
                  <a:gd name="T15" fmla="*/ 4 h 8"/>
                  <a:gd name="T16" fmla="*/ 4 w 7"/>
                  <a:gd name="T17" fmla="*/ 8 h 8"/>
                  <a:gd name="T18" fmla="*/ 0 w 7"/>
                  <a:gd name="T19" fmla="*/ 4 h 8"/>
                  <a:gd name="T20" fmla="*/ 0 w 7"/>
                  <a:gd name="T21" fmla="*/ 4 h 8"/>
                  <a:gd name="T22" fmla="*/ 4 w 7"/>
                  <a:gd name="T23" fmla="*/ 0 h 8"/>
                  <a:gd name="T24" fmla="*/ 7 w 7"/>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8">
                    <a:moveTo>
                      <a:pt x="7" y="0"/>
                    </a:moveTo>
                    <a:lnTo>
                      <a:pt x="7" y="0"/>
                    </a:lnTo>
                    <a:lnTo>
                      <a:pt x="7" y="4"/>
                    </a:lnTo>
                    <a:lnTo>
                      <a:pt x="7" y="4"/>
                    </a:lnTo>
                    <a:lnTo>
                      <a:pt x="7" y="8"/>
                    </a:lnTo>
                    <a:lnTo>
                      <a:pt x="7" y="8"/>
                    </a:lnTo>
                    <a:lnTo>
                      <a:pt x="4" y="8"/>
                    </a:lnTo>
                    <a:lnTo>
                      <a:pt x="4" y="4"/>
                    </a:lnTo>
                    <a:lnTo>
                      <a:pt x="4" y="8"/>
                    </a:lnTo>
                    <a:lnTo>
                      <a:pt x="0" y="4"/>
                    </a:lnTo>
                    <a:lnTo>
                      <a:pt x="0" y="4"/>
                    </a:lnTo>
                    <a:lnTo>
                      <a:pt x="4" y="0"/>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25" name="Freeform 1855">
                <a:extLst>
                  <a:ext uri="{FF2B5EF4-FFF2-40B4-BE49-F238E27FC236}">
                    <a16:creationId xmlns:a16="http://schemas.microsoft.com/office/drawing/2014/main" id="{40529E52-F041-41F5-A285-D1539018DAF5}"/>
                  </a:ext>
                </a:extLst>
              </p:cNvPr>
              <p:cNvSpPr>
                <a:spLocks/>
              </p:cNvSpPr>
              <p:nvPr/>
            </p:nvSpPr>
            <p:spPr bwMode="auto">
              <a:xfrm>
                <a:off x="4141" y="981"/>
                <a:ext cx="7" cy="8"/>
              </a:xfrm>
              <a:custGeom>
                <a:avLst/>
                <a:gdLst>
                  <a:gd name="T0" fmla="*/ 7 w 7"/>
                  <a:gd name="T1" fmla="*/ 0 h 8"/>
                  <a:gd name="T2" fmla="*/ 7 w 7"/>
                  <a:gd name="T3" fmla="*/ 0 h 8"/>
                  <a:gd name="T4" fmla="*/ 7 w 7"/>
                  <a:gd name="T5" fmla="*/ 4 h 8"/>
                  <a:gd name="T6" fmla="*/ 7 w 7"/>
                  <a:gd name="T7" fmla="*/ 4 h 8"/>
                  <a:gd name="T8" fmla="*/ 7 w 7"/>
                  <a:gd name="T9" fmla="*/ 8 h 8"/>
                  <a:gd name="T10" fmla="*/ 7 w 7"/>
                  <a:gd name="T11" fmla="*/ 8 h 8"/>
                  <a:gd name="T12" fmla="*/ 4 w 7"/>
                  <a:gd name="T13" fmla="*/ 8 h 8"/>
                  <a:gd name="T14" fmla="*/ 4 w 7"/>
                  <a:gd name="T15" fmla="*/ 4 h 8"/>
                  <a:gd name="T16" fmla="*/ 4 w 7"/>
                  <a:gd name="T17" fmla="*/ 8 h 8"/>
                  <a:gd name="T18" fmla="*/ 0 w 7"/>
                  <a:gd name="T19" fmla="*/ 4 h 8"/>
                  <a:gd name="T20" fmla="*/ 0 w 7"/>
                  <a:gd name="T21" fmla="*/ 4 h 8"/>
                  <a:gd name="T22" fmla="*/ 4 w 7"/>
                  <a:gd name="T23" fmla="*/ 0 h 8"/>
                  <a:gd name="T24" fmla="*/ 7 w 7"/>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8">
                    <a:moveTo>
                      <a:pt x="7" y="0"/>
                    </a:moveTo>
                    <a:lnTo>
                      <a:pt x="7" y="0"/>
                    </a:lnTo>
                    <a:lnTo>
                      <a:pt x="7" y="4"/>
                    </a:lnTo>
                    <a:lnTo>
                      <a:pt x="7" y="4"/>
                    </a:lnTo>
                    <a:lnTo>
                      <a:pt x="7" y="8"/>
                    </a:lnTo>
                    <a:lnTo>
                      <a:pt x="7" y="8"/>
                    </a:lnTo>
                    <a:lnTo>
                      <a:pt x="4" y="8"/>
                    </a:lnTo>
                    <a:lnTo>
                      <a:pt x="4" y="4"/>
                    </a:lnTo>
                    <a:lnTo>
                      <a:pt x="4" y="8"/>
                    </a:lnTo>
                    <a:lnTo>
                      <a:pt x="0" y="4"/>
                    </a:lnTo>
                    <a:lnTo>
                      <a:pt x="0" y="4"/>
                    </a:lnTo>
                    <a:lnTo>
                      <a:pt x="4" y="0"/>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26" name="Freeform 1856">
                <a:extLst>
                  <a:ext uri="{FF2B5EF4-FFF2-40B4-BE49-F238E27FC236}">
                    <a16:creationId xmlns:a16="http://schemas.microsoft.com/office/drawing/2014/main" id="{2803C74F-D10B-4841-8EDB-741E42188C50}"/>
                  </a:ext>
                </a:extLst>
              </p:cNvPr>
              <p:cNvSpPr>
                <a:spLocks/>
              </p:cNvSpPr>
              <p:nvPr/>
            </p:nvSpPr>
            <p:spPr bwMode="auto">
              <a:xfrm>
                <a:off x="4184" y="978"/>
                <a:ext cx="7" cy="3"/>
              </a:xfrm>
              <a:custGeom>
                <a:avLst/>
                <a:gdLst>
                  <a:gd name="T0" fmla="*/ 3 w 7"/>
                  <a:gd name="T1" fmla="*/ 3 h 3"/>
                  <a:gd name="T2" fmla="*/ 0 w 7"/>
                  <a:gd name="T3" fmla="*/ 0 h 3"/>
                  <a:gd name="T4" fmla="*/ 0 w 7"/>
                  <a:gd name="T5" fmla="*/ 0 h 3"/>
                  <a:gd name="T6" fmla="*/ 0 w 7"/>
                  <a:gd name="T7" fmla="*/ 0 h 3"/>
                  <a:gd name="T8" fmla="*/ 7 w 7"/>
                  <a:gd name="T9" fmla="*/ 0 h 3"/>
                  <a:gd name="T10" fmla="*/ 7 w 7"/>
                  <a:gd name="T11" fmla="*/ 0 h 3"/>
                  <a:gd name="T12" fmla="*/ 7 w 7"/>
                  <a:gd name="T13" fmla="*/ 3 h 3"/>
                  <a:gd name="T14" fmla="*/ 3 w 7"/>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3" y="3"/>
                    </a:moveTo>
                    <a:lnTo>
                      <a:pt x="0" y="0"/>
                    </a:lnTo>
                    <a:lnTo>
                      <a:pt x="0" y="0"/>
                    </a:lnTo>
                    <a:lnTo>
                      <a:pt x="0" y="0"/>
                    </a:lnTo>
                    <a:lnTo>
                      <a:pt x="7" y="0"/>
                    </a:lnTo>
                    <a:lnTo>
                      <a:pt x="7" y="0"/>
                    </a:lnTo>
                    <a:lnTo>
                      <a:pt x="7" y="3"/>
                    </a:lnTo>
                    <a:lnTo>
                      <a:pt x="3"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27" name="Freeform 1857">
                <a:extLst>
                  <a:ext uri="{FF2B5EF4-FFF2-40B4-BE49-F238E27FC236}">
                    <a16:creationId xmlns:a16="http://schemas.microsoft.com/office/drawing/2014/main" id="{51C73D74-92B8-4B9B-B3AF-DBC71F72CEBF}"/>
                  </a:ext>
                </a:extLst>
              </p:cNvPr>
              <p:cNvSpPr>
                <a:spLocks/>
              </p:cNvSpPr>
              <p:nvPr/>
            </p:nvSpPr>
            <p:spPr bwMode="auto">
              <a:xfrm>
                <a:off x="4184" y="978"/>
                <a:ext cx="7" cy="3"/>
              </a:xfrm>
              <a:custGeom>
                <a:avLst/>
                <a:gdLst>
                  <a:gd name="T0" fmla="*/ 3 w 7"/>
                  <a:gd name="T1" fmla="*/ 3 h 3"/>
                  <a:gd name="T2" fmla="*/ 0 w 7"/>
                  <a:gd name="T3" fmla="*/ 0 h 3"/>
                  <a:gd name="T4" fmla="*/ 0 w 7"/>
                  <a:gd name="T5" fmla="*/ 0 h 3"/>
                  <a:gd name="T6" fmla="*/ 0 w 7"/>
                  <a:gd name="T7" fmla="*/ 0 h 3"/>
                  <a:gd name="T8" fmla="*/ 7 w 7"/>
                  <a:gd name="T9" fmla="*/ 0 h 3"/>
                  <a:gd name="T10" fmla="*/ 7 w 7"/>
                  <a:gd name="T11" fmla="*/ 0 h 3"/>
                  <a:gd name="T12" fmla="*/ 7 w 7"/>
                  <a:gd name="T13" fmla="*/ 3 h 3"/>
                  <a:gd name="T14" fmla="*/ 3 w 7"/>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3" y="3"/>
                    </a:moveTo>
                    <a:lnTo>
                      <a:pt x="0" y="0"/>
                    </a:lnTo>
                    <a:lnTo>
                      <a:pt x="0" y="0"/>
                    </a:lnTo>
                    <a:lnTo>
                      <a:pt x="0" y="0"/>
                    </a:lnTo>
                    <a:lnTo>
                      <a:pt x="7" y="0"/>
                    </a:lnTo>
                    <a:lnTo>
                      <a:pt x="7" y="0"/>
                    </a:lnTo>
                    <a:lnTo>
                      <a:pt x="7" y="3"/>
                    </a:lnTo>
                    <a:lnTo>
                      <a:pt x="3"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28" name="Freeform 1858">
                <a:extLst>
                  <a:ext uri="{FF2B5EF4-FFF2-40B4-BE49-F238E27FC236}">
                    <a16:creationId xmlns:a16="http://schemas.microsoft.com/office/drawing/2014/main" id="{686907EC-D499-42AF-9648-47D4F8FC9076}"/>
                  </a:ext>
                </a:extLst>
              </p:cNvPr>
              <p:cNvSpPr>
                <a:spLocks/>
              </p:cNvSpPr>
              <p:nvPr/>
            </p:nvSpPr>
            <p:spPr bwMode="auto">
              <a:xfrm>
                <a:off x="4173" y="964"/>
                <a:ext cx="22" cy="10"/>
              </a:xfrm>
              <a:custGeom>
                <a:avLst/>
                <a:gdLst>
                  <a:gd name="T0" fmla="*/ 7 w 22"/>
                  <a:gd name="T1" fmla="*/ 3 h 10"/>
                  <a:gd name="T2" fmla="*/ 7 w 22"/>
                  <a:gd name="T3" fmla="*/ 3 h 10"/>
                  <a:gd name="T4" fmla="*/ 7 w 22"/>
                  <a:gd name="T5" fmla="*/ 0 h 10"/>
                  <a:gd name="T6" fmla="*/ 11 w 22"/>
                  <a:gd name="T7" fmla="*/ 0 h 10"/>
                  <a:gd name="T8" fmla="*/ 11 w 22"/>
                  <a:gd name="T9" fmla="*/ 0 h 10"/>
                  <a:gd name="T10" fmla="*/ 11 w 22"/>
                  <a:gd name="T11" fmla="*/ 0 h 10"/>
                  <a:gd name="T12" fmla="*/ 11 w 22"/>
                  <a:gd name="T13" fmla="*/ 3 h 10"/>
                  <a:gd name="T14" fmla="*/ 14 w 22"/>
                  <a:gd name="T15" fmla="*/ 3 h 10"/>
                  <a:gd name="T16" fmla="*/ 14 w 22"/>
                  <a:gd name="T17" fmla="*/ 0 h 10"/>
                  <a:gd name="T18" fmla="*/ 18 w 22"/>
                  <a:gd name="T19" fmla="*/ 0 h 10"/>
                  <a:gd name="T20" fmla="*/ 18 w 22"/>
                  <a:gd name="T21" fmla="*/ 3 h 10"/>
                  <a:gd name="T22" fmla="*/ 22 w 22"/>
                  <a:gd name="T23" fmla="*/ 3 h 10"/>
                  <a:gd name="T24" fmla="*/ 22 w 22"/>
                  <a:gd name="T25" fmla="*/ 3 h 10"/>
                  <a:gd name="T26" fmla="*/ 22 w 22"/>
                  <a:gd name="T27" fmla="*/ 3 h 10"/>
                  <a:gd name="T28" fmla="*/ 22 w 22"/>
                  <a:gd name="T29" fmla="*/ 3 h 10"/>
                  <a:gd name="T30" fmla="*/ 22 w 22"/>
                  <a:gd name="T31" fmla="*/ 7 h 10"/>
                  <a:gd name="T32" fmla="*/ 18 w 22"/>
                  <a:gd name="T33" fmla="*/ 7 h 10"/>
                  <a:gd name="T34" fmla="*/ 14 w 22"/>
                  <a:gd name="T35" fmla="*/ 7 h 10"/>
                  <a:gd name="T36" fmla="*/ 14 w 22"/>
                  <a:gd name="T37" fmla="*/ 7 h 10"/>
                  <a:gd name="T38" fmla="*/ 11 w 22"/>
                  <a:gd name="T39" fmla="*/ 7 h 10"/>
                  <a:gd name="T40" fmla="*/ 11 w 22"/>
                  <a:gd name="T41" fmla="*/ 7 h 10"/>
                  <a:gd name="T42" fmla="*/ 7 w 22"/>
                  <a:gd name="T43" fmla="*/ 7 h 10"/>
                  <a:gd name="T44" fmla="*/ 7 w 22"/>
                  <a:gd name="T45" fmla="*/ 7 h 10"/>
                  <a:gd name="T46" fmla="*/ 4 w 22"/>
                  <a:gd name="T47" fmla="*/ 10 h 10"/>
                  <a:gd name="T48" fmla="*/ 4 w 22"/>
                  <a:gd name="T49" fmla="*/ 7 h 10"/>
                  <a:gd name="T50" fmla="*/ 0 w 22"/>
                  <a:gd name="T51" fmla="*/ 3 h 10"/>
                  <a:gd name="T52" fmla="*/ 4 w 22"/>
                  <a:gd name="T53" fmla="*/ 3 h 10"/>
                  <a:gd name="T54" fmla="*/ 7 w 22"/>
                  <a:gd name="T55" fmla="*/ 3 h 10"/>
                  <a:gd name="T56" fmla="*/ 7 w 2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10">
                    <a:moveTo>
                      <a:pt x="7" y="3"/>
                    </a:moveTo>
                    <a:lnTo>
                      <a:pt x="7" y="3"/>
                    </a:lnTo>
                    <a:lnTo>
                      <a:pt x="7" y="0"/>
                    </a:lnTo>
                    <a:lnTo>
                      <a:pt x="11" y="0"/>
                    </a:lnTo>
                    <a:lnTo>
                      <a:pt x="11" y="0"/>
                    </a:lnTo>
                    <a:lnTo>
                      <a:pt x="11" y="0"/>
                    </a:lnTo>
                    <a:lnTo>
                      <a:pt x="11" y="3"/>
                    </a:lnTo>
                    <a:lnTo>
                      <a:pt x="14" y="3"/>
                    </a:lnTo>
                    <a:lnTo>
                      <a:pt x="14" y="0"/>
                    </a:lnTo>
                    <a:lnTo>
                      <a:pt x="18" y="0"/>
                    </a:lnTo>
                    <a:lnTo>
                      <a:pt x="18" y="3"/>
                    </a:lnTo>
                    <a:lnTo>
                      <a:pt x="22" y="3"/>
                    </a:lnTo>
                    <a:lnTo>
                      <a:pt x="22" y="3"/>
                    </a:lnTo>
                    <a:lnTo>
                      <a:pt x="22" y="3"/>
                    </a:lnTo>
                    <a:lnTo>
                      <a:pt x="22" y="3"/>
                    </a:lnTo>
                    <a:lnTo>
                      <a:pt x="22" y="7"/>
                    </a:lnTo>
                    <a:lnTo>
                      <a:pt x="18" y="7"/>
                    </a:lnTo>
                    <a:lnTo>
                      <a:pt x="14" y="7"/>
                    </a:lnTo>
                    <a:lnTo>
                      <a:pt x="14" y="7"/>
                    </a:lnTo>
                    <a:lnTo>
                      <a:pt x="11" y="7"/>
                    </a:lnTo>
                    <a:lnTo>
                      <a:pt x="11" y="7"/>
                    </a:lnTo>
                    <a:lnTo>
                      <a:pt x="7" y="7"/>
                    </a:lnTo>
                    <a:lnTo>
                      <a:pt x="7" y="7"/>
                    </a:lnTo>
                    <a:lnTo>
                      <a:pt x="4" y="10"/>
                    </a:lnTo>
                    <a:lnTo>
                      <a:pt x="4" y="7"/>
                    </a:lnTo>
                    <a:lnTo>
                      <a:pt x="0" y="3"/>
                    </a:lnTo>
                    <a:lnTo>
                      <a:pt x="4" y="3"/>
                    </a:lnTo>
                    <a:lnTo>
                      <a:pt x="7" y="3"/>
                    </a:lnTo>
                    <a:lnTo>
                      <a:pt x="7"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29" name="Freeform 1859">
                <a:extLst>
                  <a:ext uri="{FF2B5EF4-FFF2-40B4-BE49-F238E27FC236}">
                    <a16:creationId xmlns:a16="http://schemas.microsoft.com/office/drawing/2014/main" id="{A8850542-1A90-4AC6-997E-20B96922FEAE}"/>
                  </a:ext>
                </a:extLst>
              </p:cNvPr>
              <p:cNvSpPr>
                <a:spLocks/>
              </p:cNvSpPr>
              <p:nvPr/>
            </p:nvSpPr>
            <p:spPr bwMode="auto">
              <a:xfrm>
                <a:off x="4173" y="964"/>
                <a:ext cx="22" cy="10"/>
              </a:xfrm>
              <a:custGeom>
                <a:avLst/>
                <a:gdLst>
                  <a:gd name="T0" fmla="*/ 7 w 22"/>
                  <a:gd name="T1" fmla="*/ 3 h 10"/>
                  <a:gd name="T2" fmla="*/ 7 w 22"/>
                  <a:gd name="T3" fmla="*/ 3 h 10"/>
                  <a:gd name="T4" fmla="*/ 7 w 22"/>
                  <a:gd name="T5" fmla="*/ 0 h 10"/>
                  <a:gd name="T6" fmla="*/ 11 w 22"/>
                  <a:gd name="T7" fmla="*/ 0 h 10"/>
                  <a:gd name="T8" fmla="*/ 11 w 22"/>
                  <a:gd name="T9" fmla="*/ 0 h 10"/>
                  <a:gd name="T10" fmla="*/ 11 w 22"/>
                  <a:gd name="T11" fmla="*/ 0 h 10"/>
                  <a:gd name="T12" fmla="*/ 11 w 22"/>
                  <a:gd name="T13" fmla="*/ 3 h 10"/>
                  <a:gd name="T14" fmla="*/ 14 w 22"/>
                  <a:gd name="T15" fmla="*/ 3 h 10"/>
                  <a:gd name="T16" fmla="*/ 14 w 22"/>
                  <a:gd name="T17" fmla="*/ 0 h 10"/>
                  <a:gd name="T18" fmla="*/ 18 w 22"/>
                  <a:gd name="T19" fmla="*/ 0 h 10"/>
                  <a:gd name="T20" fmla="*/ 18 w 22"/>
                  <a:gd name="T21" fmla="*/ 3 h 10"/>
                  <a:gd name="T22" fmla="*/ 22 w 22"/>
                  <a:gd name="T23" fmla="*/ 3 h 10"/>
                  <a:gd name="T24" fmla="*/ 22 w 22"/>
                  <a:gd name="T25" fmla="*/ 3 h 10"/>
                  <a:gd name="T26" fmla="*/ 22 w 22"/>
                  <a:gd name="T27" fmla="*/ 3 h 10"/>
                  <a:gd name="T28" fmla="*/ 22 w 22"/>
                  <a:gd name="T29" fmla="*/ 3 h 10"/>
                  <a:gd name="T30" fmla="*/ 22 w 22"/>
                  <a:gd name="T31" fmla="*/ 7 h 10"/>
                  <a:gd name="T32" fmla="*/ 18 w 22"/>
                  <a:gd name="T33" fmla="*/ 7 h 10"/>
                  <a:gd name="T34" fmla="*/ 14 w 22"/>
                  <a:gd name="T35" fmla="*/ 7 h 10"/>
                  <a:gd name="T36" fmla="*/ 14 w 22"/>
                  <a:gd name="T37" fmla="*/ 7 h 10"/>
                  <a:gd name="T38" fmla="*/ 11 w 22"/>
                  <a:gd name="T39" fmla="*/ 7 h 10"/>
                  <a:gd name="T40" fmla="*/ 11 w 22"/>
                  <a:gd name="T41" fmla="*/ 7 h 10"/>
                  <a:gd name="T42" fmla="*/ 7 w 22"/>
                  <a:gd name="T43" fmla="*/ 7 h 10"/>
                  <a:gd name="T44" fmla="*/ 7 w 22"/>
                  <a:gd name="T45" fmla="*/ 7 h 10"/>
                  <a:gd name="T46" fmla="*/ 4 w 22"/>
                  <a:gd name="T47" fmla="*/ 10 h 10"/>
                  <a:gd name="T48" fmla="*/ 4 w 22"/>
                  <a:gd name="T49" fmla="*/ 7 h 10"/>
                  <a:gd name="T50" fmla="*/ 0 w 22"/>
                  <a:gd name="T51" fmla="*/ 3 h 10"/>
                  <a:gd name="T52" fmla="*/ 4 w 22"/>
                  <a:gd name="T53" fmla="*/ 3 h 10"/>
                  <a:gd name="T54" fmla="*/ 7 w 22"/>
                  <a:gd name="T55" fmla="*/ 3 h 10"/>
                  <a:gd name="T56" fmla="*/ 7 w 2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10">
                    <a:moveTo>
                      <a:pt x="7" y="3"/>
                    </a:moveTo>
                    <a:lnTo>
                      <a:pt x="7" y="3"/>
                    </a:lnTo>
                    <a:lnTo>
                      <a:pt x="7" y="0"/>
                    </a:lnTo>
                    <a:lnTo>
                      <a:pt x="11" y="0"/>
                    </a:lnTo>
                    <a:lnTo>
                      <a:pt x="11" y="0"/>
                    </a:lnTo>
                    <a:lnTo>
                      <a:pt x="11" y="0"/>
                    </a:lnTo>
                    <a:lnTo>
                      <a:pt x="11" y="3"/>
                    </a:lnTo>
                    <a:lnTo>
                      <a:pt x="14" y="3"/>
                    </a:lnTo>
                    <a:lnTo>
                      <a:pt x="14" y="0"/>
                    </a:lnTo>
                    <a:lnTo>
                      <a:pt x="18" y="0"/>
                    </a:lnTo>
                    <a:lnTo>
                      <a:pt x="18" y="3"/>
                    </a:lnTo>
                    <a:lnTo>
                      <a:pt x="22" y="3"/>
                    </a:lnTo>
                    <a:lnTo>
                      <a:pt x="22" y="3"/>
                    </a:lnTo>
                    <a:lnTo>
                      <a:pt x="22" y="3"/>
                    </a:lnTo>
                    <a:lnTo>
                      <a:pt x="22" y="3"/>
                    </a:lnTo>
                    <a:lnTo>
                      <a:pt x="22" y="7"/>
                    </a:lnTo>
                    <a:lnTo>
                      <a:pt x="18" y="7"/>
                    </a:lnTo>
                    <a:lnTo>
                      <a:pt x="14" y="7"/>
                    </a:lnTo>
                    <a:lnTo>
                      <a:pt x="14" y="7"/>
                    </a:lnTo>
                    <a:lnTo>
                      <a:pt x="11" y="7"/>
                    </a:lnTo>
                    <a:lnTo>
                      <a:pt x="11" y="7"/>
                    </a:lnTo>
                    <a:lnTo>
                      <a:pt x="7" y="7"/>
                    </a:lnTo>
                    <a:lnTo>
                      <a:pt x="7" y="7"/>
                    </a:lnTo>
                    <a:lnTo>
                      <a:pt x="4" y="10"/>
                    </a:lnTo>
                    <a:lnTo>
                      <a:pt x="4" y="7"/>
                    </a:lnTo>
                    <a:lnTo>
                      <a:pt x="0" y="3"/>
                    </a:lnTo>
                    <a:lnTo>
                      <a:pt x="4" y="3"/>
                    </a:lnTo>
                    <a:lnTo>
                      <a:pt x="7" y="3"/>
                    </a:lnTo>
                    <a:lnTo>
                      <a:pt x="7"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30" name="Freeform 1860">
                <a:extLst>
                  <a:ext uri="{FF2B5EF4-FFF2-40B4-BE49-F238E27FC236}">
                    <a16:creationId xmlns:a16="http://schemas.microsoft.com/office/drawing/2014/main" id="{764FEA1B-3BFE-4151-9A7A-5A98EB208967}"/>
                  </a:ext>
                </a:extLst>
              </p:cNvPr>
              <p:cNvSpPr>
                <a:spLocks/>
              </p:cNvSpPr>
              <p:nvPr/>
            </p:nvSpPr>
            <p:spPr bwMode="auto">
              <a:xfrm>
                <a:off x="4191" y="971"/>
                <a:ext cx="14" cy="10"/>
              </a:xfrm>
              <a:custGeom>
                <a:avLst/>
                <a:gdLst>
                  <a:gd name="T0" fmla="*/ 11 w 14"/>
                  <a:gd name="T1" fmla="*/ 7 h 10"/>
                  <a:gd name="T2" fmla="*/ 11 w 14"/>
                  <a:gd name="T3" fmla="*/ 7 h 10"/>
                  <a:gd name="T4" fmla="*/ 11 w 14"/>
                  <a:gd name="T5" fmla="*/ 7 h 10"/>
                  <a:gd name="T6" fmla="*/ 7 w 14"/>
                  <a:gd name="T7" fmla="*/ 10 h 10"/>
                  <a:gd name="T8" fmla="*/ 4 w 14"/>
                  <a:gd name="T9" fmla="*/ 7 h 10"/>
                  <a:gd name="T10" fmla="*/ 4 w 14"/>
                  <a:gd name="T11" fmla="*/ 7 h 10"/>
                  <a:gd name="T12" fmla="*/ 4 w 14"/>
                  <a:gd name="T13" fmla="*/ 7 h 10"/>
                  <a:gd name="T14" fmla="*/ 4 w 14"/>
                  <a:gd name="T15" fmla="*/ 3 h 10"/>
                  <a:gd name="T16" fmla="*/ 0 w 14"/>
                  <a:gd name="T17" fmla="*/ 3 h 10"/>
                  <a:gd name="T18" fmla="*/ 4 w 14"/>
                  <a:gd name="T19" fmla="*/ 0 h 10"/>
                  <a:gd name="T20" fmla="*/ 4 w 14"/>
                  <a:gd name="T21" fmla="*/ 3 h 10"/>
                  <a:gd name="T22" fmla="*/ 7 w 14"/>
                  <a:gd name="T23" fmla="*/ 0 h 10"/>
                  <a:gd name="T24" fmla="*/ 11 w 14"/>
                  <a:gd name="T25" fmla="*/ 0 h 10"/>
                  <a:gd name="T26" fmla="*/ 11 w 14"/>
                  <a:gd name="T27" fmla="*/ 0 h 10"/>
                  <a:gd name="T28" fmla="*/ 14 w 14"/>
                  <a:gd name="T29" fmla="*/ 0 h 10"/>
                  <a:gd name="T30" fmla="*/ 14 w 14"/>
                  <a:gd name="T31" fmla="*/ 3 h 10"/>
                  <a:gd name="T32" fmla="*/ 14 w 14"/>
                  <a:gd name="T33" fmla="*/ 3 h 10"/>
                  <a:gd name="T34" fmla="*/ 11 w 14"/>
                  <a:gd name="T35"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0">
                    <a:moveTo>
                      <a:pt x="11" y="7"/>
                    </a:moveTo>
                    <a:lnTo>
                      <a:pt x="11" y="7"/>
                    </a:lnTo>
                    <a:lnTo>
                      <a:pt x="11" y="7"/>
                    </a:lnTo>
                    <a:lnTo>
                      <a:pt x="7" y="10"/>
                    </a:lnTo>
                    <a:lnTo>
                      <a:pt x="4" y="7"/>
                    </a:lnTo>
                    <a:lnTo>
                      <a:pt x="4" y="7"/>
                    </a:lnTo>
                    <a:lnTo>
                      <a:pt x="4" y="7"/>
                    </a:lnTo>
                    <a:lnTo>
                      <a:pt x="4" y="3"/>
                    </a:lnTo>
                    <a:lnTo>
                      <a:pt x="0" y="3"/>
                    </a:lnTo>
                    <a:lnTo>
                      <a:pt x="4" y="0"/>
                    </a:lnTo>
                    <a:lnTo>
                      <a:pt x="4" y="3"/>
                    </a:lnTo>
                    <a:lnTo>
                      <a:pt x="7" y="0"/>
                    </a:lnTo>
                    <a:lnTo>
                      <a:pt x="11" y="0"/>
                    </a:lnTo>
                    <a:lnTo>
                      <a:pt x="11" y="0"/>
                    </a:lnTo>
                    <a:lnTo>
                      <a:pt x="14" y="0"/>
                    </a:lnTo>
                    <a:lnTo>
                      <a:pt x="14" y="3"/>
                    </a:lnTo>
                    <a:lnTo>
                      <a:pt x="14" y="3"/>
                    </a:lnTo>
                    <a:lnTo>
                      <a:pt x="11"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31" name="Freeform 1861">
                <a:extLst>
                  <a:ext uri="{FF2B5EF4-FFF2-40B4-BE49-F238E27FC236}">
                    <a16:creationId xmlns:a16="http://schemas.microsoft.com/office/drawing/2014/main" id="{615E1E7F-73AC-401E-BBCD-EB7DAC331E91}"/>
                  </a:ext>
                </a:extLst>
              </p:cNvPr>
              <p:cNvSpPr>
                <a:spLocks/>
              </p:cNvSpPr>
              <p:nvPr/>
            </p:nvSpPr>
            <p:spPr bwMode="auto">
              <a:xfrm>
                <a:off x="4191" y="971"/>
                <a:ext cx="14" cy="10"/>
              </a:xfrm>
              <a:custGeom>
                <a:avLst/>
                <a:gdLst>
                  <a:gd name="T0" fmla="*/ 11 w 14"/>
                  <a:gd name="T1" fmla="*/ 7 h 10"/>
                  <a:gd name="T2" fmla="*/ 11 w 14"/>
                  <a:gd name="T3" fmla="*/ 7 h 10"/>
                  <a:gd name="T4" fmla="*/ 11 w 14"/>
                  <a:gd name="T5" fmla="*/ 7 h 10"/>
                  <a:gd name="T6" fmla="*/ 7 w 14"/>
                  <a:gd name="T7" fmla="*/ 10 h 10"/>
                  <a:gd name="T8" fmla="*/ 4 w 14"/>
                  <a:gd name="T9" fmla="*/ 7 h 10"/>
                  <a:gd name="T10" fmla="*/ 4 w 14"/>
                  <a:gd name="T11" fmla="*/ 7 h 10"/>
                  <a:gd name="T12" fmla="*/ 4 w 14"/>
                  <a:gd name="T13" fmla="*/ 7 h 10"/>
                  <a:gd name="T14" fmla="*/ 4 w 14"/>
                  <a:gd name="T15" fmla="*/ 3 h 10"/>
                  <a:gd name="T16" fmla="*/ 0 w 14"/>
                  <a:gd name="T17" fmla="*/ 3 h 10"/>
                  <a:gd name="T18" fmla="*/ 4 w 14"/>
                  <a:gd name="T19" fmla="*/ 0 h 10"/>
                  <a:gd name="T20" fmla="*/ 4 w 14"/>
                  <a:gd name="T21" fmla="*/ 3 h 10"/>
                  <a:gd name="T22" fmla="*/ 7 w 14"/>
                  <a:gd name="T23" fmla="*/ 0 h 10"/>
                  <a:gd name="T24" fmla="*/ 11 w 14"/>
                  <a:gd name="T25" fmla="*/ 0 h 10"/>
                  <a:gd name="T26" fmla="*/ 11 w 14"/>
                  <a:gd name="T27" fmla="*/ 0 h 10"/>
                  <a:gd name="T28" fmla="*/ 14 w 14"/>
                  <a:gd name="T29" fmla="*/ 0 h 10"/>
                  <a:gd name="T30" fmla="*/ 14 w 14"/>
                  <a:gd name="T31" fmla="*/ 3 h 10"/>
                  <a:gd name="T32" fmla="*/ 14 w 14"/>
                  <a:gd name="T33" fmla="*/ 3 h 10"/>
                  <a:gd name="T34" fmla="*/ 11 w 14"/>
                  <a:gd name="T35"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0">
                    <a:moveTo>
                      <a:pt x="11" y="7"/>
                    </a:moveTo>
                    <a:lnTo>
                      <a:pt x="11" y="7"/>
                    </a:lnTo>
                    <a:lnTo>
                      <a:pt x="11" y="7"/>
                    </a:lnTo>
                    <a:lnTo>
                      <a:pt x="7" y="10"/>
                    </a:lnTo>
                    <a:lnTo>
                      <a:pt x="4" y="7"/>
                    </a:lnTo>
                    <a:lnTo>
                      <a:pt x="4" y="7"/>
                    </a:lnTo>
                    <a:lnTo>
                      <a:pt x="4" y="7"/>
                    </a:lnTo>
                    <a:lnTo>
                      <a:pt x="4" y="3"/>
                    </a:lnTo>
                    <a:lnTo>
                      <a:pt x="0" y="3"/>
                    </a:lnTo>
                    <a:lnTo>
                      <a:pt x="4" y="0"/>
                    </a:lnTo>
                    <a:lnTo>
                      <a:pt x="4" y="3"/>
                    </a:lnTo>
                    <a:lnTo>
                      <a:pt x="7" y="0"/>
                    </a:lnTo>
                    <a:lnTo>
                      <a:pt x="11" y="0"/>
                    </a:lnTo>
                    <a:lnTo>
                      <a:pt x="11" y="0"/>
                    </a:lnTo>
                    <a:lnTo>
                      <a:pt x="14" y="0"/>
                    </a:lnTo>
                    <a:lnTo>
                      <a:pt x="14" y="3"/>
                    </a:lnTo>
                    <a:lnTo>
                      <a:pt x="14" y="3"/>
                    </a:lnTo>
                    <a:lnTo>
                      <a:pt x="11"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32" name="Freeform 1862">
                <a:extLst>
                  <a:ext uri="{FF2B5EF4-FFF2-40B4-BE49-F238E27FC236}">
                    <a16:creationId xmlns:a16="http://schemas.microsoft.com/office/drawing/2014/main" id="{4203FA77-8BC1-4082-8C6D-6B35F44A8FE1}"/>
                  </a:ext>
                </a:extLst>
              </p:cNvPr>
              <p:cNvSpPr>
                <a:spLocks/>
              </p:cNvSpPr>
              <p:nvPr/>
            </p:nvSpPr>
            <p:spPr bwMode="auto">
              <a:xfrm>
                <a:off x="3829" y="1344"/>
                <a:ext cx="4" cy="3"/>
              </a:xfrm>
              <a:custGeom>
                <a:avLst/>
                <a:gdLst>
                  <a:gd name="T0" fmla="*/ 4 w 4"/>
                  <a:gd name="T1" fmla="*/ 3 h 3"/>
                  <a:gd name="T2" fmla="*/ 4 w 4"/>
                  <a:gd name="T3" fmla="*/ 0 h 3"/>
                  <a:gd name="T4" fmla="*/ 4 w 4"/>
                  <a:gd name="T5" fmla="*/ 0 h 3"/>
                  <a:gd name="T6" fmla="*/ 0 w 4"/>
                  <a:gd name="T7" fmla="*/ 0 h 3"/>
                  <a:gd name="T8" fmla="*/ 0 w 4"/>
                  <a:gd name="T9" fmla="*/ 3 h 3"/>
                  <a:gd name="T10" fmla="*/ 4 w 4"/>
                  <a:gd name="T11" fmla="*/ 3 h 3"/>
                </a:gdLst>
                <a:ahLst/>
                <a:cxnLst>
                  <a:cxn ang="0">
                    <a:pos x="T0" y="T1"/>
                  </a:cxn>
                  <a:cxn ang="0">
                    <a:pos x="T2" y="T3"/>
                  </a:cxn>
                  <a:cxn ang="0">
                    <a:pos x="T4" y="T5"/>
                  </a:cxn>
                  <a:cxn ang="0">
                    <a:pos x="T6" y="T7"/>
                  </a:cxn>
                  <a:cxn ang="0">
                    <a:pos x="T8" y="T9"/>
                  </a:cxn>
                  <a:cxn ang="0">
                    <a:pos x="T10" y="T11"/>
                  </a:cxn>
                </a:cxnLst>
                <a:rect l="0" t="0" r="r" b="b"/>
                <a:pathLst>
                  <a:path w="4" h="3">
                    <a:moveTo>
                      <a:pt x="4" y="3"/>
                    </a:moveTo>
                    <a:lnTo>
                      <a:pt x="4" y="0"/>
                    </a:lnTo>
                    <a:lnTo>
                      <a:pt x="4" y="0"/>
                    </a:lnTo>
                    <a:lnTo>
                      <a:pt x="0" y="0"/>
                    </a:lnTo>
                    <a:lnTo>
                      <a:pt x="0" y="3"/>
                    </a:lnTo>
                    <a:lnTo>
                      <a:pt x="4"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33" name="Freeform 1863">
                <a:extLst>
                  <a:ext uri="{FF2B5EF4-FFF2-40B4-BE49-F238E27FC236}">
                    <a16:creationId xmlns:a16="http://schemas.microsoft.com/office/drawing/2014/main" id="{B142EE33-9C9E-4DBA-A4B2-B9F8AC5C7820}"/>
                  </a:ext>
                </a:extLst>
              </p:cNvPr>
              <p:cNvSpPr>
                <a:spLocks/>
              </p:cNvSpPr>
              <p:nvPr/>
            </p:nvSpPr>
            <p:spPr bwMode="auto">
              <a:xfrm>
                <a:off x="3829" y="1344"/>
                <a:ext cx="4" cy="3"/>
              </a:xfrm>
              <a:custGeom>
                <a:avLst/>
                <a:gdLst>
                  <a:gd name="T0" fmla="*/ 4 w 4"/>
                  <a:gd name="T1" fmla="*/ 3 h 3"/>
                  <a:gd name="T2" fmla="*/ 4 w 4"/>
                  <a:gd name="T3" fmla="*/ 0 h 3"/>
                  <a:gd name="T4" fmla="*/ 4 w 4"/>
                  <a:gd name="T5" fmla="*/ 0 h 3"/>
                  <a:gd name="T6" fmla="*/ 0 w 4"/>
                  <a:gd name="T7" fmla="*/ 0 h 3"/>
                  <a:gd name="T8" fmla="*/ 0 w 4"/>
                  <a:gd name="T9" fmla="*/ 3 h 3"/>
                  <a:gd name="T10" fmla="*/ 4 w 4"/>
                  <a:gd name="T11" fmla="*/ 3 h 3"/>
                </a:gdLst>
                <a:ahLst/>
                <a:cxnLst>
                  <a:cxn ang="0">
                    <a:pos x="T0" y="T1"/>
                  </a:cxn>
                  <a:cxn ang="0">
                    <a:pos x="T2" y="T3"/>
                  </a:cxn>
                  <a:cxn ang="0">
                    <a:pos x="T4" y="T5"/>
                  </a:cxn>
                  <a:cxn ang="0">
                    <a:pos x="T6" y="T7"/>
                  </a:cxn>
                  <a:cxn ang="0">
                    <a:pos x="T8" y="T9"/>
                  </a:cxn>
                  <a:cxn ang="0">
                    <a:pos x="T10" y="T11"/>
                  </a:cxn>
                </a:cxnLst>
                <a:rect l="0" t="0" r="r" b="b"/>
                <a:pathLst>
                  <a:path w="4" h="3">
                    <a:moveTo>
                      <a:pt x="4" y="3"/>
                    </a:moveTo>
                    <a:lnTo>
                      <a:pt x="4" y="0"/>
                    </a:lnTo>
                    <a:lnTo>
                      <a:pt x="4" y="0"/>
                    </a:lnTo>
                    <a:lnTo>
                      <a:pt x="0" y="0"/>
                    </a:lnTo>
                    <a:lnTo>
                      <a:pt x="0" y="3"/>
                    </a:lnTo>
                    <a:lnTo>
                      <a:pt x="4"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34" name="Freeform 1864">
                <a:extLst>
                  <a:ext uri="{FF2B5EF4-FFF2-40B4-BE49-F238E27FC236}">
                    <a16:creationId xmlns:a16="http://schemas.microsoft.com/office/drawing/2014/main" id="{BEC2AB4D-4553-42BD-855F-BAC4002F4A13}"/>
                  </a:ext>
                </a:extLst>
              </p:cNvPr>
              <p:cNvSpPr>
                <a:spLocks/>
              </p:cNvSpPr>
              <p:nvPr/>
            </p:nvSpPr>
            <p:spPr bwMode="auto">
              <a:xfrm>
                <a:off x="3826" y="1265"/>
                <a:ext cx="3" cy="3"/>
              </a:xfrm>
              <a:custGeom>
                <a:avLst/>
                <a:gdLst>
                  <a:gd name="T0" fmla="*/ 0 w 3"/>
                  <a:gd name="T1" fmla="*/ 3 h 3"/>
                  <a:gd name="T2" fmla="*/ 3 w 3"/>
                  <a:gd name="T3" fmla="*/ 3 h 3"/>
                  <a:gd name="T4" fmla="*/ 3 w 3"/>
                  <a:gd name="T5" fmla="*/ 0 h 3"/>
                  <a:gd name="T6" fmla="*/ 3 w 3"/>
                  <a:gd name="T7" fmla="*/ 0 h 3"/>
                  <a:gd name="T8" fmla="*/ 0 w 3"/>
                  <a:gd name="T9" fmla="*/ 0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3" y="3"/>
                    </a:lnTo>
                    <a:lnTo>
                      <a:pt x="3" y="0"/>
                    </a:lnTo>
                    <a:lnTo>
                      <a:pt x="3" y="0"/>
                    </a:lnTo>
                    <a:lnTo>
                      <a:pt x="0" y="0"/>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35" name="Freeform 1865">
                <a:extLst>
                  <a:ext uri="{FF2B5EF4-FFF2-40B4-BE49-F238E27FC236}">
                    <a16:creationId xmlns:a16="http://schemas.microsoft.com/office/drawing/2014/main" id="{AE7F3635-1005-4752-9A8E-DA534F839E74}"/>
                  </a:ext>
                </a:extLst>
              </p:cNvPr>
              <p:cNvSpPr>
                <a:spLocks/>
              </p:cNvSpPr>
              <p:nvPr/>
            </p:nvSpPr>
            <p:spPr bwMode="auto">
              <a:xfrm>
                <a:off x="3826" y="1265"/>
                <a:ext cx="3" cy="3"/>
              </a:xfrm>
              <a:custGeom>
                <a:avLst/>
                <a:gdLst>
                  <a:gd name="T0" fmla="*/ 0 w 3"/>
                  <a:gd name="T1" fmla="*/ 3 h 3"/>
                  <a:gd name="T2" fmla="*/ 3 w 3"/>
                  <a:gd name="T3" fmla="*/ 3 h 3"/>
                  <a:gd name="T4" fmla="*/ 3 w 3"/>
                  <a:gd name="T5" fmla="*/ 0 h 3"/>
                  <a:gd name="T6" fmla="*/ 3 w 3"/>
                  <a:gd name="T7" fmla="*/ 0 h 3"/>
                  <a:gd name="T8" fmla="*/ 0 w 3"/>
                  <a:gd name="T9" fmla="*/ 0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3" y="3"/>
                    </a:lnTo>
                    <a:lnTo>
                      <a:pt x="3" y="0"/>
                    </a:lnTo>
                    <a:lnTo>
                      <a:pt x="3" y="0"/>
                    </a:lnTo>
                    <a:lnTo>
                      <a:pt x="0" y="0"/>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36" name="Freeform 1866">
                <a:extLst>
                  <a:ext uri="{FF2B5EF4-FFF2-40B4-BE49-F238E27FC236}">
                    <a16:creationId xmlns:a16="http://schemas.microsoft.com/office/drawing/2014/main" id="{1315CA2C-5DCC-4FF4-8933-8CACB69EC800}"/>
                  </a:ext>
                </a:extLst>
              </p:cNvPr>
              <p:cNvSpPr>
                <a:spLocks/>
              </p:cNvSpPr>
              <p:nvPr/>
            </p:nvSpPr>
            <p:spPr bwMode="auto">
              <a:xfrm>
                <a:off x="3844" y="1247"/>
                <a:ext cx="3" cy="7"/>
              </a:xfrm>
              <a:custGeom>
                <a:avLst/>
                <a:gdLst>
                  <a:gd name="T0" fmla="*/ 0 w 3"/>
                  <a:gd name="T1" fmla="*/ 7 h 7"/>
                  <a:gd name="T2" fmla="*/ 3 w 3"/>
                  <a:gd name="T3" fmla="*/ 4 h 7"/>
                  <a:gd name="T4" fmla="*/ 3 w 3"/>
                  <a:gd name="T5" fmla="*/ 4 h 7"/>
                  <a:gd name="T6" fmla="*/ 0 w 3"/>
                  <a:gd name="T7" fmla="*/ 0 h 7"/>
                  <a:gd name="T8" fmla="*/ 0 w 3"/>
                  <a:gd name="T9" fmla="*/ 4 h 7"/>
                  <a:gd name="T10" fmla="*/ 0 w 3"/>
                  <a:gd name="T11" fmla="*/ 7 h 7"/>
                  <a:gd name="T12" fmla="*/ 0 w 3"/>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0" y="7"/>
                    </a:moveTo>
                    <a:lnTo>
                      <a:pt x="3" y="4"/>
                    </a:lnTo>
                    <a:lnTo>
                      <a:pt x="3" y="4"/>
                    </a:lnTo>
                    <a:lnTo>
                      <a:pt x="0" y="0"/>
                    </a:lnTo>
                    <a:lnTo>
                      <a:pt x="0" y="4"/>
                    </a:lnTo>
                    <a:lnTo>
                      <a:pt x="0" y="7"/>
                    </a:lnTo>
                    <a:lnTo>
                      <a:pt x="0"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37" name="Freeform 1867">
                <a:extLst>
                  <a:ext uri="{FF2B5EF4-FFF2-40B4-BE49-F238E27FC236}">
                    <a16:creationId xmlns:a16="http://schemas.microsoft.com/office/drawing/2014/main" id="{F406FB86-9691-4F7B-8102-445BD11CEAB3}"/>
                  </a:ext>
                </a:extLst>
              </p:cNvPr>
              <p:cNvSpPr>
                <a:spLocks/>
              </p:cNvSpPr>
              <p:nvPr/>
            </p:nvSpPr>
            <p:spPr bwMode="auto">
              <a:xfrm>
                <a:off x="3844" y="1247"/>
                <a:ext cx="3" cy="7"/>
              </a:xfrm>
              <a:custGeom>
                <a:avLst/>
                <a:gdLst>
                  <a:gd name="T0" fmla="*/ 0 w 3"/>
                  <a:gd name="T1" fmla="*/ 7 h 7"/>
                  <a:gd name="T2" fmla="*/ 3 w 3"/>
                  <a:gd name="T3" fmla="*/ 4 h 7"/>
                  <a:gd name="T4" fmla="*/ 3 w 3"/>
                  <a:gd name="T5" fmla="*/ 4 h 7"/>
                  <a:gd name="T6" fmla="*/ 0 w 3"/>
                  <a:gd name="T7" fmla="*/ 0 h 7"/>
                  <a:gd name="T8" fmla="*/ 0 w 3"/>
                  <a:gd name="T9" fmla="*/ 4 h 7"/>
                  <a:gd name="T10" fmla="*/ 0 w 3"/>
                  <a:gd name="T11" fmla="*/ 7 h 7"/>
                  <a:gd name="T12" fmla="*/ 0 w 3"/>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0" y="7"/>
                    </a:moveTo>
                    <a:lnTo>
                      <a:pt x="3" y="4"/>
                    </a:lnTo>
                    <a:lnTo>
                      <a:pt x="3" y="4"/>
                    </a:lnTo>
                    <a:lnTo>
                      <a:pt x="0" y="0"/>
                    </a:lnTo>
                    <a:lnTo>
                      <a:pt x="0" y="4"/>
                    </a:lnTo>
                    <a:lnTo>
                      <a:pt x="0" y="7"/>
                    </a:lnTo>
                    <a:lnTo>
                      <a:pt x="0"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38" name="Freeform 1868">
                <a:extLst>
                  <a:ext uri="{FF2B5EF4-FFF2-40B4-BE49-F238E27FC236}">
                    <a16:creationId xmlns:a16="http://schemas.microsoft.com/office/drawing/2014/main" id="{AA368B6D-CDFA-4CE9-A6A9-AB4C27230D7C}"/>
                  </a:ext>
                </a:extLst>
              </p:cNvPr>
              <p:cNvSpPr>
                <a:spLocks/>
              </p:cNvSpPr>
              <p:nvPr/>
            </p:nvSpPr>
            <p:spPr bwMode="auto">
              <a:xfrm>
                <a:off x="3822" y="1286"/>
                <a:ext cx="4" cy="8"/>
              </a:xfrm>
              <a:custGeom>
                <a:avLst/>
                <a:gdLst>
                  <a:gd name="T0" fmla="*/ 4 w 4"/>
                  <a:gd name="T1" fmla="*/ 0 h 8"/>
                  <a:gd name="T2" fmla="*/ 4 w 4"/>
                  <a:gd name="T3" fmla="*/ 0 h 8"/>
                  <a:gd name="T4" fmla="*/ 0 w 4"/>
                  <a:gd name="T5" fmla="*/ 4 h 8"/>
                  <a:gd name="T6" fmla="*/ 0 w 4"/>
                  <a:gd name="T7" fmla="*/ 8 h 8"/>
                  <a:gd name="T8" fmla="*/ 0 w 4"/>
                  <a:gd name="T9" fmla="*/ 8 h 8"/>
                  <a:gd name="T10" fmla="*/ 4 w 4"/>
                  <a:gd name="T11" fmla="*/ 8 h 8"/>
                  <a:gd name="T12" fmla="*/ 4 w 4"/>
                  <a:gd name="T13" fmla="*/ 4 h 8"/>
                  <a:gd name="T14" fmla="*/ 4 w 4"/>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4" y="0"/>
                    </a:moveTo>
                    <a:lnTo>
                      <a:pt x="4" y="0"/>
                    </a:lnTo>
                    <a:lnTo>
                      <a:pt x="0" y="4"/>
                    </a:lnTo>
                    <a:lnTo>
                      <a:pt x="0" y="8"/>
                    </a:lnTo>
                    <a:lnTo>
                      <a:pt x="0" y="8"/>
                    </a:lnTo>
                    <a:lnTo>
                      <a:pt x="4" y="8"/>
                    </a:lnTo>
                    <a:lnTo>
                      <a:pt x="4" y="4"/>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39" name="Freeform 1869">
                <a:extLst>
                  <a:ext uri="{FF2B5EF4-FFF2-40B4-BE49-F238E27FC236}">
                    <a16:creationId xmlns:a16="http://schemas.microsoft.com/office/drawing/2014/main" id="{C38A507F-BC45-483F-8AA7-7138766F31BC}"/>
                  </a:ext>
                </a:extLst>
              </p:cNvPr>
              <p:cNvSpPr>
                <a:spLocks/>
              </p:cNvSpPr>
              <p:nvPr/>
            </p:nvSpPr>
            <p:spPr bwMode="auto">
              <a:xfrm>
                <a:off x="3822" y="1286"/>
                <a:ext cx="4" cy="8"/>
              </a:xfrm>
              <a:custGeom>
                <a:avLst/>
                <a:gdLst>
                  <a:gd name="T0" fmla="*/ 4 w 4"/>
                  <a:gd name="T1" fmla="*/ 0 h 8"/>
                  <a:gd name="T2" fmla="*/ 4 w 4"/>
                  <a:gd name="T3" fmla="*/ 0 h 8"/>
                  <a:gd name="T4" fmla="*/ 0 w 4"/>
                  <a:gd name="T5" fmla="*/ 4 h 8"/>
                  <a:gd name="T6" fmla="*/ 0 w 4"/>
                  <a:gd name="T7" fmla="*/ 8 h 8"/>
                  <a:gd name="T8" fmla="*/ 0 w 4"/>
                  <a:gd name="T9" fmla="*/ 8 h 8"/>
                  <a:gd name="T10" fmla="*/ 4 w 4"/>
                  <a:gd name="T11" fmla="*/ 8 h 8"/>
                  <a:gd name="T12" fmla="*/ 4 w 4"/>
                  <a:gd name="T13" fmla="*/ 4 h 8"/>
                  <a:gd name="T14" fmla="*/ 4 w 4"/>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4" y="0"/>
                    </a:moveTo>
                    <a:lnTo>
                      <a:pt x="4" y="0"/>
                    </a:lnTo>
                    <a:lnTo>
                      <a:pt x="0" y="4"/>
                    </a:lnTo>
                    <a:lnTo>
                      <a:pt x="0" y="8"/>
                    </a:lnTo>
                    <a:lnTo>
                      <a:pt x="0" y="8"/>
                    </a:lnTo>
                    <a:lnTo>
                      <a:pt x="4" y="8"/>
                    </a:lnTo>
                    <a:lnTo>
                      <a:pt x="4" y="4"/>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40" name="Freeform 1870">
                <a:extLst>
                  <a:ext uri="{FF2B5EF4-FFF2-40B4-BE49-F238E27FC236}">
                    <a16:creationId xmlns:a16="http://schemas.microsoft.com/office/drawing/2014/main" id="{7C5227DF-8D5D-4658-AB49-5C2BDC0637D4}"/>
                  </a:ext>
                </a:extLst>
              </p:cNvPr>
              <p:cNvSpPr>
                <a:spLocks/>
              </p:cNvSpPr>
              <p:nvPr/>
            </p:nvSpPr>
            <p:spPr bwMode="auto">
              <a:xfrm>
                <a:off x="3897" y="1207"/>
                <a:ext cx="15" cy="8"/>
              </a:xfrm>
              <a:custGeom>
                <a:avLst/>
                <a:gdLst>
                  <a:gd name="T0" fmla="*/ 0 w 15"/>
                  <a:gd name="T1" fmla="*/ 4 h 8"/>
                  <a:gd name="T2" fmla="*/ 0 w 15"/>
                  <a:gd name="T3" fmla="*/ 4 h 8"/>
                  <a:gd name="T4" fmla="*/ 0 w 15"/>
                  <a:gd name="T5" fmla="*/ 4 h 8"/>
                  <a:gd name="T6" fmla="*/ 4 w 15"/>
                  <a:gd name="T7" fmla="*/ 4 h 8"/>
                  <a:gd name="T8" fmla="*/ 4 w 15"/>
                  <a:gd name="T9" fmla="*/ 0 h 8"/>
                  <a:gd name="T10" fmla="*/ 8 w 15"/>
                  <a:gd name="T11" fmla="*/ 0 h 8"/>
                  <a:gd name="T12" fmla="*/ 11 w 15"/>
                  <a:gd name="T13" fmla="*/ 0 h 8"/>
                  <a:gd name="T14" fmla="*/ 15 w 15"/>
                  <a:gd name="T15" fmla="*/ 0 h 8"/>
                  <a:gd name="T16" fmla="*/ 15 w 15"/>
                  <a:gd name="T17" fmla="*/ 0 h 8"/>
                  <a:gd name="T18" fmla="*/ 15 w 15"/>
                  <a:gd name="T19" fmla="*/ 0 h 8"/>
                  <a:gd name="T20" fmla="*/ 15 w 15"/>
                  <a:gd name="T21" fmla="*/ 4 h 8"/>
                  <a:gd name="T22" fmla="*/ 8 w 15"/>
                  <a:gd name="T23" fmla="*/ 4 h 8"/>
                  <a:gd name="T24" fmla="*/ 4 w 15"/>
                  <a:gd name="T25" fmla="*/ 8 h 8"/>
                  <a:gd name="T26" fmla="*/ 0 w 15"/>
                  <a:gd name="T27" fmla="*/ 4 h 8"/>
                  <a:gd name="T28" fmla="*/ 0 w 15"/>
                  <a:gd name="T2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8">
                    <a:moveTo>
                      <a:pt x="0" y="4"/>
                    </a:moveTo>
                    <a:lnTo>
                      <a:pt x="0" y="4"/>
                    </a:lnTo>
                    <a:lnTo>
                      <a:pt x="0" y="4"/>
                    </a:lnTo>
                    <a:lnTo>
                      <a:pt x="4" y="4"/>
                    </a:lnTo>
                    <a:lnTo>
                      <a:pt x="4" y="0"/>
                    </a:lnTo>
                    <a:lnTo>
                      <a:pt x="8" y="0"/>
                    </a:lnTo>
                    <a:lnTo>
                      <a:pt x="11" y="0"/>
                    </a:lnTo>
                    <a:lnTo>
                      <a:pt x="15" y="0"/>
                    </a:lnTo>
                    <a:lnTo>
                      <a:pt x="15" y="0"/>
                    </a:lnTo>
                    <a:lnTo>
                      <a:pt x="15" y="0"/>
                    </a:lnTo>
                    <a:lnTo>
                      <a:pt x="15" y="4"/>
                    </a:lnTo>
                    <a:lnTo>
                      <a:pt x="8" y="4"/>
                    </a:lnTo>
                    <a:lnTo>
                      <a:pt x="4" y="8"/>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41" name="Freeform 1871">
                <a:extLst>
                  <a:ext uri="{FF2B5EF4-FFF2-40B4-BE49-F238E27FC236}">
                    <a16:creationId xmlns:a16="http://schemas.microsoft.com/office/drawing/2014/main" id="{668BCE21-C106-4C32-8FD8-1D3CA08A38B0}"/>
                  </a:ext>
                </a:extLst>
              </p:cNvPr>
              <p:cNvSpPr>
                <a:spLocks/>
              </p:cNvSpPr>
              <p:nvPr/>
            </p:nvSpPr>
            <p:spPr bwMode="auto">
              <a:xfrm>
                <a:off x="3897" y="1207"/>
                <a:ext cx="15" cy="8"/>
              </a:xfrm>
              <a:custGeom>
                <a:avLst/>
                <a:gdLst>
                  <a:gd name="T0" fmla="*/ 0 w 15"/>
                  <a:gd name="T1" fmla="*/ 4 h 8"/>
                  <a:gd name="T2" fmla="*/ 0 w 15"/>
                  <a:gd name="T3" fmla="*/ 4 h 8"/>
                  <a:gd name="T4" fmla="*/ 0 w 15"/>
                  <a:gd name="T5" fmla="*/ 4 h 8"/>
                  <a:gd name="T6" fmla="*/ 4 w 15"/>
                  <a:gd name="T7" fmla="*/ 4 h 8"/>
                  <a:gd name="T8" fmla="*/ 4 w 15"/>
                  <a:gd name="T9" fmla="*/ 0 h 8"/>
                  <a:gd name="T10" fmla="*/ 8 w 15"/>
                  <a:gd name="T11" fmla="*/ 0 h 8"/>
                  <a:gd name="T12" fmla="*/ 11 w 15"/>
                  <a:gd name="T13" fmla="*/ 0 h 8"/>
                  <a:gd name="T14" fmla="*/ 15 w 15"/>
                  <a:gd name="T15" fmla="*/ 0 h 8"/>
                  <a:gd name="T16" fmla="*/ 15 w 15"/>
                  <a:gd name="T17" fmla="*/ 0 h 8"/>
                  <a:gd name="T18" fmla="*/ 15 w 15"/>
                  <a:gd name="T19" fmla="*/ 0 h 8"/>
                  <a:gd name="T20" fmla="*/ 15 w 15"/>
                  <a:gd name="T21" fmla="*/ 4 h 8"/>
                  <a:gd name="T22" fmla="*/ 8 w 15"/>
                  <a:gd name="T23" fmla="*/ 4 h 8"/>
                  <a:gd name="T24" fmla="*/ 4 w 15"/>
                  <a:gd name="T25" fmla="*/ 8 h 8"/>
                  <a:gd name="T26" fmla="*/ 0 w 15"/>
                  <a:gd name="T27" fmla="*/ 4 h 8"/>
                  <a:gd name="T28" fmla="*/ 0 w 15"/>
                  <a:gd name="T2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8">
                    <a:moveTo>
                      <a:pt x="0" y="4"/>
                    </a:moveTo>
                    <a:lnTo>
                      <a:pt x="0" y="4"/>
                    </a:lnTo>
                    <a:lnTo>
                      <a:pt x="0" y="4"/>
                    </a:lnTo>
                    <a:lnTo>
                      <a:pt x="4" y="4"/>
                    </a:lnTo>
                    <a:lnTo>
                      <a:pt x="4" y="0"/>
                    </a:lnTo>
                    <a:lnTo>
                      <a:pt x="8" y="0"/>
                    </a:lnTo>
                    <a:lnTo>
                      <a:pt x="11" y="0"/>
                    </a:lnTo>
                    <a:lnTo>
                      <a:pt x="15" y="0"/>
                    </a:lnTo>
                    <a:lnTo>
                      <a:pt x="15" y="0"/>
                    </a:lnTo>
                    <a:lnTo>
                      <a:pt x="15" y="0"/>
                    </a:lnTo>
                    <a:lnTo>
                      <a:pt x="15" y="4"/>
                    </a:lnTo>
                    <a:lnTo>
                      <a:pt x="8" y="4"/>
                    </a:lnTo>
                    <a:lnTo>
                      <a:pt x="4" y="8"/>
                    </a:lnTo>
                    <a:lnTo>
                      <a:pt x="0"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42" name="Freeform 1872">
                <a:extLst>
                  <a:ext uri="{FF2B5EF4-FFF2-40B4-BE49-F238E27FC236}">
                    <a16:creationId xmlns:a16="http://schemas.microsoft.com/office/drawing/2014/main" id="{23CC9C5F-C12E-45AD-A22C-AFF358DFBAE0}"/>
                  </a:ext>
                </a:extLst>
              </p:cNvPr>
              <p:cNvSpPr>
                <a:spLocks/>
              </p:cNvSpPr>
              <p:nvPr/>
            </p:nvSpPr>
            <p:spPr bwMode="auto">
              <a:xfrm>
                <a:off x="4241" y="949"/>
                <a:ext cx="15" cy="7"/>
              </a:xfrm>
              <a:custGeom>
                <a:avLst/>
                <a:gdLst>
                  <a:gd name="T0" fmla="*/ 11 w 15"/>
                  <a:gd name="T1" fmla="*/ 0 h 7"/>
                  <a:gd name="T2" fmla="*/ 15 w 15"/>
                  <a:gd name="T3" fmla="*/ 4 h 7"/>
                  <a:gd name="T4" fmla="*/ 15 w 15"/>
                  <a:gd name="T5" fmla="*/ 7 h 7"/>
                  <a:gd name="T6" fmla="*/ 11 w 15"/>
                  <a:gd name="T7" fmla="*/ 7 h 7"/>
                  <a:gd name="T8" fmla="*/ 7 w 15"/>
                  <a:gd name="T9" fmla="*/ 7 h 7"/>
                  <a:gd name="T10" fmla="*/ 7 w 15"/>
                  <a:gd name="T11" fmla="*/ 7 h 7"/>
                  <a:gd name="T12" fmla="*/ 4 w 15"/>
                  <a:gd name="T13" fmla="*/ 7 h 7"/>
                  <a:gd name="T14" fmla="*/ 0 w 15"/>
                  <a:gd name="T15" fmla="*/ 7 h 7"/>
                  <a:gd name="T16" fmla="*/ 4 w 15"/>
                  <a:gd name="T17" fmla="*/ 4 h 7"/>
                  <a:gd name="T18" fmla="*/ 4 w 15"/>
                  <a:gd name="T19" fmla="*/ 4 h 7"/>
                  <a:gd name="T20" fmla="*/ 0 w 15"/>
                  <a:gd name="T21" fmla="*/ 4 h 7"/>
                  <a:gd name="T22" fmla="*/ 0 w 15"/>
                  <a:gd name="T23" fmla="*/ 4 h 7"/>
                  <a:gd name="T24" fmla="*/ 4 w 15"/>
                  <a:gd name="T25" fmla="*/ 4 h 7"/>
                  <a:gd name="T26" fmla="*/ 7 w 15"/>
                  <a:gd name="T27" fmla="*/ 4 h 7"/>
                  <a:gd name="T28" fmla="*/ 7 w 15"/>
                  <a:gd name="T29" fmla="*/ 0 h 7"/>
                  <a:gd name="T30" fmla="*/ 7 w 15"/>
                  <a:gd name="T31" fmla="*/ 0 h 7"/>
                  <a:gd name="T32" fmla="*/ 11 w 15"/>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7">
                    <a:moveTo>
                      <a:pt x="11" y="0"/>
                    </a:moveTo>
                    <a:lnTo>
                      <a:pt x="15" y="4"/>
                    </a:lnTo>
                    <a:lnTo>
                      <a:pt x="15" y="7"/>
                    </a:lnTo>
                    <a:lnTo>
                      <a:pt x="11" y="7"/>
                    </a:lnTo>
                    <a:lnTo>
                      <a:pt x="7" y="7"/>
                    </a:lnTo>
                    <a:lnTo>
                      <a:pt x="7" y="7"/>
                    </a:lnTo>
                    <a:lnTo>
                      <a:pt x="4" y="7"/>
                    </a:lnTo>
                    <a:lnTo>
                      <a:pt x="0" y="7"/>
                    </a:lnTo>
                    <a:lnTo>
                      <a:pt x="4" y="4"/>
                    </a:lnTo>
                    <a:lnTo>
                      <a:pt x="4" y="4"/>
                    </a:lnTo>
                    <a:lnTo>
                      <a:pt x="0" y="4"/>
                    </a:lnTo>
                    <a:lnTo>
                      <a:pt x="0" y="4"/>
                    </a:lnTo>
                    <a:lnTo>
                      <a:pt x="4" y="4"/>
                    </a:lnTo>
                    <a:lnTo>
                      <a:pt x="7" y="4"/>
                    </a:lnTo>
                    <a:lnTo>
                      <a:pt x="7" y="0"/>
                    </a:lnTo>
                    <a:lnTo>
                      <a:pt x="7" y="0"/>
                    </a:lnTo>
                    <a:lnTo>
                      <a:pt x="11"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43" name="Freeform 1873">
                <a:extLst>
                  <a:ext uri="{FF2B5EF4-FFF2-40B4-BE49-F238E27FC236}">
                    <a16:creationId xmlns:a16="http://schemas.microsoft.com/office/drawing/2014/main" id="{30E034ED-1EB3-4D56-966A-A0F0850CC68E}"/>
                  </a:ext>
                </a:extLst>
              </p:cNvPr>
              <p:cNvSpPr>
                <a:spLocks/>
              </p:cNvSpPr>
              <p:nvPr/>
            </p:nvSpPr>
            <p:spPr bwMode="auto">
              <a:xfrm>
                <a:off x="4241" y="949"/>
                <a:ext cx="15" cy="7"/>
              </a:xfrm>
              <a:custGeom>
                <a:avLst/>
                <a:gdLst>
                  <a:gd name="T0" fmla="*/ 11 w 15"/>
                  <a:gd name="T1" fmla="*/ 0 h 7"/>
                  <a:gd name="T2" fmla="*/ 15 w 15"/>
                  <a:gd name="T3" fmla="*/ 4 h 7"/>
                  <a:gd name="T4" fmla="*/ 15 w 15"/>
                  <a:gd name="T5" fmla="*/ 7 h 7"/>
                  <a:gd name="T6" fmla="*/ 11 w 15"/>
                  <a:gd name="T7" fmla="*/ 7 h 7"/>
                  <a:gd name="T8" fmla="*/ 7 w 15"/>
                  <a:gd name="T9" fmla="*/ 7 h 7"/>
                  <a:gd name="T10" fmla="*/ 7 w 15"/>
                  <a:gd name="T11" fmla="*/ 7 h 7"/>
                  <a:gd name="T12" fmla="*/ 4 w 15"/>
                  <a:gd name="T13" fmla="*/ 7 h 7"/>
                  <a:gd name="T14" fmla="*/ 0 w 15"/>
                  <a:gd name="T15" fmla="*/ 7 h 7"/>
                  <a:gd name="T16" fmla="*/ 4 w 15"/>
                  <a:gd name="T17" fmla="*/ 4 h 7"/>
                  <a:gd name="T18" fmla="*/ 4 w 15"/>
                  <a:gd name="T19" fmla="*/ 4 h 7"/>
                  <a:gd name="T20" fmla="*/ 0 w 15"/>
                  <a:gd name="T21" fmla="*/ 4 h 7"/>
                  <a:gd name="T22" fmla="*/ 0 w 15"/>
                  <a:gd name="T23" fmla="*/ 4 h 7"/>
                  <a:gd name="T24" fmla="*/ 4 w 15"/>
                  <a:gd name="T25" fmla="*/ 4 h 7"/>
                  <a:gd name="T26" fmla="*/ 7 w 15"/>
                  <a:gd name="T27" fmla="*/ 4 h 7"/>
                  <a:gd name="T28" fmla="*/ 7 w 15"/>
                  <a:gd name="T29" fmla="*/ 0 h 7"/>
                  <a:gd name="T30" fmla="*/ 7 w 15"/>
                  <a:gd name="T31" fmla="*/ 0 h 7"/>
                  <a:gd name="T32" fmla="*/ 11 w 15"/>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7">
                    <a:moveTo>
                      <a:pt x="11" y="0"/>
                    </a:moveTo>
                    <a:lnTo>
                      <a:pt x="15" y="4"/>
                    </a:lnTo>
                    <a:lnTo>
                      <a:pt x="15" y="7"/>
                    </a:lnTo>
                    <a:lnTo>
                      <a:pt x="11" y="7"/>
                    </a:lnTo>
                    <a:lnTo>
                      <a:pt x="7" y="7"/>
                    </a:lnTo>
                    <a:lnTo>
                      <a:pt x="7" y="7"/>
                    </a:lnTo>
                    <a:lnTo>
                      <a:pt x="4" y="7"/>
                    </a:lnTo>
                    <a:lnTo>
                      <a:pt x="0" y="7"/>
                    </a:lnTo>
                    <a:lnTo>
                      <a:pt x="4" y="4"/>
                    </a:lnTo>
                    <a:lnTo>
                      <a:pt x="4" y="4"/>
                    </a:lnTo>
                    <a:lnTo>
                      <a:pt x="0" y="4"/>
                    </a:lnTo>
                    <a:lnTo>
                      <a:pt x="0" y="4"/>
                    </a:lnTo>
                    <a:lnTo>
                      <a:pt x="4" y="4"/>
                    </a:lnTo>
                    <a:lnTo>
                      <a:pt x="7" y="4"/>
                    </a:lnTo>
                    <a:lnTo>
                      <a:pt x="7" y="0"/>
                    </a:lnTo>
                    <a:lnTo>
                      <a:pt x="7" y="0"/>
                    </a:lnTo>
                    <a:lnTo>
                      <a:pt x="11"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44" name="Freeform 1874">
                <a:extLst>
                  <a:ext uri="{FF2B5EF4-FFF2-40B4-BE49-F238E27FC236}">
                    <a16:creationId xmlns:a16="http://schemas.microsoft.com/office/drawing/2014/main" id="{AF94A08D-3F22-4D77-A14D-BD2D40E49A38}"/>
                  </a:ext>
                </a:extLst>
              </p:cNvPr>
              <p:cNvSpPr>
                <a:spLocks/>
              </p:cNvSpPr>
              <p:nvPr/>
            </p:nvSpPr>
            <p:spPr bwMode="auto">
              <a:xfrm>
                <a:off x="3822" y="1520"/>
                <a:ext cx="7" cy="7"/>
              </a:xfrm>
              <a:custGeom>
                <a:avLst/>
                <a:gdLst>
                  <a:gd name="T0" fmla="*/ 7 w 7"/>
                  <a:gd name="T1" fmla="*/ 3 h 7"/>
                  <a:gd name="T2" fmla="*/ 7 w 7"/>
                  <a:gd name="T3" fmla="*/ 0 h 7"/>
                  <a:gd name="T4" fmla="*/ 7 w 7"/>
                  <a:gd name="T5" fmla="*/ 0 h 7"/>
                  <a:gd name="T6" fmla="*/ 4 w 7"/>
                  <a:gd name="T7" fmla="*/ 3 h 7"/>
                  <a:gd name="T8" fmla="*/ 0 w 7"/>
                  <a:gd name="T9" fmla="*/ 7 h 7"/>
                  <a:gd name="T10" fmla="*/ 0 w 7"/>
                  <a:gd name="T11" fmla="*/ 7 h 7"/>
                  <a:gd name="T12" fmla="*/ 4 w 7"/>
                  <a:gd name="T13" fmla="*/ 7 h 7"/>
                  <a:gd name="T14" fmla="*/ 4 w 7"/>
                  <a:gd name="T15" fmla="*/ 3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0"/>
                    </a:lnTo>
                    <a:lnTo>
                      <a:pt x="7" y="0"/>
                    </a:lnTo>
                    <a:lnTo>
                      <a:pt x="4" y="3"/>
                    </a:lnTo>
                    <a:lnTo>
                      <a:pt x="0" y="7"/>
                    </a:lnTo>
                    <a:lnTo>
                      <a:pt x="0" y="7"/>
                    </a:lnTo>
                    <a:lnTo>
                      <a:pt x="4" y="7"/>
                    </a:lnTo>
                    <a:lnTo>
                      <a:pt x="4" y="3"/>
                    </a:lnTo>
                    <a:lnTo>
                      <a:pt x="7"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45" name="Freeform 1875">
                <a:extLst>
                  <a:ext uri="{FF2B5EF4-FFF2-40B4-BE49-F238E27FC236}">
                    <a16:creationId xmlns:a16="http://schemas.microsoft.com/office/drawing/2014/main" id="{8897A3EF-190F-4255-B8E6-8023922A3A6E}"/>
                  </a:ext>
                </a:extLst>
              </p:cNvPr>
              <p:cNvSpPr>
                <a:spLocks/>
              </p:cNvSpPr>
              <p:nvPr/>
            </p:nvSpPr>
            <p:spPr bwMode="auto">
              <a:xfrm>
                <a:off x="3822" y="1520"/>
                <a:ext cx="7" cy="7"/>
              </a:xfrm>
              <a:custGeom>
                <a:avLst/>
                <a:gdLst>
                  <a:gd name="T0" fmla="*/ 7 w 7"/>
                  <a:gd name="T1" fmla="*/ 3 h 7"/>
                  <a:gd name="T2" fmla="*/ 7 w 7"/>
                  <a:gd name="T3" fmla="*/ 0 h 7"/>
                  <a:gd name="T4" fmla="*/ 7 w 7"/>
                  <a:gd name="T5" fmla="*/ 0 h 7"/>
                  <a:gd name="T6" fmla="*/ 4 w 7"/>
                  <a:gd name="T7" fmla="*/ 3 h 7"/>
                  <a:gd name="T8" fmla="*/ 0 w 7"/>
                  <a:gd name="T9" fmla="*/ 7 h 7"/>
                  <a:gd name="T10" fmla="*/ 0 w 7"/>
                  <a:gd name="T11" fmla="*/ 7 h 7"/>
                  <a:gd name="T12" fmla="*/ 4 w 7"/>
                  <a:gd name="T13" fmla="*/ 7 h 7"/>
                  <a:gd name="T14" fmla="*/ 4 w 7"/>
                  <a:gd name="T15" fmla="*/ 3 h 7"/>
                  <a:gd name="T16" fmla="*/ 7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3"/>
                    </a:moveTo>
                    <a:lnTo>
                      <a:pt x="7" y="0"/>
                    </a:lnTo>
                    <a:lnTo>
                      <a:pt x="7" y="0"/>
                    </a:lnTo>
                    <a:lnTo>
                      <a:pt x="4" y="3"/>
                    </a:lnTo>
                    <a:lnTo>
                      <a:pt x="0" y="7"/>
                    </a:lnTo>
                    <a:lnTo>
                      <a:pt x="0" y="7"/>
                    </a:lnTo>
                    <a:lnTo>
                      <a:pt x="4" y="7"/>
                    </a:lnTo>
                    <a:lnTo>
                      <a:pt x="4" y="3"/>
                    </a:lnTo>
                    <a:lnTo>
                      <a:pt x="7"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46" name="Freeform 1876">
                <a:extLst>
                  <a:ext uri="{FF2B5EF4-FFF2-40B4-BE49-F238E27FC236}">
                    <a16:creationId xmlns:a16="http://schemas.microsoft.com/office/drawing/2014/main" id="{455FEE99-E096-4C7E-9029-4B02F5F2D4F6}"/>
                  </a:ext>
                </a:extLst>
              </p:cNvPr>
              <p:cNvSpPr>
                <a:spLocks/>
              </p:cNvSpPr>
              <p:nvPr/>
            </p:nvSpPr>
            <p:spPr bwMode="auto">
              <a:xfrm>
                <a:off x="3808" y="1559"/>
                <a:ext cx="7" cy="4"/>
              </a:xfrm>
              <a:custGeom>
                <a:avLst/>
                <a:gdLst>
                  <a:gd name="T0" fmla="*/ 0 w 7"/>
                  <a:gd name="T1" fmla="*/ 0 h 4"/>
                  <a:gd name="T2" fmla="*/ 0 w 7"/>
                  <a:gd name="T3" fmla="*/ 0 h 4"/>
                  <a:gd name="T4" fmla="*/ 0 w 7"/>
                  <a:gd name="T5" fmla="*/ 0 h 4"/>
                  <a:gd name="T6" fmla="*/ 3 w 7"/>
                  <a:gd name="T7" fmla="*/ 4 h 4"/>
                  <a:gd name="T8" fmla="*/ 7 w 7"/>
                  <a:gd name="T9" fmla="*/ 4 h 4"/>
                  <a:gd name="T10" fmla="*/ 0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0" y="0"/>
                    </a:moveTo>
                    <a:lnTo>
                      <a:pt x="0" y="0"/>
                    </a:lnTo>
                    <a:lnTo>
                      <a:pt x="0" y="0"/>
                    </a:lnTo>
                    <a:lnTo>
                      <a:pt x="3" y="4"/>
                    </a:lnTo>
                    <a:lnTo>
                      <a:pt x="7"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47" name="Freeform 1877">
                <a:extLst>
                  <a:ext uri="{FF2B5EF4-FFF2-40B4-BE49-F238E27FC236}">
                    <a16:creationId xmlns:a16="http://schemas.microsoft.com/office/drawing/2014/main" id="{12E8A72F-2B17-49B7-89E2-D6A590E25198}"/>
                  </a:ext>
                </a:extLst>
              </p:cNvPr>
              <p:cNvSpPr>
                <a:spLocks/>
              </p:cNvSpPr>
              <p:nvPr/>
            </p:nvSpPr>
            <p:spPr bwMode="auto">
              <a:xfrm>
                <a:off x="3808" y="1559"/>
                <a:ext cx="7" cy="4"/>
              </a:xfrm>
              <a:custGeom>
                <a:avLst/>
                <a:gdLst>
                  <a:gd name="T0" fmla="*/ 0 w 7"/>
                  <a:gd name="T1" fmla="*/ 0 h 4"/>
                  <a:gd name="T2" fmla="*/ 0 w 7"/>
                  <a:gd name="T3" fmla="*/ 0 h 4"/>
                  <a:gd name="T4" fmla="*/ 0 w 7"/>
                  <a:gd name="T5" fmla="*/ 0 h 4"/>
                  <a:gd name="T6" fmla="*/ 3 w 7"/>
                  <a:gd name="T7" fmla="*/ 4 h 4"/>
                  <a:gd name="T8" fmla="*/ 7 w 7"/>
                  <a:gd name="T9" fmla="*/ 4 h 4"/>
                  <a:gd name="T10" fmla="*/ 0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0" y="0"/>
                    </a:moveTo>
                    <a:lnTo>
                      <a:pt x="0" y="0"/>
                    </a:lnTo>
                    <a:lnTo>
                      <a:pt x="0" y="0"/>
                    </a:lnTo>
                    <a:lnTo>
                      <a:pt x="3" y="4"/>
                    </a:lnTo>
                    <a:lnTo>
                      <a:pt x="7"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48" name="Rectangle 1878">
                <a:extLst>
                  <a:ext uri="{FF2B5EF4-FFF2-40B4-BE49-F238E27FC236}">
                    <a16:creationId xmlns:a16="http://schemas.microsoft.com/office/drawing/2014/main" id="{C216CAA5-A680-4F21-BF53-1F5CFC8723F7}"/>
                  </a:ext>
                </a:extLst>
              </p:cNvPr>
              <p:cNvSpPr>
                <a:spLocks noChangeArrowheads="1"/>
              </p:cNvSpPr>
              <p:nvPr/>
            </p:nvSpPr>
            <p:spPr bwMode="auto">
              <a:xfrm>
                <a:off x="3804" y="1563"/>
                <a:ext cx="4" cy="1"/>
              </a:xfrm>
              <a:prstGeom prst="rect">
                <a:avLst/>
              </a:prstGeom>
              <a:grpFill/>
              <a:ln w="9525">
                <a:solidFill>
                  <a:schemeClr val="bg1"/>
                </a:solidFill>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49" name="Rectangle 1879">
                <a:extLst>
                  <a:ext uri="{FF2B5EF4-FFF2-40B4-BE49-F238E27FC236}">
                    <a16:creationId xmlns:a16="http://schemas.microsoft.com/office/drawing/2014/main" id="{6739F8CC-A378-4A76-9917-88479C4752A0}"/>
                  </a:ext>
                </a:extLst>
              </p:cNvPr>
              <p:cNvSpPr>
                <a:spLocks noChangeArrowheads="1"/>
              </p:cNvSpPr>
              <p:nvPr/>
            </p:nvSpPr>
            <p:spPr bwMode="auto">
              <a:xfrm>
                <a:off x="3804" y="1563"/>
                <a:ext cx="4" cy="1"/>
              </a:xfrm>
              <a:prstGeom prst="rect">
                <a:avLst/>
              </a:pr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50" name="Freeform 1880">
                <a:extLst>
                  <a:ext uri="{FF2B5EF4-FFF2-40B4-BE49-F238E27FC236}">
                    <a16:creationId xmlns:a16="http://schemas.microsoft.com/office/drawing/2014/main" id="{F571EB91-0DA8-4BEB-AF61-89125DEF2E59}"/>
                  </a:ext>
                </a:extLst>
              </p:cNvPr>
              <p:cNvSpPr>
                <a:spLocks/>
              </p:cNvSpPr>
              <p:nvPr/>
            </p:nvSpPr>
            <p:spPr bwMode="auto">
              <a:xfrm>
                <a:off x="3801" y="1566"/>
                <a:ext cx="0" cy="4"/>
              </a:xfrm>
              <a:custGeom>
                <a:avLst/>
                <a:gdLst>
                  <a:gd name="T0" fmla="*/ 0 h 4"/>
                  <a:gd name="T1" fmla="*/ 4 h 4"/>
                  <a:gd name="T2" fmla="*/ 4 h 4"/>
                  <a:gd name="T3" fmla="*/ 0 h 4"/>
                  <a:gd name="T4" fmla="*/ 0 h 4"/>
                  <a:gd name="T5" fmla="*/ 0 h 4"/>
                </a:gdLst>
                <a:ahLst/>
                <a:cxnLst>
                  <a:cxn ang="0">
                    <a:pos x="0" y="T0"/>
                  </a:cxn>
                  <a:cxn ang="0">
                    <a:pos x="0" y="T1"/>
                  </a:cxn>
                  <a:cxn ang="0">
                    <a:pos x="0" y="T2"/>
                  </a:cxn>
                  <a:cxn ang="0">
                    <a:pos x="0" y="T3"/>
                  </a:cxn>
                  <a:cxn ang="0">
                    <a:pos x="0" y="T4"/>
                  </a:cxn>
                  <a:cxn ang="0">
                    <a:pos x="0" y="T5"/>
                  </a:cxn>
                </a:cxnLst>
                <a:rect l="0" t="0" r="r" b="b"/>
                <a:pathLst>
                  <a:path h="4">
                    <a:moveTo>
                      <a:pt x="0" y="0"/>
                    </a:moveTo>
                    <a:lnTo>
                      <a:pt x="0" y="4"/>
                    </a:lnTo>
                    <a:lnTo>
                      <a:pt x="0" y="4"/>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51" name="Freeform 1881">
                <a:extLst>
                  <a:ext uri="{FF2B5EF4-FFF2-40B4-BE49-F238E27FC236}">
                    <a16:creationId xmlns:a16="http://schemas.microsoft.com/office/drawing/2014/main" id="{92322627-7C67-4D49-B2C4-76996AD9F5BD}"/>
                  </a:ext>
                </a:extLst>
              </p:cNvPr>
              <p:cNvSpPr>
                <a:spLocks/>
              </p:cNvSpPr>
              <p:nvPr/>
            </p:nvSpPr>
            <p:spPr bwMode="auto">
              <a:xfrm>
                <a:off x="3801" y="1566"/>
                <a:ext cx="0" cy="4"/>
              </a:xfrm>
              <a:custGeom>
                <a:avLst/>
                <a:gdLst>
                  <a:gd name="T0" fmla="*/ 0 h 4"/>
                  <a:gd name="T1" fmla="*/ 4 h 4"/>
                  <a:gd name="T2" fmla="*/ 4 h 4"/>
                  <a:gd name="T3" fmla="*/ 0 h 4"/>
                  <a:gd name="T4" fmla="*/ 0 h 4"/>
                  <a:gd name="T5" fmla="*/ 0 h 4"/>
                </a:gdLst>
                <a:ahLst/>
                <a:cxnLst>
                  <a:cxn ang="0">
                    <a:pos x="0" y="T0"/>
                  </a:cxn>
                  <a:cxn ang="0">
                    <a:pos x="0" y="T1"/>
                  </a:cxn>
                  <a:cxn ang="0">
                    <a:pos x="0" y="T2"/>
                  </a:cxn>
                  <a:cxn ang="0">
                    <a:pos x="0" y="T3"/>
                  </a:cxn>
                  <a:cxn ang="0">
                    <a:pos x="0" y="T4"/>
                  </a:cxn>
                  <a:cxn ang="0">
                    <a:pos x="0" y="T5"/>
                  </a:cxn>
                </a:cxnLst>
                <a:rect l="0" t="0" r="r" b="b"/>
                <a:pathLst>
                  <a:path h="4">
                    <a:moveTo>
                      <a:pt x="0" y="0"/>
                    </a:moveTo>
                    <a:lnTo>
                      <a:pt x="0" y="4"/>
                    </a:lnTo>
                    <a:lnTo>
                      <a:pt x="0" y="4"/>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52" name="Freeform 1882">
                <a:extLst>
                  <a:ext uri="{FF2B5EF4-FFF2-40B4-BE49-F238E27FC236}">
                    <a16:creationId xmlns:a16="http://schemas.microsoft.com/office/drawing/2014/main" id="{C9F1A41A-F1E5-4ECF-BD15-58789AF0BDC0}"/>
                  </a:ext>
                </a:extLst>
              </p:cNvPr>
              <p:cNvSpPr>
                <a:spLocks/>
              </p:cNvSpPr>
              <p:nvPr/>
            </p:nvSpPr>
            <p:spPr bwMode="auto">
              <a:xfrm>
                <a:off x="3797" y="1512"/>
                <a:ext cx="72" cy="76"/>
              </a:xfrm>
              <a:custGeom>
                <a:avLst/>
                <a:gdLst>
                  <a:gd name="T0" fmla="*/ 47 w 72"/>
                  <a:gd name="T1" fmla="*/ 76 h 76"/>
                  <a:gd name="T2" fmla="*/ 43 w 72"/>
                  <a:gd name="T3" fmla="*/ 69 h 76"/>
                  <a:gd name="T4" fmla="*/ 43 w 72"/>
                  <a:gd name="T5" fmla="*/ 65 h 76"/>
                  <a:gd name="T6" fmla="*/ 36 w 72"/>
                  <a:gd name="T7" fmla="*/ 61 h 76"/>
                  <a:gd name="T8" fmla="*/ 32 w 72"/>
                  <a:gd name="T9" fmla="*/ 58 h 76"/>
                  <a:gd name="T10" fmla="*/ 29 w 72"/>
                  <a:gd name="T11" fmla="*/ 58 h 76"/>
                  <a:gd name="T12" fmla="*/ 18 w 72"/>
                  <a:gd name="T13" fmla="*/ 58 h 76"/>
                  <a:gd name="T14" fmla="*/ 7 w 72"/>
                  <a:gd name="T15" fmla="*/ 61 h 76"/>
                  <a:gd name="T16" fmla="*/ 0 w 72"/>
                  <a:gd name="T17" fmla="*/ 58 h 76"/>
                  <a:gd name="T18" fmla="*/ 4 w 72"/>
                  <a:gd name="T19" fmla="*/ 58 h 76"/>
                  <a:gd name="T20" fmla="*/ 11 w 72"/>
                  <a:gd name="T21" fmla="*/ 58 h 76"/>
                  <a:gd name="T22" fmla="*/ 14 w 72"/>
                  <a:gd name="T23" fmla="*/ 58 h 76"/>
                  <a:gd name="T24" fmla="*/ 11 w 72"/>
                  <a:gd name="T25" fmla="*/ 58 h 76"/>
                  <a:gd name="T26" fmla="*/ 7 w 72"/>
                  <a:gd name="T27" fmla="*/ 54 h 76"/>
                  <a:gd name="T28" fmla="*/ 22 w 72"/>
                  <a:gd name="T29" fmla="*/ 51 h 76"/>
                  <a:gd name="T30" fmla="*/ 29 w 72"/>
                  <a:gd name="T31" fmla="*/ 51 h 76"/>
                  <a:gd name="T32" fmla="*/ 22 w 72"/>
                  <a:gd name="T33" fmla="*/ 51 h 76"/>
                  <a:gd name="T34" fmla="*/ 18 w 72"/>
                  <a:gd name="T35" fmla="*/ 47 h 76"/>
                  <a:gd name="T36" fmla="*/ 14 w 72"/>
                  <a:gd name="T37" fmla="*/ 43 h 76"/>
                  <a:gd name="T38" fmla="*/ 22 w 72"/>
                  <a:gd name="T39" fmla="*/ 33 h 76"/>
                  <a:gd name="T40" fmla="*/ 29 w 72"/>
                  <a:gd name="T41" fmla="*/ 18 h 76"/>
                  <a:gd name="T42" fmla="*/ 32 w 72"/>
                  <a:gd name="T43" fmla="*/ 18 h 76"/>
                  <a:gd name="T44" fmla="*/ 36 w 72"/>
                  <a:gd name="T45" fmla="*/ 22 h 76"/>
                  <a:gd name="T46" fmla="*/ 32 w 72"/>
                  <a:gd name="T47" fmla="*/ 22 h 76"/>
                  <a:gd name="T48" fmla="*/ 29 w 72"/>
                  <a:gd name="T49" fmla="*/ 26 h 76"/>
                  <a:gd name="T50" fmla="*/ 32 w 72"/>
                  <a:gd name="T51" fmla="*/ 29 h 76"/>
                  <a:gd name="T52" fmla="*/ 36 w 72"/>
                  <a:gd name="T53" fmla="*/ 33 h 76"/>
                  <a:gd name="T54" fmla="*/ 39 w 72"/>
                  <a:gd name="T55" fmla="*/ 33 h 76"/>
                  <a:gd name="T56" fmla="*/ 36 w 72"/>
                  <a:gd name="T57" fmla="*/ 29 h 76"/>
                  <a:gd name="T58" fmla="*/ 39 w 72"/>
                  <a:gd name="T59" fmla="*/ 26 h 76"/>
                  <a:gd name="T60" fmla="*/ 39 w 72"/>
                  <a:gd name="T61" fmla="*/ 22 h 76"/>
                  <a:gd name="T62" fmla="*/ 43 w 72"/>
                  <a:gd name="T63" fmla="*/ 18 h 76"/>
                  <a:gd name="T64" fmla="*/ 39 w 72"/>
                  <a:gd name="T65" fmla="*/ 15 h 76"/>
                  <a:gd name="T66" fmla="*/ 39 w 72"/>
                  <a:gd name="T67" fmla="*/ 11 h 76"/>
                  <a:gd name="T68" fmla="*/ 43 w 72"/>
                  <a:gd name="T69" fmla="*/ 4 h 76"/>
                  <a:gd name="T70" fmla="*/ 50 w 72"/>
                  <a:gd name="T71" fmla="*/ 4 h 76"/>
                  <a:gd name="T72" fmla="*/ 61 w 72"/>
                  <a:gd name="T73" fmla="*/ 4 h 76"/>
                  <a:gd name="T74" fmla="*/ 68 w 72"/>
                  <a:gd name="T75" fmla="*/ 4 h 76"/>
                  <a:gd name="T76" fmla="*/ 72 w 72"/>
                  <a:gd name="T77" fmla="*/ 8 h 76"/>
                  <a:gd name="T78" fmla="*/ 65 w 72"/>
                  <a:gd name="T79" fmla="*/ 26 h 76"/>
                  <a:gd name="T80" fmla="*/ 72 w 72"/>
                  <a:gd name="T81" fmla="*/ 29 h 76"/>
                  <a:gd name="T82" fmla="*/ 68 w 72"/>
                  <a:gd name="T83" fmla="*/ 36 h 76"/>
                  <a:gd name="T84" fmla="*/ 65 w 72"/>
                  <a:gd name="T85" fmla="*/ 40 h 76"/>
                  <a:gd name="T86" fmla="*/ 57 w 72"/>
                  <a:gd name="T87" fmla="*/ 43 h 76"/>
                  <a:gd name="T88" fmla="*/ 50 w 72"/>
                  <a:gd name="T89" fmla="*/ 43 h 76"/>
                  <a:gd name="T90" fmla="*/ 50 w 72"/>
                  <a:gd name="T91" fmla="*/ 51 h 76"/>
                  <a:gd name="T92" fmla="*/ 50 w 72"/>
                  <a:gd name="T93" fmla="*/ 58 h 76"/>
                  <a:gd name="T94" fmla="*/ 50 w 72"/>
                  <a:gd name="T95" fmla="*/ 65 h 76"/>
                  <a:gd name="T96" fmla="*/ 50 w 72"/>
                  <a:gd name="T97"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76">
                    <a:moveTo>
                      <a:pt x="50" y="76"/>
                    </a:moveTo>
                    <a:lnTo>
                      <a:pt x="47" y="76"/>
                    </a:lnTo>
                    <a:lnTo>
                      <a:pt x="43" y="72"/>
                    </a:lnTo>
                    <a:lnTo>
                      <a:pt x="43" y="69"/>
                    </a:lnTo>
                    <a:lnTo>
                      <a:pt x="43" y="65"/>
                    </a:lnTo>
                    <a:lnTo>
                      <a:pt x="43" y="65"/>
                    </a:lnTo>
                    <a:lnTo>
                      <a:pt x="39" y="61"/>
                    </a:lnTo>
                    <a:lnTo>
                      <a:pt x="36" y="61"/>
                    </a:lnTo>
                    <a:lnTo>
                      <a:pt x="32" y="61"/>
                    </a:lnTo>
                    <a:lnTo>
                      <a:pt x="32" y="58"/>
                    </a:lnTo>
                    <a:lnTo>
                      <a:pt x="32" y="58"/>
                    </a:lnTo>
                    <a:lnTo>
                      <a:pt x="29" y="58"/>
                    </a:lnTo>
                    <a:lnTo>
                      <a:pt x="25" y="58"/>
                    </a:lnTo>
                    <a:lnTo>
                      <a:pt x="18" y="58"/>
                    </a:lnTo>
                    <a:lnTo>
                      <a:pt x="14" y="61"/>
                    </a:lnTo>
                    <a:lnTo>
                      <a:pt x="7" y="61"/>
                    </a:lnTo>
                    <a:lnTo>
                      <a:pt x="0" y="58"/>
                    </a:lnTo>
                    <a:lnTo>
                      <a:pt x="0" y="58"/>
                    </a:lnTo>
                    <a:lnTo>
                      <a:pt x="0" y="58"/>
                    </a:lnTo>
                    <a:lnTo>
                      <a:pt x="4" y="58"/>
                    </a:lnTo>
                    <a:lnTo>
                      <a:pt x="7" y="61"/>
                    </a:lnTo>
                    <a:lnTo>
                      <a:pt x="11" y="58"/>
                    </a:lnTo>
                    <a:lnTo>
                      <a:pt x="14" y="58"/>
                    </a:lnTo>
                    <a:lnTo>
                      <a:pt x="14" y="58"/>
                    </a:lnTo>
                    <a:lnTo>
                      <a:pt x="11" y="58"/>
                    </a:lnTo>
                    <a:lnTo>
                      <a:pt x="11" y="58"/>
                    </a:lnTo>
                    <a:lnTo>
                      <a:pt x="7" y="58"/>
                    </a:lnTo>
                    <a:lnTo>
                      <a:pt x="7" y="54"/>
                    </a:lnTo>
                    <a:lnTo>
                      <a:pt x="14" y="54"/>
                    </a:lnTo>
                    <a:lnTo>
                      <a:pt x="22" y="51"/>
                    </a:lnTo>
                    <a:lnTo>
                      <a:pt x="25" y="51"/>
                    </a:lnTo>
                    <a:lnTo>
                      <a:pt x="29" y="51"/>
                    </a:lnTo>
                    <a:lnTo>
                      <a:pt x="29" y="47"/>
                    </a:lnTo>
                    <a:lnTo>
                      <a:pt x="22" y="51"/>
                    </a:lnTo>
                    <a:lnTo>
                      <a:pt x="18" y="51"/>
                    </a:lnTo>
                    <a:lnTo>
                      <a:pt x="18" y="47"/>
                    </a:lnTo>
                    <a:lnTo>
                      <a:pt x="14" y="47"/>
                    </a:lnTo>
                    <a:lnTo>
                      <a:pt x="14" y="43"/>
                    </a:lnTo>
                    <a:lnTo>
                      <a:pt x="14" y="43"/>
                    </a:lnTo>
                    <a:lnTo>
                      <a:pt x="22" y="33"/>
                    </a:lnTo>
                    <a:lnTo>
                      <a:pt x="25" y="22"/>
                    </a:lnTo>
                    <a:lnTo>
                      <a:pt x="29" y="18"/>
                    </a:lnTo>
                    <a:lnTo>
                      <a:pt x="32" y="18"/>
                    </a:lnTo>
                    <a:lnTo>
                      <a:pt x="32" y="18"/>
                    </a:lnTo>
                    <a:lnTo>
                      <a:pt x="36" y="22"/>
                    </a:lnTo>
                    <a:lnTo>
                      <a:pt x="36" y="22"/>
                    </a:lnTo>
                    <a:lnTo>
                      <a:pt x="36" y="22"/>
                    </a:lnTo>
                    <a:lnTo>
                      <a:pt x="32" y="22"/>
                    </a:lnTo>
                    <a:lnTo>
                      <a:pt x="32" y="26"/>
                    </a:lnTo>
                    <a:lnTo>
                      <a:pt x="29" y="26"/>
                    </a:lnTo>
                    <a:lnTo>
                      <a:pt x="32" y="29"/>
                    </a:lnTo>
                    <a:lnTo>
                      <a:pt x="32" y="29"/>
                    </a:lnTo>
                    <a:lnTo>
                      <a:pt x="32" y="33"/>
                    </a:lnTo>
                    <a:lnTo>
                      <a:pt x="36" y="33"/>
                    </a:lnTo>
                    <a:lnTo>
                      <a:pt x="39" y="33"/>
                    </a:lnTo>
                    <a:lnTo>
                      <a:pt x="39" y="33"/>
                    </a:lnTo>
                    <a:lnTo>
                      <a:pt x="39" y="29"/>
                    </a:lnTo>
                    <a:lnTo>
                      <a:pt x="36" y="29"/>
                    </a:lnTo>
                    <a:lnTo>
                      <a:pt x="36" y="26"/>
                    </a:lnTo>
                    <a:lnTo>
                      <a:pt x="39" y="26"/>
                    </a:lnTo>
                    <a:lnTo>
                      <a:pt x="39" y="26"/>
                    </a:lnTo>
                    <a:lnTo>
                      <a:pt x="39" y="22"/>
                    </a:lnTo>
                    <a:lnTo>
                      <a:pt x="43" y="18"/>
                    </a:lnTo>
                    <a:lnTo>
                      <a:pt x="43" y="18"/>
                    </a:lnTo>
                    <a:lnTo>
                      <a:pt x="39" y="18"/>
                    </a:lnTo>
                    <a:lnTo>
                      <a:pt x="39" y="15"/>
                    </a:lnTo>
                    <a:lnTo>
                      <a:pt x="39" y="11"/>
                    </a:lnTo>
                    <a:lnTo>
                      <a:pt x="39" y="11"/>
                    </a:lnTo>
                    <a:lnTo>
                      <a:pt x="39" y="8"/>
                    </a:lnTo>
                    <a:lnTo>
                      <a:pt x="43" y="4"/>
                    </a:lnTo>
                    <a:lnTo>
                      <a:pt x="47" y="4"/>
                    </a:lnTo>
                    <a:lnTo>
                      <a:pt x="50" y="4"/>
                    </a:lnTo>
                    <a:lnTo>
                      <a:pt x="57" y="4"/>
                    </a:lnTo>
                    <a:lnTo>
                      <a:pt x="61" y="4"/>
                    </a:lnTo>
                    <a:lnTo>
                      <a:pt x="65" y="0"/>
                    </a:lnTo>
                    <a:lnTo>
                      <a:pt x="68" y="4"/>
                    </a:lnTo>
                    <a:lnTo>
                      <a:pt x="72" y="4"/>
                    </a:lnTo>
                    <a:lnTo>
                      <a:pt x="72" y="8"/>
                    </a:lnTo>
                    <a:lnTo>
                      <a:pt x="68" y="22"/>
                    </a:lnTo>
                    <a:lnTo>
                      <a:pt x="65" y="26"/>
                    </a:lnTo>
                    <a:lnTo>
                      <a:pt x="65" y="26"/>
                    </a:lnTo>
                    <a:lnTo>
                      <a:pt x="72" y="29"/>
                    </a:lnTo>
                    <a:lnTo>
                      <a:pt x="72" y="33"/>
                    </a:lnTo>
                    <a:lnTo>
                      <a:pt x="68" y="36"/>
                    </a:lnTo>
                    <a:lnTo>
                      <a:pt x="65" y="36"/>
                    </a:lnTo>
                    <a:lnTo>
                      <a:pt x="65" y="40"/>
                    </a:lnTo>
                    <a:lnTo>
                      <a:pt x="61" y="43"/>
                    </a:lnTo>
                    <a:lnTo>
                      <a:pt x="57" y="43"/>
                    </a:lnTo>
                    <a:lnTo>
                      <a:pt x="54" y="43"/>
                    </a:lnTo>
                    <a:lnTo>
                      <a:pt x="50" y="43"/>
                    </a:lnTo>
                    <a:lnTo>
                      <a:pt x="50" y="47"/>
                    </a:lnTo>
                    <a:lnTo>
                      <a:pt x="50" y="51"/>
                    </a:lnTo>
                    <a:lnTo>
                      <a:pt x="50" y="54"/>
                    </a:lnTo>
                    <a:lnTo>
                      <a:pt x="50" y="58"/>
                    </a:lnTo>
                    <a:lnTo>
                      <a:pt x="50" y="65"/>
                    </a:lnTo>
                    <a:lnTo>
                      <a:pt x="50" y="65"/>
                    </a:lnTo>
                    <a:lnTo>
                      <a:pt x="50" y="69"/>
                    </a:lnTo>
                    <a:lnTo>
                      <a:pt x="50" y="72"/>
                    </a:lnTo>
                    <a:lnTo>
                      <a:pt x="50" y="7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53" name="Freeform 1883">
                <a:extLst>
                  <a:ext uri="{FF2B5EF4-FFF2-40B4-BE49-F238E27FC236}">
                    <a16:creationId xmlns:a16="http://schemas.microsoft.com/office/drawing/2014/main" id="{8262830D-0CE4-4200-9CC1-8EAA6690BB28}"/>
                  </a:ext>
                </a:extLst>
              </p:cNvPr>
              <p:cNvSpPr>
                <a:spLocks/>
              </p:cNvSpPr>
              <p:nvPr/>
            </p:nvSpPr>
            <p:spPr bwMode="auto">
              <a:xfrm>
                <a:off x="3797" y="1512"/>
                <a:ext cx="72" cy="76"/>
              </a:xfrm>
              <a:custGeom>
                <a:avLst/>
                <a:gdLst>
                  <a:gd name="T0" fmla="*/ 47 w 72"/>
                  <a:gd name="T1" fmla="*/ 76 h 76"/>
                  <a:gd name="T2" fmla="*/ 43 w 72"/>
                  <a:gd name="T3" fmla="*/ 69 h 76"/>
                  <a:gd name="T4" fmla="*/ 43 w 72"/>
                  <a:gd name="T5" fmla="*/ 65 h 76"/>
                  <a:gd name="T6" fmla="*/ 36 w 72"/>
                  <a:gd name="T7" fmla="*/ 61 h 76"/>
                  <a:gd name="T8" fmla="*/ 32 w 72"/>
                  <a:gd name="T9" fmla="*/ 58 h 76"/>
                  <a:gd name="T10" fmla="*/ 29 w 72"/>
                  <a:gd name="T11" fmla="*/ 58 h 76"/>
                  <a:gd name="T12" fmla="*/ 18 w 72"/>
                  <a:gd name="T13" fmla="*/ 58 h 76"/>
                  <a:gd name="T14" fmla="*/ 7 w 72"/>
                  <a:gd name="T15" fmla="*/ 61 h 76"/>
                  <a:gd name="T16" fmla="*/ 0 w 72"/>
                  <a:gd name="T17" fmla="*/ 58 h 76"/>
                  <a:gd name="T18" fmla="*/ 4 w 72"/>
                  <a:gd name="T19" fmla="*/ 58 h 76"/>
                  <a:gd name="T20" fmla="*/ 11 w 72"/>
                  <a:gd name="T21" fmla="*/ 58 h 76"/>
                  <a:gd name="T22" fmla="*/ 14 w 72"/>
                  <a:gd name="T23" fmla="*/ 58 h 76"/>
                  <a:gd name="T24" fmla="*/ 11 w 72"/>
                  <a:gd name="T25" fmla="*/ 58 h 76"/>
                  <a:gd name="T26" fmla="*/ 7 w 72"/>
                  <a:gd name="T27" fmla="*/ 54 h 76"/>
                  <a:gd name="T28" fmla="*/ 22 w 72"/>
                  <a:gd name="T29" fmla="*/ 51 h 76"/>
                  <a:gd name="T30" fmla="*/ 29 w 72"/>
                  <a:gd name="T31" fmla="*/ 51 h 76"/>
                  <a:gd name="T32" fmla="*/ 22 w 72"/>
                  <a:gd name="T33" fmla="*/ 51 h 76"/>
                  <a:gd name="T34" fmla="*/ 18 w 72"/>
                  <a:gd name="T35" fmla="*/ 47 h 76"/>
                  <a:gd name="T36" fmla="*/ 14 w 72"/>
                  <a:gd name="T37" fmla="*/ 43 h 76"/>
                  <a:gd name="T38" fmla="*/ 22 w 72"/>
                  <a:gd name="T39" fmla="*/ 33 h 76"/>
                  <a:gd name="T40" fmla="*/ 29 w 72"/>
                  <a:gd name="T41" fmla="*/ 18 h 76"/>
                  <a:gd name="T42" fmla="*/ 32 w 72"/>
                  <a:gd name="T43" fmla="*/ 18 h 76"/>
                  <a:gd name="T44" fmla="*/ 36 w 72"/>
                  <a:gd name="T45" fmla="*/ 22 h 76"/>
                  <a:gd name="T46" fmla="*/ 32 w 72"/>
                  <a:gd name="T47" fmla="*/ 22 h 76"/>
                  <a:gd name="T48" fmla="*/ 29 w 72"/>
                  <a:gd name="T49" fmla="*/ 26 h 76"/>
                  <a:gd name="T50" fmla="*/ 32 w 72"/>
                  <a:gd name="T51" fmla="*/ 29 h 76"/>
                  <a:gd name="T52" fmla="*/ 36 w 72"/>
                  <a:gd name="T53" fmla="*/ 33 h 76"/>
                  <a:gd name="T54" fmla="*/ 39 w 72"/>
                  <a:gd name="T55" fmla="*/ 33 h 76"/>
                  <a:gd name="T56" fmla="*/ 36 w 72"/>
                  <a:gd name="T57" fmla="*/ 29 h 76"/>
                  <a:gd name="T58" fmla="*/ 39 w 72"/>
                  <a:gd name="T59" fmla="*/ 26 h 76"/>
                  <a:gd name="T60" fmla="*/ 39 w 72"/>
                  <a:gd name="T61" fmla="*/ 22 h 76"/>
                  <a:gd name="T62" fmla="*/ 43 w 72"/>
                  <a:gd name="T63" fmla="*/ 18 h 76"/>
                  <a:gd name="T64" fmla="*/ 39 w 72"/>
                  <a:gd name="T65" fmla="*/ 15 h 76"/>
                  <a:gd name="T66" fmla="*/ 39 w 72"/>
                  <a:gd name="T67" fmla="*/ 11 h 76"/>
                  <a:gd name="T68" fmla="*/ 43 w 72"/>
                  <a:gd name="T69" fmla="*/ 4 h 76"/>
                  <a:gd name="T70" fmla="*/ 50 w 72"/>
                  <a:gd name="T71" fmla="*/ 4 h 76"/>
                  <a:gd name="T72" fmla="*/ 61 w 72"/>
                  <a:gd name="T73" fmla="*/ 4 h 76"/>
                  <a:gd name="T74" fmla="*/ 68 w 72"/>
                  <a:gd name="T75" fmla="*/ 4 h 76"/>
                  <a:gd name="T76" fmla="*/ 72 w 72"/>
                  <a:gd name="T77" fmla="*/ 8 h 76"/>
                  <a:gd name="T78" fmla="*/ 65 w 72"/>
                  <a:gd name="T79" fmla="*/ 26 h 76"/>
                  <a:gd name="T80" fmla="*/ 72 w 72"/>
                  <a:gd name="T81" fmla="*/ 29 h 76"/>
                  <a:gd name="T82" fmla="*/ 68 w 72"/>
                  <a:gd name="T83" fmla="*/ 36 h 76"/>
                  <a:gd name="T84" fmla="*/ 65 w 72"/>
                  <a:gd name="T85" fmla="*/ 40 h 76"/>
                  <a:gd name="T86" fmla="*/ 57 w 72"/>
                  <a:gd name="T87" fmla="*/ 43 h 76"/>
                  <a:gd name="T88" fmla="*/ 50 w 72"/>
                  <a:gd name="T89" fmla="*/ 43 h 76"/>
                  <a:gd name="T90" fmla="*/ 50 w 72"/>
                  <a:gd name="T91" fmla="*/ 51 h 76"/>
                  <a:gd name="T92" fmla="*/ 50 w 72"/>
                  <a:gd name="T93" fmla="*/ 58 h 76"/>
                  <a:gd name="T94" fmla="*/ 50 w 72"/>
                  <a:gd name="T95" fmla="*/ 65 h 76"/>
                  <a:gd name="T96" fmla="*/ 50 w 72"/>
                  <a:gd name="T97"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76">
                    <a:moveTo>
                      <a:pt x="50" y="76"/>
                    </a:moveTo>
                    <a:lnTo>
                      <a:pt x="47" y="76"/>
                    </a:lnTo>
                    <a:lnTo>
                      <a:pt x="43" y="72"/>
                    </a:lnTo>
                    <a:lnTo>
                      <a:pt x="43" y="69"/>
                    </a:lnTo>
                    <a:lnTo>
                      <a:pt x="43" y="65"/>
                    </a:lnTo>
                    <a:lnTo>
                      <a:pt x="43" y="65"/>
                    </a:lnTo>
                    <a:lnTo>
                      <a:pt x="39" y="61"/>
                    </a:lnTo>
                    <a:lnTo>
                      <a:pt x="36" y="61"/>
                    </a:lnTo>
                    <a:lnTo>
                      <a:pt x="32" y="61"/>
                    </a:lnTo>
                    <a:lnTo>
                      <a:pt x="32" y="58"/>
                    </a:lnTo>
                    <a:lnTo>
                      <a:pt x="32" y="58"/>
                    </a:lnTo>
                    <a:lnTo>
                      <a:pt x="29" y="58"/>
                    </a:lnTo>
                    <a:lnTo>
                      <a:pt x="25" y="58"/>
                    </a:lnTo>
                    <a:lnTo>
                      <a:pt x="18" y="58"/>
                    </a:lnTo>
                    <a:lnTo>
                      <a:pt x="14" y="61"/>
                    </a:lnTo>
                    <a:lnTo>
                      <a:pt x="7" y="61"/>
                    </a:lnTo>
                    <a:lnTo>
                      <a:pt x="0" y="58"/>
                    </a:lnTo>
                    <a:lnTo>
                      <a:pt x="0" y="58"/>
                    </a:lnTo>
                    <a:lnTo>
                      <a:pt x="0" y="58"/>
                    </a:lnTo>
                    <a:lnTo>
                      <a:pt x="4" y="58"/>
                    </a:lnTo>
                    <a:lnTo>
                      <a:pt x="7" y="61"/>
                    </a:lnTo>
                    <a:lnTo>
                      <a:pt x="11" y="58"/>
                    </a:lnTo>
                    <a:lnTo>
                      <a:pt x="14" y="58"/>
                    </a:lnTo>
                    <a:lnTo>
                      <a:pt x="14" y="58"/>
                    </a:lnTo>
                    <a:lnTo>
                      <a:pt x="11" y="58"/>
                    </a:lnTo>
                    <a:lnTo>
                      <a:pt x="11" y="58"/>
                    </a:lnTo>
                    <a:lnTo>
                      <a:pt x="7" y="58"/>
                    </a:lnTo>
                    <a:lnTo>
                      <a:pt x="7" y="54"/>
                    </a:lnTo>
                    <a:lnTo>
                      <a:pt x="14" y="54"/>
                    </a:lnTo>
                    <a:lnTo>
                      <a:pt x="22" y="51"/>
                    </a:lnTo>
                    <a:lnTo>
                      <a:pt x="25" y="51"/>
                    </a:lnTo>
                    <a:lnTo>
                      <a:pt x="29" y="51"/>
                    </a:lnTo>
                    <a:lnTo>
                      <a:pt x="29" y="47"/>
                    </a:lnTo>
                    <a:lnTo>
                      <a:pt x="22" y="51"/>
                    </a:lnTo>
                    <a:lnTo>
                      <a:pt x="18" y="51"/>
                    </a:lnTo>
                    <a:lnTo>
                      <a:pt x="18" y="47"/>
                    </a:lnTo>
                    <a:lnTo>
                      <a:pt x="14" y="47"/>
                    </a:lnTo>
                    <a:lnTo>
                      <a:pt x="14" y="43"/>
                    </a:lnTo>
                    <a:lnTo>
                      <a:pt x="14" y="43"/>
                    </a:lnTo>
                    <a:lnTo>
                      <a:pt x="22" y="33"/>
                    </a:lnTo>
                    <a:lnTo>
                      <a:pt x="25" y="22"/>
                    </a:lnTo>
                    <a:lnTo>
                      <a:pt x="29" y="18"/>
                    </a:lnTo>
                    <a:lnTo>
                      <a:pt x="32" y="18"/>
                    </a:lnTo>
                    <a:lnTo>
                      <a:pt x="32" y="18"/>
                    </a:lnTo>
                    <a:lnTo>
                      <a:pt x="36" y="22"/>
                    </a:lnTo>
                    <a:lnTo>
                      <a:pt x="36" y="22"/>
                    </a:lnTo>
                    <a:lnTo>
                      <a:pt x="36" y="22"/>
                    </a:lnTo>
                    <a:lnTo>
                      <a:pt x="32" y="22"/>
                    </a:lnTo>
                    <a:lnTo>
                      <a:pt x="32" y="26"/>
                    </a:lnTo>
                    <a:lnTo>
                      <a:pt x="29" y="26"/>
                    </a:lnTo>
                    <a:lnTo>
                      <a:pt x="32" y="29"/>
                    </a:lnTo>
                    <a:lnTo>
                      <a:pt x="32" y="29"/>
                    </a:lnTo>
                    <a:lnTo>
                      <a:pt x="32" y="33"/>
                    </a:lnTo>
                    <a:lnTo>
                      <a:pt x="36" y="33"/>
                    </a:lnTo>
                    <a:lnTo>
                      <a:pt x="39" y="33"/>
                    </a:lnTo>
                    <a:lnTo>
                      <a:pt x="39" y="33"/>
                    </a:lnTo>
                    <a:lnTo>
                      <a:pt x="39" y="29"/>
                    </a:lnTo>
                    <a:lnTo>
                      <a:pt x="36" y="29"/>
                    </a:lnTo>
                    <a:lnTo>
                      <a:pt x="36" y="26"/>
                    </a:lnTo>
                    <a:lnTo>
                      <a:pt x="39" y="26"/>
                    </a:lnTo>
                    <a:lnTo>
                      <a:pt x="39" y="26"/>
                    </a:lnTo>
                    <a:lnTo>
                      <a:pt x="39" y="22"/>
                    </a:lnTo>
                    <a:lnTo>
                      <a:pt x="43" y="18"/>
                    </a:lnTo>
                    <a:lnTo>
                      <a:pt x="43" y="18"/>
                    </a:lnTo>
                    <a:lnTo>
                      <a:pt x="39" y="18"/>
                    </a:lnTo>
                    <a:lnTo>
                      <a:pt x="39" y="15"/>
                    </a:lnTo>
                    <a:lnTo>
                      <a:pt x="39" y="11"/>
                    </a:lnTo>
                    <a:lnTo>
                      <a:pt x="39" y="11"/>
                    </a:lnTo>
                    <a:lnTo>
                      <a:pt x="39" y="8"/>
                    </a:lnTo>
                    <a:lnTo>
                      <a:pt x="43" y="4"/>
                    </a:lnTo>
                    <a:lnTo>
                      <a:pt x="47" y="4"/>
                    </a:lnTo>
                    <a:lnTo>
                      <a:pt x="50" y="4"/>
                    </a:lnTo>
                    <a:lnTo>
                      <a:pt x="57" y="4"/>
                    </a:lnTo>
                    <a:lnTo>
                      <a:pt x="61" y="4"/>
                    </a:lnTo>
                    <a:lnTo>
                      <a:pt x="65" y="0"/>
                    </a:lnTo>
                    <a:lnTo>
                      <a:pt x="68" y="4"/>
                    </a:lnTo>
                    <a:lnTo>
                      <a:pt x="72" y="4"/>
                    </a:lnTo>
                    <a:lnTo>
                      <a:pt x="72" y="8"/>
                    </a:lnTo>
                    <a:lnTo>
                      <a:pt x="68" y="22"/>
                    </a:lnTo>
                    <a:lnTo>
                      <a:pt x="65" y="26"/>
                    </a:lnTo>
                    <a:lnTo>
                      <a:pt x="65" y="26"/>
                    </a:lnTo>
                    <a:lnTo>
                      <a:pt x="72" y="29"/>
                    </a:lnTo>
                    <a:lnTo>
                      <a:pt x="72" y="33"/>
                    </a:lnTo>
                    <a:lnTo>
                      <a:pt x="68" y="36"/>
                    </a:lnTo>
                    <a:lnTo>
                      <a:pt x="65" y="36"/>
                    </a:lnTo>
                    <a:lnTo>
                      <a:pt x="65" y="40"/>
                    </a:lnTo>
                    <a:lnTo>
                      <a:pt x="61" y="43"/>
                    </a:lnTo>
                    <a:lnTo>
                      <a:pt x="57" y="43"/>
                    </a:lnTo>
                    <a:lnTo>
                      <a:pt x="54" y="43"/>
                    </a:lnTo>
                    <a:lnTo>
                      <a:pt x="50" y="43"/>
                    </a:lnTo>
                    <a:lnTo>
                      <a:pt x="50" y="47"/>
                    </a:lnTo>
                    <a:lnTo>
                      <a:pt x="50" y="51"/>
                    </a:lnTo>
                    <a:lnTo>
                      <a:pt x="50" y="54"/>
                    </a:lnTo>
                    <a:lnTo>
                      <a:pt x="50" y="58"/>
                    </a:lnTo>
                    <a:lnTo>
                      <a:pt x="50" y="65"/>
                    </a:lnTo>
                    <a:lnTo>
                      <a:pt x="50" y="65"/>
                    </a:lnTo>
                    <a:lnTo>
                      <a:pt x="50" y="69"/>
                    </a:lnTo>
                    <a:lnTo>
                      <a:pt x="50" y="72"/>
                    </a:lnTo>
                    <a:lnTo>
                      <a:pt x="50" y="76"/>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54" name="Freeform 1884">
                <a:extLst>
                  <a:ext uri="{FF2B5EF4-FFF2-40B4-BE49-F238E27FC236}">
                    <a16:creationId xmlns:a16="http://schemas.microsoft.com/office/drawing/2014/main" id="{9AF99522-58C7-4F3C-85F6-099B4B88A484}"/>
                  </a:ext>
                </a:extLst>
              </p:cNvPr>
              <p:cNvSpPr>
                <a:spLocks/>
              </p:cNvSpPr>
              <p:nvPr/>
            </p:nvSpPr>
            <p:spPr bwMode="auto">
              <a:xfrm>
                <a:off x="4266" y="1645"/>
                <a:ext cx="68" cy="79"/>
              </a:xfrm>
              <a:custGeom>
                <a:avLst/>
                <a:gdLst>
                  <a:gd name="T0" fmla="*/ 33 w 68"/>
                  <a:gd name="T1" fmla="*/ 79 h 79"/>
                  <a:gd name="T2" fmla="*/ 33 w 68"/>
                  <a:gd name="T3" fmla="*/ 72 h 79"/>
                  <a:gd name="T4" fmla="*/ 33 w 68"/>
                  <a:gd name="T5" fmla="*/ 68 h 79"/>
                  <a:gd name="T6" fmla="*/ 33 w 68"/>
                  <a:gd name="T7" fmla="*/ 65 h 79"/>
                  <a:gd name="T8" fmla="*/ 33 w 68"/>
                  <a:gd name="T9" fmla="*/ 61 h 79"/>
                  <a:gd name="T10" fmla="*/ 33 w 68"/>
                  <a:gd name="T11" fmla="*/ 54 h 79"/>
                  <a:gd name="T12" fmla="*/ 33 w 68"/>
                  <a:gd name="T13" fmla="*/ 43 h 79"/>
                  <a:gd name="T14" fmla="*/ 25 w 68"/>
                  <a:gd name="T15" fmla="*/ 40 h 79"/>
                  <a:gd name="T16" fmla="*/ 22 w 68"/>
                  <a:gd name="T17" fmla="*/ 32 h 79"/>
                  <a:gd name="T18" fmla="*/ 18 w 68"/>
                  <a:gd name="T19" fmla="*/ 25 h 79"/>
                  <a:gd name="T20" fmla="*/ 15 w 68"/>
                  <a:gd name="T21" fmla="*/ 18 h 79"/>
                  <a:gd name="T22" fmla="*/ 15 w 68"/>
                  <a:gd name="T23" fmla="*/ 15 h 79"/>
                  <a:gd name="T24" fmla="*/ 7 w 68"/>
                  <a:gd name="T25" fmla="*/ 11 h 79"/>
                  <a:gd name="T26" fmla="*/ 4 w 68"/>
                  <a:gd name="T27" fmla="*/ 7 h 79"/>
                  <a:gd name="T28" fmla="*/ 0 w 68"/>
                  <a:gd name="T29" fmla="*/ 7 h 79"/>
                  <a:gd name="T30" fmla="*/ 4 w 68"/>
                  <a:gd name="T31" fmla="*/ 4 h 79"/>
                  <a:gd name="T32" fmla="*/ 4 w 68"/>
                  <a:gd name="T33" fmla="*/ 4 h 79"/>
                  <a:gd name="T34" fmla="*/ 7 w 68"/>
                  <a:gd name="T35" fmla="*/ 4 h 79"/>
                  <a:gd name="T36" fmla="*/ 11 w 68"/>
                  <a:gd name="T37" fmla="*/ 4 h 79"/>
                  <a:gd name="T38" fmla="*/ 18 w 68"/>
                  <a:gd name="T39" fmla="*/ 0 h 79"/>
                  <a:gd name="T40" fmla="*/ 22 w 68"/>
                  <a:gd name="T41" fmla="*/ 4 h 79"/>
                  <a:gd name="T42" fmla="*/ 25 w 68"/>
                  <a:gd name="T43" fmla="*/ 4 h 79"/>
                  <a:gd name="T44" fmla="*/ 33 w 68"/>
                  <a:gd name="T45" fmla="*/ 11 h 79"/>
                  <a:gd name="T46" fmla="*/ 36 w 68"/>
                  <a:gd name="T47" fmla="*/ 11 h 79"/>
                  <a:gd name="T48" fmla="*/ 43 w 68"/>
                  <a:gd name="T49" fmla="*/ 11 h 79"/>
                  <a:gd name="T50" fmla="*/ 43 w 68"/>
                  <a:gd name="T51" fmla="*/ 11 h 79"/>
                  <a:gd name="T52" fmla="*/ 50 w 68"/>
                  <a:gd name="T53" fmla="*/ 15 h 79"/>
                  <a:gd name="T54" fmla="*/ 50 w 68"/>
                  <a:gd name="T55" fmla="*/ 15 h 79"/>
                  <a:gd name="T56" fmla="*/ 54 w 68"/>
                  <a:gd name="T57" fmla="*/ 15 h 79"/>
                  <a:gd name="T58" fmla="*/ 54 w 68"/>
                  <a:gd name="T59" fmla="*/ 18 h 79"/>
                  <a:gd name="T60" fmla="*/ 54 w 68"/>
                  <a:gd name="T61" fmla="*/ 22 h 79"/>
                  <a:gd name="T62" fmla="*/ 54 w 68"/>
                  <a:gd name="T63" fmla="*/ 25 h 79"/>
                  <a:gd name="T64" fmla="*/ 54 w 68"/>
                  <a:gd name="T65" fmla="*/ 29 h 79"/>
                  <a:gd name="T66" fmla="*/ 58 w 68"/>
                  <a:gd name="T67" fmla="*/ 29 h 79"/>
                  <a:gd name="T68" fmla="*/ 58 w 68"/>
                  <a:gd name="T69" fmla="*/ 29 h 79"/>
                  <a:gd name="T70" fmla="*/ 61 w 68"/>
                  <a:gd name="T71" fmla="*/ 32 h 79"/>
                  <a:gd name="T72" fmla="*/ 61 w 68"/>
                  <a:gd name="T73" fmla="*/ 36 h 79"/>
                  <a:gd name="T74" fmla="*/ 61 w 68"/>
                  <a:gd name="T75" fmla="*/ 40 h 79"/>
                  <a:gd name="T76" fmla="*/ 68 w 68"/>
                  <a:gd name="T77" fmla="*/ 43 h 79"/>
                  <a:gd name="T78" fmla="*/ 68 w 68"/>
                  <a:gd name="T79" fmla="*/ 43 h 79"/>
                  <a:gd name="T80" fmla="*/ 68 w 68"/>
                  <a:gd name="T81" fmla="*/ 47 h 79"/>
                  <a:gd name="T82" fmla="*/ 68 w 68"/>
                  <a:gd name="T83" fmla="*/ 50 h 79"/>
                  <a:gd name="T84" fmla="*/ 68 w 68"/>
                  <a:gd name="T85" fmla="*/ 50 h 79"/>
                  <a:gd name="T86" fmla="*/ 68 w 68"/>
                  <a:gd name="T87" fmla="*/ 54 h 79"/>
                  <a:gd name="T88" fmla="*/ 65 w 68"/>
                  <a:gd name="T89" fmla="*/ 58 h 79"/>
                  <a:gd name="T90" fmla="*/ 58 w 68"/>
                  <a:gd name="T91" fmla="*/ 54 h 79"/>
                  <a:gd name="T92" fmla="*/ 54 w 68"/>
                  <a:gd name="T93" fmla="*/ 54 h 79"/>
                  <a:gd name="T94" fmla="*/ 54 w 68"/>
                  <a:gd name="T95" fmla="*/ 54 h 79"/>
                  <a:gd name="T96" fmla="*/ 50 w 68"/>
                  <a:gd name="T97" fmla="*/ 54 h 79"/>
                  <a:gd name="T98" fmla="*/ 50 w 68"/>
                  <a:gd name="T99" fmla="*/ 58 h 79"/>
                  <a:gd name="T100" fmla="*/ 47 w 68"/>
                  <a:gd name="T101" fmla="*/ 65 h 79"/>
                  <a:gd name="T102" fmla="*/ 47 w 68"/>
                  <a:gd name="T103" fmla="*/ 65 h 79"/>
                  <a:gd name="T104" fmla="*/ 43 w 68"/>
                  <a:gd name="T105" fmla="*/ 68 h 79"/>
                  <a:gd name="T106" fmla="*/ 43 w 68"/>
                  <a:gd name="T107" fmla="*/ 72 h 79"/>
                  <a:gd name="T108" fmla="*/ 40 w 68"/>
                  <a:gd name="T109" fmla="*/ 72 h 79"/>
                  <a:gd name="T110" fmla="*/ 40 w 68"/>
                  <a:gd name="T111" fmla="*/ 76 h 79"/>
                  <a:gd name="T112" fmla="*/ 40 w 68"/>
                  <a:gd name="T113" fmla="*/ 76 h 79"/>
                  <a:gd name="T114" fmla="*/ 36 w 68"/>
                  <a:gd name="T115" fmla="*/ 79 h 79"/>
                  <a:gd name="T116" fmla="*/ 33 w 68"/>
                  <a:gd name="T1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 h="79">
                    <a:moveTo>
                      <a:pt x="33" y="79"/>
                    </a:moveTo>
                    <a:lnTo>
                      <a:pt x="33" y="72"/>
                    </a:lnTo>
                    <a:lnTo>
                      <a:pt x="33" y="68"/>
                    </a:lnTo>
                    <a:lnTo>
                      <a:pt x="33" y="65"/>
                    </a:lnTo>
                    <a:lnTo>
                      <a:pt x="33" y="61"/>
                    </a:lnTo>
                    <a:lnTo>
                      <a:pt x="33" y="54"/>
                    </a:lnTo>
                    <a:lnTo>
                      <a:pt x="33" y="43"/>
                    </a:lnTo>
                    <a:lnTo>
                      <a:pt x="25" y="40"/>
                    </a:lnTo>
                    <a:lnTo>
                      <a:pt x="22" y="32"/>
                    </a:lnTo>
                    <a:lnTo>
                      <a:pt x="18" y="25"/>
                    </a:lnTo>
                    <a:lnTo>
                      <a:pt x="15" y="18"/>
                    </a:lnTo>
                    <a:lnTo>
                      <a:pt x="15" y="15"/>
                    </a:lnTo>
                    <a:lnTo>
                      <a:pt x="7" y="11"/>
                    </a:lnTo>
                    <a:lnTo>
                      <a:pt x="4" y="7"/>
                    </a:lnTo>
                    <a:lnTo>
                      <a:pt x="0" y="7"/>
                    </a:lnTo>
                    <a:lnTo>
                      <a:pt x="4" y="4"/>
                    </a:lnTo>
                    <a:lnTo>
                      <a:pt x="4" y="4"/>
                    </a:lnTo>
                    <a:lnTo>
                      <a:pt x="7" y="4"/>
                    </a:lnTo>
                    <a:lnTo>
                      <a:pt x="11" y="4"/>
                    </a:lnTo>
                    <a:lnTo>
                      <a:pt x="18" y="0"/>
                    </a:lnTo>
                    <a:lnTo>
                      <a:pt x="22" y="4"/>
                    </a:lnTo>
                    <a:lnTo>
                      <a:pt x="25" y="4"/>
                    </a:lnTo>
                    <a:lnTo>
                      <a:pt x="33" y="11"/>
                    </a:lnTo>
                    <a:lnTo>
                      <a:pt x="36" y="11"/>
                    </a:lnTo>
                    <a:lnTo>
                      <a:pt x="43" y="11"/>
                    </a:lnTo>
                    <a:lnTo>
                      <a:pt x="43" y="11"/>
                    </a:lnTo>
                    <a:lnTo>
                      <a:pt x="50" y="15"/>
                    </a:lnTo>
                    <a:lnTo>
                      <a:pt x="50" y="15"/>
                    </a:lnTo>
                    <a:lnTo>
                      <a:pt x="54" y="15"/>
                    </a:lnTo>
                    <a:lnTo>
                      <a:pt x="54" y="18"/>
                    </a:lnTo>
                    <a:lnTo>
                      <a:pt x="54" y="22"/>
                    </a:lnTo>
                    <a:lnTo>
                      <a:pt x="54" y="25"/>
                    </a:lnTo>
                    <a:lnTo>
                      <a:pt x="54" y="29"/>
                    </a:lnTo>
                    <a:lnTo>
                      <a:pt x="58" y="29"/>
                    </a:lnTo>
                    <a:lnTo>
                      <a:pt x="58" y="29"/>
                    </a:lnTo>
                    <a:lnTo>
                      <a:pt x="61" y="32"/>
                    </a:lnTo>
                    <a:lnTo>
                      <a:pt x="61" y="36"/>
                    </a:lnTo>
                    <a:lnTo>
                      <a:pt x="61" y="40"/>
                    </a:lnTo>
                    <a:lnTo>
                      <a:pt x="68" y="43"/>
                    </a:lnTo>
                    <a:lnTo>
                      <a:pt x="68" y="43"/>
                    </a:lnTo>
                    <a:lnTo>
                      <a:pt x="68" y="47"/>
                    </a:lnTo>
                    <a:lnTo>
                      <a:pt x="68" y="50"/>
                    </a:lnTo>
                    <a:lnTo>
                      <a:pt x="68" y="50"/>
                    </a:lnTo>
                    <a:lnTo>
                      <a:pt x="68" y="54"/>
                    </a:lnTo>
                    <a:lnTo>
                      <a:pt x="65" y="58"/>
                    </a:lnTo>
                    <a:lnTo>
                      <a:pt x="58" y="54"/>
                    </a:lnTo>
                    <a:lnTo>
                      <a:pt x="54" y="54"/>
                    </a:lnTo>
                    <a:lnTo>
                      <a:pt x="54" y="54"/>
                    </a:lnTo>
                    <a:lnTo>
                      <a:pt x="50" y="54"/>
                    </a:lnTo>
                    <a:lnTo>
                      <a:pt x="50" y="58"/>
                    </a:lnTo>
                    <a:lnTo>
                      <a:pt x="47" y="65"/>
                    </a:lnTo>
                    <a:lnTo>
                      <a:pt x="47" y="65"/>
                    </a:lnTo>
                    <a:lnTo>
                      <a:pt x="43" y="68"/>
                    </a:lnTo>
                    <a:lnTo>
                      <a:pt x="43" y="72"/>
                    </a:lnTo>
                    <a:lnTo>
                      <a:pt x="40" y="72"/>
                    </a:lnTo>
                    <a:lnTo>
                      <a:pt x="40" y="76"/>
                    </a:lnTo>
                    <a:lnTo>
                      <a:pt x="40" y="76"/>
                    </a:lnTo>
                    <a:lnTo>
                      <a:pt x="36" y="79"/>
                    </a:lnTo>
                    <a:lnTo>
                      <a:pt x="33" y="7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55" name="Freeform 1885">
                <a:extLst>
                  <a:ext uri="{FF2B5EF4-FFF2-40B4-BE49-F238E27FC236}">
                    <a16:creationId xmlns:a16="http://schemas.microsoft.com/office/drawing/2014/main" id="{A71BD142-4E4C-490E-B968-6733E5B208AE}"/>
                  </a:ext>
                </a:extLst>
              </p:cNvPr>
              <p:cNvSpPr>
                <a:spLocks/>
              </p:cNvSpPr>
              <p:nvPr/>
            </p:nvSpPr>
            <p:spPr bwMode="auto">
              <a:xfrm>
                <a:off x="4266" y="1645"/>
                <a:ext cx="68" cy="79"/>
              </a:xfrm>
              <a:custGeom>
                <a:avLst/>
                <a:gdLst>
                  <a:gd name="T0" fmla="*/ 33 w 68"/>
                  <a:gd name="T1" fmla="*/ 79 h 79"/>
                  <a:gd name="T2" fmla="*/ 33 w 68"/>
                  <a:gd name="T3" fmla="*/ 72 h 79"/>
                  <a:gd name="T4" fmla="*/ 33 w 68"/>
                  <a:gd name="T5" fmla="*/ 68 h 79"/>
                  <a:gd name="T6" fmla="*/ 33 w 68"/>
                  <a:gd name="T7" fmla="*/ 65 h 79"/>
                  <a:gd name="T8" fmla="*/ 33 w 68"/>
                  <a:gd name="T9" fmla="*/ 61 h 79"/>
                  <a:gd name="T10" fmla="*/ 33 w 68"/>
                  <a:gd name="T11" fmla="*/ 54 h 79"/>
                  <a:gd name="T12" fmla="*/ 33 w 68"/>
                  <a:gd name="T13" fmla="*/ 43 h 79"/>
                  <a:gd name="T14" fmla="*/ 25 w 68"/>
                  <a:gd name="T15" fmla="*/ 40 h 79"/>
                  <a:gd name="T16" fmla="*/ 22 w 68"/>
                  <a:gd name="T17" fmla="*/ 32 h 79"/>
                  <a:gd name="T18" fmla="*/ 18 w 68"/>
                  <a:gd name="T19" fmla="*/ 25 h 79"/>
                  <a:gd name="T20" fmla="*/ 15 w 68"/>
                  <a:gd name="T21" fmla="*/ 18 h 79"/>
                  <a:gd name="T22" fmla="*/ 15 w 68"/>
                  <a:gd name="T23" fmla="*/ 15 h 79"/>
                  <a:gd name="T24" fmla="*/ 7 w 68"/>
                  <a:gd name="T25" fmla="*/ 11 h 79"/>
                  <a:gd name="T26" fmla="*/ 4 w 68"/>
                  <a:gd name="T27" fmla="*/ 7 h 79"/>
                  <a:gd name="T28" fmla="*/ 0 w 68"/>
                  <a:gd name="T29" fmla="*/ 7 h 79"/>
                  <a:gd name="T30" fmla="*/ 4 w 68"/>
                  <a:gd name="T31" fmla="*/ 4 h 79"/>
                  <a:gd name="T32" fmla="*/ 4 w 68"/>
                  <a:gd name="T33" fmla="*/ 4 h 79"/>
                  <a:gd name="T34" fmla="*/ 7 w 68"/>
                  <a:gd name="T35" fmla="*/ 4 h 79"/>
                  <a:gd name="T36" fmla="*/ 11 w 68"/>
                  <a:gd name="T37" fmla="*/ 4 h 79"/>
                  <a:gd name="T38" fmla="*/ 18 w 68"/>
                  <a:gd name="T39" fmla="*/ 0 h 79"/>
                  <a:gd name="T40" fmla="*/ 22 w 68"/>
                  <a:gd name="T41" fmla="*/ 4 h 79"/>
                  <a:gd name="T42" fmla="*/ 25 w 68"/>
                  <a:gd name="T43" fmla="*/ 4 h 79"/>
                  <a:gd name="T44" fmla="*/ 33 w 68"/>
                  <a:gd name="T45" fmla="*/ 11 h 79"/>
                  <a:gd name="T46" fmla="*/ 36 w 68"/>
                  <a:gd name="T47" fmla="*/ 11 h 79"/>
                  <a:gd name="T48" fmla="*/ 43 w 68"/>
                  <a:gd name="T49" fmla="*/ 11 h 79"/>
                  <a:gd name="T50" fmla="*/ 43 w 68"/>
                  <a:gd name="T51" fmla="*/ 11 h 79"/>
                  <a:gd name="T52" fmla="*/ 50 w 68"/>
                  <a:gd name="T53" fmla="*/ 15 h 79"/>
                  <a:gd name="T54" fmla="*/ 50 w 68"/>
                  <a:gd name="T55" fmla="*/ 15 h 79"/>
                  <a:gd name="T56" fmla="*/ 54 w 68"/>
                  <a:gd name="T57" fmla="*/ 15 h 79"/>
                  <a:gd name="T58" fmla="*/ 54 w 68"/>
                  <a:gd name="T59" fmla="*/ 18 h 79"/>
                  <a:gd name="T60" fmla="*/ 54 w 68"/>
                  <a:gd name="T61" fmla="*/ 22 h 79"/>
                  <a:gd name="T62" fmla="*/ 54 w 68"/>
                  <a:gd name="T63" fmla="*/ 25 h 79"/>
                  <a:gd name="T64" fmla="*/ 54 w 68"/>
                  <a:gd name="T65" fmla="*/ 29 h 79"/>
                  <a:gd name="T66" fmla="*/ 58 w 68"/>
                  <a:gd name="T67" fmla="*/ 29 h 79"/>
                  <a:gd name="T68" fmla="*/ 58 w 68"/>
                  <a:gd name="T69" fmla="*/ 29 h 79"/>
                  <a:gd name="T70" fmla="*/ 61 w 68"/>
                  <a:gd name="T71" fmla="*/ 32 h 79"/>
                  <a:gd name="T72" fmla="*/ 61 w 68"/>
                  <a:gd name="T73" fmla="*/ 36 h 79"/>
                  <a:gd name="T74" fmla="*/ 61 w 68"/>
                  <a:gd name="T75" fmla="*/ 40 h 79"/>
                  <a:gd name="T76" fmla="*/ 68 w 68"/>
                  <a:gd name="T77" fmla="*/ 43 h 79"/>
                  <a:gd name="T78" fmla="*/ 68 w 68"/>
                  <a:gd name="T79" fmla="*/ 43 h 79"/>
                  <a:gd name="T80" fmla="*/ 68 w 68"/>
                  <a:gd name="T81" fmla="*/ 47 h 79"/>
                  <a:gd name="T82" fmla="*/ 68 w 68"/>
                  <a:gd name="T83" fmla="*/ 50 h 79"/>
                  <a:gd name="T84" fmla="*/ 68 w 68"/>
                  <a:gd name="T85" fmla="*/ 50 h 79"/>
                  <a:gd name="T86" fmla="*/ 68 w 68"/>
                  <a:gd name="T87" fmla="*/ 54 h 79"/>
                  <a:gd name="T88" fmla="*/ 65 w 68"/>
                  <a:gd name="T89" fmla="*/ 58 h 79"/>
                  <a:gd name="T90" fmla="*/ 58 w 68"/>
                  <a:gd name="T91" fmla="*/ 54 h 79"/>
                  <a:gd name="T92" fmla="*/ 54 w 68"/>
                  <a:gd name="T93" fmla="*/ 54 h 79"/>
                  <a:gd name="T94" fmla="*/ 54 w 68"/>
                  <a:gd name="T95" fmla="*/ 54 h 79"/>
                  <a:gd name="T96" fmla="*/ 50 w 68"/>
                  <a:gd name="T97" fmla="*/ 54 h 79"/>
                  <a:gd name="T98" fmla="*/ 50 w 68"/>
                  <a:gd name="T99" fmla="*/ 58 h 79"/>
                  <a:gd name="T100" fmla="*/ 47 w 68"/>
                  <a:gd name="T101" fmla="*/ 65 h 79"/>
                  <a:gd name="T102" fmla="*/ 47 w 68"/>
                  <a:gd name="T103" fmla="*/ 65 h 79"/>
                  <a:gd name="T104" fmla="*/ 43 w 68"/>
                  <a:gd name="T105" fmla="*/ 68 h 79"/>
                  <a:gd name="T106" fmla="*/ 43 w 68"/>
                  <a:gd name="T107" fmla="*/ 72 h 79"/>
                  <a:gd name="T108" fmla="*/ 40 w 68"/>
                  <a:gd name="T109" fmla="*/ 72 h 79"/>
                  <a:gd name="T110" fmla="*/ 40 w 68"/>
                  <a:gd name="T111" fmla="*/ 76 h 79"/>
                  <a:gd name="T112" fmla="*/ 40 w 68"/>
                  <a:gd name="T113" fmla="*/ 76 h 79"/>
                  <a:gd name="T114" fmla="*/ 36 w 68"/>
                  <a:gd name="T115" fmla="*/ 79 h 79"/>
                  <a:gd name="T116" fmla="*/ 33 w 68"/>
                  <a:gd name="T1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 h="79">
                    <a:moveTo>
                      <a:pt x="33" y="79"/>
                    </a:moveTo>
                    <a:lnTo>
                      <a:pt x="33" y="72"/>
                    </a:lnTo>
                    <a:lnTo>
                      <a:pt x="33" y="68"/>
                    </a:lnTo>
                    <a:lnTo>
                      <a:pt x="33" y="65"/>
                    </a:lnTo>
                    <a:lnTo>
                      <a:pt x="33" y="61"/>
                    </a:lnTo>
                    <a:lnTo>
                      <a:pt x="33" y="54"/>
                    </a:lnTo>
                    <a:lnTo>
                      <a:pt x="33" y="43"/>
                    </a:lnTo>
                    <a:lnTo>
                      <a:pt x="25" y="40"/>
                    </a:lnTo>
                    <a:lnTo>
                      <a:pt x="22" y="32"/>
                    </a:lnTo>
                    <a:lnTo>
                      <a:pt x="18" y="25"/>
                    </a:lnTo>
                    <a:lnTo>
                      <a:pt x="15" y="18"/>
                    </a:lnTo>
                    <a:lnTo>
                      <a:pt x="15" y="15"/>
                    </a:lnTo>
                    <a:lnTo>
                      <a:pt x="7" y="11"/>
                    </a:lnTo>
                    <a:lnTo>
                      <a:pt x="4" y="7"/>
                    </a:lnTo>
                    <a:lnTo>
                      <a:pt x="0" y="7"/>
                    </a:lnTo>
                    <a:lnTo>
                      <a:pt x="4" y="4"/>
                    </a:lnTo>
                    <a:lnTo>
                      <a:pt x="4" y="4"/>
                    </a:lnTo>
                    <a:lnTo>
                      <a:pt x="7" y="4"/>
                    </a:lnTo>
                    <a:lnTo>
                      <a:pt x="11" y="4"/>
                    </a:lnTo>
                    <a:lnTo>
                      <a:pt x="18" y="0"/>
                    </a:lnTo>
                    <a:lnTo>
                      <a:pt x="22" y="4"/>
                    </a:lnTo>
                    <a:lnTo>
                      <a:pt x="25" y="4"/>
                    </a:lnTo>
                    <a:lnTo>
                      <a:pt x="33" y="11"/>
                    </a:lnTo>
                    <a:lnTo>
                      <a:pt x="36" y="11"/>
                    </a:lnTo>
                    <a:lnTo>
                      <a:pt x="43" y="11"/>
                    </a:lnTo>
                    <a:lnTo>
                      <a:pt x="43" y="11"/>
                    </a:lnTo>
                    <a:lnTo>
                      <a:pt x="50" y="15"/>
                    </a:lnTo>
                    <a:lnTo>
                      <a:pt x="50" y="15"/>
                    </a:lnTo>
                    <a:lnTo>
                      <a:pt x="54" y="15"/>
                    </a:lnTo>
                    <a:lnTo>
                      <a:pt x="54" y="18"/>
                    </a:lnTo>
                    <a:lnTo>
                      <a:pt x="54" y="22"/>
                    </a:lnTo>
                    <a:lnTo>
                      <a:pt x="54" y="25"/>
                    </a:lnTo>
                    <a:lnTo>
                      <a:pt x="54" y="29"/>
                    </a:lnTo>
                    <a:lnTo>
                      <a:pt x="58" y="29"/>
                    </a:lnTo>
                    <a:lnTo>
                      <a:pt x="58" y="29"/>
                    </a:lnTo>
                    <a:lnTo>
                      <a:pt x="61" y="32"/>
                    </a:lnTo>
                    <a:lnTo>
                      <a:pt x="61" y="36"/>
                    </a:lnTo>
                    <a:lnTo>
                      <a:pt x="61" y="40"/>
                    </a:lnTo>
                    <a:lnTo>
                      <a:pt x="68" y="43"/>
                    </a:lnTo>
                    <a:lnTo>
                      <a:pt x="68" y="43"/>
                    </a:lnTo>
                    <a:lnTo>
                      <a:pt x="68" y="47"/>
                    </a:lnTo>
                    <a:lnTo>
                      <a:pt x="68" y="50"/>
                    </a:lnTo>
                    <a:lnTo>
                      <a:pt x="68" y="50"/>
                    </a:lnTo>
                    <a:lnTo>
                      <a:pt x="68" y="54"/>
                    </a:lnTo>
                    <a:lnTo>
                      <a:pt x="65" y="58"/>
                    </a:lnTo>
                    <a:lnTo>
                      <a:pt x="58" y="54"/>
                    </a:lnTo>
                    <a:lnTo>
                      <a:pt x="54" y="54"/>
                    </a:lnTo>
                    <a:lnTo>
                      <a:pt x="54" y="54"/>
                    </a:lnTo>
                    <a:lnTo>
                      <a:pt x="50" y="54"/>
                    </a:lnTo>
                    <a:lnTo>
                      <a:pt x="50" y="58"/>
                    </a:lnTo>
                    <a:lnTo>
                      <a:pt x="47" y="65"/>
                    </a:lnTo>
                    <a:lnTo>
                      <a:pt x="47" y="65"/>
                    </a:lnTo>
                    <a:lnTo>
                      <a:pt x="43" y="68"/>
                    </a:lnTo>
                    <a:lnTo>
                      <a:pt x="43" y="72"/>
                    </a:lnTo>
                    <a:lnTo>
                      <a:pt x="40" y="72"/>
                    </a:lnTo>
                    <a:lnTo>
                      <a:pt x="40" y="76"/>
                    </a:lnTo>
                    <a:lnTo>
                      <a:pt x="40" y="76"/>
                    </a:lnTo>
                    <a:lnTo>
                      <a:pt x="36" y="79"/>
                    </a:lnTo>
                    <a:lnTo>
                      <a:pt x="33" y="79"/>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56" name="Freeform 1886">
                <a:extLst>
                  <a:ext uri="{FF2B5EF4-FFF2-40B4-BE49-F238E27FC236}">
                    <a16:creationId xmlns:a16="http://schemas.microsoft.com/office/drawing/2014/main" id="{99DE084B-59E4-4148-9F22-5E6F8C991960}"/>
                  </a:ext>
                </a:extLst>
              </p:cNvPr>
              <p:cNvSpPr>
                <a:spLocks/>
              </p:cNvSpPr>
              <p:nvPr/>
            </p:nvSpPr>
            <p:spPr bwMode="auto">
              <a:xfrm>
                <a:off x="4019" y="1954"/>
                <a:ext cx="4" cy="7"/>
              </a:xfrm>
              <a:custGeom>
                <a:avLst/>
                <a:gdLst>
                  <a:gd name="T0" fmla="*/ 0 w 4"/>
                  <a:gd name="T1" fmla="*/ 3 h 7"/>
                  <a:gd name="T2" fmla="*/ 0 w 4"/>
                  <a:gd name="T3" fmla="*/ 0 h 7"/>
                  <a:gd name="T4" fmla="*/ 0 w 4"/>
                  <a:gd name="T5" fmla="*/ 3 h 7"/>
                  <a:gd name="T6" fmla="*/ 0 w 4"/>
                  <a:gd name="T7" fmla="*/ 3 h 7"/>
                  <a:gd name="T8" fmla="*/ 4 w 4"/>
                  <a:gd name="T9" fmla="*/ 3 h 7"/>
                  <a:gd name="T10" fmla="*/ 4 w 4"/>
                  <a:gd name="T11" fmla="*/ 7 h 7"/>
                  <a:gd name="T12" fmla="*/ 0 w 4"/>
                  <a:gd name="T13" fmla="*/ 3 h 7"/>
                  <a:gd name="T14" fmla="*/ 0 w 4"/>
                  <a:gd name="T15" fmla="*/ 3 h 7"/>
                  <a:gd name="T16" fmla="*/ 0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0" y="3"/>
                    </a:moveTo>
                    <a:lnTo>
                      <a:pt x="0" y="0"/>
                    </a:lnTo>
                    <a:lnTo>
                      <a:pt x="0" y="3"/>
                    </a:lnTo>
                    <a:lnTo>
                      <a:pt x="0" y="3"/>
                    </a:lnTo>
                    <a:lnTo>
                      <a:pt x="4" y="3"/>
                    </a:lnTo>
                    <a:lnTo>
                      <a:pt x="4" y="7"/>
                    </a:lnTo>
                    <a:lnTo>
                      <a:pt x="0" y="3"/>
                    </a:lnTo>
                    <a:lnTo>
                      <a:pt x="0" y="3"/>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57" name="Freeform 1887">
                <a:extLst>
                  <a:ext uri="{FF2B5EF4-FFF2-40B4-BE49-F238E27FC236}">
                    <a16:creationId xmlns:a16="http://schemas.microsoft.com/office/drawing/2014/main" id="{1A723BD3-CB9D-4DA4-AB56-388B833914ED}"/>
                  </a:ext>
                </a:extLst>
              </p:cNvPr>
              <p:cNvSpPr>
                <a:spLocks/>
              </p:cNvSpPr>
              <p:nvPr/>
            </p:nvSpPr>
            <p:spPr bwMode="auto">
              <a:xfrm>
                <a:off x="4019" y="1954"/>
                <a:ext cx="4" cy="7"/>
              </a:xfrm>
              <a:custGeom>
                <a:avLst/>
                <a:gdLst>
                  <a:gd name="T0" fmla="*/ 0 w 4"/>
                  <a:gd name="T1" fmla="*/ 3 h 7"/>
                  <a:gd name="T2" fmla="*/ 0 w 4"/>
                  <a:gd name="T3" fmla="*/ 0 h 7"/>
                  <a:gd name="T4" fmla="*/ 0 w 4"/>
                  <a:gd name="T5" fmla="*/ 3 h 7"/>
                  <a:gd name="T6" fmla="*/ 0 w 4"/>
                  <a:gd name="T7" fmla="*/ 3 h 7"/>
                  <a:gd name="T8" fmla="*/ 4 w 4"/>
                  <a:gd name="T9" fmla="*/ 3 h 7"/>
                  <a:gd name="T10" fmla="*/ 4 w 4"/>
                  <a:gd name="T11" fmla="*/ 7 h 7"/>
                  <a:gd name="T12" fmla="*/ 0 w 4"/>
                  <a:gd name="T13" fmla="*/ 3 h 7"/>
                  <a:gd name="T14" fmla="*/ 0 w 4"/>
                  <a:gd name="T15" fmla="*/ 3 h 7"/>
                  <a:gd name="T16" fmla="*/ 0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0" y="3"/>
                    </a:moveTo>
                    <a:lnTo>
                      <a:pt x="0" y="0"/>
                    </a:lnTo>
                    <a:lnTo>
                      <a:pt x="0" y="3"/>
                    </a:lnTo>
                    <a:lnTo>
                      <a:pt x="0" y="3"/>
                    </a:lnTo>
                    <a:lnTo>
                      <a:pt x="4" y="3"/>
                    </a:lnTo>
                    <a:lnTo>
                      <a:pt x="4" y="7"/>
                    </a:lnTo>
                    <a:lnTo>
                      <a:pt x="0" y="3"/>
                    </a:lnTo>
                    <a:lnTo>
                      <a:pt x="0" y="3"/>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58" name="Freeform 1888">
                <a:extLst>
                  <a:ext uri="{FF2B5EF4-FFF2-40B4-BE49-F238E27FC236}">
                    <a16:creationId xmlns:a16="http://schemas.microsoft.com/office/drawing/2014/main" id="{ADC68D11-9513-4DE4-9B28-031EB705B1F9}"/>
                  </a:ext>
                </a:extLst>
              </p:cNvPr>
              <p:cNvSpPr>
                <a:spLocks/>
              </p:cNvSpPr>
              <p:nvPr/>
            </p:nvSpPr>
            <p:spPr bwMode="auto">
              <a:xfrm>
                <a:off x="4145" y="1803"/>
                <a:ext cx="46" cy="36"/>
              </a:xfrm>
              <a:custGeom>
                <a:avLst/>
                <a:gdLst>
                  <a:gd name="T0" fmla="*/ 7 w 46"/>
                  <a:gd name="T1" fmla="*/ 36 h 36"/>
                  <a:gd name="T2" fmla="*/ 3 w 46"/>
                  <a:gd name="T3" fmla="*/ 29 h 36"/>
                  <a:gd name="T4" fmla="*/ 0 w 46"/>
                  <a:gd name="T5" fmla="*/ 25 h 36"/>
                  <a:gd name="T6" fmla="*/ 0 w 46"/>
                  <a:gd name="T7" fmla="*/ 18 h 36"/>
                  <a:gd name="T8" fmla="*/ 0 w 46"/>
                  <a:gd name="T9" fmla="*/ 7 h 36"/>
                  <a:gd name="T10" fmla="*/ 0 w 46"/>
                  <a:gd name="T11" fmla="*/ 7 h 36"/>
                  <a:gd name="T12" fmla="*/ 3 w 46"/>
                  <a:gd name="T13" fmla="*/ 7 h 36"/>
                  <a:gd name="T14" fmla="*/ 3 w 46"/>
                  <a:gd name="T15" fmla="*/ 7 h 36"/>
                  <a:gd name="T16" fmla="*/ 3 w 46"/>
                  <a:gd name="T17" fmla="*/ 4 h 36"/>
                  <a:gd name="T18" fmla="*/ 10 w 46"/>
                  <a:gd name="T19" fmla="*/ 0 h 36"/>
                  <a:gd name="T20" fmla="*/ 10 w 46"/>
                  <a:gd name="T21" fmla="*/ 0 h 36"/>
                  <a:gd name="T22" fmla="*/ 14 w 46"/>
                  <a:gd name="T23" fmla="*/ 4 h 36"/>
                  <a:gd name="T24" fmla="*/ 14 w 46"/>
                  <a:gd name="T25" fmla="*/ 4 h 36"/>
                  <a:gd name="T26" fmla="*/ 14 w 46"/>
                  <a:gd name="T27" fmla="*/ 4 h 36"/>
                  <a:gd name="T28" fmla="*/ 17 w 46"/>
                  <a:gd name="T29" fmla="*/ 0 h 36"/>
                  <a:gd name="T30" fmla="*/ 25 w 46"/>
                  <a:gd name="T31" fmla="*/ 0 h 36"/>
                  <a:gd name="T32" fmla="*/ 25 w 46"/>
                  <a:gd name="T33" fmla="*/ 0 h 36"/>
                  <a:gd name="T34" fmla="*/ 32 w 46"/>
                  <a:gd name="T35" fmla="*/ 0 h 36"/>
                  <a:gd name="T36" fmla="*/ 35 w 46"/>
                  <a:gd name="T37" fmla="*/ 0 h 36"/>
                  <a:gd name="T38" fmla="*/ 35 w 46"/>
                  <a:gd name="T39" fmla="*/ 0 h 36"/>
                  <a:gd name="T40" fmla="*/ 46 w 46"/>
                  <a:gd name="T41" fmla="*/ 7 h 36"/>
                  <a:gd name="T42" fmla="*/ 46 w 46"/>
                  <a:gd name="T43" fmla="*/ 18 h 36"/>
                  <a:gd name="T44" fmla="*/ 46 w 46"/>
                  <a:gd name="T45" fmla="*/ 22 h 36"/>
                  <a:gd name="T46" fmla="*/ 46 w 46"/>
                  <a:gd name="T47" fmla="*/ 25 h 36"/>
                  <a:gd name="T48" fmla="*/ 39 w 46"/>
                  <a:gd name="T49" fmla="*/ 29 h 36"/>
                  <a:gd name="T50" fmla="*/ 32 w 46"/>
                  <a:gd name="T51" fmla="*/ 29 h 36"/>
                  <a:gd name="T52" fmla="*/ 25 w 46"/>
                  <a:gd name="T53" fmla="*/ 32 h 36"/>
                  <a:gd name="T54" fmla="*/ 21 w 46"/>
                  <a:gd name="T55" fmla="*/ 36 h 36"/>
                  <a:gd name="T56" fmla="*/ 7 w 46"/>
                  <a:gd name="T5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36">
                    <a:moveTo>
                      <a:pt x="7" y="36"/>
                    </a:moveTo>
                    <a:lnTo>
                      <a:pt x="3" y="29"/>
                    </a:lnTo>
                    <a:lnTo>
                      <a:pt x="0" y="25"/>
                    </a:lnTo>
                    <a:lnTo>
                      <a:pt x="0" y="18"/>
                    </a:lnTo>
                    <a:lnTo>
                      <a:pt x="0" y="7"/>
                    </a:lnTo>
                    <a:lnTo>
                      <a:pt x="0" y="7"/>
                    </a:lnTo>
                    <a:lnTo>
                      <a:pt x="3" y="7"/>
                    </a:lnTo>
                    <a:lnTo>
                      <a:pt x="3" y="7"/>
                    </a:lnTo>
                    <a:lnTo>
                      <a:pt x="3" y="4"/>
                    </a:lnTo>
                    <a:lnTo>
                      <a:pt x="10" y="0"/>
                    </a:lnTo>
                    <a:lnTo>
                      <a:pt x="10" y="0"/>
                    </a:lnTo>
                    <a:lnTo>
                      <a:pt x="14" y="4"/>
                    </a:lnTo>
                    <a:lnTo>
                      <a:pt x="14" y="4"/>
                    </a:lnTo>
                    <a:lnTo>
                      <a:pt x="14" y="4"/>
                    </a:lnTo>
                    <a:lnTo>
                      <a:pt x="17" y="0"/>
                    </a:lnTo>
                    <a:lnTo>
                      <a:pt x="25" y="0"/>
                    </a:lnTo>
                    <a:lnTo>
                      <a:pt x="25" y="0"/>
                    </a:lnTo>
                    <a:lnTo>
                      <a:pt x="32" y="0"/>
                    </a:lnTo>
                    <a:lnTo>
                      <a:pt x="35" y="0"/>
                    </a:lnTo>
                    <a:lnTo>
                      <a:pt x="35" y="0"/>
                    </a:lnTo>
                    <a:lnTo>
                      <a:pt x="46" y="7"/>
                    </a:lnTo>
                    <a:lnTo>
                      <a:pt x="46" y="18"/>
                    </a:lnTo>
                    <a:lnTo>
                      <a:pt x="46" y="22"/>
                    </a:lnTo>
                    <a:lnTo>
                      <a:pt x="46" y="25"/>
                    </a:lnTo>
                    <a:lnTo>
                      <a:pt x="39" y="29"/>
                    </a:lnTo>
                    <a:lnTo>
                      <a:pt x="32" y="29"/>
                    </a:lnTo>
                    <a:lnTo>
                      <a:pt x="25" y="32"/>
                    </a:lnTo>
                    <a:lnTo>
                      <a:pt x="21" y="36"/>
                    </a:lnTo>
                    <a:lnTo>
                      <a:pt x="7" y="3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59" name="Freeform 1889">
                <a:extLst>
                  <a:ext uri="{FF2B5EF4-FFF2-40B4-BE49-F238E27FC236}">
                    <a16:creationId xmlns:a16="http://schemas.microsoft.com/office/drawing/2014/main" id="{46685687-29B3-4D47-A607-54EB45F4ADDE}"/>
                  </a:ext>
                </a:extLst>
              </p:cNvPr>
              <p:cNvSpPr>
                <a:spLocks/>
              </p:cNvSpPr>
              <p:nvPr/>
            </p:nvSpPr>
            <p:spPr bwMode="auto">
              <a:xfrm>
                <a:off x="4145" y="1803"/>
                <a:ext cx="46" cy="36"/>
              </a:xfrm>
              <a:custGeom>
                <a:avLst/>
                <a:gdLst>
                  <a:gd name="T0" fmla="*/ 7 w 46"/>
                  <a:gd name="T1" fmla="*/ 36 h 36"/>
                  <a:gd name="T2" fmla="*/ 3 w 46"/>
                  <a:gd name="T3" fmla="*/ 29 h 36"/>
                  <a:gd name="T4" fmla="*/ 0 w 46"/>
                  <a:gd name="T5" fmla="*/ 25 h 36"/>
                  <a:gd name="T6" fmla="*/ 0 w 46"/>
                  <a:gd name="T7" fmla="*/ 18 h 36"/>
                  <a:gd name="T8" fmla="*/ 0 w 46"/>
                  <a:gd name="T9" fmla="*/ 7 h 36"/>
                  <a:gd name="T10" fmla="*/ 0 w 46"/>
                  <a:gd name="T11" fmla="*/ 7 h 36"/>
                  <a:gd name="T12" fmla="*/ 3 w 46"/>
                  <a:gd name="T13" fmla="*/ 7 h 36"/>
                  <a:gd name="T14" fmla="*/ 3 w 46"/>
                  <a:gd name="T15" fmla="*/ 7 h 36"/>
                  <a:gd name="T16" fmla="*/ 3 w 46"/>
                  <a:gd name="T17" fmla="*/ 4 h 36"/>
                  <a:gd name="T18" fmla="*/ 10 w 46"/>
                  <a:gd name="T19" fmla="*/ 0 h 36"/>
                  <a:gd name="T20" fmla="*/ 10 w 46"/>
                  <a:gd name="T21" fmla="*/ 0 h 36"/>
                  <a:gd name="T22" fmla="*/ 14 w 46"/>
                  <a:gd name="T23" fmla="*/ 4 h 36"/>
                  <a:gd name="T24" fmla="*/ 14 w 46"/>
                  <a:gd name="T25" fmla="*/ 4 h 36"/>
                  <a:gd name="T26" fmla="*/ 14 w 46"/>
                  <a:gd name="T27" fmla="*/ 4 h 36"/>
                  <a:gd name="T28" fmla="*/ 17 w 46"/>
                  <a:gd name="T29" fmla="*/ 0 h 36"/>
                  <a:gd name="T30" fmla="*/ 25 w 46"/>
                  <a:gd name="T31" fmla="*/ 0 h 36"/>
                  <a:gd name="T32" fmla="*/ 25 w 46"/>
                  <a:gd name="T33" fmla="*/ 0 h 36"/>
                  <a:gd name="T34" fmla="*/ 32 w 46"/>
                  <a:gd name="T35" fmla="*/ 0 h 36"/>
                  <a:gd name="T36" fmla="*/ 35 w 46"/>
                  <a:gd name="T37" fmla="*/ 0 h 36"/>
                  <a:gd name="T38" fmla="*/ 35 w 46"/>
                  <a:gd name="T39" fmla="*/ 0 h 36"/>
                  <a:gd name="T40" fmla="*/ 46 w 46"/>
                  <a:gd name="T41" fmla="*/ 7 h 36"/>
                  <a:gd name="T42" fmla="*/ 46 w 46"/>
                  <a:gd name="T43" fmla="*/ 18 h 36"/>
                  <a:gd name="T44" fmla="*/ 46 w 46"/>
                  <a:gd name="T45" fmla="*/ 22 h 36"/>
                  <a:gd name="T46" fmla="*/ 46 w 46"/>
                  <a:gd name="T47" fmla="*/ 25 h 36"/>
                  <a:gd name="T48" fmla="*/ 39 w 46"/>
                  <a:gd name="T49" fmla="*/ 29 h 36"/>
                  <a:gd name="T50" fmla="*/ 32 w 46"/>
                  <a:gd name="T51" fmla="*/ 29 h 36"/>
                  <a:gd name="T52" fmla="*/ 25 w 46"/>
                  <a:gd name="T53" fmla="*/ 32 h 36"/>
                  <a:gd name="T54" fmla="*/ 21 w 46"/>
                  <a:gd name="T55" fmla="*/ 36 h 36"/>
                  <a:gd name="T56" fmla="*/ 7 w 46"/>
                  <a:gd name="T5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36">
                    <a:moveTo>
                      <a:pt x="7" y="36"/>
                    </a:moveTo>
                    <a:lnTo>
                      <a:pt x="3" y="29"/>
                    </a:lnTo>
                    <a:lnTo>
                      <a:pt x="0" y="25"/>
                    </a:lnTo>
                    <a:lnTo>
                      <a:pt x="0" y="18"/>
                    </a:lnTo>
                    <a:lnTo>
                      <a:pt x="0" y="7"/>
                    </a:lnTo>
                    <a:lnTo>
                      <a:pt x="0" y="7"/>
                    </a:lnTo>
                    <a:lnTo>
                      <a:pt x="3" y="7"/>
                    </a:lnTo>
                    <a:lnTo>
                      <a:pt x="3" y="7"/>
                    </a:lnTo>
                    <a:lnTo>
                      <a:pt x="3" y="4"/>
                    </a:lnTo>
                    <a:lnTo>
                      <a:pt x="10" y="0"/>
                    </a:lnTo>
                    <a:lnTo>
                      <a:pt x="10" y="0"/>
                    </a:lnTo>
                    <a:lnTo>
                      <a:pt x="14" y="4"/>
                    </a:lnTo>
                    <a:lnTo>
                      <a:pt x="14" y="4"/>
                    </a:lnTo>
                    <a:lnTo>
                      <a:pt x="14" y="4"/>
                    </a:lnTo>
                    <a:lnTo>
                      <a:pt x="17" y="0"/>
                    </a:lnTo>
                    <a:lnTo>
                      <a:pt x="25" y="0"/>
                    </a:lnTo>
                    <a:lnTo>
                      <a:pt x="25" y="0"/>
                    </a:lnTo>
                    <a:lnTo>
                      <a:pt x="32" y="0"/>
                    </a:lnTo>
                    <a:lnTo>
                      <a:pt x="35" y="0"/>
                    </a:lnTo>
                    <a:lnTo>
                      <a:pt x="35" y="0"/>
                    </a:lnTo>
                    <a:lnTo>
                      <a:pt x="46" y="7"/>
                    </a:lnTo>
                    <a:lnTo>
                      <a:pt x="46" y="18"/>
                    </a:lnTo>
                    <a:lnTo>
                      <a:pt x="46" y="22"/>
                    </a:lnTo>
                    <a:lnTo>
                      <a:pt x="46" y="25"/>
                    </a:lnTo>
                    <a:lnTo>
                      <a:pt x="39" y="29"/>
                    </a:lnTo>
                    <a:lnTo>
                      <a:pt x="32" y="29"/>
                    </a:lnTo>
                    <a:lnTo>
                      <a:pt x="25" y="32"/>
                    </a:lnTo>
                    <a:lnTo>
                      <a:pt x="21" y="36"/>
                    </a:lnTo>
                    <a:lnTo>
                      <a:pt x="7" y="36"/>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60" name="Freeform 1890">
                <a:extLst>
                  <a:ext uri="{FF2B5EF4-FFF2-40B4-BE49-F238E27FC236}">
                    <a16:creationId xmlns:a16="http://schemas.microsoft.com/office/drawing/2014/main" id="{238A5C48-2663-4021-A0AD-C6AB1B9DF849}"/>
                  </a:ext>
                </a:extLst>
              </p:cNvPr>
              <p:cNvSpPr>
                <a:spLocks/>
              </p:cNvSpPr>
              <p:nvPr/>
            </p:nvSpPr>
            <p:spPr bwMode="auto">
              <a:xfrm>
                <a:off x="3840" y="1602"/>
                <a:ext cx="14" cy="18"/>
              </a:xfrm>
              <a:custGeom>
                <a:avLst/>
                <a:gdLst>
                  <a:gd name="T0" fmla="*/ 7 w 14"/>
                  <a:gd name="T1" fmla="*/ 18 h 18"/>
                  <a:gd name="T2" fmla="*/ 11 w 14"/>
                  <a:gd name="T3" fmla="*/ 18 h 18"/>
                  <a:gd name="T4" fmla="*/ 14 w 14"/>
                  <a:gd name="T5" fmla="*/ 14 h 18"/>
                  <a:gd name="T6" fmla="*/ 14 w 14"/>
                  <a:gd name="T7" fmla="*/ 11 h 18"/>
                  <a:gd name="T8" fmla="*/ 11 w 14"/>
                  <a:gd name="T9" fmla="*/ 7 h 18"/>
                  <a:gd name="T10" fmla="*/ 11 w 14"/>
                  <a:gd name="T11" fmla="*/ 7 h 18"/>
                  <a:gd name="T12" fmla="*/ 11 w 14"/>
                  <a:gd name="T13" fmla="*/ 4 h 18"/>
                  <a:gd name="T14" fmla="*/ 11 w 14"/>
                  <a:gd name="T15" fmla="*/ 4 h 18"/>
                  <a:gd name="T16" fmla="*/ 7 w 14"/>
                  <a:gd name="T17" fmla="*/ 0 h 18"/>
                  <a:gd name="T18" fmla="*/ 7 w 14"/>
                  <a:gd name="T19" fmla="*/ 0 h 18"/>
                  <a:gd name="T20" fmla="*/ 4 w 14"/>
                  <a:gd name="T21" fmla="*/ 4 h 18"/>
                  <a:gd name="T22" fmla="*/ 0 w 14"/>
                  <a:gd name="T23" fmla="*/ 7 h 18"/>
                  <a:gd name="T24" fmla="*/ 0 w 14"/>
                  <a:gd name="T25" fmla="*/ 11 h 18"/>
                  <a:gd name="T26" fmla="*/ 0 w 14"/>
                  <a:gd name="T27" fmla="*/ 14 h 18"/>
                  <a:gd name="T28" fmla="*/ 7 w 14"/>
                  <a:gd name="T2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8">
                    <a:moveTo>
                      <a:pt x="7" y="18"/>
                    </a:moveTo>
                    <a:lnTo>
                      <a:pt x="11" y="18"/>
                    </a:lnTo>
                    <a:lnTo>
                      <a:pt x="14" y="14"/>
                    </a:lnTo>
                    <a:lnTo>
                      <a:pt x="14" y="11"/>
                    </a:lnTo>
                    <a:lnTo>
                      <a:pt x="11" y="7"/>
                    </a:lnTo>
                    <a:lnTo>
                      <a:pt x="11" y="7"/>
                    </a:lnTo>
                    <a:lnTo>
                      <a:pt x="11" y="4"/>
                    </a:lnTo>
                    <a:lnTo>
                      <a:pt x="11" y="4"/>
                    </a:lnTo>
                    <a:lnTo>
                      <a:pt x="7" y="0"/>
                    </a:lnTo>
                    <a:lnTo>
                      <a:pt x="7" y="0"/>
                    </a:lnTo>
                    <a:lnTo>
                      <a:pt x="4" y="4"/>
                    </a:lnTo>
                    <a:lnTo>
                      <a:pt x="0" y="7"/>
                    </a:lnTo>
                    <a:lnTo>
                      <a:pt x="0" y="11"/>
                    </a:lnTo>
                    <a:lnTo>
                      <a:pt x="0" y="14"/>
                    </a:lnTo>
                    <a:lnTo>
                      <a:pt x="7" y="1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61" name="Freeform 1891">
                <a:extLst>
                  <a:ext uri="{FF2B5EF4-FFF2-40B4-BE49-F238E27FC236}">
                    <a16:creationId xmlns:a16="http://schemas.microsoft.com/office/drawing/2014/main" id="{C8BC7E62-FF94-459A-9168-FC6C2C2FE0B5}"/>
                  </a:ext>
                </a:extLst>
              </p:cNvPr>
              <p:cNvSpPr>
                <a:spLocks/>
              </p:cNvSpPr>
              <p:nvPr/>
            </p:nvSpPr>
            <p:spPr bwMode="auto">
              <a:xfrm>
                <a:off x="3840" y="1602"/>
                <a:ext cx="14" cy="18"/>
              </a:xfrm>
              <a:custGeom>
                <a:avLst/>
                <a:gdLst>
                  <a:gd name="T0" fmla="*/ 7 w 14"/>
                  <a:gd name="T1" fmla="*/ 18 h 18"/>
                  <a:gd name="T2" fmla="*/ 11 w 14"/>
                  <a:gd name="T3" fmla="*/ 18 h 18"/>
                  <a:gd name="T4" fmla="*/ 14 w 14"/>
                  <a:gd name="T5" fmla="*/ 14 h 18"/>
                  <a:gd name="T6" fmla="*/ 14 w 14"/>
                  <a:gd name="T7" fmla="*/ 11 h 18"/>
                  <a:gd name="T8" fmla="*/ 11 w 14"/>
                  <a:gd name="T9" fmla="*/ 7 h 18"/>
                  <a:gd name="T10" fmla="*/ 11 w 14"/>
                  <a:gd name="T11" fmla="*/ 7 h 18"/>
                  <a:gd name="T12" fmla="*/ 11 w 14"/>
                  <a:gd name="T13" fmla="*/ 4 h 18"/>
                  <a:gd name="T14" fmla="*/ 11 w 14"/>
                  <a:gd name="T15" fmla="*/ 4 h 18"/>
                  <a:gd name="T16" fmla="*/ 7 w 14"/>
                  <a:gd name="T17" fmla="*/ 0 h 18"/>
                  <a:gd name="T18" fmla="*/ 7 w 14"/>
                  <a:gd name="T19" fmla="*/ 0 h 18"/>
                  <a:gd name="T20" fmla="*/ 4 w 14"/>
                  <a:gd name="T21" fmla="*/ 4 h 18"/>
                  <a:gd name="T22" fmla="*/ 0 w 14"/>
                  <a:gd name="T23" fmla="*/ 7 h 18"/>
                  <a:gd name="T24" fmla="*/ 0 w 14"/>
                  <a:gd name="T25" fmla="*/ 11 h 18"/>
                  <a:gd name="T26" fmla="*/ 0 w 14"/>
                  <a:gd name="T27" fmla="*/ 14 h 18"/>
                  <a:gd name="T28" fmla="*/ 7 w 14"/>
                  <a:gd name="T2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8">
                    <a:moveTo>
                      <a:pt x="7" y="18"/>
                    </a:moveTo>
                    <a:lnTo>
                      <a:pt x="11" y="18"/>
                    </a:lnTo>
                    <a:lnTo>
                      <a:pt x="14" y="14"/>
                    </a:lnTo>
                    <a:lnTo>
                      <a:pt x="14" y="11"/>
                    </a:lnTo>
                    <a:lnTo>
                      <a:pt x="11" y="7"/>
                    </a:lnTo>
                    <a:lnTo>
                      <a:pt x="11" y="7"/>
                    </a:lnTo>
                    <a:lnTo>
                      <a:pt x="11" y="4"/>
                    </a:lnTo>
                    <a:lnTo>
                      <a:pt x="11" y="4"/>
                    </a:lnTo>
                    <a:lnTo>
                      <a:pt x="7" y="0"/>
                    </a:lnTo>
                    <a:lnTo>
                      <a:pt x="7" y="0"/>
                    </a:lnTo>
                    <a:lnTo>
                      <a:pt x="4" y="4"/>
                    </a:lnTo>
                    <a:lnTo>
                      <a:pt x="0" y="7"/>
                    </a:lnTo>
                    <a:lnTo>
                      <a:pt x="0" y="11"/>
                    </a:lnTo>
                    <a:lnTo>
                      <a:pt x="0" y="14"/>
                    </a:lnTo>
                    <a:lnTo>
                      <a:pt x="7" y="1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62" name="Freeform 1892">
                <a:extLst>
                  <a:ext uri="{FF2B5EF4-FFF2-40B4-BE49-F238E27FC236}">
                    <a16:creationId xmlns:a16="http://schemas.microsoft.com/office/drawing/2014/main" id="{C5513FA7-19B2-49EF-9D0E-D4E55B2BBF06}"/>
                  </a:ext>
                </a:extLst>
              </p:cNvPr>
              <p:cNvSpPr>
                <a:spLocks/>
              </p:cNvSpPr>
              <p:nvPr/>
            </p:nvSpPr>
            <p:spPr bwMode="auto">
              <a:xfrm>
                <a:off x="4152" y="1426"/>
                <a:ext cx="118" cy="72"/>
              </a:xfrm>
              <a:custGeom>
                <a:avLst/>
                <a:gdLst>
                  <a:gd name="T0" fmla="*/ 3 w 118"/>
                  <a:gd name="T1" fmla="*/ 18 h 72"/>
                  <a:gd name="T2" fmla="*/ 3 w 118"/>
                  <a:gd name="T3" fmla="*/ 22 h 72"/>
                  <a:gd name="T4" fmla="*/ 3 w 118"/>
                  <a:gd name="T5" fmla="*/ 18 h 72"/>
                  <a:gd name="T6" fmla="*/ 3 w 118"/>
                  <a:gd name="T7" fmla="*/ 29 h 72"/>
                  <a:gd name="T8" fmla="*/ 3 w 118"/>
                  <a:gd name="T9" fmla="*/ 33 h 72"/>
                  <a:gd name="T10" fmla="*/ 7 w 118"/>
                  <a:gd name="T11" fmla="*/ 36 h 72"/>
                  <a:gd name="T12" fmla="*/ 10 w 118"/>
                  <a:gd name="T13" fmla="*/ 36 h 72"/>
                  <a:gd name="T14" fmla="*/ 18 w 118"/>
                  <a:gd name="T15" fmla="*/ 40 h 72"/>
                  <a:gd name="T16" fmla="*/ 25 w 118"/>
                  <a:gd name="T17" fmla="*/ 40 h 72"/>
                  <a:gd name="T18" fmla="*/ 35 w 118"/>
                  <a:gd name="T19" fmla="*/ 40 h 72"/>
                  <a:gd name="T20" fmla="*/ 35 w 118"/>
                  <a:gd name="T21" fmla="*/ 51 h 72"/>
                  <a:gd name="T22" fmla="*/ 35 w 118"/>
                  <a:gd name="T23" fmla="*/ 61 h 72"/>
                  <a:gd name="T24" fmla="*/ 50 w 118"/>
                  <a:gd name="T25" fmla="*/ 65 h 72"/>
                  <a:gd name="T26" fmla="*/ 50 w 118"/>
                  <a:gd name="T27" fmla="*/ 72 h 72"/>
                  <a:gd name="T28" fmla="*/ 64 w 118"/>
                  <a:gd name="T29" fmla="*/ 72 h 72"/>
                  <a:gd name="T30" fmla="*/ 71 w 118"/>
                  <a:gd name="T31" fmla="*/ 72 h 72"/>
                  <a:gd name="T32" fmla="*/ 75 w 118"/>
                  <a:gd name="T33" fmla="*/ 72 h 72"/>
                  <a:gd name="T34" fmla="*/ 78 w 118"/>
                  <a:gd name="T35" fmla="*/ 65 h 72"/>
                  <a:gd name="T36" fmla="*/ 82 w 118"/>
                  <a:gd name="T37" fmla="*/ 65 h 72"/>
                  <a:gd name="T38" fmla="*/ 89 w 118"/>
                  <a:gd name="T39" fmla="*/ 61 h 72"/>
                  <a:gd name="T40" fmla="*/ 93 w 118"/>
                  <a:gd name="T41" fmla="*/ 65 h 72"/>
                  <a:gd name="T42" fmla="*/ 100 w 118"/>
                  <a:gd name="T43" fmla="*/ 65 h 72"/>
                  <a:gd name="T44" fmla="*/ 96 w 118"/>
                  <a:gd name="T45" fmla="*/ 61 h 72"/>
                  <a:gd name="T46" fmla="*/ 96 w 118"/>
                  <a:gd name="T47" fmla="*/ 58 h 72"/>
                  <a:gd name="T48" fmla="*/ 100 w 118"/>
                  <a:gd name="T49" fmla="*/ 51 h 72"/>
                  <a:gd name="T50" fmla="*/ 100 w 118"/>
                  <a:gd name="T51" fmla="*/ 47 h 72"/>
                  <a:gd name="T52" fmla="*/ 104 w 118"/>
                  <a:gd name="T53" fmla="*/ 43 h 72"/>
                  <a:gd name="T54" fmla="*/ 107 w 118"/>
                  <a:gd name="T55" fmla="*/ 40 h 72"/>
                  <a:gd name="T56" fmla="*/ 114 w 118"/>
                  <a:gd name="T57" fmla="*/ 40 h 72"/>
                  <a:gd name="T58" fmla="*/ 114 w 118"/>
                  <a:gd name="T59" fmla="*/ 33 h 72"/>
                  <a:gd name="T60" fmla="*/ 111 w 118"/>
                  <a:gd name="T61" fmla="*/ 29 h 72"/>
                  <a:gd name="T62" fmla="*/ 114 w 118"/>
                  <a:gd name="T63" fmla="*/ 25 h 72"/>
                  <a:gd name="T64" fmla="*/ 118 w 118"/>
                  <a:gd name="T65" fmla="*/ 25 h 72"/>
                  <a:gd name="T66" fmla="*/ 114 w 118"/>
                  <a:gd name="T67" fmla="*/ 22 h 72"/>
                  <a:gd name="T68" fmla="*/ 104 w 118"/>
                  <a:gd name="T69" fmla="*/ 15 h 72"/>
                  <a:gd name="T70" fmla="*/ 89 w 118"/>
                  <a:gd name="T71" fmla="*/ 11 h 72"/>
                  <a:gd name="T72" fmla="*/ 82 w 118"/>
                  <a:gd name="T73" fmla="*/ 4 h 72"/>
                  <a:gd name="T74" fmla="*/ 78 w 118"/>
                  <a:gd name="T75" fmla="*/ 0 h 72"/>
                  <a:gd name="T76" fmla="*/ 68 w 118"/>
                  <a:gd name="T77" fmla="*/ 8 h 72"/>
                  <a:gd name="T78" fmla="*/ 53 w 118"/>
                  <a:gd name="T79" fmla="*/ 4 h 72"/>
                  <a:gd name="T80" fmla="*/ 46 w 118"/>
                  <a:gd name="T81" fmla="*/ 4 h 72"/>
                  <a:gd name="T82" fmla="*/ 39 w 118"/>
                  <a:gd name="T83" fmla="*/ 4 h 72"/>
                  <a:gd name="T84" fmla="*/ 32 w 118"/>
                  <a:gd name="T85" fmla="*/ 0 h 72"/>
                  <a:gd name="T86" fmla="*/ 25 w 118"/>
                  <a:gd name="T87" fmla="*/ 0 h 72"/>
                  <a:gd name="T88" fmla="*/ 10 w 118"/>
                  <a:gd name="T89" fmla="*/ 8 h 72"/>
                  <a:gd name="T90" fmla="*/ 3 w 118"/>
                  <a:gd name="T91" fmla="*/ 1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72">
                    <a:moveTo>
                      <a:pt x="0" y="11"/>
                    </a:moveTo>
                    <a:lnTo>
                      <a:pt x="3" y="18"/>
                    </a:lnTo>
                    <a:lnTo>
                      <a:pt x="3" y="22"/>
                    </a:lnTo>
                    <a:lnTo>
                      <a:pt x="3" y="22"/>
                    </a:lnTo>
                    <a:lnTo>
                      <a:pt x="3" y="18"/>
                    </a:lnTo>
                    <a:lnTo>
                      <a:pt x="3" y="18"/>
                    </a:lnTo>
                    <a:lnTo>
                      <a:pt x="3" y="22"/>
                    </a:lnTo>
                    <a:lnTo>
                      <a:pt x="3" y="29"/>
                    </a:lnTo>
                    <a:lnTo>
                      <a:pt x="3" y="29"/>
                    </a:lnTo>
                    <a:lnTo>
                      <a:pt x="3" y="33"/>
                    </a:lnTo>
                    <a:lnTo>
                      <a:pt x="7" y="33"/>
                    </a:lnTo>
                    <a:lnTo>
                      <a:pt x="7" y="36"/>
                    </a:lnTo>
                    <a:lnTo>
                      <a:pt x="10" y="36"/>
                    </a:lnTo>
                    <a:lnTo>
                      <a:pt x="10" y="36"/>
                    </a:lnTo>
                    <a:lnTo>
                      <a:pt x="14" y="36"/>
                    </a:lnTo>
                    <a:lnTo>
                      <a:pt x="18" y="40"/>
                    </a:lnTo>
                    <a:lnTo>
                      <a:pt x="21" y="40"/>
                    </a:lnTo>
                    <a:lnTo>
                      <a:pt x="25" y="40"/>
                    </a:lnTo>
                    <a:lnTo>
                      <a:pt x="32" y="40"/>
                    </a:lnTo>
                    <a:lnTo>
                      <a:pt x="35" y="40"/>
                    </a:lnTo>
                    <a:lnTo>
                      <a:pt x="39" y="47"/>
                    </a:lnTo>
                    <a:lnTo>
                      <a:pt x="35" y="51"/>
                    </a:lnTo>
                    <a:lnTo>
                      <a:pt x="35" y="58"/>
                    </a:lnTo>
                    <a:lnTo>
                      <a:pt x="35" y="61"/>
                    </a:lnTo>
                    <a:lnTo>
                      <a:pt x="43" y="61"/>
                    </a:lnTo>
                    <a:lnTo>
                      <a:pt x="50" y="65"/>
                    </a:lnTo>
                    <a:lnTo>
                      <a:pt x="50" y="69"/>
                    </a:lnTo>
                    <a:lnTo>
                      <a:pt x="50" y="72"/>
                    </a:lnTo>
                    <a:lnTo>
                      <a:pt x="57" y="72"/>
                    </a:lnTo>
                    <a:lnTo>
                      <a:pt x="64" y="72"/>
                    </a:lnTo>
                    <a:lnTo>
                      <a:pt x="68" y="72"/>
                    </a:lnTo>
                    <a:lnTo>
                      <a:pt x="71" y="72"/>
                    </a:lnTo>
                    <a:lnTo>
                      <a:pt x="75" y="69"/>
                    </a:lnTo>
                    <a:lnTo>
                      <a:pt x="75" y="72"/>
                    </a:lnTo>
                    <a:lnTo>
                      <a:pt x="78" y="72"/>
                    </a:lnTo>
                    <a:lnTo>
                      <a:pt x="78" y="65"/>
                    </a:lnTo>
                    <a:lnTo>
                      <a:pt x="82" y="65"/>
                    </a:lnTo>
                    <a:lnTo>
                      <a:pt x="82" y="65"/>
                    </a:lnTo>
                    <a:lnTo>
                      <a:pt x="86" y="65"/>
                    </a:lnTo>
                    <a:lnTo>
                      <a:pt x="89" y="61"/>
                    </a:lnTo>
                    <a:lnTo>
                      <a:pt x="93" y="65"/>
                    </a:lnTo>
                    <a:lnTo>
                      <a:pt x="93" y="65"/>
                    </a:lnTo>
                    <a:lnTo>
                      <a:pt x="96" y="65"/>
                    </a:lnTo>
                    <a:lnTo>
                      <a:pt x="100" y="65"/>
                    </a:lnTo>
                    <a:lnTo>
                      <a:pt x="96" y="65"/>
                    </a:lnTo>
                    <a:lnTo>
                      <a:pt x="96" y="61"/>
                    </a:lnTo>
                    <a:lnTo>
                      <a:pt x="96" y="58"/>
                    </a:lnTo>
                    <a:lnTo>
                      <a:pt x="96" y="58"/>
                    </a:lnTo>
                    <a:lnTo>
                      <a:pt x="100" y="54"/>
                    </a:lnTo>
                    <a:lnTo>
                      <a:pt x="100" y="51"/>
                    </a:lnTo>
                    <a:lnTo>
                      <a:pt x="100" y="47"/>
                    </a:lnTo>
                    <a:lnTo>
                      <a:pt x="100" y="47"/>
                    </a:lnTo>
                    <a:lnTo>
                      <a:pt x="100" y="43"/>
                    </a:lnTo>
                    <a:lnTo>
                      <a:pt x="104" y="43"/>
                    </a:lnTo>
                    <a:lnTo>
                      <a:pt x="107" y="40"/>
                    </a:lnTo>
                    <a:lnTo>
                      <a:pt x="107" y="40"/>
                    </a:lnTo>
                    <a:lnTo>
                      <a:pt x="111" y="40"/>
                    </a:lnTo>
                    <a:lnTo>
                      <a:pt x="114" y="40"/>
                    </a:lnTo>
                    <a:lnTo>
                      <a:pt x="118" y="33"/>
                    </a:lnTo>
                    <a:lnTo>
                      <a:pt x="114" y="33"/>
                    </a:lnTo>
                    <a:lnTo>
                      <a:pt x="114" y="33"/>
                    </a:lnTo>
                    <a:lnTo>
                      <a:pt x="111" y="29"/>
                    </a:lnTo>
                    <a:lnTo>
                      <a:pt x="114" y="29"/>
                    </a:lnTo>
                    <a:lnTo>
                      <a:pt x="114" y="25"/>
                    </a:lnTo>
                    <a:lnTo>
                      <a:pt x="118" y="25"/>
                    </a:lnTo>
                    <a:lnTo>
                      <a:pt x="118" y="25"/>
                    </a:lnTo>
                    <a:lnTo>
                      <a:pt x="118" y="25"/>
                    </a:lnTo>
                    <a:lnTo>
                      <a:pt x="114" y="22"/>
                    </a:lnTo>
                    <a:lnTo>
                      <a:pt x="111" y="22"/>
                    </a:lnTo>
                    <a:lnTo>
                      <a:pt x="104" y="15"/>
                    </a:lnTo>
                    <a:lnTo>
                      <a:pt x="96" y="11"/>
                    </a:lnTo>
                    <a:lnTo>
                      <a:pt x="89" y="11"/>
                    </a:lnTo>
                    <a:lnTo>
                      <a:pt x="86" y="8"/>
                    </a:lnTo>
                    <a:lnTo>
                      <a:pt x="82" y="4"/>
                    </a:lnTo>
                    <a:lnTo>
                      <a:pt x="82" y="0"/>
                    </a:lnTo>
                    <a:lnTo>
                      <a:pt x="78" y="0"/>
                    </a:lnTo>
                    <a:lnTo>
                      <a:pt x="75" y="4"/>
                    </a:lnTo>
                    <a:lnTo>
                      <a:pt x="68" y="8"/>
                    </a:lnTo>
                    <a:lnTo>
                      <a:pt x="57" y="4"/>
                    </a:lnTo>
                    <a:lnTo>
                      <a:pt x="53" y="4"/>
                    </a:lnTo>
                    <a:lnTo>
                      <a:pt x="46" y="0"/>
                    </a:lnTo>
                    <a:lnTo>
                      <a:pt x="46" y="4"/>
                    </a:lnTo>
                    <a:lnTo>
                      <a:pt x="43" y="0"/>
                    </a:lnTo>
                    <a:lnTo>
                      <a:pt x="39" y="4"/>
                    </a:lnTo>
                    <a:lnTo>
                      <a:pt x="35" y="4"/>
                    </a:lnTo>
                    <a:lnTo>
                      <a:pt x="32" y="0"/>
                    </a:lnTo>
                    <a:lnTo>
                      <a:pt x="32" y="0"/>
                    </a:lnTo>
                    <a:lnTo>
                      <a:pt x="25" y="0"/>
                    </a:lnTo>
                    <a:lnTo>
                      <a:pt x="14" y="4"/>
                    </a:lnTo>
                    <a:lnTo>
                      <a:pt x="10" y="8"/>
                    </a:lnTo>
                    <a:lnTo>
                      <a:pt x="7" y="11"/>
                    </a:lnTo>
                    <a:lnTo>
                      <a:pt x="3" y="11"/>
                    </a:lnTo>
                    <a:lnTo>
                      <a:pt x="0" y="1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63" name="Freeform 1893">
                <a:extLst>
                  <a:ext uri="{FF2B5EF4-FFF2-40B4-BE49-F238E27FC236}">
                    <a16:creationId xmlns:a16="http://schemas.microsoft.com/office/drawing/2014/main" id="{16AD8F42-6435-4816-A8DF-2E9B1D0F3885}"/>
                  </a:ext>
                </a:extLst>
              </p:cNvPr>
              <p:cNvSpPr>
                <a:spLocks/>
              </p:cNvSpPr>
              <p:nvPr/>
            </p:nvSpPr>
            <p:spPr bwMode="auto">
              <a:xfrm>
                <a:off x="4152" y="1426"/>
                <a:ext cx="118" cy="72"/>
              </a:xfrm>
              <a:custGeom>
                <a:avLst/>
                <a:gdLst>
                  <a:gd name="T0" fmla="*/ 3 w 118"/>
                  <a:gd name="T1" fmla="*/ 18 h 72"/>
                  <a:gd name="T2" fmla="*/ 3 w 118"/>
                  <a:gd name="T3" fmla="*/ 22 h 72"/>
                  <a:gd name="T4" fmla="*/ 3 w 118"/>
                  <a:gd name="T5" fmla="*/ 18 h 72"/>
                  <a:gd name="T6" fmla="*/ 3 w 118"/>
                  <a:gd name="T7" fmla="*/ 29 h 72"/>
                  <a:gd name="T8" fmla="*/ 3 w 118"/>
                  <a:gd name="T9" fmla="*/ 33 h 72"/>
                  <a:gd name="T10" fmla="*/ 7 w 118"/>
                  <a:gd name="T11" fmla="*/ 36 h 72"/>
                  <a:gd name="T12" fmla="*/ 10 w 118"/>
                  <a:gd name="T13" fmla="*/ 36 h 72"/>
                  <a:gd name="T14" fmla="*/ 18 w 118"/>
                  <a:gd name="T15" fmla="*/ 40 h 72"/>
                  <a:gd name="T16" fmla="*/ 25 w 118"/>
                  <a:gd name="T17" fmla="*/ 40 h 72"/>
                  <a:gd name="T18" fmla="*/ 35 w 118"/>
                  <a:gd name="T19" fmla="*/ 40 h 72"/>
                  <a:gd name="T20" fmla="*/ 35 w 118"/>
                  <a:gd name="T21" fmla="*/ 51 h 72"/>
                  <a:gd name="T22" fmla="*/ 35 w 118"/>
                  <a:gd name="T23" fmla="*/ 61 h 72"/>
                  <a:gd name="T24" fmla="*/ 50 w 118"/>
                  <a:gd name="T25" fmla="*/ 65 h 72"/>
                  <a:gd name="T26" fmla="*/ 50 w 118"/>
                  <a:gd name="T27" fmla="*/ 72 h 72"/>
                  <a:gd name="T28" fmla="*/ 64 w 118"/>
                  <a:gd name="T29" fmla="*/ 72 h 72"/>
                  <a:gd name="T30" fmla="*/ 71 w 118"/>
                  <a:gd name="T31" fmla="*/ 72 h 72"/>
                  <a:gd name="T32" fmla="*/ 75 w 118"/>
                  <a:gd name="T33" fmla="*/ 72 h 72"/>
                  <a:gd name="T34" fmla="*/ 78 w 118"/>
                  <a:gd name="T35" fmla="*/ 65 h 72"/>
                  <a:gd name="T36" fmla="*/ 82 w 118"/>
                  <a:gd name="T37" fmla="*/ 65 h 72"/>
                  <a:gd name="T38" fmla="*/ 89 w 118"/>
                  <a:gd name="T39" fmla="*/ 61 h 72"/>
                  <a:gd name="T40" fmla="*/ 93 w 118"/>
                  <a:gd name="T41" fmla="*/ 65 h 72"/>
                  <a:gd name="T42" fmla="*/ 100 w 118"/>
                  <a:gd name="T43" fmla="*/ 65 h 72"/>
                  <a:gd name="T44" fmla="*/ 96 w 118"/>
                  <a:gd name="T45" fmla="*/ 61 h 72"/>
                  <a:gd name="T46" fmla="*/ 96 w 118"/>
                  <a:gd name="T47" fmla="*/ 58 h 72"/>
                  <a:gd name="T48" fmla="*/ 100 w 118"/>
                  <a:gd name="T49" fmla="*/ 51 h 72"/>
                  <a:gd name="T50" fmla="*/ 100 w 118"/>
                  <a:gd name="T51" fmla="*/ 47 h 72"/>
                  <a:gd name="T52" fmla="*/ 104 w 118"/>
                  <a:gd name="T53" fmla="*/ 43 h 72"/>
                  <a:gd name="T54" fmla="*/ 107 w 118"/>
                  <a:gd name="T55" fmla="*/ 40 h 72"/>
                  <a:gd name="T56" fmla="*/ 114 w 118"/>
                  <a:gd name="T57" fmla="*/ 40 h 72"/>
                  <a:gd name="T58" fmla="*/ 114 w 118"/>
                  <a:gd name="T59" fmla="*/ 33 h 72"/>
                  <a:gd name="T60" fmla="*/ 111 w 118"/>
                  <a:gd name="T61" fmla="*/ 29 h 72"/>
                  <a:gd name="T62" fmla="*/ 114 w 118"/>
                  <a:gd name="T63" fmla="*/ 25 h 72"/>
                  <a:gd name="T64" fmla="*/ 118 w 118"/>
                  <a:gd name="T65" fmla="*/ 25 h 72"/>
                  <a:gd name="T66" fmla="*/ 114 w 118"/>
                  <a:gd name="T67" fmla="*/ 22 h 72"/>
                  <a:gd name="T68" fmla="*/ 104 w 118"/>
                  <a:gd name="T69" fmla="*/ 15 h 72"/>
                  <a:gd name="T70" fmla="*/ 89 w 118"/>
                  <a:gd name="T71" fmla="*/ 11 h 72"/>
                  <a:gd name="T72" fmla="*/ 82 w 118"/>
                  <a:gd name="T73" fmla="*/ 4 h 72"/>
                  <a:gd name="T74" fmla="*/ 78 w 118"/>
                  <a:gd name="T75" fmla="*/ 0 h 72"/>
                  <a:gd name="T76" fmla="*/ 68 w 118"/>
                  <a:gd name="T77" fmla="*/ 8 h 72"/>
                  <a:gd name="T78" fmla="*/ 53 w 118"/>
                  <a:gd name="T79" fmla="*/ 4 h 72"/>
                  <a:gd name="T80" fmla="*/ 46 w 118"/>
                  <a:gd name="T81" fmla="*/ 4 h 72"/>
                  <a:gd name="T82" fmla="*/ 39 w 118"/>
                  <a:gd name="T83" fmla="*/ 4 h 72"/>
                  <a:gd name="T84" fmla="*/ 32 w 118"/>
                  <a:gd name="T85" fmla="*/ 0 h 72"/>
                  <a:gd name="T86" fmla="*/ 25 w 118"/>
                  <a:gd name="T87" fmla="*/ 0 h 72"/>
                  <a:gd name="T88" fmla="*/ 10 w 118"/>
                  <a:gd name="T89" fmla="*/ 8 h 72"/>
                  <a:gd name="T90" fmla="*/ 3 w 118"/>
                  <a:gd name="T91" fmla="*/ 1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72">
                    <a:moveTo>
                      <a:pt x="0" y="11"/>
                    </a:moveTo>
                    <a:lnTo>
                      <a:pt x="3" y="18"/>
                    </a:lnTo>
                    <a:lnTo>
                      <a:pt x="3" y="22"/>
                    </a:lnTo>
                    <a:lnTo>
                      <a:pt x="3" y="22"/>
                    </a:lnTo>
                    <a:lnTo>
                      <a:pt x="3" y="18"/>
                    </a:lnTo>
                    <a:lnTo>
                      <a:pt x="3" y="18"/>
                    </a:lnTo>
                    <a:lnTo>
                      <a:pt x="3" y="22"/>
                    </a:lnTo>
                    <a:lnTo>
                      <a:pt x="3" y="29"/>
                    </a:lnTo>
                    <a:lnTo>
                      <a:pt x="3" y="29"/>
                    </a:lnTo>
                    <a:lnTo>
                      <a:pt x="3" y="33"/>
                    </a:lnTo>
                    <a:lnTo>
                      <a:pt x="7" y="33"/>
                    </a:lnTo>
                    <a:lnTo>
                      <a:pt x="7" y="36"/>
                    </a:lnTo>
                    <a:lnTo>
                      <a:pt x="10" y="36"/>
                    </a:lnTo>
                    <a:lnTo>
                      <a:pt x="10" y="36"/>
                    </a:lnTo>
                    <a:lnTo>
                      <a:pt x="14" y="36"/>
                    </a:lnTo>
                    <a:lnTo>
                      <a:pt x="18" y="40"/>
                    </a:lnTo>
                    <a:lnTo>
                      <a:pt x="21" y="40"/>
                    </a:lnTo>
                    <a:lnTo>
                      <a:pt x="25" y="40"/>
                    </a:lnTo>
                    <a:lnTo>
                      <a:pt x="32" y="40"/>
                    </a:lnTo>
                    <a:lnTo>
                      <a:pt x="35" y="40"/>
                    </a:lnTo>
                    <a:lnTo>
                      <a:pt x="39" y="47"/>
                    </a:lnTo>
                    <a:lnTo>
                      <a:pt x="35" y="51"/>
                    </a:lnTo>
                    <a:lnTo>
                      <a:pt x="35" y="58"/>
                    </a:lnTo>
                    <a:lnTo>
                      <a:pt x="35" y="61"/>
                    </a:lnTo>
                    <a:lnTo>
                      <a:pt x="43" y="61"/>
                    </a:lnTo>
                    <a:lnTo>
                      <a:pt x="50" y="65"/>
                    </a:lnTo>
                    <a:lnTo>
                      <a:pt x="50" y="69"/>
                    </a:lnTo>
                    <a:lnTo>
                      <a:pt x="50" y="72"/>
                    </a:lnTo>
                    <a:lnTo>
                      <a:pt x="57" y="72"/>
                    </a:lnTo>
                    <a:lnTo>
                      <a:pt x="64" y="72"/>
                    </a:lnTo>
                    <a:lnTo>
                      <a:pt x="68" y="72"/>
                    </a:lnTo>
                    <a:lnTo>
                      <a:pt x="71" y="72"/>
                    </a:lnTo>
                    <a:lnTo>
                      <a:pt x="75" y="69"/>
                    </a:lnTo>
                    <a:lnTo>
                      <a:pt x="75" y="72"/>
                    </a:lnTo>
                    <a:lnTo>
                      <a:pt x="78" y="72"/>
                    </a:lnTo>
                    <a:lnTo>
                      <a:pt x="78" y="65"/>
                    </a:lnTo>
                    <a:lnTo>
                      <a:pt x="82" y="65"/>
                    </a:lnTo>
                    <a:lnTo>
                      <a:pt x="82" y="65"/>
                    </a:lnTo>
                    <a:lnTo>
                      <a:pt x="86" y="65"/>
                    </a:lnTo>
                    <a:lnTo>
                      <a:pt x="89" y="61"/>
                    </a:lnTo>
                    <a:lnTo>
                      <a:pt x="93" y="65"/>
                    </a:lnTo>
                    <a:lnTo>
                      <a:pt x="93" y="65"/>
                    </a:lnTo>
                    <a:lnTo>
                      <a:pt x="96" y="65"/>
                    </a:lnTo>
                    <a:lnTo>
                      <a:pt x="100" y="65"/>
                    </a:lnTo>
                    <a:lnTo>
                      <a:pt x="96" y="65"/>
                    </a:lnTo>
                    <a:lnTo>
                      <a:pt x="96" y="61"/>
                    </a:lnTo>
                    <a:lnTo>
                      <a:pt x="96" y="58"/>
                    </a:lnTo>
                    <a:lnTo>
                      <a:pt x="96" y="58"/>
                    </a:lnTo>
                    <a:lnTo>
                      <a:pt x="100" y="54"/>
                    </a:lnTo>
                    <a:lnTo>
                      <a:pt x="100" y="51"/>
                    </a:lnTo>
                    <a:lnTo>
                      <a:pt x="100" y="47"/>
                    </a:lnTo>
                    <a:lnTo>
                      <a:pt x="100" y="47"/>
                    </a:lnTo>
                    <a:lnTo>
                      <a:pt x="100" y="43"/>
                    </a:lnTo>
                    <a:lnTo>
                      <a:pt x="104" y="43"/>
                    </a:lnTo>
                    <a:lnTo>
                      <a:pt x="107" y="40"/>
                    </a:lnTo>
                    <a:lnTo>
                      <a:pt x="107" y="40"/>
                    </a:lnTo>
                    <a:lnTo>
                      <a:pt x="111" y="40"/>
                    </a:lnTo>
                    <a:lnTo>
                      <a:pt x="114" y="40"/>
                    </a:lnTo>
                    <a:lnTo>
                      <a:pt x="118" y="33"/>
                    </a:lnTo>
                    <a:lnTo>
                      <a:pt x="114" y="33"/>
                    </a:lnTo>
                    <a:lnTo>
                      <a:pt x="114" y="33"/>
                    </a:lnTo>
                    <a:lnTo>
                      <a:pt x="111" y="29"/>
                    </a:lnTo>
                    <a:lnTo>
                      <a:pt x="114" y="29"/>
                    </a:lnTo>
                    <a:lnTo>
                      <a:pt x="114" y="25"/>
                    </a:lnTo>
                    <a:lnTo>
                      <a:pt x="118" y="25"/>
                    </a:lnTo>
                    <a:lnTo>
                      <a:pt x="118" y="25"/>
                    </a:lnTo>
                    <a:lnTo>
                      <a:pt x="118" y="25"/>
                    </a:lnTo>
                    <a:lnTo>
                      <a:pt x="114" y="22"/>
                    </a:lnTo>
                    <a:lnTo>
                      <a:pt x="111" y="22"/>
                    </a:lnTo>
                    <a:lnTo>
                      <a:pt x="104" y="15"/>
                    </a:lnTo>
                    <a:lnTo>
                      <a:pt x="96" y="11"/>
                    </a:lnTo>
                    <a:lnTo>
                      <a:pt x="89" y="11"/>
                    </a:lnTo>
                    <a:lnTo>
                      <a:pt x="86" y="8"/>
                    </a:lnTo>
                    <a:lnTo>
                      <a:pt x="82" y="4"/>
                    </a:lnTo>
                    <a:lnTo>
                      <a:pt x="82" y="0"/>
                    </a:lnTo>
                    <a:lnTo>
                      <a:pt x="78" y="0"/>
                    </a:lnTo>
                    <a:lnTo>
                      <a:pt x="75" y="4"/>
                    </a:lnTo>
                    <a:lnTo>
                      <a:pt x="68" y="8"/>
                    </a:lnTo>
                    <a:lnTo>
                      <a:pt x="57" y="4"/>
                    </a:lnTo>
                    <a:lnTo>
                      <a:pt x="53" y="4"/>
                    </a:lnTo>
                    <a:lnTo>
                      <a:pt x="46" y="0"/>
                    </a:lnTo>
                    <a:lnTo>
                      <a:pt x="46" y="4"/>
                    </a:lnTo>
                    <a:lnTo>
                      <a:pt x="43" y="0"/>
                    </a:lnTo>
                    <a:lnTo>
                      <a:pt x="39" y="4"/>
                    </a:lnTo>
                    <a:lnTo>
                      <a:pt x="35" y="4"/>
                    </a:lnTo>
                    <a:lnTo>
                      <a:pt x="32" y="0"/>
                    </a:lnTo>
                    <a:lnTo>
                      <a:pt x="32" y="0"/>
                    </a:lnTo>
                    <a:lnTo>
                      <a:pt x="25" y="0"/>
                    </a:lnTo>
                    <a:lnTo>
                      <a:pt x="14" y="4"/>
                    </a:lnTo>
                    <a:lnTo>
                      <a:pt x="10" y="8"/>
                    </a:lnTo>
                    <a:lnTo>
                      <a:pt x="7" y="11"/>
                    </a:lnTo>
                    <a:lnTo>
                      <a:pt x="3" y="11"/>
                    </a:lnTo>
                    <a:lnTo>
                      <a:pt x="0" y="1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64" name="Freeform 1894">
                <a:extLst>
                  <a:ext uri="{FF2B5EF4-FFF2-40B4-BE49-F238E27FC236}">
                    <a16:creationId xmlns:a16="http://schemas.microsoft.com/office/drawing/2014/main" id="{EEB36756-08A7-4829-A520-0A836220C385}"/>
                  </a:ext>
                </a:extLst>
              </p:cNvPr>
              <p:cNvSpPr>
                <a:spLocks/>
              </p:cNvSpPr>
              <p:nvPr/>
            </p:nvSpPr>
            <p:spPr bwMode="auto">
              <a:xfrm>
                <a:off x="4152" y="1380"/>
                <a:ext cx="150" cy="71"/>
              </a:xfrm>
              <a:custGeom>
                <a:avLst/>
                <a:gdLst>
                  <a:gd name="T0" fmla="*/ 0 w 150"/>
                  <a:gd name="T1" fmla="*/ 54 h 71"/>
                  <a:gd name="T2" fmla="*/ 3 w 150"/>
                  <a:gd name="T3" fmla="*/ 36 h 71"/>
                  <a:gd name="T4" fmla="*/ 7 w 150"/>
                  <a:gd name="T5" fmla="*/ 28 h 71"/>
                  <a:gd name="T6" fmla="*/ 10 w 150"/>
                  <a:gd name="T7" fmla="*/ 18 h 71"/>
                  <a:gd name="T8" fmla="*/ 18 w 150"/>
                  <a:gd name="T9" fmla="*/ 14 h 71"/>
                  <a:gd name="T10" fmla="*/ 32 w 150"/>
                  <a:gd name="T11" fmla="*/ 10 h 71"/>
                  <a:gd name="T12" fmla="*/ 43 w 150"/>
                  <a:gd name="T13" fmla="*/ 21 h 71"/>
                  <a:gd name="T14" fmla="*/ 43 w 150"/>
                  <a:gd name="T15" fmla="*/ 25 h 71"/>
                  <a:gd name="T16" fmla="*/ 46 w 150"/>
                  <a:gd name="T17" fmla="*/ 28 h 71"/>
                  <a:gd name="T18" fmla="*/ 53 w 150"/>
                  <a:gd name="T19" fmla="*/ 32 h 71"/>
                  <a:gd name="T20" fmla="*/ 61 w 150"/>
                  <a:gd name="T21" fmla="*/ 28 h 71"/>
                  <a:gd name="T22" fmla="*/ 64 w 150"/>
                  <a:gd name="T23" fmla="*/ 32 h 71"/>
                  <a:gd name="T24" fmla="*/ 68 w 150"/>
                  <a:gd name="T25" fmla="*/ 28 h 71"/>
                  <a:gd name="T26" fmla="*/ 68 w 150"/>
                  <a:gd name="T27" fmla="*/ 7 h 71"/>
                  <a:gd name="T28" fmla="*/ 75 w 150"/>
                  <a:gd name="T29" fmla="*/ 3 h 71"/>
                  <a:gd name="T30" fmla="*/ 89 w 150"/>
                  <a:gd name="T31" fmla="*/ 0 h 71"/>
                  <a:gd name="T32" fmla="*/ 100 w 150"/>
                  <a:gd name="T33" fmla="*/ 3 h 71"/>
                  <a:gd name="T34" fmla="*/ 107 w 150"/>
                  <a:gd name="T35" fmla="*/ 10 h 71"/>
                  <a:gd name="T36" fmla="*/ 118 w 150"/>
                  <a:gd name="T37" fmla="*/ 14 h 71"/>
                  <a:gd name="T38" fmla="*/ 125 w 150"/>
                  <a:gd name="T39" fmla="*/ 14 h 71"/>
                  <a:gd name="T40" fmla="*/ 132 w 150"/>
                  <a:gd name="T41" fmla="*/ 14 h 71"/>
                  <a:gd name="T42" fmla="*/ 136 w 150"/>
                  <a:gd name="T43" fmla="*/ 18 h 71"/>
                  <a:gd name="T44" fmla="*/ 139 w 150"/>
                  <a:gd name="T45" fmla="*/ 21 h 71"/>
                  <a:gd name="T46" fmla="*/ 139 w 150"/>
                  <a:gd name="T47" fmla="*/ 32 h 71"/>
                  <a:gd name="T48" fmla="*/ 139 w 150"/>
                  <a:gd name="T49" fmla="*/ 36 h 71"/>
                  <a:gd name="T50" fmla="*/ 143 w 150"/>
                  <a:gd name="T51" fmla="*/ 39 h 71"/>
                  <a:gd name="T52" fmla="*/ 150 w 150"/>
                  <a:gd name="T53" fmla="*/ 46 h 71"/>
                  <a:gd name="T54" fmla="*/ 150 w 150"/>
                  <a:gd name="T55" fmla="*/ 54 h 71"/>
                  <a:gd name="T56" fmla="*/ 147 w 150"/>
                  <a:gd name="T57" fmla="*/ 57 h 71"/>
                  <a:gd name="T58" fmla="*/ 139 w 150"/>
                  <a:gd name="T59" fmla="*/ 61 h 71"/>
                  <a:gd name="T60" fmla="*/ 136 w 150"/>
                  <a:gd name="T61" fmla="*/ 68 h 71"/>
                  <a:gd name="T62" fmla="*/ 125 w 150"/>
                  <a:gd name="T63" fmla="*/ 64 h 71"/>
                  <a:gd name="T64" fmla="*/ 121 w 150"/>
                  <a:gd name="T65" fmla="*/ 68 h 71"/>
                  <a:gd name="T66" fmla="*/ 118 w 150"/>
                  <a:gd name="T67" fmla="*/ 71 h 71"/>
                  <a:gd name="T68" fmla="*/ 111 w 150"/>
                  <a:gd name="T69" fmla="*/ 68 h 71"/>
                  <a:gd name="T70" fmla="*/ 96 w 150"/>
                  <a:gd name="T71" fmla="*/ 57 h 71"/>
                  <a:gd name="T72" fmla="*/ 86 w 150"/>
                  <a:gd name="T73" fmla="*/ 54 h 71"/>
                  <a:gd name="T74" fmla="*/ 82 w 150"/>
                  <a:gd name="T75" fmla="*/ 46 h 71"/>
                  <a:gd name="T76" fmla="*/ 75 w 150"/>
                  <a:gd name="T77" fmla="*/ 50 h 71"/>
                  <a:gd name="T78" fmla="*/ 57 w 150"/>
                  <a:gd name="T79" fmla="*/ 50 h 71"/>
                  <a:gd name="T80" fmla="*/ 46 w 150"/>
                  <a:gd name="T81" fmla="*/ 46 h 71"/>
                  <a:gd name="T82" fmla="*/ 43 w 150"/>
                  <a:gd name="T83" fmla="*/ 46 h 71"/>
                  <a:gd name="T84" fmla="*/ 35 w 150"/>
                  <a:gd name="T85" fmla="*/ 50 h 71"/>
                  <a:gd name="T86" fmla="*/ 32 w 150"/>
                  <a:gd name="T87" fmla="*/ 46 h 71"/>
                  <a:gd name="T88" fmla="*/ 14 w 150"/>
                  <a:gd name="T89" fmla="*/ 50 h 71"/>
                  <a:gd name="T90" fmla="*/ 7 w 150"/>
                  <a:gd name="T91" fmla="*/ 57 h 71"/>
                  <a:gd name="T92" fmla="*/ 0 w 150"/>
                  <a:gd name="T93" fmla="*/ 5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71">
                    <a:moveTo>
                      <a:pt x="0" y="57"/>
                    </a:moveTo>
                    <a:lnTo>
                      <a:pt x="0" y="54"/>
                    </a:lnTo>
                    <a:lnTo>
                      <a:pt x="0" y="39"/>
                    </a:lnTo>
                    <a:lnTo>
                      <a:pt x="3" y="36"/>
                    </a:lnTo>
                    <a:lnTo>
                      <a:pt x="7" y="32"/>
                    </a:lnTo>
                    <a:lnTo>
                      <a:pt x="7" y="28"/>
                    </a:lnTo>
                    <a:lnTo>
                      <a:pt x="10" y="21"/>
                    </a:lnTo>
                    <a:lnTo>
                      <a:pt x="10" y="18"/>
                    </a:lnTo>
                    <a:lnTo>
                      <a:pt x="14" y="14"/>
                    </a:lnTo>
                    <a:lnTo>
                      <a:pt x="18" y="14"/>
                    </a:lnTo>
                    <a:lnTo>
                      <a:pt x="25" y="14"/>
                    </a:lnTo>
                    <a:lnTo>
                      <a:pt x="32" y="10"/>
                    </a:lnTo>
                    <a:lnTo>
                      <a:pt x="35" y="14"/>
                    </a:lnTo>
                    <a:lnTo>
                      <a:pt x="43" y="21"/>
                    </a:lnTo>
                    <a:lnTo>
                      <a:pt x="43" y="25"/>
                    </a:lnTo>
                    <a:lnTo>
                      <a:pt x="43" y="25"/>
                    </a:lnTo>
                    <a:lnTo>
                      <a:pt x="43" y="21"/>
                    </a:lnTo>
                    <a:lnTo>
                      <a:pt x="46" y="28"/>
                    </a:lnTo>
                    <a:lnTo>
                      <a:pt x="50" y="28"/>
                    </a:lnTo>
                    <a:lnTo>
                      <a:pt x="53" y="32"/>
                    </a:lnTo>
                    <a:lnTo>
                      <a:pt x="57" y="32"/>
                    </a:lnTo>
                    <a:lnTo>
                      <a:pt x="61" y="28"/>
                    </a:lnTo>
                    <a:lnTo>
                      <a:pt x="61" y="32"/>
                    </a:lnTo>
                    <a:lnTo>
                      <a:pt x="64" y="32"/>
                    </a:lnTo>
                    <a:lnTo>
                      <a:pt x="64" y="28"/>
                    </a:lnTo>
                    <a:lnTo>
                      <a:pt x="68" y="28"/>
                    </a:lnTo>
                    <a:lnTo>
                      <a:pt x="68" y="25"/>
                    </a:lnTo>
                    <a:lnTo>
                      <a:pt x="68" y="7"/>
                    </a:lnTo>
                    <a:lnTo>
                      <a:pt x="71" y="3"/>
                    </a:lnTo>
                    <a:lnTo>
                      <a:pt x="75" y="3"/>
                    </a:lnTo>
                    <a:lnTo>
                      <a:pt x="78" y="3"/>
                    </a:lnTo>
                    <a:lnTo>
                      <a:pt x="89" y="0"/>
                    </a:lnTo>
                    <a:lnTo>
                      <a:pt x="93" y="3"/>
                    </a:lnTo>
                    <a:lnTo>
                      <a:pt x="100" y="3"/>
                    </a:lnTo>
                    <a:lnTo>
                      <a:pt x="104" y="7"/>
                    </a:lnTo>
                    <a:lnTo>
                      <a:pt x="107" y="10"/>
                    </a:lnTo>
                    <a:lnTo>
                      <a:pt x="114" y="14"/>
                    </a:lnTo>
                    <a:lnTo>
                      <a:pt x="118" y="14"/>
                    </a:lnTo>
                    <a:lnTo>
                      <a:pt x="121" y="14"/>
                    </a:lnTo>
                    <a:lnTo>
                      <a:pt x="125" y="14"/>
                    </a:lnTo>
                    <a:lnTo>
                      <a:pt x="132" y="14"/>
                    </a:lnTo>
                    <a:lnTo>
                      <a:pt x="132" y="14"/>
                    </a:lnTo>
                    <a:lnTo>
                      <a:pt x="136" y="18"/>
                    </a:lnTo>
                    <a:lnTo>
                      <a:pt x="136" y="18"/>
                    </a:lnTo>
                    <a:lnTo>
                      <a:pt x="139" y="21"/>
                    </a:lnTo>
                    <a:lnTo>
                      <a:pt x="139" y="21"/>
                    </a:lnTo>
                    <a:lnTo>
                      <a:pt x="139" y="25"/>
                    </a:lnTo>
                    <a:lnTo>
                      <a:pt x="139" y="32"/>
                    </a:lnTo>
                    <a:lnTo>
                      <a:pt x="139" y="32"/>
                    </a:lnTo>
                    <a:lnTo>
                      <a:pt x="139" y="36"/>
                    </a:lnTo>
                    <a:lnTo>
                      <a:pt x="143" y="36"/>
                    </a:lnTo>
                    <a:lnTo>
                      <a:pt x="143" y="39"/>
                    </a:lnTo>
                    <a:lnTo>
                      <a:pt x="147" y="43"/>
                    </a:lnTo>
                    <a:lnTo>
                      <a:pt x="150" y="46"/>
                    </a:lnTo>
                    <a:lnTo>
                      <a:pt x="150" y="50"/>
                    </a:lnTo>
                    <a:lnTo>
                      <a:pt x="150" y="54"/>
                    </a:lnTo>
                    <a:lnTo>
                      <a:pt x="150" y="57"/>
                    </a:lnTo>
                    <a:lnTo>
                      <a:pt x="147" y="57"/>
                    </a:lnTo>
                    <a:lnTo>
                      <a:pt x="143" y="57"/>
                    </a:lnTo>
                    <a:lnTo>
                      <a:pt x="139" y="61"/>
                    </a:lnTo>
                    <a:lnTo>
                      <a:pt x="139" y="64"/>
                    </a:lnTo>
                    <a:lnTo>
                      <a:pt x="136" y="68"/>
                    </a:lnTo>
                    <a:lnTo>
                      <a:pt x="132" y="68"/>
                    </a:lnTo>
                    <a:lnTo>
                      <a:pt x="125" y="64"/>
                    </a:lnTo>
                    <a:lnTo>
                      <a:pt x="125" y="68"/>
                    </a:lnTo>
                    <a:lnTo>
                      <a:pt x="121" y="68"/>
                    </a:lnTo>
                    <a:lnTo>
                      <a:pt x="121" y="71"/>
                    </a:lnTo>
                    <a:lnTo>
                      <a:pt x="118" y="71"/>
                    </a:lnTo>
                    <a:lnTo>
                      <a:pt x="114" y="68"/>
                    </a:lnTo>
                    <a:lnTo>
                      <a:pt x="111" y="68"/>
                    </a:lnTo>
                    <a:lnTo>
                      <a:pt x="104" y="61"/>
                    </a:lnTo>
                    <a:lnTo>
                      <a:pt x="96" y="57"/>
                    </a:lnTo>
                    <a:lnTo>
                      <a:pt x="89" y="57"/>
                    </a:lnTo>
                    <a:lnTo>
                      <a:pt x="86" y="54"/>
                    </a:lnTo>
                    <a:lnTo>
                      <a:pt x="82" y="50"/>
                    </a:lnTo>
                    <a:lnTo>
                      <a:pt x="82" y="46"/>
                    </a:lnTo>
                    <a:lnTo>
                      <a:pt x="78" y="46"/>
                    </a:lnTo>
                    <a:lnTo>
                      <a:pt x="75" y="50"/>
                    </a:lnTo>
                    <a:lnTo>
                      <a:pt x="68" y="54"/>
                    </a:lnTo>
                    <a:lnTo>
                      <a:pt x="57" y="50"/>
                    </a:lnTo>
                    <a:lnTo>
                      <a:pt x="53" y="50"/>
                    </a:lnTo>
                    <a:lnTo>
                      <a:pt x="46" y="46"/>
                    </a:lnTo>
                    <a:lnTo>
                      <a:pt x="46" y="50"/>
                    </a:lnTo>
                    <a:lnTo>
                      <a:pt x="43" y="46"/>
                    </a:lnTo>
                    <a:lnTo>
                      <a:pt x="39" y="50"/>
                    </a:lnTo>
                    <a:lnTo>
                      <a:pt x="35" y="50"/>
                    </a:lnTo>
                    <a:lnTo>
                      <a:pt x="32" y="46"/>
                    </a:lnTo>
                    <a:lnTo>
                      <a:pt x="32" y="46"/>
                    </a:lnTo>
                    <a:lnTo>
                      <a:pt x="25" y="46"/>
                    </a:lnTo>
                    <a:lnTo>
                      <a:pt x="14" y="50"/>
                    </a:lnTo>
                    <a:lnTo>
                      <a:pt x="10" y="54"/>
                    </a:lnTo>
                    <a:lnTo>
                      <a:pt x="7" y="57"/>
                    </a:lnTo>
                    <a:lnTo>
                      <a:pt x="3" y="57"/>
                    </a:lnTo>
                    <a:lnTo>
                      <a:pt x="0" y="5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65" name="Freeform 1895">
                <a:extLst>
                  <a:ext uri="{FF2B5EF4-FFF2-40B4-BE49-F238E27FC236}">
                    <a16:creationId xmlns:a16="http://schemas.microsoft.com/office/drawing/2014/main" id="{D42A8919-6C33-43B0-AE1C-F03345F89022}"/>
                  </a:ext>
                </a:extLst>
              </p:cNvPr>
              <p:cNvSpPr>
                <a:spLocks/>
              </p:cNvSpPr>
              <p:nvPr/>
            </p:nvSpPr>
            <p:spPr bwMode="auto">
              <a:xfrm>
                <a:off x="4152" y="1380"/>
                <a:ext cx="150" cy="71"/>
              </a:xfrm>
              <a:custGeom>
                <a:avLst/>
                <a:gdLst>
                  <a:gd name="T0" fmla="*/ 0 w 150"/>
                  <a:gd name="T1" fmla="*/ 54 h 71"/>
                  <a:gd name="T2" fmla="*/ 3 w 150"/>
                  <a:gd name="T3" fmla="*/ 36 h 71"/>
                  <a:gd name="T4" fmla="*/ 7 w 150"/>
                  <a:gd name="T5" fmla="*/ 28 h 71"/>
                  <a:gd name="T6" fmla="*/ 10 w 150"/>
                  <a:gd name="T7" fmla="*/ 18 h 71"/>
                  <a:gd name="T8" fmla="*/ 18 w 150"/>
                  <a:gd name="T9" fmla="*/ 14 h 71"/>
                  <a:gd name="T10" fmla="*/ 32 w 150"/>
                  <a:gd name="T11" fmla="*/ 10 h 71"/>
                  <a:gd name="T12" fmla="*/ 43 w 150"/>
                  <a:gd name="T13" fmla="*/ 21 h 71"/>
                  <a:gd name="T14" fmla="*/ 43 w 150"/>
                  <a:gd name="T15" fmla="*/ 25 h 71"/>
                  <a:gd name="T16" fmla="*/ 46 w 150"/>
                  <a:gd name="T17" fmla="*/ 28 h 71"/>
                  <a:gd name="T18" fmla="*/ 53 w 150"/>
                  <a:gd name="T19" fmla="*/ 32 h 71"/>
                  <a:gd name="T20" fmla="*/ 61 w 150"/>
                  <a:gd name="T21" fmla="*/ 28 h 71"/>
                  <a:gd name="T22" fmla="*/ 64 w 150"/>
                  <a:gd name="T23" fmla="*/ 32 h 71"/>
                  <a:gd name="T24" fmla="*/ 68 w 150"/>
                  <a:gd name="T25" fmla="*/ 28 h 71"/>
                  <a:gd name="T26" fmla="*/ 68 w 150"/>
                  <a:gd name="T27" fmla="*/ 7 h 71"/>
                  <a:gd name="T28" fmla="*/ 75 w 150"/>
                  <a:gd name="T29" fmla="*/ 3 h 71"/>
                  <a:gd name="T30" fmla="*/ 89 w 150"/>
                  <a:gd name="T31" fmla="*/ 0 h 71"/>
                  <a:gd name="T32" fmla="*/ 100 w 150"/>
                  <a:gd name="T33" fmla="*/ 3 h 71"/>
                  <a:gd name="T34" fmla="*/ 107 w 150"/>
                  <a:gd name="T35" fmla="*/ 10 h 71"/>
                  <a:gd name="T36" fmla="*/ 118 w 150"/>
                  <a:gd name="T37" fmla="*/ 14 h 71"/>
                  <a:gd name="T38" fmla="*/ 125 w 150"/>
                  <a:gd name="T39" fmla="*/ 14 h 71"/>
                  <a:gd name="T40" fmla="*/ 132 w 150"/>
                  <a:gd name="T41" fmla="*/ 14 h 71"/>
                  <a:gd name="T42" fmla="*/ 136 w 150"/>
                  <a:gd name="T43" fmla="*/ 18 h 71"/>
                  <a:gd name="T44" fmla="*/ 139 w 150"/>
                  <a:gd name="T45" fmla="*/ 21 h 71"/>
                  <a:gd name="T46" fmla="*/ 139 w 150"/>
                  <a:gd name="T47" fmla="*/ 32 h 71"/>
                  <a:gd name="T48" fmla="*/ 139 w 150"/>
                  <a:gd name="T49" fmla="*/ 36 h 71"/>
                  <a:gd name="T50" fmla="*/ 143 w 150"/>
                  <a:gd name="T51" fmla="*/ 39 h 71"/>
                  <a:gd name="T52" fmla="*/ 150 w 150"/>
                  <a:gd name="T53" fmla="*/ 46 h 71"/>
                  <a:gd name="T54" fmla="*/ 150 w 150"/>
                  <a:gd name="T55" fmla="*/ 54 h 71"/>
                  <a:gd name="T56" fmla="*/ 147 w 150"/>
                  <a:gd name="T57" fmla="*/ 57 h 71"/>
                  <a:gd name="T58" fmla="*/ 139 w 150"/>
                  <a:gd name="T59" fmla="*/ 61 h 71"/>
                  <a:gd name="T60" fmla="*/ 136 w 150"/>
                  <a:gd name="T61" fmla="*/ 68 h 71"/>
                  <a:gd name="T62" fmla="*/ 125 w 150"/>
                  <a:gd name="T63" fmla="*/ 64 h 71"/>
                  <a:gd name="T64" fmla="*/ 121 w 150"/>
                  <a:gd name="T65" fmla="*/ 68 h 71"/>
                  <a:gd name="T66" fmla="*/ 118 w 150"/>
                  <a:gd name="T67" fmla="*/ 71 h 71"/>
                  <a:gd name="T68" fmla="*/ 111 w 150"/>
                  <a:gd name="T69" fmla="*/ 68 h 71"/>
                  <a:gd name="T70" fmla="*/ 96 w 150"/>
                  <a:gd name="T71" fmla="*/ 57 h 71"/>
                  <a:gd name="T72" fmla="*/ 86 w 150"/>
                  <a:gd name="T73" fmla="*/ 54 h 71"/>
                  <a:gd name="T74" fmla="*/ 82 w 150"/>
                  <a:gd name="T75" fmla="*/ 46 h 71"/>
                  <a:gd name="T76" fmla="*/ 75 w 150"/>
                  <a:gd name="T77" fmla="*/ 50 h 71"/>
                  <a:gd name="T78" fmla="*/ 57 w 150"/>
                  <a:gd name="T79" fmla="*/ 50 h 71"/>
                  <a:gd name="T80" fmla="*/ 46 w 150"/>
                  <a:gd name="T81" fmla="*/ 46 h 71"/>
                  <a:gd name="T82" fmla="*/ 43 w 150"/>
                  <a:gd name="T83" fmla="*/ 46 h 71"/>
                  <a:gd name="T84" fmla="*/ 35 w 150"/>
                  <a:gd name="T85" fmla="*/ 50 h 71"/>
                  <a:gd name="T86" fmla="*/ 32 w 150"/>
                  <a:gd name="T87" fmla="*/ 46 h 71"/>
                  <a:gd name="T88" fmla="*/ 14 w 150"/>
                  <a:gd name="T89" fmla="*/ 50 h 71"/>
                  <a:gd name="T90" fmla="*/ 7 w 150"/>
                  <a:gd name="T91" fmla="*/ 57 h 71"/>
                  <a:gd name="T92" fmla="*/ 0 w 150"/>
                  <a:gd name="T93" fmla="*/ 5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71">
                    <a:moveTo>
                      <a:pt x="0" y="57"/>
                    </a:moveTo>
                    <a:lnTo>
                      <a:pt x="0" y="54"/>
                    </a:lnTo>
                    <a:lnTo>
                      <a:pt x="0" y="39"/>
                    </a:lnTo>
                    <a:lnTo>
                      <a:pt x="3" y="36"/>
                    </a:lnTo>
                    <a:lnTo>
                      <a:pt x="7" y="32"/>
                    </a:lnTo>
                    <a:lnTo>
                      <a:pt x="7" y="28"/>
                    </a:lnTo>
                    <a:lnTo>
                      <a:pt x="10" y="21"/>
                    </a:lnTo>
                    <a:lnTo>
                      <a:pt x="10" y="18"/>
                    </a:lnTo>
                    <a:lnTo>
                      <a:pt x="14" y="14"/>
                    </a:lnTo>
                    <a:lnTo>
                      <a:pt x="18" y="14"/>
                    </a:lnTo>
                    <a:lnTo>
                      <a:pt x="25" y="14"/>
                    </a:lnTo>
                    <a:lnTo>
                      <a:pt x="32" y="10"/>
                    </a:lnTo>
                    <a:lnTo>
                      <a:pt x="35" y="14"/>
                    </a:lnTo>
                    <a:lnTo>
                      <a:pt x="43" y="21"/>
                    </a:lnTo>
                    <a:lnTo>
                      <a:pt x="43" y="25"/>
                    </a:lnTo>
                    <a:lnTo>
                      <a:pt x="43" y="25"/>
                    </a:lnTo>
                    <a:lnTo>
                      <a:pt x="43" y="21"/>
                    </a:lnTo>
                    <a:lnTo>
                      <a:pt x="46" y="28"/>
                    </a:lnTo>
                    <a:lnTo>
                      <a:pt x="50" y="28"/>
                    </a:lnTo>
                    <a:lnTo>
                      <a:pt x="53" y="32"/>
                    </a:lnTo>
                    <a:lnTo>
                      <a:pt x="57" y="32"/>
                    </a:lnTo>
                    <a:lnTo>
                      <a:pt x="61" y="28"/>
                    </a:lnTo>
                    <a:lnTo>
                      <a:pt x="61" y="32"/>
                    </a:lnTo>
                    <a:lnTo>
                      <a:pt x="64" y="32"/>
                    </a:lnTo>
                    <a:lnTo>
                      <a:pt x="64" y="28"/>
                    </a:lnTo>
                    <a:lnTo>
                      <a:pt x="68" y="28"/>
                    </a:lnTo>
                    <a:lnTo>
                      <a:pt x="68" y="25"/>
                    </a:lnTo>
                    <a:lnTo>
                      <a:pt x="68" y="7"/>
                    </a:lnTo>
                    <a:lnTo>
                      <a:pt x="71" y="3"/>
                    </a:lnTo>
                    <a:lnTo>
                      <a:pt x="75" y="3"/>
                    </a:lnTo>
                    <a:lnTo>
                      <a:pt x="78" y="3"/>
                    </a:lnTo>
                    <a:lnTo>
                      <a:pt x="89" y="0"/>
                    </a:lnTo>
                    <a:lnTo>
                      <a:pt x="93" y="3"/>
                    </a:lnTo>
                    <a:lnTo>
                      <a:pt x="100" y="3"/>
                    </a:lnTo>
                    <a:lnTo>
                      <a:pt x="104" y="7"/>
                    </a:lnTo>
                    <a:lnTo>
                      <a:pt x="107" y="10"/>
                    </a:lnTo>
                    <a:lnTo>
                      <a:pt x="114" y="14"/>
                    </a:lnTo>
                    <a:lnTo>
                      <a:pt x="118" y="14"/>
                    </a:lnTo>
                    <a:lnTo>
                      <a:pt x="121" y="14"/>
                    </a:lnTo>
                    <a:lnTo>
                      <a:pt x="125" y="14"/>
                    </a:lnTo>
                    <a:lnTo>
                      <a:pt x="132" y="14"/>
                    </a:lnTo>
                    <a:lnTo>
                      <a:pt x="132" y="14"/>
                    </a:lnTo>
                    <a:lnTo>
                      <a:pt x="136" y="18"/>
                    </a:lnTo>
                    <a:lnTo>
                      <a:pt x="136" y="18"/>
                    </a:lnTo>
                    <a:lnTo>
                      <a:pt x="139" y="21"/>
                    </a:lnTo>
                    <a:lnTo>
                      <a:pt x="139" y="21"/>
                    </a:lnTo>
                    <a:lnTo>
                      <a:pt x="139" y="25"/>
                    </a:lnTo>
                    <a:lnTo>
                      <a:pt x="139" y="32"/>
                    </a:lnTo>
                    <a:lnTo>
                      <a:pt x="139" y="32"/>
                    </a:lnTo>
                    <a:lnTo>
                      <a:pt x="139" y="36"/>
                    </a:lnTo>
                    <a:lnTo>
                      <a:pt x="143" y="36"/>
                    </a:lnTo>
                    <a:lnTo>
                      <a:pt x="143" y="39"/>
                    </a:lnTo>
                    <a:lnTo>
                      <a:pt x="147" y="43"/>
                    </a:lnTo>
                    <a:lnTo>
                      <a:pt x="150" y="46"/>
                    </a:lnTo>
                    <a:lnTo>
                      <a:pt x="150" y="50"/>
                    </a:lnTo>
                    <a:lnTo>
                      <a:pt x="150" y="54"/>
                    </a:lnTo>
                    <a:lnTo>
                      <a:pt x="150" y="57"/>
                    </a:lnTo>
                    <a:lnTo>
                      <a:pt x="147" y="57"/>
                    </a:lnTo>
                    <a:lnTo>
                      <a:pt x="143" y="57"/>
                    </a:lnTo>
                    <a:lnTo>
                      <a:pt x="139" y="61"/>
                    </a:lnTo>
                    <a:lnTo>
                      <a:pt x="139" y="64"/>
                    </a:lnTo>
                    <a:lnTo>
                      <a:pt x="136" y="68"/>
                    </a:lnTo>
                    <a:lnTo>
                      <a:pt x="132" y="68"/>
                    </a:lnTo>
                    <a:lnTo>
                      <a:pt x="125" y="64"/>
                    </a:lnTo>
                    <a:lnTo>
                      <a:pt x="125" y="68"/>
                    </a:lnTo>
                    <a:lnTo>
                      <a:pt x="121" y="68"/>
                    </a:lnTo>
                    <a:lnTo>
                      <a:pt x="121" y="71"/>
                    </a:lnTo>
                    <a:lnTo>
                      <a:pt x="118" y="71"/>
                    </a:lnTo>
                    <a:lnTo>
                      <a:pt x="114" y="68"/>
                    </a:lnTo>
                    <a:lnTo>
                      <a:pt x="111" y="68"/>
                    </a:lnTo>
                    <a:lnTo>
                      <a:pt x="104" y="61"/>
                    </a:lnTo>
                    <a:lnTo>
                      <a:pt x="96" y="57"/>
                    </a:lnTo>
                    <a:lnTo>
                      <a:pt x="89" y="57"/>
                    </a:lnTo>
                    <a:lnTo>
                      <a:pt x="86" y="54"/>
                    </a:lnTo>
                    <a:lnTo>
                      <a:pt x="82" y="50"/>
                    </a:lnTo>
                    <a:lnTo>
                      <a:pt x="82" y="46"/>
                    </a:lnTo>
                    <a:lnTo>
                      <a:pt x="78" y="46"/>
                    </a:lnTo>
                    <a:lnTo>
                      <a:pt x="75" y="50"/>
                    </a:lnTo>
                    <a:lnTo>
                      <a:pt x="68" y="54"/>
                    </a:lnTo>
                    <a:lnTo>
                      <a:pt x="57" y="50"/>
                    </a:lnTo>
                    <a:lnTo>
                      <a:pt x="53" y="50"/>
                    </a:lnTo>
                    <a:lnTo>
                      <a:pt x="46" y="46"/>
                    </a:lnTo>
                    <a:lnTo>
                      <a:pt x="46" y="50"/>
                    </a:lnTo>
                    <a:lnTo>
                      <a:pt x="43" y="46"/>
                    </a:lnTo>
                    <a:lnTo>
                      <a:pt x="39" y="50"/>
                    </a:lnTo>
                    <a:lnTo>
                      <a:pt x="35" y="50"/>
                    </a:lnTo>
                    <a:lnTo>
                      <a:pt x="32" y="46"/>
                    </a:lnTo>
                    <a:lnTo>
                      <a:pt x="32" y="46"/>
                    </a:lnTo>
                    <a:lnTo>
                      <a:pt x="25" y="46"/>
                    </a:lnTo>
                    <a:lnTo>
                      <a:pt x="14" y="50"/>
                    </a:lnTo>
                    <a:lnTo>
                      <a:pt x="10" y="54"/>
                    </a:lnTo>
                    <a:lnTo>
                      <a:pt x="7" y="57"/>
                    </a:lnTo>
                    <a:lnTo>
                      <a:pt x="3" y="57"/>
                    </a:lnTo>
                    <a:lnTo>
                      <a:pt x="0" y="5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66" name="Freeform 1896">
                <a:extLst>
                  <a:ext uri="{FF2B5EF4-FFF2-40B4-BE49-F238E27FC236}">
                    <a16:creationId xmlns:a16="http://schemas.microsoft.com/office/drawing/2014/main" id="{827EF9A5-E26E-46B8-B0EE-15651A4D0E6E}"/>
                  </a:ext>
                </a:extLst>
              </p:cNvPr>
              <p:cNvSpPr>
                <a:spLocks/>
              </p:cNvSpPr>
              <p:nvPr/>
            </p:nvSpPr>
            <p:spPr bwMode="auto">
              <a:xfrm>
                <a:off x="3980" y="1900"/>
                <a:ext cx="64" cy="39"/>
              </a:xfrm>
              <a:custGeom>
                <a:avLst/>
                <a:gdLst>
                  <a:gd name="T0" fmla="*/ 64 w 64"/>
                  <a:gd name="T1" fmla="*/ 0 h 39"/>
                  <a:gd name="T2" fmla="*/ 61 w 64"/>
                  <a:gd name="T3" fmla="*/ 0 h 39"/>
                  <a:gd name="T4" fmla="*/ 61 w 64"/>
                  <a:gd name="T5" fmla="*/ 0 h 39"/>
                  <a:gd name="T6" fmla="*/ 61 w 64"/>
                  <a:gd name="T7" fmla="*/ 3 h 39"/>
                  <a:gd name="T8" fmla="*/ 57 w 64"/>
                  <a:gd name="T9" fmla="*/ 11 h 39"/>
                  <a:gd name="T10" fmla="*/ 53 w 64"/>
                  <a:gd name="T11" fmla="*/ 21 h 39"/>
                  <a:gd name="T12" fmla="*/ 53 w 64"/>
                  <a:gd name="T13" fmla="*/ 21 h 39"/>
                  <a:gd name="T14" fmla="*/ 53 w 64"/>
                  <a:gd name="T15" fmla="*/ 25 h 39"/>
                  <a:gd name="T16" fmla="*/ 53 w 64"/>
                  <a:gd name="T17" fmla="*/ 25 h 39"/>
                  <a:gd name="T18" fmla="*/ 57 w 64"/>
                  <a:gd name="T19" fmla="*/ 29 h 39"/>
                  <a:gd name="T20" fmla="*/ 53 w 64"/>
                  <a:gd name="T21" fmla="*/ 36 h 39"/>
                  <a:gd name="T22" fmla="*/ 53 w 64"/>
                  <a:gd name="T23" fmla="*/ 39 h 39"/>
                  <a:gd name="T24" fmla="*/ 46 w 64"/>
                  <a:gd name="T25" fmla="*/ 39 h 39"/>
                  <a:gd name="T26" fmla="*/ 43 w 64"/>
                  <a:gd name="T27" fmla="*/ 36 h 39"/>
                  <a:gd name="T28" fmla="*/ 39 w 64"/>
                  <a:gd name="T29" fmla="*/ 36 h 39"/>
                  <a:gd name="T30" fmla="*/ 36 w 64"/>
                  <a:gd name="T31" fmla="*/ 32 h 39"/>
                  <a:gd name="T32" fmla="*/ 32 w 64"/>
                  <a:gd name="T33" fmla="*/ 29 h 39"/>
                  <a:gd name="T34" fmla="*/ 28 w 64"/>
                  <a:gd name="T35" fmla="*/ 29 h 39"/>
                  <a:gd name="T36" fmla="*/ 25 w 64"/>
                  <a:gd name="T37" fmla="*/ 29 h 39"/>
                  <a:gd name="T38" fmla="*/ 21 w 64"/>
                  <a:gd name="T39" fmla="*/ 25 h 39"/>
                  <a:gd name="T40" fmla="*/ 18 w 64"/>
                  <a:gd name="T41" fmla="*/ 21 h 39"/>
                  <a:gd name="T42" fmla="*/ 14 w 64"/>
                  <a:gd name="T43" fmla="*/ 21 h 39"/>
                  <a:gd name="T44" fmla="*/ 10 w 64"/>
                  <a:gd name="T45" fmla="*/ 18 h 39"/>
                  <a:gd name="T46" fmla="*/ 3 w 64"/>
                  <a:gd name="T47" fmla="*/ 18 h 39"/>
                  <a:gd name="T48" fmla="*/ 0 w 64"/>
                  <a:gd name="T49" fmla="*/ 14 h 39"/>
                  <a:gd name="T50" fmla="*/ 0 w 64"/>
                  <a:gd name="T51" fmla="*/ 11 h 39"/>
                  <a:gd name="T52" fmla="*/ 0 w 64"/>
                  <a:gd name="T53" fmla="*/ 7 h 39"/>
                  <a:gd name="T54" fmla="*/ 0 w 64"/>
                  <a:gd name="T55" fmla="*/ 7 h 39"/>
                  <a:gd name="T56" fmla="*/ 3 w 64"/>
                  <a:gd name="T57" fmla="*/ 3 h 39"/>
                  <a:gd name="T58" fmla="*/ 3 w 64"/>
                  <a:gd name="T59" fmla="*/ 3 h 39"/>
                  <a:gd name="T60" fmla="*/ 7 w 64"/>
                  <a:gd name="T61" fmla="*/ 7 h 39"/>
                  <a:gd name="T62" fmla="*/ 10 w 64"/>
                  <a:gd name="T63" fmla="*/ 7 h 39"/>
                  <a:gd name="T64" fmla="*/ 14 w 64"/>
                  <a:gd name="T65" fmla="*/ 3 h 39"/>
                  <a:gd name="T66" fmla="*/ 21 w 64"/>
                  <a:gd name="T67" fmla="*/ 7 h 39"/>
                  <a:gd name="T68" fmla="*/ 25 w 64"/>
                  <a:gd name="T69" fmla="*/ 7 h 39"/>
                  <a:gd name="T70" fmla="*/ 28 w 64"/>
                  <a:gd name="T71" fmla="*/ 7 h 39"/>
                  <a:gd name="T72" fmla="*/ 28 w 64"/>
                  <a:gd name="T73" fmla="*/ 7 h 39"/>
                  <a:gd name="T74" fmla="*/ 39 w 64"/>
                  <a:gd name="T75" fmla="*/ 7 h 39"/>
                  <a:gd name="T76" fmla="*/ 43 w 64"/>
                  <a:gd name="T77" fmla="*/ 3 h 39"/>
                  <a:gd name="T78" fmla="*/ 46 w 64"/>
                  <a:gd name="T79" fmla="*/ 3 h 39"/>
                  <a:gd name="T80" fmla="*/ 53 w 64"/>
                  <a:gd name="T81" fmla="*/ 3 h 39"/>
                  <a:gd name="T82" fmla="*/ 57 w 64"/>
                  <a:gd name="T83" fmla="*/ 0 h 39"/>
                  <a:gd name="T84" fmla="*/ 61 w 64"/>
                  <a:gd name="T85" fmla="*/ 0 h 39"/>
                  <a:gd name="T86" fmla="*/ 64 w 64"/>
                  <a:gd name="T8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39">
                    <a:moveTo>
                      <a:pt x="64" y="0"/>
                    </a:moveTo>
                    <a:lnTo>
                      <a:pt x="61" y="0"/>
                    </a:lnTo>
                    <a:lnTo>
                      <a:pt x="61" y="0"/>
                    </a:lnTo>
                    <a:lnTo>
                      <a:pt x="61" y="3"/>
                    </a:lnTo>
                    <a:lnTo>
                      <a:pt x="57" y="11"/>
                    </a:lnTo>
                    <a:lnTo>
                      <a:pt x="53" y="21"/>
                    </a:lnTo>
                    <a:lnTo>
                      <a:pt x="53" y="21"/>
                    </a:lnTo>
                    <a:lnTo>
                      <a:pt x="53" y="25"/>
                    </a:lnTo>
                    <a:lnTo>
                      <a:pt x="53" y="25"/>
                    </a:lnTo>
                    <a:lnTo>
                      <a:pt x="57" y="29"/>
                    </a:lnTo>
                    <a:lnTo>
                      <a:pt x="53" y="36"/>
                    </a:lnTo>
                    <a:lnTo>
                      <a:pt x="53" y="39"/>
                    </a:lnTo>
                    <a:lnTo>
                      <a:pt x="46" y="39"/>
                    </a:lnTo>
                    <a:lnTo>
                      <a:pt x="43" y="36"/>
                    </a:lnTo>
                    <a:lnTo>
                      <a:pt x="39" y="36"/>
                    </a:lnTo>
                    <a:lnTo>
                      <a:pt x="36" y="32"/>
                    </a:lnTo>
                    <a:lnTo>
                      <a:pt x="32" y="29"/>
                    </a:lnTo>
                    <a:lnTo>
                      <a:pt x="28" y="29"/>
                    </a:lnTo>
                    <a:lnTo>
                      <a:pt x="25" y="29"/>
                    </a:lnTo>
                    <a:lnTo>
                      <a:pt x="21" y="25"/>
                    </a:lnTo>
                    <a:lnTo>
                      <a:pt x="18" y="21"/>
                    </a:lnTo>
                    <a:lnTo>
                      <a:pt x="14" y="21"/>
                    </a:lnTo>
                    <a:lnTo>
                      <a:pt x="10" y="18"/>
                    </a:lnTo>
                    <a:lnTo>
                      <a:pt x="3" y="18"/>
                    </a:lnTo>
                    <a:lnTo>
                      <a:pt x="0" y="14"/>
                    </a:lnTo>
                    <a:lnTo>
                      <a:pt x="0" y="11"/>
                    </a:lnTo>
                    <a:lnTo>
                      <a:pt x="0" y="7"/>
                    </a:lnTo>
                    <a:lnTo>
                      <a:pt x="0" y="7"/>
                    </a:lnTo>
                    <a:lnTo>
                      <a:pt x="3" y="3"/>
                    </a:lnTo>
                    <a:lnTo>
                      <a:pt x="3" y="3"/>
                    </a:lnTo>
                    <a:lnTo>
                      <a:pt x="7" y="7"/>
                    </a:lnTo>
                    <a:lnTo>
                      <a:pt x="10" y="7"/>
                    </a:lnTo>
                    <a:lnTo>
                      <a:pt x="14" y="3"/>
                    </a:lnTo>
                    <a:lnTo>
                      <a:pt x="21" y="7"/>
                    </a:lnTo>
                    <a:lnTo>
                      <a:pt x="25" y="7"/>
                    </a:lnTo>
                    <a:lnTo>
                      <a:pt x="28" y="7"/>
                    </a:lnTo>
                    <a:lnTo>
                      <a:pt x="28" y="7"/>
                    </a:lnTo>
                    <a:lnTo>
                      <a:pt x="39" y="7"/>
                    </a:lnTo>
                    <a:lnTo>
                      <a:pt x="43" y="3"/>
                    </a:lnTo>
                    <a:lnTo>
                      <a:pt x="46" y="3"/>
                    </a:lnTo>
                    <a:lnTo>
                      <a:pt x="53" y="3"/>
                    </a:lnTo>
                    <a:lnTo>
                      <a:pt x="57" y="0"/>
                    </a:lnTo>
                    <a:lnTo>
                      <a:pt x="61" y="0"/>
                    </a:lnTo>
                    <a:lnTo>
                      <a:pt x="6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67" name="Freeform 1897">
                <a:extLst>
                  <a:ext uri="{FF2B5EF4-FFF2-40B4-BE49-F238E27FC236}">
                    <a16:creationId xmlns:a16="http://schemas.microsoft.com/office/drawing/2014/main" id="{873CA7F5-F1C4-4CE6-BF23-03E6E5A9A64A}"/>
                  </a:ext>
                </a:extLst>
              </p:cNvPr>
              <p:cNvSpPr>
                <a:spLocks/>
              </p:cNvSpPr>
              <p:nvPr/>
            </p:nvSpPr>
            <p:spPr bwMode="auto">
              <a:xfrm>
                <a:off x="3980" y="1900"/>
                <a:ext cx="64" cy="39"/>
              </a:xfrm>
              <a:custGeom>
                <a:avLst/>
                <a:gdLst>
                  <a:gd name="T0" fmla="*/ 64 w 64"/>
                  <a:gd name="T1" fmla="*/ 0 h 39"/>
                  <a:gd name="T2" fmla="*/ 61 w 64"/>
                  <a:gd name="T3" fmla="*/ 0 h 39"/>
                  <a:gd name="T4" fmla="*/ 61 w 64"/>
                  <a:gd name="T5" fmla="*/ 0 h 39"/>
                  <a:gd name="T6" fmla="*/ 61 w 64"/>
                  <a:gd name="T7" fmla="*/ 3 h 39"/>
                  <a:gd name="T8" fmla="*/ 57 w 64"/>
                  <a:gd name="T9" fmla="*/ 11 h 39"/>
                  <a:gd name="T10" fmla="*/ 53 w 64"/>
                  <a:gd name="T11" fmla="*/ 21 h 39"/>
                  <a:gd name="T12" fmla="*/ 53 w 64"/>
                  <a:gd name="T13" fmla="*/ 21 h 39"/>
                  <a:gd name="T14" fmla="*/ 53 w 64"/>
                  <a:gd name="T15" fmla="*/ 25 h 39"/>
                  <a:gd name="T16" fmla="*/ 53 w 64"/>
                  <a:gd name="T17" fmla="*/ 25 h 39"/>
                  <a:gd name="T18" fmla="*/ 57 w 64"/>
                  <a:gd name="T19" fmla="*/ 29 h 39"/>
                  <a:gd name="T20" fmla="*/ 53 w 64"/>
                  <a:gd name="T21" fmla="*/ 36 h 39"/>
                  <a:gd name="T22" fmla="*/ 53 w 64"/>
                  <a:gd name="T23" fmla="*/ 39 h 39"/>
                  <a:gd name="T24" fmla="*/ 46 w 64"/>
                  <a:gd name="T25" fmla="*/ 39 h 39"/>
                  <a:gd name="T26" fmla="*/ 43 w 64"/>
                  <a:gd name="T27" fmla="*/ 36 h 39"/>
                  <a:gd name="T28" fmla="*/ 39 w 64"/>
                  <a:gd name="T29" fmla="*/ 36 h 39"/>
                  <a:gd name="T30" fmla="*/ 36 w 64"/>
                  <a:gd name="T31" fmla="*/ 32 h 39"/>
                  <a:gd name="T32" fmla="*/ 32 w 64"/>
                  <a:gd name="T33" fmla="*/ 29 h 39"/>
                  <a:gd name="T34" fmla="*/ 28 w 64"/>
                  <a:gd name="T35" fmla="*/ 29 h 39"/>
                  <a:gd name="T36" fmla="*/ 25 w 64"/>
                  <a:gd name="T37" fmla="*/ 29 h 39"/>
                  <a:gd name="T38" fmla="*/ 21 w 64"/>
                  <a:gd name="T39" fmla="*/ 25 h 39"/>
                  <a:gd name="T40" fmla="*/ 18 w 64"/>
                  <a:gd name="T41" fmla="*/ 21 h 39"/>
                  <a:gd name="T42" fmla="*/ 14 w 64"/>
                  <a:gd name="T43" fmla="*/ 21 h 39"/>
                  <a:gd name="T44" fmla="*/ 10 w 64"/>
                  <a:gd name="T45" fmla="*/ 18 h 39"/>
                  <a:gd name="T46" fmla="*/ 3 w 64"/>
                  <a:gd name="T47" fmla="*/ 18 h 39"/>
                  <a:gd name="T48" fmla="*/ 0 w 64"/>
                  <a:gd name="T49" fmla="*/ 14 h 39"/>
                  <a:gd name="T50" fmla="*/ 0 w 64"/>
                  <a:gd name="T51" fmla="*/ 11 h 39"/>
                  <a:gd name="T52" fmla="*/ 0 w 64"/>
                  <a:gd name="T53" fmla="*/ 7 h 39"/>
                  <a:gd name="T54" fmla="*/ 0 w 64"/>
                  <a:gd name="T55" fmla="*/ 7 h 39"/>
                  <a:gd name="T56" fmla="*/ 3 w 64"/>
                  <a:gd name="T57" fmla="*/ 3 h 39"/>
                  <a:gd name="T58" fmla="*/ 3 w 64"/>
                  <a:gd name="T59" fmla="*/ 3 h 39"/>
                  <a:gd name="T60" fmla="*/ 7 w 64"/>
                  <a:gd name="T61" fmla="*/ 7 h 39"/>
                  <a:gd name="T62" fmla="*/ 10 w 64"/>
                  <a:gd name="T63" fmla="*/ 7 h 39"/>
                  <a:gd name="T64" fmla="*/ 14 w 64"/>
                  <a:gd name="T65" fmla="*/ 3 h 39"/>
                  <a:gd name="T66" fmla="*/ 21 w 64"/>
                  <a:gd name="T67" fmla="*/ 7 h 39"/>
                  <a:gd name="T68" fmla="*/ 25 w 64"/>
                  <a:gd name="T69" fmla="*/ 7 h 39"/>
                  <a:gd name="T70" fmla="*/ 28 w 64"/>
                  <a:gd name="T71" fmla="*/ 7 h 39"/>
                  <a:gd name="T72" fmla="*/ 28 w 64"/>
                  <a:gd name="T73" fmla="*/ 7 h 39"/>
                  <a:gd name="T74" fmla="*/ 39 w 64"/>
                  <a:gd name="T75" fmla="*/ 7 h 39"/>
                  <a:gd name="T76" fmla="*/ 43 w 64"/>
                  <a:gd name="T77" fmla="*/ 3 h 39"/>
                  <a:gd name="T78" fmla="*/ 46 w 64"/>
                  <a:gd name="T79" fmla="*/ 3 h 39"/>
                  <a:gd name="T80" fmla="*/ 53 w 64"/>
                  <a:gd name="T81" fmla="*/ 3 h 39"/>
                  <a:gd name="T82" fmla="*/ 57 w 64"/>
                  <a:gd name="T83" fmla="*/ 0 h 39"/>
                  <a:gd name="T84" fmla="*/ 61 w 64"/>
                  <a:gd name="T85" fmla="*/ 0 h 39"/>
                  <a:gd name="T86" fmla="*/ 64 w 64"/>
                  <a:gd name="T8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39">
                    <a:moveTo>
                      <a:pt x="64" y="0"/>
                    </a:moveTo>
                    <a:lnTo>
                      <a:pt x="61" y="0"/>
                    </a:lnTo>
                    <a:lnTo>
                      <a:pt x="61" y="0"/>
                    </a:lnTo>
                    <a:lnTo>
                      <a:pt x="61" y="3"/>
                    </a:lnTo>
                    <a:lnTo>
                      <a:pt x="57" y="11"/>
                    </a:lnTo>
                    <a:lnTo>
                      <a:pt x="53" y="21"/>
                    </a:lnTo>
                    <a:lnTo>
                      <a:pt x="53" y="21"/>
                    </a:lnTo>
                    <a:lnTo>
                      <a:pt x="53" y="25"/>
                    </a:lnTo>
                    <a:lnTo>
                      <a:pt x="53" y="25"/>
                    </a:lnTo>
                    <a:lnTo>
                      <a:pt x="57" y="29"/>
                    </a:lnTo>
                    <a:lnTo>
                      <a:pt x="53" y="36"/>
                    </a:lnTo>
                    <a:lnTo>
                      <a:pt x="53" y="39"/>
                    </a:lnTo>
                    <a:lnTo>
                      <a:pt x="46" y="39"/>
                    </a:lnTo>
                    <a:lnTo>
                      <a:pt x="43" y="36"/>
                    </a:lnTo>
                    <a:lnTo>
                      <a:pt x="39" y="36"/>
                    </a:lnTo>
                    <a:lnTo>
                      <a:pt x="36" y="32"/>
                    </a:lnTo>
                    <a:lnTo>
                      <a:pt x="32" y="29"/>
                    </a:lnTo>
                    <a:lnTo>
                      <a:pt x="28" y="29"/>
                    </a:lnTo>
                    <a:lnTo>
                      <a:pt x="25" y="29"/>
                    </a:lnTo>
                    <a:lnTo>
                      <a:pt x="21" y="25"/>
                    </a:lnTo>
                    <a:lnTo>
                      <a:pt x="18" y="21"/>
                    </a:lnTo>
                    <a:lnTo>
                      <a:pt x="14" y="21"/>
                    </a:lnTo>
                    <a:lnTo>
                      <a:pt x="10" y="18"/>
                    </a:lnTo>
                    <a:lnTo>
                      <a:pt x="3" y="18"/>
                    </a:lnTo>
                    <a:lnTo>
                      <a:pt x="0" y="14"/>
                    </a:lnTo>
                    <a:lnTo>
                      <a:pt x="0" y="11"/>
                    </a:lnTo>
                    <a:lnTo>
                      <a:pt x="0" y="7"/>
                    </a:lnTo>
                    <a:lnTo>
                      <a:pt x="0" y="7"/>
                    </a:lnTo>
                    <a:lnTo>
                      <a:pt x="3" y="3"/>
                    </a:lnTo>
                    <a:lnTo>
                      <a:pt x="3" y="3"/>
                    </a:lnTo>
                    <a:lnTo>
                      <a:pt x="7" y="7"/>
                    </a:lnTo>
                    <a:lnTo>
                      <a:pt x="10" y="7"/>
                    </a:lnTo>
                    <a:lnTo>
                      <a:pt x="14" y="3"/>
                    </a:lnTo>
                    <a:lnTo>
                      <a:pt x="21" y="7"/>
                    </a:lnTo>
                    <a:lnTo>
                      <a:pt x="25" y="7"/>
                    </a:lnTo>
                    <a:lnTo>
                      <a:pt x="28" y="7"/>
                    </a:lnTo>
                    <a:lnTo>
                      <a:pt x="28" y="7"/>
                    </a:lnTo>
                    <a:lnTo>
                      <a:pt x="39" y="7"/>
                    </a:lnTo>
                    <a:lnTo>
                      <a:pt x="43" y="3"/>
                    </a:lnTo>
                    <a:lnTo>
                      <a:pt x="46" y="3"/>
                    </a:lnTo>
                    <a:lnTo>
                      <a:pt x="53" y="3"/>
                    </a:lnTo>
                    <a:lnTo>
                      <a:pt x="57" y="0"/>
                    </a:lnTo>
                    <a:lnTo>
                      <a:pt x="61" y="0"/>
                    </a:lnTo>
                    <a:lnTo>
                      <a:pt x="6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68" name="Freeform 1898">
                <a:extLst>
                  <a:ext uri="{FF2B5EF4-FFF2-40B4-BE49-F238E27FC236}">
                    <a16:creationId xmlns:a16="http://schemas.microsoft.com/office/drawing/2014/main" id="{7401A4F1-D3A6-4E73-B8AA-4B6BBFCADD06}"/>
                  </a:ext>
                </a:extLst>
              </p:cNvPr>
              <p:cNvSpPr>
                <a:spLocks/>
              </p:cNvSpPr>
              <p:nvPr/>
            </p:nvSpPr>
            <p:spPr bwMode="auto">
              <a:xfrm>
                <a:off x="3894" y="1828"/>
                <a:ext cx="28" cy="58"/>
              </a:xfrm>
              <a:custGeom>
                <a:avLst/>
                <a:gdLst>
                  <a:gd name="T0" fmla="*/ 18 w 28"/>
                  <a:gd name="T1" fmla="*/ 0 h 58"/>
                  <a:gd name="T2" fmla="*/ 21 w 28"/>
                  <a:gd name="T3" fmla="*/ 0 h 58"/>
                  <a:gd name="T4" fmla="*/ 21 w 28"/>
                  <a:gd name="T5" fmla="*/ 4 h 58"/>
                  <a:gd name="T6" fmla="*/ 25 w 28"/>
                  <a:gd name="T7" fmla="*/ 4 h 58"/>
                  <a:gd name="T8" fmla="*/ 25 w 28"/>
                  <a:gd name="T9" fmla="*/ 7 h 58"/>
                  <a:gd name="T10" fmla="*/ 28 w 28"/>
                  <a:gd name="T11" fmla="*/ 14 h 58"/>
                  <a:gd name="T12" fmla="*/ 28 w 28"/>
                  <a:gd name="T13" fmla="*/ 22 h 58"/>
                  <a:gd name="T14" fmla="*/ 28 w 28"/>
                  <a:gd name="T15" fmla="*/ 25 h 58"/>
                  <a:gd name="T16" fmla="*/ 28 w 28"/>
                  <a:gd name="T17" fmla="*/ 36 h 58"/>
                  <a:gd name="T18" fmla="*/ 28 w 28"/>
                  <a:gd name="T19" fmla="*/ 47 h 58"/>
                  <a:gd name="T20" fmla="*/ 25 w 28"/>
                  <a:gd name="T21" fmla="*/ 50 h 58"/>
                  <a:gd name="T22" fmla="*/ 25 w 28"/>
                  <a:gd name="T23" fmla="*/ 50 h 58"/>
                  <a:gd name="T24" fmla="*/ 25 w 28"/>
                  <a:gd name="T25" fmla="*/ 50 h 58"/>
                  <a:gd name="T26" fmla="*/ 18 w 28"/>
                  <a:gd name="T27" fmla="*/ 50 h 58"/>
                  <a:gd name="T28" fmla="*/ 18 w 28"/>
                  <a:gd name="T29" fmla="*/ 54 h 58"/>
                  <a:gd name="T30" fmla="*/ 14 w 28"/>
                  <a:gd name="T31" fmla="*/ 54 h 58"/>
                  <a:gd name="T32" fmla="*/ 14 w 28"/>
                  <a:gd name="T33" fmla="*/ 58 h 58"/>
                  <a:gd name="T34" fmla="*/ 11 w 28"/>
                  <a:gd name="T35" fmla="*/ 58 h 58"/>
                  <a:gd name="T36" fmla="*/ 7 w 28"/>
                  <a:gd name="T37" fmla="*/ 58 h 58"/>
                  <a:gd name="T38" fmla="*/ 3 w 28"/>
                  <a:gd name="T39" fmla="*/ 50 h 58"/>
                  <a:gd name="T40" fmla="*/ 3 w 28"/>
                  <a:gd name="T41" fmla="*/ 50 h 58"/>
                  <a:gd name="T42" fmla="*/ 3 w 28"/>
                  <a:gd name="T43" fmla="*/ 47 h 58"/>
                  <a:gd name="T44" fmla="*/ 3 w 28"/>
                  <a:gd name="T45" fmla="*/ 43 h 58"/>
                  <a:gd name="T46" fmla="*/ 3 w 28"/>
                  <a:gd name="T47" fmla="*/ 36 h 58"/>
                  <a:gd name="T48" fmla="*/ 3 w 28"/>
                  <a:gd name="T49" fmla="*/ 36 h 58"/>
                  <a:gd name="T50" fmla="*/ 3 w 28"/>
                  <a:gd name="T51" fmla="*/ 32 h 58"/>
                  <a:gd name="T52" fmla="*/ 3 w 28"/>
                  <a:gd name="T53" fmla="*/ 32 h 58"/>
                  <a:gd name="T54" fmla="*/ 3 w 28"/>
                  <a:gd name="T55" fmla="*/ 29 h 58"/>
                  <a:gd name="T56" fmla="*/ 3 w 28"/>
                  <a:gd name="T57" fmla="*/ 29 h 58"/>
                  <a:gd name="T58" fmla="*/ 3 w 28"/>
                  <a:gd name="T59" fmla="*/ 25 h 58"/>
                  <a:gd name="T60" fmla="*/ 3 w 28"/>
                  <a:gd name="T61" fmla="*/ 22 h 58"/>
                  <a:gd name="T62" fmla="*/ 3 w 28"/>
                  <a:gd name="T63" fmla="*/ 18 h 58"/>
                  <a:gd name="T64" fmla="*/ 0 w 28"/>
                  <a:gd name="T65" fmla="*/ 18 h 58"/>
                  <a:gd name="T66" fmla="*/ 0 w 28"/>
                  <a:gd name="T67" fmla="*/ 18 h 58"/>
                  <a:gd name="T68" fmla="*/ 0 w 28"/>
                  <a:gd name="T69" fmla="*/ 14 h 58"/>
                  <a:gd name="T70" fmla="*/ 0 w 28"/>
                  <a:gd name="T71" fmla="*/ 7 h 58"/>
                  <a:gd name="T72" fmla="*/ 0 w 28"/>
                  <a:gd name="T73" fmla="*/ 7 h 58"/>
                  <a:gd name="T74" fmla="*/ 3 w 28"/>
                  <a:gd name="T75" fmla="*/ 11 h 58"/>
                  <a:gd name="T76" fmla="*/ 7 w 28"/>
                  <a:gd name="T77" fmla="*/ 11 h 58"/>
                  <a:gd name="T78" fmla="*/ 14 w 28"/>
                  <a:gd name="T79" fmla="*/ 4 h 58"/>
                  <a:gd name="T80" fmla="*/ 14 w 28"/>
                  <a:gd name="T81" fmla="*/ 4 h 58"/>
                  <a:gd name="T82" fmla="*/ 18 w 28"/>
                  <a:gd name="T8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58">
                    <a:moveTo>
                      <a:pt x="18" y="0"/>
                    </a:moveTo>
                    <a:lnTo>
                      <a:pt x="21" y="0"/>
                    </a:lnTo>
                    <a:lnTo>
                      <a:pt x="21" y="4"/>
                    </a:lnTo>
                    <a:lnTo>
                      <a:pt x="25" y="4"/>
                    </a:lnTo>
                    <a:lnTo>
                      <a:pt x="25" y="7"/>
                    </a:lnTo>
                    <a:lnTo>
                      <a:pt x="28" y="14"/>
                    </a:lnTo>
                    <a:lnTo>
                      <a:pt x="28" y="22"/>
                    </a:lnTo>
                    <a:lnTo>
                      <a:pt x="28" y="25"/>
                    </a:lnTo>
                    <a:lnTo>
                      <a:pt x="28" y="36"/>
                    </a:lnTo>
                    <a:lnTo>
                      <a:pt x="28" y="47"/>
                    </a:lnTo>
                    <a:lnTo>
                      <a:pt x="25" y="50"/>
                    </a:lnTo>
                    <a:lnTo>
                      <a:pt x="25" y="50"/>
                    </a:lnTo>
                    <a:lnTo>
                      <a:pt x="25" y="50"/>
                    </a:lnTo>
                    <a:lnTo>
                      <a:pt x="18" y="50"/>
                    </a:lnTo>
                    <a:lnTo>
                      <a:pt x="18" y="54"/>
                    </a:lnTo>
                    <a:lnTo>
                      <a:pt x="14" y="54"/>
                    </a:lnTo>
                    <a:lnTo>
                      <a:pt x="14" y="58"/>
                    </a:lnTo>
                    <a:lnTo>
                      <a:pt x="11" y="58"/>
                    </a:lnTo>
                    <a:lnTo>
                      <a:pt x="7" y="58"/>
                    </a:lnTo>
                    <a:lnTo>
                      <a:pt x="3" y="50"/>
                    </a:lnTo>
                    <a:lnTo>
                      <a:pt x="3" y="50"/>
                    </a:lnTo>
                    <a:lnTo>
                      <a:pt x="3" y="47"/>
                    </a:lnTo>
                    <a:lnTo>
                      <a:pt x="3" y="43"/>
                    </a:lnTo>
                    <a:lnTo>
                      <a:pt x="3" y="36"/>
                    </a:lnTo>
                    <a:lnTo>
                      <a:pt x="3" y="36"/>
                    </a:lnTo>
                    <a:lnTo>
                      <a:pt x="3" y="32"/>
                    </a:lnTo>
                    <a:lnTo>
                      <a:pt x="3" y="32"/>
                    </a:lnTo>
                    <a:lnTo>
                      <a:pt x="3" y="29"/>
                    </a:lnTo>
                    <a:lnTo>
                      <a:pt x="3" y="29"/>
                    </a:lnTo>
                    <a:lnTo>
                      <a:pt x="3" y="25"/>
                    </a:lnTo>
                    <a:lnTo>
                      <a:pt x="3" y="22"/>
                    </a:lnTo>
                    <a:lnTo>
                      <a:pt x="3" y="18"/>
                    </a:lnTo>
                    <a:lnTo>
                      <a:pt x="0" y="18"/>
                    </a:lnTo>
                    <a:lnTo>
                      <a:pt x="0" y="18"/>
                    </a:lnTo>
                    <a:lnTo>
                      <a:pt x="0" y="14"/>
                    </a:lnTo>
                    <a:lnTo>
                      <a:pt x="0" y="7"/>
                    </a:lnTo>
                    <a:lnTo>
                      <a:pt x="0" y="7"/>
                    </a:lnTo>
                    <a:lnTo>
                      <a:pt x="3" y="11"/>
                    </a:lnTo>
                    <a:lnTo>
                      <a:pt x="7" y="11"/>
                    </a:lnTo>
                    <a:lnTo>
                      <a:pt x="14" y="4"/>
                    </a:lnTo>
                    <a:lnTo>
                      <a:pt x="14" y="4"/>
                    </a:lnTo>
                    <a:lnTo>
                      <a:pt x="18"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69" name="Freeform 1899">
                <a:extLst>
                  <a:ext uri="{FF2B5EF4-FFF2-40B4-BE49-F238E27FC236}">
                    <a16:creationId xmlns:a16="http://schemas.microsoft.com/office/drawing/2014/main" id="{95368695-C895-4C9B-83D4-D28E174D1EA5}"/>
                  </a:ext>
                </a:extLst>
              </p:cNvPr>
              <p:cNvSpPr>
                <a:spLocks/>
              </p:cNvSpPr>
              <p:nvPr/>
            </p:nvSpPr>
            <p:spPr bwMode="auto">
              <a:xfrm>
                <a:off x="3894" y="1828"/>
                <a:ext cx="28" cy="58"/>
              </a:xfrm>
              <a:custGeom>
                <a:avLst/>
                <a:gdLst>
                  <a:gd name="T0" fmla="*/ 18 w 28"/>
                  <a:gd name="T1" fmla="*/ 0 h 58"/>
                  <a:gd name="T2" fmla="*/ 21 w 28"/>
                  <a:gd name="T3" fmla="*/ 0 h 58"/>
                  <a:gd name="T4" fmla="*/ 21 w 28"/>
                  <a:gd name="T5" fmla="*/ 4 h 58"/>
                  <a:gd name="T6" fmla="*/ 25 w 28"/>
                  <a:gd name="T7" fmla="*/ 4 h 58"/>
                  <a:gd name="T8" fmla="*/ 25 w 28"/>
                  <a:gd name="T9" fmla="*/ 7 h 58"/>
                  <a:gd name="T10" fmla="*/ 28 w 28"/>
                  <a:gd name="T11" fmla="*/ 14 h 58"/>
                  <a:gd name="T12" fmla="*/ 28 w 28"/>
                  <a:gd name="T13" fmla="*/ 22 h 58"/>
                  <a:gd name="T14" fmla="*/ 28 w 28"/>
                  <a:gd name="T15" fmla="*/ 25 h 58"/>
                  <a:gd name="T16" fmla="*/ 28 w 28"/>
                  <a:gd name="T17" fmla="*/ 36 h 58"/>
                  <a:gd name="T18" fmla="*/ 28 w 28"/>
                  <a:gd name="T19" fmla="*/ 47 h 58"/>
                  <a:gd name="T20" fmla="*/ 25 w 28"/>
                  <a:gd name="T21" fmla="*/ 50 h 58"/>
                  <a:gd name="T22" fmla="*/ 25 w 28"/>
                  <a:gd name="T23" fmla="*/ 50 h 58"/>
                  <a:gd name="T24" fmla="*/ 25 w 28"/>
                  <a:gd name="T25" fmla="*/ 50 h 58"/>
                  <a:gd name="T26" fmla="*/ 18 w 28"/>
                  <a:gd name="T27" fmla="*/ 50 h 58"/>
                  <a:gd name="T28" fmla="*/ 18 w 28"/>
                  <a:gd name="T29" fmla="*/ 54 h 58"/>
                  <a:gd name="T30" fmla="*/ 14 w 28"/>
                  <a:gd name="T31" fmla="*/ 54 h 58"/>
                  <a:gd name="T32" fmla="*/ 14 w 28"/>
                  <a:gd name="T33" fmla="*/ 58 h 58"/>
                  <a:gd name="T34" fmla="*/ 11 w 28"/>
                  <a:gd name="T35" fmla="*/ 58 h 58"/>
                  <a:gd name="T36" fmla="*/ 7 w 28"/>
                  <a:gd name="T37" fmla="*/ 58 h 58"/>
                  <a:gd name="T38" fmla="*/ 3 w 28"/>
                  <a:gd name="T39" fmla="*/ 50 h 58"/>
                  <a:gd name="T40" fmla="*/ 3 w 28"/>
                  <a:gd name="T41" fmla="*/ 50 h 58"/>
                  <a:gd name="T42" fmla="*/ 3 w 28"/>
                  <a:gd name="T43" fmla="*/ 47 h 58"/>
                  <a:gd name="T44" fmla="*/ 3 w 28"/>
                  <a:gd name="T45" fmla="*/ 43 h 58"/>
                  <a:gd name="T46" fmla="*/ 3 w 28"/>
                  <a:gd name="T47" fmla="*/ 36 h 58"/>
                  <a:gd name="T48" fmla="*/ 3 w 28"/>
                  <a:gd name="T49" fmla="*/ 36 h 58"/>
                  <a:gd name="T50" fmla="*/ 3 w 28"/>
                  <a:gd name="T51" fmla="*/ 32 h 58"/>
                  <a:gd name="T52" fmla="*/ 3 w 28"/>
                  <a:gd name="T53" fmla="*/ 32 h 58"/>
                  <a:gd name="T54" fmla="*/ 3 w 28"/>
                  <a:gd name="T55" fmla="*/ 29 h 58"/>
                  <a:gd name="T56" fmla="*/ 3 w 28"/>
                  <a:gd name="T57" fmla="*/ 29 h 58"/>
                  <a:gd name="T58" fmla="*/ 3 w 28"/>
                  <a:gd name="T59" fmla="*/ 25 h 58"/>
                  <a:gd name="T60" fmla="*/ 3 w 28"/>
                  <a:gd name="T61" fmla="*/ 22 h 58"/>
                  <a:gd name="T62" fmla="*/ 3 w 28"/>
                  <a:gd name="T63" fmla="*/ 18 h 58"/>
                  <a:gd name="T64" fmla="*/ 0 w 28"/>
                  <a:gd name="T65" fmla="*/ 18 h 58"/>
                  <a:gd name="T66" fmla="*/ 0 w 28"/>
                  <a:gd name="T67" fmla="*/ 18 h 58"/>
                  <a:gd name="T68" fmla="*/ 0 w 28"/>
                  <a:gd name="T69" fmla="*/ 14 h 58"/>
                  <a:gd name="T70" fmla="*/ 0 w 28"/>
                  <a:gd name="T71" fmla="*/ 7 h 58"/>
                  <a:gd name="T72" fmla="*/ 0 w 28"/>
                  <a:gd name="T73" fmla="*/ 7 h 58"/>
                  <a:gd name="T74" fmla="*/ 3 w 28"/>
                  <a:gd name="T75" fmla="*/ 11 h 58"/>
                  <a:gd name="T76" fmla="*/ 7 w 28"/>
                  <a:gd name="T77" fmla="*/ 11 h 58"/>
                  <a:gd name="T78" fmla="*/ 14 w 28"/>
                  <a:gd name="T79" fmla="*/ 4 h 58"/>
                  <a:gd name="T80" fmla="*/ 14 w 28"/>
                  <a:gd name="T81" fmla="*/ 4 h 58"/>
                  <a:gd name="T82" fmla="*/ 18 w 28"/>
                  <a:gd name="T8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58">
                    <a:moveTo>
                      <a:pt x="18" y="0"/>
                    </a:moveTo>
                    <a:lnTo>
                      <a:pt x="21" y="0"/>
                    </a:lnTo>
                    <a:lnTo>
                      <a:pt x="21" y="4"/>
                    </a:lnTo>
                    <a:lnTo>
                      <a:pt x="25" y="4"/>
                    </a:lnTo>
                    <a:lnTo>
                      <a:pt x="25" y="7"/>
                    </a:lnTo>
                    <a:lnTo>
                      <a:pt x="28" y="14"/>
                    </a:lnTo>
                    <a:lnTo>
                      <a:pt x="28" y="22"/>
                    </a:lnTo>
                    <a:lnTo>
                      <a:pt x="28" y="25"/>
                    </a:lnTo>
                    <a:lnTo>
                      <a:pt x="28" y="36"/>
                    </a:lnTo>
                    <a:lnTo>
                      <a:pt x="28" y="47"/>
                    </a:lnTo>
                    <a:lnTo>
                      <a:pt x="25" y="50"/>
                    </a:lnTo>
                    <a:lnTo>
                      <a:pt x="25" y="50"/>
                    </a:lnTo>
                    <a:lnTo>
                      <a:pt x="25" y="50"/>
                    </a:lnTo>
                    <a:lnTo>
                      <a:pt x="18" y="50"/>
                    </a:lnTo>
                    <a:lnTo>
                      <a:pt x="18" y="54"/>
                    </a:lnTo>
                    <a:lnTo>
                      <a:pt x="14" y="54"/>
                    </a:lnTo>
                    <a:lnTo>
                      <a:pt x="14" y="58"/>
                    </a:lnTo>
                    <a:lnTo>
                      <a:pt x="11" y="58"/>
                    </a:lnTo>
                    <a:lnTo>
                      <a:pt x="7" y="58"/>
                    </a:lnTo>
                    <a:lnTo>
                      <a:pt x="3" y="50"/>
                    </a:lnTo>
                    <a:lnTo>
                      <a:pt x="3" y="50"/>
                    </a:lnTo>
                    <a:lnTo>
                      <a:pt x="3" y="47"/>
                    </a:lnTo>
                    <a:lnTo>
                      <a:pt x="3" y="43"/>
                    </a:lnTo>
                    <a:lnTo>
                      <a:pt x="3" y="36"/>
                    </a:lnTo>
                    <a:lnTo>
                      <a:pt x="3" y="36"/>
                    </a:lnTo>
                    <a:lnTo>
                      <a:pt x="3" y="32"/>
                    </a:lnTo>
                    <a:lnTo>
                      <a:pt x="3" y="32"/>
                    </a:lnTo>
                    <a:lnTo>
                      <a:pt x="3" y="29"/>
                    </a:lnTo>
                    <a:lnTo>
                      <a:pt x="3" y="29"/>
                    </a:lnTo>
                    <a:lnTo>
                      <a:pt x="3" y="25"/>
                    </a:lnTo>
                    <a:lnTo>
                      <a:pt x="3" y="22"/>
                    </a:lnTo>
                    <a:lnTo>
                      <a:pt x="3" y="18"/>
                    </a:lnTo>
                    <a:lnTo>
                      <a:pt x="0" y="18"/>
                    </a:lnTo>
                    <a:lnTo>
                      <a:pt x="0" y="18"/>
                    </a:lnTo>
                    <a:lnTo>
                      <a:pt x="0" y="14"/>
                    </a:lnTo>
                    <a:lnTo>
                      <a:pt x="0" y="7"/>
                    </a:lnTo>
                    <a:lnTo>
                      <a:pt x="0" y="7"/>
                    </a:lnTo>
                    <a:lnTo>
                      <a:pt x="3" y="11"/>
                    </a:lnTo>
                    <a:lnTo>
                      <a:pt x="7" y="11"/>
                    </a:lnTo>
                    <a:lnTo>
                      <a:pt x="14" y="4"/>
                    </a:lnTo>
                    <a:lnTo>
                      <a:pt x="14" y="4"/>
                    </a:lnTo>
                    <a:lnTo>
                      <a:pt x="18"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70" name="Freeform 1900">
                <a:extLst>
                  <a:ext uri="{FF2B5EF4-FFF2-40B4-BE49-F238E27FC236}">
                    <a16:creationId xmlns:a16="http://schemas.microsoft.com/office/drawing/2014/main" id="{0EB5C492-3E49-4382-A2E7-21A951B3C72F}"/>
                  </a:ext>
                </a:extLst>
              </p:cNvPr>
              <p:cNvSpPr>
                <a:spLocks/>
              </p:cNvSpPr>
              <p:nvPr/>
            </p:nvSpPr>
            <p:spPr bwMode="auto">
              <a:xfrm>
                <a:off x="3862" y="1685"/>
                <a:ext cx="240" cy="226"/>
              </a:xfrm>
              <a:custGeom>
                <a:avLst/>
                <a:gdLst>
                  <a:gd name="T0" fmla="*/ 71 w 240"/>
                  <a:gd name="T1" fmla="*/ 10 h 226"/>
                  <a:gd name="T2" fmla="*/ 68 w 240"/>
                  <a:gd name="T3" fmla="*/ 18 h 226"/>
                  <a:gd name="T4" fmla="*/ 53 w 240"/>
                  <a:gd name="T5" fmla="*/ 14 h 226"/>
                  <a:gd name="T6" fmla="*/ 46 w 240"/>
                  <a:gd name="T7" fmla="*/ 28 h 226"/>
                  <a:gd name="T8" fmla="*/ 35 w 240"/>
                  <a:gd name="T9" fmla="*/ 21 h 226"/>
                  <a:gd name="T10" fmla="*/ 28 w 240"/>
                  <a:gd name="T11" fmla="*/ 25 h 226"/>
                  <a:gd name="T12" fmla="*/ 7 w 240"/>
                  <a:gd name="T13" fmla="*/ 28 h 226"/>
                  <a:gd name="T14" fmla="*/ 3 w 240"/>
                  <a:gd name="T15" fmla="*/ 32 h 226"/>
                  <a:gd name="T16" fmla="*/ 0 w 240"/>
                  <a:gd name="T17" fmla="*/ 50 h 226"/>
                  <a:gd name="T18" fmla="*/ 3 w 240"/>
                  <a:gd name="T19" fmla="*/ 57 h 226"/>
                  <a:gd name="T20" fmla="*/ 3 w 240"/>
                  <a:gd name="T21" fmla="*/ 68 h 226"/>
                  <a:gd name="T22" fmla="*/ 17 w 240"/>
                  <a:gd name="T23" fmla="*/ 79 h 226"/>
                  <a:gd name="T24" fmla="*/ 25 w 240"/>
                  <a:gd name="T25" fmla="*/ 82 h 226"/>
                  <a:gd name="T26" fmla="*/ 35 w 240"/>
                  <a:gd name="T27" fmla="*/ 71 h 226"/>
                  <a:gd name="T28" fmla="*/ 50 w 240"/>
                  <a:gd name="T29" fmla="*/ 68 h 226"/>
                  <a:gd name="T30" fmla="*/ 71 w 240"/>
                  <a:gd name="T31" fmla="*/ 82 h 226"/>
                  <a:gd name="T32" fmla="*/ 85 w 240"/>
                  <a:gd name="T33" fmla="*/ 107 h 226"/>
                  <a:gd name="T34" fmla="*/ 96 w 240"/>
                  <a:gd name="T35" fmla="*/ 114 h 226"/>
                  <a:gd name="T36" fmla="*/ 114 w 240"/>
                  <a:gd name="T37" fmla="*/ 132 h 226"/>
                  <a:gd name="T38" fmla="*/ 139 w 240"/>
                  <a:gd name="T39" fmla="*/ 143 h 226"/>
                  <a:gd name="T40" fmla="*/ 157 w 240"/>
                  <a:gd name="T41" fmla="*/ 157 h 226"/>
                  <a:gd name="T42" fmla="*/ 164 w 240"/>
                  <a:gd name="T43" fmla="*/ 157 h 226"/>
                  <a:gd name="T44" fmla="*/ 168 w 240"/>
                  <a:gd name="T45" fmla="*/ 168 h 226"/>
                  <a:gd name="T46" fmla="*/ 179 w 240"/>
                  <a:gd name="T47" fmla="*/ 172 h 226"/>
                  <a:gd name="T48" fmla="*/ 186 w 240"/>
                  <a:gd name="T49" fmla="*/ 183 h 226"/>
                  <a:gd name="T50" fmla="*/ 189 w 240"/>
                  <a:gd name="T51" fmla="*/ 204 h 226"/>
                  <a:gd name="T52" fmla="*/ 182 w 240"/>
                  <a:gd name="T53" fmla="*/ 218 h 226"/>
                  <a:gd name="T54" fmla="*/ 186 w 240"/>
                  <a:gd name="T55" fmla="*/ 226 h 226"/>
                  <a:gd name="T56" fmla="*/ 193 w 240"/>
                  <a:gd name="T57" fmla="*/ 218 h 226"/>
                  <a:gd name="T58" fmla="*/ 200 w 240"/>
                  <a:gd name="T59" fmla="*/ 211 h 226"/>
                  <a:gd name="T60" fmla="*/ 207 w 240"/>
                  <a:gd name="T61" fmla="*/ 201 h 226"/>
                  <a:gd name="T62" fmla="*/ 211 w 240"/>
                  <a:gd name="T63" fmla="*/ 193 h 226"/>
                  <a:gd name="T64" fmla="*/ 204 w 240"/>
                  <a:gd name="T65" fmla="*/ 183 h 226"/>
                  <a:gd name="T66" fmla="*/ 204 w 240"/>
                  <a:gd name="T67" fmla="*/ 168 h 226"/>
                  <a:gd name="T68" fmla="*/ 225 w 240"/>
                  <a:gd name="T69" fmla="*/ 168 h 226"/>
                  <a:gd name="T70" fmla="*/ 236 w 240"/>
                  <a:gd name="T71" fmla="*/ 179 h 226"/>
                  <a:gd name="T72" fmla="*/ 236 w 240"/>
                  <a:gd name="T73" fmla="*/ 168 h 226"/>
                  <a:gd name="T74" fmla="*/ 211 w 240"/>
                  <a:gd name="T75" fmla="*/ 150 h 226"/>
                  <a:gd name="T76" fmla="*/ 189 w 240"/>
                  <a:gd name="T77" fmla="*/ 140 h 226"/>
                  <a:gd name="T78" fmla="*/ 189 w 240"/>
                  <a:gd name="T79" fmla="*/ 132 h 226"/>
                  <a:gd name="T80" fmla="*/ 186 w 240"/>
                  <a:gd name="T81" fmla="*/ 125 h 226"/>
                  <a:gd name="T82" fmla="*/ 171 w 240"/>
                  <a:gd name="T83" fmla="*/ 129 h 226"/>
                  <a:gd name="T84" fmla="*/ 161 w 240"/>
                  <a:gd name="T85" fmla="*/ 122 h 226"/>
                  <a:gd name="T86" fmla="*/ 150 w 240"/>
                  <a:gd name="T87" fmla="*/ 111 h 226"/>
                  <a:gd name="T88" fmla="*/ 143 w 240"/>
                  <a:gd name="T89" fmla="*/ 93 h 226"/>
                  <a:gd name="T90" fmla="*/ 136 w 240"/>
                  <a:gd name="T91" fmla="*/ 86 h 226"/>
                  <a:gd name="T92" fmla="*/ 118 w 240"/>
                  <a:gd name="T93" fmla="*/ 71 h 226"/>
                  <a:gd name="T94" fmla="*/ 114 w 240"/>
                  <a:gd name="T95" fmla="*/ 57 h 226"/>
                  <a:gd name="T96" fmla="*/ 114 w 240"/>
                  <a:gd name="T97" fmla="*/ 50 h 226"/>
                  <a:gd name="T98" fmla="*/ 118 w 240"/>
                  <a:gd name="T99" fmla="*/ 39 h 226"/>
                  <a:gd name="T100" fmla="*/ 136 w 240"/>
                  <a:gd name="T101" fmla="*/ 36 h 226"/>
                  <a:gd name="T102" fmla="*/ 139 w 240"/>
                  <a:gd name="T103" fmla="*/ 39 h 226"/>
                  <a:gd name="T104" fmla="*/ 146 w 240"/>
                  <a:gd name="T105" fmla="*/ 36 h 226"/>
                  <a:gd name="T106" fmla="*/ 143 w 240"/>
                  <a:gd name="T107" fmla="*/ 32 h 226"/>
                  <a:gd name="T108" fmla="*/ 139 w 240"/>
                  <a:gd name="T109" fmla="*/ 25 h 226"/>
                  <a:gd name="T110" fmla="*/ 136 w 240"/>
                  <a:gd name="T111" fmla="*/ 21 h 226"/>
                  <a:gd name="T112" fmla="*/ 139 w 240"/>
                  <a:gd name="T113" fmla="*/ 14 h 226"/>
                  <a:gd name="T114" fmla="*/ 118 w 240"/>
                  <a:gd name="T115" fmla="*/ 7 h 226"/>
                  <a:gd name="T116" fmla="*/ 111 w 240"/>
                  <a:gd name="T117" fmla="*/ 0 h 226"/>
                  <a:gd name="T118" fmla="*/ 100 w 240"/>
                  <a:gd name="T119" fmla="*/ 0 h 226"/>
                  <a:gd name="T120" fmla="*/ 78 w 240"/>
                  <a:gd name="T121" fmla="*/ 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0" h="226">
                    <a:moveTo>
                      <a:pt x="75" y="3"/>
                    </a:moveTo>
                    <a:lnTo>
                      <a:pt x="75" y="7"/>
                    </a:lnTo>
                    <a:lnTo>
                      <a:pt x="75" y="10"/>
                    </a:lnTo>
                    <a:lnTo>
                      <a:pt x="71" y="10"/>
                    </a:lnTo>
                    <a:lnTo>
                      <a:pt x="68" y="10"/>
                    </a:lnTo>
                    <a:lnTo>
                      <a:pt x="68" y="14"/>
                    </a:lnTo>
                    <a:lnTo>
                      <a:pt x="68" y="14"/>
                    </a:lnTo>
                    <a:lnTo>
                      <a:pt x="68" y="18"/>
                    </a:lnTo>
                    <a:lnTo>
                      <a:pt x="68" y="18"/>
                    </a:lnTo>
                    <a:lnTo>
                      <a:pt x="60" y="18"/>
                    </a:lnTo>
                    <a:lnTo>
                      <a:pt x="57" y="18"/>
                    </a:lnTo>
                    <a:lnTo>
                      <a:pt x="53" y="14"/>
                    </a:lnTo>
                    <a:lnTo>
                      <a:pt x="53" y="14"/>
                    </a:lnTo>
                    <a:lnTo>
                      <a:pt x="50" y="18"/>
                    </a:lnTo>
                    <a:lnTo>
                      <a:pt x="46" y="25"/>
                    </a:lnTo>
                    <a:lnTo>
                      <a:pt x="46" y="28"/>
                    </a:lnTo>
                    <a:lnTo>
                      <a:pt x="46" y="28"/>
                    </a:lnTo>
                    <a:lnTo>
                      <a:pt x="43" y="28"/>
                    </a:lnTo>
                    <a:lnTo>
                      <a:pt x="39" y="25"/>
                    </a:lnTo>
                    <a:lnTo>
                      <a:pt x="35" y="21"/>
                    </a:lnTo>
                    <a:lnTo>
                      <a:pt x="35" y="14"/>
                    </a:lnTo>
                    <a:lnTo>
                      <a:pt x="28" y="18"/>
                    </a:lnTo>
                    <a:lnTo>
                      <a:pt x="28" y="21"/>
                    </a:lnTo>
                    <a:lnTo>
                      <a:pt x="28" y="25"/>
                    </a:lnTo>
                    <a:lnTo>
                      <a:pt x="25" y="25"/>
                    </a:lnTo>
                    <a:lnTo>
                      <a:pt x="21" y="28"/>
                    </a:lnTo>
                    <a:lnTo>
                      <a:pt x="17" y="28"/>
                    </a:lnTo>
                    <a:lnTo>
                      <a:pt x="7" y="28"/>
                    </a:lnTo>
                    <a:lnTo>
                      <a:pt x="7" y="28"/>
                    </a:lnTo>
                    <a:lnTo>
                      <a:pt x="3" y="28"/>
                    </a:lnTo>
                    <a:lnTo>
                      <a:pt x="0" y="32"/>
                    </a:lnTo>
                    <a:lnTo>
                      <a:pt x="3" y="32"/>
                    </a:lnTo>
                    <a:lnTo>
                      <a:pt x="7" y="43"/>
                    </a:lnTo>
                    <a:lnTo>
                      <a:pt x="7" y="43"/>
                    </a:lnTo>
                    <a:lnTo>
                      <a:pt x="3" y="46"/>
                    </a:lnTo>
                    <a:lnTo>
                      <a:pt x="0" y="50"/>
                    </a:lnTo>
                    <a:lnTo>
                      <a:pt x="0" y="53"/>
                    </a:lnTo>
                    <a:lnTo>
                      <a:pt x="0" y="53"/>
                    </a:lnTo>
                    <a:lnTo>
                      <a:pt x="0" y="53"/>
                    </a:lnTo>
                    <a:lnTo>
                      <a:pt x="3" y="57"/>
                    </a:lnTo>
                    <a:lnTo>
                      <a:pt x="3" y="57"/>
                    </a:lnTo>
                    <a:lnTo>
                      <a:pt x="3" y="61"/>
                    </a:lnTo>
                    <a:lnTo>
                      <a:pt x="3" y="64"/>
                    </a:lnTo>
                    <a:lnTo>
                      <a:pt x="3" y="68"/>
                    </a:lnTo>
                    <a:lnTo>
                      <a:pt x="7" y="71"/>
                    </a:lnTo>
                    <a:lnTo>
                      <a:pt x="17" y="71"/>
                    </a:lnTo>
                    <a:lnTo>
                      <a:pt x="17" y="75"/>
                    </a:lnTo>
                    <a:lnTo>
                      <a:pt x="17" y="79"/>
                    </a:lnTo>
                    <a:lnTo>
                      <a:pt x="17" y="79"/>
                    </a:lnTo>
                    <a:lnTo>
                      <a:pt x="17" y="82"/>
                    </a:lnTo>
                    <a:lnTo>
                      <a:pt x="21" y="82"/>
                    </a:lnTo>
                    <a:lnTo>
                      <a:pt x="25" y="82"/>
                    </a:lnTo>
                    <a:lnTo>
                      <a:pt x="28" y="79"/>
                    </a:lnTo>
                    <a:lnTo>
                      <a:pt x="28" y="75"/>
                    </a:lnTo>
                    <a:lnTo>
                      <a:pt x="32" y="71"/>
                    </a:lnTo>
                    <a:lnTo>
                      <a:pt x="35" y="71"/>
                    </a:lnTo>
                    <a:lnTo>
                      <a:pt x="35" y="68"/>
                    </a:lnTo>
                    <a:lnTo>
                      <a:pt x="43" y="68"/>
                    </a:lnTo>
                    <a:lnTo>
                      <a:pt x="46" y="68"/>
                    </a:lnTo>
                    <a:lnTo>
                      <a:pt x="50" y="68"/>
                    </a:lnTo>
                    <a:lnTo>
                      <a:pt x="64" y="75"/>
                    </a:lnTo>
                    <a:lnTo>
                      <a:pt x="71" y="79"/>
                    </a:lnTo>
                    <a:lnTo>
                      <a:pt x="71" y="79"/>
                    </a:lnTo>
                    <a:lnTo>
                      <a:pt x="71" y="82"/>
                    </a:lnTo>
                    <a:lnTo>
                      <a:pt x="78" y="93"/>
                    </a:lnTo>
                    <a:lnTo>
                      <a:pt x="78" y="97"/>
                    </a:lnTo>
                    <a:lnTo>
                      <a:pt x="78" y="100"/>
                    </a:lnTo>
                    <a:lnTo>
                      <a:pt x="85" y="107"/>
                    </a:lnTo>
                    <a:lnTo>
                      <a:pt x="89" y="111"/>
                    </a:lnTo>
                    <a:lnTo>
                      <a:pt x="89" y="118"/>
                    </a:lnTo>
                    <a:lnTo>
                      <a:pt x="93" y="114"/>
                    </a:lnTo>
                    <a:lnTo>
                      <a:pt x="96" y="114"/>
                    </a:lnTo>
                    <a:lnTo>
                      <a:pt x="100" y="118"/>
                    </a:lnTo>
                    <a:lnTo>
                      <a:pt x="103" y="125"/>
                    </a:lnTo>
                    <a:lnTo>
                      <a:pt x="107" y="125"/>
                    </a:lnTo>
                    <a:lnTo>
                      <a:pt x="114" y="132"/>
                    </a:lnTo>
                    <a:lnTo>
                      <a:pt x="121" y="136"/>
                    </a:lnTo>
                    <a:lnTo>
                      <a:pt x="128" y="143"/>
                    </a:lnTo>
                    <a:lnTo>
                      <a:pt x="132" y="143"/>
                    </a:lnTo>
                    <a:lnTo>
                      <a:pt x="139" y="143"/>
                    </a:lnTo>
                    <a:lnTo>
                      <a:pt x="143" y="143"/>
                    </a:lnTo>
                    <a:lnTo>
                      <a:pt x="150" y="150"/>
                    </a:lnTo>
                    <a:lnTo>
                      <a:pt x="150" y="154"/>
                    </a:lnTo>
                    <a:lnTo>
                      <a:pt x="157" y="157"/>
                    </a:lnTo>
                    <a:lnTo>
                      <a:pt x="157" y="157"/>
                    </a:lnTo>
                    <a:lnTo>
                      <a:pt x="157" y="161"/>
                    </a:lnTo>
                    <a:lnTo>
                      <a:pt x="164" y="157"/>
                    </a:lnTo>
                    <a:lnTo>
                      <a:pt x="164" y="157"/>
                    </a:lnTo>
                    <a:lnTo>
                      <a:pt x="168" y="161"/>
                    </a:lnTo>
                    <a:lnTo>
                      <a:pt x="168" y="165"/>
                    </a:lnTo>
                    <a:lnTo>
                      <a:pt x="168" y="168"/>
                    </a:lnTo>
                    <a:lnTo>
                      <a:pt x="168" y="168"/>
                    </a:lnTo>
                    <a:lnTo>
                      <a:pt x="175" y="172"/>
                    </a:lnTo>
                    <a:lnTo>
                      <a:pt x="175" y="172"/>
                    </a:lnTo>
                    <a:lnTo>
                      <a:pt x="179" y="175"/>
                    </a:lnTo>
                    <a:lnTo>
                      <a:pt x="179" y="172"/>
                    </a:lnTo>
                    <a:lnTo>
                      <a:pt x="182" y="172"/>
                    </a:lnTo>
                    <a:lnTo>
                      <a:pt x="182" y="175"/>
                    </a:lnTo>
                    <a:lnTo>
                      <a:pt x="182" y="179"/>
                    </a:lnTo>
                    <a:lnTo>
                      <a:pt x="186" y="183"/>
                    </a:lnTo>
                    <a:lnTo>
                      <a:pt x="189" y="190"/>
                    </a:lnTo>
                    <a:lnTo>
                      <a:pt x="189" y="197"/>
                    </a:lnTo>
                    <a:lnTo>
                      <a:pt x="193" y="204"/>
                    </a:lnTo>
                    <a:lnTo>
                      <a:pt x="189" y="204"/>
                    </a:lnTo>
                    <a:lnTo>
                      <a:pt x="186" y="208"/>
                    </a:lnTo>
                    <a:lnTo>
                      <a:pt x="186" y="211"/>
                    </a:lnTo>
                    <a:lnTo>
                      <a:pt x="186" y="215"/>
                    </a:lnTo>
                    <a:lnTo>
                      <a:pt x="182" y="218"/>
                    </a:lnTo>
                    <a:lnTo>
                      <a:pt x="182" y="222"/>
                    </a:lnTo>
                    <a:lnTo>
                      <a:pt x="182" y="226"/>
                    </a:lnTo>
                    <a:lnTo>
                      <a:pt x="186" y="222"/>
                    </a:lnTo>
                    <a:lnTo>
                      <a:pt x="186" y="226"/>
                    </a:lnTo>
                    <a:lnTo>
                      <a:pt x="186" y="226"/>
                    </a:lnTo>
                    <a:lnTo>
                      <a:pt x="189" y="226"/>
                    </a:lnTo>
                    <a:lnTo>
                      <a:pt x="189" y="222"/>
                    </a:lnTo>
                    <a:lnTo>
                      <a:pt x="193" y="218"/>
                    </a:lnTo>
                    <a:lnTo>
                      <a:pt x="197" y="215"/>
                    </a:lnTo>
                    <a:lnTo>
                      <a:pt x="197" y="215"/>
                    </a:lnTo>
                    <a:lnTo>
                      <a:pt x="200" y="215"/>
                    </a:lnTo>
                    <a:lnTo>
                      <a:pt x="200" y="211"/>
                    </a:lnTo>
                    <a:lnTo>
                      <a:pt x="200" y="204"/>
                    </a:lnTo>
                    <a:lnTo>
                      <a:pt x="204" y="201"/>
                    </a:lnTo>
                    <a:lnTo>
                      <a:pt x="204" y="201"/>
                    </a:lnTo>
                    <a:lnTo>
                      <a:pt x="207" y="201"/>
                    </a:lnTo>
                    <a:lnTo>
                      <a:pt x="211" y="201"/>
                    </a:lnTo>
                    <a:lnTo>
                      <a:pt x="211" y="197"/>
                    </a:lnTo>
                    <a:lnTo>
                      <a:pt x="211" y="193"/>
                    </a:lnTo>
                    <a:lnTo>
                      <a:pt x="211" y="193"/>
                    </a:lnTo>
                    <a:lnTo>
                      <a:pt x="211" y="190"/>
                    </a:lnTo>
                    <a:lnTo>
                      <a:pt x="211" y="186"/>
                    </a:lnTo>
                    <a:lnTo>
                      <a:pt x="207" y="186"/>
                    </a:lnTo>
                    <a:lnTo>
                      <a:pt x="204" y="183"/>
                    </a:lnTo>
                    <a:lnTo>
                      <a:pt x="200" y="179"/>
                    </a:lnTo>
                    <a:lnTo>
                      <a:pt x="200" y="179"/>
                    </a:lnTo>
                    <a:lnTo>
                      <a:pt x="200" y="172"/>
                    </a:lnTo>
                    <a:lnTo>
                      <a:pt x="204" y="168"/>
                    </a:lnTo>
                    <a:lnTo>
                      <a:pt x="211" y="161"/>
                    </a:lnTo>
                    <a:lnTo>
                      <a:pt x="214" y="161"/>
                    </a:lnTo>
                    <a:lnTo>
                      <a:pt x="218" y="165"/>
                    </a:lnTo>
                    <a:lnTo>
                      <a:pt x="225" y="168"/>
                    </a:lnTo>
                    <a:lnTo>
                      <a:pt x="229" y="168"/>
                    </a:lnTo>
                    <a:lnTo>
                      <a:pt x="229" y="172"/>
                    </a:lnTo>
                    <a:lnTo>
                      <a:pt x="232" y="175"/>
                    </a:lnTo>
                    <a:lnTo>
                      <a:pt x="236" y="179"/>
                    </a:lnTo>
                    <a:lnTo>
                      <a:pt x="236" y="179"/>
                    </a:lnTo>
                    <a:lnTo>
                      <a:pt x="240" y="172"/>
                    </a:lnTo>
                    <a:lnTo>
                      <a:pt x="240" y="168"/>
                    </a:lnTo>
                    <a:lnTo>
                      <a:pt x="236" y="168"/>
                    </a:lnTo>
                    <a:lnTo>
                      <a:pt x="232" y="165"/>
                    </a:lnTo>
                    <a:lnTo>
                      <a:pt x="229" y="157"/>
                    </a:lnTo>
                    <a:lnTo>
                      <a:pt x="214" y="154"/>
                    </a:lnTo>
                    <a:lnTo>
                      <a:pt x="211" y="150"/>
                    </a:lnTo>
                    <a:lnTo>
                      <a:pt x="207" y="147"/>
                    </a:lnTo>
                    <a:lnTo>
                      <a:pt x="193" y="143"/>
                    </a:lnTo>
                    <a:lnTo>
                      <a:pt x="193" y="140"/>
                    </a:lnTo>
                    <a:lnTo>
                      <a:pt x="189" y="140"/>
                    </a:lnTo>
                    <a:lnTo>
                      <a:pt x="189" y="140"/>
                    </a:lnTo>
                    <a:lnTo>
                      <a:pt x="186" y="140"/>
                    </a:lnTo>
                    <a:lnTo>
                      <a:pt x="186" y="136"/>
                    </a:lnTo>
                    <a:lnTo>
                      <a:pt x="189" y="132"/>
                    </a:lnTo>
                    <a:lnTo>
                      <a:pt x="193" y="132"/>
                    </a:lnTo>
                    <a:lnTo>
                      <a:pt x="193" y="129"/>
                    </a:lnTo>
                    <a:lnTo>
                      <a:pt x="189" y="125"/>
                    </a:lnTo>
                    <a:lnTo>
                      <a:pt x="186" y="125"/>
                    </a:lnTo>
                    <a:lnTo>
                      <a:pt x="186" y="129"/>
                    </a:lnTo>
                    <a:lnTo>
                      <a:pt x="186" y="125"/>
                    </a:lnTo>
                    <a:lnTo>
                      <a:pt x="186" y="129"/>
                    </a:lnTo>
                    <a:lnTo>
                      <a:pt x="171" y="129"/>
                    </a:lnTo>
                    <a:lnTo>
                      <a:pt x="171" y="129"/>
                    </a:lnTo>
                    <a:lnTo>
                      <a:pt x="168" y="125"/>
                    </a:lnTo>
                    <a:lnTo>
                      <a:pt x="164" y="125"/>
                    </a:lnTo>
                    <a:lnTo>
                      <a:pt x="161" y="122"/>
                    </a:lnTo>
                    <a:lnTo>
                      <a:pt x="161" y="122"/>
                    </a:lnTo>
                    <a:lnTo>
                      <a:pt x="161" y="122"/>
                    </a:lnTo>
                    <a:lnTo>
                      <a:pt x="154" y="114"/>
                    </a:lnTo>
                    <a:lnTo>
                      <a:pt x="150" y="111"/>
                    </a:lnTo>
                    <a:lnTo>
                      <a:pt x="146" y="107"/>
                    </a:lnTo>
                    <a:lnTo>
                      <a:pt x="146" y="100"/>
                    </a:lnTo>
                    <a:lnTo>
                      <a:pt x="143" y="100"/>
                    </a:lnTo>
                    <a:lnTo>
                      <a:pt x="143" y="93"/>
                    </a:lnTo>
                    <a:lnTo>
                      <a:pt x="139" y="86"/>
                    </a:lnTo>
                    <a:lnTo>
                      <a:pt x="136" y="86"/>
                    </a:lnTo>
                    <a:lnTo>
                      <a:pt x="136" y="86"/>
                    </a:lnTo>
                    <a:lnTo>
                      <a:pt x="136" y="86"/>
                    </a:lnTo>
                    <a:lnTo>
                      <a:pt x="128" y="82"/>
                    </a:lnTo>
                    <a:lnTo>
                      <a:pt x="125" y="79"/>
                    </a:lnTo>
                    <a:lnTo>
                      <a:pt x="118" y="75"/>
                    </a:lnTo>
                    <a:lnTo>
                      <a:pt x="118" y="71"/>
                    </a:lnTo>
                    <a:lnTo>
                      <a:pt x="114" y="71"/>
                    </a:lnTo>
                    <a:lnTo>
                      <a:pt x="114" y="68"/>
                    </a:lnTo>
                    <a:lnTo>
                      <a:pt x="114" y="61"/>
                    </a:lnTo>
                    <a:lnTo>
                      <a:pt x="114" y="57"/>
                    </a:lnTo>
                    <a:lnTo>
                      <a:pt x="118" y="53"/>
                    </a:lnTo>
                    <a:lnTo>
                      <a:pt x="118" y="53"/>
                    </a:lnTo>
                    <a:lnTo>
                      <a:pt x="114" y="50"/>
                    </a:lnTo>
                    <a:lnTo>
                      <a:pt x="114" y="50"/>
                    </a:lnTo>
                    <a:lnTo>
                      <a:pt x="111" y="43"/>
                    </a:lnTo>
                    <a:lnTo>
                      <a:pt x="114" y="43"/>
                    </a:lnTo>
                    <a:lnTo>
                      <a:pt x="118" y="39"/>
                    </a:lnTo>
                    <a:lnTo>
                      <a:pt x="118" y="39"/>
                    </a:lnTo>
                    <a:lnTo>
                      <a:pt x="118" y="39"/>
                    </a:lnTo>
                    <a:lnTo>
                      <a:pt x="121" y="39"/>
                    </a:lnTo>
                    <a:lnTo>
                      <a:pt x="132" y="32"/>
                    </a:lnTo>
                    <a:lnTo>
                      <a:pt x="136" y="36"/>
                    </a:lnTo>
                    <a:lnTo>
                      <a:pt x="139" y="32"/>
                    </a:lnTo>
                    <a:lnTo>
                      <a:pt x="143" y="32"/>
                    </a:lnTo>
                    <a:lnTo>
                      <a:pt x="143" y="36"/>
                    </a:lnTo>
                    <a:lnTo>
                      <a:pt x="139" y="39"/>
                    </a:lnTo>
                    <a:lnTo>
                      <a:pt x="139" y="39"/>
                    </a:lnTo>
                    <a:lnTo>
                      <a:pt x="143" y="39"/>
                    </a:lnTo>
                    <a:lnTo>
                      <a:pt x="146" y="39"/>
                    </a:lnTo>
                    <a:lnTo>
                      <a:pt x="146" y="36"/>
                    </a:lnTo>
                    <a:lnTo>
                      <a:pt x="146" y="36"/>
                    </a:lnTo>
                    <a:lnTo>
                      <a:pt x="146" y="36"/>
                    </a:lnTo>
                    <a:lnTo>
                      <a:pt x="143" y="32"/>
                    </a:lnTo>
                    <a:lnTo>
                      <a:pt x="143" y="32"/>
                    </a:lnTo>
                    <a:lnTo>
                      <a:pt x="139" y="32"/>
                    </a:lnTo>
                    <a:lnTo>
                      <a:pt x="139" y="28"/>
                    </a:lnTo>
                    <a:lnTo>
                      <a:pt x="139" y="28"/>
                    </a:lnTo>
                    <a:lnTo>
                      <a:pt x="139" y="25"/>
                    </a:lnTo>
                    <a:lnTo>
                      <a:pt x="139" y="21"/>
                    </a:lnTo>
                    <a:lnTo>
                      <a:pt x="139" y="21"/>
                    </a:lnTo>
                    <a:lnTo>
                      <a:pt x="136" y="21"/>
                    </a:lnTo>
                    <a:lnTo>
                      <a:pt x="136" y="21"/>
                    </a:lnTo>
                    <a:lnTo>
                      <a:pt x="136" y="18"/>
                    </a:lnTo>
                    <a:lnTo>
                      <a:pt x="136" y="18"/>
                    </a:lnTo>
                    <a:lnTo>
                      <a:pt x="143" y="14"/>
                    </a:lnTo>
                    <a:lnTo>
                      <a:pt x="139" y="14"/>
                    </a:lnTo>
                    <a:lnTo>
                      <a:pt x="132" y="10"/>
                    </a:lnTo>
                    <a:lnTo>
                      <a:pt x="121" y="10"/>
                    </a:lnTo>
                    <a:lnTo>
                      <a:pt x="118" y="7"/>
                    </a:lnTo>
                    <a:lnTo>
                      <a:pt x="118" y="7"/>
                    </a:lnTo>
                    <a:lnTo>
                      <a:pt x="111" y="7"/>
                    </a:lnTo>
                    <a:lnTo>
                      <a:pt x="111" y="3"/>
                    </a:lnTo>
                    <a:lnTo>
                      <a:pt x="111" y="0"/>
                    </a:lnTo>
                    <a:lnTo>
                      <a:pt x="111" y="0"/>
                    </a:lnTo>
                    <a:lnTo>
                      <a:pt x="111" y="0"/>
                    </a:lnTo>
                    <a:lnTo>
                      <a:pt x="107" y="0"/>
                    </a:lnTo>
                    <a:lnTo>
                      <a:pt x="103" y="0"/>
                    </a:lnTo>
                    <a:lnTo>
                      <a:pt x="100" y="0"/>
                    </a:lnTo>
                    <a:lnTo>
                      <a:pt x="93" y="0"/>
                    </a:lnTo>
                    <a:lnTo>
                      <a:pt x="85" y="3"/>
                    </a:lnTo>
                    <a:lnTo>
                      <a:pt x="82" y="7"/>
                    </a:lnTo>
                    <a:lnTo>
                      <a:pt x="78" y="7"/>
                    </a:lnTo>
                    <a:lnTo>
                      <a:pt x="75"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71" name="Freeform 1901">
                <a:extLst>
                  <a:ext uri="{FF2B5EF4-FFF2-40B4-BE49-F238E27FC236}">
                    <a16:creationId xmlns:a16="http://schemas.microsoft.com/office/drawing/2014/main" id="{9F057BB7-8E7F-455A-B245-30C097A6F014}"/>
                  </a:ext>
                </a:extLst>
              </p:cNvPr>
              <p:cNvSpPr>
                <a:spLocks/>
              </p:cNvSpPr>
              <p:nvPr/>
            </p:nvSpPr>
            <p:spPr bwMode="auto">
              <a:xfrm>
                <a:off x="3862" y="1685"/>
                <a:ext cx="240" cy="226"/>
              </a:xfrm>
              <a:custGeom>
                <a:avLst/>
                <a:gdLst>
                  <a:gd name="T0" fmla="*/ 71 w 240"/>
                  <a:gd name="T1" fmla="*/ 10 h 226"/>
                  <a:gd name="T2" fmla="*/ 68 w 240"/>
                  <a:gd name="T3" fmla="*/ 18 h 226"/>
                  <a:gd name="T4" fmla="*/ 53 w 240"/>
                  <a:gd name="T5" fmla="*/ 14 h 226"/>
                  <a:gd name="T6" fmla="*/ 46 w 240"/>
                  <a:gd name="T7" fmla="*/ 28 h 226"/>
                  <a:gd name="T8" fmla="*/ 35 w 240"/>
                  <a:gd name="T9" fmla="*/ 21 h 226"/>
                  <a:gd name="T10" fmla="*/ 28 w 240"/>
                  <a:gd name="T11" fmla="*/ 25 h 226"/>
                  <a:gd name="T12" fmla="*/ 7 w 240"/>
                  <a:gd name="T13" fmla="*/ 28 h 226"/>
                  <a:gd name="T14" fmla="*/ 3 w 240"/>
                  <a:gd name="T15" fmla="*/ 32 h 226"/>
                  <a:gd name="T16" fmla="*/ 0 w 240"/>
                  <a:gd name="T17" fmla="*/ 50 h 226"/>
                  <a:gd name="T18" fmla="*/ 3 w 240"/>
                  <a:gd name="T19" fmla="*/ 57 h 226"/>
                  <a:gd name="T20" fmla="*/ 3 w 240"/>
                  <a:gd name="T21" fmla="*/ 68 h 226"/>
                  <a:gd name="T22" fmla="*/ 17 w 240"/>
                  <a:gd name="T23" fmla="*/ 79 h 226"/>
                  <a:gd name="T24" fmla="*/ 25 w 240"/>
                  <a:gd name="T25" fmla="*/ 82 h 226"/>
                  <a:gd name="T26" fmla="*/ 35 w 240"/>
                  <a:gd name="T27" fmla="*/ 71 h 226"/>
                  <a:gd name="T28" fmla="*/ 50 w 240"/>
                  <a:gd name="T29" fmla="*/ 68 h 226"/>
                  <a:gd name="T30" fmla="*/ 71 w 240"/>
                  <a:gd name="T31" fmla="*/ 82 h 226"/>
                  <a:gd name="T32" fmla="*/ 85 w 240"/>
                  <a:gd name="T33" fmla="*/ 107 h 226"/>
                  <a:gd name="T34" fmla="*/ 96 w 240"/>
                  <a:gd name="T35" fmla="*/ 114 h 226"/>
                  <a:gd name="T36" fmla="*/ 114 w 240"/>
                  <a:gd name="T37" fmla="*/ 132 h 226"/>
                  <a:gd name="T38" fmla="*/ 139 w 240"/>
                  <a:gd name="T39" fmla="*/ 143 h 226"/>
                  <a:gd name="T40" fmla="*/ 157 w 240"/>
                  <a:gd name="T41" fmla="*/ 157 h 226"/>
                  <a:gd name="T42" fmla="*/ 164 w 240"/>
                  <a:gd name="T43" fmla="*/ 157 h 226"/>
                  <a:gd name="T44" fmla="*/ 168 w 240"/>
                  <a:gd name="T45" fmla="*/ 168 h 226"/>
                  <a:gd name="T46" fmla="*/ 179 w 240"/>
                  <a:gd name="T47" fmla="*/ 172 h 226"/>
                  <a:gd name="T48" fmla="*/ 186 w 240"/>
                  <a:gd name="T49" fmla="*/ 183 h 226"/>
                  <a:gd name="T50" fmla="*/ 189 w 240"/>
                  <a:gd name="T51" fmla="*/ 204 h 226"/>
                  <a:gd name="T52" fmla="*/ 182 w 240"/>
                  <a:gd name="T53" fmla="*/ 218 h 226"/>
                  <a:gd name="T54" fmla="*/ 186 w 240"/>
                  <a:gd name="T55" fmla="*/ 226 h 226"/>
                  <a:gd name="T56" fmla="*/ 193 w 240"/>
                  <a:gd name="T57" fmla="*/ 218 h 226"/>
                  <a:gd name="T58" fmla="*/ 200 w 240"/>
                  <a:gd name="T59" fmla="*/ 211 h 226"/>
                  <a:gd name="T60" fmla="*/ 207 w 240"/>
                  <a:gd name="T61" fmla="*/ 201 h 226"/>
                  <a:gd name="T62" fmla="*/ 211 w 240"/>
                  <a:gd name="T63" fmla="*/ 193 h 226"/>
                  <a:gd name="T64" fmla="*/ 204 w 240"/>
                  <a:gd name="T65" fmla="*/ 183 h 226"/>
                  <a:gd name="T66" fmla="*/ 204 w 240"/>
                  <a:gd name="T67" fmla="*/ 168 h 226"/>
                  <a:gd name="T68" fmla="*/ 225 w 240"/>
                  <a:gd name="T69" fmla="*/ 168 h 226"/>
                  <a:gd name="T70" fmla="*/ 236 w 240"/>
                  <a:gd name="T71" fmla="*/ 179 h 226"/>
                  <a:gd name="T72" fmla="*/ 236 w 240"/>
                  <a:gd name="T73" fmla="*/ 168 h 226"/>
                  <a:gd name="T74" fmla="*/ 211 w 240"/>
                  <a:gd name="T75" fmla="*/ 150 h 226"/>
                  <a:gd name="T76" fmla="*/ 189 w 240"/>
                  <a:gd name="T77" fmla="*/ 140 h 226"/>
                  <a:gd name="T78" fmla="*/ 189 w 240"/>
                  <a:gd name="T79" fmla="*/ 132 h 226"/>
                  <a:gd name="T80" fmla="*/ 186 w 240"/>
                  <a:gd name="T81" fmla="*/ 125 h 226"/>
                  <a:gd name="T82" fmla="*/ 171 w 240"/>
                  <a:gd name="T83" fmla="*/ 129 h 226"/>
                  <a:gd name="T84" fmla="*/ 161 w 240"/>
                  <a:gd name="T85" fmla="*/ 122 h 226"/>
                  <a:gd name="T86" fmla="*/ 150 w 240"/>
                  <a:gd name="T87" fmla="*/ 111 h 226"/>
                  <a:gd name="T88" fmla="*/ 143 w 240"/>
                  <a:gd name="T89" fmla="*/ 93 h 226"/>
                  <a:gd name="T90" fmla="*/ 136 w 240"/>
                  <a:gd name="T91" fmla="*/ 86 h 226"/>
                  <a:gd name="T92" fmla="*/ 118 w 240"/>
                  <a:gd name="T93" fmla="*/ 71 h 226"/>
                  <a:gd name="T94" fmla="*/ 114 w 240"/>
                  <a:gd name="T95" fmla="*/ 57 h 226"/>
                  <a:gd name="T96" fmla="*/ 114 w 240"/>
                  <a:gd name="T97" fmla="*/ 50 h 226"/>
                  <a:gd name="T98" fmla="*/ 118 w 240"/>
                  <a:gd name="T99" fmla="*/ 39 h 226"/>
                  <a:gd name="T100" fmla="*/ 136 w 240"/>
                  <a:gd name="T101" fmla="*/ 36 h 226"/>
                  <a:gd name="T102" fmla="*/ 139 w 240"/>
                  <a:gd name="T103" fmla="*/ 39 h 226"/>
                  <a:gd name="T104" fmla="*/ 146 w 240"/>
                  <a:gd name="T105" fmla="*/ 36 h 226"/>
                  <a:gd name="T106" fmla="*/ 143 w 240"/>
                  <a:gd name="T107" fmla="*/ 32 h 226"/>
                  <a:gd name="T108" fmla="*/ 139 w 240"/>
                  <a:gd name="T109" fmla="*/ 25 h 226"/>
                  <a:gd name="T110" fmla="*/ 136 w 240"/>
                  <a:gd name="T111" fmla="*/ 21 h 226"/>
                  <a:gd name="T112" fmla="*/ 139 w 240"/>
                  <a:gd name="T113" fmla="*/ 14 h 226"/>
                  <a:gd name="T114" fmla="*/ 118 w 240"/>
                  <a:gd name="T115" fmla="*/ 7 h 226"/>
                  <a:gd name="T116" fmla="*/ 111 w 240"/>
                  <a:gd name="T117" fmla="*/ 0 h 226"/>
                  <a:gd name="T118" fmla="*/ 100 w 240"/>
                  <a:gd name="T119" fmla="*/ 0 h 226"/>
                  <a:gd name="T120" fmla="*/ 78 w 240"/>
                  <a:gd name="T121" fmla="*/ 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0" h="226">
                    <a:moveTo>
                      <a:pt x="75" y="3"/>
                    </a:moveTo>
                    <a:lnTo>
                      <a:pt x="75" y="7"/>
                    </a:lnTo>
                    <a:lnTo>
                      <a:pt x="75" y="10"/>
                    </a:lnTo>
                    <a:lnTo>
                      <a:pt x="71" y="10"/>
                    </a:lnTo>
                    <a:lnTo>
                      <a:pt x="68" y="10"/>
                    </a:lnTo>
                    <a:lnTo>
                      <a:pt x="68" y="14"/>
                    </a:lnTo>
                    <a:lnTo>
                      <a:pt x="68" y="14"/>
                    </a:lnTo>
                    <a:lnTo>
                      <a:pt x="68" y="18"/>
                    </a:lnTo>
                    <a:lnTo>
                      <a:pt x="68" y="18"/>
                    </a:lnTo>
                    <a:lnTo>
                      <a:pt x="60" y="18"/>
                    </a:lnTo>
                    <a:lnTo>
                      <a:pt x="57" y="18"/>
                    </a:lnTo>
                    <a:lnTo>
                      <a:pt x="53" y="14"/>
                    </a:lnTo>
                    <a:lnTo>
                      <a:pt x="53" y="14"/>
                    </a:lnTo>
                    <a:lnTo>
                      <a:pt x="50" y="18"/>
                    </a:lnTo>
                    <a:lnTo>
                      <a:pt x="46" y="25"/>
                    </a:lnTo>
                    <a:lnTo>
                      <a:pt x="46" y="28"/>
                    </a:lnTo>
                    <a:lnTo>
                      <a:pt x="46" y="28"/>
                    </a:lnTo>
                    <a:lnTo>
                      <a:pt x="43" y="28"/>
                    </a:lnTo>
                    <a:lnTo>
                      <a:pt x="39" y="25"/>
                    </a:lnTo>
                    <a:lnTo>
                      <a:pt x="35" y="21"/>
                    </a:lnTo>
                    <a:lnTo>
                      <a:pt x="35" y="14"/>
                    </a:lnTo>
                    <a:lnTo>
                      <a:pt x="28" y="18"/>
                    </a:lnTo>
                    <a:lnTo>
                      <a:pt x="28" y="21"/>
                    </a:lnTo>
                    <a:lnTo>
                      <a:pt x="28" y="25"/>
                    </a:lnTo>
                    <a:lnTo>
                      <a:pt x="25" y="25"/>
                    </a:lnTo>
                    <a:lnTo>
                      <a:pt x="21" y="28"/>
                    </a:lnTo>
                    <a:lnTo>
                      <a:pt x="17" y="28"/>
                    </a:lnTo>
                    <a:lnTo>
                      <a:pt x="7" y="28"/>
                    </a:lnTo>
                    <a:lnTo>
                      <a:pt x="7" y="28"/>
                    </a:lnTo>
                    <a:lnTo>
                      <a:pt x="3" y="28"/>
                    </a:lnTo>
                    <a:lnTo>
                      <a:pt x="0" y="32"/>
                    </a:lnTo>
                    <a:lnTo>
                      <a:pt x="3" y="32"/>
                    </a:lnTo>
                    <a:lnTo>
                      <a:pt x="7" y="43"/>
                    </a:lnTo>
                    <a:lnTo>
                      <a:pt x="7" y="43"/>
                    </a:lnTo>
                    <a:lnTo>
                      <a:pt x="3" y="46"/>
                    </a:lnTo>
                    <a:lnTo>
                      <a:pt x="0" y="50"/>
                    </a:lnTo>
                    <a:lnTo>
                      <a:pt x="0" y="53"/>
                    </a:lnTo>
                    <a:lnTo>
                      <a:pt x="0" y="53"/>
                    </a:lnTo>
                    <a:lnTo>
                      <a:pt x="0" y="53"/>
                    </a:lnTo>
                    <a:lnTo>
                      <a:pt x="3" y="57"/>
                    </a:lnTo>
                    <a:lnTo>
                      <a:pt x="3" y="57"/>
                    </a:lnTo>
                    <a:lnTo>
                      <a:pt x="3" y="61"/>
                    </a:lnTo>
                    <a:lnTo>
                      <a:pt x="3" y="64"/>
                    </a:lnTo>
                    <a:lnTo>
                      <a:pt x="3" y="68"/>
                    </a:lnTo>
                    <a:lnTo>
                      <a:pt x="7" y="71"/>
                    </a:lnTo>
                    <a:lnTo>
                      <a:pt x="17" y="71"/>
                    </a:lnTo>
                    <a:lnTo>
                      <a:pt x="17" y="75"/>
                    </a:lnTo>
                    <a:lnTo>
                      <a:pt x="17" y="79"/>
                    </a:lnTo>
                    <a:lnTo>
                      <a:pt x="17" y="79"/>
                    </a:lnTo>
                    <a:lnTo>
                      <a:pt x="17" y="82"/>
                    </a:lnTo>
                    <a:lnTo>
                      <a:pt x="21" y="82"/>
                    </a:lnTo>
                    <a:lnTo>
                      <a:pt x="25" y="82"/>
                    </a:lnTo>
                    <a:lnTo>
                      <a:pt x="28" y="79"/>
                    </a:lnTo>
                    <a:lnTo>
                      <a:pt x="28" y="75"/>
                    </a:lnTo>
                    <a:lnTo>
                      <a:pt x="32" y="71"/>
                    </a:lnTo>
                    <a:lnTo>
                      <a:pt x="35" y="71"/>
                    </a:lnTo>
                    <a:lnTo>
                      <a:pt x="35" y="68"/>
                    </a:lnTo>
                    <a:lnTo>
                      <a:pt x="43" y="68"/>
                    </a:lnTo>
                    <a:lnTo>
                      <a:pt x="46" y="68"/>
                    </a:lnTo>
                    <a:lnTo>
                      <a:pt x="50" y="68"/>
                    </a:lnTo>
                    <a:lnTo>
                      <a:pt x="64" y="75"/>
                    </a:lnTo>
                    <a:lnTo>
                      <a:pt x="71" y="79"/>
                    </a:lnTo>
                    <a:lnTo>
                      <a:pt x="71" y="79"/>
                    </a:lnTo>
                    <a:lnTo>
                      <a:pt x="71" y="82"/>
                    </a:lnTo>
                    <a:lnTo>
                      <a:pt x="78" y="93"/>
                    </a:lnTo>
                    <a:lnTo>
                      <a:pt x="78" y="97"/>
                    </a:lnTo>
                    <a:lnTo>
                      <a:pt x="78" y="100"/>
                    </a:lnTo>
                    <a:lnTo>
                      <a:pt x="85" y="107"/>
                    </a:lnTo>
                    <a:lnTo>
                      <a:pt x="89" y="111"/>
                    </a:lnTo>
                    <a:lnTo>
                      <a:pt x="89" y="118"/>
                    </a:lnTo>
                    <a:lnTo>
                      <a:pt x="93" y="114"/>
                    </a:lnTo>
                    <a:lnTo>
                      <a:pt x="96" y="114"/>
                    </a:lnTo>
                    <a:lnTo>
                      <a:pt x="100" y="118"/>
                    </a:lnTo>
                    <a:lnTo>
                      <a:pt x="103" y="125"/>
                    </a:lnTo>
                    <a:lnTo>
                      <a:pt x="107" y="125"/>
                    </a:lnTo>
                    <a:lnTo>
                      <a:pt x="114" y="132"/>
                    </a:lnTo>
                    <a:lnTo>
                      <a:pt x="121" y="136"/>
                    </a:lnTo>
                    <a:lnTo>
                      <a:pt x="128" y="143"/>
                    </a:lnTo>
                    <a:lnTo>
                      <a:pt x="132" y="143"/>
                    </a:lnTo>
                    <a:lnTo>
                      <a:pt x="139" y="143"/>
                    </a:lnTo>
                    <a:lnTo>
                      <a:pt x="143" y="143"/>
                    </a:lnTo>
                    <a:lnTo>
                      <a:pt x="150" y="150"/>
                    </a:lnTo>
                    <a:lnTo>
                      <a:pt x="150" y="154"/>
                    </a:lnTo>
                    <a:lnTo>
                      <a:pt x="157" y="157"/>
                    </a:lnTo>
                    <a:lnTo>
                      <a:pt x="157" y="157"/>
                    </a:lnTo>
                    <a:lnTo>
                      <a:pt x="157" y="161"/>
                    </a:lnTo>
                    <a:lnTo>
                      <a:pt x="164" y="157"/>
                    </a:lnTo>
                    <a:lnTo>
                      <a:pt x="164" y="157"/>
                    </a:lnTo>
                    <a:lnTo>
                      <a:pt x="168" y="161"/>
                    </a:lnTo>
                    <a:lnTo>
                      <a:pt x="168" y="165"/>
                    </a:lnTo>
                    <a:lnTo>
                      <a:pt x="168" y="168"/>
                    </a:lnTo>
                    <a:lnTo>
                      <a:pt x="168" y="168"/>
                    </a:lnTo>
                    <a:lnTo>
                      <a:pt x="175" y="172"/>
                    </a:lnTo>
                    <a:lnTo>
                      <a:pt x="175" y="172"/>
                    </a:lnTo>
                    <a:lnTo>
                      <a:pt x="179" y="175"/>
                    </a:lnTo>
                    <a:lnTo>
                      <a:pt x="179" y="172"/>
                    </a:lnTo>
                    <a:lnTo>
                      <a:pt x="182" y="172"/>
                    </a:lnTo>
                    <a:lnTo>
                      <a:pt x="182" y="175"/>
                    </a:lnTo>
                    <a:lnTo>
                      <a:pt x="182" y="179"/>
                    </a:lnTo>
                    <a:lnTo>
                      <a:pt x="186" y="183"/>
                    </a:lnTo>
                    <a:lnTo>
                      <a:pt x="189" y="190"/>
                    </a:lnTo>
                    <a:lnTo>
                      <a:pt x="189" y="197"/>
                    </a:lnTo>
                    <a:lnTo>
                      <a:pt x="193" y="204"/>
                    </a:lnTo>
                    <a:lnTo>
                      <a:pt x="189" y="204"/>
                    </a:lnTo>
                    <a:lnTo>
                      <a:pt x="186" y="208"/>
                    </a:lnTo>
                    <a:lnTo>
                      <a:pt x="186" y="211"/>
                    </a:lnTo>
                    <a:lnTo>
                      <a:pt x="186" y="215"/>
                    </a:lnTo>
                    <a:lnTo>
                      <a:pt x="182" y="218"/>
                    </a:lnTo>
                    <a:lnTo>
                      <a:pt x="182" y="222"/>
                    </a:lnTo>
                    <a:lnTo>
                      <a:pt x="182" y="226"/>
                    </a:lnTo>
                    <a:lnTo>
                      <a:pt x="186" y="222"/>
                    </a:lnTo>
                    <a:lnTo>
                      <a:pt x="186" y="226"/>
                    </a:lnTo>
                    <a:lnTo>
                      <a:pt x="186" y="226"/>
                    </a:lnTo>
                    <a:lnTo>
                      <a:pt x="189" y="226"/>
                    </a:lnTo>
                    <a:lnTo>
                      <a:pt x="189" y="222"/>
                    </a:lnTo>
                    <a:lnTo>
                      <a:pt x="193" y="218"/>
                    </a:lnTo>
                    <a:lnTo>
                      <a:pt x="197" y="215"/>
                    </a:lnTo>
                    <a:lnTo>
                      <a:pt x="197" y="215"/>
                    </a:lnTo>
                    <a:lnTo>
                      <a:pt x="200" y="215"/>
                    </a:lnTo>
                    <a:lnTo>
                      <a:pt x="200" y="211"/>
                    </a:lnTo>
                    <a:lnTo>
                      <a:pt x="200" y="204"/>
                    </a:lnTo>
                    <a:lnTo>
                      <a:pt x="204" y="201"/>
                    </a:lnTo>
                    <a:lnTo>
                      <a:pt x="204" y="201"/>
                    </a:lnTo>
                    <a:lnTo>
                      <a:pt x="207" y="201"/>
                    </a:lnTo>
                    <a:lnTo>
                      <a:pt x="211" y="201"/>
                    </a:lnTo>
                    <a:lnTo>
                      <a:pt x="211" y="197"/>
                    </a:lnTo>
                    <a:lnTo>
                      <a:pt x="211" y="193"/>
                    </a:lnTo>
                    <a:lnTo>
                      <a:pt x="211" y="193"/>
                    </a:lnTo>
                    <a:lnTo>
                      <a:pt x="211" y="190"/>
                    </a:lnTo>
                    <a:lnTo>
                      <a:pt x="211" y="186"/>
                    </a:lnTo>
                    <a:lnTo>
                      <a:pt x="207" y="186"/>
                    </a:lnTo>
                    <a:lnTo>
                      <a:pt x="204" y="183"/>
                    </a:lnTo>
                    <a:lnTo>
                      <a:pt x="200" y="179"/>
                    </a:lnTo>
                    <a:lnTo>
                      <a:pt x="200" y="179"/>
                    </a:lnTo>
                    <a:lnTo>
                      <a:pt x="200" y="172"/>
                    </a:lnTo>
                    <a:lnTo>
                      <a:pt x="204" y="168"/>
                    </a:lnTo>
                    <a:lnTo>
                      <a:pt x="211" y="161"/>
                    </a:lnTo>
                    <a:lnTo>
                      <a:pt x="214" y="161"/>
                    </a:lnTo>
                    <a:lnTo>
                      <a:pt x="218" y="165"/>
                    </a:lnTo>
                    <a:lnTo>
                      <a:pt x="225" y="168"/>
                    </a:lnTo>
                    <a:lnTo>
                      <a:pt x="229" y="168"/>
                    </a:lnTo>
                    <a:lnTo>
                      <a:pt x="229" y="172"/>
                    </a:lnTo>
                    <a:lnTo>
                      <a:pt x="232" y="175"/>
                    </a:lnTo>
                    <a:lnTo>
                      <a:pt x="236" y="179"/>
                    </a:lnTo>
                    <a:lnTo>
                      <a:pt x="236" y="179"/>
                    </a:lnTo>
                    <a:lnTo>
                      <a:pt x="240" y="172"/>
                    </a:lnTo>
                    <a:lnTo>
                      <a:pt x="240" y="168"/>
                    </a:lnTo>
                    <a:lnTo>
                      <a:pt x="236" y="168"/>
                    </a:lnTo>
                    <a:lnTo>
                      <a:pt x="232" y="165"/>
                    </a:lnTo>
                    <a:lnTo>
                      <a:pt x="229" y="157"/>
                    </a:lnTo>
                    <a:lnTo>
                      <a:pt x="214" y="154"/>
                    </a:lnTo>
                    <a:lnTo>
                      <a:pt x="211" y="150"/>
                    </a:lnTo>
                    <a:lnTo>
                      <a:pt x="207" y="147"/>
                    </a:lnTo>
                    <a:lnTo>
                      <a:pt x="193" y="143"/>
                    </a:lnTo>
                    <a:lnTo>
                      <a:pt x="193" y="140"/>
                    </a:lnTo>
                    <a:lnTo>
                      <a:pt x="189" y="140"/>
                    </a:lnTo>
                    <a:lnTo>
                      <a:pt x="189" y="140"/>
                    </a:lnTo>
                    <a:lnTo>
                      <a:pt x="186" y="140"/>
                    </a:lnTo>
                    <a:lnTo>
                      <a:pt x="186" y="136"/>
                    </a:lnTo>
                    <a:lnTo>
                      <a:pt x="189" y="132"/>
                    </a:lnTo>
                    <a:lnTo>
                      <a:pt x="193" y="132"/>
                    </a:lnTo>
                    <a:lnTo>
                      <a:pt x="193" y="129"/>
                    </a:lnTo>
                    <a:lnTo>
                      <a:pt x="189" y="125"/>
                    </a:lnTo>
                    <a:lnTo>
                      <a:pt x="186" y="125"/>
                    </a:lnTo>
                    <a:lnTo>
                      <a:pt x="186" y="129"/>
                    </a:lnTo>
                    <a:lnTo>
                      <a:pt x="186" y="125"/>
                    </a:lnTo>
                    <a:lnTo>
                      <a:pt x="186" y="129"/>
                    </a:lnTo>
                    <a:lnTo>
                      <a:pt x="171" y="129"/>
                    </a:lnTo>
                    <a:lnTo>
                      <a:pt x="171" y="129"/>
                    </a:lnTo>
                    <a:lnTo>
                      <a:pt x="168" y="125"/>
                    </a:lnTo>
                    <a:lnTo>
                      <a:pt x="164" y="125"/>
                    </a:lnTo>
                    <a:lnTo>
                      <a:pt x="161" y="122"/>
                    </a:lnTo>
                    <a:lnTo>
                      <a:pt x="161" y="122"/>
                    </a:lnTo>
                    <a:lnTo>
                      <a:pt x="161" y="122"/>
                    </a:lnTo>
                    <a:lnTo>
                      <a:pt x="154" y="114"/>
                    </a:lnTo>
                    <a:lnTo>
                      <a:pt x="150" y="111"/>
                    </a:lnTo>
                    <a:lnTo>
                      <a:pt x="146" y="107"/>
                    </a:lnTo>
                    <a:lnTo>
                      <a:pt x="146" y="100"/>
                    </a:lnTo>
                    <a:lnTo>
                      <a:pt x="143" y="100"/>
                    </a:lnTo>
                    <a:lnTo>
                      <a:pt x="143" y="93"/>
                    </a:lnTo>
                    <a:lnTo>
                      <a:pt x="139" y="86"/>
                    </a:lnTo>
                    <a:lnTo>
                      <a:pt x="136" y="86"/>
                    </a:lnTo>
                    <a:lnTo>
                      <a:pt x="136" y="86"/>
                    </a:lnTo>
                    <a:lnTo>
                      <a:pt x="136" y="86"/>
                    </a:lnTo>
                    <a:lnTo>
                      <a:pt x="128" y="82"/>
                    </a:lnTo>
                    <a:lnTo>
                      <a:pt x="125" y="79"/>
                    </a:lnTo>
                    <a:lnTo>
                      <a:pt x="118" y="75"/>
                    </a:lnTo>
                    <a:lnTo>
                      <a:pt x="118" y="71"/>
                    </a:lnTo>
                    <a:lnTo>
                      <a:pt x="114" y="71"/>
                    </a:lnTo>
                    <a:lnTo>
                      <a:pt x="114" y="68"/>
                    </a:lnTo>
                    <a:lnTo>
                      <a:pt x="114" y="61"/>
                    </a:lnTo>
                    <a:lnTo>
                      <a:pt x="114" y="57"/>
                    </a:lnTo>
                    <a:lnTo>
                      <a:pt x="118" y="53"/>
                    </a:lnTo>
                    <a:lnTo>
                      <a:pt x="118" y="53"/>
                    </a:lnTo>
                    <a:lnTo>
                      <a:pt x="114" y="50"/>
                    </a:lnTo>
                    <a:lnTo>
                      <a:pt x="114" y="50"/>
                    </a:lnTo>
                    <a:lnTo>
                      <a:pt x="111" y="43"/>
                    </a:lnTo>
                    <a:lnTo>
                      <a:pt x="114" y="43"/>
                    </a:lnTo>
                    <a:lnTo>
                      <a:pt x="118" y="39"/>
                    </a:lnTo>
                    <a:lnTo>
                      <a:pt x="118" y="39"/>
                    </a:lnTo>
                    <a:lnTo>
                      <a:pt x="118" y="39"/>
                    </a:lnTo>
                    <a:lnTo>
                      <a:pt x="121" y="39"/>
                    </a:lnTo>
                    <a:lnTo>
                      <a:pt x="132" y="32"/>
                    </a:lnTo>
                    <a:lnTo>
                      <a:pt x="136" y="36"/>
                    </a:lnTo>
                    <a:lnTo>
                      <a:pt x="139" y="32"/>
                    </a:lnTo>
                    <a:lnTo>
                      <a:pt x="143" y="32"/>
                    </a:lnTo>
                    <a:lnTo>
                      <a:pt x="143" y="36"/>
                    </a:lnTo>
                    <a:lnTo>
                      <a:pt x="139" y="39"/>
                    </a:lnTo>
                    <a:lnTo>
                      <a:pt x="139" y="39"/>
                    </a:lnTo>
                    <a:lnTo>
                      <a:pt x="143" y="39"/>
                    </a:lnTo>
                    <a:lnTo>
                      <a:pt x="146" y="39"/>
                    </a:lnTo>
                    <a:lnTo>
                      <a:pt x="146" y="36"/>
                    </a:lnTo>
                    <a:lnTo>
                      <a:pt x="146" y="36"/>
                    </a:lnTo>
                    <a:lnTo>
                      <a:pt x="146" y="36"/>
                    </a:lnTo>
                    <a:lnTo>
                      <a:pt x="143" y="32"/>
                    </a:lnTo>
                    <a:lnTo>
                      <a:pt x="143" y="32"/>
                    </a:lnTo>
                    <a:lnTo>
                      <a:pt x="139" y="32"/>
                    </a:lnTo>
                    <a:lnTo>
                      <a:pt x="139" y="28"/>
                    </a:lnTo>
                    <a:lnTo>
                      <a:pt x="139" y="28"/>
                    </a:lnTo>
                    <a:lnTo>
                      <a:pt x="139" y="25"/>
                    </a:lnTo>
                    <a:lnTo>
                      <a:pt x="139" y="21"/>
                    </a:lnTo>
                    <a:lnTo>
                      <a:pt x="139" y="21"/>
                    </a:lnTo>
                    <a:lnTo>
                      <a:pt x="136" y="21"/>
                    </a:lnTo>
                    <a:lnTo>
                      <a:pt x="136" y="21"/>
                    </a:lnTo>
                    <a:lnTo>
                      <a:pt x="136" y="18"/>
                    </a:lnTo>
                    <a:lnTo>
                      <a:pt x="136" y="18"/>
                    </a:lnTo>
                    <a:lnTo>
                      <a:pt x="143" y="14"/>
                    </a:lnTo>
                    <a:lnTo>
                      <a:pt x="139" y="14"/>
                    </a:lnTo>
                    <a:lnTo>
                      <a:pt x="132" y="10"/>
                    </a:lnTo>
                    <a:lnTo>
                      <a:pt x="121" y="10"/>
                    </a:lnTo>
                    <a:lnTo>
                      <a:pt x="118" y="7"/>
                    </a:lnTo>
                    <a:lnTo>
                      <a:pt x="118" y="7"/>
                    </a:lnTo>
                    <a:lnTo>
                      <a:pt x="111" y="7"/>
                    </a:lnTo>
                    <a:lnTo>
                      <a:pt x="111" y="3"/>
                    </a:lnTo>
                    <a:lnTo>
                      <a:pt x="111" y="0"/>
                    </a:lnTo>
                    <a:lnTo>
                      <a:pt x="111" y="0"/>
                    </a:lnTo>
                    <a:lnTo>
                      <a:pt x="111" y="0"/>
                    </a:lnTo>
                    <a:lnTo>
                      <a:pt x="107" y="0"/>
                    </a:lnTo>
                    <a:lnTo>
                      <a:pt x="103" y="0"/>
                    </a:lnTo>
                    <a:lnTo>
                      <a:pt x="100" y="0"/>
                    </a:lnTo>
                    <a:lnTo>
                      <a:pt x="93" y="0"/>
                    </a:lnTo>
                    <a:lnTo>
                      <a:pt x="85" y="3"/>
                    </a:lnTo>
                    <a:lnTo>
                      <a:pt x="82" y="7"/>
                    </a:lnTo>
                    <a:lnTo>
                      <a:pt x="78" y="7"/>
                    </a:lnTo>
                    <a:lnTo>
                      <a:pt x="75"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72" name="Freeform 1902">
                <a:extLst>
                  <a:ext uri="{FF2B5EF4-FFF2-40B4-BE49-F238E27FC236}">
                    <a16:creationId xmlns:a16="http://schemas.microsoft.com/office/drawing/2014/main" id="{5B7CF3C3-0E92-4110-8990-82BFEEF9BC75}"/>
                  </a:ext>
                </a:extLst>
              </p:cNvPr>
              <p:cNvSpPr>
                <a:spLocks/>
              </p:cNvSpPr>
              <p:nvPr/>
            </p:nvSpPr>
            <p:spPr bwMode="auto">
              <a:xfrm>
                <a:off x="3514" y="1462"/>
                <a:ext cx="90" cy="108"/>
              </a:xfrm>
              <a:custGeom>
                <a:avLst/>
                <a:gdLst>
                  <a:gd name="T0" fmla="*/ 86 w 90"/>
                  <a:gd name="T1" fmla="*/ 29 h 108"/>
                  <a:gd name="T2" fmla="*/ 68 w 90"/>
                  <a:gd name="T3" fmla="*/ 25 h 108"/>
                  <a:gd name="T4" fmla="*/ 57 w 90"/>
                  <a:gd name="T5" fmla="*/ 33 h 108"/>
                  <a:gd name="T6" fmla="*/ 54 w 90"/>
                  <a:gd name="T7" fmla="*/ 22 h 108"/>
                  <a:gd name="T8" fmla="*/ 57 w 90"/>
                  <a:gd name="T9" fmla="*/ 15 h 108"/>
                  <a:gd name="T10" fmla="*/ 57 w 90"/>
                  <a:gd name="T11" fmla="*/ 4 h 108"/>
                  <a:gd name="T12" fmla="*/ 54 w 90"/>
                  <a:gd name="T13" fmla="*/ 4 h 108"/>
                  <a:gd name="T14" fmla="*/ 43 w 90"/>
                  <a:gd name="T15" fmla="*/ 7 h 108"/>
                  <a:gd name="T16" fmla="*/ 43 w 90"/>
                  <a:gd name="T17" fmla="*/ 11 h 108"/>
                  <a:gd name="T18" fmla="*/ 36 w 90"/>
                  <a:gd name="T19" fmla="*/ 18 h 108"/>
                  <a:gd name="T20" fmla="*/ 39 w 90"/>
                  <a:gd name="T21" fmla="*/ 18 h 108"/>
                  <a:gd name="T22" fmla="*/ 47 w 90"/>
                  <a:gd name="T23" fmla="*/ 22 h 108"/>
                  <a:gd name="T24" fmla="*/ 39 w 90"/>
                  <a:gd name="T25" fmla="*/ 29 h 108"/>
                  <a:gd name="T26" fmla="*/ 25 w 90"/>
                  <a:gd name="T27" fmla="*/ 29 h 108"/>
                  <a:gd name="T28" fmla="*/ 14 w 90"/>
                  <a:gd name="T29" fmla="*/ 29 h 108"/>
                  <a:gd name="T30" fmla="*/ 11 w 90"/>
                  <a:gd name="T31" fmla="*/ 36 h 108"/>
                  <a:gd name="T32" fmla="*/ 18 w 90"/>
                  <a:gd name="T33" fmla="*/ 40 h 108"/>
                  <a:gd name="T34" fmla="*/ 11 w 90"/>
                  <a:gd name="T35" fmla="*/ 47 h 108"/>
                  <a:gd name="T36" fmla="*/ 11 w 90"/>
                  <a:gd name="T37" fmla="*/ 54 h 108"/>
                  <a:gd name="T38" fmla="*/ 18 w 90"/>
                  <a:gd name="T39" fmla="*/ 54 h 108"/>
                  <a:gd name="T40" fmla="*/ 32 w 90"/>
                  <a:gd name="T41" fmla="*/ 58 h 108"/>
                  <a:gd name="T42" fmla="*/ 22 w 90"/>
                  <a:gd name="T43" fmla="*/ 65 h 108"/>
                  <a:gd name="T44" fmla="*/ 14 w 90"/>
                  <a:gd name="T45" fmla="*/ 76 h 108"/>
                  <a:gd name="T46" fmla="*/ 32 w 90"/>
                  <a:gd name="T47" fmla="*/ 72 h 108"/>
                  <a:gd name="T48" fmla="*/ 22 w 90"/>
                  <a:gd name="T49" fmla="*/ 76 h 108"/>
                  <a:gd name="T50" fmla="*/ 14 w 90"/>
                  <a:gd name="T51" fmla="*/ 83 h 108"/>
                  <a:gd name="T52" fmla="*/ 7 w 90"/>
                  <a:gd name="T53" fmla="*/ 86 h 108"/>
                  <a:gd name="T54" fmla="*/ 0 w 90"/>
                  <a:gd name="T55" fmla="*/ 90 h 108"/>
                  <a:gd name="T56" fmla="*/ 7 w 90"/>
                  <a:gd name="T57" fmla="*/ 93 h 108"/>
                  <a:gd name="T58" fmla="*/ 7 w 90"/>
                  <a:gd name="T59" fmla="*/ 97 h 108"/>
                  <a:gd name="T60" fmla="*/ 14 w 90"/>
                  <a:gd name="T61" fmla="*/ 97 h 108"/>
                  <a:gd name="T62" fmla="*/ 7 w 90"/>
                  <a:gd name="T63" fmla="*/ 104 h 108"/>
                  <a:gd name="T64" fmla="*/ 18 w 90"/>
                  <a:gd name="T65" fmla="*/ 101 h 108"/>
                  <a:gd name="T66" fmla="*/ 14 w 90"/>
                  <a:gd name="T67" fmla="*/ 104 h 108"/>
                  <a:gd name="T68" fmla="*/ 18 w 90"/>
                  <a:gd name="T69" fmla="*/ 104 h 108"/>
                  <a:gd name="T70" fmla="*/ 25 w 90"/>
                  <a:gd name="T71" fmla="*/ 104 h 108"/>
                  <a:gd name="T72" fmla="*/ 39 w 90"/>
                  <a:gd name="T73" fmla="*/ 101 h 108"/>
                  <a:gd name="T74" fmla="*/ 43 w 90"/>
                  <a:gd name="T75" fmla="*/ 93 h 108"/>
                  <a:gd name="T76" fmla="*/ 47 w 90"/>
                  <a:gd name="T77" fmla="*/ 97 h 108"/>
                  <a:gd name="T78" fmla="*/ 57 w 90"/>
                  <a:gd name="T79" fmla="*/ 93 h 108"/>
                  <a:gd name="T80" fmla="*/ 57 w 90"/>
                  <a:gd name="T81" fmla="*/ 90 h 108"/>
                  <a:gd name="T82" fmla="*/ 75 w 90"/>
                  <a:gd name="T83" fmla="*/ 86 h 108"/>
                  <a:gd name="T84" fmla="*/ 82 w 90"/>
                  <a:gd name="T85" fmla="*/ 86 h 108"/>
                  <a:gd name="T86" fmla="*/ 86 w 90"/>
                  <a:gd name="T87" fmla="*/ 72 h 108"/>
                  <a:gd name="T88" fmla="*/ 90 w 90"/>
                  <a:gd name="T89" fmla="*/ 61 h 108"/>
                  <a:gd name="T90" fmla="*/ 90 w 90"/>
                  <a:gd name="T91" fmla="*/ 50 h 108"/>
                  <a:gd name="T92" fmla="*/ 86 w 90"/>
                  <a:gd name="T93" fmla="*/ 3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108">
                    <a:moveTo>
                      <a:pt x="86" y="36"/>
                    </a:moveTo>
                    <a:lnTo>
                      <a:pt x="86" y="36"/>
                    </a:lnTo>
                    <a:lnTo>
                      <a:pt x="86" y="29"/>
                    </a:lnTo>
                    <a:lnTo>
                      <a:pt x="86" y="29"/>
                    </a:lnTo>
                    <a:lnTo>
                      <a:pt x="79" y="25"/>
                    </a:lnTo>
                    <a:lnTo>
                      <a:pt x="68" y="25"/>
                    </a:lnTo>
                    <a:lnTo>
                      <a:pt x="65" y="29"/>
                    </a:lnTo>
                    <a:lnTo>
                      <a:pt x="61" y="33"/>
                    </a:lnTo>
                    <a:lnTo>
                      <a:pt x="57" y="33"/>
                    </a:lnTo>
                    <a:lnTo>
                      <a:pt x="54" y="25"/>
                    </a:lnTo>
                    <a:lnTo>
                      <a:pt x="47" y="22"/>
                    </a:lnTo>
                    <a:lnTo>
                      <a:pt x="54" y="22"/>
                    </a:lnTo>
                    <a:lnTo>
                      <a:pt x="54" y="18"/>
                    </a:lnTo>
                    <a:lnTo>
                      <a:pt x="57" y="15"/>
                    </a:lnTo>
                    <a:lnTo>
                      <a:pt x="57" y="15"/>
                    </a:lnTo>
                    <a:lnTo>
                      <a:pt x="57" y="11"/>
                    </a:lnTo>
                    <a:lnTo>
                      <a:pt x="61" y="7"/>
                    </a:lnTo>
                    <a:lnTo>
                      <a:pt x="57" y="4"/>
                    </a:lnTo>
                    <a:lnTo>
                      <a:pt x="57" y="0"/>
                    </a:lnTo>
                    <a:lnTo>
                      <a:pt x="57" y="0"/>
                    </a:lnTo>
                    <a:lnTo>
                      <a:pt x="54" y="4"/>
                    </a:lnTo>
                    <a:lnTo>
                      <a:pt x="50" y="4"/>
                    </a:lnTo>
                    <a:lnTo>
                      <a:pt x="47" y="4"/>
                    </a:lnTo>
                    <a:lnTo>
                      <a:pt x="43" y="7"/>
                    </a:lnTo>
                    <a:lnTo>
                      <a:pt x="43" y="7"/>
                    </a:lnTo>
                    <a:lnTo>
                      <a:pt x="39" y="11"/>
                    </a:lnTo>
                    <a:lnTo>
                      <a:pt x="43" y="11"/>
                    </a:lnTo>
                    <a:lnTo>
                      <a:pt x="43" y="11"/>
                    </a:lnTo>
                    <a:lnTo>
                      <a:pt x="39" y="15"/>
                    </a:lnTo>
                    <a:lnTo>
                      <a:pt x="36" y="18"/>
                    </a:lnTo>
                    <a:lnTo>
                      <a:pt x="36" y="18"/>
                    </a:lnTo>
                    <a:lnTo>
                      <a:pt x="39" y="18"/>
                    </a:lnTo>
                    <a:lnTo>
                      <a:pt x="39" y="18"/>
                    </a:lnTo>
                    <a:lnTo>
                      <a:pt x="43" y="18"/>
                    </a:lnTo>
                    <a:lnTo>
                      <a:pt x="47" y="18"/>
                    </a:lnTo>
                    <a:lnTo>
                      <a:pt x="47" y="22"/>
                    </a:lnTo>
                    <a:lnTo>
                      <a:pt x="47" y="22"/>
                    </a:lnTo>
                    <a:lnTo>
                      <a:pt x="39" y="25"/>
                    </a:lnTo>
                    <a:lnTo>
                      <a:pt x="39" y="29"/>
                    </a:lnTo>
                    <a:lnTo>
                      <a:pt x="39" y="29"/>
                    </a:lnTo>
                    <a:lnTo>
                      <a:pt x="32" y="29"/>
                    </a:lnTo>
                    <a:lnTo>
                      <a:pt x="25" y="29"/>
                    </a:lnTo>
                    <a:lnTo>
                      <a:pt x="25" y="29"/>
                    </a:lnTo>
                    <a:lnTo>
                      <a:pt x="14" y="29"/>
                    </a:lnTo>
                    <a:lnTo>
                      <a:pt x="14" y="29"/>
                    </a:lnTo>
                    <a:lnTo>
                      <a:pt x="11" y="33"/>
                    </a:lnTo>
                    <a:lnTo>
                      <a:pt x="14" y="36"/>
                    </a:lnTo>
                    <a:lnTo>
                      <a:pt x="11" y="36"/>
                    </a:lnTo>
                    <a:lnTo>
                      <a:pt x="7" y="36"/>
                    </a:lnTo>
                    <a:lnTo>
                      <a:pt x="11" y="40"/>
                    </a:lnTo>
                    <a:lnTo>
                      <a:pt x="18" y="40"/>
                    </a:lnTo>
                    <a:lnTo>
                      <a:pt x="18" y="43"/>
                    </a:lnTo>
                    <a:lnTo>
                      <a:pt x="14" y="47"/>
                    </a:lnTo>
                    <a:lnTo>
                      <a:pt x="11" y="47"/>
                    </a:lnTo>
                    <a:lnTo>
                      <a:pt x="7" y="50"/>
                    </a:lnTo>
                    <a:lnTo>
                      <a:pt x="7" y="50"/>
                    </a:lnTo>
                    <a:lnTo>
                      <a:pt x="11" y="54"/>
                    </a:lnTo>
                    <a:lnTo>
                      <a:pt x="11" y="54"/>
                    </a:lnTo>
                    <a:lnTo>
                      <a:pt x="11" y="54"/>
                    </a:lnTo>
                    <a:lnTo>
                      <a:pt x="18" y="54"/>
                    </a:lnTo>
                    <a:lnTo>
                      <a:pt x="18" y="58"/>
                    </a:lnTo>
                    <a:lnTo>
                      <a:pt x="29" y="58"/>
                    </a:lnTo>
                    <a:lnTo>
                      <a:pt x="32" y="58"/>
                    </a:lnTo>
                    <a:lnTo>
                      <a:pt x="29" y="61"/>
                    </a:lnTo>
                    <a:lnTo>
                      <a:pt x="25" y="61"/>
                    </a:lnTo>
                    <a:lnTo>
                      <a:pt x="22" y="65"/>
                    </a:lnTo>
                    <a:lnTo>
                      <a:pt x="22" y="68"/>
                    </a:lnTo>
                    <a:lnTo>
                      <a:pt x="22" y="72"/>
                    </a:lnTo>
                    <a:lnTo>
                      <a:pt x="14" y="76"/>
                    </a:lnTo>
                    <a:lnTo>
                      <a:pt x="25" y="76"/>
                    </a:lnTo>
                    <a:lnTo>
                      <a:pt x="32" y="68"/>
                    </a:lnTo>
                    <a:lnTo>
                      <a:pt x="32" y="72"/>
                    </a:lnTo>
                    <a:lnTo>
                      <a:pt x="36" y="72"/>
                    </a:lnTo>
                    <a:lnTo>
                      <a:pt x="36" y="76"/>
                    </a:lnTo>
                    <a:lnTo>
                      <a:pt x="22" y="76"/>
                    </a:lnTo>
                    <a:lnTo>
                      <a:pt x="18" y="76"/>
                    </a:lnTo>
                    <a:lnTo>
                      <a:pt x="14" y="83"/>
                    </a:lnTo>
                    <a:lnTo>
                      <a:pt x="14" y="83"/>
                    </a:lnTo>
                    <a:lnTo>
                      <a:pt x="11" y="86"/>
                    </a:lnTo>
                    <a:lnTo>
                      <a:pt x="11" y="86"/>
                    </a:lnTo>
                    <a:lnTo>
                      <a:pt x="7" y="86"/>
                    </a:lnTo>
                    <a:lnTo>
                      <a:pt x="4" y="86"/>
                    </a:lnTo>
                    <a:lnTo>
                      <a:pt x="4" y="86"/>
                    </a:lnTo>
                    <a:lnTo>
                      <a:pt x="0" y="90"/>
                    </a:lnTo>
                    <a:lnTo>
                      <a:pt x="11" y="90"/>
                    </a:lnTo>
                    <a:lnTo>
                      <a:pt x="11" y="90"/>
                    </a:lnTo>
                    <a:lnTo>
                      <a:pt x="7" y="93"/>
                    </a:lnTo>
                    <a:lnTo>
                      <a:pt x="4" y="93"/>
                    </a:lnTo>
                    <a:lnTo>
                      <a:pt x="4" y="97"/>
                    </a:lnTo>
                    <a:lnTo>
                      <a:pt x="7" y="97"/>
                    </a:lnTo>
                    <a:lnTo>
                      <a:pt x="7" y="97"/>
                    </a:lnTo>
                    <a:lnTo>
                      <a:pt x="7" y="97"/>
                    </a:lnTo>
                    <a:lnTo>
                      <a:pt x="14" y="97"/>
                    </a:lnTo>
                    <a:lnTo>
                      <a:pt x="18" y="97"/>
                    </a:lnTo>
                    <a:lnTo>
                      <a:pt x="14" y="101"/>
                    </a:lnTo>
                    <a:lnTo>
                      <a:pt x="7" y="104"/>
                    </a:lnTo>
                    <a:lnTo>
                      <a:pt x="11" y="104"/>
                    </a:lnTo>
                    <a:lnTo>
                      <a:pt x="18" y="101"/>
                    </a:lnTo>
                    <a:lnTo>
                      <a:pt x="18" y="101"/>
                    </a:lnTo>
                    <a:lnTo>
                      <a:pt x="18" y="104"/>
                    </a:lnTo>
                    <a:lnTo>
                      <a:pt x="18" y="104"/>
                    </a:lnTo>
                    <a:lnTo>
                      <a:pt x="14" y="104"/>
                    </a:lnTo>
                    <a:lnTo>
                      <a:pt x="14" y="104"/>
                    </a:lnTo>
                    <a:lnTo>
                      <a:pt x="14" y="108"/>
                    </a:lnTo>
                    <a:lnTo>
                      <a:pt x="18" y="104"/>
                    </a:lnTo>
                    <a:lnTo>
                      <a:pt x="22" y="104"/>
                    </a:lnTo>
                    <a:lnTo>
                      <a:pt x="22" y="104"/>
                    </a:lnTo>
                    <a:lnTo>
                      <a:pt x="25" y="104"/>
                    </a:lnTo>
                    <a:lnTo>
                      <a:pt x="29" y="104"/>
                    </a:lnTo>
                    <a:lnTo>
                      <a:pt x="29" y="104"/>
                    </a:lnTo>
                    <a:lnTo>
                      <a:pt x="39" y="101"/>
                    </a:lnTo>
                    <a:lnTo>
                      <a:pt x="43" y="101"/>
                    </a:lnTo>
                    <a:lnTo>
                      <a:pt x="43" y="97"/>
                    </a:lnTo>
                    <a:lnTo>
                      <a:pt x="43" y="93"/>
                    </a:lnTo>
                    <a:lnTo>
                      <a:pt x="43" y="93"/>
                    </a:lnTo>
                    <a:lnTo>
                      <a:pt x="43" y="97"/>
                    </a:lnTo>
                    <a:lnTo>
                      <a:pt x="47" y="97"/>
                    </a:lnTo>
                    <a:lnTo>
                      <a:pt x="50" y="97"/>
                    </a:lnTo>
                    <a:lnTo>
                      <a:pt x="54" y="93"/>
                    </a:lnTo>
                    <a:lnTo>
                      <a:pt x="57" y="93"/>
                    </a:lnTo>
                    <a:lnTo>
                      <a:pt x="57" y="93"/>
                    </a:lnTo>
                    <a:lnTo>
                      <a:pt x="57" y="90"/>
                    </a:lnTo>
                    <a:lnTo>
                      <a:pt x="57" y="90"/>
                    </a:lnTo>
                    <a:lnTo>
                      <a:pt x="68" y="86"/>
                    </a:lnTo>
                    <a:lnTo>
                      <a:pt x="72" y="86"/>
                    </a:lnTo>
                    <a:lnTo>
                      <a:pt x="75" y="86"/>
                    </a:lnTo>
                    <a:lnTo>
                      <a:pt x="79" y="86"/>
                    </a:lnTo>
                    <a:lnTo>
                      <a:pt x="82" y="86"/>
                    </a:lnTo>
                    <a:lnTo>
                      <a:pt x="82" y="86"/>
                    </a:lnTo>
                    <a:lnTo>
                      <a:pt x="82" y="83"/>
                    </a:lnTo>
                    <a:lnTo>
                      <a:pt x="86" y="76"/>
                    </a:lnTo>
                    <a:lnTo>
                      <a:pt x="86" y="72"/>
                    </a:lnTo>
                    <a:lnTo>
                      <a:pt x="90" y="68"/>
                    </a:lnTo>
                    <a:lnTo>
                      <a:pt x="90" y="68"/>
                    </a:lnTo>
                    <a:lnTo>
                      <a:pt x="90" y="61"/>
                    </a:lnTo>
                    <a:lnTo>
                      <a:pt x="86" y="54"/>
                    </a:lnTo>
                    <a:lnTo>
                      <a:pt x="90" y="54"/>
                    </a:lnTo>
                    <a:lnTo>
                      <a:pt x="90" y="50"/>
                    </a:lnTo>
                    <a:lnTo>
                      <a:pt x="82" y="40"/>
                    </a:lnTo>
                    <a:lnTo>
                      <a:pt x="82" y="36"/>
                    </a:lnTo>
                    <a:lnTo>
                      <a:pt x="86" y="3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73" name="Freeform 1903">
                <a:extLst>
                  <a:ext uri="{FF2B5EF4-FFF2-40B4-BE49-F238E27FC236}">
                    <a16:creationId xmlns:a16="http://schemas.microsoft.com/office/drawing/2014/main" id="{02FC9C26-C8F4-46DF-B370-8D353CDFC4C9}"/>
                  </a:ext>
                </a:extLst>
              </p:cNvPr>
              <p:cNvSpPr>
                <a:spLocks/>
              </p:cNvSpPr>
              <p:nvPr/>
            </p:nvSpPr>
            <p:spPr bwMode="auto">
              <a:xfrm>
                <a:off x="3514" y="1462"/>
                <a:ext cx="90" cy="108"/>
              </a:xfrm>
              <a:custGeom>
                <a:avLst/>
                <a:gdLst>
                  <a:gd name="T0" fmla="*/ 86 w 90"/>
                  <a:gd name="T1" fmla="*/ 29 h 108"/>
                  <a:gd name="T2" fmla="*/ 68 w 90"/>
                  <a:gd name="T3" fmla="*/ 25 h 108"/>
                  <a:gd name="T4" fmla="*/ 57 w 90"/>
                  <a:gd name="T5" fmla="*/ 33 h 108"/>
                  <a:gd name="T6" fmla="*/ 54 w 90"/>
                  <a:gd name="T7" fmla="*/ 22 h 108"/>
                  <a:gd name="T8" fmla="*/ 57 w 90"/>
                  <a:gd name="T9" fmla="*/ 15 h 108"/>
                  <a:gd name="T10" fmla="*/ 57 w 90"/>
                  <a:gd name="T11" fmla="*/ 4 h 108"/>
                  <a:gd name="T12" fmla="*/ 54 w 90"/>
                  <a:gd name="T13" fmla="*/ 4 h 108"/>
                  <a:gd name="T14" fmla="*/ 43 w 90"/>
                  <a:gd name="T15" fmla="*/ 7 h 108"/>
                  <a:gd name="T16" fmla="*/ 43 w 90"/>
                  <a:gd name="T17" fmla="*/ 11 h 108"/>
                  <a:gd name="T18" fmla="*/ 36 w 90"/>
                  <a:gd name="T19" fmla="*/ 18 h 108"/>
                  <a:gd name="T20" fmla="*/ 39 w 90"/>
                  <a:gd name="T21" fmla="*/ 18 h 108"/>
                  <a:gd name="T22" fmla="*/ 47 w 90"/>
                  <a:gd name="T23" fmla="*/ 22 h 108"/>
                  <a:gd name="T24" fmla="*/ 39 w 90"/>
                  <a:gd name="T25" fmla="*/ 29 h 108"/>
                  <a:gd name="T26" fmla="*/ 25 w 90"/>
                  <a:gd name="T27" fmla="*/ 29 h 108"/>
                  <a:gd name="T28" fmla="*/ 14 w 90"/>
                  <a:gd name="T29" fmla="*/ 29 h 108"/>
                  <a:gd name="T30" fmla="*/ 11 w 90"/>
                  <a:gd name="T31" fmla="*/ 36 h 108"/>
                  <a:gd name="T32" fmla="*/ 18 w 90"/>
                  <a:gd name="T33" fmla="*/ 40 h 108"/>
                  <a:gd name="T34" fmla="*/ 11 w 90"/>
                  <a:gd name="T35" fmla="*/ 47 h 108"/>
                  <a:gd name="T36" fmla="*/ 11 w 90"/>
                  <a:gd name="T37" fmla="*/ 54 h 108"/>
                  <a:gd name="T38" fmla="*/ 18 w 90"/>
                  <a:gd name="T39" fmla="*/ 54 h 108"/>
                  <a:gd name="T40" fmla="*/ 32 w 90"/>
                  <a:gd name="T41" fmla="*/ 58 h 108"/>
                  <a:gd name="T42" fmla="*/ 22 w 90"/>
                  <a:gd name="T43" fmla="*/ 65 h 108"/>
                  <a:gd name="T44" fmla="*/ 14 w 90"/>
                  <a:gd name="T45" fmla="*/ 76 h 108"/>
                  <a:gd name="T46" fmla="*/ 32 w 90"/>
                  <a:gd name="T47" fmla="*/ 72 h 108"/>
                  <a:gd name="T48" fmla="*/ 22 w 90"/>
                  <a:gd name="T49" fmla="*/ 76 h 108"/>
                  <a:gd name="T50" fmla="*/ 14 w 90"/>
                  <a:gd name="T51" fmla="*/ 83 h 108"/>
                  <a:gd name="T52" fmla="*/ 7 w 90"/>
                  <a:gd name="T53" fmla="*/ 86 h 108"/>
                  <a:gd name="T54" fmla="*/ 0 w 90"/>
                  <a:gd name="T55" fmla="*/ 90 h 108"/>
                  <a:gd name="T56" fmla="*/ 7 w 90"/>
                  <a:gd name="T57" fmla="*/ 93 h 108"/>
                  <a:gd name="T58" fmla="*/ 7 w 90"/>
                  <a:gd name="T59" fmla="*/ 97 h 108"/>
                  <a:gd name="T60" fmla="*/ 14 w 90"/>
                  <a:gd name="T61" fmla="*/ 97 h 108"/>
                  <a:gd name="T62" fmla="*/ 7 w 90"/>
                  <a:gd name="T63" fmla="*/ 104 h 108"/>
                  <a:gd name="T64" fmla="*/ 18 w 90"/>
                  <a:gd name="T65" fmla="*/ 101 h 108"/>
                  <a:gd name="T66" fmla="*/ 14 w 90"/>
                  <a:gd name="T67" fmla="*/ 104 h 108"/>
                  <a:gd name="T68" fmla="*/ 18 w 90"/>
                  <a:gd name="T69" fmla="*/ 104 h 108"/>
                  <a:gd name="T70" fmla="*/ 25 w 90"/>
                  <a:gd name="T71" fmla="*/ 104 h 108"/>
                  <a:gd name="T72" fmla="*/ 39 w 90"/>
                  <a:gd name="T73" fmla="*/ 101 h 108"/>
                  <a:gd name="T74" fmla="*/ 43 w 90"/>
                  <a:gd name="T75" fmla="*/ 93 h 108"/>
                  <a:gd name="T76" fmla="*/ 47 w 90"/>
                  <a:gd name="T77" fmla="*/ 97 h 108"/>
                  <a:gd name="T78" fmla="*/ 57 w 90"/>
                  <a:gd name="T79" fmla="*/ 93 h 108"/>
                  <a:gd name="T80" fmla="*/ 57 w 90"/>
                  <a:gd name="T81" fmla="*/ 90 h 108"/>
                  <a:gd name="T82" fmla="*/ 75 w 90"/>
                  <a:gd name="T83" fmla="*/ 86 h 108"/>
                  <a:gd name="T84" fmla="*/ 82 w 90"/>
                  <a:gd name="T85" fmla="*/ 86 h 108"/>
                  <a:gd name="T86" fmla="*/ 86 w 90"/>
                  <a:gd name="T87" fmla="*/ 72 h 108"/>
                  <a:gd name="T88" fmla="*/ 90 w 90"/>
                  <a:gd name="T89" fmla="*/ 61 h 108"/>
                  <a:gd name="T90" fmla="*/ 90 w 90"/>
                  <a:gd name="T91" fmla="*/ 50 h 108"/>
                  <a:gd name="T92" fmla="*/ 86 w 90"/>
                  <a:gd name="T93" fmla="*/ 3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108">
                    <a:moveTo>
                      <a:pt x="86" y="36"/>
                    </a:moveTo>
                    <a:lnTo>
                      <a:pt x="86" y="36"/>
                    </a:lnTo>
                    <a:lnTo>
                      <a:pt x="86" y="29"/>
                    </a:lnTo>
                    <a:lnTo>
                      <a:pt x="86" y="29"/>
                    </a:lnTo>
                    <a:lnTo>
                      <a:pt x="79" y="25"/>
                    </a:lnTo>
                    <a:lnTo>
                      <a:pt x="68" y="25"/>
                    </a:lnTo>
                    <a:lnTo>
                      <a:pt x="65" y="29"/>
                    </a:lnTo>
                    <a:lnTo>
                      <a:pt x="61" y="33"/>
                    </a:lnTo>
                    <a:lnTo>
                      <a:pt x="57" y="33"/>
                    </a:lnTo>
                    <a:lnTo>
                      <a:pt x="54" y="25"/>
                    </a:lnTo>
                    <a:lnTo>
                      <a:pt x="47" y="22"/>
                    </a:lnTo>
                    <a:lnTo>
                      <a:pt x="54" y="22"/>
                    </a:lnTo>
                    <a:lnTo>
                      <a:pt x="54" y="18"/>
                    </a:lnTo>
                    <a:lnTo>
                      <a:pt x="57" y="15"/>
                    </a:lnTo>
                    <a:lnTo>
                      <a:pt x="57" y="15"/>
                    </a:lnTo>
                    <a:lnTo>
                      <a:pt x="57" y="11"/>
                    </a:lnTo>
                    <a:lnTo>
                      <a:pt x="61" y="7"/>
                    </a:lnTo>
                    <a:lnTo>
                      <a:pt x="57" y="4"/>
                    </a:lnTo>
                    <a:lnTo>
                      <a:pt x="57" y="0"/>
                    </a:lnTo>
                    <a:lnTo>
                      <a:pt x="57" y="0"/>
                    </a:lnTo>
                    <a:lnTo>
                      <a:pt x="54" y="4"/>
                    </a:lnTo>
                    <a:lnTo>
                      <a:pt x="50" y="4"/>
                    </a:lnTo>
                    <a:lnTo>
                      <a:pt x="47" y="4"/>
                    </a:lnTo>
                    <a:lnTo>
                      <a:pt x="43" y="7"/>
                    </a:lnTo>
                    <a:lnTo>
                      <a:pt x="43" y="7"/>
                    </a:lnTo>
                    <a:lnTo>
                      <a:pt x="39" y="11"/>
                    </a:lnTo>
                    <a:lnTo>
                      <a:pt x="43" y="11"/>
                    </a:lnTo>
                    <a:lnTo>
                      <a:pt x="43" y="11"/>
                    </a:lnTo>
                    <a:lnTo>
                      <a:pt x="39" y="15"/>
                    </a:lnTo>
                    <a:lnTo>
                      <a:pt x="36" y="18"/>
                    </a:lnTo>
                    <a:lnTo>
                      <a:pt x="36" y="18"/>
                    </a:lnTo>
                    <a:lnTo>
                      <a:pt x="39" y="18"/>
                    </a:lnTo>
                    <a:lnTo>
                      <a:pt x="39" y="18"/>
                    </a:lnTo>
                    <a:lnTo>
                      <a:pt x="43" y="18"/>
                    </a:lnTo>
                    <a:lnTo>
                      <a:pt x="47" y="18"/>
                    </a:lnTo>
                    <a:lnTo>
                      <a:pt x="47" y="22"/>
                    </a:lnTo>
                    <a:lnTo>
                      <a:pt x="47" y="22"/>
                    </a:lnTo>
                    <a:lnTo>
                      <a:pt x="39" y="25"/>
                    </a:lnTo>
                    <a:lnTo>
                      <a:pt x="39" y="29"/>
                    </a:lnTo>
                    <a:lnTo>
                      <a:pt x="39" y="29"/>
                    </a:lnTo>
                    <a:lnTo>
                      <a:pt x="32" y="29"/>
                    </a:lnTo>
                    <a:lnTo>
                      <a:pt x="25" y="29"/>
                    </a:lnTo>
                    <a:lnTo>
                      <a:pt x="25" y="29"/>
                    </a:lnTo>
                    <a:lnTo>
                      <a:pt x="14" y="29"/>
                    </a:lnTo>
                    <a:lnTo>
                      <a:pt x="14" y="29"/>
                    </a:lnTo>
                    <a:lnTo>
                      <a:pt x="11" y="33"/>
                    </a:lnTo>
                    <a:lnTo>
                      <a:pt x="14" y="36"/>
                    </a:lnTo>
                    <a:lnTo>
                      <a:pt x="11" y="36"/>
                    </a:lnTo>
                    <a:lnTo>
                      <a:pt x="7" y="36"/>
                    </a:lnTo>
                    <a:lnTo>
                      <a:pt x="11" y="40"/>
                    </a:lnTo>
                    <a:lnTo>
                      <a:pt x="18" y="40"/>
                    </a:lnTo>
                    <a:lnTo>
                      <a:pt x="18" y="43"/>
                    </a:lnTo>
                    <a:lnTo>
                      <a:pt x="14" y="47"/>
                    </a:lnTo>
                    <a:lnTo>
                      <a:pt x="11" y="47"/>
                    </a:lnTo>
                    <a:lnTo>
                      <a:pt x="7" y="50"/>
                    </a:lnTo>
                    <a:lnTo>
                      <a:pt x="7" y="50"/>
                    </a:lnTo>
                    <a:lnTo>
                      <a:pt x="11" y="54"/>
                    </a:lnTo>
                    <a:lnTo>
                      <a:pt x="11" y="54"/>
                    </a:lnTo>
                    <a:lnTo>
                      <a:pt x="11" y="54"/>
                    </a:lnTo>
                    <a:lnTo>
                      <a:pt x="18" y="54"/>
                    </a:lnTo>
                    <a:lnTo>
                      <a:pt x="18" y="58"/>
                    </a:lnTo>
                    <a:lnTo>
                      <a:pt x="29" y="58"/>
                    </a:lnTo>
                    <a:lnTo>
                      <a:pt x="32" y="58"/>
                    </a:lnTo>
                    <a:lnTo>
                      <a:pt x="29" y="61"/>
                    </a:lnTo>
                    <a:lnTo>
                      <a:pt x="25" y="61"/>
                    </a:lnTo>
                    <a:lnTo>
                      <a:pt x="22" y="65"/>
                    </a:lnTo>
                    <a:lnTo>
                      <a:pt x="22" y="68"/>
                    </a:lnTo>
                    <a:lnTo>
                      <a:pt x="22" y="72"/>
                    </a:lnTo>
                    <a:lnTo>
                      <a:pt x="14" y="76"/>
                    </a:lnTo>
                    <a:lnTo>
                      <a:pt x="25" y="76"/>
                    </a:lnTo>
                    <a:lnTo>
                      <a:pt x="32" y="68"/>
                    </a:lnTo>
                    <a:lnTo>
                      <a:pt x="32" y="72"/>
                    </a:lnTo>
                    <a:lnTo>
                      <a:pt x="36" y="72"/>
                    </a:lnTo>
                    <a:lnTo>
                      <a:pt x="36" y="76"/>
                    </a:lnTo>
                    <a:lnTo>
                      <a:pt x="22" y="76"/>
                    </a:lnTo>
                    <a:lnTo>
                      <a:pt x="18" y="76"/>
                    </a:lnTo>
                    <a:lnTo>
                      <a:pt x="14" y="83"/>
                    </a:lnTo>
                    <a:lnTo>
                      <a:pt x="14" y="83"/>
                    </a:lnTo>
                    <a:lnTo>
                      <a:pt x="11" y="86"/>
                    </a:lnTo>
                    <a:lnTo>
                      <a:pt x="11" y="86"/>
                    </a:lnTo>
                    <a:lnTo>
                      <a:pt x="7" y="86"/>
                    </a:lnTo>
                    <a:lnTo>
                      <a:pt x="4" y="86"/>
                    </a:lnTo>
                    <a:lnTo>
                      <a:pt x="4" y="86"/>
                    </a:lnTo>
                    <a:lnTo>
                      <a:pt x="0" y="90"/>
                    </a:lnTo>
                    <a:lnTo>
                      <a:pt x="11" y="90"/>
                    </a:lnTo>
                    <a:lnTo>
                      <a:pt x="11" y="90"/>
                    </a:lnTo>
                    <a:lnTo>
                      <a:pt x="7" y="93"/>
                    </a:lnTo>
                    <a:lnTo>
                      <a:pt x="4" y="93"/>
                    </a:lnTo>
                    <a:lnTo>
                      <a:pt x="4" y="97"/>
                    </a:lnTo>
                    <a:lnTo>
                      <a:pt x="7" y="97"/>
                    </a:lnTo>
                    <a:lnTo>
                      <a:pt x="7" y="97"/>
                    </a:lnTo>
                    <a:lnTo>
                      <a:pt x="7" y="97"/>
                    </a:lnTo>
                    <a:lnTo>
                      <a:pt x="14" y="97"/>
                    </a:lnTo>
                    <a:lnTo>
                      <a:pt x="18" y="97"/>
                    </a:lnTo>
                    <a:lnTo>
                      <a:pt x="14" y="101"/>
                    </a:lnTo>
                    <a:lnTo>
                      <a:pt x="7" y="104"/>
                    </a:lnTo>
                    <a:lnTo>
                      <a:pt x="11" y="104"/>
                    </a:lnTo>
                    <a:lnTo>
                      <a:pt x="18" y="101"/>
                    </a:lnTo>
                    <a:lnTo>
                      <a:pt x="18" y="101"/>
                    </a:lnTo>
                    <a:lnTo>
                      <a:pt x="18" y="104"/>
                    </a:lnTo>
                    <a:lnTo>
                      <a:pt x="18" y="104"/>
                    </a:lnTo>
                    <a:lnTo>
                      <a:pt x="14" y="104"/>
                    </a:lnTo>
                    <a:lnTo>
                      <a:pt x="14" y="104"/>
                    </a:lnTo>
                    <a:lnTo>
                      <a:pt x="14" y="108"/>
                    </a:lnTo>
                    <a:lnTo>
                      <a:pt x="18" y="104"/>
                    </a:lnTo>
                    <a:lnTo>
                      <a:pt x="22" y="104"/>
                    </a:lnTo>
                    <a:lnTo>
                      <a:pt x="22" y="104"/>
                    </a:lnTo>
                    <a:lnTo>
                      <a:pt x="25" y="104"/>
                    </a:lnTo>
                    <a:lnTo>
                      <a:pt x="29" y="104"/>
                    </a:lnTo>
                    <a:lnTo>
                      <a:pt x="29" y="104"/>
                    </a:lnTo>
                    <a:lnTo>
                      <a:pt x="39" y="101"/>
                    </a:lnTo>
                    <a:lnTo>
                      <a:pt x="43" y="101"/>
                    </a:lnTo>
                    <a:lnTo>
                      <a:pt x="43" y="97"/>
                    </a:lnTo>
                    <a:lnTo>
                      <a:pt x="43" y="93"/>
                    </a:lnTo>
                    <a:lnTo>
                      <a:pt x="43" y="93"/>
                    </a:lnTo>
                    <a:lnTo>
                      <a:pt x="43" y="97"/>
                    </a:lnTo>
                    <a:lnTo>
                      <a:pt x="47" y="97"/>
                    </a:lnTo>
                    <a:lnTo>
                      <a:pt x="50" y="97"/>
                    </a:lnTo>
                    <a:lnTo>
                      <a:pt x="54" y="93"/>
                    </a:lnTo>
                    <a:lnTo>
                      <a:pt x="57" y="93"/>
                    </a:lnTo>
                    <a:lnTo>
                      <a:pt x="57" y="93"/>
                    </a:lnTo>
                    <a:lnTo>
                      <a:pt x="57" y="90"/>
                    </a:lnTo>
                    <a:lnTo>
                      <a:pt x="57" y="90"/>
                    </a:lnTo>
                    <a:lnTo>
                      <a:pt x="68" y="86"/>
                    </a:lnTo>
                    <a:lnTo>
                      <a:pt x="72" y="86"/>
                    </a:lnTo>
                    <a:lnTo>
                      <a:pt x="75" y="86"/>
                    </a:lnTo>
                    <a:lnTo>
                      <a:pt x="79" y="86"/>
                    </a:lnTo>
                    <a:lnTo>
                      <a:pt x="82" y="86"/>
                    </a:lnTo>
                    <a:lnTo>
                      <a:pt x="82" y="86"/>
                    </a:lnTo>
                    <a:lnTo>
                      <a:pt x="82" y="83"/>
                    </a:lnTo>
                    <a:lnTo>
                      <a:pt x="86" y="76"/>
                    </a:lnTo>
                    <a:lnTo>
                      <a:pt x="86" y="72"/>
                    </a:lnTo>
                    <a:lnTo>
                      <a:pt x="90" y="68"/>
                    </a:lnTo>
                    <a:lnTo>
                      <a:pt x="90" y="68"/>
                    </a:lnTo>
                    <a:lnTo>
                      <a:pt x="90" y="61"/>
                    </a:lnTo>
                    <a:lnTo>
                      <a:pt x="86" y="54"/>
                    </a:lnTo>
                    <a:lnTo>
                      <a:pt x="90" y="54"/>
                    </a:lnTo>
                    <a:lnTo>
                      <a:pt x="90" y="50"/>
                    </a:lnTo>
                    <a:lnTo>
                      <a:pt x="82" y="40"/>
                    </a:lnTo>
                    <a:lnTo>
                      <a:pt x="82" y="36"/>
                    </a:lnTo>
                    <a:lnTo>
                      <a:pt x="86" y="36"/>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74" name="Freeform 1904">
                <a:extLst>
                  <a:ext uri="{FF2B5EF4-FFF2-40B4-BE49-F238E27FC236}">
                    <a16:creationId xmlns:a16="http://schemas.microsoft.com/office/drawing/2014/main" id="{CF9F2646-8C25-4114-A50B-6F00D483A42B}"/>
                  </a:ext>
                </a:extLst>
              </p:cNvPr>
              <p:cNvSpPr>
                <a:spLocks/>
              </p:cNvSpPr>
              <p:nvPr/>
            </p:nvSpPr>
            <p:spPr bwMode="auto">
              <a:xfrm>
                <a:off x="3224" y="1111"/>
                <a:ext cx="226" cy="107"/>
              </a:xfrm>
              <a:custGeom>
                <a:avLst/>
                <a:gdLst>
                  <a:gd name="T0" fmla="*/ 82 w 226"/>
                  <a:gd name="T1" fmla="*/ 96 h 107"/>
                  <a:gd name="T2" fmla="*/ 54 w 226"/>
                  <a:gd name="T3" fmla="*/ 89 h 107"/>
                  <a:gd name="T4" fmla="*/ 39 w 226"/>
                  <a:gd name="T5" fmla="*/ 86 h 107"/>
                  <a:gd name="T6" fmla="*/ 57 w 226"/>
                  <a:gd name="T7" fmla="*/ 79 h 107"/>
                  <a:gd name="T8" fmla="*/ 54 w 226"/>
                  <a:gd name="T9" fmla="*/ 71 h 107"/>
                  <a:gd name="T10" fmla="*/ 46 w 226"/>
                  <a:gd name="T11" fmla="*/ 68 h 107"/>
                  <a:gd name="T12" fmla="*/ 39 w 226"/>
                  <a:gd name="T13" fmla="*/ 57 h 107"/>
                  <a:gd name="T14" fmla="*/ 21 w 226"/>
                  <a:gd name="T15" fmla="*/ 61 h 107"/>
                  <a:gd name="T16" fmla="*/ 18 w 226"/>
                  <a:gd name="T17" fmla="*/ 57 h 107"/>
                  <a:gd name="T18" fmla="*/ 39 w 226"/>
                  <a:gd name="T19" fmla="*/ 53 h 107"/>
                  <a:gd name="T20" fmla="*/ 54 w 226"/>
                  <a:gd name="T21" fmla="*/ 46 h 107"/>
                  <a:gd name="T22" fmla="*/ 43 w 226"/>
                  <a:gd name="T23" fmla="*/ 43 h 107"/>
                  <a:gd name="T24" fmla="*/ 50 w 226"/>
                  <a:gd name="T25" fmla="*/ 36 h 107"/>
                  <a:gd name="T26" fmla="*/ 46 w 226"/>
                  <a:gd name="T27" fmla="*/ 36 h 107"/>
                  <a:gd name="T28" fmla="*/ 29 w 226"/>
                  <a:gd name="T29" fmla="*/ 36 h 107"/>
                  <a:gd name="T30" fmla="*/ 0 w 226"/>
                  <a:gd name="T31" fmla="*/ 39 h 107"/>
                  <a:gd name="T32" fmla="*/ 18 w 226"/>
                  <a:gd name="T33" fmla="*/ 36 h 107"/>
                  <a:gd name="T34" fmla="*/ 7 w 226"/>
                  <a:gd name="T35" fmla="*/ 25 h 107"/>
                  <a:gd name="T36" fmla="*/ 25 w 226"/>
                  <a:gd name="T37" fmla="*/ 28 h 107"/>
                  <a:gd name="T38" fmla="*/ 21 w 226"/>
                  <a:gd name="T39" fmla="*/ 21 h 107"/>
                  <a:gd name="T40" fmla="*/ 21 w 226"/>
                  <a:gd name="T41" fmla="*/ 18 h 107"/>
                  <a:gd name="T42" fmla="*/ 29 w 226"/>
                  <a:gd name="T43" fmla="*/ 14 h 107"/>
                  <a:gd name="T44" fmla="*/ 39 w 226"/>
                  <a:gd name="T45" fmla="*/ 21 h 107"/>
                  <a:gd name="T46" fmla="*/ 43 w 226"/>
                  <a:gd name="T47" fmla="*/ 18 h 107"/>
                  <a:gd name="T48" fmla="*/ 39 w 226"/>
                  <a:gd name="T49" fmla="*/ 10 h 107"/>
                  <a:gd name="T50" fmla="*/ 36 w 226"/>
                  <a:gd name="T51" fmla="*/ 7 h 107"/>
                  <a:gd name="T52" fmla="*/ 29 w 226"/>
                  <a:gd name="T53" fmla="*/ 3 h 107"/>
                  <a:gd name="T54" fmla="*/ 43 w 226"/>
                  <a:gd name="T55" fmla="*/ 7 h 107"/>
                  <a:gd name="T56" fmla="*/ 57 w 226"/>
                  <a:gd name="T57" fmla="*/ 18 h 107"/>
                  <a:gd name="T58" fmla="*/ 64 w 226"/>
                  <a:gd name="T59" fmla="*/ 25 h 107"/>
                  <a:gd name="T60" fmla="*/ 57 w 226"/>
                  <a:gd name="T61" fmla="*/ 32 h 107"/>
                  <a:gd name="T62" fmla="*/ 64 w 226"/>
                  <a:gd name="T63" fmla="*/ 39 h 107"/>
                  <a:gd name="T64" fmla="*/ 72 w 226"/>
                  <a:gd name="T65" fmla="*/ 39 h 107"/>
                  <a:gd name="T66" fmla="*/ 82 w 226"/>
                  <a:gd name="T67" fmla="*/ 32 h 107"/>
                  <a:gd name="T68" fmla="*/ 86 w 226"/>
                  <a:gd name="T69" fmla="*/ 18 h 107"/>
                  <a:gd name="T70" fmla="*/ 100 w 226"/>
                  <a:gd name="T71" fmla="*/ 25 h 107"/>
                  <a:gd name="T72" fmla="*/ 107 w 226"/>
                  <a:gd name="T73" fmla="*/ 21 h 107"/>
                  <a:gd name="T74" fmla="*/ 118 w 226"/>
                  <a:gd name="T75" fmla="*/ 14 h 107"/>
                  <a:gd name="T76" fmla="*/ 125 w 226"/>
                  <a:gd name="T77" fmla="*/ 21 h 107"/>
                  <a:gd name="T78" fmla="*/ 132 w 226"/>
                  <a:gd name="T79" fmla="*/ 28 h 107"/>
                  <a:gd name="T80" fmla="*/ 129 w 226"/>
                  <a:gd name="T81" fmla="*/ 14 h 107"/>
                  <a:gd name="T82" fmla="*/ 147 w 226"/>
                  <a:gd name="T83" fmla="*/ 18 h 107"/>
                  <a:gd name="T84" fmla="*/ 158 w 226"/>
                  <a:gd name="T85" fmla="*/ 14 h 107"/>
                  <a:gd name="T86" fmla="*/ 165 w 226"/>
                  <a:gd name="T87" fmla="*/ 3 h 107"/>
                  <a:gd name="T88" fmla="*/ 179 w 226"/>
                  <a:gd name="T89" fmla="*/ 7 h 107"/>
                  <a:gd name="T90" fmla="*/ 186 w 226"/>
                  <a:gd name="T91" fmla="*/ 14 h 107"/>
                  <a:gd name="T92" fmla="*/ 204 w 226"/>
                  <a:gd name="T93" fmla="*/ 7 h 107"/>
                  <a:gd name="T94" fmla="*/ 197 w 226"/>
                  <a:gd name="T95" fmla="*/ 18 h 107"/>
                  <a:gd name="T96" fmla="*/ 208 w 226"/>
                  <a:gd name="T97" fmla="*/ 28 h 107"/>
                  <a:gd name="T98" fmla="*/ 218 w 226"/>
                  <a:gd name="T99" fmla="*/ 32 h 107"/>
                  <a:gd name="T100" fmla="*/ 222 w 226"/>
                  <a:gd name="T101" fmla="*/ 46 h 107"/>
                  <a:gd name="T102" fmla="*/ 222 w 226"/>
                  <a:gd name="T103" fmla="*/ 57 h 107"/>
                  <a:gd name="T104" fmla="*/ 204 w 226"/>
                  <a:gd name="T105" fmla="*/ 64 h 107"/>
                  <a:gd name="T106" fmla="*/ 208 w 226"/>
                  <a:gd name="T107" fmla="*/ 68 h 107"/>
                  <a:gd name="T108" fmla="*/ 193 w 226"/>
                  <a:gd name="T109" fmla="*/ 75 h 107"/>
                  <a:gd name="T110" fmla="*/ 179 w 226"/>
                  <a:gd name="T111" fmla="*/ 79 h 107"/>
                  <a:gd name="T112" fmla="*/ 154 w 226"/>
                  <a:gd name="T113" fmla="*/ 89 h 107"/>
                  <a:gd name="T114" fmla="*/ 143 w 226"/>
                  <a:gd name="T115" fmla="*/ 93 h 107"/>
                  <a:gd name="T116" fmla="*/ 115 w 226"/>
                  <a:gd name="T117"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107">
                    <a:moveTo>
                      <a:pt x="93" y="100"/>
                    </a:moveTo>
                    <a:lnTo>
                      <a:pt x="93" y="100"/>
                    </a:lnTo>
                    <a:lnTo>
                      <a:pt x="89" y="100"/>
                    </a:lnTo>
                    <a:lnTo>
                      <a:pt x="86" y="100"/>
                    </a:lnTo>
                    <a:lnTo>
                      <a:pt x="82" y="96"/>
                    </a:lnTo>
                    <a:lnTo>
                      <a:pt x="75" y="93"/>
                    </a:lnTo>
                    <a:lnTo>
                      <a:pt x="68" y="89"/>
                    </a:lnTo>
                    <a:lnTo>
                      <a:pt x="64" y="93"/>
                    </a:lnTo>
                    <a:lnTo>
                      <a:pt x="57" y="89"/>
                    </a:lnTo>
                    <a:lnTo>
                      <a:pt x="54" y="89"/>
                    </a:lnTo>
                    <a:lnTo>
                      <a:pt x="50" y="89"/>
                    </a:lnTo>
                    <a:lnTo>
                      <a:pt x="43" y="89"/>
                    </a:lnTo>
                    <a:lnTo>
                      <a:pt x="43" y="93"/>
                    </a:lnTo>
                    <a:lnTo>
                      <a:pt x="39" y="93"/>
                    </a:lnTo>
                    <a:lnTo>
                      <a:pt x="39" y="86"/>
                    </a:lnTo>
                    <a:lnTo>
                      <a:pt x="36" y="82"/>
                    </a:lnTo>
                    <a:lnTo>
                      <a:pt x="43" y="86"/>
                    </a:lnTo>
                    <a:lnTo>
                      <a:pt x="46" y="86"/>
                    </a:lnTo>
                    <a:lnTo>
                      <a:pt x="50" y="82"/>
                    </a:lnTo>
                    <a:lnTo>
                      <a:pt x="57" y="79"/>
                    </a:lnTo>
                    <a:lnTo>
                      <a:pt x="57" y="75"/>
                    </a:lnTo>
                    <a:lnTo>
                      <a:pt x="50" y="75"/>
                    </a:lnTo>
                    <a:lnTo>
                      <a:pt x="54" y="75"/>
                    </a:lnTo>
                    <a:lnTo>
                      <a:pt x="54" y="71"/>
                    </a:lnTo>
                    <a:lnTo>
                      <a:pt x="54" y="71"/>
                    </a:lnTo>
                    <a:lnTo>
                      <a:pt x="57" y="68"/>
                    </a:lnTo>
                    <a:lnTo>
                      <a:pt x="54" y="68"/>
                    </a:lnTo>
                    <a:lnTo>
                      <a:pt x="50" y="71"/>
                    </a:lnTo>
                    <a:lnTo>
                      <a:pt x="46" y="68"/>
                    </a:lnTo>
                    <a:lnTo>
                      <a:pt x="46" y="68"/>
                    </a:lnTo>
                    <a:lnTo>
                      <a:pt x="46" y="68"/>
                    </a:lnTo>
                    <a:lnTo>
                      <a:pt x="46" y="68"/>
                    </a:lnTo>
                    <a:lnTo>
                      <a:pt x="46" y="64"/>
                    </a:lnTo>
                    <a:lnTo>
                      <a:pt x="43" y="61"/>
                    </a:lnTo>
                    <a:lnTo>
                      <a:pt x="39" y="57"/>
                    </a:lnTo>
                    <a:lnTo>
                      <a:pt x="36" y="61"/>
                    </a:lnTo>
                    <a:lnTo>
                      <a:pt x="36" y="57"/>
                    </a:lnTo>
                    <a:lnTo>
                      <a:pt x="32" y="57"/>
                    </a:lnTo>
                    <a:lnTo>
                      <a:pt x="25" y="57"/>
                    </a:lnTo>
                    <a:lnTo>
                      <a:pt x="21" y="61"/>
                    </a:lnTo>
                    <a:lnTo>
                      <a:pt x="18" y="61"/>
                    </a:lnTo>
                    <a:lnTo>
                      <a:pt x="14" y="61"/>
                    </a:lnTo>
                    <a:lnTo>
                      <a:pt x="14" y="61"/>
                    </a:lnTo>
                    <a:lnTo>
                      <a:pt x="14" y="57"/>
                    </a:lnTo>
                    <a:lnTo>
                      <a:pt x="18" y="57"/>
                    </a:lnTo>
                    <a:lnTo>
                      <a:pt x="25" y="53"/>
                    </a:lnTo>
                    <a:lnTo>
                      <a:pt x="29" y="53"/>
                    </a:lnTo>
                    <a:lnTo>
                      <a:pt x="32" y="53"/>
                    </a:lnTo>
                    <a:lnTo>
                      <a:pt x="36" y="50"/>
                    </a:lnTo>
                    <a:lnTo>
                      <a:pt x="39" y="53"/>
                    </a:lnTo>
                    <a:lnTo>
                      <a:pt x="43" y="50"/>
                    </a:lnTo>
                    <a:lnTo>
                      <a:pt x="46" y="53"/>
                    </a:lnTo>
                    <a:lnTo>
                      <a:pt x="54" y="53"/>
                    </a:lnTo>
                    <a:lnTo>
                      <a:pt x="57" y="46"/>
                    </a:lnTo>
                    <a:lnTo>
                      <a:pt x="54" y="46"/>
                    </a:lnTo>
                    <a:lnTo>
                      <a:pt x="54" y="50"/>
                    </a:lnTo>
                    <a:lnTo>
                      <a:pt x="50" y="50"/>
                    </a:lnTo>
                    <a:lnTo>
                      <a:pt x="43" y="46"/>
                    </a:lnTo>
                    <a:lnTo>
                      <a:pt x="43" y="46"/>
                    </a:lnTo>
                    <a:lnTo>
                      <a:pt x="43" y="43"/>
                    </a:lnTo>
                    <a:lnTo>
                      <a:pt x="46" y="43"/>
                    </a:lnTo>
                    <a:lnTo>
                      <a:pt x="50" y="43"/>
                    </a:lnTo>
                    <a:lnTo>
                      <a:pt x="57" y="39"/>
                    </a:lnTo>
                    <a:lnTo>
                      <a:pt x="57" y="39"/>
                    </a:lnTo>
                    <a:lnTo>
                      <a:pt x="50" y="36"/>
                    </a:lnTo>
                    <a:lnTo>
                      <a:pt x="50" y="36"/>
                    </a:lnTo>
                    <a:lnTo>
                      <a:pt x="46" y="36"/>
                    </a:lnTo>
                    <a:lnTo>
                      <a:pt x="46" y="36"/>
                    </a:lnTo>
                    <a:lnTo>
                      <a:pt x="46" y="36"/>
                    </a:lnTo>
                    <a:lnTo>
                      <a:pt x="46" y="36"/>
                    </a:lnTo>
                    <a:lnTo>
                      <a:pt x="43" y="32"/>
                    </a:lnTo>
                    <a:lnTo>
                      <a:pt x="43" y="32"/>
                    </a:lnTo>
                    <a:lnTo>
                      <a:pt x="32" y="32"/>
                    </a:lnTo>
                    <a:lnTo>
                      <a:pt x="32" y="32"/>
                    </a:lnTo>
                    <a:lnTo>
                      <a:pt x="29" y="36"/>
                    </a:lnTo>
                    <a:lnTo>
                      <a:pt x="25" y="36"/>
                    </a:lnTo>
                    <a:lnTo>
                      <a:pt x="18" y="39"/>
                    </a:lnTo>
                    <a:lnTo>
                      <a:pt x="18" y="39"/>
                    </a:lnTo>
                    <a:lnTo>
                      <a:pt x="11" y="36"/>
                    </a:lnTo>
                    <a:lnTo>
                      <a:pt x="0" y="39"/>
                    </a:lnTo>
                    <a:lnTo>
                      <a:pt x="3" y="36"/>
                    </a:lnTo>
                    <a:lnTo>
                      <a:pt x="3" y="32"/>
                    </a:lnTo>
                    <a:lnTo>
                      <a:pt x="7" y="32"/>
                    </a:lnTo>
                    <a:lnTo>
                      <a:pt x="14" y="36"/>
                    </a:lnTo>
                    <a:lnTo>
                      <a:pt x="18" y="36"/>
                    </a:lnTo>
                    <a:lnTo>
                      <a:pt x="11" y="32"/>
                    </a:lnTo>
                    <a:lnTo>
                      <a:pt x="14" y="32"/>
                    </a:lnTo>
                    <a:lnTo>
                      <a:pt x="14" y="32"/>
                    </a:lnTo>
                    <a:lnTo>
                      <a:pt x="11" y="28"/>
                    </a:lnTo>
                    <a:lnTo>
                      <a:pt x="7" y="25"/>
                    </a:lnTo>
                    <a:lnTo>
                      <a:pt x="18" y="28"/>
                    </a:lnTo>
                    <a:lnTo>
                      <a:pt x="21" y="32"/>
                    </a:lnTo>
                    <a:lnTo>
                      <a:pt x="29" y="32"/>
                    </a:lnTo>
                    <a:lnTo>
                      <a:pt x="25" y="28"/>
                    </a:lnTo>
                    <a:lnTo>
                      <a:pt x="25" y="28"/>
                    </a:lnTo>
                    <a:lnTo>
                      <a:pt x="25" y="25"/>
                    </a:lnTo>
                    <a:lnTo>
                      <a:pt x="18" y="28"/>
                    </a:lnTo>
                    <a:lnTo>
                      <a:pt x="14" y="25"/>
                    </a:lnTo>
                    <a:lnTo>
                      <a:pt x="18" y="25"/>
                    </a:lnTo>
                    <a:lnTo>
                      <a:pt x="21" y="21"/>
                    </a:lnTo>
                    <a:lnTo>
                      <a:pt x="18" y="21"/>
                    </a:lnTo>
                    <a:lnTo>
                      <a:pt x="14" y="18"/>
                    </a:lnTo>
                    <a:lnTo>
                      <a:pt x="14" y="18"/>
                    </a:lnTo>
                    <a:lnTo>
                      <a:pt x="21" y="21"/>
                    </a:lnTo>
                    <a:lnTo>
                      <a:pt x="21" y="18"/>
                    </a:lnTo>
                    <a:lnTo>
                      <a:pt x="18" y="18"/>
                    </a:lnTo>
                    <a:lnTo>
                      <a:pt x="21" y="18"/>
                    </a:lnTo>
                    <a:lnTo>
                      <a:pt x="18" y="14"/>
                    </a:lnTo>
                    <a:lnTo>
                      <a:pt x="21" y="14"/>
                    </a:lnTo>
                    <a:lnTo>
                      <a:pt x="29" y="14"/>
                    </a:lnTo>
                    <a:lnTo>
                      <a:pt x="29" y="21"/>
                    </a:lnTo>
                    <a:lnTo>
                      <a:pt x="32" y="21"/>
                    </a:lnTo>
                    <a:lnTo>
                      <a:pt x="32" y="21"/>
                    </a:lnTo>
                    <a:lnTo>
                      <a:pt x="36" y="18"/>
                    </a:lnTo>
                    <a:lnTo>
                      <a:pt x="39" y="21"/>
                    </a:lnTo>
                    <a:lnTo>
                      <a:pt x="39" y="25"/>
                    </a:lnTo>
                    <a:lnTo>
                      <a:pt x="39" y="21"/>
                    </a:lnTo>
                    <a:lnTo>
                      <a:pt x="43" y="25"/>
                    </a:lnTo>
                    <a:lnTo>
                      <a:pt x="46" y="21"/>
                    </a:lnTo>
                    <a:lnTo>
                      <a:pt x="43" y="18"/>
                    </a:lnTo>
                    <a:lnTo>
                      <a:pt x="43" y="18"/>
                    </a:lnTo>
                    <a:lnTo>
                      <a:pt x="36" y="14"/>
                    </a:lnTo>
                    <a:lnTo>
                      <a:pt x="32" y="14"/>
                    </a:lnTo>
                    <a:lnTo>
                      <a:pt x="36" y="10"/>
                    </a:lnTo>
                    <a:lnTo>
                      <a:pt x="39" y="10"/>
                    </a:lnTo>
                    <a:lnTo>
                      <a:pt x="39" y="10"/>
                    </a:lnTo>
                    <a:lnTo>
                      <a:pt x="43" y="10"/>
                    </a:lnTo>
                    <a:lnTo>
                      <a:pt x="39" y="7"/>
                    </a:lnTo>
                    <a:lnTo>
                      <a:pt x="39" y="7"/>
                    </a:lnTo>
                    <a:lnTo>
                      <a:pt x="36" y="7"/>
                    </a:lnTo>
                    <a:lnTo>
                      <a:pt x="32" y="10"/>
                    </a:lnTo>
                    <a:lnTo>
                      <a:pt x="29" y="7"/>
                    </a:lnTo>
                    <a:lnTo>
                      <a:pt x="29" y="7"/>
                    </a:lnTo>
                    <a:lnTo>
                      <a:pt x="29" y="7"/>
                    </a:lnTo>
                    <a:lnTo>
                      <a:pt x="29" y="3"/>
                    </a:lnTo>
                    <a:lnTo>
                      <a:pt x="32" y="3"/>
                    </a:lnTo>
                    <a:lnTo>
                      <a:pt x="32" y="3"/>
                    </a:lnTo>
                    <a:lnTo>
                      <a:pt x="36" y="7"/>
                    </a:lnTo>
                    <a:lnTo>
                      <a:pt x="39" y="3"/>
                    </a:lnTo>
                    <a:lnTo>
                      <a:pt x="43" y="7"/>
                    </a:lnTo>
                    <a:lnTo>
                      <a:pt x="43" y="7"/>
                    </a:lnTo>
                    <a:lnTo>
                      <a:pt x="46" y="10"/>
                    </a:lnTo>
                    <a:lnTo>
                      <a:pt x="54" y="10"/>
                    </a:lnTo>
                    <a:lnTo>
                      <a:pt x="54" y="14"/>
                    </a:lnTo>
                    <a:lnTo>
                      <a:pt x="57" y="18"/>
                    </a:lnTo>
                    <a:lnTo>
                      <a:pt x="61" y="18"/>
                    </a:lnTo>
                    <a:lnTo>
                      <a:pt x="64" y="18"/>
                    </a:lnTo>
                    <a:lnTo>
                      <a:pt x="61" y="21"/>
                    </a:lnTo>
                    <a:lnTo>
                      <a:pt x="64" y="21"/>
                    </a:lnTo>
                    <a:lnTo>
                      <a:pt x="64" y="25"/>
                    </a:lnTo>
                    <a:lnTo>
                      <a:pt x="64" y="28"/>
                    </a:lnTo>
                    <a:lnTo>
                      <a:pt x="64" y="28"/>
                    </a:lnTo>
                    <a:lnTo>
                      <a:pt x="61" y="28"/>
                    </a:lnTo>
                    <a:lnTo>
                      <a:pt x="57" y="28"/>
                    </a:lnTo>
                    <a:lnTo>
                      <a:pt x="57" y="32"/>
                    </a:lnTo>
                    <a:lnTo>
                      <a:pt x="64" y="32"/>
                    </a:lnTo>
                    <a:lnTo>
                      <a:pt x="64" y="36"/>
                    </a:lnTo>
                    <a:lnTo>
                      <a:pt x="64" y="32"/>
                    </a:lnTo>
                    <a:lnTo>
                      <a:pt x="68" y="36"/>
                    </a:lnTo>
                    <a:lnTo>
                      <a:pt x="64" y="39"/>
                    </a:lnTo>
                    <a:lnTo>
                      <a:pt x="68" y="39"/>
                    </a:lnTo>
                    <a:lnTo>
                      <a:pt x="68" y="39"/>
                    </a:lnTo>
                    <a:lnTo>
                      <a:pt x="68" y="46"/>
                    </a:lnTo>
                    <a:lnTo>
                      <a:pt x="72" y="43"/>
                    </a:lnTo>
                    <a:lnTo>
                      <a:pt x="72" y="39"/>
                    </a:lnTo>
                    <a:lnTo>
                      <a:pt x="75" y="39"/>
                    </a:lnTo>
                    <a:lnTo>
                      <a:pt x="75" y="32"/>
                    </a:lnTo>
                    <a:lnTo>
                      <a:pt x="79" y="32"/>
                    </a:lnTo>
                    <a:lnTo>
                      <a:pt x="79" y="32"/>
                    </a:lnTo>
                    <a:lnTo>
                      <a:pt x="82" y="32"/>
                    </a:lnTo>
                    <a:lnTo>
                      <a:pt x="82" y="36"/>
                    </a:lnTo>
                    <a:lnTo>
                      <a:pt x="86" y="32"/>
                    </a:lnTo>
                    <a:lnTo>
                      <a:pt x="86" y="28"/>
                    </a:lnTo>
                    <a:lnTo>
                      <a:pt x="86" y="25"/>
                    </a:lnTo>
                    <a:lnTo>
                      <a:pt x="86" y="18"/>
                    </a:lnTo>
                    <a:lnTo>
                      <a:pt x="86" y="18"/>
                    </a:lnTo>
                    <a:lnTo>
                      <a:pt x="86" y="14"/>
                    </a:lnTo>
                    <a:lnTo>
                      <a:pt x="89" y="18"/>
                    </a:lnTo>
                    <a:lnTo>
                      <a:pt x="97" y="21"/>
                    </a:lnTo>
                    <a:lnTo>
                      <a:pt x="100" y="25"/>
                    </a:lnTo>
                    <a:lnTo>
                      <a:pt x="100" y="28"/>
                    </a:lnTo>
                    <a:lnTo>
                      <a:pt x="104" y="28"/>
                    </a:lnTo>
                    <a:lnTo>
                      <a:pt x="104" y="28"/>
                    </a:lnTo>
                    <a:lnTo>
                      <a:pt x="107" y="25"/>
                    </a:lnTo>
                    <a:lnTo>
                      <a:pt x="107" y="21"/>
                    </a:lnTo>
                    <a:lnTo>
                      <a:pt x="104" y="18"/>
                    </a:lnTo>
                    <a:lnTo>
                      <a:pt x="111" y="18"/>
                    </a:lnTo>
                    <a:lnTo>
                      <a:pt x="111" y="18"/>
                    </a:lnTo>
                    <a:lnTo>
                      <a:pt x="115" y="14"/>
                    </a:lnTo>
                    <a:lnTo>
                      <a:pt x="118" y="14"/>
                    </a:lnTo>
                    <a:lnTo>
                      <a:pt x="118" y="14"/>
                    </a:lnTo>
                    <a:lnTo>
                      <a:pt x="118" y="14"/>
                    </a:lnTo>
                    <a:lnTo>
                      <a:pt x="122" y="18"/>
                    </a:lnTo>
                    <a:lnTo>
                      <a:pt x="122" y="18"/>
                    </a:lnTo>
                    <a:lnTo>
                      <a:pt x="125" y="21"/>
                    </a:lnTo>
                    <a:lnTo>
                      <a:pt x="129" y="21"/>
                    </a:lnTo>
                    <a:lnTo>
                      <a:pt x="129" y="25"/>
                    </a:lnTo>
                    <a:lnTo>
                      <a:pt x="129" y="28"/>
                    </a:lnTo>
                    <a:lnTo>
                      <a:pt x="132" y="32"/>
                    </a:lnTo>
                    <a:lnTo>
                      <a:pt x="132" y="28"/>
                    </a:lnTo>
                    <a:lnTo>
                      <a:pt x="132" y="25"/>
                    </a:lnTo>
                    <a:lnTo>
                      <a:pt x="132" y="21"/>
                    </a:lnTo>
                    <a:lnTo>
                      <a:pt x="129" y="18"/>
                    </a:lnTo>
                    <a:lnTo>
                      <a:pt x="129" y="14"/>
                    </a:lnTo>
                    <a:lnTo>
                      <a:pt x="129" y="14"/>
                    </a:lnTo>
                    <a:lnTo>
                      <a:pt x="136" y="14"/>
                    </a:lnTo>
                    <a:lnTo>
                      <a:pt x="140" y="18"/>
                    </a:lnTo>
                    <a:lnTo>
                      <a:pt x="140" y="18"/>
                    </a:lnTo>
                    <a:lnTo>
                      <a:pt x="143" y="18"/>
                    </a:lnTo>
                    <a:lnTo>
                      <a:pt x="147" y="18"/>
                    </a:lnTo>
                    <a:lnTo>
                      <a:pt x="147" y="14"/>
                    </a:lnTo>
                    <a:lnTo>
                      <a:pt x="147" y="14"/>
                    </a:lnTo>
                    <a:lnTo>
                      <a:pt x="154" y="14"/>
                    </a:lnTo>
                    <a:lnTo>
                      <a:pt x="154" y="14"/>
                    </a:lnTo>
                    <a:lnTo>
                      <a:pt x="158" y="14"/>
                    </a:lnTo>
                    <a:lnTo>
                      <a:pt x="161" y="14"/>
                    </a:lnTo>
                    <a:lnTo>
                      <a:pt x="165" y="14"/>
                    </a:lnTo>
                    <a:lnTo>
                      <a:pt x="165" y="7"/>
                    </a:lnTo>
                    <a:lnTo>
                      <a:pt x="165" y="7"/>
                    </a:lnTo>
                    <a:lnTo>
                      <a:pt x="165" y="3"/>
                    </a:lnTo>
                    <a:lnTo>
                      <a:pt x="168" y="3"/>
                    </a:lnTo>
                    <a:lnTo>
                      <a:pt x="168" y="0"/>
                    </a:lnTo>
                    <a:lnTo>
                      <a:pt x="172" y="3"/>
                    </a:lnTo>
                    <a:lnTo>
                      <a:pt x="175" y="3"/>
                    </a:lnTo>
                    <a:lnTo>
                      <a:pt x="179" y="7"/>
                    </a:lnTo>
                    <a:lnTo>
                      <a:pt x="179" y="10"/>
                    </a:lnTo>
                    <a:lnTo>
                      <a:pt x="179" y="10"/>
                    </a:lnTo>
                    <a:lnTo>
                      <a:pt x="186" y="14"/>
                    </a:lnTo>
                    <a:lnTo>
                      <a:pt x="186" y="14"/>
                    </a:lnTo>
                    <a:lnTo>
                      <a:pt x="186" y="14"/>
                    </a:lnTo>
                    <a:lnTo>
                      <a:pt x="186" y="10"/>
                    </a:lnTo>
                    <a:lnTo>
                      <a:pt x="193" y="10"/>
                    </a:lnTo>
                    <a:lnTo>
                      <a:pt x="197" y="7"/>
                    </a:lnTo>
                    <a:lnTo>
                      <a:pt x="197" y="7"/>
                    </a:lnTo>
                    <a:lnTo>
                      <a:pt x="204" y="7"/>
                    </a:lnTo>
                    <a:lnTo>
                      <a:pt x="204" y="7"/>
                    </a:lnTo>
                    <a:lnTo>
                      <a:pt x="197" y="10"/>
                    </a:lnTo>
                    <a:lnTo>
                      <a:pt x="193" y="18"/>
                    </a:lnTo>
                    <a:lnTo>
                      <a:pt x="193" y="18"/>
                    </a:lnTo>
                    <a:lnTo>
                      <a:pt x="197" y="18"/>
                    </a:lnTo>
                    <a:lnTo>
                      <a:pt x="201" y="18"/>
                    </a:lnTo>
                    <a:lnTo>
                      <a:pt x="201" y="21"/>
                    </a:lnTo>
                    <a:lnTo>
                      <a:pt x="201" y="25"/>
                    </a:lnTo>
                    <a:lnTo>
                      <a:pt x="201" y="28"/>
                    </a:lnTo>
                    <a:lnTo>
                      <a:pt x="208" y="28"/>
                    </a:lnTo>
                    <a:lnTo>
                      <a:pt x="208" y="28"/>
                    </a:lnTo>
                    <a:lnTo>
                      <a:pt x="208" y="32"/>
                    </a:lnTo>
                    <a:lnTo>
                      <a:pt x="215" y="32"/>
                    </a:lnTo>
                    <a:lnTo>
                      <a:pt x="215" y="28"/>
                    </a:lnTo>
                    <a:lnTo>
                      <a:pt x="218" y="32"/>
                    </a:lnTo>
                    <a:lnTo>
                      <a:pt x="222" y="39"/>
                    </a:lnTo>
                    <a:lnTo>
                      <a:pt x="222" y="43"/>
                    </a:lnTo>
                    <a:lnTo>
                      <a:pt x="218" y="43"/>
                    </a:lnTo>
                    <a:lnTo>
                      <a:pt x="222" y="46"/>
                    </a:lnTo>
                    <a:lnTo>
                      <a:pt x="222" y="46"/>
                    </a:lnTo>
                    <a:lnTo>
                      <a:pt x="226" y="46"/>
                    </a:lnTo>
                    <a:lnTo>
                      <a:pt x="226" y="50"/>
                    </a:lnTo>
                    <a:lnTo>
                      <a:pt x="222" y="53"/>
                    </a:lnTo>
                    <a:lnTo>
                      <a:pt x="222" y="53"/>
                    </a:lnTo>
                    <a:lnTo>
                      <a:pt x="222" y="57"/>
                    </a:lnTo>
                    <a:lnTo>
                      <a:pt x="218" y="57"/>
                    </a:lnTo>
                    <a:lnTo>
                      <a:pt x="215" y="61"/>
                    </a:lnTo>
                    <a:lnTo>
                      <a:pt x="208" y="61"/>
                    </a:lnTo>
                    <a:lnTo>
                      <a:pt x="208" y="64"/>
                    </a:lnTo>
                    <a:lnTo>
                      <a:pt x="204" y="64"/>
                    </a:lnTo>
                    <a:lnTo>
                      <a:pt x="208" y="64"/>
                    </a:lnTo>
                    <a:lnTo>
                      <a:pt x="204" y="64"/>
                    </a:lnTo>
                    <a:lnTo>
                      <a:pt x="208" y="64"/>
                    </a:lnTo>
                    <a:lnTo>
                      <a:pt x="211" y="64"/>
                    </a:lnTo>
                    <a:lnTo>
                      <a:pt x="208" y="68"/>
                    </a:lnTo>
                    <a:lnTo>
                      <a:pt x="204" y="71"/>
                    </a:lnTo>
                    <a:lnTo>
                      <a:pt x="197" y="75"/>
                    </a:lnTo>
                    <a:lnTo>
                      <a:pt x="197" y="79"/>
                    </a:lnTo>
                    <a:lnTo>
                      <a:pt x="193" y="75"/>
                    </a:lnTo>
                    <a:lnTo>
                      <a:pt x="193" y="75"/>
                    </a:lnTo>
                    <a:lnTo>
                      <a:pt x="190" y="71"/>
                    </a:lnTo>
                    <a:lnTo>
                      <a:pt x="186" y="71"/>
                    </a:lnTo>
                    <a:lnTo>
                      <a:pt x="186" y="75"/>
                    </a:lnTo>
                    <a:lnTo>
                      <a:pt x="183" y="79"/>
                    </a:lnTo>
                    <a:lnTo>
                      <a:pt x="179" y="79"/>
                    </a:lnTo>
                    <a:lnTo>
                      <a:pt x="175" y="82"/>
                    </a:lnTo>
                    <a:lnTo>
                      <a:pt x="168" y="86"/>
                    </a:lnTo>
                    <a:lnTo>
                      <a:pt x="165" y="89"/>
                    </a:lnTo>
                    <a:lnTo>
                      <a:pt x="158" y="89"/>
                    </a:lnTo>
                    <a:lnTo>
                      <a:pt x="154" y="89"/>
                    </a:lnTo>
                    <a:lnTo>
                      <a:pt x="154" y="89"/>
                    </a:lnTo>
                    <a:lnTo>
                      <a:pt x="150" y="89"/>
                    </a:lnTo>
                    <a:lnTo>
                      <a:pt x="150" y="89"/>
                    </a:lnTo>
                    <a:lnTo>
                      <a:pt x="150" y="93"/>
                    </a:lnTo>
                    <a:lnTo>
                      <a:pt x="143" y="93"/>
                    </a:lnTo>
                    <a:lnTo>
                      <a:pt x="132" y="104"/>
                    </a:lnTo>
                    <a:lnTo>
                      <a:pt x="125" y="104"/>
                    </a:lnTo>
                    <a:lnTo>
                      <a:pt x="122" y="107"/>
                    </a:lnTo>
                    <a:lnTo>
                      <a:pt x="115" y="104"/>
                    </a:lnTo>
                    <a:lnTo>
                      <a:pt x="115" y="107"/>
                    </a:lnTo>
                    <a:lnTo>
                      <a:pt x="107" y="104"/>
                    </a:lnTo>
                    <a:lnTo>
                      <a:pt x="104" y="104"/>
                    </a:lnTo>
                    <a:lnTo>
                      <a:pt x="97" y="100"/>
                    </a:lnTo>
                    <a:lnTo>
                      <a:pt x="93" y="10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75" name="Freeform 1905">
                <a:extLst>
                  <a:ext uri="{FF2B5EF4-FFF2-40B4-BE49-F238E27FC236}">
                    <a16:creationId xmlns:a16="http://schemas.microsoft.com/office/drawing/2014/main" id="{0B504E41-2822-42D0-86A1-EACBE47A8D70}"/>
                  </a:ext>
                </a:extLst>
              </p:cNvPr>
              <p:cNvSpPr>
                <a:spLocks/>
              </p:cNvSpPr>
              <p:nvPr/>
            </p:nvSpPr>
            <p:spPr bwMode="auto">
              <a:xfrm>
                <a:off x="3224" y="1111"/>
                <a:ext cx="226" cy="107"/>
              </a:xfrm>
              <a:custGeom>
                <a:avLst/>
                <a:gdLst>
                  <a:gd name="T0" fmla="*/ 82 w 226"/>
                  <a:gd name="T1" fmla="*/ 96 h 107"/>
                  <a:gd name="T2" fmla="*/ 54 w 226"/>
                  <a:gd name="T3" fmla="*/ 89 h 107"/>
                  <a:gd name="T4" fmla="*/ 39 w 226"/>
                  <a:gd name="T5" fmla="*/ 86 h 107"/>
                  <a:gd name="T6" fmla="*/ 57 w 226"/>
                  <a:gd name="T7" fmla="*/ 79 h 107"/>
                  <a:gd name="T8" fmla="*/ 54 w 226"/>
                  <a:gd name="T9" fmla="*/ 71 h 107"/>
                  <a:gd name="T10" fmla="*/ 46 w 226"/>
                  <a:gd name="T11" fmla="*/ 68 h 107"/>
                  <a:gd name="T12" fmla="*/ 39 w 226"/>
                  <a:gd name="T13" fmla="*/ 57 h 107"/>
                  <a:gd name="T14" fmla="*/ 21 w 226"/>
                  <a:gd name="T15" fmla="*/ 61 h 107"/>
                  <a:gd name="T16" fmla="*/ 18 w 226"/>
                  <a:gd name="T17" fmla="*/ 57 h 107"/>
                  <a:gd name="T18" fmla="*/ 39 w 226"/>
                  <a:gd name="T19" fmla="*/ 53 h 107"/>
                  <a:gd name="T20" fmla="*/ 54 w 226"/>
                  <a:gd name="T21" fmla="*/ 46 h 107"/>
                  <a:gd name="T22" fmla="*/ 43 w 226"/>
                  <a:gd name="T23" fmla="*/ 43 h 107"/>
                  <a:gd name="T24" fmla="*/ 50 w 226"/>
                  <a:gd name="T25" fmla="*/ 36 h 107"/>
                  <a:gd name="T26" fmla="*/ 46 w 226"/>
                  <a:gd name="T27" fmla="*/ 36 h 107"/>
                  <a:gd name="T28" fmla="*/ 29 w 226"/>
                  <a:gd name="T29" fmla="*/ 36 h 107"/>
                  <a:gd name="T30" fmla="*/ 0 w 226"/>
                  <a:gd name="T31" fmla="*/ 39 h 107"/>
                  <a:gd name="T32" fmla="*/ 18 w 226"/>
                  <a:gd name="T33" fmla="*/ 36 h 107"/>
                  <a:gd name="T34" fmla="*/ 7 w 226"/>
                  <a:gd name="T35" fmla="*/ 25 h 107"/>
                  <a:gd name="T36" fmla="*/ 25 w 226"/>
                  <a:gd name="T37" fmla="*/ 28 h 107"/>
                  <a:gd name="T38" fmla="*/ 21 w 226"/>
                  <a:gd name="T39" fmla="*/ 21 h 107"/>
                  <a:gd name="T40" fmla="*/ 21 w 226"/>
                  <a:gd name="T41" fmla="*/ 18 h 107"/>
                  <a:gd name="T42" fmla="*/ 29 w 226"/>
                  <a:gd name="T43" fmla="*/ 14 h 107"/>
                  <a:gd name="T44" fmla="*/ 39 w 226"/>
                  <a:gd name="T45" fmla="*/ 21 h 107"/>
                  <a:gd name="T46" fmla="*/ 43 w 226"/>
                  <a:gd name="T47" fmla="*/ 18 h 107"/>
                  <a:gd name="T48" fmla="*/ 39 w 226"/>
                  <a:gd name="T49" fmla="*/ 10 h 107"/>
                  <a:gd name="T50" fmla="*/ 36 w 226"/>
                  <a:gd name="T51" fmla="*/ 7 h 107"/>
                  <a:gd name="T52" fmla="*/ 29 w 226"/>
                  <a:gd name="T53" fmla="*/ 3 h 107"/>
                  <a:gd name="T54" fmla="*/ 43 w 226"/>
                  <a:gd name="T55" fmla="*/ 7 h 107"/>
                  <a:gd name="T56" fmla="*/ 57 w 226"/>
                  <a:gd name="T57" fmla="*/ 18 h 107"/>
                  <a:gd name="T58" fmla="*/ 64 w 226"/>
                  <a:gd name="T59" fmla="*/ 25 h 107"/>
                  <a:gd name="T60" fmla="*/ 57 w 226"/>
                  <a:gd name="T61" fmla="*/ 32 h 107"/>
                  <a:gd name="T62" fmla="*/ 64 w 226"/>
                  <a:gd name="T63" fmla="*/ 39 h 107"/>
                  <a:gd name="T64" fmla="*/ 72 w 226"/>
                  <a:gd name="T65" fmla="*/ 39 h 107"/>
                  <a:gd name="T66" fmla="*/ 82 w 226"/>
                  <a:gd name="T67" fmla="*/ 32 h 107"/>
                  <a:gd name="T68" fmla="*/ 86 w 226"/>
                  <a:gd name="T69" fmla="*/ 18 h 107"/>
                  <a:gd name="T70" fmla="*/ 100 w 226"/>
                  <a:gd name="T71" fmla="*/ 25 h 107"/>
                  <a:gd name="T72" fmla="*/ 107 w 226"/>
                  <a:gd name="T73" fmla="*/ 21 h 107"/>
                  <a:gd name="T74" fmla="*/ 118 w 226"/>
                  <a:gd name="T75" fmla="*/ 14 h 107"/>
                  <a:gd name="T76" fmla="*/ 125 w 226"/>
                  <a:gd name="T77" fmla="*/ 21 h 107"/>
                  <a:gd name="T78" fmla="*/ 132 w 226"/>
                  <a:gd name="T79" fmla="*/ 28 h 107"/>
                  <a:gd name="T80" fmla="*/ 129 w 226"/>
                  <a:gd name="T81" fmla="*/ 14 h 107"/>
                  <a:gd name="T82" fmla="*/ 147 w 226"/>
                  <a:gd name="T83" fmla="*/ 18 h 107"/>
                  <a:gd name="T84" fmla="*/ 158 w 226"/>
                  <a:gd name="T85" fmla="*/ 14 h 107"/>
                  <a:gd name="T86" fmla="*/ 165 w 226"/>
                  <a:gd name="T87" fmla="*/ 3 h 107"/>
                  <a:gd name="T88" fmla="*/ 179 w 226"/>
                  <a:gd name="T89" fmla="*/ 7 h 107"/>
                  <a:gd name="T90" fmla="*/ 186 w 226"/>
                  <a:gd name="T91" fmla="*/ 14 h 107"/>
                  <a:gd name="T92" fmla="*/ 204 w 226"/>
                  <a:gd name="T93" fmla="*/ 7 h 107"/>
                  <a:gd name="T94" fmla="*/ 197 w 226"/>
                  <a:gd name="T95" fmla="*/ 18 h 107"/>
                  <a:gd name="T96" fmla="*/ 208 w 226"/>
                  <a:gd name="T97" fmla="*/ 28 h 107"/>
                  <a:gd name="T98" fmla="*/ 218 w 226"/>
                  <a:gd name="T99" fmla="*/ 32 h 107"/>
                  <a:gd name="T100" fmla="*/ 222 w 226"/>
                  <a:gd name="T101" fmla="*/ 46 h 107"/>
                  <a:gd name="T102" fmla="*/ 222 w 226"/>
                  <a:gd name="T103" fmla="*/ 57 h 107"/>
                  <a:gd name="T104" fmla="*/ 204 w 226"/>
                  <a:gd name="T105" fmla="*/ 64 h 107"/>
                  <a:gd name="T106" fmla="*/ 208 w 226"/>
                  <a:gd name="T107" fmla="*/ 68 h 107"/>
                  <a:gd name="T108" fmla="*/ 193 w 226"/>
                  <a:gd name="T109" fmla="*/ 75 h 107"/>
                  <a:gd name="T110" fmla="*/ 179 w 226"/>
                  <a:gd name="T111" fmla="*/ 79 h 107"/>
                  <a:gd name="T112" fmla="*/ 154 w 226"/>
                  <a:gd name="T113" fmla="*/ 89 h 107"/>
                  <a:gd name="T114" fmla="*/ 143 w 226"/>
                  <a:gd name="T115" fmla="*/ 93 h 107"/>
                  <a:gd name="T116" fmla="*/ 115 w 226"/>
                  <a:gd name="T117"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107">
                    <a:moveTo>
                      <a:pt x="93" y="100"/>
                    </a:moveTo>
                    <a:lnTo>
                      <a:pt x="93" y="100"/>
                    </a:lnTo>
                    <a:lnTo>
                      <a:pt x="89" y="100"/>
                    </a:lnTo>
                    <a:lnTo>
                      <a:pt x="86" y="100"/>
                    </a:lnTo>
                    <a:lnTo>
                      <a:pt x="82" y="96"/>
                    </a:lnTo>
                    <a:lnTo>
                      <a:pt x="75" y="93"/>
                    </a:lnTo>
                    <a:lnTo>
                      <a:pt x="68" y="89"/>
                    </a:lnTo>
                    <a:lnTo>
                      <a:pt x="64" y="93"/>
                    </a:lnTo>
                    <a:lnTo>
                      <a:pt x="57" y="89"/>
                    </a:lnTo>
                    <a:lnTo>
                      <a:pt x="54" y="89"/>
                    </a:lnTo>
                    <a:lnTo>
                      <a:pt x="50" y="89"/>
                    </a:lnTo>
                    <a:lnTo>
                      <a:pt x="43" y="89"/>
                    </a:lnTo>
                    <a:lnTo>
                      <a:pt x="43" y="93"/>
                    </a:lnTo>
                    <a:lnTo>
                      <a:pt x="39" y="93"/>
                    </a:lnTo>
                    <a:lnTo>
                      <a:pt x="39" y="86"/>
                    </a:lnTo>
                    <a:lnTo>
                      <a:pt x="36" y="82"/>
                    </a:lnTo>
                    <a:lnTo>
                      <a:pt x="43" y="86"/>
                    </a:lnTo>
                    <a:lnTo>
                      <a:pt x="46" y="86"/>
                    </a:lnTo>
                    <a:lnTo>
                      <a:pt x="50" y="82"/>
                    </a:lnTo>
                    <a:lnTo>
                      <a:pt x="57" y="79"/>
                    </a:lnTo>
                    <a:lnTo>
                      <a:pt x="57" y="75"/>
                    </a:lnTo>
                    <a:lnTo>
                      <a:pt x="50" y="75"/>
                    </a:lnTo>
                    <a:lnTo>
                      <a:pt x="54" y="75"/>
                    </a:lnTo>
                    <a:lnTo>
                      <a:pt x="54" y="71"/>
                    </a:lnTo>
                    <a:lnTo>
                      <a:pt x="54" y="71"/>
                    </a:lnTo>
                    <a:lnTo>
                      <a:pt x="57" y="68"/>
                    </a:lnTo>
                    <a:lnTo>
                      <a:pt x="54" y="68"/>
                    </a:lnTo>
                    <a:lnTo>
                      <a:pt x="50" y="71"/>
                    </a:lnTo>
                    <a:lnTo>
                      <a:pt x="46" y="68"/>
                    </a:lnTo>
                    <a:lnTo>
                      <a:pt x="46" y="68"/>
                    </a:lnTo>
                    <a:lnTo>
                      <a:pt x="46" y="68"/>
                    </a:lnTo>
                    <a:lnTo>
                      <a:pt x="46" y="68"/>
                    </a:lnTo>
                    <a:lnTo>
                      <a:pt x="46" y="64"/>
                    </a:lnTo>
                    <a:lnTo>
                      <a:pt x="43" y="61"/>
                    </a:lnTo>
                    <a:lnTo>
                      <a:pt x="39" y="57"/>
                    </a:lnTo>
                    <a:lnTo>
                      <a:pt x="36" y="61"/>
                    </a:lnTo>
                    <a:lnTo>
                      <a:pt x="36" y="57"/>
                    </a:lnTo>
                    <a:lnTo>
                      <a:pt x="32" y="57"/>
                    </a:lnTo>
                    <a:lnTo>
                      <a:pt x="25" y="57"/>
                    </a:lnTo>
                    <a:lnTo>
                      <a:pt x="21" y="61"/>
                    </a:lnTo>
                    <a:lnTo>
                      <a:pt x="18" y="61"/>
                    </a:lnTo>
                    <a:lnTo>
                      <a:pt x="14" y="61"/>
                    </a:lnTo>
                    <a:lnTo>
                      <a:pt x="14" y="61"/>
                    </a:lnTo>
                    <a:lnTo>
                      <a:pt x="14" y="57"/>
                    </a:lnTo>
                    <a:lnTo>
                      <a:pt x="18" y="57"/>
                    </a:lnTo>
                    <a:lnTo>
                      <a:pt x="25" y="53"/>
                    </a:lnTo>
                    <a:lnTo>
                      <a:pt x="29" y="53"/>
                    </a:lnTo>
                    <a:lnTo>
                      <a:pt x="32" y="53"/>
                    </a:lnTo>
                    <a:lnTo>
                      <a:pt x="36" y="50"/>
                    </a:lnTo>
                    <a:lnTo>
                      <a:pt x="39" y="53"/>
                    </a:lnTo>
                    <a:lnTo>
                      <a:pt x="43" y="50"/>
                    </a:lnTo>
                    <a:lnTo>
                      <a:pt x="46" y="53"/>
                    </a:lnTo>
                    <a:lnTo>
                      <a:pt x="54" y="53"/>
                    </a:lnTo>
                    <a:lnTo>
                      <a:pt x="57" y="46"/>
                    </a:lnTo>
                    <a:lnTo>
                      <a:pt x="54" y="46"/>
                    </a:lnTo>
                    <a:lnTo>
                      <a:pt x="54" y="50"/>
                    </a:lnTo>
                    <a:lnTo>
                      <a:pt x="50" y="50"/>
                    </a:lnTo>
                    <a:lnTo>
                      <a:pt x="43" y="46"/>
                    </a:lnTo>
                    <a:lnTo>
                      <a:pt x="43" y="46"/>
                    </a:lnTo>
                    <a:lnTo>
                      <a:pt x="43" y="43"/>
                    </a:lnTo>
                    <a:lnTo>
                      <a:pt x="46" y="43"/>
                    </a:lnTo>
                    <a:lnTo>
                      <a:pt x="50" y="43"/>
                    </a:lnTo>
                    <a:lnTo>
                      <a:pt x="57" y="39"/>
                    </a:lnTo>
                    <a:lnTo>
                      <a:pt x="57" y="39"/>
                    </a:lnTo>
                    <a:lnTo>
                      <a:pt x="50" y="36"/>
                    </a:lnTo>
                    <a:lnTo>
                      <a:pt x="50" y="36"/>
                    </a:lnTo>
                    <a:lnTo>
                      <a:pt x="46" y="36"/>
                    </a:lnTo>
                    <a:lnTo>
                      <a:pt x="46" y="36"/>
                    </a:lnTo>
                    <a:lnTo>
                      <a:pt x="46" y="36"/>
                    </a:lnTo>
                    <a:lnTo>
                      <a:pt x="46" y="36"/>
                    </a:lnTo>
                    <a:lnTo>
                      <a:pt x="43" y="32"/>
                    </a:lnTo>
                    <a:lnTo>
                      <a:pt x="43" y="32"/>
                    </a:lnTo>
                    <a:lnTo>
                      <a:pt x="32" y="32"/>
                    </a:lnTo>
                    <a:lnTo>
                      <a:pt x="32" y="32"/>
                    </a:lnTo>
                    <a:lnTo>
                      <a:pt x="29" y="36"/>
                    </a:lnTo>
                    <a:lnTo>
                      <a:pt x="25" y="36"/>
                    </a:lnTo>
                    <a:lnTo>
                      <a:pt x="18" y="39"/>
                    </a:lnTo>
                    <a:lnTo>
                      <a:pt x="18" y="39"/>
                    </a:lnTo>
                    <a:lnTo>
                      <a:pt x="11" y="36"/>
                    </a:lnTo>
                    <a:lnTo>
                      <a:pt x="0" y="39"/>
                    </a:lnTo>
                    <a:lnTo>
                      <a:pt x="3" y="36"/>
                    </a:lnTo>
                    <a:lnTo>
                      <a:pt x="3" y="32"/>
                    </a:lnTo>
                    <a:lnTo>
                      <a:pt x="7" y="32"/>
                    </a:lnTo>
                    <a:lnTo>
                      <a:pt x="14" y="36"/>
                    </a:lnTo>
                    <a:lnTo>
                      <a:pt x="18" y="36"/>
                    </a:lnTo>
                    <a:lnTo>
                      <a:pt x="11" y="32"/>
                    </a:lnTo>
                    <a:lnTo>
                      <a:pt x="14" y="32"/>
                    </a:lnTo>
                    <a:lnTo>
                      <a:pt x="14" y="32"/>
                    </a:lnTo>
                    <a:lnTo>
                      <a:pt x="11" y="28"/>
                    </a:lnTo>
                    <a:lnTo>
                      <a:pt x="7" y="25"/>
                    </a:lnTo>
                    <a:lnTo>
                      <a:pt x="18" y="28"/>
                    </a:lnTo>
                    <a:lnTo>
                      <a:pt x="21" y="32"/>
                    </a:lnTo>
                    <a:lnTo>
                      <a:pt x="29" y="32"/>
                    </a:lnTo>
                    <a:lnTo>
                      <a:pt x="25" y="28"/>
                    </a:lnTo>
                    <a:lnTo>
                      <a:pt x="25" y="28"/>
                    </a:lnTo>
                    <a:lnTo>
                      <a:pt x="25" y="25"/>
                    </a:lnTo>
                    <a:lnTo>
                      <a:pt x="18" y="28"/>
                    </a:lnTo>
                    <a:lnTo>
                      <a:pt x="14" y="25"/>
                    </a:lnTo>
                    <a:lnTo>
                      <a:pt x="18" y="25"/>
                    </a:lnTo>
                    <a:lnTo>
                      <a:pt x="21" y="21"/>
                    </a:lnTo>
                    <a:lnTo>
                      <a:pt x="18" y="21"/>
                    </a:lnTo>
                    <a:lnTo>
                      <a:pt x="14" y="18"/>
                    </a:lnTo>
                    <a:lnTo>
                      <a:pt x="14" y="18"/>
                    </a:lnTo>
                    <a:lnTo>
                      <a:pt x="21" y="21"/>
                    </a:lnTo>
                    <a:lnTo>
                      <a:pt x="21" y="18"/>
                    </a:lnTo>
                    <a:lnTo>
                      <a:pt x="18" y="18"/>
                    </a:lnTo>
                    <a:lnTo>
                      <a:pt x="21" y="18"/>
                    </a:lnTo>
                    <a:lnTo>
                      <a:pt x="18" y="14"/>
                    </a:lnTo>
                    <a:lnTo>
                      <a:pt x="21" y="14"/>
                    </a:lnTo>
                    <a:lnTo>
                      <a:pt x="29" y="14"/>
                    </a:lnTo>
                    <a:lnTo>
                      <a:pt x="29" y="21"/>
                    </a:lnTo>
                    <a:lnTo>
                      <a:pt x="32" y="21"/>
                    </a:lnTo>
                    <a:lnTo>
                      <a:pt x="32" y="21"/>
                    </a:lnTo>
                    <a:lnTo>
                      <a:pt x="36" y="18"/>
                    </a:lnTo>
                    <a:lnTo>
                      <a:pt x="39" y="21"/>
                    </a:lnTo>
                    <a:lnTo>
                      <a:pt x="39" y="25"/>
                    </a:lnTo>
                    <a:lnTo>
                      <a:pt x="39" y="21"/>
                    </a:lnTo>
                    <a:lnTo>
                      <a:pt x="43" y="25"/>
                    </a:lnTo>
                    <a:lnTo>
                      <a:pt x="46" y="21"/>
                    </a:lnTo>
                    <a:lnTo>
                      <a:pt x="43" y="18"/>
                    </a:lnTo>
                    <a:lnTo>
                      <a:pt x="43" y="18"/>
                    </a:lnTo>
                    <a:lnTo>
                      <a:pt x="36" y="14"/>
                    </a:lnTo>
                    <a:lnTo>
                      <a:pt x="32" y="14"/>
                    </a:lnTo>
                    <a:lnTo>
                      <a:pt x="36" y="10"/>
                    </a:lnTo>
                    <a:lnTo>
                      <a:pt x="39" y="10"/>
                    </a:lnTo>
                    <a:lnTo>
                      <a:pt x="39" y="10"/>
                    </a:lnTo>
                    <a:lnTo>
                      <a:pt x="43" y="10"/>
                    </a:lnTo>
                    <a:lnTo>
                      <a:pt x="39" y="7"/>
                    </a:lnTo>
                    <a:lnTo>
                      <a:pt x="39" y="7"/>
                    </a:lnTo>
                    <a:lnTo>
                      <a:pt x="36" y="7"/>
                    </a:lnTo>
                    <a:lnTo>
                      <a:pt x="32" y="10"/>
                    </a:lnTo>
                    <a:lnTo>
                      <a:pt x="29" y="7"/>
                    </a:lnTo>
                    <a:lnTo>
                      <a:pt x="29" y="7"/>
                    </a:lnTo>
                    <a:lnTo>
                      <a:pt x="29" y="7"/>
                    </a:lnTo>
                    <a:lnTo>
                      <a:pt x="29" y="3"/>
                    </a:lnTo>
                    <a:lnTo>
                      <a:pt x="32" y="3"/>
                    </a:lnTo>
                    <a:lnTo>
                      <a:pt x="32" y="3"/>
                    </a:lnTo>
                    <a:lnTo>
                      <a:pt x="36" y="7"/>
                    </a:lnTo>
                    <a:lnTo>
                      <a:pt x="39" y="3"/>
                    </a:lnTo>
                    <a:lnTo>
                      <a:pt x="43" y="7"/>
                    </a:lnTo>
                    <a:lnTo>
                      <a:pt x="43" y="7"/>
                    </a:lnTo>
                    <a:lnTo>
                      <a:pt x="46" y="10"/>
                    </a:lnTo>
                    <a:lnTo>
                      <a:pt x="54" y="10"/>
                    </a:lnTo>
                    <a:lnTo>
                      <a:pt x="54" y="14"/>
                    </a:lnTo>
                    <a:lnTo>
                      <a:pt x="57" y="18"/>
                    </a:lnTo>
                    <a:lnTo>
                      <a:pt x="61" y="18"/>
                    </a:lnTo>
                    <a:lnTo>
                      <a:pt x="64" y="18"/>
                    </a:lnTo>
                    <a:lnTo>
                      <a:pt x="61" y="21"/>
                    </a:lnTo>
                    <a:lnTo>
                      <a:pt x="64" y="21"/>
                    </a:lnTo>
                    <a:lnTo>
                      <a:pt x="64" y="25"/>
                    </a:lnTo>
                    <a:lnTo>
                      <a:pt x="64" y="28"/>
                    </a:lnTo>
                    <a:lnTo>
                      <a:pt x="64" y="28"/>
                    </a:lnTo>
                    <a:lnTo>
                      <a:pt x="61" y="28"/>
                    </a:lnTo>
                    <a:lnTo>
                      <a:pt x="57" y="28"/>
                    </a:lnTo>
                    <a:lnTo>
                      <a:pt x="57" y="32"/>
                    </a:lnTo>
                    <a:lnTo>
                      <a:pt x="64" y="32"/>
                    </a:lnTo>
                    <a:lnTo>
                      <a:pt x="64" y="36"/>
                    </a:lnTo>
                    <a:lnTo>
                      <a:pt x="64" y="32"/>
                    </a:lnTo>
                    <a:lnTo>
                      <a:pt x="68" y="36"/>
                    </a:lnTo>
                    <a:lnTo>
                      <a:pt x="64" y="39"/>
                    </a:lnTo>
                    <a:lnTo>
                      <a:pt x="68" y="39"/>
                    </a:lnTo>
                    <a:lnTo>
                      <a:pt x="68" y="39"/>
                    </a:lnTo>
                    <a:lnTo>
                      <a:pt x="68" y="46"/>
                    </a:lnTo>
                    <a:lnTo>
                      <a:pt x="72" y="43"/>
                    </a:lnTo>
                    <a:lnTo>
                      <a:pt x="72" y="39"/>
                    </a:lnTo>
                    <a:lnTo>
                      <a:pt x="75" y="39"/>
                    </a:lnTo>
                    <a:lnTo>
                      <a:pt x="75" y="32"/>
                    </a:lnTo>
                    <a:lnTo>
                      <a:pt x="79" y="32"/>
                    </a:lnTo>
                    <a:lnTo>
                      <a:pt x="79" y="32"/>
                    </a:lnTo>
                    <a:lnTo>
                      <a:pt x="82" y="32"/>
                    </a:lnTo>
                    <a:lnTo>
                      <a:pt x="82" y="36"/>
                    </a:lnTo>
                    <a:lnTo>
                      <a:pt x="86" y="32"/>
                    </a:lnTo>
                    <a:lnTo>
                      <a:pt x="86" y="28"/>
                    </a:lnTo>
                    <a:lnTo>
                      <a:pt x="86" y="25"/>
                    </a:lnTo>
                    <a:lnTo>
                      <a:pt x="86" y="18"/>
                    </a:lnTo>
                    <a:lnTo>
                      <a:pt x="86" y="18"/>
                    </a:lnTo>
                    <a:lnTo>
                      <a:pt x="86" y="14"/>
                    </a:lnTo>
                    <a:lnTo>
                      <a:pt x="89" y="18"/>
                    </a:lnTo>
                    <a:lnTo>
                      <a:pt x="97" y="21"/>
                    </a:lnTo>
                    <a:lnTo>
                      <a:pt x="100" y="25"/>
                    </a:lnTo>
                    <a:lnTo>
                      <a:pt x="100" y="28"/>
                    </a:lnTo>
                    <a:lnTo>
                      <a:pt x="104" y="28"/>
                    </a:lnTo>
                    <a:lnTo>
                      <a:pt x="104" y="28"/>
                    </a:lnTo>
                    <a:lnTo>
                      <a:pt x="107" y="25"/>
                    </a:lnTo>
                    <a:lnTo>
                      <a:pt x="107" y="21"/>
                    </a:lnTo>
                    <a:lnTo>
                      <a:pt x="104" y="18"/>
                    </a:lnTo>
                    <a:lnTo>
                      <a:pt x="111" y="18"/>
                    </a:lnTo>
                    <a:lnTo>
                      <a:pt x="111" y="18"/>
                    </a:lnTo>
                    <a:lnTo>
                      <a:pt x="115" y="14"/>
                    </a:lnTo>
                    <a:lnTo>
                      <a:pt x="118" y="14"/>
                    </a:lnTo>
                    <a:lnTo>
                      <a:pt x="118" y="14"/>
                    </a:lnTo>
                    <a:lnTo>
                      <a:pt x="118" y="14"/>
                    </a:lnTo>
                    <a:lnTo>
                      <a:pt x="122" y="18"/>
                    </a:lnTo>
                    <a:lnTo>
                      <a:pt x="122" y="18"/>
                    </a:lnTo>
                    <a:lnTo>
                      <a:pt x="125" y="21"/>
                    </a:lnTo>
                    <a:lnTo>
                      <a:pt x="129" y="21"/>
                    </a:lnTo>
                    <a:lnTo>
                      <a:pt x="129" y="25"/>
                    </a:lnTo>
                    <a:lnTo>
                      <a:pt x="129" y="28"/>
                    </a:lnTo>
                    <a:lnTo>
                      <a:pt x="132" y="32"/>
                    </a:lnTo>
                    <a:lnTo>
                      <a:pt x="132" y="28"/>
                    </a:lnTo>
                    <a:lnTo>
                      <a:pt x="132" y="25"/>
                    </a:lnTo>
                    <a:lnTo>
                      <a:pt x="132" y="21"/>
                    </a:lnTo>
                    <a:lnTo>
                      <a:pt x="129" y="18"/>
                    </a:lnTo>
                    <a:lnTo>
                      <a:pt x="129" y="14"/>
                    </a:lnTo>
                    <a:lnTo>
                      <a:pt x="129" y="14"/>
                    </a:lnTo>
                    <a:lnTo>
                      <a:pt x="136" y="14"/>
                    </a:lnTo>
                    <a:lnTo>
                      <a:pt x="140" y="18"/>
                    </a:lnTo>
                    <a:lnTo>
                      <a:pt x="140" y="18"/>
                    </a:lnTo>
                    <a:lnTo>
                      <a:pt x="143" y="18"/>
                    </a:lnTo>
                    <a:lnTo>
                      <a:pt x="147" y="18"/>
                    </a:lnTo>
                    <a:lnTo>
                      <a:pt x="147" y="14"/>
                    </a:lnTo>
                    <a:lnTo>
                      <a:pt x="147" y="14"/>
                    </a:lnTo>
                    <a:lnTo>
                      <a:pt x="154" y="14"/>
                    </a:lnTo>
                    <a:lnTo>
                      <a:pt x="154" y="14"/>
                    </a:lnTo>
                    <a:lnTo>
                      <a:pt x="158" y="14"/>
                    </a:lnTo>
                    <a:lnTo>
                      <a:pt x="161" y="14"/>
                    </a:lnTo>
                    <a:lnTo>
                      <a:pt x="165" y="14"/>
                    </a:lnTo>
                    <a:lnTo>
                      <a:pt x="165" y="7"/>
                    </a:lnTo>
                    <a:lnTo>
                      <a:pt x="165" y="7"/>
                    </a:lnTo>
                    <a:lnTo>
                      <a:pt x="165" y="3"/>
                    </a:lnTo>
                    <a:lnTo>
                      <a:pt x="168" y="3"/>
                    </a:lnTo>
                    <a:lnTo>
                      <a:pt x="168" y="0"/>
                    </a:lnTo>
                    <a:lnTo>
                      <a:pt x="172" y="3"/>
                    </a:lnTo>
                    <a:lnTo>
                      <a:pt x="175" y="3"/>
                    </a:lnTo>
                    <a:lnTo>
                      <a:pt x="179" y="7"/>
                    </a:lnTo>
                    <a:lnTo>
                      <a:pt x="179" y="10"/>
                    </a:lnTo>
                    <a:lnTo>
                      <a:pt x="179" y="10"/>
                    </a:lnTo>
                    <a:lnTo>
                      <a:pt x="186" y="14"/>
                    </a:lnTo>
                    <a:lnTo>
                      <a:pt x="186" y="14"/>
                    </a:lnTo>
                    <a:lnTo>
                      <a:pt x="186" y="14"/>
                    </a:lnTo>
                    <a:lnTo>
                      <a:pt x="186" y="10"/>
                    </a:lnTo>
                    <a:lnTo>
                      <a:pt x="193" y="10"/>
                    </a:lnTo>
                    <a:lnTo>
                      <a:pt x="197" y="7"/>
                    </a:lnTo>
                    <a:lnTo>
                      <a:pt x="197" y="7"/>
                    </a:lnTo>
                    <a:lnTo>
                      <a:pt x="204" y="7"/>
                    </a:lnTo>
                    <a:lnTo>
                      <a:pt x="204" y="7"/>
                    </a:lnTo>
                    <a:lnTo>
                      <a:pt x="197" y="10"/>
                    </a:lnTo>
                    <a:lnTo>
                      <a:pt x="193" y="18"/>
                    </a:lnTo>
                    <a:lnTo>
                      <a:pt x="193" y="18"/>
                    </a:lnTo>
                    <a:lnTo>
                      <a:pt x="197" y="18"/>
                    </a:lnTo>
                    <a:lnTo>
                      <a:pt x="201" y="18"/>
                    </a:lnTo>
                    <a:lnTo>
                      <a:pt x="201" y="21"/>
                    </a:lnTo>
                    <a:lnTo>
                      <a:pt x="201" y="25"/>
                    </a:lnTo>
                    <a:lnTo>
                      <a:pt x="201" y="28"/>
                    </a:lnTo>
                    <a:lnTo>
                      <a:pt x="208" y="28"/>
                    </a:lnTo>
                    <a:lnTo>
                      <a:pt x="208" y="28"/>
                    </a:lnTo>
                    <a:lnTo>
                      <a:pt x="208" y="32"/>
                    </a:lnTo>
                    <a:lnTo>
                      <a:pt x="215" y="32"/>
                    </a:lnTo>
                    <a:lnTo>
                      <a:pt x="215" y="28"/>
                    </a:lnTo>
                    <a:lnTo>
                      <a:pt x="218" y="32"/>
                    </a:lnTo>
                    <a:lnTo>
                      <a:pt x="222" y="39"/>
                    </a:lnTo>
                    <a:lnTo>
                      <a:pt x="222" y="43"/>
                    </a:lnTo>
                    <a:lnTo>
                      <a:pt x="218" y="43"/>
                    </a:lnTo>
                    <a:lnTo>
                      <a:pt x="222" y="46"/>
                    </a:lnTo>
                    <a:lnTo>
                      <a:pt x="222" y="46"/>
                    </a:lnTo>
                    <a:lnTo>
                      <a:pt x="226" y="46"/>
                    </a:lnTo>
                    <a:lnTo>
                      <a:pt x="226" y="50"/>
                    </a:lnTo>
                    <a:lnTo>
                      <a:pt x="222" y="53"/>
                    </a:lnTo>
                    <a:lnTo>
                      <a:pt x="222" y="53"/>
                    </a:lnTo>
                    <a:lnTo>
                      <a:pt x="222" y="57"/>
                    </a:lnTo>
                    <a:lnTo>
                      <a:pt x="218" y="57"/>
                    </a:lnTo>
                    <a:lnTo>
                      <a:pt x="215" y="61"/>
                    </a:lnTo>
                    <a:lnTo>
                      <a:pt x="208" y="61"/>
                    </a:lnTo>
                    <a:lnTo>
                      <a:pt x="208" y="64"/>
                    </a:lnTo>
                    <a:lnTo>
                      <a:pt x="204" y="64"/>
                    </a:lnTo>
                    <a:lnTo>
                      <a:pt x="208" y="64"/>
                    </a:lnTo>
                    <a:lnTo>
                      <a:pt x="204" y="64"/>
                    </a:lnTo>
                    <a:lnTo>
                      <a:pt x="208" y="64"/>
                    </a:lnTo>
                    <a:lnTo>
                      <a:pt x="211" y="64"/>
                    </a:lnTo>
                    <a:lnTo>
                      <a:pt x="208" y="68"/>
                    </a:lnTo>
                    <a:lnTo>
                      <a:pt x="204" y="71"/>
                    </a:lnTo>
                    <a:lnTo>
                      <a:pt x="197" y="75"/>
                    </a:lnTo>
                    <a:lnTo>
                      <a:pt x="197" y="79"/>
                    </a:lnTo>
                    <a:lnTo>
                      <a:pt x="193" y="75"/>
                    </a:lnTo>
                    <a:lnTo>
                      <a:pt x="193" y="75"/>
                    </a:lnTo>
                    <a:lnTo>
                      <a:pt x="190" y="71"/>
                    </a:lnTo>
                    <a:lnTo>
                      <a:pt x="186" y="71"/>
                    </a:lnTo>
                    <a:lnTo>
                      <a:pt x="186" y="75"/>
                    </a:lnTo>
                    <a:lnTo>
                      <a:pt x="183" y="79"/>
                    </a:lnTo>
                    <a:lnTo>
                      <a:pt x="179" y="79"/>
                    </a:lnTo>
                    <a:lnTo>
                      <a:pt x="175" y="82"/>
                    </a:lnTo>
                    <a:lnTo>
                      <a:pt x="168" y="86"/>
                    </a:lnTo>
                    <a:lnTo>
                      <a:pt x="165" y="89"/>
                    </a:lnTo>
                    <a:lnTo>
                      <a:pt x="158" y="89"/>
                    </a:lnTo>
                    <a:lnTo>
                      <a:pt x="154" y="89"/>
                    </a:lnTo>
                    <a:lnTo>
                      <a:pt x="154" y="89"/>
                    </a:lnTo>
                    <a:lnTo>
                      <a:pt x="150" y="89"/>
                    </a:lnTo>
                    <a:lnTo>
                      <a:pt x="150" y="89"/>
                    </a:lnTo>
                    <a:lnTo>
                      <a:pt x="150" y="93"/>
                    </a:lnTo>
                    <a:lnTo>
                      <a:pt x="143" y="93"/>
                    </a:lnTo>
                    <a:lnTo>
                      <a:pt x="132" y="104"/>
                    </a:lnTo>
                    <a:lnTo>
                      <a:pt x="125" y="104"/>
                    </a:lnTo>
                    <a:lnTo>
                      <a:pt x="122" y="107"/>
                    </a:lnTo>
                    <a:lnTo>
                      <a:pt x="115" y="104"/>
                    </a:lnTo>
                    <a:lnTo>
                      <a:pt x="115" y="107"/>
                    </a:lnTo>
                    <a:lnTo>
                      <a:pt x="107" y="104"/>
                    </a:lnTo>
                    <a:lnTo>
                      <a:pt x="104" y="104"/>
                    </a:lnTo>
                    <a:lnTo>
                      <a:pt x="97" y="100"/>
                    </a:lnTo>
                    <a:lnTo>
                      <a:pt x="93" y="10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76" name="Freeform 1906">
                <a:extLst>
                  <a:ext uri="{FF2B5EF4-FFF2-40B4-BE49-F238E27FC236}">
                    <a16:creationId xmlns:a16="http://schemas.microsoft.com/office/drawing/2014/main" id="{63FC0409-B0CC-45E8-B65B-BAEC0BA5C7E0}"/>
                  </a:ext>
                </a:extLst>
              </p:cNvPr>
              <p:cNvSpPr>
                <a:spLocks/>
              </p:cNvSpPr>
              <p:nvPr/>
            </p:nvSpPr>
            <p:spPr bwMode="auto">
              <a:xfrm>
                <a:off x="2737" y="451"/>
                <a:ext cx="64" cy="32"/>
              </a:xfrm>
              <a:custGeom>
                <a:avLst/>
                <a:gdLst>
                  <a:gd name="T0" fmla="*/ 0 w 64"/>
                  <a:gd name="T1" fmla="*/ 3 h 32"/>
                  <a:gd name="T2" fmla="*/ 14 w 64"/>
                  <a:gd name="T3" fmla="*/ 0 h 32"/>
                  <a:gd name="T4" fmla="*/ 18 w 64"/>
                  <a:gd name="T5" fmla="*/ 0 h 32"/>
                  <a:gd name="T6" fmla="*/ 18 w 64"/>
                  <a:gd name="T7" fmla="*/ 0 h 32"/>
                  <a:gd name="T8" fmla="*/ 32 w 64"/>
                  <a:gd name="T9" fmla="*/ 0 h 32"/>
                  <a:gd name="T10" fmla="*/ 53 w 64"/>
                  <a:gd name="T11" fmla="*/ 7 h 32"/>
                  <a:gd name="T12" fmla="*/ 53 w 64"/>
                  <a:gd name="T13" fmla="*/ 10 h 32"/>
                  <a:gd name="T14" fmla="*/ 57 w 64"/>
                  <a:gd name="T15" fmla="*/ 10 h 32"/>
                  <a:gd name="T16" fmla="*/ 61 w 64"/>
                  <a:gd name="T17" fmla="*/ 14 h 32"/>
                  <a:gd name="T18" fmla="*/ 64 w 64"/>
                  <a:gd name="T19" fmla="*/ 14 h 32"/>
                  <a:gd name="T20" fmla="*/ 64 w 64"/>
                  <a:gd name="T21" fmla="*/ 17 h 32"/>
                  <a:gd name="T22" fmla="*/ 53 w 64"/>
                  <a:gd name="T23" fmla="*/ 21 h 32"/>
                  <a:gd name="T24" fmla="*/ 53 w 64"/>
                  <a:gd name="T25" fmla="*/ 21 h 32"/>
                  <a:gd name="T26" fmla="*/ 53 w 64"/>
                  <a:gd name="T27" fmla="*/ 25 h 32"/>
                  <a:gd name="T28" fmla="*/ 57 w 64"/>
                  <a:gd name="T29" fmla="*/ 28 h 32"/>
                  <a:gd name="T30" fmla="*/ 57 w 64"/>
                  <a:gd name="T31" fmla="*/ 32 h 32"/>
                  <a:gd name="T32" fmla="*/ 53 w 64"/>
                  <a:gd name="T33" fmla="*/ 32 h 32"/>
                  <a:gd name="T34" fmla="*/ 50 w 64"/>
                  <a:gd name="T35" fmla="*/ 28 h 32"/>
                  <a:gd name="T36" fmla="*/ 50 w 64"/>
                  <a:gd name="T37" fmla="*/ 28 h 32"/>
                  <a:gd name="T38" fmla="*/ 46 w 64"/>
                  <a:gd name="T39" fmla="*/ 25 h 32"/>
                  <a:gd name="T40" fmla="*/ 25 w 64"/>
                  <a:gd name="T41" fmla="*/ 17 h 32"/>
                  <a:gd name="T42" fmla="*/ 18 w 64"/>
                  <a:gd name="T43" fmla="*/ 14 h 32"/>
                  <a:gd name="T44" fmla="*/ 14 w 64"/>
                  <a:gd name="T45" fmla="*/ 10 h 32"/>
                  <a:gd name="T46" fmla="*/ 10 w 64"/>
                  <a:gd name="T47" fmla="*/ 10 h 32"/>
                  <a:gd name="T48" fmla="*/ 7 w 64"/>
                  <a:gd name="T49" fmla="*/ 3 h 32"/>
                  <a:gd name="T50" fmla="*/ 0 w 64"/>
                  <a:gd name="T51"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 h="32">
                    <a:moveTo>
                      <a:pt x="0" y="3"/>
                    </a:moveTo>
                    <a:lnTo>
                      <a:pt x="14" y="0"/>
                    </a:lnTo>
                    <a:lnTo>
                      <a:pt x="18" y="0"/>
                    </a:lnTo>
                    <a:lnTo>
                      <a:pt x="18" y="0"/>
                    </a:lnTo>
                    <a:lnTo>
                      <a:pt x="32" y="0"/>
                    </a:lnTo>
                    <a:lnTo>
                      <a:pt x="53" y="7"/>
                    </a:lnTo>
                    <a:lnTo>
                      <a:pt x="53" y="10"/>
                    </a:lnTo>
                    <a:lnTo>
                      <a:pt x="57" y="10"/>
                    </a:lnTo>
                    <a:lnTo>
                      <a:pt x="61" y="14"/>
                    </a:lnTo>
                    <a:lnTo>
                      <a:pt x="64" y="14"/>
                    </a:lnTo>
                    <a:lnTo>
                      <a:pt x="64" y="17"/>
                    </a:lnTo>
                    <a:lnTo>
                      <a:pt x="53" y="21"/>
                    </a:lnTo>
                    <a:lnTo>
                      <a:pt x="53" y="21"/>
                    </a:lnTo>
                    <a:lnTo>
                      <a:pt x="53" y="25"/>
                    </a:lnTo>
                    <a:lnTo>
                      <a:pt x="57" y="28"/>
                    </a:lnTo>
                    <a:lnTo>
                      <a:pt x="57" y="32"/>
                    </a:lnTo>
                    <a:lnTo>
                      <a:pt x="53" y="32"/>
                    </a:lnTo>
                    <a:lnTo>
                      <a:pt x="50" y="28"/>
                    </a:lnTo>
                    <a:lnTo>
                      <a:pt x="50" y="28"/>
                    </a:lnTo>
                    <a:lnTo>
                      <a:pt x="46" y="25"/>
                    </a:lnTo>
                    <a:lnTo>
                      <a:pt x="25" y="17"/>
                    </a:lnTo>
                    <a:lnTo>
                      <a:pt x="18" y="14"/>
                    </a:lnTo>
                    <a:lnTo>
                      <a:pt x="14" y="10"/>
                    </a:lnTo>
                    <a:lnTo>
                      <a:pt x="10" y="10"/>
                    </a:lnTo>
                    <a:lnTo>
                      <a:pt x="7" y="3"/>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77" name="Freeform 1907">
                <a:extLst>
                  <a:ext uri="{FF2B5EF4-FFF2-40B4-BE49-F238E27FC236}">
                    <a16:creationId xmlns:a16="http://schemas.microsoft.com/office/drawing/2014/main" id="{5F6C0675-51CF-43E2-8C1D-46D1FBE5B5B8}"/>
                  </a:ext>
                </a:extLst>
              </p:cNvPr>
              <p:cNvSpPr>
                <a:spLocks/>
              </p:cNvSpPr>
              <p:nvPr/>
            </p:nvSpPr>
            <p:spPr bwMode="auto">
              <a:xfrm>
                <a:off x="2737" y="451"/>
                <a:ext cx="64" cy="32"/>
              </a:xfrm>
              <a:custGeom>
                <a:avLst/>
                <a:gdLst>
                  <a:gd name="T0" fmla="*/ 0 w 64"/>
                  <a:gd name="T1" fmla="*/ 3 h 32"/>
                  <a:gd name="T2" fmla="*/ 14 w 64"/>
                  <a:gd name="T3" fmla="*/ 0 h 32"/>
                  <a:gd name="T4" fmla="*/ 18 w 64"/>
                  <a:gd name="T5" fmla="*/ 0 h 32"/>
                  <a:gd name="T6" fmla="*/ 18 w 64"/>
                  <a:gd name="T7" fmla="*/ 0 h 32"/>
                  <a:gd name="T8" fmla="*/ 32 w 64"/>
                  <a:gd name="T9" fmla="*/ 0 h 32"/>
                  <a:gd name="T10" fmla="*/ 53 w 64"/>
                  <a:gd name="T11" fmla="*/ 7 h 32"/>
                  <a:gd name="T12" fmla="*/ 53 w 64"/>
                  <a:gd name="T13" fmla="*/ 10 h 32"/>
                  <a:gd name="T14" fmla="*/ 57 w 64"/>
                  <a:gd name="T15" fmla="*/ 10 h 32"/>
                  <a:gd name="T16" fmla="*/ 61 w 64"/>
                  <a:gd name="T17" fmla="*/ 14 h 32"/>
                  <a:gd name="T18" fmla="*/ 64 w 64"/>
                  <a:gd name="T19" fmla="*/ 14 h 32"/>
                  <a:gd name="T20" fmla="*/ 64 w 64"/>
                  <a:gd name="T21" fmla="*/ 17 h 32"/>
                  <a:gd name="T22" fmla="*/ 53 w 64"/>
                  <a:gd name="T23" fmla="*/ 21 h 32"/>
                  <a:gd name="T24" fmla="*/ 53 w 64"/>
                  <a:gd name="T25" fmla="*/ 21 h 32"/>
                  <a:gd name="T26" fmla="*/ 53 w 64"/>
                  <a:gd name="T27" fmla="*/ 25 h 32"/>
                  <a:gd name="T28" fmla="*/ 57 w 64"/>
                  <a:gd name="T29" fmla="*/ 28 h 32"/>
                  <a:gd name="T30" fmla="*/ 57 w 64"/>
                  <a:gd name="T31" fmla="*/ 32 h 32"/>
                  <a:gd name="T32" fmla="*/ 53 w 64"/>
                  <a:gd name="T33" fmla="*/ 32 h 32"/>
                  <a:gd name="T34" fmla="*/ 50 w 64"/>
                  <a:gd name="T35" fmla="*/ 28 h 32"/>
                  <a:gd name="T36" fmla="*/ 50 w 64"/>
                  <a:gd name="T37" fmla="*/ 28 h 32"/>
                  <a:gd name="T38" fmla="*/ 46 w 64"/>
                  <a:gd name="T39" fmla="*/ 25 h 32"/>
                  <a:gd name="T40" fmla="*/ 25 w 64"/>
                  <a:gd name="T41" fmla="*/ 17 h 32"/>
                  <a:gd name="T42" fmla="*/ 18 w 64"/>
                  <a:gd name="T43" fmla="*/ 14 h 32"/>
                  <a:gd name="T44" fmla="*/ 14 w 64"/>
                  <a:gd name="T45" fmla="*/ 10 h 32"/>
                  <a:gd name="T46" fmla="*/ 10 w 64"/>
                  <a:gd name="T47" fmla="*/ 10 h 32"/>
                  <a:gd name="T48" fmla="*/ 7 w 64"/>
                  <a:gd name="T49" fmla="*/ 3 h 32"/>
                  <a:gd name="T50" fmla="*/ 0 w 64"/>
                  <a:gd name="T51"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 h="32">
                    <a:moveTo>
                      <a:pt x="0" y="3"/>
                    </a:moveTo>
                    <a:lnTo>
                      <a:pt x="14" y="0"/>
                    </a:lnTo>
                    <a:lnTo>
                      <a:pt x="18" y="0"/>
                    </a:lnTo>
                    <a:lnTo>
                      <a:pt x="18" y="0"/>
                    </a:lnTo>
                    <a:lnTo>
                      <a:pt x="32" y="0"/>
                    </a:lnTo>
                    <a:lnTo>
                      <a:pt x="53" y="7"/>
                    </a:lnTo>
                    <a:lnTo>
                      <a:pt x="53" y="10"/>
                    </a:lnTo>
                    <a:lnTo>
                      <a:pt x="57" y="10"/>
                    </a:lnTo>
                    <a:lnTo>
                      <a:pt x="61" y="14"/>
                    </a:lnTo>
                    <a:lnTo>
                      <a:pt x="64" y="14"/>
                    </a:lnTo>
                    <a:lnTo>
                      <a:pt x="64" y="17"/>
                    </a:lnTo>
                    <a:lnTo>
                      <a:pt x="53" y="21"/>
                    </a:lnTo>
                    <a:lnTo>
                      <a:pt x="53" y="21"/>
                    </a:lnTo>
                    <a:lnTo>
                      <a:pt x="53" y="25"/>
                    </a:lnTo>
                    <a:lnTo>
                      <a:pt x="57" y="28"/>
                    </a:lnTo>
                    <a:lnTo>
                      <a:pt x="57" y="32"/>
                    </a:lnTo>
                    <a:lnTo>
                      <a:pt x="53" y="32"/>
                    </a:lnTo>
                    <a:lnTo>
                      <a:pt x="50" y="28"/>
                    </a:lnTo>
                    <a:lnTo>
                      <a:pt x="50" y="28"/>
                    </a:lnTo>
                    <a:lnTo>
                      <a:pt x="46" y="25"/>
                    </a:lnTo>
                    <a:lnTo>
                      <a:pt x="25" y="17"/>
                    </a:lnTo>
                    <a:lnTo>
                      <a:pt x="18" y="14"/>
                    </a:lnTo>
                    <a:lnTo>
                      <a:pt x="14" y="10"/>
                    </a:lnTo>
                    <a:lnTo>
                      <a:pt x="10" y="10"/>
                    </a:lnTo>
                    <a:lnTo>
                      <a:pt x="7" y="3"/>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78" name="Freeform 1908">
                <a:extLst>
                  <a:ext uri="{FF2B5EF4-FFF2-40B4-BE49-F238E27FC236}">
                    <a16:creationId xmlns:a16="http://schemas.microsoft.com/office/drawing/2014/main" id="{E21843AF-0820-430E-BABD-0911F0066B7C}"/>
                  </a:ext>
                </a:extLst>
              </p:cNvPr>
              <p:cNvSpPr>
                <a:spLocks/>
              </p:cNvSpPr>
              <p:nvPr/>
            </p:nvSpPr>
            <p:spPr bwMode="auto">
              <a:xfrm>
                <a:off x="2751" y="429"/>
                <a:ext cx="39" cy="11"/>
              </a:xfrm>
              <a:custGeom>
                <a:avLst/>
                <a:gdLst>
                  <a:gd name="T0" fmla="*/ 0 w 39"/>
                  <a:gd name="T1" fmla="*/ 7 h 11"/>
                  <a:gd name="T2" fmla="*/ 11 w 39"/>
                  <a:gd name="T3" fmla="*/ 7 h 11"/>
                  <a:gd name="T4" fmla="*/ 18 w 39"/>
                  <a:gd name="T5" fmla="*/ 11 h 11"/>
                  <a:gd name="T6" fmla="*/ 18 w 39"/>
                  <a:gd name="T7" fmla="*/ 7 h 11"/>
                  <a:gd name="T8" fmla="*/ 14 w 39"/>
                  <a:gd name="T9" fmla="*/ 7 h 11"/>
                  <a:gd name="T10" fmla="*/ 7 w 39"/>
                  <a:gd name="T11" fmla="*/ 7 h 11"/>
                  <a:gd name="T12" fmla="*/ 4 w 39"/>
                  <a:gd name="T13" fmla="*/ 4 h 11"/>
                  <a:gd name="T14" fmla="*/ 7 w 39"/>
                  <a:gd name="T15" fmla="*/ 4 h 11"/>
                  <a:gd name="T16" fmla="*/ 14 w 39"/>
                  <a:gd name="T17" fmla="*/ 4 h 11"/>
                  <a:gd name="T18" fmla="*/ 14 w 39"/>
                  <a:gd name="T19" fmla="*/ 0 h 11"/>
                  <a:gd name="T20" fmla="*/ 18 w 39"/>
                  <a:gd name="T21" fmla="*/ 0 h 11"/>
                  <a:gd name="T22" fmla="*/ 22 w 39"/>
                  <a:gd name="T23" fmla="*/ 4 h 11"/>
                  <a:gd name="T24" fmla="*/ 25 w 39"/>
                  <a:gd name="T25" fmla="*/ 4 h 11"/>
                  <a:gd name="T26" fmla="*/ 36 w 39"/>
                  <a:gd name="T27" fmla="*/ 7 h 11"/>
                  <a:gd name="T28" fmla="*/ 39 w 39"/>
                  <a:gd name="T29" fmla="*/ 11 h 11"/>
                  <a:gd name="T30" fmla="*/ 11 w 39"/>
                  <a:gd name="T31" fmla="*/ 11 h 11"/>
                  <a:gd name="T32" fmla="*/ 0 w 39"/>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1">
                    <a:moveTo>
                      <a:pt x="0" y="7"/>
                    </a:moveTo>
                    <a:lnTo>
                      <a:pt x="11" y="7"/>
                    </a:lnTo>
                    <a:lnTo>
                      <a:pt x="18" y="11"/>
                    </a:lnTo>
                    <a:lnTo>
                      <a:pt x="18" y="7"/>
                    </a:lnTo>
                    <a:lnTo>
                      <a:pt x="14" y="7"/>
                    </a:lnTo>
                    <a:lnTo>
                      <a:pt x="7" y="7"/>
                    </a:lnTo>
                    <a:lnTo>
                      <a:pt x="4" y="4"/>
                    </a:lnTo>
                    <a:lnTo>
                      <a:pt x="7" y="4"/>
                    </a:lnTo>
                    <a:lnTo>
                      <a:pt x="14" y="4"/>
                    </a:lnTo>
                    <a:lnTo>
                      <a:pt x="14" y="0"/>
                    </a:lnTo>
                    <a:lnTo>
                      <a:pt x="18" y="0"/>
                    </a:lnTo>
                    <a:lnTo>
                      <a:pt x="22" y="4"/>
                    </a:lnTo>
                    <a:lnTo>
                      <a:pt x="25" y="4"/>
                    </a:lnTo>
                    <a:lnTo>
                      <a:pt x="36" y="7"/>
                    </a:lnTo>
                    <a:lnTo>
                      <a:pt x="39" y="11"/>
                    </a:lnTo>
                    <a:lnTo>
                      <a:pt x="11" y="11"/>
                    </a:lnTo>
                    <a:lnTo>
                      <a:pt x="0"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79" name="Freeform 1909">
                <a:extLst>
                  <a:ext uri="{FF2B5EF4-FFF2-40B4-BE49-F238E27FC236}">
                    <a16:creationId xmlns:a16="http://schemas.microsoft.com/office/drawing/2014/main" id="{2A3B83F0-DDF4-4A03-9B78-60CFFA31DB31}"/>
                  </a:ext>
                </a:extLst>
              </p:cNvPr>
              <p:cNvSpPr>
                <a:spLocks/>
              </p:cNvSpPr>
              <p:nvPr/>
            </p:nvSpPr>
            <p:spPr bwMode="auto">
              <a:xfrm>
                <a:off x="2751" y="429"/>
                <a:ext cx="39" cy="11"/>
              </a:xfrm>
              <a:custGeom>
                <a:avLst/>
                <a:gdLst>
                  <a:gd name="T0" fmla="*/ 0 w 39"/>
                  <a:gd name="T1" fmla="*/ 7 h 11"/>
                  <a:gd name="T2" fmla="*/ 11 w 39"/>
                  <a:gd name="T3" fmla="*/ 7 h 11"/>
                  <a:gd name="T4" fmla="*/ 18 w 39"/>
                  <a:gd name="T5" fmla="*/ 11 h 11"/>
                  <a:gd name="T6" fmla="*/ 18 w 39"/>
                  <a:gd name="T7" fmla="*/ 7 h 11"/>
                  <a:gd name="T8" fmla="*/ 14 w 39"/>
                  <a:gd name="T9" fmla="*/ 7 h 11"/>
                  <a:gd name="T10" fmla="*/ 7 w 39"/>
                  <a:gd name="T11" fmla="*/ 7 h 11"/>
                  <a:gd name="T12" fmla="*/ 4 w 39"/>
                  <a:gd name="T13" fmla="*/ 4 h 11"/>
                  <a:gd name="T14" fmla="*/ 7 w 39"/>
                  <a:gd name="T15" fmla="*/ 4 h 11"/>
                  <a:gd name="T16" fmla="*/ 14 w 39"/>
                  <a:gd name="T17" fmla="*/ 4 h 11"/>
                  <a:gd name="T18" fmla="*/ 14 w 39"/>
                  <a:gd name="T19" fmla="*/ 0 h 11"/>
                  <a:gd name="T20" fmla="*/ 18 w 39"/>
                  <a:gd name="T21" fmla="*/ 0 h 11"/>
                  <a:gd name="T22" fmla="*/ 22 w 39"/>
                  <a:gd name="T23" fmla="*/ 4 h 11"/>
                  <a:gd name="T24" fmla="*/ 25 w 39"/>
                  <a:gd name="T25" fmla="*/ 4 h 11"/>
                  <a:gd name="T26" fmla="*/ 36 w 39"/>
                  <a:gd name="T27" fmla="*/ 7 h 11"/>
                  <a:gd name="T28" fmla="*/ 39 w 39"/>
                  <a:gd name="T29" fmla="*/ 11 h 11"/>
                  <a:gd name="T30" fmla="*/ 11 w 39"/>
                  <a:gd name="T31" fmla="*/ 11 h 11"/>
                  <a:gd name="T32" fmla="*/ 0 w 39"/>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1">
                    <a:moveTo>
                      <a:pt x="0" y="7"/>
                    </a:moveTo>
                    <a:lnTo>
                      <a:pt x="11" y="7"/>
                    </a:lnTo>
                    <a:lnTo>
                      <a:pt x="18" y="11"/>
                    </a:lnTo>
                    <a:lnTo>
                      <a:pt x="18" y="7"/>
                    </a:lnTo>
                    <a:lnTo>
                      <a:pt x="14" y="7"/>
                    </a:lnTo>
                    <a:lnTo>
                      <a:pt x="7" y="7"/>
                    </a:lnTo>
                    <a:lnTo>
                      <a:pt x="4" y="4"/>
                    </a:lnTo>
                    <a:lnTo>
                      <a:pt x="7" y="4"/>
                    </a:lnTo>
                    <a:lnTo>
                      <a:pt x="14" y="4"/>
                    </a:lnTo>
                    <a:lnTo>
                      <a:pt x="14" y="0"/>
                    </a:lnTo>
                    <a:lnTo>
                      <a:pt x="18" y="0"/>
                    </a:lnTo>
                    <a:lnTo>
                      <a:pt x="22" y="4"/>
                    </a:lnTo>
                    <a:lnTo>
                      <a:pt x="25" y="4"/>
                    </a:lnTo>
                    <a:lnTo>
                      <a:pt x="36" y="7"/>
                    </a:lnTo>
                    <a:lnTo>
                      <a:pt x="39" y="11"/>
                    </a:lnTo>
                    <a:lnTo>
                      <a:pt x="11" y="11"/>
                    </a:lnTo>
                    <a:lnTo>
                      <a:pt x="0"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80" name="Freeform 1910">
                <a:extLst>
                  <a:ext uri="{FF2B5EF4-FFF2-40B4-BE49-F238E27FC236}">
                    <a16:creationId xmlns:a16="http://schemas.microsoft.com/office/drawing/2014/main" id="{2C373C7D-EC26-4A8D-80A2-4A12D241528B}"/>
                  </a:ext>
                </a:extLst>
              </p:cNvPr>
              <p:cNvSpPr>
                <a:spLocks/>
              </p:cNvSpPr>
              <p:nvPr/>
            </p:nvSpPr>
            <p:spPr bwMode="auto">
              <a:xfrm>
                <a:off x="2873" y="415"/>
                <a:ext cx="39" cy="14"/>
              </a:xfrm>
              <a:custGeom>
                <a:avLst/>
                <a:gdLst>
                  <a:gd name="T0" fmla="*/ 3 w 39"/>
                  <a:gd name="T1" fmla="*/ 0 h 14"/>
                  <a:gd name="T2" fmla="*/ 21 w 39"/>
                  <a:gd name="T3" fmla="*/ 3 h 14"/>
                  <a:gd name="T4" fmla="*/ 29 w 39"/>
                  <a:gd name="T5" fmla="*/ 10 h 14"/>
                  <a:gd name="T6" fmla="*/ 36 w 39"/>
                  <a:gd name="T7" fmla="*/ 10 h 14"/>
                  <a:gd name="T8" fmla="*/ 39 w 39"/>
                  <a:gd name="T9" fmla="*/ 14 h 14"/>
                  <a:gd name="T10" fmla="*/ 36 w 39"/>
                  <a:gd name="T11" fmla="*/ 14 h 14"/>
                  <a:gd name="T12" fmla="*/ 25 w 39"/>
                  <a:gd name="T13" fmla="*/ 10 h 14"/>
                  <a:gd name="T14" fmla="*/ 18 w 39"/>
                  <a:gd name="T15" fmla="*/ 7 h 14"/>
                  <a:gd name="T16" fmla="*/ 3 w 39"/>
                  <a:gd name="T17" fmla="*/ 3 h 14"/>
                  <a:gd name="T18" fmla="*/ 0 w 39"/>
                  <a:gd name="T19" fmla="*/ 3 h 14"/>
                  <a:gd name="T20" fmla="*/ 3 w 39"/>
                  <a:gd name="T21" fmla="*/ 0 h 14"/>
                  <a:gd name="T22" fmla="*/ 3 w 39"/>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14">
                    <a:moveTo>
                      <a:pt x="3" y="0"/>
                    </a:moveTo>
                    <a:lnTo>
                      <a:pt x="21" y="3"/>
                    </a:lnTo>
                    <a:lnTo>
                      <a:pt x="29" y="10"/>
                    </a:lnTo>
                    <a:lnTo>
                      <a:pt x="36" y="10"/>
                    </a:lnTo>
                    <a:lnTo>
                      <a:pt x="39" y="14"/>
                    </a:lnTo>
                    <a:lnTo>
                      <a:pt x="36" y="14"/>
                    </a:lnTo>
                    <a:lnTo>
                      <a:pt x="25" y="10"/>
                    </a:lnTo>
                    <a:lnTo>
                      <a:pt x="18" y="7"/>
                    </a:lnTo>
                    <a:lnTo>
                      <a:pt x="3" y="3"/>
                    </a:lnTo>
                    <a:lnTo>
                      <a:pt x="0" y="3"/>
                    </a:lnTo>
                    <a:lnTo>
                      <a:pt x="3" y="0"/>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81" name="Freeform 1911">
                <a:extLst>
                  <a:ext uri="{FF2B5EF4-FFF2-40B4-BE49-F238E27FC236}">
                    <a16:creationId xmlns:a16="http://schemas.microsoft.com/office/drawing/2014/main" id="{79811F2C-4619-4F42-BF8B-2C9A5B61BC96}"/>
                  </a:ext>
                </a:extLst>
              </p:cNvPr>
              <p:cNvSpPr>
                <a:spLocks/>
              </p:cNvSpPr>
              <p:nvPr/>
            </p:nvSpPr>
            <p:spPr bwMode="auto">
              <a:xfrm>
                <a:off x="2873" y="415"/>
                <a:ext cx="39" cy="14"/>
              </a:xfrm>
              <a:custGeom>
                <a:avLst/>
                <a:gdLst>
                  <a:gd name="T0" fmla="*/ 3 w 39"/>
                  <a:gd name="T1" fmla="*/ 0 h 14"/>
                  <a:gd name="T2" fmla="*/ 21 w 39"/>
                  <a:gd name="T3" fmla="*/ 3 h 14"/>
                  <a:gd name="T4" fmla="*/ 29 w 39"/>
                  <a:gd name="T5" fmla="*/ 10 h 14"/>
                  <a:gd name="T6" fmla="*/ 36 w 39"/>
                  <a:gd name="T7" fmla="*/ 10 h 14"/>
                  <a:gd name="T8" fmla="*/ 39 w 39"/>
                  <a:gd name="T9" fmla="*/ 14 h 14"/>
                  <a:gd name="T10" fmla="*/ 36 w 39"/>
                  <a:gd name="T11" fmla="*/ 14 h 14"/>
                  <a:gd name="T12" fmla="*/ 25 w 39"/>
                  <a:gd name="T13" fmla="*/ 10 h 14"/>
                  <a:gd name="T14" fmla="*/ 18 w 39"/>
                  <a:gd name="T15" fmla="*/ 7 h 14"/>
                  <a:gd name="T16" fmla="*/ 3 w 39"/>
                  <a:gd name="T17" fmla="*/ 3 h 14"/>
                  <a:gd name="T18" fmla="*/ 0 w 39"/>
                  <a:gd name="T19" fmla="*/ 3 h 14"/>
                  <a:gd name="T20" fmla="*/ 3 w 39"/>
                  <a:gd name="T21" fmla="*/ 0 h 14"/>
                  <a:gd name="T22" fmla="*/ 3 w 39"/>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14">
                    <a:moveTo>
                      <a:pt x="3" y="0"/>
                    </a:moveTo>
                    <a:lnTo>
                      <a:pt x="21" y="3"/>
                    </a:lnTo>
                    <a:lnTo>
                      <a:pt x="29" y="10"/>
                    </a:lnTo>
                    <a:lnTo>
                      <a:pt x="36" y="10"/>
                    </a:lnTo>
                    <a:lnTo>
                      <a:pt x="39" y="14"/>
                    </a:lnTo>
                    <a:lnTo>
                      <a:pt x="36" y="14"/>
                    </a:lnTo>
                    <a:lnTo>
                      <a:pt x="25" y="10"/>
                    </a:lnTo>
                    <a:lnTo>
                      <a:pt x="18" y="7"/>
                    </a:lnTo>
                    <a:lnTo>
                      <a:pt x="3" y="3"/>
                    </a:lnTo>
                    <a:lnTo>
                      <a:pt x="0" y="3"/>
                    </a:lnTo>
                    <a:lnTo>
                      <a:pt x="3" y="0"/>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82" name="Freeform 1912">
                <a:extLst>
                  <a:ext uri="{FF2B5EF4-FFF2-40B4-BE49-F238E27FC236}">
                    <a16:creationId xmlns:a16="http://schemas.microsoft.com/office/drawing/2014/main" id="{AB66AA72-CDB4-4A0B-BA80-CB085D0656B1}"/>
                  </a:ext>
                </a:extLst>
              </p:cNvPr>
              <p:cNvSpPr>
                <a:spLocks/>
              </p:cNvSpPr>
              <p:nvPr/>
            </p:nvSpPr>
            <p:spPr bwMode="auto">
              <a:xfrm>
                <a:off x="3288" y="476"/>
                <a:ext cx="29" cy="14"/>
              </a:xfrm>
              <a:custGeom>
                <a:avLst/>
                <a:gdLst>
                  <a:gd name="T0" fmla="*/ 8 w 29"/>
                  <a:gd name="T1" fmla="*/ 0 h 14"/>
                  <a:gd name="T2" fmla="*/ 8 w 29"/>
                  <a:gd name="T3" fmla="*/ 0 h 14"/>
                  <a:gd name="T4" fmla="*/ 11 w 29"/>
                  <a:gd name="T5" fmla="*/ 3 h 14"/>
                  <a:gd name="T6" fmla="*/ 18 w 29"/>
                  <a:gd name="T7" fmla="*/ 7 h 14"/>
                  <a:gd name="T8" fmla="*/ 22 w 29"/>
                  <a:gd name="T9" fmla="*/ 10 h 14"/>
                  <a:gd name="T10" fmla="*/ 25 w 29"/>
                  <a:gd name="T11" fmla="*/ 10 h 14"/>
                  <a:gd name="T12" fmla="*/ 29 w 29"/>
                  <a:gd name="T13" fmla="*/ 14 h 14"/>
                  <a:gd name="T14" fmla="*/ 29 w 29"/>
                  <a:gd name="T15" fmla="*/ 14 h 14"/>
                  <a:gd name="T16" fmla="*/ 18 w 29"/>
                  <a:gd name="T17" fmla="*/ 14 h 14"/>
                  <a:gd name="T18" fmla="*/ 8 w 29"/>
                  <a:gd name="T19" fmla="*/ 7 h 14"/>
                  <a:gd name="T20" fmla="*/ 4 w 29"/>
                  <a:gd name="T21" fmla="*/ 7 h 14"/>
                  <a:gd name="T22" fmla="*/ 0 w 29"/>
                  <a:gd name="T23" fmla="*/ 3 h 14"/>
                  <a:gd name="T24" fmla="*/ 4 w 29"/>
                  <a:gd name="T25" fmla="*/ 0 h 14"/>
                  <a:gd name="T26" fmla="*/ 8 w 29"/>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14">
                    <a:moveTo>
                      <a:pt x="8" y="0"/>
                    </a:moveTo>
                    <a:lnTo>
                      <a:pt x="8" y="0"/>
                    </a:lnTo>
                    <a:lnTo>
                      <a:pt x="11" y="3"/>
                    </a:lnTo>
                    <a:lnTo>
                      <a:pt x="18" y="7"/>
                    </a:lnTo>
                    <a:lnTo>
                      <a:pt x="22" y="10"/>
                    </a:lnTo>
                    <a:lnTo>
                      <a:pt x="25" y="10"/>
                    </a:lnTo>
                    <a:lnTo>
                      <a:pt x="29" y="14"/>
                    </a:lnTo>
                    <a:lnTo>
                      <a:pt x="29" y="14"/>
                    </a:lnTo>
                    <a:lnTo>
                      <a:pt x="18" y="14"/>
                    </a:lnTo>
                    <a:lnTo>
                      <a:pt x="8" y="7"/>
                    </a:lnTo>
                    <a:lnTo>
                      <a:pt x="4" y="7"/>
                    </a:lnTo>
                    <a:lnTo>
                      <a:pt x="0" y="3"/>
                    </a:lnTo>
                    <a:lnTo>
                      <a:pt x="4" y="0"/>
                    </a:lnTo>
                    <a:lnTo>
                      <a:pt x="8"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83" name="Freeform 1913">
                <a:extLst>
                  <a:ext uri="{FF2B5EF4-FFF2-40B4-BE49-F238E27FC236}">
                    <a16:creationId xmlns:a16="http://schemas.microsoft.com/office/drawing/2014/main" id="{989F7DE7-4ABE-42AD-A440-BDA8FCF48035}"/>
                  </a:ext>
                </a:extLst>
              </p:cNvPr>
              <p:cNvSpPr>
                <a:spLocks/>
              </p:cNvSpPr>
              <p:nvPr/>
            </p:nvSpPr>
            <p:spPr bwMode="auto">
              <a:xfrm>
                <a:off x="3288" y="476"/>
                <a:ext cx="29" cy="14"/>
              </a:xfrm>
              <a:custGeom>
                <a:avLst/>
                <a:gdLst>
                  <a:gd name="T0" fmla="*/ 8 w 29"/>
                  <a:gd name="T1" fmla="*/ 0 h 14"/>
                  <a:gd name="T2" fmla="*/ 8 w 29"/>
                  <a:gd name="T3" fmla="*/ 0 h 14"/>
                  <a:gd name="T4" fmla="*/ 11 w 29"/>
                  <a:gd name="T5" fmla="*/ 3 h 14"/>
                  <a:gd name="T6" fmla="*/ 18 w 29"/>
                  <a:gd name="T7" fmla="*/ 7 h 14"/>
                  <a:gd name="T8" fmla="*/ 22 w 29"/>
                  <a:gd name="T9" fmla="*/ 10 h 14"/>
                  <a:gd name="T10" fmla="*/ 25 w 29"/>
                  <a:gd name="T11" fmla="*/ 10 h 14"/>
                  <a:gd name="T12" fmla="*/ 29 w 29"/>
                  <a:gd name="T13" fmla="*/ 14 h 14"/>
                  <a:gd name="T14" fmla="*/ 29 w 29"/>
                  <a:gd name="T15" fmla="*/ 14 h 14"/>
                  <a:gd name="T16" fmla="*/ 18 w 29"/>
                  <a:gd name="T17" fmla="*/ 14 h 14"/>
                  <a:gd name="T18" fmla="*/ 8 w 29"/>
                  <a:gd name="T19" fmla="*/ 7 h 14"/>
                  <a:gd name="T20" fmla="*/ 4 w 29"/>
                  <a:gd name="T21" fmla="*/ 7 h 14"/>
                  <a:gd name="T22" fmla="*/ 0 w 29"/>
                  <a:gd name="T23" fmla="*/ 3 h 14"/>
                  <a:gd name="T24" fmla="*/ 4 w 29"/>
                  <a:gd name="T25" fmla="*/ 0 h 14"/>
                  <a:gd name="T26" fmla="*/ 8 w 29"/>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14">
                    <a:moveTo>
                      <a:pt x="8" y="0"/>
                    </a:moveTo>
                    <a:lnTo>
                      <a:pt x="8" y="0"/>
                    </a:lnTo>
                    <a:lnTo>
                      <a:pt x="11" y="3"/>
                    </a:lnTo>
                    <a:lnTo>
                      <a:pt x="18" y="7"/>
                    </a:lnTo>
                    <a:lnTo>
                      <a:pt x="22" y="10"/>
                    </a:lnTo>
                    <a:lnTo>
                      <a:pt x="25" y="10"/>
                    </a:lnTo>
                    <a:lnTo>
                      <a:pt x="29" y="14"/>
                    </a:lnTo>
                    <a:lnTo>
                      <a:pt x="29" y="14"/>
                    </a:lnTo>
                    <a:lnTo>
                      <a:pt x="18" y="14"/>
                    </a:lnTo>
                    <a:lnTo>
                      <a:pt x="8" y="7"/>
                    </a:lnTo>
                    <a:lnTo>
                      <a:pt x="4" y="7"/>
                    </a:lnTo>
                    <a:lnTo>
                      <a:pt x="0" y="3"/>
                    </a:lnTo>
                    <a:lnTo>
                      <a:pt x="4" y="0"/>
                    </a:lnTo>
                    <a:lnTo>
                      <a:pt x="8"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84" name="Freeform 1914">
                <a:extLst>
                  <a:ext uri="{FF2B5EF4-FFF2-40B4-BE49-F238E27FC236}">
                    <a16:creationId xmlns:a16="http://schemas.microsoft.com/office/drawing/2014/main" id="{2AF6DFC3-9AAA-42C5-8D10-3EC4F7593B97}"/>
                  </a:ext>
                </a:extLst>
              </p:cNvPr>
              <p:cNvSpPr>
                <a:spLocks/>
              </p:cNvSpPr>
              <p:nvPr/>
            </p:nvSpPr>
            <p:spPr bwMode="auto">
              <a:xfrm>
                <a:off x="3328" y="494"/>
                <a:ext cx="18" cy="7"/>
              </a:xfrm>
              <a:custGeom>
                <a:avLst/>
                <a:gdLst>
                  <a:gd name="T0" fmla="*/ 0 w 18"/>
                  <a:gd name="T1" fmla="*/ 0 h 7"/>
                  <a:gd name="T2" fmla="*/ 3 w 18"/>
                  <a:gd name="T3" fmla="*/ 0 h 7"/>
                  <a:gd name="T4" fmla="*/ 11 w 18"/>
                  <a:gd name="T5" fmla="*/ 0 h 7"/>
                  <a:gd name="T6" fmla="*/ 14 w 18"/>
                  <a:gd name="T7" fmla="*/ 3 h 7"/>
                  <a:gd name="T8" fmla="*/ 18 w 18"/>
                  <a:gd name="T9" fmla="*/ 7 h 7"/>
                  <a:gd name="T10" fmla="*/ 18 w 18"/>
                  <a:gd name="T11" fmla="*/ 7 h 7"/>
                  <a:gd name="T12" fmla="*/ 14 w 18"/>
                  <a:gd name="T13" fmla="*/ 7 h 7"/>
                  <a:gd name="T14" fmla="*/ 0 w 18"/>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
                    <a:moveTo>
                      <a:pt x="0" y="0"/>
                    </a:moveTo>
                    <a:lnTo>
                      <a:pt x="3" y="0"/>
                    </a:lnTo>
                    <a:lnTo>
                      <a:pt x="11" y="0"/>
                    </a:lnTo>
                    <a:lnTo>
                      <a:pt x="14" y="3"/>
                    </a:lnTo>
                    <a:lnTo>
                      <a:pt x="18" y="7"/>
                    </a:lnTo>
                    <a:lnTo>
                      <a:pt x="18" y="7"/>
                    </a:lnTo>
                    <a:lnTo>
                      <a:pt x="14" y="7"/>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85" name="Freeform 1915">
                <a:extLst>
                  <a:ext uri="{FF2B5EF4-FFF2-40B4-BE49-F238E27FC236}">
                    <a16:creationId xmlns:a16="http://schemas.microsoft.com/office/drawing/2014/main" id="{DD4E2A62-FDBE-4F80-96C6-67552561807C}"/>
                  </a:ext>
                </a:extLst>
              </p:cNvPr>
              <p:cNvSpPr>
                <a:spLocks/>
              </p:cNvSpPr>
              <p:nvPr/>
            </p:nvSpPr>
            <p:spPr bwMode="auto">
              <a:xfrm>
                <a:off x="3328" y="494"/>
                <a:ext cx="18" cy="7"/>
              </a:xfrm>
              <a:custGeom>
                <a:avLst/>
                <a:gdLst>
                  <a:gd name="T0" fmla="*/ 0 w 18"/>
                  <a:gd name="T1" fmla="*/ 0 h 7"/>
                  <a:gd name="T2" fmla="*/ 3 w 18"/>
                  <a:gd name="T3" fmla="*/ 0 h 7"/>
                  <a:gd name="T4" fmla="*/ 11 w 18"/>
                  <a:gd name="T5" fmla="*/ 0 h 7"/>
                  <a:gd name="T6" fmla="*/ 14 w 18"/>
                  <a:gd name="T7" fmla="*/ 3 h 7"/>
                  <a:gd name="T8" fmla="*/ 18 w 18"/>
                  <a:gd name="T9" fmla="*/ 7 h 7"/>
                  <a:gd name="T10" fmla="*/ 18 w 18"/>
                  <a:gd name="T11" fmla="*/ 7 h 7"/>
                  <a:gd name="T12" fmla="*/ 14 w 18"/>
                  <a:gd name="T13" fmla="*/ 7 h 7"/>
                  <a:gd name="T14" fmla="*/ 0 w 18"/>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
                    <a:moveTo>
                      <a:pt x="0" y="0"/>
                    </a:moveTo>
                    <a:lnTo>
                      <a:pt x="3" y="0"/>
                    </a:lnTo>
                    <a:lnTo>
                      <a:pt x="11" y="0"/>
                    </a:lnTo>
                    <a:lnTo>
                      <a:pt x="14" y="3"/>
                    </a:lnTo>
                    <a:lnTo>
                      <a:pt x="18" y="7"/>
                    </a:lnTo>
                    <a:lnTo>
                      <a:pt x="18" y="7"/>
                    </a:lnTo>
                    <a:lnTo>
                      <a:pt x="14" y="7"/>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86" name="Freeform 1916">
                <a:extLst>
                  <a:ext uri="{FF2B5EF4-FFF2-40B4-BE49-F238E27FC236}">
                    <a16:creationId xmlns:a16="http://schemas.microsoft.com/office/drawing/2014/main" id="{3D57DB03-1272-4D53-8390-3646F86DC2C2}"/>
                  </a:ext>
                </a:extLst>
              </p:cNvPr>
              <p:cNvSpPr>
                <a:spLocks/>
              </p:cNvSpPr>
              <p:nvPr/>
            </p:nvSpPr>
            <p:spPr bwMode="auto">
              <a:xfrm>
                <a:off x="3356" y="616"/>
                <a:ext cx="11" cy="10"/>
              </a:xfrm>
              <a:custGeom>
                <a:avLst/>
                <a:gdLst>
                  <a:gd name="T0" fmla="*/ 8 w 11"/>
                  <a:gd name="T1" fmla="*/ 0 h 10"/>
                  <a:gd name="T2" fmla="*/ 8 w 11"/>
                  <a:gd name="T3" fmla="*/ 0 h 10"/>
                  <a:gd name="T4" fmla="*/ 11 w 11"/>
                  <a:gd name="T5" fmla="*/ 3 h 10"/>
                  <a:gd name="T6" fmla="*/ 11 w 11"/>
                  <a:gd name="T7" fmla="*/ 3 h 10"/>
                  <a:gd name="T8" fmla="*/ 8 w 11"/>
                  <a:gd name="T9" fmla="*/ 7 h 10"/>
                  <a:gd name="T10" fmla="*/ 11 w 11"/>
                  <a:gd name="T11" fmla="*/ 7 h 10"/>
                  <a:gd name="T12" fmla="*/ 8 w 11"/>
                  <a:gd name="T13" fmla="*/ 7 h 10"/>
                  <a:gd name="T14" fmla="*/ 8 w 11"/>
                  <a:gd name="T15" fmla="*/ 7 h 10"/>
                  <a:gd name="T16" fmla="*/ 4 w 11"/>
                  <a:gd name="T17" fmla="*/ 10 h 10"/>
                  <a:gd name="T18" fmla="*/ 4 w 11"/>
                  <a:gd name="T19" fmla="*/ 10 h 10"/>
                  <a:gd name="T20" fmla="*/ 0 w 11"/>
                  <a:gd name="T21" fmla="*/ 7 h 10"/>
                  <a:gd name="T22" fmla="*/ 4 w 11"/>
                  <a:gd name="T23" fmla="*/ 3 h 10"/>
                  <a:gd name="T24" fmla="*/ 8 w 11"/>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0">
                    <a:moveTo>
                      <a:pt x="8" y="0"/>
                    </a:moveTo>
                    <a:lnTo>
                      <a:pt x="8" y="0"/>
                    </a:lnTo>
                    <a:lnTo>
                      <a:pt x="11" y="3"/>
                    </a:lnTo>
                    <a:lnTo>
                      <a:pt x="11" y="3"/>
                    </a:lnTo>
                    <a:lnTo>
                      <a:pt x="8" y="7"/>
                    </a:lnTo>
                    <a:lnTo>
                      <a:pt x="11" y="7"/>
                    </a:lnTo>
                    <a:lnTo>
                      <a:pt x="8" y="7"/>
                    </a:lnTo>
                    <a:lnTo>
                      <a:pt x="8" y="7"/>
                    </a:lnTo>
                    <a:lnTo>
                      <a:pt x="4" y="10"/>
                    </a:lnTo>
                    <a:lnTo>
                      <a:pt x="4" y="10"/>
                    </a:lnTo>
                    <a:lnTo>
                      <a:pt x="0" y="7"/>
                    </a:lnTo>
                    <a:lnTo>
                      <a:pt x="4" y="3"/>
                    </a:lnTo>
                    <a:lnTo>
                      <a:pt x="8"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87" name="Freeform 1917">
                <a:extLst>
                  <a:ext uri="{FF2B5EF4-FFF2-40B4-BE49-F238E27FC236}">
                    <a16:creationId xmlns:a16="http://schemas.microsoft.com/office/drawing/2014/main" id="{6F61D9A6-1BC9-438B-8A98-DEBB397CA60B}"/>
                  </a:ext>
                </a:extLst>
              </p:cNvPr>
              <p:cNvSpPr>
                <a:spLocks/>
              </p:cNvSpPr>
              <p:nvPr/>
            </p:nvSpPr>
            <p:spPr bwMode="auto">
              <a:xfrm>
                <a:off x="3356" y="616"/>
                <a:ext cx="11" cy="10"/>
              </a:xfrm>
              <a:custGeom>
                <a:avLst/>
                <a:gdLst>
                  <a:gd name="T0" fmla="*/ 8 w 11"/>
                  <a:gd name="T1" fmla="*/ 0 h 10"/>
                  <a:gd name="T2" fmla="*/ 8 w 11"/>
                  <a:gd name="T3" fmla="*/ 0 h 10"/>
                  <a:gd name="T4" fmla="*/ 11 w 11"/>
                  <a:gd name="T5" fmla="*/ 3 h 10"/>
                  <a:gd name="T6" fmla="*/ 11 w 11"/>
                  <a:gd name="T7" fmla="*/ 3 h 10"/>
                  <a:gd name="T8" fmla="*/ 8 w 11"/>
                  <a:gd name="T9" fmla="*/ 7 h 10"/>
                  <a:gd name="T10" fmla="*/ 11 w 11"/>
                  <a:gd name="T11" fmla="*/ 7 h 10"/>
                  <a:gd name="T12" fmla="*/ 8 w 11"/>
                  <a:gd name="T13" fmla="*/ 7 h 10"/>
                  <a:gd name="T14" fmla="*/ 8 w 11"/>
                  <a:gd name="T15" fmla="*/ 7 h 10"/>
                  <a:gd name="T16" fmla="*/ 4 w 11"/>
                  <a:gd name="T17" fmla="*/ 10 h 10"/>
                  <a:gd name="T18" fmla="*/ 4 w 11"/>
                  <a:gd name="T19" fmla="*/ 10 h 10"/>
                  <a:gd name="T20" fmla="*/ 0 w 11"/>
                  <a:gd name="T21" fmla="*/ 7 h 10"/>
                  <a:gd name="T22" fmla="*/ 4 w 11"/>
                  <a:gd name="T23" fmla="*/ 3 h 10"/>
                  <a:gd name="T24" fmla="*/ 8 w 11"/>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0">
                    <a:moveTo>
                      <a:pt x="8" y="0"/>
                    </a:moveTo>
                    <a:lnTo>
                      <a:pt x="8" y="0"/>
                    </a:lnTo>
                    <a:lnTo>
                      <a:pt x="11" y="3"/>
                    </a:lnTo>
                    <a:lnTo>
                      <a:pt x="11" y="3"/>
                    </a:lnTo>
                    <a:lnTo>
                      <a:pt x="8" y="7"/>
                    </a:lnTo>
                    <a:lnTo>
                      <a:pt x="11" y="7"/>
                    </a:lnTo>
                    <a:lnTo>
                      <a:pt x="8" y="7"/>
                    </a:lnTo>
                    <a:lnTo>
                      <a:pt x="8" y="7"/>
                    </a:lnTo>
                    <a:lnTo>
                      <a:pt x="4" y="10"/>
                    </a:lnTo>
                    <a:lnTo>
                      <a:pt x="4" y="10"/>
                    </a:lnTo>
                    <a:lnTo>
                      <a:pt x="0" y="7"/>
                    </a:lnTo>
                    <a:lnTo>
                      <a:pt x="4" y="3"/>
                    </a:lnTo>
                    <a:lnTo>
                      <a:pt x="8"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88" name="Freeform 1918">
                <a:extLst>
                  <a:ext uri="{FF2B5EF4-FFF2-40B4-BE49-F238E27FC236}">
                    <a16:creationId xmlns:a16="http://schemas.microsoft.com/office/drawing/2014/main" id="{B37CC830-73B4-43E6-A737-10A19E7E0733}"/>
                  </a:ext>
                </a:extLst>
              </p:cNvPr>
              <p:cNvSpPr>
                <a:spLocks/>
              </p:cNvSpPr>
              <p:nvPr/>
            </p:nvSpPr>
            <p:spPr bwMode="auto">
              <a:xfrm>
                <a:off x="3356" y="673"/>
                <a:ext cx="11" cy="14"/>
              </a:xfrm>
              <a:custGeom>
                <a:avLst/>
                <a:gdLst>
                  <a:gd name="T0" fmla="*/ 8 w 11"/>
                  <a:gd name="T1" fmla="*/ 0 h 14"/>
                  <a:gd name="T2" fmla="*/ 8 w 11"/>
                  <a:gd name="T3" fmla="*/ 4 h 14"/>
                  <a:gd name="T4" fmla="*/ 11 w 11"/>
                  <a:gd name="T5" fmla="*/ 4 h 14"/>
                  <a:gd name="T6" fmla="*/ 11 w 11"/>
                  <a:gd name="T7" fmla="*/ 11 h 14"/>
                  <a:gd name="T8" fmla="*/ 8 w 11"/>
                  <a:gd name="T9" fmla="*/ 11 h 14"/>
                  <a:gd name="T10" fmla="*/ 0 w 11"/>
                  <a:gd name="T11" fmla="*/ 14 h 14"/>
                  <a:gd name="T12" fmla="*/ 0 w 11"/>
                  <a:gd name="T13" fmla="*/ 11 h 14"/>
                  <a:gd name="T14" fmla="*/ 4 w 11"/>
                  <a:gd name="T15" fmla="*/ 7 h 14"/>
                  <a:gd name="T16" fmla="*/ 4 w 11"/>
                  <a:gd name="T17" fmla="*/ 4 h 14"/>
                  <a:gd name="T18" fmla="*/ 8 w 11"/>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4">
                    <a:moveTo>
                      <a:pt x="8" y="0"/>
                    </a:moveTo>
                    <a:lnTo>
                      <a:pt x="8" y="4"/>
                    </a:lnTo>
                    <a:lnTo>
                      <a:pt x="11" y="4"/>
                    </a:lnTo>
                    <a:lnTo>
                      <a:pt x="11" y="11"/>
                    </a:lnTo>
                    <a:lnTo>
                      <a:pt x="8" y="11"/>
                    </a:lnTo>
                    <a:lnTo>
                      <a:pt x="0" y="14"/>
                    </a:lnTo>
                    <a:lnTo>
                      <a:pt x="0" y="11"/>
                    </a:lnTo>
                    <a:lnTo>
                      <a:pt x="4" y="7"/>
                    </a:lnTo>
                    <a:lnTo>
                      <a:pt x="4" y="4"/>
                    </a:lnTo>
                    <a:lnTo>
                      <a:pt x="8"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89" name="Freeform 1919">
                <a:extLst>
                  <a:ext uri="{FF2B5EF4-FFF2-40B4-BE49-F238E27FC236}">
                    <a16:creationId xmlns:a16="http://schemas.microsoft.com/office/drawing/2014/main" id="{1B02BD17-9429-4ABB-B56C-514C4EDABCA3}"/>
                  </a:ext>
                </a:extLst>
              </p:cNvPr>
              <p:cNvSpPr>
                <a:spLocks/>
              </p:cNvSpPr>
              <p:nvPr/>
            </p:nvSpPr>
            <p:spPr bwMode="auto">
              <a:xfrm>
                <a:off x="3356" y="673"/>
                <a:ext cx="11" cy="14"/>
              </a:xfrm>
              <a:custGeom>
                <a:avLst/>
                <a:gdLst>
                  <a:gd name="T0" fmla="*/ 8 w 11"/>
                  <a:gd name="T1" fmla="*/ 0 h 14"/>
                  <a:gd name="T2" fmla="*/ 8 w 11"/>
                  <a:gd name="T3" fmla="*/ 4 h 14"/>
                  <a:gd name="T4" fmla="*/ 11 w 11"/>
                  <a:gd name="T5" fmla="*/ 4 h 14"/>
                  <a:gd name="T6" fmla="*/ 11 w 11"/>
                  <a:gd name="T7" fmla="*/ 11 h 14"/>
                  <a:gd name="T8" fmla="*/ 8 w 11"/>
                  <a:gd name="T9" fmla="*/ 11 h 14"/>
                  <a:gd name="T10" fmla="*/ 0 w 11"/>
                  <a:gd name="T11" fmla="*/ 14 h 14"/>
                  <a:gd name="T12" fmla="*/ 0 w 11"/>
                  <a:gd name="T13" fmla="*/ 11 h 14"/>
                  <a:gd name="T14" fmla="*/ 4 w 11"/>
                  <a:gd name="T15" fmla="*/ 7 h 14"/>
                  <a:gd name="T16" fmla="*/ 4 w 11"/>
                  <a:gd name="T17" fmla="*/ 4 h 14"/>
                  <a:gd name="T18" fmla="*/ 8 w 11"/>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4">
                    <a:moveTo>
                      <a:pt x="8" y="0"/>
                    </a:moveTo>
                    <a:lnTo>
                      <a:pt x="8" y="4"/>
                    </a:lnTo>
                    <a:lnTo>
                      <a:pt x="11" y="4"/>
                    </a:lnTo>
                    <a:lnTo>
                      <a:pt x="11" y="11"/>
                    </a:lnTo>
                    <a:lnTo>
                      <a:pt x="8" y="11"/>
                    </a:lnTo>
                    <a:lnTo>
                      <a:pt x="0" y="14"/>
                    </a:lnTo>
                    <a:lnTo>
                      <a:pt x="0" y="11"/>
                    </a:lnTo>
                    <a:lnTo>
                      <a:pt x="4" y="7"/>
                    </a:lnTo>
                    <a:lnTo>
                      <a:pt x="4" y="4"/>
                    </a:lnTo>
                    <a:lnTo>
                      <a:pt x="8"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90" name="Freeform 1920">
                <a:extLst>
                  <a:ext uri="{FF2B5EF4-FFF2-40B4-BE49-F238E27FC236}">
                    <a16:creationId xmlns:a16="http://schemas.microsoft.com/office/drawing/2014/main" id="{A70EFD02-56EE-43D3-B266-BD7BC1B8FBB2}"/>
                  </a:ext>
                </a:extLst>
              </p:cNvPr>
              <p:cNvSpPr>
                <a:spLocks/>
              </p:cNvSpPr>
              <p:nvPr/>
            </p:nvSpPr>
            <p:spPr bwMode="auto">
              <a:xfrm>
                <a:off x="2608" y="978"/>
                <a:ext cx="61" cy="39"/>
              </a:xfrm>
              <a:custGeom>
                <a:avLst/>
                <a:gdLst>
                  <a:gd name="T0" fmla="*/ 11 w 61"/>
                  <a:gd name="T1" fmla="*/ 0 h 39"/>
                  <a:gd name="T2" fmla="*/ 18 w 61"/>
                  <a:gd name="T3" fmla="*/ 3 h 39"/>
                  <a:gd name="T4" fmla="*/ 25 w 61"/>
                  <a:gd name="T5" fmla="*/ 3 h 39"/>
                  <a:gd name="T6" fmla="*/ 32 w 61"/>
                  <a:gd name="T7" fmla="*/ 7 h 39"/>
                  <a:gd name="T8" fmla="*/ 46 w 61"/>
                  <a:gd name="T9" fmla="*/ 18 h 39"/>
                  <a:gd name="T10" fmla="*/ 54 w 61"/>
                  <a:gd name="T11" fmla="*/ 18 h 39"/>
                  <a:gd name="T12" fmla="*/ 61 w 61"/>
                  <a:gd name="T13" fmla="*/ 21 h 39"/>
                  <a:gd name="T14" fmla="*/ 61 w 61"/>
                  <a:gd name="T15" fmla="*/ 25 h 39"/>
                  <a:gd name="T16" fmla="*/ 57 w 61"/>
                  <a:gd name="T17" fmla="*/ 29 h 39"/>
                  <a:gd name="T18" fmla="*/ 54 w 61"/>
                  <a:gd name="T19" fmla="*/ 32 h 39"/>
                  <a:gd name="T20" fmla="*/ 32 w 61"/>
                  <a:gd name="T21" fmla="*/ 36 h 39"/>
                  <a:gd name="T22" fmla="*/ 25 w 61"/>
                  <a:gd name="T23" fmla="*/ 39 h 39"/>
                  <a:gd name="T24" fmla="*/ 21 w 61"/>
                  <a:gd name="T25" fmla="*/ 39 h 39"/>
                  <a:gd name="T26" fmla="*/ 14 w 61"/>
                  <a:gd name="T27" fmla="*/ 36 h 39"/>
                  <a:gd name="T28" fmla="*/ 14 w 61"/>
                  <a:gd name="T29" fmla="*/ 32 h 39"/>
                  <a:gd name="T30" fmla="*/ 18 w 61"/>
                  <a:gd name="T31" fmla="*/ 32 h 39"/>
                  <a:gd name="T32" fmla="*/ 21 w 61"/>
                  <a:gd name="T33" fmla="*/ 32 h 39"/>
                  <a:gd name="T34" fmla="*/ 28 w 61"/>
                  <a:gd name="T35" fmla="*/ 32 h 39"/>
                  <a:gd name="T36" fmla="*/ 28 w 61"/>
                  <a:gd name="T37" fmla="*/ 29 h 39"/>
                  <a:gd name="T38" fmla="*/ 25 w 61"/>
                  <a:gd name="T39" fmla="*/ 32 h 39"/>
                  <a:gd name="T40" fmla="*/ 25 w 61"/>
                  <a:gd name="T41" fmla="*/ 29 h 39"/>
                  <a:gd name="T42" fmla="*/ 18 w 61"/>
                  <a:gd name="T43" fmla="*/ 29 h 39"/>
                  <a:gd name="T44" fmla="*/ 18 w 61"/>
                  <a:gd name="T45" fmla="*/ 25 h 39"/>
                  <a:gd name="T46" fmla="*/ 14 w 61"/>
                  <a:gd name="T47" fmla="*/ 29 h 39"/>
                  <a:gd name="T48" fmla="*/ 7 w 61"/>
                  <a:gd name="T49" fmla="*/ 29 h 39"/>
                  <a:gd name="T50" fmla="*/ 0 w 61"/>
                  <a:gd name="T51" fmla="*/ 25 h 39"/>
                  <a:gd name="T52" fmla="*/ 0 w 61"/>
                  <a:gd name="T53" fmla="*/ 25 h 39"/>
                  <a:gd name="T54" fmla="*/ 3 w 61"/>
                  <a:gd name="T55" fmla="*/ 21 h 39"/>
                  <a:gd name="T56" fmla="*/ 11 w 61"/>
                  <a:gd name="T57" fmla="*/ 25 h 39"/>
                  <a:gd name="T58" fmla="*/ 3 w 61"/>
                  <a:gd name="T59" fmla="*/ 21 h 39"/>
                  <a:gd name="T60" fmla="*/ 0 w 61"/>
                  <a:gd name="T61" fmla="*/ 18 h 39"/>
                  <a:gd name="T62" fmla="*/ 0 w 61"/>
                  <a:gd name="T63" fmla="*/ 18 h 39"/>
                  <a:gd name="T64" fmla="*/ 11 w 61"/>
                  <a:gd name="T65" fmla="*/ 14 h 39"/>
                  <a:gd name="T66" fmla="*/ 7 w 61"/>
                  <a:gd name="T67" fmla="*/ 14 h 39"/>
                  <a:gd name="T68" fmla="*/ 0 w 61"/>
                  <a:gd name="T69" fmla="*/ 7 h 39"/>
                  <a:gd name="T70" fmla="*/ 0 w 61"/>
                  <a:gd name="T71" fmla="*/ 3 h 39"/>
                  <a:gd name="T72" fmla="*/ 11 w 61"/>
                  <a:gd name="T7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 h="39">
                    <a:moveTo>
                      <a:pt x="11" y="0"/>
                    </a:moveTo>
                    <a:lnTo>
                      <a:pt x="18" y="3"/>
                    </a:lnTo>
                    <a:lnTo>
                      <a:pt x="25" y="3"/>
                    </a:lnTo>
                    <a:lnTo>
                      <a:pt x="32" y="7"/>
                    </a:lnTo>
                    <a:lnTo>
                      <a:pt x="46" y="18"/>
                    </a:lnTo>
                    <a:lnTo>
                      <a:pt x="54" y="18"/>
                    </a:lnTo>
                    <a:lnTo>
                      <a:pt x="61" y="21"/>
                    </a:lnTo>
                    <a:lnTo>
                      <a:pt x="61" y="25"/>
                    </a:lnTo>
                    <a:lnTo>
                      <a:pt x="57" y="29"/>
                    </a:lnTo>
                    <a:lnTo>
                      <a:pt x="54" y="32"/>
                    </a:lnTo>
                    <a:lnTo>
                      <a:pt x="32" y="36"/>
                    </a:lnTo>
                    <a:lnTo>
                      <a:pt x="25" y="39"/>
                    </a:lnTo>
                    <a:lnTo>
                      <a:pt x="21" y="39"/>
                    </a:lnTo>
                    <a:lnTo>
                      <a:pt x="14" y="36"/>
                    </a:lnTo>
                    <a:lnTo>
                      <a:pt x="14" y="32"/>
                    </a:lnTo>
                    <a:lnTo>
                      <a:pt x="18" y="32"/>
                    </a:lnTo>
                    <a:lnTo>
                      <a:pt x="21" y="32"/>
                    </a:lnTo>
                    <a:lnTo>
                      <a:pt x="28" y="32"/>
                    </a:lnTo>
                    <a:lnTo>
                      <a:pt x="28" y="29"/>
                    </a:lnTo>
                    <a:lnTo>
                      <a:pt x="25" y="32"/>
                    </a:lnTo>
                    <a:lnTo>
                      <a:pt x="25" y="29"/>
                    </a:lnTo>
                    <a:lnTo>
                      <a:pt x="18" y="29"/>
                    </a:lnTo>
                    <a:lnTo>
                      <a:pt x="18" y="25"/>
                    </a:lnTo>
                    <a:lnTo>
                      <a:pt x="14" y="29"/>
                    </a:lnTo>
                    <a:lnTo>
                      <a:pt x="7" y="29"/>
                    </a:lnTo>
                    <a:lnTo>
                      <a:pt x="0" y="25"/>
                    </a:lnTo>
                    <a:lnTo>
                      <a:pt x="0" y="25"/>
                    </a:lnTo>
                    <a:lnTo>
                      <a:pt x="3" y="21"/>
                    </a:lnTo>
                    <a:lnTo>
                      <a:pt x="11" y="25"/>
                    </a:lnTo>
                    <a:lnTo>
                      <a:pt x="3" y="21"/>
                    </a:lnTo>
                    <a:lnTo>
                      <a:pt x="0" y="18"/>
                    </a:lnTo>
                    <a:lnTo>
                      <a:pt x="0" y="18"/>
                    </a:lnTo>
                    <a:lnTo>
                      <a:pt x="11" y="14"/>
                    </a:lnTo>
                    <a:lnTo>
                      <a:pt x="7" y="14"/>
                    </a:lnTo>
                    <a:lnTo>
                      <a:pt x="0" y="7"/>
                    </a:lnTo>
                    <a:lnTo>
                      <a:pt x="0" y="3"/>
                    </a:lnTo>
                    <a:lnTo>
                      <a:pt x="11"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91" name="Freeform 1921">
                <a:extLst>
                  <a:ext uri="{FF2B5EF4-FFF2-40B4-BE49-F238E27FC236}">
                    <a16:creationId xmlns:a16="http://schemas.microsoft.com/office/drawing/2014/main" id="{C3C12A27-6200-48CF-ACC2-AFDAC76D93BC}"/>
                  </a:ext>
                </a:extLst>
              </p:cNvPr>
              <p:cNvSpPr>
                <a:spLocks/>
              </p:cNvSpPr>
              <p:nvPr/>
            </p:nvSpPr>
            <p:spPr bwMode="auto">
              <a:xfrm>
                <a:off x="2608" y="978"/>
                <a:ext cx="61" cy="39"/>
              </a:xfrm>
              <a:custGeom>
                <a:avLst/>
                <a:gdLst>
                  <a:gd name="T0" fmla="*/ 11 w 61"/>
                  <a:gd name="T1" fmla="*/ 0 h 39"/>
                  <a:gd name="T2" fmla="*/ 18 w 61"/>
                  <a:gd name="T3" fmla="*/ 3 h 39"/>
                  <a:gd name="T4" fmla="*/ 25 w 61"/>
                  <a:gd name="T5" fmla="*/ 3 h 39"/>
                  <a:gd name="T6" fmla="*/ 32 w 61"/>
                  <a:gd name="T7" fmla="*/ 7 h 39"/>
                  <a:gd name="T8" fmla="*/ 46 w 61"/>
                  <a:gd name="T9" fmla="*/ 18 h 39"/>
                  <a:gd name="T10" fmla="*/ 54 w 61"/>
                  <a:gd name="T11" fmla="*/ 18 h 39"/>
                  <a:gd name="T12" fmla="*/ 61 w 61"/>
                  <a:gd name="T13" fmla="*/ 21 h 39"/>
                  <a:gd name="T14" fmla="*/ 61 w 61"/>
                  <a:gd name="T15" fmla="*/ 25 h 39"/>
                  <a:gd name="T16" fmla="*/ 57 w 61"/>
                  <a:gd name="T17" fmla="*/ 29 h 39"/>
                  <a:gd name="T18" fmla="*/ 54 w 61"/>
                  <a:gd name="T19" fmla="*/ 32 h 39"/>
                  <a:gd name="T20" fmla="*/ 32 w 61"/>
                  <a:gd name="T21" fmla="*/ 36 h 39"/>
                  <a:gd name="T22" fmla="*/ 25 w 61"/>
                  <a:gd name="T23" fmla="*/ 39 h 39"/>
                  <a:gd name="T24" fmla="*/ 21 w 61"/>
                  <a:gd name="T25" fmla="*/ 39 h 39"/>
                  <a:gd name="T26" fmla="*/ 14 w 61"/>
                  <a:gd name="T27" fmla="*/ 36 h 39"/>
                  <a:gd name="T28" fmla="*/ 14 w 61"/>
                  <a:gd name="T29" fmla="*/ 32 h 39"/>
                  <a:gd name="T30" fmla="*/ 18 w 61"/>
                  <a:gd name="T31" fmla="*/ 32 h 39"/>
                  <a:gd name="T32" fmla="*/ 21 w 61"/>
                  <a:gd name="T33" fmla="*/ 32 h 39"/>
                  <a:gd name="T34" fmla="*/ 28 w 61"/>
                  <a:gd name="T35" fmla="*/ 32 h 39"/>
                  <a:gd name="T36" fmla="*/ 28 w 61"/>
                  <a:gd name="T37" fmla="*/ 29 h 39"/>
                  <a:gd name="T38" fmla="*/ 25 w 61"/>
                  <a:gd name="T39" fmla="*/ 32 h 39"/>
                  <a:gd name="T40" fmla="*/ 25 w 61"/>
                  <a:gd name="T41" fmla="*/ 29 h 39"/>
                  <a:gd name="T42" fmla="*/ 18 w 61"/>
                  <a:gd name="T43" fmla="*/ 29 h 39"/>
                  <a:gd name="T44" fmla="*/ 18 w 61"/>
                  <a:gd name="T45" fmla="*/ 25 h 39"/>
                  <a:gd name="T46" fmla="*/ 14 w 61"/>
                  <a:gd name="T47" fmla="*/ 29 h 39"/>
                  <a:gd name="T48" fmla="*/ 7 w 61"/>
                  <a:gd name="T49" fmla="*/ 29 h 39"/>
                  <a:gd name="T50" fmla="*/ 0 w 61"/>
                  <a:gd name="T51" fmla="*/ 25 h 39"/>
                  <a:gd name="T52" fmla="*/ 0 w 61"/>
                  <a:gd name="T53" fmla="*/ 25 h 39"/>
                  <a:gd name="T54" fmla="*/ 3 w 61"/>
                  <a:gd name="T55" fmla="*/ 21 h 39"/>
                  <a:gd name="T56" fmla="*/ 11 w 61"/>
                  <a:gd name="T57" fmla="*/ 25 h 39"/>
                  <a:gd name="T58" fmla="*/ 3 w 61"/>
                  <a:gd name="T59" fmla="*/ 21 h 39"/>
                  <a:gd name="T60" fmla="*/ 0 w 61"/>
                  <a:gd name="T61" fmla="*/ 18 h 39"/>
                  <a:gd name="T62" fmla="*/ 0 w 61"/>
                  <a:gd name="T63" fmla="*/ 18 h 39"/>
                  <a:gd name="T64" fmla="*/ 11 w 61"/>
                  <a:gd name="T65" fmla="*/ 14 h 39"/>
                  <a:gd name="T66" fmla="*/ 7 w 61"/>
                  <a:gd name="T67" fmla="*/ 14 h 39"/>
                  <a:gd name="T68" fmla="*/ 0 w 61"/>
                  <a:gd name="T69" fmla="*/ 7 h 39"/>
                  <a:gd name="T70" fmla="*/ 0 w 61"/>
                  <a:gd name="T71" fmla="*/ 3 h 39"/>
                  <a:gd name="T72" fmla="*/ 11 w 61"/>
                  <a:gd name="T7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 h="39">
                    <a:moveTo>
                      <a:pt x="11" y="0"/>
                    </a:moveTo>
                    <a:lnTo>
                      <a:pt x="18" y="3"/>
                    </a:lnTo>
                    <a:lnTo>
                      <a:pt x="25" y="3"/>
                    </a:lnTo>
                    <a:lnTo>
                      <a:pt x="32" y="7"/>
                    </a:lnTo>
                    <a:lnTo>
                      <a:pt x="46" y="18"/>
                    </a:lnTo>
                    <a:lnTo>
                      <a:pt x="54" y="18"/>
                    </a:lnTo>
                    <a:lnTo>
                      <a:pt x="61" y="21"/>
                    </a:lnTo>
                    <a:lnTo>
                      <a:pt x="61" y="25"/>
                    </a:lnTo>
                    <a:lnTo>
                      <a:pt x="57" y="29"/>
                    </a:lnTo>
                    <a:lnTo>
                      <a:pt x="54" y="32"/>
                    </a:lnTo>
                    <a:lnTo>
                      <a:pt x="32" y="36"/>
                    </a:lnTo>
                    <a:lnTo>
                      <a:pt x="25" y="39"/>
                    </a:lnTo>
                    <a:lnTo>
                      <a:pt x="21" y="39"/>
                    </a:lnTo>
                    <a:lnTo>
                      <a:pt x="14" y="36"/>
                    </a:lnTo>
                    <a:lnTo>
                      <a:pt x="14" y="32"/>
                    </a:lnTo>
                    <a:lnTo>
                      <a:pt x="18" y="32"/>
                    </a:lnTo>
                    <a:lnTo>
                      <a:pt x="21" y="32"/>
                    </a:lnTo>
                    <a:lnTo>
                      <a:pt x="28" y="32"/>
                    </a:lnTo>
                    <a:lnTo>
                      <a:pt x="28" y="29"/>
                    </a:lnTo>
                    <a:lnTo>
                      <a:pt x="25" y="32"/>
                    </a:lnTo>
                    <a:lnTo>
                      <a:pt x="25" y="29"/>
                    </a:lnTo>
                    <a:lnTo>
                      <a:pt x="18" y="29"/>
                    </a:lnTo>
                    <a:lnTo>
                      <a:pt x="18" y="25"/>
                    </a:lnTo>
                    <a:lnTo>
                      <a:pt x="14" y="29"/>
                    </a:lnTo>
                    <a:lnTo>
                      <a:pt x="7" y="29"/>
                    </a:lnTo>
                    <a:lnTo>
                      <a:pt x="0" y="25"/>
                    </a:lnTo>
                    <a:lnTo>
                      <a:pt x="0" y="25"/>
                    </a:lnTo>
                    <a:lnTo>
                      <a:pt x="3" y="21"/>
                    </a:lnTo>
                    <a:lnTo>
                      <a:pt x="11" y="25"/>
                    </a:lnTo>
                    <a:lnTo>
                      <a:pt x="3" y="21"/>
                    </a:lnTo>
                    <a:lnTo>
                      <a:pt x="0" y="18"/>
                    </a:lnTo>
                    <a:lnTo>
                      <a:pt x="0" y="18"/>
                    </a:lnTo>
                    <a:lnTo>
                      <a:pt x="11" y="14"/>
                    </a:lnTo>
                    <a:lnTo>
                      <a:pt x="7" y="14"/>
                    </a:lnTo>
                    <a:lnTo>
                      <a:pt x="0" y="7"/>
                    </a:lnTo>
                    <a:lnTo>
                      <a:pt x="0" y="3"/>
                    </a:lnTo>
                    <a:lnTo>
                      <a:pt x="11"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92" name="Freeform 1922">
                <a:extLst>
                  <a:ext uri="{FF2B5EF4-FFF2-40B4-BE49-F238E27FC236}">
                    <a16:creationId xmlns:a16="http://schemas.microsoft.com/office/drawing/2014/main" id="{7CBD45FA-9403-4AB4-9462-A0066BD1AEDC}"/>
                  </a:ext>
                </a:extLst>
              </p:cNvPr>
              <p:cNvSpPr>
                <a:spLocks/>
              </p:cNvSpPr>
              <p:nvPr/>
            </p:nvSpPr>
            <p:spPr bwMode="auto">
              <a:xfrm>
                <a:off x="3335" y="727"/>
                <a:ext cx="11" cy="32"/>
              </a:xfrm>
              <a:custGeom>
                <a:avLst/>
                <a:gdLst>
                  <a:gd name="T0" fmla="*/ 7 w 11"/>
                  <a:gd name="T1" fmla="*/ 7 h 32"/>
                  <a:gd name="T2" fmla="*/ 7 w 11"/>
                  <a:gd name="T3" fmla="*/ 21 h 32"/>
                  <a:gd name="T4" fmla="*/ 11 w 11"/>
                  <a:gd name="T5" fmla="*/ 28 h 32"/>
                  <a:gd name="T6" fmla="*/ 11 w 11"/>
                  <a:gd name="T7" fmla="*/ 32 h 32"/>
                  <a:gd name="T8" fmla="*/ 7 w 11"/>
                  <a:gd name="T9" fmla="*/ 28 h 32"/>
                  <a:gd name="T10" fmla="*/ 7 w 11"/>
                  <a:gd name="T11" fmla="*/ 28 h 32"/>
                  <a:gd name="T12" fmla="*/ 7 w 11"/>
                  <a:gd name="T13" fmla="*/ 25 h 32"/>
                  <a:gd name="T14" fmla="*/ 7 w 11"/>
                  <a:gd name="T15" fmla="*/ 18 h 32"/>
                  <a:gd name="T16" fmla="*/ 4 w 11"/>
                  <a:gd name="T17" fmla="*/ 14 h 32"/>
                  <a:gd name="T18" fmla="*/ 0 w 11"/>
                  <a:gd name="T19" fmla="*/ 11 h 32"/>
                  <a:gd name="T20" fmla="*/ 0 w 11"/>
                  <a:gd name="T21" fmla="*/ 7 h 32"/>
                  <a:gd name="T22" fmla="*/ 0 w 11"/>
                  <a:gd name="T23" fmla="*/ 7 h 32"/>
                  <a:gd name="T24" fmla="*/ 7 w 11"/>
                  <a:gd name="T25" fmla="*/ 3 h 32"/>
                  <a:gd name="T26" fmla="*/ 4 w 11"/>
                  <a:gd name="T27" fmla="*/ 3 h 32"/>
                  <a:gd name="T28" fmla="*/ 4 w 11"/>
                  <a:gd name="T29" fmla="*/ 0 h 32"/>
                  <a:gd name="T30" fmla="*/ 4 w 11"/>
                  <a:gd name="T31" fmla="*/ 0 h 32"/>
                  <a:gd name="T32" fmla="*/ 7 w 11"/>
                  <a:gd name="T33" fmla="*/ 0 h 32"/>
                  <a:gd name="T34" fmla="*/ 7 w 11"/>
                  <a:gd name="T35" fmla="*/ 3 h 32"/>
                  <a:gd name="T36" fmla="*/ 7 w 11"/>
                  <a:gd name="T37"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32">
                    <a:moveTo>
                      <a:pt x="7" y="7"/>
                    </a:moveTo>
                    <a:lnTo>
                      <a:pt x="7" y="21"/>
                    </a:lnTo>
                    <a:lnTo>
                      <a:pt x="11" y="28"/>
                    </a:lnTo>
                    <a:lnTo>
                      <a:pt x="11" y="32"/>
                    </a:lnTo>
                    <a:lnTo>
                      <a:pt x="7" y="28"/>
                    </a:lnTo>
                    <a:lnTo>
                      <a:pt x="7" y="28"/>
                    </a:lnTo>
                    <a:lnTo>
                      <a:pt x="7" y="25"/>
                    </a:lnTo>
                    <a:lnTo>
                      <a:pt x="7" y="18"/>
                    </a:lnTo>
                    <a:lnTo>
                      <a:pt x="4" y="14"/>
                    </a:lnTo>
                    <a:lnTo>
                      <a:pt x="0" y="11"/>
                    </a:lnTo>
                    <a:lnTo>
                      <a:pt x="0" y="7"/>
                    </a:lnTo>
                    <a:lnTo>
                      <a:pt x="0" y="7"/>
                    </a:lnTo>
                    <a:lnTo>
                      <a:pt x="7" y="3"/>
                    </a:lnTo>
                    <a:lnTo>
                      <a:pt x="4" y="3"/>
                    </a:lnTo>
                    <a:lnTo>
                      <a:pt x="4" y="0"/>
                    </a:lnTo>
                    <a:lnTo>
                      <a:pt x="4" y="0"/>
                    </a:lnTo>
                    <a:lnTo>
                      <a:pt x="7" y="0"/>
                    </a:lnTo>
                    <a:lnTo>
                      <a:pt x="7" y="3"/>
                    </a:lnTo>
                    <a:lnTo>
                      <a:pt x="7"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93" name="Freeform 1923">
                <a:extLst>
                  <a:ext uri="{FF2B5EF4-FFF2-40B4-BE49-F238E27FC236}">
                    <a16:creationId xmlns:a16="http://schemas.microsoft.com/office/drawing/2014/main" id="{9BCBC9EF-9D5D-416A-8EB2-23827C23A95E}"/>
                  </a:ext>
                </a:extLst>
              </p:cNvPr>
              <p:cNvSpPr>
                <a:spLocks/>
              </p:cNvSpPr>
              <p:nvPr/>
            </p:nvSpPr>
            <p:spPr bwMode="auto">
              <a:xfrm>
                <a:off x="3335" y="727"/>
                <a:ext cx="11" cy="32"/>
              </a:xfrm>
              <a:custGeom>
                <a:avLst/>
                <a:gdLst>
                  <a:gd name="T0" fmla="*/ 7 w 11"/>
                  <a:gd name="T1" fmla="*/ 7 h 32"/>
                  <a:gd name="T2" fmla="*/ 7 w 11"/>
                  <a:gd name="T3" fmla="*/ 21 h 32"/>
                  <a:gd name="T4" fmla="*/ 11 w 11"/>
                  <a:gd name="T5" fmla="*/ 28 h 32"/>
                  <a:gd name="T6" fmla="*/ 11 w 11"/>
                  <a:gd name="T7" fmla="*/ 32 h 32"/>
                  <a:gd name="T8" fmla="*/ 7 w 11"/>
                  <a:gd name="T9" fmla="*/ 28 h 32"/>
                  <a:gd name="T10" fmla="*/ 7 w 11"/>
                  <a:gd name="T11" fmla="*/ 28 h 32"/>
                  <a:gd name="T12" fmla="*/ 7 w 11"/>
                  <a:gd name="T13" fmla="*/ 25 h 32"/>
                  <a:gd name="T14" fmla="*/ 7 w 11"/>
                  <a:gd name="T15" fmla="*/ 18 h 32"/>
                  <a:gd name="T16" fmla="*/ 4 w 11"/>
                  <a:gd name="T17" fmla="*/ 14 h 32"/>
                  <a:gd name="T18" fmla="*/ 0 w 11"/>
                  <a:gd name="T19" fmla="*/ 11 h 32"/>
                  <a:gd name="T20" fmla="*/ 0 w 11"/>
                  <a:gd name="T21" fmla="*/ 7 h 32"/>
                  <a:gd name="T22" fmla="*/ 0 w 11"/>
                  <a:gd name="T23" fmla="*/ 7 h 32"/>
                  <a:gd name="T24" fmla="*/ 7 w 11"/>
                  <a:gd name="T25" fmla="*/ 3 h 32"/>
                  <a:gd name="T26" fmla="*/ 4 w 11"/>
                  <a:gd name="T27" fmla="*/ 3 h 32"/>
                  <a:gd name="T28" fmla="*/ 4 w 11"/>
                  <a:gd name="T29" fmla="*/ 0 h 32"/>
                  <a:gd name="T30" fmla="*/ 4 w 11"/>
                  <a:gd name="T31" fmla="*/ 0 h 32"/>
                  <a:gd name="T32" fmla="*/ 7 w 11"/>
                  <a:gd name="T33" fmla="*/ 0 h 32"/>
                  <a:gd name="T34" fmla="*/ 7 w 11"/>
                  <a:gd name="T35" fmla="*/ 3 h 32"/>
                  <a:gd name="T36" fmla="*/ 7 w 11"/>
                  <a:gd name="T37"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32">
                    <a:moveTo>
                      <a:pt x="7" y="7"/>
                    </a:moveTo>
                    <a:lnTo>
                      <a:pt x="7" y="21"/>
                    </a:lnTo>
                    <a:lnTo>
                      <a:pt x="11" y="28"/>
                    </a:lnTo>
                    <a:lnTo>
                      <a:pt x="11" y="32"/>
                    </a:lnTo>
                    <a:lnTo>
                      <a:pt x="7" y="28"/>
                    </a:lnTo>
                    <a:lnTo>
                      <a:pt x="7" y="28"/>
                    </a:lnTo>
                    <a:lnTo>
                      <a:pt x="7" y="25"/>
                    </a:lnTo>
                    <a:lnTo>
                      <a:pt x="7" y="18"/>
                    </a:lnTo>
                    <a:lnTo>
                      <a:pt x="4" y="14"/>
                    </a:lnTo>
                    <a:lnTo>
                      <a:pt x="0" y="11"/>
                    </a:lnTo>
                    <a:lnTo>
                      <a:pt x="0" y="7"/>
                    </a:lnTo>
                    <a:lnTo>
                      <a:pt x="0" y="7"/>
                    </a:lnTo>
                    <a:lnTo>
                      <a:pt x="7" y="3"/>
                    </a:lnTo>
                    <a:lnTo>
                      <a:pt x="4" y="3"/>
                    </a:lnTo>
                    <a:lnTo>
                      <a:pt x="4" y="0"/>
                    </a:lnTo>
                    <a:lnTo>
                      <a:pt x="4" y="0"/>
                    </a:lnTo>
                    <a:lnTo>
                      <a:pt x="7" y="0"/>
                    </a:lnTo>
                    <a:lnTo>
                      <a:pt x="7" y="3"/>
                    </a:lnTo>
                    <a:lnTo>
                      <a:pt x="7"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94" name="Freeform 1924">
                <a:extLst>
                  <a:ext uri="{FF2B5EF4-FFF2-40B4-BE49-F238E27FC236}">
                    <a16:creationId xmlns:a16="http://schemas.microsoft.com/office/drawing/2014/main" id="{BE807B01-E2BA-4BDC-989B-972541FE16C7}"/>
                  </a:ext>
                </a:extLst>
              </p:cNvPr>
              <p:cNvSpPr>
                <a:spLocks/>
              </p:cNvSpPr>
              <p:nvPr/>
            </p:nvSpPr>
            <p:spPr bwMode="auto">
              <a:xfrm>
                <a:off x="3339" y="781"/>
                <a:ext cx="28" cy="18"/>
              </a:xfrm>
              <a:custGeom>
                <a:avLst/>
                <a:gdLst>
                  <a:gd name="T0" fmla="*/ 21 w 28"/>
                  <a:gd name="T1" fmla="*/ 3 h 18"/>
                  <a:gd name="T2" fmla="*/ 21 w 28"/>
                  <a:gd name="T3" fmla="*/ 7 h 18"/>
                  <a:gd name="T4" fmla="*/ 17 w 28"/>
                  <a:gd name="T5" fmla="*/ 7 h 18"/>
                  <a:gd name="T6" fmla="*/ 14 w 28"/>
                  <a:gd name="T7" fmla="*/ 7 h 18"/>
                  <a:gd name="T8" fmla="*/ 17 w 28"/>
                  <a:gd name="T9" fmla="*/ 10 h 18"/>
                  <a:gd name="T10" fmla="*/ 21 w 28"/>
                  <a:gd name="T11" fmla="*/ 14 h 18"/>
                  <a:gd name="T12" fmla="*/ 25 w 28"/>
                  <a:gd name="T13" fmla="*/ 14 h 18"/>
                  <a:gd name="T14" fmla="*/ 25 w 28"/>
                  <a:gd name="T15" fmla="*/ 10 h 18"/>
                  <a:gd name="T16" fmla="*/ 28 w 28"/>
                  <a:gd name="T17" fmla="*/ 10 h 18"/>
                  <a:gd name="T18" fmla="*/ 28 w 28"/>
                  <a:gd name="T19" fmla="*/ 14 h 18"/>
                  <a:gd name="T20" fmla="*/ 28 w 28"/>
                  <a:gd name="T21" fmla="*/ 18 h 18"/>
                  <a:gd name="T22" fmla="*/ 25 w 28"/>
                  <a:gd name="T23" fmla="*/ 18 h 18"/>
                  <a:gd name="T24" fmla="*/ 21 w 28"/>
                  <a:gd name="T25" fmla="*/ 18 h 18"/>
                  <a:gd name="T26" fmla="*/ 10 w 28"/>
                  <a:gd name="T27" fmla="*/ 18 h 18"/>
                  <a:gd name="T28" fmla="*/ 7 w 28"/>
                  <a:gd name="T29" fmla="*/ 18 h 18"/>
                  <a:gd name="T30" fmla="*/ 0 w 28"/>
                  <a:gd name="T31" fmla="*/ 18 h 18"/>
                  <a:gd name="T32" fmla="*/ 0 w 28"/>
                  <a:gd name="T33" fmla="*/ 14 h 18"/>
                  <a:gd name="T34" fmla="*/ 0 w 28"/>
                  <a:gd name="T35" fmla="*/ 7 h 18"/>
                  <a:gd name="T36" fmla="*/ 0 w 28"/>
                  <a:gd name="T37" fmla="*/ 3 h 18"/>
                  <a:gd name="T38" fmla="*/ 0 w 28"/>
                  <a:gd name="T39" fmla="*/ 3 h 18"/>
                  <a:gd name="T40" fmla="*/ 7 w 28"/>
                  <a:gd name="T41" fmla="*/ 3 h 18"/>
                  <a:gd name="T42" fmla="*/ 10 w 28"/>
                  <a:gd name="T43" fmla="*/ 3 h 18"/>
                  <a:gd name="T44" fmla="*/ 14 w 28"/>
                  <a:gd name="T45" fmla="*/ 3 h 18"/>
                  <a:gd name="T46" fmla="*/ 14 w 28"/>
                  <a:gd name="T47" fmla="*/ 0 h 18"/>
                  <a:gd name="T48" fmla="*/ 17 w 28"/>
                  <a:gd name="T49" fmla="*/ 0 h 18"/>
                  <a:gd name="T50" fmla="*/ 21 w 28"/>
                  <a:gd name="T51"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18">
                    <a:moveTo>
                      <a:pt x="21" y="3"/>
                    </a:moveTo>
                    <a:lnTo>
                      <a:pt x="21" y="7"/>
                    </a:lnTo>
                    <a:lnTo>
                      <a:pt x="17" y="7"/>
                    </a:lnTo>
                    <a:lnTo>
                      <a:pt x="14" y="7"/>
                    </a:lnTo>
                    <a:lnTo>
                      <a:pt x="17" y="10"/>
                    </a:lnTo>
                    <a:lnTo>
                      <a:pt x="21" y="14"/>
                    </a:lnTo>
                    <a:lnTo>
                      <a:pt x="25" y="14"/>
                    </a:lnTo>
                    <a:lnTo>
                      <a:pt x="25" y="10"/>
                    </a:lnTo>
                    <a:lnTo>
                      <a:pt x="28" y="10"/>
                    </a:lnTo>
                    <a:lnTo>
                      <a:pt x="28" y="14"/>
                    </a:lnTo>
                    <a:lnTo>
                      <a:pt x="28" y="18"/>
                    </a:lnTo>
                    <a:lnTo>
                      <a:pt x="25" y="18"/>
                    </a:lnTo>
                    <a:lnTo>
                      <a:pt x="21" y="18"/>
                    </a:lnTo>
                    <a:lnTo>
                      <a:pt x="10" y="18"/>
                    </a:lnTo>
                    <a:lnTo>
                      <a:pt x="7" y="18"/>
                    </a:lnTo>
                    <a:lnTo>
                      <a:pt x="0" y="18"/>
                    </a:lnTo>
                    <a:lnTo>
                      <a:pt x="0" y="14"/>
                    </a:lnTo>
                    <a:lnTo>
                      <a:pt x="0" y="7"/>
                    </a:lnTo>
                    <a:lnTo>
                      <a:pt x="0" y="3"/>
                    </a:lnTo>
                    <a:lnTo>
                      <a:pt x="0" y="3"/>
                    </a:lnTo>
                    <a:lnTo>
                      <a:pt x="7" y="3"/>
                    </a:lnTo>
                    <a:lnTo>
                      <a:pt x="10" y="3"/>
                    </a:lnTo>
                    <a:lnTo>
                      <a:pt x="14" y="3"/>
                    </a:lnTo>
                    <a:lnTo>
                      <a:pt x="14" y="0"/>
                    </a:lnTo>
                    <a:lnTo>
                      <a:pt x="17" y="0"/>
                    </a:lnTo>
                    <a:lnTo>
                      <a:pt x="21"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95" name="Freeform 1925">
                <a:extLst>
                  <a:ext uri="{FF2B5EF4-FFF2-40B4-BE49-F238E27FC236}">
                    <a16:creationId xmlns:a16="http://schemas.microsoft.com/office/drawing/2014/main" id="{9EA7895A-3D78-4560-907D-49EACC0534EB}"/>
                  </a:ext>
                </a:extLst>
              </p:cNvPr>
              <p:cNvSpPr>
                <a:spLocks/>
              </p:cNvSpPr>
              <p:nvPr/>
            </p:nvSpPr>
            <p:spPr bwMode="auto">
              <a:xfrm>
                <a:off x="3339" y="781"/>
                <a:ext cx="28" cy="18"/>
              </a:xfrm>
              <a:custGeom>
                <a:avLst/>
                <a:gdLst>
                  <a:gd name="T0" fmla="*/ 21 w 28"/>
                  <a:gd name="T1" fmla="*/ 3 h 18"/>
                  <a:gd name="T2" fmla="*/ 21 w 28"/>
                  <a:gd name="T3" fmla="*/ 7 h 18"/>
                  <a:gd name="T4" fmla="*/ 17 w 28"/>
                  <a:gd name="T5" fmla="*/ 7 h 18"/>
                  <a:gd name="T6" fmla="*/ 14 w 28"/>
                  <a:gd name="T7" fmla="*/ 7 h 18"/>
                  <a:gd name="T8" fmla="*/ 17 w 28"/>
                  <a:gd name="T9" fmla="*/ 10 h 18"/>
                  <a:gd name="T10" fmla="*/ 21 w 28"/>
                  <a:gd name="T11" fmla="*/ 14 h 18"/>
                  <a:gd name="T12" fmla="*/ 25 w 28"/>
                  <a:gd name="T13" fmla="*/ 14 h 18"/>
                  <a:gd name="T14" fmla="*/ 25 w 28"/>
                  <a:gd name="T15" fmla="*/ 10 h 18"/>
                  <a:gd name="T16" fmla="*/ 28 w 28"/>
                  <a:gd name="T17" fmla="*/ 10 h 18"/>
                  <a:gd name="T18" fmla="*/ 28 w 28"/>
                  <a:gd name="T19" fmla="*/ 14 h 18"/>
                  <a:gd name="T20" fmla="*/ 28 w 28"/>
                  <a:gd name="T21" fmla="*/ 18 h 18"/>
                  <a:gd name="T22" fmla="*/ 25 w 28"/>
                  <a:gd name="T23" fmla="*/ 18 h 18"/>
                  <a:gd name="T24" fmla="*/ 21 w 28"/>
                  <a:gd name="T25" fmla="*/ 18 h 18"/>
                  <a:gd name="T26" fmla="*/ 10 w 28"/>
                  <a:gd name="T27" fmla="*/ 18 h 18"/>
                  <a:gd name="T28" fmla="*/ 7 w 28"/>
                  <a:gd name="T29" fmla="*/ 18 h 18"/>
                  <a:gd name="T30" fmla="*/ 0 w 28"/>
                  <a:gd name="T31" fmla="*/ 18 h 18"/>
                  <a:gd name="T32" fmla="*/ 0 w 28"/>
                  <a:gd name="T33" fmla="*/ 14 h 18"/>
                  <a:gd name="T34" fmla="*/ 0 w 28"/>
                  <a:gd name="T35" fmla="*/ 7 h 18"/>
                  <a:gd name="T36" fmla="*/ 0 w 28"/>
                  <a:gd name="T37" fmla="*/ 3 h 18"/>
                  <a:gd name="T38" fmla="*/ 0 w 28"/>
                  <a:gd name="T39" fmla="*/ 3 h 18"/>
                  <a:gd name="T40" fmla="*/ 7 w 28"/>
                  <a:gd name="T41" fmla="*/ 3 h 18"/>
                  <a:gd name="T42" fmla="*/ 10 w 28"/>
                  <a:gd name="T43" fmla="*/ 3 h 18"/>
                  <a:gd name="T44" fmla="*/ 14 w 28"/>
                  <a:gd name="T45" fmla="*/ 3 h 18"/>
                  <a:gd name="T46" fmla="*/ 14 w 28"/>
                  <a:gd name="T47" fmla="*/ 0 h 18"/>
                  <a:gd name="T48" fmla="*/ 17 w 28"/>
                  <a:gd name="T49" fmla="*/ 0 h 18"/>
                  <a:gd name="T50" fmla="*/ 21 w 28"/>
                  <a:gd name="T51"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18">
                    <a:moveTo>
                      <a:pt x="21" y="3"/>
                    </a:moveTo>
                    <a:lnTo>
                      <a:pt x="21" y="7"/>
                    </a:lnTo>
                    <a:lnTo>
                      <a:pt x="17" y="7"/>
                    </a:lnTo>
                    <a:lnTo>
                      <a:pt x="14" y="7"/>
                    </a:lnTo>
                    <a:lnTo>
                      <a:pt x="17" y="10"/>
                    </a:lnTo>
                    <a:lnTo>
                      <a:pt x="21" y="14"/>
                    </a:lnTo>
                    <a:lnTo>
                      <a:pt x="25" y="14"/>
                    </a:lnTo>
                    <a:lnTo>
                      <a:pt x="25" y="10"/>
                    </a:lnTo>
                    <a:lnTo>
                      <a:pt x="28" y="10"/>
                    </a:lnTo>
                    <a:lnTo>
                      <a:pt x="28" y="14"/>
                    </a:lnTo>
                    <a:lnTo>
                      <a:pt x="28" y="18"/>
                    </a:lnTo>
                    <a:lnTo>
                      <a:pt x="25" y="18"/>
                    </a:lnTo>
                    <a:lnTo>
                      <a:pt x="21" y="18"/>
                    </a:lnTo>
                    <a:lnTo>
                      <a:pt x="10" y="18"/>
                    </a:lnTo>
                    <a:lnTo>
                      <a:pt x="7" y="18"/>
                    </a:lnTo>
                    <a:lnTo>
                      <a:pt x="0" y="18"/>
                    </a:lnTo>
                    <a:lnTo>
                      <a:pt x="0" y="14"/>
                    </a:lnTo>
                    <a:lnTo>
                      <a:pt x="0" y="7"/>
                    </a:lnTo>
                    <a:lnTo>
                      <a:pt x="0" y="3"/>
                    </a:lnTo>
                    <a:lnTo>
                      <a:pt x="0" y="3"/>
                    </a:lnTo>
                    <a:lnTo>
                      <a:pt x="7" y="3"/>
                    </a:lnTo>
                    <a:lnTo>
                      <a:pt x="10" y="3"/>
                    </a:lnTo>
                    <a:lnTo>
                      <a:pt x="14" y="3"/>
                    </a:lnTo>
                    <a:lnTo>
                      <a:pt x="14" y="0"/>
                    </a:lnTo>
                    <a:lnTo>
                      <a:pt x="17" y="0"/>
                    </a:lnTo>
                    <a:lnTo>
                      <a:pt x="21"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96" name="Freeform 1926">
                <a:extLst>
                  <a:ext uri="{FF2B5EF4-FFF2-40B4-BE49-F238E27FC236}">
                    <a16:creationId xmlns:a16="http://schemas.microsoft.com/office/drawing/2014/main" id="{8F898261-A146-4FCB-A038-C87288387D03}"/>
                  </a:ext>
                </a:extLst>
              </p:cNvPr>
              <p:cNvSpPr>
                <a:spLocks/>
              </p:cNvSpPr>
              <p:nvPr/>
            </p:nvSpPr>
            <p:spPr bwMode="auto">
              <a:xfrm>
                <a:off x="3278" y="820"/>
                <a:ext cx="35" cy="14"/>
              </a:xfrm>
              <a:custGeom>
                <a:avLst/>
                <a:gdLst>
                  <a:gd name="T0" fmla="*/ 3 w 35"/>
                  <a:gd name="T1" fmla="*/ 4 h 14"/>
                  <a:gd name="T2" fmla="*/ 0 w 35"/>
                  <a:gd name="T3" fmla="*/ 7 h 14"/>
                  <a:gd name="T4" fmla="*/ 0 w 35"/>
                  <a:gd name="T5" fmla="*/ 11 h 14"/>
                  <a:gd name="T6" fmla="*/ 3 w 35"/>
                  <a:gd name="T7" fmla="*/ 11 h 14"/>
                  <a:gd name="T8" fmla="*/ 10 w 35"/>
                  <a:gd name="T9" fmla="*/ 14 h 14"/>
                  <a:gd name="T10" fmla="*/ 14 w 35"/>
                  <a:gd name="T11" fmla="*/ 14 h 14"/>
                  <a:gd name="T12" fmla="*/ 32 w 35"/>
                  <a:gd name="T13" fmla="*/ 11 h 14"/>
                  <a:gd name="T14" fmla="*/ 35 w 35"/>
                  <a:gd name="T15" fmla="*/ 11 h 14"/>
                  <a:gd name="T16" fmla="*/ 28 w 35"/>
                  <a:gd name="T17" fmla="*/ 7 h 14"/>
                  <a:gd name="T18" fmla="*/ 28 w 35"/>
                  <a:gd name="T19" fmla="*/ 4 h 14"/>
                  <a:gd name="T20" fmla="*/ 28 w 35"/>
                  <a:gd name="T21" fmla="*/ 0 h 14"/>
                  <a:gd name="T22" fmla="*/ 14 w 35"/>
                  <a:gd name="T23" fmla="*/ 0 h 14"/>
                  <a:gd name="T24" fmla="*/ 7 w 35"/>
                  <a:gd name="T25" fmla="*/ 0 h 14"/>
                  <a:gd name="T26" fmla="*/ 3 w 35"/>
                  <a:gd name="T2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4">
                    <a:moveTo>
                      <a:pt x="3" y="4"/>
                    </a:moveTo>
                    <a:lnTo>
                      <a:pt x="0" y="7"/>
                    </a:lnTo>
                    <a:lnTo>
                      <a:pt x="0" y="11"/>
                    </a:lnTo>
                    <a:lnTo>
                      <a:pt x="3" y="11"/>
                    </a:lnTo>
                    <a:lnTo>
                      <a:pt x="10" y="14"/>
                    </a:lnTo>
                    <a:lnTo>
                      <a:pt x="14" y="14"/>
                    </a:lnTo>
                    <a:lnTo>
                      <a:pt x="32" y="11"/>
                    </a:lnTo>
                    <a:lnTo>
                      <a:pt x="35" y="11"/>
                    </a:lnTo>
                    <a:lnTo>
                      <a:pt x="28" y="7"/>
                    </a:lnTo>
                    <a:lnTo>
                      <a:pt x="28" y="4"/>
                    </a:lnTo>
                    <a:lnTo>
                      <a:pt x="28" y="0"/>
                    </a:lnTo>
                    <a:lnTo>
                      <a:pt x="14" y="0"/>
                    </a:lnTo>
                    <a:lnTo>
                      <a:pt x="7" y="0"/>
                    </a:lnTo>
                    <a:lnTo>
                      <a:pt x="3"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97" name="Freeform 1927">
                <a:extLst>
                  <a:ext uri="{FF2B5EF4-FFF2-40B4-BE49-F238E27FC236}">
                    <a16:creationId xmlns:a16="http://schemas.microsoft.com/office/drawing/2014/main" id="{F0BE03CA-B4BA-454E-A09B-4055CC47F27D}"/>
                  </a:ext>
                </a:extLst>
              </p:cNvPr>
              <p:cNvSpPr>
                <a:spLocks/>
              </p:cNvSpPr>
              <p:nvPr/>
            </p:nvSpPr>
            <p:spPr bwMode="auto">
              <a:xfrm>
                <a:off x="3278" y="820"/>
                <a:ext cx="35" cy="14"/>
              </a:xfrm>
              <a:custGeom>
                <a:avLst/>
                <a:gdLst>
                  <a:gd name="T0" fmla="*/ 3 w 35"/>
                  <a:gd name="T1" fmla="*/ 4 h 14"/>
                  <a:gd name="T2" fmla="*/ 0 w 35"/>
                  <a:gd name="T3" fmla="*/ 7 h 14"/>
                  <a:gd name="T4" fmla="*/ 0 w 35"/>
                  <a:gd name="T5" fmla="*/ 11 h 14"/>
                  <a:gd name="T6" fmla="*/ 3 w 35"/>
                  <a:gd name="T7" fmla="*/ 11 h 14"/>
                  <a:gd name="T8" fmla="*/ 10 w 35"/>
                  <a:gd name="T9" fmla="*/ 14 h 14"/>
                  <a:gd name="T10" fmla="*/ 14 w 35"/>
                  <a:gd name="T11" fmla="*/ 14 h 14"/>
                  <a:gd name="T12" fmla="*/ 32 w 35"/>
                  <a:gd name="T13" fmla="*/ 11 h 14"/>
                  <a:gd name="T14" fmla="*/ 35 w 35"/>
                  <a:gd name="T15" fmla="*/ 11 h 14"/>
                  <a:gd name="T16" fmla="*/ 28 w 35"/>
                  <a:gd name="T17" fmla="*/ 7 h 14"/>
                  <a:gd name="T18" fmla="*/ 28 w 35"/>
                  <a:gd name="T19" fmla="*/ 4 h 14"/>
                  <a:gd name="T20" fmla="*/ 28 w 35"/>
                  <a:gd name="T21" fmla="*/ 0 h 14"/>
                  <a:gd name="T22" fmla="*/ 14 w 35"/>
                  <a:gd name="T23" fmla="*/ 0 h 14"/>
                  <a:gd name="T24" fmla="*/ 7 w 35"/>
                  <a:gd name="T25" fmla="*/ 0 h 14"/>
                  <a:gd name="T26" fmla="*/ 3 w 35"/>
                  <a:gd name="T2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4">
                    <a:moveTo>
                      <a:pt x="3" y="4"/>
                    </a:moveTo>
                    <a:lnTo>
                      <a:pt x="0" y="7"/>
                    </a:lnTo>
                    <a:lnTo>
                      <a:pt x="0" y="11"/>
                    </a:lnTo>
                    <a:lnTo>
                      <a:pt x="3" y="11"/>
                    </a:lnTo>
                    <a:lnTo>
                      <a:pt x="10" y="14"/>
                    </a:lnTo>
                    <a:lnTo>
                      <a:pt x="14" y="14"/>
                    </a:lnTo>
                    <a:lnTo>
                      <a:pt x="32" y="11"/>
                    </a:lnTo>
                    <a:lnTo>
                      <a:pt x="35" y="11"/>
                    </a:lnTo>
                    <a:lnTo>
                      <a:pt x="28" y="7"/>
                    </a:lnTo>
                    <a:lnTo>
                      <a:pt x="28" y="4"/>
                    </a:lnTo>
                    <a:lnTo>
                      <a:pt x="28" y="0"/>
                    </a:lnTo>
                    <a:lnTo>
                      <a:pt x="14" y="0"/>
                    </a:lnTo>
                    <a:lnTo>
                      <a:pt x="7" y="0"/>
                    </a:lnTo>
                    <a:lnTo>
                      <a:pt x="3"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98" name="Freeform 1928">
                <a:extLst>
                  <a:ext uri="{FF2B5EF4-FFF2-40B4-BE49-F238E27FC236}">
                    <a16:creationId xmlns:a16="http://schemas.microsoft.com/office/drawing/2014/main" id="{5ECE92FA-E196-4B15-ABFE-5459E7B91DDE}"/>
                  </a:ext>
                </a:extLst>
              </p:cNvPr>
              <p:cNvSpPr>
                <a:spLocks/>
              </p:cNvSpPr>
              <p:nvPr/>
            </p:nvSpPr>
            <p:spPr bwMode="auto">
              <a:xfrm>
                <a:off x="3202" y="860"/>
                <a:ext cx="54" cy="17"/>
              </a:xfrm>
              <a:custGeom>
                <a:avLst/>
                <a:gdLst>
                  <a:gd name="T0" fmla="*/ 0 w 54"/>
                  <a:gd name="T1" fmla="*/ 10 h 17"/>
                  <a:gd name="T2" fmla="*/ 0 w 54"/>
                  <a:gd name="T3" fmla="*/ 14 h 17"/>
                  <a:gd name="T4" fmla="*/ 15 w 54"/>
                  <a:gd name="T5" fmla="*/ 14 h 17"/>
                  <a:gd name="T6" fmla="*/ 25 w 54"/>
                  <a:gd name="T7" fmla="*/ 17 h 17"/>
                  <a:gd name="T8" fmla="*/ 33 w 54"/>
                  <a:gd name="T9" fmla="*/ 17 h 17"/>
                  <a:gd name="T10" fmla="*/ 36 w 54"/>
                  <a:gd name="T11" fmla="*/ 14 h 17"/>
                  <a:gd name="T12" fmla="*/ 47 w 54"/>
                  <a:gd name="T13" fmla="*/ 14 h 17"/>
                  <a:gd name="T14" fmla="*/ 54 w 54"/>
                  <a:gd name="T15" fmla="*/ 14 h 17"/>
                  <a:gd name="T16" fmla="*/ 54 w 54"/>
                  <a:gd name="T17" fmla="*/ 10 h 17"/>
                  <a:gd name="T18" fmla="*/ 36 w 54"/>
                  <a:gd name="T19" fmla="*/ 10 h 17"/>
                  <a:gd name="T20" fmla="*/ 15 w 54"/>
                  <a:gd name="T21" fmla="*/ 7 h 17"/>
                  <a:gd name="T22" fmla="*/ 25 w 54"/>
                  <a:gd name="T23" fmla="*/ 7 h 17"/>
                  <a:gd name="T24" fmla="*/ 36 w 54"/>
                  <a:gd name="T25" fmla="*/ 7 h 17"/>
                  <a:gd name="T26" fmla="*/ 47 w 54"/>
                  <a:gd name="T27" fmla="*/ 10 h 17"/>
                  <a:gd name="T28" fmla="*/ 47 w 54"/>
                  <a:gd name="T29" fmla="*/ 7 h 17"/>
                  <a:gd name="T30" fmla="*/ 36 w 54"/>
                  <a:gd name="T31" fmla="*/ 3 h 17"/>
                  <a:gd name="T32" fmla="*/ 29 w 54"/>
                  <a:gd name="T33" fmla="*/ 3 h 17"/>
                  <a:gd name="T34" fmla="*/ 11 w 54"/>
                  <a:gd name="T35" fmla="*/ 0 h 17"/>
                  <a:gd name="T36" fmla="*/ 0 w 54"/>
                  <a:gd name="T37"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17">
                    <a:moveTo>
                      <a:pt x="0" y="10"/>
                    </a:moveTo>
                    <a:lnTo>
                      <a:pt x="0" y="14"/>
                    </a:lnTo>
                    <a:lnTo>
                      <a:pt x="15" y="14"/>
                    </a:lnTo>
                    <a:lnTo>
                      <a:pt x="25" y="17"/>
                    </a:lnTo>
                    <a:lnTo>
                      <a:pt x="33" y="17"/>
                    </a:lnTo>
                    <a:lnTo>
                      <a:pt x="36" y="14"/>
                    </a:lnTo>
                    <a:lnTo>
                      <a:pt x="47" y="14"/>
                    </a:lnTo>
                    <a:lnTo>
                      <a:pt x="54" y="14"/>
                    </a:lnTo>
                    <a:lnTo>
                      <a:pt x="54" y="10"/>
                    </a:lnTo>
                    <a:lnTo>
                      <a:pt x="36" y="10"/>
                    </a:lnTo>
                    <a:lnTo>
                      <a:pt x="15" y="7"/>
                    </a:lnTo>
                    <a:lnTo>
                      <a:pt x="25" y="7"/>
                    </a:lnTo>
                    <a:lnTo>
                      <a:pt x="36" y="7"/>
                    </a:lnTo>
                    <a:lnTo>
                      <a:pt x="47" y="10"/>
                    </a:lnTo>
                    <a:lnTo>
                      <a:pt x="47" y="7"/>
                    </a:lnTo>
                    <a:lnTo>
                      <a:pt x="36" y="3"/>
                    </a:lnTo>
                    <a:lnTo>
                      <a:pt x="29" y="3"/>
                    </a:lnTo>
                    <a:lnTo>
                      <a:pt x="11" y="0"/>
                    </a:lnTo>
                    <a:lnTo>
                      <a:pt x="0" y="1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99" name="Freeform 1929">
                <a:extLst>
                  <a:ext uri="{FF2B5EF4-FFF2-40B4-BE49-F238E27FC236}">
                    <a16:creationId xmlns:a16="http://schemas.microsoft.com/office/drawing/2014/main" id="{7E6F8DCE-35D0-447C-B451-026330BBC237}"/>
                  </a:ext>
                </a:extLst>
              </p:cNvPr>
              <p:cNvSpPr>
                <a:spLocks/>
              </p:cNvSpPr>
              <p:nvPr/>
            </p:nvSpPr>
            <p:spPr bwMode="auto">
              <a:xfrm>
                <a:off x="3202" y="860"/>
                <a:ext cx="54" cy="17"/>
              </a:xfrm>
              <a:custGeom>
                <a:avLst/>
                <a:gdLst>
                  <a:gd name="T0" fmla="*/ 0 w 54"/>
                  <a:gd name="T1" fmla="*/ 10 h 17"/>
                  <a:gd name="T2" fmla="*/ 0 w 54"/>
                  <a:gd name="T3" fmla="*/ 14 h 17"/>
                  <a:gd name="T4" fmla="*/ 15 w 54"/>
                  <a:gd name="T5" fmla="*/ 14 h 17"/>
                  <a:gd name="T6" fmla="*/ 25 w 54"/>
                  <a:gd name="T7" fmla="*/ 17 h 17"/>
                  <a:gd name="T8" fmla="*/ 33 w 54"/>
                  <a:gd name="T9" fmla="*/ 17 h 17"/>
                  <a:gd name="T10" fmla="*/ 36 w 54"/>
                  <a:gd name="T11" fmla="*/ 14 h 17"/>
                  <a:gd name="T12" fmla="*/ 47 w 54"/>
                  <a:gd name="T13" fmla="*/ 14 h 17"/>
                  <a:gd name="T14" fmla="*/ 54 w 54"/>
                  <a:gd name="T15" fmla="*/ 14 h 17"/>
                  <a:gd name="T16" fmla="*/ 54 w 54"/>
                  <a:gd name="T17" fmla="*/ 10 h 17"/>
                  <a:gd name="T18" fmla="*/ 36 w 54"/>
                  <a:gd name="T19" fmla="*/ 10 h 17"/>
                  <a:gd name="T20" fmla="*/ 15 w 54"/>
                  <a:gd name="T21" fmla="*/ 7 h 17"/>
                  <a:gd name="T22" fmla="*/ 25 w 54"/>
                  <a:gd name="T23" fmla="*/ 7 h 17"/>
                  <a:gd name="T24" fmla="*/ 36 w 54"/>
                  <a:gd name="T25" fmla="*/ 7 h 17"/>
                  <a:gd name="T26" fmla="*/ 47 w 54"/>
                  <a:gd name="T27" fmla="*/ 10 h 17"/>
                  <a:gd name="T28" fmla="*/ 47 w 54"/>
                  <a:gd name="T29" fmla="*/ 7 h 17"/>
                  <a:gd name="T30" fmla="*/ 36 w 54"/>
                  <a:gd name="T31" fmla="*/ 3 h 17"/>
                  <a:gd name="T32" fmla="*/ 29 w 54"/>
                  <a:gd name="T33" fmla="*/ 3 h 17"/>
                  <a:gd name="T34" fmla="*/ 11 w 54"/>
                  <a:gd name="T35" fmla="*/ 0 h 17"/>
                  <a:gd name="T36" fmla="*/ 0 w 54"/>
                  <a:gd name="T37"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17">
                    <a:moveTo>
                      <a:pt x="0" y="10"/>
                    </a:moveTo>
                    <a:lnTo>
                      <a:pt x="0" y="14"/>
                    </a:lnTo>
                    <a:lnTo>
                      <a:pt x="15" y="14"/>
                    </a:lnTo>
                    <a:lnTo>
                      <a:pt x="25" y="17"/>
                    </a:lnTo>
                    <a:lnTo>
                      <a:pt x="33" y="17"/>
                    </a:lnTo>
                    <a:lnTo>
                      <a:pt x="36" y="14"/>
                    </a:lnTo>
                    <a:lnTo>
                      <a:pt x="47" y="14"/>
                    </a:lnTo>
                    <a:lnTo>
                      <a:pt x="54" y="14"/>
                    </a:lnTo>
                    <a:lnTo>
                      <a:pt x="54" y="10"/>
                    </a:lnTo>
                    <a:lnTo>
                      <a:pt x="36" y="10"/>
                    </a:lnTo>
                    <a:lnTo>
                      <a:pt x="15" y="7"/>
                    </a:lnTo>
                    <a:lnTo>
                      <a:pt x="25" y="7"/>
                    </a:lnTo>
                    <a:lnTo>
                      <a:pt x="36" y="7"/>
                    </a:lnTo>
                    <a:lnTo>
                      <a:pt x="47" y="10"/>
                    </a:lnTo>
                    <a:lnTo>
                      <a:pt x="47" y="7"/>
                    </a:lnTo>
                    <a:lnTo>
                      <a:pt x="36" y="3"/>
                    </a:lnTo>
                    <a:lnTo>
                      <a:pt x="29" y="3"/>
                    </a:lnTo>
                    <a:lnTo>
                      <a:pt x="11" y="0"/>
                    </a:lnTo>
                    <a:lnTo>
                      <a:pt x="0" y="1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00" name="Freeform 1930">
                <a:extLst>
                  <a:ext uri="{FF2B5EF4-FFF2-40B4-BE49-F238E27FC236}">
                    <a16:creationId xmlns:a16="http://schemas.microsoft.com/office/drawing/2014/main" id="{7A79851A-CAE0-4F84-B55E-D5C163C0E28F}"/>
                  </a:ext>
                </a:extLst>
              </p:cNvPr>
              <p:cNvSpPr>
                <a:spLocks/>
              </p:cNvSpPr>
              <p:nvPr/>
            </p:nvSpPr>
            <p:spPr bwMode="auto">
              <a:xfrm>
                <a:off x="3224" y="874"/>
                <a:ext cx="54" cy="14"/>
              </a:xfrm>
              <a:custGeom>
                <a:avLst/>
                <a:gdLst>
                  <a:gd name="T0" fmla="*/ 54 w 54"/>
                  <a:gd name="T1" fmla="*/ 7 h 14"/>
                  <a:gd name="T2" fmla="*/ 46 w 54"/>
                  <a:gd name="T3" fmla="*/ 11 h 14"/>
                  <a:gd name="T4" fmla="*/ 46 w 54"/>
                  <a:gd name="T5" fmla="*/ 11 h 14"/>
                  <a:gd name="T6" fmla="*/ 54 w 54"/>
                  <a:gd name="T7" fmla="*/ 14 h 14"/>
                  <a:gd name="T8" fmla="*/ 46 w 54"/>
                  <a:gd name="T9" fmla="*/ 14 h 14"/>
                  <a:gd name="T10" fmla="*/ 39 w 54"/>
                  <a:gd name="T11" fmla="*/ 14 h 14"/>
                  <a:gd name="T12" fmla="*/ 39 w 54"/>
                  <a:gd name="T13" fmla="*/ 14 h 14"/>
                  <a:gd name="T14" fmla="*/ 32 w 54"/>
                  <a:gd name="T15" fmla="*/ 11 h 14"/>
                  <a:gd name="T16" fmla="*/ 18 w 54"/>
                  <a:gd name="T17" fmla="*/ 7 h 14"/>
                  <a:gd name="T18" fmla="*/ 0 w 54"/>
                  <a:gd name="T19" fmla="*/ 7 h 14"/>
                  <a:gd name="T20" fmla="*/ 0 w 54"/>
                  <a:gd name="T21" fmla="*/ 3 h 14"/>
                  <a:gd name="T22" fmla="*/ 25 w 54"/>
                  <a:gd name="T23" fmla="*/ 0 h 14"/>
                  <a:gd name="T24" fmla="*/ 29 w 54"/>
                  <a:gd name="T25" fmla="*/ 3 h 14"/>
                  <a:gd name="T26" fmla="*/ 36 w 54"/>
                  <a:gd name="T27" fmla="*/ 3 h 14"/>
                  <a:gd name="T28" fmla="*/ 39 w 54"/>
                  <a:gd name="T29" fmla="*/ 3 h 14"/>
                  <a:gd name="T30" fmla="*/ 43 w 54"/>
                  <a:gd name="T31" fmla="*/ 3 h 14"/>
                  <a:gd name="T32" fmla="*/ 50 w 54"/>
                  <a:gd name="T33" fmla="*/ 7 h 14"/>
                  <a:gd name="T34" fmla="*/ 54 w 54"/>
                  <a:gd name="T35"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14">
                    <a:moveTo>
                      <a:pt x="54" y="7"/>
                    </a:moveTo>
                    <a:lnTo>
                      <a:pt x="46" y="11"/>
                    </a:lnTo>
                    <a:lnTo>
                      <a:pt x="46" y="11"/>
                    </a:lnTo>
                    <a:lnTo>
                      <a:pt x="54" y="14"/>
                    </a:lnTo>
                    <a:lnTo>
                      <a:pt x="46" y="14"/>
                    </a:lnTo>
                    <a:lnTo>
                      <a:pt x="39" y="14"/>
                    </a:lnTo>
                    <a:lnTo>
                      <a:pt x="39" y="14"/>
                    </a:lnTo>
                    <a:lnTo>
                      <a:pt x="32" y="11"/>
                    </a:lnTo>
                    <a:lnTo>
                      <a:pt x="18" y="7"/>
                    </a:lnTo>
                    <a:lnTo>
                      <a:pt x="0" y="7"/>
                    </a:lnTo>
                    <a:lnTo>
                      <a:pt x="0" y="3"/>
                    </a:lnTo>
                    <a:lnTo>
                      <a:pt x="25" y="0"/>
                    </a:lnTo>
                    <a:lnTo>
                      <a:pt x="29" y="3"/>
                    </a:lnTo>
                    <a:lnTo>
                      <a:pt x="36" y="3"/>
                    </a:lnTo>
                    <a:lnTo>
                      <a:pt x="39" y="3"/>
                    </a:lnTo>
                    <a:lnTo>
                      <a:pt x="43" y="3"/>
                    </a:lnTo>
                    <a:lnTo>
                      <a:pt x="50" y="7"/>
                    </a:lnTo>
                    <a:lnTo>
                      <a:pt x="54"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01" name="Freeform 1931">
                <a:extLst>
                  <a:ext uri="{FF2B5EF4-FFF2-40B4-BE49-F238E27FC236}">
                    <a16:creationId xmlns:a16="http://schemas.microsoft.com/office/drawing/2014/main" id="{A8F6093E-2865-4ED2-AE65-DA4313ECF2A8}"/>
                  </a:ext>
                </a:extLst>
              </p:cNvPr>
              <p:cNvSpPr>
                <a:spLocks/>
              </p:cNvSpPr>
              <p:nvPr/>
            </p:nvSpPr>
            <p:spPr bwMode="auto">
              <a:xfrm>
                <a:off x="3224" y="874"/>
                <a:ext cx="54" cy="14"/>
              </a:xfrm>
              <a:custGeom>
                <a:avLst/>
                <a:gdLst>
                  <a:gd name="T0" fmla="*/ 54 w 54"/>
                  <a:gd name="T1" fmla="*/ 7 h 14"/>
                  <a:gd name="T2" fmla="*/ 46 w 54"/>
                  <a:gd name="T3" fmla="*/ 11 h 14"/>
                  <a:gd name="T4" fmla="*/ 46 w 54"/>
                  <a:gd name="T5" fmla="*/ 11 h 14"/>
                  <a:gd name="T6" fmla="*/ 54 w 54"/>
                  <a:gd name="T7" fmla="*/ 14 h 14"/>
                  <a:gd name="T8" fmla="*/ 46 w 54"/>
                  <a:gd name="T9" fmla="*/ 14 h 14"/>
                  <a:gd name="T10" fmla="*/ 39 w 54"/>
                  <a:gd name="T11" fmla="*/ 14 h 14"/>
                  <a:gd name="T12" fmla="*/ 39 w 54"/>
                  <a:gd name="T13" fmla="*/ 14 h 14"/>
                  <a:gd name="T14" fmla="*/ 32 w 54"/>
                  <a:gd name="T15" fmla="*/ 11 h 14"/>
                  <a:gd name="T16" fmla="*/ 18 w 54"/>
                  <a:gd name="T17" fmla="*/ 7 h 14"/>
                  <a:gd name="T18" fmla="*/ 0 w 54"/>
                  <a:gd name="T19" fmla="*/ 7 h 14"/>
                  <a:gd name="T20" fmla="*/ 0 w 54"/>
                  <a:gd name="T21" fmla="*/ 3 h 14"/>
                  <a:gd name="T22" fmla="*/ 25 w 54"/>
                  <a:gd name="T23" fmla="*/ 0 h 14"/>
                  <a:gd name="T24" fmla="*/ 29 w 54"/>
                  <a:gd name="T25" fmla="*/ 3 h 14"/>
                  <a:gd name="T26" fmla="*/ 36 w 54"/>
                  <a:gd name="T27" fmla="*/ 3 h 14"/>
                  <a:gd name="T28" fmla="*/ 39 w 54"/>
                  <a:gd name="T29" fmla="*/ 3 h 14"/>
                  <a:gd name="T30" fmla="*/ 43 w 54"/>
                  <a:gd name="T31" fmla="*/ 3 h 14"/>
                  <a:gd name="T32" fmla="*/ 50 w 54"/>
                  <a:gd name="T33" fmla="*/ 7 h 14"/>
                  <a:gd name="T34" fmla="*/ 54 w 54"/>
                  <a:gd name="T35"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14">
                    <a:moveTo>
                      <a:pt x="54" y="7"/>
                    </a:moveTo>
                    <a:lnTo>
                      <a:pt x="46" y="11"/>
                    </a:lnTo>
                    <a:lnTo>
                      <a:pt x="46" y="11"/>
                    </a:lnTo>
                    <a:lnTo>
                      <a:pt x="54" y="14"/>
                    </a:lnTo>
                    <a:lnTo>
                      <a:pt x="46" y="14"/>
                    </a:lnTo>
                    <a:lnTo>
                      <a:pt x="39" y="14"/>
                    </a:lnTo>
                    <a:lnTo>
                      <a:pt x="39" y="14"/>
                    </a:lnTo>
                    <a:lnTo>
                      <a:pt x="32" y="11"/>
                    </a:lnTo>
                    <a:lnTo>
                      <a:pt x="18" y="7"/>
                    </a:lnTo>
                    <a:lnTo>
                      <a:pt x="0" y="7"/>
                    </a:lnTo>
                    <a:lnTo>
                      <a:pt x="0" y="3"/>
                    </a:lnTo>
                    <a:lnTo>
                      <a:pt x="25" y="0"/>
                    </a:lnTo>
                    <a:lnTo>
                      <a:pt x="29" y="3"/>
                    </a:lnTo>
                    <a:lnTo>
                      <a:pt x="36" y="3"/>
                    </a:lnTo>
                    <a:lnTo>
                      <a:pt x="39" y="3"/>
                    </a:lnTo>
                    <a:lnTo>
                      <a:pt x="43" y="3"/>
                    </a:lnTo>
                    <a:lnTo>
                      <a:pt x="50" y="7"/>
                    </a:lnTo>
                    <a:lnTo>
                      <a:pt x="54"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02" name="Freeform 1932">
                <a:extLst>
                  <a:ext uri="{FF2B5EF4-FFF2-40B4-BE49-F238E27FC236}">
                    <a16:creationId xmlns:a16="http://schemas.microsoft.com/office/drawing/2014/main" id="{7CB8BA81-4EB9-4BE6-B799-C279B944E46C}"/>
                  </a:ext>
                </a:extLst>
              </p:cNvPr>
              <p:cNvSpPr>
                <a:spLocks/>
              </p:cNvSpPr>
              <p:nvPr/>
            </p:nvSpPr>
            <p:spPr bwMode="auto">
              <a:xfrm>
                <a:off x="3224" y="881"/>
                <a:ext cx="54" cy="32"/>
              </a:xfrm>
              <a:custGeom>
                <a:avLst/>
                <a:gdLst>
                  <a:gd name="T0" fmla="*/ 32 w 54"/>
                  <a:gd name="T1" fmla="*/ 7 h 32"/>
                  <a:gd name="T2" fmla="*/ 36 w 54"/>
                  <a:gd name="T3" fmla="*/ 11 h 32"/>
                  <a:gd name="T4" fmla="*/ 43 w 54"/>
                  <a:gd name="T5" fmla="*/ 14 h 32"/>
                  <a:gd name="T6" fmla="*/ 46 w 54"/>
                  <a:gd name="T7" fmla="*/ 14 h 32"/>
                  <a:gd name="T8" fmla="*/ 50 w 54"/>
                  <a:gd name="T9" fmla="*/ 14 h 32"/>
                  <a:gd name="T10" fmla="*/ 54 w 54"/>
                  <a:gd name="T11" fmla="*/ 22 h 32"/>
                  <a:gd name="T12" fmla="*/ 50 w 54"/>
                  <a:gd name="T13" fmla="*/ 18 h 32"/>
                  <a:gd name="T14" fmla="*/ 46 w 54"/>
                  <a:gd name="T15" fmla="*/ 18 h 32"/>
                  <a:gd name="T16" fmla="*/ 39 w 54"/>
                  <a:gd name="T17" fmla="*/ 18 h 32"/>
                  <a:gd name="T18" fmla="*/ 36 w 54"/>
                  <a:gd name="T19" fmla="*/ 22 h 32"/>
                  <a:gd name="T20" fmla="*/ 43 w 54"/>
                  <a:gd name="T21" fmla="*/ 22 h 32"/>
                  <a:gd name="T22" fmla="*/ 43 w 54"/>
                  <a:gd name="T23" fmla="*/ 25 h 32"/>
                  <a:gd name="T24" fmla="*/ 46 w 54"/>
                  <a:gd name="T25" fmla="*/ 25 h 32"/>
                  <a:gd name="T26" fmla="*/ 46 w 54"/>
                  <a:gd name="T27" fmla="*/ 29 h 32"/>
                  <a:gd name="T28" fmla="*/ 46 w 54"/>
                  <a:gd name="T29" fmla="*/ 32 h 32"/>
                  <a:gd name="T30" fmla="*/ 43 w 54"/>
                  <a:gd name="T31" fmla="*/ 29 h 32"/>
                  <a:gd name="T32" fmla="*/ 39 w 54"/>
                  <a:gd name="T33" fmla="*/ 25 h 32"/>
                  <a:gd name="T34" fmla="*/ 36 w 54"/>
                  <a:gd name="T35" fmla="*/ 29 h 32"/>
                  <a:gd name="T36" fmla="*/ 29 w 54"/>
                  <a:gd name="T37" fmla="*/ 22 h 32"/>
                  <a:gd name="T38" fmla="*/ 11 w 54"/>
                  <a:gd name="T39" fmla="*/ 18 h 32"/>
                  <a:gd name="T40" fmla="*/ 11 w 54"/>
                  <a:gd name="T41" fmla="*/ 14 h 32"/>
                  <a:gd name="T42" fmla="*/ 3 w 54"/>
                  <a:gd name="T43" fmla="*/ 11 h 32"/>
                  <a:gd name="T44" fmla="*/ 3 w 54"/>
                  <a:gd name="T45" fmla="*/ 11 h 32"/>
                  <a:gd name="T46" fmla="*/ 3 w 54"/>
                  <a:gd name="T47" fmla="*/ 7 h 32"/>
                  <a:gd name="T48" fmla="*/ 3 w 54"/>
                  <a:gd name="T49" fmla="*/ 7 h 32"/>
                  <a:gd name="T50" fmla="*/ 0 w 54"/>
                  <a:gd name="T51" fmla="*/ 4 h 32"/>
                  <a:gd name="T52" fmla="*/ 0 w 54"/>
                  <a:gd name="T53" fmla="*/ 4 h 32"/>
                  <a:gd name="T54" fmla="*/ 7 w 54"/>
                  <a:gd name="T55" fmla="*/ 0 h 32"/>
                  <a:gd name="T56" fmla="*/ 18 w 54"/>
                  <a:gd name="T57" fmla="*/ 4 h 32"/>
                  <a:gd name="T58" fmla="*/ 21 w 54"/>
                  <a:gd name="T59" fmla="*/ 4 h 32"/>
                  <a:gd name="T60" fmla="*/ 29 w 54"/>
                  <a:gd name="T61" fmla="*/ 4 h 32"/>
                  <a:gd name="T62" fmla="*/ 32 w 54"/>
                  <a:gd name="T63"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 h="32">
                    <a:moveTo>
                      <a:pt x="32" y="7"/>
                    </a:moveTo>
                    <a:lnTo>
                      <a:pt x="36" y="11"/>
                    </a:lnTo>
                    <a:lnTo>
                      <a:pt x="43" y="14"/>
                    </a:lnTo>
                    <a:lnTo>
                      <a:pt x="46" y="14"/>
                    </a:lnTo>
                    <a:lnTo>
                      <a:pt x="50" y="14"/>
                    </a:lnTo>
                    <a:lnTo>
                      <a:pt x="54" y="22"/>
                    </a:lnTo>
                    <a:lnTo>
                      <a:pt x="50" y="18"/>
                    </a:lnTo>
                    <a:lnTo>
                      <a:pt x="46" y="18"/>
                    </a:lnTo>
                    <a:lnTo>
                      <a:pt x="39" y="18"/>
                    </a:lnTo>
                    <a:lnTo>
                      <a:pt x="36" y="22"/>
                    </a:lnTo>
                    <a:lnTo>
                      <a:pt x="43" y="22"/>
                    </a:lnTo>
                    <a:lnTo>
                      <a:pt x="43" y="25"/>
                    </a:lnTo>
                    <a:lnTo>
                      <a:pt x="46" y="25"/>
                    </a:lnTo>
                    <a:lnTo>
                      <a:pt x="46" y="29"/>
                    </a:lnTo>
                    <a:lnTo>
                      <a:pt x="46" y="32"/>
                    </a:lnTo>
                    <a:lnTo>
                      <a:pt x="43" y="29"/>
                    </a:lnTo>
                    <a:lnTo>
                      <a:pt x="39" y="25"/>
                    </a:lnTo>
                    <a:lnTo>
                      <a:pt x="36" y="29"/>
                    </a:lnTo>
                    <a:lnTo>
                      <a:pt x="29" y="22"/>
                    </a:lnTo>
                    <a:lnTo>
                      <a:pt x="11" y="18"/>
                    </a:lnTo>
                    <a:lnTo>
                      <a:pt x="11" y="14"/>
                    </a:lnTo>
                    <a:lnTo>
                      <a:pt x="3" y="11"/>
                    </a:lnTo>
                    <a:lnTo>
                      <a:pt x="3" y="11"/>
                    </a:lnTo>
                    <a:lnTo>
                      <a:pt x="3" y="7"/>
                    </a:lnTo>
                    <a:lnTo>
                      <a:pt x="3" y="7"/>
                    </a:lnTo>
                    <a:lnTo>
                      <a:pt x="0" y="4"/>
                    </a:lnTo>
                    <a:lnTo>
                      <a:pt x="0" y="4"/>
                    </a:lnTo>
                    <a:lnTo>
                      <a:pt x="7" y="0"/>
                    </a:lnTo>
                    <a:lnTo>
                      <a:pt x="18" y="4"/>
                    </a:lnTo>
                    <a:lnTo>
                      <a:pt x="21" y="4"/>
                    </a:lnTo>
                    <a:lnTo>
                      <a:pt x="29" y="4"/>
                    </a:lnTo>
                    <a:lnTo>
                      <a:pt x="32"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03" name="Freeform 1933">
                <a:extLst>
                  <a:ext uri="{FF2B5EF4-FFF2-40B4-BE49-F238E27FC236}">
                    <a16:creationId xmlns:a16="http://schemas.microsoft.com/office/drawing/2014/main" id="{71A235FA-DEAA-4711-984F-52DCEF5C1581}"/>
                  </a:ext>
                </a:extLst>
              </p:cNvPr>
              <p:cNvSpPr>
                <a:spLocks/>
              </p:cNvSpPr>
              <p:nvPr/>
            </p:nvSpPr>
            <p:spPr bwMode="auto">
              <a:xfrm>
                <a:off x="3224" y="881"/>
                <a:ext cx="54" cy="32"/>
              </a:xfrm>
              <a:custGeom>
                <a:avLst/>
                <a:gdLst>
                  <a:gd name="T0" fmla="*/ 32 w 54"/>
                  <a:gd name="T1" fmla="*/ 7 h 32"/>
                  <a:gd name="T2" fmla="*/ 36 w 54"/>
                  <a:gd name="T3" fmla="*/ 11 h 32"/>
                  <a:gd name="T4" fmla="*/ 43 w 54"/>
                  <a:gd name="T5" fmla="*/ 14 h 32"/>
                  <a:gd name="T6" fmla="*/ 46 w 54"/>
                  <a:gd name="T7" fmla="*/ 14 h 32"/>
                  <a:gd name="T8" fmla="*/ 50 w 54"/>
                  <a:gd name="T9" fmla="*/ 14 h 32"/>
                  <a:gd name="T10" fmla="*/ 54 w 54"/>
                  <a:gd name="T11" fmla="*/ 22 h 32"/>
                  <a:gd name="T12" fmla="*/ 50 w 54"/>
                  <a:gd name="T13" fmla="*/ 18 h 32"/>
                  <a:gd name="T14" fmla="*/ 46 w 54"/>
                  <a:gd name="T15" fmla="*/ 18 h 32"/>
                  <a:gd name="T16" fmla="*/ 39 w 54"/>
                  <a:gd name="T17" fmla="*/ 18 h 32"/>
                  <a:gd name="T18" fmla="*/ 36 w 54"/>
                  <a:gd name="T19" fmla="*/ 22 h 32"/>
                  <a:gd name="T20" fmla="*/ 43 w 54"/>
                  <a:gd name="T21" fmla="*/ 22 h 32"/>
                  <a:gd name="T22" fmla="*/ 43 w 54"/>
                  <a:gd name="T23" fmla="*/ 25 h 32"/>
                  <a:gd name="T24" fmla="*/ 46 w 54"/>
                  <a:gd name="T25" fmla="*/ 25 h 32"/>
                  <a:gd name="T26" fmla="*/ 46 w 54"/>
                  <a:gd name="T27" fmla="*/ 29 h 32"/>
                  <a:gd name="T28" fmla="*/ 46 w 54"/>
                  <a:gd name="T29" fmla="*/ 32 h 32"/>
                  <a:gd name="T30" fmla="*/ 43 w 54"/>
                  <a:gd name="T31" fmla="*/ 29 h 32"/>
                  <a:gd name="T32" fmla="*/ 39 w 54"/>
                  <a:gd name="T33" fmla="*/ 25 h 32"/>
                  <a:gd name="T34" fmla="*/ 36 w 54"/>
                  <a:gd name="T35" fmla="*/ 29 h 32"/>
                  <a:gd name="T36" fmla="*/ 29 w 54"/>
                  <a:gd name="T37" fmla="*/ 22 h 32"/>
                  <a:gd name="T38" fmla="*/ 11 w 54"/>
                  <a:gd name="T39" fmla="*/ 18 h 32"/>
                  <a:gd name="T40" fmla="*/ 11 w 54"/>
                  <a:gd name="T41" fmla="*/ 14 h 32"/>
                  <a:gd name="T42" fmla="*/ 3 w 54"/>
                  <a:gd name="T43" fmla="*/ 11 h 32"/>
                  <a:gd name="T44" fmla="*/ 3 w 54"/>
                  <a:gd name="T45" fmla="*/ 11 h 32"/>
                  <a:gd name="T46" fmla="*/ 3 w 54"/>
                  <a:gd name="T47" fmla="*/ 7 h 32"/>
                  <a:gd name="T48" fmla="*/ 3 w 54"/>
                  <a:gd name="T49" fmla="*/ 7 h 32"/>
                  <a:gd name="T50" fmla="*/ 0 w 54"/>
                  <a:gd name="T51" fmla="*/ 4 h 32"/>
                  <a:gd name="T52" fmla="*/ 0 w 54"/>
                  <a:gd name="T53" fmla="*/ 4 h 32"/>
                  <a:gd name="T54" fmla="*/ 7 w 54"/>
                  <a:gd name="T55" fmla="*/ 0 h 32"/>
                  <a:gd name="T56" fmla="*/ 18 w 54"/>
                  <a:gd name="T57" fmla="*/ 4 h 32"/>
                  <a:gd name="T58" fmla="*/ 21 w 54"/>
                  <a:gd name="T59" fmla="*/ 4 h 32"/>
                  <a:gd name="T60" fmla="*/ 29 w 54"/>
                  <a:gd name="T61" fmla="*/ 4 h 32"/>
                  <a:gd name="T62" fmla="*/ 32 w 54"/>
                  <a:gd name="T63"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 h="32">
                    <a:moveTo>
                      <a:pt x="32" y="7"/>
                    </a:moveTo>
                    <a:lnTo>
                      <a:pt x="36" y="11"/>
                    </a:lnTo>
                    <a:lnTo>
                      <a:pt x="43" y="14"/>
                    </a:lnTo>
                    <a:lnTo>
                      <a:pt x="46" y="14"/>
                    </a:lnTo>
                    <a:lnTo>
                      <a:pt x="50" y="14"/>
                    </a:lnTo>
                    <a:lnTo>
                      <a:pt x="54" y="22"/>
                    </a:lnTo>
                    <a:lnTo>
                      <a:pt x="50" y="18"/>
                    </a:lnTo>
                    <a:lnTo>
                      <a:pt x="46" y="18"/>
                    </a:lnTo>
                    <a:lnTo>
                      <a:pt x="39" y="18"/>
                    </a:lnTo>
                    <a:lnTo>
                      <a:pt x="36" y="22"/>
                    </a:lnTo>
                    <a:lnTo>
                      <a:pt x="43" y="22"/>
                    </a:lnTo>
                    <a:lnTo>
                      <a:pt x="43" y="25"/>
                    </a:lnTo>
                    <a:lnTo>
                      <a:pt x="46" y="25"/>
                    </a:lnTo>
                    <a:lnTo>
                      <a:pt x="46" y="29"/>
                    </a:lnTo>
                    <a:lnTo>
                      <a:pt x="46" y="32"/>
                    </a:lnTo>
                    <a:lnTo>
                      <a:pt x="43" y="29"/>
                    </a:lnTo>
                    <a:lnTo>
                      <a:pt x="39" y="25"/>
                    </a:lnTo>
                    <a:lnTo>
                      <a:pt x="36" y="29"/>
                    </a:lnTo>
                    <a:lnTo>
                      <a:pt x="29" y="22"/>
                    </a:lnTo>
                    <a:lnTo>
                      <a:pt x="11" y="18"/>
                    </a:lnTo>
                    <a:lnTo>
                      <a:pt x="11" y="14"/>
                    </a:lnTo>
                    <a:lnTo>
                      <a:pt x="3" y="11"/>
                    </a:lnTo>
                    <a:lnTo>
                      <a:pt x="3" y="11"/>
                    </a:lnTo>
                    <a:lnTo>
                      <a:pt x="3" y="7"/>
                    </a:lnTo>
                    <a:lnTo>
                      <a:pt x="3" y="7"/>
                    </a:lnTo>
                    <a:lnTo>
                      <a:pt x="0" y="4"/>
                    </a:lnTo>
                    <a:lnTo>
                      <a:pt x="0" y="4"/>
                    </a:lnTo>
                    <a:lnTo>
                      <a:pt x="7" y="0"/>
                    </a:lnTo>
                    <a:lnTo>
                      <a:pt x="18" y="4"/>
                    </a:lnTo>
                    <a:lnTo>
                      <a:pt x="21" y="4"/>
                    </a:lnTo>
                    <a:lnTo>
                      <a:pt x="29" y="4"/>
                    </a:lnTo>
                    <a:lnTo>
                      <a:pt x="32"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04" name="Freeform 1934">
                <a:extLst>
                  <a:ext uri="{FF2B5EF4-FFF2-40B4-BE49-F238E27FC236}">
                    <a16:creationId xmlns:a16="http://schemas.microsoft.com/office/drawing/2014/main" id="{4C58F5DB-FF0B-4743-BFF1-169A0455071D}"/>
                  </a:ext>
                </a:extLst>
              </p:cNvPr>
              <p:cNvSpPr>
                <a:spLocks/>
              </p:cNvSpPr>
              <p:nvPr/>
            </p:nvSpPr>
            <p:spPr bwMode="auto">
              <a:xfrm>
                <a:off x="3152" y="953"/>
                <a:ext cx="54" cy="21"/>
              </a:xfrm>
              <a:custGeom>
                <a:avLst/>
                <a:gdLst>
                  <a:gd name="T0" fmla="*/ 54 w 54"/>
                  <a:gd name="T1" fmla="*/ 7 h 21"/>
                  <a:gd name="T2" fmla="*/ 54 w 54"/>
                  <a:gd name="T3" fmla="*/ 11 h 21"/>
                  <a:gd name="T4" fmla="*/ 54 w 54"/>
                  <a:gd name="T5" fmla="*/ 14 h 21"/>
                  <a:gd name="T6" fmla="*/ 50 w 54"/>
                  <a:gd name="T7" fmla="*/ 14 h 21"/>
                  <a:gd name="T8" fmla="*/ 47 w 54"/>
                  <a:gd name="T9" fmla="*/ 18 h 21"/>
                  <a:gd name="T10" fmla="*/ 43 w 54"/>
                  <a:gd name="T11" fmla="*/ 14 h 21"/>
                  <a:gd name="T12" fmla="*/ 43 w 54"/>
                  <a:gd name="T13" fmla="*/ 18 h 21"/>
                  <a:gd name="T14" fmla="*/ 36 w 54"/>
                  <a:gd name="T15" fmla="*/ 18 h 21"/>
                  <a:gd name="T16" fmla="*/ 29 w 54"/>
                  <a:gd name="T17" fmla="*/ 18 h 21"/>
                  <a:gd name="T18" fmla="*/ 11 w 54"/>
                  <a:gd name="T19" fmla="*/ 21 h 21"/>
                  <a:gd name="T20" fmla="*/ 4 w 54"/>
                  <a:gd name="T21" fmla="*/ 21 h 21"/>
                  <a:gd name="T22" fmla="*/ 0 w 54"/>
                  <a:gd name="T23" fmla="*/ 21 h 21"/>
                  <a:gd name="T24" fmla="*/ 0 w 54"/>
                  <a:gd name="T25" fmla="*/ 18 h 21"/>
                  <a:gd name="T26" fmla="*/ 4 w 54"/>
                  <a:gd name="T27" fmla="*/ 14 h 21"/>
                  <a:gd name="T28" fmla="*/ 11 w 54"/>
                  <a:gd name="T29" fmla="*/ 11 h 21"/>
                  <a:gd name="T30" fmla="*/ 18 w 54"/>
                  <a:gd name="T31" fmla="*/ 7 h 21"/>
                  <a:gd name="T32" fmla="*/ 18 w 54"/>
                  <a:gd name="T33" fmla="*/ 7 h 21"/>
                  <a:gd name="T34" fmla="*/ 36 w 54"/>
                  <a:gd name="T35" fmla="*/ 3 h 21"/>
                  <a:gd name="T36" fmla="*/ 40 w 54"/>
                  <a:gd name="T37" fmla="*/ 0 h 21"/>
                  <a:gd name="T38" fmla="*/ 43 w 54"/>
                  <a:gd name="T39" fmla="*/ 0 h 21"/>
                  <a:gd name="T40" fmla="*/ 47 w 54"/>
                  <a:gd name="T41" fmla="*/ 0 h 21"/>
                  <a:gd name="T42" fmla="*/ 54 w 54"/>
                  <a:gd name="T43" fmla="*/ 3 h 21"/>
                  <a:gd name="T44" fmla="*/ 54 w 54"/>
                  <a:gd name="T4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21">
                    <a:moveTo>
                      <a:pt x="54" y="7"/>
                    </a:moveTo>
                    <a:lnTo>
                      <a:pt x="54" y="11"/>
                    </a:lnTo>
                    <a:lnTo>
                      <a:pt x="54" y="14"/>
                    </a:lnTo>
                    <a:lnTo>
                      <a:pt x="50" y="14"/>
                    </a:lnTo>
                    <a:lnTo>
                      <a:pt x="47" y="18"/>
                    </a:lnTo>
                    <a:lnTo>
                      <a:pt x="43" y="14"/>
                    </a:lnTo>
                    <a:lnTo>
                      <a:pt x="43" y="18"/>
                    </a:lnTo>
                    <a:lnTo>
                      <a:pt x="36" y="18"/>
                    </a:lnTo>
                    <a:lnTo>
                      <a:pt x="29" y="18"/>
                    </a:lnTo>
                    <a:lnTo>
                      <a:pt x="11" y="21"/>
                    </a:lnTo>
                    <a:lnTo>
                      <a:pt x="4" y="21"/>
                    </a:lnTo>
                    <a:lnTo>
                      <a:pt x="0" y="21"/>
                    </a:lnTo>
                    <a:lnTo>
                      <a:pt x="0" y="18"/>
                    </a:lnTo>
                    <a:lnTo>
                      <a:pt x="4" y="14"/>
                    </a:lnTo>
                    <a:lnTo>
                      <a:pt x="11" y="11"/>
                    </a:lnTo>
                    <a:lnTo>
                      <a:pt x="18" y="7"/>
                    </a:lnTo>
                    <a:lnTo>
                      <a:pt x="18" y="7"/>
                    </a:lnTo>
                    <a:lnTo>
                      <a:pt x="36" y="3"/>
                    </a:lnTo>
                    <a:lnTo>
                      <a:pt x="40" y="0"/>
                    </a:lnTo>
                    <a:lnTo>
                      <a:pt x="43" y="0"/>
                    </a:lnTo>
                    <a:lnTo>
                      <a:pt x="47" y="0"/>
                    </a:lnTo>
                    <a:lnTo>
                      <a:pt x="54" y="3"/>
                    </a:lnTo>
                    <a:lnTo>
                      <a:pt x="54"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05" name="Freeform 1935">
                <a:extLst>
                  <a:ext uri="{FF2B5EF4-FFF2-40B4-BE49-F238E27FC236}">
                    <a16:creationId xmlns:a16="http://schemas.microsoft.com/office/drawing/2014/main" id="{C697BAB1-2F7B-4DFF-8CA2-3C0EE4167B90}"/>
                  </a:ext>
                </a:extLst>
              </p:cNvPr>
              <p:cNvSpPr>
                <a:spLocks/>
              </p:cNvSpPr>
              <p:nvPr/>
            </p:nvSpPr>
            <p:spPr bwMode="auto">
              <a:xfrm>
                <a:off x="3152" y="953"/>
                <a:ext cx="54" cy="21"/>
              </a:xfrm>
              <a:custGeom>
                <a:avLst/>
                <a:gdLst>
                  <a:gd name="T0" fmla="*/ 54 w 54"/>
                  <a:gd name="T1" fmla="*/ 7 h 21"/>
                  <a:gd name="T2" fmla="*/ 54 w 54"/>
                  <a:gd name="T3" fmla="*/ 11 h 21"/>
                  <a:gd name="T4" fmla="*/ 54 w 54"/>
                  <a:gd name="T5" fmla="*/ 14 h 21"/>
                  <a:gd name="T6" fmla="*/ 50 w 54"/>
                  <a:gd name="T7" fmla="*/ 14 h 21"/>
                  <a:gd name="T8" fmla="*/ 47 w 54"/>
                  <a:gd name="T9" fmla="*/ 18 h 21"/>
                  <a:gd name="T10" fmla="*/ 43 w 54"/>
                  <a:gd name="T11" fmla="*/ 14 h 21"/>
                  <a:gd name="T12" fmla="*/ 43 w 54"/>
                  <a:gd name="T13" fmla="*/ 18 h 21"/>
                  <a:gd name="T14" fmla="*/ 36 w 54"/>
                  <a:gd name="T15" fmla="*/ 18 h 21"/>
                  <a:gd name="T16" fmla="*/ 29 w 54"/>
                  <a:gd name="T17" fmla="*/ 18 h 21"/>
                  <a:gd name="T18" fmla="*/ 11 w 54"/>
                  <a:gd name="T19" fmla="*/ 21 h 21"/>
                  <a:gd name="T20" fmla="*/ 4 w 54"/>
                  <a:gd name="T21" fmla="*/ 21 h 21"/>
                  <a:gd name="T22" fmla="*/ 0 w 54"/>
                  <a:gd name="T23" fmla="*/ 21 h 21"/>
                  <a:gd name="T24" fmla="*/ 0 w 54"/>
                  <a:gd name="T25" fmla="*/ 18 h 21"/>
                  <a:gd name="T26" fmla="*/ 4 w 54"/>
                  <a:gd name="T27" fmla="*/ 14 h 21"/>
                  <a:gd name="T28" fmla="*/ 11 w 54"/>
                  <a:gd name="T29" fmla="*/ 11 h 21"/>
                  <a:gd name="T30" fmla="*/ 18 w 54"/>
                  <a:gd name="T31" fmla="*/ 7 h 21"/>
                  <a:gd name="T32" fmla="*/ 18 w 54"/>
                  <a:gd name="T33" fmla="*/ 7 h 21"/>
                  <a:gd name="T34" fmla="*/ 36 w 54"/>
                  <a:gd name="T35" fmla="*/ 3 h 21"/>
                  <a:gd name="T36" fmla="*/ 40 w 54"/>
                  <a:gd name="T37" fmla="*/ 0 h 21"/>
                  <a:gd name="T38" fmla="*/ 43 w 54"/>
                  <a:gd name="T39" fmla="*/ 0 h 21"/>
                  <a:gd name="T40" fmla="*/ 47 w 54"/>
                  <a:gd name="T41" fmla="*/ 0 h 21"/>
                  <a:gd name="T42" fmla="*/ 54 w 54"/>
                  <a:gd name="T43" fmla="*/ 3 h 21"/>
                  <a:gd name="T44" fmla="*/ 54 w 54"/>
                  <a:gd name="T4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21">
                    <a:moveTo>
                      <a:pt x="54" y="7"/>
                    </a:moveTo>
                    <a:lnTo>
                      <a:pt x="54" y="11"/>
                    </a:lnTo>
                    <a:lnTo>
                      <a:pt x="54" y="14"/>
                    </a:lnTo>
                    <a:lnTo>
                      <a:pt x="50" y="14"/>
                    </a:lnTo>
                    <a:lnTo>
                      <a:pt x="47" y="18"/>
                    </a:lnTo>
                    <a:lnTo>
                      <a:pt x="43" y="14"/>
                    </a:lnTo>
                    <a:lnTo>
                      <a:pt x="43" y="18"/>
                    </a:lnTo>
                    <a:lnTo>
                      <a:pt x="36" y="18"/>
                    </a:lnTo>
                    <a:lnTo>
                      <a:pt x="29" y="18"/>
                    </a:lnTo>
                    <a:lnTo>
                      <a:pt x="11" y="21"/>
                    </a:lnTo>
                    <a:lnTo>
                      <a:pt x="4" y="21"/>
                    </a:lnTo>
                    <a:lnTo>
                      <a:pt x="0" y="21"/>
                    </a:lnTo>
                    <a:lnTo>
                      <a:pt x="0" y="18"/>
                    </a:lnTo>
                    <a:lnTo>
                      <a:pt x="4" y="14"/>
                    </a:lnTo>
                    <a:lnTo>
                      <a:pt x="11" y="11"/>
                    </a:lnTo>
                    <a:lnTo>
                      <a:pt x="18" y="7"/>
                    </a:lnTo>
                    <a:lnTo>
                      <a:pt x="18" y="7"/>
                    </a:lnTo>
                    <a:lnTo>
                      <a:pt x="36" y="3"/>
                    </a:lnTo>
                    <a:lnTo>
                      <a:pt x="40" y="0"/>
                    </a:lnTo>
                    <a:lnTo>
                      <a:pt x="43" y="0"/>
                    </a:lnTo>
                    <a:lnTo>
                      <a:pt x="47" y="0"/>
                    </a:lnTo>
                    <a:lnTo>
                      <a:pt x="54" y="3"/>
                    </a:lnTo>
                    <a:lnTo>
                      <a:pt x="54"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06" name="Freeform 1936">
                <a:extLst>
                  <a:ext uri="{FF2B5EF4-FFF2-40B4-BE49-F238E27FC236}">
                    <a16:creationId xmlns:a16="http://schemas.microsoft.com/office/drawing/2014/main" id="{16BA2267-C80E-47A3-B2CC-2F27F1C14AF8}"/>
                  </a:ext>
                </a:extLst>
              </p:cNvPr>
              <p:cNvSpPr>
                <a:spLocks/>
              </p:cNvSpPr>
              <p:nvPr/>
            </p:nvSpPr>
            <p:spPr bwMode="auto">
              <a:xfrm>
                <a:off x="2239" y="404"/>
                <a:ext cx="1236" cy="918"/>
              </a:xfrm>
              <a:custGeom>
                <a:avLst/>
                <a:gdLst>
                  <a:gd name="T0" fmla="*/ 713 w 1236"/>
                  <a:gd name="T1" fmla="*/ 11 h 918"/>
                  <a:gd name="T2" fmla="*/ 877 w 1236"/>
                  <a:gd name="T3" fmla="*/ 3 h 918"/>
                  <a:gd name="T4" fmla="*/ 756 w 1236"/>
                  <a:gd name="T5" fmla="*/ 36 h 918"/>
                  <a:gd name="T6" fmla="*/ 946 w 1236"/>
                  <a:gd name="T7" fmla="*/ 36 h 918"/>
                  <a:gd name="T8" fmla="*/ 974 w 1236"/>
                  <a:gd name="T9" fmla="*/ 68 h 918"/>
                  <a:gd name="T10" fmla="*/ 953 w 1236"/>
                  <a:gd name="T11" fmla="*/ 82 h 918"/>
                  <a:gd name="T12" fmla="*/ 1010 w 1236"/>
                  <a:gd name="T13" fmla="*/ 115 h 918"/>
                  <a:gd name="T14" fmla="*/ 1067 w 1236"/>
                  <a:gd name="T15" fmla="*/ 104 h 918"/>
                  <a:gd name="T16" fmla="*/ 1186 w 1236"/>
                  <a:gd name="T17" fmla="*/ 86 h 918"/>
                  <a:gd name="T18" fmla="*/ 1117 w 1236"/>
                  <a:gd name="T19" fmla="*/ 143 h 918"/>
                  <a:gd name="T20" fmla="*/ 1074 w 1236"/>
                  <a:gd name="T21" fmla="*/ 169 h 918"/>
                  <a:gd name="T22" fmla="*/ 1085 w 1236"/>
                  <a:gd name="T23" fmla="*/ 201 h 918"/>
                  <a:gd name="T24" fmla="*/ 1057 w 1236"/>
                  <a:gd name="T25" fmla="*/ 240 h 918"/>
                  <a:gd name="T26" fmla="*/ 1067 w 1236"/>
                  <a:gd name="T27" fmla="*/ 294 h 918"/>
                  <a:gd name="T28" fmla="*/ 1028 w 1236"/>
                  <a:gd name="T29" fmla="*/ 319 h 918"/>
                  <a:gd name="T30" fmla="*/ 1078 w 1236"/>
                  <a:gd name="T31" fmla="*/ 351 h 918"/>
                  <a:gd name="T32" fmla="*/ 1060 w 1236"/>
                  <a:gd name="T33" fmla="*/ 391 h 918"/>
                  <a:gd name="T34" fmla="*/ 1028 w 1236"/>
                  <a:gd name="T35" fmla="*/ 430 h 918"/>
                  <a:gd name="T36" fmla="*/ 956 w 1236"/>
                  <a:gd name="T37" fmla="*/ 463 h 918"/>
                  <a:gd name="T38" fmla="*/ 963 w 1236"/>
                  <a:gd name="T39" fmla="*/ 495 h 918"/>
                  <a:gd name="T40" fmla="*/ 1024 w 1236"/>
                  <a:gd name="T41" fmla="*/ 538 h 918"/>
                  <a:gd name="T42" fmla="*/ 992 w 1236"/>
                  <a:gd name="T43" fmla="*/ 552 h 918"/>
                  <a:gd name="T44" fmla="*/ 920 w 1236"/>
                  <a:gd name="T45" fmla="*/ 552 h 918"/>
                  <a:gd name="T46" fmla="*/ 999 w 1236"/>
                  <a:gd name="T47" fmla="*/ 581 h 918"/>
                  <a:gd name="T48" fmla="*/ 992 w 1236"/>
                  <a:gd name="T49" fmla="*/ 606 h 918"/>
                  <a:gd name="T50" fmla="*/ 949 w 1236"/>
                  <a:gd name="T51" fmla="*/ 635 h 918"/>
                  <a:gd name="T52" fmla="*/ 877 w 1236"/>
                  <a:gd name="T53" fmla="*/ 642 h 918"/>
                  <a:gd name="T54" fmla="*/ 831 w 1236"/>
                  <a:gd name="T55" fmla="*/ 646 h 918"/>
                  <a:gd name="T56" fmla="*/ 806 w 1236"/>
                  <a:gd name="T57" fmla="*/ 682 h 918"/>
                  <a:gd name="T58" fmla="*/ 759 w 1236"/>
                  <a:gd name="T59" fmla="*/ 714 h 918"/>
                  <a:gd name="T60" fmla="*/ 716 w 1236"/>
                  <a:gd name="T61" fmla="*/ 725 h 918"/>
                  <a:gd name="T62" fmla="*/ 698 w 1236"/>
                  <a:gd name="T63" fmla="*/ 739 h 918"/>
                  <a:gd name="T64" fmla="*/ 652 w 1236"/>
                  <a:gd name="T65" fmla="*/ 771 h 918"/>
                  <a:gd name="T66" fmla="*/ 637 w 1236"/>
                  <a:gd name="T67" fmla="*/ 814 h 918"/>
                  <a:gd name="T68" fmla="*/ 627 w 1236"/>
                  <a:gd name="T69" fmla="*/ 857 h 918"/>
                  <a:gd name="T70" fmla="*/ 587 w 1236"/>
                  <a:gd name="T71" fmla="*/ 911 h 918"/>
                  <a:gd name="T72" fmla="*/ 555 w 1236"/>
                  <a:gd name="T73" fmla="*/ 893 h 918"/>
                  <a:gd name="T74" fmla="*/ 508 w 1236"/>
                  <a:gd name="T75" fmla="*/ 882 h 918"/>
                  <a:gd name="T76" fmla="*/ 476 w 1236"/>
                  <a:gd name="T77" fmla="*/ 857 h 918"/>
                  <a:gd name="T78" fmla="*/ 437 w 1236"/>
                  <a:gd name="T79" fmla="*/ 803 h 918"/>
                  <a:gd name="T80" fmla="*/ 426 w 1236"/>
                  <a:gd name="T81" fmla="*/ 768 h 918"/>
                  <a:gd name="T82" fmla="*/ 397 w 1236"/>
                  <a:gd name="T83" fmla="*/ 710 h 918"/>
                  <a:gd name="T84" fmla="*/ 430 w 1236"/>
                  <a:gd name="T85" fmla="*/ 656 h 918"/>
                  <a:gd name="T86" fmla="*/ 444 w 1236"/>
                  <a:gd name="T87" fmla="*/ 621 h 918"/>
                  <a:gd name="T88" fmla="*/ 419 w 1236"/>
                  <a:gd name="T89" fmla="*/ 563 h 918"/>
                  <a:gd name="T90" fmla="*/ 423 w 1236"/>
                  <a:gd name="T91" fmla="*/ 527 h 918"/>
                  <a:gd name="T92" fmla="*/ 365 w 1236"/>
                  <a:gd name="T93" fmla="*/ 502 h 918"/>
                  <a:gd name="T94" fmla="*/ 344 w 1236"/>
                  <a:gd name="T95" fmla="*/ 434 h 918"/>
                  <a:gd name="T96" fmla="*/ 294 w 1236"/>
                  <a:gd name="T97" fmla="*/ 362 h 918"/>
                  <a:gd name="T98" fmla="*/ 161 w 1236"/>
                  <a:gd name="T99" fmla="*/ 351 h 918"/>
                  <a:gd name="T100" fmla="*/ 54 w 1236"/>
                  <a:gd name="T101" fmla="*/ 319 h 918"/>
                  <a:gd name="T102" fmla="*/ 140 w 1236"/>
                  <a:gd name="T103" fmla="*/ 280 h 918"/>
                  <a:gd name="T104" fmla="*/ 25 w 1236"/>
                  <a:gd name="T105" fmla="*/ 269 h 918"/>
                  <a:gd name="T106" fmla="*/ 75 w 1236"/>
                  <a:gd name="T107" fmla="*/ 226 h 918"/>
                  <a:gd name="T108" fmla="*/ 175 w 1236"/>
                  <a:gd name="T109" fmla="*/ 172 h 918"/>
                  <a:gd name="T110" fmla="*/ 140 w 1236"/>
                  <a:gd name="T111" fmla="*/ 147 h 918"/>
                  <a:gd name="T112" fmla="*/ 229 w 1236"/>
                  <a:gd name="T113" fmla="*/ 100 h 918"/>
                  <a:gd name="T114" fmla="*/ 283 w 1236"/>
                  <a:gd name="T115" fmla="*/ 75 h 918"/>
                  <a:gd name="T116" fmla="*/ 440 w 1236"/>
                  <a:gd name="T117" fmla="*/ 90 h 918"/>
                  <a:gd name="T118" fmla="*/ 555 w 1236"/>
                  <a:gd name="T119" fmla="*/ 90 h 918"/>
                  <a:gd name="T120" fmla="*/ 602 w 1236"/>
                  <a:gd name="T121" fmla="*/ 39 h 918"/>
                  <a:gd name="T122" fmla="*/ 555 w 1236"/>
                  <a:gd name="T123" fmla="*/ 32 h 918"/>
                  <a:gd name="T124" fmla="*/ 598 w 1236"/>
                  <a:gd name="T125" fmla="*/ 18 h 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6" h="918">
                    <a:moveTo>
                      <a:pt x="666" y="32"/>
                    </a:moveTo>
                    <a:lnTo>
                      <a:pt x="670" y="29"/>
                    </a:lnTo>
                    <a:lnTo>
                      <a:pt x="684" y="29"/>
                    </a:lnTo>
                    <a:lnTo>
                      <a:pt x="691" y="29"/>
                    </a:lnTo>
                    <a:lnTo>
                      <a:pt x="698" y="29"/>
                    </a:lnTo>
                    <a:lnTo>
                      <a:pt x="698" y="29"/>
                    </a:lnTo>
                    <a:lnTo>
                      <a:pt x="695" y="29"/>
                    </a:lnTo>
                    <a:lnTo>
                      <a:pt x="673" y="29"/>
                    </a:lnTo>
                    <a:lnTo>
                      <a:pt x="673" y="25"/>
                    </a:lnTo>
                    <a:lnTo>
                      <a:pt x="688" y="25"/>
                    </a:lnTo>
                    <a:lnTo>
                      <a:pt x="706" y="25"/>
                    </a:lnTo>
                    <a:lnTo>
                      <a:pt x="706" y="21"/>
                    </a:lnTo>
                    <a:lnTo>
                      <a:pt x="695" y="21"/>
                    </a:lnTo>
                    <a:lnTo>
                      <a:pt x="691" y="21"/>
                    </a:lnTo>
                    <a:lnTo>
                      <a:pt x="688" y="21"/>
                    </a:lnTo>
                    <a:lnTo>
                      <a:pt x="673" y="18"/>
                    </a:lnTo>
                    <a:lnTo>
                      <a:pt x="670" y="18"/>
                    </a:lnTo>
                    <a:lnTo>
                      <a:pt x="670" y="18"/>
                    </a:lnTo>
                    <a:lnTo>
                      <a:pt x="673" y="14"/>
                    </a:lnTo>
                    <a:lnTo>
                      <a:pt x="673" y="14"/>
                    </a:lnTo>
                    <a:lnTo>
                      <a:pt x="670" y="11"/>
                    </a:lnTo>
                    <a:lnTo>
                      <a:pt x="673" y="11"/>
                    </a:lnTo>
                    <a:lnTo>
                      <a:pt x="670" y="7"/>
                    </a:lnTo>
                    <a:lnTo>
                      <a:pt x="673" y="7"/>
                    </a:lnTo>
                    <a:lnTo>
                      <a:pt x="691" y="11"/>
                    </a:lnTo>
                    <a:lnTo>
                      <a:pt x="688" y="7"/>
                    </a:lnTo>
                    <a:lnTo>
                      <a:pt x="688" y="3"/>
                    </a:lnTo>
                    <a:lnTo>
                      <a:pt x="695" y="3"/>
                    </a:lnTo>
                    <a:lnTo>
                      <a:pt x="695" y="3"/>
                    </a:lnTo>
                    <a:lnTo>
                      <a:pt x="698" y="3"/>
                    </a:lnTo>
                    <a:lnTo>
                      <a:pt x="706" y="7"/>
                    </a:lnTo>
                    <a:lnTo>
                      <a:pt x="713" y="11"/>
                    </a:lnTo>
                    <a:lnTo>
                      <a:pt x="720" y="11"/>
                    </a:lnTo>
                    <a:lnTo>
                      <a:pt x="720" y="11"/>
                    </a:lnTo>
                    <a:lnTo>
                      <a:pt x="720" y="11"/>
                    </a:lnTo>
                    <a:lnTo>
                      <a:pt x="716" y="11"/>
                    </a:lnTo>
                    <a:lnTo>
                      <a:pt x="716" y="7"/>
                    </a:lnTo>
                    <a:lnTo>
                      <a:pt x="716" y="7"/>
                    </a:lnTo>
                    <a:lnTo>
                      <a:pt x="716" y="7"/>
                    </a:lnTo>
                    <a:lnTo>
                      <a:pt x="709" y="3"/>
                    </a:lnTo>
                    <a:lnTo>
                      <a:pt x="709" y="3"/>
                    </a:lnTo>
                    <a:lnTo>
                      <a:pt x="713" y="3"/>
                    </a:lnTo>
                    <a:lnTo>
                      <a:pt x="720" y="0"/>
                    </a:lnTo>
                    <a:lnTo>
                      <a:pt x="741" y="3"/>
                    </a:lnTo>
                    <a:lnTo>
                      <a:pt x="748" y="0"/>
                    </a:lnTo>
                    <a:lnTo>
                      <a:pt x="752" y="0"/>
                    </a:lnTo>
                    <a:lnTo>
                      <a:pt x="756" y="0"/>
                    </a:lnTo>
                    <a:lnTo>
                      <a:pt x="756" y="0"/>
                    </a:lnTo>
                    <a:lnTo>
                      <a:pt x="759" y="0"/>
                    </a:lnTo>
                    <a:lnTo>
                      <a:pt x="770" y="7"/>
                    </a:lnTo>
                    <a:lnTo>
                      <a:pt x="770" y="3"/>
                    </a:lnTo>
                    <a:lnTo>
                      <a:pt x="766" y="0"/>
                    </a:lnTo>
                    <a:lnTo>
                      <a:pt x="777" y="0"/>
                    </a:lnTo>
                    <a:lnTo>
                      <a:pt x="795" y="0"/>
                    </a:lnTo>
                    <a:lnTo>
                      <a:pt x="802" y="0"/>
                    </a:lnTo>
                    <a:lnTo>
                      <a:pt x="809" y="0"/>
                    </a:lnTo>
                    <a:lnTo>
                      <a:pt x="820" y="0"/>
                    </a:lnTo>
                    <a:lnTo>
                      <a:pt x="838" y="0"/>
                    </a:lnTo>
                    <a:lnTo>
                      <a:pt x="860" y="3"/>
                    </a:lnTo>
                    <a:lnTo>
                      <a:pt x="863" y="3"/>
                    </a:lnTo>
                    <a:lnTo>
                      <a:pt x="867" y="3"/>
                    </a:lnTo>
                    <a:lnTo>
                      <a:pt x="867" y="3"/>
                    </a:lnTo>
                    <a:lnTo>
                      <a:pt x="874" y="3"/>
                    </a:lnTo>
                    <a:lnTo>
                      <a:pt x="877" y="3"/>
                    </a:lnTo>
                    <a:lnTo>
                      <a:pt x="870" y="7"/>
                    </a:lnTo>
                    <a:lnTo>
                      <a:pt x="874" y="7"/>
                    </a:lnTo>
                    <a:lnTo>
                      <a:pt x="885" y="7"/>
                    </a:lnTo>
                    <a:lnTo>
                      <a:pt x="888" y="7"/>
                    </a:lnTo>
                    <a:lnTo>
                      <a:pt x="881" y="7"/>
                    </a:lnTo>
                    <a:lnTo>
                      <a:pt x="895" y="7"/>
                    </a:lnTo>
                    <a:lnTo>
                      <a:pt x="920" y="7"/>
                    </a:lnTo>
                    <a:lnTo>
                      <a:pt x="938" y="11"/>
                    </a:lnTo>
                    <a:lnTo>
                      <a:pt x="942" y="14"/>
                    </a:lnTo>
                    <a:lnTo>
                      <a:pt x="938" y="18"/>
                    </a:lnTo>
                    <a:lnTo>
                      <a:pt x="931" y="18"/>
                    </a:lnTo>
                    <a:lnTo>
                      <a:pt x="910" y="21"/>
                    </a:lnTo>
                    <a:lnTo>
                      <a:pt x="863" y="21"/>
                    </a:lnTo>
                    <a:lnTo>
                      <a:pt x="838" y="21"/>
                    </a:lnTo>
                    <a:lnTo>
                      <a:pt x="809" y="29"/>
                    </a:lnTo>
                    <a:lnTo>
                      <a:pt x="799" y="25"/>
                    </a:lnTo>
                    <a:lnTo>
                      <a:pt x="777" y="21"/>
                    </a:lnTo>
                    <a:lnTo>
                      <a:pt x="777" y="21"/>
                    </a:lnTo>
                    <a:lnTo>
                      <a:pt x="788" y="25"/>
                    </a:lnTo>
                    <a:lnTo>
                      <a:pt x="795" y="25"/>
                    </a:lnTo>
                    <a:lnTo>
                      <a:pt x="795" y="29"/>
                    </a:lnTo>
                    <a:lnTo>
                      <a:pt x="781" y="32"/>
                    </a:lnTo>
                    <a:lnTo>
                      <a:pt x="774" y="29"/>
                    </a:lnTo>
                    <a:lnTo>
                      <a:pt x="766" y="32"/>
                    </a:lnTo>
                    <a:lnTo>
                      <a:pt x="738" y="36"/>
                    </a:lnTo>
                    <a:lnTo>
                      <a:pt x="741" y="36"/>
                    </a:lnTo>
                    <a:lnTo>
                      <a:pt x="741" y="36"/>
                    </a:lnTo>
                    <a:lnTo>
                      <a:pt x="741" y="39"/>
                    </a:lnTo>
                    <a:lnTo>
                      <a:pt x="745" y="39"/>
                    </a:lnTo>
                    <a:lnTo>
                      <a:pt x="745" y="36"/>
                    </a:lnTo>
                    <a:lnTo>
                      <a:pt x="748" y="36"/>
                    </a:lnTo>
                    <a:lnTo>
                      <a:pt x="756" y="36"/>
                    </a:lnTo>
                    <a:lnTo>
                      <a:pt x="766" y="36"/>
                    </a:lnTo>
                    <a:lnTo>
                      <a:pt x="770" y="36"/>
                    </a:lnTo>
                    <a:lnTo>
                      <a:pt x="770" y="39"/>
                    </a:lnTo>
                    <a:lnTo>
                      <a:pt x="774" y="39"/>
                    </a:lnTo>
                    <a:lnTo>
                      <a:pt x="770" y="36"/>
                    </a:lnTo>
                    <a:lnTo>
                      <a:pt x="774" y="32"/>
                    </a:lnTo>
                    <a:lnTo>
                      <a:pt x="781" y="32"/>
                    </a:lnTo>
                    <a:lnTo>
                      <a:pt x="809" y="32"/>
                    </a:lnTo>
                    <a:lnTo>
                      <a:pt x="809" y="32"/>
                    </a:lnTo>
                    <a:lnTo>
                      <a:pt x="813" y="36"/>
                    </a:lnTo>
                    <a:lnTo>
                      <a:pt x="817" y="29"/>
                    </a:lnTo>
                    <a:lnTo>
                      <a:pt x="824" y="29"/>
                    </a:lnTo>
                    <a:lnTo>
                      <a:pt x="831" y="29"/>
                    </a:lnTo>
                    <a:lnTo>
                      <a:pt x="834" y="25"/>
                    </a:lnTo>
                    <a:lnTo>
                      <a:pt x="842" y="25"/>
                    </a:lnTo>
                    <a:lnTo>
                      <a:pt x="849" y="25"/>
                    </a:lnTo>
                    <a:lnTo>
                      <a:pt x="885" y="25"/>
                    </a:lnTo>
                    <a:lnTo>
                      <a:pt x="885" y="29"/>
                    </a:lnTo>
                    <a:lnTo>
                      <a:pt x="881" y="29"/>
                    </a:lnTo>
                    <a:lnTo>
                      <a:pt x="888" y="29"/>
                    </a:lnTo>
                    <a:lnTo>
                      <a:pt x="888" y="25"/>
                    </a:lnTo>
                    <a:lnTo>
                      <a:pt x="917" y="29"/>
                    </a:lnTo>
                    <a:lnTo>
                      <a:pt x="920" y="29"/>
                    </a:lnTo>
                    <a:lnTo>
                      <a:pt x="935" y="25"/>
                    </a:lnTo>
                    <a:lnTo>
                      <a:pt x="953" y="21"/>
                    </a:lnTo>
                    <a:lnTo>
                      <a:pt x="960" y="25"/>
                    </a:lnTo>
                    <a:lnTo>
                      <a:pt x="956" y="25"/>
                    </a:lnTo>
                    <a:lnTo>
                      <a:pt x="960" y="29"/>
                    </a:lnTo>
                    <a:lnTo>
                      <a:pt x="963" y="32"/>
                    </a:lnTo>
                    <a:lnTo>
                      <a:pt x="960" y="32"/>
                    </a:lnTo>
                    <a:lnTo>
                      <a:pt x="956" y="36"/>
                    </a:lnTo>
                    <a:lnTo>
                      <a:pt x="946" y="36"/>
                    </a:lnTo>
                    <a:lnTo>
                      <a:pt x="953" y="36"/>
                    </a:lnTo>
                    <a:lnTo>
                      <a:pt x="949" y="39"/>
                    </a:lnTo>
                    <a:lnTo>
                      <a:pt x="931" y="43"/>
                    </a:lnTo>
                    <a:lnTo>
                      <a:pt x="949" y="43"/>
                    </a:lnTo>
                    <a:lnTo>
                      <a:pt x="953" y="39"/>
                    </a:lnTo>
                    <a:lnTo>
                      <a:pt x="967" y="36"/>
                    </a:lnTo>
                    <a:lnTo>
                      <a:pt x="974" y="36"/>
                    </a:lnTo>
                    <a:lnTo>
                      <a:pt x="981" y="36"/>
                    </a:lnTo>
                    <a:lnTo>
                      <a:pt x="981" y="39"/>
                    </a:lnTo>
                    <a:lnTo>
                      <a:pt x="981" y="39"/>
                    </a:lnTo>
                    <a:lnTo>
                      <a:pt x="981" y="39"/>
                    </a:lnTo>
                    <a:lnTo>
                      <a:pt x="981" y="43"/>
                    </a:lnTo>
                    <a:lnTo>
                      <a:pt x="992" y="39"/>
                    </a:lnTo>
                    <a:lnTo>
                      <a:pt x="992" y="39"/>
                    </a:lnTo>
                    <a:lnTo>
                      <a:pt x="1003" y="43"/>
                    </a:lnTo>
                    <a:lnTo>
                      <a:pt x="1006" y="43"/>
                    </a:lnTo>
                    <a:lnTo>
                      <a:pt x="1014" y="39"/>
                    </a:lnTo>
                    <a:lnTo>
                      <a:pt x="1014" y="43"/>
                    </a:lnTo>
                    <a:lnTo>
                      <a:pt x="1017" y="43"/>
                    </a:lnTo>
                    <a:lnTo>
                      <a:pt x="1035" y="47"/>
                    </a:lnTo>
                    <a:lnTo>
                      <a:pt x="1039" y="50"/>
                    </a:lnTo>
                    <a:lnTo>
                      <a:pt x="1039" y="50"/>
                    </a:lnTo>
                    <a:lnTo>
                      <a:pt x="1035" y="54"/>
                    </a:lnTo>
                    <a:lnTo>
                      <a:pt x="1031" y="54"/>
                    </a:lnTo>
                    <a:lnTo>
                      <a:pt x="1028" y="54"/>
                    </a:lnTo>
                    <a:lnTo>
                      <a:pt x="1017" y="57"/>
                    </a:lnTo>
                    <a:lnTo>
                      <a:pt x="1017" y="61"/>
                    </a:lnTo>
                    <a:lnTo>
                      <a:pt x="1014" y="64"/>
                    </a:lnTo>
                    <a:lnTo>
                      <a:pt x="1006" y="64"/>
                    </a:lnTo>
                    <a:lnTo>
                      <a:pt x="992" y="68"/>
                    </a:lnTo>
                    <a:lnTo>
                      <a:pt x="981" y="68"/>
                    </a:lnTo>
                    <a:lnTo>
                      <a:pt x="974" y="68"/>
                    </a:lnTo>
                    <a:lnTo>
                      <a:pt x="967" y="72"/>
                    </a:lnTo>
                    <a:lnTo>
                      <a:pt x="953" y="72"/>
                    </a:lnTo>
                    <a:lnTo>
                      <a:pt x="935" y="75"/>
                    </a:lnTo>
                    <a:lnTo>
                      <a:pt x="913" y="72"/>
                    </a:lnTo>
                    <a:lnTo>
                      <a:pt x="892" y="72"/>
                    </a:lnTo>
                    <a:lnTo>
                      <a:pt x="860" y="75"/>
                    </a:lnTo>
                    <a:lnTo>
                      <a:pt x="849" y="75"/>
                    </a:lnTo>
                    <a:lnTo>
                      <a:pt x="842" y="72"/>
                    </a:lnTo>
                    <a:lnTo>
                      <a:pt x="834" y="72"/>
                    </a:lnTo>
                    <a:lnTo>
                      <a:pt x="817" y="72"/>
                    </a:lnTo>
                    <a:lnTo>
                      <a:pt x="820" y="72"/>
                    </a:lnTo>
                    <a:lnTo>
                      <a:pt x="838" y="72"/>
                    </a:lnTo>
                    <a:lnTo>
                      <a:pt x="845" y="75"/>
                    </a:lnTo>
                    <a:lnTo>
                      <a:pt x="845" y="79"/>
                    </a:lnTo>
                    <a:lnTo>
                      <a:pt x="831" y="79"/>
                    </a:lnTo>
                    <a:lnTo>
                      <a:pt x="817" y="82"/>
                    </a:lnTo>
                    <a:lnTo>
                      <a:pt x="791" y="90"/>
                    </a:lnTo>
                    <a:lnTo>
                      <a:pt x="791" y="93"/>
                    </a:lnTo>
                    <a:lnTo>
                      <a:pt x="791" y="97"/>
                    </a:lnTo>
                    <a:lnTo>
                      <a:pt x="802" y="97"/>
                    </a:lnTo>
                    <a:lnTo>
                      <a:pt x="809" y="93"/>
                    </a:lnTo>
                    <a:lnTo>
                      <a:pt x="820" y="90"/>
                    </a:lnTo>
                    <a:lnTo>
                      <a:pt x="852" y="86"/>
                    </a:lnTo>
                    <a:lnTo>
                      <a:pt x="856" y="86"/>
                    </a:lnTo>
                    <a:lnTo>
                      <a:pt x="856" y="86"/>
                    </a:lnTo>
                    <a:lnTo>
                      <a:pt x="860" y="86"/>
                    </a:lnTo>
                    <a:lnTo>
                      <a:pt x="863" y="82"/>
                    </a:lnTo>
                    <a:lnTo>
                      <a:pt x="877" y="82"/>
                    </a:lnTo>
                    <a:lnTo>
                      <a:pt x="892" y="79"/>
                    </a:lnTo>
                    <a:lnTo>
                      <a:pt x="942" y="82"/>
                    </a:lnTo>
                    <a:lnTo>
                      <a:pt x="946" y="82"/>
                    </a:lnTo>
                    <a:lnTo>
                      <a:pt x="953" y="82"/>
                    </a:lnTo>
                    <a:lnTo>
                      <a:pt x="953" y="90"/>
                    </a:lnTo>
                    <a:lnTo>
                      <a:pt x="949" y="93"/>
                    </a:lnTo>
                    <a:lnTo>
                      <a:pt x="931" y="97"/>
                    </a:lnTo>
                    <a:lnTo>
                      <a:pt x="920" y="100"/>
                    </a:lnTo>
                    <a:lnTo>
                      <a:pt x="913" y="104"/>
                    </a:lnTo>
                    <a:lnTo>
                      <a:pt x="910" y="108"/>
                    </a:lnTo>
                    <a:lnTo>
                      <a:pt x="917" y="108"/>
                    </a:lnTo>
                    <a:lnTo>
                      <a:pt x="920" y="108"/>
                    </a:lnTo>
                    <a:lnTo>
                      <a:pt x="931" y="104"/>
                    </a:lnTo>
                    <a:lnTo>
                      <a:pt x="960" y="97"/>
                    </a:lnTo>
                    <a:lnTo>
                      <a:pt x="963" y="97"/>
                    </a:lnTo>
                    <a:lnTo>
                      <a:pt x="971" y="93"/>
                    </a:lnTo>
                    <a:lnTo>
                      <a:pt x="981" y="93"/>
                    </a:lnTo>
                    <a:lnTo>
                      <a:pt x="985" y="93"/>
                    </a:lnTo>
                    <a:lnTo>
                      <a:pt x="981" y="90"/>
                    </a:lnTo>
                    <a:lnTo>
                      <a:pt x="981" y="86"/>
                    </a:lnTo>
                    <a:lnTo>
                      <a:pt x="978" y="86"/>
                    </a:lnTo>
                    <a:lnTo>
                      <a:pt x="981" y="82"/>
                    </a:lnTo>
                    <a:lnTo>
                      <a:pt x="985" y="79"/>
                    </a:lnTo>
                    <a:lnTo>
                      <a:pt x="999" y="79"/>
                    </a:lnTo>
                    <a:lnTo>
                      <a:pt x="1021" y="79"/>
                    </a:lnTo>
                    <a:lnTo>
                      <a:pt x="1021" y="79"/>
                    </a:lnTo>
                    <a:lnTo>
                      <a:pt x="1028" y="82"/>
                    </a:lnTo>
                    <a:lnTo>
                      <a:pt x="1028" y="90"/>
                    </a:lnTo>
                    <a:lnTo>
                      <a:pt x="1028" y="93"/>
                    </a:lnTo>
                    <a:lnTo>
                      <a:pt x="1028" y="97"/>
                    </a:lnTo>
                    <a:lnTo>
                      <a:pt x="1028" y="100"/>
                    </a:lnTo>
                    <a:lnTo>
                      <a:pt x="1024" y="104"/>
                    </a:lnTo>
                    <a:lnTo>
                      <a:pt x="1024" y="108"/>
                    </a:lnTo>
                    <a:lnTo>
                      <a:pt x="1021" y="111"/>
                    </a:lnTo>
                    <a:lnTo>
                      <a:pt x="1017" y="115"/>
                    </a:lnTo>
                    <a:lnTo>
                      <a:pt x="1010" y="115"/>
                    </a:lnTo>
                    <a:lnTo>
                      <a:pt x="1003" y="118"/>
                    </a:lnTo>
                    <a:lnTo>
                      <a:pt x="1006" y="118"/>
                    </a:lnTo>
                    <a:lnTo>
                      <a:pt x="1006" y="118"/>
                    </a:lnTo>
                    <a:lnTo>
                      <a:pt x="1014" y="115"/>
                    </a:lnTo>
                    <a:lnTo>
                      <a:pt x="1003" y="125"/>
                    </a:lnTo>
                    <a:lnTo>
                      <a:pt x="996" y="133"/>
                    </a:lnTo>
                    <a:lnTo>
                      <a:pt x="992" y="140"/>
                    </a:lnTo>
                    <a:lnTo>
                      <a:pt x="985" y="143"/>
                    </a:lnTo>
                    <a:lnTo>
                      <a:pt x="985" y="147"/>
                    </a:lnTo>
                    <a:lnTo>
                      <a:pt x="981" y="147"/>
                    </a:lnTo>
                    <a:lnTo>
                      <a:pt x="978" y="154"/>
                    </a:lnTo>
                    <a:lnTo>
                      <a:pt x="978" y="154"/>
                    </a:lnTo>
                    <a:lnTo>
                      <a:pt x="978" y="154"/>
                    </a:lnTo>
                    <a:lnTo>
                      <a:pt x="988" y="151"/>
                    </a:lnTo>
                    <a:lnTo>
                      <a:pt x="992" y="147"/>
                    </a:lnTo>
                    <a:lnTo>
                      <a:pt x="999" y="143"/>
                    </a:lnTo>
                    <a:lnTo>
                      <a:pt x="999" y="140"/>
                    </a:lnTo>
                    <a:lnTo>
                      <a:pt x="1003" y="136"/>
                    </a:lnTo>
                    <a:lnTo>
                      <a:pt x="999" y="136"/>
                    </a:lnTo>
                    <a:lnTo>
                      <a:pt x="999" y="136"/>
                    </a:lnTo>
                    <a:lnTo>
                      <a:pt x="1014" y="133"/>
                    </a:lnTo>
                    <a:lnTo>
                      <a:pt x="1024" y="122"/>
                    </a:lnTo>
                    <a:lnTo>
                      <a:pt x="1035" y="115"/>
                    </a:lnTo>
                    <a:lnTo>
                      <a:pt x="1042" y="111"/>
                    </a:lnTo>
                    <a:lnTo>
                      <a:pt x="1042" y="108"/>
                    </a:lnTo>
                    <a:lnTo>
                      <a:pt x="1053" y="104"/>
                    </a:lnTo>
                    <a:lnTo>
                      <a:pt x="1060" y="100"/>
                    </a:lnTo>
                    <a:lnTo>
                      <a:pt x="1071" y="97"/>
                    </a:lnTo>
                    <a:lnTo>
                      <a:pt x="1067" y="100"/>
                    </a:lnTo>
                    <a:lnTo>
                      <a:pt x="1067" y="100"/>
                    </a:lnTo>
                    <a:lnTo>
                      <a:pt x="1067" y="104"/>
                    </a:lnTo>
                    <a:lnTo>
                      <a:pt x="1067" y="104"/>
                    </a:lnTo>
                    <a:lnTo>
                      <a:pt x="1071" y="108"/>
                    </a:lnTo>
                    <a:lnTo>
                      <a:pt x="1078" y="108"/>
                    </a:lnTo>
                    <a:lnTo>
                      <a:pt x="1078" y="104"/>
                    </a:lnTo>
                    <a:lnTo>
                      <a:pt x="1082" y="104"/>
                    </a:lnTo>
                    <a:lnTo>
                      <a:pt x="1096" y="104"/>
                    </a:lnTo>
                    <a:lnTo>
                      <a:pt x="1100" y="108"/>
                    </a:lnTo>
                    <a:lnTo>
                      <a:pt x="1100" y="104"/>
                    </a:lnTo>
                    <a:lnTo>
                      <a:pt x="1110" y="108"/>
                    </a:lnTo>
                    <a:lnTo>
                      <a:pt x="1114" y="108"/>
                    </a:lnTo>
                    <a:lnTo>
                      <a:pt x="1114" y="104"/>
                    </a:lnTo>
                    <a:lnTo>
                      <a:pt x="1114" y="100"/>
                    </a:lnTo>
                    <a:lnTo>
                      <a:pt x="1114" y="100"/>
                    </a:lnTo>
                    <a:lnTo>
                      <a:pt x="1121" y="104"/>
                    </a:lnTo>
                    <a:lnTo>
                      <a:pt x="1117" y="100"/>
                    </a:lnTo>
                    <a:lnTo>
                      <a:pt x="1125" y="100"/>
                    </a:lnTo>
                    <a:lnTo>
                      <a:pt x="1117" y="97"/>
                    </a:lnTo>
                    <a:lnTo>
                      <a:pt x="1121" y="97"/>
                    </a:lnTo>
                    <a:lnTo>
                      <a:pt x="1117" y="93"/>
                    </a:lnTo>
                    <a:lnTo>
                      <a:pt x="1125" y="93"/>
                    </a:lnTo>
                    <a:lnTo>
                      <a:pt x="1128" y="97"/>
                    </a:lnTo>
                    <a:lnTo>
                      <a:pt x="1125" y="93"/>
                    </a:lnTo>
                    <a:lnTo>
                      <a:pt x="1125" y="90"/>
                    </a:lnTo>
                    <a:lnTo>
                      <a:pt x="1128" y="90"/>
                    </a:lnTo>
                    <a:lnTo>
                      <a:pt x="1132" y="90"/>
                    </a:lnTo>
                    <a:lnTo>
                      <a:pt x="1132" y="86"/>
                    </a:lnTo>
                    <a:lnTo>
                      <a:pt x="1135" y="90"/>
                    </a:lnTo>
                    <a:lnTo>
                      <a:pt x="1139" y="86"/>
                    </a:lnTo>
                    <a:lnTo>
                      <a:pt x="1150" y="86"/>
                    </a:lnTo>
                    <a:lnTo>
                      <a:pt x="1157" y="86"/>
                    </a:lnTo>
                    <a:lnTo>
                      <a:pt x="1168" y="86"/>
                    </a:lnTo>
                    <a:lnTo>
                      <a:pt x="1175" y="86"/>
                    </a:lnTo>
                    <a:lnTo>
                      <a:pt x="1186" y="86"/>
                    </a:lnTo>
                    <a:lnTo>
                      <a:pt x="1196" y="90"/>
                    </a:lnTo>
                    <a:lnTo>
                      <a:pt x="1211" y="90"/>
                    </a:lnTo>
                    <a:lnTo>
                      <a:pt x="1221" y="93"/>
                    </a:lnTo>
                    <a:lnTo>
                      <a:pt x="1225" y="97"/>
                    </a:lnTo>
                    <a:lnTo>
                      <a:pt x="1236" y="97"/>
                    </a:lnTo>
                    <a:lnTo>
                      <a:pt x="1236" y="100"/>
                    </a:lnTo>
                    <a:lnTo>
                      <a:pt x="1228" y="104"/>
                    </a:lnTo>
                    <a:lnTo>
                      <a:pt x="1218" y="111"/>
                    </a:lnTo>
                    <a:lnTo>
                      <a:pt x="1214" y="111"/>
                    </a:lnTo>
                    <a:lnTo>
                      <a:pt x="1214" y="115"/>
                    </a:lnTo>
                    <a:lnTo>
                      <a:pt x="1207" y="115"/>
                    </a:lnTo>
                    <a:lnTo>
                      <a:pt x="1207" y="118"/>
                    </a:lnTo>
                    <a:lnTo>
                      <a:pt x="1200" y="122"/>
                    </a:lnTo>
                    <a:lnTo>
                      <a:pt x="1200" y="122"/>
                    </a:lnTo>
                    <a:lnTo>
                      <a:pt x="1196" y="122"/>
                    </a:lnTo>
                    <a:lnTo>
                      <a:pt x="1182" y="122"/>
                    </a:lnTo>
                    <a:lnTo>
                      <a:pt x="1178" y="125"/>
                    </a:lnTo>
                    <a:lnTo>
                      <a:pt x="1178" y="125"/>
                    </a:lnTo>
                    <a:lnTo>
                      <a:pt x="1178" y="129"/>
                    </a:lnTo>
                    <a:lnTo>
                      <a:pt x="1182" y="129"/>
                    </a:lnTo>
                    <a:lnTo>
                      <a:pt x="1186" y="133"/>
                    </a:lnTo>
                    <a:lnTo>
                      <a:pt x="1182" y="136"/>
                    </a:lnTo>
                    <a:lnTo>
                      <a:pt x="1168" y="136"/>
                    </a:lnTo>
                    <a:lnTo>
                      <a:pt x="1160" y="136"/>
                    </a:lnTo>
                    <a:lnTo>
                      <a:pt x="1160" y="140"/>
                    </a:lnTo>
                    <a:lnTo>
                      <a:pt x="1160" y="140"/>
                    </a:lnTo>
                    <a:lnTo>
                      <a:pt x="1160" y="140"/>
                    </a:lnTo>
                    <a:lnTo>
                      <a:pt x="1153" y="143"/>
                    </a:lnTo>
                    <a:lnTo>
                      <a:pt x="1125" y="140"/>
                    </a:lnTo>
                    <a:lnTo>
                      <a:pt x="1121" y="140"/>
                    </a:lnTo>
                    <a:lnTo>
                      <a:pt x="1117" y="140"/>
                    </a:lnTo>
                    <a:lnTo>
                      <a:pt x="1117" y="143"/>
                    </a:lnTo>
                    <a:lnTo>
                      <a:pt x="1110" y="143"/>
                    </a:lnTo>
                    <a:lnTo>
                      <a:pt x="1107" y="147"/>
                    </a:lnTo>
                    <a:lnTo>
                      <a:pt x="1103" y="147"/>
                    </a:lnTo>
                    <a:lnTo>
                      <a:pt x="1078" y="143"/>
                    </a:lnTo>
                    <a:lnTo>
                      <a:pt x="1067" y="147"/>
                    </a:lnTo>
                    <a:lnTo>
                      <a:pt x="1064" y="147"/>
                    </a:lnTo>
                    <a:lnTo>
                      <a:pt x="1049" y="151"/>
                    </a:lnTo>
                    <a:lnTo>
                      <a:pt x="1053" y="151"/>
                    </a:lnTo>
                    <a:lnTo>
                      <a:pt x="1057" y="151"/>
                    </a:lnTo>
                    <a:lnTo>
                      <a:pt x="1060" y="154"/>
                    </a:lnTo>
                    <a:lnTo>
                      <a:pt x="1071" y="151"/>
                    </a:lnTo>
                    <a:lnTo>
                      <a:pt x="1071" y="147"/>
                    </a:lnTo>
                    <a:lnTo>
                      <a:pt x="1078" y="147"/>
                    </a:lnTo>
                    <a:lnTo>
                      <a:pt x="1092" y="151"/>
                    </a:lnTo>
                    <a:lnTo>
                      <a:pt x="1107" y="151"/>
                    </a:lnTo>
                    <a:lnTo>
                      <a:pt x="1121" y="151"/>
                    </a:lnTo>
                    <a:lnTo>
                      <a:pt x="1125" y="147"/>
                    </a:lnTo>
                    <a:lnTo>
                      <a:pt x="1135" y="147"/>
                    </a:lnTo>
                    <a:lnTo>
                      <a:pt x="1139" y="151"/>
                    </a:lnTo>
                    <a:lnTo>
                      <a:pt x="1153" y="151"/>
                    </a:lnTo>
                    <a:lnTo>
                      <a:pt x="1153" y="151"/>
                    </a:lnTo>
                    <a:lnTo>
                      <a:pt x="1153" y="154"/>
                    </a:lnTo>
                    <a:lnTo>
                      <a:pt x="1150" y="158"/>
                    </a:lnTo>
                    <a:lnTo>
                      <a:pt x="1143" y="158"/>
                    </a:lnTo>
                    <a:lnTo>
                      <a:pt x="1146" y="161"/>
                    </a:lnTo>
                    <a:lnTo>
                      <a:pt x="1143" y="161"/>
                    </a:lnTo>
                    <a:lnTo>
                      <a:pt x="1139" y="165"/>
                    </a:lnTo>
                    <a:lnTo>
                      <a:pt x="1110" y="165"/>
                    </a:lnTo>
                    <a:lnTo>
                      <a:pt x="1100" y="165"/>
                    </a:lnTo>
                    <a:lnTo>
                      <a:pt x="1089" y="161"/>
                    </a:lnTo>
                    <a:lnTo>
                      <a:pt x="1082" y="161"/>
                    </a:lnTo>
                    <a:lnTo>
                      <a:pt x="1074" y="169"/>
                    </a:lnTo>
                    <a:lnTo>
                      <a:pt x="1067" y="172"/>
                    </a:lnTo>
                    <a:lnTo>
                      <a:pt x="1071" y="172"/>
                    </a:lnTo>
                    <a:lnTo>
                      <a:pt x="1067" y="176"/>
                    </a:lnTo>
                    <a:lnTo>
                      <a:pt x="1071" y="176"/>
                    </a:lnTo>
                    <a:lnTo>
                      <a:pt x="1071" y="179"/>
                    </a:lnTo>
                    <a:lnTo>
                      <a:pt x="1067" y="183"/>
                    </a:lnTo>
                    <a:lnTo>
                      <a:pt x="1071" y="183"/>
                    </a:lnTo>
                    <a:lnTo>
                      <a:pt x="1074" y="186"/>
                    </a:lnTo>
                    <a:lnTo>
                      <a:pt x="1082" y="186"/>
                    </a:lnTo>
                    <a:lnTo>
                      <a:pt x="1074" y="183"/>
                    </a:lnTo>
                    <a:lnTo>
                      <a:pt x="1074" y="183"/>
                    </a:lnTo>
                    <a:lnTo>
                      <a:pt x="1078" y="179"/>
                    </a:lnTo>
                    <a:lnTo>
                      <a:pt x="1085" y="176"/>
                    </a:lnTo>
                    <a:lnTo>
                      <a:pt x="1089" y="172"/>
                    </a:lnTo>
                    <a:lnTo>
                      <a:pt x="1096" y="172"/>
                    </a:lnTo>
                    <a:lnTo>
                      <a:pt x="1107" y="172"/>
                    </a:lnTo>
                    <a:lnTo>
                      <a:pt x="1110" y="172"/>
                    </a:lnTo>
                    <a:lnTo>
                      <a:pt x="1117" y="169"/>
                    </a:lnTo>
                    <a:lnTo>
                      <a:pt x="1125" y="169"/>
                    </a:lnTo>
                    <a:lnTo>
                      <a:pt x="1128" y="172"/>
                    </a:lnTo>
                    <a:lnTo>
                      <a:pt x="1128" y="176"/>
                    </a:lnTo>
                    <a:lnTo>
                      <a:pt x="1128" y="176"/>
                    </a:lnTo>
                    <a:lnTo>
                      <a:pt x="1125" y="179"/>
                    </a:lnTo>
                    <a:lnTo>
                      <a:pt x="1121" y="183"/>
                    </a:lnTo>
                    <a:lnTo>
                      <a:pt x="1121" y="183"/>
                    </a:lnTo>
                    <a:lnTo>
                      <a:pt x="1117" y="186"/>
                    </a:lnTo>
                    <a:lnTo>
                      <a:pt x="1107" y="190"/>
                    </a:lnTo>
                    <a:lnTo>
                      <a:pt x="1096" y="186"/>
                    </a:lnTo>
                    <a:lnTo>
                      <a:pt x="1092" y="186"/>
                    </a:lnTo>
                    <a:lnTo>
                      <a:pt x="1089" y="190"/>
                    </a:lnTo>
                    <a:lnTo>
                      <a:pt x="1085" y="197"/>
                    </a:lnTo>
                    <a:lnTo>
                      <a:pt x="1085" y="201"/>
                    </a:lnTo>
                    <a:lnTo>
                      <a:pt x="1085" y="204"/>
                    </a:lnTo>
                    <a:lnTo>
                      <a:pt x="1085" y="208"/>
                    </a:lnTo>
                    <a:lnTo>
                      <a:pt x="1082" y="212"/>
                    </a:lnTo>
                    <a:lnTo>
                      <a:pt x="1082" y="215"/>
                    </a:lnTo>
                    <a:lnTo>
                      <a:pt x="1085" y="212"/>
                    </a:lnTo>
                    <a:lnTo>
                      <a:pt x="1085" y="208"/>
                    </a:lnTo>
                    <a:lnTo>
                      <a:pt x="1096" y="208"/>
                    </a:lnTo>
                    <a:lnTo>
                      <a:pt x="1096" y="212"/>
                    </a:lnTo>
                    <a:lnTo>
                      <a:pt x="1092" y="212"/>
                    </a:lnTo>
                    <a:lnTo>
                      <a:pt x="1092" y="212"/>
                    </a:lnTo>
                    <a:lnTo>
                      <a:pt x="1089" y="212"/>
                    </a:lnTo>
                    <a:lnTo>
                      <a:pt x="1085" y="212"/>
                    </a:lnTo>
                    <a:lnTo>
                      <a:pt x="1085" y="215"/>
                    </a:lnTo>
                    <a:lnTo>
                      <a:pt x="1085" y="215"/>
                    </a:lnTo>
                    <a:lnTo>
                      <a:pt x="1085" y="215"/>
                    </a:lnTo>
                    <a:lnTo>
                      <a:pt x="1082" y="219"/>
                    </a:lnTo>
                    <a:lnTo>
                      <a:pt x="1078" y="215"/>
                    </a:lnTo>
                    <a:lnTo>
                      <a:pt x="1078" y="222"/>
                    </a:lnTo>
                    <a:lnTo>
                      <a:pt x="1082" y="222"/>
                    </a:lnTo>
                    <a:lnTo>
                      <a:pt x="1082" y="226"/>
                    </a:lnTo>
                    <a:lnTo>
                      <a:pt x="1074" y="229"/>
                    </a:lnTo>
                    <a:lnTo>
                      <a:pt x="1067" y="229"/>
                    </a:lnTo>
                    <a:lnTo>
                      <a:pt x="1060" y="229"/>
                    </a:lnTo>
                    <a:lnTo>
                      <a:pt x="1057" y="229"/>
                    </a:lnTo>
                    <a:lnTo>
                      <a:pt x="1057" y="233"/>
                    </a:lnTo>
                    <a:lnTo>
                      <a:pt x="1057" y="233"/>
                    </a:lnTo>
                    <a:lnTo>
                      <a:pt x="1057" y="237"/>
                    </a:lnTo>
                    <a:lnTo>
                      <a:pt x="1057" y="237"/>
                    </a:lnTo>
                    <a:lnTo>
                      <a:pt x="1053" y="237"/>
                    </a:lnTo>
                    <a:lnTo>
                      <a:pt x="1053" y="240"/>
                    </a:lnTo>
                    <a:lnTo>
                      <a:pt x="1060" y="240"/>
                    </a:lnTo>
                    <a:lnTo>
                      <a:pt x="1057" y="240"/>
                    </a:lnTo>
                    <a:lnTo>
                      <a:pt x="1053" y="247"/>
                    </a:lnTo>
                    <a:lnTo>
                      <a:pt x="1053" y="255"/>
                    </a:lnTo>
                    <a:lnTo>
                      <a:pt x="1049" y="258"/>
                    </a:lnTo>
                    <a:lnTo>
                      <a:pt x="1053" y="262"/>
                    </a:lnTo>
                    <a:lnTo>
                      <a:pt x="1049" y="262"/>
                    </a:lnTo>
                    <a:lnTo>
                      <a:pt x="1046" y="265"/>
                    </a:lnTo>
                    <a:lnTo>
                      <a:pt x="1046" y="269"/>
                    </a:lnTo>
                    <a:lnTo>
                      <a:pt x="1042" y="273"/>
                    </a:lnTo>
                    <a:lnTo>
                      <a:pt x="1039" y="276"/>
                    </a:lnTo>
                    <a:lnTo>
                      <a:pt x="1042" y="280"/>
                    </a:lnTo>
                    <a:lnTo>
                      <a:pt x="1049" y="280"/>
                    </a:lnTo>
                    <a:lnTo>
                      <a:pt x="1057" y="269"/>
                    </a:lnTo>
                    <a:lnTo>
                      <a:pt x="1064" y="269"/>
                    </a:lnTo>
                    <a:lnTo>
                      <a:pt x="1067" y="269"/>
                    </a:lnTo>
                    <a:lnTo>
                      <a:pt x="1067" y="273"/>
                    </a:lnTo>
                    <a:lnTo>
                      <a:pt x="1071" y="273"/>
                    </a:lnTo>
                    <a:lnTo>
                      <a:pt x="1092" y="276"/>
                    </a:lnTo>
                    <a:lnTo>
                      <a:pt x="1096" y="280"/>
                    </a:lnTo>
                    <a:lnTo>
                      <a:pt x="1100" y="283"/>
                    </a:lnTo>
                    <a:lnTo>
                      <a:pt x="1092" y="283"/>
                    </a:lnTo>
                    <a:lnTo>
                      <a:pt x="1082" y="280"/>
                    </a:lnTo>
                    <a:lnTo>
                      <a:pt x="1071" y="280"/>
                    </a:lnTo>
                    <a:lnTo>
                      <a:pt x="1067" y="280"/>
                    </a:lnTo>
                    <a:lnTo>
                      <a:pt x="1064" y="280"/>
                    </a:lnTo>
                    <a:lnTo>
                      <a:pt x="1064" y="283"/>
                    </a:lnTo>
                    <a:lnTo>
                      <a:pt x="1074" y="287"/>
                    </a:lnTo>
                    <a:lnTo>
                      <a:pt x="1067" y="287"/>
                    </a:lnTo>
                    <a:lnTo>
                      <a:pt x="1067" y="287"/>
                    </a:lnTo>
                    <a:lnTo>
                      <a:pt x="1064" y="287"/>
                    </a:lnTo>
                    <a:lnTo>
                      <a:pt x="1074" y="290"/>
                    </a:lnTo>
                    <a:lnTo>
                      <a:pt x="1074" y="290"/>
                    </a:lnTo>
                    <a:lnTo>
                      <a:pt x="1067" y="294"/>
                    </a:lnTo>
                    <a:lnTo>
                      <a:pt x="1082" y="294"/>
                    </a:lnTo>
                    <a:lnTo>
                      <a:pt x="1092" y="298"/>
                    </a:lnTo>
                    <a:lnTo>
                      <a:pt x="1092" y="298"/>
                    </a:lnTo>
                    <a:lnTo>
                      <a:pt x="1096" y="301"/>
                    </a:lnTo>
                    <a:lnTo>
                      <a:pt x="1100" y="301"/>
                    </a:lnTo>
                    <a:lnTo>
                      <a:pt x="1100" y="298"/>
                    </a:lnTo>
                    <a:lnTo>
                      <a:pt x="1103" y="294"/>
                    </a:lnTo>
                    <a:lnTo>
                      <a:pt x="1110" y="298"/>
                    </a:lnTo>
                    <a:lnTo>
                      <a:pt x="1114" y="298"/>
                    </a:lnTo>
                    <a:lnTo>
                      <a:pt x="1114" y="298"/>
                    </a:lnTo>
                    <a:lnTo>
                      <a:pt x="1114" y="305"/>
                    </a:lnTo>
                    <a:lnTo>
                      <a:pt x="1114" y="308"/>
                    </a:lnTo>
                    <a:lnTo>
                      <a:pt x="1114" y="312"/>
                    </a:lnTo>
                    <a:lnTo>
                      <a:pt x="1114" y="316"/>
                    </a:lnTo>
                    <a:lnTo>
                      <a:pt x="1114" y="316"/>
                    </a:lnTo>
                    <a:lnTo>
                      <a:pt x="1110" y="319"/>
                    </a:lnTo>
                    <a:lnTo>
                      <a:pt x="1092" y="316"/>
                    </a:lnTo>
                    <a:lnTo>
                      <a:pt x="1085" y="316"/>
                    </a:lnTo>
                    <a:lnTo>
                      <a:pt x="1067" y="312"/>
                    </a:lnTo>
                    <a:lnTo>
                      <a:pt x="1042" y="312"/>
                    </a:lnTo>
                    <a:lnTo>
                      <a:pt x="1064" y="316"/>
                    </a:lnTo>
                    <a:lnTo>
                      <a:pt x="1064" y="316"/>
                    </a:lnTo>
                    <a:lnTo>
                      <a:pt x="1060" y="316"/>
                    </a:lnTo>
                    <a:lnTo>
                      <a:pt x="1046" y="316"/>
                    </a:lnTo>
                    <a:lnTo>
                      <a:pt x="1046" y="316"/>
                    </a:lnTo>
                    <a:lnTo>
                      <a:pt x="1060" y="319"/>
                    </a:lnTo>
                    <a:lnTo>
                      <a:pt x="1053" y="319"/>
                    </a:lnTo>
                    <a:lnTo>
                      <a:pt x="1049" y="323"/>
                    </a:lnTo>
                    <a:lnTo>
                      <a:pt x="1042" y="326"/>
                    </a:lnTo>
                    <a:lnTo>
                      <a:pt x="1039" y="323"/>
                    </a:lnTo>
                    <a:lnTo>
                      <a:pt x="1035" y="319"/>
                    </a:lnTo>
                    <a:lnTo>
                      <a:pt x="1028" y="319"/>
                    </a:lnTo>
                    <a:lnTo>
                      <a:pt x="1028" y="323"/>
                    </a:lnTo>
                    <a:lnTo>
                      <a:pt x="1024" y="323"/>
                    </a:lnTo>
                    <a:lnTo>
                      <a:pt x="1028" y="326"/>
                    </a:lnTo>
                    <a:lnTo>
                      <a:pt x="1028" y="330"/>
                    </a:lnTo>
                    <a:lnTo>
                      <a:pt x="1031" y="326"/>
                    </a:lnTo>
                    <a:lnTo>
                      <a:pt x="1031" y="326"/>
                    </a:lnTo>
                    <a:lnTo>
                      <a:pt x="1035" y="330"/>
                    </a:lnTo>
                    <a:lnTo>
                      <a:pt x="1042" y="330"/>
                    </a:lnTo>
                    <a:lnTo>
                      <a:pt x="1039" y="334"/>
                    </a:lnTo>
                    <a:lnTo>
                      <a:pt x="1042" y="334"/>
                    </a:lnTo>
                    <a:lnTo>
                      <a:pt x="1028" y="334"/>
                    </a:lnTo>
                    <a:lnTo>
                      <a:pt x="1024" y="334"/>
                    </a:lnTo>
                    <a:lnTo>
                      <a:pt x="1031" y="337"/>
                    </a:lnTo>
                    <a:lnTo>
                      <a:pt x="1042" y="334"/>
                    </a:lnTo>
                    <a:lnTo>
                      <a:pt x="1046" y="337"/>
                    </a:lnTo>
                    <a:lnTo>
                      <a:pt x="1046" y="337"/>
                    </a:lnTo>
                    <a:lnTo>
                      <a:pt x="1046" y="341"/>
                    </a:lnTo>
                    <a:lnTo>
                      <a:pt x="1042" y="344"/>
                    </a:lnTo>
                    <a:lnTo>
                      <a:pt x="1049" y="344"/>
                    </a:lnTo>
                    <a:lnTo>
                      <a:pt x="1049" y="344"/>
                    </a:lnTo>
                    <a:lnTo>
                      <a:pt x="1057" y="344"/>
                    </a:lnTo>
                    <a:lnTo>
                      <a:pt x="1053" y="341"/>
                    </a:lnTo>
                    <a:lnTo>
                      <a:pt x="1057" y="344"/>
                    </a:lnTo>
                    <a:lnTo>
                      <a:pt x="1060" y="344"/>
                    </a:lnTo>
                    <a:lnTo>
                      <a:pt x="1064" y="348"/>
                    </a:lnTo>
                    <a:lnTo>
                      <a:pt x="1057" y="341"/>
                    </a:lnTo>
                    <a:lnTo>
                      <a:pt x="1067" y="344"/>
                    </a:lnTo>
                    <a:lnTo>
                      <a:pt x="1074" y="344"/>
                    </a:lnTo>
                    <a:lnTo>
                      <a:pt x="1078" y="344"/>
                    </a:lnTo>
                    <a:lnTo>
                      <a:pt x="1082" y="348"/>
                    </a:lnTo>
                    <a:lnTo>
                      <a:pt x="1082" y="351"/>
                    </a:lnTo>
                    <a:lnTo>
                      <a:pt x="1078" y="351"/>
                    </a:lnTo>
                    <a:lnTo>
                      <a:pt x="1071" y="351"/>
                    </a:lnTo>
                    <a:lnTo>
                      <a:pt x="1067" y="351"/>
                    </a:lnTo>
                    <a:lnTo>
                      <a:pt x="1057" y="351"/>
                    </a:lnTo>
                    <a:lnTo>
                      <a:pt x="1057" y="355"/>
                    </a:lnTo>
                    <a:lnTo>
                      <a:pt x="1064" y="355"/>
                    </a:lnTo>
                    <a:lnTo>
                      <a:pt x="1067" y="355"/>
                    </a:lnTo>
                    <a:lnTo>
                      <a:pt x="1071" y="359"/>
                    </a:lnTo>
                    <a:lnTo>
                      <a:pt x="1078" y="355"/>
                    </a:lnTo>
                    <a:lnTo>
                      <a:pt x="1082" y="359"/>
                    </a:lnTo>
                    <a:lnTo>
                      <a:pt x="1085" y="366"/>
                    </a:lnTo>
                    <a:lnTo>
                      <a:pt x="1085" y="369"/>
                    </a:lnTo>
                    <a:lnTo>
                      <a:pt x="1089" y="377"/>
                    </a:lnTo>
                    <a:lnTo>
                      <a:pt x="1089" y="380"/>
                    </a:lnTo>
                    <a:lnTo>
                      <a:pt x="1085" y="387"/>
                    </a:lnTo>
                    <a:lnTo>
                      <a:pt x="1082" y="387"/>
                    </a:lnTo>
                    <a:lnTo>
                      <a:pt x="1078" y="387"/>
                    </a:lnTo>
                    <a:lnTo>
                      <a:pt x="1078" y="384"/>
                    </a:lnTo>
                    <a:lnTo>
                      <a:pt x="1074" y="380"/>
                    </a:lnTo>
                    <a:lnTo>
                      <a:pt x="1039" y="369"/>
                    </a:lnTo>
                    <a:lnTo>
                      <a:pt x="1046" y="373"/>
                    </a:lnTo>
                    <a:lnTo>
                      <a:pt x="1035" y="373"/>
                    </a:lnTo>
                    <a:lnTo>
                      <a:pt x="1039" y="377"/>
                    </a:lnTo>
                    <a:lnTo>
                      <a:pt x="1046" y="377"/>
                    </a:lnTo>
                    <a:lnTo>
                      <a:pt x="1053" y="380"/>
                    </a:lnTo>
                    <a:lnTo>
                      <a:pt x="1064" y="384"/>
                    </a:lnTo>
                    <a:lnTo>
                      <a:pt x="1064" y="387"/>
                    </a:lnTo>
                    <a:lnTo>
                      <a:pt x="1060" y="387"/>
                    </a:lnTo>
                    <a:lnTo>
                      <a:pt x="1049" y="391"/>
                    </a:lnTo>
                    <a:lnTo>
                      <a:pt x="1046" y="395"/>
                    </a:lnTo>
                    <a:lnTo>
                      <a:pt x="1049" y="395"/>
                    </a:lnTo>
                    <a:lnTo>
                      <a:pt x="1057" y="391"/>
                    </a:lnTo>
                    <a:lnTo>
                      <a:pt x="1060" y="391"/>
                    </a:lnTo>
                    <a:lnTo>
                      <a:pt x="1064" y="395"/>
                    </a:lnTo>
                    <a:lnTo>
                      <a:pt x="1064" y="395"/>
                    </a:lnTo>
                    <a:lnTo>
                      <a:pt x="1060" y="398"/>
                    </a:lnTo>
                    <a:lnTo>
                      <a:pt x="1064" y="402"/>
                    </a:lnTo>
                    <a:lnTo>
                      <a:pt x="1060" y="405"/>
                    </a:lnTo>
                    <a:lnTo>
                      <a:pt x="1057" y="409"/>
                    </a:lnTo>
                    <a:lnTo>
                      <a:pt x="1057" y="409"/>
                    </a:lnTo>
                    <a:lnTo>
                      <a:pt x="1064" y="409"/>
                    </a:lnTo>
                    <a:lnTo>
                      <a:pt x="1074" y="409"/>
                    </a:lnTo>
                    <a:lnTo>
                      <a:pt x="1078" y="409"/>
                    </a:lnTo>
                    <a:lnTo>
                      <a:pt x="1089" y="409"/>
                    </a:lnTo>
                    <a:lnTo>
                      <a:pt x="1092" y="412"/>
                    </a:lnTo>
                    <a:lnTo>
                      <a:pt x="1096" y="416"/>
                    </a:lnTo>
                    <a:lnTo>
                      <a:pt x="1096" y="416"/>
                    </a:lnTo>
                    <a:lnTo>
                      <a:pt x="1085" y="423"/>
                    </a:lnTo>
                    <a:lnTo>
                      <a:pt x="1078" y="423"/>
                    </a:lnTo>
                    <a:lnTo>
                      <a:pt x="1074" y="420"/>
                    </a:lnTo>
                    <a:lnTo>
                      <a:pt x="1071" y="416"/>
                    </a:lnTo>
                    <a:lnTo>
                      <a:pt x="1067" y="416"/>
                    </a:lnTo>
                    <a:lnTo>
                      <a:pt x="1060" y="416"/>
                    </a:lnTo>
                    <a:lnTo>
                      <a:pt x="1053" y="416"/>
                    </a:lnTo>
                    <a:lnTo>
                      <a:pt x="1042" y="416"/>
                    </a:lnTo>
                    <a:lnTo>
                      <a:pt x="1039" y="412"/>
                    </a:lnTo>
                    <a:lnTo>
                      <a:pt x="1035" y="412"/>
                    </a:lnTo>
                    <a:lnTo>
                      <a:pt x="1039" y="416"/>
                    </a:lnTo>
                    <a:lnTo>
                      <a:pt x="1039" y="420"/>
                    </a:lnTo>
                    <a:lnTo>
                      <a:pt x="1024" y="423"/>
                    </a:lnTo>
                    <a:lnTo>
                      <a:pt x="1035" y="423"/>
                    </a:lnTo>
                    <a:lnTo>
                      <a:pt x="1035" y="427"/>
                    </a:lnTo>
                    <a:lnTo>
                      <a:pt x="1031" y="427"/>
                    </a:lnTo>
                    <a:lnTo>
                      <a:pt x="1031" y="430"/>
                    </a:lnTo>
                    <a:lnTo>
                      <a:pt x="1028" y="430"/>
                    </a:lnTo>
                    <a:lnTo>
                      <a:pt x="1028" y="434"/>
                    </a:lnTo>
                    <a:lnTo>
                      <a:pt x="1035" y="434"/>
                    </a:lnTo>
                    <a:lnTo>
                      <a:pt x="1042" y="434"/>
                    </a:lnTo>
                    <a:lnTo>
                      <a:pt x="1049" y="434"/>
                    </a:lnTo>
                    <a:lnTo>
                      <a:pt x="1053" y="438"/>
                    </a:lnTo>
                    <a:lnTo>
                      <a:pt x="1067" y="438"/>
                    </a:lnTo>
                    <a:lnTo>
                      <a:pt x="1071" y="441"/>
                    </a:lnTo>
                    <a:lnTo>
                      <a:pt x="1071" y="441"/>
                    </a:lnTo>
                    <a:lnTo>
                      <a:pt x="1067" y="445"/>
                    </a:lnTo>
                    <a:lnTo>
                      <a:pt x="1067" y="452"/>
                    </a:lnTo>
                    <a:lnTo>
                      <a:pt x="1067" y="452"/>
                    </a:lnTo>
                    <a:lnTo>
                      <a:pt x="1064" y="456"/>
                    </a:lnTo>
                    <a:lnTo>
                      <a:pt x="1057" y="456"/>
                    </a:lnTo>
                    <a:lnTo>
                      <a:pt x="1049" y="456"/>
                    </a:lnTo>
                    <a:lnTo>
                      <a:pt x="1042" y="459"/>
                    </a:lnTo>
                    <a:lnTo>
                      <a:pt x="1035" y="459"/>
                    </a:lnTo>
                    <a:lnTo>
                      <a:pt x="1035" y="463"/>
                    </a:lnTo>
                    <a:lnTo>
                      <a:pt x="1028" y="463"/>
                    </a:lnTo>
                    <a:lnTo>
                      <a:pt x="1017" y="459"/>
                    </a:lnTo>
                    <a:lnTo>
                      <a:pt x="1003" y="452"/>
                    </a:lnTo>
                    <a:lnTo>
                      <a:pt x="996" y="448"/>
                    </a:lnTo>
                    <a:lnTo>
                      <a:pt x="996" y="445"/>
                    </a:lnTo>
                    <a:lnTo>
                      <a:pt x="992" y="441"/>
                    </a:lnTo>
                    <a:lnTo>
                      <a:pt x="988" y="445"/>
                    </a:lnTo>
                    <a:lnTo>
                      <a:pt x="985" y="452"/>
                    </a:lnTo>
                    <a:lnTo>
                      <a:pt x="981" y="452"/>
                    </a:lnTo>
                    <a:lnTo>
                      <a:pt x="974" y="448"/>
                    </a:lnTo>
                    <a:lnTo>
                      <a:pt x="978" y="452"/>
                    </a:lnTo>
                    <a:lnTo>
                      <a:pt x="978" y="456"/>
                    </a:lnTo>
                    <a:lnTo>
                      <a:pt x="967" y="459"/>
                    </a:lnTo>
                    <a:lnTo>
                      <a:pt x="967" y="459"/>
                    </a:lnTo>
                    <a:lnTo>
                      <a:pt x="956" y="463"/>
                    </a:lnTo>
                    <a:lnTo>
                      <a:pt x="949" y="463"/>
                    </a:lnTo>
                    <a:lnTo>
                      <a:pt x="946" y="459"/>
                    </a:lnTo>
                    <a:lnTo>
                      <a:pt x="938" y="463"/>
                    </a:lnTo>
                    <a:lnTo>
                      <a:pt x="946" y="463"/>
                    </a:lnTo>
                    <a:lnTo>
                      <a:pt x="942" y="466"/>
                    </a:lnTo>
                    <a:lnTo>
                      <a:pt x="935" y="466"/>
                    </a:lnTo>
                    <a:lnTo>
                      <a:pt x="938" y="470"/>
                    </a:lnTo>
                    <a:lnTo>
                      <a:pt x="946" y="466"/>
                    </a:lnTo>
                    <a:lnTo>
                      <a:pt x="953" y="466"/>
                    </a:lnTo>
                    <a:lnTo>
                      <a:pt x="960" y="466"/>
                    </a:lnTo>
                    <a:lnTo>
                      <a:pt x="963" y="470"/>
                    </a:lnTo>
                    <a:lnTo>
                      <a:pt x="971" y="470"/>
                    </a:lnTo>
                    <a:lnTo>
                      <a:pt x="974" y="473"/>
                    </a:lnTo>
                    <a:lnTo>
                      <a:pt x="971" y="477"/>
                    </a:lnTo>
                    <a:lnTo>
                      <a:pt x="963" y="477"/>
                    </a:lnTo>
                    <a:lnTo>
                      <a:pt x="960" y="481"/>
                    </a:lnTo>
                    <a:lnTo>
                      <a:pt x="953" y="481"/>
                    </a:lnTo>
                    <a:lnTo>
                      <a:pt x="942" y="481"/>
                    </a:lnTo>
                    <a:lnTo>
                      <a:pt x="946" y="484"/>
                    </a:lnTo>
                    <a:lnTo>
                      <a:pt x="942" y="484"/>
                    </a:lnTo>
                    <a:lnTo>
                      <a:pt x="938" y="484"/>
                    </a:lnTo>
                    <a:lnTo>
                      <a:pt x="946" y="484"/>
                    </a:lnTo>
                    <a:lnTo>
                      <a:pt x="946" y="488"/>
                    </a:lnTo>
                    <a:lnTo>
                      <a:pt x="949" y="488"/>
                    </a:lnTo>
                    <a:lnTo>
                      <a:pt x="953" y="484"/>
                    </a:lnTo>
                    <a:lnTo>
                      <a:pt x="960" y="481"/>
                    </a:lnTo>
                    <a:lnTo>
                      <a:pt x="967" y="481"/>
                    </a:lnTo>
                    <a:lnTo>
                      <a:pt x="978" y="484"/>
                    </a:lnTo>
                    <a:lnTo>
                      <a:pt x="981" y="491"/>
                    </a:lnTo>
                    <a:lnTo>
                      <a:pt x="981" y="495"/>
                    </a:lnTo>
                    <a:lnTo>
                      <a:pt x="974" y="495"/>
                    </a:lnTo>
                    <a:lnTo>
                      <a:pt x="963" y="495"/>
                    </a:lnTo>
                    <a:lnTo>
                      <a:pt x="963" y="499"/>
                    </a:lnTo>
                    <a:lnTo>
                      <a:pt x="967" y="499"/>
                    </a:lnTo>
                    <a:lnTo>
                      <a:pt x="967" y="502"/>
                    </a:lnTo>
                    <a:lnTo>
                      <a:pt x="963" y="506"/>
                    </a:lnTo>
                    <a:lnTo>
                      <a:pt x="963" y="509"/>
                    </a:lnTo>
                    <a:lnTo>
                      <a:pt x="967" y="506"/>
                    </a:lnTo>
                    <a:lnTo>
                      <a:pt x="971" y="502"/>
                    </a:lnTo>
                    <a:lnTo>
                      <a:pt x="974" y="499"/>
                    </a:lnTo>
                    <a:lnTo>
                      <a:pt x="978" y="495"/>
                    </a:lnTo>
                    <a:lnTo>
                      <a:pt x="981" y="495"/>
                    </a:lnTo>
                    <a:lnTo>
                      <a:pt x="996" y="502"/>
                    </a:lnTo>
                    <a:lnTo>
                      <a:pt x="999" y="506"/>
                    </a:lnTo>
                    <a:lnTo>
                      <a:pt x="999" y="506"/>
                    </a:lnTo>
                    <a:lnTo>
                      <a:pt x="1010" y="509"/>
                    </a:lnTo>
                    <a:lnTo>
                      <a:pt x="1014" y="513"/>
                    </a:lnTo>
                    <a:lnTo>
                      <a:pt x="1024" y="516"/>
                    </a:lnTo>
                    <a:lnTo>
                      <a:pt x="1021" y="516"/>
                    </a:lnTo>
                    <a:lnTo>
                      <a:pt x="1021" y="520"/>
                    </a:lnTo>
                    <a:lnTo>
                      <a:pt x="1017" y="524"/>
                    </a:lnTo>
                    <a:lnTo>
                      <a:pt x="1014" y="527"/>
                    </a:lnTo>
                    <a:lnTo>
                      <a:pt x="1017" y="527"/>
                    </a:lnTo>
                    <a:lnTo>
                      <a:pt x="1021" y="524"/>
                    </a:lnTo>
                    <a:lnTo>
                      <a:pt x="1028" y="520"/>
                    </a:lnTo>
                    <a:lnTo>
                      <a:pt x="1028" y="524"/>
                    </a:lnTo>
                    <a:lnTo>
                      <a:pt x="1024" y="527"/>
                    </a:lnTo>
                    <a:lnTo>
                      <a:pt x="1024" y="527"/>
                    </a:lnTo>
                    <a:lnTo>
                      <a:pt x="1028" y="524"/>
                    </a:lnTo>
                    <a:lnTo>
                      <a:pt x="1031" y="524"/>
                    </a:lnTo>
                    <a:lnTo>
                      <a:pt x="1035" y="524"/>
                    </a:lnTo>
                    <a:lnTo>
                      <a:pt x="1035" y="527"/>
                    </a:lnTo>
                    <a:lnTo>
                      <a:pt x="1024" y="531"/>
                    </a:lnTo>
                    <a:lnTo>
                      <a:pt x="1024" y="538"/>
                    </a:lnTo>
                    <a:lnTo>
                      <a:pt x="1028" y="538"/>
                    </a:lnTo>
                    <a:lnTo>
                      <a:pt x="1031" y="534"/>
                    </a:lnTo>
                    <a:lnTo>
                      <a:pt x="1035" y="534"/>
                    </a:lnTo>
                    <a:lnTo>
                      <a:pt x="1039" y="531"/>
                    </a:lnTo>
                    <a:lnTo>
                      <a:pt x="1042" y="531"/>
                    </a:lnTo>
                    <a:lnTo>
                      <a:pt x="1042" y="538"/>
                    </a:lnTo>
                    <a:lnTo>
                      <a:pt x="1039" y="538"/>
                    </a:lnTo>
                    <a:lnTo>
                      <a:pt x="1042" y="542"/>
                    </a:lnTo>
                    <a:lnTo>
                      <a:pt x="1039" y="545"/>
                    </a:lnTo>
                    <a:lnTo>
                      <a:pt x="1035" y="549"/>
                    </a:lnTo>
                    <a:lnTo>
                      <a:pt x="1039" y="549"/>
                    </a:lnTo>
                    <a:lnTo>
                      <a:pt x="1042" y="549"/>
                    </a:lnTo>
                    <a:lnTo>
                      <a:pt x="1042" y="552"/>
                    </a:lnTo>
                    <a:lnTo>
                      <a:pt x="1042" y="556"/>
                    </a:lnTo>
                    <a:lnTo>
                      <a:pt x="1039" y="556"/>
                    </a:lnTo>
                    <a:lnTo>
                      <a:pt x="1042" y="560"/>
                    </a:lnTo>
                    <a:lnTo>
                      <a:pt x="1042" y="563"/>
                    </a:lnTo>
                    <a:lnTo>
                      <a:pt x="1046" y="567"/>
                    </a:lnTo>
                    <a:lnTo>
                      <a:pt x="1046" y="570"/>
                    </a:lnTo>
                    <a:lnTo>
                      <a:pt x="1039" y="570"/>
                    </a:lnTo>
                    <a:lnTo>
                      <a:pt x="1035" y="567"/>
                    </a:lnTo>
                    <a:lnTo>
                      <a:pt x="1031" y="567"/>
                    </a:lnTo>
                    <a:lnTo>
                      <a:pt x="1028" y="563"/>
                    </a:lnTo>
                    <a:lnTo>
                      <a:pt x="1028" y="556"/>
                    </a:lnTo>
                    <a:lnTo>
                      <a:pt x="1024" y="556"/>
                    </a:lnTo>
                    <a:lnTo>
                      <a:pt x="1024" y="560"/>
                    </a:lnTo>
                    <a:lnTo>
                      <a:pt x="1024" y="570"/>
                    </a:lnTo>
                    <a:lnTo>
                      <a:pt x="1017" y="570"/>
                    </a:lnTo>
                    <a:lnTo>
                      <a:pt x="1006" y="570"/>
                    </a:lnTo>
                    <a:lnTo>
                      <a:pt x="999" y="563"/>
                    </a:lnTo>
                    <a:lnTo>
                      <a:pt x="996" y="560"/>
                    </a:lnTo>
                    <a:lnTo>
                      <a:pt x="992" y="552"/>
                    </a:lnTo>
                    <a:lnTo>
                      <a:pt x="992" y="545"/>
                    </a:lnTo>
                    <a:lnTo>
                      <a:pt x="985" y="542"/>
                    </a:lnTo>
                    <a:lnTo>
                      <a:pt x="985" y="538"/>
                    </a:lnTo>
                    <a:lnTo>
                      <a:pt x="981" y="538"/>
                    </a:lnTo>
                    <a:lnTo>
                      <a:pt x="974" y="538"/>
                    </a:lnTo>
                    <a:lnTo>
                      <a:pt x="967" y="534"/>
                    </a:lnTo>
                    <a:lnTo>
                      <a:pt x="960" y="527"/>
                    </a:lnTo>
                    <a:lnTo>
                      <a:pt x="953" y="527"/>
                    </a:lnTo>
                    <a:lnTo>
                      <a:pt x="949" y="527"/>
                    </a:lnTo>
                    <a:lnTo>
                      <a:pt x="942" y="527"/>
                    </a:lnTo>
                    <a:lnTo>
                      <a:pt x="938" y="527"/>
                    </a:lnTo>
                    <a:lnTo>
                      <a:pt x="931" y="524"/>
                    </a:lnTo>
                    <a:lnTo>
                      <a:pt x="920" y="520"/>
                    </a:lnTo>
                    <a:lnTo>
                      <a:pt x="924" y="524"/>
                    </a:lnTo>
                    <a:lnTo>
                      <a:pt x="924" y="524"/>
                    </a:lnTo>
                    <a:lnTo>
                      <a:pt x="920" y="527"/>
                    </a:lnTo>
                    <a:lnTo>
                      <a:pt x="924" y="527"/>
                    </a:lnTo>
                    <a:lnTo>
                      <a:pt x="931" y="527"/>
                    </a:lnTo>
                    <a:lnTo>
                      <a:pt x="928" y="531"/>
                    </a:lnTo>
                    <a:lnTo>
                      <a:pt x="935" y="531"/>
                    </a:lnTo>
                    <a:lnTo>
                      <a:pt x="942" y="531"/>
                    </a:lnTo>
                    <a:lnTo>
                      <a:pt x="949" y="531"/>
                    </a:lnTo>
                    <a:lnTo>
                      <a:pt x="956" y="531"/>
                    </a:lnTo>
                    <a:lnTo>
                      <a:pt x="963" y="534"/>
                    </a:lnTo>
                    <a:lnTo>
                      <a:pt x="963" y="542"/>
                    </a:lnTo>
                    <a:lnTo>
                      <a:pt x="960" y="538"/>
                    </a:lnTo>
                    <a:lnTo>
                      <a:pt x="960" y="542"/>
                    </a:lnTo>
                    <a:lnTo>
                      <a:pt x="956" y="545"/>
                    </a:lnTo>
                    <a:lnTo>
                      <a:pt x="942" y="552"/>
                    </a:lnTo>
                    <a:lnTo>
                      <a:pt x="928" y="552"/>
                    </a:lnTo>
                    <a:lnTo>
                      <a:pt x="920" y="549"/>
                    </a:lnTo>
                    <a:lnTo>
                      <a:pt x="920" y="552"/>
                    </a:lnTo>
                    <a:lnTo>
                      <a:pt x="917" y="552"/>
                    </a:lnTo>
                    <a:lnTo>
                      <a:pt x="910" y="552"/>
                    </a:lnTo>
                    <a:lnTo>
                      <a:pt x="910" y="552"/>
                    </a:lnTo>
                    <a:lnTo>
                      <a:pt x="913" y="556"/>
                    </a:lnTo>
                    <a:lnTo>
                      <a:pt x="910" y="563"/>
                    </a:lnTo>
                    <a:lnTo>
                      <a:pt x="906" y="567"/>
                    </a:lnTo>
                    <a:lnTo>
                      <a:pt x="895" y="570"/>
                    </a:lnTo>
                    <a:lnTo>
                      <a:pt x="903" y="570"/>
                    </a:lnTo>
                    <a:lnTo>
                      <a:pt x="906" y="570"/>
                    </a:lnTo>
                    <a:lnTo>
                      <a:pt x="917" y="574"/>
                    </a:lnTo>
                    <a:lnTo>
                      <a:pt x="935" y="570"/>
                    </a:lnTo>
                    <a:lnTo>
                      <a:pt x="942" y="570"/>
                    </a:lnTo>
                    <a:lnTo>
                      <a:pt x="946" y="574"/>
                    </a:lnTo>
                    <a:lnTo>
                      <a:pt x="938" y="574"/>
                    </a:lnTo>
                    <a:lnTo>
                      <a:pt x="931" y="577"/>
                    </a:lnTo>
                    <a:lnTo>
                      <a:pt x="920" y="581"/>
                    </a:lnTo>
                    <a:lnTo>
                      <a:pt x="917" y="581"/>
                    </a:lnTo>
                    <a:lnTo>
                      <a:pt x="910" y="581"/>
                    </a:lnTo>
                    <a:lnTo>
                      <a:pt x="903" y="585"/>
                    </a:lnTo>
                    <a:lnTo>
                      <a:pt x="917" y="585"/>
                    </a:lnTo>
                    <a:lnTo>
                      <a:pt x="928" y="585"/>
                    </a:lnTo>
                    <a:lnTo>
                      <a:pt x="931" y="581"/>
                    </a:lnTo>
                    <a:lnTo>
                      <a:pt x="942" y="577"/>
                    </a:lnTo>
                    <a:lnTo>
                      <a:pt x="949" y="581"/>
                    </a:lnTo>
                    <a:lnTo>
                      <a:pt x="953" y="577"/>
                    </a:lnTo>
                    <a:lnTo>
                      <a:pt x="967" y="574"/>
                    </a:lnTo>
                    <a:lnTo>
                      <a:pt x="971" y="574"/>
                    </a:lnTo>
                    <a:lnTo>
                      <a:pt x="974" y="574"/>
                    </a:lnTo>
                    <a:lnTo>
                      <a:pt x="978" y="574"/>
                    </a:lnTo>
                    <a:lnTo>
                      <a:pt x="978" y="577"/>
                    </a:lnTo>
                    <a:lnTo>
                      <a:pt x="978" y="574"/>
                    </a:lnTo>
                    <a:lnTo>
                      <a:pt x="999" y="581"/>
                    </a:lnTo>
                    <a:lnTo>
                      <a:pt x="1021" y="585"/>
                    </a:lnTo>
                    <a:lnTo>
                      <a:pt x="1024" y="585"/>
                    </a:lnTo>
                    <a:lnTo>
                      <a:pt x="1035" y="581"/>
                    </a:lnTo>
                    <a:lnTo>
                      <a:pt x="1035" y="581"/>
                    </a:lnTo>
                    <a:lnTo>
                      <a:pt x="1035" y="585"/>
                    </a:lnTo>
                    <a:lnTo>
                      <a:pt x="1028" y="588"/>
                    </a:lnTo>
                    <a:lnTo>
                      <a:pt x="1028" y="588"/>
                    </a:lnTo>
                    <a:lnTo>
                      <a:pt x="1024" y="588"/>
                    </a:lnTo>
                    <a:lnTo>
                      <a:pt x="1021" y="588"/>
                    </a:lnTo>
                    <a:lnTo>
                      <a:pt x="1021" y="588"/>
                    </a:lnTo>
                    <a:lnTo>
                      <a:pt x="1017" y="588"/>
                    </a:lnTo>
                    <a:lnTo>
                      <a:pt x="1014" y="588"/>
                    </a:lnTo>
                    <a:lnTo>
                      <a:pt x="1014" y="592"/>
                    </a:lnTo>
                    <a:lnTo>
                      <a:pt x="1010" y="592"/>
                    </a:lnTo>
                    <a:lnTo>
                      <a:pt x="1014" y="592"/>
                    </a:lnTo>
                    <a:lnTo>
                      <a:pt x="1017" y="592"/>
                    </a:lnTo>
                    <a:lnTo>
                      <a:pt x="1017" y="595"/>
                    </a:lnTo>
                    <a:lnTo>
                      <a:pt x="1010" y="592"/>
                    </a:lnTo>
                    <a:lnTo>
                      <a:pt x="1010" y="595"/>
                    </a:lnTo>
                    <a:lnTo>
                      <a:pt x="1003" y="595"/>
                    </a:lnTo>
                    <a:lnTo>
                      <a:pt x="999" y="595"/>
                    </a:lnTo>
                    <a:lnTo>
                      <a:pt x="1003" y="599"/>
                    </a:lnTo>
                    <a:lnTo>
                      <a:pt x="999" y="599"/>
                    </a:lnTo>
                    <a:lnTo>
                      <a:pt x="1003" y="603"/>
                    </a:lnTo>
                    <a:lnTo>
                      <a:pt x="999" y="603"/>
                    </a:lnTo>
                    <a:lnTo>
                      <a:pt x="999" y="603"/>
                    </a:lnTo>
                    <a:lnTo>
                      <a:pt x="996" y="599"/>
                    </a:lnTo>
                    <a:lnTo>
                      <a:pt x="996" y="603"/>
                    </a:lnTo>
                    <a:lnTo>
                      <a:pt x="992" y="603"/>
                    </a:lnTo>
                    <a:lnTo>
                      <a:pt x="988" y="603"/>
                    </a:lnTo>
                    <a:lnTo>
                      <a:pt x="992" y="603"/>
                    </a:lnTo>
                    <a:lnTo>
                      <a:pt x="992" y="606"/>
                    </a:lnTo>
                    <a:lnTo>
                      <a:pt x="992" y="606"/>
                    </a:lnTo>
                    <a:lnTo>
                      <a:pt x="992" y="606"/>
                    </a:lnTo>
                    <a:lnTo>
                      <a:pt x="988" y="606"/>
                    </a:lnTo>
                    <a:lnTo>
                      <a:pt x="988" y="606"/>
                    </a:lnTo>
                    <a:lnTo>
                      <a:pt x="985" y="610"/>
                    </a:lnTo>
                    <a:lnTo>
                      <a:pt x="985" y="610"/>
                    </a:lnTo>
                    <a:lnTo>
                      <a:pt x="978" y="613"/>
                    </a:lnTo>
                    <a:lnTo>
                      <a:pt x="978" y="613"/>
                    </a:lnTo>
                    <a:lnTo>
                      <a:pt x="981" y="613"/>
                    </a:lnTo>
                    <a:lnTo>
                      <a:pt x="978" y="613"/>
                    </a:lnTo>
                    <a:lnTo>
                      <a:pt x="978" y="613"/>
                    </a:lnTo>
                    <a:lnTo>
                      <a:pt x="974" y="613"/>
                    </a:lnTo>
                    <a:lnTo>
                      <a:pt x="971" y="613"/>
                    </a:lnTo>
                    <a:lnTo>
                      <a:pt x="974" y="617"/>
                    </a:lnTo>
                    <a:lnTo>
                      <a:pt x="974" y="617"/>
                    </a:lnTo>
                    <a:lnTo>
                      <a:pt x="974" y="617"/>
                    </a:lnTo>
                    <a:lnTo>
                      <a:pt x="974" y="621"/>
                    </a:lnTo>
                    <a:lnTo>
                      <a:pt x="971" y="617"/>
                    </a:lnTo>
                    <a:lnTo>
                      <a:pt x="971" y="617"/>
                    </a:lnTo>
                    <a:lnTo>
                      <a:pt x="971" y="621"/>
                    </a:lnTo>
                    <a:lnTo>
                      <a:pt x="963" y="621"/>
                    </a:lnTo>
                    <a:lnTo>
                      <a:pt x="963" y="621"/>
                    </a:lnTo>
                    <a:lnTo>
                      <a:pt x="963" y="624"/>
                    </a:lnTo>
                    <a:lnTo>
                      <a:pt x="967" y="624"/>
                    </a:lnTo>
                    <a:lnTo>
                      <a:pt x="963" y="624"/>
                    </a:lnTo>
                    <a:lnTo>
                      <a:pt x="960" y="628"/>
                    </a:lnTo>
                    <a:lnTo>
                      <a:pt x="956" y="628"/>
                    </a:lnTo>
                    <a:lnTo>
                      <a:pt x="956" y="628"/>
                    </a:lnTo>
                    <a:lnTo>
                      <a:pt x="956" y="631"/>
                    </a:lnTo>
                    <a:lnTo>
                      <a:pt x="949" y="631"/>
                    </a:lnTo>
                    <a:lnTo>
                      <a:pt x="949" y="631"/>
                    </a:lnTo>
                    <a:lnTo>
                      <a:pt x="949" y="635"/>
                    </a:lnTo>
                    <a:lnTo>
                      <a:pt x="942" y="635"/>
                    </a:lnTo>
                    <a:lnTo>
                      <a:pt x="942" y="635"/>
                    </a:lnTo>
                    <a:lnTo>
                      <a:pt x="942" y="631"/>
                    </a:lnTo>
                    <a:lnTo>
                      <a:pt x="938" y="635"/>
                    </a:lnTo>
                    <a:lnTo>
                      <a:pt x="935" y="635"/>
                    </a:lnTo>
                    <a:lnTo>
                      <a:pt x="935" y="638"/>
                    </a:lnTo>
                    <a:lnTo>
                      <a:pt x="931" y="635"/>
                    </a:lnTo>
                    <a:lnTo>
                      <a:pt x="931" y="638"/>
                    </a:lnTo>
                    <a:lnTo>
                      <a:pt x="928" y="638"/>
                    </a:lnTo>
                    <a:lnTo>
                      <a:pt x="928" y="638"/>
                    </a:lnTo>
                    <a:lnTo>
                      <a:pt x="928" y="638"/>
                    </a:lnTo>
                    <a:lnTo>
                      <a:pt x="924" y="638"/>
                    </a:lnTo>
                    <a:lnTo>
                      <a:pt x="924" y="638"/>
                    </a:lnTo>
                    <a:lnTo>
                      <a:pt x="920" y="638"/>
                    </a:lnTo>
                    <a:lnTo>
                      <a:pt x="920" y="642"/>
                    </a:lnTo>
                    <a:lnTo>
                      <a:pt x="920" y="642"/>
                    </a:lnTo>
                    <a:lnTo>
                      <a:pt x="917" y="638"/>
                    </a:lnTo>
                    <a:lnTo>
                      <a:pt x="913" y="638"/>
                    </a:lnTo>
                    <a:lnTo>
                      <a:pt x="913" y="642"/>
                    </a:lnTo>
                    <a:lnTo>
                      <a:pt x="910" y="642"/>
                    </a:lnTo>
                    <a:lnTo>
                      <a:pt x="906" y="642"/>
                    </a:lnTo>
                    <a:lnTo>
                      <a:pt x="906" y="642"/>
                    </a:lnTo>
                    <a:lnTo>
                      <a:pt x="906" y="642"/>
                    </a:lnTo>
                    <a:lnTo>
                      <a:pt x="903" y="646"/>
                    </a:lnTo>
                    <a:lnTo>
                      <a:pt x="892" y="646"/>
                    </a:lnTo>
                    <a:lnTo>
                      <a:pt x="892" y="649"/>
                    </a:lnTo>
                    <a:lnTo>
                      <a:pt x="888" y="646"/>
                    </a:lnTo>
                    <a:lnTo>
                      <a:pt x="885" y="649"/>
                    </a:lnTo>
                    <a:lnTo>
                      <a:pt x="885" y="649"/>
                    </a:lnTo>
                    <a:lnTo>
                      <a:pt x="885" y="649"/>
                    </a:lnTo>
                    <a:lnTo>
                      <a:pt x="881" y="646"/>
                    </a:lnTo>
                    <a:lnTo>
                      <a:pt x="877" y="642"/>
                    </a:lnTo>
                    <a:lnTo>
                      <a:pt x="877" y="642"/>
                    </a:lnTo>
                    <a:lnTo>
                      <a:pt x="874" y="646"/>
                    </a:lnTo>
                    <a:lnTo>
                      <a:pt x="874" y="646"/>
                    </a:lnTo>
                    <a:lnTo>
                      <a:pt x="874" y="649"/>
                    </a:lnTo>
                    <a:lnTo>
                      <a:pt x="870" y="649"/>
                    </a:lnTo>
                    <a:lnTo>
                      <a:pt x="870" y="649"/>
                    </a:lnTo>
                    <a:lnTo>
                      <a:pt x="870" y="653"/>
                    </a:lnTo>
                    <a:lnTo>
                      <a:pt x="870" y="653"/>
                    </a:lnTo>
                    <a:lnTo>
                      <a:pt x="867" y="653"/>
                    </a:lnTo>
                    <a:lnTo>
                      <a:pt x="867" y="649"/>
                    </a:lnTo>
                    <a:lnTo>
                      <a:pt x="860" y="649"/>
                    </a:lnTo>
                    <a:lnTo>
                      <a:pt x="860" y="649"/>
                    </a:lnTo>
                    <a:lnTo>
                      <a:pt x="860" y="653"/>
                    </a:lnTo>
                    <a:lnTo>
                      <a:pt x="863" y="653"/>
                    </a:lnTo>
                    <a:lnTo>
                      <a:pt x="863" y="656"/>
                    </a:lnTo>
                    <a:lnTo>
                      <a:pt x="860" y="656"/>
                    </a:lnTo>
                    <a:lnTo>
                      <a:pt x="852" y="653"/>
                    </a:lnTo>
                    <a:lnTo>
                      <a:pt x="852" y="653"/>
                    </a:lnTo>
                    <a:lnTo>
                      <a:pt x="852" y="653"/>
                    </a:lnTo>
                    <a:lnTo>
                      <a:pt x="852" y="653"/>
                    </a:lnTo>
                    <a:lnTo>
                      <a:pt x="849" y="653"/>
                    </a:lnTo>
                    <a:lnTo>
                      <a:pt x="852" y="656"/>
                    </a:lnTo>
                    <a:lnTo>
                      <a:pt x="849" y="653"/>
                    </a:lnTo>
                    <a:lnTo>
                      <a:pt x="845" y="653"/>
                    </a:lnTo>
                    <a:lnTo>
                      <a:pt x="842" y="656"/>
                    </a:lnTo>
                    <a:lnTo>
                      <a:pt x="842" y="656"/>
                    </a:lnTo>
                    <a:lnTo>
                      <a:pt x="838" y="653"/>
                    </a:lnTo>
                    <a:lnTo>
                      <a:pt x="834" y="649"/>
                    </a:lnTo>
                    <a:lnTo>
                      <a:pt x="838" y="653"/>
                    </a:lnTo>
                    <a:lnTo>
                      <a:pt x="842" y="649"/>
                    </a:lnTo>
                    <a:lnTo>
                      <a:pt x="831" y="649"/>
                    </a:lnTo>
                    <a:lnTo>
                      <a:pt x="831" y="646"/>
                    </a:lnTo>
                    <a:lnTo>
                      <a:pt x="831" y="646"/>
                    </a:lnTo>
                    <a:lnTo>
                      <a:pt x="831" y="642"/>
                    </a:lnTo>
                    <a:lnTo>
                      <a:pt x="827" y="642"/>
                    </a:lnTo>
                    <a:lnTo>
                      <a:pt x="827" y="642"/>
                    </a:lnTo>
                    <a:lnTo>
                      <a:pt x="827" y="642"/>
                    </a:lnTo>
                    <a:lnTo>
                      <a:pt x="824" y="638"/>
                    </a:lnTo>
                    <a:lnTo>
                      <a:pt x="820" y="635"/>
                    </a:lnTo>
                    <a:lnTo>
                      <a:pt x="824" y="638"/>
                    </a:lnTo>
                    <a:lnTo>
                      <a:pt x="817" y="638"/>
                    </a:lnTo>
                    <a:lnTo>
                      <a:pt x="820" y="642"/>
                    </a:lnTo>
                    <a:lnTo>
                      <a:pt x="824" y="646"/>
                    </a:lnTo>
                    <a:lnTo>
                      <a:pt x="827" y="649"/>
                    </a:lnTo>
                    <a:lnTo>
                      <a:pt x="824" y="649"/>
                    </a:lnTo>
                    <a:lnTo>
                      <a:pt x="831" y="653"/>
                    </a:lnTo>
                    <a:lnTo>
                      <a:pt x="834" y="656"/>
                    </a:lnTo>
                    <a:lnTo>
                      <a:pt x="831" y="656"/>
                    </a:lnTo>
                    <a:lnTo>
                      <a:pt x="831" y="660"/>
                    </a:lnTo>
                    <a:lnTo>
                      <a:pt x="831" y="660"/>
                    </a:lnTo>
                    <a:lnTo>
                      <a:pt x="827" y="664"/>
                    </a:lnTo>
                    <a:lnTo>
                      <a:pt x="827" y="660"/>
                    </a:lnTo>
                    <a:lnTo>
                      <a:pt x="824" y="664"/>
                    </a:lnTo>
                    <a:lnTo>
                      <a:pt x="824" y="660"/>
                    </a:lnTo>
                    <a:lnTo>
                      <a:pt x="820" y="664"/>
                    </a:lnTo>
                    <a:lnTo>
                      <a:pt x="820" y="664"/>
                    </a:lnTo>
                    <a:lnTo>
                      <a:pt x="817" y="667"/>
                    </a:lnTo>
                    <a:lnTo>
                      <a:pt x="813" y="671"/>
                    </a:lnTo>
                    <a:lnTo>
                      <a:pt x="809" y="667"/>
                    </a:lnTo>
                    <a:lnTo>
                      <a:pt x="809" y="671"/>
                    </a:lnTo>
                    <a:lnTo>
                      <a:pt x="809" y="674"/>
                    </a:lnTo>
                    <a:lnTo>
                      <a:pt x="806" y="674"/>
                    </a:lnTo>
                    <a:lnTo>
                      <a:pt x="806" y="678"/>
                    </a:lnTo>
                    <a:lnTo>
                      <a:pt x="806" y="682"/>
                    </a:lnTo>
                    <a:lnTo>
                      <a:pt x="802" y="682"/>
                    </a:lnTo>
                    <a:lnTo>
                      <a:pt x="802" y="682"/>
                    </a:lnTo>
                    <a:lnTo>
                      <a:pt x="802" y="685"/>
                    </a:lnTo>
                    <a:lnTo>
                      <a:pt x="802" y="685"/>
                    </a:lnTo>
                    <a:lnTo>
                      <a:pt x="802" y="689"/>
                    </a:lnTo>
                    <a:lnTo>
                      <a:pt x="795" y="692"/>
                    </a:lnTo>
                    <a:lnTo>
                      <a:pt x="795" y="692"/>
                    </a:lnTo>
                    <a:lnTo>
                      <a:pt x="791" y="696"/>
                    </a:lnTo>
                    <a:lnTo>
                      <a:pt x="791" y="696"/>
                    </a:lnTo>
                    <a:lnTo>
                      <a:pt x="795" y="699"/>
                    </a:lnTo>
                    <a:lnTo>
                      <a:pt x="791" y="699"/>
                    </a:lnTo>
                    <a:lnTo>
                      <a:pt x="791" y="699"/>
                    </a:lnTo>
                    <a:lnTo>
                      <a:pt x="791" y="699"/>
                    </a:lnTo>
                    <a:lnTo>
                      <a:pt x="791" y="699"/>
                    </a:lnTo>
                    <a:lnTo>
                      <a:pt x="788" y="703"/>
                    </a:lnTo>
                    <a:lnTo>
                      <a:pt x="788" y="707"/>
                    </a:lnTo>
                    <a:lnTo>
                      <a:pt x="788" y="703"/>
                    </a:lnTo>
                    <a:lnTo>
                      <a:pt x="784" y="703"/>
                    </a:lnTo>
                    <a:lnTo>
                      <a:pt x="784" y="699"/>
                    </a:lnTo>
                    <a:lnTo>
                      <a:pt x="781" y="703"/>
                    </a:lnTo>
                    <a:lnTo>
                      <a:pt x="781" y="710"/>
                    </a:lnTo>
                    <a:lnTo>
                      <a:pt x="781" y="710"/>
                    </a:lnTo>
                    <a:lnTo>
                      <a:pt x="781" y="714"/>
                    </a:lnTo>
                    <a:lnTo>
                      <a:pt x="777" y="714"/>
                    </a:lnTo>
                    <a:lnTo>
                      <a:pt x="777" y="714"/>
                    </a:lnTo>
                    <a:lnTo>
                      <a:pt x="774" y="714"/>
                    </a:lnTo>
                    <a:lnTo>
                      <a:pt x="770" y="714"/>
                    </a:lnTo>
                    <a:lnTo>
                      <a:pt x="770" y="710"/>
                    </a:lnTo>
                    <a:lnTo>
                      <a:pt x="766" y="714"/>
                    </a:lnTo>
                    <a:lnTo>
                      <a:pt x="770" y="717"/>
                    </a:lnTo>
                    <a:lnTo>
                      <a:pt x="766" y="717"/>
                    </a:lnTo>
                    <a:lnTo>
                      <a:pt x="759" y="714"/>
                    </a:lnTo>
                    <a:lnTo>
                      <a:pt x="756" y="714"/>
                    </a:lnTo>
                    <a:lnTo>
                      <a:pt x="756" y="714"/>
                    </a:lnTo>
                    <a:lnTo>
                      <a:pt x="756" y="717"/>
                    </a:lnTo>
                    <a:lnTo>
                      <a:pt x="759" y="717"/>
                    </a:lnTo>
                    <a:lnTo>
                      <a:pt x="756" y="721"/>
                    </a:lnTo>
                    <a:lnTo>
                      <a:pt x="756" y="725"/>
                    </a:lnTo>
                    <a:lnTo>
                      <a:pt x="756" y="725"/>
                    </a:lnTo>
                    <a:lnTo>
                      <a:pt x="752" y="728"/>
                    </a:lnTo>
                    <a:lnTo>
                      <a:pt x="752" y="728"/>
                    </a:lnTo>
                    <a:lnTo>
                      <a:pt x="748" y="728"/>
                    </a:lnTo>
                    <a:lnTo>
                      <a:pt x="748" y="728"/>
                    </a:lnTo>
                    <a:lnTo>
                      <a:pt x="745" y="728"/>
                    </a:lnTo>
                    <a:lnTo>
                      <a:pt x="745" y="728"/>
                    </a:lnTo>
                    <a:lnTo>
                      <a:pt x="745" y="725"/>
                    </a:lnTo>
                    <a:lnTo>
                      <a:pt x="741" y="725"/>
                    </a:lnTo>
                    <a:lnTo>
                      <a:pt x="741" y="728"/>
                    </a:lnTo>
                    <a:lnTo>
                      <a:pt x="738" y="732"/>
                    </a:lnTo>
                    <a:lnTo>
                      <a:pt x="738" y="728"/>
                    </a:lnTo>
                    <a:lnTo>
                      <a:pt x="734" y="732"/>
                    </a:lnTo>
                    <a:lnTo>
                      <a:pt x="731" y="725"/>
                    </a:lnTo>
                    <a:lnTo>
                      <a:pt x="727" y="725"/>
                    </a:lnTo>
                    <a:lnTo>
                      <a:pt x="727" y="728"/>
                    </a:lnTo>
                    <a:lnTo>
                      <a:pt x="727" y="728"/>
                    </a:lnTo>
                    <a:lnTo>
                      <a:pt x="723" y="728"/>
                    </a:lnTo>
                    <a:lnTo>
                      <a:pt x="727" y="732"/>
                    </a:lnTo>
                    <a:lnTo>
                      <a:pt x="727" y="732"/>
                    </a:lnTo>
                    <a:lnTo>
                      <a:pt x="723" y="732"/>
                    </a:lnTo>
                    <a:lnTo>
                      <a:pt x="720" y="728"/>
                    </a:lnTo>
                    <a:lnTo>
                      <a:pt x="716" y="728"/>
                    </a:lnTo>
                    <a:lnTo>
                      <a:pt x="716" y="728"/>
                    </a:lnTo>
                    <a:lnTo>
                      <a:pt x="716" y="728"/>
                    </a:lnTo>
                    <a:lnTo>
                      <a:pt x="716" y="725"/>
                    </a:lnTo>
                    <a:lnTo>
                      <a:pt x="720" y="725"/>
                    </a:lnTo>
                    <a:lnTo>
                      <a:pt x="720" y="721"/>
                    </a:lnTo>
                    <a:lnTo>
                      <a:pt x="727" y="717"/>
                    </a:lnTo>
                    <a:lnTo>
                      <a:pt x="723" y="717"/>
                    </a:lnTo>
                    <a:lnTo>
                      <a:pt x="720" y="714"/>
                    </a:lnTo>
                    <a:lnTo>
                      <a:pt x="720" y="717"/>
                    </a:lnTo>
                    <a:lnTo>
                      <a:pt x="716" y="714"/>
                    </a:lnTo>
                    <a:lnTo>
                      <a:pt x="713" y="714"/>
                    </a:lnTo>
                    <a:lnTo>
                      <a:pt x="709" y="714"/>
                    </a:lnTo>
                    <a:lnTo>
                      <a:pt x="709" y="717"/>
                    </a:lnTo>
                    <a:lnTo>
                      <a:pt x="716" y="717"/>
                    </a:lnTo>
                    <a:lnTo>
                      <a:pt x="713" y="717"/>
                    </a:lnTo>
                    <a:lnTo>
                      <a:pt x="713" y="721"/>
                    </a:lnTo>
                    <a:lnTo>
                      <a:pt x="713" y="721"/>
                    </a:lnTo>
                    <a:lnTo>
                      <a:pt x="709" y="725"/>
                    </a:lnTo>
                    <a:lnTo>
                      <a:pt x="713" y="725"/>
                    </a:lnTo>
                    <a:lnTo>
                      <a:pt x="709" y="728"/>
                    </a:lnTo>
                    <a:lnTo>
                      <a:pt x="709" y="728"/>
                    </a:lnTo>
                    <a:lnTo>
                      <a:pt x="706" y="728"/>
                    </a:lnTo>
                    <a:lnTo>
                      <a:pt x="706" y="728"/>
                    </a:lnTo>
                    <a:lnTo>
                      <a:pt x="702" y="728"/>
                    </a:lnTo>
                    <a:lnTo>
                      <a:pt x="702" y="732"/>
                    </a:lnTo>
                    <a:lnTo>
                      <a:pt x="706" y="732"/>
                    </a:lnTo>
                    <a:lnTo>
                      <a:pt x="706" y="732"/>
                    </a:lnTo>
                    <a:lnTo>
                      <a:pt x="709" y="732"/>
                    </a:lnTo>
                    <a:lnTo>
                      <a:pt x="706" y="735"/>
                    </a:lnTo>
                    <a:lnTo>
                      <a:pt x="709" y="735"/>
                    </a:lnTo>
                    <a:lnTo>
                      <a:pt x="706" y="735"/>
                    </a:lnTo>
                    <a:lnTo>
                      <a:pt x="706" y="739"/>
                    </a:lnTo>
                    <a:lnTo>
                      <a:pt x="702" y="739"/>
                    </a:lnTo>
                    <a:lnTo>
                      <a:pt x="695" y="739"/>
                    </a:lnTo>
                    <a:lnTo>
                      <a:pt x="698" y="739"/>
                    </a:lnTo>
                    <a:lnTo>
                      <a:pt x="691" y="739"/>
                    </a:lnTo>
                    <a:lnTo>
                      <a:pt x="688" y="743"/>
                    </a:lnTo>
                    <a:lnTo>
                      <a:pt x="688" y="739"/>
                    </a:lnTo>
                    <a:lnTo>
                      <a:pt x="684" y="739"/>
                    </a:lnTo>
                    <a:lnTo>
                      <a:pt x="684" y="743"/>
                    </a:lnTo>
                    <a:lnTo>
                      <a:pt x="680" y="743"/>
                    </a:lnTo>
                    <a:lnTo>
                      <a:pt x="677" y="739"/>
                    </a:lnTo>
                    <a:lnTo>
                      <a:pt x="677" y="739"/>
                    </a:lnTo>
                    <a:lnTo>
                      <a:pt x="673" y="743"/>
                    </a:lnTo>
                    <a:lnTo>
                      <a:pt x="670" y="743"/>
                    </a:lnTo>
                    <a:lnTo>
                      <a:pt x="670" y="743"/>
                    </a:lnTo>
                    <a:lnTo>
                      <a:pt x="666" y="743"/>
                    </a:lnTo>
                    <a:lnTo>
                      <a:pt x="673" y="746"/>
                    </a:lnTo>
                    <a:lnTo>
                      <a:pt x="673" y="746"/>
                    </a:lnTo>
                    <a:lnTo>
                      <a:pt x="673" y="750"/>
                    </a:lnTo>
                    <a:lnTo>
                      <a:pt x="673" y="750"/>
                    </a:lnTo>
                    <a:lnTo>
                      <a:pt x="670" y="757"/>
                    </a:lnTo>
                    <a:lnTo>
                      <a:pt x="670" y="757"/>
                    </a:lnTo>
                    <a:lnTo>
                      <a:pt x="666" y="760"/>
                    </a:lnTo>
                    <a:lnTo>
                      <a:pt x="663" y="757"/>
                    </a:lnTo>
                    <a:lnTo>
                      <a:pt x="663" y="757"/>
                    </a:lnTo>
                    <a:lnTo>
                      <a:pt x="659" y="757"/>
                    </a:lnTo>
                    <a:lnTo>
                      <a:pt x="655" y="757"/>
                    </a:lnTo>
                    <a:lnTo>
                      <a:pt x="655" y="760"/>
                    </a:lnTo>
                    <a:lnTo>
                      <a:pt x="655" y="757"/>
                    </a:lnTo>
                    <a:lnTo>
                      <a:pt x="652" y="757"/>
                    </a:lnTo>
                    <a:lnTo>
                      <a:pt x="648" y="757"/>
                    </a:lnTo>
                    <a:lnTo>
                      <a:pt x="645" y="764"/>
                    </a:lnTo>
                    <a:lnTo>
                      <a:pt x="648" y="760"/>
                    </a:lnTo>
                    <a:lnTo>
                      <a:pt x="648" y="764"/>
                    </a:lnTo>
                    <a:lnTo>
                      <a:pt x="652" y="768"/>
                    </a:lnTo>
                    <a:lnTo>
                      <a:pt x="652" y="771"/>
                    </a:lnTo>
                    <a:lnTo>
                      <a:pt x="655" y="771"/>
                    </a:lnTo>
                    <a:lnTo>
                      <a:pt x="659" y="778"/>
                    </a:lnTo>
                    <a:lnTo>
                      <a:pt x="659" y="778"/>
                    </a:lnTo>
                    <a:lnTo>
                      <a:pt x="663" y="778"/>
                    </a:lnTo>
                    <a:lnTo>
                      <a:pt x="663" y="782"/>
                    </a:lnTo>
                    <a:lnTo>
                      <a:pt x="659" y="778"/>
                    </a:lnTo>
                    <a:lnTo>
                      <a:pt x="652" y="778"/>
                    </a:lnTo>
                    <a:lnTo>
                      <a:pt x="645" y="782"/>
                    </a:lnTo>
                    <a:lnTo>
                      <a:pt x="641" y="782"/>
                    </a:lnTo>
                    <a:lnTo>
                      <a:pt x="641" y="786"/>
                    </a:lnTo>
                    <a:lnTo>
                      <a:pt x="655" y="789"/>
                    </a:lnTo>
                    <a:lnTo>
                      <a:pt x="659" y="789"/>
                    </a:lnTo>
                    <a:lnTo>
                      <a:pt x="655" y="793"/>
                    </a:lnTo>
                    <a:lnTo>
                      <a:pt x="655" y="793"/>
                    </a:lnTo>
                    <a:lnTo>
                      <a:pt x="659" y="800"/>
                    </a:lnTo>
                    <a:lnTo>
                      <a:pt x="655" y="800"/>
                    </a:lnTo>
                    <a:lnTo>
                      <a:pt x="641" y="800"/>
                    </a:lnTo>
                    <a:lnTo>
                      <a:pt x="641" y="800"/>
                    </a:lnTo>
                    <a:lnTo>
                      <a:pt x="655" y="803"/>
                    </a:lnTo>
                    <a:lnTo>
                      <a:pt x="655" y="803"/>
                    </a:lnTo>
                    <a:lnTo>
                      <a:pt x="655" y="807"/>
                    </a:lnTo>
                    <a:lnTo>
                      <a:pt x="652" y="807"/>
                    </a:lnTo>
                    <a:lnTo>
                      <a:pt x="652" y="811"/>
                    </a:lnTo>
                    <a:lnTo>
                      <a:pt x="652" y="811"/>
                    </a:lnTo>
                    <a:lnTo>
                      <a:pt x="648" y="811"/>
                    </a:lnTo>
                    <a:lnTo>
                      <a:pt x="648" y="811"/>
                    </a:lnTo>
                    <a:lnTo>
                      <a:pt x="648" y="814"/>
                    </a:lnTo>
                    <a:lnTo>
                      <a:pt x="648" y="814"/>
                    </a:lnTo>
                    <a:lnTo>
                      <a:pt x="645" y="814"/>
                    </a:lnTo>
                    <a:lnTo>
                      <a:pt x="645" y="818"/>
                    </a:lnTo>
                    <a:lnTo>
                      <a:pt x="641" y="818"/>
                    </a:lnTo>
                    <a:lnTo>
                      <a:pt x="637" y="814"/>
                    </a:lnTo>
                    <a:lnTo>
                      <a:pt x="637" y="814"/>
                    </a:lnTo>
                    <a:lnTo>
                      <a:pt x="641" y="818"/>
                    </a:lnTo>
                    <a:lnTo>
                      <a:pt x="641" y="818"/>
                    </a:lnTo>
                    <a:lnTo>
                      <a:pt x="637" y="818"/>
                    </a:lnTo>
                    <a:lnTo>
                      <a:pt x="637" y="821"/>
                    </a:lnTo>
                    <a:lnTo>
                      <a:pt x="641" y="821"/>
                    </a:lnTo>
                    <a:lnTo>
                      <a:pt x="641" y="821"/>
                    </a:lnTo>
                    <a:lnTo>
                      <a:pt x="634" y="821"/>
                    </a:lnTo>
                    <a:lnTo>
                      <a:pt x="634" y="821"/>
                    </a:lnTo>
                    <a:lnTo>
                      <a:pt x="630" y="821"/>
                    </a:lnTo>
                    <a:lnTo>
                      <a:pt x="627" y="821"/>
                    </a:lnTo>
                    <a:lnTo>
                      <a:pt x="630" y="821"/>
                    </a:lnTo>
                    <a:lnTo>
                      <a:pt x="637" y="825"/>
                    </a:lnTo>
                    <a:lnTo>
                      <a:pt x="641" y="825"/>
                    </a:lnTo>
                    <a:lnTo>
                      <a:pt x="641" y="829"/>
                    </a:lnTo>
                    <a:lnTo>
                      <a:pt x="637" y="829"/>
                    </a:lnTo>
                    <a:lnTo>
                      <a:pt x="637" y="829"/>
                    </a:lnTo>
                    <a:lnTo>
                      <a:pt x="630" y="832"/>
                    </a:lnTo>
                    <a:lnTo>
                      <a:pt x="627" y="832"/>
                    </a:lnTo>
                    <a:lnTo>
                      <a:pt x="623" y="832"/>
                    </a:lnTo>
                    <a:lnTo>
                      <a:pt x="623" y="832"/>
                    </a:lnTo>
                    <a:lnTo>
                      <a:pt x="620" y="832"/>
                    </a:lnTo>
                    <a:lnTo>
                      <a:pt x="620" y="832"/>
                    </a:lnTo>
                    <a:lnTo>
                      <a:pt x="620" y="836"/>
                    </a:lnTo>
                    <a:lnTo>
                      <a:pt x="612" y="836"/>
                    </a:lnTo>
                    <a:lnTo>
                      <a:pt x="620" y="836"/>
                    </a:lnTo>
                    <a:lnTo>
                      <a:pt x="623" y="843"/>
                    </a:lnTo>
                    <a:lnTo>
                      <a:pt x="623" y="843"/>
                    </a:lnTo>
                    <a:lnTo>
                      <a:pt x="623" y="843"/>
                    </a:lnTo>
                    <a:lnTo>
                      <a:pt x="627" y="854"/>
                    </a:lnTo>
                    <a:lnTo>
                      <a:pt x="627" y="857"/>
                    </a:lnTo>
                    <a:lnTo>
                      <a:pt x="627" y="857"/>
                    </a:lnTo>
                    <a:lnTo>
                      <a:pt x="627" y="861"/>
                    </a:lnTo>
                    <a:lnTo>
                      <a:pt x="627" y="864"/>
                    </a:lnTo>
                    <a:lnTo>
                      <a:pt x="627" y="864"/>
                    </a:lnTo>
                    <a:lnTo>
                      <a:pt x="623" y="872"/>
                    </a:lnTo>
                    <a:lnTo>
                      <a:pt x="620" y="872"/>
                    </a:lnTo>
                    <a:lnTo>
                      <a:pt x="623" y="872"/>
                    </a:lnTo>
                    <a:lnTo>
                      <a:pt x="620" y="875"/>
                    </a:lnTo>
                    <a:lnTo>
                      <a:pt x="616" y="879"/>
                    </a:lnTo>
                    <a:lnTo>
                      <a:pt x="616" y="879"/>
                    </a:lnTo>
                    <a:lnTo>
                      <a:pt x="616" y="879"/>
                    </a:lnTo>
                    <a:lnTo>
                      <a:pt x="616" y="882"/>
                    </a:lnTo>
                    <a:lnTo>
                      <a:pt x="616" y="890"/>
                    </a:lnTo>
                    <a:lnTo>
                      <a:pt x="612" y="890"/>
                    </a:lnTo>
                    <a:lnTo>
                      <a:pt x="612" y="893"/>
                    </a:lnTo>
                    <a:lnTo>
                      <a:pt x="612" y="897"/>
                    </a:lnTo>
                    <a:lnTo>
                      <a:pt x="612" y="900"/>
                    </a:lnTo>
                    <a:lnTo>
                      <a:pt x="612" y="900"/>
                    </a:lnTo>
                    <a:lnTo>
                      <a:pt x="609" y="900"/>
                    </a:lnTo>
                    <a:lnTo>
                      <a:pt x="605" y="904"/>
                    </a:lnTo>
                    <a:lnTo>
                      <a:pt x="605" y="904"/>
                    </a:lnTo>
                    <a:lnTo>
                      <a:pt x="598" y="900"/>
                    </a:lnTo>
                    <a:lnTo>
                      <a:pt x="605" y="904"/>
                    </a:lnTo>
                    <a:lnTo>
                      <a:pt x="605" y="904"/>
                    </a:lnTo>
                    <a:lnTo>
                      <a:pt x="605" y="908"/>
                    </a:lnTo>
                    <a:lnTo>
                      <a:pt x="609" y="911"/>
                    </a:lnTo>
                    <a:lnTo>
                      <a:pt x="609" y="911"/>
                    </a:lnTo>
                    <a:lnTo>
                      <a:pt x="609" y="915"/>
                    </a:lnTo>
                    <a:lnTo>
                      <a:pt x="609" y="915"/>
                    </a:lnTo>
                    <a:lnTo>
                      <a:pt x="602" y="915"/>
                    </a:lnTo>
                    <a:lnTo>
                      <a:pt x="587" y="915"/>
                    </a:lnTo>
                    <a:lnTo>
                      <a:pt x="587" y="911"/>
                    </a:lnTo>
                    <a:lnTo>
                      <a:pt x="587" y="911"/>
                    </a:lnTo>
                    <a:lnTo>
                      <a:pt x="587" y="911"/>
                    </a:lnTo>
                    <a:lnTo>
                      <a:pt x="580" y="918"/>
                    </a:lnTo>
                    <a:lnTo>
                      <a:pt x="577" y="918"/>
                    </a:lnTo>
                    <a:lnTo>
                      <a:pt x="573" y="915"/>
                    </a:lnTo>
                    <a:lnTo>
                      <a:pt x="569" y="915"/>
                    </a:lnTo>
                    <a:lnTo>
                      <a:pt x="566" y="915"/>
                    </a:lnTo>
                    <a:lnTo>
                      <a:pt x="566" y="915"/>
                    </a:lnTo>
                    <a:lnTo>
                      <a:pt x="566" y="915"/>
                    </a:lnTo>
                    <a:lnTo>
                      <a:pt x="566" y="911"/>
                    </a:lnTo>
                    <a:lnTo>
                      <a:pt x="569" y="908"/>
                    </a:lnTo>
                    <a:lnTo>
                      <a:pt x="569" y="908"/>
                    </a:lnTo>
                    <a:lnTo>
                      <a:pt x="569" y="904"/>
                    </a:lnTo>
                    <a:lnTo>
                      <a:pt x="569" y="900"/>
                    </a:lnTo>
                    <a:lnTo>
                      <a:pt x="569" y="904"/>
                    </a:lnTo>
                    <a:lnTo>
                      <a:pt x="566" y="904"/>
                    </a:lnTo>
                    <a:lnTo>
                      <a:pt x="562" y="904"/>
                    </a:lnTo>
                    <a:lnTo>
                      <a:pt x="566" y="900"/>
                    </a:lnTo>
                    <a:lnTo>
                      <a:pt x="566" y="897"/>
                    </a:lnTo>
                    <a:lnTo>
                      <a:pt x="562" y="897"/>
                    </a:lnTo>
                    <a:lnTo>
                      <a:pt x="562" y="900"/>
                    </a:lnTo>
                    <a:lnTo>
                      <a:pt x="559" y="904"/>
                    </a:lnTo>
                    <a:lnTo>
                      <a:pt x="559" y="904"/>
                    </a:lnTo>
                    <a:lnTo>
                      <a:pt x="559" y="904"/>
                    </a:lnTo>
                    <a:lnTo>
                      <a:pt x="555" y="900"/>
                    </a:lnTo>
                    <a:lnTo>
                      <a:pt x="555" y="900"/>
                    </a:lnTo>
                    <a:lnTo>
                      <a:pt x="555" y="897"/>
                    </a:lnTo>
                    <a:lnTo>
                      <a:pt x="555" y="897"/>
                    </a:lnTo>
                    <a:lnTo>
                      <a:pt x="562" y="893"/>
                    </a:lnTo>
                    <a:lnTo>
                      <a:pt x="562" y="890"/>
                    </a:lnTo>
                    <a:lnTo>
                      <a:pt x="562" y="890"/>
                    </a:lnTo>
                    <a:lnTo>
                      <a:pt x="559" y="893"/>
                    </a:lnTo>
                    <a:lnTo>
                      <a:pt x="555" y="893"/>
                    </a:lnTo>
                    <a:lnTo>
                      <a:pt x="551" y="893"/>
                    </a:lnTo>
                    <a:lnTo>
                      <a:pt x="548" y="897"/>
                    </a:lnTo>
                    <a:lnTo>
                      <a:pt x="548" y="897"/>
                    </a:lnTo>
                    <a:lnTo>
                      <a:pt x="544" y="897"/>
                    </a:lnTo>
                    <a:lnTo>
                      <a:pt x="548" y="893"/>
                    </a:lnTo>
                    <a:lnTo>
                      <a:pt x="548" y="893"/>
                    </a:lnTo>
                    <a:lnTo>
                      <a:pt x="555" y="890"/>
                    </a:lnTo>
                    <a:lnTo>
                      <a:pt x="555" y="890"/>
                    </a:lnTo>
                    <a:lnTo>
                      <a:pt x="551" y="890"/>
                    </a:lnTo>
                    <a:lnTo>
                      <a:pt x="548" y="890"/>
                    </a:lnTo>
                    <a:lnTo>
                      <a:pt x="548" y="886"/>
                    </a:lnTo>
                    <a:lnTo>
                      <a:pt x="551" y="886"/>
                    </a:lnTo>
                    <a:lnTo>
                      <a:pt x="544" y="886"/>
                    </a:lnTo>
                    <a:lnTo>
                      <a:pt x="544" y="886"/>
                    </a:lnTo>
                    <a:lnTo>
                      <a:pt x="537" y="890"/>
                    </a:lnTo>
                    <a:lnTo>
                      <a:pt x="526" y="890"/>
                    </a:lnTo>
                    <a:lnTo>
                      <a:pt x="523" y="890"/>
                    </a:lnTo>
                    <a:lnTo>
                      <a:pt x="519" y="890"/>
                    </a:lnTo>
                    <a:lnTo>
                      <a:pt x="519" y="890"/>
                    </a:lnTo>
                    <a:lnTo>
                      <a:pt x="519" y="890"/>
                    </a:lnTo>
                    <a:lnTo>
                      <a:pt x="519" y="893"/>
                    </a:lnTo>
                    <a:lnTo>
                      <a:pt x="512" y="893"/>
                    </a:lnTo>
                    <a:lnTo>
                      <a:pt x="508" y="893"/>
                    </a:lnTo>
                    <a:lnTo>
                      <a:pt x="505" y="893"/>
                    </a:lnTo>
                    <a:lnTo>
                      <a:pt x="505" y="893"/>
                    </a:lnTo>
                    <a:lnTo>
                      <a:pt x="508" y="890"/>
                    </a:lnTo>
                    <a:lnTo>
                      <a:pt x="516" y="886"/>
                    </a:lnTo>
                    <a:lnTo>
                      <a:pt x="516" y="886"/>
                    </a:lnTo>
                    <a:lnTo>
                      <a:pt x="516" y="886"/>
                    </a:lnTo>
                    <a:lnTo>
                      <a:pt x="512" y="886"/>
                    </a:lnTo>
                    <a:lnTo>
                      <a:pt x="508" y="886"/>
                    </a:lnTo>
                    <a:lnTo>
                      <a:pt x="508" y="882"/>
                    </a:lnTo>
                    <a:lnTo>
                      <a:pt x="505" y="882"/>
                    </a:lnTo>
                    <a:lnTo>
                      <a:pt x="505" y="882"/>
                    </a:lnTo>
                    <a:lnTo>
                      <a:pt x="505" y="879"/>
                    </a:lnTo>
                    <a:lnTo>
                      <a:pt x="501" y="882"/>
                    </a:lnTo>
                    <a:lnTo>
                      <a:pt x="498" y="882"/>
                    </a:lnTo>
                    <a:lnTo>
                      <a:pt x="494" y="879"/>
                    </a:lnTo>
                    <a:lnTo>
                      <a:pt x="498" y="879"/>
                    </a:lnTo>
                    <a:lnTo>
                      <a:pt x="498" y="875"/>
                    </a:lnTo>
                    <a:lnTo>
                      <a:pt x="494" y="875"/>
                    </a:lnTo>
                    <a:lnTo>
                      <a:pt x="491" y="875"/>
                    </a:lnTo>
                    <a:lnTo>
                      <a:pt x="487" y="875"/>
                    </a:lnTo>
                    <a:lnTo>
                      <a:pt x="487" y="875"/>
                    </a:lnTo>
                    <a:lnTo>
                      <a:pt x="505" y="872"/>
                    </a:lnTo>
                    <a:lnTo>
                      <a:pt x="501" y="872"/>
                    </a:lnTo>
                    <a:lnTo>
                      <a:pt x="498" y="872"/>
                    </a:lnTo>
                    <a:lnTo>
                      <a:pt x="491" y="872"/>
                    </a:lnTo>
                    <a:lnTo>
                      <a:pt x="487" y="875"/>
                    </a:lnTo>
                    <a:lnTo>
                      <a:pt x="483" y="872"/>
                    </a:lnTo>
                    <a:lnTo>
                      <a:pt x="483" y="872"/>
                    </a:lnTo>
                    <a:lnTo>
                      <a:pt x="487" y="868"/>
                    </a:lnTo>
                    <a:lnTo>
                      <a:pt x="491" y="868"/>
                    </a:lnTo>
                    <a:lnTo>
                      <a:pt x="487" y="868"/>
                    </a:lnTo>
                    <a:lnTo>
                      <a:pt x="487" y="864"/>
                    </a:lnTo>
                    <a:lnTo>
                      <a:pt x="483" y="864"/>
                    </a:lnTo>
                    <a:lnTo>
                      <a:pt x="480" y="861"/>
                    </a:lnTo>
                    <a:lnTo>
                      <a:pt x="480" y="861"/>
                    </a:lnTo>
                    <a:lnTo>
                      <a:pt x="483" y="857"/>
                    </a:lnTo>
                    <a:lnTo>
                      <a:pt x="487" y="854"/>
                    </a:lnTo>
                    <a:lnTo>
                      <a:pt x="487" y="854"/>
                    </a:lnTo>
                    <a:lnTo>
                      <a:pt x="487" y="854"/>
                    </a:lnTo>
                    <a:lnTo>
                      <a:pt x="480" y="857"/>
                    </a:lnTo>
                    <a:lnTo>
                      <a:pt x="476" y="857"/>
                    </a:lnTo>
                    <a:lnTo>
                      <a:pt x="473" y="854"/>
                    </a:lnTo>
                    <a:lnTo>
                      <a:pt x="473" y="854"/>
                    </a:lnTo>
                    <a:lnTo>
                      <a:pt x="476" y="854"/>
                    </a:lnTo>
                    <a:lnTo>
                      <a:pt x="480" y="854"/>
                    </a:lnTo>
                    <a:lnTo>
                      <a:pt x="476" y="854"/>
                    </a:lnTo>
                    <a:lnTo>
                      <a:pt x="473" y="850"/>
                    </a:lnTo>
                    <a:lnTo>
                      <a:pt x="476" y="850"/>
                    </a:lnTo>
                    <a:lnTo>
                      <a:pt x="473" y="850"/>
                    </a:lnTo>
                    <a:lnTo>
                      <a:pt x="469" y="847"/>
                    </a:lnTo>
                    <a:lnTo>
                      <a:pt x="469" y="847"/>
                    </a:lnTo>
                    <a:lnTo>
                      <a:pt x="473" y="843"/>
                    </a:lnTo>
                    <a:lnTo>
                      <a:pt x="469" y="843"/>
                    </a:lnTo>
                    <a:lnTo>
                      <a:pt x="466" y="843"/>
                    </a:lnTo>
                    <a:lnTo>
                      <a:pt x="462" y="839"/>
                    </a:lnTo>
                    <a:lnTo>
                      <a:pt x="462" y="836"/>
                    </a:lnTo>
                    <a:lnTo>
                      <a:pt x="466" y="832"/>
                    </a:lnTo>
                    <a:lnTo>
                      <a:pt x="466" y="832"/>
                    </a:lnTo>
                    <a:lnTo>
                      <a:pt x="462" y="836"/>
                    </a:lnTo>
                    <a:lnTo>
                      <a:pt x="462" y="832"/>
                    </a:lnTo>
                    <a:lnTo>
                      <a:pt x="458" y="829"/>
                    </a:lnTo>
                    <a:lnTo>
                      <a:pt x="458" y="825"/>
                    </a:lnTo>
                    <a:lnTo>
                      <a:pt x="451" y="825"/>
                    </a:lnTo>
                    <a:lnTo>
                      <a:pt x="451" y="825"/>
                    </a:lnTo>
                    <a:lnTo>
                      <a:pt x="451" y="821"/>
                    </a:lnTo>
                    <a:lnTo>
                      <a:pt x="451" y="821"/>
                    </a:lnTo>
                    <a:lnTo>
                      <a:pt x="444" y="818"/>
                    </a:lnTo>
                    <a:lnTo>
                      <a:pt x="444" y="811"/>
                    </a:lnTo>
                    <a:lnTo>
                      <a:pt x="440" y="811"/>
                    </a:lnTo>
                    <a:lnTo>
                      <a:pt x="440" y="811"/>
                    </a:lnTo>
                    <a:lnTo>
                      <a:pt x="437" y="803"/>
                    </a:lnTo>
                    <a:lnTo>
                      <a:pt x="440" y="800"/>
                    </a:lnTo>
                    <a:lnTo>
                      <a:pt x="437" y="803"/>
                    </a:lnTo>
                    <a:lnTo>
                      <a:pt x="437" y="796"/>
                    </a:lnTo>
                    <a:lnTo>
                      <a:pt x="437" y="789"/>
                    </a:lnTo>
                    <a:lnTo>
                      <a:pt x="437" y="789"/>
                    </a:lnTo>
                    <a:lnTo>
                      <a:pt x="444" y="786"/>
                    </a:lnTo>
                    <a:lnTo>
                      <a:pt x="448" y="786"/>
                    </a:lnTo>
                    <a:lnTo>
                      <a:pt x="448" y="782"/>
                    </a:lnTo>
                    <a:lnTo>
                      <a:pt x="451" y="782"/>
                    </a:lnTo>
                    <a:lnTo>
                      <a:pt x="462" y="778"/>
                    </a:lnTo>
                    <a:lnTo>
                      <a:pt x="455" y="778"/>
                    </a:lnTo>
                    <a:lnTo>
                      <a:pt x="451" y="775"/>
                    </a:lnTo>
                    <a:lnTo>
                      <a:pt x="451" y="771"/>
                    </a:lnTo>
                    <a:lnTo>
                      <a:pt x="455" y="771"/>
                    </a:lnTo>
                    <a:lnTo>
                      <a:pt x="466" y="771"/>
                    </a:lnTo>
                    <a:lnTo>
                      <a:pt x="466" y="768"/>
                    </a:lnTo>
                    <a:lnTo>
                      <a:pt x="458" y="768"/>
                    </a:lnTo>
                    <a:lnTo>
                      <a:pt x="451" y="768"/>
                    </a:lnTo>
                    <a:lnTo>
                      <a:pt x="451" y="771"/>
                    </a:lnTo>
                    <a:lnTo>
                      <a:pt x="444" y="771"/>
                    </a:lnTo>
                    <a:lnTo>
                      <a:pt x="440" y="771"/>
                    </a:lnTo>
                    <a:lnTo>
                      <a:pt x="437" y="778"/>
                    </a:lnTo>
                    <a:lnTo>
                      <a:pt x="433" y="786"/>
                    </a:lnTo>
                    <a:lnTo>
                      <a:pt x="426" y="786"/>
                    </a:lnTo>
                    <a:lnTo>
                      <a:pt x="426" y="786"/>
                    </a:lnTo>
                    <a:lnTo>
                      <a:pt x="423" y="782"/>
                    </a:lnTo>
                    <a:lnTo>
                      <a:pt x="423" y="778"/>
                    </a:lnTo>
                    <a:lnTo>
                      <a:pt x="426" y="775"/>
                    </a:lnTo>
                    <a:lnTo>
                      <a:pt x="426" y="771"/>
                    </a:lnTo>
                    <a:lnTo>
                      <a:pt x="426" y="768"/>
                    </a:lnTo>
                    <a:lnTo>
                      <a:pt x="430" y="768"/>
                    </a:lnTo>
                    <a:lnTo>
                      <a:pt x="426" y="764"/>
                    </a:lnTo>
                    <a:lnTo>
                      <a:pt x="426" y="764"/>
                    </a:lnTo>
                    <a:lnTo>
                      <a:pt x="426" y="768"/>
                    </a:lnTo>
                    <a:lnTo>
                      <a:pt x="423" y="764"/>
                    </a:lnTo>
                    <a:lnTo>
                      <a:pt x="423" y="760"/>
                    </a:lnTo>
                    <a:lnTo>
                      <a:pt x="419" y="760"/>
                    </a:lnTo>
                    <a:lnTo>
                      <a:pt x="423" y="753"/>
                    </a:lnTo>
                    <a:lnTo>
                      <a:pt x="423" y="753"/>
                    </a:lnTo>
                    <a:lnTo>
                      <a:pt x="423" y="750"/>
                    </a:lnTo>
                    <a:lnTo>
                      <a:pt x="419" y="753"/>
                    </a:lnTo>
                    <a:lnTo>
                      <a:pt x="415" y="750"/>
                    </a:lnTo>
                    <a:lnTo>
                      <a:pt x="423" y="746"/>
                    </a:lnTo>
                    <a:lnTo>
                      <a:pt x="419" y="746"/>
                    </a:lnTo>
                    <a:lnTo>
                      <a:pt x="419" y="743"/>
                    </a:lnTo>
                    <a:lnTo>
                      <a:pt x="412" y="743"/>
                    </a:lnTo>
                    <a:lnTo>
                      <a:pt x="412" y="735"/>
                    </a:lnTo>
                    <a:lnTo>
                      <a:pt x="408" y="739"/>
                    </a:lnTo>
                    <a:lnTo>
                      <a:pt x="405" y="739"/>
                    </a:lnTo>
                    <a:lnTo>
                      <a:pt x="405" y="735"/>
                    </a:lnTo>
                    <a:lnTo>
                      <a:pt x="405" y="735"/>
                    </a:lnTo>
                    <a:lnTo>
                      <a:pt x="408" y="732"/>
                    </a:lnTo>
                    <a:lnTo>
                      <a:pt x="408" y="728"/>
                    </a:lnTo>
                    <a:lnTo>
                      <a:pt x="405" y="732"/>
                    </a:lnTo>
                    <a:lnTo>
                      <a:pt x="405" y="732"/>
                    </a:lnTo>
                    <a:lnTo>
                      <a:pt x="397" y="728"/>
                    </a:lnTo>
                    <a:lnTo>
                      <a:pt x="397" y="725"/>
                    </a:lnTo>
                    <a:lnTo>
                      <a:pt x="408" y="721"/>
                    </a:lnTo>
                    <a:lnTo>
                      <a:pt x="405" y="721"/>
                    </a:lnTo>
                    <a:lnTo>
                      <a:pt x="397" y="721"/>
                    </a:lnTo>
                    <a:lnTo>
                      <a:pt x="397" y="721"/>
                    </a:lnTo>
                    <a:lnTo>
                      <a:pt x="401" y="717"/>
                    </a:lnTo>
                    <a:lnTo>
                      <a:pt x="394" y="717"/>
                    </a:lnTo>
                    <a:lnTo>
                      <a:pt x="394" y="714"/>
                    </a:lnTo>
                    <a:lnTo>
                      <a:pt x="394" y="710"/>
                    </a:lnTo>
                    <a:lnTo>
                      <a:pt x="397" y="710"/>
                    </a:lnTo>
                    <a:lnTo>
                      <a:pt x="405" y="710"/>
                    </a:lnTo>
                    <a:lnTo>
                      <a:pt x="397" y="707"/>
                    </a:lnTo>
                    <a:lnTo>
                      <a:pt x="401" y="703"/>
                    </a:lnTo>
                    <a:lnTo>
                      <a:pt x="405" y="699"/>
                    </a:lnTo>
                    <a:lnTo>
                      <a:pt x="405" y="696"/>
                    </a:lnTo>
                    <a:lnTo>
                      <a:pt x="397" y="696"/>
                    </a:lnTo>
                    <a:lnTo>
                      <a:pt x="394" y="696"/>
                    </a:lnTo>
                    <a:lnTo>
                      <a:pt x="394" y="692"/>
                    </a:lnTo>
                    <a:lnTo>
                      <a:pt x="387" y="689"/>
                    </a:lnTo>
                    <a:lnTo>
                      <a:pt x="387" y="685"/>
                    </a:lnTo>
                    <a:lnTo>
                      <a:pt x="390" y="682"/>
                    </a:lnTo>
                    <a:lnTo>
                      <a:pt x="390" y="682"/>
                    </a:lnTo>
                    <a:lnTo>
                      <a:pt x="390" y="678"/>
                    </a:lnTo>
                    <a:lnTo>
                      <a:pt x="397" y="674"/>
                    </a:lnTo>
                    <a:lnTo>
                      <a:pt x="397" y="674"/>
                    </a:lnTo>
                    <a:lnTo>
                      <a:pt x="394" y="674"/>
                    </a:lnTo>
                    <a:lnTo>
                      <a:pt x="397" y="671"/>
                    </a:lnTo>
                    <a:lnTo>
                      <a:pt x="394" y="671"/>
                    </a:lnTo>
                    <a:lnTo>
                      <a:pt x="397" y="664"/>
                    </a:lnTo>
                    <a:lnTo>
                      <a:pt x="394" y="664"/>
                    </a:lnTo>
                    <a:lnTo>
                      <a:pt x="401" y="660"/>
                    </a:lnTo>
                    <a:lnTo>
                      <a:pt x="405" y="660"/>
                    </a:lnTo>
                    <a:lnTo>
                      <a:pt x="401" y="656"/>
                    </a:lnTo>
                    <a:lnTo>
                      <a:pt x="408" y="660"/>
                    </a:lnTo>
                    <a:lnTo>
                      <a:pt x="412" y="656"/>
                    </a:lnTo>
                    <a:lnTo>
                      <a:pt x="405" y="653"/>
                    </a:lnTo>
                    <a:lnTo>
                      <a:pt x="397" y="653"/>
                    </a:lnTo>
                    <a:lnTo>
                      <a:pt x="401" y="653"/>
                    </a:lnTo>
                    <a:lnTo>
                      <a:pt x="408" y="653"/>
                    </a:lnTo>
                    <a:lnTo>
                      <a:pt x="408" y="653"/>
                    </a:lnTo>
                    <a:lnTo>
                      <a:pt x="415" y="653"/>
                    </a:lnTo>
                    <a:lnTo>
                      <a:pt x="430" y="656"/>
                    </a:lnTo>
                    <a:lnTo>
                      <a:pt x="437" y="656"/>
                    </a:lnTo>
                    <a:lnTo>
                      <a:pt x="440" y="653"/>
                    </a:lnTo>
                    <a:lnTo>
                      <a:pt x="444" y="656"/>
                    </a:lnTo>
                    <a:lnTo>
                      <a:pt x="448" y="653"/>
                    </a:lnTo>
                    <a:lnTo>
                      <a:pt x="440" y="653"/>
                    </a:lnTo>
                    <a:lnTo>
                      <a:pt x="440" y="649"/>
                    </a:lnTo>
                    <a:lnTo>
                      <a:pt x="444" y="649"/>
                    </a:lnTo>
                    <a:lnTo>
                      <a:pt x="437" y="649"/>
                    </a:lnTo>
                    <a:lnTo>
                      <a:pt x="440" y="646"/>
                    </a:lnTo>
                    <a:lnTo>
                      <a:pt x="444" y="642"/>
                    </a:lnTo>
                    <a:lnTo>
                      <a:pt x="444" y="642"/>
                    </a:lnTo>
                    <a:lnTo>
                      <a:pt x="437" y="642"/>
                    </a:lnTo>
                    <a:lnTo>
                      <a:pt x="440" y="646"/>
                    </a:lnTo>
                    <a:lnTo>
                      <a:pt x="419" y="649"/>
                    </a:lnTo>
                    <a:lnTo>
                      <a:pt x="415" y="649"/>
                    </a:lnTo>
                    <a:lnTo>
                      <a:pt x="408" y="649"/>
                    </a:lnTo>
                    <a:lnTo>
                      <a:pt x="408" y="646"/>
                    </a:lnTo>
                    <a:lnTo>
                      <a:pt x="408" y="646"/>
                    </a:lnTo>
                    <a:lnTo>
                      <a:pt x="408" y="646"/>
                    </a:lnTo>
                    <a:lnTo>
                      <a:pt x="415" y="642"/>
                    </a:lnTo>
                    <a:lnTo>
                      <a:pt x="415" y="638"/>
                    </a:lnTo>
                    <a:lnTo>
                      <a:pt x="423" y="638"/>
                    </a:lnTo>
                    <a:lnTo>
                      <a:pt x="430" y="638"/>
                    </a:lnTo>
                    <a:lnTo>
                      <a:pt x="437" y="638"/>
                    </a:lnTo>
                    <a:lnTo>
                      <a:pt x="444" y="638"/>
                    </a:lnTo>
                    <a:lnTo>
                      <a:pt x="444" y="631"/>
                    </a:lnTo>
                    <a:lnTo>
                      <a:pt x="448" y="631"/>
                    </a:lnTo>
                    <a:lnTo>
                      <a:pt x="444" y="631"/>
                    </a:lnTo>
                    <a:lnTo>
                      <a:pt x="440" y="631"/>
                    </a:lnTo>
                    <a:lnTo>
                      <a:pt x="444" y="628"/>
                    </a:lnTo>
                    <a:lnTo>
                      <a:pt x="444" y="624"/>
                    </a:lnTo>
                    <a:lnTo>
                      <a:pt x="444" y="621"/>
                    </a:lnTo>
                    <a:lnTo>
                      <a:pt x="444" y="617"/>
                    </a:lnTo>
                    <a:lnTo>
                      <a:pt x="448" y="617"/>
                    </a:lnTo>
                    <a:lnTo>
                      <a:pt x="451" y="617"/>
                    </a:lnTo>
                    <a:lnTo>
                      <a:pt x="455" y="621"/>
                    </a:lnTo>
                    <a:lnTo>
                      <a:pt x="458" y="621"/>
                    </a:lnTo>
                    <a:lnTo>
                      <a:pt x="455" y="617"/>
                    </a:lnTo>
                    <a:lnTo>
                      <a:pt x="462" y="613"/>
                    </a:lnTo>
                    <a:lnTo>
                      <a:pt x="458" y="610"/>
                    </a:lnTo>
                    <a:lnTo>
                      <a:pt x="451" y="613"/>
                    </a:lnTo>
                    <a:lnTo>
                      <a:pt x="448" y="613"/>
                    </a:lnTo>
                    <a:lnTo>
                      <a:pt x="448" y="606"/>
                    </a:lnTo>
                    <a:lnTo>
                      <a:pt x="451" y="606"/>
                    </a:lnTo>
                    <a:lnTo>
                      <a:pt x="451" y="603"/>
                    </a:lnTo>
                    <a:lnTo>
                      <a:pt x="451" y="599"/>
                    </a:lnTo>
                    <a:lnTo>
                      <a:pt x="455" y="599"/>
                    </a:lnTo>
                    <a:lnTo>
                      <a:pt x="455" y="595"/>
                    </a:lnTo>
                    <a:lnTo>
                      <a:pt x="458" y="592"/>
                    </a:lnTo>
                    <a:lnTo>
                      <a:pt x="458" y="588"/>
                    </a:lnTo>
                    <a:lnTo>
                      <a:pt x="458" y="585"/>
                    </a:lnTo>
                    <a:lnTo>
                      <a:pt x="448" y="588"/>
                    </a:lnTo>
                    <a:lnTo>
                      <a:pt x="444" y="585"/>
                    </a:lnTo>
                    <a:lnTo>
                      <a:pt x="440" y="585"/>
                    </a:lnTo>
                    <a:lnTo>
                      <a:pt x="437" y="585"/>
                    </a:lnTo>
                    <a:lnTo>
                      <a:pt x="419" y="585"/>
                    </a:lnTo>
                    <a:lnTo>
                      <a:pt x="408" y="577"/>
                    </a:lnTo>
                    <a:lnTo>
                      <a:pt x="397" y="574"/>
                    </a:lnTo>
                    <a:lnTo>
                      <a:pt x="387" y="570"/>
                    </a:lnTo>
                    <a:lnTo>
                      <a:pt x="376" y="560"/>
                    </a:lnTo>
                    <a:lnTo>
                      <a:pt x="380" y="556"/>
                    </a:lnTo>
                    <a:lnTo>
                      <a:pt x="387" y="556"/>
                    </a:lnTo>
                    <a:lnTo>
                      <a:pt x="408" y="560"/>
                    </a:lnTo>
                    <a:lnTo>
                      <a:pt x="419" y="563"/>
                    </a:lnTo>
                    <a:lnTo>
                      <a:pt x="433" y="570"/>
                    </a:lnTo>
                    <a:lnTo>
                      <a:pt x="444" y="574"/>
                    </a:lnTo>
                    <a:lnTo>
                      <a:pt x="455" y="574"/>
                    </a:lnTo>
                    <a:lnTo>
                      <a:pt x="455" y="570"/>
                    </a:lnTo>
                    <a:lnTo>
                      <a:pt x="451" y="570"/>
                    </a:lnTo>
                    <a:lnTo>
                      <a:pt x="444" y="570"/>
                    </a:lnTo>
                    <a:lnTo>
                      <a:pt x="444" y="567"/>
                    </a:lnTo>
                    <a:lnTo>
                      <a:pt x="440" y="563"/>
                    </a:lnTo>
                    <a:lnTo>
                      <a:pt x="448" y="567"/>
                    </a:lnTo>
                    <a:lnTo>
                      <a:pt x="448" y="563"/>
                    </a:lnTo>
                    <a:lnTo>
                      <a:pt x="451" y="563"/>
                    </a:lnTo>
                    <a:lnTo>
                      <a:pt x="451" y="563"/>
                    </a:lnTo>
                    <a:lnTo>
                      <a:pt x="444" y="560"/>
                    </a:lnTo>
                    <a:lnTo>
                      <a:pt x="451" y="560"/>
                    </a:lnTo>
                    <a:lnTo>
                      <a:pt x="451" y="556"/>
                    </a:lnTo>
                    <a:lnTo>
                      <a:pt x="444" y="552"/>
                    </a:lnTo>
                    <a:lnTo>
                      <a:pt x="433" y="552"/>
                    </a:lnTo>
                    <a:lnTo>
                      <a:pt x="430" y="549"/>
                    </a:lnTo>
                    <a:lnTo>
                      <a:pt x="437" y="549"/>
                    </a:lnTo>
                    <a:lnTo>
                      <a:pt x="440" y="549"/>
                    </a:lnTo>
                    <a:lnTo>
                      <a:pt x="437" y="545"/>
                    </a:lnTo>
                    <a:lnTo>
                      <a:pt x="437" y="545"/>
                    </a:lnTo>
                    <a:lnTo>
                      <a:pt x="423" y="545"/>
                    </a:lnTo>
                    <a:lnTo>
                      <a:pt x="433" y="538"/>
                    </a:lnTo>
                    <a:lnTo>
                      <a:pt x="415" y="545"/>
                    </a:lnTo>
                    <a:lnTo>
                      <a:pt x="419" y="538"/>
                    </a:lnTo>
                    <a:lnTo>
                      <a:pt x="423" y="534"/>
                    </a:lnTo>
                    <a:lnTo>
                      <a:pt x="430" y="534"/>
                    </a:lnTo>
                    <a:lnTo>
                      <a:pt x="415" y="534"/>
                    </a:lnTo>
                    <a:lnTo>
                      <a:pt x="405" y="534"/>
                    </a:lnTo>
                    <a:lnTo>
                      <a:pt x="412" y="531"/>
                    </a:lnTo>
                    <a:lnTo>
                      <a:pt x="423" y="527"/>
                    </a:lnTo>
                    <a:lnTo>
                      <a:pt x="430" y="524"/>
                    </a:lnTo>
                    <a:lnTo>
                      <a:pt x="415" y="527"/>
                    </a:lnTo>
                    <a:lnTo>
                      <a:pt x="412" y="527"/>
                    </a:lnTo>
                    <a:lnTo>
                      <a:pt x="412" y="524"/>
                    </a:lnTo>
                    <a:lnTo>
                      <a:pt x="405" y="524"/>
                    </a:lnTo>
                    <a:lnTo>
                      <a:pt x="405" y="520"/>
                    </a:lnTo>
                    <a:lnTo>
                      <a:pt x="408" y="516"/>
                    </a:lnTo>
                    <a:lnTo>
                      <a:pt x="401" y="520"/>
                    </a:lnTo>
                    <a:lnTo>
                      <a:pt x="397" y="516"/>
                    </a:lnTo>
                    <a:lnTo>
                      <a:pt x="394" y="513"/>
                    </a:lnTo>
                    <a:lnTo>
                      <a:pt x="394" y="520"/>
                    </a:lnTo>
                    <a:lnTo>
                      <a:pt x="387" y="520"/>
                    </a:lnTo>
                    <a:lnTo>
                      <a:pt x="390" y="524"/>
                    </a:lnTo>
                    <a:lnTo>
                      <a:pt x="387" y="524"/>
                    </a:lnTo>
                    <a:lnTo>
                      <a:pt x="383" y="524"/>
                    </a:lnTo>
                    <a:lnTo>
                      <a:pt x="383" y="527"/>
                    </a:lnTo>
                    <a:lnTo>
                      <a:pt x="387" y="527"/>
                    </a:lnTo>
                    <a:lnTo>
                      <a:pt x="387" y="531"/>
                    </a:lnTo>
                    <a:lnTo>
                      <a:pt x="376" y="534"/>
                    </a:lnTo>
                    <a:lnTo>
                      <a:pt x="365" y="534"/>
                    </a:lnTo>
                    <a:lnTo>
                      <a:pt x="362" y="531"/>
                    </a:lnTo>
                    <a:lnTo>
                      <a:pt x="358" y="534"/>
                    </a:lnTo>
                    <a:lnTo>
                      <a:pt x="351" y="527"/>
                    </a:lnTo>
                    <a:lnTo>
                      <a:pt x="351" y="524"/>
                    </a:lnTo>
                    <a:lnTo>
                      <a:pt x="354" y="520"/>
                    </a:lnTo>
                    <a:lnTo>
                      <a:pt x="358" y="520"/>
                    </a:lnTo>
                    <a:lnTo>
                      <a:pt x="369" y="513"/>
                    </a:lnTo>
                    <a:lnTo>
                      <a:pt x="362" y="513"/>
                    </a:lnTo>
                    <a:lnTo>
                      <a:pt x="354" y="509"/>
                    </a:lnTo>
                    <a:lnTo>
                      <a:pt x="358" y="509"/>
                    </a:lnTo>
                    <a:lnTo>
                      <a:pt x="365" y="506"/>
                    </a:lnTo>
                    <a:lnTo>
                      <a:pt x="365" y="502"/>
                    </a:lnTo>
                    <a:lnTo>
                      <a:pt x="369" y="499"/>
                    </a:lnTo>
                    <a:lnTo>
                      <a:pt x="369" y="499"/>
                    </a:lnTo>
                    <a:lnTo>
                      <a:pt x="369" y="495"/>
                    </a:lnTo>
                    <a:lnTo>
                      <a:pt x="372" y="495"/>
                    </a:lnTo>
                    <a:lnTo>
                      <a:pt x="372" y="491"/>
                    </a:lnTo>
                    <a:lnTo>
                      <a:pt x="372" y="488"/>
                    </a:lnTo>
                    <a:lnTo>
                      <a:pt x="372" y="484"/>
                    </a:lnTo>
                    <a:lnTo>
                      <a:pt x="372" y="484"/>
                    </a:lnTo>
                    <a:lnTo>
                      <a:pt x="372" y="477"/>
                    </a:lnTo>
                    <a:lnTo>
                      <a:pt x="372" y="477"/>
                    </a:lnTo>
                    <a:lnTo>
                      <a:pt x="365" y="473"/>
                    </a:lnTo>
                    <a:lnTo>
                      <a:pt x="351" y="470"/>
                    </a:lnTo>
                    <a:lnTo>
                      <a:pt x="354" y="470"/>
                    </a:lnTo>
                    <a:lnTo>
                      <a:pt x="358" y="466"/>
                    </a:lnTo>
                    <a:lnTo>
                      <a:pt x="362" y="466"/>
                    </a:lnTo>
                    <a:lnTo>
                      <a:pt x="358" y="463"/>
                    </a:lnTo>
                    <a:lnTo>
                      <a:pt x="358" y="463"/>
                    </a:lnTo>
                    <a:lnTo>
                      <a:pt x="358" y="459"/>
                    </a:lnTo>
                    <a:lnTo>
                      <a:pt x="362" y="459"/>
                    </a:lnTo>
                    <a:lnTo>
                      <a:pt x="354" y="459"/>
                    </a:lnTo>
                    <a:lnTo>
                      <a:pt x="354" y="459"/>
                    </a:lnTo>
                    <a:lnTo>
                      <a:pt x="354" y="456"/>
                    </a:lnTo>
                    <a:lnTo>
                      <a:pt x="354" y="452"/>
                    </a:lnTo>
                    <a:lnTo>
                      <a:pt x="354" y="452"/>
                    </a:lnTo>
                    <a:lnTo>
                      <a:pt x="344" y="448"/>
                    </a:lnTo>
                    <a:lnTo>
                      <a:pt x="344" y="448"/>
                    </a:lnTo>
                    <a:lnTo>
                      <a:pt x="344" y="445"/>
                    </a:lnTo>
                    <a:lnTo>
                      <a:pt x="347" y="445"/>
                    </a:lnTo>
                    <a:lnTo>
                      <a:pt x="347" y="445"/>
                    </a:lnTo>
                    <a:lnTo>
                      <a:pt x="351" y="441"/>
                    </a:lnTo>
                    <a:lnTo>
                      <a:pt x="344" y="438"/>
                    </a:lnTo>
                    <a:lnTo>
                      <a:pt x="344" y="434"/>
                    </a:lnTo>
                    <a:lnTo>
                      <a:pt x="344" y="430"/>
                    </a:lnTo>
                    <a:lnTo>
                      <a:pt x="340" y="434"/>
                    </a:lnTo>
                    <a:lnTo>
                      <a:pt x="340" y="427"/>
                    </a:lnTo>
                    <a:lnTo>
                      <a:pt x="340" y="423"/>
                    </a:lnTo>
                    <a:lnTo>
                      <a:pt x="340" y="423"/>
                    </a:lnTo>
                    <a:lnTo>
                      <a:pt x="333" y="420"/>
                    </a:lnTo>
                    <a:lnTo>
                      <a:pt x="340" y="420"/>
                    </a:lnTo>
                    <a:lnTo>
                      <a:pt x="340" y="416"/>
                    </a:lnTo>
                    <a:lnTo>
                      <a:pt x="333" y="416"/>
                    </a:lnTo>
                    <a:lnTo>
                      <a:pt x="329" y="416"/>
                    </a:lnTo>
                    <a:lnTo>
                      <a:pt x="337" y="416"/>
                    </a:lnTo>
                    <a:lnTo>
                      <a:pt x="340" y="416"/>
                    </a:lnTo>
                    <a:lnTo>
                      <a:pt x="329" y="405"/>
                    </a:lnTo>
                    <a:lnTo>
                      <a:pt x="322" y="405"/>
                    </a:lnTo>
                    <a:lnTo>
                      <a:pt x="322" y="402"/>
                    </a:lnTo>
                    <a:lnTo>
                      <a:pt x="322" y="402"/>
                    </a:lnTo>
                    <a:lnTo>
                      <a:pt x="326" y="402"/>
                    </a:lnTo>
                    <a:lnTo>
                      <a:pt x="326" y="398"/>
                    </a:lnTo>
                    <a:lnTo>
                      <a:pt x="304" y="391"/>
                    </a:lnTo>
                    <a:lnTo>
                      <a:pt x="304" y="387"/>
                    </a:lnTo>
                    <a:lnTo>
                      <a:pt x="301" y="384"/>
                    </a:lnTo>
                    <a:lnTo>
                      <a:pt x="297" y="380"/>
                    </a:lnTo>
                    <a:lnTo>
                      <a:pt x="297" y="380"/>
                    </a:lnTo>
                    <a:lnTo>
                      <a:pt x="297" y="377"/>
                    </a:lnTo>
                    <a:lnTo>
                      <a:pt x="294" y="380"/>
                    </a:lnTo>
                    <a:lnTo>
                      <a:pt x="294" y="377"/>
                    </a:lnTo>
                    <a:lnTo>
                      <a:pt x="297" y="373"/>
                    </a:lnTo>
                    <a:lnTo>
                      <a:pt x="297" y="373"/>
                    </a:lnTo>
                    <a:lnTo>
                      <a:pt x="297" y="369"/>
                    </a:lnTo>
                    <a:lnTo>
                      <a:pt x="297" y="369"/>
                    </a:lnTo>
                    <a:lnTo>
                      <a:pt x="294" y="366"/>
                    </a:lnTo>
                    <a:lnTo>
                      <a:pt x="294" y="362"/>
                    </a:lnTo>
                    <a:lnTo>
                      <a:pt x="286" y="366"/>
                    </a:lnTo>
                    <a:lnTo>
                      <a:pt x="283" y="362"/>
                    </a:lnTo>
                    <a:lnTo>
                      <a:pt x="283" y="362"/>
                    </a:lnTo>
                    <a:lnTo>
                      <a:pt x="279" y="359"/>
                    </a:lnTo>
                    <a:lnTo>
                      <a:pt x="276" y="362"/>
                    </a:lnTo>
                    <a:lnTo>
                      <a:pt x="268" y="362"/>
                    </a:lnTo>
                    <a:lnTo>
                      <a:pt x="268" y="359"/>
                    </a:lnTo>
                    <a:lnTo>
                      <a:pt x="268" y="355"/>
                    </a:lnTo>
                    <a:lnTo>
                      <a:pt x="265" y="355"/>
                    </a:lnTo>
                    <a:lnTo>
                      <a:pt x="258" y="355"/>
                    </a:lnTo>
                    <a:lnTo>
                      <a:pt x="251" y="351"/>
                    </a:lnTo>
                    <a:lnTo>
                      <a:pt x="251" y="351"/>
                    </a:lnTo>
                    <a:lnTo>
                      <a:pt x="251" y="355"/>
                    </a:lnTo>
                    <a:lnTo>
                      <a:pt x="251" y="351"/>
                    </a:lnTo>
                    <a:lnTo>
                      <a:pt x="247" y="351"/>
                    </a:lnTo>
                    <a:lnTo>
                      <a:pt x="243" y="348"/>
                    </a:lnTo>
                    <a:lnTo>
                      <a:pt x="222" y="344"/>
                    </a:lnTo>
                    <a:lnTo>
                      <a:pt x="215" y="344"/>
                    </a:lnTo>
                    <a:lnTo>
                      <a:pt x="215" y="344"/>
                    </a:lnTo>
                    <a:lnTo>
                      <a:pt x="208" y="344"/>
                    </a:lnTo>
                    <a:lnTo>
                      <a:pt x="204" y="341"/>
                    </a:lnTo>
                    <a:lnTo>
                      <a:pt x="197" y="337"/>
                    </a:lnTo>
                    <a:lnTo>
                      <a:pt x="193" y="344"/>
                    </a:lnTo>
                    <a:lnTo>
                      <a:pt x="186" y="348"/>
                    </a:lnTo>
                    <a:lnTo>
                      <a:pt x="183" y="344"/>
                    </a:lnTo>
                    <a:lnTo>
                      <a:pt x="183" y="341"/>
                    </a:lnTo>
                    <a:lnTo>
                      <a:pt x="175" y="341"/>
                    </a:lnTo>
                    <a:lnTo>
                      <a:pt x="172" y="344"/>
                    </a:lnTo>
                    <a:lnTo>
                      <a:pt x="172" y="348"/>
                    </a:lnTo>
                    <a:lnTo>
                      <a:pt x="168" y="348"/>
                    </a:lnTo>
                    <a:lnTo>
                      <a:pt x="165" y="348"/>
                    </a:lnTo>
                    <a:lnTo>
                      <a:pt x="161" y="351"/>
                    </a:lnTo>
                    <a:lnTo>
                      <a:pt x="154" y="351"/>
                    </a:lnTo>
                    <a:lnTo>
                      <a:pt x="150" y="351"/>
                    </a:lnTo>
                    <a:lnTo>
                      <a:pt x="150" y="344"/>
                    </a:lnTo>
                    <a:lnTo>
                      <a:pt x="154" y="344"/>
                    </a:lnTo>
                    <a:lnTo>
                      <a:pt x="143" y="341"/>
                    </a:lnTo>
                    <a:lnTo>
                      <a:pt x="140" y="344"/>
                    </a:lnTo>
                    <a:lnTo>
                      <a:pt x="136" y="348"/>
                    </a:lnTo>
                    <a:lnTo>
                      <a:pt x="132" y="348"/>
                    </a:lnTo>
                    <a:lnTo>
                      <a:pt x="125" y="344"/>
                    </a:lnTo>
                    <a:lnTo>
                      <a:pt x="122" y="344"/>
                    </a:lnTo>
                    <a:lnTo>
                      <a:pt x="114" y="348"/>
                    </a:lnTo>
                    <a:lnTo>
                      <a:pt x="122" y="348"/>
                    </a:lnTo>
                    <a:lnTo>
                      <a:pt x="136" y="359"/>
                    </a:lnTo>
                    <a:lnTo>
                      <a:pt x="125" y="355"/>
                    </a:lnTo>
                    <a:lnTo>
                      <a:pt x="114" y="355"/>
                    </a:lnTo>
                    <a:lnTo>
                      <a:pt x="107" y="351"/>
                    </a:lnTo>
                    <a:lnTo>
                      <a:pt x="97" y="351"/>
                    </a:lnTo>
                    <a:lnTo>
                      <a:pt x="82" y="344"/>
                    </a:lnTo>
                    <a:lnTo>
                      <a:pt x="79" y="341"/>
                    </a:lnTo>
                    <a:lnTo>
                      <a:pt x="75" y="341"/>
                    </a:lnTo>
                    <a:lnTo>
                      <a:pt x="68" y="337"/>
                    </a:lnTo>
                    <a:lnTo>
                      <a:pt x="82" y="330"/>
                    </a:lnTo>
                    <a:lnTo>
                      <a:pt x="89" y="330"/>
                    </a:lnTo>
                    <a:lnTo>
                      <a:pt x="97" y="326"/>
                    </a:lnTo>
                    <a:lnTo>
                      <a:pt x="97" y="323"/>
                    </a:lnTo>
                    <a:lnTo>
                      <a:pt x="86" y="326"/>
                    </a:lnTo>
                    <a:lnTo>
                      <a:pt x="75" y="323"/>
                    </a:lnTo>
                    <a:lnTo>
                      <a:pt x="61" y="319"/>
                    </a:lnTo>
                    <a:lnTo>
                      <a:pt x="61" y="316"/>
                    </a:lnTo>
                    <a:lnTo>
                      <a:pt x="68" y="308"/>
                    </a:lnTo>
                    <a:lnTo>
                      <a:pt x="64" y="308"/>
                    </a:lnTo>
                    <a:lnTo>
                      <a:pt x="54" y="319"/>
                    </a:lnTo>
                    <a:lnTo>
                      <a:pt x="46" y="319"/>
                    </a:lnTo>
                    <a:lnTo>
                      <a:pt x="43" y="316"/>
                    </a:lnTo>
                    <a:lnTo>
                      <a:pt x="43" y="316"/>
                    </a:lnTo>
                    <a:lnTo>
                      <a:pt x="43" y="312"/>
                    </a:lnTo>
                    <a:lnTo>
                      <a:pt x="32" y="312"/>
                    </a:lnTo>
                    <a:lnTo>
                      <a:pt x="29" y="312"/>
                    </a:lnTo>
                    <a:lnTo>
                      <a:pt x="32" y="308"/>
                    </a:lnTo>
                    <a:lnTo>
                      <a:pt x="39" y="305"/>
                    </a:lnTo>
                    <a:lnTo>
                      <a:pt x="43" y="305"/>
                    </a:lnTo>
                    <a:lnTo>
                      <a:pt x="43" y="301"/>
                    </a:lnTo>
                    <a:lnTo>
                      <a:pt x="54" y="301"/>
                    </a:lnTo>
                    <a:lnTo>
                      <a:pt x="75" y="301"/>
                    </a:lnTo>
                    <a:lnTo>
                      <a:pt x="97" y="301"/>
                    </a:lnTo>
                    <a:lnTo>
                      <a:pt x="107" y="301"/>
                    </a:lnTo>
                    <a:lnTo>
                      <a:pt x="129" y="305"/>
                    </a:lnTo>
                    <a:lnTo>
                      <a:pt x="132" y="305"/>
                    </a:lnTo>
                    <a:lnTo>
                      <a:pt x="136" y="305"/>
                    </a:lnTo>
                    <a:lnTo>
                      <a:pt x="140" y="301"/>
                    </a:lnTo>
                    <a:lnTo>
                      <a:pt x="147" y="301"/>
                    </a:lnTo>
                    <a:lnTo>
                      <a:pt x="147" y="301"/>
                    </a:lnTo>
                    <a:lnTo>
                      <a:pt x="147" y="298"/>
                    </a:lnTo>
                    <a:lnTo>
                      <a:pt x="147" y="298"/>
                    </a:lnTo>
                    <a:lnTo>
                      <a:pt x="136" y="294"/>
                    </a:lnTo>
                    <a:lnTo>
                      <a:pt x="132" y="294"/>
                    </a:lnTo>
                    <a:lnTo>
                      <a:pt x="132" y="290"/>
                    </a:lnTo>
                    <a:lnTo>
                      <a:pt x="136" y="290"/>
                    </a:lnTo>
                    <a:lnTo>
                      <a:pt x="143" y="290"/>
                    </a:lnTo>
                    <a:lnTo>
                      <a:pt x="143" y="287"/>
                    </a:lnTo>
                    <a:lnTo>
                      <a:pt x="147" y="283"/>
                    </a:lnTo>
                    <a:lnTo>
                      <a:pt x="143" y="283"/>
                    </a:lnTo>
                    <a:lnTo>
                      <a:pt x="140" y="280"/>
                    </a:lnTo>
                    <a:lnTo>
                      <a:pt x="140" y="280"/>
                    </a:lnTo>
                    <a:lnTo>
                      <a:pt x="132" y="280"/>
                    </a:lnTo>
                    <a:lnTo>
                      <a:pt x="132" y="283"/>
                    </a:lnTo>
                    <a:lnTo>
                      <a:pt x="129" y="283"/>
                    </a:lnTo>
                    <a:lnTo>
                      <a:pt x="125" y="280"/>
                    </a:lnTo>
                    <a:lnTo>
                      <a:pt x="132" y="280"/>
                    </a:lnTo>
                    <a:lnTo>
                      <a:pt x="132" y="276"/>
                    </a:lnTo>
                    <a:lnTo>
                      <a:pt x="129" y="280"/>
                    </a:lnTo>
                    <a:lnTo>
                      <a:pt x="122" y="280"/>
                    </a:lnTo>
                    <a:lnTo>
                      <a:pt x="118" y="283"/>
                    </a:lnTo>
                    <a:lnTo>
                      <a:pt x="107" y="287"/>
                    </a:lnTo>
                    <a:lnTo>
                      <a:pt x="97" y="287"/>
                    </a:lnTo>
                    <a:lnTo>
                      <a:pt x="93" y="283"/>
                    </a:lnTo>
                    <a:lnTo>
                      <a:pt x="89" y="280"/>
                    </a:lnTo>
                    <a:lnTo>
                      <a:pt x="86" y="280"/>
                    </a:lnTo>
                    <a:lnTo>
                      <a:pt x="89" y="283"/>
                    </a:lnTo>
                    <a:lnTo>
                      <a:pt x="86" y="287"/>
                    </a:lnTo>
                    <a:lnTo>
                      <a:pt x="79" y="290"/>
                    </a:lnTo>
                    <a:lnTo>
                      <a:pt x="71" y="287"/>
                    </a:lnTo>
                    <a:lnTo>
                      <a:pt x="57" y="287"/>
                    </a:lnTo>
                    <a:lnTo>
                      <a:pt x="57" y="283"/>
                    </a:lnTo>
                    <a:lnTo>
                      <a:pt x="68" y="280"/>
                    </a:lnTo>
                    <a:lnTo>
                      <a:pt x="68" y="280"/>
                    </a:lnTo>
                    <a:lnTo>
                      <a:pt x="61" y="280"/>
                    </a:lnTo>
                    <a:lnTo>
                      <a:pt x="46" y="280"/>
                    </a:lnTo>
                    <a:lnTo>
                      <a:pt x="50" y="276"/>
                    </a:lnTo>
                    <a:lnTo>
                      <a:pt x="57" y="273"/>
                    </a:lnTo>
                    <a:lnTo>
                      <a:pt x="43" y="276"/>
                    </a:lnTo>
                    <a:lnTo>
                      <a:pt x="36" y="276"/>
                    </a:lnTo>
                    <a:lnTo>
                      <a:pt x="32" y="273"/>
                    </a:lnTo>
                    <a:lnTo>
                      <a:pt x="32" y="273"/>
                    </a:lnTo>
                    <a:lnTo>
                      <a:pt x="29" y="273"/>
                    </a:lnTo>
                    <a:lnTo>
                      <a:pt x="25" y="269"/>
                    </a:lnTo>
                    <a:lnTo>
                      <a:pt x="21" y="269"/>
                    </a:lnTo>
                    <a:lnTo>
                      <a:pt x="14" y="269"/>
                    </a:lnTo>
                    <a:lnTo>
                      <a:pt x="14" y="269"/>
                    </a:lnTo>
                    <a:lnTo>
                      <a:pt x="14" y="265"/>
                    </a:lnTo>
                    <a:lnTo>
                      <a:pt x="11" y="265"/>
                    </a:lnTo>
                    <a:lnTo>
                      <a:pt x="7" y="262"/>
                    </a:lnTo>
                    <a:lnTo>
                      <a:pt x="0" y="262"/>
                    </a:lnTo>
                    <a:lnTo>
                      <a:pt x="0" y="258"/>
                    </a:lnTo>
                    <a:lnTo>
                      <a:pt x="3" y="258"/>
                    </a:lnTo>
                    <a:lnTo>
                      <a:pt x="3" y="255"/>
                    </a:lnTo>
                    <a:lnTo>
                      <a:pt x="3" y="255"/>
                    </a:lnTo>
                    <a:lnTo>
                      <a:pt x="11" y="255"/>
                    </a:lnTo>
                    <a:lnTo>
                      <a:pt x="3" y="251"/>
                    </a:lnTo>
                    <a:lnTo>
                      <a:pt x="3" y="251"/>
                    </a:lnTo>
                    <a:lnTo>
                      <a:pt x="7" y="247"/>
                    </a:lnTo>
                    <a:lnTo>
                      <a:pt x="7" y="247"/>
                    </a:lnTo>
                    <a:lnTo>
                      <a:pt x="7" y="244"/>
                    </a:lnTo>
                    <a:lnTo>
                      <a:pt x="11" y="244"/>
                    </a:lnTo>
                    <a:lnTo>
                      <a:pt x="21" y="240"/>
                    </a:lnTo>
                    <a:lnTo>
                      <a:pt x="25" y="240"/>
                    </a:lnTo>
                    <a:lnTo>
                      <a:pt x="32" y="237"/>
                    </a:lnTo>
                    <a:lnTo>
                      <a:pt x="39" y="240"/>
                    </a:lnTo>
                    <a:lnTo>
                      <a:pt x="43" y="233"/>
                    </a:lnTo>
                    <a:lnTo>
                      <a:pt x="54" y="233"/>
                    </a:lnTo>
                    <a:lnTo>
                      <a:pt x="57" y="229"/>
                    </a:lnTo>
                    <a:lnTo>
                      <a:pt x="68" y="229"/>
                    </a:lnTo>
                    <a:lnTo>
                      <a:pt x="71" y="229"/>
                    </a:lnTo>
                    <a:lnTo>
                      <a:pt x="71" y="226"/>
                    </a:lnTo>
                    <a:lnTo>
                      <a:pt x="75" y="226"/>
                    </a:lnTo>
                    <a:lnTo>
                      <a:pt x="79" y="229"/>
                    </a:lnTo>
                    <a:lnTo>
                      <a:pt x="82" y="226"/>
                    </a:lnTo>
                    <a:lnTo>
                      <a:pt x="75" y="226"/>
                    </a:lnTo>
                    <a:lnTo>
                      <a:pt x="71" y="222"/>
                    </a:lnTo>
                    <a:lnTo>
                      <a:pt x="75" y="222"/>
                    </a:lnTo>
                    <a:lnTo>
                      <a:pt x="86" y="219"/>
                    </a:lnTo>
                    <a:lnTo>
                      <a:pt x="97" y="219"/>
                    </a:lnTo>
                    <a:lnTo>
                      <a:pt x="100" y="219"/>
                    </a:lnTo>
                    <a:lnTo>
                      <a:pt x="104" y="219"/>
                    </a:lnTo>
                    <a:lnTo>
                      <a:pt x="114" y="215"/>
                    </a:lnTo>
                    <a:lnTo>
                      <a:pt x="118" y="219"/>
                    </a:lnTo>
                    <a:lnTo>
                      <a:pt x="125" y="215"/>
                    </a:lnTo>
                    <a:lnTo>
                      <a:pt x="129" y="219"/>
                    </a:lnTo>
                    <a:lnTo>
                      <a:pt x="136" y="219"/>
                    </a:lnTo>
                    <a:lnTo>
                      <a:pt x="136" y="219"/>
                    </a:lnTo>
                    <a:lnTo>
                      <a:pt x="140" y="219"/>
                    </a:lnTo>
                    <a:lnTo>
                      <a:pt x="143" y="215"/>
                    </a:lnTo>
                    <a:lnTo>
                      <a:pt x="150" y="208"/>
                    </a:lnTo>
                    <a:lnTo>
                      <a:pt x="154" y="204"/>
                    </a:lnTo>
                    <a:lnTo>
                      <a:pt x="157" y="204"/>
                    </a:lnTo>
                    <a:lnTo>
                      <a:pt x="165" y="197"/>
                    </a:lnTo>
                    <a:lnTo>
                      <a:pt x="165" y="197"/>
                    </a:lnTo>
                    <a:lnTo>
                      <a:pt x="165" y="194"/>
                    </a:lnTo>
                    <a:lnTo>
                      <a:pt x="161" y="194"/>
                    </a:lnTo>
                    <a:lnTo>
                      <a:pt x="161" y="190"/>
                    </a:lnTo>
                    <a:lnTo>
                      <a:pt x="157" y="190"/>
                    </a:lnTo>
                    <a:lnTo>
                      <a:pt x="157" y="183"/>
                    </a:lnTo>
                    <a:lnTo>
                      <a:pt x="165" y="186"/>
                    </a:lnTo>
                    <a:lnTo>
                      <a:pt x="168" y="186"/>
                    </a:lnTo>
                    <a:lnTo>
                      <a:pt x="172" y="183"/>
                    </a:lnTo>
                    <a:lnTo>
                      <a:pt x="168" y="179"/>
                    </a:lnTo>
                    <a:lnTo>
                      <a:pt x="165" y="179"/>
                    </a:lnTo>
                    <a:lnTo>
                      <a:pt x="161" y="179"/>
                    </a:lnTo>
                    <a:lnTo>
                      <a:pt x="172" y="172"/>
                    </a:lnTo>
                    <a:lnTo>
                      <a:pt x="175" y="172"/>
                    </a:lnTo>
                    <a:lnTo>
                      <a:pt x="183" y="172"/>
                    </a:lnTo>
                    <a:lnTo>
                      <a:pt x="186" y="169"/>
                    </a:lnTo>
                    <a:lnTo>
                      <a:pt x="183" y="169"/>
                    </a:lnTo>
                    <a:lnTo>
                      <a:pt x="179" y="169"/>
                    </a:lnTo>
                    <a:lnTo>
                      <a:pt x="179" y="165"/>
                    </a:lnTo>
                    <a:lnTo>
                      <a:pt x="179" y="165"/>
                    </a:lnTo>
                    <a:lnTo>
                      <a:pt x="175" y="165"/>
                    </a:lnTo>
                    <a:lnTo>
                      <a:pt x="175" y="169"/>
                    </a:lnTo>
                    <a:lnTo>
                      <a:pt x="172" y="172"/>
                    </a:lnTo>
                    <a:lnTo>
                      <a:pt x="168" y="172"/>
                    </a:lnTo>
                    <a:lnTo>
                      <a:pt x="157" y="172"/>
                    </a:lnTo>
                    <a:lnTo>
                      <a:pt x="154" y="172"/>
                    </a:lnTo>
                    <a:lnTo>
                      <a:pt x="154" y="172"/>
                    </a:lnTo>
                    <a:lnTo>
                      <a:pt x="150" y="176"/>
                    </a:lnTo>
                    <a:lnTo>
                      <a:pt x="140" y="179"/>
                    </a:lnTo>
                    <a:lnTo>
                      <a:pt x="132" y="172"/>
                    </a:lnTo>
                    <a:lnTo>
                      <a:pt x="118" y="176"/>
                    </a:lnTo>
                    <a:lnTo>
                      <a:pt x="118" y="172"/>
                    </a:lnTo>
                    <a:lnTo>
                      <a:pt x="114" y="172"/>
                    </a:lnTo>
                    <a:lnTo>
                      <a:pt x="111" y="169"/>
                    </a:lnTo>
                    <a:lnTo>
                      <a:pt x="107" y="169"/>
                    </a:lnTo>
                    <a:lnTo>
                      <a:pt x="107" y="165"/>
                    </a:lnTo>
                    <a:lnTo>
                      <a:pt x="107" y="165"/>
                    </a:lnTo>
                    <a:lnTo>
                      <a:pt x="107" y="161"/>
                    </a:lnTo>
                    <a:lnTo>
                      <a:pt x="107" y="161"/>
                    </a:lnTo>
                    <a:lnTo>
                      <a:pt x="107" y="161"/>
                    </a:lnTo>
                    <a:lnTo>
                      <a:pt x="122" y="158"/>
                    </a:lnTo>
                    <a:lnTo>
                      <a:pt x="125" y="154"/>
                    </a:lnTo>
                    <a:lnTo>
                      <a:pt x="125" y="151"/>
                    </a:lnTo>
                    <a:lnTo>
                      <a:pt x="125" y="151"/>
                    </a:lnTo>
                    <a:lnTo>
                      <a:pt x="129" y="151"/>
                    </a:lnTo>
                    <a:lnTo>
                      <a:pt x="140" y="147"/>
                    </a:lnTo>
                    <a:lnTo>
                      <a:pt x="143" y="147"/>
                    </a:lnTo>
                    <a:lnTo>
                      <a:pt x="150" y="147"/>
                    </a:lnTo>
                    <a:lnTo>
                      <a:pt x="154" y="147"/>
                    </a:lnTo>
                    <a:lnTo>
                      <a:pt x="147" y="147"/>
                    </a:lnTo>
                    <a:lnTo>
                      <a:pt x="147" y="143"/>
                    </a:lnTo>
                    <a:lnTo>
                      <a:pt x="147" y="143"/>
                    </a:lnTo>
                    <a:lnTo>
                      <a:pt x="157" y="136"/>
                    </a:lnTo>
                    <a:lnTo>
                      <a:pt x="157" y="136"/>
                    </a:lnTo>
                    <a:lnTo>
                      <a:pt x="161" y="133"/>
                    </a:lnTo>
                    <a:lnTo>
                      <a:pt x="165" y="133"/>
                    </a:lnTo>
                    <a:lnTo>
                      <a:pt x="161" y="129"/>
                    </a:lnTo>
                    <a:lnTo>
                      <a:pt x="165" y="129"/>
                    </a:lnTo>
                    <a:lnTo>
                      <a:pt x="172" y="129"/>
                    </a:lnTo>
                    <a:lnTo>
                      <a:pt x="175" y="125"/>
                    </a:lnTo>
                    <a:lnTo>
                      <a:pt x="175" y="125"/>
                    </a:lnTo>
                    <a:lnTo>
                      <a:pt x="179" y="122"/>
                    </a:lnTo>
                    <a:lnTo>
                      <a:pt x="183" y="122"/>
                    </a:lnTo>
                    <a:lnTo>
                      <a:pt x="190" y="118"/>
                    </a:lnTo>
                    <a:lnTo>
                      <a:pt x="193" y="118"/>
                    </a:lnTo>
                    <a:lnTo>
                      <a:pt x="211" y="122"/>
                    </a:lnTo>
                    <a:lnTo>
                      <a:pt x="211" y="122"/>
                    </a:lnTo>
                    <a:lnTo>
                      <a:pt x="222" y="125"/>
                    </a:lnTo>
                    <a:lnTo>
                      <a:pt x="233" y="122"/>
                    </a:lnTo>
                    <a:lnTo>
                      <a:pt x="233" y="118"/>
                    </a:lnTo>
                    <a:lnTo>
                      <a:pt x="229" y="115"/>
                    </a:lnTo>
                    <a:lnTo>
                      <a:pt x="229" y="115"/>
                    </a:lnTo>
                    <a:lnTo>
                      <a:pt x="226" y="111"/>
                    </a:lnTo>
                    <a:lnTo>
                      <a:pt x="233" y="108"/>
                    </a:lnTo>
                    <a:lnTo>
                      <a:pt x="236" y="108"/>
                    </a:lnTo>
                    <a:lnTo>
                      <a:pt x="236" y="104"/>
                    </a:lnTo>
                    <a:lnTo>
                      <a:pt x="233" y="104"/>
                    </a:lnTo>
                    <a:lnTo>
                      <a:pt x="229" y="100"/>
                    </a:lnTo>
                    <a:lnTo>
                      <a:pt x="229" y="100"/>
                    </a:lnTo>
                    <a:lnTo>
                      <a:pt x="226" y="97"/>
                    </a:lnTo>
                    <a:lnTo>
                      <a:pt x="226" y="97"/>
                    </a:lnTo>
                    <a:lnTo>
                      <a:pt x="222" y="97"/>
                    </a:lnTo>
                    <a:lnTo>
                      <a:pt x="226" y="93"/>
                    </a:lnTo>
                    <a:lnTo>
                      <a:pt x="226" y="90"/>
                    </a:lnTo>
                    <a:lnTo>
                      <a:pt x="229" y="90"/>
                    </a:lnTo>
                    <a:lnTo>
                      <a:pt x="247" y="82"/>
                    </a:lnTo>
                    <a:lnTo>
                      <a:pt x="272" y="86"/>
                    </a:lnTo>
                    <a:lnTo>
                      <a:pt x="276" y="90"/>
                    </a:lnTo>
                    <a:lnTo>
                      <a:pt x="276" y="93"/>
                    </a:lnTo>
                    <a:lnTo>
                      <a:pt x="276" y="97"/>
                    </a:lnTo>
                    <a:lnTo>
                      <a:pt x="283" y="97"/>
                    </a:lnTo>
                    <a:lnTo>
                      <a:pt x="290" y="100"/>
                    </a:lnTo>
                    <a:lnTo>
                      <a:pt x="301" y="104"/>
                    </a:lnTo>
                    <a:lnTo>
                      <a:pt x="308" y="108"/>
                    </a:lnTo>
                    <a:lnTo>
                      <a:pt x="308" y="108"/>
                    </a:lnTo>
                    <a:lnTo>
                      <a:pt x="311" y="111"/>
                    </a:lnTo>
                    <a:lnTo>
                      <a:pt x="311" y="108"/>
                    </a:lnTo>
                    <a:lnTo>
                      <a:pt x="311" y="104"/>
                    </a:lnTo>
                    <a:lnTo>
                      <a:pt x="308" y="104"/>
                    </a:lnTo>
                    <a:lnTo>
                      <a:pt x="294" y="97"/>
                    </a:lnTo>
                    <a:lnTo>
                      <a:pt x="294" y="97"/>
                    </a:lnTo>
                    <a:lnTo>
                      <a:pt x="290" y="97"/>
                    </a:lnTo>
                    <a:lnTo>
                      <a:pt x="283" y="90"/>
                    </a:lnTo>
                    <a:lnTo>
                      <a:pt x="279" y="86"/>
                    </a:lnTo>
                    <a:lnTo>
                      <a:pt x="276" y="82"/>
                    </a:lnTo>
                    <a:lnTo>
                      <a:pt x="272" y="82"/>
                    </a:lnTo>
                    <a:lnTo>
                      <a:pt x="261" y="82"/>
                    </a:lnTo>
                    <a:lnTo>
                      <a:pt x="265" y="79"/>
                    </a:lnTo>
                    <a:lnTo>
                      <a:pt x="276" y="75"/>
                    </a:lnTo>
                    <a:lnTo>
                      <a:pt x="283" y="75"/>
                    </a:lnTo>
                    <a:lnTo>
                      <a:pt x="308" y="72"/>
                    </a:lnTo>
                    <a:lnTo>
                      <a:pt x="322" y="68"/>
                    </a:lnTo>
                    <a:lnTo>
                      <a:pt x="322" y="68"/>
                    </a:lnTo>
                    <a:lnTo>
                      <a:pt x="326" y="72"/>
                    </a:lnTo>
                    <a:lnTo>
                      <a:pt x="326" y="72"/>
                    </a:lnTo>
                    <a:lnTo>
                      <a:pt x="329" y="68"/>
                    </a:lnTo>
                    <a:lnTo>
                      <a:pt x="337" y="68"/>
                    </a:lnTo>
                    <a:lnTo>
                      <a:pt x="340" y="68"/>
                    </a:lnTo>
                    <a:lnTo>
                      <a:pt x="340" y="68"/>
                    </a:lnTo>
                    <a:lnTo>
                      <a:pt x="354" y="61"/>
                    </a:lnTo>
                    <a:lnTo>
                      <a:pt x="362" y="61"/>
                    </a:lnTo>
                    <a:lnTo>
                      <a:pt x="365" y="64"/>
                    </a:lnTo>
                    <a:lnTo>
                      <a:pt x="369" y="68"/>
                    </a:lnTo>
                    <a:lnTo>
                      <a:pt x="372" y="68"/>
                    </a:lnTo>
                    <a:lnTo>
                      <a:pt x="380" y="75"/>
                    </a:lnTo>
                    <a:lnTo>
                      <a:pt x="383" y="82"/>
                    </a:lnTo>
                    <a:lnTo>
                      <a:pt x="383" y="82"/>
                    </a:lnTo>
                    <a:lnTo>
                      <a:pt x="383" y="86"/>
                    </a:lnTo>
                    <a:lnTo>
                      <a:pt x="383" y="90"/>
                    </a:lnTo>
                    <a:lnTo>
                      <a:pt x="380" y="97"/>
                    </a:lnTo>
                    <a:lnTo>
                      <a:pt x="380" y="100"/>
                    </a:lnTo>
                    <a:lnTo>
                      <a:pt x="380" y="104"/>
                    </a:lnTo>
                    <a:lnTo>
                      <a:pt x="383" y="104"/>
                    </a:lnTo>
                    <a:lnTo>
                      <a:pt x="387" y="100"/>
                    </a:lnTo>
                    <a:lnTo>
                      <a:pt x="387" y="93"/>
                    </a:lnTo>
                    <a:lnTo>
                      <a:pt x="390" y="93"/>
                    </a:lnTo>
                    <a:lnTo>
                      <a:pt x="394" y="90"/>
                    </a:lnTo>
                    <a:lnTo>
                      <a:pt x="397" y="86"/>
                    </a:lnTo>
                    <a:lnTo>
                      <a:pt x="394" y="79"/>
                    </a:lnTo>
                    <a:lnTo>
                      <a:pt x="412" y="82"/>
                    </a:lnTo>
                    <a:lnTo>
                      <a:pt x="423" y="86"/>
                    </a:lnTo>
                    <a:lnTo>
                      <a:pt x="440" y="90"/>
                    </a:lnTo>
                    <a:lnTo>
                      <a:pt x="455" y="97"/>
                    </a:lnTo>
                    <a:lnTo>
                      <a:pt x="451" y="93"/>
                    </a:lnTo>
                    <a:lnTo>
                      <a:pt x="444" y="90"/>
                    </a:lnTo>
                    <a:lnTo>
                      <a:pt x="433" y="82"/>
                    </a:lnTo>
                    <a:lnTo>
                      <a:pt x="448" y="86"/>
                    </a:lnTo>
                    <a:lnTo>
                      <a:pt x="455" y="86"/>
                    </a:lnTo>
                    <a:lnTo>
                      <a:pt x="458" y="86"/>
                    </a:lnTo>
                    <a:lnTo>
                      <a:pt x="462" y="86"/>
                    </a:lnTo>
                    <a:lnTo>
                      <a:pt x="462" y="82"/>
                    </a:lnTo>
                    <a:lnTo>
                      <a:pt x="451" y="79"/>
                    </a:lnTo>
                    <a:lnTo>
                      <a:pt x="448" y="79"/>
                    </a:lnTo>
                    <a:lnTo>
                      <a:pt x="448" y="75"/>
                    </a:lnTo>
                    <a:lnTo>
                      <a:pt x="437" y="68"/>
                    </a:lnTo>
                    <a:lnTo>
                      <a:pt x="437" y="68"/>
                    </a:lnTo>
                    <a:lnTo>
                      <a:pt x="437" y="64"/>
                    </a:lnTo>
                    <a:lnTo>
                      <a:pt x="433" y="61"/>
                    </a:lnTo>
                    <a:lnTo>
                      <a:pt x="430" y="57"/>
                    </a:lnTo>
                    <a:lnTo>
                      <a:pt x="430" y="54"/>
                    </a:lnTo>
                    <a:lnTo>
                      <a:pt x="444" y="54"/>
                    </a:lnTo>
                    <a:lnTo>
                      <a:pt x="462" y="54"/>
                    </a:lnTo>
                    <a:lnTo>
                      <a:pt x="469" y="57"/>
                    </a:lnTo>
                    <a:lnTo>
                      <a:pt x="473" y="57"/>
                    </a:lnTo>
                    <a:lnTo>
                      <a:pt x="476" y="61"/>
                    </a:lnTo>
                    <a:lnTo>
                      <a:pt x="491" y="64"/>
                    </a:lnTo>
                    <a:lnTo>
                      <a:pt x="498" y="68"/>
                    </a:lnTo>
                    <a:lnTo>
                      <a:pt x="498" y="72"/>
                    </a:lnTo>
                    <a:lnTo>
                      <a:pt x="523" y="75"/>
                    </a:lnTo>
                    <a:lnTo>
                      <a:pt x="530" y="79"/>
                    </a:lnTo>
                    <a:lnTo>
                      <a:pt x="534" y="79"/>
                    </a:lnTo>
                    <a:lnTo>
                      <a:pt x="534" y="82"/>
                    </a:lnTo>
                    <a:lnTo>
                      <a:pt x="541" y="86"/>
                    </a:lnTo>
                    <a:lnTo>
                      <a:pt x="555" y="90"/>
                    </a:lnTo>
                    <a:lnTo>
                      <a:pt x="559" y="93"/>
                    </a:lnTo>
                    <a:lnTo>
                      <a:pt x="562" y="90"/>
                    </a:lnTo>
                    <a:lnTo>
                      <a:pt x="566" y="90"/>
                    </a:lnTo>
                    <a:lnTo>
                      <a:pt x="566" y="86"/>
                    </a:lnTo>
                    <a:lnTo>
                      <a:pt x="559" y="82"/>
                    </a:lnTo>
                    <a:lnTo>
                      <a:pt x="551" y="79"/>
                    </a:lnTo>
                    <a:lnTo>
                      <a:pt x="562" y="75"/>
                    </a:lnTo>
                    <a:lnTo>
                      <a:pt x="569" y="75"/>
                    </a:lnTo>
                    <a:lnTo>
                      <a:pt x="580" y="79"/>
                    </a:lnTo>
                    <a:lnTo>
                      <a:pt x="566" y="75"/>
                    </a:lnTo>
                    <a:lnTo>
                      <a:pt x="559" y="75"/>
                    </a:lnTo>
                    <a:lnTo>
                      <a:pt x="559" y="72"/>
                    </a:lnTo>
                    <a:lnTo>
                      <a:pt x="555" y="72"/>
                    </a:lnTo>
                    <a:lnTo>
                      <a:pt x="562" y="68"/>
                    </a:lnTo>
                    <a:lnTo>
                      <a:pt x="566" y="64"/>
                    </a:lnTo>
                    <a:lnTo>
                      <a:pt x="573" y="64"/>
                    </a:lnTo>
                    <a:lnTo>
                      <a:pt x="591" y="68"/>
                    </a:lnTo>
                    <a:lnTo>
                      <a:pt x="598" y="72"/>
                    </a:lnTo>
                    <a:lnTo>
                      <a:pt x="602" y="68"/>
                    </a:lnTo>
                    <a:lnTo>
                      <a:pt x="598" y="68"/>
                    </a:lnTo>
                    <a:lnTo>
                      <a:pt x="594" y="68"/>
                    </a:lnTo>
                    <a:lnTo>
                      <a:pt x="584" y="64"/>
                    </a:lnTo>
                    <a:lnTo>
                      <a:pt x="573" y="64"/>
                    </a:lnTo>
                    <a:lnTo>
                      <a:pt x="577" y="61"/>
                    </a:lnTo>
                    <a:lnTo>
                      <a:pt x="562" y="57"/>
                    </a:lnTo>
                    <a:lnTo>
                      <a:pt x="555" y="50"/>
                    </a:lnTo>
                    <a:lnTo>
                      <a:pt x="551" y="50"/>
                    </a:lnTo>
                    <a:lnTo>
                      <a:pt x="548" y="47"/>
                    </a:lnTo>
                    <a:lnTo>
                      <a:pt x="544" y="47"/>
                    </a:lnTo>
                    <a:lnTo>
                      <a:pt x="537" y="43"/>
                    </a:lnTo>
                    <a:lnTo>
                      <a:pt x="537" y="39"/>
                    </a:lnTo>
                    <a:lnTo>
                      <a:pt x="602" y="39"/>
                    </a:lnTo>
                    <a:lnTo>
                      <a:pt x="605" y="43"/>
                    </a:lnTo>
                    <a:lnTo>
                      <a:pt x="612" y="47"/>
                    </a:lnTo>
                    <a:lnTo>
                      <a:pt x="612" y="54"/>
                    </a:lnTo>
                    <a:lnTo>
                      <a:pt x="612" y="57"/>
                    </a:lnTo>
                    <a:lnTo>
                      <a:pt x="616" y="57"/>
                    </a:lnTo>
                    <a:lnTo>
                      <a:pt x="616" y="54"/>
                    </a:lnTo>
                    <a:lnTo>
                      <a:pt x="616" y="50"/>
                    </a:lnTo>
                    <a:lnTo>
                      <a:pt x="616" y="50"/>
                    </a:lnTo>
                    <a:lnTo>
                      <a:pt x="612" y="47"/>
                    </a:lnTo>
                    <a:lnTo>
                      <a:pt x="612" y="43"/>
                    </a:lnTo>
                    <a:lnTo>
                      <a:pt x="616" y="43"/>
                    </a:lnTo>
                    <a:lnTo>
                      <a:pt x="620" y="43"/>
                    </a:lnTo>
                    <a:lnTo>
                      <a:pt x="630" y="47"/>
                    </a:lnTo>
                    <a:lnTo>
                      <a:pt x="637" y="54"/>
                    </a:lnTo>
                    <a:lnTo>
                      <a:pt x="645" y="54"/>
                    </a:lnTo>
                    <a:lnTo>
                      <a:pt x="648" y="54"/>
                    </a:lnTo>
                    <a:lnTo>
                      <a:pt x="648" y="57"/>
                    </a:lnTo>
                    <a:lnTo>
                      <a:pt x="652" y="61"/>
                    </a:lnTo>
                    <a:lnTo>
                      <a:pt x="652" y="57"/>
                    </a:lnTo>
                    <a:lnTo>
                      <a:pt x="655" y="57"/>
                    </a:lnTo>
                    <a:lnTo>
                      <a:pt x="648" y="54"/>
                    </a:lnTo>
                    <a:lnTo>
                      <a:pt x="652" y="50"/>
                    </a:lnTo>
                    <a:lnTo>
                      <a:pt x="652" y="50"/>
                    </a:lnTo>
                    <a:lnTo>
                      <a:pt x="652" y="47"/>
                    </a:lnTo>
                    <a:lnTo>
                      <a:pt x="641" y="43"/>
                    </a:lnTo>
                    <a:lnTo>
                      <a:pt x="634" y="43"/>
                    </a:lnTo>
                    <a:lnTo>
                      <a:pt x="627" y="39"/>
                    </a:lnTo>
                    <a:lnTo>
                      <a:pt x="602" y="36"/>
                    </a:lnTo>
                    <a:lnTo>
                      <a:pt x="559" y="39"/>
                    </a:lnTo>
                    <a:lnTo>
                      <a:pt x="555" y="36"/>
                    </a:lnTo>
                    <a:lnTo>
                      <a:pt x="551" y="36"/>
                    </a:lnTo>
                    <a:lnTo>
                      <a:pt x="555" y="32"/>
                    </a:lnTo>
                    <a:lnTo>
                      <a:pt x="569" y="36"/>
                    </a:lnTo>
                    <a:lnTo>
                      <a:pt x="584" y="36"/>
                    </a:lnTo>
                    <a:lnTo>
                      <a:pt x="580" y="32"/>
                    </a:lnTo>
                    <a:lnTo>
                      <a:pt x="566" y="32"/>
                    </a:lnTo>
                    <a:lnTo>
                      <a:pt x="544" y="29"/>
                    </a:lnTo>
                    <a:lnTo>
                      <a:pt x="548" y="29"/>
                    </a:lnTo>
                    <a:lnTo>
                      <a:pt x="541" y="25"/>
                    </a:lnTo>
                    <a:lnTo>
                      <a:pt x="541" y="25"/>
                    </a:lnTo>
                    <a:lnTo>
                      <a:pt x="541" y="21"/>
                    </a:lnTo>
                    <a:lnTo>
                      <a:pt x="544" y="25"/>
                    </a:lnTo>
                    <a:lnTo>
                      <a:pt x="548" y="21"/>
                    </a:lnTo>
                    <a:lnTo>
                      <a:pt x="551" y="25"/>
                    </a:lnTo>
                    <a:lnTo>
                      <a:pt x="555" y="25"/>
                    </a:lnTo>
                    <a:lnTo>
                      <a:pt x="555" y="21"/>
                    </a:lnTo>
                    <a:lnTo>
                      <a:pt x="555" y="21"/>
                    </a:lnTo>
                    <a:lnTo>
                      <a:pt x="562" y="21"/>
                    </a:lnTo>
                    <a:lnTo>
                      <a:pt x="573" y="25"/>
                    </a:lnTo>
                    <a:lnTo>
                      <a:pt x="577" y="25"/>
                    </a:lnTo>
                    <a:lnTo>
                      <a:pt x="580" y="25"/>
                    </a:lnTo>
                    <a:lnTo>
                      <a:pt x="577" y="25"/>
                    </a:lnTo>
                    <a:lnTo>
                      <a:pt x="584" y="25"/>
                    </a:lnTo>
                    <a:lnTo>
                      <a:pt x="591" y="25"/>
                    </a:lnTo>
                    <a:lnTo>
                      <a:pt x="580" y="21"/>
                    </a:lnTo>
                    <a:lnTo>
                      <a:pt x="577" y="21"/>
                    </a:lnTo>
                    <a:lnTo>
                      <a:pt x="569" y="21"/>
                    </a:lnTo>
                    <a:lnTo>
                      <a:pt x="577" y="18"/>
                    </a:lnTo>
                    <a:lnTo>
                      <a:pt x="584" y="21"/>
                    </a:lnTo>
                    <a:lnTo>
                      <a:pt x="587" y="18"/>
                    </a:lnTo>
                    <a:lnTo>
                      <a:pt x="584" y="18"/>
                    </a:lnTo>
                    <a:lnTo>
                      <a:pt x="587" y="14"/>
                    </a:lnTo>
                    <a:lnTo>
                      <a:pt x="594" y="14"/>
                    </a:lnTo>
                    <a:lnTo>
                      <a:pt x="598" y="18"/>
                    </a:lnTo>
                    <a:lnTo>
                      <a:pt x="602" y="18"/>
                    </a:lnTo>
                    <a:lnTo>
                      <a:pt x="609" y="18"/>
                    </a:lnTo>
                    <a:lnTo>
                      <a:pt x="612" y="21"/>
                    </a:lnTo>
                    <a:lnTo>
                      <a:pt x="612" y="21"/>
                    </a:lnTo>
                    <a:lnTo>
                      <a:pt x="609" y="21"/>
                    </a:lnTo>
                    <a:lnTo>
                      <a:pt x="609" y="25"/>
                    </a:lnTo>
                    <a:lnTo>
                      <a:pt x="620" y="25"/>
                    </a:lnTo>
                    <a:lnTo>
                      <a:pt x="630" y="29"/>
                    </a:lnTo>
                    <a:lnTo>
                      <a:pt x="637" y="32"/>
                    </a:lnTo>
                    <a:lnTo>
                      <a:pt x="648" y="32"/>
                    </a:lnTo>
                    <a:lnTo>
                      <a:pt x="663" y="32"/>
                    </a:lnTo>
                    <a:lnTo>
                      <a:pt x="670" y="39"/>
                    </a:lnTo>
                    <a:lnTo>
                      <a:pt x="673" y="39"/>
                    </a:lnTo>
                    <a:lnTo>
                      <a:pt x="677" y="43"/>
                    </a:lnTo>
                    <a:lnTo>
                      <a:pt x="677" y="39"/>
                    </a:lnTo>
                    <a:lnTo>
                      <a:pt x="673" y="39"/>
                    </a:lnTo>
                    <a:lnTo>
                      <a:pt x="670" y="36"/>
                    </a:lnTo>
                    <a:lnTo>
                      <a:pt x="666" y="32"/>
                    </a:lnTo>
                    <a:lnTo>
                      <a:pt x="666" y="32"/>
                    </a:lnTo>
                    <a:close/>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07" name="Freeform 1937">
                <a:extLst>
                  <a:ext uri="{FF2B5EF4-FFF2-40B4-BE49-F238E27FC236}">
                    <a16:creationId xmlns:a16="http://schemas.microsoft.com/office/drawing/2014/main" id="{A2A4F601-5E8B-438C-B424-CD291FEBE2CE}"/>
                  </a:ext>
                </a:extLst>
              </p:cNvPr>
              <p:cNvSpPr>
                <a:spLocks/>
              </p:cNvSpPr>
              <p:nvPr/>
            </p:nvSpPr>
            <p:spPr bwMode="auto">
              <a:xfrm>
                <a:off x="2859" y="425"/>
                <a:ext cx="32" cy="11"/>
              </a:xfrm>
              <a:custGeom>
                <a:avLst/>
                <a:gdLst>
                  <a:gd name="T0" fmla="*/ 0 w 32"/>
                  <a:gd name="T1" fmla="*/ 0 h 11"/>
                  <a:gd name="T2" fmla="*/ 10 w 32"/>
                  <a:gd name="T3" fmla="*/ 0 h 11"/>
                  <a:gd name="T4" fmla="*/ 17 w 32"/>
                  <a:gd name="T5" fmla="*/ 4 h 11"/>
                  <a:gd name="T6" fmla="*/ 25 w 32"/>
                  <a:gd name="T7" fmla="*/ 8 h 11"/>
                  <a:gd name="T8" fmla="*/ 32 w 32"/>
                  <a:gd name="T9" fmla="*/ 11 h 11"/>
                  <a:gd name="T10" fmla="*/ 28 w 32"/>
                  <a:gd name="T11" fmla="*/ 11 h 11"/>
                  <a:gd name="T12" fmla="*/ 21 w 32"/>
                  <a:gd name="T13" fmla="*/ 11 h 11"/>
                  <a:gd name="T14" fmla="*/ 3 w 32"/>
                  <a:gd name="T15" fmla="*/ 4 h 11"/>
                  <a:gd name="T16" fmla="*/ 0 w 32"/>
                  <a:gd name="T17" fmla="*/ 0 h 11"/>
                  <a:gd name="T18" fmla="*/ 0 w 32"/>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1">
                    <a:moveTo>
                      <a:pt x="0" y="0"/>
                    </a:moveTo>
                    <a:lnTo>
                      <a:pt x="10" y="0"/>
                    </a:lnTo>
                    <a:lnTo>
                      <a:pt x="17" y="4"/>
                    </a:lnTo>
                    <a:lnTo>
                      <a:pt x="25" y="8"/>
                    </a:lnTo>
                    <a:lnTo>
                      <a:pt x="32" y="11"/>
                    </a:lnTo>
                    <a:lnTo>
                      <a:pt x="28" y="11"/>
                    </a:lnTo>
                    <a:lnTo>
                      <a:pt x="21" y="11"/>
                    </a:lnTo>
                    <a:lnTo>
                      <a:pt x="3"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08" name="Freeform 1938">
                <a:extLst>
                  <a:ext uri="{FF2B5EF4-FFF2-40B4-BE49-F238E27FC236}">
                    <a16:creationId xmlns:a16="http://schemas.microsoft.com/office/drawing/2014/main" id="{C27E223E-BBC3-4FD4-81C6-358188E615A0}"/>
                  </a:ext>
                </a:extLst>
              </p:cNvPr>
              <p:cNvSpPr>
                <a:spLocks/>
              </p:cNvSpPr>
              <p:nvPr/>
            </p:nvSpPr>
            <p:spPr bwMode="auto">
              <a:xfrm>
                <a:off x="2859" y="425"/>
                <a:ext cx="32" cy="11"/>
              </a:xfrm>
              <a:custGeom>
                <a:avLst/>
                <a:gdLst>
                  <a:gd name="T0" fmla="*/ 0 w 32"/>
                  <a:gd name="T1" fmla="*/ 0 h 11"/>
                  <a:gd name="T2" fmla="*/ 10 w 32"/>
                  <a:gd name="T3" fmla="*/ 0 h 11"/>
                  <a:gd name="T4" fmla="*/ 17 w 32"/>
                  <a:gd name="T5" fmla="*/ 4 h 11"/>
                  <a:gd name="T6" fmla="*/ 25 w 32"/>
                  <a:gd name="T7" fmla="*/ 8 h 11"/>
                  <a:gd name="T8" fmla="*/ 32 w 32"/>
                  <a:gd name="T9" fmla="*/ 11 h 11"/>
                  <a:gd name="T10" fmla="*/ 28 w 32"/>
                  <a:gd name="T11" fmla="*/ 11 h 11"/>
                  <a:gd name="T12" fmla="*/ 21 w 32"/>
                  <a:gd name="T13" fmla="*/ 11 h 11"/>
                  <a:gd name="T14" fmla="*/ 3 w 32"/>
                  <a:gd name="T15" fmla="*/ 4 h 11"/>
                  <a:gd name="T16" fmla="*/ 0 w 32"/>
                  <a:gd name="T17" fmla="*/ 0 h 11"/>
                  <a:gd name="T18" fmla="*/ 0 w 32"/>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1">
                    <a:moveTo>
                      <a:pt x="0" y="0"/>
                    </a:moveTo>
                    <a:lnTo>
                      <a:pt x="10" y="0"/>
                    </a:lnTo>
                    <a:lnTo>
                      <a:pt x="17" y="4"/>
                    </a:lnTo>
                    <a:lnTo>
                      <a:pt x="25" y="8"/>
                    </a:lnTo>
                    <a:lnTo>
                      <a:pt x="32" y="11"/>
                    </a:lnTo>
                    <a:lnTo>
                      <a:pt x="28" y="11"/>
                    </a:lnTo>
                    <a:lnTo>
                      <a:pt x="21" y="11"/>
                    </a:lnTo>
                    <a:lnTo>
                      <a:pt x="3"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09" name="Freeform 1939">
                <a:extLst>
                  <a:ext uri="{FF2B5EF4-FFF2-40B4-BE49-F238E27FC236}">
                    <a16:creationId xmlns:a16="http://schemas.microsoft.com/office/drawing/2014/main" id="{62846BF0-4A0E-4AAB-950F-FD210FE693E1}"/>
                  </a:ext>
                </a:extLst>
              </p:cNvPr>
              <p:cNvSpPr>
                <a:spLocks/>
              </p:cNvSpPr>
              <p:nvPr/>
            </p:nvSpPr>
            <p:spPr bwMode="auto">
              <a:xfrm>
                <a:off x="2876" y="425"/>
                <a:ext cx="26" cy="11"/>
              </a:xfrm>
              <a:custGeom>
                <a:avLst/>
                <a:gdLst>
                  <a:gd name="T0" fmla="*/ 0 w 26"/>
                  <a:gd name="T1" fmla="*/ 0 h 11"/>
                  <a:gd name="T2" fmla="*/ 0 w 26"/>
                  <a:gd name="T3" fmla="*/ 0 h 11"/>
                  <a:gd name="T4" fmla="*/ 8 w 26"/>
                  <a:gd name="T5" fmla="*/ 0 h 11"/>
                  <a:gd name="T6" fmla="*/ 26 w 26"/>
                  <a:gd name="T7" fmla="*/ 4 h 11"/>
                  <a:gd name="T8" fmla="*/ 26 w 26"/>
                  <a:gd name="T9" fmla="*/ 8 h 11"/>
                  <a:gd name="T10" fmla="*/ 22 w 26"/>
                  <a:gd name="T11" fmla="*/ 11 h 11"/>
                  <a:gd name="T12" fmla="*/ 11 w 26"/>
                  <a:gd name="T13" fmla="*/ 4 h 11"/>
                  <a:gd name="T14" fmla="*/ 4 w 26"/>
                  <a:gd name="T15" fmla="*/ 4 h 11"/>
                  <a:gd name="T16" fmla="*/ 0 w 26"/>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1">
                    <a:moveTo>
                      <a:pt x="0" y="0"/>
                    </a:moveTo>
                    <a:lnTo>
                      <a:pt x="0" y="0"/>
                    </a:lnTo>
                    <a:lnTo>
                      <a:pt x="8" y="0"/>
                    </a:lnTo>
                    <a:lnTo>
                      <a:pt x="26" y="4"/>
                    </a:lnTo>
                    <a:lnTo>
                      <a:pt x="26" y="8"/>
                    </a:lnTo>
                    <a:lnTo>
                      <a:pt x="22" y="11"/>
                    </a:lnTo>
                    <a:lnTo>
                      <a:pt x="11" y="4"/>
                    </a:lnTo>
                    <a:lnTo>
                      <a:pt x="4"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10" name="Freeform 1940">
                <a:extLst>
                  <a:ext uri="{FF2B5EF4-FFF2-40B4-BE49-F238E27FC236}">
                    <a16:creationId xmlns:a16="http://schemas.microsoft.com/office/drawing/2014/main" id="{E638D380-CCAB-457C-A4C0-6E6D01C02A6B}"/>
                  </a:ext>
                </a:extLst>
              </p:cNvPr>
              <p:cNvSpPr>
                <a:spLocks/>
              </p:cNvSpPr>
              <p:nvPr/>
            </p:nvSpPr>
            <p:spPr bwMode="auto">
              <a:xfrm>
                <a:off x="2876" y="425"/>
                <a:ext cx="26" cy="11"/>
              </a:xfrm>
              <a:custGeom>
                <a:avLst/>
                <a:gdLst>
                  <a:gd name="T0" fmla="*/ 0 w 26"/>
                  <a:gd name="T1" fmla="*/ 0 h 11"/>
                  <a:gd name="T2" fmla="*/ 0 w 26"/>
                  <a:gd name="T3" fmla="*/ 0 h 11"/>
                  <a:gd name="T4" fmla="*/ 8 w 26"/>
                  <a:gd name="T5" fmla="*/ 0 h 11"/>
                  <a:gd name="T6" fmla="*/ 26 w 26"/>
                  <a:gd name="T7" fmla="*/ 4 h 11"/>
                  <a:gd name="T8" fmla="*/ 26 w 26"/>
                  <a:gd name="T9" fmla="*/ 8 h 11"/>
                  <a:gd name="T10" fmla="*/ 22 w 26"/>
                  <a:gd name="T11" fmla="*/ 11 h 11"/>
                  <a:gd name="T12" fmla="*/ 11 w 26"/>
                  <a:gd name="T13" fmla="*/ 4 h 11"/>
                  <a:gd name="T14" fmla="*/ 4 w 26"/>
                  <a:gd name="T15" fmla="*/ 4 h 11"/>
                  <a:gd name="T16" fmla="*/ 0 w 26"/>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1">
                    <a:moveTo>
                      <a:pt x="0" y="0"/>
                    </a:moveTo>
                    <a:lnTo>
                      <a:pt x="0" y="0"/>
                    </a:lnTo>
                    <a:lnTo>
                      <a:pt x="8" y="0"/>
                    </a:lnTo>
                    <a:lnTo>
                      <a:pt x="26" y="4"/>
                    </a:lnTo>
                    <a:lnTo>
                      <a:pt x="26" y="8"/>
                    </a:lnTo>
                    <a:lnTo>
                      <a:pt x="22" y="11"/>
                    </a:lnTo>
                    <a:lnTo>
                      <a:pt x="11" y="4"/>
                    </a:lnTo>
                    <a:lnTo>
                      <a:pt x="4"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11" name="Freeform 1941">
                <a:extLst>
                  <a:ext uri="{FF2B5EF4-FFF2-40B4-BE49-F238E27FC236}">
                    <a16:creationId xmlns:a16="http://schemas.microsoft.com/office/drawing/2014/main" id="{1E57EE20-67D2-4868-AB56-F77DCE134E7B}"/>
                  </a:ext>
                </a:extLst>
              </p:cNvPr>
              <p:cNvSpPr>
                <a:spLocks/>
              </p:cNvSpPr>
              <p:nvPr/>
            </p:nvSpPr>
            <p:spPr bwMode="auto">
              <a:xfrm>
                <a:off x="3317" y="569"/>
                <a:ext cx="18" cy="11"/>
              </a:xfrm>
              <a:custGeom>
                <a:avLst/>
                <a:gdLst>
                  <a:gd name="T0" fmla="*/ 7 w 18"/>
                  <a:gd name="T1" fmla="*/ 0 h 11"/>
                  <a:gd name="T2" fmla="*/ 11 w 18"/>
                  <a:gd name="T3" fmla="*/ 0 h 11"/>
                  <a:gd name="T4" fmla="*/ 18 w 18"/>
                  <a:gd name="T5" fmla="*/ 4 h 11"/>
                  <a:gd name="T6" fmla="*/ 18 w 18"/>
                  <a:gd name="T7" fmla="*/ 4 h 11"/>
                  <a:gd name="T8" fmla="*/ 14 w 18"/>
                  <a:gd name="T9" fmla="*/ 7 h 11"/>
                  <a:gd name="T10" fmla="*/ 0 w 18"/>
                  <a:gd name="T11" fmla="*/ 11 h 11"/>
                  <a:gd name="T12" fmla="*/ 0 w 18"/>
                  <a:gd name="T13" fmla="*/ 7 h 11"/>
                  <a:gd name="T14" fmla="*/ 4 w 18"/>
                  <a:gd name="T15" fmla="*/ 4 h 11"/>
                  <a:gd name="T16" fmla="*/ 7 w 1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7" y="0"/>
                    </a:moveTo>
                    <a:lnTo>
                      <a:pt x="11" y="0"/>
                    </a:lnTo>
                    <a:lnTo>
                      <a:pt x="18" y="4"/>
                    </a:lnTo>
                    <a:lnTo>
                      <a:pt x="18" y="4"/>
                    </a:lnTo>
                    <a:lnTo>
                      <a:pt x="14" y="7"/>
                    </a:lnTo>
                    <a:lnTo>
                      <a:pt x="0" y="11"/>
                    </a:lnTo>
                    <a:lnTo>
                      <a:pt x="0" y="7"/>
                    </a:lnTo>
                    <a:lnTo>
                      <a:pt x="4" y="4"/>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12" name="Freeform 1942">
                <a:extLst>
                  <a:ext uri="{FF2B5EF4-FFF2-40B4-BE49-F238E27FC236}">
                    <a16:creationId xmlns:a16="http://schemas.microsoft.com/office/drawing/2014/main" id="{DD5BBCF4-C5A0-4DA6-B706-9CE849E4E3ED}"/>
                  </a:ext>
                </a:extLst>
              </p:cNvPr>
              <p:cNvSpPr>
                <a:spLocks/>
              </p:cNvSpPr>
              <p:nvPr/>
            </p:nvSpPr>
            <p:spPr bwMode="auto">
              <a:xfrm>
                <a:off x="3317" y="569"/>
                <a:ext cx="18" cy="11"/>
              </a:xfrm>
              <a:custGeom>
                <a:avLst/>
                <a:gdLst>
                  <a:gd name="T0" fmla="*/ 7 w 18"/>
                  <a:gd name="T1" fmla="*/ 0 h 11"/>
                  <a:gd name="T2" fmla="*/ 11 w 18"/>
                  <a:gd name="T3" fmla="*/ 0 h 11"/>
                  <a:gd name="T4" fmla="*/ 18 w 18"/>
                  <a:gd name="T5" fmla="*/ 4 h 11"/>
                  <a:gd name="T6" fmla="*/ 18 w 18"/>
                  <a:gd name="T7" fmla="*/ 4 h 11"/>
                  <a:gd name="T8" fmla="*/ 14 w 18"/>
                  <a:gd name="T9" fmla="*/ 7 h 11"/>
                  <a:gd name="T10" fmla="*/ 0 w 18"/>
                  <a:gd name="T11" fmla="*/ 11 h 11"/>
                  <a:gd name="T12" fmla="*/ 0 w 18"/>
                  <a:gd name="T13" fmla="*/ 7 h 11"/>
                  <a:gd name="T14" fmla="*/ 4 w 18"/>
                  <a:gd name="T15" fmla="*/ 4 h 11"/>
                  <a:gd name="T16" fmla="*/ 7 w 1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7" y="0"/>
                    </a:moveTo>
                    <a:lnTo>
                      <a:pt x="11" y="0"/>
                    </a:lnTo>
                    <a:lnTo>
                      <a:pt x="18" y="4"/>
                    </a:lnTo>
                    <a:lnTo>
                      <a:pt x="18" y="4"/>
                    </a:lnTo>
                    <a:lnTo>
                      <a:pt x="14" y="7"/>
                    </a:lnTo>
                    <a:lnTo>
                      <a:pt x="0" y="11"/>
                    </a:lnTo>
                    <a:lnTo>
                      <a:pt x="0" y="7"/>
                    </a:lnTo>
                    <a:lnTo>
                      <a:pt x="4" y="4"/>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13" name="Freeform 1943">
                <a:extLst>
                  <a:ext uri="{FF2B5EF4-FFF2-40B4-BE49-F238E27FC236}">
                    <a16:creationId xmlns:a16="http://schemas.microsoft.com/office/drawing/2014/main" id="{C8A8A1AC-5457-4EF8-9294-BBE197920045}"/>
                  </a:ext>
                </a:extLst>
              </p:cNvPr>
              <p:cNvSpPr>
                <a:spLocks/>
              </p:cNvSpPr>
              <p:nvPr/>
            </p:nvSpPr>
            <p:spPr bwMode="auto">
              <a:xfrm>
                <a:off x="2321" y="694"/>
                <a:ext cx="61" cy="11"/>
              </a:xfrm>
              <a:custGeom>
                <a:avLst/>
                <a:gdLst>
                  <a:gd name="T0" fmla="*/ 0 w 61"/>
                  <a:gd name="T1" fmla="*/ 8 h 11"/>
                  <a:gd name="T2" fmla="*/ 0 w 61"/>
                  <a:gd name="T3" fmla="*/ 8 h 11"/>
                  <a:gd name="T4" fmla="*/ 4 w 61"/>
                  <a:gd name="T5" fmla="*/ 4 h 11"/>
                  <a:gd name="T6" fmla="*/ 11 w 61"/>
                  <a:gd name="T7" fmla="*/ 4 h 11"/>
                  <a:gd name="T8" fmla="*/ 32 w 61"/>
                  <a:gd name="T9" fmla="*/ 0 h 11"/>
                  <a:gd name="T10" fmla="*/ 43 w 61"/>
                  <a:gd name="T11" fmla="*/ 4 h 11"/>
                  <a:gd name="T12" fmla="*/ 47 w 61"/>
                  <a:gd name="T13" fmla="*/ 4 h 11"/>
                  <a:gd name="T14" fmla="*/ 50 w 61"/>
                  <a:gd name="T15" fmla="*/ 8 h 11"/>
                  <a:gd name="T16" fmla="*/ 61 w 61"/>
                  <a:gd name="T17" fmla="*/ 8 h 11"/>
                  <a:gd name="T18" fmla="*/ 61 w 61"/>
                  <a:gd name="T19" fmla="*/ 11 h 11"/>
                  <a:gd name="T20" fmla="*/ 54 w 61"/>
                  <a:gd name="T21" fmla="*/ 11 h 11"/>
                  <a:gd name="T22" fmla="*/ 43 w 61"/>
                  <a:gd name="T23" fmla="*/ 11 h 11"/>
                  <a:gd name="T24" fmla="*/ 22 w 61"/>
                  <a:gd name="T25" fmla="*/ 11 h 11"/>
                  <a:gd name="T26" fmla="*/ 15 w 61"/>
                  <a:gd name="T27" fmla="*/ 11 h 11"/>
                  <a:gd name="T28" fmla="*/ 11 w 61"/>
                  <a:gd name="T29" fmla="*/ 11 h 11"/>
                  <a:gd name="T30" fmla="*/ 0 w 61"/>
                  <a:gd name="T3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 h="11">
                    <a:moveTo>
                      <a:pt x="0" y="8"/>
                    </a:moveTo>
                    <a:lnTo>
                      <a:pt x="0" y="8"/>
                    </a:lnTo>
                    <a:lnTo>
                      <a:pt x="4" y="4"/>
                    </a:lnTo>
                    <a:lnTo>
                      <a:pt x="11" y="4"/>
                    </a:lnTo>
                    <a:lnTo>
                      <a:pt x="32" y="0"/>
                    </a:lnTo>
                    <a:lnTo>
                      <a:pt x="43" y="4"/>
                    </a:lnTo>
                    <a:lnTo>
                      <a:pt x="47" y="4"/>
                    </a:lnTo>
                    <a:lnTo>
                      <a:pt x="50" y="8"/>
                    </a:lnTo>
                    <a:lnTo>
                      <a:pt x="61" y="8"/>
                    </a:lnTo>
                    <a:lnTo>
                      <a:pt x="61" y="11"/>
                    </a:lnTo>
                    <a:lnTo>
                      <a:pt x="54" y="11"/>
                    </a:lnTo>
                    <a:lnTo>
                      <a:pt x="43" y="11"/>
                    </a:lnTo>
                    <a:lnTo>
                      <a:pt x="22" y="11"/>
                    </a:lnTo>
                    <a:lnTo>
                      <a:pt x="15" y="11"/>
                    </a:lnTo>
                    <a:lnTo>
                      <a:pt x="11" y="11"/>
                    </a:lnTo>
                    <a:lnTo>
                      <a:pt x="0" y="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14" name="Freeform 1944">
                <a:extLst>
                  <a:ext uri="{FF2B5EF4-FFF2-40B4-BE49-F238E27FC236}">
                    <a16:creationId xmlns:a16="http://schemas.microsoft.com/office/drawing/2014/main" id="{0C95BD62-CBEF-4484-BFDF-81651763E3EF}"/>
                  </a:ext>
                </a:extLst>
              </p:cNvPr>
              <p:cNvSpPr>
                <a:spLocks/>
              </p:cNvSpPr>
              <p:nvPr/>
            </p:nvSpPr>
            <p:spPr bwMode="auto">
              <a:xfrm>
                <a:off x="2321" y="694"/>
                <a:ext cx="61" cy="11"/>
              </a:xfrm>
              <a:custGeom>
                <a:avLst/>
                <a:gdLst>
                  <a:gd name="T0" fmla="*/ 0 w 61"/>
                  <a:gd name="T1" fmla="*/ 8 h 11"/>
                  <a:gd name="T2" fmla="*/ 0 w 61"/>
                  <a:gd name="T3" fmla="*/ 8 h 11"/>
                  <a:gd name="T4" fmla="*/ 4 w 61"/>
                  <a:gd name="T5" fmla="*/ 4 h 11"/>
                  <a:gd name="T6" fmla="*/ 11 w 61"/>
                  <a:gd name="T7" fmla="*/ 4 h 11"/>
                  <a:gd name="T8" fmla="*/ 32 w 61"/>
                  <a:gd name="T9" fmla="*/ 0 h 11"/>
                  <a:gd name="T10" fmla="*/ 43 w 61"/>
                  <a:gd name="T11" fmla="*/ 4 h 11"/>
                  <a:gd name="T12" fmla="*/ 47 w 61"/>
                  <a:gd name="T13" fmla="*/ 4 h 11"/>
                  <a:gd name="T14" fmla="*/ 50 w 61"/>
                  <a:gd name="T15" fmla="*/ 8 h 11"/>
                  <a:gd name="T16" fmla="*/ 61 w 61"/>
                  <a:gd name="T17" fmla="*/ 8 h 11"/>
                  <a:gd name="T18" fmla="*/ 61 w 61"/>
                  <a:gd name="T19" fmla="*/ 11 h 11"/>
                  <a:gd name="T20" fmla="*/ 54 w 61"/>
                  <a:gd name="T21" fmla="*/ 11 h 11"/>
                  <a:gd name="T22" fmla="*/ 43 w 61"/>
                  <a:gd name="T23" fmla="*/ 11 h 11"/>
                  <a:gd name="T24" fmla="*/ 22 w 61"/>
                  <a:gd name="T25" fmla="*/ 11 h 11"/>
                  <a:gd name="T26" fmla="*/ 15 w 61"/>
                  <a:gd name="T27" fmla="*/ 11 h 11"/>
                  <a:gd name="T28" fmla="*/ 11 w 61"/>
                  <a:gd name="T29" fmla="*/ 11 h 11"/>
                  <a:gd name="T30" fmla="*/ 0 w 61"/>
                  <a:gd name="T3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 h="11">
                    <a:moveTo>
                      <a:pt x="0" y="8"/>
                    </a:moveTo>
                    <a:lnTo>
                      <a:pt x="0" y="8"/>
                    </a:lnTo>
                    <a:lnTo>
                      <a:pt x="4" y="4"/>
                    </a:lnTo>
                    <a:lnTo>
                      <a:pt x="11" y="4"/>
                    </a:lnTo>
                    <a:lnTo>
                      <a:pt x="32" y="0"/>
                    </a:lnTo>
                    <a:lnTo>
                      <a:pt x="43" y="4"/>
                    </a:lnTo>
                    <a:lnTo>
                      <a:pt x="47" y="4"/>
                    </a:lnTo>
                    <a:lnTo>
                      <a:pt x="50" y="8"/>
                    </a:lnTo>
                    <a:lnTo>
                      <a:pt x="61" y="8"/>
                    </a:lnTo>
                    <a:lnTo>
                      <a:pt x="61" y="11"/>
                    </a:lnTo>
                    <a:lnTo>
                      <a:pt x="54" y="11"/>
                    </a:lnTo>
                    <a:lnTo>
                      <a:pt x="43" y="11"/>
                    </a:lnTo>
                    <a:lnTo>
                      <a:pt x="22" y="11"/>
                    </a:lnTo>
                    <a:lnTo>
                      <a:pt x="15" y="11"/>
                    </a:lnTo>
                    <a:lnTo>
                      <a:pt x="11" y="11"/>
                    </a:lnTo>
                    <a:lnTo>
                      <a:pt x="0" y="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15" name="Freeform 1945">
                <a:extLst>
                  <a:ext uri="{FF2B5EF4-FFF2-40B4-BE49-F238E27FC236}">
                    <a16:creationId xmlns:a16="http://schemas.microsoft.com/office/drawing/2014/main" id="{909AE41A-1376-4E3B-BABD-4203260D0EE1}"/>
                  </a:ext>
                </a:extLst>
              </p:cNvPr>
              <p:cNvSpPr>
                <a:spLocks/>
              </p:cNvSpPr>
              <p:nvPr/>
            </p:nvSpPr>
            <p:spPr bwMode="auto">
              <a:xfrm>
                <a:off x="2826" y="1326"/>
                <a:ext cx="7" cy="3"/>
              </a:xfrm>
              <a:custGeom>
                <a:avLst/>
                <a:gdLst>
                  <a:gd name="T0" fmla="*/ 4 w 7"/>
                  <a:gd name="T1" fmla="*/ 0 h 3"/>
                  <a:gd name="T2" fmla="*/ 4 w 7"/>
                  <a:gd name="T3" fmla="*/ 3 h 3"/>
                  <a:gd name="T4" fmla="*/ 4 w 7"/>
                  <a:gd name="T5" fmla="*/ 0 h 3"/>
                  <a:gd name="T6" fmla="*/ 0 w 7"/>
                  <a:gd name="T7" fmla="*/ 0 h 3"/>
                  <a:gd name="T8" fmla="*/ 0 w 7"/>
                  <a:gd name="T9" fmla="*/ 3 h 3"/>
                  <a:gd name="T10" fmla="*/ 4 w 7"/>
                  <a:gd name="T11" fmla="*/ 3 h 3"/>
                  <a:gd name="T12" fmla="*/ 7 w 7"/>
                  <a:gd name="T13" fmla="*/ 3 h 3"/>
                  <a:gd name="T14" fmla="*/ 7 w 7"/>
                  <a:gd name="T15" fmla="*/ 0 h 3"/>
                  <a:gd name="T16" fmla="*/ 7 w 7"/>
                  <a:gd name="T17" fmla="*/ 0 h 3"/>
                  <a:gd name="T18" fmla="*/ 4 w 7"/>
                  <a:gd name="T19" fmla="*/ 0 h 3"/>
                  <a:gd name="T20" fmla="*/ 4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4" y="0"/>
                    </a:moveTo>
                    <a:lnTo>
                      <a:pt x="4" y="3"/>
                    </a:lnTo>
                    <a:lnTo>
                      <a:pt x="4" y="0"/>
                    </a:lnTo>
                    <a:lnTo>
                      <a:pt x="0" y="0"/>
                    </a:lnTo>
                    <a:lnTo>
                      <a:pt x="0" y="3"/>
                    </a:lnTo>
                    <a:lnTo>
                      <a:pt x="4" y="3"/>
                    </a:lnTo>
                    <a:lnTo>
                      <a:pt x="7" y="3"/>
                    </a:lnTo>
                    <a:lnTo>
                      <a:pt x="7" y="0"/>
                    </a:lnTo>
                    <a:lnTo>
                      <a:pt x="7" y="0"/>
                    </a:lnTo>
                    <a:lnTo>
                      <a:pt x="4"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16" name="Freeform 1946">
                <a:extLst>
                  <a:ext uri="{FF2B5EF4-FFF2-40B4-BE49-F238E27FC236}">
                    <a16:creationId xmlns:a16="http://schemas.microsoft.com/office/drawing/2014/main" id="{2683BB3C-C50E-4861-8E2D-021F61046725}"/>
                  </a:ext>
                </a:extLst>
              </p:cNvPr>
              <p:cNvSpPr>
                <a:spLocks/>
              </p:cNvSpPr>
              <p:nvPr/>
            </p:nvSpPr>
            <p:spPr bwMode="auto">
              <a:xfrm>
                <a:off x="2826" y="1326"/>
                <a:ext cx="7" cy="3"/>
              </a:xfrm>
              <a:custGeom>
                <a:avLst/>
                <a:gdLst>
                  <a:gd name="T0" fmla="*/ 4 w 7"/>
                  <a:gd name="T1" fmla="*/ 0 h 3"/>
                  <a:gd name="T2" fmla="*/ 4 w 7"/>
                  <a:gd name="T3" fmla="*/ 3 h 3"/>
                  <a:gd name="T4" fmla="*/ 4 w 7"/>
                  <a:gd name="T5" fmla="*/ 0 h 3"/>
                  <a:gd name="T6" fmla="*/ 0 w 7"/>
                  <a:gd name="T7" fmla="*/ 0 h 3"/>
                  <a:gd name="T8" fmla="*/ 0 w 7"/>
                  <a:gd name="T9" fmla="*/ 3 h 3"/>
                  <a:gd name="T10" fmla="*/ 4 w 7"/>
                  <a:gd name="T11" fmla="*/ 3 h 3"/>
                  <a:gd name="T12" fmla="*/ 7 w 7"/>
                  <a:gd name="T13" fmla="*/ 3 h 3"/>
                  <a:gd name="T14" fmla="*/ 7 w 7"/>
                  <a:gd name="T15" fmla="*/ 0 h 3"/>
                  <a:gd name="T16" fmla="*/ 7 w 7"/>
                  <a:gd name="T17" fmla="*/ 0 h 3"/>
                  <a:gd name="T18" fmla="*/ 4 w 7"/>
                  <a:gd name="T19" fmla="*/ 0 h 3"/>
                  <a:gd name="T20" fmla="*/ 4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4" y="0"/>
                    </a:moveTo>
                    <a:lnTo>
                      <a:pt x="4" y="3"/>
                    </a:lnTo>
                    <a:lnTo>
                      <a:pt x="4" y="0"/>
                    </a:lnTo>
                    <a:lnTo>
                      <a:pt x="0" y="0"/>
                    </a:lnTo>
                    <a:lnTo>
                      <a:pt x="0" y="3"/>
                    </a:lnTo>
                    <a:lnTo>
                      <a:pt x="4" y="3"/>
                    </a:lnTo>
                    <a:lnTo>
                      <a:pt x="7" y="3"/>
                    </a:lnTo>
                    <a:lnTo>
                      <a:pt x="7" y="0"/>
                    </a:lnTo>
                    <a:lnTo>
                      <a:pt x="7" y="0"/>
                    </a:lnTo>
                    <a:lnTo>
                      <a:pt x="4"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17" name="Freeform 1947">
                <a:extLst>
                  <a:ext uri="{FF2B5EF4-FFF2-40B4-BE49-F238E27FC236}">
                    <a16:creationId xmlns:a16="http://schemas.microsoft.com/office/drawing/2014/main" id="{9BAC6B33-F20C-4A4D-808B-B159866EE25E}"/>
                  </a:ext>
                </a:extLst>
              </p:cNvPr>
              <p:cNvSpPr>
                <a:spLocks/>
              </p:cNvSpPr>
              <p:nvPr/>
            </p:nvSpPr>
            <p:spPr bwMode="auto">
              <a:xfrm>
                <a:off x="2830" y="1319"/>
                <a:ext cx="14" cy="3"/>
              </a:xfrm>
              <a:custGeom>
                <a:avLst/>
                <a:gdLst>
                  <a:gd name="T0" fmla="*/ 14 w 14"/>
                  <a:gd name="T1" fmla="*/ 3 h 3"/>
                  <a:gd name="T2" fmla="*/ 14 w 14"/>
                  <a:gd name="T3" fmla="*/ 3 h 3"/>
                  <a:gd name="T4" fmla="*/ 3 w 14"/>
                  <a:gd name="T5" fmla="*/ 0 h 3"/>
                  <a:gd name="T6" fmla="*/ 0 w 14"/>
                  <a:gd name="T7" fmla="*/ 0 h 3"/>
                  <a:gd name="T8" fmla="*/ 0 w 14"/>
                  <a:gd name="T9" fmla="*/ 0 h 3"/>
                  <a:gd name="T10" fmla="*/ 0 w 14"/>
                  <a:gd name="T11" fmla="*/ 3 h 3"/>
                  <a:gd name="T12" fmla="*/ 0 w 14"/>
                  <a:gd name="T13" fmla="*/ 3 h 3"/>
                  <a:gd name="T14" fmla="*/ 3 w 14"/>
                  <a:gd name="T15" fmla="*/ 3 h 3"/>
                  <a:gd name="T16" fmla="*/ 7 w 14"/>
                  <a:gd name="T17" fmla="*/ 3 h 3"/>
                  <a:gd name="T18" fmla="*/ 7 w 14"/>
                  <a:gd name="T19" fmla="*/ 3 h 3"/>
                  <a:gd name="T20" fmla="*/ 11 w 14"/>
                  <a:gd name="T21" fmla="*/ 3 h 3"/>
                  <a:gd name="T22" fmla="*/ 14 w 14"/>
                  <a:gd name="T23" fmla="*/ 3 h 3"/>
                  <a:gd name="T24" fmla="*/ 14 w 14"/>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3">
                    <a:moveTo>
                      <a:pt x="14" y="3"/>
                    </a:moveTo>
                    <a:lnTo>
                      <a:pt x="14" y="3"/>
                    </a:lnTo>
                    <a:lnTo>
                      <a:pt x="3" y="0"/>
                    </a:lnTo>
                    <a:lnTo>
                      <a:pt x="0" y="0"/>
                    </a:lnTo>
                    <a:lnTo>
                      <a:pt x="0" y="0"/>
                    </a:lnTo>
                    <a:lnTo>
                      <a:pt x="0" y="3"/>
                    </a:lnTo>
                    <a:lnTo>
                      <a:pt x="0" y="3"/>
                    </a:lnTo>
                    <a:lnTo>
                      <a:pt x="3" y="3"/>
                    </a:lnTo>
                    <a:lnTo>
                      <a:pt x="7" y="3"/>
                    </a:lnTo>
                    <a:lnTo>
                      <a:pt x="7" y="3"/>
                    </a:lnTo>
                    <a:lnTo>
                      <a:pt x="11" y="3"/>
                    </a:lnTo>
                    <a:lnTo>
                      <a:pt x="14" y="3"/>
                    </a:lnTo>
                    <a:lnTo>
                      <a:pt x="14"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18" name="Freeform 1948">
                <a:extLst>
                  <a:ext uri="{FF2B5EF4-FFF2-40B4-BE49-F238E27FC236}">
                    <a16:creationId xmlns:a16="http://schemas.microsoft.com/office/drawing/2014/main" id="{D5276F94-B6CB-4993-BA99-411BC7DB10CC}"/>
                  </a:ext>
                </a:extLst>
              </p:cNvPr>
              <p:cNvSpPr>
                <a:spLocks/>
              </p:cNvSpPr>
              <p:nvPr/>
            </p:nvSpPr>
            <p:spPr bwMode="auto">
              <a:xfrm>
                <a:off x="2830" y="1319"/>
                <a:ext cx="14" cy="3"/>
              </a:xfrm>
              <a:custGeom>
                <a:avLst/>
                <a:gdLst>
                  <a:gd name="T0" fmla="*/ 14 w 14"/>
                  <a:gd name="T1" fmla="*/ 3 h 3"/>
                  <a:gd name="T2" fmla="*/ 14 w 14"/>
                  <a:gd name="T3" fmla="*/ 3 h 3"/>
                  <a:gd name="T4" fmla="*/ 3 w 14"/>
                  <a:gd name="T5" fmla="*/ 0 h 3"/>
                  <a:gd name="T6" fmla="*/ 0 w 14"/>
                  <a:gd name="T7" fmla="*/ 0 h 3"/>
                  <a:gd name="T8" fmla="*/ 0 w 14"/>
                  <a:gd name="T9" fmla="*/ 0 h 3"/>
                  <a:gd name="T10" fmla="*/ 0 w 14"/>
                  <a:gd name="T11" fmla="*/ 3 h 3"/>
                  <a:gd name="T12" fmla="*/ 0 w 14"/>
                  <a:gd name="T13" fmla="*/ 3 h 3"/>
                  <a:gd name="T14" fmla="*/ 3 w 14"/>
                  <a:gd name="T15" fmla="*/ 3 h 3"/>
                  <a:gd name="T16" fmla="*/ 7 w 14"/>
                  <a:gd name="T17" fmla="*/ 3 h 3"/>
                  <a:gd name="T18" fmla="*/ 7 w 14"/>
                  <a:gd name="T19" fmla="*/ 3 h 3"/>
                  <a:gd name="T20" fmla="*/ 11 w 14"/>
                  <a:gd name="T21" fmla="*/ 3 h 3"/>
                  <a:gd name="T22" fmla="*/ 14 w 14"/>
                  <a:gd name="T23" fmla="*/ 3 h 3"/>
                  <a:gd name="T24" fmla="*/ 14 w 14"/>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3">
                    <a:moveTo>
                      <a:pt x="14" y="3"/>
                    </a:moveTo>
                    <a:lnTo>
                      <a:pt x="14" y="3"/>
                    </a:lnTo>
                    <a:lnTo>
                      <a:pt x="3" y="0"/>
                    </a:lnTo>
                    <a:lnTo>
                      <a:pt x="0" y="0"/>
                    </a:lnTo>
                    <a:lnTo>
                      <a:pt x="0" y="0"/>
                    </a:lnTo>
                    <a:lnTo>
                      <a:pt x="0" y="3"/>
                    </a:lnTo>
                    <a:lnTo>
                      <a:pt x="0" y="3"/>
                    </a:lnTo>
                    <a:lnTo>
                      <a:pt x="3" y="3"/>
                    </a:lnTo>
                    <a:lnTo>
                      <a:pt x="7" y="3"/>
                    </a:lnTo>
                    <a:lnTo>
                      <a:pt x="7" y="3"/>
                    </a:lnTo>
                    <a:lnTo>
                      <a:pt x="11" y="3"/>
                    </a:lnTo>
                    <a:lnTo>
                      <a:pt x="14" y="3"/>
                    </a:lnTo>
                    <a:lnTo>
                      <a:pt x="14"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19" name="Freeform 1949">
                <a:extLst>
                  <a:ext uri="{FF2B5EF4-FFF2-40B4-BE49-F238E27FC236}">
                    <a16:creationId xmlns:a16="http://schemas.microsoft.com/office/drawing/2014/main" id="{CC6B9A35-727C-4741-9477-451F385AC2D1}"/>
                  </a:ext>
                </a:extLst>
              </p:cNvPr>
              <p:cNvSpPr>
                <a:spLocks/>
              </p:cNvSpPr>
              <p:nvPr/>
            </p:nvSpPr>
            <p:spPr bwMode="auto">
              <a:xfrm>
                <a:off x="2626" y="468"/>
                <a:ext cx="43" cy="18"/>
              </a:xfrm>
              <a:custGeom>
                <a:avLst/>
                <a:gdLst>
                  <a:gd name="T0" fmla="*/ 3 w 43"/>
                  <a:gd name="T1" fmla="*/ 0 h 18"/>
                  <a:gd name="T2" fmla="*/ 14 w 43"/>
                  <a:gd name="T3" fmla="*/ 4 h 18"/>
                  <a:gd name="T4" fmla="*/ 14 w 43"/>
                  <a:gd name="T5" fmla="*/ 4 h 18"/>
                  <a:gd name="T6" fmla="*/ 18 w 43"/>
                  <a:gd name="T7" fmla="*/ 8 h 18"/>
                  <a:gd name="T8" fmla="*/ 28 w 43"/>
                  <a:gd name="T9" fmla="*/ 11 h 18"/>
                  <a:gd name="T10" fmla="*/ 36 w 43"/>
                  <a:gd name="T11" fmla="*/ 15 h 18"/>
                  <a:gd name="T12" fmla="*/ 43 w 43"/>
                  <a:gd name="T13" fmla="*/ 18 h 18"/>
                  <a:gd name="T14" fmla="*/ 43 w 43"/>
                  <a:gd name="T15" fmla="*/ 18 h 18"/>
                  <a:gd name="T16" fmla="*/ 39 w 43"/>
                  <a:gd name="T17" fmla="*/ 18 h 18"/>
                  <a:gd name="T18" fmla="*/ 32 w 43"/>
                  <a:gd name="T19" fmla="*/ 18 h 18"/>
                  <a:gd name="T20" fmla="*/ 21 w 43"/>
                  <a:gd name="T21" fmla="*/ 15 h 18"/>
                  <a:gd name="T22" fmla="*/ 14 w 43"/>
                  <a:gd name="T23" fmla="*/ 15 h 18"/>
                  <a:gd name="T24" fmla="*/ 7 w 43"/>
                  <a:gd name="T25" fmla="*/ 11 h 18"/>
                  <a:gd name="T26" fmla="*/ 3 w 43"/>
                  <a:gd name="T27" fmla="*/ 11 h 18"/>
                  <a:gd name="T28" fmla="*/ 0 w 43"/>
                  <a:gd name="T29" fmla="*/ 4 h 18"/>
                  <a:gd name="T30" fmla="*/ 0 w 43"/>
                  <a:gd name="T31" fmla="*/ 4 h 18"/>
                  <a:gd name="T32" fmla="*/ 0 w 43"/>
                  <a:gd name="T33" fmla="*/ 0 h 18"/>
                  <a:gd name="T34" fmla="*/ 3 w 43"/>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18">
                    <a:moveTo>
                      <a:pt x="3" y="0"/>
                    </a:moveTo>
                    <a:lnTo>
                      <a:pt x="14" y="4"/>
                    </a:lnTo>
                    <a:lnTo>
                      <a:pt x="14" y="4"/>
                    </a:lnTo>
                    <a:lnTo>
                      <a:pt x="18" y="8"/>
                    </a:lnTo>
                    <a:lnTo>
                      <a:pt x="28" y="11"/>
                    </a:lnTo>
                    <a:lnTo>
                      <a:pt x="36" y="15"/>
                    </a:lnTo>
                    <a:lnTo>
                      <a:pt x="43" y="18"/>
                    </a:lnTo>
                    <a:lnTo>
                      <a:pt x="43" y="18"/>
                    </a:lnTo>
                    <a:lnTo>
                      <a:pt x="39" y="18"/>
                    </a:lnTo>
                    <a:lnTo>
                      <a:pt x="32" y="18"/>
                    </a:lnTo>
                    <a:lnTo>
                      <a:pt x="21" y="15"/>
                    </a:lnTo>
                    <a:lnTo>
                      <a:pt x="14" y="15"/>
                    </a:lnTo>
                    <a:lnTo>
                      <a:pt x="7" y="11"/>
                    </a:lnTo>
                    <a:lnTo>
                      <a:pt x="3" y="11"/>
                    </a:lnTo>
                    <a:lnTo>
                      <a:pt x="0" y="4"/>
                    </a:lnTo>
                    <a:lnTo>
                      <a:pt x="0" y="4"/>
                    </a:lnTo>
                    <a:lnTo>
                      <a:pt x="0" y="0"/>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20" name="Freeform 1950">
                <a:extLst>
                  <a:ext uri="{FF2B5EF4-FFF2-40B4-BE49-F238E27FC236}">
                    <a16:creationId xmlns:a16="http://schemas.microsoft.com/office/drawing/2014/main" id="{144C46DB-90AD-4A85-B731-D0EC0A90A975}"/>
                  </a:ext>
                </a:extLst>
              </p:cNvPr>
              <p:cNvSpPr>
                <a:spLocks/>
              </p:cNvSpPr>
              <p:nvPr/>
            </p:nvSpPr>
            <p:spPr bwMode="auto">
              <a:xfrm>
                <a:off x="2626" y="468"/>
                <a:ext cx="43" cy="18"/>
              </a:xfrm>
              <a:custGeom>
                <a:avLst/>
                <a:gdLst>
                  <a:gd name="T0" fmla="*/ 3 w 43"/>
                  <a:gd name="T1" fmla="*/ 0 h 18"/>
                  <a:gd name="T2" fmla="*/ 14 w 43"/>
                  <a:gd name="T3" fmla="*/ 4 h 18"/>
                  <a:gd name="T4" fmla="*/ 14 w 43"/>
                  <a:gd name="T5" fmla="*/ 4 h 18"/>
                  <a:gd name="T6" fmla="*/ 18 w 43"/>
                  <a:gd name="T7" fmla="*/ 8 h 18"/>
                  <a:gd name="T8" fmla="*/ 28 w 43"/>
                  <a:gd name="T9" fmla="*/ 11 h 18"/>
                  <a:gd name="T10" fmla="*/ 36 w 43"/>
                  <a:gd name="T11" fmla="*/ 15 h 18"/>
                  <a:gd name="T12" fmla="*/ 43 w 43"/>
                  <a:gd name="T13" fmla="*/ 18 h 18"/>
                  <a:gd name="T14" fmla="*/ 43 w 43"/>
                  <a:gd name="T15" fmla="*/ 18 h 18"/>
                  <a:gd name="T16" fmla="*/ 39 w 43"/>
                  <a:gd name="T17" fmla="*/ 18 h 18"/>
                  <a:gd name="T18" fmla="*/ 32 w 43"/>
                  <a:gd name="T19" fmla="*/ 18 h 18"/>
                  <a:gd name="T20" fmla="*/ 21 w 43"/>
                  <a:gd name="T21" fmla="*/ 15 h 18"/>
                  <a:gd name="T22" fmla="*/ 14 w 43"/>
                  <a:gd name="T23" fmla="*/ 15 h 18"/>
                  <a:gd name="T24" fmla="*/ 7 w 43"/>
                  <a:gd name="T25" fmla="*/ 11 h 18"/>
                  <a:gd name="T26" fmla="*/ 3 w 43"/>
                  <a:gd name="T27" fmla="*/ 11 h 18"/>
                  <a:gd name="T28" fmla="*/ 0 w 43"/>
                  <a:gd name="T29" fmla="*/ 4 h 18"/>
                  <a:gd name="T30" fmla="*/ 0 w 43"/>
                  <a:gd name="T31" fmla="*/ 4 h 18"/>
                  <a:gd name="T32" fmla="*/ 0 w 43"/>
                  <a:gd name="T33" fmla="*/ 0 h 18"/>
                  <a:gd name="T34" fmla="*/ 3 w 43"/>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18">
                    <a:moveTo>
                      <a:pt x="3" y="0"/>
                    </a:moveTo>
                    <a:lnTo>
                      <a:pt x="14" y="4"/>
                    </a:lnTo>
                    <a:lnTo>
                      <a:pt x="14" y="4"/>
                    </a:lnTo>
                    <a:lnTo>
                      <a:pt x="18" y="8"/>
                    </a:lnTo>
                    <a:lnTo>
                      <a:pt x="28" y="11"/>
                    </a:lnTo>
                    <a:lnTo>
                      <a:pt x="36" y="15"/>
                    </a:lnTo>
                    <a:lnTo>
                      <a:pt x="43" y="18"/>
                    </a:lnTo>
                    <a:lnTo>
                      <a:pt x="43" y="18"/>
                    </a:lnTo>
                    <a:lnTo>
                      <a:pt x="39" y="18"/>
                    </a:lnTo>
                    <a:lnTo>
                      <a:pt x="32" y="18"/>
                    </a:lnTo>
                    <a:lnTo>
                      <a:pt x="21" y="15"/>
                    </a:lnTo>
                    <a:lnTo>
                      <a:pt x="14" y="15"/>
                    </a:lnTo>
                    <a:lnTo>
                      <a:pt x="7" y="11"/>
                    </a:lnTo>
                    <a:lnTo>
                      <a:pt x="3" y="11"/>
                    </a:lnTo>
                    <a:lnTo>
                      <a:pt x="0" y="4"/>
                    </a:lnTo>
                    <a:lnTo>
                      <a:pt x="0" y="4"/>
                    </a:lnTo>
                    <a:lnTo>
                      <a:pt x="0" y="0"/>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21" name="Freeform 1951">
                <a:extLst>
                  <a:ext uri="{FF2B5EF4-FFF2-40B4-BE49-F238E27FC236}">
                    <a16:creationId xmlns:a16="http://schemas.microsoft.com/office/drawing/2014/main" id="{A592903E-B94B-418E-B918-1637B1FD9920}"/>
                  </a:ext>
                </a:extLst>
              </p:cNvPr>
              <p:cNvSpPr>
                <a:spLocks/>
              </p:cNvSpPr>
              <p:nvPr/>
            </p:nvSpPr>
            <p:spPr bwMode="auto">
              <a:xfrm>
                <a:off x="4051" y="1645"/>
                <a:ext cx="136" cy="72"/>
              </a:xfrm>
              <a:custGeom>
                <a:avLst/>
                <a:gdLst>
                  <a:gd name="T0" fmla="*/ 29 w 136"/>
                  <a:gd name="T1" fmla="*/ 15 h 72"/>
                  <a:gd name="T2" fmla="*/ 47 w 136"/>
                  <a:gd name="T3" fmla="*/ 22 h 72"/>
                  <a:gd name="T4" fmla="*/ 54 w 136"/>
                  <a:gd name="T5" fmla="*/ 15 h 72"/>
                  <a:gd name="T6" fmla="*/ 72 w 136"/>
                  <a:gd name="T7" fmla="*/ 7 h 72"/>
                  <a:gd name="T8" fmla="*/ 83 w 136"/>
                  <a:gd name="T9" fmla="*/ 7 h 72"/>
                  <a:gd name="T10" fmla="*/ 90 w 136"/>
                  <a:gd name="T11" fmla="*/ 4 h 72"/>
                  <a:gd name="T12" fmla="*/ 101 w 136"/>
                  <a:gd name="T13" fmla="*/ 0 h 72"/>
                  <a:gd name="T14" fmla="*/ 111 w 136"/>
                  <a:gd name="T15" fmla="*/ 0 h 72"/>
                  <a:gd name="T16" fmla="*/ 122 w 136"/>
                  <a:gd name="T17" fmla="*/ 4 h 72"/>
                  <a:gd name="T18" fmla="*/ 133 w 136"/>
                  <a:gd name="T19" fmla="*/ 11 h 72"/>
                  <a:gd name="T20" fmla="*/ 136 w 136"/>
                  <a:gd name="T21" fmla="*/ 15 h 72"/>
                  <a:gd name="T22" fmla="*/ 133 w 136"/>
                  <a:gd name="T23" fmla="*/ 18 h 72"/>
                  <a:gd name="T24" fmla="*/ 126 w 136"/>
                  <a:gd name="T25" fmla="*/ 22 h 72"/>
                  <a:gd name="T26" fmla="*/ 122 w 136"/>
                  <a:gd name="T27" fmla="*/ 29 h 72"/>
                  <a:gd name="T28" fmla="*/ 119 w 136"/>
                  <a:gd name="T29" fmla="*/ 36 h 72"/>
                  <a:gd name="T30" fmla="*/ 111 w 136"/>
                  <a:gd name="T31" fmla="*/ 43 h 72"/>
                  <a:gd name="T32" fmla="*/ 108 w 136"/>
                  <a:gd name="T33" fmla="*/ 50 h 72"/>
                  <a:gd name="T34" fmla="*/ 97 w 136"/>
                  <a:gd name="T35" fmla="*/ 58 h 72"/>
                  <a:gd name="T36" fmla="*/ 86 w 136"/>
                  <a:gd name="T37" fmla="*/ 61 h 72"/>
                  <a:gd name="T38" fmla="*/ 79 w 136"/>
                  <a:gd name="T39" fmla="*/ 61 h 72"/>
                  <a:gd name="T40" fmla="*/ 68 w 136"/>
                  <a:gd name="T41" fmla="*/ 65 h 72"/>
                  <a:gd name="T42" fmla="*/ 61 w 136"/>
                  <a:gd name="T43" fmla="*/ 68 h 72"/>
                  <a:gd name="T44" fmla="*/ 51 w 136"/>
                  <a:gd name="T45" fmla="*/ 68 h 72"/>
                  <a:gd name="T46" fmla="*/ 40 w 136"/>
                  <a:gd name="T47" fmla="*/ 72 h 72"/>
                  <a:gd name="T48" fmla="*/ 29 w 136"/>
                  <a:gd name="T49" fmla="*/ 68 h 72"/>
                  <a:gd name="T50" fmla="*/ 18 w 136"/>
                  <a:gd name="T51" fmla="*/ 61 h 72"/>
                  <a:gd name="T52" fmla="*/ 11 w 136"/>
                  <a:gd name="T53" fmla="*/ 54 h 72"/>
                  <a:gd name="T54" fmla="*/ 8 w 136"/>
                  <a:gd name="T55" fmla="*/ 43 h 72"/>
                  <a:gd name="T56" fmla="*/ 0 w 136"/>
                  <a:gd name="T57" fmla="*/ 43 h 72"/>
                  <a:gd name="T58" fmla="*/ 8 w 136"/>
                  <a:gd name="T59" fmla="*/ 40 h 72"/>
                  <a:gd name="T60" fmla="*/ 8 w 136"/>
                  <a:gd name="T61" fmla="*/ 32 h 72"/>
                  <a:gd name="T62" fmla="*/ 11 w 136"/>
                  <a:gd name="T63" fmla="*/ 25 h 72"/>
                  <a:gd name="T64" fmla="*/ 22 w 136"/>
                  <a:gd name="T65" fmla="*/ 22 h 72"/>
                  <a:gd name="T66" fmla="*/ 22 w 136"/>
                  <a:gd name="T67" fmla="*/ 1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6" h="72">
                    <a:moveTo>
                      <a:pt x="22" y="11"/>
                    </a:moveTo>
                    <a:lnTo>
                      <a:pt x="29" y="15"/>
                    </a:lnTo>
                    <a:lnTo>
                      <a:pt x="36" y="22"/>
                    </a:lnTo>
                    <a:lnTo>
                      <a:pt x="47" y="22"/>
                    </a:lnTo>
                    <a:lnTo>
                      <a:pt x="51" y="22"/>
                    </a:lnTo>
                    <a:lnTo>
                      <a:pt x="54" y="15"/>
                    </a:lnTo>
                    <a:lnTo>
                      <a:pt x="68" y="11"/>
                    </a:lnTo>
                    <a:lnTo>
                      <a:pt x="72" y="7"/>
                    </a:lnTo>
                    <a:lnTo>
                      <a:pt x="79" y="11"/>
                    </a:lnTo>
                    <a:lnTo>
                      <a:pt x="83" y="7"/>
                    </a:lnTo>
                    <a:lnTo>
                      <a:pt x="90" y="7"/>
                    </a:lnTo>
                    <a:lnTo>
                      <a:pt x="90" y="4"/>
                    </a:lnTo>
                    <a:lnTo>
                      <a:pt x="97" y="0"/>
                    </a:lnTo>
                    <a:lnTo>
                      <a:pt x="101" y="0"/>
                    </a:lnTo>
                    <a:lnTo>
                      <a:pt x="108" y="0"/>
                    </a:lnTo>
                    <a:lnTo>
                      <a:pt x="111" y="0"/>
                    </a:lnTo>
                    <a:lnTo>
                      <a:pt x="119" y="4"/>
                    </a:lnTo>
                    <a:lnTo>
                      <a:pt x="122" y="4"/>
                    </a:lnTo>
                    <a:lnTo>
                      <a:pt x="129" y="7"/>
                    </a:lnTo>
                    <a:lnTo>
                      <a:pt x="133" y="11"/>
                    </a:lnTo>
                    <a:lnTo>
                      <a:pt x="136" y="11"/>
                    </a:lnTo>
                    <a:lnTo>
                      <a:pt x="136" y="15"/>
                    </a:lnTo>
                    <a:lnTo>
                      <a:pt x="136" y="18"/>
                    </a:lnTo>
                    <a:lnTo>
                      <a:pt x="133" y="18"/>
                    </a:lnTo>
                    <a:lnTo>
                      <a:pt x="133" y="18"/>
                    </a:lnTo>
                    <a:lnTo>
                      <a:pt x="126" y="22"/>
                    </a:lnTo>
                    <a:lnTo>
                      <a:pt x="122" y="25"/>
                    </a:lnTo>
                    <a:lnTo>
                      <a:pt x="122" y="29"/>
                    </a:lnTo>
                    <a:lnTo>
                      <a:pt x="119" y="32"/>
                    </a:lnTo>
                    <a:lnTo>
                      <a:pt x="119" y="36"/>
                    </a:lnTo>
                    <a:lnTo>
                      <a:pt x="115" y="40"/>
                    </a:lnTo>
                    <a:lnTo>
                      <a:pt x="111" y="43"/>
                    </a:lnTo>
                    <a:lnTo>
                      <a:pt x="108" y="47"/>
                    </a:lnTo>
                    <a:lnTo>
                      <a:pt x="108" y="50"/>
                    </a:lnTo>
                    <a:lnTo>
                      <a:pt x="104" y="58"/>
                    </a:lnTo>
                    <a:lnTo>
                      <a:pt x="97" y="58"/>
                    </a:lnTo>
                    <a:lnTo>
                      <a:pt x="86" y="61"/>
                    </a:lnTo>
                    <a:lnTo>
                      <a:pt x="86" y="61"/>
                    </a:lnTo>
                    <a:lnTo>
                      <a:pt x="83" y="61"/>
                    </a:lnTo>
                    <a:lnTo>
                      <a:pt x="79" y="61"/>
                    </a:lnTo>
                    <a:lnTo>
                      <a:pt x="76" y="61"/>
                    </a:lnTo>
                    <a:lnTo>
                      <a:pt x="68" y="65"/>
                    </a:lnTo>
                    <a:lnTo>
                      <a:pt x="61" y="65"/>
                    </a:lnTo>
                    <a:lnTo>
                      <a:pt x="61" y="68"/>
                    </a:lnTo>
                    <a:lnTo>
                      <a:pt x="54" y="68"/>
                    </a:lnTo>
                    <a:lnTo>
                      <a:pt x="51" y="68"/>
                    </a:lnTo>
                    <a:lnTo>
                      <a:pt x="47" y="72"/>
                    </a:lnTo>
                    <a:lnTo>
                      <a:pt x="40" y="72"/>
                    </a:lnTo>
                    <a:lnTo>
                      <a:pt x="33" y="68"/>
                    </a:lnTo>
                    <a:lnTo>
                      <a:pt x="29" y="68"/>
                    </a:lnTo>
                    <a:lnTo>
                      <a:pt x="25" y="61"/>
                    </a:lnTo>
                    <a:lnTo>
                      <a:pt x="18" y="61"/>
                    </a:lnTo>
                    <a:lnTo>
                      <a:pt x="15" y="54"/>
                    </a:lnTo>
                    <a:lnTo>
                      <a:pt x="11" y="54"/>
                    </a:lnTo>
                    <a:lnTo>
                      <a:pt x="8" y="50"/>
                    </a:lnTo>
                    <a:lnTo>
                      <a:pt x="8" y="43"/>
                    </a:lnTo>
                    <a:lnTo>
                      <a:pt x="4" y="43"/>
                    </a:lnTo>
                    <a:lnTo>
                      <a:pt x="0" y="43"/>
                    </a:lnTo>
                    <a:lnTo>
                      <a:pt x="4" y="40"/>
                    </a:lnTo>
                    <a:lnTo>
                      <a:pt x="8" y="40"/>
                    </a:lnTo>
                    <a:lnTo>
                      <a:pt x="8" y="36"/>
                    </a:lnTo>
                    <a:lnTo>
                      <a:pt x="8" y="32"/>
                    </a:lnTo>
                    <a:lnTo>
                      <a:pt x="11" y="25"/>
                    </a:lnTo>
                    <a:lnTo>
                      <a:pt x="11" y="25"/>
                    </a:lnTo>
                    <a:lnTo>
                      <a:pt x="11" y="22"/>
                    </a:lnTo>
                    <a:lnTo>
                      <a:pt x="22" y="22"/>
                    </a:lnTo>
                    <a:lnTo>
                      <a:pt x="22" y="18"/>
                    </a:lnTo>
                    <a:lnTo>
                      <a:pt x="22" y="1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22" name="Freeform 1952">
                <a:extLst>
                  <a:ext uri="{FF2B5EF4-FFF2-40B4-BE49-F238E27FC236}">
                    <a16:creationId xmlns:a16="http://schemas.microsoft.com/office/drawing/2014/main" id="{8E3C8FEC-FA92-489C-B1AF-0D308ABA661F}"/>
                  </a:ext>
                </a:extLst>
              </p:cNvPr>
              <p:cNvSpPr>
                <a:spLocks/>
              </p:cNvSpPr>
              <p:nvPr/>
            </p:nvSpPr>
            <p:spPr bwMode="auto">
              <a:xfrm>
                <a:off x="4051" y="1645"/>
                <a:ext cx="136" cy="72"/>
              </a:xfrm>
              <a:custGeom>
                <a:avLst/>
                <a:gdLst>
                  <a:gd name="T0" fmla="*/ 29 w 136"/>
                  <a:gd name="T1" fmla="*/ 15 h 72"/>
                  <a:gd name="T2" fmla="*/ 47 w 136"/>
                  <a:gd name="T3" fmla="*/ 22 h 72"/>
                  <a:gd name="T4" fmla="*/ 54 w 136"/>
                  <a:gd name="T5" fmla="*/ 15 h 72"/>
                  <a:gd name="T6" fmla="*/ 72 w 136"/>
                  <a:gd name="T7" fmla="*/ 7 h 72"/>
                  <a:gd name="T8" fmla="*/ 83 w 136"/>
                  <a:gd name="T9" fmla="*/ 7 h 72"/>
                  <a:gd name="T10" fmla="*/ 90 w 136"/>
                  <a:gd name="T11" fmla="*/ 4 h 72"/>
                  <a:gd name="T12" fmla="*/ 101 w 136"/>
                  <a:gd name="T13" fmla="*/ 0 h 72"/>
                  <a:gd name="T14" fmla="*/ 111 w 136"/>
                  <a:gd name="T15" fmla="*/ 0 h 72"/>
                  <a:gd name="T16" fmla="*/ 122 w 136"/>
                  <a:gd name="T17" fmla="*/ 4 h 72"/>
                  <a:gd name="T18" fmla="*/ 133 w 136"/>
                  <a:gd name="T19" fmla="*/ 11 h 72"/>
                  <a:gd name="T20" fmla="*/ 136 w 136"/>
                  <a:gd name="T21" fmla="*/ 15 h 72"/>
                  <a:gd name="T22" fmla="*/ 133 w 136"/>
                  <a:gd name="T23" fmla="*/ 18 h 72"/>
                  <a:gd name="T24" fmla="*/ 126 w 136"/>
                  <a:gd name="T25" fmla="*/ 22 h 72"/>
                  <a:gd name="T26" fmla="*/ 122 w 136"/>
                  <a:gd name="T27" fmla="*/ 29 h 72"/>
                  <a:gd name="T28" fmla="*/ 119 w 136"/>
                  <a:gd name="T29" fmla="*/ 36 h 72"/>
                  <a:gd name="T30" fmla="*/ 111 w 136"/>
                  <a:gd name="T31" fmla="*/ 43 h 72"/>
                  <a:gd name="T32" fmla="*/ 108 w 136"/>
                  <a:gd name="T33" fmla="*/ 50 h 72"/>
                  <a:gd name="T34" fmla="*/ 97 w 136"/>
                  <a:gd name="T35" fmla="*/ 58 h 72"/>
                  <a:gd name="T36" fmla="*/ 86 w 136"/>
                  <a:gd name="T37" fmla="*/ 61 h 72"/>
                  <a:gd name="T38" fmla="*/ 79 w 136"/>
                  <a:gd name="T39" fmla="*/ 61 h 72"/>
                  <a:gd name="T40" fmla="*/ 68 w 136"/>
                  <a:gd name="T41" fmla="*/ 65 h 72"/>
                  <a:gd name="T42" fmla="*/ 61 w 136"/>
                  <a:gd name="T43" fmla="*/ 68 h 72"/>
                  <a:gd name="T44" fmla="*/ 51 w 136"/>
                  <a:gd name="T45" fmla="*/ 68 h 72"/>
                  <a:gd name="T46" fmla="*/ 40 w 136"/>
                  <a:gd name="T47" fmla="*/ 72 h 72"/>
                  <a:gd name="T48" fmla="*/ 29 w 136"/>
                  <a:gd name="T49" fmla="*/ 68 h 72"/>
                  <a:gd name="T50" fmla="*/ 18 w 136"/>
                  <a:gd name="T51" fmla="*/ 61 h 72"/>
                  <a:gd name="T52" fmla="*/ 11 w 136"/>
                  <a:gd name="T53" fmla="*/ 54 h 72"/>
                  <a:gd name="T54" fmla="*/ 8 w 136"/>
                  <a:gd name="T55" fmla="*/ 43 h 72"/>
                  <a:gd name="T56" fmla="*/ 0 w 136"/>
                  <a:gd name="T57" fmla="*/ 43 h 72"/>
                  <a:gd name="T58" fmla="*/ 8 w 136"/>
                  <a:gd name="T59" fmla="*/ 40 h 72"/>
                  <a:gd name="T60" fmla="*/ 8 w 136"/>
                  <a:gd name="T61" fmla="*/ 32 h 72"/>
                  <a:gd name="T62" fmla="*/ 11 w 136"/>
                  <a:gd name="T63" fmla="*/ 25 h 72"/>
                  <a:gd name="T64" fmla="*/ 22 w 136"/>
                  <a:gd name="T65" fmla="*/ 22 h 72"/>
                  <a:gd name="T66" fmla="*/ 22 w 136"/>
                  <a:gd name="T67" fmla="*/ 1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6" h="72">
                    <a:moveTo>
                      <a:pt x="22" y="11"/>
                    </a:moveTo>
                    <a:lnTo>
                      <a:pt x="29" y="15"/>
                    </a:lnTo>
                    <a:lnTo>
                      <a:pt x="36" y="22"/>
                    </a:lnTo>
                    <a:lnTo>
                      <a:pt x="47" y="22"/>
                    </a:lnTo>
                    <a:lnTo>
                      <a:pt x="51" y="22"/>
                    </a:lnTo>
                    <a:lnTo>
                      <a:pt x="54" y="15"/>
                    </a:lnTo>
                    <a:lnTo>
                      <a:pt x="68" y="11"/>
                    </a:lnTo>
                    <a:lnTo>
                      <a:pt x="72" y="7"/>
                    </a:lnTo>
                    <a:lnTo>
                      <a:pt x="79" y="11"/>
                    </a:lnTo>
                    <a:lnTo>
                      <a:pt x="83" y="7"/>
                    </a:lnTo>
                    <a:lnTo>
                      <a:pt x="90" y="7"/>
                    </a:lnTo>
                    <a:lnTo>
                      <a:pt x="90" y="4"/>
                    </a:lnTo>
                    <a:lnTo>
                      <a:pt x="97" y="0"/>
                    </a:lnTo>
                    <a:lnTo>
                      <a:pt x="101" y="0"/>
                    </a:lnTo>
                    <a:lnTo>
                      <a:pt x="108" y="0"/>
                    </a:lnTo>
                    <a:lnTo>
                      <a:pt x="111" y="0"/>
                    </a:lnTo>
                    <a:lnTo>
                      <a:pt x="119" y="4"/>
                    </a:lnTo>
                    <a:lnTo>
                      <a:pt x="122" y="4"/>
                    </a:lnTo>
                    <a:lnTo>
                      <a:pt x="129" y="7"/>
                    </a:lnTo>
                    <a:lnTo>
                      <a:pt x="133" y="11"/>
                    </a:lnTo>
                    <a:lnTo>
                      <a:pt x="136" y="11"/>
                    </a:lnTo>
                    <a:lnTo>
                      <a:pt x="136" y="15"/>
                    </a:lnTo>
                    <a:lnTo>
                      <a:pt x="136" y="18"/>
                    </a:lnTo>
                    <a:lnTo>
                      <a:pt x="133" y="18"/>
                    </a:lnTo>
                    <a:lnTo>
                      <a:pt x="133" y="18"/>
                    </a:lnTo>
                    <a:lnTo>
                      <a:pt x="126" y="22"/>
                    </a:lnTo>
                    <a:lnTo>
                      <a:pt x="122" y="25"/>
                    </a:lnTo>
                    <a:lnTo>
                      <a:pt x="122" y="29"/>
                    </a:lnTo>
                    <a:lnTo>
                      <a:pt x="119" y="32"/>
                    </a:lnTo>
                    <a:lnTo>
                      <a:pt x="119" y="36"/>
                    </a:lnTo>
                    <a:lnTo>
                      <a:pt x="115" y="40"/>
                    </a:lnTo>
                    <a:lnTo>
                      <a:pt x="111" y="43"/>
                    </a:lnTo>
                    <a:lnTo>
                      <a:pt x="108" y="47"/>
                    </a:lnTo>
                    <a:lnTo>
                      <a:pt x="108" y="50"/>
                    </a:lnTo>
                    <a:lnTo>
                      <a:pt x="104" y="58"/>
                    </a:lnTo>
                    <a:lnTo>
                      <a:pt x="97" y="58"/>
                    </a:lnTo>
                    <a:lnTo>
                      <a:pt x="86" y="61"/>
                    </a:lnTo>
                    <a:lnTo>
                      <a:pt x="86" y="61"/>
                    </a:lnTo>
                    <a:lnTo>
                      <a:pt x="83" y="61"/>
                    </a:lnTo>
                    <a:lnTo>
                      <a:pt x="79" y="61"/>
                    </a:lnTo>
                    <a:lnTo>
                      <a:pt x="76" y="61"/>
                    </a:lnTo>
                    <a:lnTo>
                      <a:pt x="68" y="65"/>
                    </a:lnTo>
                    <a:lnTo>
                      <a:pt x="61" y="65"/>
                    </a:lnTo>
                    <a:lnTo>
                      <a:pt x="61" y="68"/>
                    </a:lnTo>
                    <a:lnTo>
                      <a:pt x="54" y="68"/>
                    </a:lnTo>
                    <a:lnTo>
                      <a:pt x="51" y="68"/>
                    </a:lnTo>
                    <a:lnTo>
                      <a:pt x="47" y="72"/>
                    </a:lnTo>
                    <a:lnTo>
                      <a:pt x="40" y="72"/>
                    </a:lnTo>
                    <a:lnTo>
                      <a:pt x="33" y="68"/>
                    </a:lnTo>
                    <a:lnTo>
                      <a:pt x="29" y="68"/>
                    </a:lnTo>
                    <a:lnTo>
                      <a:pt x="25" y="61"/>
                    </a:lnTo>
                    <a:lnTo>
                      <a:pt x="18" y="61"/>
                    </a:lnTo>
                    <a:lnTo>
                      <a:pt x="15" y="54"/>
                    </a:lnTo>
                    <a:lnTo>
                      <a:pt x="11" y="54"/>
                    </a:lnTo>
                    <a:lnTo>
                      <a:pt x="8" y="50"/>
                    </a:lnTo>
                    <a:lnTo>
                      <a:pt x="8" y="43"/>
                    </a:lnTo>
                    <a:lnTo>
                      <a:pt x="4" y="43"/>
                    </a:lnTo>
                    <a:lnTo>
                      <a:pt x="0" y="43"/>
                    </a:lnTo>
                    <a:lnTo>
                      <a:pt x="4" y="40"/>
                    </a:lnTo>
                    <a:lnTo>
                      <a:pt x="8" y="40"/>
                    </a:lnTo>
                    <a:lnTo>
                      <a:pt x="8" y="36"/>
                    </a:lnTo>
                    <a:lnTo>
                      <a:pt x="8" y="32"/>
                    </a:lnTo>
                    <a:lnTo>
                      <a:pt x="11" y="25"/>
                    </a:lnTo>
                    <a:lnTo>
                      <a:pt x="11" y="25"/>
                    </a:lnTo>
                    <a:lnTo>
                      <a:pt x="11" y="22"/>
                    </a:lnTo>
                    <a:lnTo>
                      <a:pt x="22" y="22"/>
                    </a:lnTo>
                    <a:lnTo>
                      <a:pt x="22" y="18"/>
                    </a:lnTo>
                    <a:lnTo>
                      <a:pt x="22" y="1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23" name="Freeform 1953">
                <a:extLst>
                  <a:ext uri="{FF2B5EF4-FFF2-40B4-BE49-F238E27FC236}">
                    <a16:creationId xmlns:a16="http://schemas.microsoft.com/office/drawing/2014/main" id="{6D6BFD0D-608C-44FF-98A3-99101C854A1A}"/>
                  </a:ext>
                </a:extLst>
              </p:cNvPr>
              <p:cNvSpPr>
                <a:spLocks/>
              </p:cNvSpPr>
              <p:nvPr/>
            </p:nvSpPr>
            <p:spPr bwMode="auto">
              <a:xfrm>
                <a:off x="4223" y="1842"/>
                <a:ext cx="7" cy="4"/>
              </a:xfrm>
              <a:custGeom>
                <a:avLst/>
                <a:gdLst>
                  <a:gd name="T0" fmla="*/ 4 w 7"/>
                  <a:gd name="T1" fmla="*/ 4 h 4"/>
                  <a:gd name="T2" fmla="*/ 7 w 7"/>
                  <a:gd name="T3" fmla="*/ 4 h 4"/>
                  <a:gd name="T4" fmla="*/ 7 w 7"/>
                  <a:gd name="T5" fmla="*/ 0 h 4"/>
                  <a:gd name="T6" fmla="*/ 7 w 7"/>
                  <a:gd name="T7" fmla="*/ 0 h 4"/>
                  <a:gd name="T8" fmla="*/ 4 w 7"/>
                  <a:gd name="T9" fmla="*/ 0 h 4"/>
                  <a:gd name="T10" fmla="*/ 0 w 7"/>
                  <a:gd name="T11" fmla="*/ 0 h 4"/>
                  <a:gd name="T12" fmla="*/ 0 w 7"/>
                  <a:gd name="T13" fmla="*/ 4 h 4"/>
                  <a:gd name="T14" fmla="*/ 4 w 7"/>
                  <a:gd name="T15" fmla="*/ 4 h 4"/>
                  <a:gd name="T16" fmla="*/ 4 w 7"/>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4" y="4"/>
                    </a:moveTo>
                    <a:lnTo>
                      <a:pt x="7" y="4"/>
                    </a:lnTo>
                    <a:lnTo>
                      <a:pt x="7" y="0"/>
                    </a:lnTo>
                    <a:lnTo>
                      <a:pt x="7" y="0"/>
                    </a:lnTo>
                    <a:lnTo>
                      <a:pt x="4" y="0"/>
                    </a:lnTo>
                    <a:lnTo>
                      <a:pt x="0" y="0"/>
                    </a:lnTo>
                    <a:lnTo>
                      <a:pt x="0" y="4"/>
                    </a:lnTo>
                    <a:lnTo>
                      <a:pt x="4" y="4"/>
                    </a:lnTo>
                    <a:lnTo>
                      <a:pt x="4"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24" name="Freeform 1954">
                <a:extLst>
                  <a:ext uri="{FF2B5EF4-FFF2-40B4-BE49-F238E27FC236}">
                    <a16:creationId xmlns:a16="http://schemas.microsoft.com/office/drawing/2014/main" id="{19E7B313-503E-4944-8C81-E9A5707CF8AD}"/>
                  </a:ext>
                </a:extLst>
              </p:cNvPr>
              <p:cNvSpPr>
                <a:spLocks/>
              </p:cNvSpPr>
              <p:nvPr/>
            </p:nvSpPr>
            <p:spPr bwMode="auto">
              <a:xfrm>
                <a:off x="4223" y="1842"/>
                <a:ext cx="7" cy="4"/>
              </a:xfrm>
              <a:custGeom>
                <a:avLst/>
                <a:gdLst>
                  <a:gd name="T0" fmla="*/ 4 w 7"/>
                  <a:gd name="T1" fmla="*/ 4 h 4"/>
                  <a:gd name="T2" fmla="*/ 7 w 7"/>
                  <a:gd name="T3" fmla="*/ 4 h 4"/>
                  <a:gd name="T4" fmla="*/ 7 w 7"/>
                  <a:gd name="T5" fmla="*/ 0 h 4"/>
                  <a:gd name="T6" fmla="*/ 7 w 7"/>
                  <a:gd name="T7" fmla="*/ 0 h 4"/>
                  <a:gd name="T8" fmla="*/ 4 w 7"/>
                  <a:gd name="T9" fmla="*/ 0 h 4"/>
                  <a:gd name="T10" fmla="*/ 0 w 7"/>
                  <a:gd name="T11" fmla="*/ 0 h 4"/>
                  <a:gd name="T12" fmla="*/ 0 w 7"/>
                  <a:gd name="T13" fmla="*/ 4 h 4"/>
                  <a:gd name="T14" fmla="*/ 4 w 7"/>
                  <a:gd name="T15" fmla="*/ 4 h 4"/>
                  <a:gd name="T16" fmla="*/ 4 w 7"/>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4" y="4"/>
                    </a:moveTo>
                    <a:lnTo>
                      <a:pt x="7" y="4"/>
                    </a:lnTo>
                    <a:lnTo>
                      <a:pt x="7" y="0"/>
                    </a:lnTo>
                    <a:lnTo>
                      <a:pt x="7" y="0"/>
                    </a:lnTo>
                    <a:lnTo>
                      <a:pt x="4" y="0"/>
                    </a:lnTo>
                    <a:lnTo>
                      <a:pt x="0" y="0"/>
                    </a:lnTo>
                    <a:lnTo>
                      <a:pt x="0" y="4"/>
                    </a:lnTo>
                    <a:lnTo>
                      <a:pt x="4" y="4"/>
                    </a:lnTo>
                    <a:lnTo>
                      <a:pt x="4"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25" name="Freeform 1955">
                <a:extLst>
                  <a:ext uri="{FF2B5EF4-FFF2-40B4-BE49-F238E27FC236}">
                    <a16:creationId xmlns:a16="http://schemas.microsoft.com/office/drawing/2014/main" id="{2A4B8425-4AFF-49A7-96BD-420B1F83FA73}"/>
                  </a:ext>
                </a:extLst>
              </p:cNvPr>
              <p:cNvSpPr>
                <a:spLocks/>
              </p:cNvSpPr>
              <p:nvPr/>
            </p:nvSpPr>
            <p:spPr bwMode="auto">
              <a:xfrm>
                <a:off x="4234" y="1860"/>
                <a:ext cx="7" cy="4"/>
              </a:xfrm>
              <a:custGeom>
                <a:avLst/>
                <a:gdLst>
                  <a:gd name="T0" fmla="*/ 7 w 7"/>
                  <a:gd name="T1" fmla="*/ 0 h 4"/>
                  <a:gd name="T2" fmla="*/ 7 w 7"/>
                  <a:gd name="T3" fmla="*/ 0 h 4"/>
                  <a:gd name="T4" fmla="*/ 7 w 7"/>
                  <a:gd name="T5" fmla="*/ 0 h 4"/>
                  <a:gd name="T6" fmla="*/ 4 w 7"/>
                  <a:gd name="T7" fmla="*/ 0 h 4"/>
                  <a:gd name="T8" fmla="*/ 0 w 7"/>
                  <a:gd name="T9" fmla="*/ 0 h 4"/>
                  <a:gd name="T10" fmla="*/ 0 w 7"/>
                  <a:gd name="T11" fmla="*/ 4 h 4"/>
                  <a:gd name="T12" fmla="*/ 4 w 7"/>
                  <a:gd name="T13" fmla="*/ 4 h 4"/>
                  <a:gd name="T14" fmla="*/ 4 w 7"/>
                  <a:gd name="T15" fmla="*/ 4 h 4"/>
                  <a:gd name="T16" fmla="*/ 7 w 7"/>
                  <a:gd name="T17" fmla="*/ 4 h 4"/>
                  <a:gd name="T18" fmla="*/ 7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7" y="0"/>
                    </a:moveTo>
                    <a:lnTo>
                      <a:pt x="7" y="0"/>
                    </a:lnTo>
                    <a:lnTo>
                      <a:pt x="7" y="0"/>
                    </a:lnTo>
                    <a:lnTo>
                      <a:pt x="4" y="0"/>
                    </a:lnTo>
                    <a:lnTo>
                      <a:pt x="0" y="0"/>
                    </a:lnTo>
                    <a:lnTo>
                      <a:pt x="0" y="4"/>
                    </a:lnTo>
                    <a:lnTo>
                      <a:pt x="4" y="4"/>
                    </a:lnTo>
                    <a:lnTo>
                      <a:pt x="4" y="4"/>
                    </a:lnTo>
                    <a:lnTo>
                      <a:pt x="7" y="4"/>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26" name="Freeform 1956">
                <a:extLst>
                  <a:ext uri="{FF2B5EF4-FFF2-40B4-BE49-F238E27FC236}">
                    <a16:creationId xmlns:a16="http://schemas.microsoft.com/office/drawing/2014/main" id="{2BFEA91C-FC9A-413D-85D7-53BE80E5D5B6}"/>
                  </a:ext>
                </a:extLst>
              </p:cNvPr>
              <p:cNvSpPr>
                <a:spLocks/>
              </p:cNvSpPr>
              <p:nvPr/>
            </p:nvSpPr>
            <p:spPr bwMode="auto">
              <a:xfrm>
                <a:off x="4234" y="1860"/>
                <a:ext cx="7" cy="4"/>
              </a:xfrm>
              <a:custGeom>
                <a:avLst/>
                <a:gdLst>
                  <a:gd name="T0" fmla="*/ 7 w 7"/>
                  <a:gd name="T1" fmla="*/ 0 h 4"/>
                  <a:gd name="T2" fmla="*/ 7 w 7"/>
                  <a:gd name="T3" fmla="*/ 0 h 4"/>
                  <a:gd name="T4" fmla="*/ 7 w 7"/>
                  <a:gd name="T5" fmla="*/ 0 h 4"/>
                  <a:gd name="T6" fmla="*/ 4 w 7"/>
                  <a:gd name="T7" fmla="*/ 0 h 4"/>
                  <a:gd name="T8" fmla="*/ 0 w 7"/>
                  <a:gd name="T9" fmla="*/ 0 h 4"/>
                  <a:gd name="T10" fmla="*/ 0 w 7"/>
                  <a:gd name="T11" fmla="*/ 4 h 4"/>
                  <a:gd name="T12" fmla="*/ 4 w 7"/>
                  <a:gd name="T13" fmla="*/ 4 h 4"/>
                  <a:gd name="T14" fmla="*/ 4 w 7"/>
                  <a:gd name="T15" fmla="*/ 4 h 4"/>
                  <a:gd name="T16" fmla="*/ 7 w 7"/>
                  <a:gd name="T17" fmla="*/ 4 h 4"/>
                  <a:gd name="T18" fmla="*/ 7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7" y="0"/>
                    </a:moveTo>
                    <a:lnTo>
                      <a:pt x="7" y="0"/>
                    </a:lnTo>
                    <a:lnTo>
                      <a:pt x="7" y="0"/>
                    </a:lnTo>
                    <a:lnTo>
                      <a:pt x="4" y="0"/>
                    </a:lnTo>
                    <a:lnTo>
                      <a:pt x="0" y="0"/>
                    </a:lnTo>
                    <a:lnTo>
                      <a:pt x="0" y="4"/>
                    </a:lnTo>
                    <a:lnTo>
                      <a:pt x="4" y="4"/>
                    </a:lnTo>
                    <a:lnTo>
                      <a:pt x="4" y="4"/>
                    </a:lnTo>
                    <a:lnTo>
                      <a:pt x="7" y="4"/>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27" name="Freeform 1957">
                <a:extLst>
                  <a:ext uri="{FF2B5EF4-FFF2-40B4-BE49-F238E27FC236}">
                    <a16:creationId xmlns:a16="http://schemas.microsoft.com/office/drawing/2014/main" id="{A8D0A506-7FB5-446D-B73A-812DD055952D}"/>
                  </a:ext>
                </a:extLst>
              </p:cNvPr>
              <p:cNvSpPr>
                <a:spLocks/>
              </p:cNvSpPr>
              <p:nvPr/>
            </p:nvSpPr>
            <p:spPr bwMode="auto">
              <a:xfrm>
                <a:off x="4252" y="1875"/>
                <a:ext cx="14" cy="11"/>
              </a:xfrm>
              <a:custGeom>
                <a:avLst/>
                <a:gdLst>
                  <a:gd name="T0" fmla="*/ 14 w 14"/>
                  <a:gd name="T1" fmla="*/ 7 h 11"/>
                  <a:gd name="T2" fmla="*/ 14 w 14"/>
                  <a:gd name="T3" fmla="*/ 7 h 11"/>
                  <a:gd name="T4" fmla="*/ 14 w 14"/>
                  <a:gd name="T5" fmla="*/ 3 h 11"/>
                  <a:gd name="T6" fmla="*/ 11 w 14"/>
                  <a:gd name="T7" fmla="*/ 0 h 11"/>
                  <a:gd name="T8" fmla="*/ 0 w 14"/>
                  <a:gd name="T9" fmla="*/ 3 h 11"/>
                  <a:gd name="T10" fmla="*/ 0 w 14"/>
                  <a:gd name="T11" fmla="*/ 7 h 11"/>
                  <a:gd name="T12" fmla="*/ 4 w 14"/>
                  <a:gd name="T13" fmla="*/ 7 h 11"/>
                  <a:gd name="T14" fmla="*/ 7 w 14"/>
                  <a:gd name="T15" fmla="*/ 3 h 11"/>
                  <a:gd name="T16" fmla="*/ 7 w 14"/>
                  <a:gd name="T17" fmla="*/ 3 h 11"/>
                  <a:gd name="T18" fmla="*/ 7 w 14"/>
                  <a:gd name="T19" fmla="*/ 7 h 11"/>
                  <a:gd name="T20" fmla="*/ 11 w 14"/>
                  <a:gd name="T21" fmla="*/ 11 h 11"/>
                  <a:gd name="T22" fmla="*/ 11 w 14"/>
                  <a:gd name="T23" fmla="*/ 7 h 11"/>
                  <a:gd name="T24" fmla="*/ 11 w 14"/>
                  <a:gd name="T25" fmla="*/ 7 h 11"/>
                  <a:gd name="T26" fmla="*/ 14 w 14"/>
                  <a:gd name="T2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1">
                    <a:moveTo>
                      <a:pt x="14" y="7"/>
                    </a:moveTo>
                    <a:lnTo>
                      <a:pt x="14" y="7"/>
                    </a:lnTo>
                    <a:lnTo>
                      <a:pt x="14" y="3"/>
                    </a:lnTo>
                    <a:lnTo>
                      <a:pt x="11" y="0"/>
                    </a:lnTo>
                    <a:lnTo>
                      <a:pt x="0" y="3"/>
                    </a:lnTo>
                    <a:lnTo>
                      <a:pt x="0" y="7"/>
                    </a:lnTo>
                    <a:lnTo>
                      <a:pt x="4" y="7"/>
                    </a:lnTo>
                    <a:lnTo>
                      <a:pt x="7" y="3"/>
                    </a:lnTo>
                    <a:lnTo>
                      <a:pt x="7" y="3"/>
                    </a:lnTo>
                    <a:lnTo>
                      <a:pt x="7" y="7"/>
                    </a:lnTo>
                    <a:lnTo>
                      <a:pt x="11" y="11"/>
                    </a:lnTo>
                    <a:lnTo>
                      <a:pt x="11" y="7"/>
                    </a:lnTo>
                    <a:lnTo>
                      <a:pt x="11" y="7"/>
                    </a:lnTo>
                    <a:lnTo>
                      <a:pt x="14"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28" name="Freeform 1958">
                <a:extLst>
                  <a:ext uri="{FF2B5EF4-FFF2-40B4-BE49-F238E27FC236}">
                    <a16:creationId xmlns:a16="http://schemas.microsoft.com/office/drawing/2014/main" id="{96CF7140-1473-454A-8DFC-BF57ECA9666C}"/>
                  </a:ext>
                </a:extLst>
              </p:cNvPr>
              <p:cNvSpPr>
                <a:spLocks/>
              </p:cNvSpPr>
              <p:nvPr/>
            </p:nvSpPr>
            <p:spPr bwMode="auto">
              <a:xfrm>
                <a:off x="4252" y="1875"/>
                <a:ext cx="14" cy="11"/>
              </a:xfrm>
              <a:custGeom>
                <a:avLst/>
                <a:gdLst>
                  <a:gd name="T0" fmla="*/ 14 w 14"/>
                  <a:gd name="T1" fmla="*/ 7 h 11"/>
                  <a:gd name="T2" fmla="*/ 14 w 14"/>
                  <a:gd name="T3" fmla="*/ 7 h 11"/>
                  <a:gd name="T4" fmla="*/ 14 w 14"/>
                  <a:gd name="T5" fmla="*/ 3 h 11"/>
                  <a:gd name="T6" fmla="*/ 11 w 14"/>
                  <a:gd name="T7" fmla="*/ 0 h 11"/>
                  <a:gd name="T8" fmla="*/ 0 w 14"/>
                  <a:gd name="T9" fmla="*/ 3 h 11"/>
                  <a:gd name="T10" fmla="*/ 0 w 14"/>
                  <a:gd name="T11" fmla="*/ 7 h 11"/>
                  <a:gd name="T12" fmla="*/ 4 w 14"/>
                  <a:gd name="T13" fmla="*/ 7 h 11"/>
                  <a:gd name="T14" fmla="*/ 7 w 14"/>
                  <a:gd name="T15" fmla="*/ 3 h 11"/>
                  <a:gd name="T16" fmla="*/ 7 w 14"/>
                  <a:gd name="T17" fmla="*/ 3 h 11"/>
                  <a:gd name="T18" fmla="*/ 7 w 14"/>
                  <a:gd name="T19" fmla="*/ 7 h 11"/>
                  <a:gd name="T20" fmla="*/ 11 w 14"/>
                  <a:gd name="T21" fmla="*/ 11 h 11"/>
                  <a:gd name="T22" fmla="*/ 11 w 14"/>
                  <a:gd name="T23" fmla="*/ 7 h 11"/>
                  <a:gd name="T24" fmla="*/ 11 w 14"/>
                  <a:gd name="T25" fmla="*/ 7 h 11"/>
                  <a:gd name="T26" fmla="*/ 14 w 14"/>
                  <a:gd name="T2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1">
                    <a:moveTo>
                      <a:pt x="14" y="7"/>
                    </a:moveTo>
                    <a:lnTo>
                      <a:pt x="14" y="7"/>
                    </a:lnTo>
                    <a:lnTo>
                      <a:pt x="14" y="3"/>
                    </a:lnTo>
                    <a:lnTo>
                      <a:pt x="11" y="0"/>
                    </a:lnTo>
                    <a:lnTo>
                      <a:pt x="0" y="3"/>
                    </a:lnTo>
                    <a:lnTo>
                      <a:pt x="0" y="7"/>
                    </a:lnTo>
                    <a:lnTo>
                      <a:pt x="4" y="7"/>
                    </a:lnTo>
                    <a:lnTo>
                      <a:pt x="7" y="3"/>
                    </a:lnTo>
                    <a:lnTo>
                      <a:pt x="7" y="3"/>
                    </a:lnTo>
                    <a:lnTo>
                      <a:pt x="7" y="7"/>
                    </a:lnTo>
                    <a:lnTo>
                      <a:pt x="11" y="11"/>
                    </a:lnTo>
                    <a:lnTo>
                      <a:pt x="11" y="7"/>
                    </a:lnTo>
                    <a:lnTo>
                      <a:pt x="11" y="7"/>
                    </a:lnTo>
                    <a:lnTo>
                      <a:pt x="14"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29" name="Freeform 1959">
                <a:extLst>
                  <a:ext uri="{FF2B5EF4-FFF2-40B4-BE49-F238E27FC236}">
                    <a16:creationId xmlns:a16="http://schemas.microsoft.com/office/drawing/2014/main" id="{FA7F8AA0-F42E-4DAD-B0AE-FAE5413EECD5}"/>
                  </a:ext>
                </a:extLst>
              </p:cNvPr>
              <p:cNvSpPr>
                <a:spLocks/>
              </p:cNvSpPr>
              <p:nvPr/>
            </p:nvSpPr>
            <p:spPr bwMode="auto">
              <a:xfrm>
                <a:off x="4252" y="1893"/>
                <a:ext cx="7" cy="10"/>
              </a:xfrm>
              <a:custGeom>
                <a:avLst/>
                <a:gdLst>
                  <a:gd name="T0" fmla="*/ 4 w 7"/>
                  <a:gd name="T1" fmla="*/ 10 h 10"/>
                  <a:gd name="T2" fmla="*/ 4 w 7"/>
                  <a:gd name="T3" fmla="*/ 7 h 10"/>
                  <a:gd name="T4" fmla="*/ 7 w 7"/>
                  <a:gd name="T5" fmla="*/ 3 h 10"/>
                  <a:gd name="T6" fmla="*/ 4 w 7"/>
                  <a:gd name="T7" fmla="*/ 0 h 10"/>
                  <a:gd name="T8" fmla="*/ 0 w 7"/>
                  <a:gd name="T9" fmla="*/ 0 h 10"/>
                  <a:gd name="T10" fmla="*/ 0 w 7"/>
                  <a:gd name="T11" fmla="*/ 3 h 10"/>
                  <a:gd name="T12" fmla="*/ 4 w 7"/>
                  <a:gd name="T13" fmla="*/ 7 h 10"/>
                  <a:gd name="T14" fmla="*/ 0 w 7"/>
                  <a:gd name="T15" fmla="*/ 7 h 10"/>
                  <a:gd name="T16" fmla="*/ 0 w 7"/>
                  <a:gd name="T17" fmla="*/ 10 h 10"/>
                  <a:gd name="T18" fmla="*/ 4 w 7"/>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0">
                    <a:moveTo>
                      <a:pt x="4" y="10"/>
                    </a:moveTo>
                    <a:lnTo>
                      <a:pt x="4" y="7"/>
                    </a:lnTo>
                    <a:lnTo>
                      <a:pt x="7" y="3"/>
                    </a:lnTo>
                    <a:lnTo>
                      <a:pt x="4" y="0"/>
                    </a:lnTo>
                    <a:lnTo>
                      <a:pt x="0" y="0"/>
                    </a:lnTo>
                    <a:lnTo>
                      <a:pt x="0" y="3"/>
                    </a:lnTo>
                    <a:lnTo>
                      <a:pt x="4" y="7"/>
                    </a:lnTo>
                    <a:lnTo>
                      <a:pt x="0" y="7"/>
                    </a:lnTo>
                    <a:lnTo>
                      <a:pt x="0" y="10"/>
                    </a:lnTo>
                    <a:lnTo>
                      <a:pt x="4" y="1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30" name="Freeform 1960">
                <a:extLst>
                  <a:ext uri="{FF2B5EF4-FFF2-40B4-BE49-F238E27FC236}">
                    <a16:creationId xmlns:a16="http://schemas.microsoft.com/office/drawing/2014/main" id="{FCA805B9-5563-4170-9116-66A631DBDF8F}"/>
                  </a:ext>
                </a:extLst>
              </p:cNvPr>
              <p:cNvSpPr>
                <a:spLocks/>
              </p:cNvSpPr>
              <p:nvPr/>
            </p:nvSpPr>
            <p:spPr bwMode="auto">
              <a:xfrm>
                <a:off x="4252" y="1893"/>
                <a:ext cx="7" cy="10"/>
              </a:xfrm>
              <a:custGeom>
                <a:avLst/>
                <a:gdLst>
                  <a:gd name="T0" fmla="*/ 4 w 7"/>
                  <a:gd name="T1" fmla="*/ 10 h 10"/>
                  <a:gd name="T2" fmla="*/ 4 w 7"/>
                  <a:gd name="T3" fmla="*/ 7 h 10"/>
                  <a:gd name="T4" fmla="*/ 7 w 7"/>
                  <a:gd name="T5" fmla="*/ 3 h 10"/>
                  <a:gd name="T6" fmla="*/ 4 w 7"/>
                  <a:gd name="T7" fmla="*/ 0 h 10"/>
                  <a:gd name="T8" fmla="*/ 0 w 7"/>
                  <a:gd name="T9" fmla="*/ 0 h 10"/>
                  <a:gd name="T10" fmla="*/ 0 w 7"/>
                  <a:gd name="T11" fmla="*/ 3 h 10"/>
                  <a:gd name="T12" fmla="*/ 4 w 7"/>
                  <a:gd name="T13" fmla="*/ 7 h 10"/>
                  <a:gd name="T14" fmla="*/ 0 w 7"/>
                  <a:gd name="T15" fmla="*/ 7 h 10"/>
                  <a:gd name="T16" fmla="*/ 0 w 7"/>
                  <a:gd name="T17" fmla="*/ 10 h 10"/>
                  <a:gd name="T18" fmla="*/ 4 w 7"/>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0">
                    <a:moveTo>
                      <a:pt x="4" y="10"/>
                    </a:moveTo>
                    <a:lnTo>
                      <a:pt x="4" y="7"/>
                    </a:lnTo>
                    <a:lnTo>
                      <a:pt x="7" y="3"/>
                    </a:lnTo>
                    <a:lnTo>
                      <a:pt x="4" y="0"/>
                    </a:lnTo>
                    <a:lnTo>
                      <a:pt x="0" y="0"/>
                    </a:lnTo>
                    <a:lnTo>
                      <a:pt x="0" y="3"/>
                    </a:lnTo>
                    <a:lnTo>
                      <a:pt x="4" y="7"/>
                    </a:lnTo>
                    <a:lnTo>
                      <a:pt x="0" y="7"/>
                    </a:lnTo>
                    <a:lnTo>
                      <a:pt x="0" y="10"/>
                    </a:lnTo>
                    <a:lnTo>
                      <a:pt x="4" y="1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31" name="Freeform 1961">
                <a:extLst>
                  <a:ext uri="{FF2B5EF4-FFF2-40B4-BE49-F238E27FC236}">
                    <a16:creationId xmlns:a16="http://schemas.microsoft.com/office/drawing/2014/main" id="{12BA78A2-980D-4A40-BA40-9C324CA0EBDB}"/>
                  </a:ext>
                </a:extLst>
              </p:cNvPr>
              <p:cNvSpPr>
                <a:spLocks/>
              </p:cNvSpPr>
              <p:nvPr/>
            </p:nvSpPr>
            <p:spPr bwMode="auto">
              <a:xfrm>
                <a:off x="4205" y="1964"/>
                <a:ext cx="58" cy="15"/>
              </a:xfrm>
              <a:custGeom>
                <a:avLst/>
                <a:gdLst>
                  <a:gd name="T0" fmla="*/ 29 w 58"/>
                  <a:gd name="T1" fmla="*/ 4 h 15"/>
                  <a:gd name="T2" fmla="*/ 29 w 58"/>
                  <a:gd name="T3" fmla="*/ 4 h 15"/>
                  <a:gd name="T4" fmla="*/ 18 w 58"/>
                  <a:gd name="T5" fmla="*/ 8 h 15"/>
                  <a:gd name="T6" fmla="*/ 15 w 58"/>
                  <a:gd name="T7" fmla="*/ 4 h 15"/>
                  <a:gd name="T8" fmla="*/ 11 w 58"/>
                  <a:gd name="T9" fmla="*/ 4 h 15"/>
                  <a:gd name="T10" fmla="*/ 15 w 58"/>
                  <a:gd name="T11" fmla="*/ 0 h 15"/>
                  <a:gd name="T12" fmla="*/ 11 w 58"/>
                  <a:gd name="T13" fmla="*/ 0 h 15"/>
                  <a:gd name="T14" fmla="*/ 8 w 58"/>
                  <a:gd name="T15" fmla="*/ 0 h 15"/>
                  <a:gd name="T16" fmla="*/ 4 w 58"/>
                  <a:gd name="T17" fmla="*/ 0 h 15"/>
                  <a:gd name="T18" fmla="*/ 4 w 58"/>
                  <a:gd name="T19" fmla="*/ 0 h 15"/>
                  <a:gd name="T20" fmla="*/ 4 w 58"/>
                  <a:gd name="T21" fmla="*/ 4 h 15"/>
                  <a:gd name="T22" fmla="*/ 0 w 58"/>
                  <a:gd name="T23" fmla="*/ 0 h 15"/>
                  <a:gd name="T24" fmla="*/ 0 w 58"/>
                  <a:gd name="T25" fmla="*/ 11 h 15"/>
                  <a:gd name="T26" fmla="*/ 0 w 58"/>
                  <a:gd name="T27" fmla="*/ 8 h 15"/>
                  <a:gd name="T28" fmla="*/ 4 w 58"/>
                  <a:gd name="T29" fmla="*/ 8 h 15"/>
                  <a:gd name="T30" fmla="*/ 8 w 58"/>
                  <a:gd name="T31" fmla="*/ 8 h 15"/>
                  <a:gd name="T32" fmla="*/ 15 w 58"/>
                  <a:gd name="T33" fmla="*/ 8 h 15"/>
                  <a:gd name="T34" fmla="*/ 18 w 58"/>
                  <a:gd name="T35" fmla="*/ 11 h 15"/>
                  <a:gd name="T36" fmla="*/ 22 w 58"/>
                  <a:gd name="T37" fmla="*/ 11 h 15"/>
                  <a:gd name="T38" fmla="*/ 25 w 58"/>
                  <a:gd name="T39" fmla="*/ 15 h 15"/>
                  <a:gd name="T40" fmla="*/ 25 w 58"/>
                  <a:gd name="T41" fmla="*/ 15 h 15"/>
                  <a:gd name="T42" fmla="*/ 33 w 58"/>
                  <a:gd name="T43" fmla="*/ 15 h 15"/>
                  <a:gd name="T44" fmla="*/ 36 w 58"/>
                  <a:gd name="T45" fmla="*/ 15 h 15"/>
                  <a:gd name="T46" fmla="*/ 40 w 58"/>
                  <a:gd name="T47" fmla="*/ 15 h 15"/>
                  <a:gd name="T48" fmla="*/ 43 w 58"/>
                  <a:gd name="T49" fmla="*/ 15 h 15"/>
                  <a:gd name="T50" fmla="*/ 47 w 58"/>
                  <a:gd name="T51" fmla="*/ 15 h 15"/>
                  <a:gd name="T52" fmla="*/ 51 w 58"/>
                  <a:gd name="T53" fmla="*/ 15 h 15"/>
                  <a:gd name="T54" fmla="*/ 54 w 58"/>
                  <a:gd name="T55" fmla="*/ 15 h 15"/>
                  <a:gd name="T56" fmla="*/ 58 w 58"/>
                  <a:gd name="T57" fmla="*/ 11 h 15"/>
                  <a:gd name="T58" fmla="*/ 54 w 58"/>
                  <a:gd name="T59" fmla="*/ 8 h 15"/>
                  <a:gd name="T60" fmla="*/ 54 w 58"/>
                  <a:gd name="T61" fmla="*/ 8 h 15"/>
                  <a:gd name="T62" fmla="*/ 51 w 58"/>
                  <a:gd name="T63" fmla="*/ 11 h 15"/>
                  <a:gd name="T64" fmla="*/ 47 w 58"/>
                  <a:gd name="T65" fmla="*/ 11 h 15"/>
                  <a:gd name="T66" fmla="*/ 47 w 58"/>
                  <a:gd name="T67" fmla="*/ 11 h 15"/>
                  <a:gd name="T68" fmla="*/ 43 w 58"/>
                  <a:gd name="T69" fmla="*/ 8 h 15"/>
                  <a:gd name="T70" fmla="*/ 40 w 58"/>
                  <a:gd name="T71" fmla="*/ 8 h 15"/>
                  <a:gd name="T72" fmla="*/ 33 w 58"/>
                  <a:gd name="T73" fmla="*/ 8 h 15"/>
                  <a:gd name="T74" fmla="*/ 29 w 58"/>
                  <a:gd name="T75" fmla="*/ 8 h 15"/>
                  <a:gd name="T76" fmla="*/ 29 w 58"/>
                  <a:gd name="T7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 h="15">
                    <a:moveTo>
                      <a:pt x="29" y="4"/>
                    </a:moveTo>
                    <a:lnTo>
                      <a:pt x="29" y="4"/>
                    </a:lnTo>
                    <a:lnTo>
                      <a:pt x="18" y="8"/>
                    </a:lnTo>
                    <a:lnTo>
                      <a:pt x="15" y="4"/>
                    </a:lnTo>
                    <a:lnTo>
                      <a:pt x="11" y="4"/>
                    </a:lnTo>
                    <a:lnTo>
                      <a:pt x="15" y="0"/>
                    </a:lnTo>
                    <a:lnTo>
                      <a:pt x="11" y="0"/>
                    </a:lnTo>
                    <a:lnTo>
                      <a:pt x="8" y="0"/>
                    </a:lnTo>
                    <a:lnTo>
                      <a:pt x="4" y="0"/>
                    </a:lnTo>
                    <a:lnTo>
                      <a:pt x="4" y="0"/>
                    </a:lnTo>
                    <a:lnTo>
                      <a:pt x="4" y="4"/>
                    </a:lnTo>
                    <a:lnTo>
                      <a:pt x="0" y="0"/>
                    </a:lnTo>
                    <a:lnTo>
                      <a:pt x="0" y="11"/>
                    </a:lnTo>
                    <a:lnTo>
                      <a:pt x="0" y="8"/>
                    </a:lnTo>
                    <a:lnTo>
                      <a:pt x="4" y="8"/>
                    </a:lnTo>
                    <a:lnTo>
                      <a:pt x="8" y="8"/>
                    </a:lnTo>
                    <a:lnTo>
                      <a:pt x="15" y="8"/>
                    </a:lnTo>
                    <a:lnTo>
                      <a:pt x="18" y="11"/>
                    </a:lnTo>
                    <a:lnTo>
                      <a:pt x="22" y="11"/>
                    </a:lnTo>
                    <a:lnTo>
                      <a:pt x="25" y="15"/>
                    </a:lnTo>
                    <a:lnTo>
                      <a:pt x="25" y="15"/>
                    </a:lnTo>
                    <a:lnTo>
                      <a:pt x="33" y="15"/>
                    </a:lnTo>
                    <a:lnTo>
                      <a:pt x="36" y="15"/>
                    </a:lnTo>
                    <a:lnTo>
                      <a:pt x="40" y="15"/>
                    </a:lnTo>
                    <a:lnTo>
                      <a:pt x="43" y="15"/>
                    </a:lnTo>
                    <a:lnTo>
                      <a:pt x="47" y="15"/>
                    </a:lnTo>
                    <a:lnTo>
                      <a:pt x="51" y="15"/>
                    </a:lnTo>
                    <a:lnTo>
                      <a:pt x="54" y="15"/>
                    </a:lnTo>
                    <a:lnTo>
                      <a:pt x="58" y="11"/>
                    </a:lnTo>
                    <a:lnTo>
                      <a:pt x="54" y="8"/>
                    </a:lnTo>
                    <a:lnTo>
                      <a:pt x="54" y="8"/>
                    </a:lnTo>
                    <a:lnTo>
                      <a:pt x="51" y="11"/>
                    </a:lnTo>
                    <a:lnTo>
                      <a:pt x="47" y="11"/>
                    </a:lnTo>
                    <a:lnTo>
                      <a:pt x="47" y="11"/>
                    </a:lnTo>
                    <a:lnTo>
                      <a:pt x="43" y="8"/>
                    </a:lnTo>
                    <a:lnTo>
                      <a:pt x="40" y="8"/>
                    </a:lnTo>
                    <a:lnTo>
                      <a:pt x="33" y="8"/>
                    </a:lnTo>
                    <a:lnTo>
                      <a:pt x="29" y="8"/>
                    </a:lnTo>
                    <a:lnTo>
                      <a:pt x="29"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32" name="Freeform 1962">
                <a:extLst>
                  <a:ext uri="{FF2B5EF4-FFF2-40B4-BE49-F238E27FC236}">
                    <a16:creationId xmlns:a16="http://schemas.microsoft.com/office/drawing/2014/main" id="{23E088EC-CCF8-49F2-83BF-01263F855D8A}"/>
                  </a:ext>
                </a:extLst>
              </p:cNvPr>
              <p:cNvSpPr>
                <a:spLocks/>
              </p:cNvSpPr>
              <p:nvPr/>
            </p:nvSpPr>
            <p:spPr bwMode="auto">
              <a:xfrm>
                <a:off x="4205" y="1964"/>
                <a:ext cx="58" cy="15"/>
              </a:xfrm>
              <a:custGeom>
                <a:avLst/>
                <a:gdLst>
                  <a:gd name="T0" fmla="*/ 29 w 58"/>
                  <a:gd name="T1" fmla="*/ 4 h 15"/>
                  <a:gd name="T2" fmla="*/ 29 w 58"/>
                  <a:gd name="T3" fmla="*/ 4 h 15"/>
                  <a:gd name="T4" fmla="*/ 18 w 58"/>
                  <a:gd name="T5" fmla="*/ 8 h 15"/>
                  <a:gd name="T6" fmla="*/ 15 w 58"/>
                  <a:gd name="T7" fmla="*/ 4 h 15"/>
                  <a:gd name="T8" fmla="*/ 11 w 58"/>
                  <a:gd name="T9" fmla="*/ 4 h 15"/>
                  <a:gd name="T10" fmla="*/ 15 w 58"/>
                  <a:gd name="T11" fmla="*/ 0 h 15"/>
                  <a:gd name="T12" fmla="*/ 11 w 58"/>
                  <a:gd name="T13" fmla="*/ 0 h 15"/>
                  <a:gd name="T14" fmla="*/ 8 w 58"/>
                  <a:gd name="T15" fmla="*/ 0 h 15"/>
                  <a:gd name="T16" fmla="*/ 4 w 58"/>
                  <a:gd name="T17" fmla="*/ 0 h 15"/>
                  <a:gd name="T18" fmla="*/ 4 w 58"/>
                  <a:gd name="T19" fmla="*/ 0 h 15"/>
                  <a:gd name="T20" fmla="*/ 4 w 58"/>
                  <a:gd name="T21" fmla="*/ 4 h 15"/>
                  <a:gd name="T22" fmla="*/ 0 w 58"/>
                  <a:gd name="T23" fmla="*/ 0 h 15"/>
                  <a:gd name="T24" fmla="*/ 0 w 58"/>
                  <a:gd name="T25" fmla="*/ 11 h 15"/>
                  <a:gd name="T26" fmla="*/ 0 w 58"/>
                  <a:gd name="T27" fmla="*/ 8 h 15"/>
                  <a:gd name="T28" fmla="*/ 4 w 58"/>
                  <a:gd name="T29" fmla="*/ 8 h 15"/>
                  <a:gd name="T30" fmla="*/ 8 w 58"/>
                  <a:gd name="T31" fmla="*/ 8 h 15"/>
                  <a:gd name="T32" fmla="*/ 15 w 58"/>
                  <a:gd name="T33" fmla="*/ 8 h 15"/>
                  <a:gd name="T34" fmla="*/ 18 w 58"/>
                  <a:gd name="T35" fmla="*/ 11 h 15"/>
                  <a:gd name="T36" fmla="*/ 22 w 58"/>
                  <a:gd name="T37" fmla="*/ 11 h 15"/>
                  <a:gd name="T38" fmla="*/ 25 w 58"/>
                  <a:gd name="T39" fmla="*/ 15 h 15"/>
                  <a:gd name="T40" fmla="*/ 25 w 58"/>
                  <a:gd name="T41" fmla="*/ 15 h 15"/>
                  <a:gd name="T42" fmla="*/ 33 w 58"/>
                  <a:gd name="T43" fmla="*/ 15 h 15"/>
                  <a:gd name="T44" fmla="*/ 36 w 58"/>
                  <a:gd name="T45" fmla="*/ 15 h 15"/>
                  <a:gd name="T46" fmla="*/ 40 w 58"/>
                  <a:gd name="T47" fmla="*/ 15 h 15"/>
                  <a:gd name="T48" fmla="*/ 43 w 58"/>
                  <a:gd name="T49" fmla="*/ 15 h 15"/>
                  <a:gd name="T50" fmla="*/ 47 w 58"/>
                  <a:gd name="T51" fmla="*/ 15 h 15"/>
                  <a:gd name="T52" fmla="*/ 51 w 58"/>
                  <a:gd name="T53" fmla="*/ 15 h 15"/>
                  <a:gd name="T54" fmla="*/ 54 w 58"/>
                  <a:gd name="T55" fmla="*/ 15 h 15"/>
                  <a:gd name="T56" fmla="*/ 58 w 58"/>
                  <a:gd name="T57" fmla="*/ 11 h 15"/>
                  <a:gd name="T58" fmla="*/ 54 w 58"/>
                  <a:gd name="T59" fmla="*/ 8 h 15"/>
                  <a:gd name="T60" fmla="*/ 54 w 58"/>
                  <a:gd name="T61" fmla="*/ 8 h 15"/>
                  <a:gd name="T62" fmla="*/ 51 w 58"/>
                  <a:gd name="T63" fmla="*/ 11 h 15"/>
                  <a:gd name="T64" fmla="*/ 47 w 58"/>
                  <a:gd name="T65" fmla="*/ 11 h 15"/>
                  <a:gd name="T66" fmla="*/ 47 w 58"/>
                  <a:gd name="T67" fmla="*/ 11 h 15"/>
                  <a:gd name="T68" fmla="*/ 43 w 58"/>
                  <a:gd name="T69" fmla="*/ 8 h 15"/>
                  <a:gd name="T70" fmla="*/ 40 w 58"/>
                  <a:gd name="T71" fmla="*/ 8 h 15"/>
                  <a:gd name="T72" fmla="*/ 33 w 58"/>
                  <a:gd name="T73" fmla="*/ 8 h 15"/>
                  <a:gd name="T74" fmla="*/ 29 w 58"/>
                  <a:gd name="T75" fmla="*/ 8 h 15"/>
                  <a:gd name="T76" fmla="*/ 29 w 58"/>
                  <a:gd name="T7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 h="15">
                    <a:moveTo>
                      <a:pt x="29" y="4"/>
                    </a:moveTo>
                    <a:lnTo>
                      <a:pt x="29" y="4"/>
                    </a:lnTo>
                    <a:lnTo>
                      <a:pt x="18" y="8"/>
                    </a:lnTo>
                    <a:lnTo>
                      <a:pt x="15" y="4"/>
                    </a:lnTo>
                    <a:lnTo>
                      <a:pt x="11" y="4"/>
                    </a:lnTo>
                    <a:lnTo>
                      <a:pt x="15" y="0"/>
                    </a:lnTo>
                    <a:lnTo>
                      <a:pt x="11" y="0"/>
                    </a:lnTo>
                    <a:lnTo>
                      <a:pt x="8" y="0"/>
                    </a:lnTo>
                    <a:lnTo>
                      <a:pt x="4" y="0"/>
                    </a:lnTo>
                    <a:lnTo>
                      <a:pt x="4" y="0"/>
                    </a:lnTo>
                    <a:lnTo>
                      <a:pt x="4" y="4"/>
                    </a:lnTo>
                    <a:lnTo>
                      <a:pt x="0" y="0"/>
                    </a:lnTo>
                    <a:lnTo>
                      <a:pt x="0" y="11"/>
                    </a:lnTo>
                    <a:lnTo>
                      <a:pt x="0" y="8"/>
                    </a:lnTo>
                    <a:lnTo>
                      <a:pt x="4" y="8"/>
                    </a:lnTo>
                    <a:lnTo>
                      <a:pt x="8" y="8"/>
                    </a:lnTo>
                    <a:lnTo>
                      <a:pt x="15" y="8"/>
                    </a:lnTo>
                    <a:lnTo>
                      <a:pt x="18" y="11"/>
                    </a:lnTo>
                    <a:lnTo>
                      <a:pt x="22" y="11"/>
                    </a:lnTo>
                    <a:lnTo>
                      <a:pt x="25" y="15"/>
                    </a:lnTo>
                    <a:lnTo>
                      <a:pt x="25" y="15"/>
                    </a:lnTo>
                    <a:lnTo>
                      <a:pt x="33" y="15"/>
                    </a:lnTo>
                    <a:lnTo>
                      <a:pt x="36" y="15"/>
                    </a:lnTo>
                    <a:lnTo>
                      <a:pt x="40" y="15"/>
                    </a:lnTo>
                    <a:lnTo>
                      <a:pt x="43" y="15"/>
                    </a:lnTo>
                    <a:lnTo>
                      <a:pt x="47" y="15"/>
                    </a:lnTo>
                    <a:lnTo>
                      <a:pt x="51" y="15"/>
                    </a:lnTo>
                    <a:lnTo>
                      <a:pt x="54" y="15"/>
                    </a:lnTo>
                    <a:lnTo>
                      <a:pt x="58" y="11"/>
                    </a:lnTo>
                    <a:lnTo>
                      <a:pt x="54" y="8"/>
                    </a:lnTo>
                    <a:lnTo>
                      <a:pt x="54" y="8"/>
                    </a:lnTo>
                    <a:lnTo>
                      <a:pt x="51" y="11"/>
                    </a:lnTo>
                    <a:lnTo>
                      <a:pt x="47" y="11"/>
                    </a:lnTo>
                    <a:lnTo>
                      <a:pt x="47" y="11"/>
                    </a:lnTo>
                    <a:lnTo>
                      <a:pt x="43" y="8"/>
                    </a:lnTo>
                    <a:lnTo>
                      <a:pt x="40" y="8"/>
                    </a:lnTo>
                    <a:lnTo>
                      <a:pt x="33" y="8"/>
                    </a:lnTo>
                    <a:lnTo>
                      <a:pt x="29" y="8"/>
                    </a:lnTo>
                    <a:lnTo>
                      <a:pt x="29"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33" name="Freeform 1963">
                <a:extLst>
                  <a:ext uri="{FF2B5EF4-FFF2-40B4-BE49-F238E27FC236}">
                    <a16:creationId xmlns:a16="http://schemas.microsoft.com/office/drawing/2014/main" id="{D028A687-E673-4A75-8103-5730FC1B2735}"/>
                  </a:ext>
                </a:extLst>
              </p:cNvPr>
              <p:cNvSpPr>
                <a:spLocks/>
              </p:cNvSpPr>
              <p:nvPr/>
            </p:nvSpPr>
            <p:spPr bwMode="auto">
              <a:xfrm>
                <a:off x="4227" y="1907"/>
                <a:ext cx="7" cy="11"/>
              </a:xfrm>
              <a:custGeom>
                <a:avLst/>
                <a:gdLst>
                  <a:gd name="T0" fmla="*/ 7 w 7"/>
                  <a:gd name="T1" fmla="*/ 11 h 11"/>
                  <a:gd name="T2" fmla="*/ 7 w 7"/>
                  <a:gd name="T3" fmla="*/ 7 h 11"/>
                  <a:gd name="T4" fmla="*/ 7 w 7"/>
                  <a:gd name="T5" fmla="*/ 4 h 11"/>
                  <a:gd name="T6" fmla="*/ 7 w 7"/>
                  <a:gd name="T7" fmla="*/ 4 h 11"/>
                  <a:gd name="T8" fmla="*/ 3 w 7"/>
                  <a:gd name="T9" fmla="*/ 4 h 11"/>
                  <a:gd name="T10" fmla="*/ 0 w 7"/>
                  <a:gd name="T11" fmla="*/ 0 h 11"/>
                  <a:gd name="T12" fmla="*/ 0 w 7"/>
                  <a:gd name="T13" fmla="*/ 4 h 11"/>
                  <a:gd name="T14" fmla="*/ 3 w 7"/>
                  <a:gd name="T15" fmla="*/ 4 h 11"/>
                  <a:gd name="T16" fmla="*/ 3 w 7"/>
                  <a:gd name="T17" fmla="*/ 7 h 11"/>
                  <a:gd name="T18" fmla="*/ 7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7" y="11"/>
                    </a:moveTo>
                    <a:lnTo>
                      <a:pt x="7" y="7"/>
                    </a:lnTo>
                    <a:lnTo>
                      <a:pt x="7" y="4"/>
                    </a:lnTo>
                    <a:lnTo>
                      <a:pt x="7" y="4"/>
                    </a:lnTo>
                    <a:lnTo>
                      <a:pt x="3" y="4"/>
                    </a:lnTo>
                    <a:lnTo>
                      <a:pt x="0" y="0"/>
                    </a:lnTo>
                    <a:lnTo>
                      <a:pt x="0" y="4"/>
                    </a:lnTo>
                    <a:lnTo>
                      <a:pt x="3" y="4"/>
                    </a:lnTo>
                    <a:lnTo>
                      <a:pt x="3" y="7"/>
                    </a:lnTo>
                    <a:lnTo>
                      <a:pt x="7" y="1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34" name="Freeform 1964">
                <a:extLst>
                  <a:ext uri="{FF2B5EF4-FFF2-40B4-BE49-F238E27FC236}">
                    <a16:creationId xmlns:a16="http://schemas.microsoft.com/office/drawing/2014/main" id="{5DBDDE7F-80A8-4037-B51B-2B0332E8289A}"/>
                  </a:ext>
                </a:extLst>
              </p:cNvPr>
              <p:cNvSpPr>
                <a:spLocks/>
              </p:cNvSpPr>
              <p:nvPr/>
            </p:nvSpPr>
            <p:spPr bwMode="auto">
              <a:xfrm>
                <a:off x="4227" y="1907"/>
                <a:ext cx="7" cy="11"/>
              </a:xfrm>
              <a:custGeom>
                <a:avLst/>
                <a:gdLst>
                  <a:gd name="T0" fmla="*/ 7 w 7"/>
                  <a:gd name="T1" fmla="*/ 11 h 11"/>
                  <a:gd name="T2" fmla="*/ 7 w 7"/>
                  <a:gd name="T3" fmla="*/ 7 h 11"/>
                  <a:gd name="T4" fmla="*/ 7 w 7"/>
                  <a:gd name="T5" fmla="*/ 4 h 11"/>
                  <a:gd name="T6" fmla="*/ 7 w 7"/>
                  <a:gd name="T7" fmla="*/ 4 h 11"/>
                  <a:gd name="T8" fmla="*/ 3 w 7"/>
                  <a:gd name="T9" fmla="*/ 4 h 11"/>
                  <a:gd name="T10" fmla="*/ 0 w 7"/>
                  <a:gd name="T11" fmla="*/ 0 h 11"/>
                  <a:gd name="T12" fmla="*/ 0 w 7"/>
                  <a:gd name="T13" fmla="*/ 4 h 11"/>
                  <a:gd name="T14" fmla="*/ 3 w 7"/>
                  <a:gd name="T15" fmla="*/ 4 h 11"/>
                  <a:gd name="T16" fmla="*/ 3 w 7"/>
                  <a:gd name="T17" fmla="*/ 7 h 11"/>
                  <a:gd name="T18" fmla="*/ 7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7" y="11"/>
                    </a:moveTo>
                    <a:lnTo>
                      <a:pt x="7" y="7"/>
                    </a:lnTo>
                    <a:lnTo>
                      <a:pt x="7" y="4"/>
                    </a:lnTo>
                    <a:lnTo>
                      <a:pt x="7" y="4"/>
                    </a:lnTo>
                    <a:lnTo>
                      <a:pt x="3" y="4"/>
                    </a:lnTo>
                    <a:lnTo>
                      <a:pt x="0" y="0"/>
                    </a:lnTo>
                    <a:lnTo>
                      <a:pt x="0" y="4"/>
                    </a:lnTo>
                    <a:lnTo>
                      <a:pt x="3" y="4"/>
                    </a:lnTo>
                    <a:lnTo>
                      <a:pt x="3" y="7"/>
                    </a:lnTo>
                    <a:lnTo>
                      <a:pt x="7" y="1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35" name="Freeform 1965">
                <a:extLst>
                  <a:ext uri="{FF2B5EF4-FFF2-40B4-BE49-F238E27FC236}">
                    <a16:creationId xmlns:a16="http://schemas.microsoft.com/office/drawing/2014/main" id="{CCA93B3D-A7A7-47ED-B52C-6DB59C833923}"/>
                  </a:ext>
                </a:extLst>
              </p:cNvPr>
              <p:cNvSpPr>
                <a:spLocks/>
              </p:cNvSpPr>
              <p:nvPr/>
            </p:nvSpPr>
            <p:spPr bwMode="auto">
              <a:xfrm>
                <a:off x="4241" y="1929"/>
                <a:ext cx="4" cy="3"/>
              </a:xfrm>
              <a:custGeom>
                <a:avLst/>
                <a:gdLst>
                  <a:gd name="T0" fmla="*/ 4 w 4"/>
                  <a:gd name="T1" fmla="*/ 3 h 3"/>
                  <a:gd name="T2" fmla="*/ 4 w 4"/>
                  <a:gd name="T3" fmla="*/ 3 h 3"/>
                  <a:gd name="T4" fmla="*/ 4 w 4"/>
                  <a:gd name="T5" fmla="*/ 0 h 3"/>
                  <a:gd name="T6" fmla="*/ 4 w 4"/>
                  <a:gd name="T7" fmla="*/ 0 h 3"/>
                  <a:gd name="T8" fmla="*/ 0 w 4"/>
                  <a:gd name="T9" fmla="*/ 0 h 3"/>
                  <a:gd name="T10" fmla="*/ 0 w 4"/>
                  <a:gd name="T11" fmla="*/ 3 h 3"/>
                  <a:gd name="T12" fmla="*/ 4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3"/>
                    </a:moveTo>
                    <a:lnTo>
                      <a:pt x="4" y="3"/>
                    </a:lnTo>
                    <a:lnTo>
                      <a:pt x="4" y="0"/>
                    </a:lnTo>
                    <a:lnTo>
                      <a:pt x="4" y="0"/>
                    </a:lnTo>
                    <a:lnTo>
                      <a:pt x="0" y="0"/>
                    </a:lnTo>
                    <a:lnTo>
                      <a:pt x="0" y="3"/>
                    </a:lnTo>
                    <a:lnTo>
                      <a:pt x="4"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36" name="Freeform 1966">
                <a:extLst>
                  <a:ext uri="{FF2B5EF4-FFF2-40B4-BE49-F238E27FC236}">
                    <a16:creationId xmlns:a16="http://schemas.microsoft.com/office/drawing/2014/main" id="{8368760A-6E44-4426-95A2-42B9825E02A2}"/>
                  </a:ext>
                </a:extLst>
              </p:cNvPr>
              <p:cNvSpPr>
                <a:spLocks/>
              </p:cNvSpPr>
              <p:nvPr/>
            </p:nvSpPr>
            <p:spPr bwMode="auto">
              <a:xfrm>
                <a:off x="4241" y="1929"/>
                <a:ext cx="4" cy="3"/>
              </a:xfrm>
              <a:custGeom>
                <a:avLst/>
                <a:gdLst>
                  <a:gd name="T0" fmla="*/ 4 w 4"/>
                  <a:gd name="T1" fmla="*/ 3 h 3"/>
                  <a:gd name="T2" fmla="*/ 4 w 4"/>
                  <a:gd name="T3" fmla="*/ 3 h 3"/>
                  <a:gd name="T4" fmla="*/ 4 w 4"/>
                  <a:gd name="T5" fmla="*/ 0 h 3"/>
                  <a:gd name="T6" fmla="*/ 4 w 4"/>
                  <a:gd name="T7" fmla="*/ 0 h 3"/>
                  <a:gd name="T8" fmla="*/ 0 w 4"/>
                  <a:gd name="T9" fmla="*/ 0 h 3"/>
                  <a:gd name="T10" fmla="*/ 0 w 4"/>
                  <a:gd name="T11" fmla="*/ 3 h 3"/>
                  <a:gd name="T12" fmla="*/ 4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3"/>
                    </a:moveTo>
                    <a:lnTo>
                      <a:pt x="4" y="3"/>
                    </a:lnTo>
                    <a:lnTo>
                      <a:pt x="4" y="0"/>
                    </a:lnTo>
                    <a:lnTo>
                      <a:pt x="4" y="0"/>
                    </a:lnTo>
                    <a:lnTo>
                      <a:pt x="0" y="0"/>
                    </a:lnTo>
                    <a:lnTo>
                      <a:pt x="0" y="3"/>
                    </a:lnTo>
                    <a:lnTo>
                      <a:pt x="4"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37" name="Freeform 1967">
                <a:extLst>
                  <a:ext uri="{FF2B5EF4-FFF2-40B4-BE49-F238E27FC236}">
                    <a16:creationId xmlns:a16="http://schemas.microsoft.com/office/drawing/2014/main" id="{DD7BF3E7-F0F6-401E-9CFE-7FE68E1810B3}"/>
                  </a:ext>
                </a:extLst>
              </p:cNvPr>
              <p:cNvSpPr>
                <a:spLocks/>
              </p:cNvSpPr>
              <p:nvPr/>
            </p:nvSpPr>
            <p:spPr bwMode="auto">
              <a:xfrm>
                <a:off x="4155" y="1900"/>
                <a:ext cx="47" cy="47"/>
              </a:xfrm>
              <a:custGeom>
                <a:avLst/>
                <a:gdLst>
                  <a:gd name="T0" fmla="*/ 18 w 47"/>
                  <a:gd name="T1" fmla="*/ 0 h 47"/>
                  <a:gd name="T2" fmla="*/ 15 w 47"/>
                  <a:gd name="T3" fmla="*/ 0 h 47"/>
                  <a:gd name="T4" fmla="*/ 7 w 47"/>
                  <a:gd name="T5" fmla="*/ 3 h 47"/>
                  <a:gd name="T6" fmla="*/ 7 w 47"/>
                  <a:gd name="T7" fmla="*/ 3 h 47"/>
                  <a:gd name="T8" fmla="*/ 0 w 47"/>
                  <a:gd name="T9" fmla="*/ 11 h 47"/>
                  <a:gd name="T10" fmla="*/ 0 w 47"/>
                  <a:gd name="T11" fmla="*/ 14 h 47"/>
                  <a:gd name="T12" fmla="*/ 4 w 47"/>
                  <a:gd name="T13" fmla="*/ 18 h 47"/>
                  <a:gd name="T14" fmla="*/ 7 w 47"/>
                  <a:gd name="T15" fmla="*/ 21 h 47"/>
                  <a:gd name="T16" fmla="*/ 11 w 47"/>
                  <a:gd name="T17" fmla="*/ 25 h 47"/>
                  <a:gd name="T18" fmla="*/ 11 w 47"/>
                  <a:gd name="T19" fmla="*/ 29 h 47"/>
                  <a:gd name="T20" fmla="*/ 11 w 47"/>
                  <a:gd name="T21" fmla="*/ 36 h 47"/>
                  <a:gd name="T22" fmla="*/ 11 w 47"/>
                  <a:gd name="T23" fmla="*/ 36 h 47"/>
                  <a:gd name="T24" fmla="*/ 15 w 47"/>
                  <a:gd name="T25" fmla="*/ 39 h 47"/>
                  <a:gd name="T26" fmla="*/ 15 w 47"/>
                  <a:gd name="T27" fmla="*/ 32 h 47"/>
                  <a:gd name="T28" fmla="*/ 18 w 47"/>
                  <a:gd name="T29" fmla="*/ 32 h 47"/>
                  <a:gd name="T30" fmla="*/ 22 w 47"/>
                  <a:gd name="T31" fmla="*/ 32 h 47"/>
                  <a:gd name="T32" fmla="*/ 22 w 47"/>
                  <a:gd name="T33" fmla="*/ 36 h 47"/>
                  <a:gd name="T34" fmla="*/ 25 w 47"/>
                  <a:gd name="T35" fmla="*/ 43 h 47"/>
                  <a:gd name="T36" fmla="*/ 25 w 47"/>
                  <a:gd name="T37" fmla="*/ 47 h 47"/>
                  <a:gd name="T38" fmla="*/ 29 w 47"/>
                  <a:gd name="T39" fmla="*/ 47 h 47"/>
                  <a:gd name="T40" fmla="*/ 29 w 47"/>
                  <a:gd name="T41" fmla="*/ 39 h 47"/>
                  <a:gd name="T42" fmla="*/ 32 w 47"/>
                  <a:gd name="T43" fmla="*/ 36 h 47"/>
                  <a:gd name="T44" fmla="*/ 36 w 47"/>
                  <a:gd name="T45" fmla="*/ 39 h 47"/>
                  <a:gd name="T46" fmla="*/ 36 w 47"/>
                  <a:gd name="T47" fmla="*/ 43 h 47"/>
                  <a:gd name="T48" fmla="*/ 40 w 47"/>
                  <a:gd name="T49" fmla="*/ 43 h 47"/>
                  <a:gd name="T50" fmla="*/ 40 w 47"/>
                  <a:gd name="T51" fmla="*/ 36 h 47"/>
                  <a:gd name="T52" fmla="*/ 36 w 47"/>
                  <a:gd name="T53" fmla="*/ 25 h 47"/>
                  <a:gd name="T54" fmla="*/ 36 w 47"/>
                  <a:gd name="T55" fmla="*/ 21 h 47"/>
                  <a:gd name="T56" fmla="*/ 32 w 47"/>
                  <a:gd name="T57" fmla="*/ 18 h 47"/>
                  <a:gd name="T58" fmla="*/ 40 w 47"/>
                  <a:gd name="T59" fmla="*/ 21 h 47"/>
                  <a:gd name="T60" fmla="*/ 40 w 47"/>
                  <a:gd name="T61" fmla="*/ 25 h 47"/>
                  <a:gd name="T62" fmla="*/ 43 w 47"/>
                  <a:gd name="T63" fmla="*/ 25 h 47"/>
                  <a:gd name="T64" fmla="*/ 47 w 47"/>
                  <a:gd name="T65" fmla="*/ 21 h 47"/>
                  <a:gd name="T66" fmla="*/ 47 w 47"/>
                  <a:gd name="T67" fmla="*/ 21 h 47"/>
                  <a:gd name="T68" fmla="*/ 47 w 47"/>
                  <a:gd name="T69" fmla="*/ 18 h 47"/>
                  <a:gd name="T70" fmla="*/ 43 w 47"/>
                  <a:gd name="T71" fmla="*/ 18 h 47"/>
                  <a:gd name="T72" fmla="*/ 40 w 47"/>
                  <a:gd name="T73" fmla="*/ 11 h 47"/>
                  <a:gd name="T74" fmla="*/ 40 w 47"/>
                  <a:gd name="T75" fmla="*/ 11 h 47"/>
                  <a:gd name="T76" fmla="*/ 36 w 47"/>
                  <a:gd name="T77" fmla="*/ 7 h 47"/>
                  <a:gd name="T78" fmla="*/ 29 w 47"/>
                  <a:gd name="T79" fmla="*/ 3 h 47"/>
                  <a:gd name="T80" fmla="*/ 22 w 47"/>
                  <a:gd name="T81" fmla="*/ 3 h 47"/>
                  <a:gd name="T82" fmla="*/ 22 w 47"/>
                  <a:gd name="T83" fmla="*/ 3 h 47"/>
                  <a:gd name="T84" fmla="*/ 18 w 47"/>
                  <a:gd name="T8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47">
                    <a:moveTo>
                      <a:pt x="18" y="0"/>
                    </a:moveTo>
                    <a:lnTo>
                      <a:pt x="15" y="0"/>
                    </a:lnTo>
                    <a:lnTo>
                      <a:pt x="7" y="3"/>
                    </a:lnTo>
                    <a:lnTo>
                      <a:pt x="7" y="3"/>
                    </a:lnTo>
                    <a:lnTo>
                      <a:pt x="0" y="11"/>
                    </a:lnTo>
                    <a:lnTo>
                      <a:pt x="0" y="14"/>
                    </a:lnTo>
                    <a:lnTo>
                      <a:pt x="4" y="18"/>
                    </a:lnTo>
                    <a:lnTo>
                      <a:pt x="7" y="21"/>
                    </a:lnTo>
                    <a:lnTo>
                      <a:pt x="11" y="25"/>
                    </a:lnTo>
                    <a:lnTo>
                      <a:pt x="11" y="29"/>
                    </a:lnTo>
                    <a:lnTo>
                      <a:pt x="11" y="36"/>
                    </a:lnTo>
                    <a:lnTo>
                      <a:pt x="11" y="36"/>
                    </a:lnTo>
                    <a:lnTo>
                      <a:pt x="15" y="39"/>
                    </a:lnTo>
                    <a:lnTo>
                      <a:pt x="15" y="32"/>
                    </a:lnTo>
                    <a:lnTo>
                      <a:pt x="18" y="32"/>
                    </a:lnTo>
                    <a:lnTo>
                      <a:pt x="22" y="32"/>
                    </a:lnTo>
                    <a:lnTo>
                      <a:pt x="22" y="36"/>
                    </a:lnTo>
                    <a:lnTo>
                      <a:pt x="25" y="43"/>
                    </a:lnTo>
                    <a:lnTo>
                      <a:pt x="25" y="47"/>
                    </a:lnTo>
                    <a:lnTo>
                      <a:pt x="29" y="47"/>
                    </a:lnTo>
                    <a:lnTo>
                      <a:pt x="29" y="39"/>
                    </a:lnTo>
                    <a:lnTo>
                      <a:pt x="32" y="36"/>
                    </a:lnTo>
                    <a:lnTo>
                      <a:pt x="36" y="39"/>
                    </a:lnTo>
                    <a:lnTo>
                      <a:pt x="36" y="43"/>
                    </a:lnTo>
                    <a:lnTo>
                      <a:pt x="40" y="43"/>
                    </a:lnTo>
                    <a:lnTo>
                      <a:pt x="40" y="36"/>
                    </a:lnTo>
                    <a:lnTo>
                      <a:pt x="36" y="25"/>
                    </a:lnTo>
                    <a:lnTo>
                      <a:pt x="36" y="21"/>
                    </a:lnTo>
                    <a:lnTo>
                      <a:pt x="32" y="18"/>
                    </a:lnTo>
                    <a:lnTo>
                      <a:pt x="40" y="21"/>
                    </a:lnTo>
                    <a:lnTo>
                      <a:pt x="40" y="25"/>
                    </a:lnTo>
                    <a:lnTo>
                      <a:pt x="43" y="25"/>
                    </a:lnTo>
                    <a:lnTo>
                      <a:pt x="47" y="21"/>
                    </a:lnTo>
                    <a:lnTo>
                      <a:pt x="47" y="21"/>
                    </a:lnTo>
                    <a:lnTo>
                      <a:pt x="47" y="18"/>
                    </a:lnTo>
                    <a:lnTo>
                      <a:pt x="43" y="18"/>
                    </a:lnTo>
                    <a:lnTo>
                      <a:pt x="40" y="11"/>
                    </a:lnTo>
                    <a:lnTo>
                      <a:pt x="40" y="11"/>
                    </a:lnTo>
                    <a:lnTo>
                      <a:pt x="36" y="7"/>
                    </a:lnTo>
                    <a:lnTo>
                      <a:pt x="29" y="3"/>
                    </a:lnTo>
                    <a:lnTo>
                      <a:pt x="22" y="3"/>
                    </a:lnTo>
                    <a:lnTo>
                      <a:pt x="22" y="3"/>
                    </a:lnTo>
                    <a:lnTo>
                      <a:pt x="18"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38" name="Freeform 1968">
                <a:extLst>
                  <a:ext uri="{FF2B5EF4-FFF2-40B4-BE49-F238E27FC236}">
                    <a16:creationId xmlns:a16="http://schemas.microsoft.com/office/drawing/2014/main" id="{E8FD609F-022E-4C75-AE29-425658B1CABA}"/>
                  </a:ext>
                </a:extLst>
              </p:cNvPr>
              <p:cNvSpPr>
                <a:spLocks/>
              </p:cNvSpPr>
              <p:nvPr/>
            </p:nvSpPr>
            <p:spPr bwMode="auto">
              <a:xfrm>
                <a:off x="4155" y="1900"/>
                <a:ext cx="47" cy="47"/>
              </a:xfrm>
              <a:custGeom>
                <a:avLst/>
                <a:gdLst>
                  <a:gd name="T0" fmla="*/ 18 w 47"/>
                  <a:gd name="T1" fmla="*/ 0 h 47"/>
                  <a:gd name="T2" fmla="*/ 15 w 47"/>
                  <a:gd name="T3" fmla="*/ 0 h 47"/>
                  <a:gd name="T4" fmla="*/ 7 w 47"/>
                  <a:gd name="T5" fmla="*/ 3 h 47"/>
                  <a:gd name="T6" fmla="*/ 7 w 47"/>
                  <a:gd name="T7" fmla="*/ 3 h 47"/>
                  <a:gd name="T8" fmla="*/ 0 w 47"/>
                  <a:gd name="T9" fmla="*/ 11 h 47"/>
                  <a:gd name="T10" fmla="*/ 0 w 47"/>
                  <a:gd name="T11" fmla="*/ 14 h 47"/>
                  <a:gd name="T12" fmla="*/ 4 w 47"/>
                  <a:gd name="T13" fmla="*/ 18 h 47"/>
                  <a:gd name="T14" fmla="*/ 7 w 47"/>
                  <a:gd name="T15" fmla="*/ 21 h 47"/>
                  <a:gd name="T16" fmla="*/ 11 w 47"/>
                  <a:gd name="T17" fmla="*/ 25 h 47"/>
                  <a:gd name="T18" fmla="*/ 11 w 47"/>
                  <a:gd name="T19" fmla="*/ 29 h 47"/>
                  <a:gd name="T20" fmla="*/ 11 w 47"/>
                  <a:gd name="T21" fmla="*/ 36 h 47"/>
                  <a:gd name="T22" fmla="*/ 11 w 47"/>
                  <a:gd name="T23" fmla="*/ 36 h 47"/>
                  <a:gd name="T24" fmla="*/ 15 w 47"/>
                  <a:gd name="T25" fmla="*/ 39 h 47"/>
                  <a:gd name="T26" fmla="*/ 15 w 47"/>
                  <a:gd name="T27" fmla="*/ 32 h 47"/>
                  <a:gd name="T28" fmla="*/ 18 w 47"/>
                  <a:gd name="T29" fmla="*/ 32 h 47"/>
                  <a:gd name="T30" fmla="*/ 22 w 47"/>
                  <a:gd name="T31" fmla="*/ 32 h 47"/>
                  <a:gd name="T32" fmla="*/ 22 w 47"/>
                  <a:gd name="T33" fmla="*/ 36 h 47"/>
                  <a:gd name="T34" fmla="*/ 25 w 47"/>
                  <a:gd name="T35" fmla="*/ 43 h 47"/>
                  <a:gd name="T36" fmla="*/ 25 w 47"/>
                  <a:gd name="T37" fmla="*/ 47 h 47"/>
                  <a:gd name="T38" fmla="*/ 29 w 47"/>
                  <a:gd name="T39" fmla="*/ 47 h 47"/>
                  <a:gd name="T40" fmla="*/ 29 w 47"/>
                  <a:gd name="T41" fmla="*/ 39 h 47"/>
                  <a:gd name="T42" fmla="*/ 32 w 47"/>
                  <a:gd name="T43" fmla="*/ 36 h 47"/>
                  <a:gd name="T44" fmla="*/ 36 w 47"/>
                  <a:gd name="T45" fmla="*/ 39 h 47"/>
                  <a:gd name="T46" fmla="*/ 36 w 47"/>
                  <a:gd name="T47" fmla="*/ 43 h 47"/>
                  <a:gd name="T48" fmla="*/ 40 w 47"/>
                  <a:gd name="T49" fmla="*/ 43 h 47"/>
                  <a:gd name="T50" fmla="*/ 40 w 47"/>
                  <a:gd name="T51" fmla="*/ 36 h 47"/>
                  <a:gd name="T52" fmla="*/ 36 w 47"/>
                  <a:gd name="T53" fmla="*/ 25 h 47"/>
                  <a:gd name="T54" fmla="*/ 36 w 47"/>
                  <a:gd name="T55" fmla="*/ 21 h 47"/>
                  <a:gd name="T56" fmla="*/ 32 w 47"/>
                  <a:gd name="T57" fmla="*/ 18 h 47"/>
                  <a:gd name="T58" fmla="*/ 40 w 47"/>
                  <a:gd name="T59" fmla="*/ 21 h 47"/>
                  <a:gd name="T60" fmla="*/ 40 w 47"/>
                  <a:gd name="T61" fmla="*/ 25 h 47"/>
                  <a:gd name="T62" fmla="*/ 43 w 47"/>
                  <a:gd name="T63" fmla="*/ 25 h 47"/>
                  <a:gd name="T64" fmla="*/ 47 w 47"/>
                  <a:gd name="T65" fmla="*/ 21 h 47"/>
                  <a:gd name="T66" fmla="*/ 47 w 47"/>
                  <a:gd name="T67" fmla="*/ 21 h 47"/>
                  <a:gd name="T68" fmla="*/ 47 w 47"/>
                  <a:gd name="T69" fmla="*/ 18 h 47"/>
                  <a:gd name="T70" fmla="*/ 43 w 47"/>
                  <a:gd name="T71" fmla="*/ 18 h 47"/>
                  <a:gd name="T72" fmla="*/ 40 w 47"/>
                  <a:gd name="T73" fmla="*/ 11 h 47"/>
                  <a:gd name="T74" fmla="*/ 40 w 47"/>
                  <a:gd name="T75" fmla="*/ 11 h 47"/>
                  <a:gd name="T76" fmla="*/ 36 w 47"/>
                  <a:gd name="T77" fmla="*/ 7 h 47"/>
                  <a:gd name="T78" fmla="*/ 29 w 47"/>
                  <a:gd name="T79" fmla="*/ 3 h 47"/>
                  <a:gd name="T80" fmla="*/ 22 w 47"/>
                  <a:gd name="T81" fmla="*/ 3 h 47"/>
                  <a:gd name="T82" fmla="*/ 22 w 47"/>
                  <a:gd name="T83" fmla="*/ 3 h 47"/>
                  <a:gd name="T84" fmla="*/ 18 w 47"/>
                  <a:gd name="T8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47">
                    <a:moveTo>
                      <a:pt x="18" y="0"/>
                    </a:moveTo>
                    <a:lnTo>
                      <a:pt x="15" y="0"/>
                    </a:lnTo>
                    <a:lnTo>
                      <a:pt x="7" y="3"/>
                    </a:lnTo>
                    <a:lnTo>
                      <a:pt x="7" y="3"/>
                    </a:lnTo>
                    <a:lnTo>
                      <a:pt x="0" y="11"/>
                    </a:lnTo>
                    <a:lnTo>
                      <a:pt x="0" y="14"/>
                    </a:lnTo>
                    <a:lnTo>
                      <a:pt x="4" y="18"/>
                    </a:lnTo>
                    <a:lnTo>
                      <a:pt x="7" y="21"/>
                    </a:lnTo>
                    <a:lnTo>
                      <a:pt x="11" y="25"/>
                    </a:lnTo>
                    <a:lnTo>
                      <a:pt x="11" y="29"/>
                    </a:lnTo>
                    <a:lnTo>
                      <a:pt x="11" y="36"/>
                    </a:lnTo>
                    <a:lnTo>
                      <a:pt x="11" y="36"/>
                    </a:lnTo>
                    <a:lnTo>
                      <a:pt x="15" y="39"/>
                    </a:lnTo>
                    <a:lnTo>
                      <a:pt x="15" y="32"/>
                    </a:lnTo>
                    <a:lnTo>
                      <a:pt x="18" y="32"/>
                    </a:lnTo>
                    <a:lnTo>
                      <a:pt x="22" y="32"/>
                    </a:lnTo>
                    <a:lnTo>
                      <a:pt x="22" y="36"/>
                    </a:lnTo>
                    <a:lnTo>
                      <a:pt x="25" y="43"/>
                    </a:lnTo>
                    <a:lnTo>
                      <a:pt x="25" y="47"/>
                    </a:lnTo>
                    <a:lnTo>
                      <a:pt x="29" y="47"/>
                    </a:lnTo>
                    <a:lnTo>
                      <a:pt x="29" y="39"/>
                    </a:lnTo>
                    <a:lnTo>
                      <a:pt x="32" y="36"/>
                    </a:lnTo>
                    <a:lnTo>
                      <a:pt x="36" y="39"/>
                    </a:lnTo>
                    <a:lnTo>
                      <a:pt x="36" y="43"/>
                    </a:lnTo>
                    <a:lnTo>
                      <a:pt x="40" y="43"/>
                    </a:lnTo>
                    <a:lnTo>
                      <a:pt x="40" y="36"/>
                    </a:lnTo>
                    <a:lnTo>
                      <a:pt x="36" y="25"/>
                    </a:lnTo>
                    <a:lnTo>
                      <a:pt x="36" y="21"/>
                    </a:lnTo>
                    <a:lnTo>
                      <a:pt x="32" y="18"/>
                    </a:lnTo>
                    <a:lnTo>
                      <a:pt x="40" y="21"/>
                    </a:lnTo>
                    <a:lnTo>
                      <a:pt x="40" y="25"/>
                    </a:lnTo>
                    <a:lnTo>
                      <a:pt x="43" y="25"/>
                    </a:lnTo>
                    <a:lnTo>
                      <a:pt x="47" y="21"/>
                    </a:lnTo>
                    <a:lnTo>
                      <a:pt x="47" y="21"/>
                    </a:lnTo>
                    <a:lnTo>
                      <a:pt x="47" y="18"/>
                    </a:lnTo>
                    <a:lnTo>
                      <a:pt x="43" y="18"/>
                    </a:lnTo>
                    <a:lnTo>
                      <a:pt x="40" y="11"/>
                    </a:lnTo>
                    <a:lnTo>
                      <a:pt x="40" y="11"/>
                    </a:lnTo>
                    <a:lnTo>
                      <a:pt x="36" y="7"/>
                    </a:lnTo>
                    <a:lnTo>
                      <a:pt x="29" y="3"/>
                    </a:lnTo>
                    <a:lnTo>
                      <a:pt x="22" y="3"/>
                    </a:lnTo>
                    <a:lnTo>
                      <a:pt x="22" y="3"/>
                    </a:lnTo>
                    <a:lnTo>
                      <a:pt x="18"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39" name="Freeform 1969">
                <a:extLst>
                  <a:ext uri="{FF2B5EF4-FFF2-40B4-BE49-F238E27FC236}">
                    <a16:creationId xmlns:a16="http://schemas.microsoft.com/office/drawing/2014/main" id="{BD4E2C2F-E947-48CD-97AB-8C867F63468A}"/>
                  </a:ext>
                </a:extLst>
              </p:cNvPr>
              <p:cNvSpPr>
                <a:spLocks/>
              </p:cNvSpPr>
              <p:nvPr/>
            </p:nvSpPr>
            <p:spPr bwMode="auto">
              <a:xfrm>
                <a:off x="4141" y="1900"/>
                <a:ext cx="7" cy="7"/>
              </a:xfrm>
              <a:custGeom>
                <a:avLst/>
                <a:gdLst>
                  <a:gd name="T0" fmla="*/ 7 w 7"/>
                  <a:gd name="T1" fmla="*/ 7 h 7"/>
                  <a:gd name="T2" fmla="*/ 7 w 7"/>
                  <a:gd name="T3" fmla="*/ 3 h 7"/>
                  <a:gd name="T4" fmla="*/ 4 w 7"/>
                  <a:gd name="T5" fmla="*/ 0 h 7"/>
                  <a:gd name="T6" fmla="*/ 4 w 7"/>
                  <a:gd name="T7" fmla="*/ 0 h 7"/>
                  <a:gd name="T8" fmla="*/ 4 w 7"/>
                  <a:gd name="T9" fmla="*/ 0 h 7"/>
                  <a:gd name="T10" fmla="*/ 0 w 7"/>
                  <a:gd name="T11" fmla="*/ 3 h 7"/>
                  <a:gd name="T12" fmla="*/ 4 w 7"/>
                  <a:gd name="T13" fmla="*/ 3 h 7"/>
                  <a:gd name="T14" fmla="*/ 4 w 7"/>
                  <a:gd name="T15" fmla="*/ 7 h 7"/>
                  <a:gd name="T16" fmla="*/ 7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7"/>
                    </a:moveTo>
                    <a:lnTo>
                      <a:pt x="7" y="3"/>
                    </a:lnTo>
                    <a:lnTo>
                      <a:pt x="4" y="0"/>
                    </a:lnTo>
                    <a:lnTo>
                      <a:pt x="4" y="0"/>
                    </a:lnTo>
                    <a:lnTo>
                      <a:pt x="4" y="0"/>
                    </a:lnTo>
                    <a:lnTo>
                      <a:pt x="0" y="3"/>
                    </a:lnTo>
                    <a:lnTo>
                      <a:pt x="4" y="3"/>
                    </a:lnTo>
                    <a:lnTo>
                      <a:pt x="4" y="7"/>
                    </a:lnTo>
                    <a:lnTo>
                      <a:pt x="7"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40" name="Freeform 1970">
                <a:extLst>
                  <a:ext uri="{FF2B5EF4-FFF2-40B4-BE49-F238E27FC236}">
                    <a16:creationId xmlns:a16="http://schemas.microsoft.com/office/drawing/2014/main" id="{DA2B38F3-28A8-4D1D-9E12-52BACCB427C0}"/>
                  </a:ext>
                </a:extLst>
              </p:cNvPr>
              <p:cNvSpPr>
                <a:spLocks/>
              </p:cNvSpPr>
              <p:nvPr/>
            </p:nvSpPr>
            <p:spPr bwMode="auto">
              <a:xfrm>
                <a:off x="4141" y="1900"/>
                <a:ext cx="7" cy="7"/>
              </a:xfrm>
              <a:custGeom>
                <a:avLst/>
                <a:gdLst>
                  <a:gd name="T0" fmla="*/ 7 w 7"/>
                  <a:gd name="T1" fmla="*/ 7 h 7"/>
                  <a:gd name="T2" fmla="*/ 7 w 7"/>
                  <a:gd name="T3" fmla="*/ 3 h 7"/>
                  <a:gd name="T4" fmla="*/ 4 w 7"/>
                  <a:gd name="T5" fmla="*/ 0 h 7"/>
                  <a:gd name="T6" fmla="*/ 4 w 7"/>
                  <a:gd name="T7" fmla="*/ 0 h 7"/>
                  <a:gd name="T8" fmla="*/ 4 w 7"/>
                  <a:gd name="T9" fmla="*/ 0 h 7"/>
                  <a:gd name="T10" fmla="*/ 0 w 7"/>
                  <a:gd name="T11" fmla="*/ 3 h 7"/>
                  <a:gd name="T12" fmla="*/ 4 w 7"/>
                  <a:gd name="T13" fmla="*/ 3 h 7"/>
                  <a:gd name="T14" fmla="*/ 4 w 7"/>
                  <a:gd name="T15" fmla="*/ 7 h 7"/>
                  <a:gd name="T16" fmla="*/ 7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7"/>
                    </a:moveTo>
                    <a:lnTo>
                      <a:pt x="7" y="3"/>
                    </a:lnTo>
                    <a:lnTo>
                      <a:pt x="4" y="0"/>
                    </a:lnTo>
                    <a:lnTo>
                      <a:pt x="4" y="0"/>
                    </a:lnTo>
                    <a:lnTo>
                      <a:pt x="4" y="0"/>
                    </a:lnTo>
                    <a:lnTo>
                      <a:pt x="0" y="3"/>
                    </a:lnTo>
                    <a:lnTo>
                      <a:pt x="4" y="3"/>
                    </a:lnTo>
                    <a:lnTo>
                      <a:pt x="4" y="7"/>
                    </a:lnTo>
                    <a:lnTo>
                      <a:pt x="7"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41" name="Freeform 1971">
                <a:extLst>
                  <a:ext uri="{FF2B5EF4-FFF2-40B4-BE49-F238E27FC236}">
                    <a16:creationId xmlns:a16="http://schemas.microsoft.com/office/drawing/2014/main" id="{B5A0D992-D996-4A9D-B852-30169FE7EE66}"/>
                  </a:ext>
                </a:extLst>
              </p:cNvPr>
              <p:cNvSpPr>
                <a:spLocks/>
              </p:cNvSpPr>
              <p:nvPr/>
            </p:nvSpPr>
            <p:spPr bwMode="auto">
              <a:xfrm>
                <a:off x="4195" y="1882"/>
                <a:ext cx="32" cy="29"/>
              </a:xfrm>
              <a:custGeom>
                <a:avLst/>
                <a:gdLst>
                  <a:gd name="T0" fmla="*/ 32 w 32"/>
                  <a:gd name="T1" fmla="*/ 25 h 29"/>
                  <a:gd name="T2" fmla="*/ 32 w 32"/>
                  <a:gd name="T3" fmla="*/ 25 h 29"/>
                  <a:gd name="T4" fmla="*/ 32 w 32"/>
                  <a:gd name="T5" fmla="*/ 21 h 29"/>
                  <a:gd name="T6" fmla="*/ 25 w 32"/>
                  <a:gd name="T7" fmla="*/ 21 h 29"/>
                  <a:gd name="T8" fmla="*/ 25 w 32"/>
                  <a:gd name="T9" fmla="*/ 14 h 29"/>
                  <a:gd name="T10" fmla="*/ 25 w 32"/>
                  <a:gd name="T11" fmla="*/ 14 h 29"/>
                  <a:gd name="T12" fmla="*/ 21 w 32"/>
                  <a:gd name="T13" fmla="*/ 11 h 29"/>
                  <a:gd name="T14" fmla="*/ 14 w 32"/>
                  <a:gd name="T15" fmla="*/ 11 h 29"/>
                  <a:gd name="T16" fmla="*/ 10 w 32"/>
                  <a:gd name="T17" fmla="*/ 7 h 29"/>
                  <a:gd name="T18" fmla="*/ 7 w 32"/>
                  <a:gd name="T19" fmla="*/ 4 h 29"/>
                  <a:gd name="T20" fmla="*/ 7 w 32"/>
                  <a:gd name="T21" fmla="*/ 0 h 29"/>
                  <a:gd name="T22" fmla="*/ 3 w 32"/>
                  <a:gd name="T23" fmla="*/ 0 h 29"/>
                  <a:gd name="T24" fmla="*/ 0 w 32"/>
                  <a:gd name="T25" fmla="*/ 4 h 29"/>
                  <a:gd name="T26" fmla="*/ 0 w 32"/>
                  <a:gd name="T27" fmla="*/ 7 h 29"/>
                  <a:gd name="T28" fmla="*/ 3 w 32"/>
                  <a:gd name="T29" fmla="*/ 7 h 29"/>
                  <a:gd name="T30" fmla="*/ 7 w 32"/>
                  <a:gd name="T31" fmla="*/ 11 h 29"/>
                  <a:gd name="T32" fmla="*/ 10 w 32"/>
                  <a:gd name="T33" fmla="*/ 11 h 29"/>
                  <a:gd name="T34" fmla="*/ 10 w 32"/>
                  <a:gd name="T35" fmla="*/ 14 h 29"/>
                  <a:gd name="T36" fmla="*/ 14 w 32"/>
                  <a:gd name="T37" fmla="*/ 18 h 29"/>
                  <a:gd name="T38" fmla="*/ 18 w 32"/>
                  <a:gd name="T39" fmla="*/ 18 h 29"/>
                  <a:gd name="T40" fmla="*/ 21 w 32"/>
                  <a:gd name="T41" fmla="*/ 21 h 29"/>
                  <a:gd name="T42" fmla="*/ 25 w 32"/>
                  <a:gd name="T43" fmla="*/ 21 h 29"/>
                  <a:gd name="T44" fmla="*/ 25 w 32"/>
                  <a:gd name="T45" fmla="*/ 25 h 29"/>
                  <a:gd name="T46" fmla="*/ 25 w 32"/>
                  <a:gd name="T47" fmla="*/ 25 h 29"/>
                  <a:gd name="T48" fmla="*/ 32 w 32"/>
                  <a:gd name="T49" fmla="*/ 29 h 29"/>
                  <a:gd name="T50" fmla="*/ 32 w 32"/>
                  <a:gd name="T51"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29">
                    <a:moveTo>
                      <a:pt x="32" y="25"/>
                    </a:moveTo>
                    <a:lnTo>
                      <a:pt x="32" y="25"/>
                    </a:lnTo>
                    <a:lnTo>
                      <a:pt x="32" y="21"/>
                    </a:lnTo>
                    <a:lnTo>
                      <a:pt x="25" y="21"/>
                    </a:lnTo>
                    <a:lnTo>
                      <a:pt x="25" y="14"/>
                    </a:lnTo>
                    <a:lnTo>
                      <a:pt x="25" y="14"/>
                    </a:lnTo>
                    <a:lnTo>
                      <a:pt x="21" y="11"/>
                    </a:lnTo>
                    <a:lnTo>
                      <a:pt x="14" y="11"/>
                    </a:lnTo>
                    <a:lnTo>
                      <a:pt x="10" y="7"/>
                    </a:lnTo>
                    <a:lnTo>
                      <a:pt x="7" y="4"/>
                    </a:lnTo>
                    <a:lnTo>
                      <a:pt x="7" y="0"/>
                    </a:lnTo>
                    <a:lnTo>
                      <a:pt x="3" y="0"/>
                    </a:lnTo>
                    <a:lnTo>
                      <a:pt x="0" y="4"/>
                    </a:lnTo>
                    <a:lnTo>
                      <a:pt x="0" y="7"/>
                    </a:lnTo>
                    <a:lnTo>
                      <a:pt x="3" y="7"/>
                    </a:lnTo>
                    <a:lnTo>
                      <a:pt x="7" y="11"/>
                    </a:lnTo>
                    <a:lnTo>
                      <a:pt x="10" y="11"/>
                    </a:lnTo>
                    <a:lnTo>
                      <a:pt x="10" y="14"/>
                    </a:lnTo>
                    <a:lnTo>
                      <a:pt x="14" y="18"/>
                    </a:lnTo>
                    <a:lnTo>
                      <a:pt x="18" y="18"/>
                    </a:lnTo>
                    <a:lnTo>
                      <a:pt x="21" y="21"/>
                    </a:lnTo>
                    <a:lnTo>
                      <a:pt x="25" y="21"/>
                    </a:lnTo>
                    <a:lnTo>
                      <a:pt x="25" y="25"/>
                    </a:lnTo>
                    <a:lnTo>
                      <a:pt x="25" y="25"/>
                    </a:lnTo>
                    <a:lnTo>
                      <a:pt x="32" y="29"/>
                    </a:lnTo>
                    <a:lnTo>
                      <a:pt x="32" y="2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42" name="Freeform 1972">
                <a:extLst>
                  <a:ext uri="{FF2B5EF4-FFF2-40B4-BE49-F238E27FC236}">
                    <a16:creationId xmlns:a16="http://schemas.microsoft.com/office/drawing/2014/main" id="{7375DF24-694F-428C-A15E-F4724385BC18}"/>
                  </a:ext>
                </a:extLst>
              </p:cNvPr>
              <p:cNvSpPr>
                <a:spLocks/>
              </p:cNvSpPr>
              <p:nvPr/>
            </p:nvSpPr>
            <p:spPr bwMode="auto">
              <a:xfrm>
                <a:off x="4195" y="1882"/>
                <a:ext cx="32" cy="29"/>
              </a:xfrm>
              <a:custGeom>
                <a:avLst/>
                <a:gdLst>
                  <a:gd name="T0" fmla="*/ 32 w 32"/>
                  <a:gd name="T1" fmla="*/ 25 h 29"/>
                  <a:gd name="T2" fmla="*/ 32 w 32"/>
                  <a:gd name="T3" fmla="*/ 25 h 29"/>
                  <a:gd name="T4" fmla="*/ 32 w 32"/>
                  <a:gd name="T5" fmla="*/ 21 h 29"/>
                  <a:gd name="T6" fmla="*/ 25 w 32"/>
                  <a:gd name="T7" fmla="*/ 21 h 29"/>
                  <a:gd name="T8" fmla="*/ 25 w 32"/>
                  <a:gd name="T9" fmla="*/ 14 h 29"/>
                  <a:gd name="T10" fmla="*/ 25 w 32"/>
                  <a:gd name="T11" fmla="*/ 14 h 29"/>
                  <a:gd name="T12" fmla="*/ 21 w 32"/>
                  <a:gd name="T13" fmla="*/ 11 h 29"/>
                  <a:gd name="T14" fmla="*/ 14 w 32"/>
                  <a:gd name="T15" fmla="*/ 11 h 29"/>
                  <a:gd name="T16" fmla="*/ 10 w 32"/>
                  <a:gd name="T17" fmla="*/ 7 h 29"/>
                  <a:gd name="T18" fmla="*/ 7 w 32"/>
                  <a:gd name="T19" fmla="*/ 4 h 29"/>
                  <a:gd name="T20" fmla="*/ 7 w 32"/>
                  <a:gd name="T21" fmla="*/ 0 h 29"/>
                  <a:gd name="T22" fmla="*/ 3 w 32"/>
                  <a:gd name="T23" fmla="*/ 0 h 29"/>
                  <a:gd name="T24" fmla="*/ 0 w 32"/>
                  <a:gd name="T25" fmla="*/ 4 h 29"/>
                  <a:gd name="T26" fmla="*/ 0 w 32"/>
                  <a:gd name="T27" fmla="*/ 7 h 29"/>
                  <a:gd name="T28" fmla="*/ 3 w 32"/>
                  <a:gd name="T29" fmla="*/ 7 h 29"/>
                  <a:gd name="T30" fmla="*/ 7 w 32"/>
                  <a:gd name="T31" fmla="*/ 11 h 29"/>
                  <a:gd name="T32" fmla="*/ 10 w 32"/>
                  <a:gd name="T33" fmla="*/ 11 h 29"/>
                  <a:gd name="T34" fmla="*/ 10 w 32"/>
                  <a:gd name="T35" fmla="*/ 14 h 29"/>
                  <a:gd name="T36" fmla="*/ 14 w 32"/>
                  <a:gd name="T37" fmla="*/ 18 h 29"/>
                  <a:gd name="T38" fmla="*/ 18 w 32"/>
                  <a:gd name="T39" fmla="*/ 18 h 29"/>
                  <a:gd name="T40" fmla="*/ 21 w 32"/>
                  <a:gd name="T41" fmla="*/ 21 h 29"/>
                  <a:gd name="T42" fmla="*/ 25 w 32"/>
                  <a:gd name="T43" fmla="*/ 21 h 29"/>
                  <a:gd name="T44" fmla="*/ 25 w 32"/>
                  <a:gd name="T45" fmla="*/ 25 h 29"/>
                  <a:gd name="T46" fmla="*/ 25 w 32"/>
                  <a:gd name="T47" fmla="*/ 25 h 29"/>
                  <a:gd name="T48" fmla="*/ 32 w 32"/>
                  <a:gd name="T49" fmla="*/ 29 h 29"/>
                  <a:gd name="T50" fmla="*/ 32 w 32"/>
                  <a:gd name="T51"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29">
                    <a:moveTo>
                      <a:pt x="32" y="25"/>
                    </a:moveTo>
                    <a:lnTo>
                      <a:pt x="32" y="25"/>
                    </a:lnTo>
                    <a:lnTo>
                      <a:pt x="32" y="21"/>
                    </a:lnTo>
                    <a:lnTo>
                      <a:pt x="25" y="21"/>
                    </a:lnTo>
                    <a:lnTo>
                      <a:pt x="25" y="14"/>
                    </a:lnTo>
                    <a:lnTo>
                      <a:pt x="25" y="14"/>
                    </a:lnTo>
                    <a:lnTo>
                      <a:pt x="21" y="11"/>
                    </a:lnTo>
                    <a:lnTo>
                      <a:pt x="14" y="11"/>
                    </a:lnTo>
                    <a:lnTo>
                      <a:pt x="10" y="7"/>
                    </a:lnTo>
                    <a:lnTo>
                      <a:pt x="7" y="4"/>
                    </a:lnTo>
                    <a:lnTo>
                      <a:pt x="7" y="0"/>
                    </a:lnTo>
                    <a:lnTo>
                      <a:pt x="3" y="0"/>
                    </a:lnTo>
                    <a:lnTo>
                      <a:pt x="0" y="4"/>
                    </a:lnTo>
                    <a:lnTo>
                      <a:pt x="0" y="7"/>
                    </a:lnTo>
                    <a:lnTo>
                      <a:pt x="3" y="7"/>
                    </a:lnTo>
                    <a:lnTo>
                      <a:pt x="7" y="11"/>
                    </a:lnTo>
                    <a:lnTo>
                      <a:pt x="10" y="11"/>
                    </a:lnTo>
                    <a:lnTo>
                      <a:pt x="10" y="14"/>
                    </a:lnTo>
                    <a:lnTo>
                      <a:pt x="14" y="18"/>
                    </a:lnTo>
                    <a:lnTo>
                      <a:pt x="18" y="18"/>
                    </a:lnTo>
                    <a:lnTo>
                      <a:pt x="21" y="21"/>
                    </a:lnTo>
                    <a:lnTo>
                      <a:pt x="25" y="21"/>
                    </a:lnTo>
                    <a:lnTo>
                      <a:pt x="25" y="25"/>
                    </a:lnTo>
                    <a:lnTo>
                      <a:pt x="25" y="25"/>
                    </a:lnTo>
                    <a:lnTo>
                      <a:pt x="32" y="29"/>
                    </a:lnTo>
                    <a:lnTo>
                      <a:pt x="32" y="25"/>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43" name="Freeform 1973">
                <a:extLst>
                  <a:ext uri="{FF2B5EF4-FFF2-40B4-BE49-F238E27FC236}">
                    <a16:creationId xmlns:a16="http://schemas.microsoft.com/office/drawing/2014/main" id="{136DE899-403C-490C-B341-1036943071F3}"/>
                  </a:ext>
                </a:extLst>
              </p:cNvPr>
              <p:cNvSpPr>
                <a:spLocks/>
              </p:cNvSpPr>
              <p:nvPr/>
            </p:nvSpPr>
            <p:spPr bwMode="auto">
              <a:xfrm>
                <a:off x="4127" y="1864"/>
                <a:ext cx="7" cy="11"/>
              </a:xfrm>
              <a:custGeom>
                <a:avLst/>
                <a:gdLst>
                  <a:gd name="T0" fmla="*/ 7 w 7"/>
                  <a:gd name="T1" fmla="*/ 11 h 11"/>
                  <a:gd name="T2" fmla="*/ 7 w 7"/>
                  <a:gd name="T3" fmla="*/ 11 h 11"/>
                  <a:gd name="T4" fmla="*/ 3 w 7"/>
                  <a:gd name="T5" fmla="*/ 4 h 11"/>
                  <a:gd name="T6" fmla="*/ 0 w 7"/>
                  <a:gd name="T7" fmla="*/ 0 h 11"/>
                  <a:gd name="T8" fmla="*/ 0 w 7"/>
                  <a:gd name="T9" fmla="*/ 4 h 11"/>
                  <a:gd name="T10" fmla="*/ 3 w 7"/>
                  <a:gd name="T11" fmla="*/ 7 h 11"/>
                  <a:gd name="T12" fmla="*/ 3 w 7"/>
                  <a:gd name="T13" fmla="*/ 11 h 11"/>
                  <a:gd name="T14" fmla="*/ 7 w 7"/>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1">
                    <a:moveTo>
                      <a:pt x="7" y="11"/>
                    </a:moveTo>
                    <a:lnTo>
                      <a:pt x="7" y="11"/>
                    </a:lnTo>
                    <a:lnTo>
                      <a:pt x="3" y="4"/>
                    </a:lnTo>
                    <a:lnTo>
                      <a:pt x="0" y="0"/>
                    </a:lnTo>
                    <a:lnTo>
                      <a:pt x="0" y="4"/>
                    </a:lnTo>
                    <a:lnTo>
                      <a:pt x="3" y="7"/>
                    </a:lnTo>
                    <a:lnTo>
                      <a:pt x="3" y="11"/>
                    </a:lnTo>
                    <a:lnTo>
                      <a:pt x="7" y="1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44" name="Freeform 1974">
                <a:extLst>
                  <a:ext uri="{FF2B5EF4-FFF2-40B4-BE49-F238E27FC236}">
                    <a16:creationId xmlns:a16="http://schemas.microsoft.com/office/drawing/2014/main" id="{53E3807A-4C99-4FBF-A157-3472DCCCDB00}"/>
                  </a:ext>
                </a:extLst>
              </p:cNvPr>
              <p:cNvSpPr>
                <a:spLocks/>
              </p:cNvSpPr>
              <p:nvPr/>
            </p:nvSpPr>
            <p:spPr bwMode="auto">
              <a:xfrm>
                <a:off x="4127" y="1864"/>
                <a:ext cx="7" cy="11"/>
              </a:xfrm>
              <a:custGeom>
                <a:avLst/>
                <a:gdLst>
                  <a:gd name="T0" fmla="*/ 7 w 7"/>
                  <a:gd name="T1" fmla="*/ 11 h 11"/>
                  <a:gd name="T2" fmla="*/ 7 w 7"/>
                  <a:gd name="T3" fmla="*/ 11 h 11"/>
                  <a:gd name="T4" fmla="*/ 3 w 7"/>
                  <a:gd name="T5" fmla="*/ 4 h 11"/>
                  <a:gd name="T6" fmla="*/ 0 w 7"/>
                  <a:gd name="T7" fmla="*/ 0 h 11"/>
                  <a:gd name="T8" fmla="*/ 0 w 7"/>
                  <a:gd name="T9" fmla="*/ 4 h 11"/>
                  <a:gd name="T10" fmla="*/ 3 w 7"/>
                  <a:gd name="T11" fmla="*/ 7 h 11"/>
                  <a:gd name="T12" fmla="*/ 3 w 7"/>
                  <a:gd name="T13" fmla="*/ 11 h 11"/>
                  <a:gd name="T14" fmla="*/ 7 w 7"/>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1">
                    <a:moveTo>
                      <a:pt x="7" y="11"/>
                    </a:moveTo>
                    <a:lnTo>
                      <a:pt x="7" y="11"/>
                    </a:lnTo>
                    <a:lnTo>
                      <a:pt x="3" y="4"/>
                    </a:lnTo>
                    <a:lnTo>
                      <a:pt x="0" y="0"/>
                    </a:lnTo>
                    <a:lnTo>
                      <a:pt x="0" y="4"/>
                    </a:lnTo>
                    <a:lnTo>
                      <a:pt x="3" y="7"/>
                    </a:lnTo>
                    <a:lnTo>
                      <a:pt x="3" y="11"/>
                    </a:lnTo>
                    <a:lnTo>
                      <a:pt x="7" y="1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45" name="Freeform 1975">
                <a:extLst>
                  <a:ext uri="{FF2B5EF4-FFF2-40B4-BE49-F238E27FC236}">
                    <a16:creationId xmlns:a16="http://schemas.microsoft.com/office/drawing/2014/main" id="{F45D216F-2D12-4602-AB45-21A1F27796EB}"/>
                  </a:ext>
                </a:extLst>
              </p:cNvPr>
              <p:cNvSpPr>
                <a:spLocks/>
              </p:cNvSpPr>
              <p:nvPr/>
            </p:nvSpPr>
            <p:spPr bwMode="auto">
              <a:xfrm>
                <a:off x="4137" y="1817"/>
                <a:ext cx="129" cy="97"/>
              </a:xfrm>
              <a:custGeom>
                <a:avLst/>
                <a:gdLst>
                  <a:gd name="T0" fmla="*/ 115 w 129"/>
                  <a:gd name="T1" fmla="*/ 22 h 97"/>
                  <a:gd name="T2" fmla="*/ 93 w 129"/>
                  <a:gd name="T3" fmla="*/ 22 h 97"/>
                  <a:gd name="T4" fmla="*/ 90 w 129"/>
                  <a:gd name="T5" fmla="*/ 22 h 97"/>
                  <a:gd name="T6" fmla="*/ 83 w 129"/>
                  <a:gd name="T7" fmla="*/ 25 h 97"/>
                  <a:gd name="T8" fmla="*/ 72 w 129"/>
                  <a:gd name="T9" fmla="*/ 29 h 97"/>
                  <a:gd name="T10" fmla="*/ 79 w 129"/>
                  <a:gd name="T11" fmla="*/ 33 h 97"/>
                  <a:gd name="T12" fmla="*/ 83 w 129"/>
                  <a:gd name="T13" fmla="*/ 40 h 97"/>
                  <a:gd name="T14" fmla="*/ 72 w 129"/>
                  <a:gd name="T15" fmla="*/ 33 h 97"/>
                  <a:gd name="T16" fmla="*/ 76 w 129"/>
                  <a:gd name="T17" fmla="*/ 40 h 97"/>
                  <a:gd name="T18" fmla="*/ 72 w 129"/>
                  <a:gd name="T19" fmla="*/ 40 h 97"/>
                  <a:gd name="T20" fmla="*/ 68 w 129"/>
                  <a:gd name="T21" fmla="*/ 36 h 97"/>
                  <a:gd name="T22" fmla="*/ 68 w 129"/>
                  <a:gd name="T23" fmla="*/ 40 h 97"/>
                  <a:gd name="T24" fmla="*/ 68 w 129"/>
                  <a:gd name="T25" fmla="*/ 43 h 97"/>
                  <a:gd name="T26" fmla="*/ 61 w 129"/>
                  <a:gd name="T27" fmla="*/ 36 h 97"/>
                  <a:gd name="T28" fmla="*/ 54 w 129"/>
                  <a:gd name="T29" fmla="*/ 29 h 97"/>
                  <a:gd name="T30" fmla="*/ 50 w 129"/>
                  <a:gd name="T31" fmla="*/ 29 h 97"/>
                  <a:gd name="T32" fmla="*/ 50 w 129"/>
                  <a:gd name="T33" fmla="*/ 40 h 97"/>
                  <a:gd name="T34" fmla="*/ 50 w 129"/>
                  <a:gd name="T35" fmla="*/ 47 h 97"/>
                  <a:gd name="T36" fmla="*/ 61 w 129"/>
                  <a:gd name="T37" fmla="*/ 58 h 97"/>
                  <a:gd name="T38" fmla="*/ 61 w 129"/>
                  <a:gd name="T39" fmla="*/ 65 h 97"/>
                  <a:gd name="T40" fmla="*/ 58 w 129"/>
                  <a:gd name="T41" fmla="*/ 65 h 97"/>
                  <a:gd name="T42" fmla="*/ 58 w 129"/>
                  <a:gd name="T43" fmla="*/ 61 h 97"/>
                  <a:gd name="T44" fmla="*/ 54 w 129"/>
                  <a:gd name="T45" fmla="*/ 61 h 97"/>
                  <a:gd name="T46" fmla="*/ 54 w 129"/>
                  <a:gd name="T47" fmla="*/ 69 h 97"/>
                  <a:gd name="T48" fmla="*/ 50 w 129"/>
                  <a:gd name="T49" fmla="*/ 69 h 97"/>
                  <a:gd name="T50" fmla="*/ 50 w 129"/>
                  <a:gd name="T51" fmla="*/ 72 h 97"/>
                  <a:gd name="T52" fmla="*/ 58 w 129"/>
                  <a:gd name="T53" fmla="*/ 72 h 97"/>
                  <a:gd name="T54" fmla="*/ 61 w 129"/>
                  <a:gd name="T55" fmla="*/ 76 h 97"/>
                  <a:gd name="T56" fmla="*/ 68 w 129"/>
                  <a:gd name="T57" fmla="*/ 79 h 97"/>
                  <a:gd name="T58" fmla="*/ 72 w 129"/>
                  <a:gd name="T59" fmla="*/ 83 h 97"/>
                  <a:gd name="T60" fmla="*/ 76 w 129"/>
                  <a:gd name="T61" fmla="*/ 86 h 97"/>
                  <a:gd name="T62" fmla="*/ 72 w 129"/>
                  <a:gd name="T63" fmla="*/ 97 h 97"/>
                  <a:gd name="T64" fmla="*/ 65 w 129"/>
                  <a:gd name="T65" fmla="*/ 94 h 97"/>
                  <a:gd name="T66" fmla="*/ 54 w 129"/>
                  <a:gd name="T67" fmla="*/ 90 h 97"/>
                  <a:gd name="T68" fmla="*/ 61 w 129"/>
                  <a:gd name="T69" fmla="*/ 86 h 97"/>
                  <a:gd name="T70" fmla="*/ 50 w 129"/>
                  <a:gd name="T71" fmla="*/ 83 h 97"/>
                  <a:gd name="T72" fmla="*/ 43 w 129"/>
                  <a:gd name="T73" fmla="*/ 83 h 97"/>
                  <a:gd name="T74" fmla="*/ 36 w 129"/>
                  <a:gd name="T75" fmla="*/ 83 h 97"/>
                  <a:gd name="T76" fmla="*/ 22 w 129"/>
                  <a:gd name="T77" fmla="*/ 79 h 97"/>
                  <a:gd name="T78" fmla="*/ 22 w 129"/>
                  <a:gd name="T79" fmla="*/ 83 h 97"/>
                  <a:gd name="T80" fmla="*/ 18 w 129"/>
                  <a:gd name="T81" fmla="*/ 79 h 97"/>
                  <a:gd name="T82" fmla="*/ 11 w 129"/>
                  <a:gd name="T83" fmla="*/ 69 h 97"/>
                  <a:gd name="T84" fmla="*/ 18 w 129"/>
                  <a:gd name="T85" fmla="*/ 69 h 97"/>
                  <a:gd name="T86" fmla="*/ 11 w 129"/>
                  <a:gd name="T87" fmla="*/ 65 h 97"/>
                  <a:gd name="T88" fmla="*/ 4 w 129"/>
                  <a:gd name="T89" fmla="*/ 58 h 97"/>
                  <a:gd name="T90" fmla="*/ 0 w 129"/>
                  <a:gd name="T91" fmla="*/ 51 h 97"/>
                  <a:gd name="T92" fmla="*/ 0 w 129"/>
                  <a:gd name="T93" fmla="*/ 51 h 97"/>
                  <a:gd name="T94" fmla="*/ 4 w 129"/>
                  <a:gd name="T95" fmla="*/ 47 h 97"/>
                  <a:gd name="T96" fmla="*/ 4 w 129"/>
                  <a:gd name="T97" fmla="*/ 43 h 97"/>
                  <a:gd name="T98" fmla="*/ 11 w 129"/>
                  <a:gd name="T99" fmla="*/ 33 h 97"/>
                  <a:gd name="T100" fmla="*/ 18 w 129"/>
                  <a:gd name="T101" fmla="*/ 25 h 97"/>
                  <a:gd name="T102" fmla="*/ 29 w 129"/>
                  <a:gd name="T103" fmla="*/ 22 h 97"/>
                  <a:gd name="T104" fmla="*/ 40 w 129"/>
                  <a:gd name="T105" fmla="*/ 15 h 97"/>
                  <a:gd name="T106" fmla="*/ 54 w 129"/>
                  <a:gd name="T107" fmla="*/ 11 h 97"/>
                  <a:gd name="T108" fmla="*/ 61 w 129"/>
                  <a:gd name="T109" fmla="*/ 8 h 97"/>
                  <a:gd name="T110" fmla="*/ 76 w 129"/>
                  <a:gd name="T111" fmla="*/ 8 h 97"/>
                  <a:gd name="T112" fmla="*/ 90 w 129"/>
                  <a:gd name="T113" fmla="*/ 4 h 97"/>
                  <a:gd name="T114" fmla="*/ 108 w 129"/>
                  <a:gd name="T115" fmla="*/ 11 h 97"/>
                  <a:gd name="T116" fmla="*/ 119 w 129"/>
                  <a:gd name="T117" fmla="*/ 8 h 97"/>
                  <a:gd name="T118" fmla="*/ 126 w 129"/>
                  <a:gd name="T119" fmla="*/ 0 h 97"/>
                  <a:gd name="T120" fmla="*/ 129 w 129"/>
                  <a:gd name="T121" fmla="*/ 4 h 97"/>
                  <a:gd name="T122" fmla="*/ 126 w 129"/>
                  <a:gd name="T123" fmla="*/ 11 h 97"/>
                  <a:gd name="T124" fmla="*/ 122 w 129"/>
                  <a:gd name="T125" fmla="*/ 2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 h="97">
                    <a:moveTo>
                      <a:pt x="119" y="25"/>
                    </a:moveTo>
                    <a:lnTo>
                      <a:pt x="115" y="22"/>
                    </a:lnTo>
                    <a:lnTo>
                      <a:pt x="97" y="18"/>
                    </a:lnTo>
                    <a:lnTo>
                      <a:pt x="93" y="22"/>
                    </a:lnTo>
                    <a:lnTo>
                      <a:pt x="93" y="22"/>
                    </a:lnTo>
                    <a:lnTo>
                      <a:pt x="90" y="22"/>
                    </a:lnTo>
                    <a:lnTo>
                      <a:pt x="86" y="18"/>
                    </a:lnTo>
                    <a:lnTo>
                      <a:pt x="83" y="25"/>
                    </a:lnTo>
                    <a:lnTo>
                      <a:pt x="76" y="25"/>
                    </a:lnTo>
                    <a:lnTo>
                      <a:pt x="72" y="29"/>
                    </a:lnTo>
                    <a:lnTo>
                      <a:pt x="72" y="33"/>
                    </a:lnTo>
                    <a:lnTo>
                      <a:pt x="79" y="33"/>
                    </a:lnTo>
                    <a:lnTo>
                      <a:pt x="83" y="36"/>
                    </a:lnTo>
                    <a:lnTo>
                      <a:pt x="83" y="40"/>
                    </a:lnTo>
                    <a:lnTo>
                      <a:pt x="79" y="36"/>
                    </a:lnTo>
                    <a:lnTo>
                      <a:pt x="72" y="33"/>
                    </a:lnTo>
                    <a:lnTo>
                      <a:pt x="72" y="36"/>
                    </a:lnTo>
                    <a:lnTo>
                      <a:pt x="76" y="40"/>
                    </a:lnTo>
                    <a:lnTo>
                      <a:pt x="76" y="43"/>
                    </a:lnTo>
                    <a:lnTo>
                      <a:pt x="72" y="40"/>
                    </a:lnTo>
                    <a:lnTo>
                      <a:pt x="72" y="36"/>
                    </a:lnTo>
                    <a:lnTo>
                      <a:pt x="68" y="36"/>
                    </a:lnTo>
                    <a:lnTo>
                      <a:pt x="65" y="36"/>
                    </a:lnTo>
                    <a:lnTo>
                      <a:pt x="68" y="40"/>
                    </a:lnTo>
                    <a:lnTo>
                      <a:pt x="72" y="43"/>
                    </a:lnTo>
                    <a:lnTo>
                      <a:pt x="68" y="43"/>
                    </a:lnTo>
                    <a:lnTo>
                      <a:pt x="65" y="40"/>
                    </a:lnTo>
                    <a:lnTo>
                      <a:pt x="61" y="36"/>
                    </a:lnTo>
                    <a:lnTo>
                      <a:pt x="54" y="33"/>
                    </a:lnTo>
                    <a:lnTo>
                      <a:pt x="54" y="29"/>
                    </a:lnTo>
                    <a:lnTo>
                      <a:pt x="54" y="29"/>
                    </a:lnTo>
                    <a:lnTo>
                      <a:pt x="50" y="29"/>
                    </a:lnTo>
                    <a:lnTo>
                      <a:pt x="50" y="36"/>
                    </a:lnTo>
                    <a:lnTo>
                      <a:pt x="50" y="40"/>
                    </a:lnTo>
                    <a:lnTo>
                      <a:pt x="50" y="43"/>
                    </a:lnTo>
                    <a:lnTo>
                      <a:pt x="50" y="47"/>
                    </a:lnTo>
                    <a:lnTo>
                      <a:pt x="54" y="51"/>
                    </a:lnTo>
                    <a:lnTo>
                      <a:pt x="61" y="58"/>
                    </a:lnTo>
                    <a:lnTo>
                      <a:pt x="61" y="61"/>
                    </a:lnTo>
                    <a:lnTo>
                      <a:pt x="61" y="65"/>
                    </a:lnTo>
                    <a:lnTo>
                      <a:pt x="61" y="65"/>
                    </a:lnTo>
                    <a:lnTo>
                      <a:pt x="58" y="65"/>
                    </a:lnTo>
                    <a:lnTo>
                      <a:pt x="61" y="61"/>
                    </a:lnTo>
                    <a:lnTo>
                      <a:pt x="58" y="61"/>
                    </a:lnTo>
                    <a:lnTo>
                      <a:pt x="54" y="58"/>
                    </a:lnTo>
                    <a:lnTo>
                      <a:pt x="54" y="61"/>
                    </a:lnTo>
                    <a:lnTo>
                      <a:pt x="58" y="65"/>
                    </a:lnTo>
                    <a:lnTo>
                      <a:pt x="54" y="69"/>
                    </a:lnTo>
                    <a:lnTo>
                      <a:pt x="54" y="69"/>
                    </a:lnTo>
                    <a:lnTo>
                      <a:pt x="50" y="69"/>
                    </a:lnTo>
                    <a:lnTo>
                      <a:pt x="47" y="69"/>
                    </a:lnTo>
                    <a:lnTo>
                      <a:pt x="50" y="72"/>
                    </a:lnTo>
                    <a:lnTo>
                      <a:pt x="54" y="72"/>
                    </a:lnTo>
                    <a:lnTo>
                      <a:pt x="58" y="72"/>
                    </a:lnTo>
                    <a:lnTo>
                      <a:pt x="58" y="76"/>
                    </a:lnTo>
                    <a:lnTo>
                      <a:pt x="61" y="76"/>
                    </a:lnTo>
                    <a:lnTo>
                      <a:pt x="65" y="79"/>
                    </a:lnTo>
                    <a:lnTo>
                      <a:pt x="68" y="79"/>
                    </a:lnTo>
                    <a:lnTo>
                      <a:pt x="68" y="83"/>
                    </a:lnTo>
                    <a:lnTo>
                      <a:pt x="72" y="83"/>
                    </a:lnTo>
                    <a:lnTo>
                      <a:pt x="76" y="83"/>
                    </a:lnTo>
                    <a:lnTo>
                      <a:pt x="76" y="86"/>
                    </a:lnTo>
                    <a:lnTo>
                      <a:pt x="79" y="97"/>
                    </a:lnTo>
                    <a:lnTo>
                      <a:pt x="72" y="97"/>
                    </a:lnTo>
                    <a:lnTo>
                      <a:pt x="68" y="90"/>
                    </a:lnTo>
                    <a:lnTo>
                      <a:pt x="65" y="94"/>
                    </a:lnTo>
                    <a:lnTo>
                      <a:pt x="58" y="94"/>
                    </a:lnTo>
                    <a:lnTo>
                      <a:pt x="54" y="90"/>
                    </a:lnTo>
                    <a:lnTo>
                      <a:pt x="58" y="90"/>
                    </a:lnTo>
                    <a:lnTo>
                      <a:pt x="61" y="86"/>
                    </a:lnTo>
                    <a:lnTo>
                      <a:pt x="54" y="86"/>
                    </a:lnTo>
                    <a:lnTo>
                      <a:pt x="50" y="83"/>
                    </a:lnTo>
                    <a:lnTo>
                      <a:pt x="47" y="83"/>
                    </a:lnTo>
                    <a:lnTo>
                      <a:pt x="43" y="83"/>
                    </a:lnTo>
                    <a:lnTo>
                      <a:pt x="40" y="83"/>
                    </a:lnTo>
                    <a:lnTo>
                      <a:pt x="36" y="83"/>
                    </a:lnTo>
                    <a:lnTo>
                      <a:pt x="29" y="83"/>
                    </a:lnTo>
                    <a:lnTo>
                      <a:pt x="22" y="79"/>
                    </a:lnTo>
                    <a:lnTo>
                      <a:pt x="22" y="79"/>
                    </a:lnTo>
                    <a:lnTo>
                      <a:pt x="22" y="83"/>
                    </a:lnTo>
                    <a:lnTo>
                      <a:pt x="18" y="83"/>
                    </a:lnTo>
                    <a:lnTo>
                      <a:pt x="18" y="79"/>
                    </a:lnTo>
                    <a:lnTo>
                      <a:pt x="15" y="76"/>
                    </a:lnTo>
                    <a:lnTo>
                      <a:pt x="11" y="69"/>
                    </a:lnTo>
                    <a:lnTo>
                      <a:pt x="15" y="69"/>
                    </a:lnTo>
                    <a:lnTo>
                      <a:pt x="18" y="69"/>
                    </a:lnTo>
                    <a:lnTo>
                      <a:pt x="18" y="65"/>
                    </a:lnTo>
                    <a:lnTo>
                      <a:pt x="11" y="65"/>
                    </a:lnTo>
                    <a:lnTo>
                      <a:pt x="11" y="69"/>
                    </a:lnTo>
                    <a:lnTo>
                      <a:pt x="4" y="58"/>
                    </a:lnTo>
                    <a:lnTo>
                      <a:pt x="0" y="58"/>
                    </a:lnTo>
                    <a:lnTo>
                      <a:pt x="0" y="51"/>
                    </a:lnTo>
                    <a:lnTo>
                      <a:pt x="0" y="51"/>
                    </a:lnTo>
                    <a:lnTo>
                      <a:pt x="0" y="51"/>
                    </a:lnTo>
                    <a:lnTo>
                      <a:pt x="0" y="51"/>
                    </a:lnTo>
                    <a:lnTo>
                      <a:pt x="4" y="47"/>
                    </a:lnTo>
                    <a:lnTo>
                      <a:pt x="4" y="47"/>
                    </a:lnTo>
                    <a:lnTo>
                      <a:pt x="4" y="43"/>
                    </a:lnTo>
                    <a:lnTo>
                      <a:pt x="8" y="40"/>
                    </a:lnTo>
                    <a:lnTo>
                      <a:pt x="11" y="33"/>
                    </a:lnTo>
                    <a:lnTo>
                      <a:pt x="18" y="29"/>
                    </a:lnTo>
                    <a:lnTo>
                      <a:pt x="18" y="25"/>
                    </a:lnTo>
                    <a:lnTo>
                      <a:pt x="15" y="22"/>
                    </a:lnTo>
                    <a:lnTo>
                      <a:pt x="29" y="22"/>
                    </a:lnTo>
                    <a:lnTo>
                      <a:pt x="33" y="18"/>
                    </a:lnTo>
                    <a:lnTo>
                      <a:pt x="40" y="15"/>
                    </a:lnTo>
                    <a:lnTo>
                      <a:pt x="47" y="15"/>
                    </a:lnTo>
                    <a:lnTo>
                      <a:pt x="54" y="11"/>
                    </a:lnTo>
                    <a:lnTo>
                      <a:pt x="54" y="8"/>
                    </a:lnTo>
                    <a:lnTo>
                      <a:pt x="61" y="8"/>
                    </a:lnTo>
                    <a:lnTo>
                      <a:pt x="65" y="8"/>
                    </a:lnTo>
                    <a:lnTo>
                      <a:pt x="76" y="8"/>
                    </a:lnTo>
                    <a:lnTo>
                      <a:pt x="86" y="4"/>
                    </a:lnTo>
                    <a:lnTo>
                      <a:pt x="90" y="4"/>
                    </a:lnTo>
                    <a:lnTo>
                      <a:pt x="93" y="8"/>
                    </a:lnTo>
                    <a:lnTo>
                      <a:pt x="108" y="11"/>
                    </a:lnTo>
                    <a:lnTo>
                      <a:pt x="115" y="11"/>
                    </a:lnTo>
                    <a:lnTo>
                      <a:pt x="119" y="8"/>
                    </a:lnTo>
                    <a:lnTo>
                      <a:pt x="122" y="0"/>
                    </a:lnTo>
                    <a:lnTo>
                      <a:pt x="126" y="0"/>
                    </a:lnTo>
                    <a:lnTo>
                      <a:pt x="126" y="0"/>
                    </a:lnTo>
                    <a:lnTo>
                      <a:pt x="129" y="4"/>
                    </a:lnTo>
                    <a:lnTo>
                      <a:pt x="129" y="8"/>
                    </a:lnTo>
                    <a:lnTo>
                      <a:pt x="126" y="11"/>
                    </a:lnTo>
                    <a:lnTo>
                      <a:pt x="126" y="15"/>
                    </a:lnTo>
                    <a:lnTo>
                      <a:pt x="122" y="22"/>
                    </a:lnTo>
                    <a:lnTo>
                      <a:pt x="119" y="2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46" name="Freeform 1976">
                <a:extLst>
                  <a:ext uri="{FF2B5EF4-FFF2-40B4-BE49-F238E27FC236}">
                    <a16:creationId xmlns:a16="http://schemas.microsoft.com/office/drawing/2014/main" id="{75C0DED6-0510-4BB6-92A0-3C72895E3ED0}"/>
                  </a:ext>
                </a:extLst>
              </p:cNvPr>
              <p:cNvSpPr>
                <a:spLocks/>
              </p:cNvSpPr>
              <p:nvPr/>
            </p:nvSpPr>
            <p:spPr bwMode="auto">
              <a:xfrm>
                <a:off x="4137" y="1817"/>
                <a:ext cx="129" cy="97"/>
              </a:xfrm>
              <a:custGeom>
                <a:avLst/>
                <a:gdLst>
                  <a:gd name="T0" fmla="*/ 115 w 129"/>
                  <a:gd name="T1" fmla="*/ 22 h 97"/>
                  <a:gd name="T2" fmla="*/ 93 w 129"/>
                  <a:gd name="T3" fmla="*/ 22 h 97"/>
                  <a:gd name="T4" fmla="*/ 90 w 129"/>
                  <a:gd name="T5" fmla="*/ 22 h 97"/>
                  <a:gd name="T6" fmla="*/ 83 w 129"/>
                  <a:gd name="T7" fmla="*/ 25 h 97"/>
                  <a:gd name="T8" fmla="*/ 72 w 129"/>
                  <a:gd name="T9" fmla="*/ 29 h 97"/>
                  <a:gd name="T10" fmla="*/ 79 w 129"/>
                  <a:gd name="T11" fmla="*/ 33 h 97"/>
                  <a:gd name="T12" fmla="*/ 83 w 129"/>
                  <a:gd name="T13" fmla="*/ 40 h 97"/>
                  <a:gd name="T14" fmla="*/ 72 w 129"/>
                  <a:gd name="T15" fmla="*/ 33 h 97"/>
                  <a:gd name="T16" fmla="*/ 76 w 129"/>
                  <a:gd name="T17" fmla="*/ 40 h 97"/>
                  <a:gd name="T18" fmla="*/ 72 w 129"/>
                  <a:gd name="T19" fmla="*/ 40 h 97"/>
                  <a:gd name="T20" fmla="*/ 68 w 129"/>
                  <a:gd name="T21" fmla="*/ 36 h 97"/>
                  <a:gd name="T22" fmla="*/ 68 w 129"/>
                  <a:gd name="T23" fmla="*/ 40 h 97"/>
                  <a:gd name="T24" fmla="*/ 68 w 129"/>
                  <a:gd name="T25" fmla="*/ 43 h 97"/>
                  <a:gd name="T26" fmla="*/ 61 w 129"/>
                  <a:gd name="T27" fmla="*/ 36 h 97"/>
                  <a:gd name="T28" fmla="*/ 54 w 129"/>
                  <a:gd name="T29" fmla="*/ 29 h 97"/>
                  <a:gd name="T30" fmla="*/ 50 w 129"/>
                  <a:gd name="T31" fmla="*/ 29 h 97"/>
                  <a:gd name="T32" fmla="*/ 50 w 129"/>
                  <a:gd name="T33" fmla="*/ 40 h 97"/>
                  <a:gd name="T34" fmla="*/ 50 w 129"/>
                  <a:gd name="T35" fmla="*/ 47 h 97"/>
                  <a:gd name="T36" fmla="*/ 61 w 129"/>
                  <a:gd name="T37" fmla="*/ 58 h 97"/>
                  <a:gd name="T38" fmla="*/ 61 w 129"/>
                  <a:gd name="T39" fmla="*/ 65 h 97"/>
                  <a:gd name="T40" fmla="*/ 58 w 129"/>
                  <a:gd name="T41" fmla="*/ 65 h 97"/>
                  <a:gd name="T42" fmla="*/ 58 w 129"/>
                  <a:gd name="T43" fmla="*/ 61 h 97"/>
                  <a:gd name="T44" fmla="*/ 54 w 129"/>
                  <a:gd name="T45" fmla="*/ 61 h 97"/>
                  <a:gd name="T46" fmla="*/ 54 w 129"/>
                  <a:gd name="T47" fmla="*/ 69 h 97"/>
                  <a:gd name="T48" fmla="*/ 50 w 129"/>
                  <a:gd name="T49" fmla="*/ 69 h 97"/>
                  <a:gd name="T50" fmla="*/ 50 w 129"/>
                  <a:gd name="T51" fmla="*/ 72 h 97"/>
                  <a:gd name="T52" fmla="*/ 58 w 129"/>
                  <a:gd name="T53" fmla="*/ 72 h 97"/>
                  <a:gd name="T54" fmla="*/ 61 w 129"/>
                  <a:gd name="T55" fmla="*/ 76 h 97"/>
                  <a:gd name="T56" fmla="*/ 68 w 129"/>
                  <a:gd name="T57" fmla="*/ 79 h 97"/>
                  <a:gd name="T58" fmla="*/ 72 w 129"/>
                  <a:gd name="T59" fmla="*/ 83 h 97"/>
                  <a:gd name="T60" fmla="*/ 76 w 129"/>
                  <a:gd name="T61" fmla="*/ 86 h 97"/>
                  <a:gd name="T62" fmla="*/ 72 w 129"/>
                  <a:gd name="T63" fmla="*/ 97 h 97"/>
                  <a:gd name="T64" fmla="*/ 65 w 129"/>
                  <a:gd name="T65" fmla="*/ 94 h 97"/>
                  <a:gd name="T66" fmla="*/ 54 w 129"/>
                  <a:gd name="T67" fmla="*/ 90 h 97"/>
                  <a:gd name="T68" fmla="*/ 61 w 129"/>
                  <a:gd name="T69" fmla="*/ 86 h 97"/>
                  <a:gd name="T70" fmla="*/ 50 w 129"/>
                  <a:gd name="T71" fmla="*/ 83 h 97"/>
                  <a:gd name="T72" fmla="*/ 43 w 129"/>
                  <a:gd name="T73" fmla="*/ 83 h 97"/>
                  <a:gd name="T74" fmla="*/ 36 w 129"/>
                  <a:gd name="T75" fmla="*/ 83 h 97"/>
                  <a:gd name="T76" fmla="*/ 22 w 129"/>
                  <a:gd name="T77" fmla="*/ 79 h 97"/>
                  <a:gd name="T78" fmla="*/ 22 w 129"/>
                  <a:gd name="T79" fmla="*/ 83 h 97"/>
                  <a:gd name="T80" fmla="*/ 18 w 129"/>
                  <a:gd name="T81" fmla="*/ 79 h 97"/>
                  <a:gd name="T82" fmla="*/ 11 w 129"/>
                  <a:gd name="T83" fmla="*/ 69 h 97"/>
                  <a:gd name="T84" fmla="*/ 18 w 129"/>
                  <a:gd name="T85" fmla="*/ 69 h 97"/>
                  <a:gd name="T86" fmla="*/ 11 w 129"/>
                  <a:gd name="T87" fmla="*/ 65 h 97"/>
                  <a:gd name="T88" fmla="*/ 4 w 129"/>
                  <a:gd name="T89" fmla="*/ 58 h 97"/>
                  <a:gd name="T90" fmla="*/ 0 w 129"/>
                  <a:gd name="T91" fmla="*/ 51 h 97"/>
                  <a:gd name="T92" fmla="*/ 0 w 129"/>
                  <a:gd name="T93" fmla="*/ 51 h 97"/>
                  <a:gd name="T94" fmla="*/ 4 w 129"/>
                  <a:gd name="T95" fmla="*/ 47 h 97"/>
                  <a:gd name="T96" fmla="*/ 4 w 129"/>
                  <a:gd name="T97" fmla="*/ 43 h 97"/>
                  <a:gd name="T98" fmla="*/ 11 w 129"/>
                  <a:gd name="T99" fmla="*/ 33 h 97"/>
                  <a:gd name="T100" fmla="*/ 18 w 129"/>
                  <a:gd name="T101" fmla="*/ 25 h 97"/>
                  <a:gd name="T102" fmla="*/ 29 w 129"/>
                  <a:gd name="T103" fmla="*/ 22 h 97"/>
                  <a:gd name="T104" fmla="*/ 40 w 129"/>
                  <a:gd name="T105" fmla="*/ 15 h 97"/>
                  <a:gd name="T106" fmla="*/ 54 w 129"/>
                  <a:gd name="T107" fmla="*/ 11 h 97"/>
                  <a:gd name="T108" fmla="*/ 61 w 129"/>
                  <a:gd name="T109" fmla="*/ 8 h 97"/>
                  <a:gd name="T110" fmla="*/ 76 w 129"/>
                  <a:gd name="T111" fmla="*/ 8 h 97"/>
                  <a:gd name="T112" fmla="*/ 90 w 129"/>
                  <a:gd name="T113" fmla="*/ 4 h 97"/>
                  <a:gd name="T114" fmla="*/ 108 w 129"/>
                  <a:gd name="T115" fmla="*/ 11 h 97"/>
                  <a:gd name="T116" fmla="*/ 119 w 129"/>
                  <a:gd name="T117" fmla="*/ 8 h 97"/>
                  <a:gd name="T118" fmla="*/ 126 w 129"/>
                  <a:gd name="T119" fmla="*/ 0 h 97"/>
                  <a:gd name="T120" fmla="*/ 129 w 129"/>
                  <a:gd name="T121" fmla="*/ 4 h 97"/>
                  <a:gd name="T122" fmla="*/ 126 w 129"/>
                  <a:gd name="T123" fmla="*/ 11 h 97"/>
                  <a:gd name="T124" fmla="*/ 122 w 129"/>
                  <a:gd name="T125" fmla="*/ 2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 h="97">
                    <a:moveTo>
                      <a:pt x="119" y="25"/>
                    </a:moveTo>
                    <a:lnTo>
                      <a:pt x="115" y="22"/>
                    </a:lnTo>
                    <a:lnTo>
                      <a:pt x="97" y="18"/>
                    </a:lnTo>
                    <a:lnTo>
                      <a:pt x="93" y="22"/>
                    </a:lnTo>
                    <a:lnTo>
                      <a:pt x="93" y="22"/>
                    </a:lnTo>
                    <a:lnTo>
                      <a:pt x="90" y="22"/>
                    </a:lnTo>
                    <a:lnTo>
                      <a:pt x="86" y="18"/>
                    </a:lnTo>
                    <a:lnTo>
                      <a:pt x="83" y="25"/>
                    </a:lnTo>
                    <a:lnTo>
                      <a:pt x="76" y="25"/>
                    </a:lnTo>
                    <a:lnTo>
                      <a:pt x="72" y="29"/>
                    </a:lnTo>
                    <a:lnTo>
                      <a:pt x="72" y="33"/>
                    </a:lnTo>
                    <a:lnTo>
                      <a:pt x="79" y="33"/>
                    </a:lnTo>
                    <a:lnTo>
                      <a:pt x="83" y="36"/>
                    </a:lnTo>
                    <a:lnTo>
                      <a:pt x="83" y="40"/>
                    </a:lnTo>
                    <a:lnTo>
                      <a:pt x="79" y="36"/>
                    </a:lnTo>
                    <a:lnTo>
                      <a:pt x="72" y="33"/>
                    </a:lnTo>
                    <a:lnTo>
                      <a:pt x="72" y="36"/>
                    </a:lnTo>
                    <a:lnTo>
                      <a:pt x="76" y="40"/>
                    </a:lnTo>
                    <a:lnTo>
                      <a:pt x="76" y="43"/>
                    </a:lnTo>
                    <a:lnTo>
                      <a:pt x="72" y="40"/>
                    </a:lnTo>
                    <a:lnTo>
                      <a:pt x="72" y="36"/>
                    </a:lnTo>
                    <a:lnTo>
                      <a:pt x="68" y="36"/>
                    </a:lnTo>
                    <a:lnTo>
                      <a:pt x="65" y="36"/>
                    </a:lnTo>
                    <a:lnTo>
                      <a:pt x="68" y="40"/>
                    </a:lnTo>
                    <a:lnTo>
                      <a:pt x="72" y="43"/>
                    </a:lnTo>
                    <a:lnTo>
                      <a:pt x="68" y="43"/>
                    </a:lnTo>
                    <a:lnTo>
                      <a:pt x="65" y="40"/>
                    </a:lnTo>
                    <a:lnTo>
                      <a:pt x="61" y="36"/>
                    </a:lnTo>
                    <a:lnTo>
                      <a:pt x="54" y="33"/>
                    </a:lnTo>
                    <a:lnTo>
                      <a:pt x="54" y="29"/>
                    </a:lnTo>
                    <a:lnTo>
                      <a:pt x="54" y="29"/>
                    </a:lnTo>
                    <a:lnTo>
                      <a:pt x="50" y="29"/>
                    </a:lnTo>
                    <a:lnTo>
                      <a:pt x="50" y="36"/>
                    </a:lnTo>
                    <a:lnTo>
                      <a:pt x="50" y="40"/>
                    </a:lnTo>
                    <a:lnTo>
                      <a:pt x="50" y="43"/>
                    </a:lnTo>
                    <a:lnTo>
                      <a:pt x="50" y="47"/>
                    </a:lnTo>
                    <a:lnTo>
                      <a:pt x="54" y="51"/>
                    </a:lnTo>
                    <a:lnTo>
                      <a:pt x="61" y="58"/>
                    </a:lnTo>
                    <a:lnTo>
                      <a:pt x="61" y="61"/>
                    </a:lnTo>
                    <a:lnTo>
                      <a:pt x="61" y="65"/>
                    </a:lnTo>
                    <a:lnTo>
                      <a:pt x="61" y="65"/>
                    </a:lnTo>
                    <a:lnTo>
                      <a:pt x="58" y="65"/>
                    </a:lnTo>
                    <a:lnTo>
                      <a:pt x="61" y="61"/>
                    </a:lnTo>
                    <a:lnTo>
                      <a:pt x="58" y="61"/>
                    </a:lnTo>
                    <a:lnTo>
                      <a:pt x="54" y="58"/>
                    </a:lnTo>
                    <a:lnTo>
                      <a:pt x="54" y="61"/>
                    </a:lnTo>
                    <a:lnTo>
                      <a:pt x="58" y="65"/>
                    </a:lnTo>
                    <a:lnTo>
                      <a:pt x="54" y="69"/>
                    </a:lnTo>
                    <a:lnTo>
                      <a:pt x="54" y="69"/>
                    </a:lnTo>
                    <a:lnTo>
                      <a:pt x="50" y="69"/>
                    </a:lnTo>
                    <a:lnTo>
                      <a:pt x="47" y="69"/>
                    </a:lnTo>
                    <a:lnTo>
                      <a:pt x="50" y="72"/>
                    </a:lnTo>
                    <a:lnTo>
                      <a:pt x="54" y="72"/>
                    </a:lnTo>
                    <a:lnTo>
                      <a:pt x="58" y="72"/>
                    </a:lnTo>
                    <a:lnTo>
                      <a:pt x="58" y="76"/>
                    </a:lnTo>
                    <a:lnTo>
                      <a:pt x="61" y="76"/>
                    </a:lnTo>
                    <a:lnTo>
                      <a:pt x="65" y="79"/>
                    </a:lnTo>
                    <a:lnTo>
                      <a:pt x="68" y="79"/>
                    </a:lnTo>
                    <a:lnTo>
                      <a:pt x="68" y="83"/>
                    </a:lnTo>
                    <a:lnTo>
                      <a:pt x="72" y="83"/>
                    </a:lnTo>
                    <a:lnTo>
                      <a:pt x="76" y="83"/>
                    </a:lnTo>
                    <a:lnTo>
                      <a:pt x="76" y="86"/>
                    </a:lnTo>
                    <a:lnTo>
                      <a:pt x="79" y="97"/>
                    </a:lnTo>
                    <a:lnTo>
                      <a:pt x="72" y="97"/>
                    </a:lnTo>
                    <a:lnTo>
                      <a:pt x="68" y="90"/>
                    </a:lnTo>
                    <a:lnTo>
                      <a:pt x="65" y="94"/>
                    </a:lnTo>
                    <a:lnTo>
                      <a:pt x="58" y="94"/>
                    </a:lnTo>
                    <a:lnTo>
                      <a:pt x="54" y="90"/>
                    </a:lnTo>
                    <a:lnTo>
                      <a:pt x="58" y="90"/>
                    </a:lnTo>
                    <a:lnTo>
                      <a:pt x="61" y="86"/>
                    </a:lnTo>
                    <a:lnTo>
                      <a:pt x="54" y="86"/>
                    </a:lnTo>
                    <a:lnTo>
                      <a:pt x="50" y="83"/>
                    </a:lnTo>
                    <a:lnTo>
                      <a:pt x="47" y="83"/>
                    </a:lnTo>
                    <a:lnTo>
                      <a:pt x="43" y="83"/>
                    </a:lnTo>
                    <a:lnTo>
                      <a:pt x="40" y="83"/>
                    </a:lnTo>
                    <a:lnTo>
                      <a:pt x="36" y="83"/>
                    </a:lnTo>
                    <a:lnTo>
                      <a:pt x="29" y="83"/>
                    </a:lnTo>
                    <a:lnTo>
                      <a:pt x="22" y="79"/>
                    </a:lnTo>
                    <a:lnTo>
                      <a:pt x="22" y="79"/>
                    </a:lnTo>
                    <a:lnTo>
                      <a:pt x="22" y="83"/>
                    </a:lnTo>
                    <a:lnTo>
                      <a:pt x="18" y="83"/>
                    </a:lnTo>
                    <a:lnTo>
                      <a:pt x="18" y="79"/>
                    </a:lnTo>
                    <a:lnTo>
                      <a:pt x="15" y="76"/>
                    </a:lnTo>
                    <a:lnTo>
                      <a:pt x="11" y="69"/>
                    </a:lnTo>
                    <a:lnTo>
                      <a:pt x="15" y="69"/>
                    </a:lnTo>
                    <a:lnTo>
                      <a:pt x="18" y="69"/>
                    </a:lnTo>
                    <a:lnTo>
                      <a:pt x="18" y="65"/>
                    </a:lnTo>
                    <a:lnTo>
                      <a:pt x="11" y="65"/>
                    </a:lnTo>
                    <a:lnTo>
                      <a:pt x="11" y="69"/>
                    </a:lnTo>
                    <a:lnTo>
                      <a:pt x="4" y="58"/>
                    </a:lnTo>
                    <a:lnTo>
                      <a:pt x="0" y="58"/>
                    </a:lnTo>
                    <a:lnTo>
                      <a:pt x="0" y="51"/>
                    </a:lnTo>
                    <a:lnTo>
                      <a:pt x="0" y="51"/>
                    </a:lnTo>
                    <a:lnTo>
                      <a:pt x="0" y="51"/>
                    </a:lnTo>
                    <a:lnTo>
                      <a:pt x="0" y="51"/>
                    </a:lnTo>
                    <a:lnTo>
                      <a:pt x="4" y="47"/>
                    </a:lnTo>
                    <a:lnTo>
                      <a:pt x="4" y="47"/>
                    </a:lnTo>
                    <a:lnTo>
                      <a:pt x="4" y="43"/>
                    </a:lnTo>
                    <a:lnTo>
                      <a:pt x="8" y="40"/>
                    </a:lnTo>
                    <a:lnTo>
                      <a:pt x="11" y="33"/>
                    </a:lnTo>
                    <a:lnTo>
                      <a:pt x="18" y="29"/>
                    </a:lnTo>
                    <a:lnTo>
                      <a:pt x="18" y="25"/>
                    </a:lnTo>
                    <a:lnTo>
                      <a:pt x="15" y="22"/>
                    </a:lnTo>
                    <a:lnTo>
                      <a:pt x="29" y="22"/>
                    </a:lnTo>
                    <a:lnTo>
                      <a:pt x="33" y="18"/>
                    </a:lnTo>
                    <a:lnTo>
                      <a:pt x="40" y="15"/>
                    </a:lnTo>
                    <a:lnTo>
                      <a:pt x="47" y="15"/>
                    </a:lnTo>
                    <a:lnTo>
                      <a:pt x="54" y="11"/>
                    </a:lnTo>
                    <a:lnTo>
                      <a:pt x="54" y="8"/>
                    </a:lnTo>
                    <a:lnTo>
                      <a:pt x="61" y="8"/>
                    </a:lnTo>
                    <a:lnTo>
                      <a:pt x="65" y="8"/>
                    </a:lnTo>
                    <a:lnTo>
                      <a:pt x="76" y="8"/>
                    </a:lnTo>
                    <a:lnTo>
                      <a:pt x="86" y="4"/>
                    </a:lnTo>
                    <a:lnTo>
                      <a:pt x="90" y="4"/>
                    </a:lnTo>
                    <a:lnTo>
                      <a:pt x="93" y="8"/>
                    </a:lnTo>
                    <a:lnTo>
                      <a:pt x="108" y="11"/>
                    </a:lnTo>
                    <a:lnTo>
                      <a:pt x="115" y="11"/>
                    </a:lnTo>
                    <a:lnTo>
                      <a:pt x="119" y="8"/>
                    </a:lnTo>
                    <a:lnTo>
                      <a:pt x="122" y="0"/>
                    </a:lnTo>
                    <a:lnTo>
                      <a:pt x="126" y="0"/>
                    </a:lnTo>
                    <a:lnTo>
                      <a:pt x="126" y="0"/>
                    </a:lnTo>
                    <a:lnTo>
                      <a:pt x="129" y="4"/>
                    </a:lnTo>
                    <a:lnTo>
                      <a:pt x="129" y="8"/>
                    </a:lnTo>
                    <a:lnTo>
                      <a:pt x="126" y="11"/>
                    </a:lnTo>
                    <a:lnTo>
                      <a:pt x="126" y="15"/>
                    </a:lnTo>
                    <a:lnTo>
                      <a:pt x="122" y="22"/>
                    </a:lnTo>
                    <a:lnTo>
                      <a:pt x="119" y="25"/>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47" name="Freeform 1977">
                <a:extLst>
                  <a:ext uri="{FF2B5EF4-FFF2-40B4-BE49-F238E27FC236}">
                    <a16:creationId xmlns:a16="http://schemas.microsoft.com/office/drawing/2014/main" id="{13C4FEB9-17B1-4106-8288-60968C2988E5}"/>
                  </a:ext>
                </a:extLst>
              </p:cNvPr>
              <p:cNvSpPr>
                <a:spLocks/>
              </p:cNvSpPr>
              <p:nvPr/>
            </p:nvSpPr>
            <p:spPr bwMode="auto">
              <a:xfrm>
                <a:off x="4291" y="1943"/>
                <a:ext cx="11" cy="14"/>
              </a:xfrm>
              <a:custGeom>
                <a:avLst/>
                <a:gdLst>
                  <a:gd name="T0" fmla="*/ 8 w 11"/>
                  <a:gd name="T1" fmla="*/ 11 h 14"/>
                  <a:gd name="T2" fmla="*/ 8 w 11"/>
                  <a:gd name="T3" fmla="*/ 11 h 14"/>
                  <a:gd name="T4" fmla="*/ 8 w 11"/>
                  <a:gd name="T5" fmla="*/ 7 h 14"/>
                  <a:gd name="T6" fmla="*/ 11 w 11"/>
                  <a:gd name="T7" fmla="*/ 4 h 14"/>
                  <a:gd name="T8" fmla="*/ 11 w 11"/>
                  <a:gd name="T9" fmla="*/ 0 h 14"/>
                  <a:gd name="T10" fmla="*/ 4 w 11"/>
                  <a:gd name="T11" fmla="*/ 4 h 14"/>
                  <a:gd name="T12" fmla="*/ 0 w 11"/>
                  <a:gd name="T13" fmla="*/ 7 h 14"/>
                  <a:gd name="T14" fmla="*/ 0 w 11"/>
                  <a:gd name="T15" fmla="*/ 11 h 14"/>
                  <a:gd name="T16" fmla="*/ 0 w 11"/>
                  <a:gd name="T17" fmla="*/ 14 h 14"/>
                  <a:gd name="T18" fmla="*/ 8 w 11"/>
                  <a:gd name="T19"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4">
                    <a:moveTo>
                      <a:pt x="8" y="11"/>
                    </a:moveTo>
                    <a:lnTo>
                      <a:pt x="8" y="11"/>
                    </a:lnTo>
                    <a:lnTo>
                      <a:pt x="8" y="7"/>
                    </a:lnTo>
                    <a:lnTo>
                      <a:pt x="11" y="4"/>
                    </a:lnTo>
                    <a:lnTo>
                      <a:pt x="11" y="0"/>
                    </a:lnTo>
                    <a:lnTo>
                      <a:pt x="4" y="4"/>
                    </a:lnTo>
                    <a:lnTo>
                      <a:pt x="0" y="7"/>
                    </a:lnTo>
                    <a:lnTo>
                      <a:pt x="0" y="11"/>
                    </a:lnTo>
                    <a:lnTo>
                      <a:pt x="0" y="14"/>
                    </a:lnTo>
                    <a:lnTo>
                      <a:pt x="8" y="1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48" name="Freeform 1978">
                <a:extLst>
                  <a:ext uri="{FF2B5EF4-FFF2-40B4-BE49-F238E27FC236}">
                    <a16:creationId xmlns:a16="http://schemas.microsoft.com/office/drawing/2014/main" id="{502E7E84-34BE-48D6-BA12-1C6AE0D6B7DB}"/>
                  </a:ext>
                </a:extLst>
              </p:cNvPr>
              <p:cNvSpPr>
                <a:spLocks/>
              </p:cNvSpPr>
              <p:nvPr/>
            </p:nvSpPr>
            <p:spPr bwMode="auto">
              <a:xfrm>
                <a:off x="4291" y="1943"/>
                <a:ext cx="11" cy="14"/>
              </a:xfrm>
              <a:custGeom>
                <a:avLst/>
                <a:gdLst>
                  <a:gd name="T0" fmla="*/ 8 w 11"/>
                  <a:gd name="T1" fmla="*/ 11 h 14"/>
                  <a:gd name="T2" fmla="*/ 8 w 11"/>
                  <a:gd name="T3" fmla="*/ 11 h 14"/>
                  <a:gd name="T4" fmla="*/ 8 w 11"/>
                  <a:gd name="T5" fmla="*/ 7 h 14"/>
                  <a:gd name="T6" fmla="*/ 11 w 11"/>
                  <a:gd name="T7" fmla="*/ 4 h 14"/>
                  <a:gd name="T8" fmla="*/ 11 w 11"/>
                  <a:gd name="T9" fmla="*/ 0 h 14"/>
                  <a:gd name="T10" fmla="*/ 4 w 11"/>
                  <a:gd name="T11" fmla="*/ 4 h 14"/>
                  <a:gd name="T12" fmla="*/ 0 w 11"/>
                  <a:gd name="T13" fmla="*/ 7 h 14"/>
                  <a:gd name="T14" fmla="*/ 0 w 11"/>
                  <a:gd name="T15" fmla="*/ 11 h 14"/>
                  <a:gd name="T16" fmla="*/ 0 w 11"/>
                  <a:gd name="T17" fmla="*/ 14 h 14"/>
                  <a:gd name="T18" fmla="*/ 8 w 11"/>
                  <a:gd name="T19"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4">
                    <a:moveTo>
                      <a:pt x="8" y="11"/>
                    </a:moveTo>
                    <a:lnTo>
                      <a:pt x="8" y="11"/>
                    </a:lnTo>
                    <a:lnTo>
                      <a:pt x="8" y="7"/>
                    </a:lnTo>
                    <a:lnTo>
                      <a:pt x="11" y="4"/>
                    </a:lnTo>
                    <a:lnTo>
                      <a:pt x="11" y="0"/>
                    </a:lnTo>
                    <a:lnTo>
                      <a:pt x="4" y="4"/>
                    </a:lnTo>
                    <a:lnTo>
                      <a:pt x="0" y="7"/>
                    </a:lnTo>
                    <a:lnTo>
                      <a:pt x="0" y="11"/>
                    </a:lnTo>
                    <a:lnTo>
                      <a:pt x="0" y="14"/>
                    </a:lnTo>
                    <a:lnTo>
                      <a:pt x="8" y="1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49" name="Freeform 1979">
                <a:extLst>
                  <a:ext uri="{FF2B5EF4-FFF2-40B4-BE49-F238E27FC236}">
                    <a16:creationId xmlns:a16="http://schemas.microsoft.com/office/drawing/2014/main" id="{DD994C75-EFBC-45D7-9E2F-2DE457BAC19F}"/>
                  </a:ext>
                </a:extLst>
              </p:cNvPr>
              <p:cNvSpPr>
                <a:spLocks/>
              </p:cNvSpPr>
              <p:nvPr/>
            </p:nvSpPr>
            <p:spPr bwMode="auto">
              <a:xfrm>
                <a:off x="3847" y="1473"/>
                <a:ext cx="179" cy="204"/>
              </a:xfrm>
              <a:custGeom>
                <a:avLst/>
                <a:gdLst>
                  <a:gd name="T0" fmla="*/ 100 w 179"/>
                  <a:gd name="T1" fmla="*/ 22 h 204"/>
                  <a:gd name="T2" fmla="*/ 93 w 179"/>
                  <a:gd name="T3" fmla="*/ 14 h 204"/>
                  <a:gd name="T4" fmla="*/ 83 w 179"/>
                  <a:gd name="T5" fmla="*/ 14 h 204"/>
                  <a:gd name="T6" fmla="*/ 79 w 179"/>
                  <a:gd name="T7" fmla="*/ 11 h 204"/>
                  <a:gd name="T8" fmla="*/ 72 w 179"/>
                  <a:gd name="T9" fmla="*/ 0 h 204"/>
                  <a:gd name="T10" fmla="*/ 58 w 179"/>
                  <a:gd name="T11" fmla="*/ 0 h 204"/>
                  <a:gd name="T12" fmla="*/ 61 w 179"/>
                  <a:gd name="T13" fmla="*/ 7 h 204"/>
                  <a:gd name="T14" fmla="*/ 54 w 179"/>
                  <a:gd name="T15" fmla="*/ 14 h 204"/>
                  <a:gd name="T16" fmla="*/ 58 w 179"/>
                  <a:gd name="T17" fmla="*/ 22 h 204"/>
                  <a:gd name="T18" fmla="*/ 58 w 179"/>
                  <a:gd name="T19" fmla="*/ 25 h 204"/>
                  <a:gd name="T20" fmla="*/ 54 w 179"/>
                  <a:gd name="T21" fmla="*/ 32 h 204"/>
                  <a:gd name="T22" fmla="*/ 50 w 179"/>
                  <a:gd name="T23" fmla="*/ 43 h 204"/>
                  <a:gd name="T24" fmla="*/ 43 w 179"/>
                  <a:gd name="T25" fmla="*/ 39 h 204"/>
                  <a:gd name="T26" fmla="*/ 25 w 179"/>
                  <a:gd name="T27" fmla="*/ 36 h 204"/>
                  <a:gd name="T28" fmla="*/ 22 w 179"/>
                  <a:gd name="T29" fmla="*/ 43 h 204"/>
                  <a:gd name="T30" fmla="*/ 29 w 179"/>
                  <a:gd name="T31" fmla="*/ 47 h 204"/>
                  <a:gd name="T32" fmla="*/ 18 w 179"/>
                  <a:gd name="T33" fmla="*/ 61 h 204"/>
                  <a:gd name="T34" fmla="*/ 22 w 179"/>
                  <a:gd name="T35" fmla="*/ 72 h 204"/>
                  <a:gd name="T36" fmla="*/ 11 w 179"/>
                  <a:gd name="T37" fmla="*/ 82 h 204"/>
                  <a:gd name="T38" fmla="*/ 0 w 179"/>
                  <a:gd name="T39" fmla="*/ 86 h 204"/>
                  <a:gd name="T40" fmla="*/ 0 w 179"/>
                  <a:gd name="T41" fmla="*/ 104 h 204"/>
                  <a:gd name="T42" fmla="*/ 0 w 179"/>
                  <a:gd name="T43" fmla="*/ 115 h 204"/>
                  <a:gd name="T44" fmla="*/ 4 w 179"/>
                  <a:gd name="T45" fmla="*/ 126 h 204"/>
                  <a:gd name="T46" fmla="*/ 4 w 179"/>
                  <a:gd name="T47" fmla="*/ 136 h 204"/>
                  <a:gd name="T48" fmla="*/ 4 w 179"/>
                  <a:gd name="T49" fmla="*/ 147 h 204"/>
                  <a:gd name="T50" fmla="*/ 22 w 179"/>
                  <a:gd name="T51" fmla="*/ 154 h 204"/>
                  <a:gd name="T52" fmla="*/ 36 w 179"/>
                  <a:gd name="T53" fmla="*/ 172 h 204"/>
                  <a:gd name="T54" fmla="*/ 32 w 179"/>
                  <a:gd name="T55" fmla="*/ 197 h 204"/>
                  <a:gd name="T56" fmla="*/ 58 w 179"/>
                  <a:gd name="T57" fmla="*/ 197 h 204"/>
                  <a:gd name="T58" fmla="*/ 79 w 179"/>
                  <a:gd name="T59" fmla="*/ 197 h 204"/>
                  <a:gd name="T60" fmla="*/ 90 w 179"/>
                  <a:gd name="T61" fmla="*/ 201 h 204"/>
                  <a:gd name="T62" fmla="*/ 100 w 179"/>
                  <a:gd name="T63" fmla="*/ 201 h 204"/>
                  <a:gd name="T64" fmla="*/ 129 w 179"/>
                  <a:gd name="T65" fmla="*/ 194 h 204"/>
                  <a:gd name="T66" fmla="*/ 140 w 179"/>
                  <a:gd name="T67" fmla="*/ 197 h 204"/>
                  <a:gd name="T68" fmla="*/ 140 w 179"/>
                  <a:gd name="T69" fmla="*/ 179 h 204"/>
                  <a:gd name="T70" fmla="*/ 158 w 179"/>
                  <a:gd name="T71" fmla="*/ 169 h 204"/>
                  <a:gd name="T72" fmla="*/ 143 w 179"/>
                  <a:gd name="T73" fmla="*/ 154 h 204"/>
                  <a:gd name="T74" fmla="*/ 129 w 179"/>
                  <a:gd name="T75" fmla="*/ 133 h 204"/>
                  <a:gd name="T76" fmla="*/ 122 w 179"/>
                  <a:gd name="T77" fmla="*/ 126 h 204"/>
                  <a:gd name="T78" fmla="*/ 136 w 179"/>
                  <a:gd name="T79" fmla="*/ 122 h 204"/>
                  <a:gd name="T80" fmla="*/ 165 w 179"/>
                  <a:gd name="T81" fmla="*/ 111 h 204"/>
                  <a:gd name="T82" fmla="*/ 176 w 179"/>
                  <a:gd name="T83" fmla="*/ 111 h 204"/>
                  <a:gd name="T84" fmla="*/ 179 w 179"/>
                  <a:gd name="T85" fmla="*/ 97 h 204"/>
                  <a:gd name="T86" fmla="*/ 172 w 179"/>
                  <a:gd name="T87" fmla="*/ 79 h 204"/>
                  <a:gd name="T88" fmla="*/ 172 w 179"/>
                  <a:gd name="T89" fmla="*/ 61 h 204"/>
                  <a:gd name="T90" fmla="*/ 169 w 179"/>
                  <a:gd name="T91" fmla="*/ 47 h 204"/>
                  <a:gd name="T92" fmla="*/ 165 w 179"/>
                  <a:gd name="T93" fmla="*/ 32 h 204"/>
                  <a:gd name="T94" fmla="*/ 151 w 179"/>
                  <a:gd name="T95" fmla="*/ 22 h 204"/>
                  <a:gd name="T96" fmla="*/ 143 w 179"/>
                  <a:gd name="T97" fmla="*/ 14 h 204"/>
                  <a:gd name="T98" fmla="*/ 129 w 179"/>
                  <a:gd name="T99" fmla="*/ 18 h 204"/>
                  <a:gd name="T100" fmla="*/ 133 w 179"/>
                  <a:gd name="T101" fmla="*/ 11 h 204"/>
                  <a:gd name="T102" fmla="*/ 122 w 179"/>
                  <a:gd name="T103" fmla="*/ 22 h 204"/>
                  <a:gd name="T104" fmla="*/ 111 w 179"/>
                  <a:gd name="T105" fmla="*/ 25 h 204"/>
                  <a:gd name="T106" fmla="*/ 97 w 179"/>
                  <a:gd name="T107" fmla="*/ 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9" h="204">
                    <a:moveTo>
                      <a:pt x="97" y="25"/>
                    </a:moveTo>
                    <a:lnTo>
                      <a:pt x="97" y="25"/>
                    </a:lnTo>
                    <a:lnTo>
                      <a:pt x="97" y="22"/>
                    </a:lnTo>
                    <a:lnTo>
                      <a:pt x="100" y="22"/>
                    </a:lnTo>
                    <a:lnTo>
                      <a:pt x="100" y="18"/>
                    </a:lnTo>
                    <a:lnTo>
                      <a:pt x="100" y="14"/>
                    </a:lnTo>
                    <a:lnTo>
                      <a:pt x="100" y="14"/>
                    </a:lnTo>
                    <a:lnTo>
                      <a:pt x="93" y="14"/>
                    </a:lnTo>
                    <a:lnTo>
                      <a:pt x="90" y="14"/>
                    </a:lnTo>
                    <a:lnTo>
                      <a:pt x="90" y="14"/>
                    </a:lnTo>
                    <a:lnTo>
                      <a:pt x="86" y="14"/>
                    </a:lnTo>
                    <a:lnTo>
                      <a:pt x="83" y="14"/>
                    </a:lnTo>
                    <a:lnTo>
                      <a:pt x="83" y="14"/>
                    </a:lnTo>
                    <a:lnTo>
                      <a:pt x="83" y="11"/>
                    </a:lnTo>
                    <a:lnTo>
                      <a:pt x="79" y="11"/>
                    </a:lnTo>
                    <a:lnTo>
                      <a:pt x="79" y="11"/>
                    </a:lnTo>
                    <a:lnTo>
                      <a:pt x="79" y="7"/>
                    </a:lnTo>
                    <a:lnTo>
                      <a:pt x="79" y="7"/>
                    </a:lnTo>
                    <a:lnTo>
                      <a:pt x="79" y="4"/>
                    </a:lnTo>
                    <a:lnTo>
                      <a:pt x="72" y="0"/>
                    </a:lnTo>
                    <a:lnTo>
                      <a:pt x="68" y="0"/>
                    </a:lnTo>
                    <a:lnTo>
                      <a:pt x="68" y="0"/>
                    </a:lnTo>
                    <a:lnTo>
                      <a:pt x="65" y="0"/>
                    </a:lnTo>
                    <a:lnTo>
                      <a:pt x="58" y="0"/>
                    </a:lnTo>
                    <a:lnTo>
                      <a:pt x="54" y="0"/>
                    </a:lnTo>
                    <a:lnTo>
                      <a:pt x="54" y="4"/>
                    </a:lnTo>
                    <a:lnTo>
                      <a:pt x="58" y="7"/>
                    </a:lnTo>
                    <a:lnTo>
                      <a:pt x="61" y="7"/>
                    </a:lnTo>
                    <a:lnTo>
                      <a:pt x="61" y="11"/>
                    </a:lnTo>
                    <a:lnTo>
                      <a:pt x="54" y="14"/>
                    </a:lnTo>
                    <a:lnTo>
                      <a:pt x="54" y="14"/>
                    </a:lnTo>
                    <a:lnTo>
                      <a:pt x="54" y="14"/>
                    </a:lnTo>
                    <a:lnTo>
                      <a:pt x="58" y="14"/>
                    </a:lnTo>
                    <a:lnTo>
                      <a:pt x="58" y="18"/>
                    </a:lnTo>
                    <a:lnTo>
                      <a:pt x="58" y="18"/>
                    </a:lnTo>
                    <a:lnTo>
                      <a:pt x="58" y="22"/>
                    </a:lnTo>
                    <a:lnTo>
                      <a:pt x="61" y="22"/>
                    </a:lnTo>
                    <a:lnTo>
                      <a:pt x="61" y="22"/>
                    </a:lnTo>
                    <a:lnTo>
                      <a:pt x="58" y="22"/>
                    </a:lnTo>
                    <a:lnTo>
                      <a:pt x="58" y="25"/>
                    </a:lnTo>
                    <a:lnTo>
                      <a:pt x="61" y="29"/>
                    </a:lnTo>
                    <a:lnTo>
                      <a:pt x="61" y="29"/>
                    </a:lnTo>
                    <a:lnTo>
                      <a:pt x="54" y="29"/>
                    </a:lnTo>
                    <a:lnTo>
                      <a:pt x="54" y="32"/>
                    </a:lnTo>
                    <a:lnTo>
                      <a:pt x="50" y="32"/>
                    </a:lnTo>
                    <a:lnTo>
                      <a:pt x="50" y="39"/>
                    </a:lnTo>
                    <a:lnTo>
                      <a:pt x="54" y="43"/>
                    </a:lnTo>
                    <a:lnTo>
                      <a:pt x="50" y="43"/>
                    </a:lnTo>
                    <a:lnTo>
                      <a:pt x="50" y="39"/>
                    </a:lnTo>
                    <a:lnTo>
                      <a:pt x="47" y="36"/>
                    </a:lnTo>
                    <a:lnTo>
                      <a:pt x="47" y="39"/>
                    </a:lnTo>
                    <a:lnTo>
                      <a:pt x="43" y="39"/>
                    </a:lnTo>
                    <a:lnTo>
                      <a:pt x="43" y="36"/>
                    </a:lnTo>
                    <a:lnTo>
                      <a:pt x="43" y="32"/>
                    </a:lnTo>
                    <a:lnTo>
                      <a:pt x="36" y="32"/>
                    </a:lnTo>
                    <a:lnTo>
                      <a:pt x="25" y="36"/>
                    </a:lnTo>
                    <a:lnTo>
                      <a:pt x="25" y="36"/>
                    </a:lnTo>
                    <a:lnTo>
                      <a:pt x="22" y="39"/>
                    </a:lnTo>
                    <a:lnTo>
                      <a:pt x="22" y="39"/>
                    </a:lnTo>
                    <a:lnTo>
                      <a:pt x="22" y="43"/>
                    </a:lnTo>
                    <a:lnTo>
                      <a:pt x="25" y="43"/>
                    </a:lnTo>
                    <a:lnTo>
                      <a:pt x="29" y="43"/>
                    </a:lnTo>
                    <a:lnTo>
                      <a:pt x="29" y="47"/>
                    </a:lnTo>
                    <a:lnTo>
                      <a:pt x="29" y="47"/>
                    </a:lnTo>
                    <a:lnTo>
                      <a:pt x="29" y="47"/>
                    </a:lnTo>
                    <a:lnTo>
                      <a:pt x="29" y="43"/>
                    </a:lnTo>
                    <a:lnTo>
                      <a:pt x="22" y="47"/>
                    </a:lnTo>
                    <a:lnTo>
                      <a:pt x="18" y="61"/>
                    </a:lnTo>
                    <a:lnTo>
                      <a:pt x="15" y="65"/>
                    </a:lnTo>
                    <a:lnTo>
                      <a:pt x="15" y="65"/>
                    </a:lnTo>
                    <a:lnTo>
                      <a:pt x="22" y="68"/>
                    </a:lnTo>
                    <a:lnTo>
                      <a:pt x="22" y="72"/>
                    </a:lnTo>
                    <a:lnTo>
                      <a:pt x="18" y="75"/>
                    </a:lnTo>
                    <a:lnTo>
                      <a:pt x="15" y="75"/>
                    </a:lnTo>
                    <a:lnTo>
                      <a:pt x="15" y="79"/>
                    </a:lnTo>
                    <a:lnTo>
                      <a:pt x="11" y="82"/>
                    </a:lnTo>
                    <a:lnTo>
                      <a:pt x="7" y="82"/>
                    </a:lnTo>
                    <a:lnTo>
                      <a:pt x="4" y="82"/>
                    </a:lnTo>
                    <a:lnTo>
                      <a:pt x="0" y="82"/>
                    </a:lnTo>
                    <a:lnTo>
                      <a:pt x="0" y="86"/>
                    </a:lnTo>
                    <a:lnTo>
                      <a:pt x="0" y="90"/>
                    </a:lnTo>
                    <a:lnTo>
                      <a:pt x="0" y="93"/>
                    </a:lnTo>
                    <a:lnTo>
                      <a:pt x="0" y="97"/>
                    </a:lnTo>
                    <a:lnTo>
                      <a:pt x="0" y="104"/>
                    </a:lnTo>
                    <a:lnTo>
                      <a:pt x="0" y="104"/>
                    </a:lnTo>
                    <a:lnTo>
                      <a:pt x="0" y="108"/>
                    </a:lnTo>
                    <a:lnTo>
                      <a:pt x="0" y="111"/>
                    </a:lnTo>
                    <a:lnTo>
                      <a:pt x="0" y="115"/>
                    </a:lnTo>
                    <a:lnTo>
                      <a:pt x="4" y="115"/>
                    </a:lnTo>
                    <a:lnTo>
                      <a:pt x="4" y="118"/>
                    </a:lnTo>
                    <a:lnTo>
                      <a:pt x="4" y="122"/>
                    </a:lnTo>
                    <a:lnTo>
                      <a:pt x="4" y="126"/>
                    </a:lnTo>
                    <a:lnTo>
                      <a:pt x="0" y="129"/>
                    </a:lnTo>
                    <a:lnTo>
                      <a:pt x="4" y="133"/>
                    </a:lnTo>
                    <a:lnTo>
                      <a:pt x="4" y="133"/>
                    </a:lnTo>
                    <a:lnTo>
                      <a:pt x="4" y="136"/>
                    </a:lnTo>
                    <a:lnTo>
                      <a:pt x="4" y="136"/>
                    </a:lnTo>
                    <a:lnTo>
                      <a:pt x="7" y="140"/>
                    </a:lnTo>
                    <a:lnTo>
                      <a:pt x="7" y="143"/>
                    </a:lnTo>
                    <a:lnTo>
                      <a:pt x="4" y="147"/>
                    </a:lnTo>
                    <a:lnTo>
                      <a:pt x="11" y="151"/>
                    </a:lnTo>
                    <a:lnTo>
                      <a:pt x="11" y="151"/>
                    </a:lnTo>
                    <a:lnTo>
                      <a:pt x="15" y="154"/>
                    </a:lnTo>
                    <a:lnTo>
                      <a:pt x="22" y="154"/>
                    </a:lnTo>
                    <a:lnTo>
                      <a:pt x="36" y="158"/>
                    </a:lnTo>
                    <a:lnTo>
                      <a:pt x="43" y="161"/>
                    </a:lnTo>
                    <a:lnTo>
                      <a:pt x="40" y="165"/>
                    </a:lnTo>
                    <a:lnTo>
                      <a:pt x="36" y="172"/>
                    </a:lnTo>
                    <a:lnTo>
                      <a:pt x="32" y="176"/>
                    </a:lnTo>
                    <a:lnTo>
                      <a:pt x="29" y="183"/>
                    </a:lnTo>
                    <a:lnTo>
                      <a:pt x="29" y="194"/>
                    </a:lnTo>
                    <a:lnTo>
                      <a:pt x="32" y="197"/>
                    </a:lnTo>
                    <a:lnTo>
                      <a:pt x="32" y="197"/>
                    </a:lnTo>
                    <a:lnTo>
                      <a:pt x="32" y="197"/>
                    </a:lnTo>
                    <a:lnTo>
                      <a:pt x="47" y="197"/>
                    </a:lnTo>
                    <a:lnTo>
                      <a:pt x="58" y="197"/>
                    </a:lnTo>
                    <a:lnTo>
                      <a:pt x="65" y="197"/>
                    </a:lnTo>
                    <a:lnTo>
                      <a:pt x="72" y="201"/>
                    </a:lnTo>
                    <a:lnTo>
                      <a:pt x="75" y="197"/>
                    </a:lnTo>
                    <a:lnTo>
                      <a:pt x="79" y="197"/>
                    </a:lnTo>
                    <a:lnTo>
                      <a:pt x="83" y="201"/>
                    </a:lnTo>
                    <a:lnTo>
                      <a:pt x="83" y="201"/>
                    </a:lnTo>
                    <a:lnTo>
                      <a:pt x="86" y="204"/>
                    </a:lnTo>
                    <a:lnTo>
                      <a:pt x="90" y="201"/>
                    </a:lnTo>
                    <a:lnTo>
                      <a:pt x="90" y="201"/>
                    </a:lnTo>
                    <a:lnTo>
                      <a:pt x="93" y="197"/>
                    </a:lnTo>
                    <a:lnTo>
                      <a:pt x="97" y="197"/>
                    </a:lnTo>
                    <a:lnTo>
                      <a:pt x="100" y="201"/>
                    </a:lnTo>
                    <a:lnTo>
                      <a:pt x="108" y="201"/>
                    </a:lnTo>
                    <a:lnTo>
                      <a:pt x="115" y="197"/>
                    </a:lnTo>
                    <a:lnTo>
                      <a:pt x="126" y="197"/>
                    </a:lnTo>
                    <a:lnTo>
                      <a:pt x="129" y="194"/>
                    </a:lnTo>
                    <a:lnTo>
                      <a:pt x="133" y="194"/>
                    </a:lnTo>
                    <a:lnTo>
                      <a:pt x="136" y="194"/>
                    </a:lnTo>
                    <a:lnTo>
                      <a:pt x="140" y="197"/>
                    </a:lnTo>
                    <a:lnTo>
                      <a:pt x="140" y="197"/>
                    </a:lnTo>
                    <a:lnTo>
                      <a:pt x="140" y="194"/>
                    </a:lnTo>
                    <a:lnTo>
                      <a:pt x="140" y="190"/>
                    </a:lnTo>
                    <a:lnTo>
                      <a:pt x="140" y="183"/>
                    </a:lnTo>
                    <a:lnTo>
                      <a:pt x="140" y="179"/>
                    </a:lnTo>
                    <a:lnTo>
                      <a:pt x="147" y="176"/>
                    </a:lnTo>
                    <a:lnTo>
                      <a:pt x="151" y="176"/>
                    </a:lnTo>
                    <a:lnTo>
                      <a:pt x="151" y="172"/>
                    </a:lnTo>
                    <a:lnTo>
                      <a:pt x="158" y="169"/>
                    </a:lnTo>
                    <a:lnTo>
                      <a:pt x="158" y="169"/>
                    </a:lnTo>
                    <a:lnTo>
                      <a:pt x="158" y="165"/>
                    </a:lnTo>
                    <a:lnTo>
                      <a:pt x="147" y="158"/>
                    </a:lnTo>
                    <a:lnTo>
                      <a:pt x="143" y="154"/>
                    </a:lnTo>
                    <a:lnTo>
                      <a:pt x="133" y="147"/>
                    </a:lnTo>
                    <a:lnTo>
                      <a:pt x="129" y="143"/>
                    </a:lnTo>
                    <a:lnTo>
                      <a:pt x="129" y="136"/>
                    </a:lnTo>
                    <a:lnTo>
                      <a:pt x="129" y="133"/>
                    </a:lnTo>
                    <a:lnTo>
                      <a:pt x="126" y="133"/>
                    </a:lnTo>
                    <a:lnTo>
                      <a:pt x="122" y="129"/>
                    </a:lnTo>
                    <a:lnTo>
                      <a:pt x="122" y="126"/>
                    </a:lnTo>
                    <a:lnTo>
                      <a:pt x="122" y="126"/>
                    </a:lnTo>
                    <a:lnTo>
                      <a:pt x="126" y="129"/>
                    </a:lnTo>
                    <a:lnTo>
                      <a:pt x="129" y="129"/>
                    </a:lnTo>
                    <a:lnTo>
                      <a:pt x="129" y="126"/>
                    </a:lnTo>
                    <a:lnTo>
                      <a:pt x="136" y="122"/>
                    </a:lnTo>
                    <a:lnTo>
                      <a:pt x="143" y="122"/>
                    </a:lnTo>
                    <a:lnTo>
                      <a:pt x="147" y="118"/>
                    </a:lnTo>
                    <a:lnTo>
                      <a:pt x="151" y="115"/>
                    </a:lnTo>
                    <a:lnTo>
                      <a:pt x="165" y="111"/>
                    </a:lnTo>
                    <a:lnTo>
                      <a:pt x="165" y="104"/>
                    </a:lnTo>
                    <a:lnTo>
                      <a:pt x="169" y="104"/>
                    </a:lnTo>
                    <a:lnTo>
                      <a:pt x="172" y="108"/>
                    </a:lnTo>
                    <a:lnTo>
                      <a:pt x="176" y="111"/>
                    </a:lnTo>
                    <a:lnTo>
                      <a:pt x="179" y="111"/>
                    </a:lnTo>
                    <a:lnTo>
                      <a:pt x="179" y="108"/>
                    </a:lnTo>
                    <a:lnTo>
                      <a:pt x="179" y="104"/>
                    </a:lnTo>
                    <a:lnTo>
                      <a:pt x="179" y="97"/>
                    </a:lnTo>
                    <a:lnTo>
                      <a:pt x="179" y="97"/>
                    </a:lnTo>
                    <a:lnTo>
                      <a:pt x="176" y="90"/>
                    </a:lnTo>
                    <a:lnTo>
                      <a:pt x="172" y="82"/>
                    </a:lnTo>
                    <a:lnTo>
                      <a:pt x="172" y="79"/>
                    </a:lnTo>
                    <a:lnTo>
                      <a:pt x="172" y="75"/>
                    </a:lnTo>
                    <a:lnTo>
                      <a:pt x="172" y="72"/>
                    </a:lnTo>
                    <a:lnTo>
                      <a:pt x="172" y="65"/>
                    </a:lnTo>
                    <a:lnTo>
                      <a:pt x="172" y="61"/>
                    </a:lnTo>
                    <a:lnTo>
                      <a:pt x="165" y="57"/>
                    </a:lnTo>
                    <a:lnTo>
                      <a:pt x="165" y="54"/>
                    </a:lnTo>
                    <a:lnTo>
                      <a:pt x="165" y="50"/>
                    </a:lnTo>
                    <a:lnTo>
                      <a:pt x="169" y="47"/>
                    </a:lnTo>
                    <a:lnTo>
                      <a:pt x="169" y="43"/>
                    </a:lnTo>
                    <a:lnTo>
                      <a:pt x="169" y="39"/>
                    </a:lnTo>
                    <a:lnTo>
                      <a:pt x="165" y="32"/>
                    </a:lnTo>
                    <a:lnTo>
                      <a:pt x="165" y="32"/>
                    </a:lnTo>
                    <a:lnTo>
                      <a:pt x="158" y="29"/>
                    </a:lnTo>
                    <a:lnTo>
                      <a:pt x="158" y="25"/>
                    </a:lnTo>
                    <a:lnTo>
                      <a:pt x="154" y="22"/>
                    </a:lnTo>
                    <a:lnTo>
                      <a:pt x="151" y="22"/>
                    </a:lnTo>
                    <a:lnTo>
                      <a:pt x="147" y="22"/>
                    </a:lnTo>
                    <a:lnTo>
                      <a:pt x="147" y="18"/>
                    </a:lnTo>
                    <a:lnTo>
                      <a:pt x="147" y="18"/>
                    </a:lnTo>
                    <a:lnTo>
                      <a:pt x="143" y="14"/>
                    </a:lnTo>
                    <a:lnTo>
                      <a:pt x="140" y="14"/>
                    </a:lnTo>
                    <a:lnTo>
                      <a:pt x="133" y="14"/>
                    </a:lnTo>
                    <a:lnTo>
                      <a:pt x="133" y="14"/>
                    </a:lnTo>
                    <a:lnTo>
                      <a:pt x="129" y="18"/>
                    </a:lnTo>
                    <a:lnTo>
                      <a:pt x="129" y="14"/>
                    </a:lnTo>
                    <a:lnTo>
                      <a:pt x="133" y="14"/>
                    </a:lnTo>
                    <a:lnTo>
                      <a:pt x="136" y="11"/>
                    </a:lnTo>
                    <a:lnTo>
                      <a:pt x="133" y="11"/>
                    </a:lnTo>
                    <a:lnTo>
                      <a:pt x="129" y="11"/>
                    </a:lnTo>
                    <a:lnTo>
                      <a:pt x="126" y="18"/>
                    </a:lnTo>
                    <a:lnTo>
                      <a:pt x="122" y="22"/>
                    </a:lnTo>
                    <a:lnTo>
                      <a:pt x="122" y="22"/>
                    </a:lnTo>
                    <a:lnTo>
                      <a:pt x="122" y="18"/>
                    </a:lnTo>
                    <a:lnTo>
                      <a:pt x="115" y="22"/>
                    </a:lnTo>
                    <a:lnTo>
                      <a:pt x="108" y="25"/>
                    </a:lnTo>
                    <a:lnTo>
                      <a:pt x="111" y="25"/>
                    </a:lnTo>
                    <a:lnTo>
                      <a:pt x="108" y="25"/>
                    </a:lnTo>
                    <a:lnTo>
                      <a:pt x="100" y="25"/>
                    </a:lnTo>
                    <a:lnTo>
                      <a:pt x="97" y="29"/>
                    </a:lnTo>
                    <a:lnTo>
                      <a:pt x="97" y="2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50" name="Freeform 1980">
                <a:extLst>
                  <a:ext uri="{FF2B5EF4-FFF2-40B4-BE49-F238E27FC236}">
                    <a16:creationId xmlns:a16="http://schemas.microsoft.com/office/drawing/2014/main" id="{4FF9237C-220B-4225-9948-95FFE810B0D9}"/>
                  </a:ext>
                </a:extLst>
              </p:cNvPr>
              <p:cNvSpPr>
                <a:spLocks/>
              </p:cNvSpPr>
              <p:nvPr/>
            </p:nvSpPr>
            <p:spPr bwMode="auto">
              <a:xfrm>
                <a:off x="3847" y="1473"/>
                <a:ext cx="179" cy="204"/>
              </a:xfrm>
              <a:custGeom>
                <a:avLst/>
                <a:gdLst>
                  <a:gd name="T0" fmla="*/ 100 w 179"/>
                  <a:gd name="T1" fmla="*/ 22 h 204"/>
                  <a:gd name="T2" fmla="*/ 93 w 179"/>
                  <a:gd name="T3" fmla="*/ 14 h 204"/>
                  <a:gd name="T4" fmla="*/ 83 w 179"/>
                  <a:gd name="T5" fmla="*/ 14 h 204"/>
                  <a:gd name="T6" fmla="*/ 79 w 179"/>
                  <a:gd name="T7" fmla="*/ 11 h 204"/>
                  <a:gd name="T8" fmla="*/ 72 w 179"/>
                  <a:gd name="T9" fmla="*/ 0 h 204"/>
                  <a:gd name="T10" fmla="*/ 58 w 179"/>
                  <a:gd name="T11" fmla="*/ 0 h 204"/>
                  <a:gd name="T12" fmla="*/ 61 w 179"/>
                  <a:gd name="T13" fmla="*/ 7 h 204"/>
                  <a:gd name="T14" fmla="*/ 54 w 179"/>
                  <a:gd name="T15" fmla="*/ 14 h 204"/>
                  <a:gd name="T16" fmla="*/ 58 w 179"/>
                  <a:gd name="T17" fmla="*/ 22 h 204"/>
                  <a:gd name="T18" fmla="*/ 58 w 179"/>
                  <a:gd name="T19" fmla="*/ 25 h 204"/>
                  <a:gd name="T20" fmla="*/ 54 w 179"/>
                  <a:gd name="T21" fmla="*/ 32 h 204"/>
                  <a:gd name="T22" fmla="*/ 50 w 179"/>
                  <a:gd name="T23" fmla="*/ 43 h 204"/>
                  <a:gd name="T24" fmla="*/ 43 w 179"/>
                  <a:gd name="T25" fmla="*/ 39 h 204"/>
                  <a:gd name="T26" fmla="*/ 25 w 179"/>
                  <a:gd name="T27" fmla="*/ 36 h 204"/>
                  <a:gd name="T28" fmla="*/ 22 w 179"/>
                  <a:gd name="T29" fmla="*/ 43 h 204"/>
                  <a:gd name="T30" fmla="*/ 29 w 179"/>
                  <a:gd name="T31" fmla="*/ 47 h 204"/>
                  <a:gd name="T32" fmla="*/ 18 w 179"/>
                  <a:gd name="T33" fmla="*/ 61 h 204"/>
                  <a:gd name="T34" fmla="*/ 22 w 179"/>
                  <a:gd name="T35" fmla="*/ 72 h 204"/>
                  <a:gd name="T36" fmla="*/ 11 w 179"/>
                  <a:gd name="T37" fmla="*/ 82 h 204"/>
                  <a:gd name="T38" fmla="*/ 0 w 179"/>
                  <a:gd name="T39" fmla="*/ 86 h 204"/>
                  <a:gd name="T40" fmla="*/ 0 w 179"/>
                  <a:gd name="T41" fmla="*/ 104 h 204"/>
                  <a:gd name="T42" fmla="*/ 0 w 179"/>
                  <a:gd name="T43" fmla="*/ 115 h 204"/>
                  <a:gd name="T44" fmla="*/ 4 w 179"/>
                  <a:gd name="T45" fmla="*/ 126 h 204"/>
                  <a:gd name="T46" fmla="*/ 4 w 179"/>
                  <a:gd name="T47" fmla="*/ 136 h 204"/>
                  <a:gd name="T48" fmla="*/ 4 w 179"/>
                  <a:gd name="T49" fmla="*/ 147 h 204"/>
                  <a:gd name="T50" fmla="*/ 22 w 179"/>
                  <a:gd name="T51" fmla="*/ 154 h 204"/>
                  <a:gd name="T52" fmla="*/ 36 w 179"/>
                  <a:gd name="T53" fmla="*/ 172 h 204"/>
                  <a:gd name="T54" fmla="*/ 32 w 179"/>
                  <a:gd name="T55" fmla="*/ 197 h 204"/>
                  <a:gd name="T56" fmla="*/ 58 w 179"/>
                  <a:gd name="T57" fmla="*/ 197 h 204"/>
                  <a:gd name="T58" fmla="*/ 79 w 179"/>
                  <a:gd name="T59" fmla="*/ 197 h 204"/>
                  <a:gd name="T60" fmla="*/ 90 w 179"/>
                  <a:gd name="T61" fmla="*/ 201 h 204"/>
                  <a:gd name="T62" fmla="*/ 100 w 179"/>
                  <a:gd name="T63" fmla="*/ 201 h 204"/>
                  <a:gd name="T64" fmla="*/ 129 w 179"/>
                  <a:gd name="T65" fmla="*/ 194 h 204"/>
                  <a:gd name="T66" fmla="*/ 140 w 179"/>
                  <a:gd name="T67" fmla="*/ 197 h 204"/>
                  <a:gd name="T68" fmla="*/ 140 w 179"/>
                  <a:gd name="T69" fmla="*/ 179 h 204"/>
                  <a:gd name="T70" fmla="*/ 158 w 179"/>
                  <a:gd name="T71" fmla="*/ 169 h 204"/>
                  <a:gd name="T72" fmla="*/ 143 w 179"/>
                  <a:gd name="T73" fmla="*/ 154 h 204"/>
                  <a:gd name="T74" fmla="*/ 129 w 179"/>
                  <a:gd name="T75" fmla="*/ 133 h 204"/>
                  <a:gd name="T76" fmla="*/ 122 w 179"/>
                  <a:gd name="T77" fmla="*/ 126 h 204"/>
                  <a:gd name="T78" fmla="*/ 136 w 179"/>
                  <a:gd name="T79" fmla="*/ 122 h 204"/>
                  <a:gd name="T80" fmla="*/ 165 w 179"/>
                  <a:gd name="T81" fmla="*/ 111 h 204"/>
                  <a:gd name="T82" fmla="*/ 176 w 179"/>
                  <a:gd name="T83" fmla="*/ 111 h 204"/>
                  <a:gd name="T84" fmla="*/ 179 w 179"/>
                  <a:gd name="T85" fmla="*/ 97 h 204"/>
                  <a:gd name="T86" fmla="*/ 172 w 179"/>
                  <a:gd name="T87" fmla="*/ 79 h 204"/>
                  <a:gd name="T88" fmla="*/ 172 w 179"/>
                  <a:gd name="T89" fmla="*/ 61 h 204"/>
                  <a:gd name="T90" fmla="*/ 169 w 179"/>
                  <a:gd name="T91" fmla="*/ 47 h 204"/>
                  <a:gd name="T92" fmla="*/ 165 w 179"/>
                  <a:gd name="T93" fmla="*/ 32 h 204"/>
                  <a:gd name="T94" fmla="*/ 151 w 179"/>
                  <a:gd name="T95" fmla="*/ 22 h 204"/>
                  <a:gd name="T96" fmla="*/ 143 w 179"/>
                  <a:gd name="T97" fmla="*/ 14 h 204"/>
                  <a:gd name="T98" fmla="*/ 129 w 179"/>
                  <a:gd name="T99" fmla="*/ 18 h 204"/>
                  <a:gd name="T100" fmla="*/ 133 w 179"/>
                  <a:gd name="T101" fmla="*/ 11 h 204"/>
                  <a:gd name="T102" fmla="*/ 122 w 179"/>
                  <a:gd name="T103" fmla="*/ 22 h 204"/>
                  <a:gd name="T104" fmla="*/ 111 w 179"/>
                  <a:gd name="T105" fmla="*/ 25 h 204"/>
                  <a:gd name="T106" fmla="*/ 97 w 179"/>
                  <a:gd name="T107" fmla="*/ 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9" h="204">
                    <a:moveTo>
                      <a:pt x="97" y="25"/>
                    </a:moveTo>
                    <a:lnTo>
                      <a:pt x="97" y="25"/>
                    </a:lnTo>
                    <a:lnTo>
                      <a:pt x="97" y="22"/>
                    </a:lnTo>
                    <a:lnTo>
                      <a:pt x="100" y="22"/>
                    </a:lnTo>
                    <a:lnTo>
                      <a:pt x="100" y="18"/>
                    </a:lnTo>
                    <a:lnTo>
                      <a:pt x="100" y="14"/>
                    </a:lnTo>
                    <a:lnTo>
                      <a:pt x="100" y="14"/>
                    </a:lnTo>
                    <a:lnTo>
                      <a:pt x="93" y="14"/>
                    </a:lnTo>
                    <a:lnTo>
                      <a:pt x="90" y="14"/>
                    </a:lnTo>
                    <a:lnTo>
                      <a:pt x="90" y="14"/>
                    </a:lnTo>
                    <a:lnTo>
                      <a:pt x="86" y="14"/>
                    </a:lnTo>
                    <a:lnTo>
                      <a:pt x="83" y="14"/>
                    </a:lnTo>
                    <a:lnTo>
                      <a:pt x="83" y="14"/>
                    </a:lnTo>
                    <a:lnTo>
                      <a:pt x="83" y="11"/>
                    </a:lnTo>
                    <a:lnTo>
                      <a:pt x="79" y="11"/>
                    </a:lnTo>
                    <a:lnTo>
                      <a:pt x="79" y="11"/>
                    </a:lnTo>
                    <a:lnTo>
                      <a:pt x="79" y="7"/>
                    </a:lnTo>
                    <a:lnTo>
                      <a:pt x="79" y="7"/>
                    </a:lnTo>
                    <a:lnTo>
                      <a:pt x="79" y="4"/>
                    </a:lnTo>
                    <a:lnTo>
                      <a:pt x="72" y="0"/>
                    </a:lnTo>
                    <a:lnTo>
                      <a:pt x="68" y="0"/>
                    </a:lnTo>
                    <a:lnTo>
                      <a:pt x="68" y="0"/>
                    </a:lnTo>
                    <a:lnTo>
                      <a:pt x="65" y="0"/>
                    </a:lnTo>
                    <a:lnTo>
                      <a:pt x="58" y="0"/>
                    </a:lnTo>
                    <a:lnTo>
                      <a:pt x="54" y="0"/>
                    </a:lnTo>
                    <a:lnTo>
                      <a:pt x="54" y="4"/>
                    </a:lnTo>
                    <a:lnTo>
                      <a:pt x="58" y="7"/>
                    </a:lnTo>
                    <a:lnTo>
                      <a:pt x="61" y="7"/>
                    </a:lnTo>
                    <a:lnTo>
                      <a:pt x="61" y="11"/>
                    </a:lnTo>
                    <a:lnTo>
                      <a:pt x="54" y="14"/>
                    </a:lnTo>
                    <a:lnTo>
                      <a:pt x="54" y="14"/>
                    </a:lnTo>
                    <a:lnTo>
                      <a:pt x="54" y="14"/>
                    </a:lnTo>
                    <a:lnTo>
                      <a:pt x="58" y="14"/>
                    </a:lnTo>
                    <a:lnTo>
                      <a:pt x="58" y="18"/>
                    </a:lnTo>
                    <a:lnTo>
                      <a:pt x="58" y="18"/>
                    </a:lnTo>
                    <a:lnTo>
                      <a:pt x="58" y="22"/>
                    </a:lnTo>
                    <a:lnTo>
                      <a:pt x="61" y="22"/>
                    </a:lnTo>
                    <a:lnTo>
                      <a:pt x="61" y="22"/>
                    </a:lnTo>
                    <a:lnTo>
                      <a:pt x="58" y="22"/>
                    </a:lnTo>
                    <a:lnTo>
                      <a:pt x="58" y="25"/>
                    </a:lnTo>
                    <a:lnTo>
                      <a:pt x="61" y="29"/>
                    </a:lnTo>
                    <a:lnTo>
                      <a:pt x="61" y="29"/>
                    </a:lnTo>
                    <a:lnTo>
                      <a:pt x="54" y="29"/>
                    </a:lnTo>
                    <a:lnTo>
                      <a:pt x="54" y="32"/>
                    </a:lnTo>
                    <a:lnTo>
                      <a:pt x="50" y="32"/>
                    </a:lnTo>
                    <a:lnTo>
                      <a:pt x="50" y="39"/>
                    </a:lnTo>
                    <a:lnTo>
                      <a:pt x="54" y="43"/>
                    </a:lnTo>
                    <a:lnTo>
                      <a:pt x="50" y="43"/>
                    </a:lnTo>
                    <a:lnTo>
                      <a:pt x="50" y="39"/>
                    </a:lnTo>
                    <a:lnTo>
                      <a:pt x="47" y="36"/>
                    </a:lnTo>
                    <a:lnTo>
                      <a:pt x="47" y="39"/>
                    </a:lnTo>
                    <a:lnTo>
                      <a:pt x="43" y="39"/>
                    </a:lnTo>
                    <a:lnTo>
                      <a:pt x="43" y="36"/>
                    </a:lnTo>
                    <a:lnTo>
                      <a:pt x="43" y="32"/>
                    </a:lnTo>
                    <a:lnTo>
                      <a:pt x="36" y="32"/>
                    </a:lnTo>
                    <a:lnTo>
                      <a:pt x="25" y="36"/>
                    </a:lnTo>
                    <a:lnTo>
                      <a:pt x="25" y="36"/>
                    </a:lnTo>
                    <a:lnTo>
                      <a:pt x="22" y="39"/>
                    </a:lnTo>
                    <a:lnTo>
                      <a:pt x="22" y="39"/>
                    </a:lnTo>
                    <a:lnTo>
                      <a:pt x="22" y="43"/>
                    </a:lnTo>
                    <a:lnTo>
                      <a:pt x="25" y="43"/>
                    </a:lnTo>
                    <a:lnTo>
                      <a:pt x="29" y="43"/>
                    </a:lnTo>
                    <a:lnTo>
                      <a:pt x="29" y="47"/>
                    </a:lnTo>
                    <a:lnTo>
                      <a:pt x="29" y="47"/>
                    </a:lnTo>
                    <a:lnTo>
                      <a:pt x="29" y="47"/>
                    </a:lnTo>
                    <a:lnTo>
                      <a:pt x="29" y="43"/>
                    </a:lnTo>
                    <a:lnTo>
                      <a:pt x="22" y="47"/>
                    </a:lnTo>
                    <a:lnTo>
                      <a:pt x="18" y="61"/>
                    </a:lnTo>
                    <a:lnTo>
                      <a:pt x="15" y="65"/>
                    </a:lnTo>
                    <a:lnTo>
                      <a:pt x="15" y="65"/>
                    </a:lnTo>
                    <a:lnTo>
                      <a:pt x="22" y="68"/>
                    </a:lnTo>
                    <a:lnTo>
                      <a:pt x="22" y="72"/>
                    </a:lnTo>
                    <a:lnTo>
                      <a:pt x="18" y="75"/>
                    </a:lnTo>
                    <a:lnTo>
                      <a:pt x="15" y="75"/>
                    </a:lnTo>
                    <a:lnTo>
                      <a:pt x="15" y="79"/>
                    </a:lnTo>
                    <a:lnTo>
                      <a:pt x="11" y="82"/>
                    </a:lnTo>
                    <a:lnTo>
                      <a:pt x="7" y="82"/>
                    </a:lnTo>
                    <a:lnTo>
                      <a:pt x="4" y="82"/>
                    </a:lnTo>
                    <a:lnTo>
                      <a:pt x="0" y="82"/>
                    </a:lnTo>
                    <a:lnTo>
                      <a:pt x="0" y="86"/>
                    </a:lnTo>
                    <a:lnTo>
                      <a:pt x="0" y="90"/>
                    </a:lnTo>
                    <a:lnTo>
                      <a:pt x="0" y="93"/>
                    </a:lnTo>
                    <a:lnTo>
                      <a:pt x="0" y="97"/>
                    </a:lnTo>
                    <a:lnTo>
                      <a:pt x="0" y="104"/>
                    </a:lnTo>
                    <a:lnTo>
                      <a:pt x="0" y="104"/>
                    </a:lnTo>
                    <a:lnTo>
                      <a:pt x="0" y="108"/>
                    </a:lnTo>
                    <a:lnTo>
                      <a:pt x="0" y="111"/>
                    </a:lnTo>
                    <a:lnTo>
                      <a:pt x="0" y="115"/>
                    </a:lnTo>
                    <a:lnTo>
                      <a:pt x="4" y="115"/>
                    </a:lnTo>
                    <a:lnTo>
                      <a:pt x="4" y="118"/>
                    </a:lnTo>
                    <a:lnTo>
                      <a:pt x="4" y="122"/>
                    </a:lnTo>
                    <a:lnTo>
                      <a:pt x="4" y="126"/>
                    </a:lnTo>
                    <a:lnTo>
                      <a:pt x="0" y="129"/>
                    </a:lnTo>
                    <a:lnTo>
                      <a:pt x="4" y="133"/>
                    </a:lnTo>
                    <a:lnTo>
                      <a:pt x="4" y="133"/>
                    </a:lnTo>
                    <a:lnTo>
                      <a:pt x="4" y="136"/>
                    </a:lnTo>
                    <a:lnTo>
                      <a:pt x="4" y="136"/>
                    </a:lnTo>
                    <a:lnTo>
                      <a:pt x="7" y="140"/>
                    </a:lnTo>
                    <a:lnTo>
                      <a:pt x="7" y="143"/>
                    </a:lnTo>
                    <a:lnTo>
                      <a:pt x="4" y="147"/>
                    </a:lnTo>
                    <a:lnTo>
                      <a:pt x="11" y="151"/>
                    </a:lnTo>
                    <a:lnTo>
                      <a:pt x="11" y="151"/>
                    </a:lnTo>
                    <a:lnTo>
                      <a:pt x="15" y="154"/>
                    </a:lnTo>
                    <a:lnTo>
                      <a:pt x="22" y="154"/>
                    </a:lnTo>
                    <a:lnTo>
                      <a:pt x="36" y="158"/>
                    </a:lnTo>
                    <a:lnTo>
                      <a:pt x="43" y="161"/>
                    </a:lnTo>
                    <a:lnTo>
                      <a:pt x="40" y="165"/>
                    </a:lnTo>
                    <a:lnTo>
                      <a:pt x="36" y="172"/>
                    </a:lnTo>
                    <a:lnTo>
                      <a:pt x="32" y="176"/>
                    </a:lnTo>
                    <a:lnTo>
                      <a:pt x="29" y="183"/>
                    </a:lnTo>
                    <a:lnTo>
                      <a:pt x="29" y="194"/>
                    </a:lnTo>
                    <a:lnTo>
                      <a:pt x="32" y="197"/>
                    </a:lnTo>
                    <a:lnTo>
                      <a:pt x="32" y="197"/>
                    </a:lnTo>
                    <a:lnTo>
                      <a:pt x="32" y="197"/>
                    </a:lnTo>
                    <a:lnTo>
                      <a:pt x="47" y="197"/>
                    </a:lnTo>
                    <a:lnTo>
                      <a:pt x="58" y="197"/>
                    </a:lnTo>
                    <a:lnTo>
                      <a:pt x="65" y="197"/>
                    </a:lnTo>
                    <a:lnTo>
                      <a:pt x="72" y="201"/>
                    </a:lnTo>
                    <a:lnTo>
                      <a:pt x="75" y="197"/>
                    </a:lnTo>
                    <a:lnTo>
                      <a:pt x="79" y="197"/>
                    </a:lnTo>
                    <a:lnTo>
                      <a:pt x="83" y="201"/>
                    </a:lnTo>
                    <a:lnTo>
                      <a:pt x="83" y="201"/>
                    </a:lnTo>
                    <a:lnTo>
                      <a:pt x="86" y="204"/>
                    </a:lnTo>
                    <a:lnTo>
                      <a:pt x="90" y="201"/>
                    </a:lnTo>
                    <a:lnTo>
                      <a:pt x="90" y="201"/>
                    </a:lnTo>
                    <a:lnTo>
                      <a:pt x="93" y="197"/>
                    </a:lnTo>
                    <a:lnTo>
                      <a:pt x="97" y="197"/>
                    </a:lnTo>
                    <a:lnTo>
                      <a:pt x="100" y="201"/>
                    </a:lnTo>
                    <a:lnTo>
                      <a:pt x="108" y="201"/>
                    </a:lnTo>
                    <a:lnTo>
                      <a:pt x="115" y="197"/>
                    </a:lnTo>
                    <a:lnTo>
                      <a:pt x="126" y="197"/>
                    </a:lnTo>
                    <a:lnTo>
                      <a:pt x="129" y="194"/>
                    </a:lnTo>
                    <a:lnTo>
                      <a:pt x="133" y="194"/>
                    </a:lnTo>
                    <a:lnTo>
                      <a:pt x="136" y="194"/>
                    </a:lnTo>
                    <a:lnTo>
                      <a:pt x="140" y="197"/>
                    </a:lnTo>
                    <a:lnTo>
                      <a:pt x="140" y="197"/>
                    </a:lnTo>
                    <a:lnTo>
                      <a:pt x="140" y="194"/>
                    </a:lnTo>
                    <a:lnTo>
                      <a:pt x="140" y="190"/>
                    </a:lnTo>
                    <a:lnTo>
                      <a:pt x="140" y="183"/>
                    </a:lnTo>
                    <a:lnTo>
                      <a:pt x="140" y="179"/>
                    </a:lnTo>
                    <a:lnTo>
                      <a:pt x="147" y="176"/>
                    </a:lnTo>
                    <a:lnTo>
                      <a:pt x="151" y="176"/>
                    </a:lnTo>
                    <a:lnTo>
                      <a:pt x="151" y="172"/>
                    </a:lnTo>
                    <a:lnTo>
                      <a:pt x="158" y="169"/>
                    </a:lnTo>
                    <a:lnTo>
                      <a:pt x="158" y="169"/>
                    </a:lnTo>
                    <a:lnTo>
                      <a:pt x="158" y="165"/>
                    </a:lnTo>
                    <a:lnTo>
                      <a:pt x="147" y="158"/>
                    </a:lnTo>
                    <a:lnTo>
                      <a:pt x="143" y="154"/>
                    </a:lnTo>
                    <a:lnTo>
                      <a:pt x="133" y="147"/>
                    </a:lnTo>
                    <a:lnTo>
                      <a:pt x="129" y="143"/>
                    </a:lnTo>
                    <a:lnTo>
                      <a:pt x="129" y="136"/>
                    </a:lnTo>
                    <a:lnTo>
                      <a:pt x="129" y="133"/>
                    </a:lnTo>
                    <a:lnTo>
                      <a:pt x="126" y="133"/>
                    </a:lnTo>
                    <a:lnTo>
                      <a:pt x="122" y="129"/>
                    </a:lnTo>
                    <a:lnTo>
                      <a:pt x="122" y="126"/>
                    </a:lnTo>
                    <a:lnTo>
                      <a:pt x="122" y="126"/>
                    </a:lnTo>
                    <a:lnTo>
                      <a:pt x="126" y="129"/>
                    </a:lnTo>
                    <a:lnTo>
                      <a:pt x="129" y="129"/>
                    </a:lnTo>
                    <a:lnTo>
                      <a:pt x="129" y="126"/>
                    </a:lnTo>
                    <a:lnTo>
                      <a:pt x="136" y="122"/>
                    </a:lnTo>
                    <a:lnTo>
                      <a:pt x="143" y="122"/>
                    </a:lnTo>
                    <a:lnTo>
                      <a:pt x="147" y="118"/>
                    </a:lnTo>
                    <a:lnTo>
                      <a:pt x="151" y="115"/>
                    </a:lnTo>
                    <a:lnTo>
                      <a:pt x="165" y="111"/>
                    </a:lnTo>
                    <a:lnTo>
                      <a:pt x="165" y="104"/>
                    </a:lnTo>
                    <a:lnTo>
                      <a:pt x="169" y="104"/>
                    </a:lnTo>
                    <a:lnTo>
                      <a:pt x="172" y="108"/>
                    </a:lnTo>
                    <a:lnTo>
                      <a:pt x="176" y="111"/>
                    </a:lnTo>
                    <a:lnTo>
                      <a:pt x="179" y="111"/>
                    </a:lnTo>
                    <a:lnTo>
                      <a:pt x="179" y="108"/>
                    </a:lnTo>
                    <a:lnTo>
                      <a:pt x="179" y="104"/>
                    </a:lnTo>
                    <a:lnTo>
                      <a:pt x="179" y="97"/>
                    </a:lnTo>
                    <a:lnTo>
                      <a:pt x="179" y="97"/>
                    </a:lnTo>
                    <a:lnTo>
                      <a:pt x="176" y="90"/>
                    </a:lnTo>
                    <a:lnTo>
                      <a:pt x="172" y="82"/>
                    </a:lnTo>
                    <a:lnTo>
                      <a:pt x="172" y="79"/>
                    </a:lnTo>
                    <a:lnTo>
                      <a:pt x="172" y="75"/>
                    </a:lnTo>
                    <a:lnTo>
                      <a:pt x="172" y="72"/>
                    </a:lnTo>
                    <a:lnTo>
                      <a:pt x="172" y="65"/>
                    </a:lnTo>
                    <a:lnTo>
                      <a:pt x="172" y="61"/>
                    </a:lnTo>
                    <a:lnTo>
                      <a:pt x="165" y="57"/>
                    </a:lnTo>
                    <a:lnTo>
                      <a:pt x="165" y="54"/>
                    </a:lnTo>
                    <a:lnTo>
                      <a:pt x="165" y="50"/>
                    </a:lnTo>
                    <a:lnTo>
                      <a:pt x="169" y="47"/>
                    </a:lnTo>
                    <a:lnTo>
                      <a:pt x="169" y="43"/>
                    </a:lnTo>
                    <a:lnTo>
                      <a:pt x="169" y="39"/>
                    </a:lnTo>
                    <a:lnTo>
                      <a:pt x="165" y="32"/>
                    </a:lnTo>
                    <a:lnTo>
                      <a:pt x="165" y="32"/>
                    </a:lnTo>
                    <a:lnTo>
                      <a:pt x="158" y="29"/>
                    </a:lnTo>
                    <a:lnTo>
                      <a:pt x="158" y="25"/>
                    </a:lnTo>
                    <a:lnTo>
                      <a:pt x="154" y="22"/>
                    </a:lnTo>
                    <a:lnTo>
                      <a:pt x="151" y="22"/>
                    </a:lnTo>
                    <a:lnTo>
                      <a:pt x="147" y="22"/>
                    </a:lnTo>
                    <a:lnTo>
                      <a:pt x="147" y="18"/>
                    </a:lnTo>
                    <a:lnTo>
                      <a:pt x="147" y="18"/>
                    </a:lnTo>
                    <a:lnTo>
                      <a:pt x="143" y="14"/>
                    </a:lnTo>
                    <a:lnTo>
                      <a:pt x="140" y="14"/>
                    </a:lnTo>
                    <a:lnTo>
                      <a:pt x="133" y="14"/>
                    </a:lnTo>
                    <a:lnTo>
                      <a:pt x="133" y="14"/>
                    </a:lnTo>
                    <a:lnTo>
                      <a:pt x="129" y="18"/>
                    </a:lnTo>
                    <a:lnTo>
                      <a:pt x="129" y="14"/>
                    </a:lnTo>
                    <a:lnTo>
                      <a:pt x="133" y="14"/>
                    </a:lnTo>
                    <a:lnTo>
                      <a:pt x="136" y="11"/>
                    </a:lnTo>
                    <a:lnTo>
                      <a:pt x="133" y="11"/>
                    </a:lnTo>
                    <a:lnTo>
                      <a:pt x="129" y="11"/>
                    </a:lnTo>
                    <a:lnTo>
                      <a:pt x="126" y="18"/>
                    </a:lnTo>
                    <a:lnTo>
                      <a:pt x="122" y="22"/>
                    </a:lnTo>
                    <a:lnTo>
                      <a:pt x="122" y="22"/>
                    </a:lnTo>
                    <a:lnTo>
                      <a:pt x="122" y="18"/>
                    </a:lnTo>
                    <a:lnTo>
                      <a:pt x="115" y="22"/>
                    </a:lnTo>
                    <a:lnTo>
                      <a:pt x="108" y="25"/>
                    </a:lnTo>
                    <a:lnTo>
                      <a:pt x="111" y="25"/>
                    </a:lnTo>
                    <a:lnTo>
                      <a:pt x="108" y="25"/>
                    </a:lnTo>
                    <a:lnTo>
                      <a:pt x="100" y="25"/>
                    </a:lnTo>
                    <a:lnTo>
                      <a:pt x="97" y="29"/>
                    </a:lnTo>
                    <a:lnTo>
                      <a:pt x="97" y="25"/>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51" name="Freeform 1981">
                <a:extLst>
                  <a:ext uri="{FF2B5EF4-FFF2-40B4-BE49-F238E27FC236}">
                    <a16:creationId xmlns:a16="http://schemas.microsoft.com/office/drawing/2014/main" id="{9B6AC837-EE58-4A61-AC32-76FB7BA9FD71}"/>
                  </a:ext>
                </a:extLst>
              </p:cNvPr>
              <p:cNvSpPr>
                <a:spLocks/>
              </p:cNvSpPr>
              <p:nvPr/>
            </p:nvSpPr>
            <p:spPr bwMode="auto">
              <a:xfrm>
                <a:off x="3990" y="1480"/>
                <a:ext cx="11" cy="11"/>
              </a:xfrm>
              <a:custGeom>
                <a:avLst/>
                <a:gdLst>
                  <a:gd name="T0" fmla="*/ 11 w 11"/>
                  <a:gd name="T1" fmla="*/ 4 h 11"/>
                  <a:gd name="T2" fmla="*/ 11 w 11"/>
                  <a:gd name="T3" fmla="*/ 7 h 11"/>
                  <a:gd name="T4" fmla="*/ 11 w 11"/>
                  <a:gd name="T5" fmla="*/ 7 h 11"/>
                  <a:gd name="T6" fmla="*/ 11 w 11"/>
                  <a:gd name="T7" fmla="*/ 11 h 11"/>
                  <a:gd name="T8" fmla="*/ 11 w 11"/>
                  <a:gd name="T9" fmla="*/ 7 h 11"/>
                  <a:gd name="T10" fmla="*/ 8 w 11"/>
                  <a:gd name="T11" fmla="*/ 11 h 11"/>
                  <a:gd name="T12" fmla="*/ 8 w 11"/>
                  <a:gd name="T13" fmla="*/ 11 h 11"/>
                  <a:gd name="T14" fmla="*/ 4 w 11"/>
                  <a:gd name="T15" fmla="*/ 11 h 11"/>
                  <a:gd name="T16" fmla="*/ 0 w 11"/>
                  <a:gd name="T17" fmla="*/ 7 h 11"/>
                  <a:gd name="T18" fmla="*/ 0 w 11"/>
                  <a:gd name="T19" fmla="*/ 7 h 11"/>
                  <a:gd name="T20" fmla="*/ 0 w 11"/>
                  <a:gd name="T21" fmla="*/ 4 h 11"/>
                  <a:gd name="T22" fmla="*/ 0 w 11"/>
                  <a:gd name="T23" fmla="*/ 4 h 11"/>
                  <a:gd name="T24" fmla="*/ 4 w 11"/>
                  <a:gd name="T25" fmla="*/ 4 h 11"/>
                  <a:gd name="T26" fmla="*/ 8 w 11"/>
                  <a:gd name="T27" fmla="*/ 4 h 11"/>
                  <a:gd name="T28" fmla="*/ 8 w 11"/>
                  <a:gd name="T29" fmla="*/ 4 h 11"/>
                  <a:gd name="T30" fmla="*/ 4 w 11"/>
                  <a:gd name="T31" fmla="*/ 0 h 11"/>
                  <a:gd name="T32" fmla="*/ 4 w 11"/>
                  <a:gd name="T33" fmla="*/ 0 h 11"/>
                  <a:gd name="T34" fmla="*/ 4 w 11"/>
                  <a:gd name="T35" fmla="*/ 0 h 11"/>
                  <a:gd name="T36" fmla="*/ 8 w 11"/>
                  <a:gd name="T37" fmla="*/ 0 h 11"/>
                  <a:gd name="T38" fmla="*/ 8 w 11"/>
                  <a:gd name="T39" fmla="*/ 0 h 11"/>
                  <a:gd name="T40" fmla="*/ 11 w 11"/>
                  <a:gd name="T41" fmla="*/ 0 h 11"/>
                  <a:gd name="T42" fmla="*/ 11 w 11"/>
                  <a:gd name="T43" fmla="*/ 0 h 11"/>
                  <a:gd name="T44" fmla="*/ 11 w 11"/>
                  <a:gd name="T4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 h="11">
                    <a:moveTo>
                      <a:pt x="11" y="4"/>
                    </a:moveTo>
                    <a:lnTo>
                      <a:pt x="11" y="7"/>
                    </a:lnTo>
                    <a:lnTo>
                      <a:pt x="11" y="7"/>
                    </a:lnTo>
                    <a:lnTo>
                      <a:pt x="11" y="11"/>
                    </a:lnTo>
                    <a:lnTo>
                      <a:pt x="11" y="7"/>
                    </a:lnTo>
                    <a:lnTo>
                      <a:pt x="8" y="11"/>
                    </a:lnTo>
                    <a:lnTo>
                      <a:pt x="8" y="11"/>
                    </a:lnTo>
                    <a:lnTo>
                      <a:pt x="4" y="11"/>
                    </a:lnTo>
                    <a:lnTo>
                      <a:pt x="0" y="7"/>
                    </a:lnTo>
                    <a:lnTo>
                      <a:pt x="0" y="7"/>
                    </a:lnTo>
                    <a:lnTo>
                      <a:pt x="0" y="4"/>
                    </a:lnTo>
                    <a:lnTo>
                      <a:pt x="0" y="4"/>
                    </a:lnTo>
                    <a:lnTo>
                      <a:pt x="4" y="4"/>
                    </a:lnTo>
                    <a:lnTo>
                      <a:pt x="8" y="4"/>
                    </a:lnTo>
                    <a:lnTo>
                      <a:pt x="8" y="4"/>
                    </a:lnTo>
                    <a:lnTo>
                      <a:pt x="4" y="0"/>
                    </a:lnTo>
                    <a:lnTo>
                      <a:pt x="4" y="0"/>
                    </a:lnTo>
                    <a:lnTo>
                      <a:pt x="4" y="0"/>
                    </a:lnTo>
                    <a:lnTo>
                      <a:pt x="8" y="0"/>
                    </a:lnTo>
                    <a:lnTo>
                      <a:pt x="8" y="0"/>
                    </a:lnTo>
                    <a:lnTo>
                      <a:pt x="11" y="0"/>
                    </a:lnTo>
                    <a:lnTo>
                      <a:pt x="11" y="0"/>
                    </a:lnTo>
                    <a:lnTo>
                      <a:pt x="11"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52" name="Freeform 1982">
                <a:extLst>
                  <a:ext uri="{FF2B5EF4-FFF2-40B4-BE49-F238E27FC236}">
                    <a16:creationId xmlns:a16="http://schemas.microsoft.com/office/drawing/2014/main" id="{BD59F433-D1AB-4E39-AC97-264B051A1C5D}"/>
                  </a:ext>
                </a:extLst>
              </p:cNvPr>
              <p:cNvSpPr>
                <a:spLocks/>
              </p:cNvSpPr>
              <p:nvPr/>
            </p:nvSpPr>
            <p:spPr bwMode="auto">
              <a:xfrm>
                <a:off x="3990" y="1480"/>
                <a:ext cx="11" cy="11"/>
              </a:xfrm>
              <a:custGeom>
                <a:avLst/>
                <a:gdLst>
                  <a:gd name="T0" fmla="*/ 11 w 11"/>
                  <a:gd name="T1" fmla="*/ 4 h 11"/>
                  <a:gd name="T2" fmla="*/ 11 w 11"/>
                  <a:gd name="T3" fmla="*/ 7 h 11"/>
                  <a:gd name="T4" fmla="*/ 11 w 11"/>
                  <a:gd name="T5" fmla="*/ 7 h 11"/>
                  <a:gd name="T6" fmla="*/ 11 w 11"/>
                  <a:gd name="T7" fmla="*/ 11 h 11"/>
                  <a:gd name="T8" fmla="*/ 11 w 11"/>
                  <a:gd name="T9" fmla="*/ 7 h 11"/>
                  <a:gd name="T10" fmla="*/ 8 w 11"/>
                  <a:gd name="T11" fmla="*/ 11 h 11"/>
                  <a:gd name="T12" fmla="*/ 8 w 11"/>
                  <a:gd name="T13" fmla="*/ 11 h 11"/>
                  <a:gd name="T14" fmla="*/ 4 w 11"/>
                  <a:gd name="T15" fmla="*/ 11 h 11"/>
                  <a:gd name="T16" fmla="*/ 0 w 11"/>
                  <a:gd name="T17" fmla="*/ 7 h 11"/>
                  <a:gd name="T18" fmla="*/ 0 w 11"/>
                  <a:gd name="T19" fmla="*/ 7 h 11"/>
                  <a:gd name="T20" fmla="*/ 0 w 11"/>
                  <a:gd name="T21" fmla="*/ 4 h 11"/>
                  <a:gd name="T22" fmla="*/ 0 w 11"/>
                  <a:gd name="T23" fmla="*/ 4 h 11"/>
                  <a:gd name="T24" fmla="*/ 4 w 11"/>
                  <a:gd name="T25" fmla="*/ 4 h 11"/>
                  <a:gd name="T26" fmla="*/ 8 w 11"/>
                  <a:gd name="T27" fmla="*/ 4 h 11"/>
                  <a:gd name="T28" fmla="*/ 8 w 11"/>
                  <a:gd name="T29" fmla="*/ 4 h 11"/>
                  <a:gd name="T30" fmla="*/ 4 w 11"/>
                  <a:gd name="T31" fmla="*/ 0 h 11"/>
                  <a:gd name="T32" fmla="*/ 4 w 11"/>
                  <a:gd name="T33" fmla="*/ 0 h 11"/>
                  <a:gd name="T34" fmla="*/ 4 w 11"/>
                  <a:gd name="T35" fmla="*/ 0 h 11"/>
                  <a:gd name="T36" fmla="*/ 8 w 11"/>
                  <a:gd name="T37" fmla="*/ 0 h 11"/>
                  <a:gd name="T38" fmla="*/ 8 w 11"/>
                  <a:gd name="T39" fmla="*/ 0 h 11"/>
                  <a:gd name="T40" fmla="*/ 11 w 11"/>
                  <a:gd name="T41" fmla="*/ 0 h 11"/>
                  <a:gd name="T42" fmla="*/ 11 w 11"/>
                  <a:gd name="T43" fmla="*/ 0 h 11"/>
                  <a:gd name="T44" fmla="*/ 11 w 11"/>
                  <a:gd name="T4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 h="11">
                    <a:moveTo>
                      <a:pt x="11" y="4"/>
                    </a:moveTo>
                    <a:lnTo>
                      <a:pt x="11" y="7"/>
                    </a:lnTo>
                    <a:lnTo>
                      <a:pt x="11" y="7"/>
                    </a:lnTo>
                    <a:lnTo>
                      <a:pt x="11" y="11"/>
                    </a:lnTo>
                    <a:lnTo>
                      <a:pt x="11" y="7"/>
                    </a:lnTo>
                    <a:lnTo>
                      <a:pt x="8" y="11"/>
                    </a:lnTo>
                    <a:lnTo>
                      <a:pt x="8" y="11"/>
                    </a:lnTo>
                    <a:lnTo>
                      <a:pt x="4" y="11"/>
                    </a:lnTo>
                    <a:lnTo>
                      <a:pt x="0" y="7"/>
                    </a:lnTo>
                    <a:lnTo>
                      <a:pt x="0" y="7"/>
                    </a:lnTo>
                    <a:lnTo>
                      <a:pt x="0" y="4"/>
                    </a:lnTo>
                    <a:lnTo>
                      <a:pt x="0" y="4"/>
                    </a:lnTo>
                    <a:lnTo>
                      <a:pt x="4" y="4"/>
                    </a:lnTo>
                    <a:lnTo>
                      <a:pt x="8" y="4"/>
                    </a:lnTo>
                    <a:lnTo>
                      <a:pt x="8" y="4"/>
                    </a:lnTo>
                    <a:lnTo>
                      <a:pt x="4" y="0"/>
                    </a:lnTo>
                    <a:lnTo>
                      <a:pt x="4" y="0"/>
                    </a:lnTo>
                    <a:lnTo>
                      <a:pt x="4" y="0"/>
                    </a:lnTo>
                    <a:lnTo>
                      <a:pt x="8" y="0"/>
                    </a:lnTo>
                    <a:lnTo>
                      <a:pt x="8" y="0"/>
                    </a:lnTo>
                    <a:lnTo>
                      <a:pt x="11" y="0"/>
                    </a:lnTo>
                    <a:lnTo>
                      <a:pt x="11" y="0"/>
                    </a:lnTo>
                    <a:lnTo>
                      <a:pt x="11"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53" name="Freeform 1983">
                <a:extLst>
                  <a:ext uri="{FF2B5EF4-FFF2-40B4-BE49-F238E27FC236}">
                    <a16:creationId xmlns:a16="http://schemas.microsoft.com/office/drawing/2014/main" id="{18CA571B-E21B-4421-8C51-DDE925E1CD4C}"/>
                  </a:ext>
                </a:extLst>
              </p:cNvPr>
              <p:cNvSpPr>
                <a:spLocks/>
              </p:cNvSpPr>
              <p:nvPr/>
            </p:nvSpPr>
            <p:spPr bwMode="auto">
              <a:xfrm>
                <a:off x="3629" y="1577"/>
                <a:ext cx="261" cy="226"/>
              </a:xfrm>
              <a:custGeom>
                <a:avLst/>
                <a:gdLst>
                  <a:gd name="T0" fmla="*/ 132 w 261"/>
                  <a:gd name="T1" fmla="*/ 11 h 226"/>
                  <a:gd name="T2" fmla="*/ 121 w 261"/>
                  <a:gd name="T3" fmla="*/ 32 h 226"/>
                  <a:gd name="T4" fmla="*/ 107 w 261"/>
                  <a:gd name="T5" fmla="*/ 43 h 226"/>
                  <a:gd name="T6" fmla="*/ 93 w 261"/>
                  <a:gd name="T7" fmla="*/ 50 h 226"/>
                  <a:gd name="T8" fmla="*/ 71 w 261"/>
                  <a:gd name="T9" fmla="*/ 43 h 226"/>
                  <a:gd name="T10" fmla="*/ 61 w 261"/>
                  <a:gd name="T11" fmla="*/ 47 h 226"/>
                  <a:gd name="T12" fmla="*/ 68 w 261"/>
                  <a:gd name="T13" fmla="*/ 65 h 226"/>
                  <a:gd name="T14" fmla="*/ 61 w 261"/>
                  <a:gd name="T15" fmla="*/ 65 h 226"/>
                  <a:gd name="T16" fmla="*/ 36 w 261"/>
                  <a:gd name="T17" fmla="*/ 61 h 226"/>
                  <a:gd name="T18" fmla="*/ 21 w 261"/>
                  <a:gd name="T19" fmla="*/ 65 h 226"/>
                  <a:gd name="T20" fmla="*/ 0 w 261"/>
                  <a:gd name="T21" fmla="*/ 75 h 226"/>
                  <a:gd name="T22" fmla="*/ 7 w 261"/>
                  <a:gd name="T23" fmla="*/ 79 h 226"/>
                  <a:gd name="T24" fmla="*/ 7 w 261"/>
                  <a:gd name="T25" fmla="*/ 83 h 226"/>
                  <a:gd name="T26" fmla="*/ 18 w 261"/>
                  <a:gd name="T27" fmla="*/ 86 h 226"/>
                  <a:gd name="T28" fmla="*/ 39 w 261"/>
                  <a:gd name="T29" fmla="*/ 93 h 226"/>
                  <a:gd name="T30" fmla="*/ 50 w 261"/>
                  <a:gd name="T31" fmla="*/ 97 h 226"/>
                  <a:gd name="T32" fmla="*/ 57 w 261"/>
                  <a:gd name="T33" fmla="*/ 104 h 226"/>
                  <a:gd name="T34" fmla="*/ 53 w 261"/>
                  <a:gd name="T35" fmla="*/ 111 h 226"/>
                  <a:gd name="T36" fmla="*/ 71 w 261"/>
                  <a:gd name="T37" fmla="*/ 126 h 226"/>
                  <a:gd name="T38" fmla="*/ 75 w 261"/>
                  <a:gd name="T39" fmla="*/ 140 h 226"/>
                  <a:gd name="T40" fmla="*/ 82 w 261"/>
                  <a:gd name="T41" fmla="*/ 151 h 226"/>
                  <a:gd name="T42" fmla="*/ 75 w 261"/>
                  <a:gd name="T43" fmla="*/ 169 h 226"/>
                  <a:gd name="T44" fmla="*/ 75 w 261"/>
                  <a:gd name="T45" fmla="*/ 176 h 226"/>
                  <a:gd name="T46" fmla="*/ 61 w 261"/>
                  <a:gd name="T47" fmla="*/ 201 h 226"/>
                  <a:gd name="T48" fmla="*/ 86 w 261"/>
                  <a:gd name="T49" fmla="*/ 215 h 226"/>
                  <a:gd name="T50" fmla="*/ 118 w 261"/>
                  <a:gd name="T51" fmla="*/ 215 h 226"/>
                  <a:gd name="T52" fmla="*/ 136 w 261"/>
                  <a:gd name="T53" fmla="*/ 226 h 226"/>
                  <a:gd name="T54" fmla="*/ 161 w 261"/>
                  <a:gd name="T55" fmla="*/ 226 h 226"/>
                  <a:gd name="T56" fmla="*/ 172 w 261"/>
                  <a:gd name="T57" fmla="*/ 201 h 226"/>
                  <a:gd name="T58" fmla="*/ 182 w 261"/>
                  <a:gd name="T59" fmla="*/ 197 h 226"/>
                  <a:gd name="T60" fmla="*/ 197 w 261"/>
                  <a:gd name="T61" fmla="*/ 201 h 226"/>
                  <a:gd name="T62" fmla="*/ 207 w 261"/>
                  <a:gd name="T63" fmla="*/ 201 h 226"/>
                  <a:gd name="T64" fmla="*/ 222 w 261"/>
                  <a:gd name="T65" fmla="*/ 208 h 226"/>
                  <a:gd name="T66" fmla="*/ 240 w 261"/>
                  <a:gd name="T67" fmla="*/ 194 h 226"/>
                  <a:gd name="T68" fmla="*/ 250 w 261"/>
                  <a:gd name="T69" fmla="*/ 187 h 226"/>
                  <a:gd name="T70" fmla="*/ 236 w 261"/>
                  <a:gd name="T71" fmla="*/ 176 h 226"/>
                  <a:gd name="T72" fmla="*/ 233 w 261"/>
                  <a:gd name="T73" fmla="*/ 161 h 226"/>
                  <a:gd name="T74" fmla="*/ 240 w 261"/>
                  <a:gd name="T75" fmla="*/ 151 h 226"/>
                  <a:gd name="T76" fmla="*/ 240 w 261"/>
                  <a:gd name="T77" fmla="*/ 136 h 226"/>
                  <a:gd name="T78" fmla="*/ 233 w 261"/>
                  <a:gd name="T79" fmla="*/ 126 h 226"/>
                  <a:gd name="T80" fmla="*/ 218 w 261"/>
                  <a:gd name="T81" fmla="*/ 122 h 226"/>
                  <a:gd name="T82" fmla="*/ 225 w 261"/>
                  <a:gd name="T83" fmla="*/ 115 h 226"/>
                  <a:gd name="T84" fmla="*/ 236 w 261"/>
                  <a:gd name="T85" fmla="*/ 97 h 226"/>
                  <a:gd name="T86" fmla="*/ 247 w 261"/>
                  <a:gd name="T87" fmla="*/ 90 h 226"/>
                  <a:gd name="T88" fmla="*/ 261 w 261"/>
                  <a:gd name="T89" fmla="*/ 57 h 226"/>
                  <a:gd name="T90" fmla="*/ 229 w 261"/>
                  <a:gd name="T91" fmla="*/ 47 h 226"/>
                  <a:gd name="T92" fmla="*/ 204 w 261"/>
                  <a:gd name="T93" fmla="*/ 39 h 226"/>
                  <a:gd name="T94" fmla="*/ 197 w 261"/>
                  <a:gd name="T95" fmla="*/ 25 h 226"/>
                  <a:gd name="T96" fmla="*/ 182 w 261"/>
                  <a:gd name="T97" fmla="*/ 29 h 226"/>
                  <a:gd name="T98" fmla="*/ 168 w 261"/>
                  <a:gd name="T99" fmla="*/ 18 h 226"/>
                  <a:gd name="T100" fmla="*/ 154 w 261"/>
                  <a:gd name="T101" fmla="*/ 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1" h="226">
                    <a:moveTo>
                      <a:pt x="154" y="0"/>
                    </a:moveTo>
                    <a:lnTo>
                      <a:pt x="150" y="4"/>
                    </a:lnTo>
                    <a:lnTo>
                      <a:pt x="143" y="4"/>
                    </a:lnTo>
                    <a:lnTo>
                      <a:pt x="132" y="7"/>
                    </a:lnTo>
                    <a:lnTo>
                      <a:pt x="132" y="11"/>
                    </a:lnTo>
                    <a:lnTo>
                      <a:pt x="129" y="22"/>
                    </a:lnTo>
                    <a:lnTo>
                      <a:pt x="132" y="22"/>
                    </a:lnTo>
                    <a:lnTo>
                      <a:pt x="132" y="25"/>
                    </a:lnTo>
                    <a:lnTo>
                      <a:pt x="125" y="29"/>
                    </a:lnTo>
                    <a:lnTo>
                      <a:pt x="121" y="32"/>
                    </a:lnTo>
                    <a:lnTo>
                      <a:pt x="111" y="36"/>
                    </a:lnTo>
                    <a:lnTo>
                      <a:pt x="104" y="39"/>
                    </a:lnTo>
                    <a:lnTo>
                      <a:pt x="100" y="43"/>
                    </a:lnTo>
                    <a:lnTo>
                      <a:pt x="100" y="43"/>
                    </a:lnTo>
                    <a:lnTo>
                      <a:pt x="107" y="43"/>
                    </a:lnTo>
                    <a:lnTo>
                      <a:pt x="111" y="43"/>
                    </a:lnTo>
                    <a:lnTo>
                      <a:pt x="107" y="47"/>
                    </a:lnTo>
                    <a:lnTo>
                      <a:pt x="100" y="47"/>
                    </a:lnTo>
                    <a:lnTo>
                      <a:pt x="96" y="50"/>
                    </a:lnTo>
                    <a:lnTo>
                      <a:pt x="93" y="50"/>
                    </a:lnTo>
                    <a:lnTo>
                      <a:pt x="89" y="50"/>
                    </a:lnTo>
                    <a:lnTo>
                      <a:pt x="86" y="47"/>
                    </a:lnTo>
                    <a:lnTo>
                      <a:pt x="78" y="47"/>
                    </a:lnTo>
                    <a:lnTo>
                      <a:pt x="78" y="47"/>
                    </a:lnTo>
                    <a:lnTo>
                      <a:pt x="71" y="43"/>
                    </a:lnTo>
                    <a:lnTo>
                      <a:pt x="71" y="39"/>
                    </a:lnTo>
                    <a:lnTo>
                      <a:pt x="71" y="39"/>
                    </a:lnTo>
                    <a:lnTo>
                      <a:pt x="64" y="39"/>
                    </a:lnTo>
                    <a:lnTo>
                      <a:pt x="61" y="39"/>
                    </a:lnTo>
                    <a:lnTo>
                      <a:pt x="61" y="47"/>
                    </a:lnTo>
                    <a:lnTo>
                      <a:pt x="61" y="47"/>
                    </a:lnTo>
                    <a:lnTo>
                      <a:pt x="64" y="50"/>
                    </a:lnTo>
                    <a:lnTo>
                      <a:pt x="68" y="57"/>
                    </a:lnTo>
                    <a:lnTo>
                      <a:pt x="68" y="61"/>
                    </a:lnTo>
                    <a:lnTo>
                      <a:pt x="68" y="65"/>
                    </a:lnTo>
                    <a:lnTo>
                      <a:pt x="71" y="65"/>
                    </a:lnTo>
                    <a:lnTo>
                      <a:pt x="68" y="68"/>
                    </a:lnTo>
                    <a:lnTo>
                      <a:pt x="64" y="68"/>
                    </a:lnTo>
                    <a:lnTo>
                      <a:pt x="64" y="65"/>
                    </a:lnTo>
                    <a:lnTo>
                      <a:pt x="61" y="65"/>
                    </a:lnTo>
                    <a:lnTo>
                      <a:pt x="57" y="65"/>
                    </a:lnTo>
                    <a:lnTo>
                      <a:pt x="57" y="68"/>
                    </a:lnTo>
                    <a:lnTo>
                      <a:pt x="53" y="68"/>
                    </a:lnTo>
                    <a:lnTo>
                      <a:pt x="46" y="68"/>
                    </a:lnTo>
                    <a:lnTo>
                      <a:pt x="36" y="61"/>
                    </a:lnTo>
                    <a:lnTo>
                      <a:pt x="28" y="61"/>
                    </a:lnTo>
                    <a:lnTo>
                      <a:pt x="28" y="61"/>
                    </a:lnTo>
                    <a:lnTo>
                      <a:pt x="25" y="61"/>
                    </a:lnTo>
                    <a:lnTo>
                      <a:pt x="25" y="65"/>
                    </a:lnTo>
                    <a:lnTo>
                      <a:pt x="21" y="65"/>
                    </a:lnTo>
                    <a:lnTo>
                      <a:pt x="18" y="65"/>
                    </a:lnTo>
                    <a:lnTo>
                      <a:pt x="10" y="68"/>
                    </a:lnTo>
                    <a:lnTo>
                      <a:pt x="3" y="68"/>
                    </a:lnTo>
                    <a:lnTo>
                      <a:pt x="0" y="72"/>
                    </a:lnTo>
                    <a:lnTo>
                      <a:pt x="0" y="75"/>
                    </a:lnTo>
                    <a:lnTo>
                      <a:pt x="10" y="75"/>
                    </a:lnTo>
                    <a:lnTo>
                      <a:pt x="7" y="75"/>
                    </a:lnTo>
                    <a:lnTo>
                      <a:pt x="7" y="75"/>
                    </a:lnTo>
                    <a:lnTo>
                      <a:pt x="3" y="79"/>
                    </a:lnTo>
                    <a:lnTo>
                      <a:pt x="7" y="79"/>
                    </a:lnTo>
                    <a:lnTo>
                      <a:pt x="7" y="79"/>
                    </a:lnTo>
                    <a:lnTo>
                      <a:pt x="10" y="79"/>
                    </a:lnTo>
                    <a:lnTo>
                      <a:pt x="10" y="83"/>
                    </a:lnTo>
                    <a:lnTo>
                      <a:pt x="3" y="83"/>
                    </a:lnTo>
                    <a:lnTo>
                      <a:pt x="7" y="83"/>
                    </a:lnTo>
                    <a:lnTo>
                      <a:pt x="10" y="86"/>
                    </a:lnTo>
                    <a:lnTo>
                      <a:pt x="10" y="90"/>
                    </a:lnTo>
                    <a:lnTo>
                      <a:pt x="14" y="90"/>
                    </a:lnTo>
                    <a:lnTo>
                      <a:pt x="14" y="86"/>
                    </a:lnTo>
                    <a:lnTo>
                      <a:pt x="18" y="86"/>
                    </a:lnTo>
                    <a:lnTo>
                      <a:pt x="28" y="90"/>
                    </a:lnTo>
                    <a:lnTo>
                      <a:pt x="32" y="93"/>
                    </a:lnTo>
                    <a:lnTo>
                      <a:pt x="32" y="93"/>
                    </a:lnTo>
                    <a:lnTo>
                      <a:pt x="36" y="93"/>
                    </a:lnTo>
                    <a:lnTo>
                      <a:pt x="39" y="93"/>
                    </a:lnTo>
                    <a:lnTo>
                      <a:pt x="43" y="93"/>
                    </a:lnTo>
                    <a:lnTo>
                      <a:pt x="43" y="97"/>
                    </a:lnTo>
                    <a:lnTo>
                      <a:pt x="46" y="97"/>
                    </a:lnTo>
                    <a:lnTo>
                      <a:pt x="46" y="97"/>
                    </a:lnTo>
                    <a:lnTo>
                      <a:pt x="50" y="97"/>
                    </a:lnTo>
                    <a:lnTo>
                      <a:pt x="50" y="100"/>
                    </a:lnTo>
                    <a:lnTo>
                      <a:pt x="53" y="104"/>
                    </a:lnTo>
                    <a:lnTo>
                      <a:pt x="61" y="100"/>
                    </a:lnTo>
                    <a:lnTo>
                      <a:pt x="64" y="104"/>
                    </a:lnTo>
                    <a:lnTo>
                      <a:pt x="57" y="104"/>
                    </a:lnTo>
                    <a:lnTo>
                      <a:pt x="57" y="108"/>
                    </a:lnTo>
                    <a:lnTo>
                      <a:pt x="61" y="108"/>
                    </a:lnTo>
                    <a:lnTo>
                      <a:pt x="57" y="111"/>
                    </a:lnTo>
                    <a:lnTo>
                      <a:pt x="53" y="111"/>
                    </a:lnTo>
                    <a:lnTo>
                      <a:pt x="53" y="111"/>
                    </a:lnTo>
                    <a:lnTo>
                      <a:pt x="61" y="115"/>
                    </a:lnTo>
                    <a:lnTo>
                      <a:pt x="61" y="118"/>
                    </a:lnTo>
                    <a:lnTo>
                      <a:pt x="61" y="122"/>
                    </a:lnTo>
                    <a:lnTo>
                      <a:pt x="68" y="126"/>
                    </a:lnTo>
                    <a:lnTo>
                      <a:pt x="71" y="126"/>
                    </a:lnTo>
                    <a:lnTo>
                      <a:pt x="78" y="129"/>
                    </a:lnTo>
                    <a:lnTo>
                      <a:pt x="75" y="129"/>
                    </a:lnTo>
                    <a:lnTo>
                      <a:pt x="78" y="133"/>
                    </a:lnTo>
                    <a:lnTo>
                      <a:pt x="78" y="136"/>
                    </a:lnTo>
                    <a:lnTo>
                      <a:pt x="75" y="140"/>
                    </a:lnTo>
                    <a:lnTo>
                      <a:pt x="78" y="144"/>
                    </a:lnTo>
                    <a:lnTo>
                      <a:pt x="82" y="147"/>
                    </a:lnTo>
                    <a:lnTo>
                      <a:pt x="82" y="151"/>
                    </a:lnTo>
                    <a:lnTo>
                      <a:pt x="86" y="154"/>
                    </a:lnTo>
                    <a:lnTo>
                      <a:pt x="82" y="151"/>
                    </a:lnTo>
                    <a:lnTo>
                      <a:pt x="78" y="147"/>
                    </a:lnTo>
                    <a:lnTo>
                      <a:pt x="78" y="151"/>
                    </a:lnTo>
                    <a:lnTo>
                      <a:pt x="78" y="154"/>
                    </a:lnTo>
                    <a:lnTo>
                      <a:pt x="75" y="165"/>
                    </a:lnTo>
                    <a:lnTo>
                      <a:pt x="75" y="169"/>
                    </a:lnTo>
                    <a:lnTo>
                      <a:pt x="78" y="165"/>
                    </a:lnTo>
                    <a:lnTo>
                      <a:pt x="78" y="169"/>
                    </a:lnTo>
                    <a:lnTo>
                      <a:pt x="78" y="169"/>
                    </a:lnTo>
                    <a:lnTo>
                      <a:pt x="75" y="172"/>
                    </a:lnTo>
                    <a:lnTo>
                      <a:pt x="75" y="176"/>
                    </a:lnTo>
                    <a:lnTo>
                      <a:pt x="71" y="194"/>
                    </a:lnTo>
                    <a:lnTo>
                      <a:pt x="68" y="197"/>
                    </a:lnTo>
                    <a:lnTo>
                      <a:pt x="64" y="201"/>
                    </a:lnTo>
                    <a:lnTo>
                      <a:pt x="61" y="201"/>
                    </a:lnTo>
                    <a:lnTo>
                      <a:pt x="61" y="201"/>
                    </a:lnTo>
                    <a:lnTo>
                      <a:pt x="71" y="208"/>
                    </a:lnTo>
                    <a:lnTo>
                      <a:pt x="75" y="208"/>
                    </a:lnTo>
                    <a:lnTo>
                      <a:pt x="78" y="212"/>
                    </a:lnTo>
                    <a:lnTo>
                      <a:pt x="82" y="212"/>
                    </a:lnTo>
                    <a:lnTo>
                      <a:pt x="86" y="215"/>
                    </a:lnTo>
                    <a:lnTo>
                      <a:pt x="100" y="219"/>
                    </a:lnTo>
                    <a:lnTo>
                      <a:pt x="107" y="219"/>
                    </a:lnTo>
                    <a:lnTo>
                      <a:pt x="111" y="219"/>
                    </a:lnTo>
                    <a:lnTo>
                      <a:pt x="114" y="215"/>
                    </a:lnTo>
                    <a:lnTo>
                      <a:pt x="118" y="215"/>
                    </a:lnTo>
                    <a:lnTo>
                      <a:pt x="118" y="215"/>
                    </a:lnTo>
                    <a:lnTo>
                      <a:pt x="125" y="219"/>
                    </a:lnTo>
                    <a:lnTo>
                      <a:pt x="129" y="219"/>
                    </a:lnTo>
                    <a:lnTo>
                      <a:pt x="132" y="222"/>
                    </a:lnTo>
                    <a:lnTo>
                      <a:pt x="136" y="226"/>
                    </a:lnTo>
                    <a:lnTo>
                      <a:pt x="139" y="226"/>
                    </a:lnTo>
                    <a:lnTo>
                      <a:pt x="150" y="226"/>
                    </a:lnTo>
                    <a:lnTo>
                      <a:pt x="154" y="226"/>
                    </a:lnTo>
                    <a:lnTo>
                      <a:pt x="161" y="226"/>
                    </a:lnTo>
                    <a:lnTo>
                      <a:pt x="161" y="226"/>
                    </a:lnTo>
                    <a:lnTo>
                      <a:pt x="161" y="215"/>
                    </a:lnTo>
                    <a:lnTo>
                      <a:pt x="161" y="215"/>
                    </a:lnTo>
                    <a:lnTo>
                      <a:pt x="161" y="208"/>
                    </a:lnTo>
                    <a:lnTo>
                      <a:pt x="161" y="205"/>
                    </a:lnTo>
                    <a:lnTo>
                      <a:pt x="172" y="201"/>
                    </a:lnTo>
                    <a:lnTo>
                      <a:pt x="175" y="201"/>
                    </a:lnTo>
                    <a:lnTo>
                      <a:pt x="175" y="197"/>
                    </a:lnTo>
                    <a:lnTo>
                      <a:pt x="179" y="197"/>
                    </a:lnTo>
                    <a:lnTo>
                      <a:pt x="182" y="197"/>
                    </a:lnTo>
                    <a:lnTo>
                      <a:pt x="182" y="197"/>
                    </a:lnTo>
                    <a:lnTo>
                      <a:pt x="190" y="197"/>
                    </a:lnTo>
                    <a:lnTo>
                      <a:pt x="190" y="201"/>
                    </a:lnTo>
                    <a:lnTo>
                      <a:pt x="190" y="201"/>
                    </a:lnTo>
                    <a:lnTo>
                      <a:pt x="193" y="201"/>
                    </a:lnTo>
                    <a:lnTo>
                      <a:pt x="197" y="201"/>
                    </a:lnTo>
                    <a:lnTo>
                      <a:pt x="197" y="201"/>
                    </a:lnTo>
                    <a:lnTo>
                      <a:pt x="200" y="201"/>
                    </a:lnTo>
                    <a:lnTo>
                      <a:pt x="200" y="201"/>
                    </a:lnTo>
                    <a:lnTo>
                      <a:pt x="204" y="201"/>
                    </a:lnTo>
                    <a:lnTo>
                      <a:pt x="207" y="201"/>
                    </a:lnTo>
                    <a:lnTo>
                      <a:pt x="207" y="205"/>
                    </a:lnTo>
                    <a:lnTo>
                      <a:pt x="207" y="205"/>
                    </a:lnTo>
                    <a:lnTo>
                      <a:pt x="215" y="205"/>
                    </a:lnTo>
                    <a:lnTo>
                      <a:pt x="215" y="208"/>
                    </a:lnTo>
                    <a:lnTo>
                      <a:pt x="222" y="208"/>
                    </a:lnTo>
                    <a:lnTo>
                      <a:pt x="233" y="205"/>
                    </a:lnTo>
                    <a:lnTo>
                      <a:pt x="233" y="205"/>
                    </a:lnTo>
                    <a:lnTo>
                      <a:pt x="233" y="201"/>
                    </a:lnTo>
                    <a:lnTo>
                      <a:pt x="236" y="197"/>
                    </a:lnTo>
                    <a:lnTo>
                      <a:pt x="240" y="194"/>
                    </a:lnTo>
                    <a:lnTo>
                      <a:pt x="243" y="194"/>
                    </a:lnTo>
                    <a:lnTo>
                      <a:pt x="243" y="194"/>
                    </a:lnTo>
                    <a:lnTo>
                      <a:pt x="250" y="190"/>
                    </a:lnTo>
                    <a:lnTo>
                      <a:pt x="250" y="190"/>
                    </a:lnTo>
                    <a:lnTo>
                      <a:pt x="250" y="187"/>
                    </a:lnTo>
                    <a:lnTo>
                      <a:pt x="250" y="187"/>
                    </a:lnTo>
                    <a:lnTo>
                      <a:pt x="250" y="183"/>
                    </a:lnTo>
                    <a:lnTo>
                      <a:pt x="250" y="179"/>
                    </a:lnTo>
                    <a:lnTo>
                      <a:pt x="240" y="179"/>
                    </a:lnTo>
                    <a:lnTo>
                      <a:pt x="236" y="176"/>
                    </a:lnTo>
                    <a:lnTo>
                      <a:pt x="236" y="172"/>
                    </a:lnTo>
                    <a:lnTo>
                      <a:pt x="236" y="169"/>
                    </a:lnTo>
                    <a:lnTo>
                      <a:pt x="236" y="165"/>
                    </a:lnTo>
                    <a:lnTo>
                      <a:pt x="236" y="165"/>
                    </a:lnTo>
                    <a:lnTo>
                      <a:pt x="233" y="161"/>
                    </a:lnTo>
                    <a:lnTo>
                      <a:pt x="233" y="161"/>
                    </a:lnTo>
                    <a:lnTo>
                      <a:pt x="233" y="161"/>
                    </a:lnTo>
                    <a:lnTo>
                      <a:pt x="233" y="158"/>
                    </a:lnTo>
                    <a:lnTo>
                      <a:pt x="236" y="154"/>
                    </a:lnTo>
                    <a:lnTo>
                      <a:pt x="240" y="151"/>
                    </a:lnTo>
                    <a:lnTo>
                      <a:pt x="240" y="151"/>
                    </a:lnTo>
                    <a:lnTo>
                      <a:pt x="236" y="140"/>
                    </a:lnTo>
                    <a:lnTo>
                      <a:pt x="233" y="140"/>
                    </a:lnTo>
                    <a:lnTo>
                      <a:pt x="236" y="136"/>
                    </a:lnTo>
                    <a:lnTo>
                      <a:pt x="240" y="136"/>
                    </a:lnTo>
                    <a:lnTo>
                      <a:pt x="236" y="133"/>
                    </a:lnTo>
                    <a:lnTo>
                      <a:pt x="236" y="133"/>
                    </a:lnTo>
                    <a:lnTo>
                      <a:pt x="233" y="129"/>
                    </a:lnTo>
                    <a:lnTo>
                      <a:pt x="233" y="126"/>
                    </a:lnTo>
                    <a:lnTo>
                      <a:pt x="233" y="126"/>
                    </a:lnTo>
                    <a:lnTo>
                      <a:pt x="225" y="126"/>
                    </a:lnTo>
                    <a:lnTo>
                      <a:pt x="222" y="129"/>
                    </a:lnTo>
                    <a:lnTo>
                      <a:pt x="218" y="129"/>
                    </a:lnTo>
                    <a:lnTo>
                      <a:pt x="218" y="129"/>
                    </a:lnTo>
                    <a:lnTo>
                      <a:pt x="218" y="122"/>
                    </a:lnTo>
                    <a:lnTo>
                      <a:pt x="218" y="118"/>
                    </a:lnTo>
                    <a:lnTo>
                      <a:pt x="222" y="118"/>
                    </a:lnTo>
                    <a:lnTo>
                      <a:pt x="222" y="115"/>
                    </a:lnTo>
                    <a:lnTo>
                      <a:pt x="225" y="115"/>
                    </a:lnTo>
                    <a:lnTo>
                      <a:pt x="225" y="115"/>
                    </a:lnTo>
                    <a:lnTo>
                      <a:pt x="225" y="111"/>
                    </a:lnTo>
                    <a:lnTo>
                      <a:pt x="229" y="108"/>
                    </a:lnTo>
                    <a:lnTo>
                      <a:pt x="236" y="100"/>
                    </a:lnTo>
                    <a:lnTo>
                      <a:pt x="236" y="97"/>
                    </a:lnTo>
                    <a:lnTo>
                      <a:pt x="236" y="97"/>
                    </a:lnTo>
                    <a:lnTo>
                      <a:pt x="243" y="97"/>
                    </a:lnTo>
                    <a:lnTo>
                      <a:pt x="247" y="93"/>
                    </a:lnTo>
                    <a:lnTo>
                      <a:pt x="250" y="93"/>
                    </a:lnTo>
                    <a:lnTo>
                      <a:pt x="250" y="93"/>
                    </a:lnTo>
                    <a:lnTo>
                      <a:pt x="247" y="90"/>
                    </a:lnTo>
                    <a:lnTo>
                      <a:pt x="247" y="79"/>
                    </a:lnTo>
                    <a:lnTo>
                      <a:pt x="250" y="72"/>
                    </a:lnTo>
                    <a:lnTo>
                      <a:pt x="254" y="68"/>
                    </a:lnTo>
                    <a:lnTo>
                      <a:pt x="258" y="61"/>
                    </a:lnTo>
                    <a:lnTo>
                      <a:pt x="261" y="57"/>
                    </a:lnTo>
                    <a:lnTo>
                      <a:pt x="254" y="54"/>
                    </a:lnTo>
                    <a:lnTo>
                      <a:pt x="240" y="50"/>
                    </a:lnTo>
                    <a:lnTo>
                      <a:pt x="233" y="50"/>
                    </a:lnTo>
                    <a:lnTo>
                      <a:pt x="229" y="47"/>
                    </a:lnTo>
                    <a:lnTo>
                      <a:pt x="229" y="47"/>
                    </a:lnTo>
                    <a:lnTo>
                      <a:pt x="222" y="43"/>
                    </a:lnTo>
                    <a:lnTo>
                      <a:pt x="218" y="43"/>
                    </a:lnTo>
                    <a:lnTo>
                      <a:pt x="211" y="39"/>
                    </a:lnTo>
                    <a:lnTo>
                      <a:pt x="207" y="43"/>
                    </a:lnTo>
                    <a:lnTo>
                      <a:pt x="204" y="39"/>
                    </a:lnTo>
                    <a:lnTo>
                      <a:pt x="204" y="39"/>
                    </a:lnTo>
                    <a:lnTo>
                      <a:pt x="197" y="36"/>
                    </a:lnTo>
                    <a:lnTo>
                      <a:pt x="200" y="36"/>
                    </a:lnTo>
                    <a:lnTo>
                      <a:pt x="197" y="32"/>
                    </a:lnTo>
                    <a:lnTo>
                      <a:pt x="197" y="25"/>
                    </a:lnTo>
                    <a:lnTo>
                      <a:pt x="193" y="25"/>
                    </a:lnTo>
                    <a:lnTo>
                      <a:pt x="193" y="29"/>
                    </a:lnTo>
                    <a:lnTo>
                      <a:pt x="190" y="32"/>
                    </a:lnTo>
                    <a:lnTo>
                      <a:pt x="186" y="32"/>
                    </a:lnTo>
                    <a:lnTo>
                      <a:pt x="182" y="29"/>
                    </a:lnTo>
                    <a:lnTo>
                      <a:pt x="182" y="25"/>
                    </a:lnTo>
                    <a:lnTo>
                      <a:pt x="182" y="22"/>
                    </a:lnTo>
                    <a:lnTo>
                      <a:pt x="179" y="22"/>
                    </a:lnTo>
                    <a:lnTo>
                      <a:pt x="175" y="18"/>
                    </a:lnTo>
                    <a:lnTo>
                      <a:pt x="168" y="18"/>
                    </a:lnTo>
                    <a:lnTo>
                      <a:pt x="164" y="14"/>
                    </a:lnTo>
                    <a:lnTo>
                      <a:pt x="161" y="11"/>
                    </a:lnTo>
                    <a:lnTo>
                      <a:pt x="157" y="11"/>
                    </a:lnTo>
                    <a:lnTo>
                      <a:pt x="154" y="7"/>
                    </a:lnTo>
                    <a:lnTo>
                      <a:pt x="154" y="7"/>
                    </a:lnTo>
                    <a:lnTo>
                      <a:pt x="15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54" name="Freeform 1984">
                <a:extLst>
                  <a:ext uri="{FF2B5EF4-FFF2-40B4-BE49-F238E27FC236}">
                    <a16:creationId xmlns:a16="http://schemas.microsoft.com/office/drawing/2014/main" id="{A7022B81-AEA9-451E-9C49-0C6982189C8E}"/>
                  </a:ext>
                </a:extLst>
              </p:cNvPr>
              <p:cNvSpPr>
                <a:spLocks/>
              </p:cNvSpPr>
              <p:nvPr/>
            </p:nvSpPr>
            <p:spPr bwMode="auto">
              <a:xfrm>
                <a:off x="3629" y="1577"/>
                <a:ext cx="261" cy="226"/>
              </a:xfrm>
              <a:custGeom>
                <a:avLst/>
                <a:gdLst>
                  <a:gd name="T0" fmla="*/ 132 w 261"/>
                  <a:gd name="T1" fmla="*/ 11 h 226"/>
                  <a:gd name="T2" fmla="*/ 121 w 261"/>
                  <a:gd name="T3" fmla="*/ 32 h 226"/>
                  <a:gd name="T4" fmla="*/ 107 w 261"/>
                  <a:gd name="T5" fmla="*/ 43 h 226"/>
                  <a:gd name="T6" fmla="*/ 93 w 261"/>
                  <a:gd name="T7" fmla="*/ 50 h 226"/>
                  <a:gd name="T8" fmla="*/ 71 w 261"/>
                  <a:gd name="T9" fmla="*/ 43 h 226"/>
                  <a:gd name="T10" fmla="*/ 61 w 261"/>
                  <a:gd name="T11" fmla="*/ 47 h 226"/>
                  <a:gd name="T12" fmla="*/ 68 w 261"/>
                  <a:gd name="T13" fmla="*/ 65 h 226"/>
                  <a:gd name="T14" fmla="*/ 61 w 261"/>
                  <a:gd name="T15" fmla="*/ 65 h 226"/>
                  <a:gd name="T16" fmla="*/ 36 w 261"/>
                  <a:gd name="T17" fmla="*/ 61 h 226"/>
                  <a:gd name="T18" fmla="*/ 21 w 261"/>
                  <a:gd name="T19" fmla="*/ 65 h 226"/>
                  <a:gd name="T20" fmla="*/ 0 w 261"/>
                  <a:gd name="T21" fmla="*/ 75 h 226"/>
                  <a:gd name="T22" fmla="*/ 7 w 261"/>
                  <a:gd name="T23" fmla="*/ 79 h 226"/>
                  <a:gd name="T24" fmla="*/ 7 w 261"/>
                  <a:gd name="T25" fmla="*/ 83 h 226"/>
                  <a:gd name="T26" fmla="*/ 18 w 261"/>
                  <a:gd name="T27" fmla="*/ 86 h 226"/>
                  <a:gd name="T28" fmla="*/ 39 w 261"/>
                  <a:gd name="T29" fmla="*/ 93 h 226"/>
                  <a:gd name="T30" fmla="*/ 50 w 261"/>
                  <a:gd name="T31" fmla="*/ 97 h 226"/>
                  <a:gd name="T32" fmla="*/ 57 w 261"/>
                  <a:gd name="T33" fmla="*/ 104 h 226"/>
                  <a:gd name="T34" fmla="*/ 53 w 261"/>
                  <a:gd name="T35" fmla="*/ 111 h 226"/>
                  <a:gd name="T36" fmla="*/ 71 w 261"/>
                  <a:gd name="T37" fmla="*/ 126 h 226"/>
                  <a:gd name="T38" fmla="*/ 75 w 261"/>
                  <a:gd name="T39" fmla="*/ 140 h 226"/>
                  <a:gd name="T40" fmla="*/ 82 w 261"/>
                  <a:gd name="T41" fmla="*/ 151 h 226"/>
                  <a:gd name="T42" fmla="*/ 75 w 261"/>
                  <a:gd name="T43" fmla="*/ 169 h 226"/>
                  <a:gd name="T44" fmla="*/ 75 w 261"/>
                  <a:gd name="T45" fmla="*/ 176 h 226"/>
                  <a:gd name="T46" fmla="*/ 61 w 261"/>
                  <a:gd name="T47" fmla="*/ 201 h 226"/>
                  <a:gd name="T48" fmla="*/ 86 w 261"/>
                  <a:gd name="T49" fmla="*/ 215 h 226"/>
                  <a:gd name="T50" fmla="*/ 118 w 261"/>
                  <a:gd name="T51" fmla="*/ 215 h 226"/>
                  <a:gd name="T52" fmla="*/ 136 w 261"/>
                  <a:gd name="T53" fmla="*/ 226 h 226"/>
                  <a:gd name="T54" fmla="*/ 161 w 261"/>
                  <a:gd name="T55" fmla="*/ 226 h 226"/>
                  <a:gd name="T56" fmla="*/ 172 w 261"/>
                  <a:gd name="T57" fmla="*/ 201 h 226"/>
                  <a:gd name="T58" fmla="*/ 182 w 261"/>
                  <a:gd name="T59" fmla="*/ 197 h 226"/>
                  <a:gd name="T60" fmla="*/ 197 w 261"/>
                  <a:gd name="T61" fmla="*/ 201 h 226"/>
                  <a:gd name="T62" fmla="*/ 207 w 261"/>
                  <a:gd name="T63" fmla="*/ 201 h 226"/>
                  <a:gd name="T64" fmla="*/ 222 w 261"/>
                  <a:gd name="T65" fmla="*/ 208 h 226"/>
                  <a:gd name="T66" fmla="*/ 240 w 261"/>
                  <a:gd name="T67" fmla="*/ 194 h 226"/>
                  <a:gd name="T68" fmla="*/ 250 w 261"/>
                  <a:gd name="T69" fmla="*/ 187 h 226"/>
                  <a:gd name="T70" fmla="*/ 236 w 261"/>
                  <a:gd name="T71" fmla="*/ 176 h 226"/>
                  <a:gd name="T72" fmla="*/ 233 w 261"/>
                  <a:gd name="T73" fmla="*/ 161 h 226"/>
                  <a:gd name="T74" fmla="*/ 240 w 261"/>
                  <a:gd name="T75" fmla="*/ 151 h 226"/>
                  <a:gd name="T76" fmla="*/ 240 w 261"/>
                  <a:gd name="T77" fmla="*/ 136 h 226"/>
                  <a:gd name="T78" fmla="*/ 233 w 261"/>
                  <a:gd name="T79" fmla="*/ 126 h 226"/>
                  <a:gd name="T80" fmla="*/ 218 w 261"/>
                  <a:gd name="T81" fmla="*/ 122 h 226"/>
                  <a:gd name="T82" fmla="*/ 225 w 261"/>
                  <a:gd name="T83" fmla="*/ 115 h 226"/>
                  <a:gd name="T84" fmla="*/ 236 w 261"/>
                  <a:gd name="T85" fmla="*/ 97 h 226"/>
                  <a:gd name="T86" fmla="*/ 247 w 261"/>
                  <a:gd name="T87" fmla="*/ 90 h 226"/>
                  <a:gd name="T88" fmla="*/ 261 w 261"/>
                  <a:gd name="T89" fmla="*/ 57 h 226"/>
                  <a:gd name="T90" fmla="*/ 229 w 261"/>
                  <a:gd name="T91" fmla="*/ 47 h 226"/>
                  <a:gd name="T92" fmla="*/ 204 w 261"/>
                  <a:gd name="T93" fmla="*/ 39 h 226"/>
                  <a:gd name="T94" fmla="*/ 197 w 261"/>
                  <a:gd name="T95" fmla="*/ 25 h 226"/>
                  <a:gd name="T96" fmla="*/ 182 w 261"/>
                  <a:gd name="T97" fmla="*/ 29 h 226"/>
                  <a:gd name="T98" fmla="*/ 168 w 261"/>
                  <a:gd name="T99" fmla="*/ 18 h 226"/>
                  <a:gd name="T100" fmla="*/ 154 w 261"/>
                  <a:gd name="T101" fmla="*/ 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1" h="226">
                    <a:moveTo>
                      <a:pt x="154" y="0"/>
                    </a:moveTo>
                    <a:lnTo>
                      <a:pt x="150" y="4"/>
                    </a:lnTo>
                    <a:lnTo>
                      <a:pt x="143" y="4"/>
                    </a:lnTo>
                    <a:lnTo>
                      <a:pt x="132" y="7"/>
                    </a:lnTo>
                    <a:lnTo>
                      <a:pt x="132" y="11"/>
                    </a:lnTo>
                    <a:lnTo>
                      <a:pt x="129" y="22"/>
                    </a:lnTo>
                    <a:lnTo>
                      <a:pt x="132" y="22"/>
                    </a:lnTo>
                    <a:lnTo>
                      <a:pt x="132" y="25"/>
                    </a:lnTo>
                    <a:lnTo>
                      <a:pt x="125" y="29"/>
                    </a:lnTo>
                    <a:lnTo>
                      <a:pt x="121" y="32"/>
                    </a:lnTo>
                    <a:lnTo>
                      <a:pt x="111" y="36"/>
                    </a:lnTo>
                    <a:lnTo>
                      <a:pt x="104" y="39"/>
                    </a:lnTo>
                    <a:lnTo>
                      <a:pt x="100" y="43"/>
                    </a:lnTo>
                    <a:lnTo>
                      <a:pt x="100" y="43"/>
                    </a:lnTo>
                    <a:lnTo>
                      <a:pt x="107" y="43"/>
                    </a:lnTo>
                    <a:lnTo>
                      <a:pt x="111" y="43"/>
                    </a:lnTo>
                    <a:lnTo>
                      <a:pt x="107" y="47"/>
                    </a:lnTo>
                    <a:lnTo>
                      <a:pt x="100" y="47"/>
                    </a:lnTo>
                    <a:lnTo>
                      <a:pt x="96" y="50"/>
                    </a:lnTo>
                    <a:lnTo>
                      <a:pt x="93" y="50"/>
                    </a:lnTo>
                    <a:lnTo>
                      <a:pt x="89" y="50"/>
                    </a:lnTo>
                    <a:lnTo>
                      <a:pt x="86" y="47"/>
                    </a:lnTo>
                    <a:lnTo>
                      <a:pt x="78" y="47"/>
                    </a:lnTo>
                    <a:lnTo>
                      <a:pt x="78" y="47"/>
                    </a:lnTo>
                    <a:lnTo>
                      <a:pt x="71" y="43"/>
                    </a:lnTo>
                    <a:lnTo>
                      <a:pt x="71" y="39"/>
                    </a:lnTo>
                    <a:lnTo>
                      <a:pt x="71" y="39"/>
                    </a:lnTo>
                    <a:lnTo>
                      <a:pt x="64" y="39"/>
                    </a:lnTo>
                    <a:lnTo>
                      <a:pt x="61" y="39"/>
                    </a:lnTo>
                    <a:lnTo>
                      <a:pt x="61" y="47"/>
                    </a:lnTo>
                    <a:lnTo>
                      <a:pt x="61" y="47"/>
                    </a:lnTo>
                    <a:lnTo>
                      <a:pt x="64" y="50"/>
                    </a:lnTo>
                    <a:lnTo>
                      <a:pt x="68" y="57"/>
                    </a:lnTo>
                    <a:lnTo>
                      <a:pt x="68" y="61"/>
                    </a:lnTo>
                    <a:lnTo>
                      <a:pt x="68" y="65"/>
                    </a:lnTo>
                    <a:lnTo>
                      <a:pt x="71" y="65"/>
                    </a:lnTo>
                    <a:lnTo>
                      <a:pt x="68" y="68"/>
                    </a:lnTo>
                    <a:lnTo>
                      <a:pt x="64" y="68"/>
                    </a:lnTo>
                    <a:lnTo>
                      <a:pt x="64" y="65"/>
                    </a:lnTo>
                    <a:lnTo>
                      <a:pt x="61" y="65"/>
                    </a:lnTo>
                    <a:lnTo>
                      <a:pt x="57" y="65"/>
                    </a:lnTo>
                    <a:lnTo>
                      <a:pt x="57" y="68"/>
                    </a:lnTo>
                    <a:lnTo>
                      <a:pt x="53" y="68"/>
                    </a:lnTo>
                    <a:lnTo>
                      <a:pt x="46" y="68"/>
                    </a:lnTo>
                    <a:lnTo>
                      <a:pt x="36" y="61"/>
                    </a:lnTo>
                    <a:lnTo>
                      <a:pt x="28" y="61"/>
                    </a:lnTo>
                    <a:lnTo>
                      <a:pt x="28" y="61"/>
                    </a:lnTo>
                    <a:lnTo>
                      <a:pt x="25" y="61"/>
                    </a:lnTo>
                    <a:lnTo>
                      <a:pt x="25" y="65"/>
                    </a:lnTo>
                    <a:lnTo>
                      <a:pt x="21" y="65"/>
                    </a:lnTo>
                    <a:lnTo>
                      <a:pt x="18" y="65"/>
                    </a:lnTo>
                    <a:lnTo>
                      <a:pt x="10" y="68"/>
                    </a:lnTo>
                    <a:lnTo>
                      <a:pt x="3" y="68"/>
                    </a:lnTo>
                    <a:lnTo>
                      <a:pt x="0" y="72"/>
                    </a:lnTo>
                    <a:lnTo>
                      <a:pt x="0" y="75"/>
                    </a:lnTo>
                    <a:lnTo>
                      <a:pt x="10" y="75"/>
                    </a:lnTo>
                    <a:lnTo>
                      <a:pt x="7" y="75"/>
                    </a:lnTo>
                    <a:lnTo>
                      <a:pt x="7" y="75"/>
                    </a:lnTo>
                    <a:lnTo>
                      <a:pt x="3" y="79"/>
                    </a:lnTo>
                    <a:lnTo>
                      <a:pt x="7" y="79"/>
                    </a:lnTo>
                    <a:lnTo>
                      <a:pt x="7" y="79"/>
                    </a:lnTo>
                    <a:lnTo>
                      <a:pt x="10" y="79"/>
                    </a:lnTo>
                    <a:lnTo>
                      <a:pt x="10" y="83"/>
                    </a:lnTo>
                    <a:lnTo>
                      <a:pt x="3" y="83"/>
                    </a:lnTo>
                    <a:lnTo>
                      <a:pt x="7" y="83"/>
                    </a:lnTo>
                    <a:lnTo>
                      <a:pt x="10" y="86"/>
                    </a:lnTo>
                    <a:lnTo>
                      <a:pt x="10" y="90"/>
                    </a:lnTo>
                    <a:lnTo>
                      <a:pt x="14" y="90"/>
                    </a:lnTo>
                    <a:lnTo>
                      <a:pt x="14" y="86"/>
                    </a:lnTo>
                    <a:lnTo>
                      <a:pt x="18" y="86"/>
                    </a:lnTo>
                    <a:lnTo>
                      <a:pt x="28" y="90"/>
                    </a:lnTo>
                    <a:lnTo>
                      <a:pt x="32" y="93"/>
                    </a:lnTo>
                    <a:lnTo>
                      <a:pt x="32" y="93"/>
                    </a:lnTo>
                    <a:lnTo>
                      <a:pt x="36" y="93"/>
                    </a:lnTo>
                    <a:lnTo>
                      <a:pt x="39" y="93"/>
                    </a:lnTo>
                    <a:lnTo>
                      <a:pt x="43" y="93"/>
                    </a:lnTo>
                    <a:lnTo>
                      <a:pt x="43" y="97"/>
                    </a:lnTo>
                    <a:lnTo>
                      <a:pt x="46" y="97"/>
                    </a:lnTo>
                    <a:lnTo>
                      <a:pt x="46" y="97"/>
                    </a:lnTo>
                    <a:lnTo>
                      <a:pt x="50" y="97"/>
                    </a:lnTo>
                    <a:lnTo>
                      <a:pt x="50" y="100"/>
                    </a:lnTo>
                    <a:lnTo>
                      <a:pt x="53" y="104"/>
                    </a:lnTo>
                    <a:lnTo>
                      <a:pt x="61" y="100"/>
                    </a:lnTo>
                    <a:lnTo>
                      <a:pt x="64" y="104"/>
                    </a:lnTo>
                    <a:lnTo>
                      <a:pt x="57" y="104"/>
                    </a:lnTo>
                    <a:lnTo>
                      <a:pt x="57" y="108"/>
                    </a:lnTo>
                    <a:lnTo>
                      <a:pt x="61" y="108"/>
                    </a:lnTo>
                    <a:lnTo>
                      <a:pt x="57" y="111"/>
                    </a:lnTo>
                    <a:lnTo>
                      <a:pt x="53" y="111"/>
                    </a:lnTo>
                    <a:lnTo>
                      <a:pt x="53" y="111"/>
                    </a:lnTo>
                    <a:lnTo>
                      <a:pt x="61" y="115"/>
                    </a:lnTo>
                    <a:lnTo>
                      <a:pt x="61" y="118"/>
                    </a:lnTo>
                    <a:lnTo>
                      <a:pt x="61" y="122"/>
                    </a:lnTo>
                    <a:lnTo>
                      <a:pt x="68" y="126"/>
                    </a:lnTo>
                    <a:lnTo>
                      <a:pt x="71" y="126"/>
                    </a:lnTo>
                    <a:lnTo>
                      <a:pt x="78" y="129"/>
                    </a:lnTo>
                    <a:lnTo>
                      <a:pt x="75" y="129"/>
                    </a:lnTo>
                    <a:lnTo>
                      <a:pt x="78" y="133"/>
                    </a:lnTo>
                    <a:lnTo>
                      <a:pt x="78" y="136"/>
                    </a:lnTo>
                    <a:lnTo>
                      <a:pt x="75" y="140"/>
                    </a:lnTo>
                    <a:lnTo>
                      <a:pt x="78" y="144"/>
                    </a:lnTo>
                    <a:lnTo>
                      <a:pt x="82" y="147"/>
                    </a:lnTo>
                    <a:lnTo>
                      <a:pt x="82" y="151"/>
                    </a:lnTo>
                    <a:lnTo>
                      <a:pt x="86" y="154"/>
                    </a:lnTo>
                    <a:lnTo>
                      <a:pt x="82" y="151"/>
                    </a:lnTo>
                    <a:lnTo>
                      <a:pt x="78" y="147"/>
                    </a:lnTo>
                    <a:lnTo>
                      <a:pt x="78" y="151"/>
                    </a:lnTo>
                    <a:lnTo>
                      <a:pt x="78" y="154"/>
                    </a:lnTo>
                    <a:lnTo>
                      <a:pt x="75" y="165"/>
                    </a:lnTo>
                    <a:lnTo>
                      <a:pt x="75" y="169"/>
                    </a:lnTo>
                    <a:lnTo>
                      <a:pt x="78" y="165"/>
                    </a:lnTo>
                    <a:lnTo>
                      <a:pt x="78" y="169"/>
                    </a:lnTo>
                    <a:lnTo>
                      <a:pt x="78" y="169"/>
                    </a:lnTo>
                    <a:lnTo>
                      <a:pt x="75" y="172"/>
                    </a:lnTo>
                    <a:lnTo>
                      <a:pt x="75" y="176"/>
                    </a:lnTo>
                    <a:lnTo>
                      <a:pt x="71" y="194"/>
                    </a:lnTo>
                    <a:lnTo>
                      <a:pt x="68" y="197"/>
                    </a:lnTo>
                    <a:lnTo>
                      <a:pt x="64" y="201"/>
                    </a:lnTo>
                    <a:lnTo>
                      <a:pt x="61" y="201"/>
                    </a:lnTo>
                    <a:lnTo>
                      <a:pt x="61" y="201"/>
                    </a:lnTo>
                    <a:lnTo>
                      <a:pt x="71" y="208"/>
                    </a:lnTo>
                    <a:lnTo>
                      <a:pt x="75" y="208"/>
                    </a:lnTo>
                    <a:lnTo>
                      <a:pt x="78" y="212"/>
                    </a:lnTo>
                    <a:lnTo>
                      <a:pt x="82" y="212"/>
                    </a:lnTo>
                    <a:lnTo>
                      <a:pt x="86" y="215"/>
                    </a:lnTo>
                    <a:lnTo>
                      <a:pt x="100" y="219"/>
                    </a:lnTo>
                    <a:lnTo>
                      <a:pt x="107" y="219"/>
                    </a:lnTo>
                    <a:lnTo>
                      <a:pt x="111" y="219"/>
                    </a:lnTo>
                    <a:lnTo>
                      <a:pt x="114" y="215"/>
                    </a:lnTo>
                    <a:lnTo>
                      <a:pt x="118" y="215"/>
                    </a:lnTo>
                    <a:lnTo>
                      <a:pt x="118" y="215"/>
                    </a:lnTo>
                    <a:lnTo>
                      <a:pt x="125" y="219"/>
                    </a:lnTo>
                    <a:lnTo>
                      <a:pt x="129" y="219"/>
                    </a:lnTo>
                    <a:lnTo>
                      <a:pt x="132" y="222"/>
                    </a:lnTo>
                    <a:lnTo>
                      <a:pt x="136" y="226"/>
                    </a:lnTo>
                    <a:lnTo>
                      <a:pt x="139" y="226"/>
                    </a:lnTo>
                    <a:lnTo>
                      <a:pt x="150" y="226"/>
                    </a:lnTo>
                    <a:lnTo>
                      <a:pt x="154" y="226"/>
                    </a:lnTo>
                    <a:lnTo>
                      <a:pt x="161" y="226"/>
                    </a:lnTo>
                    <a:lnTo>
                      <a:pt x="161" y="226"/>
                    </a:lnTo>
                    <a:lnTo>
                      <a:pt x="161" y="215"/>
                    </a:lnTo>
                    <a:lnTo>
                      <a:pt x="161" y="215"/>
                    </a:lnTo>
                    <a:lnTo>
                      <a:pt x="161" y="208"/>
                    </a:lnTo>
                    <a:lnTo>
                      <a:pt x="161" y="205"/>
                    </a:lnTo>
                    <a:lnTo>
                      <a:pt x="172" y="201"/>
                    </a:lnTo>
                    <a:lnTo>
                      <a:pt x="175" y="201"/>
                    </a:lnTo>
                    <a:lnTo>
                      <a:pt x="175" y="197"/>
                    </a:lnTo>
                    <a:lnTo>
                      <a:pt x="179" y="197"/>
                    </a:lnTo>
                    <a:lnTo>
                      <a:pt x="182" y="197"/>
                    </a:lnTo>
                    <a:lnTo>
                      <a:pt x="182" y="197"/>
                    </a:lnTo>
                    <a:lnTo>
                      <a:pt x="190" y="197"/>
                    </a:lnTo>
                    <a:lnTo>
                      <a:pt x="190" y="201"/>
                    </a:lnTo>
                    <a:lnTo>
                      <a:pt x="190" y="201"/>
                    </a:lnTo>
                    <a:lnTo>
                      <a:pt x="193" y="201"/>
                    </a:lnTo>
                    <a:lnTo>
                      <a:pt x="197" y="201"/>
                    </a:lnTo>
                    <a:lnTo>
                      <a:pt x="197" y="201"/>
                    </a:lnTo>
                    <a:lnTo>
                      <a:pt x="200" y="201"/>
                    </a:lnTo>
                    <a:lnTo>
                      <a:pt x="200" y="201"/>
                    </a:lnTo>
                    <a:lnTo>
                      <a:pt x="204" y="201"/>
                    </a:lnTo>
                    <a:lnTo>
                      <a:pt x="207" y="201"/>
                    </a:lnTo>
                    <a:lnTo>
                      <a:pt x="207" y="205"/>
                    </a:lnTo>
                    <a:lnTo>
                      <a:pt x="207" y="205"/>
                    </a:lnTo>
                    <a:lnTo>
                      <a:pt x="215" y="205"/>
                    </a:lnTo>
                    <a:lnTo>
                      <a:pt x="215" y="208"/>
                    </a:lnTo>
                    <a:lnTo>
                      <a:pt x="222" y="208"/>
                    </a:lnTo>
                    <a:lnTo>
                      <a:pt x="233" y="205"/>
                    </a:lnTo>
                    <a:lnTo>
                      <a:pt x="233" y="205"/>
                    </a:lnTo>
                    <a:lnTo>
                      <a:pt x="233" y="201"/>
                    </a:lnTo>
                    <a:lnTo>
                      <a:pt x="236" y="197"/>
                    </a:lnTo>
                    <a:lnTo>
                      <a:pt x="240" y="194"/>
                    </a:lnTo>
                    <a:lnTo>
                      <a:pt x="243" y="194"/>
                    </a:lnTo>
                    <a:lnTo>
                      <a:pt x="243" y="194"/>
                    </a:lnTo>
                    <a:lnTo>
                      <a:pt x="250" y="190"/>
                    </a:lnTo>
                    <a:lnTo>
                      <a:pt x="250" y="190"/>
                    </a:lnTo>
                    <a:lnTo>
                      <a:pt x="250" y="187"/>
                    </a:lnTo>
                    <a:lnTo>
                      <a:pt x="250" y="187"/>
                    </a:lnTo>
                    <a:lnTo>
                      <a:pt x="250" y="183"/>
                    </a:lnTo>
                    <a:lnTo>
                      <a:pt x="250" y="179"/>
                    </a:lnTo>
                    <a:lnTo>
                      <a:pt x="240" y="179"/>
                    </a:lnTo>
                    <a:lnTo>
                      <a:pt x="236" y="176"/>
                    </a:lnTo>
                    <a:lnTo>
                      <a:pt x="236" y="172"/>
                    </a:lnTo>
                    <a:lnTo>
                      <a:pt x="236" y="169"/>
                    </a:lnTo>
                    <a:lnTo>
                      <a:pt x="236" y="165"/>
                    </a:lnTo>
                    <a:lnTo>
                      <a:pt x="236" y="165"/>
                    </a:lnTo>
                    <a:lnTo>
                      <a:pt x="233" y="161"/>
                    </a:lnTo>
                    <a:lnTo>
                      <a:pt x="233" y="161"/>
                    </a:lnTo>
                    <a:lnTo>
                      <a:pt x="233" y="161"/>
                    </a:lnTo>
                    <a:lnTo>
                      <a:pt x="233" y="158"/>
                    </a:lnTo>
                    <a:lnTo>
                      <a:pt x="236" y="154"/>
                    </a:lnTo>
                    <a:lnTo>
                      <a:pt x="240" y="151"/>
                    </a:lnTo>
                    <a:lnTo>
                      <a:pt x="240" y="151"/>
                    </a:lnTo>
                    <a:lnTo>
                      <a:pt x="236" y="140"/>
                    </a:lnTo>
                    <a:lnTo>
                      <a:pt x="233" y="140"/>
                    </a:lnTo>
                    <a:lnTo>
                      <a:pt x="236" y="136"/>
                    </a:lnTo>
                    <a:lnTo>
                      <a:pt x="240" y="136"/>
                    </a:lnTo>
                    <a:lnTo>
                      <a:pt x="236" y="133"/>
                    </a:lnTo>
                    <a:lnTo>
                      <a:pt x="236" y="133"/>
                    </a:lnTo>
                    <a:lnTo>
                      <a:pt x="233" y="129"/>
                    </a:lnTo>
                    <a:lnTo>
                      <a:pt x="233" y="126"/>
                    </a:lnTo>
                    <a:lnTo>
                      <a:pt x="233" y="126"/>
                    </a:lnTo>
                    <a:lnTo>
                      <a:pt x="225" y="126"/>
                    </a:lnTo>
                    <a:lnTo>
                      <a:pt x="222" y="129"/>
                    </a:lnTo>
                    <a:lnTo>
                      <a:pt x="218" y="129"/>
                    </a:lnTo>
                    <a:lnTo>
                      <a:pt x="218" y="129"/>
                    </a:lnTo>
                    <a:lnTo>
                      <a:pt x="218" y="122"/>
                    </a:lnTo>
                    <a:lnTo>
                      <a:pt x="218" y="118"/>
                    </a:lnTo>
                    <a:lnTo>
                      <a:pt x="222" y="118"/>
                    </a:lnTo>
                    <a:lnTo>
                      <a:pt x="222" y="115"/>
                    </a:lnTo>
                    <a:lnTo>
                      <a:pt x="225" y="115"/>
                    </a:lnTo>
                    <a:lnTo>
                      <a:pt x="225" y="115"/>
                    </a:lnTo>
                    <a:lnTo>
                      <a:pt x="225" y="111"/>
                    </a:lnTo>
                    <a:lnTo>
                      <a:pt x="229" y="108"/>
                    </a:lnTo>
                    <a:lnTo>
                      <a:pt x="236" y="100"/>
                    </a:lnTo>
                    <a:lnTo>
                      <a:pt x="236" y="97"/>
                    </a:lnTo>
                    <a:lnTo>
                      <a:pt x="236" y="97"/>
                    </a:lnTo>
                    <a:lnTo>
                      <a:pt x="243" y="97"/>
                    </a:lnTo>
                    <a:lnTo>
                      <a:pt x="247" y="93"/>
                    </a:lnTo>
                    <a:lnTo>
                      <a:pt x="250" y="93"/>
                    </a:lnTo>
                    <a:lnTo>
                      <a:pt x="250" y="93"/>
                    </a:lnTo>
                    <a:lnTo>
                      <a:pt x="247" y="90"/>
                    </a:lnTo>
                    <a:lnTo>
                      <a:pt x="247" y="79"/>
                    </a:lnTo>
                    <a:lnTo>
                      <a:pt x="250" y="72"/>
                    </a:lnTo>
                    <a:lnTo>
                      <a:pt x="254" y="68"/>
                    </a:lnTo>
                    <a:lnTo>
                      <a:pt x="258" y="61"/>
                    </a:lnTo>
                    <a:lnTo>
                      <a:pt x="261" y="57"/>
                    </a:lnTo>
                    <a:lnTo>
                      <a:pt x="254" y="54"/>
                    </a:lnTo>
                    <a:lnTo>
                      <a:pt x="240" y="50"/>
                    </a:lnTo>
                    <a:lnTo>
                      <a:pt x="233" y="50"/>
                    </a:lnTo>
                    <a:lnTo>
                      <a:pt x="229" y="47"/>
                    </a:lnTo>
                    <a:lnTo>
                      <a:pt x="229" y="47"/>
                    </a:lnTo>
                    <a:lnTo>
                      <a:pt x="222" y="43"/>
                    </a:lnTo>
                    <a:lnTo>
                      <a:pt x="218" y="43"/>
                    </a:lnTo>
                    <a:lnTo>
                      <a:pt x="211" y="39"/>
                    </a:lnTo>
                    <a:lnTo>
                      <a:pt x="207" y="43"/>
                    </a:lnTo>
                    <a:lnTo>
                      <a:pt x="204" y="39"/>
                    </a:lnTo>
                    <a:lnTo>
                      <a:pt x="204" y="39"/>
                    </a:lnTo>
                    <a:lnTo>
                      <a:pt x="197" y="36"/>
                    </a:lnTo>
                    <a:lnTo>
                      <a:pt x="200" y="36"/>
                    </a:lnTo>
                    <a:lnTo>
                      <a:pt x="197" y="32"/>
                    </a:lnTo>
                    <a:lnTo>
                      <a:pt x="197" y="25"/>
                    </a:lnTo>
                    <a:lnTo>
                      <a:pt x="193" y="25"/>
                    </a:lnTo>
                    <a:lnTo>
                      <a:pt x="193" y="29"/>
                    </a:lnTo>
                    <a:lnTo>
                      <a:pt x="190" y="32"/>
                    </a:lnTo>
                    <a:lnTo>
                      <a:pt x="186" y="32"/>
                    </a:lnTo>
                    <a:lnTo>
                      <a:pt x="182" y="29"/>
                    </a:lnTo>
                    <a:lnTo>
                      <a:pt x="182" y="25"/>
                    </a:lnTo>
                    <a:lnTo>
                      <a:pt x="182" y="22"/>
                    </a:lnTo>
                    <a:lnTo>
                      <a:pt x="179" y="22"/>
                    </a:lnTo>
                    <a:lnTo>
                      <a:pt x="175" y="18"/>
                    </a:lnTo>
                    <a:lnTo>
                      <a:pt x="168" y="18"/>
                    </a:lnTo>
                    <a:lnTo>
                      <a:pt x="164" y="14"/>
                    </a:lnTo>
                    <a:lnTo>
                      <a:pt x="161" y="11"/>
                    </a:lnTo>
                    <a:lnTo>
                      <a:pt x="157" y="11"/>
                    </a:lnTo>
                    <a:lnTo>
                      <a:pt x="154" y="7"/>
                    </a:lnTo>
                    <a:lnTo>
                      <a:pt x="154" y="7"/>
                    </a:lnTo>
                    <a:lnTo>
                      <a:pt x="15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55" name="Freeform 1985">
                <a:extLst>
                  <a:ext uri="{FF2B5EF4-FFF2-40B4-BE49-F238E27FC236}">
                    <a16:creationId xmlns:a16="http://schemas.microsoft.com/office/drawing/2014/main" id="{1D92F1AA-DFF9-4F77-A6B8-405987E5B2D1}"/>
                  </a:ext>
                </a:extLst>
              </p:cNvPr>
              <p:cNvSpPr>
                <a:spLocks/>
              </p:cNvSpPr>
              <p:nvPr/>
            </p:nvSpPr>
            <p:spPr bwMode="auto">
              <a:xfrm>
                <a:off x="3901" y="1785"/>
                <a:ext cx="18" cy="43"/>
              </a:xfrm>
              <a:custGeom>
                <a:avLst/>
                <a:gdLst>
                  <a:gd name="T0" fmla="*/ 14 w 18"/>
                  <a:gd name="T1" fmla="*/ 0 h 43"/>
                  <a:gd name="T2" fmla="*/ 18 w 18"/>
                  <a:gd name="T3" fmla="*/ 4 h 43"/>
                  <a:gd name="T4" fmla="*/ 18 w 18"/>
                  <a:gd name="T5" fmla="*/ 11 h 43"/>
                  <a:gd name="T6" fmla="*/ 18 w 18"/>
                  <a:gd name="T7" fmla="*/ 22 h 43"/>
                  <a:gd name="T8" fmla="*/ 18 w 18"/>
                  <a:gd name="T9" fmla="*/ 25 h 43"/>
                  <a:gd name="T10" fmla="*/ 18 w 18"/>
                  <a:gd name="T11" fmla="*/ 29 h 43"/>
                  <a:gd name="T12" fmla="*/ 14 w 18"/>
                  <a:gd name="T13" fmla="*/ 32 h 43"/>
                  <a:gd name="T14" fmla="*/ 14 w 18"/>
                  <a:gd name="T15" fmla="*/ 36 h 43"/>
                  <a:gd name="T16" fmla="*/ 11 w 18"/>
                  <a:gd name="T17" fmla="*/ 40 h 43"/>
                  <a:gd name="T18" fmla="*/ 11 w 18"/>
                  <a:gd name="T19" fmla="*/ 43 h 43"/>
                  <a:gd name="T20" fmla="*/ 11 w 18"/>
                  <a:gd name="T21" fmla="*/ 40 h 43"/>
                  <a:gd name="T22" fmla="*/ 7 w 18"/>
                  <a:gd name="T23" fmla="*/ 40 h 43"/>
                  <a:gd name="T24" fmla="*/ 7 w 18"/>
                  <a:gd name="T25" fmla="*/ 36 h 43"/>
                  <a:gd name="T26" fmla="*/ 4 w 18"/>
                  <a:gd name="T27" fmla="*/ 36 h 43"/>
                  <a:gd name="T28" fmla="*/ 4 w 18"/>
                  <a:gd name="T29" fmla="*/ 32 h 43"/>
                  <a:gd name="T30" fmla="*/ 4 w 18"/>
                  <a:gd name="T31" fmla="*/ 32 h 43"/>
                  <a:gd name="T32" fmla="*/ 0 w 18"/>
                  <a:gd name="T33" fmla="*/ 29 h 43"/>
                  <a:gd name="T34" fmla="*/ 0 w 18"/>
                  <a:gd name="T35" fmla="*/ 22 h 43"/>
                  <a:gd name="T36" fmla="*/ 0 w 18"/>
                  <a:gd name="T37" fmla="*/ 22 h 43"/>
                  <a:gd name="T38" fmla="*/ 0 w 18"/>
                  <a:gd name="T39" fmla="*/ 14 h 43"/>
                  <a:gd name="T40" fmla="*/ 0 w 18"/>
                  <a:gd name="T41" fmla="*/ 11 h 43"/>
                  <a:gd name="T42" fmla="*/ 4 w 18"/>
                  <a:gd name="T43" fmla="*/ 11 h 43"/>
                  <a:gd name="T44" fmla="*/ 7 w 18"/>
                  <a:gd name="T45" fmla="*/ 11 h 43"/>
                  <a:gd name="T46" fmla="*/ 11 w 18"/>
                  <a:gd name="T47" fmla="*/ 7 h 43"/>
                  <a:gd name="T48" fmla="*/ 14 w 18"/>
                  <a:gd name="T49" fmla="*/ 7 h 43"/>
                  <a:gd name="T50" fmla="*/ 14 w 18"/>
                  <a:gd name="T51" fmla="*/ 7 h 43"/>
                  <a:gd name="T52" fmla="*/ 14 w 18"/>
                  <a:gd name="T5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43">
                    <a:moveTo>
                      <a:pt x="14" y="0"/>
                    </a:moveTo>
                    <a:lnTo>
                      <a:pt x="18" y="4"/>
                    </a:lnTo>
                    <a:lnTo>
                      <a:pt x="18" y="11"/>
                    </a:lnTo>
                    <a:lnTo>
                      <a:pt x="18" y="22"/>
                    </a:lnTo>
                    <a:lnTo>
                      <a:pt x="18" y="25"/>
                    </a:lnTo>
                    <a:lnTo>
                      <a:pt x="18" y="29"/>
                    </a:lnTo>
                    <a:lnTo>
                      <a:pt x="14" y="32"/>
                    </a:lnTo>
                    <a:lnTo>
                      <a:pt x="14" y="36"/>
                    </a:lnTo>
                    <a:lnTo>
                      <a:pt x="11" y="40"/>
                    </a:lnTo>
                    <a:lnTo>
                      <a:pt x="11" y="43"/>
                    </a:lnTo>
                    <a:lnTo>
                      <a:pt x="11" y="40"/>
                    </a:lnTo>
                    <a:lnTo>
                      <a:pt x="7" y="40"/>
                    </a:lnTo>
                    <a:lnTo>
                      <a:pt x="7" y="36"/>
                    </a:lnTo>
                    <a:lnTo>
                      <a:pt x="4" y="36"/>
                    </a:lnTo>
                    <a:lnTo>
                      <a:pt x="4" y="32"/>
                    </a:lnTo>
                    <a:lnTo>
                      <a:pt x="4" y="32"/>
                    </a:lnTo>
                    <a:lnTo>
                      <a:pt x="0" y="29"/>
                    </a:lnTo>
                    <a:lnTo>
                      <a:pt x="0" y="22"/>
                    </a:lnTo>
                    <a:lnTo>
                      <a:pt x="0" y="22"/>
                    </a:lnTo>
                    <a:lnTo>
                      <a:pt x="0" y="14"/>
                    </a:lnTo>
                    <a:lnTo>
                      <a:pt x="0" y="11"/>
                    </a:lnTo>
                    <a:lnTo>
                      <a:pt x="4" y="11"/>
                    </a:lnTo>
                    <a:lnTo>
                      <a:pt x="7" y="11"/>
                    </a:lnTo>
                    <a:lnTo>
                      <a:pt x="11" y="7"/>
                    </a:lnTo>
                    <a:lnTo>
                      <a:pt x="14" y="7"/>
                    </a:lnTo>
                    <a:lnTo>
                      <a:pt x="14" y="7"/>
                    </a:lnTo>
                    <a:lnTo>
                      <a:pt x="1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56" name="Freeform 1986">
                <a:extLst>
                  <a:ext uri="{FF2B5EF4-FFF2-40B4-BE49-F238E27FC236}">
                    <a16:creationId xmlns:a16="http://schemas.microsoft.com/office/drawing/2014/main" id="{768B59F0-0C23-4665-8C88-B558114DCBA8}"/>
                  </a:ext>
                </a:extLst>
              </p:cNvPr>
              <p:cNvSpPr>
                <a:spLocks/>
              </p:cNvSpPr>
              <p:nvPr/>
            </p:nvSpPr>
            <p:spPr bwMode="auto">
              <a:xfrm>
                <a:off x="3901" y="1785"/>
                <a:ext cx="18" cy="43"/>
              </a:xfrm>
              <a:custGeom>
                <a:avLst/>
                <a:gdLst>
                  <a:gd name="T0" fmla="*/ 14 w 18"/>
                  <a:gd name="T1" fmla="*/ 0 h 43"/>
                  <a:gd name="T2" fmla="*/ 18 w 18"/>
                  <a:gd name="T3" fmla="*/ 4 h 43"/>
                  <a:gd name="T4" fmla="*/ 18 w 18"/>
                  <a:gd name="T5" fmla="*/ 11 h 43"/>
                  <a:gd name="T6" fmla="*/ 18 w 18"/>
                  <a:gd name="T7" fmla="*/ 22 h 43"/>
                  <a:gd name="T8" fmla="*/ 18 w 18"/>
                  <a:gd name="T9" fmla="*/ 25 h 43"/>
                  <a:gd name="T10" fmla="*/ 18 w 18"/>
                  <a:gd name="T11" fmla="*/ 29 h 43"/>
                  <a:gd name="T12" fmla="*/ 14 w 18"/>
                  <a:gd name="T13" fmla="*/ 32 h 43"/>
                  <a:gd name="T14" fmla="*/ 14 w 18"/>
                  <a:gd name="T15" fmla="*/ 36 h 43"/>
                  <a:gd name="T16" fmla="*/ 11 w 18"/>
                  <a:gd name="T17" fmla="*/ 40 h 43"/>
                  <a:gd name="T18" fmla="*/ 11 w 18"/>
                  <a:gd name="T19" fmla="*/ 43 h 43"/>
                  <a:gd name="T20" fmla="*/ 11 w 18"/>
                  <a:gd name="T21" fmla="*/ 40 h 43"/>
                  <a:gd name="T22" fmla="*/ 7 w 18"/>
                  <a:gd name="T23" fmla="*/ 40 h 43"/>
                  <a:gd name="T24" fmla="*/ 7 w 18"/>
                  <a:gd name="T25" fmla="*/ 36 h 43"/>
                  <a:gd name="T26" fmla="*/ 4 w 18"/>
                  <a:gd name="T27" fmla="*/ 36 h 43"/>
                  <a:gd name="T28" fmla="*/ 4 w 18"/>
                  <a:gd name="T29" fmla="*/ 32 h 43"/>
                  <a:gd name="T30" fmla="*/ 4 w 18"/>
                  <a:gd name="T31" fmla="*/ 32 h 43"/>
                  <a:gd name="T32" fmla="*/ 0 w 18"/>
                  <a:gd name="T33" fmla="*/ 29 h 43"/>
                  <a:gd name="T34" fmla="*/ 0 w 18"/>
                  <a:gd name="T35" fmla="*/ 22 h 43"/>
                  <a:gd name="T36" fmla="*/ 0 w 18"/>
                  <a:gd name="T37" fmla="*/ 22 h 43"/>
                  <a:gd name="T38" fmla="*/ 0 w 18"/>
                  <a:gd name="T39" fmla="*/ 14 h 43"/>
                  <a:gd name="T40" fmla="*/ 0 w 18"/>
                  <a:gd name="T41" fmla="*/ 11 h 43"/>
                  <a:gd name="T42" fmla="*/ 4 w 18"/>
                  <a:gd name="T43" fmla="*/ 11 h 43"/>
                  <a:gd name="T44" fmla="*/ 7 w 18"/>
                  <a:gd name="T45" fmla="*/ 11 h 43"/>
                  <a:gd name="T46" fmla="*/ 11 w 18"/>
                  <a:gd name="T47" fmla="*/ 7 h 43"/>
                  <a:gd name="T48" fmla="*/ 14 w 18"/>
                  <a:gd name="T49" fmla="*/ 7 h 43"/>
                  <a:gd name="T50" fmla="*/ 14 w 18"/>
                  <a:gd name="T51" fmla="*/ 7 h 43"/>
                  <a:gd name="T52" fmla="*/ 14 w 18"/>
                  <a:gd name="T5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43">
                    <a:moveTo>
                      <a:pt x="14" y="0"/>
                    </a:moveTo>
                    <a:lnTo>
                      <a:pt x="18" y="4"/>
                    </a:lnTo>
                    <a:lnTo>
                      <a:pt x="18" y="11"/>
                    </a:lnTo>
                    <a:lnTo>
                      <a:pt x="18" y="22"/>
                    </a:lnTo>
                    <a:lnTo>
                      <a:pt x="18" y="25"/>
                    </a:lnTo>
                    <a:lnTo>
                      <a:pt x="18" y="29"/>
                    </a:lnTo>
                    <a:lnTo>
                      <a:pt x="14" y="32"/>
                    </a:lnTo>
                    <a:lnTo>
                      <a:pt x="14" y="36"/>
                    </a:lnTo>
                    <a:lnTo>
                      <a:pt x="11" y="40"/>
                    </a:lnTo>
                    <a:lnTo>
                      <a:pt x="11" y="43"/>
                    </a:lnTo>
                    <a:lnTo>
                      <a:pt x="11" y="40"/>
                    </a:lnTo>
                    <a:lnTo>
                      <a:pt x="7" y="40"/>
                    </a:lnTo>
                    <a:lnTo>
                      <a:pt x="7" y="36"/>
                    </a:lnTo>
                    <a:lnTo>
                      <a:pt x="4" y="36"/>
                    </a:lnTo>
                    <a:lnTo>
                      <a:pt x="4" y="32"/>
                    </a:lnTo>
                    <a:lnTo>
                      <a:pt x="4" y="32"/>
                    </a:lnTo>
                    <a:lnTo>
                      <a:pt x="0" y="29"/>
                    </a:lnTo>
                    <a:lnTo>
                      <a:pt x="0" y="22"/>
                    </a:lnTo>
                    <a:lnTo>
                      <a:pt x="0" y="22"/>
                    </a:lnTo>
                    <a:lnTo>
                      <a:pt x="0" y="14"/>
                    </a:lnTo>
                    <a:lnTo>
                      <a:pt x="0" y="11"/>
                    </a:lnTo>
                    <a:lnTo>
                      <a:pt x="4" y="11"/>
                    </a:lnTo>
                    <a:lnTo>
                      <a:pt x="7" y="11"/>
                    </a:lnTo>
                    <a:lnTo>
                      <a:pt x="11" y="7"/>
                    </a:lnTo>
                    <a:lnTo>
                      <a:pt x="14" y="7"/>
                    </a:lnTo>
                    <a:lnTo>
                      <a:pt x="14" y="7"/>
                    </a:lnTo>
                    <a:lnTo>
                      <a:pt x="1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57" name="Freeform 1987">
                <a:extLst>
                  <a:ext uri="{FF2B5EF4-FFF2-40B4-BE49-F238E27FC236}">
                    <a16:creationId xmlns:a16="http://schemas.microsoft.com/office/drawing/2014/main" id="{ED1577DF-8BB6-46AF-BD3A-D9C3F493BA49}"/>
                  </a:ext>
                </a:extLst>
              </p:cNvPr>
              <p:cNvSpPr>
                <a:spLocks/>
              </p:cNvSpPr>
              <p:nvPr/>
            </p:nvSpPr>
            <p:spPr bwMode="auto">
              <a:xfrm>
                <a:off x="4123" y="1308"/>
                <a:ext cx="11" cy="14"/>
              </a:xfrm>
              <a:custGeom>
                <a:avLst/>
                <a:gdLst>
                  <a:gd name="T0" fmla="*/ 7 w 11"/>
                  <a:gd name="T1" fmla="*/ 4 h 14"/>
                  <a:gd name="T2" fmla="*/ 7 w 11"/>
                  <a:gd name="T3" fmla="*/ 4 h 14"/>
                  <a:gd name="T4" fmla="*/ 4 w 11"/>
                  <a:gd name="T5" fmla="*/ 0 h 14"/>
                  <a:gd name="T6" fmla="*/ 4 w 11"/>
                  <a:gd name="T7" fmla="*/ 4 h 14"/>
                  <a:gd name="T8" fmla="*/ 4 w 11"/>
                  <a:gd name="T9" fmla="*/ 4 h 14"/>
                  <a:gd name="T10" fmla="*/ 4 w 11"/>
                  <a:gd name="T11" fmla="*/ 7 h 14"/>
                  <a:gd name="T12" fmla="*/ 0 w 11"/>
                  <a:gd name="T13" fmla="*/ 7 h 14"/>
                  <a:gd name="T14" fmla="*/ 0 w 11"/>
                  <a:gd name="T15" fmla="*/ 7 h 14"/>
                  <a:gd name="T16" fmla="*/ 0 w 11"/>
                  <a:gd name="T17" fmla="*/ 11 h 14"/>
                  <a:gd name="T18" fmla="*/ 7 w 11"/>
                  <a:gd name="T19" fmla="*/ 11 h 14"/>
                  <a:gd name="T20" fmla="*/ 11 w 11"/>
                  <a:gd name="T21" fmla="*/ 14 h 14"/>
                  <a:gd name="T22" fmla="*/ 11 w 11"/>
                  <a:gd name="T23" fmla="*/ 11 h 14"/>
                  <a:gd name="T24" fmla="*/ 7 w 11"/>
                  <a:gd name="T25" fmla="*/ 11 h 14"/>
                  <a:gd name="T26" fmla="*/ 7 w 11"/>
                  <a:gd name="T27" fmla="*/ 7 h 14"/>
                  <a:gd name="T28" fmla="*/ 11 w 11"/>
                  <a:gd name="T29" fmla="*/ 7 h 14"/>
                  <a:gd name="T30" fmla="*/ 11 w 11"/>
                  <a:gd name="T31" fmla="*/ 7 h 14"/>
                  <a:gd name="T32" fmla="*/ 11 w 11"/>
                  <a:gd name="T33" fmla="*/ 4 h 14"/>
                  <a:gd name="T34" fmla="*/ 7 w 11"/>
                  <a:gd name="T3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4">
                    <a:moveTo>
                      <a:pt x="7" y="4"/>
                    </a:moveTo>
                    <a:lnTo>
                      <a:pt x="7" y="4"/>
                    </a:lnTo>
                    <a:lnTo>
                      <a:pt x="4" y="0"/>
                    </a:lnTo>
                    <a:lnTo>
                      <a:pt x="4" y="4"/>
                    </a:lnTo>
                    <a:lnTo>
                      <a:pt x="4" y="4"/>
                    </a:lnTo>
                    <a:lnTo>
                      <a:pt x="4" y="7"/>
                    </a:lnTo>
                    <a:lnTo>
                      <a:pt x="0" y="7"/>
                    </a:lnTo>
                    <a:lnTo>
                      <a:pt x="0" y="7"/>
                    </a:lnTo>
                    <a:lnTo>
                      <a:pt x="0" y="11"/>
                    </a:lnTo>
                    <a:lnTo>
                      <a:pt x="7" y="11"/>
                    </a:lnTo>
                    <a:lnTo>
                      <a:pt x="11" y="14"/>
                    </a:lnTo>
                    <a:lnTo>
                      <a:pt x="11" y="11"/>
                    </a:lnTo>
                    <a:lnTo>
                      <a:pt x="7" y="11"/>
                    </a:lnTo>
                    <a:lnTo>
                      <a:pt x="7" y="7"/>
                    </a:lnTo>
                    <a:lnTo>
                      <a:pt x="11" y="7"/>
                    </a:lnTo>
                    <a:lnTo>
                      <a:pt x="11" y="7"/>
                    </a:lnTo>
                    <a:lnTo>
                      <a:pt x="11" y="4"/>
                    </a:lnTo>
                    <a:lnTo>
                      <a:pt x="7"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58" name="Freeform 1988">
                <a:extLst>
                  <a:ext uri="{FF2B5EF4-FFF2-40B4-BE49-F238E27FC236}">
                    <a16:creationId xmlns:a16="http://schemas.microsoft.com/office/drawing/2014/main" id="{24D76DD9-9105-4999-93F0-516D78427795}"/>
                  </a:ext>
                </a:extLst>
              </p:cNvPr>
              <p:cNvSpPr>
                <a:spLocks/>
              </p:cNvSpPr>
              <p:nvPr/>
            </p:nvSpPr>
            <p:spPr bwMode="auto">
              <a:xfrm>
                <a:off x="4123" y="1308"/>
                <a:ext cx="11" cy="14"/>
              </a:xfrm>
              <a:custGeom>
                <a:avLst/>
                <a:gdLst>
                  <a:gd name="T0" fmla="*/ 7 w 11"/>
                  <a:gd name="T1" fmla="*/ 4 h 14"/>
                  <a:gd name="T2" fmla="*/ 7 w 11"/>
                  <a:gd name="T3" fmla="*/ 4 h 14"/>
                  <a:gd name="T4" fmla="*/ 4 w 11"/>
                  <a:gd name="T5" fmla="*/ 0 h 14"/>
                  <a:gd name="T6" fmla="*/ 4 w 11"/>
                  <a:gd name="T7" fmla="*/ 4 h 14"/>
                  <a:gd name="T8" fmla="*/ 4 w 11"/>
                  <a:gd name="T9" fmla="*/ 4 h 14"/>
                  <a:gd name="T10" fmla="*/ 4 w 11"/>
                  <a:gd name="T11" fmla="*/ 7 h 14"/>
                  <a:gd name="T12" fmla="*/ 0 w 11"/>
                  <a:gd name="T13" fmla="*/ 7 h 14"/>
                  <a:gd name="T14" fmla="*/ 0 w 11"/>
                  <a:gd name="T15" fmla="*/ 7 h 14"/>
                  <a:gd name="T16" fmla="*/ 0 w 11"/>
                  <a:gd name="T17" fmla="*/ 11 h 14"/>
                  <a:gd name="T18" fmla="*/ 7 w 11"/>
                  <a:gd name="T19" fmla="*/ 11 h 14"/>
                  <a:gd name="T20" fmla="*/ 11 w 11"/>
                  <a:gd name="T21" fmla="*/ 14 h 14"/>
                  <a:gd name="T22" fmla="*/ 11 w 11"/>
                  <a:gd name="T23" fmla="*/ 11 h 14"/>
                  <a:gd name="T24" fmla="*/ 7 w 11"/>
                  <a:gd name="T25" fmla="*/ 11 h 14"/>
                  <a:gd name="T26" fmla="*/ 7 w 11"/>
                  <a:gd name="T27" fmla="*/ 7 h 14"/>
                  <a:gd name="T28" fmla="*/ 11 w 11"/>
                  <a:gd name="T29" fmla="*/ 7 h 14"/>
                  <a:gd name="T30" fmla="*/ 11 w 11"/>
                  <a:gd name="T31" fmla="*/ 7 h 14"/>
                  <a:gd name="T32" fmla="*/ 11 w 11"/>
                  <a:gd name="T33" fmla="*/ 4 h 14"/>
                  <a:gd name="T34" fmla="*/ 7 w 11"/>
                  <a:gd name="T3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4">
                    <a:moveTo>
                      <a:pt x="7" y="4"/>
                    </a:moveTo>
                    <a:lnTo>
                      <a:pt x="7" y="4"/>
                    </a:lnTo>
                    <a:lnTo>
                      <a:pt x="4" y="0"/>
                    </a:lnTo>
                    <a:lnTo>
                      <a:pt x="4" y="4"/>
                    </a:lnTo>
                    <a:lnTo>
                      <a:pt x="4" y="4"/>
                    </a:lnTo>
                    <a:lnTo>
                      <a:pt x="4" y="7"/>
                    </a:lnTo>
                    <a:lnTo>
                      <a:pt x="0" y="7"/>
                    </a:lnTo>
                    <a:lnTo>
                      <a:pt x="0" y="7"/>
                    </a:lnTo>
                    <a:lnTo>
                      <a:pt x="0" y="11"/>
                    </a:lnTo>
                    <a:lnTo>
                      <a:pt x="7" y="11"/>
                    </a:lnTo>
                    <a:lnTo>
                      <a:pt x="11" y="14"/>
                    </a:lnTo>
                    <a:lnTo>
                      <a:pt x="11" y="11"/>
                    </a:lnTo>
                    <a:lnTo>
                      <a:pt x="7" y="11"/>
                    </a:lnTo>
                    <a:lnTo>
                      <a:pt x="7" y="7"/>
                    </a:lnTo>
                    <a:lnTo>
                      <a:pt x="11" y="7"/>
                    </a:lnTo>
                    <a:lnTo>
                      <a:pt x="11" y="7"/>
                    </a:lnTo>
                    <a:lnTo>
                      <a:pt x="11" y="4"/>
                    </a:lnTo>
                    <a:lnTo>
                      <a:pt x="7"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59" name="Freeform 1989">
                <a:extLst>
                  <a:ext uri="{FF2B5EF4-FFF2-40B4-BE49-F238E27FC236}">
                    <a16:creationId xmlns:a16="http://schemas.microsoft.com/office/drawing/2014/main" id="{AB625FD0-090B-485F-997E-DCB69F446F9E}"/>
                  </a:ext>
                </a:extLst>
              </p:cNvPr>
              <p:cNvSpPr>
                <a:spLocks/>
              </p:cNvSpPr>
              <p:nvPr/>
            </p:nvSpPr>
            <p:spPr bwMode="auto">
              <a:xfrm>
                <a:off x="4166" y="1315"/>
                <a:ext cx="4" cy="4"/>
              </a:xfrm>
              <a:custGeom>
                <a:avLst/>
                <a:gdLst>
                  <a:gd name="T0" fmla="*/ 4 w 4"/>
                  <a:gd name="T1" fmla="*/ 0 h 4"/>
                  <a:gd name="T2" fmla="*/ 0 w 4"/>
                  <a:gd name="T3" fmla="*/ 0 h 4"/>
                  <a:gd name="T4" fmla="*/ 0 w 4"/>
                  <a:gd name="T5" fmla="*/ 0 h 4"/>
                  <a:gd name="T6" fmla="*/ 0 w 4"/>
                  <a:gd name="T7" fmla="*/ 4 h 4"/>
                  <a:gd name="T8" fmla="*/ 0 w 4"/>
                  <a:gd name="T9" fmla="*/ 4 h 4"/>
                  <a:gd name="T10" fmla="*/ 4 w 4"/>
                  <a:gd name="T11" fmla="*/ 4 h 4"/>
                  <a:gd name="T12" fmla="*/ 4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0"/>
                    </a:moveTo>
                    <a:lnTo>
                      <a:pt x="0" y="0"/>
                    </a:lnTo>
                    <a:lnTo>
                      <a:pt x="0" y="0"/>
                    </a:lnTo>
                    <a:lnTo>
                      <a:pt x="0" y="4"/>
                    </a:lnTo>
                    <a:lnTo>
                      <a:pt x="0" y="4"/>
                    </a:lnTo>
                    <a:lnTo>
                      <a:pt x="4" y="4"/>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60" name="Freeform 1990">
                <a:extLst>
                  <a:ext uri="{FF2B5EF4-FFF2-40B4-BE49-F238E27FC236}">
                    <a16:creationId xmlns:a16="http://schemas.microsoft.com/office/drawing/2014/main" id="{A5F43AF9-95B4-4F03-891A-FD24E39F4DB7}"/>
                  </a:ext>
                </a:extLst>
              </p:cNvPr>
              <p:cNvSpPr>
                <a:spLocks/>
              </p:cNvSpPr>
              <p:nvPr/>
            </p:nvSpPr>
            <p:spPr bwMode="auto">
              <a:xfrm>
                <a:off x="4166" y="1315"/>
                <a:ext cx="4" cy="4"/>
              </a:xfrm>
              <a:custGeom>
                <a:avLst/>
                <a:gdLst>
                  <a:gd name="T0" fmla="*/ 4 w 4"/>
                  <a:gd name="T1" fmla="*/ 0 h 4"/>
                  <a:gd name="T2" fmla="*/ 0 w 4"/>
                  <a:gd name="T3" fmla="*/ 0 h 4"/>
                  <a:gd name="T4" fmla="*/ 0 w 4"/>
                  <a:gd name="T5" fmla="*/ 0 h 4"/>
                  <a:gd name="T6" fmla="*/ 0 w 4"/>
                  <a:gd name="T7" fmla="*/ 4 h 4"/>
                  <a:gd name="T8" fmla="*/ 0 w 4"/>
                  <a:gd name="T9" fmla="*/ 4 h 4"/>
                  <a:gd name="T10" fmla="*/ 4 w 4"/>
                  <a:gd name="T11" fmla="*/ 4 h 4"/>
                  <a:gd name="T12" fmla="*/ 4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0"/>
                    </a:moveTo>
                    <a:lnTo>
                      <a:pt x="0" y="0"/>
                    </a:lnTo>
                    <a:lnTo>
                      <a:pt x="0" y="0"/>
                    </a:lnTo>
                    <a:lnTo>
                      <a:pt x="0" y="4"/>
                    </a:lnTo>
                    <a:lnTo>
                      <a:pt x="0" y="4"/>
                    </a:lnTo>
                    <a:lnTo>
                      <a:pt x="4" y="4"/>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61" name="Freeform 1991">
                <a:extLst>
                  <a:ext uri="{FF2B5EF4-FFF2-40B4-BE49-F238E27FC236}">
                    <a16:creationId xmlns:a16="http://schemas.microsoft.com/office/drawing/2014/main" id="{002533D3-024E-4278-92FF-BA0C499AB6C7}"/>
                  </a:ext>
                </a:extLst>
              </p:cNvPr>
              <p:cNvSpPr>
                <a:spLocks/>
              </p:cNvSpPr>
              <p:nvPr/>
            </p:nvSpPr>
            <p:spPr bwMode="auto">
              <a:xfrm>
                <a:off x="4177" y="1315"/>
                <a:ext cx="10" cy="7"/>
              </a:xfrm>
              <a:custGeom>
                <a:avLst/>
                <a:gdLst>
                  <a:gd name="T0" fmla="*/ 7 w 10"/>
                  <a:gd name="T1" fmla="*/ 7 h 7"/>
                  <a:gd name="T2" fmla="*/ 10 w 10"/>
                  <a:gd name="T3" fmla="*/ 4 h 7"/>
                  <a:gd name="T4" fmla="*/ 10 w 10"/>
                  <a:gd name="T5" fmla="*/ 4 h 7"/>
                  <a:gd name="T6" fmla="*/ 10 w 10"/>
                  <a:gd name="T7" fmla="*/ 0 h 7"/>
                  <a:gd name="T8" fmla="*/ 10 w 10"/>
                  <a:gd name="T9" fmla="*/ 0 h 7"/>
                  <a:gd name="T10" fmla="*/ 3 w 10"/>
                  <a:gd name="T11" fmla="*/ 0 h 7"/>
                  <a:gd name="T12" fmla="*/ 3 w 10"/>
                  <a:gd name="T13" fmla="*/ 4 h 7"/>
                  <a:gd name="T14" fmla="*/ 3 w 10"/>
                  <a:gd name="T15" fmla="*/ 4 h 7"/>
                  <a:gd name="T16" fmla="*/ 0 w 10"/>
                  <a:gd name="T17" fmla="*/ 7 h 7"/>
                  <a:gd name="T18" fmla="*/ 3 w 10"/>
                  <a:gd name="T19" fmla="*/ 4 h 7"/>
                  <a:gd name="T20" fmla="*/ 7 w 10"/>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7">
                    <a:moveTo>
                      <a:pt x="7" y="7"/>
                    </a:moveTo>
                    <a:lnTo>
                      <a:pt x="10" y="4"/>
                    </a:lnTo>
                    <a:lnTo>
                      <a:pt x="10" y="4"/>
                    </a:lnTo>
                    <a:lnTo>
                      <a:pt x="10" y="0"/>
                    </a:lnTo>
                    <a:lnTo>
                      <a:pt x="10" y="0"/>
                    </a:lnTo>
                    <a:lnTo>
                      <a:pt x="3" y="0"/>
                    </a:lnTo>
                    <a:lnTo>
                      <a:pt x="3" y="4"/>
                    </a:lnTo>
                    <a:lnTo>
                      <a:pt x="3" y="4"/>
                    </a:lnTo>
                    <a:lnTo>
                      <a:pt x="0" y="7"/>
                    </a:lnTo>
                    <a:lnTo>
                      <a:pt x="3" y="4"/>
                    </a:lnTo>
                    <a:lnTo>
                      <a:pt x="7"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62" name="Freeform 1992">
                <a:extLst>
                  <a:ext uri="{FF2B5EF4-FFF2-40B4-BE49-F238E27FC236}">
                    <a16:creationId xmlns:a16="http://schemas.microsoft.com/office/drawing/2014/main" id="{9D1FBE78-A38E-455D-81C0-3349A70ED5B8}"/>
                  </a:ext>
                </a:extLst>
              </p:cNvPr>
              <p:cNvSpPr>
                <a:spLocks/>
              </p:cNvSpPr>
              <p:nvPr/>
            </p:nvSpPr>
            <p:spPr bwMode="auto">
              <a:xfrm>
                <a:off x="4177" y="1315"/>
                <a:ext cx="10" cy="7"/>
              </a:xfrm>
              <a:custGeom>
                <a:avLst/>
                <a:gdLst>
                  <a:gd name="T0" fmla="*/ 7 w 10"/>
                  <a:gd name="T1" fmla="*/ 7 h 7"/>
                  <a:gd name="T2" fmla="*/ 10 w 10"/>
                  <a:gd name="T3" fmla="*/ 4 h 7"/>
                  <a:gd name="T4" fmla="*/ 10 w 10"/>
                  <a:gd name="T5" fmla="*/ 4 h 7"/>
                  <a:gd name="T6" fmla="*/ 10 w 10"/>
                  <a:gd name="T7" fmla="*/ 0 h 7"/>
                  <a:gd name="T8" fmla="*/ 10 w 10"/>
                  <a:gd name="T9" fmla="*/ 0 h 7"/>
                  <a:gd name="T10" fmla="*/ 3 w 10"/>
                  <a:gd name="T11" fmla="*/ 0 h 7"/>
                  <a:gd name="T12" fmla="*/ 3 w 10"/>
                  <a:gd name="T13" fmla="*/ 4 h 7"/>
                  <a:gd name="T14" fmla="*/ 3 w 10"/>
                  <a:gd name="T15" fmla="*/ 4 h 7"/>
                  <a:gd name="T16" fmla="*/ 0 w 10"/>
                  <a:gd name="T17" fmla="*/ 7 h 7"/>
                  <a:gd name="T18" fmla="*/ 3 w 10"/>
                  <a:gd name="T19" fmla="*/ 4 h 7"/>
                  <a:gd name="T20" fmla="*/ 7 w 10"/>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7">
                    <a:moveTo>
                      <a:pt x="7" y="7"/>
                    </a:moveTo>
                    <a:lnTo>
                      <a:pt x="10" y="4"/>
                    </a:lnTo>
                    <a:lnTo>
                      <a:pt x="10" y="4"/>
                    </a:lnTo>
                    <a:lnTo>
                      <a:pt x="10" y="0"/>
                    </a:lnTo>
                    <a:lnTo>
                      <a:pt x="10" y="0"/>
                    </a:lnTo>
                    <a:lnTo>
                      <a:pt x="3" y="0"/>
                    </a:lnTo>
                    <a:lnTo>
                      <a:pt x="3" y="4"/>
                    </a:lnTo>
                    <a:lnTo>
                      <a:pt x="3" y="4"/>
                    </a:lnTo>
                    <a:lnTo>
                      <a:pt x="0" y="7"/>
                    </a:lnTo>
                    <a:lnTo>
                      <a:pt x="3" y="4"/>
                    </a:lnTo>
                    <a:lnTo>
                      <a:pt x="7"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63" name="Freeform 1993">
                <a:extLst>
                  <a:ext uri="{FF2B5EF4-FFF2-40B4-BE49-F238E27FC236}">
                    <a16:creationId xmlns:a16="http://schemas.microsoft.com/office/drawing/2014/main" id="{3BB3EE97-C1D2-4CED-9DE4-29A8DBCA799F}"/>
                  </a:ext>
                </a:extLst>
              </p:cNvPr>
              <p:cNvSpPr>
                <a:spLocks/>
              </p:cNvSpPr>
              <p:nvPr/>
            </p:nvSpPr>
            <p:spPr bwMode="auto">
              <a:xfrm>
                <a:off x="4145" y="989"/>
                <a:ext cx="222" cy="337"/>
              </a:xfrm>
              <a:custGeom>
                <a:avLst/>
                <a:gdLst>
                  <a:gd name="T0" fmla="*/ 17 w 222"/>
                  <a:gd name="T1" fmla="*/ 46 h 337"/>
                  <a:gd name="T2" fmla="*/ 60 w 222"/>
                  <a:gd name="T3" fmla="*/ 75 h 337"/>
                  <a:gd name="T4" fmla="*/ 57 w 222"/>
                  <a:gd name="T5" fmla="*/ 89 h 337"/>
                  <a:gd name="T6" fmla="*/ 60 w 222"/>
                  <a:gd name="T7" fmla="*/ 100 h 337"/>
                  <a:gd name="T8" fmla="*/ 68 w 222"/>
                  <a:gd name="T9" fmla="*/ 122 h 337"/>
                  <a:gd name="T10" fmla="*/ 71 w 222"/>
                  <a:gd name="T11" fmla="*/ 143 h 337"/>
                  <a:gd name="T12" fmla="*/ 78 w 222"/>
                  <a:gd name="T13" fmla="*/ 150 h 337"/>
                  <a:gd name="T14" fmla="*/ 89 w 222"/>
                  <a:gd name="T15" fmla="*/ 154 h 337"/>
                  <a:gd name="T16" fmla="*/ 100 w 222"/>
                  <a:gd name="T17" fmla="*/ 175 h 337"/>
                  <a:gd name="T18" fmla="*/ 93 w 222"/>
                  <a:gd name="T19" fmla="*/ 179 h 337"/>
                  <a:gd name="T20" fmla="*/ 75 w 222"/>
                  <a:gd name="T21" fmla="*/ 193 h 337"/>
                  <a:gd name="T22" fmla="*/ 42 w 222"/>
                  <a:gd name="T23" fmla="*/ 226 h 337"/>
                  <a:gd name="T24" fmla="*/ 32 w 222"/>
                  <a:gd name="T25" fmla="*/ 233 h 337"/>
                  <a:gd name="T26" fmla="*/ 25 w 222"/>
                  <a:gd name="T27" fmla="*/ 236 h 337"/>
                  <a:gd name="T28" fmla="*/ 14 w 222"/>
                  <a:gd name="T29" fmla="*/ 244 h 337"/>
                  <a:gd name="T30" fmla="*/ 7 w 222"/>
                  <a:gd name="T31" fmla="*/ 251 h 337"/>
                  <a:gd name="T32" fmla="*/ 10 w 222"/>
                  <a:gd name="T33" fmla="*/ 262 h 337"/>
                  <a:gd name="T34" fmla="*/ 14 w 222"/>
                  <a:gd name="T35" fmla="*/ 279 h 337"/>
                  <a:gd name="T36" fmla="*/ 21 w 222"/>
                  <a:gd name="T37" fmla="*/ 287 h 337"/>
                  <a:gd name="T38" fmla="*/ 14 w 222"/>
                  <a:gd name="T39" fmla="*/ 290 h 337"/>
                  <a:gd name="T40" fmla="*/ 14 w 222"/>
                  <a:gd name="T41" fmla="*/ 301 h 337"/>
                  <a:gd name="T42" fmla="*/ 14 w 222"/>
                  <a:gd name="T43" fmla="*/ 305 h 337"/>
                  <a:gd name="T44" fmla="*/ 14 w 222"/>
                  <a:gd name="T45" fmla="*/ 312 h 337"/>
                  <a:gd name="T46" fmla="*/ 25 w 222"/>
                  <a:gd name="T47" fmla="*/ 315 h 337"/>
                  <a:gd name="T48" fmla="*/ 35 w 222"/>
                  <a:gd name="T49" fmla="*/ 323 h 337"/>
                  <a:gd name="T50" fmla="*/ 46 w 222"/>
                  <a:gd name="T51" fmla="*/ 323 h 337"/>
                  <a:gd name="T52" fmla="*/ 50 w 222"/>
                  <a:gd name="T53" fmla="*/ 333 h 337"/>
                  <a:gd name="T54" fmla="*/ 50 w 222"/>
                  <a:gd name="T55" fmla="*/ 337 h 337"/>
                  <a:gd name="T56" fmla="*/ 57 w 222"/>
                  <a:gd name="T57" fmla="*/ 333 h 337"/>
                  <a:gd name="T58" fmla="*/ 75 w 222"/>
                  <a:gd name="T59" fmla="*/ 333 h 337"/>
                  <a:gd name="T60" fmla="*/ 85 w 222"/>
                  <a:gd name="T61" fmla="*/ 326 h 337"/>
                  <a:gd name="T62" fmla="*/ 100 w 222"/>
                  <a:gd name="T63" fmla="*/ 323 h 337"/>
                  <a:gd name="T64" fmla="*/ 107 w 222"/>
                  <a:gd name="T65" fmla="*/ 319 h 337"/>
                  <a:gd name="T66" fmla="*/ 121 w 222"/>
                  <a:gd name="T67" fmla="*/ 319 h 337"/>
                  <a:gd name="T68" fmla="*/ 139 w 222"/>
                  <a:gd name="T69" fmla="*/ 319 h 337"/>
                  <a:gd name="T70" fmla="*/ 157 w 222"/>
                  <a:gd name="T71" fmla="*/ 308 h 337"/>
                  <a:gd name="T72" fmla="*/ 214 w 222"/>
                  <a:gd name="T73" fmla="*/ 258 h 337"/>
                  <a:gd name="T74" fmla="*/ 214 w 222"/>
                  <a:gd name="T75" fmla="*/ 236 h 337"/>
                  <a:gd name="T76" fmla="*/ 197 w 222"/>
                  <a:gd name="T77" fmla="*/ 218 h 337"/>
                  <a:gd name="T78" fmla="*/ 204 w 222"/>
                  <a:gd name="T79" fmla="*/ 201 h 337"/>
                  <a:gd name="T80" fmla="*/ 193 w 222"/>
                  <a:gd name="T81" fmla="*/ 183 h 337"/>
                  <a:gd name="T82" fmla="*/ 189 w 222"/>
                  <a:gd name="T83" fmla="*/ 168 h 337"/>
                  <a:gd name="T84" fmla="*/ 193 w 222"/>
                  <a:gd name="T85" fmla="*/ 150 h 337"/>
                  <a:gd name="T86" fmla="*/ 182 w 222"/>
                  <a:gd name="T87" fmla="*/ 129 h 337"/>
                  <a:gd name="T88" fmla="*/ 175 w 222"/>
                  <a:gd name="T89" fmla="*/ 111 h 337"/>
                  <a:gd name="T90" fmla="*/ 189 w 222"/>
                  <a:gd name="T91" fmla="*/ 82 h 337"/>
                  <a:gd name="T92" fmla="*/ 168 w 222"/>
                  <a:gd name="T93" fmla="*/ 68 h 337"/>
                  <a:gd name="T94" fmla="*/ 161 w 222"/>
                  <a:gd name="T95" fmla="*/ 53 h 337"/>
                  <a:gd name="T96" fmla="*/ 161 w 222"/>
                  <a:gd name="T97" fmla="*/ 43 h 337"/>
                  <a:gd name="T98" fmla="*/ 171 w 222"/>
                  <a:gd name="T99" fmla="*/ 28 h 337"/>
                  <a:gd name="T100" fmla="*/ 168 w 222"/>
                  <a:gd name="T101" fmla="*/ 7 h 337"/>
                  <a:gd name="T102" fmla="*/ 150 w 222"/>
                  <a:gd name="T103" fmla="*/ 0 h 337"/>
                  <a:gd name="T104" fmla="*/ 114 w 222"/>
                  <a:gd name="T105" fmla="*/ 7 h 337"/>
                  <a:gd name="T106" fmla="*/ 103 w 222"/>
                  <a:gd name="T107" fmla="*/ 28 h 337"/>
                  <a:gd name="T108" fmla="*/ 93 w 222"/>
                  <a:gd name="T109" fmla="*/ 46 h 337"/>
                  <a:gd name="T110" fmla="*/ 75 w 222"/>
                  <a:gd name="T111" fmla="*/ 46 h 337"/>
                  <a:gd name="T112" fmla="*/ 57 w 222"/>
                  <a:gd name="T113" fmla="*/ 50 h 337"/>
                  <a:gd name="T114" fmla="*/ 35 w 222"/>
                  <a:gd name="T115" fmla="*/ 43 h 337"/>
                  <a:gd name="T116" fmla="*/ 14 w 222"/>
                  <a:gd name="T117" fmla="*/ 25 h 337"/>
                  <a:gd name="T118" fmla="*/ 7 w 222"/>
                  <a:gd name="T119" fmla="*/ 32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337">
                    <a:moveTo>
                      <a:pt x="0" y="36"/>
                    </a:moveTo>
                    <a:lnTo>
                      <a:pt x="0" y="36"/>
                    </a:lnTo>
                    <a:lnTo>
                      <a:pt x="0" y="36"/>
                    </a:lnTo>
                    <a:lnTo>
                      <a:pt x="17" y="46"/>
                    </a:lnTo>
                    <a:lnTo>
                      <a:pt x="28" y="53"/>
                    </a:lnTo>
                    <a:lnTo>
                      <a:pt x="42" y="57"/>
                    </a:lnTo>
                    <a:lnTo>
                      <a:pt x="46" y="61"/>
                    </a:lnTo>
                    <a:lnTo>
                      <a:pt x="60" y="75"/>
                    </a:lnTo>
                    <a:lnTo>
                      <a:pt x="60" y="75"/>
                    </a:lnTo>
                    <a:lnTo>
                      <a:pt x="60" y="79"/>
                    </a:lnTo>
                    <a:lnTo>
                      <a:pt x="57" y="82"/>
                    </a:lnTo>
                    <a:lnTo>
                      <a:pt x="57" y="89"/>
                    </a:lnTo>
                    <a:lnTo>
                      <a:pt x="60" y="93"/>
                    </a:lnTo>
                    <a:lnTo>
                      <a:pt x="60" y="93"/>
                    </a:lnTo>
                    <a:lnTo>
                      <a:pt x="60" y="97"/>
                    </a:lnTo>
                    <a:lnTo>
                      <a:pt x="60" y="100"/>
                    </a:lnTo>
                    <a:lnTo>
                      <a:pt x="60" y="107"/>
                    </a:lnTo>
                    <a:lnTo>
                      <a:pt x="68" y="118"/>
                    </a:lnTo>
                    <a:lnTo>
                      <a:pt x="68" y="122"/>
                    </a:lnTo>
                    <a:lnTo>
                      <a:pt x="68" y="122"/>
                    </a:lnTo>
                    <a:lnTo>
                      <a:pt x="64" y="125"/>
                    </a:lnTo>
                    <a:lnTo>
                      <a:pt x="64" y="129"/>
                    </a:lnTo>
                    <a:lnTo>
                      <a:pt x="64" y="136"/>
                    </a:lnTo>
                    <a:lnTo>
                      <a:pt x="71" y="143"/>
                    </a:lnTo>
                    <a:lnTo>
                      <a:pt x="71" y="147"/>
                    </a:lnTo>
                    <a:lnTo>
                      <a:pt x="75" y="147"/>
                    </a:lnTo>
                    <a:lnTo>
                      <a:pt x="75" y="147"/>
                    </a:lnTo>
                    <a:lnTo>
                      <a:pt x="78" y="150"/>
                    </a:lnTo>
                    <a:lnTo>
                      <a:pt x="78" y="147"/>
                    </a:lnTo>
                    <a:lnTo>
                      <a:pt x="82" y="147"/>
                    </a:lnTo>
                    <a:lnTo>
                      <a:pt x="82" y="150"/>
                    </a:lnTo>
                    <a:lnTo>
                      <a:pt x="89" y="154"/>
                    </a:lnTo>
                    <a:lnTo>
                      <a:pt x="96" y="161"/>
                    </a:lnTo>
                    <a:lnTo>
                      <a:pt x="96" y="165"/>
                    </a:lnTo>
                    <a:lnTo>
                      <a:pt x="96" y="172"/>
                    </a:lnTo>
                    <a:lnTo>
                      <a:pt x="100" y="175"/>
                    </a:lnTo>
                    <a:lnTo>
                      <a:pt x="96" y="175"/>
                    </a:lnTo>
                    <a:lnTo>
                      <a:pt x="96" y="179"/>
                    </a:lnTo>
                    <a:lnTo>
                      <a:pt x="96" y="179"/>
                    </a:lnTo>
                    <a:lnTo>
                      <a:pt x="93" y="179"/>
                    </a:lnTo>
                    <a:lnTo>
                      <a:pt x="89" y="179"/>
                    </a:lnTo>
                    <a:lnTo>
                      <a:pt x="82" y="183"/>
                    </a:lnTo>
                    <a:lnTo>
                      <a:pt x="78" y="190"/>
                    </a:lnTo>
                    <a:lnTo>
                      <a:pt x="75" y="193"/>
                    </a:lnTo>
                    <a:lnTo>
                      <a:pt x="68" y="201"/>
                    </a:lnTo>
                    <a:lnTo>
                      <a:pt x="57" y="208"/>
                    </a:lnTo>
                    <a:lnTo>
                      <a:pt x="50" y="215"/>
                    </a:lnTo>
                    <a:lnTo>
                      <a:pt x="42" y="226"/>
                    </a:lnTo>
                    <a:lnTo>
                      <a:pt x="39" y="226"/>
                    </a:lnTo>
                    <a:lnTo>
                      <a:pt x="35" y="229"/>
                    </a:lnTo>
                    <a:lnTo>
                      <a:pt x="35" y="229"/>
                    </a:lnTo>
                    <a:lnTo>
                      <a:pt x="32" y="233"/>
                    </a:lnTo>
                    <a:lnTo>
                      <a:pt x="25" y="233"/>
                    </a:lnTo>
                    <a:lnTo>
                      <a:pt x="21" y="233"/>
                    </a:lnTo>
                    <a:lnTo>
                      <a:pt x="21" y="236"/>
                    </a:lnTo>
                    <a:lnTo>
                      <a:pt x="25" y="236"/>
                    </a:lnTo>
                    <a:lnTo>
                      <a:pt x="21" y="240"/>
                    </a:lnTo>
                    <a:lnTo>
                      <a:pt x="14" y="240"/>
                    </a:lnTo>
                    <a:lnTo>
                      <a:pt x="14" y="240"/>
                    </a:lnTo>
                    <a:lnTo>
                      <a:pt x="14" y="244"/>
                    </a:lnTo>
                    <a:lnTo>
                      <a:pt x="10" y="244"/>
                    </a:lnTo>
                    <a:lnTo>
                      <a:pt x="10" y="244"/>
                    </a:lnTo>
                    <a:lnTo>
                      <a:pt x="10" y="247"/>
                    </a:lnTo>
                    <a:lnTo>
                      <a:pt x="7" y="251"/>
                    </a:lnTo>
                    <a:lnTo>
                      <a:pt x="7" y="258"/>
                    </a:lnTo>
                    <a:lnTo>
                      <a:pt x="10" y="258"/>
                    </a:lnTo>
                    <a:lnTo>
                      <a:pt x="10" y="262"/>
                    </a:lnTo>
                    <a:lnTo>
                      <a:pt x="10" y="262"/>
                    </a:lnTo>
                    <a:lnTo>
                      <a:pt x="10" y="269"/>
                    </a:lnTo>
                    <a:lnTo>
                      <a:pt x="10" y="272"/>
                    </a:lnTo>
                    <a:lnTo>
                      <a:pt x="14" y="276"/>
                    </a:lnTo>
                    <a:lnTo>
                      <a:pt x="14" y="279"/>
                    </a:lnTo>
                    <a:lnTo>
                      <a:pt x="17" y="283"/>
                    </a:lnTo>
                    <a:lnTo>
                      <a:pt x="17" y="283"/>
                    </a:lnTo>
                    <a:lnTo>
                      <a:pt x="21" y="287"/>
                    </a:lnTo>
                    <a:lnTo>
                      <a:pt x="21" y="287"/>
                    </a:lnTo>
                    <a:lnTo>
                      <a:pt x="17" y="287"/>
                    </a:lnTo>
                    <a:lnTo>
                      <a:pt x="17" y="287"/>
                    </a:lnTo>
                    <a:lnTo>
                      <a:pt x="14" y="287"/>
                    </a:lnTo>
                    <a:lnTo>
                      <a:pt x="14" y="290"/>
                    </a:lnTo>
                    <a:lnTo>
                      <a:pt x="14" y="290"/>
                    </a:lnTo>
                    <a:lnTo>
                      <a:pt x="17" y="294"/>
                    </a:lnTo>
                    <a:lnTo>
                      <a:pt x="14" y="297"/>
                    </a:lnTo>
                    <a:lnTo>
                      <a:pt x="14" y="301"/>
                    </a:lnTo>
                    <a:lnTo>
                      <a:pt x="14" y="301"/>
                    </a:lnTo>
                    <a:lnTo>
                      <a:pt x="10" y="305"/>
                    </a:lnTo>
                    <a:lnTo>
                      <a:pt x="14" y="305"/>
                    </a:lnTo>
                    <a:lnTo>
                      <a:pt x="14" y="305"/>
                    </a:lnTo>
                    <a:lnTo>
                      <a:pt x="14" y="308"/>
                    </a:lnTo>
                    <a:lnTo>
                      <a:pt x="14" y="308"/>
                    </a:lnTo>
                    <a:lnTo>
                      <a:pt x="17" y="308"/>
                    </a:lnTo>
                    <a:lnTo>
                      <a:pt x="14" y="312"/>
                    </a:lnTo>
                    <a:lnTo>
                      <a:pt x="14" y="312"/>
                    </a:lnTo>
                    <a:lnTo>
                      <a:pt x="14" y="312"/>
                    </a:lnTo>
                    <a:lnTo>
                      <a:pt x="17" y="315"/>
                    </a:lnTo>
                    <a:lnTo>
                      <a:pt x="25" y="315"/>
                    </a:lnTo>
                    <a:lnTo>
                      <a:pt x="25" y="319"/>
                    </a:lnTo>
                    <a:lnTo>
                      <a:pt x="28" y="319"/>
                    </a:lnTo>
                    <a:lnTo>
                      <a:pt x="35" y="319"/>
                    </a:lnTo>
                    <a:lnTo>
                      <a:pt x="35" y="323"/>
                    </a:lnTo>
                    <a:lnTo>
                      <a:pt x="35" y="323"/>
                    </a:lnTo>
                    <a:lnTo>
                      <a:pt x="39" y="326"/>
                    </a:lnTo>
                    <a:lnTo>
                      <a:pt x="42" y="323"/>
                    </a:lnTo>
                    <a:lnTo>
                      <a:pt x="46" y="323"/>
                    </a:lnTo>
                    <a:lnTo>
                      <a:pt x="46" y="326"/>
                    </a:lnTo>
                    <a:lnTo>
                      <a:pt x="46" y="330"/>
                    </a:lnTo>
                    <a:lnTo>
                      <a:pt x="46" y="333"/>
                    </a:lnTo>
                    <a:lnTo>
                      <a:pt x="50" y="333"/>
                    </a:lnTo>
                    <a:lnTo>
                      <a:pt x="50" y="337"/>
                    </a:lnTo>
                    <a:lnTo>
                      <a:pt x="46" y="337"/>
                    </a:lnTo>
                    <a:lnTo>
                      <a:pt x="46" y="337"/>
                    </a:lnTo>
                    <a:lnTo>
                      <a:pt x="50" y="337"/>
                    </a:lnTo>
                    <a:lnTo>
                      <a:pt x="57" y="330"/>
                    </a:lnTo>
                    <a:lnTo>
                      <a:pt x="57" y="333"/>
                    </a:lnTo>
                    <a:lnTo>
                      <a:pt x="57" y="333"/>
                    </a:lnTo>
                    <a:lnTo>
                      <a:pt x="57" y="333"/>
                    </a:lnTo>
                    <a:lnTo>
                      <a:pt x="68" y="330"/>
                    </a:lnTo>
                    <a:lnTo>
                      <a:pt x="71" y="330"/>
                    </a:lnTo>
                    <a:lnTo>
                      <a:pt x="71" y="330"/>
                    </a:lnTo>
                    <a:lnTo>
                      <a:pt x="75" y="333"/>
                    </a:lnTo>
                    <a:lnTo>
                      <a:pt x="75" y="333"/>
                    </a:lnTo>
                    <a:lnTo>
                      <a:pt x="78" y="330"/>
                    </a:lnTo>
                    <a:lnTo>
                      <a:pt x="82" y="326"/>
                    </a:lnTo>
                    <a:lnTo>
                      <a:pt x="85" y="326"/>
                    </a:lnTo>
                    <a:lnTo>
                      <a:pt x="85" y="326"/>
                    </a:lnTo>
                    <a:lnTo>
                      <a:pt x="93" y="326"/>
                    </a:lnTo>
                    <a:lnTo>
                      <a:pt x="96" y="326"/>
                    </a:lnTo>
                    <a:lnTo>
                      <a:pt x="100" y="323"/>
                    </a:lnTo>
                    <a:lnTo>
                      <a:pt x="100" y="323"/>
                    </a:lnTo>
                    <a:lnTo>
                      <a:pt x="107" y="323"/>
                    </a:lnTo>
                    <a:lnTo>
                      <a:pt x="107" y="319"/>
                    </a:lnTo>
                    <a:lnTo>
                      <a:pt x="107" y="319"/>
                    </a:lnTo>
                    <a:lnTo>
                      <a:pt x="111" y="319"/>
                    </a:lnTo>
                    <a:lnTo>
                      <a:pt x="114" y="319"/>
                    </a:lnTo>
                    <a:lnTo>
                      <a:pt x="114" y="319"/>
                    </a:lnTo>
                    <a:lnTo>
                      <a:pt x="121" y="319"/>
                    </a:lnTo>
                    <a:lnTo>
                      <a:pt x="125" y="315"/>
                    </a:lnTo>
                    <a:lnTo>
                      <a:pt x="128" y="315"/>
                    </a:lnTo>
                    <a:lnTo>
                      <a:pt x="132" y="319"/>
                    </a:lnTo>
                    <a:lnTo>
                      <a:pt x="139" y="319"/>
                    </a:lnTo>
                    <a:lnTo>
                      <a:pt x="143" y="315"/>
                    </a:lnTo>
                    <a:lnTo>
                      <a:pt x="143" y="315"/>
                    </a:lnTo>
                    <a:lnTo>
                      <a:pt x="143" y="315"/>
                    </a:lnTo>
                    <a:lnTo>
                      <a:pt x="157" y="308"/>
                    </a:lnTo>
                    <a:lnTo>
                      <a:pt x="175" y="294"/>
                    </a:lnTo>
                    <a:lnTo>
                      <a:pt x="189" y="283"/>
                    </a:lnTo>
                    <a:lnTo>
                      <a:pt x="207" y="265"/>
                    </a:lnTo>
                    <a:lnTo>
                      <a:pt x="214" y="258"/>
                    </a:lnTo>
                    <a:lnTo>
                      <a:pt x="218" y="251"/>
                    </a:lnTo>
                    <a:lnTo>
                      <a:pt x="222" y="240"/>
                    </a:lnTo>
                    <a:lnTo>
                      <a:pt x="218" y="240"/>
                    </a:lnTo>
                    <a:lnTo>
                      <a:pt x="214" y="236"/>
                    </a:lnTo>
                    <a:lnTo>
                      <a:pt x="214" y="233"/>
                    </a:lnTo>
                    <a:lnTo>
                      <a:pt x="200" y="226"/>
                    </a:lnTo>
                    <a:lnTo>
                      <a:pt x="200" y="222"/>
                    </a:lnTo>
                    <a:lnTo>
                      <a:pt x="197" y="218"/>
                    </a:lnTo>
                    <a:lnTo>
                      <a:pt x="197" y="211"/>
                    </a:lnTo>
                    <a:lnTo>
                      <a:pt x="200" y="208"/>
                    </a:lnTo>
                    <a:lnTo>
                      <a:pt x="204" y="204"/>
                    </a:lnTo>
                    <a:lnTo>
                      <a:pt x="204" y="201"/>
                    </a:lnTo>
                    <a:lnTo>
                      <a:pt x="197" y="197"/>
                    </a:lnTo>
                    <a:lnTo>
                      <a:pt x="197" y="190"/>
                    </a:lnTo>
                    <a:lnTo>
                      <a:pt x="197" y="186"/>
                    </a:lnTo>
                    <a:lnTo>
                      <a:pt x="193" y="183"/>
                    </a:lnTo>
                    <a:lnTo>
                      <a:pt x="186" y="179"/>
                    </a:lnTo>
                    <a:lnTo>
                      <a:pt x="186" y="175"/>
                    </a:lnTo>
                    <a:lnTo>
                      <a:pt x="189" y="172"/>
                    </a:lnTo>
                    <a:lnTo>
                      <a:pt x="189" y="168"/>
                    </a:lnTo>
                    <a:lnTo>
                      <a:pt x="186" y="165"/>
                    </a:lnTo>
                    <a:lnTo>
                      <a:pt x="189" y="161"/>
                    </a:lnTo>
                    <a:lnTo>
                      <a:pt x="189" y="154"/>
                    </a:lnTo>
                    <a:lnTo>
                      <a:pt x="193" y="150"/>
                    </a:lnTo>
                    <a:lnTo>
                      <a:pt x="193" y="147"/>
                    </a:lnTo>
                    <a:lnTo>
                      <a:pt x="193" y="143"/>
                    </a:lnTo>
                    <a:lnTo>
                      <a:pt x="189" y="136"/>
                    </a:lnTo>
                    <a:lnTo>
                      <a:pt x="182" y="129"/>
                    </a:lnTo>
                    <a:lnTo>
                      <a:pt x="182" y="125"/>
                    </a:lnTo>
                    <a:lnTo>
                      <a:pt x="179" y="122"/>
                    </a:lnTo>
                    <a:lnTo>
                      <a:pt x="175" y="114"/>
                    </a:lnTo>
                    <a:lnTo>
                      <a:pt x="175" y="111"/>
                    </a:lnTo>
                    <a:lnTo>
                      <a:pt x="179" y="107"/>
                    </a:lnTo>
                    <a:lnTo>
                      <a:pt x="186" y="97"/>
                    </a:lnTo>
                    <a:lnTo>
                      <a:pt x="193" y="86"/>
                    </a:lnTo>
                    <a:lnTo>
                      <a:pt x="189" y="82"/>
                    </a:lnTo>
                    <a:lnTo>
                      <a:pt x="186" y="79"/>
                    </a:lnTo>
                    <a:lnTo>
                      <a:pt x="179" y="68"/>
                    </a:lnTo>
                    <a:lnTo>
                      <a:pt x="175" y="68"/>
                    </a:lnTo>
                    <a:lnTo>
                      <a:pt x="168" y="68"/>
                    </a:lnTo>
                    <a:lnTo>
                      <a:pt x="164" y="64"/>
                    </a:lnTo>
                    <a:lnTo>
                      <a:pt x="164" y="64"/>
                    </a:lnTo>
                    <a:lnTo>
                      <a:pt x="161" y="57"/>
                    </a:lnTo>
                    <a:lnTo>
                      <a:pt x="161" y="53"/>
                    </a:lnTo>
                    <a:lnTo>
                      <a:pt x="161" y="50"/>
                    </a:lnTo>
                    <a:lnTo>
                      <a:pt x="164" y="43"/>
                    </a:lnTo>
                    <a:lnTo>
                      <a:pt x="164" y="43"/>
                    </a:lnTo>
                    <a:lnTo>
                      <a:pt x="161" y="43"/>
                    </a:lnTo>
                    <a:lnTo>
                      <a:pt x="171" y="36"/>
                    </a:lnTo>
                    <a:lnTo>
                      <a:pt x="168" y="32"/>
                    </a:lnTo>
                    <a:lnTo>
                      <a:pt x="168" y="32"/>
                    </a:lnTo>
                    <a:lnTo>
                      <a:pt x="171" y="28"/>
                    </a:lnTo>
                    <a:lnTo>
                      <a:pt x="179" y="21"/>
                    </a:lnTo>
                    <a:lnTo>
                      <a:pt x="179" y="18"/>
                    </a:lnTo>
                    <a:lnTo>
                      <a:pt x="175" y="10"/>
                    </a:lnTo>
                    <a:lnTo>
                      <a:pt x="168" y="7"/>
                    </a:lnTo>
                    <a:lnTo>
                      <a:pt x="161" y="7"/>
                    </a:lnTo>
                    <a:lnTo>
                      <a:pt x="157" y="3"/>
                    </a:lnTo>
                    <a:lnTo>
                      <a:pt x="154" y="0"/>
                    </a:lnTo>
                    <a:lnTo>
                      <a:pt x="150" y="0"/>
                    </a:lnTo>
                    <a:lnTo>
                      <a:pt x="143" y="0"/>
                    </a:lnTo>
                    <a:lnTo>
                      <a:pt x="128" y="3"/>
                    </a:lnTo>
                    <a:lnTo>
                      <a:pt x="118" y="3"/>
                    </a:lnTo>
                    <a:lnTo>
                      <a:pt x="114" y="7"/>
                    </a:lnTo>
                    <a:lnTo>
                      <a:pt x="111" y="10"/>
                    </a:lnTo>
                    <a:lnTo>
                      <a:pt x="107" y="18"/>
                    </a:lnTo>
                    <a:lnTo>
                      <a:pt x="103" y="25"/>
                    </a:lnTo>
                    <a:lnTo>
                      <a:pt x="103" y="28"/>
                    </a:lnTo>
                    <a:lnTo>
                      <a:pt x="103" y="36"/>
                    </a:lnTo>
                    <a:lnTo>
                      <a:pt x="103" y="39"/>
                    </a:lnTo>
                    <a:lnTo>
                      <a:pt x="96" y="43"/>
                    </a:lnTo>
                    <a:lnTo>
                      <a:pt x="93" y="46"/>
                    </a:lnTo>
                    <a:lnTo>
                      <a:pt x="85" y="46"/>
                    </a:lnTo>
                    <a:lnTo>
                      <a:pt x="82" y="50"/>
                    </a:lnTo>
                    <a:lnTo>
                      <a:pt x="78" y="50"/>
                    </a:lnTo>
                    <a:lnTo>
                      <a:pt x="75" y="46"/>
                    </a:lnTo>
                    <a:lnTo>
                      <a:pt x="71" y="43"/>
                    </a:lnTo>
                    <a:lnTo>
                      <a:pt x="71" y="43"/>
                    </a:lnTo>
                    <a:lnTo>
                      <a:pt x="64" y="46"/>
                    </a:lnTo>
                    <a:lnTo>
                      <a:pt x="57" y="50"/>
                    </a:lnTo>
                    <a:lnTo>
                      <a:pt x="53" y="50"/>
                    </a:lnTo>
                    <a:lnTo>
                      <a:pt x="46" y="46"/>
                    </a:lnTo>
                    <a:lnTo>
                      <a:pt x="39" y="46"/>
                    </a:lnTo>
                    <a:lnTo>
                      <a:pt x="35" y="43"/>
                    </a:lnTo>
                    <a:lnTo>
                      <a:pt x="35" y="39"/>
                    </a:lnTo>
                    <a:lnTo>
                      <a:pt x="25" y="28"/>
                    </a:lnTo>
                    <a:lnTo>
                      <a:pt x="17" y="28"/>
                    </a:lnTo>
                    <a:lnTo>
                      <a:pt x="14" y="25"/>
                    </a:lnTo>
                    <a:lnTo>
                      <a:pt x="10" y="28"/>
                    </a:lnTo>
                    <a:lnTo>
                      <a:pt x="10" y="28"/>
                    </a:lnTo>
                    <a:lnTo>
                      <a:pt x="10" y="32"/>
                    </a:lnTo>
                    <a:lnTo>
                      <a:pt x="7" y="32"/>
                    </a:lnTo>
                    <a:lnTo>
                      <a:pt x="3" y="32"/>
                    </a:lnTo>
                    <a:lnTo>
                      <a:pt x="0" y="32"/>
                    </a:lnTo>
                    <a:lnTo>
                      <a:pt x="0" y="3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64" name="Freeform 1994">
                <a:extLst>
                  <a:ext uri="{FF2B5EF4-FFF2-40B4-BE49-F238E27FC236}">
                    <a16:creationId xmlns:a16="http://schemas.microsoft.com/office/drawing/2014/main" id="{2C87CC0A-60D1-4E09-B50C-E3B52F80A23E}"/>
                  </a:ext>
                </a:extLst>
              </p:cNvPr>
              <p:cNvSpPr>
                <a:spLocks/>
              </p:cNvSpPr>
              <p:nvPr/>
            </p:nvSpPr>
            <p:spPr bwMode="auto">
              <a:xfrm>
                <a:off x="4145" y="989"/>
                <a:ext cx="222" cy="337"/>
              </a:xfrm>
              <a:custGeom>
                <a:avLst/>
                <a:gdLst>
                  <a:gd name="T0" fmla="*/ 17 w 222"/>
                  <a:gd name="T1" fmla="*/ 46 h 337"/>
                  <a:gd name="T2" fmla="*/ 60 w 222"/>
                  <a:gd name="T3" fmla="*/ 75 h 337"/>
                  <a:gd name="T4" fmla="*/ 57 w 222"/>
                  <a:gd name="T5" fmla="*/ 89 h 337"/>
                  <a:gd name="T6" fmla="*/ 60 w 222"/>
                  <a:gd name="T7" fmla="*/ 100 h 337"/>
                  <a:gd name="T8" fmla="*/ 68 w 222"/>
                  <a:gd name="T9" fmla="*/ 122 h 337"/>
                  <a:gd name="T10" fmla="*/ 71 w 222"/>
                  <a:gd name="T11" fmla="*/ 143 h 337"/>
                  <a:gd name="T12" fmla="*/ 78 w 222"/>
                  <a:gd name="T13" fmla="*/ 150 h 337"/>
                  <a:gd name="T14" fmla="*/ 89 w 222"/>
                  <a:gd name="T15" fmla="*/ 154 h 337"/>
                  <a:gd name="T16" fmla="*/ 100 w 222"/>
                  <a:gd name="T17" fmla="*/ 175 h 337"/>
                  <a:gd name="T18" fmla="*/ 93 w 222"/>
                  <a:gd name="T19" fmla="*/ 179 h 337"/>
                  <a:gd name="T20" fmla="*/ 75 w 222"/>
                  <a:gd name="T21" fmla="*/ 193 h 337"/>
                  <a:gd name="T22" fmla="*/ 42 w 222"/>
                  <a:gd name="T23" fmla="*/ 226 h 337"/>
                  <a:gd name="T24" fmla="*/ 32 w 222"/>
                  <a:gd name="T25" fmla="*/ 233 h 337"/>
                  <a:gd name="T26" fmla="*/ 25 w 222"/>
                  <a:gd name="T27" fmla="*/ 236 h 337"/>
                  <a:gd name="T28" fmla="*/ 14 w 222"/>
                  <a:gd name="T29" fmla="*/ 244 h 337"/>
                  <a:gd name="T30" fmla="*/ 7 w 222"/>
                  <a:gd name="T31" fmla="*/ 251 h 337"/>
                  <a:gd name="T32" fmla="*/ 10 w 222"/>
                  <a:gd name="T33" fmla="*/ 262 h 337"/>
                  <a:gd name="T34" fmla="*/ 14 w 222"/>
                  <a:gd name="T35" fmla="*/ 279 h 337"/>
                  <a:gd name="T36" fmla="*/ 21 w 222"/>
                  <a:gd name="T37" fmla="*/ 287 h 337"/>
                  <a:gd name="T38" fmla="*/ 14 w 222"/>
                  <a:gd name="T39" fmla="*/ 290 h 337"/>
                  <a:gd name="T40" fmla="*/ 14 w 222"/>
                  <a:gd name="T41" fmla="*/ 301 h 337"/>
                  <a:gd name="T42" fmla="*/ 14 w 222"/>
                  <a:gd name="T43" fmla="*/ 305 h 337"/>
                  <a:gd name="T44" fmla="*/ 14 w 222"/>
                  <a:gd name="T45" fmla="*/ 312 h 337"/>
                  <a:gd name="T46" fmla="*/ 25 w 222"/>
                  <a:gd name="T47" fmla="*/ 315 h 337"/>
                  <a:gd name="T48" fmla="*/ 35 w 222"/>
                  <a:gd name="T49" fmla="*/ 323 h 337"/>
                  <a:gd name="T50" fmla="*/ 46 w 222"/>
                  <a:gd name="T51" fmla="*/ 323 h 337"/>
                  <a:gd name="T52" fmla="*/ 50 w 222"/>
                  <a:gd name="T53" fmla="*/ 333 h 337"/>
                  <a:gd name="T54" fmla="*/ 50 w 222"/>
                  <a:gd name="T55" fmla="*/ 337 h 337"/>
                  <a:gd name="T56" fmla="*/ 57 w 222"/>
                  <a:gd name="T57" fmla="*/ 333 h 337"/>
                  <a:gd name="T58" fmla="*/ 75 w 222"/>
                  <a:gd name="T59" fmla="*/ 333 h 337"/>
                  <a:gd name="T60" fmla="*/ 85 w 222"/>
                  <a:gd name="T61" fmla="*/ 326 h 337"/>
                  <a:gd name="T62" fmla="*/ 100 w 222"/>
                  <a:gd name="T63" fmla="*/ 323 h 337"/>
                  <a:gd name="T64" fmla="*/ 107 w 222"/>
                  <a:gd name="T65" fmla="*/ 319 h 337"/>
                  <a:gd name="T66" fmla="*/ 121 w 222"/>
                  <a:gd name="T67" fmla="*/ 319 h 337"/>
                  <a:gd name="T68" fmla="*/ 139 w 222"/>
                  <a:gd name="T69" fmla="*/ 319 h 337"/>
                  <a:gd name="T70" fmla="*/ 157 w 222"/>
                  <a:gd name="T71" fmla="*/ 308 h 337"/>
                  <a:gd name="T72" fmla="*/ 214 w 222"/>
                  <a:gd name="T73" fmla="*/ 258 h 337"/>
                  <a:gd name="T74" fmla="*/ 214 w 222"/>
                  <a:gd name="T75" fmla="*/ 236 h 337"/>
                  <a:gd name="T76" fmla="*/ 197 w 222"/>
                  <a:gd name="T77" fmla="*/ 218 h 337"/>
                  <a:gd name="T78" fmla="*/ 204 w 222"/>
                  <a:gd name="T79" fmla="*/ 201 h 337"/>
                  <a:gd name="T80" fmla="*/ 193 w 222"/>
                  <a:gd name="T81" fmla="*/ 183 h 337"/>
                  <a:gd name="T82" fmla="*/ 189 w 222"/>
                  <a:gd name="T83" fmla="*/ 168 h 337"/>
                  <a:gd name="T84" fmla="*/ 193 w 222"/>
                  <a:gd name="T85" fmla="*/ 150 h 337"/>
                  <a:gd name="T86" fmla="*/ 182 w 222"/>
                  <a:gd name="T87" fmla="*/ 129 h 337"/>
                  <a:gd name="T88" fmla="*/ 175 w 222"/>
                  <a:gd name="T89" fmla="*/ 111 h 337"/>
                  <a:gd name="T90" fmla="*/ 189 w 222"/>
                  <a:gd name="T91" fmla="*/ 82 h 337"/>
                  <a:gd name="T92" fmla="*/ 168 w 222"/>
                  <a:gd name="T93" fmla="*/ 68 h 337"/>
                  <a:gd name="T94" fmla="*/ 161 w 222"/>
                  <a:gd name="T95" fmla="*/ 53 h 337"/>
                  <a:gd name="T96" fmla="*/ 161 w 222"/>
                  <a:gd name="T97" fmla="*/ 43 h 337"/>
                  <a:gd name="T98" fmla="*/ 171 w 222"/>
                  <a:gd name="T99" fmla="*/ 28 h 337"/>
                  <a:gd name="T100" fmla="*/ 168 w 222"/>
                  <a:gd name="T101" fmla="*/ 7 h 337"/>
                  <a:gd name="T102" fmla="*/ 150 w 222"/>
                  <a:gd name="T103" fmla="*/ 0 h 337"/>
                  <a:gd name="T104" fmla="*/ 114 w 222"/>
                  <a:gd name="T105" fmla="*/ 7 h 337"/>
                  <a:gd name="T106" fmla="*/ 103 w 222"/>
                  <a:gd name="T107" fmla="*/ 28 h 337"/>
                  <a:gd name="T108" fmla="*/ 93 w 222"/>
                  <a:gd name="T109" fmla="*/ 46 h 337"/>
                  <a:gd name="T110" fmla="*/ 75 w 222"/>
                  <a:gd name="T111" fmla="*/ 46 h 337"/>
                  <a:gd name="T112" fmla="*/ 57 w 222"/>
                  <a:gd name="T113" fmla="*/ 50 h 337"/>
                  <a:gd name="T114" fmla="*/ 35 w 222"/>
                  <a:gd name="T115" fmla="*/ 43 h 337"/>
                  <a:gd name="T116" fmla="*/ 14 w 222"/>
                  <a:gd name="T117" fmla="*/ 25 h 337"/>
                  <a:gd name="T118" fmla="*/ 7 w 222"/>
                  <a:gd name="T119" fmla="*/ 32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337">
                    <a:moveTo>
                      <a:pt x="0" y="36"/>
                    </a:moveTo>
                    <a:lnTo>
                      <a:pt x="0" y="36"/>
                    </a:lnTo>
                    <a:lnTo>
                      <a:pt x="0" y="36"/>
                    </a:lnTo>
                    <a:lnTo>
                      <a:pt x="17" y="46"/>
                    </a:lnTo>
                    <a:lnTo>
                      <a:pt x="28" y="53"/>
                    </a:lnTo>
                    <a:lnTo>
                      <a:pt x="42" y="57"/>
                    </a:lnTo>
                    <a:lnTo>
                      <a:pt x="46" y="61"/>
                    </a:lnTo>
                    <a:lnTo>
                      <a:pt x="60" y="75"/>
                    </a:lnTo>
                    <a:lnTo>
                      <a:pt x="60" y="75"/>
                    </a:lnTo>
                    <a:lnTo>
                      <a:pt x="60" y="79"/>
                    </a:lnTo>
                    <a:lnTo>
                      <a:pt x="57" y="82"/>
                    </a:lnTo>
                    <a:lnTo>
                      <a:pt x="57" y="89"/>
                    </a:lnTo>
                    <a:lnTo>
                      <a:pt x="60" y="93"/>
                    </a:lnTo>
                    <a:lnTo>
                      <a:pt x="60" y="93"/>
                    </a:lnTo>
                    <a:lnTo>
                      <a:pt x="60" y="97"/>
                    </a:lnTo>
                    <a:lnTo>
                      <a:pt x="60" y="100"/>
                    </a:lnTo>
                    <a:lnTo>
                      <a:pt x="60" y="107"/>
                    </a:lnTo>
                    <a:lnTo>
                      <a:pt x="68" y="118"/>
                    </a:lnTo>
                    <a:lnTo>
                      <a:pt x="68" y="122"/>
                    </a:lnTo>
                    <a:lnTo>
                      <a:pt x="68" y="122"/>
                    </a:lnTo>
                    <a:lnTo>
                      <a:pt x="64" y="125"/>
                    </a:lnTo>
                    <a:lnTo>
                      <a:pt x="64" y="129"/>
                    </a:lnTo>
                    <a:lnTo>
                      <a:pt x="64" y="136"/>
                    </a:lnTo>
                    <a:lnTo>
                      <a:pt x="71" y="143"/>
                    </a:lnTo>
                    <a:lnTo>
                      <a:pt x="71" y="147"/>
                    </a:lnTo>
                    <a:lnTo>
                      <a:pt x="75" y="147"/>
                    </a:lnTo>
                    <a:lnTo>
                      <a:pt x="75" y="147"/>
                    </a:lnTo>
                    <a:lnTo>
                      <a:pt x="78" y="150"/>
                    </a:lnTo>
                    <a:lnTo>
                      <a:pt x="78" y="147"/>
                    </a:lnTo>
                    <a:lnTo>
                      <a:pt x="82" y="147"/>
                    </a:lnTo>
                    <a:lnTo>
                      <a:pt x="82" y="150"/>
                    </a:lnTo>
                    <a:lnTo>
                      <a:pt x="89" y="154"/>
                    </a:lnTo>
                    <a:lnTo>
                      <a:pt x="96" y="161"/>
                    </a:lnTo>
                    <a:lnTo>
                      <a:pt x="96" y="165"/>
                    </a:lnTo>
                    <a:lnTo>
                      <a:pt x="96" y="172"/>
                    </a:lnTo>
                    <a:lnTo>
                      <a:pt x="100" y="175"/>
                    </a:lnTo>
                    <a:lnTo>
                      <a:pt x="96" y="175"/>
                    </a:lnTo>
                    <a:lnTo>
                      <a:pt x="96" y="179"/>
                    </a:lnTo>
                    <a:lnTo>
                      <a:pt x="96" y="179"/>
                    </a:lnTo>
                    <a:lnTo>
                      <a:pt x="93" y="179"/>
                    </a:lnTo>
                    <a:lnTo>
                      <a:pt x="89" y="179"/>
                    </a:lnTo>
                    <a:lnTo>
                      <a:pt x="82" y="183"/>
                    </a:lnTo>
                    <a:lnTo>
                      <a:pt x="78" y="190"/>
                    </a:lnTo>
                    <a:lnTo>
                      <a:pt x="75" y="193"/>
                    </a:lnTo>
                    <a:lnTo>
                      <a:pt x="68" y="201"/>
                    </a:lnTo>
                    <a:lnTo>
                      <a:pt x="57" y="208"/>
                    </a:lnTo>
                    <a:lnTo>
                      <a:pt x="50" y="215"/>
                    </a:lnTo>
                    <a:lnTo>
                      <a:pt x="42" y="226"/>
                    </a:lnTo>
                    <a:lnTo>
                      <a:pt x="39" y="226"/>
                    </a:lnTo>
                    <a:lnTo>
                      <a:pt x="35" y="229"/>
                    </a:lnTo>
                    <a:lnTo>
                      <a:pt x="35" y="229"/>
                    </a:lnTo>
                    <a:lnTo>
                      <a:pt x="32" y="233"/>
                    </a:lnTo>
                    <a:lnTo>
                      <a:pt x="25" y="233"/>
                    </a:lnTo>
                    <a:lnTo>
                      <a:pt x="21" y="233"/>
                    </a:lnTo>
                    <a:lnTo>
                      <a:pt x="21" y="236"/>
                    </a:lnTo>
                    <a:lnTo>
                      <a:pt x="25" y="236"/>
                    </a:lnTo>
                    <a:lnTo>
                      <a:pt x="21" y="240"/>
                    </a:lnTo>
                    <a:lnTo>
                      <a:pt x="14" y="240"/>
                    </a:lnTo>
                    <a:lnTo>
                      <a:pt x="14" y="240"/>
                    </a:lnTo>
                    <a:lnTo>
                      <a:pt x="14" y="244"/>
                    </a:lnTo>
                    <a:lnTo>
                      <a:pt x="10" y="244"/>
                    </a:lnTo>
                    <a:lnTo>
                      <a:pt x="10" y="244"/>
                    </a:lnTo>
                    <a:lnTo>
                      <a:pt x="10" y="247"/>
                    </a:lnTo>
                    <a:lnTo>
                      <a:pt x="7" y="251"/>
                    </a:lnTo>
                    <a:lnTo>
                      <a:pt x="7" y="258"/>
                    </a:lnTo>
                    <a:lnTo>
                      <a:pt x="10" y="258"/>
                    </a:lnTo>
                    <a:lnTo>
                      <a:pt x="10" y="262"/>
                    </a:lnTo>
                    <a:lnTo>
                      <a:pt x="10" y="262"/>
                    </a:lnTo>
                    <a:lnTo>
                      <a:pt x="10" y="269"/>
                    </a:lnTo>
                    <a:lnTo>
                      <a:pt x="10" y="272"/>
                    </a:lnTo>
                    <a:lnTo>
                      <a:pt x="14" y="276"/>
                    </a:lnTo>
                    <a:lnTo>
                      <a:pt x="14" y="279"/>
                    </a:lnTo>
                    <a:lnTo>
                      <a:pt x="17" y="283"/>
                    </a:lnTo>
                    <a:lnTo>
                      <a:pt x="17" y="283"/>
                    </a:lnTo>
                    <a:lnTo>
                      <a:pt x="21" y="287"/>
                    </a:lnTo>
                    <a:lnTo>
                      <a:pt x="21" y="287"/>
                    </a:lnTo>
                    <a:lnTo>
                      <a:pt x="17" y="287"/>
                    </a:lnTo>
                    <a:lnTo>
                      <a:pt x="17" y="287"/>
                    </a:lnTo>
                    <a:lnTo>
                      <a:pt x="14" y="287"/>
                    </a:lnTo>
                    <a:lnTo>
                      <a:pt x="14" y="290"/>
                    </a:lnTo>
                    <a:lnTo>
                      <a:pt x="14" y="290"/>
                    </a:lnTo>
                    <a:lnTo>
                      <a:pt x="17" y="294"/>
                    </a:lnTo>
                    <a:lnTo>
                      <a:pt x="14" y="297"/>
                    </a:lnTo>
                    <a:lnTo>
                      <a:pt x="14" y="301"/>
                    </a:lnTo>
                    <a:lnTo>
                      <a:pt x="14" y="301"/>
                    </a:lnTo>
                    <a:lnTo>
                      <a:pt x="10" y="305"/>
                    </a:lnTo>
                    <a:lnTo>
                      <a:pt x="14" y="305"/>
                    </a:lnTo>
                    <a:lnTo>
                      <a:pt x="14" y="305"/>
                    </a:lnTo>
                    <a:lnTo>
                      <a:pt x="14" y="308"/>
                    </a:lnTo>
                    <a:lnTo>
                      <a:pt x="14" y="308"/>
                    </a:lnTo>
                    <a:lnTo>
                      <a:pt x="17" y="308"/>
                    </a:lnTo>
                    <a:lnTo>
                      <a:pt x="14" y="312"/>
                    </a:lnTo>
                    <a:lnTo>
                      <a:pt x="14" y="312"/>
                    </a:lnTo>
                    <a:lnTo>
                      <a:pt x="14" y="312"/>
                    </a:lnTo>
                    <a:lnTo>
                      <a:pt x="17" y="315"/>
                    </a:lnTo>
                    <a:lnTo>
                      <a:pt x="25" y="315"/>
                    </a:lnTo>
                    <a:lnTo>
                      <a:pt x="25" y="319"/>
                    </a:lnTo>
                    <a:lnTo>
                      <a:pt x="28" y="319"/>
                    </a:lnTo>
                    <a:lnTo>
                      <a:pt x="35" y="319"/>
                    </a:lnTo>
                    <a:lnTo>
                      <a:pt x="35" y="323"/>
                    </a:lnTo>
                    <a:lnTo>
                      <a:pt x="35" y="323"/>
                    </a:lnTo>
                    <a:lnTo>
                      <a:pt x="39" y="326"/>
                    </a:lnTo>
                    <a:lnTo>
                      <a:pt x="42" y="323"/>
                    </a:lnTo>
                    <a:lnTo>
                      <a:pt x="46" y="323"/>
                    </a:lnTo>
                    <a:lnTo>
                      <a:pt x="46" y="326"/>
                    </a:lnTo>
                    <a:lnTo>
                      <a:pt x="46" y="330"/>
                    </a:lnTo>
                    <a:lnTo>
                      <a:pt x="46" y="333"/>
                    </a:lnTo>
                    <a:lnTo>
                      <a:pt x="50" y="333"/>
                    </a:lnTo>
                    <a:lnTo>
                      <a:pt x="50" y="337"/>
                    </a:lnTo>
                    <a:lnTo>
                      <a:pt x="46" y="337"/>
                    </a:lnTo>
                    <a:lnTo>
                      <a:pt x="46" y="337"/>
                    </a:lnTo>
                    <a:lnTo>
                      <a:pt x="50" y="337"/>
                    </a:lnTo>
                    <a:lnTo>
                      <a:pt x="57" y="330"/>
                    </a:lnTo>
                    <a:lnTo>
                      <a:pt x="57" y="333"/>
                    </a:lnTo>
                    <a:lnTo>
                      <a:pt x="57" y="333"/>
                    </a:lnTo>
                    <a:lnTo>
                      <a:pt x="57" y="333"/>
                    </a:lnTo>
                    <a:lnTo>
                      <a:pt x="68" y="330"/>
                    </a:lnTo>
                    <a:lnTo>
                      <a:pt x="71" y="330"/>
                    </a:lnTo>
                    <a:lnTo>
                      <a:pt x="71" y="330"/>
                    </a:lnTo>
                    <a:lnTo>
                      <a:pt x="75" y="333"/>
                    </a:lnTo>
                    <a:lnTo>
                      <a:pt x="75" y="333"/>
                    </a:lnTo>
                    <a:lnTo>
                      <a:pt x="78" y="330"/>
                    </a:lnTo>
                    <a:lnTo>
                      <a:pt x="82" y="326"/>
                    </a:lnTo>
                    <a:lnTo>
                      <a:pt x="85" y="326"/>
                    </a:lnTo>
                    <a:lnTo>
                      <a:pt x="85" y="326"/>
                    </a:lnTo>
                    <a:lnTo>
                      <a:pt x="93" y="326"/>
                    </a:lnTo>
                    <a:lnTo>
                      <a:pt x="96" y="326"/>
                    </a:lnTo>
                    <a:lnTo>
                      <a:pt x="100" y="323"/>
                    </a:lnTo>
                    <a:lnTo>
                      <a:pt x="100" y="323"/>
                    </a:lnTo>
                    <a:lnTo>
                      <a:pt x="107" y="323"/>
                    </a:lnTo>
                    <a:lnTo>
                      <a:pt x="107" y="319"/>
                    </a:lnTo>
                    <a:lnTo>
                      <a:pt x="107" y="319"/>
                    </a:lnTo>
                    <a:lnTo>
                      <a:pt x="111" y="319"/>
                    </a:lnTo>
                    <a:lnTo>
                      <a:pt x="114" y="319"/>
                    </a:lnTo>
                    <a:lnTo>
                      <a:pt x="114" y="319"/>
                    </a:lnTo>
                    <a:lnTo>
                      <a:pt x="121" y="319"/>
                    </a:lnTo>
                    <a:lnTo>
                      <a:pt x="125" y="315"/>
                    </a:lnTo>
                    <a:lnTo>
                      <a:pt x="128" y="315"/>
                    </a:lnTo>
                    <a:lnTo>
                      <a:pt x="132" y="319"/>
                    </a:lnTo>
                    <a:lnTo>
                      <a:pt x="139" y="319"/>
                    </a:lnTo>
                    <a:lnTo>
                      <a:pt x="143" y="315"/>
                    </a:lnTo>
                    <a:lnTo>
                      <a:pt x="143" y="315"/>
                    </a:lnTo>
                    <a:lnTo>
                      <a:pt x="143" y="315"/>
                    </a:lnTo>
                    <a:lnTo>
                      <a:pt x="157" y="308"/>
                    </a:lnTo>
                    <a:lnTo>
                      <a:pt x="175" y="294"/>
                    </a:lnTo>
                    <a:lnTo>
                      <a:pt x="189" y="283"/>
                    </a:lnTo>
                    <a:lnTo>
                      <a:pt x="207" y="265"/>
                    </a:lnTo>
                    <a:lnTo>
                      <a:pt x="214" y="258"/>
                    </a:lnTo>
                    <a:lnTo>
                      <a:pt x="218" y="251"/>
                    </a:lnTo>
                    <a:lnTo>
                      <a:pt x="222" y="240"/>
                    </a:lnTo>
                    <a:lnTo>
                      <a:pt x="218" y="240"/>
                    </a:lnTo>
                    <a:lnTo>
                      <a:pt x="214" y="236"/>
                    </a:lnTo>
                    <a:lnTo>
                      <a:pt x="214" y="233"/>
                    </a:lnTo>
                    <a:lnTo>
                      <a:pt x="200" y="226"/>
                    </a:lnTo>
                    <a:lnTo>
                      <a:pt x="200" y="222"/>
                    </a:lnTo>
                    <a:lnTo>
                      <a:pt x="197" y="218"/>
                    </a:lnTo>
                    <a:lnTo>
                      <a:pt x="197" y="211"/>
                    </a:lnTo>
                    <a:lnTo>
                      <a:pt x="200" y="208"/>
                    </a:lnTo>
                    <a:lnTo>
                      <a:pt x="204" y="204"/>
                    </a:lnTo>
                    <a:lnTo>
                      <a:pt x="204" y="201"/>
                    </a:lnTo>
                    <a:lnTo>
                      <a:pt x="197" y="197"/>
                    </a:lnTo>
                    <a:lnTo>
                      <a:pt x="197" y="190"/>
                    </a:lnTo>
                    <a:lnTo>
                      <a:pt x="197" y="186"/>
                    </a:lnTo>
                    <a:lnTo>
                      <a:pt x="193" y="183"/>
                    </a:lnTo>
                    <a:lnTo>
                      <a:pt x="186" y="179"/>
                    </a:lnTo>
                    <a:lnTo>
                      <a:pt x="186" y="175"/>
                    </a:lnTo>
                    <a:lnTo>
                      <a:pt x="189" y="172"/>
                    </a:lnTo>
                    <a:lnTo>
                      <a:pt x="189" y="168"/>
                    </a:lnTo>
                    <a:lnTo>
                      <a:pt x="186" y="165"/>
                    </a:lnTo>
                    <a:lnTo>
                      <a:pt x="189" y="161"/>
                    </a:lnTo>
                    <a:lnTo>
                      <a:pt x="189" y="154"/>
                    </a:lnTo>
                    <a:lnTo>
                      <a:pt x="193" y="150"/>
                    </a:lnTo>
                    <a:lnTo>
                      <a:pt x="193" y="147"/>
                    </a:lnTo>
                    <a:lnTo>
                      <a:pt x="193" y="143"/>
                    </a:lnTo>
                    <a:lnTo>
                      <a:pt x="189" y="136"/>
                    </a:lnTo>
                    <a:lnTo>
                      <a:pt x="182" y="129"/>
                    </a:lnTo>
                    <a:lnTo>
                      <a:pt x="182" y="125"/>
                    </a:lnTo>
                    <a:lnTo>
                      <a:pt x="179" y="122"/>
                    </a:lnTo>
                    <a:lnTo>
                      <a:pt x="175" y="114"/>
                    </a:lnTo>
                    <a:lnTo>
                      <a:pt x="175" y="111"/>
                    </a:lnTo>
                    <a:lnTo>
                      <a:pt x="179" y="107"/>
                    </a:lnTo>
                    <a:lnTo>
                      <a:pt x="186" y="97"/>
                    </a:lnTo>
                    <a:lnTo>
                      <a:pt x="193" y="86"/>
                    </a:lnTo>
                    <a:lnTo>
                      <a:pt x="189" y="82"/>
                    </a:lnTo>
                    <a:lnTo>
                      <a:pt x="186" y="79"/>
                    </a:lnTo>
                    <a:lnTo>
                      <a:pt x="179" y="68"/>
                    </a:lnTo>
                    <a:lnTo>
                      <a:pt x="175" y="68"/>
                    </a:lnTo>
                    <a:lnTo>
                      <a:pt x="168" y="68"/>
                    </a:lnTo>
                    <a:lnTo>
                      <a:pt x="164" y="64"/>
                    </a:lnTo>
                    <a:lnTo>
                      <a:pt x="164" y="64"/>
                    </a:lnTo>
                    <a:lnTo>
                      <a:pt x="161" y="57"/>
                    </a:lnTo>
                    <a:lnTo>
                      <a:pt x="161" y="53"/>
                    </a:lnTo>
                    <a:lnTo>
                      <a:pt x="161" y="50"/>
                    </a:lnTo>
                    <a:lnTo>
                      <a:pt x="164" y="43"/>
                    </a:lnTo>
                    <a:lnTo>
                      <a:pt x="164" y="43"/>
                    </a:lnTo>
                    <a:lnTo>
                      <a:pt x="161" y="43"/>
                    </a:lnTo>
                    <a:lnTo>
                      <a:pt x="171" y="36"/>
                    </a:lnTo>
                    <a:lnTo>
                      <a:pt x="168" y="32"/>
                    </a:lnTo>
                    <a:lnTo>
                      <a:pt x="168" y="32"/>
                    </a:lnTo>
                    <a:lnTo>
                      <a:pt x="171" y="28"/>
                    </a:lnTo>
                    <a:lnTo>
                      <a:pt x="179" y="21"/>
                    </a:lnTo>
                    <a:lnTo>
                      <a:pt x="179" y="18"/>
                    </a:lnTo>
                    <a:lnTo>
                      <a:pt x="175" y="10"/>
                    </a:lnTo>
                    <a:lnTo>
                      <a:pt x="168" y="7"/>
                    </a:lnTo>
                    <a:lnTo>
                      <a:pt x="161" y="7"/>
                    </a:lnTo>
                    <a:lnTo>
                      <a:pt x="157" y="3"/>
                    </a:lnTo>
                    <a:lnTo>
                      <a:pt x="154" y="0"/>
                    </a:lnTo>
                    <a:lnTo>
                      <a:pt x="150" y="0"/>
                    </a:lnTo>
                    <a:lnTo>
                      <a:pt x="143" y="0"/>
                    </a:lnTo>
                    <a:lnTo>
                      <a:pt x="128" y="3"/>
                    </a:lnTo>
                    <a:lnTo>
                      <a:pt x="118" y="3"/>
                    </a:lnTo>
                    <a:lnTo>
                      <a:pt x="114" y="7"/>
                    </a:lnTo>
                    <a:lnTo>
                      <a:pt x="111" y="10"/>
                    </a:lnTo>
                    <a:lnTo>
                      <a:pt x="107" y="18"/>
                    </a:lnTo>
                    <a:lnTo>
                      <a:pt x="103" y="25"/>
                    </a:lnTo>
                    <a:lnTo>
                      <a:pt x="103" y="28"/>
                    </a:lnTo>
                    <a:lnTo>
                      <a:pt x="103" y="36"/>
                    </a:lnTo>
                    <a:lnTo>
                      <a:pt x="103" y="39"/>
                    </a:lnTo>
                    <a:lnTo>
                      <a:pt x="96" y="43"/>
                    </a:lnTo>
                    <a:lnTo>
                      <a:pt x="93" y="46"/>
                    </a:lnTo>
                    <a:lnTo>
                      <a:pt x="85" y="46"/>
                    </a:lnTo>
                    <a:lnTo>
                      <a:pt x="82" y="50"/>
                    </a:lnTo>
                    <a:lnTo>
                      <a:pt x="78" y="50"/>
                    </a:lnTo>
                    <a:lnTo>
                      <a:pt x="75" y="46"/>
                    </a:lnTo>
                    <a:lnTo>
                      <a:pt x="71" y="43"/>
                    </a:lnTo>
                    <a:lnTo>
                      <a:pt x="71" y="43"/>
                    </a:lnTo>
                    <a:lnTo>
                      <a:pt x="64" y="46"/>
                    </a:lnTo>
                    <a:lnTo>
                      <a:pt x="57" y="50"/>
                    </a:lnTo>
                    <a:lnTo>
                      <a:pt x="53" y="50"/>
                    </a:lnTo>
                    <a:lnTo>
                      <a:pt x="46" y="46"/>
                    </a:lnTo>
                    <a:lnTo>
                      <a:pt x="39" y="46"/>
                    </a:lnTo>
                    <a:lnTo>
                      <a:pt x="35" y="43"/>
                    </a:lnTo>
                    <a:lnTo>
                      <a:pt x="35" y="39"/>
                    </a:lnTo>
                    <a:lnTo>
                      <a:pt x="25" y="28"/>
                    </a:lnTo>
                    <a:lnTo>
                      <a:pt x="17" y="28"/>
                    </a:lnTo>
                    <a:lnTo>
                      <a:pt x="14" y="25"/>
                    </a:lnTo>
                    <a:lnTo>
                      <a:pt x="10" y="28"/>
                    </a:lnTo>
                    <a:lnTo>
                      <a:pt x="10" y="28"/>
                    </a:lnTo>
                    <a:lnTo>
                      <a:pt x="10" y="32"/>
                    </a:lnTo>
                    <a:lnTo>
                      <a:pt x="7" y="32"/>
                    </a:lnTo>
                    <a:lnTo>
                      <a:pt x="3" y="32"/>
                    </a:lnTo>
                    <a:lnTo>
                      <a:pt x="0" y="32"/>
                    </a:lnTo>
                    <a:lnTo>
                      <a:pt x="0" y="36"/>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65" name="Freeform 1995">
                <a:extLst>
                  <a:ext uri="{FF2B5EF4-FFF2-40B4-BE49-F238E27FC236}">
                    <a16:creationId xmlns:a16="http://schemas.microsoft.com/office/drawing/2014/main" id="{1E3FAF95-3954-4E47-815D-081B74F042BB}"/>
                  </a:ext>
                </a:extLst>
              </p:cNvPr>
              <p:cNvSpPr>
                <a:spLocks/>
              </p:cNvSpPr>
              <p:nvPr/>
            </p:nvSpPr>
            <p:spPr bwMode="auto">
              <a:xfrm>
                <a:off x="4170" y="1365"/>
                <a:ext cx="28" cy="18"/>
              </a:xfrm>
              <a:custGeom>
                <a:avLst/>
                <a:gdLst>
                  <a:gd name="T0" fmla="*/ 21 w 28"/>
                  <a:gd name="T1" fmla="*/ 0 h 18"/>
                  <a:gd name="T2" fmla="*/ 21 w 28"/>
                  <a:gd name="T3" fmla="*/ 0 h 18"/>
                  <a:gd name="T4" fmla="*/ 14 w 28"/>
                  <a:gd name="T5" fmla="*/ 0 h 18"/>
                  <a:gd name="T6" fmla="*/ 10 w 28"/>
                  <a:gd name="T7" fmla="*/ 0 h 18"/>
                  <a:gd name="T8" fmla="*/ 7 w 28"/>
                  <a:gd name="T9" fmla="*/ 4 h 18"/>
                  <a:gd name="T10" fmla="*/ 7 w 28"/>
                  <a:gd name="T11" fmla="*/ 0 h 18"/>
                  <a:gd name="T12" fmla="*/ 3 w 28"/>
                  <a:gd name="T13" fmla="*/ 4 h 18"/>
                  <a:gd name="T14" fmla="*/ 0 w 28"/>
                  <a:gd name="T15" fmla="*/ 0 h 18"/>
                  <a:gd name="T16" fmla="*/ 0 w 28"/>
                  <a:gd name="T17" fmla="*/ 8 h 18"/>
                  <a:gd name="T18" fmla="*/ 3 w 28"/>
                  <a:gd name="T19" fmla="*/ 11 h 18"/>
                  <a:gd name="T20" fmla="*/ 3 w 28"/>
                  <a:gd name="T21" fmla="*/ 11 h 18"/>
                  <a:gd name="T22" fmla="*/ 3 w 28"/>
                  <a:gd name="T23" fmla="*/ 15 h 18"/>
                  <a:gd name="T24" fmla="*/ 3 w 28"/>
                  <a:gd name="T25" fmla="*/ 15 h 18"/>
                  <a:gd name="T26" fmla="*/ 3 w 28"/>
                  <a:gd name="T27" fmla="*/ 18 h 18"/>
                  <a:gd name="T28" fmla="*/ 7 w 28"/>
                  <a:gd name="T29" fmla="*/ 15 h 18"/>
                  <a:gd name="T30" fmla="*/ 7 w 28"/>
                  <a:gd name="T31" fmla="*/ 11 h 18"/>
                  <a:gd name="T32" fmla="*/ 10 w 28"/>
                  <a:gd name="T33" fmla="*/ 8 h 18"/>
                  <a:gd name="T34" fmla="*/ 14 w 28"/>
                  <a:gd name="T35" fmla="*/ 11 h 18"/>
                  <a:gd name="T36" fmla="*/ 14 w 28"/>
                  <a:gd name="T37" fmla="*/ 11 h 18"/>
                  <a:gd name="T38" fmla="*/ 17 w 28"/>
                  <a:gd name="T39" fmla="*/ 8 h 18"/>
                  <a:gd name="T40" fmla="*/ 17 w 28"/>
                  <a:gd name="T41" fmla="*/ 8 h 18"/>
                  <a:gd name="T42" fmla="*/ 21 w 28"/>
                  <a:gd name="T43" fmla="*/ 4 h 18"/>
                  <a:gd name="T44" fmla="*/ 25 w 28"/>
                  <a:gd name="T45" fmla="*/ 4 h 18"/>
                  <a:gd name="T46" fmla="*/ 28 w 28"/>
                  <a:gd name="T47" fmla="*/ 4 h 18"/>
                  <a:gd name="T48" fmla="*/ 28 w 28"/>
                  <a:gd name="T49" fmla="*/ 4 h 18"/>
                  <a:gd name="T50" fmla="*/ 25 w 28"/>
                  <a:gd name="T51" fmla="*/ 0 h 18"/>
                  <a:gd name="T52" fmla="*/ 21 w 28"/>
                  <a:gd name="T53" fmla="*/ 0 h 18"/>
                  <a:gd name="T54" fmla="*/ 21 w 28"/>
                  <a:gd name="T5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18">
                    <a:moveTo>
                      <a:pt x="21" y="0"/>
                    </a:moveTo>
                    <a:lnTo>
                      <a:pt x="21" y="0"/>
                    </a:lnTo>
                    <a:lnTo>
                      <a:pt x="14" y="0"/>
                    </a:lnTo>
                    <a:lnTo>
                      <a:pt x="10" y="0"/>
                    </a:lnTo>
                    <a:lnTo>
                      <a:pt x="7" y="4"/>
                    </a:lnTo>
                    <a:lnTo>
                      <a:pt x="7" y="0"/>
                    </a:lnTo>
                    <a:lnTo>
                      <a:pt x="3" y="4"/>
                    </a:lnTo>
                    <a:lnTo>
                      <a:pt x="0" y="0"/>
                    </a:lnTo>
                    <a:lnTo>
                      <a:pt x="0" y="8"/>
                    </a:lnTo>
                    <a:lnTo>
                      <a:pt x="3" y="11"/>
                    </a:lnTo>
                    <a:lnTo>
                      <a:pt x="3" y="11"/>
                    </a:lnTo>
                    <a:lnTo>
                      <a:pt x="3" y="15"/>
                    </a:lnTo>
                    <a:lnTo>
                      <a:pt x="3" y="15"/>
                    </a:lnTo>
                    <a:lnTo>
                      <a:pt x="3" y="18"/>
                    </a:lnTo>
                    <a:lnTo>
                      <a:pt x="7" y="15"/>
                    </a:lnTo>
                    <a:lnTo>
                      <a:pt x="7" y="11"/>
                    </a:lnTo>
                    <a:lnTo>
                      <a:pt x="10" y="8"/>
                    </a:lnTo>
                    <a:lnTo>
                      <a:pt x="14" y="11"/>
                    </a:lnTo>
                    <a:lnTo>
                      <a:pt x="14" y="11"/>
                    </a:lnTo>
                    <a:lnTo>
                      <a:pt x="17" y="8"/>
                    </a:lnTo>
                    <a:lnTo>
                      <a:pt x="17" y="8"/>
                    </a:lnTo>
                    <a:lnTo>
                      <a:pt x="21" y="4"/>
                    </a:lnTo>
                    <a:lnTo>
                      <a:pt x="25" y="4"/>
                    </a:lnTo>
                    <a:lnTo>
                      <a:pt x="28" y="4"/>
                    </a:lnTo>
                    <a:lnTo>
                      <a:pt x="28" y="4"/>
                    </a:lnTo>
                    <a:lnTo>
                      <a:pt x="25" y="0"/>
                    </a:lnTo>
                    <a:lnTo>
                      <a:pt x="21" y="0"/>
                    </a:lnTo>
                    <a:lnTo>
                      <a:pt x="21"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66" name="Freeform 1996">
                <a:extLst>
                  <a:ext uri="{FF2B5EF4-FFF2-40B4-BE49-F238E27FC236}">
                    <a16:creationId xmlns:a16="http://schemas.microsoft.com/office/drawing/2014/main" id="{AC6B232F-4DFA-4B89-9BF7-F5D2F1F5905C}"/>
                  </a:ext>
                </a:extLst>
              </p:cNvPr>
              <p:cNvSpPr>
                <a:spLocks/>
              </p:cNvSpPr>
              <p:nvPr/>
            </p:nvSpPr>
            <p:spPr bwMode="auto">
              <a:xfrm>
                <a:off x="4170" y="1365"/>
                <a:ext cx="28" cy="18"/>
              </a:xfrm>
              <a:custGeom>
                <a:avLst/>
                <a:gdLst>
                  <a:gd name="T0" fmla="*/ 21 w 28"/>
                  <a:gd name="T1" fmla="*/ 0 h 18"/>
                  <a:gd name="T2" fmla="*/ 21 w 28"/>
                  <a:gd name="T3" fmla="*/ 0 h 18"/>
                  <a:gd name="T4" fmla="*/ 14 w 28"/>
                  <a:gd name="T5" fmla="*/ 0 h 18"/>
                  <a:gd name="T6" fmla="*/ 10 w 28"/>
                  <a:gd name="T7" fmla="*/ 0 h 18"/>
                  <a:gd name="T8" fmla="*/ 7 w 28"/>
                  <a:gd name="T9" fmla="*/ 4 h 18"/>
                  <a:gd name="T10" fmla="*/ 7 w 28"/>
                  <a:gd name="T11" fmla="*/ 0 h 18"/>
                  <a:gd name="T12" fmla="*/ 3 w 28"/>
                  <a:gd name="T13" fmla="*/ 4 h 18"/>
                  <a:gd name="T14" fmla="*/ 0 w 28"/>
                  <a:gd name="T15" fmla="*/ 0 h 18"/>
                  <a:gd name="T16" fmla="*/ 0 w 28"/>
                  <a:gd name="T17" fmla="*/ 8 h 18"/>
                  <a:gd name="T18" fmla="*/ 3 w 28"/>
                  <a:gd name="T19" fmla="*/ 11 h 18"/>
                  <a:gd name="T20" fmla="*/ 3 w 28"/>
                  <a:gd name="T21" fmla="*/ 11 h 18"/>
                  <a:gd name="T22" fmla="*/ 3 w 28"/>
                  <a:gd name="T23" fmla="*/ 15 h 18"/>
                  <a:gd name="T24" fmla="*/ 3 w 28"/>
                  <a:gd name="T25" fmla="*/ 15 h 18"/>
                  <a:gd name="T26" fmla="*/ 3 w 28"/>
                  <a:gd name="T27" fmla="*/ 18 h 18"/>
                  <a:gd name="T28" fmla="*/ 7 w 28"/>
                  <a:gd name="T29" fmla="*/ 15 h 18"/>
                  <a:gd name="T30" fmla="*/ 7 w 28"/>
                  <a:gd name="T31" fmla="*/ 11 h 18"/>
                  <a:gd name="T32" fmla="*/ 10 w 28"/>
                  <a:gd name="T33" fmla="*/ 8 h 18"/>
                  <a:gd name="T34" fmla="*/ 14 w 28"/>
                  <a:gd name="T35" fmla="*/ 11 h 18"/>
                  <a:gd name="T36" fmla="*/ 14 w 28"/>
                  <a:gd name="T37" fmla="*/ 11 h 18"/>
                  <a:gd name="T38" fmla="*/ 17 w 28"/>
                  <a:gd name="T39" fmla="*/ 8 h 18"/>
                  <a:gd name="T40" fmla="*/ 17 w 28"/>
                  <a:gd name="T41" fmla="*/ 8 h 18"/>
                  <a:gd name="T42" fmla="*/ 21 w 28"/>
                  <a:gd name="T43" fmla="*/ 4 h 18"/>
                  <a:gd name="T44" fmla="*/ 25 w 28"/>
                  <a:gd name="T45" fmla="*/ 4 h 18"/>
                  <a:gd name="T46" fmla="*/ 28 w 28"/>
                  <a:gd name="T47" fmla="*/ 4 h 18"/>
                  <a:gd name="T48" fmla="*/ 28 w 28"/>
                  <a:gd name="T49" fmla="*/ 4 h 18"/>
                  <a:gd name="T50" fmla="*/ 25 w 28"/>
                  <a:gd name="T51" fmla="*/ 0 h 18"/>
                  <a:gd name="T52" fmla="*/ 21 w 28"/>
                  <a:gd name="T53" fmla="*/ 0 h 18"/>
                  <a:gd name="T54" fmla="*/ 21 w 28"/>
                  <a:gd name="T5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18">
                    <a:moveTo>
                      <a:pt x="21" y="0"/>
                    </a:moveTo>
                    <a:lnTo>
                      <a:pt x="21" y="0"/>
                    </a:lnTo>
                    <a:lnTo>
                      <a:pt x="14" y="0"/>
                    </a:lnTo>
                    <a:lnTo>
                      <a:pt x="10" y="0"/>
                    </a:lnTo>
                    <a:lnTo>
                      <a:pt x="7" y="4"/>
                    </a:lnTo>
                    <a:lnTo>
                      <a:pt x="7" y="0"/>
                    </a:lnTo>
                    <a:lnTo>
                      <a:pt x="3" y="4"/>
                    </a:lnTo>
                    <a:lnTo>
                      <a:pt x="0" y="0"/>
                    </a:lnTo>
                    <a:lnTo>
                      <a:pt x="0" y="8"/>
                    </a:lnTo>
                    <a:lnTo>
                      <a:pt x="3" y="11"/>
                    </a:lnTo>
                    <a:lnTo>
                      <a:pt x="3" y="11"/>
                    </a:lnTo>
                    <a:lnTo>
                      <a:pt x="3" y="15"/>
                    </a:lnTo>
                    <a:lnTo>
                      <a:pt x="3" y="15"/>
                    </a:lnTo>
                    <a:lnTo>
                      <a:pt x="3" y="18"/>
                    </a:lnTo>
                    <a:lnTo>
                      <a:pt x="7" y="15"/>
                    </a:lnTo>
                    <a:lnTo>
                      <a:pt x="7" y="11"/>
                    </a:lnTo>
                    <a:lnTo>
                      <a:pt x="10" y="8"/>
                    </a:lnTo>
                    <a:lnTo>
                      <a:pt x="14" y="11"/>
                    </a:lnTo>
                    <a:lnTo>
                      <a:pt x="14" y="11"/>
                    </a:lnTo>
                    <a:lnTo>
                      <a:pt x="17" y="8"/>
                    </a:lnTo>
                    <a:lnTo>
                      <a:pt x="17" y="8"/>
                    </a:lnTo>
                    <a:lnTo>
                      <a:pt x="21" y="4"/>
                    </a:lnTo>
                    <a:lnTo>
                      <a:pt x="25" y="4"/>
                    </a:lnTo>
                    <a:lnTo>
                      <a:pt x="28" y="4"/>
                    </a:lnTo>
                    <a:lnTo>
                      <a:pt x="28" y="4"/>
                    </a:lnTo>
                    <a:lnTo>
                      <a:pt x="25" y="0"/>
                    </a:lnTo>
                    <a:lnTo>
                      <a:pt x="21" y="0"/>
                    </a:lnTo>
                    <a:lnTo>
                      <a:pt x="21"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67" name="Freeform 1997">
                <a:extLst>
                  <a:ext uri="{FF2B5EF4-FFF2-40B4-BE49-F238E27FC236}">
                    <a16:creationId xmlns:a16="http://schemas.microsoft.com/office/drawing/2014/main" id="{55B6B781-7823-497C-B813-4A4F5A111D91}"/>
                  </a:ext>
                </a:extLst>
              </p:cNvPr>
              <p:cNvSpPr>
                <a:spLocks/>
              </p:cNvSpPr>
              <p:nvPr/>
            </p:nvSpPr>
            <p:spPr bwMode="auto">
              <a:xfrm>
                <a:off x="4173" y="1351"/>
                <a:ext cx="18" cy="11"/>
              </a:xfrm>
              <a:custGeom>
                <a:avLst/>
                <a:gdLst>
                  <a:gd name="T0" fmla="*/ 7 w 18"/>
                  <a:gd name="T1" fmla="*/ 4 h 11"/>
                  <a:gd name="T2" fmla="*/ 0 w 18"/>
                  <a:gd name="T3" fmla="*/ 4 h 11"/>
                  <a:gd name="T4" fmla="*/ 0 w 18"/>
                  <a:gd name="T5" fmla="*/ 4 h 11"/>
                  <a:gd name="T6" fmla="*/ 0 w 18"/>
                  <a:gd name="T7" fmla="*/ 4 h 11"/>
                  <a:gd name="T8" fmla="*/ 4 w 18"/>
                  <a:gd name="T9" fmla="*/ 4 h 11"/>
                  <a:gd name="T10" fmla="*/ 7 w 18"/>
                  <a:gd name="T11" fmla="*/ 7 h 11"/>
                  <a:gd name="T12" fmla="*/ 7 w 18"/>
                  <a:gd name="T13" fmla="*/ 11 h 11"/>
                  <a:gd name="T14" fmla="*/ 11 w 18"/>
                  <a:gd name="T15" fmla="*/ 11 h 11"/>
                  <a:gd name="T16" fmla="*/ 11 w 18"/>
                  <a:gd name="T17" fmla="*/ 7 h 11"/>
                  <a:gd name="T18" fmla="*/ 18 w 18"/>
                  <a:gd name="T19" fmla="*/ 7 h 11"/>
                  <a:gd name="T20" fmla="*/ 18 w 18"/>
                  <a:gd name="T21" fmla="*/ 4 h 11"/>
                  <a:gd name="T22" fmla="*/ 18 w 18"/>
                  <a:gd name="T23" fmla="*/ 0 h 11"/>
                  <a:gd name="T24" fmla="*/ 14 w 18"/>
                  <a:gd name="T25" fmla="*/ 0 h 11"/>
                  <a:gd name="T26" fmla="*/ 11 w 18"/>
                  <a:gd name="T27" fmla="*/ 0 h 11"/>
                  <a:gd name="T28" fmla="*/ 11 w 18"/>
                  <a:gd name="T29" fmla="*/ 0 h 11"/>
                  <a:gd name="T30" fmla="*/ 7 w 18"/>
                  <a:gd name="T31" fmla="*/ 0 h 11"/>
                  <a:gd name="T32" fmla="*/ 7 w 18"/>
                  <a:gd name="T3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1">
                    <a:moveTo>
                      <a:pt x="7" y="4"/>
                    </a:moveTo>
                    <a:lnTo>
                      <a:pt x="0" y="4"/>
                    </a:lnTo>
                    <a:lnTo>
                      <a:pt x="0" y="4"/>
                    </a:lnTo>
                    <a:lnTo>
                      <a:pt x="0" y="4"/>
                    </a:lnTo>
                    <a:lnTo>
                      <a:pt x="4" y="4"/>
                    </a:lnTo>
                    <a:lnTo>
                      <a:pt x="7" y="7"/>
                    </a:lnTo>
                    <a:lnTo>
                      <a:pt x="7" y="11"/>
                    </a:lnTo>
                    <a:lnTo>
                      <a:pt x="11" y="11"/>
                    </a:lnTo>
                    <a:lnTo>
                      <a:pt x="11" y="7"/>
                    </a:lnTo>
                    <a:lnTo>
                      <a:pt x="18" y="7"/>
                    </a:lnTo>
                    <a:lnTo>
                      <a:pt x="18" y="4"/>
                    </a:lnTo>
                    <a:lnTo>
                      <a:pt x="18" y="0"/>
                    </a:lnTo>
                    <a:lnTo>
                      <a:pt x="14" y="0"/>
                    </a:lnTo>
                    <a:lnTo>
                      <a:pt x="11" y="0"/>
                    </a:lnTo>
                    <a:lnTo>
                      <a:pt x="11" y="0"/>
                    </a:lnTo>
                    <a:lnTo>
                      <a:pt x="7" y="0"/>
                    </a:lnTo>
                    <a:lnTo>
                      <a:pt x="7"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68" name="Freeform 1998">
                <a:extLst>
                  <a:ext uri="{FF2B5EF4-FFF2-40B4-BE49-F238E27FC236}">
                    <a16:creationId xmlns:a16="http://schemas.microsoft.com/office/drawing/2014/main" id="{254A6BC7-F34E-4F46-A14B-9DA84B639F50}"/>
                  </a:ext>
                </a:extLst>
              </p:cNvPr>
              <p:cNvSpPr>
                <a:spLocks/>
              </p:cNvSpPr>
              <p:nvPr/>
            </p:nvSpPr>
            <p:spPr bwMode="auto">
              <a:xfrm>
                <a:off x="4173" y="1351"/>
                <a:ext cx="18" cy="11"/>
              </a:xfrm>
              <a:custGeom>
                <a:avLst/>
                <a:gdLst>
                  <a:gd name="T0" fmla="*/ 7 w 18"/>
                  <a:gd name="T1" fmla="*/ 4 h 11"/>
                  <a:gd name="T2" fmla="*/ 0 w 18"/>
                  <a:gd name="T3" fmla="*/ 4 h 11"/>
                  <a:gd name="T4" fmla="*/ 0 w 18"/>
                  <a:gd name="T5" fmla="*/ 4 h 11"/>
                  <a:gd name="T6" fmla="*/ 0 w 18"/>
                  <a:gd name="T7" fmla="*/ 4 h 11"/>
                  <a:gd name="T8" fmla="*/ 4 w 18"/>
                  <a:gd name="T9" fmla="*/ 4 h 11"/>
                  <a:gd name="T10" fmla="*/ 7 w 18"/>
                  <a:gd name="T11" fmla="*/ 7 h 11"/>
                  <a:gd name="T12" fmla="*/ 7 w 18"/>
                  <a:gd name="T13" fmla="*/ 11 h 11"/>
                  <a:gd name="T14" fmla="*/ 11 w 18"/>
                  <a:gd name="T15" fmla="*/ 11 h 11"/>
                  <a:gd name="T16" fmla="*/ 11 w 18"/>
                  <a:gd name="T17" fmla="*/ 7 h 11"/>
                  <a:gd name="T18" fmla="*/ 18 w 18"/>
                  <a:gd name="T19" fmla="*/ 7 h 11"/>
                  <a:gd name="T20" fmla="*/ 18 w 18"/>
                  <a:gd name="T21" fmla="*/ 4 h 11"/>
                  <a:gd name="T22" fmla="*/ 18 w 18"/>
                  <a:gd name="T23" fmla="*/ 0 h 11"/>
                  <a:gd name="T24" fmla="*/ 14 w 18"/>
                  <a:gd name="T25" fmla="*/ 0 h 11"/>
                  <a:gd name="T26" fmla="*/ 11 w 18"/>
                  <a:gd name="T27" fmla="*/ 0 h 11"/>
                  <a:gd name="T28" fmla="*/ 11 w 18"/>
                  <a:gd name="T29" fmla="*/ 0 h 11"/>
                  <a:gd name="T30" fmla="*/ 7 w 18"/>
                  <a:gd name="T31" fmla="*/ 0 h 11"/>
                  <a:gd name="T32" fmla="*/ 7 w 18"/>
                  <a:gd name="T3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1">
                    <a:moveTo>
                      <a:pt x="7" y="4"/>
                    </a:moveTo>
                    <a:lnTo>
                      <a:pt x="0" y="4"/>
                    </a:lnTo>
                    <a:lnTo>
                      <a:pt x="0" y="4"/>
                    </a:lnTo>
                    <a:lnTo>
                      <a:pt x="0" y="4"/>
                    </a:lnTo>
                    <a:lnTo>
                      <a:pt x="4" y="4"/>
                    </a:lnTo>
                    <a:lnTo>
                      <a:pt x="7" y="7"/>
                    </a:lnTo>
                    <a:lnTo>
                      <a:pt x="7" y="11"/>
                    </a:lnTo>
                    <a:lnTo>
                      <a:pt x="11" y="11"/>
                    </a:lnTo>
                    <a:lnTo>
                      <a:pt x="11" y="7"/>
                    </a:lnTo>
                    <a:lnTo>
                      <a:pt x="18" y="7"/>
                    </a:lnTo>
                    <a:lnTo>
                      <a:pt x="18" y="4"/>
                    </a:lnTo>
                    <a:lnTo>
                      <a:pt x="18" y="0"/>
                    </a:lnTo>
                    <a:lnTo>
                      <a:pt x="14" y="0"/>
                    </a:lnTo>
                    <a:lnTo>
                      <a:pt x="11" y="0"/>
                    </a:lnTo>
                    <a:lnTo>
                      <a:pt x="11" y="0"/>
                    </a:lnTo>
                    <a:lnTo>
                      <a:pt x="7" y="0"/>
                    </a:lnTo>
                    <a:lnTo>
                      <a:pt x="7"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69" name="Freeform 1999">
                <a:extLst>
                  <a:ext uri="{FF2B5EF4-FFF2-40B4-BE49-F238E27FC236}">
                    <a16:creationId xmlns:a16="http://schemas.microsoft.com/office/drawing/2014/main" id="{0C31077A-A1E2-4F23-BBA8-ECF833B24ECB}"/>
                  </a:ext>
                </a:extLst>
              </p:cNvPr>
              <p:cNvSpPr>
                <a:spLocks/>
              </p:cNvSpPr>
              <p:nvPr/>
            </p:nvSpPr>
            <p:spPr bwMode="auto">
              <a:xfrm>
                <a:off x="4202" y="1333"/>
                <a:ext cx="100" cy="61"/>
              </a:xfrm>
              <a:custGeom>
                <a:avLst/>
                <a:gdLst>
                  <a:gd name="T0" fmla="*/ 46 w 100"/>
                  <a:gd name="T1" fmla="*/ 0 h 61"/>
                  <a:gd name="T2" fmla="*/ 50 w 100"/>
                  <a:gd name="T3" fmla="*/ 0 h 61"/>
                  <a:gd name="T4" fmla="*/ 57 w 100"/>
                  <a:gd name="T5" fmla="*/ 4 h 61"/>
                  <a:gd name="T6" fmla="*/ 68 w 100"/>
                  <a:gd name="T7" fmla="*/ 4 h 61"/>
                  <a:gd name="T8" fmla="*/ 89 w 100"/>
                  <a:gd name="T9" fmla="*/ 7 h 61"/>
                  <a:gd name="T10" fmla="*/ 93 w 100"/>
                  <a:gd name="T11" fmla="*/ 4 h 61"/>
                  <a:gd name="T12" fmla="*/ 97 w 100"/>
                  <a:gd name="T13" fmla="*/ 4 h 61"/>
                  <a:gd name="T14" fmla="*/ 97 w 100"/>
                  <a:gd name="T15" fmla="*/ 11 h 61"/>
                  <a:gd name="T16" fmla="*/ 89 w 100"/>
                  <a:gd name="T17" fmla="*/ 18 h 61"/>
                  <a:gd name="T18" fmla="*/ 89 w 100"/>
                  <a:gd name="T19" fmla="*/ 25 h 61"/>
                  <a:gd name="T20" fmla="*/ 89 w 100"/>
                  <a:gd name="T21" fmla="*/ 32 h 61"/>
                  <a:gd name="T22" fmla="*/ 89 w 100"/>
                  <a:gd name="T23" fmla="*/ 36 h 61"/>
                  <a:gd name="T24" fmla="*/ 86 w 100"/>
                  <a:gd name="T25" fmla="*/ 40 h 61"/>
                  <a:gd name="T26" fmla="*/ 82 w 100"/>
                  <a:gd name="T27" fmla="*/ 43 h 61"/>
                  <a:gd name="T28" fmla="*/ 86 w 100"/>
                  <a:gd name="T29" fmla="*/ 43 h 61"/>
                  <a:gd name="T30" fmla="*/ 97 w 100"/>
                  <a:gd name="T31" fmla="*/ 50 h 61"/>
                  <a:gd name="T32" fmla="*/ 93 w 100"/>
                  <a:gd name="T33" fmla="*/ 54 h 61"/>
                  <a:gd name="T34" fmla="*/ 86 w 100"/>
                  <a:gd name="T35" fmla="*/ 50 h 61"/>
                  <a:gd name="T36" fmla="*/ 86 w 100"/>
                  <a:gd name="T37" fmla="*/ 54 h 61"/>
                  <a:gd name="T38" fmla="*/ 82 w 100"/>
                  <a:gd name="T39" fmla="*/ 61 h 61"/>
                  <a:gd name="T40" fmla="*/ 75 w 100"/>
                  <a:gd name="T41" fmla="*/ 61 h 61"/>
                  <a:gd name="T42" fmla="*/ 68 w 100"/>
                  <a:gd name="T43" fmla="*/ 61 h 61"/>
                  <a:gd name="T44" fmla="*/ 57 w 100"/>
                  <a:gd name="T45" fmla="*/ 57 h 61"/>
                  <a:gd name="T46" fmla="*/ 50 w 100"/>
                  <a:gd name="T47" fmla="*/ 50 h 61"/>
                  <a:gd name="T48" fmla="*/ 39 w 100"/>
                  <a:gd name="T49" fmla="*/ 47 h 61"/>
                  <a:gd name="T50" fmla="*/ 25 w 100"/>
                  <a:gd name="T51" fmla="*/ 50 h 61"/>
                  <a:gd name="T52" fmla="*/ 18 w 100"/>
                  <a:gd name="T53" fmla="*/ 54 h 61"/>
                  <a:gd name="T54" fmla="*/ 21 w 100"/>
                  <a:gd name="T55" fmla="*/ 43 h 61"/>
                  <a:gd name="T56" fmla="*/ 21 w 100"/>
                  <a:gd name="T57" fmla="*/ 40 h 61"/>
                  <a:gd name="T58" fmla="*/ 14 w 100"/>
                  <a:gd name="T59" fmla="*/ 40 h 61"/>
                  <a:gd name="T60" fmla="*/ 11 w 100"/>
                  <a:gd name="T61" fmla="*/ 40 h 61"/>
                  <a:gd name="T62" fmla="*/ 3 w 100"/>
                  <a:gd name="T63" fmla="*/ 40 h 61"/>
                  <a:gd name="T64" fmla="*/ 0 w 100"/>
                  <a:gd name="T65" fmla="*/ 32 h 61"/>
                  <a:gd name="T66" fmla="*/ 3 w 100"/>
                  <a:gd name="T67" fmla="*/ 29 h 61"/>
                  <a:gd name="T68" fmla="*/ 7 w 100"/>
                  <a:gd name="T69" fmla="*/ 25 h 61"/>
                  <a:gd name="T70" fmla="*/ 0 w 100"/>
                  <a:gd name="T71" fmla="*/ 22 h 61"/>
                  <a:gd name="T72" fmla="*/ 0 w 100"/>
                  <a:gd name="T73" fmla="*/ 18 h 61"/>
                  <a:gd name="T74" fmla="*/ 0 w 100"/>
                  <a:gd name="T75" fmla="*/ 14 h 61"/>
                  <a:gd name="T76" fmla="*/ 14 w 100"/>
                  <a:gd name="T77" fmla="*/ 11 h 61"/>
                  <a:gd name="T78" fmla="*/ 14 w 100"/>
                  <a:gd name="T79" fmla="*/ 7 h 61"/>
                  <a:gd name="T80" fmla="*/ 21 w 100"/>
                  <a:gd name="T81" fmla="*/ 4 h 61"/>
                  <a:gd name="T82" fmla="*/ 28 w 100"/>
                  <a:gd name="T83" fmla="*/ 4 h 61"/>
                  <a:gd name="T84" fmla="*/ 39 w 100"/>
                  <a:gd name="T85" fmla="*/ 4 h 61"/>
                  <a:gd name="T86" fmla="*/ 43 w 100"/>
                  <a:gd name="T8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0" h="61">
                    <a:moveTo>
                      <a:pt x="43" y="0"/>
                    </a:moveTo>
                    <a:lnTo>
                      <a:pt x="46" y="0"/>
                    </a:lnTo>
                    <a:lnTo>
                      <a:pt x="50" y="0"/>
                    </a:lnTo>
                    <a:lnTo>
                      <a:pt x="50" y="0"/>
                    </a:lnTo>
                    <a:lnTo>
                      <a:pt x="54" y="0"/>
                    </a:lnTo>
                    <a:lnTo>
                      <a:pt x="57" y="4"/>
                    </a:lnTo>
                    <a:lnTo>
                      <a:pt x="64" y="4"/>
                    </a:lnTo>
                    <a:lnTo>
                      <a:pt x="68" y="4"/>
                    </a:lnTo>
                    <a:lnTo>
                      <a:pt x="71" y="7"/>
                    </a:lnTo>
                    <a:lnTo>
                      <a:pt x="89" y="7"/>
                    </a:lnTo>
                    <a:lnTo>
                      <a:pt x="93" y="4"/>
                    </a:lnTo>
                    <a:lnTo>
                      <a:pt x="93" y="4"/>
                    </a:lnTo>
                    <a:lnTo>
                      <a:pt x="97" y="4"/>
                    </a:lnTo>
                    <a:lnTo>
                      <a:pt x="97" y="4"/>
                    </a:lnTo>
                    <a:lnTo>
                      <a:pt x="100" y="7"/>
                    </a:lnTo>
                    <a:lnTo>
                      <a:pt x="97" y="11"/>
                    </a:lnTo>
                    <a:lnTo>
                      <a:pt x="93" y="14"/>
                    </a:lnTo>
                    <a:lnTo>
                      <a:pt x="89" y="18"/>
                    </a:lnTo>
                    <a:lnTo>
                      <a:pt x="89" y="22"/>
                    </a:lnTo>
                    <a:lnTo>
                      <a:pt x="89" y="25"/>
                    </a:lnTo>
                    <a:lnTo>
                      <a:pt x="89" y="29"/>
                    </a:lnTo>
                    <a:lnTo>
                      <a:pt x="89" y="32"/>
                    </a:lnTo>
                    <a:lnTo>
                      <a:pt x="89" y="32"/>
                    </a:lnTo>
                    <a:lnTo>
                      <a:pt x="89" y="36"/>
                    </a:lnTo>
                    <a:lnTo>
                      <a:pt x="89" y="36"/>
                    </a:lnTo>
                    <a:lnTo>
                      <a:pt x="86" y="40"/>
                    </a:lnTo>
                    <a:lnTo>
                      <a:pt x="82" y="40"/>
                    </a:lnTo>
                    <a:lnTo>
                      <a:pt x="82" y="43"/>
                    </a:lnTo>
                    <a:lnTo>
                      <a:pt x="86" y="43"/>
                    </a:lnTo>
                    <a:lnTo>
                      <a:pt x="86" y="43"/>
                    </a:lnTo>
                    <a:lnTo>
                      <a:pt x="93" y="43"/>
                    </a:lnTo>
                    <a:lnTo>
                      <a:pt x="97" y="50"/>
                    </a:lnTo>
                    <a:lnTo>
                      <a:pt x="97" y="54"/>
                    </a:lnTo>
                    <a:lnTo>
                      <a:pt x="93" y="54"/>
                    </a:lnTo>
                    <a:lnTo>
                      <a:pt x="89" y="50"/>
                    </a:lnTo>
                    <a:lnTo>
                      <a:pt x="86" y="50"/>
                    </a:lnTo>
                    <a:lnTo>
                      <a:pt x="86" y="54"/>
                    </a:lnTo>
                    <a:lnTo>
                      <a:pt x="86" y="54"/>
                    </a:lnTo>
                    <a:lnTo>
                      <a:pt x="82" y="61"/>
                    </a:lnTo>
                    <a:lnTo>
                      <a:pt x="82" y="61"/>
                    </a:lnTo>
                    <a:lnTo>
                      <a:pt x="82" y="61"/>
                    </a:lnTo>
                    <a:lnTo>
                      <a:pt x="75" y="61"/>
                    </a:lnTo>
                    <a:lnTo>
                      <a:pt x="71" y="61"/>
                    </a:lnTo>
                    <a:lnTo>
                      <a:pt x="68" y="61"/>
                    </a:lnTo>
                    <a:lnTo>
                      <a:pt x="64" y="61"/>
                    </a:lnTo>
                    <a:lnTo>
                      <a:pt x="57" y="57"/>
                    </a:lnTo>
                    <a:lnTo>
                      <a:pt x="54" y="54"/>
                    </a:lnTo>
                    <a:lnTo>
                      <a:pt x="50" y="50"/>
                    </a:lnTo>
                    <a:lnTo>
                      <a:pt x="43" y="50"/>
                    </a:lnTo>
                    <a:lnTo>
                      <a:pt x="39" y="47"/>
                    </a:lnTo>
                    <a:lnTo>
                      <a:pt x="28" y="50"/>
                    </a:lnTo>
                    <a:lnTo>
                      <a:pt x="25" y="50"/>
                    </a:lnTo>
                    <a:lnTo>
                      <a:pt x="21" y="50"/>
                    </a:lnTo>
                    <a:lnTo>
                      <a:pt x="18" y="54"/>
                    </a:lnTo>
                    <a:lnTo>
                      <a:pt x="18" y="50"/>
                    </a:lnTo>
                    <a:lnTo>
                      <a:pt x="21" y="43"/>
                    </a:lnTo>
                    <a:lnTo>
                      <a:pt x="21" y="40"/>
                    </a:lnTo>
                    <a:lnTo>
                      <a:pt x="21" y="40"/>
                    </a:lnTo>
                    <a:lnTo>
                      <a:pt x="18" y="36"/>
                    </a:lnTo>
                    <a:lnTo>
                      <a:pt x="14" y="40"/>
                    </a:lnTo>
                    <a:lnTo>
                      <a:pt x="11" y="40"/>
                    </a:lnTo>
                    <a:lnTo>
                      <a:pt x="11" y="40"/>
                    </a:lnTo>
                    <a:lnTo>
                      <a:pt x="7" y="40"/>
                    </a:lnTo>
                    <a:lnTo>
                      <a:pt x="3" y="40"/>
                    </a:lnTo>
                    <a:lnTo>
                      <a:pt x="3" y="36"/>
                    </a:lnTo>
                    <a:lnTo>
                      <a:pt x="0" y="32"/>
                    </a:lnTo>
                    <a:lnTo>
                      <a:pt x="0" y="29"/>
                    </a:lnTo>
                    <a:lnTo>
                      <a:pt x="3" y="29"/>
                    </a:lnTo>
                    <a:lnTo>
                      <a:pt x="7" y="25"/>
                    </a:lnTo>
                    <a:lnTo>
                      <a:pt x="7" y="25"/>
                    </a:lnTo>
                    <a:lnTo>
                      <a:pt x="0" y="25"/>
                    </a:lnTo>
                    <a:lnTo>
                      <a:pt x="0" y="22"/>
                    </a:lnTo>
                    <a:lnTo>
                      <a:pt x="3" y="22"/>
                    </a:lnTo>
                    <a:lnTo>
                      <a:pt x="0" y="18"/>
                    </a:lnTo>
                    <a:lnTo>
                      <a:pt x="0" y="18"/>
                    </a:lnTo>
                    <a:lnTo>
                      <a:pt x="0" y="14"/>
                    </a:lnTo>
                    <a:lnTo>
                      <a:pt x="3" y="11"/>
                    </a:lnTo>
                    <a:lnTo>
                      <a:pt x="14" y="11"/>
                    </a:lnTo>
                    <a:lnTo>
                      <a:pt x="14" y="7"/>
                    </a:lnTo>
                    <a:lnTo>
                      <a:pt x="14" y="7"/>
                    </a:lnTo>
                    <a:lnTo>
                      <a:pt x="18" y="7"/>
                    </a:lnTo>
                    <a:lnTo>
                      <a:pt x="21" y="4"/>
                    </a:lnTo>
                    <a:lnTo>
                      <a:pt x="28" y="4"/>
                    </a:lnTo>
                    <a:lnTo>
                      <a:pt x="28" y="4"/>
                    </a:lnTo>
                    <a:lnTo>
                      <a:pt x="32" y="4"/>
                    </a:lnTo>
                    <a:lnTo>
                      <a:pt x="39" y="4"/>
                    </a:lnTo>
                    <a:lnTo>
                      <a:pt x="43" y="4"/>
                    </a:lnTo>
                    <a:lnTo>
                      <a:pt x="43" y="0"/>
                    </a:lnTo>
                    <a:lnTo>
                      <a:pt x="4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70" name="Freeform 2000">
                <a:extLst>
                  <a:ext uri="{FF2B5EF4-FFF2-40B4-BE49-F238E27FC236}">
                    <a16:creationId xmlns:a16="http://schemas.microsoft.com/office/drawing/2014/main" id="{92076701-4C89-401B-81BB-8C741110532F}"/>
                  </a:ext>
                </a:extLst>
              </p:cNvPr>
              <p:cNvSpPr>
                <a:spLocks/>
              </p:cNvSpPr>
              <p:nvPr/>
            </p:nvSpPr>
            <p:spPr bwMode="auto">
              <a:xfrm>
                <a:off x="4202" y="1333"/>
                <a:ext cx="100" cy="61"/>
              </a:xfrm>
              <a:custGeom>
                <a:avLst/>
                <a:gdLst>
                  <a:gd name="T0" fmla="*/ 46 w 100"/>
                  <a:gd name="T1" fmla="*/ 0 h 61"/>
                  <a:gd name="T2" fmla="*/ 50 w 100"/>
                  <a:gd name="T3" fmla="*/ 0 h 61"/>
                  <a:gd name="T4" fmla="*/ 57 w 100"/>
                  <a:gd name="T5" fmla="*/ 4 h 61"/>
                  <a:gd name="T6" fmla="*/ 68 w 100"/>
                  <a:gd name="T7" fmla="*/ 4 h 61"/>
                  <a:gd name="T8" fmla="*/ 89 w 100"/>
                  <a:gd name="T9" fmla="*/ 7 h 61"/>
                  <a:gd name="T10" fmla="*/ 93 w 100"/>
                  <a:gd name="T11" fmla="*/ 4 h 61"/>
                  <a:gd name="T12" fmla="*/ 97 w 100"/>
                  <a:gd name="T13" fmla="*/ 4 h 61"/>
                  <a:gd name="T14" fmla="*/ 97 w 100"/>
                  <a:gd name="T15" fmla="*/ 11 h 61"/>
                  <a:gd name="T16" fmla="*/ 89 w 100"/>
                  <a:gd name="T17" fmla="*/ 18 h 61"/>
                  <a:gd name="T18" fmla="*/ 89 w 100"/>
                  <a:gd name="T19" fmla="*/ 25 h 61"/>
                  <a:gd name="T20" fmla="*/ 89 w 100"/>
                  <a:gd name="T21" fmla="*/ 32 h 61"/>
                  <a:gd name="T22" fmla="*/ 89 w 100"/>
                  <a:gd name="T23" fmla="*/ 36 h 61"/>
                  <a:gd name="T24" fmla="*/ 86 w 100"/>
                  <a:gd name="T25" fmla="*/ 40 h 61"/>
                  <a:gd name="T26" fmla="*/ 82 w 100"/>
                  <a:gd name="T27" fmla="*/ 43 h 61"/>
                  <a:gd name="T28" fmla="*/ 86 w 100"/>
                  <a:gd name="T29" fmla="*/ 43 h 61"/>
                  <a:gd name="T30" fmla="*/ 97 w 100"/>
                  <a:gd name="T31" fmla="*/ 50 h 61"/>
                  <a:gd name="T32" fmla="*/ 93 w 100"/>
                  <a:gd name="T33" fmla="*/ 54 h 61"/>
                  <a:gd name="T34" fmla="*/ 86 w 100"/>
                  <a:gd name="T35" fmla="*/ 50 h 61"/>
                  <a:gd name="T36" fmla="*/ 86 w 100"/>
                  <a:gd name="T37" fmla="*/ 54 h 61"/>
                  <a:gd name="T38" fmla="*/ 82 w 100"/>
                  <a:gd name="T39" fmla="*/ 61 h 61"/>
                  <a:gd name="T40" fmla="*/ 75 w 100"/>
                  <a:gd name="T41" fmla="*/ 61 h 61"/>
                  <a:gd name="T42" fmla="*/ 68 w 100"/>
                  <a:gd name="T43" fmla="*/ 61 h 61"/>
                  <a:gd name="T44" fmla="*/ 57 w 100"/>
                  <a:gd name="T45" fmla="*/ 57 h 61"/>
                  <a:gd name="T46" fmla="*/ 50 w 100"/>
                  <a:gd name="T47" fmla="*/ 50 h 61"/>
                  <a:gd name="T48" fmla="*/ 39 w 100"/>
                  <a:gd name="T49" fmla="*/ 47 h 61"/>
                  <a:gd name="T50" fmla="*/ 25 w 100"/>
                  <a:gd name="T51" fmla="*/ 50 h 61"/>
                  <a:gd name="T52" fmla="*/ 18 w 100"/>
                  <a:gd name="T53" fmla="*/ 54 h 61"/>
                  <a:gd name="T54" fmla="*/ 21 w 100"/>
                  <a:gd name="T55" fmla="*/ 43 h 61"/>
                  <a:gd name="T56" fmla="*/ 21 w 100"/>
                  <a:gd name="T57" fmla="*/ 40 h 61"/>
                  <a:gd name="T58" fmla="*/ 14 w 100"/>
                  <a:gd name="T59" fmla="*/ 40 h 61"/>
                  <a:gd name="T60" fmla="*/ 11 w 100"/>
                  <a:gd name="T61" fmla="*/ 40 h 61"/>
                  <a:gd name="T62" fmla="*/ 3 w 100"/>
                  <a:gd name="T63" fmla="*/ 40 h 61"/>
                  <a:gd name="T64" fmla="*/ 0 w 100"/>
                  <a:gd name="T65" fmla="*/ 32 h 61"/>
                  <a:gd name="T66" fmla="*/ 3 w 100"/>
                  <a:gd name="T67" fmla="*/ 29 h 61"/>
                  <a:gd name="T68" fmla="*/ 7 w 100"/>
                  <a:gd name="T69" fmla="*/ 25 h 61"/>
                  <a:gd name="T70" fmla="*/ 0 w 100"/>
                  <a:gd name="T71" fmla="*/ 22 h 61"/>
                  <a:gd name="T72" fmla="*/ 0 w 100"/>
                  <a:gd name="T73" fmla="*/ 18 h 61"/>
                  <a:gd name="T74" fmla="*/ 0 w 100"/>
                  <a:gd name="T75" fmla="*/ 14 h 61"/>
                  <a:gd name="T76" fmla="*/ 14 w 100"/>
                  <a:gd name="T77" fmla="*/ 11 h 61"/>
                  <a:gd name="T78" fmla="*/ 14 w 100"/>
                  <a:gd name="T79" fmla="*/ 7 h 61"/>
                  <a:gd name="T80" fmla="*/ 21 w 100"/>
                  <a:gd name="T81" fmla="*/ 4 h 61"/>
                  <a:gd name="T82" fmla="*/ 28 w 100"/>
                  <a:gd name="T83" fmla="*/ 4 h 61"/>
                  <a:gd name="T84" fmla="*/ 39 w 100"/>
                  <a:gd name="T85" fmla="*/ 4 h 61"/>
                  <a:gd name="T86" fmla="*/ 43 w 100"/>
                  <a:gd name="T8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0" h="61">
                    <a:moveTo>
                      <a:pt x="43" y="0"/>
                    </a:moveTo>
                    <a:lnTo>
                      <a:pt x="46" y="0"/>
                    </a:lnTo>
                    <a:lnTo>
                      <a:pt x="50" y="0"/>
                    </a:lnTo>
                    <a:lnTo>
                      <a:pt x="50" y="0"/>
                    </a:lnTo>
                    <a:lnTo>
                      <a:pt x="54" y="0"/>
                    </a:lnTo>
                    <a:lnTo>
                      <a:pt x="57" y="4"/>
                    </a:lnTo>
                    <a:lnTo>
                      <a:pt x="64" y="4"/>
                    </a:lnTo>
                    <a:lnTo>
                      <a:pt x="68" y="4"/>
                    </a:lnTo>
                    <a:lnTo>
                      <a:pt x="71" y="7"/>
                    </a:lnTo>
                    <a:lnTo>
                      <a:pt x="89" y="7"/>
                    </a:lnTo>
                    <a:lnTo>
                      <a:pt x="93" y="4"/>
                    </a:lnTo>
                    <a:lnTo>
                      <a:pt x="93" y="4"/>
                    </a:lnTo>
                    <a:lnTo>
                      <a:pt x="97" y="4"/>
                    </a:lnTo>
                    <a:lnTo>
                      <a:pt x="97" y="4"/>
                    </a:lnTo>
                    <a:lnTo>
                      <a:pt x="100" y="7"/>
                    </a:lnTo>
                    <a:lnTo>
                      <a:pt x="97" y="11"/>
                    </a:lnTo>
                    <a:lnTo>
                      <a:pt x="93" y="14"/>
                    </a:lnTo>
                    <a:lnTo>
                      <a:pt x="89" y="18"/>
                    </a:lnTo>
                    <a:lnTo>
                      <a:pt x="89" y="22"/>
                    </a:lnTo>
                    <a:lnTo>
                      <a:pt x="89" y="25"/>
                    </a:lnTo>
                    <a:lnTo>
                      <a:pt x="89" y="29"/>
                    </a:lnTo>
                    <a:lnTo>
                      <a:pt x="89" y="32"/>
                    </a:lnTo>
                    <a:lnTo>
                      <a:pt x="89" y="32"/>
                    </a:lnTo>
                    <a:lnTo>
                      <a:pt x="89" y="36"/>
                    </a:lnTo>
                    <a:lnTo>
                      <a:pt x="89" y="36"/>
                    </a:lnTo>
                    <a:lnTo>
                      <a:pt x="86" y="40"/>
                    </a:lnTo>
                    <a:lnTo>
                      <a:pt x="82" y="40"/>
                    </a:lnTo>
                    <a:lnTo>
                      <a:pt x="82" y="43"/>
                    </a:lnTo>
                    <a:lnTo>
                      <a:pt x="86" y="43"/>
                    </a:lnTo>
                    <a:lnTo>
                      <a:pt x="86" y="43"/>
                    </a:lnTo>
                    <a:lnTo>
                      <a:pt x="93" y="43"/>
                    </a:lnTo>
                    <a:lnTo>
                      <a:pt x="97" y="50"/>
                    </a:lnTo>
                    <a:lnTo>
                      <a:pt x="97" y="54"/>
                    </a:lnTo>
                    <a:lnTo>
                      <a:pt x="93" y="54"/>
                    </a:lnTo>
                    <a:lnTo>
                      <a:pt x="89" y="50"/>
                    </a:lnTo>
                    <a:lnTo>
                      <a:pt x="86" y="50"/>
                    </a:lnTo>
                    <a:lnTo>
                      <a:pt x="86" y="54"/>
                    </a:lnTo>
                    <a:lnTo>
                      <a:pt x="86" y="54"/>
                    </a:lnTo>
                    <a:lnTo>
                      <a:pt x="82" y="61"/>
                    </a:lnTo>
                    <a:lnTo>
                      <a:pt x="82" y="61"/>
                    </a:lnTo>
                    <a:lnTo>
                      <a:pt x="82" y="61"/>
                    </a:lnTo>
                    <a:lnTo>
                      <a:pt x="75" y="61"/>
                    </a:lnTo>
                    <a:lnTo>
                      <a:pt x="71" y="61"/>
                    </a:lnTo>
                    <a:lnTo>
                      <a:pt x="68" y="61"/>
                    </a:lnTo>
                    <a:lnTo>
                      <a:pt x="64" y="61"/>
                    </a:lnTo>
                    <a:lnTo>
                      <a:pt x="57" y="57"/>
                    </a:lnTo>
                    <a:lnTo>
                      <a:pt x="54" y="54"/>
                    </a:lnTo>
                    <a:lnTo>
                      <a:pt x="50" y="50"/>
                    </a:lnTo>
                    <a:lnTo>
                      <a:pt x="43" y="50"/>
                    </a:lnTo>
                    <a:lnTo>
                      <a:pt x="39" y="47"/>
                    </a:lnTo>
                    <a:lnTo>
                      <a:pt x="28" y="50"/>
                    </a:lnTo>
                    <a:lnTo>
                      <a:pt x="25" y="50"/>
                    </a:lnTo>
                    <a:lnTo>
                      <a:pt x="21" y="50"/>
                    </a:lnTo>
                    <a:lnTo>
                      <a:pt x="18" y="54"/>
                    </a:lnTo>
                    <a:lnTo>
                      <a:pt x="18" y="50"/>
                    </a:lnTo>
                    <a:lnTo>
                      <a:pt x="21" y="43"/>
                    </a:lnTo>
                    <a:lnTo>
                      <a:pt x="21" y="40"/>
                    </a:lnTo>
                    <a:lnTo>
                      <a:pt x="21" y="40"/>
                    </a:lnTo>
                    <a:lnTo>
                      <a:pt x="18" y="36"/>
                    </a:lnTo>
                    <a:lnTo>
                      <a:pt x="14" y="40"/>
                    </a:lnTo>
                    <a:lnTo>
                      <a:pt x="11" y="40"/>
                    </a:lnTo>
                    <a:lnTo>
                      <a:pt x="11" y="40"/>
                    </a:lnTo>
                    <a:lnTo>
                      <a:pt x="7" y="40"/>
                    </a:lnTo>
                    <a:lnTo>
                      <a:pt x="3" y="40"/>
                    </a:lnTo>
                    <a:lnTo>
                      <a:pt x="3" y="36"/>
                    </a:lnTo>
                    <a:lnTo>
                      <a:pt x="0" y="32"/>
                    </a:lnTo>
                    <a:lnTo>
                      <a:pt x="0" y="29"/>
                    </a:lnTo>
                    <a:lnTo>
                      <a:pt x="3" y="29"/>
                    </a:lnTo>
                    <a:lnTo>
                      <a:pt x="7" y="25"/>
                    </a:lnTo>
                    <a:lnTo>
                      <a:pt x="7" y="25"/>
                    </a:lnTo>
                    <a:lnTo>
                      <a:pt x="0" y="25"/>
                    </a:lnTo>
                    <a:lnTo>
                      <a:pt x="0" y="22"/>
                    </a:lnTo>
                    <a:lnTo>
                      <a:pt x="3" y="22"/>
                    </a:lnTo>
                    <a:lnTo>
                      <a:pt x="0" y="18"/>
                    </a:lnTo>
                    <a:lnTo>
                      <a:pt x="0" y="18"/>
                    </a:lnTo>
                    <a:lnTo>
                      <a:pt x="0" y="14"/>
                    </a:lnTo>
                    <a:lnTo>
                      <a:pt x="3" y="11"/>
                    </a:lnTo>
                    <a:lnTo>
                      <a:pt x="14" y="11"/>
                    </a:lnTo>
                    <a:lnTo>
                      <a:pt x="14" y="7"/>
                    </a:lnTo>
                    <a:lnTo>
                      <a:pt x="14" y="7"/>
                    </a:lnTo>
                    <a:lnTo>
                      <a:pt x="18" y="7"/>
                    </a:lnTo>
                    <a:lnTo>
                      <a:pt x="21" y="4"/>
                    </a:lnTo>
                    <a:lnTo>
                      <a:pt x="28" y="4"/>
                    </a:lnTo>
                    <a:lnTo>
                      <a:pt x="28" y="4"/>
                    </a:lnTo>
                    <a:lnTo>
                      <a:pt x="32" y="4"/>
                    </a:lnTo>
                    <a:lnTo>
                      <a:pt x="39" y="4"/>
                    </a:lnTo>
                    <a:lnTo>
                      <a:pt x="43" y="4"/>
                    </a:lnTo>
                    <a:lnTo>
                      <a:pt x="43" y="0"/>
                    </a:lnTo>
                    <a:lnTo>
                      <a:pt x="4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71" name="Freeform 2001">
                <a:extLst>
                  <a:ext uri="{FF2B5EF4-FFF2-40B4-BE49-F238E27FC236}">
                    <a16:creationId xmlns:a16="http://schemas.microsoft.com/office/drawing/2014/main" id="{18DB0D35-637E-4A22-AD16-999A631B8CC2}"/>
                  </a:ext>
                </a:extLst>
              </p:cNvPr>
              <p:cNvSpPr>
                <a:spLocks/>
              </p:cNvSpPr>
              <p:nvPr/>
            </p:nvSpPr>
            <p:spPr bwMode="auto">
              <a:xfrm>
                <a:off x="4023" y="1462"/>
                <a:ext cx="7" cy="7"/>
              </a:xfrm>
              <a:custGeom>
                <a:avLst/>
                <a:gdLst>
                  <a:gd name="T0" fmla="*/ 7 w 7"/>
                  <a:gd name="T1" fmla="*/ 7 h 7"/>
                  <a:gd name="T2" fmla="*/ 7 w 7"/>
                  <a:gd name="T3" fmla="*/ 4 h 7"/>
                  <a:gd name="T4" fmla="*/ 3 w 7"/>
                  <a:gd name="T5" fmla="*/ 0 h 7"/>
                  <a:gd name="T6" fmla="*/ 0 w 7"/>
                  <a:gd name="T7" fmla="*/ 0 h 7"/>
                  <a:gd name="T8" fmla="*/ 0 w 7"/>
                  <a:gd name="T9" fmla="*/ 4 h 7"/>
                  <a:gd name="T10" fmla="*/ 0 w 7"/>
                  <a:gd name="T11" fmla="*/ 7 h 7"/>
                  <a:gd name="T12" fmla="*/ 3 w 7"/>
                  <a:gd name="T13" fmla="*/ 7 h 7"/>
                  <a:gd name="T14" fmla="*/ 7 w 7"/>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7"/>
                    </a:moveTo>
                    <a:lnTo>
                      <a:pt x="7" y="4"/>
                    </a:lnTo>
                    <a:lnTo>
                      <a:pt x="3" y="0"/>
                    </a:lnTo>
                    <a:lnTo>
                      <a:pt x="0" y="0"/>
                    </a:lnTo>
                    <a:lnTo>
                      <a:pt x="0" y="4"/>
                    </a:lnTo>
                    <a:lnTo>
                      <a:pt x="0" y="7"/>
                    </a:lnTo>
                    <a:lnTo>
                      <a:pt x="3" y="7"/>
                    </a:lnTo>
                    <a:lnTo>
                      <a:pt x="7"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72" name="Freeform 2002">
                <a:extLst>
                  <a:ext uri="{FF2B5EF4-FFF2-40B4-BE49-F238E27FC236}">
                    <a16:creationId xmlns:a16="http://schemas.microsoft.com/office/drawing/2014/main" id="{51E9A861-489B-4847-B125-2E127C9A4D22}"/>
                  </a:ext>
                </a:extLst>
              </p:cNvPr>
              <p:cNvSpPr>
                <a:spLocks/>
              </p:cNvSpPr>
              <p:nvPr/>
            </p:nvSpPr>
            <p:spPr bwMode="auto">
              <a:xfrm>
                <a:off x="4023" y="1462"/>
                <a:ext cx="7" cy="7"/>
              </a:xfrm>
              <a:custGeom>
                <a:avLst/>
                <a:gdLst>
                  <a:gd name="T0" fmla="*/ 7 w 7"/>
                  <a:gd name="T1" fmla="*/ 7 h 7"/>
                  <a:gd name="T2" fmla="*/ 7 w 7"/>
                  <a:gd name="T3" fmla="*/ 4 h 7"/>
                  <a:gd name="T4" fmla="*/ 3 w 7"/>
                  <a:gd name="T5" fmla="*/ 0 h 7"/>
                  <a:gd name="T6" fmla="*/ 0 w 7"/>
                  <a:gd name="T7" fmla="*/ 0 h 7"/>
                  <a:gd name="T8" fmla="*/ 0 w 7"/>
                  <a:gd name="T9" fmla="*/ 4 h 7"/>
                  <a:gd name="T10" fmla="*/ 0 w 7"/>
                  <a:gd name="T11" fmla="*/ 7 h 7"/>
                  <a:gd name="T12" fmla="*/ 3 w 7"/>
                  <a:gd name="T13" fmla="*/ 7 h 7"/>
                  <a:gd name="T14" fmla="*/ 7 w 7"/>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7"/>
                    </a:moveTo>
                    <a:lnTo>
                      <a:pt x="7" y="4"/>
                    </a:lnTo>
                    <a:lnTo>
                      <a:pt x="3" y="0"/>
                    </a:lnTo>
                    <a:lnTo>
                      <a:pt x="0" y="0"/>
                    </a:lnTo>
                    <a:lnTo>
                      <a:pt x="0" y="4"/>
                    </a:lnTo>
                    <a:lnTo>
                      <a:pt x="0" y="7"/>
                    </a:lnTo>
                    <a:lnTo>
                      <a:pt x="3" y="7"/>
                    </a:lnTo>
                    <a:lnTo>
                      <a:pt x="7"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73" name="Freeform 2003">
                <a:extLst>
                  <a:ext uri="{FF2B5EF4-FFF2-40B4-BE49-F238E27FC236}">
                    <a16:creationId xmlns:a16="http://schemas.microsoft.com/office/drawing/2014/main" id="{E1B5DAC0-4153-4A6E-9895-429082335B40}"/>
                  </a:ext>
                </a:extLst>
              </p:cNvPr>
              <p:cNvSpPr>
                <a:spLocks/>
              </p:cNvSpPr>
              <p:nvPr/>
            </p:nvSpPr>
            <p:spPr bwMode="auto">
              <a:xfrm>
                <a:off x="3965" y="1469"/>
                <a:ext cx="8" cy="11"/>
              </a:xfrm>
              <a:custGeom>
                <a:avLst/>
                <a:gdLst>
                  <a:gd name="T0" fmla="*/ 0 w 8"/>
                  <a:gd name="T1" fmla="*/ 0 h 11"/>
                  <a:gd name="T2" fmla="*/ 4 w 8"/>
                  <a:gd name="T3" fmla="*/ 0 h 11"/>
                  <a:gd name="T4" fmla="*/ 4 w 8"/>
                  <a:gd name="T5" fmla="*/ 0 h 11"/>
                  <a:gd name="T6" fmla="*/ 4 w 8"/>
                  <a:gd name="T7" fmla="*/ 4 h 11"/>
                  <a:gd name="T8" fmla="*/ 8 w 8"/>
                  <a:gd name="T9" fmla="*/ 4 h 11"/>
                  <a:gd name="T10" fmla="*/ 8 w 8"/>
                  <a:gd name="T11" fmla="*/ 8 h 11"/>
                  <a:gd name="T12" fmla="*/ 4 w 8"/>
                  <a:gd name="T13" fmla="*/ 8 h 11"/>
                  <a:gd name="T14" fmla="*/ 4 w 8"/>
                  <a:gd name="T15" fmla="*/ 8 h 11"/>
                  <a:gd name="T16" fmla="*/ 4 w 8"/>
                  <a:gd name="T17" fmla="*/ 11 h 11"/>
                  <a:gd name="T18" fmla="*/ 4 w 8"/>
                  <a:gd name="T19" fmla="*/ 11 h 11"/>
                  <a:gd name="T20" fmla="*/ 4 w 8"/>
                  <a:gd name="T21" fmla="*/ 8 h 11"/>
                  <a:gd name="T22" fmla="*/ 4 w 8"/>
                  <a:gd name="T23" fmla="*/ 8 h 11"/>
                  <a:gd name="T24" fmla="*/ 0 w 8"/>
                  <a:gd name="T25" fmla="*/ 4 h 11"/>
                  <a:gd name="T26" fmla="*/ 0 w 8"/>
                  <a:gd name="T27" fmla="*/ 4 h 11"/>
                  <a:gd name="T28" fmla="*/ 0 w 8"/>
                  <a:gd name="T29" fmla="*/ 4 h 11"/>
                  <a:gd name="T30" fmla="*/ 0 w 8"/>
                  <a:gd name="T31" fmla="*/ 0 h 11"/>
                  <a:gd name="T32" fmla="*/ 0 w 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1">
                    <a:moveTo>
                      <a:pt x="0" y="0"/>
                    </a:moveTo>
                    <a:lnTo>
                      <a:pt x="4" y="0"/>
                    </a:lnTo>
                    <a:lnTo>
                      <a:pt x="4" y="0"/>
                    </a:lnTo>
                    <a:lnTo>
                      <a:pt x="4" y="4"/>
                    </a:lnTo>
                    <a:lnTo>
                      <a:pt x="8" y="4"/>
                    </a:lnTo>
                    <a:lnTo>
                      <a:pt x="8" y="8"/>
                    </a:lnTo>
                    <a:lnTo>
                      <a:pt x="4" y="8"/>
                    </a:lnTo>
                    <a:lnTo>
                      <a:pt x="4" y="8"/>
                    </a:lnTo>
                    <a:lnTo>
                      <a:pt x="4" y="11"/>
                    </a:lnTo>
                    <a:lnTo>
                      <a:pt x="4" y="11"/>
                    </a:lnTo>
                    <a:lnTo>
                      <a:pt x="4" y="8"/>
                    </a:lnTo>
                    <a:lnTo>
                      <a:pt x="4" y="8"/>
                    </a:lnTo>
                    <a:lnTo>
                      <a:pt x="0" y="4"/>
                    </a:lnTo>
                    <a:lnTo>
                      <a:pt x="0" y="4"/>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74" name="Freeform 2004">
                <a:extLst>
                  <a:ext uri="{FF2B5EF4-FFF2-40B4-BE49-F238E27FC236}">
                    <a16:creationId xmlns:a16="http://schemas.microsoft.com/office/drawing/2014/main" id="{71B3A74A-1DE8-496A-A33B-4CA468B8A324}"/>
                  </a:ext>
                </a:extLst>
              </p:cNvPr>
              <p:cNvSpPr>
                <a:spLocks/>
              </p:cNvSpPr>
              <p:nvPr/>
            </p:nvSpPr>
            <p:spPr bwMode="auto">
              <a:xfrm>
                <a:off x="3965" y="1469"/>
                <a:ext cx="8" cy="11"/>
              </a:xfrm>
              <a:custGeom>
                <a:avLst/>
                <a:gdLst>
                  <a:gd name="T0" fmla="*/ 0 w 8"/>
                  <a:gd name="T1" fmla="*/ 0 h 11"/>
                  <a:gd name="T2" fmla="*/ 4 w 8"/>
                  <a:gd name="T3" fmla="*/ 0 h 11"/>
                  <a:gd name="T4" fmla="*/ 4 w 8"/>
                  <a:gd name="T5" fmla="*/ 0 h 11"/>
                  <a:gd name="T6" fmla="*/ 4 w 8"/>
                  <a:gd name="T7" fmla="*/ 4 h 11"/>
                  <a:gd name="T8" fmla="*/ 8 w 8"/>
                  <a:gd name="T9" fmla="*/ 4 h 11"/>
                  <a:gd name="T10" fmla="*/ 8 w 8"/>
                  <a:gd name="T11" fmla="*/ 8 h 11"/>
                  <a:gd name="T12" fmla="*/ 4 w 8"/>
                  <a:gd name="T13" fmla="*/ 8 h 11"/>
                  <a:gd name="T14" fmla="*/ 4 w 8"/>
                  <a:gd name="T15" fmla="*/ 8 h 11"/>
                  <a:gd name="T16" fmla="*/ 4 w 8"/>
                  <a:gd name="T17" fmla="*/ 11 h 11"/>
                  <a:gd name="T18" fmla="*/ 4 w 8"/>
                  <a:gd name="T19" fmla="*/ 11 h 11"/>
                  <a:gd name="T20" fmla="*/ 4 w 8"/>
                  <a:gd name="T21" fmla="*/ 8 h 11"/>
                  <a:gd name="T22" fmla="*/ 4 w 8"/>
                  <a:gd name="T23" fmla="*/ 8 h 11"/>
                  <a:gd name="T24" fmla="*/ 0 w 8"/>
                  <a:gd name="T25" fmla="*/ 4 h 11"/>
                  <a:gd name="T26" fmla="*/ 0 w 8"/>
                  <a:gd name="T27" fmla="*/ 4 h 11"/>
                  <a:gd name="T28" fmla="*/ 0 w 8"/>
                  <a:gd name="T29" fmla="*/ 4 h 11"/>
                  <a:gd name="T30" fmla="*/ 0 w 8"/>
                  <a:gd name="T31" fmla="*/ 0 h 11"/>
                  <a:gd name="T32" fmla="*/ 0 w 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1">
                    <a:moveTo>
                      <a:pt x="0" y="0"/>
                    </a:moveTo>
                    <a:lnTo>
                      <a:pt x="4" y="0"/>
                    </a:lnTo>
                    <a:lnTo>
                      <a:pt x="4" y="0"/>
                    </a:lnTo>
                    <a:lnTo>
                      <a:pt x="4" y="4"/>
                    </a:lnTo>
                    <a:lnTo>
                      <a:pt x="8" y="4"/>
                    </a:lnTo>
                    <a:lnTo>
                      <a:pt x="8" y="8"/>
                    </a:lnTo>
                    <a:lnTo>
                      <a:pt x="4" y="8"/>
                    </a:lnTo>
                    <a:lnTo>
                      <a:pt x="4" y="8"/>
                    </a:lnTo>
                    <a:lnTo>
                      <a:pt x="4" y="11"/>
                    </a:lnTo>
                    <a:lnTo>
                      <a:pt x="4" y="11"/>
                    </a:lnTo>
                    <a:lnTo>
                      <a:pt x="4" y="8"/>
                    </a:lnTo>
                    <a:lnTo>
                      <a:pt x="4" y="8"/>
                    </a:lnTo>
                    <a:lnTo>
                      <a:pt x="0" y="4"/>
                    </a:lnTo>
                    <a:lnTo>
                      <a:pt x="0" y="4"/>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75" name="Freeform 2005">
                <a:extLst>
                  <a:ext uri="{FF2B5EF4-FFF2-40B4-BE49-F238E27FC236}">
                    <a16:creationId xmlns:a16="http://schemas.microsoft.com/office/drawing/2014/main" id="{5460F305-2E1B-4F61-8C68-2DFDDCCECA52}"/>
                  </a:ext>
                </a:extLst>
              </p:cNvPr>
              <p:cNvSpPr>
                <a:spLocks/>
              </p:cNvSpPr>
              <p:nvPr/>
            </p:nvSpPr>
            <p:spPr bwMode="auto">
              <a:xfrm>
                <a:off x="3951" y="1469"/>
                <a:ext cx="14" cy="11"/>
              </a:xfrm>
              <a:custGeom>
                <a:avLst/>
                <a:gdLst>
                  <a:gd name="T0" fmla="*/ 4 w 14"/>
                  <a:gd name="T1" fmla="*/ 0 h 11"/>
                  <a:gd name="T2" fmla="*/ 4 w 14"/>
                  <a:gd name="T3" fmla="*/ 0 h 11"/>
                  <a:gd name="T4" fmla="*/ 4 w 14"/>
                  <a:gd name="T5" fmla="*/ 4 h 11"/>
                  <a:gd name="T6" fmla="*/ 7 w 14"/>
                  <a:gd name="T7" fmla="*/ 4 h 11"/>
                  <a:gd name="T8" fmla="*/ 7 w 14"/>
                  <a:gd name="T9" fmla="*/ 4 h 11"/>
                  <a:gd name="T10" fmla="*/ 11 w 14"/>
                  <a:gd name="T11" fmla="*/ 4 h 11"/>
                  <a:gd name="T12" fmla="*/ 11 w 14"/>
                  <a:gd name="T13" fmla="*/ 4 h 11"/>
                  <a:gd name="T14" fmla="*/ 11 w 14"/>
                  <a:gd name="T15" fmla="*/ 4 h 11"/>
                  <a:gd name="T16" fmla="*/ 11 w 14"/>
                  <a:gd name="T17" fmla="*/ 4 h 11"/>
                  <a:gd name="T18" fmla="*/ 11 w 14"/>
                  <a:gd name="T19" fmla="*/ 4 h 11"/>
                  <a:gd name="T20" fmla="*/ 11 w 14"/>
                  <a:gd name="T21" fmla="*/ 4 h 11"/>
                  <a:gd name="T22" fmla="*/ 14 w 14"/>
                  <a:gd name="T23" fmla="*/ 8 h 11"/>
                  <a:gd name="T24" fmla="*/ 14 w 14"/>
                  <a:gd name="T25" fmla="*/ 11 h 11"/>
                  <a:gd name="T26" fmla="*/ 14 w 14"/>
                  <a:gd name="T27" fmla="*/ 11 h 11"/>
                  <a:gd name="T28" fmla="*/ 11 w 14"/>
                  <a:gd name="T29" fmla="*/ 11 h 11"/>
                  <a:gd name="T30" fmla="*/ 11 w 14"/>
                  <a:gd name="T31" fmla="*/ 11 h 11"/>
                  <a:gd name="T32" fmla="*/ 7 w 14"/>
                  <a:gd name="T33" fmla="*/ 11 h 11"/>
                  <a:gd name="T34" fmla="*/ 4 w 14"/>
                  <a:gd name="T35" fmla="*/ 8 h 11"/>
                  <a:gd name="T36" fmla="*/ 0 w 14"/>
                  <a:gd name="T37" fmla="*/ 8 h 11"/>
                  <a:gd name="T38" fmla="*/ 0 w 14"/>
                  <a:gd name="T39" fmla="*/ 8 h 11"/>
                  <a:gd name="T40" fmla="*/ 0 w 14"/>
                  <a:gd name="T41" fmla="*/ 8 h 11"/>
                  <a:gd name="T42" fmla="*/ 0 w 14"/>
                  <a:gd name="T43" fmla="*/ 4 h 11"/>
                  <a:gd name="T44" fmla="*/ 0 w 14"/>
                  <a:gd name="T45" fmla="*/ 4 h 11"/>
                  <a:gd name="T46" fmla="*/ 0 w 14"/>
                  <a:gd name="T47" fmla="*/ 4 h 11"/>
                  <a:gd name="T48" fmla="*/ 0 w 14"/>
                  <a:gd name="T49" fmla="*/ 0 h 11"/>
                  <a:gd name="T50" fmla="*/ 4 w 14"/>
                  <a:gd name="T51" fmla="*/ 0 h 11"/>
                  <a:gd name="T52" fmla="*/ 4 w 14"/>
                  <a:gd name="T5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1">
                    <a:moveTo>
                      <a:pt x="4" y="0"/>
                    </a:moveTo>
                    <a:lnTo>
                      <a:pt x="4" y="0"/>
                    </a:lnTo>
                    <a:lnTo>
                      <a:pt x="4" y="4"/>
                    </a:lnTo>
                    <a:lnTo>
                      <a:pt x="7" y="4"/>
                    </a:lnTo>
                    <a:lnTo>
                      <a:pt x="7" y="4"/>
                    </a:lnTo>
                    <a:lnTo>
                      <a:pt x="11" y="4"/>
                    </a:lnTo>
                    <a:lnTo>
                      <a:pt x="11" y="4"/>
                    </a:lnTo>
                    <a:lnTo>
                      <a:pt x="11" y="4"/>
                    </a:lnTo>
                    <a:lnTo>
                      <a:pt x="11" y="4"/>
                    </a:lnTo>
                    <a:lnTo>
                      <a:pt x="11" y="4"/>
                    </a:lnTo>
                    <a:lnTo>
                      <a:pt x="11" y="4"/>
                    </a:lnTo>
                    <a:lnTo>
                      <a:pt x="14" y="8"/>
                    </a:lnTo>
                    <a:lnTo>
                      <a:pt x="14" y="11"/>
                    </a:lnTo>
                    <a:lnTo>
                      <a:pt x="14" y="11"/>
                    </a:lnTo>
                    <a:lnTo>
                      <a:pt x="11" y="11"/>
                    </a:lnTo>
                    <a:lnTo>
                      <a:pt x="11" y="11"/>
                    </a:lnTo>
                    <a:lnTo>
                      <a:pt x="7" y="11"/>
                    </a:lnTo>
                    <a:lnTo>
                      <a:pt x="4" y="8"/>
                    </a:lnTo>
                    <a:lnTo>
                      <a:pt x="0" y="8"/>
                    </a:lnTo>
                    <a:lnTo>
                      <a:pt x="0" y="8"/>
                    </a:lnTo>
                    <a:lnTo>
                      <a:pt x="0" y="8"/>
                    </a:lnTo>
                    <a:lnTo>
                      <a:pt x="0" y="4"/>
                    </a:lnTo>
                    <a:lnTo>
                      <a:pt x="0" y="4"/>
                    </a:lnTo>
                    <a:lnTo>
                      <a:pt x="0" y="4"/>
                    </a:lnTo>
                    <a:lnTo>
                      <a:pt x="0" y="0"/>
                    </a:lnTo>
                    <a:lnTo>
                      <a:pt x="4"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76" name="Freeform 2006">
                <a:extLst>
                  <a:ext uri="{FF2B5EF4-FFF2-40B4-BE49-F238E27FC236}">
                    <a16:creationId xmlns:a16="http://schemas.microsoft.com/office/drawing/2014/main" id="{84192999-3E7B-4948-B41B-46CECAF2B569}"/>
                  </a:ext>
                </a:extLst>
              </p:cNvPr>
              <p:cNvSpPr>
                <a:spLocks/>
              </p:cNvSpPr>
              <p:nvPr/>
            </p:nvSpPr>
            <p:spPr bwMode="auto">
              <a:xfrm>
                <a:off x="3951" y="1469"/>
                <a:ext cx="14" cy="11"/>
              </a:xfrm>
              <a:custGeom>
                <a:avLst/>
                <a:gdLst>
                  <a:gd name="T0" fmla="*/ 4 w 14"/>
                  <a:gd name="T1" fmla="*/ 0 h 11"/>
                  <a:gd name="T2" fmla="*/ 4 w 14"/>
                  <a:gd name="T3" fmla="*/ 0 h 11"/>
                  <a:gd name="T4" fmla="*/ 4 w 14"/>
                  <a:gd name="T5" fmla="*/ 4 h 11"/>
                  <a:gd name="T6" fmla="*/ 7 w 14"/>
                  <a:gd name="T7" fmla="*/ 4 h 11"/>
                  <a:gd name="T8" fmla="*/ 7 w 14"/>
                  <a:gd name="T9" fmla="*/ 4 h 11"/>
                  <a:gd name="T10" fmla="*/ 11 w 14"/>
                  <a:gd name="T11" fmla="*/ 4 h 11"/>
                  <a:gd name="T12" fmla="*/ 11 w 14"/>
                  <a:gd name="T13" fmla="*/ 4 h 11"/>
                  <a:gd name="T14" fmla="*/ 11 w 14"/>
                  <a:gd name="T15" fmla="*/ 4 h 11"/>
                  <a:gd name="T16" fmla="*/ 11 w 14"/>
                  <a:gd name="T17" fmla="*/ 4 h 11"/>
                  <a:gd name="T18" fmla="*/ 11 w 14"/>
                  <a:gd name="T19" fmla="*/ 4 h 11"/>
                  <a:gd name="T20" fmla="*/ 11 w 14"/>
                  <a:gd name="T21" fmla="*/ 4 h 11"/>
                  <a:gd name="T22" fmla="*/ 14 w 14"/>
                  <a:gd name="T23" fmla="*/ 8 h 11"/>
                  <a:gd name="T24" fmla="*/ 14 w 14"/>
                  <a:gd name="T25" fmla="*/ 11 h 11"/>
                  <a:gd name="T26" fmla="*/ 14 w 14"/>
                  <a:gd name="T27" fmla="*/ 11 h 11"/>
                  <a:gd name="T28" fmla="*/ 11 w 14"/>
                  <a:gd name="T29" fmla="*/ 11 h 11"/>
                  <a:gd name="T30" fmla="*/ 11 w 14"/>
                  <a:gd name="T31" fmla="*/ 11 h 11"/>
                  <a:gd name="T32" fmla="*/ 7 w 14"/>
                  <a:gd name="T33" fmla="*/ 11 h 11"/>
                  <a:gd name="T34" fmla="*/ 4 w 14"/>
                  <a:gd name="T35" fmla="*/ 8 h 11"/>
                  <a:gd name="T36" fmla="*/ 0 w 14"/>
                  <a:gd name="T37" fmla="*/ 8 h 11"/>
                  <a:gd name="T38" fmla="*/ 0 w 14"/>
                  <a:gd name="T39" fmla="*/ 8 h 11"/>
                  <a:gd name="T40" fmla="*/ 0 w 14"/>
                  <a:gd name="T41" fmla="*/ 8 h 11"/>
                  <a:gd name="T42" fmla="*/ 0 w 14"/>
                  <a:gd name="T43" fmla="*/ 4 h 11"/>
                  <a:gd name="T44" fmla="*/ 0 w 14"/>
                  <a:gd name="T45" fmla="*/ 4 h 11"/>
                  <a:gd name="T46" fmla="*/ 0 w 14"/>
                  <a:gd name="T47" fmla="*/ 4 h 11"/>
                  <a:gd name="T48" fmla="*/ 0 w 14"/>
                  <a:gd name="T49" fmla="*/ 0 h 11"/>
                  <a:gd name="T50" fmla="*/ 4 w 14"/>
                  <a:gd name="T51" fmla="*/ 0 h 11"/>
                  <a:gd name="T52" fmla="*/ 4 w 14"/>
                  <a:gd name="T5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1">
                    <a:moveTo>
                      <a:pt x="4" y="0"/>
                    </a:moveTo>
                    <a:lnTo>
                      <a:pt x="4" y="0"/>
                    </a:lnTo>
                    <a:lnTo>
                      <a:pt x="4" y="4"/>
                    </a:lnTo>
                    <a:lnTo>
                      <a:pt x="7" y="4"/>
                    </a:lnTo>
                    <a:lnTo>
                      <a:pt x="7" y="4"/>
                    </a:lnTo>
                    <a:lnTo>
                      <a:pt x="11" y="4"/>
                    </a:lnTo>
                    <a:lnTo>
                      <a:pt x="11" y="4"/>
                    </a:lnTo>
                    <a:lnTo>
                      <a:pt x="11" y="4"/>
                    </a:lnTo>
                    <a:lnTo>
                      <a:pt x="11" y="4"/>
                    </a:lnTo>
                    <a:lnTo>
                      <a:pt x="11" y="4"/>
                    </a:lnTo>
                    <a:lnTo>
                      <a:pt x="11" y="4"/>
                    </a:lnTo>
                    <a:lnTo>
                      <a:pt x="14" y="8"/>
                    </a:lnTo>
                    <a:lnTo>
                      <a:pt x="14" y="11"/>
                    </a:lnTo>
                    <a:lnTo>
                      <a:pt x="14" y="11"/>
                    </a:lnTo>
                    <a:lnTo>
                      <a:pt x="11" y="11"/>
                    </a:lnTo>
                    <a:lnTo>
                      <a:pt x="11" y="11"/>
                    </a:lnTo>
                    <a:lnTo>
                      <a:pt x="7" y="11"/>
                    </a:lnTo>
                    <a:lnTo>
                      <a:pt x="4" y="8"/>
                    </a:lnTo>
                    <a:lnTo>
                      <a:pt x="0" y="8"/>
                    </a:lnTo>
                    <a:lnTo>
                      <a:pt x="0" y="8"/>
                    </a:lnTo>
                    <a:lnTo>
                      <a:pt x="0" y="8"/>
                    </a:lnTo>
                    <a:lnTo>
                      <a:pt x="0" y="4"/>
                    </a:lnTo>
                    <a:lnTo>
                      <a:pt x="0" y="4"/>
                    </a:lnTo>
                    <a:lnTo>
                      <a:pt x="0" y="4"/>
                    </a:lnTo>
                    <a:lnTo>
                      <a:pt x="0" y="0"/>
                    </a:lnTo>
                    <a:lnTo>
                      <a:pt x="4"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77" name="Freeform 2007">
                <a:extLst>
                  <a:ext uri="{FF2B5EF4-FFF2-40B4-BE49-F238E27FC236}">
                    <a16:creationId xmlns:a16="http://schemas.microsoft.com/office/drawing/2014/main" id="{9F3ABE36-01C6-4117-9718-AD2FBADE012A}"/>
                  </a:ext>
                </a:extLst>
              </p:cNvPr>
              <p:cNvSpPr>
                <a:spLocks/>
              </p:cNvSpPr>
              <p:nvPr/>
            </p:nvSpPr>
            <p:spPr bwMode="auto">
              <a:xfrm>
                <a:off x="3922" y="1451"/>
                <a:ext cx="25" cy="18"/>
              </a:xfrm>
              <a:custGeom>
                <a:avLst/>
                <a:gdLst>
                  <a:gd name="T0" fmla="*/ 8 w 25"/>
                  <a:gd name="T1" fmla="*/ 4 h 18"/>
                  <a:gd name="T2" fmla="*/ 11 w 25"/>
                  <a:gd name="T3" fmla="*/ 4 h 18"/>
                  <a:gd name="T4" fmla="*/ 15 w 25"/>
                  <a:gd name="T5" fmla="*/ 0 h 18"/>
                  <a:gd name="T6" fmla="*/ 18 w 25"/>
                  <a:gd name="T7" fmla="*/ 4 h 18"/>
                  <a:gd name="T8" fmla="*/ 18 w 25"/>
                  <a:gd name="T9" fmla="*/ 4 h 18"/>
                  <a:gd name="T10" fmla="*/ 18 w 25"/>
                  <a:gd name="T11" fmla="*/ 0 h 18"/>
                  <a:gd name="T12" fmla="*/ 18 w 25"/>
                  <a:gd name="T13" fmla="*/ 0 h 18"/>
                  <a:gd name="T14" fmla="*/ 22 w 25"/>
                  <a:gd name="T15" fmla="*/ 4 h 18"/>
                  <a:gd name="T16" fmla="*/ 22 w 25"/>
                  <a:gd name="T17" fmla="*/ 8 h 18"/>
                  <a:gd name="T18" fmla="*/ 22 w 25"/>
                  <a:gd name="T19" fmla="*/ 8 h 18"/>
                  <a:gd name="T20" fmla="*/ 22 w 25"/>
                  <a:gd name="T21" fmla="*/ 11 h 18"/>
                  <a:gd name="T22" fmla="*/ 25 w 25"/>
                  <a:gd name="T23" fmla="*/ 11 h 18"/>
                  <a:gd name="T24" fmla="*/ 25 w 25"/>
                  <a:gd name="T25" fmla="*/ 11 h 18"/>
                  <a:gd name="T26" fmla="*/ 25 w 25"/>
                  <a:gd name="T27" fmla="*/ 11 h 18"/>
                  <a:gd name="T28" fmla="*/ 25 w 25"/>
                  <a:gd name="T29" fmla="*/ 15 h 18"/>
                  <a:gd name="T30" fmla="*/ 22 w 25"/>
                  <a:gd name="T31" fmla="*/ 15 h 18"/>
                  <a:gd name="T32" fmla="*/ 22 w 25"/>
                  <a:gd name="T33" fmla="*/ 18 h 18"/>
                  <a:gd name="T34" fmla="*/ 18 w 25"/>
                  <a:gd name="T35" fmla="*/ 18 h 18"/>
                  <a:gd name="T36" fmla="*/ 15 w 25"/>
                  <a:gd name="T37" fmla="*/ 18 h 18"/>
                  <a:gd name="T38" fmla="*/ 15 w 25"/>
                  <a:gd name="T39" fmla="*/ 15 h 18"/>
                  <a:gd name="T40" fmla="*/ 11 w 25"/>
                  <a:gd name="T41" fmla="*/ 18 h 18"/>
                  <a:gd name="T42" fmla="*/ 11 w 25"/>
                  <a:gd name="T43" fmla="*/ 15 h 18"/>
                  <a:gd name="T44" fmla="*/ 11 w 25"/>
                  <a:gd name="T45" fmla="*/ 15 h 18"/>
                  <a:gd name="T46" fmla="*/ 8 w 25"/>
                  <a:gd name="T47" fmla="*/ 15 h 18"/>
                  <a:gd name="T48" fmla="*/ 4 w 25"/>
                  <a:gd name="T49" fmla="*/ 11 h 18"/>
                  <a:gd name="T50" fmla="*/ 4 w 25"/>
                  <a:gd name="T51" fmla="*/ 11 h 18"/>
                  <a:gd name="T52" fmla="*/ 4 w 25"/>
                  <a:gd name="T53" fmla="*/ 8 h 18"/>
                  <a:gd name="T54" fmla="*/ 4 w 25"/>
                  <a:gd name="T55" fmla="*/ 8 h 18"/>
                  <a:gd name="T56" fmla="*/ 0 w 25"/>
                  <a:gd name="T57" fmla="*/ 8 h 18"/>
                  <a:gd name="T58" fmla="*/ 4 w 25"/>
                  <a:gd name="T59" fmla="*/ 8 h 18"/>
                  <a:gd name="T60" fmla="*/ 4 w 25"/>
                  <a:gd name="T61" fmla="*/ 4 h 18"/>
                  <a:gd name="T62" fmla="*/ 0 w 25"/>
                  <a:gd name="T63" fmla="*/ 4 h 18"/>
                  <a:gd name="T64" fmla="*/ 0 w 25"/>
                  <a:gd name="T65" fmla="*/ 4 h 18"/>
                  <a:gd name="T66" fmla="*/ 4 w 25"/>
                  <a:gd name="T67" fmla="*/ 4 h 18"/>
                  <a:gd name="T68" fmla="*/ 4 w 25"/>
                  <a:gd name="T69" fmla="*/ 4 h 18"/>
                  <a:gd name="T70" fmla="*/ 8 w 25"/>
                  <a:gd name="T7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18">
                    <a:moveTo>
                      <a:pt x="8" y="4"/>
                    </a:moveTo>
                    <a:lnTo>
                      <a:pt x="11" y="4"/>
                    </a:lnTo>
                    <a:lnTo>
                      <a:pt x="15" y="0"/>
                    </a:lnTo>
                    <a:lnTo>
                      <a:pt x="18" y="4"/>
                    </a:lnTo>
                    <a:lnTo>
                      <a:pt x="18" y="4"/>
                    </a:lnTo>
                    <a:lnTo>
                      <a:pt x="18" y="0"/>
                    </a:lnTo>
                    <a:lnTo>
                      <a:pt x="18" y="0"/>
                    </a:lnTo>
                    <a:lnTo>
                      <a:pt x="22" y="4"/>
                    </a:lnTo>
                    <a:lnTo>
                      <a:pt x="22" y="8"/>
                    </a:lnTo>
                    <a:lnTo>
                      <a:pt x="22" y="8"/>
                    </a:lnTo>
                    <a:lnTo>
                      <a:pt x="22" y="11"/>
                    </a:lnTo>
                    <a:lnTo>
                      <a:pt x="25" y="11"/>
                    </a:lnTo>
                    <a:lnTo>
                      <a:pt x="25" y="11"/>
                    </a:lnTo>
                    <a:lnTo>
                      <a:pt x="25" y="11"/>
                    </a:lnTo>
                    <a:lnTo>
                      <a:pt x="25" y="15"/>
                    </a:lnTo>
                    <a:lnTo>
                      <a:pt x="22" y="15"/>
                    </a:lnTo>
                    <a:lnTo>
                      <a:pt x="22" y="18"/>
                    </a:lnTo>
                    <a:lnTo>
                      <a:pt x="18" y="18"/>
                    </a:lnTo>
                    <a:lnTo>
                      <a:pt x="15" y="18"/>
                    </a:lnTo>
                    <a:lnTo>
                      <a:pt x="15" y="15"/>
                    </a:lnTo>
                    <a:lnTo>
                      <a:pt x="11" y="18"/>
                    </a:lnTo>
                    <a:lnTo>
                      <a:pt x="11" y="15"/>
                    </a:lnTo>
                    <a:lnTo>
                      <a:pt x="11" y="15"/>
                    </a:lnTo>
                    <a:lnTo>
                      <a:pt x="8" y="15"/>
                    </a:lnTo>
                    <a:lnTo>
                      <a:pt x="4" y="11"/>
                    </a:lnTo>
                    <a:lnTo>
                      <a:pt x="4" y="11"/>
                    </a:lnTo>
                    <a:lnTo>
                      <a:pt x="4" y="8"/>
                    </a:lnTo>
                    <a:lnTo>
                      <a:pt x="4" y="8"/>
                    </a:lnTo>
                    <a:lnTo>
                      <a:pt x="0" y="8"/>
                    </a:lnTo>
                    <a:lnTo>
                      <a:pt x="4" y="8"/>
                    </a:lnTo>
                    <a:lnTo>
                      <a:pt x="4" y="4"/>
                    </a:lnTo>
                    <a:lnTo>
                      <a:pt x="0" y="4"/>
                    </a:lnTo>
                    <a:lnTo>
                      <a:pt x="0" y="4"/>
                    </a:lnTo>
                    <a:lnTo>
                      <a:pt x="4" y="4"/>
                    </a:lnTo>
                    <a:lnTo>
                      <a:pt x="4" y="4"/>
                    </a:lnTo>
                    <a:lnTo>
                      <a:pt x="8"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78" name="Freeform 2008">
                <a:extLst>
                  <a:ext uri="{FF2B5EF4-FFF2-40B4-BE49-F238E27FC236}">
                    <a16:creationId xmlns:a16="http://schemas.microsoft.com/office/drawing/2014/main" id="{846D42A8-3474-405E-9E91-A173E5DC96BA}"/>
                  </a:ext>
                </a:extLst>
              </p:cNvPr>
              <p:cNvSpPr>
                <a:spLocks/>
              </p:cNvSpPr>
              <p:nvPr/>
            </p:nvSpPr>
            <p:spPr bwMode="auto">
              <a:xfrm>
                <a:off x="3922" y="1451"/>
                <a:ext cx="25" cy="18"/>
              </a:xfrm>
              <a:custGeom>
                <a:avLst/>
                <a:gdLst>
                  <a:gd name="T0" fmla="*/ 8 w 25"/>
                  <a:gd name="T1" fmla="*/ 4 h 18"/>
                  <a:gd name="T2" fmla="*/ 11 w 25"/>
                  <a:gd name="T3" fmla="*/ 4 h 18"/>
                  <a:gd name="T4" fmla="*/ 15 w 25"/>
                  <a:gd name="T5" fmla="*/ 0 h 18"/>
                  <a:gd name="T6" fmla="*/ 18 w 25"/>
                  <a:gd name="T7" fmla="*/ 4 h 18"/>
                  <a:gd name="T8" fmla="*/ 18 w 25"/>
                  <a:gd name="T9" fmla="*/ 4 h 18"/>
                  <a:gd name="T10" fmla="*/ 18 w 25"/>
                  <a:gd name="T11" fmla="*/ 0 h 18"/>
                  <a:gd name="T12" fmla="*/ 18 w 25"/>
                  <a:gd name="T13" fmla="*/ 0 h 18"/>
                  <a:gd name="T14" fmla="*/ 22 w 25"/>
                  <a:gd name="T15" fmla="*/ 4 h 18"/>
                  <a:gd name="T16" fmla="*/ 22 w 25"/>
                  <a:gd name="T17" fmla="*/ 8 h 18"/>
                  <a:gd name="T18" fmla="*/ 22 w 25"/>
                  <a:gd name="T19" fmla="*/ 8 h 18"/>
                  <a:gd name="T20" fmla="*/ 22 w 25"/>
                  <a:gd name="T21" fmla="*/ 11 h 18"/>
                  <a:gd name="T22" fmla="*/ 25 w 25"/>
                  <a:gd name="T23" fmla="*/ 11 h 18"/>
                  <a:gd name="T24" fmla="*/ 25 w 25"/>
                  <a:gd name="T25" fmla="*/ 11 h 18"/>
                  <a:gd name="T26" fmla="*/ 25 w 25"/>
                  <a:gd name="T27" fmla="*/ 11 h 18"/>
                  <a:gd name="T28" fmla="*/ 25 w 25"/>
                  <a:gd name="T29" fmla="*/ 15 h 18"/>
                  <a:gd name="T30" fmla="*/ 22 w 25"/>
                  <a:gd name="T31" fmla="*/ 15 h 18"/>
                  <a:gd name="T32" fmla="*/ 22 w 25"/>
                  <a:gd name="T33" fmla="*/ 18 h 18"/>
                  <a:gd name="T34" fmla="*/ 18 w 25"/>
                  <a:gd name="T35" fmla="*/ 18 h 18"/>
                  <a:gd name="T36" fmla="*/ 15 w 25"/>
                  <a:gd name="T37" fmla="*/ 18 h 18"/>
                  <a:gd name="T38" fmla="*/ 15 w 25"/>
                  <a:gd name="T39" fmla="*/ 15 h 18"/>
                  <a:gd name="T40" fmla="*/ 11 w 25"/>
                  <a:gd name="T41" fmla="*/ 18 h 18"/>
                  <a:gd name="T42" fmla="*/ 11 w 25"/>
                  <a:gd name="T43" fmla="*/ 15 h 18"/>
                  <a:gd name="T44" fmla="*/ 11 w 25"/>
                  <a:gd name="T45" fmla="*/ 15 h 18"/>
                  <a:gd name="T46" fmla="*/ 8 w 25"/>
                  <a:gd name="T47" fmla="*/ 15 h 18"/>
                  <a:gd name="T48" fmla="*/ 4 w 25"/>
                  <a:gd name="T49" fmla="*/ 11 h 18"/>
                  <a:gd name="T50" fmla="*/ 4 w 25"/>
                  <a:gd name="T51" fmla="*/ 11 h 18"/>
                  <a:gd name="T52" fmla="*/ 4 w 25"/>
                  <a:gd name="T53" fmla="*/ 8 h 18"/>
                  <a:gd name="T54" fmla="*/ 4 w 25"/>
                  <a:gd name="T55" fmla="*/ 8 h 18"/>
                  <a:gd name="T56" fmla="*/ 0 w 25"/>
                  <a:gd name="T57" fmla="*/ 8 h 18"/>
                  <a:gd name="T58" fmla="*/ 4 w 25"/>
                  <a:gd name="T59" fmla="*/ 8 h 18"/>
                  <a:gd name="T60" fmla="*/ 4 w 25"/>
                  <a:gd name="T61" fmla="*/ 4 h 18"/>
                  <a:gd name="T62" fmla="*/ 0 w 25"/>
                  <a:gd name="T63" fmla="*/ 4 h 18"/>
                  <a:gd name="T64" fmla="*/ 0 w 25"/>
                  <a:gd name="T65" fmla="*/ 4 h 18"/>
                  <a:gd name="T66" fmla="*/ 4 w 25"/>
                  <a:gd name="T67" fmla="*/ 4 h 18"/>
                  <a:gd name="T68" fmla="*/ 4 w 25"/>
                  <a:gd name="T69" fmla="*/ 4 h 18"/>
                  <a:gd name="T70" fmla="*/ 8 w 25"/>
                  <a:gd name="T7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18">
                    <a:moveTo>
                      <a:pt x="8" y="4"/>
                    </a:moveTo>
                    <a:lnTo>
                      <a:pt x="11" y="4"/>
                    </a:lnTo>
                    <a:lnTo>
                      <a:pt x="15" y="0"/>
                    </a:lnTo>
                    <a:lnTo>
                      <a:pt x="18" y="4"/>
                    </a:lnTo>
                    <a:lnTo>
                      <a:pt x="18" y="4"/>
                    </a:lnTo>
                    <a:lnTo>
                      <a:pt x="18" y="0"/>
                    </a:lnTo>
                    <a:lnTo>
                      <a:pt x="18" y="0"/>
                    </a:lnTo>
                    <a:lnTo>
                      <a:pt x="22" y="4"/>
                    </a:lnTo>
                    <a:lnTo>
                      <a:pt x="22" y="8"/>
                    </a:lnTo>
                    <a:lnTo>
                      <a:pt x="22" y="8"/>
                    </a:lnTo>
                    <a:lnTo>
                      <a:pt x="22" y="11"/>
                    </a:lnTo>
                    <a:lnTo>
                      <a:pt x="25" y="11"/>
                    </a:lnTo>
                    <a:lnTo>
                      <a:pt x="25" y="11"/>
                    </a:lnTo>
                    <a:lnTo>
                      <a:pt x="25" y="11"/>
                    </a:lnTo>
                    <a:lnTo>
                      <a:pt x="25" y="15"/>
                    </a:lnTo>
                    <a:lnTo>
                      <a:pt x="22" y="15"/>
                    </a:lnTo>
                    <a:lnTo>
                      <a:pt x="22" y="18"/>
                    </a:lnTo>
                    <a:lnTo>
                      <a:pt x="18" y="18"/>
                    </a:lnTo>
                    <a:lnTo>
                      <a:pt x="15" y="18"/>
                    </a:lnTo>
                    <a:lnTo>
                      <a:pt x="15" y="15"/>
                    </a:lnTo>
                    <a:lnTo>
                      <a:pt x="11" y="18"/>
                    </a:lnTo>
                    <a:lnTo>
                      <a:pt x="11" y="15"/>
                    </a:lnTo>
                    <a:lnTo>
                      <a:pt x="11" y="15"/>
                    </a:lnTo>
                    <a:lnTo>
                      <a:pt x="8" y="15"/>
                    </a:lnTo>
                    <a:lnTo>
                      <a:pt x="4" y="11"/>
                    </a:lnTo>
                    <a:lnTo>
                      <a:pt x="4" y="11"/>
                    </a:lnTo>
                    <a:lnTo>
                      <a:pt x="4" y="8"/>
                    </a:lnTo>
                    <a:lnTo>
                      <a:pt x="4" y="8"/>
                    </a:lnTo>
                    <a:lnTo>
                      <a:pt x="0" y="8"/>
                    </a:lnTo>
                    <a:lnTo>
                      <a:pt x="4" y="8"/>
                    </a:lnTo>
                    <a:lnTo>
                      <a:pt x="4" y="4"/>
                    </a:lnTo>
                    <a:lnTo>
                      <a:pt x="0" y="4"/>
                    </a:lnTo>
                    <a:lnTo>
                      <a:pt x="0" y="4"/>
                    </a:lnTo>
                    <a:lnTo>
                      <a:pt x="4" y="4"/>
                    </a:lnTo>
                    <a:lnTo>
                      <a:pt x="4" y="4"/>
                    </a:lnTo>
                    <a:lnTo>
                      <a:pt x="8"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79" name="Freeform 2009">
                <a:extLst>
                  <a:ext uri="{FF2B5EF4-FFF2-40B4-BE49-F238E27FC236}">
                    <a16:creationId xmlns:a16="http://schemas.microsoft.com/office/drawing/2014/main" id="{0E557A12-62BA-40FD-A0B4-C5D50E323222}"/>
                  </a:ext>
                </a:extLst>
              </p:cNvPr>
              <p:cNvSpPr>
                <a:spLocks/>
              </p:cNvSpPr>
              <p:nvPr/>
            </p:nvSpPr>
            <p:spPr bwMode="auto">
              <a:xfrm>
                <a:off x="3944" y="1466"/>
                <a:ext cx="3" cy="11"/>
              </a:xfrm>
              <a:custGeom>
                <a:avLst/>
                <a:gdLst>
                  <a:gd name="T0" fmla="*/ 3 w 3"/>
                  <a:gd name="T1" fmla="*/ 3 h 11"/>
                  <a:gd name="T2" fmla="*/ 3 w 3"/>
                  <a:gd name="T3" fmla="*/ 0 h 11"/>
                  <a:gd name="T4" fmla="*/ 3 w 3"/>
                  <a:gd name="T5" fmla="*/ 0 h 11"/>
                  <a:gd name="T6" fmla="*/ 3 w 3"/>
                  <a:gd name="T7" fmla="*/ 0 h 11"/>
                  <a:gd name="T8" fmla="*/ 3 w 3"/>
                  <a:gd name="T9" fmla="*/ 3 h 11"/>
                  <a:gd name="T10" fmla="*/ 3 w 3"/>
                  <a:gd name="T11" fmla="*/ 7 h 11"/>
                  <a:gd name="T12" fmla="*/ 3 w 3"/>
                  <a:gd name="T13" fmla="*/ 7 h 11"/>
                  <a:gd name="T14" fmla="*/ 3 w 3"/>
                  <a:gd name="T15" fmla="*/ 11 h 11"/>
                  <a:gd name="T16" fmla="*/ 0 w 3"/>
                  <a:gd name="T17" fmla="*/ 11 h 11"/>
                  <a:gd name="T18" fmla="*/ 0 w 3"/>
                  <a:gd name="T19" fmla="*/ 11 h 11"/>
                  <a:gd name="T20" fmla="*/ 0 w 3"/>
                  <a:gd name="T21" fmla="*/ 11 h 11"/>
                  <a:gd name="T22" fmla="*/ 0 w 3"/>
                  <a:gd name="T23" fmla="*/ 7 h 11"/>
                  <a:gd name="T24" fmla="*/ 0 w 3"/>
                  <a:gd name="T25" fmla="*/ 7 h 11"/>
                  <a:gd name="T26" fmla="*/ 0 w 3"/>
                  <a:gd name="T27" fmla="*/ 3 h 11"/>
                  <a:gd name="T28" fmla="*/ 0 w 3"/>
                  <a:gd name="T29" fmla="*/ 3 h 11"/>
                  <a:gd name="T30" fmla="*/ 3 w 3"/>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11">
                    <a:moveTo>
                      <a:pt x="3" y="3"/>
                    </a:moveTo>
                    <a:lnTo>
                      <a:pt x="3" y="0"/>
                    </a:lnTo>
                    <a:lnTo>
                      <a:pt x="3" y="0"/>
                    </a:lnTo>
                    <a:lnTo>
                      <a:pt x="3" y="0"/>
                    </a:lnTo>
                    <a:lnTo>
                      <a:pt x="3" y="3"/>
                    </a:lnTo>
                    <a:lnTo>
                      <a:pt x="3" y="7"/>
                    </a:lnTo>
                    <a:lnTo>
                      <a:pt x="3" y="7"/>
                    </a:lnTo>
                    <a:lnTo>
                      <a:pt x="3" y="11"/>
                    </a:lnTo>
                    <a:lnTo>
                      <a:pt x="0" y="11"/>
                    </a:lnTo>
                    <a:lnTo>
                      <a:pt x="0" y="11"/>
                    </a:lnTo>
                    <a:lnTo>
                      <a:pt x="0" y="11"/>
                    </a:lnTo>
                    <a:lnTo>
                      <a:pt x="0" y="7"/>
                    </a:lnTo>
                    <a:lnTo>
                      <a:pt x="0" y="7"/>
                    </a:lnTo>
                    <a:lnTo>
                      <a:pt x="0" y="3"/>
                    </a:lnTo>
                    <a:lnTo>
                      <a:pt x="0" y="3"/>
                    </a:lnTo>
                    <a:lnTo>
                      <a:pt x="3"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80" name="Freeform 2010">
                <a:extLst>
                  <a:ext uri="{FF2B5EF4-FFF2-40B4-BE49-F238E27FC236}">
                    <a16:creationId xmlns:a16="http://schemas.microsoft.com/office/drawing/2014/main" id="{C94B2D7F-915D-4967-A113-DE8C54DA966C}"/>
                  </a:ext>
                </a:extLst>
              </p:cNvPr>
              <p:cNvSpPr>
                <a:spLocks/>
              </p:cNvSpPr>
              <p:nvPr/>
            </p:nvSpPr>
            <p:spPr bwMode="auto">
              <a:xfrm>
                <a:off x="3944" y="1466"/>
                <a:ext cx="3" cy="11"/>
              </a:xfrm>
              <a:custGeom>
                <a:avLst/>
                <a:gdLst>
                  <a:gd name="T0" fmla="*/ 3 w 3"/>
                  <a:gd name="T1" fmla="*/ 3 h 11"/>
                  <a:gd name="T2" fmla="*/ 3 w 3"/>
                  <a:gd name="T3" fmla="*/ 0 h 11"/>
                  <a:gd name="T4" fmla="*/ 3 w 3"/>
                  <a:gd name="T5" fmla="*/ 0 h 11"/>
                  <a:gd name="T6" fmla="*/ 3 w 3"/>
                  <a:gd name="T7" fmla="*/ 0 h 11"/>
                  <a:gd name="T8" fmla="*/ 3 w 3"/>
                  <a:gd name="T9" fmla="*/ 3 h 11"/>
                  <a:gd name="T10" fmla="*/ 3 w 3"/>
                  <a:gd name="T11" fmla="*/ 7 h 11"/>
                  <a:gd name="T12" fmla="*/ 3 w 3"/>
                  <a:gd name="T13" fmla="*/ 7 h 11"/>
                  <a:gd name="T14" fmla="*/ 3 w 3"/>
                  <a:gd name="T15" fmla="*/ 11 h 11"/>
                  <a:gd name="T16" fmla="*/ 0 w 3"/>
                  <a:gd name="T17" fmla="*/ 11 h 11"/>
                  <a:gd name="T18" fmla="*/ 0 w 3"/>
                  <a:gd name="T19" fmla="*/ 11 h 11"/>
                  <a:gd name="T20" fmla="*/ 0 w 3"/>
                  <a:gd name="T21" fmla="*/ 11 h 11"/>
                  <a:gd name="T22" fmla="*/ 0 w 3"/>
                  <a:gd name="T23" fmla="*/ 7 h 11"/>
                  <a:gd name="T24" fmla="*/ 0 w 3"/>
                  <a:gd name="T25" fmla="*/ 7 h 11"/>
                  <a:gd name="T26" fmla="*/ 0 w 3"/>
                  <a:gd name="T27" fmla="*/ 3 h 11"/>
                  <a:gd name="T28" fmla="*/ 0 w 3"/>
                  <a:gd name="T29" fmla="*/ 3 h 11"/>
                  <a:gd name="T30" fmla="*/ 3 w 3"/>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11">
                    <a:moveTo>
                      <a:pt x="3" y="3"/>
                    </a:moveTo>
                    <a:lnTo>
                      <a:pt x="3" y="0"/>
                    </a:lnTo>
                    <a:lnTo>
                      <a:pt x="3" y="0"/>
                    </a:lnTo>
                    <a:lnTo>
                      <a:pt x="3" y="0"/>
                    </a:lnTo>
                    <a:lnTo>
                      <a:pt x="3" y="3"/>
                    </a:lnTo>
                    <a:lnTo>
                      <a:pt x="3" y="7"/>
                    </a:lnTo>
                    <a:lnTo>
                      <a:pt x="3" y="7"/>
                    </a:lnTo>
                    <a:lnTo>
                      <a:pt x="3" y="11"/>
                    </a:lnTo>
                    <a:lnTo>
                      <a:pt x="0" y="11"/>
                    </a:lnTo>
                    <a:lnTo>
                      <a:pt x="0" y="11"/>
                    </a:lnTo>
                    <a:lnTo>
                      <a:pt x="0" y="11"/>
                    </a:lnTo>
                    <a:lnTo>
                      <a:pt x="0" y="7"/>
                    </a:lnTo>
                    <a:lnTo>
                      <a:pt x="0" y="7"/>
                    </a:lnTo>
                    <a:lnTo>
                      <a:pt x="0" y="3"/>
                    </a:lnTo>
                    <a:lnTo>
                      <a:pt x="0" y="3"/>
                    </a:lnTo>
                    <a:lnTo>
                      <a:pt x="3"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81" name="Freeform 2011">
                <a:extLst>
                  <a:ext uri="{FF2B5EF4-FFF2-40B4-BE49-F238E27FC236}">
                    <a16:creationId xmlns:a16="http://schemas.microsoft.com/office/drawing/2014/main" id="{F2221763-EBF4-4DDF-A6C4-6BDC5E3C768B}"/>
                  </a:ext>
                </a:extLst>
              </p:cNvPr>
              <p:cNvSpPr>
                <a:spLocks/>
              </p:cNvSpPr>
              <p:nvPr/>
            </p:nvSpPr>
            <p:spPr bwMode="auto">
              <a:xfrm>
                <a:off x="3947" y="1437"/>
                <a:ext cx="36" cy="32"/>
              </a:xfrm>
              <a:custGeom>
                <a:avLst/>
                <a:gdLst>
                  <a:gd name="T0" fmla="*/ 15 w 36"/>
                  <a:gd name="T1" fmla="*/ 4 h 32"/>
                  <a:gd name="T2" fmla="*/ 18 w 36"/>
                  <a:gd name="T3" fmla="*/ 7 h 32"/>
                  <a:gd name="T4" fmla="*/ 18 w 36"/>
                  <a:gd name="T5" fmla="*/ 11 h 32"/>
                  <a:gd name="T6" fmla="*/ 18 w 36"/>
                  <a:gd name="T7" fmla="*/ 11 h 32"/>
                  <a:gd name="T8" fmla="*/ 18 w 36"/>
                  <a:gd name="T9" fmla="*/ 11 h 32"/>
                  <a:gd name="T10" fmla="*/ 18 w 36"/>
                  <a:gd name="T11" fmla="*/ 11 h 32"/>
                  <a:gd name="T12" fmla="*/ 22 w 36"/>
                  <a:gd name="T13" fmla="*/ 11 h 32"/>
                  <a:gd name="T14" fmla="*/ 22 w 36"/>
                  <a:gd name="T15" fmla="*/ 7 h 32"/>
                  <a:gd name="T16" fmla="*/ 22 w 36"/>
                  <a:gd name="T17" fmla="*/ 7 h 32"/>
                  <a:gd name="T18" fmla="*/ 22 w 36"/>
                  <a:gd name="T19" fmla="*/ 11 h 32"/>
                  <a:gd name="T20" fmla="*/ 22 w 36"/>
                  <a:gd name="T21" fmla="*/ 11 h 32"/>
                  <a:gd name="T22" fmla="*/ 22 w 36"/>
                  <a:gd name="T23" fmla="*/ 14 h 32"/>
                  <a:gd name="T24" fmla="*/ 26 w 36"/>
                  <a:gd name="T25" fmla="*/ 7 h 32"/>
                  <a:gd name="T26" fmla="*/ 22 w 36"/>
                  <a:gd name="T27" fmla="*/ 4 h 32"/>
                  <a:gd name="T28" fmla="*/ 26 w 36"/>
                  <a:gd name="T29" fmla="*/ 0 h 32"/>
                  <a:gd name="T30" fmla="*/ 29 w 36"/>
                  <a:gd name="T31" fmla="*/ 0 h 32"/>
                  <a:gd name="T32" fmla="*/ 33 w 36"/>
                  <a:gd name="T33" fmla="*/ 4 h 32"/>
                  <a:gd name="T34" fmla="*/ 36 w 36"/>
                  <a:gd name="T35" fmla="*/ 7 h 32"/>
                  <a:gd name="T36" fmla="*/ 36 w 36"/>
                  <a:gd name="T37" fmla="*/ 7 h 32"/>
                  <a:gd name="T38" fmla="*/ 36 w 36"/>
                  <a:gd name="T39" fmla="*/ 11 h 32"/>
                  <a:gd name="T40" fmla="*/ 33 w 36"/>
                  <a:gd name="T41" fmla="*/ 14 h 32"/>
                  <a:gd name="T42" fmla="*/ 33 w 36"/>
                  <a:gd name="T43" fmla="*/ 14 h 32"/>
                  <a:gd name="T44" fmla="*/ 29 w 36"/>
                  <a:gd name="T45" fmla="*/ 18 h 32"/>
                  <a:gd name="T46" fmla="*/ 29 w 36"/>
                  <a:gd name="T47" fmla="*/ 22 h 32"/>
                  <a:gd name="T48" fmla="*/ 33 w 36"/>
                  <a:gd name="T49" fmla="*/ 25 h 32"/>
                  <a:gd name="T50" fmla="*/ 26 w 36"/>
                  <a:gd name="T51" fmla="*/ 29 h 32"/>
                  <a:gd name="T52" fmla="*/ 26 w 36"/>
                  <a:gd name="T53" fmla="*/ 29 h 32"/>
                  <a:gd name="T54" fmla="*/ 26 w 36"/>
                  <a:gd name="T55" fmla="*/ 29 h 32"/>
                  <a:gd name="T56" fmla="*/ 26 w 36"/>
                  <a:gd name="T57" fmla="*/ 32 h 32"/>
                  <a:gd name="T58" fmla="*/ 22 w 36"/>
                  <a:gd name="T59" fmla="*/ 32 h 32"/>
                  <a:gd name="T60" fmla="*/ 15 w 36"/>
                  <a:gd name="T61" fmla="*/ 29 h 32"/>
                  <a:gd name="T62" fmla="*/ 18 w 36"/>
                  <a:gd name="T63" fmla="*/ 29 h 32"/>
                  <a:gd name="T64" fmla="*/ 18 w 36"/>
                  <a:gd name="T65" fmla="*/ 29 h 32"/>
                  <a:gd name="T66" fmla="*/ 15 w 36"/>
                  <a:gd name="T67" fmla="*/ 25 h 32"/>
                  <a:gd name="T68" fmla="*/ 8 w 36"/>
                  <a:gd name="T69" fmla="*/ 25 h 32"/>
                  <a:gd name="T70" fmla="*/ 4 w 36"/>
                  <a:gd name="T71" fmla="*/ 22 h 32"/>
                  <a:gd name="T72" fmla="*/ 8 w 36"/>
                  <a:gd name="T73" fmla="*/ 22 h 32"/>
                  <a:gd name="T74" fmla="*/ 8 w 36"/>
                  <a:gd name="T75" fmla="*/ 14 h 32"/>
                  <a:gd name="T76" fmla="*/ 4 w 36"/>
                  <a:gd name="T77" fmla="*/ 14 h 32"/>
                  <a:gd name="T78" fmla="*/ 4 w 36"/>
                  <a:gd name="T79" fmla="*/ 14 h 32"/>
                  <a:gd name="T80" fmla="*/ 0 w 36"/>
                  <a:gd name="T81" fmla="*/ 11 h 32"/>
                  <a:gd name="T82" fmla="*/ 8 w 36"/>
                  <a:gd name="T83" fmla="*/ 11 h 32"/>
                  <a:gd name="T84" fmla="*/ 11 w 36"/>
                  <a:gd name="T85" fmla="*/ 7 h 32"/>
                  <a:gd name="T86" fmla="*/ 15 w 36"/>
                  <a:gd name="T87" fmla="*/ 7 h 32"/>
                  <a:gd name="T88" fmla="*/ 11 w 36"/>
                  <a:gd name="T89"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 h="32">
                    <a:moveTo>
                      <a:pt x="11" y="4"/>
                    </a:moveTo>
                    <a:lnTo>
                      <a:pt x="15" y="4"/>
                    </a:lnTo>
                    <a:lnTo>
                      <a:pt x="18" y="4"/>
                    </a:lnTo>
                    <a:lnTo>
                      <a:pt x="18" y="7"/>
                    </a:lnTo>
                    <a:lnTo>
                      <a:pt x="18" y="7"/>
                    </a:lnTo>
                    <a:lnTo>
                      <a:pt x="18" y="11"/>
                    </a:lnTo>
                    <a:lnTo>
                      <a:pt x="18" y="11"/>
                    </a:lnTo>
                    <a:lnTo>
                      <a:pt x="18" y="11"/>
                    </a:lnTo>
                    <a:lnTo>
                      <a:pt x="18" y="11"/>
                    </a:lnTo>
                    <a:lnTo>
                      <a:pt x="18" y="11"/>
                    </a:lnTo>
                    <a:lnTo>
                      <a:pt x="18" y="14"/>
                    </a:lnTo>
                    <a:lnTo>
                      <a:pt x="18" y="11"/>
                    </a:lnTo>
                    <a:lnTo>
                      <a:pt x="22" y="11"/>
                    </a:lnTo>
                    <a:lnTo>
                      <a:pt x="22" y="11"/>
                    </a:lnTo>
                    <a:lnTo>
                      <a:pt x="22" y="7"/>
                    </a:lnTo>
                    <a:lnTo>
                      <a:pt x="22" y="7"/>
                    </a:lnTo>
                    <a:lnTo>
                      <a:pt x="22" y="7"/>
                    </a:lnTo>
                    <a:lnTo>
                      <a:pt x="22" y="7"/>
                    </a:lnTo>
                    <a:lnTo>
                      <a:pt x="22" y="11"/>
                    </a:lnTo>
                    <a:lnTo>
                      <a:pt x="22" y="11"/>
                    </a:lnTo>
                    <a:lnTo>
                      <a:pt x="22" y="11"/>
                    </a:lnTo>
                    <a:lnTo>
                      <a:pt x="22" y="11"/>
                    </a:lnTo>
                    <a:lnTo>
                      <a:pt x="22" y="11"/>
                    </a:lnTo>
                    <a:lnTo>
                      <a:pt x="22" y="14"/>
                    </a:lnTo>
                    <a:lnTo>
                      <a:pt x="26" y="14"/>
                    </a:lnTo>
                    <a:lnTo>
                      <a:pt x="26" y="7"/>
                    </a:lnTo>
                    <a:lnTo>
                      <a:pt x="22" y="4"/>
                    </a:lnTo>
                    <a:lnTo>
                      <a:pt x="22" y="4"/>
                    </a:lnTo>
                    <a:lnTo>
                      <a:pt x="22" y="4"/>
                    </a:lnTo>
                    <a:lnTo>
                      <a:pt x="26" y="0"/>
                    </a:lnTo>
                    <a:lnTo>
                      <a:pt x="29" y="0"/>
                    </a:lnTo>
                    <a:lnTo>
                      <a:pt x="29" y="0"/>
                    </a:lnTo>
                    <a:lnTo>
                      <a:pt x="29" y="0"/>
                    </a:lnTo>
                    <a:lnTo>
                      <a:pt x="33" y="4"/>
                    </a:lnTo>
                    <a:lnTo>
                      <a:pt x="33" y="7"/>
                    </a:lnTo>
                    <a:lnTo>
                      <a:pt x="36" y="7"/>
                    </a:lnTo>
                    <a:lnTo>
                      <a:pt x="36" y="7"/>
                    </a:lnTo>
                    <a:lnTo>
                      <a:pt x="36" y="7"/>
                    </a:lnTo>
                    <a:lnTo>
                      <a:pt x="36" y="7"/>
                    </a:lnTo>
                    <a:lnTo>
                      <a:pt x="36" y="11"/>
                    </a:lnTo>
                    <a:lnTo>
                      <a:pt x="36" y="14"/>
                    </a:lnTo>
                    <a:lnTo>
                      <a:pt x="33" y="14"/>
                    </a:lnTo>
                    <a:lnTo>
                      <a:pt x="33" y="14"/>
                    </a:lnTo>
                    <a:lnTo>
                      <a:pt x="33" y="14"/>
                    </a:lnTo>
                    <a:lnTo>
                      <a:pt x="29" y="18"/>
                    </a:lnTo>
                    <a:lnTo>
                      <a:pt x="29" y="18"/>
                    </a:lnTo>
                    <a:lnTo>
                      <a:pt x="29" y="22"/>
                    </a:lnTo>
                    <a:lnTo>
                      <a:pt x="29" y="22"/>
                    </a:lnTo>
                    <a:lnTo>
                      <a:pt x="33" y="22"/>
                    </a:lnTo>
                    <a:lnTo>
                      <a:pt x="33" y="25"/>
                    </a:lnTo>
                    <a:lnTo>
                      <a:pt x="26" y="25"/>
                    </a:lnTo>
                    <a:lnTo>
                      <a:pt x="26" y="29"/>
                    </a:lnTo>
                    <a:lnTo>
                      <a:pt x="26" y="29"/>
                    </a:lnTo>
                    <a:lnTo>
                      <a:pt x="26" y="29"/>
                    </a:lnTo>
                    <a:lnTo>
                      <a:pt x="26" y="29"/>
                    </a:lnTo>
                    <a:lnTo>
                      <a:pt x="26" y="29"/>
                    </a:lnTo>
                    <a:lnTo>
                      <a:pt x="26" y="32"/>
                    </a:lnTo>
                    <a:lnTo>
                      <a:pt x="26" y="32"/>
                    </a:lnTo>
                    <a:lnTo>
                      <a:pt x="26" y="32"/>
                    </a:lnTo>
                    <a:lnTo>
                      <a:pt x="22" y="32"/>
                    </a:lnTo>
                    <a:lnTo>
                      <a:pt x="18" y="32"/>
                    </a:lnTo>
                    <a:lnTo>
                      <a:pt x="15" y="29"/>
                    </a:lnTo>
                    <a:lnTo>
                      <a:pt x="15" y="29"/>
                    </a:lnTo>
                    <a:lnTo>
                      <a:pt x="18" y="29"/>
                    </a:lnTo>
                    <a:lnTo>
                      <a:pt x="18" y="29"/>
                    </a:lnTo>
                    <a:lnTo>
                      <a:pt x="18" y="29"/>
                    </a:lnTo>
                    <a:lnTo>
                      <a:pt x="18" y="29"/>
                    </a:lnTo>
                    <a:lnTo>
                      <a:pt x="15" y="25"/>
                    </a:lnTo>
                    <a:lnTo>
                      <a:pt x="8" y="25"/>
                    </a:lnTo>
                    <a:lnTo>
                      <a:pt x="8" y="25"/>
                    </a:lnTo>
                    <a:lnTo>
                      <a:pt x="8" y="25"/>
                    </a:lnTo>
                    <a:lnTo>
                      <a:pt x="4" y="22"/>
                    </a:lnTo>
                    <a:lnTo>
                      <a:pt x="4" y="22"/>
                    </a:lnTo>
                    <a:lnTo>
                      <a:pt x="8" y="22"/>
                    </a:lnTo>
                    <a:lnTo>
                      <a:pt x="8" y="22"/>
                    </a:lnTo>
                    <a:lnTo>
                      <a:pt x="8" y="14"/>
                    </a:lnTo>
                    <a:lnTo>
                      <a:pt x="4" y="14"/>
                    </a:lnTo>
                    <a:lnTo>
                      <a:pt x="4" y="14"/>
                    </a:lnTo>
                    <a:lnTo>
                      <a:pt x="0" y="14"/>
                    </a:lnTo>
                    <a:lnTo>
                      <a:pt x="4" y="14"/>
                    </a:lnTo>
                    <a:lnTo>
                      <a:pt x="0" y="11"/>
                    </a:lnTo>
                    <a:lnTo>
                      <a:pt x="0" y="11"/>
                    </a:lnTo>
                    <a:lnTo>
                      <a:pt x="4" y="11"/>
                    </a:lnTo>
                    <a:lnTo>
                      <a:pt x="8" y="11"/>
                    </a:lnTo>
                    <a:lnTo>
                      <a:pt x="11" y="11"/>
                    </a:lnTo>
                    <a:lnTo>
                      <a:pt x="11" y="7"/>
                    </a:lnTo>
                    <a:lnTo>
                      <a:pt x="11" y="7"/>
                    </a:lnTo>
                    <a:lnTo>
                      <a:pt x="15" y="7"/>
                    </a:lnTo>
                    <a:lnTo>
                      <a:pt x="15" y="7"/>
                    </a:lnTo>
                    <a:lnTo>
                      <a:pt x="11"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82" name="Freeform 2012">
                <a:extLst>
                  <a:ext uri="{FF2B5EF4-FFF2-40B4-BE49-F238E27FC236}">
                    <a16:creationId xmlns:a16="http://schemas.microsoft.com/office/drawing/2014/main" id="{0DFA829D-B0FF-4CFD-8B00-B2C8C0B8D67B}"/>
                  </a:ext>
                </a:extLst>
              </p:cNvPr>
              <p:cNvSpPr>
                <a:spLocks/>
              </p:cNvSpPr>
              <p:nvPr/>
            </p:nvSpPr>
            <p:spPr bwMode="auto">
              <a:xfrm>
                <a:off x="3947" y="1437"/>
                <a:ext cx="36" cy="32"/>
              </a:xfrm>
              <a:custGeom>
                <a:avLst/>
                <a:gdLst>
                  <a:gd name="T0" fmla="*/ 15 w 36"/>
                  <a:gd name="T1" fmla="*/ 4 h 32"/>
                  <a:gd name="T2" fmla="*/ 18 w 36"/>
                  <a:gd name="T3" fmla="*/ 7 h 32"/>
                  <a:gd name="T4" fmla="*/ 18 w 36"/>
                  <a:gd name="T5" fmla="*/ 11 h 32"/>
                  <a:gd name="T6" fmla="*/ 18 w 36"/>
                  <a:gd name="T7" fmla="*/ 11 h 32"/>
                  <a:gd name="T8" fmla="*/ 18 w 36"/>
                  <a:gd name="T9" fmla="*/ 11 h 32"/>
                  <a:gd name="T10" fmla="*/ 18 w 36"/>
                  <a:gd name="T11" fmla="*/ 11 h 32"/>
                  <a:gd name="T12" fmla="*/ 22 w 36"/>
                  <a:gd name="T13" fmla="*/ 11 h 32"/>
                  <a:gd name="T14" fmla="*/ 22 w 36"/>
                  <a:gd name="T15" fmla="*/ 7 h 32"/>
                  <a:gd name="T16" fmla="*/ 22 w 36"/>
                  <a:gd name="T17" fmla="*/ 7 h 32"/>
                  <a:gd name="T18" fmla="*/ 22 w 36"/>
                  <a:gd name="T19" fmla="*/ 11 h 32"/>
                  <a:gd name="T20" fmla="*/ 22 w 36"/>
                  <a:gd name="T21" fmla="*/ 11 h 32"/>
                  <a:gd name="T22" fmla="*/ 22 w 36"/>
                  <a:gd name="T23" fmla="*/ 14 h 32"/>
                  <a:gd name="T24" fmla="*/ 26 w 36"/>
                  <a:gd name="T25" fmla="*/ 7 h 32"/>
                  <a:gd name="T26" fmla="*/ 22 w 36"/>
                  <a:gd name="T27" fmla="*/ 4 h 32"/>
                  <a:gd name="T28" fmla="*/ 26 w 36"/>
                  <a:gd name="T29" fmla="*/ 0 h 32"/>
                  <a:gd name="T30" fmla="*/ 29 w 36"/>
                  <a:gd name="T31" fmla="*/ 0 h 32"/>
                  <a:gd name="T32" fmla="*/ 33 w 36"/>
                  <a:gd name="T33" fmla="*/ 4 h 32"/>
                  <a:gd name="T34" fmla="*/ 36 w 36"/>
                  <a:gd name="T35" fmla="*/ 7 h 32"/>
                  <a:gd name="T36" fmla="*/ 36 w 36"/>
                  <a:gd name="T37" fmla="*/ 7 h 32"/>
                  <a:gd name="T38" fmla="*/ 36 w 36"/>
                  <a:gd name="T39" fmla="*/ 11 h 32"/>
                  <a:gd name="T40" fmla="*/ 33 w 36"/>
                  <a:gd name="T41" fmla="*/ 14 h 32"/>
                  <a:gd name="T42" fmla="*/ 33 w 36"/>
                  <a:gd name="T43" fmla="*/ 14 h 32"/>
                  <a:gd name="T44" fmla="*/ 29 w 36"/>
                  <a:gd name="T45" fmla="*/ 18 h 32"/>
                  <a:gd name="T46" fmla="*/ 29 w 36"/>
                  <a:gd name="T47" fmla="*/ 22 h 32"/>
                  <a:gd name="T48" fmla="*/ 33 w 36"/>
                  <a:gd name="T49" fmla="*/ 25 h 32"/>
                  <a:gd name="T50" fmla="*/ 26 w 36"/>
                  <a:gd name="T51" fmla="*/ 29 h 32"/>
                  <a:gd name="T52" fmla="*/ 26 w 36"/>
                  <a:gd name="T53" fmla="*/ 29 h 32"/>
                  <a:gd name="T54" fmla="*/ 26 w 36"/>
                  <a:gd name="T55" fmla="*/ 29 h 32"/>
                  <a:gd name="T56" fmla="*/ 26 w 36"/>
                  <a:gd name="T57" fmla="*/ 32 h 32"/>
                  <a:gd name="T58" fmla="*/ 22 w 36"/>
                  <a:gd name="T59" fmla="*/ 32 h 32"/>
                  <a:gd name="T60" fmla="*/ 15 w 36"/>
                  <a:gd name="T61" fmla="*/ 29 h 32"/>
                  <a:gd name="T62" fmla="*/ 18 w 36"/>
                  <a:gd name="T63" fmla="*/ 29 h 32"/>
                  <a:gd name="T64" fmla="*/ 18 w 36"/>
                  <a:gd name="T65" fmla="*/ 29 h 32"/>
                  <a:gd name="T66" fmla="*/ 15 w 36"/>
                  <a:gd name="T67" fmla="*/ 25 h 32"/>
                  <a:gd name="T68" fmla="*/ 8 w 36"/>
                  <a:gd name="T69" fmla="*/ 25 h 32"/>
                  <a:gd name="T70" fmla="*/ 4 w 36"/>
                  <a:gd name="T71" fmla="*/ 22 h 32"/>
                  <a:gd name="T72" fmla="*/ 8 w 36"/>
                  <a:gd name="T73" fmla="*/ 22 h 32"/>
                  <a:gd name="T74" fmla="*/ 8 w 36"/>
                  <a:gd name="T75" fmla="*/ 14 h 32"/>
                  <a:gd name="T76" fmla="*/ 4 w 36"/>
                  <a:gd name="T77" fmla="*/ 14 h 32"/>
                  <a:gd name="T78" fmla="*/ 4 w 36"/>
                  <a:gd name="T79" fmla="*/ 14 h 32"/>
                  <a:gd name="T80" fmla="*/ 0 w 36"/>
                  <a:gd name="T81" fmla="*/ 11 h 32"/>
                  <a:gd name="T82" fmla="*/ 8 w 36"/>
                  <a:gd name="T83" fmla="*/ 11 h 32"/>
                  <a:gd name="T84" fmla="*/ 11 w 36"/>
                  <a:gd name="T85" fmla="*/ 7 h 32"/>
                  <a:gd name="T86" fmla="*/ 15 w 36"/>
                  <a:gd name="T87" fmla="*/ 7 h 32"/>
                  <a:gd name="T88" fmla="*/ 11 w 36"/>
                  <a:gd name="T89"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 h="32">
                    <a:moveTo>
                      <a:pt x="11" y="4"/>
                    </a:moveTo>
                    <a:lnTo>
                      <a:pt x="15" y="4"/>
                    </a:lnTo>
                    <a:lnTo>
                      <a:pt x="18" y="4"/>
                    </a:lnTo>
                    <a:lnTo>
                      <a:pt x="18" y="7"/>
                    </a:lnTo>
                    <a:lnTo>
                      <a:pt x="18" y="7"/>
                    </a:lnTo>
                    <a:lnTo>
                      <a:pt x="18" y="11"/>
                    </a:lnTo>
                    <a:lnTo>
                      <a:pt x="18" y="11"/>
                    </a:lnTo>
                    <a:lnTo>
                      <a:pt x="18" y="11"/>
                    </a:lnTo>
                    <a:lnTo>
                      <a:pt x="18" y="11"/>
                    </a:lnTo>
                    <a:lnTo>
                      <a:pt x="18" y="11"/>
                    </a:lnTo>
                    <a:lnTo>
                      <a:pt x="18" y="14"/>
                    </a:lnTo>
                    <a:lnTo>
                      <a:pt x="18" y="11"/>
                    </a:lnTo>
                    <a:lnTo>
                      <a:pt x="22" y="11"/>
                    </a:lnTo>
                    <a:lnTo>
                      <a:pt x="22" y="11"/>
                    </a:lnTo>
                    <a:lnTo>
                      <a:pt x="22" y="7"/>
                    </a:lnTo>
                    <a:lnTo>
                      <a:pt x="22" y="7"/>
                    </a:lnTo>
                    <a:lnTo>
                      <a:pt x="22" y="7"/>
                    </a:lnTo>
                    <a:lnTo>
                      <a:pt x="22" y="7"/>
                    </a:lnTo>
                    <a:lnTo>
                      <a:pt x="22" y="11"/>
                    </a:lnTo>
                    <a:lnTo>
                      <a:pt x="22" y="11"/>
                    </a:lnTo>
                    <a:lnTo>
                      <a:pt x="22" y="11"/>
                    </a:lnTo>
                    <a:lnTo>
                      <a:pt x="22" y="11"/>
                    </a:lnTo>
                    <a:lnTo>
                      <a:pt x="22" y="11"/>
                    </a:lnTo>
                    <a:lnTo>
                      <a:pt x="22" y="14"/>
                    </a:lnTo>
                    <a:lnTo>
                      <a:pt x="26" y="14"/>
                    </a:lnTo>
                    <a:lnTo>
                      <a:pt x="26" y="7"/>
                    </a:lnTo>
                    <a:lnTo>
                      <a:pt x="22" y="4"/>
                    </a:lnTo>
                    <a:lnTo>
                      <a:pt x="22" y="4"/>
                    </a:lnTo>
                    <a:lnTo>
                      <a:pt x="22" y="4"/>
                    </a:lnTo>
                    <a:lnTo>
                      <a:pt x="26" y="0"/>
                    </a:lnTo>
                    <a:lnTo>
                      <a:pt x="29" y="0"/>
                    </a:lnTo>
                    <a:lnTo>
                      <a:pt x="29" y="0"/>
                    </a:lnTo>
                    <a:lnTo>
                      <a:pt x="29" y="0"/>
                    </a:lnTo>
                    <a:lnTo>
                      <a:pt x="33" y="4"/>
                    </a:lnTo>
                    <a:lnTo>
                      <a:pt x="33" y="7"/>
                    </a:lnTo>
                    <a:lnTo>
                      <a:pt x="36" y="7"/>
                    </a:lnTo>
                    <a:lnTo>
                      <a:pt x="36" y="7"/>
                    </a:lnTo>
                    <a:lnTo>
                      <a:pt x="36" y="7"/>
                    </a:lnTo>
                    <a:lnTo>
                      <a:pt x="36" y="7"/>
                    </a:lnTo>
                    <a:lnTo>
                      <a:pt x="36" y="11"/>
                    </a:lnTo>
                    <a:lnTo>
                      <a:pt x="36" y="14"/>
                    </a:lnTo>
                    <a:lnTo>
                      <a:pt x="33" y="14"/>
                    </a:lnTo>
                    <a:lnTo>
                      <a:pt x="33" y="14"/>
                    </a:lnTo>
                    <a:lnTo>
                      <a:pt x="33" y="14"/>
                    </a:lnTo>
                    <a:lnTo>
                      <a:pt x="29" y="18"/>
                    </a:lnTo>
                    <a:lnTo>
                      <a:pt x="29" y="18"/>
                    </a:lnTo>
                    <a:lnTo>
                      <a:pt x="29" y="22"/>
                    </a:lnTo>
                    <a:lnTo>
                      <a:pt x="29" y="22"/>
                    </a:lnTo>
                    <a:lnTo>
                      <a:pt x="33" y="22"/>
                    </a:lnTo>
                    <a:lnTo>
                      <a:pt x="33" y="25"/>
                    </a:lnTo>
                    <a:lnTo>
                      <a:pt x="26" y="25"/>
                    </a:lnTo>
                    <a:lnTo>
                      <a:pt x="26" y="29"/>
                    </a:lnTo>
                    <a:lnTo>
                      <a:pt x="26" y="29"/>
                    </a:lnTo>
                    <a:lnTo>
                      <a:pt x="26" y="29"/>
                    </a:lnTo>
                    <a:lnTo>
                      <a:pt x="26" y="29"/>
                    </a:lnTo>
                    <a:lnTo>
                      <a:pt x="26" y="29"/>
                    </a:lnTo>
                    <a:lnTo>
                      <a:pt x="26" y="32"/>
                    </a:lnTo>
                    <a:lnTo>
                      <a:pt x="26" y="32"/>
                    </a:lnTo>
                    <a:lnTo>
                      <a:pt x="26" y="32"/>
                    </a:lnTo>
                    <a:lnTo>
                      <a:pt x="22" y="32"/>
                    </a:lnTo>
                    <a:lnTo>
                      <a:pt x="18" y="32"/>
                    </a:lnTo>
                    <a:lnTo>
                      <a:pt x="15" y="29"/>
                    </a:lnTo>
                    <a:lnTo>
                      <a:pt x="15" y="29"/>
                    </a:lnTo>
                    <a:lnTo>
                      <a:pt x="18" y="29"/>
                    </a:lnTo>
                    <a:lnTo>
                      <a:pt x="18" y="29"/>
                    </a:lnTo>
                    <a:lnTo>
                      <a:pt x="18" y="29"/>
                    </a:lnTo>
                    <a:lnTo>
                      <a:pt x="18" y="29"/>
                    </a:lnTo>
                    <a:lnTo>
                      <a:pt x="15" y="25"/>
                    </a:lnTo>
                    <a:lnTo>
                      <a:pt x="8" y="25"/>
                    </a:lnTo>
                    <a:lnTo>
                      <a:pt x="8" y="25"/>
                    </a:lnTo>
                    <a:lnTo>
                      <a:pt x="8" y="25"/>
                    </a:lnTo>
                    <a:lnTo>
                      <a:pt x="4" y="22"/>
                    </a:lnTo>
                    <a:lnTo>
                      <a:pt x="4" y="22"/>
                    </a:lnTo>
                    <a:lnTo>
                      <a:pt x="8" y="22"/>
                    </a:lnTo>
                    <a:lnTo>
                      <a:pt x="8" y="22"/>
                    </a:lnTo>
                    <a:lnTo>
                      <a:pt x="8" y="14"/>
                    </a:lnTo>
                    <a:lnTo>
                      <a:pt x="4" y="14"/>
                    </a:lnTo>
                    <a:lnTo>
                      <a:pt x="4" y="14"/>
                    </a:lnTo>
                    <a:lnTo>
                      <a:pt x="0" y="14"/>
                    </a:lnTo>
                    <a:lnTo>
                      <a:pt x="4" y="14"/>
                    </a:lnTo>
                    <a:lnTo>
                      <a:pt x="0" y="11"/>
                    </a:lnTo>
                    <a:lnTo>
                      <a:pt x="0" y="11"/>
                    </a:lnTo>
                    <a:lnTo>
                      <a:pt x="4" y="11"/>
                    </a:lnTo>
                    <a:lnTo>
                      <a:pt x="8" y="11"/>
                    </a:lnTo>
                    <a:lnTo>
                      <a:pt x="11" y="11"/>
                    </a:lnTo>
                    <a:lnTo>
                      <a:pt x="11" y="7"/>
                    </a:lnTo>
                    <a:lnTo>
                      <a:pt x="11" y="7"/>
                    </a:lnTo>
                    <a:lnTo>
                      <a:pt x="15" y="7"/>
                    </a:lnTo>
                    <a:lnTo>
                      <a:pt x="15" y="7"/>
                    </a:lnTo>
                    <a:lnTo>
                      <a:pt x="11"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83" name="Freeform 2013">
                <a:extLst>
                  <a:ext uri="{FF2B5EF4-FFF2-40B4-BE49-F238E27FC236}">
                    <a16:creationId xmlns:a16="http://schemas.microsoft.com/office/drawing/2014/main" id="{61BCBE08-AD7A-4ED8-B1B0-8B9B56C98940}"/>
                  </a:ext>
                </a:extLst>
              </p:cNvPr>
              <p:cNvSpPr>
                <a:spLocks/>
              </p:cNvSpPr>
              <p:nvPr/>
            </p:nvSpPr>
            <p:spPr bwMode="auto">
              <a:xfrm>
                <a:off x="3890" y="1390"/>
                <a:ext cx="54" cy="83"/>
              </a:xfrm>
              <a:custGeom>
                <a:avLst/>
                <a:gdLst>
                  <a:gd name="T0" fmla="*/ 15 w 54"/>
                  <a:gd name="T1" fmla="*/ 83 h 83"/>
                  <a:gd name="T2" fmla="*/ 25 w 54"/>
                  <a:gd name="T3" fmla="*/ 83 h 83"/>
                  <a:gd name="T4" fmla="*/ 29 w 54"/>
                  <a:gd name="T5" fmla="*/ 83 h 83"/>
                  <a:gd name="T6" fmla="*/ 29 w 54"/>
                  <a:gd name="T7" fmla="*/ 83 h 83"/>
                  <a:gd name="T8" fmla="*/ 32 w 54"/>
                  <a:gd name="T9" fmla="*/ 83 h 83"/>
                  <a:gd name="T10" fmla="*/ 29 w 54"/>
                  <a:gd name="T11" fmla="*/ 79 h 83"/>
                  <a:gd name="T12" fmla="*/ 25 w 54"/>
                  <a:gd name="T13" fmla="*/ 76 h 83"/>
                  <a:gd name="T14" fmla="*/ 29 w 54"/>
                  <a:gd name="T15" fmla="*/ 72 h 83"/>
                  <a:gd name="T16" fmla="*/ 29 w 54"/>
                  <a:gd name="T17" fmla="*/ 72 h 83"/>
                  <a:gd name="T18" fmla="*/ 29 w 54"/>
                  <a:gd name="T19" fmla="*/ 65 h 83"/>
                  <a:gd name="T20" fmla="*/ 32 w 54"/>
                  <a:gd name="T21" fmla="*/ 61 h 83"/>
                  <a:gd name="T22" fmla="*/ 29 w 54"/>
                  <a:gd name="T23" fmla="*/ 58 h 83"/>
                  <a:gd name="T24" fmla="*/ 36 w 54"/>
                  <a:gd name="T25" fmla="*/ 58 h 83"/>
                  <a:gd name="T26" fmla="*/ 36 w 54"/>
                  <a:gd name="T27" fmla="*/ 54 h 83"/>
                  <a:gd name="T28" fmla="*/ 43 w 54"/>
                  <a:gd name="T29" fmla="*/ 54 h 83"/>
                  <a:gd name="T30" fmla="*/ 43 w 54"/>
                  <a:gd name="T31" fmla="*/ 47 h 83"/>
                  <a:gd name="T32" fmla="*/ 47 w 54"/>
                  <a:gd name="T33" fmla="*/ 44 h 83"/>
                  <a:gd name="T34" fmla="*/ 47 w 54"/>
                  <a:gd name="T35" fmla="*/ 47 h 83"/>
                  <a:gd name="T36" fmla="*/ 50 w 54"/>
                  <a:gd name="T37" fmla="*/ 47 h 83"/>
                  <a:gd name="T38" fmla="*/ 54 w 54"/>
                  <a:gd name="T39" fmla="*/ 40 h 83"/>
                  <a:gd name="T40" fmla="*/ 54 w 54"/>
                  <a:gd name="T41" fmla="*/ 36 h 83"/>
                  <a:gd name="T42" fmla="*/ 47 w 54"/>
                  <a:gd name="T43" fmla="*/ 36 h 83"/>
                  <a:gd name="T44" fmla="*/ 43 w 54"/>
                  <a:gd name="T45" fmla="*/ 36 h 83"/>
                  <a:gd name="T46" fmla="*/ 40 w 54"/>
                  <a:gd name="T47" fmla="*/ 36 h 83"/>
                  <a:gd name="T48" fmla="*/ 43 w 54"/>
                  <a:gd name="T49" fmla="*/ 33 h 83"/>
                  <a:gd name="T50" fmla="*/ 40 w 54"/>
                  <a:gd name="T51" fmla="*/ 33 h 83"/>
                  <a:gd name="T52" fmla="*/ 43 w 54"/>
                  <a:gd name="T53" fmla="*/ 29 h 83"/>
                  <a:gd name="T54" fmla="*/ 43 w 54"/>
                  <a:gd name="T55" fmla="*/ 29 h 83"/>
                  <a:gd name="T56" fmla="*/ 43 w 54"/>
                  <a:gd name="T57" fmla="*/ 22 h 83"/>
                  <a:gd name="T58" fmla="*/ 47 w 54"/>
                  <a:gd name="T59" fmla="*/ 11 h 83"/>
                  <a:gd name="T60" fmla="*/ 47 w 54"/>
                  <a:gd name="T61" fmla="*/ 4 h 83"/>
                  <a:gd name="T62" fmla="*/ 47 w 54"/>
                  <a:gd name="T63" fmla="*/ 0 h 83"/>
                  <a:gd name="T64" fmla="*/ 36 w 54"/>
                  <a:gd name="T65" fmla="*/ 8 h 83"/>
                  <a:gd name="T66" fmla="*/ 29 w 54"/>
                  <a:gd name="T67" fmla="*/ 15 h 83"/>
                  <a:gd name="T68" fmla="*/ 11 w 54"/>
                  <a:gd name="T69" fmla="*/ 18 h 83"/>
                  <a:gd name="T70" fmla="*/ 4 w 54"/>
                  <a:gd name="T71" fmla="*/ 26 h 83"/>
                  <a:gd name="T72" fmla="*/ 0 w 54"/>
                  <a:gd name="T73" fmla="*/ 36 h 83"/>
                  <a:gd name="T74" fmla="*/ 0 w 54"/>
                  <a:gd name="T75" fmla="*/ 44 h 83"/>
                  <a:gd name="T76" fmla="*/ 0 w 54"/>
                  <a:gd name="T77" fmla="*/ 54 h 83"/>
                  <a:gd name="T78" fmla="*/ 0 w 54"/>
                  <a:gd name="T79" fmla="*/ 65 h 83"/>
                  <a:gd name="T80" fmla="*/ 4 w 54"/>
                  <a:gd name="T81" fmla="*/ 61 h 83"/>
                  <a:gd name="T82" fmla="*/ 7 w 54"/>
                  <a:gd name="T83" fmla="*/ 69 h 83"/>
                  <a:gd name="T84" fmla="*/ 11 w 54"/>
                  <a:gd name="T85"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 h="83">
                    <a:moveTo>
                      <a:pt x="11" y="83"/>
                    </a:moveTo>
                    <a:lnTo>
                      <a:pt x="15" y="83"/>
                    </a:lnTo>
                    <a:lnTo>
                      <a:pt x="22" y="83"/>
                    </a:lnTo>
                    <a:lnTo>
                      <a:pt x="25" y="83"/>
                    </a:lnTo>
                    <a:lnTo>
                      <a:pt x="29" y="83"/>
                    </a:lnTo>
                    <a:lnTo>
                      <a:pt x="29" y="83"/>
                    </a:lnTo>
                    <a:lnTo>
                      <a:pt x="29" y="83"/>
                    </a:lnTo>
                    <a:lnTo>
                      <a:pt x="29" y="83"/>
                    </a:lnTo>
                    <a:lnTo>
                      <a:pt x="32" y="83"/>
                    </a:lnTo>
                    <a:lnTo>
                      <a:pt x="32" y="83"/>
                    </a:lnTo>
                    <a:lnTo>
                      <a:pt x="32" y="79"/>
                    </a:lnTo>
                    <a:lnTo>
                      <a:pt x="29" y="79"/>
                    </a:lnTo>
                    <a:lnTo>
                      <a:pt x="25" y="79"/>
                    </a:lnTo>
                    <a:lnTo>
                      <a:pt x="25" y="76"/>
                    </a:lnTo>
                    <a:lnTo>
                      <a:pt x="25" y="76"/>
                    </a:lnTo>
                    <a:lnTo>
                      <a:pt x="29" y="72"/>
                    </a:lnTo>
                    <a:lnTo>
                      <a:pt x="29" y="72"/>
                    </a:lnTo>
                    <a:lnTo>
                      <a:pt x="29" y="72"/>
                    </a:lnTo>
                    <a:lnTo>
                      <a:pt x="29" y="69"/>
                    </a:lnTo>
                    <a:lnTo>
                      <a:pt x="29" y="65"/>
                    </a:lnTo>
                    <a:lnTo>
                      <a:pt x="29" y="65"/>
                    </a:lnTo>
                    <a:lnTo>
                      <a:pt x="32" y="61"/>
                    </a:lnTo>
                    <a:lnTo>
                      <a:pt x="32" y="61"/>
                    </a:lnTo>
                    <a:lnTo>
                      <a:pt x="29" y="58"/>
                    </a:lnTo>
                    <a:lnTo>
                      <a:pt x="32" y="58"/>
                    </a:lnTo>
                    <a:lnTo>
                      <a:pt x="36" y="58"/>
                    </a:lnTo>
                    <a:lnTo>
                      <a:pt x="36" y="58"/>
                    </a:lnTo>
                    <a:lnTo>
                      <a:pt x="36" y="54"/>
                    </a:lnTo>
                    <a:lnTo>
                      <a:pt x="36" y="54"/>
                    </a:lnTo>
                    <a:lnTo>
                      <a:pt x="43" y="54"/>
                    </a:lnTo>
                    <a:lnTo>
                      <a:pt x="43" y="51"/>
                    </a:lnTo>
                    <a:lnTo>
                      <a:pt x="43" y="47"/>
                    </a:lnTo>
                    <a:lnTo>
                      <a:pt x="43" y="44"/>
                    </a:lnTo>
                    <a:lnTo>
                      <a:pt x="47" y="44"/>
                    </a:lnTo>
                    <a:lnTo>
                      <a:pt x="47" y="47"/>
                    </a:lnTo>
                    <a:lnTo>
                      <a:pt x="47" y="47"/>
                    </a:lnTo>
                    <a:lnTo>
                      <a:pt x="50" y="47"/>
                    </a:lnTo>
                    <a:lnTo>
                      <a:pt x="50" y="47"/>
                    </a:lnTo>
                    <a:lnTo>
                      <a:pt x="54" y="44"/>
                    </a:lnTo>
                    <a:lnTo>
                      <a:pt x="54" y="40"/>
                    </a:lnTo>
                    <a:lnTo>
                      <a:pt x="54" y="36"/>
                    </a:lnTo>
                    <a:lnTo>
                      <a:pt x="54" y="36"/>
                    </a:lnTo>
                    <a:lnTo>
                      <a:pt x="50" y="36"/>
                    </a:lnTo>
                    <a:lnTo>
                      <a:pt x="47" y="36"/>
                    </a:lnTo>
                    <a:lnTo>
                      <a:pt x="47" y="36"/>
                    </a:lnTo>
                    <a:lnTo>
                      <a:pt x="43" y="36"/>
                    </a:lnTo>
                    <a:lnTo>
                      <a:pt x="40" y="36"/>
                    </a:lnTo>
                    <a:lnTo>
                      <a:pt x="40" y="36"/>
                    </a:lnTo>
                    <a:lnTo>
                      <a:pt x="40" y="36"/>
                    </a:lnTo>
                    <a:lnTo>
                      <a:pt x="43" y="33"/>
                    </a:lnTo>
                    <a:lnTo>
                      <a:pt x="43" y="33"/>
                    </a:lnTo>
                    <a:lnTo>
                      <a:pt x="40" y="33"/>
                    </a:lnTo>
                    <a:lnTo>
                      <a:pt x="40" y="33"/>
                    </a:lnTo>
                    <a:lnTo>
                      <a:pt x="43" y="29"/>
                    </a:lnTo>
                    <a:lnTo>
                      <a:pt x="43" y="29"/>
                    </a:lnTo>
                    <a:lnTo>
                      <a:pt x="43" y="29"/>
                    </a:lnTo>
                    <a:lnTo>
                      <a:pt x="43" y="26"/>
                    </a:lnTo>
                    <a:lnTo>
                      <a:pt x="43" y="22"/>
                    </a:lnTo>
                    <a:lnTo>
                      <a:pt x="47" y="15"/>
                    </a:lnTo>
                    <a:lnTo>
                      <a:pt x="47" y="11"/>
                    </a:lnTo>
                    <a:lnTo>
                      <a:pt x="47" y="8"/>
                    </a:lnTo>
                    <a:lnTo>
                      <a:pt x="47" y="4"/>
                    </a:lnTo>
                    <a:lnTo>
                      <a:pt x="47" y="0"/>
                    </a:lnTo>
                    <a:lnTo>
                      <a:pt x="47" y="0"/>
                    </a:lnTo>
                    <a:lnTo>
                      <a:pt x="43" y="4"/>
                    </a:lnTo>
                    <a:lnTo>
                      <a:pt x="36" y="8"/>
                    </a:lnTo>
                    <a:lnTo>
                      <a:pt x="29" y="11"/>
                    </a:lnTo>
                    <a:lnTo>
                      <a:pt x="29" y="15"/>
                    </a:lnTo>
                    <a:lnTo>
                      <a:pt x="25" y="15"/>
                    </a:lnTo>
                    <a:lnTo>
                      <a:pt x="11" y="18"/>
                    </a:lnTo>
                    <a:lnTo>
                      <a:pt x="7" y="22"/>
                    </a:lnTo>
                    <a:lnTo>
                      <a:pt x="4" y="26"/>
                    </a:lnTo>
                    <a:lnTo>
                      <a:pt x="0" y="33"/>
                    </a:lnTo>
                    <a:lnTo>
                      <a:pt x="0" y="36"/>
                    </a:lnTo>
                    <a:lnTo>
                      <a:pt x="0" y="40"/>
                    </a:lnTo>
                    <a:lnTo>
                      <a:pt x="0" y="44"/>
                    </a:lnTo>
                    <a:lnTo>
                      <a:pt x="0" y="51"/>
                    </a:lnTo>
                    <a:lnTo>
                      <a:pt x="0" y="54"/>
                    </a:lnTo>
                    <a:lnTo>
                      <a:pt x="0" y="58"/>
                    </a:lnTo>
                    <a:lnTo>
                      <a:pt x="0" y="65"/>
                    </a:lnTo>
                    <a:lnTo>
                      <a:pt x="0" y="65"/>
                    </a:lnTo>
                    <a:lnTo>
                      <a:pt x="4" y="61"/>
                    </a:lnTo>
                    <a:lnTo>
                      <a:pt x="7" y="65"/>
                    </a:lnTo>
                    <a:lnTo>
                      <a:pt x="7" y="69"/>
                    </a:lnTo>
                    <a:lnTo>
                      <a:pt x="11" y="69"/>
                    </a:lnTo>
                    <a:lnTo>
                      <a:pt x="11" y="79"/>
                    </a:lnTo>
                    <a:lnTo>
                      <a:pt x="11" y="8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grpSp>
        <p:grpSp>
          <p:nvGrpSpPr>
            <p:cNvPr id="17" name="Group 2215">
              <a:extLst>
                <a:ext uri="{FF2B5EF4-FFF2-40B4-BE49-F238E27FC236}">
                  <a16:creationId xmlns:a16="http://schemas.microsoft.com/office/drawing/2014/main" id="{A53F443A-0956-446E-A09C-6A59C45A3890}"/>
                </a:ext>
              </a:extLst>
            </p:cNvPr>
            <p:cNvGrpSpPr>
              <a:grpSpLocks/>
            </p:cNvGrpSpPr>
            <p:nvPr/>
          </p:nvGrpSpPr>
          <p:grpSpPr bwMode="auto">
            <a:xfrm>
              <a:off x="6027737" y="2227175"/>
              <a:ext cx="6010275" cy="3776663"/>
              <a:chOff x="3754" y="1390"/>
              <a:chExt cx="3786" cy="2379"/>
            </a:xfrm>
            <a:solidFill>
              <a:schemeClr val="tx1">
                <a:lumMod val="50000"/>
                <a:lumOff val="50000"/>
              </a:schemeClr>
            </a:solidFill>
          </p:grpSpPr>
          <p:sp>
            <p:nvSpPr>
              <p:cNvPr id="1084" name="Freeform 2015">
                <a:extLst>
                  <a:ext uri="{FF2B5EF4-FFF2-40B4-BE49-F238E27FC236}">
                    <a16:creationId xmlns:a16="http://schemas.microsoft.com/office/drawing/2014/main" id="{1D10FD2F-0357-4898-AF6D-F105E18E8BD0}"/>
                  </a:ext>
                </a:extLst>
              </p:cNvPr>
              <p:cNvSpPr>
                <a:spLocks/>
              </p:cNvSpPr>
              <p:nvPr/>
            </p:nvSpPr>
            <p:spPr bwMode="auto">
              <a:xfrm>
                <a:off x="3890" y="1390"/>
                <a:ext cx="54" cy="83"/>
              </a:xfrm>
              <a:custGeom>
                <a:avLst/>
                <a:gdLst>
                  <a:gd name="T0" fmla="*/ 15 w 54"/>
                  <a:gd name="T1" fmla="*/ 83 h 83"/>
                  <a:gd name="T2" fmla="*/ 25 w 54"/>
                  <a:gd name="T3" fmla="*/ 83 h 83"/>
                  <a:gd name="T4" fmla="*/ 29 w 54"/>
                  <a:gd name="T5" fmla="*/ 83 h 83"/>
                  <a:gd name="T6" fmla="*/ 29 w 54"/>
                  <a:gd name="T7" fmla="*/ 83 h 83"/>
                  <a:gd name="T8" fmla="*/ 32 w 54"/>
                  <a:gd name="T9" fmla="*/ 83 h 83"/>
                  <a:gd name="T10" fmla="*/ 29 w 54"/>
                  <a:gd name="T11" fmla="*/ 79 h 83"/>
                  <a:gd name="T12" fmla="*/ 25 w 54"/>
                  <a:gd name="T13" fmla="*/ 76 h 83"/>
                  <a:gd name="T14" fmla="*/ 29 w 54"/>
                  <a:gd name="T15" fmla="*/ 72 h 83"/>
                  <a:gd name="T16" fmla="*/ 29 w 54"/>
                  <a:gd name="T17" fmla="*/ 72 h 83"/>
                  <a:gd name="T18" fmla="*/ 29 w 54"/>
                  <a:gd name="T19" fmla="*/ 65 h 83"/>
                  <a:gd name="T20" fmla="*/ 32 w 54"/>
                  <a:gd name="T21" fmla="*/ 61 h 83"/>
                  <a:gd name="T22" fmla="*/ 29 w 54"/>
                  <a:gd name="T23" fmla="*/ 58 h 83"/>
                  <a:gd name="T24" fmla="*/ 36 w 54"/>
                  <a:gd name="T25" fmla="*/ 58 h 83"/>
                  <a:gd name="T26" fmla="*/ 36 w 54"/>
                  <a:gd name="T27" fmla="*/ 54 h 83"/>
                  <a:gd name="T28" fmla="*/ 43 w 54"/>
                  <a:gd name="T29" fmla="*/ 54 h 83"/>
                  <a:gd name="T30" fmla="*/ 43 w 54"/>
                  <a:gd name="T31" fmla="*/ 47 h 83"/>
                  <a:gd name="T32" fmla="*/ 47 w 54"/>
                  <a:gd name="T33" fmla="*/ 44 h 83"/>
                  <a:gd name="T34" fmla="*/ 47 w 54"/>
                  <a:gd name="T35" fmla="*/ 47 h 83"/>
                  <a:gd name="T36" fmla="*/ 50 w 54"/>
                  <a:gd name="T37" fmla="*/ 47 h 83"/>
                  <a:gd name="T38" fmla="*/ 54 w 54"/>
                  <a:gd name="T39" fmla="*/ 40 h 83"/>
                  <a:gd name="T40" fmla="*/ 54 w 54"/>
                  <a:gd name="T41" fmla="*/ 36 h 83"/>
                  <a:gd name="T42" fmla="*/ 47 w 54"/>
                  <a:gd name="T43" fmla="*/ 36 h 83"/>
                  <a:gd name="T44" fmla="*/ 43 w 54"/>
                  <a:gd name="T45" fmla="*/ 36 h 83"/>
                  <a:gd name="T46" fmla="*/ 40 w 54"/>
                  <a:gd name="T47" fmla="*/ 36 h 83"/>
                  <a:gd name="T48" fmla="*/ 43 w 54"/>
                  <a:gd name="T49" fmla="*/ 33 h 83"/>
                  <a:gd name="T50" fmla="*/ 40 w 54"/>
                  <a:gd name="T51" fmla="*/ 33 h 83"/>
                  <a:gd name="T52" fmla="*/ 43 w 54"/>
                  <a:gd name="T53" fmla="*/ 29 h 83"/>
                  <a:gd name="T54" fmla="*/ 43 w 54"/>
                  <a:gd name="T55" fmla="*/ 29 h 83"/>
                  <a:gd name="T56" fmla="*/ 43 w 54"/>
                  <a:gd name="T57" fmla="*/ 22 h 83"/>
                  <a:gd name="T58" fmla="*/ 47 w 54"/>
                  <a:gd name="T59" fmla="*/ 11 h 83"/>
                  <a:gd name="T60" fmla="*/ 47 w 54"/>
                  <a:gd name="T61" fmla="*/ 4 h 83"/>
                  <a:gd name="T62" fmla="*/ 47 w 54"/>
                  <a:gd name="T63" fmla="*/ 0 h 83"/>
                  <a:gd name="T64" fmla="*/ 36 w 54"/>
                  <a:gd name="T65" fmla="*/ 8 h 83"/>
                  <a:gd name="T66" fmla="*/ 29 w 54"/>
                  <a:gd name="T67" fmla="*/ 15 h 83"/>
                  <a:gd name="T68" fmla="*/ 11 w 54"/>
                  <a:gd name="T69" fmla="*/ 18 h 83"/>
                  <a:gd name="T70" fmla="*/ 4 w 54"/>
                  <a:gd name="T71" fmla="*/ 26 h 83"/>
                  <a:gd name="T72" fmla="*/ 0 w 54"/>
                  <a:gd name="T73" fmla="*/ 36 h 83"/>
                  <a:gd name="T74" fmla="*/ 0 w 54"/>
                  <a:gd name="T75" fmla="*/ 44 h 83"/>
                  <a:gd name="T76" fmla="*/ 0 w 54"/>
                  <a:gd name="T77" fmla="*/ 54 h 83"/>
                  <a:gd name="T78" fmla="*/ 0 w 54"/>
                  <a:gd name="T79" fmla="*/ 65 h 83"/>
                  <a:gd name="T80" fmla="*/ 4 w 54"/>
                  <a:gd name="T81" fmla="*/ 61 h 83"/>
                  <a:gd name="T82" fmla="*/ 7 w 54"/>
                  <a:gd name="T83" fmla="*/ 69 h 83"/>
                  <a:gd name="T84" fmla="*/ 11 w 54"/>
                  <a:gd name="T85"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 h="83">
                    <a:moveTo>
                      <a:pt x="11" y="83"/>
                    </a:moveTo>
                    <a:lnTo>
                      <a:pt x="15" y="83"/>
                    </a:lnTo>
                    <a:lnTo>
                      <a:pt x="22" y="83"/>
                    </a:lnTo>
                    <a:lnTo>
                      <a:pt x="25" y="83"/>
                    </a:lnTo>
                    <a:lnTo>
                      <a:pt x="29" y="83"/>
                    </a:lnTo>
                    <a:lnTo>
                      <a:pt x="29" y="83"/>
                    </a:lnTo>
                    <a:lnTo>
                      <a:pt x="29" y="83"/>
                    </a:lnTo>
                    <a:lnTo>
                      <a:pt x="29" y="83"/>
                    </a:lnTo>
                    <a:lnTo>
                      <a:pt x="32" y="83"/>
                    </a:lnTo>
                    <a:lnTo>
                      <a:pt x="32" y="83"/>
                    </a:lnTo>
                    <a:lnTo>
                      <a:pt x="32" y="79"/>
                    </a:lnTo>
                    <a:lnTo>
                      <a:pt x="29" y="79"/>
                    </a:lnTo>
                    <a:lnTo>
                      <a:pt x="25" y="79"/>
                    </a:lnTo>
                    <a:lnTo>
                      <a:pt x="25" y="76"/>
                    </a:lnTo>
                    <a:lnTo>
                      <a:pt x="25" y="76"/>
                    </a:lnTo>
                    <a:lnTo>
                      <a:pt x="29" y="72"/>
                    </a:lnTo>
                    <a:lnTo>
                      <a:pt x="29" y="72"/>
                    </a:lnTo>
                    <a:lnTo>
                      <a:pt x="29" y="72"/>
                    </a:lnTo>
                    <a:lnTo>
                      <a:pt x="29" y="69"/>
                    </a:lnTo>
                    <a:lnTo>
                      <a:pt x="29" y="65"/>
                    </a:lnTo>
                    <a:lnTo>
                      <a:pt x="29" y="65"/>
                    </a:lnTo>
                    <a:lnTo>
                      <a:pt x="32" y="61"/>
                    </a:lnTo>
                    <a:lnTo>
                      <a:pt x="32" y="61"/>
                    </a:lnTo>
                    <a:lnTo>
                      <a:pt x="29" y="58"/>
                    </a:lnTo>
                    <a:lnTo>
                      <a:pt x="32" y="58"/>
                    </a:lnTo>
                    <a:lnTo>
                      <a:pt x="36" y="58"/>
                    </a:lnTo>
                    <a:lnTo>
                      <a:pt x="36" y="58"/>
                    </a:lnTo>
                    <a:lnTo>
                      <a:pt x="36" y="54"/>
                    </a:lnTo>
                    <a:lnTo>
                      <a:pt x="36" y="54"/>
                    </a:lnTo>
                    <a:lnTo>
                      <a:pt x="43" y="54"/>
                    </a:lnTo>
                    <a:lnTo>
                      <a:pt x="43" y="51"/>
                    </a:lnTo>
                    <a:lnTo>
                      <a:pt x="43" y="47"/>
                    </a:lnTo>
                    <a:lnTo>
                      <a:pt x="43" y="44"/>
                    </a:lnTo>
                    <a:lnTo>
                      <a:pt x="47" y="44"/>
                    </a:lnTo>
                    <a:lnTo>
                      <a:pt x="47" y="47"/>
                    </a:lnTo>
                    <a:lnTo>
                      <a:pt x="47" y="47"/>
                    </a:lnTo>
                    <a:lnTo>
                      <a:pt x="50" y="47"/>
                    </a:lnTo>
                    <a:lnTo>
                      <a:pt x="50" y="47"/>
                    </a:lnTo>
                    <a:lnTo>
                      <a:pt x="54" y="44"/>
                    </a:lnTo>
                    <a:lnTo>
                      <a:pt x="54" y="40"/>
                    </a:lnTo>
                    <a:lnTo>
                      <a:pt x="54" y="36"/>
                    </a:lnTo>
                    <a:lnTo>
                      <a:pt x="54" y="36"/>
                    </a:lnTo>
                    <a:lnTo>
                      <a:pt x="50" y="36"/>
                    </a:lnTo>
                    <a:lnTo>
                      <a:pt x="47" y="36"/>
                    </a:lnTo>
                    <a:lnTo>
                      <a:pt x="47" y="36"/>
                    </a:lnTo>
                    <a:lnTo>
                      <a:pt x="43" y="36"/>
                    </a:lnTo>
                    <a:lnTo>
                      <a:pt x="40" y="36"/>
                    </a:lnTo>
                    <a:lnTo>
                      <a:pt x="40" y="36"/>
                    </a:lnTo>
                    <a:lnTo>
                      <a:pt x="40" y="36"/>
                    </a:lnTo>
                    <a:lnTo>
                      <a:pt x="43" y="33"/>
                    </a:lnTo>
                    <a:lnTo>
                      <a:pt x="43" y="33"/>
                    </a:lnTo>
                    <a:lnTo>
                      <a:pt x="40" y="33"/>
                    </a:lnTo>
                    <a:lnTo>
                      <a:pt x="40" y="33"/>
                    </a:lnTo>
                    <a:lnTo>
                      <a:pt x="43" y="29"/>
                    </a:lnTo>
                    <a:lnTo>
                      <a:pt x="43" y="29"/>
                    </a:lnTo>
                    <a:lnTo>
                      <a:pt x="43" y="29"/>
                    </a:lnTo>
                    <a:lnTo>
                      <a:pt x="43" y="26"/>
                    </a:lnTo>
                    <a:lnTo>
                      <a:pt x="43" y="22"/>
                    </a:lnTo>
                    <a:lnTo>
                      <a:pt x="47" y="15"/>
                    </a:lnTo>
                    <a:lnTo>
                      <a:pt x="47" y="11"/>
                    </a:lnTo>
                    <a:lnTo>
                      <a:pt x="47" y="8"/>
                    </a:lnTo>
                    <a:lnTo>
                      <a:pt x="47" y="4"/>
                    </a:lnTo>
                    <a:lnTo>
                      <a:pt x="47" y="0"/>
                    </a:lnTo>
                    <a:lnTo>
                      <a:pt x="47" y="0"/>
                    </a:lnTo>
                    <a:lnTo>
                      <a:pt x="43" y="4"/>
                    </a:lnTo>
                    <a:lnTo>
                      <a:pt x="36" y="8"/>
                    </a:lnTo>
                    <a:lnTo>
                      <a:pt x="29" y="11"/>
                    </a:lnTo>
                    <a:lnTo>
                      <a:pt x="29" y="15"/>
                    </a:lnTo>
                    <a:lnTo>
                      <a:pt x="25" y="15"/>
                    </a:lnTo>
                    <a:lnTo>
                      <a:pt x="11" y="18"/>
                    </a:lnTo>
                    <a:lnTo>
                      <a:pt x="7" y="22"/>
                    </a:lnTo>
                    <a:lnTo>
                      <a:pt x="4" y="26"/>
                    </a:lnTo>
                    <a:lnTo>
                      <a:pt x="0" y="33"/>
                    </a:lnTo>
                    <a:lnTo>
                      <a:pt x="0" y="36"/>
                    </a:lnTo>
                    <a:lnTo>
                      <a:pt x="0" y="40"/>
                    </a:lnTo>
                    <a:lnTo>
                      <a:pt x="0" y="44"/>
                    </a:lnTo>
                    <a:lnTo>
                      <a:pt x="0" y="51"/>
                    </a:lnTo>
                    <a:lnTo>
                      <a:pt x="0" y="54"/>
                    </a:lnTo>
                    <a:lnTo>
                      <a:pt x="0" y="58"/>
                    </a:lnTo>
                    <a:lnTo>
                      <a:pt x="0" y="65"/>
                    </a:lnTo>
                    <a:lnTo>
                      <a:pt x="0" y="65"/>
                    </a:lnTo>
                    <a:lnTo>
                      <a:pt x="4" y="61"/>
                    </a:lnTo>
                    <a:lnTo>
                      <a:pt x="7" y="65"/>
                    </a:lnTo>
                    <a:lnTo>
                      <a:pt x="7" y="69"/>
                    </a:lnTo>
                    <a:lnTo>
                      <a:pt x="11" y="69"/>
                    </a:lnTo>
                    <a:lnTo>
                      <a:pt x="11" y="79"/>
                    </a:lnTo>
                    <a:lnTo>
                      <a:pt x="11" y="8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85" name="Freeform 2016">
                <a:extLst>
                  <a:ext uri="{FF2B5EF4-FFF2-40B4-BE49-F238E27FC236}">
                    <a16:creationId xmlns:a16="http://schemas.microsoft.com/office/drawing/2014/main" id="{8DFB0FB9-1FB7-4FBD-B0B5-E4D1B58C6F27}"/>
                  </a:ext>
                </a:extLst>
              </p:cNvPr>
              <p:cNvSpPr>
                <a:spLocks/>
              </p:cNvSpPr>
              <p:nvPr/>
            </p:nvSpPr>
            <p:spPr bwMode="auto">
              <a:xfrm>
                <a:off x="3969" y="1577"/>
                <a:ext cx="140" cy="68"/>
              </a:xfrm>
              <a:custGeom>
                <a:avLst/>
                <a:gdLst>
                  <a:gd name="T0" fmla="*/ 136 w 140"/>
                  <a:gd name="T1" fmla="*/ 43 h 68"/>
                  <a:gd name="T2" fmla="*/ 129 w 140"/>
                  <a:gd name="T3" fmla="*/ 47 h 68"/>
                  <a:gd name="T4" fmla="*/ 125 w 140"/>
                  <a:gd name="T5" fmla="*/ 50 h 68"/>
                  <a:gd name="T6" fmla="*/ 125 w 140"/>
                  <a:gd name="T7" fmla="*/ 54 h 68"/>
                  <a:gd name="T8" fmla="*/ 118 w 140"/>
                  <a:gd name="T9" fmla="*/ 57 h 68"/>
                  <a:gd name="T10" fmla="*/ 115 w 140"/>
                  <a:gd name="T11" fmla="*/ 65 h 68"/>
                  <a:gd name="T12" fmla="*/ 107 w 140"/>
                  <a:gd name="T13" fmla="*/ 61 h 68"/>
                  <a:gd name="T14" fmla="*/ 100 w 140"/>
                  <a:gd name="T15" fmla="*/ 65 h 68"/>
                  <a:gd name="T16" fmla="*/ 100 w 140"/>
                  <a:gd name="T17" fmla="*/ 68 h 68"/>
                  <a:gd name="T18" fmla="*/ 97 w 140"/>
                  <a:gd name="T19" fmla="*/ 61 h 68"/>
                  <a:gd name="T20" fmla="*/ 79 w 140"/>
                  <a:gd name="T21" fmla="*/ 57 h 68"/>
                  <a:gd name="T22" fmla="*/ 61 w 140"/>
                  <a:gd name="T23" fmla="*/ 57 h 68"/>
                  <a:gd name="T24" fmla="*/ 57 w 140"/>
                  <a:gd name="T25" fmla="*/ 61 h 68"/>
                  <a:gd name="T26" fmla="*/ 54 w 140"/>
                  <a:gd name="T27" fmla="*/ 65 h 68"/>
                  <a:gd name="T28" fmla="*/ 43 w 140"/>
                  <a:gd name="T29" fmla="*/ 65 h 68"/>
                  <a:gd name="T30" fmla="*/ 36 w 140"/>
                  <a:gd name="T31" fmla="*/ 65 h 68"/>
                  <a:gd name="T32" fmla="*/ 25 w 140"/>
                  <a:gd name="T33" fmla="*/ 54 h 68"/>
                  <a:gd name="T34" fmla="*/ 11 w 140"/>
                  <a:gd name="T35" fmla="*/ 43 h 68"/>
                  <a:gd name="T36" fmla="*/ 7 w 140"/>
                  <a:gd name="T37" fmla="*/ 32 h 68"/>
                  <a:gd name="T38" fmla="*/ 4 w 140"/>
                  <a:gd name="T39" fmla="*/ 29 h 68"/>
                  <a:gd name="T40" fmla="*/ 0 w 140"/>
                  <a:gd name="T41" fmla="*/ 22 h 68"/>
                  <a:gd name="T42" fmla="*/ 4 w 140"/>
                  <a:gd name="T43" fmla="*/ 25 h 68"/>
                  <a:gd name="T44" fmla="*/ 7 w 140"/>
                  <a:gd name="T45" fmla="*/ 22 h 68"/>
                  <a:gd name="T46" fmla="*/ 21 w 140"/>
                  <a:gd name="T47" fmla="*/ 18 h 68"/>
                  <a:gd name="T48" fmla="*/ 29 w 140"/>
                  <a:gd name="T49" fmla="*/ 11 h 68"/>
                  <a:gd name="T50" fmla="*/ 43 w 140"/>
                  <a:gd name="T51" fmla="*/ 0 h 68"/>
                  <a:gd name="T52" fmla="*/ 50 w 140"/>
                  <a:gd name="T53" fmla="*/ 4 h 68"/>
                  <a:gd name="T54" fmla="*/ 57 w 140"/>
                  <a:gd name="T55" fmla="*/ 7 h 68"/>
                  <a:gd name="T56" fmla="*/ 64 w 140"/>
                  <a:gd name="T57" fmla="*/ 4 h 68"/>
                  <a:gd name="T58" fmla="*/ 68 w 140"/>
                  <a:gd name="T59" fmla="*/ 7 h 68"/>
                  <a:gd name="T60" fmla="*/ 79 w 140"/>
                  <a:gd name="T61" fmla="*/ 11 h 68"/>
                  <a:gd name="T62" fmla="*/ 86 w 140"/>
                  <a:gd name="T63" fmla="*/ 14 h 68"/>
                  <a:gd name="T64" fmla="*/ 90 w 140"/>
                  <a:gd name="T65" fmla="*/ 14 h 68"/>
                  <a:gd name="T66" fmla="*/ 93 w 140"/>
                  <a:gd name="T67" fmla="*/ 25 h 68"/>
                  <a:gd name="T68" fmla="*/ 100 w 140"/>
                  <a:gd name="T69" fmla="*/ 22 h 68"/>
                  <a:gd name="T70" fmla="*/ 100 w 140"/>
                  <a:gd name="T71" fmla="*/ 18 h 68"/>
                  <a:gd name="T72" fmla="*/ 115 w 140"/>
                  <a:gd name="T73" fmla="*/ 22 h 68"/>
                  <a:gd name="T74" fmla="*/ 118 w 140"/>
                  <a:gd name="T75" fmla="*/ 29 h 68"/>
                  <a:gd name="T76" fmla="*/ 125 w 140"/>
                  <a:gd name="T77" fmla="*/ 32 h 68"/>
                  <a:gd name="T78" fmla="*/ 140 w 140"/>
                  <a:gd name="T79" fmla="*/ 4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0" h="68">
                    <a:moveTo>
                      <a:pt x="140" y="43"/>
                    </a:moveTo>
                    <a:lnTo>
                      <a:pt x="136" y="43"/>
                    </a:lnTo>
                    <a:lnTo>
                      <a:pt x="133" y="43"/>
                    </a:lnTo>
                    <a:lnTo>
                      <a:pt x="129" y="47"/>
                    </a:lnTo>
                    <a:lnTo>
                      <a:pt x="129" y="50"/>
                    </a:lnTo>
                    <a:lnTo>
                      <a:pt x="125" y="50"/>
                    </a:lnTo>
                    <a:lnTo>
                      <a:pt x="125" y="50"/>
                    </a:lnTo>
                    <a:lnTo>
                      <a:pt x="125" y="54"/>
                    </a:lnTo>
                    <a:lnTo>
                      <a:pt x="122" y="57"/>
                    </a:lnTo>
                    <a:lnTo>
                      <a:pt x="118" y="57"/>
                    </a:lnTo>
                    <a:lnTo>
                      <a:pt x="118" y="61"/>
                    </a:lnTo>
                    <a:lnTo>
                      <a:pt x="115" y="65"/>
                    </a:lnTo>
                    <a:lnTo>
                      <a:pt x="107" y="65"/>
                    </a:lnTo>
                    <a:lnTo>
                      <a:pt x="107" y="61"/>
                    </a:lnTo>
                    <a:lnTo>
                      <a:pt x="104" y="61"/>
                    </a:lnTo>
                    <a:lnTo>
                      <a:pt x="100" y="65"/>
                    </a:lnTo>
                    <a:lnTo>
                      <a:pt x="100" y="68"/>
                    </a:lnTo>
                    <a:lnTo>
                      <a:pt x="100" y="68"/>
                    </a:lnTo>
                    <a:lnTo>
                      <a:pt x="100" y="65"/>
                    </a:lnTo>
                    <a:lnTo>
                      <a:pt x="97" y="61"/>
                    </a:lnTo>
                    <a:lnTo>
                      <a:pt x="82" y="61"/>
                    </a:lnTo>
                    <a:lnTo>
                      <a:pt x="79" y="57"/>
                    </a:lnTo>
                    <a:lnTo>
                      <a:pt x="75" y="57"/>
                    </a:lnTo>
                    <a:lnTo>
                      <a:pt x="61" y="57"/>
                    </a:lnTo>
                    <a:lnTo>
                      <a:pt x="61" y="61"/>
                    </a:lnTo>
                    <a:lnTo>
                      <a:pt x="57" y="61"/>
                    </a:lnTo>
                    <a:lnTo>
                      <a:pt x="54" y="65"/>
                    </a:lnTo>
                    <a:lnTo>
                      <a:pt x="54" y="65"/>
                    </a:lnTo>
                    <a:lnTo>
                      <a:pt x="47" y="68"/>
                    </a:lnTo>
                    <a:lnTo>
                      <a:pt x="43" y="65"/>
                    </a:lnTo>
                    <a:lnTo>
                      <a:pt x="39" y="65"/>
                    </a:lnTo>
                    <a:lnTo>
                      <a:pt x="36" y="65"/>
                    </a:lnTo>
                    <a:lnTo>
                      <a:pt x="36" y="61"/>
                    </a:lnTo>
                    <a:lnTo>
                      <a:pt x="25" y="54"/>
                    </a:lnTo>
                    <a:lnTo>
                      <a:pt x="21" y="50"/>
                    </a:lnTo>
                    <a:lnTo>
                      <a:pt x="11" y="43"/>
                    </a:lnTo>
                    <a:lnTo>
                      <a:pt x="7" y="39"/>
                    </a:lnTo>
                    <a:lnTo>
                      <a:pt x="7" y="32"/>
                    </a:lnTo>
                    <a:lnTo>
                      <a:pt x="7" y="29"/>
                    </a:lnTo>
                    <a:lnTo>
                      <a:pt x="4" y="29"/>
                    </a:lnTo>
                    <a:lnTo>
                      <a:pt x="0" y="25"/>
                    </a:lnTo>
                    <a:lnTo>
                      <a:pt x="0" y="22"/>
                    </a:lnTo>
                    <a:lnTo>
                      <a:pt x="0" y="22"/>
                    </a:lnTo>
                    <a:lnTo>
                      <a:pt x="4" y="25"/>
                    </a:lnTo>
                    <a:lnTo>
                      <a:pt x="7" y="25"/>
                    </a:lnTo>
                    <a:lnTo>
                      <a:pt x="7" y="22"/>
                    </a:lnTo>
                    <a:lnTo>
                      <a:pt x="14" y="18"/>
                    </a:lnTo>
                    <a:lnTo>
                      <a:pt x="21" y="18"/>
                    </a:lnTo>
                    <a:lnTo>
                      <a:pt x="25" y="14"/>
                    </a:lnTo>
                    <a:lnTo>
                      <a:pt x="29" y="11"/>
                    </a:lnTo>
                    <a:lnTo>
                      <a:pt x="43" y="7"/>
                    </a:lnTo>
                    <a:lnTo>
                      <a:pt x="43" y="0"/>
                    </a:lnTo>
                    <a:lnTo>
                      <a:pt x="47" y="0"/>
                    </a:lnTo>
                    <a:lnTo>
                      <a:pt x="50" y="4"/>
                    </a:lnTo>
                    <a:lnTo>
                      <a:pt x="54" y="7"/>
                    </a:lnTo>
                    <a:lnTo>
                      <a:pt x="57" y="7"/>
                    </a:lnTo>
                    <a:lnTo>
                      <a:pt x="57" y="7"/>
                    </a:lnTo>
                    <a:lnTo>
                      <a:pt x="64" y="4"/>
                    </a:lnTo>
                    <a:lnTo>
                      <a:pt x="68" y="4"/>
                    </a:lnTo>
                    <a:lnTo>
                      <a:pt x="68" y="7"/>
                    </a:lnTo>
                    <a:lnTo>
                      <a:pt x="72" y="7"/>
                    </a:lnTo>
                    <a:lnTo>
                      <a:pt x="79" y="11"/>
                    </a:lnTo>
                    <a:lnTo>
                      <a:pt x="82" y="14"/>
                    </a:lnTo>
                    <a:lnTo>
                      <a:pt x="86" y="14"/>
                    </a:lnTo>
                    <a:lnTo>
                      <a:pt x="90" y="14"/>
                    </a:lnTo>
                    <a:lnTo>
                      <a:pt x="90" y="14"/>
                    </a:lnTo>
                    <a:lnTo>
                      <a:pt x="86" y="18"/>
                    </a:lnTo>
                    <a:lnTo>
                      <a:pt x="93" y="25"/>
                    </a:lnTo>
                    <a:lnTo>
                      <a:pt x="97" y="25"/>
                    </a:lnTo>
                    <a:lnTo>
                      <a:pt x="100" y="22"/>
                    </a:lnTo>
                    <a:lnTo>
                      <a:pt x="100" y="22"/>
                    </a:lnTo>
                    <a:lnTo>
                      <a:pt x="100" y="18"/>
                    </a:lnTo>
                    <a:lnTo>
                      <a:pt x="107" y="22"/>
                    </a:lnTo>
                    <a:lnTo>
                      <a:pt x="115" y="22"/>
                    </a:lnTo>
                    <a:lnTo>
                      <a:pt x="118" y="29"/>
                    </a:lnTo>
                    <a:lnTo>
                      <a:pt x="118" y="29"/>
                    </a:lnTo>
                    <a:lnTo>
                      <a:pt x="122" y="29"/>
                    </a:lnTo>
                    <a:lnTo>
                      <a:pt x="125" y="32"/>
                    </a:lnTo>
                    <a:lnTo>
                      <a:pt x="133" y="39"/>
                    </a:lnTo>
                    <a:lnTo>
                      <a:pt x="140" y="4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86" name="Freeform 2017">
                <a:extLst>
                  <a:ext uri="{FF2B5EF4-FFF2-40B4-BE49-F238E27FC236}">
                    <a16:creationId xmlns:a16="http://schemas.microsoft.com/office/drawing/2014/main" id="{BE11CAF3-5546-43AE-A7E7-14223DD11AF3}"/>
                  </a:ext>
                </a:extLst>
              </p:cNvPr>
              <p:cNvSpPr>
                <a:spLocks/>
              </p:cNvSpPr>
              <p:nvPr/>
            </p:nvSpPr>
            <p:spPr bwMode="auto">
              <a:xfrm>
                <a:off x="3969" y="1577"/>
                <a:ext cx="140" cy="68"/>
              </a:xfrm>
              <a:custGeom>
                <a:avLst/>
                <a:gdLst>
                  <a:gd name="T0" fmla="*/ 136 w 140"/>
                  <a:gd name="T1" fmla="*/ 43 h 68"/>
                  <a:gd name="T2" fmla="*/ 129 w 140"/>
                  <a:gd name="T3" fmla="*/ 47 h 68"/>
                  <a:gd name="T4" fmla="*/ 125 w 140"/>
                  <a:gd name="T5" fmla="*/ 50 h 68"/>
                  <a:gd name="T6" fmla="*/ 125 w 140"/>
                  <a:gd name="T7" fmla="*/ 54 h 68"/>
                  <a:gd name="T8" fmla="*/ 118 w 140"/>
                  <a:gd name="T9" fmla="*/ 57 h 68"/>
                  <a:gd name="T10" fmla="*/ 115 w 140"/>
                  <a:gd name="T11" fmla="*/ 65 h 68"/>
                  <a:gd name="T12" fmla="*/ 107 w 140"/>
                  <a:gd name="T13" fmla="*/ 61 h 68"/>
                  <a:gd name="T14" fmla="*/ 100 w 140"/>
                  <a:gd name="T15" fmla="*/ 65 h 68"/>
                  <a:gd name="T16" fmla="*/ 100 w 140"/>
                  <a:gd name="T17" fmla="*/ 68 h 68"/>
                  <a:gd name="T18" fmla="*/ 97 w 140"/>
                  <a:gd name="T19" fmla="*/ 61 h 68"/>
                  <a:gd name="T20" fmla="*/ 79 w 140"/>
                  <a:gd name="T21" fmla="*/ 57 h 68"/>
                  <a:gd name="T22" fmla="*/ 61 w 140"/>
                  <a:gd name="T23" fmla="*/ 57 h 68"/>
                  <a:gd name="T24" fmla="*/ 57 w 140"/>
                  <a:gd name="T25" fmla="*/ 61 h 68"/>
                  <a:gd name="T26" fmla="*/ 54 w 140"/>
                  <a:gd name="T27" fmla="*/ 65 h 68"/>
                  <a:gd name="T28" fmla="*/ 43 w 140"/>
                  <a:gd name="T29" fmla="*/ 65 h 68"/>
                  <a:gd name="T30" fmla="*/ 36 w 140"/>
                  <a:gd name="T31" fmla="*/ 65 h 68"/>
                  <a:gd name="T32" fmla="*/ 25 w 140"/>
                  <a:gd name="T33" fmla="*/ 54 h 68"/>
                  <a:gd name="T34" fmla="*/ 11 w 140"/>
                  <a:gd name="T35" fmla="*/ 43 h 68"/>
                  <a:gd name="T36" fmla="*/ 7 w 140"/>
                  <a:gd name="T37" fmla="*/ 32 h 68"/>
                  <a:gd name="T38" fmla="*/ 4 w 140"/>
                  <a:gd name="T39" fmla="*/ 29 h 68"/>
                  <a:gd name="T40" fmla="*/ 0 w 140"/>
                  <a:gd name="T41" fmla="*/ 22 h 68"/>
                  <a:gd name="T42" fmla="*/ 4 w 140"/>
                  <a:gd name="T43" fmla="*/ 25 h 68"/>
                  <a:gd name="T44" fmla="*/ 7 w 140"/>
                  <a:gd name="T45" fmla="*/ 22 h 68"/>
                  <a:gd name="T46" fmla="*/ 21 w 140"/>
                  <a:gd name="T47" fmla="*/ 18 h 68"/>
                  <a:gd name="T48" fmla="*/ 29 w 140"/>
                  <a:gd name="T49" fmla="*/ 11 h 68"/>
                  <a:gd name="T50" fmla="*/ 43 w 140"/>
                  <a:gd name="T51" fmla="*/ 0 h 68"/>
                  <a:gd name="T52" fmla="*/ 50 w 140"/>
                  <a:gd name="T53" fmla="*/ 4 h 68"/>
                  <a:gd name="T54" fmla="*/ 57 w 140"/>
                  <a:gd name="T55" fmla="*/ 7 h 68"/>
                  <a:gd name="T56" fmla="*/ 64 w 140"/>
                  <a:gd name="T57" fmla="*/ 4 h 68"/>
                  <a:gd name="T58" fmla="*/ 68 w 140"/>
                  <a:gd name="T59" fmla="*/ 7 h 68"/>
                  <a:gd name="T60" fmla="*/ 79 w 140"/>
                  <a:gd name="T61" fmla="*/ 11 h 68"/>
                  <a:gd name="T62" fmla="*/ 86 w 140"/>
                  <a:gd name="T63" fmla="*/ 14 h 68"/>
                  <a:gd name="T64" fmla="*/ 90 w 140"/>
                  <a:gd name="T65" fmla="*/ 14 h 68"/>
                  <a:gd name="T66" fmla="*/ 93 w 140"/>
                  <a:gd name="T67" fmla="*/ 25 h 68"/>
                  <a:gd name="T68" fmla="*/ 100 w 140"/>
                  <a:gd name="T69" fmla="*/ 22 h 68"/>
                  <a:gd name="T70" fmla="*/ 100 w 140"/>
                  <a:gd name="T71" fmla="*/ 18 h 68"/>
                  <a:gd name="T72" fmla="*/ 115 w 140"/>
                  <a:gd name="T73" fmla="*/ 22 h 68"/>
                  <a:gd name="T74" fmla="*/ 118 w 140"/>
                  <a:gd name="T75" fmla="*/ 29 h 68"/>
                  <a:gd name="T76" fmla="*/ 125 w 140"/>
                  <a:gd name="T77" fmla="*/ 32 h 68"/>
                  <a:gd name="T78" fmla="*/ 140 w 140"/>
                  <a:gd name="T79" fmla="*/ 4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0" h="68">
                    <a:moveTo>
                      <a:pt x="140" y="43"/>
                    </a:moveTo>
                    <a:lnTo>
                      <a:pt x="136" y="43"/>
                    </a:lnTo>
                    <a:lnTo>
                      <a:pt x="133" y="43"/>
                    </a:lnTo>
                    <a:lnTo>
                      <a:pt x="129" y="47"/>
                    </a:lnTo>
                    <a:lnTo>
                      <a:pt x="129" y="50"/>
                    </a:lnTo>
                    <a:lnTo>
                      <a:pt x="125" y="50"/>
                    </a:lnTo>
                    <a:lnTo>
                      <a:pt x="125" y="50"/>
                    </a:lnTo>
                    <a:lnTo>
                      <a:pt x="125" y="54"/>
                    </a:lnTo>
                    <a:lnTo>
                      <a:pt x="122" y="57"/>
                    </a:lnTo>
                    <a:lnTo>
                      <a:pt x="118" y="57"/>
                    </a:lnTo>
                    <a:lnTo>
                      <a:pt x="118" y="61"/>
                    </a:lnTo>
                    <a:lnTo>
                      <a:pt x="115" y="65"/>
                    </a:lnTo>
                    <a:lnTo>
                      <a:pt x="107" y="65"/>
                    </a:lnTo>
                    <a:lnTo>
                      <a:pt x="107" y="61"/>
                    </a:lnTo>
                    <a:lnTo>
                      <a:pt x="104" y="61"/>
                    </a:lnTo>
                    <a:lnTo>
                      <a:pt x="100" y="65"/>
                    </a:lnTo>
                    <a:lnTo>
                      <a:pt x="100" y="68"/>
                    </a:lnTo>
                    <a:lnTo>
                      <a:pt x="100" y="68"/>
                    </a:lnTo>
                    <a:lnTo>
                      <a:pt x="100" y="65"/>
                    </a:lnTo>
                    <a:lnTo>
                      <a:pt x="97" y="61"/>
                    </a:lnTo>
                    <a:lnTo>
                      <a:pt x="82" y="61"/>
                    </a:lnTo>
                    <a:lnTo>
                      <a:pt x="79" y="57"/>
                    </a:lnTo>
                    <a:lnTo>
                      <a:pt x="75" y="57"/>
                    </a:lnTo>
                    <a:lnTo>
                      <a:pt x="61" y="57"/>
                    </a:lnTo>
                    <a:lnTo>
                      <a:pt x="61" y="61"/>
                    </a:lnTo>
                    <a:lnTo>
                      <a:pt x="57" y="61"/>
                    </a:lnTo>
                    <a:lnTo>
                      <a:pt x="54" y="65"/>
                    </a:lnTo>
                    <a:lnTo>
                      <a:pt x="54" y="65"/>
                    </a:lnTo>
                    <a:lnTo>
                      <a:pt x="47" y="68"/>
                    </a:lnTo>
                    <a:lnTo>
                      <a:pt x="43" y="65"/>
                    </a:lnTo>
                    <a:lnTo>
                      <a:pt x="39" y="65"/>
                    </a:lnTo>
                    <a:lnTo>
                      <a:pt x="36" y="65"/>
                    </a:lnTo>
                    <a:lnTo>
                      <a:pt x="36" y="61"/>
                    </a:lnTo>
                    <a:lnTo>
                      <a:pt x="25" y="54"/>
                    </a:lnTo>
                    <a:lnTo>
                      <a:pt x="21" y="50"/>
                    </a:lnTo>
                    <a:lnTo>
                      <a:pt x="11" y="43"/>
                    </a:lnTo>
                    <a:lnTo>
                      <a:pt x="7" y="39"/>
                    </a:lnTo>
                    <a:lnTo>
                      <a:pt x="7" y="32"/>
                    </a:lnTo>
                    <a:lnTo>
                      <a:pt x="7" y="29"/>
                    </a:lnTo>
                    <a:lnTo>
                      <a:pt x="4" y="29"/>
                    </a:lnTo>
                    <a:lnTo>
                      <a:pt x="0" y="25"/>
                    </a:lnTo>
                    <a:lnTo>
                      <a:pt x="0" y="22"/>
                    </a:lnTo>
                    <a:lnTo>
                      <a:pt x="0" y="22"/>
                    </a:lnTo>
                    <a:lnTo>
                      <a:pt x="4" y="25"/>
                    </a:lnTo>
                    <a:lnTo>
                      <a:pt x="7" y="25"/>
                    </a:lnTo>
                    <a:lnTo>
                      <a:pt x="7" y="22"/>
                    </a:lnTo>
                    <a:lnTo>
                      <a:pt x="14" y="18"/>
                    </a:lnTo>
                    <a:lnTo>
                      <a:pt x="21" y="18"/>
                    </a:lnTo>
                    <a:lnTo>
                      <a:pt x="25" y="14"/>
                    </a:lnTo>
                    <a:lnTo>
                      <a:pt x="29" y="11"/>
                    </a:lnTo>
                    <a:lnTo>
                      <a:pt x="43" y="7"/>
                    </a:lnTo>
                    <a:lnTo>
                      <a:pt x="43" y="0"/>
                    </a:lnTo>
                    <a:lnTo>
                      <a:pt x="47" y="0"/>
                    </a:lnTo>
                    <a:lnTo>
                      <a:pt x="50" y="4"/>
                    </a:lnTo>
                    <a:lnTo>
                      <a:pt x="54" y="7"/>
                    </a:lnTo>
                    <a:lnTo>
                      <a:pt x="57" y="7"/>
                    </a:lnTo>
                    <a:lnTo>
                      <a:pt x="57" y="7"/>
                    </a:lnTo>
                    <a:lnTo>
                      <a:pt x="64" y="4"/>
                    </a:lnTo>
                    <a:lnTo>
                      <a:pt x="68" y="4"/>
                    </a:lnTo>
                    <a:lnTo>
                      <a:pt x="68" y="7"/>
                    </a:lnTo>
                    <a:lnTo>
                      <a:pt x="72" y="7"/>
                    </a:lnTo>
                    <a:lnTo>
                      <a:pt x="79" y="11"/>
                    </a:lnTo>
                    <a:lnTo>
                      <a:pt x="82" y="14"/>
                    </a:lnTo>
                    <a:lnTo>
                      <a:pt x="86" y="14"/>
                    </a:lnTo>
                    <a:lnTo>
                      <a:pt x="90" y="14"/>
                    </a:lnTo>
                    <a:lnTo>
                      <a:pt x="90" y="14"/>
                    </a:lnTo>
                    <a:lnTo>
                      <a:pt x="86" y="18"/>
                    </a:lnTo>
                    <a:lnTo>
                      <a:pt x="93" y="25"/>
                    </a:lnTo>
                    <a:lnTo>
                      <a:pt x="97" y="25"/>
                    </a:lnTo>
                    <a:lnTo>
                      <a:pt x="100" y="22"/>
                    </a:lnTo>
                    <a:lnTo>
                      <a:pt x="100" y="22"/>
                    </a:lnTo>
                    <a:lnTo>
                      <a:pt x="100" y="18"/>
                    </a:lnTo>
                    <a:lnTo>
                      <a:pt x="107" y="22"/>
                    </a:lnTo>
                    <a:lnTo>
                      <a:pt x="115" y="22"/>
                    </a:lnTo>
                    <a:lnTo>
                      <a:pt x="118" y="29"/>
                    </a:lnTo>
                    <a:lnTo>
                      <a:pt x="118" y="29"/>
                    </a:lnTo>
                    <a:lnTo>
                      <a:pt x="122" y="29"/>
                    </a:lnTo>
                    <a:lnTo>
                      <a:pt x="125" y="32"/>
                    </a:lnTo>
                    <a:lnTo>
                      <a:pt x="133" y="39"/>
                    </a:lnTo>
                    <a:lnTo>
                      <a:pt x="140" y="4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87" name="Freeform 2018">
                <a:extLst>
                  <a:ext uri="{FF2B5EF4-FFF2-40B4-BE49-F238E27FC236}">
                    <a16:creationId xmlns:a16="http://schemas.microsoft.com/office/drawing/2014/main" id="{6BBBC59D-3160-40F3-9C33-959B9F081B06}"/>
                  </a:ext>
                </a:extLst>
              </p:cNvPr>
              <p:cNvSpPr>
                <a:spLocks/>
              </p:cNvSpPr>
              <p:nvPr/>
            </p:nvSpPr>
            <p:spPr bwMode="auto">
              <a:xfrm>
                <a:off x="4385" y="1961"/>
                <a:ext cx="46" cy="25"/>
              </a:xfrm>
              <a:custGeom>
                <a:avLst/>
                <a:gdLst>
                  <a:gd name="T0" fmla="*/ 46 w 46"/>
                  <a:gd name="T1" fmla="*/ 0 h 25"/>
                  <a:gd name="T2" fmla="*/ 42 w 46"/>
                  <a:gd name="T3" fmla="*/ 3 h 25"/>
                  <a:gd name="T4" fmla="*/ 39 w 46"/>
                  <a:gd name="T5" fmla="*/ 3 h 25"/>
                  <a:gd name="T6" fmla="*/ 35 w 46"/>
                  <a:gd name="T7" fmla="*/ 7 h 25"/>
                  <a:gd name="T8" fmla="*/ 21 w 46"/>
                  <a:gd name="T9" fmla="*/ 11 h 25"/>
                  <a:gd name="T10" fmla="*/ 14 w 46"/>
                  <a:gd name="T11" fmla="*/ 11 h 25"/>
                  <a:gd name="T12" fmla="*/ 14 w 46"/>
                  <a:gd name="T13" fmla="*/ 11 h 25"/>
                  <a:gd name="T14" fmla="*/ 14 w 46"/>
                  <a:gd name="T15" fmla="*/ 11 h 25"/>
                  <a:gd name="T16" fmla="*/ 10 w 46"/>
                  <a:gd name="T17" fmla="*/ 14 h 25"/>
                  <a:gd name="T18" fmla="*/ 10 w 46"/>
                  <a:gd name="T19" fmla="*/ 14 h 25"/>
                  <a:gd name="T20" fmla="*/ 7 w 46"/>
                  <a:gd name="T21" fmla="*/ 14 h 25"/>
                  <a:gd name="T22" fmla="*/ 3 w 46"/>
                  <a:gd name="T23" fmla="*/ 14 h 25"/>
                  <a:gd name="T24" fmla="*/ 0 w 46"/>
                  <a:gd name="T25" fmla="*/ 18 h 25"/>
                  <a:gd name="T26" fmla="*/ 0 w 46"/>
                  <a:gd name="T27" fmla="*/ 21 h 25"/>
                  <a:gd name="T28" fmla="*/ 3 w 46"/>
                  <a:gd name="T29" fmla="*/ 25 h 25"/>
                  <a:gd name="T30" fmla="*/ 10 w 46"/>
                  <a:gd name="T31" fmla="*/ 25 h 25"/>
                  <a:gd name="T32" fmla="*/ 14 w 46"/>
                  <a:gd name="T33" fmla="*/ 25 h 25"/>
                  <a:gd name="T34" fmla="*/ 17 w 46"/>
                  <a:gd name="T35" fmla="*/ 25 h 25"/>
                  <a:gd name="T36" fmla="*/ 25 w 46"/>
                  <a:gd name="T37" fmla="*/ 21 h 25"/>
                  <a:gd name="T38" fmla="*/ 28 w 46"/>
                  <a:gd name="T39" fmla="*/ 18 h 25"/>
                  <a:gd name="T40" fmla="*/ 35 w 46"/>
                  <a:gd name="T41" fmla="*/ 18 h 25"/>
                  <a:gd name="T42" fmla="*/ 35 w 46"/>
                  <a:gd name="T43" fmla="*/ 14 h 25"/>
                  <a:gd name="T44" fmla="*/ 35 w 46"/>
                  <a:gd name="T45" fmla="*/ 14 h 25"/>
                  <a:gd name="T46" fmla="*/ 35 w 46"/>
                  <a:gd name="T47" fmla="*/ 14 h 25"/>
                  <a:gd name="T48" fmla="*/ 39 w 46"/>
                  <a:gd name="T49" fmla="*/ 7 h 25"/>
                  <a:gd name="T50" fmla="*/ 42 w 46"/>
                  <a:gd name="T51" fmla="*/ 7 h 25"/>
                  <a:gd name="T52" fmla="*/ 46 w 46"/>
                  <a:gd name="T53" fmla="*/ 3 h 25"/>
                  <a:gd name="T54" fmla="*/ 46 w 46"/>
                  <a:gd name="T55" fmla="*/ 0 h 25"/>
                  <a:gd name="T56" fmla="*/ 46 w 46"/>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25">
                    <a:moveTo>
                      <a:pt x="46" y="0"/>
                    </a:moveTo>
                    <a:lnTo>
                      <a:pt x="42" y="3"/>
                    </a:lnTo>
                    <a:lnTo>
                      <a:pt x="39" y="3"/>
                    </a:lnTo>
                    <a:lnTo>
                      <a:pt x="35" y="7"/>
                    </a:lnTo>
                    <a:lnTo>
                      <a:pt x="21" y="11"/>
                    </a:lnTo>
                    <a:lnTo>
                      <a:pt x="14" y="11"/>
                    </a:lnTo>
                    <a:lnTo>
                      <a:pt x="14" y="11"/>
                    </a:lnTo>
                    <a:lnTo>
                      <a:pt x="14" y="11"/>
                    </a:lnTo>
                    <a:lnTo>
                      <a:pt x="10" y="14"/>
                    </a:lnTo>
                    <a:lnTo>
                      <a:pt x="10" y="14"/>
                    </a:lnTo>
                    <a:lnTo>
                      <a:pt x="7" y="14"/>
                    </a:lnTo>
                    <a:lnTo>
                      <a:pt x="3" y="14"/>
                    </a:lnTo>
                    <a:lnTo>
                      <a:pt x="0" y="18"/>
                    </a:lnTo>
                    <a:lnTo>
                      <a:pt x="0" y="21"/>
                    </a:lnTo>
                    <a:lnTo>
                      <a:pt x="3" y="25"/>
                    </a:lnTo>
                    <a:lnTo>
                      <a:pt x="10" y="25"/>
                    </a:lnTo>
                    <a:lnTo>
                      <a:pt x="14" y="25"/>
                    </a:lnTo>
                    <a:lnTo>
                      <a:pt x="17" y="25"/>
                    </a:lnTo>
                    <a:lnTo>
                      <a:pt x="25" y="21"/>
                    </a:lnTo>
                    <a:lnTo>
                      <a:pt x="28" y="18"/>
                    </a:lnTo>
                    <a:lnTo>
                      <a:pt x="35" y="18"/>
                    </a:lnTo>
                    <a:lnTo>
                      <a:pt x="35" y="14"/>
                    </a:lnTo>
                    <a:lnTo>
                      <a:pt x="35" y="14"/>
                    </a:lnTo>
                    <a:lnTo>
                      <a:pt x="35" y="14"/>
                    </a:lnTo>
                    <a:lnTo>
                      <a:pt x="39" y="7"/>
                    </a:lnTo>
                    <a:lnTo>
                      <a:pt x="42" y="7"/>
                    </a:lnTo>
                    <a:lnTo>
                      <a:pt x="46" y="3"/>
                    </a:lnTo>
                    <a:lnTo>
                      <a:pt x="46" y="0"/>
                    </a:lnTo>
                    <a:lnTo>
                      <a:pt x="46" y="0"/>
                    </a:lnTo>
                    <a:close/>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88" name="Freeform 2019">
                <a:extLst>
                  <a:ext uri="{FF2B5EF4-FFF2-40B4-BE49-F238E27FC236}">
                    <a16:creationId xmlns:a16="http://schemas.microsoft.com/office/drawing/2014/main" id="{94C7DE83-3D83-48ED-814A-CC1039A898B4}"/>
                  </a:ext>
                </a:extLst>
              </p:cNvPr>
              <p:cNvSpPr>
                <a:spLocks/>
              </p:cNvSpPr>
              <p:nvPr/>
            </p:nvSpPr>
            <p:spPr bwMode="auto">
              <a:xfrm>
                <a:off x="4059" y="1778"/>
                <a:ext cx="10" cy="0"/>
              </a:xfrm>
              <a:custGeom>
                <a:avLst/>
                <a:gdLst>
                  <a:gd name="T0" fmla="*/ 0 w 10"/>
                  <a:gd name="T1" fmla="*/ 0 w 10"/>
                  <a:gd name="T2" fmla="*/ 7 w 10"/>
                  <a:gd name="T3" fmla="*/ 10 w 10"/>
                  <a:gd name="T4" fmla="*/ 10 w 10"/>
                  <a:gd name="T5" fmla="*/ 10 w 10"/>
                  <a:gd name="T6" fmla="*/ 3 w 10"/>
                  <a:gd name="T7" fmla="*/ 0 w 10"/>
                  <a:gd name="T8" fmla="*/ 0 w 10"/>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0">
                    <a:moveTo>
                      <a:pt x="0" y="0"/>
                    </a:moveTo>
                    <a:lnTo>
                      <a:pt x="0" y="0"/>
                    </a:lnTo>
                    <a:lnTo>
                      <a:pt x="7" y="0"/>
                    </a:lnTo>
                    <a:lnTo>
                      <a:pt x="10" y="0"/>
                    </a:lnTo>
                    <a:lnTo>
                      <a:pt x="10" y="0"/>
                    </a:lnTo>
                    <a:lnTo>
                      <a:pt x="10" y="0"/>
                    </a:lnTo>
                    <a:lnTo>
                      <a:pt x="3"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89" name="Freeform 2020">
                <a:extLst>
                  <a:ext uri="{FF2B5EF4-FFF2-40B4-BE49-F238E27FC236}">
                    <a16:creationId xmlns:a16="http://schemas.microsoft.com/office/drawing/2014/main" id="{18CC01B3-35A1-421E-BF2F-CE6C9C337EB3}"/>
                  </a:ext>
                </a:extLst>
              </p:cNvPr>
              <p:cNvSpPr>
                <a:spLocks/>
              </p:cNvSpPr>
              <p:nvPr/>
            </p:nvSpPr>
            <p:spPr bwMode="auto">
              <a:xfrm>
                <a:off x="4059" y="1778"/>
                <a:ext cx="10" cy="0"/>
              </a:xfrm>
              <a:custGeom>
                <a:avLst/>
                <a:gdLst>
                  <a:gd name="T0" fmla="*/ 0 w 10"/>
                  <a:gd name="T1" fmla="*/ 0 w 10"/>
                  <a:gd name="T2" fmla="*/ 7 w 10"/>
                  <a:gd name="T3" fmla="*/ 10 w 10"/>
                  <a:gd name="T4" fmla="*/ 10 w 10"/>
                  <a:gd name="T5" fmla="*/ 10 w 10"/>
                  <a:gd name="T6" fmla="*/ 3 w 10"/>
                  <a:gd name="T7" fmla="*/ 0 w 10"/>
                  <a:gd name="T8" fmla="*/ 0 w 10"/>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0">
                    <a:moveTo>
                      <a:pt x="0" y="0"/>
                    </a:moveTo>
                    <a:lnTo>
                      <a:pt x="0" y="0"/>
                    </a:lnTo>
                    <a:lnTo>
                      <a:pt x="7" y="0"/>
                    </a:lnTo>
                    <a:lnTo>
                      <a:pt x="10" y="0"/>
                    </a:lnTo>
                    <a:lnTo>
                      <a:pt x="10" y="0"/>
                    </a:lnTo>
                    <a:lnTo>
                      <a:pt x="10" y="0"/>
                    </a:lnTo>
                    <a:lnTo>
                      <a:pt x="3"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90" name="Freeform 2021">
                <a:extLst>
                  <a:ext uri="{FF2B5EF4-FFF2-40B4-BE49-F238E27FC236}">
                    <a16:creationId xmlns:a16="http://schemas.microsoft.com/office/drawing/2014/main" id="{1C431FB0-42C3-4B5A-BFAD-40B93DFEE655}"/>
                  </a:ext>
                </a:extLst>
              </p:cNvPr>
              <p:cNvSpPr>
                <a:spLocks/>
              </p:cNvSpPr>
              <p:nvPr/>
            </p:nvSpPr>
            <p:spPr bwMode="auto">
              <a:xfrm>
                <a:off x="4066" y="1785"/>
                <a:ext cx="7" cy="4"/>
              </a:xfrm>
              <a:custGeom>
                <a:avLst/>
                <a:gdLst>
                  <a:gd name="T0" fmla="*/ 0 w 7"/>
                  <a:gd name="T1" fmla="*/ 4 h 4"/>
                  <a:gd name="T2" fmla="*/ 0 w 7"/>
                  <a:gd name="T3" fmla="*/ 0 h 4"/>
                  <a:gd name="T4" fmla="*/ 7 w 7"/>
                  <a:gd name="T5" fmla="*/ 0 h 4"/>
                  <a:gd name="T6" fmla="*/ 7 w 7"/>
                  <a:gd name="T7" fmla="*/ 4 h 4"/>
                  <a:gd name="T8" fmla="*/ 7 w 7"/>
                  <a:gd name="T9" fmla="*/ 4 h 4"/>
                  <a:gd name="T10" fmla="*/ 0 w 7"/>
                  <a:gd name="T11" fmla="*/ 4 h 4"/>
                  <a:gd name="T12" fmla="*/ 0 w 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0" y="4"/>
                    </a:moveTo>
                    <a:lnTo>
                      <a:pt x="0" y="0"/>
                    </a:lnTo>
                    <a:lnTo>
                      <a:pt x="7" y="0"/>
                    </a:lnTo>
                    <a:lnTo>
                      <a:pt x="7" y="4"/>
                    </a:lnTo>
                    <a:lnTo>
                      <a:pt x="7" y="4"/>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91" name="Freeform 2022">
                <a:extLst>
                  <a:ext uri="{FF2B5EF4-FFF2-40B4-BE49-F238E27FC236}">
                    <a16:creationId xmlns:a16="http://schemas.microsoft.com/office/drawing/2014/main" id="{C7184380-214E-4740-AF2C-2A10EDF1C6E4}"/>
                  </a:ext>
                </a:extLst>
              </p:cNvPr>
              <p:cNvSpPr>
                <a:spLocks/>
              </p:cNvSpPr>
              <p:nvPr/>
            </p:nvSpPr>
            <p:spPr bwMode="auto">
              <a:xfrm>
                <a:off x="4066" y="1785"/>
                <a:ext cx="7" cy="4"/>
              </a:xfrm>
              <a:custGeom>
                <a:avLst/>
                <a:gdLst>
                  <a:gd name="T0" fmla="*/ 0 w 7"/>
                  <a:gd name="T1" fmla="*/ 4 h 4"/>
                  <a:gd name="T2" fmla="*/ 0 w 7"/>
                  <a:gd name="T3" fmla="*/ 0 h 4"/>
                  <a:gd name="T4" fmla="*/ 7 w 7"/>
                  <a:gd name="T5" fmla="*/ 0 h 4"/>
                  <a:gd name="T6" fmla="*/ 7 w 7"/>
                  <a:gd name="T7" fmla="*/ 4 h 4"/>
                  <a:gd name="T8" fmla="*/ 7 w 7"/>
                  <a:gd name="T9" fmla="*/ 4 h 4"/>
                  <a:gd name="T10" fmla="*/ 0 w 7"/>
                  <a:gd name="T11" fmla="*/ 4 h 4"/>
                  <a:gd name="T12" fmla="*/ 0 w 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0" y="4"/>
                    </a:moveTo>
                    <a:lnTo>
                      <a:pt x="0" y="0"/>
                    </a:lnTo>
                    <a:lnTo>
                      <a:pt x="7" y="0"/>
                    </a:lnTo>
                    <a:lnTo>
                      <a:pt x="7" y="4"/>
                    </a:lnTo>
                    <a:lnTo>
                      <a:pt x="7" y="4"/>
                    </a:lnTo>
                    <a:lnTo>
                      <a:pt x="0"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92" name="Freeform 2023">
                <a:extLst>
                  <a:ext uri="{FF2B5EF4-FFF2-40B4-BE49-F238E27FC236}">
                    <a16:creationId xmlns:a16="http://schemas.microsoft.com/office/drawing/2014/main" id="{3B66A3CE-34ED-42D5-BC8F-38FF2474DF87}"/>
                  </a:ext>
                </a:extLst>
              </p:cNvPr>
              <p:cNvSpPr>
                <a:spLocks/>
              </p:cNvSpPr>
              <p:nvPr/>
            </p:nvSpPr>
            <p:spPr bwMode="auto">
              <a:xfrm>
                <a:off x="4073" y="1785"/>
                <a:ext cx="29" cy="14"/>
              </a:xfrm>
              <a:custGeom>
                <a:avLst/>
                <a:gdLst>
                  <a:gd name="T0" fmla="*/ 29 w 29"/>
                  <a:gd name="T1" fmla="*/ 14 h 14"/>
                  <a:gd name="T2" fmla="*/ 18 w 29"/>
                  <a:gd name="T3" fmla="*/ 7 h 14"/>
                  <a:gd name="T4" fmla="*/ 11 w 29"/>
                  <a:gd name="T5" fmla="*/ 4 h 14"/>
                  <a:gd name="T6" fmla="*/ 3 w 29"/>
                  <a:gd name="T7" fmla="*/ 4 h 14"/>
                  <a:gd name="T8" fmla="*/ 0 w 29"/>
                  <a:gd name="T9" fmla="*/ 0 h 14"/>
                  <a:gd name="T10" fmla="*/ 0 w 29"/>
                  <a:gd name="T11" fmla="*/ 0 h 14"/>
                  <a:gd name="T12" fmla="*/ 7 w 29"/>
                  <a:gd name="T13" fmla="*/ 0 h 14"/>
                  <a:gd name="T14" fmla="*/ 7 w 29"/>
                  <a:gd name="T15" fmla="*/ 4 h 14"/>
                  <a:gd name="T16" fmla="*/ 11 w 29"/>
                  <a:gd name="T17" fmla="*/ 4 h 14"/>
                  <a:gd name="T18" fmla="*/ 11 w 29"/>
                  <a:gd name="T19" fmla="*/ 0 h 14"/>
                  <a:gd name="T20" fmla="*/ 14 w 29"/>
                  <a:gd name="T21" fmla="*/ 4 h 14"/>
                  <a:gd name="T22" fmla="*/ 14 w 29"/>
                  <a:gd name="T23" fmla="*/ 4 h 14"/>
                  <a:gd name="T24" fmla="*/ 18 w 29"/>
                  <a:gd name="T25" fmla="*/ 7 h 14"/>
                  <a:gd name="T26" fmla="*/ 21 w 29"/>
                  <a:gd name="T27" fmla="*/ 7 h 14"/>
                  <a:gd name="T28" fmla="*/ 25 w 29"/>
                  <a:gd name="T29" fmla="*/ 7 h 14"/>
                  <a:gd name="T30" fmla="*/ 25 w 29"/>
                  <a:gd name="T31" fmla="*/ 11 h 14"/>
                  <a:gd name="T32" fmla="*/ 25 w 29"/>
                  <a:gd name="T33" fmla="*/ 11 h 14"/>
                  <a:gd name="T34" fmla="*/ 29 w 29"/>
                  <a:gd name="T35" fmla="*/ 11 h 14"/>
                  <a:gd name="T36" fmla="*/ 29 w 29"/>
                  <a:gd name="T3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4">
                    <a:moveTo>
                      <a:pt x="29" y="14"/>
                    </a:moveTo>
                    <a:lnTo>
                      <a:pt x="18" y="7"/>
                    </a:lnTo>
                    <a:lnTo>
                      <a:pt x="11" y="4"/>
                    </a:lnTo>
                    <a:lnTo>
                      <a:pt x="3" y="4"/>
                    </a:lnTo>
                    <a:lnTo>
                      <a:pt x="0" y="0"/>
                    </a:lnTo>
                    <a:lnTo>
                      <a:pt x="0" y="0"/>
                    </a:lnTo>
                    <a:lnTo>
                      <a:pt x="7" y="0"/>
                    </a:lnTo>
                    <a:lnTo>
                      <a:pt x="7" y="4"/>
                    </a:lnTo>
                    <a:lnTo>
                      <a:pt x="11" y="4"/>
                    </a:lnTo>
                    <a:lnTo>
                      <a:pt x="11" y="0"/>
                    </a:lnTo>
                    <a:lnTo>
                      <a:pt x="14" y="4"/>
                    </a:lnTo>
                    <a:lnTo>
                      <a:pt x="14" y="4"/>
                    </a:lnTo>
                    <a:lnTo>
                      <a:pt x="18" y="7"/>
                    </a:lnTo>
                    <a:lnTo>
                      <a:pt x="21" y="7"/>
                    </a:lnTo>
                    <a:lnTo>
                      <a:pt x="25" y="7"/>
                    </a:lnTo>
                    <a:lnTo>
                      <a:pt x="25" y="11"/>
                    </a:lnTo>
                    <a:lnTo>
                      <a:pt x="25" y="11"/>
                    </a:lnTo>
                    <a:lnTo>
                      <a:pt x="29" y="11"/>
                    </a:lnTo>
                    <a:lnTo>
                      <a:pt x="29" y="1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93" name="Freeform 2024">
                <a:extLst>
                  <a:ext uri="{FF2B5EF4-FFF2-40B4-BE49-F238E27FC236}">
                    <a16:creationId xmlns:a16="http://schemas.microsoft.com/office/drawing/2014/main" id="{CDC31524-68FB-4942-98E9-074FA1E7F31F}"/>
                  </a:ext>
                </a:extLst>
              </p:cNvPr>
              <p:cNvSpPr>
                <a:spLocks/>
              </p:cNvSpPr>
              <p:nvPr/>
            </p:nvSpPr>
            <p:spPr bwMode="auto">
              <a:xfrm>
                <a:off x="4073" y="1785"/>
                <a:ext cx="29" cy="14"/>
              </a:xfrm>
              <a:custGeom>
                <a:avLst/>
                <a:gdLst>
                  <a:gd name="T0" fmla="*/ 29 w 29"/>
                  <a:gd name="T1" fmla="*/ 14 h 14"/>
                  <a:gd name="T2" fmla="*/ 18 w 29"/>
                  <a:gd name="T3" fmla="*/ 7 h 14"/>
                  <a:gd name="T4" fmla="*/ 11 w 29"/>
                  <a:gd name="T5" fmla="*/ 4 h 14"/>
                  <a:gd name="T6" fmla="*/ 3 w 29"/>
                  <a:gd name="T7" fmla="*/ 4 h 14"/>
                  <a:gd name="T8" fmla="*/ 0 w 29"/>
                  <a:gd name="T9" fmla="*/ 0 h 14"/>
                  <a:gd name="T10" fmla="*/ 0 w 29"/>
                  <a:gd name="T11" fmla="*/ 0 h 14"/>
                  <a:gd name="T12" fmla="*/ 7 w 29"/>
                  <a:gd name="T13" fmla="*/ 0 h 14"/>
                  <a:gd name="T14" fmla="*/ 7 w 29"/>
                  <a:gd name="T15" fmla="*/ 4 h 14"/>
                  <a:gd name="T16" fmla="*/ 11 w 29"/>
                  <a:gd name="T17" fmla="*/ 4 h 14"/>
                  <a:gd name="T18" fmla="*/ 11 w 29"/>
                  <a:gd name="T19" fmla="*/ 0 h 14"/>
                  <a:gd name="T20" fmla="*/ 14 w 29"/>
                  <a:gd name="T21" fmla="*/ 4 h 14"/>
                  <a:gd name="T22" fmla="*/ 14 w 29"/>
                  <a:gd name="T23" fmla="*/ 4 h 14"/>
                  <a:gd name="T24" fmla="*/ 18 w 29"/>
                  <a:gd name="T25" fmla="*/ 7 h 14"/>
                  <a:gd name="T26" fmla="*/ 21 w 29"/>
                  <a:gd name="T27" fmla="*/ 7 h 14"/>
                  <a:gd name="T28" fmla="*/ 25 w 29"/>
                  <a:gd name="T29" fmla="*/ 7 h 14"/>
                  <a:gd name="T30" fmla="*/ 25 w 29"/>
                  <a:gd name="T31" fmla="*/ 11 h 14"/>
                  <a:gd name="T32" fmla="*/ 25 w 29"/>
                  <a:gd name="T33" fmla="*/ 11 h 14"/>
                  <a:gd name="T34" fmla="*/ 29 w 29"/>
                  <a:gd name="T35" fmla="*/ 11 h 14"/>
                  <a:gd name="T36" fmla="*/ 29 w 29"/>
                  <a:gd name="T3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4">
                    <a:moveTo>
                      <a:pt x="29" y="14"/>
                    </a:moveTo>
                    <a:lnTo>
                      <a:pt x="18" y="7"/>
                    </a:lnTo>
                    <a:lnTo>
                      <a:pt x="11" y="4"/>
                    </a:lnTo>
                    <a:lnTo>
                      <a:pt x="3" y="4"/>
                    </a:lnTo>
                    <a:lnTo>
                      <a:pt x="0" y="0"/>
                    </a:lnTo>
                    <a:lnTo>
                      <a:pt x="0" y="0"/>
                    </a:lnTo>
                    <a:lnTo>
                      <a:pt x="7" y="0"/>
                    </a:lnTo>
                    <a:lnTo>
                      <a:pt x="7" y="4"/>
                    </a:lnTo>
                    <a:lnTo>
                      <a:pt x="11" y="4"/>
                    </a:lnTo>
                    <a:lnTo>
                      <a:pt x="11" y="0"/>
                    </a:lnTo>
                    <a:lnTo>
                      <a:pt x="14" y="4"/>
                    </a:lnTo>
                    <a:lnTo>
                      <a:pt x="14" y="4"/>
                    </a:lnTo>
                    <a:lnTo>
                      <a:pt x="18" y="7"/>
                    </a:lnTo>
                    <a:lnTo>
                      <a:pt x="21" y="7"/>
                    </a:lnTo>
                    <a:lnTo>
                      <a:pt x="25" y="7"/>
                    </a:lnTo>
                    <a:lnTo>
                      <a:pt x="25" y="11"/>
                    </a:lnTo>
                    <a:lnTo>
                      <a:pt x="25" y="11"/>
                    </a:lnTo>
                    <a:lnTo>
                      <a:pt x="29" y="11"/>
                    </a:lnTo>
                    <a:lnTo>
                      <a:pt x="29" y="1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94" name="Freeform 2025">
                <a:extLst>
                  <a:ext uri="{FF2B5EF4-FFF2-40B4-BE49-F238E27FC236}">
                    <a16:creationId xmlns:a16="http://schemas.microsoft.com/office/drawing/2014/main" id="{8D3CCCC9-D2DD-483A-93EA-17CE991DB86D}"/>
                  </a:ext>
                </a:extLst>
              </p:cNvPr>
              <p:cNvSpPr>
                <a:spLocks/>
              </p:cNvSpPr>
              <p:nvPr/>
            </p:nvSpPr>
            <p:spPr bwMode="auto">
              <a:xfrm>
                <a:off x="4001" y="1695"/>
                <a:ext cx="118" cy="90"/>
              </a:xfrm>
              <a:custGeom>
                <a:avLst/>
                <a:gdLst>
                  <a:gd name="T0" fmla="*/ 97 w 118"/>
                  <a:gd name="T1" fmla="*/ 22 h 90"/>
                  <a:gd name="T2" fmla="*/ 79 w 118"/>
                  <a:gd name="T3" fmla="*/ 18 h 90"/>
                  <a:gd name="T4" fmla="*/ 65 w 118"/>
                  <a:gd name="T5" fmla="*/ 4 h 90"/>
                  <a:gd name="T6" fmla="*/ 61 w 118"/>
                  <a:gd name="T7" fmla="*/ 4 h 90"/>
                  <a:gd name="T8" fmla="*/ 54 w 118"/>
                  <a:gd name="T9" fmla="*/ 4 h 90"/>
                  <a:gd name="T10" fmla="*/ 54 w 118"/>
                  <a:gd name="T11" fmla="*/ 8 h 90"/>
                  <a:gd name="T12" fmla="*/ 50 w 118"/>
                  <a:gd name="T13" fmla="*/ 8 h 90"/>
                  <a:gd name="T14" fmla="*/ 40 w 118"/>
                  <a:gd name="T15" fmla="*/ 11 h 90"/>
                  <a:gd name="T16" fmla="*/ 43 w 118"/>
                  <a:gd name="T17" fmla="*/ 18 h 90"/>
                  <a:gd name="T18" fmla="*/ 36 w 118"/>
                  <a:gd name="T19" fmla="*/ 26 h 90"/>
                  <a:gd name="T20" fmla="*/ 36 w 118"/>
                  <a:gd name="T21" fmla="*/ 33 h 90"/>
                  <a:gd name="T22" fmla="*/ 29 w 118"/>
                  <a:gd name="T23" fmla="*/ 33 h 90"/>
                  <a:gd name="T24" fmla="*/ 25 w 118"/>
                  <a:gd name="T25" fmla="*/ 29 h 90"/>
                  <a:gd name="T26" fmla="*/ 22 w 118"/>
                  <a:gd name="T27" fmla="*/ 26 h 90"/>
                  <a:gd name="T28" fmla="*/ 11 w 118"/>
                  <a:gd name="T29" fmla="*/ 33 h 90"/>
                  <a:gd name="T30" fmla="*/ 4 w 118"/>
                  <a:gd name="T31" fmla="*/ 33 h 90"/>
                  <a:gd name="T32" fmla="*/ 7 w 118"/>
                  <a:gd name="T33" fmla="*/ 43 h 90"/>
                  <a:gd name="T34" fmla="*/ 15 w 118"/>
                  <a:gd name="T35" fmla="*/ 40 h 90"/>
                  <a:gd name="T36" fmla="*/ 25 w 118"/>
                  <a:gd name="T37" fmla="*/ 36 h 90"/>
                  <a:gd name="T38" fmla="*/ 29 w 118"/>
                  <a:gd name="T39" fmla="*/ 43 h 90"/>
                  <a:gd name="T40" fmla="*/ 40 w 118"/>
                  <a:gd name="T41" fmla="*/ 58 h 90"/>
                  <a:gd name="T42" fmla="*/ 32 w 118"/>
                  <a:gd name="T43" fmla="*/ 61 h 90"/>
                  <a:gd name="T44" fmla="*/ 43 w 118"/>
                  <a:gd name="T45" fmla="*/ 72 h 90"/>
                  <a:gd name="T46" fmla="*/ 50 w 118"/>
                  <a:gd name="T47" fmla="*/ 79 h 90"/>
                  <a:gd name="T48" fmla="*/ 68 w 118"/>
                  <a:gd name="T49" fmla="*/ 83 h 90"/>
                  <a:gd name="T50" fmla="*/ 83 w 118"/>
                  <a:gd name="T51" fmla="*/ 90 h 90"/>
                  <a:gd name="T52" fmla="*/ 75 w 118"/>
                  <a:gd name="T53" fmla="*/ 79 h 90"/>
                  <a:gd name="T54" fmla="*/ 65 w 118"/>
                  <a:gd name="T55" fmla="*/ 69 h 90"/>
                  <a:gd name="T56" fmla="*/ 58 w 118"/>
                  <a:gd name="T57" fmla="*/ 65 h 90"/>
                  <a:gd name="T58" fmla="*/ 54 w 118"/>
                  <a:gd name="T59" fmla="*/ 58 h 90"/>
                  <a:gd name="T60" fmla="*/ 54 w 118"/>
                  <a:gd name="T61" fmla="*/ 51 h 90"/>
                  <a:gd name="T62" fmla="*/ 47 w 118"/>
                  <a:gd name="T63" fmla="*/ 47 h 90"/>
                  <a:gd name="T64" fmla="*/ 47 w 118"/>
                  <a:gd name="T65" fmla="*/ 43 h 90"/>
                  <a:gd name="T66" fmla="*/ 47 w 118"/>
                  <a:gd name="T67" fmla="*/ 33 h 90"/>
                  <a:gd name="T68" fmla="*/ 58 w 118"/>
                  <a:gd name="T69" fmla="*/ 40 h 90"/>
                  <a:gd name="T70" fmla="*/ 68 w 118"/>
                  <a:gd name="T71" fmla="*/ 33 h 90"/>
                  <a:gd name="T72" fmla="*/ 75 w 118"/>
                  <a:gd name="T73" fmla="*/ 36 h 90"/>
                  <a:gd name="T74" fmla="*/ 79 w 118"/>
                  <a:gd name="T75" fmla="*/ 36 h 90"/>
                  <a:gd name="T76" fmla="*/ 83 w 118"/>
                  <a:gd name="T77" fmla="*/ 36 h 90"/>
                  <a:gd name="T78" fmla="*/ 90 w 118"/>
                  <a:gd name="T79" fmla="*/ 36 h 90"/>
                  <a:gd name="T80" fmla="*/ 93 w 118"/>
                  <a:gd name="T81" fmla="*/ 36 h 90"/>
                  <a:gd name="T82" fmla="*/ 101 w 118"/>
                  <a:gd name="T83" fmla="*/ 40 h 90"/>
                  <a:gd name="T84" fmla="*/ 104 w 118"/>
                  <a:gd name="T85" fmla="*/ 36 h 90"/>
                  <a:gd name="T86" fmla="*/ 108 w 118"/>
                  <a:gd name="T87" fmla="*/ 43 h 90"/>
                  <a:gd name="T88" fmla="*/ 115 w 118"/>
                  <a:gd name="T89" fmla="*/ 40 h 90"/>
                  <a:gd name="T90" fmla="*/ 111 w 118"/>
                  <a:gd name="T91" fmla="*/ 36 h 90"/>
                  <a:gd name="T92" fmla="*/ 115 w 118"/>
                  <a:gd name="T93" fmla="*/ 33 h 90"/>
                  <a:gd name="T94" fmla="*/ 118 w 118"/>
                  <a:gd name="T95" fmla="*/ 33 h 90"/>
                  <a:gd name="T96" fmla="*/ 118 w 118"/>
                  <a:gd name="T97" fmla="*/ 33 h 90"/>
                  <a:gd name="T98" fmla="*/ 111 w 118"/>
                  <a:gd name="T99" fmla="*/ 33 h 90"/>
                  <a:gd name="T100" fmla="*/ 111 w 118"/>
                  <a:gd name="T101" fmla="*/ 29 h 90"/>
                  <a:gd name="T102" fmla="*/ 111 w 118"/>
                  <a:gd name="T103" fmla="*/ 29 h 90"/>
                  <a:gd name="T104" fmla="*/ 111 w 118"/>
                  <a:gd name="T105" fmla="*/ 26 h 90"/>
                  <a:gd name="T106" fmla="*/ 111 w 118"/>
                  <a:gd name="T107" fmla="*/ 26 h 90"/>
                  <a:gd name="T108" fmla="*/ 108 w 118"/>
                  <a:gd name="T109" fmla="*/ 26 h 90"/>
                  <a:gd name="T110" fmla="*/ 108 w 118"/>
                  <a:gd name="T111" fmla="*/ 22 h 90"/>
                  <a:gd name="T112" fmla="*/ 104 w 118"/>
                  <a:gd name="T113"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90">
                    <a:moveTo>
                      <a:pt x="104" y="18"/>
                    </a:moveTo>
                    <a:lnTo>
                      <a:pt x="101" y="18"/>
                    </a:lnTo>
                    <a:lnTo>
                      <a:pt x="97" y="22"/>
                    </a:lnTo>
                    <a:lnTo>
                      <a:pt x="90" y="22"/>
                    </a:lnTo>
                    <a:lnTo>
                      <a:pt x="83" y="18"/>
                    </a:lnTo>
                    <a:lnTo>
                      <a:pt x="79" y="18"/>
                    </a:lnTo>
                    <a:lnTo>
                      <a:pt x="75" y="11"/>
                    </a:lnTo>
                    <a:lnTo>
                      <a:pt x="68" y="11"/>
                    </a:lnTo>
                    <a:lnTo>
                      <a:pt x="65" y="4"/>
                    </a:lnTo>
                    <a:lnTo>
                      <a:pt x="61" y="4"/>
                    </a:lnTo>
                    <a:lnTo>
                      <a:pt x="61" y="4"/>
                    </a:lnTo>
                    <a:lnTo>
                      <a:pt x="61" y="4"/>
                    </a:lnTo>
                    <a:lnTo>
                      <a:pt x="58" y="0"/>
                    </a:lnTo>
                    <a:lnTo>
                      <a:pt x="54" y="0"/>
                    </a:lnTo>
                    <a:lnTo>
                      <a:pt x="54" y="4"/>
                    </a:lnTo>
                    <a:lnTo>
                      <a:pt x="54" y="4"/>
                    </a:lnTo>
                    <a:lnTo>
                      <a:pt x="54" y="8"/>
                    </a:lnTo>
                    <a:lnTo>
                      <a:pt x="54" y="8"/>
                    </a:lnTo>
                    <a:lnTo>
                      <a:pt x="54" y="8"/>
                    </a:lnTo>
                    <a:lnTo>
                      <a:pt x="50" y="8"/>
                    </a:lnTo>
                    <a:lnTo>
                      <a:pt x="50" y="8"/>
                    </a:lnTo>
                    <a:lnTo>
                      <a:pt x="50" y="8"/>
                    </a:lnTo>
                    <a:lnTo>
                      <a:pt x="43" y="11"/>
                    </a:lnTo>
                    <a:lnTo>
                      <a:pt x="40" y="11"/>
                    </a:lnTo>
                    <a:lnTo>
                      <a:pt x="40" y="15"/>
                    </a:lnTo>
                    <a:lnTo>
                      <a:pt x="43" y="15"/>
                    </a:lnTo>
                    <a:lnTo>
                      <a:pt x="43" y="18"/>
                    </a:lnTo>
                    <a:lnTo>
                      <a:pt x="43" y="22"/>
                    </a:lnTo>
                    <a:lnTo>
                      <a:pt x="40" y="22"/>
                    </a:lnTo>
                    <a:lnTo>
                      <a:pt x="36" y="26"/>
                    </a:lnTo>
                    <a:lnTo>
                      <a:pt x="36" y="26"/>
                    </a:lnTo>
                    <a:lnTo>
                      <a:pt x="36" y="29"/>
                    </a:lnTo>
                    <a:lnTo>
                      <a:pt x="36" y="33"/>
                    </a:lnTo>
                    <a:lnTo>
                      <a:pt x="32" y="33"/>
                    </a:lnTo>
                    <a:lnTo>
                      <a:pt x="32" y="33"/>
                    </a:lnTo>
                    <a:lnTo>
                      <a:pt x="29" y="33"/>
                    </a:lnTo>
                    <a:lnTo>
                      <a:pt x="29" y="33"/>
                    </a:lnTo>
                    <a:lnTo>
                      <a:pt x="29" y="29"/>
                    </a:lnTo>
                    <a:lnTo>
                      <a:pt x="25" y="29"/>
                    </a:lnTo>
                    <a:lnTo>
                      <a:pt x="25" y="33"/>
                    </a:lnTo>
                    <a:lnTo>
                      <a:pt x="25" y="33"/>
                    </a:lnTo>
                    <a:lnTo>
                      <a:pt x="22" y="26"/>
                    </a:lnTo>
                    <a:lnTo>
                      <a:pt x="18" y="26"/>
                    </a:lnTo>
                    <a:lnTo>
                      <a:pt x="18" y="29"/>
                    </a:lnTo>
                    <a:lnTo>
                      <a:pt x="11" y="33"/>
                    </a:lnTo>
                    <a:lnTo>
                      <a:pt x="7" y="29"/>
                    </a:lnTo>
                    <a:lnTo>
                      <a:pt x="7" y="33"/>
                    </a:lnTo>
                    <a:lnTo>
                      <a:pt x="4" y="33"/>
                    </a:lnTo>
                    <a:lnTo>
                      <a:pt x="0" y="29"/>
                    </a:lnTo>
                    <a:lnTo>
                      <a:pt x="0" y="36"/>
                    </a:lnTo>
                    <a:lnTo>
                      <a:pt x="7" y="43"/>
                    </a:lnTo>
                    <a:lnTo>
                      <a:pt x="7" y="47"/>
                    </a:lnTo>
                    <a:lnTo>
                      <a:pt x="11" y="47"/>
                    </a:lnTo>
                    <a:lnTo>
                      <a:pt x="15" y="40"/>
                    </a:lnTo>
                    <a:lnTo>
                      <a:pt x="15" y="33"/>
                    </a:lnTo>
                    <a:lnTo>
                      <a:pt x="22" y="36"/>
                    </a:lnTo>
                    <a:lnTo>
                      <a:pt x="25" y="36"/>
                    </a:lnTo>
                    <a:lnTo>
                      <a:pt x="25" y="36"/>
                    </a:lnTo>
                    <a:lnTo>
                      <a:pt x="25" y="40"/>
                    </a:lnTo>
                    <a:lnTo>
                      <a:pt x="29" y="43"/>
                    </a:lnTo>
                    <a:lnTo>
                      <a:pt x="29" y="47"/>
                    </a:lnTo>
                    <a:lnTo>
                      <a:pt x="29" y="54"/>
                    </a:lnTo>
                    <a:lnTo>
                      <a:pt x="40" y="58"/>
                    </a:lnTo>
                    <a:lnTo>
                      <a:pt x="32" y="58"/>
                    </a:lnTo>
                    <a:lnTo>
                      <a:pt x="32" y="61"/>
                    </a:lnTo>
                    <a:lnTo>
                      <a:pt x="32" y="61"/>
                    </a:lnTo>
                    <a:lnTo>
                      <a:pt x="36" y="69"/>
                    </a:lnTo>
                    <a:lnTo>
                      <a:pt x="40" y="69"/>
                    </a:lnTo>
                    <a:lnTo>
                      <a:pt x="43" y="72"/>
                    </a:lnTo>
                    <a:lnTo>
                      <a:pt x="47" y="72"/>
                    </a:lnTo>
                    <a:lnTo>
                      <a:pt x="50" y="76"/>
                    </a:lnTo>
                    <a:lnTo>
                      <a:pt x="50" y="79"/>
                    </a:lnTo>
                    <a:lnTo>
                      <a:pt x="58" y="79"/>
                    </a:lnTo>
                    <a:lnTo>
                      <a:pt x="61" y="79"/>
                    </a:lnTo>
                    <a:lnTo>
                      <a:pt x="68" y="83"/>
                    </a:lnTo>
                    <a:lnTo>
                      <a:pt x="72" y="87"/>
                    </a:lnTo>
                    <a:lnTo>
                      <a:pt x="79" y="90"/>
                    </a:lnTo>
                    <a:lnTo>
                      <a:pt x="83" y="90"/>
                    </a:lnTo>
                    <a:lnTo>
                      <a:pt x="83" y="90"/>
                    </a:lnTo>
                    <a:lnTo>
                      <a:pt x="75" y="83"/>
                    </a:lnTo>
                    <a:lnTo>
                      <a:pt x="75" y="79"/>
                    </a:lnTo>
                    <a:lnTo>
                      <a:pt x="72" y="76"/>
                    </a:lnTo>
                    <a:lnTo>
                      <a:pt x="72" y="76"/>
                    </a:lnTo>
                    <a:lnTo>
                      <a:pt x="65" y="69"/>
                    </a:lnTo>
                    <a:lnTo>
                      <a:pt x="65" y="69"/>
                    </a:lnTo>
                    <a:lnTo>
                      <a:pt x="61" y="65"/>
                    </a:lnTo>
                    <a:lnTo>
                      <a:pt x="58" y="65"/>
                    </a:lnTo>
                    <a:lnTo>
                      <a:pt x="54" y="58"/>
                    </a:lnTo>
                    <a:lnTo>
                      <a:pt x="54" y="58"/>
                    </a:lnTo>
                    <a:lnTo>
                      <a:pt x="54" y="58"/>
                    </a:lnTo>
                    <a:lnTo>
                      <a:pt x="54" y="54"/>
                    </a:lnTo>
                    <a:lnTo>
                      <a:pt x="54" y="54"/>
                    </a:lnTo>
                    <a:lnTo>
                      <a:pt x="54" y="51"/>
                    </a:lnTo>
                    <a:lnTo>
                      <a:pt x="50" y="51"/>
                    </a:lnTo>
                    <a:lnTo>
                      <a:pt x="50" y="47"/>
                    </a:lnTo>
                    <a:lnTo>
                      <a:pt x="47" y="47"/>
                    </a:lnTo>
                    <a:lnTo>
                      <a:pt x="43" y="43"/>
                    </a:lnTo>
                    <a:lnTo>
                      <a:pt x="43" y="43"/>
                    </a:lnTo>
                    <a:lnTo>
                      <a:pt x="47" y="43"/>
                    </a:lnTo>
                    <a:lnTo>
                      <a:pt x="47" y="40"/>
                    </a:lnTo>
                    <a:lnTo>
                      <a:pt x="47" y="36"/>
                    </a:lnTo>
                    <a:lnTo>
                      <a:pt x="47" y="33"/>
                    </a:lnTo>
                    <a:lnTo>
                      <a:pt x="50" y="33"/>
                    </a:lnTo>
                    <a:lnTo>
                      <a:pt x="50" y="33"/>
                    </a:lnTo>
                    <a:lnTo>
                      <a:pt x="58" y="40"/>
                    </a:lnTo>
                    <a:lnTo>
                      <a:pt x="58" y="40"/>
                    </a:lnTo>
                    <a:lnTo>
                      <a:pt x="61" y="33"/>
                    </a:lnTo>
                    <a:lnTo>
                      <a:pt x="68" y="33"/>
                    </a:lnTo>
                    <a:lnTo>
                      <a:pt x="68" y="33"/>
                    </a:lnTo>
                    <a:lnTo>
                      <a:pt x="68" y="33"/>
                    </a:lnTo>
                    <a:lnTo>
                      <a:pt x="75" y="36"/>
                    </a:lnTo>
                    <a:lnTo>
                      <a:pt x="75" y="36"/>
                    </a:lnTo>
                    <a:lnTo>
                      <a:pt x="75" y="33"/>
                    </a:lnTo>
                    <a:lnTo>
                      <a:pt x="79" y="36"/>
                    </a:lnTo>
                    <a:lnTo>
                      <a:pt x="83" y="36"/>
                    </a:lnTo>
                    <a:lnTo>
                      <a:pt x="83" y="36"/>
                    </a:lnTo>
                    <a:lnTo>
                      <a:pt x="83" y="36"/>
                    </a:lnTo>
                    <a:lnTo>
                      <a:pt x="86" y="40"/>
                    </a:lnTo>
                    <a:lnTo>
                      <a:pt x="90" y="36"/>
                    </a:lnTo>
                    <a:lnTo>
                      <a:pt x="90" y="36"/>
                    </a:lnTo>
                    <a:lnTo>
                      <a:pt x="93" y="36"/>
                    </a:lnTo>
                    <a:lnTo>
                      <a:pt x="93" y="36"/>
                    </a:lnTo>
                    <a:lnTo>
                      <a:pt x="93" y="36"/>
                    </a:lnTo>
                    <a:lnTo>
                      <a:pt x="97" y="36"/>
                    </a:lnTo>
                    <a:lnTo>
                      <a:pt x="101" y="36"/>
                    </a:lnTo>
                    <a:lnTo>
                      <a:pt x="101" y="40"/>
                    </a:lnTo>
                    <a:lnTo>
                      <a:pt x="101" y="36"/>
                    </a:lnTo>
                    <a:lnTo>
                      <a:pt x="101" y="36"/>
                    </a:lnTo>
                    <a:lnTo>
                      <a:pt x="104" y="36"/>
                    </a:lnTo>
                    <a:lnTo>
                      <a:pt x="108" y="40"/>
                    </a:lnTo>
                    <a:lnTo>
                      <a:pt x="108" y="40"/>
                    </a:lnTo>
                    <a:lnTo>
                      <a:pt x="108" y="43"/>
                    </a:lnTo>
                    <a:lnTo>
                      <a:pt x="108" y="43"/>
                    </a:lnTo>
                    <a:lnTo>
                      <a:pt x="111" y="43"/>
                    </a:lnTo>
                    <a:lnTo>
                      <a:pt x="115" y="40"/>
                    </a:lnTo>
                    <a:lnTo>
                      <a:pt x="115" y="40"/>
                    </a:lnTo>
                    <a:lnTo>
                      <a:pt x="115" y="40"/>
                    </a:lnTo>
                    <a:lnTo>
                      <a:pt x="111" y="36"/>
                    </a:lnTo>
                    <a:lnTo>
                      <a:pt x="115" y="36"/>
                    </a:lnTo>
                    <a:lnTo>
                      <a:pt x="115" y="33"/>
                    </a:lnTo>
                    <a:lnTo>
                      <a:pt x="115" y="33"/>
                    </a:lnTo>
                    <a:lnTo>
                      <a:pt x="115" y="33"/>
                    </a:lnTo>
                    <a:lnTo>
                      <a:pt x="118" y="33"/>
                    </a:lnTo>
                    <a:lnTo>
                      <a:pt x="118" y="33"/>
                    </a:lnTo>
                    <a:lnTo>
                      <a:pt x="118" y="33"/>
                    </a:lnTo>
                    <a:lnTo>
                      <a:pt x="118" y="33"/>
                    </a:lnTo>
                    <a:lnTo>
                      <a:pt x="118" y="33"/>
                    </a:lnTo>
                    <a:lnTo>
                      <a:pt x="115" y="33"/>
                    </a:lnTo>
                    <a:lnTo>
                      <a:pt x="115" y="33"/>
                    </a:lnTo>
                    <a:lnTo>
                      <a:pt x="111" y="33"/>
                    </a:lnTo>
                    <a:lnTo>
                      <a:pt x="111" y="29"/>
                    </a:lnTo>
                    <a:lnTo>
                      <a:pt x="111" y="29"/>
                    </a:lnTo>
                    <a:lnTo>
                      <a:pt x="111" y="29"/>
                    </a:lnTo>
                    <a:lnTo>
                      <a:pt x="111" y="29"/>
                    </a:lnTo>
                    <a:lnTo>
                      <a:pt x="111" y="29"/>
                    </a:lnTo>
                    <a:lnTo>
                      <a:pt x="111" y="29"/>
                    </a:lnTo>
                    <a:lnTo>
                      <a:pt x="111" y="29"/>
                    </a:lnTo>
                    <a:lnTo>
                      <a:pt x="111" y="29"/>
                    </a:lnTo>
                    <a:lnTo>
                      <a:pt x="111" y="26"/>
                    </a:lnTo>
                    <a:lnTo>
                      <a:pt x="111" y="26"/>
                    </a:lnTo>
                    <a:lnTo>
                      <a:pt x="111" y="26"/>
                    </a:lnTo>
                    <a:lnTo>
                      <a:pt x="111" y="26"/>
                    </a:lnTo>
                    <a:lnTo>
                      <a:pt x="108" y="26"/>
                    </a:lnTo>
                    <a:lnTo>
                      <a:pt x="108" y="26"/>
                    </a:lnTo>
                    <a:lnTo>
                      <a:pt x="108" y="26"/>
                    </a:lnTo>
                    <a:lnTo>
                      <a:pt x="108" y="22"/>
                    </a:lnTo>
                    <a:lnTo>
                      <a:pt x="108" y="22"/>
                    </a:lnTo>
                    <a:lnTo>
                      <a:pt x="108" y="22"/>
                    </a:lnTo>
                    <a:lnTo>
                      <a:pt x="108" y="22"/>
                    </a:lnTo>
                    <a:lnTo>
                      <a:pt x="108" y="18"/>
                    </a:lnTo>
                    <a:lnTo>
                      <a:pt x="104" y="1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95" name="Freeform 2026">
                <a:extLst>
                  <a:ext uri="{FF2B5EF4-FFF2-40B4-BE49-F238E27FC236}">
                    <a16:creationId xmlns:a16="http://schemas.microsoft.com/office/drawing/2014/main" id="{0E2A5383-3145-4B0E-A7A9-3DA0D0281AB1}"/>
                  </a:ext>
                </a:extLst>
              </p:cNvPr>
              <p:cNvSpPr>
                <a:spLocks/>
              </p:cNvSpPr>
              <p:nvPr/>
            </p:nvSpPr>
            <p:spPr bwMode="auto">
              <a:xfrm>
                <a:off x="4001" y="1695"/>
                <a:ext cx="118" cy="90"/>
              </a:xfrm>
              <a:custGeom>
                <a:avLst/>
                <a:gdLst>
                  <a:gd name="T0" fmla="*/ 97 w 118"/>
                  <a:gd name="T1" fmla="*/ 22 h 90"/>
                  <a:gd name="T2" fmla="*/ 79 w 118"/>
                  <a:gd name="T3" fmla="*/ 18 h 90"/>
                  <a:gd name="T4" fmla="*/ 65 w 118"/>
                  <a:gd name="T5" fmla="*/ 4 h 90"/>
                  <a:gd name="T6" fmla="*/ 61 w 118"/>
                  <a:gd name="T7" fmla="*/ 4 h 90"/>
                  <a:gd name="T8" fmla="*/ 54 w 118"/>
                  <a:gd name="T9" fmla="*/ 4 h 90"/>
                  <a:gd name="T10" fmla="*/ 54 w 118"/>
                  <a:gd name="T11" fmla="*/ 8 h 90"/>
                  <a:gd name="T12" fmla="*/ 50 w 118"/>
                  <a:gd name="T13" fmla="*/ 8 h 90"/>
                  <a:gd name="T14" fmla="*/ 40 w 118"/>
                  <a:gd name="T15" fmla="*/ 11 h 90"/>
                  <a:gd name="T16" fmla="*/ 43 w 118"/>
                  <a:gd name="T17" fmla="*/ 18 h 90"/>
                  <a:gd name="T18" fmla="*/ 36 w 118"/>
                  <a:gd name="T19" fmla="*/ 26 h 90"/>
                  <a:gd name="T20" fmla="*/ 36 w 118"/>
                  <a:gd name="T21" fmla="*/ 33 h 90"/>
                  <a:gd name="T22" fmla="*/ 29 w 118"/>
                  <a:gd name="T23" fmla="*/ 33 h 90"/>
                  <a:gd name="T24" fmla="*/ 25 w 118"/>
                  <a:gd name="T25" fmla="*/ 29 h 90"/>
                  <a:gd name="T26" fmla="*/ 22 w 118"/>
                  <a:gd name="T27" fmla="*/ 26 h 90"/>
                  <a:gd name="T28" fmla="*/ 11 w 118"/>
                  <a:gd name="T29" fmla="*/ 33 h 90"/>
                  <a:gd name="T30" fmla="*/ 4 w 118"/>
                  <a:gd name="T31" fmla="*/ 33 h 90"/>
                  <a:gd name="T32" fmla="*/ 7 w 118"/>
                  <a:gd name="T33" fmla="*/ 43 h 90"/>
                  <a:gd name="T34" fmla="*/ 15 w 118"/>
                  <a:gd name="T35" fmla="*/ 40 h 90"/>
                  <a:gd name="T36" fmla="*/ 25 w 118"/>
                  <a:gd name="T37" fmla="*/ 36 h 90"/>
                  <a:gd name="T38" fmla="*/ 29 w 118"/>
                  <a:gd name="T39" fmla="*/ 43 h 90"/>
                  <a:gd name="T40" fmla="*/ 40 w 118"/>
                  <a:gd name="T41" fmla="*/ 58 h 90"/>
                  <a:gd name="T42" fmla="*/ 32 w 118"/>
                  <a:gd name="T43" fmla="*/ 61 h 90"/>
                  <a:gd name="T44" fmla="*/ 43 w 118"/>
                  <a:gd name="T45" fmla="*/ 72 h 90"/>
                  <a:gd name="T46" fmla="*/ 50 w 118"/>
                  <a:gd name="T47" fmla="*/ 79 h 90"/>
                  <a:gd name="T48" fmla="*/ 68 w 118"/>
                  <a:gd name="T49" fmla="*/ 83 h 90"/>
                  <a:gd name="T50" fmla="*/ 83 w 118"/>
                  <a:gd name="T51" fmla="*/ 90 h 90"/>
                  <a:gd name="T52" fmla="*/ 75 w 118"/>
                  <a:gd name="T53" fmla="*/ 79 h 90"/>
                  <a:gd name="T54" fmla="*/ 65 w 118"/>
                  <a:gd name="T55" fmla="*/ 69 h 90"/>
                  <a:gd name="T56" fmla="*/ 58 w 118"/>
                  <a:gd name="T57" fmla="*/ 65 h 90"/>
                  <a:gd name="T58" fmla="*/ 54 w 118"/>
                  <a:gd name="T59" fmla="*/ 58 h 90"/>
                  <a:gd name="T60" fmla="*/ 54 w 118"/>
                  <a:gd name="T61" fmla="*/ 51 h 90"/>
                  <a:gd name="T62" fmla="*/ 47 w 118"/>
                  <a:gd name="T63" fmla="*/ 47 h 90"/>
                  <a:gd name="T64" fmla="*/ 47 w 118"/>
                  <a:gd name="T65" fmla="*/ 43 h 90"/>
                  <a:gd name="T66" fmla="*/ 47 w 118"/>
                  <a:gd name="T67" fmla="*/ 33 h 90"/>
                  <a:gd name="T68" fmla="*/ 58 w 118"/>
                  <a:gd name="T69" fmla="*/ 40 h 90"/>
                  <a:gd name="T70" fmla="*/ 68 w 118"/>
                  <a:gd name="T71" fmla="*/ 33 h 90"/>
                  <a:gd name="T72" fmla="*/ 75 w 118"/>
                  <a:gd name="T73" fmla="*/ 36 h 90"/>
                  <a:gd name="T74" fmla="*/ 79 w 118"/>
                  <a:gd name="T75" fmla="*/ 36 h 90"/>
                  <a:gd name="T76" fmla="*/ 83 w 118"/>
                  <a:gd name="T77" fmla="*/ 36 h 90"/>
                  <a:gd name="T78" fmla="*/ 90 w 118"/>
                  <a:gd name="T79" fmla="*/ 36 h 90"/>
                  <a:gd name="T80" fmla="*/ 93 w 118"/>
                  <a:gd name="T81" fmla="*/ 36 h 90"/>
                  <a:gd name="T82" fmla="*/ 101 w 118"/>
                  <a:gd name="T83" fmla="*/ 40 h 90"/>
                  <a:gd name="T84" fmla="*/ 104 w 118"/>
                  <a:gd name="T85" fmla="*/ 36 h 90"/>
                  <a:gd name="T86" fmla="*/ 108 w 118"/>
                  <a:gd name="T87" fmla="*/ 43 h 90"/>
                  <a:gd name="T88" fmla="*/ 115 w 118"/>
                  <a:gd name="T89" fmla="*/ 40 h 90"/>
                  <a:gd name="T90" fmla="*/ 111 w 118"/>
                  <a:gd name="T91" fmla="*/ 36 h 90"/>
                  <a:gd name="T92" fmla="*/ 115 w 118"/>
                  <a:gd name="T93" fmla="*/ 33 h 90"/>
                  <a:gd name="T94" fmla="*/ 118 w 118"/>
                  <a:gd name="T95" fmla="*/ 33 h 90"/>
                  <a:gd name="T96" fmla="*/ 118 w 118"/>
                  <a:gd name="T97" fmla="*/ 33 h 90"/>
                  <a:gd name="T98" fmla="*/ 111 w 118"/>
                  <a:gd name="T99" fmla="*/ 33 h 90"/>
                  <a:gd name="T100" fmla="*/ 111 w 118"/>
                  <a:gd name="T101" fmla="*/ 29 h 90"/>
                  <a:gd name="T102" fmla="*/ 111 w 118"/>
                  <a:gd name="T103" fmla="*/ 29 h 90"/>
                  <a:gd name="T104" fmla="*/ 111 w 118"/>
                  <a:gd name="T105" fmla="*/ 26 h 90"/>
                  <a:gd name="T106" fmla="*/ 111 w 118"/>
                  <a:gd name="T107" fmla="*/ 26 h 90"/>
                  <a:gd name="T108" fmla="*/ 108 w 118"/>
                  <a:gd name="T109" fmla="*/ 26 h 90"/>
                  <a:gd name="T110" fmla="*/ 108 w 118"/>
                  <a:gd name="T111" fmla="*/ 22 h 90"/>
                  <a:gd name="T112" fmla="*/ 104 w 118"/>
                  <a:gd name="T113"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90">
                    <a:moveTo>
                      <a:pt x="104" y="18"/>
                    </a:moveTo>
                    <a:lnTo>
                      <a:pt x="101" y="18"/>
                    </a:lnTo>
                    <a:lnTo>
                      <a:pt x="97" y="22"/>
                    </a:lnTo>
                    <a:lnTo>
                      <a:pt x="90" y="22"/>
                    </a:lnTo>
                    <a:lnTo>
                      <a:pt x="83" y="18"/>
                    </a:lnTo>
                    <a:lnTo>
                      <a:pt x="79" y="18"/>
                    </a:lnTo>
                    <a:lnTo>
                      <a:pt x="75" y="11"/>
                    </a:lnTo>
                    <a:lnTo>
                      <a:pt x="68" y="11"/>
                    </a:lnTo>
                    <a:lnTo>
                      <a:pt x="65" y="4"/>
                    </a:lnTo>
                    <a:lnTo>
                      <a:pt x="61" y="4"/>
                    </a:lnTo>
                    <a:lnTo>
                      <a:pt x="61" y="4"/>
                    </a:lnTo>
                    <a:lnTo>
                      <a:pt x="61" y="4"/>
                    </a:lnTo>
                    <a:lnTo>
                      <a:pt x="58" y="0"/>
                    </a:lnTo>
                    <a:lnTo>
                      <a:pt x="54" y="0"/>
                    </a:lnTo>
                    <a:lnTo>
                      <a:pt x="54" y="4"/>
                    </a:lnTo>
                    <a:lnTo>
                      <a:pt x="54" y="4"/>
                    </a:lnTo>
                    <a:lnTo>
                      <a:pt x="54" y="8"/>
                    </a:lnTo>
                    <a:lnTo>
                      <a:pt x="54" y="8"/>
                    </a:lnTo>
                    <a:lnTo>
                      <a:pt x="54" y="8"/>
                    </a:lnTo>
                    <a:lnTo>
                      <a:pt x="50" y="8"/>
                    </a:lnTo>
                    <a:lnTo>
                      <a:pt x="50" y="8"/>
                    </a:lnTo>
                    <a:lnTo>
                      <a:pt x="50" y="8"/>
                    </a:lnTo>
                    <a:lnTo>
                      <a:pt x="43" y="11"/>
                    </a:lnTo>
                    <a:lnTo>
                      <a:pt x="40" y="11"/>
                    </a:lnTo>
                    <a:lnTo>
                      <a:pt x="40" y="15"/>
                    </a:lnTo>
                    <a:lnTo>
                      <a:pt x="43" y="15"/>
                    </a:lnTo>
                    <a:lnTo>
                      <a:pt x="43" y="18"/>
                    </a:lnTo>
                    <a:lnTo>
                      <a:pt x="43" y="22"/>
                    </a:lnTo>
                    <a:lnTo>
                      <a:pt x="40" y="22"/>
                    </a:lnTo>
                    <a:lnTo>
                      <a:pt x="36" y="26"/>
                    </a:lnTo>
                    <a:lnTo>
                      <a:pt x="36" y="26"/>
                    </a:lnTo>
                    <a:lnTo>
                      <a:pt x="36" y="29"/>
                    </a:lnTo>
                    <a:lnTo>
                      <a:pt x="36" y="33"/>
                    </a:lnTo>
                    <a:lnTo>
                      <a:pt x="32" y="33"/>
                    </a:lnTo>
                    <a:lnTo>
                      <a:pt x="32" y="33"/>
                    </a:lnTo>
                    <a:lnTo>
                      <a:pt x="29" y="33"/>
                    </a:lnTo>
                    <a:lnTo>
                      <a:pt x="29" y="33"/>
                    </a:lnTo>
                    <a:lnTo>
                      <a:pt x="29" y="29"/>
                    </a:lnTo>
                    <a:lnTo>
                      <a:pt x="25" y="29"/>
                    </a:lnTo>
                    <a:lnTo>
                      <a:pt x="25" y="33"/>
                    </a:lnTo>
                    <a:lnTo>
                      <a:pt x="25" y="33"/>
                    </a:lnTo>
                    <a:lnTo>
                      <a:pt x="22" y="26"/>
                    </a:lnTo>
                    <a:lnTo>
                      <a:pt x="18" y="26"/>
                    </a:lnTo>
                    <a:lnTo>
                      <a:pt x="18" y="29"/>
                    </a:lnTo>
                    <a:lnTo>
                      <a:pt x="11" y="33"/>
                    </a:lnTo>
                    <a:lnTo>
                      <a:pt x="7" y="29"/>
                    </a:lnTo>
                    <a:lnTo>
                      <a:pt x="7" y="33"/>
                    </a:lnTo>
                    <a:lnTo>
                      <a:pt x="4" y="33"/>
                    </a:lnTo>
                    <a:lnTo>
                      <a:pt x="0" y="29"/>
                    </a:lnTo>
                    <a:lnTo>
                      <a:pt x="0" y="36"/>
                    </a:lnTo>
                    <a:lnTo>
                      <a:pt x="7" y="43"/>
                    </a:lnTo>
                    <a:lnTo>
                      <a:pt x="7" y="47"/>
                    </a:lnTo>
                    <a:lnTo>
                      <a:pt x="11" y="47"/>
                    </a:lnTo>
                    <a:lnTo>
                      <a:pt x="15" y="40"/>
                    </a:lnTo>
                    <a:lnTo>
                      <a:pt x="15" y="33"/>
                    </a:lnTo>
                    <a:lnTo>
                      <a:pt x="22" y="36"/>
                    </a:lnTo>
                    <a:lnTo>
                      <a:pt x="25" y="36"/>
                    </a:lnTo>
                    <a:lnTo>
                      <a:pt x="25" y="36"/>
                    </a:lnTo>
                    <a:lnTo>
                      <a:pt x="25" y="40"/>
                    </a:lnTo>
                    <a:lnTo>
                      <a:pt x="29" y="43"/>
                    </a:lnTo>
                    <a:lnTo>
                      <a:pt x="29" y="47"/>
                    </a:lnTo>
                    <a:lnTo>
                      <a:pt x="29" y="54"/>
                    </a:lnTo>
                    <a:lnTo>
                      <a:pt x="40" y="58"/>
                    </a:lnTo>
                    <a:lnTo>
                      <a:pt x="32" y="58"/>
                    </a:lnTo>
                    <a:lnTo>
                      <a:pt x="32" y="61"/>
                    </a:lnTo>
                    <a:lnTo>
                      <a:pt x="32" y="61"/>
                    </a:lnTo>
                    <a:lnTo>
                      <a:pt x="36" y="69"/>
                    </a:lnTo>
                    <a:lnTo>
                      <a:pt x="40" y="69"/>
                    </a:lnTo>
                    <a:lnTo>
                      <a:pt x="43" y="72"/>
                    </a:lnTo>
                    <a:lnTo>
                      <a:pt x="47" y="72"/>
                    </a:lnTo>
                    <a:lnTo>
                      <a:pt x="50" y="76"/>
                    </a:lnTo>
                    <a:lnTo>
                      <a:pt x="50" y="79"/>
                    </a:lnTo>
                    <a:lnTo>
                      <a:pt x="58" y="79"/>
                    </a:lnTo>
                    <a:lnTo>
                      <a:pt x="61" y="79"/>
                    </a:lnTo>
                    <a:lnTo>
                      <a:pt x="68" y="83"/>
                    </a:lnTo>
                    <a:lnTo>
                      <a:pt x="72" y="87"/>
                    </a:lnTo>
                    <a:lnTo>
                      <a:pt x="79" y="90"/>
                    </a:lnTo>
                    <a:lnTo>
                      <a:pt x="83" y="90"/>
                    </a:lnTo>
                    <a:lnTo>
                      <a:pt x="83" y="90"/>
                    </a:lnTo>
                    <a:lnTo>
                      <a:pt x="75" y="83"/>
                    </a:lnTo>
                    <a:lnTo>
                      <a:pt x="75" y="79"/>
                    </a:lnTo>
                    <a:lnTo>
                      <a:pt x="72" y="76"/>
                    </a:lnTo>
                    <a:lnTo>
                      <a:pt x="72" y="76"/>
                    </a:lnTo>
                    <a:lnTo>
                      <a:pt x="65" y="69"/>
                    </a:lnTo>
                    <a:lnTo>
                      <a:pt x="65" y="69"/>
                    </a:lnTo>
                    <a:lnTo>
                      <a:pt x="61" y="65"/>
                    </a:lnTo>
                    <a:lnTo>
                      <a:pt x="58" y="65"/>
                    </a:lnTo>
                    <a:lnTo>
                      <a:pt x="54" y="58"/>
                    </a:lnTo>
                    <a:lnTo>
                      <a:pt x="54" y="58"/>
                    </a:lnTo>
                    <a:lnTo>
                      <a:pt x="54" y="58"/>
                    </a:lnTo>
                    <a:lnTo>
                      <a:pt x="54" y="54"/>
                    </a:lnTo>
                    <a:lnTo>
                      <a:pt x="54" y="54"/>
                    </a:lnTo>
                    <a:lnTo>
                      <a:pt x="54" y="51"/>
                    </a:lnTo>
                    <a:lnTo>
                      <a:pt x="50" y="51"/>
                    </a:lnTo>
                    <a:lnTo>
                      <a:pt x="50" y="47"/>
                    </a:lnTo>
                    <a:lnTo>
                      <a:pt x="47" y="47"/>
                    </a:lnTo>
                    <a:lnTo>
                      <a:pt x="43" y="43"/>
                    </a:lnTo>
                    <a:lnTo>
                      <a:pt x="43" y="43"/>
                    </a:lnTo>
                    <a:lnTo>
                      <a:pt x="47" y="43"/>
                    </a:lnTo>
                    <a:lnTo>
                      <a:pt x="47" y="40"/>
                    </a:lnTo>
                    <a:lnTo>
                      <a:pt x="47" y="36"/>
                    </a:lnTo>
                    <a:lnTo>
                      <a:pt x="47" y="33"/>
                    </a:lnTo>
                    <a:lnTo>
                      <a:pt x="50" y="33"/>
                    </a:lnTo>
                    <a:lnTo>
                      <a:pt x="50" y="33"/>
                    </a:lnTo>
                    <a:lnTo>
                      <a:pt x="58" y="40"/>
                    </a:lnTo>
                    <a:lnTo>
                      <a:pt x="58" y="40"/>
                    </a:lnTo>
                    <a:lnTo>
                      <a:pt x="61" y="33"/>
                    </a:lnTo>
                    <a:lnTo>
                      <a:pt x="68" y="33"/>
                    </a:lnTo>
                    <a:lnTo>
                      <a:pt x="68" y="33"/>
                    </a:lnTo>
                    <a:lnTo>
                      <a:pt x="68" y="33"/>
                    </a:lnTo>
                    <a:lnTo>
                      <a:pt x="75" y="36"/>
                    </a:lnTo>
                    <a:lnTo>
                      <a:pt x="75" y="36"/>
                    </a:lnTo>
                    <a:lnTo>
                      <a:pt x="75" y="33"/>
                    </a:lnTo>
                    <a:lnTo>
                      <a:pt x="79" y="36"/>
                    </a:lnTo>
                    <a:lnTo>
                      <a:pt x="83" y="36"/>
                    </a:lnTo>
                    <a:lnTo>
                      <a:pt x="83" y="36"/>
                    </a:lnTo>
                    <a:lnTo>
                      <a:pt x="83" y="36"/>
                    </a:lnTo>
                    <a:lnTo>
                      <a:pt x="86" y="40"/>
                    </a:lnTo>
                    <a:lnTo>
                      <a:pt x="90" y="36"/>
                    </a:lnTo>
                    <a:lnTo>
                      <a:pt x="90" y="36"/>
                    </a:lnTo>
                    <a:lnTo>
                      <a:pt x="93" y="36"/>
                    </a:lnTo>
                    <a:lnTo>
                      <a:pt x="93" y="36"/>
                    </a:lnTo>
                    <a:lnTo>
                      <a:pt x="93" y="36"/>
                    </a:lnTo>
                    <a:lnTo>
                      <a:pt x="97" y="36"/>
                    </a:lnTo>
                    <a:lnTo>
                      <a:pt x="101" y="36"/>
                    </a:lnTo>
                    <a:lnTo>
                      <a:pt x="101" y="40"/>
                    </a:lnTo>
                    <a:lnTo>
                      <a:pt x="101" y="36"/>
                    </a:lnTo>
                    <a:lnTo>
                      <a:pt x="101" y="36"/>
                    </a:lnTo>
                    <a:lnTo>
                      <a:pt x="104" y="36"/>
                    </a:lnTo>
                    <a:lnTo>
                      <a:pt x="108" y="40"/>
                    </a:lnTo>
                    <a:lnTo>
                      <a:pt x="108" y="40"/>
                    </a:lnTo>
                    <a:lnTo>
                      <a:pt x="108" y="43"/>
                    </a:lnTo>
                    <a:lnTo>
                      <a:pt x="108" y="43"/>
                    </a:lnTo>
                    <a:lnTo>
                      <a:pt x="111" y="43"/>
                    </a:lnTo>
                    <a:lnTo>
                      <a:pt x="115" y="40"/>
                    </a:lnTo>
                    <a:lnTo>
                      <a:pt x="115" y="40"/>
                    </a:lnTo>
                    <a:lnTo>
                      <a:pt x="115" y="40"/>
                    </a:lnTo>
                    <a:lnTo>
                      <a:pt x="111" y="36"/>
                    </a:lnTo>
                    <a:lnTo>
                      <a:pt x="115" y="36"/>
                    </a:lnTo>
                    <a:lnTo>
                      <a:pt x="115" y="33"/>
                    </a:lnTo>
                    <a:lnTo>
                      <a:pt x="115" y="33"/>
                    </a:lnTo>
                    <a:lnTo>
                      <a:pt x="115" y="33"/>
                    </a:lnTo>
                    <a:lnTo>
                      <a:pt x="118" y="33"/>
                    </a:lnTo>
                    <a:lnTo>
                      <a:pt x="118" y="33"/>
                    </a:lnTo>
                    <a:lnTo>
                      <a:pt x="118" y="33"/>
                    </a:lnTo>
                    <a:lnTo>
                      <a:pt x="118" y="33"/>
                    </a:lnTo>
                    <a:lnTo>
                      <a:pt x="118" y="33"/>
                    </a:lnTo>
                    <a:lnTo>
                      <a:pt x="115" y="33"/>
                    </a:lnTo>
                    <a:lnTo>
                      <a:pt x="115" y="33"/>
                    </a:lnTo>
                    <a:lnTo>
                      <a:pt x="111" y="33"/>
                    </a:lnTo>
                    <a:lnTo>
                      <a:pt x="111" y="29"/>
                    </a:lnTo>
                    <a:lnTo>
                      <a:pt x="111" y="29"/>
                    </a:lnTo>
                    <a:lnTo>
                      <a:pt x="111" y="29"/>
                    </a:lnTo>
                    <a:lnTo>
                      <a:pt x="111" y="29"/>
                    </a:lnTo>
                    <a:lnTo>
                      <a:pt x="111" y="29"/>
                    </a:lnTo>
                    <a:lnTo>
                      <a:pt x="111" y="29"/>
                    </a:lnTo>
                    <a:lnTo>
                      <a:pt x="111" y="29"/>
                    </a:lnTo>
                    <a:lnTo>
                      <a:pt x="111" y="29"/>
                    </a:lnTo>
                    <a:lnTo>
                      <a:pt x="111" y="26"/>
                    </a:lnTo>
                    <a:lnTo>
                      <a:pt x="111" y="26"/>
                    </a:lnTo>
                    <a:lnTo>
                      <a:pt x="111" y="26"/>
                    </a:lnTo>
                    <a:lnTo>
                      <a:pt x="111" y="26"/>
                    </a:lnTo>
                    <a:lnTo>
                      <a:pt x="108" y="26"/>
                    </a:lnTo>
                    <a:lnTo>
                      <a:pt x="108" y="26"/>
                    </a:lnTo>
                    <a:lnTo>
                      <a:pt x="108" y="26"/>
                    </a:lnTo>
                    <a:lnTo>
                      <a:pt x="108" y="22"/>
                    </a:lnTo>
                    <a:lnTo>
                      <a:pt x="108" y="22"/>
                    </a:lnTo>
                    <a:lnTo>
                      <a:pt x="108" y="22"/>
                    </a:lnTo>
                    <a:lnTo>
                      <a:pt x="108" y="22"/>
                    </a:lnTo>
                    <a:lnTo>
                      <a:pt x="108" y="18"/>
                    </a:lnTo>
                    <a:lnTo>
                      <a:pt x="104" y="1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96" name="Freeform 2027">
                <a:extLst>
                  <a:ext uri="{FF2B5EF4-FFF2-40B4-BE49-F238E27FC236}">
                    <a16:creationId xmlns:a16="http://schemas.microsoft.com/office/drawing/2014/main" id="{1C403EC1-ED19-417B-8B80-0AC2C370479D}"/>
                  </a:ext>
                </a:extLst>
              </p:cNvPr>
              <p:cNvSpPr>
                <a:spLocks/>
              </p:cNvSpPr>
              <p:nvPr/>
            </p:nvSpPr>
            <p:spPr bwMode="auto">
              <a:xfrm>
                <a:off x="4019" y="1731"/>
                <a:ext cx="7" cy="7"/>
              </a:xfrm>
              <a:custGeom>
                <a:avLst/>
                <a:gdLst>
                  <a:gd name="T0" fmla="*/ 0 w 7"/>
                  <a:gd name="T1" fmla="*/ 0 h 7"/>
                  <a:gd name="T2" fmla="*/ 4 w 7"/>
                  <a:gd name="T3" fmla="*/ 4 h 7"/>
                  <a:gd name="T4" fmla="*/ 4 w 7"/>
                  <a:gd name="T5" fmla="*/ 4 h 7"/>
                  <a:gd name="T6" fmla="*/ 7 w 7"/>
                  <a:gd name="T7" fmla="*/ 7 h 7"/>
                  <a:gd name="T8" fmla="*/ 4 w 7"/>
                  <a:gd name="T9" fmla="*/ 4 h 7"/>
                  <a:gd name="T10" fmla="*/ 0 w 7"/>
                  <a:gd name="T11" fmla="*/ 4 h 7"/>
                  <a:gd name="T12" fmla="*/ 0 w 7"/>
                  <a:gd name="T13" fmla="*/ 4 h 7"/>
                  <a:gd name="T14" fmla="*/ 0 w 7"/>
                  <a:gd name="T15" fmla="*/ 0 h 7"/>
                  <a:gd name="T16" fmla="*/ 0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0" y="0"/>
                    </a:moveTo>
                    <a:lnTo>
                      <a:pt x="4" y="4"/>
                    </a:lnTo>
                    <a:lnTo>
                      <a:pt x="4" y="4"/>
                    </a:lnTo>
                    <a:lnTo>
                      <a:pt x="7" y="7"/>
                    </a:lnTo>
                    <a:lnTo>
                      <a:pt x="4" y="4"/>
                    </a:lnTo>
                    <a:lnTo>
                      <a:pt x="0" y="4"/>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97" name="Freeform 2028">
                <a:extLst>
                  <a:ext uri="{FF2B5EF4-FFF2-40B4-BE49-F238E27FC236}">
                    <a16:creationId xmlns:a16="http://schemas.microsoft.com/office/drawing/2014/main" id="{DCBDD5B9-A7A2-4730-886A-098227B32504}"/>
                  </a:ext>
                </a:extLst>
              </p:cNvPr>
              <p:cNvSpPr>
                <a:spLocks/>
              </p:cNvSpPr>
              <p:nvPr/>
            </p:nvSpPr>
            <p:spPr bwMode="auto">
              <a:xfrm>
                <a:off x="4019" y="1731"/>
                <a:ext cx="7" cy="7"/>
              </a:xfrm>
              <a:custGeom>
                <a:avLst/>
                <a:gdLst>
                  <a:gd name="T0" fmla="*/ 0 w 7"/>
                  <a:gd name="T1" fmla="*/ 0 h 7"/>
                  <a:gd name="T2" fmla="*/ 4 w 7"/>
                  <a:gd name="T3" fmla="*/ 4 h 7"/>
                  <a:gd name="T4" fmla="*/ 4 w 7"/>
                  <a:gd name="T5" fmla="*/ 4 h 7"/>
                  <a:gd name="T6" fmla="*/ 7 w 7"/>
                  <a:gd name="T7" fmla="*/ 7 h 7"/>
                  <a:gd name="T8" fmla="*/ 4 w 7"/>
                  <a:gd name="T9" fmla="*/ 4 h 7"/>
                  <a:gd name="T10" fmla="*/ 0 w 7"/>
                  <a:gd name="T11" fmla="*/ 4 h 7"/>
                  <a:gd name="T12" fmla="*/ 0 w 7"/>
                  <a:gd name="T13" fmla="*/ 4 h 7"/>
                  <a:gd name="T14" fmla="*/ 0 w 7"/>
                  <a:gd name="T15" fmla="*/ 0 h 7"/>
                  <a:gd name="T16" fmla="*/ 0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0" y="0"/>
                    </a:moveTo>
                    <a:lnTo>
                      <a:pt x="4" y="4"/>
                    </a:lnTo>
                    <a:lnTo>
                      <a:pt x="4" y="4"/>
                    </a:lnTo>
                    <a:lnTo>
                      <a:pt x="7" y="7"/>
                    </a:lnTo>
                    <a:lnTo>
                      <a:pt x="4" y="4"/>
                    </a:lnTo>
                    <a:lnTo>
                      <a:pt x="0" y="4"/>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98" name="Freeform 2029">
                <a:extLst>
                  <a:ext uri="{FF2B5EF4-FFF2-40B4-BE49-F238E27FC236}">
                    <a16:creationId xmlns:a16="http://schemas.microsoft.com/office/drawing/2014/main" id="{4FC18F7B-623D-4C50-BCF8-2E13A9FEF3B7}"/>
                  </a:ext>
                </a:extLst>
              </p:cNvPr>
              <p:cNvSpPr>
                <a:spLocks/>
              </p:cNvSpPr>
              <p:nvPr/>
            </p:nvSpPr>
            <p:spPr bwMode="auto">
              <a:xfrm>
                <a:off x="4016" y="1731"/>
                <a:ext cx="3" cy="15"/>
              </a:xfrm>
              <a:custGeom>
                <a:avLst/>
                <a:gdLst>
                  <a:gd name="T0" fmla="*/ 0 w 3"/>
                  <a:gd name="T1" fmla="*/ 0 h 15"/>
                  <a:gd name="T2" fmla="*/ 0 w 3"/>
                  <a:gd name="T3" fmla="*/ 0 h 15"/>
                  <a:gd name="T4" fmla="*/ 0 w 3"/>
                  <a:gd name="T5" fmla="*/ 0 h 15"/>
                  <a:gd name="T6" fmla="*/ 0 w 3"/>
                  <a:gd name="T7" fmla="*/ 4 h 15"/>
                  <a:gd name="T8" fmla="*/ 0 w 3"/>
                  <a:gd name="T9" fmla="*/ 4 h 15"/>
                  <a:gd name="T10" fmla="*/ 3 w 3"/>
                  <a:gd name="T11" fmla="*/ 7 h 15"/>
                  <a:gd name="T12" fmla="*/ 3 w 3"/>
                  <a:gd name="T13" fmla="*/ 11 h 15"/>
                  <a:gd name="T14" fmla="*/ 3 w 3"/>
                  <a:gd name="T15" fmla="*/ 15 h 15"/>
                  <a:gd name="T16" fmla="*/ 0 w 3"/>
                  <a:gd name="T17" fmla="*/ 7 h 15"/>
                  <a:gd name="T18" fmla="*/ 0 w 3"/>
                  <a:gd name="T19" fmla="*/ 7 h 15"/>
                  <a:gd name="T20" fmla="*/ 0 w 3"/>
                  <a:gd name="T21" fmla="*/ 7 h 15"/>
                  <a:gd name="T22" fmla="*/ 0 w 3"/>
                  <a:gd name="T23" fmla="*/ 4 h 15"/>
                  <a:gd name="T24" fmla="*/ 0 w 3"/>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5">
                    <a:moveTo>
                      <a:pt x="0" y="0"/>
                    </a:moveTo>
                    <a:lnTo>
                      <a:pt x="0" y="0"/>
                    </a:lnTo>
                    <a:lnTo>
                      <a:pt x="0" y="0"/>
                    </a:lnTo>
                    <a:lnTo>
                      <a:pt x="0" y="4"/>
                    </a:lnTo>
                    <a:lnTo>
                      <a:pt x="0" y="4"/>
                    </a:lnTo>
                    <a:lnTo>
                      <a:pt x="3" y="7"/>
                    </a:lnTo>
                    <a:lnTo>
                      <a:pt x="3" y="11"/>
                    </a:lnTo>
                    <a:lnTo>
                      <a:pt x="3" y="15"/>
                    </a:lnTo>
                    <a:lnTo>
                      <a:pt x="0" y="7"/>
                    </a:lnTo>
                    <a:lnTo>
                      <a:pt x="0" y="7"/>
                    </a:lnTo>
                    <a:lnTo>
                      <a:pt x="0" y="7"/>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99" name="Freeform 2030">
                <a:extLst>
                  <a:ext uri="{FF2B5EF4-FFF2-40B4-BE49-F238E27FC236}">
                    <a16:creationId xmlns:a16="http://schemas.microsoft.com/office/drawing/2014/main" id="{78370918-5EB1-4BD6-BDF7-8A6B587D9740}"/>
                  </a:ext>
                </a:extLst>
              </p:cNvPr>
              <p:cNvSpPr>
                <a:spLocks/>
              </p:cNvSpPr>
              <p:nvPr/>
            </p:nvSpPr>
            <p:spPr bwMode="auto">
              <a:xfrm>
                <a:off x="4016" y="1731"/>
                <a:ext cx="3" cy="15"/>
              </a:xfrm>
              <a:custGeom>
                <a:avLst/>
                <a:gdLst>
                  <a:gd name="T0" fmla="*/ 0 w 3"/>
                  <a:gd name="T1" fmla="*/ 0 h 15"/>
                  <a:gd name="T2" fmla="*/ 0 w 3"/>
                  <a:gd name="T3" fmla="*/ 0 h 15"/>
                  <a:gd name="T4" fmla="*/ 0 w 3"/>
                  <a:gd name="T5" fmla="*/ 0 h 15"/>
                  <a:gd name="T6" fmla="*/ 0 w 3"/>
                  <a:gd name="T7" fmla="*/ 4 h 15"/>
                  <a:gd name="T8" fmla="*/ 0 w 3"/>
                  <a:gd name="T9" fmla="*/ 4 h 15"/>
                  <a:gd name="T10" fmla="*/ 3 w 3"/>
                  <a:gd name="T11" fmla="*/ 7 h 15"/>
                  <a:gd name="T12" fmla="*/ 3 w 3"/>
                  <a:gd name="T13" fmla="*/ 11 h 15"/>
                  <a:gd name="T14" fmla="*/ 3 w 3"/>
                  <a:gd name="T15" fmla="*/ 15 h 15"/>
                  <a:gd name="T16" fmla="*/ 0 w 3"/>
                  <a:gd name="T17" fmla="*/ 7 h 15"/>
                  <a:gd name="T18" fmla="*/ 0 w 3"/>
                  <a:gd name="T19" fmla="*/ 7 h 15"/>
                  <a:gd name="T20" fmla="*/ 0 w 3"/>
                  <a:gd name="T21" fmla="*/ 7 h 15"/>
                  <a:gd name="T22" fmla="*/ 0 w 3"/>
                  <a:gd name="T23" fmla="*/ 4 h 15"/>
                  <a:gd name="T24" fmla="*/ 0 w 3"/>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5">
                    <a:moveTo>
                      <a:pt x="0" y="0"/>
                    </a:moveTo>
                    <a:lnTo>
                      <a:pt x="0" y="0"/>
                    </a:lnTo>
                    <a:lnTo>
                      <a:pt x="0" y="0"/>
                    </a:lnTo>
                    <a:lnTo>
                      <a:pt x="0" y="4"/>
                    </a:lnTo>
                    <a:lnTo>
                      <a:pt x="0" y="4"/>
                    </a:lnTo>
                    <a:lnTo>
                      <a:pt x="3" y="7"/>
                    </a:lnTo>
                    <a:lnTo>
                      <a:pt x="3" y="11"/>
                    </a:lnTo>
                    <a:lnTo>
                      <a:pt x="3" y="15"/>
                    </a:lnTo>
                    <a:lnTo>
                      <a:pt x="0" y="7"/>
                    </a:lnTo>
                    <a:lnTo>
                      <a:pt x="0" y="7"/>
                    </a:lnTo>
                    <a:lnTo>
                      <a:pt x="0" y="7"/>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00" name="Freeform 2031">
                <a:extLst>
                  <a:ext uri="{FF2B5EF4-FFF2-40B4-BE49-F238E27FC236}">
                    <a16:creationId xmlns:a16="http://schemas.microsoft.com/office/drawing/2014/main" id="{CE7BC4E8-E2FB-4ECD-BB94-A1896F164653}"/>
                  </a:ext>
                </a:extLst>
              </p:cNvPr>
              <p:cNvSpPr>
                <a:spLocks/>
              </p:cNvSpPr>
              <p:nvPr/>
            </p:nvSpPr>
            <p:spPr bwMode="auto">
              <a:xfrm>
                <a:off x="4180" y="1756"/>
                <a:ext cx="129" cy="72"/>
              </a:xfrm>
              <a:custGeom>
                <a:avLst/>
                <a:gdLst>
                  <a:gd name="T0" fmla="*/ 11 w 129"/>
                  <a:gd name="T1" fmla="*/ 69 h 72"/>
                  <a:gd name="T2" fmla="*/ 11 w 129"/>
                  <a:gd name="T3" fmla="*/ 65 h 72"/>
                  <a:gd name="T4" fmla="*/ 11 w 129"/>
                  <a:gd name="T5" fmla="*/ 54 h 72"/>
                  <a:gd name="T6" fmla="*/ 0 w 129"/>
                  <a:gd name="T7" fmla="*/ 47 h 72"/>
                  <a:gd name="T8" fmla="*/ 0 w 129"/>
                  <a:gd name="T9" fmla="*/ 40 h 72"/>
                  <a:gd name="T10" fmla="*/ 7 w 129"/>
                  <a:gd name="T11" fmla="*/ 33 h 72"/>
                  <a:gd name="T12" fmla="*/ 11 w 129"/>
                  <a:gd name="T13" fmla="*/ 29 h 72"/>
                  <a:gd name="T14" fmla="*/ 4 w 129"/>
                  <a:gd name="T15" fmla="*/ 22 h 72"/>
                  <a:gd name="T16" fmla="*/ 0 w 129"/>
                  <a:gd name="T17" fmla="*/ 18 h 72"/>
                  <a:gd name="T18" fmla="*/ 0 w 129"/>
                  <a:gd name="T19" fmla="*/ 11 h 72"/>
                  <a:gd name="T20" fmla="*/ 0 w 129"/>
                  <a:gd name="T21" fmla="*/ 4 h 72"/>
                  <a:gd name="T22" fmla="*/ 7 w 129"/>
                  <a:gd name="T23" fmla="*/ 0 h 72"/>
                  <a:gd name="T24" fmla="*/ 15 w 129"/>
                  <a:gd name="T25" fmla="*/ 4 h 72"/>
                  <a:gd name="T26" fmla="*/ 11 w 129"/>
                  <a:gd name="T27" fmla="*/ 8 h 72"/>
                  <a:gd name="T28" fmla="*/ 15 w 129"/>
                  <a:gd name="T29" fmla="*/ 11 h 72"/>
                  <a:gd name="T30" fmla="*/ 18 w 129"/>
                  <a:gd name="T31" fmla="*/ 11 h 72"/>
                  <a:gd name="T32" fmla="*/ 33 w 129"/>
                  <a:gd name="T33" fmla="*/ 11 h 72"/>
                  <a:gd name="T34" fmla="*/ 47 w 129"/>
                  <a:gd name="T35" fmla="*/ 11 h 72"/>
                  <a:gd name="T36" fmla="*/ 65 w 129"/>
                  <a:gd name="T37" fmla="*/ 15 h 72"/>
                  <a:gd name="T38" fmla="*/ 68 w 129"/>
                  <a:gd name="T39" fmla="*/ 11 h 72"/>
                  <a:gd name="T40" fmla="*/ 76 w 129"/>
                  <a:gd name="T41" fmla="*/ 8 h 72"/>
                  <a:gd name="T42" fmla="*/ 86 w 129"/>
                  <a:gd name="T43" fmla="*/ 4 h 72"/>
                  <a:gd name="T44" fmla="*/ 93 w 129"/>
                  <a:gd name="T45" fmla="*/ 4 h 72"/>
                  <a:gd name="T46" fmla="*/ 101 w 129"/>
                  <a:gd name="T47" fmla="*/ 4 h 72"/>
                  <a:gd name="T48" fmla="*/ 104 w 129"/>
                  <a:gd name="T49" fmla="*/ 4 h 72"/>
                  <a:gd name="T50" fmla="*/ 115 w 129"/>
                  <a:gd name="T51" fmla="*/ 8 h 72"/>
                  <a:gd name="T52" fmla="*/ 122 w 129"/>
                  <a:gd name="T53" fmla="*/ 11 h 72"/>
                  <a:gd name="T54" fmla="*/ 129 w 129"/>
                  <a:gd name="T55" fmla="*/ 11 h 72"/>
                  <a:gd name="T56" fmla="*/ 129 w 129"/>
                  <a:gd name="T57" fmla="*/ 15 h 72"/>
                  <a:gd name="T58" fmla="*/ 126 w 129"/>
                  <a:gd name="T59" fmla="*/ 22 h 72"/>
                  <a:gd name="T60" fmla="*/ 119 w 129"/>
                  <a:gd name="T61" fmla="*/ 22 h 72"/>
                  <a:gd name="T62" fmla="*/ 115 w 129"/>
                  <a:gd name="T63" fmla="*/ 26 h 72"/>
                  <a:gd name="T64" fmla="*/ 115 w 129"/>
                  <a:gd name="T65" fmla="*/ 36 h 72"/>
                  <a:gd name="T66" fmla="*/ 111 w 129"/>
                  <a:gd name="T67" fmla="*/ 36 h 72"/>
                  <a:gd name="T68" fmla="*/ 111 w 129"/>
                  <a:gd name="T69" fmla="*/ 40 h 72"/>
                  <a:gd name="T70" fmla="*/ 108 w 129"/>
                  <a:gd name="T71" fmla="*/ 43 h 72"/>
                  <a:gd name="T72" fmla="*/ 108 w 129"/>
                  <a:gd name="T73" fmla="*/ 43 h 72"/>
                  <a:gd name="T74" fmla="*/ 108 w 129"/>
                  <a:gd name="T75" fmla="*/ 43 h 72"/>
                  <a:gd name="T76" fmla="*/ 111 w 129"/>
                  <a:gd name="T77" fmla="*/ 47 h 72"/>
                  <a:gd name="T78" fmla="*/ 111 w 129"/>
                  <a:gd name="T79" fmla="*/ 51 h 72"/>
                  <a:gd name="T80" fmla="*/ 115 w 129"/>
                  <a:gd name="T81" fmla="*/ 54 h 72"/>
                  <a:gd name="T82" fmla="*/ 115 w 129"/>
                  <a:gd name="T83" fmla="*/ 58 h 72"/>
                  <a:gd name="T84" fmla="*/ 115 w 129"/>
                  <a:gd name="T85" fmla="*/ 58 h 72"/>
                  <a:gd name="T86" fmla="*/ 104 w 129"/>
                  <a:gd name="T87" fmla="*/ 58 h 72"/>
                  <a:gd name="T88" fmla="*/ 97 w 129"/>
                  <a:gd name="T89" fmla="*/ 54 h 72"/>
                  <a:gd name="T90" fmla="*/ 90 w 129"/>
                  <a:gd name="T91" fmla="*/ 58 h 72"/>
                  <a:gd name="T92" fmla="*/ 86 w 129"/>
                  <a:gd name="T93" fmla="*/ 58 h 72"/>
                  <a:gd name="T94" fmla="*/ 83 w 129"/>
                  <a:gd name="T95" fmla="*/ 61 h 72"/>
                  <a:gd name="T96" fmla="*/ 79 w 129"/>
                  <a:gd name="T97" fmla="*/ 61 h 72"/>
                  <a:gd name="T98" fmla="*/ 76 w 129"/>
                  <a:gd name="T99" fmla="*/ 69 h 72"/>
                  <a:gd name="T100" fmla="*/ 72 w 129"/>
                  <a:gd name="T101" fmla="*/ 72 h 72"/>
                  <a:gd name="T102" fmla="*/ 65 w 129"/>
                  <a:gd name="T103" fmla="*/ 72 h 72"/>
                  <a:gd name="T104" fmla="*/ 50 w 129"/>
                  <a:gd name="T105" fmla="*/ 69 h 72"/>
                  <a:gd name="T106" fmla="*/ 47 w 129"/>
                  <a:gd name="T107" fmla="*/ 65 h 72"/>
                  <a:gd name="T108" fmla="*/ 43 w 129"/>
                  <a:gd name="T109" fmla="*/ 65 h 72"/>
                  <a:gd name="T110" fmla="*/ 33 w 129"/>
                  <a:gd name="T111" fmla="*/ 69 h 72"/>
                  <a:gd name="T112" fmla="*/ 22 w 129"/>
                  <a:gd name="T113" fmla="*/ 69 h 72"/>
                  <a:gd name="T114" fmla="*/ 18 w 129"/>
                  <a:gd name="T115" fmla="*/ 69 h 72"/>
                  <a:gd name="T116" fmla="*/ 11 w 129"/>
                  <a:gd name="T117" fmla="*/ 6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9" h="72">
                    <a:moveTo>
                      <a:pt x="11" y="69"/>
                    </a:moveTo>
                    <a:lnTo>
                      <a:pt x="11" y="65"/>
                    </a:lnTo>
                    <a:lnTo>
                      <a:pt x="11" y="54"/>
                    </a:lnTo>
                    <a:lnTo>
                      <a:pt x="0" y="47"/>
                    </a:lnTo>
                    <a:lnTo>
                      <a:pt x="0" y="40"/>
                    </a:lnTo>
                    <a:lnTo>
                      <a:pt x="7" y="33"/>
                    </a:lnTo>
                    <a:lnTo>
                      <a:pt x="11" y="29"/>
                    </a:lnTo>
                    <a:lnTo>
                      <a:pt x="4" y="22"/>
                    </a:lnTo>
                    <a:lnTo>
                      <a:pt x="0" y="18"/>
                    </a:lnTo>
                    <a:lnTo>
                      <a:pt x="0" y="11"/>
                    </a:lnTo>
                    <a:lnTo>
                      <a:pt x="0" y="4"/>
                    </a:lnTo>
                    <a:lnTo>
                      <a:pt x="7" y="0"/>
                    </a:lnTo>
                    <a:lnTo>
                      <a:pt x="15" y="4"/>
                    </a:lnTo>
                    <a:lnTo>
                      <a:pt x="11" y="8"/>
                    </a:lnTo>
                    <a:lnTo>
                      <a:pt x="15" y="11"/>
                    </a:lnTo>
                    <a:lnTo>
                      <a:pt x="18" y="11"/>
                    </a:lnTo>
                    <a:lnTo>
                      <a:pt x="33" y="11"/>
                    </a:lnTo>
                    <a:lnTo>
                      <a:pt x="47" y="11"/>
                    </a:lnTo>
                    <a:lnTo>
                      <a:pt x="65" y="15"/>
                    </a:lnTo>
                    <a:lnTo>
                      <a:pt x="68" y="11"/>
                    </a:lnTo>
                    <a:lnTo>
                      <a:pt x="76" y="8"/>
                    </a:lnTo>
                    <a:lnTo>
                      <a:pt x="86" y="4"/>
                    </a:lnTo>
                    <a:lnTo>
                      <a:pt x="93" y="4"/>
                    </a:lnTo>
                    <a:lnTo>
                      <a:pt x="101" y="4"/>
                    </a:lnTo>
                    <a:lnTo>
                      <a:pt x="104" y="4"/>
                    </a:lnTo>
                    <a:lnTo>
                      <a:pt x="115" y="8"/>
                    </a:lnTo>
                    <a:lnTo>
                      <a:pt x="122" y="11"/>
                    </a:lnTo>
                    <a:lnTo>
                      <a:pt x="129" y="11"/>
                    </a:lnTo>
                    <a:lnTo>
                      <a:pt x="129" y="15"/>
                    </a:lnTo>
                    <a:lnTo>
                      <a:pt x="126" y="22"/>
                    </a:lnTo>
                    <a:lnTo>
                      <a:pt x="119" y="22"/>
                    </a:lnTo>
                    <a:lnTo>
                      <a:pt x="115" y="26"/>
                    </a:lnTo>
                    <a:lnTo>
                      <a:pt x="115" y="36"/>
                    </a:lnTo>
                    <a:lnTo>
                      <a:pt x="111" y="36"/>
                    </a:lnTo>
                    <a:lnTo>
                      <a:pt x="111" y="40"/>
                    </a:lnTo>
                    <a:lnTo>
                      <a:pt x="108" y="43"/>
                    </a:lnTo>
                    <a:lnTo>
                      <a:pt x="108" y="43"/>
                    </a:lnTo>
                    <a:lnTo>
                      <a:pt x="108" y="43"/>
                    </a:lnTo>
                    <a:lnTo>
                      <a:pt x="111" y="47"/>
                    </a:lnTo>
                    <a:lnTo>
                      <a:pt x="111" y="51"/>
                    </a:lnTo>
                    <a:lnTo>
                      <a:pt x="115" y="54"/>
                    </a:lnTo>
                    <a:lnTo>
                      <a:pt x="115" y="58"/>
                    </a:lnTo>
                    <a:lnTo>
                      <a:pt x="115" y="58"/>
                    </a:lnTo>
                    <a:lnTo>
                      <a:pt x="104" y="58"/>
                    </a:lnTo>
                    <a:lnTo>
                      <a:pt x="97" y="54"/>
                    </a:lnTo>
                    <a:lnTo>
                      <a:pt x="90" y="58"/>
                    </a:lnTo>
                    <a:lnTo>
                      <a:pt x="86" y="58"/>
                    </a:lnTo>
                    <a:lnTo>
                      <a:pt x="83" y="61"/>
                    </a:lnTo>
                    <a:lnTo>
                      <a:pt x="79" y="61"/>
                    </a:lnTo>
                    <a:lnTo>
                      <a:pt x="76" y="69"/>
                    </a:lnTo>
                    <a:lnTo>
                      <a:pt x="72" y="72"/>
                    </a:lnTo>
                    <a:lnTo>
                      <a:pt x="65" y="72"/>
                    </a:lnTo>
                    <a:lnTo>
                      <a:pt x="50" y="69"/>
                    </a:lnTo>
                    <a:lnTo>
                      <a:pt x="47" y="65"/>
                    </a:lnTo>
                    <a:lnTo>
                      <a:pt x="43" y="65"/>
                    </a:lnTo>
                    <a:lnTo>
                      <a:pt x="33" y="69"/>
                    </a:lnTo>
                    <a:lnTo>
                      <a:pt x="22" y="69"/>
                    </a:lnTo>
                    <a:lnTo>
                      <a:pt x="18" y="69"/>
                    </a:lnTo>
                    <a:lnTo>
                      <a:pt x="11" y="6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01" name="Freeform 2032">
                <a:extLst>
                  <a:ext uri="{FF2B5EF4-FFF2-40B4-BE49-F238E27FC236}">
                    <a16:creationId xmlns:a16="http://schemas.microsoft.com/office/drawing/2014/main" id="{D4E99BC1-E36E-4B3E-8EC3-3CE2DBFE8A93}"/>
                  </a:ext>
                </a:extLst>
              </p:cNvPr>
              <p:cNvSpPr>
                <a:spLocks/>
              </p:cNvSpPr>
              <p:nvPr/>
            </p:nvSpPr>
            <p:spPr bwMode="auto">
              <a:xfrm>
                <a:off x="4180" y="1756"/>
                <a:ext cx="129" cy="72"/>
              </a:xfrm>
              <a:custGeom>
                <a:avLst/>
                <a:gdLst>
                  <a:gd name="T0" fmla="*/ 11 w 129"/>
                  <a:gd name="T1" fmla="*/ 69 h 72"/>
                  <a:gd name="T2" fmla="*/ 11 w 129"/>
                  <a:gd name="T3" fmla="*/ 65 h 72"/>
                  <a:gd name="T4" fmla="*/ 11 w 129"/>
                  <a:gd name="T5" fmla="*/ 54 h 72"/>
                  <a:gd name="T6" fmla="*/ 0 w 129"/>
                  <a:gd name="T7" fmla="*/ 47 h 72"/>
                  <a:gd name="T8" fmla="*/ 0 w 129"/>
                  <a:gd name="T9" fmla="*/ 40 h 72"/>
                  <a:gd name="T10" fmla="*/ 7 w 129"/>
                  <a:gd name="T11" fmla="*/ 33 h 72"/>
                  <a:gd name="T12" fmla="*/ 11 w 129"/>
                  <a:gd name="T13" fmla="*/ 29 h 72"/>
                  <a:gd name="T14" fmla="*/ 4 w 129"/>
                  <a:gd name="T15" fmla="*/ 22 h 72"/>
                  <a:gd name="T16" fmla="*/ 0 w 129"/>
                  <a:gd name="T17" fmla="*/ 18 h 72"/>
                  <a:gd name="T18" fmla="*/ 0 w 129"/>
                  <a:gd name="T19" fmla="*/ 11 h 72"/>
                  <a:gd name="T20" fmla="*/ 0 w 129"/>
                  <a:gd name="T21" fmla="*/ 4 h 72"/>
                  <a:gd name="T22" fmla="*/ 7 w 129"/>
                  <a:gd name="T23" fmla="*/ 0 h 72"/>
                  <a:gd name="T24" fmla="*/ 15 w 129"/>
                  <a:gd name="T25" fmla="*/ 4 h 72"/>
                  <a:gd name="T26" fmla="*/ 11 w 129"/>
                  <a:gd name="T27" fmla="*/ 8 h 72"/>
                  <a:gd name="T28" fmla="*/ 15 w 129"/>
                  <a:gd name="T29" fmla="*/ 11 h 72"/>
                  <a:gd name="T30" fmla="*/ 18 w 129"/>
                  <a:gd name="T31" fmla="*/ 11 h 72"/>
                  <a:gd name="T32" fmla="*/ 33 w 129"/>
                  <a:gd name="T33" fmla="*/ 11 h 72"/>
                  <a:gd name="T34" fmla="*/ 47 w 129"/>
                  <a:gd name="T35" fmla="*/ 11 h 72"/>
                  <a:gd name="T36" fmla="*/ 65 w 129"/>
                  <a:gd name="T37" fmla="*/ 15 h 72"/>
                  <a:gd name="T38" fmla="*/ 68 w 129"/>
                  <a:gd name="T39" fmla="*/ 11 h 72"/>
                  <a:gd name="T40" fmla="*/ 76 w 129"/>
                  <a:gd name="T41" fmla="*/ 8 h 72"/>
                  <a:gd name="T42" fmla="*/ 86 w 129"/>
                  <a:gd name="T43" fmla="*/ 4 h 72"/>
                  <a:gd name="T44" fmla="*/ 93 w 129"/>
                  <a:gd name="T45" fmla="*/ 4 h 72"/>
                  <a:gd name="T46" fmla="*/ 101 w 129"/>
                  <a:gd name="T47" fmla="*/ 4 h 72"/>
                  <a:gd name="T48" fmla="*/ 104 w 129"/>
                  <a:gd name="T49" fmla="*/ 4 h 72"/>
                  <a:gd name="T50" fmla="*/ 115 w 129"/>
                  <a:gd name="T51" fmla="*/ 8 h 72"/>
                  <a:gd name="T52" fmla="*/ 122 w 129"/>
                  <a:gd name="T53" fmla="*/ 11 h 72"/>
                  <a:gd name="T54" fmla="*/ 129 w 129"/>
                  <a:gd name="T55" fmla="*/ 11 h 72"/>
                  <a:gd name="T56" fmla="*/ 129 w 129"/>
                  <a:gd name="T57" fmla="*/ 15 h 72"/>
                  <a:gd name="T58" fmla="*/ 126 w 129"/>
                  <a:gd name="T59" fmla="*/ 22 h 72"/>
                  <a:gd name="T60" fmla="*/ 119 w 129"/>
                  <a:gd name="T61" fmla="*/ 22 h 72"/>
                  <a:gd name="T62" fmla="*/ 115 w 129"/>
                  <a:gd name="T63" fmla="*/ 26 h 72"/>
                  <a:gd name="T64" fmla="*/ 115 w 129"/>
                  <a:gd name="T65" fmla="*/ 36 h 72"/>
                  <a:gd name="T66" fmla="*/ 111 w 129"/>
                  <a:gd name="T67" fmla="*/ 36 h 72"/>
                  <a:gd name="T68" fmla="*/ 111 w 129"/>
                  <a:gd name="T69" fmla="*/ 40 h 72"/>
                  <a:gd name="T70" fmla="*/ 108 w 129"/>
                  <a:gd name="T71" fmla="*/ 43 h 72"/>
                  <a:gd name="T72" fmla="*/ 108 w 129"/>
                  <a:gd name="T73" fmla="*/ 43 h 72"/>
                  <a:gd name="T74" fmla="*/ 108 w 129"/>
                  <a:gd name="T75" fmla="*/ 43 h 72"/>
                  <a:gd name="T76" fmla="*/ 111 w 129"/>
                  <a:gd name="T77" fmla="*/ 47 h 72"/>
                  <a:gd name="T78" fmla="*/ 111 w 129"/>
                  <a:gd name="T79" fmla="*/ 51 h 72"/>
                  <a:gd name="T80" fmla="*/ 115 w 129"/>
                  <a:gd name="T81" fmla="*/ 54 h 72"/>
                  <a:gd name="T82" fmla="*/ 115 w 129"/>
                  <a:gd name="T83" fmla="*/ 58 h 72"/>
                  <a:gd name="T84" fmla="*/ 115 w 129"/>
                  <a:gd name="T85" fmla="*/ 58 h 72"/>
                  <a:gd name="T86" fmla="*/ 104 w 129"/>
                  <a:gd name="T87" fmla="*/ 58 h 72"/>
                  <a:gd name="T88" fmla="*/ 97 w 129"/>
                  <a:gd name="T89" fmla="*/ 54 h 72"/>
                  <a:gd name="T90" fmla="*/ 90 w 129"/>
                  <a:gd name="T91" fmla="*/ 58 h 72"/>
                  <a:gd name="T92" fmla="*/ 86 w 129"/>
                  <a:gd name="T93" fmla="*/ 58 h 72"/>
                  <a:gd name="T94" fmla="*/ 83 w 129"/>
                  <a:gd name="T95" fmla="*/ 61 h 72"/>
                  <a:gd name="T96" fmla="*/ 79 w 129"/>
                  <a:gd name="T97" fmla="*/ 61 h 72"/>
                  <a:gd name="T98" fmla="*/ 76 w 129"/>
                  <a:gd name="T99" fmla="*/ 69 h 72"/>
                  <a:gd name="T100" fmla="*/ 72 w 129"/>
                  <a:gd name="T101" fmla="*/ 72 h 72"/>
                  <a:gd name="T102" fmla="*/ 65 w 129"/>
                  <a:gd name="T103" fmla="*/ 72 h 72"/>
                  <a:gd name="T104" fmla="*/ 50 w 129"/>
                  <a:gd name="T105" fmla="*/ 69 h 72"/>
                  <a:gd name="T106" fmla="*/ 47 w 129"/>
                  <a:gd name="T107" fmla="*/ 65 h 72"/>
                  <a:gd name="T108" fmla="*/ 43 w 129"/>
                  <a:gd name="T109" fmla="*/ 65 h 72"/>
                  <a:gd name="T110" fmla="*/ 33 w 129"/>
                  <a:gd name="T111" fmla="*/ 69 h 72"/>
                  <a:gd name="T112" fmla="*/ 22 w 129"/>
                  <a:gd name="T113" fmla="*/ 69 h 72"/>
                  <a:gd name="T114" fmla="*/ 18 w 129"/>
                  <a:gd name="T115" fmla="*/ 69 h 72"/>
                  <a:gd name="T116" fmla="*/ 11 w 129"/>
                  <a:gd name="T117" fmla="*/ 6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9" h="72">
                    <a:moveTo>
                      <a:pt x="11" y="69"/>
                    </a:moveTo>
                    <a:lnTo>
                      <a:pt x="11" y="65"/>
                    </a:lnTo>
                    <a:lnTo>
                      <a:pt x="11" y="54"/>
                    </a:lnTo>
                    <a:lnTo>
                      <a:pt x="0" y="47"/>
                    </a:lnTo>
                    <a:lnTo>
                      <a:pt x="0" y="40"/>
                    </a:lnTo>
                    <a:lnTo>
                      <a:pt x="7" y="33"/>
                    </a:lnTo>
                    <a:lnTo>
                      <a:pt x="11" y="29"/>
                    </a:lnTo>
                    <a:lnTo>
                      <a:pt x="4" y="22"/>
                    </a:lnTo>
                    <a:lnTo>
                      <a:pt x="0" y="18"/>
                    </a:lnTo>
                    <a:lnTo>
                      <a:pt x="0" y="11"/>
                    </a:lnTo>
                    <a:lnTo>
                      <a:pt x="0" y="4"/>
                    </a:lnTo>
                    <a:lnTo>
                      <a:pt x="7" y="0"/>
                    </a:lnTo>
                    <a:lnTo>
                      <a:pt x="15" y="4"/>
                    </a:lnTo>
                    <a:lnTo>
                      <a:pt x="11" y="8"/>
                    </a:lnTo>
                    <a:lnTo>
                      <a:pt x="15" y="11"/>
                    </a:lnTo>
                    <a:lnTo>
                      <a:pt x="18" y="11"/>
                    </a:lnTo>
                    <a:lnTo>
                      <a:pt x="33" y="11"/>
                    </a:lnTo>
                    <a:lnTo>
                      <a:pt x="47" y="11"/>
                    </a:lnTo>
                    <a:lnTo>
                      <a:pt x="65" y="15"/>
                    </a:lnTo>
                    <a:lnTo>
                      <a:pt x="68" y="11"/>
                    </a:lnTo>
                    <a:lnTo>
                      <a:pt x="76" y="8"/>
                    </a:lnTo>
                    <a:lnTo>
                      <a:pt x="86" y="4"/>
                    </a:lnTo>
                    <a:lnTo>
                      <a:pt x="93" y="4"/>
                    </a:lnTo>
                    <a:lnTo>
                      <a:pt x="101" y="4"/>
                    </a:lnTo>
                    <a:lnTo>
                      <a:pt x="104" y="4"/>
                    </a:lnTo>
                    <a:lnTo>
                      <a:pt x="115" y="8"/>
                    </a:lnTo>
                    <a:lnTo>
                      <a:pt x="122" y="11"/>
                    </a:lnTo>
                    <a:lnTo>
                      <a:pt x="129" y="11"/>
                    </a:lnTo>
                    <a:lnTo>
                      <a:pt x="129" y="15"/>
                    </a:lnTo>
                    <a:lnTo>
                      <a:pt x="126" y="22"/>
                    </a:lnTo>
                    <a:lnTo>
                      <a:pt x="119" y="22"/>
                    </a:lnTo>
                    <a:lnTo>
                      <a:pt x="115" y="26"/>
                    </a:lnTo>
                    <a:lnTo>
                      <a:pt x="115" y="36"/>
                    </a:lnTo>
                    <a:lnTo>
                      <a:pt x="111" y="36"/>
                    </a:lnTo>
                    <a:lnTo>
                      <a:pt x="111" y="40"/>
                    </a:lnTo>
                    <a:lnTo>
                      <a:pt x="108" y="43"/>
                    </a:lnTo>
                    <a:lnTo>
                      <a:pt x="108" y="43"/>
                    </a:lnTo>
                    <a:lnTo>
                      <a:pt x="108" y="43"/>
                    </a:lnTo>
                    <a:lnTo>
                      <a:pt x="111" y="47"/>
                    </a:lnTo>
                    <a:lnTo>
                      <a:pt x="111" y="51"/>
                    </a:lnTo>
                    <a:lnTo>
                      <a:pt x="115" y="54"/>
                    </a:lnTo>
                    <a:lnTo>
                      <a:pt x="115" y="58"/>
                    </a:lnTo>
                    <a:lnTo>
                      <a:pt x="115" y="58"/>
                    </a:lnTo>
                    <a:lnTo>
                      <a:pt x="104" y="58"/>
                    </a:lnTo>
                    <a:lnTo>
                      <a:pt x="97" y="54"/>
                    </a:lnTo>
                    <a:lnTo>
                      <a:pt x="90" y="58"/>
                    </a:lnTo>
                    <a:lnTo>
                      <a:pt x="86" y="58"/>
                    </a:lnTo>
                    <a:lnTo>
                      <a:pt x="83" y="61"/>
                    </a:lnTo>
                    <a:lnTo>
                      <a:pt x="79" y="61"/>
                    </a:lnTo>
                    <a:lnTo>
                      <a:pt x="76" y="69"/>
                    </a:lnTo>
                    <a:lnTo>
                      <a:pt x="72" y="72"/>
                    </a:lnTo>
                    <a:lnTo>
                      <a:pt x="65" y="72"/>
                    </a:lnTo>
                    <a:lnTo>
                      <a:pt x="50" y="69"/>
                    </a:lnTo>
                    <a:lnTo>
                      <a:pt x="47" y="65"/>
                    </a:lnTo>
                    <a:lnTo>
                      <a:pt x="43" y="65"/>
                    </a:lnTo>
                    <a:lnTo>
                      <a:pt x="33" y="69"/>
                    </a:lnTo>
                    <a:lnTo>
                      <a:pt x="22" y="69"/>
                    </a:lnTo>
                    <a:lnTo>
                      <a:pt x="18" y="69"/>
                    </a:lnTo>
                    <a:lnTo>
                      <a:pt x="11" y="69"/>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02" name="Freeform 2033">
                <a:extLst>
                  <a:ext uri="{FF2B5EF4-FFF2-40B4-BE49-F238E27FC236}">
                    <a16:creationId xmlns:a16="http://schemas.microsoft.com/office/drawing/2014/main" id="{C015B516-9310-4031-B0FD-A2164E069F6D}"/>
                  </a:ext>
                </a:extLst>
              </p:cNvPr>
              <p:cNvSpPr>
                <a:spLocks/>
              </p:cNvSpPr>
              <p:nvPr/>
            </p:nvSpPr>
            <p:spPr bwMode="auto">
              <a:xfrm>
                <a:off x="4044" y="1728"/>
                <a:ext cx="83" cy="71"/>
              </a:xfrm>
              <a:custGeom>
                <a:avLst/>
                <a:gdLst>
                  <a:gd name="T0" fmla="*/ 54 w 83"/>
                  <a:gd name="T1" fmla="*/ 68 h 71"/>
                  <a:gd name="T2" fmla="*/ 50 w 83"/>
                  <a:gd name="T3" fmla="*/ 64 h 71"/>
                  <a:gd name="T4" fmla="*/ 43 w 83"/>
                  <a:gd name="T5" fmla="*/ 61 h 71"/>
                  <a:gd name="T6" fmla="*/ 40 w 83"/>
                  <a:gd name="T7" fmla="*/ 57 h 71"/>
                  <a:gd name="T8" fmla="*/ 32 w 83"/>
                  <a:gd name="T9" fmla="*/ 46 h 71"/>
                  <a:gd name="T10" fmla="*/ 22 w 83"/>
                  <a:gd name="T11" fmla="*/ 36 h 71"/>
                  <a:gd name="T12" fmla="*/ 15 w 83"/>
                  <a:gd name="T13" fmla="*/ 32 h 71"/>
                  <a:gd name="T14" fmla="*/ 11 w 83"/>
                  <a:gd name="T15" fmla="*/ 25 h 71"/>
                  <a:gd name="T16" fmla="*/ 11 w 83"/>
                  <a:gd name="T17" fmla="*/ 18 h 71"/>
                  <a:gd name="T18" fmla="*/ 4 w 83"/>
                  <a:gd name="T19" fmla="*/ 14 h 71"/>
                  <a:gd name="T20" fmla="*/ 4 w 83"/>
                  <a:gd name="T21" fmla="*/ 10 h 71"/>
                  <a:gd name="T22" fmla="*/ 4 w 83"/>
                  <a:gd name="T23" fmla="*/ 0 h 71"/>
                  <a:gd name="T24" fmla="*/ 15 w 83"/>
                  <a:gd name="T25" fmla="*/ 7 h 71"/>
                  <a:gd name="T26" fmla="*/ 25 w 83"/>
                  <a:gd name="T27" fmla="*/ 0 h 71"/>
                  <a:gd name="T28" fmla="*/ 32 w 83"/>
                  <a:gd name="T29" fmla="*/ 3 h 71"/>
                  <a:gd name="T30" fmla="*/ 36 w 83"/>
                  <a:gd name="T31" fmla="*/ 3 h 71"/>
                  <a:gd name="T32" fmla="*/ 40 w 83"/>
                  <a:gd name="T33" fmla="*/ 3 h 71"/>
                  <a:gd name="T34" fmla="*/ 47 w 83"/>
                  <a:gd name="T35" fmla="*/ 3 h 71"/>
                  <a:gd name="T36" fmla="*/ 50 w 83"/>
                  <a:gd name="T37" fmla="*/ 3 h 71"/>
                  <a:gd name="T38" fmla="*/ 58 w 83"/>
                  <a:gd name="T39" fmla="*/ 7 h 71"/>
                  <a:gd name="T40" fmla="*/ 61 w 83"/>
                  <a:gd name="T41" fmla="*/ 3 h 71"/>
                  <a:gd name="T42" fmla="*/ 65 w 83"/>
                  <a:gd name="T43" fmla="*/ 10 h 71"/>
                  <a:gd name="T44" fmla="*/ 72 w 83"/>
                  <a:gd name="T45" fmla="*/ 7 h 71"/>
                  <a:gd name="T46" fmla="*/ 75 w 83"/>
                  <a:gd name="T47" fmla="*/ 10 h 71"/>
                  <a:gd name="T48" fmla="*/ 72 w 83"/>
                  <a:gd name="T49" fmla="*/ 18 h 71"/>
                  <a:gd name="T50" fmla="*/ 72 w 83"/>
                  <a:gd name="T51" fmla="*/ 21 h 71"/>
                  <a:gd name="T52" fmla="*/ 72 w 83"/>
                  <a:gd name="T53" fmla="*/ 25 h 71"/>
                  <a:gd name="T54" fmla="*/ 75 w 83"/>
                  <a:gd name="T55" fmla="*/ 25 h 71"/>
                  <a:gd name="T56" fmla="*/ 79 w 83"/>
                  <a:gd name="T57" fmla="*/ 28 h 71"/>
                  <a:gd name="T58" fmla="*/ 79 w 83"/>
                  <a:gd name="T59" fmla="*/ 28 h 71"/>
                  <a:gd name="T60" fmla="*/ 79 w 83"/>
                  <a:gd name="T61" fmla="*/ 32 h 71"/>
                  <a:gd name="T62" fmla="*/ 75 w 83"/>
                  <a:gd name="T63" fmla="*/ 32 h 71"/>
                  <a:gd name="T64" fmla="*/ 75 w 83"/>
                  <a:gd name="T65" fmla="*/ 36 h 71"/>
                  <a:gd name="T66" fmla="*/ 79 w 83"/>
                  <a:gd name="T67" fmla="*/ 43 h 71"/>
                  <a:gd name="T68" fmla="*/ 75 w 83"/>
                  <a:gd name="T69" fmla="*/ 43 h 71"/>
                  <a:gd name="T70" fmla="*/ 72 w 83"/>
                  <a:gd name="T71" fmla="*/ 43 h 71"/>
                  <a:gd name="T72" fmla="*/ 68 w 83"/>
                  <a:gd name="T73" fmla="*/ 43 h 71"/>
                  <a:gd name="T74" fmla="*/ 68 w 83"/>
                  <a:gd name="T75" fmla="*/ 43 h 71"/>
                  <a:gd name="T76" fmla="*/ 68 w 83"/>
                  <a:gd name="T77" fmla="*/ 46 h 71"/>
                  <a:gd name="T78" fmla="*/ 68 w 83"/>
                  <a:gd name="T79" fmla="*/ 50 h 71"/>
                  <a:gd name="T80" fmla="*/ 68 w 83"/>
                  <a:gd name="T81" fmla="*/ 50 h 71"/>
                  <a:gd name="T82" fmla="*/ 61 w 83"/>
                  <a:gd name="T83" fmla="*/ 50 h 71"/>
                  <a:gd name="T84" fmla="*/ 61 w 83"/>
                  <a:gd name="T85" fmla="*/ 57 h 71"/>
                  <a:gd name="T86" fmla="*/ 58 w 83"/>
                  <a:gd name="T87" fmla="*/ 57 h 71"/>
                  <a:gd name="T88" fmla="*/ 58 w 83"/>
                  <a:gd name="T89" fmla="*/ 61 h 71"/>
                  <a:gd name="T90" fmla="*/ 58 w 83"/>
                  <a:gd name="T91"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 h="71">
                    <a:moveTo>
                      <a:pt x="58" y="71"/>
                    </a:moveTo>
                    <a:lnTo>
                      <a:pt x="58" y="68"/>
                    </a:lnTo>
                    <a:lnTo>
                      <a:pt x="54" y="68"/>
                    </a:lnTo>
                    <a:lnTo>
                      <a:pt x="54" y="68"/>
                    </a:lnTo>
                    <a:lnTo>
                      <a:pt x="54" y="64"/>
                    </a:lnTo>
                    <a:lnTo>
                      <a:pt x="50" y="64"/>
                    </a:lnTo>
                    <a:lnTo>
                      <a:pt x="47" y="64"/>
                    </a:lnTo>
                    <a:lnTo>
                      <a:pt x="43" y="61"/>
                    </a:lnTo>
                    <a:lnTo>
                      <a:pt x="43" y="61"/>
                    </a:lnTo>
                    <a:lnTo>
                      <a:pt x="40" y="57"/>
                    </a:lnTo>
                    <a:lnTo>
                      <a:pt x="40" y="61"/>
                    </a:lnTo>
                    <a:lnTo>
                      <a:pt x="40" y="57"/>
                    </a:lnTo>
                    <a:lnTo>
                      <a:pt x="40" y="57"/>
                    </a:lnTo>
                    <a:lnTo>
                      <a:pt x="32" y="50"/>
                    </a:lnTo>
                    <a:lnTo>
                      <a:pt x="32" y="46"/>
                    </a:lnTo>
                    <a:lnTo>
                      <a:pt x="29" y="43"/>
                    </a:lnTo>
                    <a:lnTo>
                      <a:pt x="29" y="43"/>
                    </a:lnTo>
                    <a:lnTo>
                      <a:pt x="22" y="36"/>
                    </a:lnTo>
                    <a:lnTo>
                      <a:pt x="22" y="36"/>
                    </a:lnTo>
                    <a:lnTo>
                      <a:pt x="18" y="32"/>
                    </a:lnTo>
                    <a:lnTo>
                      <a:pt x="15" y="32"/>
                    </a:lnTo>
                    <a:lnTo>
                      <a:pt x="11" y="25"/>
                    </a:lnTo>
                    <a:lnTo>
                      <a:pt x="11" y="25"/>
                    </a:lnTo>
                    <a:lnTo>
                      <a:pt x="11" y="25"/>
                    </a:lnTo>
                    <a:lnTo>
                      <a:pt x="11" y="21"/>
                    </a:lnTo>
                    <a:lnTo>
                      <a:pt x="11" y="21"/>
                    </a:lnTo>
                    <a:lnTo>
                      <a:pt x="11" y="18"/>
                    </a:lnTo>
                    <a:lnTo>
                      <a:pt x="7" y="18"/>
                    </a:lnTo>
                    <a:lnTo>
                      <a:pt x="7" y="14"/>
                    </a:lnTo>
                    <a:lnTo>
                      <a:pt x="4" y="14"/>
                    </a:lnTo>
                    <a:lnTo>
                      <a:pt x="0" y="10"/>
                    </a:lnTo>
                    <a:lnTo>
                      <a:pt x="0" y="10"/>
                    </a:lnTo>
                    <a:lnTo>
                      <a:pt x="4" y="10"/>
                    </a:lnTo>
                    <a:lnTo>
                      <a:pt x="4" y="7"/>
                    </a:lnTo>
                    <a:lnTo>
                      <a:pt x="4" y="3"/>
                    </a:lnTo>
                    <a:lnTo>
                      <a:pt x="4" y="0"/>
                    </a:lnTo>
                    <a:lnTo>
                      <a:pt x="7" y="0"/>
                    </a:lnTo>
                    <a:lnTo>
                      <a:pt x="7" y="0"/>
                    </a:lnTo>
                    <a:lnTo>
                      <a:pt x="15" y="7"/>
                    </a:lnTo>
                    <a:lnTo>
                      <a:pt x="15" y="7"/>
                    </a:lnTo>
                    <a:lnTo>
                      <a:pt x="18" y="0"/>
                    </a:lnTo>
                    <a:lnTo>
                      <a:pt x="25" y="0"/>
                    </a:lnTo>
                    <a:lnTo>
                      <a:pt x="25" y="0"/>
                    </a:lnTo>
                    <a:lnTo>
                      <a:pt x="25" y="0"/>
                    </a:lnTo>
                    <a:lnTo>
                      <a:pt x="32" y="3"/>
                    </a:lnTo>
                    <a:lnTo>
                      <a:pt x="32" y="3"/>
                    </a:lnTo>
                    <a:lnTo>
                      <a:pt x="32" y="0"/>
                    </a:lnTo>
                    <a:lnTo>
                      <a:pt x="36" y="3"/>
                    </a:lnTo>
                    <a:lnTo>
                      <a:pt x="40" y="3"/>
                    </a:lnTo>
                    <a:lnTo>
                      <a:pt x="40" y="3"/>
                    </a:lnTo>
                    <a:lnTo>
                      <a:pt x="40" y="3"/>
                    </a:lnTo>
                    <a:lnTo>
                      <a:pt x="43" y="7"/>
                    </a:lnTo>
                    <a:lnTo>
                      <a:pt x="47" y="3"/>
                    </a:lnTo>
                    <a:lnTo>
                      <a:pt x="47" y="3"/>
                    </a:lnTo>
                    <a:lnTo>
                      <a:pt x="50" y="3"/>
                    </a:lnTo>
                    <a:lnTo>
                      <a:pt x="50" y="3"/>
                    </a:lnTo>
                    <a:lnTo>
                      <a:pt x="50" y="3"/>
                    </a:lnTo>
                    <a:lnTo>
                      <a:pt x="54" y="3"/>
                    </a:lnTo>
                    <a:lnTo>
                      <a:pt x="58" y="3"/>
                    </a:lnTo>
                    <a:lnTo>
                      <a:pt x="58" y="7"/>
                    </a:lnTo>
                    <a:lnTo>
                      <a:pt x="58" y="3"/>
                    </a:lnTo>
                    <a:lnTo>
                      <a:pt x="58" y="3"/>
                    </a:lnTo>
                    <a:lnTo>
                      <a:pt x="61" y="3"/>
                    </a:lnTo>
                    <a:lnTo>
                      <a:pt x="65" y="7"/>
                    </a:lnTo>
                    <a:lnTo>
                      <a:pt x="65" y="7"/>
                    </a:lnTo>
                    <a:lnTo>
                      <a:pt x="65" y="10"/>
                    </a:lnTo>
                    <a:lnTo>
                      <a:pt x="65" y="10"/>
                    </a:lnTo>
                    <a:lnTo>
                      <a:pt x="68" y="10"/>
                    </a:lnTo>
                    <a:lnTo>
                      <a:pt x="72" y="7"/>
                    </a:lnTo>
                    <a:lnTo>
                      <a:pt x="75" y="10"/>
                    </a:lnTo>
                    <a:lnTo>
                      <a:pt x="75" y="10"/>
                    </a:lnTo>
                    <a:lnTo>
                      <a:pt x="75" y="10"/>
                    </a:lnTo>
                    <a:lnTo>
                      <a:pt x="75" y="14"/>
                    </a:lnTo>
                    <a:lnTo>
                      <a:pt x="75" y="14"/>
                    </a:lnTo>
                    <a:lnTo>
                      <a:pt x="72" y="18"/>
                    </a:lnTo>
                    <a:lnTo>
                      <a:pt x="72" y="18"/>
                    </a:lnTo>
                    <a:lnTo>
                      <a:pt x="72" y="21"/>
                    </a:lnTo>
                    <a:lnTo>
                      <a:pt x="72" y="21"/>
                    </a:lnTo>
                    <a:lnTo>
                      <a:pt x="72" y="21"/>
                    </a:lnTo>
                    <a:lnTo>
                      <a:pt x="72" y="25"/>
                    </a:lnTo>
                    <a:lnTo>
                      <a:pt x="72" y="25"/>
                    </a:lnTo>
                    <a:lnTo>
                      <a:pt x="72" y="25"/>
                    </a:lnTo>
                    <a:lnTo>
                      <a:pt x="75" y="25"/>
                    </a:lnTo>
                    <a:lnTo>
                      <a:pt x="75" y="25"/>
                    </a:lnTo>
                    <a:lnTo>
                      <a:pt x="75" y="28"/>
                    </a:lnTo>
                    <a:lnTo>
                      <a:pt x="79" y="28"/>
                    </a:lnTo>
                    <a:lnTo>
                      <a:pt x="79" y="28"/>
                    </a:lnTo>
                    <a:lnTo>
                      <a:pt x="79" y="28"/>
                    </a:lnTo>
                    <a:lnTo>
                      <a:pt x="79" y="28"/>
                    </a:lnTo>
                    <a:lnTo>
                      <a:pt x="79" y="28"/>
                    </a:lnTo>
                    <a:lnTo>
                      <a:pt x="83" y="32"/>
                    </a:lnTo>
                    <a:lnTo>
                      <a:pt x="83" y="32"/>
                    </a:lnTo>
                    <a:lnTo>
                      <a:pt x="79" y="32"/>
                    </a:lnTo>
                    <a:lnTo>
                      <a:pt x="75" y="32"/>
                    </a:lnTo>
                    <a:lnTo>
                      <a:pt x="75" y="32"/>
                    </a:lnTo>
                    <a:lnTo>
                      <a:pt x="75" y="32"/>
                    </a:lnTo>
                    <a:lnTo>
                      <a:pt x="72" y="32"/>
                    </a:lnTo>
                    <a:lnTo>
                      <a:pt x="75" y="32"/>
                    </a:lnTo>
                    <a:lnTo>
                      <a:pt x="75" y="36"/>
                    </a:lnTo>
                    <a:lnTo>
                      <a:pt x="79" y="39"/>
                    </a:lnTo>
                    <a:lnTo>
                      <a:pt x="79" y="39"/>
                    </a:lnTo>
                    <a:lnTo>
                      <a:pt x="79" y="43"/>
                    </a:lnTo>
                    <a:lnTo>
                      <a:pt x="79" y="43"/>
                    </a:lnTo>
                    <a:lnTo>
                      <a:pt x="79" y="43"/>
                    </a:lnTo>
                    <a:lnTo>
                      <a:pt x="75" y="43"/>
                    </a:lnTo>
                    <a:lnTo>
                      <a:pt x="75" y="43"/>
                    </a:lnTo>
                    <a:lnTo>
                      <a:pt x="75" y="43"/>
                    </a:lnTo>
                    <a:lnTo>
                      <a:pt x="72" y="43"/>
                    </a:lnTo>
                    <a:lnTo>
                      <a:pt x="72" y="43"/>
                    </a:lnTo>
                    <a:lnTo>
                      <a:pt x="72" y="43"/>
                    </a:lnTo>
                    <a:lnTo>
                      <a:pt x="68" y="43"/>
                    </a:lnTo>
                    <a:lnTo>
                      <a:pt x="68" y="43"/>
                    </a:lnTo>
                    <a:lnTo>
                      <a:pt x="68" y="43"/>
                    </a:lnTo>
                    <a:lnTo>
                      <a:pt x="68" y="43"/>
                    </a:lnTo>
                    <a:lnTo>
                      <a:pt x="68" y="46"/>
                    </a:lnTo>
                    <a:lnTo>
                      <a:pt x="68" y="46"/>
                    </a:lnTo>
                    <a:lnTo>
                      <a:pt x="68" y="46"/>
                    </a:lnTo>
                    <a:lnTo>
                      <a:pt x="68" y="50"/>
                    </a:lnTo>
                    <a:lnTo>
                      <a:pt x="68" y="50"/>
                    </a:lnTo>
                    <a:lnTo>
                      <a:pt x="68" y="50"/>
                    </a:lnTo>
                    <a:lnTo>
                      <a:pt x="68" y="50"/>
                    </a:lnTo>
                    <a:lnTo>
                      <a:pt x="68" y="50"/>
                    </a:lnTo>
                    <a:lnTo>
                      <a:pt x="68" y="50"/>
                    </a:lnTo>
                    <a:lnTo>
                      <a:pt x="68" y="50"/>
                    </a:lnTo>
                    <a:lnTo>
                      <a:pt x="65" y="50"/>
                    </a:lnTo>
                    <a:lnTo>
                      <a:pt x="61" y="50"/>
                    </a:lnTo>
                    <a:lnTo>
                      <a:pt x="61" y="54"/>
                    </a:lnTo>
                    <a:lnTo>
                      <a:pt x="61" y="54"/>
                    </a:lnTo>
                    <a:lnTo>
                      <a:pt x="61" y="57"/>
                    </a:lnTo>
                    <a:lnTo>
                      <a:pt x="61" y="57"/>
                    </a:lnTo>
                    <a:lnTo>
                      <a:pt x="58" y="57"/>
                    </a:lnTo>
                    <a:lnTo>
                      <a:pt x="58" y="57"/>
                    </a:lnTo>
                    <a:lnTo>
                      <a:pt x="58" y="61"/>
                    </a:lnTo>
                    <a:lnTo>
                      <a:pt x="58" y="61"/>
                    </a:lnTo>
                    <a:lnTo>
                      <a:pt x="58" y="61"/>
                    </a:lnTo>
                    <a:lnTo>
                      <a:pt x="58" y="64"/>
                    </a:lnTo>
                    <a:lnTo>
                      <a:pt x="58" y="64"/>
                    </a:lnTo>
                    <a:lnTo>
                      <a:pt x="58" y="64"/>
                    </a:lnTo>
                    <a:lnTo>
                      <a:pt x="58" y="68"/>
                    </a:lnTo>
                    <a:lnTo>
                      <a:pt x="58" y="7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03" name="Freeform 2034">
                <a:extLst>
                  <a:ext uri="{FF2B5EF4-FFF2-40B4-BE49-F238E27FC236}">
                    <a16:creationId xmlns:a16="http://schemas.microsoft.com/office/drawing/2014/main" id="{0F47C23D-0F85-45D0-B2F7-41955D884595}"/>
                  </a:ext>
                </a:extLst>
              </p:cNvPr>
              <p:cNvSpPr>
                <a:spLocks/>
              </p:cNvSpPr>
              <p:nvPr/>
            </p:nvSpPr>
            <p:spPr bwMode="auto">
              <a:xfrm>
                <a:off x="4044" y="1728"/>
                <a:ext cx="83" cy="71"/>
              </a:xfrm>
              <a:custGeom>
                <a:avLst/>
                <a:gdLst>
                  <a:gd name="T0" fmla="*/ 54 w 83"/>
                  <a:gd name="T1" fmla="*/ 68 h 71"/>
                  <a:gd name="T2" fmla="*/ 50 w 83"/>
                  <a:gd name="T3" fmla="*/ 64 h 71"/>
                  <a:gd name="T4" fmla="*/ 43 w 83"/>
                  <a:gd name="T5" fmla="*/ 61 h 71"/>
                  <a:gd name="T6" fmla="*/ 40 w 83"/>
                  <a:gd name="T7" fmla="*/ 57 h 71"/>
                  <a:gd name="T8" fmla="*/ 32 w 83"/>
                  <a:gd name="T9" fmla="*/ 46 h 71"/>
                  <a:gd name="T10" fmla="*/ 22 w 83"/>
                  <a:gd name="T11" fmla="*/ 36 h 71"/>
                  <a:gd name="T12" fmla="*/ 15 w 83"/>
                  <a:gd name="T13" fmla="*/ 32 h 71"/>
                  <a:gd name="T14" fmla="*/ 11 w 83"/>
                  <a:gd name="T15" fmla="*/ 25 h 71"/>
                  <a:gd name="T16" fmla="*/ 11 w 83"/>
                  <a:gd name="T17" fmla="*/ 18 h 71"/>
                  <a:gd name="T18" fmla="*/ 4 w 83"/>
                  <a:gd name="T19" fmla="*/ 14 h 71"/>
                  <a:gd name="T20" fmla="*/ 4 w 83"/>
                  <a:gd name="T21" fmla="*/ 10 h 71"/>
                  <a:gd name="T22" fmla="*/ 4 w 83"/>
                  <a:gd name="T23" fmla="*/ 0 h 71"/>
                  <a:gd name="T24" fmla="*/ 15 w 83"/>
                  <a:gd name="T25" fmla="*/ 7 h 71"/>
                  <a:gd name="T26" fmla="*/ 25 w 83"/>
                  <a:gd name="T27" fmla="*/ 0 h 71"/>
                  <a:gd name="T28" fmla="*/ 32 w 83"/>
                  <a:gd name="T29" fmla="*/ 3 h 71"/>
                  <a:gd name="T30" fmla="*/ 36 w 83"/>
                  <a:gd name="T31" fmla="*/ 3 h 71"/>
                  <a:gd name="T32" fmla="*/ 40 w 83"/>
                  <a:gd name="T33" fmla="*/ 3 h 71"/>
                  <a:gd name="T34" fmla="*/ 47 w 83"/>
                  <a:gd name="T35" fmla="*/ 3 h 71"/>
                  <a:gd name="T36" fmla="*/ 50 w 83"/>
                  <a:gd name="T37" fmla="*/ 3 h 71"/>
                  <a:gd name="T38" fmla="*/ 58 w 83"/>
                  <a:gd name="T39" fmla="*/ 7 h 71"/>
                  <a:gd name="T40" fmla="*/ 61 w 83"/>
                  <a:gd name="T41" fmla="*/ 3 h 71"/>
                  <a:gd name="T42" fmla="*/ 65 w 83"/>
                  <a:gd name="T43" fmla="*/ 10 h 71"/>
                  <a:gd name="T44" fmla="*/ 72 w 83"/>
                  <a:gd name="T45" fmla="*/ 7 h 71"/>
                  <a:gd name="T46" fmla="*/ 75 w 83"/>
                  <a:gd name="T47" fmla="*/ 10 h 71"/>
                  <a:gd name="T48" fmla="*/ 72 w 83"/>
                  <a:gd name="T49" fmla="*/ 18 h 71"/>
                  <a:gd name="T50" fmla="*/ 72 w 83"/>
                  <a:gd name="T51" fmla="*/ 21 h 71"/>
                  <a:gd name="T52" fmla="*/ 72 w 83"/>
                  <a:gd name="T53" fmla="*/ 25 h 71"/>
                  <a:gd name="T54" fmla="*/ 75 w 83"/>
                  <a:gd name="T55" fmla="*/ 25 h 71"/>
                  <a:gd name="T56" fmla="*/ 79 w 83"/>
                  <a:gd name="T57" fmla="*/ 28 h 71"/>
                  <a:gd name="T58" fmla="*/ 79 w 83"/>
                  <a:gd name="T59" fmla="*/ 28 h 71"/>
                  <a:gd name="T60" fmla="*/ 79 w 83"/>
                  <a:gd name="T61" fmla="*/ 32 h 71"/>
                  <a:gd name="T62" fmla="*/ 75 w 83"/>
                  <a:gd name="T63" fmla="*/ 32 h 71"/>
                  <a:gd name="T64" fmla="*/ 75 w 83"/>
                  <a:gd name="T65" fmla="*/ 36 h 71"/>
                  <a:gd name="T66" fmla="*/ 79 w 83"/>
                  <a:gd name="T67" fmla="*/ 43 h 71"/>
                  <a:gd name="T68" fmla="*/ 75 w 83"/>
                  <a:gd name="T69" fmla="*/ 43 h 71"/>
                  <a:gd name="T70" fmla="*/ 72 w 83"/>
                  <a:gd name="T71" fmla="*/ 43 h 71"/>
                  <a:gd name="T72" fmla="*/ 68 w 83"/>
                  <a:gd name="T73" fmla="*/ 43 h 71"/>
                  <a:gd name="T74" fmla="*/ 68 w 83"/>
                  <a:gd name="T75" fmla="*/ 43 h 71"/>
                  <a:gd name="T76" fmla="*/ 68 w 83"/>
                  <a:gd name="T77" fmla="*/ 46 h 71"/>
                  <a:gd name="T78" fmla="*/ 68 w 83"/>
                  <a:gd name="T79" fmla="*/ 50 h 71"/>
                  <a:gd name="T80" fmla="*/ 68 w 83"/>
                  <a:gd name="T81" fmla="*/ 50 h 71"/>
                  <a:gd name="T82" fmla="*/ 61 w 83"/>
                  <a:gd name="T83" fmla="*/ 50 h 71"/>
                  <a:gd name="T84" fmla="*/ 61 w 83"/>
                  <a:gd name="T85" fmla="*/ 57 h 71"/>
                  <a:gd name="T86" fmla="*/ 58 w 83"/>
                  <a:gd name="T87" fmla="*/ 57 h 71"/>
                  <a:gd name="T88" fmla="*/ 58 w 83"/>
                  <a:gd name="T89" fmla="*/ 61 h 71"/>
                  <a:gd name="T90" fmla="*/ 58 w 83"/>
                  <a:gd name="T91"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 h="71">
                    <a:moveTo>
                      <a:pt x="58" y="71"/>
                    </a:moveTo>
                    <a:lnTo>
                      <a:pt x="58" y="68"/>
                    </a:lnTo>
                    <a:lnTo>
                      <a:pt x="54" y="68"/>
                    </a:lnTo>
                    <a:lnTo>
                      <a:pt x="54" y="68"/>
                    </a:lnTo>
                    <a:lnTo>
                      <a:pt x="54" y="64"/>
                    </a:lnTo>
                    <a:lnTo>
                      <a:pt x="50" y="64"/>
                    </a:lnTo>
                    <a:lnTo>
                      <a:pt x="47" y="64"/>
                    </a:lnTo>
                    <a:lnTo>
                      <a:pt x="43" y="61"/>
                    </a:lnTo>
                    <a:lnTo>
                      <a:pt x="43" y="61"/>
                    </a:lnTo>
                    <a:lnTo>
                      <a:pt x="40" y="57"/>
                    </a:lnTo>
                    <a:lnTo>
                      <a:pt x="40" y="61"/>
                    </a:lnTo>
                    <a:lnTo>
                      <a:pt x="40" y="57"/>
                    </a:lnTo>
                    <a:lnTo>
                      <a:pt x="40" y="57"/>
                    </a:lnTo>
                    <a:lnTo>
                      <a:pt x="32" y="50"/>
                    </a:lnTo>
                    <a:lnTo>
                      <a:pt x="32" y="46"/>
                    </a:lnTo>
                    <a:lnTo>
                      <a:pt x="29" y="43"/>
                    </a:lnTo>
                    <a:lnTo>
                      <a:pt x="29" y="43"/>
                    </a:lnTo>
                    <a:lnTo>
                      <a:pt x="22" y="36"/>
                    </a:lnTo>
                    <a:lnTo>
                      <a:pt x="22" y="36"/>
                    </a:lnTo>
                    <a:lnTo>
                      <a:pt x="18" y="32"/>
                    </a:lnTo>
                    <a:lnTo>
                      <a:pt x="15" y="32"/>
                    </a:lnTo>
                    <a:lnTo>
                      <a:pt x="11" y="25"/>
                    </a:lnTo>
                    <a:lnTo>
                      <a:pt x="11" y="25"/>
                    </a:lnTo>
                    <a:lnTo>
                      <a:pt x="11" y="25"/>
                    </a:lnTo>
                    <a:lnTo>
                      <a:pt x="11" y="21"/>
                    </a:lnTo>
                    <a:lnTo>
                      <a:pt x="11" y="21"/>
                    </a:lnTo>
                    <a:lnTo>
                      <a:pt x="11" y="18"/>
                    </a:lnTo>
                    <a:lnTo>
                      <a:pt x="7" y="18"/>
                    </a:lnTo>
                    <a:lnTo>
                      <a:pt x="7" y="14"/>
                    </a:lnTo>
                    <a:lnTo>
                      <a:pt x="4" y="14"/>
                    </a:lnTo>
                    <a:lnTo>
                      <a:pt x="0" y="10"/>
                    </a:lnTo>
                    <a:lnTo>
                      <a:pt x="0" y="10"/>
                    </a:lnTo>
                    <a:lnTo>
                      <a:pt x="4" y="10"/>
                    </a:lnTo>
                    <a:lnTo>
                      <a:pt x="4" y="7"/>
                    </a:lnTo>
                    <a:lnTo>
                      <a:pt x="4" y="3"/>
                    </a:lnTo>
                    <a:lnTo>
                      <a:pt x="4" y="0"/>
                    </a:lnTo>
                    <a:lnTo>
                      <a:pt x="7" y="0"/>
                    </a:lnTo>
                    <a:lnTo>
                      <a:pt x="7" y="0"/>
                    </a:lnTo>
                    <a:lnTo>
                      <a:pt x="15" y="7"/>
                    </a:lnTo>
                    <a:lnTo>
                      <a:pt x="15" y="7"/>
                    </a:lnTo>
                    <a:lnTo>
                      <a:pt x="18" y="0"/>
                    </a:lnTo>
                    <a:lnTo>
                      <a:pt x="25" y="0"/>
                    </a:lnTo>
                    <a:lnTo>
                      <a:pt x="25" y="0"/>
                    </a:lnTo>
                    <a:lnTo>
                      <a:pt x="25" y="0"/>
                    </a:lnTo>
                    <a:lnTo>
                      <a:pt x="32" y="3"/>
                    </a:lnTo>
                    <a:lnTo>
                      <a:pt x="32" y="3"/>
                    </a:lnTo>
                    <a:lnTo>
                      <a:pt x="32" y="0"/>
                    </a:lnTo>
                    <a:lnTo>
                      <a:pt x="36" y="3"/>
                    </a:lnTo>
                    <a:lnTo>
                      <a:pt x="40" y="3"/>
                    </a:lnTo>
                    <a:lnTo>
                      <a:pt x="40" y="3"/>
                    </a:lnTo>
                    <a:lnTo>
                      <a:pt x="40" y="3"/>
                    </a:lnTo>
                    <a:lnTo>
                      <a:pt x="43" y="7"/>
                    </a:lnTo>
                    <a:lnTo>
                      <a:pt x="47" y="3"/>
                    </a:lnTo>
                    <a:lnTo>
                      <a:pt x="47" y="3"/>
                    </a:lnTo>
                    <a:lnTo>
                      <a:pt x="50" y="3"/>
                    </a:lnTo>
                    <a:lnTo>
                      <a:pt x="50" y="3"/>
                    </a:lnTo>
                    <a:lnTo>
                      <a:pt x="50" y="3"/>
                    </a:lnTo>
                    <a:lnTo>
                      <a:pt x="54" y="3"/>
                    </a:lnTo>
                    <a:lnTo>
                      <a:pt x="58" y="3"/>
                    </a:lnTo>
                    <a:lnTo>
                      <a:pt x="58" y="7"/>
                    </a:lnTo>
                    <a:lnTo>
                      <a:pt x="58" y="3"/>
                    </a:lnTo>
                    <a:lnTo>
                      <a:pt x="58" y="3"/>
                    </a:lnTo>
                    <a:lnTo>
                      <a:pt x="61" y="3"/>
                    </a:lnTo>
                    <a:lnTo>
                      <a:pt x="65" y="7"/>
                    </a:lnTo>
                    <a:lnTo>
                      <a:pt x="65" y="7"/>
                    </a:lnTo>
                    <a:lnTo>
                      <a:pt x="65" y="10"/>
                    </a:lnTo>
                    <a:lnTo>
                      <a:pt x="65" y="10"/>
                    </a:lnTo>
                    <a:lnTo>
                      <a:pt x="68" y="10"/>
                    </a:lnTo>
                    <a:lnTo>
                      <a:pt x="72" y="7"/>
                    </a:lnTo>
                    <a:lnTo>
                      <a:pt x="75" y="10"/>
                    </a:lnTo>
                    <a:lnTo>
                      <a:pt x="75" y="10"/>
                    </a:lnTo>
                    <a:lnTo>
                      <a:pt x="75" y="10"/>
                    </a:lnTo>
                    <a:lnTo>
                      <a:pt x="75" y="14"/>
                    </a:lnTo>
                    <a:lnTo>
                      <a:pt x="75" y="14"/>
                    </a:lnTo>
                    <a:lnTo>
                      <a:pt x="72" y="18"/>
                    </a:lnTo>
                    <a:lnTo>
                      <a:pt x="72" y="18"/>
                    </a:lnTo>
                    <a:lnTo>
                      <a:pt x="72" y="21"/>
                    </a:lnTo>
                    <a:lnTo>
                      <a:pt x="72" y="21"/>
                    </a:lnTo>
                    <a:lnTo>
                      <a:pt x="72" y="21"/>
                    </a:lnTo>
                    <a:lnTo>
                      <a:pt x="72" y="25"/>
                    </a:lnTo>
                    <a:lnTo>
                      <a:pt x="72" y="25"/>
                    </a:lnTo>
                    <a:lnTo>
                      <a:pt x="72" y="25"/>
                    </a:lnTo>
                    <a:lnTo>
                      <a:pt x="75" y="25"/>
                    </a:lnTo>
                    <a:lnTo>
                      <a:pt x="75" y="25"/>
                    </a:lnTo>
                    <a:lnTo>
                      <a:pt x="75" y="28"/>
                    </a:lnTo>
                    <a:lnTo>
                      <a:pt x="79" y="28"/>
                    </a:lnTo>
                    <a:lnTo>
                      <a:pt x="79" y="28"/>
                    </a:lnTo>
                    <a:lnTo>
                      <a:pt x="79" y="28"/>
                    </a:lnTo>
                    <a:lnTo>
                      <a:pt x="79" y="28"/>
                    </a:lnTo>
                    <a:lnTo>
                      <a:pt x="79" y="28"/>
                    </a:lnTo>
                    <a:lnTo>
                      <a:pt x="83" y="32"/>
                    </a:lnTo>
                    <a:lnTo>
                      <a:pt x="83" y="32"/>
                    </a:lnTo>
                    <a:lnTo>
                      <a:pt x="79" y="32"/>
                    </a:lnTo>
                    <a:lnTo>
                      <a:pt x="75" y="32"/>
                    </a:lnTo>
                    <a:lnTo>
                      <a:pt x="75" y="32"/>
                    </a:lnTo>
                    <a:lnTo>
                      <a:pt x="75" y="32"/>
                    </a:lnTo>
                    <a:lnTo>
                      <a:pt x="72" y="32"/>
                    </a:lnTo>
                    <a:lnTo>
                      <a:pt x="75" y="32"/>
                    </a:lnTo>
                    <a:lnTo>
                      <a:pt x="75" y="36"/>
                    </a:lnTo>
                    <a:lnTo>
                      <a:pt x="79" y="39"/>
                    </a:lnTo>
                    <a:lnTo>
                      <a:pt x="79" y="39"/>
                    </a:lnTo>
                    <a:lnTo>
                      <a:pt x="79" y="43"/>
                    </a:lnTo>
                    <a:lnTo>
                      <a:pt x="79" y="43"/>
                    </a:lnTo>
                    <a:lnTo>
                      <a:pt x="79" y="43"/>
                    </a:lnTo>
                    <a:lnTo>
                      <a:pt x="75" y="43"/>
                    </a:lnTo>
                    <a:lnTo>
                      <a:pt x="75" y="43"/>
                    </a:lnTo>
                    <a:lnTo>
                      <a:pt x="75" y="43"/>
                    </a:lnTo>
                    <a:lnTo>
                      <a:pt x="72" y="43"/>
                    </a:lnTo>
                    <a:lnTo>
                      <a:pt x="72" y="43"/>
                    </a:lnTo>
                    <a:lnTo>
                      <a:pt x="72" y="43"/>
                    </a:lnTo>
                    <a:lnTo>
                      <a:pt x="68" y="43"/>
                    </a:lnTo>
                    <a:lnTo>
                      <a:pt x="68" y="43"/>
                    </a:lnTo>
                    <a:lnTo>
                      <a:pt x="68" y="43"/>
                    </a:lnTo>
                    <a:lnTo>
                      <a:pt x="68" y="43"/>
                    </a:lnTo>
                    <a:lnTo>
                      <a:pt x="68" y="46"/>
                    </a:lnTo>
                    <a:lnTo>
                      <a:pt x="68" y="46"/>
                    </a:lnTo>
                    <a:lnTo>
                      <a:pt x="68" y="46"/>
                    </a:lnTo>
                    <a:lnTo>
                      <a:pt x="68" y="50"/>
                    </a:lnTo>
                    <a:lnTo>
                      <a:pt x="68" y="50"/>
                    </a:lnTo>
                    <a:lnTo>
                      <a:pt x="68" y="50"/>
                    </a:lnTo>
                    <a:lnTo>
                      <a:pt x="68" y="50"/>
                    </a:lnTo>
                    <a:lnTo>
                      <a:pt x="68" y="50"/>
                    </a:lnTo>
                    <a:lnTo>
                      <a:pt x="68" y="50"/>
                    </a:lnTo>
                    <a:lnTo>
                      <a:pt x="68" y="50"/>
                    </a:lnTo>
                    <a:lnTo>
                      <a:pt x="65" y="50"/>
                    </a:lnTo>
                    <a:lnTo>
                      <a:pt x="61" y="50"/>
                    </a:lnTo>
                    <a:lnTo>
                      <a:pt x="61" y="54"/>
                    </a:lnTo>
                    <a:lnTo>
                      <a:pt x="61" y="54"/>
                    </a:lnTo>
                    <a:lnTo>
                      <a:pt x="61" y="57"/>
                    </a:lnTo>
                    <a:lnTo>
                      <a:pt x="61" y="57"/>
                    </a:lnTo>
                    <a:lnTo>
                      <a:pt x="58" y="57"/>
                    </a:lnTo>
                    <a:lnTo>
                      <a:pt x="58" y="57"/>
                    </a:lnTo>
                    <a:lnTo>
                      <a:pt x="58" y="61"/>
                    </a:lnTo>
                    <a:lnTo>
                      <a:pt x="58" y="61"/>
                    </a:lnTo>
                    <a:lnTo>
                      <a:pt x="58" y="61"/>
                    </a:lnTo>
                    <a:lnTo>
                      <a:pt x="58" y="64"/>
                    </a:lnTo>
                    <a:lnTo>
                      <a:pt x="58" y="64"/>
                    </a:lnTo>
                    <a:lnTo>
                      <a:pt x="58" y="64"/>
                    </a:lnTo>
                    <a:lnTo>
                      <a:pt x="58" y="68"/>
                    </a:lnTo>
                    <a:lnTo>
                      <a:pt x="58" y="7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04" name="Freeform 2035">
                <a:extLst>
                  <a:ext uri="{FF2B5EF4-FFF2-40B4-BE49-F238E27FC236}">
                    <a16:creationId xmlns:a16="http://schemas.microsoft.com/office/drawing/2014/main" id="{4FBB3DF4-3F3F-4729-8EB3-C889533E61B4}"/>
                  </a:ext>
                </a:extLst>
              </p:cNvPr>
              <p:cNvSpPr>
                <a:spLocks/>
              </p:cNvSpPr>
              <p:nvPr/>
            </p:nvSpPr>
            <p:spPr bwMode="auto">
              <a:xfrm>
                <a:off x="3783" y="1570"/>
                <a:ext cx="68" cy="50"/>
              </a:xfrm>
              <a:custGeom>
                <a:avLst/>
                <a:gdLst>
                  <a:gd name="T0" fmla="*/ 57 w 68"/>
                  <a:gd name="T1" fmla="*/ 46 h 50"/>
                  <a:gd name="T2" fmla="*/ 53 w 68"/>
                  <a:gd name="T3" fmla="*/ 50 h 50"/>
                  <a:gd name="T4" fmla="*/ 50 w 68"/>
                  <a:gd name="T5" fmla="*/ 46 h 50"/>
                  <a:gd name="T6" fmla="*/ 50 w 68"/>
                  <a:gd name="T7" fmla="*/ 46 h 50"/>
                  <a:gd name="T8" fmla="*/ 43 w 68"/>
                  <a:gd name="T9" fmla="*/ 43 h 50"/>
                  <a:gd name="T10" fmla="*/ 46 w 68"/>
                  <a:gd name="T11" fmla="*/ 43 h 50"/>
                  <a:gd name="T12" fmla="*/ 43 w 68"/>
                  <a:gd name="T13" fmla="*/ 39 h 50"/>
                  <a:gd name="T14" fmla="*/ 43 w 68"/>
                  <a:gd name="T15" fmla="*/ 32 h 50"/>
                  <a:gd name="T16" fmla="*/ 39 w 68"/>
                  <a:gd name="T17" fmla="*/ 32 h 50"/>
                  <a:gd name="T18" fmla="*/ 39 w 68"/>
                  <a:gd name="T19" fmla="*/ 36 h 50"/>
                  <a:gd name="T20" fmla="*/ 36 w 68"/>
                  <a:gd name="T21" fmla="*/ 39 h 50"/>
                  <a:gd name="T22" fmla="*/ 32 w 68"/>
                  <a:gd name="T23" fmla="*/ 39 h 50"/>
                  <a:gd name="T24" fmla="*/ 28 w 68"/>
                  <a:gd name="T25" fmla="*/ 36 h 50"/>
                  <a:gd name="T26" fmla="*/ 28 w 68"/>
                  <a:gd name="T27" fmla="*/ 32 h 50"/>
                  <a:gd name="T28" fmla="*/ 28 w 68"/>
                  <a:gd name="T29" fmla="*/ 29 h 50"/>
                  <a:gd name="T30" fmla="*/ 25 w 68"/>
                  <a:gd name="T31" fmla="*/ 29 h 50"/>
                  <a:gd name="T32" fmla="*/ 21 w 68"/>
                  <a:gd name="T33" fmla="*/ 25 h 50"/>
                  <a:gd name="T34" fmla="*/ 14 w 68"/>
                  <a:gd name="T35" fmla="*/ 25 h 50"/>
                  <a:gd name="T36" fmla="*/ 10 w 68"/>
                  <a:gd name="T37" fmla="*/ 21 h 50"/>
                  <a:gd name="T38" fmla="*/ 7 w 68"/>
                  <a:gd name="T39" fmla="*/ 18 h 50"/>
                  <a:gd name="T40" fmla="*/ 3 w 68"/>
                  <a:gd name="T41" fmla="*/ 18 h 50"/>
                  <a:gd name="T42" fmla="*/ 0 w 68"/>
                  <a:gd name="T43" fmla="*/ 14 h 50"/>
                  <a:gd name="T44" fmla="*/ 0 w 68"/>
                  <a:gd name="T45" fmla="*/ 14 h 50"/>
                  <a:gd name="T46" fmla="*/ 0 w 68"/>
                  <a:gd name="T47" fmla="*/ 7 h 50"/>
                  <a:gd name="T48" fmla="*/ 0 w 68"/>
                  <a:gd name="T49" fmla="*/ 7 h 50"/>
                  <a:gd name="T50" fmla="*/ 7 w 68"/>
                  <a:gd name="T51" fmla="*/ 3 h 50"/>
                  <a:gd name="T52" fmla="*/ 10 w 68"/>
                  <a:gd name="T53" fmla="*/ 0 h 50"/>
                  <a:gd name="T54" fmla="*/ 14 w 68"/>
                  <a:gd name="T55" fmla="*/ 0 h 50"/>
                  <a:gd name="T56" fmla="*/ 14 w 68"/>
                  <a:gd name="T57" fmla="*/ 0 h 50"/>
                  <a:gd name="T58" fmla="*/ 21 w 68"/>
                  <a:gd name="T59" fmla="*/ 3 h 50"/>
                  <a:gd name="T60" fmla="*/ 28 w 68"/>
                  <a:gd name="T61" fmla="*/ 3 h 50"/>
                  <a:gd name="T62" fmla="*/ 32 w 68"/>
                  <a:gd name="T63" fmla="*/ 0 h 50"/>
                  <a:gd name="T64" fmla="*/ 36 w 68"/>
                  <a:gd name="T65" fmla="*/ 0 h 50"/>
                  <a:gd name="T66" fmla="*/ 43 w 68"/>
                  <a:gd name="T67" fmla="*/ 0 h 50"/>
                  <a:gd name="T68" fmla="*/ 46 w 68"/>
                  <a:gd name="T69" fmla="*/ 0 h 50"/>
                  <a:gd name="T70" fmla="*/ 46 w 68"/>
                  <a:gd name="T71" fmla="*/ 0 h 50"/>
                  <a:gd name="T72" fmla="*/ 46 w 68"/>
                  <a:gd name="T73" fmla="*/ 3 h 50"/>
                  <a:gd name="T74" fmla="*/ 50 w 68"/>
                  <a:gd name="T75" fmla="*/ 3 h 50"/>
                  <a:gd name="T76" fmla="*/ 53 w 68"/>
                  <a:gd name="T77" fmla="*/ 3 h 50"/>
                  <a:gd name="T78" fmla="*/ 57 w 68"/>
                  <a:gd name="T79" fmla="*/ 7 h 50"/>
                  <a:gd name="T80" fmla="*/ 57 w 68"/>
                  <a:gd name="T81" fmla="*/ 7 h 50"/>
                  <a:gd name="T82" fmla="*/ 57 w 68"/>
                  <a:gd name="T83" fmla="*/ 11 h 50"/>
                  <a:gd name="T84" fmla="*/ 57 w 68"/>
                  <a:gd name="T85" fmla="*/ 14 h 50"/>
                  <a:gd name="T86" fmla="*/ 61 w 68"/>
                  <a:gd name="T87" fmla="*/ 18 h 50"/>
                  <a:gd name="T88" fmla="*/ 64 w 68"/>
                  <a:gd name="T89" fmla="*/ 18 h 50"/>
                  <a:gd name="T90" fmla="*/ 68 w 68"/>
                  <a:gd name="T91" fmla="*/ 18 h 50"/>
                  <a:gd name="T92" fmla="*/ 68 w 68"/>
                  <a:gd name="T93" fmla="*/ 21 h 50"/>
                  <a:gd name="T94" fmla="*/ 68 w 68"/>
                  <a:gd name="T95" fmla="*/ 25 h 50"/>
                  <a:gd name="T96" fmla="*/ 68 w 68"/>
                  <a:gd name="T97" fmla="*/ 29 h 50"/>
                  <a:gd name="T98" fmla="*/ 64 w 68"/>
                  <a:gd name="T99" fmla="*/ 32 h 50"/>
                  <a:gd name="T100" fmla="*/ 64 w 68"/>
                  <a:gd name="T101" fmla="*/ 32 h 50"/>
                  <a:gd name="T102" fmla="*/ 61 w 68"/>
                  <a:gd name="T103" fmla="*/ 36 h 50"/>
                  <a:gd name="T104" fmla="*/ 57 w 68"/>
                  <a:gd name="T105" fmla="*/ 39 h 50"/>
                  <a:gd name="T106" fmla="*/ 57 w 68"/>
                  <a:gd name="T107" fmla="*/ 43 h 50"/>
                  <a:gd name="T108" fmla="*/ 57 w 68"/>
                  <a:gd name="T109"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 h="50">
                    <a:moveTo>
                      <a:pt x="57" y="46"/>
                    </a:moveTo>
                    <a:lnTo>
                      <a:pt x="53" y="50"/>
                    </a:lnTo>
                    <a:lnTo>
                      <a:pt x="50" y="46"/>
                    </a:lnTo>
                    <a:lnTo>
                      <a:pt x="50" y="46"/>
                    </a:lnTo>
                    <a:lnTo>
                      <a:pt x="43" y="43"/>
                    </a:lnTo>
                    <a:lnTo>
                      <a:pt x="46" y="43"/>
                    </a:lnTo>
                    <a:lnTo>
                      <a:pt x="43" y="39"/>
                    </a:lnTo>
                    <a:lnTo>
                      <a:pt x="43" y="32"/>
                    </a:lnTo>
                    <a:lnTo>
                      <a:pt x="39" y="32"/>
                    </a:lnTo>
                    <a:lnTo>
                      <a:pt x="39" y="36"/>
                    </a:lnTo>
                    <a:lnTo>
                      <a:pt x="36" y="39"/>
                    </a:lnTo>
                    <a:lnTo>
                      <a:pt x="32" y="39"/>
                    </a:lnTo>
                    <a:lnTo>
                      <a:pt x="28" y="36"/>
                    </a:lnTo>
                    <a:lnTo>
                      <a:pt x="28" y="32"/>
                    </a:lnTo>
                    <a:lnTo>
                      <a:pt x="28" y="29"/>
                    </a:lnTo>
                    <a:lnTo>
                      <a:pt x="25" y="29"/>
                    </a:lnTo>
                    <a:lnTo>
                      <a:pt x="21" y="25"/>
                    </a:lnTo>
                    <a:lnTo>
                      <a:pt x="14" y="25"/>
                    </a:lnTo>
                    <a:lnTo>
                      <a:pt x="10" y="21"/>
                    </a:lnTo>
                    <a:lnTo>
                      <a:pt x="7" y="18"/>
                    </a:lnTo>
                    <a:lnTo>
                      <a:pt x="3" y="18"/>
                    </a:lnTo>
                    <a:lnTo>
                      <a:pt x="0" y="14"/>
                    </a:lnTo>
                    <a:lnTo>
                      <a:pt x="0" y="14"/>
                    </a:lnTo>
                    <a:lnTo>
                      <a:pt x="0" y="7"/>
                    </a:lnTo>
                    <a:lnTo>
                      <a:pt x="0" y="7"/>
                    </a:lnTo>
                    <a:lnTo>
                      <a:pt x="7" y="3"/>
                    </a:lnTo>
                    <a:lnTo>
                      <a:pt x="10" y="0"/>
                    </a:lnTo>
                    <a:lnTo>
                      <a:pt x="14" y="0"/>
                    </a:lnTo>
                    <a:lnTo>
                      <a:pt x="14" y="0"/>
                    </a:lnTo>
                    <a:lnTo>
                      <a:pt x="21" y="3"/>
                    </a:lnTo>
                    <a:lnTo>
                      <a:pt x="28" y="3"/>
                    </a:lnTo>
                    <a:lnTo>
                      <a:pt x="32" y="0"/>
                    </a:lnTo>
                    <a:lnTo>
                      <a:pt x="36" y="0"/>
                    </a:lnTo>
                    <a:lnTo>
                      <a:pt x="43" y="0"/>
                    </a:lnTo>
                    <a:lnTo>
                      <a:pt x="46" y="0"/>
                    </a:lnTo>
                    <a:lnTo>
                      <a:pt x="46" y="0"/>
                    </a:lnTo>
                    <a:lnTo>
                      <a:pt x="46" y="3"/>
                    </a:lnTo>
                    <a:lnTo>
                      <a:pt x="50" y="3"/>
                    </a:lnTo>
                    <a:lnTo>
                      <a:pt x="53" y="3"/>
                    </a:lnTo>
                    <a:lnTo>
                      <a:pt x="57" y="7"/>
                    </a:lnTo>
                    <a:lnTo>
                      <a:pt x="57" y="7"/>
                    </a:lnTo>
                    <a:lnTo>
                      <a:pt x="57" y="11"/>
                    </a:lnTo>
                    <a:lnTo>
                      <a:pt x="57" y="14"/>
                    </a:lnTo>
                    <a:lnTo>
                      <a:pt x="61" y="18"/>
                    </a:lnTo>
                    <a:lnTo>
                      <a:pt x="64" y="18"/>
                    </a:lnTo>
                    <a:lnTo>
                      <a:pt x="68" y="18"/>
                    </a:lnTo>
                    <a:lnTo>
                      <a:pt x="68" y="21"/>
                    </a:lnTo>
                    <a:lnTo>
                      <a:pt x="68" y="25"/>
                    </a:lnTo>
                    <a:lnTo>
                      <a:pt x="68" y="29"/>
                    </a:lnTo>
                    <a:lnTo>
                      <a:pt x="64" y="32"/>
                    </a:lnTo>
                    <a:lnTo>
                      <a:pt x="64" y="32"/>
                    </a:lnTo>
                    <a:lnTo>
                      <a:pt x="61" y="36"/>
                    </a:lnTo>
                    <a:lnTo>
                      <a:pt x="57" y="39"/>
                    </a:lnTo>
                    <a:lnTo>
                      <a:pt x="57" y="43"/>
                    </a:lnTo>
                    <a:lnTo>
                      <a:pt x="57" y="4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05" name="Freeform 2036">
                <a:extLst>
                  <a:ext uri="{FF2B5EF4-FFF2-40B4-BE49-F238E27FC236}">
                    <a16:creationId xmlns:a16="http://schemas.microsoft.com/office/drawing/2014/main" id="{99D975F8-7DF4-4E7E-BE51-BD85FA976E9C}"/>
                  </a:ext>
                </a:extLst>
              </p:cNvPr>
              <p:cNvSpPr>
                <a:spLocks/>
              </p:cNvSpPr>
              <p:nvPr/>
            </p:nvSpPr>
            <p:spPr bwMode="auto">
              <a:xfrm>
                <a:off x="3783" y="1570"/>
                <a:ext cx="68" cy="50"/>
              </a:xfrm>
              <a:custGeom>
                <a:avLst/>
                <a:gdLst>
                  <a:gd name="T0" fmla="*/ 57 w 68"/>
                  <a:gd name="T1" fmla="*/ 46 h 50"/>
                  <a:gd name="T2" fmla="*/ 53 w 68"/>
                  <a:gd name="T3" fmla="*/ 50 h 50"/>
                  <a:gd name="T4" fmla="*/ 50 w 68"/>
                  <a:gd name="T5" fmla="*/ 46 h 50"/>
                  <a:gd name="T6" fmla="*/ 50 w 68"/>
                  <a:gd name="T7" fmla="*/ 46 h 50"/>
                  <a:gd name="T8" fmla="*/ 43 w 68"/>
                  <a:gd name="T9" fmla="*/ 43 h 50"/>
                  <a:gd name="T10" fmla="*/ 46 w 68"/>
                  <a:gd name="T11" fmla="*/ 43 h 50"/>
                  <a:gd name="T12" fmla="*/ 43 w 68"/>
                  <a:gd name="T13" fmla="*/ 39 h 50"/>
                  <a:gd name="T14" fmla="*/ 43 w 68"/>
                  <a:gd name="T15" fmla="*/ 32 h 50"/>
                  <a:gd name="T16" fmla="*/ 39 w 68"/>
                  <a:gd name="T17" fmla="*/ 32 h 50"/>
                  <a:gd name="T18" fmla="*/ 39 w 68"/>
                  <a:gd name="T19" fmla="*/ 36 h 50"/>
                  <a:gd name="T20" fmla="*/ 36 w 68"/>
                  <a:gd name="T21" fmla="*/ 39 h 50"/>
                  <a:gd name="T22" fmla="*/ 32 w 68"/>
                  <a:gd name="T23" fmla="*/ 39 h 50"/>
                  <a:gd name="T24" fmla="*/ 28 w 68"/>
                  <a:gd name="T25" fmla="*/ 36 h 50"/>
                  <a:gd name="T26" fmla="*/ 28 w 68"/>
                  <a:gd name="T27" fmla="*/ 32 h 50"/>
                  <a:gd name="T28" fmla="*/ 28 w 68"/>
                  <a:gd name="T29" fmla="*/ 29 h 50"/>
                  <a:gd name="T30" fmla="*/ 25 w 68"/>
                  <a:gd name="T31" fmla="*/ 29 h 50"/>
                  <a:gd name="T32" fmla="*/ 21 w 68"/>
                  <a:gd name="T33" fmla="*/ 25 h 50"/>
                  <a:gd name="T34" fmla="*/ 14 w 68"/>
                  <a:gd name="T35" fmla="*/ 25 h 50"/>
                  <a:gd name="T36" fmla="*/ 10 w 68"/>
                  <a:gd name="T37" fmla="*/ 21 h 50"/>
                  <a:gd name="T38" fmla="*/ 7 w 68"/>
                  <a:gd name="T39" fmla="*/ 18 h 50"/>
                  <a:gd name="T40" fmla="*/ 3 w 68"/>
                  <a:gd name="T41" fmla="*/ 18 h 50"/>
                  <a:gd name="T42" fmla="*/ 0 w 68"/>
                  <a:gd name="T43" fmla="*/ 14 h 50"/>
                  <a:gd name="T44" fmla="*/ 0 w 68"/>
                  <a:gd name="T45" fmla="*/ 14 h 50"/>
                  <a:gd name="T46" fmla="*/ 0 w 68"/>
                  <a:gd name="T47" fmla="*/ 7 h 50"/>
                  <a:gd name="T48" fmla="*/ 0 w 68"/>
                  <a:gd name="T49" fmla="*/ 7 h 50"/>
                  <a:gd name="T50" fmla="*/ 7 w 68"/>
                  <a:gd name="T51" fmla="*/ 3 h 50"/>
                  <a:gd name="T52" fmla="*/ 10 w 68"/>
                  <a:gd name="T53" fmla="*/ 0 h 50"/>
                  <a:gd name="T54" fmla="*/ 14 w 68"/>
                  <a:gd name="T55" fmla="*/ 0 h 50"/>
                  <a:gd name="T56" fmla="*/ 14 w 68"/>
                  <a:gd name="T57" fmla="*/ 0 h 50"/>
                  <a:gd name="T58" fmla="*/ 21 w 68"/>
                  <a:gd name="T59" fmla="*/ 3 h 50"/>
                  <a:gd name="T60" fmla="*/ 28 w 68"/>
                  <a:gd name="T61" fmla="*/ 3 h 50"/>
                  <a:gd name="T62" fmla="*/ 32 w 68"/>
                  <a:gd name="T63" fmla="*/ 0 h 50"/>
                  <a:gd name="T64" fmla="*/ 36 w 68"/>
                  <a:gd name="T65" fmla="*/ 0 h 50"/>
                  <a:gd name="T66" fmla="*/ 43 w 68"/>
                  <a:gd name="T67" fmla="*/ 0 h 50"/>
                  <a:gd name="T68" fmla="*/ 46 w 68"/>
                  <a:gd name="T69" fmla="*/ 0 h 50"/>
                  <a:gd name="T70" fmla="*/ 46 w 68"/>
                  <a:gd name="T71" fmla="*/ 0 h 50"/>
                  <a:gd name="T72" fmla="*/ 46 w 68"/>
                  <a:gd name="T73" fmla="*/ 3 h 50"/>
                  <a:gd name="T74" fmla="*/ 50 w 68"/>
                  <a:gd name="T75" fmla="*/ 3 h 50"/>
                  <a:gd name="T76" fmla="*/ 53 w 68"/>
                  <a:gd name="T77" fmla="*/ 3 h 50"/>
                  <a:gd name="T78" fmla="*/ 57 w 68"/>
                  <a:gd name="T79" fmla="*/ 7 h 50"/>
                  <a:gd name="T80" fmla="*/ 57 w 68"/>
                  <a:gd name="T81" fmla="*/ 7 h 50"/>
                  <a:gd name="T82" fmla="*/ 57 w 68"/>
                  <a:gd name="T83" fmla="*/ 11 h 50"/>
                  <a:gd name="T84" fmla="*/ 57 w 68"/>
                  <a:gd name="T85" fmla="*/ 14 h 50"/>
                  <a:gd name="T86" fmla="*/ 61 w 68"/>
                  <a:gd name="T87" fmla="*/ 18 h 50"/>
                  <a:gd name="T88" fmla="*/ 64 w 68"/>
                  <a:gd name="T89" fmla="*/ 18 h 50"/>
                  <a:gd name="T90" fmla="*/ 68 w 68"/>
                  <a:gd name="T91" fmla="*/ 18 h 50"/>
                  <a:gd name="T92" fmla="*/ 68 w 68"/>
                  <a:gd name="T93" fmla="*/ 21 h 50"/>
                  <a:gd name="T94" fmla="*/ 68 w 68"/>
                  <a:gd name="T95" fmla="*/ 25 h 50"/>
                  <a:gd name="T96" fmla="*/ 68 w 68"/>
                  <a:gd name="T97" fmla="*/ 29 h 50"/>
                  <a:gd name="T98" fmla="*/ 64 w 68"/>
                  <a:gd name="T99" fmla="*/ 32 h 50"/>
                  <a:gd name="T100" fmla="*/ 64 w 68"/>
                  <a:gd name="T101" fmla="*/ 32 h 50"/>
                  <a:gd name="T102" fmla="*/ 61 w 68"/>
                  <a:gd name="T103" fmla="*/ 36 h 50"/>
                  <a:gd name="T104" fmla="*/ 57 w 68"/>
                  <a:gd name="T105" fmla="*/ 39 h 50"/>
                  <a:gd name="T106" fmla="*/ 57 w 68"/>
                  <a:gd name="T107" fmla="*/ 43 h 50"/>
                  <a:gd name="T108" fmla="*/ 57 w 68"/>
                  <a:gd name="T109"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 h="50">
                    <a:moveTo>
                      <a:pt x="57" y="46"/>
                    </a:moveTo>
                    <a:lnTo>
                      <a:pt x="53" y="50"/>
                    </a:lnTo>
                    <a:lnTo>
                      <a:pt x="50" y="46"/>
                    </a:lnTo>
                    <a:lnTo>
                      <a:pt x="50" y="46"/>
                    </a:lnTo>
                    <a:lnTo>
                      <a:pt x="43" y="43"/>
                    </a:lnTo>
                    <a:lnTo>
                      <a:pt x="46" y="43"/>
                    </a:lnTo>
                    <a:lnTo>
                      <a:pt x="43" y="39"/>
                    </a:lnTo>
                    <a:lnTo>
                      <a:pt x="43" y="32"/>
                    </a:lnTo>
                    <a:lnTo>
                      <a:pt x="39" y="32"/>
                    </a:lnTo>
                    <a:lnTo>
                      <a:pt x="39" y="36"/>
                    </a:lnTo>
                    <a:lnTo>
                      <a:pt x="36" y="39"/>
                    </a:lnTo>
                    <a:lnTo>
                      <a:pt x="32" y="39"/>
                    </a:lnTo>
                    <a:lnTo>
                      <a:pt x="28" y="36"/>
                    </a:lnTo>
                    <a:lnTo>
                      <a:pt x="28" y="32"/>
                    </a:lnTo>
                    <a:lnTo>
                      <a:pt x="28" y="29"/>
                    </a:lnTo>
                    <a:lnTo>
                      <a:pt x="25" y="29"/>
                    </a:lnTo>
                    <a:lnTo>
                      <a:pt x="21" y="25"/>
                    </a:lnTo>
                    <a:lnTo>
                      <a:pt x="14" y="25"/>
                    </a:lnTo>
                    <a:lnTo>
                      <a:pt x="10" y="21"/>
                    </a:lnTo>
                    <a:lnTo>
                      <a:pt x="7" y="18"/>
                    </a:lnTo>
                    <a:lnTo>
                      <a:pt x="3" y="18"/>
                    </a:lnTo>
                    <a:lnTo>
                      <a:pt x="0" y="14"/>
                    </a:lnTo>
                    <a:lnTo>
                      <a:pt x="0" y="14"/>
                    </a:lnTo>
                    <a:lnTo>
                      <a:pt x="0" y="7"/>
                    </a:lnTo>
                    <a:lnTo>
                      <a:pt x="0" y="7"/>
                    </a:lnTo>
                    <a:lnTo>
                      <a:pt x="7" y="3"/>
                    </a:lnTo>
                    <a:lnTo>
                      <a:pt x="10" y="0"/>
                    </a:lnTo>
                    <a:lnTo>
                      <a:pt x="14" y="0"/>
                    </a:lnTo>
                    <a:lnTo>
                      <a:pt x="14" y="0"/>
                    </a:lnTo>
                    <a:lnTo>
                      <a:pt x="21" y="3"/>
                    </a:lnTo>
                    <a:lnTo>
                      <a:pt x="28" y="3"/>
                    </a:lnTo>
                    <a:lnTo>
                      <a:pt x="32" y="0"/>
                    </a:lnTo>
                    <a:lnTo>
                      <a:pt x="36" y="0"/>
                    </a:lnTo>
                    <a:lnTo>
                      <a:pt x="43" y="0"/>
                    </a:lnTo>
                    <a:lnTo>
                      <a:pt x="46" y="0"/>
                    </a:lnTo>
                    <a:lnTo>
                      <a:pt x="46" y="0"/>
                    </a:lnTo>
                    <a:lnTo>
                      <a:pt x="46" y="3"/>
                    </a:lnTo>
                    <a:lnTo>
                      <a:pt x="50" y="3"/>
                    </a:lnTo>
                    <a:lnTo>
                      <a:pt x="53" y="3"/>
                    </a:lnTo>
                    <a:lnTo>
                      <a:pt x="57" y="7"/>
                    </a:lnTo>
                    <a:lnTo>
                      <a:pt x="57" y="7"/>
                    </a:lnTo>
                    <a:lnTo>
                      <a:pt x="57" y="11"/>
                    </a:lnTo>
                    <a:lnTo>
                      <a:pt x="57" y="14"/>
                    </a:lnTo>
                    <a:lnTo>
                      <a:pt x="61" y="18"/>
                    </a:lnTo>
                    <a:lnTo>
                      <a:pt x="64" y="18"/>
                    </a:lnTo>
                    <a:lnTo>
                      <a:pt x="68" y="18"/>
                    </a:lnTo>
                    <a:lnTo>
                      <a:pt x="68" y="21"/>
                    </a:lnTo>
                    <a:lnTo>
                      <a:pt x="68" y="25"/>
                    </a:lnTo>
                    <a:lnTo>
                      <a:pt x="68" y="29"/>
                    </a:lnTo>
                    <a:lnTo>
                      <a:pt x="64" y="32"/>
                    </a:lnTo>
                    <a:lnTo>
                      <a:pt x="64" y="32"/>
                    </a:lnTo>
                    <a:lnTo>
                      <a:pt x="61" y="36"/>
                    </a:lnTo>
                    <a:lnTo>
                      <a:pt x="57" y="39"/>
                    </a:lnTo>
                    <a:lnTo>
                      <a:pt x="57" y="43"/>
                    </a:lnTo>
                    <a:lnTo>
                      <a:pt x="57" y="46"/>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06" name="Freeform 2037">
                <a:extLst>
                  <a:ext uri="{FF2B5EF4-FFF2-40B4-BE49-F238E27FC236}">
                    <a16:creationId xmlns:a16="http://schemas.microsoft.com/office/drawing/2014/main" id="{98F91DDE-B370-420A-B5E8-48724830A477}"/>
                  </a:ext>
                </a:extLst>
              </p:cNvPr>
              <p:cNvSpPr>
                <a:spLocks/>
              </p:cNvSpPr>
              <p:nvPr/>
            </p:nvSpPr>
            <p:spPr bwMode="auto">
              <a:xfrm>
                <a:off x="4198" y="1437"/>
                <a:ext cx="197" cy="136"/>
              </a:xfrm>
              <a:custGeom>
                <a:avLst/>
                <a:gdLst>
                  <a:gd name="T0" fmla="*/ 0 w 197"/>
                  <a:gd name="T1" fmla="*/ 111 h 136"/>
                  <a:gd name="T2" fmla="*/ 7 w 197"/>
                  <a:gd name="T3" fmla="*/ 101 h 136"/>
                  <a:gd name="T4" fmla="*/ 11 w 197"/>
                  <a:gd name="T5" fmla="*/ 86 h 136"/>
                  <a:gd name="T6" fmla="*/ 11 w 197"/>
                  <a:gd name="T7" fmla="*/ 61 h 136"/>
                  <a:gd name="T8" fmla="*/ 25 w 197"/>
                  <a:gd name="T9" fmla="*/ 61 h 136"/>
                  <a:gd name="T10" fmla="*/ 32 w 197"/>
                  <a:gd name="T11" fmla="*/ 61 h 136"/>
                  <a:gd name="T12" fmla="*/ 36 w 197"/>
                  <a:gd name="T13" fmla="*/ 54 h 136"/>
                  <a:gd name="T14" fmla="*/ 47 w 197"/>
                  <a:gd name="T15" fmla="*/ 54 h 136"/>
                  <a:gd name="T16" fmla="*/ 54 w 197"/>
                  <a:gd name="T17" fmla="*/ 54 h 136"/>
                  <a:gd name="T18" fmla="*/ 47 w 197"/>
                  <a:gd name="T19" fmla="*/ 47 h 136"/>
                  <a:gd name="T20" fmla="*/ 54 w 197"/>
                  <a:gd name="T21" fmla="*/ 40 h 136"/>
                  <a:gd name="T22" fmla="*/ 54 w 197"/>
                  <a:gd name="T23" fmla="*/ 32 h 136"/>
                  <a:gd name="T24" fmla="*/ 61 w 197"/>
                  <a:gd name="T25" fmla="*/ 29 h 136"/>
                  <a:gd name="T26" fmla="*/ 72 w 197"/>
                  <a:gd name="T27" fmla="*/ 22 h 136"/>
                  <a:gd name="T28" fmla="*/ 65 w 197"/>
                  <a:gd name="T29" fmla="*/ 18 h 136"/>
                  <a:gd name="T30" fmla="*/ 72 w 197"/>
                  <a:gd name="T31" fmla="*/ 14 h 136"/>
                  <a:gd name="T32" fmla="*/ 75 w 197"/>
                  <a:gd name="T33" fmla="*/ 14 h 136"/>
                  <a:gd name="T34" fmla="*/ 79 w 197"/>
                  <a:gd name="T35" fmla="*/ 7 h 136"/>
                  <a:gd name="T36" fmla="*/ 93 w 197"/>
                  <a:gd name="T37" fmla="*/ 7 h 136"/>
                  <a:gd name="T38" fmla="*/ 101 w 197"/>
                  <a:gd name="T39" fmla="*/ 0 h 136"/>
                  <a:gd name="T40" fmla="*/ 111 w 197"/>
                  <a:gd name="T41" fmla="*/ 0 h 136"/>
                  <a:gd name="T42" fmla="*/ 122 w 197"/>
                  <a:gd name="T43" fmla="*/ 4 h 136"/>
                  <a:gd name="T44" fmla="*/ 129 w 197"/>
                  <a:gd name="T45" fmla="*/ 11 h 136"/>
                  <a:gd name="T46" fmla="*/ 136 w 197"/>
                  <a:gd name="T47" fmla="*/ 7 h 136"/>
                  <a:gd name="T48" fmla="*/ 151 w 197"/>
                  <a:gd name="T49" fmla="*/ 7 h 136"/>
                  <a:gd name="T50" fmla="*/ 158 w 197"/>
                  <a:gd name="T51" fmla="*/ 14 h 136"/>
                  <a:gd name="T52" fmla="*/ 158 w 197"/>
                  <a:gd name="T53" fmla="*/ 22 h 136"/>
                  <a:gd name="T54" fmla="*/ 161 w 197"/>
                  <a:gd name="T55" fmla="*/ 29 h 136"/>
                  <a:gd name="T56" fmla="*/ 154 w 197"/>
                  <a:gd name="T57" fmla="*/ 36 h 136"/>
                  <a:gd name="T58" fmla="*/ 161 w 197"/>
                  <a:gd name="T59" fmla="*/ 47 h 136"/>
                  <a:gd name="T60" fmla="*/ 172 w 197"/>
                  <a:gd name="T61" fmla="*/ 58 h 136"/>
                  <a:gd name="T62" fmla="*/ 176 w 197"/>
                  <a:gd name="T63" fmla="*/ 65 h 136"/>
                  <a:gd name="T64" fmla="*/ 187 w 197"/>
                  <a:gd name="T65" fmla="*/ 65 h 136"/>
                  <a:gd name="T66" fmla="*/ 194 w 197"/>
                  <a:gd name="T67" fmla="*/ 72 h 136"/>
                  <a:gd name="T68" fmla="*/ 194 w 197"/>
                  <a:gd name="T69" fmla="*/ 75 h 136"/>
                  <a:gd name="T70" fmla="*/ 183 w 197"/>
                  <a:gd name="T71" fmla="*/ 83 h 136"/>
                  <a:gd name="T72" fmla="*/ 172 w 197"/>
                  <a:gd name="T73" fmla="*/ 79 h 136"/>
                  <a:gd name="T74" fmla="*/ 165 w 197"/>
                  <a:gd name="T75" fmla="*/ 83 h 136"/>
                  <a:gd name="T76" fmla="*/ 172 w 197"/>
                  <a:gd name="T77" fmla="*/ 93 h 136"/>
                  <a:gd name="T78" fmla="*/ 172 w 197"/>
                  <a:gd name="T79" fmla="*/ 97 h 136"/>
                  <a:gd name="T80" fmla="*/ 176 w 197"/>
                  <a:gd name="T81" fmla="*/ 104 h 136"/>
                  <a:gd name="T82" fmla="*/ 165 w 197"/>
                  <a:gd name="T83" fmla="*/ 111 h 136"/>
                  <a:gd name="T84" fmla="*/ 154 w 197"/>
                  <a:gd name="T85" fmla="*/ 118 h 136"/>
                  <a:gd name="T86" fmla="*/ 151 w 197"/>
                  <a:gd name="T87" fmla="*/ 126 h 136"/>
                  <a:gd name="T88" fmla="*/ 147 w 197"/>
                  <a:gd name="T89" fmla="*/ 136 h 136"/>
                  <a:gd name="T90" fmla="*/ 140 w 197"/>
                  <a:gd name="T91" fmla="*/ 133 h 136"/>
                  <a:gd name="T92" fmla="*/ 129 w 197"/>
                  <a:gd name="T93" fmla="*/ 133 h 136"/>
                  <a:gd name="T94" fmla="*/ 118 w 197"/>
                  <a:gd name="T95" fmla="*/ 126 h 136"/>
                  <a:gd name="T96" fmla="*/ 108 w 197"/>
                  <a:gd name="T97" fmla="*/ 129 h 136"/>
                  <a:gd name="T98" fmla="*/ 101 w 197"/>
                  <a:gd name="T99" fmla="*/ 126 h 136"/>
                  <a:gd name="T100" fmla="*/ 93 w 197"/>
                  <a:gd name="T101" fmla="*/ 129 h 136"/>
                  <a:gd name="T102" fmla="*/ 86 w 197"/>
                  <a:gd name="T103" fmla="*/ 126 h 136"/>
                  <a:gd name="T104" fmla="*/ 79 w 197"/>
                  <a:gd name="T105" fmla="*/ 122 h 136"/>
                  <a:gd name="T106" fmla="*/ 68 w 197"/>
                  <a:gd name="T107" fmla="*/ 122 h 136"/>
                  <a:gd name="T108" fmla="*/ 58 w 197"/>
                  <a:gd name="T109" fmla="*/ 118 h 136"/>
                  <a:gd name="T110" fmla="*/ 43 w 197"/>
                  <a:gd name="T111" fmla="*/ 118 h 136"/>
                  <a:gd name="T112" fmla="*/ 22 w 197"/>
                  <a:gd name="T113" fmla="*/ 118 h 136"/>
                  <a:gd name="T114" fmla="*/ 15 w 197"/>
                  <a:gd name="T115" fmla="*/ 126 h 136"/>
                  <a:gd name="T116" fmla="*/ 4 w 197"/>
                  <a:gd name="T117" fmla="*/ 12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7" h="136">
                    <a:moveTo>
                      <a:pt x="4" y="126"/>
                    </a:moveTo>
                    <a:lnTo>
                      <a:pt x="7" y="115"/>
                    </a:lnTo>
                    <a:lnTo>
                      <a:pt x="0" y="111"/>
                    </a:lnTo>
                    <a:lnTo>
                      <a:pt x="0" y="108"/>
                    </a:lnTo>
                    <a:lnTo>
                      <a:pt x="4" y="104"/>
                    </a:lnTo>
                    <a:lnTo>
                      <a:pt x="7" y="101"/>
                    </a:lnTo>
                    <a:lnTo>
                      <a:pt x="11" y="97"/>
                    </a:lnTo>
                    <a:lnTo>
                      <a:pt x="11" y="90"/>
                    </a:lnTo>
                    <a:lnTo>
                      <a:pt x="11" y="86"/>
                    </a:lnTo>
                    <a:lnTo>
                      <a:pt x="7" y="65"/>
                    </a:lnTo>
                    <a:lnTo>
                      <a:pt x="4" y="61"/>
                    </a:lnTo>
                    <a:lnTo>
                      <a:pt x="11" y="61"/>
                    </a:lnTo>
                    <a:lnTo>
                      <a:pt x="18" y="61"/>
                    </a:lnTo>
                    <a:lnTo>
                      <a:pt x="22" y="61"/>
                    </a:lnTo>
                    <a:lnTo>
                      <a:pt x="25" y="61"/>
                    </a:lnTo>
                    <a:lnTo>
                      <a:pt x="29" y="61"/>
                    </a:lnTo>
                    <a:lnTo>
                      <a:pt x="29" y="61"/>
                    </a:lnTo>
                    <a:lnTo>
                      <a:pt x="32" y="61"/>
                    </a:lnTo>
                    <a:lnTo>
                      <a:pt x="32" y="58"/>
                    </a:lnTo>
                    <a:lnTo>
                      <a:pt x="36" y="54"/>
                    </a:lnTo>
                    <a:lnTo>
                      <a:pt x="36" y="54"/>
                    </a:lnTo>
                    <a:lnTo>
                      <a:pt x="40" y="54"/>
                    </a:lnTo>
                    <a:lnTo>
                      <a:pt x="43" y="50"/>
                    </a:lnTo>
                    <a:lnTo>
                      <a:pt x="47" y="54"/>
                    </a:lnTo>
                    <a:lnTo>
                      <a:pt x="47" y="54"/>
                    </a:lnTo>
                    <a:lnTo>
                      <a:pt x="50" y="54"/>
                    </a:lnTo>
                    <a:lnTo>
                      <a:pt x="54" y="54"/>
                    </a:lnTo>
                    <a:lnTo>
                      <a:pt x="50" y="54"/>
                    </a:lnTo>
                    <a:lnTo>
                      <a:pt x="50" y="50"/>
                    </a:lnTo>
                    <a:lnTo>
                      <a:pt x="47" y="47"/>
                    </a:lnTo>
                    <a:lnTo>
                      <a:pt x="50" y="47"/>
                    </a:lnTo>
                    <a:lnTo>
                      <a:pt x="54" y="43"/>
                    </a:lnTo>
                    <a:lnTo>
                      <a:pt x="54" y="40"/>
                    </a:lnTo>
                    <a:lnTo>
                      <a:pt x="54" y="36"/>
                    </a:lnTo>
                    <a:lnTo>
                      <a:pt x="54" y="36"/>
                    </a:lnTo>
                    <a:lnTo>
                      <a:pt x="54" y="32"/>
                    </a:lnTo>
                    <a:lnTo>
                      <a:pt x="58" y="32"/>
                    </a:lnTo>
                    <a:lnTo>
                      <a:pt x="61" y="29"/>
                    </a:lnTo>
                    <a:lnTo>
                      <a:pt x="61" y="29"/>
                    </a:lnTo>
                    <a:lnTo>
                      <a:pt x="65" y="29"/>
                    </a:lnTo>
                    <a:lnTo>
                      <a:pt x="68" y="29"/>
                    </a:lnTo>
                    <a:lnTo>
                      <a:pt x="72" y="22"/>
                    </a:lnTo>
                    <a:lnTo>
                      <a:pt x="68" y="22"/>
                    </a:lnTo>
                    <a:lnTo>
                      <a:pt x="65" y="22"/>
                    </a:lnTo>
                    <a:lnTo>
                      <a:pt x="65" y="18"/>
                    </a:lnTo>
                    <a:lnTo>
                      <a:pt x="65" y="18"/>
                    </a:lnTo>
                    <a:lnTo>
                      <a:pt x="68" y="14"/>
                    </a:lnTo>
                    <a:lnTo>
                      <a:pt x="72" y="14"/>
                    </a:lnTo>
                    <a:lnTo>
                      <a:pt x="72" y="14"/>
                    </a:lnTo>
                    <a:lnTo>
                      <a:pt x="72" y="14"/>
                    </a:lnTo>
                    <a:lnTo>
                      <a:pt x="75" y="14"/>
                    </a:lnTo>
                    <a:lnTo>
                      <a:pt x="75" y="11"/>
                    </a:lnTo>
                    <a:lnTo>
                      <a:pt x="79" y="11"/>
                    </a:lnTo>
                    <a:lnTo>
                      <a:pt x="79" y="7"/>
                    </a:lnTo>
                    <a:lnTo>
                      <a:pt x="86" y="11"/>
                    </a:lnTo>
                    <a:lnTo>
                      <a:pt x="90" y="11"/>
                    </a:lnTo>
                    <a:lnTo>
                      <a:pt x="93" y="7"/>
                    </a:lnTo>
                    <a:lnTo>
                      <a:pt x="93" y="4"/>
                    </a:lnTo>
                    <a:lnTo>
                      <a:pt x="97" y="0"/>
                    </a:lnTo>
                    <a:lnTo>
                      <a:pt x="101" y="0"/>
                    </a:lnTo>
                    <a:lnTo>
                      <a:pt x="104" y="0"/>
                    </a:lnTo>
                    <a:lnTo>
                      <a:pt x="104" y="0"/>
                    </a:lnTo>
                    <a:lnTo>
                      <a:pt x="111" y="0"/>
                    </a:lnTo>
                    <a:lnTo>
                      <a:pt x="115" y="0"/>
                    </a:lnTo>
                    <a:lnTo>
                      <a:pt x="115" y="4"/>
                    </a:lnTo>
                    <a:lnTo>
                      <a:pt x="122" y="4"/>
                    </a:lnTo>
                    <a:lnTo>
                      <a:pt x="122" y="4"/>
                    </a:lnTo>
                    <a:lnTo>
                      <a:pt x="129" y="4"/>
                    </a:lnTo>
                    <a:lnTo>
                      <a:pt x="129" y="11"/>
                    </a:lnTo>
                    <a:lnTo>
                      <a:pt x="133" y="7"/>
                    </a:lnTo>
                    <a:lnTo>
                      <a:pt x="136" y="7"/>
                    </a:lnTo>
                    <a:lnTo>
                      <a:pt x="136" y="7"/>
                    </a:lnTo>
                    <a:lnTo>
                      <a:pt x="144" y="7"/>
                    </a:lnTo>
                    <a:lnTo>
                      <a:pt x="147" y="7"/>
                    </a:lnTo>
                    <a:lnTo>
                      <a:pt x="151" y="7"/>
                    </a:lnTo>
                    <a:lnTo>
                      <a:pt x="151" y="11"/>
                    </a:lnTo>
                    <a:lnTo>
                      <a:pt x="154" y="14"/>
                    </a:lnTo>
                    <a:lnTo>
                      <a:pt x="158" y="14"/>
                    </a:lnTo>
                    <a:lnTo>
                      <a:pt x="158" y="18"/>
                    </a:lnTo>
                    <a:lnTo>
                      <a:pt x="158" y="22"/>
                    </a:lnTo>
                    <a:lnTo>
                      <a:pt x="158" y="22"/>
                    </a:lnTo>
                    <a:lnTo>
                      <a:pt x="158" y="25"/>
                    </a:lnTo>
                    <a:lnTo>
                      <a:pt x="161" y="25"/>
                    </a:lnTo>
                    <a:lnTo>
                      <a:pt x="161" y="29"/>
                    </a:lnTo>
                    <a:lnTo>
                      <a:pt x="158" y="32"/>
                    </a:lnTo>
                    <a:lnTo>
                      <a:pt x="158" y="32"/>
                    </a:lnTo>
                    <a:lnTo>
                      <a:pt x="154" y="36"/>
                    </a:lnTo>
                    <a:lnTo>
                      <a:pt x="158" y="36"/>
                    </a:lnTo>
                    <a:lnTo>
                      <a:pt x="161" y="40"/>
                    </a:lnTo>
                    <a:lnTo>
                      <a:pt x="161" y="47"/>
                    </a:lnTo>
                    <a:lnTo>
                      <a:pt x="169" y="50"/>
                    </a:lnTo>
                    <a:lnTo>
                      <a:pt x="169" y="54"/>
                    </a:lnTo>
                    <a:lnTo>
                      <a:pt x="172" y="58"/>
                    </a:lnTo>
                    <a:lnTo>
                      <a:pt x="176" y="58"/>
                    </a:lnTo>
                    <a:lnTo>
                      <a:pt x="176" y="61"/>
                    </a:lnTo>
                    <a:lnTo>
                      <a:pt x="176" y="65"/>
                    </a:lnTo>
                    <a:lnTo>
                      <a:pt x="176" y="65"/>
                    </a:lnTo>
                    <a:lnTo>
                      <a:pt x="187" y="65"/>
                    </a:lnTo>
                    <a:lnTo>
                      <a:pt x="187" y="65"/>
                    </a:lnTo>
                    <a:lnTo>
                      <a:pt x="190" y="68"/>
                    </a:lnTo>
                    <a:lnTo>
                      <a:pt x="190" y="68"/>
                    </a:lnTo>
                    <a:lnTo>
                      <a:pt x="194" y="72"/>
                    </a:lnTo>
                    <a:lnTo>
                      <a:pt x="197" y="72"/>
                    </a:lnTo>
                    <a:lnTo>
                      <a:pt x="197" y="75"/>
                    </a:lnTo>
                    <a:lnTo>
                      <a:pt x="194" y="75"/>
                    </a:lnTo>
                    <a:lnTo>
                      <a:pt x="190" y="79"/>
                    </a:lnTo>
                    <a:lnTo>
                      <a:pt x="187" y="83"/>
                    </a:lnTo>
                    <a:lnTo>
                      <a:pt x="183" y="83"/>
                    </a:lnTo>
                    <a:lnTo>
                      <a:pt x="179" y="83"/>
                    </a:lnTo>
                    <a:lnTo>
                      <a:pt x="172" y="79"/>
                    </a:lnTo>
                    <a:lnTo>
                      <a:pt x="172" y="79"/>
                    </a:lnTo>
                    <a:lnTo>
                      <a:pt x="169" y="79"/>
                    </a:lnTo>
                    <a:lnTo>
                      <a:pt x="169" y="83"/>
                    </a:lnTo>
                    <a:lnTo>
                      <a:pt x="165" y="83"/>
                    </a:lnTo>
                    <a:lnTo>
                      <a:pt x="165" y="86"/>
                    </a:lnTo>
                    <a:lnTo>
                      <a:pt x="169" y="90"/>
                    </a:lnTo>
                    <a:lnTo>
                      <a:pt x="172" y="93"/>
                    </a:lnTo>
                    <a:lnTo>
                      <a:pt x="169" y="93"/>
                    </a:lnTo>
                    <a:lnTo>
                      <a:pt x="172" y="97"/>
                    </a:lnTo>
                    <a:lnTo>
                      <a:pt x="172" y="97"/>
                    </a:lnTo>
                    <a:lnTo>
                      <a:pt x="172" y="101"/>
                    </a:lnTo>
                    <a:lnTo>
                      <a:pt x="176" y="101"/>
                    </a:lnTo>
                    <a:lnTo>
                      <a:pt x="176" y="104"/>
                    </a:lnTo>
                    <a:lnTo>
                      <a:pt x="176" y="111"/>
                    </a:lnTo>
                    <a:lnTo>
                      <a:pt x="169" y="111"/>
                    </a:lnTo>
                    <a:lnTo>
                      <a:pt x="165" y="111"/>
                    </a:lnTo>
                    <a:lnTo>
                      <a:pt x="161" y="111"/>
                    </a:lnTo>
                    <a:lnTo>
                      <a:pt x="161" y="115"/>
                    </a:lnTo>
                    <a:lnTo>
                      <a:pt x="154" y="118"/>
                    </a:lnTo>
                    <a:lnTo>
                      <a:pt x="151" y="122"/>
                    </a:lnTo>
                    <a:lnTo>
                      <a:pt x="151" y="126"/>
                    </a:lnTo>
                    <a:lnTo>
                      <a:pt x="151" y="126"/>
                    </a:lnTo>
                    <a:lnTo>
                      <a:pt x="151" y="133"/>
                    </a:lnTo>
                    <a:lnTo>
                      <a:pt x="151" y="133"/>
                    </a:lnTo>
                    <a:lnTo>
                      <a:pt x="147" y="136"/>
                    </a:lnTo>
                    <a:lnTo>
                      <a:pt x="147" y="133"/>
                    </a:lnTo>
                    <a:lnTo>
                      <a:pt x="144" y="133"/>
                    </a:lnTo>
                    <a:lnTo>
                      <a:pt x="140" y="133"/>
                    </a:lnTo>
                    <a:lnTo>
                      <a:pt x="133" y="133"/>
                    </a:lnTo>
                    <a:lnTo>
                      <a:pt x="129" y="133"/>
                    </a:lnTo>
                    <a:lnTo>
                      <a:pt x="129" y="133"/>
                    </a:lnTo>
                    <a:lnTo>
                      <a:pt x="126" y="133"/>
                    </a:lnTo>
                    <a:lnTo>
                      <a:pt x="126" y="129"/>
                    </a:lnTo>
                    <a:lnTo>
                      <a:pt x="118" y="126"/>
                    </a:lnTo>
                    <a:lnTo>
                      <a:pt x="115" y="133"/>
                    </a:lnTo>
                    <a:lnTo>
                      <a:pt x="111" y="129"/>
                    </a:lnTo>
                    <a:lnTo>
                      <a:pt x="108" y="129"/>
                    </a:lnTo>
                    <a:lnTo>
                      <a:pt x="108" y="129"/>
                    </a:lnTo>
                    <a:lnTo>
                      <a:pt x="104" y="129"/>
                    </a:lnTo>
                    <a:lnTo>
                      <a:pt x="101" y="126"/>
                    </a:lnTo>
                    <a:lnTo>
                      <a:pt x="97" y="129"/>
                    </a:lnTo>
                    <a:lnTo>
                      <a:pt x="97" y="129"/>
                    </a:lnTo>
                    <a:lnTo>
                      <a:pt x="93" y="129"/>
                    </a:lnTo>
                    <a:lnTo>
                      <a:pt x="90" y="133"/>
                    </a:lnTo>
                    <a:lnTo>
                      <a:pt x="86" y="129"/>
                    </a:lnTo>
                    <a:lnTo>
                      <a:pt x="86" y="126"/>
                    </a:lnTo>
                    <a:lnTo>
                      <a:pt x="83" y="129"/>
                    </a:lnTo>
                    <a:lnTo>
                      <a:pt x="79" y="126"/>
                    </a:lnTo>
                    <a:lnTo>
                      <a:pt x="79" y="122"/>
                    </a:lnTo>
                    <a:lnTo>
                      <a:pt x="75" y="122"/>
                    </a:lnTo>
                    <a:lnTo>
                      <a:pt x="72" y="122"/>
                    </a:lnTo>
                    <a:lnTo>
                      <a:pt x="68" y="122"/>
                    </a:lnTo>
                    <a:lnTo>
                      <a:pt x="68" y="122"/>
                    </a:lnTo>
                    <a:lnTo>
                      <a:pt x="65" y="122"/>
                    </a:lnTo>
                    <a:lnTo>
                      <a:pt x="58" y="118"/>
                    </a:lnTo>
                    <a:lnTo>
                      <a:pt x="54" y="115"/>
                    </a:lnTo>
                    <a:lnTo>
                      <a:pt x="50" y="118"/>
                    </a:lnTo>
                    <a:lnTo>
                      <a:pt x="43" y="118"/>
                    </a:lnTo>
                    <a:lnTo>
                      <a:pt x="40" y="115"/>
                    </a:lnTo>
                    <a:lnTo>
                      <a:pt x="25" y="118"/>
                    </a:lnTo>
                    <a:lnTo>
                      <a:pt x="22" y="118"/>
                    </a:lnTo>
                    <a:lnTo>
                      <a:pt x="22" y="122"/>
                    </a:lnTo>
                    <a:lnTo>
                      <a:pt x="18" y="122"/>
                    </a:lnTo>
                    <a:lnTo>
                      <a:pt x="15" y="126"/>
                    </a:lnTo>
                    <a:lnTo>
                      <a:pt x="11" y="126"/>
                    </a:lnTo>
                    <a:lnTo>
                      <a:pt x="7" y="126"/>
                    </a:lnTo>
                    <a:lnTo>
                      <a:pt x="4" y="12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07" name="Freeform 2038">
                <a:extLst>
                  <a:ext uri="{FF2B5EF4-FFF2-40B4-BE49-F238E27FC236}">
                    <a16:creationId xmlns:a16="http://schemas.microsoft.com/office/drawing/2014/main" id="{FC0159AF-EC19-4068-AAD2-1B18B04439E8}"/>
                  </a:ext>
                </a:extLst>
              </p:cNvPr>
              <p:cNvSpPr>
                <a:spLocks/>
              </p:cNvSpPr>
              <p:nvPr/>
            </p:nvSpPr>
            <p:spPr bwMode="auto">
              <a:xfrm>
                <a:off x="4198" y="1437"/>
                <a:ext cx="197" cy="136"/>
              </a:xfrm>
              <a:custGeom>
                <a:avLst/>
                <a:gdLst>
                  <a:gd name="T0" fmla="*/ 0 w 197"/>
                  <a:gd name="T1" fmla="*/ 111 h 136"/>
                  <a:gd name="T2" fmla="*/ 7 w 197"/>
                  <a:gd name="T3" fmla="*/ 101 h 136"/>
                  <a:gd name="T4" fmla="*/ 11 w 197"/>
                  <a:gd name="T5" fmla="*/ 86 h 136"/>
                  <a:gd name="T6" fmla="*/ 11 w 197"/>
                  <a:gd name="T7" fmla="*/ 61 h 136"/>
                  <a:gd name="T8" fmla="*/ 25 w 197"/>
                  <a:gd name="T9" fmla="*/ 61 h 136"/>
                  <a:gd name="T10" fmla="*/ 32 w 197"/>
                  <a:gd name="T11" fmla="*/ 61 h 136"/>
                  <a:gd name="T12" fmla="*/ 36 w 197"/>
                  <a:gd name="T13" fmla="*/ 54 h 136"/>
                  <a:gd name="T14" fmla="*/ 47 w 197"/>
                  <a:gd name="T15" fmla="*/ 54 h 136"/>
                  <a:gd name="T16" fmla="*/ 54 w 197"/>
                  <a:gd name="T17" fmla="*/ 54 h 136"/>
                  <a:gd name="T18" fmla="*/ 47 w 197"/>
                  <a:gd name="T19" fmla="*/ 47 h 136"/>
                  <a:gd name="T20" fmla="*/ 54 w 197"/>
                  <a:gd name="T21" fmla="*/ 40 h 136"/>
                  <a:gd name="T22" fmla="*/ 54 w 197"/>
                  <a:gd name="T23" fmla="*/ 32 h 136"/>
                  <a:gd name="T24" fmla="*/ 61 w 197"/>
                  <a:gd name="T25" fmla="*/ 29 h 136"/>
                  <a:gd name="T26" fmla="*/ 72 w 197"/>
                  <a:gd name="T27" fmla="*/ 22 h 136"/>
                  <a:gd name="T28" fmla="*/ 65 w 197"/>
                  <a:gd name="T29" fmla="*/ 18 h 136"/>
                  <a:gd name="T30" fmla="*/ 72 w 197"/>
                  <a:gd name="T31" fmla="*/ 14 h 136"/>
                  <a:gd name="T32" fmla="*/ 75 w 197"/>
                  <a:gd name="T33" fmla="*/ 14 h 136"/>
                  <a:gd name="T34" fmla="*/ 79 w 197"/>
                  <a:gd name="T35" fmla="*/ 7 h 136"/>
                  <a:gd name="T36" fmla="*/ 93 w 197"/>
                  <a:gd name="T37" fmla="*/ 7 h 136"/>
                  <a:gd name="T38" fmla="*/ 101 w 197"/>
                  <a:gd name="T39" fmla="*/ 0 h 136"/>
                  <a:gd name="T40" fmla="*/ 111 w 197"/>
                  <a:gd name="T41" fmla="*/ 0 h 136"/>
                  <a:gd name="T42" fmla="*/ 122 w 197"/>
                  <a:gd name="T43" fmla="*/ 4 h 136"/>
                  <a:gd name="T44" fmla="*/ 129 w 197"/>
                  <a:gd name="T45" fmla="*/ 11 h 136"/>
                  <a:gd name="T46" fmla="*/ 136 w 197"/>
                  <a:gd name="T47" fmla="*/ 7 h 136"/>
                  <a:gd name="T48" fmla="*/ 151 w 197"/>
                  <a:gd name="T49" fmla="*/ 7 h 136"/>
                  <a:gd name="T50" fmla="*/ 158 w 197"/>
                  <a:gd name="T51" fmla="*/ 14 h 136"/>
                  <a:gd name="T52" fmla="*/ 158 w 197"/>
                  <a:gd name="T53" fmla="*/ 22 h 136"/>
                  <a:gd name="T54" fmla="*/ 161 w 197"/>
                  <a:gd name="T55" fmla="*/ 29 h 136"/>
                  <a:gd name="T56" fmla="*/ 154 w 197"/>
                  <a:gd name="T57" fmla="*/ 36 h 136"/>
                  <a:gd name="T58" fmla="*/ 161 w 197"/>
                  <a:gd name="T59" fmla="*/ 47 h 136"/>
                  <a:gd name="T60" fmla="*/ 172 w 197"/>
                  <a:gd name="T61" fmla="*/ 58 h 136"/>
                  <a:gd name="T62" fmla="*/ 176 w 197"/>
                  <a:gd name="T63" fmla="*/ 65 h 136"/>
                  <a:gd name="T64" fmla="*/ 187 w 197"/>
                  <a:gd name="T65" fmla="*/ 65 h 136"/>
                  <a:gd name="T66" fmla="*/ 194 w 197"/>
                  <a:gd name="T67" fmla="*/ 72 h 136"/>
                  <a:gd name="T68" fmla="*/ 194 w 197"/>
                  <a:gd name="T69" fmla="*/ 75 h 136"/>
                  <a:gd name="T70" fmla="*/ 183 w 197"/>
                  <a:gd name="T71" fmla="*/ 83 h 136"/>
                  <a:gd name="T72" fmla="*/ 172 w 197"/>
                  <a:gd name="T73" fmla="*/ 79 h 136"/>
                  <a:gd name="T74" fmla="*/ 165 w 197"/>
                  <a:gd name="T75" fmla="*/ 83 h 136"/>
                  <a:gd name="T76" fmla="*/ 172 w 197"/>
                  <a:gd name="T77" fmla="*/ 93 h 136"/>
                  <a:gd name="T78" fmla="*/ 172 w 197"/>
                  <a:gd name="T79" fmla="*/ 97 h 136"/>
                  <a:gd name="T80" fmla="*/ 176 w 197"/>
                  <a:gd name="T81" fmla="*/ 104 h 136"/>
                  <a:gd name="T82" fmla="*/ 165 w 197"/>
                  <a:gd name="T83" fmla="*/ 111 h 136"/>
                  <a:gd name="T84" fmla="*/ 154 w 197"/>
                  <a:gd name="T85" fmla="*/ 118 h 136"/>
                  <a:gd name="T86" fmla="*/ 151 w 197"/>
                  <a:gd name="T87" fmla="*/ 126 h 136"/>
                  <a:gd name="T88" fmla="*/ 147 w 197"/>
                  <a:gd name="T89" fmla="*/ 136 h 136"/>
                  <a:gd name="T90" fmla="*/ 140 w 197"/>
                  <a:gd name="T91" fmla="*/ 133 h 136"/>
                  <a:gd name="T92" fmla="*/ 129 w 197"/>
                  <a:gd name="T93" fmla="*/ 133 h 136"/>
                  <a:gd name="T94" fmla="*/ 118 w 197"/>
                  <a:gd name="T95" fmla="*/ 126 h 136"/>
                  <a:gd name="T96" fmla="*/ 108 w 197"/>
                  <a:gd name="T97" fmla="*/ 129 h 136"/>
                  <a:gd name="T98" fmla="*/ 101 w 197"/>
                  <a:gd name="T99" fmla="*/ 126 h 136"/>
                  <a:gd name="T100" fmla="*/ 93 w 197"/>
                  <a:gd name="T101" fmla="*/ 129 h 136"/>
                  <a:gd name="T102" fmla="*/ 86 w 197"/>
                  <a:gd name="T103" fmla="*/ 126 h 136"/>
                  <a:gd name="T104" fmla="*/ 79 w 197"/>
                  <a:gd name="T105" fmla="*/ 122 h 136"/>
                  <a:gd name="T106" fmla="*/ 68 w 197"/>
                  <a:gd name="T107" fmla="*/ 122 h 136"/>
                  <a:gd name="T108" fmla="*/ 58 w 197"/>
                  <a:gd name="T109" fmla="*/ 118 h 136"/>
                  <a:gd name="T110" fmla="*/ 43 w 197"/>
                  <a:gd name="T111" fmla="*/ 118 h 136"/>
                  <a:gd name="T112" fmla="*/ 22 w 197"/>
                  <a:gd name="T113" fmla="*/ 118 h 136"/>
                  <a:gd name="T114" fmla="*/ 15 w 197"/>
                  <a:gd name="T115" fmla="*/ 126 h 136"/>
                  <a:gd name="T116" fmla="*/ 4 w 197"/>
                  <a:gd name="T117" fmla="*/ 12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7" h="136">
                    <a:moveTo>
                      <a:pt x="4" y="126"/>
                    </a:moveTo>
                    <a:lnTo>
                      <a:pt x="7" y="115"/>
                    </a:lnTo>
                    <a:lnTo>
                      <a:pt x="0" y="111"/>
                    </a:lnTo>
                    <a:lnTo>
                      <a:pt x="0" y="108"/>
                    </a:lnTo>
                    <a:lnTo>
                      <a:pt x="4" y="104"/>
                    </a:lnTo>
                    <a:lnTo>
                      <a:pt x="7" y="101"/>
                    </a:lnTo>
                    <a:lnTo>
                      <a:pt x="11" y="97"/>
                    </a:lnTo>
                    <a:lnTo>
                      <a:pt x="11" y="90"/>
                    </a:lnTo>
                    <a:lnTo>
                      <a:pt x="11" y="86"/>
                    </a:lnTo>
                    <a:lnTo>
                      <a:pt x="7" y="65"/>
                    </a:lnTo>
                    <a:lnTo>
                      <a:pt x="4" y="61"/>
                    </a:lnTo>
                    <a:lnTo>
                      <a:pt x="11" y="61"/>
                    </a:lnTo>
                    <a:lnTo>
                      <a:pt x="18" y="61"/>
                    </a:lnTo>
                    <a:lnTo>
                      <a:pt x="22" y="61"/>
                    </a:lnTo>
                    <a:lnTo>
                      <a:pt x="25" y="61"/>
                    </a:lnTo>
                    <a:lnTo>
                      <a:pt x="29" y="61"/>
                    </a:lnTo>
                    <a:lnTo>
                      <a:pt x="29" y="61"/>
                    </a:lnTo>
                    <a:lnTo>
                      <a:pt x="32" y="61"/>
                    </a:lnTo>
                    <a:lnTo>
                      <a:pt x="32" y="58"/>
                    </a:lnTo>
                    <a:lnTo>
                      <a:pt x="36" y="54"/>
                    </a:lnTo>
                    <a:lnTo>
                      <a:pt x="36" y="54"/>
                    </a:lnTo>
                    <a:lnTo>
                      <a:pt x="40" y="54"/>
                    </a:lnTo>
                    <a:lnTo>
                      <a:pt x="43" y="50"/>
                    </a:lnTo>
                    <a:lnTo>
                      <a:pt x="47" y="54"/>
                    </a:lnTo>
                    <a:lnTo>
                      <a:pt x="47" y="54"/>
                    </a:lnTo>
                    <a:lnTo>
                      <a:pt x="50" y="54"/>
                    </a:lnTo>
                    <a:lnTo>
                      <a:pt x="54" y="54"/>
                    </a:lnTo>
                    <a:lnTo>
                      <a:pt x="50" y="54"/>
                    </a:lnTo>
                    <a:lnTo>
                      <a:pt x="50" y="50"/>
                    </a:lnTo>
                    <a:lnTo>
                      <a:pt x="47" y="47"/>
                    </a:lnTo>
                    <a:lnTo>
                      <a:pt x="50" y="47"/>
                    </a:lnTo>
                    <a:lnTo>
                      <a:pt x="54" y="43"/>
                    </a:lnTo>
                    <a:lnTo>
                      <a:pt x="54" y="40"/>
                    </a:lnTo>
                    <a:lnTo>
                      <a:pt x="54" y="36"/>
                    </a:lnTo>
                    <a:lnTo>
                      <a:pt x="54" y="36"/>
                    </a:lnTo>
                    <a:lnTo>
                      <a:pt x="54" y="32"/>
                    </a:lnTo>
                    <a:lnTo>
                      <a:pt x="58" y="32"/>
                    </a:lnTo>
                    <a:lnTo>
                      <a:pt x="61" y="29"/>
                    </a:lnTo>
                    <a:lnTo>
                      <a:pt x="61" y="29"/>
                    </a:lnTo>
                    <a:lnTo>
                      <a:pt x="65" y="29"/>
                    </a:lnTo>
                    <a:lnTo>
                      <a:pt x="68" y="29"/>
                    </a:lnTo>
                    <a:lnTo>
                      <a:pt x="72" y="22"/>
                    </a:lnTo>
                    <a:lnTo>
                      <a:pt x="68" y="22"/>
                    </a:lnTo>
                    <a:lnTo>
                      <a:pt x="65" y="22"/>
                    </a:lnTo>
                    <a:lnTo>
                      <a:pt x="65" y="18"/>
                    </a:lnTo>
                    <a:lnTo>
                      <a:pt x="65" y="18"/>
                    </a:lnTo>
                    <a:lnTo>
                      <a:pt x="68" y="14"/>
                    </a:lnTo>
                    <a:lnTo>
                      <a:pt x="72" y="14"/>
                    </a:lnTo>
                    <a:lnTo>
                      <a:pt x="72" y="14"/>
                    </a:lnTo>
                    <a:lnTo>
                      <a:pt x="72" y="14"/>
                    </a:lnTo>
                    <a:lnTo>
                      <a:pt x="75" y="14"/>
                    </a:lnTo>
                    <a:lnTo>
                      <a:pt x="75" y="11"/>
                    </a:lnTo>
                    <a:lnTo>
                      <a:pt x="79" y="11"/>
                    </a:lnTo>
                    <a:lnTo>
                      <a:pt x="79" y="7"/>
                    </a:lnTo>
                    <a:lnTo>
                      <a:pt x="86" y="11"/>
                    </a:lnTo>
                    <a:lnTo>
                      <a:pt x="90" y="11"/>
                    </a:lnTo>
                    <a:lnTo>
                      <a:pt x="93" y="7"/>
                    </a:lnTo>
                    <a:lnTo>
                      <a:pt x="93" y="4"/>
                    </a:lnTo>
                    <a:lnTo>
                      <a:pt x="97" y="0"/>
                    </a:lnTo>
                    <a:lnTo>
                      <a:pt x="101" y="0"/>
                    </a:lnTo>
                    <a:lnTo>
                      <a:pt x="104" y="0"/>
                    </a:lnTo>
                    <a:lnTo>
                      <a:pt x="104" y="0"/>
                    </a:lnTo>
                    <a:lnTo>
                      <a:pt x="111" y="0"/>
                    </a:lnTo>
                    <a:lnTo>
                      <a:pt x="115" y="0"/>
                    </a:lnTo>
                    <a:lnTo>
                      <a:pt x="115" y="4"/>
                    </a:lnTo>
                    <a:lnTo>
                      <a:pt x="122" y="4"/>
                    </a:lnTo>
                    <a:lnTo>
                      <a:pt x="122" y="4"/>
                    </a:lnTo>
                    <a:lnTo>
                      <a:pt x="129" y="4"/>
                    </a:lnTo>
                    <a:lnTo>
                      <a:pt x="129" y="11"/>
                    </a:lnTo>
                    <a:lnTo>
                      <a:pt x="133" y="7"/>
                    </a:lnTo>
                    <a:lnTo>
                      <a:pt x="136" y="7"/>
                    </a:lnTo>
                    <a:lnTo>
                      <a:pt x="136" y="7"/>
                    </a:lnTo>
                    <a:lnTo>
                      <a:pt x="144" y="7"/>
                    </a:lnTo>
                    <a:lnTo>
                      <a:pt x="147" y="7"/>
                    </a:lnTo>
                    <a:lnTo>
                      <a:pt x="151" y="7"/>
                    </a:lnTo>
                    <a:lnTo>
                      <a:pt x="151" y="11"/>
                    </a:lnTo>
                    <a:lnTo>
                      <a:pt x="154" y="14"/>
                    </a:lnTo>
                    <a:lnTo>
                      <a:pt x="158" y="14"/>
                    </a:lnTo>
                    <a:lnTo>
                      <a:pt x="158" y="18"/>
                    </a:lnTo>
                    <a:lnTo>
                      <a:pt x="158" y="22"/>
                    </a:lnTo>
                    <a:lnTo>
                      <a:pt x="158" y="22"/>
                    </a:lnTo>
                    <a:lnTo>
                      <a:pt x="158" y="25"/>
                    </a:lnTo>
                    <a:lnTo>
                      <a:pt x="161" y="25"/>
                    </a:lnTo>
                    <a:lnTo>
                      <a:pt x="161" y="29"/>
                    </a:lnTo>
                    <a:lnTo>
                      <a:pt x="158" y="32"/>
                    </a:lnTo>
                    <a:lnTo>
                      <a:pt x="158" y="32"/>
                    </a:lnTo>
                    <a:lnTo>
                      <a:pt x="154" y="36"/>
                    </a:lnTo>
                    <a:lnTo>
                      <a:pt x="158" y="36"/>
                    </a:lnTo>
                    <a:lnTo>
                      <a:pt x="161" y="40"/>
                    </a:lnTo>
                    <a:lnTo>
                      <a:pt x="161" y="47"/>
                    </a:lnTo>
                    <a:lnTo>
                      <a:pt x="169" y="50"/>
                    </a:lnTo>
                    <a:lnTo>
                      <a:pt x="169" y="54"/>
                    </a:lnTo>
                    <a:lnTo>
                      <a:pt x="172" y="58"/>
                    </a:lnTo>
                    <a:lnTo>
                      <a:pt x="176" y="58"/>
                    </a:lnTo>
                    <a:lnTo>
                      <a:pt x="176" y="61"/>
                    </a:lnTo>
                    <a:lnTo>
                      <a:pt x="176" y="65"/>
                    </a:lnTo>
                    <a:lnTo>
                      <a:pt x="176" y="65"/>
                    </a:lnTo>
                    <a:lnTo>
                      <a:pt x="187" y="65"/>
                    </a:lnTo>
                    <a:lnTo>
                      <a:pt x="187" y="65"/>
                    </a:lnTo>
                    <a:lnTo>
                      <a:pt x="190" y="68"/>
                    </a:lnTo>
                    <a:lnTo>
                      <a:pt x="190" y="68"/>
                    </a:lnTo>
                    <a:lnTo>
                      <a:pt x="194" y="72"/>
                    </a:lnTo>
                    <a:lnTo>
                      <a:pt x="197" y="72"/>
                    </a:lnTo>
                    <a:lnTo>
                      <a:pt x="197" y="75"/>
                    </a:lnTo>
                    <a:lnTo>
                      <a:pt x="194" y="75"/>
                    </a:lnTo>
                    <a:lnTo>
                      <a:pt x="190" y="79"/>
                    </a:lnTo>
                    <a:lnTo>
                      <a:pt x="187" y="83"/>
                    </a:lnTo>
                    <a:lnTo>
                      <a:pt x="183" y="83"/>
                    </a:lnTo>
                    <a:lnTo>
                      <a:pt x="179" y="83"/>
                    </a:lnTo>
                    <a:lnTo>
                      <a:pt x="172" y="79"/>
                    </a:lnTo>
                    <a:lnTo>
                      <a:pt x="172" y="79"/>
                    </a:lnTo>
                    <a:lnTo>
                      <a:pt x="169" y="79"/>
                    </a:lnTo>
                    <a:lnTo>
                      <a:pt x="169" y="83"/>
                    </a:lnTo>
                    <a:lnTo>
                      <a:pt x="165" y="83"/>
                    </a:lnTo>
                    <a:lnTo>
                      <a:pt x="165" y="86"/>
                    </a:lnTo>
                    <a:lnTo>
                      <a:pt x="169" y="90"/>
                    </a:lnTo>
                    <a:lnTo>
                      <a:pt x="172" y="93"/>
                    </a:lnTo>
                    <a:lnTo>
                      <a:pt x="169" y="93"/>
                    </a:lnTo>
                    <a:lnTo>
                      <a:pt x="172" y="97"/>
                    </a:lnTo>
                    <a:lnTo>
                      <a:pt x="172" y="97"/>
                    </a:lnTo>
                    <a:lnTo>
                      <a:pt x="172" y="101"/>
                    </a:lnTo>
                    <a:lnTo>
                      <a:pt x="176" y="101"/>
                    </a:lnTo>
                    <a:lnTo>
                      <a:pt x="176" y="104"/>
                    </a:lnTo>
                    <a:lnTo>
                      <a:pt x="176" y="111"/>
                    </a:lnTo>
                    <a:lnTo>
                      <a:pt x="169" y="111"/>
                    </a:lnTo>
                    <a:lnTo>
                      <a:pt x="165" y="111"/>
                    </a:lnTo>
                    <a:lnTo>
                      <a:pt x="161" y="111"/>
                    </a:lnTo>
                    <a:lnTo>
                      <a:pt x="161" y="115"/>
                    </a:lnTo>
                    <a:lnTo>
                      <a:pt x="154" y="118"/>
                    </a:lnTo>
                    <a:lnTo>
                      <a:pt x="151" y="122"/>
                    </a:lnTo>
                    <a:lnTo>
                      <a:pt x="151" y="126"/>
                    </a:lnTo>
                    <a:lnTo>
                      <a:pt x="151" y="126"/>
                    </a:lnTo>
                    <a:lnTo>
                      <a:pt x="151" y="133"/>
                    </a:lnTo>
                    <a:lnTo>
                      <a:pt x="151" y="133"/>
                    </a:lnTo>
                    <a:lnTo>
                      <a:pt x="147" y="136"/>
                    </a:lnTo>
                    <a:lnTo>
                      <a:pt x="147" y="133"/>
                    </a:lnTo>
                    <a:lnTo>
                      <a:pt x="144" y="133"/>
                    </a:lnTo>
                    <a:lnTo>
                      <a:pt x="140" y="133"/>
                    </a:lnTo>
                    <a:lnTo>
                      <a:pt x="133" y="133"/>
                    </a:lnTo>
                    <a:lnTo>
                      <a:pt x="129" y="133"/>
                    </a:lnTo>
                    <a:lnTo>
                      <a:pt x="129" y="133"/>
                    </a:lnTo>
                    <a:lnTo>
                      <a:pt x="126" y="133"/>
                    </a:lnTo>
                    <a:lnTo>
                      <a:pt x="126" y="129"/>
                    </a:lnTo>
                    <a:lnTo>
                      <a:pt x="118" y="126"/>
                    </a:lnTo>
                    <a:lnTo>
                      <a:pt x="115" y="133"/>
                    </a:lnTo>
                    <a:lnTo>
                      <a:pt x="111" y="129"/>
                    </a:lnTo>
                    <a:lnTo>
                      <a:pt x="108" y="129"/>
                    </a:lnTo>
                    <a:lnTo>
                      <a:pt x="108" y="129"/>
                    </a:lnTo>
                    <a:lnTo>
                      <a:pt x="104" y="129"/>
                    </a:lnTo>
                    <a:lnTo>
                      <a:pt x="101" y="126"/>
                    </a:lnTo>
                    <a:lnTo>
                      <a:pt x="97" y="129"/>
                    </a:lnTo>
                    <a:lnTo>
                      <a:pt x="97" y="129"/>
                    </a:lnTo>
                    <a:lnTo>
                      <a:pt x="93" y="129"/>
                    </a:lnTo>
                    <a:lnTo>
                      <a:pt x="90" y="133"/>
                    </a:lnTo>
                    <a:lnTo>
                      <a:pt x="86" y="129"/>
                    </a:lnTo>
                    <a:lnTo>
                      <a:pt x="86" y="126"/>
                    </a:lnTo>
                    <a:lnTo>
                      <a:pt x="83" y="129"/>
                    </a:lnTo>
                    <a:lnTo>
                      <a:pt x="79" y="126"/>
                    </a:lnTo>
                    <a:lnTo>
                      <a:pt x="79" y="122"/>
                    </a:lnTo>
                    <a:lnTo>
                      <a:pt x="75" y="122"/>
                    </a:lnTo>
                    <a:lnTo>
                      <a:pt x="72" y="122"/>
                    </a:lnTo>
                    <a:lnTo>
                      <a:pt x="68" y="122"/>
                    </a:lnTo>
                    <a:lnTo>
                      <a:pt x="68" y="122"/>
                    </a:lnTo>
                    <a:lnTo>
                      <a:pt x="65" y="122"/>
                    </a:lnTo>
                    <a:lnTo>
                      <a:pt x="58" y="118"/>
                    </a:lnTo>
                    <a:lnTo>
                      <a:pt x="54" y="115"/>
                    </a:lnTo>
                    <a:lnTo>
                      <a:pt x="50" y="118"/>
                    </a:lnTo>
                    <a:lnTo>
                      <a:pt x="43" y="118"/>
                    </a:lnTo>
                    <a:lnTo>
                      <a:pt x="40" y="115"/>
                    </a:lnTo>
                    <a:lnTo>
                      <a:pt x="25" y="118"/>
                    </a:lnTo>
                    <a:lnTo>
                      <a:pt x="22" y="118"/>
                    </a:lnTo>
                    <a:lnTo>
                      <a:pt x="22" y="122"/>
                    </a:lnTo>
                    <a:lnTo>
                      <a:pt x="18" y="122"/>
                    </a:lnTo>
                    <a:lnTo>
                      <a:pt x="15" y="126"/>
                    </a:lnTo>
                    <a:lnTo>
                      <a:pt x="11" y="126"/>
                    </a:lnTo>
                    <a:lnTo>
                      <a:pt x="7" y="126"/>
                    </a:lnTo>
                    <a:lnTo>
                      <a:pt x="4" y="126"/>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08" name="Freeform 2039">
                <a:extLst>
                  <a:ext uri="{FF2B5EF4-FFF2-40B4-BE49-F238E27FC236}">
                    <a16:creationId xmlns:a16="http://schemas.microsoft.com/office/drawing/2014/main" id="{EF0E6F0E-D8EF-43D4-AF87-4154C774ACAF}"/>
                  </a:ext>
                </a:extLst>
              </p:cNvPr>
              <p:cNvSpPr>
                <a:spLocks/>
              </p:cNvSpPr>
              <p:nvPr/>
            </p:nvSpPr>
            <p:spPr bwMode="auto">
              <a:xfrm>
                <a:off x="4123" y="1448"/>
                <a:ext cx="68" cy="43"/>
              </a:xfrm>
              <a:custGeom>
                <a:avLst/>
                <a:gdLst>
                  <a:gd name="T0" fmla="*/ 0 w 68"/>
                  <a:gd name="T1" fmla="*/ 36 h 43"/>
                  <a:gd name="T2" fmla="*/ 0 w 68"/>
                  <a:gd name="T3" fmla="*/ 36 h 43"/>
                  <a:gd name="T4" fmla="*/ 4 w 68"/>
                  <a:gd name="T5" fmla="*/ 32 h 43"/>
                  <a:gd name="T6" fmla="*/ 7 w 68"/>
                  <a:gd name="T7" fmla="*/ 32 h 43"/>
                  <a:gd name="T8" fmla="*/ 7 w 68"/>
                  <a:gd name="T9" fmla="*/ 29 h 43"/>
                  <a:gd name="T10" fmla="*/ 7 w 68"/>
                  <a:gd name="T11" fmla="*/ 25 h 43"/>
                  <a:gd name="T12" fmla="*/ 11 w 68"/>
                  <a:gd name="T13" fmla="*/ 21 h 43"/>
                  <a:gd name="T14" fmla="*/ 18 w 68"/>
                  <a:gd name="T15" fmla="*/ 21 h 43"/>
                  <a:gd name="T16" fmla="*/ 22 w 68"/>
                  <a:gd name="T17" fmla="*/ 21 h 43"/>
                  <a:gd name="T18" fmla="*/ 25 w 68"/>
                  <a:gd name="T19" fmla="*/ 14 h 43"/>
                  <a:gd name="T20" fmla="*/ 29 w 68"/>
                  <a:gd name="T21" fmla="*/ 11 h 43"/>
                  <a:gd name="T22" fmla="*/ 32 w 68"/>
                  <a:gd name="T23" fmla="*/ 7 h 43"/>
                  <a:gd name="T24" fmla="*/ 32 w 68"/>
                  <a:gd name="T25" fmla="*/ 0 h 43"/>
                  <a:gd name="T26" fmla="*/ 29 w 68"/>
                  <a:gd name="T27" fmla="*/ 11 h 43"/>
                  <a:gd name="T28" fmla="*/ 25 w 68"/>
                  <a:gd name="T29" fmla="*/ 14 h 43"/>
                  <a:gd name="T30" fmla="*/ 25 w 68"/>
                  <a:gd name="T31" fmla="*/ 18 h 43"/>
                  <a:gd name="T32" fmla="*/ 22 w 68"/>
                  <a:gd name="T33" fmla="*/ 21 h 43"/>
                  <a:gd name="T34" fmla="*/ 22 w 68"/>
                  <a:gd name="T35" fmla="*/ 21 h 43"/>
                  <a:gd name="T36" fmla="*/ 25 w 68"/>
                  <a:gd name="T37" fmla="*/ 21 h 43"/>
                  <a:gd name="T38" fmla="*/ 29 w 68"/>
                  <a:gd name="T39" fmla="*/ 25 h 43"/>
                  <a:gd name="T40" fmla="*/ 32 w 68"/>
                  <a:gd name="T41" fmla="*/ 25 h 43"/>
                  <a:gd name="T42" fmla="*/ 32 w 68"/>
                  <a:gd name="T43" fmla="*/ 21 h 43"/>
                  <a:gd name="T44" fmla="*/ 32 w 68"/>
                  <a:gd name="T45" fmla="*/ 18 h 43"/>
                  <a:gd name="T46" fmla="*/ 36 w 68"/>
                  <a:gd name="T47" fmla="*/ 14 h 43"/>
                  <a:gd name="T48" fmla="*/ 36 w 68"/>
                  <a:gd name="T49" fmla="*/ 14 h 43"/>
                  <a:gd name="T50" fmla="*/ 39 w 68"/>
                  <a:gd name="T51" fmla="*/ 14 h 43"/>
                  <a:gd name="T52" fmla="*/ 39 w 68"/>
                  <a:gd name="T53" fmla="*/ 14 h 43"/>
                  <a:gd name="T54" fmla="*/ 43 w 68"/>
                  <a:gd name="T55" fmla="*/ 14 h 43"/>
                  <a:gd name="T56" fmla="*/ 47 w 68"/>
                  <a:gd name="T57" fmla="*/ 18 h 43"/>
                  <a:gd name="T58" fmla="*/ 50 w 68"/>
                  <a:gd name="T59" fmla="*/ 18 h 43"/>
                  <a:gd name="T60" fmla="*/ 54 w 68"/>
                  <a:gd name="T61" fmla="*/ 18 h 43"/>
                  <a:gd name="T62" fmla="*/ 61 w 68"/>
                  <a:gd name="T63" fmla="*/ 18 h 43"/>
                  <a:gd name="T64" fmla="*/ 64 w 68"/>
                  <a:gd name="T65" fmla="*/ 18 h 43"/>
                  <a:gd name="T66" fmla="*/ 68 w 68"/>
                  <a:gd name="T67" fmla="*/ 25 h 43"/>
                  <a:gd name="T68" fmla="*/ 64 w 68"/>
                  <a:gd name="T69" fmla="*/ 29 h 43"/>
                  <a:gd name="T70" fmla="*/ 64 w 68"/>
                  <a:gd name="T71" fmla="*/ 36 h 43"/>
                  <a:gd name="T72" fmla="*/ 64 w 68"/>
                  <a:gd name="T73" fmla="*/ 39 h 43"/>
                  <a:gd name="T74" fmla="*/ 57 w 68"/>
                  <a:gd name="T75" fmla="*/ 39 h 43"/>
                  <a:gd name="T76" fmla="*/ 47 w 68"/>
                  <a:gd name="T77" fmla="*/ 39 h 43"/>
                  <a:gd name="T78" fmla="*/ 29 w 68"/>
                  <a:gd name="T79" fmla="*/ 43 h 43"/>
                  <a:gd name="T80" fmla="*/ 7 w 68"/>
                  <a:gd name="T81" fmla="*/ 39 h 43"/>
                  <a:gd name="T82" fmla="*/ 0 w 68"/>
                  <a:gd name="T83"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8" h="43">
                    <a:moveTo>
                      <a:pt x="0" y="36"/>
                    </a:moveTo>
                    <a:lnTo>
                      <a:pt x="0" y="36"/>
                    </a:lnTo>
                    <a:lnTo>
                      <a:pt x="4" y="32"/>
                    </a:lnTo>
                    <a:lnTo>
                      <a:pt x="7" y="32"/>
                    </a:lnTo>
                    <a:lnTo>
                      <a:pt x="7" y="29"/>
                    </a:lnTo>
                    <a:lnTo>
                      <a:pt x="7" y="25"/>
                    </a:lnTo>
                    <a:lnTo>
                      <a:pt x="11" y="21"/>
                    </a:lnTo>
                    <a:lnTo>
                      <a:pt x="18" y="21"/>
                    </a:lnTo>
                    <a:lnTo>
                      <a:pt x="22" y="21"/>
                    </a:lnTo>
                    <a:lnTo>
                      <a:pt x="25" y="14"/>
                    </a:lnTo>
                    <a:lnTo>
                      <a:pt x="29" y="11"/>
                    </a:lnTo>
                    <a:lnTo>
                      <a:pt x="32" y="7"/>
                    </a:lnTo>
                    <a:lnTo>
                      <a:pt x="32" y="0"/>
                    </a:lnTo>
                    <a:lnTo>
                      <a:pt x="29" y="11"/>
                    </a:lnTo>
                    <a:lnTo>
                      <a:pt x="25" y="14"/>
                    </a:lnTo>
                    <a:lnTo>
                      <a:pt x="25" y="18"/>
                    </a:lnTo>
                    <a:lnTo>
                      <a:pt x="22" y="21"/>
                    </a:lnTo>
                    <a:lnTo>
                      <a:pt x="22" y="21"/>
                    </a:lnTo>
                    <a:lnTo>
                      <a:pt x="25" y="21"/>
                    </a:lnTo>
                    <a:lnTo>
                      <a:pt x="29" y="25"/>
                    </a:lnTo>
                    <a:lnTo>
                      <a:pt x="32" y="25"/>
                    </a:lnTo>
                    <a:lnTo>
                      <a:pt x="32" y="21"/>
                    </a:lnTo>
                    <a:lnTo>
                      <a:pt x="32" y="18"/>
                    </a:lnTo>
                    <a:lnTo>
                      <a:pt x="36" y="14"/>
                    </a:lnTo>
                    <a:lnTo>
                      <a:pt x="36" y="14"/>
                    </a:lnTo>
                    <a:lnTo>
                      <a:pt x="39" y="14"/>
                    </a:lnTo>
                    <a:lnTo>
                      <a:pt x="39" y="14"/>
                    </a:lnTo>
                    <a:lnTo>
                      <a:pt x="43" y="14"/>
                    </a:lnTo>
                    <a:lnTo>
                      <a:pt x="47" y="18"/>
                    </a:lnTo>
                    <a:lnTo>
                      <a:pt x="50" y="18"/>
                    </a:lnTo>
                    <a:lnTo>
                      <a:pt x="54" y="18"/>
                    </a:lnTo>
                    <a:lnTo>
                      <a:pt x="61" y="18"/>
                    </a:lnTo>
                    <a:lnTo>
                      <a:pt x="64" y="18"/>
                    </a:lnTo>
                    <a:lnTo>
                      <a:pt x="68" y="25"/>
                    </a:lnTo>
                    <a:lnTo>
                      <a:pt x="64" y="29"/>
                    </a:lnTo>
                    <a:lnTo>
                      <a:pt x="64" y="36"/>
                    </a:lnTo>
                    <a:lnTo>
                      <a:pt x="64" y="39"/>
                    </a:lnTo>
                    <a:lnTo>
                      <a:pt x="57" y="39"/>
                    </a:lnTo>
                    <a:lnTo>
                      <a:pt x="47" y="39"/>
                    </a:lnTo>
                    <a:lnTo>
                      <a:pt x="29" y="43"/>
                    </a:lnTo>
                    <a:lnTo>
                      <a:pt x="7" y="39"/>
                    </a:lnTo>
                    <a:lnTo>
                      <a:pt x="0" y="3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09" name="Freeform 2040">
                <a:extLst>
                  <a:ext uri="{FF2B5EF4-FFF2-40B4-BE49-F238E27FC236}">
                    <a16:creationId xmlns:a16="http://schemas.microsoft.com/office/drawing/2014/main" id="{6CCCDD92-6FDE-4AAF-8110-D39CE82F1F15}"/>
                  </a:ext>
                </a:extLst>
              </p:cNvPr>
              <p:cNvSpPr>
                <a:spLocks/>
              </p:cNvSpPr>
              <p:nvPr/>
            </p:nvSpPr>
            <p:spPr bwMode="auto">
              <a:xfrm>
                <a:off x="4123" y="1448"/>
                <a:ext cx="68" cy="43"/>
              </a:xfrm>
              <a:custGeom>
                <a:avLst/>
                <a:gdLst>
                  <a:gd name="T0" fmla="*/ 0 w 68"/>
                  <a:gd name="T1" fmla="*/ 36 h 43"/>
                  <a:gd name="T2" fmla="*/ 0 w 68"/>
                  <a:gd name="T3" fmla="*/ 36 h 43"/>
                  <a:gd name="T4" fmla="*/ 4 w 68"/>
                  <a:gd name="T5" fmla="*/ 32 h 43"/>
                  <a:gd name="T6" fmla="*/ 7 w 68"/>
                  <a:gd name="T7" fmla="*/ 32 h 43"/>
                  <a:gd name="T8" fmla="*/ 7 w 68"/>
                  <a:gd name="T9" fmla="*/ 29 h 43"/>
                  <a:gd name="T10" fmla="*/ 7 w 68"/>
                  <a:gd name="T11" fmla="*/ 25 h 43"/>
                  <a:gd name="T12" fmla="*/ 11 w 68"/>
                  <a:gd name="T13" fmla="*/ 21 h 43"/>
                  <a:gd name="T14" fmla="*/ 18 w 68"/>
                  <a:gd name="T15" fmla="*/ 21 h 43"/>
                  <a:gd name="T16" fmla="*/ 22 w 68"/>
                  <a:gd name="T17" fmla="*/ 21 h 43"/>
                  <a:gd name="T18" fmla="*/ 25 w 68"/>
                  <a:gd name="T19" fmla="*/ 14 h 43"/>
                  <a:gd name="T20" fmla="*/ 29 w 68"/>
                  <a:gd name="T21" fmla="*/ 11 h 43"/>
                  <a:gd name="T22" fmla="*/ 32 w 68"/>
                  <a:gd name="T23" fmla="*/ 7 h 43"/>
                  <a:gd name="T24" fmla="*/ 32 w 68"/>
                  <a:gd name="T25" fmla="*/ 0 h 43"/>
                  <a:gd name="T26" fmla="*/ 29 w 68"/>
                  <a:gd name="T27" fmla="*/ 11 h 43"/>
                  <a:gd name="T28" fmla="*/ 25 w 68"/>
                  <a:gd name="T29" fmla="*/ 14 h 43"/>
                  <a:gd name="T30" fmla="*/ 25 w 68"/>
                  <a:gd name="T31" fmla="*/ 18 h 43"/>
                  <a:gd name="T32" fmla="*/ 22 w 68"/>
                  <a:gd name="T33" fmla="*/ 21 h 43"/>
                  <a:gd name="T34" fmla="*/ 22 w 68"/>
                  <a:gd name="T35" fmla="*/ 21 h 43"/>
                  <a:gd name="T36" fmla="*/ 25 w 68"/>
                  <a:gd name="T37" fmla="*/ 21 h 43"/>
                  <a:gd name="T38" fmla="*/ 29 w 68"/>
                  <a:gd name="T39" fmla="*/ 25 h 43"/>
                  <a:gd name="T40" fmla="*/ 32 w 68"/>
                  <a:gd name="T41" fmla="*/ 25 h 43"/>
                  <a:gd name="T42" fmla="*/ 32 w 68"/>
                  <a:gd name="T43" fmla="*/ 21 h 43"/>
                  <a:gd name="T44" fmla="*/ 32 w 68"/>
                  <a:gd name="T45" fmla="*/ 18 h 43"/>
                  <a:gd name="T46" fmla="*/ 36 w 68"/>
                  <a:gd name="T47" fmla="*/ 14 h 43"/>
                  <a:gd name="T48" fmla="*/ 36 w 68"/>
                  <a:gd name="T49" fmla="*/ 14 h 43"/>
                  <a:gd name="T50" fmla="*/ 39 w 68"/>
                  <a:gd name="T51" fmla="*/ 14 h 43"/>
                  <a:gd name="T52" fmla="*/ 39 w 68"/>
                  <a:gd name="T53" fmla="*/ 14 h 43"/>
                  <a:gd name="T54" fmla="*/ 43 w 68"/>
                  <a:gd name="T55" fmla="*/ 14 h 43"/>
                  <a:gd name="T56" fmla="*/ 47 w 68"/>
                  <a:gd name="T57" fmla="*/ 18 h 43"/>
                  <a:gd name="T58" fmla="*/ 50 w 68"/>
                  <a:gd name="T59" fmla="*/ 18 h 43"/>
                  <a:gd name="T60" fmla="*/ 54 w 68"/>
                  <a:gd name="T61" fmla="*/ 18 h 43"/>
                  <a:gd name="T62" fmla="*/ 61 w 68"/>
                  <a:gd name="T63" fmla="*/ 18 h 43"/>
                  <a:gd name="T64" fmla="*/ 64 w 68"/>
                  <a:gd name="T65" fmla="*/ 18 h 43"/>
                  <a:gd name="T66" fmla="*/ 68 w 68"/>
                  <a:gd name="T67" fmla="*/ 25 h 43"/>
                  <a:gd name="T68" fmla="*/ 64 w 68"/>
                  <a:gd name="T69" fmla="*/ 29 h 43"/>
                  <a:gd name="T70" fmla="*/ 64 w 68"/>
                  <a:gd name="T71" fmla="*/ 36 h 43"/>
                  <a:gd name="T72" fmla="*/ 64 w 68"/>
                  <a:gd name="T73" fmla="*/ 39 h 43"/>
                  <a:gd name="T74" fmla="*/ 57 w 68"/>
                  <a:gd name="T75" fmla="*/ 39 h 43"/>
                  <a:gd name="T76" fmla="*/ 47 w 68"/>
                  <a:gd name="T77" fmla="*/ 39 h 43"/>
                  <a:gd name="T78" fmla="*/ 29 w 68"/>
                  <a:gd name="T79" fmla="*/ 43 h 43"/>
                  <a:gd name="T80" fmla="*/ 7 w 68"/>
                  <a:gd name="T81" fmla="*/ 39 h 43"/>
                  <a:gd name="T82" fmla="*/ 0 w 68"/>
                  <a:gd name="T83"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8" h="43">
                    <a:moveTo>
                      <a:pt x="0" y="36"/>
                    </a:moveTo>
                    <a:lnTo>
                      <a:pt x="0" y="36"/>
                    </a:lnTo>
                    <a:lnTo>
                      <a:pt x="4" y="32"/>
                    </a:lnTo>
                    <a:lnTo>
                      <a:pt x="7" y="32"/>
                    </a:lnTo>
                    <a:lnTo>
                      <a:pt x="7" y="29"/>
                    </a:lnTo>
                    <a:lnTo>
                      <a:pt x="7" y="25"/>
                    </a:lnTo>
                    <a:lnTo>
                      <a:pt x="11" y="21"/>
                    </a:lnTo>
                    <a:lnTo>
                      <a:pt x="18" y="21"/>
                    </a:lnTo>
                    <a:lnTo>
                      <a:pt x="22" y="21"/>
                    </a:lnTo>
                    <a:lnTo>
                      <a:pt x="25" y="14"/>
                    </a:lnTo>
                    <a:lnTo>
                      <a:pt x="29" y="11"/>
                    </a:lnTo>
                    <a:lnTo>
                      <a:pt x="32" y="7"/>
                    </a:lnTo>
                    <a:lnTo>
                      <a:pt x="32" y="0"/>
                    </a:lnTo>
                    <a:lnTo>
                      <a:pt x="29" y="11"/>
                    </a:lnTo>
                    <a:lnTo>
                      <a:pt x="25" y="14"/>
                    </a:lnTo>
                    <a:lnTo>
                      <a:pt x="25" y="18"/>
                    </a:lnTo>
                    <a:lnTo>
                      <a:pt x="22" y="21"/>
                    </a:lnTo>
                    <a:lnTo>
                      <a:pt x="22" y="21"/>
                    </a:lnTo>
                    <a:lnTo>
                      <a:pt x="25" y="21"/>
                    </a:lnTo>
                    <a:lnTo>
                      <a:pt x="29" y="25"/>
                    </a:lnTo>
                    <a:lnTo>
                      <a:pt x="32" y="25"/>
                    </a:lnTo>
                    <a:lnTo>
                      <a:pt x="32" y="21"/>
                    </a:lnTo>
                    <a:lnTo>
                      <a:pt x="32" y="18"/>
                    </a:lnTo>
                    <a:lnTo>
                      <a:pt x="36" y="14"/>
                    </a:lnTo>
                    <a:lnTo>
                      <a:pt x="36" y="14"/>
                    </a:lnTo>
                    <a:lnTo>
                      <a:pt x="39" y="14"/>
                    </a:lnTo>
                    <a:lnTo>
                      <a:pt x="39" y="14"/>
                    </a:lnTo>
                    <a:lnTo>
                      <a:pt x="43" y="14"/>
                    </a:lnTo>
                    <a:lnTo>
                      <a:pt x="47" y="18"/>
                    </a:lnTo>
                    <a:lnTo>
                      <a:pt x="50" y="18"/>
                    </a:lnTo>
                    <a:lnTo>
                      <a:pt x="54" y="18"/>
                    </a:lnTo>
                    <a:lnTo>
                      <a:pt x="61" y="18"/>
                    </a:lnTo>
                    <a:lnTo>
                      <a:pt x="64" y="18"/>
                    </a:lnTo>
                    <a:lnTo>
                      <a:pt x="68" y="25"/>
                    </a:lnTo>
                    <a:lnTo>
                      <a:pt x="64" y="29"/>
                    </a:lnTo>
                    <a:lnTo>
                      <a:pt x="64" y="36"/>
                    </a:lnTo>
                    <a:lnTo>
                      <a:pt x="64" y="39"/>
                    </a:lnTo>
                    <a:lnTo>
                      <a:pt x="57" y="39"/>
                    </a:lnTo>
                    <a:lnTo>
                      <a:pt x="47" y="39"/>
                    </a:lnTo>
                    <a:lnTo>
                      <a:pt x="29" y="43"/>
                    </a:lnTo>
                    <a:lnTo>
                      <a:pt x="7" y="39"/>
                    </a:lnTo>
                    <a:lnTo>
                      <a:pt x="0" y="36"/>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10" name="Freeform 2041">
                <a:extLst>
                  <a:ext uri="{FF2B5EF4-FFF2-40B4-BE49-F238E27FC236}">
                    <a16:creationId xmlns:a16="http://schemas.microsoft.com/office/drawing/2014/main" id="{9F5B58B4-982D-4B70-82FB-FD8B33612115}"/>
                  </a:ext>
                </a:extLst>
              </p:cNvPr>
              <p:cNvSpPr>
                <a:spLocks/>
              </p:cNvSpPr>
              <p:nvPr/>
            </p:nvSpPr>
            <p:spPr bwMode="auto">
              <a:xfrm>
                <a:off x="3919" y="1634"/>
                <a:ext cx="154" cy="65"/>
              </a:xfrm>
              <a:custGeom>
                <a:avLst/>
                <a:gdLst>
                  <a:gd name="T0" fmla="*/ 86 w 154"/>
                  <a:gd name="T1" fmla="*/ 8 h 65"/>
                  <a:gd name="T2" fmla="*/ 79 w 154"/>
                  <a:gd name="T3" fmla="*/ 15 h 65"/>
                  <a:gd name="T4" fmla="*/ 68 w 154"/>
                  <a:gd name="T5" fmla="*/ 18 h 65"/>
                  <a:gd name="T6" fmla="*/ 68 w 154"/>
                  <a:gd name="T7" fmla="*/ 29 h 65"/>
                  <a:gd name="T8" fmla="*/ 68 w 154"/>
                  <a:gd name="T9" fmla="*/ 36 h 65"/>
                  <a:gd name="T10" fmla="*/ 64 w 154"/>
                  <a:gd name="T11" fmla="*/ 33 h 65"/>
                  <a:gd name="T12" fmla="*/ 57 w 154"/>
                  <a:gd name="T13" fmla="*/ 33 h 65"/>
                  <a:gd name="T14" fmla="*/ 43 w 154"/>
                  <a:gd name="T15" fmla="*/ 36 h 65"/>
                  <a:gd name="T16" fmla="*/ 28 w 154"/>
                  <a:gd name="T17" fmla="*/ 40 h 65"/>
                  <a:gd name="T18" fmla="*/ 21 w 154"/>
                  <a:gd name="T19" fmla="*/ 36 h 65"/>
                  <a:gd name="T20" fmla="*/ 18 w 154"/>
                  <a:gd name="T21" fmla="*/ 40 h 65"/>
                  <a:gd name="T22" fmla="*/ 11 w 154"/>
                  <a:gd name="T23" fmla="*/ 40 h 65"/>
                  <a:gd name="T24" fmla="*/ 7 w 154"/>
                  <a:gd name="T25" fmla="*/ 36 h 65"/>
                  <a:gd name="T26" fmla="*/ 0 w 154"/>
                  <a:gd name="T27" fmla="*/ 40 h 65"/>
                  <a:gd name="T28" fmla="*/ 3 w 154"/>
                  <a:gd name="T29" fmla="*/ 43 h 65"/>
                  <a:gd name="T30" fmla="*/ 3 w 154"/>
                  <a:gd name="T31" fmla="*/ 51 h 65"/>
                  <a:gd name="T32" fmla="*/ 3 w 154"/>
                  <a:gd name="T33" fmla="*/ 54 h 65"/>
                  <a:gd name="T34" fmla="*/ 11 w 154"/>
                  <a:gd name="T35" fmla="*/ 54 h 65"/>
                  <a:gd name="T36" fmla="*/ 18 w 154"/>
                  <a:gd name="T37" fmla="*/ 54 h 65"/>
                  <a:gd name="T38" fmla="*/ 25 w 154"/>
                  <a:gd name="T39" fmla="*/ 58 h 65"/>
                  <a:gd name="T40" fmla="*/ 36 w 154"/>
                  <a:gd name="T41" fmla="*/ 51 h 65"/>
                  <a:gd name="T42" fmla="*/ 46 w 154"/>
                  <a:gd name="T43" fmla="*/ 51 h 65"/>
                  <a:gd name="T44" fmla="*/ 54 w 154"/>
                  <a:gd name="T45" fmla="*/ 51 h 65"/>
                  <a:gd name="T46" fmla="*/ 54 w 154"/>
                  <a:gd name="T47" fmla="*/ 51 h 65"/>
                  <a:gd name="T48" fmla="*/ 54 w 154"/>
                  <a:gd name="T49" fmla="*/ 58 h 65"/>
                  <a:gd name="T50" fmla="*/ 61 w 154"/>
                  <a:gd name="T51" fmla="*/ 58 h 65"/>
                  <a:gd name="T52" fmla="*/ 75 w 154"/>
                  <a:gd name="T53" fmla="*/ 61 h 65"/>
                  <a:gd name="T54" fmla="*/ 86 w 154"/>
                  <a:gd name="T55" fmla="*/ 65 h 65"/>
                  <a:gd name="T56" fmla="*/ 100 w 154"/>
                  <a:gd name="T57" fmla="*/ 65 h 65"/>
                  <a:gd name="T58" fmla="*/ 107 w 154"/>
                  <a:gd name="T59" fmla="*/ 61 h 65"/>
                  <a:gd name="T60" fmla="*/ 118 w 154"/>
                  <a:gd name="T61" fmla="*/ 61 h 65"/>
                  <a:gd name="T62" fmla="*/ 122 w 154"/>
                  <a:gd name="T63" fmla="*/ 58 h 65"/>
                  <a:gd name="T64" fmla="*/ 129 w 154"/>
                  <a:gd name="T65" fmla="*/ 54 h 65"/>
                  <a:gd name="T66" fmla="*/ 136 w 154"/>
                  <a:gd name="T67" fmla="*/ 51 h 65"/>
                  <a:gd name="T68" fmla="*/ 140 w 154"/>
                  <a:gd name="T69" fmla="*/ 47 h 65"/>
                  <a:gd name="T70" fmla="*/ 143 w 154"/>
                  <a:gd name="T71" fmla="*/ 36 h 65"/>
                  <a:gd name="T72" fmla="*/ 143 w 154"/>
                  <a:gd name="T73" fmla="*/ 33 h 65"/>
                  <a:gd name="T74" fmla="*/ 154 w 154"/>
                  <a:gd name="T75" fmla="*/ 29 h 65"/>
                  <a:gd name="T76" fmla="*/ 150 w 154"/>
                  <a:gd name="T77" fmla="*/ 18 h 65"/>
                  <a:gd name="T78" fmla="*/ 150 w 154"/>
                  <a:gd name="T79" fmla="*/ 11 h 65"/>
                  <a:gd name="T80" fmla="*/ 147 w 154"/>
                  <a:gd name="T81" fmla="*/ 4 h 65"/>
                  <a:gd name="T82" fmla="*/ 129 w 154"/>
                  <a:gd name="T83" fmla="*/ 0 h 65"/>
                  <a:gd name="T84" fmla="*/ 111 w 154"/>
                  <a:gd name="T85" fmla="*/ 0 h 65"/>
                  <a:gd name="T86" fmla="*/ 107 w 154"/>
                  <a:gd name="T87" fmla="*/ 4 h 65"/>
                  <a:gd name="T88" fmla="*/ 104 w 154"/>
                  <a:gd name="T89" fmla="*/ 8 h 65"/>
                  <a:gd name="T90" fmla="*/ 93 w 154"/>
                  <a:gd name="T91" fmla="*/ 8 h 65"/>
                  <a:gd name="T92" fmla="*/ 86 w 154"/>
                  <a:gd name="T93"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4" h="65">
                    <a:moveTo>
                      <a:pt x="86" y="8"/>
                    </a:moveTo>
                    <a:lnTo>
                      <a:pt x="86" y="8"/>
                    </a:lnTo>
                    <a:lnTo>
                      <a:pt x="79" y="11"/>
                    </a:lnTo>
                    <a:lnTo>
                      <a:pt x="79" y="15"/>
                    </a:lnTo>
                    <a:lnTo>
                      <a:pt x="75" y="15"/>
                    </a:lnTo>
                    <a:lnTo>
                      <a:pt x="68" y="18"/>
                    </a:lnTo>
                    <a:lnTo>
                      <a:pt x="68" y="22"/>
                    </a:lnTo>
                    <a:lnTo>
                      <a:pt x="68" y="29"/>
                    </a:lnTo>
                    <a:lnTo>
                      <a:pt x="68" y="33"/>
                    </a:lnTo>
                    <a:lnTo>
                      <a:pt x="68" y="36"/>
                    </a:lnTo>
                    <a:lnTo>
                      <a:pt x="68" y="36"/>
                    </a:lnTo>
                    <a:lnTo>
                      <a:pt x="64" y="33"/>
                    </a:lnTo>
                    <a:lnTo>
                      <a:pt x="61" y="33"/>
                    </a:lnTo>
                    <a:lnTo>
                      <a:pt x="57" y="33"/>
                    </a:lnTo>
                    <a:lnTo>
                      <a:pt x="54" y="36"/>
                    </a:lnTo>
                    <a:lnTo>
                      <a:pt x="43" y="36"/>
                    </a:lnTo>
                    <a:lnTo>
                      <a:pt x="36" y="40"/>
                    </a:lnTo>
                    <a:lnTo>
                      <a:pt x="28" y="40"/>
                    </a:lnTo>
                    <a:lnTo>
                      <a:pt x="25" y="36"/>
                    </a:lnTo>
                    <a:lnTo>
                      <a:pt x="21" y="36"/>
                    </a:lnTo>
                    <a:lnTo>
                      <a:pt x="18" y="40"/>
                    </a:lnTo>
                    <a:lnTo>
                      <a:pt x="18" y="40"/>
                    </a:lnTo>
                    <a:lnTo>
                      <a:pt x="14" y="43"/>
                    </a:lnTo>
                    <a:lnTo>
                      <a:pt x="11" y="40"/>
                    </a:lnTo>
                    <a:lnTo>
                      <a:pt x="11" y="40"/>
                    </a:lnTo>
                    <a:lnTo>
                      <a:pt x="7" y="36"/>
                    </a:lnTo>
                    <a:lnTo>
                      <a:pt x="3" y="36"/>
                    </a:lnTo>
                    <a:lnTo>
                      <a:pt x="0" y="40"/>
                    </a:lnTo>
                    <a:lnTo>
                      <a:pt x="0" y="40"/>
                    </a:lnTo>
                    <a:lnTo>
                      <a:pt x="3" y="43"/>
                    </a:lnTo>
                    <a:lnTo>
                      <a:pt x="3" y="47"/>
                    </a:lnTo>
                    <a:lnTo>
                      <a:pt x="3" y="51"/>
                    </a:lnTo>
                    <a:lnTo>
                      <a:pt x="3" y="51"/>
                    </a:lnTo>
                    <a:lnTo>
                      <a:pt x="3" y="54"/>
                    </a:lnTo>
                    <a:lnTo>
                      <a:pt x="7" y="54"/>
                    </a:lnTo>
                    <a:lnTo>
                      <a:pt x="11" y="54"/>
                    </a:lnTo>
                    <a:lnTo>
                      <a:pt x="14" y="54"/>
                    </a:lnTo>
                    <a:lnTo>
                      <a:pt x="18" y="54"/>
                    </a:lnTo>
                    <a:lnTo>
                      <a:pt x="21" y="58"/>
                    </a:lnTo>
                    <a:lnTo>
                      <a:pt x="25" y="58"/>
                    </a:lnTo>
                    <a:lnTo>
                      <a:pt x="28" y="54"/>
                    </a:lnTo>
                    <a:lnTo>
                      <a:pt x="36" y="51"/>
                    </a:lnTo>
                    <a:lnTo>
                      <a:pt x="43" y="51"/>
                    </a:lnTo>
                    <a:lnTo>
                      <a:pt x="46" y="51"/>
                    </a:lnTo>
                    <a:lnTo>
                      <a:pt x="50" y="51"/>
                    </a:lnTo>
                    <a:lnTo>
                      <a:pt x="54" y="51"/>
                    </a:lnTo>
                    <a:lnTo>
                      <a:pt x="54" y="51"/>
                    </a:lnTo>
                    <a:lnTo>
                      <a:pt x="54" y="51"/>
                    </a:lnTo>
                    <a:lnTo>
                      <a:pt x="54" y="54"/>
                    </a:lnTo>
                    <a:lnTo>
                      <a:pt x="54" y="58"/>
                    </a:lnTo>
                    <a:lnTo>
                      <a:pt x="61" y="58"/>
                    </a:lnTo>
                    <a:lnTo>
                      <a:pt x="61" y="58"/>
                    </a:lnTo>
                    <a:lnTo>
                      <a:pt x="64" y="61"/>
                    </a:lnTo>
                    <a:lnTo>
                      <a:pt x="75" y="61"/>
                    </a:lnTo>
                    <a:lnTo>
                      <a:pt x="82" y="65"/>
                    </a:lnTo>
                    <a:lnTo>
                      <a:pt x="86" y="65"/>
                    </a:lnTo>
                    <a:lnTo>
                      <a:pt x="89" y="65"/>
                    </a:lnTo>
                    <a:lnTo>
                      <a:pt x="100" y="65"/>
                    </a:lnTo>
                    <a:lnTo>
                      <a:pt x="104" y="65"/>
                    </a:lnTo>
                    <a:lnTo>
                      <a:pt x="107" y="61"/>
                    </a:lnTo>
                    <a:lnTo>
                      <a:pt x="111" y="58"/>
                    </a:lnTo>
                    <a:lnTo>
                      <a:pt x="118" y="61"/>
                    </a:lnTo>
                    <a:lnTo>
                      <a:pt x="122" y="58"/>
                    </a:lnTo>
                    <a:lnTo>
                      <a:pt x="122" y="58"/>
                    </a:lnTo>
                    <a:lnTo>
                      <a:pt x="129" y="58"/>
                    </a:lnTo>
                    <a:lnTo>
                      <a:pt x="129" y="54"/>
                    </a:lnTo>
                    <a:lnTo>
                      <a:pt x="132" y="54"/>
                    </a:lnTo>
                    <a:lnTo>
                      <a:pt x="136" y="51"/>
                    </a:lnTo>
                    <a:lnTo>
                      <a:pt x="140" y="51"/>
                    </a:lnTo>
                    <a:lnTo>
                      <a:pt x="140" y="47"/>
                    </a:lnTo>
                    <a:lnTo>
                      <a:pt x="140" y="43"/>
                    </a:lnTo>
                    <a:lnTo>
                      <a:pt x="143" y="36"/>
                    </a:lnTo>
                    <a:lnTo>
                      <a:pt x="143" y="36"/>
                    </a:lnTo>
                    <a:lnTo>
                      <a:pt x="143" y="33"/>
                    </a:lnTo>
                    <a:lnTo>
                      <a:pt x="154" y="33"/>
                    </a:lnTo>
                    <a:lnTo>
                      <a:pt x="154" y="29"/>
                    </a:lnTo>
                    <a:lnTo>
                      <a:pt x="154" y="22"/>
                    </a:lnTo>
                    <a:lnTo>
                      <a:pt x="150" y="18"/>
                    </a:lnTo>
                    <a:lnTo>
                      <a:pt x="150" y="11"/>
                    </a:lnTo>
                    <a:lnTo>
                      <a:pt x="150" y="11"/>
                    </a:lnTo>
                    <a:lnTo>
                      <a:pt x="150" y="8"/>
                    </a:lnTo>
                    <a:lnTo>
                      <a:pt x="147" y="4"/>
                    </a:lnTo>
                    <a:lnTo>
                      <a:pt x="132" y="4"/>
                    </a:lnTo>
                    <a:lnTo>
                      <a:pt x="129" y="0"/>
                    </a:lnTo>
                    <a:lnTo>
                      <a:pt x="125" y="0"/>
                    </a:lnTo>
                    <a:lnTo>
                      <a:pt x="111" y="0"/>
                    </a:lnTo>
                    <a:lnTo>
                      <a:pt x="111" y="4"/>
                    </a:lnTo>
                    <a:lnTo>
                      <a:pt x="107" y="4"/>
                    </a:lnTo>
                    <a:lnTo>
                      <a:pt x="104" y="8"/>
                    </a:lnTo>
                    <a:lnTo>
                      <a:pt x="104" y="8"/>
                    </a:lnTo>
                    <a:lnTo>
                      <a:pt x="97" y="11"/>
                    </a:lnTo>
                    <a:lnTo>
                      <a:pt x="93" y="8"/>
                    </a:lnTo>
                    <a:lnTo>
                      <a:pt x="89" y="8"/>
                    </a:lnTo>
                    <a:lnTo>
                      <a:pt x="86" y="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11" name="Freeform 2042">
                <a:extLst>
                  <a:ext uri="{FF2B5EF4-FFF2-40B4-BE49-F238E27FC236}">
                    <a16:creationId xmlns:a16="http://schemas.microsoft.com/office/drawing/2014/main" id="{162FCCAD-1810-4017-AA34-1D8985A27C06}"/>
                  </a:ext>
                </a:extLst>
              </p:cNvPr>
              <p:cNvSpPr>
                <a:spLocks/>
              </p:cNvSpPr>
              <p:nvPr/>
            </p:nvSpPr>
            <p:spPr bwMode="auto">
              <a:xfrm>
                <a:off x="3919" y="1634"/>
                <a:ext cx="154" cy="65"/>
              </a:xfrm>
              <a:custGeom>
                <a:avLst/>
                <a:gdLst>
                  <a:gd name="T0" fmla="*/ 86 w 154"/>
                  <a:gd name="T1" fmla="*/ 8 h 65"/>
                  <a:gd name="T2" fmla="*/ 79 w 154"/>
                  <a:gd name="T3" fmla="*/ 15 h 65"/>
                  <a:gd name="T4" fmla="*/ 68 w 154"/>
                  <a:gd name="T5" fmla="*/ 18 h 65"/>
                  <a:gd name="T6" fmla="*/ 68 w 154"/>
                  <a:gd name="T7" fmla="*/ 29 h 65"/>
                  <a:gd name="T8" fmla="*/ 68 w 154"/>
                  <a:gd name="T9" fmla="*/ 36 h 65"/>
                  <a:gd name="T10" fmla="*/ 64 w 154"/>
                  <a:gd name="T11" fmla="*/ 33 h 65"/>
                  <a:gd name="T12" fmla="*/ 57 w 154"/>
                  <a:gd name="T13" fmla="*/ 33 h 65"/>
                  <a:gd name="T14" fmla="*/ 43 w 154"/>
                  <a:gd name="T15" fmla="*/ 36 h 65"/>
                  <a:gd name="T16" fmla="*/ 28 w 154"/>
                  <a:gd name="T17" fmla="*/ 40 h 65"/>
                  <a:gd name="T18" fmla="*/ 21 w 154"/>
                  <a:gd name="T19" fmla="*/ 36 h 65"/>
                  <a:gd name="T20" fmla="*/ 18 w 154"/>
                  <a:gd name="T21" fmla="*/ 40 h 65"/>
                  <a:gd name="T22" fmla="*/ 11 w 154"/>
                  <a:gd name="T23" fmla="*/ 40 h 65"/>
                  <a:gd name="T24" fmla="*/ 7 w 154"/>
                  <a:gd name="T25" fmla="*/ 36 h 65"/>
                  <a:gd name="T26" fmla="*/ 0 w 154"/>
                  <a:gd name="T27" fmla="*/ 40 h 65"/>
                  <a:gd name="T28" fmla="*/ 3 w 154"/>
                  <a:gd name="T29" fmla="*/ 43 h 65"/>
                  <a:gd name="T30" fmla="*/ 3 w 154"/>
                  <a:gd name="T31" fmla="*/ 51 h 65"/>
                  <a:gd name="T32" fmla="*/ 3 w 154"/>
                  <a:gd name="T33" fmla="*/ 54 h 65"/>
                  <a:gd name="T34" fmla="*/ 11 w 154"/>
                  <a:gd name="T35" fmla="*/ 54 h 65"/>
                  <a:gd name="T36" fmla="*/ 18 w 154"/>
                  <a:gd name="T37" fmla="*/ 54 h 65"/>
                  <a:gd name="T38" fmla="*/ 25 w 154"/>
                  <a:gd name="T39" fmla="*/ 58 h 65"/>
                  <a:gd name="T40" fmla="*/ 36 w 154"/>
                  <a:gd name="T41" fmla="*/ 51 h 65"/>
                  <a:gd name="T42" fmla="*/ 46 w 154"/>
                  <a:gd name="T43" fmla="*/ 51 h 65"/>
                  <a:gd name="T44" fmla="*/ 54 w 154"/>
                  <a:gd name="T45" fmla="*/ 51 h 65"/>
                  <a:gd name="T46" fmla="*/ 54 w 154"/>
                  <a:gd name="T47" fmla="*/ 51 h 65"/>
                  <a:gd name="T48" fmla="*/ 54 w 154"/>
                  <a:gd name="T49" fmla="*/ 58 h 65"/>
                  <a:gd name="T50" fmla="*/ 61 w 154"/>
                  <a:gd name="T51" fmla="*/ 58 h 65"/>
                  <a:gd name="T52" fmla="*/ 75 w 154"/>
                  <a:gd name="T53" fmla="*/ 61 h 65"/>
                  <a:gd name="T54" fmla="*/ 86 w 154"/>
                  <a:gd name="T55" fmla="*/ 65 h 65"/>
                  <a:gd name="T56" fmla="*/ 100 w 154"/>
                  <a:gd name="T57" fmla="*/ 65 h 65"/>
                  <a:gd name="T58" fmla="*/ 107 w 154"/>
                  <a:gd name="T59" fmla="*/ 61 h 65"/>
                  <a:gd name="T60" fmla="*/ 118 w 154"/>
                  <a:gd name="T61" fmla="*/ 61 h 65"/>
                  <a:gd name="T62" fmla="*/ 122 w 154"/>
                  <a:gd name="T63" fmla="*/ 58 h 65"/>
                  <a:gd name="T64" fmla="*/ 129 w 154"/>
                  <a:gd name="T65" fmla="*/ 54 h 65"/>
                  <a:gd name="T66" fmla="*/ 136 w 154"/>
                  <a:gd name="T67" fmla="*/ 51 h 65"/>
                  <a:gd name="T68" fmla="*/ 140 w 154"/>
                  <a:gd name="T69" fmla="*/ 47 h 65"/>
                  <a:gd name="T70" fmla="*/ 143 w 154"/>
                  <a:gd name="T71" fmla="*/ 36 h 65"/>
                  <a:gd name="T72" fmla="*/ 143 w 154"/>
                  <a:gd name="T73" fmla="*/ 33 h 65"/>
                  <a:gd name="T74" fmla="*/ 154 w 154"/>
                  <a:gd name="T75" fmla="*/ 29 h 65"/>
                  <a:gd name="T76" fmla="*/ 150 w 154"/>
                  <a:gd name="T77" fmla="*/ 18 h 65"/>
                  <a:gd name="T78" fmla="*/ 150 w 154"/>
                  <a:gd name="T79" fmla="*/ 11 h 65"/>
                  <a:gd name="T80" fmla="*/ 147 w 154"/>
                  <a:gd name="T81" fmla="*/ 4 h 65"/>
                  <a:gd name="T82" fmla="*/ 129 w 154"/>
                  <a:gd name="T83" fmla="*/ 0 h 65"/>
                  <a:gd name="T84" fmla="*/ 111 w 154"/>
                  <a:gd name="T85" fmla="*/ 0 h 65"/>
                  <a:gd name="T86" fmla="*/ 107 w 154"/>
                  <a:gd name="T87" fmla="*/ 4 h 65"/>
                  <a:gd name="T88" fmla="*/ 104 w 154"/>
                  <a:gd name="T89" fmla="*/ 8 h 65"/>
                  <a:gd name="T90" fmla="*/ 93 w 154"/>
                  <a:gd name="T91" fmla="*/ 8 h 65"/>
                  <a:gd name="T92" fmla="*/ 86 w 154"/>
                  <a:gd name="T93"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4" h="65">
                    <a:moveTo>
                      <a:pt x="86" y="8"/>
                    </a:moveTo>
                    <a:lnTo>
                      <a:pt x="86" y="8"/>
                    </a:lnTo>
                    <a:lnTo>
                      <a:pt x="79" y="11"/>
                    </a:lnTo>
                    <a:lnTo>
                      <a:pt x="79" y="15"/>
                    </a:lnTo>
                    <a:lnTo>
                      <a:pt x="75" y="15"/>
                    </a:lnTo>
                    <a:lnTo>
                      <a:pt x="68" y="18"/>
                    </a:lnTo>
                    <a:lnTo>
                      <a:pt x="68" y="22"/>
                    </a:lnTo>
                    <a:lnTo>
                      <a:pt x="68" y="29"/>
                    </a:lnTo>
                    <a:lnTo>
                      <a:pt x="68" y="33"/>
                    </a:lnTo>
                    <a:lnTo>
                      <a:pt x="68" y="36"/>
                    </a:lnTo>
                    <a:lnTo>
                      <a:pt x="68" y="36"/>
                    </a:lnTo>
                    <a:lnTo>
                      <a:pt x="64" y="33"/>
                    </a:lnTo>
                    <a:lnTo>
                      <a:pt x="61" y="33"/>
                    </a:lnTo>
                    <a:lnTo>
                      <a:pt x="57" y="33"/>
                    </a:lnTo>
                    <a:lnTo>
                      <a:pt x="54" y="36"/>
                    </a:lnTo>
                    <a:lnTo>
                      <a:pt x="43" y="36"/>
                    </a:lnTo>
                    <a:lnTo>
                      <a:pt x="36" y="40"/>
                    </a:lnTo>
                    <a:lnTo>
                      <a:pt x="28" y="40"/>
                    </a:lnTo>
                    <a:lnTo>
                      <a:pt x="25" y="36"/>
                    </a:lnTo>
                    <a:lnTo>
                      <a:pt x="21" y="36"/>
                    </a:lnTo>
                    <a:lnTo>
                      <a:pt x="18" y="40"/>
                    </a:lnTo>
                    <a:lnTo>
                      <a:pt x="18" y="40"/>
                    </a:lnTo>
                    <a:lnTo>
                      <a:pt x="14" y="43"/>
                    </a:lnTo>
                    <a:lnTo>
                      <a:pt x="11" y="40"/>
                    </a:lnTo>
                    <a:lnTo>
                      <a:pt x="11" y="40"/>
                    </a:lnTo>
                    <a:lnTo>
                      <a:pt x="7" y="36"/>
                    </a:lnTo>
                    <a:lnTo>
                      <a:pt x="3" y="36"/>
                    </a:lnTo>
                    <a:lnTo>
                      <a:pt x="0" y="40"/>
                    </a:lnTo>
                    <a:lnTo>
                      <a:pt x="0" y="40"/>
                    </a:lnTo>
                    <a:lnTo>
                      <a:pt x="3" y="43"/>
                    </a:lnTo>
                    <a:lnTo>
                      <a:pt x="3" y="47"/>
                    </a:lnTo>
                    <a:lnTo>
                      <a:pt x="3" y="51"/>
                    </a:lnTo>
                    <a:lnTo>
                      <a:pt x="3" y="51"/>
                    </a:lnTo>
                    <a:lnTo>
                      <a:pt x="3" y="54"/>
                    </a:lnTo>
                    <a:lnTo>
                      <a:pt x="7" y="54"/>
                    </a:lnTo>
                    <a:lnTo>
                      <a:pt x="11" y="54"/>
                    </a:lnTo>
                    <a:lnTo>
                      <a:pt x="14" y="54"/>
                    </a:lnTo>
                    <a:lnTo>
                      <a:pt x="18" y="54"/>
                    </a:lnTo>
                    <a:lnTo>
                      <a:pt x="21" y="58"/>
                    </a:lnTo>
                    <a:lnTo>
                      <a:pt x="25" y="58"/>
                    </a:lnTo>
                    <a:lnTo>
                      <a:pt x="28" y="54"/>
                    </a:lnTo>
                    <a:lnTo>
                      <a:pt x="36" y="51"/>
                    </a:lnTo>
                    <a:lnTo>
                      <a:pt x="43" y="51"/>
                    </a:lnTo>
                    <a:lnTo>
                      <a:pt x="46" y="51"/>
                    </a:lnTo>
                    <a:lnTo>
                      <a:pt x="50" y="51"/>
                    </a:lnTo>
                    <a:lnTo>
                      <a:pt x="54" y="51"/>
                    </a:lnTo>
                    <a:lnTo>
                      <a:pt x="54" y="51"/>
                    </a:lnTo>
                    <a:lnTo>
                      <a:pt x="54" y="51"/>
                    </a:lnTo>
                    <a:lnTo>
                      <a:pt x="54" y="54"/>
                    </a:lnTo>
                    <a:lnTo>
                      <a:pt x="54" y="58"/>
                    </a:lnTo>
                    <a:lnTo>
                      <a:pt x="61" y="58"/>
                    </a:lnTo>
                    <a:lnTo>
                      <a:pt x="61" y="58"/>
                    </a:lnTo>
                    <a:lnTo>
                      <a:pt x="64" y="61"/>
                    </a:lnTo>
                    <a:lnTo>
                      <a:pt x="75" y="61"/>
                    </a:lnTo>
                    <a:lnTo>
                      <a:pt x="82" y="65"/>
                    </a:lnTo>
                    <a:lnTo>
                      <a:pt x="86" y="65"/>
                    </a:lnTo>
                    <a:lnTo>
                      <a:pt x="89" y="65"/>
                    </a:lnTo>
                    <a:lnTo>
                      <a:pt x="100" y="65"/>
                    </a:lnTo>
                    <a:lnTo>
                      <a:pt x="104" y="65"/>
                    </a:lnTo>
                    <a:lnTo>
                      <a:pt x="107" y="61"/>
                    </a:lnTo>
                    <a:lnTo>
                      <a:pt x="111" y="58"/>
                    </a:lnTo>
                    <a:lnTo>
                      <a:pt x="118" y="61"/>
                    </a:lnTo>
                    <a:lnTo>
                      <a:pt x="122" y="58"/>
                    </a:lnTo>
                    <a:lnTo>
                      <a:pt x="122" y="58"/>
                    </a:lnTo>
                    <a:lnTo>
                      <a:pt x="129" y="58"/>
                    </a:lnTo>
                    <a:lnTo>
                      <a:pt x="129" y="54"/>
                    </a:lnTo>
                    <a:lnTo>
                      <a:pt x="132" y="54"/>
                    </a:lnTo>
                    <a:lnTo>
                      <a:pt x="136" y="51"/>
                    </a:lnTo>
                    <a:lnTo>
                      <a:pt x="140" y="51"/>
                    </a:lnTo>
                    <a:lnTo>
                      <a:pt x="140" y="47"/>
                    </a:lnTo>
                    <a:lnTo>
                      <a:pt x="140" y="43"/>
                    </a:lnTo>
                    <a:lnTo>
                      <a:pt x="143" y="36"/>
                    </a:lnTo>
                    <a:lnTo>
                      <a:pt x="143" y="36"/>
                    </a:lnTo>
                    <a:lnTo>
                      <a:pt x="143" y="33"/>
                    </a:lnTo>
                    <a:lnTo>
                      <a:pt x="154" y="33"/>
                    </a:lnTo>
                    <a:lnTo>
                      <a:pt x="154" y="29"/>
                    </a:lnTo>
                    <a:lnTo>
                      <a:pt x="154" y="22"/>
                    </a:lnTo>
                    <a:lnTo>
                      <a:pt x="150" y="18"/>
                    </a:lnTo>
                    <a:lnTo>
                      <a:pt x="150" y="11"/>
                    </a:lnTo>
                    <a:lnTo>
                      <a:pt x="150" y="11"/>
                    </a:lnTo>
                    <a:lnTo>
                      <a:pt x="150" y="8"/>
                    </a:lnTo>
                    <a:lnTo>
                      <a:pt x="147" y="4"/>
                    </a:lnTo>
                    <a:lnTo>
                      <a:pt x="132" y="4"/>
                    </a:lnTo>
                    <a:lnTo>
                      <a:pt x="129" y="0"/>
                    </a:lnTo>
                    <a:lnTo>
                      <a:pt x="125" y="0"/>
                    </a:lnTo>
                    <a:lnTo>
                      <a:pt x="111" y="0"/>
                    </a:lnTo>
                    <a:lnTo>
                      <a:pt x="111" y="4"/>
                    </a:lnTo>
                    <a:lnTo>
                      <a:pt x="107" y="4"/>
                    </a:lnTo>
                    <a:lnTo>
                      <a:pt x="104" y="8"/>
                    </a:lnTo>
                    <a:lnTo>
                      <a:pt x="104" y="8"/>
                    </a:lnTo>
                    <a:lnTo>
                      <a:pt x="97" y="11"/>
                    </a:lnTo>
                    <a:lnTo>
                      <a:pt x="93" y="8"/>
                    </a:lnTo>
                    <a:lnTo>
                      <a:pt x="89" y="8"/>
                    </a:lnTo>
                    <a:lnTo>
                      <a:pt x="86" y="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12" name="Freeform 2043">
                <a:extLst>
                  <a:ext uri="{FF2B5EF4-FFF2-40B4-BE49-F238E27FC236}">
                    <a16:creationId xmlns:a16="http://schemas.microsoft.com/office/drawing/2014/main" id="{496315E2-4D46-4FF6-B75F-DD9D90E8E2AF}"/>
                  </a:ext>
                </a:extLst>
              </p:cNvPr>
              <p:cNvSpPr>
                <a:spLocks/>
              </p:cNvSpPr>
              <p:nvPr/>
            </p:nvSpPr>
            <p:spPr bwMode="auto">
              <a:xfrm>
                <a:off x="3754" y="1796"/>
                <a:ext cx="7" cy="7"/>
              </a:xfrm>
              <a:custGeom>
                <a:avLst/>
                <a:gdLst>
                  <a:gd name="T0" fmla="*/ 7 w 7"/>
                  <a:gd name="T1" fmla="*/ 3 h 7"/>
                  <a:gd name="T2" fmla="*/ 7 w 7"/>
                  <a:gd name="T3" fmla="*/ 3 h 7"/>
                  <a:gd name="T4" fmla="*/ 7 w 7"/>
                  <a:gd name="T5" fmla="*/ 7 h 7"/>
                  <a:gd name="T6" fmla="*/ 4 w 7"/>
                  <a:gd name="T7" fmla="*/ 7 h 7"/>
                  <a:gd name="T8" fmla="*/ 4 w 7"/>
                  <a:gd name="T9" fmla="*/ 3 h 7"/>
                  <a:gd name="T10" fmla="*/ 0 w 7"/>
                  <a:gd name="T11" fmla="*/ 0 h 7"/>
                  <a:gd name="T12" fmla="*/ 4 w 7"/>
                  <a:gd name="T13" fmla="*/ 3 h 7"/>
                  <a:gd name="T14" fmla="*/ 7 w 7"/>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3"/>
                    </a:moveTo>
                    <a:lnTo>
                      <a:pt x="7" y="3"/>
                    </a:lnTo>
                    <a:lnTo>
                      <a:pt x="7" y="7"/>
                    </a:lnTo>
                    <a:lnTo>
                      <a:pt x="4" y="7"/>
                    </a:lnTo>
                    <a:lnTo>
                      <a:pt x="4" y="3"/>
                    </a:lnTo>
                    <a:lnTo>
                      <a:pt x="0" y="0"/>
                    </a:lnTo>
                    <a:lnTo>
                      <a:pt x="4" y="3"/>
                    </a:lnTo>
                    <a:lnTo>
                      <a:pt x="7"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13" name="Freeform 2044">
                <a:extLst>
                  <a:ext uri="{FF2B5EF4-FFF2-40B4-BE49-F238E27FC236}">
                    <a16:creationId xmlns:a16="http://schemas.microsoft.com/office/drawing/2014/main" id="{F2423440-AFB0-4976-8A01-D620C5C7BCD2}"/>
                  </a:ext>
                </a:extLst>
              </p:cNvPr>
              <p:cNvSpPr>
                <a:spLocks/>
              </p:cNvSpPr>
              <p:nvPr/>
            </p:nvSpPr>
            <p:spPr bwMode="auto">
              <a:xfrm>
                <a:off x="3754" y="1796"/>
                <a:ext cx="7" cy="7"/>
              </a:xfrm>
              <a:custGeom>
                <a:avLst/>
                <a:gdLst>
                  <a:gd name="T0" fmla="*/ 7 w 7"/>
                  <a:gd name="T1" fmla="*/ 3 h 7"/>
                  <a:gd name="T2" fmla="*/ 7 w 7"/>
                  <a:gd name="T3" fmla="*/ 3 h 7"/>
                  <a:gd name="T4" fmla="*/ 7 w 7"/>
                  <a:gd name="T5" fmla="*/ 7 h 7"/>
                  <a:gd name="T6" fmla="*/ 4 w 7"/>
                  <a:gd name="T7" fmla="*/ 7 h 7"/>
                  <a:gd name="T8" fmla="*/ 4 w 7"/>
                  <a:gd name="T9" fmla="*/ 3 h 7"/>
                  <a:gd name="T10" fmla="*/ 0 w 7"/>
                  <a:gd name="T11" fmla="*/ 0 h 7"/>
                  <a:gd name="T12" fmla="*/ 4 w 7"/>
                  <a:gd name="T13" fmla="*/ 3 h 7"/>
                  <a:gd name="T14" fmla="*/ 7 w 7"/>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3"/>
                    </a:moveTo>
                    <a:lnTo>
                      <a:pt x="7" y="3"/>
                    </a:lnTo>
                    <a:lnTo>
                      <a:pt x="7" y="7"/>
                    </a:lnTo>
                    <a:lnTo>
                      <a:pt x="4" y="7"/>
                    </a:lnTo>
                    <a:lnTo>
                      <a:pt x="4" y="3"/>
                    </a:lnTo>
                    <a:lnTo>
                      <a:pt x="0" y="0"/>
                    </a:lnTo>
                    <a:lnTo>
                      <a:pt x="4" y="3"/>
                    </a:lnTo>
                    <a:lnTo>
                      <a:pt x="7"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14" name="Freeform 2045">
                <a:extLst>
                  <a:ext uri="{FF2B5EF4-FFF2-40B4-BE49-F238E27FC236}">
                    <a16:creationId xmlns:a16="http://schemas.microsoft.com/office/drawing/2014/main" id="{7D8401BF-2D12-4FF3-A474-89266163019A}"/>
                  </a:ext>
                </a:extLst>
              </p:cNvPr>
              <p:cNvSpPr>
                <a:spLocks/>
              </p:cNvSpPr>
              <p:nvPr/>
            </p:nvSpPr>
            <p:spPr bwMode="auto">
              <a:xfrm>
                <a:off x="4119" y="1796"/>
                <a:ext cx="36" cy="72"/>
              </a:xfrm>
              <a:custGeom>
                <a:avLst/>
                <a:gdLst>
                  <a:gd name="T0" fmla="*/ 18 w 36"/>
                  <a:gd name="T1" fmla="*/ 72 h 72"/>
                  <a:gd name="T2" fmla="*/ 15 w 36"/>
                  <a:gd name="T3" fmla="*/ 72 h 72"/>
                  <a:gd name="T4" fmla="*/ 11 w 36"/>
                  <a:gd name="T5" fmla="*/ 68 h 72"/>
                  <a:gd name="T6" fmla="*/ 11 w 36"/>
                  <a:gd name="T7" fmla="*/ 64 h 72"/>
                  <a:gd name="T8" fmla="*/ 4 w 36"/>
                  <a:gd name="T9" fmla="*/ 61 h 72"/>
                  <a:gd name="T10" fmla="*/ 0 w 36"/>
                  <a:gd name="T11" fmla="*/ 57 h 72"/>
                  <a:gd name="T12" fmla="*/ 0 w 36"/>
                  <a:gd name="T13" fmla="*/ 54 h 72"/>
                  <a:gd name="T14" fmla="*/ 0 w 36"/>
                  <a:gd name="T15" fmla="*/ 54 h 72"/>
                  <a:gd name="T16" fmla="*/ 0 w 36"/>
                  <a:gd name="T17" fmla="*/ 50 h 72"/>
                  <a:gd name="T18" fmla="*/ 0 w 36"/>
                  <a:gd name="T19" fmla="*/ 46 h 72"/>
                  <a:gd name="T20" fmla="*/ 0 w 36"/>
                  <a:gd name="T21" fmla="*/ 43 h 72"/>
                  <a:gd name="T22" fmla="*/ 4 w 36"/>
                  <a:gd name="T23" fmla="*/ 39 h 72"/>
                  <a:gd name="T24" fmla="*/ 0 w 36"/>
                  <a:gd name="T25" fmla="*/ 36 h 72"/>
                  <a:gd name="T26" fmla="*/ 4 w 36"/>
                  <a:gd name="T27" fmla="*/ 36 h 72"/>
                  <a:gd name="T28" fmla="*/ 0 w 36"/>
                  <a:gd name="T29" fmla="*/ 32 h 72"/>
                  <a:gd name="T30" fmla="*/ 4 w 36"/>
                  <a:gd name="T31" fmla="*/ 21 h 72"/>
                  <a:gd name="T32" fmla="*/ 4 w 36"/>
                  <a:gd name="T33" fmla="*/ 18 h 72"/>
                  <a:gd name="T34" fmla="*/ 0 w 36"/>
                  <a:gd name="T35" fmla="*/ 18 h 72"/>
                  <a:gd name="T36" fmla="*/ 0 w 36"/>
                  <a:gd name="T37" fmla="*/ 14 h 72"/>
                  <a:gd name="T38" fmla="*/ 0 w 36"/>
                  <a:gd name="T39" fmla="*/ 11 h 72"/>
                  <a:gd name="T40" fmla="*/ 4 w 36"/>
                  <a:gd name="T41" fmla="*/ 3 h 72"/>
                  <a:gd name="T42" fmla="*/ 4 w 36"/>
                  <a:gd name="T43" fmla="*/ 3 h 72"/>
                  <a:gd name="T44" fmla="*/ 8 w 36"/>
                  <a:gd name="T45" fmla="*/ 0 h 72"/>
                  <a:gd name="T46" fmla="*/ 11 w 36"/>
                  <a:gd name="T47" fmla="*/ 3 h 72"/>
                  <a:gd name="T48" fmla="*/ 15 w 36"/>
                  <a:gd name="T49" fmla="*/ 3 h 72"/>
                  <a:gd name="T50" fmla="*/ 18 w 36"/>
                  <a:gd name="T51" fmla="*/ 7 h 72"/>
                  <a:gd name="T52" fmla="*/ 22 w 36"/>
                  <a:gd name="T53" fmla="*/ 7 h 72"/>
                  <a:gd name="T54" fmla="*/ 26 w 36"/>
                  <a:gd name="T55" fmla="*/ 14 h 72"/>
                  <a:gd name="T56" fmla="*/ 26 w 36"/>
                  <a:gd name="T57" fmla="*/ 25 h 72"/>
                  <a:gd name="T58" fmla="*/ 26 w 36"/>
                  <a:gd name="T59" fmla="*/ 32 h 72"/>
                  <a:gd name="T60" fmla="*/ 29 w 36"/>
                  <a:gd name="T61" fmla="*/ 36 h 72"/>
                  <a:gd name="T62" fmla="*/ 33 w 36"/>
                  <a:gd name="T63" fmla="*/ 43 h 72"/>
                  <a:gd name="T64" fmla="*/ 36 w 36"/>
                  <a:gd name="T65" fmla="*/ 46 h 72"/>
                  <a:gd name="T66" fmla="*/ 36 w 36"/>
                  <a:gd name="T67" fmla="*/ 50 h 72"/>
                  <a:gd name="T68" fmla="*/ 29 w 36"/>
                  <a:gd name="T69" fmla="*/ 54 h 72"/>
                  <a:gd name="T70" fmla="*/ 26 w 36"/>
                  <a:gd name="T71" fmla="*/ 61 h 72"/>
                  <a:gd name="T72" fmla="*/ 22 w 36"/>
                  <a:gd name="T73" fmla="*/ 64 h 72"/>
                  <a:gd name="T74" fmla="*/ 22 w 36"/>
                  <a:gd name="T75" fmla="*/ 68 h 72"/>
                  <a:gd name="T76" fmla="*/ 22 w 36"/>
                  <a:gd name="T77" fmla="*/ 68 h 72"/>
                  <a:gd name="T78" fmla="*/ 18 w 36"/>
                  <a:gd name="T79" fmla="*/ 72 h 72"/>
                  <a:gd name="T80" fmla="*/ 18 w 36"/>
                  <a:gd name="T8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 h="72">
                    <a:moveTo>
                      <a:pt x="18" y="72"/>
                    </a:moveTo>
                    <a:lnTo>
                      <a:pt x="15" y="72"/>
                    </a:lnTo>
                    <a:lnTo>
                      <a:pt x="11" y="68"/>
                    </a:lnTo>
                    <a:lnTo>
                      <a:pt x="11" y="64"/>
                    </a:lnTo>
                    <a:lnTo>
                      <a:pt x="4" y="61"/>
                    </a:lnTo>
                    <a:lnTo>
                      <a:pt x="0" y="57"/>
                    </a:lnTo>
                    <a:lnTo>
                      <a:pt x="0" y="54"/>
                    </a:lnTo>
                    <a:lnTo>
                      <a:pt x="0" y="54"/>
                    </a:lnTo>
                    <a:lnTo>
                      <a:pt x="0" y="50"/>
                    </a:lnTo>
                    <a:lnTo>
                      <a:pt x="0" y="46"/>
                    </a:lnTo>
                    <a:lnTo>
                      <a:pt x="0" y="43"/>
                    </a:lnTo>
                    <a:lnTo>
                      <a:pt x="4" y="39"/>
                    </a:lnTo>
                    <a:lnTo>
                      <a:pt x="0" y="36"/>
                    </a:lnTo>
                    <a:lnTo>
                      <a:pt x="4" y="36"/>
                    </a:lnTo>
                    <a:lnTo>
                      <a:pt x="0" y="32"/>
                    </a:lnTo>
                    <a:lnTo>
                      <a:pt x="4" y="21"/>
                    </a:lnTo>
                    <a:lnTo>
                      <a:pt x="4" y="18"/>
                    </a:lnTo>
                    <a:lnTo>
                      <a:pt x="0" y="18"/>
                    </a:lnTo>
                    <a:lnTo>
                      <a:pt x="0" y="14"/>
                    </a:lnTo>
                    <a:lnTo>
                      <a:pt x="0" y="11"/>
                    </a:lnTo>
                    <a:lnTo>
                      <a:pt x="4" y="3"/>
                    </a:lnTo>
                    <a:lnTo>
                      <a:pt x="4" y="3"/>
                    </a:lnTo>
                    <a:lnTo>
                      <a:pt x="8" y="0"/>
                    </a:lnTo>
                    <a:lnTo>
                      <a:pt x="11" y="3"/>
                    </a:lnTo>
                    <a:lnTo>
                      <a:pt x="15" y="3"/>
                    </a:lnTo>
                    <a:lnTo>
                      <a:pt x="18" y="7"/>
                    </a:lnTo>
                    <a:lnTo>
                      <a:pt x="22" y="7"/>
                    </a:lnTo>
                    <a:lnTo>
                      <a:pt x="26" y="14"/>
                    </a:lnTo>
                    <a:lnTo>
                      <a:pt x="26" y="25"/>
                    </a:lnTo>
                    <a:lnTo>
                      <a:pt x="26" y="32"/>
                    </a:lnTo>
                    <a:lnTo>
                      <a:pt x="29" y="36"/>
                    </a:lnTo>
                    <a:lnTo>
                      <a:pt x="33" y="43"/>
                    </a:lnTo>
                    <a:lnTo>
                      <a:pt x="36" y="46"/>
                    </a:lnTo>
                    <a:lnTo>
                      <a:pt x="36" y="50"/>
                    </a:lnTo>
                    <a:lnTo>
                      <a:pt x="29" y="54"/>
                    </a:lnTo>
                    <a:lnTo>
                      <a:pt x="26" y="61"/>
                    </a:lnTo>
                    <a:lnTo>
                      <a:pt x="22" y="64"/>
                    </a:lnTo>
                    <a:lnTo>
                      <a:pt x="22" y="68"/>
                    </a:lnTo>
                    <a:lnTo>
                      <a:pt x="22" y="68"/>
                    </a:lnTo>
                    <a:lnTo>
                      <a:pt x="18" y="72"/>
                    </a:lnTo>
                    <a:lnTo>
                      <a:pt x="18" y="7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15" name="Freeform 2046">
                <a:extLst>
                  <a:ext uri="{FF2B5EF4-FFF2-40B4-BE49-F238E27FC236}">
                    <a16:creationId xmlns:a16="http://schemas.microsoft.com/office/drawing/2014/main" id="{6D066DF1-7D8D-42F0-974A-E917ECA395CB}"/>
                  </a:ext>
                </a:extLst>
              </p:cNvPr>
              <p:cNvSpPr>
                <a:spLocks/>
              </p:cNvSpPr>
              <p:nvPr/>
            </p:nvSpPr>
            <p:spPr bwMode="auto">
              <a:xfrm>
                <a:off x="4119" y="1796"/>
                <a:ext cx="36" cy="72"/>
              </a:xfrm>
              <a:custGeom>
                <a:avLst/>
                <a:gdLst>
                  <a:gd name="T0" fmla="*/ 18 w 36"/>
                  <a:gd name="T1" fmla="*/ 72 h 72"/>
                  <a:gd name="T2" fmla="*/ 15 w 36"/>
                  <a:gd name="T3" fmla="*/ 72 h 72"/>
                  <a:gd name="T4" fmla="*/ 11 w 36"/>
                  <a:gd name="T5" fmla="*/ 68 h 72"/>
                  <a:gd name="T6" fmla="*/ 11 w 36"/>
                  <a:gd name="T7" fmla="*/ 64 h 72"/>
                  <a:gd name="T8" fmla="*/ 4 w 36"/>
                  <a:gd name="T9" fmla="*/ 61 h 72"/>
                  <a:gd name="T10" fmla="*/ 0 w 36"/>
                  <a:gd name="T11" fmla="*/ 57 h 72"/>
                  <a:gd name="T12" fmla="*/ 0 w 36"/>
                  <a:gd name="T13" fmla="*/ 54 h 72"/>
                  <a:gd name="T14" fmla="*/ 0 w 36"/>
                  <a:gd name="T15" fmla="*/ 54 h 72"/>
                  <a:gd name="T16" fmla="*/ 0 w 36"/>
                  <a:gd name="T17" fmla="*/ 50 h 72"/>
                  <a:gd name="T18" fmla="*/ 0 w 36"/>
                  <a:gd name="T19" fmla="*/ 46 h 72"/>
                  <a:gd name="T20" fmla="*/ 0 w 36"/>
                  <a:gd name="T21" fmla="*/ 43 h 72"/>
                  <a:gd name="T22" fmla="*/ 4 w 36"/>
                  <a:gd name="T23" fmla="*/ 39 h 72"/>
                  <a:gd name="T24" fmla="*/ 0 w 36"/>
                  <a:gd name="T25" fmla="*/ 36 h 72"/>
                  <a:gd name="T26" fmla="*/ 4 w 36"/>
                  <a:gd name="T27" fmla="*/ 36 h 72"/>
                  <a:gd name="T28" fmla="*/ 0 w 36"/>
                  <a:gd name="T29" fmla="*/ 32 h 72"/>
                  <a:gd name="T30" fmla="*/ 4 w 36"/>
                  <a:gd name="T31" fmla="*/ 21 h 72"/>
                  <a:gd name="T32" fmla="*/ 4 w 36"/>
                  <a:gd name="T33" fmla="*/ 18 h 72"/>
                  <a:gd name="T34" fmla="*/ 0 w 36"/>
                  <a:gd name="T35" fmla="*/ 18 h 72"/>
                  <a:gd name="T36" fmla="*/ 0 w 36"/>
                  <a:gd name="T37" fmla="*/ 14 h 72"/>
                  <a:gd name="T38" fmla="*/ 0 w 36"/>
                  <a:gd name="T39" fmla="*/ 11 h 72"/>
                  <a:gd name="T40" fmla="*/ 4 w 36"/>
                  <a:gd name="T41" fmla="*/ 3 h 72"/>
                  <a:gd name="T42" fmla="*/ 4 w 36"/>
                  <a:gd name="T43" fmla="*/ 3 h 72"/>
                  <a:gd name="T44" fmla="*/ 8 w 36"/>
                  <a:gd name="T45" fmla="*/ 0 h 72"/>
                  <a:gd name="T46" fmla="*/ 11 w 36"/>
                  <a:gd name="T47" fmla="*/ 3 h 72"/>
                  <a:gd name="T48" fmla="*/ 15 w 36"/>
                  <a:gd name="T49" fmla="*/ 3 h 72"/>
                  <a:gd name="T50" fmla="*/ 18 w 36"/>
                  <a:gd name="T51" fmla="*/ 7 h 72"/>
                  <a:gd name="T52" fmla="*/ 22 w 36"/>
                  <a:gd name="T53" fmla="*/ 7 h 72"/>
                  <a:gd name="T54" fmla="*/ 26 w 36"/>
                  <a:gd name="T55" fmla="*/ 14 h 72"/>
                  <a:gd name="T56" fmla="*/ 26 w 36"/>
                  <a:gd name="T57" fmla="*/ 25 h 72"/>
                  <a:gd name="T58" fmla="*/ 26 w 36"/>
                  <a:gd name="T59" fmla="*/ 32 h 72"/>
                  <a:gd name="T60" fmla="*/ 29 w 36"/>
                  <a:gd name="T61" fmla="*/ 36 h 72"/>
                  <a:gd name="T62" fmla="*/ 33 w 36"/>
                  <a:gd name="T63" fmla="*/ 43 h 72"/>
                  <a:gd name="T64" fmla="*/ 36 w 36"/>
                  <a:gd name="T65" fmla="*/ 46 h 72"/>
                  <a:gd name="T66" fmla="*/ 36 w 36"/>
                  <a:gd name="T67" fmla="*/ 50 h 72"/>
                  <a:gd name="T68" fmla="*/ 29 w 36"/>
                  <a:gd name="T69" fmla="*/ 54 h 72"/>
                  <a:gd name="T70" fmla="*/ 26 w 36"/>
                  <a:gd name="T71" fmla="*/ 61 h 72"/>
                  <a:gd name="T72" fmla="*/ 22 w 36"/>
                  <a:gd name="T73" fmla="*/ 64 h 72"/>
                  <a:gd name="T74" fmla="*/ 22 w 36"/>
                  <a:gd name="T75" fmla="*/ 68 h 72"/>
                  <a:gd name="T76" fmla="*/ 22 w 36"/>
                  <a:gd name="T77" fmla="*/ 68 h 72"/>
                  <a:gd name="T78" fmla="*/ 18 w 36"/>
                  <a:gd name="T79" fmla="*/ 72 h 72"/>
                  <a:gd name="T80" fmla="*/ 18 w 36"/>
                  <a:gd name="T8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 h="72">
                    <a:moveTo>
                      <a:pt x="18" y="72"/>
                    </a:moveTo>
                    <a:lnTo>
                      <a:pt x="15" y="72"/>
                    </a:lnTo>
                    <a:lnTo>
                      <a:pt x="11" y="68"/>
                    </a:lnTo>
                    <a:lnTo>
                      <a:pt x="11" y="64"/>
                    </a:lnTo>
                    <a:lnTo>
                      <a:pt x="4" y="61"/>
                    </a:lnTo>
                    <a:lnTo>
                      <a:pt x="0" y="57"/>
                    </a:lnTo>
                    <a:lnTo>
                      <a:pt x="0" y="54"/>
                    </a:lnTo>
                    <a:lnTo>
                      <a:pt x="0" y="54"/>
                    </a:lnTo>
                    <a:lnTo>
                      <a:pt x="0" y="50"/>
                    </a:lnTo>
                    <a:lnTo>
                      <a:pt x="0" y="46"/>
                    </a:lnTo>
                    <a:lnTo>
                      <a:pt x="0" y="43"/>
                    </a:lnTo>
                    <a:lnTo>
                      <a:pt x="4" y="39"/>
                    </a:lnTo>
                    <a:lnTo>
                      <a:pt x="0" y="36"/>
                    </a:lnTo>
                    <a:lnTo>
                      <a:pt x="4" y="36"/>
                    </a:lnTo>
                    <a:lnTo>
                      <a:pt x="0" y="32"/>
                    </a:lnTo>
                    <a:lnTo>
                      <a:pt x="4" y="21"/>
                    </a:lnTo>
                    <a:lnTo>
                      <a:pt x="4" y="18"/>
                    </a:lnTo>
                    <a:lnTo>
                      <a:pt x="0" y="18"/>
                    </a:lnTo>
                    <a:lnTo>
                      <a:pt x="0" y="14"/>
                    </a:lnTo>
                    <a:lnTo>
                      <a:pt x="0" y="11"/>
                    </a:lnTo>
                    <a:lnTo>
                      <a:pt x="4" y="3"/>
                    </a:lnTo>
                    <a:lnTo>
                      <a:pt x="4" y="3"/>
                    </a:lnTo>
                    <a:lnTo>
                      <a:pt x="8" y="0"/>
                    </a:lnTo>
                    <a:lnTo>
                      <a:pt x="11" y="3"/>
                    </a:lnTo>
                    <a:lnTo>
                      <a:pt x="15" y="3"/>
                    </a:lnTo>
                    <a:lnTo>
                      <a:pt x="18" y="7"/>
                    </a:lnTo>
                    <a:lnTo>
                      <a:pt x="22" y="7"/>
                    </a:lnTo>
                    <a:lnTo>
                      <a:pt x="26" y="14"/>
                    </a:lnTo>
                    <a:lnTo>
                      <a:pt x="26" y="25"/>
                    </a:lnTo>
                    <a:lnTo>
                      <a:pt x="26" y="32"/>
                    </a:lnTo>
                    <a:lnTo>
                      <a:pt x="29" y="36"/>
                    </a:lnTo>
                    <a:lnTo>
                      <a:pt x="33" y="43"/>
                    </a:lnTo>
                    <a:lnTo>
                      <a:pt x="36" y="46"/>
                    </a:lnTo>
                    <a:lnTo>
                      <a:pt x="36" y="50"/>
                    </a:lnTo>
                    <a:lnTo>
                      <a:pt x="29" y="54"/>
                    </a:lnTo>
                    <a:lnTo>
                      <a:pt x="26" y="61"/>
                    </a:lnTo>
                    <a:lnTo>
                      <a:pt x="22" y="64"/>
                    </a:lnTo>
                    <a:lnTo>
                      <a:pt x="22" y="68"/>
                    </a:lnTo>
                    <a:lnTo>
                      <a:pt x="22" y="68"/>
                    </a:lnTo>
                    <a:lnTo>
                      <a:pt x="18" y="72"/>
                    </a:lnTo>
                    <a:lnTo>
                      <a:pt x="18" y="72"/>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16" name="Freeform 2047">
                <a:extLst>
                  <a:ext uri="{FF2B5EF4-FFF2-40B4-BE49-F238E27FC236}">
                    <a16:creationId xmlns:a16="http://schemas.microsoft.com/office/drawing/2014/main" id="{5157A8A3-2B11-4947-A380-0835809D56F0}"/>
                  </a:ext>
                </a:extLst>
              </p:cNvPr>
              <p:cNvSpPr>
                <a:spLocks/>
              </p:cNvSpPr>
              <p:nvPr/>
            </p:nvSpPr>
            <p:spPr bwMode="auto">
              <a:xfrm>
                <a:off x="6373" y="2958"/>
                <a:ext cx="10" cy="7"/>
              </a:xfrm>
              <a:custGeom>
                <a:avLst/>
                <a:gdLst>
                  <a:gd name="T0" fmla="*/ 3 w 10"/>
                  <a:gd name="T1" fmla="*/ 7 h 7"/>
                  <a:gd name="T2" fmla="*/ 3 w 10"/>
                  <a:gd name="T3" fmla="*/ 7 h 7"/>
                  <a:gd name="T4" fmla="*/ 0 w 10"/>
                  <a:gd name="T5" fmla="*/ 4 h 7"/>
                  <a:gd name="T6" fmla="*/ 3 w 10"/>
                  <a:gd name="T7" fmla="*/ 4 h 7"/>
                  <a:gd name="T8" fmla="*/ 3 w 10"/>
                  <a:gd name="T9" fmla="*/ 0 h 7"/>
                  <a:gd name="T10" fmla="*/ 3 w 10"/>
                  <a:gd name="T11" fmla="*/ 0 h 7"/>
                  <a:gd name="T12" fmla="*/ 7 w 10"/>
                  <a:gd name="T13" fmla="*/ 0 h 7"/>
                  <a:gd name="T14" fmla="*/ 7 w 10"/>
                  <a:gd name="T15" fmla="*/ 4 h 7"/>
                  <a:gd name="T16" fmla="*/ 7 w 10"/>
                  <a:gd name="T17" fmla="*/ 4 h 7"/>
                  <a:gd name="T18" fmla="*/ 10 w 10"/>
                  <a:gd name="T19" fmla="*/ 7 h 7"/>
                  <a:gd name="T20" fmla="*/ 3 w 10"/>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7">
                    <a:moveTo>
                      <a:pt x="3" y="7"/>
                    </a:moveTo>
                    <a:lnTo>
                      <a:pt x="3" y="7"/>
                    </a:lnTo>
                    <a:lnTo>
                      <a:pt x="0" y="4"/>
                    </a:lnTo>
                    <a:lnTo>
                      <a:pt x="3" y="4"/>
                    </a:lnTo>
                    <a:lnTo>
                      <a:pt x="3" y="0"/>
                    </a:lnTo>
                    <a:lnTo>
                      <a:pt x="3" y="0"/>
                    </a:lnTo>
                    <a:lnTo>
                      <a:pt x="7" y="0"/>
                    </a:lnTo>
                    <a:lnTo>
                      <a:pt x="7" y="4"/>
                    </a:lnTo>
                    <a:lnTo>
                      <a:pt x="7" y="4"/>
                    </a:lnTo>
                    <a:lnTo>
                      <a:pt x="10" y="7"/>
                    </a:lnTo>
                    <a:lnTo>
                      <a:pt x="3"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17" name="Freeform 2048">
                <a:extLst>
                  <a:ext uri="{FF2B5EF4-FFF2-40B4-BE49-F238E27FC236}">
                    <a16:creationId xmlns:a16="http://schemas.microsoft.com/office/drawing/2014/main" id="{796C3859-0702-4BD4-9159-1319127ECB04}"/>
                  </a:ext>
                </a:extLst>
              </p:cNvPr>
              <p:cNvSpPr>
                <a:spLocks/>
              </p:cNvSpPr>
              <p:nvPr/>
            </p:nvSpPr>
            <p:spPr bwMode="auto">
              <a:xfrm>
                <a:off x="6373" y="2958"/>
                <a:ext cx="10" cy="7"/>
              </a:xfrm>
              <a:custGeom>
                <a:avLst/>
                <a:gdLst>
                  <a:gd name="T0" fmla="*/ 3 w 10"/>
                  <a:gd name="T1" fmla="*/ 7 h 7"/>
                  <a:gd name="T2" fmla="*/ 3 w 10"/>
                  <a:gd name="T3" fmla="*/ 7 h 7"/>
                  <a:gd name="T4" fmla="*/ 0 w 10"/>
                  <a:gd name="T5" fmla="*/ 4 h 7"/>
                  <a:gd name="T6" fmla="*/ 3 w 10"/>
                  <a:gd name="T7" fmla="*/ 4 h 7"/>
                  <a:gd name="T8" fmla="*/ 3 w 10"/>
                  <a:gd name="T9" fmla="*/ 0 h 7"/>
                  <a:gd name="T10" fmla="*/ 3 w 10"/>
                  <a:gd name="T11" fmla="*/ 0 h 7"/>
                  <a:gd name="T12" fmla="*/ 7 w 10"/>
                  <a:gd name="T13" fmla="*/ 0 h 7"/>
                  <a:gd name="T14" fmla="*/ 7 w 10"/>
                  <a:gd name="T15" fmla="*/ 4 h 7"/>
                  <a:gd name="T16" fmla="*/ 7 w 10"/>
                  <a:gd name="T17" fmla="*/ 4 h 7"/>
                  <a:gd name="T18" fmla="*/ 10 w 10"/>
                  <a:gd name="T19" fmla="*/ 7 h 7"/>
                  <a:gd name="T20" fmla="*/ 3 w 10"/>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7">
                    <a:moveTo>
                      <a:pt x="3" y="7"/>
                    </a:moveTo>
                    <a:lnTo>
                      <a:pt x="3" y="7"/>
                    </a:lnTo>
                    <a:lnTo>
                      <a:pt x="0" y="4"/>
                    </a:lnTo>
                    <a:lnTo>
                      <a:pt x="3" y="4"/>
                    </a:lnTo>
                    <a:lnTo>
                      <a:pt x="3" y="0"/>
                    </a:lnTo>
                    <a:lnTo>
                      <a:pt x="3" y="0"/>
                    </a:lnTo>
                    <a:lnTo>
                      <a:pt x="7" y="0"/>
                    </a:lnTo>
                    <a:lnTo>
                      <a:pt x="7" y="4"/>
                    </a:lnTo>
                    <a:lnTo>
                      <a:pt x="7" y="4"/>
                    </a:lnTo>
                    <a:lnTo>
                      <a:pt x="10" y="7"/>
                    </a:lnTo>
                    <a:lnTo>
                      <a:pt x="3"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18" name="Freeform 2049">
                <a:extLst>
                  <a:ext uri="{FF2B5EF4-FFF2-40B4-BE49-F238E27FC236}">
                    <a16:creationId xmlns:a16="http://schemas.microsoft.com/office/drawing/2014/main" id="{C11E64C7-4BE1-4F9C-87DA-1C9EA4CADF30}"/>
                  </a:ext>
                </a:extLst>
              </p:cNvPr>
              <p:cNvSpPr>
                <a:spLocks/>
              </p:cNvSpPr>
              <p:nvPr/>
            </p:nvSpPr>
            <p:spPr bwMode="auto">
              <a:xfrm>
                <a:off x="6380" y="2955"/>
                <a:ext cx="21" cy="14"/>
              </a:xfrm>
              <a:custGeom>
                <a:avLst/>
                <a:gdLst>
                  <a:gd name="T0" fmla="*/ 0 w 21"/>
                  <a:gd name="T1" fmla="*/ 0 h 14"/>
                  <a:gd name="T2" fmla="*/ 0 w 21"/>
                  <a:gd name="T3" fmla="*/ 0 h 14"/>
                  <a:gd name="T4" fmla="*/ 3 w 21"/>
                  <a:gd name="T5" fmla="*/ 0 h 14"/>
                  <a:gd name="T6" fmla="*/ 3 w 21"/>
                  <a:gd name="T7" fmla="*/ 3 h 14"/>
                  <a:gd name="T8" fmla="*/ 7 w 21"/>
                  <a:gd name="T9" fmla="*/ 3 h 14"/>
                  <a:gd name="T10" fmla="*/ 10 w 21"/>
                  <a:gd name="T11" fmla="*/ 3 h 14"/>
                  <a:gd name="T12" fmla="*/ 14 w 21"/>
                  <a:gd name="T13" fmla="*/ 3 h 14"/>
                  <a:gd name="T14" fmla="*/ 18 w 21"/>
                  <a:gd name="T15" fmla="*/ 0 h 14"/>
                  <a:gd name="T16" fmla="*/ 21 w 21"/>
                  <a:gd name="T17" fmla="*/ 0 h 14"/>
                  <a:gd name="T18" fmla="*/ 21 w 21"/>
                  <a:gd name="T19" fmla="*/ 3 h 14"/>
                  <a:gd name="T20" fmla="*/ 21 w 21"/>
                  <a:gd name="T21" fmla="*/ 7 h 14"/>
                  <a:gd name="T22" fmla="*/ 21 w 21"/>
                  <a:gd name="T23" fmla="*/ 10 h 14"/>
                  <a:gd name="T24" fmla="*/ 14 w 21"/>
                  <a:gd name="T25" fmla="*/ 14 h 14"/>
                  <a:gd name="T26" fmla="*/ 10 w 21"/>
                  <a:gd name="T27" fmla="*/ 14 h 14"/>
                  <a:gd name="T28" fmla="*/ 10 w 21"/>
                  <a:gd name="T29" fmla="*/ 10 h 14"/>
                  <a:gd name="T30" fmla="*/ 3 w 21"/>
                  <a:gd name="T31" fmla="*/ 7 h 14"/>
                  <a:gd name="T32" fmla="*/ 0 w 21"/>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4">
                    <a:moveTo>
                      <a:pt x="0" y="0"/>
                    </a:moveTo>
                    <a:lnTo>
                      <a:pt x="0" y="0"/>
                    </a:lnTo>
                    <a:lnTo>
                      <a:pt x="3" y="0"/>
                    </a:lnTo>
                    <a:lnTo>
                      <a:pt x="3" y="3"/>
                    </a:lnTo>
                    <a:lnTo>
                      <a:pt x="7" y="3"/>
                    </a:lnTo>
                    <a:lnTo>
                      <a:pt x="10" y="3"/>
                    </a:lnTo>
                    <a:lnTo>
                      <a:pt x="14" y="3"/>
                    </a:lnTo>
                    <a:lnTo>
                      <a:pt x="18" y="0"/>
                    </a:lnTo>
                    <a:lnTo>
                      <a:pt x="21" y="0"/>
                    </a:lnTo>
                    <a:lnTo>
                      <a:pt x="21" y="3"/>
                    </a:lnTo>
                    <a:lnTo>
                      <a:pt x="21" y="7"/>
                    </a:lnTo>
                    <a:lnTo>
                      <a:pt x="21" y="10"/>
                    </a:lnTo>
                    <a:lnTo>
                      <a:pt x="14" y="14"/>
                    </a:lnTo>
                    <a:lnTo>
                      <a:pt x="10" y="14"/>
                    </a:lnTo>
                    <a:lnTo>
                      <a:pt x="10" y="10"/>
                    </a:lnTo>
                    <a:lnTo>
                      <a:pt x="3" y="7"/>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19" name="Freeform 2050">
                <a:extLst>
                  <a:ext uri="{FF2B5EF4-FFF2-40B4-BE49-F238E27FC236}">
                    <a16:creationId xmlns:a16="http://schemas.microsoft.com/office/drawing/2014/main" id="{D03E57FB-E76E-4C14-A755-EBE9F5F53A02}"/>
                  </a:ext>
                </a:extLst>
              </p:cNvPr>
              <p:cNvSpPr>
                <a:spLocks/>
              </p:cNvSpPr>
              <p:nvPr/>
            </p:nvSpPr>
            <p:spPr bwMode="auto">
              <a:xfrm>
                <a:off x="6380" y="2955"/>
                <a:ext cx="21" cy="14"/>
              </a:xfrm>
              <a:custGeom>
                <a:avLst/>
                <a:gdLst>
                  <a:gd name="T0" fmla="*/ 0 w 21"/>
                  <a:gd name="T1" fmla="*/ 0 h 14"/>
                  <a:gd name="T2" fmla="*/ 0 w 21"/>
                  <a:gd name="T3" fmla="*/ 0 h 14"/>
                  <a:gd name="T4" fmla="*/ 3 w 21"/>
                  <a:gd name="T5" fmla="*/ 0 h 14"/>
                  <a:gd name="T6" fmla="*/ 3 w 21"/>
                  <a:gd name="T7" fmla="*/ 3 h 14"/>
                  <a:gd name="T8" fmla="*/ 7 w 21"/>
                  <a:gd name="T9" fmla="*/ 3 h 14"/>
                  <a:gd name="T10" fmla="*/ 10 w 21"/>
                  <a:gd name="T11" fmla="*/ 3 h 14"/>
                  <a:gd name="T12" fmla="*/ 14 w 21"/>
                  <a:gd name="T13" fmla="*/ 3 h 14"/>
                  <a:gd name="T14" fmla="*/ 18 w 21"/>
                  <a:gd name="T15" fmla="*/ 0 h 14"/>
                  <a:gd name="T16" fmla="*/ 21 w 21"/>
                  <a:gd name="T17" fmla="*/ 0 h 14"/>
                  <a:gd name="T18" fmla="*/ 21 w 21"/>
                  <a:gd name="T19" fmla="*/ 3 h 14"/>
                  <a:gd name="T20" fmla="*/ 21 w 21"/>
                  <a:gd name="T21" fmla="*/ 7 h 14"/>
                  <a:gd name="T22" fmla="*/ 21 w 21"/>
                  <a:gd name="T23" fmla="*/ 10 h 14"/>
                  <a:gd name="T24" fmla="*/ 14 w 21"/>
                  <a:gd name="T25" fmla="*/ 14 h 14"/>
                  <a:gd name="T26" fmla="*/ 10 w 21"/>
                  <a:gd name="T27" fmla="*/ 14 h 14"/>
                  <a:gd name="T28" fmla="*/ 10 w 21"/>
                  <a:gd name="T29" fmla="*/ 10 h 14"/>
                  <a:gd name="T30" fmla="*/ 3 w 21"/>
                  <a:gd name="T31" fmla="*/ 7 h 14"/>
                  <a:gd name="T32" fmla="*/ 0 w 21"/>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4">
                    <a:moveTo>
                      <a:pt x="0" y="0"/>
                    </a:moveTo>
                    <a:lnTo>
                      <a:pt x="0" y="0"/>
                    </a:lnTo>
                    <a:lnTo>
                      <a:pt x="3" y="0"/>
                    </a:lnTo>
                    <a:lnTo>
                      <a:pt x="3" y="3"/>
                    </a:lnTo>
                    <a:lnTo>
                      <a:pt x="7" y="3"/>
                    </a:lnTo>
                    <a:lnTo>
                      <a:pt x="10" y="3"/>
                    </a:lnTo>
                    <a:lnTo>
                      <a:pt x="14" y="3"/>
                    </a:lnTo>
                    <a:lnTo>
                      <a:pt x="18" y="0"/>
                    </a:lnTo>
                    <a:lnTo>
                      <a:pt x="21" y="0"/>
                    </a:lnTo>
                    <a:lnTo>
                      <a:pt x="21" y="3"/>
                    </a:lnTo>
                    <a:lnTo>
                      <a:pt x="21" y="7"/>
                    </a:lnTo>
                    <a:lnTo>
                      <a:pt x="21" y="10"/>
                    </a:lnTo>
                    <a:lnTo>
                      <a:pt x="14" y="14"/>
                    </a:lnTo>
                    <a:lnTo>
                      <a:pt x="10" y="14"/>
                    </a:lnTo>
                    <a:lnTo>
                      <a:pt x="10" y="10"/>
                    </a:lnTo>
                    <a:lnTo>
                      <a:pt x="3" y="7"/>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20" name="Freeform 2051">
                <a:extLst>
                  <a:ext uri="{FF2B5EF4-FFF2-40B4-BE49-F238E27FC236}">
                    <a16:creationId xmlns:a16="http://schemas.microsoft.com/office/drawing/2014/main" id="{BC491FE3-6678-4E3D-80C4-3FF950ADF826}"/>
                  </a:ext>
                </a:extLst>
              </p:cNvPr>
              <p:cNvSpPr>
                <a:spLocks/>
              </p:cNvSpPr>
              <p:nvPr/>
            </p:nvSpPr>
            <p:spPr bwMode="auto">
              <a:xfrm>
                <a:off x="6505" y="2951"/>
                <a:ext cx="4" cy="7"/>
              </a:xfrm>
              <a:custGeom>
                <a:avLst/>
                <a:gdLst>
                  <a:gd name="T0" fmla="*/ 0 w 4"/>
                  <a:gd name="T1" fmla="*/ 7 h 7"/>
                  <a:gd name="T2" fmla="*/ 0 w 4"/>
                  <a:gd name="T3" fmla="*/ 7 h 7"/>
                  <a:gd name="T4" fmla="*/ 0 w 4"/>
                  <a:gd name="T5" fmla="*/ 4 h 7"/>
                  <a:gd name="T6" fmla="*/ 4 w 4"/>
                  <a:gd name="T7" fmla="*/ 0 h 7"/>
                  <a:gd name="T8" fmla="*/ 4 w 4"/>
                  <a:gd name="T9" fmla="*/ 0 h 7"/>
                  <a:gd name="T10" fmla="*/ 4 w 4"/>
                  <a:gd name="T11" fmla="*/ 4 h 7"/>
                  <a:gd name="T12" fmla="*/ 0 w 4"/>
                  <a:gd name="T13" fmla="*/ 7 h 7"/>
                  <a:gd name="T14" fmla="*/ 0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0" y="7"/>
                    </a:moveTo>
                    <a:lnTo>
                      <a:pt x="0" y="7"/>
                    </a:lnTo>
                    <a:lnTo>
                      <a:pt x="0" y="4"/>
                    </a:lnTo>
                    <a:lnTo>
                      <a:pt x="4" y="0"/>
                    </a:lnTo>
                    <a:lnTo>
                      <a:pt x="4" y="0"/>
                    </a:lnTo>
                    <a:lnTo>
                      <a:pt x="4" y="4"/>
                    </a:lnTo>
                    <a:lnTo>
                      <a:pt x="0" y="7"/>
                    </a:lnTo>
                    <a:lnTo>
                      <a:pt x="0"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21" name="Freeform 2052">
                <a:extLst>
                  <a:ext uri="{FF2B5EF4-FFF2-40B4-BE49-F238E27FC236}">
                    <a16:creationId xmlns:a16="http://schemas.microsoft.com/office/drawing/2014/main" id="{3D0253A6-F55B-4A96-8107-86AD3D3F5201}"/>
                  </a:ext>
                </a:extLst>
              </p:cNvPr>
              <p:cNvSpPr>
                <a:spLocks/>
              </p:cNvSpPr>
              <p:nvPr/>
            </p:nvSpPr>
            <p:spPr bwMode="auto">
              <a:xfrm>
                <a:off x="6505" y="2951"/>
                <a:ext cx="4" cy="7"/>
              </a:xfrm>
              <a:custGeom>
                <a:avLst/>
                <a:gdLst>
                  <a:gd name="T0" fmla="*/ 0 w 4"/>
                  <a:gd name="T1" fmla="*/ 7 h 7"/>
                  <a:gd name="T2" fmla="*/ 0 w 4"/>
                  <a:gd name="T3" fmla="*/ 7 h 7"/>
                  <a:gd name="T4" fmla="*/ 0 w 4"/>
                  <a:gd name="T5" fmla="*/ 4 h 7"/>
                  <a:gd name="T6" fmla="*/ 4 w 4"/>
                  <a:gd name="T7" fmla="*/ 0 h 7"/>
                  <a:gd name="T8" fmla="*/ 4 w 4"/>
                  <a:gd name="T9" fmla="*/ 0 h 7"/>
                  <a:gd name="T10" fmla="*/ 4 w 4"/>
                  <a:gd name="T11" fmla="*/ 4 h 7"/>
                  <a:gd name="T12" fmla="*/ 0 w 4"/>
                  <a:gd name="T13" fmla="*/ 7 h 7"/>
                  <a:gd name="T14" fmla="*/ 0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0" y="7"/>
                    </a:moveTo>
                    <a:lnTo>
                      <a:pt x="0" y="7"/>
                    </a:lnTo>
                    <a:lnTo>
                      <a:pt x="0" y="4"/>
                    </a:lnTo>
                    <a:lnTo>
                      <a:pt x="4" y="0"/>
                    </a:lnTo>
                    <a:lnTo>
                      <a:pt x="4" y="0"/>
                    </a:lnTo>
                    <a:lnTo>
                      <a:pt x="4" y="4"/>
                    </a:lnTo>
                    <a:lnTo>
                      <a:pt x="0" y="7"/>
                    </a:lnTo>
                    <a:lnTo>
                      <a:pt x="0"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22" name="Freeform 2053">
                <a:extLst>
                  <a:ext uri="{FF2B5EF4-FFF2-40B4-BE49-F238E27FC236}">
                    <a16:creationId xmlns:a16="http://schemas.microsoft.com/office/drawing/2014/main" id="{7C9DE59E-DA05-44B9-89FE-784D889B71BE}"/>
                  </a:ext>
                </a:extLst>
              </p:cNvPr>
              <p:cNvSpPr>
                <a:spLocks/>
              </p:cNvSpPr>
              <p:nvPr/>
            </p:nvSpPr>
            <p:spPr bwMode="auto">
              <a:xfrm>
                <a:off x="6505" y="3005"/>
                <a:ext cx="11" cy="14"/>
              </a:xfrm>
              <a:custGeom>
                <a:avLst/>
                <a:gdLst>
                  <a:gd name="T0" fmla="*/ 0 w 11"/>
                  <a:gd name="T1" fmla="*/ 3 h 14"/>
                  <a:gd name="T2" fmla="*/ 0 w 11"/>
                  <a:gd name="T3" fmla="*/ 3 h 14"/>
                  <a:gd name="T4" fmla="*/ 0 w 11"/>
                  <a:gd name="T5" fmla="*/ 3 h 14"/>
                  <a:gd name="T6" fmla="*/ 4 w 11"/>
                  <a:gd name="T7" fmla="*/ 0 h 14"/>
                  <a:gd name="T8" fmla="*/ 4 w 11"/>
                  <a:gd name="T9" fmla="*/ 3 h 14"/>
                  <a:gd name="T10" fmla="*/ 7 w 11"/>
                  <a:gd name="T11" fmla="*/ 0 h 14"/>
                  <a:gd name="T12" fmla="*/ 7 w 11"/>
                  <a:gd name="T13" fmla="*/ 11 h 14"/>
                  <a:gd name="T14" fmla="*/ 11 w 11"/>
                  <a:gd name="T15" fmla="*/ 11 h 14"/>
                  <a:gd name="T16" fmla="*/ 7 w 11"/>
                  <a:gd name="T17" fmla="*/ 14 h 14"/>
                  <a:gd name="T18" fmla="*/ 0 w 11"/>
                  <a:gd name="T19" fmla="*/ 11 h 14"/>
                  <a:gd name="T20" fmla="*/ 0 w 11"/>
                  <a:gd name="T21" fmla="*/ 11 h 14"/>
                  <a:gd name="T22" fmla="*/ 0 w 11"/>
                  <a:gd name="T23"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4">
                    <a:moveTo>
                      <a:pt x="0" y="3"/>
                    </a:moveTo>
                    <a:lnTo>
                      <a:pt x="0" y="3"/>
                    </a:lnTo>
                    <a:lnTo>
                      <a:pt x="0" y="3"/>
                    </a:lnTo>
                    <a:lnTo>
                      <a:pt x="4" y="0"/>
                    </a:lnTo>
                    <a:lnTo>
                      <a:pt x="4" y="3"/>
                    </a:lnTo>
                    <a:lnTo>
                      <a:pt x="7" y="0"/>
                    </a:lnTo>
                    <a:lnTo>
                      <a:pt x="7" y="11"/>
                    </a:lnTo>
                    <a:lnTo>
                      <a:pt x="11" y="11"/>
                    </a:lnTo>
                    <a:lnTo>
                      <a:pt x="7" y="14"/>
                    </a:lnTo>
                    <a:lnTo>
                      <a:pt x="0" y="11"/>
                    </a:lnTo>
                    <a:lnTo>
                      <a:pt x="0" y="11"/>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23" name="Freeform 2054">
                <a:extLst>
                  <a:ext uri="{FF2B5EF4-FFF2-40B4-BE49-F238E27FC236}">
                    <a16:creationId xmlns:a16="http://schemas.microsoft.com/office/drawing/2014/main" id="{7E45E377-2BAB-4AC1-BAF9-908C6230EF78}"/>
                  </a:ext>
                </a:extLst>
              </p:cNvPr>
              <p:cNvSpPr>
                <a:spLocks/>
              </p:cNvSpPr>
              <p:nvPr/>
            </p:nvSpPr>
            <p:spPr bwMode="auto">
              <a:xfrm>
                <a:off x="6505" y="3005"/>
                <a:ext cx="11" cy="14"/>
              </a:xfrm>
              <a:custGeom>
                <a:avLst/>
                <a:gdLst>
                  <a:gd name="T0" fmla="*/ 0 w 11"/>
                  <a:gd name="T1" fmla="*/ 3 h 14"/>
                  <a:gd name="T2" fmla="*/ 0 w 11"/>
                  <a:gd name="T3" fmla="*/ 3 h 14"/>
                  <a:gd name="T4" fmla="*/ 0 w 11"/>
                  <a:gd name="T5" fmla="*/ 3 h 14"/>
                  <a:gd name="T6" fmla="*/ 4 w 11"/>
                  <a:gd name="T7" fmla="*/ 0 h 14"/>
                  <a:gd name="T8" fmla="*/ 4 w 11"/>
                  <a:gd name="T9" fmla="*/ 3 h 14"/>
                  <a:gd name="T10" fmla="*/ 7 w 11"/>
                  <a:gd name="T11" fmla="*/ 0 h 14"/>
                  <a:gd name="T12" fmla="*/ 7 w 11"/>
                  <a:gd name="T13" fmla="*/ 11 h 14"/>
                  <a:gd name="T14" fmla="*/ 11 w 11"/>
                  <a:gd name="T15" fmla="*/ 11 h 14"/>
                  <a:gd name="T16" fmla="*/ 7 w 11"/>
                  <a:gd name="T17" fmla="*/ 14 h 14"/>
                  <a:gd name="T18" fmla="*/ 0 w 11"/>
                  <a:gd name="T19" fmla="*/ 11 h 14"/>
                  <a:gd name="T20" fmla="*/ 0 w 11"/>
                  <a:gd name="T21" fmla="*/ 11 h 14"/>
                  <a:gd name="T22" fmla="*/ 0 w 11"/>
                  <a:gd name="T23"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4">
                    <a:moveTo>
                      <a:pt x="0" y="3"/>
                    </a:moveTo>
                    <a:lnTo>
                      <a:pt x="0" y="3"/>
                    </a:lnTo>
                    <a:lnTo>
                      <a:pt x="0" y="3"/>
                    </a:lnTo>
                    <a:lnTo>
                      <a:pt x="4" y="0"/>
                    </a:lnTo>
                    <a:lnTo>
                      <a:pt x="4" y="3"/>
                    </a:lnTo>
                    <a:lnTo>
                      <a:pt x="7" y="0"/>
                    </a:lnTo>
                    <a:lnTo>
                      <a:pt x="7" y="11"/>
                    </a:lnTo>
                    <a:lnTo>
                      <a:pt x="11" y="11"/>
                    </a:lnTo>
                    <a:lnTo>
                      <a:pt x="7" y="14"/>
                    </a:lnTo>
                    <a:lnTo>
                      <a:pt x="0" y="11"/>
                    </a:lnTo>
                    <a:lnTo>
                      <a:pt x="0" y="11"/>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24" name="Freeform 2055">
                <a:extLst>
                  <a:ext uri="{FF2B5EF4-FFF2-40B4-BE49-F238E27FC236}">
                    <a16:creationId xmlns:a16="http://schemas.microsoft.com/office/drawing/2014/main" id="{AB6E0F1D-9760-42BA-BDB1-7AC495446C76}"/>
                  </a:ext>
                </a:extLst>
              </p:cNvPr>
              <p:cNvSpPr>
                <a:spLocks/>
              </p:cNvSpPr>
              <p:nvPr/>
            </p:nvSpPr>
            <p:spPr bwMode="auto">
              <a:xfrm>
                <a:off x="6562" y="3062"/>
                <a:ext cx="11" cy="7"/>
              </a:xfrm>
              <a:custGeom>
                <a:avLst/>
                <a:gdLst>
                  <a:gd name="T0" fmla="*/ 8 w 11"/>
                  <a:gd name="T1" fmla="*/ 0 h 7"/>
                  <a:gd name="T2" fmla="*/ 11 w 11"/>
                  <a:gd name="T3" fmla="*/ 0 h 7"/>
                  <a:gd name="T4" fmla="*/ 11 w 11"/>
                  <a:gd name="T5" fmla="*/ 4 h 7"/>
                  <a:gd name="T6" fmla="*/ 11 w 11"/>
                  <a:gd name="T7" fmla="*/ 4 h 7"/>
                  <a:gd name="T8" fmla="*/ 8 w 11"/>
                  <a:gd name="T9" fmla="*/ 4 h 7"/>
                  <a:gd name="T10" fmla="*/ 8 w 11"/>
                  <a:gd name="T11" fmla="*/ 4 h 7"/>
                  <a:gd name="T12" fmla="*/ 4 w 11"/>
                  <a:gd name="T13" fmla="*/ 7 h 7"/>
                  <a:gd name="T14" fmla="*/ 0 w 11"/>
                  <a:gd name="T15" fmla="*/ 7 h 7"/>
                  <a:gd name="T16" fmla="*/ 0 w 11"/>
                  <a:gd name="T17" fmla="*/ 4 h 7"/>
                  <a:gd name="T18" fmla="*/ 4 w 11"/>
                  <a:gd name="T19" fmla="*/ 0 h 7"/>
                  <a:gd name="T20" fmla="*/ 4 w 11"/>
                  <a:gd name="T21" fmla="*/ 0 h 7"/>
                  <a:gd name="T22" fmla="*/ 4 w 11"/>
                  <a:gd name="T23" fmla="*/ 0 h 7"/>
                  <a:gd name="T24" fmla="*/ 8 w 11"/>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
                    <a:moveTo>
                      <a:pt x="8" y="0"/>
                    </a:moveTo>
                    <a:lnTo>
                      <a:pt x="11" y="0"/>
                    </a:lnTo>
                    <a:lnTo>
                      <a:pt x="11" y="4"/>
                    </a:lnTo>
                    <a:lnTo>
                      <a:pt x="11" y="4"/>
                    </a:lnTo>
                    <a:lnTo>
                      <a:pt x="8" y="4"/>
                    </a:lnTo>
                    <a:lnTo>
                      <a:pt x="8" y="4"/>
                    </a:lnTo>
                    <a:lnTo>
                      <a:pt x="4" y="7"/>
                    </a:lnTo>
                    <a:lnTo>
                      <a:pt x="0" y="7"/>
                    </a:lnTo>
                    <a:lnTo>
                      <a:pt x="0" y="4"/>
                    </a:lnTo>
                    <a:lnTo>
                      <a:pt x="4" y="0"/>
                    </a:lnTo>
                    <a:lnTo>
                      <a:pt x="4" y="0"/>
                    </a:lnTo>
                    <a:lnTo>
                      <a:pt x="4" y="0"/>
                    </a:lnTo>
                    <a:lnTo>
                      <a:pt x="8"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25" name="Freeform 2056">
                <a:extLst>
                  <a:ext uri="{FF2B5EF4-FFF2-40B4-BE49-F238E27FC236}">
                    <a16:creationId xmlns:a16="http://schemas.microsoft.com/office/drawing/2014/main" id="{8C9684A4-43FE-49D7-B2AB-9C8FF35A6A84}"/>
                  </a:ext>
                </a:extLst>
              </p:cNvPr>
              <p:cNvSpPr>
                <a:spLocks/>
              </p:cNvSpPr>
              <p:nvPr/>
            </p:nvSpPr>
            <p:spPr bwMode="auto">
              <a:xfrm>
                <a:off x="6562" y="3062"/>
                <a:ext cx="11" cy="7"/>
              </a:xfrm>
              <a:custGeom>
                <a:avLst/>
                <a:gdLst>
                  <a:gd name="T0" fmla="*/ 8 w 11"/>
                  <a:gd name="T1" fmla="*/ 0 h 7"/>
                  <a:gd name="T2" fmla="*/ 11 w 11"/>
                  <a:gd name="T3" fmla="*/ 0 h 7"/>
                  <a:gd name="T4" fmla="*/ 11 w 11"/>
                  <a:gd name="T5" fmla="*/ 4 h 7"/>
                  <a:gd name="T6" fmla="*/ 11 w 11"/>
                  <a:gd name="T7" fmla="*/ 4 h 7"/>
                  <a:gd name="T8" fmla="*/ 8 w 11"/>
                  <a:gd name="T9" fmla="*/ 4 h 7"/>
                  <a:gd name="T10" fmla="*/ 8 w 11"/>
                  <a:gd name="T11" fmla="*/ 4 h 7"/>
                  <a:gd name="T12" fmla="*/ 4 w 11"/>
                  <a:gd name="T13" fmla="*/ 7 h 7"/>
                  <a:gd name="T14" fmla="*/ 0 w 11"/>
                  <a:gd name="T15" fmla="*/ 7 h 7"/>
                  <a:gd name="T16" fmla="*/ 0 w 11"/>
                  <a:gd name="T17" fmla="*/ 4 h 7"/>
                  <a:gd name="T18" fmla="*/ 4 w 11"/>
                  <a:gd name="T19" fmla="*/ 0 h 7"/>
                  <a:gd name="T20" fmla="*/ 4 w 11"/>
                  <a:gd name="T21" fmla="*/ 0 h 7"/>
                  <a:gd name="T22" fmla="*/ 4 w 11"/>
                  <a:gd name="T23" fmla="*/ 0 h 7"/>
                  <a:gd name="T24" fmla="*/ 8 w 11"/>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
                    <a:moveTo>
                      <a:pt x="8" y="0"/>
                    </a:moveTo>
                    <a:lnTo>
                      <a:pt x="11" y="0"/>
                    </a:lnTo>
                    <a:lnTo>
                      <a:pt x="11" y="4"/>
                    </a:lnTo>
                    <a:lnTo>
                      <a:pt x="11" y="4"/>
                    </a:lnTo>
                    <a:lnTo>
                      <a:pt x="8" y="4"/>
                    </a:lnTo>
                    <a:lnTo>
                      <a:pt x="8" y="4"/>
                    </a:lnTo>
                    <a:lnTo>
                      <a:pt x="4" y="7"/>
                    </a:lnTo>
                    <a:lnTo>
                      <a:pt x="0" y="7"/>
                    </a:lnTo>
                    <a:lnTo>
                      <a:pt x="0" y="4"/>
                    </a:lnTo>
                    <a:lnTo>
                      <a:pt x="4" y="0"/>
                    </a:lnTo>
                    <a:lnTo>
                      <a:pt x="4" y="0"/>
                    </a:lnTo>
                    <a:lnTo>
                      <a:pt x="4" y="0"/>
                    </a:lnTo>
                    <a:lnTo>
                      <a:pt x="8"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26" name="Freeform 2057">
                <a:extLst>
                  <a:ext uri="{FF2B5EF4-FFF2-40B4-BE49-F238E27FC236}">
                    <a16:creationId xmlns:a16="http://schemas.microsoft.com/office/drawing/2014/main" id="{79FD0780-9CF3-4564-B1AC-286A8CFDFF04}"/>
                  </a:ext>
                </a:extLst>
              </p:cNvPr>
              <p:cNvSpPr>
                <a:spLocks/>
              </p:cNvSpPr>
              <p:nvPr/>
            </p:nvSpPr>
            <p:spPr bwMode="auto">
              <a:xfrm>
                <a:off x="6842" y="3238"/>
                <a:ext cx="7" cy="22"/>
              </a:xfrm>
              <a:custGeom>
                <a:avLst/>
                <a:gdLst>
                  <a:gd name="T0" fmla="*/ 3 w 7"/>
                  <a:gd name="T1" fmla="*/ 0 h 22"/>
                  <a:gd name="T2" fmla="*/ 3 w 7"/>
                  <a:gd name="T3" fmla="*/ 0 h 22"/>
                  <a:gd name="T4" fmla="*/ 7 w 7"/>
                  <a:gd name="T5" fmla="*/ 7 h 22"/>
                  <a:gd name="T6" fmla="*/ 7 w 7"/>
                  <a:gd name="T7" fmla="*/ 11 h 22"/>
                  <a:gd name="T8" fmla="*/ 3 w 7"/>
                  <a:gd name="T9" fmla="*/ 18 h 22"/>
                  <a:gd name="T10" fmla="*/ 3 w 7"/>
                  <a:gd name="T11" fmla="*/ 22 h 22"/>
                  <a:gd name="T12" fmla="*/ 0 w 7"/>
                  <a:gd name="T13" fmla="*/ 22 h 22"/>
                  <a:gd name="T14" fmla="*/ 0 w 7"/>
                  <a:gd name="T15" fmla="*/ 18 h 22"/>
                  <a:gd name="T16" fmla="*/ 0 w 7"/>
                  <a:gd name="T17" fmla="*/ 11 h 22"/>
                  <a:gd name="T18" fmla="*/ 3 w 7"/>
                  <a:gd name="T19" fmla="*/ 7 h 22"/>
                  <a:gd name="T20" fmla="*/ 3 w 7"/>
                  <a:gd name="T21" fmla="*/ 4 h 22"/>
                  <a:gd name="T22" fmla="*/ 3 w 7"/>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2">
                    <a:moveTo>
                      <a:pt x="3" y="0"/>
                    </a:moveTo>
                    <a:lnTo>
                      <a:pt x="3" y="0"/>
                    </a:lnTo>
                    <a:lnTo>
                      <a:pt x="7" y="7"/>
                    </a:lnTo>
                    <a:lnTo>
                      <a:pt x="7" y="11"/>
                    </a:lnTo>
                    <a:lnTo>
                      <a:pt x="3" y="18"/>
                    </a:lnTo>
                    <a:lnTo>
                      <a:pt x="3" y="22"/>
                    </a:lnTo>
                    <a:lnTo>
                      <a:pt x="0" y="22"/>
                    </a:lnTo>
                    <a:lnTo>
                      <a:pt x="0" y="18"/>
                    </a:lnTo>
                    <a:lnTo>
                      <a:pt x="0" y="11"/>
                    </a:lnTo>
                    <a:lnTo>
                      <a:pt x="3" y="7"/>
                    </a:lnTo>
                    <a:lnTo>
                      <a:pt x="3" y="4"/>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27" name="Freeform 2058">
                <a:extLst>
                  <a:ext uri="{FF2B5EF4-FFF2-40B4-BE49-F238E27FC236}">
                    <a16:creationId xmlns:a16="http://schemas.microsoft.com/office/drawing/2014/main" id="{E126B49F-B75F-4D45-8798-D35ECD8B6D18}"/>
                  </a:ext>
                </a:extLst>
              </p:cNvPr>
              <p:cNvSpPr>
                <a:spLocks/>
              </p:cNvSpPr>
              <p:nvPr/>
            </p:nvSpPr>
            <p:spPr bwMode="auto">
              <a:xfrm>
                <a:off x="6842" y="3238"/>
                <a:ext cx="7" cy="22"/>
              </a:xfrm>
              <a:custGeom>
                <a:avLst/>
                <a:gdLst>
                  <a:gd name="T0" fmla="*/ 3 w 7"/>
                  <a:gd name="T1" fmla="*/ 0 h 22"/>
                  <a:gd name="T2" fmla="*/ 3 w 7"/>
                  <a:gd name="T3" fmla="*/ 0 h 22"/>
                  <a:gd name="T4" fmla="*/ 7 w 7"/>
                  <a:gd name="T5" fmla="*/ 7 h 22"/>
                  <a:gd name="T6" fmla="*/ 7 w 7"/>
                  <a:gd name="T7" fmla="*/ 11 h 22"/>
                  <a:gd name="T8" fmla="*/ 3 w 7"/>
                  <a:gd name="T9" fmla="*/ 18 h 22"/>
                  <a:gd name="T10" fmla="*/ 3 w 7"/>
                  <a:gd name="T11" fmla="*/ 22 h 22"/>
                  <a:gd name="T12" fmla="*/ 0 w 7"/>
                  <a:gd name="T13" fmla="*/ 22 h 22"/>
                  <a:gd name="T14" fmla="*/ 0 w 7"/>
                  <a:gd name="T15" fmla="*/ 18 h 22"/>
                  <a:gd name="T16" fmla="*/ 0 w 7"/>
                  <a:gd name="T17" fmla="*/ 11 h 22"/>
                  <a:gd name="T18" fmla="*/ 3 w 7"/>
                  <a:gd name="T19" fmla="*/ 7 h 22"/>
                  <a:gd name="T20" fmla="*/ 3 w 7"/>
                  <a:gd name="T21" fmla="*/ 4 h 22"/>
                  <a:gd name="T22" fmla="*/ 3 w 7"/>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2">
                    <a:moveTo>
                      <a:pt x="3" y="0"/>
                    </a:moveTo>
                    <a:lnTo>
                      <a:pt x="3" y="0"/>
                    </a:lnTo>
                    <a:lnTo>
                      <a:pt x="7" y="7"/>
                    </a:lnTo>
                    <a:lnTo>
                      <a:pt x="7" y="11"/>
                    </a:lnTo>
                    <a:lnTo>
                      <a:pt x="3" y="18"/>
                    </a:lnTo>
                    <a:lnTo>
                      <a:pt x="3" y="22"/>
                    </a:lnTo>
                    <a:lnTo>
                      <a:pt x="0" y="22"/>
                    </a:lnTo>
                    <a:lnTo>
                      <a:pt x="0" y="18"/>
                    </a:lnTo>
                    <a:lnTo>
                      <a:pt x="0" y="11"/>
                    </a:lnTo>
                    <a:lnTo>
                      <a:pt x="3" y="7"/>
                    </a:lnTo>
                    <a:lnTo>
                      <a:pt x="3" y="4"/>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28" name="Freeform 2059">
                <a:extLst>
                  <a:ext uri="{FF2B5EF4-FFF2-40B4-BE49-F238E27FC236}">
                    <a16:creationId xmlns:a16="http://schemas.microsoft.com/office/drawing/2014/main" id="{10A34AE9-3707-4140-AFED-6C84035E5040}"/>
                  </a:ext>
                </a:extLst>
              </p:cNvPr>
              <p:cNvSpPr>
                <a:spLocks/>
              </p:cNvSpPr>
              <p:nvPr/>
            </p:nvSpPr>
            <p:spPr bwMode="auto">
              <a:xfrm>
                <a:off x="6509" y="3482"/>
                <a:ext cx="32" cy="11"/>
              </a:xfrm>
              <a:custGeom>
                <a:avLst/>
                <a:gdLst>
                  <a:gd name="T0" fmla="*/ 0 w 32"/>
                  <a:gd name="T1" fmla="*/ 4 h 11"/>
                  <a:gd name="T2" fmla="*/ 0 w 32"/>
                  <a:gd name="T3" fmla="*/ 4 h 11"/>
                  <a:gd name="T4" fmla="*/ 3 w 32"/>
                  <a:gd name="T5" fmla="*/ 4 h 11"/>
                  <a:gd name="T6" fmla="*/ 14 w 32"/>
                  <a:gd name="T7" fmla="*/ 0 h 11"/>
                  <a:gd name="T8" fmla="*/ 21 w 32"/>
                  <a:gd name="T9" fmla="*/ 0 h 11"/>
                  <a:gd name="T10" fmla="*/ 21 w 32"/>
                  <a:gd name="T11" fmla="*/ 4 h 11"/>
                  <a:gd name="T12" fmla="*/ 25 w 32"/>
                  <a:gd name="T13" fmla="*/ 4 h 11"/>
                  <a:gd name="T14" fmla="*/ 28 w 32"/>
                  <a:gd name="T15" fmla="*/ 4 h 11"/>
                  <a:gd name="T16" fmla="*/ 32 w 32"/>
                  <a:gd name="T17" fmla="*/ 7 h 11"/>
                  <a:gd name="T18" fmla="*/ 25 w 32"/>
                  <a:gd name="T19" fmla="*/ 7 h 11"/>
                  <a:gd name="T20" fmla="*/ 21 w 32"/>
                  <a:gd name="T21" fmla="*/ 7 h 11"/>
                  <a:gd name="T22" fmla="*/ 21 w 32"/>
                  <a:gd name="T23" fmla="*/ 11 h 11"/>
                  <a:gd name="T24" fmla="*/ 18 w 32"/>
                  <a:gd name="T25" fmla="*/ 11 h 11"/>
                  <a:gd name="T26" fmla="*/ 14 w 32"/>
                  <a:gd name="T27" fmla="*/ 11 h 11"/>
                  <a:gd name="T28" fmla="*/ 7 w 32"/>
                  <a:gd name="T29" fmla="*/ 11 h 11"/>
                  <a:gd name="T30" fmla="*/ 0 w 32"/>
                  <a:gd name="T31" fmla="*/ 11 h 11"/>
                  <a:gd name="T32" fmla="*/ 0 w 32"/>
                  <a:gd name="T33" fmla="*/ 7 h 11"/>
                  <a:gd name="T34" fmla="*/ 0 w 32"/>
                  <a:gd name="T3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11">
                    <a:moveTo>
                      <a:pt x="0" y="4"/>
                    </a:moveTo>
                    <a:lnTo>
                      <a:pt x="0" y="4"/>
                    </a:lnTo>
                    <a:lnTo>
                      <a:pt x="3" y="4"/>
                    </a:lnTo>
                    <a:lnTo>
                      <a:pt x="14" y="0"/>
                    </a:lnTo>
                    <a:lnTo>
                      <a:pt x="21" y="0"/>
                    </a:lnTo>
                    <a:lnTo>
                      <a:pt x="21" y="4"/>
                    </a:lnTo>
                    <a:lnTo>
                      <a:pt x="25" y="4"/>
                    </a:lnTo>
                    <a:lnTo>
                      <a:pt x="28" y="4"/>
                    </a:lnTo>
                    <a:lnTo>
                      <a:pt x="32" y="7"/>
                    </a:lnTo>
                    <a:lnTo>
                      <a:pt x="25" y="7"/>
                    </a:lnTo>
                    <a:lnTo>
                      <a:pt x="21" y="7"/>
                    </a:lnTo>
                    <a:lnTo>
                      <a:pt x="21" y="11"/>
                    </a:lnTo>
                    <a:lnTo>
                      <a:pt x="18" y="11"/>
                    </a:lnTo>
                    <a:lnTo>
                      <a:pt x="14" y="11"/>
                    </a:lnTo>
                    <a:lnTo>
                      <a:pt x="7" y="11"/>
                    </a:lnTo>
                    <a:lnTo>
                      <a:pt x="0" y="11"/>
                    </a:lnTo>
                    <a:lnTo>
                      <a:pt x="0" y="7"/>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29" name="Freeform 2060">
                <a:extLst>
                  <a:ext uri="{FF2B5EF4-FFF2-40B4-BE49-F238E27FC236}">
                    <a16:creationId xmlns:a16="http://schemas.microsoft.com/office/drawing/2014/main" id="{DEAF0F68-0C67-4E4E-A607-88BFBDF37F5A}"/>
                  </a:ext>
                </a:extLst>
              </p:cNvPr>
              <p:cNvSpPr>
                <a:spLocks/>
              </p:cNvSpPr>
              <p:nvPr/>
            </p:nvSpPr>
            <p:spPr bwMode="auto">
              <a:xfrm>
                <a:off x="6509" y="3482"/>
                <a:ext cx="32" cy="11"/>
              </a:xfrm>
              <a:custGeom>
                <a:avLst/>
                <a:gdLst>
                  <a:gd name="T0" fmla="*/ 0 w 32"/>
                  <a:gd name="T1" fmla="*/ 4 h 11"/>
                  <a:gd name="T2" fmla="*/ 0 w 32"/>
                  <a:gd name="T3" fmla="*/ 4 h 11"/>
                  <a:gd name="T4" fmla="*/ 3 w 32"/>
                  <a:gd name="T5" fmla="*/ 4 h 11"/>
                  <a:gd name="T6" fmla="*/ 14 w 32"/>
                  <a:gd name="T7" fmla="*/ 0 h 11"/>
                  <a:gd name="T8" fmla="*/ 21 w 32"/>
                  <a:gd name="T9" fmla="*/ 0 h 11"/>
                  <a:gd name="T10" fmla="*/ 21 w 32"/>
                  <a:gd name="T11" fmla="*/ 4 h 11"/>
                  <a:gd name="T12" fmla="*/ 25 w 32"/>
                  <a:gd name="T13" fmla="*/ 4 h 11"/>
                  <a:gd name="T14" fmla="*/ 28 w 32"/>
                  <a:gd name="T15" fmla="*/ 4 h 11"/>
                  <a:gd name="T16" fmla="*/ 32 w 32"/>
                  <a:gd name="T17" fmla="*/ 7 h 11"/>
                  <a:gd name="T18" fmla="*/ 25 w 32"/>
                  <a:gd name="T19" fmla="*/ 7 h 11"/>
                  <a:gd name="T20" fmla="*/ 21 w 32"/>
                  <a:gd name="T21" fmla="*/ 7 h 11"/>
                  <a:gd name="T22" fmla="*/ 21 w 32"/>
                  <a:gd name="T23" fmla="*/ 11 h 11"/>
                  <a:gd name="T24" fmla="*/ 18 w 32"/>
                  <a:gd name="T25" fmla="*/ 11 h 11"/>
                  <a:gd name="T26" fmla="*/ 14 w 32"/>
                  <a:gd name="T27" fmla="*/ 11 h 11"/>
                  <a:gd name="T28" fmla="*/ 7 w 32"/>
                  <a:gd name="T29" fmla="*/ 11 h 11"/>
                  <a:gd name="T30" fmla="*/ 0 w 32"/>
                  <a:gd name="T31" fmla="*/ 11 h 11"/>
                  <a:gd name="T32" fmla="*/ 0 w 32"/>
                  <a:gd name="T33" fmla="*/ 7 h 11"/>
                  <a:gd name="T34" fmla="*/ 0 w 32"/>
                  <a:gd name="T3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11">
                    <a:moveTo>
                      <a:pt x="0" y="4"/>
                    </a:moveTo>
                    <a:lnTo>
                      <a:pt x="0" y="4"/>
                    </a:lnTo>
                    <a:lnTo>
                      <a:pt x="3" y="4"/>
                    </a:lnTo>
                    <a:lnTo>
                      <a:pt x="14" y="0"/>
                    </a:lnTo>
                    <a:lnTo>
                      <a:pt x="21" y="0"/>
                    </a:lnTo>
                    <a:lnTo>
                      <a:pt x="21" y="4"/>
                    </a:lnTo>
                    <a:lnTo>
                      <a:pt x="25" y="4"/>
                    </a:lnTo>
                    <a:lnTo>
                      <a:pt x="28" y="4"/>
                    </a:lnTo>
                    <a:lnTo>
                      <a:pt x="32" y="7"/>
                    </a:lnTo>
                    <a:lnTo>
                      <a:pt x="25" y="7"/>
                    </a:lnTo>
                    <a:lnTo>
                      <a:pt x="21" y="7"/>
                    </a:lnTo>
                    <a:lnTo>
                      <a:pt x="21" y="11"/>
                    </a:lnTo>
                    <a:lnTo>
                      <a:pt x="18" y="11"/>
                    </a:lnTo>
                    <a:lnTo>
                      <a:pt x="14" y="11"/>
                    </a:lnTo>
                    <a:lnTo>
                      <a:pt x="7" y="11"/>
                    </a:lnTo>
                    <a:lnTo>
                      <a:pt x="0" y="11"/>
                    </a:lnTo>
                    <a:lnTo>
                      <a:pt x="0" y="7"/>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30" name="Freeform 2061">
                <a:extLst>
                  <a:ext uri="{FF2B5EF4-FFF2-40B4-BE49-F238E27FC236}">
                    <a16:creationId xmlns:a16="http://schemas.microsoft.com/office/drawing/2014/main" id="{2A577810-0476-4932-B6C7-F1A1B595622E}"/>
                  </a:ext>
                </a:extLst>
              </p:cNvPr>
              <p:cNvSpPr>
                <a:spLocks/>
              </p:cNvSpPr>
              <p:nvPr/>
            </p:nvSpPr>
            <p:spPr bwMode="auto">
              <a:xfrm>
                <a:off x="6738" y="3579"/>
                <a:ext cx="11" cy="14"/>
              </a:xfrm>
              <a:custGeom>
                <a:avLst/>
                <a:gdLst>
                  <a:gd name="T0" fmla="*/ 0 w 11"/>
                  <a:gd name="T1" fmla="*/ 3 h 14"/>
                  <a:gd name="T2" fmla="*/ 4 w 11"/>
                  <a:gd name="T3" fmla="*/ 0 h 14"/>
                  <a:gd name="T4" fmla="*/ 11 w 11"/>
                  <a:gd name="T5" fmla="*/ 7 h 14"/>
                  <a:gd name="T6" fmla="*/ 11 w 11"/>
                  <a:gd name="T7" fmla="*/ 11 h 14"/>
                  <a:gd name="T8" fmla="*/ 11 w 11"/>
                  <a:gd name="T9" fmla="*/ 11 h 14"/>
                  <a:gd name="T10" fmla="*/ 7 w 11"/>
                  <a:gd name="T11" fmla="*/ 14 h 14"/>
                  <a:gd name="T12" fmla="*/ 7 w 11"/>
                  <a:gd name="T13" fmla="*/ 11 h 14"/>
                  <a:gd name="T14" fmla="*/ 4 w 11"/>
                  <a:gd name="T15" fmla="*/ 7 h 14"/>
                  <a:gd name="T16" fmla="*/ 0 w 11"/>
                  <a:gd name="T17" fmla="*/ 3 h 14"/>
                  <a:gd name="T18" fmla="*/ 0 w 11"/>
                  <a:gd name="T1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4">
                    <a:moveTo>
                      <a:pt x="0" y="3"/>
                    </a:moveTo>
                    <a:lnTo>
                      <a:pt x="4" y="0"/>
                    </a:lnTo>
                    <a:lnTo>
                      <a:pt x="11" y="7"/>
                    </a:lnTo>
                    <a:lnTo>
                      <a:pt x="11" y="11"/>
                    </a:lnTo>
                    <a:lnTo>
                      <a:pt x="11" y="11"/>
                    </a:lnTo>
                    <a:lnTo>
                      <a:pt x="7" y="14"/>
                    </a:lnTo>
                    <a:lnTo>
                      <a:pt x="7" y="11"/>
                    </a:lnTo>
                    <a:lnTo>
                      <a:pt x="4" y="7"/>
                    </a:lnTo>
                    <a:lnTo>
                      <a:pt x="0" y="3"/>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31" name="Freeform 2062">
                <a:extLst>
                  <a:ext uri="{FF2B5EF4-FFF2-40B4-BE49-F238E27FC236}">
                    <a16:creationId xmlns:a16="http://schemas.microsoft.com/office/drawing/2014/main" id="{3579802D-105D-4CD7-A31C-1C7E5D4946B8}"/>
                  </a:ext>
                </a:extLst>
              </p:cNvPr>
              <p:cNvSpPr>
                <a:spLocks/>
              </p:cNvSpPr>
              <p:nvPr/>
            </p:nvSpPr>
            <p:spPr bwMode="auto">
              <a:xfrm>
                <a:off x="6738" y="3579"/>
                <a:ext cx="11" cy="14"/>
              </a:xfrm>
              <a:custGeom>
                <a:avLst/>
                <a:gdLst>
                  <a:gd name="T0" fmla="*/ 0 w 11"/>
                  <a:gd name="T1" fmla="*/ 3 h 14"/>
                  <a:gd name="T2" fmla="*/ 4 w 11"/>
                  <a:gd name="T3" fmla="*/ 0 h 14"/>
                  <a:gd name="T4" fmla="*/ 11 w 11"/>
                  <a:gd name="T5" fmla="*/ 7 h 14"/>
                  <a:gd name="T6" fmla="*/ 11 w 11"/>
                  <a:gd name="T7" fmla="*/ 11 h 14"/>
                  <a:gd name="T8" fmla="*/ 11 w 11"/>
                  <a:gd name="T9" fmla="*/ 11 h 14"/>
                  <a:gd name="T10" fmla="*/ 7 w 11"/>
                  <a:gd name="T11" fmla="*/ 14 h 14"/>
                  <a:gd name="T12" fmla="*/ 7 w 11"/>
                  <a:gd name="T13" fmla="*/ 11 h 14"/>
                  <a:gd name="T14" fmla="*/ 4 w 11"/>
                  <a:gd name="T15" fmla="*/ 7 h 14"/>
                  <a:gd name="T16" fmla="*/ 0 w 11"/>
                  <a:gd name="T17" fmla="*/ 3 h 14"/>
                  <a:gd name="T18" fmla="*/ 0 w 11"/>
                  <a:gd name="T1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4">
                    <a:moveTo>
                      <a:pt x="0" y="3"/>
                    </a:moveTo>
                    <a:lnTo>
                      <a:pt x="4" y="0"/>
                    </a:lnTo>
                    <a:lnTo>
                      <a:pt x="11" y="7"/>
                    </a:lnTo>
                    <a:lnTo>
                      <a:pt x="11" y="11"/>
                    </a:lnTo>
                    <a:lnTo>
                      <a:pt x="11" y="11"/>
                    </a:lnTo>
                    <a:lnTo>
                      <a:pt x="7" y="14"/>
                    </a:lnTo>
                    <a:lnTo>
                      <a:pt x="7" y="11"/>
                    </a:lnTo>
                    <a:lnTo>
                      <a:pt x="4" y="7"/>
                    </a:lnTo>
                    <a:lnTo>
                      <a:pt x="0" y="3"/>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32" name="Freeform 2063">
                <a:extLst>
                  <a:ext uri="{FF2B5EF4-FFF2-40B4-BE49-F238E27FC236}">
                    <a16:creationId xmlns:a16="http://schemas.microsoft.com/office/drawing/2014/main" id="{1F3DC186-92AC-44F3-8E4F-0B714995BA5C}"/>
                  </a:ext>
                </a:extLst>
              </p:cNvPr>
              <p:cNvSpPr>
                <a:spLocks/>
              </p:cNvSpPr>
              <p:nvPr/>
            </p:nvSpPr>
            <p:spPr bwMode="auto">
              <a:xfrm>
                <a:off x="6742" y="3593"/>
                <a:ext cx="10" cy="4"/>
              </a:xfrm>
              <a:custGeom>
                <a:avLst/>
                <a:gdLst>
                  <a:gd name="T0" fmla="*/ 3 w 10"/>
                  <a:gd name="T1" fmla="*/ 4 h 4"/>
                  <a:gd name="T2" fmla="*/ 0 w 10"/>
                  <a:gd name="T3" fmla="*/ 0 h 4"/>
                  <a:gd name="T4" fmla="*/ 7 w 10"/>
                  <a:gd name="T5" fmla="*/ 0 h 4"/>
                  <a:gd name="T6" fmla="*/ 10 w 10"/>
                  <a:gd name="T7" fmla="*/ 0 h 4"/>
                  <a:gd name="T8" fmla="*/ 10 w 10"/>
                  <a:gd name="T9" fmla="*/ 4 h 4"/>
                  <a:gd name="T10" fmla="*/ 7 w 10"/>
                  <a:gd name="T11" fmla="*/ 4 h 4"/>
                  <a:gd name="T12" fmla="*/ 3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3" y="4"/>
                    </a:moveTo>
                    <a:lnTo>
                      <a:pt x="0" y="0"/>
                    </a:lnTo>
                    <a:lnTo>
                      <a:pt x="7" y="0"/>
                    </a:lnTo>
                    <a:lnTo>
                      <a:pt x="10" y="0"/>
                    </a:lnTo>
                    <a:lnTo>
                      <a:pt x="10" y="4"/>
                    </a:lnTo>
                    <a:lnTo>
                      <a:pt x="7" y="4"/>
                    </a:lnTo>
                    <a:lnTo>
                      <a:pt x="3"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33" name="Freeform 2064">
                <a:extLst>
                  <a:ext uri="{FF2B5EF4-FFF2-40B4-BE49-F238E27FC236}">
                    <a16:creationId xmlns:a16="http://schemas.microsoft.com/office/drawing/2014/main" id="{577FAB50-ACC4-44E5-B66D-69C292018021}"/>
                  </a:ext>
                </a:extLst>
              </p:cNvPr>
              <p:cNvSpPr>
                <a:spLocks/>
              </p:cNvSpPr>
              <p:nvPr/>
            </p:nvSpPr>
            <p:spPr bwMode="auto">
              <a:xfrm>
                <a:off x="6742" y="3593"/>
                <a:ext cx="10" cy="4"/>
              </a:xfrm>
              <a:custGeom>
                <a:avLst/>
                <a:gdLst>
                  <a:gd name="T0" fmla="*/ 3 w 10"/>
                  <a:gd name="T1" fmla="*/ 4 h 4"/>
                  <a:gd name="T2" fmla="*/ 0 w 10"/>
                  <a:gd name="T3" fmla="*/ 0 h 4"/>
                  <a:gd name="T4" fmla="*/ 7 w 10"/>
                  <a:gd name="T5" fmla="*/ 0 h 4"/>
                  <a:gd name="T6" fmla="*/ 10 w 10"/>
                  <a:gd name="T7" fmla="*/ 0 h 4"/>
                  <a:gd name="T8" fmla="*/ 10 w 10"/>
                  <a:gd name="T9" fmla="*/ 4 h 4"/>
                  <a:gd name="T10" fmla="*/ 7 w 10"/>
                  <a:gd name="T11" fmla="*/ 4 h 4"/>
                  <a:gd name="T12" fmla="*/ 3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3" y="4"/>
                    </a:moveTo>
                    <a:lnTo>
                      <a:pt x="0" y="0"/>
                    </a:lnTo>
                    <a:lnTo>
                      <a:pt x="7" y="0"/>
                    </a:lnTo>
                    <a:lnTo>
                      <a:pt x="10" y="0"/>
                    </a:lnTo>
                    <a:lnTo>
                      <a:pt x="10" y="4"/>
                    </a:lnTo>
                    <a:lnTo>
                      <a:pt x="7" y="4"/>
                    </a:lnTo>
                    <a:lnTo>
                      <a:pt x="3"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34" name="Freeform 2065">
                <a:extLst>
                  <a:ext uri="{FF2B5EF4-FFF2-40B4-BE49-F238E27FC236}">
                    <a16:creationId xmlns:a16="http://schemas.microsoft.com/office/drawing/2014/main" id="{E08B76B3-25C9-4FCE-A2C8-D4B9A8CB2339}"/>
                  </a:ext>
                </a:extLst>
              </p:cNvPr>
              <p:cNvSpPr>
                <a:spLocks/>
              </p:cNvSpPr>
              <p:nvPr/>
            </p:nvSpPr>
            <p:spPr bwMode="auto">
              <a:xfrm>
                <a:off x="6677" y="3600"/>
                <a:ext cx="72" cy="76"/>
              </a:xfrm>
              <a:custGeom>
                <a:avLst/>
                <a:gdLst>
                  <a:gd name="T0" fmla="*/ 0 w 72"/>
                  <a:gd name="T1" fmla="*/ 4 h 76"/>
                  <a:gd name="T2" fmla="*/ 7 w 72"/>
                  <a:gd name="T3" fmla="*/ 8 h 76"/>
                  <a:gd name="T4" fmla="*/ 11 w 72"/>
                  <a:gd name="T5" fmla="*/ 4 h 76"/>
                  <a:gd name="T6" fmla="*/ 25 w 72"/>
                  <a:gd name="T7" fmla="*/ 11 h 76"/>
                  <a:gd name="T8" fmla="*/ 36 w 72"/>
                  <a:gd name="T9" fmla="*/ 15 h 76"/>
                  <a:gd name="T10" fmla="*/ 47 w 72"/>
                  <a:gd name="T11" fmla="*/ 11 h 76"/>
                  <a:gd name="T12" fmla="*/ 54 w 72"/>
                  <a:gd name="T13" fmla="*/ 11 h 76"/>
                  <a:gd name="T14" fmla="*/ 61 w 72"/>
                  <a:gd name="T15" fmla="*/ 8 h 76"/>
                  <a:gd name="T16" fmla="*/ 65 w 72"/>
                  <a:gd name="T17" fmla="*/ 4 h 76"/>
                  <a:gd name="T18" fmla="*/ 72 w 72"/>
                  <a:gd name="T19" fmla="*/ 8 h 76"/>
                  <a:gd name="T20" fmla="*/ 72 w 72"/>
                  <a:gd name="T21" fmla="*/ 22 h 76"/>
                  <a:gd name="T22" fmla="*/ 72 w 72"/>
                  <a:gd name="T23" fmla="*/ 29 h 76"/>
                  <a:gd name="T24" fmla="*/ 72 w 72"/>
                  <a:gd name="T25" fmla="*/ 40 h 76"/>
                  <a:gd name="T26" fmla="*/ 72 w 72"/>
                  <a:gd name="T27" fmla="*/ 40 h 76"/>
                  <a:gd name="T28" fmla="*/ 72 w 72"/>
                  <a:gd name="T29" fmla="*/ 33 h 76"/>
                  <a:gd name="T30" fmla="*/ 65 w 72"/>
                  <a:gd name="T31" fmla="*/ 43 h 76"/>
                  <a:gd name="T32" fmla="*/ 65 w 72"/>
                  <a:gd name="T33" fmla="*/ 47 h 76"/>
                  <a:gd name="T34" fmla="*/ 61 w 72"/>
                  <a:gd name="T35" fmla="*/ 54 h 76"/>
                  <a:gd name="T36" fmla="*/ 57 w 72"/>
                  <a:gd name="T37" fmla="*/ 54 h 76"/>
                  <a:gd name="T38" fmla="*/ 54 w 72"/>
                  <a:gd name="T39" fmla="*/ 58 h 76"/>
                  <a:gd name="T40" fmla="*/ 50 w 72"/>
                  <a:gd name="T41" fmla="*/ 61 h 76"/>
                  <a:gd name="T42" fmla="*/ 50 w 72"/>
                  <a:gd name="T43" fmla="*/ 65 h 76"/>
                  <a:gd name="T44" fmla="*/ 47 w 72"/>
                  <a:gd name="T45" fmla="*/ 65 h 76"/>
                  <a:gd name="T46" fmla="*/ 43 w 72"/>
                  <a:gd name="T47" fmla="*/ 72 h 76"/>
                  <a:gd name="T48" fmla="*/ 39 w 72"/>
                  <a:gd name="T49" fmla="*/ 76 h 76"/>
                  <a:gd name="T50" fmla="*/ 36 w 72"/>
                  <a:gd name="T51" fmla="*/ 72 h 76"/>
                  <a:gd name="T52" fmla="*/ 29 w 72"/>
                  <a:gd name="T53" fmla="*/ 72 h 76"/>
                  <a:gd name="T54" fmla="*/ 25 w 72"/>
                  <a:gd name="T55" fmla="*/ 69 h 76"/>
                  <a:gd name="T56" fmla="*/ 29 w 72"/>
                  <a:gd name="T57" fmla="*/ 65 h 76"/>
                  <a:gd name="T58" fmla="*/ 22 w 72"/>
                  <a:gd name="T59" fmla="*/ 65 h 76"/>
                  <a:gd name="T60" fmla="*/ 14 w 72"/>
                  <a:gd name="T61" fmla="*/ 54 h 76"/>
                  <a:gd name="T62" fmla="*/ 7 w 72"/>
                  <a:gd name="T63" fmla="*/ 36 h 76"/>
                  <a:gd name="T64" fmla="*/ 14 w 72"/>
                  <a:gd name="T65" fmla="*/ 40 h 76"/>
                  <a:gd name="T66" fmla="*/ 7 w 72"/>
                  <a:gd name="T67" fmla="*/ 33 h 76"/>
                  <a:gd name="T68" fmla="*/ 0 w 72"/>
                  <a:gd name="T69" fmla="*/ 1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 h="76">
                    <a:moveTo>
                      <a:pt x="0" y="0"/>
                    </a:moveTo>
                    <a:lnTo>
                      <a:pt x="0" y="4"/>
                    </a:lnTo>
                    <a:lnTo>
                      <a:pt x="4" y="4"/>
                    </a:lnTo>
                    <a:lnTo>
                      <a:pt x="7" y="8"/>
                    </a:lnTo>
                    <a:lnTo>
                      <a:pt x="7" y="4"/>
                    </a:lnTo>
                    <a:lnTo>
                      <a:pt x="11" y="4"/>
                    </a:lnTo>
                    <a:lnTo>
                      <a:pt x="14" y="8"/>
                    </a:lnTo>
                    <a:lnTo>
                      <a:pt x="25" y="11"/>
                    </a:lnTo>
                    <a:lnTo>
                      <a:pt x="36" y="15"/>
                    </a:lnTo>
                    <a:lnTo>
                      <a:pt x="36" y="15"/>
                    </a:lnTo>
                    <a:lnTo>
                      <a:pt x="43" y="11"/>
                    </a:lnTo>
                    <a:lnTo>
                      <a:pt x="47" y="11"/>
                    </a:lnTo>
                    <a:lnTo>
                      <a:pt x="50" y="11"/>
                    </a:lnTo>
                    <a:lnTo>
                      <a:pt x="54" y="11"/>
                    </a:lnTo>
                    <a:lnTo>
                      <a:pt x="57" y="8"/>
                    </a:lnTo>
                    <a:lnTo>
                      <a:pt x="61" y="8"/>
                    </a:lnTo>
                    <a:lnTo>
                      <a:pt x="61" y="8"/>
                    </a:lnTo>
                    <a:lnTo>
                      <a:pt x="65" y="4"/>
                    </a:lnTo>
                    <a:lnTo>
                      <a:pt x="68" y="4"/>
                    </a:lnTo>
                    <a:lnTo>
                      <a:pt x="72" y="8"/>
                    </a:lnTo>
                    <a:lnTo>
                      <a:pt x="72" y="18"/>
                    </a:lnTo>
                    <a:lnTo>
                      <a:pt x="72" y="22"/>
                    </a:lnTo>
                    <a:lnTo>
                      <a:pt x="72" y="26"/>
                    </a:lnTo>
                    <a:lnTo>
                      <a:pt x="72" y="29"/>
                    </a:lnTo>
                    <a:lnTo>
                      <a:pt x="72" y="36"/>
                    </a:lnTo>
                    <a:lnTo>
                      <a:pt x="72" y="40"/>
                    </a:lnTo>
                    <a:lnTo>
                      <a:pt x="72" y="43"/>
                    </a:lnTo>
                    <a:lnTo>
                      <a:pt x="72" y="40"/>
                    </a:lnTo>
                    <a:lnTo>
                      <a:pt x="72" y="36"/>
                    </a:lnTo>
                    <a:lnTo>
                      <a:pt x="72" y="33"/>
                    </a:lnTo>
                    <a:lnTo>
                      <a:pt x="68" y="36"/>
                    </a:lnTo>
                    <a:lnTo>
                      <a:pt x="65" y="43"/>
                    </a:lnTo>
                    <a:lnTo>
                      <a:pt x="65" y="47"/>
                    </a:lnTo>
                    <a:lnTo>
                      <a:pt x="65" y="47"/>
                    </a:lnTo>
                    <a:lnTo>
                      <a:pt x="65" y="54"/>
                    </a:lnTo>
                    <a:lnTo>
                      <a:pt x="61" y="54"/>
                    </a:lnTo>
                    <a:lnTo>
                      <a:pt x="61" y="54"/>
                    </a:lnTo>
                    <a:lnTo>
                      <a:pt x="57" y="54"/>
                    </a:lnTo>
                    <a:lnTo>
                      <a:pt x="54" y="54"/>
                    </a:lnTo>
                    <a:lnTo>
                      <a:pt x="54" y="58"/>
                    </a:lnTo>
                    <a:lnTo>
                      <a:pt x="54" y="61"/>
                    </a:lnTo>
                    <a:lnTo>
                      <a:pt x="50" y="61"/>
                    </a:lnTo>
                    <a:lnTo>
                      <a:pt x="50" y="65"/>
                    </a:lnTo>
                    <a:lnTo>
                      <a:pt x="50" y="65"/>
                    </a:lnTo>
                    <a:lnTo>
                      <a:pt x="47" y="61"/>
                    </a:lnTo>
                    <a:lnTo>
                      <a:pt x="47" y="65"/>
                    </a:lnTo>
                    <a:lnTo>
                      <a:pt x="43" y="69"/>
                    </a:lnTo>
                    <a:lnTo>
                      <a:pt x="43" y="72"/>
                    </a:lnTo>
                    <a:lnTo>
                      <a:pt x="43" y="72"/>
                    </a:lnTo>
                    <a:lnTo>
                      <a:pt x="39" y="76"/>
                    </a:lnTo>
                    <a:lnTo>
                      <a:pt x="36" y="72"/>
                    </a:lnTo>
                    <a:lnTo>
                      <a:pt x="36" y="72"/>
                    </a:lnTo>
                    <a:lnTo>
                      <a:pt x="32" y="72"/>
                    </a:lnTo>
                    <a:lnTo>
                      <a:pt x="29" y="72"/>
                    </a:lnTo>
                    <a:lnTo>
                      <a:pt x="25" y="72"/>
                    </a:lnTo>
                    <a:lnTo>
                      <a:pt x="25" y="69"/>
                    </a:lnTo>
                    <a:lnTo>
                      <a:pt x="25" y="69"/>
                    </a:lnTo>
                    <a:lnTo>
                      <a:pt x="29" y="65"/>
                    </a:lnTo>
                    <a:lnTo>
                      <a:pt x="25" y="65"/>
                    </a:lnTo>
                    <a:lnTo>
                      <a:pt x="22" y="65"/>
                    </a:lnTo>
                    <a:lnTo>
                      <a:pt x="18" y="58"/>
                    </a:lnTo>
                    <a:lnTo>
                      <a:pt x="14" y="54"/>
                    </a:lnTo>
                    <a:lnTo>
                      <a:pt x="11" y="54"/>
                    </a:lnTo>
                    <a:lnTo>
                      <a:pt x="7" y="36"/>
                    </a:lnTo>
                    <a:lnTo>
                      <a:pt x="11" y="43"/>
                    </a:lnTo>
                    <a:lnTo>
                      <a:pt x="14" y="40"/>
                    </a:lnTo>
                    <a:lnTo>
                      <a:pt x="11" y="40"/>
                    </a:lnTo>
                    <a:lnTo>
                      <a:pt x="7" y="33"/>
                    </a:lnTo>
                    <a:lnTo>
                      <a:pt x="0" y="15"/>
                    </a:lnTo>
                    <a:lnTo>
                      <a:pt x="0" y="11"/>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35" name="Freeform 2066">
                <a:extLst>
                  <a:ext uri="{FF2B5EF4-FFF2-40B4-BE49-F238E27FC236}">
                    <a16:creationId xmlns:a16="http://schemas.microsoft.com/office/drawing/2014/main" id="{7789025D-3BBE-49C5-9A8A-4A2E922BA3C7}"/>
                  </a:ext>
                </a:extLst>
              </p:cNvPr>
              <p:cNvSpPr>
                <a:spLocks/>
              </p:cNvSpPr>
              <p:nvPr/>
            </p:nvSpPr>
            <p:spPr bwMode="auto">
              <a:xfrm>
                <a:off x="6677" y="3600"/>
                <a:ext cx="72" cy="76"/>
              </a:xfrm>
              <a:custGeom>
                <a:avLst/>
                <a:gdLst>
                  <a:gd name="T0" fmla="*/ 0 w 72"/>
                  <a:gd name="T1" fmla="*/ 4 h 76"/>
                  <a:gd name="T2" fmla="*/ 7 w 72"/>
                  <a:gd name="T3" fmla="*/ 8 h 76"/>
                  <a:gd name="T4" fmla="*/ 11 w 72"/>
                  <a:gd name="T5" fmla="*/ 4 h 76"/>
                  <a:gd name="T6" fmla="*/ 25 w 72"/>
                  <a:gd name="T7" fmla="*/ 11 h 76"/>
                  <a:gd name="T8" fmla="*/ 36 w 72"/>
                  <a:gd name="T9" fmla="*/ 15 h 76"/>
                  <a:gd name="T10" fmla="*/ 47 w 72"/>
                  <a:gd name="T11" fmla="*/ 11 h 76"/>
                  <a:gd name="T12" fmla="*/ 54 w 72"/>
                  <a:gd name="T13" fmla="*/ 11 h 76"/>
                  <a:gd name="T14" fmla="*/ 61 w 72"/>
                  <a:gd name="T15" fmla="*/ 8 h 76"/>
                  <a:gd name="T16" fmla="*/ 65 w 72"/>
                  <a:gd name="T17" fmla="*/ 4 h 76"/>
                  <a:gd name="T18" fmla="*/ 72 w 72"/>
                  <a:gd name="T19" fmla="*/ 8 h 76"/>
                  <a:gd name="T20" fmla="*/ 72 w 72"/>
                  <a:gd name="T21" fmla="*/ 22 h 76"/>
                  <a:gd name="T22" fmla="*/ 72 w 72"/>
                  <a:gd name="T23" fmla="*/ 29 h 76"/>
                  <a:gd name="T24" fmla="*/ 72 w 72"/>
                  <a:gd name="T25" fmla="*/ 40 h 76"/>
                  <a:gd name="T26" fmla="*/ 72 w 72"/>
                  <a:gd name="T27" fmla="*/ 40 h 76"/>
                  <a:gd name="T28" fmla="*/ 72 w 72"/>
                  <a:gd name="T29" fmla="*/ 33 h 76"/>
                  <a:gd name="T30" fmla="*/ 65 w 72"/>
                  <a:gd name="T31" fmla="*/ 43 h 76"/>
                  <a:gd name="T32" fmla="*/ 65 w 72"/>
                  <a:gd name="T33" fmla="*/ 47 h 76"/>
                  <a:gd name="T34" fmla="*/ 61 w 72"/>
                  <a:gd name="T35" fmla="*/ 54 h 76"/>
                  <a:gd name="T36" fmla="*/ 57 w 72"/>
                  <a:gd name="T37" fmla="*/ 54 h 76"/>
                  <a:gd name="T38" fmla="*/ 54 w 72"/>
                  <a:gd name="T39" fmla="*/ 58 h 76"/>
                  <a:gd name="T40" fmla="*/ 50 w 72"/>
                  <a:gd name="T41" fmla="*/ 61 h 76"/>
                  <a:gd name="T42" fmla="*/ 50 w 72"/>
                  <a:gd name="T43" fmla="*/ 65 h 76"/>
                  <a:gd name="T44" fmla="*/ 47 w 72"/>
                  <a:gd name="T45" fmla="*/ 65 h 76"/>
                  <a:gd name="T46" fmla="*/ 43 w 72"/>
                  <a:gd name="T47" fmla="*/ 72 h 76"/>
                  <a:gd name="T48" fmla="*/ 39 w 72"/>
                  <a:gd name="T49" fmla="*/ 76 h 76"/>
                  <a:gd name="T50" fmla="*/ 36 w 72"/>
                  <a:gd name="T51" fmla="*/ 72 h 76"/>
                  <a:gd name="T52" fmla="*/ 29 w 72"/>
                  <a:gd name="T53" fmla="*/ 72 h 76"/>
                  <a:gd name="T54" fmla="*/ 25 w 72"/>
                  <a:gd name="T55" fmla="*/ 69 h 76"/>
                  <a:gd name="T56" fmla="*/ 29 w 72"/>
                  <a:gd name="T57" fmla="*/ 65 h 76"/>
                  <a:gd name="T58" fmla="*/ 22 w 72"/>
                  <a:gd name="T59" fmla="*/ 65 h 76"/>
                  <a:gd name="T60" fmla="*/ 14 w 72"/>
                  <a:gd name="T61" fmla="*/ 54 h 76"/>
                  <a:gd name="T62" fmla="*/ 7 w 72"/>
                  <a:gd name="T63" fmla="*/ 36 h 76"/>
                  <a:gd name="T64" fmla="*/ 14 w 72"/>
                  <a:gd name="T65" fmla="*/ 40 h 76"/>
                  <a:gd name="T66" fmla="*/ 7 w 72"/>
                  <a:gd name="T67" fmla="*/ 33 h 76"/>
                  <a:gd name="T68" fmla="*/ 0 w 72"/>
                  <a:gd name="T69" fmla="*/ 1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 h="76">
                    <a:moveTo>
                      <a:pt x="0" y="0"/>
                    </a:moveTo>
                    <a:lnTo>
                      <a:pt x="0" y="4"/>
                    </a:lnTo>
                    <a:lnTo>
                      <a:pt x="4" y="4"/>
                    </a:lnTo>
                    <a:lnTo>
                      <a:pt x="7" y="8"/>
                    </a:lnTo>
                    <a:lnTo>
                      <a:pt x="7" y="4"/>
                    </a:lnTo>
                    <a:lnTo>
                      <a:pt x="11" y="4"/>
                    </a:lnTo>
                    <a:lnTo>
                      <a:pt x="14" y="8"/>
                    </a:lnTo>
                    <a:lnTo>
                      <a:pt x="25" y="11"/>
                    </a:lnTo>
                    <a:lnTo>
                      <a:pt x="36" y="15"/>
                    </a:lnTo>
                    <a:lnTo>
                      <a:pt x="36" y="15"/>
                    </a:lnTo>
                    <a:lnTo>
                      <a:pt x="43" y="11"/>
                    </a:lnTo>
                    <a:lnTo>
                      <a:pt x="47" y="11"/>
                    </a:lnTo>
                    <a:lnTo>
                      <a:pt x="50" y="11"/>
                    </a:lnTo>
                    <a:lnTo>
                      <a:pt x="54" y="11"/>
                    </a:lnTo>
                    <a:lnTo>
                      <a:pt x="57" y="8"/>
                    </a:lnTo>
                    <a:lnTo>
                      <a:pt x="61" y="8"/>
                    </a:lnTo>
                    <a:lnTo>
                      <a:pt x="61" y="8"/>
                    </a:lnTo>
                    <a:lnTo>
                      <a:pt x="65" y="4"/>
                    </a:lnTo>
                    <a:lnTo>
                      <a:pt x="68" y="4"/>
                    </a:lnTo>
                    <a:lnTo>
                      <a:pt x="72" y="8"/>
                    </a:lnTo>
                    <a:lnTo>
                      <a:pt x="72" y="18"/>
                    </a:lnTo>
                    <a:lnTo>
                      <a:pt x="72" y="22"/>
                    </a:lnTo>
                    <a:lnTo>
                      <a:pt x="72" y="26"/>
                    </a:lnTo>
                    <a:lnTo>
                      <a:pt x="72" y="29"/>
                    </a:lnTo>
                    <a:lnTo>
                      <a:pt x="72" y="36"/>
                    </a:lnTo>
                    <a:lnTo>
                      <a:pt x="72" y="40"/>
                    </a:lnTo>
                    <a:lnTo>
                      <a:pt x="72" y="43"/>
                    </a:lnTo>
                    <a:lnTo>
                      <a:pt x="72" y="40"/>
                    </a:lnTo>
                    <a:lnTo>
                      <a:pt x="72" y="36"/>
                    </a:lnTo>
                    <a:lnTo>
                      <a:pt x="72" y="33"/>
                    </a:lnTo>
                    <a:lnTo>
                      <a:pt x="68" y="36"/>
                    </a:lnTo>
                    <a:lnTo>
                      <a:pt x="65" y="43"/>
                    </a:lnTo>
                    <a:lnTo>
                      <a:pt x="65" y="47"/>
                    </a:lnTo>
                    <a:lnTo>
                      <a:pt x="65" y="47"/>
                    </a:lnTo>
                    <a:lnTo>
                      <a:pt x="65" y="54"/>
                    </a:lnTo>
                    <a:lnTo>
                      <a:pt x="61" y="54"/>
                    </a:lnTo>
                    <a:lnTo>
                      <a:pt x="61" y="54"/>
                    </a:lnTo>
                    <a:lnTo>
                      <a:pt x="57" y="54"/>
                    </a:lnTo>
                    <a:lnTo>
                      <a:pt x="54" y="54"/>
                    </a:lnTo>
                    <a:lnTo>
                      <a:pt x="54" y="58"/>
                    </a:lnTo>
                    <a:lnTo>
                      <a:pt x="54" y="61"/>
                    </a:lnTo>
                    <a:lnTo>
                      <a:pt x="50" y="61"/>
                    </a:lnTo>
                    <a:lnTo>
                      <a:pt x="50" y="65"/>
                    </a:lnTo>
                    <a:lnTo>
                      <a:pt x="50" y="65"/>
                    </a:lnTo>
                    <a:lnTo>
                      <a:pt x="47" y="61"/>
                    </a:lnTo>
                    <a:lnTo>
                      <a:pt x="47" y="65"/>
                    </a:lnTo>
                    <a:lnTo>
                      <a:pt x="43" y="69"/>
                    </a:lnTo>
                    <a:lnTo>
                      <a:pt x="43" y="72"/>
                    </a:lnTo>
                    <a:lnTo>
                      <a:pt x="43" y="72"/>
                    </a:lnTo>
                    <a:lnTo>
                      <a:pt x="39" y="76"/>
                    </a:lnTo>
                    <a:lnTo>
                      <a:pt x="36" y="72"/>
                    </a:lnTo>
                    <a:lnTo>
                      <a:pt x="36" y="72"/>
                    </a:lnTo>
                    <a:lnTo>
                      <a:pt x="32" y="72"/>
                    </a:lnTo>
                    <a:lnTo>
                      <a:pt x="29" y="72"/>
                    </a:lnTo>
                    <a:lnTo>
                      <a:pt x="25" y="72"/>
                    </a:lnTo>
                    <a:lnTo>
                      <a:pt x="25" y="69"/>
                    </a:lnTo>
                    <a:lnTo>
                      <a:pt x="25" y="69"/>
                    </a:lnTo>
                    <a:lnTo>
                      <a:pt x="29" y="65"/>
                    </a:lnTo>
                    <a:lnTo>
                      <a:pt x="25" y="65"/>
                    </a:lnTo>
                    <a:lnTo>
                      <a:pt x="22" y="65"/>
                    </a:lnTo>
                    <a:lnTo>
                      <a:pt x="18" y="58"/>
                    </a:lnTo>
                    <a:lnTo>
                      <a:pt x="14" y="54"/>
                    </a:lnTo>
                    <a:lnTo>
                      <a:pt x="11" y="54"/>
                    </a:lnTo>
                    <a:lnTo>
                      <a:pt x="7" y="36"/>
                    </a:lnTo>
                    <a:lnTo>
                      <a:pt x="11" y="43"/>
                    </a:lnTo>
                    <a:lnTo>
                      <a:pt x="14" y="40"/>
                    </a:lnTo>
                    <a:lnTo>
                      <a:pt x="11" y="40"/>
                    </a:lnTo>
                    <a:lnTo>
                      <a:pt x="7" y="33"/>
                    </a:lnTo>
                    <a:lnTo>
                      <a:pt x="0" y="15"/>
                    </a:lnTo>
                    <a:lnTo>
                      <a:pt x="0" y="11"/>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36" name="Freeform 2067">
                <a:extLst>
                  <a:ext uri="{FF2B5EF4-FFF2-40B4-BE49-F238E27FC236}">
                    <a16:creationId xmlns:a16="http://schemas.microsoft.com/office/drawing/2014/main" id="{316E4D1E-D79E-4D40-9859-FA14810F442F}"/>
                  </a:ext>
                </a:extLst>
              </p:cNvPr>
              <p:cNvSpPr>
                <a:spLocks/>
              </p:cNvSpPr>
              <p:nvPr/>
            </p:nvSpPr>
            <p:spPr bwMode="auto">
              <a:xfrm>
                <a:off x="6032" y="2944"/>
                <a:ext cx="824" cy="621"/>
              </a:xfrm>
              <a:custGeom>
                <a:avLst/>
                <a:gdLst>
                  <a:gd name="T0" fmla="*/ 29 w 824"/>
                  <a:gd name="T1" fmla="*/ 233 h 621"/>
                  <a:gd name="T2" fmla="*/ 72 w 824"/>
                  <a:gd name="T3" fmla="*/ 204 h 621"/>
                  <a:gd name="T4" fmla="*/ 133 w 824"/>
                  <a:gd name="T5" fmla="*/ 190 h 621"/>
                  <a:gd name="T6" fmla="*/ 183 w 824"/>
                  <a:gd name="T7" fmla="*/ 154 h 621"/>
                  <a:gd name="T8" fmla="*/ 197 w 824"/>
                  <a:gd name="T9" fmla="*/ 122 h 621"/>
                  <a:gd name="T10" fmla="*/ 208 w 824"/>
                  <a:gd name="T11" fmla="*/ 118 h 621"/>
                  <a:gd name="T12" fmla="*/ 233 w 824"/>
                  <a:gd name="T13" fmla="*/ 97 h 621"/>
                  <a:gd name="T14" fmla="*/ 255 w 824"/>
                  <a:gd name="T15" fmla="*/ 82 h 621"/>
                  <a:gd name="T16" fmla="*/ 273 w 824"/>
                  <a:gd name="T17" fmla="*/ 68 h 621"/>
                  <a:gd name="T18" fmla="*/ 301 w 824"/>
                  <a:gd name="T19" fmla="*/ 93 h 621"/>
                  <a:gd name="T20" fmla="*/ 333 w 824"/>
                  <a:gd name="T21" fmla="*/ 93 h 621"/>
                  <a:gd name="T22" fmla="*/ 341 w 824"/>
                  <a:gd name="T23" fmla="*/ 57 h 621"/>
                  <a:gd name="T24" fmla="*/ 362 w 824"/>
                  <a:gd name="T25" fmla="*/ 39 h 621"/>
                  <a:gd name="T26" fmla="*/ 387 w 824"/>
                  <a:gd name="T27" fmla="*/ 18 h 621"/>
                  <a:gd name="T28" fmla="*/ 387 w 824"/>
                  <a:gd name="T29" fmla="*/ 11 h 621"/>
                  <a:gd name="T30" fmla="*/ 412 w 824"/>
                  <a:gd name="T31" fmla="*/ 21 h 621"/>
                  <a:gd name="T32" fmla="*/ 448 w 824"/>
                  <a:gd name="T33" fmla="*/ 32 h 621"/>
                  <a:gd name="T34" fmla="*/ 470 w 824"/>
                  <a:gd name="T35" fmla="*/ 32 h 621"/>
                  <a:gd name="T36" fmla="*/ 473 w 824"/>
                  <a:gd name="T37" fmla="*/ 43 h 621"/>
                  <a:gd name="T38" fmla="*/ 462 w 824"/>
                  <a:gd name="T39" fmla="*/ 61 h 621"/>
                  <a:gd name="T40" fmla="*/ 470 w 824"/>
                  <a:gd name="T41" fmla="*/ 97 h 621"/>
                  <a:gd name="T42" fmla="*/ 513 w 824"/>
                  <a:gd name="T43" fmla="*/ 125 h 621"/>
                  <a:gd name="T44" fmla="*/ 577 w 824"/>
                  <a:gd name="T45" fmla="*/ 100 h 621"/>
                  <a:gd name="T46" fmla="*/ 584 w 824"/>
                  <a:gd name="T47" fmla="*/ 25 h 621"/>
                  <a:gd name="T48" fmla="*/ 602 w 824"/>
                  <a:gd name="T49" fmla="*/ 3 h 621"/>
                  <a:gd name="T50" fmla="*/ 616 w 824"/>
                  <a:gd name="T51" fmla="*/ 61 h 621"/>
                  <a:gd name="T52" fmla="*/ 652 w 824"/>
                  <a:gd name="T53" fmla="*/ 93 h 621"/>
                  <a:gd name="T54" fmla="*/ 670 w 824"/>
                  <a:gd name="T55" fmla="*/ 154 h 621"/>
                  <a:gd name="T56" fmla="*/ 688 w 824"/>
                  <a:gd name="T57" fmla="*/ 179 h 621"/>
                  <a:gd name="T58" fmla="*/ 724 w 824"/>
                  <a:gd name="T59" fmla="*/ 197 h 621"/>
                  <a:gd name="T60" fmla="*/ 738 w 824"/>
                  <a:gd name="T61" fmla="*/ 237 h 621"/>
                  <a:gd name="T62" fmla="*/ 763 w 824"/>
                  <a:gd name="T63" fmla="*/ 244 h 621"/>
                  <a:gd name="T64" fmla="*/ 792 w 824"/>
                  <a:gd name="T65" fmla="*/ 290 h 621"/>
                  <a:gd name="T66" fmla="*/ 813 w 824"/>
                  <a:gd name="T67" fmla="*/ 334 h 621"/>
                  <a:gd name="T68" fmla="*/ 817 w 824"/>
                  <a:gd name="T69" fmla="*/ 398 h 621"/>
                  <a:gd name="T70" fmla="*/ 799 w 824"/>
                  <a:gd name="T71" fmla="*/ 466 h 621"/>
                  <a:gd name="T72" fmla="*/ 774 w 824"/>
                  <a:gd name="T73" fmla="*/ 495 h 621"/>
                  <a:gd name="T74" fmla="*/ 756 w 824"/>
                  <a:gd name="T75" fmla="*/ 542 h 621"/>
                  <a:gd name="T76" fmla="*/ 745 w 824"/>
                  <a:gd name="T77" fmla="*/ 585 h 621"/>
                  <a:gd name="T78" fmla="*/ 677 w 824"/>
                  <a:gd name="T79" fmla="*/ 610 h 621"/>
                  <a:gd name="T80" fmla="*/ 663 w 824"/>
                  <a:gd name="T81" fmla="*/ 610 h 621"/>
                  <a:gd name="T82" fmla="*/ 638 w 824"/>
                  <a:gd name="T83" fmla="*/ 595 h 621"/>
                  <a:gd name="T84" fmla="*/ 584 w 824"/>
                  <a:gd name="T85" fmla="*/ 599 h 621"/>
                  <a:gd name="T86" fmla="*/ 538 w 824"/>
                  <a:gd name="T87" fmla="*/ 552 h 621"/>
                  <a:gd name="T88" fmla="*/ 509 w 824"/>
                  <a:gd name="T89" fmla="*/ 509 h 621"/>
                  <a:gd name="T90" fmla="*/ 495 w 824"/>
                  <a:gd name="T91" fmla="*/ 520 h 621"/>
                  <a:gd name="T92" fmla="*/ 505 w 824"/>
                  <a:gd name="T93" fmla="*/ 477 h 621"/>
                  <a:gd name="T94" fmla="*/ 484 w 824"/>
                  <a:gd name="T95" fmla="*/ 495 h 621"/>
                  <a:gd name="T96" fmla="*/ 452 w 824"/>
                  <a:gd name="T97" fmla="*/ 516 h 621"/>
                  <a:gd name="T98" fmla="*/ 437 w 824"/>
                  <a:gd name="T99" fmla="*/ 484 h 621"/>
                  <a:gd name="T100" fmla="*/ 394 w 824"/>
                  <a:gd name="T101" fmla="*/ 455 h 621"/>
                  <a:gd name="T102" fmla="*/ 287 w 824"/>
                  <a:gd name="T103" fmla="*/ 459 h 621"/>
                  <a:gd name="T104" fmla="*/ 215 w 824"/>
                  <a:gd name="T105" fmla="*/ 488 h 621"/>
                  <a:gd name="T106" fmla="*/ 154 w 824"/>
                  <a:gd name="T107" fmla="*/ 499 h 621"/>
                  <a:gd name="T108" fmla="*/ 101 w 824"/>
                  <a:gd name="T109" fmla="*/ 524 h 621"/>
                  <a:gd name="T110" fmla="*/ 47 w 824"/>
                  <a:gd name="T111" fmla="*/ 509 h 621"/>
                  <a:gd name="T112" fmla="*/ 50 w 824"/>
                  <a:gd name="T113" fmla="*/ 466 h 621"/>
                  <a:gd name="T114" fmla="*/ 22 w 824"/>
                  <a:gd name="T115" fmla="*/ 373 h 621"/>
                  <a:gd name="T116" fmla="*/ 4 w 824"/>
                  <a:gd name="T117" fmla="*/ 326 h 621"/>
                  <a:gd name="T118" fmla="*/ 11 w 824"/>
                  <a:gd name="T119" fmla="*/ 323 h 621"/>
                  <a:gd name="T120" fmla="*/ 0 w 824"/>
                  <a:gd name="T121" fmla="*/ 27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4" h="621">
                    <a:moveTo>
                      <a:pt x="15" y="233"/>
                    </a:moveTo>
                    <a:lnTo>
                      <a:pt x="18" y="229"/>
                    </a:lnTo>
                    <a:lnTo>
                      <a:pt x="18" y="237"/>
                    </a:lnTo>
                    <a:lnTo>
                      <a:pt x="18" y="237"/>
                    </a:lnTo>
                    <a:lnTo>
                      <a:pt x="15" y="240"/>
                    </a:lnTo>
                    <a:lnTo>
                      <a:pt x="15" y="240"/>
                    </a:lnTo>
                    <a:lnTo>
                      <a:pt x="18" y="240"/>
                    </a:lnTo>
                    <a:lnTo>
                      <a:pt x="15" y="244"/>
                    </a:lnTo>
                    <a:lnTo>
                      <a:pt x="15" y="247"/>
                    </a:lnTo>
                    <a:lnTo>
                      <a:pt x="18" y="247"/>
                    </a:lnTo>
                    <a:lnTo>
                      <a:pt x="22" y="244"/>
                    </a:lnTo>
                    <a:lnTo>
                      <a:pt x="22" y="240"/>
                    </a:lnTo>
                    <a:lnTo>
                      <a:pt x="25" y="233"/>
                    </a:lnTo>
                    <a:lnTo>
                      <a:pt x="29" y="233"/>
                    </a:lnTo>
                    <a:lnTo>
                      <a:pt x="33" y="229"/>
                    </a:lnTo>
                    <a:lnTo>
                      <a:pt x="33" y="229"/>
                    </a:lnTo>
                    <a:lnTo>
                      <a:pt x="36" y="226"/>
                    </a:lnTo>
                    <a:lnTo>
                      <a:pt x="43" y="226"/>
                    </a:lnTo>
                    <a:lnTo>
                      <a:pt x="47" y="222"/>
                    </a:lnTo>
                    <a:lnTo>
                      <a:pt x="47" y="219"/>
                    </a:lnTo>
                    <a:lnTo>
                      <a:pt x="50" y="219"/>
                    </a:lnTo>
                    <a:lnTo>
                      <a:pt x="54" y="215"/>
                    </a:lnTo>
                    <a:lnTo>
                      <a:pt x="58" y="212"/>
                    </a:lnTo>
                    <a:lnTo>
                      <a:pt x="61" y="212"/>
                    </a:lnTo>
                    <a:lnTo>
                      <a:pt x="65" y="208"/>
                    </a:lnTo>
                    <a:lnTo>
                      <a:pt x="68" y="204"/>
                    </a:lnTo>
                    <a:lnTo>
                      <a:pt x="72" y="204"/>
                    </a:lnTo>
                    <a:lnTo>
                      <a:pt x="72" y="204"/>
                    </a:lnTo>
                    <a:lnTo>
                      <a:pt x="79" y="204"/>
                    </a:lnTo>
                    <a:lnTo>
                      <a:pt x="83" y="208"/>
                    </a:lnTo>
                    <a:lnTo>
                      <a:pt x="86" y="208"/>
                    </a:lnTo>
                    <a:lnTo>
                      <a:pt x="90" y="208"/>
                    </a:lnTo>
                    <a:lnTo>
                      <a:pt x="90" y="204"/>
                    </a:lnTo>
                    <a:lnTo>
                      <a:pt x="97" y="201"/>
                    </a:lnTo>
                    <a:lnTo>
                      <a:pt x="101" y="201"/>
                    </a:lnTo>
                    <a:lnTo>
                      <a:pt x="104" y="201"/>
                    </a:lnTo>
                    <a:lnTo>
                      <a:pt x="108" y="201"/>
                    </a:lnTo>
                    <a:lnTo>
                      <a:pt x="111" y="197"/>
                    </a:lnTo>
                    <a:lnTo>
                      <a:pt x="118" y="190"/>
                    </a:lnTo>
                    <a:lnTo>
                      <a:pt x="122" y="190"/>
                    </a:lnTo>
                    <a:lnTo>
                      <a:pt x="126" y="194"/>
                    </a:lnTo>
                    <a:lnTo>
                      <a:pt x="133" y="190"/>
                    </a:lnTo>
                    <a:lnTo>
                      <a:pt x="136" y="190"/>
                    </a:lnTo>
                    <a:lnTo>
                      <a:pt x="140" y="190"/>
                    </a:lnTo>
                    <a:lnTo>
                      <a:pt x="144" y="190"/>
                    </a:lnTo>
                    <a:lnTo>
                      <a:pt x="151" y="186"/>
                    </a:lnTo>
                    <a:lnTo>
                      <a:pt x="158" y="186"/>
                    </a:lnTo>
                    <a:lnTo>
                      <a:pt x="158" y="183"/>
                    </a:lnTo>
                    <a:lnTo>
                      <a:pt x="169" y="176"/>
                    </a:lnTo>
                    <a:lnTo>
                      <a:pt x="169" y="172"/>
                    </a:lnTo>
                    <a:lnTo>
                      <a:pt x="169" y="168"/>
                    </a:lnTo>
                    <a:lnTo>
                      <a:pt x="172" y="165"/>
                    </a:lnTo>
                    <a:lnTo>
                      <a:pt x="172" y="165"/>
                    </a:lnTo>
                    <a:lnTo>
                      <a:pt x="172" y="161"/>
                    </a:lnTo>
                    <a:lnTo>
                      <a:pt x="176" y="161"/>
                    </a:lnTo>
                    <a:lnTo>
                      <a:pt x="183" y="154"/>
                    </a:lnTo>
                    <a:lnTo>
                      <a:pt x="183" y="151"/>
                    </a:lnTo>
                    <a:lnTo>
                      <a:pt x="183" y="151"/>
                    </a:lnTo>
                    <a:lnTo>
                      <a:pt x="179" y="140"/>
                    </a:lnTo>
                    <a:lnTo>
                      <a:pt x="179" y="136"/>
                    </a:lnTo>
                    <a:lnTo>
                      <a:pt x="183" y="129"/>
                    </a:lnTo>
                    <a:lnTo>
                      <a:pt x="187" y="129"/>
                    </a:lnTo>
                    <a:lnTo>
                      <a:pt x="187" y="129"/>
                    </a:lnTo>
                    <a:lnTo>
                      <a:pt x="190" y="125"/>
                    </a:lnTo>
                    <a:lnTo>
                      <a:pt x="194" y="125"/>
                    </a:lnTo>
                    <a:lnTo>
                      <a:pt x="194" y="125"/>
                    </a:lnTo>
                    <a:lnTo>
                      <a:pt x="194" y="122"/>
                    </a:lnTo>
                    <a:lnTo>
                      <a:pt x="194" y="118"/>
                    </a:lnTo>
                    <a:lnTo>
                      <a:pt x="197" y="118"/>
                    </a:lnTo>
                    <a:lnTo>
                      <a:pt x="197" y="122"/>
                    </a:lnTo>
                    <a:lnTo>
                      <a:pt x="197" y="122"/>
                    </a:lnTo>
                    <a:lnTo>
                      <a:pt x="201" y="129"/>
                    </a:lnTo>
                    <a:lnTo>
                      <a:pt x="204" y="133"/>
                    </a:lnTo>
                    <a:lnTo>
                      <a:pt x="204" y="136"/>
                    </a:lnTo>
                    <a:lnTo>
                      <a:pt x="208" y="140"/>
                    </a:lnTo>
                    <a:lnTo>
                      <a:pt x="208" y="140"/>
                    </a:lnTo>
                    <a:lnTo>
                      <a:pt x="212" y="136"/>
                    </a:lnTo>
                    <a:lnTo>
                      <a:pt x="212" y="133"/>
                    </a:lnTo>
                    <a:lnTo>
                      <a:pt x="212" y="133"/>
                    </a:lnTo>
                    <a:lnTo>
                      <a:pt x="215" y="133"/>
                    </a:lnTo>
                    <a:lnTo>
                      <a:pt x="212" y="125"/>
                    </a:lnTo>
                    <a:lnTo>
                      <a:pt x="212" y="122"/>
                    </a:lnTo>
                    <a:lnTo>
                      <a:pt x="208" y="122"/>
                    </a:lnTo>
                    <a:lnTo>
                      <a:pt x="208" y="118"/>
                    </a:lnTo>
                    <a:lnTo>
                      <a:pt x="208" y="115"/>
                    </a:lnTo>
                    <a:lnTo>
                      <a:pt x="212" y="111"/>
                    </a:lnTo>
                    <a:lnTo>
                      <a:pt x="215" y="115"/>
                    </a:lnTo>
                    <a:lnTo>
                      <a:pt x="219" y="115"/>
                    </a:lnTo>
                    <a:lnTo>
                      <a:pt x="222" y="118"/>
                    </a:lnTo>
                    <a:lnTo>
                      <a:pt x="230" y="118"/>
                    </a:lnTo>
                    <a:lnTo>
                      <a:pt x="230" y="118"/>
                    </a:lnTo>
                    <a:lnTo>
                      <a:pt x="226" y="115"/>
                    </a:lnTo>
                    <a:lnTo>
                      <a:pt x="226" y="111"/>
                    </a:lnTo>
                    <a:lnTo>
                      <a:pt x="230" y="107"/>
                    </a:lnTo>
                    <a:lnTo>
                      <a:pt x="230" y="104"/>
                    </a:lnTo>
                    <a:lnTo>
                      <a:pt x="230" y="100"/>
                    </a:lnTo>
                    <a:lnTo>
                      <a:pt x="230" y="97"/>
                    </a:lnTo>
                    <a:lnTo>
                      <a:pt x="233" y="97"/>
                    </a:lnTo>
                    <a:lnTo>
                      <a:pt x="237" y="97"/>
                    </a:lnTo>
                    <a:lnTo>
                      <a:pt x="240" y="97"/>
                    </a:lnTo>
                    <a:lnTo>
                      <a:pt x="237" y="93"/>
                    </a:lnTo>
                    <a:lnTo>
                      <a:pt x="237" y="90"/>
                    </a:lnTo>
                    <a:lnTo>
                      <a:pt x="240" y="90"/>
                    </a:lnTo>
                    <a:lnTo>
                      <a:pt x="244" y="90"/>
                    </a:lnTo>
                    <a:lnTo>
                      <a:pt x="244" y="90"/>
                    </a:lnTo>
                    <a:lnTo>
                      <a:pt x="244" y="86"/>
                    </a:lnTo>
                    <a:lnTo>
                      <a:pt x="244" y="82"/>
                    </a:lnTo>
                    <a:lnTo>
                      <a:pt x="247" y="79"/>
                    </a:lnTo>
                    <a:lnTo>
                      <a:pt x="247" y="79"/>
                    </a:lnTo>
                    <a:lnTo>
                      <a:pt x="251" y="79"/>
                    </a:lnTo>
                    <a:lnTo>
                      <a:pt x="255" y="79"/>
                    </a:lnTo>
                    <a:lnTo>
                      <a:pt x="255" y="82"/>
                    </a:lnTo>
                    <a:lnTo>
                      <a:pt x="255" y="79"/>
                    </a:lnTo>
                    <a:lnTo>
                      <a:pt x="258" y="79"/>
                    </a:lnTo>
                    <a:lnTo>
                      <a:pt x="262" y="75"/>
                    </a:lnTo>
                    <a:lnTo>
                      <a:pt x="262" y="72"/>
                    </a:lnTo>
                    <a:lnTo>
                      <a:pt x="258" y="68"/>
                    </a:lnTo>
                    <a:lnTo>
                      <a:pt x="258" y="68"/>
                    </a:lnTo>
                    <a:lnTo>
                      <a:pt x="262" y="68"/>
                    </a:lnTo>
                    <a:lnTo>
                      <a:pt x="262" y="72"/>
                    </a:lnTo>
                    <a:lnTo>
                      <a:pt x="265" y="72"/>
                    </a:lnTo>
                    <a:lnTo>
                      <a:pt x="265" y="68"/>
                    </a:lnTo>
                    <a:lnTo>
                      <a:pt x="265" y="68"/>
                    </a:lnTo>
                    <a:lnTo>
                      <a:pt x="269" y="72"/>
                    </a:lnTo>
                    <a:lnTo>
                      <a:pt x="269" y="72"/>
                    </a:lnTo>
                    <a:lnTo>
                      <a:pt x="273" y="68"/>
                    </a:lnTo>
                    <a:lnTo>
                      <a:pt x="276" y="68"/>
                    </a:lnTo>
                    <a:lnTo>
                      <a:pt x="273" y="64"/>
                    </a:lnTo>
                    <a:lnTo>
                      <a:pt x="276" y="64"/>
                    </a:lnTo>
                    <a:lnTo>
                      <a:pt x="280" y="64"/>
                    </a:lnTo>
                    <a:lnTo>
                      <a:pt x="283" y="64"/>
                    </a:lnTo>
                    <a:lnTo>
                      <a:pt x="287" y="64"/>
                    </a:lnTo>
                    <a:lnTo>
                      <a:pt x="290" y="68"/>
                    </a:lnTo>
                    <a:lnTo>
                      <a:pt x="290" y="72"/>
                    </a:lnTo>
                    <a:lnTo>
                      <a:pt x="298" y="79"/>
                    </a:lnTo>
                    <a:lnTo>
                      <a:pt x="301" y="82"/>
                    </a:lnTo>
                    <a:lnTo>
                      <a:pt x="301" y="90"/>
                    </a:lnTo>
                    <a:lnTo>
                      <a:pt x="301" y="93"/>
                    </a:lnTo>
                    <a:lnTo>
                      <a:pt x="301" y="93"/>
                    </a:lnTo>
                    <a:lnTo>
                      <a:pt x="301" y="93"/>
                    </a:lnTo>
                    <a:lnTo>
                      <a:pt x="305" y="93"/>
                    </a:lnTo>
                    <a:lnTo>
                      <a:pt x="305" y="90"/>
                    </a:lnTo>
                    <a:lnTo>
                      <a:pt x="305" y="90"/>
                    </a:lnTo>
                    <a:lnTo>
                      <a:pt x="305" y="86"/>
                    </a:lnTo>
                    <a:lnTo>
                      <a:pt x="308" y="86"/>
                    </a:lnTo>
                    <a:lnTo>
                      <a:pt x="308" y="86"/>
                    </a:lnTo>
                    <a:lnTo>
                      <a:pt x="308" y="86"/>
                    </a:lnTo>
                    <a:lnTo>
                      <a:pt x="308" y="86"/>
                    </a:lnTo>
                    <a:lnTo>
                      <a:pt x="312" y="82"/>
                    </a:lnTo>
                    <a:lnTo>
                      <a:pt x="315" y="86"/>
                    </a:lnTo>
                    <a:lnTo>
                      <a:pt x="319" y="86"/>
                    </a:lnTo>
                    <a:lnTo>
                      <a:pt x="323" y="86"/>
                    </a:lnTo>
                    <a:lnTo>
                      <a:pt x="326" y="86"/>
                    </a:lnTo>
                    <a:lnTo>
                      <a:pt x="333" y="93"/>
                    </a:lnTo>
                    <a:lnTo>
                      <a:pt x="333" y="93"/>
                    </a:lnTo>
                    <a:lnTo>
                      <a:pt x="333" y="90"/>
                    </a:lnTo>
                    <a:lnTo>
                      <a:pt x="333" y="86"/>
                    </a:lnTo>
                    <a:lnTo>
                      <a:pt x="337" y="86"/>
                    </a:lnTo>
                    <a:lnTo>
                      <a:pt x="337" y="86"/>
                    </a:lnTo>
                    <a:lnTo>
                      <a:pt x="330" y="79"/>
                    </a:lnTo>
                    <a:lnTo>
                      <a:pt x="326" y="75"/>
                    </a:lnTo>
                    <a:lnTo>
                      <a:pt x="330" y="68"/>
                    </a:lnTo>
                    <a:lnTo>
                      <a:pt x="330" y="68"/>
                    </a:lnTo>
                    <a:lnTo>
                      <a:pt x="333" y="68"/>
                    </a:lnTo>
                    <a:lnTo>
                      <a:pt x="337" y="61"/>
                    </a:lnTo>
                    <a:lnTo>
                      <a:pt x="337" y="61"/>
                    </a:lnTo>
                    <a:lnTo>
                      <a:pt x="337" y="57"/>
                    </a:lnTo>
                    <a:lnTo>
                      <a:pt x="341" y="57"/>
                    </a:lnTo>
                    <a:lnTo>
                      <a:pt x="344" y="57"/>
                    </a:lnTo>
                    <a:lnTo>
                      <a:pt x="348" y="57"/>
                    </a:lnTo>
                    <a:lnTo>
                      <a:pt x="348" y="50"/>
                    </a:lnTo>
                    <a:lnTo>
                      <a:pt x="344" y="50"/>
                    </a:lnTo>
                    <a:lnTo>
                      <a:pt x="344" y="50"/>
                    </a:lnTo>
                    <a:lnTo>
                      <a:pt x="344" y="47"/>
                    </a:lnTo>
                    <a:lnTo>
                      <a:pt x="348" y="43"/>
                    </a:lnTo>
                    <a:lnTo>
                      <a:pt x="351" y="39"/>
                    </a:lnTo>
                    <a:lnTo>
                      <a:pt x="351" y="39"/>
                    </a:lnTo>
                    <a:lnTo>
                      <a:pt x="355" y="36"/>
                    </a:lnTo>
                    <a:lnTo>
                      <a:pt x="355" y="36"/>
                    </a:lnTo>
                    <a:lnTo>
                      <a:pt x="358" y="39"/>
                    </a:lnTo>
                    <a:lnTo>
                      <a:pt x="362" y="43"/>
                    </a:lnTo>
                    <a:lnTo>
                      <a:pt x="362" y="39"/>
                    </a:lnTo>
                    <a:lnTo>
                      <a:pt x="358" y="36"/>
                    </a:lnTo>
                    <a:lnTo>
                      <a:pt x="358" y="36"/>
                    </a:lnTo>
                    <a:lnTo>
                      <a:pt x="362" y="32"/>
                    </a:lnTo>
                    <a:lnTo>
                      <a:pt x="366" y="32"/>
                    </a:lnTo>
                    <a:lnTo>
                      <a:pt x="366" y="32"/>
                    </a:lnTo>
                    <a:lnTo>
                      <a:pt x="373" y="32"/>
                    </a:lnTo>
                    <a:lnTo>
                      <a:pt x="376" y="32"/>
                    </a:lnTo>
                    <a:lnTo>
                      <a:pt x="380" y="32"/>
                    </a:lnTo>
                    <a:lnTo>
                      <a:pt x="384" y="32"/>
                    </a:lnTo>
                    <a:lnTo>
                      <a:pt x="391" y="29"/>
                    </a:lnTo>
                    <a:lnTo>
                      <a:pt x="394" y="29"/>
                    </a:lnTo>
                    <a:lnTo>
                      <a:pt x="394" y="18"/>
                    </a:lnTo>
                    <a:lnTo>
                      <a:pt x="391" y="18"/>
                    </a:lnTo>
                    <a:lnTo>
                      <a:pt x="387" y="18"/>
                    </a:lnTo>
                    <a:lnTo>
                      <a:pt x="384" y="18"/>
                    </a:lnTo>
                    <a:lnTo>
                      <a:pt x="384" y="14"/>
                    </a:lnTo>
                    <a:lnTo>
                      <a:pt x="380" y="14"/>
                    </a:lnTo>
                    <a:lnTo>
                      <a:pt x="376" y="11"/>
                    </a:lnTo>
                    <a:lnTo>
                      <a:pt x="376" y="11"/>
                    </a:lnTo>
                    <a:lnTo>
                      <a:pt x="376" y="11"/>
                    </a:lnTo>
                    <a:lnTo>
                      <a:pt x="380" y="11"/>
                    </a:lnTo>
                    <a:lnTo>
                      <a:pt x="380" y="11"/>
                    </a:lnTo>
                    <a:lnTo>
                      <a:pt x="380" y="7"/>
                    </a:lnTo>
                    <a:lnTo>
                      <a:pt x="384" y="11"/>
                    </a:lnTo>
                    <a:lnTo>
                      <a:pt x="384" y="14"/>
                    </a:lnTo>
                    <a:lnTo>
                      <a:pt x="384" y="14"/>
                    </a:lnTo>
                    <a:lnTo>
                      <a:pt x="384" y="11"/>
                    </a:lnTo>
                    <a:lnTo>
                      <a:pt x="387" y="11"/>
                    </a:lnTo>
                    <a:lnTo>
                      <a:pt x="387" y="11"/>
                    </a:lnTo>
                    <a:lnTo>
                      <a:pt x="391" y="11"/>
                    </a:lnTo>
                    <a:lnTo>
                      <a:pt x="391" y="14"/>
                    </a:lnTo>
                    <a:lnTo>
                      <a:pt x="391" y="14"/>
                    </a:lnTo>
                    <a:lnTo>
                      <a:pt x="394" y="18"/>
                    </a:lnTo>
                    <a:lnTo>
                      <a:pt x="398" y="14"/>
                    </a:lnTo>
                    <a:lnTo>
                      <a:pt x="398" y="14"/>
                    </a:lnTo>
                    <a:lnTo>
                      <a:pt x="401" y="14"/>
                    </a:lnTo>
                    <a:lnTo>
                      <a:pt x="401" y="18"/>
                    </a:lnTo>
                    <a:lnTo>
                      <a:pt x="405" y="21"/>
                    </a:lnTo>
                    <a:lnTo>
                      <a:pt x="409" y="21"/>
                    </a:lnTo>
                    <a:lnTo>
                      <a:pt x="412" y="21"/>
                    </a:lnTo>
                    <a:lnTo>
                      <a:pt x="412" y="21"/>
                    </a:lnTo>
                    <a:lnTo>
                      <a:pt x="412" y="21"/>
                    </a:lnTo>
                    <a:lnTo>
                      <a:pt x="416" y="21"/>
                    </a:lnTo>
                    <a:lnTo>
                      <a:pt x="416" y="21"/>
                    </a:lnTo>
                    <a:lnTo>
                      <a:pt x="416" y="25"/>
                    </a:lnTo>
                    <a:lnTo>
                      <a:pt x="419" y="25"/>
                    </a:lnTo>
                    <a:lnTo>
                      <a:pt x="423" y="25"/>
                    </a:lnTo>
                    <a:lnTo>
                      <a:pt x="427" y="29"/>
                    </a:lnTo>
                    <a:lnTo>
                      <a:pt x="430" y="25"/>
                    </a:lnTo>
                    <a:lnTo>
                      <a:pt x="434" y="29"/>
                    </a:lnTo>
                    <a:lnTo>
                      <a:pt x="437" y="25"/>
                    </a:lnTo>
                    <a:lnTo>
                      <a:pt x="437" y="25"/>
                    </a:lnTo>
                    <a:lnTo>
                      <a:pt x="437" y="29"/>
                    </a:lnTo>
                    <a:lnTo>
                      <a:pt x="444" y="29"/>
                    </a:lnTo>
                    <a:lnTo>
                      <a:pt x="444" y="29"/>
                    </a:lnTo>
                    <a:lnTo>
                      <a:pt x="448" y="32"/>
                    </a:lnTo>
                    <a:lnTo>
                      <a:pt x="452" y="29"/>
                    </a:lnTo>
                    <a:lnTo>
                      <a:pt x="452" y="29"/>
                    </a:lnTo>
                    <a:lnTo>
                      <a:pt x="455" y="25"/>
                    </a:lnTo>
                    <a:lnTo>
                      <a:pt x="459" y="29"/>
                    </a:lnTo>
                    <a:lnTo>
                      <a:pt x="462" y="25"/>
                    </a:lnTo>
                    <a:lnTo>
                      <a:pt x="459" y="29"/>
                    </a:lnTo>
                    <a:lnTo>
                      <a:pt x="459" y="29"/>
                    </a:lnTo>
                    <a:lnTo>
                      <a:pt x="462" y="32"/>
                    </a:lnTo>
                    <a:lnTo>
                      <a:pt x="462" y="29"/>
                    </a:lnTo>
                    <a:lnTo>
                      <a:pt x="462" y="29"/>
                    </a:lnTo>
                    <a:lnTo>
                      <a:pt x="462" y="36"/>
                    </a:lnTo>
                    <a:lnTo>
                      <a:pt x="462" y="39"/>
                    </a:lnTo>
                    <a:lnTo>
                      <a:pt x="466" y="36"/>
                    </a:lnTo>
                    <a:lnTo>
                      <a:pt x="470" y="32"/>
                    </a:lnTo>
                    <a:lnTo>
                      <a:pt x="470" y="32"/>
                    </a:lnTo>
                    <a:lnTo>
                      <a:pt x="470" y="29"/>
                    </a:lnTo>
                    <a:lnTo>
                      <a:pt x="473" y="25"/>
                    </a:lnTo>
                    <a:lnTo>
                      <a:pt x="473" y="25"/>
                    </a:lnTo>
                    <a:lnTo>
                      <a:pt x="473" y="29"/>
                    </a:lnTo>
                    <a:lnTo>
                      <a:pt x="473" y="32"/>
                    </a:lnTo>
                    <a:lnTo>
                      <a:pt x="477" y="32"/>
                    </a:lnTo>
                    <a:lnTo>
                      <a:pt x="480" y="32"/>
                    </a:lnTo>
                    <a:lnTo>
                      <a:pt x="480" y="32"/>
                    </a:lnTo>
                    <a:lnTo>
                      <a:pt x="480" y="36"/>
                    </a:lnTo>
                    <a:lnTo>
                      <a:pt x="480" y="39"/>
                    </a:lnTo>
                    <a:lnTo>
                      <a:pt x="477" y="43"/>
                    </a:lnTo>
                    <a:lnTo>
                      <a:pt x="477" y="43"/>
                    </a:lnTo>
                    <a:lnTo>
                      <a:pt x="473" y="43"/>
                    </a:lnTo>
                    <a:lnTo>
                      <a:pt x="473" y="43"/>
                    </a:lnTo>
                    <a:lnTo>
                      <a:pt x="477" y="47"/>
                    </a:lnTo>
                    <a:lnTo>
                      <a:pt x="473" y="50"/>
                    </a:lnTo>
                    <a:lnTo>
                      <a:pt x="473" y="54"/>
                    </a:lnTo>
                    <a:lnTo>
                      <a:pt x="470" y="50"/>
                    </a:lnTo>
                    <a:lnTo>
                      <a:pt x="470" y="50"/>
                    </a:lnTo>
                    <a:lnTo>
                      <a:pt x="466" y="50"/>
                    </a:lnTo>
                    <a:lnTo>
                      <a:pt x="466" y="54"/>
                    </a:lnTo>
                    <a:lnTo>
                      <a:pt x="466" y="57"/>
                    </a:lnTo>
                    <a:lnTo>
                      <a:pt x="466" y="54"/>
                    </a:lnTo>
                    <a:lnTo>
                      <a:pt x="466" y="54"/>
                    </a:lnTo>
                    <a:lnTo>
                      <a:pt x="462" y="54"/>
                    </a:lnTo>
                    <a:lnTo>
                      <a:pt x="462" y="57"/>
                    </a:lnTo>
                    <a:lnTo>
                      <a:pt x="462" y="61"/>
                    </a:lnTo>
                    <a:lnTo>
                      <a:pt x="462" y="61"/>
                    </a:lnTo>
                    <a:lnTo>
                      <a:pt x="466" y="61"/>
                    </a:lnTo>
                    <a:lnTo>
                      <a:pt x="462" y="68"/>
                    </a:lnTo>
                    <a:lnTo>
                      <a:pt x="462" y="68"/>
                    </a:lnTo>
                    <a:lnTo>
                      <a:pt x="459" y="75"/>
                    </a:lnTo>
                    <a:lnTo>
                      <a:pt x="459" y="82"/>
                    </a:lnTo>
                    <a:lnTo>
                      <a:pt x="455" y="82"/>
                    </a:lnTo>
                    <a:lnTo>
                      <a:pt x="455" y="86"/>
                    </a:lnTo>
                    <a:lnTo>
                      <a:pt x="455" y="90"/>
                    </a:lnTo>
                    <a:lnTo>
                      <a:pt x="459" y="90"/>
                    </a:lnTo>
                    <a:lnTo>
                      <a:pt x="459" y="93"/>
                    </a:lnTo>
                    <a:lnTo>
                      <a:pt x="462" y="93"/>
                    </a:lnTo>
                    <a:lnTo>
                      <a:pt x="466" y="93"/>
                    </a:lnTo>
                    <a:lnTo>
                      <a:pt x="470" y="97"/>
                    </a:lnTo>
                    <a:lnTo>
                      <a:pt x="473" y="100"/>
                    </a:lnTo>
                    <a:lnTo>
                      <a:pt x="473" y="104"/>
                    </a:lnTo>
                    <a:lnTo>
                      <a:pt x="473" y="107"/>
                    </a:lnTo>
                    <a:lnTo>
                      <a:pt x="477" y="107"/>
                    </a:lnTo>
                    <a:lnTo>
                      <a:pt x="484" y="107"/>
                    </a:lnTo>
                    <a:lnTo>
                      <a:pt x="491" y="107"/>
                    </a:lnTo>
                    <a:lnTo>
                      <a:pt x="491" y="111"/>
                    </a:lnTo>
                    <a:lnTo>
                      <a:pt x="495" y="115"/>
                    </a:lnTo>
                    <a:lnTo>
                      <a:pt x="498" y="115"/>
                    </a:lnTo>
                    <a:lnTo>
                      <a:pt x="502" y="118"/>
                    </a:lnTo>
                    <a:lnTo>
                      <a:pt x="505" y="118"/>
                    </a:lnTo>
                    <a:lnTo>
                      <a:pt x="509" y="122"/>
                    </a:lnTo>
                    <a:lnTo>
                      <a:pt x="509" y="122"/>
                    </a:lnTo>
                    <a:lnTo>
                      <a:pt x="513" y="125"/>
                    </a:lnTo>
                    <a:lnTo>
                      <a:pt x="523" y="125"/>
                    </a:lnTo>
                    <a:lnTo>
                      <a:pt x="527" y="129"/>
                    </a:lnTo>
                    <a:lnTo>
                      <a:pt x="527" y="133"/>
                    </a:lnTo>
                    <a:lnTo>
                      <a:pt x="530" y="136"/>
                    </a:lnTo>
                    <a:lnTo>
                      <a:pt x="541" y="143"/>
                    </a:lnTo>
                    <a:lnTo>
                      <a:pt x="548" y="147"/>
                    </a:lnTo>
                    <a:lnTo>
                      <a:pt x="552" y="143"/>
                    </a:lnTo>
                    <a:lnTo>
                      <a:pt x="555" y="143"/>
                    </a:lnTo>
                    <a:lnTo>
                      <a:pt x="563" y="140"/>
                    </a:lnTo>
                    <a:lnTo>
                      <a:pt x="563" y="140"/>
                    </a:lnTo>
                    <a:lnTo>
                      <a:pt x="566" y="129"/>
                    </a:lnTo>
                    <a:lnTo>
                      <a:pt x="570" y="122"/>
                    </a:lnTo>
                    <a:lnTo>
                      <a:pt x="573" y="104"/>
                    </a:lnTo>
                    <a:lnTo>
                      <a:pt x="577" y="100"/>
                    </a:lnTo>
                    <a:lnTo>
                      <a:pt x="577" y="93"/>
                    </a:lnTo>
                    <a:lnTo>
                      <a:pt x="577" y="90"/>
                    </a:lnTo>
                    <a:lnTo>
                      <a:pt x="577" y="86"/>
                    </a:lnTo>
                    <a:lnTo>
                      <a:pt x="577" y="79"/>
                    </a:lnTo>
                    <a:lnTo>
                      <a:pt x="577" y="72"/>
                    </a:lnTo>
                    <a:lnTo>
                      <a:pt x="577" y="61"/>
                    </a:lnTo>
                    <a:lnTo>
                      <a:pt x="581" y="54"/>
                    </a:lnTo>
                    <a:lnTo>
                      <a:pt x="577" y="47"/>
                    </a:lnTo>
                    <a:lnTo>
                      <a:pt x="581" y="43"/>
                    </a:lnTo>
                    <a:lnTo>
                      <a:pt x="581" y="39"/>
                    </a:lnTo>
                    <a:lnTo>
                      <a:pt x="577" y="39"/>
                    </a:lnTo>
                    <a:lnTo>
                      <a:pt x="577" y="32"/>
                    </a:lnTo>
                    <a:lnTo>
                      <a:pt x="581" y="29"/>
                    </a:lnTo>
                    <a:lnTo>
                      <a:pt x="584" y="25"/>
                    </a:lnTo>
                    <a:lnTo>
                      <a:pt x="584" y="21"/>
                    </a:lnTo>
                    <a:lnTo>
                      <a:pt x="588" y="14"/>
                    </a:lnTo>
                    <a:lnTo>
                      <a:pt x="591" y="11"/>
                    </a:lnTo>
                    <a:lnTo>
                      <a:pt x="591" y="3"/>
                    </a:lnTo>
                    <a:lnTo>
                      <a:pt x="591" y="3"/>
                    </a:lnTo>
                    <a:lnTo>
                      <a:pt x="595" y="3"/>
                    </a:lnTo>
                    <a:lnTo>
                      <a:pt x="595" y="3"/>
                    </a:lnTo>
                    <a:lnTo>
                      <a:pt x="598" y="0"/>
                    </a:lnTo>
                    <a:lnTo>
                      <a:pt x="598" y="0"/>
                    </a:lnTo>
                    <a:lnTo>
                      <a:pt x="602" y="0"/>
                    </a:lnTo>
                    <a:lnTo>
                      <a:pt x="602" y="0"/>
                    </a:lnTo>
                    <a:lnTo>
                      <a:pt x="602" y="3"/>
                    </a:lnTo>
                    <a:lnTo>
                      <a:pt x="602" y="3"/>
                    </a:lnTo>
                    <a:lnTo>
                      <a:pt x="602" y="3"/>
                    </a:lnTo>
                    <a:lnTo>
                      <a:pt x="602" y="11"/>
                    </a:lnTo>
                    <a:lnTo>
                      <a:pt x="602" y="21"/>
                    </a:lnTo>
                    <a:lnTo>
                      <a:pt x="606" y="25"/>
                    </a:lnTo>
                    <a:lnTo>
                      <a:pt x="609" y="25"/>
                    </a:lnTo>
                    <a:lnTo>
                      <a:pt x="609" y="25"/>
                    </a:lnTo>
                    <a:lnTo>
                      <a:pt x="609" y="32"/>
                    </a:lnTo>
                    <a:lnTo>
                      <a:pt x="609" y="32"/>
                    </a:lnTo>
                    <a:lnTo>
                      <a:pt x="613" y="36"/>
                    </a:lnTo>
                    <a:lnTo>
                      <a:pt x="613" y="39"/>
                    </a:lnTo>
                    <a:lnTo>
                      <a:pt x="613" y="43"/>
                    </a:lnTo>
                    <a:lnTo>
                      <a:pt x="616" y="43"/>
                    </a:lnTo>
                    <a:lnTo>
                      <a:pt x="616" y="50"/>
                    </a:lnTo>
                    <a:lnTo>
                      <a:pt x="620" y="54"/>
                    </a:lnTo>
                    <a:lnTo>
                      <a:pt x="616" y="61"/>
                    </a:lnTo>
                    <a:lnTo>
                      <a:pt x="620" y="64"/>
                    </a:lnTo>
                    <a:lnTo>
                      <a:pt x="620" y="68"/>
                    </a:lnTo>
                    <a:lnTo>
                      <a:pt x="620" y="72"/>
                    </a:lnTo>
                    <a:lnTo>
                      <a:pt x="624" y="75"/>
                    </a:lnTo>
                    <a:lnTo>
                      <a:pt x="627" y="79"/>
                    </a:lnTo>
                    <a:lnTo>
                      <a:pt x="634" y="72"/>
                    </a:lnTo>
                    <a:lnTo>
                      <a:pt x="634" y="72"/>
                    </a:lnTo>
                    <a:lnTo>
                      <a:pt x="638" y="72"/>
                    </a:lnTo>
                    <a:lnTo>
                      <a:pt x="641" y="79"/>
                    </a:lnTo>
                    <a:lnTo>
                      <a:pt x="645" y="79"/>
                    </a:lnTo>
                    <a:lnTo>
                      <a:pt x="649" y="82"/>
                    </a:lnTo>
                    <a:lnTo>
                      <a:pt x="652" y="86"/>
                    </a:lnTo>
                    <a:lnTo>
                      <a:pt x="656" y="90"/>
                    </a:lnTo>
                    <a:lnTo>
                      <a:pt x="652" y="93"/>
                    </a:lnTo>
                    <a:lnTo>
                      <a:pt x="656" y="93"/>
                    </a:lnTo>
                    <a:lnTo>
                      <a:pt x="652" y="100"/>
                    </a:lnTo>
                    <a:lnTo>
                      <a:pt x="656" y="104"/>
                    </a:lnTo>
                    <a:lnTo>
                      <a:pt x="656" y="107"/>
                    </a:lnTo>
                    <a:lnTo>
                      <a:pt x="656" y="111"/>
                    </a:lnTo>
                    <a:lnTo>
                      <a:pt x="656" y="118"/>
                    </a:lnTo>
                    <a:lnTo>
                      <a:pt x="659" y="122"/>
                    </a:lnTo>
                    <a:lnTo>
                      <a:pt x="663" y="129"/>
                    </a:lnTo>
                    <a:lnTo>
                      <a:pt x="667" y="129"/>
                    </a:lnTo>
                    <a:lnTo>
                      <a:pt x="667" y="133"/>
                    </a:lnTo>
                    <a:lnTo>
                      <a:pt x="670" y="140"/>
                    </a:lnTo>
                    <a:lnTo>
                      <a:pt x="670" y="143"/>
                    </a:lnTo>
                    <a:lnTo>
                      <a:pt x="670" y="151"/>
                    </a:lnTo>
                    <a:lnTo>
                      <a:pt x="670" y="154"/>
                    </a:lnTo>
                    <a:lnTo>
                      <a:pt x="670" y="158"/>
                    </a:lnTo>
                    <a:lnTo>
                      <a:pt x="670" y="161"/>
                    </a:lnTo>
                    <a:lnTo>
                      <a:pt x="674" y="161"/>
                    </a:lnTo>
                    <a:lnTo>
                      <a:pt x="674" y="161"/>
                    </a:lnTo>
                    <a:lnTo>
                      <a:pt x="674" y="165"/>
                    </a:lnTo>
                    <a:lnTo>
                      <a:pt x="677" y="165"/>
                    </a:lnTo>
                    <a:lnTo>
                      <a:pt x="677" y="165"/>
                    </a:lnTo>
                    <a:lnTo>
                      <a:pt x="674" y="165"/>
                    </a:lnTo>
                    <a:lnTo>
                      <a:pt x="674" y="168"/>
                    </a:lnTo>
                    <a:lnTo>
                      <a:pt x="674" y="168"/>
                    </a:lnTo>
                    <a:lnTo>
                      <a:pt x="677" y="172"/>
                    </a:lnTo>
                    <a:lnTo>
                      <a:pt x="681" y="176"/>
                    </a:lnTo>
                    <a:lnTo>
                      <a:pt x="684" y="176"/>
                    </a:lnTo>
                    <a:lnTo>
                      <a:pt x="688" y="179"/>
                    </a:lnTo>
                    <a:lnTo>
                      <a:pt x="695" y="179"/>
                    </a:lnTo>
                    <a:lnTo>
                      <a:pt x="695" y="179"/>
                    </a:lnTo>
                    <a:lnTo>
                      <a:pt x="699" y="179"/>
                    </a:lnTo>
                    <a:lnTo>
                      <a:pt x="699" y="183"/>
                    </a:lnTo>
                    <a:lnTo>
                      <a:pt x="699" y="186"/>
                    </a:lnTo>
                    <a:lnTo>
                      <a:pt x="702" y="190"/>
                    </a:lnTo>
                    <a:lnTo>
                      <a:pt x="706" y="186"/>
                    </a:lnTo>
                    <a:lnTo>
                      <a:pt x="710" y="190"/>
                    </a:lnTo>
                    <a:lnTo>
                      <a:pt x="713" y="190"/>
                    </a:lnTo>
                    <a:lnTo>
                      <a:pt x="713" y="194"/>
                    </a:lnTo>
                    <a:lnTo>
                      <a:pt x="717" y="197"/>
                    </a:lnTo>
                    <a:lnTo>
                      <a:pt x="720" y="194"/>
                    </a:lnTo>
                    <a:lnTo>
                      <a:pt x="720" y="197"/>
                    </a:lnTo>
                    <a:lnTo>
                      <a:pt x="724" y="197"/>
                    </a:lnTo>
                    <a:lnTo>
                      <a:pt x="727" y="201"/>
                    </a:lnTo>
                    <a:lnTo>
                      <a:pt x="727" y="204"/>
                    </a:lnTo>
                    <a:lnTo>
                      <a:pt x="724" y="204"/>
                    </a:lnTo>
                    <a:lnTo>
                      <a:pt x="724" y="208"/>
                    </a:lnTo>
                    <a:lnTo>
                      <a:pt x="727" y="212"/>
                    </a:lnTo>
                    <a:lnTo>
                      <a:pt x="731" y="212"/>
                    </a:lnTo>
                    <a:lnTo>
                      <a:pt x="731" y="212"/>
                    </a:lnTo>
                    <a:lnTo>
                      <a:pt x="735" y="215"/>
                    </a:lnTo>
                    <a:lnTo>
                      <a:pt x="735" y="219"/>
                    </a:lnTo>
                    <a:lnTo>
                      <a:pt x="735" y="222"/>
                    </a:lnTo>
                    <a:lnTo>
                      <a:pt x="735" y="222"/>
                    </a:lnTo>
                    <a:lnTo>
                      <a:pt x="738" y="226"/>
                    </a:lnTo>
                    <a:lnTo>
                      <a:pt x="738" y="226"/>
                    </a:lnTo>
                    <a:lnTo>
                      <a:pt x="738" y="237"/>
                    </a:lnTo>
                    <a:lnTo>
                      <a:pt x="742" y="240"/>
                    </a:lnTo>
                    <a:lnTo>
                      <a:pt x="742" y="240"/>
                    </a:lnTo>
                    <a:lnTo>
                      <a:pt x="742" y="244"/>
                    </a:lnTo>
                    <a:lnTo>
                      <a:pt x="745" y="247"/>
                    </a:lnTo>
                    <a:lnTo>
                      <a:pt x="745" y="247"/>
                    </a:lnTo>
                    <a:lnTo>
                      <a:pt x="745" y="244"/>
                    </a:lnTo>
                    <a:lnTo>
                      <a:pt x="749" y="244"/>
                    </a:lnTo>
                    <a:lnTo>
                      <a:pt x="749" y="240"/>
                    </a:lnTo>
                    <a:lnTo>
                      <a:pt x="753" y="237"/>
                    </a:lnTo>
                    <a:lnTo>
                      <a:pt x="753" y="240"/>
                    </a:lnTo>
                    <a:lnTo>
                      <a:pt x="753" y="244"/>
                    </a:lnTo>
                    <a:lnTo>
                      <a:pt x="760" y="244"/>
                    </a:lnTo>
                    <a:lnTo>
                      <a:pt x="760" y="247"/>
                    </a:lnTo>
                    <a:lnTo>
                      <a:pt x="763" y="244"/>
                    </a:lnTo>
                    <a:lnTo>
                      <a:pt x="763" y="244"/>
                    </a:lnTo>
                    <a:lnTo>
                      <a:pt x="763" y="247"/>
                    </a:lnTo>
                    <a:lnTo>
                      <a:pt x="763" y="247"/>
                    </a:lnTo>
                    <a:lnTo>
                      <a:pt x="767" y="251"/>
                    </a:lnTo>
                    <a:lnTo>
                      <a:pt x="767" y="262"/>
                    </a:lnTo>
                    <a:lnTo>
                      <a:pt x="767" y="269"/>
                    </a:lnTo>
                    <a:lnTo>
                      <a:pt x="770" y="273"/>
                    </a:lnTo>
                    <a:lnTo>
                      <a:pt x="774" y="273"/>
                    </a:lnTo>
                    <a:lnTo>
                      <a:pt x="778" y="280"/>
                    </a:lnTo>
                    <a:lnTo>
                      <a:pt x="785" y="280"/>
                    </a:lnTo>
                    <a:lnTo>
                      <a:pt x="785" y="280"/>
                    </a:lnTo>
                    <a:lnTo>
                      <a:pt x="788" y="283"/>
                    </a:lnTo>
                    <a:lnTo>
                      <a:pt x="792" y="287"/>
                    </a:lnTo>
                    <a:lnTo>
                      <a:pt x="792" y="290"/>
                    </a:lnTo>
                    <a:lnTo>
                      <a:pt x="795" y="294"/>
                    </a:lnTo>
                    <a:lnTo>
                      <a:pt x="799" y="294"/>
                    </a:lnTo>
                    <a:lnTo>
                      <a:pt x="799" y="294"/>
                    </a:lnTo>
                    <a:lnTo>
                      <a:pt x="803" y="301"/>
                    </a:lnTo>
                    <a:lnTo>
                      <a:pt x="803" y="305"/>
                    </a:lnTo>
                    <a:lnTo>
                      <a:pt x="806" y="305"/>
                    </a:lnTo>
                    <a:lnTo>
                      <a:pt x="806" y="308"/>
                    </a:lnTo>
                    <a:lnTo>
                      <a:pt x="810" y="316"/>
                    </a:lnTo>
                    <a:lnTo>
                      <a:pt x="810" y="319"/>
                    </a:lnTo>
                    <a:lnTo>
                      <a:pt x="810" y="319"/>
                    </a:lnTo>
                    <a:lnTo>
                      <a:pt x="813" y="319"/>
                    </a:lnTo>
                    <a:lnTo>
                      <a:pt x="813" y="323"/>
                    </a:lnTo>
                    <a:lnTo>
                      <a:pt x="813" y="330"/>
                    </a:lnTo>
                    <a:lnTo>
                      <a:pt x="813" y="334"/>
                    </a:lnTo>
                    <a:lnTo>
                      <a:pt x="813" y="344"/>
                    </a:lnTo>
                    <a:lnTo>
                      <a:pt x="817" y="344"/>
                    </a:lnTo>
                    <a:lnTo>
                      <a:pt x="813" y="344"/>
                    </a:lnTo>
                    <a:lnTo>
                      <a:pt x="813" y="348"/>
                    </a:lnTo>
                    <a:lnTo>
                      <a:pt x="813" y="348"/>
                    </a:lnTo>
                    <a:lnTo>
                      <a:pt x="813" y="351"/>
                    </a:lnTo>
                    <a:lnTo>
                      <a:pt x="817" y="351"/>
                    </a:lnTo>
                    <a:lnTo>
                      <a:pt x="817" y="359"/>
                    </a:lnTo>
                    <a:lnTo>
                      <a:pt x="821" y="362"/>
                    </a:lnTo>
                    <a:lnTo>
                      <a:pt x="824" y="373"/>
                    </a:lnTo>
                    <a:lnTo>
                      <a:pt x="824" y="384"/>
                    </a:lnTo>
                    <a:lnTo>
                      <a:pt x="821" y="387"/>
                    </a:lnTo>
                    <a:lnTo>
                      <a:pt x="821" y="391"/>
                    </a:lnTo>
                    <a:lnTo>
                      <a:pt x="817" y="398"/>
                    </a:lnTo>
                    <a:lnTo>
                      <a:pt x="817" y="405"/>
                    </a:lnTo>
                    <a:lnTo>
                      <a:pt x="817" y="416"/>
                    </a:lnTo>
                    <a:lnTo>
                      <a:pt x="817" y="416"/>
                    </a:lnTo>
                    <a:lnTo>
                      <a:pt x="813" y="423"/>
                    </a:lnTo>
                    <a:lnTo>
                      <a:pt x="813" y="430"/>
                    </a:lnTo>
                    <a:lnTo>
                      <a:pt x="813" y="438"/>
                    </a:lnTo>
                    <a:lnTo>
                      <a:pt x="810" y="438"/>
                    </a:lnTo>
                    <a:lnTo>
                      <a:pt x="810" y="441"/>
                    </a:lnTo>
                    <a:lnTo>
                      <a:pt x="806" y="455"/>
                    </a:lnTo>
                    <a:lnTo>
                      <a:pt x="803" y="455"/>
                    </a:lnTo>
                    <a:lnTo>
                      <a:pt x="803" y="459"/>
                    </a:lnTo>
                    <a:lnTo>
                      <a:pt x="799" y="463"/>
                    </a:lnTo>
                    <a:lnTo>
                      <a:pt x="799" y="463"/>
                    </a:lnTo>
                    <a:lnTo>
                      <a:pt x="799" y="466"/>
                    </a:lnTo>
                    <a:lnTo>
                      <a:pt x="799" y="466"/>
                    </a:lnTo>
                    <a:lnTo>
                      <a:pt x="795" y="470"/>
                    </a:lnTo>
                    <a:lnTo>
                      <a:pt x="792" y="470"/>
                    </a:lnTo>
                    <a:lnTo>
                      <a:pt x="792" y="473"/>
                    </a:lnTo>
                    <a:lnTo>
                      <a:pt x="795" y="473"/>
                    </a:lnTo>
                    <a:lnTo>
                      <a:pt x="792" y="473"/>
                    </a:lnTo>
                    <a:lnTo>
                      <a:pt x="788" y="477"/>
                    </a:lnTo>
                    <a:lnTo>
                      <a:pt x="788" y="481"/>
                    </a:lnTo>
                    <a:lnTo>
                      <a:pt x="785" y="481"/>
                    </a:lnTo>
                    <a:lnTo>
                      <a:pt x="781" y="488"/>
                    </a:lnTo>
                    <a:lnTo>
                      <a:pt x="781" y="491"/>
                    </a:lnTo>
                    <a:lnTo>
                      <a:pt x="778" y="491"/>
                    </a:lnTo>
                    <a:lnTo>
                      <a:pt x="778" y="491"/>
                    </a:lnTo>
                    <a:lnTo>
                      <a:pt x="774" y="495"/>
                    </a:lnTo>
                    <a:lnTo>
                      <a:pt x="778" y="495"/>
                    </a:lnTo>
                    <a:lnTo>
                      <a:pt x="778" y="499"/>
                    </a:lnTo>
                    <a:lnTo>
                      <a:pt x="774" y="502"/>
                    </a:lnTo>
                    <a:lnTo>
                      <a:pt x="774" y="502"/>
                    </a:lnTo>
                    <a:lnTo>
                      <a:pt x="774" y="506"/>
                    </a:lnTo>
                    <a:lnTo>
                      <a:pt x="770" y="509"/>
                    </a:lnTo>
                    <a:lnTo>
                      <a:pt x="767" y="527"/>
                    </a:lnTo>
                    <a:lnTo>
                      <a:pt x="767" y="531"/>
                    </a:lnTo>
                    <a:lnTo>
                      <a:pt x="763" y="527"/>
                    </a:lnTo>
                    <a:lnTo>
                      <a:pt x="760" y="534"/>
                    </a:lnTo>
                    <a:lnTo>
                      <a:pt x="760" y="538"/>
                    </a:lnTo>
                    <a:lnTo>
                      <a:pt x="756" y="538"/>
                    </a:lnTo>
                    <a:lnTo>
                      <a:pt x="756" y="542"/>
                    </a:lnTo>
                    <a:lnTo>
                      <a:pt x="756" y="542"/>
                    </a:lnTo>
                    <a:lnTo>
                      <a:pt x="756" y="549"/>
                    </a:lnTo>
                    <a:lnTo>
                      <a:pt x="753" y="552"/>
                    </a:lnTo>
                    <a:lnTo>
                      <a:pt x="756" y="556"/>
                    </a:lnTo>
                    <a:lnTo>
                      <a:pt x="753" y="560"/>
                    </a:lnTo>
                    <a:lnTo>
                      <a:pt x="753" y="563"/>
                    </a:lnTo>
                    <a:lnTo>
                      <a:pt x="749" y="567"/>
                    </a:lnTo>
                    <a:lnTo>
                      <a:pt x="749" y="570"/>
                    </a:lnTo>
                    <a:lnTo>
                      <a:pt x="749" y="574"/>
                    </a:lnTo>
                    <a:lnTo>
                      <a:pt x="753" y="577"/>
                    </a:lnTo>
                    <a:lnTo>
                      <a:pt x="753" y="581"/>
                    </a:lnTo>
                    <a:lnTo>
                      <a:pt x="749" y="581"/>
                    </a:lnTo>
                    <a:lnTo>
                      <a:pt x="749" y="585"/>
                    </a:lnTo>
                    <a:lnTo>
                      <a:pt x="745" y="585"/>
                    </a:lnTo>
                    <a:lnTo>
                      <a:pt x="745" y="585"/>
                    </a:lnTo>
                    <a:lnTo>
                      <a:pt x="745" y="588"/>
                    </a:lnTo>
                    <a:lnTo>
                      <a:pt x="738" y="588"/>
                    </a:lnTo>
                    <a:lnTo>
                      <a:pt x="717" y="592"/>
                    </a:lnTo>
                    <a:lnTo>
                      <a:pt x="713" y="592"/>
                    </a:lnTo>
                    <a:lnTo>
                      <a:pt x="702" y="595"/>
                    </a:lnTo>
                    <a:lnTo>
                      <a:pt x="702" y="599"/>
                    </a:lnTo>
                    <a:lnTo>
                      <a:pt x="695" y="603"/>
                    </a:lnTo>
                    <a:lnTo>
                      <a:pt x="692" y="603"/>
                    </a:lnTo>
                    <a:lnTo>
                      <a:pt x="692" y="606"/>
                    </a:lnTo>
                    <a:lnTo>
                      <a:pt x="688" y="610"/>
                    </a:lnTo>
                    <a:lnTo>
                      <a:pt x="684" y="610"/>
                    </a:lnTo>
                    <a:lnTo>
                      <a:pt x="684" y="610"/>
                    </a:lnTo>
                    <a:lnTo>
                      <a:pt x="677" y="610"/>
                    </a:lnTo>
                    <a:lnTo>
                      <a:pt x="677" y="610"/>
                    </a:lnTo>
                    <a:lnTo>
                      <a:pt x="674" y="610"/>
                    </a:lnTo>
                    <a:lnTo>
                      <a:pt x="674" y="613"/>
                    </a:lnTo>
                    <a:lnTo>
                      <a:pt x="677" y="617"/>
                    </a:lnTo>
                    <a:lnTo>
                      <a:pt x="677" y="613"/>
                    </a:lnTo>
                    <a:lnTo>
                      <a:pt x="681" y="613"/>
                    </a:lnTo>
                    <a:lnTo>
                      <a:pt x="681" y="613"/>
                    </a:lnTo>
                    <a:lnTo>
                      <a:pt x="681" y="617"/>
                    </a:lnTo>
                    <a:lnTo>
                      <a:pt x="681" y="621"/>
                    </a:lnTo>
                    <a:lnTo>
                      <a:pt x="677" y="621"/>
                    </a:lnTo>
                    <a:lnTo>
                      <a:pt x="674" y="613"/>
                    </a:lnTo>
                    <a:lnTo>
                      <a:pt x="670" y="613"/>
                    </a:lnTo>
                    <a:lnTo>
                      <a:pt x="667" y="613"/>
                    </a:lnTo>
                    <a:lnTo>
                      <a:pt x="667" y="610"/>
                    </a:lnTo>
                    <a:lnTo>
                      <a:pt x="663" y="610"/>
                    </a:lnTo>
                    <a:lnTo>
                      <a:pt x="659" y="606"/>
                    </a:lnTo>
                    <a:lnTo>
                      <a:pt x="659" y="606"/>
                    </a:lnTo>
                    <a:lnTo>
                      <a:pt x="659" y="603"/>
                    </a:lnTo>
                    <a:lnTo>
                      <a:pt x="656" y="599"/>
                    </a:lnTo>
                    <a:lnTo>
                      <a:pt x="652" y="603"/>
                    </a:lnTo>
                    <a:lnTo>
                      <a:pt x="649" y="603"/>
                    </a:lnTo>
                    <a:lnTo>
                      <a:pt x="645" y="603"/>
                    </a:lnTo>
                    <a:lnTo>
                      <a:pt x="645" y="603"/>
                    </a:lnTo>
                    <a:lnTo>
                      <a:pt x="649" y="603"/>
                    </a:lnTo>
                    <a:lnTo>
                      <a:pt x="649" y="599"/>
                    </a:lnTo>
                    <a:lnTo>
                      <a:pt x="649" y="592"/>
                    </a:lnTo>
                    <a:lnTo>
                      <a:pt x="645" y="592"/>
                    </a:lnTo>
                    <a:lnTo>
                      <a:pt x="641" y="595"/>
                    </a:lnTo>
                    <a:lnTo>
                      <a:pt x="638" y="595"/>
                    </a:lnTo>
                    <a:lnTo>
                      <a:pt x="641" y="599"/>
                    </a:lnTo>
                    <a:lnTo>
                      <a:pt x="641" y="599"/>
                    </a:lnTo>
                    <a:lnTo>
                      <a:pt x="638" y="599"/>
                    </a:lnTo>
                    <a:lnTo>
                      <a:pt x="634" y="603"/>
                    </a:lnTo>
                    <a:lnTo>
                      <a:pt x="631" y="606"/>
                    </a:lnTo>
                    <a:lnTo>
                      <a:pt x="627" y="610"/>
                    </a:lnTo>
                    <a:lnTo>
                      <a:pt x="620" y="613"/>
                    </a:lnTo>
                    <a:lnTo>
                      <a:pt x="616" y="613"/>
                    </a:lnTo>
                    <a:lnTo>
                      <a:pt x="613" y="613"/>
                    </a:lnTo>
                    <a:lnTo>
                      <a:pt x="606" y="610"/>
                    </a:lnTo>
                    <a:lnTo>
                      <a:pt x="598" y="606"/>
                    </a:lnTo>
                    <a:lnTo>
                      <a:pt x="595" y="603"/>
                    </a:lnTo>
                    <a:lnTo>
                      <a:pt x="591" y="603"/>
                    </a:lnTo>
                    <a:lnTo>
                      <a:pt x="584" y="599"/>
                    </a:lnTo>
                    <a:lnTo>
                      <a:pt x="581" y="603"/>
                    </a:lnTo>
                    <a:lnTo>
                      <a:pt x="577" y="603"/>
                    </a:lnTo>
                    <a:lnTo>
                      <a:pt x="573" y="599"/>
                    </a:lnTo>
                    <a:lnTo>
                      <a:pt x="566" y="595"/>
                    </a:lnTo>
                    <a:lnTo>
                      <a:pt x="559" y="595"/>
                    </a:lnTo>
                    <a:lnTo>
                      <a:pt x="555" y="592"/>
                    </a:lnTo>
                    <a:lnTo>
                      <a:pt x="552" y="588"/>
                    </a:lnTo>
                    <a:lnTo>
                      <a:pt x="548" y="585"/>
                    </a:lnTo>
                    <a:lnTo>
                      <a:pt x="545" y="581"/>
                    </a:lnTo>
                    <a:lnTo>
                      <a:pt x="541" y="570"/>
                    </a:lnTo>
                    <a:lnTo>
                      <a:pt x="541" y="570"/>
                    </a:lnTo>
                    <a:lnTo>
                      <a:pt x="541" y="567"/>
                    </a:lnTo>
                    <a:lnTo>
                      <a:pt x="541" y="560"/>
                    </a:lnTo>
                    <a:lnTo>
                      <a:pt x="538" y="552"/>
                    </a:lnTo>
                    <a:lnTo>
                      <a:pt x="530" y="542"/>
                    </a:lnTo>
                    <a:lnTo>
                      <a:pt x="534" y="534"/>
                    </a:lnTo>
                    <a:lnTo>
                      <a:pt x="534" y="534"/>
                    </a:lnTo>
                    <a:lnTo>
                      <a:pt x="527" y="534"/>
                    </a:lnTo>
                    <a:lnTo>
                      <a:pt x="520" y="538"/>
                    </a:lnTo>
                    <a:lnTo>
                      <a:pt x="516" y="538"/>
                    </a:lnTo>
                    <a:lnTo>
                      <a:pt x="513" y="538"/>
                    </a:lnTo>
                    <a:lnTo>
                      <a:pt x="509" y="538"/>
                    </a:lnTo>
                    <a:lnTo>
                      <a:pt x="513" y="534"/>
                    </a:lnTo>
                    <a:lnTo>
                      <a:pt x="516" y="531"/>
                    </a:lnTo>
                    <a:lnTo>
                      <a:pt x="516" y="524"/>
                    </a:lnTo>
                    <a:lnTo>
                      <a:pt x="516" y="520"/>
                    </a:lnTo>
                    <a:lnTo>
                      <a:pt x="513" y="513"/>
                    </a:lnTo>
                    <a:lnTo>
                      <a:pt x="509" y="509"/>
                    </a:lnTo>
                    <a:lnTo>
                      <a:pt x="509" y="506"/>
                    </a:lnTo>
                    <a:lnTo>
                      <a:pt x="502" y="513"/>
                    </a:lnTo>
                    <a:lnTo>
                      <a:pt x="502" y="520"/>
                    </a:lnTo>
                    <a:lnTo>
                      <a:pt x="502" y="524"/>
                    </a:lnTo>
                    <a:lnTo>
                      <a:pt x="502" y="527"/>
                    </a:lnTo>
                    <a:lnTo>
                      <a:pt x="502" y="527"/>
                    </a:lnTo>
                    <a:lnTo>
                      <a:pt x="498" y="527"/>
                    </a:lnTo>
                    <a:lnTo>
                      <a:pt x="491" y="527"/>
                    </a:lnTo>
                    <a:lnTo>
                      <a:pt x="487" y="527"/>
                    </a:lnTo>
                    <a:lnTo>
                      <a:pt x="484" y="531"/>
                    </a:lnTo>
                    <a:lnTo>
                      <a:pt x="484" y="527"/>
                    </a:lnTo>
                    <a:lnTo>
                      <a:pt x="484" y="524"/>
                    </a:lnTo>
                    <a:lnTo>
                      <a:pt x="487" y="524"/>
                    </a:lnTo>
                    <a:lnTo>
                      <a:pt x="495" y="520"/>
                    </a:lnTo>
                    <a:lnTo>
                      <a:pt x="495" y="516"/>
                    </a:lnTo>
                    <a:lnTo>
                      <a:pt x="495" y="513"/>
                    </a:lnTo>
                    <a:lnTo>
                      <a:pt x="495" y="509"/>
                    </a:lnTo>
                    <a:lnTo>
                      <a:pt x="495" y="509"/>
                    </a:lnTo>
                    <a:lnTo>
                      <a:pt x="495" y="509"/>
                    </a:lnTo>
                    <a:lnTo>
                      <a:pt x="495" y="506"/>
                    </a:lnTo>
                    <a:lnTo>
                      <a:pt x="498" y="499"/>
                    </a:lnTo>
                    <a:lnTo>
                      <a:pt x="498" y="495"/>
                    </a:lnTo>
                    <a:lnTo>
                      <a:pt x="502" y="495"/>
                    </a:lnTo>
                    <a:lnTo>
                      <a:pt x="502" y="491"/>
                    </a:lnTo>
                    <a:lnTo>
                      <a:pt x="502" y="481"/>
                    </a:lnTo>
                    <a:lnTo>
                      <a:pt x="505" y="481"/>
                    </a:lnTo>
                    <a:lnTo>
                      <a:pt x="505" y="481"/>
                    </a:lnTo>
                    <a:lnTo>
                      <a:pt x="505" y="477"/>
                    </a:lnTo>
                    <a:lnTo>
                      <a:pt x="505" y="473"/>
                    </a:lnTo>
                    <a:lnTo>
                      <a:pt x="502" y="473"/>
                    </a:lnTo>
                    <a:lnTo>
                      <a:pt x="502" y="470"/>
                    </a:lnTo>
                    <a:lnTo>
                      <a:pt x="502" y="466"/>
                    </a:lnTo>
                    <a:lnTo>
                      <a:pt x="498" y="470"/>
                    </a:lnTo>
                    <a:lnTo>
                      <a:pt x="498" y="477"/>
                    </a:lnTo>
                    <a:lnTo>
                      <a:pt x="498" y="477"/>
                    </a:lnTo>
                    <a:lnTo>
                      <a:pt x="495" y="481"/>
                    </a:lnTo>
                    <a:lnTo>
                      <a:pt x="495" y="484"/>
                    </a:lnTo>
                    <a:lnTo>
                      <a:pt x="491" y="488"/>
                    </a:lnTo>
                    <a:lnTo>
                      <a:pt x="491" y="491"/>
                    </a:lnTo>
                    <a:lnTo>
                      <a:pt x="487" y="495"/>
                    </a:lnTo>
                    <a:lnTo>
                      <a:pt x="484" y="495"/>
                    </a:lnTo>
                    <a:lnTo>
                      <a:pt x="484" y="495"/>
                    </a:lnTo>
                    <a:lnTo>
                      <a:pt x="484" y="499"/>
                    </a:lnTo>
                    <a:lnTo>
                      <a:pt x="477" y="499"/>
                    </a:lnTo>
                    <a:lnTo>
                      <a:pt x="477" y="502"/>
                    </a:lnTo>
                    <a:lnTo>
                      <a:pt x="473" y="502"/>
                    </a:lnTo>
                    <a:lnTo>
                      <a:pt x="470" y="509"/>
                    </a:lnTo>
                    <a:lnTo>
                      <a:pt x="466" y="513"/>
                    </a:lnTo>
                    <a:lnTo>
                      <a:pt x="462" y="513"/>
                    </a:lnTo>
                    <a:lnTo>
                      <a:pt x="462" y="520"/>
                    </a:lnTo>
                    <a:lnTo>
                      <a:pt x="462" y="520"/>
                    </a:lnTo>
                    <a:lnTo>
                      <a:pt x="462" y="524"/>
                    </a:lnTo>
                    <a:lnTo>
                      <a:pt x="462" y="524"/>
                    </a:lnTo>
                    <a:lnTo>
                      <a:pt x="459" y="524"/>
                    </a:lnTo>
                    <a:lnTo>
                      <a:pt x="455" y="520"/>
                    </a:lnTo>
                    <a:lnTo>
                      <a:pt x="452" y="516"/>
                    </a:lnTo>
                    <a:lnTo>
                      <a:pt x="452" y="516"/>
                    </a:lnTo>
                    <a:lnTo>
                      <a:pt x="448" y="516"/>
                    </a:lnTo>
                    <a:lnTo>
                      <a:pt x="448" y="513"/>
                    </a:lnTo>
                    <a:lnTo>
                      <a:pt x="452" y="516"/>
                    </a:lnTo>
                    <a:lnTo>
                      <a:pt x="452" y="513"/>
                    </a:lnTo>
                    <a:lnTo>
                      <a:pt x="452" y="506"/>
                    </a:lnTo>
                    <a:lnTo>
                      <a:pt x="452" y="506"/>
                    </a:lnTo>
                    <a:lnTo>
                      <a:pt x="448" y="499"/>
                    </a:lnTo>
                    <a:lnTo>
                      <a:pt x="448" y="495"/>
                    </a:lnTo>
                    <a:lnTo>
                      <a:pt x="444" y="495"/>
                    </a:lnTo>
                    <a:lnTo>
                      <a:pt x="441" y="488"/>
                    </a:lnTo>
                    <a:lnTo>
                      <a:pt x="441" y="484"/>
                    </a:lnTo>
                    <a:lnTo>
                      <a:pt x="437" y="484"/>
                    </a:lnTo>
                    <a:lnTo>
                      <a:pt x="437" y="484"/>
                    </a:lnTo>
                    <a:lnTo>
                      <a:pt x="434" y="481"/>
                    </a:lnTo>
                    <a:lnTo>
                      <a:pt x="430" y="481"/>
                    </a:lnTo>
                    <a:lnTo>
                      <a:pt x="427" y="477"/>
                    </a:lnTo>
                    <a:lnTo>
                      <a:pt x="427" y="473"/>
                    </a:lnTo>
                    <a:lnTo>
                      <a:pt x="427" y="473"/>
                    </a:lnTo>
                    <a:lnTo>
                      <a:pt x="430" y="466"/>
                    </a:lnTo>
                    <a:lnTo>
                      <a:pt x="419" y="466"/>
                    </a:lnTo>
                    <a:lnTo>
                      <a:pt x="412" y="459"/>
                    </a:lnTo>
                    <a:lnTo>
                      <a:pt x="412" y="459"/>
                    </a:lnTo>
                    <a:lnTo>
                      <a:pt x="412" y="459"/>
                    </a:lnTo>
                    <a:lnTo>
                      <a:pt x="409" y="459"/>
                    </a:lnTo>
                    <a:lnTo>
                      <a:pt x="405" y="459"/>
                    </a:lnTo>
                    <a:lnTo>
                      <a:pt x="394" y="455"/>
                    </a:lnTo>
                    <a:lnTo>
                      <a:pt x="394" y="455"/>
                    </a:lnTo>
                    <a:lnTo>
                      <a:pt x="391" y="455"/>
                    </a:lnTo>
                    <a:lnTo>
                      <a:pt x="391" y="455"/>
                    </a:lnTo>
                    <a:lnTo>
                      <a:pt x="387" y="455"/>
                    </a:lnTo>
                    <a:lnTo>
                      <a:pt x="376" y="448"/>
                    </a:lnTo>
                    <a:lnTo>
                      <a:pt x="373" y="445"/>
                    </a:lnTo>
                    <a:lnTo>
                      <a:pt x="369" y="445"/>
                    </a:lnTo>
                    <a:lnTo>
                      <a:pt x="362" y="445"/>
                    </a:lnTo>
                    <a:lnTo>
                      <a:pt x="348" y="445"/>
                    </a:lnTo>
                    <a:lnTo>
                      <a:pt x="333" y="445"/>
                    </a:lnTo>
                    <a:lnTo>
                      <a:pt x="326" y="445"/>
                    </a:lnTo>
                    <a:lnTo>
                      <a:pt x="312" y="452"/>
                    </a:lnTo>
                    <a:lnTo>
                      <a:pt x="305" y="455"/>
                    </a:lnTo>
                    <a:lnTo>
                      <a:pt x="294" y="459"/>
                    </a:lnTo>
                    <a:lnTo>
                      <a:pt x="287" y="459"/>
                    </a:lnTo>
                    <a:lnTo>
                      <a:pt x="280" y="463"/>
                    </a:lnTo>
                    <a:lnTo>
                      <a:pt x="269" y="463"/>
                    </a:lnTo>
                    <a:lnTo>
                      <a:pt x="262" y="459"/>
                    </a:lnTo>
                    <a:lnTo>
                      <a:pt x="258" y="463"/>
                    </a:lnTo>
                    <a:lnTo>
                      <a:pt x="255" y="466"/>
                    </a:lnTo>
                    <a:lnTo>
                      <a:pt x="244" y="470"/>
                    </a:lnTo>
                    <a:lnTo>
                      <a:pt x="237" y="470"/>
                    </a:lnTo>
                    <a:lnTo>
                      <a:pt x="233" y="473"/>
                    </a:lnTo>
                    <a:lnTo>
                      <a:pt x="230" y="477"/>
                    </a:lnTo>
                    <a:lnTo>
                      <a:pt x="226" y="477"/>
                    </a:lnTo>
                    <a:lnTo>
                      <a:pt x="222" y="477"/>
                    </a:lnTo>
                    <a:lnTo>
                      <a:pt x="219" y="484"/>
                    </a:lnTo>
                    <a:lnTo>
                      <a:pt x="219" y="488"/>
                    </a:lnTo>
                    <a:lnTo>
                      <a:pt x="215" y="488"/>
                    </a:lnTo>
                    <a:lnTo>
                      <a:pt x="215" y="491"/>
                    </a:lnTo>
                    <a:lnTo>
                      <a:pt x="212" y="495"/>
                    </a:lnTo>
                    <a:lnTo>
                      <a:pt x="204" y="499"/>
                    </a:lnTo>
                    <a:lnTo>
                      <a:pt x="204" y="499"/>
                    </a:lnTo>
                    <a:lnTo>
                      <a:pt x="201" y="495"/>
                    </a:lnTo>
                    <a:lnTo>
                      <a:pt x="190" y="499"/>
                    </a:lnTo>
                    <a:lnTo>
                      <a:pt x="183" y="499"/>
                    </a:lnTo>
                    <a:lnTo>
                      <a:pt x="179" y="499"/>
                    </a:lnTo>
                    <a:lnTo>
                      <a:pt x="179" y="495"/>
                    </a:lnTo>
                    <a:lnTo>
                      <a:pt x="176" y="499"/>
                    </a:lnTo>
                    <a:lnTo>
                      <a:pt x="172" y="499"/>
                    </a:lnTo>
                    <a:lnTo>
                      <a:pt x="165" y="495"/>
                    </a:lnTo>
                    <a:lnTo>
                      <a:pt x="161" y="495"/>
                    </a:lnTo>
                    <a:lnTo>
                      <a:pt x="154" y="499"/>
                    </a:lnTo>
                    <a:lnTo>
                      <a:pt x="140" y="499"/>
                    </a:lnTo>
                    <a:lnTo>
                      <a:pt x="133" y="499"/>
                    </a:lnTo>
                    <a:lnTo>
                      <a:pt x="129" y="502"/>
                    </a:lnTo>
                    <a:lnTo>
                      <a:pt x="129" y="506"/>
                    </a:lnTo>
                    <a:lnTo>
                      <a:pt x="129" y="506"/>
                    </a:lnTo>
                    <a:lnTo>
                      <a:pt x="129" y="506"/>
                    </a:lnTo>
                    <a:lnTo>
                      <a:pt x="126" y="509"/>
                    </a:lnTo>
                    <a:lnTo>
                      <a:pt x="122" y="509"/>
                    </a:lnTo>
                    <a:lnTo>
                      <a:pt x="115" y="513"/>
                    </a:lnTo>
                    <a:lnTo>
                      <a:pt x="111" y="516"/>
                    </a:lnTo>
                    <a:lnTo>
                      <a:pt x="108" y="516"/>
                    </a:lnTo>
                    <a:lnTo>
                      <a:pt x="104" y="520"/>
                    </a:lnTo>
                    <a:lnTo>
                      <a:pt x="104" y="524"/>
                    </a:lnTo>
                    <a:lnTo>
                      <a:pt x="101" y="524"/>
                    </a:lnTo>
                    <a:lnTo>
                      <a:pt x="97" y="524"/>
                    </a:lnTo>
                    <a:lnTo>
                      <a:pt x="97" y="527"/>
                    </a:lnTo>
                    <a:lnTo>
                      <a:pt x="93" y="524"/>
                    </a:lnTo>
                    <a:lnTo>
                      <a:pt x="90" y="527"/>
                    </a:lnTo>
                    <a:lnTo>
                      <a:pt x="86" y="524"/>
                    </a:lnTo>
                    <a:lnTo>
                      <a:pt x="75" y="524"/>
                    </a:lnTo>
                    <a:lnTo>
                      <a:pt x="68" y="524"/>
                    </a:lnTo>
                    <a:lnTo>
                      <a:pt x="68" y="520"/>
                    </a:lnTo>
                    <a:lnTo>
                      <a:pt x="65" y="520"/>
                    </a:lnTo>
                    <a:lnTo>
                      <a:pt x="65" y="520"/>
                    </a:lnTo>
                    <a:lnTo>
                      <a:pt x="61" y="520"/>
                    </a:lnTo>
                    <a:lnTo>
                      <a:pt x="54" y="513"/>
                    </a:lnTo>
                    <a:lnTo>
                      <a:pt x="50" y="509"/>
                    </a:lnTo>
                    <a:lnTo>
                      <a:pt x="47" y="509"/>
                    </a:lnTo>
                    <a:lnTo>
                      <a:pt x="43" y="506"/>
                    </a:lnTo>
                    <a:lnTo>
                      <a:pt x="40" y="506"/>
                    </a:lnTo>
                    <a:lnTo>
                      <a:pt x="40" y="495"/>
                    </a:lnTo>
                    <a:lnTo>
                      <a:pt x="40" y="491"/>
                    </a:lnTo>
                    <a:lnTo>
                      <a:pt x="40" y="491"/>
                    </a:lnTo>
                    <a:lnTo>
                      <a:pt x="43" y="491"/>
                    </a:lnTo>
                    <a:lnTo>
                      <a:pt x="47" y="491"/>
                    </a:lnTo>
                    <a:lnTo>
                      <a:pt x="50" y="484"/>
                    </a:lnTo>
                    <a:lnTo>
                      <a:pt x="50" y="481"/>
                    </a:lnTo>
                    <a:lnTo>
                      <a:pt x="50" y="477"/>
                    </a:lnTo>
                    <a:lnTo>
                      <a:pt x="50" y="473"/>
                    </a:lnTo>
                    <a:lnTo>
                      <a:pt x="50" y="466"/>
                    </a:lnTo>
                    <a:lnTo>
                      <a:pt x="50" y="470"/>
                    </a:lnTo>
                    <a:lnTo>
                      <a:pt x="50" y="466"/>
                    </a:lnTo>
                    <a:lnTo>
                      <a:pt x="50" y="459"/>
                    </a:lnTo>
                    <a:lnTo>
                      <a:pt x="50" y="452"/>
                    </a:lnTo>
                    <a:lnTo>
                      <a:pt x="50" y="448"/>
                    </a:lnTo>
                    <a:lnTo>
                      <a:pt x="43" y="434"/>
                    </a:lnTo>
                    <a:lnTo>
                      <a:pt x="43" y="430"/>
                    </a:lnTo>
                    <a:lnTo>
                      <a:pt x="43" y="427"/>
                    </a:lnTo>
                    <a:lnTo>
                      <a:pt x="40" y="423"/>
                    </a:lnTo>
                    <a:lnTo>
                      <a:pt x="36" y="420"/>
                    </a:lnTo>
                    <a:lnTo>
                      <a:pt x="36" y="409"/>
                    </a:lnTo>
                    <a:lnTo>
                      <a:pt x="36" y="398"/>
                    </a:lnTo>
                    <a:lnTo>
                      <a:pt x="33" y="395"/>
                    </a:lnTo>
                    <a:lnTo>
                      <a:pt x="29" y="384"/>
                    </a:lnTo>
                    <a:lnTo>
                      <a:pt x="25" y="380"/>
                    </a:lnTo>
                    <a:lnTo>
                      <a:pt x="22" y="373"/>
                    </a:lnTo>
                    <a:lnTo>
                      <a:pt x="18" y="366"/>
                    </a:lnTo>
                    <a:lnTo>
                      <a:pt x="18" y="359"/>
                    </a:lnTo>
                    <a:lnTo>
                      <a:pt x="15" y="351"/>
                    </a:lnTo>
                    <a:lnTo>
                      <a:pt x="15" y="344"/>
                    </a:lnTo>
                    <a:lnTo>
                      <a:pt x="11" y="341"/>
                    </a:lnTo>
                    <a:lnTo>
                      <a:pt x="7" y="337"/>
                    </a:lnTo>
                    <a:lnTo>
                      <a:pt x="4" y="337"/>
                    </a:lnTo>
                    <a:lnTo>
                      <a:pt x="4" y="334"/>
                    </a:lnTo>
                    <a:lnTo>
                      <a:pt x="0" y="330"/>
                    </a:lnTo>
                    <a:lnTo>
                      <a:pt x="0" y="326"/>
                    </a:lnTo>
                    <a:lnTo>
                      <a:pt x="0" y="326"/>
                    </a:lnTo>
                    <a:lnTo>
                      <a:pt x="0" y="326"/>
                    </a:lnTo>
                    <a:lnTo>
                      <a:pt x="0" y="326"/>
                    </a:lnTo>
                    <a:lnTo>
                      <a:pt x="4" y="326"/>
                    </a:lnTo>
                    <a:lnTo>
                      <a:pt x="4" y="330"/>
                    </a:lnTo>
                    <a:lnTo>
                      <a:pt x="4" y="334"/>
                    </a:lnTo>
                    <a:lnTo>
                      <a:pt x="7" y="334"/>
                    </a:lnTo>
                    <a:lnTo>
                      <a:pt x="7" y="334"/>
                    </a:lnTo>
                    <a:lnTo>
                      <a:pt x="11" y="337"/>
                    </a:lnTo>
                    <a:lnTo>
                      <a:pt x="11" y="334"/>
                    </a:lnTo>
                    <a:lnTo>
                      <a:pt x="11" y="330"/>
                    </a:lnTo>
                    <a:lnTo>
                      <a:pt x="7" y="326"/>
                    </a:lnTo>
                    <a:lnTo>
                      <a:pt x="4" y="316"/>
                    </a:lnTo>
                    <a:lnTo>
                      <a:pt x="4" y="312"/>
                    </a:lnTo>
                    <a:lnTo>
                      <a:pt x="4" y="316"/>
                    </a:lnTo>
                    <a:lnTo>
                      <a:pt x="7" y="319"/>
                    </a:lnTo>
                    <a:lnTo>
                      <a:pt x="7" y="326"/>
                    </a:lnTo>
                    <a:lnTo>
                      <a:pt x="11" y="323"/>
                    </a:lnTo>
                    <a:lnTo>
                      <a:pt x="15" y="326"/>
                    </a:lnTo>
                    <a:lnTo>
                      <a:pt x="15" y="330"/>
                    </a:lnTo>
                    <a:lnTo>
                      <a:pt x="15" y="330"/>
                    </a:lnTo>
                    <a:lnTo>
                      <a:pt x="18" y="326"/>
                    </a:lnTo>
                    <a:lnTo>
                      <a:pt x="18" y="323"/>
                    </a:lnTo>
                    <a:lnTo>
                      <a:pt x="18" y="316"/>
                    </a:lnTo>
                    <a:lnTo>
                      <a:pt x="15" y="316"/>
                    </a:lnTo>
                    <a:lnTo>
                      <a:pt x="15" y="308"/>
                    </a:lnTo>
                    <a:lnTo>
                      <a:pt x="11" y="312"/>
                    </a:lnTo>
                    <a:lnTo>
                      <a:pt x="15" y="308"/>
                    </a:lnTo>
                    <a:lnTo>
                      <a:pt x="11" y="305"/>
                    </a:lnTo>
                    <a:lnTo>
                      <a:pt x="7" y="298"/>
                    </a:lnTo>
                    <a:lnTo>
                      <a:pt x="0" y="287"/>
                    </a:lnTo>
                    <a:lnTo>
                      <a:pt x="0" y="276"/>
                    </a:lnTo>
                    <a:lnTo>
                      <a:pt x="4" y="273"/>
                    </a:lnTo>
                    <a:lnTo>
                      <a:pt x="7" y="269"/>
                    </a:lnTo>
                    <a:lnTo>
                      <a:pt x="11" y="265"/>
                    </a:lnTo>
                    <a:lnTo>
                      <a:pt x="11" y="262"/>
                    </a:lnTo>
                    <a:lnTo>
                      <a:pt x="11" y="255"/>
                    </a:lnTo>
                    <a:lnTo>
                      <a:pt x="7" y="251"/>
                    </a:lnTo>
                    <a:lnTo>
                      <a:pt x="7" y="244"/>
                    </a:lnTo>
                    <a:lnTo>
                      <a:pt x="11" y="240"/>
                    </a:lnTo>
                    <a:lnTo>
                      <a:pt x="15" y="233"/>
                    </a:lnTo>
                    <a:lnTo>
                      <a:pt x="15" y="23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37" name="Freeform 2068">
                <a:extLst>
                  <a:ext uri="{FF2B5EF4-FFF2-40B4-BE49-F238E27FC236}">
                    <a16:creationId xmlns:a16="http://schemas.microsoft.com/office/drawing/2014/main" id="{43D8B4A6-D0B6-4E9F-AB27-FE63B973B009}"/>
                  </a:ext>
                </a:extLst>
              </p:cNvPr>
              <p:cNvSpPr>
                <a:spLocks/>
              </p:cNvSpPr>
              <p:nvPr/>
            </p:nvSpPr>
            <p:spPr bwMode="auto">
              <a:xfrm>
                <a:off x="6032" y="2944"/>
                <a:ext cx="824" cy="621"/>
              </a:xfrm>
              <a:custGeom>
                <a:avLst/>
                <a:gdLst>
                  <a:gd name="T0" fmla="*/ 29 w 824"/>
                  <a:gd name="T1" fmla="*/ 233 h 621"/>
                  <a:gd name="T2" fmla="*/ 72 w 824"/>
                  <a:gd name="T3" fmla="*/ 204 h 621"/>
                  <a:gd name="T4" fmla="*/ 133 w 824"/>
                  <a:gd name="T5" fmla="*/ 190 h 621"/>
                  <a:gd name="T6" fmla="*/ 183 w 824"/>
                  <a:gd name="T7" fmla="*/ 154 h 621"/>
                  <a:gd name="T8" fmla="*/ 197 w 824"/>
                  <a:gd name="T9" fmla="*/ 122 h 621"/>
                  <a:gd name="T10" fmla="*/ 208 w 824"/>
                  <a:gd name="T11" fmla="*/ 118 h 621"/>
                  <a:gd name="T12" fmla="*/ 233 w 824"/>
                  <a:gd name="T13" fmla="*/ 97 h 621"/>
                  <a:gd name="T14" fmla="*/ 255 w 824"/>
                  <a:gd name="T15" fmla="*/ 82 h 621"/>
                  <a:gd name="T16" fmla="*/ 273 w 824"/>
                  <a:gd name="T17" fmla="*/ 68 h 621"/>
                  <a:gd name="T18" fmla="*/ 301 w 824"/>
                  <a:gd name="T19" fmla="*/ 93 h 621"/>
                  <a:gd name="T20" fmla="*/ 333 w 824"/>
                  <a:gd name="T21" fmla="*/ 93 h 621"/>
                  <a:gd name="T22" fmla="*/ 341 w 824"/>
                  <a:gd name="T23" fmla="*/ 57 h 621"/>
                  <a:gd name="T24" fmla="*/ 362 w 824"/>
                  <a:gd name="T25" fmla="*/ 39 h 621"/>
                  <a:gd name="T26" fmla="*/ 387 w 824"/>
                  <a:gd name="T27" fmla="*/ 18 h 621"/>
                  <a:gd name="T28" fmla="*/ 387 w 824"/>
                  <a:gd name="T29" fmla="*/ 11 h 621"/>
                  <a:gd name="T30" fmla="*/ 412 w 824"/>
                  <a:gd name="T31" fmla="*/ 21 h 621"/>
                  <a:gd name="T32" fmla="*/ 448 w 824"/>
                  <a:gd name="T33" fmla="*/ 32 h 621"/>
                  <a:gd name="T34" fmla="*/ 470 w 824"/>
                  <a:gd name="T35" fmla="*/ 32 h 621"/>
                  <a:gd name="T36" fmla="*/ 473 w 824"/>
                  <a:gd name="T37" fmla="*/ 43 h 621"/>
                  <a:gd name="T38" fmla="*/ 462 w 824"/>
                  <a:gd name="T39" fmla="*/ 61 h 621"/>
                  <a:gd name="T40" fmla="*/ 470 w 824"/>
                  <a:gd name="T41" fmla="*/ 97 h 621"/>
                  <a:gd name="T42" fmla="*/ 513 w 824"/>
                  <a:gd name="T43" fmla="*/ 125 h 621"/>
                  <a:gd name="T44" fmla="*/ 577 w 824"/>
                  <a:gd name="T45" fmla="*/ 100 h 621"/>
                  <a:gd name="T46" fmla="*/ 584 w 824"/>
                  <a:gd name="T47" fmla="*/ 25 h 621"/>
                  <a:gd name="T48" fmla="*/ 602 w 824"/>
                  <a:gd name="T49" fmla="*/ 3 h 621"/>
                  <a:gd name="T50" fmla="*/ 616 w 824"/>
                  <a:gd name="T51" fmla="*/ 61 h 621"/>
                  <a:gd name="T52" fmla="*/ 652 w 824"/>
                  <a:gd name="T53" fmla="*/ 93 h 621"/>
                  <a:gd name="T54" fmla="*/ 670 w 824"/>
                  <a:gd name="T55" fmla="*/ 154 h 621"/>
                  <a:gd name="T56" fmla="*/ 688 w 824"/>
                  <a:gd name="T57" fmla="*/ 179 h 621"/>
                  <a:gd name="T58" fmla="*/ 724 w 824"/>
                  <a:gd name="T59" fmla="*/ 197 h 621"/>
                  <a:gd name="T60" fmla="*/ 738 w 824"/>
                  <a:gd name="T61" fmla="*/ 237 h 621"/>
                  <a:gd name="T62" fmla="*/ 763 w 824"/>
                  <a:gd name="T63" fmla="*/ 244 h 621"/>
                  <a:gd name="T64" fmla="*/ 792 w 824"/>
                  <a:gd name="T65" fmla="*/ 290 h 621"/>
                  <a:gd name="T66" fmla="*/ 813 w 824"/>
                  <a:gd name="T67" fmla="*/ 334 h 621"/>
                  <a:gd name="T68" fmla="*/ 817 w 824"/>
                  <a:gd name="T69" fmla="*/ 398 h 621"/>
                  <a:gd name="T70" fmla="*/ 799 w 824"/>
                  <a:gd name="T71" fmla="*/ 466 h 621"/>
                  <a:gd name="T72" fmla="*/ 774 w 824"/>
                  <a:gd name="T73" fmla="*/ 495 h 621"/>
                  <a:gd name="T74" fmla="*/ 756 w 824"/>
                  <a:gd name="T75" fmla="*/ 542 h 621"/>
                  <a:gd name="T76" fmla="*/ 745 w 824"/>
                  <a:gd name="T77" fmla="*/ 585 h 621"/>
                  <a:gd name="T78" fmla="*/ 677 w 824"/>
                  <a:gd name="T79" fmla="*/ 610 h 621"/>
                  <a:gd name="T80" fmla="*/ 663 w 824"/>
                  <a:gd name="T81" fmla="*/ 610 h 621"/>
                  <a:gd name="T82" fmla="*/ 638 w 824"/>
                  <a:gd name="T83" fmla="*/ 595 h 621"/>
                  <a:gd name="T84" fmla="*/ 584 w 824"/>
                  <a:gd name="T85" fmla="*/ 599 h 621"/>
                  <a:gd name="T86" fmla="*/ 538 w 824"/>
                  <a:gd name="T87" fmla="*/ 552 h 621"/>
                  <a:gd name="T88" fmla="*/ 509 w 824"/>
                  <a:gd name="T89" fmla="*/ 509 h 621"/>
                  <a:gd name="T90" fmla="*/ 495 w 824"/>
                  <a:gd name="T91" fmla="*/ 520 h 621"/>
                  <a:gd name="T92" fmla="*/ 505 w 824"/>
                  <a:gd name="T93" fmla="*/ 477 h 621"/>
                  <a:gd name="T94" fmla="*/ 484 w 824"/>
                  <a:gd name="T95" fmla="*/ 495 h 621"/>
                  <a:gd name="T96" fmla="*/ 452 w 824"/>
                  <a:gd name="T97" fmla="*/ 516 h 621"/>
                  <a:gd name="T98" fmla="*/ 437 w 824"/>
                  <a:gd name="T99" fmla="*/ 484 h 621"/>
                  <a:gd name="T100" fmla="*/ 394 w 824"/>
                  <a:gd name="T101" fmla="*/ 455 h 621"/>
                  <a:gd name="T102" fmla="*/ 287 w 824"/>
                  <a:gd name="T103" fmla="*/ 459 h 621"/>
                  <a:gd name="T104" fmla="*/ 215 w 824"/>
                  <a:gd name="T105" fmla="*/ 488 h 621"/>
                  <a:gd name="T106" fmla="*/ 154 w 824"/>
                  <a:gd name="T107" fmla="*/ 499 h 621"/>
                  <a:gd name="T108" fmla="*/ 101 w 824"/>
                  <a:gd name="T109" fmla="*/ 524 h 621"/>
                  <a:gd name="T110" fmla="*/ 47 w 824"/>
                  <a:gd name="T111" fmla="*/ 509 h 621"/>
                  <a:gd name="T112" fmla="*/ 50 w 824"/>
                  <a:gd name="T113" fmla="*/ 466 h 621"/>
                  <a:gd name="T114" fmla="*/ 22 w 824"/>
                  <a:gd name="T115" fmla="*/ 373 h 621"/>
                  <a:gd name="T116" fmla="*/ 4 w 824"/>
                  <a:gd name="T117" fmla="*/ 326 h 621"/>
                  <a:gd name="T118" fmla="*/ 11 w 824"/>
                  <a:gd name="T119" fmla="*/ 323 h 621"/>
                  <a:gd name="T120" fmla="*/ 0 w 824"/>
                  <a:gd name="T121" fmla="*/ 27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4" h="621">
                    <a:moveTo>
                      <a:pt x="15" y="233"/>
                    </a:moveTo>
                    <a:lnTo>
                      <a:pt x="18" y="229"/>
                    </a:lnTo>
                    <a:lnTo>
                      <a:pt x="18" y="237"/>
                    </a:lnTo>
                    <a:lnTo>
                      <a:pt x="18" y="237"/>
                    </a:lnTo>
                    <a:lnTo>
                      <a:pt x="15" y="240"/>
                    </a:lnTo>
                    <a:lnTo>
                      <a:pt x="15" y="240"/>
                    </a:lnTo>
                    <a:lnTo>
                      <a:pt x="18" y="240"/>
                    </a:lnTo>
                    <a:lnTo>
                      <a:pt x="15" y="244"/>
                    </a:lnTo>
                    <a:lnTo>
                      <a:pt x="15" y="247"/>
                    </a:lnTo>
                    <a:lnTo>
                      <a:pt x="18" y="247"/>
                    </a:lnTo>
                    <a:lnTo>
                      <a:pt x="22" y="244"/>
                    </a:lnTo>
                    <a:lnTo>
                      <a:pt x="22" y="240"/>
                    </a:lnTo>
                    <a:lnTo>
                      <a:pt x="25" y="233"/>
                    </a:lnTo>
                    <a:lnTo>
                      <a:pt x="29" y="233"/>
                    </a:lnTo>
                    <a:lnTo>
                      <a:pt x="33" y="229"/>
                    </a:lnTo>
                    <a:lnTo>
                      <a:pt x="33" y="229"/>
                    </a:lnTo>
                    <a:lnTo>
                      <a:pt x="36" y="226"/>
                    </a:lnTo>
                    <a:lnTo>
                      <a:pt x="43" y="226"/>
                    </a:lnTo>
                    <a:lnTo>
                      <a:pt x="47" y="222"/>
                    </a:lnTo>
                    <a:lnTo>
                      <a:pt x="47" y="219"/>
                    </a:lnTo>
                    <a:lnTo>
                      <a:pt x="50" y="219"/>
                    </a:lnTo>
                    <a:lnTo>
                      <a:pt x="54" y="215"/>
                    </a:lnTo>
                    <a:lnTo>
                      <a:pt x="58" y="212"/>
                    </a:lnTo>
                    <a:lnTo>
                      <a:pt x="61" y="212"/>
                    </a:lnTo>
                    <a:lnTo>
                      <a:pt x="65" y="208"/>
                    </a:lnTo>
                    <a:lnTo>
                      <a:pt x="68" y="204"/>
                    </a:lnTo>
                    <a:lnTo>
                      <a:pt x="72" y="204"/>
                    </a:lnTo>
                    <a:lnTo>
                      <a:pt x="72" y="204"/>
                    </a:lnTo>
                    <a:lnTo>
                      <a:pt x="79" y="204"/>
                    </a:lnTo>
                    <a:lnTo>
                      <a:pt x="83" y="208"/>
                    </a:lnTo>
                    <a:lnTo>
                      <a:pt x="86" y="208"/>
                    </a:lnTo>
                    <a:lnTo>
                      <a:pt x="90" y="208"/>
                    </a:lnTo>
                    <a:lnTo>
                      <a:pt x="90" y="204"/>
                    </a:lnTo>
                    <a:lnTo>
                      <a:pt x="97" y="201"/>
                    </a:lnTo>
                    <a:lnTo>
                      <a:pt x="101" y="201"/>
                    </a:lnTo>
                    <a:lnTo>
                      <a:pt x="104" y="201"/>
                    </a:lnTo>
                    <a:lnTo>
                      <a:pt x="108" y="201"/>
                    </a:lnTo>
                    <a:lnTo>
                      <a:pt x="111" y="197"/>
                    </a:lnTo>
                    <a:lnTo>
                      <a:pt x="118" y="190"/>
                    </a:lnTo>
                    <a:lnTo>
                      <a:pt x="122" y="190"/>
                    </a:lnTo>
                    <a:lnTo>
                      <a:pt x="126" y="194"/>
                    </a:lnTo>
                    <a:lnTo>
                      <a:pt x="133" y="190"/>
                    </a:lnTo>
                    <a:lnTo>
                      <a:pt x="136" y="190"/>
                    </a:lnTo>
                    <a:lnTo>
                      <a:pt x="140" y="190"/>
                    </a:lnTo>
                    <a:lnTo>
                      <a:pt x="144" y="190"/>
                    </a:lnTo>
                    <a:lnTo>
                      <a:pt x="151" y="186"/>
                    </a:lnTo>
                    <a:lnTo>
                      <a:pt x="158" y="186"/>
                    </a:lnTo>
                    <a:lnTo>
                      <a:pt x="158" y="183"/>
                    </a:lnTo>
                    <a:lnTo>
                      <a:pt x="169" y="176"/>
                    </a:lnTo>
                    <a:lnTo>
                      <a:pt x="169" y="172"/>
                    </a:lnTo>
                    <a:lnTo>
                      <a:pt x="169" y="168"/>
                    </a:lnTo>
                    <a:lnTo>
                      <a:pt x="172" y="165"/>
                    </a:lnTo>
                    <a:lnTo>
                      <a:pt x="172" y="165"/>
                    </a:lnTo>
                    <a:lnTo>
                      <a:pt x="172" y="161"/>
                    </a:lnTo>
                    <a:lnTo>
                      <a:pt x="176" y="161"/>
                    </a:lnTo>
                    <a:lnTo>
                      <a:pt x="183" y="154"/>
                    </a:lnTo>
                    <a:lnTo>
                      <a:pt x="183" y="151"/>
                    </a:lnTo>
                    <a:lnTo>
                      <a:pt x="183" y="151"/>
                    </a:lnTo>
                    <a:lnTo>
                      <a:pt x="179" y="140"/>
                    </a:lnTo>
                    <a:lnTo>
                      <a:pt x="179" y="136"/>
                    </a:lnTo>
                    <a:lnTo>
                      <a:pt x="183" y="129"/>
                    </a:lnTo>
                    <a:lnTo>
                      <a:pt x="187" y="129"/>
                    </a:lnTo>
                    <a:lnTo>
                      <a:pt x="187" y="129"/>
                    </a:lnTo>
                    <a:lnTo>
                      <a:pt x="190" y="125"/>
                    </a:lnTo>
                    <a:lnTo>
                      <a:pt x="194" y="125"/>
                    </a:lnTo>
                    <a:lnTo>
                      <a:pt x="194" y="125"/>
                    </a:lnTo>
                    <a:lnTo>
                      <a:pt x="194" y="122"/>
                    </a:lnTo>
                    <a:lnTo>
                      <a:pt x="194" y="118"/>
                    </a:lnTo>
                    <a:lnTo>
                      <a:pt x="197" y="118"/>
                    </a:lnTo>
                    <a:lnTo>
                      <a:pt x="197" y="122"/>
                    </a:lnTo>
                    <a:lnTo>
                      <a:pt x="197" y="122"/>
                    </a:lnTo>
                    <a:lnTo>
                      <a:pt x="201" y="129"/>
                    </a:lnTo>
                    <a:lnTo>
                      <a:pt x="204" y="133"/>
                    </a:lnTo>
                    <a:lnTo>
                      <a:pt x="204" y="136"/>
                    </a:lnTo>
                    <a:lnTo>
                      <a:pt x="208" y="140"/>
                    </a:lnTo>
                    <a:lnTo>
                      <a:pt x="208" y="140"/>
                    </a:lnTo>
                    <a:lnTo>
                      <a:pt x="212" y="136"/>
                    </a:lnTo>
                    <a:lnTo>
                      <a:pt x="212" y="133"/>
                    </a:lnTo>
                    <a:lnTo>
                      <a:pt x="212" y="133"/>
                    </a:lnTo>
                    <a:lnTo>
                      <a:pt x="215" y="133"/>
                    </a:lnTo>
                    <a:lnTo>
                      <a:pt x="212" y="125"/>
                    </a:lnTo>
                    <a:lnTo>
                      <a:pt x="212" y="122"/>
                    </a:lnTo>
                    <a:lnTo>
                      <a:pt x="208" y="122"/>
                    </a:lnTo>
                    <a:lnTo>
                      <a:pt x="208" y="118"/>
                    </a:lnTo>
                    <a:lnTo>
                      <a:pt x="208" y="115"/>
                    </a:lnTo>
                    <a:lnTo>
                      <a:pt x="212" y="111"/>
                    </a:lnTo>
                    <a:lnTo>
                      <a:pt x="215" y="115"/>
                    </a:lnTo>
                    <a:lnTo>
                      <a:pt x="219" y="115"/>
                    </a:lnTo>
                    <a:lnTo>
                      <a:pt x="222" y="118"/>
                    </a:lnTo>
                    <a:lnTo>
                      <a:pt x="230" y="118"/>
                    </a:lnTo>
                    <a:lnTo>
                      <a:pt x="230" y="118"/>
                    </a:lnTo>
                    <a:lnTo>
                      <a:pt x="226" y="115"/>
                    </a:lnTo>
                    <a:lnTo>
                      <a:pt x="226" y="111"/>
                    </a:lnTo>
                    <a:lnTo>
                      <a:pt x="230" y="107"/>
                    </a:lnTo>
                    <a:lnTo>
                      <a:pt x="230" y="104"/>
                    </a:lnTo>
                    <a:lnTo>
                      <a:pt x="230" y="100"/>
                    </a:lnTo>
                    <a:lnTo>
                      <a:pt x="230" y="97"/>
                    </a:lnTo>
                    <a:lnTo>
                      <a:pt x="233" y="97"/>
                    </a:lnTo>
                    <a:lnTo>
                      <a:pt x="237" y="97"/>
                    </a:lnTo>
                    <a:lnTo>
                      <a:pt x="240" y="97"/>
                    </a:lnTo>
                    <a:lnTo>
                      <a:pt x="237" y="93"/>
                    </a:lnTo>
                    <a:lnTo>
                      <a:pt x="237" y="90"/>
                    </a:lnTo>
                    <a:lnTo>
                      <a:pt x="240" y="90"/>
                    </a:lnTo>
                    <a:lnTo>
                      <a:pt x="244" y="90"/>
                    </a:lnTo>
                    <a:lnTo>
                      <a:pt x="244" y="90"/>
                    </a:lnTo>
                    <a:lnTo>
                      <a:pt x="244" y="86"/>
                    </a:lnTo>
                    <a:lnTo>
                      <a:pt x="244" y="82"/>
                    </a:lnTo>
                    <a:lnTo>
                      <a:pt x="247" y="79"/>
                    </a:lnTo>
                    <a:lnTo>
                      <a:pt x="247" y="79"/>
                    </a:lnTo>
                    <a:lnTo>
                      <a:pt x="251" y="79"/>
                    </a:lnTo>
                    <a:lnTo>
                      <a:pt x="255" y="79"/>
                    </a:lnTo>
                    <a:lnTo>
                      <a:pt x="255" y="82"/>
                    </a:lnTo>
                    <a:lnTo>
                      <a:pt x="255" y="79"/>
                    </a:lnTo>
                    <a:lnTo>
                      <a:pt x="258" y="79"/>
                    </a:lnTo>
                    <a:lnTo>
                      <a:pt x="262" y="75"/>
                    </a:lnTo>
                    <a:lnTo>
                      <a:pt x="262" y="72"/>
                    </a:lnTo>
                    <a:lnTo>
                      <a:pt x="258" y="68"/>
                    </a:lnTo>
                    <a:lnTo>
                      <a:pt x="258" y="68"/>
                    </a:lnTo>
                    <a:lnTo>
                      <a:pt x="262" y="68"/>
                    </a:lnTo>
                    <a:lnTo>
                      <a:pt x="262" y="72"/>
                    </a:lnTo>
                    <a:lnTo>
                      <a:pt x="265" y="72"/>
                    </a:lnTo>
                    <a:lnTo>
                      <a:pt x="265" y="68"/>
                    </a:lnTo>
                    <a:lnTo>
                      <a:pt x="265" y="68"/>
                    </a:lnTo>
                    <a:lnTo>
                      <a:pt x="269" y="72"/>
                    </a:lnTo>
                    <a:lnTo>
                      <a:pt x="269" y="72"/>
                    </a:lnTo>
                    <a:lnTo>
                      <a:pt x="273" y="68"/>
                    </a:lnTo>
                    <a:lnTo>
                      <a:pt x="276" y="68"/>
                    </a:lnTo>
                    <a:lnTo>
                      <a:pt x="273" y="64"/>
                    </a:lnTo>
                    <a:lnTo>
                      <a:pt x="276" y="64"/>
                    </a:lnTo>
                    <a:lnTo>
                      <a:pt x="280" y="64"/>
                    </a:lnTo>
                    <a:lnTo>
                      <a:pt x="283" y="64"/>
                    </a:lnTo>
                    <a:lnTo>
                      <a:pt x="287" y="64"/>
                    </a:lnTo>
                    <a:lnTo>
                      <a:pt x="290" y="68"/>
                    </a:lnTo>
                    <a:lnTo>
                      <a:pt x="290" y="72"/>
                    </a:lnTo>
                    <a:lnTo>
                      <a:pt x="298" y="79"/>
                    </a:lnTo>
                    <a:lnTo>
                      <a:pt x="301" y="82"/>
                    </a:lnTo>
                    <a:lnTo>
                      <a:pt x="301" y="90"/>
                    </a:lnTo>
                    <a:lnTo>
                      <a:pt x="301" y="93"/>
                    </a:lnTo>
                    <a:lnTo>
                      <a:pt x="301" y="93"/>
                    </a:lnTo>
                    <a:lnTo>
                      <a:pt x="301" y="93"/>
                    </a:lnTo>
                    <a:lnTo>
                      <a:pt x="305" y="93"/>
                    </a:lnTo>
                    <a:lnTo>
                      <a:pt x="305" y="90"/>
                    </a:lnTo>
                    <a:lnTo>
                      <a:pt x="305" y="90"/>
                    </a:lnTo>
                    <a:lnTo>
                      <a:pt x="305" y="86"/>
                    </a:lnTo>
                    <a:lnTo>
                      <a:pt x="308" y="86"/>
                    </a:lnTo>
                    <a:lnTo>
                      <a:pt x="308" y="86"/>
                    </a:lnTo>
                    <a:lnTo>
                      <a:pt x="308" y="86"/>
                    </a:lnTo>
                    <a:lnTo>
                      <a:pt x="308" y="86"/>
                    </a:lnTo>
                    <a:lnTo>
                      <a:pt x="312" y="82"/>
                    </a:lnTo>
                    <a:lnTo>
                      <a:pt x="315" y="86"/>
                    </a:lnTo>
                    <a:lnTo>
                      <a:pt x="319" y="86"/>
                    </a:lnTo>
                    <a:lnTo>
                      <a:pt x="323" y="86"/>
                    </a:lnTo>
                    <a:lnTo>
                      <a:pt x="326" y="86"/>
                    </a:lnTo>
                    <a:lnTo>
                      <a:pt x="333" y="93"/>
                    </a:lnTo>
                    <a:lnTo>
                      <a:pt x="333" y="93"/>
                    </a:lnTo>
                    <a:lnTo>
                      <a:pt x="333" y="90"/>
                    </a:lnTo>
                    <a:lnTo>
                      <a:pt x="333" y="86"/>
                    </a:lnTo>
                    <a:lnTo>
                      <a:pt x="337" y="86"/>
                    </a:lnTo>
                    <a:lnTo>
                      <a:pt x="337" y="86"/>
                    </a:lnTo>
                    <a:lnTo>
                      <a:pt x="330" y="79"/>
                    </a:lnTo>
                    <a:lnTo>
                      <a:pt x="326" y="75"/>
                    </a:lnTo>
                    <a:lnTo>
                      <a:pt x="330" y="68"/>
                    </a:lnTo>
                    <a:lnTo>
                      <a:pt x="330" y="68"/>
                    </a:lnTo>
                    <a:lnTo>
                      <a:pt x="333" y="68"/>
                    </a:lnTo>
                    <a:lnTo>
                      <a:pt x="337" y="61"/>
                    </a:lnTo>
                    <a:lnTo>
                      <a:pt x="337" y="61"/>
                    </a:lnTo>
                    <a:lnTo>
                      <a:pt x="337" y="57"/>
                    </a:lnTo>
                    <a:lnTo>
                      <a:pt x="341" y="57"/>
                    </a:lnTo>
                    <a:lnTo>
                      <a:pt x="344" y="57"/>
                    </a:lnTo>
                    <a:lnTo>
                      <a:pt x="348" y="57"/>
                    </a:lnTo>
                    <a:lnTo>
                      <a:pt x="348" y="50"/>
                    </a:lnTo>
                    <a:lnTo>
                      <a:pt x="344" y="50"/>
                    </a:lnTo>
                    <a:lnTo>
                      <a:pt x="344" y="50"/>
                    </a:lnTo>
                    <a:lnTo>
                      <a:pt x="344" y="47"/>
                    </a:lnTo>
                    <a:lnTo>
                      <a:pt x="348" y="43"/>
                    </a:lnTo>
                    <a:lnTo>
                      <a:pt x="351" y="39"/>
                    </a:lnTo>
                    <a:lnTo>
                      <a:pt x="351" y="39"/>
                    </a:lnTo>
                    <a:lnTo>
                      <a:pt x="355" y="36"/>
                    </a:lnTo>
                    <a:lnTo>
                      <a:pt x="355" y="36"/>
                    </a:lnTo>
                    <a:lnTo>
                      <a:pt x="358" y="39"/>
                    </a:lnTo>
                    <a:lnTo>
                      <a:pt x="362" y="43"/>
                    </a:lnTo>
                    <a:lnTo>
                      <a:pt x="362" y="39"/>
                    </a:lnTo>
                    <a:lnTo>
                      <a:pt x="358" y="36"/>
                    </a:lnTo>
                    <a:lnTo>
                      <a:pt x="358" y="36"/>
                    </a:lnTo>
                    <a:lnTo>
                      <a:pt x="362" y="32"/>
                    </a:lnTo>
                    <a:lnTo>
                      <a:pt x="366" y="32"/>
                    </a:lnTo>
                    <a:lnTo>
                      <a:pt x="366" y="32"/>
                    </a:lnTo>
                    <a:lnTo>
                      <a:pt x="373" y="32"/>
                    </a:lnTo>
                    <a:lnTo>
                      <a:pt x="376" y="32"/>
                    </a:lnTo>
                    <a:lnTo>
                      <a:pt x="380" y="32"/>
                    </a:lnTo>
                    <a:lnTo>
                      <a:pt x="384" y="32"/>
                    </a:lnTo>
                    <a:lnTo>
                      <a:pt x="391" y="29"/>
                    </a:lnTo>
                    <a:lnTo>
                      <a:pt x="394" y="29"/>
                    </a:lnTo>
                    <a:lnTo>
                      <a:pt x="394" y="18"/>
                    </a:lnTo>
                    <a:lnTo>
                      <a:pt x="391" y="18"/>
                    </a:lnTo>
                    <a:lnTo>
                      <a:pt x="387" y="18"/>
                    </a:lnTo>
                    <a:lnTo>
                      <a:pt x="384" y="18"/>
                    </a:lnTo>
                    <a:lnTo>
                      <a:pt x="384" y="14"/>
                    </a:lnTo>
                    <a:lnTo>
                      <a:pt x="380" y="14"/>
                    </a:lnTo>
                    <a:lnTo>
                      <a:pt x="376" y="11"/>
                    </a:lnTo>
                    <a:lnTo>
                      <a:pt x="376" y="11"/>
                    </a:lnTo>
                    <a:lnTo>
                      <a:pt x="376" y="11"/>
                    </a:lnTo>
                    <a:lnTo>
                      <a:pt x="380" y="11"/>
                    </a:lnTo>
                    <a:lnTo>
                      <a:pt x="380" y="11"/>
                    </a:lnTo>
                    <a:lnTo>
                      <a:pt x="380" y="7"/>
                    </a:lnTo>
                    <a:lnTo>
                      <a:pt x="384" y="11"/>
                    </a:lnTo>
                    <a:lnTo>
                      <a:pt x="384" y="14"/>
                    </a:lnTo>
                    <a:lnTo>
                      <a:pt x="384" y="14"/>
                    </a:lnTo>
                    <a:lnTo>
                      <a:pt x="384" y="11"/>
                    </a:lnTo>
                    <a:lnTo>
                      <a:pt x="387" y="11"/>
                    </a:lnTo>
                    <a:lnTo>
                      <a:pt x="387" y="11"/>
                    </a:lnTo>
                    <a:lnTo>
                      <a:pt x="391" y="11"/>
                    </a:lnTo>
                    <a:lnTo>
                      <a:pt x="391" y="14"/>
                    </a:lnTo>
                    <a:lnTo>
                      <a:pt x="391" y="14"/>
                    </a:lnTo>
                    <a:lnTo>
                      <a:pt x="394" y="18"/>
                    </a:lnTo>
                    <a:lnTo>
                      <a:pt x="398" y="14"/>
                    </a:lnTo>
                    <a:lnTo>
                      <a:pt x="398" y="14"/>
                    </a:lnTo>
                    <a:lnTo>
                      <a:pt x="401" y="14"/>
                    </a:lnTo>
                    <a:lnTo>
                      <a:pt x="401" y="18"/>
                    </a:lnTo>
                    <a:lnTo>
                      <a:pt x="405" y="21"/>
                    </a:lnTo>
                    <a:lnTo>
                      <a:pt x="409" y="21"/>
                    </a:lnTo>
                    <a:lnTo>
                      <a:pt x="412" y="21"/>
                    </a:lnTo>
                    <a:lnTo>
                      <a:pt x="412" y="21"/>
                    </a:lnTo>
                    <a:lnTo>
                      <a:pt x="412" y="21"/>
                    </a:lnTo>
                    <a:lnTo>
                      <a:pt x="416" y="21"/>
                    </a:lnTo>
                    <a:lnTo>
                      <a:pt x="416" y="21"/>
                    </a:lnTo>
                    <a:lnTo>
                      <a:pt x="416" y="25"/>
                    </a:lnTo>
                    <a:lnTo>
                      <a:pt x="419" y="25"/>
                    </a:lnTo>
                    <a:lnTo>
                      <a:pt x="423" y="25"/>
                    </a:lnTo>
                    <a:lnTo>
                      <a:pt x="427" y="29"/>
                    </a:lnTo>
                    <a:lnTo>
                      <a:pt x="430" y="25"/>
                    </a:lnTo>
                    <a:lnTo>
                      <a:pt x="434" y="29"/>
                    </a:lnTo>
                    <a:lnTo>
                      <a:pt x="437" y="25"/>
                    </a:lnTo>
                    <a:lnTo>
                      <a:pt x="437" y="25"/>
                    </a:lnTo>
                    <a:lnTo>
                      <a:pt x="437" y="29"/>
                    </a:lnTo>
                    <a:lnTo>
                      <a:pt x="444" y="29"/>
                    </a:lnTo>
                    <a:lnTo>
                      <a:pt x="444" y="29"/>
                    </a:lnTo>
                    <a:lnTo>
                      <a:pt x="448" y="32"/>
                    </a:lnTo>
                    <a:lnTo>
                      <a:pt x="452" y="29"/>
                    </a:lnTo>
                    <a:lnTo>
                      <a:pt x="452" y="29"/>
                    </a:lnTo>
                    <a:lnTo>
                      <a:pt x="455" y="25"/>
                    </a:lnTo>
                    <a:lnTo>
                      <a:pt x="459" y="29"/>
                    </a:lnTo>
                    <a:lnTo>
                      <a:pt x="462" y="25"/>
                    </a:lnTo>
                    <a:lnTo>
                      <a:pt x="459" y="29"/>
                    </a:lnTo>
                    <a:lnTo>
                      <a:pt x="459" y="29"/>
                    </a:lnTo>
                    <a:lnTo>
                      <a:pt x="462" y="32"/>
                    </a:lnTo>
                    <a:lnTo>
                      <a:pt x="462" y="29"/>
                    </a:lnTo>
                    <a:lnTo>
                      <a:pt x="462" y="29"/>
                    </a:lnTo>
                    <a:lnTo>
                      <a:pt x="462" y="36"/>
                    </a:lnTo>
                    <a:lnTo>
                      <a:pt x="462" y="39"/>
                    </a:lnTo>
                    <a:lnTo>
                      <a:pt x="466" y="36"/>
                    </a:lnTo>
                    <a:lnTo>
                      <a:pt x="470" y="32"/>
                    </a:lnTo>
                    <a:lnTo>
                      <a:pt x="470" y="32"/>
                    </a:lnTo>
                    <a:lnTo>
                      <a:pt x="470" y="29"/>
                    </a:lnTo>
                    <a:lnTo>
                      <a:pt x="473" y="25"/>
                    </a:lnTo>
                    <a:lnTo>
                      <a:pt x="473" y="25"/>
                    </a:lnTo>
                    <a:lnTo>
                      <a:pt x="473" y="29"/>
                    </a:lnTo>
                    <a:lnTo>
                      <a:pt x="473" y="32"/>
                    </a:lnTo>
                    <a:lnTo>
                      <a:pt x="477" y="32"/>
                    </a:lnTo>
                    <a:lnTo>
                      <a:pt x="480" y="32"/>
                    </a:lnTo>
                    <a:lnTo>
                      <a:pt x="480" y="32"/>
                    </a:lnTo>
                    <a:lnTo>
                      <a:pt x="480" y="36"/>
                    </a:lnTo>
                    <a:lnTo>
                      <a:pt x="480" y="39"/>
                    </a:lnTo>
                    <a:lnTo>
                      <a:pt x="477" y="43"/>
                    </a:lnTo>
                    <a:lnTo>
                      <a:pt x="477" y="43"/>
                    </a:lnTo>
                    <a:lnTo>
                      <a:pt x="473" y="43"/>
                    </a:lnTo>
                    <a:lnTo>
                      <a:pt x="473" y="43"/>
                    </a:lnTo>
                    <a:lnTo>
                      <a:pt x="477" y="47"/>
                    </a:lnTo>
                    <a:lnTo>
                      <a:pt x="473" y="50"/>
                    </a:lnTo>
                    <a:lnTo>
                      <a:pt x="473" y="54"/>
                    </a:lnTo>
                    <a:lnTo>
                      <a:pt x="470" y="50"/>
                    </a:lnTo>
                    <a:lnTo>
                      <a:pt x="470" y="50"/>
                    </a:lnTo>
                    <a:lnTo>
                      <a:pt x="466" y="50"/>
                    </a:lnTo>
                    <a:lnTo>
                      <a:pt x="466" y="54"/>
                    </a:lnTo>
                    <a:lnTo>
                      <a:pt x="466" y="57"/>
                    </a:lnTo>
                    <a:lnTo>
                      <a:pt x="466" y="54"/>
                    </a:lnTo>
                    <a:lnTo>
                      <a:pt x="466" y="54"/>
                    </a:lnTo>
                    <a:lnTo>
                      <a:pt x="462" y="54"/>
                    </a:lnTo>
                    <a:lnTo>
                      <a:pt x="462" y="57"/>
                    </a:lnTo>
                    <a:lnTo>
                      <a:pt x="462" y="61"/>
                    </a:lnTo>
                    <a:lnTo>
                      <a:pt x="462" y="61"/>
                    </a:lnTo>
                    <a:lnTo>
                      <a:pt x="466" y="61"/>
                    </a:lnTo>
                    <a:lnTo>
                      <a:pt x="462" y="68"/>
                    </a:lnTo>
                    <a:lnTo>
                      <a:pt x="462" y="68"/>
                    </a:lnTo>
                    <a:lnTo>
                      <a:pt x="459" y="75"/>
                    </a:lnTo>
                    <a:lnTo>
                      <a:pt x="459" y="82"/>
                    </a:lnTo>
                    <a:lnTo>
                      <a:pt x="455" y="82"/>
                    </a:lnTo>
                    <a:lnTo>
                      <a:pt x="455" y="86"/>
                    </a:lnTo>
                    <a:lnTo>
                      <a:pt x="455" y="90"/>
                    </a:lnTo>
                    <a:lnTo>
                      <a:pt x="459" y="90"/>
                    </a:lnTo>
                    <a:lnTo>
                      <a:pt x="459" y="93"/>
                    </a:lnTo>
                    <a:lnTo>
                      <a:pt x="462" y="93"/>
                    </a:lnTo>
                    <a:lnTo>
                      <a:pt x="466" y="93"/>
                    </a:lnTo>
                    <a:lnTo>
                      <a:pt x="470" y="97"/>
                    </a:lnTo>
                    <a:lnTo>
                      <a:pt x="473" y="100"/>
                    </a:lnTo>
                    <a:lnTo>
                      <a:pt x="473" y="104"/>
                    </a:lnTo>
                    <a:lnTo>
                      <a:pt x="473" y="107"/>
                    </a:lnTo>
                    <a:lnTo>
                      <a:pt x="477" y="107"/>
                    </a:lnTo>
                    <a:lnTo>
                      <a:pt x="484" y="107"/>
                    </a:lnTo>
                    <a:lnTo>
                      <a:pt x="491" y="107"/>
                    </a:lnTo>
                    <a:lnTo>
                      <a:pt x="491" y="111"/>
                    </a:lnTo>
                    <a:lnTo>
                      <a:pt x="495" y="115"/>
                    </a:lnTo>
                    <a:lnTo>
                      <a:pt x="498" y="115"/>
                    </a:lnTo>
                    <a:lnTo>
                      <a:pt x="502" y="118"/>
                    </a:lnTo>
                    <a:lnTo>
                      <a:pt x="505" y="118"/>
                    </a:lnTo>
                    <a:lnTo>
                      <a:pt x="509" y="122"/>
                    </a:lnTo>
                    <a:lnTo>
                      <a:pt x="509" y="122"/>
                    </a:lnTo>
                    <a:lnTo>
                      <a:pt x="513" y="125"/>
                    </a:lnTo>
                    <a:lnTo>
                      <a:pt x="523" y="125"/>
                    </a:lnTo>
                    <a:lnTo>
                      <a:pt x="527" y="129"/>
                    </a:lnTo>
                    <a:lnTo>
                      <a:pt x="527" y="133"/>
                    </a:lnTo>
                    <a:lnTo>
                      <a:pt x="530" y="136"/>
                    </a:lnTo>
                    <a:lnTo>
                      <a:pt x="541" y="143"/>
                    </a:lnTo>
                    <a:lnTo>
                      <a:pt x="548" y="147"/>
                    </a:lnTo>
                    <a:lnTo>
                      <a:pt x="552" y="143"/>
                    </a:lnTo>
                    <a:lnTo>
                      <a:pt x="555" y="143"/>
                    </a:lnTo>
                    <a:lnTo>
                      <a:pt x="563" y="140"/>
                    </a:lnTo>
                    <a:lnTo>
                      <a:pt x="563" y="140"/>
                    </a:lnTo>
                    <a:lnTo>
                      <a:pt x="566" y="129"/>
                    </a:lnTo>
                    <a:lnTo>
                      <a:pt x="570" y="122"/>
                    </a:lnTo>
                    <a:lnTo>
                      <a:pt x="573" y="104"/>
                    </a:lnTo>
                    <a:lnTo>
                      <a:pt x="577" y="100"/>
                    </a:lnTo>
                    <a:lnTo>
                      <a:pt x="577" y="93"/>
                    </a:lnTo>
                    <a:lnTo>
                      <a:pt x="577" y="90"/>
                    </a:lnTo>
                    <a:lnTo>
                      <a:pt x="577" y="86"/>
                    </a:lnTo>
                    <a:lnTo>
                      <a:pt x="577" y="79"/>
                    </a:lnTo>
                    <a:lnTo>
                      <a:pt x="577" y="72"/>
                    </a:lnTo>
                    <a:lnTo>
                      <a:pt x="577" y="61"/>
                    </a:lnTo>
                    <a:lnTo>
                      <a:pt x="581" y="54"/>
                    </a:lnTo>
                    <a:lnTo>
                      <a:pt x="577" y="47"/>
                    </a:lnTo>
                    <a:lnTo>
                      <a:pt x="581" y="43"/>
                    </a:lnTo>
                    <a:lnTo>
                      <a:pt x="581" y="39"/>
                    </a:lnTo>
                    <a:lnTo>
                      <a:pt x="577" y="39"/>
                    </a:lnTo>
                    <a:lnTo>
                      <a:pt x="577" y="32"/>
                    </a:lnTo>
                    <a:lnTo>
                      <a:pt x="581" y="29"/>
                    </a:lnTo>
                    <a:lnTo>
                      <a:pt x="584" y="25"/>
                    </a:lnTo>
                    <a:lnTo>
                      <a:pt x="584" y="21"/>
                    </a:lnTo>
                    <a:lnTo>
                      <a:pt x="588" y="14"/>
                    </a:lnTo>
                    <a:lnTo>
                      <a:pt x="591" y="11"/>
                    </a:lnTo>
                    <a:lnTo>
                      <a:pt x="591" y="3"/>
                    </a:lnTo>
                    <a:lnTo>
                      <a:pt x="591" y="3"/>
                    </a:lnTo>
                    <a:lnTo>
                      <a:pt x="595" y="3"/>
                    </a:lnTo>
                    <a:lnTo>
                      <a:pt x="595" y="3"/>
                    </a:lnTo>
                    <a:lnTo>
                      <a:pt x="598" y="0"/>
                    </a:lnTo>
                    <a:lnTo>
                      <a:pt x="598" y="0"/>
                    </a:lnTo>
                    <a:lnTo>
                      <a:pt x="602" y="0"/>
                    </a:lnTo>
                    <a:lnTo>
                      <a:pt x="602" y="0"/>
                    </a:lnTo>
                    <a:lnTo>
                      <a:pt x="602" y="3"/>
                    </a:lnTo>
                    <a:lnTo>
                      <a:pt x="602" y="3"/>
                    </a:lnTo>
                    <a:lnTo>
                      <a:pt x="602" y="3"/>
                    </a:lnTo>
                    <a:lnTo>
                      <a:pt x="602" y="11"/>
                    </a:lnTo>
                    <a:lnTo>
                      <a:pt x="602" y="21"/>
                    </a:lnTo>
                    <a:lnTo>
                      <a:pt x="606" y="25"/>
                    </a:lnTo>
                    <a:lnTo>
                      <a:pt x="609" y="25"/>
                    </a:lnTo>
                    <a:lnTo>
                      <a:pt x="609" y="25"/>
                    </a:lnTo>
                    <a:lnTo>
                      <a:pt x="609" y="32"/>
                    </a:lnTo>
                    <a:lnTo>
                      <a:pt x="609" y="32"/>
                    </a:lnTo>
                    <a:lnTo>
                      <a:pt x="613" y="36"/>
                    </a:lnTo>
                    <a:lnTo>
                      <a:pt x="613" y="39"/>
                    </a:lnTo>
                    <a:lnTo>
                      <a:pt x="613" y="43"/>
                    </a:lnTo>
                    <a:lnTo>
                      <a:pt x="616" y="43"/>
                    </a:lnTo>
                    <a:lnTo>
                      <a:pt x="616" y="50"/>
                    </a:lnTo>
                    <a:lnTo>
                      <a:pt x="620" y="54"/>
                    </a:lnTo>
                    <a:lnTo>
                      <a:pt x="616" y="61"/>
                    </a:lnTo>
                    <a:lnTo>
                      <a:pt x="620" y="64"/>
                    </a:lnTo>
                    <a:lnTo>
                      <a:pt x="620" y="68"/>
                    </a:lnTo>
                    <a:lnTo>
                      <a:pt x="620" y="72"/>
                    </a:lnTo>
                    <a:lnTo>
                      <a:pt x="624" y="75"/>
                    </a:lnTo>
                    <a:lnTo>
                      <a:pt x="627" y="79"/>
                    </a:lnTo>
                    <a:lnTo>
                      <a:pt x="634" y="72"/>
                    </a:lnTo>
                    <a:lnTo>
                      <a:pt x="634" y="72"/>
                    </a:lnTo>
                    <a:lnTo>
                      <a:pt x="638" y="72"/>
                    </a:lnTo>
                    <a:lnTo>
                      <a:pt x="641" y="79"/>
                    </a:lnTo>
                    <a:lnTo>
                      <a:pt x="645" y="79"/>
                    </a:lnTo>
                    <a:lnTo>
                      <a:pt x="649" y="82"/>
                    </a:lnTo>
                    <a:lnTo>
                      <a:pt x="652" y="86"/>
                    </a:lnTo>
                    <a:lnTo>
                      <a:pt x="656" y="90"/>
                    </a:lnTo>
                    <a:lnTo>
                      <a:pt x="652" y="93"/>
                    </a:lnTo>
                    <a:lnTo>
                      <a:pt x="656" y="93"/>
                    </a:lnTo>
                    <a:lnTo>
                      <a:pt x="652" y="100"/>
                    </a:lnTo>
                    <a:lnTo>
                      <a:pt x="656" y="104"/>
                    </a:lnTo>
                    <a:lnTo>
                      <a:pt x="656" y="107"/>
                    </a:lnTo>
                    <a:lnTo>
                      <a:pt x="656" y="111"/>
                    </a:lnTo>
                    <a:lnTo>
                      <a:pt x="656" y="118"/>
                    </a:lnTo>
                    <a:lnTo>
                      <a:pt x="659" y="122"/>
                    </a:lnTo>
                    <a:lnTo>
                      <a:pt x="663" y="129"/>
                    </a:lnTo>
                    <a:lnTo>
                      <a:pt x="667" y="129"/>
                    </a:lnTo>
                    <a:lnTo>
                      <a:pt x="667" y="133"/>
                    </a:lnTo>
                    <a:lnTo>
                      <a:pt x="670" y="140"/>
                    </a:lnTo>
                    <a:lnTo>
                      <a:pt x="670" y="143"/>
                    </a:lnTo>
                    <a:lnTo>
                      <a:pt x="670" y="151"/>
                    </a:lnTo>
                    <a:lnTo>
                      <a:pt x="670" y="154"/>
                    </a:lnTo>
                    <a:lnTo>
                      <a:pt x="670" y="158"/>
                    </a:lnTo>
                    <a:lnTo>
                      <a:pt x="670" y="161"/>
                    </a:lnTo>
                    <a:lnTo>
                      <a:pt x="674" y="161"/>
                    </a:lnTo>
                    <a:lnTo>
                      <a:pt x="674" y="161"/>
                    </a:lnTo>
                    <a:lnTo>
                      <a:pt x="674" y="165"/>
                    </a:lnTo>
                    <a:lnTo>
                      <a:pt x="677" y="165"/>
                    </a:lnTo>
                    <a:lnTo>
                      <a:pt x="677" y="165"/>
                    </a:lnTo>
                    <a:lnTo>
                      <a:pt x="674" y="165"/>
                    </a:lnTo>
                    <a:lnTo>
                      <a:pt x="674" y="168"/>
                    </a:lnTo>
                    <a:lnTo>
                      <a:pt x="674" y="168"/>
                    </a:lnTo>
                    <a:lnTo>
                      <a:pt x="677" y="172"/>
                    </a:lnTo>
                    <a:lnTo>
                      <a:pt x="681" y="176"/>
                    </a:lnTo>
                    <a:lnTo>
                      <a:pt x="684" y="176"/>
                    </a:lnTo>
                    <a:lnTo>
                      <a:pt x="688" y="179"/>
                    </a:lnTo>
                    <a:lnTo>
                      <a:pt x="695" y="179"/>
                    </a:lnTo>
                    <a:lnTo>
                      <a:pt x="695" y="179"/>
                    </a:lnTo>
                    <a:lnTo>
                      <a:pt x="699" y="179"/>
                    </a:lnTo>
                    <a:lnTo>
                      <a:pt x="699" y="183"/>
                    </a:lnTo>
                    <a:lnTo>
                      <a:pt x="699" y="186"/>
                    </a:lnTo>
                    <a:lnTo>
                      <a:pt x="702" y="190"/>
                    </a:lnTo>
                    <a:lnTo>
                      <a:pt x="706" y="186"/>
                    </a:lnTo>
                    <a:lnTo>
                      <a:pt x="710" y="190"/>
                    </a:lnTo>
                    <a:lnTo>
                      <a:pt x="713" y="190"/>
                    </a:lnTo>
                    <a:lnTo>
                      <a:pt x="713" y="194"/>
                    </a:lnTo>
                    <a:lnTo>
                      <a:pt x="717" y="197"/>
                    </a:lnTo>
                    <a:lnTo>
                      <a:pt x="720" y="194"/>
                    </a:lnTo>
                    <a:lnTo>
                      <a:pt x="720" y="197"/>
                    </a:lnTo>
                    <a:lnTo>
                      <a:pt x="724" y="197"/>
                    </a:lnTo>
                    <a:lnTo>
                      <a:pt x="727" y="201"/>
                    </a:lnTo>
                    <a:lnTo>
                      <a:pt x="727" y="204"/>
                    </a:lnTo>
                    <a:lnTo>
                      <a:pt x="724" y="204"/>
                    </a:lnTo>
                    <a:lnTo>
                      <a:pt x="724" y="208"/>
                    </a:lnTo>
                    <a:lnTo>
                      <a:pt x="727" y="212"/>
                    </a:lnTo>
                    <a:lnTo>
                      <a:pt x="731" y="212"/>
                    </a:lnTo>
                    <a:lnTo>
                      <a:pt x="731" y="212"/>
                    </a:lnTo>
                    <a:lnTo>
                      <a:pt x="735" y="215"/>
                    </a:lnTo>
                    <a:lnTo>
                      <a:pt x="735" y="219"/>
                    </a:lnTo>
                    <a:lnTo>
                      <a:pt x="735" y="222"/>
                    </a:lnTo>
                    <a:lnTo>
                      <a:pt x="735" y="222"/>
                    </a:lnTo>
                    <a:lnTo>
                      <a:pt x="738" y="226"/>
                    </a:lnTo>
                    <a:lnTo>
                      <a:pt x="738" y="226"/>
                    </a:lnTo>
                    <a:lnTo>
                      <a:pt x="738" y="237"/>
                    </a:lnTo>
                    <a:lnTo>
                      <a:pt x="742" y="240"/>
                    </a:lnTo>
                    <a:lnTo>
                      <a:pt x="742" y="240"/>
                    </a:lnTo>
                    <a:lnTo>
                      <a:pt x="742" y="244"/>
                    </a:lnTo>
                    <a:lnTo>
                      <a:pt x="745" y="247"/>
                    </a:lnTo>
                    <a:lnTo>
                      <a:pt x="745" y="247"/>
                    </a:lnTo>
                    <a:lnTo>
                      <a:pt x="745" y="244"/>
                    </a:lnTo>
                    <a:lnTo>
                      <a:pt x="749" y="244"/>
                    </a:lnTo>
                    <a:lnTo>
                      <a:pt x="749" y="240"/>
                    </a:lnTo>
                    <a:lnTo>
                      <a:pt x="753" y="237"/>
                    </a:lnTo>
                    <a:lnTo>
                      <a:pt x="753" y="240"/>
                    </a:lnTo>
                    <a:lnTo>
                      <a:pt x="753" y="244"/>
                    </a:lnTo>
                    <a:lnTo>
                      <a:pt x="760" y="244"/>
                    </a:lnTo>
                    <a:lnTo>
                      <a:pt x="760" y="247"/>
                    </a:lnTo>
                    <a:lnTo>
                      <a:pt x="763" y="244"/>
                    </a:lnTo>
                    <a:lnTo>
                      <a:pt x="763" y="244"/>
                    </a:lnTo>
                    <a:lnTo>
                      <a:pt x="763" y="247"/>
                    </a:lnTo>
                    <a:lnTo>
                      <a:pt x="763" y="247"/>
                    </a:lnTo>
                    <a:lnTo>
                      <a:pt x="767" y="251"/>
                    </a:lnTo>
                    <a:lnTo>
                      <a:pt x="767" y="262"/>
                    </a:lnTo>
                    <a:lnTo>
                      <a:pt x="767" y="269"/>
                    </a:lnTo>
                    <a:lnTo>
                      <a:pt x="770" y="273"/>
                    </a:lnTo>
                    <a:lnTo>
                      <a:pt x="774" y="273"/>
                    </a:lnTo>
                    <a:lnTo>
                      <a:pt x="778" y="280"/>
                    </a:lnTo>
                    <a:lnTo>
                      <a:pt x="785" y="280"/>
                    </a:lnTo>
                    <a:lnTo>
                      <a:pt x="785" y="280"/>
                    </a:lnTo>
                    <a:lnTo>
                      <a:pt x="788" y="283"/>
                    </a:lnTo>
                    <a:lnTo>
                      <a:pt x="792" y="287"/>
                    </a:lnTo>
                    <a:lnTo>
                      <a:pt x="792" y="290"/>
                    </a:lnTo>
                    <a:lnTo>
                      <a:pt x="795" y="294"/>
                    </a:lnTo>
                    <a:lnTo>
                      <a:pt x="799" y="294"/>
                    </a:lnTo>
                    <a:lnTo>
                      <a:pt x="799" y="294"/>
                    </a:lnTo>
                    <a:lnTo>
                      <a:pt x="803" y="301"/>
                    </a:lnTo>
                    <a:lnTo>
                      <a:pt x="803" y="305"/>
                    </a:lnTo>
                    <a:lnTo>
                      <a:pt x="806" y="305"/>
                    </a:lnTo>
                    <a:lnTo>
                      <a:pt x="806" y="308"/>
                    </a:lnTo>
                    <a:lnTo>
                      <a:pt x="810" y="316"/>
                    </a:lnTo>
                    <a:lnTo>
                      <a:pt x="810" y="319"/>
                    </a:lnTo>
                    <a:lnTo>
                      <a:pt x="810" y="319"/>
                    </a:lnTo>
                    <a:lnTo>
                      <a:pt x="813" y="319"/>
                    </a:lnTo>
                    <a:lnTo>
                      <a:pt x="813" y="323"/>
                    </a:lnTo>
                    <a:lnTo>
                      <a:pt x="813" y="330"/>
                    </a:lnTo>
                    <a:lnTo>
                      <a:pt x="813" y="334"/>
                    </a:lnTo>
                    <a:lnTo>
                      <a:pt x="813" y="344"/>
                    </a:lnTo>
                    <a:lnTo>
                      <a:pt x="817" y="344"/>
                    </a:lnTo>
                    <a:lnTo>
                      <a:pt x="813" y="344"/>
                    </a:lnTo>
                    <a:lnTo>
                      <a:pt x="813" y="348"/>
                    </a:lnTo>
                    <a:lnTo>
                      <a:pt x="813" y="348"/>
                    </a:lnTo>
                    <a:lnTo>
                      <a:pt x="813" y="351"/>
                    </a:lnTo>
                    <a:lnTo>
                      <a:pt x="817" y="351"/>
                    </a:lnTo>
                    <a:lnTo>
                      <a:pt x="817" y="359"/>
                    </a:lnTo>
                    <a:lnTo>
                      <a:pt x="821" y="362"/>
                    </a:lnTo>
                    <a:lnTo>
                      <a:pt x="824" y="373"/>
                    </a:lnTo>
                    <a:lnTo>
                      <a:pt x="824" y="384"/>
                    </a:lnTo>
                    <a:lnTo>
                      <a:pt x="821" y="387"/>
                    </a:lnTo>
                    <a:lnTo>
                      <a:pt x="821" y="391"/>
                    </a:lnTo>
                    <a:lnTo>
                      <a:pt x="817" y="398"/>
                    </a:lnTo>
                    <a:lnTo>
                      <a:pt x="817" y="405"/>
                    </a:lnTo>
                    <a:lnTo>
                      <a:pt x="817" y="416"/>
                    </a:lnTo>
                    <a:lnTo>
                      <a:pt x="817" y="416"/>
                    </a:lnTo>
                    <a:lnTo>
                      <a:pt x="813" y="423"/>
                    </a:lnTo>
                    <a:lnTo>
                      <a:pt x="813" y="430"/>
                    </a:lnTo>
                    <a:lnTo>
                      <a:pt x="813" y="438"/>
                    </a:lnTo>
                    <a:lnTo>
                      <a:pt x="810" y="438"/>
                    </a:lnTo>
                    <a:lnTo>
                      <a:pt x="810" y="441"/>
                    </a:lnTo>
                    <a:lnTo>
                      <a:pt x="806" y="455"/>
                    </a:lnTo>
                    <a:lnTo>
                      <a:pt x="803" y="455"/>
                    </a:lnTo>
                    <a:lnTo>
                      <a:pt x="803" y="459"/>
                    </a:lnTo>
                    <a:lnTo>
                      <a:pt x="799" y="463"/>
                    </a:lnTo>
                    <a:lnTo>
                      <a:pt x="799" y="463"/>
                    </a:lnTo>
                    <a:lnTo>
                      <a:pt x="799" y="466"/>
                    </a:lnTo>
                    <a:lnTo>
                      <a:pt x="799" y="466"/>
                    </a:lnTo>
                    <a:lnTo>
                      <a:pt x="795" y="470"/>
                    </a:lnTo>
                    <a:lnTo>
                      <a:pt x="792" y="470"/>
                    </a:lnTo>
                    <a:lnTo>
                      <a:pt x="792" y="473"/>
                    </a:lnTo>
                    <a:lnTo>
                      <a:pt x="795" y="473"/>
                    </a:lnTo>
                    <a:lnTo>
                      <a:pt x="792" y="473"/>
                    </a:lnTo>
                    <a:lnTo>
                      <a:pt x="788" y="477"/>
                    </a:lnTo>
                    <a:lnTo>
                      <a:pt x="788" y="481"/>
                    </a:lnTo>
                    <a:lnTo>
                      <a:pt x="785" y="481"/>
                    </a:lnTo>
                    <a:lnTo>
                      <a:pt x="781" y="488"/>
                    </a:lnTo>
                    <a:lnTo>
                      <a:pt x="781" y="491"/>
                    </a:lnTo>
                    <a:lnTo>
                      <a:pt x="778" y="491"/>
                    </a:lnTo>
                    <a:lnTo>
                      <a:pt x="778" y="491"/>
                    </a:lnTo>
                    <a:lnTo>
                      <a:pt x="774" y="495"/>
                    </a:lnTo>
                    <a:lnTo>
                      <a:pt x="778" y="495"/>
                    </a:lnTo>
                    <a:lnTo>
                      <a:pt x="778" y="499"/>
                    </a:lnTo>
                    <a:lnTo>
                      <a:pt x="774" y="502"/>
                    </a:lnTo>
                    <a:lnTo>
                      <a:pt x="774" y="502"/>
                    </a:lnTo>
                    <a:lnTo>
                      <a:pt x="774" y="506"/>
                    </a:lnTo>
                    <a:lnTo>
                      <a:pt x="770" y="509"/>
                    </a:lnTo>
                    <a:lnTo>
                      <a:pt x="767" y="527"/>
                    </a:lnTo>
                    <a:lnTo>
                      <a:pt x="767" y="531"/>
                    </a:lnTo>
                    <a:lnTo>
                      <a:pt x="763" y="527"/>
                    </a:lnTo>
                    <a:lnTo>
                      <a:pt x="760" y="534"/>
                    </a:lnTo>
                    <a:lnTo>
                      <a:pt x="760" y="538"/>
                    </a:lnTo>
                    <a:lnTo>
                      <a:pt x="756" y="538"/>
                    </a:lnTo>
                    <a:lnTo>
                      <a:pt x="756" y="542"/>
                    </a:lnTo>
                    <a:lnTo>
                      <a:pt x="756" y="542"/>
                    </a:lnTo>
                    <a:lnTo>
                      <a:pt x="756" y="549"/>
                    </a:lnTo>
                    <a:lnTo>
                      <a:pt x="753" y="552"/>
                    </a:lnTo>
                    <a:lnTo>
                      <a:pt x="756" y="556"/>
                    </a:lnTo>
                    <a:lnTo>
                      <a:pt x="753" y="560"/>
                    </a:lnTo>
                    <a:lnTo>
                      <a:pt x="753" y="563"/>
                    </a:lnTo>
                    <a:lnTo>
                      <a:pt x="749" y="567"/>
                    </a:lnTo>
                    <a:lnTo>
                      <a:pt x="749" y="570"/>
                    </a:lnTo>
                    <a:lnTo>
                      <a:pt x="749" y="574"/>
                    </a:lnTo>
                    <a:lnTo>
                      <a:pt x="753" y="577"/>
                    </a:lnTo>
                    <a:lnTo>
                      <a:pt x="753" y="581"/>
                    </a:lnTo>
                    <a:lnTo>
                      <a:pt x="749" y="581"/>
                    </a:lnTo>
                    <a:lnTo>
                      <a:pt x="749" y="585"/>
                    </a:lnTo>
                    <a:lnTo>
                      <a:pt x="745" y="585"/>
                    </a:lnTo>
                    <a:lnTo>
                      <a:pt x="745" y="585"/>
                    </a:lnTo>
                    <a:lnTo>
                      <a:pt x="745" y="588"/>
                    </a:lnTo>
                    <a:lnTo>
                      <a:pt x="738" y="588"/>
                    </a:lnTo>
                    <a:lnTo>
                      <a:pt x="717" y="592"/>
                    </a:lnTo>
                    <a:lnTo>
                      <a:pt x="713" y="592"/>
                    </a:lnTo>
                    <a:lnTo>
                      <a:pt x="702" y="595"/>
                    </a:lnTo>
                    <a:lnTo>
                      <a:pt x="702" y="599"/>
                    </a:lnTo>
                    <a:lnTo>
                      <a:pt x="695" y="603"/>
                    </a:lnTo>
                    <a:lnTo>
                      <a:pt x="692" y="603"/>
                    </a:lnTo>
                    <a:lnTo>
                      <a:pt x="692" y="606"/>
                    </a:lnTo>
                    <a:lnTo>
                      <a:pt x="688" y="610"/>
                    </a:lnTo>
                    <a:lnTo>
                      <a:pt x="684" y="610"/>
                    </a:lnTo>
                    <a:lnTo>
                      <a:pt x="684" y="610"/>
                    </a:lnTo>
                    <a:lnTo>
                      <a:pt x="677" y="610"/>
                    </a:lnTo>
                    <a:lnTo>
                      <a:pt x="677" y="610"/>
                    </a:lnTo>
                    <a:lnTo>
                      <a:pt x="674" y="610"/>
                    </a:lnTo>
                    <a:lnTo>
                      <a:pt x="674" y="613"/>
                    </a:lnTo>
                    <a:lnTo>
                      <a:pt x="677" y="617"/>
                    </a:lnTo>
                    <a:lnTo>
                      <a:pt x="677" y="613"/>
                    </a:lnTo>
                    <a:lnTo>
                      <a:pt x="681" y="613"/>
                    </a:lnTo>
                    <a:lnTo>
                      <a:pt x="681" y="613"/>
                    </a:lnTo>
                    <a:lnTo>
                      <a:pt x="681" y="617"/>
                    </a:lnTo>
                    <a:lnTo>
                      <a:pt x="681" y="621"/>
                    </a:lnTo>
                    <a:lnTo>
                      <a:pt x="677" y="621"/>
                    </a:lnTo>
                    <a:lnTo>
                      <a:pt x="674" y="613"/>
                    </a:lnTo>
                    <a:lnTo>
                      <a:pt x="670" y="613"/>
                    </a:lnTo>
                    <a:lnTo>
                      <a:pt x="667" y="613"/>
                    </a:lnTo>
                    <a:lnTo>
                      <a:pt x="667" y="610"/>
                    </a:lnTo>
                    <a:lnTo>
                      <a:pt x="663" y="610"/>
                    </a:lnTo>
                    <a:lnTo>
                      <a:pt x="659" y="606"/>
                    </a:lnTo>
                    <a:lnTo>
                      <a:pt x="659" y="606"/>
                    </a:lnTo>
                    <a:lnTo>
                      <a:pt x="659" y="603"/>
                    </a:lnTo>
                    <a:lnTo>
                      <a:pt x="656" y="599"/>
                    </a:lnTo>
                    <a:lnTo>
                      <a:pt x="652" y="603"/>
                    </a:lnTo>
                    <a:lnTo>
                      <a:pt x="649" y="603"/>
                    </a:lnTo>
                    <a:lnTo>
                      <a:pt x="645" y="603"/>
                    </a:lnTo>
                    <a:lnTo>
                      <a:pt x="645" y="603"/>
                    </a:lnTo>
                    <a:lnTo>
                      <a:pt x="649" y="603"/>
                    </a:lnTo>
                    <a:lnTo>
                      <a:pt x="649" y="599"/>
                    </a:lnTo>
                    <a:lnTo>
                      <a:pt x="649" y="592"/>
                    </a:lnTo>
                    <a:lnTo>
                      <a:pt x="645" y="592"/>
                    </a:lnTo>
                    <a:lnTo>
                      <a:pt x="641" y="595"/>
                    </a:lnTo>
                    <a:lnTo>
                      <a:pt x="638" y="595"/>
                    </a:lnTo>
                    <a:lnTo>
                      <a:pt x="641" y="599"/>
                    </a:lnTo>
                    <a:lnTo>
                      <a:pt x="641" y="599"/>
                    </a:lnTo>
                    <a:lnTo>
                      <a:pt x="638" y="599"/>
                    </a:lnTo>
                    <a:lnTo>
                      <a:pt x="634" y="603"/>
                    </a:lnTo>
                    <a:lnTo>
                      <a:pt x="631" y="606"/>
                    </a:lnTo>
                    <a:lnTo>
                      <a:pt x="627" y="610"/>
                    </a:lnTo>
                    <a:lnTo>
                      <a:pt x="620" y="613"/>
                    </a:lnTo>
                    <a:lnTo>
                      <a:pt x="616" y="613"/>
                    </a:lnTo>
                    <a:lnTo>
                      <a:pt x="613" y="613"/>
                    </a:lnTo>
                    <a:lnTo>
                      <a:pt x="606" y="610"/>
                    </a:lnTo>
                    <a:lnTo>
                      <a:pt x="598" y="606"/>
                    </a:lnTo>
                    <a:lnTo>
                      <a:pt x="595" y="603"/>
                    </a:lnTo>
                    <a:lnTo>
                      <a:pt x="591" y="603"/>
                    </a:lnTo>
                    <a:lnTo>
                      <a:pt x="584" y="599"/>
                    </a:lnTo>
                    <a:lnTo>
                      <a:pt x="581" y="603"/>
                    </a:lnTo>
                    <a:lnTo>
                      <a:pt x="577" y="603"/>
                    </a:lnTo>
                    <a:lnTo>
                      <a:pt x="573" y="599"/>
                    </a:lnTo>
                    <a:lnTo>
                      <a:pt x="566" y="595"/>
                    </a:lnTo>
                    <a:lnTo>
                      <a:pt x="559" y="595"/>
                    </a:lnTo>
                    <a:lnTo>
                      <a:pt x="555" y="592"/>
                    </a:lnTo>
                    <a:lnTo>
                      <a:pt x="552" y="588"/>
                    </a:lnTo>
                    <a:lnTo>
                      <a:pt x="548" y="585"/>
                    </a:lnTo>
                    <a:lnTo>
                      <a:pt x="545" y="581"/>
                    </a:lnTo>
                    <a:lnTo>
                      <a:pt x="541" y="570"/>
                    </a:lnTo>
                    <a:lnTo>
                      <a:pt x="541" y="570"/>
                    </a:lnTo>
                    <a:lnTo>
                      <a:pt x="541" y="567"/>
                    </a:lnTo>
                    <a:lnTo>
                      <a:pt x="541" y="560"/>
                    </a:lnTo>
                    <a:lnTo>
                      <a:pt x="538" y="552"/>
                    </a:lnTo>
                    <a:lnTo>
                      <a:pt x="530" y="542"/>
                    </a:lnTo>
                    <a:lnTo>
                      <a:pt x="534" y="534"/>
                    </a:lnTo>
                    <a:lnTo>
                      <a:pt x="534" y="534"/>
                    </a:lnTo>
                    <a:lnTo>
                      <a:pt x="527" y="534"/>
                    </a:lnTo>
                    <a:lnTo>
                      <a:pt x="520" y="538"/>
                    </a:lnTo>
                    <a:lnTo>
                      <a:pt x="516" y="538"/>
                    </a:lnTo>
                    <a:lnTo>
                      <a:pt x="513" y="538"/>
                    </a:lnTo>
                    <a:lnTo>
                      <a:pt x="509" y="538"/>
                    </a:lnTo>
                    <a:lnTo>
                      <a:pt x="513" y="534"/>
                    </a:lnTo>
                    <a:lnTo>
                      <a:pt x="516" y="531"/>
                    </a:lnTo>
                    <a:lnTo>
                      <a:pt x="516" y="524"/>
                    </a:lnTo>
                    <a:lnTo>
                      <a:pt x="516" y="520"/>
                    </a:lnTo>
                    <a:lnTo>
                      <a:pt x="513" y="513"/>
                    </a:lnTo>
                    <a:lnTo>
                      <a:pt x="509" y="509"/>
                    </a:lnTo>
                    <a:lnTo>
                      <a:pt x="509" y="506"/>
                    </a:lnTo>
                    <a:lnTo>
                      <a:pt x="502" y="513"/>
                    </a:lnTo>
                    <a:lnTo>
                      <a:pt x="502" y="520"/>
                    </a:lnTo>
                    <a:lnTo>
                      <a:pt x="502" y="524"/>
                    </a:lnTo>
                    <a:lnTo>
                      <a:pt x="502" y="527"/>
                    </a:lnTo>
                    <a:lnTo>
                      <a:pt x="502" y="527"/>
                    </a:lnTo>
                    <a:lnTo>
                      <a:pt x="498" y="527"/>
                    </a:lnTo>
                    <a:lnTo>
                      <a:pt x="491" y="527"/>
                    </a:lnTo>
                    <a:lnTo>
                      <a:pt x="487" y="527"/>
                    </a:lnTo>
                    <a:lnTo>
                      <a:pt x="484" y="531"/>
                    </a:lnTo>
                    <a:lnTo>
                      <a:pt x="484" y="527"/>
                    </a:lnTo>
                    <a:lnTo>
                      <a:pt x="484" y="524"/>
                    </a:lnTo>
                    <a:lnTo>
                      <a:pt x="487" y="524"/>
                    </a:lnTo>
                    <a:lnTo>
                      <a:pt x="495" y="520"/>
                    </a:lnTo>
                    <a:lnTo>
                      <a:pt x="495" y="516"/>
                    </a:lnTo>
                    <a:lnTo>
                      <a:pt x="495" y="513"/>
                    </a:lnTo>
                    <a:lnTo>
                      <a:pt x="495" y="509"/>
                    </a:lnTo>
                    <a:lnTo>
                      <a:pt x="495" y="509"/>
                    </a:lnTo>
                    <a:lnTo>
                      <a:pt x="495" y="509"/>
                    </a:lnTo>
                    <a:lnTo>
                      <a:pt x="495" y="506"/>
                    </a:lnTo>
                    <a:lnTo>
                      <a:pt x="498" y="499"/>
                    </a:lnTo>
                    <a:lnTo>
                      <a:pt x="498" y="495"/>
                    </a:lnTo>
                    <a:lnTo>
                      <a:pt x="502" y="495"/>
                    </a:lnTo>
                    <a:lnTo>
                      <a:pt x="502" y="491"/>
                    </a:lnTo>
                    <a:lnTo>
                      <a:pt x="502" y="481"/>
                    </a:lnTo>
                    <a:lnTo>
                      <a:pt x="505" y="481"/>
                    </a:lnTo>
                    <a:lnTo>
                      <a:pt x="505" y="481"/>
                    </a:lnTo>
                    <a:lnTo>
                      <a:pt x="505" y="477"/>
                    </a:lnTo>
                    <a:lnTo>
                      <a:pt x="505" y="473"/>
                    </a:lnTo>
                    <a:lnTo>
                      <a:pt x="502" y="473"/>
                    </a:lnTo>
                    <a:lnTo>
                      <a:pt x="502" y="470"/>
                    </a:lnTo>
                    <a:lnTo>
                      <a:pt x="502" y="466"/>
                    </a:lnTo>
                    <a:lnTo>
                      <a:pt x="498" y="470"/>
                    </a:lnTo>
                    <a:lnTo>
                      <a:pt x="498" y="477"/>
                    </a:lnTo>
                    <a:lnTo>
                      <a:pt x="498" y="477"/>
                    </a:lnTo>
                    <a:lnTo>
                      <a:pt x="495" y="481"/>
                    </a:lnTo>
                    <a:lnTo>
                      <a:pt x="495" y="484"/>
                    </a:lnTo>
                    <a:lnTo>
                      <a:pt x="491" y="488"/>
                    </a:lnTo>
                    <a:lnTo>
                      <a:pt x="491" y="491"/>
                    </a:lnTo>
                    <a:lnTo>
                      <a:pt x="487" y="495"/>
                    </a:lnTo>
                    <a:lnTo>
                      <a:pt x="484" y="495"/>
                    </a:lnTo>
                    <a:lnTo>
                      <a:pt x="484" y="495"/>
                    </a:lnTo>
                    <a:lnTo>
                      <a:pt x="484" y="499"/>
                    </a:lnTo>
                    <a:lnTo>
                      <a:pt x="477" y="499"/>
                    </a:lnTo>
                    <a:lnTo>
                      <a:pt x="477" y="502"/>
                    </a:lnTo>
                    <a:lnTo>
                      <a:pt x="473" y="502"/>
                    </a:lnTo>
                    <a:lnTo>
                      <a:pt x="470" y="509"/>
                    </a:lnTo>
                    <a:lnTo>
                      <a:pt x="466" y="513"/>
                    </a:lnTo>
                    <a:lnTo>
                      <a:pt x="462" y="513"/>
                    </a:lnTo>
                    <a:lnTo>
                      <a:pt x="462" y="520"/>
                    </a:lnTo>
                    <a:lnTo>
                      <a:pt x="462" y="520"/>
                    </a:lnTo>
                    <a:lnTo>
                      <a:pt x="462" y="524"/>
                    </a:lnTo>
                    <a:lnTo>
                      <a:pt x="462" y="524"/>
                    </a:lnTo>
                    <a:lnTo>
                      <a:pt x="459" y="524"/>
                    </a:lnTo>
                    <a:lnTo>
                      <a:pt x="455" y="520"/>
                    </a:lnTo>
                    <a:lnTo>
                      <a:pt x="452" y="516"/>
                    </a:lnTo>
                    <a:lnTo>
                      <a:pt x="452" y="516"/>
                    </a:lnTo>
                    <a:lnTo>
                      <a:pt x="448" y="516"/>
                    </a:lnTo>
                    <a:lnTo>
                      <a:pt x="448" y="513"/>
                    </a:lnTo>
                    <a:lnTo>
                      <a:pt x="452" y="516"/>
                    </a:lnTo>
                    <a:lnTo>
                      <a:pt x="452" y="513"/>
                    </a:lnTo>
                    <a:lnTo>
                      <a:pt x="452" y="506"/>
                    </a:lnTo>
                    <a:lnTo>
                      <a:pt x="452" y="506"/>
                    </a:lnTo>
                    <a:lnTo>
                      <a:pt x="448" y="499"/>
                    </a:lnTo>
                    <a:lnTo>
                      <a:pt x="448" y="495"/>
                    </a:lnTo>
                    <a:lnTo>
                      <a:pt x="444" y="495"/>
                    </a:lnTo>
                    <a:lnTo>
                      <a:pt x="441" y="488"/>
                    </a:lnTo>
                    <a:lnTo>
                      <a:pt x="441" y="484"/>
                    </a:lnTo>
                    <a:lnTo>
                      <a:pt x="437" y="484"/>
                    </a:lnTo>
                    <a:lnTo>
                      <a:pt x="437" y="484"/>
                    </a:lnTo>
                    <a:lnTo>
                      <a:pt x="434" y="481"/>
                    </a:lnTo>
                    <a:lnTo>
                      <a:pt x="430" y="481"/>
                    </a:lnTo>
                    <a:lnTo>
                      <a:pt x="427" y="477"/>
                    </a:lnTo>
                    <a:lnTo>
                      <a:pt x="427" y="473"/>
                    </a:lnTo>
                    <a:lnTo>
                      <a:pt x="427" y="473"/>
                    </a:lnTo>
                    <a:lnTo>
                      <a:pt x="430" y="466"/>
                    </a:lnTo>
                    <a:lnTo>
                      <a:pt x="419" y="466"/>
                    </a:lnTo>
                    <a:lnTo>
                      <a:pt x="412" y="459"/>
                    </a:lnTo>
                    <a:lnTo>
                      <a:pt x="412" y="459"/>
                    </a:lnTo>
                    <a:lnTo>
                      <a:pt x="412" y="459"/>
                    </a:lnTo>
                    <a:lnTo>
                      <a:pt x="409" y="459"/>
                    </a:lnTo>
                    <a:lnTo>
                      <a:pt x="405" y="459"/>
                    </a:lnTo>
                    <a:lnTo>
                      <a:pt x="394" y="455"/>
                    </a:lnTo>
                    <a:lnTo>
                      <a:pt x="394" y="455"/>
                    </a:lnTo>
                    <a:lnTo>
                      <a:pt x="391" y="455"/>
                    </a:lnTo>
                    <a:lnTo>
                      <a:pt x="391" y="455"/>
                    </a:lnTo>
                    <a:lnTo>
                      <a:pt x="387" y="455"/>
                    </a:lnTo>
                    <a:lnTo>
                      <a:pt x="376" y="448"/>
                    </a:lnTo>
                    <a:lnTo>
                      <a:pt x="373" y="445"/>
                    </a:lnTo>
                    <a:lnTo>
                      <a:pt x="369" y="445"/>
                    </a:lnTo>
                    <a:lnTo>
                      <a:pt x="362" y="445"/>
                    </a:lnTo>
                    <a:lnTo>
                      <a:pt x="348" y="445"/>
                    </a:lnTo>
                    <a:lnTo>
                      <a:pt x="333" y="445"/>
                    </a:lnTo>
                    <a:lnTo>
                      <a:pt x="326" y="445"/>
                    </a:lnTo>
                    <a:lnTo>
                      <a:pt x="312" y="452"/>
                    </a:lnTo>
                    <a:lnTo>
                      <a:pt x="305" y="455"/>
                    </a:lnTo>
                    <a:lnTo>
                      <a:pt x="294" y="459"/>
                    </a:lnTo>
                    <a:lnTo>
                      <a:pt x="287" y="459"/>
                    </a:lnTo>
                    <a:lnTo>
                      <a:pt x="280" y="463"/>
                    </a:lnTo>
                    <a:lnTo>
                      <a:pt x="269" y="463"/>
                    </a:lnTo>
                    <a:lnTo>
                      <a:pt x="262" y="459"/>
                    </a:lnTo>
                    <a:lnTo>
                      <a:pt x="258" y="463"/>
                    </a:lnTo>
                    <a:lnTo>
                      <a:pt x="255" y="466"/>
                    </a:lnTo>
                    <a:lnTo>
                      <a:pt x="244" y="470"/>
                    </a:lnTo>
                    <a:lnTo>
                      <a:pt x="237" y="470"/>
                    </a:lnTo>
                    <a:lnTo>
                      <a:pt x="233" y="473"/>
                    </a:lnTo>
                    <a:lnTo>
                      <a:pt x="230" y="477"/>
                    </a:lnTo>
                    <a:lnTo>
                      <a:pt x="226" y="477"/>
                    </a:lnTo>
                    <a:lnTo>
                      <a:pt x="222" y="477"/>
                    </a:lnTo>
                    <a:lnTo>
                      <a:pt x="219" y="484"/>
                    </a:lnTo>
                    <a:lnTo>
                      <a:pt x="219" y="488"/>
                    </a:lnTo>
                    <a:lnTo>
                      <a:pt x="215" y="488"/>
                    </a:lnTo>
                    <a:lnTo>
                      <a:pt x="215" y="491"/>
                    </a:lnTo>
                    <a:lnTo>
                      <a:pt x="212" y="495"/>
                    </a:lnTo>
                    <a:lnTo>
                      <a:pt x="204" y="499"/>
                    </a:lnTo>
                    <a:lnTo>
                      <a:pt x="204" y="499"/>
                    </a:lnTo>
                    <a:lnTo>
                      <a:pt x="201" y="495"/>
                    </a:lnTo>
                    <a:lnTo>
                      <a:pt x="190" y="499"/>
                    </a:lnTo>
                    <a:lnTo>
                      <a:pt x="183" y="499"/>
                    </a:lnTo>
                    <a:lnTo>
                      <a:pt x="179" y="499"/>
                    </a:lnTo>
                    <a:lnTo>
                      <a:pt x="179" y="495"/>
                    </a:lnTo>
                    <a:lnTo>
                      <a:pt x="176" y="499"/>
                    </a:lnTo>
                    <a:lnTo>
                      <a:pt x="172" y="499"/>
                    </a:lnTo>
                    <a:lnTo>
                      <a:pt x="165" y="495"/>
                    </a:lnTo>
                    <a:lnTo>
                      <a:pt x="161" y="495"/>
                    </a:lnTo>
                    <a:lnTo>
                      <a:pt x="154" y="499"/>
                    </a:lnTo>
                    <a:lnTo>
                      <a:pt x="140" y="499"/>
                    </a:lnTo>
                    <a:lnTo>
                      <a:pt x="133" y="499"/>
                    </a:lnTo>
                    <a:lnTo>
                      <a:pt x="129" y="502"/>
                    </a:lnTo>
                    <a:lnTo>
                      <a:pt x="129" y="506"/>
                    </a:lnTo>
                    <a:lnTo>
                      <a:pt x="129" y="506"/>
                    </a:lnTo>
                    <a:lnTo>
                      <a:pt x="129" y="506"/>
                    </a:lnTo>
                    <a:lnTo>
                      <a:pt x="126" y="509"/>
                    </a:lnTo>
                    <a:lnTo>
                      <a:pt x="122" y="509"/>
                    </a:lnTo>
                    <a:lnTo>
                      <a:pt x="115" y="513"/>
                    </a:lnTo>
                    <a:lnTo>
                      <a:pt x="111" y="516"/>
                    </a:lnTo>
                    <a:lnTo>
                      <a:pt x="108" y="516"/>
                    </a:lnTo>
                    <a:lnTo>
                      <a:pt x="104" y="520"/>
                    </a:lnTo>
                    <a:lnTo>
                      <a:pt x="104" y="524"/>
                    </a:lnTo>
                    <a:lnTo>
                      <a:pt x="101" y="524"/>
                    </a:lnTo>
                    <a:lnTo>
                      <a:pt x="97" y="524"/>
                    </a:lnTo>
                    <a:lnTo>
                      <a:pt x="97" y="527"/>
                    </a:lnTo>
                    <a:lnTo>
                      <a:pt x="93" y="524"/>
                    </a:lnTo>
                    <a:lnTo>
                      <a:pt x="90" y="527"/>
                    </a:lnTo>
                    <a:lnTo>
                      <a:pt x="86" y="524"/>
                    </a:lnTo>
                    <a:lnTo>
                      <a:pt x="75" y="524"/>
                    </a:lnTo>
                    <a:lnTo>
                      <a:pt x="68" y="524"/>
                    </a:lnTo>
                    <a:lnTo>
                      <a:pt x="68" y="520"/>
                    </a:lnTo>
                    <a:lnTo>
                      <a:pt x="65" y="520"/>
                    </a:lnTo>
                    <a:lnTo>
                      <a:pt x="65" y="520"/>
                    </a:lnTo>
                    <a:lnTo>
                      <a:pt x="61" y="520"/>
                    </a:lnTo>
                    <a:lnTo>
                      <a:pt x="54" y="513"/>
                    </a:lnTo>
                    <a:lnTo>
                      <a:pt x="50" y="509"/>
                    </a:lnTo>
                    <a:lnTo>
                      <a:pt x="47" y="509"/>
                    </a:lnTo>
                    <a:lnTo>
                      <a:pt x="43" y="506"/>
                    </a:lnTo>
                    <a:lnTo>
                      <a:pt x="40" y="506"/>
                    </a:lnTo>
                    <a:lnTo>
                      <a:pt x="40" y="495"/>
                    </a:lnTo>
                    <a:lnTo>
                      <a:pt x="40" y="491"/>
                    </a:lnTo>
                    <a:lnTo>
                      <a:pt x="40" y="491"/>
                    </a:lnTo>
                    <a:lnTo>
                      <a:pt x="43" y="491"/>
                    </a:lnTo>
                    <a:lnTo>
                      <a:pt x="47" y="491"/>
                    </a:lnTo>
                    <a:lnTo>
                      <a:pt x="50" y="484"/>
                    </a:lnTo>
                    <a:lnTo>
                      <a:pt x="50" y="481"/>
                    </a:lnTo>
                    <a:lnTo>
                      <a:pt x="50" y="477"/>
                    </a:lnTo>
                    <a:lnTo>
                      <a:pt x="50" y="473"/>
                    </a:lnTo>
                    <a:lnTo>
                      <a:pt x="50" y="466"/>
                    </a:lnTo>
                    <a:lnTo>
                      <a:pt x="50" y="470"/>
                    </a:lnTo>
                    <a:lnTo>
                      <a:pt x="50" y="466"/>
                    </a:lnTo>
                    <a:lnTo>
                      <a:pt x="50" y="459"/>
                    </a:lnTo>
                    <a:lnTo>
                      <a:pt x="50" y="452"/>
                    </a:lnTo>
                    <a:lnTo>
                      <a:pt x="50" y="448"/>
                    </a:lnTo>
                    <a:lnTo>
                      <a:pt x="43" y="434"/>
                    </a:lnTo>
                    <a:lnTo>
                      <a:pt x="43" y="430"/>
                    </a:lnTo>
                    <a:lnTo>
                      <a:pt x="43" y="427"/>
                    </a:lnTo>
                    <a:lnTo>
                      <a:pt x="40" y="423"/>
                    </a:lnTo>
                    <a:lnTo>
                      <a:pt x="36" y="420"/>
                    </a:lnTo>
                    <a:lnTo>
                      <a:pt x="36" y="409"/>
                    </a:lnTo>
                    <a:lnTo>
                      <a:pt x="36" y="398"/>
                    </a:lnTo>
                    <a:lnTo>
                      <a:pt x="33" y="395"/>
                    </a:lnTo>
                    <a:lnTo>
                      <a:pt x="29" y="384"/>
                    </a:lnTo>
                    <a:lnTo>
                      <a:pt x="25" y="380"/>
                    </a:lnTo>
                    <a:lnTo>
                      <a:pt x="22" y="373"/>
                    </a:lnTo>
                    <a:lnTo>
                      <a:pt x="18" y="366"/>
                    </a:lnTo>
                    <a:lnTo>
                      <a:pt x="18" y="359"/>
                    </a:lnTo>
                    <a:lnTo>
                      <a:pt x="15" y="351"/>
                    </a:lnTo>
                    <a:lnTo>
                      <a:pt x="15" y="344"/>
                    </a:lnTo>
                    <a:lnTo>
                      <a:pt x="11" y="341"/>
                    </a:lnTo>
                    <a:lnTo>
                      <a:pt x="7" y="337"/>
                    </a:lnTo>
                    <a:lnTo>
                      <a:pt x="4" y="337"/>
                    </a:lnTo>
                    <a:lnTo>
                      <a:pt x="4" y="334"/>
                    </a:lnTo>
                    <a:lnTo>
                      <a:pt x="0" y="330"/>
                    </a:lnTo>
                    <a:lnTo>
                      <a:pt x="0" y="326"/>
                    </a:lnTo>
                    <a:lnTo>
                      <a:pt x="0" y="326"/>
                    </a:lnTo>
                    <a:lnTo>
                      <a:pt x="0" y="326"/>
                    </a:lnTo>
                    <a:lnTo>
                      <a:pt x="0" y="326"/>
                    </a:lnTo>
                    <a:lnTo>
                      <a:pt x="4" y="326"/>
                    </a:lnTo>
                    <a:lnTo>
                      <a:pt x="4" y="330"/>
                    </a:lnTo>
                    <a:lnTo>
                      <a:pt x="4" y="334"/>
                    </a:lnTo>
                    <a:lnTo>
                      <a:pt x="7" y="334"/>
                    </a:lnTo>
                    <a:lnTo>
                      <a:pt x="7" y="334"/>
                    </a:lnTo>
                    <a:lnTo>
                      <a:pt x="11" y="337"/>
                    </a:lnTo>
                    <a:lnTo>
                      <a:pt x="11" y="334"/>
                    </a:lnTo>
                    <a:lnTo>
                      <a:pt x="11" y="330"/>
                    </a:lnTo>
                    <a:lnTo>
                      <a:pt x="7" y="326"/>
                    </a:lnTo>
                    <a:lnTo>
                      <a:pt x="4" y="316"/>
                    </a:lnTo>
                    <a:lnTo>
                      <a:pt x="4" y="312"/>
                    </a:lnTo>
                    <a:lnTo>
                      <a:pt x="4" y="316"/>
                    </a:lnTo>
                    <a:lnTo>
                      <a:pt x="7" y="319"/>
                    </a:lnTo>
                    <a:lnTo>
                      <a:pt x="7" y="326"/>
                    </a:lnTo>
                    <a:lnTo>
                      <a:pt x="11" y="323"/>
                    </a:lnTo>
                    <a:lnTo>
                      <a:pt x="15" y="326"/>
                    </a:lnTo>
                    <a:lnTo>
                      <a:pt x="15" y="330"/>
                    </a:lnTo>
                    <a:lnTo>
                      <a:pt x="15" y="330"/>
                    </a:lnTo>
                    <a:lnTo>
                      <a:pt x="18" y="326"/>
                    </a:lnTo>
                    <a:lnTo>
                      <a:pt x="18" y="323"/>
                    </a:lnTo>
                    <a:lnTo>
                      <a:pt x="18" y="316"/>
                    </a:lnTo>
                    <a:lnTo>
                      <a:pt x="15" y="316"/>
                    </a:lnTo>
                    <a:lnTo>
                      <a:pt x="15" y="308"/>
                    </a:lnTo>
                    <a:lnTo>
                      <a:pt x="11" y="312"/>
                    </a:lnTo>
                    <a:lnTo>
                      <a:pt x="15" y="308"/>
                    </a:lnTo>
                    <a:lnTo>
                      <a:pt x="11" y="305"/>
                    </a:lnTo>
                    <a:lnTo>
                      <a:pt x="7" y="298"/>
                    </a:lnTo>
                    <a:lnTo>
                      <a:pt x="0" y="287"/>
                    </a:lnTo>
                    <a:lnTo>
                      <a:pt x="0" y="276"/>
                    </a:lnTo>
                    <a:lnTo>
                      <a:pt x="4" y="273"/>
                    </a:lnTo>
                    <a:lnTo>
                      <a:pt x="7" y="269"/>
                    </a:lnTo>
                    <a:lnTo>
                      <a:pt x="11" y="265"/>
                    </a:lnTo>
                    <a:lnTo>
                      <a:pt x="11" y="262"/>
                    </a:lnTo>
                    <a:lnTo>
                      <a:pt x="11" y="255"/>
                    </a:lnTo>
                    <a:lnTo>
                      <a:pt x="7" y="251"/>
                    </a:lnTo>
                    <a:lnTo>
                      <a:pt x="7" y="244"/>
                    </a:lnTo>
                    <a:lnTo>
                      <a:pt x="11" y="240"/>
                    </a:lnTo>
                    <a:lnTo>
                      <a:pt x="15" y="233"/>
                    </a:lnTo>
                    <a:lnTo>
                      <a:pt x="15" y="23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38" name="Freeform 2069">
                <a:extLst>
                  <a:ext uri="{FF2B5EF4-FFF2-40B4-BE49-F238E27FC236}">
                    <a16:creationId xmlns:a16="http://schemas.microsoft.com/office/drawing/2014/main" id="{2D666C5D-7F41-4EEC-A1E1-D32E9C36DA0E}"/>
                  </a:ext>
                </a:extLst>
              </p:cNvPr>
              <p:cNvSpPr>
                <a:spLocks/>
              </p:cNvSpPr>
              <p:nvPr/>
            </p:nvSpPr>
            <p:spPr bwMode="auto">
              <a:xfrm>
                <a:off x="6985" y="2965"/>
                <a:ext cx="7" cy="4"/>
              </a:xfrm>
              <a:custGeom>
                <a:avLst/>
                <a:gdLst>
                  <a:gd name="T0" fmla="*/ 0 w 7"/>
                  <a:gd name="T1" fmla="*/ 0 h 4"/>
                  <a:gd name="T2" fmla="*/ 0 w 7"/>
                  <a:gd name="T3" fmla="*/ 0 h 4"/>
                  <a:gd name="T4" fmla="*/ 0 w 7"/>
                  <a:gd name="T5" fmla="*/ 0 h 4"/>
                  <a:gd name="T6" fmla="*/ 0 w 7"/>
                  <a:gd name="T7" fmla="*/ 0 h 4"/>
                  <a:gd name="T8" fmla="*/ 4 w 7"/>
                  <a:gd name="T9" fmla="*/ 0 h 4"/>
                  <a:gd name="T10" fmla="*/ 4 w 7"/>
                  <a:gd name="T11" fmla="*/ 0 h 4"/>
                  <a:gd name="T12" fmla="*/ 7 w 7"/>
                  <a:gd name="T13" fmla="*/ 0 h 4"/>
                  <a:gd name="T14" fmla="*/ 7 w 7"/>
                  <a:gd name="T15" fmla="*/ 4 h 4"/>
                  <a:gd name="T16" fmla="*/ 4 w 7"/>
                  <a:gd name="T17" fmla="*/ 0 h 4"/>
                  <a:gd name="T18" fmla="*/ 4 w 7"/>
                  <a:gd name="T19" fmla="*/ 0 h 4"/>
                  <a:gd name="T20" fmla="*/ 0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0" y="0"/>
                    </a:moveTo>
                    <a:lnTo>
                      <a:pt x="0" y="0"/>
                    </a:lnTo>
                    <a:lnTo>
                      <a:pt x="0" y="0"/>
                    </a:lnTo>
                    <a:lnTo>
                      <a:pt x="0" y="0"/>
                    </a:lnTo>
                    <a:lnTo>
                      <a:pt x="4" y="0"/>
                    </a:lnTo>
                    <a:lnTo>
                      <a:pt x="4" y="0"/>
                    </a:lnTo>
                    <a:lnTo>
                      <a:pt x="7" y="0"/>
                    </a:lnTo>
                    <a:lnTo>
                      <a:pt x="7" y="4"/>
                    </a:lnTo>
                    <a:lnTo>
                      <a:pt x="4" y="0"/>
                    </a:lnTo>
                    <a:lnTo>
                      <a:pt x="4"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39" name="Freeform 2070">
                <a:extLst>
                  <a:ext uri="{FF2B5EF4-FFF2-40B4-BE49-F238E27FC236}">
                    <a16:creationId xmlns:a16="http://schemas.microsoft.com/office/drawing/2014/main" id="{A4C45C07-3B0B-467D-8258-FB1242A101B4}"/>
                  </a:ext>
                </a:extLst>
              </p:cNvPr>
              <p:cNvSpPr>
                <a:spLocks/>
              </p:cNvSpPr>
              <p:nvPr/>
            </p:nvSpPr>
            <p:spPr bwMode="auto">
              <a:xfrm>
                <a:off x="6985" y="2965"/>
                <a:ext cx="7" cy="4"/>
              </a:xfrm>
              <a:custGeom>
                <a:avLst/>
                <a:gdLst>
                  <a:gd name="T0" fmla="*/ 0 w 7"/>
                  <a:gd name="T1" fmla="*/ 0 h 4"/>
                  <a:gd name="T2" fmla="*/ 0 w 7"/>
                  <a:gd name="T3" fmla="*/ 0 h 4"/>
                  <a:gd name="T4" fmla="*/ 0 w 7"/>
                  <a:gd name="T5" fmla="*/ 0 h 4"/>
                  <a:gd name="T6" fmla="*/ 0 w 7"/>
                  <a:gd name="T7" fmla="*/ 0 h 4"/>
                  <a:gd name="T8" fmla="*/ 4 w 7"/>
                  <a:gd name="T9" fmla="*/ 0 h 4"/>
                  <a:gd name="T10" fmla="*/ 4 w 7"/>
                  <a:gd name="T11" fmla="*/ 0 h 4"/>
                  <a:gd name="T12" fmla="*/ 7 w 7"/>
                  <a:gd name="T13" fmla="*/ 0 h 4"/>
                  <a:gd name="T14" fmla="*/ 7 w 7"/>
                  <a:gd name="T15" fmla="*/ 4 h 4"/>
                  <a:gd name="T16" fmla="*/ 4 w 7"/>
                  <a:gd name="T17" fmla="*/ 0 h 4"/>
                  <a:gd name="T18" fmla="*/ 4 w 7"/>
                  <a:gd name="T19" fmla="*/ 0 h 4"/>
                  <a:gd name="T20" fmla="*/ 0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0" y="0"/>
                    </a:moveTo>
                    <a:lnTo>
                      <a:pt x="0" y="0"/>
                    </a:lnTo>
                    <a:lnTo>
                      <a:pt x="0" y="0"/>
                    </a:lnTo>
                    <a:lnTo>
                      <a:pt x="0" y="0"/>
                    </a:lnTo>
                    <a:lnTo>
                      <a:pt x="4" y="0"/>
                    </a:lnTo>
                    <a:lnTo>
                      <a:pt x="4" y="0"/>
                    </a:lnTo>
                    <a:lnTo>
                      <a:pt x="7" y="0"/>
                    </a:lnTo>
                    <a:lnTo>
                      <a:pt x="7" y="4"/>
                    </a:lnTo>
                    <a:lnTo>
                      <a:pt x="4" y="0"/>
                    </a:lnTo>
                    <a:lnTo>
                      <a:pt x="4"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40" name="Freeform 2071">
                <a:extLst>
                  <a:ext uri="{FF2B5EF4-FFF2-40B4-BE49-F238E27FC236}">
                    <a16:creationId xmlns:a16="http://schemas.microsoft.com/office/drawing/2014/main" id="{5DB19220-9CC7-4724-8317-5911A2261DD9}"/>
                  </a:ext>
                </a:extLst>
              </p:cNvPr>
              <p:cNvSpPr>
                <a:spLocks/>
              </p:cNvSpPr>
              <p:nvPr/>
            </p:nvSpPr>
            <p:spPr bwMode="auto">
              <a:xfrm>
                <a:off x="7139" y="3751"/>
                <a:ext cx="11" cy="18"/>
              </a:xfrm>
              <a:custGeom>
                <a:avLst/>
                <a:gdLst>
                  <a:gd name="T0" fmla="*/ 7 w 11"/>
                  <a:gd name="T1" fmla="*/ 4 h 18"/>
                  <a:gd name="T2" fmla="*/ 7 w 11"/>
                  <a:gd name="T3" fmla="*/ 0 h 18"/>
                  <a:gd name="T4" fmla="*/ 7 w 11"/>
                  <a:gd name="T5" fmla="*/ 4 h 18"/>
                  <a:gd name="T6" fmla="*/ 11 w 11"/>
                  <a:gd name="T7" fmla="*/ 7 h 18"/>
                  <a:gd name="T8" fmla="*/ 11 w 11"/>
                  <a:gd name="T9" fmla="*/ 7 h 18"/>
                  <a:gd name="T10" fmla="*/ 7 w 11"/>
                  <a:gd name="T11" fmla="*/ 7 h 18"/>
                  <a:gd name="T12" fmla="*/ 11 w 11"/>
                  <a:gd name="T13" fmla="*/ 7 h 18"/>
                  <a:gd name="T14" fmla="*/ 11 w 11"/>
                  <a:gd name="T15" fmla="*/ 11 h 18"/>
                  <a:gd name="T16" fmla="*/ 11 w 11"/>
                  <a:gd name="T17" fmla="*/ 11 h 18"/>
                  <a:gd name="T18" fmla="*/ 7 w 11"/>
                  <a:gd name="T19" fmla="*/ 14 h 18"/>
                  <a:gd name="T20" fmla="*/ 7 w 11"/>
                  <a:gd name="T21" fmla="*/ 14 h 18"/>
                  <a:gd name="T22" fmla="*/ 4 w 11"/>
                  <a:gd name="T23" fmla="*/ 14 h 18"/>
                  <a:gd name="T24" fmla="*/ 4 w 11"/>
                  <a:gd name="T25" fmla="*/ 14 h 18"/>
                  <a:gd name="T26" fmla="*/ 0 w 11"/>
                  <a:gd name="T27" fmla="*/ 18 h 18"/>
                  <a:gd name="T28" fmla="*/ 0 w 11"/>
                  <a:gd name="T29" fmla="*/ 18 h 18"/>
                  <a:gd name="T30" fmla="*/ 0 w 11"/>
                  <a:gd name="T31" fmla="*/ 14 h 18"/>
                  <a:gd name="T32" fmla="*/ 0 w 11"/>
                  <a:gd name="T33" fmla="*/ 11 h 18"/>
                  <a:gd name="T34" fmla="*/ 4 w 11"/>
                  <a:gd name="T35" fmla="*/ 11 h 18"/>
                  <a:gd name="T36" fmla="*/ 4 w 11"/>
                  <a:gd name="T37" fmla="*/ 7 h 18"/>
                  <a:gd name="T38" fmla="*/ 4 w 11"/>
                  <a:gd name="T39" fmla="*/ 4 h 18"/>
                  <a:gd name="T40" fmla="*/ 4 w 11"/>
                  <a:gd name="T41" fmla="*/ 0 h 18"/>
                  <a:gd name="T42" fmla="*/ 7 w 11"/>
                  <a:gd name="T43"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18">
                    <a:moveTo>
                      <a:pt x="7" y="4"/>
                    </a:moveTo>
                    <a:lnTo>
                      <a:pt x="7" y="0"/>
                    </a:lnTo>
                    <a:lnTo>
                      <a:pt x="7" y="4"/>
                    </a:lnTo>
                    <a:lnTo>
                      <a:pt x="11" y="7"/>
                    </a:lnTo>
                    <a:lnTo>
                      <a:pt x="11" y="7"/>
                    </a:lnTo>
                    <a:lnTo>
                      <a:pt x="7" y="7"/>
                    </a:lnTo>
                    <a:lnTo>
                      <a:pt x="11" y="7"/>
                    </a:lnTo>
                    <a:lnTo>
                      <a:pt x="11" y="11"/>
                    </a:lnTo>
                    <a:lnTo>
                      <a:pt x="11" y="11"/>
                    </a:lnTo>
                    <a:lnTo>
                      <a:pt x="7" y="14"/>
                    </a:lnTo>
                    <a:lnTo>
                      <a:pt x="7" y="14"/>
                    </a:lnTo>
                    <a:lnTo>
                      <a:pt x="4" y="14"/>
                    </a:lnTo>
                    <a:lnTo>
                      <a:pt x="4" y="14"/>
                    </a:lnTo>
                    <a:lnTo>
                      <a:pt x="0" y="18"/>
                    </a:lnTo>
                    <a:lnTo>
                      <a:pt x="0" y="18"/>
                    </a:lnTo>
                    <a:lnTo>
                      <a:pt x="0" y="14"/>
                    </a:lnTo>
                    <a:lnTo>
                      <a:pt x="0" y="11"/>
                    </a:lnTo>
                    <a:lnTo>
                      <a:pt x="4" y="11"/>
                    </a:lnTo>
                    <a:lnTo>
                      <a:pt x="4" y="7"/>
                    </a:lnTo>
                    <a:lnTo>
                      <a:pt x="4" y="4"/>
                    </a:lnTo>
                    <a:lnTo>
                      <a:pt x="4" y="0"/>
                    </a:lnTo>
                    <a:lnTo>
                      <a:pt x="7"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41" name="Freeform 2072">
                <a:extLst>
                  <a:ext uri="{FF2B5EF4-FFF2-40B4-BE49-F238E27FC236}">
                    <a16:creationId xmlns:a16="http://schemas.microsoft.com/office/drawing/2014/main" id="{63285660-5682-4BD2-92E4-681B5168BFAB}"/>
                  </a:ext>
                </a:extLst>
              </p:cNvPr>
              <p:cNvSpPr>
                <a:spLocks/>
              </p:cNvSpPr>
              <p:nvPr/>
            </p:nvSpPr>
            <p:spPr bwMode="auto">
              <a:xfrm>
                <a:off x="7139" y="3751"/>
                <a:ext cx="11" cy="18"/>
              </a:xfrm>
              <a:custGeom>
                <a:avLst/>
                <a:gdLst>
                  <a:gd name="T0" fmla="*/ 7 w 11"/>
                  <a:gd name="T1" fmla="*/ 4 h 18"/>
                  <a:gd name="T2" fmla="*/ 7 w 11"/>
                  <a:gd name="T3" fmla="*/ 0 h 18"/>
                  <a:gd name="T4" fmla="*/ 7 w 11"/>
                  <a:gd name="T5" fmla="*/ 4 h 18"/>
                  <a:gd name="T6" fmla="*/ 11 w 11"/>
                  <a:gd name="T7" fmla="*/ 7 h 18"/>
                  <a:gd name="T8" fmla="*/ 11 w 11"/>
                  <a:gd name="T9" fmla="*/ 7 h 18"/>
                  <a:gd name="T10" fmla="*/ 7 w 11"/>
                  <a:gd name="T11" fmla="*/ 7 h 18"/>
                  <a:gd name="T12" fmla="*/ 11 w 11"/>
                  <a:gd name="T13" fmla="*/ 7 h 18"/>
                  <a:gd name="T14" fmla="*/ 11 w 11"/>
                  <a:gd name="T15" fmla="*/ 11 h 18"/>
                  <a:gd name="T16" fmla="*/ 11 w 11"/>
                  <a:gd name="T17" fmla="*/ 11 h 18"/>
                  <a:gd name="T18" fmla="*/ 7 w 11"/>
                  <a:gd name="T19" fmla="*/ 14 h 18"/>
                  <a:gd name="T20" fmla="*/ 7 w 11"/>
                  <a:gd name="T21" fmla="*/ 14 h 18"/>
                  <a:gd name="T22" fmla="*/ 4 w 11"/>
                  <a:gd name="T23" fmla="*/ 14 h 18"/>
                  <a:gd name="T24" fmla="*/ 4 w 11"/>
                  <a:gd name="T25" fmla="*/ 14 h 18"/>
                  <a:gd name="T26" fmla="*/ 0 w 11"/>
                  <a:gd name="T27" fmla="*/ 18 h 18"/>
                  <a:gd name="T28" fmla="*/ 0 w 11"/>
                  <a:gd name="T29" fmla="*/ 18 h 18"/>
                  <a:gd name="T30" fmla="*/ 0 w 11"/>
                  <a:gd name="T31" fmla="*/ 14 h 18"/>
                  <a:gd name="T32" fmla="*/ 0 w 11"/>
                  <a:gd name="T33" fmla="*/ 11 h 18"/>
                  <a:gd name="T34" fmla="*/ 4 w 11"/>
                  <a:gd name="T35" fmla="*/ 11 h 18"/>
                  <a:gd name="T36" fmla="*/ 4 w 11"/>
                  <a:gd name="T37" fmla="*/ 7 h 18"/>
                  <a:gd name="T38" fmla="*/ 4 w 11"/>
                  <a:gd name="T39" fmla="*/ 4 h 18"/>
                  <a:gd name="T40" fmla="*/ 4 w 11"/>
                  <a:gd name="T41" fmla="*/ 0 h 18"/>
                  <a:gd name="T42" fmla="*/ 7 w 11"/>
                  <a:gd name="T43"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18">
                    <a:moveTo>
                      <a:pt x="7" y="4"/>
                    </a:moveTo>
                    <a:lnTo>
                      <a:pt x="7" y="0"/>
                    </a:lnTo>
                    <a:lnTo>
                      <a:pt x="7" y="4"/>
                    </a:lnTo>
                    <a:lnTo>
                      <a:pt x="11" y="7"/>
                    </a:lnTo>
                    <a:lnTo>
                      <a:pt x="11" y="7"/>
                    </a:lnTo>
                    <a:lnTo>
                      <a:pt x="7" y="7"/>
                    </a:lnTo>
                    <a:lnTo>
                      <a:pt x="11" y="7"/>
                    </a:lnTo>
                    <a:lnTo>
                      <a:pt x="11" y="11"/>
                    </a:lnTo>
                    <a:lnTo>
                      <a:pt x="11" y="11"/>
                    </a:lnTo>
                    <a:lnTo>
                      <a:pt x="7" y="14"/>
                    </a:lnTo>
                    <a:lnTo>
                      <a:pt x="7" y="14"/>
                    </a:lnTo>
                    <a:lnTo>
                      <a:pt x="4" y="14"/>
                    </a:lnTo>
                    <a:lnTo>
                      <a:pt x="4" y="14"/>
                    </a:lnTo>
                    <a:lnTo>
                      <a:pt x="0" y="18"/>
                    </a:lnTo>
                    <a:lnTo>
                      <a:pt x="0" y="18"/>
                    </a:lnTo>
                    <a:lnTo>
                      <a:pt x="0" y="14"/>
                    </a:lnTo>
                    <a:lnTo>
                      <a:pt x="0" y="11"/>
                    </a:lnTo>
                    <a:lnTo>
                      <a:pt x="4" y="11"/>
                    </a:lnTo>
                    <a:lnTo>
                      <a:pt x="4" y="7"/>
                    </a:lnTo>
                    <a:lnTo>
                      <a:pt x="4" y="4"/>
                    </a:lnTo>
                    <a:lnTo>
                      <a:pt x="4" y="0"/>
                    </a:lnTo>
                    <a:lnTo>
                      <a:pt x="7"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42" name="Freeform 2073">
                <a:extLst>
                  <a:ext uri="{FF2B5EF4-FFF2-40B4-BE49-F238E27FC236}">
                    <a16:creationId xmlns:a16="http://schemas.microsoft.com/office/drawing/2014/main" id="{56C9BA48-5C21-4836-9A23-C7A49ADF10DF}"/>
                  </a:ext>
                </a:extLst>
              </p:cNvPr>
              <p:cNvSpPr>
                <a:spLocks/>
              </p:cNvSpPr>
              <p:nvPr/>
            </p:nvSpPr>
            <p:spPr bwMode="auto">
              <a:xfrm>
                <a:off x="7118" y="3600"/>
                <a:ext cx="157" cy="151"/>
              </a:xfrm>
              <a:custGeom>
                <a:avLst/>
                <a:gdLst>
                  <a:gd name="T0" fmla="*/ 118 w 157"/>
                  <a:gd name="T1" fmla="*/ 4 h 151"/>
                  <a:gd name="T2" fmla="*/ 125 w 157"/>
                  <a:gd name="T3" fmla="*/ 0 h 151"/>
                  <a:gd name="T4" fmla="*/ 129 w 157"/>
                  <a:gd name="T5" fmla="*/ 8 h 151"/>
                  <a:gd name="T6" fmla="*/ 132 w 157"/>
                  <a:gd name="T7" fmla="*/ 18 h 151"/>
                  <a:gd name="T8" fmla="*/ 147 w 157"/>
                  <a:gd name="T9" fmla="*/ 11 h 151"/>
                  <a:gd name="T10" fmla="*/ 150 w 157"/>
                  <a:gd name="T11" fmla="*/ 11 h 151"/>
                  <a:gd name="T12" fmla="*/ 154 w 157"/>
                  <a:gd name="T13" fmla="*/ 15 h 151"/>
                  <a:gd name="T14" fmla="*/ 157 w 157"/>
                  <a:gd name="T15" fmla="*/ 15 h 151"/>
                  <a:gd name="T16" fmla="*/ 154 w 157"/>
                  <a:gd name="T17" fmla="*/ 22 h 151"/>
                  <a:gd name="T18" fmla="*/ 154 w 157"/>
                  <a:gd name="T19" fmla="*/ 36 h 151"/>
                  <a:gd name="T20" fmla="*/ 143 w 157"/>
                  <a:gd name="T21" fmla="*/ 47 h 151"/>
                  <a:gd name="T22" fmla="*/ 132 w 157"/>
                  <a:gd name="T23" fmla="*/ 61 h 151"/>
                  <a:gd name="T24" fmla="*/ 125 w 157"/>
                  <a:gd name="T25" fmla="*/ 76 h 151"/>
                  <a:gd name="T26" fmla="*/ 132 w 157"/>
                  <a:gd name="T27" fmla="*/ 83 h 151"/>
                  <a:gd name="T28" fmla="*/ 121 w 157"/>
                  <a:gd name="T29" fmla="*/ 79 h 151"/>
                  <a:gd name="T30" fmla="*/ 118 w 157"/>
                  <a:gd name="T31" fmla="*/ 79 h 151"/>
                  <a:gd name="T32" fmla="*/ 107 w 157"/>
                  <a:gd name="T33" fmla="*/ 86 h 151"/>
                  <a:gd name="T34" fmla="*/ 100 w 157"/>
                  <a:gd name="T35" fmla="*/ 86 h 151"/>
                  <a:gd name="T36" fmla="*/ 96 w 157"/>
                  <a:gd name="T37" fmla="*/ 104 h 151"/>
                  <a:gd name="T38" fmla="*/ 89 w 157"/>
                  <a:gd name="T39" fmla="*/ 119 h 151"/>
                  <a:gd name="T40" fmla="*/ 86 w 157"/>
                  <a:gd name="T41" fmla="*/ 130 h 151"/>
                  <a:gd name="T42" fmla="*/ 86 w 157"/>
                  <a:gd name="T43" fmla="*/ 137 h 151"/>
                  <a:gd name="T44" fmla="*/ 71 w 157"/>
                  <a:gd name="T45" fmla="*/ 144 h 151"/>
                  <a:gd name="T46" fmla="*/ 64 w 157"/>
                  <a:gd name="T47" fmla="*/ 147 h 151"/>
                  <a:gd name="T48" fmla="*/ 50 w 157"/>
                  <a:gd name="T49" fmla="*/ 151 h 151"/>
                  <a:gd name="T50" fmla="*/ 43 w 157"/>
                  <a:gd name="T51" fmla="*/ 151 h 151"/>
                  <a:gd name="T52" fmla="*/ 39 w 157"/>
                  <a:gd name="T53" fmla="*/ 151 h 151"/>
                  <a:gd name="T54" fmla="*/ 32 w 157"/>
                  <a:gd name="T55" fmla="*/ 144 h 151"/>
                  <a:gd name="T56" fmla="*/ 21 w 157"/>
                  <a:gd name="T57" fmla="*/ 140 h 151"/>
                  <a:gd name="T58" fmla="*/ 3 w 157"/>
                  <a:gd name="T59" fmla="*/ 140 h 151"/>
                  <a:gd name="T60" fmla="*/ 3 w 157"/>
                  <a:gd name="T61" fmla="*/ 137 h 151"/>
                  <a:gd name="T62" fmla="*/ 3 w 157"/>
                  <a:gd name="T63" fmla="*/ 133 h 151"/>
                  <a:gd name="T64" fmla="*/ 7 w 157"/>
                  <a:gd name="T65" fmla="*/ 130 h 151"/>
                  <a:gd name="T66" fmla="*/ 7 w 157"/>
                  <a:gd name="T67" fmla="*/ 126 h 151"/>
                  <a:gd name="T68" fmla="*/ 3 w 157"/>
                  <a:gd name="T69" fmla="*/ 122 h 151"/>
                  <a:gd name="T70" fmla="*/ 7 w 157"/>
                  <a:gd name="T71" fmla="*/ 115 h 151"/>
                  <a:gd name="T72" fmla="*/ 14 w 157"/>
                  <a:gd name="T73" fmla="*/ 119 h 151"/>
                  <a:gd name="T74" fmla="*/ 10 w 157"/>
                  <a:gd name="T75" fmla="*/ 115 h 151"/>
                  <a:gd name="T76" fmla="*/ 18 w 157"/>
                  <a:gd name="T77" fmla="*/ 108 h 151"/>
                  <a:gd name="T78" fmla="*/ 21 w 157"/>
                  <a:gd name="T79" fmla="*/ 108 h 151"/>
                  <a:gd name="T80" fmla="*/ 21 w 157"/>
                  <a:gd name="T81" fmla="*/ 101 h 151"/>
                  <a:gd name="T82" fmla="*/ 28 w 157"/>
                  <a:gd name="T83" fmla="*/ 94 h 151"/>
                  <a:gd name="T84" fmla="*/ 35 w 157"/>
                  <a:gd name="T85" fmla="*/ 83 h 151"/>
                  <a:gd name="T86" fmla="*/ 50 w 157"/>
                  <a:gd name="T87" fmla="*/ 83 h 151"/>
                  <a:gd name="T88" fmla="*/ 68 w 157"/>
                  <a:gd name="T89" fmla="*/ 69 h 151"/>
                  <a:gd name="T90" fmla="*/ 82 w 157"/>
                  <a:gd name="T91" fmla="*/ 58 h 151"/>
                  <a:gd name="T92" fmla="*/ 93 w 157"/>
                  <a:gd name="T93" fmla="*/ 47 h 151"/>
                  <a:gd name="T94" fmla="*/ 107 w 157"/>
                  <a:gd name="T95" fmla="*/ 26 h 151"/>
                  <a:gd name="T96" fmla="*/ 114 w 157"/>
                  <a:gd name="T97" fmla="*/ 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7" h="151">
                    <a:moveTo>
                      <a:pt x="114" y="11"/>
                    </a:moveTo>
                    <a:lnTo>
                      <a:pt x="114" y="11"/>
                    </a:lnTo>
                    <a:lnTo>
                      <a:pt x="114" y="8"/>
                    </a:lnTo>
                    <a:lnTo>
                      <a:pt x="118" y="4"/>
                    </a:lnTo>
                    <a:lnTo>
                      <a:pt x="121" y="0"/>
                    </a:lnTo>
                    <a:lnTo>
                      <a:pt x="121" y="0"/>
                    </a:lnTo>
                    <a:lnTo>
                      <a:pt x="121" y="0"/>
                    </a:lnTo>
                    <a:lnTo>
                      <a:pt x="125" y="0"/>
                    </a:lnTo>
                    <a:lnTo>
                      <a:pt x="125" y="0"/>
                    </a:lnTo>
                    <a:lnTo>
                      <a:pt x="125" y="4"/>
                    </a:lnTo>
                    <a:lnTo>
                      <a:pt x="125" y="8"/>
                    </a:lnTo>
                    <a:lnTo>
                      <a:pt x="129" y="8"/>
                    </a:lnTo>
                    <a:lnTo>
                      <a:pt x="132" y="8"/>
                    </a:lnTo>
                    <a:lnTo>
                      <a:pt x="132" y="8"/>
                    </a:lnTo>
                    <a:lnTo>
                      <a:pt x="132" y="15"/>
                    </a:lnTo>
                    <a:lnTo>
                      <a:pt x="132" y="18"/>
                    </a:lnTo>
                    <a:lnTo>
                      <a:pt x="136" y="18"/>
                    </a:lnTo>
                    <a:lnTo>
                      <a:pt x="139" y="15"/>
                    </a:lnTo>
                    <a:lnTo>
                      <a:pt x="143" y="15"/>
                    </a:lnTo>
                    <a:lnTo>
                      <a:pt x="147" y="11"/>
                    </a:lnTo>
                    <a:lnTo>
                      <a:pt x="147" y="11"/>
                    </a:lnTo>
                    <a:lnTo>
                      <a:pt x="150" y="8"/>
                    </a:lnTo>
                    <a:lnTo>
                      <a:pt x="150" y="11"/>
                    </a:lnTo>
                    <a:lnTo>
                      <a:pt x="150" y="11"/>
                    </a:lnTo>
                    <a:lnTo>
                      <a:pt x="150" y="11"/>
                    </a:lnTo>
                    <a:lnTo>
                      <a:pt x="150" y="15"/>
                    </a:lnTo>
                    <a:lnTo>
                      <a:pt x="150" y="18"/>
                    </a:lnTo>
                    <a:lnTo>
                      <a:pt x="154" y="15"/>
                    </a:lnTo>
                    <a:lnTo>
                      <a:pt x="150" y="15"/>
                    </a:lnTo>
                    <a:lnTo>
                      <a:pt x="154" y="11"/>
                    </a:lnTo>
                    <a:lnTo>
                      <a:pt x="154" y="11"/>
                    </a:lnTo>
                    <a:lnTo>
                      <a:pt x="157" y="15"/>
                    </a:lnTo>
                    <a:lnTo>
                      <a:pt x="154" y="18"/>
                    </a:lnTo>
                    <a:lnTo>
                      <a:pt x="154" y="18"/>
                    </a:lnTo>
                    <a:lnTo>
                      <a:pt x="157" y="18"/>
                    </a:lnTo>
                    <a:lnTo>
                      <a:pt x="154" y="22"/>
                    </a:lnTo>
                    <a:lnTo>
                      <a:pt x="157" y="29"/>
                    </a:lnTo>
                    <a:lnTo>
                      <a:pt x="157" y="33"/>
                    </a:lnTo>
                    <a:lnTo>
                      <a:pt x="154" y="36"/>
                    </a:lnTo>
                    <a:lnTo>
                      <a:pt x="154" y="36"/>
                    </a:lnTo>
                    <a:lnTo>
                      <a:pt x="150" y="40"/>
                    </a:lnTo>
                    <a:lnTo>
                      <a:pt x="147" y="40"/>
                    </a:lnTo>
                    <a:lnTo>
                      <a:pt x="147" y="43"/>
                    </a:lnTo>
                    <a:lnTo>
                      <a:pt x="143" y="47"/>
                    </a:lnTo>
                    <a:lnTo>
                      <a:pt x="139" y="54"/>
                    </a:lnTo>
                    <a:lnTo>
                      <a:pt x="136" y="58"/>
                    </a:lnTo>
                    <a:lnTo>
                      <a:pt x="136" y="58"/>
                    </a:lnTo>
                    <a:lnTo>
                      <a:pt x="132" y="61"/>
                    </a:lnTo>
                    <a:lnTo>
                      <a:pt x="129" y="61"/>
                    </a:lnTo>
                    <a:lnTo>
                      <a:pt x="129" y="65"/>
                    </a:lnTo>
                    <a:lnTo>
                      <a:pt x="129" y="72"/>
                    </a:lnTo>
                    <a:lnTo>
                      <a:pt x="125" y="76"/>
                    </a:lnTo>
                    <a:lnTo>
                      <a:pt x="129" y="76"/>
                    </a:lnTo>
                    <a:lnTo>
                      <a:pt x="132" y="79"/>
                    </a:lnTo>
                    <a:lnTo>
                      <a:pt x="132" y="79"/>
                    </a:lnTo>
                    <a:lnTo>
                      <a:pt x="132" y="83"/>
                    </a:lnTo>
                    <a:lnTo>
                      <a:pt x="132" y="79"/>
                    </a:lnTo>
                    <a:lnTo>
                      <a:pt x="132" y="83"/>
                    </a:lnTo>
                    <a:lnTo>
                      <a:pt x="121" y="79"/>
                    </a:lnTo>
                    <a:lnTo>
                      <a:pt x="121" y="79"/>
                    </a:lnTo>
                    <a:lnTo>
                      <a:pt x="118" y="79"/>
                    </a:lnTo>
                    <a:lnTo>
                      <a:pt x="118" y="79"/>
                    </a:lnTo>
                    <a:lnTo>
                      <a:pt x="118" y="83"/>
                    </a:lnTo>
                    <a:lnTo>
                      <a:pt x="118" y="79"/>
                    </a:lnTo>
                    <a:lnTo>
                      <a:pt x="114" y="79"/>
                    </a:lnTo>
                    <a:lnTo>
                      <a:pt x="114" y="83"/>
                    </a:lnTo>
                    <a:lnTo>
                      <a:pt x="111" y="86"/>
                    </a:lnTo>
                    <a:lnTo>
                      <a:pt x="107" y="86"/>
                    </a:lnTo>
                    <a:lnTo>
                      <a:pt x="104" y="86"/>
                    </a:lnTo>
                    <a:lnTo>
                      <a:pt x="104" y="86"/>
                    </a:lnTo>
                    <a:lnTo>
                      <a:pt x="100" y="86"/>
                    </a:lnTo>
                    <a:lnTo>
                      <a:pt x="100" y="86"/>
                    </a:lnTo>
                    <a:lnTo>
                      <a:pt x="100" y="90"/>
                    </a:lnTo>
                    <a:lnTo>
                      <a:pt x="96" y="97"/>
                    </a:lnTo>
                    <a:lnTo>
                      <a:pt x="96" y="101"/>
                    </a:lnTo>
                    <a:lnTo>
                      <a:pt x="96" y="104"/>
                    </a:lnTo>
                    <a:lnTo>
                      <a:pt x="93" y="108"/>
                    </a:lnTo>
                    <a:lnTo>
                      <a:pt x="96" y="112"/>
                    </a:lnTo>
                    <a:lnTo>
                      <a:pt x="93" y="115"/>
                    </a:lnTo>
                    <a:lnTo>
                      <a:pt x="89" y="119"/>
                    </a:lnTo>
                    <a:lnTo>
                      <a:pt x="89" y="122"/>
                    </a:lnTo>
                    <a:lnTo>
                      <a:pt x="89" y="126"/>
                    </a:lnTo>
                    <a:lnTo>
                      <a:pt x="86" y="126"/>
                    </a:lnTo>
                    <a:lnTo>
                      <a:pt x="86" y="130"/>
                    </a:lnTo>
                    <a:lnTo>
                      <a:pt x="86" y="130"/>
                    </a:lnTo>
                    <a:lnTo>
                      <a:pt x="86" y="133"/>
                    </a:lnTo>
                    <a:lnTo>
                      <a:pt x="86" y="133"/>
                    </a:lnTo>
                    <a:lnTo>
                      <a:pt x="86" y="137"/>
                    </a:lnTo>
                    <a:lnTo>
                      <a:pt x="82" y="133"/>
                    </a:lnTo>
                    <a:lnTo>
                      <a:pt x="78" y="137"/>
                    </a:lnTo>
                    <a:lnTo>
                      <a:pt x="75" y="140"/>
                    </a:lnTo>
                    <a:lnTo>
                      <a:pt x="71" y="144"/>
                    </a:lnTo>
                    <a:lnTo>
                      <a:pt x="68" y="144"/>
                    </a:lnTo>
                    <a:lnTo>
                      <a:pt x="68" y="144"/>
                    </a:lnTo>
                    <a:lnTo>
                      <a:pt x="68" y="144"/>
                    </a:lnTo>
                    <a:lnTo>
                      <a:pt x="64" y="147"/>
                    </a:lnTo>
                    <a:lnTo>
                      <a:pt x="64" y="147"/>
                    </a:lnTo>
                    <a:lnTo>
                      <a:pt x="57" y="151"/>
                    </a:lnTo>
                    <a:lnTo>
                      <a:pt x="53" y="151"/>
                    </a:lnTo>
                    <a:lnTo>
                      <a:pt x="50" y="151"/>
                    </a:lnTo>
                    <a:lnTo>
                      <a:pt x="50" y="151"/>
                    </a:lnTo>
                    <a:lnTo>
                      <a:pt x="46" y="147"/>
                    </a:lnTo>
                    <a:lnTo>
                      <a:pt x="46" y="147"/>
                    </a:lnTo>
                    <a:lnTo>
                      <a:pt x="43" y="151"/>
                    </a:lnTo>
                    <a:lnTo>
                      <a:pt x="43" y="151"/>
                    </a:lnTo>
                    <a:lnTo>
                      <a:pt x="39" y="151"/>
                    </a:lnTo>
                    <a:lnTo>
                      <a:pt x="39" y="147"/>
                    </a:lnTo>
                    <a:lnTo>
                      <a:pt x="39" y="151"/>
                    </a:lnTo>
                    <a:lnTo>
                      <a:pt x="35" y="147"/>
                    </a:lnTo>
                    <a:lnTo>
                      <a:pt x="35" y="147"/>
                    </a:lnTo>
                    <a:lnTo>
                      <a:pt x="35" y="147"/>
                    </a:lnTo>
                    <a:lnTo>
                      <a:pt x="32" y="144"/>
                    </a:lnTo>
                    <a:lnTo>
                      <a:pt x="25" y="144"/>
                    </a:lnTo>
                    <a:lnTo>
                      <a:pt x="25" y="140"/>
                    </a:lnTo>
                    <a:lnTo>
                      <a:pt x="25" y="140"/>
                    </a:lnTo>
                    <a:lnTo>
                      <a:pt x="21" y="140"/>
                    </a:lnTo>
                    <a:lnTo>
                      <a:pt x="18" y="140"/>
                    </a:lnTo>
                    <a:lnTo>
                      <a:pt x="14" y="140"/>
                    </a:lnTo>
                    <a:lnTo>
                      <a:pt x="7" y="140"/>
                    </a:lnTo>
                    <a:lnTo>
                      <a:pt x="3" y="140"/>
                    </a:lnTo>
                    <a:lnTo>
                      <a:pt x="3" y="137"/>
                    </a:lnTo>
                    <a:lnTo>
                      <a:pt x="7" y="133"/>
                    </a:lnTo>
                    <a:lnTo>
                      <a:pt x="7" y="133"/>
                    </a:lnTo>
                    <a:lnTo>
                      <a:pt x="3" y="137"/>
                    </a:lnTo>
                    <a:lnTo>
                      <a:pt x="3" y="137"/>
                    </a:lnTo>
                    <a:lnTo>
                      <a:pt x="3" y="133"/>
                    </a:lnTo>
                    <a:lnTo>
                      <a:pt x="3" y="133"/>
                    </a:lnTo>
                    <a:lnTo>
                      <a:pt x="3" y="133"/>
                    </a:lnTo>
                    <a:lnTo>
                      <a:pt x="0" y="133"/>
                    </a:lnTo>
                    <a:lnTo>
                      <a:pt x="0" y="133"/>
                    </a:lnTo>
                    <a:lnTo>
                      <a:pt x="0" y="130"/>
                    </a:lnTo>
                    <a:lnTo>
                      <a:pt x="7" y="130"/>
                    </a:lnTo>
                    <a:lnTo>
                      <a:pt x="7" y="126"/>
                    </a:lnTo>
                    <a:lnTo>
                      <a:pt x="7" y="126"/>
                    </a:lnTo>
                    <a:lnTo>
                      <a:pt x="7" y="126"/>
                    </a:lnTo>
                    <a:lnTo>
                      <a:pt x="7" y="126"/>
                    </a:lnTo>
                    <a:lnTo>
                      <a:pt x="10" y="122"/>
                    </a:lnTo>
                    <a:lnTo>
                      <a:pt x="7" y="122"/>
                    </a:lnTo>
                    <a:lnTo>
                      <a:pt x="7" y="122"/>
                    </a:lnTo>
                    <a:lnTo>
                      <a:pt x="3" y="122"/>
                    </a:lnTo>
                    <a:lnTo>
                      <a:pt x="7" y="122"/>
                    </a:lnTo>
                    <a:lnTo>
                      <a:pt x="7" y="119"/>
                    </a:lnTo>
                    <a:lnTo>
                      <a:pt x="7" y="119"/>
                    </a:lnTo>
                    <a:lnTo>
                      <a:pt x="7" y="115"/>
                    </a:lnTo>
                    <a:lnTo>
                      <a:pt x="10" y="115"/>
                    </a:lnTo>
                    <a:lnTo>
                      <a:pt x="10" y="119"/>
                    </a:lnTo>
                    <a:lnTo>
                      <a:pt x="10" y="119"/>
                    </a:lnTo>
                    <a:lnTo>
                      <a:pt x="14" y="119"/>
                    </a:lnTo>
                    <a:lnTo>
                      <a:pt x="14" y="115"/>
                    </a:lnTo>
                    <a:lnTo>
                      <a:pt x="14" y="115"/>
                    </a:lnTo>
                    <a:lnTo>
                      <a:pt x="10" y="115"/>
                    </a:lnTo>
                    <a:lnTo>
                      <a:pt x="10" y="115"/>
                    </a:lnTo>
                    <a:lnTo>
                      <a:pt x="10" y="108"/>
                    </a:lnTo>
                    <a:lnTo>
                      <a:pt x="14" y="108"/>
                    </a:lnTo>
                    <a:lnTo>
                      <a:pt x="18" y="108"/>
                    </a:lnTo>
                    <a:lnTo>
                      <a:pt x="18" y="108"/>
                    </a:lnTo>
                    <a:lnTo>
                      <a:pt x="18" y="108"/>
                    </a:lnTo>
                    <a:lnTo>
                      <a:pt x="18" y="112"/>
                    </a:lnTo>
                    <a:lnTo>
                      <a:pt x="18" y="112"/>
                    </a:lnTo>
                    <a:lnTo>
                      <a:pt x="21" y="108"/>
                    </a:lnTo>
                    <a:lnTo>
                      <a:pt x="18" y="104"/>
                    </a:lnTo>
                    <a:lnTo>
                      <a:pt x="21" y="104"/>
                    </a:lnTo>
                    <a:lnTo>
                      <a:pt x="21" y="104"/>
                    </a:lnTo>
                    <a:lnTo>
                      <a:pt x="21" y="101"/>
                    </a:lnTo>
                    <a:lnTo>
                      <a:pt x="25" y="101"/>
                    </a:lnTo>
                    <a:lnTo>
                      <a:pt x="28" y="97"/>
                    </a:lnTo>
                    <a:lnTo>
                      <a:pt x="28" y="94"/>
                    </a:lnTo>
                    <a:lnTo>
                      <a:pt x="28" y="94"/>
                    </a:lnTo>
                    <a:lnTo>
                      <a:pt x="32" y="90"/>
                    </a:lnTo>
                    <a:lnTo>
                      <a:pt x="32" y="86"/>
                    </a:lnTo>
                    <a:lnTo>
                      <a:pt x="35" y="86"/>
                    </a:lnTo>
                    <a:lnTo>
                      <a:pt x="35" y="83"/>
                    </a:lnTo>
                    <a:lnTo>
                      <a:pt x="39" y="83"/>
                    </a:lnTo>
                    <a:lnTo>
                      <a:pt x="43" y="83"/>
                    </a:lnTo>
                    <a:lnTo>
                      <a:pt x="46" y="83"/>
                    </a:lnTo>
                    <a:lnTo>
                      <a:pt x="50" y="83"/>
                    </a:lnTo>
                    <a:lnTo>
                      <a:pt x="50" y="83"/>
                    </a:lnTo>
                    <a:lnTo>
                      <a:pt x="57" y="76"/>
                    </a:lnTo>
                    <a:lnTo>
                      <a:pt x="61" y="76"/>
                    </a:lnTo>
                    <a:lnTo>
                      <a:pt x="68" y="69"/>
                    </a:lnTo>
                    <a:lnTo>
                      <a:pt x="75" y="65"/>
                    </a:lnTo>
                    <a:lnTo>
                      <a:pt x="75" y="65"/>
                    </a:lnTo>
                    <a:lnTo>
                      <a:pt x="78" y="61"/>
                    </a:lnTo>
                    <a:lnTo>
                      <a:pt x="82" y="58"/>
                    </a:lnTo>
                    <a:lnTo>
                      <a:pt x="82" y="58"/>
                    </a:lnTo>
                    <a:lnTo>
                      <a:pt x="86" y="58"/>
                    </a:lnTo>
                    <a:lnTo>
                      <a:pt x="89" y="54"/>
                    </a:lnTo>
                    <a:lnTo>
                      <a:pt x="93" y="47"/>
                    </a:lnTo>
                    <a:lnTo>
                      <a:pt x="96" y="43"/>
                    </a:lnTo>
                    <a:lnTo>
                      <a:pt x="96" y="36"/>
                    </a:lnTo>
                    <a:lnTo>
                      <a:pt x="100" y="33"/>
                    </a:lnTo>
                    <a:lnTo>
                      <a:pt x="107" y="26"/>
                    </a:lnTo>
                    <a:lnTo>
                      <a:pt x="107" y="26"/>
                    </a:lnTo>
                    <a:lnTo>
                      <a:pt x="111" y="26"/>
                    </a:lnTo>
                    <a:lnTo>
                      <a:pt x="111" y="18"/>
                    </a:lnTo>
                    <a:lnTo>
                      <a:pt x="114" y="1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43" name="Freeform 2074">
                <a:extLst>
                  <a:ext uri="{FF2B5EF4-FFF2-40B4-BE49-F238E27FC236}">
                    <a16:creationId xmlns:a16="http://schemas.microsoft.com/office/drawing/2014/main" id="{984E48A8-18BC-4396-ABFD-C6417D0EB701}"/>
                  </a:ext>
                </a:extLst>
              </p:cNvPr>
              <p:cNvSpPr>
                <a:spLocks/>
              </p:cNvSpPr>
              <p:nvPr/>
            </p:nvSpPr>
            <p:spPr bwMode="auto">
              <a:xfrm>
                <a:off x="7118" y="3600"/>
                <a:ext cx="157" cy="151"/>
              </a:xfrm>
              <a:custGeom>
                <a:avLst/>
                <a:gdLst>
                  <a:gd name="T0" fmla="*/ 118 w 157"/>
                  <a:gd name="T1" fmla="*/ 4 h 151"/>
                  <a:gd name="T2" fmla="*/ 125 w 157"/>
                  <a:gd name="T3" fmla="*/ 0 h 151"/>
                  <a:gd name="T4" fmla="*/ 129 w 157"/>
                  <a:gd name="T5" fmla="*/ 8 h 151"/>
                  <a:gd name="T6" fmla="*/ 132 w 157"/>
                  <a:gd name="T7" fmla="*/ 18 h 151"/>
                  <a:gd name="T8" fmla="*/ 147 w 157"/>
                  <a:gd name="T9" fmla="*/ 11 h 151"/>
                  <a:gd name="T10" fmla="*/ 150 w 157"/>
                  <a:gd name="T11" fmla="*/ 11 h 151"/>
                  <a:gd name="T12" fmla="*/ 154 w 157"/>
                  <a:gd name="T13" fmla="*/ 15 h 151"/>
                  <a:gd name="T14" fmla="*/ 157 w 157"/>
                  <a:gd name="T15" fmla="*/ 15 h 151"/>
                  <a:gd name="T16" fmla="*/ 154 w 157"/>
                  <a:gd name="T17" fmla="*/ 22 h 151"/>
                  <a:gd name="T18" fmla="*/ 154 w 157"/>
                  <a:gd name="T19" fmla="*/ 36 h 151"/>
                  <a:gd name="T20" fmla="*/ 143 w 157"/>
                  <a:gd name="T21" fmla="*/ 47 h 151"/>
                  <a:gd name="T22" fmla="*/ 132 w 157"/>
                  <a:gd name="T23" fmla="*/ 61 h 151"/>
                  <a:gd name="T24" fmla="*/ 125 w 157"/>
                  <a:gd name="T25" fmla="*/ 76 h 151"/>
                  <a:gd name="T26" fmla="*/ 132 w 157"/>
                  <a:gd name="T27" fmla="*/ 83 h 151"/>
                  <a:gd name="T28" fmla="*/ 121 w 157"/>
                  <a:gd name="T29" fmla="*/ 79 h 151"/>
                  <a:gd name="T30" fmla="*/ 118 w 157"/>
                  <a:gd name="T31" fmla="*/ 79 h 151"/>
                  <a:gd name="T32" fmla="*/ 107 w 157"/>
                  <a:gd name="T33" fmla="*/ 86 h 151"/>
                  <a:gd name="T34" fmla="*/ 100 w 157"/>
                  <a:gd name="T35" fmla="*/ 86 h 151"/>
                  <a:gd name="T36" fmla="*/ 96 w 157"/>
                  <a:gd name="T37" fmla="*/ 104 h 151"/>
                  <a:gd name="T38" fmla="*/ 89 w 157"/>
                  <a:gd name="T39" fmla="*/ 119 h 151"/>
                  <a:gd name="T40" fmla="*/ 86 w 157"/>
                  <a:gd name="T41" fmla="*/ 130 h 151"/>
                  <a:gd name="T42" fmla="*/ 86 w 157"/>
                  <a:gd name="T43" fmla="*/ 137 h 151"/>
                  <a:gd name="T44" fmla="*/ 71 w 157"/>
                  <a:gd name="T45" fmla="*/ 144 h 151"/>
                  <a:gd name="T46" fmla="*/ 64 w 157"/>
                  <a:gd name="T47" fmla="*/ 147 h 151"/>
                  <a:gd name="T48" fmla="*/ 50 w 157"/>
                  <a:gd name="T49" fmla="*/ 151 h 151"/>
                  <a:gd name="T50" fmla="*/ 43 w 157"/>
                  <a:gd name="T51" fmla="*/ 151 h 151"/>
                  <a:gd name="T52" fmla="*/ 39 w 157"/>
                  <a:gd name="T53" fmla="*/ 151 h 151"/>
                  <a:gd name="T54" fmla="*/ 32 w 157"/>
                  <a:gd name="T55" fmla="*/ 144 h 151"/>
                  <a:gd name="T56" fmla="*/ 21 w 157"/>
                  <a:gd name="T57" fmla="*/ 140 h 151"/>
                  <a:gd name="T58" fmla="*/ 3 w 157"/>
                  <a:gd name="T59" fmla="*/ 140 h 151"/>
                  <a:gd name="T60" fmla="*/ 3 w 157"/>
                  <a:gd name="T61" fmla="*/ 137 h 151"/>
                  <a:gd name="T62" fmla="*/ 3 w 157"/>
                  <a:gd name="T63" fmla="*/ 133 h 151"/>
                  <a:gd name="T64" fmla="*/ 7 w 157"/>
                  <a:gd name="T65" fmla="*/ 130 h 151"/>
                  <a:gd name="T66" fmla="*/ 7 w 157"/>
                  <a:gd name="T67" fmla="*/ 126 h 151"/>
                  <a:gd name="T68" fmla="*/ 3 w 157"/>
                  <a:gd name="T69" fmla="*/ 122 h 151"/>
                  <a:gd name="T70" fmla="*/ 7 w 157"/>
                  <a:gd name="T71" fmla="*/ 115 h 151"/>
                  <a:gd name="T72" fmla="*/ 14 w 157"/>
                  <a:gd name="T73" fmla="*/ 119 h 151"/>
                  <a:gd name="T74" fmla="*/ 10 w 157"/>
                  <a:gd name="T75" fmla="*/ 115 h 151"/>
                  <a:gd name="T76" fmla="*/ 18 w 157"/>
                  <a:gd name="T77" fmla="*/ 108 h 151"/>
                  <a:gd name="T78" fmla="*/ 21 w 157"/>
                  <a:gd name="T79" fmla="*/ 108 h 151"/>
                  <a:gd name="T80" fmla="*/ 21 w 157"/>
                  <a:gd name="T81" fmla="*/ 101 h 151"/>
                  <a:gd name="T82" fmla="*/ 28 w 157"/>
                  <a:gd name="T83" fmla="*/ 94 h 151"/>
                  <a:gd name="T84" fmla="*/ 35 w 157"/>
                  <a:gd name="T85" fmla="*/ 83 h 151"/>
                  <a:gd name="T86" fmla="*/ 50 w 157"/>
                  <a:gd name="T87" fmla="*/ 83 h 151"/>
                  <a:gd name="T88" fmla="*/ 68 w 157"/>
                  <a:gd name="T89" fmla="*/ 69 h 151"/>
                  <a:gd name="T90" fmla="*/ 82 w 157"/>
                  <a:gd name="T91" fmla="*/ 58 h 151"/>
                  <a:gd name="T92" fmla="*/ 93 w 157"/>
                  <a:gd name="T93" fmla="*/ 47 h 151"/>
                  <a:gd name="T94" fmla="*/ 107 w 157"/>
                  <a:gd name="T95" fmla="*/ 26 h 151"/>
                  <a:gd name="T96" fmla="*/ 114 w 157"/>
                  <a:gd name="T97" fmla="*/ 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7" h="151">
                    <a:moveTo>
                      <a:pt x="114" y="11"/>
                    </a:moveTo>
                    <a:lnTo>
                      <a:pt x="114" y="11"/>
                    </a:lnTo>
                    <a:lnTo>
                      <a:pt x="114" y="8"/>
                    </a:lnTo>
                    <a:lnTo>
                      <a:pt x="118" y="4"/>
                    </a:lnTo>
                    <a:lnTo>
                      <a:pt x="121" y="0"/>
                    </a:lnTo>
                    <a:lnTo>
                      <a:pt x="121" y="0"/>
                    </a:lnTo>
                    <a:lnTo>
                      <a:pt x="121" y="0"/>
                    </a:lnTo>
                    <a:lnTo>
                      <a:pt x="125" y="0"/>
                    </a:lnTo>
                    <a:lnTo>
                      <a:pt x="125" y="0"/>
                    </a:lnTo>
                    <a:lnTo>
                      <a:pt x="125" y="4"/>
                    </a:lnTo>
                    <a:lnTo>
                      <a:pt x="125" y="8"/>
                    </a:lnTo>
                    <a:lnTo>
                      <a:pt x="129" y="8"/>
                    </a:lnTo>
                    <a:lnTo>
                      <a:pt x="132" y="8"/>
                    </a:lnTo>
                    <a:lnTo>
                      <a:pt x="132" y="8"/>
                    </a:lnTo>
                    <a:lnTo>
                      <a:pt x="132" y="15"/>
                    </a:lnTo>
                    <a:lnTo>
                      <a:pt x="132" y="18"/>
                    </a:lnTo>
                    <a:lnTo>
                      <a:pt x="136" y="18"/>
                    </a:lnTo>
                    <a:lnTo>
                      <a:pt x="139" y="15"/>
                    </a:lnTo>
                    <a:lnTo>
                      <a:pt x="143" y="15"/>
                    </a:lnTo>
                    <a:lnTo>
                      <a:pt x="147" y="11"/>
                    </a:lnTo>
                    <a:lnTo>
                      <a:pt x="147" y="11"/>
                    </a:lnTo>
                    <a:lnTo>
                      <a:pt x="150" y="8"/>
                    </a:lnTo>
                    <a:lnTo>
                      <a:pt x="150" y="11"/>
                    </a:lnTo>
                    <a:lnTo>
                      <a:pt x="150" y="11"/>
                    </a:lnTo>
                    <a:lnTo>
                      <a:pt x="150" y="11"/>
                    </a:lnTo>
                    <a:lnTo>
                      <a:pt x="150" y="15"/>
                    </a:lnTo>
                    <a:lnTo>
                      <a:pt x="150" y="18"/>
                    </a:lnTo>
                    <a:lnTo>
                      <a:pt x="154" y="15"/>
                    </a:lnTo>
                    <a:lnTo>
                      <a:pt x="150" y="15"/>
                    </a:lnTo>
                    <a:lnTo>
                      <a:pt x="154" y="11"/>
                    </a:lnTo>
                    <a:lnTo>
                      <a:pt x="154" y="11"/>
                    </a:lnTo>
                    <a:lnTo>
                      <a:pt x="157" y="15"/>
                    </a:lnTo>
                    <a:lnTo>
                      <a:pt x="154" y="18"/>
                    </a:lnTo>
                    <a:lnTo>
                      <a:pt x="154" y="18"/>
                    </a:lnTo>
                    <a:lnTo>
                      <a:pt x="157" y="18"/>
                    </a:lnTo>
                    <a:lnTo>
                      <a:pt x="154" y="22"/>
                    </a:lnTo>
                    <a:lnTo>
                      <a:pt x="157" y="29"/>
                    </a:lnTo>
                    <a:lnTo>
                      <a:pt x="157" y="33"/>
                    </a:lnTo>
                    <a:lnTo>
                      <a:pt x="154" y="36"/>
                    </a:lnTo>
                    <a:lnTo>
                      <a:pt x="154" y="36"/>
                    </a:lnTo>
                    <a:lnTo>
                      <a:pt x="150" y="40"/>
                    </a:lnTo>
                    <a:lnTo>
                      <a:pt x="147" y="40"/>
                    </a:lnTo>
                    <a:lnTo>
                      <a:pt x="147" y="43"/>
                    </a:lnTo>
                    <a:lnTo>
                      <a:pt x="143" y="47"/>
                    </a:lnTo>
                    <a:lnTo>
                      <a:pt x="139" y="54"/>
                    </a:lnTo>
                    <a:lnTo>
                      <a:pt x="136" y="58"/>
                    </a:lnTo>
                    <a:lnTo>
                      <a:pt x="136" y="58"/>
                    </a:lnTo>
                    <a:lnTo>
                      <a:pt x="132" y="61"/>
                    </a:lnTo>
                    <a:lnTo>
                      <a:pt x="129" y="61"/>
                    </a:lnTo>
                    <a:lnTo>
                      <a:pt x="129" y="65"/>
                    </a:lnTo>
                    <a:lnTo>
                      <a:pt x="129" y="72"/>
                    </a:lnTo>
                    <a:lnTo>
                      <a:pt x="125" y="76"/>
                    </a:lnTo>
                    <a:lnTo>
                      <a:pt x="129" y="76"/>
                    </a:lnTo>
                    <a:lnTo>
                      <a:pt x="132" y="79"/>
                    </a:lnTo>
                    <a:lnTo>
                      <a:pt x="132" y="79"/>
                    </a:lnTo>
                    <a:lnTo>
                      <a:pt x="132" y="83"/>
                    </a:lnTo>
                    <a:lnTo>
                      <a:pt x="132" y="79"/>
                    </a:lnTo>
                    <a:lnTo>
                      <a:pt x="132" y="83"/>
                    </a:lnTo>
                    <a:lnTo>
                      <a:pt x="121" y="79"/>
                    </a:lnTo>
                    <a:lnTo>
                      <a:pt x="121" y="79"/>
                    </a:lnTo>
                    <a:lnTo>
                      <a:pt x="118" y="79"/>
                    </a:lnTo>
                    <a:lnTo>
                      <a:pt x="118" y="79"/>
                    </a:lnTo>
                    <a:lnTo>
                      <a:pt x="118" y="83"/>
                    </a:lnTo>
                    <a:lnTo>
                      <a:pt x="118" y="79"/>
                    </a:lnTo>
                    <a:lnTo>
                      <a:pt x="114" y="79"/>
                    </a:lnTo>
                    <a:lnTo>
                      <a:pt x="114" y="83"/>
                    </a:lnTo>
                    <a:lnTo>
                      <a:pt x="111" y="86"/>
                    </a:lnTo>
                    <a:lnTo>
                      <a:pt x="107" y="86"/>
                    </a:lnTo>
                    <a:lnTo>
                      <a:pt x="104" y="86"/>
                    </a:lnTo>
                    <a:lnTo>
                      <a:pt x="104" y="86"/>
                    </a:lnTo>
                    <a:lnTo>
                      <a:pt x="100" y="86"/>
                    </a:lnTo>
                    <a:lnTo>
                      <a:pt x="100" y="86"/>
                    </a:lnTo>
                    <a:lnTo>
                      <a:pt x="100" y="90"/>
                    </a:lnTo>
                    <a:lnTo>
                      <a:pt x="96" y="97"/>
                    </a:lnTo>
                    <a:lnTo>
                      <a:pt x="96" y="101"/>
                    </a:lnTo>
                    <a:lnTo>
                      <a:pt x="96" y="104"/>
                    </a:lnTo>
                    <a:lnTo>
                      <a:pt x="93" y="108"/>
                    </a:lnTo>
                    <a:lnTo>
                      <a:pt x="96" y="112"/>
                    </a:lnTo>
                    <a:lnTo>
                      <a:pt x="93" y="115"/>
                    </a:lnTo>
                    <a:lnTo>
                      <a:pt x="89" y="119"/>
                    </a:lnTo>
                    <a:lnTo>
                      <a:pt x="89" y="122"/>
                    </a:lnTo>
                    <a:lnTo>
                      <a:pt x="89" y="126"/>
                    </a:lnTo>
                    <a:lnTo>
                      <a:pt x="86" y="126"/>
                    </a:lnTo>
                    <a:lnTo>
                      <a:pt x="86" y="130"/>
                    </a:lnTo>
                    <a:lnTo>
                      <a:pt x="86" y="130"/>
                    </a:lnTo>
                    <a:lnTo>
                      <a:pt x="86" y="133"/>
                    </a:lnTo>
                    <a:lnTo>
                      <a:pt x="86" y="133"/>
                    </a:lnTo>
                    <a:lnTo>
                      <a:pt x="86" y="137"/>
                    </a:lnTo>
                    <a:lnTo>
                      <a:pt x="82" y="133"/>
                    </a:lnTo>
                    <a:lnTo>
                      <a:pt x="78" y="137"/>
                    </a:lnTo>
                    <a:lnTo>
                      <a:pt x="75" y="140"/>
                    </a:lnTo>
                    <a:lnTo>
                      <a:pt x="71" y="144"/>
                    </a:lnTo>
                    <a:lnTo>
                      <a:pt x="68" y="144"/>
                    </a:lnTo>
                    <a:lnTo>
                      <a:pt x="68" y="144"/>
                    </a:lnTo>
                    <a:lnTo>
                      <a:pt x="68" y="144"/>
                    </a:lnTo>
                    <a:lnTo>
                      <a:pt x="64" y="147"/>
                    </a:lnTo>
                    <a:lnTo>
                      <a:pt x="64" y="147"/>
                    </a:lnTo>
                    <a:lnTo>
                      <a:pt x="57" y="151"/>
                    </a:lnTo>
                    <a:lnTo>
                      <a:pt x="53" y="151"/>
                    </a:lnTo>
                    <a:lnTo>
                      <a:pt x="50" y="151"/>
                    </a:lnTo>
                    <a:lnTo>
                      <a:pt x="50" y="151"/>
                    </a:lnTo>
                    <a:lnTo>
                      <a:pt x="46" y="147"/>
                    </a:lnTo>
                    <a:lnTo>
                      <a:pt x="46" y="147"/>
                    </a:lnTo>
                    <a:lnTo>
                      <a:pt x="43" y="151"/>
                    </a:lnTo>
                    <a:lnTo>
                      <a:pt x="43" y="151"/>
                    </a:lnTo>
                    <a:lnTo>
                      <a:pt x="39" y="151"/>
                    </a:lnTo>
                    <a:lnTo>
                      <a:pt x="39" y="147"/>
                    </a:lnTo>
                    <a:lnTo>
                      <a:pt x="39" y="151"/>
                    </a:lnTo>
                    <a:lnTo>
                      <a:pt x="35" y="147"/>
                    </a:lnTo>
                    <a:lnTo>
                      <a:pt x="35" y="147"/>
                    </a:lnTo>
                    <a:lnTo>
                      <a:pt x="35" y="147"/>
                    </a:lnTo>
                    <a:lnTo>
                      <a:pt x="32" y="144"/>
                    </a:lnTo>
                    <a:lnTo>
                      <a:pt x="25" y="144"/>
                    </a:lnTo>
                    <a:lnTo>
                      <a:pt x="25" y="140"/>
                    </a:lnTo>
                    <a:lnTo>
                      <a:pt x="25" y="140"/>
                    </a:lnTo>
                    <a:lnTo>
                      <a:pt x="21" y="140"/>
                    </a:lnTo>
                    <a:lnTo>
                      <a:pt x="18" y="140"/>
                    </a:lnTo>
                    <a:lnTo>
                      <a:pt x="14" y="140"/>
                    </a:lnTo>
                    <a:lnTo>
                      <a:pt x="7" y="140"/>
                    </a:lnTo>
                    <a:lnTo>
                      <a:pt x="3" y="140"/>
                    </a:lnTo>
                    <a:lnTo>
                      <a:pt x="3" y="137"/>
                    </a:lnTo>
                    <a:lnTo>
                      <a:pt x="7" y="133"/>
                    </a:lnTo>
                    <a:lnTo>
                      <a:pt x="7" y="133"/>
                    </a:lnTo>
                    <a:lnTo>
                      <a:pt x="3" y="137"/>
                    </a:lnTo>
                    <a:lnTo>
                      <a:pt x="3" y="137"/>
                    </a:lnTo>
                    <a:lnTo>
                      <a:pt x="3" y="133"/>
                    </a:lnTo>
                    <a:lnTo>
                      <a:pt x="3" y="133"/>
                    </a:lnTo>
                    <a:lnTo>
                      <a:pt x="3" y="133"/>
                    </a:lnTo>
                    <a:lnTo>
                      <a:pt x="0" y="133"/>
                    </a:lnTo>
                    <a:lnTo>
                      <a:pt x="0" y="133"/>
                    </a:lnTo>
                    <a:lnTo>
                      <a:pt x="0" y="130"/>
                    </a:lnTo>
                    <a:lnTo>
                      <a:pt x="7" y="130"/>
                    </a:lnTo>
                    <a:lnTo>
                      <a:pt x="7" y="126"/>
                    </a:lnTo>
                    <a:lnTo>
                      <a:pt x="7" y="126"/>
                    </a:lnTo>
                    <a:lnTo>
                      <a:pt x="7" y="126"/>
                    </a:lnTo>
                    <a:lnTo>
                      <a:pt x="7" y="126"/>
                    </a:lnTo>
                    <a:lnTo>
                      <a:pt x="10" y="122"/>
                    </a:lnTo>
                    <a:lnTo>
                      <a:pt x="7" y="122"/>
                    </a:lnTo>
                    <a:lnTo>
                      <a:pt x="7" y="122"/>
                    </a:lnTo>
                    <a:lnTo>
                      <a:pt x="3" y="122"/>
                    </a:lnTo>
                    <a:lnTo>
                      <a:pt x="7" y="122"/>
                    </a:lnTo>
                    <a:lnTo>
                      <a:pt x="7" y="119"/>
                    </a:lnTo>
                    <a:lnTo>
                      <a:pt x="7" y="119"/>
                    </a:lnTo>
                    <a:lnTo>
                      <a:pt x="7" y="115"/>
                    </a:lnTo>
                    <a:lnTo>
                      <a:pt x="10" y="115"/>
                    </a:lnTo>
                    <a:lnTo>
                      <a:pt x="10" y="119"/>
                    </a:lnTo>
                    <a:lnTo>
                      <a:pt x="10" y="119"/>
                    </a:lnTo>
                    <a:lnTo>
                      <a:pt x="14" y="119"/>
                    </a:lnTo>
                    <a:lnTo>
                      <a:pt x="14" y="115"/>
                    </a:lnTo>
                    <a:lnTo>
                      <a:pt x="14" y="115"/>
                    </a:lnTo>
                    <a:lnTo>
                      <a:pt x="10" y="115"/>
                    </a:lnTo>
                    <a:lnTo>
                      <a:pt x="10" y="115"/>
                    </a:lnTo>
                    <a:lnTo>
                      <a:pt x="10" y="108"/>
                    </a:lnTo>
                    <a:lnTo>
                      <a:pt x="14" y="108"/>
                    </a:lnTo>
                    <a:lnTo>
                      <a:pt x="18" y="108"/>
                    </a:lnTo>
                    <a:lnTo>
                      <a:pt x="18" y="108"/>
                    </a:lnTo>
                    <a:lnTo>
                      <a:pt x="18" y="108"/>
                    </a:lnTo>
                    <a:lnTo>
                      <a:pt x="18" y="112"/>
                    </a:lnTo>
                    <a:lnTo>
                      <a:pt x="18" y="112"/>
                    </a:lnTo>
                    <a:lnTo>
                      <a:pt x="21" y="108"/>
                    </a:lnTo>
                    <a:lnTo>
                      <a:pt x="18" y="104"/>
                    </a:lnTo>
                    <a:lnTo>
                      <a:pt x="21" y="104"/>
                    </a:lnTo>
                    <a:lnTo>
                      <a:pt x="21" y="104"/>
                    </a:lnTo>
                    <a:lnTo>
                      <a:pt x="21" y="101"/>
                    </a:lnTo>
                    <a:lnTo>
                      <a:pt x="25" y="101"/>
                    </a:lnTo>
                    <a:lnTo>
                      <a:pt x="28" y="97"/>
                    </a:lnTo>
                    <a:lnTo>
                      <a:pt x="28" y="94"/>
                    </a:lnTo>
                    <a:lnTo>
                      <a:pt x="28" y="94"/>
                    </a:lnTo>
                    <a:lnTo>
                      <a:pt x="32" y="90"/>
                    </a:lnTo>
                    <a:lnTo>
                      <a:pt x="32" y="86"/>
                    </a:lnTo>
                    <a:lnTo>
                      <a:pt x="35" y="86"/>
                    </a:lnTo>
                    <a:lnTo>
                      <a:pt x="35" y="83"/>
                    </a:lnTo>
                    <a:lnTo>
                      <a:pt x="39" y="83"/>
                    </a:lnTo>
                    <a:lnTo>
                      <a:pt x="43" y="83"/>
                    </a:lnTo>
                    <a:lnTo>
                      <a:pt x="46" y="83"/>
                    </a:lnTo>
                    <a:lnTo>
                      <a:pt x="50" y="83"/>
                    </a:lnTo>
                    <a:lnTo>
                      <a:pt x="50" y="83"/>
                    </a:lnTo>
                    <a:lnTo>
                      <a:pt x="57" y="76"/>
                    </a:lnTo>
                    <a:lnTo>
                      <a:pt x="61" y="76"/>
                    </a:lnTo>
                    <a:lnTo>
                      <a:pt x="68" y="69"/>
                    </a:lnTo>
                    <a:lnTo>
                      <a:pt x="75" y="65"/>
                    </a:lnTo>
                    <a:lnTo>
                      <a:pt x="75" y="65"/>
                    </a:lnTo>
                    <a:lnTo>
                      <a:pt x="78" y="61"/>
                    </a:lnTo>
                    <a:lnTo>
                      <a:pt x="82" y="58"/>
                    </a:lnTo>
                    <a:lnTo>
                      <a:pt x="82" y="58"/>
                    </a:lnTo>
                    <a:lnTo>
                      <a:pt x="86" y="58"/>
                    </a:lnTo>
                    <a:lnTo>
                      <a:pt x="89" y="54"/>
                    </a:lnTo>
                    <a:lnTo>
                      <a:pt x="93" y="47"/>
                    </a:lnTo>
                    <a:lnTo>
                      <a:pt x="96" y="43"/>
                    </a:lnTo>
                    <a:lnTo>
                      <a:pt x="96" y="36"/>
                    </a:lnTo>
                    <a:lnTo>
                      <a:pt x="100" y="33"/>
                    </a:lnTo>
                    <a:lnTo>
                      <a:pt x="107" y="26"/>
                    </a:lnTo>
                    <a:lnTo>
                      <a:pt x="107" y="26"/>
                    </a:lnTo>
                    <a:lnTo>
                      <a:pt x="111" y="26"/>
                    </a:lnTo>
                    <a:lnTo>
                      <a:pt x="111" y="18"/>
                    </a:lnTo>
                    <a:lnTo>
                      <a:pt x="114" y="1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44" name="Freeform 2075">
                <a:extLst>
                  <a:ext uri="{FF2B5EF4-FFF2-40B4-BE49-F238E27FC236}">
                    <a16:creationId xmlns:a16="http://schemas.microsoft.com/office/drawing/2014/main" id="{44F026BA-C98C-441F-A868-E3C65E75BFC1}"/>
                  </a:ext>
                </a:extLst>
              </p:cNvPr>
              <p:cNvSpPr>
                <a:spLocks/>
              </p:cNvSpPr>
              <p:nvPr/>
            </p:nvSpPr>
            <p:spPr bwMode="auto">
              <a:xfrm>
                <a:off x="7243" y="3457"/>
                <a:ext cx="118" cy="169"/>
              </a:xfrm>
              <a:custGeom>
                <a:avLst/>
                <a:gdLst>
                  <a:gd name="T0" fmla="*/ 50 w 118"/>
                  <a:gd name="T1" fmla="*/ 151 h 169"/>
                  <a:gd name="T2" fmla="*/ 54 w 118"/>
                  <a:gd name="T3" fmla="*/ 136 h 169"/>
                  <a:gd name="T4" fmla="*/ 36 w 118"/>
                  <a:gd name="T5" fmla="*/ 125 h 169"/>
                  <a:gd name="T6" fmla="*/ 22 w 118"/>
                  <a:gd name="T7" fmla="*/ 111 h 169"/>
                  <a:gd name="T8" fmla="*/ 39 w 118"/>
                  <a:gd name="T9" fmla="*/ 100 h 169"/>
                  <a:gd name="T10" fmla="*/ 43 w 118"/>
                  <a:gd name="T11" fmla="*/ 86 h 169"/>
                  <a:gd name="T12" fmla="*/ 47 w 118"/>
                  <a:gd name="T13" fmla="*/ 75 h 169"/>
                  <a:gd name="T14" fmla="*/ 43 w 118"/>
                  <a:gd name="T15" fmla="*/ 68 h 169"/>
                  <a:gd name="T16" fmla="*/ 43 w 118"/>
                  <a:gd name="T17" fmla="*/ 61 h 169"/>
                  <a:gd name="T18" fmla="*/ 36 w 118"/>
                  <a:gd name="T19" fmla="*/ 57 h 169"/>
                  <a:gd name="T20" fmla="*/ 36 w 118"/>
                  <a:gd name="T21" fmla="*/ 50 h 169"/>
                  <a:gd name="T22" fmla="*/ 32 w 118"/>
                  <a:gd name="T23" fmla="*/ 43 h 169"/>
                  <a:gd name="T24" fmla="*/ 29 w 118"/>
                  <a:gd name="T25" fmla="*/ 39 h 169"/>
                  <a:gd name="T26" fmla="*/ 18 w 118"/>
                  <a:gd name="T27" fmla="*/ 29 h 169"/>
                  <a:gd name="T28" fmla="*/ 18 w 118"/>
                  <a:gd name="T29" fmla="*/ 18 h 169"/>
                  <a:gd name="T30" fmla="*/ 11 w 118"/>
                  <a:gd name="T31" fmla="*/ 18 h 169"/>
                  <a:gd name="T32" fmla="*/ 4 w 118"/>
                  <a:gd name="T33" fmla="*/ 3 h 169"/>
                  <a:gd name="T34" fmla="*/ 4 w 118"/>
                  <a:gd name="T35" fmla="*/ 0 h 169"/>
                  <a:gd name="T36" fmla="*/ 7 w 118"/>
                  <a:gd name="T37" fmla="*/ 7 h 169"/>
                  <a:gd name="T38" fmla="*/ 14 w 118"/>
                  <a:gd name="T39" fmla="*/ 7 h 169"/>
                  <a:gd name="T40" fmla="*/ 22 w 118"/>
                  <a:gd name="T41" fmla="*/ 11 h 169"/>
                  <a:gd name="T42" fmla="*/ 29 w 118"/>
                  <a:gd name="T43" fmla="*/ 18 h 169"/>
                  <a:gd name="T44" fmla="*/ 32 w 118"/>
                  <a:gd name="T45" fmla="*/ 21 h 169"/>
                  <a:gd name="T46" fmla="*/ 39 w 118"/>
                  <a:gd name="T47" fmla="*/ 32 h 169"/>
                  <a:gd name="T48" fmla="*/ 32 w 118"/>
                  <a:gd name="T49" fmla="*/ 32 h 169"/>
                  <a:gd name="T50" fmla="*/ 36 w 118"/>
                  <a:gd name="T51" fmla="*/ 36 h 169"/>
                  <a:gd name="T52" fmla="*/ 43 w 118"/>
                  <a:gd name="T53" fmla="*/ 47 h 169"/>
                  <a:gd name="T54" fmla="*/ 43 w 118"/>
                  <a:gd name="T55" fmla="*/ 54 h 169"/>
                  <a:gd name="T56" fmla="*/ 43 w 118"/>
                  <a:gd name="T57" fmla="*/ 57 h 169"/>
                  <a:gd name="T58" fmla="*/ 50 w 118"/>
                  <a:gd name="T59" fmla="*/ 57 h 169"/>
                  <a:gd name="T60" fmla="*/ 57 w 118"/>
                  <a:gd name="T61" fmla="*/ 61 h 169"/>
                  <a:gd name="T62" fmla="*/ 57 w 118"/>
                  <a:gd name="T63" fmla="*/ 47 h 169"/>
                  <a:gd name="T64" fmla="*/ 64 w 118"/>
                  <a:gd name="T65" fmla="*/ 54 h 169"/>
                  <a:gd name="T66" fmla="*/ 64 w 118"/>
                  <a:gd name="T67" fmla="*/ 64 h 169"/>
                  <a:gd name="T68" fmla="*/ 68 w 118"/>
                  <a:gd name="T69" fmla="*/ 75 h 169"/>
                  <a:gd name="T70" fmla="*/ 90 w 118"/>
                  <a:gd name="T71" fmla="*/ 82 h 169"/>
                  <a:gd name="T72" fmla="*/ 100 w 118"/>
                  <a:gd name="T73" fmla="*/ 75 h 169"/>
                  <a:gd name="T74" fmla="*/ 107 w 118"/>
                  <a:gd name="T75" fmla="*/ 72 h 169"/>
                  <a:gd name="T76" fmla="*/ 118 w 118"/>
                  <a:gd name="T77" fmla="*/ 79 h 169"/>
                  <a:gd name="T78" fmla="*/ 115 w 118"/>
                  <a:gd name="T79" fmla="*/ 93 h 169"/>
                  <a:gd name="T80" fmla="*/ 107 w 118"/>
                  <a:gd name="T81" fmla="*/ 104 h 169"/>
                  <a:gd name="T82" fmla="*/ 107 w 118"/>
                  <a:gd name="T83" fmla="*/ 108 h 169"/>
                  <a:gd name="T84" fmla="*/ 100 w 118"/>
                  <a:gd name="T85" fmla="*/ 108 h 169"/>
                  <a:gd name="T86" fmla="*/ 90 w 118"/>
                  <a:gd name="T87" fmla="*/ 111 h 169"/>
                  <a:gd name="T88" fmla="*/ 86 w 118"/>
                  <a:gd name="T89" fmla="*/ 122 h 169"/>
                  <a:gd name="T90" fmla="*/ 82 w 118"/>
                  <a:gd name="T91" fmla="*/ 136 h 169"/>
                  <a:gd name="T92" fmla="*/ 64 w 118"/>
                  <a:gd name="T93" fmla="*/ 161 h 169"/>
                  <a:gd name="T94" fmla="*/ 50 w 118"/>
                  <a:gd name="T95" fmla="*/ 16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 h="169">
                    <a:moveTo>
                      <a:pt x="43" y="158"/>
                    </a:moveTo>
                    <a:lnTo>
                      <a:pt x="43" y="154"/>
                    </a:lnTo>
                    <a:lnTo>
                      <a:pt x="47" y="151"/>
                    </a:lnTo>
                    <a:lnTo>
                      <a:pt x="50" y="151"/>
                    </a:lnTo>
                    <a:lnTo>
                      <a:pt x="50" y="147"/>
                    </a:lnTo>
                    <a:lnTo>
                      <a:pt x="50" y="140"/>
                    </a:lnTo>
                    <a:lnTo>
                      <a:pt x="54" y="136"/>
                    </a:lnTo>
                    <a:lnTo>
                      <a:pt x="54" y="136"/>
                    </a:lnTo>
                    <a:lnTo>
                      <a:pt x="50" y="133"/>
                    </a:lnTo>
                    <a:lnTo>
                      <a:pt x="47" y="125"/>
                    </a:lnTo>
                    <a:lnTo>
                      <a:pt x="39" y="125"/>
                    </a:lnTo>
                    <a:lnTo>
                      <a:pt x="36" y="125"/>
                    </a:lnTo>
                    <a:lnTo>
                      <a:pt x="29" y="118"/>
                    </a:lnTo>
                    <a:lnTo>
                      <a:pt x="25" y="118"/>
                    </a:lnTo>
                    <a:lnTo>
                      <a:pt x="22" y="115"/>
                    </a:lnTo>
                    <a:lnTo>
                      <a:pt x="22" y="111"/>
                    </a:lnTo>
                    <a:lnTo>
                      <a:pt x="25" y="108"/>
                    </a:lnTo>
                    <a:lnTo>
                      <a:pt x="29" y="104"/>
                    </a:lnTo>
                    <a:lnTo>
                      <a:pt x="36" y="104"/>
                    </a:lnTo>
                    <a:lnTo>
                      <a:pt x="39" y="100"/>
                    </a:lnTo>
                    <a:lnTo>
                      <a:pt x="39" y="97"/>
                    </a:lnTo>
                    <a:lnTo>
                      <a:pt x="39" y="90"/>
                    </a:lnTo>
                    <a:lnTo>
                      <a:pt x="43" y="86"/>
                    </a:lnTo>
                    <a:lnTo>
                      <a:pt x="43" y="86"/>
                    </a:lnTo>
                    <a:lnTo>
                      <a:pt x="43" y="82"/>
                    </a:lnTo>
                    <a:lnTo>
                      <a:pt x="43" y="79"/>
                    </a:lnTo>
                    <a:lnTo>
                      <a:pt x="43" y="79"/>
                    </a:lnTo>
                    <a:lnTo>
                      <a:pt x="47" y="75"/>
                    </a:lnTo>
                    <a:lnTo>
                      <a:pt x="43" y="75"/>
                    </a:lnTo>
                    <a:lnTo>
                      <a:pt x="43" y="72"/>
                    </a:lnTo>
                    <a:lnTo>
                      <a:pt x="43" y="64"/>
                    </a:lnTo>
                    <a:lnTo>
                      <a:pt x="43" y="68"/>
                    </a:lnTo>
                    <a:lnTo>
                      <a:pt x="39" y="64"/>
                    </a:lnTo>
                    <a:lnTo>
                      <a:pt x="39" y="61"/>
                    </a:lnTo>
                    <a:lnTo>
                      <a:pt x="39" y="61"/>
                    </a:lnTo>
                    <a:lnTo>
                      <a:pt x="43" y="61"/>
                    </a:lnTo>
                    <a:lnTo>
                      <a:pt x="43" y="57"/>
                    </a:lnTo>
                    <a:lnTo>
                      <a:pt x="43" y="57"/>
                    </a:lnTo>
                    <a:lnTo>
                      <a:pt x="39" y="57"/>
                    </a:lnTo>
                    <a:lnTo>
                      <a:pt x="36" y="57"/>
                    </a:lnTo>
                    <a:lnTo>
                      <a:pt x="32" y="50"/>
                    </a:lnTo>
                    <a:lnTo>
                      <a:pt x="32" y="47"/>
                    </a:lnTo>
                    <a:lnTo>
                      <a:pt x="32" y="50"/>
                    </a:lnTo>
                    <a:lnTo>
                      <a:pt x="36" y="50"/>
                    </a:lnTo>
                    <a:lnTo>
                      <a:pt x="36" y="43"/>
                    </a:lnTo>
                    <a:lnTo>
                      <a:pt x="32" y="43"/>
                    </a:lnTo>
                    <a:lnTo>
                      <a:pt x="32" y="43"/>
                    </a:lnTo>
                    <a:lnTo>
                      <a:pt x="32" y="43"/>
                    </a:lnTo>
                    <a:lnTo>
                      <a:pt x="32" y="39"/>
                    </a:lnTo>
                    <a:lnTo>
                      <a:pt x="32" y="39"/>
                    </a:lnTo>
                    <a:lnTo>
                      <a:pt x="32" y="39"/>
                    </a:lnTo>
                    <a:lnTo>
                      <a:pt x="29" y="39"/>
                    </a:lnTo>
                    <a:lnTo>
                      <a:pt x="29" y="39"/>
                    </a:lnTo>
                    <a:lnTo>
                      <a:pt x="29" y="43"/>
                    </a:lnTo>
                    <a:lnTo>
                      <a:pt x="25" y="36"/>
                    </a:lnTo>
                    <a:lnTo>
                      <a:pt x="18" y="29"/>
                    </a:lnTo>
                    <a:lnTo>
                      <a:pt x="14" y="25"/>
                    </a:lnTo>
                    <a:lnTo>
                      <a:pt x="14" y="25"/>
                    </a:lnTo>
                    <a:lnTo>
                      <a:pt x="18" y="21"/>
                    </a:lnTo>
                    <a:lnTo>
                      <a:pt x="18" y="18"/>
                    </a:lnTo>
                    <a:lnTo>
                      <a:pt x="18" y="18"/>
                    </a:lnTo>
                    <a:lnTo>
                      <a:pt x="14" y="21"/>
                    </a:lnTo>
                    <a:lnTo>
                      <a:pt x="14" y="21"/>
                    </a:lnTo>
                    <a:lnTo>
                      <a:pt x="11" y="18"/>
                    </a:lnTo>
                    <a:lnTo>
                      <a:pt x="11" y="14"/>
                    </a:lnTo>
                    <a:lnTo>
                      <a:pt x="11" y="14"/>
                    </a:lnTo>
                    <a:lnTo>
                      <a:pt x="7" y="11"/>
                    </a:lnTo>
                    <a:lnTo>
                      <a:pt x="4" y="3"/>
                    </a:lnTo>
                    <a:lnTo>
                      <a:pt x="0" y="0"/>
                    </a:lnTo>
                    <a:lnTo>
                      <a:pt x="0" y="0"/>
                    </a:lnTo>
                    <a:lnTo>
                      <a:pt x="4" y="0"/>
                    </a:lnTo>
                    <a:lnTo>
                      <a:pt x="4" y="0"/>
                    </a:lnTo>
                    <a:lnTo>
                      <a:pt x="7" y="0"/>
                    </a:lnTo>
                    <a:lnTo>
                      <a:pt x="7" y="3"/>
                    </a:lnTo>
                    <a:lnTo>
                      <a:pt x="7" y="7"/>
                    </a:lnTo>
                    <a:lnTo>
                      <a:pt x="7" y="7"/>
                    </a:lnTo>
                    <a:lnTo>
                      <a:pt x="11" y="11"/>
                    </a:lnTo>
                    <a:lnTo>
                      <a:pt x="11" y="11"/>
                    </a:lnTo>
                    <a:lnTo>
                      <a:pt x="14" y="7"/>
                    </a:lnTo>
                    <a:lnTo>
                      <a:pt x="14" y="7"/>
                    </a:lnTo>
                    <a:lnTo>
                      <a:pt x="14" y="11"/>
                    </a:lnTo>
                    <a:lnTo>
                      <a:pt x="18" y="11"/>
                    </a:lnTo>
                    <a:lnTo>
                      <a:pt x="22" y="11"/>
                    </a:lnTo>
                    <a:lnTo>
                      <a:pt x="22" y="11"/>
                    </a:lnTo>
                    <a:lnTo>
                      <a:pt x="25" y="11"/>
                    </a:lnTo>
                    <a:lnTo>
                      <a:pt x="29" y="14"/>
                    </a:lnTo>
                    <a:lnTo>
                      <a:pt x="25" y="18"/>
                    </a:lnTo>
                    <a:lnTo>
                      <a:pt x="29" y="18"/>
                    </a:lnTo>
                    <a:lnTo>
                      <a:pt x="32" y="18"/>
                    </a:lnTo>
                    <a:lnTo>
                      <a:pt x="32" y="18"/>
                    </a:lnTo>
                    <a:lnTo>
                      <a:pt x="32" y="21"/>
                    </a:lnTo>
                    <a:lnTo>
                      <a:pt x="32" y="21"/>
                    </a:lnTo>
                    <a:lnTo>
                      <a:pt x="36" y="25"/>
                    </a:lnTo>
                    <a:lnTo>
                      <a:pt x="36" y="29"/>
                    </a:lnTo>
                    <a:lnTo>
                      <a:pt x="36" y="29"/>
                    </a:lnTo>
                    <a:lnTo>
                      <a:pt x="39" y="32"/>
                    </a:lnTo>
                    <a:lnTo>
                      <a:pt x="36" y="32"/>
                    </a:lnTo>
                    <a:lnTo>
                      <a:pt x="36" y="29"/>
                    </a:lnTo>
                    <a:lnTo>
                      <a:pt x="32" y="29"/>
                    </a:lnTo>
                    <a:lnTo>
                      <a:pt x="32" y="32"/>
                    </a:lnTo>
                    <a:lnTo>
                      <a:pt x="32" y="32"/>
                    </a:lnTo>
                    <a:lnTo>
                      <a:pt x="36" y="32"/>
                    </a:lnTo>
                    <a:lnTo>
                      <a:pt x="36" y="32"/>
                    </a:lnTo>
                    <a:lnTo>
                      <a:pt x="36" y="36"/>
                    </a:lnTo>
                    <a:lnTo>
                      <a:pt x="39" y="39"/>
                    </a:lnTo>
                    <a:lnTo>
                      <a:pt x="43" y="43"/>
                    </a:lnTo>
                    <a:lnTo>
                      <a:pt x="43" y="47"/>
                    </a:lnTo>
                    <a:lnTo>
                      <a:pt x="43" y="47"/>
                    </a:lnTo>
                    <a:lnTo>
                      <a:pt x="43" y="50"/>
                    </a:lnTo>
                    <a:lnTo>
                      <a:pt x="43" y="50"/>
                    </a:lnTo>
                    <a:lnTo>
                      <a:pt x="43" y="54"/>
                    </a:lnTo>
                    <a:lnTo>
                      <a:pt x="43" y="54"/>
                    </a:lnTo>
                    <a:lnTo>
                      <a:pt x="39" y="54"/>
                    </a:lnTo>
                    <a:lnTo>
                      <a:pt x="39" y="54"/>
                    </a:lnTo>
                    <a:lnTo>
                      <a:pt x="43" y="54"/>
                    </a:lnTo>
                    <a:lnTo>
                      <a:pt x="43" y="57"/>
                    </a:lnTo>
                    <a:lnTo>
                      <a:pt x="47" y="57"/>
                    </a:lnTo>
                    <a:lnTo>
                      <a:pt x="47" y="57"/>
                    </a:lnTo>
                    <a:lnTo>
                      <a:pt x="50" y="57"/>
                    </a:lnTo>
                    <a:lnTo>
                      <a:pt x="50" y="57"/>
                    </a:lnTo>
                    <a:lnTo>
                      <a:pt x="54" y="61"/>
                    </a:lnTo>
                    <a:lnTo>
                      <a:pt x="54" y="61"/>
                    </a:lnTo>
                    <a:lnTo>
                      <a:pt x="54" y="64"/>
                    </a:lnTo>
                    <a:lnTo>
                      <a:pt x="57" y="61"/>
                    </a:lnTo>
                    <a:lnTo>
                      <a:pt x="57" y="54"/>
                    </a:lnTo>
                    <a:lnTo>
                      <a:pt x="57" y="50"/>
                    </a:lnTo>
                    <a:lnTo>
                      <a:pt x="54" y="47"/>
                    </a:lnTo>
                    <a:lnTo>
                      <a:pt x="57" y="47"/>
                    </a:lnTo>
                    <a:lnTo>
                      <a:pt x="57" y="50"/>
                    </a:lnTo>
                    <a:lnTo>
                      <a:pt x="61" y="50"/>
                    </a:lnTo>
                    <a:lnTo>
                      <a:pt x="61" y="54"/>
                    </a:lnTo>
                    <a:lnTo>
                      <a:pt x="64" y="54"/>
                    </a:lnTo>
                    <a:lnTo>
                      <a:pt x="64" y="57"/>
                    </a:lnTo>
                    <a:lnTo>
                      <a:pt x="64" y="61"/>
                    </a:lnTo>
                    <a:lnTo>
                      <a:pt x="64" y="61"/>
                    </a:lnTo>
                    <a:lnTo>
                      <a:pt x="64" y="64"/>
                    </a:lnTo>
                    <a:lnTo>
                      <a:pt x="64" y="64"/>
                    </a:lnTo>
                    <a:lnTo>
                      <a:pt x="68" y="68"/>
                    </a:lnTo>
                    <a:lnTo>
                      <a:pt x="68" y="72"/>
                    </a:lnTo>
                    <a:lnTo>
                      <a:pt x="68" y="75"/>
                    </a:lnTo>
                    <a:lnTo>
                      <a:pt x="72" y="75"/>
                    </a:lnTo>
                    <a:lnTo>
                      <a:pt x="79" y="75"/>
                    </a:lnTo>
                    <a:lnTo>
                      <a:pt x="86" y="79"/>
                    </a:lnTo>
                    <a:lnTo>
                      <a:pt x="90" y="82"/>
                    </a:lnTo>
                    <a:lnTo>
                      <a:pt x="93" y="82"/>
                    </a:lnTo>
                    <a:lnTo>
                      <a:pt x="97" y="79"/>
                    </a:lnTo>
                    <a:lnTo>
                      <a:pt x="97" y="79"/>
                    </a:lnTo>
                    <a:lnTo>
                      <a:pt x="100" y="75"/>
                    </a:lnTo>
                    <a:lnTo>
                      <a:pt x="100" y="75"/>
                    </a:lnTo>
                    <a:lnTo>
                      <a:pt x="104" y="72"/>
                    </a:lnTo>
                    <a:lnTo>
                      <a:pt x="107" y="72"/>
                    </a:lnTo>
                    <a:lnTo>
                      <a:pt x="107" y="72"/>
                    </a:lnTo>
                    <a:lnTo>
                      <a:pt x="111" y="72"/>
                    </a:lnTo>
                    <a:lnTo>
                      <a:pt x="111" y="72"/>
                    </a:lnTo>
                    <a:lnTo>
                      <a:pt x="118" y="75"/>
                    </a:lnTo>
                    <a:lnTo>
                      <a:pt x="118" y="79"/>
                    </a:lnTo>
                    <a:lnTo>
                      <a:pt x="115" y="82"/>
                    </a:lnTo>
                    <a:lnTo>
                      <a:pt x="115" y="90"/>
                    </a:lnTo>
                    <a:lnTo>
                      <a:pt x="115" y="90"/>
                    </a:lnTo>
                    <a:lnTo>
                      <a:pt x="115" y="93"/>
                    </a:lnTo>
                    <a:lnTo>
                      <a:pt x="115" y="93"/>
                    </a:lnTo>
                    <a:lnTo>
                      <a:pt x="111" y="97"/>
                    </a:lnTo>
                    <a:lnTo>
                      <a:pt x="107" y="97"/>
                    </a:lnTo>
                    <a:lnTo>
                      <a:pt x="107" y="104"/>
                    </a:lnTo>
                    <a:lnTo>
                      <a:pt x="107" y="104"/>
                    </a:lnTo>
                    <a:lnTo>
                      <a:pt x="107" y="108"/>
                    </a:lnTo>
                    <a:lnTo>
                      <a:pt x="107" y="108"/>
                    </a:lnTo>
                    <a:lnTo>
                      <a:pt x="107" y="108"/>
                    </a:lnTo>
                    <a:lnTo>
                      <a:pt x="107" y="111"/>
                    </a:lnTo>
                    <a:lnTo>
                      <a:pt x="104" y="108"/>
                    </a:lnTo>
                    <a:lnTo>
                      <a:pt x="104" y="108"/>
                    </a:lnTo>
                    <a:lnTo>
                      <a:pt x="100" y="108"/>
                    </a:lnTo>
                    <a:lnTo>
                      <a:pt x="97" y="108"/>
                    </a:lnTo>
                    <a:lnTo>
                      <a:pt x="97" y="108"/>
                    </a:lnTo>
                    <a:lnTo>
                      <a:pt x="93" y="108"/>
                    </a:lnTo>
                    <a:lnTo>
                      <a:pt x="90" y="111"/>
                    </a:lnTo>
                    <a:lnTo>
                      <a:pt x="86" y="118"/>
                    </a:lnTo>
                    <a:lnTo>
                      <a:pt x="86" y="118"/>
                    </a:lnTo>
                    <a:lnTo>
                      <a:pt x="86" y="118"/>
                    </a:lnTo>
                    <a:lnTo>
                      <a:pt x="86" y="122"/>
                    </a:lnTo>
                    <a:lnTo>
                      <a:pt x="90" y="122"/>
                    </a:lnTo>
                    <a:lnTo>
                      <a:pt x="90" y="125"/>
                    </a:lnTo>
                    <a:lnTo>
                      <a:pt x="86" y="129"/>
                    </a:lnTo>
                    <a:lnTo>
                      <a:pt x="82" y="136"/>
                    </a:lnTo>
                    <a:lnTo>
                      <a:pt x="82" y="140"/>
                    </a:lnTo>
                    <a:lnTo>
                      <a:pt x="75" y="143"/>
                    </a:lnTo>
                    <a:lnTo>
                      <a:pt x="68" y="158"/>
                    </a:lnTo>
                    <a:lnTo>
                      <a:pt x="64" y="161"/>
                    </a:lnTo>
                    <a:lnTo>
                      <a:pt x="57" y="165"/>
                    </a:lnTo>
                    <a:lnTo>
                      <a:pt x="54" y="169"/>
                    </a:lnTo>
                    <a:lnTo>
                      <a:pt x="54" y="165"/>
                    </a:lnTo>
                    <a:lnTo>
                      <a:pt x="50" y="161"/>
                    </a:lnTo>
                    <a:lnTo>
                      <a:pt x="43" y="161"/>
                    </a:lnTo>
                    <a:lnTo>
                      <a:pt x="43" y="161"/>
                    </a:lnTo>
                    <a:lnTo>
                      <a:pt x="43" y="15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45" name="Freeform 2076">
                <a:extLst>
                  <a:ext uri="{FF2B5EF4-FFF2-40B4-BE49-F238E27FC236}">
                    <a16:creationId xmlns:a16="http://schemas.microsoft.com/office/drawing/2014/main" id="{6169C383-93D7-43F6-89C5-16D5B6C0C77A}"/>
                  </a:ext>
                </a:extLst>
              </p:cNvPr>
              <p:cNvSpPr>
                <a:spLocks/>
              </p:cNvSpPr>
              <p:nvPr/>
            </p:nvSpPr>
            <p:spPr bwMode="auto">
              <a:xfrm>
                <a:off x="7243" y="3457"/>
                <a:ext cx="118" cy="169"/>
              </a:xfrm>
              <a:custGeom>
                <a:avLst/>
                <a:gdLst>
                  <a:gd name="T0" fmla="*/ 50 w 118"/>
                  <a:gd name="T1" fmla="*/ 151 h 169"/>
                  <a:gd name="T2" fmla="*/ 54 w 118"/>
                  <a:gd name="T3" fmla="*/ 136 h 169"/>
                  <a:gd name="T4" fmla="*/ 36 w 118"/>
                  <a:gd name="T5" fmla="*/ 125 h 169"/>
                  <a:gd name="T6" fmla="*/ 22 w 118"/>
                  <a:gd name="T7" fmla="*/ 111 h 169"/>
                  <a:gd name="T8" fmla="*/ 39 w 118"/>
                  <a:gd name="T9" fmla="*/ 100 h 169"/>
                  <a:gd name="T10" fmla="*/ 43 w 118"/>
                  <a:gd name="T11" fmla="*/ 86 h 169"/>
                  <a:gd name="T12" fmla="*/ 47 w 118"/>
                  <a:gd name="T13" fmla="*/ 75 h 169"/>
                  <a:gd name="T14" fmla="*/ 43 w 118"/>
                  <a:gd name="T15" fmla="*/ 68 h 169"/>
                  <a:gd name="T16" fmla="*/ 43 w 118"/>
                  <a:gd name="T17" fmla="*/ 61 h 169"/>
                  <a:gd name="T18" fmla="*/ 36 w 118"/>
                  <a:gd name="T19" fmla="*/ 57 h 169"/>
                  <a:gd name="T20" fmla="*/ 36 w 118"/>
                  <a:gd name="T21" fmla="*/ 50 h 169"/>
                  <a:gd name="T22" fmla="*/ 32 w 118"/>
                  <a:gd name="T23" fmla="*/ 43 h 169"/>
                  <a:gd name="T24" fmla="*/ 29 w 118"/>
                  <a:gd name="T25" fmla="*/ 39 h 169"/>
                  <a:gd name="T26" fmla="*/ 18 w 118"/>
                  <a:gd name="T27" fmla="*/ 29 h 169"/>
                  <a:gd name="T28" fmla="*/ 18 w 118"/>
                  <a:gd name="T29" fmla="*/ 18 h 169"/>
                  <a:gd name="T30" fmla="*/ 11 w 118"/>
                  <a:gd name="T31" fmla="*/ 18 h 169"/>
                  <a:gd name="T32" fmla="*/ 4 w 118"/>
                  <a:gd name="T33" fmla="*/ 3 h 169"/>
                  <a:gd name="T34" fmla="*/ 4 w 118"/>
                  <a:gd name="T35" fmla="*/ 0 h 169"/>
                  <a:gd name="T36" fmla="*/ 7 w 118"/>
                  <a:gd name="T37" fmla="*/ 7 h 169"/>
                  <a:gd name="T38" fmla="*/ 14 w 118"/>
                  <a:gd name="T39" fmla="*/ 7 h 169"/>
                  <a:gd name="T40" fmla="*/ 22 w 118"/>
                  <a:gd name="T41" fmla="*/ 11 h 169"/>
                  <a:gd name="T42" fmla="*/ 29 w 118"/>
                  <a:gd name="T43" fmla="*/ 18 h 169"/>
                  <a:gd name="T44" fmla="*/ 32 w 118"/>
                  <a:gd name="T45" fmla="*/ 21 h 169"/>
                  <a:gd name="T46" fmla="*/ 39 w 118"/>
                  <a:gd name="T47" fmla="*/ 32 h 169"/>
                  <a:gd name="T48" fmla="*/ 32 w 118"/>
                  <a:gd name="T49" fmla="*/ 32 h 169"/>
                  <a:gd name="T50" fmla="*/ 36 w 118"/>
                  <a:gd name="T51" fmla="*/ 36 h 169"/>
                  <a:gd name="T52" fmla="*/ 43 w 118"/>
                  <a:gd name="T53" fmla="*/ 47 h 169"/>
                  <a:gd name="T54" fmla="*/ 43 w 118"/>
                  <a:gd name="T55" fmla="*/ 54 h 169"/>
                  <a:gd name="T56" fmla="*/ 43 w 118"/>
                  <a:gd name="T57" fmla="*/ 57 h 169"/>
                  <a:gd name="T58" fmla="*/ 50 w 118"/>
                  <a:gd name="T59" fmla="*/ 57 h 169"/>
                  <a:gd name="T60" fmla="*/ 57 w 118"/>
                  <a:gd name="T61" fmla="*/ 61 h 169"/>
                  <a:gd name="T62" fmla="*/ 57 w 118"/>
                  <a:gd name="T63" fmla="*/ 47 h 169"/>
                  <a:gd name="T64" fmla="*/ 64 w 118"/>
                  <a:gd name="T65" fmla="*/ 54 h 169"/>
                  <a:gd name="T66" fmla="*/ 64 w 118"/>
                  <a:gd name="T67" fmla="*/ 64 h 169"/>
                  <a:gd name="T68" fmla="*/ 68 w 118"/>
                  <a:gd name="T69" fmla="*/ 75 h 169"/>
                  <a:gd name="T70" fmla="*/ 90 w 118"/>
                  <a:gd name="T71" fmla="*/ 82 h 169"/>
                  <a:gd name="T72" fmla="*/ 100 w 118"/>
                  <a:gd name="T73" fmla="*/ 75 h 169"/>
                  <a:gd name="T74" fmla="*/ 107 w 118"/>
                  <a:gd name="T75" fmla="*/ 72 h 169"/>
                  <a:gd name="T76" fmla="*/ 118 w 118"/>
                  <a:gd name="T77" fmla="*/ 79 h 169"/>
                  <a:gd name="T78" fmla="*/ 115 w 118"/>
                  <a:gd name="T79" fmla="*/ 93 h 169"/>
                  <a:gd name="T80" fmla="*/ 107 w 118"/>
                  <a:gd name="T81" fmla="*/ 104 h 169"/>
                  <a:gd name="T82" fmla="*/ 107 w 118"/>
                  <a:gd name="T83" fmla="*/ 108 h 169"/>
                  <a:gd name="T84" fmla="*/ 100 w 118"/>
                  <a:gd name="T85" fmla="*/ 108 h 169"/>
                  <a:gd name="T86" fmla="*/ 90 w 118"/>
                  <a:gd name="T87" fmla="*/ 111 h 169"/>
                  <a:gd name="T88" fmla="*/ 86 w 118"/>
                  <a:gd name="T89" fmla="*/ 122 h 169"/>
                  <a:gd name="T90" fmla="*/ 82 w 118"/>
                  <a:gd name="T91" fmla="*/ 136 h 169"/>
                  <a:gd name="T92" fmla="*/ 64 w 118"/>
                  <a:gd name="T93" fmla="*/ 161 h 169"/>
                  <a:gd name="T94" fmla="*/ 50 w 118"/>
                  <a:gd name="T95" fmla="*/ 16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 h="169">
                    <a:moveTo>
                      <a:pt x="43" y="158"/>
                    </a:moveTo>
                    <a:lnTo>
                      <a:pt x="43" y="154"/>
                    </a:lnTo>
                    <a:lnTo>
                      <a:pt x="47" y="151"/>
                    </a:lnTo>
                    <a:lnTo>
                      <a:pt x="50" y="151"/>
                    </a:lnTo>
                    <a:lnTo>
                      <a:pt x="50" y="147"/>
                    </a:lnTo>
                    <a:lnTo>
                      <a:pt x="50" y="140"/>
                    </a:lnTo>
                    <a:lnTo>
                      <a:pt x="54" y="136"/>
                    </a:lnTo>
                    <a:lnTo>
                      <a:pt x="54" y="136"/>
                    </a:lnTo>
                    <a:lnTo>
                      <a:pt x="50" y="133"/>
                    </a:lnTo>
                    <a:lnTo>
                      <a:pt x="47" y="125"/>
                    </a:lnTo>
                    <a:lnTo>
                      <a:pt x="39" y="125"/>
                    </a:lnTo>
                    <a:lnTo>
                      <a:pt x="36" y="125"/>
                    </a:lnTo>
                    <a:lnTo>
                      <a:pt x="29" y="118"/>
                    </a:lnTo>
                    <a:lnTo>
                      <a:pt x="25" y="118"/>
                    </a:lnTo>
                    <a:lnTo>
                      <a:pt x="22" y="115"/>
                    </a:lnTo>
                    <a:lnTo>
                      <a:pt x="22" y="111"/>
                    </a:lnTo>
                    <a:lnTo>
                      <a:pt x="25" y="108"/>
                    </a:lnTo>
                    <a:lnTo>
                      <a:pt x="29" y="104"/>
                    </a:lnTo>
                    <a:lnTo>
                      <a:pt x="36" y="104"/>
                    </a:lnTo>
                    <a:lnTo>
                      <a:pt x="39" y="100"/>
                    </a:lnTo>
                    <a:lnTo>
                      <a:pt x="39" y="97"/>
                    </a:lnTo>
                    <a:lnTo>
                      <a:pt x="39" y="90"/>
                    </a:lnTo>
                    <a:lnTo>
                      <a:pt x="43" y="86"/>
                    </a:lnTo>
                    <a:lnTo>
                      <a:pt x="43" y="86"/>
                    </a:lnTo>
                    <a:lnTo>
                      <a:pt x="43" y="82"/>
                    </a:lnTo>
                    <a:lnTo>
                      <a:pt x="43" y="79"/>
                    </a:lnTo>
                    <a:lnTo>
                      <a:pt x="43" y="79"/>
                    </a:lnTo>
                    <a:lnTo>
                      <a:pt x="47" y="75"/>
                    </a:lnTo>
                    <a:lnTo>
                      <a:pt x="43" y="75"/>
                    </a:lnTo>
                    <a:lnTo>
                      <a:pt x="43" y="72"/>
                    </a:lnTo>
                    <a:lnTo>
                      <a:pt x="43" y="64"/>
                    </a:lnTo>
                    <a:lnTo>
                      <a:pt x="43" y="68"/>
                    </a:lnTo>
                    <a:lnTo>
                      <a:pt x="39" y="64"/>
                    </a:lnTo>
                    <a:lnTo>
                      <a:pt x="39" y="61"/>
                    </a:lnTo>
                    <a:lnTo>
                      <a:pt x="39" y="61"/>
                    </a:lnTo>
                    <a:lnTo>
                      <a:pt x="43" y="61"/>
                    </a:lnTo>
                    <a:lnTo>
                      <a:pt x="43" y="57"/>
                    </a:lnTo>
                    <a:lnTo>
                      <a:pt x="43" y="57"/>
                    </a:lnTo>
                    <a:lnTo>
                      <a:pt x="39" y="57"/>
                    </a:lnTo>
                    <a:lnTo>
                      <a:pt x="36" y="57"/>
                    </a:lnTo>
                    <a:lnTo>
                      <a:pt x="32" y="50"/>
                    </a:lnTo>
                    <a:lnTo>
                      <a:pt x="32" y="47"/>
                    </a:lnTo>
                    <a:lnTo>
                      <a:pt x="32" y="50"/>
                    </a:lnTo>
                    <a:lnTo>
                      <a:pt x="36" y="50"/>
                    </a:lnTo>
                    <a:lnTo>
                      <a:pt x="36" y="43"/>
                    </a:lnTo>
                    <a:lnTo>
                      <a:pt x="32" y="43"/>
                    </a:lnTo>
                    <a:lnTo>
                      <a:pt x="32" y="43"/>
                    </a:lnTo>
                    <a:lnTo>
                      <a:pt x="32" y="43"/>
                    </a:lnTo>
                    <a:lnTo>
                      <a:pt x="32" y="39"/>
                    </a:lnTo>
                    <a:lnTo>
                      <a:pt x="32" y="39"/>
                    </a:lnTo>
                    <a:lnTo>
                      <a:pt x="32" y="39"/>
                    </a:lnTo>
                    <a:lnTo>
                      <a:pt x="29" y="39"/>
                    </a:lnTo>
                    <a:lnTo>
                      <a:pt x="29" y="39"/>
                    </a:lnTo>
                    <a:lnTo>
                      <a:pt x="29" y="43"/>
                    </a:lnTo>
                    <a:lnTo>
                      <a:pt x="25" y="36"/>
                    </a:lnTo>
                    <a:lnTo>
                      <a:pt x="18" y="29"/>
                    </a:lnTo>
                    <a:lnTo>
                      <a:pt x="14" y="25"/>
                    </a:lnTo>
                    <a:lnTo>
                      <a:pt x="14" y="25"/>
                    </a:lnTo>
                    <a:lnTo>
                      <a:pt x="18" y="21"/>
                    </a:lnTo>
                    <a:lnTo>
                      <a:pt x="18" y="18"/>
                    </a:lnTo>
                    <a:lnTo>
                      <a:pt x="18" y="18"/>
                    </a:lnTo>
                    <a:lnTo>
                      <a:pt x="14" y="21"/>
                    </a:lnTo>
                    <a:lnTo>
                      <a:pt x="14" y="21"/>
                    </a:lnTo>
                    <a:lnTo>
                      <a:pt x="11" y="18"/>
                    </a:lnTo>
                    <a:lnTo>
                      <a:pt x="11" y="14"/>
                    </a:lnTo>
                    <a:lnTo>
                      <a:pt x="11" y="14"/>
                    </a:lnTo>
                    <a:lnTo>
                      <a:pt x="7" y="11"/>
                    </a:lnTo>
                    <a:lnTo>
                      <a:pt x="4" y="3"/>
                    </a:lnTo>
                    <a:lnTo>
                      <a:pt x="0" y="0"/>
                    </a:lnTo>
                    <a:lnTo>
                      <a:pt x="0" y="0"/>
                    </a:lnTo>
                    <a:lnTo>
                      <a:pt x="4" y="0"/>
                    </a:lnTo>
                    <a:lnTo>
                      <a:pt x="4" y="0"/>
                    </a:lnTo>
                    <a:lnTo>
                      <a:pt x="7" y="0"/>
                    </a:lnTo>
                    <a:lnTo>
                      <a:pt x="7" y="3"/>
                    </a:lnTo>
                    <a:lnTo>
                      <a:pt x="7" y="7"/>
                    </a:lnTo>
                    <a:lnTo>
                      <a:pt x="7" y="7"/>
                    </a:lnTo>
                    <a:lnTo>
                      <a:pt x="11" y="11"/>
                    </a:lnTo>
                    <a:lnTo>
                      <a:pt x="11" y="11"/>
                    </a:lnTo>
                    <a:lnTo>
                      <a:pt x="14" y="7"/>
                    </a:lnTo>
                    <a:lnTo>
                      <a:pt x="14" y="7"/>
                    </a:lnTo>
                    <a:lnTo>
                      <a:pt x="14" y="11"/>
                    </a:lnTo>
                    <a:lnTo>
                      <a:pt x="18" y="11"/>
                    </a:lnTo>
                    <a:lnTo>
                      <a:pt x="22" y="11"/>
                    </a:lnTo>
                    <a:lnTo>
                      <a:pt x="22" y="11"/>
                    </a:lnTo>
                    <a:lnTo>
                      <a:pt x="25" y="11"/>
                    </a:lnTo>
                    <a:lnTo>
                      <a:pt x="29" y="14"/>
                    </a:lnTo>
                    <a:lnTo>
                      <a:pt x="25" y="18"/>
                    </a:lnTo>
                    <a:lnTo>
                      <a:pt x="29" y="18"/>
                    </a:lnTo>
                    <a:lnTo>
                      <a:pt x="32" y="18"/>
                    </a:lnTo>
                    <a:lnTo>
                      <a:pt x="32" y="18"/>
                    </a:lnTo>
                    <a:lnTo>
                      <a:pt x="32" y="21"/>
                    </a:lnTo>
                    <a:lnTo>
                      <a:pt x="32" y="21"/>
                    </a:lnTo>
                    <a:lnTo>
                      <a:pt x="36" y="25"/>
                    </a:lnTo>
                    <a:lnTo>
                      <a:pt x="36" y="29"/>
                    </a:lnTo>
                    <a:lnTo>
                      <a:pt x="36" y="29"/>
                    </a:lnTo>
                    <a:lnTo>
                      <a:pt x="39" y="32"/>
                    </a:lnTo>
                    <a:lnTo>
                      <a:pt x="36" y="32"/>
                    </a:lnTo>
                    <a:lnTo>
                      <a:pt x="36" y="29"/>
                    </a:lnTo>
                    <a:lnTo>
                      <a:pt x="32" y="29"/>
                    </a:lnTo>
                    <a:lnTo>
                      <a:pt x="32" y="32"/>
                    </a:lnTo>
                    <a:lnTo>
                      <a:pt x="32" y="32"/>
                    </a:lnTo>
                    <a:lnTo>
                      <a:pt x="36" y="32"/>
                    </a:lnTo>
                    <a:lnTo>
                      <a:pt x="36" y="32"/>
                    </a:lnTo>
                    <a:lnTo>
                      <a:pt x="36" y="36"/>
                    </a:lnTo>
                    <a:lnTo>
                      <a:pt x="39" y="39"/>
                    </a:lnTo>
                    <a:lnTo>
                      <a:pt x="43" y="43"/>
                    </a:lnTo>
                    <a:lnTo>
                      <a:pt x="43" y="47"/>
                    </a:lnTo>
                    <a:lnTo>
                      <a:pt x="43" y="47"/>
                    </a:lnTo>
                    <a:lnTo>
                      <a:pt x="43" y="50"/>
                    </a:lnTo>
                    <a:lnTo>
                      <a:pt x="43" y="50"/>
                    </a:lnTo>
                    <a:lnTo>
                      <a:pt x="43" y="54"/>
                    </a:lnTo>
                    <a:lnTo>
                      <a:pt x="43" y="54"/>
                    </a:lnTo>
                    <a:lnTo>
                      <a:pt x="39" y="54"/>
                    </a:lnTo>
                    <a:lnTo>
                      <a:pt x="39" y="54"/>
                    </a:lnTo>
                    <a:lnTo>
                      <a:pt x="43" y="54"/>
                    </a:lnTo>
                    <a:lnTo>
                      <a:pt x="43" y="57"/>
                    </a:lnTo>
                    <a:lnTo>
                      <a:pt x="47" y="57"/>
                    </a:lnTo>
                    <a:lnTo>
                      <a:pt x="47" y="57"/>
                    </a:lnTo>
                    <a:lnTo>
                      <a:pt x="50" y="57"/>
                    </a:lnTo>
                    <a:lnTo>
                      <a:pt x="50" y="57"/>
                    </a:lnTo>
                    <a:lnTo>
                      <a:pt x="54" y="61"/>
                    </a:lnTo>
                    <a:lnTo>
                      <a:pt x="54" y="61"/>
                    </a:lnTo>
                    <a:lnTo>
                      <a:pt x="54" y="64"/>
                    </a:lnTo>
                    <a:lnTo>
                      <a:pt x="57" y="61"/>
                    </a:lnTo>
                    <a:lnTo>
                      <a:pt x="57" y="54"/>
                    </a:lnTo>
                    <a:lnTo>
                      <a:pt x="57" y="50"/>
                    </a:lnTo>
                    <a:lnTo>
                      <a:pt x="54" y="47"/>
                    </a:lnTo>
                    <a:lnTo>
                      <a:pt x="57" y="47"/>
                    </a:lnTo>
                    <a:lnTo>
                      <a:pt x="57" y="50"/>
                    </a:lnTo>
                    <a:lnTo>
                      <a:pt x="61" y="50"/>
                    </a:lnTo>
                    <a:lnTo>
                      <a:pt x="61" y="54"/>
                    </a:lnTo>
                    <a:lnTo>
                      <a:pt x="64" y="54"/>
                    </a:lnTo>
                    <a:lnTo>
                      <a:pt x="64" y="57"/>
                    </a:lnTo>
                    <a:lnTo>
                      <a:pt x="64" y="61"/>
                    </a:lnTo>
                    <a:lnTo>
                      <a:pt x="64" y="61"/>
                    </a:lnTo>
                    <a:lnTo>
                      <a:pt x="64" y="64"/>
                    </a:lnTo>
                    <a:lnTo>
                      <a:pt x="64" y="64"/>
                    </a:lnTo>
                    <a:lnTo>
                      <a:pt x="68" y="68"/>
                    </a:lnTo>
                    <a:lnTo>
                      <a:pt x="68" y="72"/>
                    </a:lnTo>
                    <a:lnTo>
                      <a:pt x="68" y="75"/>
                    </a:lnTo>
                    <a:lnTo>
                      <a:pt x="72" y="75"/>
                    </a:lnTo>
                    <a:lnTo>
                      <a:pt x="79" y="75"/>
                    </a:lnTo>
                    <a:lnTo>
                      <a:pt x="86" y="79"/>
                    </a:lnTo>
                    <a:lnTo>
                      <a:pt x="90" y="82"/>
                    </a:lnTo>
                    <a:lnTo>
                      <a:pt x="93" y="82"/>
                    </a:lnTo>
                    <a:lnTo>
                      <a:pt x="97" y="79"/>
                    </a:lnTo>
                    <a:lnTo>
                      <a:pt x="97" y="79"/>
                    </a:lnTo>
                    <a:lnTo>
                      <a:pt x="100" y="75"/>
                    </a:lnTo>
                    <a:lnTo>
                      <a:pt x="100" y="75"/>
                    </a:lnTo>
                    <a:lnTo>
                      <a:pt x="104" y="72"/>
                    </a:lnTo>
                    <a:lnTo>
                      <a:pt x="107" y="72"/>
                    </a:lnTo>
                    <a:lnTo>
                      <a:pt x="107" y="72"/>
                    </a:lnTo>
                    <a:lnTo>
                      <a:pt x="111" y="72"/>
                    </a:lnTo>
                    <a:lnTo>
                      <a:pt x="111" y="72"/>
                    </a:lnTo>
                    <a:lnTo>
                      <a:pt x="118" y="75"/>
                    </a:lnTo>
                    <a:lnTo>
                      <a:pt x="118" y="79"/>
                    </a:lnTo>
                    <a:lnTo>
                      <a:pt x="115" y="82"/>
                    </a:lnTo>
                    <a:lnTo>
                      <a:pt x="115" y="90"/>
                    </a:lnTo>
                    <a:lnTo>
                      <a:pt x="115" y="90"/>
                    </a:lnTo>
                    <a:lnTo>
                      <a:pt x="115" y="93"/>
                    </a:lnTo>
                    <a:lnTo>
                      <a:pt x="115" y="93"/>
                    </a:lnTo>
                    <a:lnTo>
                      <a:pt x="111" y="97"/>
                    </a:lnTo>
                    <a:lnTo>
                      <a:pt x="107" y="97"/>
                    </a:lnTo>
                    <a:lnTo>
                      <a:pt x="107" y="104"/>
                    </a:lnTo>
                    <a:lnTo>
                      <a:pt x="107" y="104"/>
                    </a:lnTo>
                    <a:lnTo>
                      <a:pt x="107" y="108"/>
                    </a:lnTo>
                    <a:lnTo>
                      <a:pt x="107" y="108"/>
                    </a:lnTo>
                    <a:lnTo>
                      <a:pt x="107" y="108"/>
                    </a:lnTo>
                    <a:lnTo>
                      <a:pt x="107" y="111"/>
                    </a:lnTo>
                    <a:lnTo>
                      <a:pt x="104" y="108"/>
                    </a:lnTo>
                    <a:lnTo>
                      <a:pt x="104" y="108"/>
                    </a:lnTo>
                    <a:lnTo>
                      <a:pt x="100" y="108"/>
                    </a:lnTo>
                    <a:lnTo>
                      <a:pt x="97" y="108"/>
                    </a:lnTo>
                    <a:lnTo>
                      <a:pt x="97" y="108"/>
                    </a:lnTo>
                    <a:lnTo>
                      <a:pt x="93" y="108"/>
                    </a:lnTo>
                    <a:lnTo>
                      <a:pt x="90" y="111"/>
                    </a:lnTo>
                    <a:lnTo>
                      <a:pt x="86" y="118"/>
                    </a:lnTo>
                    <a:lnTo>
                      <a:pt x="86" y="118"/>
                    </a:lnTo>
                    <a:lnTo>
                      <a:pt x="86" y="118"/>
                    </a:lnTo>
                    <a:lnTo>
                      <a:pt x="86" y="122"/>
                    </a:lnTo>
                    <a:lnTo>
                      <a:pt x="90" y="122"/>
                    </a:lnTo>
                    <a:lnTo>
                      <a:pt x="90" y="125"/>
                    </a:lnTo>
                    <a:lnTo>
                      <a:pt x="86" y="129"/>
                    </a:lnTo>
                    <a:lnTo>
                      <a:pt x="82" y="136"/>
                    </a:lnTo>
                    <a:lnTo>
                      <a:pt x="82" y="140"/>
                    </a:lnTo>
                    <a:lnTo>
                      <a:pt x="75" y="143"/>
                    </a:lnTo>
                    <a:lnTo>
                      <a:pt x="68" y="158"/>
                    </a:lnTo>
                    <a:lnTo>
                      <a:pt x="64" y="161"/>
                    </a:lnTo>
                    <a:lnTo>
                      <a:pt x="57" y="165"/>
                    </a:lnTo>
                    <a:lnTo>
                      <a:pt x="54" y="169"/>
                    </a:lnTo>
                    <a:lnTo>
                      <a:pt x="54" y="165"/>
                    </a:lnTo>
                    <a:lnTo>
                      <a:pt x="50" y="161"/>
                    </a:lnTo>
                    <a:lnTo>
                      <a:pt x="43" y="161"/>
                    </a:lnTo>
                    <a:lnTo>
                      <a:pt x="43" y="161"/>
                    </a:lnTo>
                    <a:lnTo>
                      <a:pt x="43" y="15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46" name="Freeform 2077">
                <a:extLst>
                  <a:ext uri="{FF2B5EF4-FFF2-40B4-BE49-F238E27FC236}">
                    <a16:creationId xmlns:a16="http://schemas.microsoft.com/office/drawing/2014/main" id="{3C0DEE01-ABE3-4E43-8933-99B3DB1D1DA8}"/>
                  </a:ext>
                </a:extLst>
              </p:cNvPr>
              <p:cNvSpPr>
                <a:spLocks/>
              </p:cNvSpPr>
              <p:nvPr/>
            </p:nvSpPr>
            <p:spPr bwMode="auto">
              <a:xfrm>
                <a:off x="6917" y="2858"/>
                <a:ext cx="22" cy="14"/>
              </a:xfrm>
              <a:custGeom>
                <a:avLst/>
                <a:gdLst>
                  <a:gd name="T0" fmla="*/ 0 w 22"/>
                  <a:gd name="T1" fmla="*/ 0 h 14"/>
                  <a:gd name="T2" fmla="*/ 0 w 22"/>
                  <a:gd name="T3" fmla="*/ 0 h 14"/>
                  <a:gd name="T4" fmla="*/ 4 w 22"/>
                  <a:gd name="T5" fmla="*/ 3 h 14"/>
                  <a:gd name="T6" fmla="*/ 4 w 22"/>
                  <a:gd name="T7" fmla="*/ 3 h 14"/>
                  <a:gd name="T8" fmla="*/ 11 w 22"/>
                  <a:gd name="T9" fmla="*/ 3 h 14"/>
                  <a:gd name="T10" fmla="*/ 11 w 22"/>
                  <a:gd name="T11" fmla="*/ 7 h 14"/>
                  <a:gd name="T12" fmla="*/ 11 w 22"/>
                  <a:gd name="T13" fmla="*/ 7 h 14"/>
                  <a:gd name="T14" fmla="*/ 14 w 22"/>
                  <a:gd name="T15" fmla="*/ 11 h 14"/>
                  <a:gd name="T16" fmla="*/ 18 w 22"/>
                  <a:gd name="T17" fmla="*/ 11 h 14"/>
                  <a:gd name="T18" fmla="*/ 18 w 22"/>
                  <a:gd name="T19" fmla="*/ 11 h 14"/>
                  <a:gd name="T20" fmla="*/ 22 w 22"/>
                  <a:gd name="T21" fmla="*/ 14 h 14"/>
                  <a:gd name="T22" fmla="*/ 18 w 22"/>
                  <a:gd name="T23" fmla="*/ 14 h 14"/>
                  <a:gd name="T24" fmla="*/ 14 w 22"/>
                  <a:gd name="T25" fmla="*/ 11 h 14"/>
                  <a:gd name="T26" fmla="*/ 7 w 22"/>
                  <a:gd name="T27" fmla="*/ 11 h 14"/>
                  <a:gd name="T28" fmla="*/ 4 w 22"/>
                  <a:gd name="T29" fmla="*/ 7 h 14"/>
                  <a:gd name="T30" fmla="*/ 0 w 22"/>
                  <a:gd name="T3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4">
                    <a:moveTo>
                      <a:pt x="0" y="0"/>
                    </a:moveTo>
                    <a:lnTo>
                      <a:pt x="0" y="0"/>
                    </a:lnTo>
                    <a:lnTo>
                      <a:pt x="4" y="3"/>
                    </a:lnTo>
                    <a:lnTo>
                      <a:pt x="4" y="3"/>
                    </a:lnTo>
                    <a:lnTo>
                      <a:pt x="11" y="3"/>
                    </a:lnTo>
                    <a:lnTo>
                      <a:pt x="11" y="7"/>
                    </a:lnTo>
                    <a:lnTo>
                      <a:pt x="11" y="7"/>
                    </a:lnTo>
                    <a:lnTo>
                      <a:pt x="14" y="11"/>
                    </a:lnTo>
                    <a:lnTo>
                      <a:pt x="18" y="11"/>
                    </a:lnTo>
                    <a:lnTo>
                      <a:pt x="18" y="11"/>
                    </a:lnTo>
                    <a:lnTo>
                      <a:pt x="22" y="14"/>
                    </a:lnTo>
                    <a:lnTo>
                      <a:pt x="18" y="14"/>
                    </a:lnTo>
                    <a:lnTo>
                      <a:pt x="14" y="11"/>
                    </a:lnTo>
                    <a:lnTo>
                      <a:pt x="7" y="11"/>
                    </a:lnTo>
                    <a:lnTo>
                      <a:pt x="4" y="7"/>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47" name="Freeform 2078">
                <a:extLst>
                  <a:ext uri="{FF2B5EF4-FFF2-40B4-BE49-F238E27FC236}">
                    <a16:creationId xmlns:a16="http://schemas.microsoft.com/office/drawing/2014/main" id="{C771F71D-8B06-4793-B1C8-6BD0FF1175E2}"/>
                  </a:ext>
                </a:extLst>
              </p:cNvPr>
              <p:cNvSpPr>
                <a:spLocks/>
              </p:cNvSpPr>
              <p:nvPr/>
            </p:nvSpPr>
            <p:spPr bwMode="auto">
              <a:xfrm>
                <a:off x="6917" y="2858"/>
                <a:ext cx="22" cy="14"/>
              </a:xfrm>
              <a:custGeom>
                <a:avLst/>
                <a:gdLst>
                  <a:gd name="T0" fmla="*/ 0 w 22"/>
                  <a:gd name="T1" fmla="*/ 0 h 14"/>
                  <a:gd name="T2" fmla="*/ 0 w 22"/>
                  <a:gd name="T3" fmla="*/ 0 h 14"/>
                  <a:gd name="T4" fmla="*/ 4 w 22"/>
                  <a:gd name="T5" fmla="*/ 3 h 14"/>
                  <a:gd name="T6" fmla="*/ 4 w 22"/>
                  <a:gd name="T7" fmla="*/ 3 h 14"/>
                  <a:gd name="T8" fmla="*/ 11 w 22"/>
                  <a:gd name="T9" fmla="*/ 3 h 14"/>
                  <a:gd name="T10" fmla="*/ 11 w 22"/>
                  <a:gd name="T11" fmla="*/ 7 h 14"/>
                  <a:gd name="T12" fmla="*/ 11 w 22"/>
                  <a:gd name="T13" fmla="*/ 7 h 14"/>
                  <a:gd name="T14" fmla="*/ 14 w 22"/>
                  <a:gd name="T15" fmla="*/ 11 h 14"/>
                  <a:gd name="T16" fmla="*/ 18 w 22"/>
                  <a:gd name="T17" fmla="*/ 11 h 14"/>
                  <a:gd name="T18" fmla="*/ 18 w 22"/>
                  <a:gd name="T19" fmla="*/ 11 h 14"/>
                  <a:gd name="T20" fmla="*/ 22 w 22"/>
                  <a:gd name="T21" fmla="*/ 14 h 14"/>
                  <a:gd name="T22" fmla="*/ 18 w 22"/>
                  <a:gd name="T23" fmla="*/ 14 h 14"/>
                  <a:gd name="T24" fmla="*/ 14 w 22"/>
                  <a:gd name="T25" fmla="*/ 11 h 14"/>
                  <a:gd name="T26" fmla="*/ 7 w 22"/>
                  <a:gd name="T27" fmla="*/ 11 h 14"/>
                  <a:gd name="T28" fmla="*/ 4 w 22"/>
                  <a:gd name="T29" fmla="*/ 7 h 14"/>
                  <a:gd name="T30" fmla="*/ 0 w 22"/>
                  <a:gd name="T3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4">
                    <a:moveTo>
                      <a:pt x="0" y="0"/>
                    </a:moveTo>
                    <a:lnTo>
                      <a:pt x="0" y="0"/>
                    </a:lnTo>
                    <a:lnTo>
                      <a:pt x="4" y="3"/>
                    </a:lnTo>
                    <a:lnTo>
                      <a:pt x="4" y="3"/>
                    </a:lnTo>
                    <a:lnTo>
                      <a:pt x="11" y="3"/>
                    </a:lnTo>
                    <a:lnTo>
                      <a:pt x="11" y="7"/>
                    </a:lnTo>
                    <a:lnTo>
                      <a:pt x="11" y="7"/>
                    </a:lnTo>
                    <a:lnTo>
                      <a:pt x="14" y="11"/>
                    </a:lnTo>
                    <a:lnTo>
                      <a:pt x="18" y="11"/>
                    </a:lnTo>
                    <a:lnTo>
                      <a:pt x="18" y="11"/>
                    </a:lnTo>
                    <a:lnTo>
                      <a:pt x="22" y="14"/>
                    </a:lnTo>
                    <a:lnTo>
                      <a:pt x="18" y="14"/>
                    </a:lnTo>
                    <a:lnTo>
                      <a:pt x="14" y="11"/>
                    </a:lnTo>
                    <a:lnTo>
                      <a:pt x="7" y="11"/>
                    </a:lnTo>
                    <a:lnTo>
                      <a:pt x="4" y="7"/>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48" name="Freeform 2079">
                <a:extLst>
                  <a:ext uri="{FF2B5EF4-FFF2-40B4-BE49-F238E27FC236}">
                    <a16:creationId xmlns:a16="http://schemas.microsoft.com/office/drawing/2014/main" id="{8C9E68A3-E4A9-4354-BAEB-3871A61D031B}"/>
                  </a:ext>
                </a:extLst>
              </p:cNvPr>
              <p:cNvSpPr>
                <a:spLocks/>
              </p:cNvSpPr>
              <p:nvPr/>
            </p:nvSpPr>
            <p:spPr bwMode="auto">
              <a:xfrm>
                <a:off x="6917" y="2876"/>
                <a:ext cx="4" cy="7"/>
              </a:xfrm>
              <a:custGeom>
                <a:avLst/>
                <a:gdLst>
                  <a:gd name="T0" fmla="*/ 0 w 4"/>
                  <a:gd name="T1" fmla="*/ 0 h 7"/>
                  <a:gd name="T2" fmla="*/ 4 w 4"/>
                  <a:gd name="T3" fmla="*/ 0 h 7"/>
                  <a:gd name="T4" fmla="*/ 4 w 4"/>
                  <a:gd name="T5" fmla="*/ 3 h 7"/>
                  <a:gd name="T6" fmla="*/ 4 w 4"/>
                  <a:gd name="T7" fmla="*/ 3 h 7"/>
                  <a:gd name="T8" fmla="*/ 4 w 4"/>
                  <a:gd name="T9" fmla="*/ 7 h 7"/>
                  <a:gd name="T10" fmla="*/ 0 w 4"/>
                  <a:gd name="T11" fmla="*/ 3 h 7"/>
                  <a:gd name="T12" fmla="*/ 0 w 4"/>
                  <a:gd name="T13" fmla="*/ 0 h 7"/>
                  <a:gd name="T14" fmla="*/ 0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0" y="0"/>
                    </a:moveTo>
                    <a:lnTo>
                      <a:pt x="4" y="0"/>
                    </a:lnTo>
                    <a:lnTo>
                      <a:pt x="4" y="3"/>
                    </a:lnTo>
                    <a:lnTo>
                      <a:pt x="4" y="3"/>
                    </a:lnTo>
                    <a:lnTo>
                      <a:pt x="4" y="7"/>
                    </a:lnTo>
                    <a:lnTo>
                      <a:pt x="0" y="3"/>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49" name="Freeform 2080">
                <a:extLst>
                  <a:ext uri="{FF2B5EF4-FFF2-40B4-BE49-F238E27FC236}">
                    <a16:creationId xmlns:a16="http://schemas.microsoft.com/office/drawing/2014/main" id="{C58CC437-69B0-45BA-A8F9-B5D8E5B336E2}"/>
                  </a:ext>
                </a:extLst>
              </p:cNvPr>
              <p:cNvSpPr>
                <a:spLocks/>
              </p:cNvSpPr>
              <p:nvPr/>
            </p:nvSpPr>
            <p:spPr bwMode="auto">
              <a:xfrm>
                <a:off x="6917" y="2876"/>
                <a:ext cx="4" cy="7"/>
              </a:xfrm>
              <a:custGeom>
                <a:avLst/>
                <a:gdLst>
                  <a:gd name="T0" fmla="*/ 0 w 4"/>
                  <a:gd name="T1" fmla="*/ 0 h 7"/>
                  <a:gd name="T2" fmla="*/ 4 w 4"/>
                  <a:gd name="T3" fmla="*/ 0 h 7"/>
                  <a:gd name="T4" fmla="*/ 4 w 4"/>
                  <a:gd name="T5" fmla="*/ 3 h 7"/>
                  <a:gd name="T6" fmla="*/ 4 w 4"/>
                  <a:gd name="T7" fmla="*/ 3 h 7"/>
                  <a:gd name="T8" fmla="*/ 4 w 4"/>
                  <a:gd name="T9" fmla="*/ 7 h 7"/>
                  <a:gd name="T10" fmla="*/ 0 w 4"/>
                  <a:gd name="T11" fmla="*/ 3 h 7"/>
                  <a:gd name="T12" fmla="*/ 0 w 4"/>
                  <a:gd name="T13" fmla="*/ 0 h 7"/>
                  <a:gd name="T14" fmla="*/ 0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0" y="0"/>
                    </a:moveTo>
                    <a:lnTo>
                      <a:pt x="4" y="0"/>
                    </a:lnTo>
                    <a:lnTo>
                      <a:pt x="4" y="3"/>
                    </a:lnTo>
                    <a:lnTo>
                      <a:pt x="4" y="3"/>
                    </a:lnTo>
                    <a:lnTo>
                      <a:pt x="4" y="7"/>
                    </a:lnTo>
                    <a:lnTo>
                      <a:pt x="0" y="3"/>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50" name="Freeform 2081">
                <a:extLst>
                  <a:ext uri="{FF2B5EF4-FFF2-40B4-BE49-F238E27FC236}">
                    <a16:creationId xmlns:a16="http://schemas.microsoft.com/office/drawing/2014/main" id="{E8942977-7BD3-49D9-9156-82C531A92924}"/>
                  </a:ext>
                </a:extLst>
              </p:cNvPr>
              <p:cNvSpPr>
                <a:spLocks/>
              </p:cNvSpPr>
              <p:nvPr/>
            </p:nvSpPr>
            <p:spPr bwMode="auto">
              <a:xfrm>
                <a:off x="6928" y="2883"/>
                <a:ext cx="3" cy="7"/>
              </a:xfrm>
              <a:custGeom>
                <a:avLst/>
                <a:gdLst>
                  <a:gd name="T0" fmla="*/ 0 w 3"/>
                  <a:gd name="T1" fmla="*/ 0 h 7"/>
                  <a:gd name="T2" fmla="*/ 3 w 3"/>
                  <a:gd name="T3" fmla="*/ 3 h 7"/>
                  <a:gd name="T4" fmla="*/ 3 w 3"/>
                  <a:gd name="T5" fmla="*/ 3 h 7"/>
                  <a:gd name="T6" fmla="*/ 0 w 3"/>
                  <a:gd name="T7" fmla="*/ 7 h 7"/>
                  <a:gd name="T8" fmla="*/ 0 w 3"/>
                  <a:gd name="T9" fmla="*/ 3 h 7"/>
                  <a:gd name="T10" fmla="*/ 0 w 3"/>
                  <a:gd name="T11" fmla="*/ 0 h 7"/>
                  <a:gd name="T12" fmla="*/ 0 w 3"/>
                  <a:gd name="T13" fmla="*/ 0 h 7"/>
                  <a:gd name="T14" fmla="*/ 0 w 3"/>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0"/>
                    </a:moveTo>
                    <a:lnTo>
                      <a:pt x="3" y="3"/>
                    </a:lnTo>
                    <a:lnTo>
                      <a:pt x="3" y="3"/>
                    </a:lnTo>
                    <a:lnTo>
                      <a:pt x="0" y="7"/>
                    </a:lnTo>
                    <a:lnTo>
                      <a:pt x="0" y="3"/>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51" name="Freeform 2082">
                <a:extLst>
                  <a:ext uri="{FF2B5EF4-FFF2-40B4-BE49-F238E27FC236}">
                    <a16:creationId xmlns:a16="http://schemas.microsoft.com/office/drawing/2014/main" id="{8D6D1825-BA37-420A-A8C3-CAB95FF2CA7F}"/>
                  </a:ext>
                </a:extLst>
              </p:cNvPr>
              <p:cNvSpPr>
                <a:spLocks/>
              </p:cNvSpPr>
              <p:nvPr/>
            </p:nvSpPr>
            <p:spPr bwMode="auto">
              <a:xfrm>
                <a:off x="6928" y="2883"/>
                <a:ext cx="3" cy="7"/>
              </a:xfrm>
              <a:custGeom>
                <a:avLst/>
                <a:gdLst>
                  <a:gd name="T0" fmla="*/ 0 w 3"/>
                  <a:gd name="T1" fmla="*/ 0 h 7"/>
                  <a:gd name="T2" fmla="*/ 3 w 3"/>
                  <a:gd name="T3" fmla="*/ 3 h 7"/>
                  <a:gd name="T4" fmla="*/ 3 w 3"/>
                  <a:gd name="T5" fmla="*/ 3 h 7"/>
                  <a:gd name="T6" fmla="*/ 0 w 3"/>
                  <a:gd name="T7" fmla="*/ 7 h 7"/>
                  <a:gd name="T8" fmla="*/ 0 w 3"/>
                  <a:gd name="T9" fmla="*/ 3 h 7"/>
                  <a:gd name="T10" fmla="*/ 0 w 3"/>
                  <a:gd name="T11" fmla="*/ 0 h 7"/>
                  <a:gd name="T12" fmla="*/ 0 w 3"/>
                  <a:gd name="T13" fmla="*/ 0 h 7"/>
                  <a:gd name="T14" fmla="*/ 0 w 3"/>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0"/>
                    </a:moveTo>
                    <a:lnTo>
                      <a:pt x="3" y="3"/>
                    </a:lnTo>
                    <a:lnTo>
                      <a:pt x="3" y="3"/>
                    </a:lnTo>
                    <a:lnTo>
                      <a:pt x="0" y="7"/>
                    </a:lnTo>
                    <a:lnTo>
                      <a:pt x="0" y="3"/>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52" name="Freeform 2083">
                <a:extLst>
                  <a:ext uri="{FF2B5EF4-FFF2-40B4-BE49-F238E27FC236}">
                    <a16:creationId xmlns:a16="http://schemas.microsoft.com/office/drawing/2014/main" id="{528E163C-8BD7-4283-A77B-1BDD6FFF708B}"/>
                  </a:ext>
                </a:extLst>
              </p:cNvPr>
              <p:cNvSpPr>
                <a:spLocks/>
              </p:cNvSpPr>
              <p:nvPr/>
            </p:nvSpPr>
            <p:spPr bwMode="auto">
              <a:xfrm>
                <a:off x="6931" y="2886"/>
                <a:ext cx="15" cy="11"/>
              </a:xfrm>
              <a:custGeom>
                <a:avLst/>
                <a:gdLst>
                  <a:gd name="T0" fmla="*/ 0 w 15"/>
                  <a:gd name="T1" fmla="*/ 4 h 11"/>
                  <a:gd name="T2" fmla="*/ 0 w 15"/>
                  <a:gd name="T3" fmla="*/ 4 h 11"/>
                  <a:gd name="T4" fmla="*/ 0 w 15"/>
                  <a:gd name="T5" fmla="*/ 0 h 11"/>
                  <a:gd name="T6" fmla="*/ 4 w 15"/>
                  <a:gd name="T7" fmla="*/ 0 h 11"/>
                  <a:gd name="T8" fmla="*/ 8 w 15"/>
                  <a:gd name="T9" fmla="*/ 0 h 11"/>
                  <a:gd name="T10" fmla="*/ 8 w 15"/>
                  <a:gd name="T11" fmla="*/ 4 h 11"/>
                  <a:gd name="T12" fmla="*/ 11 w 15"/>
                  <a:gd name="T13" fmla="*/ 4 h 11"/>
                  <a:gd name="T14" fmla="*/ 15 w 15"/>
                  <a:gd name="T15" fmla="*/ 11 h 11"/>
                  <a:gd name="T16" fmla="*/ 11 w 15"/>
                  <a:gd name="T17" fmla="*/ 11 h 11"/>
                  <a:gd name="T18" fmla="*/ 4 w 15"/>
                  <a:gd name="T19" fmla="*/ 4 h 11"/>
                  <a:gd name="T20" fmla="*/ 4 w 15"/>
                  <a:gd name="T21" fmla="*/ 4 h 11"/>
                  <a:gd name="T22" fmla="*/ 0 w 1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0" y="4"/>
                    </a:moveTo>
                    <a:lnTo>
                      <a:pt x="0" y="4"/>
                    </a:lnTo>
                    <a:lnTo>
                      <a:pt x="0" y="0"/>
                    </a:lnTo>
                    <a:lnTo>
                      <a:pt x="4" y="0"/>
                    </a:lnTo>
                    <a:lnTo>
                      <a:pt x="8" y="0"/>
                    </a:lnTo>
                    <a:lnTo>
                      <a:pt x="8" y="4"/>
                    </a:lnTo>
                    <a:lnTo>
                      <a:pt x="11" y="4"/>
                    </a:lnTo>
                    <a:lnTo>
                      <a:pt x="15" y="11"/>
                    </a:lnTo>
                    <a:lnTo>
                      <a:pt x="11" y="11"/>
                    </a:lnTo>
                    <a:lnTo>
                      <a:pt x="4" y="4"/>
                    </a:lnTo>
                    <a:lnTo>
                      <a:pt x="4"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53" name="Freeform 2084">
                <a:extLst>
                  <a:ext uri="{FF2B5EF4-FFF2-40B4-BE49-F238E27FC236}">
                    <a16:creationId xmlns:a16="http://schemas.microsoft.com/office/drawing/2014/main" id="{B239F64B-C151-4577-B58E-59AB5F3A9C6C}"/>
                  </a:ext>
                </a:extLst>
              </p:cNvPr>
              <p:cNvSpPr>
                <a:spLocks/>
              </p:cNvSpPr>
              <p:nvPr/>
            </p:nvSpPr>
            <p:spPr bwMode="auto">
              <a:xfrm>
                <a:off x="6931" y="2886"/>
                <a:ext cx="15" cy="11"/>
              </a:xfrm>
              <a:custGeom>
                <a:avLst/>
                <a:gdLst>
                  <a:gd name="T0" fmla="*/ 0 w 15"/>
                  <a:gd name="T1" fmla="*/ 4 h 11"/>
                  <a:gd name="T2" fmla="*/ 0 w 15"/>
                  <a:gd name="T3" fmla="*/ 4 h 11"/>
                  <a:gd name="T4" fmla="*/ 0 w 15"/>
                  <a:gd name="T5" fmla="*/ 0 h 11"/>
                  <a:gd name="T6" fmla="*/ 4 w 15"/>
                  <a:gd name="T7" fmla="*/ 0 h 11"/>
                  <a:gd name="T8" fmla="*/ 8 w 15"/>
                  <a:gd name="T9" fmla="*/ 0 h 11"/>
                  <a:gd name="T10" fmla="*/ 8 w 15"/>
                  <a:gd name="T11" fmla="*/ 4 h 11"/>
                  <a:gd name="T12" fmla="*/ 11 w 15"/>
                  <a:gd name="T13" fmla="*/ 4 h 11"/>
                  <a:gd name="T14" fmla="*/ 15 w 15"/>
                  <a:gd name="T15" fmla="*/ 11 h 11"/>
                  <a:gd name="T16" fmla="*/ 11 w 15"/>
                  <a:gd name="T17" fmla="*/ 11 h 11"/>
                  <a:gd name="T18" fmla="*/ 4 w 15"/>
                  <a:gd name="T19" fmla="*/ 4 h 11"/>
                  <a:gd name="T20" fmla="*/ 4 w 15"/>
                  <a:gd name="T21" fmla="*/ 4 h 11"/>
                  <a:gd name="T22" fmla="*/ 0 w 1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0" y="4"/>
                    </a:moveTo>
                    <a:lnTo>
                      <a:pt x="0" y="4"/>
                    </a:lnTo>
                    <a:lnTo>
                      <a:pt x="0" y="0"/>
                    </a:lnTo>
                    <a:lnTo>
                      <a:pt x="4" y="0"/>
                    </a:lnTo>
                    <a:lnTo>
                      <a:pt x="8" y="0"/>
                    </a:lnTo>
                    <a:lnTo>
                      <a:pt x="8" y="4"/>
                    </a:lnTo>
                    <a:lnTo>
                      <a:pt x="11" y="4"/>
                    </a:lnTo>
                    <a:lnTo>
                      <a:pt x="15" y="11"/>
                    </a:lnTo>
                    <a:lnTo>
                      <a:pt x="11" y="11"/>
                    </a:lnTo>
                    <a:lnTo>
                      <a:pt x="4" y="4"/>
                    </a:lnTo>
                    <a:lnTo>
                      <a:pt x="4"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54" name="Freeform 2085">
                <a:extLst>
                  <a:ext uri="{FF2B5EF4-FFF2-40B4-BE49-F238E27FC236}">
                    <a16:creationId xmlns:a16="http://schemas.microsoft.com/office/drawing/2014/main" id="{B4B67B5B-61A1-4FEC-AE7C-132A7BFB7413}"/>
                  </a:ext>
                </a:extLst>
              </p:cNvPr>
              <p:cNvSpPr>
                <a:spLocks/>
              </p:cNvSpPr>
              <p:nvPr/>
            </p:nvSpPr>
            <p:spPr bwMode="auto">
              <a:xfrm>
                <a:off x="6931" y="2894"/>
                <a:ext cx="4" cy="7"/>
              </a:xfrm>
              <a:custGeom>
                <a:avLst/>
                <a:gdLst>
                  <a:gd name="T0" fmla="*/ 0 w 4"/>
                  <a:gd name="T1" fmla="*/ 3 h 7"/>
                  <a:gd name="T2" fmla="*/ 0 w 4"/>
                  <a:gd name="T3" fmla="*/ 3 h 7"/>
                  <a:gd name="T4" fmla="*/ 0 w 4"/>
                  <a:gd name="T5" fmla="*/ 3 h 7"/>
                  <a:gd name="T6" fmla="*/ 4 w 4"/>
                  <a:gd name="T7" fmla="*/ 0 h 7"/>
                  <a:gd name="T8" fmla="*/ 4 w 4"/>
                  <a:gd name="T9" fmla="*/ 3 h 7"/>
                  <a:gd name="T10" fmla="*/ 4 w 4"/>
                  <a:gd name="T11" fmla="*/ 7 h 7"/>
                  <a:gd name="T12" fmla="*/ 0 w 4"/>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3"/>
                    </a:moveTo>
                    <a:lnTo>
                      <a:pt x="0" y="3"/>
                    </a:lnTo>
                    <a:lnTo>
                      <a:pt x="0" y="3"/>
                    </a:lnTo>
                    <a:lnTo>
                      <a:pt x="4" y="0"/>
                    </a:lnTo>
                    <a:lnTo>
                      <a:pt x="4" y="3"/>
                    </a:lnTo>
                    <a:lnTo>
                      <a:pt x="4" y="7"/>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55" name="Freeform 2086">
                <a:extLst>
                  <a:ext uri="{FF2B5EF4-FFF2-40B4-BE49-F238E27FC236}">
                    <a16:creationId xmlns:a16="http://schemas.microsoft.com/office/drawing/2014/main" id="{098CF71D-0EA2-497B-8EDC-AD975CB8109E}"/>
                  </a:ext>
                </a:extLst>
              </p:cNvPr>
              <p:cNvSpPr>
                <a:spLocks/>
              </p:cNvSpPr>
              <p:nvPr/>
            </p:nvSpPr>
            <p:spPr bwMode="auto">
              <a:xfrm>
                <a:off x="6931" y="2894"/>
                <a:ext cx="4" cy="7"/>
              </a:xfrm>
              <a:custGeom>
                <a:avLst/>
                <a:gdLst>
                  <a:gd name="T0" fmla="*/ 0 w 4"/>
                  <a:gd name="T1" fmla="*/ 3 h 7"/>
                  <a:gd name="T2" fmla="*/ 0 w 4"/>
                  <a:gd name="T3" fmla="*/ 3 h 7"/>
                  <a:gd name="T4" fmla="*/ 0 w 4"/>
                  <a:gd name="T5" fmla="*/ 3 h 7"/>
                  <a:gd name="T6" fmla="*/ 4 w 4"/>
                  <a:gd name="T7" fmla="*/ 0 h 7"/>
                  <a:gd name="T8" fmla="*/ 4 w 4"/>
                  <a:gd name="T9" fmla="*/ 3 h 7"/>
                  <a:gd name="T10" fmla="*/ 4 w 4"/>
                  <a:gd name="T11" fmla="*/ 7 h 7"/>
                  <a:gd name="T12" fmla="*/ 0 w 4"/>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3"/>
                    </a:moveTo>
                    <a:lnTo>
                      <a:pt x="0" y="3"/>
                    </a:lnTo>
                    <a:lnTo>
                      <a:pt x="0" y="3"/>
                    </a:lnTo>
                    <a:lnTo>
                      <a:pt x="4" y="0"/>
                    </a:lnTo>
                    <a:lnTo>
                      <a:pt x="4" y="3"/>
                    </a:lnTo>
                    <a:lnTo>
                      <a:pt x="4" y="7"/>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56" name="Freeform 2087">
                <a:extLst>
                  <a:ext uri="{FF2B5EF4-FFF2-40B4-BE49-F238E27FC236}">
                    <a16:creationId xmlns:a16="http://schemas.microsoft.com/office/drawing/2014/main" id="{271F0E21-52A7-4648-89F8-DB4BC351C52F}"/>
                  </a:ext>
                </a:extLst>
              </p:cNvPr>
              <p:cNvSpPr>
                <a:spLocks/>
              </p:cNvSpPr>
              <p:nvPr/>
            </p:nvSpPr>
            <p:spPr bwMode="auto">
              <a:xfrm>
                <a:off x="6946" y="2897"/>
                <a:ext cx="3" cy="4"/>
              </a:xfrm>
              <a:custGeom>
                <a:avLst/>
                <a:gdLst>
                  <a:gd name="T0" fmla="*/ 0 w 3"/>
                  <a:gd name="T1" fmla="*/ 4 h 4"/>
                  <a:gd name="T2" fmla="*/ 0 w 3"/>
                  <a:gd name="T3" fmla="*/ 0 h 4"/>
                  <a:gd name="T4" fmla="*/ 0 w 3"/>
                  <a:gd name="T5" fmla="*/ 0 h 4"/>
                  <a:gd name="T6" fmla="*/ 0 w 3"/>
                  <a:gd name="T7" fmla="*/ 0 h 4"/>
                  <a:gd name="T8" fmla="*/ 3 w 3"/>
                  <a:gd name="T9" fmla="*/ 0 h 4"/>
                  <a:gd name="T10" fmla="*/ 3 w 3"/>
                  <a:gd name="T11" fmla="*/ 0 h 4"/>
                  <a:gd name="T12" fmla="*/ 3 w 3"/>
                  <a:gd name="T13" fmla="*/ 4 h 4"/>
                  <a:gd name="T14" fmla="*/ 0 w 3"/>
                  <a:gd name="T15" fmla="*/ 4 h 4"/>
                  <a:gd name="T16" fmla="*/ 0 w 3"/>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0" y="4"/>
                    </a:moveTo>
                    <a:lnTo>
                      <a:pt x="0" y="0"/>
                    </a:lnTo>
                    <a:lnTo>
                      <a:pt x="0" y="0"/>
                    </a:lnTo>
                    <a:lnTo>
                      <a:pt x="0" y="0"/>
                    </a:lnTo>
                    <a:lnTo>
                      <a:pt x="3" y="0"/>
                    </a:lnTo>
                    <a:lnTo>
                      <a:pt x="3" y="0"/>
                    </a:lnTo>
                    <a:lnTo>
                      <a:pt x="3" y="4"/>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57" name="Freeform 2088">
                <a:extLst>
                  <a:ext uri="{FF2B5EF4-FFF2-40B4-BE49-F238E27FC236}">
                    <a16:creationId xmlns:a16="http://schemas.microsoft.com/office/drawing/2014/main" id="{BEC1AB79-A7E3-4CF3-9A6E-5A2FECFF3955}"/>
                  </a:ext>
                </a:extLst>
              </p:cNvPr>
              <p:cNvSpPr>
                <a:spLocks/>
              </p:cNvSpPr>
              <p:nvPr/>
            </p:nvSpPr>
            <p:spPr bwMode="auto">
              <a:xfrm>
                <a:off x="6946" y="2897"/>
                <a:ext cx="3" cy="4"/>
              </a:xfrm>
              <a:custGeom>
                <a:avLst/>
                <a:gdLst>
                  <a:gd name="T0" fmla="*/ 0 w 3"/>
                  <a:gd name="T1" fmla="*/ 4 h 4"/>
                  <a:gd name="T2" fmla="*/ 0 w 3"/>
                  <a:gd name="T3" fmla="*/ 0 h 4"/>
                  <a:gd name="T4" fmla="*/ 0 w 3"/>
                  <a:gd name="T5" fmla="*/ 0 h 4"/>
                  <a:gd name="T6" fmla="*/ 0 w 3"/>
                  <a:gd name="T7" fmla="*/ 0 h 4"/>
                  <a:gd name="T8" fmla="*/ 3 w 3"/>
                  <a:gd name="T9" fmla="*/ 0 h 4"/>
                  <a:gd name="T10" fmla="*/ 3 w 3"/>
                  <a:gd name="T11" fmla="*/ 0 h 4"/>
                  <a:gd name="T12" fmla="*/ 3 w 3"/>
                  <a:gd name="T13" fmla="*/ 4 h 4"/>
                  <a:gd name="T14" fmla="*/ 0 w 3"/>
                  <a:gd name="T15" fmla="*/ 4 h 4"/>
                  <a:gd name="T16" fmla="*/ 0 w 3"/>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0" y="4"/>
                    </a:moveTo>
                    <a:lnTo>
                      <a:pt x="0" y="0"/>
                    </a:lnTo>
                    <a:lnTo>
                      <a:pt x="0" y="0"/>
                    </a:lnTo>
                    <a:lnTo>
                      <a:pt x="0" y="0"/>
                    </a:lnTo>
                    <a:lnTo>
                      <a:pt x="3" y="0"/>
                    </a:lnTo>
                    <a:lnTo>
                      <a:pt x="3" y="0"/>
                    </a:lnTo>
                    <a:lnTo>
                      <a:pt x="3" y="4"/>
                    </a:lnTo>
                    <a:lnTo>
                      <a:pt x="0"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58" name="Freeform 2089">
                <a:extLst>
                  <a:ext uri="{FF2B5EF4-FFF2-40B4-BE49-F238E27FC236}">
                    <a16:creationId xmlns:a16="http://schemas.microsoft.com/office/drawing/2014/main" id="{69BC503F-F905-4332-B3CC-7FC606C0C2E6}"/>
                  </a:ext>
                </a:extLst>
              </p:cNvPr>
              <p:cNvSpPr>
                <a:spLocks/>
              </p:cNvSpPr>
              <p:nvPr/>
            </p:nvSpPr>
            <p:spPr bwMode="auto">
              <a:xfrm>
                <a:off x="6956" y="2876"/>
                <a:ext cx="29" cy="21"/>
              </a:xfrm>
              <a:custGeom>
                <a:avLst/>
                <a:gdLst>
                  <a:gd name="T0" fmla="*/ 0 w 29"/>
                  <a:gd name="T1" fmla="*/ 0 h 21"/>
                  <a:gd name="T2" fmla="*/ 4 w 29"/>
                  <a:gd name="T3" fmla="*/ 0 h 21"/>
                  <a:gd name="T4" fmla="*/ 15 w 29"/>
                  <a:gd name="T5" fmla="*/ 10 h 21"/>
                  <a:gd name="T6" fmla="*/ 22 w 29"/>
                  <a:gd name="T7" fmla="*/ 10 h 21"/>
                  <a:gd name="T8" fmla="*/ 26 w 29"/>
                  <a:gd name="T9" fmla="*/ 14 h 21"/>
                  <a:gd name="T10" fmla="*/ 26 w 29"/>
                  <a:gd name="T11" fmla="*/ 14 h 21"/>
                  <a:gd name="T12" fmla="*/ 29 w 29"/>
                  <a:gd name="T13" fmla="*/ 14 h 21"/>
                  <a:gd name="T14" fmla="*/ 29 w 29"/>
                  <a:gd name="T15" fmla="*/ 18 h 21"/>
                  <a:gd name="T16" fmla="*/ 29 w 29"/>
                  <a:gd name="T17" fmla="*/ 21 h 21"/>
                  <a:gd name="T18" fmla="*/ 22 w 29"/>
                  <a:gd name="T19" fmla="*/ 18 h 21"/>
                  <a:gd name="T20" fmla="*/ 18 w 29"/>
                  <a:gd name="T21" fmla="*/ 14 h 21"/>
                  <a:gd name="T22" fmla="*/ 8 w 29"/>
                  <a:gd name="T23" fmla="*/ 7 h 21"/>
                  <a:gd name="T24" fmla="*/ 4 w 29"/>
                  <a:gd name="T25" fmla="*/ 7 h 21"/>
                  <a:gd name="T26" fmla="*/ 0 w 29"/>
                  <a:gd name="T2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1">
                    <a:moveTo>
                      <a:pt x="0" y="0"/>
                    </a:moveTo>
                    <a:lnTo>
                      <a:pt x="4" y="0"/>
                    </a:lnTo>
                    <a:lnTo>
                      <a:pt x="15" y="10"/>
                    </a:lnTo>
                    <a:lnTo>
                      <a:pt x="22" y="10"/>
                    </a:lnTo>
                    <a:lnTo>
                      <a:pt x="26" y="14"/>
                    </a:lnTo>
                    <a:lnTo>
                      <a:pt x="26" y="14"/>
                    </a:lnTo>
                    <a:lnTo>
                      <a:pt x="29" y="14"/>
                    </a:lnTo>
                    <a:lnTo>
                      <a:pt x="29" y="18"/>
                    </a:lnTo>
                    <a:lnTo>
                      <a:pt x="29" y="21"/>
                    </a:lnTo>
                    <a:lnTo>
                      <a:pt x="22" y="18"/>
                    </a:lnTo>
                    <a:lnTo>
                      <a:pt x="18" y="14"/>
                    </a:lnTo>
                    <a:lnTo>
                      <a:pt x="8" y="7"/>
                    </a:lnTo>
                    <a:lnTo>
                      <a:pt x="4" y="7"/>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59" name="Freeform 2090">
                <a:extLst>
                  <a:ext uri="{FF2B5EF4-FFF2-40B4-BE49-F238E27FC236}">
                    <a16:creationId xmlns:a16="http://schemas.microsoft.com/office/drawing/2014/main" id="{B1D082ED-1987-4B92-A338-EE87030AFC82}"/>
                  </a:ext>
                </a:extLst>
              </p:cNvPr>
              <p:cNvSpPr>
                <a:spLocks/>
              </p:cNvSpPr>
              <p:nvPr/>
            </p:nvSpPr>
            <p:spPr bwMode="auto">
              <a:xfrm>
                <a:off x="6956" y="2876"/>
                <a:ext cx="29" cy="21"/>
              </a:xfrm>
              <a:custGeom>
                <a:avLst/>
                <a:gdLst>
                  <a:gd name="T0" fmla="*/ 0 w 29"/>
                  <a:gd name="T1" fmla="*/ 0 h 21"/>
                  <a:gd name="T2" fmla="*/ 4 w 29"/>
                  <a:gd name="T3" fmla="*/ 0 h 21"/>
                  <a:gd name="T4" fmla="*/ 15 w 29"/>
                  <a:gd name="T5" fmla="*/ 10 h 21"/>
                  <a:gd name="T6" fmla="*/ 22 w 29"/>
                  <a:gd name="T7" fmla="*/ 10 h 21"/>
                  <a:gd name="T8" fmla="*/ 26 w 29"/>
                  <a:gd name="T9" fmla="*/ 14 h 21"/>
                  <a:gd name="T10" fmla="*/ 26 w 29"/>
                  <a:gd name="T11" fmla="*/ 14 h 21"/>
                  <a:gd name="T12" fmla="*/ 29 w 29"/>
                  <a:gd name="T13" fmla="*/ 14 h 21"/>
                  <a:gd name="T14" fmla="*/ 29 w 29"/>
                  <a:gd name="T15" fmla="*/ 18 h 21"/>
                  <a:gd name="T16" fmla="*/ 29 w 29"/>
                  <a:gd name="T17" fmla="*/ 21 h 21"/>
                  <a:gd name="T18" fmla="*/ 22 w 29"/>
                  <a:gd name="T19" fmla="*/ 18 h 21"/>
                  <a:gd name="T20" fmla="*/ 18 w 29"/>
                  <a:gd name="T21" fmla="*/ 14 h 21"/>
                  <a:gd name="T22" fmla="*/ 8 w 29"/>
                  <a:gd name="T23" fmla="*/ 7 h 21"/>
                  <a:gd name="T24" fmla="*/ 4 w 29"/>
                  <a:gd name="T25" fmla="*/ 7 h 21"/>
                  <a:gd name="T26" fmla="*/ 0 w 29"/>
                  <a:gd name="T2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1">
                    <a:moveTo>
                      <a:pt x="0" y="0"/>
                    </a:moveTo>
                    <a:lnTo>
                      <a:pt x="4" y="0"/>
                    </a:lnTo>
                    <a:lnTo>
                      <a:pt x="15" y="10"/>
                    </a:lnTo>
                    <a:lnTo>
                      <a:pt x="22" y="10"/>
                    </a:lnTo>
                    <a:lnTo>
                      <a:pt x="26" y="14"/>
                    </a:lnTo>
                    <a:lnTo>
                      <a:pt x="26" y="14"/>
                    </a:lnTo>
                    <a:lnTo>
                      <a:pt x="29" y="14"/>
                    </a:lnTo>
                    <a:lnTo>
                      <a:pt x="29" y="18"/>
                    </a:lnTo>
                    <a:lnTo>
                      <a:pt x="29" y="21"/>
                    </a:lnTo>
                    <a:lnTo>
                      <a:pt x="22" y="18"/>
                    </a:lnTo>
                    <a:lnTo>
                      <a:pt x="18" y="14"/>
                    </a:lnTo>
                    <a:lnTo>
                      <a:pt x="8" y="7"/>
                    </a:lnTo>
                    <a:lnTo>
                      <a:pt x="4" y="7"/>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60" name="Freeform 2091">
                <a:extLst>
                  <a:ext uri="{FF2B5EF4-FFF2-40B4-BE49-F238E27FC236}">
                    <a16:creationId xmlns:a16="http://schemas.microsoft.com/office/drawing/2014/main" id="{A6456DD6-8530-47AC-BC50-B1351B3B6457}"/>
                  </a:ext>
                </a:extLst>
              </p:cNvPr>
              <p:cNvSpPr>
                <a:spLocks/>
              </p:cNvSpPr>
              <p:nvPr/>
            </p:nvSpPr>
            <p:spPr bwMode="auto">
              <a:xfrm>
                <a:off x="7003" y="2894"/>
                <a:ext cx="18" cy="25"/>
              </a:xfrm>
              <a:custGeom>
                <a:avLst/>
                <a:gdLst>
                  <a:gd name="T0" fmla="*/ 0 w 18"/>
                  <a:gd name="T1" fmla="*/ 0 h 25"/>
                  <a:gd name="T2" fmla="*/ 0 w 18"/>
                  <a:gd name="T3" fmla="*/ 0 h 25"/>
                  <a:gd name="T4" fmla="*/ 0 w 18"/>
                  <a:gd name="T5" fmla="*/ 0 h 25"/>
                  <a:gd name="T6" fmla="*/ 4 w 18"/>
                  <a:gd name="T7" fmla="*/ 0 h 25"/>
                  <a:gd name="T8" fmla="*/ 4 w 18"/>
                  <a:gd name="T9" fmla="*/ 7 h 25"/>
                  <a:gd name="T10" fmla="*/ 4 w 18"/>
                  <a:gd name="T11" fmla="*/ 7 h 25"/>
                  <a:gd name="T12" fmla="*/ 7 w 18"/>
                  <a:gd name="T13" fmla="*/ 10 h 25"/>
                  <a:gd name="T14" fmla="*/ 11 w 18"/>
                  <a:gd name="T15" fmla="*/ 18 h 25"/>
                  <a:gd name="T16" fmla="*/ 11 w 18"/>
                  <a:gd name="T17" fmla="*/ 18 h 25"/>
                  <a:gd name="T18" fmla="*/ 11 w 18"/>
                  <a:gd name="T19" fmla="*/ 21 h 25"/>
                  <a:gd name="T20" fmla="*/ 14 w 18"/>
                  <a:gd name="T21" fmla="*/ 21 h 25"/>
                  <a:gd name="T22" fmla="*/ 18 w 18"/>
                  <a:gd name="T23" fmla="*/ 21 h 25"/>
                  <a:gd name="T24" fmla="*/ 18 w 18"/>
                  <a:gd name="T25" fmla="*/ 25 h 25"/>
                  <a:gd name="T26" fmla="*/ 18 w 18"/>
                  <a:gd name="T27" fmla="*/ 25 h 25"/>
                  <a:gd name="T28" fmla="*/ 18 w 18"/>
                  <a:gd name="T29" fmla="*/ 25 h 25"/>
                  <a:gd name="T30" fmla="*/ 11 w 18"/>
                  <a:gd name="T31" fmla="*/ 25 h 25"/>
                  <a:gd name="T32" fmla="*/ 11 w 18"/>
                  <a:gd name="T33" fmla="*/ 21 h 25"/>
                  <a:gd name="T34" fmla="*/ 7 w 18"/>
                  <a:gd name="T35" fmla="*/ 18 h 25"/>
                  <a:gd name="T36" fmla="*/ 0 w 18"/>
                  <a:gd name="T37" fmla="*/ 7 h 25"/>
                  <a:gd name="T38" fmla="*/ 0 w 18"/>
                  <a:gd name="T39" fmla="*/ 3 h 25"/>
                  <a:gd name="T40" fmla="*/ 0 w 18"/>
                  <a:gd name="T41" fmla="*/ 0 h 25"/>
                  <a:gd name="T42" fmla="*/ 0 w 18"/>
                  <a:gd name="T4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5">
                    <a:moveTo>
                      <a:pt x="0" y="0"/>
                    </a:moveTo>
                    <a:lnTo>
                      <a:pt x="0" y="0"/>
                    </a:lnTo>
                    <a:lnTo>
                      <a:pt x="0" y="0"/>
                    </a:lnTo>
                    <a:lnTo>
                      <a:pt x="4" y="0"/>
                    </a:lnTo>
                    <a:lnTo>
                      <a:pt x="4" y="7"/>
                    </a:lnTo>
                    <a:lnTo>
                      <a:pt x="4" y="7"/>
                    </a:lnTo>
                    <a:lnTo>
                      <a:pt x="7" y="10"/>
                    </a:lnTo>
                    <a:lnTo>
                      <a:pt x="11" y="18"/>
                    </a:lnTo>
                    <a:lnTo>
                      <a:pt x="11" y="18"/>
                    </a:lnTo>
                    <a:lnTo>
                      <a:pt x="11" y="21"/>
                    </a:lnTo>
                    <a:lnTo>
                      <a:pt x="14" y="21"/>
                    </a:lnTo>
                    <a:lnTo>
                      <a:pt x="18" y="21"/>
                    </a:lnTo>
                    <a:lnTo>
                      <a:pt x="18" y="25"/>
                    </a:lnTo>
                    <a:lnTo>
                      <a:pt x="18" y="25"/>
                    </a:lnTo>
                    <a:lnTo>
                      <a:pt x="18" y="25"/>
                    </a:lnTo>
                    <a:lnTo>
                      <a:pt x="11" y="25"/>
                    </a:lnTo>
                    <a:lnTo>
                      <a:pt x="11" y="21"/>
                    </a:lnTo>
                    <a:lnTo>
                      <a:pt x="7" y="18"/>
                    </a:lnTo>
                    <a:lnTo>
                      <a:pt x="0" y="7"/>
                    </a:lnTo>
                    <a:lnTo>
                      <a:pt x="0" y="3"/>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61" name="Freeform 2092">
                <a:extLst>
                  <a:ext uri="{FF2B5EF4-FFF2-40B4-BE49-F238E27FC236}">
                    <a16:creationId xmlns:a16="http://schemas.microsoft.com/office/drawing/2014/main" id="{5FC01585-5726-40B8-B8BC-93AEF7F4C712}"/>
                  </a:ext>
                </a:extLst>
              </p:cNvPr>
              <p:cNvSpPr>
                <a:spLocks/>
              </p:cNvSpPr>
              <p:nvPr/>
            </p:nvSpPr>
            <p:spPr bwMode="auto">
              <a:xfrm>
                <a:off x="7003" y="2894"/>
                <a:ext cx="18" cy="25"/>
              </a:xfrm>
              <a:custGeom>
                <a:avLst/>
                <a:gdLst>
                  <a:gd name="T0" fmla="*/ 0 w 18"/>
                  <a:gd name="T1" fmla="*/ 0 h 25"/>
                  <a:gd name="T2" fmla="*/ 0 w 18"/>
                  <a:gd name="T3" fmla="*/ 0 h 25"/>
                  <a:gd name="T4" fmla="*/ 0 w 18"/>
                  <a:gd name="T5" fmla="*/ 0 h 25"/>
                  <a:gd name="T6" fmla="*/ 4 w 18"/>
                  <a:gd name="T7" fmla="*/ 0 h 25"/>
                  <a:gd name="T8" fmla="*/ 4 w 18"/>
                  <a:gd name="T9" fmla="*/ 7 h 25"/>
                  <a:gd name="T10" fmla="*/ 4 w 18"/>
                  <a:gd name="T11" fmla="*/ 7 h 25"/>
                  <a:gd name="T12" fmla="*/ 7 w 18"/>
                  <a:gd name="T13" fmla="*/ 10 h 25"/>
                  <a:gd name="T14" fmla="*/ 11 w 18"/>
                  <a:gd name="T15" fmla="*/ 18 h 25"/>
                  <a:gd name="T16" fmla="*/ 11 w 18"/>
                  <a:gd name="T17" fmla="*/ 18 h 25"/>
                  <a:gd name="T18" fmla="*/ 11 w 18"/>
                  <a:gd name="T19" fmla="*/ 21 h 25"/>
                  <a:gd name="T20" fmla="*/ 14 w 18"/>
                  <a:gd name="T21" fmla="*/ 21 h 25"/>
                  <a:gd name="T22" fmla="*/ 18 w 18"/>
                  <a:gd name="T23" fmla="*/ 21 h 25"/>
                  <a:gd name="T24" fmla="*/ 18 w 18"/>
                  <a:gd name="T25" fmla="*/ 25 h 25"/>
                  <a:gd name="T26" fmla="*/ 18 w 18"/>
                  <a:gd name="T27" fmla="*/ 25 h 25"/>
                  <a:gd name="T28" fmla="*/ 18 w 18"/>
                  <a:gd name="T29" fmla="*/ 25 h 25"/>
                  <a:gd name="T30" fmla="*/ 11 w 18"/>
                  <a:gd name="T31" fmla="*/ 25 h 25"/>
                  <a:gd name="T32" fmla="*/ 11 w 18"/>
                  <a:gd name="T33" fmla="*/ 21 h 25"/>
                  <a:gd name="T34" fmla="*/ 7 w 18"/>
                  <a:gd name="T35" fmla="*/ 18 h 25"/>
                  <a:gd name="T36" fmla="*/ 0 w 18"/>
                  <a:gd name="T37" fmla="*/ 7 h 25"/>
                  <a:gd name="T38" fmla="*/ 0 w 18"/>
                  <a:gd name="T39" fmla="*/ 3 h 25"/>
                  <a:gd name="T40" fmla="*/ 0 w 18"/>
                  <a:gd name="T41" fmla="*/ 0 h 25"/>
                  <a:gd name="T42" fmla="*/ 0 w 18"/>
                  <a:gd name="T4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5">
                    <a:moveTo>
                      <a:pt x="0" y="0"/>
                    </a:moveTo>
                    <a:lnTo>
                      <a:pt x="0" y="0"/>
                    </a:lnTo>
                    <a:lnTo>
                      <a:pt x="0" y="0"/>
                    </a:lnTo>
                    <a:lnTo>
                      <a:pt x="4" y="0"/>
                    </a:lnTo>
                    <a:lnTo>
                      <a:pt x="4" y="7"/>
                    </a:lnTo>
                    <a:lnTo>
                      <a:pt x="4" y="7"/>
                    </a:lnTo>
                    <a:lnTo>
                      <a:pt x="7" y="10"/>
                    </a:lnTo>
                    <a:lnTo>
                      <a:pt x="11" y="18"/>
                    </a:lnTo>
                    <a:lnTo>
                      <a:pt x="11" y="18"/>
                    </a:lnTo>
                    <a:lnTo>
                      <a:pt x="11" y="21"/>
                    </a:lnTo>
                    <a:lnTo>
                      <a:pt x="14" y="21"/>
                    </a:lnTo>
                    <a:lnTo>
                      <a:pt x="18" y="21"/>
                    </a:lnTo>
                    <a:lnTo>
                      <a:pt x="18" y="25"/>
                    </a:lnTo>
                    <a:lnTo>
                      <a:pt x="18" y="25"/>
                    </a:lnTo>
                    <a:lnTo>
                      <a:pt x="18" y="25"/>
                    </a:lnTo>
                    <a:lnTo>
                      <a:pt x="11" y="25"/>
                    </a:lnTo>
                    <a:lnTo>
                      <a:pt x="11" y="21"/>
                    </a:lnTo>
                    <a:lnTo>
                      <a:pt x="7" y="18"/>
                    </a:lnTo>
                    <a:lnTo>
                      <a:pt x="0" y="7"/>
                    </a:lnTo>
                    <a:lnTo>
                      <a:pt x="0" y="3"/>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62" name="Freeform 2093">
                <a:extLst>
                  <a:ext uri="{FF2B5EF4-FFF2-40B4-BE49-F238E27FC236}">
                    <a16:creationId xmlns:a16="http://schemas.microsoft.com/office/drawing/2014/main" id="{DF5CA7AE-B5E6-4D59-9C17-0E4BE9D0E6DF}"/>
                  </a:ext>
                </a:extLst>
              </p:cNvPr>
              <p:cNvSpPr>
                <a:spLocks/>
              </p:cNvSpPr>
              <p:nvPr/>
            </p:nvSpPr>
            <p:spPr bwMode="auto">
              <a:xfrm>
                <a:off x="6992" y="2904"/>
                <a:ext cx="4" cy="8"/>
              </a:xfrm>
              <a:custGeom>
                <a:avLst/>
                <a:gdLst>
                  <a:gd name="T0" fmla="*/ 0 w 4"/>
                  <a:gd name="T1" fmla="*/ 4 h 8"/>
                  <a:gd name="T2" fmla="*/ 0 w 4"/>
                  <a:gd name="T3" fmla="*/ 0 h 8"/>
                  <a:gd name="T4" fmla="*/ 0 w 4"/>
                  <a:gd name="T5" fmla="*/ 0 h 8"/>
                  <a:gd name="T6" fmla="*/ 4 w 4"/>
                  <a:gd name="T7" fmla="*/ 4 h 8"/>
                  <a:gd name="T8" fmla="*/ 4 w 4"/>
                  <a:gd name="T9" fmla="*/ 4 h 8"/>
                  <a:gd name="T10" fmla="*/ 4 w 4"/>
                  <a:gd name="T11" fmla="*/ 8 h 8"/>
                  <a:gd name="T12" fmla="*/ 4 w 4"/>
                  <a:gd name="T13" fmla="*/ 8 h 8"/>
                  <a:gd name="T14" fmla="*/ 0 w 4"/>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0" y="4"/>
                    </a:moveTo>
                    <a:lnTo>
                      <a:pt x="0" y="0"/>
                    </a:lnTo>
                    <a:lnTo>
                      <a:pt x="0" y="0"/>
                    </a:lnTo>
                    <a:lnTo>
                      <a:pt x="4" y="4"/>
                    </a:lnTo>
                    <a:lnTo>
                      <a:pt x="4" y="4"/>
                    </a:lnTo>
                    <a:lnTo>
                      <a:pt x="4" y="8"/>
                    </a:lnTo>
                    <a:lnTo>
                      <a:pt x="4" y="8"/>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63" name="Freeform 2094">
                <a:extLst>
                  <a:ext uri="{FF2B5EF4-FFF2-40B4-BE49-F238E27FC236}">
                    <a16:creationId xmlns:a16="http://schemas.microsoft.com/office/drawing/2014/main" id="{78AE4A30-5DE8-48E4-8661-E9FE54039A29}"/>
                  </a:ext>
                </a:extLst>
              </p:cNvPr>
              <p:cNvSpPr>
                <a:spLocks/>
              </p:cNvSpPr>
              <p:nvPr/>
            </p:nvSpPr>
            <p:spPr bwMode="auto">
              <a:xfrm>
                <a:off x="6992" y="2904"/>
                <a:ext cx="4" cy="8"/>
              </a:xfrm>
              <a:custGeom>
                <a:avLst/>
                <a:gdLst>
                  <a:gd name="T0" fmla="*/ 0 w 4"/>
                  <a:gd name="T1" fmla="*/ 4 h 8"/>
                  <a:gd name="T2" fmla="*/ 0 w 4"/>
                  <a:gd name="T3" fmla="*/ 0 h 8"/>
                  <a:gd name="T4" fmla="*/ 0 w 4"/>
                  <a:gd name="T5" fmla="*/ 0 h 8"/>
                  <a:gd name="T6" fmla="*/ 4 w 4"/>
                  <a:gd name="T7" fmla="*/ 4 h 8"/>
                  <a:gd name="T8" fmla="*/ 4 w 4"/>
                  <a:gd name="T9" fmla="*/ 4 h 8"/>
                  <a:gd name="T10" fmla="*/ 4 w 4"/>
                  <a:gd name="T11" fmla="*/ 8 h 8"/>
                  <a:gd name="T12" fmla="*/ 4 w 4"/>
                  <a:gd name="T13" fmla="*/ 8 h 8"/>
                  <a:gd name="T14" fmla="*/ 0 w 4"/>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0" y="4"/>
                    </a:moveTo>
                    <a:lnTo>
                      <a:pt x="0" y="0"/>
                    </a:lnTo>
                    <a:lnTo>
                      <a:pt x="0" y="0"/>
                    </a:lnTo>
                    <a:lnTo>
                      <a:pt x="4" y="4"/>
                    </a:lnTo>
                    <a:lnTo>
                      <a:pt x="4" y="4"/>
                    </a:lnTo>
                    <a:lnTo>
                      <a:pt x="4" y="8"/>
                    </a:lnTo>
                    <a:lnTo>
                      <a:pt x="4" y="8"/>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64" name="Freeform 2095">
                <a:extLst>
                  <a:ext uri="{FF2B5EF4-FFF2-40B4-BE49-F238E27FC236}">
                    <a16:creationId xmlns:a16="http://schemas.microsoft.com/office/drawing/2014/main" id="{F8705DEA-DF5A-4E3E-B69B-FD09469B5888}"/>
                  </a:ext>
                </a:extLst>
              </p:cNvPr>
              <p:cNvSpPr>
                <a:spLocks/>
              </p:cNvSpPr>
              <p:nvPr/>
            </p:nvSpPr>
            <p:spPr bwMode="auto">
              <a:xfrm>
                <a:off x="6978" y="2912"/>
                <a:ext cx="29" cy="14"/>
              </a:xfrm>
              <a:custGeom>
                <a:avLst/>
                <a:gdLst>
                  <a:gd name="T0" fmla="*/ 0 w 29"/>
                  <a:gd name="T1" fmla="*/ 0 h 14"/>
                  <a:gd name="T2" fmla="*/ 4 w 29"/>
                  <a:gd name="T3" fmla="*/ 0 h 14"/>
                  <a:gd name="T4" fmla="*/ 7 w 29"/>
                  <a:gd name="T5" fmla="*/ 3 h 14"/>
                  <a:gd name="T6" fmla="*/ 11 w 29"/>
                  <a:gd name="T7" fmla="*/ 3 h 14"/>
                  <a:gd name="T8" fmla="*/ 18 w 29"/>
                  <a:gd name="T9" fmla="*/ 3 h 14"/>
                  <a:gd name="T10" fmla="*/ 18 w 29"/>
                  <a:gd name="T11" fmla="*/ 3 h 14"/>
                  <a:gd name="T12" fmla="*/ 25 w 29"/>
                  <a:gd name="T13" fmla="*/ 7 h 14"/>
                  <a:gd name="T14" fmla="*/ 25 w 29"/>
                  <a:gd name="T15" fmla="*/ 10 h 14"/>
                  <a:gd name="T16" fmla="*/ 29 w 29"/>
                  <a:gd name="T17" fmla="*/ 10 h 14"/>
                  <a:gd name="T18" fmla="*/ 29 w 29"/>
                  <a:gd name="T19" fmla="*/ 14 h 14"/>
                  <a:gd name="T20" fmla="*/ 25 w 29"/>
                  <a:gd name="T21" fmla="*/ 14 h 14"/>
                  <a:gd name="T22" fmla="*/ 18 w 29"/>
                  <a:gd name="T23" fmla="*/ 14 h 14"/>
                  <a:gd name="T24" fmla="*/ 14 w 29"/>
                  <a:gd name="T25" fmla="*/ 14 h 14"/>
                  <a:gd name="T26" fmla="*/ 11 w 29"/>
                  <a:gd name="T27" fmla="*/ 14 h 14"/>
                  <a:gd name="T28" fmla="*/ 7 w 29"/>
                  <a:gd name="T29" fmla="*/ 10 h 14"/>
                  <a:gd name="T30" fmla="*/ 4 w 29"/>
                  <a:gd name="T31" fmla="*/ 7 h 14"/>
                  <a:gd name="T32" fmla="*/ 0 w 29"/>
                  <a:gd name="T33" fmla="*/ 7 h 14"/>
                  <a:gd name="T34" fmla="*/ 0 w 29"/>
                  <a:gd name="T35" fmla="*/ 3 h 14"/>
                  <a:gd name="T36" fmla="*/ 0 w 29"/>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4">
                    <a:moveTo>
                      <a:pt x="0" y="0"/>
                    </a:moveTo>
                    <a:lnTo>
                      <a:pt x="4" y="0"/>
                    </a:lnTo>
                    <a:lnTo>
                      <a:pt x="7" y="3"/>
                    </a:lnTo>
                    <a:lnTo>
                      <a:pt x="11" y="3"/>
                    </a:lnTo>
                    <a:lnTo>
                      <a:pt x="18" y="3"/>
                    </a:lnTo>
                    <a:lnTo>
                      <a:pt x="18" y="3"/>
                    </a:lnTo>
                    <a:lnTo>
                      <a:pt x="25" y="7"/>
                    </a:lnTo>
                    <a:lnTo>
                      <a:pt x="25" y="10"/>
                    </a:lnTo>
                    <a:lnTo>
                      <a:pt x="29" y="10"/>
                    </a:lnTo>
                    <a:lnTo>
                      <a:pt x="29" y="14"/>
                    </a:lnTo>
                    <a:lnTo>
                      <a:pt x="25" y="14"/>
                    </a:lnTo>
                    <a:lnTo>
                      <a:pt x="18" y="14"/>
                    </a:lnTo>
                    <a:lnTo>
                      <a:pt x="14" y="14"/>
                    </a:lnTo>
                    <a:lnTo>
                      <a:pt x="11" y="14"/>
                    </a:lnTo>
                    <a:lnTo>
                      <a:pt x="7" y="10"/>
                    </a:lnTo>
                    <a:lnTo>
                      <a:pt x="4" y="7"/>
                    </a:lnTo>
                    <a:lnTo>
                      <a:pt x="0" y="7"/>
                    </a:lnTo>
                    <a:lnTo>
                      <a:pt x="0" y="3"/>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65" name="Freeform 2096">
                <a:extLst>
                  <a:ext uri="{FF2B5EF4-FFF2-40B4-BE49-F238E27FC236}">
                    <a16:creationId xmlns:a16="http://schemas.microsoft.com/office/drawing/2014/main" id="{07FAB3F2-5E92-475D-AA24-02918F3DD343}"/>
                  </a:ext>
                </a:extLst>
              </p:cNvPr>
              <p:cNvSpPr>
                <a:spLocks/>
              </p:cNvSpPr>
              <p:nvPr/>
            </p:nvSpPr>
            <p:spPr bwMode="auto">
              <a:xfrm>
                <a:off x="6978" y="2912"/>
                <a:ext cx="29" cy="14"/>
              </a:xfrm>
              <a:custGeom>
                <a:avLst/>
                <a:gdLst>
                  <a:gd name="T0" fmla="*/ 0 w 29"/>
                  <a:gd name="T1" fmla="*/ 0 h 14"/>
                  <a:gd name="T2" fmla="*/ 4 w 29"/>
                  <a:gd name="T3" fmla="*/ 0 h 14"/>
                  <a:gd name="T4" fmla="*/ 7 w 29"/>
                  <a:gd name="T5" fmla="*/ 3 h 14"/>
                  <a:gd name="T6" fmla="*/ 11 w 29"/>
                  <a:gd name="T7" fmla="*/ 3 h 14"/>
                  <a:gd name="T8" fmla="*/ 18 w 29"/>
                  <a:gd name="T9" fmla="*/ 3 h 14"/>
                  <a:gd name="T10" fmla="*/ 18 w 29"/>
                  <a:gd name="T11" fmla="*/ 3 h 14"/>
                  <a:gd name="T12" fmla="*/ 25 w 29"/>
                  <a:gd name="T13" fmla="*/ 7 h 14"/>
                  <a:gd name="T14" fmla="*/ 25 w 29"/>
                  <a:gd name="T15" fmla="*/ 10 h 14"/>
                  <a:gd name="T16" fmla="*/ 29 w 29"/>
                  <a:gd name="T17" fmla="*/ 10 h 14"/>
                  <a:gd name="T18" fmla="*/ 29 w 29"/>
                  <a:gd name="T19" fmla="*/ 14 h 14"/>
                  <a:gd name="T20" fmla="*/ 25 w 29"/>
                  <a:gd name="T21" fmla="*/ 14 h 14"/>
                  <a:gd name="T22" fmla="*/ 18 w 29"/>
                  <a:gd name="T23" fmla="*/ 14 h 14"/>
                  <a:gd name="T24" fmla="*/ 14 w 29"/>
                  <a:gd name="T25" fmla="*/ 14 h 14"/>
                  <a:gd name="T26" fmla="*/ 11 w 29"/>
                  <a:gd name="T27" fmla="*/ 14 h 14"/>
                  <a:gd name="T28" fmla="*/ 7 w 29"/>
                  <a:gd name="T29" fmla="*/ 10 h 14"/>
                  <a:gd name="T30" fmla="*/ 4 w 29"/>
                  <a:gd name="T31" fmla="*/ 7 h 14"/>
                  <a:gd name="T32" fmla="*/ 0 w 29"/>
                  <a:gd name="T33" fmla="*/ 7 h 14"/>
                  <a:gd name="T34" fmla="*/ 0 w 29"/>
                  <a:gd name="T35" fmla="*/ 3 h 14"/>
                  <a:gd name="T36" fmla="*/ 0 w 29"/>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4">
                    <a:moveTo>
                      <a:pt x="0" y="0"/>
                    </a:moveTo>
                    <a:lnTo>
                      <a:pt x="4" y="0"/>
                    </a:lnTo>
                    <a:lnTo>
                      <a:pt x="7" y="3"/>
                    </a:lnTo>
                    <a:lnTo>
                      <a:pt x="11" y="3"/>
                    </a:lnTo>
                    <a:lnTo>
                      <a:pt x="18" y="3"/>
                    </a:lnTo>
                    <a:lnTo>
                      <a:pt x="18" y="3"/>
                    </a:lnTo>
                    <a:lnTo>
                      <a:pt x="25" y="7"/>
                    </a:lnTo>
                    <a:lnTo>
                      <a:pt x="25" y="10"/>
                    </a:lnTo>
                    <a:lnTo>
                      <a:pt x="29" y="10"/>
                    </a:lnTo>
                    <a:lnTo>
                      <a:pt x="29" y="14"/>
                    </a:lnTo>
                    <a:lnTo>
                      <a:pt x="25" y="14"/>
                    </a:lnTo>
                    <a:lnTo>
                      <a:pt x="18" y="14"/>
                    </a:lnTo>
                    <a:lnTo>
                      <a:pt x="14" y="14"/>
                    </a:lnTo>
                    <a:lnTo>
                      <a:pt x="11" y="14"/>
                    </a:lnTo>
                    <a:lnTo>
                      <a:pt x="7" y="10"/>
                    </a:lnTo>
                    <a:lnTo>
                      <a:pt x="4" y="7"/>
                    </a:lnTo>
                    <a:lnTo>
                      <a:pt x="0" y="7"/>
                    </a:lnTo>
                    <a:lnTo>
                      <a:pt x="0" y="3"/>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66" name="Freeform 2097">
                <a:extLst>
                  <a:ext uri="{FF2B5EF4-FFF2-40B4-BE49-F238E27FC236}">
                    <a16:creationId xmlns:a16="http://schemas.microsoft.com/office/drawing/2014/main" id="{3D99FEE3-F7FD-43D7-9554-4E37680972A7}"/>
                  </a:ext>
                </a:extLst>
              </p:cNvPr>
              <p:cNvSpPr>
                <a:spLocks/>
              </p:cNvSpPr>
              <p:nvPr/>
            </p:nvSpPr>
            <p:spPr bwMode="auto">
              <a:xfrm>
                <a:off x="7017" y="2933"/>
                <a:ext cx="18" cy="11"/>
              </a:xfrm>
              <a:custGeom>
                <a:avLst/>
                <a:gdLst>
                  <a:gd name="T0" fmla="*/ 0 w 18"/>
                  <a:gd name="T1" fmla="*/ 0 h 11"/>
                  <a:gd name="T2" fmla="*/ 0 w 18"/>
                  <a:gd name="T3" fmla="*/ 0 h 11"/>
                  <a:gd name="T4" fmla="*/ 4 w 18"/>
                  <a:gd name="T5" fmla="*/ 0 h 11"/>
                  <a:gd name="T6" fmla="*/ 15 w 18"/>
                  <a:gd name="T7" fmla="*/ 4 h 11"/>
                  <a:gd name="T8" fmla="*/ 15 w 18"/>
                  <a:gd name="T9" fmla="*/ 7 h 11"/>
                  <a:gd name="T10" fmla="*/ 18 w 18"/>
                  <a:gd name="T11" fmla="*/ 7 h 11"/>
                  <a:gd name="T12" fmla="*/ 18 w 18"/>
                  <a:gd name="T13" fmla="*/ 11 h 11"/>
                  <a:gd name="T14" fmla="*/ 18 w 18"/>
                  <a:gd name="T15" fmla="*/ 11 h 11"/>
                  <a:gd name="T16" fmla="*/ 18 w 18"/>
                  <a:gd name="T17" fmla="*/ 11 h 11"/>
                  <a:gd name="T18" fmla="*/ 11 w 18"/>
                  <a:gd name="T19" fmla="*/ 11 h 11"/>
                  <a:gd name="T20" fmla="*/ 8 w 18"/>
                  <a:gd name="T21" fmla="*/ 11 h 11"/>
                  <a:gd name="T22" fmla="*/ 4 w 18"/>
                  <a:gd name="T23" fmla="*/ 7 h 11"/>
                  <a:gd name="T24" fmla="*/ 4 w 18"/>
                  <a:gd name="T25" fmla="*/ 4 h 11"/>
                  <a:gd name="T26" fmla="*/ 0 w 18"/>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1">
                    <a:moveTo>
                      <a:pt x="0" y="0"/>
                    </a:moveTo>
                    <a:lnTo>
                      <a:pt x="0" y="0"/>
                    </a:lnTo>
                    <a:lnTo>
                      <a:pt x="4" y="0"/>
                    </a:lnTo>
                    <a:lnTo>
                      <a:pt x="15" y="4"/>
                    </a:lnTo>
                    <a:lnTo>
                      <a:pt x="15" y="7"/>
                    </a:lnTo>
                    <a:lnTo>
                      <a:pt x="18" y="7"/>
                    </a:lnTo>
                    <a:lnTo>
                      <a:pt x="18" y="11"/>
                    </a:lnTo>
                    <a:lnTo>
                      <a:pt x="18" y="11"/>
                    </a:lnTo>
                    <a:lnTo>
                      <a:pt x="18" y="11"/>
                    </a:lnTo>
                    <a:lnTo>
                      <a:pt x="11" y="11"/>
                    </a:lnTo>
                    <a:lnTo>
                      <a:pt x="8" y="11"/>
                    </a:lnTo>
                    <a:lnTo>
                      <a:pt x="4" y="7"/>
                    </a:lnTo>
                    <a:lnTo>
                      <a:pt x="4"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67" name="Freeform 2098">
                <a:extLst>
                  <a:ext uri="{FF2B5EF4-FFF2-40B4-BE49-F238E27FC236}">
                    <a16:creationId xmlns:a16="http://schemas.microsoft.com/office/drawing/2014/main" id="{8CF293D0-99C3-4BC0-A2D4-B3CDBD90A9F6}"/>
                  </a:ext>
                </a:extLst>
              </p:cNvPr>
              <p:cNvSpPr>
                <a:spLocks/>
              </p:cNvSpPr>
              <p:nvPr/>
            </p:nvSpPr>
            <p:spPr bwMode="auto">
              <a:xfrm>
                <a:off x="7017" y="2933"/>
                <a:ext cx="18" cy="11"/>
              </a:xfrm>
              <a:custGeom>
                <a:avLst/>
                <a:gdLst>
                  <a:gd name="T0" fmla="*/ 0 w 18"/>
                  <a:gd name="T1" fmla="*/ 0 h 11"/>
                  <a:gd name="T2" fmla="*/ 0 w 18"/>
                  <a:gd name="T3" fmla="*/ 0 h 11"/>
                  <a:gd name="T4" fmla="*/ 4 w 18"/>
                  <a:gd name="T5" fmla="*/ 0 h 11"/>
                  <a:gd name="T6" fmla="*/ 15 w 18"/>
                  <a:gd name="T7" fmla="*/ 4 h 11"/>
                  <a:gd name="T8" fmla="*/ 15 w 18"/>
                  <a:gd name="T9" fmla="*/ 7 h 11"/>
                  <a:gd name="T10" fmla="*/ 18 w 18"/>
                  <a:gd name="T11" fmla="*/ 7 h 11"/>
                  <a:gd name="T12" fmla="*/ 18 w 18"/>
                  <a:gd name="T13" fmla="*/ 11 h 11"/>
                  <a:gd name="T14" fmla="*/ 18 w 18"/>
                  <a:gd name="T15" fmla="*/ 11 h 11"/>
                  <a:gd name="T16" fmla="*/ 18 w 18"/>
                  <a:gd name="T17" fmla="*/ 11 h 11"/>
                  <a:gd name="T18" fmla="*/ 11 w 18"/>
                  <a:gd name="T19" fmla="*/ 11 h 11"/>
                  <a:gd name="T20" fmla="*/ 8 w 18"/>
                  <a:gd name="T21" fmla="*/ 11 h 11"/>
                  <a:gd name="T22" fmla="*/ 4 w 18"/>
                  <a:gd name="T23" fmla="*/ 7 h 11"/>
                  <a:gd name="T24" fmla="*/ 4 w 18"/>
                  <a:gd name="T25" fmla="*/ 4 h 11"/>
                  <a:gd name="T26" fmla="*/ 0 w 18"/>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1">
                    <a:moveTo>
                      <a:pt x="0" y="0"/>
                    </a:moveTo>
                    <a:lnTo>
                      <a:pt x="0" y="0"/>
                    </a:lnTo>
                    <a:lnTo>
                      <a:pt x="4" y="0"/>
                    </a:lnTo>
                    <a:lnTo>
                      <a:pt x="15" y="4"/>
                    </a:lnTo>
                    <a:lnTo>
                      <a:pt x="15" y="7"/>
                    </a:lnTo>
                    <a:lnTo>
                      <a:pt x="18" y="7"/>
                    </a:lnTo>
                    <a:lnTo>
                      <a:pt x="18" y="11"/>
                    </a:lnTo>
                    <a:lnTo>
                      <a:pt x="18" y="11"/>
                    </a:lnTo>
                    <a:lnTo>
                      <a:pt x="18" y="11"/>
                    </a:lnTo>
                    <a:lnTo>
                      <a:pt x="11" y="11"/>
                    </a:lnTo>
                    <a:lnTo>
                      <a:pt x="8" y="11"/>
                    </a:lnTo>
                    <a:lnTo>
                      <a:pt x="4" y="7"/>
                    </a:lnTo>
                    <a:lnTo>
                      <a:pt x="4"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68" name="Freeform 2099">
                <a:extLst>
                  <a:ext uri="{FF2B5EF4-FFF2-40B4-BE49-F238E27FC236}">
                    <a16:creationId xmlns:a16="http://schemas.microsoft.com/office/drawing/2014/main" id="{5EEBF37F-98C9-4081-A708-326463C9FF44}"/>
                  </a:ext>
                </a:extLst>
              </p:cNvPr>
              <p:cNvSpPr>
                <a:spLocks/>
              </p:cNvSpPr>
              <p:nvPr/>
            </p:nvSpPr>
            <p:spPr bwMode="auto">
              <a:xfrm>
                <a:off x="7103" y="2940"/>
                <a:ext cx="7" cy="7"/>
              </a:xfrm>
              <a:custGeom>
                <a:avLst/>
                <a:gdLst>
                  <a:gd name="T0" fmla="*/ 0 w 7"/>
                  <a:gd name="T1" fmla="*/ 4 h 7"/>
                  <a:gd name="T2" fmla="*/ 0 w 7"/>
                  <a:gd name="T3" fmla="*/ 4 h 7"/>
                  <a:gd name="T4" fmla="*/ 0 w 7"/>
                  <a:gd name="T5" fmla="*/ 4 h 7"/>
                  <a:gd name="T6" fmla="*/ 4 w 7"/>
                  <a:gd name="T7" fmla="*/ 0 h 7"/>
                  <a:gd name="T8" fmla="*/ 4 w 7"/>
                  <a:gd name="T9" fmla="*/ 0 h 7"/>
                  <a:gd name="T10" fmla="*/ 7 w 7"/>
                  <a:gd name="T11" fmla="*/ 4 h 7"/>
                  <a:gd name="T12" fmla="*/ 7 w 7"/>
                  <a:gd name="T13" fmla="*/ 4 h 7"/>
                  <a:gd name="T14" fmla="*/ 4 w 7"/>
                  <a:gd name="T15" fmla="*/ 4 h 7"/>
                  <a:gd name="T16" fmla="*/ 4 w 7"/>
                  <a:gd name="T17" fmla="*/ 4 h 7"/>
                  <a:gd name="T18" fmla="*/ 0 w 7"/>
                  <a:gd name="T19" fmla="*/ 7 h 7"/>
                  <a:gd name="T20" fmla="*/ 0 w 7"/>
                  <a:gd name="T21" fmla="*/ 4 h 7"/>
                  <a:gd name="T22" fmla="*/ 0 w 7"/>
                  <a:gd name="T2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0" y="4"/>
                    </a:moveTo>
                    <a:lnTo>
                      <a:pt x="0" y="4"/>
                    </a:lnTo>
                    <a:lnTo>
                      <a:pt x="0" y="4"/>
                    </a:lnTo>
                    <a:lnTo>
                      <a:pt x="4" y="0"/>
                    </a:lnTo>
                    <a:lnTo>
                      <a:pt x="4" y="0"/>
                    </a:lnTo>
                    <a:lnTo>
                      <a:pt x="7" y="4"/>
                    </a:lnTo>
                    <a:lnTo>
                      <a:pt x="7" y="4"/>
                    </a:lnTo>
                    <a:lnTo>
                      <a:pt x="4" y="4"/>
                    </a:lnTo>
                    <a:lnTo>
                      <a:pt x="4" y="4"/>
                    </a:lnTo>
                    <a:lnTo>
                      <a:pt x="0" y="7"/>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69" name="Freeform 2100">
                <a:extLst>
                  <a:ext uri="{FF2B5EF4-FFF2-40B4-BE49-F238E27FC236}">
                    <a16:creationId xmlns:a16="http://schemas.microsoft.com/office/drawing/2014/main" id="{8D4BA6F2-66B0-4B8D-8C3D-34E5025DAAB5}"/>
                  </a:ext>
                </a:extLst>
              </p:cNvPr>
              <p:cNvSpPr>
                <a:spLocks/>
              </p:cNvSpPr>
              <p:nvPr/>
            </p:nvSpPr>
            <p:spPr bwMode="auto">
              <a:xfrm>
                <a:off x="7103" y="2940"/>
                <a:ext cx="7" cy="7"/>
              </a:xfrm>
              <a:custGeom>
                <a:avLst/>
                <a:gdLst>
                  <a:gd name="T0" fmla="*/ 0 w 7"/>
                  <a:gd name="T1" fmla="*/ 4 h 7"/>
                  <a:gd name="T2" fmla="*/ 0 w 7"/>
                  <a:gd name="T3" fmla="*/ 4 h 7"/>
                  <a:gd name="T4" fmla="*/ 0 w 7"/>
                  <a:gd name="T5" fmla="*/ 4 h 7"/>
                  <a:gd name="T6" fmla="*/ 4 w 7"/>
                  <a:gd name="T7" fmla="*/ 0 h 7"/>
                  <a:gd name="T8" fmla="*/ 4 w 7"/>
                  <a:gd name="T9" fmla="*/ 0 h 7"/>
                  <a:gd name="T10" fmla="*/ 7 w 7"/>
                  <a:gd name="T11" fmla="*/ 4 h 7"/>
                  <a:gd name="T12" fmla="*/ 7 w 7"/>
                  <a:gd name="T13" fmla="*/ 4 h 7"/>
                  <a:gd name="T14" fmla="*/ 4 w 7"/>
                  <a:gd name="T15" fmla="*/ 4 h 7"/>
                  <a:gd name="T16" fmla="*/ 4 w 7"/>
                  <a:gd name="T17" fmla="*/ 4 h 7"/>
                  <a:gd name="T18" fmla="*/ 0 w 7"/>
                  <a:gd name="T19" fmla="*/ 7 h 7"/>
                  <a:gd name="T20" fmla="*/ 0 w 7"/>
                  <a:gd name="T21" fmla="*/ 4 h 7"/>
                  <a:gd name="T22" fmla="*/ 0 w 7"/>
                  <a:gd name="T2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0" y="4"/>
                    </a:moveTo>
                    <a:lnTo>
                      <a:pt x="0" y="4"/>
                    </a:lnTo>
                    <a:lnTo>
                      <a:pt x="0" y="4"/>
                    </a:lnTo>
                    <a:lnTo>
                      <a:pt x="4" y="0"/>
                    </a:lnTo>
                    <a:lnTo>
                      <a:pt x="4" y="0"/>
                    </a:lnTo>
                    <a:lnTo>
                      <a:pt x="7" y="4"/>
                    </a:lnTo>
                    <a:lnTo>
                      <a:pt x="7" y="4"/>
                    </a:lnTo>
                    <a:lnTo>
                      <a:pt x="4" y="4"/>
                    </a:lnTo>
                    <a:lnTo>
                      <a:pt x="4" y="4"/>
                    </a:lnTo>
                    <a:lnTo>
                      <a:pt x="0" y="7"/>
                    </a:lnTo>
                    <a:lnTo>
                      <a:pt x="0"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70" name="Freeform 2101">
                <a:extLst>
                  <a:ext uri="{FF2B5EF4-FFF2-40B4-BE49-F238E27FC236}">
                    <a16:creationId xmlns:a16="http://schemas.microsoft.com/office/drawing/2014/main" id="{BE5C5BEF-417D-438D-84DC-77E5FBC95D8E}"/>
                  </a:ext>
                </a:extLst>
              </p:cNvPr>
              <p:cNvSpPr>
                <a:spLocks/>
              </p:cNvSpPr>
              <p:nvPr/>
            </p:nvSpPr>
            <p:spPr bwMode="auto">
              <a:xfrm>
                <a:off x="7067" y="3141"/>
                <a:ext cx="58" cy="50"/>
              </a:xfrm>
              <a:custGeom>
                <a:avLst/>
                <a:gdLst>
                  <a:gd name="T0" fmla="*/ 22 w 58"/>
                  <a:gd name="T1" fmla="*/ 25 h 50"/>
                  <a:gd name="T2" fmla="*/ 15 w 58"/>
                  <a:gd name="T3" fmla="*/ 22 h 50"/>
                  <a:gd name="T4" fmla="*/ 8 w 58"/>
                  <a:gd name="T5" fmla="*/ 15 h 50"/>
                  <a:gd name="T6" fmla="*/ 8 w 58"/>
                  <a:gd name="T7" fmla="*/ 15 h 50"/>
                  <a:gd name="T8" fmla="*/ 4 w 58"/>
                  <a:gd name="T9" fmla="*/ 11 h 50"/>
                  <a:gd name="T10" fmla="*/ 0 w 58"/>
                  <a:gd name="T11" fmla="*/ 7 h 50"/>
                  <a:gd name="T12" fmla="*/ 0 w 58"/>
                  <a:gd name="T13" fmla="*/ 4 h 50"/>
                  <a:gd name="T14" fmla="*/ 0 w 58"/>
                  <a:gd name="T15" fmla="*/ 0 h 50"/>
                  <a:gd name="T16" fmla="*/ 0 w 58"/>
                  <a:gd name="T17" fmla="*/ 0 h 50"/>
                  <a:gd name="T18" fmla="*/ 4 w 58"/>
                  <a:gd name="T19" fmla="*/ 4 h 50"/>
                  <a:gd name="T20" fmla="*/ 8 w 58"/>
                  <a:gd name="T21" fmla="*/ 0 h 50"/>
                  <a:gd name="T22" fmla="*/ 11 w 58"/>
                  <a:gd name="T23" fmla="*/ 4 h 50"/>
                  <a:gd name="T24" fmla="*/ 15 w 58"/>
                  <a:gd name="T25" fmla="*/ 7 h 50"/>
                  <a:gd name="T26" fmla="*/ 15 w 58"/>
                  <a:gd name="T27" fmla="*/ 7 h 50"/>
                  <a:gd name="T28" fmla="*/ 15 w 58"/>
                  <a:gd name="T29" fmla="*/ 11 h 50"/>
                  <a:gd name="T30" fmla="*/ 18 w 58"/>
                  <a:gd name="T31" fmla="*/ 11 h 50"/>
                  <a:gd name="T32" fmla="*/ 22 w 58"/>
                  <a:gd name="T33" fmla="*/ 11 h 50"/>
                  <a:gd name="T34" fmla="*/ 26 w 58"/>
                  <a:gd name="T35" fmla="*/ 15 h 50"/>
                  <a:gd name="T36" fmla="*/ 26 w 58"/>
                  <a:gd name="T37" fmla="*/ 18 h 50"/>
                  <a:gd name="T38" fmla="*/ 26 w 58"/>
                  <a:gd name="T39" fmla="*/ 22 h 50"/>
                  <a:gd name="T40" fmla="*/ 29 w 58"/>
                  <a:gd name="T41" fmla="*/ 22 h 50"/>
                  <a:gd name="T42" fmla="*/ 29 w 58"/>
                  <a:gd name="T43" fmla="*/ 22 h 50"/>
                  <a:gd name="T44" fmla="*/ 33 w 58"/>
                  <a:gd name="T45" fmla="*/ 25 h 50"/>
                  <a:gd name="T46" fmla="*/ 33 w 58"/>
                  <a:gd name="T47" fmla="*/ 29 h 50"/>
                  <a:gd name="T48" fmla="*/ 36 w 58"/>
                  <a:gd name="T49" fmla="*/ 29 h 50"/>
                  <a:gd name="T50" fmla="*/ 36 w 58"/>
                  <a:gd name="T51" fmla="*/ 29 h 50"/>
                  <a:gd name="T52" fmla="*/ 40 w 58"/>
                  <a:gd name="T53" fmla="*/ 29 h 50"/>
                  <a:gd name="T54" fmla="*/ 43 w 58"/>
                  <a:gd name="T55" fmla="*/ 32 h 50"/>
                  <a:gd name="T56" fmla="*/ 51 w 58"/>
                  <a:gd name="T57" fmla="*/ 40 h 50"/>
                  <a:gd name="T58" fmla="*/ 51 w 58"/>
                  <a:gd name="T59" fmla="*/ 40 h 50"/>
                  <a:gd name="T60" fmla="*/ 54 w 58"/>
                  <a:gd name="T61" fmla="*/ 40 h 50"/>
                  <a:gd name="T62" fmla="*/ 58 w 58"/>
                  <a:gd name="T63" fmla="*/ 43 h 50"/>
                  <a:gd name="T64" fmla="*/ 58 w 58"/>
                  <a:gd name="T65" fmla="*/ 47 h 50"/>
                  <a:gd name="T66" fmla="*/ 58 w 58"/>
                  <a:gd name="T67" fmla="*/ 47 h 50"/>
                  <a:gd name="T68" fmla="*/ 54 w 58"/>
                  <a:gd name="T69" fmla="*/ 47 h 50"/>
                  <a:gd name="T70" fmla="*/ 54 w 58"/>
                  <a:gd name="T71" fmla="*/ 50 h 50"/>
                  <a:gd name="T72" fmla="*/ 54 w 58"/>
                  <a:gd name="T73" fmla="*/ 47 h 50"/>
                  <a:gd name="T74" fmla="*/ 54 w 58"/>
                  <a:gd name="T75" fmla="*/ 47 h 50"/>
                  <a:gd name="T76" fmla="*/ 51 w 58"/>
                  <a:gd name="T77" fmla="*/ 43 h 50"/>
                  <a:gd name="T78" fmla="*/ 51 w 58"/>
                  <a:gd name="T79" fmla="*/ 43 h 50"/>
                  <a:gd name="T80" fmla="*/ 47 w 58"/>
                  <a:gd name="T81" fmla="*/ 43 h 50"/>
                  <a:gd name="T82" fmla="*/ 43 w 58"/>
                  <a:gd name="T83" fmla="*/ 43 h 50"/>
                  <a:gd name="T84" fmla="*/ 43 w 58"/>
                  <a:gd name="T85" fmla="*/ 43 h 50"/>
                  <a:gd name="T86" fmla="*/ 40 w 58"/>
                  <a:gd name="T87" fmla="*/ 40 h 50"/>
                  <a:gd name="T88" fmla="*/ 40 w 58"/>
                  <a:gd name="T89" fmla="*/ 40 h 50"/>
                  <a:gd name="T90" fmla="*/ 40 w 58"/>
                  <a:gd name="T91" fmla="*/ 40 h 50"/>
                  <a:gd name="T92" fmla="*/ 36 w 58"/>
                  <a:gd name="T93" fmla="*/ 36 h 50"/>
                  <a:gd name="T94" fmla="*/ 36 w 58"/>
                  <a:gd name="T95" fmla="*/ 36 h 50"/>
                  <a:gd name="T96" fmla="*/ 36 w 58"/>
                  <a:gd name="T97" fmla="*/ 36 h 50"/>
                  <a:gd name="T98" fmla="*/ 33 w 58"/>
                  <a:gd name="T99" fmla="*/ 36 h 50"/>
                  <a:gd name="T100" fmla="*/ 33 w 58"/>
                  <a:gd name="T101" fmla="*/ 36 h 50"/>
                  <a:gd name="T102" fmla="*/ 29 w 58"/>
                  <a:gd name="T103" fmla="*/ 36 h 50"/>
                  <a:gd name="T104" fmla="*/ 29 w 58"/>
                  <a:gd name="T105" fmla="*/ 32 h 50"/>
                  <a:gd name="T106" fmla="*/ 26 w 58"/>
                  <a:gd name="T107" fmla="*/ 32 h 50"/>
                  <a:gd name="T108" fmla="*/ 22 w 58"/>
                  <a:gd name="T109" fmla="*/ 29 h 50"/>
                  <a:gd name="T110" fmla="*/ 22 w 58"/>
                  <a:gd name="T111" fmla="*/ 29 h 50"/>
                  <a:gd name="T112" fmla="*/ 22 w 58"/>
                  <a:gd name="T113"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 h="50">
                    <a:moveTo>
                      <a:pt x="22" y="25"/>
                    </a:moveTo>
                    <a:lnTo>
                      <a:pt x="15" y="22"/>
                    </a:lnTo>
                    <a:lnTo>
                      <a:pt x="8" y="15"/>
                    </a:lnTo>
                    <a:lnTo>
                      <a:pt x="8" y="15"/>
                    </a:lnTo>
                    <a:lnTo>
                      <a:pt x="4" y="11"/>
                    </a:lnTo>
                    <a:lnTo>
                      <a:pt x="0" y="7"/>
                    </a:lnTo>
                    <a:lnTo>
                      <a:pt x="0" y="4"/>
                    </a:lnTo>
                    <a:lnTo>
                      <a:pt x="0" y="0"/>
                    </a:lnTo>
                    <a:lnTo>
                      <a:pt x="0" y="0"/>
                    </a:lnTo>
                    <a:lnTo>
                      <a:pt x="4" y="4"/>
                    </a:lnTo>
                    <a:lnTo>
                      <a:pt x="8" y="0"/>
                    </a:lnTo>
                    <a:lnTo>
                      <a:pt x="11" y="4"/>
                    </a:lnTo>
                    <a:lnTo>
                      <a:pt x="15" y="7"/>
                    </a:lnTo>
                    <a:lnTo>
                      <a:pt x="15" y="7"/>
                    </a:lnTo>
                    <a:lnTo>
                      <a:pt x="15" y="11"/>
                    </a:lnTo>
                    <a:lnTo>
                      <a:pt x="18" y="11"/>
                    </a:lnTo>
                    <a:lnTo>
                      <a:pt x="22" y="11"/>
                    </a:lnTo>
                    <a:lnTo>
                      <a:pt x="26" y="15"/>
                    </a:lnTo>
                    <a:lnTo>
                      <a:pt x="26" y="18"/>
                    </a:lnTo>
                    <a:lnTo>
                      <a:pt x="26" y="22"/>
                    </a:lnTo>
                    <a:lnTo>
                      <a:pt x="29" y="22"/>
                    </a:lnTo>
                    <a:lnTo>
                      <a:pt x="29" y="22"/>
                    </a:lnTo>
                    <a:lnTo>
                      <a:pt x="33" y="25"/>
                    </a:lnTo>
                    <a:lnTo>
                      <a:pt x="33" y="29"/>
                    </a:lnTo>
                    <a:lnTo>
                      <a:pt x="36" y="29"/>
                    </a:lnTo>
                    <a:lnTo>
                      <a:pt x="36" y="29"/>
                    </a:lnTo>
                    <a:lnTo>
                      <a:pt x="40" y="29"/>
                    </a:lnTo>
                    <a:lnTo>
                      <a:pt x="43" y="32"/>
                    </a:lnTo>
                    <a:lnTo>
                      <a:pt x="51" y="40"/>
                    </a:lnTo>
                    <a:lnTo>
                      <a:pt x="51" y="40"/>
                    </a:lnTo>
                    <a:lnTo>
                      <a:pt x="54" y="40"/>
                    </a:lnTo>
                    <a:lnTo>
                      <a:pt x="58" y="43"/>
                    </a:lnTo>
                    <a:lnTo>
                      <a:pt x="58" y="47"/>
                    </a:lnTo>
                    <a:lnTo>
                      <a:pt x="58" y="47"/>
                    </a:lnTo>
                    <a:lnTo>
                      <a:pt x="54" y="47"/>
                    </a:lnTo>
                    <a:lnTo>
                      <a:pt x="54" y="50"/>
                    </a:lnTo>
                    <a:lnTo>
                      <a:pt x="54" y="47"/>
                    </a:lnTo>
                    <a:lnTo>
                      <a:pt x="54" y="47"/>
                    </a:lnTo>
                    <a:lnTo>
                      <a:pt x="51" y="43"/>
                    </a:lnTo>
                    <a:lnTo>
                      <a:pt x="51" y="43"/>
                    </a:lnTo>
                    <a:lnTo>
                      <a:pt x="47" y="43"/>
                    </a:lnTo>
                    <a:lnTo>
                      <a:pt x="43" y="43"/>
                    </a:lnTo>
                    <a:lnTo>
                      <a:pt x="43" y="43"/>
                    </a:lnTo>
                    <a:lnTo>
                      <a:pt x="40" y="40"/>
                    </a:lnTo>
                    <a:lnTo>
                      <a:pt x="40" y="40"/>
                    </a:lnTo>
                    <a:lnTo>
                      <a:pt x="40" y="40"/>
                    </a:lnTo>
                    <a:lnTo>
                      <a:pt x="36" y="36"/>
                    </a:lnTo>
                    <a:lnTo>
                      <a:pt x="36" y="36"/>
                    </a:lnTo>
                    <a:lnTo>
                      <a:pt x="36" y="36"/>
                    </a:lnTo>
                    <a:lnTo>
                      <a:pt x="33" y="36"/>
                    </a:lnTo>
                    <a:lnTo>
                      <a:pt x="33" y="36"/>
                    </a:lnTo>
                    <a:lnTo>
                      <a:pt x="29" y="36"/>
                    </a:lnTo>
                    <a:lnTo>
                      <a:pt x="29" y="32"/>
                    </a:lnTo>
                    <a:lnTo>
                      <a:pt x="26" y="32"/>
                    </a:lnTo>
                    <a:lnTo>
                      <a:pt x="22" y="29"/>
                    </a:lnTo>
                    <a:lnTo>
                      <a:pt x="22" y="29"/>
                    </a:lnTo>
                    <a:lnTo>
                      <a:pt x="22" y="2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71" name="Freeform 2102">
                <a:extLst>
                  <a:ext uri="{FF2B5EF4-FFF2-40B4-BE49-F238E27FC236}">
                    <a16:creationId xmlns:a16="http://schemas.microsoft.com/office/drawing/2014/main" id="{D3ECD830-6870-4AA5-911F-021CC4C6ACB0}"/>
                  </a:ext>
                </a:extLst>
              </p:cNvPr>
              <p:cNvSpPr>
                <a:spLocks/>
              </p:cNvSpPr>
              <p:nvPr/>
            </p:nvSpPr>
            <p:spPr bwMode="auto">
              <a:xfrm>
                <a:off x="7067" y="3141"/>
                <a:ext cx="58" cy="50"/>
              </a:xfrm>
              <a:custGeom>
                <a:avLst/>
                <a:gdLst>
                  <a:gd name="T0" fmla="*/ 22 w 58"/>
                  <a:gd name="T1" fmla="*/ 25 h 50"/>
                  <a:gd name="T2" fmla="*/ 15 w 58"/>
                  <a:gd name="T3" fmla="*/ 22 h 50"/>
                  <a:gd name="T4" fmla="*/ 8 w 58"/>
                  <a:gd name="T5" fmla="*/ 15 h 50"/>
                  <a:gd name="T6" fmla="*/ 8 w 58"/>
                  <a:gd name="T7" fmla="*/ 15 h 50"/>
                  <a:gd name="T8" fmla="*/ 4 w 58"/>
                  <a:gd name="T9" fmla="*/ 11 h 50"/>
                  <a:gd name="T10" fmla="*/ 0 w 58"/>
                  <a:gd name="T11" fmla="*/ 7 h 50"/>
                  <a:gd name="T12" fmla="*/ 0 w 58"/>
                  <a:gd name="T13" fmla="*/ 4 h 50"/>
                  <a:gd name="T14" fmla="*/ 0 w 58"/>
                  <a:gd name="T15" fmla="*/ 0 h 50"/>
                  <a:gd name="T16" fmla="*/ 0 w 58"/>
                  <a:gd name="T17" fmla="*/ 0 h 50"/>
                  <a:gd name="T18" fmla="*/ 4 w 58"/>
                  <a:gd name="T19" fmla="*/ 4 h 50"/>
                  <a:gd name="T20" fmla="*/ 8 w 58"/>
                  <a:gd name="T21" fmla="*/ 0 h 50"/>
                  <a:gd name="T22" fmla="*/ 11 w 58"/>
                  <a:gd name="T23" fmla="*/ 4 h 50"/>
                  <a:gd name="T24" fmla="*/ 15 w 58"/>
                  <a:gd name="T25" fmla="*/ 7 h 50"/>
                  <a:gd name="T26" fmla="*/ 15 w 58"/>
                  <a:gd name="T27" fmla="*/ 7 h 50"/>
                  <a:gd name="T28" fmla="*/ 15 w 58"/>
                  <a:gd name="T29" fmla="*/ 11 h 50"/>
                  <a:gd name="T30" fmla="*/ 18 w 58"/>
                  <a:gd name="T31" fmla="*/ 11 h 50"/>
                  <a:gd name="T32" fmla="*/ 22 w 58"/>
                  <a:gd name="T33" fmla="*/ 11 h 50"/>
                  <a:gd name="T34" fmla="*/ 26 w 58"/>
                  <a:gd name="T35" fmla="*/ 15 h 50"/>
                  <a:gd name="T36" fmla="*/ 26 w 58"/>
                  <a:gd name="T37" fmla="*/ 18 h 50"/>
                  <a:gd name="T38" fmla="*/ 26 w 58"/>
                  <a:gd name="T39" fmla="*/ 22 h 50"/>
                  <a:gd name="T40" fmla="*/ 29 w 58"/>
                  <a:gd name="T41" fmla="*/ 22 h 50"/>
                  <a:gd name="T42" fmla="*/ 29 w 58"/>
                  <a:gd name="T43" fmla="*/ 22 h 50"/>
                  <a:gd name="T44" fmla="*/ 33 w 58"/>
                  <a:gd name="T45" fmla="*/ 25 h 50"/>
                  <a:gd name="T46" fmla="*/ 33 w 58"/>
                  <a:gd name="T47" fmla="*/ 29 h 50"/>
                  <a:gd name="T48" fmla="*/ 36 w 58"/>
                  <a:gd name="T49" fmla="*/ 29 h 50"/>
                  <a:gd name="T50" fmla="*/ 36 w 58"/>
                  <a:gd name="T51" fmla="*/ 29 h 50"/>
                  <a:gd name="T52" fmla="*/ 40 w 58"/>
                  <a:gd name="T53" fmla="*/ 29 h 50"/>
                  <a:gd name="T54" fmla="*/ 43 w 58"/>
                  <a:gd name="T55" fmla="*/ 32 h 50"/>
                  <a:gd name="T56" fmla="*/ 51 w 58"/>
                  <a:gd name="T57" fmla="*/ 40 h 50"/>
                  <a:gd name="T58" fmla="*/ 51 w 58"/>
                  <a:gd name="T59" fmla="*/ 40 h 50"/>
                  <a:gd name="T60" fmla="*/ 54 w 58"/>
                  <a:gd name="T61" fmla="*/ 40 h 50"/>
                  <a:gd name="T62" fmla="*/ 58 w 58"/>
                  <a:gd name="T63" fmla="*/ 43 h 50"/>
                  <a:gd name="T64" fmla="*/ 58 w 58"/>
                  <a:gd name="T65" fmla="*/ 47 h 50"/>
                  <a:gd name="T66" fmla="*/ 58 w 58"/>
                  <a:gd name="T67" fmla="*/ 47 h 50"/>
                  <a:gd name="T68" fmla="*/ 54 w 58"/>
                  <a:gd name="T69" fmla="*/ 47 h 50"/>
                  <a:gd name="T70" fmla="*/ 54 w 58"/>
                  <a:gd name="T71" fmla="*/ 50 h 50"/>
                  <a:gd name="T72" fmla="*/ 54 w 58"/>
                  <a:gd name="T73" fmla="*/ 47 h 50"/>
                  <a:gd name="T74" fmla="*/ 54 w 58"/>
                  <a:gd name="T75" fmla="*/ 47 h 50"/>
                  <a:gd name="T76" fmla="*/ 51 w 58"/>
                  <a:gd name="T77" fmla="*/ 43 h 50"/>
                  <a:gd name="T78" fmla="*/ 51 w 58"/>
                  <a:gd name="T79" fmla="*/ 43 h 50"/>
                  <a:gd name="T80" fmla="*/ 47 w 58"/>
                  <a:gd name="T81" fmla="*/ 43 h 50"/>
                  <a:gd name="T82" fmla="*/ 43 w 58"/>
                  <a:gd name="T83" fmla="*/ 43 h 50"/>
                  <a:gd name="T84" fmla="*/ 43 w 58"/>
                  <a:gd name="T85" fmla="*/ 43 h 50"/>
                  <a:gd name="T86" fmla="*/ 40 w 58"/>
                  <a:gd name="T87" fmla="*/ 40 h 50"/>
                  <a:gd name="T88" fmla="*/ 40 w 58"/>
                  <a:gd name="T89" fmla="*/ 40 h 50"/>
                  <a:gd name="T90" fmla="*/ 40 w 58"/>
                  <a:gd name="T91" fmla="*/ 40 h 50"/>
                  <a:gd name="T92" fmla="*/ 36 w 58"/>
                  <a:gd name="T93" fmla="*/ 36 h 50"/>
                  <a:gd name="T94" fmla="*/ 36 w 58"/>
                  <a:gd name="T95" fmla="*/ 36 h 50"/>
                  <a:gd name="T96" fmla="*/ 36 w 58"/>
                  <a:gd name="T97" fmla="*/ 36 h 50"/>
                  <a:gd name="T98" fmla="*/ 33 w 58"/>
                  <a:gd name="T99" fmla="*/ 36 h 50"/>
                  <a:gd name="T100" fmla="*/ 33 w 58"/>
                  <a:gd name="T101" fmla="*/ 36 h 50"/>
                  <a:gd name="T102" fmla="*/ 29 w 58"/>
                  <a:gd name="T103" fmla="*/ 36 h 50"/>
                  <a:gd name="T104" fmla="*/ 29 w 58"/>
                  <a:gd name="T105" fmla="*/ 32 h 50"/>
                  <a:gd name="T106" fmla="*/ 26 w 58"/>
                  <a:gd name="T107" fmla="*/ 32 h 50"/>
                  <a:gd name="T108" fmla="*/ 22 w 58"/>
                  <a:gd name="T109" fmla="*/ 29 h 50"/>
                  <a:gd name="T110" fmla="*/ 22 w 58"/>
                  <a:gd name="T111" fmla="*/ 29 h 50"/>
                  <a:gd name="T112" fmla="*/ 22 w 58"/>
                  <a:gd name="T113"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 h="50">
                    <a:moveTo>
                      <a:pt x="22" y="25"/>
                    </a:moveTo>
                    <a:lnTo>
                      <a:pt x="15" y="22"/>
                    </a:lnTo>
                    <a:lnTo>
                      <a:pt x="8" y="15"/>
                    </a:lnTo>
                    <a:lnTo>
                      <a:pt x="8" y="15"/>
                    </a:lnTo>
                    <a:lnTo>
                      <a:pt x="4" y="11"/>
                    </a:lnTo>
                    <a:lnTo>
                      <a:pt x="0" y="7"/>
                    </a:lnTo>
                    <a:lnTo>
                      <a:pt x="0" y="4"/>
                    </a:lnTo>
                    <a:lnTo>
                      <a:pt x="0" y="0"/>
                    </a:lnTo>
                    <a:lnTo>
                      <a:pt x="0" y="0"/>
                    </a:lnTo>
                    <a:lnTo>
                      <a:pt x="4" y="4"/>
                    </a:lnTo>
                    <a:lnTo>
                      <a:pt x="8" y="0"/>
                    </a:lnTo>
                    <a:lnTo>
                      <a:pt x="11" y="4"/>
                    </a:lnTo>
                    <a:lnTo>
                      <a:pt x="15" y="7"/>
                    </a:lnTo>
                    <a:lnTo>
                      <a:pt x="15" y="7"/>
                    </a:lnTo>
                    <a:lnTo>
                      <a:pt x="15" y="11"/>
                    </a:lnTo>
                    <a:lnTo>
                      <a:pt x="18" y="11"/>
                    </a:lnTo>
                    <a:lnTo>
                      <a:pt x="22" y="11"/>
                    </a:lnTo>
                    <a:lnTo>
                      <a:pt x="26" y="15"/>
                    </a:lnTo>
                    <a:lnTo>
                      <a:pt x="26" y="18"/>
                    </a:lnTo>
                    <a:lnTo>
                      <a:pt x="26" y="22"/>
                    </a:lnTo>
                    <a:lnTo>
                      <a:pt x="29" y="22"/>
                    </a:lnTo>
                    <a:lnTo>
                      <a:pt x="29" y="22"/>
                    </a:lnTo>
                    <a:lnTo>
                      <a:pt x="33" y="25"/>
                    </a:lnTo>
                    <a:lnTo>
                      <a:pt x="33" y="29"/>
                    </a:lnTo>
                    <a:lnTo>
                      <a:pt x="36" y="29"/>
                    </a:lnTo>
                    <a:lnTo>
                      <a:pt x="36" y="29"/>
                    </a:lnTo>
                    <a:lnTo>
                      <a:pt x="40" y="29"/>
                    </a:lnTo>
                    <a:lnTo>
                      <a:pt x="43" y="32"/>
                    </a:lnTo>
                    <a:lnTo>
                      <a:pt x="51" y="40"/>
                    </a:lnTo>
                    <a:lnTo>
                      <a:pt x="51" y="40"/>
                    </a:lnTo>
                    <a:lnTo>
                      <a:pt x="54" y="40"/>
                    </a:lnTo>
                    <a:lnTo>
                      <a:pt x="58" y="43"/>
                    </a:lnTo>
                    <a:lnTo>
                      <a:pt x="58" y="47"/>
                    </a:lnTo>
                    <a:lnTo>
                      <a:pt x="58" y="47"/>
                    </a:lnTo>
                    <a:lnTo>
                      <a:pt x="54" y="47"/>
                    </a:lnTo>
                    <a:lnTo>
                      <a:pt x="54" y="50"/>
                    </a:lnTo>
                    <a:lnTo>
                      <a:pt x="54" y="47"/>
                    </a:lnTo>
                    <a:lnTo>
                      <a:pt x="54" y="47"/>
                    </a:lnTo>
                    <a:lnTo>
                      <a:pt x="51" y="43"/>
                    </a:lnTo>
                    <a:lnTo>
                      <a:pt x="51" y="43"/>
                    </a:lnTo>
                    <a:lnTo>
                      <a:pt x="47" y="43"/>
                    </a:lnTo>
                    <a:lnTo>
                      <a:pt x="43" y="43"/>
                    </a:lnTo>
                    <a:lnTo>
                      <a:pt x="43" y="43"/>
                    </a:lnTo>
                    <a:lnTo>
                      <a:pt x="40" y="40"/>
                    </a:lnTo>
                    <a:lnTo>
                      <a:pt x="40" y="40"/>
                    </a:lnTo>
                    <a:lnTo>
                      <a:pt x="40" y="40"/>
                    </a:lnTo>
                    <a:lnTo>
                      <a:pt x="36" y="36"/>
                    </a:lnTo>
                    <a:lnTo>
                      <a:pt x="36" y="36"/>
                    </a:lnTo>
                    <a:lnTo>
                      <a:pt x="36" y="36"/>
                    </a:lnTo>
                    <a:lnTo>
                      <a:pt x="33" y="36"/>
                    </a:lnTo>
                    <a:lnTo>
                      <a:pt x="33" y="36"/>
                    </a:lnTo>
                    <a:lnTo>
                      <a:pt x="29" y="36"/>
                    </a:lnTo>
                    <a:lnTo>
                      <a:pt x="29" y="32"/>
                    </a:lnTo>
                    <a:lnTo>
                      <a:pt x="26" y="32"/>
                    </a:lnTo>
                    <a:lnTo>
                      <a:pt x="22" y="29"/>
                    </a:lnTo>
                    <a:lnTo>
                      <a:pt x="22" y="29"/>
                    </a:lnTo>
                    <a:lnTo>
                      <a:pt x="22" y="25"/>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72" name="Freeform 2103">
                <a:extLst>
                  <a:ext uri="{FF2B5EF4-FFF2-40B4-BE49-F238E27FC236}">
                    <a16:creationId xmlns:a16="http://schemas.microsoft.com/office/drawing/2014/main" id="{C28A8539-5D94-4E32-ADB2-51D5AEE4C07E}"/>
                  </a:ext>
                </a:extLst>
              </p:cNvPr>
              <p:cNvSpPr>
                <a:spLocks/>
              </p:cNvSpPr>
              <p:nvPr/>
            </p:nvSpPr>
            <p:spPr bwMode="auto">
              <a:xfrm>
                <a:off x="7128" y="3152"/>
                <a:ext cx="8" cy="11"/>
              </a:xfrm>
              <a:custGeom>
                <a:avLst/>
                <a:gdLst>
                  <a:gd name="T0" fmla="*/ 0 w 8"/>
                  <a:gd name="T1" fmla="*/ 4 h 11"/>
                  <a:gd name="T2" fmla="*/ 0 w 8"/>
                  <a:gd name="T3" fmla="*/ 4 h 11"/>
                  <a:gd name="T4" fmla="*/ 4 w 8"/>
                  <a:gd name="T5" fmla="*/ 0 h 11"/>
                  <a:gd name="T6" fmla="*/ 4 w 8"/>
                  <a:gd name="T7" fmla="*/ 4 h 11"/>
                  <a:gd name="T8" fmla="*/ 4 w 8"/>
                  <a:gd name="T9" fmla="*/ 4 h 11"/>
                  <a:gd name="T10" fmla="*/ 4 w 8"/>
                  <a:gd name="T11" fmla="*/ 7 h 11"/>
                  <a:gd name="T12" fmla="*/ 8 w 8"/>
                  <a:gd name="T13" fmla="*/ 7 h 11"/>
                  <a:gd name="T14" fmla="*/ 8 w 8"/>
                  <a:gd name="T15" fmla="*/ 7 h 11"/>
                  <a:gd name="T16" fmla="*/ 8 w 8"/>
                  <a:gd name="T17" fmla="*/ 11 h 11"/>
                  <a:gd name="T18" fmla="*/ 4 w 8"/>
                  <a:gd name="T19" fmla="*/ 11 h 11"/>
                  <a:gd name="T20" fmla="*/ 0 w 8"/>
                  <a:gd name="T21" fmla="*/ 7 h 11"/>
                  <a:gd name="T22" fmla="*/ 0 w 8"/>
                  <a:gd name="T23" fmla="*/ 7 h 11"/>
                  <a:gd name="T24" fmla="*/ 0 w 8"/>
                  <a:gd name="T25" fmla="*/ 4 h 11"/>
                  <a:gd name="T26" fmla="*/ 0 w 8"/>
                  <a:gd name="T2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1">
                    <a:moveTo>
                      <a:pt x="0" y="4"/>
                    </a:moveTo>
                    <a:lnTo>
                      <a:pt x="0" y="4"/>
                    </a:lnTo>
                    <a:lnTo>
                      <a:pt x="4" y="0"/>
                    </a:lnTo>
                    <a:lnTo>
                      <a:pt x="4" y="4"/>
                    </a:lnTo>
                    <a:lnTo>
                      <a:pt x="4" y="4"/>
                    </a:lnTo>
                    <a:lnTo>
                      <a:pt x="4" y="7"/>
                    </a:lnTo>
                    <a:lnTo>
                      <a:pt x="8" y="7"/>
                    </a:lnTo>
                    <a:lnTo>
                      <a:pt x="8" y="7"/>
                    </a:lnTo>
                    <a:lnTo>
                      <a:pt x="8" y="11"/>
                    </a:lnTo>
                    <a:lnTo>
                      <a:pt x="4" y="11"/>
                    </a:lnTo>
                    <a:lnTo>
                      <a:pt x="0" y="7"/>
                    </a:lnTo>
                    <a:lnTo>
                      <a:pt x="0" y="7"/>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73" name="Freeform 2104">
                <a:extLst>
                  <a:ext uri="{FF2B5EF4-FFF2-40B4-BE49-F238E27FC236}">
                    <a16:creationId xmlns:a16="http://schemas.microsoft.com/office/drawing/2014/main" id="{470736D3-95E8-4E81-9623-9EA6D8A46BE3}"/>
                  </a:ext>
                </a:extLst>
              </p:cNvPr>
              <p:cNvSpPr>
                <a:spLocks/>
              </p:cNvSpPr>
              <p:nvPr/>
            </p:nvSpPr>
            <p:spPr bwMode="auto">
              <a:xfrm>
                <a:off x="7128" y="3152"/>
                <a:ext cx="8" cy="11"/>
              </a:xfrm>
              <a:custGeom>
                <a:avLst/>
                <a:gdLst>
                  <a:gd name="T0" fmla="*/ 0 w 8"/>
                  <a:gd name="T1" fmla="*/ 4 h 11"/>
                  <a:gd name="T2" fmla="*/ 0 w 8"/>
                  <a:gd name="T3" fmla="*/ 4 h 11"/>
                  <a:gd name="T4" fmla="*/ 4 w 8"/>
                  <a:gd name="T5" fmla="*/ 0 h 11"/>
                  <a:gd name="T6" fmla="*/ 4 w 8"/>
                  <a:gd name="T7" fmla="*/ 4 h 11"/>
                  <a:gd name="T8" fmla="*/ 4 w 8"/>
                  <a:gd name="T9" fmla="*/ 4 h 11"/>
                  <a:gd name="T10" fmla="*/ 4 w 8"/>
                  <a:gd name="T11" fmla="*/ 7 h 11"/>
                  <a:gd name="T12" fmla="*/ 8 w 8"/>
                  <a:gd name="T13" fmla="*/ 7 h 11"/>
                  <a:gd name="T14" fmla="*/ 8 w 8"/>
                  <a:gd name="T15" fmla="*/ 7 h 11"/>
                  <a:gd name="T16" fmla="*/ 8 w 8"/>
                  <a:gd name="T17" fmla="*/ 11 h 11"/>
                  <a:gd name="T18" fmla="*/ 4 w 8"/>
                  <a:gd name="T19" fmla="*/ 11 h 11"/>
                  <a:gd name="T20" fmla="*/ 0 w 8"/>
                  <a:gd name="T21" fmla="*/ 7 h 11"/>
                  <a:gd name="T22" fmla="*/ 0 w 8"/>
                  <a:gd name="T23" fmla="*/ 7 h 11"/>
                  <a:gd name="T24" fmla="*/ 0 w 8"/>
                  <a:gd name="T25" fmla="*/ 4 h 11"/>
                  <a:gd name="T26" fmla="*/ 0 w 8"/>
                  <a:gd name="T2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1">
                    <a:moveTo>
                      <a:pt x="0" y="4"/>
                    </a:moveTo>
                    <a:lnTo>
                      <a:pt x="0" y="4"/>
                    </a:lnTo>
                    <a:lnTo>
                      <a:pt x="4" y="0"/>
                    </a:lnTo>
                    <a:lnTo>
                      <a:pt x="4" y="4"/>
                    </a:lnTo>
                    <a:lnTo>
                      <a:pt x="4" y="4"/>
                    </a:lnTo>
                    <a:lnTo>
                      <a:pt x="4" y="7"/>
                    </a:lnTo>
                    <a:lnTo>
                      <a:pt x="8" y="7"/>
                    </a:lnTo>
                    <a:lnTo>
                      <a:pt x="8" y="7"/>
                    </a:lnTo>
                    <a:lnTo>
                      <a:pt x="8" y="11"/>
                    </a:lnTo>
                    <a:lnTo>
                      <a:pt x="4" y="11"/>
                    </a:lnTo>
                    <a:lnTo>
                      <a:pt x="0" y="7"/>
                    </a:lnTo>
                    <a:lnTo>
                      <a:pt x="0" y="7"/>
                    </a:lnTo>
                    <a:lnTo>
                      <a:pt x="0"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74" name="Freeform 2105">
                <a:extLst>
                  <a:ext uri="{FF2B5EF4-FFF2-40B4-BE49-F238E27FC236}">
                    <a16:creationId xmlns:a16="http://schemas.microsoft.com/office/drawing/2014/main" id="{C3155DD9-AF17-462B-80E7-E72619DB13A9}"/>
                  </a:ext>
                </a:extLst>
              </p:cNvPr>
              <p:cNvSpPr>
                <a:spLocks/>
              </p:cNvSpPr>
              <p:nvPr/>
            </p:nvSpPr>
            <p:spPr bwMode="auto">
              <a:xfrm>
                <a:off x="7143" y="3166"/>
                <a:ext cx="7" cy="7"/>
              </a:xfrm>
              <a:custGeom>
                <a:avLst/>
                <a:gdLst>
                  <a:gd name="T0" fmla="*/ 0 w 7"/>
                  <a:gd name="T1" fmla="*/ 0 h 7"/>
                  <a:gd name="T2" fmla="*/ 0 w 7"/>
                  <a:gd name="T3" fmla="*/ 0 h 7"/>
                  <a:gd name="T4" fmla="*/ 3 w 7"/>
                  <a:gd name="T5" fmla="*/ 0 h 7"/>
                  <a:gd name="T6" fmla="*/ 3 w 7"/>
                  <a:gd name="T7" fmla="*/ 0 h 7"/>
                  <a:gd name="T8" fmla="*/ 3 w 7"/>
                  <a:gd name="T9" fmla="*/ 0 h 7"/>
                  <a:gd name="T10" fmla="*/ 7 w 7"/>
                  <a:gd name="T11" fmla="*/ 4 h 7"/>
                  <a:gd name="T12" fmla="*/ 3 w 7"/>
                  <a:gd name="T13" fmla="*/ 7 h 7"/>
                  <a:gd name="T14" fmla="*/ 3 w 7"/>
                  <a:gd name="T15" fmla="*/ 4 h 7"/>
                  <a:gd name="T16" fmla="*/ 0 w 7"/>
                  <a:gd name="T17" fmla="*/ 4 h 7"/>
                  <a:gd name="T18" fmla="*/ 0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0" y="0"/>
                    </a:moveTo>
                    <a:lnTo>
                      <a:pt x="0" y="0"/>
                    </a:lnTo>
                    <a:lnTo>
                      <a:pt x="3" y="0"/>
                    </a:lnTo>
                    <a:lnTo>
                      <a:pt x="3" y="0"/>
                    </a:lnTo>
                    <a:lnTo>
                      <a:pt x="3" y="0"/>
                    </a:lnTo>
                    <a:lnTo>
                      <a:pt x="7" y="4"/>
                    </a:lnTo>
                    <a:lnTo>
                      <a:pt x="3" y="7"/>
                    </a:lnTo>
                    <a:lnTo>
                      <a:pt x="3" y="4"/>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75" name="Freeform 2106">
                <a:extLst>
                  <a:ext uri="{FF2B5EF4-FFF2-40B4-BE49-F238E27FC236}">
                    <a16:creationId xmlns:a16="http://schemas.microsoft.com/office/drawing/2014/main" id="{A8265FDD-ADB2-415A-9E78-F2F1484F7341}"/>
                  </a:ext>
                </a:extLst>
              </p:cNvPr>
              <p:cNvSpPr>
                <a:spLocks/>
              </p:cNvSpPr>
              <p:nvPr/>
            </p:nvSpPr>
            <p:spPr bwMode="auto">
              <a:xfrm>
                <a:off x="7143" y="3166"/>
                <a:ext cx="7" cy="7"/>
              </a:xfrm>
              <a:custGeom>
                <a:avLst/>
                <a:gdLst>
                  <a:gd name="T0" fmla="*/ 0 w 7"/>
                  <a:gd name="T1" fmla="*/ 0 h 7"/>
                  <a:gd name="T2" fmla="*/ 0 w 7"/>
                  <a:gd name="T3" fmla="*/ 0 h 7"/>
                  <a:gd name="T4" fmla="*/ 3 w 7"/>
                  <a:gd name="T5" fmla="*/ 0 h 7"/>
                  <a:gd name="T6" fmla="*/ 3 w 7"/>
                  <a:gd name="T7" fmla="*/ 0 h 7"/>
                  <a:gd name="T8" fmla="*/ 3 w 7"/>
                  <a:gd name="T9" fmla="*/ 0 h 7"/>
                  <a:gd name="T10" fmla="*/ 7 w 7"/>
                  <a:gd name="T11" fmla="*/ 4 h 7"/>
                  <a:gd name="T12" fmla="*/ 3 w 7"/>
                  <a:gd name="T13" fmla="*/ 7 h 7"/>
                  <a:gd name="T14" fmla="*/ 3 w 7"/>
                  <a:gd name="T15" fmla="*/ 4 h 7"/>
                  <a:gd name="T16" fmla="*/ 0 w 7"/>
                  <a:gd name="T17" fmla="*/ 4 h 7"/>
                  <a:gd name="T18" fmla="*/ 0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0" y="0"/>
                    </a:moveTo>
                    <a:lnTo>
                      <a:pt x="0" y="0"/>
                    </a:lnTo>
                    <a:lnTo>
                      <a:pt x="3" y="0"/>
                    </a:lnTo>
                    <a:lnTo>
                      <a:pt x="3" y="0"/>
                    </a:lnTo>
                    <a:lnTo>
                      <a:pt x="3" y="0"/>
                    </a:lnTo>
                    <a:lnTo>
                      <a:pt x="7" y="4"/>
                    </a:lnTo>
                    <a:lnTo>
                      <a:pt x="3" y="7"/>
                    </a:lnTo>
                    <a:lnTo>
                      <a:pt x="3" y="4"/>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76" name="Freeform 2107">
                <a:extLst>
                  <a:ext uri="{FF2B5EF4-FFF2-40B4-BE49-F238E27FC236}">
                    <a16:creationId xmlns:a16="http://schemas.microsoft.com/office/drawing/2014/main" id="{77631AB7-BD88-4495-A7BD-51BA7DA82C91}"/>
                  </a:ext>
                </a:extLst>
              </p:cNvPr>
              <p:cNvSpPr>
                <a:spLocks/>
              </p:cNvSpPr>
              <p:nvPr/>
            </p:nvSpPr>
            <p:spPr bwMode="auto">
              <a:xfrm>
                <a:off x="7118" y="3026"/>
                <a:ext cx="10" cy="18"/>
              </a:xfrm>
              <a:custGeom>
                <a:avLst/>
                <a:gdLst>
                  <a:gd name="T0" fmla="*/ 0 w 10"/>
                  <a:gd name="T1" fmla="*/ 0 h 18"/>
                  <a:gd name="T2" fmla="*/ 0 w 10"/>
                  <a:gd name="T3" fmla="*/ 0 h 18"/>
                  <a:gd name="T4" fmla="*/ 0 w 10"/>
                  <a:gd name="T5" fmla="*/ 0 h 18"/>
                  <a:gd name="T6" fmla="*/ 0 w 10"/>
                  <a:gd name="T7" fmla="*/ 4 h 18"/>
                  <a:gd name="T8" fmla="*/ 3 w 10"/>
                  <a:gd name="T9" fmla="*/ 4 h 18"/>
                  <a:gd name="T10" fmla="*/ 3 w 10"/>
                  <a:gd name="T11" fmla="*/ 8 h 18"/>
                  <a:gd name="T12" fmla="*/ 3 w 10"/>
                  <a:gd name="T13" fmla="*/ 11 h 18"/>
                  <a:gd name="T14" fmla="*/ 7 w 10"/>
                  <a:gd name="T15" fmla="*/ 8 h 18"/>
                  <a:gd name="T16" fmla="*/ 7 w 10"/>
                  <a:gd name="T17" fmla="*/ 4 h 18"/>
                  <a:gd name="T18" fmla="*/ 7 w 10"/>
                  <a:gd name="T19" fmla="*/ 4 h 18"/>
                  <a:gd name="T20" fmla="*/ 10 w 10"/>
                  <a:gd name="T21" fmla="*/ 8 h 18"/>
                  <a:gd name="T22" fmla="*/ 10 w 10"/>
                  <a:gd name="T23" fmla="*/ 8 h 18"/>
                  <a:gd name="T24" fmla="*/ 10 w 10"/>
                  <a:gd name="T25" fmla="*/ 8 h 18"/>
                  <a:gd name="T26" fmla="*/ 10 w 10"/>
                  <a:gd name="T27" fmla="*/ 11 h 18"/>
                  <a:gd name="T28" fmla="*/ 10 w 10"/>
                  <a:gd name="T29" fmla="*/ 15 h 18"/>
                  <a:gd name="T30" fmla="*/ 10 w 10"/>
                  <a:gd name="T31" fmla="*/ 15 h 18"/>
                  <a:gd name="T32" fmla="*/ 7 w 10"/>
                  <a:gd name="T33" fmla="*/ 18 h 18"/>
                  <a:gd name="T34" fmla="*/ 7 w 10"/>
                  <a:gd name="T35" fmla="*/ 18 h 18"/>
                  <a:gd name="T36" fmla="*/ 3 w 10"/>
                  <a:gd name="T37" fmla="*/ 18 h 18"/>
                  <a:gd name="T38" fmla="*/ 0 w 10"/>
                  <a:gd name="T39" fmla="*/ 11 h 18"/>
                  <a:gd name="T40" fmla="*/ 0 w 10"/>
                  <a:gd name="T41" fmla="*/ 8 h 18"/>
                  <a:gd name="T42" fmla="*/ 0 w 10"/>
                  <a:gd name="T4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8">
                    <a:moveTo>
                      <a:pt x="0" y="0"/>
                    </a:moveTo>
                    <a:lnTo>
                      <a:pt x="0" y="0"/>
                    </a:lnTo>
                    <a:lnTo>
                      <a:pt x="0" y="0"/>
                    </a:lnTo>
                    <a:lnTo>
                      <a:pt x="0" y="4"/>
                    </a:lnTo>
                    <a:lnTo>
                      <a:pt x="3" y="4"/>
                    </a:lnTo>
                    <a:lnTo>
                      <a:pt x="3" y="8"/>
                    </a:lnTo>
                    <a:lnTo>
                      <a:pt x="3" y="11"/>
                    </a:lnTo>
                    <a:lnTo>
                      <a:pt x="7" y="8"/>
                    </a:lnTo>
                    <a:lnTo>
                      <a:pt x="7" y="4"/>
                    </a:lnTo>
                    <a:lnTo>
                      <a:pt x="7" y="4"/>
                    </a:lnTo>
                    <a:lnTo>
                      <a:pt x="10" y="8"/>
                    </a:lnTo>
                    <a:lnTo>
                      <a:pt x="10" y="8"/>
                    </a:lnTo>
                    <a:lnTo>
                      <a:pt x="10" y="8"/>
                    </a:lnTo>
                    <a:lnTo>
                      <a:pt x="10" y="11"/>
                    </a:lnTo>
                    <a:lnTo>
                      <a:pt x="10" y="15"/>
                    </a:lnTo>
                    <a:lnTo>
                      <a:pt x="10" y="15"/>
                    </a:lnTo>
                    <a:lnTo>
                      <a:pt x="7" y="18"/>
                    </a:lnTo>
                    <a:lnTo>
                      <a:pt x="7" y="18"/>
                    </a:lnTo>
                    <a:lnTo>
                      <a:pt x="3" y="18"/>
                    </a:lnTo>
                    <a:lnTo>
                      <a:pt x="0" y="11"/>
                    </a:lnTo>
                    <a:lnTo>
                      <a:pt x="0" y="8"/>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77" name="Freeform 2108">
                <a:extLst>
                  <a:ext uri="{FF2B5EF4-FFF2-40B4-BE49-F238E27FC236}">
                    <a16:creationId xmlns:a16="http://schemas.microsoft.com/office/drawing/2014/main" id="{929CDD86-0406-48BA-9317-43F8C8C950AF}"/>
                  </a:ext>
                </a:extLst>
              </p:cNvPr>
              <p:cNvSpPr>
                <a:spLocks/>
              </p:cNvSpPr>
              <p:nvPr/>
            </p:nvSpPr>
            <p:spPr bwMode="auto">
              <a:xfrm>
                <a:off x="7118" y="3026"/>
                <a:ext cx="10" cy="18"/>
              </a:xfrm>
              <a:custGeom>
                <a:avLst/>
                <a:gdLst>
                  <a:gd name="T0" fmla="*/ 0 w 10"/>
                  <a:gd name="T1" fmla="*/ 0 h 18"/>
                  <a:gd name="T2" fmla="*/ 0 w 10"/>
                  <a:gd name="T3" fmla="*/ 0 h 18"/>
                  <a:gd name="T4" fmla="*/ 0 w 10"/>
                  <a:gd name="T5" fmla="*/ 0 h 18"/>
                  <a:gd name="T6" fmla="*/ 0 w 10"/>
                  <a:gd name="T7" fmla="*/ 4 h 18"/>
                  <a:gd name="T8" fmla="*/ 3 w 10"/>
                  <a:gd name="T9" fmla="*/ 4 h 18"/>
                  <a:gd name="T10" fmla="*/ 3 w 10"/>
                  <a:gd name="T11" fmla="*/ 8 h 18"/>
                  <a:gd name="T12" fmla="*/ 3 w 10"/>
                  <a:gd name="T13" fmla="*/ 11 h 18"/>
                  <a:gd name="T14" fmla="*/ 7 w 10"/>
                  <a:gd name="T15" fmla="*/ 8 h 18"/>
                  <a:gd name="T16" fmla="*/ 7 w 10"/>
                  <a:gd name="T17" fmla="*/ 4 h 18"/>
                  <a:gd name="T18" fmla="*/ 7 w 10"/>
                  <a:gd name="T19" fmla="*/ 4 h 18"/>
                  <a:gd name="T20" fmla="*/ 10 w 10"/>
                  <a:gd name="T21" fmla="*/ 8 h 18"/>
                  <a:gd name="T22" fmla="*/ 10 w 10"/>
                  <a:gd name="T23" fmla="*/ 8 h 18"/>
                  <a:gd name="T24" fmla="*/ 10 w 10"/>
                  <a:gd name="T25" fmla="*/ 8 h 18"/>
                  <a:gd name="T26" fmla="*/ 10 w 10"/>
                  <a:gd name="T27" fmla="*/ 11 h 18"/>
                  <a:gd name="T28" fmla="*/ 10 w 10"/>
                  <a:gd name="T29" fmla="*/ 15 h 18"/>
                  <a:gd name="T30" fmla="*/ 10 w 10"/>
                  <a:gd name="T31" fmla="*/ 15 h 18"/>
                  <a:gd name="T32" fmla="*/ 7 w 10"/>
                  <a:gd name="T33" fmla="*/ 18 h 18"/>
                  <a:gd name="T34" fmla="*/ 7 w 10"/>
                  <a:gd name="T35" fmla="*/ 18 h 18"/>
                  <a:gd name="T36" fmla="*/ 3 w 10"/>
                  <a:gd name="T37" fmla="*/ 18 h 18"/>
                  <a:gd name="T38" fmla="*/ 0 w 10"/>
                  <a:gd name="T39" fmla="*/ 11 h 18"/>
                  <a:gd name="T40" fmla="*/ 0 w 10"/>
                  <a:gd name="T41" fmla="*/ 8 h 18"/>
                  <a:gd name="T42" fmla="*/ 0 w 10"/>
                  <a:gd name="T4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8">
                    <a:moveTo>
                      <a:pt x="0" y="0"/>
                    </a:moveTo>
                    <a:lnTo>
                      <a:pt x="0" y="0"/>
                    </a:lnTo>
                    <a:lnTo>
                      <a:pt x="0" y="0"/>
                    </a:lnTo>
                    <a:lnTo>
                      <a:pt x="0" y="4"/>
                    </a:lnTo>
                    <a:lnTo>
                      <a:pt x="3" y="4"/>
                    </a:lnTo>
                    <a:lnTo>
                      <a:pt x="3" y="8"/>
                    </a:lnTo>
                    <a:lnTo>
                      <a:pt x="3" y="11"/>
                    </a:lnTo>
                    <a:lnTo>
                      <a:pt x="7" y="8"/>
                    </a:lnTo>
                    <a:lnTo>
                      <a:pt x="7" y="4"/>
                    </a:lnTo>
                    <a:lnTo>
                      <a:pt x="7" y="4"/>
                    </a:lnTo>
                    <a:lnTo>
                      <a:pt x="10" y="8"/>
                    </a:lnTo>
                    <a:lnTo>
                      <a:pt x="10" y="8"/>
                    </a:lnTo>
                    <a:lnTo>
                      <a:pt x="10" y="8"/>
                    </a:lnTo>
                    <a:lnTo>
                      <a:pt x="10" y="11"/>
                    </a:lnTo>
                    <a:lnTo>
                      <a:pt x="10" y="15"/>
                    </a:lnTo>
                    <a:lnTo>
                      <a:pt x="10" y="15"/>
                    </a:lnTo>
                    <a:lnTo>
                      <a:pt x="7" y="18"/>
                    </a:lnTo>
                    <a:lnTo>
                      <a:pt x="7" y="18"/>
                    </a:lnTo>
                    <a:lnTo>
                      <a:pt x="3" y="18"/>
                    </a:lnTo>
                    <a:lnTo>
                      <a:pt x="0" y="11"/>
                    </a:lnTo>
                    <a:lnTo>
                      <a:pt x="0" y="8"/>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78" name="Freeform 2109">
                <a:extLst>
                  <a:ext uri="{FF2B5EF4-FFF2-40B4-BE49-F238E27FC236}">
                    <a16:creationId xmlns:a16="http://schemas.microsoft.com/office/drawing/2014/main" id="{E3DE981A-98E5-43E1-AEE0-E4AC9BB70C8D}"/>
                  </a:ext>
                </a:extLst>
              </p:cNvPr>
              <p:cNvSpPr>
                <a:spLocks/>
              </p:cNvSpPr>
              <p:nvPr/>
            </p:nvSpPr>
            <p:spPr bwMode="auto">
              <a:xfrm>
                <a:off x="7128" y="3051"/>
                <a:ext cx="15" cy="11"/>
              </a:xfrm>
              <a:custGeom>
                <a:avLst/>
                <a:gdLst>
                  <a:gd name="T0" fmla="*/ 0 w 15"/>
                  <a:gd name="T1" fmla="*/ 0 h 11"/>
                  <a:gd name="T2" fmla="*/ 4 w 15"/>
                  <a:gd name="T3" fmla="*/ 0 h 11"/>
                  <a:gd name="T4" fmla="*/ 4 w 15"/>
                  <a:gd name="T5" fmla="*/ 0 h 11"/>
                  <a:gd name="T6" fmla="*/ 8 w 15"/>
                  <a:gd name="T7" fmla="*/ 0 h 11"/>
                  <a:gd name="T8" fmla="*/ 8 w 15"/>
                  <a:gd name="T9" fmla="*/ 4 h 11"/>
                  <a:gd name="T10" fmla="*/ 11 w 15"/>
                  <a:gd name="T11" fmla="*/ 8 h 11"/>
                  <a:gd name="T12" fmla="*/ 11 w 15"/>
                  <a:gd name="T13" fmla="*/ 8 h 11"/>
                  <a:gd name="T14" fmla="*/ 15 w 15"/>
                  <a:gd name="T15" fmla="*/ 11 h 11"/>
                  <a:gd name="T16" fmla="*/ 15 w 15"/>
                  <a:gd name="T17" fmla="*/ 11 h 11"/>
                  <a:gd name="T18" fmla="*/ 8 w 15"/>
                  <a:gd name="T19" fmla="*/ 11 h 11"/>
                  <a:gd name="T20" fmla="*/ 4 w 15"/>
                  <a:gd name="T21" fmla="*/ 4 h 11"/>
                  <a:gd name="T22" fmla="*/ 4 w 15"/>
                  <a:gd name="T23" fmla="*/ 4 h 11"/>
                  <a:gd name="T24" fmla="*/ 4 w 15"/>
                  <a:gd name="T25" fmla="*/ 0 h 11"/>
                  <a:gd name="T26" fmla="*/ 0 w 15"/>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1">
                    <a:moveTo>
                      <a:pt x="0" y="0"/>
                    </a:moveTo>
                    <a:lnTo>
                      <a:pt x="4" y="0"/>
                    </a:lnTo>
                    <a:lnTo>
                      <a:pt x="4" y="0"/>
                    </a:lnTo>
                    <a:lnTo>
                      <a:pt x="8" y="0"/>
                    </a:lnTo>
                    <a:lnTo>
                      <a:pt x="8" y="4"/>
                    </a:lnTo>
                    <a:lnTo>
                      <a:pt x="11" y="8"/>
                    </a:lnTo>
                    <a:lnTo>
                      <a:pt x="11" y="8"/>
                    </a:lnTo>
                    <a:lnTo>
                      <a:pt x="15" y="11"/>
                    </a:lnTo>
                    <a:lnTo>
                      <a:pt x="15" y="11"/>
                    </a:lnTo>
                    <a:lnTo>
                      <a:pt x="8" y="11"/>
                    </a:lnTo>
                    <a:lnTo>
                      <a:pt x="4" y="4"/>
                    </a:lnTo>
                    <a:lnTo>
                      <a:pt x="4" y="4"/>
                    </a:lnTo>
                    <a:lnTo>
                      <a:pt x="4"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79" name="Freeform 2110">
                <a:extLst>
                  <a:ext uri="{FF2B5EF4-FFF2-40B4-BE49-F238E27FC236}">
                    <a16:creationId xmlns:a16="http://schemas.microsoft.com/office/drawing/2014/main" id="{4A5C9969-9C1C-4A0A-86AF-6A70CC293390}"/>
                  </a:ext>
                </a:extLst>
              </p:cNvPr>
              <p:cNvSpPr>
                <a:spLocks/>
              </p:cNvSpPr>
              <p:nvPr/>
            </p:nvSpPr>
            <p:spPr bwMode="auto">
              <a:xfrm>
                <a:off x="7128" y="3051"/>
                <a:ext cx="15" cy="11"/>
              </a:xfrm>
              <a:custGeom>
                <a:avLst/>
                <a:gdLst>
                  <a:gd name="T0" fmla="*/ 0 w 15"/>
                  <a:gd name="T1" fmla="*/ 0 h 11"/>
                  <a:gd name="T2" fmla="*/ 4 w 15"/>
                  <a:gd name="T3" fmla="*/ 0 h 11"/>
                  <a:gd name="T4" fmla="*/ 4 w 15"/>
                  <a:gd name="T5" fmla="*/ 0 h 11"/>
                  <a:gd name="T6" fmla="*/ 8 w 15"/>
                  <a:gd name="T7" fmla="*/ 0 h 11"/>
                  <a:gd name="T8" fmla="*/ 8 w 15"/>
                  <a:gd name="T9" fmla="*/ 4 h 11"/>
                  <a:gd name="T10" fmla="*/ 11 w 15"/>
                  <a:gd name="T11" fmla="*/ 8 h 11"/>
                  <a:gd name="T12" fmla="*/ 11 w 15"/>
                  <a:gd name="T13" fmla="*/ 8 h 11"/>
                  <a:gd name="T14" fmla="*/ 15 w 15"/>
                  <a:gd name="T15" fmla="*/ 11 h 11"/>
                  <a:gd name="T16" fmla="*/ 15 w 15"/>
                  <a:gd name="T17" fmla="*/ 11 h 11"/>
                  <a:gd name="T18" fmla="*/ 8 w 15"/>
                  <a:gd name="T19" fmla="*/ 11 h 11"/>
                  <a:gd name="T20" fmla="*/ 4 w 15"/>
                  <a:gd name="T21" fmla="*/ 4 h 11"/>
                  <a:gd name="T22" fmla="*/ 4 w 15"/>
                  <a:gd name="T23" fmla="*/ 4 h 11"/>
                  <a:gd name="T24" fmla="*/ 4 w 15"/>
                  <a:gd name="T25" fmla="*/ 0 h 11"/>
                  <a:gd name="T26" fmla="*/ 0 w 15"/>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1">
                    <a:moveTo>
                      <a:pt x="0" y="0"/>
                    </a:moveTo>
                    <a:lnTo>
                      <a:pt x="4" y="0"/>
                    </a:lnTo>
                    <a:lnTo>
                      <a:pt x="4" y="0"/>
                    </a:lnTo>
                    <a:lnTo>
                      <a:pt x="8" y="0"/>
                    </a:lnTo>
                    <a:lnTo>
                      <a:pt x="8" y="4"/>
                    </a:lnTo>
                    <a:lnTo>
                      <a:pt x="11" y="8"/>
                    </a:lnTo>
                    <a:lnTo>
                      <a:pt x="11" y="8"/>
                    </a:lnTo>
                    <a:lnTo>
                      <a:pt x="15" y="11"/>
                    </a:lnTo>
                    <a:lnTo>
                      <a:pt x="15" y="11"/>
                    </a:lnTo>
                    <a:lnTo>
                      <a:pt x="8" y="11"/>
                    </a:lnTo>
                    <a:lnTo>
                      <a:pt x="4" y="4"/>
                    </a:lnTo>
                    <a:lnTo>
                      <a:pt x="4" y="4"/>
                    </a:lnTo>
                    <a:lnTo>
                      <a:pt x="4"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80" name="Freeform 2111">
                <a:extLst>
                  <a:ext uri="{FF2B5EF4-FFF2-40B4-BE49-F238E27FC236}">
                    <a16:creationId xmlns:a16="http://schemas.microsoft.com/office/drawing/2014/main" id="{B418AF9D-A57E-48BC-B5B1-8FE6E365FDB0}"/>
                  </a:ext>
                </a:extLst>
              </p:cNvPr>
              <p:cNvSpPr>
                <a:spLocks/>
              </p:cNvSpPr>
              <p:nvPr/>
            </p:nvSpPr>
            <p:spPr bwMode="auto">
              <a:xfrm>
                <a:off x="7150" y="3041"/>
                <a:ext cx="3" cy="10"/>
              </a:xfrm>
              <a:custGeom>
                <a:avLst/>
                <a:gdLst>
                  <a:gd name="T0" fmla="*/ 0 w 3"/>
                  <a:gd name="T1" fmla="*/ 0 h 10"/>
                  <a:gd name="T2" fmla="*/ 0 w 3"/>
                  <a:gd name="T3" fmla="*/ 0 h 10"/>
                  <a:gd name="T4" fmla="*/ 0 w 3"/>
                  <a:gd name="T5" fmla="*/ 3 h 10"/>
                  <a:gd name="T6" fmla="*/ 0 w 3"/>
                  <a:gd name="T7" fmla="*/ 7 h 10"/>
                  <a:gd name="T8" fmla="*/ 3 w 3"/>
                  <a:gd name="T9" fmla="*/ 7 h 10"/>
                  <a:gd name="T10" fmla="*/ 3 w 3"/>
                  <a:gd name="T11" fmla="*/ 10 h 10"/>
                  <a:gd name="T12" fmla="*/ 0 w 3"/>
                  <a:gd name="T13" fmla="*/ 10 h 10"/>
                  <a:gd name="T14" fmla="*/ 0 w 3"/>
                  <a:gd name="T15" fmla="*/ 7 h 10"/>
                  <a:gd name="T16" fmla="*/ 0 w 3"/>
                  <a:gd name="T17" fmla="*/ 3 h 10"/>
                  <a:gd name="T18" fmla="*/ 0 w 3"/>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0">
                    <a:moveTo>
                      <a:pt x="0" y="0"/>
                    </a:moveTo>
                    <a:lnTo>
                      <a:pt x="0" y="0"/>
                    </a:lnTo>
                    <a:lnTo>
                      <a:pt x="0" y="3"/>
                    </a:lnTo>
                    <a:lnTo>
                      <a:pt x="0" y="7"/>
                    </a:lnTo>
                    <a:lnTo>
                      <a:pt x="3" y="7"/>
                    </a:lnTo>
                    <a:lnTo>
                      <a:pt x="3" y="10"/>
                    </a:lnTo>
                    <a:lnTo>
                      <a:pt x="0" y="10"/>
                    </a:lnTo>
                    <a:lnTo>
                      <a:pt x="0" y="7"/>
                    </a:lnTo>
                    <a:lnTo>
                      <a:pt x="0" y="3"/>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81" name="Freeform 2112">
                <a:extLst>
                  <a:ext uri="{FF2B5EF4-FFF2-40B4-BE49-F238E27FC236}">
                    <a16:creationId xmlns:a16="http://schemas.microsoft.com/office/drawing/2014/main" id="{ED16EE4C-A660-4C5A-9C8F-746DAD202309}"/>
                  </a:ext>
                </a:extLst>
              </p:cNvPr>
              <p:cNvSpPr>
                <a:spLocks/>
              </p:cNvSpPr>
              <p:nvPr/>
            </p:nvSpPr>
            <p:spPr bwMode="auto">
              <a:xfrm>
                <a:off x="7150" y="3041"/>
                <a:ext cx="3" cy="10"/>
              </a:xfrm>
              <a:custGeom>
                <a:avLst/>
                <a:gdLst>
                  <a:gd name="T0" fmla="*/ 0 w 3"/>
                  <a:gd name="T1" fmla="*/ 0 h 10"/>
                  <a:gd name="T2" fmla="*/ 0 w 3"/>
                  <a:gd name="T3" fmla="*/ 0 h 10"/>
                  <a:gd name="T4" fmla="*/ 0 w 3"/>
                  <a:gd name="T5" fmla="*/ 3 h 10"/>
                  <a:gd name="T6" fmla="*/ 0 w 3"/>
                  <a:gd name="T7" fmla="*/ 7 h 10"/>
                  <a:gd name="T8" fmla="*/ 3 w 3"/>
                  <a:gd name="T9" fmla="*/ 7 h 10"/>
                  <a:gd name="T10" fmla="*/ 3 w 3"/>
                  <a:gd name="T11" fmla="*/ 10 h 10"/>
                  <a:gd name="T12" fmla="*/ 0 w 3"/>
                  <a:gd name="T13" fmla="*/ 10 h 10"/>
                  <a:gd name="T14" fmla="*/ 0 w 3"/>
                  <a:gd name="T15" fmla="*/ 7 h 10"/>
                  <a:gd name="T16" fmla="*/ 0 w 3"/>
                  <a:gd name="T17" fmla="*/ 3 h 10"/>
                  <a:gd name="T18" fmla="*/ 0 w 3"/>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0">
                    <a:moveTo>
                      <a:pt x="0" y="0"/>
                    </a:moveTo>
                    <a:lnTo>
                      <a:pt x="0" y="0"/>
                    </a:lnTo>
                    <a:lnTo>
                      <a:pt x="0" y="3"/>
                    </a:lnTo>
                    <a:lnTo>
                      <a:pt x="0" y="7"/>
                    </a:lnTo>
                    <a:lnTo>
                      <a:pt x="3" y="7"/>
                    </a:lnTo>
                    <a:lnTo>
                      <a:pt x="3" y="10"/>
                    </a:lnTo>
                    <a:lnTo>
                      <a:pt x="0" y="10"/>
                    </a:lnTo>
                    <a:lnTo>
                      <a:pt x="0" y="7"/>
                    </a:lnTo>
                    <a:lnTo>
                      <a:pt x="0" y="3"/>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82" name="Freeform 2113">
                <a:extLst>
                  <a:ext uri="{FF2B5EF4-FFF2-40B4-BE49-F238E27FC236}">
                    <a16:creationId xmlns:a16="http://schemas.microsoft.com/office/drawing/2014/main" id="{55FBC187-A68F-48D6-9361-12FE472AA5E6}"/>
                  </a:ext>
                </a:extLst>
              </p:cNvPr>
              <p:cNvSpPr>
                <a:spLocks/>
              </p:cNvSpPr>
              <p:nvPr/>
            </p:nvSpPr>
            <p:spPr bwMode="auto">
              <a:xfrm>
                <a:off x="7146" y="3055"/>
                <a:ext cx="7" cy="4"/>
              </a:xfrm>
              <a:custGeom>
                <a:avLst/>
                <a:gdLst>
                  <a:gd name="T0" fmla="*/ 4 w 7"/>
                  <a:gd name="T1" fmla="*/ 0 h 4"/>
                  <a:gd name="T2" fmla="*/ 4 w 7"/>
                  <a:gd name="T3" fmla="*/ 0 h 4"/>
                  <a:gd name="T4" fmla="*/ 4 w 7"/>
                  <a:gd name="T5" fmla="*/ 4 h 4"/>
                  <a:gd name="T6" fmla="*/ 7 w 7"/>
                  <a:gd name="T7" fmla="*/ 4 h 4"/>
                  <a:gd name="T8" fmla="*/ 4 w 7"/>
                  <a:gd name="T9" fmla="*/ 4 h 4"/>
                  <a:gd name="T10" fmla="*/ 0 w 7"/>
                  <a:gd name="T11" fmla="*/ 4 h 4"/>
                  <a:gd name="T12" fmla="*/ 0 w 7"/>
                  <a:gd name="T13" fmla="*/ 4 h 4"/>
                  <a:gd name="T14" fmla="*/ 0 w 7"/>
                  <a:gd name="T15" fmla="*/ 0 h 4"/>
                  <a:gd name="T16" fmla="*/ 0 w 7"/>
                  <a:gd name="T17" fmla="*/ 0 h 4"/>
                  <a:gd name="T18" fmla="*/ 4 w 7"/>
                  <a:gd name="T19" fmla="*/ 0 h 4"/>
                  <a:gd name="T20" fmla="*/ 4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4" y="0"/>
                    </a:moveTo>
                    <a:lnTo>
                      <a:pt x="4" y="0"/>
                    </a:lnTo>
                    <a:lnTo>
                      <a:pt x="4" y="4"/>
                    </a:lnTo>
                    <a:lnTo>
                      <a:pt x="7" y="4"/>
                    </a:lnTo>
                    <a:lnTo>
                      <a:pt x="4" y="4"/>
                    </a:lnTo>
                    <a:lnTo>
                      <a:pt x="0" y="4"/>
                    </a:lnTo>
                    <a:lnTo>
                      <a:pt x="0" y="4"/>
                    </a:lnTo>
                    <a:lnTo>
                      <a:pt x="0" y="0"/>
                    </a:lnTo>
                    <a:lnTo>
                      <a:pt x="0" y="0"/>
                    </a:lnTo>
                    <a:lnTo>
                      <a:pt x="4"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83" name="Freeform 2114">
                <a:extLst>
                  <a:ext uri="{FF2B5EF4-FFF2-40B4-BE49-F238E27FC236}">
                    <a16:creationId xmlns:a16="http://schemas.microsoft.com/office/drawing/2014/main" id="{17F0984C-26F1-4650-B147-A5E0D2DDCFBB}"/>
                  </a:ext>
                </a:extLst>
              </p:cNvPr>
              <p:cNvSpPr>
                <a:spLocks/>
              </p:cNvSpPr>
              <p:nvPr/>
            </p:nvSpPr>
            <p:spPr bwMode="auto">
              <a:xfrm>
                <a:off x="7146" y="3055"/>
                <a:ext cx="7" cy="4"/>
              </a:xfrm>
              <a:custGeom>
                <a:avLst/>
                <a:gdLst>
                  <a:gd name="T0" fmla="*/ 4 w 7"/>
                  <a:gd name="T1" fmla="*/ 0 h 4"/>
                  <a:gd name="T2" fmla="*/ 4 w 7"/>
                  <a:gd name="T3" fmla="*/ 0 h 4"/>
                  <a:gd name="T4" fmla="*/ 4 w 7"/>
                  <a:gd name="T5" fmla="*/ 4 h 4"/>
                  <a:gd name="T6" fmla="*/ 7 w 7"/>
                  <a:gd name="T7" fmla="*/ 4 h 4"/>
                  <a:gd name="T8" fmla="*/ 4 w 7"/>
                  <a:gd name="T9" fmla="*/ 4 h 4"/>
                  <a:gd name="T10" fmla="*/ 0 w 7"/>
                  <a:gd name="T11" fmla="*/ 4 h 4"/>
                  <a:gd name="T12" fmla="*/ 0 w 7"/>
                  <a:gd name="T13" fmla="*/ 4 h 4"/>
                  <a:gd name="T14" fmla="*/ 0 w 7"/>
                  <a:gd name="T15" fmla="*/ 0 h 4"/>
                  <a:gd name="T16" fmla="*/ 0 w 7"/>
                  <a:gd name="T17" fmla="*/ 0 h 4"/>
                  <a:gd name="T18" fmla="*/ 4 w 7"/>
                  <a:gd name="T19" fmla="*/ 0 h 4"/>
                  <a:gd name="T20" fmla="*/ 4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4" y="0"/>
                    </a:moveTo>
                    <a:lnTo>
                      <a:pt x="4" y="0"/>
                    </a:lnTo>
                    <a:lnTo>
                      <a:pt x="4" y="4"/>
                    </a:lnTo>
                    <a:lnTo>
                      <a:pt x="7" y="4"/>
                    </a:lnTo>
                    <a:lnTo>
                      <a:pt x="4" y="4"/>
                    </a:lnTo>
                    <a:lnTo>
                      <a:pt x="0" y="4"/>
                    </a:lnTo>
                    <a:lnTo>
                      <a:pt x="0" y="4"/>
                    </a:lnTo>
                    <a:lnTo>
                      <a:pt x="0" y="0"/>
                    </a:lnTo>
                    <a:lnTo>
                      <a:pt x="0" y="0"/>
                    </a:lnTo>
                    <a:lnTo>
                      <a:pt x="4"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84" name="Freeform 2115">
                <a:extLst>
                  <a:ext uri="{FF2B5EF4-FFF2-40B4-BE49-F238E27FC236}">
                    <a16:creationId xmlns:a16="http://schemas.microsoft.com/office/drawing/2014/main" id="{E1F1F422-6E70-49A7-AEEE-52660BD7B428}"/>
                  </a:ext>
                </a:extLst>
              </p:cNvPr>
              <p:cNvSpPr>
                <a:spLocks/>
              </p:cNvSpPr>
              <p:nvPr/>
            </p:nvSpPr>
            <p:spPr bwMode="auto">
              <a:xfrm>
                <a:off x="7150" y="3084"/>
                <a:ext cx="7" cy="7"/>
              </a:xfrm>
              <a:custGeom>
                <a:avLst/>
                <a:gdLst>
                  <a:gd name="T0" fmla="*/ 7 w 7"/>
                  <a:gd name="T1" fmla="*/ 0 h 7"/>
                  <a:gd name="T2" fmla="*/ 7 w 7"/>
                  <a:gd name="T3" fmla="*/ 3 h 7"/>
                  <a:gd name="T4" fmla="*/ 7 w 7"/>
                  <a:gd name="T5" fmla="*/ 7 h 7"/>
                  <a:gd name="T6" fmla="*/ 7 w 7"/>
                  <a:gd name="T7" fmla="*/ 7 h 7"/>
                  <a:gd name="T8" fmla="*/ 3 w 7"/>
                  <a:gd name="T9" fmla="*/ 7 h 7"/>
                  <a:gd name="T10" fmla="*/ 0 w 7"/>
                  <a:gd name="T11" fmla="*/ 3 h 7"/>
                  <a:gd name="T12" fmla="*/ 0 w 7"/>
                  <a:gd name="T13" fmla="*/ 3 h 7"/>
                  <a:gd name="T14" fmla="*/ 3 w 7"/>
                  <a:gd name="T15" fmla="*/ 3 h 7"/>
                  <a:gd name="T16" fmla="*/ 3 w 7"/>
                  <a:gd name="T17" fmla="*/ 0 h 7"/>
                  <a:gd name="T18" fmla="*/ 7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0"/>
                    </a:moveTo>
                    <a:lnTo>
                      <a:pt x="7" y="3"/>
                    </a:lnTo>
                    <a:lnTo>
                      <a:pt x="7" y="7"/>
                    </a:lnTo>
                    <a:lnTo>
                      <a:pt x="7" y="7"/>
                    </a:lnTo>
                    <a:lnTo>
                      <a:pt x="3" y="7"/>
                    </a:lnTo>
                    <a:lnTo>
                      <a:pt x="0" y="3"/>
                    </a:lnTo>
                    <a:lnTo>
                      <a:pt x="0" y="3"/>
                    </a:lnTo>
                    <a:lnTo>
                      <a:pt x="3" y="3"/>
                    </a:lnTo>
                    <a:lnTo>
                      <a:pt x="3" y="0"/>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85" name="Freeform 2116">
                <a:extLst>
                  <a:ext uri="{FF2B5EF4-FFF2-40B4-BE49-F238E27FC236}">
                    <a16:creationId xmlns:a16="http://schemas.microsoft.com/office/drawing/2014/main" id="{B8653EA0-C992-4942-AD6E-032899537E01}"/>
                  </a:ext>
                </a:extLst>
              </p:cNvPr>
              <p:cNvSpPr>
                <a:spLocks/>
              </p:cNvSpPr>
              <p:nvPr/>
            </p:nvSpPr>
            <p:spPr bwMode="auto">
              <a:xfrm>
                <a:off x="7150" y="3084"/>
                <a:ext cx="7" cy="7"/>
              </a:xfrm>
              <a:custGeom>
                <a:avLst/>
                <a:gdLst>
                  <a:gd name="T0" fmla="*/ 7 w 7"/>
                  <a:gd name="T1" fmla="*/ 0 h 7"/>
                  <a:gd name="T2" fmla="*/ 7 w 7"/>
                  <a:gd name="T3" fmla="*/ 3 h 7"/>
                  <a:gd name="T4" fmla="*/ 7 w 7"/>
                  <a:gd name="T5" fmla="*/ 7 h 7"/>
                  <a:gd name="T6" fmla="*/ 7 w 7"/>
                  <a:gd name="T7" fmla="*/ 7 h 7"/>
                  <a:gd name="T8" fmla="*/ 3 w 7"/>
                  <a:gd name="T9" fmla="*/ 7 h 7"/>
                  <a:gd name="T10" fmla="*/ 0 w 7"/>
                  <a:gd name="T11" fmla="*/ 3 h 7"/>
                  <a:gd name="T12" fmla="*/ 0 w 7"/>
                  <a:gd name="T13" fmla="*/ 3 h 7"/>
                  <a:gd name="T14" fmla="*/ 3 w 7"/>
                  <a:gd name="T15" fmla="*/ 3 h 7"/>
                  <a:gd name="T16" fmla="*/ 3 w 7"/>
                  <a:gd name="T17" fmla="*/ 0 h 7"/>
                  <a:gd name="T18" fmla="*/ 7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0"/>
                    </a:moveTo>
                    <a:lnTo>
                      <a:pt x="7" y="3"/>
                    </a:lnTo>
                    <a:lnTo>
                      <a:pt x="7" y="7"/>
                    </a:lnTo>
                    <a:lnTo>
                      <a:pt x="7" y="7"/>
                    </a:lnTo>
                    <a:lnTo>
                      <a:pt x="3" y="7"/>
                    </a:lnTo>
                    <a:lnTo>
                      <a:pt x="0" y="3"/>
                    </a:lnTo>
                    <a:lnTo>
                      <a:pt x="0" y="3"/>
                    </a:lnTo>
                    <a:lnTo>
                      <a:pt x="3" y="3"/>
                    </a:lnTo>
                    <a:lnTo>
                      <a:pt x="3" y="0"/>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86" name="Freeform 2117">
                <a:extLst>
                  <a:ext uri="{FF2B5EF4-FFF2-40B4-BE49-F238E27FC236}">
                    <a16:creationId xmlns:a16="http://schemas.microsoft.com/office/drawing/2014/main" id="{441FE32A-2A4F-493E-9A45-6EA684FDBDC5}"/>
                  </a:ext>
                </a:extLst>
              </p:cNvPr>
              <p:cNvSpPr>
                <a:spLocks/>
              </p:cNvSpPr>
              <p:nvPr/>
            </p:nvSpPr>
            <p:spPr bwMode="auto">
              <a:xfrm>
                <a:off x="7164" y="3109"/>
                <a:ext cx="7" cy="7"/>
              </a:xfrm>
              <a:custGeom>
                <a:avLst/>
                <a:gdLst>
                  <a:gd name="T0" fmla="*/ 4 w 7"/>
                  <a:gd name="T1" fmla="*/ 0 h 7"/>
                  <a:gd name="T2" fmla="*/ 4 w 7"/>
                  <a:gd name="T3" fmla="*/ 0 h 7"/>
                  <a:gd name="T4" fmla="*/ 4 w 7"/>
                  <a:gd name="T5" fmla="*/ 0 h 7"/>
                  <a:gd name="T6" fmla="*/ 4 w 7"/>
                  <a:gd name="T7" fmla="*/ 0 h 7"/>
                  <a:gd name="T8" fmla="*/ 4 w 7"/>
                  <a:gd name="T9" fmla="*/ 0 h 7"/>
                  <a:gd name="T10" fmla="*/ 4 w 7"/>
                  <a:gd name="T11" fmla="*/ 0 h 7"/>
                  <a:gd name="T12" fmla="*/ 7 w 7"/>
                  <a:gd name="T13" fmla="*/ 7 h 7"/>
                  <a:gd name="T14" fmla="*/ 4 w 7"/>
                  <a:gd name="T15" fmla="*/ 7 h 7"/>
                  <a:gd name="T16" fmla="*/ 4 w 7"/>
                  <a:gd name="T17" fmla="*/ 3 h 7"/>
                  <a:gd name="T18" fmla="*/ 0 w 7"/>
                  <a:gd name="T19" fmla="*/ 0 h 7"/>
                  <a:gd name="T20" fmla="*/ 4 w 7"/>
                  <a:gd name="T21" fmla="*/ 0 h 7"/>
                  <a:gd name="T22" fmla="*/ 4 w 7"/>
                  <a:gd name="T23" fmla="*/ 3 h 7"/>
                  <a:gd name="T24" fmla="*/ 0 w 7"/>
                  <a:gd name="T25" fmla="*/ 0 h 7"/>
                  <a:gd name="T26" fmla="*/ 4 w 7"/>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7">
                    <a:moveTo>
                      <a:pt x="4" y="0"/>
                    </a:moveTo>
                    <a:lnTo>
                      <a:pt x="4" y="0"/>
                    </a:lnTo>
                    <a:lnTo>
                      <a:pt x="4" y="0"/>
                    </a:lnTo>
                    <a:lnTo>
                      <a:pt x="4" y="0"/>
                    </a:lnTo>
                    <a:lnTo>
                      <a:pt x="4" y="0"/>
                    </a:lnTo>
                    <a:lnTo>
                      <a:pt x="4" y="0"/>
                    </a:lnTo>
                    <a:lnTo>
                      <a:pt x="7" y="7"/>
                    </a:lnTo>
                    <a:lnTo>
                      <a:pt x="4" y="7"/>
                    </a:lnTo>
                    <a:lnTo>
                      <a:pt x="4" y="3"/>
                    </a:lnTo>
                    <a:lnTo>
                      <a:pt x="0" y="0"/>
                    </a:lnTo>
                    <a:lnTo>
                      <a:pt x="4" y="0"/>
                    </a:lnTo>
                    <a:lnTo>
                      <a:pt x="4" y="3"/>
                    </a:lnTo>
                    <a:lnTo>
                      <a:pt x="0"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87" name="Freeform 2118">
                <a:extLst>
                  <a:ext uri="{FF2B5EF4-FFF2-40B4-BE49-F238E27FC236}">
                    <a16:creationId xmlns:a16="http://schemas.microsoft.com/office/drawing/2014/main" id="{86EC6571-0CF4-486E-806C-8623CB295FED}"/>
                  </a:ext>
                </a:extLst>
              </p:cNvPr>
              <p:cNvSpPr>
                <a:spLocks/>
              </p:cNvSpPr>
              <p:nvPr/>
            </p:nvSpPr>
            <p:spPr bwMode="auto">
              <a:xfrm>
                <a:off x="7164" y="3109"/>
                <a:ext cx="7" cy="7"/>
              </a:xfrm>
              <a:custGeom>
                <a:avLst/>
                <a:gdLst>
                  <a:gd name="T0" fmla="*/ 4 w 7"/>
                  <a:gd name="T1" fmla="*/ 0 h 7"/>
                  <a:gd name="T2" fmla="*/ 4 w 7"/>
                  <a:gd name="T3" fmla="*/ 0 h 7"/>
                  <a:gd name="T4" fmla="*/ 4 w 7"/>
                  <a:gd name="T5" fmla="*/ 0 h 7"/>
                  <a:gd name="T6" fmla="*/ 4 w 7"/>
                  <a:gd name="T7" fmla="*/ 0 h 7"/>
                  <a:gd name="T8" fmla="*/ 4 w 7"/>
                  <a:gd name="T9" fmla="*/ 0 h 7"/>
                  <a:gd name="T10" fmla="*/ 4 w 7"/>
                  <a:gd name="T11" fmla="*/ 0 h 7"/>
                  <a:gd name="T12" fmla="*/ 7 w 7"/>
                  <a:gd name="T13" fmla="*/ 7 h 7"/>
                  <a:gd name="T14" fmla="*/ 4 w 7"/>
                  <a:gd name="T15" fmla="*/ 7 h 7"/>
                  <a:gd name="T16" fmla="*/ 4 w 7"/>
                  <a:gd name="T17" fmla="*/ 3 h 7"/>
                  <a:gd name="T18" fmla="*/ 0 w 7"/>
                  <a:gd name="T19" fmla="*/ 0 h 7"/>
                  <a:gd name="T20" fmla="*/ 4 w 7"/>
                  <a:gd name="T21" fmla="*/ 0 h 7"/>
                  <a:gd name="T22" fmla="*/ 4 w 7"/>
                  <a:gd name="T23" fmla="*/ 3 h 7"/>
                  <a:gd name="T24" fmla="*/ 0 w 7"/>
                  <a:gd name="T25" fmla="*/ 0 h 7"/>
                  <a:gd name="T26" fmla="*/ 4 w 7"/>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7">
                    <a:moveTo>
                      <a:pt x="4" y="0"/>
                    </a:moveTo>
                    <a:lnTo>
                      <a:pt x="4" y="0"/>
                    </a:lnTo>
                    <a:lnTo>
                      <a:pt x="4" y="0"/>
                    </a:lnTo>
                    <a:lnTo>
                      <a:pt x="4" y="0"/>
                    </a:lnTo>
                    <a:lnTo>
                      <a:pt x="4" y="0"/>
                    </a:lnTo>
                    <a:lnTo>
                      <a:pt x="4" y="0"/>
                    </a:lnTo>
                    <a:lnTo>
                      <a:pt x="7" y="7"/>
                    </a:lnTo>
                    <a:lnTo>
                      <a:pt x="4" y="7"/>
                    </a:lnTo>
                    <a:lnTo>
                      <a:pt x="4" y="3"/>
                    </a:lnTo>
                    <a:lnTo>
                      <a:pt x="0" y="0"/>
                    </a:lnTo>
                    <a:lnTo>
                      <a:pt x="4" y="0"/>
                    </a:lnTo>
                    <a:lnTo>
                      <a:pt x="4" y="3"/>
                    </a:lnTo>
                    <a:lnTo>
                      <a:pt x="0"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88" name="Freeform 2119">
                <a:extLst>
                  <a:ext uri="{FF2B5EF4-FFF2-40B4-BE49-F238E27FC236}">
                    <a16:creationId xmlns:a16="http://schemas.microsoft.com/office/drawing/2014/main" id="{45018CF7-3A64-47EF-9BB4-0814D33FFB00}"/>
                  </a:ext>
                </a:extLst>
              </p:cNvPr>
              <p:cNvSpPr>
                <a:spLocks/>
              </p:cNvSpPr>
              <p:nvPr/>
            </p:nvSpPr>
            <p:spPr bwMode="auto">
              <a:xfrm>
                <a:off x="7171" y="3123"/>
                <a:ext cx="4" cy="4"/>
              </a:xfrm>
              <a:custGeom>
                <a:avLst/>
                <a:gdLst>
                  <a:gd name="T0" fmla="*/ 0 w 4"/>
                  <a:gd name="T1" fmla="*/ 0 h 4"/>
                  <a:gd name="T2" fmla="*/ 0 w 4"/>
                  <a:gd name="T3" fmla="*/ 0 h 4"/>
                  <a:gd name="T4" fmla="*/ 4 w 4"/>
                  <a:gd name="T5" fmla="*/ 4 h 4"/>
                  <a:gd name="T6" fmla="*/ 4 w 4"/>
                  <a:gd name="T7" fmla="*/ 4 h 4"/>
                  <a:gd name="T8" fmla="*/ 0 w 4"/>
                  <a:gd name="T9" fmla="*/ 4 h 4"/>
                  <a:gd name="T10" fmla="*/ 0 w 4"/>
                  <a:gd name="T11" fmla="*/ 4 h 4"/>
                  <a:gd name="T12" fmla="*/ 0 w 4"/>
                  <a:gd name="T13" fmla="*/ 0 h 4"/>
                  <a:gd name="T14" fmla="*/ 0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0"/>
                    </a:moveTo>
                    <a:lnTo>
                      <a:pt x="0" y="0"/>
                    </a:lnTo>
                    <a:lnTo>
                      <a:pt x="4" y="4"/>
                    </a:lnTo>
                    <a:lnTo>
                      <a:pt x="4" y="4"/>
                    </a:lnTo>
                    <a:lnTo>
                      <a:pt x="0" y="4"/>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89" name="Freeform 2120">
                <a:extLst>
                  <a:ext uri="{FF2B5EF4-FFF2-40B4-BE49-F238E27FC236}">
                    <a16:creationId xmlns:a16="http://schemas.microsoft.com/office/drawing/2014/main" id="{21E0EAB8-8A8C-49E5-BD1E-1573C64E1E08}"/>
                  </a:ext>
                </a:extLst>
              </p:cNvPr>
              <p:cNvSpPr>
                <a:spLocks/>
              </p:cNvSpPr>
              <p:nvPr/>
            </p:nvSpPr>
            <p:spPr bwMode="auto">
              <a:xfrm>
                <a:off x="7171" y="3123"/>
                <a:ext cx="4" cy="4"/>
              </a:xfrm>
              <a:custGeom>
                <a:avLst/>
                <a:gdLst>
                  <a:gd name="T0" fmla="*/ 0 w 4"/>
                  <a:gd name="T1" fmla="*/ 0 h 4"/>
                  <a:gd name="T2" fmla="*/ 0 w 4"/>
                  <a:gd name="T3" fmla="*/ 0 h 4"/>
                  <a:gd name="T4" fmla="*/ 4 w 4"/>
                  <a:gd name="T5" fmla="*/ 4 h 4"/>
                  <a:gd name="T6" fmla="*/ 4 w 4"/>
                  <a:gd name="T7" fmla="*/ 4 h 4"/>
                  <a:gd name="T8" fmla="*/ 0 w 4"/>
                  <a:gd name="T9" fmla="*/ 4 h 4"/>
                  <a:gd name="T10" fmla="*/ 0 w 4"/>
                  <a:gd name="T11" fmla="*/ 4 h 4"/>
                  <a:gd name="T12" fmla="*/ 0 w 4"/>
                  <a:gd name="T13" fmla="*/ 0 h 4"/>
                  <a:gd name="T14" fmla="*/ 0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0"/>
                    </a:moveTo>
                    <a:lnTo>
                      <a:pt x="0" y="0"/>
                    </a:lnTo>
                    <a:lnTo>
                      <a:pt x="4" y="4"/>
                    </a:lnTo>
                    <a:lnTo>
                      <a:pt x="4" y="4"/>
                    </a:lnTo>
                    <a:lnTo>
                      <a:pt x="0" y="4"/>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90" name="Freeform 2121">
                <a:extLst>
                  <a:ext uri="{FF2B5EF4-FFF2-40B4-BE49-F238E27FC236}">
                    <a16:creationId xmlns:a16="http://schemas.microsoft.com/office/drawing/2014/main" id="{190FB834-1CF6-4E3F-9E73-D7DA43277BDA}"/>
                  </a:ext>
                </a:extLst>
              </p:cNvPr>
              <p:cNvSpPr>
                <a:spLocks/>
              </p:cNvSpPr>
              <p:nvPr/>
            </p:nvSpPr>
            <p:spPr bwMode="auto">
              <a:xfrm>
                <a:off x="7336" y="3080"/>
                <a:ext cx="25" cy="18"/>
              </a:xfrm>
              <a:custGeom>
                <a:avLst/>
                <a:gdLst>
                  <a:gd name="T0" fmla="*/ 11 w 25"/>
                  <a:gd name="T1" fmla="*/ 4 h 18"/>
                  <a:gd name="T2" fmla="*/ 14 w 25"/>
                  <a:gd name="T3" fmla="*/ 4 h 18"/>
                  <a:gd name="T4" fmla="*/ 18 w 25"/>
                  <a:gd name="T5" fmla="*/ 0 h 18"/>
                  <a:gd name="T6" fmla="*/ 18 w 25"/>
                  <a:gd name="T7" fmla="*/ 4 h 18"/>
                  <a:gd name="T8" fmla="*/ 22 w 25"/>
                  <a:gd name="T9" fmla="*/ 4 h 18"/>
                  <a:gd name="T10" fmla="*/ 22 w 25"/>
                  <a:gd name="T11" fmla="*/ 4 h 18"/>
                  <a:gd name="T12" fmla="*/ 25 w 25"/>
                  <a:gd name="T13" fmla="*/ 7 h 18"/>
                  <a:gd name="T14" fmla="*/ 25 w 25"/>
                  <a:gd name="T15" fmla="*/ 7 h 18"/>
                  <a:gd name="T16" fmla="*/ 25 w 25"/>
                  <a:gd name="T17" fmla="*/ 15 h 18"/>
                  <a:gd name="T18" fmla="*/ 25 w 25"/>
                  <a:gd name="T19" fmla="*/ 18 h 18"/>
                  <a:gd name="T20" fmla="*/ 22 w 25"/>
                  <a:gd name="T21" fmla="*/ 18 h 18"/>
                  <a:gd name="T22" fmla="*/ 18 w 25"/>
                  <a:gd name="T23" fmla="*/ 18 h 18"/>
                  <a:gd name="T24" fmla="*/ 14 w 25"/>
                  <a:gd name="T25" fmla="*/ 18 h 18"/>
                  <a:gd name="T26" fmla="*/ 7 w 25"/>
                  <a:gd name="T27" fmla="*/ 18 h 18"/>
                  <a:gd name="T28" fmla="*/ 7 w 25"/>
                  <a:gd name="T29" fmla="*/ 18 h 18"/>
                  <a:gd name="T30" fmla="*/ 0 w 25"/>
                  <a:gd name="T31" fmla="*/ 18 h 18"/>
                  <a:gd name="T32" fmla="*/ 0 w 25"/>
                  <a:gd name="T33" fmla="*/ 15 h 18"/>
                  <a:gd name="T34" fmla="*/ 0 w 25"/>
                  <a:gd name="T35" fmla="*/ 11 h 18"/>
                  <a:gd name="T36" fmla="*/ 0 w 25"/>
                  <a:gd name="T37" fmla="*/ 7 h 18"/>
                  <a:gd name="T38" fmla="*/ 4 w 25"/>
                  <a:gd name="T39" fmla="*/ 4 h 18"/>
                  <a:gd name="T40" fmla="*/ 7 w 25"/>
                  <a:gd name="T41" fmla="*/ 4 h 18"/>
                  <a:gd name="T42" fmla="*/ 11 w 25"/>
                  <a:gd name="T43" fmla="*/ 4 h 18"/>
                  <a:gd name="T44" fmla="*/ 11 w 25"/>
                  <a:gd name="T4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8">
                    <a:moveTo>
                      <a:pt x="11" y="4"/>
                    </a:moveTo>
                    <a:lnTo>
                      <a:pt x="14" y="4"/>
                    </a:lnTo>
                    <a:lnTo>
                      <a:pt x="18" y="0"/>
                    </a:lnTo>
                    <a:lnTo>
                      <a:pt x="18" y="4"/>
                    </a:lnTo>
                    <a:lnTo>
                      <a:pt x="22" y="4"/>
                    </a:lnTo>
                    <a:lnTo>
                      <a:pt x="22" y="4"/>
                    </a:lnTo>
                    <a:lnTo>
                      <a:pt x="25" y="7"/>
                    </a:lnTo>
                    <a:lnTo>
                      <a:pt x="25" y="7"/>
                    </a:lnTo>
                    <a:lnTo>
                      <a:pt x="25" y="15"/>
                    </a:lnTo>
                    <a:lnTo>
                      <a:pt x="25" y="18"/>
                    </a:lnTo>
                    <a:lnTo>
                      <a:pt x="22" y="18"/>
                    </a:lnTo>
                    <a:lnTo>
                      <a:pt x="18" y="18"/>
                    </a:lnTo>
                    <a:lnTo>
                      <a:pt x="14" y="18"/>
                    </a:lnTo>
                    <a:lnTo>
                      <a:pt x="7" y="18"/>
                    </a:lnTo>
                    <a:lnTo>
                      <a:pt x="7" y="18"/>
                    </a:lnTo>
                    <a:lnTo>
                      <a:pt x="0" y="18"/>
                    </a:lnTo>
                    <a:lnTo>
                      <a:pt x="0" y="15"/>
                    </a:lnTo>
                    <a:lnTo>
                      <a:pt x="0" y="11"/>
                    </a:lnTo>
                    <a:lnTo>
                      <a:pt x="0" y="7"/>
                    </a:lnTo>
                    <a:lnTo>
                      <a:pt x="4" y="4"/>
                    </a:lnTo>
                    <a:lnTo>
                      <a:pt x="7" y="4"/>
                    </a:lnTo>
                    <a:lnTo>
                      <a:pt x="11" y="4"/>
                    </a:lnTo>
                    <a:lnTo>
                      <a:pt x="11"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91" name="Freeform 2122">
                <a:extLst>
                  <a:ext uri="{FF2B5EF4-FFF2-40B4-BE49-F238E27FC236}">
                    <a16:creationId xmlns:a16="http://schemas.microsoft.com/office/drawing/2014/main" id="{A09BCA3F-C3C0-40CD-B307-5D00DE72EA80}"/>
                  </a:ext>
                </a:extLst>
              </p:cNvPr>
              <p:cNvSpPr>
                <a:spLocks/>
              </p:cNvSpPr>
              <p:nvPr/>
            </p:nvSpPr>
            <p:spPr bwMode="auto">
              <a:xfrm>
                <a:off x="7336" y="3080"/>
                <a:ext cx="25" cy="18"/>
              </a:xfrm>
              <a:custGeom>
                <a:avLst/>
                <a:gdLst>
                  <a:gd name="T0" fmla="*/ 11 w 25"/>
                  <a:gd name="T1" fmla="*/ 4 h 18"/>
                  <a:gd name="T2" fmla="*/ 14 w 25"/>
                  <a:gd name="T3" fmla="*/ 4 h 18"/>
                  <a:gd name="T4" fmla="*/ 18 w 25"/>
                  <a:gd name="T5" fmla="*/ 0 h 18"/>
                  <a:gd name="T6" fmla="*/ 18 w 25"/>
                  <a:gd name="T7" fmla="*/ 4 h 18"/>
                  <a:gd name="T8" fmla="*/ 22 w 25"/>
                  <a:gd name="T9" fmla="*/ 4 h 18"/>
                  <a:gd name="T10" fmla="*/ 22 w 25"/>
                  <a:gd name="T11" fmla="*/ 4 h 18"/>
                  <a:gd name="T12" fmla="*/ 25 w 25"/>
                  <a:gd name="T13" fmla="*/ 7 h 18"/>
                  <a:gd name="T14" fmla="*/ 25 w 25"/>
                  <a:gd name="T15" fmla="*/ 7 h 18"/>
                  <a:gd name="T16" fmla="*/ 25 w 25"/>
                  <a:gd name="T17" fmla="*/ 15 h 18"/>
                  <a:gd name="T18" fmla="*/ 25 w 25"/>
                  <a:gd name="T19" fmla="*/ 18 h 18"/>
                  <a:gd name="T20" fmla="*/ 22 w 25"/>
                  <a:gd name="T21" fmla="*/ 18 h 18"/>
                  <a:gd name="T22" fmla="*/ 18 w 25"/>
                  <a:gd name="T23" fmla="*/ 18 h 18"/>
                  <a:gd name="T24" fmla="*/ 14 w 25"/>
                  <a:gd name="T25" fmla="*/ 18 h 18"/>
                  <a:gd name="T26" fmla="*/ 7 w 25"/>
                  <a:gd name="T27" fmla="*/ 18 h 18"/>
                  <a:gd name="T28" fmla="*/ 7 w 25"/>
                  <a:gd name="T29" fmla="*/ 18 h 18"/>
                  <a:gd name="T30" fmla="*/ 0 w 25"/>
                  <a:gd name="T31" fmla="*/ 18 h 18"/>
                  <a:gd name="T32" fmla="*/ 0 w 25"/>
                  <a:gd name="T33" fmla="*/ 15 h 18"/>
                  <a:gd name="T34" fmla="*/ 0 w 25"/>
                  <a:gd name="T35" fmla="*/ 11 h 18"/>
                  <a:gd name="T36" fmla="*/ 0 w 25"/>
                  <a:gd name="T37" fmla="*/ 7 h 18"/>
                  <a:gd name="T38" fmla="*/ 4 w 25"/>
                  <a:gd name="T39" fmla="*/ 4 h 18"/>
                  <a:gd name="T40" fmla="*/ 7 w 25"/>
                  <a:gd name="T41" fmla="*/ 4 h 18"/>
                  <a:gd name="T42" fmla="*/ 11 w 25"/>
                  <a:gd name="T43" fmla="*/ 4 h 18"/>
                  <a:gd name="T44" fmla="*/ 11 w 25"/>
                  <a:gd name="T4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8">
                    <a:moveTo>
                      <a:pt x="11" y="4"/>
                    </a:moveTo>
                    <a:lnTo>
                      <a:pt x="14" y="4"/>
                    </a:lnTo>
                    <a:lnTo>
                      <a:pt x="18" y="0"/>
                    </a:lnTo>
                    <a:lnTo>
                      <a:pt x="18" y="4"/>
                    </a:lnTo>
                    <a:lnTo>
                      <a:pt x="22" y="4"/>
                    </a:lnTo>
                    <a:lnTo>
                      <a:pt x="22" y="4"/>
                    </a:lnTo>
                    <a:lnTo>
                      <a:pt x="25" y="7"/>
                    </a:lnTo>
                    <a:lnTo>
                      <a:pt x="25" y="7"/>
                    </a:lnTo>
                    <a:lnTo>
                      <a:pt x="25" y="15"/>
                    </a:lnTo>
                    <a:lnTo>
                      <a:pt x="25" y="18"/>
                    </a:lnTo>
                    <a:lnTo>
                      <a:pt x="22" y="18"/>
                    </a:lnTo>
                    <a:lnTo>
                      <a:pt x="18" y="18"/>
                    </a:lnTo>
                    <a:lnTo>
                      <a:pt x="14" y="18"/>
                    </a:lnTo>
                    <a:lnTo>
                      <a:pt x="7" y="18"/>
                    </a:lnTo>
                    <a:lnTo>
                      <a:pt x="7" y="18"/>
                    </a:lnTo>
                    <a:lnTo>
                      <a:pt x="0" y="18"/>
                    </a:lnTo>
                    <a:lnTo>
                      <a:pt x="0" y="15"/>
                    </a:lnTo>
                    <a:lnTo>
                      <a:pt x="0" y="11"/>
                    </a:lnTo>
                    <a:lnTo>
                      <a:pt x="0" y="7"/>
                    </a:lnTo>
                    <a:lnTo>
                      <a:pt x="4" y="4"/>
                    </a:lnTo>
                    <a:lnTo>
                      <a:pt x="7" y="4"/>
                    </a:lnTo>
                    <a:lnTo>
                      <a:pt x="11" y="4"/>
                    </a:lnTo>
                    <a:lnTo>
                      <a:pt x="11"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92" name="Freeform 2123">
                <a:extLst>
                  <a:ext uri="{FF2B5EF4-FFF2-40B4-BE49-F238E27FC236}">
                    <a16:creationId xmlns:a16="http://schemas.microsoft.com/office/drawing/2014/main" id="{C3F032B5-1041-4573-9762-86FF361216B6}"/>
                  </a:ext>
                </a:extLst>
              </p:cNvPr>
              <p:cNvSpPr>
                <a:spLocks/>
              </p:cNvSpPr>
              <p:nvPr/>
            </p:nvSpPr>
            <p:spPr bwMode="auto">
              <a:xfrm>
                <a:off x="7361" y="3055"/>
                <a:ext cx="29" cy="18"/>
              </a:xfrm>
              <a:custGeom>
                <a:avLst/>
                <a:gdLst>
                  <a:gd name="T0" fmla="*/ 7 w 29"/>
                  <a:gd name="T1" fmla="*/ 7 h 18"/>
                  <a:gd name="T2" fmla="*/ 7 w 29"/>
                  <a:gd name="T3" fmla="*/ 7 h 18"/>
                  <a:gd name="T4" fmla="*/ 7 w 29"/>
                  <a:gd name="T5" fmla="*/ 7 h 18"/>
                  <a:gd name="T6" fmla="*/ 22 w 29"/>
                  <a:gd name="T7" fmla="*/ 4 h 18"/>
                  <a:gd name="T8" fmla="*/ 25 w 29"/>
                  <a:gd name="T9" fmla="*/ 0 h 18"/>
                  <a:gd name="T10" fmla="*/ 29 w 29"/>
                  <a:gd name="T11" fmla="*/ 0 h 18"/>
                  <a:gd name="T12" fmla="*/ 29 w 29"/>
                  <a:gd name="T13" fmla="*/ 4 h 18"/>
                  <a:gd name="T14" fmla="*/ 22 w 29"/>
                  <a:gd name="T15" fmla="*/ 7 h 18"/>
                  <a:gd name="T16" fmla="*/ 22 w 29"/>
                  <a:gd name="T17" fmla="*/ 11 h 18"/>
                  <a:gd name="T18" fmla="*/ 25 w 29"/>
                  <a:gd name="T19" fmla="*/ 7 h 18"/>
                  <a:gd name="T20" fmla="*/ 25 w 29"/>
                  <a:gd name="T21" fmla="*/ 11 h 18"/>
                  <a:gd name="T22" fmla="*/ 25 w 29"/>
                  <a:gd name="T23" fmla="*/ 14 h 18"/>
                  <a:gd name="T24" fmla="*/ 22 w 29"/>
                  <a:gd name="T25" fmla="*/ 14 h 18"/>
                  <a:gd name="T26" fmla="*/ 15 w 29"/>
                  <a:gd name="T27" fmla="*/ 14 h 18"/>
                  <a:gd name="T28" fmla="*/ 15 w 29"/>
                  <a:gd name="T29" fmla="*/ 11 h 18"/>
                  <a:gd name="T30" fmla="*/ 15 w 29"/>
                  <a:gd name="T31" fmla="*/ 11 h 18"/>
                  <a:gd name="T32" fmla="*/ 11 w 29"/>
                  <a:gd name="T33" fmla="*/ 14 h 18"/>
                  <a:gd name="T34" fmla="*/ 11 w 29"/>
                  <a:gd name="T35" fmla="*/ 18 h 18"/>
                  <a:gd name="T36" fmla="*/ 7 w 29"/>
                  <a:gd name="T37" fmla="*/ 18 h 18"/>
                  <a:gd name="T38" fmla="*/ 7 w 29"/>
                  <a:gd name="T39" fmla="*/ 18 h 18"/>
                  <a:gd name="T40" fmla="*/ 4 w 29"/>
                  <a:gd name="T41" fmla="*/ 18 h 18"/>
                  <a:gd name="T42" fmla="*/ 4 w 29"/>
                  <a:gd name="T43" fmla="*/ 14 h 18"/>
                  <a:gd name="T44" fmla="*/ 0 w 29"/>
                  <a:gd name="T45" fmla="*/ 14 h 18"/>
                  <a:gd name="T46" fmla="*/ 0 w 29"/>
                  <a:gd name="T47" fmla="*/ 14 h 18"/>
                  <a:gd name="T48" fmla="*/ 0 w 29"/>
                  <a:gd name="T49" fmla="*/ 11 h 18"/>
                  <a:gd name="T50" fmla="*/ 4 w 29"/>
                  <a:gd name="T51" fmla="*/ 11 h 18"/>
                  <a:gd name="T52" fmla="*/ 7 w 29"/>
                  <a:gd name="T53"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 h="18">
                    <a:moveTo>
                      <a:pt x="7" y="7"/>
                    </a:moveTo>
                    <a:lnTo>
                      <a:pt x="7" y="7"/>
                    </a:lnTo>
                    <a:lnTo>
                      <a:pt x="7" y="7"/>
                    </a:lnTo>
                    <a:lnTo>
                      <a:pt x="22" y="4"/>
                    </a:lnTo>
                    <a:lnTo>
                      <a:pt x="25" y="0"/>
                    </a:lnTo>
                    <a:lnTo>
                      <a:pt x="29" y="0"/>
                    </a:lnTo>
                    <a:lnTo>
                      <a:pt x="29" y="4"/>
                    </a:lnTo>
                    <a:lnTo>
                      <a:pt x="22" y="7"/>
                    </a:lnTo>
                    <a:lnTo>
                      <a:pt x="22" y="11"/>
                    </a:lnTo>
                    <a:lnTo>
                      <a:pt x="25" y="7"/>
                    </a:lnTo>
                    <a:lnTo>
                      <a:pt x="25" y="11"/>
                    </a:lnTo>
                    <a:lnTo>
                      <a:pt x="25" y="14"/>
                    </a:lnTo>
                    <a:lnTo>
                      <a:pt x="22" y="14"/>
                    </a:lnTo>
                    <a:lnTo>
                      <a:pt x="15" y="14"/>
                    </a:lnTo>
                    <a:lnTo>
                      <a:pt x="15" y="11"/>
                    </a:lnTo>
                    <a:lnTo>
                      <a:pt x="15" y="11"/>
                    </a:lnTo>
                    <a:lnTo>
                      <a:pt x="11" y="14"/>
                    </a:lnTo>
                    <a:lnTo>
                      <a:pt x="11" y="18"/>
                    </a:lnTo>
                    <a:lnTo>
                      <a:pt x="7" y="18"/>
                    </a:lnTo>
                    <a:lnTo>
                      <a:pt x="7" y="18"/>
                    </a:lnTo>
                    <a:lnTo>
                      <a:pt x="4" y="18"/>
                    </a:lnTo>
                    <a:lnTo>
                      <a:pt x="4" y="14"/>
                    </a:lnTo>
                    <a:lnTo>
                      <a:pt x="0" y="14"/>
                    </a:lnTo>
                    <a:lnTo>
                      <a:pt x="0" y="14"/>
                    </a:lnTo>
                    <a:lnTo>
                      <a:pt x="0" y="11"/>
                    </a:lnTo>
                    <a:lnTo>
                      <a:pt x="4" y="11"/>
                    </a:lnTo>
                    <a:lnTo>
                      <a:pt x="7"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93" name="Freeform 2124">
                <a:extLst>
                  <a:ext uri="{FF2B5EF4-FFF2-40B4-BE49-F238E27FC236}">
                    <a16:creationId xmlns:a16="http://schemas.microsoft.com/office/drawing/2014/main" id="{2A970548-1FEB-4DD6-BCBD-335A6277AA79}"/>
                  </a:ext>
                </a:extLst>
              </p:cNvPr>
              <p:cNvSpPr>
                <a:spLocks/>
              </p:cNvSpPr>
              <p:nvPr/>
            </p:nvSpPr>
            <p:spPr bwMode="auto">
              <a:xfrm>
                <a:off x="7361" y="3055"/>
                <a:ext cx="29" cy="18"/>
              </a:xfrm>
              <a:custGeom>
                <a:avLst/>
                <a:gdLst>
                  <a:gd name="T0" fmla="*/ 7 w 29"/>
                  <a:gd name="T1" fmla="*/ 7 h 18"/>
                  <a:gd name="T2" fmla="*/ 7 w 29"/>
                  <a:gd name="T3" fmla="*/ 7 h 18"/>
                  <a:gd name="T4" fmla="*/ 7 w 29"/>
                  <a:gd name="T5" fmla="*/ 7 h 18"/>
                  <a:gd name="T6" fmla="*/ 22 w 29"/>
                  <a:gd name="T7" fmla="*/ 4 h 18"/>
                  <a:gd name="T8" fmla="*/ 25 w 29"/>
                  <a:gd name="T9" fmla="*/ 0 h 18"/>
                  <a:gd name="T10" fmla="*/ 29 w 29"/>
                  <a:gd name="T11" fmla="*/ 0 h 18"/>
                  <a:gd name="T12" fmla="*/ 29 w 29"/>
                  <a:gd name="T13" fmla="*/ 4 h 18"/>
                  <a:gd name="T14" fmla="*/ 22 w 29"/>
                  <a:gd name="T15" fmla="*/ 7 h 18"/>
                  <a:gd name="T16" fmla="*/ 22 w 29"/>
                  <a:gd name="T17" fmla="*/ 11 h 18"/>
                  <a:gd name="T18" fmla="*/ 25 w 29"/>
                  <a:gd name="T19" fmla="*/ 7 h 18"/>
                  <a:gd name="T20" fmla="*/ 25 w 29"/>
                  <a:gd name="T21" fmla="*/ 11 h 18"/>
                  <a:gd name="T22" fmla="*/ 25 w 29"/>
                  <a:gd name="T23" fmla="*/ 14 h 18"/>
                  <a:gd name="T24" fmla="*/ 22 w 29"/>
                  <a:gd name="T25" fmla="*/ 14 h 18"/>
                  <a:gd name="T26" fmla="*/ 15 w 29"/>
                  <a:gd name="T27" fmla="*/ 14 h 18"/>
                  <a:gd name="T28" fmla="*/ 15 w 29"/>
                  <a:gd name="T29" fmla="*/ 11 h 18"/>
                  <a:gd name="T30" fmla="*/ 15 w 29"/>
                  <a:gd name="T31" fmla="*/ 11 h 18"/>
                  <a:gd name="T32" fmla="*/ 11 w 29"/>
                  <a:gd name="T33" fmla="*/ 14 h 18"/>
                  <a:gd name="T34" fmla="*/ 11 w 29"/>
                  <a:gd name="T35" fmla="*/ 18 h 18"/>
                  <a:gd name="T36" fmla="*/ 7 w 29"/>
                  <a:gd name="T37" fmla="*/ 18 h 18"/>
                  <a:gd name="T38" fmla="*/ 7 w 29"/>
                  <a:gd name="T39" fmla="*/ 18 h 18"/>
                  <a:gd name="T40" fmla="*/ 4 w 29"/>
                  <a:gd name="T41" fmla="*/ 18 h 18"/>
                  <a:gd name="T42" fmla="*/ 4 w 29"/>
                  <a:gd name="T43" fmla="*/ 14 h 18"/>
                  <a:gd name="T44" fmla="*/ 0 w 29"/>
                  <a:gd name="T45" fmla="*/ 14 h 18"/>
                  <a:gd name="T46" fmla="*/ 0 w 29"/>
                  <a:gd name="T47" fmla="*/ 14 h 18"/>
                  <a:gd name="T48" fmla="*/ 0 w 29"/>
                  <a:gd name="T49" fmla="*/ 11 h 18"/>
                  <a:gd name="T50" fmla="*/ 4 w 29"/>
                  <a:gd name="T51" fmla="*/ 11 h 18"/>
                  <a:gd name="T52" fmla="*/ 7 w 29"/>
                  <a:gd name="T53"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 h="18">
                    <a:moveTo>
                      <a:pt x="7" y="7"/>
                    </a:moveTo>
                    <a:lnTo>
                      <a:pt x="7" y="7"/>
                    </a:lnTo>
                    <a:lnTo>
                      <a:pt x="7" y="7"/>
                    </a:lnTo>
                    <a:lnTo>
                      <a:pt x="22" y="4"/>
                    </a:lnTo>
                    <a:lnTo>
                      <a:pt x="25" y="0"/>
                    </a:lnTo>
                    <a:lnTo>
                      <a:pt x="29" y="0"/>
                    </a:lnTo>
                    <a:lnTo>
                      <a:pt x="29" y="4"/>
                    </a:lnTo>
                    <a:lnTo>
                      <a:pt x="22" y="7"/>
                    </a:lnTo>
                    <a:lnTo>
                      <a:pt x="22" y="11"/>
                    </a:lnTo>
                    <a:lnTo>
                      <a:pt x="25" y="7"/>
                    </a:lnTo>
                    <a:lnTo>
                      <a:pt x="25" y="11"/>
                    </a:lnTo>
                    <a:lnTo>
                      <a:pt x="25" y="14"/>
                    </a:lnTo>
                    <a:lnTo>
                      <a:pt x="22" y="14"/>
                    </a:lnTo>
                    <a:lnTo>
                      <a:pt x="15" y="14"/>
                    </a:lnTo>
                    <a:lnTo>
                      <a:pt x="15" y="11"/>
                    </a:lnTo>
                    <a:lnTo>
                      <a:pt x="15" y="11"/>
                    </a:lnTo>
                    <a:lnTo>
                      <a:pt x="11" y="14"/>
                    </a:lnTo>
                    <a:lnTo>
                      <a:pt x="11" y="18"/>
                    </a:lnTo>
                    <a:lnTo>
                      <a:pt x="7" y="18"/>
                    </a:lnTo>
                    <a:lnTo>
                      <a:pt x="7" y="18"/>
                    </a:lnTo>
                    <a:lnTo>
                      <a:pt x="4" y="18"/>
                    </a:lnTo>
                    <a:lnTo>
                      <a:pt x="4" y="14"/>
                    </a:lnTo>
                    <a:lnTo>
                      <a:pt x="0" y="14"/>
                    </a:lnTo>
                    <a:lnTo>
                      <a:pt x="0" y="14"/>
                    </a:lnTo>
                    <a:lnTo>
                      <a:pt x="0" y="11"/>
                    </a:lnTo>
                    <a:lnTo>
                      <a:pt x="4" y="11"/>
                    </a:lnTo>
                    <a:lnTo>
                      <a:pt x="7"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94" name="Freeform 2125">
                <a:extLst>
                  <a:ext uri="{FF2B5EF4-FFF2-40B4-BE49-F238E27FC236}">
                    <a16:creationId xmlns:a16="http://schemas.microsoft.com/office/drawing/2014/main" id="{D760E0E1-7B25-4A19-9BEA-DA83F7AB7C13}"/>
                  </a:ext>
                </a:extLst>
              </p:cNvPr>
              <p:cNvSpPr>
                <a:spLocks/>
              </p:cNvSpPr>
              <p:nvPr/>
            </p:nvSpPr>
            <p:spPr bwMode="auto">
              <a:xfrm>
                <a:off x="4592" y="2330"/>
                <a:ext cx="215" cy="133"/>
              </a:xfrm>
              <a:custGeom>
                <a:avLst/>
                <a:gdLst>
                  <a:gd name="T0" fmla="*/ 208 w 215"/>
                  <a:gd name="T1" fmla="*/ 54 h 133"/>
                  <a:gd name="T2" fmla="*/ 201 w 215"/>
                  <a:gd name="T3" fmla="*/ 61 h 133"/>
                  <a:gd name="T4" fmla="*/ 197 w 215"/>
                  <a:gd name="T5" fmla="*/ 69 h 133"/>
                  <a:gd name="T6" fmla="*/ 197 w 215"/>
                  <a:gd name="T7" fmla="*/ 72 h 133"/>
                  <a:gd name="T8" fmla="*/ 197 w 215"/>
                  <a:gd name="T9" fmla="*/ 72 h 133"/>
                  <a:gd name="T10" fmla="*/ 190 w 215"/>
                  <a:gd name="T11" fmla="*/ 72 h 133"/>
                  <a:gd name="T12" fmla="*/ 183 w 215"/>
                  <a:gd name="T13" fmla="*/ 79 h 133"/>
                  <a:gd name="T14" fmla="*/ 172 w 215"/>
                  <a:gd name="T15" fmla="*/ 79 h 133"/>
                  <a:gd name="T16" fmla="*/ 165 w 215"/>
                  <a:gd name="T17" fmla="*/ 83 h 133"/>
                  <a:gd name="T18" fmla="*/ 154 w 215"/>
                  <a:gd name="T19" fmla="*/ 90 h 133"/>
                  <a:gd name="T20" fmla="*/ 144 w 215"/>
                  <a:gd name="T21" fmla="*/ 90 h 133"/>
                  <a:gd name="T22" fmla="*/ 133 w 215"/>
                  <a:gd name="T23" fmla="*/ 94 h 133"/>
                  <a:gd name="T24" fmla="*/ 129 w 215"/>
                  <a:gd name="T25" fmla="*/ 101 h 133"/>
                  <a:gd name="T26" fmla="*/ 126 w 215"/>
                  <a:gd name="T27" fmla="*/ 104 h 133"/>
                  <a:gd name="T28" fmla="*/ 122 w 215"/>
                  <a:gd name="T29" fmla="*/ 108 h 133"/>
                  <a:gd name="T30" fmla="*/ 108 w 215"/>
                  <a:gd name="T31" fmla="*/ 108 h 133"/>
                  <a:gd name="T32" fmla="*/ 101 w 215"/>
                  <a:gd name="T33" fmla="*/ 112 h 133"/>
                  <a:gd name="T34" fmla="*/ 93 w 215"/>
                  <a:gd name="T35" fmla="*/ 115 h 133"/>
                  <a:gd name="T36" fmla="*/ 83 w 215"/>
                  <a:gd name="T37" fmla="*/ 119 h 133"/>
                  <a:gd name="T38" fmla="*/ 75 w 215"/>
                  <a:gd name="T39" fmla="*/ 119 h 133"/>
                  <a:gd name="T40" fmla="*/ 65 w 215"/>
                  <a:gd name="T41" fmla="*/ 119 h 133"/>
                  <a:gd name="T42" fmla="*/ 61 w 215"/>
                  <a:gd name="T43" fmla="*/ 126 h 133"/>
                  <a:gd name="T44" fmla="*/ 47 w 215"/>
                  <a:gd name="T45" fmla="*/ 133 h 133"/>
                  <a:gd name="T46" fmla="*/ 33 w 215"/>
                  <a:gd name="T47" fmla="*/ 133 h 133"/>
                  <a:gd name="T48" fmla="*/ 29 w 215"/>
                  <a:gd name="T49" fmla="*/ 133 h 133"/>
                  <a:gd name="T50" fmla="*/ 18 w 215"/>
                  <a:gd name="T51" fmla="*/ 133 h 133"/>
                  <a:gd name="T52" fmla="*/ 15 w 215"/>
                  <a:gd name="T53" fmla="*/ 122 h 133"/>
                  <a:gd name="T54" fmla="*/ 15 w 215"/>
                  <a:gd name="T55" fmla="*/ 108 h 133"/>
                  <a:gd name="T56" fmla="*/ 11 w 215"/>
                  <a:gd name="T57" fmla="*/ 104 h 133"/>
                  <a:gd name="T58" fmla="*/ 7 w 215"/>
                  <a:gd name="T59" fmla="*/ 90 h 133"/>
                  <a:gd name="T60" fmla="*/ 7 w 215"/>
                  <a:gd name="T61" fmla="*/ 87 h 133"/>
                  <a:gd name="T62" fmla="*/ 4 w 215"/>
                  <a:gd name="T63" fmla="*/ 79 h 133"/>
                  <a:gd name="T64" fmla="*/ 4 w 215"/>
                  <a:gd name="T65" fmla="*/ 76 h 133"/>
                  <a:gd name="T66" fmla="*/ 4 w 215"/>
                  <a:gd name="T67" fmla="*/ 76 h 133"/>
                  <a:gd name="T68" fmla="*/ 4 w 215"/>
                  <a:gd name="T69" fmla="*/ 72 h 133"/>
                  <a:gd name="T70" fmla="*/ 4 w 215"/>
                  <a:gd name="T71" fmla="*/ 69 h 133"/>
                  <a:gd name="T72" fmla="*/ 4 w 215"/>
                  <a:gd name="T73" fmla="*/ 61 h 133"/>
                  <a:gd name="T74" fmla="*/ 4 w 215"/>
                  <a:gd name="T75" fmla="*/ 54 h 133"/>
                  <a:gd name="T76" fmla="*/ 7 w 215"/>
                  <a:gd name="T77" fmla="*/ 51 h 133"/>
                  <a:gd name="T78" fmla="*/ 11 w 215"/>
                  <a:gd name="T79" fmla="*/ 47 h 133"/>
                  <a:gd name="T80" fmla="*/ 15 w 215"/>
                  <a:gd name="T81" fmla="*/ 43 h 133"/>
                  <a:gd name="T82" fmla="*/ 25 w 215"/>
                  <a:gd name="T83" fmla="*/ 40 h 133"/>
                  <a:gd name="T84" fmla="*/ 36 w 215"/>
                  <a:gd name="T85" fmla="*/ 33 h 133"/>
                  <a:gd name="T86" fmla="*/ 43 w 215"/>
                  <a:gd name="T87" fmla="*/ 33 h 133"/>
                  <a:gd name="T88" fmla="*/ 58 w 215"/>
                  <a:gd name="T89" fmla="*/ 36 h 133"/>
                  <a:gd name="T90" fmla="*/ 75 w 215"/>
                  <a:gd name="T91" fmla="*/ 36 h 133"/>
                  <a:gd name="T92" fmla="*/ 90 w 215"/>
                  <a:gd name="T93" fmla="*/ 43 h 133"/>
                  <a:gd name="T94" fmla="*/ 101 w 215"/>
                  <a:gd name="T95" fmla="*/ 40 h 133"/>
                  <a:gd name="T96" fmla="*/ 115 w 215"/>
                  <a:gd name="T97" fmla="*/ 18 h 133"/>
                  <a:gd name="T98" fmla="*/ 169 w 215"/>
                  <a:gd name="T99" fmla="*/ 4 h 133"/>
                  <a:gd name="T100" fmla="*/ 194 w 215"/>
                  <a:gd name="T101"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5" h="133">
                    <a:moveTo>
                      <a:pt x="215" y="51"/>
                    </a:moveTo>
                    <a:lnTo>
                      <a:pt x="208" y="54"/>
                    </a:lnTo>
                    <a:lnTo>
                      <a:pt x="204" y="58"/>
                    </a:lnTo>
                    <a:lnTo>
                      <a:pt x="201" y="61"/>
                    </a:lnTo>
                    <a:lnTo>
                      <a:pt x="197" y="65"/>
                    </a:lnTo>
                    <a:lnTo>
                      <a:pt x="197" y="69"/>
                    </a:lnTo>
                    <a:lnTo>
                      <a:pt x="197" y="72"/>
                    </a:lnTo>
                    <a:lnTo>
                      <a:pt x="197" y="72"/>
                    </a:lnTo>
                    <a:lnTo>
                      <a:pt x="197" y="72"/>
                    </a:lnTo>
                    <a:lnTo>
                      <a:pt x="197" y="72"/>
                    </a:lnTo>
                    <a:lnTo>
                      <a:pt x="194" y="72"/>
                    </a:lnTo>
                    <a:lnTo>
                      <a:pt x="190" y="72"/>
                    </a:lnTo>
                    <a:lnTo>
                      <a:pt x="187" y="76"/>
                    </a:lnTo>
                    <a:lnTo>
                      <a:pt x="183" y="79"/>
                    </a:lnTo>
                    <a:lnTo>
                      <a:pt x="179" y="79"/>
                    </a:lnTo>
                    <a:lnTo>
                      <a:pt x="172" y="79"/>
                    </a:lnTo>
                    <a:lnTo>
                      <a:pt x="169" y="83"/>
                    </a:lnTo>
                    <a:lnTo>
                      <a:pt x="165" y="83"/>
                    </a:lnTo>
                    <a:lnTo>
                      <a:pt x="161" y="87"/>
                    </a:lnTo>
                    <a:lnTo>
                      <a:pt x="154" y="90"/>
                    </a:lnTo>
                    <a:lnTo>
                      <a:pt x="151" y="90"/>
                    </a:lnTo>
                    <a:lnTo>
                      <a:pt x="144" y="90"/>
                    </a:lnTo>
                    <a:lnTo>
                      <a:pt x="136" y="94"/>
                    </a:lnTo>
                    <a:lnTo>
                      <a:pt x="133" y="94"/>
                    </a:lnTo>
                    <a:lnTo>
                      <a:pt x="133" y="97"/>
                    </a:lnTo>
                    <a:lnTo>
                      <a:pt x="129" y="101"/>
                    </a:lnTo>
                    <a:lnTo>
                      <a:pt x="126" y="104"/>
                    </a:lnTo>
                    <a:lnTo>
                      <a:pt x="126" y="104"/>
                    </a:lnTo>
                    <a:lnTo>
                      <a:pt x="122" y="108"/>
                    </a:lnTo>
                    <a:lnTo>
                      <a:pt x="122" y="108"/>
                    </a:lnTo>
                    <a:lnTo>
                      <a:pt x="111" y="108"/>
                    </a:lnTo>
                    <a:lnTo>
                      <a:pt x="108" y="108"/>
                    </a:lnTo>
                    <a:lnTo>
                      <a:pt x="104" y="108"/>
                    </a:lnTo>
                    <a:lnTo>
                      <a:pt x="101" y="112"/>
                    </a:lnTo>
                    <a:lnTo>
                      <a:pt x="97" y="115"/>
                    </a:lnTo>
                    <a:lnTo>
                      <a:pt x="93" y="115"/>
                    </a:lnTo>
                    <a:lnTo>
                      <a:pt x="86" y="119"/>
                    </a:lnTo>
                    <a:lnTo>
                      <a:pt x="83" y="119"/>
                    </a:lnTo>
                    <a:lnTo>
                      <a:pt x="79" y="119"/>
                    </a:lnTo>
                    <a:lnTo>
                      <a:pt x="75" y="119"/>
                    </a:lnTo>
                    <a:lnTo>
                      <a:pt x="72" y="119"/>
                    </a:lnTo>
                    <a:lnTo>
                      <a:pt x="65" y="119"/>
                    </a:lnTo>
                    <a:lnTo>
                      <a:pt x="61" y="122"/>
                    </a:lnTo>
                    <a:lnTo>
                      <a:pt x="61" y="126"/>
                    </a:lnTo>
                    <a:lnTo>
                      <a:pt x="50" y="130"/>
                    </a:lnTo>
                    <a:lnTo>
                      <a:pt x="47" y="133"/>
                    </a:lnTo>
                    <a:lnTo>
                      <a:pt x="40" y="133"/>
                    </a:lnTo>
                    <a:lnTo>
                      <a:pt x="33" y="133"/>
                    </a:lnTo>
                    <a:lnTo>
                      <a:pt x="29" y="133"/>
                    </a:lnTo>
                    <a:lnTo>
                      <a:pt x="29" y="133"/>
                    </a:lnTo>
                    <a:lnTo>
                      <a:pt x="25" y="133"/>
                    </a:lnTo>
                    <a:lnTo>
                      <a:pt x="18" y="133"/>
                    </a:lnTo>
                    <a:lnTo>
                      <a:pt x="18" y="126"/>
                    </a:lnTo>
                    <a:lnTo>
                      <a:pt x="15" y="122"/>
                    </a:lnTo>
                    <a:lnTo>
                      <a:pt x="15" y="112"/>
                    </a:lnTo>
                    <a:lnTo>
                      <a:pt x="15" y="108"/>
                    </a:lnTo>
                    <a:lnTo>
                      <a:pt x="11" y="108"/>
                    </a:lnTo>
                    <a:lnTo>
                      <a:pt x="11" y="104"/>
                    </a:lnTo>
                    <a:lnTo>
                      <a:pt x="7" y="97"/>
                    </a:lnTo>
                    <a:lnTo>
                      <a:pt x="7" y="90"/>
                    </a:lnTo>
                    <a:lnTo>
                      <a:pt x="7" y="90"/>
                    </a:lnTo>
                    <a:lnTo>
                      <a:pt x="7" y="87"/>
                    </a:lnTo>
                    <a:lnTo>
                      <a:pt x="7" y="83"/>
                    </a:lnTo>
                    <a:lnTo>
                      <a:pt x="4" y="79"/>
                    </a:lnTo>
                    <a:lnTo>
                      <a:pt x="0" y="79"/>
                    </a:lnTo>
                    <a:lnTo>
                      <a:pt x="4" y="76"/>
                    </a:lnTo>
                    <a:lnTo>
                      <a:pt x="4" y="79"/>
                    </a:lnTo>
                    <a:lnTo>
                      <a:pt x="4" y="76"/>
                    </a:lnTo>
                    <a:lnTo>
                      <a:pt x="4" y="76"/>
                    </a:lnTo>
                    <a:lnTo>
                      <a:pt x="4" y="72"/>
                    </a:lnTo>
                    <a:lnTo>
                      <a:pt x="0" y="69"/>
                    </a:lnTo>
                    <a:lnTo>
                      <a:pt x="4" y="69"/>
                    </a:lnTo>
                    <a:lnTo>
                      <a:pt x="4" y="65"/>
                    </a:lnTo>
                    <a:lnTo>
                      <a:pt x="4" y="61"/>
                    </a:lnTo>
                    <a:lnTo>
                      <a:pt x="4" y="54"/>
                    </a:lnTo>
                    <a:lnTo>
                      <a:pt x="4" y="54"/>
                    </a:lnTo>
                    <a:lnTo>
                      <a:pt x="7" y="54"/>
                    </a:lnTo>
                    <a:lnTo>
                      <a:pt x="7" y="51"/>
                    </a:lnTo>
                    <a:lnTo>
                      <a:pt x="11" y="47"/>
                    </a:lnTo>
                    <a:lnTo>
                      <a:pt x="11" y="47"/>
                    </a:lnTo>
                    <a:lnTo>
                      <a:pt x="15" y="47"/>
                    </a:lnTo>
                    <a:lnTo>
                      <a:pt x="15" y="43"/>
                    </a:lnTo>
                    <a:lnTo>
                      <a:pt x="18" y="40"/>
                    </a:lnTo>
                    <a:lnTo>
                      <a:pt x="25" y="40"/>
                    </a:lnTo>
                    <a:lnTo>
                      <a:pt x="36" y="33"/>
                    </a:lnTo>
                    <a:lnTo>
                      <a:pt x="36" y="33"/>
                    </a:lnTo>
                    <a:lnTo>
                      <a:pt x="40" y="33"/>
                    </a:lnTo>
                    <a:lnTo>
                      <a:pt x="43" y="33"/>
                    </a:lnTo>
                    <a:lnTo>
                      <a:pt x="54" y="33"/>
                    </a:lnTo>
                    <a:lnTo>
                      <a:pt x="58" y="36"/>
                    </a:lnTo>
                    <a:lnTo>
                      <a:pt x="72" y="36"/>
                    </a:lnTo>
                    <a:lnTo>
                      <a:pt x="75" y="36"/>
                    </a:lnTo>
                    <a:lnTo>
                      <a:pt x="86" y="36"/>
                    </a:lnTo>
                    <a:lnTo>
                      <a:pt x="90" y="43"/>
                    </a:lnTo>
                    <a:lnTo>
                      <a:pt x="93" y="43"/>
                    </a:lnTo>
                    <a:lnTo>
                      <a:pt x="101" y="40"/>
                    </a:lnTo>
                    <a:lnTo>
                      <a:pt x="104" y="33"/>
                    </a:lnTo>
                    <a:lnTo>
                      <a:pt x="115" y="18"/>
                    </a:lnTo>
                    <a:lnTo>
                      <a:pt x="133" y="8"/>
                    </a:lnTo>
                    <a:lnTo>
                      <a:pt x="169" y="4"/>
                    </a:lnTo>
                    <a:lnTo>
                      <a:pt x="194" y="0"/>
                    </a:lnTo>
                    <a:lnTo>
                      <a:pt x="194" y="0"/>
                    </a:lnTo>
                    <a:lnTo>
                      <a:pt x="215" y="51"/>
                    </a:lnTo>
                    <a:close/>
                  </a:path>
                </a:pathLst>
              </a:custGeom>
              <a:solidFill>
                <a:schemeClr val="accent4"/>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95" name="Freeform 2126">
                <a:extLst>
                  <a:ext uri="{FF2B5EF4-FFF2-40B4-BE49-F238E27FC236}">
                    <a16:creationId xmlns:a16="http://schemas.microsoft.com/office/drawing/2014/main" id="{2B1B5E69-3CB4-48D5-895D-90EA61D00436}"/>
                  </a:ext>
                </a:extLst>
              </p:cNvPr>
              <p:cNvSpPr>
                <a:spLocks/>
              </p:cNvSpPr>
              <p:nvPr/>
            </p:nvSpPr>
            <p:spPr bwMode="auto">
              <a:xfrm>
                <a:off x="5807" y="2241"/>
                <a:ext cx="146" cy="305"/>
              </a:xfrm>
              <a:custGeom>
                <a:avLst/>
                <a:gdLst>
                  <a:gd name="T0" fmla="*/ 89 w 146"/>
                  <a:gd name="T1" fmla="*/ 280 h 305"/>
                  <a:gd name="T2" fmla="*/ 93 w 146"/>
                  <a:gd name="T3" fmla="*/ 276 h 305"/>
                  <a:gd name="T4" fmla="*/ 100 w 146"/>
                  <a:gd name="T5" fmla="*/ 269 h 305"/>
                  <a:gd name="T6" fmla="*/ 118 w 146"/>
                  <a:gd name="T7" fmla="*/ 262 h 305"/>
                  <a:gd name="T8" fmla="*/ 139 w 146"/>
                  <a:gd name="T9" fmla="*/ 251 h 305"/>
                  <a:gd name="T10" fmla="*/ 143 w 146"/>
                  <a:gd name="T11" fmla="*/ 240 h 305"/>
                  <a:gd name="T12" fmla="*/ 143 w 146"/>
                  <a:gd name="T13" fmla="*/ 236 h 305"/>
                  <a:gd name="T14" fmla="*/ 143 w 146"/>
                  <a:gd name="T15" fmla="*/ 222 h 305"/>
                  <a:gd name="T16" fmla="*/ 146 w 146"/>
                  <a:gd name="T17" fmla="*/ 219 h 305"/>
                  <a:gd name="T18" fmla="*/ 143 w 146"/>
                  <a:gd name="T19" fmla="*/ 204 h 305"/>
                  <a:gd name="T20" fmla="*/ 143 w 146"/>
                  <a:gd name="T21" fmla="*/ 186 h 305"/>
                  <a:gd name="T22" fmla="*/ 125 w 146"/>
                  <a:gd name="T23" fmla="*/ 150 h 305"/>
                  <a:gd name="T24" fmla="*/ 121 w 146"/>
                  <a:gd name="T25" fmla="*/ 147 h 305"/>
                  <a:gd name="T26" fmla="*/ 103 w 146"/>
                  <a:gd name="T27" fmla="*/ 136 h 305"/>
                  <a:gd name="T28" fmla="*/ 96 w 146"/>
                  <a:gd name="T29" fmla="*/ 125 h 305"/>
                  <a:gd name="T30" fmla="*/ 86 w 146"/>
                  <a:gd name="T31" fmla="*/ 107 h 305"/>
                  <a:gd name="T32" fmla="*/ 71 w 146"/>
                  <a:gd name="T33" fmla="*/ 89 h 305"/>
                  <a:gd name="T34" fmla="*/ 89 w 146"/>
                  <a:gd name="T35" fmla="*/ 61 h 305"/>
                  <a:gd name="T36" fmla="*/ 96 w 146"/>
                  <a:gd name="T37" fmla="*/ 50 h 305"/>
                  <a:gd name="T38" fmla="*/ 114 w 146"/>
                  <a:gd name="T39" fmla="*/ 39 h 305"/>
                  <a:gd name="T40" fmla="*/ 114 w 146"/>
                  <a:gd name="T41" fmla="*/ 36 h 305"/>
                  <a:gd name="T42" fmla="*/ 93 w 146"/>
                  <a:gd name="T43" fmla="*/ 28 h 305"/>
                  <a:gd name="T44" fmla="*/ 89 w 146"/>
                  <a:gd name="T45" fmla="*/ 10 h 305"/>
                  <a:gd name="T46" fmla="*/ 68 w 146"/>
                  <a:gd name="T47" fmla="*/ 0 h 305"/>
                  <a:gd name="T48" fmla="*/ 53 w 146"/>
                  <a:gd name="T49" fmla="*/ 7 h 305"/>
                  <a:gd name="T50" fmla="*/ 39 w 146"/>
                  <a:gd name="T51" fmla="*/ 10 h 305"/>
                  <a:gd name="T52" fmla="*/ 25 w 146"/>
                  <a:gd name="T53" fmla="*/ 10 h 305"/>
                  <a:gd name="T54" fmla="*/ 14 w 146"/>
                  <a:gd name="T55" fmla="*/ 10 h 305"/>
                  <a:gd name="T56" fmla="*/ 3 w 146"/>
                  <a:gd name="T57" fmla="*/ 14 h 305"/>
                  <a:gd name="T58" fmla="*/ 3 w 146"/>
                  <a:gd name="T59" fmla="*/ 21 h 305"/>
                  <a:gd name="T60" fmla="*/ 14 w 146"/>
                  <a:gd name="T61" fmla="*/ 39 h 305"/>
                  <a:gd name="T62" fmla="*/ 35 w 146"/>
                  <a:gd name="T63" fmla="*/ 50 h 305"/>
                  <a:gd name="T64" fmla="*/ 46 w 146"/>
                  <a:gd name="T65" fmla="*/ 57 h 305"/>
                  <a:gd name="T66" fmla="*/ 53 w 146"/>
                  <a:gd name="T67" fmla="*/ 68 h 305"/>
                  <a:gd name="T68" fmla="*/ 39 w 146"/>
                  <a:gd name="T69" fmla="*/ 75 h 305"/>
                  <a:gd name="T70" fmla="*/ 39 w 146"/>
                  <a:gd name="T71" fmla="*/ 82 h 305"/>
                  <a:gd name="T72" fmla="*/ 60 w 146"/>
                  <a:gd name="T73" fmla="*/ 104 h 305"/>
                  <a:gd name="T74" fmla="*/ 78 w 146"/>
                  <a:gd name="T75" fmla="*/ 122 h 305"/>
                  <a:gd name="T76" fmla="*/ 89 w 146"/>
                  <a:gd name="T77" fmla="*/ 136 h 305"/>
                  <a:gd name="T78" fmla="*/ 100 w 146"/>
                  <a:gd name="T79" fmla="*/ 143 h 305"/>
                  <a:gd name="T80" fmla="*/ 107 w 146"/>
                  <a:gd name="T81" fmla="*/ 168 h 305"/>
                  <a:gd name="T82" fmla="*/ 111 w 146"/>
                  <a:gd name="T83" fmla="*/ 204 h 305"/>
                  <a:gd name="T84" fmla="*/ 103 w 146"/>
                  <a:gd name="T85" fmla="*/ 229 h 305"/>
                  <a:gd name="T86" fmla="*/ 89 w 146"/>
                  <a:gd name="T87" fmla="*/ 236 h 305"/>
                  <a:gd name="T88" fmla="*/ 75 w 146"/>
                  <a:gd name="T89" fmla="*/ 247 h 305"/>
                  <a:gd name="T90" fmla="*/ 71 w 146"/>
                  <a:gd name="T91" fmla="*/ 254 h 305"/>
                  <a:gd name="T92" fmla="*/ 57 w 146"/>
                  <a:gd name="T93" fmla="*/ 258 h 305"/>
                  <a:gd name="T94" fmla="*/ 50 w 146"/>
                  <a:gd name="T95" fmla="*/ 269 h 305"/>
                  <a:gd name="T96" fmla="*/ 60 w 146"/>
                  <a:gd name="T97" fmla="*/ 276 h 305"/>
                  <a:gd name="T98" fmla="*/ 53 w 146"/>
                  <a:gd name="T99" fmla="*/ 294 h 305"/>
                  <a:gd name="T100" fmla="*/ 57 w 146"/>
                  <a:gd name="T101" fmla="*/ 305 h 305"/>
                  <a:gd name="T102" fmla="*/ 71 w 146"/>
                  <a:gd name="T103" fmla="*/ 294 h 305"/>
                  <a:gd name="T104" fmla="*/ 86 w 146"/>
                  <a:gd name="T105" fmla="*/ 28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6" h="305">
                    <a:moveTo>
                      <a:pt x="86" y="283"/>
                    </a:moveTo>
                    <a:lnTo>
                      <a:pt x="89" y="287"/>
                    </a:lnTo>
                    <a:lnTo>
                      <a:pt x="89" y="283"/>
                    </a:lnTo>
                    <a:lnTo>
                      <a:pt x="89" y="280"/>
                    </a:lnTo>
                    <a:lnTo>
                      <a:pt x="89" y="276"/>
                    </a:lnTo>
                    <a:lnTo>
                      <a:pt x="89" y="276"/>
                    </a:lnTo>
                    <a:lnTo>
                      <a:pt x="93" y="276"/>
                    </a:lnTo>
                    <a:lnTo>
                      <a:pt x="93" y="276"/>
                    </a:lnTo>
                    <a:lnTo>
                      <a:pt x="93" y="272"/>
                    </a:lnTo>
                    <a:lnTo>
                      <a:pt x="93" y="272"/>
                    </a:lnTo>
                    <a:lnTo>
                      <a:pt x="96" y="269"/>
                    </a:lnTo>
                    <a:lnTo>
                      <a:pt x="100" y="269"/>
                    </a:lnTo>
                    <a:lnTo>
                      <a:pt x="103" y="269"/>
                    </a:lnTo>
                    <a:lnTo>
                      <a:pt x="103" y="269"/>
                    </a:lnTo>
                    <a:lnTo>
                      <a:pt x="114" y="265"/>
                    </a:lnTo>
                    <a:lnTo>
                      <a:pt x="118" y="262"/>
                    </a:lnTo>
                    <a:lnTo>
                      <a:pt x="121" y="258"/>
                    </a:lnTo>
                    <a:lnTo>
                      <a:pt x="132" y="251"/>
                    </a:lnTo>
                    <a:lnTo>
                      <a:pt x="136" y="251"/>
                    </a:lnTo>
                    <a:lnTo>
                      <a:pt x="139" y="251"/>
                    </a:lnTo>
                    <a:lnTo>
                      <a:pt x="139" y="247"/>
                    </a:lnTo>
                    <a:lnTo>
                      <a:pt x="139" y="244"/>
                    </a:lnTo>
                    <a:lnTo>
                      <a:pt x="143" y="244"/>
                    </a:lnTo>
                    <a:lnTo>
                      <a:pt x="143" y="240"/>
                    </a:lnTo>
                    <a:lnTo>
                      <a:pt x="143" y="240"/>
                    </a:lnTo>
                    <a:lnTo>
                      <a:pt x="143" y="236"/>
                    </a:lnTo>
                    <a:lnTo>
                      <a:pt x="143" y="236"/>
                    </a:lnTo>
                    <a:lnTo>
                      <a:pt x="143" y="236"/>
                    </a:lnTo>
                    <a:lnTo>
                      <a:pt x="143" y="226"/>
                    </a:lnTo>
                    <a:lnTo>
                      <a:pt x="143" y="226"/>
                    </a:lnTo>
                    <a:lnTo>
                      <a:pt x="143" y="226"/>
                    </a:lnTo>
                    <a:lnTo>
                      <a:pt x="143" y="222"/>
                    </a:lnTo>
                    <a:lnTo>
                      <a:pt x="146" y="222"/>
                    </a:lnTo>
                    <a:lnTo>
                      <a:pt x="146" y="222"/>
                    </a:lnTo>
                    <a:lnTo>
                      <a:pt x="146" y="222"/>
                    </a:lnTo>
                    <a:lnTo>
                      <a:pt x="146" y="219"/>
                    </a:lnTo>
                    <a:lnTo>
                      <a:pt x="146" y="215"/>
                    </a:lnTo>
                    <a:lnTo>
                      <a:pt x="143" y="215"/>
                    </a:lnTo>
                    <a:lnTo>
                      <a:pt x="143" y="208"/>
                    </a:lnTo>
                    <a:lnTo>
                      <a:pt x="143" y="204"/>
                    </a:lnTo>
                    <a:lnTo>
                      <a:pt x="143" y="201"/>
                    </a:lnTo>
                    <a:lnTo>
                      <a:pt x="143" y="197"/>
                    </a:lnTo>
                    <a:lnTo>
                      <a:pt x="143" y="197"/>
                    </a:lnTo>
                    <a:lnTo>
                      <a:pt x="143" y="186"/>
                    </a:lnTo>
                    <a:lnTo>
                      <a:pt x="136" y="168"/>
                    </a:lnTo>
                    <a:lnTo>
                      <a:pt x="129" y="158"/>
                    </a:lnTo>
                    <a:lnTo>
                      <a:pt x="125" y="154"/>
                    </a:lnTo>
                    <a:lnTo>
                      <a:pt x="125" y="150"/>
                    </a:lnTo>
                    <a:lnTo>
                      <a:pt x="125" y="150"/>
                    </a:lnTo>
                    <a:lnTo>
                      <a:pt x="121" y="150"/>
                    </a:lnTo>
                    <a:lnTo>
                      <a:pt x="121" y="150"/>
                    </a:lnTo>
                    <a:lnTo>
                      <a:pt x="121" y="147"/>
                    </a:lnTo>
                    <a:lnTo>
                      <a:pt x="114" y="147"/>
                    </a:lnTo>
                    <a:lnTo>
                      <a:pt x="111" y="140"/>
                    </a:lnTo>
                    <a:lnTo>
                      <a:pt x="107" y="140"/>
                    </a:lnTo>
                    <a:lnTo>
                      <a:pt x="103" y="136"/>
                    </a:lnTo>
                    <a:lnTo>
                      <a:pt x="100" y="132"/>
                    </a:lnTo>
                    <a:lnTo>
                      <a:pt x="100" y="132"/>
                    </a:lnTo>
                    <a:lnTo>
                      <a:pt x="96" y="129"/>
                    </a:lnTo>
                    <a:lnTo>
                      <a:pt x="96" y="125"/>
                    </a:lnTo>
                    <a:lnTo>
                      <a:pt x="93" y="122"/>
                    </a:lnTo>
                    <a:lnTo>
                      <a:pt x="86" y="118"/>
                    </a:lnTo>
                    <a:lnTo>
                      <a:pt x="86" y="115"/>
                    </a:lnTo>
                    <a:lnTo>
                      <a:pt x="86" y="107"/>
                    </a:lnTo>
                    <a:lnTo>
                      <a:pt x="82" y="107"/>
                    </a:lnTo>
                    <a:lnTo>
                      <a:pt x="71" y="97"/>
                    </a:lnTo>
                    <a:lnTo>
                      <a:pt x="71" y="93"/>
                    </a:lnTo>
                    <a:lnTo>
                      <a:pt x="71" y="89"/>
                    </a:lnTo>
                    <a:lnTo>
                      <a:pt x="71" y="86"/>
                    </a:lnTo>
                    <a:lnTo>
                      <a:pt x="75" y="82"/>
                    </a:lnTo>
                    <a:lnTo>
                      <a:pt x="78" y="71"/>
                    </a:lnTo>
                    <a:lnTo>
                      <a:pt x="89" y="61"/>
                    </a:lnTo>
                    <a:lnTo>
                      <a:pt x="89" y="61"/>
                    </a:lnTo>
                    <a:lnTo>
                      <a:pt x="93" y="54"/>
                    </a:lnTo>
                    <a:lnTo>
                      <a:pt x="93" y="54"/>
                    </a:lnTo>
                    <a:lnTo>
                      <a:pt x="96" y="50"/>
                    </a:lnTo>
                    <a:lnTo>
                      <a:pt x="103" y="46"/>
                    </a:lnTo>
                    <a:lnTo>
                      <a:pt x="107" y="46"/>
                    </a:lnTo>
                    <a:lnTo>
                      <a:pt x="107" y="43"/>
                    </a:lnTo>
                    <a:lnTo>
                      <a:pt x="114" y="39"/>
                    </a:lnTo>
                    <a:lnTo>
                      <a:pt x="118" y="39"/>
                    </a:lnTo>
                    <a:lnTo>
                      <a:pt x="118" y="39"/>
                    </a:lnTo>
                    <a:lnTo>
                      <a:pt x="118" y="36"/>
                    </a:lnTo>
                    <a:lnTo>
                      <a:pt x="114" y="36"/>
                    </a:lnTo>
                    <a:lnTo>
                      <a:pt x="107" y="36"/>
                    </a:lnTo>
                    <a:lnTo>
                      <a:pt x="103" y="36"/>
                    </a:lnTo>
                    <a:lnTo>
                      <a:pt x="103" y="32"/>
                    </a:lnTo>
                    <a:lnTo>
                      <a:pt x="93" y="28"/>
                    </a:lnTo>
                    <a:lnTo>
                      <a:pt x="93" y="25"/>
                    </a:lnTo>
                    <a:lnTo>
                      <a:pt x="89" y="18"/>
                    </a:lnTo>
                    <a:lnTo>
                      <a:pt x="93" y="10"/>
                    </a:lnTo>
                    <a:lnTo>
                      <a:pt x="89" y="10"/>
                    </a:lnTo>
                    <a:lnTo>
                      <a:pt x="82" y="7"/>
                    </a:lnTo>
                    <a:lnTo>
                      <a:pt x="78" y="7"/>
                    </a:lnTo>
                    <a:lnTo>
                      <a:pt x="71" y="3"/>
                    </a:lnTo>
                    <a:lnTo>
                      <a:pt x="68" y="0"/>
                    </a:lnTo>
                    <a:lnTo>
                      <a:pt x="60" y="0"/>
                    </a:lnTo>
                    <a:lnTo>
                      <a:pt x="60" y="0"/>
                    </a:lnTo>
                    <a:lnTo>
                      <a:pt x="57" y="3"/>
                    </a:lnTo>
                    <a:lnTo>
                      <a:pt x="53" y="7"/>
                    </a:lnTo>
                    <a:lnTo>
                      <a:pt x="46" y="10"/>
                    </a:lnTo>
                    <a:lnTo>
                      <a:pt x="46" y="10"/>
                    </a:lnTo>
                    <a:lnTo>
                      <a:pt x="43" y="10"/>
                    </a:lnTo>
                    <a:lnTo>
                      <a:pt x="39" y="10"/>
                    </a:lnTo>
                    <a:lnTo>
                      <a:pt x="35" y="14"/>
                    </a:lnTo>
                    <a:lnTo>
                      <a:pt x="32" y="10"/>
                    </a:lnTo>
                    <a:lnTo>
                      <a:pt x="28" y="14"/>
                    </a:lnTo>
                    <a:lnTo>
                      <a:pt x="25" y="10"/>
                    </a:lnTo>
                    <a:lnTo>
                      <a:pt x="25" y="10"/>
                    </a:lnTo>
                    <a:lnTo>
                      <a:pt x="18" y="14"/>
                    </a:lnTo>
                    <a:lnTo>
                      <a:pt x="18" y="14"/>
                    </a:lnTo>
                    <a:lnTo>
                      <a:pt x="14" y="10"/>
                    </a:lnTo>
                    <a:lnTo>
                      <a:pt x="7" y="10"/>
                    </a:lnTo>
                    <a:lnTo>
                      <a:pt x="7" y="10"/>
                    </a:lnTo>
                    <a:lnTo>
                      <a:pt x="7" y="10"/>
                    </a:lnTo>
                    <a:lnTo>
                      <a:pt x="3" y="14"/>
                    </a:lnTo>
                    <a:lnTo>
                      <a:pt x="3" y="14"/>
                    </a:lnTo>
                    <a:lnTo>
                      <a:pt x="3" y="18"/>
                    </a:lnTo>
                    <a:lnTo>
                      <a:pt x="0" y="14"/>
                    </a:lnTo>
                    <a:lnTo>
                      <a:pt x="3" y="21"/>
                    </a:lnTo>
                    <a:lnTo>
                      <a:pt x="10" y="28"/>
                    </a:lnTo>
                    <a:lnTo>
                      <a:pt x="14" y="32"/>
                    </a:lnTo>
                    <a:lnTo>
                      <a:pt x="18" y="36"/>
                    </a:lnTo>
                    <a:lnTo>
                      <a:pt x="14" y="39"/>
                    </a:lnTo>
                    <a:lnTo>
                      <a:pt x="14" y="43"/>
                    </a:lnTo>
                    <a:lnTo>
                      <a:pt x="21" y="50"/>
                    </a:lnTo>
                    <a:lnTo>
                      <a:pt x="28" y="50"/>
                    </a:lnTo>
                    <a:lnTo>
                      <a:pt x="35" y="50"/>
                    </a:lnTo>
                    <a:lnTo>
                      <a:pt x="43" y="50"/>
                    </a:lnTo>
                    <a:lnTo>
                      <a:pt x="46" y="54"/>
                    </a:lnTo>
                    <a:lnTo>
                      <a:pt x="46" y="57"/>
                    </a:lnTo>
                    <a:lnTo>
                      <a:pt x="46" y="57"/>
                    </a:lnTo>
                    <a:lnTo>
                      <a:pt x="50" y="61"/>
                    </a:lnTo>
                    <a:lnTo>
                      <a:pt x="53" y="64"/>
                    </a:lnTo>
                    <a:lnTo>
                      <a:pt x="53" y="68"/>
                    </a:lnTo>
                    <a:lnTo>
                      <a:pt x="53" y="68"/>
                    </a:lnTo>
                    <a:lnTo>
                      <a:pt x="50" y="75"/>
                    </a:lnTo>
                    <a:lnTo>
                      <a:pt x="46" y="75"/>
                    </a:lnTo>
                    <a:lnTo>
                      <a:pt x="43" y="75"/>
                    </a:lnTo>
                    <a:lnTo>
                      <a:pt x="39" y="75"/>
                    </a:lnTo>
                    <a:lnTo>
                      <a:pt x="39" y="79"/>
                    </a:lnTo>
                    <a:lnTo>
                      <a:pt x="35" y="82"/>
                    </a:lnTo>
                    <a:lnTo>
                      <a:pt x="35" y="82"/>
                    </a:lnTo>
                    <a:lnTo>
                      <a:pt x="39" y="82"/>
                    </a:lnTo>
                    <a:lnTo>
                      <a:pt x="43" y="86"/>
                    </a:lnTo>
                    <a:lnTo>
                      <a:pt x="50" y="89"/>
                    </a:lnTo>
                    <a:lnTo>
                      <a:pt x="60" y="97"/>
                    </a:lnTo>
                    <a:lnTo>
                      <a:pt x="60" y="104"/>
                    </a:lnTo>
                    <a:lnTo>
                      <a:pt x="68" y="111"/>
                    </a:lnTo>
                    <a:lnTo>
                      <a:pt x="71" y="115"/>
                    </a:lnTo>
                    <a:lnTo>
                      <a:pt x="78" y="122"/>
                    </a:lnTo>
                    <a:lnTo>
                      <a:pt x="78" y="122"/>
                    </a:lnTo>
                    <a:lnTo>
                      <a:pt x="86" y="125"/>
                    </a:lnTo>
                    <a:lnTo>
                      <a:pt x="86" y="129"/>
                    </a:lnTo>
                    <a:lnTo>
                      <a:pt x="89" y="136"/>
                    </a:lnTo>
                    <a:lnTo>
                      <a:pt x="89" y="136"/>
                    </a:lnTo>
                    <a:lnTo>
                      <a:pt x="89" y="136"/>
                    </a:lnTo>
                    <a:lnTo>
                      <a:pt x="89" y="140"/>
                    </a:lnTo>
                    <a:lnTo>
                      <a:pt x="93" y="140"/>
                    </a:lnTo>
                    <a:lnTo>
                      <a:pt x="100" y="143"/>
                    </a:lnTo>
                    <a:lnTo>
                      <a:pt x="100" y="147"/>
                    </a:lnTo>
                    <a:lnTo>
                      <a:pt x="103" y="154"/>
                    </a:lnTo>
                    <a:lnTo>
                      <a:pt x="107" y="165"/>
                    </a:lnTo>
                    <a:lnTo>
                      <a:pt x="107" y="168"/>
                    </a:lnTo>
                    <a:lnTo>
                      <a:pt x="107" y="179"/>
                    </a:lnTo>
                    <a:lnTo>
                      <a:pt x="107" y="193"/>
                    </a:lnTo>
                    <a:lnTo>
                      <a:pt x="107" y="197"/>
                    </a:lnTo>
                    <a:lnTo>
                      <a:pt x="111" y="204"/>
                    </a:lnTo>
                    <a:lnTo>
                      <a:pt x="111" y="222"/>
                    </a:lnTo>
                    <a:lnTo>
                      <a:pt x="111" y="226"/>
                    </a:lnTo>
                    <a:lnTo>
                      <a:pt x="107" y="229"/>
                    </a:lnTo>
                    <a:lnTo>
                      <a:pt x="103" y="229"/>
                    </a:lnTo>
                    <a:lnTo>
                      <a:pt x="100" y="233"/>
                    </a:lnTo>
                    <a:lnTo>
                      <a:pt x="96" y="233"/>
                    </a:lnTo>
                    <a:lnTo>
                      <a:pt x="96" y="233"/>
                    </a:lnTo>
                    <a:lnTo>
                      <a:pt x="89" y="236"/>
                    </a:lnTo>
                    <a:lnTo>
                      <a:pt x="89" y="240"/>
                    </a:lnTo>
                    <a:lnTo>
                      <a:pt x="82" y="240"/>
                    </a:lnTo>
                    <a:lnTo>
                      <a:pt x="78" y="244"/>
                    </a:lnTo>
                    <a:lnTo>
                      <a:pt x="75" y="247"/>
                    </a:lnTo>
                    <a:lnTo>
                      <a:pt x="75" y="251"/>
                    </a:lnTo>
                    <a:lnTo>
                      <a:pt x="78" y="254"/>
                    </a:lnTo>
                    <a:lnTo>
                      <a:pt x="75" y="254"/>
                    </a:lnTo>
                    <a:lnTo>
                      <a:pt x="71" y="254"/>
                    </a:lnTo>
                    <a:lnTo>
                      <a:pt x="68" y="258"/>
                    </a:lnTo>
                    <a:lnTo>
                      <a:pt x="64" y="262"/>
                    </a:lnTo>
                    <a:lnTo>
                      <a:pt x="60" y="258"/>
                    </a:lnTo>
                    <a:lnTo>
                      <a:pt x="57" y="258"/>
                    </a:lnTo>
                    <a:lnTo>
                      <a:pt x="57" y="262"/>
                    </a:lnTo>
                    <a:lnTo>
                      <a:pt x="57" y="265"/>
                    </a:lnTo>
                    <a:lnTo>
                      <a:pt x="53" y="265"/>
                    </a:lnTo>
                    <a:lnTo>
                      <a:pt x="50" y="269"/>
                    </a:lnTo>
                    <a:lnTo>
                      <a:pt x="46" y="269"/>
                    </a:lnTo>
                    <a:lnTo>
                      <a:pt x="50" y="272"/>
                    </a:lnTo>
                    <a:lnTo>
                      <a:pt x="57" y="276"/>
                    </a:lnTo>
                    <a:lnTo>
                      <a:pt x="60" y="276"/>
                    </a:lnTo>
                    <a:lnTo>
                      <a:pt x="57" y="280"/>
                    </a:lnTo>
                    <a:lnTo>
                      <a:pt x="57" y="283"/>
                    </a:lnTo>
                    <a:lnTo>
                      <a:pt x="53" y="290"/>
                    </a:lnTo>
                    <a:lnTo>
                      <a:pt x="53" y="294"/>
                    </a:lnTo>
                    <a:lnTo>
                      <a:pt x="57" y="297"/>
                    </a:lnTo>
                    <a:lnTo>
                      <a:pt x="57" y="301"/>
                    </a:lnTo>
                    <a:lnTo>
                      <a:pt x="57" y="305"/>
                    </a:lnTo>
                    <a:lnTo>
                      <a:pt x="57" y="305"/>
                    </a:lnTo>
                    <a:lnTo>
                      <a:pt x="60" y="305"/>
                    </a:lnTo>
                    <a:lnTo>
                      <a:pt x="64" y="301"/>
                    </a:lnTo>
                    <a:lnTo>
                      <a:pt x="68" y="297"/>
                    </a:lnTo>
                    <a:lnTo>
                      <a:pt x="71" y="294"/>
                    </a:lnTo>
                    <a:lnTo>
                      <a:pt x="78" y="290"/>
                    </a:lnTo>
                    <a:lnTo>
                      <a:pt x="82" y="290"/>
                    </a:lnTo>
                    <a:lnTo>
                      <a:pt x="82" y="287"/>
                    </a:lnTo>
                    <a:lnTo>
                      <a:pt x="86" y="28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96" name="Freeform 2127">
                <a:extLst>
                  <a:ext uri="{FF2B5EF4-FFF2-40B4-BE49-F238E27FC236}">
                    <a16:creationId xmlns:a16="http://schemas.microsoft.com/office/drawing/2014/main" id="{7FCB6750-2457-489D-9D13-085C69C77803}"/>
                  </a:ext>
                </a:extLst>
              </p:cNvPr>
              <p:cNvSpPr>
                <a:spLocks/>
              </p:cNvSpPr>
              <p:nvPr/>
            </p:nvSpPr>
            <p:spPr bwMode="auto">
              <a:xfrm>
                <a:off x="5807" y="2241"/>
                <a:ext cx="146" cy="305"/>
              </a:xfrm>
              <a:custGeom>
                <a:avLst/>
                <a:gdLst>
                  <a:gd name="T0" fmla="*/ 89 w 146"/>
                  <a:gd name="T1" fmla="*/ 280 h 305"/>
                  <a:gd name="T2" fmla="*/ 93 w 146"/>
                  <a:gd name="T3" fmla="*/ 276 h 305"/>
                  <a:gd name="T4" fmla="*/ 100 w 146"/>
                  <a:gd name="T5" fmla="*/ 269 h 305"/>
                  <a:gd name="T6" fmla="*/ 118 w 146"/>
                  <a:gd name="T7" fmla="*/ 262 h 305"/>
                  <a:gd name="T8" fmla="*/ 139 w 146"/>
                  <a:gd name="T9" fmla="*/ 251 h 305"/>
                  <a:gd name="T10" fmla="*/ 143 w 146"/>
                  <a:gd name="T11" fmla="*/ 240 h 305"/>
                  <a:gd name="T12" fmla="*/ 143 w 146"/>
                  <a:gd name="T13" fmla="*/ 236 h 305"/>
                  <a:gd name="T14" fmla="*/ 143 w 146"/>
                  <a:gd name="T15" fmla="*/ 222 h 305"/>
                  <a:gd name="T16" fmla="*/ 146 w 146"/>
                  <a:gd name="T17" fmla="*/ 219 h 305"/>
                  <a:gd name="T18" fmla="*/ 143 w 146"/>
                  <a:gd name="T19" fmla="*/ 204 h 305"/>
                  <a:gd name="T20" fmla="*/ 143 w 146"/>
                  <a:gd name="T21" fmla="*/ 186 h 305"/>
                  <a:gd name="T22" fmla="*/ 125 w 146"/>
                  <a:gd name="T23" fmla="*/ 150 h 305"/>
                  <a:gd name="T24" fmla="*/ 121 w 146"/>
                  <a:gd name="T25" fmla="*/ 147 h 305"/>
                  <a:gd name="T26" fmla="*/ 103 w 146"/>
                  <a:gd name="T27" fmla="*/ 136 h 305"/>
                  <a:gd name="T28" fmla="*/ 96 w 146"/>
                  <a:gd name="T29" fmla="*/ 125 h 305"/>
                  <a:gd name="T30" fmla="*/ 86 w 146"/>
                  <a:gd name="T31" fmla="*/ 107 h 305"/>
                  <a:gd name="T32" fmla="*/ 71 w 146"/>
                  <a:gd name="T33" fmla="*/ 89 h 305"/>
                  <a:gd name="T34" fmla="*/ 89 w 146"/>
                  <a:gd name="T35" fmla="*/ 61 h 305"/>
                  <a:gd name="T36" fmla="*/ 96 w 146"/>
                  <a:gd name="T37" fmla="*/ 50 h 305"/>
                  <a:gd name="T38" fmla="*/ 114 w 146"/>
                  <a:gd name="T39" fmla="*/ 39 h 305"/>
                  <a:gd name="T40" fmla="*/ 114 w 146"/>
                  <a:gd name="T41" fmla="*/ 36 h 305"/>
                  <a:gd name="T42" fmla="*/ 93 w 146"/>
                  <a:gd name="T43" fmla="*/ 28 h 305"/>
                  <a:gd name="T44" fmla="*/ 89 w 146"/>
                  <a:gd name="T45" fmla="*/ 10 h 305"/>
                  <a:gd name="T46" fmla="*/ 68 w 146"/>
                  <a:gd name="T47" fmla="*/ 0 h 305"/>
                  <a:gd name="T48" fmla="*/ 53 w 146"/>
                  <a:gd name="T49" fmla="*/ 7 h 305"/>
                  <a:gd name="T50" fmla="*/ 39 w 146"/>
                  <a:gd name="T51" fmla="*/ 10 h 305"/>
                  <a:gd name="T52" fmla="*/ 25 w 146"/>
                  <a:gd name="T53" fmla="*/ 10 h 305"/>
                  <a:gd name="T54" fmla="*/ 14 w 146"/>
                  <a:gd name="T55" fmla="*/ 10 h 305"/>
                  <a:gd name="T56" fmla="*/ 3 w 146"/>
                  <a:gd name="T57" fmla="*/ 14 h 305"/>
                  <a:gd name="T58" fmla="*/ 3 w 146"/>
                  <a:gd name="T59" fmla="*/ 21 h 305"/>
                  <a:gd name="T60" fmla="*/ 14 w 146"/>
                  <a:gd name="T61" fmla="*/ 39 h 305"/>
                  <a:gd name="T62" fmla="*/ 35 w 146"/>
                  <a:gd name="T63" fmla="*/ 50 h 305"/>
                  <a:gd name="T64" fmla="*/ 46 w 146"/>
                  <a:gd name="T65" fmla="*/ 57 h 305"/>
                  <a:gd name="T66" fmla="*/ 53 w 146"/>
                  <a:gd name="T67" fmla="*/ 68 h 305"/>
                  <a:gd name="T68" fmla="*/ 39 w 146"/>
                  <a:gd name="T69" fmla="*/ 75 h 305"/>
                  <a:gd name="T70" fmla="*/ 39 w 146"/>
                  <a:gd name="T71" fmla="*/ 82 h 305"/>
                  <a:gd name="T72" fmla="*/ 60 w 146"/>
                  <a:gd name="T73" fmla="*/ 104 h 305"/>
                  <a:gd name="T74" fmla="*/ 78 w 146"/>
                  <a:gd name="T75" fmla="*/ 122 h 305"/>
                  <a:gd name="T76" fmla="*/ 89 w 146"/>
                  <a:gd name="T77" fmla="*/ 136 h 305"/>
                  <a:gd name="T78" fmla="*/ 100 w 146"/>
                  <a:gd name="T79" fmla="*/ 143 h 305"/>
                  <a:gd name="T80" fmla="*/ 107 w 146"/>
                  <a:gd name="T81" fmla="*/ 168 h 305"/>
                  <a:gd name="T82" fmla="*/ 111 w 146"/>
                  <a:gd name="T83" fmla="*/ 204 h 305"/>
                  <a:gd name="T84" fmla="*/ 103 w 146"/>
                  <a:gd name="T85" fmla="*/ 229 h 305"/>
                  <a:gd name="T86" fmla="*/ 89 w 146"/>
                  <a:gd name="T87" fmla="*/ 236 h 305"/>
                  <a:gd name="T88" fmla="*/ 75 w 146"/>
                  <a:gd name="T89" fmla="*/ 247 h 305"/>
                  <a:gd name="T90" fmla="*/ 71 w 146"/>
                  <a:gd name="T91" fmla="*/ 254 h 305"/>
                  <a:gd name="T92" fmla="*/ 57 w 146"/>
                  <a:gd name="T93" fmla="*/ 258 h 305"/>
                  <a:gd name="T94" fmla="*/ 50 w 146"/>
                  <a:gd name="T95" fmla="*/ 269 h 305"/>
                  <a:gd name="T96" fmla="*/ 60 w 146"/>
                  <a:gd name="T97" fmla="*/ 276 h 305"/>
                  <a:gd name="T98" fmla="*/ 53 w 146"/>
                  <a:gd name="T99" fmla="*/ 294 h 305"/>
                  <a:gd name="T100" fmla="*/ 57 w 146"/>
                  <a:gd name="T101" fmla="*/ 305 h 305"/>
                  <a:gd name="T102" fmla="*/ 71 w 146"/>
                  <a:gd name="T103" fmla="*/ 294 h 305"/>
                  <a:gd name="T104" fmla="*/ 86 w 146"/>
                  <a:gd name="T105" fmla="*/ 28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6" h="305">
                    <a:moveTo>
                      <a:pt x="86" y="283"/>
                    </a:moveTo>
                    <a:lnTo>
                      <a:pt x="89" y="287"/>
                    </a:lnTo>
                    <a:lnTo>
                      <a:pt x="89" y="283"/>
                    </a:lnTo>
                    <a:lnTo>
                      <a:pt x="89" y="280"/>
                    </a:lnTo>
                    <a:lnTo>
                      <a:pt x="89" y="276"/>
                    </a:lnTo>
                    <a:lnTo>
                      <a:pt x="89" y="276"/>
                    </a:lnTo>
                    <a:lnTo>
                      <a:pt x="93" y="276"/>
                    </a:lnTo>
                    <a:lnTo>
                      <a:pt x="93" y="276"/>
                    </a:lnTo>
                    <a:lnTo>
                      <a:pt x="93" y="272"/>
                    </a:lnTo>
                    <a:lnTo>
                      <a:pt x="93" y="272"/>
                    </a:lnTo>
                    <a:lnTo>
                      <a:pt x="96" y="269"/>
                    </a:lnTo>
                    <a:lnTo>
                      <a:pt x="100" y="269"/>
                    </a:lnTo>
                    <a:lnTo>
                      <a:pt x="103" y="269"/>
                    </a:lnTo>
                    <a:lnTo>
                      <a:pt x="103" y="269"/>
                    </a:lnTo>
                    <a:lnTo>
                      <a:pt x="114" y="265"/>
                    </a:lnTo>
                    <a:lnTo>
                      <a:pt x="118" y="262"/>
                    </a:lnTo>
                    <a:lnTo>
                      <a:pt x="121" y="258"/>
                    </a:lnTo>
                    <a:lnTo>
                      <a:pt x="132" y="251"/>
                    </a:lnTo>
                    <a:lnTo>
                      <a:pt x="136" y="251"/>
                    </a:lnTo>
                    <a:lnTo>
                      <a:pt x="139" y="251"/>
                    </a:lnTo>
                    <a:lnTo>
                      <a:pt x="139" y="247"/>
                    </a:lnTo>
                    <a:lnTo>
                      <a:pt x="139" y="244"/>
                    </a:lnTo>
                    <a:lnTo>
                      <a:pt x="143" y="244"/>
                    </a:lnTo>
                    <a:lnTo>
                      <a:pt x="143" y="240"/>
                    </a:lnTo>
                    <a:lnTo>
                      <a:pt x="143" y="240"/>
                    </a:lnTo>
                    <a:lnTo>
                      <a:pt x="143" y="236"/>
                    </a:lnTo>
                    <a:lnTo>
                      <a:pt x="143" y="236"/>
                    </a:lnTo>
                    <a:lnTo>
                      <a:pt x="143" y="236"/>
                    </a:lnTo>
                    <a:lnTo>
                      <a:pt x="143" y="226"/>
                    </a:lnTo>
                    <a:lnTo>
                      <a:pt x="143" y="226"/>
                    </a:lnTo>
                    <a:lnTo>
                      <a:pt x="143" y="226"/>
                    </a:lnTo>
                    <a:lnTo>
                      <a:pt x="143" y="222"/>
                    </a:lnTo>
                    <a:lnTo>
                      <a:pt x="146" y="222"/>
                    </a:lnTo>
                    <a:lnTo>
                      <a:pt x="146" y="222"/>
                    </a:lnTo>
                    <a:lnTo>
                      <a:pt x="146" y="222"/>
                    </a:lnTo>
                    <a:lnTo>
                      <a:pt x="146" y="219"/>
                    </a:lnTo>
                    <a:lnTo>
                      <a:pt x="146" y="215"/>
                    </a:lnTo>
                    <a:lnTo>
                      <a:pt x="143" y="215"/>
                    </a:lnTo>
                    <a:lnTo>
                      <a:pt x="143" y="208"/>
                    </a:lnTo>
                    <a:lnTo>
                      <a:pt x="143" y="204"/>
                    </a:lnTo>
                    <a:lnTo>
                      <a:pt x="143" y="201"/>
                    </a:lnTo>
                    <a:lnTo>
                      <a:pt x="143" y="197"/>
                    </a:lnTo>
                    <a:lnTo>
                      <a:pt x="143" y="197"/>
                    </a:lnTo>
                    <a:lnTo>
                      <a:pt x="143" y="186"/>
                    </a:lnTo>
                    <a:lnTo>
                      <a:pt x="136" y="168"/>
                    </a:lnTo>
                    <a:lnTo>
                      <a:pt x="129" y="158"/>
                    </a:lnTo>
                    <a:lnTo>
                      <a:pt x="125" y="154"/>
                    </a:lnTo>
                    <a:lnTo>
                      <a:pt x="125" y="150"/>
                    </a:lnTo>
                    <a:lnTo>
                      <a:pt x="125" y="150"/>
                    </a:lnTo>
                    <a:lnTo>
                      <a:pt x="121" y="150"/>
                    </a:lnTo>
                    <a:lnTo>
                      <a:pt x="121" y="150"/>
                    </a:lnTo>
                    <a:lnTo>
                      <a:pt x="121" y="147"/>
                    </a:lnTo>
                    <a:lnTo>
                      <a:pt x="114" y="147"/>
                    </a:lnTo>
                    <a:lnTo>
                      <a:pt x="111" y="140"/>
                    </a:lnTo>
                    <a:lnTo>
                      <a:pt x="107" y="140"/>
                    </a:lnTo>
                    <a:lnTo>
                      <a:pt x="103" y="136"/>
                    </a:lnTo>
                    <a:lnTo>
                      <a:pt x="100" y="132"/>
                    </a:lnTo>
                    <a:lnTo>
                      <a:pt x="100" y="132"/>
                    </a:lnTo>
                    <a:lnTo>
                      <a:pt x="96" y="129"/>
                    </a:lnTo>
                    <a:lnTo>
                      <a:pt x="96" y="125"/>
                    </a:lnTo>
                    <a:lnTo>
                      <a:pt x="93" y="122"/>
                    </a:lnTo>
                    <a:lnTo>
                      <a:pt x="86" y="118"/>
                    </a:lnTo>
                    <a:lnTo>
                      <a:pt x="86" y="115"/>
                    </a:lnTo>
                    <a:lnTo>
                      <a:pt x="86" y="107"/>
                    </a:lnTo>
                    <a:lnTo>
                      <a:pt x="82" y="107"/>
                    </a:lnTo>
                    <a:lnTo>
                      <a:pt x="71" y="97"/>
                    </a:lnTo>
                    <a:lnTo>
                      <a:pt x="71" y="93"/>
                    </a:lnTo>
                    <a:lnTo>
                      <a:pt x="71" y="89"/>
                    </a:lnTo>
                    <a:lnTo>
                      <a:pt x="71" y="86"/>
                    </a:lnTo>
                    <a:lnTo>
                      <a:pt x="75" y="82"/>
                    </a:lnTo>
                    <a:lnTo>
                      <a:pt x="78" y="71"/>
                    </a:lnTo>
                    <a:lnTo>
                      <a:pt x="89" y="61"/>
                    </a:lnTo>
                    <a:lnTo>
                      <a:pt x="89" y="61"/>
                    </a:lnTo>
                    <a:lnTo>
                      <a:pt x="93" y="54"/>
                    </a:lnTo>
                    <a:lnTo>
                      <a:pt x="93" y="54"/>
                    </a:lnTo>
                    <a:lnTo>
                      <a:pt x="96" y="50"/>
                    </a:lnTo>
                    <a:lnTo>
                      <a:pt x="103" y="46"/>
                    </a:lnTo>
                    <a:lnTo>
                      <a:pt x="107" y="46"/>
                    </a:lnTo>
                    <a:lnTo>
                      <a:pt x="107" y="43"/>
                    </a:lnTo>
                    <a:lnTo>
                      <a:pt x="114" y="39"/>
                    </a:lnTo>
                    <a:lnTo>
                      <a:pt x="118" y="39"/>
                    </a:lnTo>
                    <a:lnTo>
                      <a:pt x="118" y="39"/>
                    </a:lnTo>
                    <a:lnTo>
                      <a:pt x="118" y="36"/>
                    </a:lnTo>
                    <a:lnTo>
                      <a:pt x="114" y="36"/>
                    </a:lnTo>
                    <a:lnTo>
                      <a:pt x="107" y="36"/>
                    </a:lnTo>
                    <a:lnTo>
                      <a:pt x="103" y="36"/>
                    </a:lnTo>
                    <a:lnTo>
                      <a:pt x="103" y="32"/>
                    </a:lnTo>
                    <a:lnTo>
                      <a:pt x="93" y="28"/>
                    </a:lnTo>
                    <a:lnTo>
                      <a:pt x="93" y="25"/>
                    </a:lnTo>
                    <a:lnTo>
                      <a:pt x="89" y="18"/>
                    </a:lnTo>
                    <a:lnTo>
                      <a:pt x="93" y="10"/>
                    </a:lnTo>
                    <a:lnTo>
                      <a:pt x="89" y="10"/>
                    </a:lnTo>
                    <a:lnTo>
                      <a:pt x="82" y="7"/>
                    </a:lnTo>
                    <a:lnTo>
                      <a:pt x="78" y="7"/>
                    </a:lnTo>
                    <a:lnTo>
                      <a:pt x="71" y="3"/>
                    </a:lnTo>
                    <a:lnTo>
                      <a:pt x="68" y="0"/>
                    </a:lnTo>
                    <a:lnTo>
                      <a:pt x="60" y="0"/>
                    </a:lnTo>
                    <a:lnTo>
                      <a:pt x="60" y="0"/>
                    </a:lnTo>
                    <a:lnTo>
                      <a:pt x="57" y="3"/>
                    </a:lnTo>
                    <a:lnTo>
                      <a:pt x="53" y="7"/>
                    </a:lnTo>
                    <a:lnTo>
                      <a:pt x="46" y="10"/>
                    </a:lnTo>
                    <a:lnTo>
                      <a:pt x="46" y="10"/>
                    </a:lnTo>
                    <a:lnTo>
                      <a:pt x="43" y="10"/>
                    </a:lnTo>
                    <a:lnTo>
                      <a:pt x="39" y="10"/>
                    </a:lnTo>
                    <a:lnTo>
                      <a:pt x="35" y="14"/>
                    </a:lnTo>
                    <a:lnTo>
                      <a:pt x="32" y="10"/>
                    </a:lnTo>
                    <a:lnTo>
                      <a:pt x="28" y="14"/>
                    </a:lnTo>
                    <a:lnTo>
                      <a:pt x="25" y="10"/>
                    </a:lnTo>
                    <a:lnTo>
                      <a:pt x="25" y="10"/>
                    </a:lnTo>
                    <a:lnTo>
                      <a:pt x="18" y="14"/>
                    </a:lnTo>
                    <a:lnTo>
                      <a:pt x="18" y="14"/>
                    </a:lnTo>
                    <a:lnTo>
                      <a:pt x="14" y="10"/>
                    </a:lnTo>
                    <a:lnTo>
                      <a:pt x="7" y="10"/>
                    </a:lnTo>
                    <a:lnTo>
                      <a:pt x="7" y="10"/>
                    </a:lnTo>
                    <a:lnTo>
                      <a:pt x="7" y="10"/>
                    </a:lnTo>
                    <a:lnTo>
                      <a:pt x="3" y="14"/>
                    </a:lnTo>
                    <a:lnTo>
                      <a:pt x="3" y="14"/>
                    </a:lnTo>
                    <a:lnTo>
                      <a:pt x="3" y="18"/>
                    </a:lnTo>
                    <a:lnTo>
                      <a:pt x="0" y="14"/>
                    </a:lnTo>
                    <a:lnTo>
                      <a:pt x="3" y="21"/>
                    </a:lnTo>
                    <a:lnTo>
                      <a:pt x="10" y="28"/>
                    </a:lnTo>
                    <a:lnTo>
                      <a:pt x="14" y="32"/>
                    </a:lnTo>
                    <a:lnTo>
                      <a:pt x="18" y="36"/>
                    </a:lnTo>
                    <a:lnTo>
                      <a:pt x="14" y="39"/>
                    </a:lnTo>
                    <a:lnTo>
                      <a:pt x="14" y="43"/>
                    </a:lnTo>
                    <a:lnTo>
                      <a:pt x="21" y="50"/>
                    </a:lnTo>
                    <a:lnTo>
                      <a:pt x="28" y="50"/>
                    </a:lnTo>
                    <a:lnTo>
                      <a:pt x="35" y="50"/>
                    </a:lnTo>
                    <a:lnTo>
                      <a:pt x="43" y="50"/>
                    </a:lnTo>
                    <a:lnTo>
                      <a:pt x="46" y="54"/>
                    </a:lnTo>
                    <a:lnTo>
                      <a:pt x="46" y="57"/>
                    </a:lnTo>
                    <a:lnTo>
                      <a:pt x="46" y="57"/>
                    </a:lnTo>
                    <a:lnTo>
                      <a:pt x="50" y="61"/>
                    </a:lnTo>
                    <a:lnTo>
                      <a:pt x="53" y="64"/>
                    </a:lnTo>
                    <a:lnTo>
                      <a:pt x="53" y="68"/>
                    </a:lnTo>
                    <a:lnTo>
                      <a:pt x="53" y="68"/>
                    </a:lnTo>
                    <a:lnTo>
                      <a:pt x="50" y="75"/>
                    </a:lnTo>
                    <a:lnTo>
                      <a:pt x="46" y="75"/>
                    </a:lnTo>
                    <a:lnTo>
                      <a:pt x="43" y="75"/>
                    </a:lnTo>
                    <a:lnTo>
                      <a:pt x="39" y="75"/>
                    </a:lnTo>
                    <a:lnTo>
                      <a:pt x="39" y="79"/>
                    </a:lnTo>
                    <a:lnTo>
                      <a:pt x="35" y="82"/>
                    </a:lnTo>
                    <a:lnTo>
                      <a:pt x="35" y="82"/>
                    </a:lnTo>
                    <a:lnTo>
                      <a:pt x="39" y="82"/>
                    </a:lnTo>
                    <a:lnTo>
                      <a:pt x="43" y="86"/>
                    </a:lnTo>
                    <a:lnTo>
                      <a:pt x="50" y="89"/>
                    </a:lnTo>
                    <a:lnTo>
                      <a:pt x="60" y="97"/>
                    </a:lnTo>
                    <a:lnTo>
                      <a:pt x="60" y="104"/>
                    </a:lnTo>
                    <a:lnTo>
                      <a:pt x="68" y="111"/>
                    </a:lnTo>
                    <a:lnTo>
                      <a:pt x="71" y="115"/>
                    </a:lnTo>
                    <a:lnTo>
                      <a:pt x="78" y="122"/>
                    </a:lnTo>
                    <a:lnTo>
                      <a:pt x="78" y="122"/>
                    </a:lnTo>
                    <a:lnTo>
                      <a:pt x="86" y="125"/>
                    </a:lnTo>
                    <a:lnTo>
                      <a:pt x="86" y="129"/>
                    </a:lnTo>
                    <a:lnTo>
                      <a:pt x="89" y="136"/>
                    </a:lnTo>
                    <a:lnTo>
                      <a:pt x="89" y="136"/>
                    </a:lnTo>
                    <a:lnTo>
                      <a:pt x="89" y="136"/>
                    </a:lnTo>
                    <a:lnTo>
                      <a:pt x="89" y="140"/>
                    </a:lnTo>
                    <a:lnTo>
                      <a:pt x="93" y="140"/>
                    </a:lnTo>
                    <a:lnTo>
                      <a:pt x="100" y="143"/>
                    </a:lnTo>
                    <a:lnTo>
                      <a:pt x="100" y="147"/>
                    </a:lnTo>
                    <a:lnTo>
                      <a:pt x="103" y="154"/>
                    </a:lnTo>
                    <a:lnTo>
                      <a:pt x="107" y="165"/>
                    </a:lnTo>
                    <a:lnTo>
                      <a:pt x="107" y="168"/>
                    </a:lnTo>
                    <a:lnTo>
                      <a:pt x="107" y="179"/>
                    </a:lnTo>
                    <a:lnTo>
                      <a:pt x="107" y="193"/>
                    </a:lnTo>
                    <a:lnTo>
                      <a:pt x="107" y="197"/>
                    </a:lnTo>
                    <a:lnTo>
                      <a:pt x="111" y="204"/>
                    </a:lnTo>
                    <a:lnTo>
                      <a:pt x="111" y="222"/>
                    </a:lnTo>
                    <a:lnTo>
                      <a:pt x="111" y="226"/>
                    </a:lnTo>
                    <a:lnTo>
                      <a:pt x="107" y="229"/>
                    </a:lnTo>
                    <a:lnTo>
                      <a:pt x="103" y="229"/>
                    </a:lnTo>
                    <a:lnTo>
                      <a:pt x="100" y="233"/>
                    </a:lnTo>
                    <a:lnTo>
                      <a:pt x="96" y="233"/>
                    </a:lnTo>
                    <a:lnTo>
                      <a:pt x="96" y="233"/>
                    </a:lnTo>
                    <a:lnTo>
                      <a:pt x="89" y="236"/>
                    </a:lnTo>
                    <a:lnTo>
                      <a:pt x="89" y="240"/>
                    </a:lnTo>
                    <a:lnTo>
                      <a:pt x="82" y="240"/>
                    </a:lnTo>
                    <a:lnTo>
                      <a:pt x="78" y="244"/>
                    </a:lnTo>
                    <a:lnTo>
                      <a:pt x="75" y="247"/>
                    </a:lnTo>
                    <a:lnTo>
                      <a:pt x="75" y="251"/>
                    </a:lnTo>
                    <a:lnTo>
                      <a:pt x="78" y="254"/>
                    </a:lnTo>
                    <a:lnTo>
                      <a:pt x="75" y="254"/>
                    </a:lnTo>
                    <a:lnTo>
                      <a:pt x="71" y="254"/>
                    </a:lnTo>
                    <a:lnTo>
                      <a:pt x="68" y="258"/>
                    </a:lnTo>
                    <a:lnTo>
                      <a:pt x="64" y="262"/>
                    </a:lnTo>
                    <a:lnTo>
                      <a:pt x="60" y="258"/>
                    </a:lnTo>
                    <a:lnTo>
                      <a:pt x="57" y="258"/>
                    </a:lnTo>
                    <a:lnTo>
                      <a:pt x="57" y="262"/>
                    </a:lnTo>
                    <a:lnTo>
                      <a:pt x="57" y="265"/>
                    </a:lnTo>
                    <a:lnTo>
                      <a:pt x="53" y="265"/>
                    </a:lnTo>
                    <a:lnTo>
                      <a:pt x="50" y="269"/>
                    </a:lnTo>
                    <a:lnTo>
                      <a:pt x="46" y="269"/>
                    </a:lnTo>
                    <a:lnTo>
                      <a:pt x="50" y="272"/>
                    </a:lnTo>
                    <a:lnTo>
                      <a:pt x="57" y="276"/>
                    </a:lnTo>
                    <a:lnTo>
                      <a:pt x="60" y="276"/>
                    </a:lnTo>
                    <a:lnTo>
                      <a:pt x="57" y="280"/>
                    </a:lnTo>
                    <a:lnTo>
                      <a:pt x="57" y="283"/>
                    </a:lnTo>
                    <a:lnTo>
                      <a:pt x="53" y="290"/>
                    </a:lnTo>
                    <a:lnTo>
                      <a:pt x="53" y="294"/>
                    </a:lnTo>
                    <a:lnTo>
                      <a:pt x="57" y="297"/>
                    </a:lnTo>
                    <a:lnTo>
                      <a:pt x="57" y="301"/>
                    </a:lnTo>
                    <a:lnTo>
                      <a:pt x="57" y="305"/>
                    </a:lnTo>
                    <a:lnTo>
                      <a:pt x="57" y="305"/>
                    </a:lnTo>
                    <a:lnTo>
                      <a:pt x="60" y="305"/>
                    </a:lnTo>
                    <a:lnTo>
                      <a:pt x="64" y="301"/>
                    </a:lnTo>
                    <a:lnTo>
                      <a:pt x="68" y="297"/>
                    </a:lnTo>
                    <a:lnTo>
                      <a:pt x="71" y="294"/>
                    </a:lnTo>
                    <a:lnTo>
                      <a:pt x="78" y="290"/>
                    </a:lnTo>
                    <a:lnTo>
                      <a:pt x="82" y="290"/>
                    </a:lnTo>
                    <a:lnTo>
                      <a:pt x="82" y="287"/>
                    </a:lnTo>
                    <a:lnTo>
                      <a:pt x="86" y="28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97" name="Freeform 2128">
                <a:extLst>
                  <a:ext uri="{FF2B5EF4-FFF2-40B4-BE49-F238E27FC236}">
                    <a16:creationId xmlns:a16="http://schemas.microsoft.com/office/drawing/2014/main" id="{4743A35F-255C-44B1-B799-F6FEE72B7437}"/>
                  </a:ext>
                </a:extLst>
              </p:cNvPr>
              <p:cNvSpPr>
                <a:spLocks/>
              </p:cNvSpPr>
              <p:nvPr/>
            </p:nvSpPr>
            <p:spPr bwMode="auto">
              <a:xfrm>
                <a:off x="7103" y="2940"/>
                <a:ext cx="7" cy="7"/>
              </a:xfrm>
              <a:custGeom>
                <a:avLst/>
                <a:gdLst>
                  <a:gd name="T0" fmla="*/ 0 w 7"/>
                  <a:gd name="T1" fmla="*/ 4 h 7"/>
                  <a:gd name="T2" fmla="*/ 0 w 7"/>
                  <a:gd name="T3" fmla="*/ 4 h 7"/>
                  <a:gd name="T4" fmla="*/ 0 w 7"/>
                  <a:gd name="T5" fmla="*/ 4 h 7"/>
                  <a:gd name="T6" fmla="*/ 4 w 7"/>
                  <a:gd name="T7" fmla="*/ 0 h 7"/>
                  <a:gd name="T8" fmla="*/ 4 w 7"/>
                  <a:gd name="T9" fmla="*/ 0 h 7"/>
                  <a:gd name="T10" fmla="*/ 7 w 7"/>
                  <a:gd name="T11" fmla="*/ 4 h 7"/>
                  <a:gd name="T12" fmla="*/ 7 w 7"/>
                  <a:gd name="T13" fmla="*/ 4 h 7"/>
                  <a:gd name="T14" fmla="*/ 4 w 7"/>
                  <a:gd name="T15" fmla="*/ 4 h 7"/>
                  <a:gd name="T16" fmla="*/ 4 w 7"/>
                  <a:gd name="T17" fmla="*/ 4 h 7"/>
                  <a:gd name="T18" fmla="*/ 0 w 7"/>
                  <a:gd name="T19" fmla="*/ 7 h 7"/>
                  <a:gd name="T20" fmla="*/ 0 w 7"/>
                  <a:gd name="T21" fmla="*/ 4 h 7"/>
                  <a:gd name="T22" fmla="*/ 0 w 7"/>
                  <a:gd name="T2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0" y="4"/>
                    </a:moveTo>
                    <a:lnTo>
                      <a:pt x="0" y="4"/>
                    </a:lnTo>
                    <a:lnTo>
                      <a:pt x="0" y="4"/>
                    </a:lnTo>
                    <a:lnTo>
                      <a:pt x="4" y="0"/>
                    </a:lnTo>
                    <a:lnTo>
                      <a:pt x="4" y="0"/>
                    </a:lnTo>
                    <a:lnTo>
                      <a:pt x="7" y="4"/>
                    </a:lnTo>
                    <a:lnTo>
                      <a:pt x="7" y="4"/>
                    </a:lnTo>
                    <a:lnTo>
                      <a:pt x="4" y="4"/>
                    </a:lnTo>
                    <a:lnTo>
                      <a:pt x="4" y="4"/>
                    </a:lnTo>
                    <a:lnTo>
                      <a:pt x="0" y="7"/>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98" name="Freeform 2129">
                <a:extLst>
                  <a:ext uri="{FF2B5EF4-FFF2-40B4-BE49-F238E27FC236}">
                    <a16:creationId xmlns:a16="http://schemas.microsoft.com/office/drawing/2014/main" id="{32868E03-4C82-41CD-A529-C74D5EDA4BBE}"/>
                  </a:ext>
                </a:extLst>
              </p:cNvPr>
              <p:cNvSpPr>
                <a:spLocks/>
              </p:cNvSpPr>
              <p:nvPr/>
            </p:nvSpPr>
            <p:spPr bwMode="auto">
              <a:xfrm>
                <a:off x="7103" y="2940"/>
                <a:ext cx="7" cy="7"/>
              </a:xfrm>
              <a:custGeom>
                <a:avLst/>
                <a:gdLst>
                  <a:gd name="T0" fmla="*/ 0 w 7"/>
                  <a:gd name="T1" fmla="*/ 4 h 7"/>
                  <a:gd name="T2" fmla="*/ 0 w 7"/>
                  <a:gd name="T3" fmla="*/ 4 h 7"/>
                  <a:gd name="T4" fmla="*/ 0 w 7"/>
                  <a:gd name="T5" fmla="*/ 4 h 7"/>
                  <a:gd name="T6" fmla="*/ 4 w 7"/>
                  <a:gd name="T7" fmla="*/ 0 h 7"/>
                  <a:gd name="T8" fmla="*/ 4 w 7"/>
                  <a:gd name="T9" fmla="*/ 0 h 7"/>
                  <a:gd name="T10" fmla="*/ 7 w 7"/>
                  <a:gd name="T11" fmla="*/ 4 h 7"/>
                  <a:gd name="T12" fmla="*/ 7 w 7"/>
                  <a:gd name="T13" fmla="*/ 4 h 7"/>
                  <a:gd name="T14" fmla="*/ 4 w 7"/>
                  <a:gd name="T15" fmla="*/ 4 h 7"/>
                  <a:gd name="T16" fmla="*/ 4 w 7"/>
                  <a:gd name="T17" fmla="*/ 4 h 7"/>
                  <a:gd name="T18" fmla="*/ 0 w 7"/>
                  <a:gd name="T19" fmla="*/ 7 h 7"/>
                  <a:gd name="T20" fmla="*/ 0 w 7"/>
                  <a:gd name="T21" fmla="*/ 4 h 7"/>
                  <a:gd name="T22" fmla="*/ 0 w 7"/>
                  <a:gd name="T2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0" y="4"/>
                    </a:moveTo>
                    <a:lnTo>
                      <a:pt x="0" y="4"/>
                    </a:lnTo>
                    <a:lnTo>
                      <a:pt x="0" y="4"/>
                    </a:lnTo>
                    <a:lnTo>
                      <a:pt x="4" y="0"/>
                    </a:lnTo>
                    <a:lnTo>
                      <a:pt x="4" y="0"/>
                    </a:lnTo>
                    <a:lnTo>
                      <a:pt x="7" y="4"/>
                    </a:lnTo>
                    <a:lnTo>
                      <a:pt x="7" y="4"/>
                    </a:lnTo>
                    <a:lnTo>
                      <a:pt x="4" y="4"/>
                    </a:lnTo>
                    <a:lnTo>
                      <a:pt x="4" y="4"/>
                    </a:lnTo>
                    <a:lnTo>
                      <a:pt x="0" y="7"/>
                    </a:lnTo>
                    <a:lnTo>
                      <a:pt x="0"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99" name="Freeform 2130">
                <a:extLst>
                  <a:ext uri="{FF2B5EF4-FFF2-40B4-BE49-F238E27FC236}">
                    <a16:creationId xmlns:a16="http://schemas.microsoft.com/office/drawing/2014/main" id="{6C7B6FC3-63DC-4870-B8E4-BB5D27F97BBF}"/>
                  </a:ext>
                </a:extLst>
              </p:cNvPr>
              <p:cNvSpPr>
                <a:spLocks/>
              </p:cNvSpPr>
              <p:nvPr/>
            </p:nvSpPr>
            <p:spPr bwMode="auto">
              <a:xfrm>
                <a:off x="7118" y="3026"/>
                <a:ext cx="10" cy="18"/>
              </a:xfrm>
              <a:custGeom>
                <a:avLst/>
                <a:gdLst>
                  <a:gd name="T0" fmla="*/ 0 w 10"/>
                  <a:gd name="T1" fmla="*/ 0 h 18"/>
                  <a:gd name="T2" fmla="*/ 0 w 10"/>
                  <a:gd name="T3" fmla="*/ 0 h 18"/>
                  <a:gd name="T4" fmla="*/ 0 w 10"/>
                  <a:gd name="T5" fmla="*/ 0 h 18"/>
                  <a:gd name="T6" fmla="*/ 0 w 10"/>
                  <a:gd name="T7" fmla="*/ 4 h 18"/>
                  <a:gd name="T8" fmla="*/ 3 w 10"/>
                  <a:gd name="T9" fmla="*/ 4 h 18"/>
                  <a:gd name="T10" fmla="*/ 3 w 10"/>
                  <a:gd name="T11" fmla="*/ 8 h 18"/>
                  <a:gd name="T12" fmla="*/ 3 w 10"/>
                  <a:gd name="T13" fmla="*/ 11 h 18"/>
                  <a:gd name="T14" fmla="*/ 7 w 10"/>
                  <a:gd name="T15" fmla="*/ 8 h 18"/>
                  <a:gd name="T16" fmla="*/ 7 w 10"/>
                  <a:gd name="T17" fmla="*/ 4 h 18"/>
                  <a:gd name="T18" fmla="*/ 7 w 10"/>
                  <a:gd name="T19" fmla="*/ 4 h 18"/>
                  <a:gd name="T20" fmla="*/ 10 w 10"/>
                  <a:gd name="T21" fmla="*/ 8 h 18"/>
                  <a:gd name="T22" fmla="*/ 10 w 10"/>
                  <a:gd name="T23" fmla="*/ 8 h 18"/>
                  <a:gd name="T24" fmla="*/ 10 w 10"/>
                  <a:gd name="T25" fmla="*/ 8 h 18"/>
                  <a:gd name="T26" fmla="*/ 10 w 10"/>
                  <a:gd name="T27" fmla="*/ 11 h 18"/>
                  <a:gd name="T28" fmla="*/ 10 w 10"/>
                  <a:gd name="T29" fmla="*/ 15 h 18"/>
                  <a:gd name="T30" fmla="*/ 10 w 10"/>
                  <a:gd name="T31" fmla="*/ 15 h 18"/>
                  <a:gd name="T32" fmla="*/ 7 w 10"/>
                  <a:gd name="T33" fmla="*/ 18 h 18"/>
                  <a:gd name="T34" fmla="*/ 7 w 10"/>
                  <a:gd name="T35" fmla="*/ 18 h 18"/>
                  <a:gd name="T36" fmla="*/ 3 w 10"/>
                  <a:gd name="T37" fmla="*/ 18 h 18"/>
                  <a:gd name="T38" fmla="*/ 0 w 10"/>
                  <a:gd name="T39" fmla="*/ 11 h 18"/>
                  <a:gd name="T40" fmla="*/ 0 w 10"/>
                  <a:gd name="T41" fmla="*/ 8 h 18"/>
                  <a:gd name="T42" fmla="*/ 0 w 10"/>
                  <a:gd name="T4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8">
                    <a:moveTo>
                      <a:pt x="0" y="0"/>
                    </a:moveTo>
                    <a:lnTo>
                      <a:pt x="0" y="0"/>
                    </a:lnTo>
                    <a:lnTo>
                      <a:pt x="0" y="0"/>
                    </a:lnTo>
                    <a:lnTo>
                      <a:pt x="0" y="4"/>
                    </a:lnTo>
                    <a:lnTo>
                      <a:pt x="3" y="4"/>
                    </a:lnTo>
                    <a:lnTo>
                      <a:pt x="3" y="8"/>
                    </a:lnTo>
                    <a:lnTo>
                      <a:pt x="3" y="11"/>
                    </a:lnTo>
                    <a:lnTo>
                      <a:pt x="7" y="8"/>
                    </a:lnTo>
                    <a:lnTo>
                      <a:pt x="7" y="4"/>
                    </a:lnTo>
                    <a:lnTo>
                      <a:pt x="7" y="4"/>
                    </a:lnTo>
                    <a:lnTo>
                      <a:pt x="10" y="8"/>
                    </a:lnTo>
                    <a:lnTo>
                      <a:pt x="10" y="8"/>
                    </a:lnTo>
                    <a:lnTo>
                      <a:pt x="10" y="8"/>
                    </a:lnTo>
                    <a:lnTo>
                      <a:pt x="10" y="11"/>
                    </a:lnTo>
                    <a:lnTo>
                      <a:pt x="10" y="15"/>
                    </a:lnTo>
                    <a:lnTo>
                      <a:pt x="10" y="15"/>
                    </a:lnTo>
                    <a:lnTo>
                      <a:pt x="7" y="18"/>
                    </a:lnTo>
                    <a:lnTo>
                      <a:pt x="7" y="18"/>
                    </a:lnTo>
                    <a:lnTo>
                      <a:pt x="3" y="18"/>
                    </a:lnTo>
                    <a:lnTo>
                      <a:pt x="0" y="11"/>
                    </a:lnTo>
                    <a:lnTo>
                      <a:pt x="0" y="8"/>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00" name="Freeform 2131">
                <a:extLst>
                  <a:ext uri="{FF2B5EF4-FFF2-40B4-BE49-F238E27FC236}">
                    <a16:creationId xmlns:a16="http://schemas.microsoft.com/office/drawing/2014/main" id="{1808F4B3-80E5-4713-AA97-23610C5A5C60}"/>
                  </a:ext>
                </a:extLst>
              </p:cNvPr>
              <p:cNvSpPr>
                <a:spLocks/>
              </p:cNvSpPr>
              <p:nvPr/>
            </p:nvSpPr>
            <p:spPr bwMode="auto">
              <a:xfrm>
                <a:off x="7118" y="3026"/>
                <a:ext cx="10" cy="18"/>
              </a:xfrm>
              <a:custGeom>
                <a:avLst/>
                <a:gdLst>
                  <a:gd name="T0" fmla="*/ 0 w 10"/>
                  <a:gd name="T1" fmla="*/ 0 h 18"/>
                  <a:gd name="T2" fmla="*/ 0 w 10"/>
                  <a:gd name="T3" fmla="*/ 0 h 18"/>
                  <a:gd name="T4" fmla="*/ 0 w 10"/>
                  <a:gd name="T5" fmla="*/ 0 h 18"/>
                  <a:gd name="T6" fmla="*/ 0 w 10"/>
                  <a:gd name="T7" fmla="*/ 4 h 18"/>
                  <a:gd name="T8" fmla="*/ 3 w 10"/>
                  <a:gd name="T9" fmla="*/ 4 h 18"/>
                  <a:gd name="T10" fmla="*/ 3 w 10"/>
                  <a:gd name="T11" fmla="*/ 8 h 18"/>
                  <a:gd name="T12" fmla="*/ 3 w 10"/>
                  <a:gd name="T13" fmla="*/ 11 h 18"/>
                  <a:gd name="T14" fmla="*/ 7 w 10"/>
                  <a:gd name="T15" fmla="*/ 8 h 18"/>
                  <a:gd name="T16" fmla="*/ 7 w 10"/>
                  <a:gd name="T17" fmla="*/ 4 h 18"/>
                  <a:gd name="T18" fmla="*/ 7 w 10"/>
                  <a:gd name="T19" fmla="*/ 4 h 18"/>
                  <a:gd name="T20" fmla="*/ 10 w 10"/>
                  <a:gd name="T21" fmla="*/ 8 h 18"/>
                  <a:gd name="T22" fmla="*/ 10 w 10"/>
                  <a:gd name="T23" fmla="*/ 8 h 18"/>
                  <a:gd name="T24" fmla="*/ 10 w 10"/>
                  <a:gd name="T25" fmla="*/ 8 h 18"/>
                  <a:gd name="T26" fmla="*/ 10 w 10"/>
                  <a:gd name="T27" fmla="*/ 11 h 18"/>
                  <a:gd name="T28" fmla="*/ 10 w 10"/>
                  <a:gd name="T29" fmla="*/ 15 h 18"/>
                  <a:gd name="T30" fmla="*/ 10 w 10"/>
                  <a:gd name="T31" fmla="*/ 15 h 18"/>
                  <a:gd name="T32" fmla="*/ 7 w 10"/>
                  <a:gd name="T33" fmla="*/ 18 h 18"/>
                  <a:gd name="T34" fmla="*/ 7 w 10"/>
                  <a:gd name="T35" fmla="*/ 18 h 18"/>
                  <a:gd name="T36" fmla="*/ 3 w 10"/>
                  <a:gd name="T37" fmla="*/ 18 h 18"/>
                  <a:gd name="T38" fmla="*/ 0 w 10"/>
                  <a:gd name="T39" fmla="*/ 11 h 18"/>
                  <a:gd name="T40" fmla="*/ 0 w 10"/>
                  <a:gd name="T41" fmla="*/ 8 h 18"/>
                  <a:gd name="T42" fmla="*/ 0 w 10"/>
                  <a:gd name="T4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8">
                    <a:moveTo>
                      <a:pt x="0" y="0"/>
                    </a:moveTo>
                    <a:lnTo>
                      <a:pt x="0" y="0"/>
                    </a:lnTo>
                    <a:lnTo>
                      <a:pt x="0" y="0"/>
                    </a:lnTo>
                    <a:lnTo>
                      <a:pt x="0" y="4"/>
                    </a:lnTo>
                    <a:lnTo>
                      <a:pt x="3" y="4"/>
                    </a:lnTo>
                    <a:lnTo>
                      <a:pt x="3" y="8"/>
                    </a:lnTo>
                    <a:lnTo>
                      <a:pt x="3" y="11"/>
                    </a:lnTo>
                    <a:lnTo>
                      <a:pt x="7" y="8"/>
                    </a:lnTo>
                    <a:lnTo>
                      <a:pt x="7" y="4"/>
                    </a:lnTo>
                    <a:lnTo>
                      <a:pt x="7" y="4"/>
                    </a:lnTo>
                    <a:lnTo>
                      <a:pt x="10" y="8"/>
                    </a:lnTo>
                    <a:lnTo>
                      <a:pt x="10" y="8"/>
                    </a:lnTo>
                    <a:lnTo>
                      <a:pt x="10" y="8"/>
                    </a:lnTo>
                    <a:lnTo>
                      <a:pt x="10" y="11"/>
                    </a:lnTo>
                    <a:lnTo>
                      <a:pt x="10" y="15"/>
                    </a:lnTo>
                    <a:lnTo>
                      <a:pt x="10" y="15"/>
                    </a:lnTo>
                    <a:lnTo>
                      <a:pt x="7" y="18"/>
                    </a:lnTo>
                    <a:lnTo>
                      <a:pt x="7" y="18"/>
                    </a:lnTo>
                    <a:lnTo>
                      <a:pt x="3" y="18"/>
                    </a:lnTo>
                    <a:lnTo>
                      <a:pt x="0" y="11"/>
                    </a:lnTo>
                    <a:lnTo>
                      <a:pt x="0" y="8"/>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01" name="Freeform 2132">
                <a:extLst>
                  <a:ext uri="{FF2B5EF4-FFF2-40B4-BE49-F238E27FC236}">
                    <a16:creationId xmlns:a16="http://schemas.microsoft.com/office/drawing/2014/main" id="{160099A9-ED8D-4C72-93FA-EA189AE57FC8}"/>
                  </a:ext>
                </a:extLst>
              </p:cNvPr>
              <p:cNvSpPr>
                <a:spLocks/>
              </p:cNvSpPr>
              <p:nvPr/>
            </p:nvSpPr>
            <p:spPr bwMode="auto">
              <a:xfrm>
                <a:off x="7128" y="3051"/>
                <a:ext cx="15" cy="11"/>
              </a:xfrm>
              <a:custGeom>
                <a:avLst/>
                <a:gdLst>
                  <a:gd name="T0" fmla="*/ 0 w 15"/>
                  <a:gd name="T1" fmla="*/ 0 h 11"/>
                  <a:gd name="T2" fmla="*/ 4 w 15"/>
                  <a:gd name="T3" fmla="*/ 0 h 11"/>
                  <a:gd name="T4" fmla="*/ 4 w 15"/>
                  <a:gd name="T5" fmla="*/ 0 h 11"/>
                  <a:gd name="T6" fmla="*/ 8 w 15"/>
                  <a:gd name="T7" fmla="*/ 0 h 11"/>
                  <a:gd name="T8" fmla="*/ 8 w 15"/>
                  <a:gd name="T9" fmla="*/ 4 h 11"/>
                  <a:gd name="T10" fmla="*/ 11 w 15"/>
                  <a:gd name="T11" fmla="*/ 8 h 11"/>
                  <a:gd name="T12" fmla="*/ 11 w 15"/>
                  <a:gd name="T13" fmla="*/ 8 h 11"/>
                  <a:gd name="T14" fmla="*/ 15 w 15"/>
                  <a:gd name="T15" fmla="*/ 11 h 11"/>
                  <a:gd name="T16" fmla="*/ 15 w 15"/>
                  <a:gd name="T17" fmla="*/ 11 h 11"/>
                  <a:gd name="T18" fmla="*/ 8 w 15"/>
                  <a:gd name="T19" fmla="*/ 11 h 11"/>
                  <a:gd name="T20" fmla="*/ 4 w 15"/>
                  <a:gd name="T21" fmla="*/ 4 h 11"/>
                  <a:gd name="T22" fmla="*/ 4 w 15"/>
                  <a:gd name="T23" fmla="*/ 4 h 11"/>
                  <a:gd name="T24" fmla="*/ 4 w 15"/>
                  <a:gd name="T25" fmla="*/ 0 h 11"/>
                  <a:gd name="T26" fmla="*/ 0 w 15"/>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1">
                    <a:moveTo>
                      <a:pt x="0" y="0"/>
                    </a:moveTo>
                    <a:lnTo>
                      <a:pt x="4" y="0"/>
                    </a:lnTo>
                    <a:lnTo>
                      <a:pt x="4" y="0"/>
                    </a:lnTo>
                    <a:lnTo>
                      <a:pt x="8" y="0"/>
                    </a:lnTo>
                    <a:lnTo>
                      <a:pt x="8" y="4"/>
                    </a:lnTo>
                    <a:lnTo>
                      <a:pt x="11" y="8"/>
                    </a:lnTo>
                    <a:lnTo>
                      <a:pt x="11" y="8"/>
                    </a:lnTo>
                    <a:lnTo>
                      <a:pt x="15" y="11"/>
                    </a:lnTo>
                    <a:lnTo>
                      <a:pt x="15" y="11"/>
                    </a:lnTo>
                    <a:lnTo>
                      <a:pt x="8" y="11"/>
                    </a:lnTo>
                    <a:lnTo>
                      <a:pt x="4" y="4"/>
                    </a:lnTo>
                    <a:lnTo>
                      <a:pt x="4" y="4"/>
                    </a:lnTo>
                    <a:lnTo>
                      <a:pt x="4"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02" name="Freeform 2133">
                <a:extLst>
                  <a:ext uri="{FF2B5EF4-FFF2-40B4-BE49-F238E27FC236}">
                    <a16:creationId xmlns:a16="http://schemas.microsoft.com/office/drawing/2014/main" id="{644E5CEE-E0AF-4E3C-B8CE-6F17854D45AE}"/>
                  </a:ext>
                </a:extLst>
              </p:cNvPr>
              <p:cNvSpPr>
                <a:spLocks/>
              </p:cNvSpPr>
              <p:nvPr/>
            </p:nvSpPr>
            <p:spPr bwMode="auto">
              <a:xfrm>
                <a:off x="7128" y="3051"/>
                <a:ext cx="15" cy="11"/>
              </a:xfrm>
              <a:custGeom>
                <a:avLst/>
                <a:gdLst>
                  <a:gd name="T0" fmla="*/ 0 w 15"/>
                  <a:gd name="T1" fmla="*/ 0 h 11"/>
                  <a:gd name="T2" fmla="*/ 4 w 15"/>
                  <a:gd name="T3" fmla="*/ 0 h 11"/>
                  <a:gd name="T4" fmla="*/ 4 w 15"/>
                  <a:gd name="T5" fmla="*/ 0 h 11"/>
                  <a:gd name="T6" fmla="*/ 8 w 15"/>
                  <a:gd name="T7" fmla="*/ 0 h 11"/>
                  <a:gd name="T8" fmla="*/ 8 w 15"/>
                  <a:gd name="T9" fmla="*/ 4 h 11"/>
                  <a:gd name="T10" fmla="*/ 11 w 15"/>
                  <a:gd name="T11" fmla="*/ 8 h 11"/>
                  <a:gd name="T12" fmla="*/ 11 w 15"/>
                  <a:gd name="T13" fmla="*/ 8 h 11"/>
                  <a:gd name="T14" fmla="*/ 15 w 15"/>
                  <a:gd name="T15" fmla="*/ 11 h 11"/>
                  <a:gd name="T16" fmla="*/ 15 w 15"/>
                  <a:gd name="T17" fmla="*/ 11 h 11"/>
                  <a:gd name="T18" fmla="*/ 8 w 15"/>
                  <a:gd name="T19" fmla="*/ 11 h 11"/>
                  <a:gd name="T20" fmla="*/ 4 w 15"/>
                  <a:gd name="T21" fmla="*/ 4 h 11"/>
                  <a:gd name="T22" fmla="*/ 4 w 15"/>
                  <a:gd name="T23" fmla="*/ 4 h 11"/>
                  <a:gd name="T24" fmla="*/ 4 w 15"/>
                  <a:gd name="T25" fmla="*/ 0 h 11"/>
                  <a:gd name="T26" fmla="*/ 0 w 15"/>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1">
                    <a:moveTo>
                      <a:pt x="0" y="0"/>
                    </a:moveTo>
                    <a:lnTo>
                      <a:pt x="4" y="0"/>
                    </a:lnTo>
                    <a:lnTo>
                      <a:pt x="4" y="0"/>
                    </a:lnTo>
                    <a:lnTo>
                      <a:pt x="8" y="0"/>
                    </a:lnTo>
                    <a:lnTo>
                      <a:pt x="8" y="4"/>
                    </a:lnTo>
                    <a:lnTo>
                      <a:pt x="11" y="8"/>
                    </a:lnTo>
                    <a:lnTo>
                      <a:pt x="11" y="8"/>
                    </a:lnTo>
                    <a:lnTo>
                      <a:pt x="15" y="11"/>
                    </a:lnTo>
                    <a:lnTo>
                      <a:pt x="15" y="11"/>
                    </a:lnTo>
                    <a:lnTo>
                      <a:pt x="8" y="11"/>
                    </a:lnTo>
                    <a:lnTo>
                      <a:pt x="4" y="4"/>
                    </a:lnTo>
                    <a:lnTo>
                      <a:pt x="4" y="4"/>
                    </a:lnTo>
                    <a:lnTo>
                      <a:pt x="4"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03" name="Freeform 2134">
                <a:extLst>
                  <a:ext uri="{FF2B5EF4-FFF2-40B4-BE49-F238E27FC236}">
                    <a16:creationId xmlns:a16="http://schemas.microsoft.com/office/drawing/2014/main" id="{685C9B13-D2F3-4F5E-82B2-54C3C13D5714}"/>
                  </a:ext>
                </a:extLst>
              </p:cNvPr>
              <p:cNvSpPr>
                <a:spLocks/>
              </p:cNvSpPr>
              <p:nvPr/>
            </p:nvSpPr>
            <p:spPr bwMode="auto">
              <a:xfrm>
                <a:off x="7150" y="3041"/>
                <a:ext cx="3" cy="10"/>
              </a:xfrm>
              <a:custGeom>
                <a:avLst/>
                <a:gdLst>
                  <a:gd name="T0" fmla="*/ 0 w 3"/>
                  <a:gd name="T1" fmla="*/ 0 h 10"/>
                  <a:gd name="T2" fmla="*/ 0 w 3"/>
                  <a:gd name="T3" fmla="*/ 0 h 10"/>
                  <a:gd name="T4" fmla="*/ 0 w 3"/>
                  <a:gd name="T5" fmla="*/ 3 h 10"/>
                  <a:gd name="T6" fmla="*/ 0 w 3"/>
                  <a:gd name="T7" fmla="*/ 7 h 10"/>
                  <a:gd name="T8" fmla="*/ 3 w 3"/>
                  <a:gd name="T9" fmla="*/ 7 h 10"/>
                  <a:gd name="T10" fmla="*/ 3 w 3"/>
                  <a:gd name="T11" fmla="*/ 10 h 10"/>
                  <a:gd name="T12" fmla="*/ 0 w 3"/>
                  <a:gd name="T13" fmla="*/ 10 h 10"/>
                  <a:gd name="T14" fmla="*/ 0 w 3"/>
                  <a:gd name="T15" fmla="*/ 7 h 10"/>
                  <a:gd name="T16" fmla="*/ 0 w 3"/>
                  <a:gd name="T17" fmla="*/ 3 h 10"/>
                  <a:gd name="T18" fmla="*/ 0 w 3"/>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0">
                    <a:moveTo>
                      <a:pt x="0" y="0"/>
                    </a:moveTo>
                    <a:lnTo>
                      <a:pt x="0" y="0"/>
                    </a:lnTo>
                    <a:lnTo>
                      <a:pt x="0" y="3"/>
                    </a:lnTo>
                    <a:lnTo>
                      <a:pt x="0" y="7"/>
                    </a:lnTo>
                    <a:lnTo>
                      <a:pt x="3" y="7"/>
                    </a:lnTo>
                    <a:lnTo>
                      <a:pt x="3" y="10"/>
                    </a:lnTo>
                    <a:lnTo>
                      <a:pt x="0" y="10"/>
                    </a:lnTo>
                    <a:lnTo>
                      <a:pt x="0" y="7"/>
                    </a:lnTo>
                    <a:lnTo>
                      <a:pt x="0" y="3"/>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04" name="Freeform 2135">
                <a:extLst>
                  <a:ext uri="{FF2B5EF4-FFF2-40B4-BE49-F238E27FC236}">
                    <a16:creationId xmlns:a16="http://schemas.microsoft.com/office/drawing/2014/main" id="{FC37D467-789A-468B-932A-36FDE397E5CE}"/>
                  </a:ext>
                </a:extLst>
              </p:cNvPr>
              <p:cNvSpPr>
                <a:spLocks/>
              </p:cNvSpPr>
              <p:nvPr/>
            </p:nvSpPr>
            <p:spPr bwMode="auto">
              <a:xfrm>
                <a:off x="7150" y="3041"/>
                <a:ext cx="3" cy="10"/>
              </a:xfrm>
              <a:custGeom>
                <a:avLst/>
                <a:gdLst>
                  <a:gd name="T0" fmla="*/ 0 w 3"/>
                  <a:gd name="T1" fmla="*/ 0 h 10"/>
                  <a:gd name="T2" fmla="*/ 0 w 3"/>
                  <a:gd name="T3" fmla="*/ 0 h 10"/>
                  <a:gd name="T4" fmla="*/ 0 w 3"/>
                  <a:gd name="T5" fmla="*/ 3 h 10"/>
                  <a:gd name="T6" fmla="*/ 0 w 3"/>
                  <a:gd name="T7" fmla="*/ 7 h 10"/>
                  <a:gd name="T8" fmla="*/ 3 w 3"/>
                  <a:gd name="T9" fmla="*/ 7 h 10"/>
                  <a:gd name="T10" fmla="*/ 3 w 3"/>
                  <a:gd name="T11" fmla="*/ 10 h 10"/>
                  <a:gd name="T12" fmla="*/ 0 w 3"/>
                  <a:gd name="T13" fmla="*/ 10 h 10"/>
                  <a:gd name="T14" fmla="*/ 0 w 3"/>
                  <a:gd name="T15" fmla="*/ 7 h 10"/>
                  <a:gd name="T16" fmla="*/ 0 w 3"/>
                  <a:gd name="T17" fmla="*/ 3 h 10"/>
                  <a:gd name="T18" fmla="*/ 0 w 3"/>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0">
                    <a:moveTo>
                      <a:pt x="0" y="0"/>
                    </a:moveTo>
                    <a:lnTo>
                      <a:pt x="0" y="0"/>
                    </a:lnTo>
                    <a:lnTo>
                      <a:pt x="0" y="3"/>
                    </a:lnTo>
                    <a:lnTo>
                      <a:pt x="0" y="7"/>
                    </a:lnTo>
                    <a:lnTo>
                      <a:pt x="3" y="7"/>
                    </a:lnTo>
                    <a:lnTo>
                      <a:pt x="3" y="10"/>
                    </a:lnTo>
                    <a:lnTo>
                      <a:pt x="0" y="10"/>
                    </a:lnTo>
                    <a:lnTo>
                      <a:pt x="0" y="7"/>
                    </a:lnTo>
                    <a:lnTo>
                      <a:pt x="0" y="3"/>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05" name="Freeform 2136">
                <a:extLst>
                  <a:ext uri="{FF2B5EF4-FFF2-40B4-BE49-F238E27FC236}">
                    <a16:creationId xmlns:a16="http://schemas.microsoft.com/office/drawing/2014/main" id="{D730342D-7F19-4300-9332-2552B9A5528C}"/>
                  </a:ext>
                </a:extLst>
              </p:cNvPr>
              <p:cNvSpPr>
                <a:spLocks/>
              </p:cNvSpPr>
              <p:nvPr/>
            </p:nvSpPr>
            <p:spPr bwMode="auto">
              <a:xfrm>
                <a:off x="7146" y="3055"/>
                <a:ext cx="7" cy="4"/>
              </a:xfrm>
              <a:custGeom>
                <a:avLst/>
                <a:gdLst>
                  <a:gd name="T0" fmla="*/ 4 w 7"/>
                  <a:gd name="T1" fmla="*/ 0 h 4"/>
                  <a:gd name="T2" fmla="*/ 4 w 7"/>
                  <a:gd name="T3" fmla="*/ 0 h 4"/>
                  <a:gd name="T4" fmla="*/ 4 w 7"/>
                  <a:gd name="T5" fmla="*/ 4 h 4"/>
                  <a:gd name="T6" fmla="*/ 7 w 7"/>
                  <a:gd name="T7" fmla="*/ 4 h 4"/>
                  <a:gd name="T8" fmla="*/ 4 w 7"/>
                  <a:gd name="T9" fmla="*/ 4 h 4"/>
                  <a:gd name="T10" fmla="*/ 0 w 7"/>
                  <a:gd name="T11" fmla="*/ 4 h 4"/>
                  <a:gd name="T12" fmla="*/ 0 w 7"/>
                  <a:gd name="T13" fmla="*/ 4 h 4"/>
                  <a:gd name="T14" fmla="*/ 0 w 7"/>
                  <a:gd name="T15" fmla="*/ 0 h 4"/>
                  <a:gd name="T16" fmla="*/ 0 w 7"/>
                  <a:gd name="T17" fmla="*/ 0 h 4"/>
                  <a:gd name="T18" fmla="*/ 4 w 7"/>
                  <a:gd name="T19" fmla="*/ 0 h 4"/>
                  <a:gd name="T20" fmla="*/ 4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4" y="0"/>
                    </a:moveTo>
                    <a:lnTo>
                      <a:pt x="4" y="0"/>
                    </a:lnTo>
                    <a:lnTo>
                      <a:pt x="4" y="4"/>
                    </a:lnTo>
                    <a:lnTo>
                      <a:pt x="7" y="4"/>
                    </a:lnTo>
                    <a:lnTo>
                      <a:pt x="4" y="4"/>
                    </a:lnTo>
                    <a:lnTo>
                      <a:pt x="0" y="4"/>
                    </a:lnTo>
                    <a:lnTo>
                      <a:pt x="0" y="4"/>
                    </a:lnTo>
                    <a:lnTo>
                      <a:pt x="0" y="0"/>
                    </a:lnTo>
                    <a:lnTo>
                      <a:pt x="0" y="0"/>
                    </a:lnTo>
                    <a:lnTo>
                      <a:pt x="4"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06" name="Freeform 2137">
                <a:extLst>
                  <a:ext uri="{FF2B5EF4-FFF2-40B4-BE49-F238E27FC236}">
                    <a16:creationId xmlns:a16="http://schemas.microsoft.com/office/drawing/2014/main" id="{111F2325-F576-424D-A92A-CD5B9114485B}"/>
                  </a:ext>
                </a:extLst>
              </p:cNvPr>
              <p:cNvSpPr>
                <a:spLocks/>
              </p:cNvSpPr>
              <p:nvPr/>
            </p:nvSpPr>
            <p:spPr bwMode="auto">
              <a:xfrm>
                <a:off x="7146" y="3055"/>
                <a:ext cx="7" cy="4"/>
              </a:xfrm>
              <a:custGeom>
                <a:avLst/>
                <a:gdLst>
                  <a:gd name="T0" fmla="*/ 4 w 7"/>
                  <a:gd name="T1" fmla="*/ 0 h 4"/>
                  <a:gd name="T2" fmla="*/ 4 w 7"/>
                  <a:gd name="T3" fmla="*/ 0 h 4"/>
                  <a:gd name="T4" fmla="*/ 4 w 7"/>
                  <a:gd name="T5" fmla="*/ 4 h 4"/>
                  <a:gd name="T6" fmla="*/ 7 w 7"/>
                  <a:gd name="T7" fmla="*/ 4 h 4"/>
                  <a:gd name="T8" fmla="*/ 4 w 7"/>
                  <a:gd name="T9" fmla="*/ 4 h 4"/>
                  <a:gd name="T10" fmla="*/ 0 w 7"/>
                  <a:gd name="T11" fmla="*/ 4 h 4"/>
                  <a:gd name="T12" fmla="*/ 0 w 7"/>
                  <a:gd name="T13" fmla="*/ 4 h 4"/>
                  <a:gd name="T14" fmla="*/ 0 w 7"/>
                  <a:gd name="T15" fmla="*/ 0 h 4"/>
                  <a:gd name="T16" fmla="*/ 0 w 7"/>
                  <a:gd name="T17" fmla="*/ 0 h 4"/>
                  <a:gd name="T18" fmla="*/ 4 w 7"/>
                  <a:gd name="T19" fmla="*/ 0 h 4"/>
                  <a:gd name="T20" fmla="*/ 4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4" y="0"/>
                    </a:moveTo>
                    <a:lnTo>
                      <a:pt x="4" y="0"/>
                    </a:lnTo>
                    <a:lnTo>
                      <a:pt x="4" y="4"/>
                    </a:lnTo>
                    <a:lnTo>
                      <a:pt x="7" y="4"/>
                    </a:lnTo>
                    <a:lnTo>
                      <a:pt x="4" y="4"/>
                    </a:lnTo>
                    <a:lnTo>
                      <a:pt x="0" y="4"/>
                    </a:lnTo>
                    <a:lnTo>
                      <a:pt x="0" y="4"/>
                    </a:lnTo>
                    <a:lnTo>
                      <a:pt x="0" y="0"/>
                    </a:lnTo>
                    <a:lnTo>
                      <a:pt x="0" y="0"/>
                    </a:lnTo>
                    <a:lnTo>
                      <a:pt x="4"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07" name="Freeform 2138">
                <a:extLst>
                  <a:ext uri="{FF2B5EF4-FFF2-40B4-BE49-F238E27FC236}">
                    <a16:creationId xmlns:a16="http://schemas.microsoft.com/office/drawing/2014/main" id="{1186162E-BF49-4145-8EB4-4503FB77D6A3}"/>
                  </a:ext>
                </a:extLst>
              </p:cNvPr>
              <p:cNvSpPr>
                <a:spLocks/>
              </p:cNvSpPr>
              <p:nvPr/>
            </p:nvSpPr>
            <p:spPr bwMode="auto">
              <a:xfrm>
                <a:off x="7150" y="3084"/>
                <a:ext cx="7" cy="7"/>
              </a:xfrm>
              <a:custGeom>
                <a:avLst/>
                <a:gdLst>
                  <a:gd name="T0" fmla="*/ 7 w 7"/>
                  <a:gd name="T1" fmla="*/ 0 h 7"/>
                  <a:gd name="T2" fmla="*/ 7 w 7"/>
                  <a:gd name="T3" fmla="*/ 3 h 7"/>
                  <a:gd name="T4" fmla="*/ 7 w 7"/>
                  <a:gd name="T5" fmla="*/ 7 h 7"/>
                  <a:gd name="T6" fmla="*/ 7 w 7"/>
                  <a:gd name="T7" fmla="*/ 7 h 7"/>
                  <a:gd name="T8" fmla="*/ 3 w 7"/>
                  <a:gd name="T9" fmla="*/ 7 h 7"/>
                  <a:gd name="T10" fmla="*/ 0 w 7"/>
                  <a:gd name="T11" fmla="*/ 3 h 7"/>
                  <a:gd name="T12" fmla="*/ 0 w 7"/>
                  <a:gd name="T13" fmla="*/ 3 h 7"/>
                  <a:gd name="T14" fmla="*/ 3 w 7"/>
                  <a:gd name="T15" fmla="*/ 3 h 7"/>
                  <a:gd name="T16" fmla="*/ 3 w 7"/>
                  <a:gd name="T17" fmla="*/ 0 h 7"/>
                  <a:gd name="T18" fmla="*/ 7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0"/>
                    </a:moveTo>
                    <a:lnTo>
                      <a:pt x="7" y="3"/>
                    </a:lnTo>
                    <a:lnTo>
                      <a:pt x="7" y="7"/>
                    </a:lnTo>
                    <a:lnTo>
                      <a:pt x="7" y="7"/>
                    </a:lnTo>
                    <a:lnTo>
                      <a:pt x="3" y="7"/>
                    </a:lnTo>
                    <a:lnTo>
                      <a:pt x="0" y="3"/>
                    </a:lnTo>
                    <a:lnTo>
                      <a:pt x="0" y="3"/>
                    </a:lnTo>
                    <a:lnTo>
                      <a:pt x="3" y="3"/>
                    </a:lnTo>
                    <a:lnTo>
                      <a:pt x="3" y="0"/>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08" name="Freeform 2139">
                <a:extLst>
                  <a:ext uri="{FF2B5EF4-FFF2-40B4-BE49-F238E27FC236}">
                    <a16:creationId xmlns:a16="http://schemas.microsoft.com/office/drawing/2014/main" id="{94107988-D573-4BD7-A859-212C2C49439D}"/>
                  </a:ext>
                </a:extLst>
              </p:cNvPr>
              <p:cNvSpPr>
                <a:spLocks/>
              </p:cNvSpPr>
              <p:nvPr/>
            </p:nvSpPr>
            <p:spPr bwMode="auto">
              <a:xfrm>
                <a:off x="7150" y="3084"/>
                <a:ext cx="7" cy="7"/>
              </a:xfrm>
              <a:custGeom>
                <a:avLst/>
                <a:gdLst>
                  <a:gd name="T0" fmla="*/ 7 w 7"/>
                  <a:gd name="T1" fmla="*/ 0 h 7"/>
                  <a:gd name="T2" fmla="*/ 7 w 7"/>
                  <a:gd name="T3" fmla="*/ 3 h 7"/>
                  <a:gd name="T4" fmla="*/ 7 w 7"/>
                  <a:gd name="T5" fmla="*/ 7 h 7"/>
                  <a:gd name="T6" fmla="*/ 7 w 7"/>
                  <a:gd name="T7" fmla="*/ 7 h 7"/>
                  <a:gd name="T8" fmla="*/ 3 w 7"/>
                  <a:gd name="T9" fmla="*/ 7 h 7"/>
                  <a:gd name="T10" fmla="*/ 0 w 7"/>
                  <a:gd name="T11" fmla="*/ 3 h 7"/>
                  <a:gd name="T12" fmla="*/ 0 w 7"/>
                  <a:gd name="T13" fmla="*/ 3 h 7"/>
                  <a:gd name="T14" fmla="*/ 3 w 7"/>
                  <a:gd name="T15" fmla="*/ 3 h 7"/>
                  <a:gd name="T16" fmla="*/ 3 w 7"/>
                  <a:gd name="T17" fmla="*/ 0 h 7"/>
                  <a:gd name="T18" fmla="*/ 7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0"/>
                    </a:moveTo>
                    <a:lnTo>
                      <a:pt x="7" y="3"/>
                    </a:lnTo>
                    <a:lnTo>
                      <a:pt x="7" y="7"/>
                    </a:lnTo>
                    <a:lnTo>
                      <a:pt x="7" y="7"/>
                    </a:lnTo>
                    <a:lnTo>
                      <a:pt x="3" y="7"/>
                    </a:lnTo>
                    <a:lnTo>
                      <a:pt x="0" y="3"/>
                    </a:lnTo>
                    <a:lnTo>
                      <a:pt x="0" y="3"/>
                    </a:lnTo>
                    <a:lnTo>
                      <a:pt x="3" y="3"/>
                    </a:lnTo>
                    <a:lnTo>
                      <a:pt x="3" y="0"/>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09" name="Freeform 2140">
                <a:extLst>
                  <a:ext uri="{FF2B5EF4-FFF2-40B4-BE49-F238E27FC236}">
                    <a16:creationId xmlns:a16="http://schemas.microsoft.com/office/drawing/2014/main" id="{E68C2A61-8ABA-49F5-BB58-6DA489349A67}"/>
                  </a:ext>
                </a:extLst>
              </p:cNvPr>
              <p:cNvSpPr>
                <a:spLocks/>
              </p:cNvSpPr>
              <p:nvPr/>
            </p:nvSpPr>
            <p:spPr bwMode="auto">
              <a:xfrm>
                <a:off x="7164" y="3109"/>
                <a:ext cx="7" cy="7"/>
              </a:xfrm>
              <a:custGeom>
                <a:avLst/>
                <a:gdLst>
                  <a:gd name="T0" fmla="*/ 4 w 7"/>
                  <a:gd name="T1" fmla="*/ 0 h 7"/>
                  <a:gd name="T2" fmla="*/ 4 w 7"/>
                  <a:gd name="T3" fmla="*/ 0 h 7"/>
                  <a:gd name="T4" fmla="*/ 4 w 7"/>
                  <a:gd name="T5" fmla="*/ 0 h 7"/>
                  <a:gd name="T6" fmla="*/ 4 w 7"/>
                  <a:gd name="T7" fmla="*/ 0 h 7"/>
                  <a:gd name="T8" fmla="*/ 4 w 7"/>
                  <a:gd name="T9" fmla="*/ 0 h 7"/>
                  <a:gd name="T10" fmla="*/ 4 w 7"/>
                  <a:gd name="T11" fmla="*/ 0 h 7"/>
                  <a:gd name="T12" fmla="*/ 7 w 7"/>
                  <a:gd name="T13" fmla="*/ 7 h 7"/>
                  <a:gd name="T14" fmla="*/ 4 w 7"/>
                  <a:gd name="T15" fmla="*/ 7 h 7"/>
                  <a:gd name="T16" fmla="*/ 4 w 7"/>
                  <a:gd name="T17" fmla="*/ 3 h 7"/>
                  <a:gd name="T18" fmla="*/ 0 w 7"/>
                  <a:gd name="T19" fmla="*/ 0 h 7"/>
                  <a:gd name="T20" fmla="*/ 4 w 7"/>
                  <a:gd name="T21" fmla="*/ 0 h 7"/>
                  <a:gd name="T22" fmla="*/ 4 w 7"/>
                  <a:gd name="T23" fmla="*/ 3 h 7"/>
                  <a:gd name="T24" fmla="*/ 0 w 7"/>
                  <a:gd name="T25" fmla="*/ 0 h 7"/>
                  <a:gd name="T26" fmla="*/ 4 w 7"/>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7">
                    <a:moveTo>
                      <a:pt x="4" y="0"/>
                    </a:moveTo>
                    <a:lnTo>
                      <a:pt x="4" y="0"/>
                    </a:lnTo>
                    <a:lnTo>
                      <a:pt x="4" y="0"/>
                    </a:lnTo>
                    <a:lnTo>
                      <a:pt x="4" y="0"/>
                    </a:lnTo>
                    <a:lnTo>
                      <a:pt x="4" y="0"/>
                    </a:lnTo>
                    <a:lnTo>
                      <a:pt x="4" y="0"/>
                    </a:lnTo>
                    <a:lnTo>
                      <a:pt x="7" y="7"/>
                    </a:lnTo>
                    <a:lnTo>
                      <a:pt x="4" y="7"/>
                    </a:lnTo>
                    <a:lnTo>
                      <a:pt x="4" y="3"/>
                    </a:lnTo>
                    <a:lnTo>
                      <a:pt x="0" y="0"/>
                    </a:lnTo>
                    <a:lnTo>
                      <a:pt x="4" y="0"/>
                    </a:lnTo>
                    <a:lnTo>
                      <a:pt x="4" y="3"/>
                    </a:lnTo>
                    <a:lnTo>
                      <a:pt x="0"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10" name="Freeform 2141">
                <a:extLst>
                  <a:ext uri="{FF2B5EF4-FFF2-40B4-BE49-F238E27FC236}">
                    <a16:creationId xmlns:a16="http://schemas.microsoft.com/office/drawing/2014/main" id="{4B9BC621-83A1-435B-B72A-E084F9BFBFB5}"/>
                  </a:ext>
                </a:extLst>
              </p:cNvPr>
              <p:cNvSpPr>
                <a:spLocks/>
              </p:cNvSpPr>
              <p:nvPr/>
            </p:nvSpPr>
            <p:spPr bwMode="auto">
              <a:xfrm>
                <a:off x="7164" y="3109"/>
                <a:ext cx="7" cy="7"/>
              </a:xfrm>
              <a:custGeom>
                <a:avLst/>
                <a:gdLst>
                  <a:gd name="T0" fmla="*/ 4 w 7"/>
                  <a:gd name="T1" fmla="*/ 0 h 7"/>
                  <a:gd name="T2" fmla="*/ 4 w 7"/>
                  <a:gd name="T3" fmla="*/ 0 h 7"/>
                  <a:gd name="T4" fmla="*/ 4 w 7"/>
                  <a:gd name="T5" fmla="*/ 0 h 7"/>
                  <a:gd name="T6" fmla="*/ 4 w 7"/>
                  <a:gd name="T7" fmla="*/ 0 h 7"/>
                  <a:gd name="T8" fmla="*/ 4 w 7"/>
                  <a:gd name="T9" fmla="*/ 0 h 7"/>
                  <a:gd name="T10" fmla="*/ 4 w 7"/>
                  <a:gd name="T11" fmla="*/ 0 h 7"/>
                  <a:gd name="T12" fmla="*/ 7 w 7"/>
                  <a:gd name="T13" fmla="*/ 7 h 7"/>
                  <a:gd name="T14" fmla="*/ 4 w 7"/>
                  <a:gd name="T15" fmla="*/ 7 h 7"/>
                  <a:gd name="T16" fmla="*/ 4 w 7"/>
                  <a:gd name="T17" fmla="*/ 3 h 7"/>
                  <a:gd name="T18" fmla="*/ 0 w 7"/>
                  <a:gd name="T19" fmla="*/ 0 h 7"/>
                  <a:gd name="T20" fmla="*/ 4 w 7"/>
                  <a:gd name="T21" fmla="*/ 0 h 7"/>
                  <a:gd name="T22" fmla="*/ 4 w 7"/>
                  <a:gd name="T23" fmla="*/ 3 h 7"/>
                  <a:gd name="T24" fmla="*/ 0 w 7"/>
                  <a:gd name="T25" fmla="*/ 0 h 7"/>
                  <a:gd name="T26" fmla="*/ 4 w 7"/>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7">
                    <a:moveTo>
                      <a:pt x="4" y="0"/>
                    </a:moveTo>
                    <a:lnTo>
                      <a:pt x="4" y="0"/>
                    </a:lnTo>
                    <a:lnTo>
                      <a:pt x="4" y="0"/>
                    </a:lnTo>
                    <a:lnTo>
                      <a:pt x="4" y="0"/>
                    </a:lnTo>
                    <a:lnTo>
                      <a:pt x="4" y="0"/>
                    </a:lnTo>
                    <a:lnTo>
                      <a:pt x="4" y="0"/>
                    </a:lnTo>
                    <a:lnTo>
                      <a:pt x="7" y="7"/>
                    </a:lnTo>
                    <a:lnTo>
                      <a:pt x="4" y="7"/>
                    </a:lnTo>
                    <a:lnTo>
                      <a:pt x="4" y="3"/>
                    </a:lnTo>
                    <a:lnTo>
                      <a:pt x="0" y="0"/>
                    </a:lnTo>
                    <a:lnTo>
                      <a:pt x="4" y="0"/>
                    </a:lnTo>
                    <a:lnTo>
                      <a:pt x="4" y="3"/>
                    </a:lnTo>
                    <a:lnTo>
                      <a:pt x="0"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11" name="Freeform 2142">
                <a:extLst>
                  <a:ext uri="{FF2B5EF4-FFF2-40B4-BE49-F238E27FC236}">
                    <a16:creationId xmlns:a16="http://schemas.microsoft.com/office/drawing/2014/main" id="{382514FC-6649-4DC5-846A-0039A3F795B6}"/>
                  </a:ext>
                </a:extLst>
              </p:cNvPr>
              <p:cNvSpPr>
                <a:spLocks/>
              </p:cNvSpPr>
              <p:nvPr/>
            </p:nvSpPr>
            <p:spPr bwMode="auto">
              <a:xfrm>
                <a:off x="7171" y="3123"/>
                <a:ext cx="4" cy="4"/>
              </a:xfrm>
              <a:custGeom>
                <a:avLst/>
                <a:gdLst>
                  <a:gd name="T0" fmla="*/ 0 w 4"/>
                  <a:gd name="T1" fmla="*/ 0 h 4"/>
                  <a:gd name="T2" fmla="*/ 0 w 4"/>
                  <a:gd name="T3" fmla="*/ 0 h 4"/>
                  <a:gd name="T4" fmla="*/ 4 w 4"/>
                  <a:gd name="T5" fmla="*/ 4 h 4"/>
                  <a:gd name="T6" fmla="*/ 4 w 4"/>
                  <a:gd name="T7" fmla="*/ 4 h 4"/>
                  <a:gd name="T8" fmla="*/ 0 w 4"/>
                  <a:gd name="T9" fmla="*/ 4 h 4"/>
                  <a:gd name="T10" fmla="*/ 0 w 4"/>
                  <a:gd name="T11" fmla="*/ 4 h 4"/>
                  <a:gd name="T12" fmla="*/ 0 w 4"/>
                  <a:gd name="T13" fmla="*/ 0 h 4"/>
                  <a:gd name="T14" fmla="*/ 0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0"/>
                    </a:moveTo>
                    <a:lnTo>
                      <a:pt x="0" y="0"/>
                    </a:lnTo>
                    <a:lnTo>
                      <a:pt x="4" y="4"/>
                    </a:lnTo>
                    <a:lnTo>
                      <a:pt x="4" y="4"/>
                    </a:lnTo>
                    <a:lnTo>
                      <a:pt x="0" y="4"/>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12" name="Freeform 2143">
                <a:extLst>
                  <a:ext uri="{FF2B5EF4-FFF2-40B4-BE49-F238E27FC236}">
                    <a16:creationId xmlns:a16="http://schemas.microsoft.com/office/drawing/2014/main" id="{D27C41EE-4E63-44D6-A3AB-343CC27B4107}"/>
                  </a:ext>
                </a:extLst>
              </p:cNvPr>
              <p:cNvSpPr>
                <a:spLocks/>
              </p:cNvSpPr>
              <p:nvPr/>
            </p:nvSpPr>
            <p:spPr bwMode="auto">
              <a:xfrm>
                <a:off x="7171" y="3123"/>
                <a:ext cx="4" cy="4"/>
              </a:xfrm>
              <a:custGeom>
                <a:avLst/>
                <a:gdLst>
                  <a:gd name="T0" fmla="*/ 0 w 4"/>
                  <a:gd name="T1" fmla="*/ 0 h 4"/>
                  <a:gd name="T2" fmla="*/ 0 w 4"/>
                  <a:gd name="T3" fmla="*/ 0 h 4"/>
                  <a:gd name="T4" fmla="*/ 4 w 4"/>
                  <a:gd name="T5" fmla="*/ 4 h 4"/>
                  <a:gd name="T6" fmla="*/ 4 w 4"/>
                  <a:gd name="T7" fmla="*/ 4 h 4"/>
                  <a:gd name="T8" fmla="*/ 0 w 4"/>
                  <a:gd name="T9" fmla="*/ 4 h 4"/>
                  <a:gd name="T10" fmla="*/ 0 w 4"/>
                  <a:gd name="T11" fmla="*/ 4 h 4"/>
                  <a:gd name="T12" fmla="*/ 0 w 4"/>
                  <a:gd name="T13" fmla="*/ 0 h 4"/>
                  <a:gd name="T14" fmla="*/ 0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0"/>
                    </a:moveTo>
                    <a:lnTo>
                      <a:pt x="0" y="0"/>
                    </a:lnTo>
                    <a:lnTo>
                      <a:pt x="4" y="4"/>
                    </a:lnTo>
                    <a:lnTo>
                      <a:pt x="4" y="4"/>
                    </a:lnTo>
                    <a:lnTo>
                      <a:pt x="0" y="4"/>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13" name="Freeform 2144">
                <a:extLst>
                  <a:ext uri="{FF2B5EF4-FFF2-40B4-BE49-F238E27FC236}">
                    <a16:creationId xmlns:a16="http://schemas.microsoft.com/office/drawing/2014/main" id="{9B22F5D9-B105-4BDE-B9FF-12DD7D210424}"/>
                  </a:ext>
                </a:extLst>
              </p:cNvPr>
              <p:cNvSpPr>
                <a:spLocks/>
              </p:cNvSpPr>
              <p:nvPr/>
            </p:nvSpPr>
            <p:spPr bwMode="auto">
              <a:xfrm>
                <a:off x="4868" y="1721"/>
                <a:ext cx="348" cy="204"/>
              </a:xfrm>
              <a:custGeom>
                <a:avLst/>
                <a:gdLst>
                  <a:gd name="T0" fmla="*/ 0 w 348"/>
                  <a:gd name="T1" fmla="*/ 86 h 204"/>
                  <a:gd name="T2" fmla="*/ 18 w 348"/>
                  <a:gd name="T3" fmla="*/ 100 h 204"/>
                  <a:gd name="T4" fmla="*/ 22 w 348"/>
                  <a:gd name="T5" fmla="*/ 89 h 204"/>
                  <a:gd name="T6" fmla="*/ 32 w 348"/>
                  <a:gd name="T7" fmla="*/ 86 h 204"/>
                  <a:gd name="T8" fmla="*/ 39 w 348"/>
                  <a:gd name="T9" fmla="*/ 78 h 204"/>
                  <a:gd name="T10" fmla="*/ 47 w 348"/>
                  <a:gd name="T11" fmla="*/ 75 h 204"/>
                  <a:gd name="T12" fmla="*/ 50 w 348"/>
                  <a:gd name="T13" fmla="*/ 71 h 204"/>
                  <a:gd name="T14" fmla="*/ 65 w 348"/>
                  <a:gd name="T15" fmla="*/ 82 h 204"/>
                  <a:gd name="T16" fmla="*/ 79 w 348"/>
                  <a:gd name="T17" fmla="*/ 86 h 204"/>
                  <a:gd name="T18" fmla="*/ 86 w 348"/>
                  <a:gd name="T19" fmla="*/ 93 h 204"/>
                  <a:gd name="T20" fmla="*/ 82 w 348"/>
                  <a:gd name="T21" fmla="*/ 104 h 204"/>
                  <a:gd name="T22" fmla="*/ 97 w 348"/>
                  <a:gd name="T23" fmla="*/ 107 h 204"/>
                  <a:gd name="T24" fmla="*/ 111 w 348"/>
                  <a:gd name="T25" fmla="*/ 104 h 204"/>
                  <a:gd name="T26" fmla="*/ 122 w 348"/>
                  <a:gd name="T27" fmla="*/ 114 h 204"/>
                  <a:gd name="T28" fmla="*/ 129 w 348"/>
                  <a:gd name="T29" fmla="*/ 125 h 204"/>
                  <a:gd name="T30" fmla="*/ 133 w 348"/>
                  <a:gd name="T31" fmla="*/ 143 h 204"/>
                  <a:gd name="T32" fmla="*/ 168 w 348"/>
                  <a:gd name="T33" fmla="*/ 161 h 204"/>
                  <a:gd name="T34" fmla="*/ 194 w 348"/>
                  <a:gd name="T35" fmla="*/ 179 h 204"/>
                  <a:gd name="T36" fmla="*/ 208 w 348"/>
                  <a:gd name="T37" fmla="*/ 182 h 204"/>
                  <a:gd name="T38" fmla="*/ 215 w 348"/>
                  <a:gd name="T39" fmla="*/ 190 h 204"/>
                  <a:gd name="T40" fmla="*/ 211 w 348"/>
                  <a:gd name="T41" fmla="*/ 200 h 204"/>
                  <a:gd name="T42" fmla="*/ 229 w 348"/>
                  <a:gd name="T43" fmla="*/ 204 h 204"/>
                  <a:gd name="T44" fmla="*/ 240 w 348"/>
                  <a:gd name="T45" fmla="*/ 204 h 204"/>
                  <a:gd name="T46" fmla="*/ 244 w 348"/>
                  <a:gd name="T47" fmla="*/ 190 h 204"/>
                  <a:gd name="T48" fmla="*/ 251 w 348"/>
                  <a:gd name="T49" fmla="*/ 182 h 204"/>
                  <a:gd name="T50" fmla="*/ 244 w 348"/>
                  <a:gd name="T51" fmla="*/ 172 h 204"/>
                  <a:gd name="T52" fmla="*/ 244 w 348"/>
                  <a:gd name="T53" fmla="*/ 161 h 204"/>
                  <a:gd name="T54" fmla="*/ 233 w 348"/>
                  <a:gd name="T55" fmla="*/ 157 h 204"/>
                  <a:gd name="T56" fmla="*/ 233 w 348"/>
                  <a:gd name="T57" fmla="*/ 147 h 204"/>
                  <a:gd name="T58" fmla="*/ 244 w 348"/>
                  <a:gd name="T59" fmla="*/ 150 h 204"/>
                  <a:gd name="T60" fmla="*/ 258 w 348"/>
                  <a:gd name="T61" fmla="*/ 136 h 204"/>
                  <a:gd name="T62" fmla="*/ 269 w 348"/>
                  <a:gd name="T63" fmla="*/ 132 h 204"/>
                  <a:gd name="T64" fmla="*/ 272 w 348"/>
                  <a:gd name="T65" fmla="*/ 121 h 204"/>
                  <a:gd name="T66" fmla="*/ 283 w 348"/>
                  <a:gd name="T67" fmla="*/ 118 h 204"/>
                  <a:gd name="T68" fmla="*/ 297 w 348"/>
                  <a:gd name="T69" fmla="*/ 111 h 204"/>
                  <a:gd name="T70" fmla="*/ 297 w 348"/>
                  <a:gd name="T71" fmla="*/ 121 h 204"/>
                  <a:gd name="T72" fmla="*/ 297 w 348"/>
                  <a:gd name="T73" fmla="*/ 132 h 204"/>
                  <a:gd name="T74" fmla="*/ 308 w 348"/>
                  <a:gd name="T75" fmla="*/ 132 h 204"/>
                  <a:gd name="T76" fmla="*/ 326 w 348"/>
                  <a:gd name="T77" fmla="*/ 129 h 204"/>
                  <a:gd name="T78" fmla="*/ 333 w 348"/>
                  <a:gd name="T79" fmla="*/ 125 h 204"/>
                  <a:gd name="T80" fmla="*/ 344 w 348"/>
                  <a:gd name="T81" fmla="*/ 121 h 204"/>
                  <a:gd name="T82" fmla="*/ 337 w 348"/>
                  <a:gd name="T83" fmla="*/ 114 h 204"/>
                  <a:gd name="T84" fmla="*/ 322 w 348"/>
                  <a:gd name="T85" fmla="*/ 107 h 204"/>
                  <a:gd name="T86" fmla="*/ 315 w 348"/>
                  <a:gd name="T87" fmla="*/ 107 h 204"/>
                  <a:gd name="T88" fmla="*/ 301 w 348"/>
                  <a:gd name="T89" fmla="*/ 107 h 204"/>
                  <a:gd name="T90" fmla="*/ 290 w 348"/>
                  <a:gd name="T91" fmla="*/ 100 h 204"/>
                  <a:gd name="T92" fmla="*/ 305 w 348"/>
                  <a:gd name="T93" fmla="*/ 89 h 204"/>
                  <a:gd name="T94" fmla="*/ 301 w 348"/>
                  <a:gd name="T95" fmla="*/ 82 h 204"/>
                  <a:gd name="T96" fmla="*/ 290 w 348"/>
                  <a:gd name="T97" fmla="*/ 93 h 204"/>
                  <a:gd name="T98" fmla="*/ 272 w 348"/>
                  <a:gd name="T99" fmla="*/ 104 h 204"/>
                  <a:gd name="T100" fmla="*/ 262 w 348"/>
                  <a:gd name="T101" fmla="*/ 111 h 204"/>
                  <a:gd name="T102" fmla="*/ 251 w 348"/>
                  <a:gd name="T103" fmla="*/ 111 h 204"/>
                  <a:gd name="T104" fmla="*/ 215 w 348"/>
                  <a:gd name="T105" fmla="*/ 93 h 204"/>
                  <a:gd name="T106" fmla="*/ 208 w 348"/>
                  <a:gd name="T107" fmla="*/ 82 h 204"/>
                  <a:gd name="T108" fmla="*/ 190 w 348"/>
                  <a:gd name="T109" fmla="*/ 53 h 204"/>
                  <a:gd name="T110" fmla="*/ 176 w 348"/>
                  <a:gd name="T111" fmla="*/ 50 h 204"/>
                  <a:gd name="T112" fmla="*/ 93 w 348"/>
                  <a:gd name="T113" fmla="*/ 28 h 204"/>
                  <a:gd name="T114" fmla="*/ 61 w 348"/>
                  <a:gd name="T115" fmla="*/ 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8" h="204">
                    <a:moveTo>
                      <a:pt x="0" y="17"/>
                    </a:moveTo>
                    <a:lnTo>
                      <a:pt x="0" y="39"/>
                    </a:lnTo>
                    <a:lnTo>
                      <a:pt x="0" y="64"/>
                    </a:lnTo>
                    <a:lnTo>
                      <a:pt x="0" y="86"/>
                    </a:lnTo>
                    <a:lnTo>
                      <a:pt x="0" y="104"/>
                    </a:lnTo>
                    <a:lnTo>
                      <a:pt x="18" y="107"/>
                    </a:lnTo>
                    <a:lnTo>
                      <a:pt x="22" y="107"/>
                    </a:lnTo>
                    <a:lnTo>
                      <a:pt x="18" y="100"/>
                    </a:lnTo>
                    <a:lnTo>
                      <a:pt x="18" y="100"/>
                    </a:lnTo>
                    <a:lnTo>
                      <a:pt x="18" y="93"/>
                    </a:lnTo>
                    <a:lnTo>
                      <a:pt x="18" y="93"/>
                    </a:lnTo>
                    <a:lnTo>
                      <a:pt x="22" y="89"/>
                    </a:lnTo>
                    <a:lnTo>
                      <a:pt x="22" y="86"/>
                    </a:lnTo>
                    <a:lnTo>
                      <a:pt x="25" y="86"/>
                    </a:lnTo>
                    <a:lnTo>
                      <a:pt x="29" y="86"/>
                    </a:lnTo>
                    <a:lnTo>
                      <a:pt x="32" y="86"/>
                    </a:lnTo>
                    <a:lnTo>
                      <a:pt x="36" y="82"/>
                    </a:lnTo>
                    <a:lnTo>
                      <a:pt x="39" y="82"/>
                    </a:lnTo>
                    <a:lnTo>
                      <a:pt x="39" y="78"/>
                    </a:lnTo>
                    <a:lnTo>
                      <a:pt x="39" y="78"/>
                    </a:lnTo>
                    <a:lnTo>
                      <a:pt x="47" y="82"/>
                    </a:lnTo>
                    <a:lnTo>
                      <a:pt x="47" y="82"/>
                    </a:lnTo>
                    <a:lnTo>
                      <a:pt x="47" y="78"/>
                    </a:lnTo>
                    <a:lnTo>
                      <a:pt x="47" y="75"/>
                    </a:lnTo>
                    <a:lnTo>
                      <a:pt x="43" y="75"/>
                    </a:lnTo>
                    <a:lnTo>
                      <a:pt x="47" y="71"/>
                    </a:lnTo>
                    <a:lnTo>
                      <a:pt x="50" y="75"/>
                    </a:lnTo>
                    <a:lnTo>
                      <a:pt x="50" y="71"/>
                    </a:lnTo>
                    <a:lnTo>
                      <a:pt x="50" y="71"/>
                    </a:lnTo>
                    <a:lnTo>
                      <a:pt x="61" y="75"/>
                    </a:lnTo>
                    <a:lnTo>
                      <a:pt x="65" y="78"/>
                    </a:lnTo>
                    <a:lnTo>
                      <a:pt x="65" y="82"/>
                    </a:lnTo>
                    <a:lnTo>
                      <a:pt x="68" y="82"/>
                    </a:lnTo>
                    <a:lnTo>
                      <a:pt x="72" y="82"/>
                    </a:lnTo>
                    <a:lnTo>
                      <a:pt x="79" y="82"/>
                    </a:lnTo>
                    <a:lnTo>
                      <a:pt x="79" y="86"/>
                    </a:lnTo>
                    <a:lnTo>
                      <a:pt x="79" y="89"/>
                    </a:lnTo>
                    <a:lnTo>
                      <a:pt x="79" y="89"/>
                    </a:lnTo>
                    <a:lnTo>
                      <a:pt x="82" y="93"/>
                    </a:lnTo>
                    <a:lnTo>
                      <a:pt x="86" y="93"/>
                    </a:lnTo>
                    <a:lnTo>
                      <a:pt x="82" y="96"/>
                    </a:lnTo>
                    <a:lnTo>
                      <a:pt x="82" y="96"/>
                    </a:lnTo>
                    <a:lnTo>
                      <a:pt x="82" y="100"/>
                    </a:lnTo>
                    <a:lnTo>
                      <a:pt x="82" y="104"/>
                    </a:lnTo>
                    <a:lnTo>
                      <a:pt x="82" y="104"/>
                    </a:lnTo>
                    <a:lnTo>
                      <a:pt x="90" y="107"/>
                    </a:lnTo>
                    <a:lnTo>
                      <a:pt x="93" y="107"/>
                    </a:lnTo>
                    <a:lnTo>
                      <a:pt x="97" y="107"/>
                    </a:lnTo>
                    <a:lnTo>
                      <a:pt x="108" y="111"/>
                    </a:lnTo>
                    <a:lnTo>
                      <a:pt x="108" y="107"/>
                    </a:lnTo>
                    <a:lnTo>
                      <a:pt x="111" y="107"/>
                    </a:lnTo>
                    <a:lnTo>
                      <a:pt x="111" y="104"/>
                    </a:lnTo>
                    <a:lnTo>
                      <a:pt x="115" y="107"/>
                    </a:lnTo>
                    <a:lnTo>
                      <a:pt x="118" y="111"/>
                    </a:lnTo>
                    <a:lnTo>
                      <a:pt x="122" y="111"/>
                    </a:lnTo>
                    <a:lnTo>
                      <a:pt x="122" y="114"/>
                    </a:lnTo>
                    <a:lnTo>
                      <a:pt x="122" y="121"/>
                    </a:lnTo>
                    <a:lnTo>
                      <a:pt x="125" y="121"/>
                    </a:lnTo>
                    <a:lnTo>
                      <a:pt x="125" y="125"/>
                    </a:lnTo>
                    <a:lnTo>
                      <a:pt x="129" y="125"/>
                    </a:lnTo>
                    <a:lnTo>
                      <a:pt x="129" y="132"/>
                    </a:lnTo>
                    <a:lnTo>
                      <a:pt x="129" y="136"/>
                    </a:lnTo>
                    <a:lnTo>
                      <a:pt x="133" y="139"/>
                    </a:lnTo>
                    <a:lnTo>
                      <a:pt x="133" y="143"/>
                    </a:lnTo>
                    <a:lnTo>
                      <a:pt x="154" y="150"/>
                    </a:lnTo>
                    <a:lnTo>
                      <a:pt x="161" y="161"/>
                    </a:lnTo>
                    <a:lnTo>
                      <a:pt x="161" y="161"/>
                    </a:lnTo>
                    <a:lnTo>
                      <a:pt x="168" y="161"/>
                    </a:lnTo>
                    <a:lnTo>
                      <a:pt x="176" y="165"/>
                    </a:lnTo>
                    <a:lnTo>
                      <a:pt x="183" y="172"/>
                    </a:lnTo>
                    <a:lnTo>
                      <a:pt x="190" y="179"/>
                    </a:lnTo>
                    <a:lnTo>
                      <a:pt x="194" y="179"/>
                    </a:lnTo>
                    <a:lnTo>
                      <a:pt x="194" y="179"/>
                    </a:lnTo>
                    <a:lnTo>
                      <a:pt x="197" y="179"/>
                    </a:lnTo>
                    <a:lnTo>
                      <a:pt x="201" y="179"/>
                    </a:lnTo>
                    <a:lnTo>
                      <a:pt x="208" y="182"/>
                    </a:lnTo>
                    <a:lnTo>
                      <a:pt x="211" y="182"/>
                    </a:lnTo>
                    <a:lnTo>
                      <a:pt x="215" y="186"/>
                    </a:lnTo>
                    <a:lnTo>
                      <a:pt x="215" y="186"/>
                    </a:lnTo>
                    <a:lnTo>
                      <a:pt x="215" y="190"/>
                    </a:lnTo>
                    <a:lnTo>
                      <a:pt x="211" y="193"/>
                    </a:lnTo>
                    <a:lnTo>
                      <a:pt x="211" y="197"/>
                    </a:lnTo>
                    <a:lnTo>
                      <a:pt x="211" y="200"/>
                    </a:lnTo>
                    <a:lnTo>
                      <a:pt x="211" y="200"/>
                    </a:lnTo>
                    <a:lnTo>
                      <a:pt x="211" y="200"/>
                    </a:lnTo>
                    <a:lnTo>
                      <a:pt x="222" y="200"/>
                    </a:lnTo>
                    <a:lnTo>
                      <a:pt x="226" y="200"/>
                    </a:lnTo>
                    <a:lnTo>
                      <a:pt x="229" y="204"/>
                    </a:lnTo>
                    <a:lnTo>
                      <a:pt x="233" y="204"/>
                    </a:lnTo>
                    <a:lnTo>
                      <a:pt x="237" y="204"/>
                    </a:lnTo>
                    <a:lnTo>
                      <a:pt x="237" y="204"/>
                    </a:lnTo>
                    <a:lnTo>
                      <a:pt x="240" y="204"/>
                    </a:lnTo>
                    <a:lnTo>
                      <a:pt x="240" y="200"/>
                    </a:lnTo>
                    <a:lnTo>
                      <a:pt x="237" y="197"/>
                    </a:lnTo>
                    <a:lnTo>
                      <a:pt x="240" y="193"/>
                    </a:lnTo>
                    <a:lnTo>
                      <a:pt x="244" y="190"/>
                    </a:lnTo>
                    <a:lnTo>
                      <a:pt x="244" y="186"/>
                    </a:lnTo>
                    <a:lnTo>
                      <a:pt x="247" y="186"/>
                    </a:lnTo>
                    <a:lnTo>
                      <a:pt x="251" y="182"/>
                    </a:lnTo>
                    <a:lnTo>
                      <a:pt x="251" y="182"/>
                    </a:lnTo>
                    <a:lnTo>
                      <a:pt x="251" y="179"/>
                    </a:lnTo>
                    <a:lnTo>
                      <a:pt x="247" y="179"/>
                    </a:lnTo>
                    <a:lnTo>
                      <a:pt x="244" y="175"/>
                    </a:lnTo>
                    <a:lnTo>
                      <a:pt x="244" y="172"/>
                    </a:lnTo>
                    <a:lnTo>
                      <a:pt x="244" y="168"/>
                    </a:lnTo>
                    <a:lnTo>
                      <a:pt x="247" y="165"/>
                    </a:lnTo>
                    <a:lnTo>
                      <a:pt x="244" y="161"/>
                    </a:lnTo>
                    <a:lnTo>
                      <a:pt x="244" y="161"/>
                    </a:lnTo>
                    <a:lnTo>
                      <a:pt x="240" y="161"/>
                    </a:lnTo>
                    <a:lnTo>
                      <a:pt x="237" y="161"/>
                    </a:lnTo>
                    <a:lnTo>
                      <a:pt x="237" y="157"/>
                    </a:lnTo>
                    <a:lnTo>
                      <a:pt x="233" y="157"/>
                    </a:lnTo>
                    <a:lnTo>
                      <a:pt x="229" y="154"/>
                    </a:lnTo>
                    <a:lnTo>
                      <a:pt x="233" y="154"/>
                    </a:lnTo>
                    <a:lnTo>
                      <a:pt x="233" y="150"/>
                    </a:lnTo>
                    <a:lnTo>
                      <a:pt x="233" y="147"/>
                    </a:lnTo>
                    <a:lnTo>
                      <a:pt x="237" y="147"/>
                    </a:lnTo>
                    <a:lnTo>
                      <a:pt x="240" y="147"/>
                    </a:lnTo>
                    <a:lnTo>
                      <a:pt x="244" y="147"/>
                    </a:lnTo>
                    <a:lnTo>
                      <a:pt x="244" y="150"/>
                    </a:lnTo>
                    <a:lnTo>
                      <a:pt x="251" y="147"/>
                    </a:lnTo>
                    <a:lnTo>
                      <a:pt x="254" y="147"/>
                    </a:lnTo>
                    <a:lnTo>
                      <a:pt x="258" y="139"/>
                    </a:lnTo>
                    <a:lnTo>
                      <a:pt x="258" y="136"/>
                    </a:lnTo>
                    <a:lnTo>
                      <a:pt x="262" y="136"/>
                    </a:lnTo>
                    <a:lnTo>
                      <a:pt x="265" y="136"/>
                    </a:lnTo>
                    <a:lnTo>
                      <a:pt x="269" y="132"/>
                    </a:lnTo>
                    <a:lnTo>
                      <a:pt x="269" y="132"/>
                    </a:lnTo>
                    <a:lnTo>
                      <a:pt x="269" y="129"/>
                    </a:lnTo>
                    <a:lnTo>
                      <a:pt x="269" y="125"/>
                    </a:lnTo>
                    <a:lnTo>
                      <a:pt x="272" y="125"/>
                    </a:lnTo>
                    <a:lnTo>
                      <a:pt x="272" y="121"/>
                    </a:lnTo>
                    <a:lnTo>
                      <a:pt x="272" y="121"/>
                    </a:lnTo>
                    <a:lnTo>
                      <a:pt x="276" y="121"/>
                    </a:lnTo>
                    <a:lnTo>
                      <a:pt x="279" y="121"/>
                    </a:lnTo>
                    <a:lnTo>
                      <a:pt x="283" y="118"/>
                    </a:lnTo>
                    <a:lnTo>
                      <a:pt x="290" y="118"/>
                    </a:lnTo>
                    <a:lnTo>
                      <a:pt x="290" y="114"/>
                    </a:lnTo>
                    <a:lnTo>
                      <a:pt x="294" y="111"/>
                    </a:lnTo>
                    <a:lnTo>
                      <a:pt x="297" y="111"/>
                    </a:lnTo>
                    <a:lnTo>
                      <a:pt x="297" y="114"/>
                    </a:lnTo>
                    <a:lnTo>
                      <a:pt x="297" y="118"/>
                    </a:lnTo>
                    <a:lnTo>
                      <a:pt x="297" y="118"/>
                    </a:lnTo>
                    <a:lnTo>
                      <a:pt x="297" y="121"/>
                    </a:lnTo>
                    <a:lnTo>
                      <a:pt x="294" y="121"/>
                    </a:lnTo>
                    <a:lnTo>
                      <a:pt x="294" y="125"/>
                    </a:lnTo>
                    <a:lnTo>
                      <a:pt x="294" y="129"/>
                    </a:lnTo>
                    <a:lnTo>
                      <a:pt x="297" y="132"/>
                    </a:lnTo>
                    <a:lnTo>
                      <a:pt x="297" y="132"/>
                    </a:lnTo>
                    <a:lnTo>
                      <a:pt x="301" y="132"/>
                    </a:lnTo>
                    <a:lnTo>
                      <a:pt x="305" y="132"/>
                    </a:lnTo>
                    <a:lnTo>
                      <a:pt x="308" y="132"/>
                    </a:lnTo>
                    <a:lnTo>
                      <a:pt x="312" y="132"/>
                    </a:lnTo>
                    <a:lnTo>
                      <a:pt x="315" y="132"/>
                    </a:lnTo>
                    <a:lnTo>
                      <a:pt x="322" y="132"/>
                    </a:lnTo>
                    <a:lnTo>
                      <a:pt x="326" y="129"/>
                    </a:lnTo>
                    <a:lnTo>
                      <a:pt x="326" y="129"/>
                    </a:lnTo>
                    <a:lnTo>
                      <a:pt x="330" y="125"/>
                    </a:lnTo>
                    <a:lnTo>
                      <a:pt x="330" y="125"/>
                    </a:lnTo>
                    <a:lnTo>
                      <a:pt x="333" y="125"/>
                    </a:lnTo>
                    <a:lnTo>
                      <a:pt x="337" y="125"/>
                    </a:lnTo>
                    <a:lnTo>
                      <a:pt x="337" y="125"/>
                    </a:lnTo>
                    <a:lnTo>
                      <a:pt x="340" y="121"/>
                    </a:lnTo>
                    <a:lnTo>
                      <a:pt x="344" y="121"/>
                    </a:lnTo>
                    <a:lnTo>
                      <a:pt x="348" y="118"/>
                    </a:lnTo>
                    <a:lnTo>
                      <a:pt x="344" y="118"/>
                    </a:lnTo>
                    <a:lnTo>
                      <a:pt x="340" y="118"/>
                    </a:lnTo>
                    <a:lnTo>
                      <a:pt x="337" y="114"/>
                    </a:lnTo>
                    <a:lnTo>
                      <a:pt x="333" y="111"/>
                    </a:lnTo>
                    <a:lnTo>
                      <a:pt x="330" y="111"/>
                    </a:lnTo>
                    <a:lnTo>
                      <a:pt x="326" y="111"/>
                    </a:lnTo>
                    <a:lnTo>
                      <a:pt x="322" y="107"/>
                    </a:lnTo>
                    <a:lnTo>
                      <a:pt x="322" y="104"/>
                    </a:lnTo>
                    <a:lnTo>
                      <a:pt x="319" y="104"/>
                    </a:lnTo>
                    <a:lnTo>
                      <a:pt x="315" y="100"/>
                    </a:lnTo>
                    <a:lnTo>
                      <a:pt x="315" y="107"/>
                    </a:lnTo>
                    <a:lnTo>
                      <a:pt x="312" y="107"/>
                    </a:lnTo>
                    <a:lnTo>
                      <a:pt x="312" y="111"/>
                    </a:lnTo>
                    <a:lnTo>
                      <a:pt x="308" y="111"/>
                    </a:lnTo>
                    <a:lnTo>
                      <a:pt x="301" y="107"/>
                    </a:lnTo>
                    <a:lnTo>
                      <a:pt x="297" y="104"/>
                    </a:lnTo>
                    <a:lnTo>
                      <a:pt x="294" y="104"/>
                    </a:lnTo>
                    <a:lnTo>
                      <a:pt x="290" y="104"/>
                    </a:lnTo>
                    <a:lnTo>
                      <a:pt x="290" y="100"/>
                    </a:lnTo>
                    <a:lnTo>
                      <a:pt x="290" y="100"/>
                    </a:lnTo>
                    <a:lnTo>
                      <a:pt x="294" y="96"/>
                    </a:lnTo>
                    <a:lnTo>
                      <a:pt x="297" y="93"/>
                    </a:lnTo>
                    <a:lnTo>
                      <a:pt x="305" y="89"/>
                    </a:lnTo>
                    <a:lnTo>
                      <a:pt x="308" y="86"/>
                    </a:lnTo>
                    <a:lnTo>
                      <a:pt x="308" y="82"/>
                    </a:lnTo>
                    <a:lnTo>
                      <a:pt x="301" y="82"/>
                    </a:lnTo>
                    <a:lnTo>
                      <a:pt x="301" y="82"/>
                    </a:lnTo>
                    <a:lnTo>
                      <a:pt x="297" y="86"/>
                    </a:lnTo>
                    <a:lnTo>
                      <a:pt x="294" y="89"/>
                    </a:lnTo>
                    <a:lnTo>
                      <a:pt x="290" y="86"/>
                    </a:lnTo>
                    <a:lnTo>
                      <a:pt x="290" y="93"/>
                    </a:lnTo>
                    <a:lnTo>
                      <a:pt x="287" y="93"/>
                    </a:lnTo>
                    <a:lnTo>
                      <a:pt x="279" y="96"/>
                    </a:lnTo>
                    <a:lnTo>
                      <a:pt x="272" y="100"/>
                    </a:lnTo>
                    <a:lnTo>
                      <a:pt x="272" y="104"/>
                    </a:lnTo>
                    <a:lnTo>
                      <a:pt x="269" y="104"/>
                    </a:lnTo>
                    <a:lnTo>
                      <a:pt x="265" y="104"/>
                    </a:lnTo>
                    <a:lnTo>
                      <a:pt x="265" y="107"/>
                    </a:lnTo>
                    <a:lnTo>
                      <a:pt x="262" y="111"/>
                    </a:lnTo>
                    <a:lnTo>
                      <a:pt x="262" y="111"/>
                    </a:lnTo>
                    <a:lnTo>
                      <a:pt x="258" y="114"/>
                    </a:lnTo>
                    <a:lnTo>
                      <a:pt x="254" y="111"/>
                    </a:lnTo>
                    <a:lnTo>
                      <a:pt x="251" y="111"/>
                    </a:lnTo>
                    <a:lnTo>
                      <a:pt x="247" y="111"/>
                    </a:lnTo>
                    <a:lnTo>
                      <a:pt x="240" y="107"/>
                    </a:lnTo>
                    <a:lnTo>
                      <a:pt x="219" y="107"/>
                    </a:lnTo>
                    <a:lnTo>
                      <a:pt x="215" y="93"/>
                    </a:lnTo>
                    <a:lnTo>
                      <a:pt x="204" y="93"/>
                    </a:lnTo>
                    <a:lnTo>
                      <a:pt x="204" y="86"/>
                    </a:lnTo>
                    <a:lnTo>
                      <a:pt x="204" y="82"/>
                    </a:lnTo>
                    <a:lnTo>
                      <a:pt x="208" y="82"/>
                    </a:lnTo>
                    <a:lnTo>
                      <a:pt x="208" y="68"/>
                    </a:lnTo>
                    <a:lnTo>
                      <a:pt x="201" y="68"/>
                    </a:lnTo>
                    <a:lnTo>
                      <a:pt x="194" y="57"/>
                    </a:lnTo>
                    <a:lnTo>
                      <a:pt x="190" y="53"/>
                    </a:lnTo>
                    <a:lnTo>
                      <a:pt x="186" y="50"/>
                    </a:lnTo>
                    <a:lnTo>
                      <a:pt x="183" y="50"/>
                    </a:lnTo>
                    <a:lnTo>
                      <a:pt x="183" y="46"/>
                    </a:lnTo>
                    <a:lnTo>
                      <a:pt x="176" y="50"/>
                    </a:lnTo>
                    <a:lnTo>
                      <a:pt x="147" y="46"/>
                    </a:lnTo>
                    <a:lnTo>
                      <a:pt x="122" y="53"/>
                    </a:lnTo>
                    <a:lnTo>
                      <a:pt x="111" y="43"/>
                    </a:lnTo>
                    <a:lnTo>
                      <a:pt x="93" y="28"/>
                    </a:lnTo>
                    <a:lnTo>
                      <a:pt x="82" y="17"/>
                    </a:lnTo>
                    <a:lnTo>
                      <a:pt x="75" y="14"/>
                    </a:lnTo>
                    <a:lnTo>
                      <a:pt x="68" y="7"/>
                    </a:lnTo>
                    <a:lnTo>
                      <a:pt x="61" y="3"/>
                    </a:lnTo>
                    <a:lnTo>
                      <a:pt x="50" y="0"/>
                    </a:lnTo>
                    <a:lnTo>
                      <a:pt x="0" y="1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14" name="Freeform 2145">
                <a:extLst>
                  <a:ext uri="{FF2B5EF4-FFF2-40B4-BE49-F238E27FC236}">
                    <a16:creationId xmlns:a16="http://schemas.microsoft.com/office/drawing/2014/main" id="{F391F141-566A-41C6-AE05-4F0ABBD467F1}"/>
                  </a:ext>
                </a:extLst>
              </p:cNvPr>
              <p:cNvSpPr>
                <a:spLocks/>
              </p:cNvSpPr>
              <p:nvPr/>
            </p:nvSpPr>
            <p:spPr bwMode="auto">
              <a:xfrm>
                <a:off x="4868" y="1721"/>
                <a:ext cx="348" cy="204"/>
              </a:xfrm>
              <a:custGeom>
                <a:avLst/>
                <a:gdLst>
                  <a:gd name="T0" fmla="*/ 0 w 348"/>
                  <a:gd name="T1" fmla="*/ 86 h 204"/>
                  <a:gd name="T2" fmla="*/ 18 w 348"/>
                  <a:gd name="T3" fmla="*/ 100 h 204"/>
                  <a:gd name="T4" fmla="*/ 22 w 348"/>
                  <a:gd name="T5" fmla="*/ 89 h 204"/>
                  <a:gd name="T6" fmla="*/ 32 w 348"/>
                  <a:gd name="T7" fmla="*/ 86 h 204"/>
                  <a:gd name="T8" fmla="*/ 39 w 348"/>
                  <a:gd name="T9" fmla="*/ 78 h 204"/>
                  <a:gd name="T10" fmla="*/ 47 w 348"/>
                  <a:gd name="T11" fmla="*/ 75 h 204"/>
                  <a:gd name="T12" fmla="*/ 50 w 348"/>
                  <a:gd name="T13" fmla="*/ 71 h 204"/>
                  <a:gd name="T14" fmla="*/ 65 w 348"/>
                  <a:gd name="T15" fmla="*/ 82 h 204"/>
                  <a:gd name="T16" fmla="*/ 79 w 348"/>
                  <a:gd name="T17" fmla="*/ 86 h 204"/>
                  <a:gd name="T18" fmla="*/ 86 w 348"/>
                  <a:gd name="T19" fmla="*/ 93 h 204"/>
                  <a:gd name="T20" fmla="*/ 82 w 348"/>
                  <a:gd name="T21" fmla="*/ 104 h 204"/>
                  <a:gd name="T22" fmla="*/ 97 w 348"/>
                  <a:gd name="T23" fmla="*/ 107 h 204"/>
                  <a:gd name="T24" fmla="*/ 111 w 348"/>
                  <a:gd name="T25" fmla="*/ 104 h 204"/>
                  <a:gd name="T26" fmla="*/ 122 w 348"/>
                  <a:gd name="T27" fmla="*/ 114 h 204"/>
                  <a:gd name="T28" fmla="*/ 129 w 348"/>
                  <a:gd name="T29" fmla="*/ 125 h 204"/>
                  <a:gd name="T30" fmla="*/ 133 w 348"/>
                  <a:gd name="T31" fmla="*/ 143 h 204"/>
                  <a:gd name="T32" fmla="*/ 168 w 348"/>
                  <a:gd name="T33" fmla="*/ 161 h 204"/>
                  <a:gd name="T34" fmla="*/ 194 w 348"/>
                  <a:gd name="T35" fmla="*/ 179 h 204"/>
                  <a:gd name="T36" fmla="*/ 208 w 348"/>
                  <a:gd name="T37" fmla="*/ 182 h 204"/>
                  <a:gd name="T38" fmla="*/ 215 w 348"/>
                  <a:gd name="T39" fmla="*/ 190 h 204"/>
                  <a:gd name="T40" fmla="*/ 211 w 348"/>
                  <a:gd name="T41" fmla="*/ 200 h 204"/>
                  <a:gd name="T42" fmla="*/ 229 w 348"/>
                  <a:gd name="T43" fmla="*/ 204 h 204"/>
                  <a:gd name="T44" fmla="*/ 240 w 348"/>
                  <a:gd name="T45" fmla="*/ 204 h 204"/>
                  <a:gd name="T46" fmla="*/ 244 w 348"/>
                  <a:gd name="T47" fmla="*/ 190 h 204"/>
                  <a:gd name="T48" fmla="*/ 251 w 348"/>
                  <a:gd name="T49" fmla="*/ 182 h 204"/>
                  <a:gd name="T50" fmla="*/ 244 w 348"/>
                  <a:gd name="T51" fmla="*/ 172 h 204"/>
                  <a:gd name="T52" fmla="*/ 244 w 348"/>
                  <a:gd name="T53" fmla="*/ 161 h 204"/>
                  <a:gd name="T54" fmla="*/ 233 w 348"/>
                  <a:gd name="T55" fmla="*/ 157 h 204"/>
                  <a:gd name="T56" fmla="*/ 233 w 348"/>
                  <a:gd name="T57" fmla="*/ 147 h 204"/>
                  <a:gd name="T58" fmla="*/ 244 w 348"/>
                  <a:gd name="T59" fmla="*/ 150 h 204"/>
                  <a:gd name="T60" fmla="*/ 258 w 348"/>
                  <a:gd name="T61" fmla="*/ 136 h 204"/>
                  <a:gd name="T62" fmla="*/ 269 w 348"/>
                  <a:gd name="T63" fmla="*/ 132 h 204"/>
                  <a:gd name="T64" fmla="*/ 272 w 348"/>
                  <a:gd name="T65" fmla="*/ 121 h 204"/>
                  <a:gd name="T66" fmla="*/ 283 w 348"/>
                  <a:gd name="T67" fmla="*/ 118 h 204"/>
                  <a:gd name="T68" fmla="*/ 297 w 348"/>
                  <a:gd name="T69" fmla="*/ 111 h 204"/>
                  <a:gd name="T70" fmla="*/ 297 w 348"/>
                  <a:gd name="T71" fmla="*/ 121 h 204"/>
                  <a:gd name="T72" fmla="*/ 297 w 348"/>
                  <a:gd name="T73" fmla="*/ 132 h 204"/>
                  <a:gd name="T74" fmla="*/ 308 w 348"/>
                  <a:gd name="T75" fmla="*/ 132 h 204"/>
                  <a:gd name="T76" fmla="*/ 326 w 348"/>
                  <a:gd name="T77" fmla="*/ 129 h 204"/>
                  <a:gd name="T78" fmla="*/ 333 w 348"/>
                  <a:gd name="T79" fmla="*/ 125 h 204"/>
                  <a:gd name="T80" fmla="*/ 344 w 348"/>
                  <a:gd name="T81" fmla="*/ 121 h 204"/>
                  <a:gd name="T82" fmla="*/ 337 w 348"/>
                  <a:gd name="T83" fmla="*/ 114 h 204"/>
                  <a:gd name="T84" fmla="*/ 322 w 348"/>
                  <a:gd name="T85" fmla="*/ 107 h 204"/>
                  <a:gd name="T86" fmla="*/ 315 w 348"/>
                  <a:gd name="T87" fmla="*/ 107 h 204"/>
                  <a:gd name="T88" fmla="*/ 301 w 348"/>
                  <a:gd name="T89" fmla="*/ 107 h 204"/>
                  <a:gd name="T90" fmla="*/ 290 w 348"/>
                  <a:gd name="T91" fmla="*/ 100 h 204"/>
                  <a:gd name="T92" fmla="*/ 305 w 348"/>
                  <a:gd name="T93" fmla="*/ 89 h 204"/>
                  <a:gd name="T94" fmla="*/ 301 w 348"/>
                  <a:gd name="T95" fmla="*/ 82 h 204"/>
                  <a:gd name="T96" fmla="*/ 290 w 348"/>
                  <a:gd name="T97" fmla="*/ 93 h 204"/>
                  <a:gd name="T98" fmla="*/ 272 w 348"/>
                  <a:gd name="T99" fmla="*/ 104 h 204"/>
                  <a:gd name="T100" fmla="*/ 262 w 348"/>
                  <a:gd name="T101" fmla="*/ 111 h 204"/>
                  <a:gd name="T102" fmla="*/ 251 w 348"/>
                  <a:gd name="T103" fmla="*/ 111 h 204"/>
                  <a:gd name="T104" fmla="*/ 215 w 348"/>
                  <a:gd name="T105" fmla="*/ 93 h 204"/>
                  <a:gd name="T106" fmla="*/ 208 w 348"/>
                  <a:gd name="T107" fmla="*/ 82 h 204"/>
                  <a:gd name="T108" fmla="*/ 190 w 348"/>
                  <a:gd name="T109" fmla="*/ 53 h 204"/>
                  <a:gd name="T110" fmla="*/ 176 w 348"/>
                  <a:gd name="T111" fmla="*/ 50 h 204"/>
                  <a:gd name="T112" fmla="*/ 93 w 348"/>
                  <a:gd name="T113" fmla="*/ 28 h 204"/>
                  <a:gd name="T114" fmla="*/ 61 w 348"/>
                  <a:gd name="T115" fmla="*/ 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8" h="204">
                    <a:moveTo>
                      <a:pt x="0" y="17"/>
                    </a:moveTo>
                    <a:lnTo>
                      <a:pt x="0" y="39"/>
                    </a:lnTo>
                    <a:lnTo>
                      <a:pt x="0" y="64"/>
                    </a:lnTo>
                    <a:lnTo>
                      <a:pt x="0" y="86"/>
                    </a:lnTo>
                    <a:lnTo>
                      <a:pt x="0" y="104"/>
                    </a:lnTo>
                    <a:lnTo>
                      <a:pt x="18" y="107"/>
                    </a:lnTo>
                    <a:lnTo>
                      <a:pt x="22" y="107"/>
                    </a:lnTo>
                    <a:lnTo>
                      <a:pt x="18" y="100"/>
                    </a:lnTo>
                    <a:lnTo>
                      <a:pt x="18" y="100"/>
                    </a:lnTo>
                    <a:lnTo>
                      <a:pt x="18" y="93"/>
                    </a:lnTo>
                    <a:lnTo>
                      <a:pt x="18" y="93"/>
                    </a:lnTo>
                    <a:lnTo>
                      <a:pt x="22" y="89"/>
                    </a:lnTo>
                    <a:lnTo>
                      <a:pt x="22" y="86"/>
                    </a:lnTo>
                    <a:lnTo>
                      <a:pt x="25" y="86"/>
                    </a:lnTo>
                    <a:lnTo>
                      <a:pt x="29" y="86"/>
                    </a:lnTo>
                    <a:lnTo>
                      <a:pt x="32" y="86"/>
                    </a:lnTo>
                    <a:lnTo>
                      <a:pt x="36" y="82"/>
                    </a:lnTo>
                    <a:lnTo>
                      <a:pt x="39" y="82"/>
                    </a:lnTo>
                    <a:lnTo>
                      <a:pt x="39" y="78"/>
                    </a:lnTo>
                    <a:lnTo>
                      <a:pt x="39" y="78"/>
                    </a:lnTo>
                    <a:lnTo>
                      <a:pt x="47" y="82"/>
                    </a:lnTo>
                    <a:lnTo>
                      <a:pt x="47" y="82"/>
                    </a:lnTo>
                    <a:lnTo>
                      <a:pt x="47" y="78"/>
                    </a:lnTo>
                    <a:lnTo>
                      <a:pt x="47" y="75"/>
                    </a:lnTo>
                    <a:lnTo>
                      <a:pt x="43" y="75"/>
                    </a:lnTo>
                    <a:lnTo>
                      <a:pt x="47" y="71"/>
                    </a:lnTo>
                    <a:lnTo>
                      <a:pt x="50" y="75"/>
                    </a:lnTo>
                    <a:lnTo>
                      <a:pt x="50" y="71"/>
                    </a:lnTo>
                    <a:lnTo>
                      <a:pt x="50" y="71"/>
                    </a:lnTo>
                    <a:lnTo>
                      <a:pt x="61" y="75"/>
                    </a:lnTo>
                    <a:lnTo>
                      <a:pt x="65" y="78"/>
                    </a:lnTo>
                    <a:lnTo>
                      <a:pt x="65" y="82"/>
                    </a:lnTo>
                    <a:lnTo>
                      <a:pt x="68" y="82"/>
                    </a:lnTo>
                    <a:lnTo>
                      <a:pt x="72" y="82"/>
                    </a:lnTo>
                    <a:lnTo>
                      <a:pt x="79" y="82"/>
                    </a:lnTo>
                    <a:lnTo>
                      <a:pt x="79" y="86"/>
                    </a:lnTo>
                    <a:lnTo>
                      <a:pt x="79" y="89"/>
                    </a:lnTo>
                    <a:lnTo>
                      <a:pt x="79" y="89"/>
                    </a:lnTo>
                    <a:lnTo>
                      <a:pt x="82" y="93"/>
                    </a:lnTo>
                    <a:lnTo>
                      <a:pt x="86" y="93"/>
                    </a:lnTo>
                    <a:lnTo>
                      <a:pt x="82" y="96"/>
                    </a:lnTo>
                    <a:lnTo>
                      <a:pt x="82" y="96"/>
                    </a:lnTo>
                    <a:lnTo>
                      <a:pt x="82" y="100"/>
                    </a:lnTo>
                    <a:lnTo>
                      <a:pt x="82" y="104"/>
                    </a:lnTo>
                    <a:lnTo>
                      <a:pt x="82" y="104"/>
                    </a:lnTo>
                    <a:lnTo>
                      <a:pt x="90" y="107"/>
                    </a:lnTo>
                    <a:lnTo>
                      <a:pt x="93" y="107"/>
                    </a:lnTo>
                    <a:lnTo>
                      <a:pt x="97" y="107"/>
                    </a:lnTo>
                    <a:lnTo>
                      <a:pt x="108" y="111"/>
                    </a:lnTo>
                    <a:lnTo>
                      <a:pt x="108" y="107"/>
                    </a:lnTo>
                    <a:lnTo>
                      <a:pt x="111" y="107"/>
                    </a:lnTo>
                    <a:lnTo>
                      <a:pt x="111" y="104"/>
                    </a:lnTo>
                    <a:lnTo>
                      <a:pt x="115" y="107"/>
                    </a:lnTo>
                    <a:lnTo>
                      <a:pt x="118" y="111"/>
                    </a:lnTo>
                    <a:lnTo>
                      <a:pt x="122" y="111"/>
                    </a:lnTo>
                    <a:lnTo>
                      <a:pt x="122" y="114"/>
                    </a:lnTo>
                    <a:lnTo>
                      <a:pt x="122" y="121"/>
                    </a:lnTo>
                    <a:lnTo>
                      <a:pt x="125" y="121"/>
                    </a:lnTo>
                    <a:lnTo>
                      <a:pt x="125" y="125"/>
                    </a:lnTo>
                    <a:lnTo>
                      <a:pt x="129" y="125"/>
                    </a:lnTo>
                    <a:lnTo>
                      <a:pt x="129" y="132"/>
                    </a:lnTo>
                    <a:lnTo>
                      <a:pt x="129" y="136"/>
                    </a:lnTo>
                    <a:lnTo>
                      <a:pt x="133" y="139"/>
                    </a:lnTo>
                    <a:lnTo>
                      <a:pt x="133" y="143"/>
                    </a:lnTo>
                    <a:lnTo>
                      <a:pt x="154" y="150"/>
                    </a:lnTo>
                    <a:lnTo>
                      <a:pt x="161" y="161"/>
                    </a:lnTo>
                    <a:lnTo>
                      <a:pt x="161" y="161"/>
                    </a:lnTo>
                    <a:lnTo>
                      <a:pt x="168" y="161"/>
                    </a:lnTo>
                    <a:lnTo>
                      <a:pt x="176" y="165"/>
                    </a:lnTo>
                    <a:lnTo>
                      <a:pt x="183" y="172"/>
                    </a:lnTo>
                    <a:lnTo>
                      <a:pt x="190" y="179"/>
                    </a:lnTo>
                    <a:lnTo>
                      <a:pt x="194" y="179"/>
                    </a:lnTo>
                    <a:lnTo>
                      <a:pt x="194" y="179"/>
                    </a:lnTo>
                    <a:lnTo>
                      <a:pt x="197" y="179"/>
                    </a:lnTo>
                    <a:lnTo>
                      <a:pt x="201" y="179"/>
                    </a:lnTo>
                    <a:lnTo>
                      <a:pt x="208" y="182"/>
                    </a:lnTo>
                    <a:lnTo>
                      <a:pt x="211" y="182"/>
                    </a:lnTo>
                    <a:lnTo>
                      <a:pt x="215" y="186"/>
                    </a:lnTo>
                    <a:lnTo>
                      <a:pt x="215" y="186"/>
                    </a:lnTo>
                    <a:lnTo>
                      <a:pt x="215" y="190"/>
                    </a:lnTo>
                    <a:lnTo>
                      <a:pt x="211" y="193"/>
                    </a:lnTo>
                    <a:lnTo>
                      <a:pt x="211" y="197"/>
                    </a:lnTo>
                    <a:lnTo>
                      <a:pt x="211" y="200"/>
                    </a:lnTo>
                    <a:lnTo>
                      <a:pt x="211" y="200"/>
                    </a:lnTo>
                    <a:lnTo>
                      <a:pt x="211" y="200"/>
                    </a:lnTo>
                    <a:lnTo>
                      <a:pt x="222" y="200"/>
                    </a:lnTo>
                    <a:lnTo>
                      <a:pt x="226" y="200"/>
                    </a:lnTo>
                    <a:lnTo>
                      <a:pt x="229" y="204"/>
                    </a:lnTo>
                    <a:lnTo>
                      <a:pt x="233" y="204"/>
                    </a:lnTo>
                    <a:lnTo>
                      <a:pt x="237" y="204"/>
                    </a:lnTo>
                    <a:lnTo>
                      <a:pt x="237" y="204"/>
                    </a:lnTo>
                    <a:lnTo>
                      <a:pt x="240" y="204"/>
                    </a:lnTo>
                    <a:lnTo>
                      <a:pt x="240" y="200"/>
                    </a:lnTo>
                    <a:lnTo>
                      <a:pt x="237" y="197"/>
                    </a:lnTo>
                    <a:lnTo>
                      <a:pt x="240" y="193"/>
                    </a:lnTo>
                    <a:lnTo>
                      <a:pt x="244" y="190"/>
                    </a:lnTo>
                    <a:lnTo>
                      <a:pt x="244" y="186"/>
                    </a:lnTo>
                    <a:lnTo>
                      <a:pt x="247" y="186"/>
                    </a:lnTo>
                    <a:lnTo>
                      <a:pt x="251" y="182"/>
                    </a:lnTo>
                    <a:lnTo>
                      <a:pt x="251" y="182"/>
                    </a:lnTo>
                    <a:lnTo>
                      <a:pt x="251" y="179"/>
                    </a:lnTo>
                    <a:lnTo>
                      <a:pt x="247" y="179"/>
                    </a:lnTo>
                    <a:lnTo>
                      <a:pt x="244" y="175"/>
                    </a:lnTo>
                    <a:lnTo>
                      <a:pt x="244" y="172"/>
                    </a:lnTo>
                    <a:lnTo>
                      <a:pt x="244" y="168"/>
                    </a:lnTo>
                    <a:lnTo>
                      <a:pt x="247" y="165"/>
                    </a:lnTo>
                    <a:lnTo>
                      <a:pt x="244" y="161"/>
                    </a:lnTo>
                    <a:lnTo>
                      <a:pt x="244" y="161"/>
                    </a:lnTo>
                    <a:lnTo>
                      <a:pt x="240" y="161"/>
                    </a:lnTo>
                    <a:lnTo>
                      <a:pt x="237" y="161"/>
                    </a:lnTo>
                    <a:lnTo>
                      <a:pt x="237" y="157"/>
                    </a:lnTo>
                    <a:lnTo>
                      <a:pt x="233" y="157"/>
                    </a:lnTo>
                    <a:lnTo>
                      <a:pt x="229" y="154"/>
                    </a:lnTo>
                    <a:lnTo>
                      <a:pt x="233" y="154"/>
                    </a:lnTo>
                    <a:lnTo>
                      <a:pt x="233" y="150"/>
                    </a:lnTo>
                    <a:lnTo>
                      <a:pt x="233" y="147"/>
                    </a:lnTo>
                    <a:lnTo>
                      <a:pt x="237" y="147"/>
                    </a:lnTo>
                    <a:lnTo>
                      <a:pt x="240" y="147"/>
                    </a:lnTo>
                    <a:lnTo>
                      <a:pt x="244" y="147"/>
                    </a:lnTo>
                    <a:lnTo>
                      <a:pt x="244" y="150"/>
                    </a:lnTo>
                    <a:lnTo>
                      <a:pt x="251" y="147"/>
                    </a:lnTo>
                    <a:lnTo>
                      <a:pt x="254" y="147"/>
                    </a:lnTo>
                    <a:lnTo>
                      <a:pt x="258" y="139"/>
                    </a:lnTo>
                    <a:lnTo>
                      <a:pt x="258" y="136"/>
                    </a:lnTo>
                    <a:lnTo>
                      <a:pt x="262" y="136"/>
                    </a:lnTo>
                    <a:lnTo>
                      <a:pt x="265" y="136"/>
                    </a:lnTo>
                    <a:lnTo>
                      <a:pt x="269" y="132"/>
                    </a:lnTo>
                    <a:lnTo>
                      <a:pt x="269" y="132"/>
                    </a:lnTo>
                    <a:lnTo>
                      <a:pt x="269" y="129"/>
                    </a:lnTo>
                    <a:lnTo>
                      <a:pt x="269" y="125"/>
                    </a:lnTo>
                    <a:lnTo>
                      <a:pt x="272" y="125"/>
                    </a:lnTo>
                    <a:lnTo>
                      <a:pt x="272" y="121"/>
                    </a:lnTo>
                    <a:lnTo>
                      <a:pt x="272" y="121"/>
                    </a:lnTo>
                    <a:lnTo>
                      <a:pt x="276" y="121"/>
                    </a:lnTo>
                    <a:lnTo>
                      <a:pt x="279" y="121"/>
                    </a:lnTo>
                    <a:lnTo>
                      <a:pt x="283" y="118"/>
                    </a:lnTo>
                    <a:lnTo>
                      <a:pt x="290" y="118"/>
                    </a:lnTo>
                    <a:lnTo>
                      <a:pt x="290" y="114"/>
                    </a:lnTo>
                    <a:lnTo>
                      <a:pt x="294" y="111"/>
                    </a:lnTo>
                    <a:lnTo>
                      <a:pt x="297" y="111"/>
                    </a:lnTo>
                    <a:lnTo>
                      <a:pt x="297" y="114"/>
                    </a:lnTo>
                    <a:lnTo>
                      <a:pt x="297" y="118"/>
                    </a:lnTo>
                    <a:lnTo>
                      <a:pt x="297" y="118"/>
                    </a:lnTo>
                    <a:lnTo>
                      <a:pt x="297" y="121"/>
                    </a:lnTo>
                    <a:lnTo>
                      <a:pt x="294" y="121"/>
                    </a:lnTo>
                    <a:lnTo>
                      <a:pt x="294" y="125"/>
                    </a:lnTo>
                    <a:lnTo>
                      <a:pt x="294" y="129"/>
                    </a:lnTo>
                    <a:lnTo>
                      <a:pt x="297" y="132"/>
                    </a:lnTo>
                    <a:lnTo>
                      <a:pt x="297" y="132"/>
                    </a:lnTo>
                    <a:lnTo>
                      <a:pt x="301" y="132"/>
                    </a:lnTo>
                    <a:lnTo>
                      <a:pt x="305" y="132"/>
                    </a:lnTo>
                    <a:lnTo>
                      <a:pt x="308" y="132"/>
                    </a:lnTo>
                    <a:lnTo>
                      <a:pt x="312" y="132"/>
                    </a:lnTo>
                    <a:lnTo>
                      <a:pt x="315" y="132"/>
                    </a:lnTo>
                    <a:lnTo>
                      <a:pt x="322" y="132"/>
                    </a:lnTo>
                    <a:lnTo>
                      <a:pt x="326" y="129"/>
                    </a:lnTo>
                    <a:lnTo>
                      <a:pt x="326" y="129"/>
                    </a:lnTo>
                    <a:lnTo>
                      <a:pt x="330" y="125"/>
                    </a:lnTo>
                    <a:lnTo>
                      <a:pt x="330" y="125"/>
                    </a:lnTo>
                    <a:lnTo>
                      <a:pt x="333" y="125"/>
                    </a:lnTo>
                    <a:lnTo>
                      <a:pt x="337" y="125"/>
                    </a:lnTo>
                    <a:lnTo>
                      <a:pt x="337" y="125"/>
                    </a:lnTo>
                    <a:lnTo>
                      <a:pt x="340" y="121"/>
                    </a:lnTo>
                    <a:lnTo>
                      <a:pt x="344" y="121"/>
                    </a:lnTo>
                    <a:lnTo>
                      <a:pt x="348" y="118"/>
                    </a:lnTo>
                    <a:lnTo>
                      <a:pt x="344" y="118"/>
                    </a:lnTo>
                    <a:lnTo>
                      <a:pt x="340" y="118"/>
                    </a:lnTo>
                    <a:lnTo>
                      <a:pt x="337" y="114"/>
                    </a:lnTo>
                    <a:lnTo>
                      <a:pt x="333" y="111"/>
                    </a:lnTo>
                    <a:lnTo>
                      <a:pt x="330" y="111"/>
                    </a:lnTo>
                    <a:lnTo>
                      <a:pt x="326" y="111"/>
                    </a:lnTo>
                    <a:lnTo>
                      <a:pt x="322" y="107"/>
                    </a:lnTo>
                    <a:lnTo>
                      <a:pt x="322" y="104"/>
                    </a:lnTo>
                    <a:lnTo>
                      <a:pt x="319" y="104"/>
                    </a:lnTo>
                    <a:lnTo>
                      <a:pt x="315" y="100"/>
                    </a:lnTo>
                    <a:lnTo>
                      <a:pt x="315" y="107"/>
                    </a:lnTo>
                    <a:lnTo>
                      <a:pt x="312" y="107"/>
                    </a:lnTo>
                    <a:lnTo>
                      <a:pt x="312" y="111"/>
                    </a:lnTo>
                    <a:lnTo>
                      <a:pt x="308" y="111"/>
                    </a:lnTo>
                    <a:lnTo>
                      <a:pt x="301" y="107"/>
                    </a:lnTo>
                    <a:lnTo>
                      <a:pt x="297" y="104"/>
                    </a:lnTo>
                    <a:lnTo>
                      <a:pt x="294" y="104"/>
                    </a:lnTo>
                    <a:lnTo>
                      <a:pt x="290" y="104"/>
                    </a:lnTo>
                    <a:lnTo>
                      <a:pt x="290" y="100"/>
                    </a:lnTo>
                    <a:lnTo>
                      <a:pt x="290" y="100"/>
                    </a:lnTo>
                    <a:lnTo>
                      <a:pt x="294" y="96"/>
                    </a:lnTo>
                    <a:lnTo>
                      <a:pt x="297" y="93"/>
                    </a:lnTo>
                    <a:lnTo>
                      <a:pt x="305" y="89"/>
                    </a:lnTo>
                    <a:lnTo>
                      <a:pt x="308" y="86"/>
                    </a:lnTo>
                    <a:lnTo>
                      <a:pt x="308" y="82"/>
                    </a:lnTo>
                    <a:lnTo>
                      <a:pt x="301" y="82"/>
                    </a:lnTo>
                    <a:lnTo>
                      <a:pt x="301" y="82"/>
                    </a:lnTo>
                    <a:lnTo>
                      <a:pt x="297" y="86"/>
                    </a:lnTo>
                    <a:lnTo>
                      <a:pt x="294" y="89"/>
                    </a:lnTo>
                    <a:lnTo>
                      <a:pt x="290" y="86"/>
                    </a:lnTo>
                    <a:lnTo>
                      <a:pt x="290" y="93"/>
                    </a:lnTo>
                    <a:lnTo>
                      <a:pt x="287" y="93"/>
                    </a:lnTo>
                    <a:lnTo>
                      <a:pt x="279" y="96"/>
                    </a:lnTo>
                    <a:lnTo>
                      <a:pt x="272" y="100"/>
                    </a:lnTo>
                    <a:lnTo>
                      <a:pt x="272" y="104"/>
                    </a:lnTo>
                    <a:lnTo>
                      <a:pt x="269" y="104"/>
                    </a:lnTo>
                    <a:lnTo>
                      <a:pt x="265" y="104"/>
                    </a:lnTo>
                    <a:lnTo>
                      <a:pt x="265" y="107"/>
                    </a:lnTo>
                    <a:lnTo>
                      <a:pt x="262" y="111"/>
                    </a:lnTo>
                    <a:lnTo>
                      <a:pt x="262" y="111"/>
                    </a:lnTo>
                    <a:lnTo>
                      <a:pt x="258" y="114"/>
                    </a:lnTo>
                    <a:lnTo>
                      <a:pt x="254" y="111"/>
                    </a:lnTo>
                    <a:lnTo>
                      <a:pt x="251" y="111"/>
                    </a:lnTo>
                    <a:lnTo>
                      <a:pt x="247" y="111"/>
                    </a:lnTo>
                    <a:lnTo>
                      <a:pt x="240" y="107"/>
                    </a:lnTo>
                    <a:lnTo>
                      <a:pt x="219" y="107"/>
                    </a:lnTo>
                    <a:lnTo>
                      <a:pt x="215" y="93"/>
                    </a:lnTo>
                    <a:lnTo>
                      <a:pt x="204" y="93"/>
                    </a:lnTo>
                    <a:lnTo>
                      <a:pt x="204" y="86"/>
                    </a:lnTo>
                    <a:lnTo>
                      <a:pt x="204" y="82"/>
                    </a:lnTo>
                    <a:lnTo>
                      <a:pt x="208" y="82"/>
                    </a:lnTo>
                    <a:lnTo>
                      <a:pt x="208" y="68"/>
                    </a:lnTo>
                    <a:lnTo>
                      <a:pt x="201" y="68"/>
                    </a:lnTo>
                    <a:lnTo>
                      <a:pt x="194" y="57"/>
                    </a:lnTo>
                    <a:lnTo>
                      <a:pt x="190" y="53"/>
                    </a:lnTo>
                    <a:lnTo>
                      <a:pt x="186" y="50"/>
                    </a:lnTo>
                    <a:lnTo>
                      <a:pt x="183" y="50"/>
                    </a:lnTo>
                    <a:lnTo>
                      <a:pt x="183" y="46"/>
                    </a:lnTo>
                    <a:lnTo>
                      <a:pt x="176" y="50"/>
                    </a:lnTo>
                    <a:lnTo>
                      <a:pt x="147" y="46"/>
                    </a:lnTo>
                    <a:lnTo>
                      <a:pt x="122" y="53"/>
                    </a:lnTo>
                    <a:lnTo>
                      <a:pt x="111" y="43"/>
                    </a:lnTo>
                    <a:lnTo>
                      <a:pt x="93" y="28"/>
                    </a:lnTo>
                    <a:lnTo>
                      <a:pt x="82" y="17"/>
                    </a:lnTo>
                    <a:lnTo>
                      <a:pt x="75" y="14"/>
                    </a:lnTo>
                    <a:lnTo>
                      <a:pt x="68" y="7"/>
                    </a:lnTo>
                    <a:lnTo>
                      <a:pt x="61" y="3"/>
                    </a:lnTo>
                    <a:lnTo>
                      <a:pt x="50" y="0"/>
                    </a:lnTo>
                    <a:lnTo>
                      <a:pt x="0" y="1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15" name="Freeform 2146">
                <a:extLst>
                  <a:ext uri="{FF2B5EF4-FFF2-40B4-BE49-F238E27FC236}">
                    <a16:creationId xmlns:a16="http://schemas.microsoft.com/office/drawing/2014/main" id="{825C312C-1220-4E0F-A956-6C39ADB68EB6}"/>
                  </a:ext>
                </a:extLst>
              </p:cNvPr>
              <p:cNvSpPr>
                <a:spLocks/>
              </p:cNvSpPr>
              <p:nvPr/>
            </p:nvSpPr>
            <p:spPr bwMode="auto">
              <a:xfrm>
                <a:off x="4775" y="2180"/>
                <a:ext cx="97" cy="71"/>
              </a:xfrm>
              <a:custGeom>
                <a:avLst/>
                <a:gdLst>
                  <a:gd name="T0" fmla="*/ 0 w 97"/>
                  <a:gd name="T1" fmla="*/ 39 h 71"/>
                  <a:gd name="T2" fmla="*/ 72 w 97"/>
                  <a:gd name="T3" fmla="*/ 71 h 71"/>
                  <a:gd name="T4" fmla="*/ 82 w 97"/>
                  <a:gd name="T5" fmla="*/ 54 h 71"/>
                  <a:gd name="T6" fmla="*/ 90 w 97"/>
                  <a:gd name="T7" fmla="*/ 43 h 71"/>
                  <a:gd name="T8" fmla="*/ 86 w 97"/>
                  <a:gd name="T9" fmla="*/ 39 h 71"/>
                  <a:gd name="T10" fmla="*/ 86 w 97"/>
                  <a:gd name="T11" fmla="*/ 36 h 71"/>
                  <a:gd name="T12" fmla="*/ 97 w 97"/>
                  <a:gd name="T13" fmla="*/ 25 h 71"/>
                  <a:gd name="T14" fmla="*/ 97 w 97"/>
                  <a:gd name="T15" fmla="*/ 10 h 71"/>
                  <a:gd name="T16" fmla="*/ 93 w 97"/>
                  <a:gd name="T17" fmla="*/ 7 h 71"/>
                  <a:gd name="T18" fmla="*/ 93 w 97"/>
                  <a:gd name="T19" fmla="*/ 3 h 71"/>
                  <a:gd name="T20" fmla="*/ 93 w 97"/>
                  <a:gd name="T21" fmla="*/ 3 h 71"/>
                  <a:gd name="T22" fmla="*/ 93 w 97"/>
                  <a:gd name="T23" fmla="*/ 0 h 71"/>
                  <a:gd name="T24" fmla="*/ 86 w 97"/>
                  <a:gd name="T25" fmla="*/ 7 h 71"/>
                  <a:gd name="T26" fmla="*/ 82 w 97"/>
                  <a:gd name="T27" fmla="*/ 10 h 71"/>
                  <a:gd name="T28" fmla="*/ 82 w 97"/>
                  <a:gd name="T29" fmla="*/ 10 h 71"/>
                  <a:gd name="T30" fmla="*/ 79 w 97"/>
                  <a:gd name="T31" fmla="*/ 14 h 71"/>
                  <a:gd name="T32" fmla="*/ 79 w 97"/>
                  <a:gd name="T33" fmla="*/ 14 h 71"/>
                  <a:gd name="T34" fmla="*/ 75 w 97"/>
                  <a:gd name="T35" fmla="*/ 18 h 71"/>
                  <a:gd name="T36" fmla="*/ 72 w 97"/>
                  <a:gd name="T37" fmla="*/ 21 h 71"/>
                  <a:gd name="T38" fmla="*/ 68 w 97"/>
                  <a:gd name="T39" fmla="*/ 25 h 71"/>
                  <a:gd name="T40" fmla="*/ 64 w 97"/>
                  <a:gd name="T41" fmla="*/ 28 h 71"/>
                  <a:gd name="T42" fmla="*/ 61 w 97"/>
                  <a:gd name="T43" fmla="*/ 28 h 71"/>
                  <a:gd name="T44" fmla="*/ 61 w 97"/>
                  <a:gd name="T45" fmla="*/ 32 h 71"/>
                  <a:gd name="T46" fmla="*/ 57 w 97"/>
                  <a:gd name="T47" fmla="*/ 32 h 71"/>
                  <a:gd name="T48" fmla="*/ 57 w 97"/>
                  <a:gd name="T49" fmla="*/ 36 h 71"/>
                  <a:gd name="T50" fmla="*/ 57 w 97"/>
                  <a:gd name="T51" fmla="*/ 36 h 71"/>
                  <a:gd name="T52" fmla="*/ 57 w 97"/>
                  <a:gd name="T53" fmla="*/ 36 h 71"/>
                  <a:gd name="T54" fmla="*/ 50 w 97"/>
                  <a:gd name="T55" fmla="*/ 39 h 71"/>
                  <a:gd name="T56" fmla="*/ 39 w 97"/>
                  <a:gd name="T57" fmla="*/ 43 h 71"/>
                  <a:gd name="T58" fmla="*/ 36 w 97"/>
                  <a:gd name="T59" fmla="*/ 39 h 71"/>
                  <a:gd name="T60" fmla="*/ 21 w 97"/>
                  <a:gd name="T61" fmla="*/ 39 h 71"/>
                  <a:gd name="T62" fmla="*/ 18 w 97"/>
                  <a:gd name="T63" fmla="*/ 43 h 71"/>
                  <a:gd name="T64" fmla="*/ 11 w 97"/>
                  <a:gd name="T65" fmla="*/ 43 h 71"/>
                  <a:gd name="T66" fmla="*/ 4 w 97"/>
                  <a:gd name="T67" fmla="*/ 43 h 71"/>
                  <a:gd name="T68" fmla="*/ 4 w 97"/>
                  <a:gd name="T69" fmla="*/ 36 h 71"/>
                  <a:gd name="T70" fmla="*/ 0 w 97"/>
                  <a:gd name="T71" fmla="*/ 3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1">
                    <a:moveTo>
                      <a:pt x="0" y="39"/>
                    </a:moveTo>
                    <a:lnTo>
                      <a:pt x="0" y="39"/>
                    </a:lnTo>
                    <a:lnTo>
                      <a:pt x="21" y="68"/>
                    </a:lnTo>
                    <a:lnTo>
                      <a:pt x="72" y="71"/>
                    </a:lnTo>
                    <a:lnTo>
                      <a:pt x="75" y="71"/>
                    </a:lnTo>
                    <a:lnTo>
                      <a:pt x="82" y="54"/>
                    </a:lnTo>
                    <a:lnTo>
                      <a:pt x="82" y="43"/>
                    </a:lnTo>
                    <a:lnTo>
                      <a:pt x="90" y="43"/>
                    </a:lnTo>
                    <a:lnTo>
                      <a:pt x="90" y="39"/>
                    </a:lnTo>
                    <a:lnTo>
                      <a:pt x="86" y="39"/>
                    </a:lnTo>
                    <a:lnTo>
                      <a:pt x="86" y="39"/>
                    </a:lnTo>
                    <a:lnTo>
                      <a:pt x="86" y="36"/>
                    </a:lnTo>
                    <a:lnTo>
                      <a:pt x="86" y="25"/>
                    </a:lnTo>
                    <a:lnTo>
                      <a:pt x="97" y="25"/>
                    </a:lnTo>
                    <a:lnTo>
                      <a:pt x="97" y="21"/>
                    </a:lnTo>
                    <a:lnTo>
                      <a:pt x="97" y="10"/>
                    </a:lnTo>
                    <a:lnTo>
                      <a:pt x="97" y="7"/>
                    </a:lnTo>
                    <a:lnTo>
                      <a:pt x="93" y="7"/>
                    </a:lnTo>
                    <a:lnTo>
                      <a:pt x="93" y="7"/>
                    </a:lnTo>
                    <a:lnTo>
                      <a:pt x="93" y="3"/>
                    </a:lnTo>
                    <a:lnTo>
                      <a:pt x="93" y="3"/>
                    </a:lnTo>
                    <a:lnTo>
                      <a:pt x="93" y="3"/>
                    </a:lnTo>
                    <a:lnTo>
                      <a:pt x="93" y="0"/>
                    </a:lnTo>
                    <a:lnTo>
                      <a:pt x="93" y="0"/>
                    </a:lnTo>
                    <a:lnTo>
                      <a:pt x="90" y="3"/>
                    </a:lnTo>
                    <a:lnTo>
                      <a:pt x="86" y="7"/>
                    </a:lnTo>
                    <a:lnTo>
                      <a:pt x="82" y="7"/>
                    </a:lnTo>
                    <a:lnTo>
                      <a:pt x="82" y="10"/>
                    </a:lnTo>
                    <a:lnTo>
                      <a:pt x="82" y="10"/>
                    </a:lnTo>
                    <a:lnTo>
                      <a:pt x="82" y="10"/>
                    </a:lnTo>
                    <a:lnTo>
                      <a:pt x="79" y="14"/>
                    </a:lnTo>
                    <a:lnTo>
                      <a:pt x="79" y="14"/>
                    </a:lnTo>
                    <a:lnTo>
                      <a:pt x="79" y="14"/>
                    </a:lnTo>
                    <a:lnTo>
                      <a:pt x="79" y="14"/>
                    </a:lnTo>
                    <a:lnTo>
                      <a:pt x="75" y="14"/>
                    </a:lnTo>
                    <a:lnTo>
                      <a:pt x="75" y="18"/>
                    </a:lnTo>
                    <a:lnTo>
                      <a:pt x="72" y="21"/>
                    </a:lnTo>
                    <a:lnTo>
                      <a:pt x="72" y="21"/>
                    </a:lnTo>
                    <a:lnTo>
                      <a:pt x="68" y="21"/>
                    </a:lnTo>
                    <a:lnTo>
                      <a:pt x="68" y="25"/>
                    </a:lnTo>
                    <a:lnTo>
                      <a:pt x="64" y="25"/>
                    </a:lnTo>
                    <a:lnTo>
                      <a:pt x="64" y="28"/>
                    </a:lnTo>
                    <a:lnTo>
                      <a:pt x="64" y="28"/>
                    </a:lnTo>
                    <a:lnTo>
                      <a:pt x="61" y="28"/>
                    </a:lnTo>
                    <a:lnTo>
                      <a:pt x="61" y="32"/>
                    </a:lnTo>
                    <a:lnTo>
                      <a:pt x="61" y="32"/>
                    </a:lnTo>
                    <a:lnTo>
                      <a:pt x="61" y="32"/>
                    </a:lnTo>
                    <a:lnTo>
                      <a:pt x="57" y="32"/>
                    </a:lnTo>
                    <a:lnTo>
                      <a:pt x="57" y="32"/>
                    </a:lnTo>
                    <a:lnTo>
                      <a:pt x="57" y="36"/>
                    </a:lnTo>
                    <a:lnTo>
                      <a:pt x="61" y="36"/>
                    </a:lnTo>
                    <a:lnTo>
                      <a:pt x="57" y="36"/>
                    </a:lnTo>
                    <a:lnTo>
                      <a:pt x="57" y="36"/>
                    </a:lnTo>
                    <a:lnTo>
                      <a:pt x="57" y="36"/>
                    </a:lnTo>
                    <a:lnTo>
                      <a:pt x="54" y="39"/>
                    </a:lnTo>
                    <a:lnTo>
                      <a:pt x="50" y="39"/>
                    </a:lnTo>
                    <a:lnTo>
                      <a:pt x="50" y="43"/>
                    </a:lnTo>
                    <a:lnTo>
                      <a:pt x="39" y="43"/>
                    </a:lnTo>
                    <a:lnTo>
                      <a:pt x="36" y="39"/>
                    </a:lnTo>
                    <a:lnTo>
                      <a:pt x="36" y="39"/>
                    </a:lnTo>
                    <a:lnTo>
                      <a:pt x="32" y="39"/>
                    </a:lnTo>
                    <a:lnTo>
                      <a:pt x="21" y="39"/>
                    </a:lnTo>
                    <a:lnTo>
                      <a:pt x="18" y="39"/>
                    </a:lnTo>
                    <a:lnTo>
                      <a:pt x="18" y="43"/>
                    </a:lnTo>
                    <a:lnTo>
                      <a:pt x="14" y="43"/>
                    </a:lnTo>
                    <a:lnTo>
                      <a:pt x="11" y="43"/>
                    </a:lnTo>
                    <a:lnTo>
                      <a:pt x="7" y="43"/>
                    </a:lnTo>
                    <a:lnTo>
                      <a:pt x="4" y="43"/>
                    </a:lnTo>
                    <a:lnTo>
                      <a:pt x="4" y="36"/>
                    </a:lnTo>
                    <a:lnTo>
                      <a:pt x="4" y="36"/>
                    </a:lnTo>
                    <a:lnTo>
                      <a:pt x="0" y="39"/>
                    </a:lnTo>
                    <a:lnTo>
                      <a:pt x="0" y="39"/>
                    </a:lnTo>
                    <a:close/>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16" name="Freeform 2147">
                <a:extLst>
                  <a:ext uri="{FF2B5EF4-FFF2-40B4-BE49-F238E27FC236}">
                    <a16:creationId xmlns:a16="http://schemas.microsoft.com/office/drawing/2014/main" id="{D6C623BF-E3E2-4D16-A649-AC824907323F}"/>
                  </a:ext>
                </a:extLst>
              </p:cNvPr>
              <p:cNvSpPr>
                <a:spLocks/>
              </p:cNvSpPr>
              <p:nvPr/>
            </p:nvSpPr>
            <p:spPr bwMode="auto">
              <a:xfrm>
                <a:off x="4793" y="1792"/>
                <a:ext cx="290" cy="180"/>
              </a:xfrm>
              <a:custGeom>
                <a:avLst/>
                <a:gdLst>
                  <a:gd name="T0" fmla="*/ 93 w 290"/>
                  <a:gd name="T1" fmla="*/ 29 h 180"/>
                  <a:gd name="T2" fmla="*/ 97 w 290"/>
                  <a:gd name="T3" fmla="*/ 18 h 180"/>
                  <a:gd name="T4" fmla="*/ 107 w 290"/>
                  <a:gd name="T5" fmla="*/ 15 h 180"/>
                  <a:gd name="T6" fmla="*/ 114 w 290"/>
                  <a:gd name="T7" fmla="*/ 7 h 180"/>
                  <a:gd name="T8" fmla="*/ 122 w 290"/>
                  <a:gd name="T9" fmla="*/ 4 h 180"/>
                  <a:gd name="T10" fmla="*/ 125 w 290"/>
                  <a:gd name="T11" fmla="*/ 0 h 180"/>
                  <a:gd name="T12" fmla="*/ 140 w 290"/>
                  <a:gd name="T13" fmla="*/ 11 h 180"/>
                  <a:gd name="T14" fmla="*/ 154 w 290"/>
                  <a:gd name="T15" fmla="*/ 15 h 180"/>
                  <a:gd name="T16" fmla="*/ 161 w 290"/>
                  <a:gd name="T17" fmla="*/ 22 h 180"/>
                  <a:gd name="T18" fmla="*/ 157 w 290"/>
                  <a:gd name="T19" fmla="*/ 33 h 180"/>
                  <a:gd name="T20" fmla="*/ 172 w 290"/>
                  <a:gd name="T21" fmla="*/ 36 h 180"/>
                  <a:gd name="T22" fmla="*/ 186 w 290"/>
                  <a:gd name="T23" fmla="*/ 33 h 180"/>
                  <a:gd name="T24" fmla="*/ 197 w 290"/>
                  <a:gd name="T25" fmla="*/ 43 h 180"/>
                  <a:gd name="T26" fmla="*/ 204 w 290"/>
                  <a:gd name="T27" fmla="*/ 54 h 180"/>
                  <a:gd name="T28" fmla="*/ 208 w 290"/>
                  <a:gd name="T29" fmla="*/ 72 h 180"/>
                  <a:gd name="T30" fmla="*/ 243 w 290"/>
                  <a:gd name="T31" fmla="*/ 90 h 180"/>
                  <a:gd name="T32" fmla="*/ 269 w 290"/>
                  <a:gd name="T33" fmla="*/ 108 h 180"/>
                  <a:gd name="T34" fmla="*/ 283 w 290"/>
                  <a:gd name="T35" fmla="*/ 111 h 180"/>
                  <a:gd name="T36" fmla="*/ 290 w 290"/>
                  <a:gd name="T37" fmla="*/ 119 h 180"/>
                  <a:gd name="T38" fmla="*/ 286 w 290"/>
                  <a:gd name="T39" fmla="*/ 129 h 180"/>
                  <a:gd name="T40" fmla="*/ 272 w 290"/>
                  <a:gd name="T41" fmla="*/ 126 h 180"/>
                  <a:gd name="T42" fmla="*/ 269 w 290"/>
                  <a:gd name="T43" fmla="*/ 129 h 180"/>
                  <a:gd name="T44" fmla="*/ 258 w 290"/>
                  <a:gd name="T45" fmla="*/ 133 h 180"/>
                  <a:gd name="T46" fmla="*/ 251 w 290"/>
                  <a:gd name="T47" fmla="*/ 137 h 180"/>
                  <a:gd name="T48" fmla="*/ 247 w 290"/>
                  <a:gd name="T49" fmla="*/ 151 h 180"/>
                  <a:gd name="T50" fmla="*/ 240 w 290"/>
                  <a:gd name="T51" fmla="*/ 158 h 180"/>
                  <a:gd name="T52" fmla="*/ 226 w 290"/>
                  <a:gd name="T53" fmla="*/ 165 h 180"/>
                  <a:gd name="T54" fmla="*/ 222 w 290"/>
                  <a:gd name="T55" fmla="*/ 169 h 180"/>
                  <a:gd name="T56" fmla="*/ 215 w 290"/>
                  <a:gd name="T57" fmla="*/ 176 h 180"/>
                  <a:gd name="T58" fmla="*/ 204 w 290"/>
                  <a:gd name="T59" fmla="*/ 180 h 180"/>
                  <a:gd name="T60" fmla="*/ 193 w 290"/>
                  <a:gd name="T61" fmla="*/ 176 h 180"/>
                  <a:gd name="T62" fmla="*/ 183 w 290"/>
                  <a:gd name="T63" fmla="*/ 172 h 180"/>
                  <a:gd name="T64" fmla="*/ 179 w 290"/>
                  <a:gd name="T65" fmla="*/ 151 h 180"/>
                  <a:gd name="T66" fmla="*/ 154 w 290"/>
                  <a:gd name="T67" fmla="*/ 137 h 180"/>
                  <a:gd name="T68" fmla="*/ 140 w 290"/>
                  <a:gd name="T69" fmla="*/ 126 h 180"/>
                  <a:gd name="T70" fmla="*/ 122 w 290"/>
                  <a:gd name="T71" fmla="*/ 122 h 180"/>
                  <a:gd name="T72" fmla="*/ 97 w 290"/>
                  <a:gd name="T73" fmla="*/ 108 h 180"/>
                  <a:gd name="T74" fmla="*/ 79 w 290"/>
                  <a:gd name="T75" fmla="*/ 111 h 180"/>
                  <a:gd name="T76" fmla="*/ 61 w 290"/>
                  <a:gd name="T77" fmla="*/ 111 h 180"/>
                  <a:gd name="T78" fmla="*/ 32 w 290"/>
                  <a:gd name="T79" fmla="*/ 126 h 180"/>
                  <a:gd name="T80" fmla="*/ 29 w 290"/>
                  <a:gd name="T81" fmla="*/ 104 h 180"/>
                  <a:gd name="T82" fmla="*/ 25 w 290"/>
                  <a:gd name="T83" fmla="*/ 86 h 180"/>
                  <a:gd name="T84" fmla="*/ 29 w 290"/>
                  <a:gd name="T85" fmla="*/ 79 h 180"/>
                  <a:gd name="T86" fmla="*/ 21 w 290"/>
                  <a:gd name="T87" fmla="*/ 72 h 180"/>
                  <a:gd name="T88" fmla="*/ 29 w 290"/>
                  <a:gd name="T89" fmla="*/ 68 h 180"/>
                  <a:gd name="T90" fmla="*/ 11 w 290"/>
                  <a:gd name="T91" fmla="*/ 68 h 180"/>
                  <a:gd name="T92" fmla="*/ 11 w 290"/>
                  <a:gd name="T93" fmla="*/ 50 h 180"/>
                  <a:gd name="T94" fmla="*/ 21 w 290"/>
                  <a:gd name="T95" fmla="*/ 50 h 180"/>
                  <a:gd name="T96" fmla="*/ 43 w 290"/>
                  <a:gd name="T97" fmla="*/ 50 h 180"/>
                  <a:gd name="T98" fmla="*/ 46 w 290"/>
                  <a:gd name="T99" fmla="*/ 40 h 180"/>
                  <a:gd name="T100" fmla="*/ 29 w 290"/>
                  <a:gd name="T101" fmla="*/ 18 h 180"/>
                  <a:gd name="T102" fmla="*/ 11 w 290"/>
                  <a:gd name="T103" fmla="*/ 22 h 180"/>
                  <a:gd name="T104" fmla="*/ 7 w 290"/>
                  <a:gd name="T105" fmla="*/ 40 h 180"/>
                  <a:gd name="T106" fmla="*/ 14 w 290"/>
                  <a:gd name="T107" fmla="*/ 15 h 180"/>
                  <a:gd name="T108" fmla="*/ 36 w 290"/>
                  <a:gd name="T109" fmla="*/ 7 h 180"/>
                  <a:gd name="T110" fmla="*/ 50 w 290"/>
                  <a:gd name="T111" fmla="*/ 18 h 180"/>
                  <a:gd name="T112" fmla="*/ 57 w 290"/>
                  <a:gd name="T113" fmla="*/ 33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 h="180">
                    <a:moveTo>
                      <a:pt x="75" y="33"/>
                    </a:moveTo>
                    <a:lnTo>
                      <a:pt x="93" y="36"/>
                    </a:lnTo>
                    <a:lnTo>
                      <a:pt x="97" y="36"/>
                    </a:lnTo>
                    <a:lnTo>
                      <a:pt x="93" y="29"/>
                    </a:lnTo>
                    <a:lnTo>
                      <a:pt x="93" y="29"/>
                    </a:lnTo>
                    <a:lnTo>
                      <a:pt x="93" y="22"/>
                    </a:lnTo>
                    <a:lnTo>
                      <a:pt x="93" y="22"/>
                    </a:lnTo>
                    <a:lnTo>
                      <a:pt x="97" y="18"/>
                    </a:lnTo>
                    <a:lnTo>
                      <a:pt x="97" y="15"/>
                    </a:lnTo>
                    <a:lnTo>
                      <a:pt x="100" y="15"/>
                    </a:lnTo>
                    <a:lnTo>
                      <a:pt x="104" y="15"/>
                    </a:lnTo>
                    <a:lnTo>
                      <a:pt x="107" y="15"/>
                    </a:lnTo>
                    <a:lnTo>
                      <a:pt x="111" y="11"/>
                    </a:lnTo>
                    <a:lnTo>
                      <a:pt x="114" y="11"/>
                    </a:lnTo>
                    <a:lnTo>
                      <a:pt x="114" y="7"/>
                    </a:lnTo>
                    <a:lnTo>
                      <a:pt x="114" y="7"/>
                    </a:lnTo>
                    <a:lnTo>
                      <a:pt x="122" y="11"/>
                    </a:lnTo>
                    <a:lnTo>
                      <a:pt x="122" y="11"/>
                    </a:lnTo>
                    <a:lnTo>
                      <a:pt x="122" y="7"/>
                    </a:lnTo>
                    <a:lnTo>
                      <a:pt x="122" y="4"/>
                    </a:lnTo>
                    <a:lnTo>
                      <a:pt x="118" y="4"/>
                    </a:lnTo>
                    <a:lnTo>
                      <a:pt x="122" y="0"/>
                    </a:lnTo>
                    <a:lnTo>
                      <a:pt x="125" y="4"/>
                    </a:lnTo>
                    <a:lnTo>
                      <a:pt x="125" y="0"/>
                    </a:lnTo>
                    <a:lnTo>
                      <a:pt x="125" y="0"/>
                    </a:lnTo>
                    <a:lnTo>
                      <a:pt x="136" y="4"/>
                    </a:lnTo>
                    <a:lnTo>
                      <a:pt x="140" y="7"/>
                    </a:lnTo>
                    <a:lnTo>
                      <a:pt x="140" y="11"/>
                    </a:lnTo>
                    <a:lnTo>
                      <a:pt x="143" y="11"/>
                    </a:lnTo>
                    <a:lnTo>
                      <a:pt x="147" y="11"/>
                    </a:lnTo>
                    <a:lnTo>
                      <a:pt x="154" y="11"/>
                    </a:lnTo>
                    <a:lnTo>
                      <a:pt x="154" y="15"/>
                    </a:lnTo>
                    <a:lnTo>
                      <a:pt x="154" y="18"/>
                    </a:lnTo>
                    <a:lnTo>
                      <a:pt x="154" y="18"/>
                    </a:lnTo>
                    <a:lnTo>
                      <a:pt x="157" y="22"/>
                    </a:lnTo>
                    <a:lnTo>
                      <a:pt x="161" y="22"/>
                    </a:lnTo>
                    <a:lnTo>
                      <a:pt x="157" y="25"/>
                    </a:lnTo>
                    <a:lnTo>
                      <a:pt x="157" y="25"/>
                    </a:lnTo>
                    <a:lnTo>
                      <a:pt x="157" y="29"/>
                    </a:lnTo>
                    <a:lnTo>
                      <a:pt x="157" y="33"/>
                    </a:lnTo>
                    <a:lnTo>
                      <a:pt x="157" y="33"/>
                    </a:lnTo>
                    <a:lnTo>
                      <a:pt x="165" y="36"/>
                    </a:lnTo>
                    <a:lnTo>
                      <a:pt x="168" y="36"/>
                    </a:lnTo>
                    <a:lnTo>
                      <a:pt x="172" y="36"/>
                    </a:lnTo>
                    <a:lnTo>
                      <a:pt x="183" y="40"/>
                    </a:lnTo>
                    <a:lnTo>
                      <a:pt x="183" y="36"/>
                    </a:lnTo>
                    <a:lnTo>
                      <a:pt x="186" y="36"/>
                    </a:lnTo>
                    <a:lnTo>
                      <a:pt x="186" y="33"/>
                    </a:lnTo>
                    <a:lnTo>
                      <a:pt x="190" y="36"/>
                    </a:lnTo>
                    <a:lnTo>
                      <a:pt x="193" y="40"/>
                    </a:lnTo>
                    <a:lnTo>
                      <a:pt x="197" y="40"/>
                    </a:lnTo>
                    <a:lnTo>
                      <a:pt x="197" y="43"/>
                    </a:lnTo>
                    <a:lnTo>
                      <a:pt x="197" y="50"/>
                    </a:lnTo>
                    <a:lnTo>
                      <a:pt x="200" y="50"/>
                    </a:lnTo>
                    <a:lnTo>
                      <a:pt x="200" y="54"/>
                    </a:lnTo>
                    <a:lnTo>
                      <a:pt x="204" y="54"/>
                    </a:lnTo>
                    <a:lnTo>
                      <a:pt x="204" y="61"/>
                    </a:lnTo>
                    <a:lnTo>
                      <a:pt x="204" y="65"/>
                    </a:lnTo>
                    <a:lnTo>
                      <a:pt x="208" y="68"/>
                    </a:lnTo>
                    <a:lnTo>
                      <a:pt x="208" y="72"/>
                    </a:lnTo>
                    <a:lnTo>
                      <a:pt x="229" y="79"/>
                    </a:lnTo>
                    <a:lnTo>
                      <a:pt x="236" y="90"/>
                    </a:lnTo>
                    <a:lnTo>
                      <a:pt x="236" y="90"/>
                    </a:lnTo>
                    <a:lnTo>
                      <a:pt x="243" y="90"/>
                    </a:lnTo>
                    <a:lnTo>
                      <a:pt x="251" y="94"/>
                    </a:lnTo>
                    <a:lnTo>
                      <a:pt x="258" y="101"/>
                    </a:lnTo>
                    <a:lnTo>
                      <a:pt x="265" y="108"/>
                    </a:lnTo>
                    <a:lnTo>
                      <a:pt x="269" y="108"/>
                    </a:lnTo>
                    <a:lnTo>
                      <a:pt x="269" y="108"/>
                    </a:lnTo>
                    <a:lnTo>
                      <a:pt x="272" y="108"/>
                    </a:lnTo>
                    <a:lnTo>
                      <a:pt x="276" y="108"/>
                    </a:lnTo>
                    <a:lnTo>
                      <a:pt x="283" y="111"/>
                    </a:lnTo>
                    <a:lnTo>
                      <a:pt x="286" y="111"/>
                    </a:lnTo>
                    <a:lnTo>
                      <a:pt x="290" y="115"/>
                    </a:lnTo>
                    <a:lnTo>
                      <a:pt x="290" y="115"/>
                    </a:lnTo>
                    <a:lnTo>
                      <a:pt x="290" y="119"/>
                    </a:lnTo>
                    <a:lnTo>
                      <a:pt x="286" y="122"/>
                    </a:lnTo>
                    <a:lnTo>
                      <a:pt x="286" y="126"/>
                    </a:lnTo>
                    <a:lnTo>
                      <a:pt x="286" y="129"/>
                    </a:lnTo>
                    <a:lnTo>
                      <a:pt x="286" y="129"/>
                    </a:lnTo>
                    <a:lnTo>
                      <a:pt x="286" y="129"/>
                    </a:lnTo>
                    <a:lnTo>
                      <a:pt x="283" y="129"/>
                    </a:lnTo>
                    <a:lnTo>
                      <a:pt x="279" y="129"/>
                    </a:lnTo>
                    <a:lnTo>
                      <a:pt x="272" y="126"/>
                    </a:lnTo>
                    <a:lnTo>
                      <a:pt x="272" y="126"/>
                    </a:lnTo>
                    <a:lnTo>
                      <a:pt x="269" y="126"/>
                    </a:lnTo>
                    <a:lnTo>
                      <a:pt x="269" y="126"/>
                    </a:lnTo>
                    <a:lnTo>
                      <a:pt x="269" y="129"/>
                    </a:lnTo>
                    <a:lnTo>
                      <a:pt x="269" y="133"/>
                    </a:lnTo>
                    <a:lnTo>
                      <a:pt x="269" y="133"/>
                    </a:lnTo>
                    <a:lnTo>
                      <a:pt x="261" y="133"/>
                    </a:lnTo>
                    <a:lnTo>
                      <a:pt x="258" y="133"/>
                    </a:lnTo>
                    <a:lnTo>
                      <a:pt x="254" y="133"/>
                    </a:lnTo>
                    <a:lnTo>
                      <a:pt x="254" y="137"/>
                    </a:lnTo>
                    <a:lnTo>
                      <a:pt x="254" y="137"/>
                    </a:lnTo>
                    <a:lnTo>
                      <a:pt x="251" y="137"/>
                    </a:lnTo>
                    <a:lnTo>
                      <a:pt x="251" y="140"/>
                    </a:lnTo>
                    <a:lnTo>
                      <a:pt x="251" y="144"/>
                    </a:lnTo>
                    <a:lnTo>
                      <a:pt x="251" y="147"/>
                    </a:lnTo>
                    <a:lnTo>
                      <a:pt x="247" y="151"/>
                    </a:lnTo>
                    <a:lnTo>
                      <a:pt x="247" y="155"/>
                    </a:lnTo>
                    <a:lnTo>
                      <a:pt x="247" y="155"/>
                    </a:lnTo>
                    <a:lnTo>
                      <a:pt x="243" y="158"/>
                    </a:lnTo>
                    <a:lnTo>
                      <a:pt x="240" y="158"/>
                    </a:lnTo>
                    <a:lnTo>
                      <a:pt x="236" y="162"/>
                    </a:lnTo>
                    <a:lnTo>
                      <a:pt x="233" y="162"/>
                    </a:lnTo>
                    <a:lnTo>
                      <a:pt x="233" y="162"/>
                    </a:lnTo>
                    <a:lnTo>
                      <a:pt x="226" y="165"/>
                    </a:lnTo>
                    <a:lnTo>
                      <a:pt x="222" y="165"/>
                    </a:lnTo>
                    <a:lnTo>
                      <a:pt x="218" y="165"/>
                    </a:lnTo>
                    <a:lnTo>
                      <a:pt x="218" y="169"/>
                    </a:lnTo>
                    <a:lnTo>
                      <a:pt x="222" y="169"/>
                    </a:lnTo>
                    <a:lnTo>
                      <a:pt x="222" y="172"/>
                    </a:lnTo>
                    <a:lnTo>
                      <a:pt x="218" y="172"/>
                    </a:lnTo>
                    <a:lnTo>
                      <a:pt x="218" y="176"/>
                    </a:lnTo>
                    <a:lnTo>
                      <a:pt x="215" y="176"/>
                    </a:lnTo>
                    <a:lnTo>
                      <a:pt x="215" y="176"/>
                    </a:lnTo>
                    <a:lnTo>
                      <a:pt x="211" y="180"/>
                    </a:lnTo>
                    <a:lnTo>
                      <a:pt x="208" y="180"/>
                    </a:lnTo>
                    <a:lnTo>
                      <a:pt x="204" y="180"/>
                    </a:lnTo>
                    <a:lnTo>
                      <a:pt x="200" y="180"/>
                    </a:lnTo>
                    <a:lnTo>
                      <a:pt x="200" y="180"/>
                    </a:lnTo>
                    <a:lnTo>
                      <a:pt x="197" y="176"/>
                    </a:lnTo>
                    <a:lnTo>
                      <a:pt x="193" y="176"/>
                    </a:lnTo>
                    <a:lnTo>
                      <a:pt x="190" y="176"/>
                    </a:lnTo>
                    <a:lnTo>
                      <a:pt x="186" y="176"/>
                    </a:lnTo>
                    <a:lnTo>
                      <a:pt x="186" y="172"/>
                    </a:lnTo>
                    <a:lnTo>
                      <a:pt x="183" y="172"/>
                    </a:lnTo>
                    <a:lnTo>
                      <a:pt x="179" y="169"/>
                    </a:lnTo>
                    <a:lnTo>
                      <a:pt x="183" y="165"/>
                    </a:lnTo>
                    <a:lnTo>
                      <a:pt x="179" y="162"/>
                    </a:lnTo>
                    <a:lnTo>
                      <a:pt x="179" y="151"/>
                    </a:lnTo>
                    <a:lnTo>
                      <a:pt x="179" y="147"/>
                    </a:lnTo>
                    <a:lnTo>
                      <a:pt x="168" y="147"/>
                    </a:lnTo>
                    <a:lnTo>
                      <a:pt x="161" y="144"/>
                    </a:lnTo>
                    <a:lnTo>
                      <a:pt x="154" y="137"/>
                    </a:lnTo>
                    <a:lnTo>
                      <a:pt x="147" y="133"/>
                    </a:lnTo>
                    <a:lnTo>
                      <a:pt x="147" y="133"/>
                    </a:lnTo>
                    <a:lnTo>
                      <a:pt x="143" y="129"/>
                    </a:lnTo>
                    <a:lnTo>
                      <a:pt x="140" y="126"/>
                    </a:lnTo>
                    <a:lnTo>
                      <a:pt x="136" y="122"/>
                    </a:lnTo>
                    <a:lnTo>
                      <a:pt x="132" y="122"/>
                    </a:lnTo>
                    <a:lnTo>
                      <a:pt x="129" y="122"/>
                    </a:lnTo>
                    <a:lnTo>
                      <a:pt x="122" y="122"/>
                    </a:lnTo>
                    <a:lnTo>
                      <a:pt x="118" y="119"/>
                    </a:lnTo>
                    <a:lnTo>
                      <a:pt x="104" y="115"/>
                    </a:lnTo>
                    <a:lnTo>
                      <a:pt x="100" y="111"/>
                    </a:lnTo>
                    <a:lnTo>
                      <a:pt x="97" y="108"/>
                    </a:lnTo>
                    <a:lnTo>
                      <a:pt x="86" y="108"/>
                    </a:lnTo>
                    <a:lnTo>
                      <a:pt x="82" y="108"/>
                    </a:lnTo>
                    <a:lnTo>
                      <a:pt x="82" y="111"/>
                    </a:lnTo>
                    <a:lnTo>
                      <a:pt x="79" y="111"/>
                    </a:lnTo>
                    <a:lnTo>
                      <a:pt x="75" y="111"/>
                    </a:lnTo>
                    <a:lnTo>
                      <a:pt x="72" y="111"/>
                    </a:lnTo>
                    <a:lnTo>
                      <a:pt x="68" y="111"/>
                    </a:lnTo>
                    <a:lnTo>
                      <a:pt x="61" y="111"/>
                    </a:lnTo>
                    <a:lnTo>
                      <a:pt x="57" y="115"/>
                    </a:lnTo>
                    <a:lnTo>
                      <a:pt x="43" y="126"/>
                    </a:lnTo>
                    <a:lnTo>
                      <a:pt x="36" y="126"/>
                    </a:lnTo>
                    <a:lnTo>
                      <a:pt x="32" y="126"/>
                    </a:lnTo>
                    <a:lnTo>
                      <a:pt x="32" y="126"/>
                    </a:lnTo>
                    <a:lnTo>
                      <a:pt x="32" y="126"/>
                    </a:lnTo>
                    <a:lnTo>
                      <a:pt x="29" y="111"/>
                    </a:lnTo>
                    <a:lnTo>
                      <a:pt x="29" y="104"/>
                    </a:lnTo>
                    <a:lnTo>
                      <a:pt x="29" y="97"/>
                    </a:lnTo>
                    <a:lnTo>
                      <a:pt x="32" y="90"/>
                    </a:lnTo>
                    <a:lnTo>
                      <a:pt x="29" y="90"/>
                    </a:lnTo>
                    <a:lnTo>
                      <a:pt x="25" y="86"/>
                    </a:lnTo>
                    <a:lnTo>
                      <a:pt x="21" y="83"/>
                    </a:lnTo>
                    <a:lnTo>
                      <a:pt x="21" y="83"/>
                    </a:lnTo>
                    <a:lnTo>
                      <a:pt x="21" y="83"/>
                    </a:lnTo>
                    <a:lnTo>
                      <a:pt x="29" y="79"/>
                    </a:lnTo>
                    <a:lnTo>
                      <a:pt x="29" y="76"/>
                    </a:lnTo>
                    <a:lnTo>
                      <a:pt x="25" y="76"/>
                    </a:lnTo>
                    <a:lnTo>
                      <a:pt x="21" y="76"/>
                    </a:lnTo>
                    <a:lnTo>
                      <a:pt x="21" y="72"/>
                    </a:lnTo>
                    <a:lnTo>
                      <a:pt x="25" y="68"/>
                    </a:lnTo>
                    <a:lnTo>
                      <a:pt x="25" y="68"/>
                    </a:lnTo>
                    <a:lnTo>
                      <a:pt x="29" y="72"/>
                    </a:lnTo>
                    <a:lnTo>
                      <a:pt x="29" y="68"/>
                    </a:lnTo>
                    <a:lnTo>
                      <a:pt x="21" y="65"/>
                    </a:lnTo>
                    <a:lnTo>
                      <a:pt x="14" y="65"/>
                    </a:lnTo>
                    <a:lnTo>
                      <a:pt x="11" y="68"/>
                    </a:lnTo>
                    <a:lnTo>
                      <a:pt x="11" y="68"/>
                    </a:lnTo>
                    <a:lnTo>
                      <a:pt x="7" y="58"/>
                    </a:lnTo>
                    <a:lnTo>
                      <a:pt x="7" y="54"/>
                    </a:lnTo>
                    <a:lnTo>
                      <a:pt x="11" y="50"/>
                    </a:lnTo>
                    <a:lnTo>
                      <a:pt x="11" y="50"/>
                    </a:lnTo>
                    <a:lnTo>
                      <a:pt x="11" y="40"/>
                    </a:lnTo>
                    <a:lnTo>
                      <a:pt x="11" y="47"/>
                    </a:lnTo>
                    <a:lnTo>
                      <a:pt x="14" y="50"/>
                    </a:lnTo>
                    <a:lnTo>
                      <a:pt x="21" y="50"/>
                    </a:lnTo>
                    <a:lnTo>
                      <a:pt x="29" y="50"/>
                    </a:lnTo>
                    <a:lnTo>
                      <a:pt x="32" y="50"/>
                    </a:lnTo>
                    <a:lnTo>
                      <a:pt x="39" y="50"/>
                    </a:lnTo>
                    <a:lnTo>
                      <a:pt x="43" y="50"/>
                    </a:lnTo>
                    <a:lnTo>
                      <a:pt x="39" y="50"/>
                    </a:lnTo>
                    <a:lnTo>
                      <a:pt x="39" y="47"/>
                    </a:lnTo>
                    <a:lnTo>
                      <a:pt x="43" y="47"/>
                    </a:lnTo>
                    <a:lnTo>
                      <a:pt x="46" y="40"/>
                    </a:lnTo>
                    <a:lnTo>
                      <a:pt x="39" y="36"/>
                    </a:lnTo>
                    <a:lnTo>
                      <a:pt x="32" y="29"/>
                    </a:lnTo>
                    <a:lnTo>
                      <a:pt x="32" y="22"/>
                    </a:lnTo>
                    <a:lnTo>
                      <a:pt x="29" y="18"/>
                    </a:lnTo>
                    <a:lnTo>
                      <a:pt x="29" y="18"/>
                    </a:lnTo>
                    <a:lnTo>
                      <a:pt x="21" y="18"/>
                    </a:lnTo>
                    <a:lnTo>
                      <a:pt x="14" y="18"/>
                    </a:lnTo>
                    <a:lnTo>
                      <a:pt x="11" y="22"/>
                    </a:lnTo>
                    <a:lnTo>
                      <a:pt x="7" y="25"/>
                    </a:lnTo>
                    <a:lnTo>
                      <a:pt x="7" y="29"/>
                    </a:lnTo>
                    <a:lnTo>
                      <a:pt x="7" y="29"/>
                    </a:lnTo>
                    <a:lnTo>
                      <a:pt x="7" y="40"/>
                    </a:lnTo>
                    <a:lnTo>
                      <a:pt x="7" y="36"/>
                    </a:lnTo>
                    <a:lnTo>
                      <a:pt x="3" y="29"/>
                    </a:lnTo>
                    <a:lnTo>
                      <a:pt x="0" y="22"/>
                    </a:lnTo>
                    <a:lnTo>
                      <a:pt x="14" y="15"/>
                    </a:lnTo>
                    <a:lnTo>
                      <a:pt x="21" y="11"/>
                    </a:lnTo>
                    <a:lnTo>
                      <a:pt x="29" y="11"/>
                    </a:lnTo>
                    <a:lnTo>
                      <a:pt x="32" y="7"/>
                    </a:lnTo>
                    <a:lnTo>
                      <a:pt x="36" y="7"/>
                    </a:lnTo>
                    <a:lnTo>
                      <a:pt x="39" y="11"/>
                    </a:lnTo>
                    <a:lnTo>
                      <a:pt x="43" y="11"/>
                    </a:lnTo>
                    <a:lnTo>
                      <a:pt x="46" y="15"/>
                    </a:lnTo>
                    <a:lnTo>
                      <a:pt x="50" y="18"/>
                    </a:lnTo>
                    <a:lnTo>
                      <a:pt x="50" y="22"/>
                    </a:lnTo>
                    <a:lnTo>
                      <a:pt x="54" y="25"/>
                    </a:lnTo>
                    <a:lnTo>
                      <a:pt x="54" y="25"/>
                    </a:lnTo>
                    <a:lnTo>
                      <a:pt x="57" y="33"/>
                    </a:lnTo>
                    <a:lnTo>
                      <a:pt x="61" y="36"/>
                    </a:lnTo>
                    <a:lnTo>
                      <a:pt x="68" y="36"/>
                    </a:lnTo>
                    <a:lnTo>
                      <a:pt x="75" y="3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17" name="Freeform 2148">
                <a:extLst>
                  <a:ext uri="{FF2B5EF4-FFF2-40B4-BE49-F238E27FC236}">
                    <a16:creationId xmlns:a16="http://schemas.microsoft.com/office/drawing/2014/main" id="{D05CCD55-89EC-4A33-92C3-3710F0BA9C34}"/>
                  </a:ext>
                </a:extLst>
              </p:cNvPr>
              <p:cNvSpPr>
                <a:spLocks/>
              </p:cNvSpPr>
              <p:nvPr/>
            </p:nvSpPr>
            <p:spPr bwMode="auto">
              <a:xfrm>
                <a:off x="4793" y="1792"/>
                <a:ext cx="290" cy="180"/>
              </a:xfrm>
              <a:custGeom>
                <a:avLst/>
                <a:gdLst>
                  <a:gd name="T0" fmla="*/ 93 w 290"/>
                  <a:gd name="T1" fmla="*/ 29 h 180"/>
                  <a:gd name="T2" fmla="*/ 97 w 290"/>
                  <a:gd name="T3" fmla="*/ 18 h 180"/>
                  <a:gd name="T4" fmla="*/ 107 w 290"/>
                  <a:gd name="T5" fmla="*/ 15 h 180"/>
                  <a:gd name="T6" fmla="*/ 114 w 290"/>
                  <a:gd name="T7" fmla="*/ 7 h 180"/>
                  <a:gd name="T8" fmla="*/ 122 w 290"/>
                  <a:gd name="T9" fmla="*/ 4 h 180"/>
                  <a:gd name="T10" fmla="*/ 125 w 290"/>
                  <a:gd name="T11" fmla="*/ 0 h 180"/>
                  <a:gd name="T12" fmla="*/ 140 w 290"/>
                  <a:gd name="T13" fmla="*/ 11 h 180"/>
                  <a:gd name="T14" fmla="*/ 154 w 290"/>
                  <a:gd name="T15" fmla="*/ 15 h 180"/>
                  <a:gd name="T16" fmla="*/ 161 w 290"/>
                  <a:gd name="T17" fmla="*/ 22 h 180"/>
                  <a:gd name="T18" fmla="*/ 157 w 290"/>
                  <a:gd name="T19" fmla="*/ 33 h 180"/>
                  <a:gd name="T20" fmla="*/ 172 w 290"/>
                  <a:gd name="T21" fmla="*/ 36 h 180"/>
                  <a:gd name="T22" fmla="*/ 186 w 290"/>
                  <a:gd name="T23" fmla="*/ 33 h 180"/>
                  <a:gd name="T24" fmla="*/ 197 w 290"/>
                  <a:gd name="T25" fmla="*/ 43 h 180"/>
                  <a:gd name="T26" fmla="*/ 204 w 290"/>
                  <a:gd name="T27" fmla="*/ 54 h 180"/>
                  <a:gd name="T28" fmla="*/ 208 w 290"/>
                  <a:gd name="T29" fmla="*/ 72 h 180"/>
                  <a:gd name="T30" fmla="*/ 243 w 290"/>
                  <a:gd name="T31" fmla="*/ 90 h 180"/>
                  <a:gd name="T32" fmla="*/ 269 w 290"/>
                  <a:gd name="T33" fmla="*/ 108 h 180"/>
                  <a:gd name="T34" fmla="*/ 283 w 290"/>
                  <a:gd name="T35" fmla="*/ 111 h 180"/>
                  <a:gd name="T36" fmla="*/ 290 w 290"/>
                  <a:gd name="T37" fmla="*/ 119 h 180"/>
                  <a:gd name="T38" fmla="*/ 286 w 290"/>
                  <a:gd name="T39" fmla="*/ 129 h 180"/>
                  <a:gd name="T40" fmla="*/ 272 w 290"/>
                  <a:gd name="T41" fmla="*/ 126 h 180"/>
                  <a:gd name="T42" fmla="*/ 269 w 290"/>
                  <a:gd name="T43" fmla="*/ 129 h 180"/>
                  <a:gd name="T44" fmla="*/ 258 w 290"/>
                  <a:gd name="T45" fmla="*/ 133 h 180"/>
                  <a:gd name="T46" fmla="*/ 251 w 290"/>
                  <a:gd name="T47" fmla="*/ 137 h 180"/>
                  <a:gd name="T48" fmla="*/ 247 w 290"/>
                  <a:gd name="T49" fmla="*/ 151 h 180"/>
                  <a:gd name="T50" fmla="*/ 240 w 290"/>
                  <a:gd name="T51" fmla="*/ 158 h 180"/>
                  <a:gd name="T52" fmla="*/ 226 w 290"/>
                  <a:gd name="T53" fmla="*/ 165 h 180"/>
                  <a:gd name="T54" fmla="*/ 222 w 290"/>
                  <a:gd name="T55" fmla="*/ 169 h 180"/>
                  <a:gd name="T56" fmla="*/ 215 w 290"/>
                  <a:gd name="T57" fmla="*/ 176 h 180"/>
                  <a:gd name="T58" fmla="*/ 204 w 290"/>
                  <a:gd name="T59" fmla="*/ 180 h 180"/>
                  <a:gd name="T60" fmla="*/ 193 w 290"/>
                  <a:gd name="T61" fmla="*/ 176 h 180"/>
                  <a:gd name="T62" fmla="*/ 183 w 290"/>
                  <a:gd name="T63" fmla="*/ 172 h 180"/>
                  <a:gd name="T64" fmla="*/ 179 w 290"/>
                  <a:gd name="T65" fmla="*/ 151 h 180"/>
                  <a:gd name="T66" fmla="*/ 154 w 290"/>
                  <a:gd name="T67" fmla="*/ 137 h 180"/>
                  <a:gd name="T68" fmla="*/ 140 w 290"/>
                  <a:gd name="T69" fmla="*/ 126 h 180"/>
                  <a:gd name="T70" fmla="*/ 122 w 290"/>
                  <a:gd name="T71" fmla="*/ 122 h 180"/>
                  <a:gd name="T72" fmla="*/ 97 w 290"/>
                  <a:gd name="T73" fmla="*/ 108 h 180"/>
                  <a:gd name="T74" fmla="*/ 79 w 290"/>
                  <a:gd name="T75" fmla="*/ 111 h 180"/>
                  <a:gd name="T76" fmla="*/ 61 w 290"/>
                  <a:gd name="T77" fmla="*/ 111 h 180"/>
                  <a:gd name="T78" fmla="*/ 32 w 290"/>
                  <a:gd name="T79" fmla="*/ 126 h 180"/>
                  <a:gd name="T80" fmla="*/ 29 w 290"/>
                  <a:gd name="T81" fmla="*/ 104 h 180"/>
                  <a:gd name="T82" fmla="*/ 25 w 290"/>
                  <a:gd name="T83" fmla="*/ 86 h 180"/>
                  <a:gd name="T84" fmla="*/ 29 w 290"/>
                  <a:gd name="T85" fmla="*/ 79 h 180"/>
                  <a:gd name="T86" fmla="*/ 21 w 290"/>
                  <a:gd name="T87" fmla="*/ 72 h 180"/>
                  <a:gd name="T88" fmla="*/ 29 w 290"/>
                  <a:gd name="T89" fmla="*/ 68 h 180"/>
                  <a:gd name="T90" fmla="*/ 11 w 290"/>
                  <a:gd name="T91" fmla="*/ 68 h 180"/>
                  <a:gd name="T92" fmla="*/ 11 w 290"/>
                  <a:gd name="T93" fmla="*/ 50 h 180"/>
                  <a:gd name="T94" fmla="*/ 21 w 290"/>
                  <a:gd name="T95" fmla="*/ 50 h 180"/>
                  <a:gd name="T96" fmla="*/ 43 w 290"/>
                  <a:gd name="T97" fmla="*/ 50 h 180"/>
                  <a:gd name="T98" fmla="*/ 46 w 290"/>
                  <a:gd name="T99" fmla="*/ 40 h 180"/>
                  <a:gd name="T100" fmla="*/ 29 w 290"/>
                  <a:gd name="T101" fmla="*/ 18 h 180"/>
                  <a:gd name="T102" fmla="*/ 11 w 290"/>
                  <a:gd name="T103" fmla="*/ 22 h 180"/>
                  <a:gd name="T104" fmla="*/ 7 w 290"/>
                  <a:gd name="T105" fmla="*/ 40 h 180"/>
                  <a:gd name="T106" fmla="*/ 14 w 290"/>
                  <a:gd name="T107" fmla="*/ 15 h 180"/>
                  <a:gd name="T108" fmla="*/ 36 w 290"/>
                  <a:gd name="T109" fmla="*/ 7 h 180"/>
                  <a:gd name="T110" fmla="*/ 50 w 290"/>
                  <a:gd name="T111" fmla="*/ 18 h 180"/>
                  <a:gd name="T112" fmla="*/ 57 w 290"/>
                  <a:gd name="T113" fmla="*/ 33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 h="180">
                    <a:moveTo>
                      <a:pt x="75" y="33"/>
                    </a:moveTo>
                    <a:lnTo>
                      <a:pt x="93" y="36"/>
                    </a:lnTo>
                    <a:lnTo>
                      <a:pt x="97" y="36"/>
                    </a:lnTo>
                    <a:lnTo>
                      <a:pt x="93" y="29"/>
                    </a:lnTo>
                    <a:lnTo>
                      <a:pt x="93" y="29"/>
                    </a:lnTo>
                    <a:lnTo>
                      <a:pt x="93" y="22"/>
                    </a:lnTo>
                    <a:lnTo>
                      <a:pt x="93" y="22"/>
                    </a:lnTo>
                    <a:lnTo>
                      <a:pt x="97" y="18"/>
                    </a:lnTo>
                    <a:lnTo>
                      <a:pt x="97" y="15"/>
                    </a:lnTo>
                    <a:lnTo>
                      <a:pt x="100" y="15"/>
                    </a:lnTo>
                    <a:lnTo>
                      <a:pt x="104" y="15"/>
                    </a:lnTo>
                    <a:lnTo>
                      <a:pt x="107" y="15"/>
                    </a:lnTo>
                    <a:lnTo>
                      <a:pt x="111" y="11"/>
                    </a:lnTo>
                    <a:lnTo>
                      <a:pt x="114" y="11"/>
                    </a:lnTo>
                    <a:lnTo>
                      <a:pt x="114" y="7"/>
                    </a:lnTo>
                    <a:lnTo>
                      <a:pt x="114" y="7"/>
                    </a:lnTo>
                    <a:lnTo>
                      <a:pt x="122" y="11"/>
                    </a:lnTo>
                    <a:lnTo>
                      <a:pt x="122" y="11"/>
                    </a:lnTo>
                    <a:lnTo>
                      <a:pt x="122" y="7"/>
                    </a:lnTo>
                    <a:lnTo>
                      <a:pt x="122" y="4"/>
                    </a:lnTo>
                    <a:lnTo>
                      <a:pt x="118" y="4"/>
                    </a:lnTo>
                    <a:lnTo>
                      <a:pt x="122" y="0"/>
                    </a:lnTo>
                    <a:lnTo>
                      <a:pt x="125" y="4"/>
                    </a:lnTo>
                    <a:lnTo>
                      <a:pt x="125" y="0"/>
                    </a:lnTo>
                    <a:lnTo>
                      <a:pt x="125" y="0"/>
                    </a:lnTo>
                    <a:lnTo>
                      <a:pt x="136" y="4"/>
                    </a:lnTo>
                    <a:lnTo>
                      <a:pt x="140" y="7"/>
                    </a:lnTo>
                    <a:lnTo>
                      <a:pt x="140" y="11"/>
                    </a:lnTo>
                    <a:lnTo>
                      <a:pt x="143" y="11"/>
                    </a:lnTo>
                    <a:lnTo>
                      <a:pt x="147" y="11"/>
                    </a:lnTo>
                    <a:lnTo>
                      <a:pt x="154" y="11"/>
                    </a:lnTo>
                    <a:lnTo>
                      <a:pt x="154" y="15"/>
                    </a:lnTo>
                    <a:lnTo>
                      <a:pt x="154" y="18"/>
                    </a:lnTo>
                    <a:lnTo>
                      <a:pt x="154" y="18"/>
                    </a:lnTo>
                    <a:lnTo>
                      <a:pt x="157" y="22"/>
                    </a:lnTo>
                    <a:lnTo>
                      <a:pt x="161" y="22"/>
                    </a:lnTo>
                    <a:lnTo>
                      <a:pt x="157" y="25"/>
                    </a:lnTo>
                    <a:lnTo>
                      <a:pt x="157" y="25"/>
                    </a:lnTo>
                    <a:lnTo>
                      <a:pt x="157" y="29"/>
                    </a:lnTo>
                    <a:lnTo>
                      <a:pt x="157" y="33"/>
                    </a:lnTo>
                    <a:lnTo>
                      <a:pt x="157" y="33"/>
                    </a:lnTo>
                    <a:lnTo>
                      <a:pt x="165" y="36"/>
                    </a:lnTo>
                    <a:lnTo>
                      <a:pt x="168" y="36"/>
                    </a:lnTo>
                    <a:lnTo>
                      <a:pt x="172" y="36"/>
                    </a:lnTo>
                    <a:lnTo>
                      <a:pt x="183" y="40"/>
                    </a:lnTo>
                    <a:lnTo>
                      <a:pt x="183" y="36"/>
                    </a:lnTo>
                    <a:lnTo>
                      <a:pt x="186" y="36"/>
                    </a:lnTo>
                    <a:lnTo>
                      <a:pt x="186" y="33"/>
                    </a:lnTo>
                    <a:lnTo>
                      <a:pt x="190" y="36"/>
                    </a:lnTo>
                    <a:lnTo>
                      <a:pt x="193" y="40"/>
                    </a:lnTo>
                    <a:lnTo>
                      <a:pt x="197" y="40"/>
                    </a:lnTo>
                    <a:lnTo>
                      <a:pt x="197" y="43"/>
                    </a:lnTo>
                    <a:lnTo>
                      <a:pt x="197" y="50"/>
                    </a:lnTo>
                    <a:lnTo>
                      <a:pt x="200" y="50"/>
                    </a:lnTo>
                    <a:lnTo>
                      <a:pt x="200" y="54"/>
                    </a:lnTo>
                    <a:lnTo>
                      <a:pt x="204" y="54"/>
                    </a:lnTo>
                    <a:lnTo>
                      <a:pt x="204" y="61"/>
                    </a:lnTo>
                    <a:lnTo>
                      <a:pt x="204" y="65"/>
                    </a:lnTo>
                    <a:lnTo>
                      <a:pt x="208" y="68"/>
                    </a:lnTo>
                    <a:lnTo>
                      <a:pt x="208" y="72"/>
                    </a:lnTo>
                    <a:lnTo>
                      <a:pt x="229" y="79"/>
                    </a:lnTo>
                    <a:lnTo>
                      <a:pt x="236" y="90"/>
                    </a:lnTo>
                    <a:lnTo>
                      <a:pt x="236" y="90"/>
                    </a:lnTo>
                    <a:lnTo>
                      <a:pt x="243" y="90"/>
                    </a:lnTo>
                    <a:lnTo>
                      <a:pt x="251" y="94"/>
                    </a:lnTo>
                    <a:lnTo>
                      <a:pt x="258" y="101"/>
                    </a:lnTo>
                    <a:lnTo>
                      <a:pt x="265" y="108"/>
                    </a:lnTo>
                    <a:lnTo>
                      <a:pt x="269" y="108"/>
                    </a:lnTo>
                    <a:lnTo>
                      <a:pt x="269" y="108"/>
                    </a:lnTo>
                    <a:lnTo>
                      <a:pt x="272" y="108"/>
                    </a:lnTo>
                    <a:lnTo>
                      <a:pt x="276" y="108"/>
                    </a:lnTo>
                    <a:lnTo>
                      <a:pt x="283" y="111"/>
                    </a:lnTo>
                    <a:lnTo>
                      <a:pt x="286" y="111"/>
                    </a:lnTo>
                    <a:lnTo>
                      <a:pt x="290" y="115"/>
                    </a:lnTo>
                    <a:lnTo>
                      <a:pt x="290" y="115"/>
                    </a:lnTo>
                    <a:lnTo>
                      <a:pt x="290" y="119"/>
                    </a:lnTo>
                    <a:lnTo>
                      <a:pt x="286" y="122"/>
                    </a:lnTo>
                    <a:lnTo>
                      <a:pt x="286" y="126"/>
                    </a:lnTo>
                    <a:lnTo>
                      <a:pt x="286" y="129"/>
                    </a:lnTo>
                    <a:lnTo>
                      <a:pt x="286" y="129"/>
                    </a:lnTo>
                    <a:lnTo>
                      <a:pt x="286" y="129"/>
                    </a:lnTo>
                    <a:lnTo>
                      <a:pt x="283" y="129"/>
                    </a:lnTo>
                    <a:lnTo>
                      <a:pt x="279" y="129"/>
                    </a:lnTo>
                    <a:lnTo>
                      <a:pt x="272" y="126"/>
                    </a:lnTo>
                    <a:lnTo>
                      <a:pt x="272" y="126"/>
                    </a:lnTo>
                    <a:lnTo>
                      <a:pt x="269" y="126"/>
                    </a:lnTo>
                    <a:lnTo>
                      <a:pt x="269" y="126"/>
                    </a:lnTo>
                    <a:lnTo>
                      <a:pt x="269" y="129"/>
                    </a:lnTo>
                    <a:lnTo>
                      <a:pt x="269" y="133"/>
                    </a:lnTo>
                    <a:lnTo>
                      <a:pt x="269" y="133"/>
                    </a:lnTo>
                    <a:lnTo>
                      <a:pt x="261" y="133"/>
                    </a:lnTo>
                    <a:lnTo>
                      <a:pt x="258" y="133"/>
                    </a:lnTo>
                    <a:lnTo>
                      <a:pt x="254" y="133"/>
                    </a:lnTo>
                    <a:lnTo>
                      <a:pt x="254" y="137"/>
                    </a:lnTo>
                    <a:lnTo>
                      <a:pt x="254" y="137"/>
                    </a:lnTo>
                    <a:lnTo>
                      <a:pt x="251" y="137"/>
                    </a:lnTo>
                    <a:lnTo>
                      <a:pt x="251" y="140"/>
                    </a:lnTo>
                    <a:lnTo>
                      <a:pt x="251" y="144"/>
                    </a:lnTo>
                    <a:lnTo>
                      <a:pt x="251" y="147"/>
                    </a:lnTo>
                    <a:lnTo>
                      <a:pt x="247" y="151"/>
                    </a:lnTo>
                    <a:lnTo>
                      <a:pt x="247" y="155"/>
                    </a:lnTo>
                    <a:lnTo>
                      <a:pt x="247" y="155"/>
                    </a:lnTo>
                    <a:lnTo>
                      <a:pt x="243" y="158"/>
                    </a:lnTo>
                    <a:lnTo>
                      <a:pt x="240" y="158"/>
                    </a:lnTo>
                    <a:lnTo>
                      <a:pt x="236" y="162"/>
                    </a:lnTo>
                    <a:lnTo>
                      <a:pt x="233" y="162"/>
                    </a:lnTo>
                    <a:lnTo>
                      <a:pt x="233" y="162"/>
                    </a:lnTo>
                    <a:lnTo>
                      <a:pt x="226" y="165"/>
                    </a:lnTo>
                    <a:lnTo>
                      <a:pt x="222" y="165"/>
                    </a:lnTo>
                    <a:lnTo>
                      <a:pt x="218" y="165"/>
                    </a:lnTo>
                    <a:lnTo>
                      <a:pt x="218" y="169"/>
                    </a:lnTo>
                    <a:lnTo>
                      <a:pt x="222" y="169"/>
                    </a:lnTo>
                    <a:lnTo>
                      <a:pt x="222" y="172"/>
                    </a:lnTo>
                    <a:lnTo>
                      <a:pt x="218" y="172"/>
                    </a:lnTo>
                    <a:lnTo>
                      <a:pt x="218" y="176"/>
                    </a:lnTo>
                    <a:lnTo>
                      <a:pt x="215" y="176"/>
                    </a:lnTo>
                    <a:lnTo>
                      <a:pt x="215" y="176"/>
                    </a:lnTo>
                    <a:lnTo>
                      <a:pt x="211" y="180"/>
                    </a:lnTo>
                    <a:lnTo>
                      <a:pt x="208" y="180"/>
                    </a:lnTo>
                    <a:lnTo>
                      <a:pt x="204" y="180"/>
                    </a:lnTo>
                    <a:lnTo>
                      <a:pt x="200" y="180"/>
                    </a:lnTo>
                    <a:lnTo>
                      <a:pt x="200" y="180"/>
                    </a:lnTo>
                    <a:lnTo>
                      <a:pt x="197" y="176"/>
                    </a:lnTo>
                    <a:lnTo>
                      <a:pt x="193" y="176"/>
                    </a:lnTo>
                    <a:lnTo>
                      <a:pt x="190" y="176"/>
                    </a:lnTo>
                    <a:lnTo>
                      <a:pt x="186" y="176"/>
                    </a:lnTo>
                    <a:lnTo>
                      <a:pt x="186" y="172"/>
                    </a:lnTo>
                    <a:lnTo>
                      <a:pt x="183" y="172"/>
                    </a:lnTo>
                    <a:lnTo>
                      <a:pt x="179" y="169"/>
                    </a:lnTo>
                    <a:lnTo>
                      <a:pt x="183" y="165"/>
                    </a:lnTo>
                    <a:lnTo>
                      <a:pt x="179" y="162"/>
                    </a:lnTo>
                    <a:lnTo>
                      <a:pt x="179" y="151"/>
                    </a:lnTo>
                    <a:lnTo>
                      <a:pt x="179" y="147"/>
                    </a:lnTo>
                    <a:lnTo>
                      <a:pt x="168" y="147"/>
                    </a:lnTo>
                    <a:lnTo>
                      <a:pt x="161" y="144"/>
                    </a:lnTo>
                    <a:lnTo>
                      <a:pt x="154" y="137"/>
                    </a:lnTo>
                    <a:lnTo>
                      <a:pt x="147" y="133"/>
                    </a:lnTo>
                    <a:lnTo>
                      <a:pt x="147" y="133"/>
                    </a:lnTo>
                    <a:lnTo>
                      <a:pt x="143" y="129"/>
                    </a:lnTo>
                    <a:lnTo>
                      <a:pt x="140" y="126"/>
                    </a:lnTo>
                    <a:lnTo>
                      <a:pt x="136" y="122"/>
                    </a:lnTo>
                    <a:lnTo>
                      <a:pt x="132" y="122"/>
                    </a:lnTo>
                    <a:lnTo>
                      <a:pt x="129" y="122"/>
                    </a:lnTo>
                    <a:lnTo>
                      <a:pt x="122" y="122"/>
                    </a:lnTo>
                    <a:lnTo>
                      <a:pt x="118" y="119"/>
                    </a:lnTo>
                    <a:lnTo>
                      <a:pt x="104" y="115"/>
                    </a:lnTo>
                    <a:lnTo>
                      <a:pt x="100" y="111"/>
                    </a:lnTo>
                    <a:lnTo>
                      <a:pt x="97" y="108"/>
                    </a:lnTo>
                    <a:lnTo>
                      <a:pt x="86" y="108"/>
                    </a:lnTo>
                    <a:lnTo>
                      <a:pt x="82" y="108"/>
                    </a:lnTo>
                    <a:lnTo>
                      <a:pt x="82" y="111"/>
                    </a:lnTo>
                    <a:lnTo>
                      <a:pt x="79" y="111"/>
                    </a:lnTo>
                    <a:lnTo>
                      <a:pt x="75" y="111"/>
                    </a:lnTo>
                    <a:lnTo>
                      <a:pt x="72" y="111"/>
                    </a:lnTo>
                    <a:lnTo>
                      <a:pt x="68" y="111"/>
                    </a:lnTo>
                    <a:lnTo>
                      <a:pt x="61" y="111"/>
                    </a:lnTo>
                    <a:lnTo>
                      <a:pt x="57" y="115"/>
                    </a:lnTo>
                    <a:lnTo>
                      <a:pt x="43" y="126"/>
                    </a:lnTo>
                    <a:lnTo>
                      <a:pt x="36" y="126"/>
                    </a:lnTo>
                    <a:lnTo>
                      <a:pt x="32" y="126"/>
                    </a:lnTo>
                    <a:lnTo>
                      <a:pt x="32" y="126"/>
                    </a:lnTo>
                    <a:lnTo>
                      <a:pt x="32" y="126"/>
                    </a:lnTo>
                    <a:lnTo>
                      <a:pt x="29" y="111"/>
                    </a:lnTo>
                    <a:lnTo>
                      <a:pt x="29" y="104"/>
                    </a:lnTo>
                    <a:lnTo>
                      <a:pt x="29" y="97"/>
                    </a:lnTo>
                    <a:lnTo>
                      <a:pt x="32" y="90"/>
                    </a:lnTo>
                    <a:lnTo>
                      <a:pt x="29" y="90"/>
                    </a:lnTo>
                    <a:lnTo>
                      <a:pt x="25" y="86"/>
                    </a:lnTo>
                    <a:lnTo>
                      <a:pt x="21" y="83"/>
                    </a:lnTo>
                    <a:lnTo>
                      <a:pt x="21" y="83"/>
                    </a:lnTo>
                    <a:lnTo>
                      <a:pt x="21" y="83"/>
                    </a:lnTo>
                    <a:lnTo>
                      <a:pt x="29" y="79"/>
                    </a:lnTo>
                    <a:lnTo>
                      <a:pt x="29" y="76"/>
                    </a:lnTo>
                    <a:lnTo>
                      <a:pt x="25" y="76"/>
                    </a:lnTo>
                    <a:lnTo>
                      <a:pt x="21" y="76"/>
                    </a:lnTo>
                    <a:lnTo>
                      <a:pt x="21" y="72"/>
                    </a:lnTo>
                    <a:lnTo>
                      <a:pt x="25" y="68"/>
                    </a:lnTo>
                    <a:lnTo>
                      <a:pt x="25" y="68"/>
                    </a:lnTo>
                    <a:lnTo>
                      <a:pt x="29" y="72"/>
                    </a:lnTo>
                    <a:lnTo>
                      <a:pt x="29" y="68"/>
                    </a:lnTo>
                    <a:lnTo>
                      <a:pt x="21" y="65"/>
                    </a:lnTo>
                    <a:lnTo>
                      <a:pt x="14" y="65"/>
                    </a:lnTo>
                    <a:lnTo>
                      <a:pt x="11" y="68"/>
                    </a:lnTo>
                    <a:lnTo>
                      <a:pt x="11" y="68"/>
                    </a:lnTo>
                    <a:lnTo>
                      <a:pt x="7" y="58"/>
                    </a:lnTo>
                    <a:lnTo>
                      <a:pt x="7" y="54"/>
                    </a:lnTo>
                    <a:lnTo>
                      <a:pt x="11" y="50"/>
                    </a:lnTo>
                    <a:lnTo>
                      <a:pt x="11" y="50"/>
                    </a:lnTo>
                    <a:lnTo>
                      <a:pt x="11" y="40"/>
                    </a:lnTo>
                    <a:lnTo>
                      <a:pt x="11" y="47"/>
                    </a:lnTo>
                    <a:lnTo>
                      <a:pt x="14" y="50"/>
                    </a:lnTo>
                    <a:lnTo>
                      <a:pt x="21" y="50"/>
                    </a:lnTo>
                    <a:lnTo>
                      <a:pt x="29" y="50"/>
                    </a:lnTo>
                    <a:lnTo>
                      <a:pt x="32" y="50"/>
                    </a:lnTo>
                    <a:lnTo>
                      <a:pt x="39" y="50"/>
                    </a:lnTo>
                    <a:lnTo>
                      <a:pt x="43" y="50"/>
                    </a:lnTo>
                    <a:lnTo>
                      <a:pt x="39" y="50"/>
                    </a:lnTo>
                    <a:lnTo>
                      <a:pt x="39" y="47"/>
                    </a:lnTo>
                    <a:lnTo>
                      <a:pt x="43" y="47"/>
                    </a:lnTo>
                    <a:lnTo>
                      <a:pt x="46" y="40"/>
                    </a:lnTo>
                    <a:lnTo>
                      <a:pt x="39" y="36"/>
                    </a:lnTo>
                    <a:lnTo>
                      <a:pt x="32" y="29"/>
                    </a:lnTo>
                    <a:lnTo>
                      <a:pt x="32" y="22"/>
                    </a:lnTo>
                    <a:lnTo>
                      <a:pt x="29" y="18"/>
                    </a:lnTo>
                    <a:lnTo>
                      <a:pt x="29" y="18"/>
                    </a:lnTo>
                    <a:lnTo>
                      <a:pt x="21" y="18"/>
                    </a:lnTo>
                    <a:lnTo>
                      <a:pt x="14" y="18"/>
                    </a:lnTo>
                    <a:lnTo>
                      <a:pt x="11" y="22"/>
                    </a:lnTo>
                    <a:lnTo>
                      <a:pt x="7" y="25"/>
                    </a:lnTo>
                    <a:lnTo>
                      <a:pt x="7" y="29"/>
                    </a:lnTo>
                    <a:lnTo>
                      <a:pt x="7" y="29"/>
                    </a:lnTo>
                    <a:lnTo>
                      <a:pt x="7" y="40"/>
                    </a:lnTo>
                    <a:lnTo>
                      <a:pt x="7" y="36"/>
                    </a:lnTo>
                    <a:lnTo>
                      <a:pt x="3" y="29"/>
                    </a:lnTo>
                    <a:lnTo>
                      <a:pt x="0" y="22"/>
                    </a:lnTo>
                    <a:lnTo>
                      <a:pt x="14" y="15"/>
                    </a:lnTo>
                    <a:lnTo>
                      <a:pt x="21" y="11"/>
                    </a:lnTo>
                    <a:lnTo>
                      <a:pt x="29" y="11"/>
                    </a:lnTo>
                    <a:lnTo>
                      <a:pt x="32" y="7"/>
                    </a:lnTo>
                    <a:lnTo>
                      <a:pt x="36" y="7"/>
                    </a:lnTo>
                    <a:lnTo>
                      <a:pt x="39" y="11"/>
                    </a:lnTo>
                    <a:lnTo>
                      <a:pt x="43" y="11"/>
                    </a:lnTo>
                    <a:lnTo>
                      <a:pt x="46" y="15"/>
                    </a:lnTo>
                    <a:lnTo>
                      <a:pt x="50" y="18"/>
                    </a:lnTo>
                    <a:lnTo>
                      <a:pt x="50" y="22"/>
                    </a:lnTo>
                    <a:lnTo>
                      <a:pt x="54" y="25"/>
                    </a:lnTo>
                    <a:lnTo>
                      <a:pt x="54" y="25"/>
                    </a:lnTo>
                    <a:lnTo>
                      <a:pt x="57" y="33"/>
                    </a:lnTo>
                    <a:lnTo>
                      <a:pt x="61" y="36"/>
                    </a:lnTo>
                    <a:lnTo>
                      <a:pt x="68" y="36"/>
                    </a:lnTo>
                    <a:lnTo>
                      <a:pt x="75" y="3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18" name="Freeform 2149">
                <a:extLst>
                  <a:ext uri="{FF2B5EF4-FFF2-40B4-BE49-F238E27FC236}">
                    <a16:creationId xmlns:a16="http://schemas.microsoft.com/office/drawing/2014/main" id="{ACC1946E-74AE-462E-87AF-10659062DD4B}"/>
                  </a:ext>
                </a:extLst>
              </p:cNvPr>
              <p:cNvSpPr>
                <a:spLocks/>
              </p:cNvSpPr>
              <p:nvPr/>
            </p:nvSpPr>
            <p:spPr bwMode="auto">
              <a:xfrm>
                <a:off x="4256" y="1810"/>
                <a:ext cx="60" cy="47"/>
              </a:xfrm>
              <a:custGeom>
                <a:avLst/>
                <a:gdLst>
                  <a:gd name="T0" fmla="*/ 39 w 60"/>
                  <a:gd name="T1" fmla="*/ 4 h 47"/>
                  <a:gd name="T2" fmla="*/ 39 w 60"/>
                  <a:gd name="T3" fmla="*/ 4 h 47"/>
                  <a:gd name="T4" fmla="*/ 28 w 60"/>
                  <a:gd name="T5" fmla="*/ 4 h 47"/>
                  <a:gd name="T6" fmla="*/ 21 w 60"/>
                  <a:gd name="T7" fmla="*/ 0 h 47"/>
                  <a:gd name="T8" fmla="*/ 14 w 60"/>
                  <a:gd name="T9" fmla="*/ 4 h 47"/>
                  <a:gd name="T10" fmla="*/ 10 w 60"/>
                  <a:gd name="T11" fmla="*/ 4 h 47"/>
                  <a:gd name="T12" fmla="*/ 7 w 60"/>
                  <a:gd name="T13" fmla="*/ 7 h 47"/>
                  <a:gd name="T14" fmla="*/ 7 w 60"/>
                  <a:gd name="T15" fmla="*/ 7 h 47"/>
                  <a:gd name="T16" fmla="*/ 10 w 60"/>
                  <a:gd name="T17" fmla="*/ 11 h 47"/>
                  <a:gd name="T18" fmla="*/ 10 w 60"/>
                  <a:gd name="T19" fmla="*/ 15 h 47"/>
                  <a:gd name="T20" fmla="*/ 7 w 60"/>
                  <a:gd name="T21" fmla="*/ 18 h 47"/>
                  <a:gd name="T22" fmla="*/ 7 w 60"/>
                  <a:gd name="T23" fmla="*/ 22 h 47"/>
                  <a:gd name="T24" fmla="*/ 3 w 60"/>
                  <a:gd name="T25" fmla="*/ 29 h 47"/>
                  <a:gd name="T26" fmla="*/ 0 w 60"/>
                  <a:gd name="T27" fmla="*/ 32 h 47"/>
                  <a:gd name="T28" fmla="*/ 0 w 60"/>
                  <a:gd name="T29" fmla="*/ 32 h 47"/>
                  <a:gd name="T30" fmla="*/ 3 w 60"/>
                  <a:gd name="T31" fmla="*/ 36 h 47"/>
                  <a:gd name="T32" fmla="*/ 17 w 60"/>
                  <a:gd name="T33" fmla="*/ 32 h 47"/>
                  <a:gd name="T34" fmla="*/ 14 w 60"/>
                  <a:gd name="T35" fmla="*/ 36 h 47"/>
                  <a:gd name="T36" fmla="*/ 7 w 60"/>
                  <a:gd name="T37" fmla="*/ 40 h 47"/>
                  <a:gd name="T38" fmla="*/ 3 w 60"/>
                  <a:gd name="T39" fmla="*/ 40 h 47"/>
                  <a:gd name="T40" fmla="*/ 3 w 60"/>
                  <a:gd name="T41" fmla="*/ 43 h 47"/>
                  <a:gd name="T42" fmla="*/ 3 w 60"/>
                  <a:gd name="T43" fmla="*/ 47 h 47"/>
                  <a:gd name="T44" fmla="*/ 7 w 60"/>
                  <a:gd name="T45" fmla="*/ 47 h 47"/>
                  <a:gd name="T46" fmla="*/ 10 w 60"/>
                  <a:gd name="T47" fmla="*/ 43 h 47"/>
                  <a:gd name="T48" fmla="*/ 14 w 60"/>
                  <a:gd name="T49" fmla="*/ 40 h 47"/>
                  <a:gd name="T50" fmla="*/ 21 w 60"/>
                  <a:gd name="T51" fmla="*/ 36 h 47"/>
                  <a:gd name="T52" fmla="*/ 28 w 60"/>
                  <a:gd name="T53" fmla="*/ 29 h 47"/>
                  <a:gd name="T54" fmla="*/ 32 w 60"/>
                  <a:gd name="T55" fmla="*/ 25 h 47"/>
                  <a:gd name="T56" fmla="*/ 35 w 60"/>
                  <a:gd name="T57" fmla="*/ 25 h 47"/>
                  <a:gd name="T58" fmla="*/ 39 w 60"/>
                  <a:gd name="T59" fmla="*/ 25 h 47"/>
                  <a:gd name="T60" fmla="*/ 46 w 60"/>
                  <a:gd name="T61" fmla="*/ 25 h 47"/>
                  <a:gd name="T62" fmla="*/ 50 w 60"/>
                  <a:gd name="T63" fmla="*/ 25 h 47"/>
                  <a:gd name="T64" fmla="*/ 53 w 60"/>
                  <a:gd name="T65" fmla="*/ 25 h 47"/>
                  <a:gd name="T66" fmla="*/ 60 w 60"/>
                  <a:gd name="T67" fmla="*/ 25 h 47"/>
                  <a:gd name="T68" fmla="*/ 60 w 60"/>
                  <a:gd name="T69" fmla="*/ 22 h 47"/>
                  <a:gd name="T70" fmla="*/ 60 w 60"/>
                  <a:gd name="T71" fmla="*/ 18 h 47"/>
                  <a:gd name="T72" fmla="*/ 57 w 60"/>
                  <a:gd name="T73" fmla="*/ 18 h 47"/>
                  <a:gd name="T74" fmla="*/ 53 w 60"/>
                  <a:gd name="T75" fmla="*/ 18 h 47"/>
                  <a:gd name="T76" fmla="*/ 46 w 60"/>
                  <a:gd name="T77" fmla="*/ 15 h 47"/>
                  <a:gd name="T78" fmla="*/ 43 w 60"/>
                  <a:gd name="T79" fmla="*/ 11 h 47"/>
                  <a:gd name="T80" fmla="*/ 43 w 60"/>
                  <a:gd name="T81" fmla="*/ 11 h 47"/>
                  <a:gd name="T82" fmla="*/ 39 w 60"/>
                  <a:gd name="T83" fmla="*/ 7 h 47"/>
                  <a:gd name="T84" fmla="*/ 39 w 60"/>
                  <a:gd name="T8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 h="47">
                    <a:moveTo>
                      <a:pt x="39" y="4"/>
                    </a:moveTo>
                    <a:lnTo>
                      <a:pt x="39" y="4"/>
                    </a:lnTo>
                    <a:lnTo>
                      <a:pt x="28" y="4"/>
                    </a:lnTo>
                    <a:lnTo>
                      <a:pt x="21" y="0"/>
                    </a:lnTo>
                    <a:lnTo>
                      <a:pt x="14" y="4"/>
                    </a:lnTo>
                    <a:lnTo>
                      <a:pt x="10" y="4"/>
                    </a:lnTo>
                    <a:lnTo>
                      <a:pt x="7" y="7"/>
                    </a:lnTo>
                    <a:lnTo>
                      <a:pt x="7" y="7"/>
                    </a:lnTo>
                    <a:lnTo>
                      <a:pt x="10" y="11"/>
                    </a:lnTo>
                    <a:lnTo>
                      <a:pt x="10" y="15"/>
                    </a:lnTo>
                    <a:lnTo>
                      <a:pt x="7" y="18"/>
                    </a:lnTo>
                    <a:lnTo>
                      <a:pt x="7" y="22"/>
                    </a:lnTo>
                    <a:lnTo>
                      <a:pt x="3" y="29"/>
                    </a:lnTo>
                    <a:lnTo>
                      <a:pt x="0" y="32"/>
                    </a:lnTo>
                    <a:lnTo>
                      <a:pt x="0" y="32"/>
                    </a:lnTo>
                    <a:lnTo>
                      <a:pt x="3" y="36"/>
                    </a:lnTo>
                    <a:lnTo>
                      <a:pt x="17" y="32"/>
                    </a:lnTo>
                    <a:lnTo>
                      <a:pt x="14" y="36"/>
                    </a:lnTo>
                    <a:lnTo>
                      <a:pt x="7" y="40"/>
                    </a:lnTo>
                    <a:lnTo>
                      <a:pt x="3" y="40"/>
                    </a:lnTo>
                    <a:lnTo>
                      <a:pt x="3" y="43"/>
                    </a:lnTo>
                    <a:lnTo>
                      <a:pt x="3" y="47"/>
                    </a:lnTo>
                    <a:lnTo>
                      <a:pt x="7" y="47"/>
                    </a:lnTo>
                    <a:lnTo>
                      <a:pt x="10" y="43"/>
                    </a:lnTo>
                    <a:lnTo>
                      <a:pt x="14" y="40"/>
                    </a:lnTo>
                    <a:lnTo>
                      <a:pt x="21" y="36"/>
                    </a:lnTo>
                    <a:lnTo>
                      <a:pt x="28" y="29"/>
                    </a:lnTo>
                    <a:lnTo>
                      <a:pt x="32" y="25"/>
                    </a:lnTo>
                    <a:lnTo>
                      <a:pt x="35" y="25"/>
                    </a:lnTo>
                    <a:lnTo>
                      <a:pt x="39" y="25"/>
                    </a:lnTo>
                    <a:lnTo>
                      <a:pt x="46" y="25"/>
                    </a:lnTo>
                    <a:lnTo>
                      <a:pt x="50" y="25"/>
                    </a:lnTo>
                    <a:lnTo>
                      <a:pt x="53" y="25"/>
                    </a:lnTo>
                    <a:lnTo>
                      <a:pt x="60" y="25"/>
                    </a:lnTo>
                    <a:lnTo>
                      <a:pt x="60" y="22"/>
                    </a:lnTo>
                    <a:lnTo>
                      <a:pt x="60" y="18"/>
                    </a:lnTo>
                    <a:lnTo>
                      <a:pt x="57" y="18"/>
                    </a:lnTo>
                    <a:lnTo>
                      <a:pt x="53" y="18"/>
                    </a:lnTo>
                    <a:lnTo>
                      <a:pt x="46" y="15"/>
                    </a:lnTo>
                    <a:lnTo>
                      <a:pt x="43" y="11"/>
                    </a:lnTo>
                    <a:lnTo>
                      <a:pt x="43" y="11"/>
                    </a:lnTo>
                    <a:lnTo>
                      <a:pt x="39" y="7"/>
                    </a:lnTo>
                    <a:lnTo>
                      <a:pt x="39"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19" name="Freeform 2150">
                <a:extLst>
                  <a:ext uri="{FF2B5EF4-FFF2-40B4-BE49-F238E27FC236}">
                    <a16:creationId xmlns:a16="http://schemas.microsoft.com/office/drawing/2014/main" id="{7ED7C7A4-942E-4B6E-917A-CF4528429A94}"/>
                  </a:ext>
                </a:extLst>
              </p:cNvPr>
              <p:cNvSpPr>
                <a:spLocks/>
              </p:cNvSpPr>
              <p:nvPr/>
            </p:nvSpPr>
            <p:spPr bwMode="auto">
              <a:xfrm>
                <a:off x="4256" y="1810"/>
                <a:ext cx="60" cy="47"/>
              </a:xfrm>
              <a:custGeom>
                <a:avLst/>
                <a:gdLst>
                  <a:gd name="T0" fmla="*/ 39 w 60"/>
                  <a:gd name="T1" fmla="*/ 4 h 47"/>
                  <a:gd name="T2" fmla="*/ 39 w 60"/>
                  <a:gd name="T3" fmla="*/ 4 h 47"/>
                  <a:gd name="T4" fmla="*/ 28 w 60"/>
                  <a:gd name="T5" fmla="*/ 4 h 47"/>
                  <a:gd name="T6" fmla="*/ 21 w 60"/>
                  <a:gd name="T7" fmla="*/ 0 h 47"/>
                  <a:gd name="T8" fmla="*/ 14 w 60"/>
                  <a:gd name="T9" fmla="*/ 4 h 47"/>
                  <a:gd name="T10" fmla="*/ 10 w 60"/>
                  <a:gd name="T11" fmla="*/ 4 h 47"/>
                  <a:gd name="T12" fmla="*/ 7 w 60"/>
                  <a:gd name="T13" fmla="*/ 7 h 47"/>
                  <a:gd name="T14" fmla="*/ 7 w 60"/>
                  <a:gd name="T15" fmla="*/ 7 h 47"/>
                  <a:gd name="T16" fmla="*/ 10 w 60"/>
                  <a:gd name="T17" fmla="*/ 11 h 47"/>
                  <a:gd name="T18" fmla="*/ 10 w 60"/>
                  <a:gd name="T19" fmla="*/ 15 h 47"/>
                  <a:gd name="T20" fmla="*/ 7 w 60"/>
                  <a:gd name="T21" fmla="*/ 18 h 47"/>
                  <a:gd name="T22" fmla="*/ 7 w 60"/>
                  <a:gd name="T23" fmla="*/ 22 h 47"/>
                  <a:gd name="T24" fmla="*/ 3 w 60"/>
                  <a:gd name="T25" fmla="*/ 29 h 47"/>
                  <a:gd name="T26" fmla="*/ 0 w 60"/>
                  <a:gd name="T27" fmla="*/ 32 h 47"/>
                  <a:gd name="T28" fmla="*/ 0 w 60"/>
                  <a:gd name="T29" fmla="*/ 32 h 47"/>
                  <a:gd name="T30" fmla="*/ 3 w 60"/>
                  <a:gd name="T31" fmla="*/ 36 h 47"/>
                  <a:gd name="T32" fmla="*/ 17 w 60"/>
                  <a:gd name="T33" fmla="*/ 32 h 47"/>
                  <a:gd name="T34" fmla="*/ 14 w 60"/>
                  <a:gd name="T35" fmla="*/ 36 h 47"/>
                  <a:gd name="T36" fmla="*/ 7 w 60"/>
                  <a:gd name="T37" fmla="*/ 40 h 47"/>
                  <a:gd name="T38" fmla="*/ 3 w 60"/>
                  <a:gd name="T39" fmla="*/ 40 h 47"/>
                  <a:gd name="T40" fmla="*/ 3 w 60"/>
                  <a:gd name="T41" fmla="*/ 43 h 47"/>
                  <a:gd name="T42" fmla="*/ 3 w 60"/>
                  <a:gd name="T43" fmla="*/ 47 h 47"/>
                  <a:gd name="T44" fmla="*/ 7 w 60"/>
                  <a:gd name="T45" fmla="*/ 47 h 47"/>
                  <a:gd name="T46" fmla="*/ 10 w 60"/>
                  <a:gd name="T47" fmla="*/ 43 h 47"/>
                  <a:gd name="T48" fmla="*/ 14 w 60"/>
                  <a:gd name="T49" fmla="*/ 40 h 47"/>
                  <a:gd name="T50" fmla="*/ 21 w 60"/>
                  <a:gd name="T51" fmla="*/ 36 h 47"/>
                  <a:gd name="T52" fmla="*/ 28 w 60"/>
                  <a:gd name="T53" fmla="*/ 29 h 47"/>
                  <a:gd name="T54" fmla="*/ 32 w 60"/>
                  <a:gd name="T55" fmla="*/ 25 h 47"/>
                  <a:gd name="T56" fmla="*/ 35 w 60"/>
                  <a:gd name="T57" fmla="*/ 25 h 47"/>
                  <a:gd name="T58" fmla="*/ 39 w 60"/>
                  <a:gd name="T59" fmla="*/ 25 h 47"/>
                  <a:gd name="T60" fmla="*/ 46 w 60"/>
                  <a:gd name="T61" fmla="*/ 25 h 47"/>
                  <a:gd name="T62" fmla="*/ 50 w 60"/>
                  <a:gd name="T63" fmla="*/ 25 h 47"/>
                  <a:gd name="T64" fmla="*/ 53 w 60"/>
                  <a:gd name="T65" fmla="*/ 25 h 47"/>
                  <a:gd name="T66" fmla="*/ 60 w 60"/>
                  <a:gd name="T67" fmla="*/ 25 h 47"/>
                  <a:gd name="T68" fmla="*/ 60 w 60"/>
                  <a:gd name="T69" fmla="*/ 22 h 47"/>
                  <a:gd name="T70" fmla="*/ 60 w 60"/>
                  <a:gd name="T71" fmla="*/ 18 h 47"/>
                  <a:gd name="T72" fmla="*/ 57 w 60"/>
                  <a:gd name="T73" fmla="*/ 18 h 47"/>
                  <a:gd name="T74" fmla="*/ 53 w 60"/>
                  <a:gd name="T75" fmla="*/ 18 h 47"/>
                  <a:gd name="T76" fmla="*/ 46 w 60"/>
                  <a:gd name="T77" fmla="*/ 15 h 47"/>
                  <a:gd name="T78" fmla="*/ 43 w 60"/>
                  <a:gd name="T79" fmla="*/ 11 h 47"/>
                  <a:gd name="T80" fmla="*/ 43 w 60"/>
                  <a:gd name="T81" fmla="*/ 11 h 47"/>
                  <a:gd name="T82" fmla="*/ 39 w 60"/>
                  <a:gd name="T83" fmla="*/ 7 h 47"/>
                  <a:gd name="T84" fmla="*/ 39 w 60"/>
                  <a:gd name="T8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 h="47">
                    <a:moveTo>
                      <a:pt x="39" y="4"/>
                    </a:moveTo>
                    <a:lnTo>
                      <a:pt x="39" y="4"/>
                    </a:lnTo>
                    <a:lnTo>
                      <a:pt x="28" y="4"/>
                    </a:lnTo>
                    <a:lnTo>
                      <a:pt x="21" y="0"/>
                    </a:lnTo>
                    <a:lnTo>
                      <a:pt x="14" y="4"/>
                    </a:lnTo>
                    <a:lnTo>
                      <a:pt x="10" y="4"/>
                    </a:lnTo>
                    <a:lnTo>
                      <a:pt x="7" y="7"/>
                    </a:lnTo>
                    <a:lnTo>
                      <a:pt x="7" y="7"/>
                    </a:lnTo>
                    <a:lnTo>
                      <a:pt x="10" y="11"/>
                    </a:lnTo>
                    <a:lnTo>
                      <a:pt x="10" y="15"/>
                    </a:lnTo>
                    <a:lnTo>
                      <a:pt x="7" y="18"/>
                    </a:lnTo>
                    <a:lnTo>
                      <a:pt x="7" y="22"/>
                    </a:lnTo>
                    <a:lnTo>
                      <a:pt x="3" y="29"/>
                    </a:lnTo>
                    <a:lnTo>
                      <a:pt x="0" y="32"/>
                    </a:lnTo>
                    <a:lnTo>
                      <a:pt x="0" y="32"/>
                    </a:lnTo>
                    <a:lnTo>
                      <a:pt x="3" y="36"/>
                    </a:lnTo>
                    <a:lnTo>
                      <a:pt x="17" y="32"/>
                    </a:lnTo>
                    <a:lnTo>
                      <a:pt x="14" y="36"/>
                    </a:lnTo>
                    <a:lnTo>
                      <a:pt x="7" y="40"/>
                    </a:lnTo>
                    <a:lnTo>
                      <a:pt x="3" y="40"/>
                    </a:lnTo>
                    <a:lnTo>
                      <a:pt x="3" y="43"/>
                    </a:lnTo>
                    <a:lnTo>
                      <a:pt x="3" y="47"/>
                    </a:lnTo>
                    <a:lnTo>
                      <a:pt x="7" y="47"/>
                    </a:lnTo>
                    <a:lnTo>
                      <a:pt x="10" y="43"/>
                    </a:lnTo>
                    <a:lnTo>
                      <a:pt x="14" y="40"/>
                    </a:lnTo>
                    <a:lnTo>
                      <a:pt x="21" y="36"/>
                    </a:lnTo>
                    <a:lnTo>
                      <a:pt x="28" y="29"/>
                    </a:lnTo>
                    <a:lnTo>
                      <a:pt x="32" y="25"/>
                    </a:lnTo>
                    <a:lnTo>
                      <a:pt x="35" y="25"/>
                    </a:lnTo>
                    <a:lnTo>
                      <a:pt x="39" y="25"/>
                    </a:lnTo>
                    <a:lnTo>
                      <a:pt x="46" y="25"/>
                    </a:lnTo>
                    <a:lnTo>
                      <a:pt x="50" y="25"/>
                    </a:lnTo>
                    <a:lnTo>
                      <a:pt x="53" y="25"/>
                    </a:lnTo>
                    <a:lnTo>
                      <a:pt x="60" y="25"/>
                    </a:lnTo>
                    <a:lnTo>
                      <a:pt x="60" y="22"/>
                    </a:lnTo>
                    <a:lnTo>
                      <a:pt x="60" y="18"/>
                    </a:lnTo>
                    <a:lnTo>
                      <a:pt x="57" y="18"/>
                    </a:lnTo>
                    <a:lnTo>
                      <a:pt x="53" y="18"/>
                    </a:lnTo>
                    <a:lnTo>
                      <a:pt x="46" y="15"/>
                    </a:lnTo>
                    <a:lnTo>
                      <a:pt x="43" y="11"/>
                    </a:lnTo>
                    <a:lnTo>
                      <a:pt x="43" y="11"/>
                    </a:lnTo>
                    <a:lnTo>
                      <a:pt x="39" y="7"/>
                    </a:lnTo>
                    <a:lnTo>
                      <a:pt x="39"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20" name="Freeform 2151">
                <a:extLst>
                  <a:ext uri="{FF2B5EF4-FFF2-40B4-BE49-F238E27FC236}">
                    <a16:creationId xmlns:a16="http://schemas.microsoft.com/office/drawing/2014/main" id="{C25FA6E1-A45C-46FD-A97C-C8632D7A13AE}"/>
                  </a:ext>
                </a:extLst>
              </p:cNvPr>
              <p:cNvSpPr>
                <a:spLocks/>
              </p:cNvSpPr>
              <p:nvPr/>
            </p:nvSpPr>
            <p:spPr bwMode="auto">
              <a:xfrm>
                <a:off x="4259" y="1810"/>
                <a:ext cx="380" cy="147"/>
              </a:xfrm>
              <a:custGeom>
                <a:avLst/>
                <a:gdLst>
                  <a:gd name="T0" fmla="*/ 204 w 380"/>
                  <a:gd name="T1" fmla="*/ 126 h 147"/>
                  <a:gd name="T2" fmla="*/ 186 w 380"/>
                  <a:gd name="T3" fmla="*/ 129 h 147"/>
                  <a:gd name="T4" fmla="*/ 168 w 380"/>
                  <a:gd name="T5" fmla="*/ 126 h 147"/>
                  <a:gd name="T6" fmla="*/ 151 w 380"/>
                  <a:gd name="T7" fmla="*/ 140 h 147"/>
                  <a:gd name="T8" fmla="*/ 126 w 380"/>
                  <a:gd name="T9" fmla="*/ 137 h 147"/>
                  <a:gd name="T10" fmla="*/ 104 w 380"/>
                  <a:gd name="T11" fmla="*/ 126 h 147"/>
                  <a:gd name="T12" fmla="*/ 90 w 380"/>
                  <a:gd name="T13" fmla="*/ 133 h 147"/>
                  <a:gd name="T14" fmla="*/ 72 w 380"/>
                  <a:gd name="T15" fmla="*/ 140 h 147"/>
                  <a:gd name="T16" fmla="*/ 61 w 380"/>
                  <a:gd name="T17" fmla="*/ 129 h 147"/>
                  <a:gd name="T18" fmla="*/ 54 w 380"/>
                  <a:gd name="T19" fmla="*/ 126 h 147"/>
                  <a:gd name="T20" fmla="*/ 40 w 380"/>
                  <a:gd name="T21" fmla="*/ 129 h 147"/>
                  <a:gd name="T22" fmla="*/ 29 w 380"/>
                  <a:gd name="T23" fmla="*/ 126 h 147"/>
                  <a:gd name="T24" fmla="*/ 43 w 380"/>
                  <a:gd name="T25" fmla="*/ 122 h 147"/>
                  <a:gd name="T26" fmla="*/ 25 w 380"/>
                  <a:gd name="T27" fmla="*/ 119 h 147"/>
                  <a:gd name="T28" fmla="*/ 22 w 380"/>
                  <a:gd name="T29" fmla="*/ 108 h 147"/>
                  <a:gd name="T30" fmla="*/ 18 w 380"/>
                  <a:gd name="T31" fmla="*/ 104 h 147"/>
                  <a:gd name="T32" fmla="*/ 14 w 380"/>
                  <a:gd name="T33" fmla="*/ 93 h 147"/>
                  <a:gd name="T34" fmla="*/ 4 w 380"/>
                  <a:gd name="T35" fmla="*/ 90 h 147"/>
                  <a:gd name="T36" fmla="*/ 7 w 380"/>
                  <a:gd name="T37" fmla="*/ 83 h 147"/>
                  <a:gd name="T38" fmla="*/ 18 w 380"/>
                  <a:gd name="T39" fmla="*/ 86 h 147"/>
                  <a:gd name="T40" fmla="*/ 14 w 380"/>
                  <a:gd name="T41" fmla="*/ 76 h 147"/>
                  <a:gd name="T42" fmla="*/ 14 w 380"/>
                  <a:gd name="T43" fmla="*/ 61 h 147"/>
                  <a:gd name="T44" fmla="*/ 0 w 380"/>
                  <a:gd name="T45" fmla="*/ 54 h 147"/>
                  <a:gd name="T46" fmla="*/ 11 w 380"/>
                  <a:gd name="T47" fmla="*/ 40 h 147"/>
                  <a:gd name="T48" fmla="*/ 32 w 380"/>
                  <a:gd name="T49" fmla="*/ 40 h 147"/>
                  <a:gd name="T50" fmla="*/ 40 w 380"/>
                  <a:gd name="T51" fmla="*/ 40 h 147"/>
                  <a:gd name="T52" fmla="*/ 57 w 380"/>
                  <a:gd name="T53" fmla="*/ 36 h 147"/>
                  <a:gd name="T54" fmla="*/ 72 w 380"/>
                  <a:gd name="T55" fmla="*/ 29 h 147"/>
                  <a:gd name="T56" fmla="*/ 61 w 380"/>
                  <a:gd name="T57" fmla="*/ 25 h 147"/>
                  <a:gd name="T58" fmla="*/ 65 w 380"/>
                  <a:gd name="T59" fmla="*/ 22 h 147"/>
                  <a:gd name="T60" fmla="*/ 93 w 380"/>
                  <a:gd name="T61" fmla="*/ 22 h 147"/>
                  <a:gd name="T62" fmla="*/ 118 w 380"/>
                  <a:gd name="T63" fmla="*/ 11 h 147"/>
                  <a:gd name="T64" fmla="*/ 147 w 380"/>
                  <a:gd name="T65" fmla="*/ 0 h 147"/>
                  <a:gd name="T66" fmla="*/ 183 w 380"/>
                  <a:gd name="T67" fmla="*/ 0 h 147"/>
                  <a:gd name="T68" fmla="*/ 197 w 380"/>
                  <a:gd name="T69" fmla="*/ 11 h 147"/>
                  <a:gd name="T70" fmla="*/ 229 w 380"/>
                  <a:gd name="T71" fmla="*/ 25 h 147"/>
                  <a:gd name="T72" fmla="*/ 258 w 380"/>
                  <a:gd name="T73" fmla="*/ 25 h 147"/>
                  <a:gd name="T74" fmla="*/ 312 w 380"/>
                  <a:gd name="T75" fmla="*/ 11 h 147"/>
                  <a:gd name="T76" fmla="*/ 330 w 380"/>
                  <a:gd name="T77" fmla="*/ 15 h 147"/>
                  <a:gd name="T78" fmla="*/ 340 w 380"/>
                  <a:gd name="T79" fmla="*/ 15 h 147"/>
                  <a:gd name="T80" fmla="*/ 355 w 380"/>
                  <a:gd name="T81" fmla="*/ 29 h 147"/>
                  <a:gd name="T82" fmla="*/ 369 w 380"/>
                  <a:gd name="T83" fmla="*/ 47 h 147"/>
                  <a:gd name="T84" fmla="*/ 373 w 380"/>
                  <a:gd name="T85" fmla="*/ 61 h 147"/>
                  <a:gd name="T86" fmla="*/ 369 w 380"/>
                  <a:gd name="T87" fmla="*/ 86 h 147"/>
                  <a:gd name="T88" fmla="*/ 380 w 380"/>
                  <a:gd name="T89" fmla="*/ 115 h 147"/>
                  <a:gd name="T90" fmla="*/ 351 w 380"/>
                  <a:gd name="T91" fmla="*/ 111 h 147"/>
                  <a:gd name="T92" fmla="*/ 330 w 380"/>
                  <a:gd name="T93" fmla="*/ 115 h 147"/>
                  <a:gd name="T94" fmla="*/ 305 w 380"/>
                  <a:gd name="T95" fmla="*/ 119 h 147"/>
                  <a:gd name="T96" fmla="*/ 283 w 380"/>
                  <a:gd name="T97" fmla="*/ 122 h 147"/>
                  <a:gd name="T98" fmla="*/ 251 w 380"/>
                  <a:gd name="T99" fmla="*/ 122 h 147"/>
                  <a:gd name="T100" fmla="*/ 233 w 380"/>
                  <a:gd name="T101" fmla="*/ 126 h 147"/>
                  <a:gd name="T102" fmla="*/ 222 w 380"/>
                  <a:gd name="T103" fmla="*/ 126 h 147"/>
                  <a:gd name="T104" fmla="*/ 215 w 380"/>
                  <a:gd name="T105" fmla="*/ 126 h 147"/>
                  <a:gd name="T106" fmla="*/ 215 w 380"/>
                  <a:gd name="T107" fmla="*/ 137 h 147"/>
                  <a:gd name="T108" fmla="*/ 208 w 380"/>
                  <a:gd name="T109" fmla="*/ 140 h 147"/>
                  <a:gd name="T110" fmla="*/ 201 w 380"/>
                  <a:gd name="T111"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0" h="147">
                    <a:moveTo>
                      <a:pt x="201" y="144"/>
                    </a:moveTo>
                    <a:lnTo>
                      <a:pt x="197" y="137"/>
                    </a:lnTo>
                    <a:lnTo>
                      <a:pt x="201" y="133"/>
                    </a:lnTo>
                    <a:lnTo>
                      <a:pt x="204" y="129"/>
                    </a:lnTo>
                    <a:lnTo>
                      <a:pt x="204" y="126"/>
                    </a:lnTo>
                    <a:lnTo>
                      <a:pt x="201" y="126"/>
                    </a:lnTo>
                    <a:lnTo>
                      <a:pt x="194" y="126"/>
                    </a:lnTo>
                    <a:lnTo>
                      <a:pt x="194" y="129"/>
                    </a:lnTo>
                    <a:lnTo>
                      <a:pt x="190" y="133"/>
                    </a:lnTo>
                    <a:lnTo>
                      <a:pt x="186" y="129"/>
                    </a:lnTo>
                    <a:lnTo>
                      <a:pt x="183" y="129"/>
                    </a:lnTo>
                    <a:lnTo>
                      <a:pt x="179" y="126"/>
                    </a:lnTo>
                    <a:lnTo>
                      <a:pt x="176" y="126"/>
                    </a:lnTo>
                    <a:lnTo>
                      <a:pt x="176" y="126"/>
                    </a:lnTo>
                    <a:lnTo>
                      <a:pt x="168" y="126"/>
                    </a:lnTo>
                    <a:lnTo>
                      <a:pt x="165" y="133"/>
                    </a:lnTo>
                    <a:lnTo>
                      <a:pt x="161" y="137"/>
                    </a:lnTo>
                    <a:lnTo>
                      <a:pt x="158" y="137"/>
                    </a:lnTo>
                    <a:lnTo>
                      <a:pt x="154" y="140"/>
                    </a:lnTo>
                    <a:lnTo>
                      <a:pt x="151" y="140"/>
                    </a:lnTo>
                    <a:lnTo>
                      <a:pt x="147" y="140"/>
                    </a:lnTo>
                    <a:lnTo>
                      <a:pt x="140" y="144"/>
                    </a:lnTo>
                    <a:lnTo>
                      <a:pt x="136" y="144"/>
                    </a:lnTo>
                    <a:lnTo>
                      <a:pt x="129" y="140"/>
                    </a:lnTo>
                    <a:lnTo>
                      <a:pt x="126" y="137"/>
                    </a:lnTo>
                    <a:lnTo>
                      <a:pt x="126" y="137"/>
                    </a:lnTo>
                    <a:lnTo>
                      <a:pt x="122" y="133"/>
                    </a:lnTo>
                    <a:lnTo>
                      <a:pt x="118" y="129"/>
                    </a:lnTo>
                    <a:lnTo>
                      <a:pt x="108" y="126"/>
                    </a:lnTo>
                    <a:lnTo>
                      <a:pt x="104" y="126"/>
                    </a:lnTo>
                    <a:lnTo>
                      <a:pt x="97" y="122"/>
                    </a:lnTo>
                    <a:lnTo>
                      <a:pt x="93" y="126"/>
                    </a:lnTo>
                    <a:lnTo>
                      <a:pt x="93" y="126"/>
                    </a:lnTo>
                    <a:lnTo>
                      <a:pt x="90" y="126"/>
                    </a:lnTo>
                    <a:lnTo>
                      <a:pt x="90" y="133"/>
                    </a:lnTo>
                    <a:lnTo>
                      <a:pt x="90" y="133"/>
                    </a:lnTo>
                    <a:lnTo>
                      <a:pt x="90" y="137"/>
                    </a:lnTo>
                    <a:lnTo>
                      <a:pt x="83" y="140"/>
                    </a:lnTo>
                    <a:lnTo>
                      <a:pt x="75" y="140"/>
                    </a:lnTo>
                    <a:lnTo>
                      <a:pt x="72" y="140"/>
                    </a:lnTo>
                    <a:lnTo>
                      <a:pt x="68" y="140"/>
                    </a:lnTo>
                    <a:lnTo>
                      <a:pt x="65" y="137"/>
                    </a:lnTo>
                    <a:lnTo>
                      <a:pt x="61" y="133"/>
                    </a:lnTo>
                    <a:lnTo>
                      <a:pt x="61" y="129"/>
                    </a:lnTo>
                    <a:lnTo>
                      <a:pt x="61" y="129"/>
                    </a:lnTo>
                    <a:lnTo>
                      <a:pt x="57" y="126"/>
                    </a:lnTo>
                    <a:lnTo>
                      <a:pt x="57" y="129"/>
                    </a:lnTo>
                    <a:lnTo>
                      <a:pt x="57" y="129"/>
                    </a:lnTo>
                    <a:lnTo>
                      <a:pt x="54" y="129"/>
                    </a:lnTo>
                    <a:lnTo>
                      <a:pt x="54" y="126"/>
                    </a:lnTo>
                    <a:lnTo>
                      <a:pt x="50" y="126"/>
                    </a:lnTo>
                    <a:lnTo>
                      <a:pt x="50" y="126"/>
                    </a:lnTo>
                    <a:lnTo>
                      <a:pt x="43" y="126"/>
                    </a:lnTo>
                    <a:lnTo>
                      <a:pt x="43" y="126"/>
                    </a:lnTo>
                    <a:lnTo>
                      <a:pt x="40" y="129"/>
                    </a:lnTo>
                    <a:lnTo>
                      <a:pt x="40" y="129"/>
                    </a:lnTo>
                    <a:lnTo>
                      <a:pt x="40" y="126"/>
                    </a:lnTo>
                    <a:lnTo>
                      <a:pt x="40" y="126"/>
                    </a:lnTo>
                    <a:lnTo>
                      <a:pt x="25" y="129"/>
                    </a:lnTo>
                    <a:lnTo>
                      <a:pt x="29" y="126"/>
                    </a:lnTo>
                    <a:lnTo>
                      <a:pt x="32" y="126"/>
                    </a:lnTo>
                    <a:lnTo>
                      <a:pt x="36" y="126"/>
                    </a:lnTo>
                    <a:lnTo>
                      <a:pt x="40" y="122"/>
                    </a:lnTo>
                    <a:lnTo>
                      <a:pt x="40" y="122"/>
                    </a:lnTo>
                    <a:lnTo>
                      <a:pt x="43" y="122"/>
                    </a:lnTo>
                    <a:lnTo>
                      <a:pt x="43" y="119"/>
                    </a:lnTo>
                    <a:lnTo>
                      <a:pt x="43" y="119"/>
                    </a:lnTo>
                    <a:lnTo>
                      <a:pt x="32" y="122"/>
                    </a:lnTo>
                    <a:lnTo>
                      <a:pt x="25" y="122"/>
                    </a:lnTo>
                    <a:lnTo>
                      <a:pt x="25" y="119"/>
                    </a:lnTo>
                    <a:lnTo>
                      <a:pt x="29" y="115"/>
                    </a:lnTo>
                    <a:lnTo>
                      <a:pt x="25" y="111"/>
                    </a:lnTo>
                    <a:lnTo>
                      <a:pt x="25" y="111"/>
                    </a:lnTo>
                    <a:lnTo>
                      <a:pt x="22" y="111"/>
                    </a:lnTo>
                    <a:lnTo>
                      <a:pt x="22" y="108"/>
                    </a:lnTo>
                    <a:lnTo>
                      <a:pt x="25" y="108"/>
                    </a:lnTo>
                    <a:lnTo>
                      <a:pt x="25" y="104"/>
                    </a:lnTo>
                    <a:lnTo>
                      <a:pt x="22" y="104"/>
                    </a:lnTo>
                    <a:lnTo>
                      <a:pt x="22" y="108"/>
                    </a:lnTo>
                    <a:lnTo>
                      <a:pt x="18" y="104"/>
                    </a:lnTo>
                    <a:lnTo>
                      <a:pt x="22" y="104"/>
                    </a:lnTo>
                    <a:lnTo>
                      <a:pt x="22" y="101"/>
                    </a:lnTo>
                    <a:lnTo>
                      <a:pt x="22" y="97"/>
                    </a:lnTo>
                    <a:lnTo>
                      <a:pt x="18" y="97"/>
                    </a:lnTo>
                    <a:lnTo>
                      <a:pt x="14" y="93"/>
                    </a:lnTo>
                    <a:lnTo>
                      <a:pt x="11" y="93"/>
                    </a:lnTo>
                    <a:lnTo>
                      <a:pt x="7" y="93"/>
                    </a:lnTo>
                    <a:lnTo>
                      <a:pt x="4" y="93"/>
                    </a:lnTo>
                    <a:lnTo>
                      <a:pt x="4" y="90"/>
                    </a:lnTo>
                    <a:lnTo>
                      <a:pt x="4" y="90"/>
                    </a:lnTo>
                    <a:lnTo>
                      <a:pt x="4" y="90"/>
                    </a:lnTo>
                    <a:lnTo>
                      <a:pt x="7" y="86"/>
                    </a:lnTo>
                    <a:lnTo>
                      <a:pt x="4" y="83"/>
                    </a:lnTo>
                    <a:lnTo>
                      <a:pt x="7" y="83"/>
                    </a:lnTo>
                    <a:lnTo>
                      <a:pt x="7" y="83"/>
                    </a:lnTo>
                    <a:lnTo>
                      <a:pt x="11" y="86"/>
                    </a:lnTo>
                    <a:lnTo>
                      <a:pt x="11" y="86"/>
                    </a:lnTo>
                    <a:lnTo>
                      <a:pt x="14" y="86"/>
                    </a:lnTo>
                    <a:lnTo>
                      <a:pt x="18" y="86"/>
                    </a:lnTo>
                    <a:lnTo>
                      <a:pt x="18" y="86"/>
                    </a:lnTo>
                    <a:lnTo>
                      <a:pt x="14" y="86"/>
                    </a:lnTo>
                    <a:lnTo>
                      <a:pt x="14" y="83"/>
                    </a:lnTo>
                    <a:lnTo>
                      <a:pt x="14" y="79"/>
                    </a:lnTo>
                    <a:lnTo>
                      <a:pt x="18" y="76"/>
                    </a:lnTo>
                    <a:lnTo>
                      <a:pt x="14" y="76"/>
                    </a:lnTo>
                    <a:lnTo>
                      <a:pt x="14" y="72"/>
                    </a:lnTo>
                    <a:lnTo>
                      <a:pt x="14" y="72"/>
                    </a:lnTo>
                    <a:lnTo>
                      <a:pt x="11" y="68"/>
                    </a:lnTo>
                    <a:lnTo>
                      <a:pt x="11" y="65"/>
                    </a:lnTo>
                    <a:lnTo>
                      <a:pt x="14" y="61"/>
                    </a:lnTo>
                    <a:lnTo>
                      <a:pt x="14" y="61"/>
                    </a:lnTo>
                    <a:lnTo>
                      <a:pt x="7" y="61"/>
                    </a:lnTo>
                    <a:lnTo>
                      <a:pt x="0" y="61"/>
                    </a:lnTo>
                    <a:lnTo>
                      <a:pt x="0" y="61"/>
                    </a:lnTo>
                    <a:lnTo>
                      <a:pt x="0" y="54"/>
                    </a:lnTo>
                    <a:lnTo>
                      <a:pt x="4" y="50"/>
                    </a:lnTo>
                    <a:lnTo>
                      <a:pt x="4" y="47"/>
                    </a:lnTo>
                    <a:lnTo>
                      <a:pt x="7" y="47"/>
                    </a:lnTo>
                    <a:lnTo>
                      <a:pt x="11" y="43"/>
                    </a:lnTo>
                    <a:lnTo>
                      <a:pt x="11" y="40"/>
                    </a:lnTo>
                    <a:lnTo>
                      <a:pt x="18" y="40"/>
                    </a:lnTo>
                    <a:lnTo>
                      <a:pt x="22" y="40"/>
                    </a:lnTo>
                    <a:lnTo>
                      <a:pt x="25" y="40"/>
                    </a:lnTo>
                    <a:lnTo>
                      <a:pt x="29" y="40"/>
                    </a:lnTo>
                    <a:lnTo>
                      <a:pt x="32" y="40"/>
                    </a:lnTo>
                    <a:lnTo>
                      <a:pt x="32" y="36"/>
                    </a:lnTo>
                    <a:lnTo>
                      <a:pt x="36" y="36"/>
                    </a:lnTo>
                    <a:lnTo>
                      <a:pt x="36" y="36"/>
                    </a:lnTo>
                    <a:lnTo>
                      <a:pt x="36" y="40"/>
                    </a:lnTo>
                    <a:lnTo>
                      <a:pt x="40" y="40"/>
                    </a:lnTo>
                    <a:lnTo>
                      <a:pt x="43" y="40"/>
                    </a:lnTo>
                    <a:lnTo>
                      <a:pt x="54" y="40"/>
                    </a:lnTo>
                    <a:lnTo>
                      <a:pt x="61" y="40"/>
                    </a:lnTo>
                    <a:lnTo>
                      <a:pt x="57" y="36"/>
                    </a:lnTo>
                    <a:lnTo>
                      <a:pt x="57" y="36"/>
                    </a:lnTo>
                    <a:lnTo>
                      <a:pt x="54" y="36"/>
                    </a:lnTo>
                    <a:lnTo>
                      <a:pt x="57" y="32"/>
                    </a:lnTo>
                    <a:lnTo>
                      <a:pt x="75" y="32"/>
                    </a:lnTo>
                    <a:lnTo>
                      <a:pt x="75" y="32"/>
                    </a:lnTo>
                    <a:lnTo>
                      <a:pt x="72" y="29"/>
                    </a:lnTo>
                    <a:lnTo>
                      <a:pt x="68" y="32"/>
                    </a:lnTo>
                    <a:lnTo>
                      <a:pt x="65" y="29"/>
                    </a:lnTo>
                    <a:lnTo>
                      <a:pt x="65" y="29"/>
                    </a:lnTo>
                    <a:lnTo>
                      <a:pt x="61" y="29"/>
                    </a:lnTo>
                    <a:lnTo>
                      <a:pt x="61" y="25"/>
                    </a:lnTo>
                    <a:lnTo>
                      <a:pt x="61" y="25"/>
                    </a:lnTo>
                    <a:lnTo>
                      <a:pt x="61" y="22"/>
                    </a:lnTo>
                    <a:lnTo>
                      <a:pt x="61" y="18"/>
                    </a:lnTo>
                    <a:lnTo>
                      <a:pt x="65" y="22"/>
                    </a:lnTo>
                    <a:lnTo>
                      <a:pt x="65" y="22"/>
                    </a:lnTo>
                    <a:lnTo>
                      <a:pt x="72" y="22"/>
                    </a:lnTo>
                    <a:lnTo>
                      <a:pt x="86" y="22"/>
                    </a:lnTo>
                    <a:lnTo>
                      <a:pt x="90" y="22"/>
                    </a:lnTo>
                    <a:lnTo>
                      <a:pt x="93" y="25"/>
                    </a:lnTo>
                    <a:lnTo>
                      <a:pt x="93" y="22"/>
                    </a:lnTo>
                    <a:lnTo>
                      <a:pt x="100" y="25"/>
                    </a:lnTo>
                    <a:lnTo>
                      <a:pt x="108" y="22"/>
                    </a:lnTo>
                    <a:lnTo>
                      <a:pt x="108" y="18"/>
                    </a:lnTo>
                    <a:lnTo>
                      <a:pt x="115" y="15"/>
                    </a:lnTo>
                    <a:lnTo>
                      <a:pt x="118" y="11"/>
                    </a:lnTo>
                    <a:lnTo>
                      <a:pt x="122" y="11"/>
                    </a:lnTo>
                    <a:lnTo>
                      <a:pt x="126" y="7"/>
                    </a:lnTo>
                    <a:lnTo>
                      <a:pt x="133" y="4"/>
                    </a:lnTo>
                    <a:lnTo>
                      <a:pt x="140" y="0"/>
                    </a:lnTo>
                    <a:lnTo>
                      <a:pt x="147" y="0"/>
                    </a:lnTo>
                    <a:lnTo>
                      <a:pt x="154" y="0"/>
                    </a:lnTo>
                    <a:lnTo>
                      <a:pt x="161" y="0"/>
                    </a:lnTo>
                    <a:lnTo>
                      <a:pt x="176" y="0"/>
                    </a:lnTo>
                    <a:lnTo>
                      <a:pt x="179" y="0"/>
                    </a:lnTo>
                    <a:lnTo>
                      <a:pt x="183" y="0"/>
                    </a:lnTo>
                    <a:lnTo>
                      <a:pt x="186" y="0"/>
                    </a:lnTo>
                    <a:lnTo>
                      <a:pt x="186" y="4"/>
                    </a:lnTo>
                    <a:lnTo>
                      <a:pt x="186" y="7"/>
                    </a:lnTo>
                    <a:lnTo>
                      <a:pt x="194" y="7"/>
                    </a:lnTo>
                    <a:lnTo>
                      <a:pt x="197" y="11"/>
                    </a:lnTo>
                    <a:lnTo>
                      <a:pt x="201" y="7"/>
                    </a:lnTo>
                    <a:lnTo>
                      <a:pt x="204" y="11"/>
                    </a:lnTo>
                    <a:lnTo>
                      <a:pt x="208" y="18"/>
                    </a:lnTo>
                    <a:lnTo>
                      <a:pt x="219" y="18"/>
                    </a:lnTo>
                    <a:lnTo>
                      <a:pt x="229" y="25"/>
                    </a:lnTo>
                    <a:lnTo>
                      <a:pt x="233" y="25"/>
                    </a:lnTo>
                    <a:lnTo>
                      <a:pt x="237" y="22"/>
                    </a:lnTo>
                    <a:lnTo>
                      <a:pt x="244" y="25"/>
                    </a:lnTo>
                    <a:lnTo>
                      <a:pt x="251" y="25"/>
                    </a:lnTo>
                    <a:lnTo>
                      <a:pt x="258" y="25"/>
                    </a:lnTo>
                    <a:lnTo>
                      <a:pt x="269" y="22"/>
                    </a:lnTo>
                    <a:lnTo>
                      <a:pt x="280" y="25"/>
                    </a:lnTo>
                    <a:lnTo>
                      <a:pt x="290" y="25"/>
                    </a:lnTo>
                    <a:lnTo>
                      <a:pt x="305" y="15"/>
                    </a:lnTo>
                    <a:lnTo>
                      <a:pt x="312" y="11"/>
                    </a:lnTo>
                    <a:lnTo>
                      <a:pt x="312" y="11"/>
                    </a:lnTo>
                    <a:lnTo>
                      <a:pt x="315" y="11"/>
                    </a:lnTo>
                    <a:lnTo>
                      <a:pt x="319" y="11"/>
                    </a:lnTo>
                    <a:lnTo>
                      <a:pt x="323" y="11"/>
                    </a:lnTo>
                    <a:lnTo>
                      <a:pt x="330" y="15"/>
                    </a:lnTo>
                    <a:lnTo>
                      <a:pt x="330" y="15"/>
                    </a:lnTo>
                    <a:lnTo>
                      <a:pt x="333" y="11"/>
                    </a:lnTo>
                    <a:lnTo>
                      <a:pt x="333" y="11"/>
                    </a:lnTo>
                    <a:lnTo>
                      <a:pt x="337" y="11"/>
                    </a:lnTo>
                    <a:lnTo>
                      <a:pt x="340" y="15"/>
                    </a:lnTo>
                    <a:lnTo>
                      <a:pt x="344" y="18"/>
                    </a:lnTo>
                    <a:lnTo>
                      <a:pt x="348" y="18"/>
                    </a:lnTo>
                    <a:lnTo>
                      <a:pt x="351" y="22"/>
                    </a:lnTo>
                    <a:lnTo>
                      <a:pt x="351" y="25"/>
                    </a:lnTo>
                    <a:lnTo>
                      <a:pt x="355" y="29"/>
                    </a:lnTo>
                    <a:lnTo>
                      <a:pt x="355" y="36"/>
                    </a:lnTo>
                    <a:lnTo>
                      <a:pt x="358" y="40"/>
                    </a:lnTo>
                    <a:lnTo>
                      <a:pt x="362" y="43"/>
                    </a:lnTo>
                    <a:lnTo>
                      <a:pt x="366" y="43"/>
                    </a:lnTo>
                    <a:lnTo>
                      <a:pt x="369" y="47"/>
                    </a:lnTo>
                    <a:lnTo>
                      <a:pt x="373" y="50"/>
                    </a:lnTo>
                    <a:lnTo>
                      <a:pt x="373" y="50"/>
                    </a:lnTo>
                    <a:lnTo>
                      <a:pt x="376" y="54"/>
                    </a:lnTo>
                    <a:lnTo>
                      <a:pt x="373" y="58"/>
                    </a:lnTo>
                    <a:lnTo>
                      <a:pt x="373" y="61"/>
                    </a:lnTo>
                    <a:lnTo>
                      <a:pt x="366" y="65"/>
                    </a:lnTo>
                    <a:lnTo>
                      <a:pt x="366" y="68"/>
                    </a:lnTo>
                    <a:lnTo>
                      <a:pt x="369" y="72"/>
                    </a:lnTo>
                    <a:lnTo>
                      <a:pt x="369" y="83"/>
                    </a:lnTo>
                    <a:lnTo>
                      <a:pt x="369" y="86"/>
                    </a:lnTo>
                    <a:lnTo>
                      <a:pt x="369" y="93"/>
                    </a:lnTo>
                    <a:lnTo>
                      <a:pt x="369" y="101"/>
                    </a:lnTo>
                    <a:lnTo>
                      <a:pt x="373" y="104"/>
                    </a:lnTo>
                    <a:lnTo>
                      <a:pt x="380" y="108"/>
                    </a:lnTo>
                    <a:lnTo>
                      <a:pt x="380" y="115"/>
                    </a:lnTo>
                    <a:lnTo>
                      <a:pt x="376" y="115"/>
                    </a:lnTo>
                    <a:lnTo>
                      <a:pt x="373" y="115"/>
                    </a:lnTo>
                    <a:lnTo>
                      <a:pt x="369" y="111"/>
                    </a:lnTo>
                    <a:lnTo>
                      <a:pt x="362" y="111"/>
                    </a:lnTo>
                    <a:lnTo>
                      <a:pt x="351" y="111"/>
                    </a:lnTo>
                    <a:lnTo>
                      <a:pt x="340" y="108"/>
                    </a:lnTo>
                    <a:lnTo>
                      <a:pt x="333" y="115"/>
                    </a:lnTo>
                    <a:lnTo>
                      <a:pt x="330" y="115"/>
                    </a:lnTo>
                    <a:lnTo>
                      <a:pt x="330" y="115"/>
                    </a:lnTo>
                    <a:lnTo>
                      <a:pt x="330" y="115"/>
                    </a:lnTo>
                    <a:lnTo>
                      <a:pt x="326" y="115"/>
                    </a:lnTo>
                    <a:lnTo>
                      <a:pt x="326" y="111"/>
                    </a:lnTo>
                    <a:lnTo>
                      <a:pt x="323" y="115"/>
                    </a:lnTo>
                    <a:lnTo>
                      <a:pt x="319" y="119"/>
                    </a:lnTo>
                    <a:lnTo>
                      <a:pt x="305" y="119"/>
                    </a:lnTo>
                    <a:lnTo>
                      <a:pt x="301" y="119"/>
                    </a:lnTo>
                    <a:lnTo>
                      <a:pt x="297" y="119"/>
                    </a:lnTo>
                    <a:lnTo>
                      <a:pt x="290" y="119"/>
                    </a:lnTo>
                    <a:lnTo>
                      <a:pt x="287" y="122"/>
                    </a:lnTo>
                    <a:lnTo>
                      <a:pt x="283" y="122"/>
                    </a:lnTo>
                    <a:lnTo>
                      <a:pt x="280" y="126"/>
                    </a:lnTo>
                    <a:lnTo>
                      <a:pt x="280" y="126"/>
                    </a:lnTo>
                    <a:lnTo>
                      <a:pt x="265" y="129"/>
                    </a:lnTo>
                    <a:lnTo>
                      <a:pt x="254" y="126"/>
                    </a:lnTo>
                    <a:lnTo>
                      <a:pt x="251" y="122"/>
                    </a:lnTo>
                    <a:lnTo>
                      <a:pt x="247" y="122"/>
                    </a:lnTo>
                    <a:lnTo>
                      <a:pt x="244" y="122"/>
                    </a:lnTo>
                    <a:lnTo>
                      <a:pt x="240" y="126"/>
                    </a:lnTo>
                    <a:lnTo>
                      <a:pt x="237" y="126"/>
                    </a:lnTo>
                    <a:lnTo>
                      <a:pt x="233" y="126"/>
                    </a:lnTo>
                    <a:lnTo>
                      <a:pt x="229" y="129"/>
                    </a:lnTo>
                    <a:lnTo>
                      <a:pt x="226" y="129"/>
                    </a:lnTo>
                    <a:lnTo>
                      <a:pt x="222" y="129"/>
                    </a:lnTo>
                    <a:lnTo>
                      <a:pt x="222" y="129"/>
                    </a:lnTo>
                    <a:lnTo>
                      <a:pt x="222" y="126"/>
                    </a:lnTo>
                    <a:lnTo>
                      <a:pt x="222" y="126"/>
                    </a:lnTo>
                    <a:lnTo>
                      <a:pt x="222" y="126"/>
                    </a:lnTo>
                    <a:lnTo>
                      <a:pt x="219" y="126"/>
                    </a:lnTo>
                    <a:lnTo>
                      <a:pt x="215" y="126"/>
                    </a:lnTo>
                    <a:lnTo>
                      <a:pt x="215" y="126"/>
                    </a:lnTo>
                    <a:lnTo>
                      <a:pt x="211" y="129"/>
                    </a:lnTo>
                    <a:lnTo>
                      <a:pt x="211" y="129"/>
                    </a:lnTo>
                    <a:lnTo>
                      <a:pt x="211" y="129"/>
                    </a:lnTo>
                    <a:lnTo>
                      <a:pt x="211" y="133"/>
                    </a:lnTo>
                    <a:lnTo>
                      <a:pt x="215" y="137"/>
                    </a:lnTo>
                    <a:lnTo>
                      <a:pt x="215" y="137"/>
                    </a:lnTo>
                    <a:lnTo>
                      <a:pt x="215" y="140"/>
                    </a:lnTo>
                    <a:lnTo>
                      <a:pt x="211" y="140"/>
                    </a:lnTo>
                    <a:lnTo>
                      <a:pt x="208" y="140"/>
                    </a:lnTo>
                    <a:lnTo>
                      <a:pt x="208" y="140"/>
                    </a:lnTo>
                    <a:lnTo>
                      <a:pt x="208" y="144"/>
                    </a:lnTo>
                    <a:lnTo>
                      <a:pt x="204" y="144"/>
                    </a:lnTo>
                    <a:lnTo>
                      <a:pt x="204" y="147"/>
                    </a:lnTo>
                    <a:lnTo>
                      <a:pt x="204" y="147"/>
                    </a:lnTo>
                    <a:lnTo>
                      <a:pt x="201" y="147"/>
                    </a:lnTo>
                    <a:lnTo>
                      <a:pt x="201" y="144"/>
                    </a:lnTo>
                    <a:lnTo>
                      <a:pt x="197" y="144"/>
                    </a:lnTo>
                    <a:lnTo>
                      <a:pt x="201" y="14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21" name="Freeform 2152">
                <a:extLst>
                  <a:ext uri="{FF2B5EF4-FFF2-40B4-BE49-F238E27FC236}">
                    <a16:creationId xmlns:a16="http://schemas.microsoft.com/office/drawing/2014/main" id="{161E34E5-8806-4D31-872E-2D8B9D72C772}"/>
                  </a:ext>
                </a:extLst>
              </p:cNvPr>
              <p:cNvSpPr>
                <a:spLocks/>
              </p:cNvSpPr>
              <p:nvPr/>
            </p:nvSpPr>
            <p:spPr bwMode="auto">
              <a:xfrm>
                <a:off x="4259" y="1810"/>
                <a:ext cx="380" cy="147"/>
              </a:xfrm>
              <a:custGeom>
                <a:avLst/>
                <a:gdLst>
                  <a:gd name="T0" fmla="*/ 204 w 380"/>
                  <a:gd name="T1" fmla="*/ 126 h 147"/>
                  <a:gd name="T2" fmla="*/ 186 w 380"/>
                  <a:gd name="T3" fmla="*/ 129 h 147"/>
                  <a:gd name="T4" fmla="*/ 168 w 380"/>
                  <a:gd name="T5" fmla="*/ 126 h 147"/>
                  <a:gd name="T6" fmla="*/ 151 w 380"/>
                  <a:gd name="T7" fmla="*/ 140 h 147"/>
                  <a:gd name="T8" fmla="*/ 126 w 380"/>
                  <a:gd name="T9" fmla="*/ 137 h 147"/>
                  <a:gd name="T10" fmla="*/ 104 w 380"/>
                  <a:gd name="T11" fmla="*/ 126 h 147"/>
                  <a:gd name="T12" fmla="*/ 90 w 380"/>
                  <a:gd name="T13" fmla="*/ 133 h 147"/>
                  <a:gd name="T14" fmla="*/ 72 w 380"/>
                  <a:gd name="T15" fmla="*/ 140 h 147"/>
                  <a:gd name="T16" fmla="*/ 61 w 380"/>
                  <a:gd name="T17" fmla="*/ 129 h 147"/>
                  <a:gd name="T18" fmla="*/ 54 w 380"/>
                  <a:gd name="T19" fmla="*/ 126 h 147"/>
                  <a:gd name="T20" fmla="*/ 40 w 380"/>
                  <a:gd name="T21" fmla="*/ 129 h 147"/>
                  <a:gd name="T22" fmla="*/ 29 w 380"/>
                  <a:gd name="T23" fmla="*/ 126 h 147"/>
                  <a:gd name="T24" fmla="*/ 43 w 380"/>
                  <a:gd name="T25" fmla="*/ 122 h 147"/>
                  <a:gd name="T26" fmla="*/ 25 w 380"/>
                  <a:gd name="T27" fmla="*/ 119 h 147"/>
                  <a:gd name="T28" fmla="*/ 22 w 380"/>
                  <a:gd name="T29" fmla="*/ 108 h 147"/>
                  <a:gd name="T30" fmla="*/ 18 w 380"/>
                  <a:gd name="T31" fmla="*/ 104 h 147"/>
                  <a:gd name="T32" fmla="*/ 14 w 380"/>
                  <a:gd name="T33" fmla="*/ 93 h 147"/>
                  <a:gd name="T34" fmla="*/ 4 w 380"/>
                  <a:gd name="T35" fmla="*/ 90 h 147"/>
                  <a:gd name="T36" fmla="*/ 7 w 380"/>
                  <a:gd name="T37" fmla="*/ 83 h 147"/>
                  <a:gd name="T38" fmla="*/ 18 w 380"/>
                  <a:gd name="T39" fmla="*/ 86 h 147"/>
                  <a:gd name="T40" fmla="*/ 14 w 380"/>
                  <a:gd name="T41" fmla="*/ 76 h 147"/>
                  <a:gd name="T42" fmla="*/ 14 w 380"/>
                  <a:gd name="T43" fmla="*/ 61 h 147"/>
                  <a:gd name="T44" fmla="*/ 0 w 380"/>
                  <a:gd name="T45" fmla="*/ 54 h 147"/>
                  <a:gd name="T46" fmla="*/ 11 w 380"/>
                  <a:gd name="T47" fmla="*/ 40 h 147"/>
                  <a:gd name="T48" fmla="*/ 32 w 380"/>
                  <a:gd name="T49" fmla="*/ 40 h 147"/>
                  <a:gd name="T50" fmla="*/ 40 w 380"/>
                  <a:gd name="T51" fmla="*/ 40 h 147"/>
                  <a:gd name="T52" fmla="*/ 57 w 380"/>
                  <a:gd name="T53" fmla="*/ 36 h 147"/>
                  <a:gd name="T54" fmla="*/ 72 w 380"/>
                  <a:gd name="T55" fmla="*/ 29 h 147"/>
                  <a:gd name="T56" fmla="*/ 61 w 380"/>
                  <a:gd name="T57" fmla="*/ 25 h 147"/>
                  <a:gd name="T58" fmla="*/ 65 w 380"/>
                  <a:gd name="T59" fmla="*/ 22 h 147"/>
                  <a:gd name="T60" fmla="*/ 93 w 380"/>
                  <a:gd name="T61" fmla="*/ 22 h 147"/>
                  <a:gd name="T62" fmla="*/ 118 w 380"/>
                  <a:gd name="T63" fmla="*/ 11 h 147"/>
                  <a:gd name="T64" fmla="*/ 147 w 380"/>
                  <a:gd name="T65" fmla="*/ 0 h 147"/>
                  <a:gd name="T66" fmla="*/ 183 w 380"/>
                  <a:gd name="T67" fmla="*/ 0 h 147"/>
                  <a:gd name="T68" fmla="*/ 197 w 380"/>
                  <a:gd name="T69" fmla="*/ 11 h 147"/>
                  <a:gd name="T70" fmla="*/ 229 w 380"/>
                  <a:gd name="T71" fmla="*/ 25 h 147"/>
                  <a:gd name="T72" fmla="*/ 258 w 380"/>
                  <a:gd name="T73" fmla="*/ 25 h 147"/>
                  <a:gd name="T74" fmla="*/ 312 w 380"/>
                  <a:gd name="T75" fmla="*/ 11 h 147"/>
                  <a:gd name="T76" fmla="*/ 330 w 380"/>
                  <a:gd name="T77" fmla="*/ 15 h 147"/>
                  <a:gd name="T78" fmla="*/ 340 w 380"/>
                  <a:gd name="T79" fmla="*/ 15 h 147"/>
                  <a:gd name="T80" fmla="*/ 355 w 380"/>
                  <a:gd name="T81" fmla="*/ 29 h 147"/>
                  <a:gd name="T82" fmla="*/ 369 w 380"/>
                  <a:gd name="T83" fmla="*/ 47 h 147"/>
                  <a:gd name="T84" fmla="*/ 373 w 380"/>
                  <a:gd name="T85" fmla="*/ 61 h 147"/>
                  <a:gd name="T86" fmla="*/ 369 w 380"/>
                  <a:gd name="T87" fmla="*/ 86 h 147"/>
                  <a:gd name="T88" fmla="*/ 380 w 380"/>
                  <a:gd name="T89" fmla="*/ 115 h 147"/>
                  <a:gd name="T90" fmla="*/ 351 w 380"/>
                  <a:gd name="T91" fmla="*/ 111 h 147"/>
                  <a:gd name="T92" fmla="*/ 330 w 380"/>
                  <a:gd name="T93" fmla="*/ 115 h 147"/>
                  <a:gd name="T94" fmla="*/ 305 w 380"/>
                  <a:gd name="T95" fmla="*/ 119 h 147"/>
                  <a:gd name="T96" fmla="*/ 283 w 380"/>
                  <a:gd name="T97" fmla="*/ 122 h 147"/>
                  <a:gd name="T98" fmla="*/ 251 w 380"/>
                  <a:gd name="T99" fmla="*/ 122 h 147"/>
                  <a:gd name="T100" fmla="*/ 233 w 380"/>
                  <a:gd name="T101" fmla="*/ 126 h 147"/>
                  <a:gd name="T102" fmla="*/ 222 w 380"/>
                  <a:gd name="T103" fmla="*/ 126 h 147"/>
                  <a:gd name="T104" fmla="*/ 215 w 380"/>
                  <a:gd name="T105" fmla="*/ 126 h 147"/>
                  <a:gd name="T106" fmla="*/ 215 w 380"/>
                  <a:gd name="T107" fmla="*/ 137 h 147"/>
                  <a:gd name="T108" fmla="*/ 208 w 380"/>
                  <a:gd name="T109" fmla="*/ 140 h 147"/>
                  <a:gd name="T110" fmla="*/ 201 w 380"/>
                  <a:gd name="T111"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0" h="147">
                    <a:moveTo>
                      <a:pt x="201" y="144"/>
                    </a:moveTo>
                    <a:lnTo>
                      <a:pt x="197" y="137"/>
                    </a:lnTo>
                    <a:lnTo>
                      <a:pt x="201" y="133"/>
                    </a:lnTo>
                    <a:lnTo>
                      <a:pt x="204" y="129"/>
                    </a:lnTo>
                    <a:lnTo>
                      <a:pt x="204" y="126"/>
                    </a:lnTo>
                    <a:lnTo>
                      <a:pt x="201" y="126"/>
                    </a:lnTo>
                    <a:lnTo>
                      <a:pt x="194" y="126"/>
                    </a:lnTo>
                    <a:lnTo>
                      <a:pt x="194" y="129"/>
                    </a:lnTo>
                    <a:lnTo>
                      <a:pt x="190" y="133"/>
                    </a:lnTo>
                    <a:lnTo>
                      <a:pt x="186" y="129"/>
                    </a:lnTo>
                    <a:lnTo>
                      <a:pt x="183" y="129"/>
                    </a:lnTo>
                    <a:lnTo>
                      <a:pt x="179" y="126"/>
                    </a:lnTo>
                    <a:lnTo>
                      <a:pt x="176" y="126"/>
                    </a:lnTo>
                    <a:lnTo>
                      <a:pt x="176" y="126"/>
                    </a:lnTo>
                    <a:lnTo>
                      <a:pt x="168" y="126"/>
                    </a:lnTo>
                    <a:lnTo>
                      <a:pt x="165" y="133"/>
                    </a:lnTo>
                    <a:lnTo>
                      <a:pt x="161" y="137"/>
                    </a:lnTo>
                    <a:lnTo>
                      <a:pt x="158" y="137"/>
                    </a:lnTo>
                    <a:lnTo>
                      <a:pt x="154" y="140"/>
                    </a:lnTo>
                    <a:lnTo>
                      <a:pt x="151" y="140"/>
                    </a:lnTo>
                    <a:lnTo>
                      <a:pt x="147" y="140"/>
                    </a:lnTo>
                    <a:lnTo>
                      <a:pt x="140" y="144"/>
                    </a:lnTo>
                    <a:lnTo>
                      <a:pt x="136" y="144"/>
                    </a:lnTo>
                    <a:lnTo>
                      <a:pt x="129" y="140"/>
                    </a:lnTo>
                    <a:lnTo>
                      <a:pt x="126" y="137"/>
                    </a:lnTo>
                    <a:lnTo>
                      <a:pt x="126" y="137"/>
                    </a:lnTo>
                    <a:lnTo>
                      <a:pt x="122" y="133"/>
                    </a:lnTo>
                    <a:lnTo>
                      <a:pt x="118" y="129"/>
                    </a:lnTo>
                    <a:lnTo>
                      <a:pt x="108" y="126"/>
                    </a:lnTo>
                    <a:lnTo>
                      <a:pt x="104" y="126"/>
                    </a:lnTo>
                    <a:lnTo>
                      <a:pt x="97" y="122"/>
                    </a:lnTo>
                    <a:lnTo>
                      <a:pt x="93" y="126"/>
                    </a:lnTo>
                    <a:lnTo>
                      <a:pt x="93" y="126"/>
                    </a:lnTo>
                    <a:lnTo>
                      <a:pt x="90" y="126"/>
                    </a:lnTo>
                    <a:lnTo>
                      <a:pt x="90" y="133"/>
                    </a:lnTo>
                    <a:lnTo>
                      <a:pt x="90" y="133"/>
                    </a:lnTo>
                    <a:lnTo>
                      <a:pt x="90" y="137"/>
                    </a:lnTo>
                    <a:lnTo>
                      <a:pt x="83" y="140"/>
                    </a:lnTo>
                    <a:lnTo>
                      <a:pt x="75" y="140"/>
                    </a:lnTo>
                    <a:lnTo>
                      <a:pt x="72" y="140"/>
                    </a:lnTo>
                    <a:lnTo>
                      <a:pt x="68" y="140"/>
                    </a:lnTo>
                    <a:lnTo>
                      <a:pt x="65" y="137"/>
                    </a:lnTo>
                    <a:lnTo>
                      <a:pt x="61" y="133"/>
                    </a:lnTo>
                    <a:lnTo>
                      <a:pt x="61" y="129"/>
                    </a:lnTo>
                    <a:lnTo>
                      <a:pt x="61" y="129"/>
                    </a:lnTo>
                    <a:lnTo>
                      <a:pt x="57" y="126"/>
                    </a:lnTo>
                    <a:lnTo>
                      <a:pt x="57" y="129"/>
                    </a:lnTo>
                    <a:lnTo>
                      <a:pt x="57" y="129"/>
                    </a:lnTo>
                    <a:lnTo>
                      <a:pt x="54" y="129"/>
                    </a:lnTo>
                    <a:lnTo>
                      <a:pt x="54" y="126"/>
                    </a:lnTo>
                    <a:lnTo>
                      <a:pt x="50" y="126"/>
                    </a:lnTo>
                    <a:lnTo>
                      <a:pt x="50" y="126"/>
                    </a:lnTo>
                    <a:lnTo>
                      <a:pt x="43" y="126"/>
                    </a:lnTo>
                    <a:lnTo>
                      <a:pt x="43" y="126"/>
                    </a:lnTo>
                    <a:lnTo>
                      <a:pt x="40" y="129"/>
                    </a:lnTo>
                    <a:lnTo>
                      <a:pt x="40" y="129"/>
                    </a:lnTo>
                    <a:lnTo>
                      <a:pt x="40" y="126"/>
                    </a:lnTo>
                    <a:lnTo>
                      <a:pt x="40" y="126"/>
                    </a:lnTo>
                    <a:lnTo>
                      <a:pt x="25" y="129"/>
                    </a:lnTo>
                    <a:lnTo>
                      <a:pt x="29" y="126"/>
                    </a:lnTo>
                    <a:lnTo>
                      <a:pt x="32" y="126"/>
                    </a:lnTo>
                    <a:lnTo>
                      <a:pt x="36" y="126"/>
                    </a:lnTo>
                    <a:lnTo>
                      <a:pt x="40" y="122"/>
                    </a:lnTo>
                    <a:lnTo>
                      <a:pt x="40" y="122"/>
                    </a:lnTo>
                    <a:lnTo>
                      <a:pt x="43" y="122"/>
                    </a:lnTo>
                    <a:lnTo>
                      <a:pt x="43" y="119"/>
                    </a:lnTo>
                    <a:lnTo>
                      <a:pt x="43" y="119"/>
                    </a:lnTo>
                    <a:lnTo>
                      <a:pt x="32" y="122"/>
                    </a:lnTo>
                    <a:lnTo>
                      <a:pt x="25" y="122"/>
                    </a:lnTo>
                    <a:lnTo>
                      <a:pt x="25" y="119"/>
                    </a:lnTo>
                    <a:lnTo>
                      <a:pt x="29" y="115"/>
                    </a:lnTo>
                    <a:lnTo>
                      <a:pt x="25" y="111"/>
                    </a:lnTo>
                    <a:lnTo>
                      <a:pt x="25" y="111"/>
                    </a:lnTo>
                    <a:lnTo>
                      <a:pt x="22" y="111"/>
                    </a:lnTo>
                    <a:lnTo>
                      <a:pt x="22" y="108"/>
                    </a:lnTo>
                    <a:lnTo>
                      <a:pt x="25" y="108"/>
                    </a:lnTo>
                    <a:lnTo>
                      <a:pt x="25" y="104"/>
                    </a:lnTo>
                    <a:lnTo>
                      <a:pt x="22" y="104"/>
                    </a:lnTo>
                    <a:lnTo>
                      <a:pt x="22" y="108"/>
                    </a:lnTo>
                    <a:lnTo>
                      <a:pt x="18" y="104"/>
                    </a:lnTo>
                    <a:lnTo>
                      <a:pt x="22" y="104"/>
                    </a:lnTo>
                    <a:lnTo>
                      <a:pt x="22" y="101"/>
                    </a:lnTo>
                    <a:lnTo>
                      <a:pt x="22" y="97"/>
                    </a:lnTo>
                    <a:lnTo>
                      <a:pt x="18" y="97"/>
                    </a:lnTo>
                    <a:lnTo>
                      <a:pt x="14" y="93"/>
                    </a:lnTo>
                    <a:lnTo>
                      <a:pt x="11" y="93"/>
                    </a:lnTo>
                    <a:lnTo>
                      <a:pt x="7" y="93"/>
                    </a:lnTo>
                    <a:lnTo>
                      <a:pt x="4" y="93"/>
                    </a:lnTo>
                    <a:lnTo>
                      <a:pt x="4" y="90"/>
                    </a:lnTo>
                    <a:lnTo>
                      <a:pt x="4" y="90"/>
                    </a:lnTo>
                    <a:lnTo>
                      <a:pt x="4" y="90"/>
                    </a:lnTo>
                    <a:lnTo>
                      <a:pt x="7" y="86"/>
                    </a:lnTo>
                    <a:lnTo>
                      <a:pt x="4" y="83"/>
                    </a:lnTo>
                    <a:lnTo>
                      <a:pt x="7" y="83"/>
                    </a:lnTo>
                    <a:lnTo>
                      <a:pt x="7" y="83"/>
                    </a:lnTo>
                    <a:lnTo>
                      <a:pt x="11" y="86"/>
                    </a:lnTo>
                    <a:lnTo>
                      <a:pt x="11" y="86"/>
                    </a:lnTo>
                    <a:lnTo>
                      <a:pt x="14" y="86"/>
                    </a:lnTo>
                    <a:lnTo>
                      <a:pt x="18" y="86"/>
                    </a:lnTo>
                    <a:lnTo>
                      <a:pt x="18" y="86"/>
                    </a:lnTo>
                    <a:lnTo>
                      <a:pt x="14" y="86"/>
                    </a:lnTo>
                    <a:lnTo>
                      <a:pt x="14" y="83"/>
                    </a:lnTo>
                    <a:lnTo>
                      <a:pt x="14" y="79"/>
                    </a:lnTo>
                    <a:lnTo>
                      <a:pt x="18" y="76"/>
                    </a:lnTo>
                    <a:lnTo>
                      <a:pt x="14" y="76"/>
                    </a:lnTo>
                    <a:lnTo>
                      <a:pt x="14" y="72"/>
                    </a:lnTo>
                    <a:lnTo>
                      <a:pt x="14" y="72"/>
                    </a:lnTo>
                    <a:lnTo>
                      <a:pt x="11" y="68"/>
                    </a:lnTo>
                    <a:lnTo>
                      <a:pt x="11" y="65"/>
                    </a:lnTo>
                    <a:lnTo>
                      <a:pt x="14" y="61"/>
                    </a:lnTo>
                    <a:lnTo>
                      <a:pt x="14" y="61"/>
                    </a:lnTo>
                    <a:lnTo>
                      <a:pt x="7" y="61"/>
                    </a:lnTo>
                    <a:lnTo>
                      <a:pt x="0" y="61"/>
                    </a:lnTo>
                    <a:lnTo>
                      <a:pt x="0" y="61"/>
                    </a:lnTo>
                    <a:lnTo>
                      <a:pt x="0" y="54"/>
                    </a:lnTo>
                    <a:lnTo>
                      <a:pt x="4" y="50"/>
                    </a:lnTo>
                    <a:lnTo>
                      <a:pt x="4" y="47"/>
                    </a:lnTo>
                    <a:lnTo>
                      <a:pt x="7" y="47"/>
                    </a:lnTo>
                    <a:lnTo>
                      <a:pt x="11" y="43"/>
                    </a:lnTo>
                    <a:lnTo>
                      <a:pt x="11" y="40"/>
                    </a:lnTo>
                    <a:lnTo>
                      <a:pt x="18" y="40"/>
                    </a:lnTo>
                    <a:lnTo>
                      <a:pt x="22" y="40"/>
                    </a:lnTo>
                    <a:lnTo>
                      <a:pt x="25" y="40"/>
                    </a:lnTo>
                    <a:lnTo>
                      <a:pt x="29" y="40"/>
                    </a:lnTo>
                    <a:lnTo>
                      <a:pt x="32" y="40"/>
                    </a:lnTo>
                    <a:lnTo>
                      <a:pt x="32" y="36"/>
                    </a:lnTo>
                    <a:lnTo>
                      <a:pt x="36" y="36"/>
                    </a:lnTo>
                    <a:lnTo>
                      <a:pt x="36" y="36"/>
                    </a:lnTo>
                    <a:lnTo>
                      <a:pt x="36" y="40"/>
                    </a:lnTo>
                    <a:lnTo>
                      <a:pt x="40" y="40"/>
                    </a:lnTo>
                    <a:lnTo>
                      <a:pt x="43" y="40"/>
                    </a:lnTo>
                    <a:lnTo>
                      <a:pt x="54" y="40"/>
                    </a:lnTo>
                    <a:lnTo>
                      <a:pt x="61" y="40"/>
                    </a:lnTo>
                    <a:lnTo>
                      <a:pt x="57" y="36"/>
                    </a:lnTo>
                    <a:lnTo>
                      <a:pt x="57" y="36"/>
                    </a:lnTo>
                    <a:lnTo>
                      <a:pt x="54" y="36"/>
                    </a:lnTo>
                    <a:lnTo>
                      <a:pt x="57" y="32"/>
                    </a:lnTo>
                    <a:lnTo>
                      <a:pt x="75" y="32"/>
                    </a:lnTo>
                    <a:lnTo>
                      <a:pt x="75" y="32"/>
                    </a:lnTo>
                    <a:lnTo>
                      <a:pt x="72" y="29"/>
                    </a:lnTo>
                    <a:lnTo>
                      <a:pt x="68" y="32"/>
                    </a:lnTo>
                    <a:lnTo>
                      <a:pt x="65" y="29"/>
                    </a:lnTo>
                    <a:lnTo>
                      <a:pt x="65" y="29"/>
                    </a:lnTo>
                    <a:lnTo>
                      <a:pt x="61" y="29"/>
                    </a:lnTo>
                    <a:lnTo>
                      <a:pt x="61" y="25"/>
                    </a:lnTo>
                    <a:lnTo>
                      <a:pt x="61" y="25"/>
                    </a:lnTo>
                    <a:lnTo>
                      <a:pt x="61" y="22"/>
                    </a:lnTo>
                    <a:lnTo>
                      <a:pt x="61" y="18"/>
                    </a:lnTo>
                    <a:lnTo>
                      <a:pt x="65" y="22"/>
                    </a:lnTo>
                    <a:lnTo>
                      <a:pt x="65" y="22"/>
                    </a:lnTo>
                    <a:lnTo>
                      <a:pt x="72" y="22"/>
                    </a:lnTo>
                    <a:lnTo>
                      <a:pt x="86" y="22"/>
                    </a:lnTo>
                    <a:lnTo>
                      <a:pt x="90" y="22"/>
                    </a:lnTo>
                    <a:lnTo>
                      <a:pt x="93" y="25"/>
                    </a:lnTo>
                    <a:lnTo>
                      <a:pt x="93" y="22"/>
                    </a:lnTo>
                    <a:lnTo>
                      <a:pt x="100" y="25"/>
                    </a:lnTo>
                    <a:lnTo>
                      <a:pt x="108" y="22"/>
                    </a:lnTo>
                    <a:lnTo>
                      <a:pt x="108" y="18"/>
                    </a:lnTo>
                    <a:lnTo>
                      <a:pt x="115" y="15"/>
                    </a:lnTo>
                    <a:lnTo>
                      <a:pt x="118" y="11"/>
                    </a:lnTo>
                    <a:lnTo>
                      <a:pt x="122" y="11"/>
                    </a:lnTo>
                    <a:lnTo>
                      <a:pt x="126" y="7"/>
                    </a:lnTo>
                    <a:lnTo>
                      <a:pt x="133" y="4"/>
                    </a:lnTo>
                    <a:lnTo>
                      <a:pt x="140" y="0"/>
                    </a:lnTo>
                    <a:lnTo>
                      <a:pt x="147" y="0"/>
                    </a:lnTo>
                    <a:lnTo>
                      <a:pt x="154" y="0"/>
                    </a:lnTo>
                    <a:lnTo>
                      <a:pt x="161" y="0"/>
                    </a:lnTo>
                    <a:lnTo>
                      <a:pt x="176" y="0"/>
                    </a:lnTo>
                    <a:lnTo>
                      <a:pt x="179" y="0"/>
                    </a:lnTo>
                    <a:lnTo>
                      <a:pt x="183" y="0"/>
                    </a:lnTo>
                    <a:lnTo>
                      <a:pt x="186" y="0"/>
                    </a:lnTo>
                    <a:lnTo>
                      <a:pt x="186" y="4"/>
                    </a:lnTo>
                    <a:lnTo>
                      <a:pt x="186" y="7"/>
                    </a:lnTo>
                    <a:lnTo>
                      <a:pt x="194" y="7"/>
                    </a:lnTo>
                    <a:lnTo>
                      <a:pt x="197" y="11"/>
                    </a:lnTo>
                    <a:lnTo>
                      <a:pt x="201" y="7"/>
                    </a:lnTo>
                    <a:lnTo>
                      <a:pt x="204" y="11"/>
                    </a:lnTo>
                    <a:lnTo>
                      <a:pt x="208" y="18"/>
                    </a:lnTo>
                    <a:lnTo>
                      <a:pt x="219" y="18"/>
                    </a:lnTo>
                    <a:lnTo>
                      <a:pt x="229" y="25"/>
                    </a:lnTo>
                    <a:lnTo>
                      <a:pt x="233" y="25"/>
                    </a:lnTo>
                    <a:lnTo>
                      <a:pt x="237" y="22"/>
                    </a:lnTo>
                    <a:lnTo>
                      <a:pt x="244" y="25"/>
                    </a:lnTo>
                    <a:lnTo>
                      <a:pt x="251" y="25"/>
                    </a:lnTo>
                    <a:lnTo>
                      <a:pt x="258" y="25"/>
                    </a:lnTo>
                    <a:lnTo>
                      <a:pt x="269" y="22"/>
                    </a:lnTo>
                    <a:lnTo>
                      <a:pt x="280" y="25"/>
                    </a:lnTo>
                    <a:lnTo>
                      <a:pt x="290" y="25"/>
                    </a:lnTo>
                    <a:lnTo>
                      <a:pt x="305" y="15"/>
                    </a:lnTo>
                    <a:lnTo>
                      <a:pt x="312" y="11"/>
                    </a:lnTo>
                    <a:lnTo>
                      <a:pt x="312" y="11"/>
                    </a:lnTo>
                    <a:lnTo>
                      <a:pt x="315" y="11"/>
                    </a:lnTo>
                    <a:lnTo>
                      <a:pt x="319" y="11"/>
                    </a:lnTo>
                    <a:lnTo>
                      <a:pt x="323" y="11"/>
                    </a:lnTo>
                    <a:lnTo>
                      <a:pt x="330" y="15"/>
                    </a:lnTo>
                    <a:lnTo>
                      <a:pt x="330" y="15"/>
                    </a:lnTo>
                    <a:lnTo>
                      <a:pt x="333" y="11"/>
                    </a:lnTo>
                    <a:lnTo>
                      <a:pt x="333" y="11"/>
                    </a:lnTo>
                    <a:lnTo>
                      <a:pt x="337" y="11"/>
                    </a:lnTo>
                    <a:lnTo>
                      <a:pt x="340" y="15"/>
                    </a:lnTo>
                    <a:lnTo>
                      <a:pt x="344" y="18"/>
                    </a:lnTo>
                    <a:lnTo>
                      <a:pt x="348" y="18"/>
                    </a:lnTo>
                    <a:lnTo>
                      <a:pt x="351" y="22"/>
                    </a:lnTo>
                    <a:lnTo>
                      <a:pt x="351" y="25"/>
                    </a:lnTo>
                    <a:lnTo>
                      <a:pt x="355" y="29"/>
                    </a:lnTo>
                    <a:lnTo>
                      <a:pt x="355" y="36"/>
                    </a:lnTo>
                    <a:lnTo>
                      <a:pt x="358" y="40"/>
                    </a:lnTo>
                    <a:lnTo>
                      <a:pt x="362" y="43"/>
                    </a:lnTo>
                    <a:lnTo>
                      <a:pt x="366" y="43"/>
                    </a:lnTo>
                    <a:lnTo>
                      <a:pt x="369" y="47"/>
                    </a:lnTo>
                    <a:lnTo>
                      <a:pt x="373" y="50"/>
                    </a:lnTo>
                    <a:lnTo>
                      <a:pt x="373" y="50"/>
                    </a:lnTo>
                    <a:lnTo>
                      <a:pt x="376" y="54"/>
                    </a:lnTo>
                    <a:lnTo>
                      <a:pt x="373" y="58"/>
                    </a:lnTo>
                    <a:lnTo>
                      <a:pt x="373" y="61"/>
                    </a:lnTo>
                    <a:lnTo>
                      <a:pt x="366" y="65"/>
                    </a:lnTo>
                    <a:lnTo>
                      <a:pt x="366" y="68"/>
                    </a:lnTo>
                    <a:lnTo>
                      <a:pt x="369" y="72"/>
                    </a:lnTo>
                    <a:lnTo>
                      <a:pt x="369" y="83"/>
                    </a:lnTo>
                    <a:lnTo>
                      <a:pt x="369" y="86"/>
                    </a:lnTo>
                    <a:lnTo>
                      <a:pt x="369" y="93"/>
                    </a:lnTo>
                    <a:lnTo>
                      <a:pt x="369" y="101"/>
                    </a:lnTo>
                    <a:lnTo>
                      <a:pt x="373" y="104"/>
                    </a:lnTo>
                    <a:lnTo>
                      <a:pt x="380" y="108"/>
                    </a:lnTo>
                    <a:lnTo>
                      <a:pt x="380" y="115"/>
                    </a:lnTo>
                    <a:lnTo>
                      <a:pt x="376" y="115"/>
                    </a:lnTo>
                    <a:lnTo>
                      <a:pt x="373" y="115"/>
                    </a:lnTo>
                    <a:lnTo>
                      <a:pt x="369" y="111"/>
                    </a:lnTo>
                    <a:lnTo>
                      <a:pt x="362" y="111"/>
                    </a:lnTo>
                    <a:lnTo>
                      <a:pt x="351" y="111"/>
                    </a:lnTo>
                    <a:lnTo>
                      <a:pt x="340" y="108"/>
                    </a:lnTo>
                    <a:lnTo>
                      <a:pt x="333" y="115"/>
                    </a:lnTo>
                    <a:lnTo>
                      <a:pt x="330" y="115"/>
                    </a:lnTo>
                    <a:lnTo>
                      <a:pt x="330" y="115"/>
                    </a:lnTo>
                    <a:lnTo>
                      <a:pt x="330" y="115"/>
                    </a:lnTo>
                    <a:lnTo>
                      <a:pt x="326" y="115"/>
                    </a:lnTo>
                    <a:lnTo>
                      <a:pt x="326" y="111"/>
                    </a:lnTo>
                    <a:lnTo>
                      <a:pt x="323" y="115"/>
                    </a:lnTo>
                    <a:lnTo>
                      <a:pt x="319" y="119"/>
                    </a:lnTo>
                    <a:lnTo>
                      <a:pt x="305" y="119"/>
                    </a:lnTo>
                    <a:lnTo>
                      <a:pt x="301" y="119"/>
                    </a:lnTo>
                    <a:lnTo>
                      <a:pt x="297" y="119"/>
                    </a:lnTo>
                    <a:lnTo>
                      <a:pt x="290" y="119"/>
                    </a:lnTo>
                    <a:lnTo>
                      <a:pt x="287" y="122"/>
                    </a:lnTo>
                    <a:lnTo>
                      <a:pt x="283" y="122"/>
                    </a:lnTo>
                    <a:lnTo>
                      <a:pt x="280" y="126"/>
                    </a:lnTo>
                    <a:lnTo>
                      <a:pt x="280" y="126"/>
                    </a:lnTo>
                    <a:lnTo>
                      <a:pt x="265" y="129"/>
                    </a:lnTo>
                    <a:lnTo>
                      <a:pt x="254" y="126"/>
                    </a:lnTo>
                    <a:lnTo>
                      <a:pt x="251" y="122"/>
                    </a:lnTo>
                    <a:lnTo>
                      <a:pt x="247" y="122"/>
                    </a:lnTo>
                    <a:lnTo>
                      <a:pt x="244" y="122"/>
                    </a:lnTo>
                    <a:lnTo>
                      <a:pt x="240" y="126"/>
                    </a:lnTo>
                    <a:lnTo>
                      <a:pt x="237" y="126"/>
                    </a:lnTo>
                    <a:lnTo>
                      <a:pt x="233" y="126"/>
                    </a:lnTo>
                    <a:lnTo>
                      <a:pt x="229" y="129"/>
                    </a:lnTo>
                    <a:lnTo>
                      <a:pt x="226" y="129"/>
                    </a:lnTo>
                    <a:lnTo>
                      <a:pt x="222" y="129"/>
                    </a:lnTo>
                    <a:lnTo>
                      <a:pt x="222" y="129"/>
                    </a:lnTo>
                    <a:lnTo>
                      <a:pt x="222" y="126"/>
                    </a:lnTo>
                    <a:lnTo>
                      <a:pt x="222" y="126"/>
                    </a:lnTo>
                    <a:lnTo>
                      <a:pt x="222" y="126"/>
                    </a:lnTo>
                    <a:lnTo>
                      <a:pt x="219" y="126"/>
                    </a:lnTo>
                    <a:lnTo>
                      <a:pt x="215" y="126"/>
                    </a:lnTo>
                    <a:lnTo>
                      <a:pt x="215" y="126"/>
                    </a:lnTo>
                    <a:lnTo>
                      <a:pt x="211" y="129"/>
                    </a:lnTo>
                    <a:lnTo>
                      <a:pt x="211" y="129"/>
                    </a:lnTo>
                    <a:lnTo>
                      <a:pt x="211" y="129"/>
                    </a:lnTo>
                    <a:lnTo>
                      <a:pt x="211" y="133"/>
                    </a:lnTo>
                    <a:lnTo>
                      <a:pt x="215" y="137"/>
                    </a:lnTo>
                    <a:lnTo>
                      <a:pt x="215" y="137"/>
                    </a:lnTo>
                    <a:lnTo>
                      <a:pt x="215" y="140"/>
                    </a:lnTo>
                    <a:lnTo>
                      <a:pt x="211" y="140"/>
                    </a:lnTo>
                    <a:lnTo>
                      <a:pt x="208" y="140"/>
                    </a:lnTo>
                    <a:lnTo>
                      <a:pt x="208" y="140"/>
                    </a:lnTo>
                    <a:lnTo>
                      <a:pt x="208" y="144"/>
                    </a:lnTo>
                    <a:lnTo>
                      <a:pt x="204" y="144"/>
                    </a:lnTo>
                    <a:lnTo>
                      <a:pt x="204" y="147"/>
                    </a:lnTo>
                    <a:lnTo>
                      <a:pt x="204" y="147"/>
                    </a:lnTo>
                    <a:lnTo>
                      <a:pt x="201" y="147"/>
                    </a:lnTo>
                    <a:lnTo>
                      <a:pt x="201" y="144"/>
                    </a:lnTo>
                    <a:lnTo>
                      <a:pt x="197" y="144"/>
                    </a:lnTo>
                    <a:lnTo>
                      <a:pt x="201" y="14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22" name="Freeform 2153">
                <a:extLst>
                  <a:ext uri="{FF2B5EF4-FFF2-40B4-BE49-F238E27FC236}">
                    <a16:creationId xmlns:a16="http://schemas.microsoft.com/office/drawing/2014/main" id="{2143334F-8F62-4DBE-918D-14675C35ABF3}"/>
                  </a:ext>
                </a:extLst>
              </p:cNvPr>
              <p:cNvSpPr>
                <a:spLocks/>
              </p:cNvSpPr>
              <p:nvPr/>
            </p:nvSpPr>
            <p:spPr bwMode="auto">
              <a:xfrm>
                <a:off x="7505" y="3170"/>
                <a:ext cx="7" cy="3"/>
              </a:xfrm>
              <a:custGeom>
                <a:avLst/>
                <a:gdLst>
                  <a:gd name="T0" fmla="*/ 3 w 7"/>
                  <a:gd name="T1" fmla="*/ 3 h 3"/>
                  <a:gd name="T2" fmla="*/ 3 w 7"/>
                  <a:gd name="T3" fmla="*/ 3 h 3"/>
                  <a:gd name="T4" fmla="*/ 3 w 7"/>
                  <a:gd name="T5" fmla="*/ 3 h 3"/>
                  <a:gd name="T6" fmla="*/ 3 w 7"/>
                  <a:gd name="T7" fmla="*/ 3 h 3"/>
                  <a:gd name="T8" fmla="*/ 0 w 7"/>
                  <a:gd name="T9" fmla="*/ 3 h 3"/>
                  <a:gd name="T10" fmla="*/ 0 w 7"/>
                  <a:gd name="T11" fmla="*/ 3 h 3"/>
                  <a:gd name="T12" fmla="*/ 0 w 7"/>
                  <a:gd name="T13" fmla="*/ 0 h 3"/>
                  <a:gd name="T14" fmla="*/ 0 w 7"/>
                  <a:gd name="T15" fmla="*/ 0 h 3"/>
                  <a:gd name="T16" fmla="*/ 0 w 7"/>
                  <a:gd name="T17" fmla="*/ 0 h 3"/>
                  <a:gd name="T18" fmla="*/ 0 w 7"/>
                  <a:gd name="T19" fmla="*/ 0 h 3"/>
                  <a:gd name="T20" fmla="*/ 0 w 7"/>
                  <a:gd name="T21" fmla="*/ 0 h 3"/>
                  <a:gd name="T22" fmla="*/ 0 w 7"/>
                  <a:gd name="T23" fmla="*/ 0 h 3"/>
                  <a:gd name="T24" fmla="*/ 0 w 7"/>
                  <a:gd name="T25" fmla="*/ 0 h 3"/>
                  <a:gd name="T26" fmla="*/ 0 w 7"/>
                  <a:gd name="T27" fmla="*/ 0 h 3"/>
                  <a:gd name="T28" fmla="*/ 0 w 7"/>
                  <a:gd name="T29" fmla="*/ 0 h 3"/>
                  <a:gd name="T30" fmla="*/ 3 w 7"/>
                  <a:gd name="T31" fmla="*/ 0 h 3"/>
                  <a:gd name="T32" fmla="*/ 3 w 7"/>
                  <a:gd name="T33" fmla="*/ 0 h 3"/>
                  <a:gd name="T34" fmla="*/ 3 w 7"/>
                  <a:gd name="T35" fmla="*/ 0 h 3"/>
                  <a:gd name="T36" fmla="*/ 3 w 7"/>
                  <a:gd name="T37" fmla="*/ 3 h 3"/>
                  <a:gd name="T38" fmla="*/ 3 w 7"/>
                  <a:gd name="T39" fmla="*/ 3 h 3"/>
                  <a:gd name="T40" fmla="*/ 3 w 7"/>
                  <a:gd name="T41" fmla="*/ 3 h 3"/>
                  <a:gd name="T42" fmla="*/ 3 w 7"/>
                  <a:gd name="T43" fmla="*/ 3 h 3"/>
                  <a:gd name="T44" fmla="*/ 7 w 7"/>
                  <a:gd name="T45" fmla="*/ 0 h 3"/>
                  <a:gd name="T46" fmla="*/ 7 w 7"/>
                  <a:gd name="T47" fmla="*/ 0 h 3"/>
                  <a:gd name="T48" fmla="*/ 7 w 7"/>
                  <a:gd name="T49" fmla="*/ 0 h 3"/>
                  <a:gd name="T50" fmla="*/ 7 w 7"/>
                  <a:gd name="T51" fmla="*/ 3 h 3"/>
                  <a:gd name="T52" fmla="*/ 7 w 7"/>
                  <a:gd name="T53" fmla="*/ 3 h 3"/>
                  <a:gd name="T54" fmla="*/ 7 w 7"/>
                  <a:gd name="T55" fmla="*/ 3 h 3"/>
                  <a:gd name="T56" fmla="*/ 7 w 7"/>
                  <a:gd name="T57" fmla="*/ 3 h 3"/>
                  <a:gd name="T58" fmla="*/ 7 w 7"/>
                  <a:gd name="T59" fmla="*/ 3 h 3"/>
                  <a:gd name="T60" fmla="*/ 7 w 7"/>
                  <a:gd name="T61" fmla="*/ 3 h 3"/>
                  <a:gd name="T62" fmla="*/ 7 w 7"/>
                  <a:gd name="T63" fmla="*/ 3 h 3"/>
                  <a:gd name="T64" fmla="*/ 3 w 7"/>
                  <a:gd name="T6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3">
                    <a:moveTo>
                      <a:pt x="3" y="3"/>
                    </a:moveTo>
                    <a:lnTo>
                      <a:pt x="3" y="3"/>
                    </a:lnTo>
                    <a:lnTo>
                      <a:pt x="3" y="3"/>
                    </a:lnTo>
                    <a:lnTo>
                      <a:pt x="3" y="3"/>
                    </a:lnTo>
                    <a:lnTo>
                      <a:pt x="0" y="3"/>
                    </a:lnTo>
                    <a:lnTo>
                      <a:pt x="0" y="3"/>
                    </a:lnTo>
                    <a:lnTo>
                      <a:pt x="0" y="0"/>
                    </a:lnTo>
                    <a:lnTo>
                      <a:pt x="0" y="0"/>
                    </a:lnTo>
                    <a:lnTo>
                      <a:pt x="0" y="0"/>
                    </a:lnTo>
                    <a:lnTo>
                      <a:pt x="0" y="0"/>
                    </a:lnTo>
                    <a:lnTo>
                      <a:pt x="0" y="0"/>
                    </a:lnTo>
                    <a:lnTo>
                      <a:pt x="0" y="0"/>
                    </a:lnTo>
                    <a:lnTo>
                      <a:pt x="0" y="0"/>
                    </a:lnTo>
                    <a:lnTo>
                      <a:pt x="0" y="0"/>
                    </a:lnTo>
                    <a:lnTo>
                      <a:pt x="0" y="0"/>
                    </a:lnTo>
                    <a:lnTo>
                      <a:pt x="3" y="0"/>
                    </a:lnTo>
                    <a:lnTo>
                      <a:pt x="3" y="0"/>
                    </a:lnTo>
                    <a:lnTo>
                      <a:pt x="3" y="0"/>
                    </a:lnTo>
                    <a:lnTo>
                      <a:pt x="3" y="3"/>
                    </a:lnTo>
                    <a:lnTo>
                      <a:pt x="3" y="3"/>
                    </a:lnTo>
                    <a:lnTo>
                      <a:pt x="3" y="3"/>
                    </a:lnTo>
                    <a:lnTo>
                      <a:pt x="3" y="3"/>
                    </a:lnTo>
                    <a:lnTo>
                      <a:pt x="7" y="0"/>
                    </a:lnTo>
                    <a:lnTo>
                      <a:pt x="7" y="0"/>
                    </a:lnTo>
                    <a:lnTo>
                      <a:pt x="7" y="0"/>
                    </a:lnTo>
                    <a:lnTo>
                      <a:pt x="7" y="3"/>
                    </a:lnTo>
                    <a:lnTo>
                      <a:pt x="7" y="3"/>
                    </a:lnTo>
                    <a:lnTo>
                      <a:pt x="7" y="3"/>
                    </a:lnTo>
                    <a:lnTo>
                      <a:pt x="7" y="3"/>
                    </a:lnTo>
                    <a:lnTo>
                      <a:pt x="7" y="3"/>
                    </a:lnTo>
                    <a:lnTo>
                      <a:pt x="7" y="3"/>
                    </a:lnTo>
                    <a:lnTo>
                      <a:pt x="7" y="3"/>
                    </a:lnTo>
                    <a:lnTo>
                      <a:pt x="3"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23" name="Freeform 2154">
                <a:extLst>
                  <a:ext uri="{FF2B5EF4-FFF2-40B4-BE49-F238E27FC236}">
                    <a16:creationId xmlns:a16="http://schemas.microsoft.com/office/drawing/2014/main" id="{697A3633-7898-4B22-A63C-1FB818D9141B}"/>
                  </a:ext>
                </a:extLst>
              </p:cNvPr>
              <p:cNvSpPr>
                <a:spLocks/>
              </p:cNvSpPr>
              <p:nvPr/>
            </p:nvSpPr>
            <p:spPr bwMode="auto">
              <a:xfrm>
                <a:off x="7505" y="3170"/>
                <a:ext cx="7" cy="3"/>
              </a:xfrm>
              <a:custGeom>
                <a:avLst/>
                <a:gdLst>
                  <a:gd name="T0" fmla="*/ 3 w 7"/>
                  <a:gd name="T1" fmla="*/ 3 h 3"/>
                  <a:gd name="T2" fmla="*/ 3 w 7"/>
                  <a:gd name="T3" fmla="*/ 3 h 3"/>
                  <a:gd name="T4" fmla="*/ 3 w 7"/>
                  <a:gd name="T5" fmla="*/ 3 h 3"/>
                  <a:gd name="T6" fmla="*/ 3 w 7"/>
                  <a:gd name="T7" fmla="*/ 3 h 3"/>
                  <a:gd name="T8" fmla="*/ 0 w 7"/>
                  <a:gd name="T9" fmla="*/ 3 h 3"/>
                  <a:gd name="T10" fmla="*/ 0 w 7"/>
                  <a:gd name="T11" fmla="*/ 3 h 3"/>
                  <a:gd name="T12" fmla="*/ 0 w 7"/>
                  <a:gd name="T13" fmla="*/ 0 h 3"/>
                  <a:gd name="T14" fmla="*/ 0 w 7"/>
                  <a:gd name="T15" fmla="*/ 0 h 3"/>
                  <a:gd name="T16" fmla="*/ 0 w 7"/>
                  <a:gd name="T17" fmla="*/ 0 h 3"/>
                  <a:gd name="T18" fmla="*/ 0 w 7"/>
                  <a:gd name="T19" fmla="*/ 0 h 3"/>
                  <a:gd name="T20" fmla="*/ 0 w 7"/>
                  <a:gd name="T21" fmla="*/ 0 h 3"/>
                  <a:gd name="T22" fmla="*/ 0 w 7"/>
                  <a:gd name="T23" fmla="*/ 0 h 3"/>
                  <a:gd name="T24" fmla="*/ 0 w 7"/>
                  <a:gd name="T25" fmla="*/ 0 h 3"/>
                  <a:gd name="T26" fmla="*/ 0 w 7"/>
                  <a:gd name="T27" fmla="*/ 0 h 3"/>
                  <a:gd name="T28" fmla="*/ 0 w 7"/>
                  <a:gd name="T29" fmla="*/ 0 h 3"/>
                  <a:gd name="T30" fmla="*/ 3 w 7"/>
                  <a:gd name="T31" fmla="*/ 0 h 3"/>
                  <a:gd name="T32" fmla="*/ 3 w 7"/>
                  <a:gd name="T33" fmla="*/ 0 h 3"/>
                  <a:gd name="T34" fmla="*/ 3 w 7"/>
                  <a:gd name="T35" fmla="*/ 0 h 3"/>
                  <a:gd name="T36" fmla="*/ 3 w 7"/>
                  <a:gd name="T37" fmla="*/ 3 h 3"/>
                  <a:gd name="T38" fmla="*/ 3 w 7"/>
                  <a:gd name="T39" fmla="*/ 3 h 3"/>
                  <a:gd name="T40" fmla="*/ 3 w 7"/>
                  <a:gd name="T41" fmla="*/ 3 h 3"/>
                  <a:gd name="T42" fmla="*/ 3 w 7"/>
                  <a:gd name="T43" fmla="*/ 3 h 3"/>
                  <a:gd name="T44" fmla="*/ 7 w 7"/>
                  <a:gd name="T45" fmla="*/ 0 h 3"/>
                  <a:gd name="T46" fmla="*/ 7 w 7"/>
                  <a:gd name="T47" fmla="*/ 0 h 3"/>
                  <a:gd name="T48" fmla="*/ 7 w 7"/>
                  <a:gd name="T49" fmla="*/ 0 h 3"/>
                  <a:gd name="T50" fmla="*/ 7 w 7"/>
                  <a:gd name="T51" fmla="*/ 3 h 3"/>
                  <a:gd name="T52" fmla="*/ 7 w 7"/>
                  <a:gd name="T53" fmla="*/ 3 h 3"/>
                  <a:gd name="T54" fmla="*/ 7 w 7"/>
                  <a:gd name="T55" fmla="*/ 3 h 3"/>
                  <a:gd name="T56" fmla="*/ 7 w 7"/>
                  <a:gd name="T57" fmla="*/ 3 h 3"/>
                  <a:gd name="T58" fmla="*/ 7 w 7"/>
                  <a:gd name="T59" fmla="*/ 3 h 3"/>
                  <a:gd name="T60" fmla="*/ 7 w 7"/>
                  <a:gd name="T61" fmla="*/ 3 h 3"/>
                  <a:gd name="T62" fmla="*/ 7 w 7"/>
                  <a:gd name="T63" fmla="*/ 3 h 3"/>
                  <a:gd name="T64" fmla="*/ 3 w 7"/>
                  <a:gd name="T6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3">
                    <a:moveTo>
                      <a:pt x="3" y="3"/>
                    </a:moveTo>
                    <a:lnTo>
                      <a:pt x="3" y="3"/>
                    </a:lnTo>
                    <a:lnTo>
                      <a:pt x="3" y="3"/>
                    </a:lnTo>
                    <a:lnTo>
                      <a:pt x="3" y="3"/>
                    </a:lnTo>
                    <a:lnTo>
                      <a:pt x="0" y="3"/>
                    </a:lnTo>
                    <a:lnTo>
                      <a:pt x="0" y="3"/>
                    </a:lnTo>
                    <a:lnTo>
                      <a:pt x="0" y="0"/>
                    </a:lnTo>
                    <a:lnTo>
                      <a:pt x="0" y="0"/>
                    </a:lnTo>
                    <a:lnTo>
                      <a:pt x="0" y="0"/>
                    </a:lnTo>
                    <a:lnTo>
                      <a:pt x="0" y="0"/>
                    </a:lnTo>
                    <a:lnTo>
                      <a:pt x="0" y="0"/>
                    </a:lnTo>
                    <a:lnTo>
                      <a:pt x="0" y="0"/>
                    </a:lnTo>
                    <a:lnTo>
                      <a:pt x="0" y="0"/>
                    </a:lnTo>
                    <a:lnTo>
                      <a:pt x="0" y="0"/>
                    </a:lnTo>
                    <a:lnTo>
                      <a:pt x="0" y="0"/>
                    </a:lnTo>
                    <a:lnTo>
                      <a:pt x="3" y="0"/>
                    </a:lnTo>
                    <a:lnTo>
                      <a:pt x="3" y="0"/>
                    </a:lnTo>
                    <a:lnTo>
                      <a:pt x="3" y="0"/>
                    </a:lnTo>
                    <a:lnTo>
                      <a:pt x="3" y="3"/>
                    </a:lnTo>
                    <a:lnTo>
                      <a:pt x="3" y="3"/>
                    </a:lnTo>
                    <a:lnTo>
                      <a:pt x="3" y="3"/>
                    </a:lnTo>
                    <a:lnTo>
                      <a:pt x="3" y="3"/>
                    </a:lnTo>
                    <a:lnTo>
                      <a:pt x="7" y="0"/>
                    </a:lnTo>
                    <a:lnTo>
                      <a:pt x="7" y="0"/>
                    </a:lnTo>
                    <a:lnTo>
                      <a:pt x="7" y="0"/>
                    </a:lnTo>
                    <a:lnTo>
                      <a:pt x="7" y="3"/>
                    </a:lnTo>
                    <a:lnTo>
                      <a:pt x="7" y="3"/>
                    </a:lnTo>
                    <a:lnTo>
                      <a:pt x="7" y="3"/>
                    </a:lnTo>
                    <a:lnTo>
                      <a:pt x="7" y="3"/>
                    </a:lnTo>
                    <a:lnTo>
                      <a:pt x="7" y="3"/>
                    </a:lnTo>
                    <a:lnTo>
                      <a:pt x="7" y="3"/>
                    </a:lnTo>
                    <a:lnTo>
                      <a:pt x="7" y="3"/>
                    </a:lnTo>
                    <a:lnTo>
                      <a:pt x="3"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24" name="Freeform 2155">
                <a:extLst>
                  <a:ext uri="{FF2B5EF4-FFF2-40B4-BE49-F238E27FC236}">
                    <a16:creationId xmlns:a16="http://schemas.microsoft.com/office/drawing/2014/main" id="{376F3791-6920-496F-86F8-9B9AAFB1EC23}"/>
                  </a:ext>
                </a:extLst>
              </p:cNvPr>
              <p:cNvSpPr>
                <a:spLocks/>
              </p:cNvSpPr>
              <p:nvPr/>
            </p:nvSpPr>
            <p:spPr bwMode="auto">
              <a:xfrm>
                <a:off x="7533" y="3109"/>
                <a:ext cx="7" cy="3"/>
              </a:xfrm>
              <a:custGeom>
                <a:avLst/>
                <a:gdLst>
                  <a:gd name="T0" fmla="*/ 4 w 7"/>
                  <a:gd name="T1" fmla="*/ 3 h 3"/>
                  <a:gd name="T2" fmla="*/ 0 w 7"/>
                  <a:gd name="T3" fmla="*/ 3 h 3"/>
                  <a:gd name="T4" fmla="*/ 0 w 7"/>
                  <a:gd name="T5" fmla="*/ 3 h 3"/>
                  <a:gd name="T6" fmla="*/ 4 w 7"/>
                  <a:gd name="T7" fmla="*/ 3 h 3"/>
                  <a:gd name="T8" fmla="*/ 4 w 7"/>
                  <a:gd name="T9" fmla="*/ 3 h 3"/>
                  <a:gd name="T10" fmla="*/ 4 w 7"/>
                  <a:gd name="T11" fmla="*/ 0 h 3"/>
                  <a:gd name="T12" fmla="*/ 4 w 7"/>
                  <a:gd name="T13" fmla="*/ 0 h 3"/>
                  <a:gd name="T14" fmla="*/ 4 w 7"/>
                  <a:gd name="T15" fmla="*/ 3 h 3"/>
                  <a:gd name="T16" fmla="*/ 4 w 7"/>
                  <a:gd name="T17" fmla="*/ 3 h 3"/>
                  <a:gd name="T18" fmla="*/ 7 w 7"/>
                  <a:gd name="T19" fmla="*/ 3 h 3"/>
                  <a:gd name="T20" fmla="*/ 7 w 7"/>
                  <a:gd name="T21" fmla="*/ 3 h 3"/>
                  <a:gd name="T22" fmla="*/ 4 w 7"/>
                  <a:gd name="T23" fmla="*/ 3 h 3"/>
                  <a:gd name="T24" fmla="*/ 4 w 7"/>
                  <a:gd name="T25" fmla="*/ 3 h 3"/>
                  <a:gd name="T26" fmla="*/ 4 w 7"/>
                  <a:gd name="T27" fmla="*/ 3 h 3"/>
                  <a:gd name="T28" fmla="*/ 4 w 7"/>
                  <a:gd name="T29" fmla="*/ 3 h 3"/>
                  <a:gd name="T30" fmla="*/ 4 w 7"/>
                  <a:gd name="T31" fmla="*/ 3 h 3"/>
                  <a:gd name="T32" fmla="*/ 4 w 7"/>
                  <a:gd name="T33" fmla="*/ 3 h 3"/>
                  <a:gd name="T34" fmla="*/ 4 w 7"/>
                  <a:gd name="T35" fmla="*/ 3 h 3"/>
                  <a:gd name="T36" fmla="*/ 4 w 7"/>
                  <a:gd name="T37" fmla="*/ 3 h 3"/>
                  <a:gd name="T38" fmla="*/ 4 w 7"/>
                  <a:gd name="T39" fmla="*/ 3 h 3"/>
                  <a:gd name="T40" fmla="*/ 4 w 7"/>
                  <a:gd name="T41" fmla="*/ 3 h 3"/>
                  <a:gd name="T42" fmla="*/ 4 w 7"/>
                  <a:gd name="T43" fmla="*/ 3 h 3"/>
                  <a:gd name="T44" fmla="*/ 4 w 7"/>
                  <a:gd name="T45" fmla="*/ 3 h 3"/>
                  <a:gd name="T46" fmla="*/ 4 w 7"/>
                  <a:gd name="T47" fmla="*/ 3 h 3"/>
                  <a:gd name="T48" fmla="*/ 4 w 7"/>
                  <a:gd name="T49" fmla="*/ 3 h 3"/>
                  <a:gd name="T50" fmla="*/ 4 w 7"/>
                  <a:gd name="T51" fmla="*/ 3 h 3"/>
                  <a:gd name="T52" fmla="*/ 4 w 7"/>
                  <a:gd name="T5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3">
                    <a:moveTo>
                      <a:pt x="4" y="3"/>
                    </a:moveTo>
                    <a:lnTo>
                      <a:pt x="0" y="3"/>
                    </a:lnTo>
                    <a:lnTo>
                      <a:pt x="0" y="3"/>
                    </a:lnTo>
                    <a:lnTo>
                      <a:pt x="4" y="3"/>
                    </a:lnTo>
                    <a:lnTo>
                      <a:pt x="4" y="3"/>
                    </a:lnTo>
                    <a:lnTo>
                      <a:pt x="4" y="0"/>
                    </a:lnTo>
                    <a:lnTo>
                      <a:pt x="4" y="0"/>
                    </a:lnTo>
                    <a:lnTo>
                      <a:pt x="4" y="3"/>
                    </a:lnTo>
                    <a:lnTo>
                      <a:pt x="4" y="3"/>
                    </a:lnTo>
                    <a:lnTo>
                      <a:pt x="7" y="3"/>
                    </a:lnTo>
                    <a:lnTo>
                      <a:pt x="7"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25" name="Freeform 2156">
                <a:extLst>
                  <a:ext uri="{FF2B5EF4-FFF2-40B4-BE49-F238E27FC236}">
                    <a16:creationId xmlns:a16="http://schemas.microsoft.com/office/drawing/2014/main" id="{B0F18B5C-82A6-4D7F-B0B0-1F5AB8270E44}"/>
                  </a:ext>
                </a:extLst>
              </p:cNvPr>
              <p:cNvSpPr>
                <a:spLocks/>
              </p:cNvSpPr>
              <p:nvPr/>
            </p:nvSpPr>
            <p:spPr bwMode="auto">
              <a:xfrm>
                <a:off x="7533" y="3109"/>
                <a:ext cx="7" cy="3"/>
              </a:xfrm>
              <a:custGeom>
                <a:avLst/>
                <a:gdLst>
                  <a:gd name="T0" fmla="*/ 4 w 7"/>
                  <a:gd name="T1" fmla="*/ 3 h 3"/>
                  <a:gd name="T2" fmla="*/ 0 w 7"/>
                  <a:gd name="T3" fmla="*/ 3 h 3"/>
                  <a:gd name="T4" fmla="*/ 0 w 7"/>
                  <a:gd name="T5" fmla="*/ 3 h 3"/>
                  <a:gd name="T6" fmla="*/ 4 w 7"/>
                  <a:gd name="T7" fmla="*/ 3 h 3"/>
                  <a:gd name="T8" fmla="*/ 4 w 7"/>
                  <a:gd name="T9" fmla="*/ 3 h 3"/>
                  <a:gd name="T10" fmla="*/ 4 w 7"/>
                  <a:gd name="T11" fmla="*/ 0 h 3"/>
                  <a:gd name="T12" fmla="*/ 4 w 7"/>
                  <a:gd name="T13" fmla="*/ 0 h 3"/>
                  <a:gd name="T14" fmla="*/ 4 w 7"/>
                  <a:gd name="T15" fmla="*/ 3 h 3"/>
                  <a:gd name="T16" fmla="*/ 4 w 7"/>
                  <a:gd name="T17" fmla="*/ 3 h 3"/>
                  <a:gd name="T18" fmla="*/ 7 w 7"/>
                  <a:gd name="T19" fmla="*/ 3 h 3"/>
                  <a:gd name="T20" fmla="*/ 7 w 7"/>
                  <a:gd name="T21" fmla="*/ 3 h 3"/>
                  <a:gd name="T22" fmla="*/ 4 w 7"/>
                  <a:gd name="T23" fmla="*/ 3 h 3"/>
                  <a:gd name="T24" fmla="*/ 4 w 7"/>
                  <a:gd name="T25" fmla="*/ 3 h 3"/>
                  <a:gd name="T26" fmla="*/ 4 w 7"/>
                  <a:gd name="T27" fmla="*/ 3 h 3"/>
                  <a:gd name="T28" fmla="*/ 4 w 7"/>
                  <a:gd name="T29" fmla="*/ 3 h 3"/>
                  <a:gd name="T30" fmla="*/ 4 w 7"/>
                  <a:gd name="T31" fmla="*/ 3 h 3"/>
                  <a:gd name="T32" fmla="*/ 4 w 7"/>
                  <a:gd name="T33" fmla="*/ 3 h 3"/>
                  <a:gd name="T34" fmla="*/ 4 w 7"/>
                  <a:gd name="T35" fmla="*/ 3 h 3"/>
                  <a:gd name="T36" fmla="*/ 4 w 7"/>
                  <a:gd name="T37" fmla="*/ 3 h 3"/>
                  <a:gd name="T38" fmla="*/ 4 w 7"/>
                  <a:gd name="T39" fmla="*/ 3 h 3"/>
                  <a:gd name="T40" fmla="*/ 4 w 7"/>
                  <a:gd name="T41" fmla="*/ 3 h 3"/>
                  <a:gd name="T42" fmla="*/ 4 w 7"/>
                  <a:gd name="T43" fmla="*/ 3 h 3"/>
                  <a:gd name="T44" fmla="*/ 4 w 7"/>
                  <a:gd name="T45" fmla="*/ 3 h 3"/>
                  <a:gd name="T46" fmla="*/ 4 w 7"/>
                  <a:gd name="T47" fmla="*/ 3 h 3"/>
                  <a:gd name="T48" fmla="*/ 4 w 7"/>
                  <a:gd name="T49" fmla="*/ 3 h 3"/>
                  <a:gd name="T50" fmla="*/ 4 w 7"/>
                  <a:gd name="T51" fmla="*/ 3 h 3"/>
                  <a:gd name="T52" fmla="*/ 4 w 7"/>
                  <a:gd name="T5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3">
                    <a:moveTo>
                      <a:pt x="4" y="3"/>
                    </a:moveTo>
                    <a:lnTo>
                      <a:pt x="0" y="3"/>
                    </a:lnTo>
                    <a:lnTo>
                      <a:pt x="0" y="3"/>
                    </a:lnTo>
                    <a:lnTo>
                      <a:pt x="4" y="3"/>
                    </a:lnTo>
                    <a:lnTo>
                      <a:pt x="4" y="3"/>
                    </a:lnTo>
                    <a:lnTo>
                      <a:pt x="4" y="0"/>
                    </a:lnTo>
                    <a:lnTo>
                      <a:pt x="4" y="0"/>
                    </a:lnTo>
                    <a:lnTo>
                      <a:pt x="4" y="3"/>
                    </a:lnTo>
                    <a:lnTo>
                      <a:pt x="4" y="3"/>
                    </a:lnTo>
                    <a:lnTo>
                      <a:pt x="7" y="3"/>
                    </a:lnTo>
                    <a:lnTo>
                      <a:pt x="7"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26" name="Freeform 2157">
                <a:extLst>
                  <a:ext uri="{FF2B5EF4-FFF2-40B4-BE49-F238E27FC236}">
                    <a16:creationId xmlns:a16="http://schemas.microsoft.com/office/drawing/2014/main" id="{001A2394-19FB-46DD-8A27-5835916D07AE}"/>
                  </a:ext>
                </a:extLst>
              </p:cNvPr>
              <p:cNvSpPr>
                <a:spLocks/>
              </p:cNvSpPr>
              <p:nvPr/>
            </p:nvSpPr>
            <p:spPr bwMode="auto">
              <a:xfrm>
                <a:off x="7512" y="3138"/>
                <a:ext cx="0" cy="3"/>
              </a:xfrm>
              <a:custGeom>
                <a:avLst/>
                <a:gdLst>
                  <a:gd name="T0" fmla="*/ 0 h 3"/>
                  <a:gd name="T1" fmla="*/ 0 h 3"/>
                  <a:gd name="T2" fmla="*/ 0 h 3"/>
                  <a:gd name="T3" fmla="*/ 0 h 3"/>
                  <a:gd name="T4" fmla="*/ 0 h 3"/>
                  <a:gd name="T5" fmla="*/ 0 h 3"/>
                  <a:gd name="T6" fmla="*/ 3 h 3"/>
                  <a:gd name="T7" fmla="*/ 3 h 3"/>
                  <a:gd name="T8"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3">
                    <a:moveTo>
                      <a:pt x="0" y="0"/>
                    </a:moveTo>
                    <a:lnTo>
                      <a:pt x="0" y="0"/>
                    </a:lnTo>
                    <a:lnTo>
                      <a:pt x="0" y="0"/>
                    </a:lnTo>
                    <a:lnTo>
                      <a:pt x="0" y="0"/>
                    </a:lnTo>
                    <a:lnTo>
                      <a:pt x="0" y="0"/>
                    </a:lnTo>
                    <a:lnTo>
                      <a:pt x="0" y="0"/>
                    </a:lnTo>
                    <a:lnTo>
                      <a:pt x="0" y="3"/>
                    </a:lnTo>
                    <a:lnTo>
                      <a:pt x="0" y="3"/>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27" name="Freeform 2158">
                <a:extLst>
                  <a:ext uri="{FF2B5EF4-FFF2-40B4-BE49-F238E27FC236}">
                    <a16:creationId xmlns:a16="http://schemas.microsoft.com/office/drawing/2014/main" id="{8C36FDFC-92D3-421E-8B5D-3ED3683E39C9}"/>
                  </a:ext>
                </a:extLst>
              </p:cNvPr>
              <p:cNvSpPr>
                <a:spLocks/>
              </p:cNvSpPr>
              <p:nvPr/>
            </p:nvSpPr>
            <p:spPr bwMode="auto">
              <a:xfrm>
                <a:off x="7512" y="3138"/>
                <a:ext cx="0" cy="3"/>
              </a:xfrm>
              <a:custGeom>
                <a:avLst/>
                <a:gdLst>
                  <a:gd name="T0" fmla="*/ 0 h 3"/>
                  <a:gd name="T1" fmla="*/ 0 h 3"/>
                  <a:gd name="T2" fmla="*/ 0 h 3"/>
                  <a:gd name="T3" fmla="*/ 0 h 3"/>
                  <a:gd name="T4" fmla="*/ 0 h 3"/>
                  <a:gd name="T5" fmla="*/ 0 h 3"/>
                  <a:gd name="T6" fmla="*/ 3 h 3"/>
                  <a:gd name="T7" fmla="*/ 3 h 3"/>
                  <a:gd name="T8"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3">
                    <a:moveTo>
                      <a:pt x="0" y="0"/>
                    </a:moveTo>
                    <a:lnTo>
                      <a:pt x="0" y="0"/>
                    </a:lnTo>
                    <a:lnTo>
                      <a:pt x="0" y="0"/>
                    </a:lnTo>
                    <a:lnTo>
                      <a:pt x="0" y="0"/>
                    </a:lnTo>
                    <a:lnTo>
                      <a:pt x="0" y="0"/>
                    </a:lnTo>
                    <a:lnTo>
                      <a:pt x="0" y="0"/>
                    </a:lnTo>
                    <a:lnTo>
                      <a:pt x="0" y="3"/>
                    </a:lnTo>
                    <a:lnTo>
                      <a:pt x="0" y="3"/>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28" name="Freeform 2159">
                <a:extLst>
                  <a:ext uri="{FF2B5EF4-FFF2-40B4-BE49-F238E27FC236}">
                    <a16:creationId xmlns:a16="http://schemas.microsoft.com/office/drawing/2014/main" id="{913D9878-4F85-48F4-B155-4499545C538C}"/>
                  </a:ext>
                </a:extLst>
              </p:cNvPr>
              <p:cNvSpPr>
                <a:spLocks/>
              </p:cNvSpPr>
              <p:nvPr/>
            </p:nvSpPr>
            <p:spPr bwMode="auto">
              <a:xfrm>
                <a:off x="7512" y="3173"/>
                <a:ext cx="3" cy="4"/>
              </a:xfrm>
              <a:custGeom>
                <a:avLst/>
                <a:gdLst>
                  <a:gd name="T0" fmla="*/ 3 w 3"/>
                  <a:gd name="T1" fmla="*/ 4 h 4"/>
                  <a:gd name="T2" fmla="*/ 3 w 3"/>
                  <a:gd name="T3" fmla="*/ 4 h 4"/>
                  <a:gd name="T4" fmla="*/ 3 w 3"/>
                  <a:gd name="T5" fmla="*/ 4 h 4"/>
                  <a:gd name="T6" fmla="*/ 3 w 3"/>
                  <a:gd name="T7" fmla="*/ 4 h 4"/>
                  <a:gd name="T8" fmla="*/ 0 w 3"/>
                  <a:gd name="T9" fmla="*/ 4 h 4"/>
                  <a:gd name="T10" fmla="*/ 3 w 3"/>
                  <a:gd name="T11" fmla="*/ 4 h 4"/>
                  <a:gd name="T12" fmla="*/ 0 w 3"/>
                  <a:gd name="T13" fmla="*/ 4 h 4"/>
                  <a:gd name="T14" fmla="*/ 3 w 3"/>
                  <a:gd name="T15" fmla="*/ 4 h 4"/>
                  <a:gd name="T16" fmla="*/ 3 w 3"/>
                  <a:gd name="T17" fmla="*/ 4 h 4"/>
                  <a:gd name="T18" fmla="*/ 3 w 3"/>
                  <a:gd name="T19" fmla="*/ 0 h 4"/>
                  <a:gd name="T20" fmla="*/ 3 w 3"/>
                  <a:gd name="T21" fmla="*/ 0 h 4"/>
                  <a:gd name="T22" fmla="*/ 3 w 3"/>
                  <a:gd name="T23" fmla="*/ 4 h 4"/>
                  <a:gd name="T24" fmla="*/ 3 w 3"/>
                  <a:gd name="T25" fmla="*/ 4 h 4"/>
                  <a:gd name="T26" fmla="*/ 3 w 3"/>
                  <a:gd name="T27" fmla="*/ 4 h 4"/>
                  <a:gd name="T28" fmla="*/ 3 w 3"/>
                  <a:gd name="T29" fmla="*/ 4 h 4"/>
                  <a:gd name="T30" fmla="*/ 3 w 3"/>
                  <a:gd name="T31" fmla="*/ 4 h 4"/>
                  <a:gd name="T32" fmla="*/ 3 w 3"/>
                  <a:gd name="T33" fmla="*/ 4 h 4"/>
                  <a:gd name="T34" fmla="*/ 3 w 3"/>
                  <a:gd name="T3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4">
                    <a:moveTo>
                      <a:pt x="3" y="4"/>
                    </a:moveTo>
                    <a:lnTo>
                      <a:pt x="3" y="4"/>
                    </a:lnTo>
                    <a:lnTo>
                      <a:pt x="3" y="4"/>
                    </a:lnTo>
                    <a:lnTo>
                      <a:pt x="3" y="4"/>
                    </a:lnTo>
                    <a:lnTo>
                      <a:pt x="0" y="4"/>
                    </a:lnTo>
                    <a:lnTo>
                      <a:pt x="3" y="4"/>
                    </a:lnTo>
                    <a:lnTo>
                      <a:pt x="0" y="4"/>
                    </a:lnTo>
                    <a:lnTo>
                      <a:pt x="3" y="4"/>
                    </a:lnTo>
                    <a:lnTo>
                      <a:pt x="3" y="4"/>
                    </a:lnTo>
                    <a:lnTo>
                      <a:pt x="3" y="0"/>
                    </a:lnTo>
                    <a:lnTo>
                      <a:pt x="3" y="0"/>
                    </a:lnTo>
                    <a:lnTo>
                      <a:pt x="3" y="4"/>
                    </a:lnTo>
                    <a:lnTo>
                      <a:pt x="3" y="4"/>
                    </a:lnTo>
                    <a:lnTo>
                      <a:pt x="3" y="4"/>
                    </a:lnTo>
                    <a:lnTo>
                      <a:pt x="3" y="4"/>
                    </a:lnTo>
                    <a:lnTo>
                      <a:pt x="3" y="4"/>
                    </a:lnTo>
                    <a:lnTo>
                      <a:pt x="3" y="4"/>
                    </a:lnTo>
                    <a:lnTo>
                      <a:pt x="3"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29" name="Freeform 2160">
                <a:extLst>
                  <a:ext uri="{FF2B5EF4-FFF2-40B4-BE49-F238E27FC236}">
                    <a16:creationId xmlns:a16="http://schemas.microsoft.com/office/drawing/2014/main" id="{3EE35BE2-075D-42D2-943E-9A91DE5D5F9A}"/>
                  </a:ext>
                </a:extLst>
              </p:cNvPr>
              <p:cNvSpPr>
                <a:spLocks/>
              </p:cNvSpPr>
              <p:nvPr/>
            </p:nvSpPr>
            <p:spPr bwMode="auto">
              <a:xfrm>
                <a:off x="7512" y="3173"/>
                <a:ext cx="3" cy="4"/>
              </a:xfrm>
              <a:custGeom>
                <a:avLst/>
                <a:gdLst>
                  <a:gd name="T0" fmla="*/ 3 w 3"/>
                  <a:gd name="T1" fmla="*/ 4 h 4"/>
                  <a:gd name="T2" fmla="*/ 3 w 3"/>
                  <a:gd name="T3" fmla="*/ 4 h 4"/>
                  <a:gd name="T4" fmla="*/ 3 w 3"/>
                  <a:gd name="T5" fmla="*/ 4 h 4"/>
                  <a:gd name="T6" fmla="*/ 3 w 3"/>
                  <a:gd name="T7" fmla="*/ 4 h 4"/>
                  <a:gd name="T8" fmla="*/ 0 w 3"/>
                  <a:gd name="T9" fmla="*/ 4 h 4"/>
                  <a:gd name="T10" fmla="*/ 3 w 3"/>
                  <a:gd name="T11" fmla="*/ 4 h 4"/>
                  <a:gd name="T12" fmla="*/ 0 w 3"/>
                  <a:gd name="T13" fmla="*/ 4 h 4"/>
                  <a:gd name="T14" fmla="*/ 3 w 3"/>
                  <a:gd name="T15" fmla="*/ 4 h 4"/>
                  <a:gd name="T16" fmla="*/ 3 w 3"/>
                  <a:gd name="T17" fmla="*/ 4 h 4"/>
                  <a:gd name="T18" fmla="*/ 3 w 3"/>
                  <a:gd name="T19" fmla="*/ 0 h 4"/>
                  <a:gd name="T20" fmla="*/ 3 w 3"/>
                  <a:gd name="T21" fmla="*/ 0 h 4"/>
                  <a:gd name="T22" fmla="*/ 3 w 3"/>
                  <a:gd name="T23" fmla="*/ 4 h 4"/>
                  <a:gd name="T24" fmla="*/ 3 w 3"/>
                  <a:gd name="T25" fmla="*/ 4 h 4"/>
                  <a:gd name="T26" fmla="*/ 3 w 3"/>
                  <a:gd name="T27" fmla="*/ 4 h 4"/>
                  <a:gd name="T28" fmla="*/ 3 w 3"/>
                  <a:gd name="T29" fmla="*/ 4 h 4"/>
                  <a:gd name="T30" fmla="*/ 3 w 3"/>
                  <a:gd name="T31" fmla="*/ 4 h 4"/>
                  <a:gd name="T32" fmla="*/ 3 w 3"/>
                  <a:gd name="T33" fmla="*/ 4 h 4"/>
                  <a:gd name="T34" fmla="*/ 3 w 3"/>
                  <a:gd name="T3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4">
                    <a:moveTo>
                      <a:pt x="3" y="4"/>
                    </a:moveTo>
                    <a:lnTo>
                      <a:pt x="3" y="4"/>
                    </a:lnTo>
                    <a:lnTo>
                      <a:pt x="3" y="4"/>
                    </a:lnTo>
                    <a:lnTo>
                      <a:pt x="3" y="4"/>
                    </a:lnTo>
                    <a:lnTo>
                      <a:pt x="0" y="4"/>
                    </a:lnTo>
                    <a:lnTo>
                      <a:pt x="3" y="4"/>
                    </a:lnTo>
                    <a:lnTo>
                      <a:pt x="0" y="4"/>
                    </a:lnTo>
                    <a:lnTo>
                      <a:pt x="3" y="4"/>
                    </a:lnTo>
                    <a:lnTo>
                      <a:pt x="3" y="4"/>
                    </a:lnTo>
                    <a:lnTo>
                      <a:pt x="3" y="0"/>
                    </a:lnTo>
                    <a:lnTo>
                      <a:pt x="3" y="0"/>
                    </a:lnTo>
                    <a:lnTo>
                      <a:pt x="3" y="4"/>
                    </a:lnTo>
                    <a:lnTo>
                      <a:pt x="3" y="4"/>
                    </a:lnTo>
                    <a:lnTo>
                      <a:pt x="3" y="4"/>
                    </a:lnTo>
                    <a:lnTo>
                      <a:pt x="3" y="4"/>
                    </a:lnTo>
                    <a:lnTo>
                      <a:pt x="3" y="4"/>
                    </a:lnTo>
                    <a:lnTo>
                      <a:pt x="3" y="4"/>
                    </a:lnTo>
                    <a:lnTo>
                      <a:pt x="3"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30" name="Freeform 2161">
                <a:extLst>
                  <a:ext uri="{FF2B5EF4-FFF2-40B4-BE49-F238E27FC236}">
                    <a16:creationId xmlns:a16="http://schemas.microsoft.com/office/drawing/2014/main" id="{C13D6058-2C09-4F0F-B436-7FA30BC39B75}"/>
                  </a:ext>
                </a:extLst>
              </p:cNvPr>
              <p:cNvSpPr>
                <a:spLocks/>
              </p:cNvSpPr>
              <p:nvPr/>
            </p:nvSpPr>
            <p:spPr bwMode="auto">
              <a:xfrm>
                <a:off x="7533" y="3109"/>
                <a:ext cx="7" cy="3"/>
              </a:xfrm>
              <a:custGeom>
                <a:avLst/>
                <a:gdLst>
                  <a:gd name="T0" fmla="*/ 4 w 7"/>
                  <a:gd name="T1" fmla="*/ 3 h 3"/>
                  <a:gd name="T2" fmla="*/ 0 w 7"/>
                  <a:gd name="T3" fmla="*/ 3 h 3"/>
                  <a:gd name="T4" fmla="*/ 0 w 7"/>
                  <a:gd name="T5" fmla="*/ 3 h 3"/>
                  <a:gd name="T6" fmla="*/ 4 w 7"/>
                  <a:gd name="T7" fmla="*/ 3 h 3"/>
                  <a:gd name="T8" fmla="*/ 4 w 7"/>
                  <a:gd name="T9" fmla="*/ 3 h 3"/>
                  <a:gd name="T10" fmla="*/ 4 w 7"/>
                  <a:gd name="T11" fmla="*/ 0 h 3"/>
                  <a:gd name="T12" fmla="*/ 4 w 7"/>
                  <a:gd name="T13" fmla="*/ 0 h 3"/>
                  <a:gd name="T14" fmla="*/ 4 w 7"/>
                  <a:gd name="T15" fmla="*/ 3 h 3"/>
                  <a:gd name="T16" fmla="*/ 4 w 7"/>
                  <a:gd name="T17" fmla="*/ 3 h 3"/>
                  <a:gd name="T18" fmla="*/ 7 w 7"/>
                  <a:gd name="T19" fmla="*/ 3 h 3"/>
                  <a:gd name="T20" fmla="*/ 7 w 7"/>
                  <a:gd name="T21" fmla="*/ 3 h 3"/>
                  <a:gd name="T22" fmla="*/ 4 w 7"/>
                  <a:gd name="T23" fmla="*/ 3 h 3"/>
                  <a:gd name="T24" fmla="*/ 4 w 7"/>
                  <a:gd name="T25" fmla="*/ 3 h 3"/>
                  <a:gd name="T26" fmla="*/ 4 w 7"/>
                  <a:gd name="T27" fmla="*/ 3 h 3"/>
                  <a:gd name="T28" fmla="*/ 4 w 7"/>
                  <a:gd name="T29" fmla="*/ 3 h 3"/>
                  <a:gd name="T30" fmla="*/ 4 w 7"/>
                  <a:gd name="T31" fmla="*/ 3 h 3"/>
                  <a:gd name="T32" fmla="*/ 4 w 7"/>
                  <a:gd name="T33" fmla="*/ 3 h 3"/>
                  <a:gd name="T34" fmla="*/ 4 w 7"/>
                  <a:gd name="T35" fmla="*/ 3 h 3"/>
                  <a:gd name="T36" fmla="*/ 4 w 7"/>
                  <a:gd name="T37" fmla="*/ 3 h 3"/>
                  <a:gd name="T38" fmla="*/ 4 w 7"/>
                  <a:gd name="T39" fmla="*/ 3 h 3"/>
                  <a:gd name="T40" fmla="*/ 4 w 7"/>
                  <a:gd name="T41" fmla="*/ 3 h 3"/>
                  <a:gd name="T42" fmla="*/ 4 w 7"/>
                  <a:gd name="T43" fmla="*/ 3 h 3"/>
                  <a:gd name="T44" fmla="*/ 4 w 7"/>
                  <a:gd name="T45" fmla="*/ 3 h 3"/>
                  <a:gd name="T46" fmla="*/ 4 w 7"/>
                  <a:gd name="T47" fmla="*/ 3 h 3"/>
                  <a:gd name="T48" fmla="*/ 4 w 7"/>
                  <a:gd name="T49" fmla="*/ 3 h 3"/>
                  <a:gd name="T50" fmla="*/ 4 w 7"/>
                  <a:gd name="T51" fmla="*/ 3 h 3"/>
                  <a:gd name="T52" fmla="*/ 4 w 7"/>
                  <a:gd name="T5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3">
                    <a:moveTo>
                      <a:pt x="4" y="3"/>
                    </a:moveTo>
                    <a:lnTo>
                      <a:pt x="0" y="3"/>
                    </a:lnTo>
                    <a:lnTo>
                      <a:pt x="0" y="3"/>
                    </a:lnTo>
                    <a:lnTo>
                      <a:pt x="4" y="3"/>
                    </a:lnTo>
                    <a:lnTo>
                      <a:pt x="4" y="3"/>
                    </a:lnTo>
                    <a:lnTo>
                      <a:pt x="4" y="0"/>
                    </a:lnTo>
                    <a:lnTo>
                      <a:pt x="4" y="0"/>
                    </a:lnTo>
                    <a:lnTo>
                      <a:pt x="4" y="3"/>
                    </a:lnTo>
                    <a:lnTo>
                      <a:pt x="4" y="3"/>
                    </a:lnTo>
                    <a:lnTo>
                      <a:pt x="7" y="3"/>
                    </a:lnTo>
                    <a:lnTo>
                      <a:pt x="7"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31" name="Freeform 2162">
                <a:extLst>
                  <a:ext uri="{FF2B5EF4-FFF2-40B4-BE49-F238E27FC236}">
                    <a16:creationId xmlns:a16="http://schemas.microsoft.com/office/drawing/2014/main" id="{68737CFE-12A9-440B-A78C-29666EFD5239}"/>
                  </a:ext>
                </a:extLst>
              </p:cNvPr>
              <p:cNvSpPr>
                <a:spLocks/>
              </p:cNvSpPr>
              <p:nvPr/>
            </p:nvSpPr>
            <p:spPr bwMode="auto">
              <a:xfrm>
                <a:off x="7533" y="3109"/>
                <a:ext cx="7" cy="3"/>
              </a:xfrm>
              <a:custGeom>
                <a:avLst/>
                <a:gdLst>
                  <a:gd name="T0" fmla="*/ 4 w 7"/>
                  <a:gd name="T1" fmla="*/ 3 h 3"/>
                  <a:gd name="T2" fmla="*/ 0 w 7"/>
                  <a:gd name="T3" fmla="*/ 3 h 3"/>
                  <a:gd name="T4" fmla="*/ 0 w 7"/>
                  <a:gd name="T5" fmla="*/ 3 h 3"/>
                  <a:gd name="T6" fmla="*/ 4 w 7"/>
                  <a:gd name="T7" fmla="*/ 3 h 3"/>
                  <a:gd name="T8" fmla="*/ 4 w 7"/>
                  <a:gd name="T9" fmla="*/ 3 h 3"/>
                  <a:gd name="T10" fmla="*/ 4 w 7"/>
                  <a:gd name="T11" fmla="*/ 0 h 3"/>
                  <a:gd name="T12" fmla="*/ 4 w 7"/>
                  <a:gd name="T13" fmla="*/ 0 h 3"/>
                  <a:gd name="T14" fmla="*/ 4 w 7"/>
                  <a:gd name="T15" fmla="*/ 3 h 3"/>
                  <a:gd name="T16" fmla="*/ 4 w 7"/>
                  <a:gd name="T17" fmla="*/ 3 h 3"/>
                  <a:gd name="T18" fmla="*/ 7 w 7"/>
                  <a:gd name="T19" fmla="*/ 3 h 3"/>
                  <a:gd name="T20" fmla="*/ 7 w 7"/>
                  <a:gd name="T21" fmla="*/ 3 h 3"/>
                  <a:gd name="T22" fmla="*/ 4 w 7"/>
                  <a:gd name="T23" fmla="*/ 3 h 3"/>
                  <a:gd name="T24" fmla="*/ 4 w 7"/>
                  <a:gd name="T25" fmla="*/ 3 h 3"/>
                  <a:gd name="T26" fmla="*/ 4 w 7"/>
                  <a:gd name="T27" fmla="*/ 3 h 3"/>
                  <a:gd name="T28" fmla="*/ 4 w 7"/>
                  <a:gd name="T29" fmla="*/ 3 h 3"/>
                  <a:gd name="T30" fmla="*/ 4 w 7"/>
                  <a:gd name="T31" fmla="*/ 3 h 3"/>
                  <a:gd name="T32" fmla="*/ 4 w 7"/>
                  <a:gd name="T33" fmla="*/ 3 h 3"/>
                  <a:gd name="T34" fmla="*/ 4 w 7"/>
                  <a:gd name="T35" fmla="*/ 3 h 3"/>
                  <a:gd name="T36" fmla="*/ 4 w 7"/>
                  <a:gd name="T37" fmla="*/ 3 h 3"/>
                  <a:gd name="T38" fmla="*/ 4 w 7"/>
                  <a:gd name="T39" fmla="*/ 3 h 3"/>
                  <a:gd name="T40" fmla="*/ 4 w 7"/>
                  <a:gd name="T41" fmla="*/ 3 h 3"/>
                  <a:gd name="T42" fmla="*/ 4 w 7"/>
                  <a:gd name="T43" fmla="*/ 3 h 3"/>
                  <a:gd name="T44" fmla="*/ 4 w 7"/>
                  <a:gd name="T45" fmla="*/ 3 h 3"/>
                  <a:gd name="T46" fmla="*/ 4 w 7"/>
                  <a:gd name="T47" fmla="*/ 3 h 3"/>
                  <a:gd name="T48" fmla="*/ 4 w 7"/>
                  <a:gd name="T49" fmla="*/ 3 h 3"/>
                  <a:gd name="T50" fmla="*/ 4 w 7"/>
                  <a:gd name="T51" fmla="*/ 3 h 3"/>
                  <a:gd name="T52" fmla="*/ 4 w 7"/>
                  <a:gd name="T5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3">
                    <a:moveTo>
                      <a:pt x="4" y="3"/>
                    </a:moveTo>
                    <a:lnTo>
                      <a:pt x="0" y="3"/>
                    </a:lnTo>
                    <a:lnTo>
                      <a:pt x="0" y="3"/>
                    </a:lnTo>
                    <a:lnTo>
                      <a:pt x="4" y="3"/>
                    </a:lnTo>
                    <a:lnTo>
                      <a:pt x="4" y="3"/>
                    </a:lnTo>
                    <a:lnTo>
                      <a:pt x="4" y="0"/>
                    </a:lnTo>
                    <a:lnTo>
                      <a:pt x="4" y="0"/>
                    </a:lnTo>
                    <a:lnTo>
                      <a:pt x="4" y="3"/>
                    </a:lnTo>
                    <a:lnTo>
                      <a:pt x="4" y="3"/>
                    </a:lnTo>
                    <a:lnTo>
                      <a:pt x="7" y="3"/>
                    </a:lnTo>
                    <a:lnTo>
                      <a:pt x="7"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32" name="Freeform 2163">
                <a:extLst>
                  <a:ext uri="{FF2B5EF4-FFF2-40B4-BE49-F238E27FC236}">
                    <a16:creationId xmlns:a16="http://schemas.microsoft.com/office/drawing/2014/main" id="{5BB4A237-D37E-438B-8AD9-1456995455E9}"/>
                  </a:ext>
                </a:extLst>
              </p:cNvPr>
              <p:cNvSpPr>
                <a:spLocks/>
              </p:cNvSpPr>
              <p:nvPr/>
            </p:nvSpPr>
            <p:spPr bwMode="auto">
              <a:xfrm>
                <a:off x="6272" y="2894"/>
                <a:ext cx="47" cy="25"/>
              </a:xfrm>
              <a:custGeom>
                <a:avLst/>
                <a:gdLst>
                  <a:gd name="T0" fmla="*/ 18 w 47"/>
                  <a:gd name="T1" fmla="*/ 18 h 25"/>
                  <a:gd name="T2" fmla="*/ 29 w 47"/>
                  <a:gd name="T3" fmla="*/ 14 h 25"/>
                  <a:gd name="T4" fmla="*/ 43 w 47"/>
                  <a:gd name="T5" fmla="*/ 7 h 25"/>
                  <a:gd name="T6" fmla="*/ 47 w 47"/>
                  <a:gd name="T7" fmla="*/ 0 h 25"/>
                  <a:gd name="T8" fmla="*/ 40 w 47"/>
                  <a:gd name="T9" fmla="*/ 0 h 25"/>
                  <a:gd name="T10" fmla="*/ 33 w 47"/>
                  <a:gd name="T11" fmla="*/ 3 h 25"/>
                  <a:gd name="T12" fmla="*/ 18 w 47"/>
                  <a:gd name="T13" fmla="*/ 3 h 25"/>
                  <a:gd name="T14" fmla="*/ 7 w 47"/>
                  <a:gd name="T15" fmla="*/ 7 h 25"/>
                  <a:gd name="T16" fmla="*/ 0 w 47"/>
                  <a:gd name="T17" fmla="*/ 10 h 25"/>
                  <a:gd name="T18" fmla="*/ 0 w 47"/>
                  <a:gd name="T19" fmla="*/ 14 h 25"/>
                  <a:gd name="T20" fmla="*/ 0 w 47"/>
                  <a:gd name="T21" fmla="*/ 14 h 25"/>
                  <a:gd name="T22" fmla="*/ 0 w 47"/>
                  <a:gd name="T23" fmla="*/ 14 h 25"/>
                  <a:gd name="T24" fmla="*/ 0 w 47"/>
                  <a:gd name="T25" fmla="*/ 14 h 25"/>
                  <a:gd name="T26" fmla="*/ 4 w 47"/>
                  <a:gd name="T27" fmla="*/ 14 h 25"/>
                  <a:gd name="T28" fmla="*/ 4 w 47"/>
                  <a:gd name="T29" fmla="*/ 14 h 25"/>
                  <a:gd name="T30" fmla="*/ 4 w 47"/>
                  <a:gd name="T31" fmla="*/ 14 h 25"/>
                  <a:gd name="T32" fmla="*/ 4 w 47"/>
                  <a:gd name="T33" fmla="*/ 14 h 25"/>
                  <a:gd name="T34" fmla="*/ 4 w 47"/>
                  <a:gd name="T35" fmla="*/ 14 h 25"/>
                  <a:gd name="T36" fmla="*/ 4 w 47"/>
                  <a:gd name="T37" fmla="*/ 14 h 25"/>
                  <a:gd name="T38" fmla="*/ 4 w 47"/>
                  <a:gd name="T39" fmla="*/ 14 h 25"/>
                  <a:gd name="T40" fmla="*/ 4 w 47"/>
                  <a:gd name="T41" fmla="*/ 14 h 25"/>
                  <a:gd name="T42" fmla="*/ 4 w 47"/>
                  <a:gd name="T43" fmla="*/ 18 h 25"/>
                  <a:gd name="T44" fmla="*/ 4 w 47"/>
                  <a:gd name="T45" fmla="*/ 18 h 25"/>
                  <a:gd name="T46" fmla="*/ 4 w 47"/>
                  <a:gd name="T47" fmla="*/ 18 h 25"/>
                  <a:gd name="T48" fmla="*/ 4 w 47"/>
                  <a:gd name="T49" fmla="*/ 18 h 25"/>
                  <a:gd name="T50" fmla="*/ 4 w 47"/>
                  <a:gd name="T51" fmla="*/ 18 h 25"/>
                  <a:gd name="T52" fmla="*/ 0 w 47"/>
                  <a:gd name="T53" fmla="*/ 18 h 25"/>
                  <a:gd name="T54" fmla="*/ 0 w 47"/>
                  <a:gd name="T55" fmla="*/ 18 h 25"/>
                  <a:gd name="T56" fmla="*/ 0 w 47"/>
                  <a:gd name="T57" fmla="*/ 18 h 25"/>
                  <a:gd name="T58" fmla="*/ 0 w 47"/>
                  <a:gd name="T59" fmla="*/ 18 h 25"/>
                  <a:gd name="T60" fmla="*/ 0 w 47"/>
                  <a:gd name="T61" fmla="*/ 18 h 25"/>
                  <a:gd name="T62" fmla="*/ 0 w 47"/>
                  <a:gd name="T63" fmla="*/ 21 h 25"/>
                  <a:gd name="T64" fmla="*/ 0 w 47"/>
                  <a:gd name="T65" fmla="*/ 21 h 25"/>
                  <a:gd name="T66" fmla="*/ 0 w 47"/>
                  <a:gd name="T67" fmla="*/ 21 h 25"/>
                  <a:gd name="T68" fmla="*/ 4 w 47"/>
                  <a:gd name="T69" fmla="*/ 21 h 25"/>
                  <a:gd name="T70" fmla="*/ 11 w 47"/>
                  <a:gd name="T71"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25">
                    <a:moveTo>
                      <a:pt x="11" y="18"/>
                    </a:moveTo>
                    <a:lnTo>
                      <a:pt x="18" y="18"/>
                    </a:lnTo>
                    <a:lnTo>
                      <a:pt x="22" y="14"/>
                    </a:lnTo>
                    <a:lnTo>
                      <a:pt x="29" y="14"/>
                    </a:lnTo>
                    <a:lnTo>
                      <a:pt x="40" y="10"/>
                    </a:lnTo>
                    <a:lnTo>
                      <a:pt x="43" y="7"/>
                    </a:lnTo>
                    <a:lnTo>
                      <a:pt x="47" y="3"/>
                    </a:lnTo>
                    <a:lnTo>
                      <a:pt x="47" y="0"/>
                    </a:lnTo>
                    <a:lnTo>
                      <a:pt x="43" y="0"/>
                    </a:lnTo>
                    <a:lnTo>
                      <a:pt x="40" y="0"/>
                    </a:lnTo>
                    <a:lnTo>
                      <a:pt x="36" y="3"/>
                    </a:lnTo>
                    <a:lnTo>
                      <a:pt x="33" y="3"/>
                    </a:lnTo>
                    <a:lnTo>
                      <a:pt x="22" y="3"/>
                    </a:lnTo>
                    <a:lnTo>
                      <a:pt x="18" y="3"/>
                    </a:lnTo>
                    <a:lnTo>
                      <a:pt x="18" y="3"/>
                    </a:lnTo>
                    <a:lnTo>
                      <a:pt x="7" y="7"/>
                    </a:lnTo>
                    <a:lnTo>
                      <a:pt x="4" y="7"/>
                    </a:lnTo>
                    <a:lnTo>
                      <a:pt x="0" y="10"/>
                    </a:lnTo>
                    <a:lnTo>
                      <a:pt x="0" y="10"/>
                    </a:lnTo>
                    <a:lnTo>
                      <a:pt x="0" y="14"/>
                    </a:lnTo>
                    <a:lnTo>
                      <a:pt x="0" y="14"/>
                    </a:lnTo>
                    <a:lnTo>
                      <a:pt x="0" y="14"/>
                    </a:lnTo>
                    <a:lnTo>
                      <a:pt x="0" y="14"/>
                    </a:lnTo>
                    <a:lnTo>
                      <a:pt x="0" y="14"/>
                    </a:lnTo>
                    <a:lnTo>
                      <a:pt x="0" y="14"/>
                    </a:lnTo>
                    <a:lnTo>
                      <a:pt x="0" y="14"/>
                    </a:lnTo>
                    <a:lnTo>
                      <a:pt x="0" y="14"/>
                    </a:lnTo>
                    <a:lnTo>
                      <a:pt x="4" y="14"/>
                    </a:lnTo>
                    <a:lnTo>
                      <a:pt x="4" y="14"/>
                    </a:lnTo>
                    <a:lnTo>
                      <a:pt x="4" y="14"/>
                    </a:lnTo>
                    <a:lnTo>
                      <a:pt x="4" y="14"/>
                    </a:lnTo>
                    <a:lnTo>
                      <a:pt x="4" y="14"/>
                    </a:lnTo>
                    <a:lnTo>
                      <a:pt x="4" y="14"/>
                    </a:lnTo>
                    <a:lnTo>
                      <a:pt x="4" y="14"/>
                    </a:lnTo>
                    <a:lnTo>
                      <a:pt x="4" y="14"/>
                    </a:lnTo>
                    <a:lnTo>
                      <a:pt x="4" y="14"/>
                    </a:lnTo>
                    <a:lnTo>
                      <a:pt x="4" y="14"/>
                    </a:lnTo>
                    <a:lnTo>
                      <a:pt x="4" y="14"/>
                    </a:lnTo>
                    <a:lnTo>
                      <a:pt x="4" y="14"/>
                    </a:lnTo>
                    <a:lnTo>
                      <a:pt x="4" y="14"/>
                    </a:lnTo>
                    <a:lnTo>
                      <a:pt x="4" y="14"/>
                    </a:lnTo>
                    <a:lnTo>
                      <a:pt x="4" y="14"/>
                    </a:lnTo>
                    <a:lnTo>
                      <a:pt x="4" y="14"/>
                    </a:lnTo>
                    <a:lnTo>
                      <a:pt x="4" y="18"/>
                    </a:lnTo>
                    <a:lnTo>
                      <a:pt x="4" y="18"/>
                    </a:lnTo>
                    <a:lnTo>
                      <a:pt x="4" y="18"/>
                    </a:lnTo>
                    <a:lnTo>
                      <a:pt x="4" y="18"/>
                    </a:lnTo>
                    <a:lnTo>
                      <a:pt x="4" y="18"/>
                    </a:lnTo>
                    <a:lnTo>
                      <a:pt x="4" y="18"/>
                    </a:lnTo>
                    <a:lnTo>
                      <a:pt x="4" y="18"/>
                    </a:lnTo>
                    <a:lnTo>
                      <a:pt x="4" y="18"/>
                    </a:lnTo>
                    <a:lnTo>
                      <a:pt x="4" y="18"/>
                    </a:lnTo>
                    <a:lnTo>
                      <a:pt x="0" y="18"/>
                    </a:lnTo>
                    <a:lnTo>
                      <a:pt x="0" y="18"/>
                    </a:lnTo>
                    <a:lnTo>
                      <a:pt x="0" y="18"/>
                    </a:lnTo>
                    <a:lnTo>
                      <a:pt x="0" y="18"/>
                    </a:lnTo>
                    <a:lnTo>
                      <a:pt x="0" y="18"/>
                    </a:lnTo>
                    <a:lnTo>
                      <a:pt x="0" y="18"/>
                    </a:lnTo>
                    <a:lnTo>
                      <a:pt x="0" y="18"/>
                    </a:lnTo>
                    <a:lnTo>
                      <a:pt x="0" y="18"/>
                    </a:lnTo>
                    <a:lnTo>
                      <a:pt x="0" y="18"/>
                    </a:lnTo>
                    <a:lnTo>
                      <a:pt x="0" y="18"/>
                    </a:lnTo>
                    <a:lnTo>
                      <a:pt x="0" y="21"/>
                    </a:lnTo>
                    <a:lnTo>
                      <a:pt x="0" y="21"/>
                    </a:lnTo>
                    <a:lnTo>
                      <a:pt x="0" y="21"/>
                    </a:lnTo>
                    <a:lnTo>
                      <a:pt x="0" y="21"/>
                    </a:lnTo>
                    <a:lnTo>
                      <a:pt x="0" y="21"/>
                    </a:lnTo>
                    <a:lnTo>
                      <a:pt x="0" y="21"/>
                    </a:lnTo>
                    <a:lnTo>
                      <a:pt x="4" y="21"/>
                    </a:lnTo>
                    <a:lnTo>
                      <a:pt x="4" y="21"/>
                    </a:lnTo>
                    <a:lnTo>
                      <a:pt x="4" y="25"/>
                    </a:lnTo>
                    <a:lnTo>
                      <a:pt x="11" y="18"/>
                    </a:lnTo>
                    <a:close/>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33" name="Freeform 2164">
                <a:extLst>
                  <a:ext uri="{FF2B5EF4-FFF2-40B4-BE49-F238E27FC236}">
                    <a16:creationId xmlns:a16="http://schemas.microsoft.com/office/drawing/2014/main" id="{B4EEACCC-2667-450C-9CCE-CC33581B5BCD}"/>
                  </a:ext>
                </a:extLst>
              </p:cNvPr>
              <p:cNvSpPr>
                <a:spLocks/>
              </p:cNvSpPr>
              <p:nvPr/>
            </p:nvSpPr>
            <p:spPr bwMode="auto">
              <a:xfrm>
                <a:off x="6254" y="2912"/>
                <a:ext cx="8" cy="7"/>
              </a:xfrm>
              <a:custGeom>
                <a:avLst/>
                <a:gdLst>
                  <a:gd name="T0" fmla="*/ 0 w 8"/>
                  <a:gd name="T1" fmla="*/ 3 h 7"/>
                  <a:gd name="T2" fmla="*/ 0 w 8"/>
                  <a:gd name="T3" fmla="*/ 3 h 7"/>
                  <a:gd name="T4" fmla="*/ 4 w 8"/>
                  <a:gd name="T5" fmla="*/ 0 h 7"/>
                  <a:gd name="T6" fmla="*/ 8 w 8"/>
                  <a:gd name="T7" fmla="*/ 0 h 7"/>
                  <a:gd name="T8" fmla="*/ 8 w 8"/>
                  <a:gd name="T9" fmla="*/ 0 h 7"/>
                  <a:gd name="T10" fmla="*/ 8 w 8"/>
                  <a:gd name="T11" fmla="*/ 0 h 7"/>
                  <a:gd name="T12" fmla="*/ 8 w 8"/>
                  <a:gd name="T13" fmla="*/ 0 h 7"/>
                  <a:gd name="T14" fmla="*/ 8 w 8"/>
                  <a:gd name="T15" fmla="*/ 0 h 7"/>
                  <a:gd name="T16" fmla="*/ 8 w 8"/>
                  <a:gd name="T17" fmla="*/ 0 h 7"/>
                  <a:gd name="T18" fmla="*/ 8 w 8"/>
                  <a:gd name="T19" fmla="*/ 0 h 7"/>
                  <a:gd name="T20" fmla="*/ 8 w 8"/>
                  <a:gd name="T21" fmla="*/ 0 h 7"/>
                  <a:gd name="T22" fmla="*/ 8 w 8"/>
                  <a:gd name="T23" fmla="*/ 0 h 7"/>
                  <a:gd name="T24" fmla="*/ 8 w 8"/>
                  <a:gd name="T25" fmla="*/ 0 h 7"/>
                  <a:gd name="T26" fmla="*/ 8 w 8"/>
                  <a:gd name="T27" fmla="*/ 3 h 7"/>
                  <a:gd name="T28" fmla="*/ 8 w 8"/>
                  <a:gd name="T29" fmla="*/ 3 h 7"/>
                  <a:gd name="T30" fmla="*/ 8 w 8"/>
                  <a:gd name="T31" fmla="*/ 3 h 7"/>
                  <a:gd name="T32" fmla="*/ 8 w 8"/>
                  <a:gd name="T33" fmla="*/ 3 h 7"/>
                  <a:gd name="T34" fmla="*/ 8 w 8"/>
                  <a:gd name="T35" fmla="*/ 3 h 7"/>
                  <a:gd name="T36" fmla="*/ 8 w 8"/>
                  <a:gd name="T37" fmla="*/ 3 h 7"/>
                  <a:gd name="T38" fmla="*/ 8 w 8"/>
                  <a:gd name="T39" fmla="*/ 3 h 7"/>
                  <a:gd name="T40" fmla="*/ 8 w 8"/>
                  <a:gd name="T41" fmla="*/ 3 h 7"/>
                  <a:gd name="T42" fmla="*/ 8 w 8"/>
                  <a:gd name="T43" fmla="*/ 3 h 7"/>
                  <a:gd name="T44" fmla="*/ 4 w 8"/>
                  <a:gd name="T45" fmla="*/ 3 h 7"/>
                  <a:gd name="T46" fmla="*/ 4 w 8"/>
                  <a:gd name="T47" fmla="*/ 3 h 7"/>
                  <a:gd name="T48" fmla="*/ 4 w 8"/>
                  <a:gd name="T49" fmla="*/ 3 h 7"/>
                  <a:gd name="T50" fmla="*/ 4 w 8"/>
                  <a:gd name="T51" fmla="*/ 3 h 7"/>
                  <a:gd name="T52" fmla="*/ 4 w 8"/>
                  <a:gd name="T53" fmla="*/ 3 h 7"/>
                  <a:gd name="T54" fmla="*/ 4 w 8"/>
                  <a:gd name="T55" fmla="*/ 3 h 7"/>
                  <a:gd name="T56" fmla="*/ 4 w 8"/>
                  <a:gd name="T57" fmla="*/ 3 h 7"/>
                  <a:gd name="T58" fmla="*/ 4 w 8"/>
                  <a:gd name="T59" fmla="*/ 3 h 7"/>
                  <a:gd name="T60" fmla="*/ 4 w 8"/>
                  <a:gd name="T61" fmla="*/ 3 h 7"/>
                  <a:gd name="T62" fmla="*/ 4 w 8"/>
                  <a:gd name="T63" fmla="*/ 3 h 7"/>
                  <a:gd name="T64" fmla="*/ 4 w 8"/>
                  <a:gd name="T65" fmla="*/ 3 h 7"/>
                  <a:gd name="T66" fmla="*/ 4 w 8"/>
                  <a:gd name="T67" fmla="*/ 3 h 7"/>
                  <a:gd name="T68" fmla="*/ 4 w 8"/>
                  <a:gd name="T69" fmla="*/ 3 h 7"/>
                  <a:gd name="T70" fmla="*/ 4 w 8"/>
                  <a:gd name="T71" fmla="*/ 3 h 7"/>
                  <a:gd name="T72" fmla="*/ 4 w 8"/>
                  <a:gd name="T73" fmla="*/ 7 h 7"/>
                  <a:gd name="T74" fmla="*/ 4 w 8"/>
                  <a:gd name="T75" fmla="*/ 7 h 7"/>
                  <a:gd name="T76" fmla="*/ 4 w 8"/>
                  <a:gd name="T77" fmla="*/ 3 h 7"/>
                  <a:gd name="T78" fmla="*/ 4 w 8"/>
                  <a:gd name="T79" fmla="*/ 3 h 7"/>
                  <a:gd name="T80" fmla="*/ 4 w 8"/>
                  <a:gd name="T81" fmla="*/ 3 h 7"/>
                  <a:gd name="T82" fmla="*/ 4 w 8"/>
                  <a:gd name="T83" fmla="*/ 3 h 7"/>
                  <a:gd name="T84" fmla="*/ 4 w 8"/>
                  <a:gd name="T85" fmla="*/ 3 h 7"/>
                  <a:gd name="T86" fmla="*/ 4 w 8"/>
                  <a:gd name="T87" fmla="*/ 3 h 7"/>
                  <a:gd name="T88" fmla="*/ 4 w 8"/>
                  <a:gd name="T89" fmla="*/ 3 h 7"/>
                  <a:gd name="T90" fmla="*/ 4 w 8"/>
                  <a:gd name="T91" fmla="*/ 3 h 7"/>
                  <a:gd name="T92" fmla="*/ 4 w 8"/>
                  <a:gd name="T93" fmla="*/ 3 h 7"/>
                  <a:gd name="T94" fmla="*/ 4 w 8"/>
                  <a:gd name="T95" fmla="*/ 3 h 7"/>
                  <a:gd name="T96" fmla="*/ 4 w 8"/>
                  <a:gd name="T97" fmla="*/ 3 h 7"/>
                  <a:gd name="T98" fmla="*/ 4 w 8"/>
                  <a:gd name="T99" fmla="*/ 3 h 7"/>
                  <a:gd name="T100" fmla="*/ 4 w 8"/>
                  <a:gd name="T101" fmla="*/ 3 h 7"/>
                  <a:gd name="T102" fmla="*/ 0 w 8"/>
                  <a:gd name="T103" fmla="*/ 3 h 7"/>
                  <a:gd name="T104" fmla="*/ 0 w 8"/>
                  <a:gd name="T105" fmla="*/ 3 h 7"/>
                  <a:gd name="T106" fmla="*/ 0 w 8"/>
                  <a:gd name="T107" fmla="*/ 3 h 7"/>
                  <a:gd name="T108" fmla="*/ 0 w 8"/>
                  <a:gd name="T109" fmla="*/ 3 h 7"/>
                  <a:gd name="T110" fmla="*/ 0 w 8"/>
                  <a:gd name="T111" fmla="*/ 3 h 7"/>
                  <a:gd name="T112" fmla="*/ 0 w 8"/>
                  <a:gd name="T113" fmla="*/ 3 h 7"/>
                  <a:gd name="T114" fmla="*/ 0 w 8"/>
                  <a:gd name="T115" fmla="*/ 3 h 7"/>
                  <a:gd name="T116" fmla="*/ 0 w 8"/>
                  <a:gd name="T117" fmla="*/ 3 h 7"/>
                  <a:gd name="T118" fmla="*/ 0 w 8"/>
                  <a:gd name="T119" fmla="*/ 3 h 7"/>
                  <a:gd name="T120" fmla="*/ 0 w 8"/>
                  <a:gd name="T1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 h="7">
                    <a:moveTo>
                      <a:pt x="0" y="3"/>
                    </a:moveTo>
                    <a:lnTo>
                      <a:pt x="0" y="3"/>
                    </a:lnTo>
                    <a:lnTo>
                      <a:pt x="4" y="0"/>
                    </a:lnTo>
                    <a:lnTo>
                      <a:pt x="8" y="0"/>
                    </a:lnTo>
                    <a:lnTo>
                      <a:pt x="8" y="0"/>
                    </a:lnTo>
                    <a:lnTo>
                      <a:pt x="8" y="0"/>
                    </a:lnTo>
                    <a:lnTo>
                      <a:pt x="8" y="0"/>
                    </a:lnTo>
                    <a:lnTo>
                      <a:pt x="8" y="0"/>
                    </a:lnTo>
                    <a:lnTo>
                      <a:pt x="8" y="0"/>
                    </a:lnTo>
                    <a:lnTo>
                      <a:pt x="8" y="0"/>
                    </a:lnTo>
                    <a:lnTo>
                      <a:pt x="8" y="0"/>
                    </a:lnTo>
                    <a:lnTo>
                      <a:pt x="8" y="0"/>
                    </a:lnTo>
                    <a:lnTo>
                      <a:pt x="8" y="0"/>
                    </a:lnTo>
                    <a:lnTo>
                      <a:pt x="8" y="3"/>
                    </a:lnTo>
                    <a:lnTo>
                      <a:pt x="8" y="3"/>
                    </a:lnTo>
                    <a:lnTo>
                      <a:pt x="8" y="3"/>
                    </a:lnTo>
                    <a:lnTo>
                      <a:pt x="8" y="3"/>
                    </a:lnTo>
                    <a:lnTo>
                      <a:pt x="8" y="3"/>
                    </a:lnTo>
                    <a:lnTo>
                      <a:pt x="8" y="3"/>
                    </a:lnTo>
                    <a:lnTo>
                      <a:pt x="8" y="3"/>
                    </a:lnTo>
                    <a:lnTo>
                      <a:pt x="8" y="3"/>
                    </a:lnTo>
                    <a:lnTo>
                      <a:pt x="8"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7"/>
                    </a:lnTo>
                    <a:lnTo>
                      <a:pt x="4" y="7"/>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4" y="3"/>
                    </a:lnTo>
                    <a:lnTo>
                      <a:pt x="0" y="3"/>
                    </a:lnTo>
                    <a:lnTo>
                      <a:pt x="0" y="3"/>
                    </a:lnTo>
                    <a:lnTo>
                      <a:pt x="0" y="3"/>
                    </a:lnTo>
                    <a:lnTo>
                      <a:pt x="0" y="3"/>
                    </a:lnTo>
                    <a:lnTo>
                      <a:pt x="0" y="3"/>
                    </a:lnTo>
                    <a:lnTo>
                      <a:pt x="0" y="3"/>
                    </a:lnTo>
                    <a:lnTo>
                      <a:pt x="0" y="3"/>
                    </a:lnTo>
                    <a:lnTo>
                      <a:pt x="0" y="3"/>
                    </a:lnTo>
                    <a:lnTo>
                      <a:pt x="0" y="3"/>
                    </a:lnTo>
                    <a:lnTo>
                      <a:pt x="0" y="3"/>
                    </a:lnTo>
                    <a:close/>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34" name="Freeform 2165">
                <a:extLst>
                  <a:ext uri="{FF2B5EF4-FFF2-40B4-BE49-F238E27FC236}">
                    <a16:creationId xmlns:a16="http://schemas.microsoft.com/office/drawing/2014/main" id="{4E3FE752-4BD1-4590-9365-F964669C738E}"/>
                  </a:ext>
                </a:extLst>
              </p:cNvPr>
              <p:cNvSpPr>
                <a:spLocks/>
              </p:cNvSpPr>
              <p:nvPr/>
            </p:nvSpPr>
            <p:spPr bwMode="auto">
              <a:xfrm>
                <a:off x="5713" y="2295"/>
                <a:ext cx="162" cy="312"/>
              </a:xfrm>
              <a:custGeom>
                <a:avLst/>
                <a:gdLst>
                  <a:gd name="T0" fmla="*/ 51 w 162"/>
                  <a:gd name="T1" fmla="*/ 7 h 312"/>
                  <a:gd name="T2" fmla="*/ 33 w 162"/>
                  <a:gd name="T3" fmla="*/ 17 h 312"/>
                  <a:gd name="T4" fmla="*/ 11 w 162"/>
                  <a:gd name="T5" fmla="*/ 25 h 312"/>
                  <a:gd name="T6" fmla="*/ 0 w 162"/>
                  <a:gd name="T7" fmla="*/ 50 h 312"/>
                  <a:gd name="T8" fmla="*/ 18 w 162"/>
                  <a:gd name="T9" fmla="*/ 71 h 312"/>
                  <a:gd name="T10" fmla="*/ 22 w 162"/>
                  <a:gd name="T11" fmla="*/ 93 h 312"/>
                  <a:gd name="T12" fmla="*/ 22 w 162"/>
                  <a:gd name="T13" fmla="*/ 104 h 312"/>
                  <a:gd name="T14" fmla="*/ 15 w 162"/>
                  <a:gd name="T15" fmla="*/ 114 h 312"/>
                  <a:gd name="T16" fmla="*/ 22 w 162"/>
                  <a:gd name="T17" fmla="*/ 132 h 312"/>
                  <a:gd name="T18" fmla="*/ 33 w 162"/>
                  <a:gd name="T19" fmla="*/ 157 h 312"/>
                  <a:gd name="T20" fmla="*/ 43 w 162"/>
                  <a:gd name="T21" fmla="*/ 182 h 312"/>
                  <a:gd name="T22" fmla="*/ 29 w 162"/>
                  <a:gd name="T23" fmla="*/ 204 h 312"/>
                  <a:gd name="T24" fmla="*/ 26 w 162"/>
                  <a:gd name="T25" fmla="*/ 218 h 312"/>
                  <a:gd name="T26" fmla="*/ 15 w 162"/>
                  <a:gd name="T27" fmla="*/ 251 h 312"/>
                  <a:gd name="T28" fmla="*/ 33 w 162"/>
                  <a:gd name="T29" fmla="*/ 269 h 312"/>
                  <a:gd name="T30" fmla="*/ 47 w 162"/>
                  <a:gd name="T31" fmla="*/ 287 h 312"/>
                  <a:gd name="T32" fmla="*/ 61 w 162"/>
                  <a:gd name="T33" fmla="*/ 294 h 312"/>
                  <a:gd name="T34" fmla="*/ 76 w 162"/>
                  <a:gd name="T35" fmla="*/ 308 h 312"/>
                  <a:gd name="T36" fmla="*/ 94 w 162"/>
                  <a:gd name="T37" fmla="*/ 304 h 312"/>
                  <a:gd name="T38" fmla="*/ 83 w 162"/>
                  <a:gd name="T39" fmla="*/ 287 h 312"/>
                  <a:gd name="T40" fmla="*/ 61 w 162"/>
                  <a:gd name="T41" fmla="*/ 276 h 312"/>
                  <a:gd name="T42" fmla="*/ 51 w 162"/>
                  <a:gd name="T43" fmla="*/ 247 h 312"/>
                  <a:gd name="T44" fmla="*/ 40 w 162"/>
                  <a:gd name="T45" fmla="*/ 240 h 312"/>
                  <a:gd name="T46" fmla="*/ 33 w 162"/>
                  <a:gd name="T47" fmla="*/ 222 h 312"/>
                  <a:gd name="T48" fmla="*/ 36 w 162"/>
                  <a:gd name="T49" fmla="*/ 208 h 312"/>
                  <a:gd name="T50" fmla="*/ 43 w 162"/>
                  <a:gd name="T51" fmla="*/ 190 h 312"/>
                  <a:gd name="T52" fmla="*/ 51 w 162"/>
                  <a:gd name="T53" fmla="*/ 161 h 312"/>
                  <a:gd name="T54" fmla="*/ 61 w 162"/>
                  <a:gd name="T55" fmla="*/ 150 h 312"/>
                  <a:gd name="T56" fmla="*/ 69 w 162"/>
                  <a:gd name="T57" fmla="*/ 165 h 312"/>
                  <a:gd name="T58" fmla="*/ 72 w 162"/>
                  <a:gd name="T59" fmla="*/ 168 h 312"/>
                  <a:gd name="T60" fmla="*/ 94 w 162"/>
                  <a:gd name="T61" fmla="*/ 175 h 312"/>
                  <a:gd name="T62" fmla="*/ 104 w 162"/>
                  <a:gd name="T63" fmla="*/ 179 h 312"/>
                  <a:gd name="T64" fmla="*/ 112 w 162"/>
                  <a:gd name="T65" fmla="*/ 186 h 312"/>
                  <a:gd name="T66" fmla="*/ 101 w 162"/>
                  <a:gd name="T67" fmla="*/ 168 h 312"/>
                  <a:gd name="T68" fmla="*/ 101 w 162"/>
                  <a:gd name="T69" fmla="*/ 147 h 312"/>
                  <a:gd name="T70" fmla="*/ 112 w 162"/>
                  <a:gd name="T71" fmla="*/ 132 h 312"/>
                  <a:gd name="T72" fmla="*/ 140 w 162"/>
                  <a:gd name="T73" fmla="*/ 132 h 312"/>
                  <a:gd name="T74" fmla="*/ 158 w 162"/>
                  <a:gd name="T75" fmla="*/ 132 h 312"/>
                  <a:gd name="T76" fmla="*/ 162 w 162"/>
                  <a:gd name="T77" fmla="*/ 111 h 312"/>
                  <a:gd name="T78" fmla="*/ 158 w 162"/>
                  <a:gd name="T79" fmla="*/ 100 h 312"/>
                  <a:gd name="T80" fmla="*/ 147 w 162"/>
                  <a:gd name="T81" fmla="*/ 93 h 312"/>
                  <a:gd name="T82" fmla="*/ 144 w 162"/>
                  <a:gd name="T83" fmla="*/ 68 h 312"/>
                  <a:gd name="T84" fmla="*/ 137 w 162"/>
                  <a:gd name="T85" fmla="*/ 61 h 312"/>
                  <a:gd name="T86" fmla="*/ 122 w 162"/>
                  <a:gd name="T87" fmla="*/ 50 h 312"/>
                  <a:gd name="T88" fmla="*/ 112 w 162"/>
                  <a:gd name="T89" fmla="*/ 53 h 312"/>
                  <a:gd name="T90" fmla="*/ 97 w 162"/>
                  <a:gd name="T91" fmla="*/ 57 h 312"/>
                  <a:gd name="T92" fmla="*/ 83 w 162"/>
                  <a:gd name="T93" fmla="*/ 53 h 312"/>
                  <a:gd name="T94" fmla="*/ 69 w 162"/>
                  <a:gd name="T95" fmla="*/ 64 h 312"/>
                  <a:gd name="T96" fmla="*/ 72 w 162"/>
                  <a:gd name="T97" fmla="*/ 46 h 312"/>
                  <a:gd name="T98" fmla="*/ 72 w 162"/>
                  <a:gd name="T99" fmla="*/ 28 h 312"/>
                  <a:gd name="T100" fmla="*/ 61 w 162"/>
                  <a:gd name="T101" fmla="*/ 21 h 312"/>
                  <a:gd name="T102" fmla="*/ 58 w 162"/>
                  <a:gd name="T103" fmla="*/ 3 h 312"/>
                  <a:gd name="T104" fmla="*/ 54 w 162"/>
                  <a:gd name="T105"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2" h="312">
                    <a:moveTo>
                      <a:pt x="54" y="0"/>
                    </a:moveTo>
                    <a:lnTo>
                      <a:pt x="54" y="0"/>
                    </a:lnTo>
                    <a:lnTo>
                      <a:pt x="51" y="3"/>
                    </a:lnTo>
                    <a:lnTo>
                      <a:pt x="51" y="7"/>
                    </a:lnTo>
                    <a:lnTo>
                      <a:pt x="43" y="10"/>
                    </a:lnTo>
                    <a:lnTo>
                      <a:pt x="40" y="10"/>
                    </a:lnTo>
                    <a:lnTo>
                      <a:pt x="36" y="14"/>
                    </a:lnTo>
                    <a:lnTo>
                      <a:pt x="33" y="17"/>
                    </a:lnTo>
                    <a:lnTo>
                      <a:pt x="26" y="21"/>
                    </a:lnTo>
                    <a:lnTo>
                      <a:pt x="22" y="21"/>
                    </a:lnTo>
                    <a:lnTo>
                      <a:pt x="15" y="21"/>
                    </a:lnTo>
                    <a:lnTo>
                      <a:pt x="11" y="25"/>
                    </a:lnTo>
                    <a:lnTo>
                      <a:pt x="4" y="39"/>
                    </a:lnTo>
                    <a:lnTo>
                      <a:pt x="4" y="43"/>
                    </a:lnTo>
                    <a:lnTo>
                      <a:pt x="4" y="46"/>
                    </a:lnTo>
                    <a:lnTo>
                      <a:pt x="0" y="50"/>
                    </a:lnTo>
                    <a:lnTo>
                      <a:pt x="4" y="50"/>
                    </a:lnTo>
                    <a:lnTo>
                      <a:pt x="4" y="57"/>
                    </a:lnTo>
                    <a:lnTo>
                      <a:pt x="8" y="64"/>
                    </a:lnTo>
                    <a:lnTo>
                      <a:pt x="18" y="71"/>
                    </a:lnTo>
                    <a:lnTo>
                      <a:pt x="18" y="75"/>
                    </a:lnTo>
                    <a:lnTo>
                      <a:pt x="22" y="82"/>
                    </a:lnTo>
                    <a:lnTo>
                      <a:pt x="22" y="86"/>
                    </a:lnTo>
                    <a:lnTo>
                      <a:pt x="22" y="93"/>
                    </a:lnTo>
                    <a:lnTo>
                      <a:pt x="26" y="93"/>
                    </a:lnTo>
                    <a:lnTo>
                      <a:pt x="26" y="96"/>
                    </a:lnTo>
                    <a:lnTo>
                      <a:pt x="26" y="96"/>
                    </a:lnTo>
                    <a:lnTo>
                      <a:pt x="22" y="104"/>
                    </a:lnTo>
                    <a:lnTo>
                      <a:pt x="22" y="107"/>
                    </a:lnTo>
                    <a:lnTo>
                      <a:pt x="22" y="111"/>
                    </a:lnTo>
                    <a:lnTo>
                      <a:pt x="18" y="111"/>
                    </a:lnTo>
                    <a:lnTo>
                      <a:pt x="15" y="114"/>
                    </a:lnTo>
                    <a:lnTo>
                      <a:pt x="15" y="118"/>
                    </a:lnTo>
                    <a:lnTo>
                      <a:pt x="15" y="122"/>
                    </a:lnTo>
                    <a:lnTo>
                      <a:pt x="18" y="129"/>
                    </a:lnTo>
                    <a:lnTo>
                      <a:pt x="22" y="132"/>
                    </a:lnTo>
                    <a:lnTo>
                      <a:pt x="29" y="139"/>
                    </a:lnTo>
                    <a:lnTo>
                      <a:pt x="33" y="143"/>
                    </a:lnTo>
                    <a:lnTo>
                      <a:pt x="33" y="147"/>
                    </a:lnTo>
                    <a:lnTo>
                      <a:pt x="33" y="157"/>
                    </a:lnTo>
                    <a:lnTo>
                      <a:pt x="36" y="165"/>
                    </a:lnTo>
                    <a:lnTo>
                      <a:pt x="36" y="165"/>
                    </a:lnTo>
                    <a:lnTo>
                      <a:pt x="36" y="172"/>
                    </a:lnTo>
                    <a:lnTo>
                      <a:pt x="43" y="182"/>
                    </a:lnTo>
                    <a:lnTo>
                      <a:pt x="43" y="186"/>
                    </a:lnTo>
                    <a:lnTo>
                      <a:pt x="36" y="197"/>
                    </a:lnTo>
                    <a:lnTo>
                      <a:pt x="33" y="200"/>
                    </a:lnTo>
                    <a:lnTo>
                      <a:pt x="29" y="204"/>
                    </a:lnTo>
                    <a:lnTo>
                      <a:pt x="29" y="211"/>
                    </a:lnTo>
                    <a:lnTo>
                      <a:pt x="26" y="215"/>
                    </a:lnTo>
                    <a:lnTo>
                      <a:pt x="26" y="218"/>
                    </a:lnTo>
                    <a:lnTo>
                      <a:pt x="26" y="218"/>
                    </a:lnTo>
                    <a:lnTo>
                      <a:pt x="22" y="226"/>
                    </a:lnTo>
                    <a:lnTo>
                      <a:pt x="22" y="226"/>
                    </a:lnTo>
                    <a:lnTo>
                      <a:pt x="18" y="243"/>
                    </a:lnTo>
                    <a:lnTo>
                      <a:pt x="15" y="251"/>
                    </a:lnTo>
                    <a:lnTo>
                      <a:pt x="15" y="258"/>
                    </a:lnTo>
                    <a:lnTo>
                      <a:pt x="18" y="261"/>
                    </a:lnTo>
                    <a:lnTo>
                      <a:pt x="26" y="258"/>
                    </a:lnTo>
                    <a:lnTo>
                      <a:pt x="33" y="269"/>
                    </a:lnTo>
                    <a:lnTo>
                      <a:pt x="33" y="269"/>
                    </a:lnTo>
                    <a:lnTo>
                      <a:pt x="40" y="276"/>
                    </a:lnTo>
                    <a:lnTo>
                      <a:pt x="43" y="279"/>
                    </a:lnTo>
                    <a:lnTo>
                      <a:pt x="47" y="287"/>
                    </a:lnTo>
                    <a:lnTo>
                      <a:pt x="54" y="297"/>
                    </a:lnTo>
                    <a:lnTo>
                      <a:pt x="54" y="290"/>
                    </a:lnTo>
                    <a:lnTo>
                      <a:pt x="58" y="290"/>
                    </a:lnTo>
                    <a:lnTo>
                      <a:pt x="61" y="294"/>
                    </a:lnTo>
                    <a:lnTo>
                      <a:pt x="69" y="294"/>
                    </a:lnTo>
                    <a:lnTo>
                      <a:pt x="72" y="297"/>
                    </a:lnTo>
                    <a:lnTo>
                      <a:pt x="76" y="301"/>
                    </a:lnTo>
                    <a:lnTo>
                      <a:pt x="76" y="308"/>
                    </a:lnTo>
                    <a:lnTo>
                      <a:pt x="76" y="312"/>
                    </a:lnTo>
                    <a:lnTo>
                      <a:pt x="83" y="304"/>
                    </a:lnTo>
                    <a:lnTo>
                      <a:pt x="90" y="308"/>
                    </a:lnTo>
                    <a:lnTo>
                      <a:pt x="94" y="304"/>
                    </a:lnTo>
                    <a:lnTo>
                      <a:pt x="94" y="301"/>
                    </a:lnTo>
                    <a:lnTo>
                      <a:pt x="94" y="297"/>
                    </a:lnTo>
                    <a:lnTo>
                      <a:pt x="86" y="290"/>
                    </a:lnTo>
                    <a:lnTo>
                      <a:pt x="83" y="287"/>
                    </a:lnTo>
                    <a:lnTo>
                      <a:pt x="69" y="287"/>
                    </a:lnTo>
                    <a:lnTo>
                      <a:pt x="65" y="279"/>
                    </a:lnTo>
                    <a:lnTo>
                      <a:pt x="61" y="279"/>
                    </a:lnTo>
                    <a:lnTo>
                      <a:pt x="61" y="276"/>
                    </a:lnTo>
                    <a:lnTo>
                      <a:pt x="58" y="261"/>
                    </a:lnTo>
                    <a:lnTo>
                      <a:pt x="58" y="258"/>
                    </a:lnTo>
                    <a:lnTo>
                      <a:pt x="54" y="254"/>
                    </a:lnTo>
                    <a:lnTo>
                      <a:pt x="51" y="247"/>
                    </a:lnTo>
                    <a:lnTo>
                      <a:pt x="51" y="243"/>
                    </a:lnTo>
                    <a:lnTo>
                      <a:pt x="47" y="240"/>
                    </a:lnTo>
                    <a:lnTo>
                      <a:pt x="43" y="236"/>
                    </a:lnTo>
                    <a:lnTo>
                      <a:pt x="40" y="240"/>
                    </a:lnTo>
                    <a:lnTo>
                      <a:pt x="36" y="240"/>
                    </a:lnTo>
                    <a:lnTo>
                      <a:pt x="36" y="236"/>
                    </a:lnTo>
                    <a:lnTo>
                      <a:pt x="33" y="229"/>
                    </a:lnTo>
                    <a:lnTo>
                      <a:pt x="33" y="222"/>
                    </a:lnTo>
                    <a:lnTo>
                      <a:pt x="33" y="218"/>
                    </a:lnTo>
                    <a:lnTo>
                      <a:pt x="33" y="215"/>
                    </a:lnTo>
                    <a:lnTo>
                      <a:pt x="36" y="211"/>
                    </a:lnTo>
                    <a:lnTo>
                      <a:pt x="36" y="208"/>
                    </a:lnTo>
                    <a:lnTo>
                      <a:pt x="40" y="208"/>
                    </a:lnTo>
                    <a:lnTo>
                      <a:pt x="40" y="204"/>
                    </a:lnTo>
                    <a:lnTo>
                      <a:pt x="40" y="200"/>
                    </a:lnTo>
                    <a:lnTo>
                      <a:pt x="43" y="190"/>
                    </a:lnTo>
                    <a:lnTo>
                      <a:pt x="47" y="182"/>
                    </a:lnTo>
                    <a:lnTo>
                      <a:pt x="51" y="179"/>
                    </a:lnTo>
                    <a:lnTo>
                      <a:pt x="51" y="172"/>
                    </a:lnTo>
                    <a:lnTo>
                      <a:pt x="51" y="161"/>
                    </a:lnTo>
                    <a:lnTo>
                      <a:pt x="51" y="150"/>
                    </a:lnTo>
                    <a:lnTo>
                      <a:pt x="54" y="150"/>
                    </a:lnTo>
                    <a:lnTo>
                      <a:pt x="61" y="150"/>
                    </a:lnTo>
                    <a:lnTo>
                      <a:pt x="61" y="150"/>
                    </a:lnTo>
                    <a:lnTo>
                      <a:pt x="65" y="150"/>
                    </a:lnTo>
                    <a:lnTo>
                      <a:pt x="69" y="150"/>
                    </a:lnTo>
                    <a:lnTo>
                      <a:pt x="69" y="154"/>
                    </a:lnTo>
                    <a:lnTo>
                      <a:pt x="69" y="165"/>
                    </a:lnTo>
                    <a:lnTo>
                      <a:pt x="69" y="168"/>
                    </a:lnTo>
                    <a:lnTo>
                      <a:pt x="72" y="168"/>
                    </a:lnTo>
                    <a:lnTo>
                      <a:pt x="72" y="168"/>
                    </a:lnTo>
                    <a:lnTo>
                      <a:pt x="72" y="168"/>
                    </a:lnTo>
                    <a:lnTo>
                      <a:pt x="83" y="168"/>
                    </a:lnTo>
                    <a:lnTo>
                      <a:pt x="86" y="168"/>
                    </a:lnTo>
                    <a:lnTo>
                      <a:pt x="90" y="168"/>
                    </a:lnTo>
                    <a:lnTo>
                      <a:pt x="94" y="175"/>
                    </a:lnTo>
                    <a:lnTo>
                      <a:pt x="97" y="179"/>
                    </a:lnTo>
                    <a:lnTo>
                      <a:pt x="101" y="179"/>
                    </a:lnTo>
                    <a:lnTo>
                      <a:pt x="101" y="179"/>
                    </a:lnTo>
                    <a:lnTo>
                      <a:pt x="104" y="179"/>
                    </a:lnTo>
                    <a:lnTo>
                      <a:pt x="104" y="179"/>
                    </a:lnTo>
                    <a:lnTo>
                      <a:pt x="108" y="186"/>
                    </a:lnTo>
                    <a:lnTo>
                      <a:pt x="112" y="190"/>
                    </a:lnTo>
                    <a:lnTo>
                      <a:pt x="112" y="186"/>
                    </a:lnTo>
                    <a:lnTo>
                      <a:pt x="112" y="182"/>
                    </a:lnTo>
                    <a:lnTo>
                      <a:pt x="108" y="179"/>
                    </a:lnTo>
                    <a:lnTo>
                      <a:pt x="104" y="172"/>
                    </a:lnTo>
                    <a:lnTo>
                      <a:pt x="101" y="168"/>
                    </a:lnTo>
                    <a:lnTo>
                      <a:pt x="97" y="161"/>
                    </a:lnTo>
                    <a:lnTo>
                      <a:pt x="97" y="157"/>
                    </a:lnTo>
                    <a:lnTo>
                      <a:pt x="97" y="150"/>
                    </a:lnTo>
                    <a:lnTo>
                      <a:pt x="101" y="147"/>
                    </a:lnTo>
                    <a:lnTo>
                      <a:pt x="104" y="143"/>
                    </a:lnTo>
                    <a:lnTo>
                      <a:pt x="104" y="143"/>
                    </a:lnTo>
                    <a:lnTo>
                      <a:pt x="112" y="136"/>
                    </a:lnTo>
                    <a:lnTo>
                      <a:pt x="112" y="132"/>
                    </a:lnTo>
                    <a:lnTo>
                      <a:pt x="115" y="132"/>
                    </a:lnTo>
                    <a:lnTo>
                      <a:pt x="126" y="132"/>
                    </a:lnTo>
                    <a:lnTo>
                      <a:pt x="133" y="132"/>
                    </a:lnTo>
                    <a:lnTo>
                      <a:pt x="140" y="132"/>
                    </a:lnTo>
                    <a:lnTo>
                      <a:pt x="151" y="132"/>
                    </a:lnTo>
                    <a:lnTo>
                      <a:pt x="154" y="136"/>
                    </a:lnTo>
                    <a:lnTo>
                      <a:pt x="158" y="136"/>
                    </a:lnTo>
                    <a:lnTo>
                      <a:pt x="158" y="132"/>
                    </a:lnTo>
                    <a:lnTo>
                      <a:pt x="158" y="132"/>
                    </a:lnTo>
                    <a:lnTo>
                      <a:pt x="162" y="129"/>
                    </a:lnTo>
                    <a:lnTo>
                      <a:pt x="162" y="114"/>
                    </a:lnTo>
                    <a:lnTo>
                      <a:pt x="162" y="111"/>
                    </a:lnTo>
                    <a:lnTo>
                      <a:pt x="162" y="107"/>
                    </a:lnTo>
                    <a:lnTo>
                      <a:pt x="162" y="104"/>
                    </a:lnTo>
                    <a:lnTo>
                      <a:pt x="158" y="104"/>
                    </a:lnTo>
                    <a:lnTo>
                      <a:pt x="158" y="100"/>
                    </a:lnTo>
                    <a:lnTo>
                      <a:pt x="154" y="96"/>
                    </a:lnTo>
                    <a:lnTo>
                      <a:pt x="151" y="96"/>
                    </a:lnTo>
                    <a:lnTo>
                      <a:pt x="151" y="96"/>
                    </a:lnTo>
                    <a:lnTo>
                      <a:pt x="147" y="93"/>
                    </a:lnTo>
                    <a:lnTo>
                      <a:pt x="144" y="86"/>
                    </a:lnTo>
                    <a:lnTo>
                      <a:pt x="147" y="78"/>
                    </a:lnTo>
                    <a:lnTo>
                      <a:pt x="144" y="75"/>
                    </a:lnTo>
                    <a:lnTo>
                      <a:pt x="144" y="68"/>
                    </a:lnTo>
                    <a:lnTo>
                      <a:pt x="144" y="64"/>
                    </a:lnTo>
                    <a:lnTo>
                      <a:pt x="140" y="64"/>
                    </a:lnTo>
                    <a:lnTo>
                      <a:pt x="140" y="61"/>
                    </a:lnTo>
                    <a:lnTo>
                      <a:pt x="137" y="61"/>
                    </a:lnTo>
                    <a:lnTo>
                      <a:pt x="133" y="57"/>
                    </a:lnTo>
                    <a:lnTo>
                      <a:pt x="133" y="53"/>
                    </a:lnTo>
                    <a:lnTo>
                      <a:pt x="126" y="50"/>
                    </a:lnTo>
                    <a:lnTo>
                      <a:pt x="122" y="50"/>
                    </a:lnTo>
                    <a:lnTo>
                      <a:pt x="119" y="50"/>
                    </a:lnTo>
                    <a:lnTo>
                      <a:pt x="115" y="50"/>
                    </a:lnTo>
                    <a:lnTo>
                      <a:pt x="112" y="53"/>
                    </a:lnTo>
                    <a:lnTo>
                      <a:pt x="112" y="53"/>
                    </a:lnTo>
                    <a:lnTo>
                      <a:pt x="108" y="57"/>
                    </a:lnTo>
                    <a:lnTo>
                      <a:pt x="104" y="57"/>
                    </a:lnTo>
                    <a:lnTo>
                      <a:pt x="101" y="57"/>
                    </a:lnTo>
                    <a:lnTo>
                      <a:pt x="97" y="57"/>
                    </a:lnTo>
                    <a:lnTo>
                      <a:pt x="94" y="53"/>
                    </a:lnTo>
                    <a:lnTo>
                      <a:pt x="94" y="53"/>
                    </a:lnTo>
                    <a:lnTo>
                      <a:pt x="90" y="53"/>
                    </a:lnTo>
                    <a:lnTo>
                      <a:pt x="83" y="53"/>
                    </a:lnTo>
                    <a:lnTo>
                      <a:pt x="79" y="61"/>
                    </a:lnTo>
                    <a:lnTo>
                      <a:pt x="76" y="61"/>
                    </a:lnTo>
                    <a:lnTo>
                      <a:pt x="72" y="64"/>
                    </a:lnTo>
                    <a:lnTo>
                      <a:pt x="69" y="64"/>
                    </a:lnTo>
                    <a:lnTo>
                      <a:pt x="72" y="64"/>
                    </a:lnTo>
                    <a:lnTo>
                      <a:pt x="69" y="61"/>
                    </a:lnTo>
                    <a:lnTo>
                      <a:pt x="72" y="53"/>
                    </a:lnTo>
                    <a:lnTo>
                      <a:pt x="72" y="46"/>
                    </a:lnTo>
                    <a:lnTo>
                      <a:pt x="72" y="39"/>
                    </a:lnTo>
                    <a:lnTo>
                      <a:pt x="72" y="39"/>
                    </a:lnTo>
                    <a:lnTo>
                      <a:pt x="76" y="35"/>
                    </a:lnTo>
                    <a:lnTo>
                      <a:pt x="72" y="28"/>
                    </a:lnTo>
                    <a:lnTo>
                      <a:pt x="76" y="21"/>
                    </a:lnTo>
                    <a:lnTo>
                      <a:pt x="72" y="21"/>
                    </a:lnTo>
                    <a:lnTo>
                      <a:pt x="65" y="21"/>
                    </a:lnTo>
                    <a:lnTo>
                      <a:pt x="61" y="21"/>
                    </a:lnTo>
                    <a:lnTo>
                      <a:pt x="61" y="21"/>
                    </a:lnTo>
                    <a:lnTo>
                      <a:pt x="61" y="14"/>
                    </a:lnTo>
                    <a:lnTo>
                      <a:pt x="61" y="7"/>
                    </a:lnTo>
                    <a:lnTo>
                      <a:pt x="58" y="3"/>
                    </a:lnTo>
                    <a:lnTo>
                      <a:pt x="58" y="3"/>
                    </a:lnTo>
                    <a:lnTo>
                      <a:pt x="54" y="3"/>
                    </a:lnTo>
                    <a:lnTo>
                      <a:pt x="54" y="3"/>
                    </a:lnTo>
                    <a:lnTo>
                      <a:pt x="54" y="0"/>
                    </a:lnTo>
                    <a:lnTo>
                      <a:pt x="5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35" name="Freeform 2166">
                <a:extLst>
                  <a:ext uri="{FF2B5EF4-FFF2-40B4-BE49-F238E27FC236}">
                    <a16:creationId xmlns:a16="http://schemas.microsoft.com/office/drawing/2014/main" id="{331A1B89-2EC0-4BA3-8237-D497F05BCF5A}"/>
                  </a:ext>
                </a:extLst>
              </p:cNvPr>
              <p:cNvSpPr>
                <a:spLocks/>
              </p:cNvSpPr>
              <p:nvPr/>
            </p:nvSpPr>
            <p:spPr bwMode="auto">
              <a:xfrm>
                <a:off x="5713" y="2295"/>
                <a:ext cx="162" cy="312"/>
              </a:xfrm>
              <a:custGeom>
                <a:avLst/>
                <a:gdLst>
                  <a:gd name="T0" fmla="*/ 51 w 162"/>
                  <a:gd name="T1" fmla="*/ 7 h 312"/>
                  <a:gd name="T2" fmla="*/ 33 w 162"/>
                  <a:gd name="T3" fmla="*/ 17 h 312"/>
                  <a:gd name="T4" fmla="*/ 11 w 162"/>
                  <a:gd name="T5" fmla="*/ 25 h 312"/>
                  <a:gd name="T6" fmla="*/ 0 w 162"/>
                  <a:gd name="T7" fmla="*/ 50 h 312"/>
                  <a:gd name="T8" fmla="*/ 18 w 162"/>
                  <a:gd name="T9" fmla="*/ 71 h 312"/>
                  <a:gd name="T10" fmla="*/ 22 w 162"/>
                  <a:gd name="T11" fmla="*/ 93 h 312"/>
                  <a:gd name="T12" fmla="*/ 22 w 162"/>
                  <a:gd name="T13" fmla="*/ 104 h 312"/>
                  <a:gd name="T14" fmla="*/ 15 w 162"/>
                  <a:gd name="T15" fmla="*/ 114 h 312"/>
                  <a:gd name="T16" fmla="*/ 22 w 162"/>
                  <a:gd name="T17" fmla="*/ 132 h 312"/>
                  <a:gd name="T18" fmla="*/ 33 w 162"/>
                  <a:gd name="T19" fmla="*/ 157 h 312"/>
                  <a:gd name="T20" fmla="*/ 43 w 162"/>
                  <a:gd name="T21" fmla="*/ 182 h 312"/>
                  <a:gd name="T22" fmla="*/ 29 w 162"/>
                  <a:gd name="T23" fmla="*/ 204 h 312"/>
                  <a:gd name="T24" fmla="*/ 26 w 162"/>
                  <a:gd name="T25" fmla="*/ 218 h 312"/>
                  <a:gd name="T26" fmla="*/ 15 w 162"/>
                  <a:gd name="T27" fmla="*/ 251 h 312"/>
                  <a:gd name="T28" fmla="*/ 33 w 162"/>
                  <a:gd name="T29" fmla="*/ 269 h 312"/>
                  <a:gd name="T30" fmla="*/ 47 w 162"/>
                  <a:gd name="T31" fmla="*/ 287 h 312"/>
                  <a:gd name="T32" fmla="*/ 61 w 162"/>
                  <a:gd name="T33" fmla="*/ 294 h 312"/>
                  <a:gd name="T34" fmla="*/ 76 w 162"/>
                  <a:gd name="T35" fmla="*/ 308 h 312"/>
                  <a:gd name="T36" fmla="*/ 94 w 162"/>
                  <a:gd name="T37" fmla="*/ 304 h 312"/>
                  <a:gd name="T38" fmla="*/ 83 w 162"/>
                  <a:gd name="T39" fmla="*/ 287 h 312"/>
                  <a:gd name="T40" fmla="*/ 61 w 162"/>
                  <a:gd name="T41" fmla="*/ 276 h 312"/>
                  <a:gd name="T42" fmla="*/ 51 w 162"/>
                  <a:gd name="T43" fmla="*/ 247 h 312"/>
                  <a:gd name="T44" fmla="*/ 40 w 162"/>
                  <a:gd name="T45" fmla="*/ 240 h 312"/>
                  <a:gd name="T46" fmla="*/ 33 w 162"/>
                  <a:gd name="T47" fmla="*/ 222 h 312"/>
                  <a:gd name="T48" fmla="*/ 36 w 162"/>
                  <a:gd name="T49" fmla="*/ 208 h 312"/>
                  <a:gd name="T50" fmla="*/ 43 w 162"/>
                  <a:gd name="T51" fmla="*/ 190 h 312"/>
                  <a:gd name="T52" fmla="*/ 51 w 162"/>
                  <a:gd name="T53" fmla="*/ 161 h 312"/>
                  <a:gd name="T54" fmla="*/ 61 w 162"/>
                  <a:gd name="T55" fmla="*/ 150 h 312"/>
                  <a:gd name="T56" fmla="*/ 69 w 162"/>
                  <a:gd name="T57" fmla="*/ 165 h 312"/>
                  <a:gd name="T58" fmla="*/ 72 w 162"/>
                  <a:gd name="T59" fmla="*/ 168 h 312"/>
                  <a:gd name="T60" fmla="*/ 94 w 162"/>
                  <a:gd name="T61" fmla="*/ 175 h 312"/>
                  <a:gd name="T62" fmla="*/ 104 w 162"/>
                  <a:gd name="T63" fmla="*/ 179 h 312"/>
                  <a:gd name="T64" fmla="*/ 112 w 162"/>
                  <a:gd name="T65" fmla="*/ 186 h 312"/>
                  <a:gd name="T66" fmla="*/ 101 w 162"/>
                  <a:gd name="T67" fmla="*/ 168 h 312"/>
                  <a:gd name="T68" fmla="*/ 101 w 162"/>
                  <a:gd name="T69" fmla="*/ 147 h 312"/>
                  <a:gd name="T70" fmla="*/ 112 w 162"/>
                  <a:gd name="T71" fmla="*/ 132 h 312"/>
                  <a:gd name="T72" fmla="*/ 140 w 162"/>
                  <a:gd name="T73" fmla="*/ 132 h 312"/>
                  <a:gd name="T74" fmla="*/ 158 w 162"/>
                  <a:gd name="T75" fmla="*/ 132 h 312"/>
                  <a:gd name="T76" fmla="*/ 162 w 162"/>
                  <a:gd name="T77" fmla="*/ 111 h 312"/>
                  <a:gd name="T78" fmla="*/ 158 w 162"/>
                  <a:gd name="T79" fmla="*/ 100 h 312"/>
                  <a:gd name="T80" fmla="*/ 147 w 162"/>
                  <a:gd name="T81" fmla="*/ 93 h 312"/>
                  <a:gd name="T82" fmla="*/ 144 w 162"/>
                  <a:gd name="T83" fmla="*/ 68 h 312"/>
                  <a:gd name="T84" fmla="*/ 137 w 162"/>
                  <a:gd name="T85" fmla="*/ 61 h 312"/>
                  <a:gd name="T86" fmla="*/ 122 w 162"/>
                  <a:gd name="T87" fmla="*/ 50 h 312"/>
                  <a:gd name="T88" fmla="*/ 112 w 162"/>
                  <a:gd name="T89" fmla="*/ 53 h 312"/>
                  <a:gd name="T90" fmla="*/ 97 w 162"/>
                  <a:gd name="T91" fmla="*/ 57 h 312"/>
                  <a:gd name="T92" fmla="*/ 83 w 162"/>
                  <a:gd name="T93" fmla="*/ 53 h 312"/>
                  <a:gd name="T94" fmla="*/ 69 w 162"/>
                  <a:gd name="T95" fmla="*/ 64 h 312"/>
                  <a:gd name="T96" fmla="*/ 72 w 162"/>
                  <a:gd name="T97" fmla="*/ 46 h 312"/>
                  <a:gd name="T98" fmla="*/ 72 w 162"/>
                  <a:gd name="T99" fmla="*/ 28 h 312"/>
                  <a:gd name="T100" fmla="*/ 61 w 162"/>
                  <a:gd name="T101" fmla="*/ 21 h 312"/>
                  <a:gd name="T102" fmla="*/ 58 w 162"/>
                  <a:gd name="T103" fmla="*/ 3 h 312"/>
                  <a:gd name="T104" fmla="*/ 54 w 162"/>
                  <a:gd name="T105"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2" h="312">
                    <a:moveTo>
                      <a:pt x="54" y="0"/>
                    </a:moveTo>
                    <a:lnTo>
                      <a:pt x="54" y="0"/>
                    </a:lnTo>
                    <a:lnTo>
                      <a:pt x="51" y="3"/>
                    </a:lnTo>
                    <a:lnTo>
                      <a:pt x="51" y="7"/>
                    </a:lnTo>
                    <a:lnTo>
                      <a:pt x="43" y="10"/>
                    </a:lnTo>
                    <a:lnTo>
                      <a:pt x="40" y="10"/>
                    </a:lnTo>
                    <a:lnTo>
                      <a:pt x="36" y="14"/>
                    </a:lnTo>
                    <a:lnTo>
                      <a:pt x="33" y="17"/>
                    </a:lnTo>
                    <a:lnTo>
                      <a:pt x="26" y="21"/>
                    </a:lnTo>
                    <a:lnTo>
                      <a:pt x="22" y="21"/>
                    </a:lnTo>
                    <a:lnTo>
                      <a:pt x="15" y="21"/>
                    </a:lnTo>
                    <a:lnTo>
                      <a:pt x="11" y="25"/>
                    </a:lnTo>
                    <a:lnTo>
                      <a:pt x="4" y="39"/>
                    </a:lnTo>
                    <a:lnTo>
                      <a:pt x="4" y="43"/>
                    </a:lnTo>
                    <a:lnTo>
                      <a:pt x="4" y="46"/>
                    </a:lnTo>
                    <a:lnTo>
                      <a:pt x="0" y="50"/>
                    </a:lnTo>
                    <a:lnTo>
                      <a:pt x="4" y="50"/>
                    </a:lnTo>
                    <a:lnTo>
                      <a:pt x="4" y="57"/>
                    </a:lnTo>
                    <a:lnTo>
                      <a:pt x="8" y="64"/>
                    </a:lnTo>
                    <a:lnTo>
                      <a:pt x="18" y="71"/>
                    </a:lnTo>
                    <a:lnTo>
                      <a:pt x="18" y="75"/>
                    </a:lnTo>
                    <a:lnTo>
                      <a:pt x="22" y="82"/>
                    </a:lnTo>
                    <a:lnTo>
                      <a:pt x="22" y="86"/>
                    </a:lnTo>
                    <a:lnTo>
                      <a:pt x="22" y="93"/>
                    </a:lnTo>
                    <a:lnTo>
                      <a:pt x="26" y="93"/>
                    </a:lnTo>
                    <a:lnTo>
                      <a:pt x="26" y="96"/>
                    </a:lnTo>
                    <a:lnTo>
                      <a:pt x="26" y="96"/>
                    </a:lnTo>
                    <a:lnTo>
                      <a:pt x="22" y="104"/>
                    </a:lnTo>
                    <a:lnTo>
                      <a:pt x="22" y="107"/>
                    </a:lnTo>
                    <a:lnTo>
                      <a:pt x="22" y="111"/>
                    </a:lnTo>
                    <a:lnTo>
                      <a:pt x="18" y="111"/>
                    </a:lnTo>
                    <a:lnTo>
                      <a:pt x="15" y="114"/>
                    </a:lnTo>
                    <a:lnTo>
                      <a:pt x="15" y="118"/>
                    </a:lnTo>
                    <a:lnTo>
                      <a:pt x="15" y="122"/>
                    </a:lnTo>
                    <a:lnTo>
                      <a:pt x="18" y="129"/>
                    </a:lnTo>
                    <a:lnTo>
                      <a:pt x="22" y="132"/>
                    </a:lnTo>
                    <a:lnTo>
                      <a:pt x="29" y="139"/>
                    </a:lnTo>
                    <a:lnTo>
                      <a:pt x="33" y="143"/>
                    </a:lnTo>
                    <a:lnTo>
                      <a:pt x="33" y="147"/>
                    </a:lnTo>
                    <a:lnTo>
                      <a:pt x="33" y="157"/>
                    </a:lnTo>
                    <a:lnTo>
                      <a:pt x="36" y="165"/>
                    </a:lnTo>
                    <a:lnTo>
                      <a:pt x="36" y="165"/>
                    </a:lnTo>
                    <a:lnTo>
                      <a:pt x="36" y="172"/>
                    </a:lnTo>
                    <a:lnTo>
                      <a:pt x="43" y="182"/>
                    </a:lnTo>
                    <a:lnTo>
                      <a:pt x="43" y="186"/>
                    </a:lnTo>
                    <a:lnTo>
                      <a:pt x="36" y="197"/>
                    </a:lnTo>
                    <a:lnTo>
                      <a:pt x="33" y="200"/>
                    </a:lnTo>
                    <a:lnTo>
                      <a:pt x="29" y="204"/>
                    </a:lnTo>
                    <a:lnTo>
                      <a:pt x="29" y="211"/>
                    </a:lnTo>
                    <a:lnTo>
                      <a:pt x="26" y="215"/>
                    </a:lnTo>
                    <a:lnTo>
                      <a:pt x="26" y="218"/>
                    </a:lnTo>
                    <a:lnTo>
                      <a:pt x="26" y="218"/>
                    </a:lnTo>
                    <a:lnTo>
                      <a:pt x="22" y="226"/>
                    </a:lnTo>
                    <a:lnTo>
                      <a:pt x="22" y="226"/>
                    </a:lnTo>
                    <a:lnTo>
                      <a:pt x="18" y="243"/>
                    </a:lnTo>
                    <a:lnTo>
                      <a:pt x="15" y="251"/>
                    </a:lnTo>
                    <a:lnTo>
                      <a:pt x="15" y="258"/>
                    </a:lnTo>
                    <a:lnTo>
                      <a:pt x="18" y="261"/>
                    </a:lnTo>
                    <a:lnTo>
                      <a:pt x="26" y="258"/>
                    </a:lnTo>
                    <a:lnTo>
                      <a:pt x="33" y="269"/>
                    </a:lnTo>
                    <a:lnTo>
                      <a:pt x="33" y="269"/>
                    </a:lnTo>
                    <a:lnTo>
                      <a:pt x="40" y="276"/>
                    </a:lnTo>
                    <a:lnTo>
                      <a:pt x="43" y="279"/>
                    </a:lnTo>
                    <a:lnTo>
                      <a:pt x="47" y="287"/>
                    </a:lnTo>
                    <a:lnTo>
                      <a:pt x="54" y="297"/>
                    </a:lnTo>
                    <a:lnTo>
                      <a:pt x="54" y="290"/>
                    </a:lnTo>
                    <a:lnTo>
                      <a:pt x="58" y="290"/>
                    </a:lnTo>
                    <a:lnTo>
                      <a:pt x="61" y="294"/>
                    </a:lnTo>
                    <a:lnTo>
                      <a:pt x="69" y="294"/>
                    </a:lnTo>
                    <a:lnTo>
                      <a:pt x="72" y="297"/>
                    </a:lnTo>
                    <a:lnTo>
                      <a:pt x="76" y="301"/>
                    </a:lnTo>
                    <a:lnTo>
                      <a:pt x="76" y="308"/>
                    </a:lnTo>
                    <a:lnTo>
                      <a:pt x="76" y="312"/>
                    </a:lnTo>
                    <a:lnTo>
                      <a:pt x="83" y="304"/>
                    </a:lnTo>
                    <a:lnTo>
                      <a:pt x="90" y="308"/>
                    </a:lnTo>
                    <a:lnTo>
                      <a:pt x="94" y="304"/>
                    </a:lnTo>
                    <a:lnTo>
                      <a:pt x="94" y="301"/>
                    </a:lnTo>
                    <a:lnTo>
                      <a:pt x="94" y="297"/>
                    </a:lnTo>
                    <a:lnTo>
                      <a:pt x="86" y="290"/>
                    </a:lnTo>
                    <a:lnTo>
                      <a:pt x="83" y="287"/>
                    </a:lnTo>
                    <a:lnTo>
                      <a:pt x="69" y="287"/>
                    </a:lnTo>
                    <a:lnTo>
                      <a:pt x="65" y="279"/>
                    </a:lnTo>
                    <a:lnTo>
                      <a:pt x="61" y="279"/>
                    </a:lnTo>
                    <a:lnTo>
                      <a:pt x="61" y="276"/>
                    </a:lnTo>
                    <a:lnTo>
                      <a:pt x="58" y="261"/>
                    </a:lnTo>
                    <a:lnTo>
                      <a:pt x="58" y="258"/>
                    </a:lnTo>
                    <a:lnTo>
                      <a:pt x="54" y="254"/>
                    </a:lnTo>
                    <a:lnTo>
                      <a:pt x="51" y="247"/>
                    </a:lnTo>
                    <a:lnTo>
                      <a:pt x="51" y="243"/>
                    </a:lnTo>
                    <a:lnTo>
                      <a:pt x="47" y="240"/>
                    </a:lnTo>
                    <a:lnTo>
                      <a:pt x="43" y="236"/>
                    </a:lnTo>
                    <a:lnTo>
                      <a:pt x="40" y="240"/>
                    </a:lnTo>
                    <a:lnTo>
                      <a:pt x="36" y="240"/>
                    </a:lnTo>
                    <a:lnTo>
                      <a:pt x="36" y="236"/>
                    </a:lnTo>
                    <a:lnTo>
                      <a:pt x="33" y="229"/>
                    </a:lnTo>
                    <a:lnTo>
                      <a:pt x="33" y="222"/>
                    </a:lnTo>
                    <a:lnTo>
                      <a:pt x="33" y="218"/>
                    </a:lnTo>
                    <a:lnTo>
                      <a:pt x="33" y="215"/>
                    </a:lnTo>
                    <a:lnTo>
                      <a:pt x="36" y="211"/>
                    </a:lnTo>
                    <a:lnTo>
                      <a:pt x="36" y="208"/>
                    </a:lnTo>
                    <a:lnTo>
                      <a:pt x="40" y="208"/>
                    </a:lnTo>
                    <a:lnTo>
                      <a:pt x="40" y="204"/>
                    </a:lnTo>
                    <a:lnTo>
                      <a:pt x="40" y="200"/>
                    </a:lnTo>
                    <a:lnTo>
                      <a:pt x="43" y="190"/>
                    </a:lnTo>
                    <a:lnTo>
                      <a:pt x="47" y="182"/>
                    </a:lnTo>
                    <a:lnTo>
                      <a:pt x="51" y="179"/>
                    </a:lnTo>
                    <a:lnTo>
                      <a:pt x="51" y="172"/>
                    </a:lnTo>
                    <a:lnTo>
                      <a:pt x="51" y="161"/>
                    </a:lnTo>
                    <a:lnTo>
                      <a:pt x="51" y="150"/>
                    </a:lnTo>
                    <a:lnTo>
                      <a:pt x="54" y="150"/>
                    </a:lnTo>
                    <a:lnTo>
                      <a:pt x="61" y="150"/>
                    </a:lnTo>
                    <a:lnTo>
                      <a:pt x="61" y="150"/>
                    </a:lnTo>
                    <a:lnTo>
                      <a:pt x="65" y="150"/>
                    </a:lnTo>
                    <a:lnTo>
                      <a:pt x="69" y="150"/>
                    </a:lnTo>
                    <a:lnTo>
                      <a:pt x="69" y="154"/>
                    </a:lnTo>
                    <a:lnTo>
                      <a:pt x="69" y="165"/>
                    </a:lnTo>
                    <a:lnTo>
                      <a:pt x="69" y="168"/>
                    </a:lnTo>
                    <a:lnTo>
                      <a:pt x="72" y="168"/>
                    </a:lnTo>
                    <a:lnTo>
                      <a:pt x="72" y="168"/>
                    </a:lnTo>
                    <a:lnTo>
                      <a:pt x="72" y="168"/>
                    </a:lnTo>
                    <a:lnTo>
                      <a:pt x="83" y="168"/>
                    </a:lnTo>
                    <a:lnTo>
                      <a:pt x="86" y="168"/>
                    </a:lnTo>
                    <a:lnTo>
                      <a:pt x="90" y="168"/>
                    </a:lnTo>
                    <a:lnTo>
                      <a:pt x="94" y="175"/>
                    </a:lnTo>
                    <a:lnTo>
                      <a:pt x="97" y="179"/>
                    </a:lnTo>
                    <a:lnTo>
                      <a:pt x="101" y="179"/>
                    </a:lnTo>
                    <a:lnTo>
                      <a:pt x="101" y="179"/>
                    </a:lnTo>
                    <a:lnTo>
                      <a:pt x="104" y="179"/>
                    </a:lnTo>
                    <a:lnTo>
                      <a:pt x="104" y="179"/>
                    </a:lnTo>
                    <a:lnTo>
                      <a:pt x="108" y="186"/>
                    </a:lnTo>
                    <a:lnTo>
                      <a:pt x="112" y="190"/>
                    </a:lnTo>
                    <a:lnTo>
                      <a:pt x="112" y="186"/>
                    </a:lnTo>
                    <a:lnTo>
                      <a:pt x="112" y="182"/>
                    </a:lnTo>
                    <a:lnTo>
                      <a:pt x="108" y="179"/>
                    </a:lnTo>
                    <a:lnTo>
                      <a:pt x="104" y="172"/>
                    </a:lnTo>
                    <a:lnTo>
                      <a:pt x="101" y="168"/>
                    </a:lnTo>
                    <a:lnTo>
                      <a:pt x="97" y="161"/>
                    </a:lnTo>
                    <a:lnTo>
                      <a:pt x="97" y="157"/>
                    </a:lnTo>
                    <a:lnTo>
                      <a:pt x="97" y="150"/>
                    </a:lnTo>
                    <a:lnTo>
                      <a:pt x="101" y="147"/>
                    </a:lnTo>
                    <a:lnTo>
                      <a:pt x="104" y="143"/>
                    </a:lnTo>
                    <a:lnTo>
                      <a:pt x="104" y="143"/>
                    </a:lnTo>
                    <a:lnTo>
                      <a:pt x="112" y="136"/>
                    </a:lnTo>
                    <a:lnTo>
                      <a:pt x="112" y="132"/>
                    </a:lnTo>
                    <a:lnTo>
                      <a:pt x="115" y="132"/>
                    </a:lnTo>
                    <a:lnTo>
                      <a:pt x="126" y="132"/>
                    </a:lnTo>
                    <a:lnTo>
                      <a:pt x="133" y="132"/>
                    </a:lnTo>
                    <a:lnTo>
                      <a:pt x="140" y="132"/>
                    </a:lnTo>
                    <a:lnTo>
                      <a:pt x="151" y="132"/>
                    </a:lnTo>
                    <a:lnTo>
                      <a:pt x="154" y="136"/>
                    </a:lnTo>
                    <a:lnTo>
                      <a:pt x="158" y="136"/>
                    </a:lnTo>
                    <a:lnTo>
                      <a:pt x="158" y="132"/>
                    </a:lnTo>
                    <a:lnTo>
                      <a:pt x="158" y="132"/>
                    </a:lnTo>
                    <a:lnTo>
                      <a:pt x="162" y="129"/>
                    </a:lnTo>
                    <a:lnTo>
                      <a:pt x="162" y="114"/>
                    </a:lnTo>
                    <a:lnTo>
                      <a:pt x="162" y="111"/>
                    </a:lnTo>
                    <a:lnTo>
                      <a:pt x="162" y="107"/>
                    </a:lnTo>
                    <a:lnTo>
                      <a:pt x="162" y="104"/>
                    </a:lnTo>
                    <a:lnTo>
                      <a:pt x="158" y="104"/>
                    </a:lnTo>
                    <a:lnTo>
                      <a:pt x="158" y="100"/>
                    </a:lnTo>
                    <a:lnTo>
                      <a:pt x="154" y="96"/>
                    </a:lnTo>
                    <a:lnTo>
                      <a:pt x="151" y="96"/>
                    </a:lnTo>
                    <a:lnTo>
                      <a:pt x="151" y="96"/>
                    </a:lnTo>
                    <a:lnTo>
                      <a:pt x="147" y="93"/>
                    </a:lnTo>
                    <a:lnTo>
                      <a:pt x="144" y="86"/>
                    </a:lnTo>
                    <a:lnTo>
                      <a:pt x="147" y="78"/>
                    </a:lnTo>
                    <a:lnTo>
                      <a:pt x="144" y="75"/>
                    </a:lnTo>
                    <a:lnTo>
                      <a:pt x="144" y="68"/>
                    </a:lnTo>
                    <a:lnTo>
                      <a:pt x="144" y="64"/>
                    </a:lnTo>
                    <a:lnTo>
                      <a:pt x="140" y="64"/>
                    </a:lnTo>
                    <a:lnTo>
                      <a:pt x="140" y="61"/>
                    </a:lnTo>
                    <a:lnTo>
                      <a:pt x="137" y="61"/>
                    </a:lnTo>
                    <a:lnTo>
                      <a:pt x="133" y="57"/>
                    </a:lnTo>
                    <a:lnTo>
                      <a:pt x="133" y="53"/>
                    </a:lnTo>
                    <a:lnTo>
                      <a:pt x="126" y="50"/>
                    </a:lnTo>
                    <a:lnTo>
                      <a:pt x="122" y="50"/>
                    </a:lnTo>
                    <a:lnTo>
                      <a:pt x="119" y="50"/>
                    </a:lnTo>
                    <a:lnTo>
                      <a:pt x="115" y="50"/>
                    </a:lnTo>
                    <a:lnTo>
                      <a:pt x="112" y="53"/>
                    </a:lnTo>
                    <a:lnTo>
                      <a:pt x="112" y="53"/>
                    </a:lnTo>
                    <a:lnTo>
                      <a:pt x="108" y="57"/>
                    </a:lnTo>
                    <a:lnTo>
                      <a:pt x="104" y="57"/>
                    </a:lnTo>
                    <a:lnTo>
                      <a:pt x="101" y="57"/>
                    </a:lnTo>
                    <a:lnTo>
                      <a:pt x="97" y="57"/>
                    </a:lnTo>
                    <a:lnTo>
                      <a:pt x="94" y="53"/>
                    </a:lnTo>
                    <a:lnTo>
                      <a:pt x="94" y="53"/>
                    </a:lnTo>
                    <a:lnTo>
                      <a:pt x="90" y="53"/>
                    </a:lnTo>
                    <a:lnTo>
                      <a:pt x="83" y="53"/>
                    </a:lnTo>
                    <a:lnTo>
                      <a:pt x="79" y="61"/>
                    </a:lnTo>
                    <a:lnTo>
                      <a:pt x="76" y="61"/>
                    </a:lnTo>
                    <a:lnTo>
                      <a:pt x="72" y="64"/>
                    </a:lnTo>
                    <a:lnTo>
                      <a:pt x="69" y="64"/>
                    </a:lnTo>
                    <a:lnTo>
                      <a:pt x="72" y="64"/>
                    </a:lnTo>
                    <a:lnTo>
                      <a:pt x="69" y="61"/>
                    </a:lnTo>
                    <a:lnTo>
                      <a:pt x="72" y="53"/>
                    </a:lnTo>
                    <a:lnTo>
                      <a:pt x="72" y="46"/>
                    </a:lnTo>
                    <a:lnTo>
                      <a:pt x="72" y="39"/>
                    </a:lnTo>
                    <a:lnTo>
                      <a:pt x="72" y="39"/>
                    </a:lnTo>
                    <a:lnTo>
                      <a:pt x="76" y="35"/>
                    </a:lnTo>
                    <a:lnTo>
                      <a:pt x="72" y="28"/>
                    </a:lnTo>
                    <a:lnTo>
                      <a:pt x="76" y="21"/>
                    </a:lnTo>
                    <a:lnTo>
                      <a:pt x="72" y="21"/>
                    </a:lnTo>
                    <a:lnTo>
                      <a:pt x="65" y="21"/>
                    </a:lnTo>
                    <a:lnTo>
                      <a:pt x="61" y="21"/>
                    </a:lnTo>
                    <a:lnTo>
                      <a:pt x="61" y="21"/>
                    </a:lnTo>
                    <a:lnTo>
                      <a:pt x="61" y="14"/>
                    </a:lnTo>
                    <a:lnTo>
                      <a:pt x="61" y="7"/>
                    </a:lnTo>
                    <a:lnTo>
                      <a:pt x="58" y="3"/>
                    </a:lnTo>
                    <a:lnTo>
                      <a:pt x="58" y="3"/>
                    </a:lnTo>
                    <a:lnTo>
                      <a:pt x="54" y="3"/>
                    </a:lnTo>
                    <a:lnTo>
                      <a:pt x="54" y="3"/>
                    </a:lnTo>
                    <a:lnTo>
                      <a:pt x="54" y="0"/>
                    </a:lnTo>
                    <a:lnTo>
                      <a:pt x="5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36" name="Freeform 2167">
                <a:extLst>
                  <a:ext uri="{FF2B5EF4-FFF2-40B4-BE49-F238E27FC236}">
                    <a16:creationId xmlns:a16="http://schemas.microsoft.com/office/drawing/2014/main" id="{2B0AD506-D175-48C9-A61F-1A54062B157D}"/>
                  </a:ext>
                </a:extLst>
              </p:cNvPr>
              <p:cNvSpPr>
                <a:spLocks/>
              </p:cNvSpPr>
              <p:nvPr/>
            </p:nvSpPr>
            <p:spPr bwMode="auto">
              <a:xfrm>
                <a:off x="5097" y="1832"/>
                <a:ext cx="154" cy="107"/>
              </a:xfrm>
              <a:custGeom>
                <a:avLst/>
                <a:gdLst>
                  <a:gd name="T0" fmla="*/ 18 w 154"/>
                  <a:gd name="T1" fmla="*/ 97 h 107"/>
                  <a:gd name="T2" fmla="*/ 29 w 154"/>
                  <a:gd name="T3" fmla="*/ 93 h 107"/>
                  <a:gd name="T4" fmla="*/ 33 w 154"/>
                  <a:gd name="T5" fmla="*/ 93 h 107"/>
                  <a:gd name="T6" fmla="*/ 43 w 154"/>
                  <a:gd name="T7" fmla="*/ 93 h 107"/>
                  <a:gd name="T8" fmla="*/ 47 w 154"/>
                  <a:gd name="T9" fmla="*/ 86 h 107"/>
                  <a:gd name="T10" fmla="*/ 54 w 154"/>
                  <a:gd name="T11" fmla="*/ 86 h 107"/>
                  <a:gd name="T12" fmla="*/ 61 w 154"/>
                  <a:gd name="T13" fmla="*/ 82 h 107"/>
                  <a:gd name="T14" fmla="*/ 65 w 154"/>
                  <a:gd name="T15" fmla="*/ 68 h 107"/>
                  <a:gd name="T16" fmla="*/ 72 w 154"/>
                  <a:gd name="T17" fmla="*/ 64 h 107"/>
                  <a:gd name="T18" fmla="*/ 83 w 154"/>
                  <a:gd name="T19" fmla="*/ 71 h 107"/>
                  <a:gd name="T20" fmla="*/ 83 w 154"/>
                  <a:gd name="T21" fmla="*/ 79 h 107"/>
                  <a:gd name="T22" fmla="*/ 86 w 154"/>
                  <a:gd name="T23" fmla="*/ 79 h 107"/>
                  <a:gd name="T24" fmla="*/ 86 w 154"/>
                  <a:gd name="T25" fmla="*/ 86 h 107"/>
                  <a:gd name="T26" fmla="*/ 83 w 154"/>
                  <a:gd name="T27" fmla="*/ 100 h 107"/>
                  <a:gd name="T28" fmla="*/ 90 w 154"/>
                  <a:gd name="T29" fmla="*/ 107 h 107"/>
                  <a:gd name="T30" fmla="*/ 111 w 154"/>
                  <a:gd name="T31" fmla="*/ 100 h 107"/>
                  <a:gd name="T32" fmla="*/ 115 w 154"/>
                  <a:gd name="T33" fmla="*/ 93 h 107"/>
                  <a:gd name="T34" fmla="*/ 126 w 154"/>
                  <a:gd name="T35" fmla="*/ 89 h 107"/>
                  <a:gd name="T36" fmla="*/ 133 w 154"/>
                  <a:gd name="T37" fmla="*/ 89 h 107"/>
                  <a:gd name="T38" fmla="*/ 136 w 154"/>
                  <a:gd name="T39" fmla="*/ 93 h 107"/>
                  <a:gd name="T40" fmla="*/ 147 w 154"/>
                  <a:gd name="T41" fmla="*/ 89 h 107"/>
                  <a:gd name="T42" fmla="*/ 154 w 154"/>
                  <a:gd name="T43" fmla="*/ 93 h 107"/>
                  <a:gd name="T44" fmla="*/ 154 w 154"/>
                  <a:gd name="T45" fmla="*/ 93 h 107"/>
                  <a:gd name="T46" fmla="*/ 151 w 154"/>
                  <a:gd name="T47" fmla="*/ 64 h 107"/>
                  <a:gd name="T48" fmla="*/ 129 w 154"/>
                  <a:gd name="T49" fmla="*/ 57 h 107"/>
                  <a:gd name="T50" fmla="*/ 126 w 154"/>
                  <a:gd name="T51" fmla="*/ 36 h 107"/>
                  <a:gd name="T52" fmla="*/ 111 w 154"/>
                  <a:gd name="T53" fmla="*/ 43 h 107"/>
                  <a:gd name="T54" fmla="*/ 90 w 154"/>
                  <a:gd name="T55" fmla="*/ 43 h 107"/>
                  <a:gd name="T56" fmla="*/ 72 w 154"/>
                  <a:gd name="T57" fmla="*/ 39 h 107"/>
                  <a:gd name="T58" fmla="*/ 61 w 154"/>
                  <a:gd name="T59" fmla="*/ 36 h 107"/>
                  <a:gd name="T60" fmla="*/ 40 w 154"/>
                  <a:gd name="T61" fmla="*/ 39 h 107"/>
                  <a:gd name="T62" fmla="*/ 47 w 154"/>
                  <a:gd name="T63" fmla="*/ 25 h 107"/>
                  <a:gd name="T64" fmla="*/ 61 w 154"/>
                  <a:gd name="T65" fmla="*/ 25 h 107"/>
                  <a:gd name="T66" fmla="*/ 72 w 154"/>
                  <a:gd name="T67" fmla="*/ 21 h 107"/>
                  <a:gd name="T68" fmla="*/ 68 w 154"/>
                  <a:gd name="T69" fmla="*/ 21 h 107"/>
                  <a:gd name="T70" fmla="*/ 68 w 154"/>
                  <a:gd name="T71" fmla="*/ 10 h 107"/>
                  <a:gd name="T72" fmla="*/ 68 w 154"/>
                  <a:gd name="T73" fmla="*/ 0 h 107"/>
                  <a:gd name="T74" fmla="*/ 54 w 154"/>
                  <a:gd name="T75" fmla="*/ 7 h 107"/>
                  <a:gd name="T76" fmla="*/ 43 w 154"/>
                  <a:gd name="T77" fmla="*/ 10 h 107"/>
                  <a:gd name="T78" fmla="*/ 40 w 154"/>
                  <a:gd name="T79" fmla="*/ 21 h 107"/>
                  <a:gd name="T80" fmla="*/ 29 w 154"/>
                  <a:gd name="T81" fmla="*/ 25 h 107"/>
                  <a:gd name="T82" fmla="*/ 15 w 154"/>
                  <a:gd name="T83" fmla="*/ 39 h 107"/>
                  <a:gd name="T84" fmla="*/ 4 w 154"/>
                  <a:gd name="T85" fmla="*/ 36 h 107"/>
                  <a:gd name="T86" fmla="*/ 4 w 154"/>
                  <a:gd name="T87" fmla="*/ 46 h 107"/>
                  <a:gd name="T88" fmla="*/ 15 w 154"/>
                  <a:gd name="T89" fmla="*/ 50 h 107"/>
                  <a:gd name="T90" fmla="*/ 15 w 154"/>
                  <a:gd name="T91" fmla="*/ 61 h 107"/>
                  <a:gd name="T92" fmla="*/ 22 w 154"/>
                  <a:gd name="T93" fmla="*/ 71 h 107"/>
                  <a:gd name="T94" fmla="*/ 15 w 154"/>
                  <a:gd name="T95" fmla="*/ 79 h 107"/>
                  <a:gd name="T96" fmla="*/ 11 w 154"/>
                  <a:gd name="T97" fmla="*/ 9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4" h="107">
                    <a:moveTo>
                      <a:pt x="8" y="93"/>
                    </a:moveTo>
                    <a:lnTo>
                      <a:pt x="11" y="93"/>
                    </a:lnTo>
                    <a:lnTo>
                      <a:pt x="15" y="100"/>
                    </a:lnTo>
                    <a:lnTo>
                      <a:pt x="18" y="97"/>
                    </a:lnTo>
                    <a:lnTo>
                      <a:pt x="22" y="97"/>
                    </a:lnTo>
                    <a:lnTo>
                      <a:pt x="22" y="97"/>
                    </a:lnTo>
                    <a:lnTo>
                      <a:pt x="25" y="93"/>
                    </a:lnTo>
                    <a:lnTo>
                      <a:pt x="29" y="93"/>
                    </a:lnTo>
                    <a:lnTo>
                      <a:pt x="29" y="93"/>
                    </a:lnTo>
                    <a:lnTo>
                      <a:pt x="29" y="93"/>
                    </a:lnTo>
                    <a:lnTo>
                      <a:pt x="33" y="93"/>
                    </a:lnTo>
                    <a:lnTo>
                      <a:pt x="33" y="93"/>
                    </a:lnTo>
                    <a:lnTo>
                      <a:pt x="36" y="93"/>
                    </a:lnTo>
                    <a:lnTo>
                      <a:pt x="40" y="97"/>
                    </a:lnTo>
                    <a:lnTo>
                      <a:pt x="43" y="93"/>
                    </a:lnTo>
                    <a:lnTo>
                      <a:pt x="43" y="93"/>
                    </a:lnTo>
                    <a:lnTo>
                      <a:pt x="43" y="93"/>
                    </a:lnTo>
                    <a:lnTo>
                      <a:pt x="43" y="89"/>
                    </a:lnTo>
                    <a:lnTo>
                      <a:pt x="43" y="89"/>
                    </a:lnTo>
                    <a:lnTo>
                      <a:pt x="47" y="86"/>
                    </a:lnTo>
                    <a:lnTo>
                      <a:pt x="47" y="86"/>
                    </a:lnTo>
                    <a:lnTo>
                      <a:pt x="50" y="86"/>
                    </a:lnTo>
                    <a:lnTo>
                      <a:pt x="50" y="86"/>
                    </a:lnTo>
                    <a:lnTo>
                      <a:pt x="54" y="86"/>
                    </a:lnTo>
                    <a:lnTo>
                      <a:pt x="58" y="86"/>
                    </a:lnTo>
                    <a:lnTo>
                      <a:pt x="58" y="86"/>
                    </a:lnTo>
                    <a:lnTo>
                      <a:pt x="61" y="82"/>
                    </a:lnTo>
                    <a:lnTo>
                      <a:pt x="61" y="82"/>
                    </a:lnTo>
                    <a:lnTo>
                      <a:pt x="58" y="79"/>
                    </a:lnTo>
                    <a:lnTo>
                      <a:pt x="58" y="79"/>
                    </a:lnTo>
                    <a:lnTo>
                      <a:pt x="61" y="75"/>
                    </a:lnTo>
                    <a:lnTo>
                      <a:pt x="65" y="68"/>
                    </a:lnTo>
                    <a:lnTo>
                      <a:pt x="68" y="68"/>
                    </a:lnTo>
                    <a:lnTo>
                      <a:pt x="68" y="64"/>
                    </a:lnTo>
                    <a:lnTo>
                      <a:pt x="68" y="64"/>
                    </a:lnTo>
                    <a:lnTo>
                      <a:pt x="72" y="64"/>
                    </a:lnTo>
                    <a:lnTo>
                      <a:pt x="72" y="64"/>
                    </a:lnTo>
                    <a:lnTo>
                      <a:pt x="76" y="64"/>
                    </a:lnTo>
                    <a:lnTo>
                      <a:pt x="83" y="68"/>
                    </a:lnTo>
                    <a:lnTo>
                      <a:pt x="83" y="71"/>
                    </a:lnTo>
                    <a:lnTo>
                      <a:pt x="79" y="75"/>
                    </a:lnTo>
                    <a:lnTo>
                      <a:pt x="79" y="75"/>
                    </a:lnTo>
                    <a:lnTo>
                      <a:pt x="79" y="75"/>
                    </a:lnTo>
                    <a:lnTo>
                      <a:pt x="83" y="79"/>
                    </a:lnTo>
                    <a:lnTo>
                      <a:pt x="86" y="75"/>
                    </a:lnTo>
                    <a:lnTo>
                      <a:pt x="86" y="79"/>
                    </a:lnTo>
                    <a:lnTo>
                      <a:pt x="86" y="79"/>
                    </a:lnTo>
                    <a:lnTo>
                      <a:pt x="86" y="79"/>
                    </a:lnTo>
                    <a:lnTo>
                      <a:pt x="86" y="79"/>
                    </a:lnTo>
                    <a:lnTo>
                      <a:pt x="86" y="82"/>
                    </a:lnTo>
                    <a:lnTo>
                      <a:pt x="86" y="86"/>
                    </a:lnTo>
                    <a:lnTo>
                      <a:pt x="86" y="86"/>
                    </a:lnTo>
                    <a:lnTo>
                      <a:pt x="83" y="89"/>
                    </a:lnTo>
                    <a:lnTo>
                      <a:pt x="83" y="93"/>
                    </a:lnTo>
                    <a:lnTo>
                      <a:pt x="83" y="97"/>
                    </a:lnTo>
                    <a:lnTo>
                      <a:pt x="83" y="100"/>
                    </a:lnTo>
                    <a:lnTo>
                      <a:pt x="86" y="104"/>
                    </a:lnTo>
                    <a:lnTo>
                      <a:pt x="90" y="107"/>
                    </a:lnTo>
                    <a:lnTo>
                      <a:pt x="90" y="107"/>
                    </a:lnTo>
                    <a:lnTo>
                      <a:pt x="90" y="107"/>
                    </a:lnTo>
                    <a:lnTo>
                      <a:pt x="93" y="107"/>
                    </a:lnTo>
                    <a:lnTo>
                      <a:pt x="97" y="104"/>
                    </a:lnTo>
                    <a:lnTo>
                      <a:pt x="101" y="100"/>
                    </a:lnTo>
                    <a:lnTo>
                      <a:pt x="111" y="100"/>
                    </a:lnTo>
                    <a:lnTo>
                      <a:pt x="111" y="97"/>
                    </a:lnTo>
                    <a:lnTo>
                      <a:pt x="111" y="97"/>
                    </a:lnTo>
                    <a:lnTo>
                      <a:pt x="115" y="93"/>
                    </a:lnTo>
                    <a:lnTo>
                      <a:pt x="115" y="93"/>
                    </a:lnTo>
                    <a:lnTo>
                      <a:pt x="119" y="93"/>
                    </a:lnTo>
                    <a:lnTo>
                      <a:pt x="122" y="89"/>
                    </a:lnTo>
                    <a:lnTo>
                      <a:pt x="122" y="89"/>
                    </a:lnTo>
                    <a:lnTo>
                      <a:pt x="126" y="89"/>
                    </a:lnTo>
                    <a:lnTo>
                      <a:pt x="126" y="89"/>
                    </a:lnTo>
                    <a:lnTo>
                      <a:pt x="129" y="89"/>
                    </a:lnTo>
                    <a:lnTo>
                      <a:pt x="129" y="89"/>
                    </a:lnTo>
                    <a:lnTo>
                      <a:pt x="133" y="89"/>
                    </a:lnTo>
                    <a:lnTo>
                      <a:pt x="133" y="93"/>
                    </a:lnTo>
                    <a:lnTo>
                      <a:pt x="133" y="93"/>
                    </a:lnTo>
                    <a:lnTo>
                      <a:pt x="133" y="93"/>
                    </a:lnTo>
                    <a:lnTo>
                      <a:pt x="136" y="93"/>
                    </a:lnTo>
                    <a:lnTo>
                      <a:pt x="136" y="93"/>
                    </a:lnTo>
                    <a:lnTo>
                      <a:pt x="136" y="93"/>
                    </a:lnTo>
                    <a:lnTo>
                      <a:pt x="144" y="89"/>
                    </a:lnTo>
                    <a:lnTo>
                      <a:pt x="147" y="89"/>
                    </a:lnTo>
                    <a:lnTo>
                      <a:pt x="147" y="89"/>
                    </a:lnTo>
                    <a:lnTo>
                      <a:pt x="151" y="89"/>
                    </a:lnTo>
                    <a:lnTo>
                      <a:pt x="154" y="89"/>
                    </a:lnTo>
                    <a:lnTo>
                      <a:pt x="154" y="93"/>
                    </a:lnTo>
                    <a:lnTo>
                      <a:pt x="154" y="93"/>
                    </a:lnTo>
                    <a:lnTo>
                      <a:pt x="151" y="93"/>
                    </a:lnTo>
                    <a:lnTo>
                      <a:pt x="154" y="93"/>
                    </a:lnTo>
                    <a:lnTo>
                      <a:pt x="154" y="93"/>
                    </a:lnTo>
                    <a:lnTo>
                      <a:pt x="154" y="82"/>
                    </a:lnTo>
                    <a:lnTo>
                      <a:pt x="151" y="71"/>
                    </a:lnTo>
                    <a:lnTo>
                      <a:pt x="151" y="68"/>
                    </a:lnTo>
                    <a:lnTo>
                      <a:pt x="151" y="64"/>
                    </a:lnTo>
                    <a:lnTo>
                      <a:pt x="144" y="61"/>
                    </a:lnTo>
                    <a:lnTo>
                      <a:pt x="136" y="64"/>
                    </a:lnTo>
                    <a:lnTo>
                      <a:pt x="133" y="61"/>
                    </a:lnTo>
                    <a:lnTo>
                      <a:pt x="129" y="57"/>
                    </a:lnTo>
                    <a:lnTo>
                      <a:pt x="129" y="50"/>
                    </a:lnTo>
                    <a:lnTo>
                      <a:pt x="133" y="39"/>
                    </a:lnTo>
                    <a:lnTo>
                      <a:pt x="133" y="39"/>
                    </a:lnTo>
                    <a:lnTo>
                      <a:pt x="126" y="36"/>
                    </a:lnTo>
                    <a:lnTo>
                      <a:pt x="126" y="43"/>
                    </a:lnTo>
                    <a:lnTo>
                      <a:pt x="122" y="43"/>
                    </a:lnTo>
                    <a:lnTo>
                      <a:pt x="119" y="43"/>
                    </a:lnTo>
                    <a:lnTo>
                      <a:pt x="111" y="43"/>
                    </a:lnTo>
                    <a:lnTo>
                      <a:pt x="104" y="43"/>
                    </a:lnTo>
                    <a:lnTo>
                      <a:pt x="101" y="46"/>
                    </a:lnTo>
                    <a:lnTo>
                      <a:pt x="97" y="43"/>
                    </a:lnTo>
                    <a:lnTo>
                      <a:pt x="90" y="43"/>
                    </a:lnTo>
                    <a:lnTo>
                      <a:pt x="90" y="39"/>
                    </a:lnTo>
                    <a:lnTo>
                      <a:pt x="86" y="39"/>
                    </a:lnTo>
                    <a:lnTo>
                      <a:pt x="83" y="36"/>
                    </a:lnTo>
                    <a:lnTo>
                      <a:pt x="72" y="39"/>
                    </a:lnTo>
                    <a:lnTo>
                      <a:pt x="68" y="39"/>
                    </a:lnTo>
                    <a:lnTo>
                      <a:pt x="68" y="39"/>
                    </a:lnTo>
                    <a:lnTo>
                      <a:pt x="65" y="36"/>
                    </a:lnTo>
                    <a:lnTo>
                      <a:pt x="61" y="36"/>
                    </a:lnTo>
                    <a:lnTo>
                      <a:pt x="54" y="39"/>
                    </a:lnTo>
                    <a:lnTo>
                      <a:pt x="47" y="36"/>
                    </a:lnTo>
                    <a:lnTo>
                      <a:pt x="43" y="39"/>
                    </a:lnTo>
                    <a:lnTo>
                      <a:pt x="40" y="39"/>
                    </a:lnTo>
                    <a:lnTo>
                      <a:pt x="40" y="36"/>
                    </a:lnTo>
                    <a:lnTo>
                      <a:pt x="40" y="28"/>
                    </a:lnTo>
                    <a:lnTo>
                      <a:pt x="40" y="28"/>
                    </a:lnTo>
                    <a:lnTo>
                      <a:pt x="47" y="25"/>
                    </a:lnTo>
                    <a:lnTo>
                      <a:pt x="47" y="25"/>
                    </a:lnTo>
                    <a:lnTo>
                      <a:pt x="50" y="25"/>
                    </a:lnTo>
                    <a:lnTo>
                      <a:pt x="58" y="25"/>
                    </a:lnTo>
                    <a:lnTo>
                      <a:pt x="61" y="25"/>
                    </a:lnTo>
                    <a:lnTo>
                      <a:pt x="65" y="28"/>
                    </a:lnTo>
                    <a:lnTo>
                      <a:pt x="68" y="25"/>
                    </a:lnTo>
                    <a:lnTo>
                      <a:pt x="68" y="25"/>
                    </a:lnTo>
                    <a:lnTo>
                      <a:pt x="72" y="21"/>
                    </a:lnTo>
                    <a:lnTo>
                      <a:pt x="76" y="21"/>
                    </a:lnTo>
                    <a:lnTo>
                      <a:pt x="72" y="21"/>
                    </a:lnTo>
                    <a:lnTo>
                      <a:pt x="68" y="21"/>
                    </a:lnTo>
                    <a:lnTo>
                      <a:pt x="68" y="21"/>
                    </a:lnTo>
                    <a:lnTo>
                      <a:pt x="65" y="18"/>
                    </a:lnTo>
                    <a:lnTo>
                      <a:pt x="65" y="14"/>
                    </a:lnTo>
                    <a:lnTo>
                      <a:pt x="65" y="10"/>
                    </a:lnTo>
                    <a:lnTo>
                      <a:pt x="68" y="10"/>
                    </a:lnTo>
                    <a:lnTo>
                      <a:pt x="68" y="7"/>
                    </a:lnTo>
                    <a:lnTo>
                      <a:pt x="68" y="7"/>
                    </a:lnTo>
                    <a:lnTo>
                      <a:pt x="68" y="3"/>
                    </a:lnTo>
                    <a:lnTo>
                      <a:pt x="68" y="0"/>
                    </a:lnTo>
                    <a:lnTo>
                      <a:pt x="65" y="0"/>
                    </a:lnTo>
                    <a:lnTo>
                      <a:pt x="61" y="3"/>
                    </a:lnTo>
                    <a:lnTo>
                      <a:pt x="61" y="7"/>
                    </a:lnTo>
                    <a:lnTo>
                      <a:pt x="54" y="7"/>
                    </a:lnTo>
                    <a:lnTo>
                      <a:pt x="50" y="10"/>
                    </a:lnTo>
                    <a:lnTo>
                      <a:pt x="47" y="10"/>
                    </a:lnTo>
                    <a:lnTo>
                      <a:pt x="43" y="10"/>
                    </a:lnTo>
                    <a:lnTo>
                      <a:pt x="43" y="10"/>
                    </a:lnTo>
                    <a:lnTo>
                      <a:pt x="43" y="14"/>
                    </a:lnTo>
                    <a:lnTo>
                      <a:pt x="40" y="14"/>
                    </a:lnTo>
                    <a:lnTo>
                      <a:pt x="40" y="18"/>
                    </a:lnTo>
                    <a:lnTo>
                      <a:pt x="40" y="21"/>
                    </a:lnTo>
                    <a:lnTo>
                      <a:pt x="40" y="21"/>
                    </a:lnTo>
                    <a:lnTo>
                      <a:pt x="36" y="25"/>
                    </a:lnTo>
                    <a:lnTo>
                      <a:pt x="33" y="25"/>
                    </a:lnTo>
                    <a:lnTo>
                      <a:pt x="29" y="25"/>
                    </a:lnTo>
                    <a:lnTo>
                      <a:pt x="29" y="28"/>
                    </a:lnTo>
                    <a:lnTo>
                      <a:pt x="25" y="36"/>
                    </a:lnTo>
                    <a:lnTo>
                      <a:pt x="22" y="36"/>
                    </a:lnTo>
                    <a:lnTo>
                      <a:pt x="15" y="39"/>
                    </a:lnTo>
                    <a:lnTo>
                      <a:pt x="15" y="36"/>
                    </a:lnTo>
                    <a:lnTo>
                      <a:pt x="11" y="36"/>
                    </a:lnTo>
                    <a:lnTo>
                      <a:pt x="8" y="36"/>
                    </a:lnTo>
                    <a:lnTo>
                      <a:pt x="4" y="36"/>
                    </a:lnTo>
                    <a:lnTo>
                      <a:pt x="4" y="39"/>
                    </a:lnTo>
                    <a:lnTo>
                      <a:pt x="4" y="43"/>
                    </a:lnTo>
                    <a:lnTo>
                      <a:pt x="0" y="43"/>
                    </a:lnTo>
                    <a:lnTo>
                      <a:pt x="4" y="46"/>
                    </a:lnTo>
                    <a:lnTo>
                      <a:pt x="8" y="46"/>
                    </a:lnTo>
                    <a:lnTo>
                      <a:pt x="8" y="50"/>
                    </a:lnTo>
                    <a:lnTo>
                      <a:pt x="11" y="50"/>
                    </a:lnTo>
                    <a:lnTo>
                      <a:pt x="15" y="50"/>
                    </a:lnTo>
                    <a:lnTo>
                      <a:pt x="15" y="50"/>
                    </a:lnTo>
                    <a:lnTo>
                      <a:pt x="18" y="54"/>
                    </a:lnTo>
                    <a:lnTo>
                      <a:pt x="15" y="57"/>
                    </a:lnTo>
                    <a:lnTo>
                      <a:pt x="15" y="61"/>
                    </a:lnTo>
                    <a:lnTo>
                      <a:pt x="15" y="64"/>
                    </a:lnTo>
                    <a:lnTo>
                      <a:pt x="18" y="68"/>
                    </a:lnTo>
                    <a:lnTo>
                      <a:pt x="22" y="68"/>
                    </a:lnTo>
                    <a:lnTo>
                      <a:pt x="22" y="71"/>
                    </a:lnTo>
                    <a:lnTo>
                      <a:pt x="22" y="71"/>
                    </a:lnTo>
                    <a:lnTo>
                      <a:pt x="18" y="75"/>
                    </a:lnTo>
                    <a:lnTo>
                      <a:pt x="15" y="75"/>
                    </a:lnTo>
                    <a:lnTo>
                      <a:pt x="15" y="79"/>
                    </a:lnTo>
                    <a:lnTo>
                      <a:pt x="11" y="82"/>
                    </a:lnTo>
                    <a:lnTo>
                      <a:pt x="8" y="86"/>
                    </a:lnTo>
                    <a:lnTo>
                      <a:pt x="11" y="89"/>
                    </a:lnTo>
                    <a:lnTo>
                      <a:pt x="11" y="93"/>
                    </a:lnTo>
                    <a:lnTo>
                      <a:pt x="8" y="93"/>
                    </a:lnTo>
                    <a:lnTo>
                      <a:pt x="8" y="9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37" name="Freeform 2168">
                <a:extLst>
                  <a:ext uri="{FF2B5EF4-FFF2-40B4-BE49-F238E27FC236}">
                    <a16:creationId xmlns:a16="http://schemas.microsoft.com/office/drawing/2014/main" id="{3FA96A1D-71D7-4732-BD99-3B9A2D22E1A4}"/>
                  </a:ext>
                </a:extLst>
              </p:cNvPr>
              <p:cNvSpPr>
                <a:spLocks/>
              </p:cNvSpPr>
              <p:nvPr/>
            </p:nvSpPr>
            <p:spPr bwMode="auto">
              <a:xfrm>
                <a:off x="5097" y="1832"/>
                <a:ext cx="154" cy="107"/>
              </a:xfrm>
              <a:custGeom>
                <a:avLst/>
                <a:gdLst>
                  <a:gd name="T0" fmla="*/ 18 w 154"/>
                  <a:gd name="T1" fmla="*/ 97 h 107"/>
                  <a:gd name="T2" fmla="*/ 29 w 154"/>
                  <a:gd name="T3" fmla="*/ 93 h 107"/>
                  <a:gd name="T4" fmla="*/ 33 w 154"/>
                  <a:gd name="T5" fmla="*/ 93 h 107"/>
                  <a:gd name="T6" fmla="*/ 43 w 154"/>
                  <a:gd name="T7" fmla="*/ 93 h 107"/>
                  <a:gd name="T8" fmla="*/ 47 w 154"/>
                  <a:gd name="T9" fmla="*/ 86 h 107"/>
                  <a:gd name="T10" fmla="*/ 54 w 154"/>
                  <a:gd name="T11" fmla="*/ 86 h 107"/>
                  <a:gd name="T12" fmla="*/ 61 w 154"/>
                  <a:gd name="T13" fmla="*/ 82 h 107"/>
                  <a:gd name="T14" fmla="*/ 65 w 154"/>
                  <a:gd name="T15" fmla="*/ 68 h 107"/>
                  <a:gd name="T16" fmla="*/ 72 w 154"/>
                  <a:gd name="T17" fmla="*/ 64 h 107"/>
                  <a:gd name="T18" fmla="*/ 83 w 154"/>
                  <a:gd name="T19" fmla="*/ 71 h 107"/>
                  <a:gd name="T20" fmla="*/ 83 w 154"/>
                  <a:gd name="T21" fmla="*/ 79 h 107"/>
                  <a:gd name="T22" fmla="*/ 86 w 154"/>
                  <a:gd name="T23" fmla="*/ 79 h 107"/>
                  <a:gd name="T24" fmla="*/ 86 w 154"/>
                  <a:gd name="T25" fmla="*/ 86 h 107"/>
                  <a:gd name="T26" fmla="*/ 83 w 154"/>
                  <a:gd name="T27" fmla="*/ 100 h 107"/>
                  <a:gd name="T28" fmla="*/ 90 w 154"/>
                  <a:gd name="T29" fmla="*/ 107 h 107"/>
                  <a:gd name="T30" fmla="*/ 111 w 154"/>
                  <a:gd name="T31" fmla="*/ 100 h 107"/>
                  <a:gd name="T32" fmla="*/ 115 w 154"/>
                  <a:gd name="T33" fmla="*/ 93 h 107"/>
                  <a:gd name="T34" fmla="*/ 126 w 154"/>
                  <a:gd name="T35" fmla="*/ 89 h 107"/>
                  <a:gd name="T36" fmla="*/ 133 w 154"/>
                  <a:gd name="T37" fmla="*/ 89 h 107"/>
                  <a:gd name="T38" fmla="*/ 136 w 154"/>
                  <a:gd name="T39" fmla="*/ 93 h 107"/>
                  <a:gd name="T40" fmla="*/ 147 w 154"/>
                  <a:gd name="T41" fmla="*/ 89 h 107"/>
                  <a:gd name="T42" fmla="*/ 154 w 154"/>
                  <a:gd name="T43" fmla="*/ 93 h 107"/>
                  <a:gd name="T44" fmla="*/ 154 w 154"/>
                  <a:gd name="T45" fmla="*/ 93 h 107"/>
                  <a:gd name="T46" fmla="*/ 151 w 154"/>
                  <a:gd name="T47" fmla="*/ 64 h 107"/>
                  <a:gd name="T48" fmla="*/ 129 w 154"/>
                  <a:gd name="T49" fmla="*/ 57 h 107"/>
                  <a:gd name="T50" fmla="*/ 126 w 154"/>
                  <a:gd name="T51" fmla="*/ 36 h 107"/>
                  <a:gd name="T52" fmla="*/ 111 w 154"/>
                  <a:gd name="T53" fmla="*/ 43 h 107"/>
                  <a:gd name="T54" fmla="*/ 90 w 154"/>
                  <a:gd name="T55" fmla="*/ 43 h 107"/>
                  <a:gd name="T56" fmla="*/ 72 w 154"/>
                  <a:gd name="T57" fmla="*/ 39 h 107"/>
                  <a:gd name="T58" fmla="*/ 61 w 154"/>
                  <a:gd name="T59" fmla="*/ 36 h 107"/>
                  <a:gd name="T60" fmla="*/ 40 w 154"/>
                  <a:gd name="T61" fmla="*/ 39 h 107"/>
                  <a:gd name="T62" fmla="*/ 47 w 154"/>
                  <a:gd name="T63" fmla="*/ 25 h 107"/>
                  <a:gd name="T64" fmla="*/ 61 w 154"/>
                  <a:gd name="T65" fmla="*/ 25 h 107"/>
                  <a:gd name="T66" fmla="*/ 72 w 154"/>
                  <a:gd name="T67" fmla="*/ 21 h 107"/>
                  <a:gd name="T68" fmla="*/ 68 w 154"/>
                  <a:gd name="T69" fmla="*/ 21 h 107"/>
                  <a:gd name="T70" fmla="*/ 68 w 154"/>
                  <a:gd name="T71" fmla="*/ 10 h 107"/>
                  <a:gd name="T72" fmla="*/ 68 w 154"/>
                  <a:gd name="T73" fmla="*/ 0 h 107"/>
                  <a:gd name="T74" fmla="*/ 54 w 154"/>
                  <a:gd name="T75" fmla="*/ 7 h 107"/>
                  <a:gd name="T76" fmla="*/ 43 w 154"/>
                  <a:gd name="T77" fmla="*/ 10 h 107"/>
                  <a:gd name="T78" fmla="*/ 40 w 154"/>
                  <a:gd name="T79" fmla="*/ 21 h 107"/>
                  <a:gd name="T80" fmla="*/ 29 w 154"/>
                  <a:gd name="T81" fmla="*/ 25 h 107"/>
                  <a:gd name="T82" fmla="*/ 15 w 154"/>
                  <a:gd name="T83" fmla="*/ 39 h 107"/>
                  <a:gd name="T84" fmla="*/ 4 w 154"/>
                  <a:gd name="T85" fmla="*/ 36 h 107"/>
                  <a:gd name="T86" fmla="*/ 4 w 154"/>
                  <a:gd name="T87" fmla="*/ 46 h 107"/>
                  <a:gd name="T88" fmla="*/ 15 w 154"/>
                  <a:gd name="T89" fmla="*/ 50 h 107"/>
                  <a:gd name="T90" fmla="*/ 15 w 154"/>
                  <a:gd name="T91" fmla="*/ 61 h 107"/>
                  <a:gd name="T92" fmla="*/ 22 w 154"/>
                  <a:gd name="T93" fmla="*/ 71 h 107"/>
                  <a:gd name="T94" fmla="*/ 15 w 154"/>
                  <a:gd name="T95" fmla="*/ 79 h 107"/>
                  <a:gd name="T96" fmla="*/ 11 w 154"/>
                  <a:gd name="T97" fmla="*/ 9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4" h="107">
                    <a:moveTo>
                      <a:pt x="8" y="93"/>
                    </a:moveTo>
                    <a:lnTo>
                      <a:pt x="11" y="93"/>
                    </a:lnTo>
                    <a:lnTo>
                      <a:pt x="15" y="100"/>
                    </a:lnTo>
                    <a:lnTo>
                      <a:pt x="18" y="97"/>
                    </a:lnTo>
                    <a:lnTo>
                      <a:pt x="22" y="97"/>
                    </a:lnTo>
                    <a:lnTo>
                      <a:pt x="22" y="97"/>
                    </a:lnTo>
                    <a:lnTo>
                      <a:pt x="25" y="93"/>
                    </a:lnTo>
                    <a:lnTo>
                      <a:pt x="29" y="93"/>
                    </a:lnTo>
                    <a:lnTo>
                      <a:pt x="29" y="93"/>
                    </a:lnTo>
                    <a:lnTo>
                      <a:pt x="29" y="93"/>
                    </a:lnTo>
                    <a:lnTo>
                      <a:pt x="33" y="93"/>
                    </a:lnTo>
                    <a:lnTo>
                      <a:pt x="33" y="93"/>
                    </a:lnTo>
                    <a:lnTo>
                      <a:pt x="36" y="93"/>
                    </a:lnTo>
                    <a:lnTo>
                      <a:pt x="40" y="97"/>
                    </a:lnTo>
                    <a:lnTo>
                      <a:pt x="43" y="93"/>
                    </a:lnTo>
                    <a:lnTo>
                      <a:pt x="43" y="93"/>
                    </a:lnTo>
                    <a:lnTo>
                      <a:pt x="43" y="93"/>
                    </a:lnTo>
                    <a:lnTo>
                      <a:pt x="43" y="89"/>
                    </a:lnTo>
                    <a:lnTo>
                      <a:pt x="43" y="89"/>
                    </a:lnTo>
                    <a:lnTo>
                      <a:pt x="47" y="86"/>
                    </a:lnTo>
                    <a:lnTo>
                      <a:pt x="47" y="86"/>
                    </a:lnTo>
                    <a:lnTo>
                      <a:pt x="50" y="86"/>
                    </a:lnTo>
                    <a:lnTo>
                      <a:pt x="50" y="86"/>
                    </a:lnTo>
                    <a:lnTo>
                      <a:pt x="54" y="86"/>
                    </a:lnTo>
                    <a:lnTo>
                      <a:pt x="58" y="86"/>
                    </a:lnTo>
                    <a:lnTo>
                      <a:pt x="58" y="86"/>
                    </a:lnTo>
                    <a:lnTo>
                      <a:pt x="61" y="82"/>
                    </a:lnTo>
                    <a:lnTo>
                      <a:pt x="61" y="82"/>
                    </a:lnTo>
                    <a:lnTo>
                      <a:pt x="58" y="79"/>
                    </a:lnTo>
                    <a:lnTo>
                      <a:pt x="58" y="79"/>
                    </a:lnTo>
                    <a:lnTo>
                      <a:pt x="61" y="75"/>
                    </a:lnTo>
                    <a:lnTo>
                      <a:pt x="65" y="68"/>
                    </a:lnTo>
                    <a:lnTo>
                      <a:pt x="68" y="68"/>
                    </a:lnTo>
                    <a:lnTo>
                      <a:pt x="68" y="64"/>
                    </a:lnTo>
                    <a:lnTo>
                      <a:pt x="68" y="64"/>
                    </a:lnTo>
                    <a:lnTo>
                      <a:pt x="72" y="64"/>
                    </a:lnTo>
                    <a:lnTo>
                      <a:pt x="72" y="64"/>
                    </a:lnTo>
                    <a:lnTo>
                      <a:pt x="76" y="64"/>
                    </a:lnTo>
                    <a:lnTo>
                      <a:pt x="83" y="68"/>
                    </a:lnTo>
                    <a:lnTo>
                      <a:pt x="83" y="71"/>
                    </a:lnTo>
                    <a:lnTo>
                      <a:pt x="79" y="75"/>
                    </a:lnTo>
                    <a:lnTo>
                      <a:pt x="79" y="75"/>
                    </a:lnTo>
                    <a:lnTo>
                      <a:pt x="79" y="75"/>
                    </a:lnTo>
                    <a:lnTo>
                      <a:pt x="83" y="79"/>
                    </a:lnTo>
                    <a:lnTo>
                      <a:pt x="86" y="75"/>
                    </a:lnTo>
                    <a:lnTo>
                      <a:pt x="86" y="79"/>
                    </a:lnTo>
                    <a:lnTo>
                      <a:pt x="86" y="79"/>
                    </a:lnTo>
                    <a:lnTo>
                      <a:pt x="86" y="79"/>
                    </a:lnTo>
                    <a:lnTo>
                      <a:pt x="86" y="79"/>
                    </a:lnTo>
                    <a:lnTo>
                      <a:pt x="86" y="82"/>
                    </a:lnTo>
                    <a:lnTo>
                      <a:pt x="86" y="86"/>
                    </a:lnTo>
                    <a:lnTo>
                      <a:pt x="86" y="86"/>
                    </a:lnTo>
                    <a:lnTo>
                      <a:pt x="83" y="89"/>
                    </a:lnTo>
                    <a:lnTo>
                      <a:pt x="83" y="93"/>
                    </a:lnTo>
                    <a:lnTo>
                      <a:pt x="83" y="97"/>
                    </a:lnTo>
                    <a:lnTo>
                      <a:pt x="83" y="100"/>
                    </a:lnTo>
                    <a:lnTo>
                      <a:pt x="86" y="104"/>
                    </a:lnTo>
                    <a:lnTo>
                      <a:pt x="90" y="107"/>
                    </a:lnTo>
                    <a:lnTo>
                      <a:pt x="90" y="107"/>
                    </a:lnTo>
                    <a:lnTo>
                      <a:pt x="90" y="107"/>
                    </a:lnTo>
                    <a:lnTo>
                      <a:pt x="93" y="107"/>
                    </a:lnTo>
                    <a:lnTo>
                      <a:pt x="97" y="104"/>
                    </a:lnTo>
                    <a:lnTo>
                      <a:pt x="101" y="100"/>
                    </a:lnTo>
                    <a:lnTo>
                      <a:pt x="111" y="100"/>
                    </a:lnTo>
                    <a:lnTo>
                      <a:pt x="111" y="97"/>
                    </a:lnTo>
                    <a:lnTo>
                      <a:pt x="111" y="97"/>
                    </a:lnTo>
                    <a:lnTo>
                      <a:pt x="115" y="93"/>
                    </a:lnTo>
                    <a:lnTo>
                      <a:pt x="115" y="93"/>
                    </a:lnTo>
                    <a:lnTo>
                      <a:pt x="119" y="93"/>
                    </a:lnTo>
                    <a:lnTo>
                      <a:pt x="122" y="89"/>
                    </a:lnTo>
                    <a:lnTo>
                      <a:pt x="122" y="89"/>
                    </a:lnTo>
                    <a:lnTo>
                      <a:pt x="126" y="89"/>
                    </a:lnTo>
                    <a:lnTo>
                      <a:pt x="126" y="89"/>
                    </a:lnTo>
                    <a:lnTo>
                      <a:pt x="129" y="89"/>
                    </a:lnTo>
                    <a:lnTo>
                      <a:pt x="129" y="89"/>
                    </a:lnTo>
                    <a:lnTo>
                      <a:pt x="133" y="89"/>
                    </a:lnTo>
                    <a:lnTo>
                      <a:pt x="133" y="93"/>
                    </a:lnTo>
                    <a:lnTo>
                      <a:pt x="133" y="93"/>
                    </a:lnTo>
                    <a:lnTo>
                      <a:pt x="133" y="93"/>
                    </a:lnTo>
                    <a:lnTo>
                      <a:pt x="136" y="93"/>
                    </a:lnTo>
                    <a:lnTo>
                      <a:pt x="136" y="93"/>
                    </a:lnTo>
                    <a:lnTo>
                      <a:pt x="136" y="93"/>
                    </a:lnTo>
                    <a:lnTo>
                      <a:pt x="144" y="89"/>
                    </a:lnTo>
                    <a:lnTo>
                      <a:pt x="147" y="89"/>
                    </a:lnTo>
                    <a:lnTo>
                      <a:pt x="147" y="89"/>
                    </a:lnTo>
                    <a:lnTo>
                      <a:pt x="151" y="89"/>
                    </a:lnTo>
                    <a:lnTo>
                      <a:pt x="154" y="89"/>
                    </a:lnTo>
                    <a:lnTo>
                      <a:pt x="154" y="93"/>
                    </a:lnTo>
                    <a:lnTo>
                      <a:pt x="154" y="93"/>
                    </a:lnTo>
                    <a:lnTo>
                      <a:pt x="151" y="93"/>
                    </a:lnTo>
                    <a:lnTo>
                      <a:pt x="154" y="93"/>
                    </a:lnTo>
                    <a:lnTo>
                      <a:pt x="154" y="93"/>
                    </a:lnTo>
                    <a:lnTo>
                      <a:pt x="154" y="82"/>
                    </a:lnTo>
                    <a:lnTo>
                      <a:pt x="151" y="71"/>
                    </a:lnTo>
                    <a:lnTo>
                      <a:pt x="151" y="68"/>
                    </a:lnTo>
                    <a:lnTo>
                      <a:pt x="151" y="64"/>
                    </a:lnTo>
                    <a:lnTo>
                      <a:pt x="144" y="61"/>
                    </a:lnTo>
                    <a:lnTo>
                      <a:pt x="136" y="64"/>
                    </a:lnTo>
                    <a:lnTo>
                      <a:pt x="133" y="61"/>
                    </a:lnTo>
                    <a:lnTo>
                      <a:pt x="129" y="57"/>
                    </a:lnTo>
                    <a:lnTo>
                      <a:pt x="129" y="50"/>
                    </a:lnTo>
                    <a:lnTo>
                      <a:pt x="133" y="39"/>
                    </a:lnTo>
                    <a:lnTo>
                      <a:pt x="133" y="39"/>
                    </a:lnTo>
                    <a:lnTo>
                      <a:pt x="126" y="36"/>
                    </a:lnTo>
                    <a:lnTo>
                      <a:pt x="126" y="43"/>
                    </a:lnTo>
                    <a:lnTo>
                      <a:pt x="122" y="43"/>
                    </a:lnTo>
                    <a:lnTo>
                      <a:pt x="119" y="43"/>
                    </a:lnTo>
                    <a:lnTo>
                      <a:pt x="111" y="43"/>
                    </a:lnTo>
                    <a:lnTo>
                      <a:pt x="104" y="43"/>
                    </a:lnTo>
                    <a:lnTo>
                      <a:pt x="101" y="46"/>
                    </a:lnTo>
                    <a:lnTo>
                      <a:pt x="97" y="43"/>
                    </a:lnTo>
                    <a:lnTo>
                      <a:pt x="90" y="43"/>
                    </a:lnTo>
                    <a:lnTo>
                      <a:pt x="90" y="39"/>
                    </a:lnTo>
                    <a:lnTo>
                      <a:pt x="86" y="39"/>
                    </a:lnTo>
                    <a:lnTo>
                      <a:pt x="83" y="36"/>
                    </a:lnTo>
                    <a:lnTo>
                      <a:pt x="72" y="39"/>
                    </a:lnTo>
                    <a:lnTo>
                      <a:pt x="68" y="39"/>
                    </a:lnTo>
                    <a:lnTo>
                      <a:pt x="68" y="39"/>
                    </a:lnTo>
                    <a:lnTo>
                      <a:pt x="65" y="36"/>
                    </a:lnTo>
                    <a:lnTo>
                      <a:pt x="61" y="36"/>
                    </a:lnTo>
                    <a:lnTo>
                      <a:pt x="54" y="39"/>
                    </a:lnTo>
                    <a:lnTo>
                      <a:pt x="47" y="36"/>
                    </a:lnTo>
                    <a:lnTo>
                      <a:pt x="43" y="39"/>
                    </a:lnTo>
                    <a:lnTo>
                      <a:pt x="40" y="39"/>
                    </a:lnTo>
                    <a:lnTo>
                      <a:pt x="40" y="36"/>
                    </a:lnTo>
                    <a:lnTo>
                      <a:pt x="40" y="28"/>
                    </a:lnTo>
                    <a:lnTo>
                      <a:pt x="40" y="28"/>
                    </a:lnTo>
                    <a:lnTo>
                      <a:pt x="47" y="25"/>
                    </a:lnTo>
                    <a:lnTo>
                      <a:pt x="47" y="25"/>
                    </a:lnTo>
                    <a:lnTo>
                      <a:pt x="50" y="25"/>
                    </a:lnTo>
                    <a:lnTo>
                      <a:pt x="58" y="25"/>
                    </a:lnTo>
                    <a:lnTo>
                      <a:pt x="61" y="25"/>
                    </a:lnTo>
                    <a:lnTo>
                      <a:pt x="65" y="28"/>
                    </a:lnTo>
                    <a:lnTo>
                      <a:pt x="68" y="25"/>
                    </a:lnTo>
                    <a:lnTo>
                      <a:pt x="68" y="25"/>
                    </a:lnTo>
                    <a:lnTo>
                      <a:pt x="72" y="21"/>
                    </a:lnTo>
                    <a:lnTo>
                      <a:pt x="76" y="21"/>
                    </a:lnTo>
                    <a:lnTo>
                      <a:pt x="72" y="21"/>
                    </a:lnTo>
                    <a:lnTo>
                      <a:pt x="68" y="21"/>
                    </a:lnTo>
                    <a:lnTo>
                      <a:pt x="68" y="21"/>
                    </a:lnTo>
                    <a:lnTo>
                      <a:pt x="65" y="18"/>
                    </a:lnTo>
                    <a:lnTo>
                      <a:pt x="65" y="14"/>
                    </a:lnTo>
                    <a:lnTo>
                      <a:pt x="65" y="10"/>
                    </a:lnTo>
                    <a:lnTo>
                      <a:pt x="68" y="10"/>
                    </a:lnTo>
                    <a:lnTo>
                      <a:pt x="68" y="7"/>
                    </a:lnTo>
                    <a:lnTo>
                      <a:pt x="68" y="7"/>
                    </a:lnTo>
                    <a:lnTo>
                      <a:pt x="68" y="3"/>
                    </a:lnTo>
                    <a:lnTo>
                      <a:pt x="68" y="0"/>
                    </a:lnTo>
                    <a:lnTo>
                      <a:pt x="65" y="0"/>
                    </a:lnTo>
                    <a:lnTo>
                      <a:pt x="61" y="3"/>
                    </a:lnTo>
                    <a:lnTo>
                      <a:pt x="61" y="7"/>
                    </a:lnTo>
                    <a:lnTo>
                      <a:pt x="54" y="7"/>
                    </a:lnTo>
                    <a:lnTo>
                      <a:pt x="50" y="10"/>
                    </a:lnTo>
                    <a:lnTo>
                      <a:pt x="47" y="10"/>
                    </a:lnTo>
                    <a:lnTo>
                      <a:pt x="43" y="10"/>
                    </a:lnTo>
                    <a:lnTo>
                      <a:pt x="43" y="10"/>
                    </a:lnTo>
                    <a:lnTo>
                      <a:pt x="43" y="14"/>
                    </a:lnTo>
                    <a:lnTo>
                      <a:pt x="40" y="14"/>
                    </a:lnTo>
                    <a:lnTo>
                      <a:pt x="40" y="18"/>
                    </a:lnTo>
                    <a:lnTo>
                      <a:pt x="40" y="21"/>
                    </a:lnTo>
                    <a:lnTo>
                      <a:pt x="40" y="21"/>
                    </a:lnTo>
                    <a:lnTo>
                      <a:pt x="36" y="25"/>
                    </a:lnTo>
                    <a:lnTo>
                      <a:pt x="33" y="25"/>
                    </a:lnTo>
                    <a:lnTo>
                      <a:pt x="29" y="25"/>
                    </a:lnTo>
                    <a:lnTo>
                      <a:pt x="29" y="28"/>
                    </a:lnTo>
                    <a:lnTo>
                      <a:pt x="25" y="36"/>
                    </a:lnTo>
                    <a:lnTo>
                      <a:pt x="22" y="36"/>
                    </a:lnTo>
                    <a:lnTo>
                      <a:pt x="15" y="39"/>
                    </a:lnTo>
                    <a:lnTo>
                      <a:pt x="15" y="36"/>
                    </a:lnTo>
                    <a:lnTo>
                      <a:pt x="11" y="36"/>
                    </a:lnTo>
                    <a:lnTo>
                      <a:pt x="8" y="36"/>
                    </a:lnTo>
                    <a:lnTo>
                      <a:pt x="4" y="36"/>
                    </a:lnTo>
                    <a:lnTo>
                      <a:pt x="4" y="39"/>
                    </a:lnTo>
                    <a:lnTo>
                      <a:pt x="4" y="43"/>
                    </a:lnTo>
                    <a:lnTo>
                      <a:pt x="0" y="43"/>
                    </a:lnTo>
                    <a:lnTo>
                      <a:pt x="4" y="46"/>
                    </a:lnTo>
                    <a:lnTo>
                      <a:pt x="8" y="46"/>
                    </a:lnTo>
                    <a:lnTo>
                      <a:pt x="8" y="50"/>
                    </a:lnTo>
                    <a:lnTo>
                      <a:pt x="11" y="50"/>
                    </a:lnTo>
                    <a:lnTo>
                      <a:pt x="15" y="50"/>
                    </a:lnTo>
                    <a:lnTo>
                      <a:pt x="15" y="50"/>
                    </a:lnTo>
                    <a:lnTo>
                      <a:pt x="18" y="54"/>
                    </a:lnTo>
                    <a:lnTo>
                      <a:pt x="15" y="57"/>
                    </a:lnTo>
                    <a:lnTo>
                      <a:pt x="15" y="61"/>
                    </a:lnTo>
                    <a:lnTo>
                      <a:pt x="15" y="64"/>
                    </a:lnTo>
                    <a:lnTo>
                      <a:pt x="18" y="68"/>
                    </a:lnTo>
                    <a:lnTo>
                      <a:pt x="22" y="68"/>
                    </a:lnTo>
                    <a:lnTo>
                      <a:pt x="22" y="71"/>
                    </a:lnTo>
                    <a:lnTo>
                      <a:pt x="22" y="71"/>
                    </a:lnTo>
                    <a:lnTo>
                      <a:pt x="18" y="75"/>
                    </a:lnTo>
                    <a:lnTo>
                      <a:pt x="15" y="75"/>
                    </a:lnTo>
                    <a:lnTo>
                      <a:pt x="15" y="79"/>
                    </a:lnTo>
                    <a:lnTo>
                      <a:pt x="11" y="82"/>
                    </a:lnTo>
                    <a:lnTo>
                      <a:pt x="8" y="86"/>
                    </a:lnTo>
                    <a:lnTo>
                      <a:pt x="11" y="89"/>
                    </a:lnTo>
                    <a:lnTo>
                      <a:pt x="11" y="93"/>
                    </a:lnTo>
                    <a:lnTo>
                      <a:pt x="8" y="93"/>
                    </a:lnTo>
                    <a:lnTo>
                      <a:pt x="8" y="9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38" name="Freeform 2169">
                <a:extLst>
                  <a:ext uri="{FF2B5EF4-FFF2-40B4-BE49-F238E27FC236}">
                    <a16:creationId xmlns:a16="http://schemas.microsoft.com/office/drawing/2014/main" id="{BC394637-26CC-415D-9E1D-CF92D6F8D16E}"/>
                  </a:ext>
                </a:extLst>
              </p:cNvPr>
              <p:cNvSpPr>
                <a:spLocks/>
              </p:cNvSpPr>
              <p:nvPr/>
            </p:nvSpPr>
            <p:spPr bwMode="auto">
              <a:xfrm>
                <a:off x="6172" y="2194"/>
                <a:ext cx="36" cy="75"/>
              </a:xfrm>
              <a:custGeom>
                <a:avLst/>
                <a:gdLst>
                  <a:gd name="T0" fmla="*/ 29 w 36"/>
                  <a:gd name="T1" fmla="*/ 0 h 75"/>
                  <a:gd name="T2" fmla="*/ 32 w 36"/>
                  <a:gd name="T3" fmla="*/ 4 h 75"/>
                  <a:gd name="T4" fmla="*/ 32 w 36"/>
                  <a:gd name="T5" fmla="*/ 4 h 75"/>
                  <a:gd name="T6" fmla="*/ 36 w 36"/>
                  <a:gd name="T7" fmla="*/ 4 h 75"/>
                  <a:gd name="T8" fmla="*/ 36 w 36"/>
                  <a:gd name="T9" fmla="*/ 4 h 75"/>
                  <a:gd name="T10" fmla="*/ 36 w 36"/>
                  <a:gd name="T11" fmla="*/ 7 h 75"/>
                  <a:gd name="T12" fmla="*/ 36 w 36"/>
                  <a:gd name="T13" fmla="*/ 7 h 75"/>
                  <a:gd name="T14" fmla="*/ 36 w 36"/>
                  <a:gd name="T15" fmla="*/ 11 h 75"/>
                  <a:gd name="T16" fmla="*/ 36 w 36"/>
                  <a:gd name="T17" fmla="*/ 14 h 75"/>
                  <a:gd name="T18" fmla="*/ 36 w 36"/>
                  <a:gd name="T19" fmla="*/ 18 h 75"/>
                  <a:gd name="T20" fmla="*/ 36 w 36"/>
                  <a:gd name="T21" fmla="*/ 18 h 75"/>
                  <a:gd name="T22" fmla="*/ 32 w 36"/>
                  <a:gd name="T23" fmla="*/ 25 h 75"/>
                  <a:gd name="T24" fmla="*/ 29 w 36"/>
                  <a:gd name="T25" fmla="*/ 36 h 75"/>
                  <a:gd name="T26" fmla="*/ 29 w 36"/>
                  <a:gd name="T27" fmla="*/ 43 h 75"/>
                  <a:gd name="T28" fmla="*/ 25 w 36"/>
                  <a:gd name="T29" fmla="*/ 50 h 75"/>
                  <a:gd name="T30" fmla="*/ 21 w 36"/>
                  <a:gd name="T31" fmla="*/ 57 h 75"/>
                  <a:gd name="T32" fmla="*/ 18 w 36"/>
                  <a:gd name="T33" fmla="*/ 57 h 75"/>
                  <a:gd name="T34" fmla="*/ 18 w 36"/>
                  <a:gd name="T35" fmla="*/ 61 h 75"/>
                  <a:gd name="T36" fmla="*/ 14 w 36"/>
                  <a:gd name="T37" fmla="*/ 75 h 75"/>
                  <a:gd name="T38" fmla="*/ 14 w 36"/>
                  <a:gd name="T39" fmla="*/ 72 h 75"/>
                  <a:gd name="T40" fmla="*/ 11 w 36"/>
                  <a:gd name="T41" fmla="*/ 68 h 75"/>
                  <a:gd name="T42" fmla="*/ 11 w 36"/>
                  <a:gd name="T43" fmla="*/ 65 h 75"/>
                  <a:gd name="T44" fmla="*/ 7 w 36"/>
                  <a:gd name="T45" fmla="*/ 61 h 75"/>
                  <a:gd name="T46" fmla="*/ 4 w 36"/>
                  <a:gd name="T47" fmla="*/ 54 h 75"/>
                  <a:gd name="T48" fmla="*/ 0 w 36"/>
                  <a:gd name="T49" fmla="*/ 47 h 75"/>
                  <a:gd name="T50" fmla="*/ 0 w 36"/>
                  <a:gd name="T51" fmla="*/ 40 h 75"/>
                  <a:gd name="T52" fmla="*/ 0 w 36"/>
                  <a:gd name="T53" fmla="*/ 36 h 75"/>
                  <a:gd name="T54" fmla="*/ 4 w 36"/>
                  <a:gd name="T55" fmla="*/ 29 h 75"/>
                  <a:gd name="T56" fmla="*/ 18 w 36"/>
                  <a:gd name="T57" fmla="*/ 7 h 75"/>
                  <a:gd name="T58" fmla="*/ 25 w 36"/>
                  <a:gd name="T59" fmla="*/ 4 h 75"/>
                  <a:gd name="T60" fmla="*/ 25 w 36"/>
                  <a:gd name="T61" fmla="*/ 4 h 75"/>
                  <a:gd name="T62" fmla="*/ 29 w 36"/>
                  <a:gd name="T6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75">
                    <a:moveTo>
                      <a:pt x="29" y="0"/>
                    </a:moveTo>
                    <a:lnTo>
                      <a:pt x="32" y="4"/>
                    </a:lnTo>
                    <a:lnTo>
                      <a:pt x="32" y="4"/>
                    </a:lnTo>
                    <a:lnTo>
                      <a:pt x="36" y="4"/>
                    </a:lnTo>
                    <a:lnTo>
                      <a:pt x="36" y="4"/>
                    </a:lnTo>
                    <a:lnTo>
                      <a:pt x="36" y="7"/>
                    </a:lnTo>
                    <a:lnTo>
                      <a:pt x="36" y="7"/>
                    </a:lnTo>
                    <a:lnTo>
                      <a:pt x="36" y="11"/>
                    </a:lnTo>
                    <a:lnTo>
                      <a:pt x="36" y="14"/>
                    </a:lnTo>
                    <a:lnTo>
                      <a:pt x="36" y="18"/>
                    </a:lnTo>
                    <a:lnTo>
                      <a:pt x="36" y="18"/>
                    </a:lnTo>
                    <a:lnTo>
                      <a:pt x="32" y="25"/>
                    </a:lnTo>
                    <a:lnTo>
                      <a:pt x="29" y="36"/>
                    </a:lnTo>
                    <a:lnTo>
                      <a:pt x="29" y="43"/>
                    </a:lnTo>
                    <a:lnTo>
                      <a:pt x="25" y="50"/>
                    </a:lnTo>
                    <a:lnTo>
                      <a:pt x="21" y="57"/>
                    </a:lnTo>
                    <a:lnTo>
                      <a:pt x="18" y="57"/>
                    </a:lnTo>
                    <a:lnTo>
                      <a:pt x="18" y="61"/>
                    </a:lnTo>
                    <a:lnTo>
                      <a:pt x="14" y="75"/>
                    </a:lnTo>
                    <a:lnTo>
                      <a:pt x="14" y="72"/>
                    </a:lnTo>
                    <a:lnTo>
                      <a:pt x="11" y="68"/>
                    </a:lnTo>
                    <a:lnTo>
                      <a:pt x="11" y="65"/>
                    </a:lnTo>
                    <a:lnTo>
                      <a:pt x="7" y="61"/>
                    </a:lnTo>
                    <a:lnTo>
                      <a:pt x="4" y="54"/>
                    </a:lnTo>
                    <a:lnTo>
                      <a:pt x="0" y="47"/>
                    </a:lnTo>
                    <a:lnTo>
                      <a:pt x="0" y="40"/>
                    </a:lnTo>
                    <a:lnTo>
                      <a:pt x="0" y="36"/>
                    </a:lnTo>
                    <a:lnTo>
                      <a:pt x="4" y="29"/>
                    </a:lnTo>
                    <a:lnTo>
                      <a:pt x="18" y="7"/>
                    </a:lnTo>
                    <a:lnTo>
                      <a:pt x="25" y="4"/>
                    </a:lnTo>
                    <a:lnTo>
                      <a:pt x="25" y="4"/>
                    </a:lnTo>
                    <a:lnTo>
                      <a:pt x="29"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39" name="Freeform 2170">
                <a:extLst>
                  <a:ext uri="{FF2B5EF4-FFF2-40B4-BE49-F238E27FC236}">
                    <a16:creationId xmlns:a16="http://schemas.microsoft.com/office/drawing/2014/main" id="{E377BCC8-D79D-41AB-A0FB-B1FCB31C8C1E}"/>
                  </a:ext>
                </a:extLst>
              </p:cNvPr>
              <p:cNvSpPr>
                <a:spLocks/>
              </p:cNvSpPr>
              <p:nvPr/>
            </p:nvSpPr>
            <p:spPr bwMode="auto">
              <a:xfrm>
                <a:off x="6172" y="2194"/>
                <a:ext cx="36" cy="75"/>
              </a:xfrm>
              <a:custGeom>
                <a:avLst/>
                <a:gdLst>
                  <a:gd name="T0" fmla="*/ 29 w 36"/>
                  <a:gd name="T1" fmla="*/ 0 h 75"/>
                  <a:gd name="T2" fmla="*/ 32 w 36"/>
                  <a:gd name="T3" fmla="*/ 4 h 75"/>
                  <a:gd name="T4" fmla="*/ 32 w 36"/>
                  <a:gd name="T5" fmla="*/ 4 h 75"/>
                  <a:gd name="T6" fmla="*/ 36 w 36"/>
                  <a:gd name="T7" fmla="*/ 4 h 75"/>
                  <a:gd name="T8" fmla="*/ 36 w 36"/>
                  <a:gd name="T9" fmla="*/ 4 h 75"/>
                  <a:gd name="T10" fmla="*/ 36 w 36"/>
                  <a:gd name="T11" fmla="*/ 7 h 75"/>
                  <a:gd name="T12" fmla="*/ 36 w 36"/>
                  <a:gd name="T13" fmla="*/ 7 h 75"/>
                  <a:gd name="T14" fmla="*/ 36 w 36"/>
                  <a:gd name="T15" fmla="*/ 11 h 75"/>
                  <a:gd name="T16" fmla="*/ 36 w 36"/>
                  <a:gd name="T17" fmla="*/ 14 h 75"/>
                  <a:gd name="T18" fmla="*/ 36 w 36"/>
                  <a:gd name="T19" fmla="*/ 18 h 75"/>
                  <a:gd name="T20" fmla="*/ 36 w 36"/>
                  <a:gd name="T21" fmla="*/ 18 h 75"/>
                  <a:gd name="T22" fmla="*/ 32 w 36"/>
                  <a:gd name="T23" fmla="*/ 25 h 75"/>
                  <a:gd name="T24" fmla="*/ 29 w 36"/>
                  <a:gd name="T25" fmla="*/ 36 h 75"/>
                  <a:gd name="T26" fmla="*/ 29 w 36"/>
                  <a:gd name="T27" fmla="*/ 43 h 75"/>
                  <a:gd name="T28" fmla="*/ 25 w 36"/>
                  <a:gd name="T29" fmla="*/ 50 h 75"/>
                  <a:gd name="T30" fmla="*/ 21 w 36"/>
                  <a:gd name="T31" fmla="*/ 57 h 75"/>
                  <a:gd name="T32" fmla="*/ 18 w 36"/>
                  <a:gd name="T33" fmla="*/ 57 h 75"/>
                  <a:gd name="T34" fmla="*/ 18 w 36"/>
                  <a:gd name="T35" fmla="*/ 61 h 75"/>
                  <a:gd name="T36" fmla="*/ 14 w 36"/>
                  <a:gd name="T37" fmla="*/ 75 h 75"/>
                  <a:gd name="T38" fmla="*/ 14 w 36"/>
                  <a:gd name="T39" fmla="*/ 72 h 75"/>
                  <a:gd name="T40" fmla="*/ 11 w 36"/>
                  <a:gd name="T41" fmla="*/ 68 h 75"/>
                  <a:gd name="T42" fmla="*/ 11 w 36"/>
                  <a:gd name="T43" fmla="*/ 65 h 75"/>
                  <a:gd name="T44" fmla="*/ 7 w 36"/>
                  <a:gd name="T45" fmla="*/ 61 h 75"/>
                  <a:gd name="T46" fmla="*/ 4 w 36"/>
                  <a:gd name="T47" fmla="*/ 54 h 75"/>
                  <a:gd name="T48" fmla="*/ 0 w 36"/>
                  <a:gd name="T49" fmla="*/ 47 h 75"/>
                  <a:gd name="T50" fmla="*/ 0 w 36"/>
                  <a:gd name="T51" fmla="*/ 40 h 75"/>
                  <a:gd name="T52" fmla="*/ 0 w 36"/>
                  <a:gd name="T53" fmla="*/ 36 h 75"/>
                  <a:gd name="T54" fmla="*/ 4 w 36"/>
                  <a:gd name="T55" fmla="*/ 29 h 75"/>
                  <a:gd name="T56" fmla="*/ 18 w 36"/>
                  <a:gd name="T57" fmla="*/ 7 h 75"/>
                  <a:gd name="T58" fmla="*/ 25 w 36"/>
                  <a:gd name="T59" fmla="*/ 4 h 75"/>
                  <a:gd name="T60" fmla="*/ 25 w 36"/>
                  <a:gd name="T61" fmla="*/ 4 h 75"/>
                  <a:gd name="T62" fmla="*/ 29 w 36"/>
                  <a:gd name="T6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75">
                    <a:moveTo>
                      <a:pt x="29" y="0"/>
                    </a:moveTo>
                    <a:lnTo>
                      <a:pt x="32" y="4"/>
                    </a:lnTo>
                    <a:lnTo>
                      <a:pt x="32" y="4"/>
                    </a:lnTo>
                    <a:lnTo>
                      <a:pt x="36" y="4"/>
                    </a:lnTo>
                    <a:lnTo>
                      <a:pt x="36" y="4"/>
                    </a:lnTo>
                    <a:lnTo>
                      <a:pt x="36" y="7"/>
                    </a:lnTo>
                    <a:lnTo>
                      <a:pt x="36" y="7"/>
                    </a:lnTo>
                    <a:lnTo>
                      <a:pt x="36" y="11"/>
                    </a:lnTo>
                    <a:lnTo>
                      <a:pt x="36" y="14"/>
                    </a:lnTo>
                    <a:lnTo>
                      <a:pt x="36" y="18"/>
                    </a:lnTo>
                    <a:lnTo>
                      <a:pt x="36" y="18"/>
                    </a:lnTo>
                    <a:lnTo>
                      <a:pt x="32" y="25"/>
                    </a:lnTo>
                    <a:lnTo>
                      <a:pt x="29" y="36"/>
                    </a:lnTo>
                    <a:lnTo>
                      <a:pt x="29" y="43"/>
                    </a:lnTo>
                    <a:lnTo>
                      <a:pt x="25" y="50"/>
                    </a:lnTo>
                    <a:lnTo>
                      <a:pt x="21" y="57"/>
                    </a:lnTo>
                    <a:lnTo>
                      <a:pt x="18" y="57"/>
                    </a:lnTo>
                    <a:lnTo>
                      <a:pt x="18" y="61"/>
                    </a:lnTo>
                    <a:lnTo>
                      <a:pt x="14" y="75"/>
                    </a:lnTo>
                    <a:lnTo>
                      <a:pt x="14" y="72"/>
                    </a:lnTo>
                    <a:lnTo>
                      <a:pt x="11" y="68"/>
                    </a:lnTo>
                    <a:lnTo>
                      <a:pt x="11" y="65"/>
                    </a:lnTo>
                    <a:lnTo>
                      <a:pt x="7" y="61"/>
                    </a:lnTo>
                    <a:lnTo>
                      <a:pt x="4" y="54"/>
                    </a:lnTo>
                    <a:lnTo>
                      <a:pt x="0" y="47"/>
                    </a:lnTo>
                    <a:lnTo>
                      <a:pt x="0" y="40"/>
                    </a:lnTo>
                    <a:lnTo>
                      <a:pt x="0" y="36"/>
                    </a:lnTo>
                    <a:lnTo>
                      <a:pt x="4" y="29"/>
                    </a:lnTo>
                    <a:lnTo>
                      <a:pt x="18" y="7"/>
                    </a:lnTo>
                    <a:lnTo>
                      <a:pt x="25" y="4"/>
                    </a:lnTo>
                    <a:lnTo>
                      <a:pt x="25" y="4"/>
                    </a:lnTo>
                    <a:lnTo>
                      <a:pt x="29"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40" name="Freeform 2171">
                <a:extLst>
                  <a:ext uri="{FF2B5EF4-FFF2-40B4-BE49-F238E27FC236}">
                    <a16:creationId xmlns:a16="http://schemas.microsoft.com/office/drawing/2014/main" id="{FDCF52A0-B8D3-4D7F-BE1E-E03DD76AACBF}"/>
                  </a:ext>
                </a:extLst>
              </p:cNvPr>
              <p:cNvSpPr>
                <a:spLocks/>
              </p:cNvSpPr>
              <p:nvPr/>
            </p:nvSpPr>
            <p:spPr bwMode="auto">
              <a:xfrm>
                <a:off x="6247" y="2216"/>
                <a:ext cx="4" cy="3"/>
              </a:xfrm>
              <a:custGeom>
                <a:avLst/>
                <a:gdLst>
                  <a:gd name="T0" fmla="*/ 0 w 4"/>
                  <a:gd name="T1" fmla="*/ 0 h 3"/>
                  <a:gd name="T2" fmla="*/ 0 w 4"/>
                  <a:gd name="T3" fmla="*/ 0 h 3"/>
                  <a:gd name="T4" fmla="*/ 4 w 4"/>
                  <a:gd name="T5" fmla="*/ 0 h 3"/>
                  <a:gd name="T6" fmla="*/ 4 w 4"/>
                  <a:gd name="T7" fmla="*/ 0 h 3"/>
                  <a:gd name="T8" fmla="*/ 0 w 4"/>
                  <a:gd name="T9" fmla="*/ 3 h 3"/>
                  <a:gd name="T10" fmla="*/ 0 w 4"/>
                  <a:gd name="T11" fmla="*/ 3 h 3"/>
                  <a:gd name="T12" fmla="*/ 0 w 4"/>
                  <a:gd name="T13" fmla="*/ 0 h 3"/>
                  <a:gd name="T14" fmla="*/ 0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0" y="0"/>
                    </a:moveTo>
                    <a:lnTo>
                      <a:pt x="0" y="0"/>
                    </a:lnTo>
                    <a:lnTo>
                      <a:pt x="4" y="0"/>
                    </a:lnTo>
                    <a:lnTo>
                      <a:pt x="4" y="0"/>
                    </a:lnTo>
                    <a:lnTo>
                      <a:pt x="0" y="3"/>
                    </a:lnTo>
                    <a:lnTo>
                      <a:pt x="0" y="3"/>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41" name="Freeform 2172">
                <a:extLst>
                  <a:ext uri="{FF2B5EF4-FFF2-40B4-BE49-F238E27FC236}">
                    <a16:creationId xmlns:a16="http://schemas.microsoft.com/office/drawing/2014/main" id="{18BC0843-E9FD-4724-9ABE-56E538F3597E}"/>
                  </a:ext>
                </a:extLst>
              </p:cNvPr>
              <p:cNvSpPr>
                <a:spLocks/>
              </p:cNvSpPr>
              <p:nvPr/>
            </p:nvSpPr>
            <p:spPr bwMode="auto">
              <a:xfrm>
                <a:off x="6247" y="2216"/>
                <a:ext cx="4" cy="3"/>
              </a:xfrm>
              <a:custGeom>
                <a:avLst/>
                <a:gdLst>
                  <a:gd name="T0" fmla="*/ 0 w 4"/>
                  <a:gd name="T1" fmla="*/ 0 h 3"/>
                  <a:gd name="T2" fmla="*/ 0 w 4"/>
                  <a:gd name="T3" fmla="*/ 0 h 3"/>
                  <a:gd name="T4" fmla="*/ 4 w 4"/>
                  <a:gd name="T5" fmla="*/ 0 h 3"/>
                  <a:gd name="T6" fmla="*/ 4 w 4"/>
                  <a:gd name="T7" fmla="*/ 0 h 3"/>
                  <a:gd name="T8" fmla="*/ 0 w 4"/>
                  <a:gd name="T9" fmla="*/ 3 h 3"/>
                  <a:gd name="T10" fmla="*/ 0 w 4"/>
                  <a:gd name="T11" fmla="*/ 3 h 3"/>
                  <a:gd name="T12" fmla="*/ 0 w 4"/>
                  <a:gd name="T13" fmla="*/ 0 h 3"/>
                  <a:gd name="T14" fmla="*/ 0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0" y="0"/>
                    </a:moveTo>
                    <a:lnTo>
                      <a:pt x="0" y="0"/>
                    </a:lnTo>
                    <a:lnTo>
                      <a:pt x="4" y="0"/>
                    </a:lnTo>
                    <a:lnTo>
                      <a:pt x="4" y="0"/>
                    </a:lnTo>
                    <a:lnTo>
                      <a:pt x="0" y="3"/>
                    </a:lnTo>
                    <a:lnTo>
                      <a:pt x="0" y="3"/>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42" name="Freeform 2173">
                <a:extLst>
                  <a:ext uri="{FF2B5EF4-FFF2-40B4-BE49-F238E27FC236}">
                    <a16:creationId xmlns:a16="http://schemas.microsoft.com/office/drawing/2014/main" id="{CC3A73D2-F504-480B-B2FF-BAF05A4961F4}"/>
                  </a:ext>
                </a:extLst>
              </p:cNvPr>
              <p:cNvSpPr>
                <a:spLocks/>
              </p:cNvSpPr>
              <p:nvPr/>
            </p:nvSpPr>
            <p:spPr bwMode="auto">
              <a:xfrm>
                <a:off x="6254" y="2212"/>
                <a:ext cx="4" cy="4"/>
              </a:xfrm>
              <a:custGeom>
                <a:avLst/>
                <a:gdLst>
                  <a:gd name="T0" fmla="*/ 0 w 4"/>
                  <a:gd name="T1" fmla="*/ 4 h 4"/>
                  <a:gd name="T2" fmla="*/ 0 w 4"/>
                  <a:gd name="T3" fmla="*/ 4 h 4"/>
                  <a:gd name="T4" fmla="*/ 0 w 4"/>
                  <a:gd name="T5" fmla="*/ 0 h 4"/>
                  <a:gd name="T6" fmla="*/ 4 w 4"/>
                  <a:gd name="T7" fmla="*/ 0 h 4"/>
                  <a:gd name="T8" fmla="*/ 4 w 4"/>
                  <a:gd name="T9" fmla="*/ 0 h 4"/>
                  <a:gd name="T10" fmla="*/ 4 w 4"/>
                  <a:gd name="T11" fmla="*/ 4 h 4"/>
                  <a:gd name="T12" fmla="*/ 0 w 4"/>
                  <a:gd name="T13" fmla="*/ 4 h 4"/>
                  <a:gd name="T14" fmla="*/ 0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4"/>
                    </a:moveTo>
                    <a:lnTo>
                      <a:pt x="0" y="4"/>
                    </a:lnTo>
                    <a:lnTo>
                      <a:pt x="0" y="0"/>
                    </a:lnTo>
                    <a:lnTo>
                      <a:pt x="4" y="0"/>
                    </a:lnTo>
                    <a:lnTo>
                      <a:pt x="4" y="0"/>
                    </a:lnTo>
                    <a:lnTo>
                      <a:pt x="4" y="4"/>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43" name="Freeform 2174">
                <a:extLst>
                  <a:ext uri="{FF2B5EF4-FFF2-40B4-BE49-F238E27FC236}">
                    <a16:creationId xmlns:a16="http://schemas.microsoft.com/office/drawing/2014/main" id="{D733EA1F-5814-4D17-964B-CC17B616D901}"/>
                  </a:ext>
                </a:extLst>
              </p:cNvPr>
              <p:cNvSpPr>
                <a:spLocks/>
              </p:cNvSpPr>
              <p:nvPr/>
            </p:nvSpPr>
            <p:spPr bwMode="auto">
              <a:xfrm>
                <a:off x="6254" y="2212"/>
                <a:ext cx="4" cy="4"/>
              </a:xfrm>
              <a:custGeom>
                <a:avLst/>
                <a:gdLst>
                  <a:gd name="T0" fmla="*/ 0 w 4"/>
                  <a:gd name="T1" fmla="*/ 4 h 4"/>
                  <a:gd name="T2" fmla="*/ 0 w 4"/>
                  <a:gd name="T3" fmla="*/ 4 h 4"/>
                  <a:gd name="T4" fmla="*/ 0 w 4"/>
                  <a:gd name="T5" fmla="*/ 0 h 4"/>
                  <a:gd name="T6" fmla="*/ 4 w 4"/>
                  <a:gd name="T7" fmla="*/ 0 h 4"/>
                  <a:gd name="T8" fmla="*/ 4 w 4"/>
                  <a:gd name="T9" fmla="*/ 0 h 4"/>
                  <a:gd name="T10" fmla="*/ 4 w 4"/>
                  <a:gd name="T11" fmla="*/ 4 h 4"/>
                  <a:gd name="T12" fmla="*/ 0 w 4"/>
                  <a:gd name="T13" fmla="*/ 4 h 4"/>
                  <a:gd name="T14" fmla="*/ 0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4"/>
                    </a:moveTo>
                    <a:lnTo>
                      <a:pt x="0" y="4"/>
                    </a:lnTo>
                    <a:lnTo>
                      <a:pt x="0" y="0"/>
                    </a:lnTo>
                    <a:lnTo>
                      <a:pt x="4" y="0"/>
                    </a:lnTo>
                    <a:lnTo>
                      <a:pt x="4" y="0"/>
                    </a:lnTo>
                    <a:lnTo>
                      <a:pt x="4" y="4"/>
                    </a:lnTo>
                    <a:lnTo>
                      <a:pt x="0"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44" name="Freeform 2175">
                <a:extLst>
                  <a:ext uri="{FF2B5EF4-FFF2-40B4-BE49-F238E27FC236}">
                    <a16:creationId xmlns:a16="http://schemas.microsoft.com/office/drawing/2014/main" id="{6BDC0DB8-0B2A-4059-91B3-BDDA4387CA06}"/>
                  </a:ext>
                </a:extLst>
              </p:cNvPr>
              <p:cNvSpPr>
                <a:spLocks/>
              </p:cNvSpPr>
              <p:nvPr/>
            </p:nvSpPr>
            <p:spPr bwMode="auto">
              <a:xfrm>
                <a:off x="6279" y="2205"/>
                <a:ext cx="4" cy="3"/>
              </a:xfrm>
              <a:custGeom>
                <a:avLst/>
                <a:gdLst>
                  <a:gd name="T0" fmla="*/ 0 w 4"/>
                  <a:gd name="T1" fmla="*/ 0 h 3"/>
                  <a:gd name="T2" fmla="*/ 0 w 4"/>
                  <a:gd name="T3" fmla="*/ 0 h 3"/>
                  <a:gd name="T4" fmla="*/ 0 w 4"/>
                  <a:gd name="T5" fmla="*/ 0 h 3"/>
                  <a:gd name="T6" fmla="*/ 0 w 4"/>
                  <a:gd name="T7" fmla="*/ 0 h 3"/>
                  <a:gd name="T8" fmla="*/ 0 w 4"/>
                  <a:gd name="T9" fmla="*/ 3 h 3"/>
                  <a:gd name="T10" fmla="*/ 4 w 4"/>
                  <a:gd name="T11" fmla="*/ 3 h 3"/>
                  <a:gd name="T12" fmla="*/ 0 w 4"/>
                  <a:gd name="T13" fmla="*/ 3 h 3"/>
                  <a:gd name="T14" fmla="*/ 0 w 4"/>
                  <a:gd name="T15" fmla="*/ 3 h 3"/>
                  <a:gd name="T16" fmla="*/ 0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0" y="0"/>
                    </a:moveTo>
                    <a:lnTo>
                      <a:pt x="0" y="0"/>
                    </a:lnTo>
                    <a:lnTo>
                      <a:pt x="0" y="0"/>
                    </a:lnTo>
                    <a:lnTo>
                      <a:pt x="0" y="0"/>
                    </a:lnTo>
                    <a:lnTo>
                      <a:pt x="0" y="3"/>
                    </a:lnTo>
                    <a:lnTo>
                      <a:pt x="4" y="3"/>
                    </a:lnTo>
                    <a:lnTo>
                      <a:pt x="0" y="3"/>
                    </a:lnTo>
                    <a:lnTo>
                      <a:pt x="0" y="3"/>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45" name="Freeform 2176">
                <a:extLst>
                  <a:ext uri="{FF2B5EF4-FFF2-40B4-BE49-F238E27FC236}">
                    <a16:creationId xmlns:a16="http://schemas.microsoft.com/office/drawing/2014/main" id="{FC9CF0BB-4141-4CAD-B0AA-D9B612B960B3}"/>
                  </a:ext>
                </a:extLst>
              </p:cNvPr>
              <p:cNvSpPr>
                <a:spLocks/>
              </p:cNvSpPr>
              <p:nvPr/>
            </p:nvSpPr>
            <p:spPr bwMode="auto">
              <a:xfrm>
                <a:off x="6279" y="2205"/>
                <a:ext cx="4" cy="3"/>
              </a:xfrm>
              <a:custGeom>
                <a:avLst/>
                <a:gdLst>
                  <a:gd name="T0" fmla="*/ 0 w 4"/>
                  <a:gd name="T1" fmla="*/ 0 h 3"/>
                  <a:gd name="T2" fmla="*/ 0 w 4"/>
                  <a:gd name="T3" fmla="*/ 0 h 3"/>
                  <a:gd name="T4" fmla="*/ 0 w 4"/>
                  <a:gd name="T5" fmla="*/ 0 h 3"/>
                  <a:gd name="T6" fmla="*/ 0 w 4"/>
                  <a:gd name="T7" fmla="*/ 0 h 3"/>
                  <a:gd name="T8" fmla="*/ 0 w 4"/>
                  <a:gd name="T9" fmla="*/ 3 h 3"/>
                  <a:gd name="T10" fmla="*/ 4 w 4"/>
                  <a:gd name="T11" fmla="*/ 3 h 3"/>
                  <a:gd name="T12" fmla="*/ 0 w 4"/>
                  <a:gd name="T13" fmla="*/ 3 h 3"/>
                  <a:gd name="T14" fmla="*/ 0 w 4"/>
                  <a:gd name="T15" fmla="*/ 3 h 3"/>
                  <a:gd name="T16" fmla="*/ 0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0" y="0"/>
                    </a:moveTo>
                    <a:lnTo>
                      <a:pt x="0" y="0"/>
                    </a:lnTo>
                    <a:lnTo>
                      <a:pt x="0" y="0"/>
                    </a:lnTo>
                    <a:lnTo>
                      <a:pt x="0" y="0"/>
                    </a:lnTo>
                    <a:lnTo>
                      <a:pt x="0" y="3"/>
                    </a:lnTo>
                    <a:lnTo>
                      <a:pt x="4" y="3"/>
                    </a:lnTo>
                    <a:lnTo>
                      <a:pt x="0" y="3"/>
                    </a:lnTo>
                    <a:lnTo>
                      <a:pt x="0" y="3"/>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46" name="Freeform 2177">
                <a:extLst>
                  <a:ext uri="{FF2B5EF4-FFF2-40B4-BE49-F238E27FC236}">
                    <a16:creationId xmlns:a16="http://schemas.microsoft.com/office/drawing/2014/main" id="{F275841F-9482-44F3-8296-B4260B3DB377}"/>
                  </a:ext>
                </a:extLst>
              </p:cNvPr>
              <p:cNvSpPr>
                <a:spLocks/>
              </p:cNvSpPr>
              <p:nvPr/>
            </p:nvSpPr>
            <p:spPr bwMode="auto">
              <a:xfrm>
                <a:off x="4449" y="1921"/>
                <a:ext cx="143" cy="119"/>
              </a:xfrm>
              <a:custGeom>
                <a:avLst/>
                <a:gdLst>
                  <a:gd name="T0" fmla="*/ 90 w 143"/>
                  <a:gd name="T1" fmla="*/ 79 h 119"/>
                  <a:gd name="T2" fmla="*/ 107 w 143"/>
                  <a:gd name="T3" fmla="*/ 72 h 119"/>
                  <a:gd name="T4" fmla="*/ 115 w 143"/>
                  <a:gd name="T5" fmla="*/ 61 h 119"/>
                  <a:gd name="T6" fmla="*/ 129 w 143"/>
                  <a:gd name="T7" fmla="*/ 18 h 119"/>
                  <a:gd name="T8" fmla="*/ 140 w 143"/>
                  <a:gd name="T9" fmla="*/ 4 h 119"/>
                  <a:gd name="T10" fmla="*/ 136 w 143"/>
                  <a:gd name="T11" fmla="*/ 4 h 119"/>
                  <a:gd name="T12" fmla="*/ 129 w 143"/>
                  <a:gd name="T13" fmla="*/ 8 h 119"/>
                  <a:gd name="T14" fmla="*/ 107 w 143"/>
                  <a:gd name="T15" fmla="*/ 8 h 119"/>
                  <a:gd name="T16" fmla="*/ 93 w 143"/>
                  <a:gd name="T17" fmla="*/ 11 h 119"/>
                  <a:gd name="T18" fmla="*/ 75 w 143"/>
                  <a:gd name="T19" fmla="*/ 18 h 119"/>
                  <a:gd name="T20" fmla="*/ 57 w 143"/>
                  <a:gd name="T21" fmla="*/ 11 h 119"/>
                  <a:gd name="T22" fmla="*/ 47 w 143"/>
                  <a:gd name="T23" fmla="*/ 15 h 119"/>
                  <a:gd name="T24" fmla="*/ 36 w 143"/>
                  <a:gd name="T25" fmla="*/ 18 h 119"/>
                  <a:gd name="T26" fmla="*/ 32 w 143"/>
                  <a:gd name="T27" fmla="*/ 15 h 119"/>
                  <a:gd name="T28" fmla="*/ 29 w 143"/>
                  <a:gd name="T29" fmla="*/ 15 h 119"/>
                  <a:gd name="T30" fmla="*/ 21 w 143"/>
                  <a:gd name="T31" fmla="*/ 18 h 119"/>
                  <a:gd name="T32" fmla="*/ 21 w 143"/>
                  <a:gd name="T33" fmla="*/ 22 h 119"/>
                  <a:gd name="T34" fmla="*/ 25 w 143"/>
                  <a:gd name="T35" fmla="*/ 29 h 119"/>
                  <a:gd name="T36" fmla="*/ 18 w 143"/>
                  <a:gd name="T37" fmla="*/ 29 h 119"/>
                  <a:gd name="T38" fmla="*/ 14 w 143"/>
                  <a:gd name="T39" fmla="*/ 36 h 119"/>
                  <a:gd name="T40" fmla="*/ 11 w 143"/>
                  <a:gd name="T41" fmla="*/ 33 h 119"/>
                  <a:gd name="T42" fmla="*/ 7 w 143"/>
                  <a:gd name="T43" fmla="*/ 43 h 119"/>
                  <a:gd name="T44" fmla="*/ 11 w 143"/>
                  <a:gd name="T45" fmla="*/ 54 h 119"/>
                  <a:gd name="T46" fmla="*/ 14 w 143"/>
                  <a:gd name="T47" fmla="*/ 65 h 119"/>
                  <a:gd name="T48" fmla="*/ 18 w 143"/>
                  <a:gd name="T49" fmla="*/ 65 h 119"/>
                  <a:gd name="T50" fmla="*/ 21 w 143"/>
                  <a:gd name="T51" fmla="*/ 65 h 119"/>
                  <a:gd name="T52" fmla="*/ 18 w 143"/>
                  <a:gd name="T53" fmla="*/ 65 h 119"/>
                  <a:gd name="T54" fmla="*/ 21 w 143"/>
                  <a:gd name="T55" fmla="*/ 69 h 119"/>
                  <a:gd name="T56" fmla="*/ 21 w 143"/>
                  <a:gd name="T57" fmla="*/ 72 h 119"/>
                  <a:gd name="T58" fmla="*/ 21 w 143"/>
                  <a:gd name="T59" fmla="*/ 76 h 119"/>
                  <a:gd name="T60" fmla="*/ 18 w 143"/>
                  <a:gd name="T61" fmla="*/ 79 h 119"/>
                  <a:gd name="T62" fmla="*/ 18 w 143"/>
                  <a:gd name="T63" fmla="*/ 79 h 119"/>
                  <a:gd name="T64" fmla="*/ 18 w 143"/>
                  <a:gd name="T65" fmla="*/ 83 h 119"/>
                  <a:gd name="T66" fmla="*/ 14 w 143"/>
                  <a:gd name="T67" fmla="*/ 83 h 119"/>
                  <a:gd name="T68" fmla="*/ 11 w 143"/>
                  <a:gd name="T69" fmla="*/ 87 h 119"/>
                  <a:gd name="T70" fmla="*/ 11 w 143"/>
                  <a:gd name="T71" fmla="*/ 90 h 119"/>
                  <a:gd name="T72" fmla="*/ 7 w 143"/>
                  <a:gd name="T73" fmla="*/ 94 h 119"/>
                  <a:gd name="T74" fmla="*/ 4 w 143"/>
                  <a:gd name="T75" fmla="*/ 94 h 119"/>
                  <a:gd name="T76" fmla="*/ 0 w 143"/>
                  <a:gd name="T77" fmla="*/ 101 h 119"/>
                  <a:gd name="T78" fmla="*/ 0 w 143"/>
                  <a:gd name="T79" fmla="*/ 108 h 119"/>
                  <a:gd name="T80" fmla="*/ 4 w 143"/>
                  <a:gd name="T81" fmla="*/ 108 h 119"/>
                  <a:gd name="T82" fmla="*/ 14 w 143"/>
                  <a:gd name="T83" fmla="*/ 115 h 119"/>
                  <a:gd name="T84" fmla="*/ 21 w 143"/>
                  <a:gd name="T85" fmla="*/ 119 h 119"/>
                  <a:gd name="T86" fmla="*/ 68 w 143"/>
                  <a:gd name="T87" fmla="*/ 9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3" h="119">
                    <a:moveTo>
                      <a:pt x="68" y="94"/>
                    </a:moveTo>
                    <a:lnTo>
                      <a:pt x="82" y="83"/>
                    </a:lnTo>
                    <a:lnTo>
                      <a:pt x="90" y="79"/>
                    </a:lnTo>
                    <a:lnTo>
                      <a:pt x="93" y="79"/>
                    </a:lnTo>
                    <a:lnTo>
                      <a:pt x="104" y="76"/>
                    </a:lnTo>
                    <a:lnTo>
                      <a:pt x="107" y="72"/>
                    </a:lnTo>
                    <a:lnTo>
                      <a:pt x="107" y="69"/>
                    </a:lnTo>
                    <a:lnTo>
                      <a:pt x="111" y="69"/>
                    </a:lnTo>
                    <a:lnTo>
                      <a:pt x="115" y="61"/>
                    </a:lnTo>
                    <a:lnTo>
                      <a:pt x="118" y="47"/>
                    </a:lnTo>
                    <a:lnTo>
                      <a:pt x="118" y="22"/>
                    </a:lnTo>
                    <a:lnTo>
                      <a:pt x="129" y="18"/>
                    </a:lnTo>
                    <a:lnTo>
                      <a:pt x="136" y="8"/>
                    </a:lnTo>
                    <a:lnTo>
                      <a:pt x="143" y="4"/>
                    </a:lnTo>
                    <a:lnTo>
                      <a:pt x="140" y="4"/>
                    </a:lnTo>
                    <a:lnTo>
                      <a:pt x="140" y="4"/>
                    </a:lnTo>
                    <a:lnTo>
                      <a:pt x="140" y="4"/>
                    </a:lnTo>
                    <a:lnTo>
                      <a:pt x="136" y="4"/>
                    </a:lnTo>
                    <a:lnTo>
                      <a:pt x="136" y="0"/>
                    </a:lnTo>
                    <a:lnTo>
                      <a:pt x="133" y="4"/>
                    </a:lnTo>
                    <a:lnTo>
                      <a:pt x="129" y="8"/>
                    </a:lnTo>
                    <a:lnTo>
                      <a:pt x="115" y="8"/>
                    </a:lnTo>
                    <a:lnTo>
                      <a:pt x="111" y="8"/>
                    </a:lnTo>
                    <a:lnTo>
                      <a:pt x="107" y="8"/>
                    </a:lnTo>
                    <a:lnTo>
                      <a:pt x="100" y="8"/>
                    </a:lnTo>
                    <a:lnTo>
                      <a:pt x="97" y="11"/>
                    </a:lnTo>
                    <a:lnTo>
                      <a:pt x="93" y="11"/>
                    </a:lnTo>
                    <a:lnTo>
                      <a:pt x="90" y="15"/>
                    </a:lnTo>
                    <a:lnTo>
                      <a:pt x="90" y="15"/>
                    </a:lnTo>
                    <a:lnTo>
                      <a:pt x="75" y="18"/>
                    </a:lnTo>
                    <a:lnTo>
                      <a:pt x="64" y="15"/>
                    </a:lnTo>
                    <a:lnTo>
                      <a:pt x="61" y="11"/>
                    </a:lnTo>
                    <a:lnTo>
                      <a:pt x="57" y="11"/>
                    </a:lnTo>
                    <a:lnTo>
                      <a:pt x="54" y="11"/>
                    </a:lnTo>
                    <a:lnTo>
                      <a:pt x="50" y="15"/>
                    </a:lnTo>
                    <a:lnTo>
                      <a:pt x="47" y="15"/>
                    </a:lnTo>
                    <a:lnTo>
                      <a:pt x="43" y="15"/>
                    </a:lnTo>
                    <a:lnTo>
                      <a:pt x="39" y="18"/>
                    </a:lnTo>
                    <a:lnTo>
                      <a:pt x="36" y="18"/>
                    </a:lnTo>
                    <a:lnTo>
                      <a:pt x="32" y="18"/>
                    </a:lnTo>
                    <a:lnTo>
                      <a:pt x="32" y="18"/>
                    </a:lnTo>
                    <a:lnTo>
                      <a:pt x="32" y="15"/>
                    </a:lnTo>
                    <a:lnTo>
                      <a:pt x="32" y="15"/>
                    </a:lnTo>
                    <a:lnTo>
                      <a:pt x="32" y="15"/>
                    </a:lnTo>
                    <a:lnTo>
                      <a:pt x="29" y="15"/>
                    </a:lnTo>
                    <a:lnTo>
                      <a:pt x="25" y="15"/>
                    </a:lnTo>
                    <a:lnTo>
                      <a:pt x="25" y="15"/>
                    </a:lnTo>
                    <a:lnTo>
                      <a:pt x="21" y="18"/>
                    </a:lnTo>
                    <a:lnTo>
                      <a:pt x="21" y="18"/>
                    </a:lnTo>
                    <a:lnTo>
                      <a:pt x="21" y="18"/>
                    </a:lnTo>
                    <a:lnTo>
                      <a:pt x="21" y="22"/>
                    </a:lnTo>
                    <a:lnTo>
                      <a:pt x="25" y="26"/>
                    </a:lnTo>
                    <a:lnTo>
                      <a:pt x="25" y="26"/>
                    </a:lnTo>
                    <a:lnTo>
                      <a:pt x="25" y="29"/>
                    </a:lnTo>
                    <a:lnTo>
                      <a:pt x="21" y="29"/>
                    </a:lnTo>
                    <a:lnTo>
                      <a:pt x="18" y="29"/>
                    </a:lnTo>
                    <a:lnTo>
                      <a:pt x="18" y="29"/>
                    </a:lnTo>
                    <a:lnTo>
                      <a:pt x="18" y="33"/>
                    </a:lnTo>
                    <a:lnTo>
                      <a:pt x="14" y="33"/>
                    </a:lnTo>
                    <a:lnTo>
                      <a:pt x="14" y="36"/>
                    </a:lnTo>
                    <a:lnTo>
                      <a:pt x="14" y="36"/>
                    </a:lnTo>
                    <a:lnTo>
                      <a:pt x="11" y="36"/>
                    </a:lnTo>
                    <a:lnTo>
                      <a:pt x="11" y="33"/>
                    </a:lnTo>
                    <a:lnTo>
                      <a:pt x="7" y="33"/>
                    </a:lnTo>
                    <a:lnTo>
                      <a:pt x="7" y="40"/>
                    </a:lnTo>
                    <a:lnTo>
                      <a:pt x="7" y="43"/>
                    </a:lnTo>
                    <a:lnTo>
                      <a:pt x="7" y="43"/>
                    </a:lnTo>
                    <a:lnTo>
                      <a:pt x="11" y="47"/>
                    </a:lnTo>
                    <a:lnTo>
                      <a:pt x="11" y="54"/>
                    </a:lnTo>
                    <a:lnTo>
                      <a:pt x="7" y="58"/>
                    </a:lnTo>
                    <a:lnTo>
                      <a:pt x="11" y="61"/>
                    </a:lnTo>
                    <a:lnTo>
                      <a:pt x="14" y="65"/>
                    </a:lnTo>
                    <a:lnTo>
                      <a:pt x="18" y="61"/>
                    </a:lnTo>
                    <a:lnTo>
                      <a:pt x="18" y="61"/>
                    </a:lnTo>
                    <a:lnTo>
                      <a:pt x="18" y="65"/>
                    </a:lnTo>
                    <a:lnTo>
                      <a:pt x="21" y="65"/>
                    </a:lnTo>
                    <a:lnTo>
                      <a:pt x="21" y="65"/>
                    </a:lnTo>
                    <a:lnTo>
                      <a:pt x="21" y="65"/>
                    </a:lnTo>
                    <a:lnTo>
                      <a:pt x="18" y="65"/>
                    </a:lnTo>
                    <a:lnTo>
                      <a:pt x="18" y="65"/>
                    </a:lnTo>
                    <a:lnTo>
                      <a:pt x="18" y="65"/>
                    </a:lnTo>
                    <a:lnTo>
                      <a:pt x="18" y="69"/>
                    </a:lnTo>
                    <a:lnTo>
                      <a:pt x="21" y="69"/>
                    </a:lnTo>
                    <a:lnTo>
                      <a:pt x="21" y="69"/>
                    </a:lnTo>
                    <a:lnTo>
                      <a:pt x="21" y="69"/>
                    </a:lnTo>
                    <a:lnTo>
                      <a:pt x="21" y="72"/>
                    </a:lnTo>
                    <a:lnTo>
                      <a:pt x="21" y="72"/>
                    </a:lnTo>
                    <a:lnTo>
                      <a:pt x="21" y="72"/>
                    </a:lnTo>
                    <a:lnTo>
                      <a:pt x="25" y="76"/>
                    </a:lnTo>
                    <a:lnTo>
                      <a:pt x="21" y="76"/>
                    </a:lnTo>
                    <a:lnTo>
                      <a:pt x="21" y="76"/>
                    </a:lnTo>
                    <a:lnTo>
                      <a:pt x="21" y="76"/>
                    </a:lnTo>
                    <a:lnTo>
                      <a:pt x="18" y="79"/>
                    </a:lnTo>
                    <a:lnTo>
                      <a:pt x="18" y="79"/>
                    </a:lnTo>
                    <a:lnTo>
                      <a:pt x="18" y="79"/>
                    </a:lnTo>
                    <a:lnTo>
                      <a:pt x="18" y="79"/>
                    </a:lnTo>
                    <a:lnTo>
                      <a:pt x="14" y="83"/>
                    </a:lnTo>
                    <a:lnTo>
                      <a:pt x="18" y="83"/>
                    </a:lnTo>
                    <a:lnTo>
                      <a:pt x="18" y="83"/>
                    </a:lnTo>
                    <a:lnTo>
                      <a:pt x="18" y="83"/>
                    </a:lnTo>
                    <a:lnTo>
                      <a:pt x="18" y="83"/>
                    </a:lnTo>
                    <a:lnTo>
                      <a:pt x="14" y="83"/>
                    </a:lnTo>
                    <a:lnTo>
                      <a:pt x="11" y="83"/>
                    </a:lnTo>
                    <a:lnTo>
                      <a:pt x="11" y="87"/>
                    </a:lnTo>
                    <a:lnTo>
                      <a:pt x="11" y="87"/>
                    </a:lnTo>
                    <a:lnTo>
                      <a:pt x="7" y="87"/>
                    </a:lnTo>
                    <a:lnTo>
                      <a:pt x="7" y="87"/>
                    </a:lnTo>
                    <a:lnTo>
                      <a:pt x="11" y="90"/>
                    </a:lnTo>
                    <a:lnTo>
                      <a:pt x="11" y="90"/>
                    </a:lnTo>
                    <a:lnTo>
                      <a:pt x="11" y="90"/>
                    </a:lnTo>
                    <a:lnTo>
                      <a:pt x="7" y="94"/>
                    </a:lnTo>
                    <a:lnTo>
                      <a:pt x="7" y="94"/>
                    </a:lnTo>
                    <a:lnTo>
                      <a:pt x="4" y="94"/>
                    </a:lnTo>
                    <a:lnTo>
                      <a:pt x="4" y="94"/>
                    </a:lnTo>
                    <a:lnTo>
                      <a:pt x="0" y="97"/>
                    </a:lnTo>
                    <a:lnTo>
                      <a:pt x="0" y="101"/>
                    </a:lnTo>
                    <a:lnTo>
                      <a:pt x="0" y="101"/>
                    </a:lnTo>
                    <a:lnTo>
                      <a:pt x="0" y="104"/>
                    </a:lnTo>
                    <a:lnTo>
                      <a:pt x="0" y="104"/>
                    </a:lnTo>
                    <a:lnTo>
                      <a:pt x="0" y="108"/>
                    </a:lnTo>
                    <a:lnTo>
                      <a:pt x="0" y="108"/>
                    </a:lnTo>
                    <a:lnTo>
                      <a:pt x="4" y="108"/>
                    </a:lnTo>
                    <a:lnTo>
                      <a:pt x="4" y="108"/>
                    </a:lnTo>
                    <a:lnTo>
                      <a:pt x="7" y="112"/>
                    </a:lnTo>
                    <a:lnTo>
                      <a:pt x="11" y="115"/>
                    </a:lnTo>
                    <a:lnTo>
                      <a:pt x="14" y="115"/>
                    </a:lnTo>
                    <a:lnTo>
                      <a:pt x="14" y="119"/>
                    </a:lnTo>
                    <a:lnTo>
                      <a:pt x="18" y="119"/>
                    </a:lnTo>
                    <a:lnTo>
                      <a:pt x="21" y="119"/>
                    </a:lnTo>
                    <a:lnTo>
                      <a:pt x="39" y="108"/>
                    </a:lnTo>
                    <a:lnTo>
                      <a:pt x="47" y="104"/>
                    </a:lnTo>
                    <a:lnTo>
                      <a:pt x="68" y="9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47" name="Freeform 2178">
                <a:extLst>
                  <a:ext uri="{FF2B5EF4-FFF2-40B4-BE49-F238E27FC236}">
                    <a16:creationId xmlns:a16="http://schemas.microsoft.com/office/drawing/2014/main" id="{65598727-6B7B-4803-83C7-775D5FE02781}"/>
                  </a:ext>
                </a:extLst>
              </p:cNvPr>
              <p:cNvSpPr>
                <a:spLocks/>
              </p:cNvSpPr>
              <p:nvPr/>
            </p:nvSpPr>
            <p:spPr bwMode="auto">
              <a:xfrm>
                <a:off x="4449" y="1921"/>
                <a:ext cx="143" cy="119"/>
              </a:xfrm>
              <a:custGeom>
                <a:avLst/>
                <a:gdLst>
                  <a:gd name="T0" fmla="*/ 90 w 143"/>
                  <a:gd name="T1" fmla="*/ 79 h 119"/>
                  <a:gd name="T2" fmla="*/ 107 w 143"/>
                  <a:gd name="T3" fmla="*/ 72 h 119"/>
                  <a:gd name="T4" fmla="*/ 115 w 143"/>
                  <a:gd name="T5" fmla="*/ 61 h 119"/>
                  <a:gd name="T6" fmla="*/ 129 w 143"/>
                  <a:gd name="T7" fmla="*/ 18 h 119"/>
                  <a:gd name="T8" fmla="*/ 140 w 143"/>
                  <a:gd name="T9" fmla="*/ 4 h 119"/>
                  <a:gd name="T10" fmla="*/ 136 w 143"/>
                  <a:gd name="T11" fmla="*/ 4 h 119"/>
                  <a:gd name="T12" fmla="*/ 129 w 143"/>
                  <a:gd name="T13" fmla="*/ 8 h 119"/>
                  <a:gd name="T14" fmla="*/ 107 w 143"/>
                  <a:gd name="T15" fmla="*/ 8 h 119"/>
                  <a:gd name="T16" fmla="*/ 93 w 143"/>
                  <a:gd name="T17" fmla="*/ 11 h 119"/>
                  <a:gd name="T18" fmla="*/ 75 w 143"/>
                  <a:gd name="T19" fmla="*/ 18 h 119"/>
                  <a:gd name="T20" fmla="*/ 57 w 143"/>
                  <a:gd name="T21" fmla="*/ 11 h 119"/>
                  <a:gd name="T22" fmla="*/ 47 w 143"/>
                  <a:gd name="T23" fmla="*/ 15 h 119"/>
                  <a:gd name="T24" fmla="*/ 36 w 143"/>
                  <a:gd name="T25" fmla="*/ 18 h 119"/>
                  <a:gd name="T26" fmla="*/ 32 w 143"/>
                  <a:gd name="T27" fmla="*/ 15 h 119"/>
                  <a:gd name="T28" fmla="*/ 29 w 143"/>
                  <a:gd name="T29" fmla="*/ 15 h 119"/>
                  <a:gd name="T30" fmla="*/ 21 w 143"/>
                  <a:gd name="T31" fmla="*/ 18 h 119"/>
                  <a:gd name="T32" fmla="*/ 21 w 143"/>
                  <a:gd name="T33" fmla="*/ 22 h 119"/>
                  <a:gd name="T34" fmla="*/ 25 w 143"/>
                  <a:gd name="T35" fmla="*/ 29 h 119"/>
                  <a:gd name="T36" fmla="*/ 18 w 143"/>
                  <a:gd name="T37" fmla="*/ 29 h 119"/>
                  <a:gd name="T38" fmla="*/ 14 w 143"/>
                  <a:gd name="T39" fmla="*/ 36 h 119"/>
                  <a:gd name="T40" fmla="*/ 11 w 143"/>
                  <a:gd name="T41" fmla="*/ 33 h 119"/>
                  <a:gd name="T42" fmla="*/ 7 w 143"/>
                  <a:gd name="T43" fmla="*/ 43 h 119"/>
                  <a:gd name="T44" fmla="*/ 11 w 143"/>
                  <a:gd name="T45" fmla="*/ 54 h 119"/>
                  <a:gd name="T46" fmla="*/ 14 w 143"/>
                  <a:gd name="T47" fmla="*/ 65 h 119"/>
                  <a:gd name="T48" fmla="*/ 18 w 143"/>
                  <a:gd name="T49" fmla="*/ 65 h 119"/>
                  <a:gd name="T50" fmla="*/ 21 w 143"/>
                  <a:gd name="T51" fmla="*/ 65 h 119"/>
                  <a:gd name="T52" fmla="*/ 18 w 143"/>
                  <a:gd name="T53" fmla="*/ 65 h 119"/>
                  <a:gd name="T54" fmla="*/ 21 w 143"/>
                  <a:gd name="T55" fmla="*/ 69 h 119"/>
                  <a:gd name="T56" fmla="*/ 21 w 143"/>
                  <a:gd name="T57" fmla="*/ 72 h 119"/>
                  <a:gd name="T58" fmla="*/ 21 w 143"/>
                  <a:gd name="T59" fmla="*/ 76 h 119"/>
                  <a:gd name="T60" fmla="*/ 18 w 143"/>
                  <a:gd name="T61" fmla="*/ 79 h 119"/>
                  <a:gd name="T62" fmla="*/ 18 w 143"/>
                  <a:gd name="T63" fmla="*/ 79 h 119"/>
                  <a:gd name="T64" fmla="*/ 18 w 143"/>
                  <a:gd name="T65" fmla="*/ 83 h 119"/>
                  <a:gd name="T66" fmla="*/ 14 w 143"/>
                  <a:gd name="T67" fmla="*/ 83 h 119"/>
                  <a:gd name="T68" fmla="*/ 11 w 143"/>
                  <a:gd name="T69" fmla="*/ 87 h 119"/>
                  <a:gd name="T70" fmla="*/ 11 w 143"/>
                  <a:gd name="T71" fmla="*/ 90 h 119"/>
                  <a:gd name="T72" fmla="*/ 7 w 143"/>
                  <a:gd name="T73" fmla="*/ 94 h 119"/>
                  <a:gd name="T74" fmla="*/ 4 w 143"/>
                  <a:gd name="T75" fmla="*/ 94 h 119"/>
                  <a:gd name="T76" fmla="*/ 0 w 143"/>
                  <a:gd name="T77" fmla="*/ 101 h 119"/>
                  <a:gd name="T78" fmla="*/ 0 w 143"/>
                  <a:gd name="T79" fmla="*/ 108 h 119"/>
                  <a:gd name="T80" fmla="*/ 4 w 143"/>
                  <a:gd name="T81" fmla="*/ 108 h 119"/>
                  <a:gd name="T82" fmla="*/ 14 w 143"/>
                  <a:gd name="T83" fmla="*/ 115 h 119"/>
                  <a:gd name="T84" fmla="*/ 21 w 143"/>
                  <a:gd name="T85" fmla="*/ 119 h 119"/>
                  <a:gd name="T86" fmla="*/ 68 w 143"/>
                  <a:gd name="T87" fmla="*/ 9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3" h="119">
                    <a:moveTo>
                      <a:pt x="68" y="94"/>
                    </a:moveTo>
                    <a:lnTo>
                      <a:pt x="82" y="83"/>
                    </a:lnTo>
                    <a:lnTo>
                      <a:pt x="90" y="79"/>
                    </a:lnTo>
                    <a:lnTo>
                      <a:pt x="93" y="79"/>
                    </a:lnTo>
                    <a:lnTo>
                      <a:pt x="104" y="76"/>
                    </a:lnTo>
                    <a:lnTo>
                      <a:pt x="107" y="72"/>
                    </a:lnTo>
                    <a:lnTo>
                      <a:pt x="107" y="69"/>
                    </a:lnTo>
                    <a:lnTo>
                      <a:pt x="111" y="69"/>
                    </a:lnTo>
                    <a:lnTo>
                      <a:pt x="115" y="61"/>
                    </a:lnTo>
                    <a:lnTo>
                      <a:pt x="118" y="47"/>
                    </a:lnTo>
                    <a:lnTo>
                      <a:pt x="118" y="22"/>
                    </a:lnTo>
                    <a:lnTo>
                      <a:pt x="129" y="18"/>
                    </a:lnTo>
                    <a:lnTo>
                      <a:pt x="136" y="8"/>
                    </a:lnTo>
                    <a:lnTo>
                      <a:pt x="143" y="4"/>
                    </a:lnTo>
                    <a:lnTo>
                      <a:pt x="140" y="4"/>
                    </a:lnTo>
                    <a:lnTo>
                      <a:pt x="140" y="4"/>
                    </a:lnTo>
                    <a:lnTo>
                      <a:pt x="140" y="4"/>
                    </a:lnTo>
                    <a:lnTo>
                      <a:pt x="136" y="4"/>
                    </a:lnTo>
                    <a:lnTo>
                      <a:pt x="136" y="0"/>
                    </a:lnTo>
                    <a:lnTo>
                      <a:pt x="133" y="4"/>
                    </a:lnTo>
                    <a:lnTo>
                      <a:pt x="129" y="8"/>
                    </a:lnTo>
                    <a:lnTo>
                      <a:pt x="115" y="8"/>
                    </a:lnTo>
                    <a:lnTo>
                      <a:pt x="111" y="8"/>
                    </a:lnTo>
                    <a:lnTo>
                      <a:pt x="107" y="8"/>
                    </a:lnTo>
                    <a:lnTo>
                      <a:pt x="100" y="8"/>
                    </a:lnTo>
                    <a:lnTo>
                      <a:pt x="97" y="11"/>
                    </a:lnTo>
                    <a:lnTo>
                      <a:pt x="93" y="11"/>
                    </a:lnTo>
                    <a:lnTo>
                      <a:pt x="90" y="15"/>
                    </a:lnTo>
                    <a:lnTo>
                      <a:pt x="90" y="15"/>
                    </a:lnTo>
                    <a:lnTo>
                      <a:pt x="75" y="18"/>
                    </a:lnTo>
                    <a:lnTo>
                      <a:pt x="64" y="15"/>
                    </a:lnTo>
                    <a:lnTo>
                      <a:pt x="61" y="11"/>
                    </a:lnTo>
                    <a:lnTo>
                      <a:pt x="57" y="11"/>
                    </a:lnTo>
                    <a:lnTo>
                      <a:pt x="54" y="11"/>
                    </a:lnTo>
                    <a:lnTo>
                      <a:pt x="50" y="15"/>
                    </a:lnTo>
                    <a:lnTo>
                      <a:pt x="47" y="15"/>
                    </a:lnTo>
                    <a:lnTo>
                      <a:pt x="43" y="15"/>
                    </a:lnTo>
                    <a:lnTo>
                      <a:pt x="39" y="18"/>
                    </a:lnTo>
                    <a:lnTo>
                      <a:pt x="36" y="18"/>
                    </a:lnTo>
                    <a:lnTo>
                      <a:pt x="32" y="18"/>
                    </a:lnTo>
                    <a:lnTo>
                      <a:pt x="32" y="18"/>
                    </a:lnTo>
                    <a:lnTo>
                      <a:pt x="32" y="15"/>
                    </a:lnTo>
                    <a:lnTo>
                      <a:pt x="32" y="15"/>
                    </a:lnTo>
                    <a:lnTo>
                      <a:pt x="32" y="15"/>
                    </a:lnTo>
                    <a:lnTo>
                      <a:pt x="29" y="15"/>
                    </a:lnTo>
                    <a:lnTo>
                      <a:pt x="25" y="15"/>
                    </a:lnTo>
                    <a:lnTo>
                      <a:pt x="25" y="15"/>
                    </a:lnTo>
                    <a:lnTo>
                      <a:pt x="21" y="18"/>
                    </a:lnTo>
                    <a:lnTo>
                      <a:pt x="21" y="18"/>
                    </a:lnTo>
                    <a:lnTo>
                      <a:pt x="21" y="18"/>
                    </a:lnTo>
                    <a:lnTo>
                      <a:pt x="21" y="22"/>
                    </a:lnTo>
                    <a:lnTo>
                      <a:pt x="25" y="26"/>
                    </a:lnTo>
                    <a:lnTo>
                      <a:pt x="25" y="26"/>
                    </a:lnTo>
                    <a:lnTo>
                      <a:pt x="25" y="29"/>
                    </a:lnTo>
                    <a:lnTo>
                      <a:pt x="21" y="29"/>
                    </a:lnTo>
                    <a:lnTo>
                      <a:pt x="18" y="29"/>
                    </a:lnTo>
                    <a:lnTo>
                      <a:pt x="18" y="29"/>
                    </a:lnTo>
                    <a:lnTo>
                      <a:pt x="18" y="33"/>
                    </a:lnTo>
                    <a:lnTo>
                      <a:pt x="14" y="33"/>
                    </a:lnTo>
                    <a:lnTo>
                      <a:pt x="14" y="36"/>
                    </a:lnTo>
                    <a:lnTo>
                      <a:pt x="14" y="36"/>
                    </a:lnTo>
                    <a:lnTo>
                      <a:pt x="11" y="36"/>
                    </a:lnTo>
                    <a:lnTo>
                      <a:pt x="11" y="33"/>
                    </a:lnTo>
                    <a:lnTo>
                      <a:pt x="7" y="33"/>
                    </a:lnTo>
                    <a:lnTo>
                      <a:pt x="7" y="40"/>
                    </a:lnTo>
                    <a:lnTo>
                      <a:pt x="7" y="43"/>
                    </a:lnTo>
                    <a:lnTo>
                      <a:pt x="7" y="43"/>
                    </a:lnTo>
                    <a:lnTo>
                      <a:pt x="11" y="47"/>
                    </a:lnTo>
                    <a:lnTo>
                      <a:pt x="11" y="54"/>
                    </a:lnTo>
                    <a:lnTo>
                      <a:pt x="7" y="58"/>
                    </a:lnTo>
                    <a:lnTo>
                      <a:pt x="11" y="61"/>
                    </a:lnTo>
                    <a:lnTo>
                      <a:pt x="14" y="65"/>
                    </a:lnTo>
                    <a:lnTo>
                      <a:pt x="18" y="61"/>
                    </a:lnTo>
                    <a:lnTo>
                      <a:pt x="18" y="61"/>
                    </a:lnTo>
                    <a:lnTo>
                      <a:pt x="18" y="65"/>
                    </a:lnTo>
                    <a:lnTo>
                      <a:pt x="21" y="65"/>
                    </a:lnTo>
                    <a:lnTo>
                      <a:pt x="21" y="65"/>
                    </a:lnTo>
                    <a:lnTo>
                      <a:pt x="21" y="65"/>
                    </a:lnTo>
                    <a:lnTo>
                      <a:pt x="18" y="65"/>
                    </a:lnTo>
                    <a:lnTo>
                      <a:pt x="18" y="65"/>
                    </a:lnTo>
                    <a:lnTo>
                      <a:pt x="18" y="65"/>
                    </a:lnTo>
                    <a:lnTo>
                      <a:pt x="18" y="69"/>
                    </a:lnTo>
                    <a:lnTo>
                      <a:pt x="21" y="69"/>
                    </a:lnTo>
                    <a:lnTo>
                      <a:pt x="21" y="69"/>
                    </a:lnTo>
                    <a:lnTo>
                      <a:pt x="21" y="69"/>
                    </a:lnTo>
                    <a:lnTo>
                      <a:pt x="21" y="72"/>
                    </a:lnTo>
                    <a:lnTo>
                      <a:pt x="21" y="72"/>
                    </a:lnTo>
                    <a:lnTo>
                      <a:pt x="21" y="72"/>
                    </a:lnTo>
                    <a:lnTo>
                      <a:pt x="25" y="76"/>
                    </a:lnTo>
                    <a:lnTo>
                      <a:pt x="21" y="76"/>
                    </a:lnTo>
                    <a:lnTo>
                      <a:pt x="21" y="76"/>
                    </a:lnTo>
                    <a:lnTo>
                      <a:pt x="21" y="76"/>
                    </a:lnTo>
                    <a:lnTo>
                      <a:pt x="18" y="79"/>
                    </a:lnTo>
                    <a:lnTo>
                      <a:pt x="18" y="79"/>
                    </a:lnTo>
                    <a:lnTo>
                      <a:pt x="18" y="79"/>
                    </a:lnTo>
                    <a:lnTo>
                      <a:pt x="18" y="79"/>
                    </a:lnTo>
                    <a:lnTo>
                      <a:pt x="14" y="83"/>
                    </a:lnTo>
                    <a:lnTo>
                      <a:pt x="18" y="83"/>
                    </a:lnTo>
                    <a:lnTo>
                      <a:pt x="18" y="83"/>
                    </a:lnTo>
                    <a:lnTo>
                      <a:pt x="18" y="83"/>
                    </a:lnTo>
                    <a:lnTo>
                      <a:pt x="18" y="83"/>
                    </a:lnTo>
                    <a:lnTo>
                      <a:pt x="14" y="83"/>
                    </a:lnTo>
                    <a:lnTo>
                      <a:pt x="11" y="83"/>
                    </a:lnTo>
                    <a:lnTo>
                      <a:pt x="11" y="87"/>
                    </a:lnTo>
                    <a:lnTo>
                      <a:pt x="11" y="87"/>
                    </a:lnTo>
                    <a:lnTo>
                      <a:pt x="7" y="87"/>
                    </a:lnTo>
                    <a:lnTo>
                      <a:pt x="7" y="87"/>
                    </a:lnTo>
                    <a:lnTo>
                      <a:pt x="11" y="90"/>
                    </a:lnTo>
                    <a:lnTo>
                      <a:pt x="11" y="90"/>
                    </a:lnTo>
                    <a:lnTo>
                      <a:pt x="11" y="90"/>
                    </a:lnTo>
                    <a:lnTo>
                      <a:pt x="7" y="94"/>
                    </a:lnTo>
                    <a:lnTo>
                      <a:pt x="7" y="94"/>
                    </a:lnTo>
                    <a:lnTo>
                      <a:pt x="4" y="94"/>
                    </a:lnTo>
                    <a:lnTo>
                      <a:pt x="4" y="94"/>
                    </a:lnTo>
                    <a:lnTo>
                      <a:pt x="0" y="97"/>
                    </a:lnTo>
                    <a:lnTo>
                      <a:pt x="0" y="101"/>
                    </a:lnTo>
                    <a:lnTo>
                      <a:pt x="0" y="101"/>
                    </a:lnTo>
                    <a:lnTo>
                      <a:pt x="0" y="104"/>
                    </a:lnTo>
                    <a:lnTo>
                      <a:pt x="0" y="104"/>
                    </a:lnTo>
                    <a:lnTo>
                      <a:pt x="0" y="108"/>
                    </a:lnTo>
                    <a:lnTo>
                      <a:pt x="0" y="108"/>
                    </a:lnTo>
                    <a:lnTo>
                      <a:pt x="4" y="108"/>
                    </a:lnTo>
                    <a:lnTo>
                      <a:pt x="4" y="108"/>
                    </a:lnTo>
                    <a:lnTo>
                      <a:pt x="7" y="112"/>
                    </a:lnTo>
                    <a:lnTo>
                      <a:pt x="11" y="115"/>
                    </a:lnTo>
                    <a:lnTo>
                      <a:pt x="14" y="115"/>
                    </a:lnTo>
                    <a:lnTo>
                      <a:pt x="14" y="119"/>
                    </a:lnTo>
                    <a:lnTo>
                      <a:pt x="18" y="119"/>
                    </a:lnTo>
                    <a:lnTo>
                      <a:pt x="21" y="119"/>
                    </a:lnTo>
                    <a:lnTo>
                      <a:pt x="39" y="108"/>
                    </a:lnTo>
                    <a:lnTo>
                      <a:pt x="47" y="104"/>
                    </a:lnTo>
                    <a:lnTo>
                      <a:pt x="68" y="94"/>
                    </a:lnTo>
                  </a:path>
                </a:pathLst>
              </a:custGeom>
              <a:solidFill>
                <a:schemeClr val="accent4"/>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48" name="Freeform 2179">
                <a:extLst>
                  <a:ext uri="{FF2B5EF4-FFF2-40B4-BE49-F238E27FC236}">
                    <a16:creationId xmlns:a16="http://schemas.microsoft.com/office/drawing/2014/main" id="{33CEC39F-83D4-4102-909D-C2F9E7D05386}"/>
                  </a:ext>
                </a:extLst>
              </p:cNvPr>
              <p:cNvSpPr>
                <a:spLocks/>
              </p:cNvSpPr>
              <p:nvPr/>
            </p:nvSpPr>
            <p:spPr bwMode="auto">
              <a:xfrm>
                <a:off x="5348" y="2521"/>
                <a:ext cx="43" cy="78"/>
              </a:xfrm>
              <a:custGeom>
                <a:avLst/>
                <a:gdLst>
                  <a:gd name="T0" fmla="*/ 7 w 43"/>
                  <a:gd name="T1" fmla="*/ 0 h 78"/>
                  <a:gd name="T2" fmla="*/ 7 w 43"/>
                  <a:gd name="T3" fmla="*/ 3 h 78"/>
                  <a:gd name="T4" fmla="*/ 7 w 43"/>
                  <a:gd name="T5" fmla="*/ 3 h 78"/>
                  <a:gd name="T6" fmla="*/ 11 w 43"/>
                  <a:gd name="T7" fmla="*/ 7 h 78"/>
                  <a:gd name="T8" fmla="*/ 14 w 43"/>
                  <a:gd name="T9" fmla="*/ 7 h 78"/>
                  <a:gd name="T10" fmla="*/ 11 w 43"/>
                  <a:gd name="T11" fmla="*/ 7 h 78"/>
                  <a:gd name="T12" fmla="*/ 11 w 43"/>
                  <a:gd name="T13" fmla="*/ 10 h 78"/>
                  <a:gd name="T14" fmla="*/ 7 w 43"/>
                  <a:gd name="T15" fmla="*/ 14 h 78"/>
                  <a:gd name="T16" fmla="*/ 7 w 43"/>
                  <a:gd name="T17" fmla="*/ 17 h 78"/>
                  <a:gd name="T18" fmla="*/ 4 w 43"/>
                  <a:gd name="T19" fmla="*/ 35 h 78"/>
                  <a:gd name="T20" fmla="*/ 0 w 43"/>
                  <a:gd name="T21" fmla="*/ 35 h 78"/>
                  <a:gd name="T22" fmla="*/ 0 w 43"/>
                  <a:gd name="T23" fmla="*/ 35 h 78"/>
                  <a:gd name="T24" fmla="*/ 0 w 43"/>
                  <a:gd name="T25" fmla="*/ 43 h 78"/>
                  <a:gd name="T26" fmla="*/ 4 w 43"/>
                  <a:gd name="T27" fmla="*/ 64 h 78"/>
                  <a:gd name="T28" fmla="*/ 4 w 43"/>
                  <a:gd name="T29" fmla="*/ 68 h 78"/>
                  <a:gd name="T30" fmla="*/ 7 w 43"/>
                  <a:gd name="T31" fmla="*/ 75 h 78"/>
                  <a:gd name="T32" fmla="*/ 11 w 43"/>
                  <a:gd name="T33" fmla="*/ 78 h 78"/>
                  <a:gd name="T34" fmla="*/ 18 w 43"/>
                  <a:gd name="T35" fmla="*/ 78 h 78"/>
                  <a:gd name="T36" fmla="*/ 22 w 43"/>
                  <a:gd name="T37" fmla="*/ 78 h 78"/>
                  <a:gd name="T38" fmla="*/ 32 w 43"/>
                  <a:gd name="T39" fmla="*/ 75 h 78"/>
                  <a:gd name="T40" fmla="*/ 39 w 43"/>
                  <a:gd name="T41" fmla="*/ 71 h 78"/>
                  <a:gd name="T42" fmla="*/ 43 w 43"/>
                  <a:gd name="T43" fmla="*/ 64 h 78"/>
                  <a:gd name="T44" fmla="*/ 43 w 43"/>
                  <a:gd name="T45" fmla="*/ 57 h 78"/>
                  <a:gd name="T46" fmla="*/ 43 w 43"/>
                  <a:gd name="T47" fmla="*/ 46 h 78"/>
                  <a:gd name="T48" fmla="*/ 43 w 43"/>
                  <a:gd name="T49" fmla="*/ 46 h 78"/>
                  <a:gd name="T50" fmla="*/ 39 w 43"/>
                  <a:gd name="T51" fmla="*/ 43 h 78"/>
                  <a:gd name="T52" fmla="*/ 36 w 43"/>
                  <a:gd name="T53" fmla="*/ 35 h 78"/>
                  <a:gd name="T54" fmla="*/ 36 w 43"/>
                  <a:gd name="T55" fmla="*/ 28 h 78"/>
                  <a:gd name="T56" fmla="*/ 32 w 43"/>
                  <a:gd name="T57" fmla="*/ 28 h 78"/>
                  <a:gd name="T58" fmla="*/ 32 w 43"/>
                  <a:gd name="T59" fmla="*/ 25 h 78"/>
                  <a:gd name="T60" fmla="*/ 29 w 43"/>
                  <a:gd name="T61" fmla="*/ 21 h 78"/>
                  <a:gd name="T62" fmla="*/ 25 w 43"/>
                  <a:gd name="T63" fmla="*/ 17 h 78"/>
                  <a:gd name="T64" fmla="*/ 25 w 43"/>
                  <a:gd name="T65" fmla="*/ 14 h 78"/>
                  <a:gd name="T66" fmla="*/ 18 w 43"/>
                  <a:gd name="T67" fmla="*/ 7 h 78"/>
                  <a:gd name="T68" fmla="*/ 14 w 43"/>
                  <a:gd name="T69" fmla="*/ 3 h 78"/>
                  <a:gd name="T70" fmla="*/ 11 w 43"/>
                  <a:gd name="T71" fmla="*/ 0 h 78"/>
                  <a:gd name="T72" fmla="*/ 7 w 43"/>
                  <a:gd name="T7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78">
                    <a:moveTo>
                      <a:pt x="7" y="0"/>
                    </a:moveTo>
                    <a:lnTo>
                      <a:pt x="7" y="3"/>
                    </a:lnTo>
                    <a:lnTo>
                      <a:pt x="7" y="3"/>
                    </a:lnTo>
                    <a:lnTo>
                      <a:pt x="11" y="7"/>
                    </a:lnTo>
                    <a:lnTo>
                      <a:pt x="14" y="7"/>
                    </a:lnTo>
                    <a:lnTo>
                      <a:pt x="11" y="7"/>
                    </a:lnTo>
                    <a:lnTo>
                      <a:pt x="11" y="10"/>
                    </a:lnTo>
                    <a:lnTo>
                      <a:pt x="7" y="14"/>
                    </a:lnTo>
                    <a:lnTo>
                      <a:pt x="7" y="17"/>
                    </a:lnTo>
                    <a:lnTo>
                      <a:pt x="4" y="35"/>
                    </a:lnTo>
                    <a:lnTo>
                      <a:pt x="0" y="35"/>
                    </a:lnTo>
                    <a:lnTo>
                      <a:pt x="0" y="35"/>
                    </a:lnTo>
                    <a:lnTo>
                      <a:pt x="0" y="43"/>
                    </a:lnTo>
                    <a:lnTo>
                      <a:pt x="4" y="64"/>
                    </a:lnTo>
                    <a:lnTo>
                      <a:pt x="4" y="68"/>
                    </a:lnTo>
                    <a:lnTo>
                      <a:pt x="7" y="75"/>
                    </a:lnTo>
                    <a:lnTo>
                      <a:pt x="11" y="78"/>
                    </a:lnTo>
                    <a:lnTo>
                      <a:pt x="18" y="78"/>
                    </a:lnTo>
                    <a:lnTo>
                      <a:pt x="22" y="78"/>
                    </a:lnTo>
                    <a:lnTo>
                      <a:pt x="32" y="75"/>
                    </a:lnTo>
                    <a:lnTo>
                      <a:pt x="39" y="71"/>
                    </a:lnTo>
                    <a:lnTo>
                      <a:pt x="43" y="64"/>
                    </a:lnTo>
                    <a:lnTo>
                      <a:pt x="43" y="57"/>
                    </a:lnTo>
                    <a:lnTo>
                      <a:pt x="43" y="46"/>
                    </a:lnTo>
                    <a:lnTo>
                      <a:pt x="43" y="46"/>
                    </a:lnTo>
                    <a:lnTo>
                      <a:pt x="39" y="43"/>
                    </a:lnTo>
                    <a:lnTo>
                      <a:pt x="36" y="35"/>
                    </a:lnTo>
                    <a:lnTo>
                      <a:pt x="36" y="28"/>
                    </a:lnTo>
                    <a:lnTo>
                      <a:pt x="32" y="28"/>
                    </a:lnTo>
                    <a:lnTo>
                      <a:pt x="32" y="25"/>
                    </a:lnTo>
                    <a:lnTo>
                      <a:pt x="29" y="21"/>
                    </a:lnTo>
                    <a:lnTo>
                      <a:pt x="25" y="17"/>
                    </a:lnTo>
                    <a:lnTo>
                      <a:pt x="25" y="14"/>
                    </a:lnTo>
                    <a:lnTo>
                      <a:pt x="18" y="7"/>
                    </a:lnTo>
                    <a:lnTo>
                      <a:pt x="14" y="3"/>
                    </a:lnTo>
                    <a:lnTo>
                      <a:pt x="11" y="0"/>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49" name="Freeform 2180">
                <a:extLst>
                  <a:ext uri="{FF2B5EF4-FFF2-40B4-BE49-F238E27FC236}">
                    <a16:creationId xmlns:a16="http://schemas.microsoft.com/office/drawing/2014/main" id="{054E9A1A-7D11-4624-B5F0-A7756F5D0B2F}"/>
                  </a:ext>
                </a:extLst>
              </p:cNvPr>
              <p:cNvSpPr>
                <a:spLocks/>
              </p:cNvSpPr>
              <p:nvPr/>
            </p:nvSpPr>
            <p:spPr bwMode="auto">
              <a:xfrm>
                <a:off x="5348" y="2521"/>
                <a:ext cx="43" cy="78"/>
              </a:xfrm>
              <a:custGeom>
                <a:avLst/>
                <a:gdLst>
                  <a:gd name="T0" fmla="*/ 7 w 43"/>
                  <a:gd name="T1" fmla="*/ 0 h 78"/>
                  <a:gd name="T2" fmla="*/ 7 w 43"/>
                  <a:gd name="T3" fmla="*/ 3 h 78"/>
                  <a:gd name="T4" fmla="*/ 7 w 43"/>
                  <a:gd name="T5" fmla="*/ 3 h 78"/>
                  <a:gd name="T6" fmla="*/ 11 w 43"/>
                  <a:gd name="T7" fmla="*/ 7 h 78"/>
                  <a:gd name="T8" fmla="*/ 14 w 43"/>
                  <a:gd name="T9" fmla="*/ 7 h 78"/>
                  <a:gd name="T10" fmla="*/ 11 w 43"/>
                  <a:gd name="T11" fmla="*/ 7 h 78"/>
                  <a:gd name="T12" fmla="*/ 11 w 43"/>
                  <a:gd name="T13" fmla="*/ 10 h 78"/>
                  <a:gd name="T14" fmla="*/ 7 w 43"/>
                  <a:gd name="T15" fmla="*/ 14 h 78"/>
                  <a:gd name="T16" fmla="*/ 7 w 43"/>
                  <a:gd name="T17" fmla="*/ 17 h 78"/>
                  <a:gd name="T18" fmla="*/ 4 w 43"/>
                  <a:gd name="T19" fmla="*/ 35 h 78"/>
                  <a:gd name="T20" fmla="*/ 0 w 43"/>
                  <a:gd name="T21" fmla="*/ 35 h 78"/>
                  <a:gd name="T22" fmla="*/ 0 w 43"/>
                  <a:gd name="T23" fmla="*/ 35 h 78"/>
                  <a:gd name="T24" fmla="*/ 0 w 43"/>
                  <a:gd name="T25" fmla="*/ 43 h 78"/>
                  <a:gd name="T26" fmla="*/ 4 w 43"/>
                  <a:gd name="T27" fmla="*/ 64 h 78"/>
                  <a:gd name="T28" fmla="*/ 4 w 43"/>
                  <a:gd name="T29" fmla="*/ 68 h 78"/>
                  <a:gd name="T30" fmla="*/ 7 w 43"/>
                  <a:gd name="T31" fmla="*/ 75 h 78"/>
                  <a:gd name="T32" fmla="*/ 11 w 43"/>
                  <a:gd name="T33" fmla="*/ 78 h 78"/>
                  <a:gd name="T34" fmla="*/ 18 w 43"/>
                  <a:gd name="T35" fmla="*/ 78 h 78"/>
                  <a:gd name="T36" fmla="*/ 22 w 43"/>
                  <a:gd name="T37" fmla="*/ 78 h 78"/>
                  <a:gd name="T38" fmla="*/ 32 w 43"/>
                  <a:gd name="T39" fmla="*/ 75 h 78"/>
                  <a:gd name="T40" fmla="*/ 39 w 43"/>
                  <a:gd name="T41" fmla="*/ 71 h 78"/>
                  <a:gd name="T42" fmla="*/ 43 w 43"/>
                  <a:gd name="T43" fmla="*/ 64 h 78"/>
                  <a:gd name="T44" fmla="*/ 43 w 43"/>
                  <a:gd name="T45" fmla="*/ 57 h 78"/>
                  <a:gd name="T46" fmla="*/ 43 w 43"/>
                  <a:gd name="T47" fmla="*/ 46 h 78"/>
                  <a:gd name="T48" fmla="*/ 43 w 43"/>
                  <a:gd name="T49" fmla="*/ 46 h 78"/>
                  <a:gd name="T50" fmla="*/ 39 w 43"/>
                  <a:gd name="T51" fmla="*/ 43 h 78"/>
                  <a:gd name="T52" fmla="*/ 36 w 43"/>
                  <a:gd name="T53" fmla="*/ 35 h 78"/>
                  <a:gd name="T54" fmla="*/ 36 w 43"/>
                  <a:gd name="T55" fmla="*/ 28 h 78"/>
                  <a:gd name="T56" fmla="*/ 32 w 43"/>
                  <a:gd name="T57" fmla="*/ 28 h 78"/>
                  <a:gd name="T58" fmla="*/ 32 w 43"/>
                  <a:gd name="T59" fmla="*/ 25 h 78"/>
                  <a:gd name="T60" fmla="*/ 29 w 43"/>
                  <a:gd name="T61" fmla="*/ 21 h 78"/>
                  <a:gd name="T62" fmla="*/ 25 w 43"/>
                  <a:gd name="T63" fmla="*/ 17 h 78"/>
                  <a:gd name="T64" fmla="*/ 25 w 43"/>
                  <a:gd name="T65" fmla="*/ 14 h 78"/>
                  <a:gd name="T66" fmla="*/ 18 w 43"/>
                  <a:gd name="T67" fmla="*/ 7 h 78"/>
                  <a:gd name="T68" fmla="*/ 14 w 43"/>
                  <a:gd name="T69" fmla="*/ 3 h 78"/>
                  <a:gd name="T70" fmla="*/ 11 w 43"/>
                  <a:gd name="T71" fmla="*/ 0 h 78"/>
                  <a:gd name="T72" fmla="*/ 7 w 43"/>
                  <a:gd name="T7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78">
                    <a:moveTo>
                      <a:pt x="7" y="0"/>
                    </a:moveTo>
                    <a:lnTo>
                      <a:pt x="7" y="3"/>
                    </a:lnTo>
                    <a:lnTo>
                      <a:pt x="7" y="3"/>
                    </a:lnTo>
                    <a:lnTo>
                      <a:pt x="11" y="7"/>
                    </a:lnTo>
                    <a:lnTo>
                      <a:pt x="14" y="7"/>
                    </a:lnTo>
                    <a:lnTo>
                      <a:pt x="11" y="7"/>
                    </a:lnTo>
                    <a:lnTo>
                      <a:pt x="11" y="10"/>
                    </a:lnTo>
                    <a:lnTo>
                      <a:pt x="7" y="14"/>
                    </a:lnTo>
                    <a:lnTo>
                      <a:pt x="7" y="17"/>
                    </a:lnTo>
                    <a:lnTo>
                      <a:pt x="4" y="35"/>
                    </a:lnTo>
                    <a:lnTo>
                      <a:pt x="0" y="35"/>
                    </a:lnTo>
                    <a:lnTo>
                      <a:pt x="0" y="35"/>
                    </a:lnTo>
                    <a:lnTo>
                      <a:pt x="0" y="43"/>
                    </a:lnTo>
                    <a:lnTo>
                      <a:pt x="4" y="64"/>
                    </a:lnTo>
                    <a:lnTo>
                      <a:pt x="4" y="68"/>
                    </a:lnTo>
                    <a:lnTo>
                      <a:pt x="7" y="75"/>
                    </a:lnTo>
                    <a:lnTo>
                      <a:pt x="11" y="78"/>
                    </a:lnTo>
                    <a:lnTo>
                      <a:pt x="18" y="78"/>
                    </a:lnTo>
                    <a:lnTo>
                      <a:pt x="22" y="78"/>
                    </a:lnTo>
                    <a:lnTo>
                      <a:pt x="32" y="75"/>
                    </a:lnTo>
                    <a:lnTo>
                      <a:pt x="39" y="71"/>
                    </a:lnTo>
                    <a:lnTo>
                      <a:pt x="43" y="64"/>
                    </a:lnTo>
                    <a:lnTo>
                      <a:pt x="43" y="57"/>
                    </a:lnTo>
                    <a:lnTo>
                      <a:pt x="43" y="46"/>
                    </a:lnTo>
                    <a:lnTo>
                      <a:pt x="43" y="46"/>
                    </a:lnTo>
                    <a:lnTo>
                      <a:pt x="39" y="43"/>
                    </a:lnTo>
                    <a:lnTo>
                      <a:pt x="36" y="35"/>
                    </a:lnTo>
                    <a:lnTo>
                      <a:pt x="36" y="28"/>
                    </a:lnTo>
                    <a:lnTo>
                      <a:pt x="32" y="28"/>
                    </a:lnTo>
                    <a:lnTo>
                      <a:pt x="32" y="25"/>
                    </a:lnTo>
                    <a:lnTo>
                      <a:pt x="29" y="21"/>
                    </a:lnTo>
                    <a:lnTo>
                      <a:pt x="25" y="17"/>
                    </a:lnTo>
                    <a:lnTo>
                      <a:pt x="25" y="14"/>
                    </a:lnTo>
                    <a:lnTo>
                      <a:pt x="18" y="7"/>
                    </a:lnTo>
                    <a:lnTo>
                      <a:pt x="14" y="3"/>
                    </a:lnTo>
                    <a:lnTo>
                      <a:pt x="11" y="0"/>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50" name="Freeform 2181">
                <a:extLst>
                  <a:ext uri="{FF2B5EF4-FFF2-40B4-BE49-F238E27FC236}">
                    <a16:creationId xmlns:a16="http://schemas.microsoft.com/office/drawing/2014/main" id="{F3A6BAF9-D53B-46FD-AEBF-F0F916B8CBB4}"/>
                  </a:ext>
                </a:extLst>
              </p:cNvPr>
              <p:cNvSpPr>
                <a:spLocks/>
              </p:cNvSpPr>
              <p:nvPr/>
            </p:nvSpPr>
            <p:spPr bwMode="auto">
              <a:xfrm>
                <a:off x="6358" y="1993"/>
                <a:ext cx="4" cy="7"/>
              </a:xfrm>
              <a:custGeom>
                <a:avLst/>
                <a:gdLst>
                  <a:gd name="T0" fmla="*/ 0 w 4"/>
                  <a:gd name="T1" fmla="*/ 0 h 7"/>
                  <a:gd name="T2" fmla="*/ 0 w 4"/>
                  <a:gd name="T3" fmla="*/ 4 h 7"/>
                  <a:gd name="T4" fmla="*/ 0 w 4"/>
                  <a:gd name="T5" fmla="*/ 7 h 7"/>
                  <a:gd name="T6" fmla="*/ 4 w 4"/>
                  <a:gd name="T7" fmla="*/ 4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lnTo>
                      <a:pt x="0" y="4"/>
                    </a:lnTo>
                    <a:lnTo>
                      <a:pt x="0" y="7"/>
                    </a:lnTo>
                    <a:lnTo>
                      <a:pt x="4"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51" name="Freeform 2182">
                <a:extLst>
                  <a:ext uri="{FF2B5EF4-FFF2-40B4-BE49-F238E27FC236}">
                    <a16:creationId xmlns:a16="http://schemas.microsoft.com/office/drawing/2014/main" id="{3F9A8AEA-A928-4D04-9F60-5D3717F3DFE0}"/>
                  </a:ext>
                </a:extLst>
              </p:cNvPr>
              <p:cNvSpPr>
                <a:spLocks/>
              </p:cNvSpPr>
              <p:nvPr/>
            </p:nvSpPr>
            <p:spPr bwMode="auto">
              <a:xfrm>
                <a:off x="6358" y="1993"/>
                <a:ext cx="4" cy="7"/>
              </a:xfrm>
              <a:custGeom>
                <a:avLst/>
                <a:gdLst>
                  <a:gd name="T0" fmla="*/ 0 w 4"/>
                  <a:gd name="T1" fmla="*/ 0 h 7"/>
                  <a:gd name="T2" fmla="*/ 0 w 4"/>
                  <a:gd name="T3" fmla="*/ 4 h 7"/>
                  <a:gd name="T4" fmla="*/ 0 w 4"/>
                  <a:gd name="T5" fmla="*/ 7 h 7"/>
                  <a:gd name="T6" fmla="*/ 4 w 4"/>
                  <a:gd name="T7" fmla="*/ 4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lnTo>
                      <a:pt x="0" y="4"/>
                    </a:lnTo>
                    <a:lnTo>
                      <a:pt x="0" y="7"/>
                    </a:lnTo>
                    <a:lnTo>
                      <a:pt x="4"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52" name="Freeform 2183">
                <a:extLst>
                  <a:ext uri="{FF2B5EF4-FFF2-40B4-BE49-F238E27FC236}">
                    <a16:creationId xmlns:a16="http://schemas.microsoft.com/office/drawing/2014/main" id="{576CBC47-9090-45AF-A521-E4CF9F635F0B}"/>
                  </a:ext>
                </a:extLst>
              </p:cNvPr>
              <p:cNvSpPr>
                <a:spLocks/>
              </p:cNvSpPr>
              <p:nvPr/>
            </p:nvSpPr>
            <p:spPr bwMode="auto">
              <a:xfrm>
                <a:off x="6362" y="1986"/>
                <a:ext cx="3" cy="7"/>
              </a:xfrm>
              <a:custGeom>
                <a:avLst/>
                <a:gdLst>
                  <a:gd name="T0" fmla="*/ 0 w 3"/>
                  <a:gd name="T1" fmla="*/ 0 h 7"/>
                  <a:gd name="T2" fmla="*/ 3 w 3"/>
                  <a:gd name="T3" fmla="*/ 4 h 7"/>
                  <a:gd name="T4" fmla="*/ 3 w 3"/>
                  <a:gd name="T5" fmla="*/ 4 h 7"/>
                  <a:gd name="T6" fmla="*/ 0 w 3"/>
                  <a:gd name="T7" fmla="*/ 7 h 7"/>
                  <a:gd name="T8" fmla="*/ 0 w 3"/>
                  <a:gd name="T9" fmla="*/ 7 h 7"/>
                  <a:gd name="T10" fmla="*/ 0 w 3"/>
                  <a:gd name="T11" fmla="*/ 4 h 7"/>
                  <a:gd name="T12" fmla="*/ 0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0" y="0"/>
                    </a:moveTo>
                    <a:lnTo>
                      <a:pt x="3" y="4"/>
                    </a:lnTo>
                    <a:lnTo>
                      <a:pt x="3" y="4"/>
                    </a:lnTo>
                    <a:lnTo>
                      <a:pt x="0" y="7"/>
                    </a:lnTo>
                    <a:lnTo>
                      <a:pt x="0" y="7"/>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53" name="Freeform 2184">
                <a:extLst>
                  <a:ext uri="{FF2B5EF4-FFF2-40B4-BE49-F238E27FC236}">
                    <a16:creationId xmlns:a16="http://schemas.microsoft.com/office/drawing/2014/main" id="{435A0E22-151F-4E71-96D7-2F7FF7969781}"/>
                  </a:ext>
                </a:extLst>
              </p:cNvPr>
              <p:cNvSpPr>
                <a:spLocks/>
              </p:cNvSpPr>
              <p:nvPr/>
            </p:nvSpPr>
            <p:spPr bwMode="auto">
              <a:xfrm>
                <a:off x="6362" y="1986"/>
                <a:ext cx="3" cy="7"/>
              </a:xfrm>
              <a:custGeom>
                <a:avLst/>
                <a:gdLst>
                  <a:gd name="T0" fmla="*/ 0 w 3"/>
                  <a:gd name="T1" fmla="*/ 0 h 7"/>
                  <a:gd name="T2" fmla="*/ 3 w 3"/>
                  <a:gd name="T3" fmla="*/ 4 h 7"/>
                  <a:gd name="T4" fmla="*/ 3 w 3"/>
                  <a:gd name="T5" fmla="*/ 4 h 7"/>
                  <a:gd name="T6" fmla="*/ 0 w 3"/>
                  <a:gd name="T7" fmla="*/ 7 h 7"/>
                  <a:gd name="T8" fmla="*/ 0 w 3"/>
                  <a:gd name="T9" fmla="*/ 7 h 7"/>
                  <a:gd name="T10" fmla="*/ 0 w 3"/>
                  <a:gd name="T11" fmla="*/ 4 h 7"/>
                  <a:gd name="T12" fmla="*/ 0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0" y="0"/>
                    </a:moveTo>
                    <a:lnTo>
                      <a:pt x="3" y="4"/>
                    </a:lnTo>
                    <a:lnTo>
                      <a:pt x="3" y="4"/>
                    </a:lnTo>
                    <a:lnTo>
                      <a:pt x="0" y="7"/>
                    </a:lnTo>
                    <a:lnTo>
                      <a:pt x="0" y="7"/>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54" name="Freeform 2185">
                <a:extLst>
                  <a:ext uri="{FF2B5EF4-FFF2-40B4-BE49-F238E27FC236}">
                    <a16:creationId xmlns:a16="http://schemas.microsoft.com/office/drawing/2014/main" id="{0286D986-934F-4CE6-879F-52EA7EC502B4}"/>
                  </a:ext>
                </a:extLst>
              </p:cNvPr>
              <p:cNvSpPr>
                <a:spLocks/>
              </p:cNvSpPr>
              <p:nvPr/>
            </p:nvSpPr>
            <p:spPr bwMode="auto">
              <a:xfrm>
                <a:off x="6390" y="1918"/>
                <a:ext cx="4" cy="3"/>
              </a:xfrm>
              <a:custGeom>
                <a:avLst/>
                <a:gdLst>
                  <a:gd name="T0" fmla="*/ 4 w 4"/>
                  <a:gd name="T1" fmla="*/ 0 h 3"/>
                  <a:gd name="T2" fmla="*/ 0 w 4"/>
                  <a:gd name="T3" fmla="*/ 3 h 3"/>
                  <a:gd name="T4" fmla="*/ 0 w 4"/>
                  <a:gd name="T5" fmla="*/ 3 h 3"/>
                  <a:gd name="T6" fmla="*/ 4 w 4"/>
                  <a:gd name="T7" fmla="*/ 3 h 3"/>
                  <a:gd name="T8" fmla="*/ 4 w 4"/>
                  <a:gd name="T9" fmla="*/ 0 h 3"/>
                  <a:gd name="T10" fmla="*/ 4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4" y="0"/>
                    </a:moveTo>
                    <a:lnTo>
                      <a:pt x="0" y="3"/>
                    </a:lnTo>
                    <a:lnTo>
                      <a:pt x="0" y="3"/>
                    </a:lnTo>
                    <a:lnTo>
                      <a:pt x="4" y="3"/>
                    </a:lnTo>
                    <a:lnTo>
                      <a:pt x="4"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55" name="Freeform 2186">
                <a:extLst>
                  <a:ext uri="{FF2B5EF4-FFF2-40B4-BE49-F238E27FC236}">
                    <a16:creationId xmlns:a16="http://schemas.microsoft.com/office/drawing/2014/main" id="{C4BD84A6-5A94-4C39-9059-76BC6555A61F}"/>
                  </a:ext>
                </a:extLst>
              </p:cNvPr>
              <p:cNvSpPr>
                <a:spLocks/>
              </p:cNvSpPr>
              <p:nvPr/>
            </p:nvSpPr>
            <p:spPr bwMode="auto">
              <a:xfrm>
                <a:off x="6390" y="1918"/>
                <a:ext cx="4" cy="3"/>
              </a:xfrm>
              <a:custGeom>
                <a:avLst/>
                <a:gdLst>
                  <a:gd name="T0" fmla="*/ 4 w 4"/>
                  <a:gd name="T1" fmla="*/ 0 h 3"/>
                  <a:gd name="T2" fmla="*/ 0 w 4"/>
                  <a:gd name="T3" fmla="*/ 3 h 3"/>
                  <a:gd name="T4" fmla="*/ 0 w 4"/>
                  <a:gd name="T5" fmla="*/ 3 h 3"/>
                  <a:gd name="T6" fmla="*/ 4 w 4"/>
                  <a:gd name="T7" fmla="*/ 3 h 3"/>
                  <a:gd name="T8" fmla="*/ 4 w 4"/>
                  <a:gd name="T9" fmla="*/ 0 h 3"/>
                  <a:gd name="T10" fmla="*/ 4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4" y="0"/>
                    </a:moveTo>
                    <a:lnTo>
                      <a:pt x="0" y="3"/>
                    </a:lnTo>
                    <a:lnTo>
                      <a:pt x="0" y="3"/>
                    </a:lnTo>
                    <a:lnTo>
                      <a:pt x="4" y="3"/>
                    </a:lnTo>
                    <a:lnTo>
                      <a:pt x="4"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56" name="Freeform 2187">
                <a:extLst>
                  <a:ext uri="{FF2B5EF4-FFF2-40B4-BE49-F238E27FC236}">
                    <a16:creationId xmlns:a16="http://schemas.microsoft.com/office/drawing/2014/main" id="{D6C13588-DEC4-49F6-8802-BAAA5851D5C5}"/>
                  </a:ext>
                </a:extLst>
              </p:cNvPr>
              <p:cNvSpPr>
                <a:spLocks/>
              </p:cNvSpPr>
              <p:nvPr/>
            </p:nvSpPr>
            <p:spPr bwMode="auto">
              <a:xfrm>
                <a:off x="6297" y="2015"/>
                <a:ext cx="15" cy="7"/>
              </a:xfrm>
              <a:custGeom>
                <a:avLst/>
                <a:gdLst>
                  <a:gd name="T0" fmla="*/ 4 w 15"/>
                  <a:gd name="T1" fmla="*/ 0 h 7"/>
                  <a:gd name="T2" fmla="*/ 0 w 15"/>
                  <a:gd name="T3" fmla="*/ 3 h 7"/>
                  <a:gd name="T4" fmla="*/ 0 w 15"/>
                  <a:gd name="T5" fmla="*/ 7 h 7"/>
                  <a:gd name="T6" fmla="*/ 4 w 15"/>
                  <a:gd name="T7" fmla="*/ 7 h 7"/>
                  <a:gd name="T8" fmla="*/ 11 w 15"/>
                  <a:gd name="T9" fmla="*/ 3 h 7"/>
                  <a:gd name="T10" fmla="*/ 15 w 15"/>
                  <a:gd name="T11" fmla="*/ 0 h 7"/>
                  <a:gd name="T12" fmla="*/ 15 w 15"/>
                  <a:gd name="T13" fmla="*/ 0 h 7"/>
                  <a:gd name="T14" fmla="*/ 8 w 15"/>
                  <a:gd name="T15" fmla="*/ 0 h 7"/>
                  <a:gd name="T16" fmla="*/ 4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4" y="0"/>
                    </a:moveTo>
                    <a:lnTo>
                      <a:pt x="0" y="3"/>
                    </a:lnTo>
                    <a:lnTo>
                      <a:pt x="0" y="7"/>
                    </a:lnTo>
                    <a:lnTo>
                      <a:pt x="4" y="7"/>
                    </a:lnTo>
                    <a:lnTo>
                      <a:pt x="11" y="3"/>
                    </a:lnTo>
                    <a:lnTo>
                      <a:pt x="15" y="0"/>
                    </a:lnTo>
                    <a:lnTo>
                      <a:pt x="15" y="0"/>
                    </a:lnTo>
                    <a:lnTo>
                      <a:pt x="8"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57" name="Freeform 2188">
                <a:extLst>
                  <a:ext uri="{FF2B5EF4-FFF2-40B4-BE49-F238E27FC236}">
                    <a16:creationId xmlns:a16="http://schemas.microsoft.com/office/drawing/2014/main" id="{C52E238B-54BD-417E-B1D0-83ADB9697766}"/>
                  </a:ext>
                </a:extLst>
              </p:cNvPr>
              <p:cNvSpPr>
                <a:spLocks/>
              </p:cNvSpPr>
              <p:nvPr/>
            </p:nvSpPr>
            <p:spPr bwMode="auto">
              <a:xfrm>
                <a:off x="6297" y="2015"/>
                <a:ext cx="15" cy="7"/>
              </a:xfrm>
              <a:custGeom>
                <a:avLst/>
                <a:gdLst>
                  <a:gd name="T0" fmla="*/ 4 w 15"/>
                  <a:gd name="T1" fmla="*/ 0 h 7"/>
                  <a:gd name="T2" fmla="*/ 0 w 15"/>
                  <a:gd name="T3" fmla="*/ 3 h 7"/>
                  <a:gd name="T4" fmla="*/ 0 w 15"/>
                  <a:gd name="T5" fmla="*/ 7 h 7"/>
                  <a:gd name="T6" fmla="*/ 4 w 15"/>
                  <a:gd name="T7" fmla="*/ 7 h 7"/>
                  <a:gd name="T8" fmla="*/ 11 w 15"/>
                  <a:gd name="T9" fmla="*/ 3 h 7"/>
                  <a:gd name="T10" fmla="*/ 15 w 15"/>
                  <a:gd name="T11" fmla="*/ 0 h 7"/>
                  <a:gd name="T12" fmla="*/ 15 w 15"/>
                  <a:gd name="T13" fmla="*/ 0 h 7"/>
                  <a:gd name="T14" fmla="*/ 8 w 15"/>
                  <a:gd name="T15" fmla="*/ 0 h 7"/>
                  <a:gd name="T16" fmla="*/ 4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4" y="0"/>
                    </a:moveTo>
                    <a:lnTo>
                      <a:pt x="0" y="3"/>
                    </a:lnTo>
                    <a:lnTo>
                      <a:pt x="0" y="7"/>
                    </a:lnTo>
                    <a:lnTo>
                      <a:pt x="4" y="7"/>
                    </a:lnTo>
                    <a:lnTo>
                      <a:pt x="11" y="3"/>
                    </a:lnTo>
                    <a:lnTo>
                      <a:pt x="15" y="0"/>
                    </a:lnTo>
                    <a:lnTo>
                      <a:pt x="15" y="0"/>
                    </a:lnTo>
                    <a:lnTo>
                      <a:pt x="8"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58" name="Freeform 2189">
                <a:extLst>
                  <a:ext uri="{FF2B5EF4-FFF2-40B4-BE49-F238E27FC236}">
                    <a16:creationId xmlns:a16="http://schemas.microsoft.com/office/drawing/2014/main" id="{D0A711A1-A033-45F6-A4E0-9F712B7329A4}"/>
                  </a:ext>
                </a:extLst>
              </p:cNvPr>
              <p:cNvSpPr>
                <a:spLocks/>
              </p:cNvSpPr>
              <p:nvPr/>
            </p:nvSpPr>
            <p:spPr bwMode="auto">
              <a:xfrm>
                <a:off x="6297" y="1896"/>
                <a:ext cx="68" cy="97"/>
              </a:xfrm>
              <a:custGeom>
                <a:avLst/>
                <a:gdLst>
                  <a:gd name="T0" fmla="*/ 47 w 68"/>
                  <a:gd name="T1" fmla="*/ 0 h 97"/>
                  <a:gd name="T2" fmla="*/ 58 w 68"/>
                  <a:gd name="T3" fmla="*/ 15 h 97"/>
                  <a:gd name="T4" fmla="*/ 65 w 68"/>
                  <a:gd name="T5" fmla="*/ 25 h 97"/>
                  <a:gd name="T6" fmla="*/ 68 w 68"/>
                  <a:gd name="T7" fmla="*/ 40 h 97"/>
                  <a:gd name="T8" fmla="*/ 68 w 68"/>
                  <a:gd name="T9" fmla="*/ 58 h 97"/>
                  <a:gd name="T10" fmla="*/ 65 w 68"/>
                  <a:gd name="T11" fmla="*/ 68 h 97"/>
                  <a:gd name="T12" fmla="*/ 61 w 68"/>
                  <a:gd name="T13" fmla="*/ 79 h 97"/>
                  <a:gd name="T14" fmla="*/ 50 w 68"/>
                  <a:gd name="T15" fmla="*/ 79 h 97"/>
                  <a:gd name="T16" fmla="*/ 47 w 68"/>
                  <a:gd name="T17" fmla="*/ 79 h 97"/>
                  <a:gd name="T18" fmla="*/ 43 w 68"/>
                  <a:gd name="T19" fmla="*/ 86 h 97"/>
                  <a:gd name="T20" fmla="*/ 40 w 68"/>
                  <a:gd name="T21" fmla="*/ 83 h 97"/>
                  <a:gd name="T22" fmla="*/ 36 w 68"/>
                  <a:gd name="T23" fmla="*/ 83 h 97"/>
                  <a:gd name="T24" fmla="*/ 33 w 68"/>
                  <a:gd name="T25" fmla="*/ 86 h 97"/>
                  <a:gd name="T26" fmla="*/ 29 w 68"/>
                  <a:gd name="T27" fmla="*/ 90 h 97"/>
                  <a:gd name="T28" fmla="*/ 25 w 68"/>
                  <a:gd name="T29" fmla="*/ 86 h 97"/>
                  <a:gd name="T30" fmla="*/ 22 w 68"/>
                  <a:gd name="T31" fmla="*/ 94 h 97"/>
                  <a:gd name="T32" fmla="*/ 22 w 68"/>
                  <a:gd name="T33" fmla="*/ 94 h 97"/>
                  <a:gd name="T34" fmla="*/ 22 w 68"/>
                  <a:gd name="T35" fmla="*/ 86 h 97"/>
                  <a:gd name="T36" fmla="*/ 18 w 68"/>
                  <a:gd name="T37" fmla="*/ 90 h 97"/>
                  <a:gd name="T38" fmla="*/ 15 w 68"/>
                  <a:gd name="T39" fmla="*/ 94 h 97"/>
                  <a:gd name="T40" fmla="*/ 11 w 68"/>
                  <a:gd name="T41" fmla="*/ 94 h 97"/>
                  <a:gd name="T42" fmla="*/ 8 w 68"/>
                  <a:gd name="T43" fmla="*/ 94 h 97"/>
                  <a:gd name="T44" fmla="*/ 0 w 68"/>
                  <a:gd name="T45" fmla="*/ 97 h 97"/>
                  <a:gd name="T46" fmla="*/ 4 w 68"/>
                  <a:gd name="T47" fmla="*/ 94 h 97"/>
                  <a:gd name="T48" fmla="*/ 8 w 68"/>
                  <a:gd name="T49" fmla="*/ 90 h 97"/>
                  <a:gd name="T50" fmla="*/ 8 w 68"/>
                  <a:gd name="T51" fmla="*/ 86 h 97"/>
                  <a:gd name="T52" fmla="*/ 4 w 68"/>
                  <a:gd name="T53" fmla="*/ 86 h 97"/>
                  <a:gd name="T54" fmla="*/ 4 w 68"/>
                  <a:gd name="T55" fmla="*/ 79 h 97"/>
                  <a:gd name="T56" fmla="*/ 8 w 68"/>
                  <a:gd name="T57" fmla="*/ 72 h 97"/>
                  <a:gd name="T58" fmla="*/ 8 w 68"/>
                  <a:gd name="T59" fmla="*/ 68 h 97"/>
                  <a:gd name="T60" fmla="*/ 11 w 68"/>
                  <a:gd name="T61" fmla="*/ 65 h 97"/>
                  <a:gd name="T62" fmla="*/ 11 w 68"/>
                  <a:gd name="T63" fmla="*/ 58 h 97"/>
                  <a:gd name="T64" fmla="*/ 8 w 68"/>
                  <a:gd name="T65" fmla="*/ 54 h 97"/>
                  <a:gd name="T66" fmla="*/ 8 w 68"/>
                  <a:gd name="T67" fmla="*/ 43 h 97"/>
                  <a:gd name="T68" fmla="*/ 4 w 68"/>
                  <a:gd name="T69" fmla="*/ 47 h 97"/>
                  <a:gd name="T70" fmla="*/ 0 w 68"/>
                  <a:gd name="T71" fmla="*/ 43 h 97"/>
                  <a:gd name="T72" fmla="*/ 0 w 68"/>
                  <a:gd name="T73" fmla="*/ 43 h 97"/>
                  <a:gd name="T74" fmla="*/ 4 w 68"/>
                  <a:gd name="T75" fmla="*/ 40 h 97"/>
                  <a:gd name="T76" fmla="*/ 15 w 68"/>
                  <a:gd name="T77" fmla="*/ 40 h 97"/>
                  <a:gd name="T78" fmla="*/ 15 w 68"/>
                  <a:gd name="T79" fmla="*/ 36 h 97"/>
                  <a:gd name="T80" fmla="*/ 11 w 68"/>
                  <a:gd name="T81" fmla="*/ 33 h 97"/>
                  <a:gd name="T82" fmla="*/ 15 w 68"/>
                  <a:gd name="T83" fmla="*/ 29 h 97"/>
                  <a:gd name="T84" fmla="*/ 11 w 68"/>
                  <a:gd name="T85" fmla="*/ 29 h 97"/>
                  <a:gd name="T86" fmla="*/ 8 w 68"/>
                  <a:gd name="T87" fmla="*/ 25 h 97"/>
                  <a:gd name="T88" fmla="*/ 8 w 68"/>
                  <a:gd name="T89" fmla="*/ 22 h 97"/>
                  <a:gd name="T90" fmla="*/ 8 w 68"/>
                  <a:gd name="T91" fmla="*/ 18 h 97"/>
                  <a:gd name="T92" fmla="*/ 11 w 68"/>
                  <a:gd name="T93" fmla="*/ 15 h 97"/>
                  <a:gd name="T94" fmla="*/ 29 w 68"/>
                  <a:gd name="T95" fmla="*/ 7 h 97"/>
                  <a:gd name="T96" fmla="*/ 40 w 68"/>
                  <a:gd name="T97"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 h="97">
                    <a:moveTo>
                      <a:pt x="47" y="0"/>
                    </a:moveTo>
                    <a:lnTo>
                      <a:pt x="47" y="0"/>
                    </a:lnTo>
                    <a:lnTo>
                      <a:pt x="54" y="11"/>
                    </a:lnTo>
                    <a:lnTo>
                      <a:pt x="58" y="15"/>
                    </a:lnTo>
                    <a:lnTo>
                      <a:pt x="61" y="18"/>
                    </a:lnTo>
                    <a:lnTo>
                      <a:pt x="65" y="25"/>
                    </a:lnTo>
                    <a:lnTo>
                      <a:pt x="65" y="33"/>
                    </a:lnTo>
                    <a:lnTo>
                      <a:pt x="68" y="40"/>
                    </a:lnTo>
                    <a:lnTo>
                      <a:pt x="68" y="51"/>
                    </a:lnTo>
                    <a:lnTo>
                      <a:pt x="68" y="58"/>
                    </a:lnTo>
                    <a:lnTo>
                      <a:pt x="68" y="58"/>
                    </a:lnTo>
                    <a:lnTo>
                      <a:pt x="65" y="68"/>
                    </a:lnTo>
                    <a:lnTo>
                      <a:pt x="65" y="76"/>
                    </a:lnTo>
                    <a:lnTo>
                      <a:pt x="61" y="79"/>
                    </a:lnTo>
                    <a:lnTo>
                      <a:pt x="58" y="79"/>
                    </a:lnTo>
                    <a:lnTo>
                      <a:pt x="50" y="79"/>
                    </a:lnTo>
                    <a:lnTo>
                      <a:pt x="50" y="79"/>
                    </a:lnTo>
                    <a:lnTo>
                      <a:pt x="47" y="79"/>
                    </a:lnTo>
                    <a:lnTo>
                      <a:pt x="47" y="83"/>
                    </a:lnTo>
                    <a:lnTo>
                      <a:pt x="43" y="86"/>
                    </a:lnTo>
                    <a:lnTo>
                      <a:pt x="43" y="83"/>
                    </a:lnTo>
                    <a:lnTo>
                      <a:pt x="40" y="83"/>
                    </a:lnTo>
                    <a:lnTo>
                      <a:pt x="36" y="83"/>
                    </a:lnTo>
                    <a:lnTo>
                      <a:pt x="36" y="83"/>
                    </a:lnTo>
                    <a:lnTo>
                      <a:pt x="29" y="83"/>
                    </a:lnTo>
                    <a:lnTo>
                      <a:pt x="33" y="86"/>
                    </a:lnTo>
                    <a:lnTo>
                      <a:pt x="33" y="90"/>
                    </a:lnTo>
                    <a:lnTo>
                      <a:pt x="29" y="90"/>
                    </a:lnTo>
                    <a:lnTo>
                      <a:pt x="29" y="86"/>
                    </a:lnTo>
                    <a:lnTo>
                      <a:pt x="25" y="86"/>
                    </a:lnTo>
                    <a:lnTo>
                      <a:pt x="25" y="94"/>
                    </a:lnTo>
                    <a:lnTo>
                      <a:pt x="22" y="94"/>
                    </a:lnTo>
                    <a:lnTo>
                      <a:pt x="22" y="94"/>
                    </a:lnTo>
                    <a:lnTo>
                      <a:pt x="22" y="94"/>
                    </a:lnTo>
                    <a:lnTo>
                      <a:pt x="22" y="90"/>
                    </a:lnTo>
                    <a:lnTo>
                      <a:pt x="22" y="86"/>
                    </a:lnTo>
                    <a:lnTo>
                      <a:pt x="22" y="90"/>
                    </a:lnTo>
                    <a:lnTo>
                      <a:pt x="18" y="90"/>
                    </a:lnTo>
                    <a:lnTo>
                      <a:pt x="15" y="94"/>
                    </a:lnTo>
                    <a:lnTo>
                      <a:pt x="15" y="94"/>
                    </a:lnTo>
                    <a:lnTo>
                      <a:pt x="11" y="94"/>
                    </a:lnTo>
                    <a:lnTo>
                      <a:pt x="11" y="94"/>
                    </a:lnTo>
                    <a:lnTo>
                      <a:pt x="8" y="97"/>
                    </a:lnTo>
                    <a:lnTo>
                      <a:pt x="8" y="94"/>
                    </a:lnTo>
                    <a:lnTo>
                      <a:pt x="4" y="94"/>
                    </a:lnTo>
                    <a:lnTo>
                      <a:pt x="0" y="97"/>
                    </a:lnTo>
                    <a:lnTo>
                      <a:pt x="0" y="97"/>
                    </a:lnTo>
                    <a:lnTo>
                      <a:pt x="4" y="94"/>
                    </a:lnTo>
                    <a:lnTo>
                      <a:pt x="4" y="90"/>
                    </a:lnTo>
                    <a:lnTo>
                      <a:pt x="8" y="90"/>
                    </a:lnTo>
                    <a:lnTo>
                      <a:pt x="8" y="90"/>
                    </a:lnTo>
                    <a:lnTo>
                      <a:pt x="8" y="86"/>
                    </a:lnTo>
                    <a:lnTo>
                      <a:pt x="8" y="86"/>
                    </a:lnTo>
                    <a:lnTo>
                      <a:pt x="4" y="86"/>
                    </a:lnTo>
                    <a:lnTo>
                      <a:pt x="4" y="86"/>
                    </a:lnTo>
                    <a:lnTo>
                      <a:pt x="4" y="79"/>
                    </a:lnTo>
                    <a:lnTo>
                      <a:pt x="4" y="76"/>
                    </a:lnTo>
                    <a:lnTo>
                      <a:pt x="8" y="72"/>
                    </a:lnTo>
                    <a:lnTo>
                      <a:pt x="8" y="68"/>
                    </a:lnTo>
                    <a:lnTo>
                      <a:pt x="8" y="68"/>
                    </a:lnTo>
                    <a:lnTo>
                      <a:pt x="11" y="65"/>
                    </a:lnTo>
                    <a:lnTo>
                      <a:pt x="11" y="65"/>
                    </a:lnTo>
                    <a:lnTo>
                      <a:pt x="11" y="61"/>
                    </a:lnTo>
                    <a:lnTo>
                      <a:pt x="11" y="58"/>
                    </a:lnTo>
                    <a:lnTo>
                      <a:pt x="8" y="58"/>
                    </a:lnTo>
                    <a:lnTo>
                      <a:pt x="8" y="54"/>
                    </a:lnTo>
                    <a:lnTo>
                      <a:pt x="8" y="47"/>
                    </a:lnTo>
                    <a:lnTo>
                      <a:pt x="8" y="43"/>
                    </a:lnTo>
                    <a:lnTo>
                      <a:pt x="4" y="43"/>
                    </a:lnTo>
                    <a:lnTo>
                      <a:pt x="4" y="47"/>
                    </a:lnTo>
                    <a:lnTo>
                      <a:pt x="4" y="47"/>
                    </a:lnTo>
                    <a:lnTo>
                      <a:pt x="0" y="43"/>
                    </a:lnTo>
                    <a:lnTo>
                      <a:pt x="0" y="43"/>
                    </a:lnTo>
                    <a:lnTo>
                      <a:pt x="0" y="43"/>
                    </a:lnTo>
                    <a:lnTo>
                      <a:pt x="0" y="40"/>
                    </a:lnTo>
                    <a:lnTo>
                      <a:pt x="4" y="40"/>
                    </a:lnTo>
                    <a:lnTo>
                      <a:pt x="11" y="36"/>
                    </a:lnTo>
                    <a:lnTo>
                      <a:pt x="15" y="40"/>
                    </a:lnTo>
                    <a:lnTo>
                      <a:pt x="15" y="40"/>
                    </a:lnTo>
                    <a:lnTo>
                      <a:pt x="15" y="36"/>
                    </a:lnTo>
                    <a:lnTo>
                      <a:pt x="15" y="33"/>
                    </a:lnTo>
                    <a:lnTo>
                      <a:pt x="11" y="33"/>
                    </a:lnTo>
                    <a:lnTo>
                      <a:pt x="11" y="29"/>
                    </a:lnTo>
                    <a:lnTo>
                      <a:pt x="15" y="29"/>
                    </a:lnTo>
                    <a:lnTo>
                      <a:pt x="11" y="29"/>
                    </a:lnTo>
                    <a:lnTo>
                      <a:pt x="11" y="29"/>
                    </a:lnTo>
                    <a:lnTo>
                      <a:pt x="8" y="25"/>
                    </a:lnTo>
                    <a:lnTo>
                      <a:pt x="8" y="25"/>
                    </a:lnTo>
                    <a:lnTo>
                      <a:pt x="8" y="25"/>
                    </a:lnTo>
                    <a:lnTo>
                      <a:pt x="8" y="22"/>
                    </a:lnTo>
                    <a:lnTo>
                      <a:pt x="8" y="18"/>
                    </a:lnTo>
                    <a:lnTo>
                      <a:pt x="8" y="18"/>
                    </a:lnTo>
                    <a:lnTo>
                      <a:pt x="8" y="18"/>
                    </a:lnTo>
                    <a:lnTo>
                      <a:pt x="11" y="15"/>
                    </a:lnTo>
                    <a:lnTo>
                      <a:pt x="22" y="7"/>
                    </a:lnTo>
                    <a:lnTo>
                      <a:pt x="29" y="7"/>
                    </a:lnTo>
                    <a:lnTo>
                      <a:pt x="33" y="7"/>
                    </a:lnTo>
                    <a:lnTo>
                      <a:pt x="40" y="4"/>
                    </a:lnTo>
                    <a:lnTo>
                      <a:pt x="4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59" name="Freeform 2190">
                <a:extLst>
                  <a:ext uri="{FF2B5EF4-FFF2-40B4-BE49-F238E27FC236}">
                    <a16:creationId xmlns:a16="http://schemas.microsoft.com/office/drawing/2014/main" id="{E42FF83E-50A2-49C8-B63B-DD583DC49593}"/>
                  </a:ext>
                </a:extLst>
              </p:cNvPr>
              <p:cNvSpPr>
                <a:spLocks/>
              </p:cNvSpPr>
              <p:nvPr/>
            </p:nvSpPr>
            <p:spPr bwMode="auto">
              <a:xfrm>
                <a:off x="6297" y="1896"/>
                <a:ext cx="68" cy="97"/>
              </a:xfrm>
              <a:custGeom>
                <a:avLst/>
                <a:gdLst>
                  <a:gd name="T0" fmla="*/ 47 w 68"/>
                  <a:gd name="T1" fmla="*/ 0 h 97"/>
                  <a:gd name="T2" fmla="*/ 58 w 68"/>
                  <a:gd name="T3" fmla="*/ 15 h 97"/>
                  <a:gd name="T4" fmla="*/ 65 w 68"/>
                  <a:gd name="T5" fmla="*/ 25 h 97"/>
                  <a:gd name="T6" fmla="*/ 68 w 68"/>
                  <a:gd name="T7" fmla="*/ 40 h 97"/>
                  <a:gd name="T8" fmla="*/ 68 w 68"/>
                  <a:gd name="T9" fmla="*/ 58 h 97"/>
                  <a:gd name="T10" fmla="*/ 65 w 68"/>
                  <a:gd name="T11" fmla="*/ 68 h 97"/>
                  <a:gd name="T12" fmla="*/ 61 w 68"/>
                  <a:gd name="T13" fmla="*/ 79 h 97"/>
                  <a:gd name="T14" fmla="*/ 50 w 68"/>
                  <a:gd name="T15" fmla="*/ 79 h 97"/>
                  <a:gd name="T16" fmla="*/ 47 w 68"/>
                  <a:gd name="T17" fmla="*/ 79 h 97"/>
                  <a:gd name="T18" fmla="*/ 43 w 68"/>
                  <a:gd name="T19" fmla="*/ 86 h 97"/>
                  <a:gd name="T20" fmla="*/ 40 w 68"/>
                  <a:gd name="T21" fmla="*/ 83 h 97"/>
                  <a:gd name="T22" fmla="*/ 36 w 68"/>
                  <a:gd name="T23" fmla="*/ 83 h 97"/>
                  <a:gd name="T24" fmla="*/ 33 w 68"/>
                  <a:gd name="T25" fmla="*/ 86 h 97"/>
                  <a:gd name="T26" fmla="*/ 29 w 68"/>
                  <a:gd name="T27" fmla="*/ 90 h 97"/>
                  <a:gd name="T28" fmla="*/ 25 w 68"/>
                  <a:gd name="T29" fmla="*/ 86 h 97"/>
                  <a:gd name="T30" fmla="*/ 22 w 68"/>
                  <a:gd name="T31" fmla="*/ 94 h 97"/>
                  <a:gd name="T32" fmla="*/ 22 w 68"/>
                  <a:gd name="T33" fmla="*/ 94 h 97"/>
                  <a:gd name="T34" fmla="*/ 22 w 68"/>
                  <a:gd name="T35" fmla="*/ 86 h 97"/>
                  <a:gd name="T36" fmla="*/ 18 w 68"/>
                  <a:gd name="T37" fmla="*/ 90 h 97"/>
                  <a:gd name="T38" fmla="*/ 15 w 68"/>
                  <a:gd name="T39" fmla="*/ 94 h 97"/>
                  <a:gd name="T40" fmla="*/ 11 w 68"/>
                  <a:gd name="T41" fmla="*/ 94 h 97"/>
                  <a:gd name="T42" fmla="*/ 8 w 68"/>
                  <a:gd name="T43" fmla="*/ 94 h 97"/>
                  <a:gd name="T44" fmla="*/ 0 w 68"/>
                  <a:gd name="T45" fmla="*/ 97 h 97"/>
                  <a:gd name="T46" fmla="*/ 4 w 68"/>
                  <a:gd name="T47" fmla="*/ 94 h 97"/>
                  <a:gd name="T48" fmla="*/ 8 w 68"/>
                  <a:gd name="T49" fmla="*/ 90 h 97"/>
                  <a:gd name="T50" fmla="*/ 8 w 68"/>
                  <a:gd name="T51" fmla="*/ 86 h 97"/>
                  <a:gd name="T52" fmla="*/ 4 w 68"/>
                  <a:gd name="T53" fmla="*/ 86 h 97"/>
                  <a:gd name="T54" fmla="*/ 4 w 68"/>
                  <a:gd name="T55" fmla="*/ 79 h 97"/>
                  <a:gd name="T56" fmla="*/ 8 w 68"/>
                  <a:gd name="T57" fmla="*/ 72 h 97"/>
                  <a:gd name="T58" fmla="*/ 8 w 68"/>
                  <a:gd name="T59" fmla="*/ 68 h 97"/>
                  <a:gd name="T60" fmla="*/ 11 w 68"/>
                  <a:gd name="T61" fmla="*/ 65 h 97"/>
                  <a:gd name="T62" fmla="*/ 11 w 68"/>
                  <a:gd name="T63" fmla="*/ 58 h 97"/>
                  <a:gd name="T64" fmla="*/ 8 w 68"/>
                  <a:gd name="T65" fmla="*/ 54 h 97"/>
                  <a:gd name="T66" fmla="*/ 8 w 68"/>
                  <a:gd name="T67" fmla="*/ 43 h 97"/>
                  <a:gd name="T68" fmla="*/ 4 w 68"/>
                  <a:gd name="T69" fmla="*/ 47 h 97"/>
                  <a:gd name="T70" fmla="*/ 0 w 68"/>
                  <a:gd name="T71" fmla="*/ 43 h 97"/>
                  <a:gd name="T72" fmla="*/ 0 w 68"/>
                  <a:gd name="T73" fmla="*/ 43 h 97"/>
                  <a:gd name="T74" fmla="*/ 4 w 68"/>
                  <a:gd name="T75" fmla="*/ 40 h 97"/>
                  <a:gd name="T76" fmla="*/ 15 w 68"/>
                  <a:gd name="T77" fmla="*/ 40 h 97"/>
                  <a:gd name="T78" fmla="*/ 15 w 68"/>
                  <a:gd name="T79" fmla="*/ 36 h 97"/>
                  <a:gd name="T80" fmla="*/ 11 w 68"/>
                  <a:gd name="T81" fmla="*/ 33 h 97"/>
                  <a:gd name="T82" fmla="*/ 15 w 68"/>
                  <a:gd name="T83" fmla="*/ 29 h 97"/>
                  <a:gd name="T84" fmla="*/ 11 w 68"/>
                  <a:gd name="T85" fmla="*/ 29 h 97"/>
                  <a:gd name="T86" fmla="*/ 8 w 68"/>
                  <a:gd name="T87" fmla="*/ 25 h 97"/>
                  <a:gd name="T88" fmla="*/ 8 w 68"/>
                  <a:gd name="T89" fmla="*/ 22 h 97"/>
                  <a:gd name="T90" fmla="*/ 8 w 68"/>
                  <a:gd name="T91" fmla="*/ 18 h 97"/>
                  <a:gd name="T92" fmla="*/ 11 w 68"/>
                  <a:gd name="T93" fmla="*/ 15 h 97"/>
                  <a:gd name="T94" fmla="*/ 29 w 68"/>
                  <a:gd name="T95" fmla="*/ 7 h 97"/>
                  <a:gd name="T96" fmla="*/ 40 w 68"/>
                  <a:gd name="T97"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 h="97">
                    <a:moveTo>
                      <a:pt x="47" y="0"/>
                    </a:moveTo>
                    <a:lnTo>
                      <a:pt x="47" y="0"/>
                    </a:lnTo>
                    <a:lnTo>
                      <a:pt x="54" y="11"/>
                    </a:lnTo>
                    <a:lnTo>
                      <a:pt x="58" y="15"/>
                    </a:lnTo>
                    <a:lnTo>
                      <a:pt x="61" y="18"/>
                    </a:lnTo>
                    <a:lnTo>
                      <a:pt x="65" y="25"/>
                    </a:lnTo>
                    <a:lnTo>
                      <a:pt x="65" y="33"/>
                    </a:lnTo>
                    <a:lnTo>
                      <a:pt x="68" y="40"/>
                    </a:lnTo>
                    <a:lnTo>
                      <a:pt x="68" y="51"/>
                    </a:lnTo>
                    <a:lnTo>
                      <a:pt x="68" y="58"/>
                    </a:lnTo>
                    <a:lnTo>
                      <a:pt x="68" y="58"/>
                    </a:lnTo>
                    <a:lnTo>
                      <a:pt x="65" y="68"/>
                    </a:lnTo>
                    <a:lnTo>
                      <a:pt x="65" y="76"/>
                    </a:lnTo>
                    <a:lnTo>
                      <a:pt x="61" y="79"/>
                    </a:lnTo>
                    <a:lnTo>
                      <a:pt x="58" y="79"/>
                    </a:lnTo>
                    <a:lnTo>
                      <a:pt x="50" y="79"/>
                    </a:lnTo>
                    <a:lnTo>
                      <a:pt x="50" y="79"/>
                    </a:lnTo>
                    <a:lnTo>
                      <a:pt x="47" y="79"/>
                    </a:lnTo>
                    <a:lnTo>
                      <a:pt x="47" y="83"/>
                    </a:lnTo>
                    <a:lnTo>
                      <a:pt x="43" y="86"/>
                    </a:lnTo>
                    <a:lnTo>
                      <a:pt x="43" y="83"/>
                    </a:lnTo>
                    <a:lnTo>
                      <a:pt x="40" y="83"/>
                    </a:lnTo>
                    <a:lnTo>
                      <a:pt x="36" y="83"/>
                    </a:lnTo>
                    <a:lnTo>
                      <a:pt x="36" y="83"/>
                    </a:lnTo>
                    <a:lnTo>
                      <a:pt x="29" y="83"/>
                    </a:lnTo>
                    <a:lnTo>
                      <a:pt x="33" y="86"/>
                    </a:lnTo>
                    <a:lnTo>
                      <a:pt x="33" y="90"/>
                    </a:lnTo>
                    <a:lnTo>
                      <a:pt x="29" y="90"/>
                    </a:lnTo>
                    <a:lnTo>
                      <a:pt x="29" y="86"/>
                    </a:lnTo>
                    <a:lnTo>
                      <a:pt x="25" y="86"/>
                    </a:lnTo>
                    <a:lnTo>
                      <a:pt x="25" y="94"/>
                    </a:lnTo>
                    <a:lnTo>
                      <a:pt x="22" y="94"/>
                    </a:lnTo>
                    <a:lnTo>
                      <a:pt x="22" y="94"/>
                    </a:lnTo>
                    <a:lnTo>
                      <a:pt x="22" y="94"/>
                    </a:lnTo>
                    <a:lnTo>
                      <a:pt x="22" y="90"/>
                    </a:lnTo>
                    <a:lnTo>
                      <a:pt x="22" y="86"/>
                    </a:lnTo>
                    <a:lnTo>
                      <a:pt x="22" y="90"/>
                    </a:lnTo>
                    <a:lnTo>
                      <a:pt x="18" y="90"/>
                    </a:lnTo>
                    <a:lnTo>
                      <a:pt x="15" y="94"/>
                    </a:lnTo>
                    <a:lnTo>
                      <a:pt x="15" y="94"/>
                    </a:lnTo>
                    <a:lnTo>
                      <a:pt x="11" y="94"/>
                    </a:lnTo>
                    <a:lnTo>
                      <a:pt x="11" y="94"/>
                    </a:lnTo>
                    <a:lnTo>
                      <a:pt x="8" y="97"/>
                    </a:lnTo>
                    <a:lnTo>
                      <a:pt x="8" y="94"/>
                    </a:lnTo>
                    <a:lnTo>
                      <a:pt x="4" y="94"/>
                    </a:lnTo>
                    <a:lnTo>
                      <a:pt x="0" y="97"/>
                    </a:lnTo>
                    <a:lnTo>
                      <a:pt x="0" y="97"/>
                    </a:lnTo>
                    <a:lnTo>
                      <a:pt x="4" y="94"/>
                    </a:lnTo>
                    <a:lnTo>
                      <a:pt x="4" y="90"/>
                    </a:lnTo>
                    <a:lnTo>
                      <a:pt x="8" y="90"/>
                    </a:lnTo>
                    <a:lnTo>
                      <a:pt x="8" y="90"/>
                    </a:lnTo>
                    <a:lnTo>
                      <a:pt x="8" y="86"/>
                    </a:lnTo>
                    <a:lnTo>
                      <a:pt x="8" y="86"/>
                    </a:lnTo>
                    <a:lnTo>
                      <a:pt x="4" y="86"/>
                    </a:lnTo>
                    <a:lnTo>
                      <a:pt x="4" y="86"/>
                    </a:lnTo>
                    <a:lnTo>
                      <a:pt x="4" y="79"/>
                    </a:lnTo>
                    <a:lnTo>
                      <a:pt x="4" y="76"/>
                    </a:lnTo>
                    <a:lnTo>
                      <a:pt x="8" y="72"/>
                    </a:lnTo>
                    <a:lnTo>
                      <a:pt x="8" y="68"/>
                    </a:lnTo>
                    <a:lnTo>
                      <a:pt x="8" y="68"/>
                    </a:lnTo>
                    <a:lnTo>
                      <a:pt x="11" y="65"/>
                    </a:lnTo>
                    <a:lnTo>
                      <a:pt x="11" y="65"/>
                    </a:lnTo>
                    <a:lnTo>
                      <a:pt x="11" y="61"/>
                    </a:lnTo>
                    <a:lnTo>
                      <a:pt x="11" y="58"/>
                    </a:lnTo>
                    <a:lnTo>
                      <a:pt x="8" y="58"/>
                    </a:lnTo>
                    <a:lnTo>
                      <a:pt x="8" y="54"/>
                    </a:lnTo>
                    <a:lnTo>
                      <a:pt x="8" y="47"/>
                    </a:lnTo>
                    <a:lnTo>
                      <a:pt x="8" y="43"/>
                    </a:lnTo>
                    <a:lnTo>
                      <a:pt x="4" y="43"/>
                    </a:lnTo>
                    <a:lnTo>
                      <a:pt x="4" y="47"/>
                    </a:lnTo>
                    <a:lnTo>
                      <a:pt x="4" y="47"/>
                    </a:lnTo>
                    <a:lnTo>
                      <a:pt x="0" y="43"/>
                    </a:lnTo>
                    <a:lnTo>
                      <a:pt x="0" y="43"/>
                    </a:lnTo>
                    <a:lnTo>
                      <a:pt x="0" y="43"/>
                    </a:lnTo>
                    <a:lnTo>
                      <a:pt x="0" y="40"/>
                    </a:lnTo>
                    <a:lnTo>
                      <a:pt x="4" y="40"/>
                    </a:lnTo>
                    <a:lnTo>
                      <a:pt x="11" y="36"/>
                    </a:lnTo>
                    <a:lnTo>
                      <a:pt x="15" y="40"/>
                    </a:lnTo>
                    <a:lnTo>
                      <a:pt x="15" y="40"/>
                    </a:lnTo>
                    <a:lnTo>
                      <a:pt x="15" y="36"/>
                    </a:lnTo>
                    <a:lnTo>
                      <a:pt x="15" y="33"/>
                    </a:lnTo>
                    <a:lnTo>
                      <a:pt x="11" y="33"/>
                    </a:lnTo>
                    <a:lnTo>
                      <a:pt x="11" y="29"/>
                    </a:lnTo>
                    <a:lnTo>
                      <a:pt x="15" y="29"/>
                    </a:lnTo>
                    <a:lnTo>
                      <a:pt x="11" y="29"/>
                    </a:lnTo>
                    <a:lnTo>
                      <a:pt x="11" y="29"/>
                    </a:lnTo>
                    <a:lnTo>
                      <a:pt x="8" y="25"/>
                    </a:lnTo>
                    <a:lnTo>
                      <a:pt x="8" y="25"/>
                    </a:lnTo>
                    <a:lnTo>
                      <a:pt x="8" y="25"/>
                    </a:lnTo>
                    <a:lnTo>
                      <a:pt x="8" y="22"/>
                    </a:lnTo>
                    <a:lnTo>
                      <a:pt x="8" y="18"/>
                    </a:lnTo>
                    <a:lnTo>
                      <a:pt x="8" y="18"/>
                    </a:lnTo>
                    <a:lnTo>
                      <a:pt x="8" y="18"/>
                    </a:lnTo>
                    <a:lnTo>
                      <a:pt x="11" y="15"/>
                    </a:lnTo>
                    <a:lnTo>
                      <a:pt x="22" y="7"/>
                    </a:lnTo>
                    <a:lnTo>
                      <a:pt x="29" y="7"/>
                    </a:lnTo>
                    <a:lnTo>
                      <a:pt x="33" y="7"/>
                    </a:lnTo>
                    <a:lnTo>
                      <a:pt x="40" y="4"/>
                    </a:lnTo>
                    <a:lnTo>
                      <a:pt x="4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60" name="Freeform 2191">
                <a:extLst>
                  <a:ext uri="{FF2B5EF4-FFF2-40B4-BE49-F238E27FC236}">
                    <a16:creationId xmlns:a16="http://schemas.microsoft.com/office/drawing/2014/main" id="{5C47D44A-A8C1-49D2-807F-1BFBA26485A0}"/>
                  </a:ext>
                </a:extLst>
              </p:cNvPr>
              <p:cNvSpPr>
                <a:spLocks/>
              </p:cNvSpPr>
              <p:nvPr/>
            </p:nvSpPr>
            <p:spPr bwMode="auto">
              <a:xfrm>
                <a:off x="6985" y="2965"/>
                <a:ext cx="7" cy="4"/>
              </a:xfrm>
              <a:custGeom>
                <a:avLst/>
                <a:gdLst>
                  <a:gd name="T0" fmla="*/ 0 w 7"/>
                  <a:gd name="T1" fmla="*/ 0 h 4"/>
                  <a:gd name="T2" fmla="*/ 0 w 7"/>
                  <a:gd name="T3" fmla="*/ 0 h 4"/>
                  <a:gd name="T4" fmla="*/ 0 w 7"/>
                  <a:gd name="T5" fmla="*/ 0 h 4"/>
                  <a:gd name="T6" fmla="*/ 0 w 7"/>
                  <a:gd name="T7" fmla="*/ 0 h 4"/>
                  <a:gd name="T8" fmla="*/ 4 w 7"/>
                  <a:gd name="T9" fmla="*/ 0 h 4"/>
                  <a:gd name="T10" fmla="*/ 4 w 7"/>
                  <a:gd name="T11" fmla="*/ 0 h 4"/>
                  <a:gd name="T12" fmla="*/ 7 w 7"/>
                  <a:gd name="T13" fmla="*/ 0 h 4"/>
                  <a:gd name="T14" fmla="*/ 7 w 7"/>
                  <a:gd name="T15" fmla="*/ 4 h 4"/>
                  <a:gd name="T16" fmla="*/ 4 w 7"/>
                  <a:gd name="T17" fmla="*/ 0 h 4"/>
                  <a:gd name="T18" fmla="*/ 4 w 7"/>
                  <a:gd name="T19" fmla="*/ 0 h 4"/>
                  <a:gd name="T20" fmla="*/ 0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0" y="0"/>
                    </a:moveTo>
                    <a:lnTo>
                      <a:pt x="0" y="0"/>
                    </a:lnTo>
                    <a:lnTo>
                      <a:pt x="0" y="0"/>
                    </a:lnTo>
                    <a:lnTo>
                      <a:pt x="0" y="0"/>
                    </a:lnTo>
                    <a:lnTo>
                      <a:pt x="4" y="0"/>
                    </a:lnTo>
                    <a:lnTo>
                      <a:pt x="4" y="0"/>
                    </a:lnTo>
                    <a:lnTo>
                      <a:pt x="7" y="0"/>
                    </a:lnTo>
                    <a:lnTo>
                      <a:pt x="7" y="4"/>
                    </a:lnTo>
                    <a:lnTo>
                      <a:pt x="4" y="0"/>
                    </a:lnTo>
                    <a:lnTo>
                      <a:pt x="4"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61" name="Freeform 2192">
                <a:extLst>
                  <a:ext uri="{FF2B5EF4-FFF2-40B4-BE49-F238E27FC236}">
                    <a16:creationId xmlns:a16="http://schemas.microsoft.com/office/drawing/2014/main" id="{D0BB6CB6-82ED-4123-9251-F4E0AF2B4DC0}"/>
                  </a:ext>
                </a:extLst>
              </p:cNvPr>
              <p:cNvSpPr>
                <a:spLocks/>
              </p:cNvSpPr>
              <p:nvPr/>
            </p:nvSpPr>
            <p:spPr bwMode="auto">
              <a:xfrm>
                <a:off x="6985" y="2965"/>
                <a:ext cx="7" cy="4"/>
              </a:xfrm>
              <a:custGeom>
                <a:avLst/>
                <a:gdLst>
                  <a:gd name="T0" fmla="*/ 0 w 7"/>
                  <a:gd name="T1" fmla="*/ 0 h 4"/>
                  <a:gd name="T2" fmla="*/ 0 w 7"/>
                  <a:gd name="T3" fmla="*/ 0 h 4"/>
                  <a:gd name="T4" fmla="*/ 0 w 7"/>
                  <a:gd name="T5" fmla="*/ 0 h 4"/>
                  <a:gd name="T6" fmla="*/ 0 w 7"/>
                  <a:gd name="T7" fmla="*/ 0 h 4"/>
                  <a:gd name="T8" fmla="*/ 4 w 7"/>
                  <a:gd name="T9" fmla="*/ 0 h 4"/>
                  <a:gd name="T10" fmla="*/ 4 w 7"/>
                  <a:gd name="T11" fmla="*/ 0 h 4"/>
                  <a:gd name="T12" fmla="*/ 7 w 7"/>
                  <a:gd name="T13" fmla="*/ 0 h 4"/>
                  <a:gd name="T14" fmla="*/ 7 w 7"/>
                  <a:gd name="T15" fmla="*/ 4 h 4"/>
                  <a:gd name="T16" fmla="*/ 4 w 7"/>
                  <a:gd name="T17" fmla="*/ 0 h 4"/>
                  <a:gd name="T18" fmla="*/ 4 w 7"/>
                  <a:gd name="T19" fmla="*/ 0 h 4"/>
                  <a:gd name="T20" fmla="*/ 0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0" y="0"/>
                    </a:moveTo>
                    <a:lnTo>
                      <a:pt x="0" y="0"/>
                    </a:lnTo>
                    <a:lnTo>
                      <a:pt x="0" y="0"/>
                    </a:lnTo>
                    <a:lnTo>
                      <a:pt x="0" y="0"/>
                    </a:lnTo>
                    <a:lnTo>
                      <a:pt x="4" y="0"/>
                    </a:lnTo>
                    <a:lnTo>
                      <a:pt x="4" y="0"/>
                    </a:lnTo>
                    <a:lnTo>
                      <a:pt x="7" y="0"/>
                    </a:lnTo>
                    <a:lnTo>
                      <a:pt x="7" y="4"/>
                    </a:lnTo>
                    <a:lnTo>
                      <a:pt x="4" y="0"/>
                    </a:lnTo>
                    <a:lnTo>
                      <a:pt x="4"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62" name="Freeform 2193">
                <a:extLst>
                  <a:ext uri="{FF2B5EF4-FFF2-40B4-BE49-F238E27FC236}">
                    <a16:creationId xmlns:a16="http://schemas.microsoft.com/office/drawing/2014/main" id="{E8AF2253-A78E-4811-B258-DDDECE031927}"/>
                  </a:ext>
                </a:extLst>
              </p:cNvPr>
              <p:cNvSpPr>
                <a:spLocks/>
              </p:cNvSpPr>
              <p:nvPr/>
            </p:nvSpPr>
            <p:spPr bwMode="auto">
              <a:xfrm>
                <a:off x="6917" y="2858"/>
                <a:ext cx="22" cy="14"/>
              </a:xfrm>
              <a:custGeom>
                <a:avLst/>
                <a:gdLst>
                  <a:gd name="T0" fmla="*/ 0 w 22"/>
                  <a:gd name="T1" fmla="*/ 0 h 14"/>
                  <a:gd name="T2" fmla="*/ 0 w 22"/>
                  <a:gd name="T3" fmla="*/ 0 h 14"/>
                  <a:gd name="T4" fmla="*/ 4 w 22"/>
                  <a:gd name="T5" fmla="*/ 3 h 14"/>
                  <a:gd name="T6" fmla="*/ 4 w 22"/>
                  <a:gd name="T7" fmla="*/ 3 h 14"/>
                  <a:gd name="T8" fmla="*/ 11 w 22"/>
                  <a:gd name="T9" fmla="*/ 3 h 14"/>
                  <a:gd name="T10" fmla="*/ 11 w 22"/>
                  <a:gd name="T11" fmla="*/ 7 h 14"/>
                  <a:gd name="T12" fmla="*/ 11 w 22"/>
                  <a:gd name="T13" fmla="*/ 7 h 14"/>
                  <a:gd name="T14" fmla="*/ 14 w 22"/>
                  <a:gd name="T15" fmla="*/ 11 h 14"/>
                  <a:gd name="T16" fmla="*/ 18 w 22"/>
                  <a:gd name="T17" fmla="*/ 11 h 14"/>
                  <a:gd name="T18" fmla="*/ 18 w 22"/>
                  <a:gd name="T19" fmla="*/ 11 h 14"/>
                  <a:gd name="T20" fmla="*/ 22 w 22"/>
                  <a:gd name="T21" fmla="*/ 14 h 14"/>
                  <a:gd name="T22" fmla="*/ 18 w 22"/>
                  <a:gd name="T23" fmla="*/ 14 h 14"/>
                  <a:gd name="T24" fmla="*/ 14 w 22"/>
                  <a:gd name="T25" fmla="*/ 11 h 14"/>
                  <a:gd name="T26" fmla="*/ 7 w 22"/>
                  <a:gd name="T27" fmla="*/ 11 h 14"/>
                  <a:gd name="T28" fmla="*/ 4 w 22"/>
                  <a:gd name="T29" fmla="*/ 7 h 14"/>
                  <a:gd name="T30" fmla="*/ 0 w 22"/>
                  <a:gd name="T3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4">
                    <a:moveTo>
                      <a:pt x="0" y="0"/>
                    </a:moveTo>
                    <a:lnTo>
                      <a:pt x="0" y="0"/>
                    </a:lnTo>
                    <a:lnTo>
                      <a:pt x="4" y="3"/>
                    </a:lnTo>
                    <a:lnTo>
                      <a:pt x="4" y="3"/>
                    </a:lnTo>
                    <a:lnTo>
                      <a:pt x="11" y="3"/>
                    </a:lnTo>
                    <a:lnTo>
                      <a:pt x="11" y="7"/>
                    </a:lnTo>
                    <a:lnTo>
                      <a:pt x="11" y="7"/>
                    </a:lnTo>
                    <a:lnTo>
                      <a:pt x="14" y="11"/>
                    </a:lnTo>
                    <a:lnTo>
                      <a:pt x="18" y="11"/>
                    </a:lnTo>
                    <a:lnTo>
                      <a:pt x="18" y="11"/>
                    </a:lnTo>
                    <a:lnTo>
                      <a:pt x="22" y="14"/>
                    </a:lnTo>
                    <a:lnTo>
                      <a:pt x="18" y="14"/>
                    </a:lnTo>
                    <a:lnTo>
                      <a:pt x="14" y="11"/>
                    </a:lnTo>
                    <a:lnTo>
                      <a:pt x="7" y="11"/>
                    </a:lnTo>
                    <a:lnTo>
                      <a:pt x="4" y="7"/>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63" name="Freeform 2194">
                <a:extLst>
                  <a:ext uri="{FF2B5EF4-FFF2-40B4-BE49-F238E27FC236}">
                    <a16:creationId xmlns:a16="http://schemas.microsoft.com/office/drawing/2014/main" id="{DD5B4440-35CF-4B66-82A8-9F28702E4328}"/>
                  </a:ext>
                </a:extLst>
              </p:cNvPr>
              <p:cNvSpPr>
                <a:spLocks/>
              </p:cNvSpPr>
              <p:nvPr/>
            </p:nvSpPr>
            <p:spPr bwMode="auto">
              <a:xfrm>
                <a:off x="6917" y="2858"/>
                <a:ext cx="22" cy="14"/>
              </a:xfrm>
              <a:custGeom>
                <a:avLst/>
                <a:gdLst>
                  <a:gd name="T0" fmla="*/ 0 w 22"/>
                  <a:gd name="T1" fmla="*/ 0 h 14"/>
                  <a:gd name="T2" fmla="*/ 0 w 22"/>
                  <a:gd name="T3" fmla="*/ 0 h 14"/>
                  <a:gd name="T4" fmla="*/ 4 w 22"/>
                  <a:gd name="T5" fmla="*/ 3 h 14"/>
                  <a:gd name="T6" fmla="*/ 4 w 22"/>
                  <a:gd name="T7" fmla="*/ 3 h 14"/>
                  <a:gd name="T8" fmla="*/ 11 w 22"/>
                  <a:gd name="T9" fmla="*/ 3 h 14"/>
                  <a:gd name="T10" fmla="*/ 11 w 22"/>
                  <a:gd name="T11" fmla="*/ 7 h 14"/>
                  <a:gd name="T12" fmla="*/ 11 w 22"/>
                  <a:gd name="T13" fmla="*/ 7 h 14"/>
                  <a:gd name="T14" fmla="*/ 14 w 22"/>
                  <a:gd name="T15" fmla="*/ 11 h 14"/>
                  <a:gd name="T16" fmla="*/ 18 w 22"/>
                  <a:gd name="T17" fmla="*/ 11 h 14"/>
                  <a:gd name="T18" fmla="*/ 18 w 22"/>
                  <a:gd name="T19" fmla="*/ 11 h 14"/>
                  <a:gd name="T20" fmla="*/ 22 w 22"/>
                  <a:gd name="T21" fmla="*/ 14 h 14"/>
                  <a:gd name="T22" fmla="*/ 18 w 22"/>
                  <a:gd name="T23" fmla="*/ 14 h 14"/>
                  <a:gd name="T24" fmla="*/ 14 w 22"/>
                  <a:gd name="T25" fmla="*/ 11 h 14"/>
                  <a:gd name="T26" fmla="*/ 7 w 22"/>
                  <a:gd name="T27" fmla="*/ 11 h 14"/>
                  <a:gd name="T28" fmla="*/ 4 w 22"/>
                  <a:gd name="T29" fmla="*/ 7 h 14"/>
                  <a:gd name="T30" fmla="*/ 0 w 22"/>
                  <a:gd name="T3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4">
                    <a:moveTo>
                      <a:pt x="0" y="0"/>
                    </a:moveTo>
                    <a:lnTo>
                      <a:pt x="0" y="0"/>
                    </a:lnTo>
                    <a:lnTo>
                      <a:pt x="4" y="3"/>
                    </a:lnTo>
                    <a:lnTo>
                      <a:pt x="4" y="3"/>
                    </a:lnTo>
                    <a:lnTo>
                      <a:pt x="11" y="3"/>
                    </a:lnTo>
                    <a:lnTo>
                      <a:pt x="11" y="7"/>
                    </a:lnTo>
                    <a:lnTo>
                      <a:pt x="11" y="7"/>
                    </a:lnTo>
                    <a:lnTo>
                      <a:pt x="14" y="11"/>
                    </a:lnTo>
                    <a:lnTo>
                      <a:pt x="18" y="11"/>
                    </a:lnTo>
                    <a:lnTo>
                      <a:pt x="18" y="11"/>
                    </a:lnTo>
                    <a:lnTo>
                      <a:pt x="22" y="14"/>
                    </a:lnTo>
                    <a:lnTo>
                      <a:pt x="18" y="14"/>
                    </a:lnTo>
                    <a:lnTo>
                      <a:pt x="14" y="11"/>
                    </a:lnTo>
                    <a:lnTo>
                      <a:pt x="7" y="11"/>
                    </a:lnTo>
                    <a:lnTo>
                      <a:pt x="4" y="7"/>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64" name="Freeform 2195">
                <a:extLst>
                  <a:ext uri="{FF2B5EF4-FFF2-40B4-BE49-F238E27FC236}">
                    <a16:creationId xmlns:a16="http://schemas.microsoft.com/office/drawing/2014/main" id="{268CA148-80F6-45AD-872F-3F834D12F1A0}"/>
                  </a:ext>
                </a:extLst>
              </p:cNvPr>
              <p:cNvSpPr>
                <a:spLocks/>
              </p:cNvSpPr>
              <p:nvPr/>
            </p:nvSpPr>
            <p:spPr bwMode="auto">
              <a:xfrm>
                <a:off x="6917" y="2876"/>
                <a:ext cx="4" cy="7"/>
              </a:xfrm>
              <a:custGeom>
                <a:avLst/>
                <a:gdLst>
                  <a:gd name="T0" fmla="*/ 0 w 4"/>
                  <a:gd name="T1" fmla="*/ 0 h 7"/>
                  <a:gd name="T2" fmla="*/ 4 w 4"/>
                  <a:gd name="T3" fmla="*/ 0 h 7"/>
                  <a:gd name="T4" fmla="*/ 4 w 4"/>
                  <a:gd name="T5" fmla="*/ 3 h 7"/>
                  <a:gd name="T6" fmla="*/ 4 w 4"/>
                  <a:gd name="T7" fmla="*/ 3 h 7"/>
                  <a:gd name="T8" fmla="*/ 4 w 4"/>
                  <a:gd name="T9" fmla="*/ 7 h 7"/>
                  <a:gd name="T10" fmla="*/ 0 w 4"/>
                  <a:gd name="T11" fmla="*/ 3 h 7"/>
                  <a:gd name="T12" fmla="*/ 0 w 4"/>
                  <a:gd name="T13" fmla="*/ 0 h 7"/>
                  <a:gd name="T14" fmla="*/ 0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0" y="0"/>
                    </a:moveTo>
                    <a:lnTo>
                      <a:pt x="4" y="0"/>
                    </a:lnTo>
                    <a:lnTo>
                      <a:pt x="4" y="3"/>
                    </a:lnTo>
                    <a:lnTo>
                      <a:pt x="4" y="3"/>
                    </a:lnTo>
                    <a:lnTo>
                      <a:pt x="4" y="7"/>
                    </a:lnTo>
                    <a:lnTo>
                      <a:pt x="0" y="3"/>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65" name="Freeform 2196">
                <a:extLst>
                  <a:ext uri="{FF2B5EF4-FFF2-40B4-BE49-F238E27FC236}">
                    <a16:creationId xmlns:a16="http://schemas.microsoft.com/office/drawing/2014/main" id="{F8536055-307D-43CB-AE52-0B3DA5F98EDE}"/>
                  </a:ext>
                </a:extLst>
              </p:cNvPr>
              <p:cNvSpPr>
                <a:spLocks/>
              </p:cNvSpPr>
              <p:nvPr/>
            </p:nvSpPr>
            <p:spPr bwMode="auto">
              <a:xfrm>
                <a:off x="6917" y="2876"/>
                <a:ext cx="4" cy="7"/>
              </a:xfrm>
              <a:custGeom>
                <a:avLst/>
                <a:gdLst>
                  <a:gd name="T0" fmla="*/ 0 w 4"/>
                  <a:gd name="T1" fmla="*/ 0 h 7"/>
                  <a:gd name="T2" fmla="*/ 4 w 4"/>
                  <a:gd name="T3" fmla="*/ 0 h 7"/>
                  <a:gd name="T4" fmla="*/ 4 w 4"/>
                  <a:gd name="T5" fmla="*/ 3 h 7"/>
                  <a:gd name="T6" fmla="*/ 4 w 4"/>
                  <a:gd name="T7" fmla="*/ 3 h 7"/>
                  <a:gd name="T8" fmla="*/ 4 w 4"/>
                  <a:gd name="T9" fmla="*/ 7 h 7"/>
                  <a:gd name="T10" fmla="*/ 0 w 4"/>
                  <a:gd name="T11" fmla="*/ 3 h 7"/>
                  <a:gd name="T12" fmla="*/ 0 w 4"/>
                  <a:gd name="T13" fmla="*/ 0 h 7"/>
                  <a:gd name="T14" fmla="*/ 0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0" y="0"/>
                    </a:moveTo>
                    <a:lnTo>
                      <a:pt x="4" y="0"/>
                    </a:lnTo>
                    <a:lnTo>
                      <a:pt x="4" y="3"/>
                    </a:lnTo>
                    <a:lnTo>
                      <a:pt x="4" y="3"/>
                    </a:lnTo>
                    <a:lnTo>
                      <a:pt x="4" y="7"/>
                    </a:lnTo>
                    <a:lnTo>
                      <a:pt x="0" y="3"/>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66" name="Freeform 2197">
                <a:extLst>
                  <a:ext uri="{FF2B5EF4-FFF2-40B4-BE49-F238E27FC236}">
                    <a16:creationId xmlns:a16="http://schemas.microsoft.com/office/drawing/2014/main" id="{72FAB219-4924-4450-91D2-5AAABD22A8E7}"/>
                  </a:ext>
                </a:extLst>
              </p:cNvPr>
              <p:cNvSpPr>
                <a:spLocks/>
              </p:cNvSpPr>
              <p:nvPr/>
            </p:nvSpPr>
            <p:spPr bwMode="auto">
              <a:xfrm>
                <a:off x="6928" y="2883"/>
                <a:ext cx="3" cy="7"/>
              </a:xfrm>
              <a:custGeom>
                <a:avLst/>
                <a:gdLst>
                  <a:gd name="T0" fmla="*/ 0 w 3"/>
                  <a:gd name="T1" fmla="*/ 0 h 7"/>
                  <a:gd name="T2" fmla="*/ 3 w 3"/>
                  <a:gd name="T3" fmla="*/ 3 h 7"/>
                  <a:gd name="T4" fmla="*/ 3 w 3"/>
                  <a:gd name="T5" fmla="*/ 3 h 7"/>
                  <a:gd name="T6" fmla="*/ 0 w 3"/>
                  <a:gd name="T7" fmla="*/ 7 h 7"/>
                  <a:gd name="T8" fmla="*/ 0 w 3"/>
                  <a:gd name="T9" fmla="*/ 3 h 7"/>
                  <a:gd name="T10" fmla="*/ 0 w 3"/>
                  <a:gd name="T11" fmla="*/ 0 h 7"/>
                  <a:gd name="T12" fmla="*/ 0 w 3"/>
                  <a:gd name="T13" fmla="*/ 0 h 7"/>
                  <a:gd name="T14" fmla="*/ 0 w 3"/>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0"/>
                    </a:moveTo>
                    <a:lnTo>
                      <a:pt x="3" y="3"/>
                    </a:lnTo>
                    <a:lnTo>
                      <a:pt x="3" y="3"/>
                    </a:lnTo>
                    <a:lnTo>
                      <a:pt x="0" y="7"/>
                    </a:lnTo>
                    <a:lnTo>
                      <a:pt x="0" y="3"/>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67" name="Freeform 2198">
                <a:extLst>
                  <a:ext uri="{FF2B5EF4-FFF2-40B4-BE49-F238E27FC236}">
                    <a16:creationId xmlns:a16="http://schemas.microsoft.com/office/drawing/2014/main" id="{576B4E0F-B4F7-4C46-95BA-968B0123D326}"/>
                  </a:ext>
                </a:extLst>
              </p:cNvPr>
              <p:cNvSpPr>
                <a:spLocks/>
              </p:cNvSpPr>
              <p:nvPr/>
            </p:nvSpPr>
            <p:spPr bwMode="auto">
              <a:xfrm>
                <a:off x="6928" y="2883"/>
                <a:ext cx="3" cy="7"/>
              </a:xfrm>
              <a:custGeom>
                <a:avLst/>
                <a:gdLst>
                  <a:gd name="T0" fmla="*/ 0 w 3"/>
                  <a:gd name="T1" fmla="*/ 0 h 7"/>
                  <a:gd name="T2" fmla="*/ 3 w 3"/>
                  <a:gd name="T3" fmla="*/ 3 h 7"/>
                  <a:gd name="T4" fmla="*/ 3 w 3"/>
                  <a:gd name="T5" fmla="*/ 3 h 7"/>
                  <a:gd name="T6" fmla="*/ 0 w 3"/>
                  <a:gd name="T7" fmla="*/ 7 h 7"/>
                  <a:gd name="T8" fmla="*/ 0 w 3"/>
                  <a:gd name="T9" fmla="*/ 3 h 7"/>
                  <a:gd name="T10" fmla="*/ 0 w 3"/>
                  <a:gd name="T11" fmla="*/ 0 h 7"/>
                  <a:gd name="T12" fmla="*/ 0 w 3"/>
                  <a:gd name="T13" fmla="*/ 0 h 7"/>
                  <a:gd name="T14" fmla="*/ 0 w 3"/>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0"/>
                    </a:moveTo>
                    <a:lnTo>
                      <a:pt x="3" y="3"/>
                    </a:lnTo>
                    <a:lnTo>
                      <a:pt x="3" y="3"/>
                    </a:lnTo>
                    <a:lnTo>
                      <a:pt x="0" y="7"/>
                    </a:lnTo>
                    <a:lnTo>
                      <a:pt x="0" y="3"/>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68" name="Freeform 2199">
                <a:extLst>
                  <a:ext uri="{FF2B5EF4-FFF2-40B4-BE49-F238E27FC236}">
                    <a16:creationId xmlns:a16="http://schemas.microsoft.com/office/drawing/2014/main" id="{7825AC9D-5052-4466-B62D-CC8EB407E1FA}"/>
                  </a:ext>
                </a:extLst>
              </p:cNvPr>
              <p:cNvSpPr>
                <a:spLocks/>
              </p:cNvSpPr>
              <p:nvPr/>
            </p:nvSpPr>
            <p:spPr bwMode="auto">
              <a:xfrm>
                <a:off x="6931" y="2886"/>
                <a:ext cx="15" cy="11"/>
              </a:xfrm>
              <a:custGeom>
                <a:avLst/>
                <a:gdLst>
                  <a:gd name="T0" fmla="*/ 0 w 15"/>
                  <a:gd name="T1" fmla="*/ 4 h 11"/>
                  <a:gd name="T2" fmla="*/ 0 w 15"/>
                  <a:gd name="T3" fmla="*/ 4 h 11"/>
                  <a:gd name="T4" fmla="*/ 0 w 15"/>
                  <a:gd name="T5" fmla="*/ 0 h 11"/>
                  <a:gd name="T6" fmla="*/ 4 w 15"/>
                  <a:gd name="T7" fmla="*/ 0 h 11"/>
                  <a:gd name="T8" fmla="*/ 8 w 15"/>
                  <a:gd name="T9" fmla="*/ 0 h 11"/>
                  <a:gd name="T10" fmla="*/ 8 w 15"/>
                  <a:gd name="T11" fmla="*/ 4 h 11"/>
                  <a:gd name="T12" fmla="*/ 11 w 15"/>
                  <a:gd name="T13" fmla="*/ 4 h 11"/>
                  <a:gd name="T14" fmla="*/ 15 w 15"/>
                  <a:gd name="T15" fmla="*/ 11 h 11"/>
                  <a:gd name="T16" fmla="*/ 11 w 15"/>
                  <a:gd name="T17" fmla="*/ 11 h 11"/>
                  <a:gd name="T18" fmla="*/ 4 w 15"/>
                  <a:gd name="T19" fmla="*/ 4 h 11"/>
                  <a:gd name="T20" fmla="*/ 4 w 15"/>
                  <a:gd name="T21" fmla="*/ 4 h 11"/>
                  <a:gd name="T22" fmla="*/ 0 w 1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0" y="4"/>
                    </a:moveTo>
                    <a:lnTo>
                      <a:pt x="0" y="4"/>
                    </a:lnTo>
                    <a:lnTo>
                      <a:pt x="0" y="0"/>
                    </a:lnTo>
                    <a:lnTo>
                      <a:pt x="4" y="0"/>
                    </a:lnTo>
                    <a:lnTo>
                      <a:pt x="8" y="0"/>
                    </a:lnTo>
                    <a:lnTo>
                      <a:pt x="8" y="4"/>
                    </a:lnTo>
                    <a:lnTo>
                      <a:pt x="11" y="4"/>
                    </a:lnTo>
                    <a:lnTo>
                      <a:pt x="15" y="11"/>
                    </a:lnTo>
                    <a:lnTo>
                      <a:pt x="11" y="11"/>
                    </a:lnTo>
                    <a:lnTo>
                      <a:pt x="4" y="4"/>
                    </a:lnTo>
                    <a:lnTo>
                      <a:pt x="4"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69" name="Freeform 2200">
                <a:extLst>
                  <a:ext uri="{FF2B5EF4-FFF2-40B4-BE49-F238E27FC236}">
                    <a16:creationId xmlns:a16="http://schemas.microsoft.com/office/drawing/2014/main" id="{89B194B4-63E8-485E-8594-7A6136ACECB4}"/>
                  </a:ext>
                </a:extLst>
              </p:cNvPr>
              <p:cNvSpPr>
                <a:spLocks/>
              </p:cNvSpPr>
              <p:nvPr/>
            </p:nvSpPr>
            <p:spPr bwMode="auto">
              <a:xfrm>
                <a:off x="6931" y="2886"/>
                <a:ext cx="15" cy="11"/>
              </a:xfrm>
              <a:custGeom>
                <a:avLst/>
                <a:gdLst>
                  <a:gd name="T0" fmla="*/ 0 w 15"/>
                  <a:gd name="T1" fmla="*/ 4 h 11"/>
                  <a:gd name="T2" fmla="*/ 0 w 15"/>
                  <a:gd name="T3" fmla="*/ 4 h 11"/>
                  <a:gd name="T4" fmla="*/ 0 w 15"/>
                  <a:gd name="T5" fmla="*/ 0 h 11"/>
                  <a:gd name="T6" fmla="*/ 4 w 15"/>
                  <a:gd name="T7" fmla="*/ 0 h 11"/>
                  <a:gd name="T8" fmla="*/ 8 w 15"/>
                  <a:gd name="T9" fmla="*/ 0 h 11"/>
                  <a:gd name="T10" fmla="*/ 8 w 15"/>
                  <a:gd name="T11" fmla="*/ 4 h 11"/>
                  <a:gd name="T12" fmla="*/ 11 w 15"/>
                  <a:gd name="T13" fmla="*/ 4 h 11"/>
                  <a:gd name="T14" fmla="*/ 15 w 15"/>
                  <a:gd name="T15" fmla="*/ 11 h 11"/>
                  <a:gd name="T16" fmla="*/ 11 w 15"/>
                  <a:gd name="T17" fmla="*/ 11 h 11"/>
                  <a:gd name="T18" fmla="*/ 4 w 15"/>
                  <a:gd name="T19" fmla="*/ 4 h 11"/>
                  <a:gd name="T20" fmla="*/ 4 w 15"/>
                  <a:gd name="T21" fmla="*/ 4 h 11"/>
                  <a:gd name="T22" fmla="*/ 0 w 1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0" y="4"/>
                    </a:moveTo>
                    <a:lnTo>
                      <a:pt x="0" y="4"/>
                    </a:lnTo>
                    <a:lnTo>
                      <a:pt x="0" y="0"/>
                    </a:lnTo>
                    <a:lnTo>
                      <a:pt x="4" y="0"/>
                    </a:lnTo>
                    <a:lnTo>
                      <a:pt x="8" y="0"/>
                    </a:lnTo>
                    <a:lnTo>
                      <a:pt x="8" y="4"/>
                    </a:lnTo>
                    <a:lnTo>
                      <a:pt x="11" y="4"/>
                    </a:lnTo>
                    <a:lnTo>
                      <a:pt x="15" y="11"/>
                    </a:lnTo>
                    <a:lnTo>
                      <a:pt x="11" y="11"/>
                    </a:lnTo>
                    <a:lnTo>
                      <a:pt x="4" y="4"/>
                    </a:lnTo>
                    <a:lnTo>
                      <a:pt x="4"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70" name="Freeform 2201">
                <a:extLst>
                  <a:ext uri="{FF2B5EF4-FFF2-40B4-BE49-F238E27FC236}">
                    <a16:creationId xmlns:a16="http://schemas.microsoft.com/office/drawing/2014/main" id="{C7B24274-D9D2-4C0F-9A14-0EFBE4533431}"/>
                  </a:ext>
                </a:extLst>
              </p:cNvPr>
              <p:cNvSpPr>
                <a:spLocks/>
              </p:cNvSpPr>
              <p:nvPr/>
            </p:nvSpPr>
            <p:spPr bwMode="auto">
              <a:xfrm>
                <a:off x="6931" y="2894"/>
                <a:ext cx="4" cy="7"/>
              </a:xfrm>
              <a:custGeom>
                <a:avLst/>
                <a:gdLst>
                  <a:gd name="T0" fmla="*/ 0 w 4"/>
                  <a:gd name="T1" fmla="*/ 3 h 7"/>
                  <a:gd name="T2" fmla="*/ 0 w 4"/>
                  <a:gd name="T3" fmla="*/ 3 h 7"/>
                  <a:gd name="T4" fmla="*/ 0 w 4"/>
                  <a:gd name="T5" fmla="*/ 3 h 7"/>
                  <a:gd name="T6" fmla="*/ 4 w 4"/>
                  <a:gd name="T7" fmla="*/ 0 h 7"/>
                  <a:gd name="T8" fmla="*/ 4 w 4"/>
                  <a:gd name="T9" fmla="*/ 3 h 7"/>
                  <a:gd name="T10" fmla="*/ 4 w 4"/>
                  <a:gd name="T11" fmla="*/ 7 h 7"/>
                  <a:gd name="T12" fmla="*/ 0 w 4"/>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3"/>
                    </a:moveTo>
                    <a:lnTo>
                      <a:pt x="0" y="3"/>
                    </a:lnTo>
                    <a:lnTo>
                      <a:pt x="0" y="3"/>
                    </a:lnTo>
                    <a:lnTo>
                      <a:pt x="4" y="0"/>
                    </a:lnTo>
                    <a:lnTo>
                      <a:pt x="4" y="3"/>
                    </a:lnTo>
                    <a:lnTo>
                      <a:pt x="4" y="7"/>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71" name="Freeform 2202">
                <a:extLst>
                  <a:ext uri="{FF2B5EF4-FFF2-40B4-BE49-F238E27FC236}">
                    <a16:creationId xmlns:a16="http://schemas.microsoft.com/office/drawing/2014/main" id="{04F16765-ED26-4DD4-A41F-C50CEB707B18}"/>
                  </a:ext>
                </a:extLst>
              </p:cNvPr>
              <p:cNvSpPr>
                <a:spLocks/>
              </p:cNvSpPr>
              <p:nvPr/>
            </p:nvSpPr>
            <p:spPr bwMode="auto">
              <a:xfrm>
                <a:off x="6931" y="2894"/>
                <a:ext cx="4" cy="7"/>
              </a:xfrm>
              <a:custGeom>
                <a:avLst/>
                <a:gdLst>
                  <a:gd name="T0" fmla="*/ 0 w 4"/>
                  <a:gd name="T1" fmla="*/ 3 h 7"/>
                  <a:gd name="T2" fmla="*/ 0 w 4"/>
                  <a:gd name="T3" fmla="*/ 3 h 7"/>
                  <a:gd name="T4" fmla="*/ 0 w 4"/>
                  <a:gd name="T5" fmla="*/ 3 h 7"/>
                  <a:gd name="T6" fmla="*/ 4 w 4"/>
                  <a:gd name="T7" fmla="*/ 0 h 7"/>
                  <a:gd name="T8" fmla="*/ 4 w 4"/>
                  <a:gd name="T9" fmla="*/ 3 h 7"/>
                  <a:gd name="T10" fmla="*/ 4 w 4"/>
                  <a:gd name="T11" fmla="*/ 7 h 7"/>
                  <a:gd name="T12" fmla="*/ 0 w 4"/>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3"/>
                    </a:moveTo>
                    <a:lnTo>
                      <a:pt x="0" y="3"/>
                    </a:lnTo>
                    <a:lnTo>
                      <a:pt x="0" y="3"/>
                    </a:lnTo>
                    <a:lnTo>
                      <a:pt x="4" y="0"/>
                    </a:lnTo>
                    <a:lnTo>
                      <a:pt x="4" y="3"/>
                    </a:lnTo>
                    <a:lnTo>
                      <a:pt x="4" y="7"/>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72" name="Freeform 2203">
                <a:extLst>
                  <a:ext uri="{FF2B5EF4-FFF2-40B4-BE49-F238E27FC236}">
                    <a16:creationId xmlns:a16="http://schemas.microsoft.com/office/drawing/2014/main" id="{E29BD798-C7B2-4B6B-AF8D-5D2F5783EFF2}"/>
                  </a:ext>
                </a:extLst>
              </p:cNvPr>
              <p:cNvSpPr>
                <a:spLocks/>
              </p:cNvSpPr>
              <p:nvPr/>
            </p:nvSpPr>
            <p:spPr bwMode="auto">
              <a:xfrm>
                <a:off x="6946" y="2897"/>
                <a:ext cx="3" cy="4"/>
              </a:xfrm>
              <a:custGeom>
                <a:avLst/>
                <a:gdLst>
                  <a:gd name="T0" fmla="*/ 0 w 3"/>
                  <a:gd name="T1" fmla="*/ 4 h 4"/>
                  <a:gd name="T2" fmla="*/ 0 w 3"/>
                  <a:gd name="T3" fmla="*/ 0 h 4"/>
                  <a:gd name="T4" fmla="*/ 0 w 3"/>
                  <a:gd name="T5" fmla="*/ 0 h 4"/>
                  <a:gd name="T6" fmla="*/ 0 w 3"/>
                  <a:gd name="T7" fmla="*/ 0 h 4"/>
                  <a:gd name="T8" fmla="*/ 3 w 3"/>
                  <a:gd name="T9" fmla="*/ 0 h 4"/>
                  <a:gd name="T10" fmla="*/ 3 w 3"/>
                  <a:gd name="T11" fmla="*/ 0 h 4"/>
                  <a:gd name="T12" fmla="*/ 3 w 3"/>
                  <a:gd name="T13" fmla="*/ 4 h 4"/>
                  <a:gd name="T14" fmla="*/ 0 w 3"/>
                  <a:gd name="T15" fmla="*/ 4 h 4"/>
                  <a:gd name="T16" fmla="*/ 0 w 3"/>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0" y="4"/>
                    </a:moveTo>
                    <a:lnTo>
                      <a:pt x="0" y="0"/>
                    </a:lnTo>
                    <a:lnTo>
                      <a:pt x="0" y="0"/>
                    </a:lnTo>
                    <a:lnTo>
                      <a:pt x="0" y="0"/>
                    </a:lnTo>
                    <a:lnTo>
                      <a:pt x="3" y="0"/>
                    </a:lnTo>
                    <a:lnTo>
                      <a:pt x="3" y="0"/>
                    </a:lnTo>
                    <a:lnTo>
                      <a:pt x="3" y="4"/>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73" name="Freeform 2204">
                <a:extLst>
                  <a:ext uri="{FF2B5EF4-FFF2-40B4-BE49-F238E27FC236}">
                    <a16:creationId xmlns:a16="http://schemas.microsoft.com/office/drawing/2014/main" id="{FC19991D-6CF6-446A-9450-1F22B68472FD}"/>
                  </a:ext>
                </a:extLst>
              </p:cNvPr>
              <p:cNvSpPr>
                <a:spLocks/>
              </p:cNvSpPr>
              <p:nvPr/>
            </p:nvSpPr>
            <p:spPr bwMode="auto">
              <a:xfrm>
                <a:off x="6946" y="2897"/>
                <a:ext cx="3" cy="4"/>
              </a:xfrm>
              <a:custGeom>
                <a:avLst/>
                <a:gdLst>
                  <a:gd name="T0" fmla="*/ 0 w 3"/>
                  <a:gd name="T1" fmla="*/ 4 h 4"/>
                  <a:gd name="T2" fmla="*/ 0 w 3"/>
                  <a:gd name="T3" fmla="*/ 0 h 4"/>
                  <a:gd name="T4" fmla="*/ 0 w 3"/>
                  <a:gd name="T5" fmla="*/ 0 h 4"/>
                  <a:gd name="T6" fmla="*/ 0 w 3"/>
                  <a:gd name="T7" fmla="*/ 0 h 4"/>
                  <a:gd name="T8" fmla="*/ 3 w 3"/>
                  <a:gd name="T9" fmla="*/ 0 h 4"/>
                  <a:gd name="T10" fmla="*/ 3 w 3"/>
                  <a:gd name="T11" fmla="*/ 0 h 4"/>
                  <a:gd name="T12" fmla="*/ 3 w 3"/>
                  <a:gd name="T13" fmla="*/ 4 h 4"/>
                  <a:gd name="T14" fmla="*/ 0 w 3"/>
                  <a:gd name="T15" fmla="*/ 4 h 4"/>
                  <a:gd name="T16" fmla="*/ 0 w 3"/>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0" y="4"/>
                    </a:moveTo>
                    <a:lnTo>
                      <a:pt x="0" y="0"/>
                    </a:lnTo>
                    <a:lnTo>
                      <a:pt x="0" y="0"/>
                    </a:lnTo>
                    <a:lnTo>
                      <a:pt x="0" y="0"/>
                    </a:lnTo>
                    <a:lnTo>
                      <a:pt x="3" y="0"/>
                    </a:lnTo>
                    <a:lnTo>
                      <a:pt x="3" y="0"/>
                    </a:lnTo>
                    <a:lnTo>
                      <a:pt x="3" y="4"/>
                    </a:lnTo>
                    <a:lnTo>
                      <a:pt x="0"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74" name="Freeform 2205">
                <a:extLst>
                  <a:ext uri="{FF2B5EF4-FFF2-40B4-BE49-F238E27FC236}">
                    <a16:creationId xmlns:a16="http://schemas.microsoft.com/office/drawing/2014/main" id="{5654DDA8-1FA6-40BC-A723-D22846D2D2EF}"/>
                  </a:ext>
                </a:extLst>
              </p:cNvPr>
              <p:cNvSpPr>
                <a:spLocks/>
              </p:cNvSpPr>
              <p:nvPr/>
            </p:nvSpPr>
            <p:spPr bwMode="auto">
              <a:xfrm>
                <a:off x="6956" y="2876"/>
                <a:ext cx="29" cy="21"/>
              </a:xfrm>
              <a:custGeom>
                <a:avLst/>
                <a:gdLst>
                  <a:gd name="T0" fmla="*/ 0 w 29"/>
                  <a:gd name="T1" fmla="*/ 0 h 21"/>
                  <a:gd name="T2" fmla="*/ 4 w 29"/>
                  <a:gd name="T3" fmla="*/ 0 h 21"/>
                  <a:gd name="T4" fmla="*/ 15 w 29"/>
                  <a:gd name="T5" fmla="*/ 10 h 21"/>
                  <a:gd name="T6" fmla="*/ 22 w 29"/>
                  <a:gd name="T7" fmla="*/ 10 h 21"/>
                  <a:gd name="T8" fmla="*/ 26 w 29"/>
                  <a:gd name="T9" fmla="*/ 14 h 21"/>
                  <a:gd name="T10" fmla="*/ 26 w 29"/>
                  <a:gd name="T11" fmla="*/ 14 h 21"/>
                  <a:gd name="T12" fmla="*/ 29 w 29"/>
                  <a:gd name="T13" fmla="*/ 14 h 21"/>
                  <a:gd name="T14" fmla="*/ 29 w 29"/>
                  <a:gd name="T15" fmla="*/ 18 h 21"/>
                  <a:gd name="T16" fmla="*/ 29 w 29"/>
                  <a:gd name="T17" fmla="*/ 21 h 21"/>
                  <a:gd name="T18" fmla="*/ 22 w 29"/>
                  <a:gd name="T19" fmla="*/ 18 h 21"/>
                  <a:gd name="T20" fmla="*/ 18 w 29"/>
                  <a:gd name="T21" fmla="*/ 14 h 21"/>
                  <a:gd name="T22" fmla="*/ 8 w 29"/>
                  <a:gd name="T23" fmla="*/ 7 h 21"/>
                  <a:gd name="T24" fmla="*/ 4 w 29"/>
                  <a:gd name="T25" fmla="*/ 7 h 21"/>
                  <a:gd name="T26" fmla="*/ 0 w 29"/>
                  <a:gd name="T2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1">
                    <a:moveTo>
                      <a:pt x="0" y="0"/>
                    </a:moveTo>
                    <a:lnTo>
                      <a:pt x="4" y="0"/>
                    </a:lnTo>
                    <a:lnTo>
                      <a:pt x="15" y="10"/>
                    </a:lnTo>
                    <a:lnTo>
                      <a:pt x="22" y="10"/>
                    </a:lnTo>
                    <a:lnTo>
                      <a:pt x="26" y="14"/>
                    </a:lnTo>
                    <a:lnTo>
                      <a:pt x="26" y="14"/>
                    </a:lnTo>
                    <a:lnTo>
                      <a:pt x="29" y="14"/>
                    </a:lnTo>
                    <a:lnTo>
                      <a:pt x="29" y="18"/>
                    </a:lnTo>
                    <a:lnTo>
                      <a:pt x="29" y="21"/>
                    </a:lnTo>
                    <a:lnTo>
                      <a:pt x="22" y="18"/>
                    </a:lnTo>
                    <a:lnTo>
                      <a:pt x="18" y="14"/>
                    </a:lnTo>
                    <a:lnTo>
                      <a:pt x="8" y="7"/>
                    </a:lnTo>
                    <a:lnTo>
                      <a:pt x="4" y="7"/>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75" name="Freeform 2206">
                <a:extLst>
                  <a:ext uri="{FF2B5EF4-FFF2-40B4-BE49-F238E27FC236}">
                    <a16:creationId xmlns:a16="http://schemas.microsoft.com/office/drawing/2014/main" id="{F4DBDC6B-3A31-480F-9388-4F5E0D51D4A6}"/>
                  </a:ext>
                </a:extLst>
              </p:cNvPr>
              <p:cNvSpPr>
                <a:spLocks/>
              </p:cNvSpPr>
              <p:nvPr/>
            </p:nvSpPr>
            <p:spPr bwMode="auto">
              <a:xfrm>
                <a:off x="6956" y="2876"/>
                <a:ext cx="29" cy="21"/>
              </a:xfrm>
              <a:custGeom>
                <a:avLst/>
                <a:gdLst>
                  <a:gd name="T0" fmla="*/ 0 w 29"/>
                  <a:gd name="T1" fmla="*/ 0 h 21"/>
                  <a:gd name="T2" fmla="*/ 4 w 29"/>
                  <a:gd name="T3" fmla="*/ 0 h 21"/>
                  <a:gd name="T4" fmla="*/ 15 w 29"/>
                  <a:gd name="T5" fmla="*/ 10 h 21"/>
                  <a:gd name="T6" fmla="*/ 22 w 29"/>
                  <a:gd name="T7" fmla="*/ 10 h 21"/>
                  <a:gd name="T8" fmla="*/ 26 w 29"/>
                  <a:gd name="T9" fmla="*/ 14 h 21"/>
                  <a:gd name="T10" fmla="*/ 26 w 29"/>
                  <a:gd name="T11" fmla="*/ 14 h 21"/>
                  <a:gd name="T12" fmla="*/ 29 w 29"/>
                  <a:gd name="T13" fmla="*/ 14 h 21"/>
                  <a:gd name="T14" fmla="*/ 29 w 29"/>
                  <a:gd name="T15" fmla="*/ 18 h 21"/>
                  <a:gd name="T16" fmla="*/ 29 w 29"/>
                  <a:gd name="T17" fmla="*/ 21 h 21"/>
                  <a:gd name="T18" fmla="*/ 22 w 29"/>
                  <a:gd name="T19" fmla="*/ 18 h 21"/>
                  <a:gd name="T20" fmla="*/ 18 w 29"/>
                  <a:gd name="T21" fmla="*/ 14 h 21"/>
                  <a:gd name="T22" fmla="*/ 8 w 29"/>
                  <a:gd name="T23" fmla="*/ 7 h 21"/>
                  <a:gd name="T24" fmla="*/ 4 w 29"/>
                  <a:gd name="T25" fmla="*/ 7 h 21"/>
                  <a:gd name="T26" fmla="*/ 0 w 29"/>
                  <a:gd name="T2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1">
                    <a:moveTo>
                      <a:pt x="0" y="0"/>
                    </a:moveTo>
                    <a:lnTo>
                      <a:pt x="4" y="0"/>
                    </a:lnTo>
                    <a:lnTo>
                      <a:pt x="15" y="10"/>
                    </a:lnTo>
                    <a:lnTo>
                      <a:pt x="22" y="10"/>
                    </a:lnTo>
                    <a:lnTo>
                      <a:pt x="26" y="14"/>
                    </a:lnTo>
                    <a:lnTo>
                      <a:pt x="26" y="14"/>
                    </a:lnTo>
                    <a:lnTo>
                      <a:pt x="29" y="14"/>
                    </a:lnTo>
                    <a:lnTo>
                      <a:pt x="29" y="18"/>
                    </a:lnTo>
                    <a:lnTo>
                      <a:pt x="29" y="21"/>
                    </a:lnTo>
                    <a:lnTo>
                      <a:pt x="22" y="18"/>
                    </a:lnTo>
                    <a:lnTo>
                      <a:pt x="18" y="14"/>
                    </a:lnTo>
                    <a:lnTo>
                      <a:pt x="8" y="7"/>
                    </a:lnTo>
                    <a:lnTo>
                      <a:pt x="4" y="7"/>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76" name="Freeform 2207">
                <a:extLst>
                  <a:ext uri="{FF2B5EF4-FFF2-40B4-BE49-F238E27FC236}">
                    <a16:creationId xmlns:a16="http://schemas.microsoft.com/office/drawing/2014/main" id="{311CB1EA-7F9C-481F-9357-20677BEFB253}"/>
                  </a:ext>
                </a:extLst>
              </p:cNvPr>
              <p:cNvSpPr>
                <a:spLocks/>
              </p:cNvSpPr>
              <p:nvPr/>
            </p:nvSpPr>
            <p:spPr bwMode="auto">
              <a:xfrm>
                <a:off x="7003" y="2894"/>
                <a:ext cx="18" cy="25"/>
              </a:xfrm>
              <a:custGeom>
                <a:avLst/>
                <a:gdLst>
                  <a:gd name="T0" fmla="*/ 0 w 18"/>
                  <a:gd name="T1" fmla="*/ 0 h 25"/>
                  <a:gd name="T2" fmla="*/ 0 w 18"/>
                  <a:gd name="T3" fmla="*/ 0 h 25"/>
                  <a:gd name="T4" fmla="*/ 0 w 18"/>
                  <a:gd name="T5" fmla="*/ 0 h 25"/>
                  <a:gd name="T6" fmla="*/ 4 w 18"/>
                  <a:gd name="T7" fmla="*/ 0 h 25"/>
                  <a:gd name="T8" fmla="*/ 4 w 18"/>
                  <a:gd name="T9" fmla="*/ 7 h 25"/>
                  <a:gd name="T10" fmla="*/ 4 w 18"/>
                  <a:gd name="T11" fmla="*/ 7 h 25"/>
                  <a:gd name="T12" fmla="*/ 7 w 18"/>
                  <a:gd name="T13" fmla="*/ 10 h 25"/>
                  <a:gd name="T14" fmla="*/ 11 w 18"/>
                  <a:gd name="T15" fmla="*/ 18 h 25"/>
                  <a:gd name="T16" fmla="*/ 11 w 18"/>
                  <a:gd name="T17" fmla="*/ 18 h 25"/>
                  <a:gd name="T18" fmla="*/ 11 w 18"/>
                  <a:gd name="T19" fmla="*/ 21 h 25"/>
                  <a:gd name="T20" fmla="*/ 14 w 18"/>
                  <a:gd name="T21" fmla="*/ 21 h 25"/>
                  <a:gd name="T22" fmla="*/ 18 w 18"/>
                  <a:gd name="T23" fmla="*/ 21 h 25"/>
                  <a:gd name="T24" fmla="*/ 18 w 18"/>
                  <a:gd name="T25" fmla="*/ 25 h 25"/>
                  <a:gd name="T26" fmla="*/ 18 w 18"/>
                  <a:gd name="T27" fmla="*/ 25 h 25"/>
                  <a:gd name="T28" fmla="*/ 18 w 18"/>
                  <a:gd name="T29" fmla="*/ 25 h 25"/>
                  <a:gd name="T30" fmla="*/ 11 w 18"/>
                  <a:gd name="T31" fmla="*/ 25 h 25"/>
                  <a:gd name="T32" fmla="*/ 11 w 18"/>
                  <a:gd name="T33" fmla="*/ 21 h 25"/>
                  <a:gd name="T34" fmla="*/ 7 w 18"/>
                  <a:gd name="T35" fmla="*/ 18 h 25"/>
                  <a:gd name="T36" fmla="*/ 0 w 18"/>
                  <a:gd name="T37" fmla="*/ 7 h 25"/>
                  <a:gd name="T38" fmla="*/ 0 w 18"/>
                  <a:gd name="T39" fmla="*/ 3 h 25"/>
                  <a:gd name="T40" fmla="*/ 0 w 18"/>
                  <a:gd name="T41" fmla="*/ 0 h 25"/>
                  <a:gd name="T42" fmla="*/ 0 w 18"/>
                  <a:gd name="T4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5">
                    <a:moveTo>
                      <a:pt x="0" y="0"/>
                    </a:moveTo>
                    <a:lnTo>
                      <a:pt x="0" y="0"/>
                    </a:lnTo>
                    <a:lnTo>
                      <a:pt x="0" y="0"/>
                    </a:lnTo>
                    <a:lnTo>
                      <a:pt x="4" y="0"/>
                    </a:lnTo>
                    <a:lnTo>
                      <a:pt x="4" y="7"/>
                    </a:lnTo>
                    <a:lnTo>
                      <a:pt x="4" y="7"/>
                    </a:lnTo>
                    <a:lnTo>
                      <a:pt x="7" y="10"/>
                    </a:lnTo>
                    <a:lnTo>
                      <a:pt x="11" y="18"/>
                    </a:lnTo>
                    <a:lnTo>
                      <a:pt x="11" y="18"/>
                    </a:lnTo>
                    <a:lnTo>
                      <a:pt x="11" y="21"/>
                    </a:lnTo>
                    <a:lnTo>
                      <a:pt x="14" y="21"/>
                    </a:lnTo>
                    <a:lnTo>
                      <a:pt x="18" y="21"/>
                    </a:lnTo>
                    <a:lnTo>
                      <a:pt x="18" y="25"/>
                    </a:lnTo>
                    <a:lnTo>
                      <a:pt x="18" y="25"/>
                    </a:lnTo>
                    <a:lnTo>
                      <a:pt x="18" y="25"/>
                    </a:lnTo>
                    <a:lnTo>
                      <a:pt x="11" y="25"/>
                    </a:lnTo>
                    <a:lnTo>
                      <a:pt x="11" y="21"/>
                    </a:lnTo>
                    <a:lnTo>
                      <a:pt x="7" y="18"/>
                    </a:lnTo>
                    <a:lnTo>
                      <a:pt x="0" y="7"/>
                    </a:lnTo>
                    <a:lnTo>
                      <a:pt x="0" y="3"/>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77" name="Freeform 2208">
                <a:extLst>
                  <a:ext uri="{FF2B5EF4-FFF2-40B4-BE49-F238E27FC236}">
                    <a16:creationId xmlns:a16="http://schemas.microsoft.com/office/drawing/2014/main" id="{359197AB-64DE-4219-B9DE-0E64EA83924A}"/>
                  </a:ext>
                </a:extLst>
              </p:cNvPr>
              <p:cNvSpPr>
                <a:spLocks/>
              </p:cNvSpPr>
              <p:nvPr/>
            </p:nvSpPr>
            <p:spPr bwMode="auto">
              <a:xfrm>
                <a:off x="7003" y="2894"/>
                <a:ext cx="18" cy="25"/>
              </a:xfrm>
              <a:custGeom>
                <a:avLst/>
                <a:gdLst>
                  <a:gd name="T0" fmla="*/ 0 w 18"/>
                  <a:gd name="T1" fmla="*/ 0 h 25"/>
                  <a:gd name="T2" fmla="*/ 0 w 18"/>
                  <a:gd name="T3" fmla="*/ 0 h 25"/>
                  <a:gd name="T4" fmla="*/ 0 w 18"/>
                  <a:gd name="T5" fmla="*/ 0 h 25"/>
                  <a:gd name="T6" fmla="*/ 4 w 18"/>
                  <a:gd name="T7" fmla="*/ 0 h 25"/>
                  <a:gd name="T8" fmla="*/ 4 w 18"/>
                  <a:gd name="T9" fmla="*/ 7 h 25"/>
                  <a:gd name="T10" fmla="*/ 4 w 18"/>
                  <a:gd name="T11" fmla="*/ 7 h 25"/>
                  <a:gd name="T12" fmla="*/ 7 w 18"/>
                  <a:gd name="T13" fmla="*/ 10 h 25"/>
                  <a:gd name="T14" fmla="*/ 11 w 18"/>
                  <a:gd name="T15" fmla="*/ 18 h 25"/>
                  <a:gd name="T16" fmla="*/ 11 w 18"/>
                  <a:gd name="T17" fmla="*/ 18 h 25"/>
                  <a:gd name="T18" fmla="*/ 11 w 18"/>
                  <a:gd name="T19" fmla="*/ 21 h 25"/>
                  <a:gd name="T20" fmla="*/ 14 w 18"/>
                  <a:gd name="T21" fmla="*/ 21 h 25"/>
                  <a:gd name="T22" fmla="*/ 18 w 18"/>
                  <a:gd name="T23" fmla="*/ 21 h 25"/>
                  <a:gd name="T24" fmla="*/ 18 w 18"/>
                  <a:gd name="T25" fmla="*/ 25 h 25"/>
                  <a:gd name="T26" fmla="*/ 18 w 18"/>
                  <a:gd name="T27" fmla="*/ 25 h 25"/>
                  <a:gd name="T28" fmla="*/ 18 w 18"/>
                  <a:gd name="T29" fmla="*/ 25 h 25"/>
                  <a:gd name="T30" fmla="*/ 11 w 18"/>
                  <a:gd name="T31" fmla="*/ 25 h 25"/>
                  <a:gd name="T32" fmla="*/ 11 w 18"/>
                  <a:gd name="T33" fmla="*/ 21 h 25"/>
                  <a:gd name="T34" fmla="*/ 7 w 18"/>
                  <a:gd name="T35" fmla="*/ 18 h 25"/>
                  <a:gd name="T36" fmla="*/ 0 w 18"/>
                  <a:gd name="T37" fmla="*/ 7 h 25"/>
                  <a:gd name="T38" fmla="*/ 0 w 18"/>
                  <a:gd name="T39" fmla="*/ 3 h 25"/>
                  <a:gd name="T40" fmla="*/ 0 w 18"/>
                  <a:gd name="T41" fmla="*/ 0 h 25"/>
                  <a:gd name="T42" fmla="*/ 0 w 18"/>
                  <a:gd name="T4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5">
                    <a:moveTo>
                      <a:pt x="0" y="0"/>
                    </a:moveTo>
                    <a:lnTo>
                      <a:pt x="0" y="0"/>
                    </a:lnTo>
                    <a:lnTo>
                      <a:pt x="0" y="0"/>
                    </a:lnTo>
                    <a:lnTo>
                      <a:pt x="4" y="0"/>
                    </a:lnTo>
                    <a:lnTo>
                      <a:pt x="4" y="7"/>
                    </a:lnTo>
                    <a:lnTo>
                      <a:pt x="4" y="7"/>
                    </a:lnTo>
                    <a:lnTo>
                      <a:pt x="7" y="10"/>
                    </a:lnTo>
                    <a:lnTo>
                      <a:pt x="11" y="18"/>
                    </a:lnTo>
                    <a:lnTo>
                      <a:pt x="11" y="18"/>
                    </a:lnTo>
                    <a:lnTo>
                      <a:pt x="11" y="21"/>
                    </a:lnTo>
                    <a:lnTo>
                      <a:pt x="14" y="21"/>
                    </a:lnTo>
                    <a:lnTo>
                      <a:pt x="18" y="21"/>
                    </a:lnTo>
                    <a:lnTo>
                      <a:pt x="18" y="25"/>
                    </a:lnTo>
                    <a:lnTo>
                      <a:pt x="18" y="25"/>
                    </a:lnTo>
                    <a:lnTo>
                      <a:pt x="18" y="25"/>
                    </a:lnTo>
                    <a:lnTo>
                      <a:pt x="11" y="25"/>
                    </a:lnTo>
                    <a:lnTo>
                      <a:pt x="11" y="21"/>
                    </a:lnTo>
                    <a:lnTo>
                      <a:pt x="7" y="18"/>
                    </a:lnTo>
                    <a:lnTo>
                      <a:pt x="0" y="7"/>
                    </a:lnTo>
                    <a:lnTo>
                      <a:pt x="0" y="3"/>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78" name="Freeform 2209">
                <a:extLst>
                  <a:ext uri="{FF2B5EF4-FFF2-40B4-BE49-F238E27FC236}">
                    <a16:creationId xmlns:a16="http://schemas.microsoft.com/office/drawing/2014/main" id="{B42C368F-544D-45E7-846E-4C90005A282F}"/>
                  </a:ext>
                </a:extLst>
              </p:cNvPr>
              <p:cNvSpPr>
                <a:spLocks/>
              </p:cNvSpPr>
              <p:nvPr/>
            </p:nvSpPr>
            <p:spPr bwMode="auto">
              <a:xfrm>
                <a:off x="6992" y="2904"/>
                <a:ext cx="4" cy="8"/>
              </a:xfrm>
              <a:custGeom>
                <a:avLst/>
                <a:gdLst>
                  <a:gd name="T0" fmla="*/ 0 w 4"/>
                  <a:gd name="T1" fmla="*/ 4 h 8"/>
                  <a:gd name="T2" fmla="*/ 0 w 4"/>
                  <a:gd name="T3" fmla="*/ 0 h 8"/>
                  <a:gd name="T4" fmla="*/ 0 w 4"/>
                  <a:gd name="T5" fmla="*/ 0 h 8"/>
                  <a:gd name="T6" fmla="*/ 4 w 4"/>
                  <a:gd name="T7" fmla="*/ 4 h 8"/>
                  <a:gd name="T8" fmla="*/ 4 w 4"/>
                  <a:gd name="T9" fmla="*/ 4 h 8"/>
                  <a:gd name="T10" fmla="*/ 4 w 4"/>
                  <a:gd name="T11" fmla="*/ 8 h 8"/>
                  <a:gd name="T12" fmla="*/ 4 w 4"/>
                  <a:gd name="T13" fmla="*/ 8 h 8"/>
                  <a:gd name="T14" fmla="*/ 0 w 4"/>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0" y="4"/>
                    </a:moveTo>
                    <a:lnTo>
                      <a:pt x="0" y="0"/>
                    </a:lnTo>
                    <a:lnTo>
                      <a:pt x="0" y="0"/>
                    </a:lnTo>
                    <a:lnTo>
                      <a:pt x="4" y="4"/>
                    </a:lnTo>
                    <a:lnTo>
                      <a:pt x="4" y="4"/>
                    </a:lnTo>
                    <a:lnTo>
                      <a:pt x="4" y="8"/>
                    </a:lnTo>
                    <a:lnTo>
                      <a:pt x="4" y="8"/>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79" name="Freeform 2210">
                <a:extLst>
                  <a:ext uri="{FF2B5EF4-FFF2-40B4-BE49-F238E27FC236}">
                    <a16:creationId xmlns:a16="http://schemas.microsoft.com/office/drawing/2014/main" id="{A330D139-29B6-43D6-AC4F-48D480E78172}"/>
                  </a:ext>
                </a:extLst>
              </p:cNvPr>
              <p:cNvSpPr>
                <a:spLocks/>
              </p:cNvSpPr>
              <p:nvPr/>
            </p:nvSpPr>
            <p:spPr bwMode="auto">
              <a:xfrm>
                <a:off x="6992" y="2904"/>
                <a:ext cx="4" cy="8"/>
              </a:xfrm>
              <a:custGeom>
                <a:avLst/>
                <a:gdLst>
                  <a:gd name="T0" fmla="*/ 0 w 4"/>
                  <a:gd name="T1" fmla="*/ 4 h 8"/>
                  <a:gd name="T2" fmla="*/ 0 w 4"/>
                  <a:gd name="T3" fmla="*/ 0 h 8"/>
                  <a:gd name="T4" fmla="*/ 0 w 4"/>
                  <a:gd name="T5" fmla="*/ 0 h 8"/>
                  <a:gd name="T6" fmla="*/ 4 w 4"/>
                  <a:gd name="T7" fmla="*/ 4 h 8"/>
                  <a:gd name="T8" fmla="*/ 4 w 4"/>
                  <a:gd name="T9" fmla="*/ 4 h 8"/>
                  <a:gd name="T10" fmla="*/ 4 w 4"/>
                  <a:gd name="T11" fmla="*/ 8 h 8"/>
                  <a:gd name="T12" fmla="*/ 4 w 4"/>
                  <a:gd name="T13" fmla="*/ 8 h 8"/>
                  <a:gd name="T14" fmla="*/ 0 w 4"/>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0" y="4"/>
                    </a:moveTo>
                    <a:lnTo>
                      <a:pt x="0" y="0"/>
                    </a:lnTo>
                    <a:lnTo>
                      <a:pt x="0" y="0"/>
                    </a:lnTo>
                    <a:lnTo>
                      <a:pt x="4" y="4"/>
                    </a:lnTo>
                    <a:lnTo>
                      <a:pt x="4" y="4"/>
                    </a:lnTo>
                    <a:lnTo>
                      <a:pt x="4" y="8"/>
                    </a:lnTo>
                    <a:lnTo>
                      <a:pt x="4" y="8"/>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80" name="Freeform 2211">
                <a:extLst>
                  <a:ext uri="{FF2B5EF4-FFF2-40B4-BE49-F238E27FC236}">
                    <a16:creationId xmlns:a16="http://schemas.microsoft.com/office/drawing/2014/main" id="{9220B44D-9343-47F2-9BA7-4E6E33FB7788}"/>
                  </a:ext>
                </a:extLst>
              </p:cNvPr>
              <p:cNvSpPr>
                <a:spLocks/>
              </p:cNvSpPr>
              <p:nvPr/>
            </p:nvSpPr>
            <p:spPr bwMode="auto">
              <a:xfrm>
                <a:off x="6978" y="2912"/>
                <a:ext cx="29" cy="14"/>
              </a:xfrm>
              <a:custGeom>
                <a:avLst/>
                <a:gdLst>
                  <a:gd name="T0" fmla="*/ 0 w 29"/>
                  <a:gd name="T1" fmla="*/ 0 h 14"/>
                  <a:gd name="T2" fmla="*/ 4 w 29"/>
                  <a:gd name="T3" fmla="*/ 0 h 14"/>
                  <a:gd name="T4" fmla="*/ 7 w 29"/>
                  <a:gd name="T5" fmla="*/ 3 h 14"/>
                  <a:gd name="T6" fmla="*/ 11 w 29"/>
                  <a:gd name="T7" fmla="*/ 3 h 14"/>
                  <a:gd name="T8" fmla="*/ 18 w 29"/>
                  <a:gd name="T9" fmla="*/ 3 h 14"/>
                  <a:gd name="T10" fmla="*/ 18 w 29"/>
                  <a:gd name="T11" fmla="*/ 3 h 14"/>
                  <a:gd name="T12" fmla="*/ 25 w 29"/>
                  <a:gd name="T13" fmla="*/ 7 h 14"/>
                  <a:gd name="T14" fmla="*/ 25 w 29"/>
                  <a:gd name="T15" fmla="*/ 10 h 14"/>
                  <a:gd name="T16" fmla="*/ 29 w 29"/>
                  <a:gd name="T17" fmla="*/ 10 h 14"/>
                  <a:gd name="T18" fmla="*/ 29 w 29"/>
                  <a:gd name="T19" fmla="*/ 14 h 14"/>
                  <a:gd name="T20" fmla="*/ 25 w 29"/>
                  <a:gd name="T21" fmla="*/ 14 h 14"/>
                  <a:gd name="T22" fmla="*/ 18 w 29"/>
                  <a:gd name="T23" fmla="*/ 14 h 14"/>
                  <a:gd name="T24" fmla="*/ 14 w 29"/>
                  <a:gd name="T25" fmla="*/ 14 h 14"/>
                  <a:gd name="T26" fmla="*/ 11 w 29"/>
                  <a:gd name="T27" fmla="*/ 14 h 14"/>
                  <a:gd name="T28" fmla="*/ 7 w 29"/>
                  <a:gd name="T29" fmla="*/ 10 h 14"/>
                  <a:gd name="T30" fmla="*/ 4 w 29"/>
                  <a:gd name="T31" fmla="*/ 7 h 14"/>
                  <a:gd name="T32" fmla="*/ 0 w 29"/>
                  <a:gd name="T33" fmla="*/ 7 h 14"/>
                  <a:gd name="T34" fmla="*/ 0 w 29"/>
                  <a:gd name="T35" fmla="*/ 3 h 14"/>
                  <a:gd name="T36" fmla="*/ 0 w 29"/>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4">
                    <a:moveTo>
                      <a:pt x="0" y="0"/>
                    </a:moveTo>
                    <a:lnTo>
                      <a:pt x="4" y="0"/>
                    </a:lnTo>
                    <a:lnTo>
                      <a:pt x="7" y="3"/>
                    </a:lnTo>
                    <a:lnTo>
                      <a:pt x="11" y="3"/>
                    </a:lnTo>
                    <a:lnTo>
                      <a:pt x="18" y="3"/>
                    </a:lnTo>
                    <a:lnTo>
                      <a:pt x="18" y="3"/>
                    </a:lnTo>
                    <a:lnTo>
                      <a:pt x="25" y="7"/>
                    </a:lnTo>
                    <a:lnTo>
                      <a:pt x="25" y="10"/>
                    </a:lnTo>
                    <a:lnTo>
                      <a:pt x="29" y="10"/>
                    </a:lnTo>
                    <a:lnTo>
                      <a:pt x="29" y="14"/>
                    </a:lnTo>
                    <a:lnTo>
                      <a:pt x="25" y="14"/>
                    </a:lnTo>
                    <a:lnTo>
                      <a:pt x="18" y="14"/>
                    </a:lnTo>
                    <a:lnTo>
                      <a:pt x="14" y="14"/>
                    </a:lnTo>
                    <a:lnTo>
                      <a:pt x="11" y="14"/>
                    </a:lnTo>
                    <a:lnTo>
                      <a:pt x="7" y="10"/>
                    </a:lnTo>
                    <a:lnTo>
                      <a:pt x="4" y="7"/>
                    </a:lnTo>
                    <a:lnTo>
                      <a:pt x="0" y="7"/>
                    </a:lnTo>
                    <a:lnTo>
                      <a:pt x="0" y="3"/>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81" name="Freeform 2212">
                <a:extLst>
                  <a:ext uri="{FF2B5EF4-FFF2-40B4-BE49-F238E27FC236}">
                    <a16:creationId xmlns:a16="http://schemas.microsoft.com/office/drawing/2014/main" id="{8CF5D937-03F9-4A16-8C33-900292EB2D95}"/>
                  </a:ext>
                </a:extLst>
              </p:cNvPr>
              <p:cNvSpPr>
                <a:spLocks/>
              </p:cNvSpPr>
              <p:nvPr/>
            </p:nvSpPr>
            <p:spPr bwMode="auto">
              <a:xfrm>
                <a:off x="6978" y="2912"/>
                <a:ext cx="29" cy="14"/>
              </a:xfrm>
              <a:custGeom>
                <a:avLst/>
                <a:gdLst>
                  <a:gd name="T0" fmla="*/ 0 w 29"/>
                  <a:gd name="T1" fmla="*/ 0 h 14"/>
                  <a:gd name="T2" fmla="*/ 4 w 29"/>
                  <a:gd name="T3" fmla="*/ 0 h 14"/>
                  <a:gd name="T4" fmla="*/ 7 w 29"/>
                  <a:gd name="T5" fmla="*/ 3 h 14"/>
                  <a:gd name="T6" fmla="*/ 11 w 29"/>
                  <a:gd name="T7" fmla="*/ 3 h 14"/>
                  <a:gd name="T8" fmla="*/ 18 w 29"/>
                  <a:gd name="T9" fmla="*/ 3 h 14"/>
                  <a:gd name="T10" fmla="*/ 18 w 29"/>
                  <a:gd name="T11" fmla="*/ 3 h 14"/>
                  <a:gd name="T12" fmla="*/ 25 w 29"/>
                  <a:gd name="T13" fmla="*/ 7 h 14"/>
                  <a:gd name="T14" fmla="*/ 25 w 29"/>
                  <a:gd name="T15" fmla="*/ 10 h 14"/>
                  <a:gd name="T16" fmla="*/ 29 w 29"/>
                  <a:gd name="T17" fmla="*/ 10 h 14"/>
                  <a:gd name="T18" fmla="*/ 29 w 29"/>
                  <a:gd name="T19" fmla="*/ 14 h 14"/>
                  <a:gd name="T20" fmla="*/ 25 w 29"/>
                  <a:gd name="T21" fmla="*/ 14 h 14"/>
                  <a:gd name="T22" fmla="*/ 18 w 29"/>
                  <a:gd name="T23" fmla="*/ 14 h 14"/>
                  <a:gd name="T24" fmla="*/ 14 w 29"/>
                  <a:gd name="T25" fmla="*/ 14 h 14"/>
                  <a:gd name="T26" fmla="*/ 11 w 29"/>
                  <a:gd name="T27" fmla="*/ 14 h 14"/>
                  <a:gd name="T28" fmla="*/ 7 w 29"/>
                  <a:gd name="T29" fmla="*/ 10 h 14"/>
                  <a:gd name="T30" fmla="*/ 4 w 29"/>
                  <a:gd name="T31" fmla="*/ 7 h 14"/>
                  <a:gd name="T32" fmla="*/ 0 w 29"/>
                  <a:gd name="T33" fmla="*/ 7 h 14"/>
                  <a:gd name="T34" fmla="*/ 0 w 29"/>
                  <a:gd name="T35" fmla="*/ 3 h 14"/>
                  <a:gd name="T36" fmla="*/ 0 w 29"/>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4">
                    <a:moveTo>
                      <a:pt x="0" y="0"/>
                    </a:moveTo>
                    <a:lnTo>
                      <a:pt x="4" y="0"/>
                    </a:lnTo>
                    <a:lnTo>
                      <a:pt x="7" y="3"/>
                    </a:lnTo>
                    <a:lnTo>
                      <a:pt x="11" y="3"/>
                    </a:lnTo>
                    <a:lnTo>
                      <a:pt x="18" y="3"/>
                    </a:lnTo>
                    <a:lnTo>
                      <a:pt x="18" y="3"/>
                    </a:lnTo>
                    <a:lnTo>
                      <a:pt x="25" y="7"/>
                    </a:lnTo>
                    <a:lnTo>
                      <a:pt x="25" y="10"/>
                    </a:lnTo>
                    <a:lnTo>
                      <a:pt x="29" y="10"/>
                    </a:lnTo>
                    <a:lnTo>
                      <a:pt x="29" y="14"/>
                    </a:lnTo>
                    <a:lnTo>
                      <a:pt x="25" y="14"/>
                    </a:lnTo>
                    <a:lnTo>
                      <a:pt x="18" y="14"/>
                    </a:lnTo>
                    <a:lnTo>
                      <a:pt x="14" y="14"/>
                    </a:lnTo>
                    <a:lnTo>
                      <a:pt x="11" y="14"/>
                    </a:lnTo>
                    <a:lnTo>
                      <a:pt x="7" y="10"/>
                    </a:lnTo>
                    <a:lnTo>
                      <a:pt x="4" y="7"/>
                    </a:lnTo>
                    <a:lnTo>
                      <a:pt x="0" y="7"/>
                    </a:lnTo>
                    <a:lnTo>
                      <a:pt x="0" y="3"/>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82" name="Freeform 2213">
                <a:extLst>
                  <a:ext uri="{FF2B5EF4-FFF2-40B4-BE49-F238E27FC236}">
                    <a16:creationId xmlns:a16="http://schemas.microsoft.com/office/drawing/2014/main" id="{CD8BE5DA-F633-45F8-B655-CEB22C171E0F}"/>
                  </a:ext>
                </a:extLst>
              </p:cNvPr>
              <p:cNvSpPr>
                <a:spLocks/>
              </p:cNvSpPr>
              <p:nvPr/>
            </p:nvSpPr>
            <p:spPr bwMode="auto">
              <a:xfrm>
                <a:off x="7017" y="2933"/>
                <a:ext cx="18" cy="11"/>
              </a:xfrm>
              <a:custGeom>
                <a:avLst/>
                <a:gdLst>
                  <a:gd name="T0" fmla="*/ 0 w 18"/>
                  <a:gd name="T1" fmla="*/ 0 h 11"/>
                  <a:gd name="T2" fmla="*/ 0 w 18"/>
                  <a:gd name="T3" fmla="*/ 0 h 11"/>
                  <a:gd name="T4" fmla="*/ 4 w 18"/>
                  <a:gd name="T5" fmla="*/ 0 h 11"/>
                  <a:gd name="T6" fmla="*/ 15 w 18"/>
                  <a:gd name="T7" fmla="*/ 4 h 11"/>
                  <a:gd name="T8" fmla="*/ 15 w 18"/>
                  <a:gd name="T9" fmla="*/ 7 h 11"/>
                  <a:gd name="T10" fmla="*/ 18 w 18"/>
                  <a:gd name="T11" fmla="*/ 7 h 11"/>
                  <a:gd name="T12" fmla="*/ 18 w 18"/>
                  <a:gd name="T13" fmla="*/ 11 h 11"/>
                  <a:gd name="T14" fmla="*/ 18 w 18"/>
                  <a:gd name="T15" fmla="*/ 11 h 11"/>
                  <a:gd name="T16" fmla="*/ 18 w 18"/>
                  <a:gd name="T17" fmla="*/ 11 h 11"/>
                  <a:gd name="T18" fmla="*/ 11 w 18"/>
                  <a:gd name="T19" fmla="*/ 11 h 11"/>
                  <a:gd name="T20" fmla="*/ 8 w 18"/>
                  <a:gd name="T21" fmla="*/ 11 h 11"/>
                  <a:gd name="T22" fmla="*/ 4 w 18"/>
                  <a:gd name="T23" fmla="*/ 7 h 11"/>
                  <a:gd name="T24" fmla="*/ 4 w 18"/>
                  <a:gd name="T25" fmla="*/ 4 h 11"/>
                  <a:gd name="T26" fmla="*/ 0 w 18"/>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1">
                    <a:moveTo>
                      <a:pt x="0" y="0"/>
                    </a:moveTo>
                    <a:lnTo>
                      <a:pt x="0" y="0"/>
                    </a:lnTo>
                    <a:lnTo>
                      <a:pt x="4" y="0"/>
                    </a:lnTo>
                    <a:lnTo>
                      <a:pt x="15" y="4"/>
                    </a:lnTo>
                    <a:lnTo>
                      <a:pt x="15" y="7"/>
                    </a:lnTo>
                    <a:lnTo>
                      <a:pt x="18" y="7"/>
                    </a:lnTo>
                    <a:lnTo>
                      <a:pt x="18" y="11"/>
                    </a:lnTo>
                    <a:lnTo>
                      <a:pt x="18" y="11"/>
                    </a:lnTo>
                    <a:lnTo>
                      <a:pt x="18" y="11"/>
                    </a:lnTo>
                    <a:lnTo>
                      <a:pt x="11" y="11"/>
                    </a:lnTo>
                    <a:lnTo>
                      <a:pt x="8" y="11"/>
                    </a:lnTo>
                    <a:lnTo>
                      <a:pt x="4" y="7"/>
                    </a:lnTo>
                    <a:lnTo>
                      <a:pt x="4"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83" name="Freeform 2214">
                <a:extLst>
                  <a:ext uri="{FF2B5EF4-FFF2-40B4-BE49-F238E27FC236}">
                    <a16:creationId xmlns:a16="http://schemas.microsoft.com/office/drawing/2014/main" id="{01F9AB2C-77AB-4E82-99AC-E311B4CCD81A}"/>
                  </a:ext>
                </a:extLst>
              </p:cNvPr>
              <p:cNvSpPr>
                <a:spLocks/>
              </p:cNvSpPr>
              <p:nvPr/>
            </p:nvSpPr>
            <p:spPr bwMode="auto">
              <a:xfrm>
                <a:off x="7017" y="2933"/>
                <a:ext cx="18" cy="11"/>
              </a:xfrm>
              <a:custGeom>
                <a:avLst/>
                <a:gdLst>
                  <a:gd name="T0" fmla="*/ 0 w 18"/>
                  <a:gd name="T1" fmla="*/ 0 h 11"/>
                  <a:gd name="T2" fmla="*/ 0 w 18"/>
                  <a:gd name="T3" fmla="*/ 0 h 11"/>
                  <a:gd name="T4" fmla="*/ 4 w 18"/>
                  <a:gd name="T5" fmla="*/ 0 h 11"/>
                  <a:gd name="T6" fmla="*/ 15 w 18"/>
                  <a:gd name="T7" fmla="*/ 4 h 11"/>
                  <a:gd name="T8" fmla="*/ 15 w 18"/>
                  <a:gd name="T9" fmla="*/ 7 h 11"/>
                  <a:gd name="T10" fmla="*/ 18 w 18"/>
                  <a:gd name="T11" fmla="*/ 7 h 11"/>
                  <a:gd name="T12" fmla="*/ 18 w 18"/>
                  <a:gd name="T13" fmla="*/ 11 h 11"/>
                  <a:gd name="T14" fmla="*/ 18 w 18"/>
                  <a:gd name="T15" fmla="*/ 11 h 11"/>
                  <a:gd name="T16" fmla="*/ 18 w 18"/>
                  <a:gd name="T17" fmla="*/ 11 h 11"/>
                  <a:gd name="T18" fmla="*/ 11 w 18"/>
                  <a:gd name="T19" fmla="*/ 11 h 11"/>
                  <a:gd name="T20" fmla="*/ 8 w 18"/>
                  <a:gd name="T21" fmla="*/ 11 h 11"/>
                  <a:gd name="T22" fmla="*/ 4 w 18"/>
                  <a:gd name="T23" fmla="*/ 7 h 11"/>
                  <a:gd name="T24" fmla="*/ 4 w 18"/>
                  <a:gd name="T25" fmla="*/ 4 h 11"/>
                  <a:gd name="T26" fmla="*/ 0 w 18"/>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1">
                    <a:moveTo>
                      <a:pt x="0" y="0"/>
                    </a:moveTo>
                    <a:lnTo>
                      <a:pt x="0" y="0"/>
                    </a:lnTo>
                    <a:lnTo>
                      <a:pt x="4" y="0"/>
                    </a:lnTo>
                    <a:lnTo>
                      <a:pt x="15" y="4"/>
                    </a:lnTo>
                    <a:lnTo>
                      <a:pt x="15" y="7"/>
                    </a:lnTo>
                    <a:lnTo>
                      <a:pt x="18" y="7"/>
                    </a:lnTo>
                    <a:lnTo>
                      <a:pt x="18" y="11"/>
                    </a:lnTo>
                    <a:lnTo>
                      <a:pt x="18" y="11"/>
                    </a:lnTo>
                    <a:lnTo>
                      <a:pt x="18" y="11"/>
                    </a:lnTo>
                    <a:lnTo>
                      <a:pt x="11" y="11"/>
                    </a:lnTo>
                    <a:lnTo>
                      <a:pt x="8" y="11"/>
                    </a:lnTo>
                    <a:lnTo>
                      <a:pt x="4" y="7"/>
                    </a:lnTo>
                    <a:lnTo>
                      <a:pt x="4"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grpSp>
        <p:grpSp>
          <p:nvGrpSpPr>
            <p:cNvPr id="18" name="Group 2416">
              <a:extLst>
                <a:ext uri="{FF2B5EF4-FFF2-40B4-BE49-F238E27FC236}">
                  <a16:creationId xmlns:a16="http://schemas.microsoft.com/office/drawing/2014/main" id="{D382D5B3-2C58-4EFC-A211-D1C34AB69EEE}"/>
                </a:ext>
              </a:extLst>
            </p:cNvPr>
            <p:cNvGrpSpPr>
              <a:grpSpLocks/>
            </p:cNvGrpSpPr>
            <p:nvPr/>
          </p:nvGrpSpPr>
          <p:grpSpPr bwMode="auto">
            <a:xfrm>
              <a:off x="153987" y="804775"/>
              <a:ext cx="11650663" cy="3883025"/>
              <a:chOff x="54" y="494"/>
              <a:chExt cx="7339" cy="2446"/>
            </a:xfrm>
            <a:solidFill>
              <a:schemeClr val="tx1">
                <a:lumMod val="50000"/>
                <a:lumOff val="50000"/>
              </a:schemeClr>
            </a:solidFill>
          </p:grpSpPr>
          <p:sp>
            <p:nvSpPr>
              <p:cNvPr id="884" name="Freeform 2216">
                <a:extLst>
                  <a:ext uri="{FF2B5EF4-FFF2-40B4-BE49-F238E27FC236}">
                    <a16:creationId xmlns:a16="http://schemas.microsoft.com/office/drawing/2014/main" id="{C440F7E1-C257-43A7-AEF5-783EEC918193}"/>
                  </a:ext>
                </a:extLst>
              </p:cNvPr>
              <p:cNvSpPr>
                <a:spLocks/>
              </p:cNvSpPr>
              <p:nvPr/>
            </p:nvSpPr>
            <p:spPr bwMode="auto">
              <a:xfrm>
                <a:off x="5839" y="2693"/>
                <a:ext cx="7" cy="3"/>
              </a:xfrm>
              <a:custGeom>
                <a:avLst/>
                <a:gdLst>
                  <a:gd name="T0" fmla="*/ 7 w 7"/>
                  <a:gd name="T1" fmla="*/ 0 h 3"/>
                  <a:gd name="T2" fmla="*/ 7 w 7"/>
                  <a:gd name="T3" fmla="*/ 0 h 3"/>
                  <a:gd name="T4" fmla="*/ 3 w 7"/>
                  <a:gd name="T5" fmla="*/ 0 h 3"/>
                  <a:gd name="T6" fmla="*/ 3 w 7"/>
                  <a:gd name="T7" fmla="*/ 0 h 3"/>
                  <a:gd name="T8" fmla="*/ 0 w 7"/>
                  <a:gd name="T9" fmla="*/ 3 h 3"/>
                  <a:gd name="T10" fmla="*/ 0 w 7"/>
                  <a:gd name="T11" fmla="*/ 3 h 3"/>
                  <a:gd name="T12" fmla="*/ 3 w 7"/>
                  <a:gd name="T13" fmla="*/ 3 h 3"/>
                  <a:gd name="T14" fmla="*/ 7 w 7"/>
                  <a:gd name="T15" fmla="*/ 3 h 3"/>
                  <a:gd name="T16" fmla="*/ 7 w 7"/>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7" y="0"/>
                    </a:moveTo>
                    <a:lnTo>
                      <a:pt x="7" y="0"/>
                    </a:lnTo>
                    <a:lnTo>
                      <a:pt x="3" y="0"/>
                    </a:lnTo>
                    <a:lnTo>
                      <a:pt x="3" y="0"/>
                    </a:lnTo>
                    <a:lnTo>
                      <a:pt x="0" y="3"/>
                    </a:lnTo>
                    <a:lnTo>
                      <a:pt x="0" y="3"/>
                    </a:lnTo>
                    <a:lnTo>
                      <a:pt x="3" y="3"/>
                    </a:lnTo>
                    <a:lnTo>
                      <a:pt x="7" y="3"/>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85" name="Freeform 2217">
                <a:extLst>
                  <a:ext uri="{FF2B5EF4-FFF2-40B4-BE49-F238E27FC236}">
                    <a16:creationId xmlns:a16="http://schemas.microsoft.com/office/drawing/2014/main" id="{DA15FA9E-BEA1-4CE3-8FE0-DC8AC31DAF9D}"/>
                  </a:ext>
                </a:extLst>
              </p:cNvPr>
              <p:cNvSpPr>
                <a:spLocks/>
              </p:cNvSpPr>
              <p:nvPr/>
            </p:nvSpPr>
            <p:spPr bwMode="auto">
              <a:xfrm>
                <a:off x="5839" y="2693"/>
                <a:ext cx="7" cy="3"/>
              </a:xfrm>
              <a:custGeom>
                <a:avLst/>
                <a:gdLst>
                  <a:gd name="T0" fmla="*/ 7 w 7"/>
                  <a:gd name="T1" fmla="*/ 0 h 3"/>
                  <a:gd name="T2" fmla="*/ 7 w 7"/>
                  <a:gd name="T3" fmla="*/ 0 h 3"/>
                  <a:gd name="T4" fmla="*/ 3 w 7"/>
                  <a:gd name="T5" fmla="*/ 0 h 3"/>
                  <a:gd name="T6" fmla="*/ 3 w 7"/>
                  <a:gd name="T7" fmla="*/ 0 h 3"/>
                  <a:gd name="T8" fmla="*/ 0 w 7"/>
                  <a:gd name="T9" fmla="*/ 3 h 3"/>
                  <a:gd name="T10" fmla="*/ 0 w 7"/>
                  <a:gd name="T11" fmla="*/ 3 h 3"/>
                  <a:gd name="T12" fmla="*/ 3 w 7"/>
                  <a:gd name="T13" fmla="*/ 3 h 3"/>
                  <a:gd name="T14" fmla="*/ 7 w 7"/>
                  <a:gd name="T15" fmla="*/ 3 h 3"/>
                  <a:gd name="T16" fmla="*/ 7 w 7"/>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7" y="0"/>
                    </a:moveTo>
                    <a:lnTo>
                      <a:pt x="7" y="0"/>
                    </a:lnTo>
                    <a:lnTo>
                      <a:pt x="3" y="0"/>
                    </a:lnTo>
                    <a:lnTo>
                      <a:pt x="3" y="0"/>
                    </a:lnTo>
                    <a:lnTo>
                      <a:pt x="0" y="3"/>
                    </a:lnTo>
                    <a:lnTo>
                      <a:pt x="0" y="3"/>
                    </a:lnTo>
                    <a:lnTo>
                      <a:pt x="3" y="3"/>
                    </a:lnTo>
                    <a:lnTo>
                      <a:pt x="7" y="3"/>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86" name="Freeform 2218">
                <a:extLst>
                  <a:ext uri="{FF2B5EF4-FFF2-40B4-BE49-F238E27FC236}">
                    <a16:creationId xmlns:a16="http://schemas.microsoft.com/office/drawing/2014/main" id="{A5666650-294E-4B83-ADAD-07ADEBB32C67}"/>
                  </a:ext>
                </a:extLst>
              </p:cNvPr>
              <p:cNvSpPr>
                <a:spLocks/>
              </p:cNvSpPr>
              <p:nvPr/>
            </p:nvSpPr>
            <p:spPr bwMode="auto">
              <a:xfrm>
                <a:off x="4431" y="2043"/>
                <a:ext cx="430" cy="341"/>
              </a:xfrm>
              <a:custGeom>
                <a:avLst/>
                <a:gdLst>
                  <a:gd name="T0" fmla="*/ 262 w 430"/>
                  <a:gd name="T1" fmla="*/ 72 h 341"/>
                  <a:gd name="T2" fmla="*/ 279 w 430"/>
                  <a:gd name="T3" fmla="*/ 83 h 341"/>
                  <a:gd name="T4" fmla="*/ 287 w 430"/>
                  <a:gd name="T5" fmla="*/ 97 h 341"/>
                  <a:gd name="T6" fmla="*/ 297 w 430"/>
                  <a:gd name="T7" fmla="*/ 104 h 341"/>
                  <a:gd name="T8" fmla="*/ 301 w 430"/>
                  <a:gd name="T9" fmla="*/ 112 h 341"/>
                  <a:gd name="T10" fmla="*/ 312 w 430"/>
                  <a:gd name="T11" fmla="*/ 122 h 341"/>
                  <a:gd name="T12" fmla="*/ 315 w 430"/>
                  <a:gd name="T13" fmla="*/ 133 h 341"/>
                  <a:gd name="T14" fmla="*/ 319 w 430"/>
                  <a:gd name="T15" fmla="*/ 144 h 341"/>
                  <a:gd name="T16" fmla="*/ 326 w 430"/>
                  <a:gd name="T17" fmla="*/ 162 h 341"/>
                  <a:gd name="T18" fmla="*/ 333 w 430"/>
                  <a:gd name="T19" fmla="*/ 169 h 341"/>
                  <a:gd name="T20" fmla="*/ 340 w 430"/>
                  <a:gd name="T21" fmla="*/ 169 h 341"/>
                  <a:gd name="T22" fmla="*/ 340 w 430"/>
                  <a:gd name="T23" fmla="*/ 173 h 341"/>
                  <a:gd name="T24" fmla="*/ 344 w 430"/>
                  <a:gd name="T25" fmla="*/ 176 h 341"/>
                  <a:gd name="T26" fmla="*/ 419 w 430"/>
                  <a:gd name="T27" fmla="*/ 208 h 341"/>
                  <a:gd name="T28" fmla="*/ 355 w 430"/>
                  <a:gd name="T29" fmla="*/ 287 h 341"/>
                  <a:gd name="T30" fmla="*/ 265 w 430"/>
                  <a:gd name="T31" fmla="*/ 320 h 341"/>
                  <a:gd name="T32" fmla="*/ 247 w 430"/>
                  <a:gd name="T33" fmla="*/ 323 h 341"/>
                  <a:gd name="T34" fmla="*/ 215 w 430"/>
                  <a:gd name="T35" fmla="*/ 320 h 341"/>
                  <a:gd name="T36" fmla="*/ 197 w 430"/>
                  <a:gd name="T37" fmla="*/ 320 h 341"/>
                  <a:gd name="T38" fmla="*/ 176 w 430"/>
                  <a:gd name="T39" fmla="*/ 334 h 341"/>
                  <a:gd name="T40" fmla="*/ 168 w 430"/>
                  <a:gd name="T41" fmla="*/ 341 h 341"/>
                  <a:gd name="T42" fmla="*/ 158 w 430"/>
                  <a:gd name="T43" fmla="*/ 327 h 341"/>
                  <a:gd name="T44" fmla="*/ 147 w 430"/>
                  <a:gd name="T45" fmla="*/ 313 h 341"/>
                  <a:gd name="T46" fmla="*/ 133 w 430"/>
                  <a:gd name="T47" fmla="*/ 295 h 341"/>
                  <a:gd name="T48" fmla="*/ 129 w 430"/>
                  <a:gd name="T49" fmla="*/ 284 h 341"/>
                  <a:gd name="T50" fmla="*/ 122 w 430"/>
                  <a:gd name="T51" fmla="*/ 273 h 341"/>
                  <a:gd name="T52" fmla="*/ 111 w 430"/>
                  <a:gd name="T53" fmla="*/ 262 h 341"/>
                  <a:gd name="T54" fmla="*/ 100 w 430"/>
                  <a:gd name="T55" fmla="*/ 255 h 341"/>
                  <a:gd name="T56" fmla="*/ 93 w 430"/>
                  <a:gd name="T57" fmla="*/ 244 h 341"/>
                  <a:gd name="T58" fmla="*/ 90 w 430"/>
                  <a:gd name="T59" fmla="*/ 223 h 341"/>
                  <a:gd name="T60" fmla="*/ 86 w 430"/>
                  <a:gd name="T61" fmla="*/ 208 h 341"/>
                  <a:gd name="T62" fmla="*/ 82 w 430"/>
                  <a:gd name="T63" fmla="*/ 198 h 341"/>
                  <a:gd name="T64" fmla="*/ 68 w 430"/>
                  <a:gd name="T65" fmla="*/ 176 h 341"/>
                  <a:gd name="T66" fmla="*/ 61 w 430"/>
                  <a:gd name="T67" fmla="*/ 173 h 341"/>
                  <a:gd name="T68" fmla="*/ 54 w 430"/>
                  <a:gd name="T69" fmla="*/ 169 h 341"/>
                  <a:gd name="T70" fmla="*/ 50 w 430"/>
                  <a:gd name="T71" fmla="*/ 162 h 341"/>
                  <a:gd name="T72" fmla="*/ 39 w 430"/>
                  <a:gd name="T73" fmla="*/ 140 h 341"/>
                  <a:gd name="T74" fmla="*/ 32 w 430"/>
                  <a:gd name="T75" fmla="*/ 122 h 341"/>
                  <a:gd name="T76" fmla="*/ 22 w 430"/>
                  <a:gd name="T77" fmla="*/ 112 h 341"/>
                  <a:gd name="T78" fmla="*/ 7 w 430"/>
                  <a:gd name="T79" fmla="*/ 90 h 341"/>
                  <a:gd name="T80" fmla="*/ 0 w 430"/>
                  <a:gd name="T81" fmla="*/ 90 h 341"/>
                  <a:gd name="T82" fmla="*/ 4 w 430"/>
                  <a:gd name="T83" fmla="*/ 72 h 341"/>
                  <a:gd name="T84" fmla="*/ 29 w 430"/>
                  <a:gd name="T85" fmla="*/ 69 h 341"/>
                  <a:gd name="T86" fmla="*/ 57 w 430"/>
                  <a:gd name="T87" fmla="*/ 47 h 341"/>
                  <a:gd name="T88" fmla="*/ 68 w 430"/>
                  <a:gd name="T89" fmla="*/ 36 h 341"/>
                  <a:gd name="T90" fmla="*/ 86 w 430"/>
                  <a:gd name="T91" fmla="*/ 8 h 341"/>
                  <a:gd name="T92" fmla="*/ 165 w 430"/>
                  <a:gd name="T93" fmla="*/ 29 h 341"/>
                  <a:gd name="T94" fmla="*/ 183 w 430"/>
                  <a:gd name="T95" fmla="*/ 40 h 341"/>
                  <a:gd name="T96" fmla="*/ 244 w 430"/>
                  <a:gd name="T97" fmla="*/ 6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0" h="341">
                    <a:moveTo>
                      <a:pt x="244" y="69"/>
                    </a:moveTo>
                    <a:lnTo>
                      <a:pt x="244" y="69"/>
                    </a:lnTo>
                    <a:lnTo>
                      <a:pt x="254" y="69"/>
                    </a:lnTo>
                    <a:lnTo>
                      <a:pt x="262" y="72"/>
                    </a:lnTo>
                    <a:lnTo>
                      <a:pt x="262" y="76"/>
                    </a:lnTo>
                    <a:lnTo>
                      <a:pt x="265" y="79"/>
                    </a:lnTo>
                    <a:lnTo>
                      <a:pt x="279" y="79"/>
                    </a:lnTo>
                    <a:lnTo>
                      <a:pt x="279" y="83"/>
                    </a:lnTo>
                    <a:lnTo>
                      <a:pt x="283" y="86"/>
                    </a:lnTo>
                    <a:lnTo>
                      <a:pt x="283" y="86"/>
                    </a:lnTo>
                    <a:lnTo>
                      <a:pt x="283" y="90"/>
                    </a:lnTo>
                    <a:lnTo>
                      <a:pt x="287" y="97"/>
                    </a:lnTo>
                    <a:lnTo>
                      <a:pt x="290" y="97"/>
                    </a:lnTo>
                    <a:lnTo>
                      <a:pt x="294" y="101"/>
                    </a:lnTo>
                    <a:lnTo>
                      <a:pt x="297" y="104"/>
                    </a:lnTo>
                    <a:lnTo>
                      <a:pt x="297" y="104"/>
                    </a:lnTo>
                    <a:lnTo>
                      <a:pt x="297" y="108"/>
                    </a:lnTo>
                    <a:lnTo>
                      <a:pt x="297" y="108"/>
                    </a:lnTo>
                    <a:lnTo>
                      <a:pt x="297" y="112"/>
                    </a:lnTo>
                    <a:lnTo>
                      <a:pt x="301" y="112"/>
                    </a:lnTo>
                    <a:lnTo>
                      <a:pt x="305" y="115"/>
                    </a:lnTo>
                    <a:lnTo>
                      <a:pt x="308" y="119"/>
                    </a:lnTo>
                    <a:lnTo>
                      <a:pt x="312" y="119"/>
                    </a:lnTo>
                    <a:lnTo>
                      <a:pt x="312" y="122"/>
                    </a:lnTo>
                    <a:lnTo>
                      <a:pt x="315" y="122"/>
                    </a:lnTo>
                    <a:lnTo>
                      <a:pt x="312" y="126"/>
                    </a:lnTo>
                    <a:lnTo>
                      <a:pt x="315" y="130"/>
                    </a:lnTo>
                    <a:lnTo>
                      <a:pt x="315" y="133"/>
                    </a:lnTo>
                    <a:lnTo>
                      <a:pt x="315" y="133"/>
                    </a:lnTo>
                    <a:lnTo>
                      <a:pt x="315" y="137"/>
                    </a:lnTo>
                    <a:lnTo>
                      <a:pt x="315" y="140"/>
                    </a:lnTo>
                    <a:lnTo>
                      <a:pt x="319" y="144"/>
                    </a:lnTo>
                    <a:lnTo>
                      <a:pt x="322" y="151"/>
                    </a:lnTo>
                    <a:lnTo>
                      <a:pt x="322" y="158"/>
                    </a:lnTo>
                    <a:lnTo>
                      <a:pt x="326" y="158"/>
                    </a:lnTo>
                    <a:lnTo>
                      <a:pt x="326" y="162"/>
                    </a:lnTo>
                    <a:lnTo>
                      <a:pt x="326" y="162"/>
                    </a:lnTo>
                    <a:lnTo>
                      <a:pt x="326" y="165"/>
                    </a:lnTo>
                    <a:lnTo>
                      <a:pt x="330" y="165"/>
                    </a:lnTo>
                    <a:lnTo>
                      <a:pt x="333" y="169"/>
                    </a:lnTo>
                    <a:lnTo>
                      <a:pt x="333" y="169"/>
                    </a:lnTo>
                    <a:lnTo>
                      <a:pt x="340" y="165"/>
                    </a:lnTo>
                    <a:lnTo>
                      <a:pt x="340" y="165"/>
                    </a:lnTo>
                    <a:lnTo>
                      <a:pt x="340" y="169"/>
                    </a:lnTo>
                    <a:lnTo>
                      <a:pt x="340" y="169"/>
                    </a:lnTo>
                    <a:lnTo>
                      <a:pt x="340" y="169"/>
                    </a:lnTo>
                    <a:lnTo>
                      <a:pt x="340" y="173"/>
                    </a:lnTo>
                    <a:lnTo>
                      <a:pt x="340" y="173"/>
                    </a:lnTo>
                    <a:lnTo>
                      <a:pt x="344" y="173"/>
                    </a:lnTo>
                    <a:lnTo>
                      <a:pt x="344" y="176"/>
                    </a:lnTo>
                    <a:lnTo>
                      <a:pt x="344" y="176"/>
                    </a:lnTo>
                    <a:lnTo>
                      <a:pt x="344" y="176"/>
                    </a:lnTo>
                    <a:lnTo>
                      <a:pt x="365" y="205"/>
                    </a:lnTo>
                    <a:lnTo>
                      <a:pt x="416" y="208"/>
                    </a:lnTo>
                    <a:lnTo>
                      <a:pt x="419" y="208"/>
                    </a:lnTo>
                    <a:lnTo>
                      <a:pt x="419" y="208"/>
                    </a:lnTo>
                    <a:lnTo>
                      <a:pt x="430" y="223"/>
                    </a:lnTo>
                    <a:lnTo>
                      <a:pt x="416" y="266"/>
                    </a:lnTo>
                    <a:lnTo>
                      <a:pt x="355" y="287"/>
                    </a:lnTo>
                    <a:lnTo>
                      <a:pt x="355" y="287"/>
                    </a:lnTo>
                    <a:lnTo>
                      <a:pt x="330" y="291"/>
                    </a:lnTo>
                    <a:lnTo>
                      <a:pt x="294" y="295"/>
                    </a:lnTo>
                    <a:lnTo>
                      <a:pt x="276" y="305"/>
                    </a:lnTo>
                    <a:lnTo>
                      <a:pt x="265" y="320"/>
                    </a:lnTo>
                    <a:lnTo>
                      <a:pt x="262" y="327"/>
                    </a:lnTo>
                    <a:lnTo>
                      <a:pt x="254" y="330"/>
                    </a:lnTo>
                    <a:lnTo>
                      <a:pt x="251" y="330"/>
                    </a:lnTo>
                    <a:lnTo>
                      <a:pt x="247" y="323"/>
                    </a:lnTo>
                    <a:lnTo>
                      <a:pt x="236" y="323"/>
                    </a:lnTo>
                    <a:lnTo>
                      <a:pt x="233" y="323"/>
                    </a:lnTo>
                    <a:lnTo>
                      <a:pt x="219" y="323"/>
                    </a:lnTo>
                    <a:lnTo>
                      <a:pt x="215" y="320"/>
                    </a:lnTo>
                    <a:lnTo>
                      <a:pt x="204" y="320"/>
                    </a:lnTo>
                    <a:lnTo>
                      <a:pt x="201" y="320"/>
                    </a:lnTo>
                    <a:lnTo>
                      <a:pt x="197" y="320"/>
                    </a:lnTo>
                    <a:lnTo>
                      <a:pt x="197" y="320"/>
                    </a:lnTo>
                    <a:lnTo>
                      <a:pt x="186" y="327"/>
                    </a:lnTo>
                    <a:lnTo>
                      <a:pt x="179" y="327"/>
                    </a:lnTo>
                    <a:lnTo>
                      <a:pt x="176" y="330"/>
                    </a:lnTo>
                    <a:lnTo>
                      <a:pt x="176" y="334"/>
                    </a:lnTo>
                    <a:lnTo>
                      <a:pt x="172" y="334"/>
                    </a:lnTo>
                    <a:lnTo>
                      <a:pt x="172" y="334"/>
                    </a:lnTo>
                    <a:lnTo>
                      <a:pt x="168" y="338"/>
                    </a:lnTo>
                    <a:lnTo>
                      <a:pt x="168" y="341"/>
                    </a:lnTo>
                    <a:lnTo>
                      <a:pt x="165" y="341"/>
                    </a:lnTo>
                    <a:lnTo>
                      <a:pt x="161" y="341"/>
                    </a:lnTo>
                    <a:lnTo>
                      <a:pt x="161" y="338"/>
                    </a:lnTo>
                    <a:lnTo>
                      <a:pt x="158" y="327"/>
                    </a:lnTo>
                    <a:lnTo>
                      <a:pt x="158" y="327"/>
                    </a:lnTo>
                    <a:lnTo>
                      <a:pt x="154" y="327"/>
                    </a:lnTo>
                    <a:lnTo>
                      <a:pt x="154" y="320"/>
                    </a:lnTo>
                    <a:lnTo>
                      <a:pt x="147" y="313"/>
                    </a:lnTo>
                    <a:lnTo>
                      <a:pt x="143" y="309"/>
                    </a:lnTo>
                    <a:lnTo>
                      <a:pt x="143" y="309"/>
                    </a:lnTo>
                    <a:lnTo>
                      <a:pt x="140" y="302"/>
                    </a:lnTo>
                    <a:lnTo>
                      <a:pt x="133" y="295"/>
                    </a:lnTo>
                    <a:lnTo>
                      <a:pt x="133" y="295"/>
                    </a:lnTo>
                    <a:lnTo>
                      <a:pt x="133" y="291"/>
                    </a:lnTo>
                    <a:lnTo>
                      <a:pt x="129" y="287"/>
                    </a:lnTo>
                    <a:lnTo>
                      <a:pt x="129" y="284"/>
                    </a:lnTo>
                    <a:lnTo>
                      <a:pt x="129" y="280"/>
                    </a:lnTo>
                    <a:lnTo>
                      <a:pt x="125" y="277"/>
                    </a:lnTo>
                    <a:lnTo>
                      <a:pt x="125" y="273"/>
                    </a:lnTo>
                    <a:lnTo>
                      <a:pt x="122" y="273"/>
                    </a:lnTo>
                    <a:lnTo>
                      <a:pt x="122" y="269"/>
                    </a:lnTo>
                    <a:lnTo>
                      <a:pt x="118" y="266"/>
                    </a:lnTo>
                    <a:lnTo>
                      <a:pt x="115" y="266"/>
                    </a:lnTo>
                    <a:lnTo>
                      <a:pt x="111" y="262"/>
                    </a:lnTo>
                    <a:lnTo>
                      <a:pt x="108" y="259"/>
                    </a:lnTo>
                    <a:lnTo>
                      <a:pt x="108" y="259"/>
                    </a:lnTo>
                    <a:lnTo>
                      <a:pt x="104" y="259"/>
                    </a:lnTo>
                    <a:lnTo>
                      <a:pt x="100" y="255"/>
                    </a:lnTo>
                    <a:lnTo>
                      <a:pt x="97" y="252"/>
                    </a:lnTo>
                    <a:lnTo>
                      <a:pt x="97" y="252"/>
                    </a:lnTo>
                    <a:lnTo>
                      <a:pt x="93" y="248"/>
                    </a:lnTo>
                    <a:lnTo>
                      <a:pt x="93" y="244"/>
                    </a:lnTo>
                    <a:lnTo>
                      <a:pt x="90" y="226"/>
                    </a:lnTo>
                    <a:lnTo>
                      <a:pt x="90" y="226"/>
                    </a:lnTo>
                    <a:lnTo>
                      <a:pt x="86" y="223"/>
                    </a:lnTo>
                    <a:lnTo>
                      <a:pt x="90" y="223"/>
                    </a:lnTo>
                    <a:lnTo>
                      <a:pt x="90" y="219"/>
                    </a:lnTo>
                    <a:lnTo>
                      <a:pt x="90" y="216"/>
                    </a:lnTo>
                    <a:lnTo>
                      <a:pt x="90" y="208"/>
                    </a:lnTo>
                    <a:lnTo>
                      <a:pt x="86" y="208"/>
                    </a:lnTo>
                    <a:lnTo>
                      <a:pt x="86" y="205"/>
                    </a:lnTo>
                    <a:lnTo>
                      <a:pt x="86" y="201"/>
                    </a:lnTo>
                    <a:lnTo>
                      <a:pt x="82" y="198"/>
                    </a:lnTo>
                    <a:lnTo>
                      <a:pt x="82" y="198"/>
                    </a:lnTo>
                    <a:lnTo>
                      <a:pt x="79" y="194"/>
                    </a:lnTo>
                    <a:lnTo>
                      <a:pt x="75" y="183"/>
                    </a:lnTo>
                    <a:lnTo>
                      <a:pt x="72" y="180"/>
                    </a:lnTo>
                    <a:lnTo>
                      <a:pt x="68" y="176"/>
                    </a:lnTo>
                    <a:lnTo>
                      <a:pt x="65" y="176"/>
                    </a:lnTo>
                    <a:lnTo>
                      <a:pt x="65" y="176"/>
                    </a:lnTo>
                    <a:lnTo>
                      <a:pt x="65" y="176"/>
                    </a:lnTo>
                    <a:lnTo>
                      <a:pt x="61" y="173"/>
                    </a:lnTo>
                    <a:lnTo>
                      <a:pt x="57" y="173"/>
                    </a:lnTo>
                    <a:lnTo>
                      <a:pt x="57" y="173"/>
                    </a:lnTo>
                    <a:lnTo>
                      <a:pt x="57" y="173"/>
                    </a:lnTo>
                    <a:lnTo>
                      <a:pt x="54" y="169"/>
                    </a:lnTo>
                    <a:lnTo>
                      <a:pt x="54" y="169"/>
                    </a:lnTo>
                    <a:lnTo>
                      <a:pt x="50" y="165"/>
                    </a:lnTo>
                    <a:lnTo>
                      <a:pt x="50" y="162"/>
                    </a:lnTo>
                    <a:lnTo>
                      <a:pt x="50" y="162"/>
                    </a:lnTo>
                    <a:lnTo>
                      <a:pt x="47" y="151"/>
                    </a:lnTo>
                    <a:lnTo>
                      <a:pt x="47" y="147"/>
                    </a:lnTo>
                    <a:lnTo>
                      <a:pt x="43" y="144"/>
                    </a:lnTo>
                    <a:lnTo>
                      <a:pt x="39" y="140"/>
                    </a:lnTo>
                    <a:lnTo>
                      <a:pt x="39" y="140"/>
                    </a:lnTo>
                    <a:lnTo>
                      <a:pt x="39" y="137"/>
                    </a:lnTo>
                    <a:lnTo>
                      <a:pt x="36" y="133"/>
                    </a:lnTo>
                    <a:lnTo>
                      <a:pt x="32" y="122"/>
                    </a:lnTo>
                    <a:lnTo>
                      <a:pt x="29" y="119"/>
                    </a:lnTo>
                    <a:lnTo>
                      <a:pt x="25" y="119"/>
                    </a:lnTo>
                    <a:lnTo>
                      <a:pt x="22" y="112"/>
                    </a:lnTo>
                    <a:lnTo>
                      <a:pt x="22" y="112"/>
                    </a:lnTo>
                    <a:lnTo>
                      <a:pt x="18" y="108"/>
                    </a:lnTo>
                    <a:lnTo>
                      <a:pt x="14" y="101"/>
                    </a:lnTo>
                    <a:lnTo>
                      <a:pt x="11" y="90"/>
                    </a:lnTo>
                    <a:lnTo>
                      <a:pt x="7" y="90"/>
                    </a:lnTo>
                    <a:lnTo>
                      <a:pt x="4" y="90"/>
                    </a:lnTo>
                    <a:lnTo>
                      <a:pt x="4" y="90"/>
                    </a:lnTo>
                    <a:lnTo>
                      <a:pt x="0" y="90"/>
                    </a:lnTo>
                    <a:lnTo>
                      <a:pt x="0" y="90"/>
                    </a:lnTo>
                    <a:lnTo>
                      <a:pt x="0" y="90"/>
                    </a:lnTo>
                    <a:lnTo>
                      <a:pt x="4" y="83"/>
                    </a:lnTo>
                    <a:lnTo>
                      <a:pt x="4" y="72"/>
                    </a:lnTo>
                    <a:lnTo>
                      <a:pt x="4" y="72"/>
                    </a:lnTo>
                    <a:lnTo>
                      <a:pt x="4" y="69"/>
                    </a:lnTo>
                    <a:lnTo>
                      <a:pt x="4" y="61"/>
                    </a:lnTo>
                    <a:lnTo>
                      <a:pt x="7" y="65"/>
                    </a:lnTo>
                    <a:lnTo>
                      <a:pt x="29" y="69"/>
                    </a:lnTo>
                    <a:lnTo>
                      <a:pt x="36" y="61"/>
                    </a:lnTo>
                    <a:lnTo>
                      <a:pt x="36" y="61"/>
                    </a:lnTo>
                    <a:lnTo>
                      <a:pt x="39" y="51"/>
                    </a:lnTo>
                    <a:lnTo>
                      <a:pt x="57" y="47"/>
                    </a:lnTo>
                    <a:lnTo>
                      <a:pt x="57" y="47"/>
                    </a:lnTo>
                    <a:lnTo>
                      <a:pt x="61" y="40"/>
                    </a:lnTo>
                    <a:lnTo>
                      <a:pt x="68" y="36"/>
                    </a:lnTo>
                    <a:lnTo>
                      <a:pt x="68" y="36"/>
                    </a:lnTo>
                    <a:lnTo>
                      <a:pt x="47" y="15"/>
                    </a:lnTo>
                    <a:lnTo>
                      <a:pt x="47" y="15"/>
                    </a:lnTo>
                    <a:lnTo>
                      <a:pt x="61" y="11"/>
                    </a:lnTo>
                    <a:lnTo>
                      <a:pt x="86" y="8"/>
                    </a:lnTo>
                    <a:lnTo>
                      <a:pt x="90" y="0"/>
                    </a:lnTo>
                    <a:lnTo>
                      <a:pt x="122" y="8"/>
                    </a:lnTo>
                    <a:lnTo>
                      <a:pt x="147" y="22"/>
                    </a:lnTo>
                    <a:lnTo>
                      <a:pt x="165" y="29"/>
                    </a:lnTo>
                    <a:lnTo>
                      <a:pt x="168" y="33"/>
                    </a:lnTo>
                    <a:lnTo>
                      <a:pt x="172" y="40"/>
                    </a:lnTo>
                    <a:lnTo>
                      <a:pt x="183" y="40"/>
                    </a:lnTo>
                    <a:lnTo>
                      <a:pt x="183" y="40"/>
                    </a:lnTo>
                    <a:lnTo>
                      <a:pt x="183" y="54"/>
                    </a:lnTo>
                    <a:lnTo>
                      <a:pt x="183" y="54"/>
                    </a:lnTo>
                    <a:lnTo>
                      <a:pt x="208" y="65"/>
                    </a:lnTo>
                    <a:lnTo>
                      <a:pt x="244" y="69"/>
                    </a:lnTo>
                    <a:close/>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87" name="Freeform 2219">
                <a:extLst>
                  <a:ext uri="{FF2B5EF4-FFF2-40B4-BE49-F238E27FC236}">
                    <a16:creationId xmlns:a16="http://schemas.microsoft.com/office/drawing/2014/main" id="{3C6C37BB-49FE-43B6-99CF-DC94CA8A121A}"/>
                  </a:ext>
                </a:extLst>
              </p:cNvPr>
              <p:cNvSpPr>
                <a:spLocks/>
              </p:cNvSpPr>
              <p:nvPr/>
            </p:nvSpPr>
            <p:spPr bwMode="auto">
              <a:xfrm>
                <a:off x="7361" y="935"/>
                <a:ext cx="32" cy="25"/>
              </a:xfrm>
              <a:custGeom>
                <a:avLst/>
                <a:gdLst>
                  <a:gd name="T0" fmla="*/ 32 w 32"/>
                  <a:gd name="T1" fmla="*/ 18 h 25"/>
                  <a:gd name="T2" fmla="*/ 29 w 32"/>
                  <a:gd name="T3" fmla="*/ 18 h 25"/>
                  <a:gd name="T4" fmla="*/ 29 w 32"/>
                  <a:gd name="T5" fmla="*/ 21 h 25"/>
                  <a:gd name="T6" fmla="*/ 25 w 32"/>
                  <a:gd name="T7" fmla="*/ 21 h 25"/>
                  <a:gd name="T8" fmla="*/ 25 w 32"/>
                  <a:gd name="T9" fmla="*/ 25 h 25"/>
                  <a:gd name="T10" fmla="*/ 15 w 32"/>
                  <a:gd name="T11" fmla="*/ 25 h 25"/>
                  <a:gd name="T12" fmla="*/ 15 w 32"/>
                  <a:gd name="T13" fmla="*/ 25 h 25"/>
                  <a:gd name="T14" fmla="*/ 7 w 32"/>
                  <a:gd name="T15" fmla="*/ 25 h 25"/>
                  <a:gd name="T16" fmla="*/ 7 w 32"/>
                  <a:gd name="T17" fmla="*/ 21 h 25"/>
                  <a:gd name="T18" fmla="*/ 4 w 32"/>
                  <a:gd name="T19" fmla="*/ 21 h 25"/>
                  <a:gd name="T20" fmla="*/ 0 w 32"/>
                  <a:gd name="T21" fmla="*/ 18 h 25"/>
                  <a:gd name="T22" fmla="*/ 4 w 32"/>
                  <a:gd name="T23" fmla="*/ 14 h 25"/>
                  <a:gd name="T24" fmla="*/ 7 w 32"/>
                  <a:gd name="T25" fmla="*/ 14 h 25"/>
                  <a:gd name="T26" fmla="*/ 7 w 32"/>
                  <a:gd name="T27" fmla="*/ 11 h 25"/>
                  <a:gd name="T28" fmla="*/ 15 w 32"/>
                  <a:gd name="T29" fmla="*/ 7 h 25"/>
                  <a:gd name="T30" fmla="*/ 18 w 32"/>
                  <a:gd name="T31" fmla="*/ 3 h 25"/>
                  <a:gd name="T32" fmla="*/ 22 w 32"/>
                  <a:gd name="T33" fmla="*/ 3 h 25"/>
                  <a:gd name="T34" fmla="*/ 25 w 32"/>
                  <a:gd name="T35" fmla="*/ 3 h 25"/>
                  <a:gd name="T36" fmla="*/ 25 w 32"/>
                  <a:gd name="T37" fmla="*/ 0 h 25"/>
                  <a:gd name="T38" fmla="*/ 32 w 32"/>
                  <a:gd name="T39" fmla="*/ 0 h 25"/>
                  <a:gd name="T40" fmla="*/ 32 w 32"/>
                  <a:gd name="T41"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25">
                    <a:moveTo>
                      <a:pt x="32" y="18"/>
                    </a:moveTo>
                    <a:lnTo>
                      <a:pt x="29" y="18"/>
                    </a:lnTo>
                    <a:lnTo>
                      <a:pt x="29" y="21"/>
                    </a:lnTo>
                    <a:lnTo>
                      <a:pt x="25" y="21"/>
                    </a:lnTo>
                    <a:lnTo>
                      <a:pt x="25" y="25"/>
                    </a:lnTo>
                    <a:lnTo>
                      <a:pt x="15" y="25"/>
                    </a:lnTo>
                    <a:lnTo>
                      <a:pt x="15" y="25"/>
                    </a:lnTo>
                    <a:lnTo>
                      <a:pt x="7" y="25"/>
                    </a:lnTo>
                    <a:lnTo>
                      <a:pt x="7" y="21"/>
                    </a:lnTo>
                    <a:lnTo>
                      <a:pt x="4" y="21"/>
                    </a:lnTo>
                    <a:lnTo>
                      <a:pt x="0" y="18"/>
                    </a:lnTo>
                    <a:lnTo>
                      <a:pt x="4" y="14"/>
                    </a:lnTo>
                    <a:lnTo>
                      <a:pt x="7" y="14"/>
                    </a:lnTo>
                    <a:lnTo>
                      <a:pt x="7" y="11"/>
                    </a:lnTo>
                    <a:lnTo>
                      <a:pt x="15" y="7"/>
                    </a:lnTo>
                    <a:lnTo>
                      <a:pt x="18" y="3"/>
                    </a:lnTo>
                    <a:lnTo>
                      <a:pt x="22" y="3"/>
                    </a:lnTo>
                    <a:lnTo>
                      <a:pt x="25" y="3"/>
                    </a:lnTo>
                    <a:lnTo>
                      <a:pt x="25" y="0"/>
                    </a:lnTo>
                    <a:lnTo>
                      <a:pt x="32" y="0"/>
                    </a:lnTo>
                    <a:lnTo>
                      <a:pt x="32" y="1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88" name="Freeform 2220">
                <a:extLst>
                  <a:ext uri="{FF2B5EF4-FFF2-40B4-BE49-F238E27FC236}">
                    <a16:creationId xmlns:a16="http://schemas.microsoft.com/office/drawing/2014/main" id="{7E8E14D0-4891-47A8-8243-A206B254764B}"/>
                  </a:ext>
                </a:extLst>
              </p:cNvPr>
              <p:cNvSpPr>
                <a:spLocks/>
              </p:cNvSpPr>
              <p:nvPr/>
            </p:nvSpPr>
            <p:spPr bwMode="auto">
              <a:xfrm>
                <a:off x="7361" y="935"/>
                <a:ext cx="32" cy="25"/>
              </a:xfrm>
              <a:custGeom>
                <a:avLst/>
                <a:gdLst>
                  <a:gd name="T0" fmla="*/ 32 w 32"/>
                  <a:gd name="T1" fmla="*/ 18 h 25"/>
                  <a:gd name="T2" fmla="*/ 29 w 32"/>
                  <a:gd name="T3" fmla="*/ 18 h 25"/>
                  <a:gd name="T4" fmla="*/ 29 w 32"/>
                  <a:gd name="T5" fmla="*/ 21 h 25"/>
                  <a:gd name="T6" fmla="*/ 25 w 32"/>
                  <a:gd name="T7" fmla="*/ 21 h 25"/>
                  <a:gd name="T8" fmla="*/ 25 w 32"/>
                  <a:gd name="T9" fmla="*/ 25 h 25"/>
                  <a:gd name="T10" fmla="*/ 15 w 32"/>
                  <a:gd name="T11" fmla="*/ 25 h 25"/>
                  <a:gd name="T12" fmla="*/ 15 w 32"/>
                  <a:gd name="T13" fmla="*/ 25 h 25"/>
                  <a:gd name="T14" fmla="*/ 7 w 32"/>
                  <a:gd name="T15" fmla="*/ 25 h 25"/>
                  <a:gd name="T16" fmla="*/ 7 w 32"/>
                  <a:gd name="T17" fmla="*/ 21 h 25"/>
                  <a:gd name="T18" fmla="*/ 4 w 32"/>
                  <a:gd name="T19" fmla="*/ 21 h 25"/>
                  <a:gd name="T20" fmla="*/ 0 w 32"/>
                  <a:gd name="T21" fmla="*/ 18 h 25"/>
                  <a:gd name="T22" fmla="*/ 4 w 32"/>
                  <a:gd name="T23" fmla="*/ 14 h 25"/>
                  <a:gd name="T24" fmla="*/ 7 w 32"/>
                  <a:gd name="T25" fmla="*/ 14 h 25"/>
                  <a:gd name="T26" fmla="*/ 7 w 32"/>
                  <a:gd name="T27" fmla="*/ 11 h 25"/>
                  <a:gd name="T28" fmla="*/ 15 w 32"/>
                  <a:gd name="T29" fmla="*/ 7 h 25"/>
                  <a:gd name="T30" fmla="*/ 18 w 32"/>
                  <a:gd name="T31" fmla="*/ 3 h 25"/>
                  <a:gd name="T32" fmla="*/ 22 w 32"/>
                  <a:gd name="T33" fmla="*/ 3 h 25"/>
                  <a:gd name="T34" fmla="*/ 25 w 32"/>
                  <a:gd name="T35" fmla="*/ 3 h 25"/>
                  <a:gd name="T36" fmla="*/ 25 w 32"/>
                  <a:gd name="T37" fmla="*/ 0 h 25"/>
                  <a:gd name="T38" fmla="*/ 32 w 32"/>
                  <a:gd name="T39" fmla="*/ 0 h 25"/>
                  <a:gd name="T40" fmla="*/ 32 w 32"/>
                  <a:gd name="T41"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25">
                    <a:moveTo>
                      <a:pt x="32" y="18"/>
                    </a:moveTo>
                    <a:lnTo>
                      <a:pt x="29" y="18"/>
                    </a:lnTo>
                    <a:lnTo>
                      <a:pt x="29" y="21"/>
                    </a:lnTo>
                    <a:lnTo>
                      <a:pt x="25" y="21"/>
                    </a:lnTo>
                    <a:lnTo>
                      <a:pt x="25" y="25"/>
                    </a:lnTo>
                    <a:lnTo>
                      <a:pt x="15" y="25"/>
                    </a:lnTo>
                    <a:lnTo>
                      <a:pt x="15" y="25"/>
                    </a:lnTo>
                    <a:lnTo>
                      <a:pt x="7" y="25"/>
                    </a:lnTo>
                    <a:lnTo>
                      <a:pt x="7" y="21"/>
                    </a:lnTo>
                    <a:lnTo>
                      <a:pt x="4" y="21"/>
                    </a:lnTo>
                    <a:lnTo>
                      <a:pt x="0" y="18"/>
                    </a:lnTo>
                    <a:lnTo>
                      <a:pt x="4" y="14"/>
                    </a:lnTo>
                    <a:lnTo>
                      <a:pt x="7" y="14"/>
                    </a:lnTo>
                    <a:lnTo>
                      <a:pt x="7" y="11"/>
                    </a:lnTo>
                    <a:lnTo>
                      <a:pt x="15" y="7"/>
                    </a:lnTo>
                    <a:lnTo>
                      <a:pt x="18" y="3"/>
                    </a:lnTo>
                    <a:lnTo>
                      <a:pt x="22" y="3"/>
                    </a:lnTo>
                    <a:lnTo>
                      <a:pt x="25" y="3"/>
                    </a:lnTo>
                    <a:lnTo>
                      <a:pt x="25" y="0"/>
                    </a:lnTo>
                    <a:lnTo>
                      <a:pt x="32" y="0"/>
                    </a:lnTo>
                    <a:lnTo>
                      <a:pt x="32" y="1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89" name="Freeform 2221">
                <a:extLst>
                  <a:ext uri="{FF2B5EF4-FFF2-40B4-BE49-F238E27FC236}">
                    <a16:creationId xmlns:a16="http://schemas.microsoft.com/office/drawing/2014/main" id="{479FA095-8511-4798-B225-30F7C830BACF}"/>
                  </a:ext>
                </a:extLst>
              </p:cNvPr>
              <p:cNvSpPr>
                <a:spLocks/>
              </p:cNvSpPr>
              <p:nvPr/>
            </p:nvSpPr>
            <p:spPr bwMode="auto">
              <a:xfrm>
                <a:off x="6620" y="1480"/>
                <a:ext cx="64" cy="226"/>
              </a:xfrm>
              <a:custGeom>
                <a:avLst/>
                <a:gdLst>
                  <a:gd name="T0" fmla="*/ 21 w 64"/>
                  <a:gd name="T1" fmla="*/ 0 h 226"/>
                  <a:gd name="T2" fmla="*/ 25 w 64"/>
                  <a:gd name="T3" fmla="*/ 7 h 226"/>
                  <a:gd name="T4" fmla="*/ 28 w 64"/>
                  <a:gd name="T5" fmla="*/ 25 h 226"/>
                  <a:gd name="T6" fmla="*/ 36 w 64"/>
                  <a:gd name="T7" fmla="*/ 43 h 226"/>
                  <a:gd name="T8" fmla="*/ 32 w 64"/>
                  <a:gd name="T9" fmla="*/ 58 h 226"/>
                  <a:gd name="T10" fmla="*/ 32 w 64"/>
                  <a:gd name="T11" fmla="*/ 65 h 226"/>
                  <a:gd name="T12" fmla="*/ 32 w 64"/>
                  <a:gd name="T13" fmla="*/ 75 h 226"/>
                  <a:gd name="T14" fmla="*/ 36 w 64"/>
                  <a:gd name="T15" fmla="*/ 79 h 226"/>
                  <a:gd name="T16" fmla="*/ 39 w 64"/>
                  <a:gd name="T17" fmla="*/ 90 h 226"/>
                  <a:gd name="T18" fmla="*/ 43 w 64"/>
                  <a:gd name="T19" fmla="*/ 104 h 226"/>
                  <a:gd name="T20" fmla="*/ 50 w 64"/>
                  <a:gd name="T21" fmla="*/ 133 h 226"/>
                  <a:gd name="T22" fmla="*/ 57 w 64"/>
                  <a:gd name="T23" fmla="*/ 144 h 226"/>
                  <a:gd name="T24" fmla="*/ 64 w 64"/>
                  <a:gd name="T25" fmla="*/ 151 h 226"/>
                  <a:gd name="T26" fmla="*/ 53 w 64"/>
                  <a:gd name="T27" fmla="*/ 144 h 226"/>
                  <a:gd name="T28" fmla="*/ 43 w 64"/>
                  <a:gd name="T29" fmla="*/ 140 h 226"/>
                  <a:gd name="T30" fmla="*/ 36 w 64"/>
                  <a:gd name="T31" fmla="*/ 136 h 226"/>
                  <a:gd name="T32" fmla="*/ 28 w 64"/>
                  <a:gd name="T33" fmla="*/ 147 h 226"/>
                  <a:gd name="T34" fmla="*/ 25 w 64"/>
                  <a:gd name="T35" fmla="*/ 158 h 226"/>
                  <a:gd name="T36" fmla="*/ 21 w 64"/>
                  <a:gd name="T37" fmla="*/ 176 h 226"/>
                  <a:gd name="T38" fmla="*/ 21 w 64"/>
                  <a:gd name="T39" fmla="*/ 187 h 226"/>
                  <a:gd name="T40" fmla="*/ 28 w 64"/>
                  <a:gd name="T41" fmla="*/ 197 h 226"/>
                  <a:gd name="T42" fmla="*/ 32 w 64"/>
                  <a:gd name="T43" fmla="*/ 205 h 226"/>
                  <a:gd name="T44" fmla="*/ 36 w 64"/>
                  <a:gd name="T45" fmla="*/ 205 h 226"/>
                  <a:gd name="T46" fmla="*/ 39 w 64"/>
                  <a:gd name="T47" fmla="*/ 215 h 226"/>
                  <a:gd name="T48" fmla="*/ 39 w 64"/>
                  <a:gd name="T49" fmla="*/ 223 h 226"/>
                  <a:gd name="T50" fmla="*/ 25 w 64"/>
                  <a:gd name="T51" fmla="*/ 208 h 226"/>
                  <a:gd name="T52" fmla="*/ 18 w 64"/>
                  <a:gd name="T53" fmla="*/ 212 h 226"/>
                  <a:gd name="T54" fmla="*/ 10 w 64"/>
                  <a:gd name="T55" fmla="*/ 226 h 226"/>
                  <a:gd name="T56" fmla="*/ 7 w 64"/>
                  <a:gd name="T57" fmla="*/ 215 h 226"/>
                  <a:gd name="T58" fmla="*/ 7 w 64"/>
                  <a:gd name="T59" fmla="*/ 194 h 226"/>
                  <a:gd name="T60" fmla="*/ 10 w 64"/>
                  <a:gd name="T61" fmla="*/ 172 h 226"/>
                  <a:gd name="T62" fmla="*/ 10 w 64"/>
                  <a:gd name="T63" fmla="*/ 162 h 226"/>
                  <a:gd name="T64" fmla="*/ 7 w 64"/>
                  <a:gd name="T65" fmla="*/ 147 h 226"/>
                  <a:gd name="T66" fmla="*/ 10 w 64"/>
                  <a:gd name="T67" fmla="*/ 133 h 226"/>
                  <a:gd name="T68" fmla="*/ 10 w 64"/>
                  <a:gd name="T69" fmla="*/ 122 h 226"/>
                  <a:gd name="T70" fmla="*/ 10 w 64"/>
                  <a:gd name="T71" fmla="*/ 115 h 226"/>
                  <a:gd name="T72" fmla="*/ 10 w 64"/>
                  <a:gd name="T73" fmla="*/ 108 h 226"/>
                  <a:gd name="T74" fmla="*/ 10 w 64"/>
                  <a:gd name="T75" fmla="*/ 90 h 226"/>
                  <a:gd name="T76" fmla="*/ 7 w 64"/>
                  <a:gd name="T77" fmla="*/ 79 h 226"/>
                  <a:gd name="T78" fmla="*/ 3 w 64"/>
                  <a:gd name="T79" fmla="*/ 75 h 226"/>
                  <a:gd name="T80" fmla="*/ 0 w 64"/>
                  <a:gd name="T81" fmla="*/ 68 h 226"/>
                  <a:gd name="T82" fmla="*/ 0 w 64"/>
                  <a:gd name="T83" fmla="*/ 58 h 226"/>
                  <a:gd name="T84" fmla="*/ 3 w 64"/>
                  <a:gd name="T85" fmla="*/ 40 h 226"/>
                  <a:gd name="T86" fmla="*/ 3 w 64"/>
                  <a:gd name="T87" fmla="*/ 29 h 226"/>
                  <a:gd name="T88" fmla="*/ 10 w 64"/>
                  <a:gd name="T89" fmla="*/ 25 h 226"/>
                  <a:gd name="T90" fmla="*/ 14 w 64"/>
                  <a:gd name="T91" fmla="*/ 25 h 226"/>
                  <a:gd name="T92" fmla="*/ 18 w 64"/>
                  <a:gd name="T93" fmla="*/ 25 h 226"/>
                  <a:gd name="T94" fmla="*/ 18 w 64"/>
                  <a:gd name="T95" fmla="*/ 22 h 226"/>
                  <a:gd name="T96" fmla="*/ 21 w 64"/>
                  <a:gd name="T97" fmla="*/ 18 h 226"/>
                  <a:gd name="T98" fmla="*/ 18 w 64"/>
                  <a:gd name="T99" fmla="*/ 11 h 226"/>
                  <a:gd name="T100" fmla="*/ 14 w 64"/>
                  <a:gd name="T101" fmla="*/ 4 h 226"/>
                  <a:gd name="T102" fmla="*/ 18 w 64"/>
                  <a:gd name="T103" fmla="*/ 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 h="226">
                    <a:moveTo>
                      <a:pt x="21" y="0"/>
                    </a:moveTo>
                    <a:lnTo>
                      <a:pt x="21" y="0"/>
                    </a:lnTo>
                    <a:lnTo>
                      <a:pt x="25" y="0"/>
                    </a:lnTo>
                    <a:lnTo>
                      <a:pt x="25" y="7"/>
                    </a:lnTo>
                    <a:lnTo>
                      <a:pt x="28" y="18"/>
                    </a:lnTo>
                    <a:lnTo>
                      <a:pt x="28" y="25"/>
                    </a:lnTo>
                    <a:lnTo>
                      <a:pt x="32" y="36"/>
                    </a:lnTo>
                    <a:lnTo>
                      <a:pt x="36" y="43"/>
                    </a:lnTo>
                    <a:lnTo>
                      <a:pt x="36" y="50"/>
                    </a:lnTo>
                    <a:lnTo>
                      <a:pt x="32" y="58"/>
                    </a:lnTo>
                    <a:lnTo>
                      <a:pt x="32" y="58"/>
                    </a:lnTo>
                    <a:lnTo>
                      <a:pt x="32" y="65"/>
                    </a:lnTo>
                    <a:lnTo>
                      <a:pt x="32" y="68"/>
                    </a:lnTo>
                    <a:lnTo>
                      <a:pt x="32" y="75"/>
                    </a:lnTo>
                    <a:lnTo>
                      <a:pt x="32" y="79"/>
                    </a:lnTo>
                    <a:lnTo>
                      <a:pt x="36" y="79"/>
                    </a:lnTo>
                    <a:lnTo>
                      <a:pt x="36" y="83"/>
                    </a:lnTo>
                    <a:lnTo>
                      <a:pt x="39" y="90"/>
                    </a:lnTo>
                    <a:lnTo>
                      <a:pt x="39" y="90"/>
                    </a:lnTo>
                    <a:lnTo>
                      <a:pt x="43" y="104"/>
                    </a:lnTo>
                    <a:lnTo>
                      <a:pt x="50" y="126"/>
                    </a:lnTo>
                    <a:lnTo>
                      <a:pt x="50" y="133"/>
                    </a:lnTo>
                    <a:lnTo>
                      <a:pt x="53" y="136"/>
                    </a:lnTo>
                    <a:lnTo>
                      <a:pt x="57" y="144"/>
                    </a:lnTo>
                    <a:lnTo>
                      <a:pt x="57" y="147"/>
                    </a:lnTo>
                    <a:lnTo>
                      <a:pt x="64" y="151"/>
                    </a:lnTo>
                    <a:lnTo>
                      <a:pt x="64" y="154"/>
                    </a:lnTo>
                    <a:lnTo>
                      <a:pt x="53" y="144"/>
                    </a:lnTo>
                    <a:lnTo>
                      <a:pt x="50" y="140"/>
                    </a:lnTo>
                    <a:lnTo>
                      <a:pt x="43" y="140"/>
                    </a:lnTo>
                    <a:lnTo>
                      <a:pt x="39" y="136"/>
                    </a:lnTo>
                    <a:lnTo>
                      <a:pt x="36" y="136"/>
                    </a:lnTo>
                    <a:lnTo>
                      <a:pt x="28" y="140"/>
                    </a:lnTo>
                    <a:lnTo>
                      <a:pt x="28" y="147"/>
                    </a:lnTo>
                    <a:lnTo>
                      <a:pt x="28" y="151"/>
                    </a:lnTo>
                    <a:lnTo>
                      <a:pt x="25" y="158"/>
                    </a:lnTo>
                    <a:lnTo>
                      <a:pt x="21" y="169"/>
                    </a:lnTo>
                    <a:lnTo>
                      <a:pt x="21" y="176"/>
                    </a:lnTo>
                    <a:lnTo>
                      <a:pt x="21" y="183"/>
                    </a:lnTo>
                    <a:lnTo>
                      <a:pt x="21" y="187"/>
                    </a:lnTo>
                    <a:lnTo>
                      <a:pt x="28" y="194"/>
                    </a:lnTo>
                    <a:lnTo>
                      <a:pt x="28" y="197"/>
                    </a:lnTo>
                    <a:lnTo>
                      <a:pt x="32" y="201"/>
                    </a:lnTo>
                    <a:lnTo>
                      <a:pt x="32" y="205"/>
                    </a:lnTo>
                    <a:lnTo>
                      <a:pt x="36" y="205"/>
                    </a:lnTo>
                    <a:lnTo>
                      <a:pt x="36" y="205"/>
                    </a:lnTo>
                    <a:lnTo>
                      <a:pt x="39" y="205"/>
                    </a:lnTo>
                    <a:lnTo>
                      <a:pt x="39" y="215"/>
                    </a:lnTo>
                    <a:lnTo>
                      <a:pt x="39" y="219"/>
                    </a:lnTo>
                    <a:lnTo>
                      <a:pt x="39" y="223"/>
                    </a:lnTo>
                    <a:lnTo>
                      <a:pt x="36" y="212"/>
                    </a:lnTo>
                    <a:lnTo>
                      <a:pt x="25" y="208"/>
                    </a:lnTo>
                    <a:lnTo>
                      <a:pt x="21" y="208"/>
                    </a:lnTo>
                    <a:lnTo>
                      <a:pt x="18" y="212"/>
                    </a:lnTo>
                    <a:lnTo>
                      <a:pt x="14" y="223"/>
                    </a:lnTo>
                    <a:lnTo>
                      <a:pt x="10" y="226"/>
                    </a:lnTo>
                    <a:lnTo>
                      <a:pt x="7" y="223"/>
                    </a:lnTo>
                    <a:lnTo>
                      <a:pt x="7" y="215"/>
                    </a:lnTo>
                    <a:lnTo>
                      <a:pt x="7" y="208"/>
                    </a:lnTo>
                    <a:lnTo>
                      <a:pt x="7" y="194"/>
                    </a:lnTo>
                    <a:lnTo>
                      <a:pt x="10" y="176"/>
                    </a:lnTo>
                    <a:lnTo>
                      <a:pt x="10" y="172"/>
                    </a:lnTo>
                    <a:lnTo>
                      <a:pt x="10" y="169"/>
                    </a:lnTo>
                    <a:lnTo>
                      <a:pt x="10" y="162"/>
                    </a:lnTo>
                    <a:lnTo>
                      <a:pt x="7" y="154"/>
                    </a:lnTo>
                    <a:lnTo>
                      <a:pt x="7" y="147"/>
                    </a:lnTo>
                    <a:lnTo>
                      <a:pt x="7" y="144"/>
                    </a:lnTo>
                    <a:lnTo>
                      <a:pt x="10" y="133"/>
                    </a:lnTo>
                    <a:lnTo>
                      <a:pt x="10" y="122"/>
                    </a:lnTo>
                    <a:lnTo>
                      <a:pt x="10" y="122"/>
                    </a:lnTo>
                    <a:lnTo>
                      <a:pt x="10" y="119"/>
                    </a:lnTo>
                    <a:lnTo>
                      <a:pt x="10" y="115"/>
                    </a:lnTo>
                    <a:lnTo>
                      <a:pt x="10" y="111"/>
                    </a:lnTo>
                    <a:lnTo>
                      <a:pt x="10" y="108"/>
                    </a:lnTo>
                    <a:lnTo>
                      <a:pt x="10" y="101"/>
                    </a:lnTo>
                    <a:lnTo>
                      <a:pt x="10" y="90"/>
                    </a:lnTo>
                    <a:lnTo>
                      <a:pt x="10" y="86"/>
                    </a:lnTo>
                    <a:lnTo>
                      <a:pt x="7" y="79"/>
                    </a:lnTo>
                    <a:lnTo>
                      <a:pt x="3" y="75"/>
                    </a:lnTo>
                    <a:lnTo>
                      <a:pt x="3" y="75"/>
                    </a:lnTo>
                    <a:lnTo>
                      <a:pt x="3" y="72"/>
                    </a:lnTo>
                    <a:lnTo>
                      <a:pt x="0" y="68"/>
                    </a:lnTo>
                    <a:lnTo>
                      <a:pt x="0" y="65"/>
                    </a:lnTo>
                    <a:lnTo>
                      <a:pt x="0" y="58"/>
                    </a:lnTo>
                    <a:lnTo>
                      <a:pt x="3" y="50"/>
                    </a:lnTo>
                    <a:lnTo>
                      <a:pt x="3" y="40"/>
                    </a:lnTo>
                    <a:lnTo>
                      <a:pt x="3" y="32"/>
                    </a:lnTo>
                    <a:lnTo>
                      <a:pt x="3" y="29"/>
                    </a:lnTo>
                    <a:lnTo>
                      <a:pt x="7" y="25"/>
                    </a:lnTo>
                    <a:lnTo>
                      <a:pt x="10" y="25"/>
                    </a:lnTo>
                    <a:lnTo>
                      <a:pt x="10" y="25"/>
                    </a:lnTo>
                    <a:lnTo>
                      <a:pt x="14" y="25"/>
                    </a:lnTo>
                    <a:lnTo>
                      <a:pt x="18" y="25"/>
                    </a:lnTo>
                    <a:lnTo>
                      <a:pt x="18" y="25"/>
                    </a:lnTo>
                    <a:lnTo>
                      <a:pt x="18" y="22"/>
                    </a:lnTo>
                    <a:lnTo>
                      <a:pt x="18" y="22"/>
                    </a:lnTo>
                    <a:lnTo>
                      <a:pt x="21" y="22"/>
                    </a:lnTo>
                    <a:lnTo>
                      <a:pt x="21" y="18"/>
                    </a:lnTo>
                    <a:lnTo>
                      <a:pt x="21" y="15"/>
                    </a:lnTo>
                    <a:lnTo>
                      <a:pt x="18" y="11"/>
                    </a:lnTo>
                    <a:lnTo>
                      <a:pt x="14" y="4"/>
                    </a:lnTo>
                    <a:lnTo>
                      <a:pt x="14" y="4"/>
                    </a:lnTo>
                    <a:lnTo>
                      <a:pt x="14" y="4"/>
                    </a:lnTo>
                    <a:lnTo>
                      <a:pt x="18" y="4"/>
                    </a:lnTo>
                    <a:lnTo>
                      <a:pt x="21"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90" name="Freeform 2222">
                <a:extLst>
                  <a:ext uri="{FF2B5EF4-FFF2-40B4-BE49-F238E27FC236}">
                    <a16:creationId xmlns:a16="http://schemas.microsoft.com/office/drawing/2014/main" id="{E9CE294F-A0F1-4C14-B68F-2D6B5A59E2A5}"/>
                  </a:ext>
                </a:extLst>
              </p:cNvPr>
              <p:cNvSpPr>
                <a:spLocks/>
              </p:cNvSpPr>
              <p:nvPr/>
            </p:nvSpPr>
            <p:spPr bwMode="auto">
              <a:xfrm>
                <a:off x="6620" y="1480"/>
                <a:ext cx="64" cy="226"/>
              </a:xfrm>
              <a:custGeom>
                <a:avLst/>
                <a:gdLst>
                  <a:gd name="T0" fmla="*/ 21 w 64"/>
                  <a:gd name="T1" fmla="*/ 0 h 226"/>
                  <a:gd name="T2" fmla="*/ 25 w 64"/>
                  <a:gd name="T3" fmla="*/ 7 h 226"/>
                  <a:gd name="T4" fmla="*/ 28 w 64"/>
                  <a:gd name="T5" fmla="*/ 25 h 226"/>
                  <a:gd name="T6" fmla="*/ 36 w 64"/>
                  <a:gd name="T7" fmla="*/ 43 h 226"/>
                  <a:gd name="T8" fmla="*/ 32 w 64"/>
                  <a:gd name="T9" fmla="*/ 58 h 226"/>
                  <a:gd name="T10" fmla="*/ 32 w 64"/>
                  <a:gd name="T11" fmla="*/ 65 h 226"/>
                  <a:gd name="T12" fmla="*/ 32 w 64"/>
                  <a:gd name="T13" fmla="*/ 75 h 226"/>
                  <a:gd name="T14" fmla="*/ 36 w 64"/>
                  <a:gd name="T15" fmla="*/ 79 h 226"/>
                  <a:gd name="T16" fmla="*/ 39 w 64"/>
                  <a:gd name="T17" fmla="*/ 90 h 226"/>
                  <a:gd name="T18" fmla="*/ 43 w 64"/>
                  <a:gd name="T19" fmla="*/ 104 h 226"/>
                  <a:gd name="T20" fmla="*/ 50 w 64"/>
                  <a:gd name="T21" fmla="*/ 133 h 226"/>
                  <a:gd name="T22" fmla="*/ 57 w 64"/>
                  <a:gd name="T23" fmla="*/ 144 h 226"/>
                  <a:gd name="T24" fmla="*/ 64 w 64"/>
                  <a:gd name="T25" fmla="*/ 151 h 226"/>
                  <a:gd name="T26" fmla="*/ 53 w 64"/>
                  <a:gd name="T27" fmla="*/ 144 h 226"/>
                  <a:gd name="T28" fmla="*/ 43 w 64"/>
                  <a:gd name="T29" fmla="*/ 140 h 226"/>
                  <a:gd name="T30" fmla="*/ 36 w 64"/>
                  <a:gd name="T31" fmla="*/ 136 h 226"/>
                  <a:gd name="T32" fmla="*/ 28 w 64"/>
                  <a:gd name="T33" fmla="*/ 147 h 226"/>
                  <a:gd name="T34" fmla="*/ 25 w 64"/>
                  <a:gd name="T35" fmla="*/ 158 h 226"/>
                  <a:gd name="T36" fmla="*/ 21 w 64"/>
                  <a:gd name="T37" fmla="*/ 176 h 226"/>
                  <a:gd name="T38" fmla="*/ 21 w 64"/>
                  <a:gd name="T39" fmla="*/ 187 h 226"/>
                  <a:gd name="T40" fmla="*/ 28 w 64"/>
                  <a:gd name="T41" fmla="*/ 197 h 226"/>
                  <a:gd name="T42" fmla="*/ 32 w 64"/>
                  <a:gd name="T43" fmla="*/ 205 h 226"/>
                  <a:gd name="T44" fmla="*/ 36 w 64"/>
                  <a:gd name="T45" fmla="*/ 205 h 226"/>
                  <a:gd name="T46" fmla="*/ 39 w 64"/>
                  <a:gd name="T47" fmla="*/ 215 h 226"/>
                  <a:gd name="T48" fmla="*/ 39 w 64"/>
                  <a:gd name="T49" fmla="*/ 223 h 226"/>
                  <a:gd name="T50" fmla="*/ 25 w 64"/>
                  <a:gd name="T51" fmla="*/ 208 h 226"/>
                  <a:gd name="T52" fmla="*/ 18 w 64"/>
                  <a:gd name="T53" fmla="*/ 212 h 226"/>
                  <a:gd name="T54" fmla="*/ 10 w 64"/>
                  <a:gd name="T55" fmla="*/ 226 h 226"/>
                  <a:gd name="T56" fmla="*/ 7 w 64"/>
                  <a:gd name="T57" fmla="*/ 215 h 226"/>
                  <a:gd name="T58" fmla="*/ 7 w 64"/>
                  <a:gd name="T59" fmla="*/ 194 h 226"/>
                  <a:gd name="T60" fmla="*/ 10 w 64"/>
                  <a:gd name="T61" fmla="*/ 172 h 226"/>
                  <a:gd name="T62" fmla="*/ 10 w 64"/>
                  <a:gd name="T63" fmla="*/ 162 h 226"/>
                  <a:gd name="T64" fmla="*/ 7 w 64"/>
                  <a:gd name="T65" fmla="*/ 147 h 226"/>
                  <a:gd name="T66" fmla="*/ 10 w 64"/>
                  <a:gd name="T67" fmla="*/ 133 h 226"/>
                  <a:gd name="T68" fmla="*/ 10 w 64"/>
                  <a:gd name="T69" fmla="*/ 122 h 226"/>
                  <a:gd name="T70" fmla="*/ 10 w 64"/>
                  <a:gd name="T71" fmla="*/ 115 h 226"/>
                  <a:gd name="T72" fmla="*/ 10 w 64"/>
                  <a:gd name="T73" fmla="*/ 108 h 226"/>
                  <a:gd name="T74" fmla="*/ 10 w 64"/>
                  <a:gd name="T75" fmla="*/ 90 h 226"/>
                  <a:gd name="T76" fmla="*/ 7 w 64"/>
                  <a:gd name="T77" fmla="*/ 79 h 226"/>
                  <a:gd name="T78" fmla="*/ 3 w 64"/>
                  <a:gd name="T79" fmla="*/ 75 h 226"/>
                  <a:gd name="T80" fmla="*/ 0 w 64"/>
                  <a:gd name="T81" fmla="*/ 68 h 226"/>
                  <a:gd name="T82" fmla="*/ 0 w 64"/>
                  <a:gd name="T83" fmla="*/ 58 h 226"/>
                  <a:gd name="T84" fmla="*/ 3 w 64"/>
                  <a:gd name="T85" fmla="*/ 40 h 226"/>
                  <a:gd name="T86" fmla="*/ 3 w 64"/>
                  <a:gd name="T87" fmla="*/ 29 h 226"/>
                  <a:gd name="T88" fmla="*/ 10 w 64"/>
                  <a:gd name="T89" fmla="*/ 25 h 226"/>
                  <a:gd name="T90" fmla="*/ 14 w 64"/>
                  <a:gd name="T91" fmla="*/ 25 h 226"/>
                  <a:gd name="T92" fmla="*/ 18 w 64"/>
                  <a:gd name="T93" fmla="*/ 25 h 226"/>
                  <a:gd name="T94" fmla="*/ 18 w 64"/>
                  <a:gd name="T95" fmla="*/ 22 h 226"/>
                  <a:gd name="T96" fmla="*/ 21 w 64"/>
                  <a:gd name="T97" fmla="*/ 18 h 226"/>
                  <a:gd name="T98" fmla="*/ 18 w 64"/>
                  <a:gd name="T99" fmla="*/ 11 h 226"/>
                  <a:gd name="T100" fmla="*/ 14 w 64"/>
                  <a:gd name="T101" fmla="*/ 4 h 226"/>
                  <a:gd name="T102" fmla="*/ 18 w 64"/>
                  <a:gd name="T103" fmla="*/ 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 h="226">
                    <a:moveTo>
                      <a:pt x="21" y="0"/>
                    </a:moveTo>
                    <a:lnTo>
                      <a:pt x="21" y="0"/>
                    </a:lnTo>
                    <a:lnTo>
                      <a:pt x="25" y="0"/>
                    </a:lnTo>
                    <a:lnTo>
                      <a:pt x="25" y="7"/>
                    </a:lnTo>
                    <a:lnTo>
                      <a:pt x="28" y="18"/>
                    </a:lnTo>
                    <a:lnTo>
                      <a:pt x="28" y="25"/>
                    </a:lnTo>
                    <a:lnTo>
                      <a:pt x="32" y="36"/>
                    </a:lnTo>
                    <a:lnTo>
                      <a:pt x="36" y="43"/>
                    </a:lnTo>
                    <a:lnTo>
                      <a:pt x="36" y="50"/>
                    </a:lnTo>
                    <a:lnTo>
                      <a:pt x="32" y="58"/>
                    </a:lnTo>
                    <a:lnTo>
                      <a:pt x="32" y="58"/>
                    </a:lnTo>
                    <a:lnTo>
                      <a:pt x="32" y="65"/>
                    </a:lnTo>
                    <a:lnTo>
                      <a:pt x="32" y="68"/>
                    </a:lnTo>
                    <a:lnTo>
                      <a:pt x="32" y="75"/>
                    </a:lnTo>
                    <a:lnTo>
                      <a:pt x="32" y="79"/>
                    </a:lnTo>
                    <a:lnTo>
                      <a:pt x="36" y="79"/>
                    </a:lnTo>
                    <a:lnTo>
                      <a:pt x="36" y="83"/>
                    </a:lnTo>
                    <a:lnTo>
                      <a:pt x="39" y="90"/>
                    </a:lnTo>
                    <a:lnTo>
                      <a:pt x="39" y="90"/>
                    </a:lnTo>
                    <a:lnTo>
                      <a:pt x="43" y="104"/>
                    </a:lnTo>
                    <a:lnTo>
                      <a:pt x="50" y="126"/>
                    </a:lnTo>
                    <a:lnTo>
                      <a:pt x="50" y="133"/>
                    </a:lnTo>
                    <a:lnTo>
                      <a:pt x="53" y="136"/>
                    </a:lnTo>
                    <a:lnTo>
                      <a:pt x="57" y="144"/>
                    </a:lnTo>
                    <a:lnTo>
                      <a:pt x="57" y="147"/>
                    </a:lnTo>
                    <a:lnTo>
                      <a:pt x="64" y="151"/>
                    </a:lnTo>
                    <a:lnTo>
                      <a:pt x="64" y="154"/>
                    </a:lnTo>
                    <a:lnTo>
                      <a:pt x="53" y="144"/>
                    </a:lnTo>
                    <a:lnTo>
                      <a:pt x="50" y="140"/>
                    </a:lnTo>
                    <a:lnTo>
                      <a:pt x="43" y="140"/>
                    </a:lnTo>
                    <a:lnTo>
                      <a:pt x="39" y="136"/>
                    </a:lnTo>
                    <a:lnTo>
                      <a:pt x="36" y="136"/>
                    </a:lnTo>
                    <a:lnTo>
                      <a:pt x="28" y="140"/>
                    </a:lnTo>
                    <a:lnTo>
                      <a:pt x="28" y="147"/>
                    </a:lnTo>
                    <a:lnTo>
                      <a:pt x="28" y="151"/>
                    </a:lnTo>
                    <a:lnTo>
                      <a:pt x="25" y="158"/>
                    </a:lnTo>
                    <a:lnTo>
                      <a:pt x="21" y="169"/>
                    </a:lnTo>
                    <a:lnTo>
                      <a:pt x="21" y="176"/>
                    </a:lnTo>
                    <a:lnTo>
                      <a:pt x="21" y="183"/>
                    </a:lnTo>
                    <a:lnTo>
                      <a:pt x="21" y="187"/>
                    </a:lnTo>
                    <a:lnTo>
                      <a:pt x="28" y="194"/>
                    </a:lnTo>
                    <a:lnTo>
                      <a:pt x="28" y="197"/>
                    </a:lnTo>
                    <a:lnTo>
                      <a:pt x="32" y="201"/>
                    </a:lnTo>
                    <a:lnTo>
                      <a:pt x="32" y="205"/>
                    </a:lnTo>
                    <a:lnTo>
                      <a:pt x="36" y="205"/>
                    </a:lnTo>
                    <a:lnTo>
                      <a:pt x="36" y="205"/>
                    </a:lnTo>
                    <a:lnTo>
                      <a:pt x="39" y="205"/>
                    </a:lnTo>
                    <a:lnTo>
                      <a:pt x="39" y="215"/>
                    </a:lnTo>
                    <a:lnTo>
                      <a:pt x="39" y="219"/>
                    </a:lnTo>
                    <a:lnTo>
                      <a:pt x="39" y="223"/>
                    </a:lnTo>
                    <a:lnTo>
                      <a:pt x="36" y="212"/>
                    </a:lnTo>
                    <a:lnTo>
                      <a:pt x="25" y="208"/>
                    </a:lnTo>
                    <a:lnTo>
                      <a:pt x="21" y="208"/>
                    </a:lnTo>
                    <a:lnTo>
                      <a:pt x="18" y="212"/>
                    </a:lnTo>
                    <a:lnTo>
                      <a:pt x="14" y="223"/>
                    </a:lnTo>
                    <a:lnTo>
                      <a:pt x="10" y="226"/>
                    </a:lnTo>
                    <a:lnTo>
                      <a:pt x="7" y="223"/>
                    </a:lnTo>
                    <a:lnTo>
                      <a:pt x="7" y="215"/>
                    </a:lnTo>
                    <a:lnTo>
                      <a:pt x="7" y="208"/>
                    </a:lnTo>
                    <a:lnTo>
                      <a:pt x="7" y="194"/>
                    </a:lnTo>
                    <a:lnTo>
                      <a:pt x="10" y="176"/>
                    </a:lnTo>
                    <a:lnTo>
                      <a:pt x="10" y="172"/>
                    </a:lnTo>
                    <a:lnTo>
                      <a:pt x="10" y="169"/>
                    </a:lnTo>
                    <a:lnTo>
                      <a:pt x="10" y="162"/>
                    </a:lnTo>
                    <a:lnTo>
                      <a:pt x="7" y="154"/>
                    </a:lnTo>
                    <a:lnTo>
                      <a:pt x="7" y="147"/>
                    </a:lnTo>
                    <a:lnTo>
                      <a:pt x="7" y="144"/>
                    </a:lnTo>
                    <a:lnTo>
                      <a:pt x="10" y="133"/>
                    </a:lnTo>
                    <a:lnTo>
                      <a:pt x="10" y="122"/>
                    </a:lnTo>
                    <a:lnTo>
                      <a:pt x="10" y="122"/>
                    </a:lnTo>
                    <a:lnTo>
                      <a:pt x="10" y="119"/>
                    </a:lnTo>
                    <a:lnTo>
                      <a:pt x="10" y="115"/>
                    </a:lnTo>
                    <a:lnTo>
                      <a:pt x="10" y="111"/>
                    </a:lnTo>
                    <a:lnTo>
                      <a:pt x="10" y="108"/>
                    </a:lnTo>
                    <a:lnTo>
                      <a:pt x="10" y="101"/>
                    </a:lnTo>
                    <a:lnTo>
                      <a:pt x="10" y="90"/>
                    </a:lnTo>
                    <a:lnTo>
                      <a:pt x="10" y="86"/>
                    </a:lnTo>
                    <a:lnTo>
                      <a:pt x="7" y="79"/>
                    </a:lnTo>
                    <a:lnTo>
                      <a:pt x="3" y="75"/>
                    </a:lnTo>
                    <a:lnTo>
                      <a:pt x="3" y="75"/>
                    </a:lnTo>
                    <a:lnTo>
                      <a:pt x="3" y="72"/>
                    </a:lnTo>
                    <a:lnTo>
                      <a:pt x="0" y="68"/>
                    </a:lnTo>
                    <a:lnTo>
                      <a:pt x="0" y="65"/>
                    </a:lnTo>
                    <a:lnTo>
                      <a:pt x="0" y="58"/>
                    </a:lnTo>
                    <a:lnTo>
                      <a:pt x="3" y="50"/>
                    </a:lnTo>
                    <a:lnTo>
                      <a:pt x="3" y="40"/>
                    </a:lnTo>
                    <a:lnTo>
                      <a:pt x="3" y="32"/>
                    </a:lnTo>
                    <a:lnTo>
                      <a:pt x="3" y="29"/>
                    </a:lnTo>
                    <a:lnTo>
                      <a:pt x="7" y="25"/>
                    </a:lnTo>
                    <a:lnTo>
                      <a:pt x="10" y="25"/>
                    </a:lnTo>
                    <a:lnTo>
                      <a:pt x="10" y="25"/>
                    </a:lnTo>
                    <a:lnTo>
                      <a:pt x="14" y="25"/>
                    </a:lnTo>
                    <a:lnTo>
                      <a:pt x="18" y="25"/>
                    </a:lnTo>
                    <a:lnTo>
                      <a:pt x="18" y="25"/>
                    </a:lnTo>
                    <a:lnTo>
                      <a:pt x="18" y="22"/>
                    </a:lnTo>
                    <a:lnTo>
                      <a:pt x="18" y="22"/>
                    </a:lnTo>
                    <a:lnTo>
                      <a:pt x="21" y="22"/>
                    </a:lnTo>
                    <a:lnTo>
                      <a:pt x="21" y="18"/>
                    </a:lnTo>
                    <a:lnTo>
                      <a:pt x="21" y="15"/>
                    </a:lnTo>
                    <a:lnTo>
                      <a:pt x="18" y="11"/>
                    </a:lnTo>
                    <a:lnTo>
                      <a:pt x="14" y="4"/>
                    </a:lnTo>
                    <a:lnTo>
                      <a:pt x="14" y="4"/>
                    </a:lnTo>
                    <a:lnTo>
                      <a:pt x="14" y="4"/>
                    </a:lnTo>
                    <a:lnTo>
                      <a:pt x="18" y="4"/>
                    </a:lnTo>
                    <a:lnTo>
                      <a:pt x="21"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91" name="Freeform 2223">
                <a:extLst>
                  <a:ext uri="{FF2B5EF4-FFF2-40B4-BE49-F238E27FC236}">
                    <a16:creationId xmlns:a16="http://schemas.microsoft.com/office/drawing/2014/main" id="{E6D0ED2F-3055-4863-A1CE-59C36BA9DBAF}"/>
                  </a:ext>
                </a:extLst>
              </p:cNvPr>
              <p:cNvSpPr>
                <a:spLocks/>
              </p:cNvSpPr>
              <p:nvPr/>
            </p:nvSpPr>
            <p:spPr bwMode="auto">
              <a:xfrm>
                <a:off x="6530" y="1459"/>
                <a:ext cx="18" cy="14"/>
              </a:xfrm>
              <a:custGeom>
                <a:avLst/>
                <a:gdLst>
                  <a:gd name="T0" fmla="*/ 0 w 18"/>
                  <a:gd name="T1" fmla="*/ 10 h 14"/>
                  <a:gd name="T2" fmla="*/ 0 w 18"/>
                  <a:gd name="T3" fmla="*/ 10 h 14"/>
                  <a:gd name="T4" fmla="*/ 4 w 18"/>
                  <a:gd name="T5" fmla="*/ 10 h 14"/>
                  <a:gd name="T6" fmla="*/ 4 w 18"/>
                  <a:gd name="T7" fmla="*/ 10 h 14"/>
                  <a:gd name="T8" fmla="*/ 7 w 18"/>
                  <a:gd name="T9" fmla="*/ 14 h 14"/>
                  <a:gd name="T10" fmla="*/ 11 w 18"/>
                  <a:gd name="T11" fmla="*/ 14 h 14"/>
                  <a:gd name="T12" fmla="*/ 15 w 18"/>
                  <a:gd name="T13" fmla="*/ 10 h 14"/>
                  <a:gd name="T14" fmla="*/ 15 w 18"/>
                  <a:gd name="T15" fmla="*/ 10 h 14"/>
                  <a:gd name="T16" fmla="*/ 15 w 18"/>
                  <a:gd name="T17" fmla="*/ 7 h 14"/>
                  <a:gd name="T18" fmla="*/ 18 w 18"/>
                  <a:gd name="T19" fmla="*/ 3 h 14"/>
                  <a:gd name="T20" fmla="*/ 15 w 18"/>
                  <a:gd name="T21" fmla="*/ 0 h 14"/>
                  <a:gd name="T22" fmla="*/ 7 w 18"/>
                  <a:gd name="T23" fmla="*/ 0 h 14"/>
                  <a:gd name="T24" fmla="*/ 4 w 18"/>
                  <a:gd name="T25" fmla="*/ 7 h 14"/>
                  <a:gd name="T26" fmla="*/ 0 w 18"/>
                  <a:gd name="T2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4">
                    <a:moveTo>
                      <a:pt x="0" y="10"/>
                    </a:moveTo>
                    <a:lnTo>
                      <a:pt x="0" y="10"/>
                    </a:lnTo>
                    <a:lnTo>
                      <a:pt x="4" y="10"/>
                    </a:lnTo>
                    <a:lnTo>
                      <a:pt x="4" y="10"/>
                    </a:lnTo>
                    <a:lnTo>
                      <a:pt x="7" y="14"/>
                    </a:lnTo>
                    <a:lnTo>
                      <a:pt x="11" y="14"/>
                    </a:lnTo>
                    <a:lnTo>
                      <a:pt x="15" y="10"/>
                    </a:lnTo>
                    <a:lnTo>
                      <a:pt x="15" y="10"/>
                    </a:lnTo>
                    <a:lnTo>
                      <a:pt x="15" y="7"/>
                    </a:lnTo>
                    <a:lnTo>
                      <a:pt x="18" y="3"/>
                    </a:lnTo>
                    <a:lnTo>
                      <a:pt x="15" y="0"/>
                    </a:lnTo>
                    <a:lnTo>
                      <a:pt x="7" y="0"/>
                    </a:lnTo>
                    <a:lnTo>
                      <a:pt x="4" y="7"/>
                    </a:lnTo>
                    <a:lnTo>
                      <a:pt x="0" y="1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92" name="Freeform 2224">
                <a:extLst>
                  <a:ext uri="{FF2B5EF4-FFF2-40B4-BE49-F238E27FC236}">
                    <a16:creationId xmlns:a16="http://schemas.microsoft.com/office/drawing/2014/main" id="{C5E7860E-3D06-4DDE-B811-AAF82BC2AFBA}"/>
                  </a:ext>
                </a:extLst>
              </p:cNvPr>
              <p:cNvSpPr>
                <a:spLocks/>
              </p:cNvSpPr>
              <p:nvPr/>
            </p:nvSpPr>
            <p:spPr bwMode="auto">
              <a:xfrm>
                <a:off x="6530" y="1459"/>
                <a:ext cx="18" cy="14"/>
              </a:xfrm>
              <a:custGeom>
                <a:avLst/>
                <a:gdLst>
                  <a:gd name="T0" fmla="*/ 0 w 18"/>
                  <a:gd name="T1" fmla="*/ 10 h 14"/>
                  <a:gd name="T2" fmla="*/ 0 w 18"/>
                  <a:gd name="T3" fmla="*/ 10 h 14"/>
                  <a:gd name="T4" fmla="*/ 4 w 18"/>
                  <a:gd name="T5" fmla="*/ 10 h 14"/>
                  <a:gd name="T6" fmla="*/ 4 w 18"/>
                  <a:gd name="T7" fmla="*/ 10 h 14"/>
                  <a:gd name="T8" fmla="*/ 7 w 18"/>
                  <a:gd name="T9" fmla="*/ 14 h 14"/>
                  <a:gd name="T10" fmla="*/ 11 w 18"/>
                  <a:gd name="T11" fmla="*/ 14 h 14"/>
                  <a:gd name="T12" fmla="*/ 15 w 18"/>
                  <a:gd name="T13" fmla="*/ 10 h 14"/>
                  <a:gd name="T14" fmla="*/ 15 w 18"/>
                  <a:gd name="T15" fmla="*/ 10 h 14"/>
                  <a:gd name="T16" fmla="*/ 15 w 18"/>
                  <a:gd name="T17" fmla="*/ 7 h 14"/>
                  <a:gd name="T18" fmla="*/ 18 w 18"/>
                  <a:gd name="T19" fmla="*/ 3 h 14"/>
                  <a:gd name="T20" fmla="*/ 15 w 18"/>
                  <a:gd name="T21" fmla="*/ 0 h 14"/>
                  <a:gd name="T22" fmla="*/ 7 w 18"/>
                  <a:gd name="T23" fmla="*/ 0 h 14"/>
                  <a:gd name="T24" fmla="*/ 4 w 18"/>
                  <a:gd name="T25" fmla="*/ 7 h 14"/>
                  <a:gd name="T26" fmla="*/ 0 w 18"/>
                  <a:gd name="T2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4">
                    <a:moveTo>
                      <a:pt x="0" y="10"/>
                    </a:moveTo>
                    <a:lnTo>
                      <a:pt x="0" y="10"/>
                    </a:lnTo>
                    <a:lnTo>
                      <a:pt x="4" y="10"/>
                    </a:lnTo>
                    <a:lnTo>
                      <a:pt x="4" y="10"/>
                    </a:lnTo>
                    <a:lnTo>
                      <a:pt x="7" y="14"/>
                    </a:lnTo>
                    <a:lnTo>
                      <a:pt x="11" y="14"/>
                    </a:lnTo>
                    <a:lnTo>
                      <a:pt x="15" y="10"/>
                    </a:lnTo>
                    <a:lnTo>
                      <a:pt x="15" y="10"/>
                    </a:lnTo>
                    <a:lnTo>
                      <a:pt x="15" y="7"/>
                    </a:lnTo>
                    <a:lnTo>
                      <a:pt x="18" y="3"/>
                    </a:lnTo>
                    <a:lnTo>
                      <a:pt x="15" y="0"/>
                    </a:lnTo>
                    <a:lnTo>
                      <a:pt x="7" y="0"/>
                    </a:lnTo>
                    <a:lnTo>
                      <a:pt x="4" y="7"/>
                    </a:lnTo>
                    <a:lnTo>
                      <a:pt x="0" y="1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93" name="Freeform 2225">
                <a:extLst>
                  <a:ext uri="{FF2B5EF4-FFF2-40B4-BE49-F238E27FC236}">
                    <a16:creationId xmlns:a16="http://schemas.microsoft.com/office/drawing/2014/main" id="{A2E8CD80-5F43-40B4-8E8B-56D1C125547A}"/>
                  </a:ext>
                </a:extLst>
              </p:cNvPr>
              <p:cNvSpPr>
                <a:spLocks/>
              </p:cNvSpPr>
              <p:nvPr/>
            </p:nvSpPr>
            <p:spPr bwMode="auto">
              <a:xfrm>
                <a:off x="7060" y="1340"/>
                <a:ext cx="29" cy="22"/>
              </a:xfrm>
              <a:custGeom>
                <a:avLst/>
                <a:gdLst>
                  <a:gd name="T0" fmla="*/ 22 w 29"/>
                  <a:gd name="T1" fmla="*/ 0 h 22"/>
                  <a:gd name="T2" fmla="*/ 22 w 29"/>
                  <a:gd name="T3" fmla="*/ 4 h 22"/>
                  <a:gd name="T4" fmla="*/ 11 w 29"/>
                  <a:gd name="T5" fmla="*/ 7 h 22"/>
                  <a:gd name="T6" fmla="*/ 7 w 29"/>
                  <a:gd name="T7" fmla="*/ 7 h 22"/>
                  <a:gd name="T8" fmla="*/ 11 w 29"/>
                  <a:gd name="T9" fmla="*/ 7 h 22"/>
                  <a:gd name="T10" fmla="*/ 7 w 29"/>
                  <a:gd name="T11" fmla="*/ 11 h 22"/>
                  <a:gd name="T12" fmla="*/ 0 w 29"/>
                  <a:gd name="T13" fmla="*/ 22 h 22"/>
                  <a:gd name="T14" fmla="*/ 11 w 29"/>
                  <a:gd name="T15" fmla="*/ 18 h 22"/>
                  <a:gd name="T16" fmla="*/ 15 w 29"/>
                  <a:gd name="T17" fmla="*/ 15 h 22"/>
                  <a:gd name="T18" fmla="*/ 22 w 29"/>
                  <a:gd name="T19" fmla="*/ 11 h 22"/>
                  <a:gd name="T20" fmla="*/ 29 w 29"/>
                  <a:gd name="T21" fmla="*/ 7 h 22"/>
                  <a:gd name="T22" fmla="*/ 25 w 29"/>
                  <a:gd name="T23" fmla="*/ 4 h 22"/>
                  <a:gd name="T24" fmla="*/ 25 w 29"/>
                  <a:gd name="T25" fmla="*/ 0 h 22"/>
                  <a:gd name="T26" fmla="*/ 22 w 29"/>
                  <a:gd name="T2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2">
                    <a:moveTo>
                      <a:pt x="22" y="0"/>
                    </a:moveTo>
                    <a:lnTo>
                      <a:pt x="22" y="4"/>
                    </a:lnTo>
                    <a:lnTo>
                      <a:pt x="11" y="7"/>
                    </a:lnTo>
                    <a:lnTo>
                      <a:pt x="7" y="7"/>
                    </a:lnTo>
                    <a:lnTo>
                      <a:pt x="11" y="7"/>
                    </a:lnTo>
                    <a:lnTo>
                      <a:pt x="7" y="11"/>
                    </a:lnTo>
                    <a:lnTo>
                      <a:pt x="0" y="22"/>
                    </a:lnTo>
                    <a:lnTo>
                      <a:pt x="11" y="18"/>
                    </a:lnTo>
                    <a:lnTo>
                      <a:pt x="15" y="15"/>
                    </a:lnTo>
                    <a:lnTo>
                      <a:pt x="22" y="11"/>
                    </a:lnTo>
                    <a:lnTo>
                      <a:pt x="29" y="7"/>
                    </a:lnTo>
                    <a:lnTo>
                      <a:pt x="25" y="4"/>
                    </a:lnTo>
                    <a:lnTo>
                      <a:pt x="25" y="0"/>
                    </a:lnTo>
                    <a:lnTo>
                      <a:pt x="22"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94" name="Freeform 2226">
                <a:extLst>
                  <a:ext uri="{FF2B5EF4-FFF2-40B4-BE49-F238E27FC236}">
                    <a16:creationId xmlns:a16="http://schemas.microsoft.com/office/drawing/2014/main" id="{F1106855-2762-4FAD-ADD2-05640132DFAD}"/>
                  </a:ext>
                </a:extLst>
              </p:cNvPr>
              <p:cNvSpPr>
                <a:spLocks/>
              </p:cNvSpPr>
              <p:nvPr/>
            </p:nvSpPr>
            <p:spPr bwMode="auto">
              <a:xfrm>
                <a:off x="7060" y="1340"/>
                <a:ext cx="29" cy="22"/>
              </a:xfrm>
              <a:custGeom>
                <a:avLst/>
                <a:gdLst>
                  <a:gd name="T0" fmla="*/ 22 w 29"/>
                  <a:gd name="T1" fmla="*/ 0 h 22"/>
                  <a:gd name="T2" fmla="*/ 22 w 29"/>
                  <a:gd name="T3" fmla="*/ 4 h 22"/>
                  <a:gd name="T4" fmla="*/ 11 w 29"/>
                  <a:gd name="T5" fmla="*/ 7 h 22"/>
                  <a:gd name="T6" fmla="*/ 7 w 29"/>
                  <a:gd name="T7" fmla="*/ 7 h 22"/>
                  <a:gd name="T8" fmla="*/ 11 w 29"/>
                  <a:gd name="T9" fmla="*/ 7 h 22"/>
                  <a:gd name="T10" fmla="*/ 7 w 29"/>
                  <a:gd name="T11" fmla="*/ 11 h 22"/>
                  <a:gd name="T12" fmla="*/ 0 w 29"/>
                  <a:gd name="T13" fmla="*/ 22 h 22"/>
                  <a:gd name="T14" fmla="*/ 11 w 29"/>
                  <a:gd name="T15" fmla="*/ 18 h 22"/>
                  <a:gd name="T16" fmla="*/ 15 w 29"/>
                  <a:gd name="T17" fmla="*/ 15 h 22"/>
                  <a:gd name="T18" fmla="*/ 22 w 29"/>
                  <a:gd name="T19" fmla="*/ 11 h 22"/>
                  <a:gd name="T20" fmla="*/ 29 w 29"/>
                  <a:gd name="T21" fmla="*/ 7 h 22"/>
                  <a:gd name="T22" fmla="*/ 25 w 29"/>
                  <a:gd name="T23" fmla="*/ 4 h 22"/>
                  <a:gd name="T24" fmla="*/ 25 w 29"/>
                  <a:gd name="T25" fmla="*/ 0 h 22"/>
                  <a:gd name="T26" fmla="*/ 22 w 29"/>
                  <a:gd name="T2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2">
                    <a:moveTo>
                      <a:pt x="22" y="0"/>
                    </a:moveTo>
                    <a:lnTo>
                      <a:pt x="22" y="4"/>
                    </a:lnTo>
                    <a:lnTo>
                      <a:pt x="11" y="7"/>
                    </a:lnTo>
                    <a:lnTo>
                      <a:pt x="7" y="7"/>
                    </a:lnTo>
                    <a:lnTo>
                      <a:pt x="11" y="7"/>
                    </a:lnTo>
                    <a:lnTo>
                      <a:pt x="7" y="11"/>
                    </a:lnTo>
                    <a:lnTo>
                      <a:pt x="0" y="22"/>
                    </a:lnTo>
                    <a:lnTo>
                      <a:pt x="11" y="18"/>
                    </a:lnTo>
                    <a:lnTo>
                      <a:pt x="15" y="15"/>
                    </a:lnTo>
                    <a:lnTo>
                      <a:pt x="22" y="11"/>
                    </a:lnTo>
                    <a:lnTo>
                      <a:pt x="29" y="7"/>
                    </a:lnTo>
                    <a:lnTo>
                      <a:pt x="25" y="4"/>
                    </a:lnTo>
                    <a:lnTo>
                      <a:pt x="25" y="0"/>
                    </a:lnTo>
                    <a:lnTo>
                      <a:pt x="22"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95" name="Freeform 2227">
                <a:extLst>
                  <a:ext uri="{FF2B5EF4-FFF2-40B4-BE49-F238E27FC236}">
                    <a16:creationId xmlns:a16="http://schemas.microsoft.com/office/drawing/2014/main" id="{37450FE3-578D-49D9-80D7-70C18FA34D61}"/>
                  </a:ext>
                </a:extLst>
              </p:cNvPr>
              <p:cNvSpPr>
                <a:spLocks/>
              </p:cNvSpPr>
              <p:nvPr/>
            </p:nvSpPr>
            <p:spPr bwMode="auto">
              <a:xfrm>
                <a:off x="6899" y="1581"/>
                <a:ext cx="18" cy="18"/>
              </a:xfrm>
              <a:custGeom>
                <a:avLst/>
                <a:gdLst>
                  <a:gd name="T0" fmla="*/ 14 w 18"/>
                  <a:gd name="T1" fmla="*/ 0 h 18"/>
                  <a:gd name="T2" fmla="*/ 11 w 18"/>
                  <a:gd name="T3" fmla="*/ 3 h 18"/>
                  <a:gd name="T4" fmla="*/ 7 w 18"/>
                  <a:gd name="T5" fmla="*/ 7 h 18"/>
                  <a:gd name="T6" fmla="*/ 7 w 18"/>
                  <a:gd name="T7" fmla="*/ 10 h 18"/>
                  <a:gd name="T8" fmla="*/ 4 w 18"/>
                  <a:gd name="T9" fmla="*/ 10 h 18"/>
                  <a:gd name="T10" fmla="*/ 0 w 18"/>
                  <a:gd name="T11" fmla="*/ 10 h 18"/>
                  <a:gd name="T12" fmla="*/ 0 w 18"/>
                  <a:gd name="T13" fmla="*/ 10 h 18"/>
                  <a:gd name="T14" fmla="*/ 0 w 18"/>
                  <a:gd name="T15" fmla="*/ 14 h 18"/>
                  <a:gd name="T16" fmla="*/ 0 w 18"/>
                  <a:gd name="T17" fmla="*/ 18 h 18"/>
                  <a:gd name="T18" fmla="*/ 0 w 18"/>
                  <a:gd name="T19" fmla="*/ 18 h 18"/>
                  <a:gd name="T20" fmla="*/ 7 w 18"/>
                  <a:gd name="T21" fmla="*/ 14 h 18"/>
                  <a:gd name="T22" fmla="*/ 11 w 18"/>
                  <a:gd name="T23" fmla="*/ 14 h 18"/>
                  <a:gd name="T24" fmla="*/ 14 w 18"/>
                  <a:gd name="T25" fmla="*/ 10 h 18"/>
                  <a:gd name="T26" fmla="*/ 14 w 18"/>
                  <a:gd name="T27" fmla="*/ 7 h 18"/>
                  <a:gd name="T28" fmla="*/ 18 w 18"/>
                  <a:gd name="T29" fmla="*/ 7 h 18"/>
                  <a:gd name="T30" fmla="*/ 18 w 18"/>
                  <a:gd name="T31" fmla="*/ 3 h 18"/>
                  <a:gd name="T32" fmla="*/ 14 w 18"/>
                  <a:gd name="T33" fmla="*/ 0 h 18"/>
                  <a:gd name="T34" fmla="*/ 14 w 18"/>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18">
                    <a:moveTo>
                      <a:pt x="14" y="0"/>
                    </a:moveTo>
                    <a:lnTo>
                      <a:pt x="11" y="3"/>
                    </a:lnTo>
                    <a:lnTo>
                      <a:pt x="7" y="7"/>
                    </a:lnTo>
                    <a:lnTo>
                      <a:pt x="7" y="10"/>
                    </a:lnTo>
                    <a:lnTo>
                      <a:pt x="4" y="10"/>
                    </a:lnTo>
                    <a:lnTo>
                      <a:pt x="0" y="10"/>
                    </a:lnTo>
                    <a:lnTo>
                      <a:pt x="0" y="10"/>
                    </a:lnTo>
                    <a:lnTo>
                      <a:pt x="0" y="14"/>
                    </a:lnTo>
                    <a:lnTo>
                      <a:pt x="0" y="18"/>
                    </a:lnTo>
                    <a:lnTo>
                      <a:pt x="0" y="18"/>
                    </a:lnTo>
                    <a:lnTo>
                      <a:pt x="7" y="14"/>
                    </a:lnTo>
                    <a:lnTo>
                      <a:pt x="11" y="14"/>
                    </a:lnTo>
                    <a:lnTo>
                      <a:pt x="14" y="10"/>
                    </a:lnTo>
                    <a:lnTo>
                      <a:pt x="14" y="7"/>
                    </a:lnTo>
                    <a:lnTo>
                      <a:pt x="18" y="7"/>
                    </a:lnTo>
                    <a:lnTo>
                      <a:pt x="18" y="3"/>
                    </a:lnTo>
                    <a:lnTo>
                      <a:pt x="14" y="0"/>
                    </a:lnTo>
                    <a:lnTo>
                      <a:pt x="1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96" name="Freeform 2228">
                <a:extLst>
                  <a:ext uri="{FF2B5EF4-FFF2-40B4-BE49-F238E27FC236}">
                    <a16:creationId xmlns:a16="http://schemas.microsoft.com/office/drawing/2014/main" id="{379CECE4-09E6-4A9D-9360-B2009F336E44}"/>
                  </a:ext>
                </a:extLst>
              </p:cNvPr>
              <p:cNvSpPr>
                <a:spLocks/>
              </p:cNvSpPr>
              <p:nvPr/>
            </p:nvSpPr>
            <p:spPr bwMode="auto">
              <a:xfrm>
                <a:off x="6899" y="1581"/>
                <a:ext cx="18" cy="18"/>
              </a:xfrm>
              <a:custGeom>
                <a:avLst/>
                <a:gdLst>
                  <a:gd name="T0" fmla="*/ 14 w 18"/>
                  <a:gd name="T1" fmla="*/ 0 h 18"/>
                  <a:gd name="T2" fmla="*/ 11 w 18"/>
                  <a:gd name="T3" fmla="*/ 3 h 18"/>
                  <a:gd name="T4" fmla="*/ 7 w 18"/>
                  <a:gd name="T5" fmla="*/ 7 h 18"/>
                  <a:gd name="T6" fmla="*/ 7 w 18"/>
                  <a:gd name="T7" fmla="*/ 10 h 18"/>
                  <a:gd name="T8" fmla="*/ 4 w 18"/>
                  <a:gd name="T9" fmla="*/ 10 h 18"/>
                  <a:gd name="T10" fmla="*/ 0 w 18"/>
                  <a:gd name="T11" fmla="*/ 10 h 18"/>
                  <a:gd name="T12" fmla="*/ 0 w 18"/>
                  <a:gd name="T13" fmla="*/ 10 h 18"/>
                  <a:gd name="T14" fmla="*/ 0 w 18"/>
                  <a:gd name="T15" fmla="*/ 14 h 18"/>
                  <a:gd name="T16" fmla="*/ 0 w 18"/>
                  <a:gd name="T17" fmla="*/ 18 h 18"/>
                  <a:gd name="T18" fmla="*/ 0 w 18"/>
                  <a:gd name="T19" fmla="*/ 18 h 18"/>
                  <a:gd name="T20" fmla="*/ 7 w 18"/>
                  <a:gd name="T21" fmla="*/ 14 h 18"/>
                  <a:gd name="T22" fmla="*/ 11 w 18"/>
                  <a:gd name="T23" fmla="*/ 14 h 18"/>
                  <a:gd name="T24" fmla="*/ 14 w 18"/>
                  <a:gd name="T25" fmla="*/ 10 h 18"/>
                  <a:gd name="T26" fmla="*/ 14 w 18"/>
                  <a:gd name="T27" fmla="*/ 7 h 18"/>
                  <a:gd name="T28" fmla="*/ 18 w 18"/>
                  <a:gd name="T29" fmla="*/ 7 h 18"/>
                  <a:gd name="T30" fmla="*/ 18 w 18"/>
                  <a:gd name="T31" fmla="*/ 3 h 18"/>
                  <a:gd name="T32" fmla="*/ 14 w 18"/>
                  <a:gd name="T33" fmla="*/ 0 h 18"/>
                  <a:gd name="T34" fmla="*/ 14 w 18"/>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18">
                    <a:moveTo>
                      <a:pt x="14" y="0"/>
                    </a:moveTo>
                    <a:lnTo>
                      <a:pt x="11" y="3"/>
                    </a:lnTo>
                    <a:lnTo>
                      <a:pt x="7" y="7"/>
                    </a:lnTo>
                    <a:lnTo>
                      <a:pt x="7" y="10"/>
                    </a:lnTo>
                    <a:lnTo>
                      <a:pt x="4" y="10"/>
                    </a:lnTo>
                    <a:lnTo>
                      <a:pt x="0" y="10"/>
                    </a:lnTo>
                    <a:lnTo>
                      <a:pt x="0" y="10"/>
                    </a:lnTo>
                    <a:lnTo>
                      <a:pt x="0" y="14"/>
                    </a:lnTo>
                    <a:lnTo>
                      <a:pt x="0" y="18"/>
                    </a:lnTo>
                    <a:lnTo>
                      <a:pt x="0" y="18"/>
                    </a:lnTo>
                    <a:lnTo>
                      <a:pt x="7" y="14"/>
                    </a:lnTo>
                    <a:lnTo>
                      <a:pt x="11" y="14"/>
                    </a:lnTo>
                    <a:lnTo>
                      <a:pt x="14" y="10"/>
                    </a:lnTo>
                    <a:lnTo>
                      <a:pt x="14" y="7"/>
                    </a:lnTo>
                    <a:lnTo>
                      <a:pt x="18" y="7"/>
                    </a:lnTo>
                    <a:lnTo>
                      <a:pt x="18" y="3"/>
                    </a:lnTo>
                    <a:lnTo>
                      <a:pt x="14" y="0"/>
                    </a:lnTo>
                    <a:lnTo>
                      <a:pt x="1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97" name="Freeform 2229">
                <a:extLst>
                  <a:ext uri="{FF2B5EF4-FFF2-40B4-BE49-F238E27FC236}">
                    <a16:creationId xmlns:a16="http://schemas.microsoft.com/office/drawing/2014/main" id="{A6F59095-B24A-40E9-9E5B-A04BF9CECCF0}"/>
                  </a:ext>
                </a:extLst>
              </p:cNvPr>
              <p:cNvSpPr>
                <a:spLocks/>
              </p:cNvSpPr>
              <p:nvPr/>
            </p:nvSpPr>
            <p:spPr bwMode="auto">
              <a:xfrm>
                <a:off x="6885" y="1609"/>
                <a:ext cx="3" cy="11"/>
              </a:xfrm>
              <a:custGeom>
                <a:avLst/>
                <a:gdLst>
                  <a:gd name="T0" fmla="*/ 3 w 3"/>
                  <a:gd name="T1" fmla="*/ 0 h 11"/>
                  <a:gd name="T2" fmla="*/ 0 w 3"/>
                  <a:gd name="T3" fmla="*/ 7 h 11"/>
                  <a:gd name="T4" fmla="*/ 0 w 3"/>
                  <a:gd name="T5" fmla="*/ 11 h 11"/>
                  <a:gd name="T6" fmla="*/ 0 w 3"/>
                  <a:gd name="T7" fmla="*/ 7 h 11"/>
                  <a:gd name="T8" fmla="*/ 3 w 3"/>
                  <a:gd name="T9" fmla="*/ 4 h 11"/>
                  <a:gd name="T10" fmla="*/ 3 w 3"/>
                  <a:gd name="T11" fmla="*/ 0 h 11"/>
                </a:gdLst>
                <a:ahLst/>
                <a:cxnLst>
                  <a:cxn ang="0">
                    <a:pos x="T0" y="T1"/>
                  </a:cxn>
                  <a:cxn ang="0">
                    <a:pos x="T2" y="T3"/>
                  </a:cxn>
                  <a:cxn ang="0">
                    <a:pos x="T4" y="T5"/>
                  </a:cxn>
                  <a:cxn ang="0">
                    <a:pos x="T6" y="T7"/>
                  </a:cxn>
                  <a:cxn ang="0">
                    <a:pos x="T8" y="T9"/>
                  </a:cxn>
                  <a:cxn ang="0">
                    <a:pos x="T10" y="T11"/>
                  </a:cxn>
                </a:cxnLst>
                <a:rect l="0" t="0" r="r" b="b"/>
                <a:pathLst>
                  <a:path w="3" h="11">
                    <a:moveTo>
                      <a:pt x="3" y="0"/>
                    </a:moveTo>
                    <a:lnTo>
                      <a:pt x="0" y="7"/>
                    </a:lnTo>
                    <a:lnTo>
                      <a:pt x="0" y="11"/>
                    </a:lnTo>
                    <a:lnTo>
                      <a:pt x="0" y="7"/>
                    </a:lnTo>
                    <a:lnTo>
                      <a:pt x="3" y="4"/>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98" name="Freeform 2230">
                <a:extLst>
                  <a:ext uri="{FF2B5EF4-FFF2-40B4-BE49-F238E27FC236}">
                    <a16:creationId xmlns:a16="http://schemas.microsoft.com/office/drawing/2014/main" id="{E15E7B56-FEDF-40E6-8968-656437183026}"/>
                  </a:ext>
                </a:extLst>
              </p:cNvPr>
              <p:cNvSpPr>
                <a:spLocks/>
              </p:cNvSpPr>
              <p:nvPr/>
            </p:nvSpPr>
            <p:spPr bwMode="auto">
              <a:xfrm>
                <a:off x="6885" y="1609"/>
                <a:ext cx="3" cy="11"/>
              </a:xfrm>
              <a:custGeom>
                <a:avLst/>
                <a:gdLst>
                  <a:gd name="T0" fmla="*/ 3 w 3"/>
                  <a:gd name="T1" fmla="*/ 0 h 11"/>
                  <a:gd name="T2" fmla="*/ 0 w 3"/>
                  <a:gd name="T3" fmla="*/ 7 h 11"/>
                  <a:gd name="T4" fmla="*/ 0 w 3"/>
                  <a:gd name="T5" fmla="*/ 11 h 11"/>
                  <a:gd name="T6" fmla="*/ 0 w 3"/>
                  <a:gd name="T7" fmla="*/ 7 h 11"/>
                  <a:gd name="T8" fmla="*/ 3 w 3"/>
                  <a:gd name="T9" fmla="*/ 4 h 11"/>
                  <a:gd name="T10" fmla="*/ 3 w 3"/>
                  <a:gd name="T11" fmla="*/ 0 h 11"/>
                </a:gdLst>
                <a:ahLst/>
                <a:cxnLst>
                  <a:cxn ang="0">
                    <a:pos x="T0" y="T1"/>
                  </a:cxn>
                  <a:cxn ang="0">
                    <a:pos x="T2" y="T3"/>
                  </a:cxn>
                  <a:cxn ang="0">
                    <a:pos x="T4" y="T5"/>
                  </a:cxn>
                  <a:cxn ang="0">
                    <a:pos x="T6" y="T7"/>
                  </a:cxn>
                  <a:cxn ang="0">
                    <a:pos x="T8" y="T9"/>
                  </a:cxn>
                  <a:cxn ang="0">
                    <a:pos x="T10" y="T11"/>
                  </a:cxn>
                </a:cxnLst>
                <a:rect l="0" t="0" r="r" b="b"/>
                <a:pathLst>
                  <a:path w="3" h="11">
                    <a:moveTo>
                      <a:pt x="3" y="0"/>
                    </a:moveTo>
                    <a:lnTo>
                      <a:pt x="0" y="7"/>
                    </a:lnTo>
                    <a:lnTo>
                      <a:pt x="0" y="11"/>
                    </a:lnTo>
                    <a:lnTo>
                      <a:pt x="0" y="7"/>
                    </a:lnTo>
                    <a:lnTo>
                      <a:pt x="3" y="4"/>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99" name="Freeform 2231">
                <a:extLst>
                  <a:ext uri="{FF2B5EF4-FFF2-40B4-BE49-F238E27FC236}">
                    <a16:creationId xmlns:a16="http://schemas.microsoft.com/office/drawing/2014/main" id="{2CD5C757-80F7-42C2-8CD8-6683608D963F}"/>
                  </a:ext>
                </a:extLst>
              </p:cNvPr>
              <p:cNvSpPr>
                <a:spLocks/>
              </p:cNvSpPr>
              <p:nvPr/>
            </p:nvSpPr>
            <p:spPr bwMode="auto">
              <a:xfrm>
                <a:off x="6874" y="1631"/>
                <a:ext cx="4" cy="3"/>
              </a:xfrm>
              <a:custGeom>
                <a:avLst/>
                <a:gdLst>
                  <a:gd name="T0" fmla="*/ 0 w 4"/>
                  <a:gd name="T1" fmla="*/ 0 h 3"/>
                  <a:gd name="T2" fmla="*/ 0 w 4"/>
                  <a:gd name="T3" fmla="*/ 3 h 3"/>
                  <a:gd name="T4" fmla="*/ 4 w 4"/>
                  <a:gd name="T5" fmla="*/ 0 h 3"/>
                  <a:gd name="T6" fmla="*/ 4 w 4"/>
                  <a:gd name="T7" fmla="*/ 0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lnTo>
                      <a:pt x="0" y="3"/>
                    </a:lnTo>
                    <a:lnTo>
                      <a:pt x="4" y="0"/>
                    </a:lnTo>
                    <a:lnTo>
                      <a:pt x="4"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00" name="Freeform 2232">
                <a:extLst>
                  <a:ext uri="{FF2B5EF4-FFF2-40B4-BE49-F238E27FC236}">
                    <a16:creationId xmlns:a16="http://schemas.microsoft.com/office/drawing/2014/main" id="{1AC53FFC-446A-4159-8B86-F464BEED0F3C}"/>
                  </a:ext>
                </a:extLst>
              </p:cNvPr>
              <p:cNvSpPr>
                <a:spLocks/>
              </p:cNvSpPr>
              <p:nvPr/>
            </p:nvSpPr>
            <p:spPr bwMode="auto">
              <a:xfrm>
                <a:off x="6874" y="1631"/>
                <a:ext cx="4" cy="3"/>
              </a:xfrm>
              <a:custGeom>
                <a:avLst/>
                <a:gdLst>
                  <a:gd name="T0" fmla="*/ 0 w 4"/>
                  <a:gd name="T1" fmla="*/ 0 h 3"/>
                  <a:gd name="T2" fmla="*/ 0 w 4"/>
                  <a:gd name="T3" fmla="*/ 3 h 3"/>
                  <a:gd name="T4" fmla="*/ 4 w 4"/>
                  <a:gd name="T5" fmla="*/ 0 h 3"/>
                  <a:gd name="T6" fmla="*/ 4 w 4"/>
                  <a:gd name="T7" fmla="*/ 0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lnTo>
                      <a:pt x="0" y="3"/>
                    </a:lnTo>
                    <a:lnTo>
                      <a:pt x="4" y="0"/>
                    </a:lnTo>
                    <a:lnTo>
                      <a:pt x="4"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01" name="Freeform 2233">
                <a:extLst>
                  <a:ext uri="{FF2B5EF4-FFF2-40B4-BE49-F238E27FC236}">
                    <a16:creationId xmlns:a16="http://schemas.microsoft.com/office/drawing/2014/main" id="{34DDE8D8-8AC8-4101-8DC8-C76B80ACB513}"/>
                  </a:ext>
                </a:extLst>
              </p:cNvPr>
              <p:cNvSpPr>
                <a:spLocks/>
              </p:cNvSpPr>
              <p:nvPr/>
            </p:nvSpPr>
            <p:spPr bwMode="auto">
              <a:xfrm>
                <a:off x="6827" y="1674"/>
                <a:ext cx="8" cy="11"/>
              </a:xfrm>
              <a:custGeom>
                <a:avLst/>
                <a:gdLst>
                  <a:gd name="T0" fmla="*/ 8 w 8"/>
                  <a:gd name="T1" fmla="*/ 0 h 11"/>
                  <a:gd name="T2" fmla="*/ 8 w 8"/>
                  <a:gd name="T3" fmla="*/ 3 h 11"/>
                  <a:gd name="T4" fmla="*/ 4 w 8"/>
                  <a:gd name="T5" fmla="*/ 7 h 11"/>
                  <a:gd name="T6" fmla="*/ 0 w 8"/>
                  <a:gd name="T7" fmla="*/ 11 h 11"/>
                  <a:gd name="T8" fmla="*/ 0 w 8"/>
                  <a:gd name="T9" fmla="*/ 11 h 11"/>
                  <a:gd name="T10" fmla="*/ 0 w 8"/>
                  <a:gd name="T11" fmla="*/ 7 h 11"/>
                  <a:gd name="T12" fmla="*/ 4 w 8"/>
                  <a:gd name="T13" fmla="*/ 3 h 11"/>
                  <a:gd name="T14" fmla="*/ 8 w 8"/>
                  <a:gd name="T15" fmla="*/ 0 h 11"/>
                  <a:gd name="T16" fmla="*/ 8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8" y="0"/>
                    </a:moveTo>
                    <a:lnTo>
                      <a:pt x="8" y="3"/>
                    </a:lnTo>
                    <a:lnTo>
                      <a:pt x="4" y="7"/>
                    </a:lnTo>
                    <a:lnTo>
                      <a:pt x="0" y="11"/>
                    </a:lnTo>
                    <a:lnTo>
                      <a:pt x="0" y="11"/>
                    </a:lnTo>
                    <a:lnTo>
                      <a:pt x="0" y="7"/>
                    </a:lnTo>
                    <a:lnTo>
                      <a:pt x="4" y="3"/>
                    </a:lnTo>
                    <a:lnTo>
                      <a:pt x="8" y="0"/>
                    </a:lnTo>
                    <a:lnTo>
                      <a:pt x="8"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02" name="Freeform 2234">
                <a:extLst>
                  <a:ext uri="{FF2B5EF4-FFF2-40B4-BE49-F238E27FC236}">
                    <a16:creationId xmlns:a16="http://schemas.microsoft.com/office/drawing/2014/main" id="{EDEF8B60-8D9B-44CE-A4A1-C1D3C25D0483}"/>
                  </a:ext>
                </a:extLst>
              </p:cNvPr>
              <p:cNvSpPr>
                <a:spLocks/>
              </p:cNvSpPr>
              <p:nvPr/>
            </p:nvSpPr>
            <p:spPr bwMode="auto">
              <a:xfrm>
                <a:off x="6827" y="1674"/>
                <a:ext cx="8" cy="11"/>
              </a:xfrm>
              <a:custGeom>
                <a:avLst/>
                <a:gdLst>
                  <a:gd name="T0" fmla="*/ 8 w 8"/>
                  <a:gd name="T1" fmla="*/ 0 h 11"/>
                  <a:gd name="T2" fmla="*/ 8 w 8"/>
                  <a:gd name="T3" fmla="*/ 3 h 11"/>
                  <a:gd name="T4" fmla="*/ 4 w 8"/>
                  <a:gd name="T5" fmla="*/ 7 h 11"/>
                  <a:gd name="T6" fmla="*/ 0 w 8"/>
                  <a:gd name="T7" fmla="*/ 11 h 11"/>
                  <a:gd name="T8" fmla="*/ 0 w 8"/>
                  <a:gd name="T9" fmla="*/ 11 h 11"/>
                  <a:gd name="T10" fmla="*/ 0 w 8"/>
                  <a:gd name="T11" fmla="*/ 7 h 11"/>
                  <a:gd name="T12" fmla="*/ 4 w 8"/>
                  <a:gd name="T13" fmla="*/ 3 h 11"/>
                  <a:gd name="T14" fmla="*/ 8 w 8"/>
                  <a:gd name="T15" fmla="*/ 0 h 11"/>
                  <a:gd name="T16" fmla="*/ 8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8" y="0"/>
                    </a:moveTo>
                    <a:lnTo>
                      <a:pt x="8" y="3"/>
                    </a:lnTo>
                    <a:lnTo>
                      <a:pt x="4" y="7"/>
                    </a:lnTo>
                    <a:lnTo>
                      <a:pt x="0" y="11"/>
                    </a:lnTo>
                    <a:lnTo>
                      <a:pt x="0" y="11"/>
                    </a:lnTo>
                    <a:lnTo>
                      <a:pt x="0" y="7"/>
                    </a:lnTo>
                    <a:lnTo>
                      <a:pt x="4" y="3"/>
                    </a:lnTo>
                    <a:lnTo>
                      <a:pt x="8" y="0"/>
                    </a:lnTo>
                    <a:lnTo>
                      <a:pt x="8"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03" name="Freeform 2235">
                <a:extLst>
                  <a:ext uri="{FF2B5EF4-FFF2-40B4-BE49-F238E27FC236}">
                    <a16:creationId xmlns:a16="http://schemas.microsoft.com/office/drawing/2014/main" id="{4C459D19-CCCE-481F-B332-B229EB022136}"/>
                  </a:ext>
                </a:extLst>
              </p:cNvPr>
              <p:cNvSpPr>
                <a:spLocks/>
              </p:cNvSpPr>
              <p:nvPr/>
            </p:nvSpPr>
            <p:spPr bwMode="auto">
              <a:xfrm>
                <a:off x="6781" y="1699"/>
                <a:ext cx="21" cy="14"/>
              </a:xfrm>
              <a:custGeom>
                <a:avLst/>
                <a:gdLst>
                  <a:gd name="T0" fmla="*/ 21 w 21"/>
                  <a:gd name="T1" fmla="*/ 0 h 14"/>
                  <a:gd name="T2" fmla="*/ 18 w 21"/>
                  <a:gd name="T3" fmla="*/ 4 h 14"/>
                  <a:gd name="T4" fmla="*/ 11 w 21"/>
                  <a:gd name="T5" fmla="*/ 11 h 14"/>
                  <a:gd name="T6" fmla="*/ 4 w 21"/>
                  <a:gd name="T7" fmla="*/ 14 h 14"/>
                  <a:gd name="T8" fmla="*/ 0 w 21"/>
                  <a:gd name="T9" fmla="*/ 14 h 14"/>
                  <a:gd name="T10" fmla="*/ 4 w 21"/>
                  <a:gd name="T11" fmla="*/ 11 h 14"/>
                  <a:gd name="T12" fmla="*/ 11 w 21"/>
                  <a:gd name="T13" fmla="*/ 4 h 14"/>
                  <a:gd name="T14" fmla="*/ 18 w 21"/>
                  <a:gd name="T15" fmla="*/ 0 h 14"/>
                  <a:gd name="T16" fmla="*/ 18 w 21"/>
                  <a:gd name="T17" fmla="*/ 0 h 14"/>
                  <a:gd name="T18" fmla="*/ 21 w 21"/>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4">
                    <a:moveTo>
                      <a:pt x="21" y="0"/>
                    </a:moveTo>
                    <a:lnTo>
                      <a:pt x="18" y="4"/>
                    </a:lnTo>
                    <a:lnTo>
                      <a:pt x="11" y="11"/>
                    </a:lnTo>
                    <a:lnTo>
                      <a:pt x="4" y="14"/>
                    </a:lnTo>
                    <a:lnTo>
                      <a:pt x="0" y="14"/>
                    </a:lnTo>
                    <a:lnTo>
                      <a:pt x="4" y="11"/>
                    </a:lnTo>
                    <a:lnTo>
                      <a:pt x="11" y="4"/>
                    </a:lnTo>
                    <a:lnTo>
                      <a:pt x="18" y="0"/>
                    </a:lnTo>
                    <a:lnTo>
                      <a:pt x="18" y="0"/>
                    </a:lnTo>
                    <a:lnTo>
                      <a:pt x="21"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04" name="Freeform 2236">
                <a:extLst>
                  <a:ext uri="{FF2B5EF4-FFF2-40B4-BE49-F238E27FC236}">
                    <a16:creationId xmlns:a16="http://schemas.microsoft.com/office/drawing/2014/main" id="{F8214304-440B-4FE7-BA3D-BE4131152307}"/>
                  </a:ext>
                </a:extLst>
              </p:cNvPr>
              <p:cNvSpPr>
                <a:spLocks/>
              </p:cNvSpPr>
              <p:nvPr/>
            </p:nvSpPr>
            <p:spPr bwMode="auto">
              <a:xfrm>
                <a:off x="6781" y="1699"/>
                <a:ext cx="21" cy="14"/>
              </a:xfrm>
              <a:custGeom>
                <a:avLst/>
                <a:gdLst>
                  <a:gd name="T0" fmla="*/ 21 w 21"/>
                  <a:gd name="T1" fmla="*/ 0 h 14"/>
                  <a:gd name="T2" fmla="*/ 18 w 21"/>
                  <a:gd name="T3" fmla="*/ 4 h 14"/>
                  <a:gd name="T4" fmla="*/ 11 w 21"/>
                  <a:gd name="T5" fmla="*/ 11 h 14"/>
                  <a:gd name="T6" fmla="*/ 4 w 21"/>
                  <a:gd name="T7" fmla="*/ 14 h 14"/>
                  <a:gd name="T8" fmla="*/ 0 w 21"/>
                  <a:gd name="T9" fmla="*/ 14 h 14"/>
                  <a:gd name="T10" fmla="*/ 4 w 21"/>
                  <a:gd name="T11" fmla="*/ 11 h 14"/>
                  <a:gd name="T12" fmla="*/ 11 w 21"/>
                  <a:gd name="T13" fmla="*/ 4 h 14"/>
                  <a:gd name="T14" fmla="*/ 18 w 21"/>
                  <a:gd name="T15" fmla="*/ 0 h 14"/>
                  <a:gd name="T16" fmla="*/ 18 w 21"/>
                  <a:gd name="T17" fmla="*/ 0 h 14"/>
                  <a:gd name="T18" fmla="*/ 21 w 21"/>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4">
                    <a:moveTo>
                      <a:pt x="21" y="0"/>
                    </a:moveTo>
                    <a:lnTo>
                      <a:pt x="18" y="4"/>
                    </a:lnTo>
                    <a:lnTo>
                      <a:pt x="11" y="11"/>
                    </a:lnTo>
                    <a:lnTo>
                      <a:pt x="4" y="14"/>
                    </a:lnTo>
                    <a:lnTo>
                      <a:pt x="0" y="14"/>
                    </a:lnTo>
                    <a:lnTo>
                      <a:pt x="4" y="11"/>
                    </a:lnTo>
                    <a:lnTo>
                      <a:pt x="11" y="4"/>
                    </a:lnTo>
                    <a:lnTo>
                      <a:pt x="18" y="0"/>
                    </a:lnTo>
                    <a:lnTo>
                      <a:pt x="18" y="0"/>
                    </a:lnTo>
                    <a:lnTo>
                      <a:pt x="21"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05" name="Freeform 2237">
                <a:extLst>
                  <a:ext uri="{FF2B5EF4-FFF2-40B4-BE49-F238E27FC236}">
                    <a16:creationId xmlns:a16="http://schemas.microsoft.com/office/drawing/2014/main" id="{F53BAD4A-134E-4599-8C1E-B336B6DD0FBF}"/>
                  </a:ext>
                </a:extLst>
              </p:cNvPr>
              <p:cNvSpPr>
                <a:spLocks/>
              </p:cNvSpPr>
              <p:nvPr/>
            </p:nvSpPr>
            <p:spPr bwMode="auto">
              <a:xfrm>
                <a:off x="6731" y="1717"/>
                <a:ext cx="39" cy="25"/>
              </a:xfrm>
              <a:custGeom>
                <a:avLst/>
                <a:gdLst>
                  <a:gd name="T0" fmla="*/ 36 w 39"/>
                  <a:gd name="T1" fmla="*/ 4 h 25"/>
                  <a:gd name="T2" fmla="*/ 39 w 39"/>
                  <a:gd name="T3" fmla="*/ 4 h 25"/>
                  <a:gd name="T4" fmla="*/ 36 w 39"/>
                  <a:gd name="T5" fmla="*/ 4 h 25"/>
                  <a:gd name="T6" fmla="*/ 32 w 39"/>
                  <a:gd name="T7" fmla="*/ 7 h 25"/>
                  <a:gd name="T8" fmla="*/ 18 w 39"/>
                  <a:gd name="T9" fmla="*/ 14 h 25"/>
                  <a:gd name="T10" fmla="*/ 14 w 39"/>
                  <a:gd name="T11" fmla="*/ 14 h 25"/>
                  <a:gd name="T12" fmla="*/ 14 w 39"/>
                  <a:gd name="T13" fmla="*/ 14 h 25"/>
                  <a:gd name="T14" fmla="*/ 11 w 39"/>
                  <a:gd name="T15" fmla="*/ 18 h 25"/>
                  <a:gd name="T16" fmla="*/ 7 w 39"/>
                  <a:gd name="T17" fmla="*/ 21 h 25"/>
                  <a:gd name="T18" fmla="*/ 3 w 39"/>
                  <a:gd name="T19" fmla="*/ 25 h 25"/>
                  <a:gd name="T20" fmla="*/ 0 w 39"/>
                  <a:gd name="T21" fmla="*/ 25 h 25"/>
                  <a:gd name="T22" fmla="*/ 0 w 39"/>
                  <a:gd name="T23" fmla="*/ 25 h 25"/>
                  <a:gd name="T24" fmla="*/ 3 w 39"/>
                  <a:gd name="T25" fmla="*/ 21 h 25"/>
                  <a:gd name="T26" fmla="*/ 3 w 39"/>
                  <a:gd name="T27" fmla="*/ 18 h 25"/>
                  <a:gd name="T28" fmla="*/ 3 w 39"/>
                  <a:gd name="T29" fmla="*/ 18 h 25"/>
                  <a:gd name="T30" fmla="*/ 11 w 39"/>
                  <a:gd name="T31" fmla="*/ 14 h 25"/>
                  <a:gd name="T32" fmla="*/ 11 w 39"/>
                  <a:gd name="T33" fmla="*/ 11 h 25"/>
                  <a:gd name="T34" fmla="*/ 14 w 39"/>
                  <a:gd name="T35" fmla="*/ 11 h 25"/>
                  <a:gd name="T36" fmla="*/ 18 w 39"/>
                  <a:gd name="T37" fmla="*/ 7 h 25"/>
                  <a:gd name="T38" fmla="*/ 21 w 39"/>
                  <a:gd name="T39" fmla="*/ 4 h 25"/>
                  <a:gd name="T40" fmla="*/ 21 w 39"/>
                  <a:gd name="T41" fmla="*/ 4 h 25"/>
                  <a:gd name="T42" fmla="*/ 21 w 39"/>
                  <a:gd name="T43" fmla="*/ 7 h 25"/>
                  <a:gd name="T44" fmla="*/ 25 w 39"/>
                  <a:gd name="T45" fmla="*/ 7 h 25"/>
                  <a:gd name="T46" fmla="*/ 28 w 39"/>
                  <a:gd name="T47" fmla="*/ 4 h 25"/>
                  <a:gd name="T48" fmla="*/ 32 w 39"/>
                  <a:gd name="T49" fmla="*/ 0 h 25"/>
                  <a:gd name="T50" fmla="*/ 36 w 39"/>
                  <a:gd name="T51" fmla="*/ 0 h 25"/>
                  <a:gd name="T52" fmla="*/ 36 w 39"/>
                  <a:gd name="T53" fmla="*/ 0 h 25"/>
                  <a:gd name="T54" fmla="*/ 36 w 39"/>
                  <a:gd name="T55"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9" h="25">
                    <a:moveTo>
                      <a:pt x="36" y="4"/>
                    </a:moveTo>
                    <a:lnTo>
                      <a:pt x="39" y="4"/>
                    </a:lnTo>
                    <a:lnTo>
                      <a:pt x="36" y="4"/>
                    </a:lnTo>
                    <a:lnTo>
                      <a:pt x="32" y="7"/>
                    </a:lnTo>
                    <a:lnTo>
                      <a:pt x="18" y="14"/>
                    </a:lnTo>
                    <a:lnTo>
                      <a:pt x="14" y="14"/>
                    </a:lnTo>
                    <a:lnTo>
                      <a:pt x="14" y="14"/>
                    </a:lnTo>
                    <a:lnTo>
                      <a:pt x="11" y="18"/>
                    </a:lnTo>
                    <a:lnTo>
                      <a:pt x="7" y="21"/>
                    </a:lnTo>
                    <a:lnTo>
                      <a:pt x="3" y="25"/>
                    </a:lnTo>
                    <a:lnTo>
                      <a:pt x="0" y="25"/>
                    </a:lnTo>
                    <a:lnTo>
                      <a:pt x="0" y="25"/>
                    </a:lnTo>
                    <a:lnTo>
                      <a:pt x="3" y="21"/>
                    </a:lnTo>
                    <a:lnTo>
                      <a:pt x="3" y="18"/>
                    </a:lnTo>
                    <a:lnTo>
                      <a:pt x="3" y="18"/>
                    </a:lnTo>
                    <a:lnTo>
                      <a:pt x="11" y="14"/>
                    </a:lnTo>
                    <a:lnTo>
                      <a:pt x="11" y="11"/>
                    </a:lnTo>
                    <a:lnTo>
                      <a:pt x="14" y="11"/>
                    </a:lnTo>
                    <a:lnTo>
                      <a:pt x="18" y="7"/>
                    </a:lnTo>
                    <a:lnTo>
                      <a:pt x="21" y="4"/>
                    </a:lnTo>
                    <a:lnTo>
                      <a:pt x="21" y="4"/>
                    </a:lnTo>
                    <a:lnTo>
                      <a:pt x="21" y="7"/>
                    </a:lnTo>
                    <a:lnTo>
                      <a:pt x="25" y="7"/>
                    </a:lnTo>
                    <a:lnTo>
                      <a:pt x="28" y="4"/>
                    </a:lnTo>
                    <a:lnTo>
                      <a:pt x="32" y="0"/>
                    </a:lnTo>
                    <a:lnTo>
                      <a:pt x="36" y="0"/>
                    </a:lnTo>
                    <a:lnTo>
                      <a:pt x="36" y="0"/>
                    </a:lnTo>
                    <a:lnTo>
                      <a:pt x="36"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06" name="Freeform 2238">
                <a:extLst>
                  <a:ext uri="{FF2B5EF4-FFF2-40B4-BE49-F238E27FC236}">
                    <a16:creationId xmlns:a16="http://schemas.microsoft.com/office/drawing/2014/main" id="{F6080F44-B07C-4F96-B54F-A2AD930803B0}"/>
                  </a:ext>
                </a:extLst>
              </p:cNvPr>
              <p:cNvSpPr>
                <a:spLocks/>
              </p:cNvSpPr>
              <p:nvPr/>
            </p:nvSpPr>
            <p:spPr bwMode="auto">
              <a:xfrm>
                <a:off x="6731" y="1717"/>
                <a:ext cx="39" cy="25"/>
              </a:xfrm>
              <a:custGeom>
                <a:avLst/>
                <a:gdLst>
                  <a:gd name="T0" fmla="*/ 36 w 39"/>
                  <a:gd name="T1" fmla="*/ 4 h 25"/>
                  <a:gd name="T2" fmla="*/ 39 w 39"/>
                  <a:gd name="T3" fmla="*/ 4 h 25"/>
                  <a:gd name="T4" fmla="*/ 36 w 39"/>
                  <a:gd name="T5" fmla="*/ 4 h 25"/>
                  <a:gd name="T6" fmla="*/ 32 w 39"/>
                  <a:gd name="T7" fmla="*/ 7 h 25"/>
                  <a:gd name="T8" fmla="*/ 18 w 39"/>
                  <a:gd name="T9" fmla="*/ 14 h 25"/>
                  <a:gd name="T10" fmla="*/ 14 w 39"/>
                  <a:gd name="T11" fmla="*/ 14 h 25"/>
                  <a:gd name="T12" fmla="*/ 14 w 39"/>
                  <a:gd name="T13" fmla="*/ 14 h 25"/>
                  <a:gd name="T14" fmla="*/ 11 w 39"/>
                  <a:gd name="T15" fmla="*/ 18 h 25"/>
                  <a:gd name="T16" fmla="*/ 7 w 39"/>
                  <a:gd name="T17" fmla="*/ 21 h 25"/>
                  <a:gd name="T18" fmla="*/ 3 w 39"/>
                  <a:gd name="T19" fmla="*/ 25 h 25"/>
                  <a:gd name="T20" fmla="*/ 0 w 39"/>
                  <a:gd name="T21" fmla="*/ 25 h 25"/>
                  <a:gd name="T22" fmla="*/ 0 w 39"/>
                  <a:gd name="T23" fmla="*/ 25 h 25"/>
                  <a:gd name="T24" fmla="*/ 3 w 39"/>
                  <a:gd name="T25" fmla="*/ 21 h 25"/>
                  <a:gd name="T26" fmla="*/ 3 w 39"/>
                  <a:gd name="T27" fmla="*/ 18 h 25"/>
                  <a:gd name="T28" fmla="*/ 3 w 39"/>
                  <a:gd name="T29" fmla="*/ 18 h 25"/>
                  <a:gd name="T30" fmla="*/ 11 w 39"/>
                  <a:gd name="T31" fmla="*/ 14 h 25"/>
                  <a:gd name="T32" fmla="*/ 11 w 39"/>
                  <a:gd name="T33" fmla="*/ 11 h 25"/>
                  <a:gd name="T34" fmla="*/ 14 w 39"/>
                  <a:gd name="T35" fmla="*/ 11 h 25"/>
                  <a:gd name="T36" fmla="*/ 18 w 39"/>
                  <a:gd name="T37" fmla="*/ 7 h 25"/>
                  <a:gd name="T38" fmla="*/ 21 w 39"/>
                  <a:gd name="T39" fmla="*/ 4 h 25"/>
                  <a:gd name="T40" fmla="*/ 21 w 39"/>
                  <a:gd name="T41" fmla="*/ 4 h 25"/>
                  <a:gd name="T42" fmla="*/ 21 w 39"/>
                  <a:gd name="T43" fmla="*/ 7 h 25"/>
                  <a:gd name="T44" fmla="*/ 25 w 39"/>
                  <a:gd name="T45" fmla="*/ 7 h 25"/>
                  <a:gd name="T46" fmla="*/ 28 w 39"/>
                  <a:gd name="T47" fmla="*/ 4 h 25"/>
                  <a:gd name="T48" fmla="*/ 32 w 39"/>
                  <a:gd name="T49" fmla="*/ 0 h 25"/>
                  <a:gd name="T50" fmla="*/ 36 w 39"/>
                  <a:gd name="T51" fmla="*/ 0 h 25"/>
                  <a:gd name="T52" fmla="*/ 36 w 39"/>
                  <a:gd name="T53" fmla="*/ 0 h 25"/>
                  <a:gd name="T54" fmla="*/ 36 w 39"/>
                  <a:gd name="T55"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9" h="25">
                    <a:moveTo>
                      <a:pt x="36" y="4"/>
                    </a:moveTo>
                    <a:lnTo>
                      <a:pt x="39" y="4"/>
                    </a:lnTo>
                    <a:lnTo>
                      <a:pt x="36" y="4"/>
                    </a:lnTo>
                    <a:lnTo>
                      <a:pt x="32" y="7"/>
                    </a:lnTo>
                    <a:lnTo>
                      <a:pt x="18" y="14"/>
                    </a:lnTo>
                    <a:lnTo>
                      <a:pt x="14" y="14"/>
                    </a:lnTo>
                    <a:lnTo>
                      <a:pt x="14" y="14"/>
                    </a:lnTo>
                    <a:lnTo>
                      <a:pt x="11" y="18"/>
                    </a:lnTo>
                    <a:lnTo>
                      <a:pt x="7" y="21"/>
                    </a:lnTo>
                    <a:lnTo>
                      <a:pt x="3" y="25"/>
                    </a:lnTo>
                    <a:lnTo>
                      <a:pt x="0" y="25"/>
                    </a:lnTo>
                    <a:lnTo>
                      <a:pt x="0" y="25"/>
                    </a:lnTo>
                    <a:lnTo>
                      <a:pt x="3" y="21"/>
                    </a:lnTo>
                    <a:lnTo>
                      <a:pt x="3" y="18"/>
                    </a:lnTo>
                    <a:lnTo>
                      <a:pt x="3" y="18"/>
                    </a:lnTo>
                    <a:lnTo>
                      <a:pt x="11" y="14"/>
                    </a:lnTo>
                    <a:lnTo>
                      <a:pt x="11" y="11"/>
                    </a:lnTo>
                    <a:lnTo>
                      <a:pt x="14" y="11"/>
                    </a:lnTo>
                    <a:lnTo>
                      <a:pt x="18" y="7"/>
                    </a:lnTo>
                    <a:lnTo>
                      <a:pt x="21" y="4"/>
                    </a:lnTo>
                    <a:lnTo>
                      <a:pt x="21" y="4"/>
                    </a:lnTo>
                    <a:lnTo>
                      <a:pt x="21" y="7"/>
                    </a:lnTo>
                    <a:lnTo>
                      <a:pt x="25" y="7"/>
                    </a:lnTo>
                    <a:lnTo>
                      <a:pt x="28" y="4"/>
                    </a:lnTo>
                    <a:lnTo>
                      <a:pt x="32" y="0"/>
                    </a:lnTo>
                    <a:lnTo>
                      <a:pt x="36" y="0"/>
                    </a:lnTo>
                    <a:lnTo>
                      <a:pt x="36" y="0"/>
                    </a:lnTo>
                    <a:lnTo>
                      <a:pt x="36"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07" name="Freeform 2239">
                <a:extLst>
                  <a:ext uri="{FF2B5EF4-FFF2-40B4-BE49-F238E27FC236}">
                    <a16:creationId xmlns:a16="http://schemas.microsoft.com/office/drawing/2014/main" id="{A3E5D830-A95C-43AE-90CF-B5030CC2EC12}"/>
                  </a:ext>
                </a:extLst>
              </p:cNvPr>
              <p:cNvSpPr>
                <a:spLocks/>
              </p:cNvSpPr>
              <p:nvPr/>
            </p:nvSpPr>
            <p:spPr bwMode="auto">
              <a:xfrm>
                <a:off x="6720" y="1760"/>
                <a:ext cx="7" cy="4"/>
              </a:xfrm>
              <a:custGeom>
                <a:avLst/>
                <a:gdLst>
                  <a:gd name="T0" fmla="*/ 7 w 7"/>
                  <a:gd name="T1" fmla="*/ 0 h 4"/>
                  <a:gd name="T2" fmla="*/ 7 w 7"/>
                  <a:gd name="T3" fmla="*/ 0 h 4"/>
                  <a:gd name="T4" fmla="*/ 7 w 7"/>
                  <a:gd name="T5" fmla="*/ 0 h 4"/>
                  <a:gd name="T6" fmla="*/ 4 w 7"/>
                  <a:gd name="T7" fmla="*/ 4 h 4"/>
                  <a:gd name="T8" fmla="*/ 0 w 7"/>
                  <a:gd name="T9" fmla="*/ 0 h 4"/>
                  <a:gd name="T10" fmla="*/ 4 w 7"/>
                  <a:gd name="T11" fmla="*/ 0 h 4"/>
                  <a:gd name="T12" fmla="*/ 7 w 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0"/>
                    </a:moveTo>
                    <a:lnTo>
                      <a:pt x="7" y="0"/>
                    </a:lnTo>
                    <a:lnTo>
                      <a:pt x="7" y="0"/>
                    </a:lnTo>
                    <a:lnTo>
                      <a:pt x="4" y="4"/>
                    </a:lnTo>
                    <a:lnTo>
                      <a:pt x="0" y="0"/>
                    </a:lnTo>
                    <a:lnTo>
                      <a:pt x="4" y="0"/>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08" name="Freeform 2240">
                <a:extLst>
                  <a:ext uri="{FF2B5EF4-FFF2-40B4-BE49-F238E27FC236}">
                    <a16:creationId xmlns:a16="http://schemas.microsoft.com/office/drawing/2014/main" id="{84DEA02D-285A-4D69-929F-CC15A3D1161A}"/>
                  </a:ext>
                </a:extLst>
              </p:cNvPr>
              <p:cNvSpPr>
                <a:spLocks/>
              </p:cNvSpPr>
              <p:nvPr/>
            </p:nvSpPr>
            <p:spPr bwMode="auto">
              <a:xfrm>
                <a:off x="6720" y="1760"/>
                <a:ext cx="7" cy="4"/>
              </a:xfrm>
              <a:custGeom>
                <a:avLst/>
                <a:gdLst>
                  <a:gd name="T0" fmla="*/ 7 w 7"/>
                  <a:gd name="T1" fmla="*/ 0 h 4"/>
                  <a:gd name="T2" fmla="*/ 7 w 7"/>
                  <a:gd name="T3" fmla="*/ 0 h 4"/>
                  <a:gd name="T4" fmla="*/ 7 w 7"/>
                  <a:gd name="T5" fmla="*/ 0 h 4"/>
                  <a:gd name="T6" fmla="*/ 4 w 7"/>
                  <a:gd name="T7" fmla="*/ 4 h 4"/>
                  <a:gd name="T8" fmla="*/ 0 w 7"/>
                  <a:gd name="T9" fmla="*/ 0 h 4"/>
                  <a:gd name="T10" fmla="*/ 4 w 7"/>
                  <a:gd name="T11" fmla="*/ 0 h 4"/>
                  <a:gd name="T12" fmla="*/ 7 w 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0"/>
                    </a:moveTo>
                    <a:lnTo>
                      <a:pt x="7" y="0"/>
                    </a:lnTo>
                    <a:lnTo>
                      <a:pt x="7" y="0"/>
                    </a:lnTo>
                    <a:lnTo>
                      <a:pt x="4" y="4"/>
                    </a:lnTo>
                    <a:lnTo>
                      <a:pt x="0" y="0"/>
                    </a:lnTo>
                    <a:lnTo>
                      <a:pt x="4" y="0"/>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09" name="Freeform 2241">
                <a:extLst>
                  <a:ext uri="{FF2B5EF4-FFF2-40B4-BE49-F238E27FC236}">
                    <a16:creationId xmlns:a16="http://schemas.microsoft.com/office/drawing/2014/main" id="{5C8EAADF-BB13-4D28-BD8A-74F3FC82FABA}"/>
                  </a:ext>
                </a:extLst>
              </p:cNvPr>
              <p:cNvSpPr>
                <a:spLocks/>
              </p:cNvSpPr>
              <p:nvPr/>
            </p:nvSpPr>
            <p:spPr bwMode="auto">
              <a:xfrm>
                <a:off x="6699" y="1742"/>
                <a:ext cx="17" cy="22"/>
              </a:xfrm>
              <a:custGeom>
                <a:avLst/>
                <a:gdLst>
                  <a:gd name="T0" fmla="*/ 14 w 17"/>
                  <a:gd name="T1" fmla="*/ 0 h 22"/>
                  <a:gd name="T2" fmla="*/ 14 w 17"/>
                  <a:gd name="T3" fmla="*/ 0 h 22"/>
                  <a:gd name="T4" fmla="*/ 17 w 17"/>
                  <a:gd name="T5" fmla="*/ 4 h 22"/>
                  <a:gd name="T6" fmla="*/ 17 w 17"/>
                  <a:gd name="T7" fmla="*/ 4 h 22"/>
                  <a:gd name="T8" fmla="*/ 14 w 17"/>
                  <a:gd name="T9" fmla="*/ 7 h 22"/>
                  <a:gd name="T10" fmla="*/ 3 w 17"/>
                  <a:gd name="T11" fmla="*/ 18 h 22"/>
                  <a:gd name="T12" fmla="*/ 0 w 17"/>
                  <a:gd name="T13" fmla="*/ 22 h 22"/>
                  <a:gd name="T14" fmla="*/ 0 w 17"/>
                  <a:gd name="T15" fmla="*/ 18 h 22"/>
                  <a:gd name="T16" fmla="*/ 10 w 17"/>
                  <a:gd name="T17" fmla="*/ 7 h 22"/>
                  <a:gd name="T18" fmla="*/ 10 w 17"/>
                  <a:gd name="T19" fmla="*/ 4 h 22"/>
                  <a:gd name="T20" fmla="*/ 14 w 17"/>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2">
                    <a:moveTo>
                      <a:pt x="14" y="0"/>
                    </a:moveTo>
                    <a:lnTo>
                      <a:pt x="14" y="0"/>
                    </a:lnTo>
                    <a:lnTo>
                      <a:pt x="17" y="4"/>
                    </a:lnTo>
                    <a:lnTo>
                      <a:pt x="17" y="4"/>
                    </a:lnTo>
                    <a:lnTo>
                      <a:pt x="14" y="7"/>
                    </a:lnTo>
                    <a:lnTo>
                      <a:pt x="3" y="18"/>
                    </a:lnTo>
                    <a:lnTo>
                      <a:pt x="0" y="22"/>
                    </a:lnTo>
                    <a:lnTo>
                      <a:pt x="0" y="18"/>
                    </a:lnTo>
                    <a:lnTo>
                      <a:pt x="10" y="7"/>
                    </a:lnTo>
                    <a:lnTo>
                      <a:pt x="10" y="4"/>
                    </a:lnTo>
                    <a:lnTo>
                      <a:pt x="1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10" name="Freeform 2242">
                <a:extLst>
                  <a:ext uri="{FF2B5EF4-FFF2-40B4-BE49-F238E27FC236}">
                    <a16:creationId xmlns:a16="http://schemas.microsoft.com/office/drawing/2014/main" id="{55B357C4-E4F5-45D1-A891-798A621D3605}"/>
                  </a:ext>
                </a:extLst>
              </p:cNvPr>
              <p:cNvSpPr>
                <a:spLocks/>
              </p:cNvSpPr>
              <p:nvPr/>
            </p:nvSpPr>
            <p:spPr bwMode="auto">
              <a:xfrm>
                <a:off x="6699" y="1742"/>
                <a:ext cx="17" cy="22"/>
              </a:xfrm>
              <a:custGeom>
                <a:avLst/>
                <a:gdLst>
                  <a:gd name="T0" fmla="*/ 14 w 17"/>
                  <a:gd name="T1" fmla="*/ 0 h 22"/>
                  <a:gd name="T2" fmla="*/ 14 w 17"/>
                  <a:gd name="T3" fmla="*/ 0 h 22"/>
                  <a:gd name="T4" fmla="*/ 17 w 17"/>
                  <a:gd name="T5" fmla="*/ 4 h 22"/>
                  <a:gd name="T6" fmla="*/ 17 w 17"/>
                  <a:gd name="T7" fmla="*/ 4 h 22"/>
                  <a:gd name="T8" fmla="*/ 14 w 17"/>
                  <a:gd name="T9" fmla="*/ 7 h 22"/>
                  <a:gd name="T10" fmla="*/ 3 w 17"/>
                  <a:gd name="T11" fmla="*/ 18 h 22"/>
                  <a:gd name="T12" fmla="*/ 0 w 17"/>
                  <a:gd name="T13" fmla="*/ 22 h 22"/>
                  <a:gd name="T14" fmla="*/ 0 w 17"/>
                  <a:gd name="T15" fmla="*/ 18 h 22"/>
                  <a:gd name="T16" fmla="*/ 10 w 17"/>
                  <a:gd name="T17" fmla="*/ 7 h 22"/>
                  <a:gd name="T18" fmla="*/ 10 w 17"/>
                  <a:gd name="T19" fmla="*/ 4 h 22"/>
                  <a:gd name="T20" fmla="*/ 14 w 17"/>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2">
                    <a:moveTo>
                      <a:pt x="14" y="0"/>
                    </a:moveTo>
                    <a:lnTo>
                      <a:pt x="14" y="0"/>
                    </a:lnTo>
                    <a:lnTo>
                      <a:pt x="17" y="4"/>
                    </a:lnTo>
                    <a:lnTo>
                      <a:pt x="17" y="4"/>
                    </a:lnTo>
                    <a:lnTo>
                      <a:pt x="14" y="7"/>
                    </a:lnTo>
                    <a:lnTo>
                      <a:pt x="3" y="18"/>
                    </a:lnTo>
                    <a:lnTo>
                      <a:pt x="0" y="22"/>
                    </a:lnTo>
                    <a:lnTo>
                      <a:pt x="0" y="18"/>
                    </a:lnTo>
                    <a:lnTo>
                      <a:pt x="10" y="7"/>
                    </a:lnTo>
                    <a:lnTo>
                      <a:pt x="10" y="4"/>
                    </a:lnTo>
                    <a:lnTo>
                      <a:pt x="1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11" name="Freeform 2243">
                <a:extLst>
                  <a:ext uri="{FF2B5EF4-FFF2-40B4-BE49-F238E27FC236}">
                    <a16:creationId xmlns:a16="http://schemas.microsoft.com/office/drawing/2014/main" id="{68980973-1B7A-4B96-8AE4-C681CBB1AC8A}"/>
                  </a:ext>
                </a:extLst>
              </p:cNvPr>
              <p:cNvSpPr>
                <a:spLocks/>
              </p:cNvSpPr>
              <p:nvPr/>
            </p:nvSpPr>
            <p:spPr bwMode="auto">
              <a:xfrm>
                <a:off x="7110" y="1455"/>
                <a:ext cx="18" cy="18"/>
              </a:xfrm>
              <a:custGeom>
                <a:avLst/>
                <a:gdLst>
                  <a:gd name="T0" fmla="*/ 4 w 18"/>
                  <a:gd name="T1" fmla="*/ 0 h 18"/>
                  <a:gd name="T2" fmla="*/ 11 w 18"/>
                  <a:gd name="T3" fmla="*/ 0 h 18"/>
                  <a:gd name="T4" fmla="*/ 8 w 18"/>
                  <a:gd name="T5" fmla="*/ 0 h 18"/>
                  <a:gd name="T6" fmla="*/ 8 w 18"/>
                  <a:gd name="T7" fmla="*/ 4 h 18"/>
                  <a:gd name="T8" fmla="*/ 11 w 18"/>
                  <a:gd name="T9" fmla="*/ 4 h 18"/>
                  <a:gd name="T10" fmla="*/ 11 w 18"/>
                  <a:gd name="T11" fmla="*/ 4 h 18"/>
                  <a:gd name="T12" fmla="*/ 11 w 18"/>
                  <a:gd name="T13" fmla="*/ 7 h 18"/>
                  <a:gd name="T14" fmla="*/ 11 w 18"/>
                  <a:gd name="T15" fmla="*/ 11 h 18"/>
                  <a:gd name="T16" fmla="*/ 15 w 18"/>
                  <a:gd name="T17" fmla="*/ 11 h 18"/>
                  <a:gd name="T18" fmla="*/ 18 w 18"/>
                  <a:gd name="T19" fmla="*/ 14 h 18"/>
                  <a:gd name="T20" fmla="*/ 15 w 18"/>
                  <a:gd name="T21" fmla="*/ 18 h 18"/>
                  <a:gd name="T22" fmla="*/ 11 w 18"/>
                  <a:gd name="T23" fmla="*/ 14 h 18"/>
                  <a:gd name="T24" fmla="*/ 11 w 18"/>
                  <a:gd name="T25" fmla="*/ 11 h 18"/>
                  <a:gd name="T26" fmla="*/ 4 w 18"/>
                  <a:gd name="T27" fmla="*/ 4 h 18"/>
                  <a:gd name="T28" fmla="*/ 0 w 18"/>
                  <a:gd name="T29" fmla="*/ 0 h 18"/>
                  <a:gd name="T30" fmla="*/ 0 w 18"/>
                  <a:gd name="T31" fmla="*/ 0 h 18"/>
                  <a:gd name="T32" fmla="*/ 4 w 18"/>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8">
                    <a:moveTo>
                      <a:pt x="4" y="0"/>
                    </a:moveTo>
                    <a:lnTo>
                      <a:pt x="11" y="0"/>
                    </a:lnTo>
                    <a:lnTo>
                      <a:pt x="8" y="0"/>
                    </a:lnTo>
                    <a:lnTo>
                      <a:pt x="8" y="4"/>
                    </a:lnTo>
                    <a:lnTo>
                      <a:pt x="11" y="4"/>
                    </a:lnTo>
                    <a:lnTo>
                      <a:pt x="11" y="4"/>
                    </a:lnTo>
                    <a:lnTo>
                      <a:pt x="11" y="7"/>
                    </a:lnTo>
                    <a:lnTo>
                      <a:pt x="11" y="11"/>
                    </a:lnTo>
                    <a:lnTo>
                      <a:pt x="15" y="11"/>
                    </a:lnTo>
                    <a:lnTo>
                      <a:pt x="18" y="14"/>
                    </a:lnTo>
                    <a:lnTo>
                      <a:pt x="15" y="18"/>
                    </a:lnTo>
                    <a:lnTo>
                      <a:pt x="11" y="14"/>
                    </a:lnTo>
                    <a:lnTo>
                      <a:pt x="11" y="11"/>
                    </a:lnTo>
                    <a:lnTo>
                      <a:pt x="4" y="4"/>
                    </a:lnTo>
                    <a:lnTo>
                      <a:pt x="0" y="0"/>
                    </a:lnTo>
                    <a:lnTo>
                      <a:pt x="0"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12" name="Freeform 2244">
                <a:extLst>
                  <a:ext uri="{FF2B5EF4-FFF2-40B4-BE49-F238E27FC236}">
                    <a16:creationId xmlns:a16="http://schemas.microsoft.com/office/drawing/2014/main" id="{6486AC1E-AC79-4DED-AF07-196C340AA805}"/>
                  </a:ext>
                </a:extLst>
              </p:cNvPr>
              <p:cNvSpPr>
                <a:spLocks/>
              </p:cNvSpPr>
              <p:nvPr/>
            </p:nvSpPr>
            <p:spPr bwMode="auto">
              <a:xfrm>
                <a:off x="7110" y="1455"/>
                <a:ext cx="18" cy="18"/>
              </a:xfrm>
              <a:custGeom>
                <a:avLst/>
                <a:gdLst>
                  <a:gd name="T0" fmla="*/ 4 w 18"/>
                  <a:gd name="T1" fmla="*/ 0 h 18"/>
                  <a:gd name="T2" fmla="*/ 11 w 18"/>
                  <a:gd name="T3" fmla="*/ 0 h 18"/>
                  <a:gd name="T4" fmla="*/ 8 w 18"/>
                  <a:gd name="T5" fmla="*/ 0 h 18"/>
                  <a:gd name="T6" fmla="*/ 8 w 18"/>
                  <a:gd name="T7" fmla="*/ 4 h 18"/>
                  <a:gd name="T8" fmla="*/ 11 w 18"/>
                  <a:gd name="T9" fmla="*/ 4 h 18"/>
                  <a:gd name="T10" fmla="*/ 11 w 18"/>
                  <a:gd name="T11" fmla="*/ 4 h 18"/>
                  <a:gd name="T12" fmla="*/ 11 w 18"/>
                  <a:gd name="T13" fmla="*/ 7 h 18"/>
                  <a:gd name="T14" fmla="*/ 11 w 18"/>
                  <a:gd name="T15" fmla="*/ 11 h 18"/>
                  <a:gd name="T16" fmla="*/ 15 w 18"/>
                  <a:gd name="T17" fmla="*/ 11 h 18"/>
                  <a:gd name="T18" fmla="*/ 18 w 18"/>
                  <a:gd name="T19" fmla="*/ 14 h 18"/>
                  <a:gd name="T20" fmla="*/ 15 w 18"/>
                  <a:gd name="T21" fmla="*/ 18 h 18"/>
                  <a:gd name="T22" fmla="*/ 11 w 18"/>
                  <a:gd name="T23" fmla="*/ 14 h 18"/>
                  <a:gd name="T24" fmla="*/ 11 w 18"/>
                  <a:gd name="T25" fmla="*/ 11 h 18"/>
                  <a:gd name="T26" fmla="*/ 4 w 18"/>
                  <a:gd name="T27" fmla="*/ 4 h 18"/>
                  <a:gd name="T28" fmla="*/ 0 w 18"/>
                  <a:gd name="T29" fmla="*/ 0 h 18"/>
                  <a:gd name="T30" fmla="*/ 0 w 18"/>
                  <a:gd name="T31" fmla="*/ 0 h 18"/>
                  <a:gd name="T32" fmla="*/ 4 w 18"/>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8">
                    <a:moveTo>
                      <a:pt x="4" y="0"/>
                    </a:moveTo>
                    <a:lnTo>
                      <a:pt x="11" y="0"/>
                    </a:lnTo>
                    <a:lnTo>
                      <a:pt x="8" y="0"/>
                    </a:lnTo>
                    <a:lnTo>
                      <a:pt x="8" y="4"/>
                    </a:lnTo>
                    <a:lnTo>
                      <a:pt x="11" y="4"/>
                    </a:lnTo>
                    <a:lnTo>
                      <a:pt x="11" y="4"/>
                    </a:lnTo>
                    <a:lnTo>
                      <a:pt x="11" y="7"/>
                    </a:lnTo>
                    <a:lnTo>
                      <a:pt x="11" y="11"/>
                    </a:lnTo>
                    <a:lnTo>
                      <a:pt x="15" y="11"/>
                    </a:lnTo>
                    <a:lnTo>
                      <a:pt x="18" y="14"/>
                    </a:lnTo>
                    <a:lnTo>
                      <a:pt x="15" y="18"/>
                    </a:lnTo>
                    <a:lnTo>
                      <a:pt x="11" y="14"/>
                    </a:lnTo>
                    <a:lnTo>
                      <a:pt x="11" y="11"/>
                    </a:lnTo>
                    <a:lnTo>
                      <a:pt x="4" y="4"/>
                    </a:lnTo>
                    <a:lnTo>
                      <a:pt x="0" y="0"/>
                    </a:lnTo>
                    <a:lnTo>
                      <a:pt x="0"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13" name="Freeform 2245">
                <a:extLst>
                  <a:ext uri="{FF2B5EF4-FFF2-40B4-BE49-F238E27FC236}">
                    <a16:creationId xmlns:a16="http://schemas.microsoft.com/office/drawing/2014/main" id="{AF864091-FEE0-4568-A565-7DE84B5E2D74}"/>
                  </a:ext>
                </a:extLst>
              </p:cNvPr>
              <p:cNvSpPr>
                <a:spLocks/>
              </p:cNvSpPr>
              <p:nvPr/>
            </p:nvSpPr>
            <p:spPr bwMode="auto">
              <a:xfrm>
                <a:off x="7143" y="1466"/>
                <a:ext cx="10" cy="11"/>
              </a:xfrm>
              <a:custGeom>
                <a:avLst/>
                <a:gdLst>
                  <a:gd name="T0" fmla="*/ 0 w 10"/>
                  <a:gd name="T1" fmla="*/ 0 h 11"/>
                  <a:gd name="T2" fmla="*/ 0 w 10"/>
                  <a:gd name="T3" fmla="*/ 0 h 11"/>
                  <a:gd name="T4" fmla="*/ 3 w 10"/>
                  <a:gd name="T5" fmla="*/ 7 h 11"/>
                  <a:gd name="T6" fmla="*/ 7 w 10"/>
                  <a:gd name="T7" fmla="*/ 3 h 11"/>
                  <a:gd name="T8" fmla="*/ 7 w 10"/>
                  <a:gd name="T9" fmla="*/ 7 h 11"/>
                  <a:gd name="T10" fmla="*/ 10 w 10"/>
                  <a:gd name="T11" fmla="*/ 11 h 11"/>
                  <a:gd name="T12" fmla="*/ 10 w 10"/>
                  <a:gd name="T13" fmla="*/ 11 h 11"/>
                  <a:gd name="T14" fmla="*/ 7 w 10"/>
                  <a:gd name="T15" fmla="*/ 7 h 11"/>
                  <a:gd name="T16" fmla="*/ 3 w 10"/>
                  <a:gd name="T17" fmla="*/ 7 h 11"/>
                  <a:gd name="T18" fmla="*/ 3 w 10"/>
                  <a:gd name="T19" fmla="*/ 7 h 11"/>
                  <a:gd name="T20" fmla="*/ 0 w 10"/>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0" y="0"/>
                    </a:moveTo>
                    <a:lnTo>
                      <a:pt x="0" y="0"/>
                    </a:lnTo>
                    <a:lnTo>
                      <a:pt x="3" y="7"/>
                    </a:lnTo>
                    <a:lnTo>
                      <a:pt x="7" y="3"/>
                    </a:lnTo>
                    <a:lnTo>
                      <a:pt x="7" y="7"/>
                    </a:lnTo>
                    <a:lnTo>
                      <a:pt x="10" y="11"/>
                    </a:lnTo>
                    <a:lnTo>
                      <a:pt x="10" y="11"/>
                    </a:lnTo>
                    <a:lnTo>
                      <a:pt x="7" y="7"/>
                    </a:lnTo>
                    <a:lnTo>
                      <a:pt x="3" y="7"/>
                    </a:lnTo>
                    <a:lnTo>
                      <a:pt x="3" y="7"/>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14" name="Freeform 2246">
                <a:extLst>
                  <a:ext uri="{FF2B5EF4-FFF2-40B4-BE49-F238E27FC236}">
                    <a16:creationId xmlns:a16="http://schemas.microsoft.com/office/drawing/2014/main" id="{EC899558-508C-477E-AB5A-9C4306B50A1F}"/>
                  </a:ext>
                </a:extLst>
              </p:cNvPr>
              <p:cNvSpPr>
                <a:spLocks/>
              </p:cNvSpPr>
              <p:nvPr/>
            </p:nvSpPr>
            <p:spPr bwMode="auto">
              <a:xfrm>
                <a:off x="7143" y="1466"/>
                <a:ext cx="10" cy="11"/>
              </a:xfrm>
              <a:custGeom>
                <a:avLst/>
                <a:gdLst>
                  <a:gd name="T0" fmla="*/ 0 w 10"/>
                  <a:gd name="T1" fmla="*/ 0 h 11"/>
                  <a:gd name="T2" fmla="*/ 0 w 10"/>
                  <a:gd name="T3" fmla="*/ 0 h 11"/>
                  <a:gd name="T4" fmla="*/ 3 w 10"/>
                  <a:gd name="T5" fmla="*/ 7 h 11"/>
                  <a:gd name="T6" fmla="*/ 7 w 10"/>
                  <a:gd name="T7" fmla="*/ 3 h 11"/>
                  <a:gd name="T8" fmla="*/ 7 w 10"/>
                  <a:gd name="T9" fmla="*/ 7 h 11"/>
                  <a:gd name="T10" fmla="*/ 10 w 10"/>
                  <a:gd name="T11" fmla="*/ 11 h 11"/>
                  <a:gd name="T12" fmla="*/ 10 w 10"/>
                  <a:gd name="T13" fmla="*/ 11 h 11"/>
                  <a:gd name="T14" fmla="*/ 7 w 10"/>
                  <a:gd name="T15" fmla="*/ 7 h 11"/>
                  <a:gd name="T16" fmla="*/ 3 w 10"/>
                  <a:gd name="T17" fmla="*/ 7 h 11"/>
                  <a:gd name="T18" fmla="*/ 3 w 10"/>
                  <a:gd name="T19" fmla="*/ 7 h 11"/>
                  <a:gd name="T20" fmla="*/ 0 w 10"/>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0" y="0"/>
                    </a:moveTo>
                    <a:lnTo>
                      <a:pt x="0" y="0"/>
                    </a:lnTo>
                    <a:lnTo>
                      <a:pt x="3" y="7"/>
                    </a:lnTo>
                    <a:lnTo>
                      <a:pt x="7" y="3"/>
                    </a:lnTo>
                    <a:lnTo>
                      <a:pt x="7" y="7"/>
                    </a:lnTo>
                    <a:lnTo>
                      <a:pt x="10" y="11"/>
                    </a:lnTo>
                    <a:lnTo>
                      <a:pt x="10" y="11"/>
                    </a:lnTo>
                    <a:lnTo>
                      <a:pt x="7" y="7"/>
                    </a:lnTo>
                    <a:lnTo>
                      <a:pt x="3" y="7"/>
                    </a:lnTo>
                    <a:lnTo>
                      <a:pt x="3" y="7"/>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15" name="Freeform 2247">
                <a:extLst>
                  <a:ext uri="{FF2B5EF4-FFF2-40B4-BE49-F238E27FC236}">
                    <a16:creationId xmlns:a16="http://schemas.microsoft.com/office/drawing/2014/main" id="{B80113D3-B9AC-4326-ADF5-C0CE9D84DBD0}"/>
                  </a:ext>
                </a:extLst>
              </p:cNvPr>
              <p:cNvSpPr>
                <a:spLocks/>
              </p:cNvSpPr>
              <p:nvPr/>
            </p:nvSpPr>
            <p:spPr bwMode="auto">
              <a:xfrm>
                <a:off x="5348" y="537"/>
                <a:ext cx="29" cy="10"/>
              </a:xfrm>
              <a:custGeom>
                <a:avLst/>
                <a:gdLst>
                  <a:gd name="T0" fmla="*/ 7 w 29"/>
                  <a:gd name="T1" fmla="*/ 3 h 10"/>
                  <a:gd name="T2" fmla="*/ 11 w 29"/>
                  <a:gd name="T3" fmla="*/ 0 h 10"/>
                  <a:gd name="T4" fmla="*/ 29 w 29"/>
                  <a:gd name="T5" fmla="*/ 7 h 10"/>
                  <a:gd name="T6" fmla="*/ 29 w 29"/>
                  <a:gd name="T7" fmla="*/ 7 h 10"/>
                  <a:gd name="T8" fmla="*/ 25 w 29"/>
                  <a:gd name="T9" fmla="*/ 7 h 10"/>
                  <a:gd name="T10" fmla="*/ 18 w 29"/>
                  <a:gd name="T11" fmla="*/ 7 h 10"/>
                  <a:gd name="T12" fmla="*/ 4 w 29"/>
                  <a:gd name="T13" fmla="*/ 10 h 10"/>
                  <a:gd name="T14" fmla="*/ 0 w 29"/>
                  <a:gd name="T15" fmla="*/ 7 h 10"/>
                  <a:gd name="T16" fmla="*/ 0 w 29"/>
                  <a:gd name="T17" fmla="*/ 3 h 10"/>
                  <a:gd name="T18" fmla="*/ 7 w 29"/>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0">
                    <a:moveTo>
                      <a:pt x="7" y="3"/>
                    </a:moveTo>
                    <a:lnTo>
                      <a:pt x="11" y="0"/>
                    </a:lnTo>
                    <a:lnTo>
                      <a:pt x="29" y="7"/>
                    </a:lnTo>
                    <a:lnTo>
                      <a:pt x="29" y="7"/>
                    </a:lnTo>
                    <a:lnTo>
                      <a:pt x="25" y="7"/>
                    </a:lnTo>
                    <a:lnTo>
                      <a:pt x="18" y="7"/>
                    </a:lnTo>
                    <a:lnTo>
                      <a:pt x="4" y="10"/>
                    </a:lnTo>
                    <a:lnTo>
                      <a:pt x="0" y="7"/>
                    </a:lnTo>
                    <a:lnTo>
                      <a:pt x="0" y="3"/>
                    </a:lnTo>
                    <a:lnTo>
                      <a:pt x="7"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16" name="Freeform 2248">
                <a:extLst>
                  <a:ext uri="{FF2B5EF4-FFF2-40B4-BE49-F238E27FC236}">
                    <a16:creationId xmlns:a16="http://schemas.microsoft.com/office/drawing/2014/main" id="{38317CBD-8A66-44F2-A515-1C890617572B}"/>
                  </a:ext>
                </a:extLst>
              </p:cNvPr>
              <p:cNvSpPr>
                <a:spLocks/>
              </p:cNvSpPr>
              <p:nvPr/>
            </p:nvSpPr>
            <p:spPr bwMode="auto">
              <a:xfrm>
                <a:off x="5348" y="537"/>
                <a:ext cx="29" cy="10"/>
              </a:xfrm>
              <a:custGeom>
                <a:avLst/>
                <a:gdLst>
                  <a:gd name="T0" fmla="*/ 7 w 29"/>
                  <a:gd name="T1" fmla="*/ 3 h 10"/>
                  <a:gd name="T2" fmla="*/ 11 w 29"/>
                  <a:gd name="T3" fmla="*/ 0 h 10"/>
                  <a:gd name="T4" fmla="*/ 29 w 29"/>
                  <a:gd name="T5" fmla="*/ 7 h 10"/>
                  <a:gd name="T6" fmla="*/ 29 w 29"/>
                  <a:gd name="T7" fmla="*/ 7 h 10"/>
                  <a:gd name="T8" fmla="*/ 25 w 29"/>
                  <a:gd name="T9" fmla="*/ 7 h 10"/>
                  <a:gd name="T10" fmla="*/ 18 w 29"/>
                  <a:gd name="T11" fmla="*/ 7 h 10"/>
                  <a:gd name="T12" fmla="*/ 4 w 29"/>
                  <a:gd name="T13" fmla="*/ 10 h 10"/>
                  <a:gd name="T14" fmla="*/ 0 w 29"/>
                  <a:gd name="T15" fmla="*/ 7 h 10"/>
                  <a:gd name="T16" fmla="*/ 0 w 29"/>
                  <a:gd name="T17" fmla="*/ 3 h 10"/>
                  <a:gd name="T18" fmla="*/ 7 w 29"/>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0">
                    <a:moveTo>
                      <a:pt x="7" y="3"/>
                    </a:moveTo>
                    <a:lnTo>
                      <a:pt x="11" y="0"/>
                    </a:lnTo>
                    <a:lnTo>
                      <a:pt x="29" y="7"/>
                    </a:lnTo>
                    <a:lnTo>
                      <a:pt x="29" y="7"/>
                    </a:lnTo>
                    <a:lnTo>
                      <a:pt x="25" y="7"/>
                    </a:lnTo>
                    <a:lnTo>
                      <a:pt x="18" y="7"/>
                    </a:lnTo>
                    <a:lnTo>
                      <a:pt x="4" y="10"/>
                    </a:lnTo>
                    <a:lnTo>
                      <a:pt x="0" y="7"/>
                    </a:lnTo>
                    <a:lnTo>
                      <a:pt x="0" y="3"/>
                    </a:lnTo>
                    <a:lnTo>
                      <a:pt x="7"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17" name="Freeform 2249">
                <a:extLst>
                  <a:ext uri="{FF2B5EF4-FFF2-40B4-BE49-F238E27FC236}">
                    <a16:creationId xmlns:a16="http://schemas.microsoft.com/office/drawing/2014/main" id="{D2DCC15D-6349-431F-80C5-466DEAF38FA7}"/>
                  </a:ext>
                </a:extLst>
              </p:cNvPr>
              <p:cNvSpPr>
                <a:spLocks/>
              </p:cNvSpPr>
              <p:nvPr/>
            </p:nvSpPr>
            <p:spPr bwMode="auto">
              <a:xfrm>
                <a:off x="5581" y="576"/>
                <a:ext cx="54" cy="22"/>
              </a:xfrm>
              <a:custGeom>
                <a:avLst/>
                <a:gdLst>
                  <a:gd name="T0" fmla="*/ 4 w 54"/>
                  <a:gd name="T1" fmla="*/ 4 h 22"/>
                  <a:gd name="T2" fmla="*/ 0 w 54"/>
                  <a:gd name="T3" fmla="*/ 0 h 22"/>
                  <a:gd name="T4" fmla="*/ 7 w 54"/>
                  <a:gd name="T5" fmla="*/ 0 h 22"/>
                  <a:gd name="T6" fmla="*/ 14 w 54"/>
                  <a:gd name="T7" fmla="*/ 0 h 22"/>
                  <a:gd name="T8" fmla="*/ 14 w 54"/>
                  <a:gd name="T9" fmla="*/ 0 h 22"/>
                  <a:gd name="T10" fmla="*/ 21 w 54"/>
                  <a:gd name="T11" fmla="*/ 4 h 22"/>
                  <a:gd name="T12" fmla="*/ 43 w 54"/>
                  <a:gd name="T13" fmla="*/ 4 h 22"/>
                  <a:gd name="T14" fmla="*/ 54 w 54"/>
                  <a:gd name="T15" fmla="*/ 7 h 22"/>
                  <a:gd name="T16" fmla="*/ 54 w 54"/>
                  <a:gd name="T17" fmla="*/ 11 h 22"/>
                  <a:gd name="T18" fmla="*/ 50 w 54"/>
                  <a:gd name="T19" fmla="*/ 11 h 22"/>
                  <a:gd name="T20" fmla="*/ 46 w 54"/>
                  <a:gd name="T21" fmla="*/ 11 h 22"/>
                  <a:gd name="T22" fmla="*/ 36 w 54"/>
                  <a:gd name="T23" fmla="*/ 18 h 22"/>
                  <a:gd name="T24" fmla="*/ 29 w 54"/>
                  <a:gd name="T25" fmla="*/ 18 h 22"/>
                  <a:gd name="T26" fmla="*/ 25 w 54"/>
                  <a:gd name="T27" fmla="*/ 18 h 22"/>
                  <a:gd name="T28" fmla="*/ 21 w 54"/>
                  <a:gd name="T29" fmla="*/ 18 h 22"/>
                  <a:gd name="T30" fmla="*/ 14 w 54"/>
                  <a:gd name="T31" fmla="*/ 22 h 22"/>
                  <a:gd name="T32" fmla="*/ 4 w 54"/>
                  <a:gd name="T33" fmla="*/ 18 h 22"/>
                  <a:gd name="T34" fmla="*/ 7 w 54"/>
                  <a:gd name="T35" fmla="*/ 14 h 22"/>
                  <a:gd name="T36" fmla="*/ 11 w 54"/>
                  <a:gd name="T37" fmla="*/ 18 h 22"/>
                  <a:gd name="T38" fmla="*/ 14 w 54"/>
                  <a:gd name="T39" fmla="*/ 18 h 22"/>
                  <a:gd name="T40" fmla="*/ 18 w 54"/>
                  <a:gd name="T41" fmla="*/ 18 h 22"/>
                  <a:gd name="T42" fmla="*/ 25 w 54"/>
                  <a:gd name="T43" fmla="*/ 18 h 22"/>
                  <a:gd name="T44" fmla="*/ 25 w 54"/>
                  <a:gd name="T45" fmla="*/ 14 h 22"/>
                  <a:gd name="T46" fmla="*/ 18 w 54"/>
                  <a:gd name="T47" fmla="*/ 14 h 22"/>
                  <a:gd name="T48" fmla="*/ 4 w 54"/>
                  <a:gd name="T49" fmla="*/ 11 h 22"/>
                  <a:gd name="T50" fmla="*/ 7 w 54"/>
                  <a:gd name="T51" fmla="*/ 11 h 22"/>
                  <a:gd name="T52" fmla="*/ 7 w 54"/>
                  <a:gd name="T53" fmla="*/ 7 h 22"/>
                  <a:gd name="T54" fmla="*/ 4 w 54"/>
                  <a:gd name="T55" fmla="*/ 7 h 22"/>
                  <a:gd name="T56" fmla="*/ 0 w 54"/>
                  <a:gd name="T57" fmla="*/ 7 h 22"/>
                  <a:gd name="T58" fmla="*/ 4 w 54"/>
                  <a:gd name="T5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4" h="22">
                    <a:moveTo>
                      <a:pt x="4" y="4"/>
                    </a:moveTo>
                    <a:lnTo>
                      <a:pt x="0" y="0"/>
                    </a:lnTo>
                    <a:lnTo>
                      <a:pt x="7" y="0"/>
                    </a:lnTo>
                    <a:lnTo>
                      <a:pt x="14" y="0"/>
                    </a:lnTo>
                    <a:lnTo>
                      <a:pt x="14" y="0"/>
                    </a:lnTo>
                    <a:lnTo>
                      <a:pt x="21" y="4"/>
                    </a:lnTo>
                    <a:lnTo>
                      <a:pt x="43" y="4"/>
                    </a:lnTo>
                    <a:lnTo>
                      <a:pt x="54" y="7"/>
                    </a:lnTo>
                    <a:lnTo>
                      <a:pt x="54" y="11"/>
                    </a:lnTo>
                    <a:lnTo>
                      <a:pt x="50" y="11"/>
                    </a:lnTo>
                    <a:lnTo>
                      <a:pt x="46" y="11"/>
                    </a:lnTo>
                    <a:lnTo>
                      <a:pt x="36" y="18"/>
                    </a:lnTo>
                    <a:lnTo>
                      <a:pt x="29" y="18"/>
                    </a:lnTo>
                    <a:lnTo>
                      <a:pt x="25" y="18"/>
                    </a:lnTo>
                    <a:lnTo>
                      <a:pt x="21" y="18"/>
                    </a:lnTo>
                    <a:lnTo>
                      <a:pt x="14" y="22"/>
                    </a:lnTo>
                    <a:lnTo>
                      <a:pt x="4" y="18"/>
                    </a:lnTo>
                    <a:lnTo>
                      <a:pt x="7" y="14"/>
                    </a:lnTo>
                    <a:lnTo>
                      <a:pt x="11" y="18"/>
                    </a:lnTo>
                    <a:lnTo>
                      <a:pt x="14" y="18"/>
                    </a:lnTo>
                    <a:lnTo>
                      <a:pt x="18" y="18"/>
                    </a:lnTo>
                    <a:lnTo>
                      <a:pt x="25" y="18"/>
                    </a:lnTo>
                    <a:lnTo>
                      <a:pt x="25" y="14"/>
                    </a:lnTo>
                    <a:lnTo>
                      <a:pt x="18" y="14"/>
                    </a:lnTo>
                    <a:lnTo>
                      <a:pt x="4" y="11"/>
                    </a:lnTo>
                    <a:lnTo>
                      <a:pt x="7" y="11"/>
                    </a:lnTo>
                    <a:lnTo>
                      <a:pt x="7" y="7"/>
                    </a:lnTo>
                    <a:lnTo>
                      <a:pt x="4" y="7"/>
                    </a:lnTo>
                    <a:lnTo>
                      <a:pt x="0" y="7"/>
                    </a:lnTo>
                    <a:lnTo>
                      <a:pt x="4"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18" name="Freeform 2250">
                <a:extLst>
                  <a:ext uri="{FF2B5EF4-FFF2-40B4-BE49-F238E27FC236}">
                    <a16:creationId xmlns:a16="http://schemas.microsoft.com/office/drawing/2014/main" id="{AE15DB42-9AD8-42F0-8902-E1E90F8CA133}"/>
                  </a:ext>
                </a:extLst>
              </p:cNvPr>
              <p:cNvSpPr>
                <a:spLocks/>
              </p:cNvSpPr>
              <p:nvPr/>
            </p:nvSpPr>
            <p:spPr bwMode="auto">
              <a:xfrm>
                <a:off x="5581" y="576"/>
                <a:ext cx="54" cy="22"/>
              </a:xfrm>
              <a:custGeom>
                <a:avLst/>
                <a:gdLst>
                  <a:gd name="T0" fmla="*/ 4 w 54"/>
                  <a:gd name="T1" fmla="*/ 4 h 22"/>
                  <a:gd name="T2" fmla="*/ 0 w 54"/>
                  <a:gd name="T3" fmla="*/ 0 h 22"/>
                  <a:gd name="T4" fmla="*/ 7 w 54"/>
                  <a:gd name="T5" fmla="*/ 0 h 22"/>
                  <a:gd name="T6" fmla="*/ 14 w 54"/>
                  <a:gd name="T7" fmla="*/ 0 h 22"/>
                  <a:gd name="T8" fmla="*/ 14 w 54"/>
                  <a:gd name="T9" fmla="*/ 0 h 22"/>
                  <a:gd name="T10" fmla="*/ 21 w 54"/>
                  <a:gd name="T11" fmla="*/ 4 h 22"/>
                  <a:gd name="T12" fmla="*/ 43 w 54"/>
                  <a:gd name="T13" fmla="*/ 4 h 22"/>
                  <a:gd name="T14" fmla="*/ 54 w 54"/>
                  <a:gd name="T15" fmla="*/ 7 h 22"/>
                  <a:gd name="T16" fmla="*/ 54 w 54"/>
                  <a:gd name="T17" fmla="*/ 11 h 22"/>
                  <a:gd name="T18" fmla="*/ 50 w 54"/>
                  <a:gd name="T19" fmla="*/ 11 h 22"/>
                  <a:gd name="T20" fmla="*/ 46 w 54"/>
                  <a:gd name="T21" fmla="*/ 11 h 22"/>
                  <a:gd name="T22" fmla="*/ 36 w 54"/>
                  <a:gd name="T23" fmla="*/ 18 h 22"/>
                  <a:gd name="T24" fmla="*/ 29 w 54"/>
                  <a:gd name="T25" fmla="*/ 18 h 22"/>
                  <a:gd name="T26" fmla="*/ 25 w 54"/>
                  <a:gd name="T27" fmla="*/ 18 h 22"/>
                  <a:gd name="T28" fmla="*/ 21 w 54"/>
                  <a:gd name="T29" fmla="*/ 18 h 22"/>
                  <a:gd name="T30" fmla="*/ 14 w 54"/>
                  <a:gd name="T31" fmla="*/ 22 h 22"/>
                  <a:gd name="T32" fmla="*/ 4 w 54"/>
                  <a:gd name="T33" fmla="*/ 18 h 22"/>
                  <a:gd name="T34" fmla="*/ 7 w 54"/>
                  <a:gd name="T35" fmla="*/ 14 h 22"/>
                  <a:gd name="T36" fmla="*/ 11 w 54"/>
                  <a:gd name="T37" fmla="*/ 18 h 22"/>
                  <a:gd name="T38" fmla="*/ 14 w 54"/>
                  <a:gd name="T39" fmla="*/ 18 h 22"/>
                  <a:gd name="T40" fmla="*/ 18 w 54"/>
                  <a:gd name="T41" fmla="*/ 18 h 22"/>
                  <a:gd name="T42" fmla="*/ 25 w 54"/>
                  <a:gd name="T43" fmla="*/ 18 h 22"/>
                  <a:gd name="T44" fmla="*/ 25 w 54"/>
                  <a:gd name="T45" fmla="*/ 14 h 22"/>
                  <a:gd name="T46" fmla="*/ 18 w 54"/>
                  <a:gd name="T47" fmla="*/ 14 h 22"/>
                  <a:gd name="T48" fmla="*/ 4 w 54"/>
                  <a:gd name="T49" fmla="*/ 11 h 22"/>
                  <a:gd name="T50" fmla="*/ 7 w 54"/>
                  <a:gd name="T51" fmla="*/ 11 h 22"/>
                  <a:gd name="T52" fmla="*/ 7 w 54"/>
                  <a:gd name="T53" fmla="*/ 7 h 22"/>
                  <a:gd name="T54" fmla="*/ 4 w 54"/>
                  <a:gd name="T55" fmla="*/ 7 h 22"/>
                  <a:gd name="T56" fmla="*/ 0 w 54"/>
                  <a:gd name="T57" fmla="*/ 7 h 22"/>
                  <a:gd name="T58" fmla="*/ 4 w 54"/>
                  <a:gd name="T5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4" h="22">
                    <a:moveTo>
                      <a:pt x="4" y="4"/>
                    </a:moveTo>
                    <a:lnTo>
                      <a:pt x="0" y="0"/>
                    </a:lnTo>
                    <a:lnTo>
                      <a:pt x="7" y="0"/>
                    </a:lnTo>
                    <a:lnTo>
                      <a:pt x="14" y="0"/>
                    </a:lnTo>
                    <a:lnTo>
                      <a:pt x="14" y="0"/>
                    </a:lnTo>
                    <a:lnTo>
                      <a:pt x="21" y="4"/>
                    </a:lnTo>
                    <a:lnTo>
                      <a:pt x="43" y="4"/>
                    </a:lnTo>
                    <a:lnTo>
                      <a:pt x="54" y="7"/>
                    </a:lnTo>
                    <a:lnTo>
                      <a:pt x="54" y="11"/>
                    </a:lnTo>
                    <a:lnTo>
                      <a:pt x="50" y="11"/>
                    </a:lnTo>
                    <a:lnTo>
                      <a:pt x="46" y="11"/>
                    </a:lnTo>
                    <a:lnTo>
                      <a:pt x="36" y="18"/>
                    </a:lnTo>
                    <a:lnTo>
                      <a:pt x="29" y="18"/>
                    </a:lnTo>
                    <a:lnTo>
                      <a:pt x="25" y="18"/>
                    </a:lnTo>
                    <a:lnTo>
                      <a:pt x="21" y="18"/>
                    </a:lnTo>
                    <a:lnTo>
                      <a:pt x="14" y="22"/>
                    </a:lnTo>
                    <a:lnTo>
                      <a:pt x="4" y="18"/>
                    </a:lnTo>
                    <a:lnTo>
                      <a:pt x="7" y="14"/>
                    </a:lnTo>
                    <a:lnTo>
                      <a:pt x="11" y="18"/>
                    </a:lnTo>
                    <a:lnTo>
                      <a:pt x="14" y="18"/>
                    </a:lnTo>
                    <a:lnTo>
                      <a:pt x="18" y="18"/>
                    </a:lnTo>
                    <a:lnTo>
                      <a:pt x="25" y="18"/>
                    </a:lnTo>
                    <a:lnTo>
                      <a:pt x="25" y="14"/>
                    </a:lnTo>
                    <a:lnTo>
                      <a:pt x="18" y="14"/>
                    </a:lnTo>
                    <a:lnTo>
                      <a:pt x="4" y="11"/>
                    </a:lnTo>
                    <a:lnTo>
                      <a:pt x="7" y="11"/>
                    </a:lnTo>
                    <a:lnTo>
                      <a:pt x="7" y="7"/>
                    </a:lnTo>
                    <a:lnTo>
                      <a:pt x="4" y="7"/>
                    </a:lnTo>
                    <a:lnTo>
                      <a:pt x="0" y="7"/>
                    </a:lnTo>
                    <a:lnTo>
                      <a:pt x="4"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19" name="Freeform 2251">
                <a:extLst>
                  <a:ext uri="{FF2B5EF4-FFF2-40B4-BE49-F238E27FC236}">
                    <a16:creationId xmlns:a16="http://schemas.microsoft.com/office/drawing/2014/main" id="{E5705178-BF49-4FC6-8C3F-3F4BC7875AE8}"/>
                  </a:ext>
                </a:extLst>
              </p:cNvPr>
              <p:cNvSpPr>
                <a:spLocks/>
              </p:cNvSpPr>
              <p:nvPr/>
            </p:nvSpPr>
            <p:spPr bwMode="auto">
              <a:xfrm>
                <a:off x="5559" y="522"/>
                <a:ext cx="33" cy="7"/>
              </a:xfrm>
              <a:custGeom>
                <a:avLst/>
                <a:gdLst>
                  <a:gd name="T0" fmla="*/ 18 w 33"/>
                  <a:gd name="T1" fmla="*/ 0 h 7"/>
                  <a:gd name="T2" fmla="*/ 29 w 33"/>
                  <a:gd name="T3" fmla="*/ 0 h 7"/>
                  <a:gd name="T4" fmla="*/ 33 w 33"/>
                  <a:gd name="T5" fmla="*/ 4 h 7"/>
                  <a:gd name="T6" fmla="*/ 33 w 33"/>
                  <a:gd name="T7" fmla="*/ 4 h 7"/>
                  <a:gd name="T8" fmla="*/ 29 w 33"/>
                  <a:gd name="T9" fmla="*/ 7 h 7"/>
                  <a:gd name="T10" fmla="*/ 18 w 33"/>
                  <a:gd name="T11" fmla="*/ 7 h 7"/>
                  <a:gd name="T12" fmla="*/ 8 w 33"/>
                  <a:gd name="T13" fmla="*/ 7 h 7"/>
                  <a:gd name="T14" fmla="*/ 0 w 33"/>
                  <a:gd name="T15" fmla="*/ 7 h 7"/>
                  <a:gd name="T16" fmla="*/ 0 w 33"/>
                  <a:gd name="T17" fmla="*/ 4 h 7"/>
                  <a:gd name="T18" fmla="*/ 0 w 33"/>
                  <a:gd name="T19" fmla="*/ 4 h 7"/>
                  <a:gd name="T20" fmla="*/ 4 w 33"/>
                  <a:gd name="T21" fmla="*/ 0 h 7"/>
                  <a:gd name="T22" fmla="*/ 15 w 33"/>
                  <a:gd name="T23" fmla="*/ 0 h 7"/>
                  <a:gd name="T24" fmla="*/ 18 w 33"/>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7">
                    <a:moveTo>
                      <a:pt x="18" y="0"/>
                    </a:moveTo>
                    <a:lnTo>
                      <a:pt x="29" y="0"/>
                    </a:lnTo>
                    <a:lnTo>
                      <a:pt x="33" y="4"/>
                    </a:lnTo>
                    <a:lnTo>
                      <a:pt x="33" y="4"/>
                    </a:lnTo>
                    <a:lnTo>
                      <a:pt x="29" y="7"/>
                    </a:lnTo>
                    <a:lnTo>
                      <a:pt x="18" y="7"/>
                    </a:lnTo>
                    <a:lnTo>
                      <a:pt x="8" y="7"/>
                    </a:lnTo>
                    <a:lnTo>
                      <a:pt x="0" y="7"/>
                    </a:lnTo>
                    <a:lnTo>
                      <a:pt x="0" y="4"/>
                    </a:lnTo>
                    <a:lnTo>
                      <a:pt x="0" y="4"/>
                    </a:lnTo>
                    <a:lnTo>
                      <a:pt x="4" y="0"/>
                    </a:lnTo>
                    <a:lnTo>
                      <a:pt x="15" y="0"/>
                    </a:lnTo>
                    <a:lnTo>
                      <a:pt x="18"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20" name="Freeform 2252">
                <a:extLst>
                  <a:ext uri="{FF2B5EF4-FFF2-40B4-BE49-F238E27FC236}">
                    <a16:creationId xmlns:a16="http://schemas.microsoft.com/office/drawing/2014/main" id="{39E857C0-5E81-4D36-BB33-0B748139B0D1}"/>
                  </a:ext>
                </a:extLst>
              </p:cNvPr>
              <p:cNvSpPr>
                <a:spLocks/>
              </p:cNvSpPr>
              <p:nvPr/>
            </p:nvSpPr>
            <p:spPr bwMode="auto">
              <a:xfrm>
                <a:off x="5559" y="522"/>
                <a:ext cx="33" cy="7"/>
              </a:xfrm>
              <a:custGeom>
                <a:avLst/>
                <a:gdLst>
                  <a:gd name="T0" fmla="*/ 18 w 33"/>
                  <a:gd name="T1" fmla="*/ 0 h 7"/>
                  <a:gd name="T2" fmla="*/ 29 w 33"/>
                  <a:gd name="T3" fmla="*/ 0 h 7"/>
                  <a:gd name="T4" fmla="*/ 33 w 33"/>
                  <a:gd name="T5" fmla="*/ 4 h 7"/>
                  <a:gd name="T6" fmla="*/ 33 w 33"/>
                  <a:gd name="T7" fmla="*/ 4 h 7"/>
                  <a:gd name="T8" fmla="*/ 29 w 33"/>
                  <a:gd name="T9" fmla="*/ 7 h 7"/>
                  <a:gd name="T10" fmla="*/ 18 w 33"/>
                  <a:gd name="T11" fmla="*/ 7 h 7"/>
                  <a:gd name="T12" fmla="*/ 8 w 33"/>
                  <a:gd name="T13" fmla="*/ 7 h 7"/>
                  <a:gd name="T14" fmla="*/ 0 w 33"/>
                  <a:gd name="T15" fmla="*/ 7 h 7"/>
                  <a:gd name="T16" fmla="*/ 0 w 33"/>
                  <a:gd name="T17" fmla="*/ 4 h 7"/>
                  <a:gd name="T18" fmla="*/ 0 w 33"/>
                  <a:gd name="T19" fmla="*/ 4 h 7"/>
                  <a:gd name="T20" fmla="*/ 4 w 33"/>
                  <a:gd name="T21" fmla="*/ 0 h 7"/>
                  <a:gd name="T22" fmla="*/ 15 w 33"/>
                  <a:gd name="T23" fmla="*/ 0 h 7"/>
                  <a:gd name="T24" fmla="*/ 18 w 33"/>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7">
                    <a:moveTo>
                      <a:pt x="18" y="0"/>
                    </a:moveTo>
                    <a:lnTo>
                      <a:pt x="29" y="0"/>
                    </a:lnTo>
                    <a:lnTo>
                      <a:pt x="33" y="4"/>
                    </a:lnTo>
                    <a:lnTo>
                      <a:pt x="33" y="4"/>
                    </a:lnTo>
                    <a:lnTo>
                      <a:pt x="29" y="7"/>
                    </a:lnTo>
                    <a:lnTo>
                      <a:pt x="18" y="7"/>
                    </a:lnTo>
                    <a:lnTo>
                      <a:pt x="8" y="7"/>
                    </a:lnTo>
                    <a:lnTo>
                      <a:pt x="0" y="7"/>
                    </a:lnTo>
                    <a:lnTo>
                      <a:pt x="0" y="4"/>
                    </a:lnTo>
                    <a:lnTo>
                      <a:pt x="0" y="4"/>
                    </a:lnTo>
                    <a:lnTo>
                      <a:pt x="4" y="0"/>
                    </a:lnTo>
                    <a:lnTo>
                      <a:pt x="15" y="0"/>
                    </a:lnTo>
                    <a:lnTo>
                      <a:pt x="18"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21" name="Freeform 2253">
                <a:extLst>
                  <a:ext uri="{FF2B5EF4-FFF2-40B4-BE49-F238E27FC236}">
                    <a16:creationId xmlns:a16="http://schemas.microsoft.com/office/drawing/2014/main" id="{94E9BF3E-E5CF-4B7C-B967-A30FCDE3E724}"/>
                  </a:ext>
                </a:extLst>
              </p:cNvPr>
              <p:cNvSpPr>
                <a:spLocks/>
              </p:cNvSpPr>
              <p:nvPr/>
            </p:nvSpPr>
            <p:spPr bwMode="auto">
              <a:xfrm>
                <a:off x="5588" y="519"/>
                <a:ext cx="129" cy="61"/>
              </a:xfrm>
              <a:custGeom>
                <a:avLst/>
                <a:gdLst>
                  <a:gd name="T0" fmla="*/ 75 w 129"/>
                  <a:gd name="T1" fmla="*/ 7 h 61"/>
                  <a:gd name="T2" fmla="*/ 82 w 129"/>
                  <a:gd name="T3" fmla="*/ 3 h 61"/>
                  <a:gd name="T4" fmla="*/ 93 w 129"/>
                  <a:gd name="T5" fmla="*/ 3 h 61"/>
                  <a:gd name="T6" fmla="*/ 100 w 129"/>
                  <a:gd name="T7" fmla="*/ 10 h 61"/>
                  <a:gd name="T8" fmla="*/ 108 w 129"/>
                  <a:gd name="T9" fmla="*/ 18 h 61"/>
                  <a:gd name="T10" fmla="*/ 118 w 129"/>
                  <a:gd name="T11" fmla="*/ 21 h 61"/>
                  <a:gd name="T12" fmla="*/ 122 w 129"/>
                  <a:gd name="T13" fmla="*/ 28 h 61"/>
                  <a:gd name="T14" fmla="*/ 129 w 129"/>
                  <a:gd name="T15" fmla="*/ 28 h 61"/>
                  <a:gd name="T16" fmla="*/ 122 w 129"/>
                  <a:gd name="T17" fmla="*/ 32 h 61"/>
                  <a:gd name="T18" fmla="*/ 115 w 129"/>
                  <a:gd name="T19" fmla="*/ 36 h 61"/>
                  <a:gd name="T20" fmla="*/ 115 w 129"/>
                  <a:gd name="T21" fmla="*/ 39 h 61"/>
                  <a:gd name="T22" fmla="*/ 118 w 129"/>
                  <a:gd name="T23" fmla="*/ 43 h 61"/>
                  <a:gd name="T24" fmla="*/ 118 w 129"/>
                  <a:gd name="T25" fmla="*/ 43 h 61"/>
                  <a:gd name="T26" fmla="*/ 122 w 129"/>
                  <a:gd name="T27" fmla="*/ 46 h 61"/>
                  <a:gd name="T28" fmla="*/ 115 w 129"/>
                  <a:gd name="T29" fmla="*/ 50 h 61"/>
                  <a:gd name="T30" fmla="*/ 90 w 129"/>
                  <a:gd name="T31" fmla="*/ 50 h 61"/>
                  <a:gd name="T32" fmla="*/ 68 w 129"/>
                  <a:gd name="T33" fmla="*/ 57 h 61"/>
                  <a:gd name="T34" fmla="*/ 54 w 129"/>
                  <a:gd name="T35" fmla="*/ 61 h 61"/>
                  <a:gd name="T36" fmla="*/ 47 w 129"/>
                  <a:gd name="T37" fmla="*/ 61 h 61"/>
                  <a:gd name="T38" fmla="*/ 32 w 129"/>
                  <a:gd name="T39" fmla="*/ 57 h 61"/>
                  <a:gd name="T40" fmla="*/ 22 w 129"/>
                  <a:gd name="T41" fmla="*/ 54 h 61"/>
                  <a:gd name="T42" fmla="*/ 14 w 129"/>
                  <a:gd name="T43" fmla="*/ 50 h 61"/>
                  <a:gd name="T44" fmla="*/ 14 w 129"/>
                  <a:gd name="T45" fmla="*/ 50 h 61"/>
                  <a:gd name="T46" fmla="*/ 4 w 129"/>
                  <a:gd name="T47" fmla="*/ 46 h 61"/>
                  <a:gd name="T48" fmla="*/ 0 w 129"/>
                  <a:gd name="T49" fmla="*/ 50 h 61"/>
                  <a:gd name="T50" fmla="*/ 4 w 129"/>
                  <a:gd name="T51" fmla="*/ 43 h 61"/>
                  <a:gd name="T52" fmla="*/ 11 w 129"/>
                  <a:gd name="T53" fmla="*/ 43 h 61"/>
                  <a:gd name="T54" fmla="*/ 7 w 129"/>
                  <a:gd name="T55" fmla="*/ 39 h 61"/>
                  <a:gd name="T56" fmla="*/ 25 w 129"/>
                  <a:gd name="T57" fmla="*/ 36 h 61"/>
                  <a:gd name="T58" fmla="*/ 29 w 129"/>
                  <a:gd name="T59" fmla="*/ 32 h 61"/>
                  <a:gd name="T60" fmla="*/ 22 w 129"/>
                  <a:gd name="T61" fmla="*/ 32 h 61"/>
                  <a:gd name="T62" fmla="*/ 22 w 129"/>
                  <a:gd name="T63" fmla="*/ 28 h 61"/>
                  <a:gd name="T64" fmla="*/ 32 w 129"/>
                  <a:gd name="T65" fmla="*/ 21 h 61"/>
                  <a:gd name="T66" fmla="*/ 36 w 129"/>
                  <a:gd name="T67" fmla="*/ 18 h 61"/>
                  <a:gd name="T68" fmla="*/ 54 w 129"/>
                  <a:gd name="T69" fmla="*/ 14 h 61"/>
                  <a:gd name="T70" fmla="*/ 72 w 129"/>
                  <a:gd name="T71" fmla="*/ 10 h 61"/>
                  <a:gd name="T72" fmla="*/ 72 w 129"/>
                  <a:gd name="T73"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9" h="61">
                    <a:moveTo>
                      <a:pt x="72" y="7"/>
                    </a:moveTo>
                    <a:lnTo>
                      <a:pt x="75" y="7"/>
                    </a:lnTo>
                    <a:lnTo>
                      <a:pt x="72" y="3"/>
                    </a:lnTo>
                    <a:lnTo>
                      <a:pt x="82" y="3"/>
                    </a:lnTo>
                    <a:lnTo>
                      <a:pt x="86" y="0"/>
                    </a:lnTo>
                    <a:lnTo>
                      <a:pt x="93" y="3"/>
                    </a:lnTo>
                    <a:lnTo>
                      <a:pt x="97" y="10"/>
                    </a:lnTo>
                    <a:lnTo>
                      <a:pt x="100" y="10"/>
                    </a:lnTo>
                    <a:lnTo>
                      <a:pt x="100" y="14"/>
                    </a:lnTo>
                    <a:lnTo>
                      <a:pt x="108" y="18"/>
                    </a:lnTo>
                    <a:lnTo>
                      <a:pt x="118" y="21"/>
                    </a:lnTo>
                    <a:lnTo>
                      <a:pt x="118" y="21"/>
                    </a:lnTo>
                    <a:lnTo>
                      <a:pt x="122" y="25"/>
                    </a:lnTo>
                    <a:lnTo>
                      <a:pt x="122" y="28"/>
                    </a:lnTo>
                    <a:lnTo>
                      <a:pt x="129" y="28"/>
                    </a:lnTo>
                    <a:lnTo>
                      <a:pt x="129" y="28"/>
                    </a:lnTo>
                    <a:lnTo>
                      <a:pt x="122" y="32"/>
                    </a:lnTo>
                    <a:lnTo>
                      <a:pt x="122" y="32"/>
                    </a:lnTo>
                    <a:lnTo>
                      <a:pt x="115" y="32"/>
                    </a:lnTo>
                    <a:lnTo>
                      <a:pt x="115" y="36"/>
                    </a:lnTo>
                    <a:lnTo>
                      <a:pt x="115" y="36"/>
                    </a:lnTo>
                    <a:lnTo>
                      <a:pt x="115" y="39"/>
                    </a:lnTo>
                    <a:lnTo>
                      <a:pt x="115" y="43"/>
                    </a:lnTo>
                    <a:lnTo>
                      <a:pt x="118" y="43"/>
                    </a:lnTo>
                    <a:lnTo>
                      <a:pt x="118" y="43"/>
                    </a:lnTo>
                    <a:lnTo>
                      <a:pt x="118" y="43"/>
                    </a:lnTo>
                    <a:lnTo>
                      <a:pt x="122" y="46"/>
                    </a:lnTo>
                    <a:lnTo>
                      <a:pt x="122" y="46"/>
                    </a:lnTo>
                    <a:lnTo>
                      <a:pt x="118" y="46"/>
                    </a:lnTo>
                    <a:lnTo>
                      <a:pt x="115" y="50"/>
                    </a:lnTo>
                    <a:lnTo>
                      <a:pt x="108" y="50"/>
                    </a:lnTo>
                    <a:lnTo>
                      <a:pt x="90" y="50"/>
                    </a:lnTo>
                    <a:lnTo>
                      <a:pt x="72" y="54"/>
                    </a:lnTo>
                    <a:lnTo>
                      <a:pt x="68" y="57"/>
                    </a:lnTo>
                    <a:lnTo>
                      <a:pt x="57" y="57"/>
                    </a:lnTo>
                    <a:lnTo>
                      <a:pt x="54" y="61"/>
                    </a:lnTo>
                    <a:lnTo>
                      <a:pt x="50" y="61"/>
                    </a:lnTo>
                    <a:lnTo>
                      <a:pt x="47" y="61"/>
                    </a:lnTo>
                    <a:lnTo>
                      <a:pt x="43" y="61"/>
                    </a:lnTo>
                    <a:lnTo>
                      <a:pt x="32" y="57"/>
                    </a:lnTo>
                    <a:lnTo>
                      <a:pt x="32" y="54"/>
                    </a:lnTo>
                    <a:lnTo>
                      <a:pt x="22" y="54"/>
                    </a:lnTo>
                    <a:lnTo>
                      <a:pt x="14" y="54"/>
                    </a:lnTo>
                    <a:lnTo>
                      <a:pt x="14" y="50"/>
                    </a:lnTo>
                    <a:lnTo>
                      <a:pt x="18" y="50"/>
                    </a:lnTo>
                    <a:lnTo>
                      <a:pt x="14" y="50"/>
                    </a:lnTo>
                    <a:lnTo>
                      <a:pt x="11" y="46"/>
                    </a:lnTo>
                    <a:lnTo>
                      <a:pt x="4" y="46"/>
                    </a:lnTo>
                    <a:lnTo>
                      <a:pt x="4" y="50"/>
                    </a:lnTo>
                    <a:lnTo>
                      <a:pt x="0" y="50"/>
                    </a:lnTo>
                    <a:lnTo>
                      <a:pt x="0" y="46"/>
                    </a:lnTo>
                    <a:lnTo>
                      <a:pt x="4" y="43"/>
                    </a:lnTo>
                    <a:lnTo>
                      <a:pt x="11" y="43"/>
                    </a:lnTo>
                    <a:lnTo>
                      <a:pt x="11" y="43"/>
                    </a:lnTo>
                    <a:lnTo>
                      <a:pt x="7" y="43"/>
                    </a:lnTo>
                    <a:lnTo>
                      <a:pt x="7" y="39"/>
                    </a:lnTo>
                    <a:lnTo>
                      <a:pt x="14" y="39"/>
                    </a:lnTo>
                    <a:lnTo>
                      <a:pt x="25" y="36"/>
                    </a:lnTo>
                    <a:lnTo>
                      <a:pt x="25" y="36"/>
                    </a:lnTo>
                    <a:lnTo>
                      <a:pt x="29" y="32"/>
                    </a:lnTo>
                    <a:lnTo>
                      <a:pt x="25" y="32"/>
                    </a:lnTo>
                    <a:lnTo>
                      <a:pt x="22" y="32"/>
                    </a:lnTo>
                    <a:lnTo>
                      <a:pt x="22" y="28"/>
                    </a:lnTo>
                    <a:lnTo>
                      <a:pt x="22" y="28"/>
                    </a:lnTo>
                    <a:lnTo>
                      <a:pt x="25" y="25"/>
                    </a:lnTo>
                    <a:lnTo>
                      <a:pt x="32" y="21"/>
                    </a:lnTo>
                    <a:lnTo>
                      <a:pt x="36" y="21"/>
                    </a:lnTo>
                    <a:lnTo>
                      <a:pt x="36" y="18"/>
                    </a:lnTo>
                    <a:lnTo>
                      <a:pt x="47" y="18"/>
                    </a:lnTo>
                    <a:lnTo>
                      <a:pt x="54" y="14"/>
                    </a:lnTo>
                    <a:lnTo>
                      <a:pt x="68" y="14"/>
                    </a:lnTo>
                    <a:lnTo>
                      <a:pt x="72" y="10"/>
                    </a:lnTo>
                    <a:lnTo>
                      <a:pt x="68" y="10"/>
                    </a:lnTo>
                    <a:lnTo>
                      <a:pt x="72"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22" name="Freeform 2254">
                <a:extLst>
                  <a:ext uri="{FF2B5EF4-FFF2-40B4-BE49-F238E27FC236}">
                    <a16:creationId xmlns:a16="http://schemas.microsoft.com/office/drawing/2014/main" id="{0E2177C5-8E12-4C3B-A674-C6C3F399FDA7}"/>
                  </a:ext>
                </a:extLst>
              </p:cNvPr>
              <p:cNvSpPr>
                <a:spLocks/>
              </p:cNvSpPr>
              <p:nvPr/>
            </p:nvSpPr>
            <p:spPr bwMode="auto">
              <a:xfrm>
                <a:off x="5588" y="519"/>
                <a:ext cx="129" cy="61"/>
              </a:xfrm>
              <a:custGeom>
                <a:avLst/>
                <a:gdLst>
                  <a:gd name="T0" fmla="*/ 75 w 129"/>
                  <a:gd name="T1" fmla="*/ 7 h 61"/>
                  <a:gd name="T2" fmla="*/ 82 w 129"/>
                  <a:gd name="T3" fmla="*/ 3 h 61"/>
                  <a:gd name="T4" fmla="*/ 93 w 129"/>
                  <a:gd name="T5" fmla="*/ 3 h 61"/>
                  <a:gd name="T6" fmla="*/ 100 w 129"/>
                  <a:gd name="T7" fmla="*/ 10 h 61"/>
                  <a:gd name="T8" fmla="*/ 108 w 129"/>
                  <a:gd name="T9" fmla="*/ 18 h 61"/>
                  <a:gd name="T10" fmla="*/ 118 w 129"/>
                  <a:gd name="T11" fmla="*/ 21 h 61"/>
                  <a:gd name="T12" fmla="*/ 122 w 129"/>
                  <a:gd name="T13" fmla="*/ 28 h 61"/>
                  <a:gd name="T14" fmla="*/ 129 w 129"/>
                  <a:gd name="T15" fmla="*/ 28 h 61"/>
                  <a:gd name="T16" fmla="*/ 122 w 129"/>
                  <a:gd name="T17" fmla="*/ 32 h 61"/>
                  <a:gd name="T18" fmla="*/ 115 w 129"/>
                  <a:gd name="T19" fmla="*/ 36 h 61"/>
                  <a:gd name="T20" fmla="*/ 115 w 129"/>
                  <a:gd name="T21" fmla="*/ 39 h 61"/>
                  <a:gd name="T22" fmla="*/ 118 w 129"/>
                  <a:gd name="T23" fmla="*/ 43 h 61"/>
                  <a:gd name="T24" fmla="*/ 118 w 129"/>
                  <a:gd name="T25" fmla="*/ 43 h 61"/>
                  <a:gd name="T26" fmla="*/ 122 w 129"/>
                  <a:gd name="T27" fmla="*/ 46 h 61"/>
                  <a:gd name="T28" fmla="*/ 115 w 129"/>
                  <a:gd name="T29" fmla="*/ 50 h 61"/>
                  <a:gd name="T30" fmla="*/ 90 w 129"/>
                  <a:gd name="T31" fmla="*/ 50 h 61"/>
                  <a:gd name="T32" fmla="*/ 68 w 129"/>
                  <a:gd name="T33" fmla="*/ 57 h 61"/>
                  <a:gd name="T34" fmla="*/ 54 w 129"/>
                  <a:gd name="T35" fmla="*/ 61 h 61"/>
                  <a:gd name="T36" fmla="*/ 47 w 129"/>
                  <a:gd name="T37" fmla="*/ 61 h 61"/>
                  <a:gd name="T38" fmla="*/ 32 w 129"/>
                  <a:gd name="T39" fmla="*/ 57 h 61"/>
                  <a:gd name="T40" fmla="*/ 22 w 129"/>
                  <a:gd name="T41" fmla="*/ 54 h 61"/>
                  <a:gd name="T42" fmla="*/ 14 w 129"/>
                  <a:gd name="T43" fmla="*/ 50 h 61"/>
                  <a:gd name="T44" fmla="*/ 14 w 129"/>
                  <a:gd name="T45" fmla="*/ 50 h 61"/>
                  <a:gd name="T46" fmla="*/ 4 w 129"/>
                  <a:gd name="T47" fmla="*/ 46 h 61"/>
                  <a:gd name="T48" fmla="*/ 0 w 129"/>
                  <a:gd name="T49" fmla="*/ 50 h 61"/>
                  <a:gd name="T50" fmla="*/ 4 w 129"/>
                  <a:gd name="T51" fmla="*/ 43 h 61"/>
                  <a:gd name="T52" fmla="*/ 11 w 129"/>
                  <a:gd name="T53" fmla="*/ 43 h 61"/>
                  <a:gd name="T54" fmla="*/ 7 w 129"/>
                  <a:gd name="T55" fmla="*/ 39 h 61"/>
                  <a:gd name="T56" fmla="*/ 25 w 129"/>
                  <a:gd name="T57" fmla="*/ 36 h 61"/>
                  <a:gd name="T58" fmla="*/ 29 w 129"/>
                  <a:gd name="T59" fmla="*/ 32 h 61"/>
                  <a:gd name="T60" fmla="*/ 22 w 129"/>
                  <a:gd name="T61" fmla="*/ 32 h 61"/>
                  <a:gd name="T62" fmla="*/ 22 w 129"/>
                  <a:gd name="T63" fmla="*/ 28 h 61"/>
                  <a:gd name="T64" fmla="*/ 32 w 129"/>
                  <a:gd name="T65" fmla="*/ 21 h 61"/>
                  <a:gd name="T66" fmla="*/ 36 w 129"/>
                  <a:gd name="T67" fmla="*/ 18 h 61"/>
                  <a:gd name="T68" fmla="*/ 54 w 129"/>
                  <a:gd name="T69" fmla="*/ 14 h 61"/>
                  <a:gd name="T70" fmla="*/ 72 w 129"/>
                  <a:gd name="T71" fmla="*/ 10 h 61"/>
                  <a:gd name="T72" fmla="*/ 72 w 129"/>
                  <a:gd name="T73"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9" h="61">
                    <a:moveTo>
                      <a:pt x="72" y="7"/>
                    </a:moveTo>
                    <a:lnTo>
                      <a:pt x="75" y="7"/>
                    </a:lnTo>
                    <a:lnTo>
                      <a:pt x="72" y="3"/>
                    </a:lnTo>
                    <a:lnTo>
                      <a:pt x="82" y="3"/>
                    </a:lnTo>
                    <a:lnTo>
                      <a:pt x="86" y="0"/>
                    </a:lnTo>
                    <a:lnTo>
                      <a:pt x="93" y="3"/>
                    </a:lnTo>
                    <a:lnTo>
                      <a:pt x="97" y="10"/>
                    </a:lnTo>
                    <a:lnTo>
                      <a:pt x="100" y="10"/>
                    </a:lnTo>
                    <a:lnTo>
                      <a:pt x="100" y="14"/>
                    </a:lnTo>
                    <a:lnTo>
                      <a:pt x="108" y="18"/>
                    </a:lnTo>
                    <a:lnTo>
                      <a:pt x="118" y="21"/>
                    </a:lnTo>
                    <a:lnTo>
                      <a:pt x="118" y="21"/>
                    </a:lnTo>
                    <a:lnTo>
                      <a:pt x="122" y="25"/>
                    </a:lnTo>
                    <a:lnTo>
                      <a:pt x="122" y="28"/>
                    </a:lnTo>
                    <a:lnTo>
                      <a:pt x="129" y="28"/>
                    </a:lnTo>
                    <a:lnTo>
                      <a:pt x="129" y="28"/>
                    </a:lnTo>
                    <a:lnTo>
                      <a:pt x="122" y="32"/>
                    </a:lnTo>
                    <a:lnTo>
                      <a:pt x="122" y="32"/>
                    </a:lnTo>
                    <a:lnTo>
                      <a:pt x="115" y="32"/>
                    </a:lnTo>
                    <a:lnTo>
                      <a:pt x="115" y="36"/>
                    </a:lnTo>
                    <a:lnTo>
                      <a:pt x="115" y="36"/>
                    </a:lnTo>
                    <a:lnTo>
                      <a:pt x="115" y="39"/>
                    </a:lnTo>
                    <a:lnTo>
                      <a:pt x="115" y="43"/>
                    </a:lnTo>
                    <a:lnTo>
                      <a:pt x="118" y="43"/>
                    </a:lnTo>
                    <a:lnTo>
                      <a:pt x="118" y="43"/>
                    </a:lnTo>
                    <a:lnTo>
                      <a:pt x="118" y="43"/>
                    </a:lnTo>
                    <a:lnTo>
                      <a:pt x="122" y="46"/>
                    </a:lnTo>
                    <a:lnTo>
                      <a:pt x="122" y="46"/>
                    </a:lnTo>
                    <a:lnTo>
                      <a:pt x="118" y="46"/>
                    </a:lnTo>
                    <a:lnTo>
                      <a:pt x="115" y="50"/>
                    </a:lnTo>
                    <a:lnTo>
                      <a:pt x="108" y="50"/>
                    </a:lnTo>
                    <a:lnTo>
                      <a:pt x="90" y="50"/>
                    </a:lnTo>
                    <a:lnTo>
                      <a:pt x="72" y="54"/>
                    </a:lnTo>
                    <a:lnTo>
                      <a:pt x="68" y="57"/>
                    </a:lnTo>
                    <a:lnTo>
                      <a:pt x="57" y="57"/>
                    </a:lnTo>
                    <a:lnTo>
                      <a:pt x="54" y="61"/>
                    </a:lnTo>
                    <a:lnTo>
                      <a:pt x="50" y="61"/>
                    </a:lnTo>
                    <a:lnTo>
                      <a:pt x="47" y="61"/>
                    </a:lnTo>
                    <a:lnTo>
                      <a:pt x="43" y="61"/>
                    </a:lnTo>
                    <a:lnTo>
                      <a:pt x="32" y="57"/>
                    </a:lnTo>
                    <a:lnTo>
                      <a:pt x="32" y="54"/>
                    </a:lnTo>
                    <a:lnTo>
                      <a:pt x="22" y="54"/>
                    </a:lnTo>
                    <a:lnTo>
                      <a:pt x="14" y="54"/>
                    </a:lnTo>
                    <a:lnTo>
                      <a:pt x="14" y="50"/>
                    </a:lnTo>
                    <a:lnTo>
                      <a:pt x="18" y="50"/>
                    </a:lnTo>
                    <a:lnTo>
                      <a:pt x="14" y="50"/>
                    </a:lnTo>
                    <a:lnTo>
                      <a:pt x="11" y="46"/>
                    </a:lnTo>
                    <a:lnTo>
                      <a:pt x="4" y="46"/>
                    </a:lnTo>
                    <a:lnTo>
                      <a:pt x="4" y="50"/>
                    </a:lnTo>
                    <a:lnTo>
                      <a:pt x="0" y="50"/>
                    </a:lnTo>
                    <a:lnTo>
                      <a:pt x="0" y="46"/>
                    </a:lnTo>
                    <a:lnTo>
                      <a:pt x="4" y="43"/>
                    </a:lnTo>
                    <a:lnTo>
                      <a:pt x="11" y="43"/>
                    </a:lnTo>
                    <a:lnTo>
                      <a:pt x="11" y="43"/>
                    </a:lnTo>
                    <a:lnTo>
                      <a:pt x="7" y="43"/>
                    </a:lnTo>
                    <a:lnTo>
                      <a:pt x="7" y="39"/>
                    </a:lnTo>
                    <a:lnTo>
                      <a:pt x="14" y="39"/>
                    </a:lnTo>
                    <a:lnTo>
                      <a:pt x="25" y="36"/>
                    </a:lnTo>
                    <a:lnTo>
                      <a:pt x="25" y="36"/>
                    </a:lnTo>
                    <a:lnTo>
                      <a:pt x="29" y="32"/>
                    </a:lnTo>
                    <a:lnTo>
                      <a:pt x="25" y="32"/>
                    </a:lnTo>
                    <a:lnTo>
                      <a:pt x="22" y="32"/>
                    </a:lnTo>
                    <a:lnTo>
                      <a:pt x="22" y="28"/>
                    </a:lnTo>
                    <a:lnTo>
                      <a:pt x="22" y="28"/>
                    </a:lnTo>
                    <a:lnTo>
                      <a:pt x="25" y="25"/>
                    </a:lnTo>
                    <a:lnTo>
                      <a:pt x="32" y="21"/>
                    </a:lnTo>
                    <a:lnTo>
                      <a:pt x="36" y="21"/>
                    </a:lnTo>
                    <a:lnTo>
                      <a:pt x="36" y="18"/>
                    </a:lnTo>
                    <a:lnTo>
                      <a:pt x="47" y="18"/>
                    </a:lnTo>
                    <a:lnTo>
                      <a:pt x="54" y="14"/>
                    </a:lnTo>
                    <a:lnTo>
                      <a:pt x="68" y="14"/>
                    </a:lnTo>
                    <a:lnTo>
                      <a:pt x="72" y="10"/>
                    </a:lnTo>
                    <a:lnTo>
                      <a:pt x="68" y="10"/>
                    </a:lnTo>
                    <a:lnTo>
                      <a:pt x="72"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23" name="Freeform 2255">
                <a:extLst>
                  <a:ext uri="{FF2B5EF4-FFF2-40B4-BE49-F238E27FC236}">
                    <a16:creationId xmlns:a16="http://schemas.microsoft.com/office/drawing/2014/main" id="{B98652CC-1492-4629-8F94-0231770235ED}"/>
                  </a:ext>
                </a:extLst>
              </p:cNvPr>
              <p:cNvSpPr>
                <a:spLocks/>
              </p:cNvSpPr>
              <p:nvPr/>
            </p:nvSpPr>
            <p:spPr bwMode="auto">
              <a:xfrm>
                <a:off x="5617" y="573"/>
                <a:ext cx="150" cy="64"/>
              </a:xfrm>
              <a:custGeom>
                <a:avLst/>
                <a:gdLst>
                  <a:gd name="T0" fmla="*/ 43 w 150"/>
                  <a:gd name="T1" fmla="*/ 7 h 64"/>
                  <a:gd name="T2" fmla="*/ 43 w 150"/>
                  <a:gd name="T3" fmla="*/ 3 h 64"/>
                  <a:gd name="T4" fmla="*/ 53 w 150"/>
                  <a:gd name="T5" fmla="*/ 7 h 64"/>
                  <a:gd name="T6" fmla="*/ 57 w 150"/>
                  <a:gd name="T7" fmla="*/ 3 h 64"/>
                  <a:gd name="T8" fmla="*/ 89 w 150"/>
                  <a:gd name="T9" fmla="*/ 0 h 64"/>
                  <a:gd name="T10" fmla="*/ 93 w 150"/>
                  <a:gd name="T11" fmla="*/ 0 h 64"/>
                  <a:gd name="T12" fmla="*/ 104 w 150"/>
                  <a:gd name="T13" fmla="*/ 3 h 64"/>
                  <a:gd name="T14" fmla="*/ 107 w 150"/>
                  <a:gd name="T15" fmla="*/ 7 h 64"/>
                  <a:gd name="T16" fmla="*/ 100 w 150"/>
                  <a:gd name="T17" fmla="*/ 14 h 64"/>
                  <a:gd name="T18" fmla="*/ 96 w 150"/>
                  <a:gd name="T19" fmla="*/ 17 h 64"/>
                  <a:gd name="T20" fmla="*/ 89 w 150"/>
                  <a:gd name="T21" fmla="*/ 21 h 64"/>
                  <a:gd name="T22" fmla="*/ 100 w 150"/>
                  <a:gd name="T23" fmla="*/ 17 h 64"/>
                  <a:gd name="T24" fmla="*/ 114 w 150"/>
                  <a:gd name="T25" fmla="*/ 10 h 64"/>
                  <a:gd name="T26" fmla="*/ 111 w 150"/>
                  <a:gd name="T27" fmla="*/ 7 h 64"/>
                  <a:gd name="T28" fmla="*/ 114 w 150"/>
                  <a:gd name="T29" fmla="*/ 3 h 64"/>
                  <a:gd name="T30" fmla="*/ 122 w 150"/>
                  <a:gd name="T31" fmla="*/ 7 h 64"/>
                  <a:gd name="T32" fmla="*/ 132 w 150"/>
                  <a:gd name="T33" fmla="*/ 7 h 64"/>
                  <a:gd name="T34" fmla="*/ 136 w 150"/>
                  <a:gd name="T35" fmla="*/ 10 h 64"/>
                  <a:gd name="T36" fmla="*/ 143 w 150"/>
                  <a:gd name="T37" fmla="*/ 17 h 64"/>
                  <a:gd name="T38" fmla="*/ 147 w 150"/>
                  <a:gd name="T39" fmla="*/ 17 h 64"/>
                  <a:gd name="T40" fmla="*/ 143 w 150"/>
                  <a:gd name="T41" fmla="*/ 21 h 64"/>
                  <a:gd name="T42" fmla="*/ 150 w 150"/>
                  <a:gd name="T43" fmla="*/ 21 h 64"/>
                  <a:gd name="T44" fmla="*/ 143 w 150"/>
                  <a:gd name="T45" fmla="*/ 28 h 64"/>
                  <a:gd name="T46" fmla="*/ 139 w 150"/>
                  <a:gd name="T47" fmla="*/ 32 h 64"/>
                  <a:gd name="T48" fmla="*/ 139 w 150"/>
                  <a:gd name="T49" fmla="*/ 35 h 64"/>
                  <a:gd name="T50" fmla="*/ 139 w 150"/>
                  <a:gd name="T51" fmla="*/ 43 h 64"/>
                  <a:gd name="T52" fmla="*/ 125 w 150"/>
                  <a:gd name="T53" fmla="*/ 43 h 64"/>
                  <a:gd name="T54" fmla="*/ 136 w 150"/>
                  <a:gd name="T55" fmla="*/ 46 h 64"/>
                  <a:gd name="T56" fmla="*/ 139 w 150"/>
                  <a:gd name="T57" fmla="*/ 53 h 64"/>
                  <a:gd name="T58" fmla="*/ 139 w 150"/>
                  <a:gd name="T59" fmla="*/ 57 h 64"/>
                  <a:gd name="T60" fmla="*/ 136 w 150"/>
                  <a:gd name="T61" fmla="*/ 60 h 64"/>
                  <a:gd name="T62" fmla="*/ 129 w 150"/>
                  <a:gd name="T63" fmla="*/ 64 h 64"/>
                  <a:gd name="T64" fmla="*/ 122 w 150"/>
                  <a:gd name="T65" fmla="*/ 64 h 64"/>
                  <a:gd name="T66" fmla="*/ 96 w 150"/>
                  <a:gd name="T67" fmla="*/ 60 h 64"/>
                  <a:gd name="T68" fmla="*/ 86 w 150"/>
                  <a:gd name="T69" fmla="*/ 57 h 64"/>
                  <a:gd name="T70" fmla="*/ 68 w 150"/>
                  <a:gd name="T71" fmla="*/ 53 h 64"/>
                  <a:gd name="T72" fmla="*/ 64 w 150"/>
                  <a:gd name="T73" fmla="*/ 53 h 64"/>
                  <a:gd name="T74" fmla="*/ 61 w 150"/>
                  <a:gd name="T75" fmla="*/ 53 h 64"/>
                  <a:gd name="T76" fmla="*/ 57 w 150"/>
                  <a:gd name="T77" fmla="*/ 46 h 64"/>
                  <a:gd name="T78" fmla="*/ 46 w 150"/>
                  <a:gd name="T79" fmla="*/ 53 h 64"/>
                  <a:gd name="T80" fmla="*/ 39 w 150"/>
                  <a:gd name="T81" fmla="*/ 50 h 64"/>
                  <a:gd name="T82" fmla="*/ 32 w 150"/>
                  <a:gd name="T83" fmla="*/ 43 h 64"/>
                  <a:gd name="T84" fmla="*/ 28 w 150"/>
                  <a:gd name="T85" fmla="*/ 39 h 64"/>
                  <a:gd name="T86" fmla="*/ 28 w 150"/>
                  <a:gd name="T87" fmla="*/ 35 h 64"/>
                  <a:gd name="T88" fmla="*/ 25 w 150"/>
                  <a:gd name="T89" fmla="*/ 32 h 64"/>
                  <a:gd name="T90" fmla="*/ 18 w 150"/>
                  <a:gd name="T91" fmla="*/ 32 h 64"/>
                  <a:gd name="T92" fmla="*/ 18 w 150"/>
                  <a:gd name="T93" fmla="*/ 28 h 64"/>
                  <a:gd name="T94" fmla="*/ 10 w 150"/>
                  <a:gd name="T95" fmla="*/ 28 h 64"/>
                  <a:gd name="T96" fmla="*/ 7 w 150"/>
                  <a:gd name="T97" fmla="*/ 28 h 64"/>
                  <a:gd name="T98" fmla="*/ 7 w 150"/>
                  <a:gd name="T99" fmla="*/ 32 h 64"/>
                  <a:gd name="T100" fmla="*/ 0 w 150"/>
                  <a:gd name="T101" fmla="*/ 28 h 64"/>
                  <a:gd name="T102" fmla="*/ 18 w 150"/>
                  <a:gd name="T103" fmla="*/ 21 h 64"/>
                  <a:gd name="T104" fmla="*/ 21 w 150"/>
                  <a:gd name="T105" fmla="*/ 17 h 64"/>
                  <a:gd name="T106" fmla="*/ 32 w 150"/>
                  <a:gd name="T107" fmla="*/ 17 h 64"/>
                  <a:gd name="T108" fmla="*/ 28 w 150"/>
                  <a:gd name="T109" fmla="*/ 14 h 64"/>
                  <a:gd name="T110" fmla="*/ 32 w 150"/>
                  <a:gd name="T111" fmla="*/ 10 h 64"/>
                  <a:gd name="T112" fmla="*/ 43 w 150"/>
                  <a:gd name="T113"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0" h="64">
                    <a:moveTo>
                      <a:pt x="43" y="7"/>
                    </a:moveTo>
                    <a:lnTo>
                      <a:pt x="43" y="7"/>
                    </a:lnTo>
                    <a:lnTo>
                      <a:pt x="43" y="3"/>
                    </a:lnTo>
                    <a:lnTo>
                      <a:pt x="43" y="3"/>
                    </a:lnTo>
                    <a:lnTo>
                      <a:pt x="50" y="7"/>
                    </a:lnTo>
                    <a:lnTo>
                      <a:pt x="53" y="7"/>
                    </a:lnTo>
                    <a:lnTo>
                      <a:pt x="50" y="3"/>
                    </a:lnTo>
                    <a:lnTo>
                      <a:pt x="57" y="3"/>
                    </a:lnTo>
                    <a:lnTo>
                      <a:pt x="79" y="0"/>
                    </a:lnTo>
                    <a:lnTo>
                      <a:pt x="89" y="0"/>
                    </a:lnTo>
                    <a:lnTo>
                      <a:pt x="89" y="0"/>
                    </a:lnTo>
                    <a:lnTo>
                      <a:pt x="93" y="0"/>
                    </a:lnTo>
                    <a:lnTo>
                      <a:pt x="100" y="3"/>
                    </a:lnTo>
                    <a:lnTo>
                      <a:pt x="104" y="3"/>
                    </a:lnTo>
                    <a:lnTo>
                      <a:pt x="107" y="7"/>
                    </a:lnTo>
                    <a:lnTo>
                      <a:pt x="107" y="7"/>
                    </a:lnTo>
                    <a:lnTo>
                      <a:pt x="107" y="10"/>
                    </a:lnTo>
                    <a:lnTo>
                      <a:pt x="100" y="14"/>
                    </a:lnTo>
                    <a:lnTo>
                      <a:pt x="100" y="17"/>
                    </a:lnTo>
                    <a:lnTo>
                      <a:pt x="96" y="17"/>
                    </a:lnTo>
                    <a:lnTo>
                      <a:pt x="82" y="21"/>
                    </a:lnTo>
                    <a:lnTo>
                      <a:pt x="89" y="21"/>
                    </a:lnTo>
                    <a:lnTo>
                      <a:pt x="93" y="17"/>
                    </a:lnTo>
                    <a:lnTo>
                      <a:pt x="100" y="17"/>
                    </a:lnTo>
                    <a:lnTo>
                      <a:pt x="104" y="14"/>
                    </a:lnTo>
                    <a:lnTo>
                      <a:pt x="114" y="10"/>
                    </a:lnTo>
                    <a:lnTo>
                      <a:pt x="114" y="7"/>
                    </a:lnTo>
                    <a:lnTo>
                      <a:pt x="111" y="7"/>
                    </a:lnTo>
                    <a:lnTo>
                      <a:pt x="111" y="7"/>
                    </a:lnTo>
                    <a:lnTo>
                      <a:pt x="114" y="3"/>
                    </a:lnTo>
                    <a:lnTo>
                      <a:pt x="125" y="7"/>
                    </a:lnTo>
                    <a:lnTo>
                      <a:pt x="122" y="7"/>
                    </a:lnTo>
                    <a:lnTo>
                      <a:pt x="125" y="7"/>
                    </a:lnTo>
                    <a:lnTo>
                      <a:pt x="132" y="7"/>
                    </a:lnTo>
                    <a:lnTo>
                      <a:pt x="136" y="7"/>
                    </a:lnTo>
                    <a:lnTo>
                      <a:pt x="136" y="10"/>
                    </a:lnTo>
                    <a:lnTo>
                      <a:pt x="143" y="14"/>
                    </a:lnTo>
                    <a:lnTo>
                      <a:pt x="143" y="17"/>
                    </a:lnTo>
                    <a:lnTo>
                      <a:pt x="147" y="17"/>
                    </a:lnTo>
                    <a:lnTo>
                      <a:pt x="147" y="17"/>
                    </a:lnTo>
                    <a:lnTo>
                      <a:pt x="143" y="21"/>
                    </a:lnTo>
                    <a:lnTo>
                      <a:pt x="143" y="21"/>
                    </a:lnTo>
                    <a:lnTo>
                      <a:pt x="147" y="21"/>
                    </a:lnTo>
                    <a:lnTo>
                      <a:pt x="150" y="21"/>
                    </a:lnTo>
                    <a:lnTo>
                      <a:pt x="143" y="25"/>
                    </a:lnTo>
                    <a:lnTo>
                      <a:pt x="143" y="28"/>
                    </a:lnTo>
                    <a:lnTo>
                      <a:pt x="139" y="28"/>
                    </a:lnTo>
                    <a:lnTo>
                      <a:pt x="139" y="32"/>
                    </a:lnTo>
                    <a:lnTo>
                      <a:pt x="139" y="32"/>
                    </a:lnTo>
                    <a:lnTo>
                      <a:pt x="139" y="35"/>
                    </a:lnTo>
                    <a:lnTo>
                      <a:pt x="139" y="39"/>
                    </a:lnTo>
                    <a:lnTo>
                      <a:pt x="139" y="43"/>
                    </a:lnTo>
                    <a:lnTo>
                      <a:pt x="125" y="39"/>
                    </a:lnTo>
                    <a:lnTo>
                      <a:pt x="125" y="43"/>
                    </a:lnTo>
                    <a:lnTo>
                      <a:pt x="132" y="46"/>
                    </a:lnTo>
                    <a:lnTo>
                      <a:pt x="136" y="46"/>
                    </a:lnTo>
                    <a:lnTo>
                      <a:pt x="136" y="50"/>
                    </a:lnTo>
                    <a:lnTo>
                      <a:pt x="139" y="53"/>
                    </a:lnTo>
                    <a:lnTo>
                      <a:pt x="139" y="53"/>
                    </a:lnTo>
                    <a:lnTo>
                      <a:pt x="139" y="57"/>
                    </a:lnTo>
                    <a:lnTo>
                      <a:pt x="139" y="57"/>
                    </a:lnTo>
                    <a:lnTo>
                      <a:pt x="136" y="60"/>
                    </a:lnTo>
                    <a:lnTo>
                      <a:pt x="129" y="60"/>
                    </a:lnTo>
                    <a:lnTo>
                      <a:pt x="129" y="64"/>
                    </a:lnTo>
                    <a:lnTo>
                      <a:pt x="125" y="64"/>
                    </a:lnTo>
                    <a:lnTo>
                      <a:pt x="122" y="64"/>
                    </a:lnTo>
                    <a:lnTo>
                      <a:pt x="100" y="64"/>
                    </a:lnTo>
                    <a:lnTo>
                      <a:pt x="96" y="60"/>
                    </a:lnTo>
                    <a:lnTo>
                      <a:pt x="93" y="60"/>
                    </a:lnTo>
                    <a:lnTo>
                      <a:pt x="86" y="57"/>
                    </a:lnTo>
                    <a:lnTo>
                      <a:pt x="86" y="57"/>
                    </a:lnTo>
                    <a:lnTo>
                      <a:pt x="68" y="53"/>
                    </a:lnTo>
                    <a:lnTo>
                      <a:pt x="68" y="53"/>
                    </a:lnTo>
                    <a:lnTo>
                      <a:pt x="64" y="53"/>
                    </a:lnTo>
                    <a:lnTo>
                      <a:pt x="61" y="53"/>
                    </a:lnTo>
                    <a:lnTo>
                      <a:pt x="61" y="53"/>
                    </a:lnTo>
                    <a:lnTo>
                      <a:pt x="61" y="46"/>
                    </a:lnTo>
                    <a:lnTo>
                      <a:pt x="57" y="46"/>
                    </a:lnTo>
                    <a:lnTo>
                      <a:pt x="53" y="50"/>
                    </a:lnTo>
                    <a:lnTo>
                      <a:pt x="46" y="53"/>
                    </a:lnTo>
                    <a:lnTo>
                      <a:pt x="43" y="50"/>
                    </a:lnTo>
                    <a:lnTo>
                      <a:pt x="39" y="50"/>
                    </a:lnTo>
                    <a:lnTo>
                      <a:pt x="36" y="46"/>
                    </a:lnTo>
                    <a:lnTo>
                      <a:pt x="32" y="43"/>
                    </a:lnTo>
                    <a:lnTo>
                      <a:pt x="28" y="43"/>
                    </a:lnTo>
                    <a:lnTo>
                      <a:pt x="28" y="39"/>
                    </a:lnTo>
                    <a:lnTo>
                      <a:pt x="28" y="35"/>
                    </a:lnTo>
                    <a:lnTo>
                      <a:pt x="28" y="35"/>
                    </a:lnTo>
                    <a:lnTo>
                      <a:pt x="25" y="32"/>
                    </a:lnTo>
                    <a:lnTo>
                      <a:pt x="25" y="32"/>
                    </a:lnTo>
                    <a:lnTo>
                      <a:pt x="25" y="32"/>
                    </a:lnTo>
                    <a:lnTo>
                      <a:pt x="18" y="32"/>
                    </a:lnTo>
                    <a:lnTo>
                      <a:pt x="18" y="32"/>
                    </a:lnTo>
                    <a:lnTo>
                      <a:pt x="18" y="28"/>
                    </a:lnTo>
                    <a:lnTo>
                      <a:pt x="14" y="32"/>
                    </a:lnTo>
                    <a:lnTo>
                      <a:pt x="10" y="28"/>
                    </a:lnTo>
                    <a:lnTo>
                      <a:pt x="7" y="28"/>
                    </a:lnTo>
                    <a:lnTo>
                      <a:pt x="7" y="28"/>
                    </a:lnTo>
                    <a:lnTo>
                      <a:pt x="7" y="32"/>
                    </a:lnTo>
                    <a:lnTo>
                      <a:pt x="7" y="32"/>
                    </a:lnTo>
                    <a:lnTo>
                      <a:pt x="3" y="28"/>
                    </a:lnTo>
                    <a:lnTo>
                      <a:pt x="0" y="28"/>
                    </a:lnTo>
                    <a:lnTo>
                      <a:pt x="7" y="28"/>
                    </a:lnTo>
                    <a:lnTo>
                      <a:pt x="18" y="21"/>
                    </a:lnTo>
                    <a:lnTo>
                      <a:pt x="18" y="21"/>
                    </a:lnTo>
                    <a:lnTo>
                      <a:pt x="21" y="17"/>
                    </a:lnTo>
                    <a:lnTo>
                      <a:pt x="28" y="17"/>
                    </a:lnTo>
                    <a:lnTo>
                      <a:pt x="32" y="17"/>
                    </a:lnTo>
                    <a:lnTo>
                      <a:pt x="32" y="14"/>
                    </a:lnTo>
                    <a:lnTo>
                      <a:pt x="28" y="14"/>
                    </a:lnTo>
                    <a:lnTo>
                      <a:pt x="28" y="10"/>
                    </a:lnTo>
                    <a:lnTo>
                      <a:pt x="32" y="10"/>
                    </a:lnTo>
                    <a:lnTo>
                      <a:pt x="36" y="7"/>
                    </a:lnTo>
                    <a:lnTo>
                      <a:pt x="43"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24" name="Freeform 2256">
                <a:extLst>
                  <a:ext uri="{FF2B5EF4-FFF2-40B4-BE49-F238E27FC236}">
                    <a16:creationId xmlns:a16="http://schemas.microsoft.com/office/drawing/2014/main" id="{DFE7D00D-8FDA-47C3-9828-5D3556372524}"/>
                  </a:ext>
                </a:extLst>
              </p:cNvPr>
              <p:cNvSpPr>
                <a:spLocks/>
              </p:cNvSpPr>
              <p:nvPr/>
            </p:nvSpPr>
            <p:spPr bwMode="auto">
              <a:xfrm>
                <a:off x="5617" y="573"/>
                <a:ext cx="150" cy="64"/>
              </a:xfrm>
              <a:custGeom>
                <a:avLst/>
                <a:gdLst>
                  <a:gd name="T0" fmla="*/ 43 w 150"/>
                  <a:gd name="T1" fmla="*/ 7 h 64"/>
                  <a:gd name="T2" fmla="*/ 43 w 150"/>
                  <a:gd name="T3" fmla="*/ 3 h 64"/>
                  <a:gd name="T4" fmla="*/ 53 w 150"/>
                  <a:gd name="T5" fmla="*/ 7 h 64"/>
                  <a:gd name="T6" fmla="*/ 57 w 150"/>
                  <a:gd name="T7" fmla="*/ 3 h 64"/>
                  <a:gd name="T8" fmla="*/ 89 w 150"/>
                  <a:gd name="T9" fmla="*/ 0 h 64"/>
                  <a:gd name="T10" fmla="*/ 93 w 150"/>
                  <a:gd name="T11" fmla="*/ 0 h 64"/>
                  <a:gd name="T12" fmla="*/ 104 w 150"/>
                  <a:gd name="T13" fmla="*/ 3 h 64"/>
                  <a:gd name="T14" fmla="*/ 107 w 150"/>
                  <a:gd name="T15" fmla="*/ 7 h 64"/>
                  <a:gd name="T16" fmla="*/ 100 w 150"/>
                  <a:gd name="T17" fmla="*/ 14 h 64"/>
                  <a:gd name="T18" fmla="*/ 96 w 150"/>
                  <a:gd name="T19" fmla="*/ 17 h 64"/>
                  <a:gd name="T20" fmla="*/ 89 w 150"/>
                  <a:gd name="T21" fmla="*/ 21 h 64"/>
                  <a:gd name="T22" fmla="*/ 100 w 150"/>
                  <a:gd name="T23" fmla="*/ 17 h 64"/>
                  <a:gd name="T24" fmla="*/ 114 w 150"/>
                  <a:gd name="T25" fmla="*/ 10 h 64"/>
                  <a:gd name="T26" fmla="*/ 111 w 150"/>
                  <a:gd name="T27" fmla="*/ 7 h 64"/>
                  <a:gd name="T28" fmla="*/ 114 w 150"/>
                  <a:gd name="T29" fmla="*/ 3 h 64"/>
                  <a:gd name="T30" fmla="*/ 122 w 150"/>
                  <a:gd name="T31" fmla="*/ 7 h 64"/>
                  <a:gd name="T32" fmla="*/ 132 w 150"/>
                  <a:gd name="T33" fmla="*/ 7 h 64"/>
                  <a:gd name="T34" fmla="*/ 136 w 150"/>
                  <a:gd name="T35" fmla="*/ 10 h 64"/>
                  <a:gd name="T36" fmla="*/ 143 w 150"/>
                  <a:gd name="T37" fmla="*/ 17 h 64"/>
                  <a:gd name="T38" fmla="*/ 147 w 150"/>
                  <a:gd name="T39" fmla="*/ 17 h 64"/>
                  <a:gd name="T40" fmla="*/ 143 w 150"/>
                  <a:gd name="T41" fmla="*/ 21 h 64"/>
                  <a:gd name="T42" fmla="*/ 150 w 150"/>
                  <a:gd name="T43" fmla="*/ 21 h 64"/>
                  <a:gd name="T44" fmla="*/ 143 w 150"/>
                  <a:gd name="T45" fmla="*/ 28 h 64"/>
                  <a:gd name="T46" fmla="*/ 139 w 150"/>
                  <a:gd name="T47" fmla="*/ 32 h 64"/>
                  <a:gd name="T48" fmla="*/ 139 w 150"/>
                  <a:gd name="T49" fmla="*/ 35 h 64"/>
                  <a:gd name="T50" fmla="*/ 139 w 150"/>
                  <a:gd name="T51" fmla="*/ 43 h 64"/>
                  <a:gd name="T52" fmla="*/ 125 w 150"/>
                  <a:gd name="T53" fmla="*/ 43 h 64"/>
                  <a:gd name="T54" fmla="*/ 136 w 150"/>
                  <a:gd name="T55" fmla="*/ 46 h 64"/>
                  <a:gd name="T56" fmla="*/ 139 w 150"/>
                  <a:gd name="T57" fmla="*/ 53 h 64"/>
                  <a:gd name="T58" fmla="*/ 139 w 150"/>
                  <a:gd name="T59" fmla="*/ 57 h 64"/>
                  <a:gd name="T60" fmla="*/ 136 w 150"/>
                  <a:gd name="T61" fmla="*/ 60 h 64"/>
                  <a:gd name="T62" fmla="*/ 129 w 150"/>
                  <a:gd name="T63" fmla="*/ 64 h 64"/>
                  <a:gd name="T64" fmla="*/ 122 w 150"/>
                  <a:gd name="T65" fmla="*/ 64 h 64"/>
                  <a:gd name="T66" fmla="*/ 96 w 150"/>
                  <a:gd name="T67" fmla="*/ 60 h 64"/>
                  <a:gd name="T68" fmla="*/ 86 w 150"/>
                  <a:gd name="T69" fmla="*/ 57 h 64"/>
                  <a:gd name="T70" fmla="*/ 68 w 150"/>
                  <a:gd name="T71" fmla="*/ 53 h 64"/>
                  <a:gd name="T72" fmla="*/ 64 w 150"/>
                  <a:gd name="T73" fmla="*/ 53 h 64"/>
                  <a:gd name="T74" fmla="*/ 61 w 150"/>
                  <a:gd name="T75" fmla="*/ 53 h 64"/>
                  <a:gd name="T76" fmla="*/ 57 w 150"/>
                  <a:gd name="T77" fmla="*/ 46 h 64"/>
                  <a:gd name="T78" fmla="*/ 46 w 150"/>
                  <a:gd name="T79" fmla="*/ 53 h 64"/>
                  <a:gd name="T80" fmla="*/ 39 w 150"/>
                  <a:gd name="T81" fmla="*/ 50 h 64"/>
                  <a:gd name="T82" fmla="*/ 32 w 150"/>
                  <a:gd name="T83" fmla="*/ 43 h 64"/>
                  <a:gd name="T84" fmla="*/ 28 w 150"/>
                  <a:gd name="T85" fmla="*/ 39 h 64"/>
                  <a:gd name="T86" fmla="*/ 28 w 150"/>
                  <a:gd name="T87" fmla="*/ 35 h 64"/>
                  <a:gd name="T88" fmla="*/ 25 w 150"/>
                  <a:gd name="T89" fmla="*/ 32 h 64"/>
                  <a:gd name="T90" fmla="*/ 18 w 150"/>
                  <a:gd name="T91" fmla="*/ 32 h 64"/>
                  <a:gd name="T92" fmla="*/ 18 w 150"/>
                  <a:gd name="T93" fmla="*/ 28 h 64"/>
                  <a:gd name="T94" fmla="*/ 10 w 150"/>
                  <a:gd name="T95" fmla="*/ 28 h 64"/>
                  <a:gd name="T96" fmla="*/ 7 w 150"/>
                  <a:gd name="T97" fmla="*/ 28 h 64"/>
                  <a:gd name="T98" fmla="*/ 7 w 150"/>
                  <a:gd name="T99" fmla="*/ 32 h 64"/>
                  <a:gd name="T100" fmla="*/ 0 w 150"/>
                  <a:gd name="T101" fmla="*/ 28 h 64"/>
                  <a:gd name="T102" fmla="*/ 18 w 150"/>
                  <a:gd name="T103" fmla="*/ 21 h 64"/>
                  <a:gd name="T104" fmla="*/ 21 w 150"/>
                  <a:gd name="T105" fmla="*/ 17 h 64"/>
                  <a:gd name="T106" fmla="*/ 32 w 150"/>
                  <a:gd name="T107" fmla="*/ 17 h 64"/>
                  <a:gd name="T108" fmla="*/ 28 w 150"/>
                  <a:gd name="T109" fmla="*/ 14 h 64"/>
                  <a:gd name="T110" fmla="*/ 32 w 150"/>
                  <a:gd name="T111" fmla="*/ 10 h 64"/>
                  <a:gd name="T112" fmla="*/ 43 w 150"/>
                  <a:gd name="T113"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0" h="64">
                    <a:moveTo>
                      <a:pt x="43" y="7"/>
                    </a:moveTo>
                    <a:lnTo>
                      <a:pt x="43" y="7"/>
                    </a:lnTo>
                    <a:lnTo>
                      <a:pt x="43" y="3"/>
                    </a:lnTo>
                    <a:lnTo>
                      <a:pt x="43" y="3"/>
                    </a:lnTo>
                    <a:lnTo>
                      <a:pt x="50" y="7"/>
                    </a:lnTo>
                    <a:lnTo>
                      <a:pt x="53" y="7"/>
                    </a:lnTo>
                    <a:lnTo>
                      <a:pt x="50" y="3"/>
                    </a:lnTo>
                    <a:lnTo>
                      <a:pt x="57" y="3"/>
                    </a:lnTo>
                    <a:lnTo>
                      <a:pt x="79" y="0"/>
                    </a:lnTo>
                    <a:lnTo>
                      <a:pt x="89" y="0"/>
                    </a:lnTo>
                    <a:lnTo>
                      <a:pt x="89" y="0"/>
                    </a:lnTo>
                    <a:lnTo>
                      <a:pt x="93" y="0"/>
                    </a:lnTo>
                    <a:lnTo>
                      <a:pt x="100" y="3"/>
                    </a:lnTo>
                    <a:lnTo>
                      <a:pt x="104" y="3"/>
                    </a:lnTo>
                    <a:lnTo>
                      <a:pt x="107" y="7"/>
                    </a:lnTo>
                    <a:lnTo>
                      <a:pt x="107" y="7"/>
                    </a:lnTo>
                    <a:lnTo>
                      <a:pt x="107" y="10"/>
                    </a:lnTo>
                    <a:lnTo>
                      <a:pt x="100" y="14"/>
                    </a:lnTo>
                    <a:lnTo>
                      <a:pt x="100" y="17"/>
                    </a:lnTo>
                    <a:lnTo>
                      <a:pt x="96" y="17"/>
                    </a:lnTo>
                    <a:lnTo>
                      <a:pt x="82" y="21"/>
                    </a:lnTo>
                    <a:lnTo>
                      <a:pt x="89" y="21"/>
                    </a:lnTo>
                    <a:lnTo>
                      <a:pt x="93" y="17"/>
                    </a:lnTo>
                    <a:lnTo>
                      <a:pt x="100" y="17"/>
                    </a:lnTo>
                    <a:lnTo>
                      <a:pt x="104" y="14"/>
                    </a:lnTo>
                    <a:lnTo>
                      <a:pt x="114" y="10"/>
                    </a:lnTo>
                    <a:lnTo>
                      <a:pt x="114" y="7"/>
                    </a:lnTo>
                    <a:lnTo>
                      <a:pt x="111" y="7"/>
                    </a:lnTo>
                    <a:lnTo>
                      <a:pt x="111" y="7"/>
                    </a:lnTo>
                    <a:lnTo>
                      <a:pt x="114" y="3"/>
                    </a:lnTo>
                    <a:lnTo>
                      <a:pt x="125" y="7"/>
                    </a:lnTo>
                    <a:lnTo>
                      <a:pt x="122" y="7"/>
                    </a:lnTo>
                    <a:lnTo>
                      <a:pt x="125" y="7"/>
                    </a:lnTo>
                    <a:lnTo>
                      <a:pt x="132" y="7"/>
                    </a:lnTo>
                    <a:lnTo>
                      <a:pt x="136" y="7"/>
                    </a:lnTo>
                    <a:lnTo>
                      <a:pt x="136" y="10"/>
                    </a:lnTo>
                    <a:lnTo>
                      <a:pt x="143" y="14"/>
                    </a:lnTo>
                    <a:lnTo>
                      <a:pt x="143" y="17"/>
                    </a:lnTo>
                    <a:lnTo>
                      <a:pt x="147" y="17"/>
                    </a:lnTo>
                    <a:lnTo>
                      <a:pt x="147" y="17"/>
                    </a:lnTo>
                    <a:lnTo>
                      <a:pt x="143" y="21"/>
                    </a:lnTo>
                    <a:lnTo>
                      <a:pt x="143" y="21"/>
                    </a:lnTo>
                    <a:lnTo>
                      <a:pt x="147" y="21"/>
                    </a:lnTo>
                    <a:lnTo>
                      <a:pt x="150" y="21"/>
                    </a:lnTo>
                    <a:lnTo>
                      <a:pt x="143" y="25"/>
                    </a:lnTo>
                    <a:lnTo>
                      <a:pt x="143" y="28"/>
                    </a:lnTo>
                    <a:lnTo>
                      <a:pt x="139" y="28"/>
                    </a:lnTo>
                    <a:lnTo>
                      <a:pt x="139" y="32"/>
                    </a:lnTo>
                    <a:lnTo>
                      <a:pt x="139" y="32"/>
                    </a:lnTo>
                    <a:lnTo>
                      <a:pt x="139" y="35"/>
                    </a:lnTo>
                    <a:lnTo>
                      <a:pt x="139" y="39"/>
                    </a:lnTo>
                    <a:lnTo>
                      <a:pt x="139" y="43"/>
                    </a:lnTo>
                    <a:lnTo>
                      <a:pt x="125" y="39"/>
                    </a:lnTo>
                    <a:lnTo>
                      <a:pt x="125" y="43"/>
                    </a:lnTo>
                    <a:lnTo>
                      <a:pt x="132" y="46"/>
                    </a:lnTo>
                    <a:lnTo>
                      <a:pt x="136" y="46"/>
                    </a:lnTo>
                    <a:lnTo>
                      <a:pt x="136" y="50"/>
                    </a:lnTo>
                    <a:lnTo>
                      <a:pt x="139" y="53"/>
                    </a:lnTo>
                    <a:lnTo>
                      <a:pt x="139" y="53"/>
                    </a:lnTo>
                    <a:lnTo>
                      <a:pt x="139" y="57"/>
                    </a:lnTo>
                    <a:lnTo>
                      <a:pt x="139" y="57"/>
                    </a:lnTo>
                    <a:lnTo>
                      <a:pt x="136" y="60"/>
                    </a:lnTo>
                    <a:lnTo>
                      <a:pt x="129" y="60"/>
                    </a:lnTo>
                    <a:lnTo>
                      <a:pt x="129" y="64"/>
                    </a:lnTo>
                    <a:lnTo>
                      <a:pt x="125" y="64"/>
                    </a:lnTo>
                    <a:lnTo>
                      <a:pt x="122" y="64"/>
                    </a:lnTo>
                    <a:lnTo>
                      <a:pt x="100" y="64"/>
                    </a:lnTo>
                    <a:lnTo>
                      <a:pt x="96" y="60"/>
                    </a:lnTo>
                    <a:lnTo>
                      <a:pt x="93" y="60"/>
                    </a:lnTo>
                    <a:lnTo>
                      <a:pt x="86" y="57"/>
                    </a:lnTo>
                    <a:lnTo>
                      <a:pt x="86" y="57"/>
                    </a:lnTo>
                    <a:lnTo>
                      <a:pt x="68" y="53"/>
                    </a:lnTo>
                    <a:lnTo>
                      <a:pt x="68" y="53"/>
                    </a:lnTo>
                    <a:lnTo>
                      <a:pt x="64" y="53"/>
                    </a:lnTo>
                    <a:lnTo>
                      <a:pt x="61" y="53"/>
                    </a:lnTo>
                    <a:lnTo>
                      <a:pt x="61" y="53"/>
                    </a:lnTo>
                    <a:lnTo>
                      <a:pt x="61" y="46"/>
                    </a:lnTo>
                    <a:lnTo>
                      <a:pt x="57" y="46"/>
                    </a:lnTo>
                    <a:lnTo>
                      <a:pt x="53" y="50"/>
                    </a:lnTo>
                    <a:lnTo>
                      <a:pt x="46" y="53"/>
                    </a:lnTo>
                    <a:lnTo>
                      <a:pt x="43" y="50"/>
                    </a:lnTo>
                    <a:lnTo>
                      <a:pt x="39" y="50"/>
                    </a:lnTo>
                    <a:lnTo>
                      <a:pt x="36" y="46"/>
                    </a:lnTo>
                    <a:lnTo>
                      <a:pt x="32" y="43"/>
                    </a:lnTo>
                    <a:lnTo>
                      <a:pt x="28" y="43"/>
                    </a:lnTo>
                    <a:lnTo>
                      <a:pt x="28" y="39"/>
                    </a:lnTo>
                    <a:lnTo>
                      <a:pt x="28" y="35"/>
                    </a:lnTo>
                    <a:lnTo>
                      <a:pt x="28" y="35"/>
                    </a:lnTo>
                    <a:lnTo>
                      <a:pt x="25" y="32"/>
                    </a:lnTo>
                    <a:lnTo>
                      <a:pt x="25" y="32"/>
                    </a:lnTo>
                    <a:lnTo>
                      <a:pt x="25" y="32"/>
                    </a:lnTo>
                    <a:lnTo>
                      <a:pt x="18" y="32"/>
                    </a:lnTo>
                    <a:lnTo>
                      <a:pt x="18" y="32"/>
                    </a:lnTo>
                    <a:lnTo>
                      <a:pt x="18" y="28"/>
                    </a:lnTo>
                    <a:lnTo>
                      <a:pt x="14" y="32"/>
                    </a:lnTo>
                    <a:lnTo>
                      <a:pt x="10" y="28"/>
                    </a:lnTo>
                    <a:lnTo>
                      <a:pt x="7" y="28"/>
                    </a:lnTo>
                    <a:lnTo>
                      <a:pt x="7" y="28"/>
                    </a:lnTo>
                    <a:lnTo>
                      <a:pt x="7" y="32"/>
                    </a:lnTo>
                    <a:lnTo>
                      <a:pt x="7" y="32"/>
                    </a:lnTo>
                    <a:lnTo>
                      <a:pt x="3" y="28"/>
                    </a:lnTo>
                    <a:lnTo>
                      <a:pt x="0" y="28"/>
                    </a:lnTo>
                    <a:lnTo>
                      <a:pt x="7" y="28"/>
                    </a:lnTo>
                    <a:lnTo>
                      <a:pt x="18" y="21"/>
                    </a:lnTo>
                    <a:lnTo>
                      <a:pt x="18" y="21"/>
                    </a:lnTo>
                    <a:lnTo>
                      <a:pt x="21" y="17"/>
                    </a:lnTo>
                    <a:lnTo>
                      <a:pt x="28" y="17"/>
                    </a:lnTo>
                    <a:lnTo>
                      <a:pt x="32" y="17"/>
                    </a:lnTo>
                    <a:lnTo>
                      <a:pt x="32" y="14"/>
                    </a:lnTo>
                    <a:lnTo>
                      <a:pt x="28" y="14"/>
                    </a:lnTo>
                    <a:lnTo>
                      <a:pt x="28" y="10"/>
                    </a:lnTo>
                    <a:lnTo>
                      <a:pt x="32" y="10"/>
                    </a:lnTo>
                    <a:lnTo>
                      <a:pt x="36" y="7"/>
                    </a:lnTo>
                    <a:lnTo>
                      <a:pt x="43"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25" name="Freeform 2257">
                <a:extLst>
                  <a:ext uri="{FF2B5EF4-FFF2-40B4-BE49-F238E27FC236}">
                    <a16:creationId xmlns:a16="http://schemas.microsoft.com/office/drawing/2014/main" id="{44C70F8E-CFA3-40F2-BCB7-2ED2F39A4360}"/>
                  </a:ext>
                </a:extLst>
              </p:cNvPr>
              <p:cNvSpPr>
                <a:spLocks/>
              </p:cNvSpPr>
              <p:nvPr/>
            </p:nvSpPr>
            <p:spPr bwMode="auto">
              <a:xfrm>
                <a:off x="5749" y="605"/>
                <a:ext cx="126" cy="68"/>
              </a:xfrm>
              <a:custGeom>
                <a:avLst/>
                <a:gdLst>
                  <a:gd name="T0" fmla="*/ 15 w 126"/>
                  <a:gd name="T1" fmla="*/ 46 h 68"/>
                  <a:gd name="T2" fmla="*/ 18 w 126"/>
                  <a:gd name="T3" fmla="*/ 39 h 68"/>
                  <a:gd name="T4" fmla="*/ 25 w 126"/>
                  <a:gd name="T5" fmla="*/ 28 h 68"/>
                  <a:gd name="T6" fmla="*/ 36 w 126"/>
                  <a:gd name="T7" fmla="*/ 32 h 68"/>
                  <a:gd name="T8" fmla="*/ 29 w 126"/>
                  <a:gd name="T9" fmla="*/ 25 h 68"/>
                  <a:gd name="T10" fmla="*/ 36 w 126"/>
                  <a:gd name="T11" fmla="*/ 21 h 68"/>
                  <a:gd name="T12" fmla="*/ 36 w 126"/>
                  <a:gd name="T13" fmla="*/ 18 h 68"/>
                  <a:gd name="T14" fmla="*/ 36 w 126"/>
                  <a:gd name="T15" fmla="*/ 14 h 68"/>
                  <a:gd name="T16" fmla="*/ 40 w 126"/>
                  <a:gd name="T17" fmla="*/ 14 h 68"/>
                  <a:gd name="T18" fmla="*/ 47 w 126"/>
                  <a:gd name="T19" fmla="*/ 11 h 68"/>
                  <a:gd name="T20" fmla="*/ 47 w 126"/>
                  <a:gd name="T21" fmla="*/ 7 h 68"/>
                  <a:gd name="T22" fmla="*/ 50 w 126"/>
                  <a:gd name="T23" fmla="*/ 7 h 68"/>
                  <a:gd name="T24" fmla="*/ 58 w 126"/>
                  <a:gd name="T25" fmla="*/ 11 h 68"/>
                  <a:gd name="T26" fmla="*/ 58 w 126"/>
                  <a:gd name="T27" fmla="*/ 3 h 68"/>
                  <a:gd name="T28" fmla="*/ 72 w 126"/>
                  <a:gd name="T29" fmla="*/ 3 h 68"/>
                  <a:gd name="T30" fmla="*/ 72 w 126"/>
                  <a:gd name="T31" fmla="*/ 7 h 68"/>
                  <a:gd name="T32" fmla="*/ 79 w 126"/>
                  <a:gd name="T33" fmla="*/ 7 h 68"/>
                  <a:gd name="T34" fmla="*/ 72 w 126"/>
                  <a:gd name="T35" fmla="*/ 14 h 68"/>
                  <a:gd name="T36" fmla="*/ 72 w 126"/>
                  <a:gd name="T37" fmla="*/ 18 h 68"/>
                  <a:gd name="T38" fmla="*/ 79 w 126"/>
                  <a:gd name="T39" fmla="*/ 18 h 68"/>
                  <a:gd name="T40" fmla="*/ 83 w 126"/>
                  <a:gd name="T41" fmla="*/ 11 h 68"/>
                  <a:gd name="T42" fmla="*/ 86 w 126"/>
                  <a:gd name="T43" fmla="*/ 14 h 68"/>
                  <a:gd name="T44" fmla="*/ 90 w 126"/>
                  <a:gd name="T45" fmla="*/ 18 h 68"/>
                  <a:gd name="T46" fmla="*/ 93 w 126"/>
                  <a:gd name="T47" fmla="*/ 14 h 68"/>
                  <a:gd name="T48" fmla="*/ 97 w 126"/>
                  <a:gd name="T49" fmla="*/ 18 h 68"/>
                  <a:gd name="T50" fmla="*/ 97 w 126"/>
                  <a:gd name="T51" fmla="*/ 21 h 68"/>
                  <a:gd name="T52" fmla="*/ 101 w 126"/>
                  <a:gd name="T53" fmla="*/ 21 h 68"/>
                  <a:gd name="T54" fmla="*/ 104 w 126"/>
                  <a:gd name="T55" fmla="*/ 18 h 68"/>
                  <a:gd name="T56" fmla="*/ 108 w 126"/>
                  <a:gd name="T57" fmla="*/ 25 h 68"/>
                  <a:gd name="T58" fmla="*/ 126 w 126"/>
                  <a:gd name="T59" fmla="*/ 32 h 68"/>
                  <a:gd name="T60" fmla="*/ 126 w 126"/>
                  <a:gd name="T61" fmla="*/ 39 h 68"/>
                  <a:gd name="T62" fmla="*/ 126 w 126"/>
                  <a:gd name="T63" fmla="*/ 43 h 68"/>
                  <a:gd name="T64" fmla="*/ 118 w 126"/>
                  <a:gd name="T65" fmla="*/ 50 h 68"/>
                  <a:gd name="T66" fmla="*/ 111 w 126"/>
                  <a:gd name="T67" fmla="*/ 50 h 68"/>
                  <a:gd name="T68" fmla="*/ 90 w 126"/>
                  <a:gd name="T69" fmla="*/ 57 h 68"/>
                  <a:gd name="T70" fmla="*/ 79 w 126"/>
                  <a:gd name="T71" fmla="*/ 57 h 68"/>
                  <a:gd name="T72" fmla="*/ 76 w 126"/>
                  <a:gd name="T73" fmla="*/ 57 h 68"/>
                  <a:gd name="T74" fmla="*/ 72 w 126"/>
                  <a:gd name="T75" fmla="*/ 57 h 68"/>
                  <a:gd name="T76" fmla="*/ 54 w 126"/>
                  <a:gd name="T77" fmla="*/ 57 h 68"/>
                  <a:gd name="T78" fmla="*/ 50 w 126"/>
                  <a:gd name="T79" fmla="*/ 57 h 68"/>
                  <a:gd name="T80" fmla="*/ 36 w 126"/>
                  <a:gd name="T81" fmla="*/ 61 h 68"/>
                  <a:gd name="T82" fmla="*/ 29 w 126"/>
                  <a:gd name="T83" fmla="*/ 64 h 68"/>
                  <a:gd name="T84" fmla="*/ 15 w 126"/>
                  <a:gd name="T85" fmla="*/ 68 h 68"/>
                  <a:gd name="T86" fmla="*/ 4 w 126"/>
                  <a:gd name="T87" fmla="*/ 68 h 68"/>
                  <a:gd name="T88" fmla="*/ 4 w 126"/>
                  <a:gd name="T89" fmla="*/ 64 h 68"/>
                  <a:gd name="T90" fmla="*/ 0 w 126"/>
                  <a:gd name="T91" fmla="*/ 64 h 68"/>
                  <a:gd name="T92" fmla="*/ 4 w 126"/>
                  <a:gd name="T93" fmla="*/ 57 h 68"/>
                  <a:gd name="T94" fmla="*/ 11 w 126"/>
                  <a:gd name="T95" fmla="*/ 4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6" h="68">
                    <a:moveTo>
                      <a:pt x="11" y="46"/>
                    </a:moveTo>
                    <a:lnTo>
                      <a:pt x="15" y="46"/>
                    </a:lnTo>
                    <a:lnTo>
                      <a:pt x="15" y="43"/>
                    </a:lnTo>
                    <a:lnTo>
                      <a:pt x="18" y="39"/>
                    </a:lnTo>
                    <a:lnTo>
                      <a:pt x="18" y="36"/>
                    </a:lnTo>
                    <a:lnTo>
                      <a:pt x="25" y="28"/>
                    </a:lnTo>
                    <a:lnTo>
                      <a:pt x="33" y="32"/>
                    </a:lnTo>
                    <a:lnTo>
                      <a:pt x="36" y="32"/>
                    </a:lnTo>
                    <a:lnTo>
                      <a:pt x="29" y="28"/>
                    </a:lnTo>
                    <a:lnTo>
                      <a:pt x="29" y="25"/>
                    </a:lnTo>
                    <a:lnTo>
                      <a:pt x="29" y="21"/>
                    </a:lnTo>
                    <a:lnTo>
                      <a:pt x="36" y="21"/>
                    </a:lnTo>
                    <a:lnTo>
                      <a:pt x="36" y="18"/>
                    </a:lnTo>
                    <a:lnTo>
                      <a:pt x="36" y="18"/>
                    </a:lnTo>
                    <a:lnTo>
                      <a:pt x="36" y="18"/>
                    </a:lnTo>
                    <a:lnTo>
                      <a:pt x="36" y="14"/>
                    </a:lnTo>
                    <a:lnTo>
                      <a:pt x="40" y="14"/>
                    </a:lnTo>
                    <a:lnTo>
                      <a:pt x="40" y="14"/>
                    </a:lnTo>
                    <a:lnTo>
                      <a:pt x="40" y="14"/>
                    </a:lnTo>
                    <a:lnTo>
                      <a:pt x="47" y="11"/>
                    </a:lnTo>
                    <a:lnTo>
                      <a:pt x="47" y="7"/>
                    </a:lnTo>
                    <a:lnTo>
                      <a:pt x="47" y="7"/>
                    </a:lnTo>
                    <a:lnTo>
                      <a:pt x="50" y="3"/>
                    </a:lnTo>
                    <a:lnTo>
                      <a:pt x="50" y="7"/>
                    </a:lnTo>
                    <a:lnTo>
                      <a:pt x="50" y="11"/>
                    </a:lnTo>
                    <a:lnTo>
                      <a:pt x="58" y="11"/>
                    </a:lnTo>
                    <a:lnTo>
                      <a:pt x="58" y="7"/>
                    </a:lnTo>
                    <a:lnTo>
                      <a:pt x="58" y="3"/>
                    </a:lnTo>
                    <a:lnTo>
                      <a:pt x="61" y="0"/>
                    </a:lnTo>
                    <a:lnTo>
                      <a:pt x="72" y="3"/>
                    </a:lnTo>
                    <a:lnTo>
                      <a:pt x="72" y="7"/>
                    </a:lnTo>
                    <a:lnTo>
                      <a:pt x="72" y="7"/>
                    </a:lnTo>
                    <a:lnTo>
                      <a:pt x="76" y="3"/>
                    </a:lnTo>
                    <a:lnTo>
                      <a:pt x="79" y="7"/>
                    </a:lnTo>
                    <a:lnTo>
                      <a:pt x="79" y="7"/>
                    </a:lnTo>
                    <a:lnTo>
                      <a:pt x="72" y="14"/>
                    </a:lnTo>
                    <a:lnTo>
                      <a:pt x="72" y="14"/>
                    </a:lnTo>
                    <a:lnTo>
                      <a:pt x="72" y="18"/>
                    </a:lnTo>
                    <a:lnTo>
                      <a:pt x="72" y="21"/>
                    </a:lnTo>
                    <a:lnTo>
                      <a:pt x="79" y="18"/>
                    </a:lnTo>
                    <a:lnTo>
                      <a:pt x="83" y="14"/>
                    </a:lnTo>
                    <a:lnTo>
                      <a:pt x="83" y="11"/>
                    </a:lnTo>
                    <a:lnTo>
                      <a:pt x="83" y="11"/>
                    </a:lnTo>
                    <a:lnTo>
                      <a:pt x="86" y="14"/>
                    </a:lnTo>
                    <a:lnTo>
                      <a:pt x="86" y="14"/>
                    </a:lnTo>
                    <a:lnTo>
                      <a:pt x="90" y="18"/>
                    </a:lnTo>
                    <a:lnTo>
                      <a:pt x="90" y="14"/>
                    </a:lnTo>
                    <a:lnTo>
                      <a:pt x="93" y="14"/>
                    </a:lnTo>
                    <a:lnTo>
                      <a:pt x="97" y="14"/>
                    </a:lnTo>
                    <a:lnTo>
                      <a:pt x="97" y="18"/>
                    </a:lnTo>
                    <a:lnTo>
                      <a:pt x="97" y="18"/>
                    </a:lnTo>
                    <a:lnTo>
                      <a:pt x="97" y="21"/>
                    </a:lnTo>
                    <a:lnTo>
                      <a:pt x="101" y="21"/>
                    </a:lnTo>
                    <a:lnTo>
                      <a:pt x="101" y="21"/>
                    </a:lnTo>
                    <a:lnTo>
                      <a:pt x="101" y="18"/>
                    </a:lnTo>
                    <a:lnTo>
                      <a:pt x="104" y="18"/>
                    </a:lnTo>
                    <a:lnTo>
                      <a:pt x="104" y="21"/>
                    </a:lnTo>
                    <a:lnTo>
                      <a:pt x="108" y="25"/>
                    </a:lnTo>
                    <a:lnTo>
                      <a:pt x="122" y="28"/>
                    </a:lnTo>
                    <a:lnTo>
                      <a:pt x="126" y="32"/>
                    </a:lnTo>
                    <a:lnTo>
                      <a:pt x="126" y="36"/>
                    </a:lnTo>
                    <a:lnTo>
                      <a:pt x="126" y="39"/>
                    </a:lnTo>
                    <a:lnTo>
                      <a:pt x="126" y="39"/>
                    </a:lnTo>
                    <a:lnTo>
                      <a:pt x="126" y="43"/>
                    </a:lnTo>
                    <a:lnTo>
                      <a:pt x="126" y="46"/>
                    </a:lnTo>
                    <a:lnTo>
                      <a:pt x="118" y="50"/>
                    </a:lnTo>
                    <a:lnTo>
                      <a:pt x="115" y="54"/>
                    </a:lnTo>
                    <a:lnTo>
                      <a:pt x="111" y="50"/>
                    </a:lnTo>
                    <a:lnTo>
                      <a:pt x="104" y="54"/>
                    </a:lnTo>
                    <a:lnTo>
                      <a:pt x="90" y="57"/>
                    </a:lnTo>
                    <a:lnTo>
                      <a:pt x="83" y="57"/>
                    </a:lnTo>
                    <a:lnTo>
                      <a:pt x="79" y="57"/>
                    </a:lnTo>
                    <a:lnTo>
                      <a:pt x="76" y="57"/>
                    </a:lnTo>
                    <a:lnTo>
                      <a:pt x="76" y="57"/>
                    </a:lnTo>
                    <a:lnTo>
                      <a:pt x="76" y="57"/>
                    </a:lnTo>
                    <a:lnTo>
                      <a:pt x="72" y="57"/>
                    </a:lnTo>
                    <a:lnTo>
                      <a:pt x="65" y="57"/>
                    </a:lnTo>
                    <a:lnTo>
                      <a:pt x="54" y="57"/>
                    </a:lnTo>
                    <a:lnTo>
                      <a:pt x="54" y="57"/>
                    </a:lnTo>
                    <a:lnTo>
                      <a:pt x="50" y="57"/>
                    </a:lnTo>
                    <a:lnTo>
                      <a:pt x="36" y="57"/>
                    </a:lnTo>
                    <a:lnTo>
                      <a:pt x="36" y="61"/>
                    </a:lnTo>
                    <a:lnTo>
                      <a:pt x="33" y="61"/>
                    </a:lnTo>
                    <a:lnTo>
                      <a:pt x="29" y="64"/>
                    </a:lnTo>
                    <a:lnTo>
                      <a:pt x="22" y="64"/>
                    </a:lnTo>
                    <a:lnTo>
                      <a:pt x="15" y="68"/>
                    </a:lnTo>
                    <a:lnTo>
                      <a:pt x="11" y="68"/>
                    </a:lnTo>
                    <a:lnTo>
                      <a:pt x="4" y="68"/>
                    </a:lnTo>
                    <a:lnTo>
                      <a:pt x="4" y="68"/>
                    </a:lnTo>
                    <a:lnTo>
                      <a:pt x="4" y="64"/>
                    </a:lnTo>
                    <a:lnTo>
                      <a:pt x="4" y="64"/>
                    </a:lnTo>
                    <a:lnTo>
                      <a:pt x="0" y="64"/>
                    </a:lnTo>
                    <a:lnTo>
                      <a:pt x="0" y="61"/>
                    </a:lnTo>
                    <a:lnTo>
                      <a:pt x="4" y="57"/>
                    </a:lnTo>
                    <a:lnTo>
                      <a:pt x="15" y="50"/>
                    </a:lnTo>
                    <a:lnTo>
                      <a:pt x="11" y="46"/>
                    </a:lnTo>
                    <a:lnTo>
                      <a:pt x="11" y="4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26" name="Freeform 2258">
                <a:extLst>
                  <a:ext uri="{FF2B5EF4-FFF2-40B4-BE49-F238E27FC236}">
                    <a16:creationId xmlns:a16="http://schemas.microsoft.com/office/drawing/2014/main" id="{9577D7E2-D66A-4DE3-B3A8-18340E3E839A}"/>
                  </a:ext>
                </a:extLst>
              </p:cNvPr>
              <p:cNvSpPr>
                <a:spLocks/>
              </p:cNvSpPr>
              <p:nvPr/>
            </p:nvSpPr>
            <p:spPr bwMode="auto">
              <a:xfrm>
                <a:off x="5749" y="605"/>
                <a:ext cx="126" cy="68"/>
              </a:xfrm>
              <a:custGeom>
                <a:avLst/>
                <a:gdLst>
                  <a:gd name="T0" fmla="*/ 15 w 126"/>
                  <a:gd name="T1" fmla="*/ 46 h 68"/>
                  <a:gd name="T2" fmla="*/ 18 w 126"/>
                  <a:gd name="T3" fmla="*/ 39 h 68"/>
                  <a:gd name="T4" fmla="*/ 25 w 126"/>
                  <a:gd name="T5" fmla="*/ 28 h 68"/>
                  <a:gd name="T6" fmla="*/ 36 w 126"/>
                  <a:gd name="T7" fmla="*/ 32 h 68"/>
                  <a:gd name="T8" fmla="*/ 29 w 126"/>
                  <a:gd name="T9" fmla="*/ 25 h 68"/>
                  <a:gd name="T10" fmla="*/ 36 w 126"/>
                  <a:gd name="T11" fmla="*/ 21 h 68"/>
                  <a:gd name="T12" fmla="*/ 36 w 126"/>
                  <a:gd name="T13" fmla="*/ 18 h 68"/>
                  <a:gd name="T14" fmla="*/ 36 w 126"/>
                  <a:gd name="T15" fmla="*/ 14 h 68"/>
                  <a:gd name="T16" fmla="*/ 40 w 126"/>
                  <a:gd name="T17" fmla="*/ 14 h 68"/>
                  <a:gd name="T18" fmla="*/ 47 w 126"/>
                  <a:gd name="T19" fmla="*/ 11 h 68"/>
                  <a:gd name="T20" fmla="*/ 47 w 126"/>
                  <a:gd name="T21" fmla="*/ 7 h 68"/>
                  <a:gd name="T22" fmla="*/ 50 w 126"/>
                  <a:gd name="T23" fmla="*/ 7 h 68"/>
                  <a:gd name="T24" fmla="*/ 58 w 126"/>
                  <a:gd name="T25" fmla="*/ 11 h 68"/>
                  <a:gd name="T26" fmla="*/ 58 w 126"/>
                  <a:gd name="T27" fmla="*/ 3 h 68"/>
                  <a:gd name="T28" fmla="*/ 72 w 126"/>
                  <a:gd name="T29" fmla="*/ 3 h 68"/>
                  <a:gd name="T30" fmla="*/ 72 w 126"/>
                  <a:gd name="T31" fmla="*/ 7 h 68"/>
                  <a:gd name="T32" fmla="*/ 79 w 126"/>
                  <a:gd name="T33" fmla="*/ 7 h 68"/>
                  <a:gd name="T34" fmla="*/ 72 w 126"/>
                  <a:gd name="T35" fmla="*/ 14 h 68"/>
                  <a:gd name="T36" fmla="*/ 72 w 126"/>
                  <a:gd name="T37" fmla="*/ 18 h 68"/>
                  <a:gd name="T38" fmla="*/ 79 w 126"/>
                  <a:gd name="T39" fmla="*/ 18 h 68"/>
                  <a:gd name="T40" fmla="*/ 83 w 126"/>
                  <a:gd name="T41" fmla="*/ 11 h 68"/>
                  <a:gd name="T42" fmla="*/ 86 w 126"/>
                  <a:gd name="T43" fmla="*/ 14 h 68"/>
                  <a:gd name="T44" fmla="*/ 90 w 126"/>
                  <a:gd name="T45" fmla="*/ 18 h 68"/>
                  <a:gd name="T46" fmla="*/ 93 w 126"/>
                  <a:gd name="T47" fmla="*/ 14 h 68"/>
                  <a:gd name="T48" fmla="*/ 97 w 126"/>
                  <a:gd name="T49" fmla="*/ 18 h 68"/>
                  <a:gd name="T50" fmla="*/ 97 w 126"/>
                  <a:gd name="T51" fmla="*/ 21 h 68"/>
                  <a:gd name="T52" fmla="*/ 101 w 126"/>
                  <a:gd name="T53" fmla="*/ 21 h 68"/>
                  <a:gd name="T54" fmla="*/ 104 w 126"/>
                  <a:gd name="T55" fmla="*/ 18 h 68"/>
                  <a:gd name="T56" fmla="*/ 108 w 126"/>
                  <a:gd name="T57" fmla="*/ 25 h 68"/>
                  <a:gd name="T58" fmla="*/ 126 w 126"/>
                  <a:gd name="T59" fmla="*/ 32 h 68"/>
                  <a:gd name="T60" fmla="*/ 126 w 126"/>
                  <a:gd name="T61" fmla="*/ 39 h 68"/>
                  <a:gd name="T62" fmla="*/ 126 w 126"/>
                  <a:gd name="T63" fmla="*/ 43 h 68"/>
                  <a:gd name="T64" fmla="*/ 118 w 126"/>
                  <a:gd name="T65" fmla="*/ 50 h 68"/>
                  <a:gd name="T66" fmla="*/ 111 w 126"/>
                  <a:gd name="T67" fmla="*/ 50 h 68"/>
                  <a:gd name="T68" fmla="*/ 90 w 126"/>
                  <a:gd name="T69" fmla="*/ 57 h 68"/>
                  <a:gd name="T70" fmla="*/ 79 w 126"/>
                  <a:gd name="T71" fmla="*/ 57 h 68"/>
                  <a:gd name="T72" fmla="*/ 76 w 126"/>
                  <a:gd name="T73" fmla="*/ 57 h 68"/>
                  <a:gd name="T74" fmla="*/ 72 w 126"/>
                  <a:gd name="T75" fmla="*/ 57 h 68"/>
                  <a:gd name="T76" fmla="*/ 54 w 126"/>
                  <a:gd name="T77" fmla="*/ 57 h 68"/>
                  <a:gd name="T78" fmla="*/ 50 w 126"/>
                  <a:gd name="T79" fmla="*/ 57 h 68"/>
                  <a:gd name="T80" fmla="*/ 36 w 126"/>
                  <a:gd name="T81" fmla="*/ 61 h 68"/>
                  <a:gd name="T82" fmla="*/ 29 w 126"/>
                  <a:gd name="T83" fmla="*/ 64 h 68"/>
                  <a:gd name="T84" fmla="*/ 15 w 126"/>
                  <a:gd name="T85" fmla="*/ 68 h 68"/>
                  <a:gd name="T86" fmla="*/ 4 w 126"/>
                  <a:gd name="T87" fmla="*/ 68 h 68"/>
                  <a:gd name="T88" fmla="*/ 4 w 126"/>
                  <a:gd name="T89" fmla="*/ 64 h 68"/>
                  <a:gd name="T90" fmla="*/ 0 w 126"/>
                  <a:gd name="T91" fmla="*/ 64 h 68"/>
                  <a:gd name="T92" fmla="*/ 4 w 126"/>
                  <a:gd name="T93" fmla="*/ 57 h 68"/>
                  <a:gd name="T94" fmla="*/ 11 w 126"/>
                  <a:gd name="T95" fmla="*/ 4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6" h="68">
                    <a:moveTo>
                      <a:pt x="11" y="46"/>
                    </a:moveTo>
                    <a:lnTo>
                      <a:pt x="15" y="46"/>
                    </a:lnTo>
                    <a:lnTo>
                      <a:pt x="15" y="43"/>
                    </a:lnTo>
                    <a:lnTo>
                      <a:pt x="18" y="39"/>
                    </a:lnTo>
                    <a:lnTo>
                      <a:pt x="18" y="36"/>
                    </a:lnTo>
                    <a:lnTo>
                      <a:pt x="25" y="28"/>
                    </a:lnTo>
                    <a:lnTo>
                      <a:pt x="33" y="32"/>
                    </a:lnTo>
                    <a:lnTo>
                      <a:pt x="36" y="32"/>
                    </a:lnTo>
                    <a:lnTo>
                      <a:pt x="29" y="28"/>
                    </a:lnTo>
                    <a:lnTo>
                      <a:pt x="29" y="25"/>
                    </a:lnTo>
                    <a:lnTo>
                      <a:pt x="29" y="21"/>
                    </a:lnTo>
                    <a:lnTo>
                      <a:pt x="36" y="21"/>
                    </a:lnTo>
                    <a:lnTo>
                      <a:pt x="36" y="18"/>
                    </a:lnTo>
                    <a:lnTo>
                      <a:pt x="36" y="18"/>
                    </a:lnTo>
                    <a:lnTo>
                      <a:pt x="36" y="18"/>
                    </a:lnTo>
                    <a:lnTo>
                      <a:pt x="36" y="14"/>
                    </a:lnTo>
                    <a:lnTo>
                      <a:pt x="40" y="14"/>
                    </a:lnTo>
                    <a:lnTo>
                      <a:pt x="40" y="14"/>
                    </a:lnTo>
                    <a:lnTo>
                      <a:pt x="40" y="14"/>
                    </a:lnTo>
                    <a:lnTo>
                      <a:pt x="47" y="11"/>
                    </a:lnTo>
                    <a:lnTo>
                      <a:pt x="47" y="7"/>
                    </a:lnTo>
                    <a:lnTo>
                      <a:pt x="47" y="7"/>
                    </a:lnTo>
                    <a:lnTo>
                      <a:pt x="50" y="3"/>
                    </a:lnTo>
                    <a:lnTo>
                      <a:pt x="50" y="7"/>
                    </a:lnTo>
                    <a:lnTo>
                      <a:pt x="50" y="11"/>
                    </a:lnTo>
                    <a:lnTo>
                      <a:pt x="58" y="11"/>
                    </a:lnTo>
                    <a:lnTo>
                      <a:pt x="58" y="7"/>
                    </a:lnTo>
                    <a:lnTo>
                      <a:pt x="58" y="3"/>
                    </a:lnTo>
                    <a:lnTo>
                      <a:pt x="61" y="0"/>
                    </a:lnTo>
                    <a:lnTo>
                      <a:pt x="72" y="3"/>
                    </a:lnTo>
                    <a:lnTo>
                      <a:pt x="72" y="7"/>
                    </a:lnTo>
                    <a:lnTo>
                      <a:pt x="72" y="7"/>
                    </a:lnTo>
                    <a:lnTo>
                      <a:pt x="76" y="3"/>
                    </a:lnTo>
                    <a:lnTo>
                      <a:pt x="79" y="7"/>
                    </a:lnTo>
                    <a:lnTo>
                      <a:pt x="79" y="7"/>
                    </a:lnTo>
                    <a:lnTo>
                      <a:pt x="72" y="14"/>
                    </a:lnTo>
                    <a:lnTo>
                      <a:pt x="72" y="14"/>
                    </a:lnTo>
                    <a:lnTo>
                      <a:pt x="72" y="18"/>
                    </a:lnTo>
                    <a:lnTo>
                      <a:pt x="72" y="21"/>
                    </a:lnTo>
                    <a:lnTo>
                      <a:pt x="79" y="18"/>
                    </a:lnTo>
                    <a:lnTo>
                      <a:pt x="83" y="14"/>
                    </a:lnTo>
                    <a:lnTo>
                      <a:pt x="83" y="11"/>
                    </a:lnTo>
                    <a:lnTo>
                      <a:pt x="83" y="11"/>
                    </a:lnTo>
                    <a:lnTo>
                      <a:pt x="86" y="14"/>
                    </a:lnTo>
                    <a:lnTo>
                      <a:pt x="86" y="14"/>
                    </a:lnTo>
                    <a:lnTo>
                      <a:pt x="90" y="18"/>
                    </a:lnTo>
                    <a:lnTo>
                      <a:pt x="90" y="14"/>
                    </a:lnTo>
                    <a:lnTo>
                      <a:pt x="93" y="14"/>
                    </a:lnTo>
                    <a:lnTo>
                      <a:pt x="97" y="14"/>
                    </a:lnTo>
                    <a:lnTo>
                      <a:pt x="97" y="18"/>
                    </a:lnTo>
                    <a:lnTo>
                      <a:pt x="97" y="18"/>
                    </a:lnTo>
                    <a:lnTo>
                      <a:pt x="97" y="21"/>
                    </a:lnTo>
                    <a:lnTo>
                      <a:pt x="101" y="21"/>
                    </a:lnTo>
                    <a:lnTo>
                      <a:pt x="101" y="21"/>
                    </a:lnTo>
                    <a:lnTo>
                      <a:pt x="101" y="18"/>
                    </a:lnTo>
                    <a:lnTo>
                      <a:pt x="104" y="18"/>
                    </a:lnTo>
                    <a:lnTo>
                      <a:pt x="104" y="21"/>
                    </a:lnTo>
                    <a:lnTo>
                      <a:pt x="108" y="25"/>
                    </a:lnTo>
                    <a:lnTo>
                      <a:pt x="122" y="28"/>
                    </a:lnTo>
                    <a:lnTo>
                      <a:pt x="126" y="32"/>
                    </a:lnTo>
                    <a:lnTo>
                      <a:pt x="126" y="36"/>
                    </a:lnTo>
                    <a:lnTo>
                      <a:pt x="126" y="39"/>
                    </a:lnTo>
                    <a:lnTo>
                      <a:pt x="126" y="39"/>
                    </a:lnTo>
                    <a:lnTo>
                      <a:pt x="126" y="43"/>
                    </a:lnTo>
                    <a:lnTo>
                      <a:pt x="126" y="46"/>
                    </a:lnTo>
                    <a:lnTo>
                      <a:pt x="118" y="50"/>
                    </a:lnTo>
                    <a:lnTo>
                      <a:pt x="115" y="54"/>
                    </a:lnTo>
                    <a:lnTo>
                      <a:pt x="111" y="50"/>
                    </a:lnTo>
                    <a:lnTo>
                      <a:pt x="104" y="54"/>
                    </a:lnTo>
                    <a:lnTo>
                      <a:pt x="90" y="57"/>
                    </a:lnTo>
                    <a:lnTo>
                      <a:pt x="83" y="57"/>
                    </a:lnTo>
                    <a:lnTo>
                      <a:pt x="79" y="57"/>
                    </a:lnTo>
                    <a:lnTo>
                      <a:pt x="76" y="57"/>
                    </a:lnTo>
                    <a:lnTo>
                      <a:pt x="76" y="57"/>
                    </a:lnTo>
                    <a:lnTo>
                      <a:pt x="76" y="57"/>
                    </a:lnTo>
                    <a:lnTo>
                      <a:pt x="72" y="57"/>
                    </a:lnTo>
                    <a:lnTo>
                      <a:pt x="65" y="57"/>
                    </a:lnTo>
                    <a:lnTo>
                      <a:pt x="54" y="57"/>
                    </a:lnTo>
                    <a:lnTo>
                      <a:pt x="54" y="57"/>
                    </a:lnTo>
                    <a:lnTo>
                      <a:pt x="50" y="57"/>
                    </a:lnTo>
                    <a:lnTo>
                      <a:pt x="36" y="57"/>
                    </a:lnTo>
                    <a:lnTo>
                      <a:pt x="36" y="61"/>
                    </a:lnTo>
                    <a:lnTo>
                      <a:pt x="33" y="61"/>
                    </a:lnTo>
                    <a:lnTo>
                      <a:pt x="29" y="64"/>
                    </a:lnTo>
                    <a:lnTo>
                      <a:pt x="22" y="64"/>
                    </a:lnTo>
                    <a:lnTo>
                      <a:pt x="15" y="68"/>
                    </a:lnTo>
                    <a:lnTo>
                      <a:pt x="11" y="68"/>
                    </a:lnTo>
                    <a:lnTo>
                      <a:pt x="4" y="68"/>
                    </a:lnTo>
                    <a:lnTo>
                      <a:pt x="4" y="68"/>
                    </a:lnTo>
                    <a:lnTo>
                      <a:pt x="4" y="64"/>
                    </a:lnTo>
                    <a:lnTo>
                      <a:pt x="4" y="64"/>
                    </a:lnTo>
                    <a:lnTo>
                      <a:pt x="0" y="64"/>
                    </a:lnTo>
                    <a:lnTo>
                      <a:pt x="0" y="61"/>
                    </a:lnTo>
                    <a:lnTo>
                      <a:pt x="4" y="57"/>
                    </a:lnTo>
                    <a:lnTo>
                      <a:pt x="15" y="50"/>
                    </a:lnTo>
                    <a:lnTo>
                      <a:pt x="11" y="46"/>
                    </a:lnTo>
                    <a:lnTo>
                      <a:pt x="11" y="46"/>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27" name="Freeform 2259">
                <a:extLst>
                  <a:ext uri="{FF2B5EF4-FFF2-40B4-BE49-F238E27FC236}">
                    <a16:creationId xmlns:a16="http://schemas.microsoft.com/office/drawing/2014/main" id="{E368BF72-1731-44AC-B01E-E1773BA16B2C}"/>
                  </a:ext>
                </a:extLst>
              </p:cNvPr>
              <p:cNvSpPr>
                <a:spLocks/>
              </p:cNvSpPr>
              <p:nvPr/>
            </p:nvSpPr>
            <p:spPr bwMode="auto">
              <a:xfrm>
                <a:off x="6484" y="827"/>
                <a:ext cx="18" cy="15"/>
              </a:xfrm>
              <a:custGeom>
                <a:avLst/>
                <a:gdLst>
                  <a:gd name="T0" fmla="*/ 14 w 18"/>
                  <a:gd name="T1" fmla="*/ 7 h 15"/>
                  <a:gd name="T2" fmla="*/ 14 w 18"/>
                  <a:gd name="T3" fmla="*/ 11 h 15"/>
                  <a:gd name="T4" fmla="*/ 18 w 18"/>
                  <a:gd name="T5" fmla="*/ 11 h 15"/>
                  <a:gd name="T6" fmla="*/ 18 w 18"/>
                  <a:gd name="T7" fmla="*/ 15 h 15"/>
                  <a:gd name="T8" fmla="*/ 18 w 18"/>
                  <a:gd name="T9" fmla="*/ 15 h 15"/>
                  <a:gd name="T10" fmla="*/ 14 w 18"/>
                  <a:gd name="T11" fmla="*/ 15 h 15"/>
                  <a:gd name="T12" fmla="*/ 10 w 18"/>
                  <a:gd name="T13" fmla="*/ 11 h 15"/>
                  <a:gd name="T14" fmla="*/ 7 w 18"/>
                  <a:gd name="T15" fmla="*/ 11 h 15"/>
                  <a:gd name="T16" fmla="*/ 7 w 18"/>
                  <a:gd name="T17" fmla="*/ 7 h 15"/>
                  <a:gd name="T18" fmla="*/ 0 w 18"/>
                  <a:gd name="T19" fmla="*/ 4 h 15"/>
                  <a:gd name="T20" fmla="*/ 0 w 18"/>
                  <a:gd name="T21" fmla="*/ 0 h 15"/>
                  <a:gd name="T22" fmla="*/ 3 w 18"/>
                  <a:gd name="T23" fmla="*/ 0 h 15"/>
                  <a:gd name="T24" fmla="*/ 7 w 18"/>
                  <a:gd name="T25" fmla="*/ 4 h 15"/>
                  <a:gd name="T26" fmla="*/ 14 w 18"/>
                  <a:gd name="T27" fmla="*/ 7 h 15"/>
                  <a:gd name="T28" fmla="*/ 14 w 18"/>
                  <a:gd name="T2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15">
                    <a:moveTo>
                      <a:pt x="14" y="7"/>
                    </a:moveTo>
                    <a:lnTo>
                      <a:pt x="14" y="11"/>
                    </a:lnTo>
                    <a:lnTo>
                      <a:pt x="18" y="11"/>
                    </a:lnTo>
                    <a:lnTo>
                      <a:pt x="18" y="15"/>
                    </a:lnTo>
                    <a:lnTo>
                      <a:pt x="18" y="15"/>
                    </a:lnTo>
                    <a:lnTo>
                      <a:pt x="14" y="15"/>
                    </a:lnTo>
                    <a:lnTo>
                      <a:pt x="10" y="11"/>
                    </a:lnTo>
                    <a:lnTo>
                      <a:pt x="7" y="11"/>
                    </a:lnTo>
                    <a:lnTo>
                      <a:pt x="7" y="7"/>
                    </a:lnTo>
                    <a:lnTo>
                      <a:pt x="0" y="4"/>
                    </a:lnTo>
                    <a:lnTo>
                      <a:pt x="0" y="0"/>
                    </a:lnTo>
                    <a:lnTo>
                      <a:pt x="3" y="0"/>
                    </a:lnTo>
                    <a:lnTo>
                      <a:pt x="7" y="4"/>
                    </a:lnTo>
                    <a:lnTo>
                      <a:pt x="14" y="7"/>
                    </a:lnTo>
                    <a:lnTo>
                      <a:pt x="14"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28" name="Freeform 2260">
                <a:extLst>
                  <a:ext uri="{FF2B5EF4-FFF2-40B4-BE49-F238E27FC236}">
                    <a16:creationId xmlns:a16="http://schemas.microsoft.com/office/drawing/2014/main" id="{CD4EA6C4-5B74-45E7-AC76-D0127AC7EE9C}"/>
                  </a:ext>
                </a:extLst>
              </p:cNvPr>
              <p:cNvSpPr>
                <a:spLocks/>
              </p:cNvSpPr>
              <p:nvPr/>
            </p:nvSpPr>
            <p:spPr bwMode="auto">
              <a:xfrm>
                <a:off x="6484" y="827"/>
                <a:ext cx="18" cy="15"/>
              </a:xfrm>
              <a:custGeom>
                <a:avLst/>
                <a:gdLst>
                  <a:gd name="T0" fmla="*/ 14 w 18"/>
                  <a:gd name="T1" fmla="*/ 7 h 15"/>
                  <a:gd name="T2" fmla="*/ 14 w 18"/>
                  <a:gd name="T3" fmla="*/ 11 h 15"/>
                  <a:gd name="T4" fmla="*/ 18 w 18"/>
                  <a:gd name="T5" fmla="*/ 11 h 15"/>
                  <a:gd name="T6" fmla="*/ 18 w 18"/>
                  <a:gd name="T7" fmla="*/ 15 h 15"/>
                  <a:gd name="T8" fmla="*/ 18 w 18"/>
                  <a:gd name="T9" fmla="*/ 15 h 15"/>
                  <a:gd name="T10" fmla="*/ 14 w 18"/>
                  <a:gd name="T11" fmla="*/ 15 h 15"/>
                  <a:gd name="T12" fmla="*/ 10 w 18"/>
                  <a:gd name="T13" fmla="*/ 11 h 15"/>
                  <a:gd name="T14" fmla="*/ 7 w 18"/>
                  <a:gd name="T15" fmla="*/ 11 h 15"/>
                  <a:gd name="T16" fmla="*/ 7 w 18"/>
                  <a:gd name="T17" fmla="*/ 7 h 15"/>
                  <a:gd name="T18" fmla="*/ 0 w 18"/>
                  <a:gd name="T19" fmla="*/ 4 h 15"/>
                  <a:gd name="T20" fmla="*/ 0 w 18"/>
                  <a:gd name="T21" fmla="*/ 0 h 15"/>
                  <a:gd name="T22" fmla="*/ 3 w 18"/>
                  <a:gd name="T23" fmla="*/ 0 h 15"/>
                  <a:gd name="T24" fmla="*/ 7 w 18"/>
                  <a:gd name="T25" fmla="*/ 4 h 15"/>
                  <a:gd name="T26" fmla="*/ 14 w 18"/>
                  <a:gd name="T27" fmla="*/ 7 h 15"/>
                  <a:gd name="T28" fmla="*/ 14 w 18"/>
                  <a:gd name="T2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15">
                    <a:moveTo>
                      <a:pt x="14" y="7"/>
                    </a:moveTo>
                    <a:lnTo>
                      <a:pt x="14" y="11"/>
                    </a:lnTo>
                    <a:lnTo>
                      <a:pt x="18" y="11"/>
                    </a:lnTo>
                    <a:lnTo>
                      <a:pt x="18" y="15"/>
                    </a:lnTo>
                    <a:lnTo>
                      <a:pt x="18" y="15"/>
                    </a:lnTo>
                    <a:lnTo>
                      <a:pt x="14" y="15"/>
                    </a:lnTo>
                    <a:lnTo>
                      <a:pt x="10" y="11"/>
                    </a:lnTo>
                    <a:lnTo>
                      <a:pt x="7" y="11"/>
                    </a:lnTo>
                    <a:lnTo>
                      <a:pt x="7" y="7"/>
                    </a:lnTo>
                    <a:lnTo>
                      <a:pt x="0" y="4"/>
                    </a:lnTo>
                    <a:lnTo>
                      <a:pt x="0" y="0"/>
                    </a:lnTo>
                    <a:lnTo>
                      <a:pt x="3" y="0"/>
                    </a:lnTo>
                    <a:lnTo>
                      <a:pt x="7" y="4"/>
                    </a:lnTo>
                    <a:lnTo>
                      <a:pt x="14" y="7"/>
                    </a:lnTo>
                    <a:lnTo>
                      <a:pt x="14"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29" name="Freeform 2261">
                <a:extLst>
                  <a:ext uri="{FF2B5EF4-FFF2-40B4-BE49-F238E27FC236}">
                    <a16:creationId xmlns:a16="http://schemas.microsoft.com/office/drawing/2014/main" id="{70B2A277-A4D9-4639-992A-B4992E8577DA}"/>
                  </a:ext>
                </a:extLst>
              </p:cNvPr>
              <p:cNvSpPr>
                <a:spLocks/>
              </p:cNvSpPr>
              <p:nvPr/>
            </p:nvSpPr>
            <p:spPr bwMode="auto">
              <a:xfrm>
                <a:off x="6484" y="763"/>
                <a:ext cx="14" cy="21"/>
              </a:xfrm>
              <a:custGeom>
                <a:avLst/>
                <a:gdLst>
                  <a:gd name="T0" fmla="*/ 10 w 14"/>
                  <a:gd name="T1" fmla="*/ 10 h 21"/>
                  <a:gd name="T2" fmla="*/ 7 w 14"/>
                  <a:gd name="T3" fmla="*/ 14 h 21"/>
                  <a:gd name="T4" fmla="*/ 7 w 14"/>
                  <a:gd name="T5" fmla="*/ 14 h 21"/>
                  <a:gd name="T6" fmla="*/ 10 w 14"/>
                  <a:gd name="T7" fmla="*/ 18 h 21"/>
                  <a:gd name="T8" fmla="*/ 7 w 14"/>
                  <a:gd name="T9" fmla="*/ 21 h 21"/>
                  <a:gd name="T10" fmla="*/ 3 w 14"/>
                  <a:gd name="T11" fmla="*/ 18 h 21"/>
                  <a:gd name="T12" fmla="*/ 0 w 14"/>
                  <a:gd name="T13" fmla="*/ 18 h 21"/>
                  <a:gd name="T14" fmla="*/ 3 w 14"/>
                  <a:gd name="T15" fmla="*/ 14 h 21"/>
                  <a:gd name="T16" fmla="*/ 0 w 14"/>
                  <a:gd name="T17" fmla="*/ 14 h 21"/>
                  <a:gd name="T18" fmla="*/ 3 w 14"/>
                  <a:gd name="T19" fmla="*/ 10 h 21"/>
                  <a:gd name="T20" fmla="*/ 3 w 14"/>
                  <a:gd name="T21" fmla="*/ 10 h 21"/>
                  <a:gd name="T22" fmla="*/ 3 w 14"/>
                  <a:gd name="T23" fmla="*/ 7 h 21"/>
                  <a:gd name="T24" fmla="*/ 3 w 14"/>
                  <a:gd name="T25" fmla="*/ 3 h 21"/>
                  <a:gd name="T26" fmla="*/ 3 w 14"/>
                  <a:gd name="T27" fmla="*/ 0 h 21"/>
                  <a:gd name="T28" fmla="*/ 3 w 14"/>
                  <a:gd name="T29" fmla="*/ 3 h 21"/>
                  <a:gd name="T30" fmla="*/ 7 w 14"/>
                  <a:gd name="T31" fmla="*/ 3 h 21"/>
                  <a:gd name="T32" fmla="*/ 7 w 14"/>
                  <a:gd name="T33" fmla="*/ 7 h 21"/>
                  <a:gd name="T34" fmla="*/ 10 w 14"/>
                  <a:gd name="T35" fmla="*/ 10 h 21"/>
                  <a:gd name="T36" fmla="*/ 14 w 14"/>
                  <a:gd name="T37" fmla="*/ 10 h 21"/>
                  <a:gd name="T38" fmla="*/ 10 w 14"/>
                  <a:gd name="T3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21">
                    <a:moveTo>
                      <a:pt x="10" y="10"/>
                    </a:moveTo>
                    <a:lnTo>
                      <a:pt x="7" y="14"/>
                    </a:lnTo>
                    <a:lnTo>
                      <a:pt x="7" y="14"/>
                    </a:lnTo>
                    <a:lnTo>
                      <a:pt x="10" y="18"/>
                    </a:lnTo>
                    <a:lnTo>
                      <a:pt x="7" y="21"/>
                    </a:lnTo>
                    <a:lnTo>
                      <a:pt x="3" y="18"/>
                    </a:lnTo>
                    <a:lnTo>
                      <a:pt x="0" y="18"/>
                    </a:lnTo>
                    <a:lnTo>
                      <a:pt x="3" y="14"/>
                    </a:lnTo>
                    <a:lnTo>
                      <a:pt x="0" y="14"/>
                    </a:lnTo>
                    <a:lnTo>
                      <a:pt x="3" y="10"/>
                    </a:lnTo>
                    <a:lnTo>
                      <a:pt x="3" y="10"/>
                    </a:lnTo>
                    <a:lnTo>
                      <a:pt x="3" y="7"/>
                    </a:lnTo>
                    <a:lnTo>
                      <a:pt x="3" y="3"/>
                    </a:lnTo>
                    <a:lnTo>
                      <a:pt x="3" y="0"/>
                    </a:lnTo>
                    <a:lnTo>
                      <a:pt x="3" y="3"/>
                    </a:lnTo>
                    <a:lnTo>
                      <a:pt x="7" y="3"/>
                    </a:lnTo>
                    <a:lnTo>
                      <a:pt x="7" y="7"/>
                    </a:lnTo>
                    <a:lnTo>
                      <a:pt x="10" y="10"/>
                    </a:lnTo>
                    <a:lnTo>
                      <a:pt x="14" y="10"/>
                    </a:lnTo>
                    <a:lnTo>
                      <a:pt x="10" y="1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30" name="Freeform 2262">
                <a:extLst>
                  <a:ext uri="{FF2B5EF4-FFF2-40B4-BE49-F238E27FC236}">
                    <a16:creationId xmlns:a16="http://schemas.microsoft.com/office/drawing/2014/main" id="{CD9C44DA-A8E1-459A-B138-5DA4DF157202}"/>
                  </a:ext>
                </a:extLst>
              </p:cNvPr>
              <p:cNvSpPr>
                <a:spLocks/>
              </p:cNvSpPr>
              <p:nvPr/>
            </p:nvSpPr>
            <p:spPr bwMode="auto">
              <a:xfrm>
                <a:off x="6484" y="763"/>
                <a:ext cx="14" cy="21"/>
              </a:xfrm>
              <a:custGeom>
                <a:avLst/>
                <a:gdLst>
                  <a:gd name="T0" fmla="*/ 10 w 14"/>
                  <a:gd name="T1" fmla="*/ 10 h 21"/>
                  <a:gd name="T2" fmla="*/ 7 w 14"/>
                  <a:gd name="T3" fmla="*/ 14 h 21"/>
                  <a:gd name="T4" fmla="*/ 7 w 14"/>
                  <a:gd name="T5" fmla="*/ 14 h 21"/>
                  <a:gd name="T6" fmla="*/ 10 w 14"/>
                  <a:gd name="T7" fmla="*/ 18 h 21"/>
                  <a:gd name="T8" fmla="*/ 7 w 14"/>
                  <a:gd name="T9" fmla="*/ 21 h 21"/>
                  <a:gd name="T10" fmla="*/ 3 w 14"/>
                  <a:gd name="T11" fmla="*/ 18 h 21"/>
                  <a:gd name="T12" fmla="*/ 0 w 14"/>
                  <a:gd name="T13" fmla="*/ 18 h 21"/>
                  <a:gd name="T14" fmla="*/ 3 w 14"/>
                  <a:gd name="T15" fmla="*/ 14 h 21"/>
                  <a:gd name="T16" fmla="*/ 0 w 14"/>
                  <a:gd name="T17" fmla="*/ 14 h 21"/>
                  <a:gd name="T18" fmla="*/ 3 w 14"/>
                  <a:gd name="T19" fmla="*/ 10 h 21"/>
                  <a:gd name="T20" fmla="*/ 3 w 14"/>
                  <a:gd name="T21" fmla="*/ 10 h 21"/>
                  <a:gd name="T22" fmla="*/ 3 w 14"/>
                  <a:gd name="T23" fmla="*/ 7 h 21"/>
                  <a:gd name="T24" fmla="*/ 3 w 14"/>
                  <a:gd name="T25" fmla="*/ 3 h 21"/>
                  <a:gd name="T26" fmla="*/ 3 w 14"/>
                  <a:gd name="T27" fmla="*/ 0 h 21"/>
                  <a:gd name="T28" fmla="*/ 3 w 14"/>
                  <a:gd name="T29" fmla="*/ 3 h 21"/>
                  <a:gd name="T30" fmla="*/ 7 w 14"/>
                  <a:gd name="T31" fmla="*/ 3 h 21"/>
                  <a:gd name="T32" fmla="*/ 7 w 14"/>
                  <a:gd name="T33" fmla="*/ 7 h 21"/>
                  <a:gd name="T34" fmla="*/ 10 w 14"/>
                  <a:gd name="T35" fmla="*/ 10 h 21"/>
                  <a:gd name="T36" fmla="*/ 14 w 14"/>
                  <a:gd name="T37" fmla="*/ 10 h 21"/>
                  <a:gd name="T38" fmla="*/ 10 w 14"/>
                  <a:gd name="T3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21">
                    <a:moveTo>
                      <a:pt x="10" y="10"/>
                    </a:moveTo>
                    <a:lnTo>
                      <a:pt x="7" y="14"/>
                    </a:lnTo>
                    <a:lnTo>
                      <a:pt x="7" y="14"/>
                    </a:lnTo>
                    <a:lnTo>
                      <a:pt x="10" y="18"/>
                    </a:lnTo>
                    <a:lnTo>
                      <a:pt x="7" y="21"/>
                    </a:lnTo>
                    <a:lnTo>
                      <a:pt x="3" y="18"/>
                    </a:lnTo>
                    <a:lnTo>
                      <a:pt x="0" y="18"/>
                    </a:lnTo>
                    <a:lnTo>
                      <a:pt x="3" y="14"/>
                    </a:lnTo>
                    <a:lnTo>
                      <a:pt x="0" y="14"/>
                    </a:lnTo>
                    <a:lnTo>
                      <a:pt x="3" y="10"/>
                    </a:lnTo>
                    <a:lnTo>
                      <a:pt x="3" y="10"/>
                    </a:lnTo>
                    <a:lnTo>
                      <a:pt x="3" y="7"/>
                    </a:lnTo>
                    <a:lnTo>
                      <a:pt x="3" y="3"/>
                    </a:lnTo>
                    <a:lnTo>
                      <a:pt x="3" y="0"/>
                    </a:lnTo>
                    <a:lnTo>
                      <a:pt x="3" y="3"/>
                    </a:lnTo>
                    <a:lnTo>
                      <a:pt x="7" y="3"/>
                    </a:lnTo>
                    <a:lnTo>
                      <a:pt x="7" y="7"/>
                    </a:lnTo>
                    <a:lnTo>
                      <a:pt x="10" y="10"/>
                    </a:lnTo>
                    <a:lnTo>
                      <a:pt x="14" y="10"/>
                    </a:lnTo>
                    <a:lnTo>
                      <a:pt x="10" y="1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31" name="Freeform 2263">
                <a:extLst>
                  <a:ext uri="{FF2B5EF4-FFF2-40B4-BE49-F238E27FC236}">
                    <a16:creationId xmlns:a16="http://schemas.microsoft.com/office/drawing/2014/main" id="{E5F4DBD7-811E-4578-9069-BB4332D3DE8B}"/>
                  </a:ext>
                </a:extLst>
              </p:cNvPr>
              <p:cNvSpPr>
                <a:spLocks/>
              </p:cNvSpPr>
              <p:nvPr/>
            </p:nvSpPr>
            <p:spPr bwMode="auto">
              <a:xfrm>
                <a:off x="6509" y="748"/>
                <a:ext cx="136" cy="61"/>
              </a:xfrm>
              <a:custGeom>
                <a:avLst/>
                <a:gdLst>
                  <a:gd name="T0" fmla="*/ 68 w 136"/>
                  <a:gd name="T1" fmla="*/ 15 h 61"/>
                  <a:gd name="T2" fmla="*/ 71 w 136"/>
                  <a:gd name="T3" fmla="*/ 15 h 61"/>
                  <a:gd name="T4" fmla="*/ 75 w 136"/>
                  <a:gd name="T5" fmla="*/ 18 h 61"/>
                  <a:gd name="T6" fmla="*/ 75 w 136"/>
                  <a:gd name="T7" fmla="*/ 22 h 61"/>
                  <a:gd name="T8" fmla="*/ 75 w 136"/>
                  <a:gd name="T9" fmla="*/ 22 h 61"/>
                  <a:gd name="T10" fmla="*/ 78 w 136"/>
                  <a:gd name="T11" fmla="*/ 25 h 61"/>
                  <a:gd name="T12" fmla="*/ 82 w 136"/>
                  <a:gd name="T13" fmla="*/ 25 h 61"/>
                  <a:gd name="T14" fmla="*/ 86 w 136"/>
                  <a:gd name="T15" fmla="*/ 25 h 61"/>
                  <a:gd name="T16" fmla="*/ 89 w 136"/>
                  <a:gd name="T17" fmla="*/ 18 h 61"/>
                  <a:gd name="T18" fmla="*/ 86 w 136"/>
                  <a:gd name="T19" fmla="*/ 11 h 61"/>
                  <a:gd name="T20" fmla="*/ 89 w 136"/>
                  <a:gd name="T21" fmla="*/ 4 h 61"/>
                  <a:gd name="T22" fmla="*/ 100 w 136"/>
                  <a:gd name="T23" fmla="*/ 7 h 61"/>
                  <a:gd name="T24" fmla="*/ 111 w 136"/>
                  <a:gd name="T25" fmla="*/ 15 h 61"/>
                  <a:gd name="T26" fmla="*/ 114 w 136"/>
                  <a:gd name="T27" fmla="*/ 18 h 61"/>
                  <a:gd name="T28" fmla="*/ 118 w 136"/>
                  <a:gd name="T29" fmla="*/ 22 h 61"/>
                  <a:gd name="T30" fmla="*/ 118 w 136"/>
                  <a:gd name="T31" fmla="*/ 25 h 61"/>
                  <a:gd name="T32" fmla="*/ 114 w 136"/>
                  <a:gd name="T33" fmla="*/ 29 h 61"/>
                  <a:gd name="T34" fmla="*/ 111 w 136"/>
                  <a:gd name="T35" fmla="*/ 36 h 61"/>
                  <a:gd name="T36" fmla="*/ 118 w 136"/>
                  <a:gd name="T37" fmla="*/ 43 h 61"/>
                  <a:gd name="T38" fmla="*/ 129 w 136"/>
                  <a:gd name="T39" fmla="*/ 47 h 61"/>
                  <a:gd name="T40" fmla="*/ 136 w 136"/>
                  <a:gd name="T41" fmla="*/ 51 h 61"/>
                  <a:gd name="T42" fmla="*/ 129 w 136"/>
                  <a:gd name="T43" fmla="*/ 54 h 61"/>
                  <a:gd name="T44" fmla="*/ 118 w 136"/>
                  <a:gd name="T45" fmla="*/ 54 h 61"/>
                  <a:gd name="T46" fmla="*/ 114 w 136"/>
                  <a:gd name="T47" fmla="*/ 54 h 61"/>
                  <a:gd name="T48" fmla="*/ 107 w 136"/>
                  <a:gd name="T49" fmla="*/ 51 h 61"/>
                  <a:gd name="T50" fmla="*/ 104 w 136"/>
                  <a:gd name="T51" fmla="*/ 47 h 61"/>
                  <a:gd name="T52" fmla="*/ 89 w 136"/>
                  <a:gd name="T53" fmla="*/ 51 h 61"/>
                  <a:gd name="T54" fmla="*/ 78 w 136"/>
                  <a:gd name="T55" fmla="*/ 54 h 61"/>
                  <a:gd name="T56" fmla="*/ 68 w 136"/>
                  <a:gd name="T57" fmla="*/ 58 h 61"/>
                  <a:gd name="T58" fmla="*/ 64 w 136"/>
                  <a:gd name="T59" fmla="*/ 58 h 61"/>
                  <a:gd name="T60" fmla="*/ 64 w 136"/>
                  <a:gd name="T61" fmla="*/ 54 h 61"/>
                  <a:gd name="T62" fmla="*/ 61 w 136"/>
                  <a:gd name="T63" fmla="*/ 47 h 61"/>
                  <a:gd name="T64" fmla="*/ 57 w 136"/>
                  <a:gd name="T65" fmla="*/ 54 h 61"/>
                  <a:gd name="T66" fmla="*/ 57 w 136"/>
                  <a:gd name="T67" fmla="*/ 54 h 61"/>
                  <a:gd name="T68" fmla="*/ 53 w 136"/>
                  <a:gd name="T69" fmla="*/ 61 h 61"/>
                  <a:gd name="T70" fmla="*/ 43 w 136"/>
                  <a:gd name="T71" fmla="*/ 61 h 61"/>
                  <a:gd name="T72" fmla="*/ 28 w 136"/>
                  <a:gd name="T73" fmla="*/ 58 h 61"/>
                  <a:gd name="T74" fmla="*/ 21 w 136"/>
                  <a:gd name="T75" fmla="*/ 47 h 61"/>
                  <a:gd name="T76" fmla="*/ 7 w 136"/>
                  <a:gd name="T77" fmla="*/ 43 h 61"/>
                  <a:gd name="T78" fmla="*/ 0 w 136"/>
                  <a:gd name="T79" fmla="*/ 36 h 61"/>
                  <a:gd name="T80" fmla="*/ 10 w 136"/>
                  <a:gd name="T81" fmla="*/ 36 h 61"/>
                  <a:gd name="T82" fmla="*/ 10 w 136"/>
                  <a:gd name="T83" fmla="*/ 33 h 61"/>
                  <a:gd name="T84" fmla="*/ 7 w 136"/>
                  <a:gd name="T85" fmla="*/ 33 h 61"/>
                  <a:gd name="T86" fmla="*/ 10 w 136"/>
                  <a:gd name="T87" fmla="*/ 33 h 61"/>
                  <a:gd name="T88" fmla="*/ 7 w 136"/>
                  <a:gd name="T89" fmla="*/ 25 h 61"/>
                  <a:gd name="T90" fmla="*/ 3 w 136"/>
                  <a:gd name="T91" fmla="*/ 25 h 61"/>
                  <a:gd name="T92" fmla="*/ 10 w 136"/>
                  <a:gd name="T93" fmla="*/ 25 h 61"/>
                  <a:gd name="T94" fmla="*/ 7 w 136"/>
                  <a:gd name="T95" fmla="*/ 22 h 61"/>
                  <a:gd name="T96" fmla="*/ 10 w 136"/>
                  <a:gd name="T97" fmla="*/ 18 h 61"/>
                  <a:gd name="T98" fmla="*/ 18 w 136"/>
                  <a:gd name="T99" fmla="*/ 18 h 61"/>
                  <a:gd name="T100" fmla="*/ 14 w 136"/>
                  <a:gd name="T101" fmla="*/ 15 h 61"/>
                  <a:gd name="T102" fmla="*/ 10 w 136"/>
                  <a:gd name="T103" fmla="*/ 11 h 61"/>
                  <a:gd name="T104" fmla="*/ 14 w 136"/>
                  <a:gd name="T105" fmla="*/ 7 h 61"/>
                  <a:gd name="T106" fmla="*/ 28 w 136"/>
                  <a:gd name="T107" fmla="*/ 7 h 61"/>
                  <a:gd name="T108" fmla="*/ 32 w 136"/>
                  <a:gd name="T109" fmla="*/ 4 h 61"/>
                  <a:gd name="T110" fmla="*/ 46 w 136"/>
                  <a:gd name="T111" fmla="*/ 0 h 61"/>
                  <a:gd name="T112" fmla="*/ 46 w 136"/>
                  <a:gd name="T113" fmla="*/ 0 h 61"/>
                  <a:gd name="T114" fmla="*/ 57 w 136"/>
                  <a:gd name="T115" fmla="*/ 7 h 61"/>
                  <a:gd name="T116" fmla="*/ 61 w 136"/>
                  <a:gd name="T117" fmla="*/ 7 h 61"/>
                  <a:gd name="T118" fmla="*/ 64 w 136"/>
                  <a:gd name="T119" fmla="*/ 11 h 61"/>
                  <a:gd name="T120" fmla="*/ 64 w 136"/>
                  <a:gd name="T121" fmla="*/ 1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 h="61">
                    <a:moveTo>
                      <a:pt x="68" y="15"/>
                    </a:moveTo>
                    <a:lnTo>
                      <a:pt x="68" y="15"/>
                    </a:lnTo>
                    <a:lnTo>
                      <a:pt x="68" y="18"/>
                    </a:lnTo>
                    <a:lnTo>
                      <a:pt x="71" y="15"/>
                    </a:lnTo>
                    <a:lnTo>
                      <a:pt x="75" y="15"/>
                    </a:lnTo>
                    <a:lnTo>
                      <a:pt x="75" y="18"/>
                    </a:lnTo>
                    <a:lnTo>
                      <a:pt x="75" y="18"/>
                    </a:lnTo>
                    <a:lnTo>
                      <a:pt x="75" y="22"/>
                    </a:lnTo>
                    <a:lnTo>
                      <a:pt x="75" y="22"/>
                    </a:lnTo>
                    <a:lnTo>
                      <a:pt x="75" y="22"/>
                    </a:lnTo>
                    <a:lnTo>
                      <a:pt x="75" y="25"/>
                    </a:lnTo>
                    <a:lnTo>
                      <a:pt x="78" y="25"/>
                    </a:lnTo>
                    <a:lnTo>
                      <a:pt x="78" y="25"/>
                    </a:lnTo>
                    <a:lnTo>
                      <a:pt x="82" y="25"/>
                    </a:lnTo>
                    <a:lnTo>
                      <a:pt x="86" y="25"/>
                    </a:lnTo>
                    <a:lnTo>
                      <a:pt x="86" y="25"/>
                    </a:lnTo>
                    <a:lnTo>
                      <a:pt x="86" y="18"/>
                    </a:lnTo>
                    <a:lnTo>
                      <a:pt x="89" y="18"/>
                    </a:lnTo>
                    <a:lnTo>
                      <a:pt x="86" y="15"/>
                    </a:lnTo>
                    <a:lnTo>
                      <a:pt x="86" y="11"/>
                    </a:lnTo>
                    <a:lnTo>
                      <a:pt x="86" y="7"/>
                    </a:lnTo>
                    <a:lnTo>
                      <a:pt x="89" y="4"/>
                    </a:lnTo>
                    <a:lnTo>
                      <a:pt x="93" y="4"/>
                    </a:lnTo>
                    <a:lnTo>
                      <a:pt x="100" y="7"/>
                    </a:lnTo>
                    <a:lnTo>
                      <a:pt x="107" y="15"/>
                    </a:lnTo>
                    <a:lnTo>
                      <a:pt x="111" y="15"/>
                    </a:lnTo>
                    <a:lnTo>
                      <a:pt x="111" y="18"/>
                    </a:lnTo>
                    <a:lnTo>
                      <a:pt x="114" y="18"/>
                    </a:lnTo>
                    <a:lnTo>
                      <a:pt x="118" y="22"/>
                    </a:lnTo>
                    <a:lnTo>
                      <a:pt x="118" y="22"/>
                    </a:lnTo>
                    <a:lnTo>
                      <a:pt x="118" y="25"/>
                    </a:lnTo>
                    <a:lnTo>
                      <a:pt x="118" y="25"/>
                    </a:lnTo>
                    <a:lnTo>
                      <a:pt x="114" y="29"/>
                    </a:lnTo>
                    <a:lnTo>
                      <a:pt x="114" y="29"/>
                    </a:lnTo>
                    <a:lnTo>
                      <a:pt x="111" y="33"/>
                    </a:lnTo>
                    <a:lnTo>
                      <a:pt x="111" y="36"/>
                    </a:lnTo>
                    <a:lnTo>
                      <a:pt x="111" y="36"/>
                    </a:lnTo>
                    <a:lnTo>
                      <a:pt x="118" y="43"/>
                    </a:lnTo>
                    <a:lnTo>
                      <a:pt x="121" y="47"/>
                    </a:lnTo>
                    <a:lnTo>
                      <a:pt x="129" y="47"/>
                    </a:lnTo>
                    <a:lnTo>
                      <a:pt x="136" y="51"/>
                    </a:lnTo>
                    <a:lnTo>
                      <a:pt x="136" y="51"/>
                    </a:lnTo>
                    <a:lnTo>
                      <a:pt x="136" y="54"/>
                    </a:lnTo>
                    <a:lnTo>
                      <a:pt x="129" y="54"/>
                    </a:lnTo>
                    <a:lnTo>
                      <a:pt x="118" y="51"/>
                    </a:lnTo>
                    <a:lnTo>
                      <a:pt x="118" y="54"/>
                    </a:lnTo>
                    <a:lnTo>
                      <a:pt x="118" y="54"/>
                    </a:lnTo>
                    <a:lnTo>
                      <a:pt x="114" y="54"/>
                    </a:lnTo>
                    <a:lnTo>
                      <a:pt x="107" y="51"/>
                    </a:lnTo>
                    <a:lnTo>
                      <a:pt x="107" y="51"/>
                    </a:lnTo>
                    <a:lnTo>
                      <a:pt x="107" y="47"/>
                    </a:lnTo>
                    <a:lnTo>
                      <a:pt x="104" y="47"/>
                    </a:lnTo>
                    <a:lnTo>
                      <a:pt x="100" y="51"/>
                    </a:lnTo>
                    <a:lnTo>
                      <a:pt x="89" y="51"/>
                    </a:lnTo>
                    <a:lnTo>
                      <a:pt x="86" y="54"/>
                    </a:lnTo>
                    <a:lnTo>
                      <a:pt x="78" y="54"/>
                    </a:lnTo>
                    <a:lnTo>
                      <a:pt x="68" y="58"/>
                    </a:lnTo>
                    <a:lnTo>
                      <a:pt x="68" y="58"/>
                    </a:lnTo>
                    <a:lnTo>
                      <a:pt x="64" y="58"/>
                    </a:lnTo>
                    <a:lnTo>
                      <a:pt x="64" y="58"/>
                    </a:lnTo>
                    <a:lnTo>
                      <a:pt x="68" y="54"/>
                    </a:lnTo>
                    <a:lnTo>
                      <a:pt x="64" y="54"/>
                    </a:lnTo>
                    <a:lnTo>
                      <a:pt x="61" y="51"/>
                    </a:lnTo>
                    <a:lnTo>
                      <a:pt x="61" y="47"/>
                    </a:lnTo>
                    <a:lnTo>
                      <a:pt x="57" y="47"/>
                    </a:lnTo>
                    <a:lnTo>
                      <a:pt x="57" y="54"/>
                    </a:lnTo>
                    <a:lnTo>
                      <a:pt x="61" y="54"/>
                    </a:lnTo>
                    <a:lnTo>
                      <a:pt x="57" y="54"/>
                    </a:lnTo>
                    <a:lnTo>
                      <a:pt x="57" y="61"/>
                    </a:lnTo>
                    <a:lnTo>
                      <a:pt x="53" y="61"/>
                    </a:lnTo>
                    <a:lnTo>
                      <a:pt x="50" y="61"/>
                    </a:lnTo>
                    <a:lnTo>
                      <a:pt x="43" y="61"/>
                    </a:lnTo>
                    <a:lnTo>
                      <a:pt x="36" y="61"/>
                    </a:lnTo>
                    <a:lnTo>
                      <a:pt x="28" y="58"/>
                    </a:lnTo>
                    <a:lnTo>
                      <a:pt x="25" y="54"/>
                    </a:lnTo>
                    <a:lnTo>
                      <a:pt x="21" y="47"/>
                    </a:lnTo>
                    <a:lnTo>
                      <a:pt x="18" y="47"/>
                    </a:lnTo>
                    <a:lnTo>
                      <a:pt x="7" y="43"/>
                    </a:lnTo>
                    <a:lnTo>
                      <a:pt x="7" y="40"/>
                    </a:lnTo>
                    <a:lnTo>
                      <a:pt x="0" y="36"/>
                    </a:lnTo>
                    <a:lnTo>
                      <a:pt x="7" y="33"/>
                    </a:lnTo>
                    <a:lnTo>
                      <a:pt x="10" y="36"/>
                    </a:lnTo>
                    <a:lnTo>
                      <a:pt x="14" y="36"/>
                    </a:lnTo>
                    <a:lnTo>
                      <a:pt x="10" y="33"/>
                    </a:lnTo>
                    <a:lnTo>
                      <a:pt x="7" y="33"/>
                    </a:lnTo>
                    <a:lnTo>
                      <a:pt x="7" y="33"/>
                    </a:lnTo>
                    <a:lnTo>
                      <a:pt x="7" y="33"/>
                    </a:lnTo>
                    <a:lnTo>
                      <a:pt x="10" y="33"/>
                    </a:lnTo>
                    <a:lnTo>
                      <a:pt x="10" y="29"/>
                    </a:lnTo>
                    <a:lnTo>
                      <a:pt x="7" y="25"/>
                    </a:lnTo>
                    <a:lnTo>
                      <a:pt x="3" y="25"/>
                    </a:lnTo>
                    <a:lnTo>
                      <a:pt x="3" y="25"/>
                    </a:lnTo>
                    <a:lnTo>
                      <a:pt x="7" y="25"/>
                    </a:lnTo>
                    <a:lnTo>
                      <a:pt x="10" y="25"/>
                    </a:lnTo>
                    <a:lnTo>
                      <a:pt x="10" y="22"/>
                    </a:lnTo>
                    <a:lnTo>
                      <a:pt x="7" y="22"/>
                    </a:lnTo>
                    <a:lnTo>
                      <a:pt x="7" y="18"/>
                    </a:lnTo>
                    <a:lnTo>
                      <a:pt x="10" y="18"/>
                    </a:lnTo>
                    <a:lnTo>
                      <a:pt x="18" y="18"/>
                    </a:lnTo>
                    <a:lnTo>
                      <a:pt x="18" y="18"/>
                    </a:lnTo>
                    <a:lnTo>
                      <a:pt x="14" y="15"/>
                    </a:lnTo>
                    <a:lnTo>
                      <a:pt x="14" y="15"/>
                    </a:lnTo>
                    <a:lnTo>
                      <a:pt x="14" y="15"/>
                    </a:lnTo>
                    <a:lnTo>
                      <a:pt x="10" y="11"/>
                    </a:lnTo>
                    <a:lnTo>
                      <a:pt x="10" y="11"/>
                    </a:lnTo>
                    <a:lnTo>
                      <a:pt x="14" y="7"/>
                    </a:lnTo>
                    <a:lnTo>
                      <a:pt x="18" y="7"/>
                    </a:lnTo>
                    <a:lnTo>
                      <a:pt x="28" y="7"/>
                    </a:lnTo>
                    <a:lnTo>
                      <a:pt x="32" y="4"/>
                    </a:lnTo>
                    <a:lnTo>
                      <a:pt x="32" y="4"/>
                    </a:lnTo>
                    <a:lnTo>
                      <a:pt x="39" y="0"/>
                    </a:lnTo>
                    <a:lnTo>
                      <a:pt x="46" y="0"/>
                    </a:lnTo>
                    <a:lnTo>
                      <a:pt x="46" y="0"/>
                    </a:lnTo>
                    <a:lnTo>
                      <a:pt x="46" y="0"/>
                    </a:lnTo>
                    <a:lnTo>
                      <a:pt x="46" y="4"/>
                    </a:lnTo>
                    <a:lnTo>
                      <a:pt x="57" y="7"/>
                    </a:lnTo>
                    <a:lnTo>
                      <a:pt x="57" y="11"/>
                    </a:lnTo>
                    <a:lnTo>
                      <a:pt x="61" y="7"/>
                    </a:lnTo>
                    <a:lnTo>
                      <a:pt x="61" y="11"/>
                    </a:lnTo>
                    <a:lnTo>
                      <a:pt x="64" y="11"/>
                    </a:lnTo>
                    <a:lnTo>
                      <a:pt x="61" y="15"/>
                    </a:lnTo>
                    <a:lnTo>
                      <a:pt x="64" y="15"/>
                    </a:lnTo>
                    <a:lnTo>
                      <a:pt x="68" y="1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32" name="Freeform 2264">
                <a:extLst>
                  <a:ext uri="{FF2B5EF4-FFF2-40B4-BE49-F238E27FC236}">
                    <a16:creationId xmlns:a16="http://schemas.microsoft.com/office/drawing/2014/main" id="{B4B43D59-DEDC-4924-8932-FC71B65FF0A9}"/>
                  </a:ext>
                </a:extLst>
              </p:cNvPr>
              <p:cNvSpPr>
                <a:spLocks/>
              </p:cNvSpPr>
              <p:nvPr/>
            </p:nvSpPr>
            <p:spPr bwMode="auto">
              <a:xfrm>
                <a:off x="6509" y="748"/>
                <a:ext cx="136" cy="61"/>
              </a:xfrm>
              <a:custGeom>
                <a:avLst/>
                <a:gdLst>
                  <a:gd name="T0" fmla="*/ 68 w 136"/>
                  <a:gd name="T1" fmla="*/ 15 h 61"/>
                  <a:gd name="T2" fmla="*/ 71 w 136"/>
                  <a:gd name="T3" fmla="*/ 15 h 61"/>
                  <a:gd name="T4" fmla="*/ 75 w 136"/>
                  <a:gd name="T5" fmla="*/ 18 h 61"/>
                  <a:gd name="T6" fmla="*/ 75 w 136"/>
                  <a:gd name="T7" fmla="*/ 22 h 61"/>
                  <a:gd name="T8" fmla="*/ 75 w 136"/>
                  <a:gd name="T9" fmla="*/ 22 h 61"/>
                  <a:gd name="T10" fmla="*/ 78 w 136"/>
                  <a:gd name="T11" fmla="*/ 25 h 61"/>
                  <a:gd name="T12" fmla="*/ 82 w 136"/>
                  <a:gd name="T13" fmla="*/ 25 h 61"/>
                  <a:gd name="T14" fmla="*/ 86 w 136"/>
                  <a:gd name="T15" fmla="*/ 25 h 61"/>
                  <a:gd name="T16" fmla="*/ 89 w 136"/>
                  <a:gd name="T17" fmla="*/ 18 h 61"/>
                  <a:gd name="T18" fmla="*/ 86 w 136"/>
                  <a:gd name="T19" fmla="*/ 11 h 61"/>
                  <a:gd name="T20" fmla="*/ 89 w 136"/>
                  <a:gd name="T21" fmla="*/ 4 h 61"/>
                  <a:gd name="T22" fmla="*/ 100 w 136"/>
                  <a:gd name="T23" fmla="*/ 7 h 61"/>
                  <a:gd name="T24" fmla="*/ 111 w 136"/>
                  <a:gd name="T25" fmla="*/ 15 h 61"/>
                  <a:gd name="T26" fmla="*/ 114 w 136"/>
                  <a:gd name="T27" fmla="*/ 18 h 61"/>
                  <a:gd name="T28" fmla="*/ 118 w 136"/>
                  <a:gd name="T29" fmla="*/ 22 h 61"/>
                  <a:gd name="T30" fmla="*/ 118 w 136"/>
                  <a:gd name="T31" fmla="*/ 25 h 61"/>
                  <a:gd name="T32" fmla="*/ 114 w 136"/>
                  <a:gd name="T33" fmla="*/ 29 h 61"/>
                  <a:gd name="T34" fmla="*/ 111 w 136"/>
                  <a:gd name="T35" fmla="*/ 36 h 61"/>
                  <a:gd name="T36" fmla="*/ 118 w 136"/>
                  <a:gd name="T37" fmla="*/ 43 h 61"/>
                  <a:gd name="T38" fmla="*/ 129 w 136"/>
                  <a:gd name="T39" fmla="*/ 47 h 61"/>
                  <a:gd name="T40" fmla="*/ 136 w 136"/>
                  <a:gd name="T41" fmla="*/ 51 h 61"/>
                  <a:gd name="T42" fmla="*/ 129 w 136"/>
                  <a:gd name="T43" fmla="*/ 54 h 61"/>
                  <a:gd name="T44" fmla="*/ 118 w 136"/>
                  <a:gd name="T45" fmla="*/ 54 h 61"/>
                  <a:gd name="T46" fmla="*/ 114 w 136"/>
                  <a:gd name="T47" fmla="*/ 54 h 61"/>
                  <a:gd name="T48" fmla="*/ 107 w 136"/>
                  <a:gd name="T49" fmla="*/ 51 h 61"/>
                  <a:gd name="T50" fmla="*/ 104 w 136"/>
                  <a:gd name="T51" fmla="*/ 47 h 61"/>
                  <a:gd name="T52" fmla="*/ 89 w 136"/>
                  <a:gd name="T53" fmla="*/ 51 h 61"/>
                  <a:gd name="T54" fmla="*/ 78 w 136"/>
                  <a:gd name="T55" fmla="*/ 54 h 61"/>
                  <a:gd name="T56" fmla="*/ 68 w 136"/>
                  <a:gd name="T57" fmla="*/ 58 h 61"/>
                  <a:gd name="T58" fmla="*/ 64 w 136"/>
                  <a:gd name="T59" fmla="*/ 58 h 61"/>
                  <a:gd name="T60" fmla="*/ 64 w 136"/>
                  <a:gd name="T61" fmla="*/ 54 h 61"/>
                  <a:gd name="T62" fmla="*/ 61 w 136"/>
                  <a:gd name="T63" fmla="*/ 47 h 61"/>
                  <a:gd name="T64" fmla="*/ 57 w 136"/>
                  <a:gd name="T65" fmla="*/ 54 h 61"/>
                  <a:gd name="T66" fmla="*/ 57 w 136"/>
                  <a:gd name="T67" fmla="*/ 54 h 61"/>
                  <a:gd name="T68" fmla="*/ 53 w 136"/>
                  <a:gd name="T69" fmla="*/ 61 h 61"/>
                  <a:gd name="T70" fmla="*/ 43 w 136"/>
                  <a:gd name="T71" fmla="*/ 61 h 61"/>
                  <a:gd name="T72" fmla="*/ 28 w 136"/>
                  <a:gd name="T73" fmla="*/ 58 h 61"/>
                  <a:gd name="T74" fmla="*/ 21 w 136"/>
                  <a:gd name="T75" fmla="*/ 47 h 61"/>
                  <a:gd name="T76" fmla="*/ 7 w 136"/>
                  <a:gd name="T77" fmla="*/ 43 h 61"/>
                  <a:gd name="T78" fmla="*/ 0 w 136"/>
                  <a:gd name="T79" fmla="*/ 36 h 61"/>
                  <a:gd name="T80" fmla="*/ 10 w 136"/>
                  <a:gd name="T81" fmla="*/ 36 h 61"/>
                  <a:gd name="T82" fmla="*/ 10 w 136"/>
                  <a:gd name="T83" fmla="*/ 33 h 61"/>
                  <a:gd name="T84" fmla="*/ 7 w 136"/>
                  <a:gd name="T85" fmla="*/ 33 h 61"/>
                  <a:gd name="T86" fmla="*/ 10 w 136"/>
                  <a:gd name="T87" fmla="*/ 33 h 61"/>
                  <a:gd name="T88" fmla="*/ 7 w 136"/>
                  <a:gd name="T89" fmla="*/ 25 h 61"/>
                  <a:gd name="T90" fmla="*/ 3 w 136"/>
                  <a:gd name="T91" fmla="*/ 25 h 61"/>
                  <a:gd name="T92" fmla="*/ 10 w 136"/>
                  <a:gd name="T93" fmla="*/ 25 h 61"/>
                  <a:gd name="T94" fmla="*/ 7 w 136"/>
                  <a:gd name="T95" fmla="*/ 22 h 61"/>
                  <a:gd name="T96" fmla="*/ 10 w 136"/>
                  <a:gd name="T97" fmla="*/ 18 h 61"/>
                  <a:gd name="T98" fmla="*/ 18 w 136"/>
                  <a:gd name="T99" fmla="*/ 18 h 61"/>
                  <a:gd name="T100" fmla="*/ 14 w 136"/>
                  <a:gd name="T101" fmla="*/ 15 h 61"/>
                  <a:gd name="T102" fmla="*/ 10 w 136"/>
                  <a:gd name="T103" fmla="*/ 11 h 61"/>
                  <a:gd name="T104" fmla="*/ 14 w 136"/>
                  <a:gd name="T105" fmla="*/ 7 h 61"/>
                  <a:gd name="T106" fmla="*/ 28 w 136"/>
                  <a:gd name="T107" fmla="*/ 7 h 61"/>
                  <a:gd name="T108" fmla="*/ 32 w 136"/>
                  <a:gd name="T109" fmla="*/ 4 h 61"/>
                  <a:gd name="T110" fmla="*/ 46 w 136"/>
                  <a:gd name="T111" fmla="*/ 0 h 61"/>
                  <a:gd name="T112" fmla="*/ 46 w 136"/>
                  <a:gd name="T113" fmla="*/ 0 h 61"/>
                  <a:gd name="T114" fmla="*/ 57 w 136"/>
                  <a:gd name="T115" fmla="*/ 7 h 61"/>
                  <a:gd name="T116" fmla="*/ 61 w 136"/>
                  <a:gd name="T117" fmla="*/ 7 h 61"/>
                  <a:gd name="T118" fmla="*/ 64 w 136"/>
                  <a:gd name="T119" fmla="*/ 11 h 61"/>
                  <a:gd name="T120" fmla="*/ 64 w 136"/>
                  <a:gd name="T121" fmla="*/ 1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 h="61">
                    <a:moveTo>
                      <a:pt x="68" y="15"/>
                    </a:moveTo>
                    <a:lnTo>
                      <a:pt x="68" y="15"/>
                    </a:lnTo>
                    <a:lnTo>
                      <a:pt x="68" y="18"/>
                    </a:lnTo>
                    <a:lnTo>
                      <a:pt x="71" y="15"/>
                    </a:lnTo>
                    <a:lnTo>
                      <a:pt x="75" y="15"/>
                    </a:lnTo>
                    <a:lnTo>
                      <a:pt x="75" y="18"/>
                    </a:lnTo>
                    <a:lnTo>
                      <a:pt x="75" y="18"/>
                    </a:lnTo>
                    <a:lnTo>
                      <a:pt x="75" y="22"/>
                    </a:lnTo>
                    <a:lnTo>
                      <a:pt x="75" y="22"/>
                    </a:lnTo>
                    <a:lnTo>
                      <a:pt x="75" y="22"/>
                    </a:lnTo>
                    <a:lnTo>
                      <a:pt x="75" y="25"/>
                    </a:lnTo>
                    <a:lnTo>
                      <a:pt x="78" y="25"/>
                    </a:lnTo>
                    <a:lnTo>
                      <a:pt x="78" y="25"/>
                    </a:lnTo>
                    <a:lnTo>
                      <a:pt x="82" y="25"/>
                    </a:lnTo>
                    <a:lnTo>
                      <a:pt x="86" y="25"/>
                    </a:lnTo>
                    <a:lnTo>
                      <a:pt x="86" y="25"/>
                    </a:lnTo>
                    <a:lnTo>
                      <a:pt x="86" y="18"/>
                    </a:lnTo>
                    <a:lnTo>
                      <a:pt x="89" y="18"/>
                    </a:lnTo>
                    <a:lnTo>
                      <a:pt x="86" y="15"/>
                    </a:lnTo>
                    <a:lnTo>
                      <a:pt x="86" y="11"/>
                    </a:lnTo>
                    <a:lnTo>
                      <a:pt x="86" y="7"/>
                    </a:lnTo>
                    <a:lnTo>
                      <a:pt x="89" y="4"/>
                    </a:lnTo>
                    <a:lnTo>
                      <a:pt x="93" y="4"/>
                    </a:lnTo>
                    <a:lnTo>
                      <a:pt x="100" y="7"/>
                    </a:lnTo>
                    <a:lnTo>
                      <a:pt x="107" y="15"/>
                    </a:lnTo>
                    <a:lnTo>
                      <a:pt x="111" y="15"/>
                    </a:lnTo>
                    <a:lnTo>
                      <a:pt x="111" y="18"/>
                    </a:lnTo>
                    <a:lnTo>
                      <a:pt x="114" y="18"/>
                    </a:lnTo>
                    <a:lnTo>
                      <a:pt x="118" y="22"/>
                    </a:lnTo>
                    <a:lnTo>
                      <a:pt x="118" y="22"/>
                    </a:lnTo>
                    <a:lnTo>
                      <a:pt x="118" y="25"/>
                    </a:lnTo>
                    <a:lnTo>
                      <a:pt x="118" y="25"/>
                    </a:lnTo>
                    <a:lnTo>
                      <a:pt x="114" y="29"/>
                    </a:lnTo>
                    <a:lnTo>
                      <a:pt x="114" y="29"/>
                    </a:lnTo>
                    <a:lnTo>
                      <a:pt x="111" y="33"/>
                    </a:lnTo>
                    <a:lnTo>
                      <a:pt x="111" y="36"/>
                    </a:lnTo>
                    <a:lnTo>
                      <a:pt x="111" y="36"/>
                    </a:lnTo>
                    <a:lnTo>
                      <a:pt x="118" y="43"/>
                    </a:lnTo>
                    <a:lnTo>
                      <a:pt x="121" y="47"/>
                    </a:lnTo>
                    <a:lnTo>
                      <a:pt x="129" y="47"/>
                    </a:lnTo>
                    <a:lnTo>
                      <a:pt x="136" y="51"/>
                    </a:lnTo>
                    <a:lnTo>
                      <a:pt x="136" y="51"/>
                    </a:lnTo>
                    <a:lnTo>
                      <a:pt x="136" y="54"/>
                    </a:lnTo>
                    <a:lnTo>
                      <a:pt x="129" y="54"/>
                    </a:lnTo>
                    <a:lnTo>
                      <a:pt x="118" y="51"/>
                    </a:lnTo>
                    <a:lnTo>
                      <a:pt x="118" y="54"/>
                    </a:lnTo>
                    <a:lnTo>
                      <a:pt x="118" y="54"/>
                    </a:lnTo>
                    <a:lnTo>
                      <a:pt x="114" y="54"/>
                    </a:lnTo>
                    <a:lnTo>
                      <a:pt x="107" y="51"/>
                    </a:lnTo>
                    <a:lnTo>
                      <a:pt x="107" y="51"/>
                    </a:lnTo>
                    <a:lnTo>
                      <a:pt x="107" y="47"/>
                    </a:lnTo>
                    <a:lnTo>
                      <a:pt x="104" y="47"/>
                    </a:lnTo>
                    <a:lnTo>
                      <a:pt x="100" y="51"/>
                    </a:lnTo>
                    <a:lnTo>
                      <a:pt x="89" y="51"/>
                    </a:lnTo>
                    <a:lnTo>
                      <a:pt x="86" y="54"/>
                    </a:lnTo>
                    <a:lnTo>
                      <a:pt x="78" y="54"/>
                    </a:lnTo>
                    <a:lnTo>
                      <a:pt x="68" y="58"/>
                    </a:lnTo>
                    <a:lnTo>
                      <a:pt x="68" y="58"/>
                    </a:lnTo>
                    <a:lnTo>
                      <a:pt x="64" y="58"/>
                    </a:lnTo>
                    <a:lnTo>
                      <a:pt x="64" y="58"/>
                    </a:lnTo>
                    <a:lnTo>
                      <a:pt x="68" y="54"/>
                    </a:lnTo>
                    <a:lnTo>
                      <a:pt x="64" y="54"/>
                    </a:lnTo>
                    <a:lnTo>
                      <a:pt x="61" y="51"/>
                    </a:lnTo>
                    <a:lnTo>
                      <a:pt x="61" y="47"/>
                    </a:lnTo>
                    <a:lnTo>
                      <a:pt x="57" y="47"/>
                    </a:lnTo>
                    <a:lnTo>
                      <a:pt x="57" y="54"/>
                    </a:lnTo>
                    <a:lnTo>
                      <a:pt x="61" y="54"/>
                    </a:lnTo>
                    <a:lnTo>
                      <a:pt x="57" y="54"/>
                    </a:lnTo>
                    <a:lnTo>
                      <a:pt x="57" y="61"/>
                    </a:lnTo>
                    <a:lnTo>
                      <a:pt x="53" y="61"/>
                    </a:lnTo>
                    <a:lnTo>
                      <a:pt x="50" y="61"/>
                    </a:lnTo>
                    <a:lnTo>
                      <a:pt x="43" y="61"/>
                    </a:lnTo>
                    <a:lnTo>
                      <a:pt x="36" y="61"/>
                    </a:lnTo>
                    <a:lnTo>
                      <a:pt x="28" y="58"/>
                    </a:lnTo>
                    <a:lnTo>
                      <a:pt x="25" y="54"/>
                    </a:lnTo>
                    <a:lnTo>
                      <a:pt x="21" y="47"/>
                    </a:lnTo>
                    <a:lnTo>
                      <a:pt x="18" y="47"/>
                    </a:lnTo>
                    <a:lnTo>
                      <a:pt x="7" y="43"/>
                    </a:lnTo>
                    <a:lnTo>
                      <a:pt x="7" y="40"/>
                    </a:lnTo>
                    <a:lnTo>
                      <a:pt x="0" y="36"/>
                    </a:lnTo>
                    <a:lnTo>
                      <a:pt x="7" y="33"/>
                    </a:lnTo>
                    <a:lnTo>
                      <a:pt x="10" y="36"/>
                    </a:lnTo>
                    <a:lnTo>
                      <a:pt x="14" y="36"/>
                    </a:lnTo>
                    <a:lnTo>
                      <a:pt x="10" y="33"/>
                    </a:lnTo>
                    <a:lnTo>
                      <a:pt x="7" y="33"/>
                    </a:lnTo>
                    <a:lnTo>
                      <a:pt x="7" y="33"/>
                    </a:lnTo>
                    <a:lnTo>
                      <a:pt x="7" y="33"/>
                    </a:lnTo>
                    <a:lnTo>
                      <a:pt x="10" y="33"/>
                    </a:lnTo>
                    <a:lnTo>
                      <a:pt x="10" y="29"/>
                    </a:lnTo>
                    <a:lnTo>
                      <a:pt x="7" y="25"/>
                    </a:lnTo>
                    <a:lnTo>
                      <a:pt x="3" y="25"/>
                    </a:lnTo>
                    <a:lnTo>
                      <a:pt x="3" y="25"/>
                    </a:lnTo>
                    <a:lnTo>
                      <a:pt x="7" y="25"/>
                    </a:lnTo>
                    <a:lnTo>
                      <a:pt x="10" y="25"/>
                    </a:lnTo>
                    <a:lnTo>
                      <a:pt x="10" y="22"/>
                    </a:lnTo>
                    <a:lnTo>
                      <a:pt x="7" y="22"/>
                    </a:lnTo>
                    <a:lnTo>
                      <a:pt x="7" y="18"/>
                    </a:lnTo>
                    <a:lnTo>
                      <a:pt x="10" y="18"/>
                    </a:lnTo>
                    <a:lnTo>
                      <a:pt x="18" y="18"/>
                    </a:lnTo>
                    <a:lnTo>
                      <a:pt x="18" y="18"/>
                    </a:lnTo>
                    <a:lnTo>
                      <a:pt x="14" y="15"/>
                    </a:lnTo>
                    <a:lnTo>
                      <a:pt x="14" y="15"/>
                    </a:lnTo>
                    <a:lnTo>
                      <a:pt x="14" y="15"/>
                    </a:lnTo>
                    <a:lnTo>
                      <a:pt x="10" y="11"/>
                    </a:lnTo>
                    <a:lnTo>
                      <a:pt x="10" y="11"/>
                    </a:lnTo>
                    <a:lnTo>
                      <a:pt x="14" y="7"/>
                    </a:lnTo>
                    <a:lnTo>
                      <a:pt x="18" y="7"/>
                    </a:lnTo>
                    <a:lnTo>
                      <a:pt x="28" y="7"/>
                    </a:lnTo>
                    <a:lnTo>
                      <a:pt x="32" y="4"/>
                    </a:lnTo>
                    <a:lnTo>
                      <a:pt x="32" y="4"/>
                    </a:lnTo>
                    <a:lnTo>
                      <a:pt x="39" y="0"/>
                    </a:lnTo>
                    <a:lnTo>
                      <a:pt x="46" y="0"/>
                    </a:lnTo>
                    <a:lnTo>
                      <a:pt x="46" y="0"/>
                    </a:lnTo>
                    <a:lnTo>
                      <a:pt x="46" y="0"/>
                    </a:lnTo>
                    <a:lnTo>
                      <a:pt x="46" y="4"/>
                    </a:lnTo>
                    <a:lnTo>
                      <a:pt x="57" y="7"/>
                    </a:lnTo>
                    <a:lnTo>
                      <a:pt x="57" y="11"/>
                    </a:lnTo>
                    <a:lnTo>
                      <a:pt x="61" y="7"/>
                    </a:lnTo>
                    <a:lnTo>
                      <a:pt x="61" y="11"/>
                    </a:lnTo>
                    <a:lnTo>
                      <a:pt x="64" y="11"/>
                    </a:lnTo>
                    <a:lnTo>
                      <a:pt x="61" y="15"/>
                    </a:lnTo>
                    <a:lnTo>
                      <a:pt x="64" y="15"/>
                    </a:lnTo>
                    <a:lnTo>
                      <a:pt x="68" y="15"/>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33" name="Freeform 2265">
                <a:extLst>
                  <a:ext uri="{FF2B5EF4-FFF2-40B4-BE49-F238E27FC236}">
                    <a16:creationId xmlns:a16="http://schemas.microsoft.com/office/drawing/2014/main" id="{6EEC11D5-05D8-48F6-8019-6864F00A3D21}"/>
                  </a:ext>
                </a:extLst>
              </p:cNvPr>
              <p:cNvSpPr>
                <a:spLocks/>
              </p:cNvSpPr>
              <p:nvPr/>
            </p:nvSpPr>
            <p:spPr bwMode="auto">
              <a:xfrm>
                <a:off x="6605" y="748"/>
                <a:ext cx="83" cy="51"/>
              </a:xfrm>
              <a:custGeom>
                <a:avLst/>
                <a:gdLst>
                  <a:gd name="T0" fmla="*/ 0 w 83"/>
                  <a:gd name="T1" fmla="*/ 0 h 51"/>
                  <a:gd name="T2" fmla="*/ 8 w 83"/>
                  <a:gd name="T3" fmla="*/ 4 h 51"/>
                  <a:gd name="T4" fmla="*/ 11 w 83"/>
                  <a:gd name="T5" fmla="*/ 7 h 51"/>
                  <a:gd name="T6" fmla="*/ 15 w 83"/>
                  <a:gd name="T7" fmla="*/ 7 h 51"/>
                  <a:gd name="T8" fmla="*/ 22 w 83"/>
                  <a:gd name="T9" fmla="*/ 15 h 51"/>
                  <a:gd name="T10" fmla="*/ 25 w 83"/>
                  <a:gd name="T11" fmla="*/ 15 h 51"/>
                  <a:gd name="T12" fmla="*/ 33 w 83"/>
                  <a:gd name="T13" fmla="*/ 15 h 51"/>
                  <a:gd name="T14" fmla="*/ 40 w 83"/>
                  <a:gd name="T15" fmla="*/ 15 h 51"/>
                  <a:gd name="T16" fmla="*/ 43 w 83"/>
                  <a:gd name="T17" fmla="*/ 11 h 51"/>
                  <a:gd name="T18" fmla="*/ 51 w 83"/>
                  <a:gd name="T19" fmla="*/ 15 h 51"/>
                  <a:gd name="T20" fmla="*/ 58 w 83"/>
                  <a:gd name="T21" fmla="*/ 18 h 51"/>
                  <a:gd name="T22" fmla="*/ 61 w 83"/>
                  <a:gd name="T23" fmla="*/ 22 h 51"/>
                  <a:gd name="T24" fmla="*/ 68 w 83"/>
                  <a:gd name="T25" fmla="*/ 22 h 51"/>
                  <a:gd name="T26" fmla="*/ 76 w 83"/>
                  <a:gd name="T27" fmla="*/ 25 h 51"/>
                  <a:gd name="T28" fmla="*/ 79 w 83"/>
                  <a:gd name="T29" fmla="*/ 29 h 51"/>
                  <a:gd name="T30" fmla="*/ 83 w 83"/>
                  <a:gd name="T31" fmla="*/ 29 h 51"/>
                  <a:gd name="T32" fmla="*/ 83 w 83"/>
                  <a:gd name="T33" fmla="*/ 29 h 51"/>
                  <a:gd name="T34" fmla="*/ 76 w 83"/>
                  <a:gd name="T35" fmla="*/ 29 h 51"/>
                  <a:gd name="T36" fmla="*/ 72 w 83"/>
                  <a:gd name="T37" fmla="*/ 29 h 51"/>
                  <a:gd name="T38" fmla="*/ 72 w 83"/>
                  <a:gd name="T39" fmla="*/ 33 h 51"/>
                  <a:gd name="T40" fmla="*/ 68 w 83"/>
                  <a:gd name="T41" fmla="*/ 33 h 51"/>
                  <a:gd name="T42" fmla="*/ 68 w 83"/>
                  <a:gd name="T43" fmla="*/ 33 h 51"/>
                  <a:gd name="T44" fmla="*/ 68 w 83"/>
                  <a:gd name="T45" fmla="*/ 33 h 51"/>
                  <a:gd name="T46" fmla="*/ 68 w 83"/>
                  <a:gd name="T47" fmla="*/ 36 h 51"/>
                  <a:gd name="T48" fmla="*/ 68 w 83"/>
                  <a:gd name="T49" fmla="*/ 40 h 51"/>
                  <a:gd name="T50" fmla="*/ 68 w 83"/>
                  <a:gd name="T51" fmla="*/ 40 h 51"/>
                  <a:gd name="T52" fmla="*/ 68 w 83"/>
                  <a:gd name="T53" fmla="*/ 43 h 51"/>
                  <a:gd name="T54" fmla="*/ 61 w 83"/>
                  <a:gd name="T55" fmla="*/ 43 h 51"/>
                  <a:gd name="T56" fmla="*/ 61 w 83"/>
                  <a:gd name="T57" fmla="*/ 47 h 51"/>
                  <a:gd name="T58" fmla="*/ 51 w 83"/>
                  <a:gd name="T59" fmla="*/ 51 h 51"/>
                  <a:gd name="T60" fmla="*/ 47 w 83"/>
                  <a:gd name="T61" fmla="*/ 47 h 51"/>
                  <a:gd name="T62" fmla="*/ 33 w 83"/>
                  <a:gd name="T63" fmla="*/ 47 h 51"/>
                  <a:gd name="T64" fmla="*/ 29 w 83"/>
                  <a:gd name="T65" fmla="*/ 43 h 51"/>
                  <a:gd name="T66" fmla="*/ 22 w 83"/>
                  <a:gd name="T67" fmla="*/ 33 h 51"/>
                  <a:gd name="T68" fmla="*/ 22 w 83"/>
                  <a:gd name="T69" fmla="*/ 29 h 51"/>
                  <a:gd name="T70" fmla="*/ 25 w 83"/>
                  <a:gd name="T71" fmla="*/ 22 h 51"/>
                  <a:gd name="T72" fmla="*/ 29 w 83"/>
                  <a:gd name="T73" fmla="*/ 18 h 51"/>
                  <a:gd name="T74" fmla="*/ 25 w 83"/>
                  <a:gd name="T75" fmla="*/ 18 h 51"/>
                  <a:gd name="T76" fmla="*/ 22 w 83"/>
                  <a:gd name="T77" fmla="*/ 15 h 51"/>
                  <a:gd name="T78" fmla="*/ 8 w 83"/>
                  <a:gd name="T79" fmla="*/ 4 h 51"/>
                  <a:gd name="T80" fmla="*/ 4 w 83"/>
                  <a:gd name="T81" fmla="*/ 4 h 51"/>
                  <a:gd name="T82" fmla="*/ 0 w 83"/>
                  <a:gd name="T8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 h="51">
                    <a:moveTo>
                      <a:pt x="0" y="0"/>
                    </a:moveTo>
                    <a:lnTo>
                      <a:pt x="8" y="4"/>
                    </a:lnTo>
                    <a:lnTo>
                      <a:pt x="11" y="7"/>
                    </a:lnTo>
                    <a:lnTo>
                      <a:pt x="15" y="7"/>
                    </a:lnTo>
                    <a:lnTo>
                      <a:pt x="22" y="15"/>
                    </a:lnTo>
                    <a:lnTo>
                      <a:pt x="25" y="15"/>
                    </a:lnTo>
                    <a:lnTo>
                      <a:pt x="33" y="15"/>
                    </a:lnTo>
                    <a:lnTo>
                      <a:pt x="40" y="15"/>
                    </a:lnTo>
                    <a:lnTo>
                      <a:pt x="43" y="11"/>
                    </a:lnTo>
                    <a:lnTo>
                      <a:pt x="51" y="15"/>
                    </a:lnTo>
                    <a:lnTo>
                      <a:pt x="58" y="18"/>
                    </a:lnTo>
                    <a:lnTo>
                      <a:pt x="61" y="22"/>
                    </a:lnTo>
                    <a:lnTo>
                      <a:pt x="68" y="22"/>
                    </a:lnTo>
                    <a:lnTo>
                      <a:pt x="76" y="25"/>
                    </a:lnTo>
                    <a:lnTo>
                      <a:pt x="79" y="29"/>
                    </a:lnTo>
                    <a:lnTo>
                      <a:pt x="83" y="29"/>
                    </a:lnTo>
                    <a:lnTo>
                      <a:pt x="83" y="29"/>
                    </a:lnTo>
                    <a:lnTo>
                      <a:pt x="76" y="29"/>
                    </a:lnTo>
                    <a:lnTo>
                      <a:pt x="72" y="29"/>
                    </a:lnTo>
                    <a:lnTo>
                      <a:pt x="72" y="33"/>
                    </a:lnTo>
                    <a:lnTo>
                      <a:pt x="68" y="33"/>
                    </a:lnTo>
                    <a:lnTo>
                      <a:pt x="68" y="33"/>
                    </a:lnTo>
                    <a:lnTo>
                      <a:pt x="68" y="33"/>
                    </a:lnTo>
                    <a:lnTo>
                      <a:pt x="68" y="36"/>
                    </a:lnTo>
                    <a:lnTo>
                      <a:pt x="68" y="40"/>
                    </a:lnTo>
                    <a:lnTo>
                      <a:pt x="68" y="40"/>
                    </a:lnTo>
                    <a:lnTo>
                      <a:pt x="68" y="43"/>
                    </a:lnTo>
                    <a:lnTo>
                      <a:pt x="61" y="43"/>
                    </a:lnTo>
                    <a:lnTo>
                      <a:pt x="61" y="47"/>
                    </a:lnTo>
                    <a:lnTo>
                      <a:pt x="51" y="51"/>
                    </a:lnTo>
                    <a:lnTo>
                      <a:pt x="47" y="47"/>
                    </a:lnTo>
                    <a:lnTo>
                      <a:pt x="33" y="47"/>
                    </a:lnTo>
                    <a:lnTo>
                      <a:pt x="29" y="43"/>
                    </a:lnTo>
                    <a:lnTo>
                      <a:pt x="22" y="33"/>
                    </a:lnTo>
                    <a:lnTo>
                      <a:pt x="22" y="29"/>
                    </a:lnTo>
                    <a:lnTo>
                      <a:pt x="25" y="22"/>
                    </a:lnTo>
                    <a:lnTo>
                      <a:pt x="29" y="18"/>
                    </a:lnTo>
                    <a:lnTo>
                      <a:pt x="25" y="18"/>
                    </a:lnTo>
                    <a:lnTo>
                      <a:pt x="22" y="15"/>
                    </a:lnTo>
                    <a:lnTo>
                      <a:pt x="8" y="4"/>
                    </a:lnTo>
                    <a:lnTo>
                      <a:pt x="4"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34" name="Freeform 2266">
                <a:extLst>
                  <a:ext uri="{FF2B5EF4-FFF2-40B4-BE49-F238E27FC236}">
                    <a16:creationId xmlns:a16="http://schemas.microsoft.com/office/drawing/2014/main" id="{792CBB03-DF00-4E01-B9CF-F44F45D493ED}"/>
                  </a:ext>
                </a:extLst>
              </p:cNvPr>
              <p:cNvSpPr>
                <a:spLocks/>
              </p:cNvSpPr>
              <p:nvPr/>
            </p:nvSpPr>
            <p:spPr bwMode="auto">
              <a:xfrm>
                <a:off x="6605" y="748"/>
                <a:ext cx="83" cy="51"/>
              </a:xfrm>
              <a:custGeom>
                <a:avLst/>
                <a:gdLst>
                  <a:gd name="T0" fmla="*/ 0 w 83"/>
                  <a:gd name="T1" fmla="*/ 0 h 51"/>
                  <a:gd name="T2" fmla="*/ 8 w 83"/>
                  <a:gd name="T3" fmla="*/ 4 h 51"/>
                  <a:gd name="T4" fmla="*/ 11 w 83"/>
                  <a:gd name="T5" fmla="*/ 7 h 51"/>
                  <a:gd name="T6" fmla="*/ 15 w 83"/>
                  <a:gd name="T7" fmla="*/ 7 h 51"/>
                  <a:gd name="T8" fmla="*/ 22 w 83"/>
                  <a:gd name="T9" fmla="*/ 15 h 51"/>
                  <a:gd name="T10" fmla="*/ 25 w 83"/>
                  <a:gd name="T11" fmla="*/ 15 h 51"/>
                  <a:gd name="T12" fmla="*/ 33 w 83"/>
                  <a:gd name="T13" fmla="*/ 15 h 51"/>
                  <a:gd name="T14" fmla="*/ 40 w 83"/>
                  <a:gd name="T15" fmla="*/ 15 h 51"/>
                  <a:gd name="T16" fmla="*/ 43 w 83"/>
                  <a:gd name="T17" fmla="*/ 11 h 51"/>
                  <a:gd name="T18" fmla="*/ 51 w 83"/>
                  <a:gd name="T19" fmla="*/ 15 h 51"/>
                  <a:gd name="T20" fmla="*/ 58 w 83"/>
                  <a:gd name="T21" fmla="*/ 18 h 51"/>
                  <a:gd name="T22" fmla="*/ 61 w 83"/>
                  <a:gd name="T23" fmla="*/ 22 h 51"/>
                  <a:gd name="T24" fmla="*/ 68 w 83"/>
                  <a:gd name="T25" fmla="*/ 22 h 51"/>
                  <a:gd name="T26" fmla="*/ 76 w 83"/>
                  <a:gd name="T27" fmla="*/ 25 h 51"/>
                  <a:gd name="T28" fmla="*/ 79 w 83"/>
                  <a:gd name="T29" fmla="*/ 29 h 51"/>
                  <a:gd name="T30" fmla="*/ 83 w 83"/>
                  <a:gd name="T31" fmla="*/ 29 h 51"/>
                  <a:gd name="T32" fmla="*/ 83 w 83"/>
                  <a:gd name="T33" fmla="*/ 29 h 51"/>
                  <a:gd name="T34" fmla="*/ 76 w 83"/>
                  <a:gd name="T35" fmla="*/ 29 h 51"/>
                  <a:gd name="T36" fmla="*/ 72 w 83"/>
                  <a:gd name="T37" fmla="*/ 29 h 51"/>
                  <a:gd name="T38" fmla="*/ 72 w 83"/>
                  <a:gd name="T39" fmla="*/ 33 h 51"/>
                  <a:gd name="T40" fmla="*/ 68 w 83"/>
                  <a:gd name="T41" fmla="*/ 33 h 51"/>
                  <a:gd name="T42" fmla="*/ 68 w 83"/>
                  <a:gd name="T43" fmla="*/ 33 h 51"/>
                  <a:gd name="T44" fmla="*/ 68 w 83"/>
                  <a:gd name="T45" fmla="*/ 33 h 51"/>
                  <a:gd name="T46" fmla="*/ 68 w 83"/>
                  <a:gd name="T47" fmla="*/ 36 h 51"/>
                  <a:gd name="T48" fmla="*/ 68 w 83"/>
                  <a:gd name="T49" fmla="*/ 40 h 51"/>
                  <a:gd name="T50" fmla="*/ 68 w 83"/>
                  <a:gd name="T51" fmla="*/ 40 h 51"/>
                  <a:gd name="T52" fmla="*/ 68 w 83"/>
                  <a:gd name="T53" fmla="*/ 43 h 51"/>
                  <a:gd name="T54" fmla="*/ 61 w 83"/>
                  <a:gd name="T55" fmla="*/ 43 h 51"/>
                  <a:gd name="T56" fmla="*/ 61 w 83"/>
                  <a:gd name="T57" fmla="*/ 47 h 51"/>
                  <a:gd name="T58" fmla="*/ 51 w 83"/>
                  <a:gd name="T59" fmla="*/ 51 h 51"/>
                  <a:gd name="T60" fmla="*/ 47 w 83"/>
                  <a:gd name="T61" fmla="*/ 47 h 51"/>
                  <a:gd name="T62" fmla="*/ 33 w 83"/>
                  <a:gd name="T63" fmla="*/ 47 h 51"/>
                  <a:gd name="T64" fmla="*/ 29 w 83"/>
                  <a:gd name="T65" fmla="*/ 43 h 51"/>
                  <a:gd name="T66" fmla="*/ 22 w 83"/>
                  <a:gd name="T67" fmla="*/ 33 h 51"/>
                  <a:gd name="T68" fmla="*/ 22 w 83"/>
                  <a:gd name="T69" fmla="*/ 29 h 51"/>
                  <a:gd name="T70" fmla="*/ 25 w 83"/>
                  <a:gd name="T71" fmla="*/ 22 h 51"/>
                  <a:gd name="T72" fmla="*/ 29 w 83"/>
                  <a:gd name="T73" fmla="*/ 18 h 51"/>
                  <a:gd name="T74" fmla="*/ 25 w 83"/>
                  <a:gd name="T75" fmla="*/ 18 h 51"/>
                  <a:gd name="T76" fmla="*/ 22 w 83"/>
                  <a:gd name="T77" fmla="*/ 15 h 51"/>
                  <a:gd name="T78" fmla="*/ 8 w 83"/>
                  <a:gd name="T79" fmla="*/ 4 h 51"/>
                  <a:gd name="T80" fmla="*/ 4 w 83"/>
                  <a:gd name="T81" fmla="*/ 4 h 51"/>
                  <a:gd name="T82" fmla="*/ 0 w 83"/>
                  <a:gd name="T8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 h="51">
                    <a:moveTo>
                      <a:pt x="0" y="0"/>
                    </a:moveTo>
                    <a:lnTo>
                      <a:pt x="8" y="4"/>
                    </a:lnTo>
                    <a:lnTo>
                      <a:pt x="11" y="7"/>
                    </a:lnTo>
                    <a:lnTo>
                      <a:pt x="15" y="7"/>
                    </a:lnTo>
                    <a:lnTo>
                      <a:pt x="22" y="15"/>
                    </a:lnTo>
                    <a:lnTo>
                      <a:pt x="25" y="15"/>
                    </a:lnTo>
                    <a:lnTo>
                      <a:pt x="33" y="15"/>
                    </a:lnTo>
                    <a:lnTo>
                      <a:pt x="40" y="15"/>
                    </a:lnTo>
                    <a:lnTo>
                      <a:pt x="43" y="11"/>
                    </a:lnTo>
                    <a:lnTo>
                      <a:pt x="51" y="15"/>
                    </a:lnTo>
                    <a:lnTo>
                      <a:pt x="58" y="18"/>
                    </a:lnTo>
                    <a:lnTo>
                      <a:pt x="61" y="22"/>
                    </a:lnTo>
                    <a:lnTo>
                      <a:pt x="68" y="22"/>
                    </a:lnTo>
                    <a:lnTo>
                      <a:pt x="76" y="25"/>
                    </a:lnTo>
                    <a:lnTo>
                      <a:pt x="79" y="29"/>
                    </a:lnTo>
                    <a:lnTo>
                      <a:pt x="83" y="29"/>
                    </a:lnTo>
                    <a:lnTo>
                      <a:pt x="83" y="29"/>
                    </a:lnTo>
                    <a:lnTo>
                      <a:pt x="76" y="29"/>
                    </a:lnTo>
                    <a:lnTo>
                      <a:pt x="72" y="29"/>
                    </a:lnTo>
                    <a:lnTo>
                      <a:pt x="72" y="33"/>
                    </a:lnTo>
                    <a:lnTo>
                      <a:pt x="68" y="33"/>
                    </a:lnTo>
                    <a:lnTo>
                      <a:pt x="68" y="33"/>
                    </a:lnTo>
                    <a:lnTo>
                      <a:pt x="68" y="33"/>
                    </a:lnTo>
                    <a:lnTo>
                      <a:pt x="68" y="36"/>
                    </a:lnTo>
                    <a:lnTo>
                      <a:pt x="68" y="40"/>
                    </a:lnTo>
                    <a:lnTo>
                      <a:pt x="68" y="40"/>
                    </a:lnTo>
                    <a:lnTo>
                      <a:pt x="68" y="43"/>
                    </a:lnTo>
                    <a:lnTo>
                      <a:pt x="61" y="43"/>
                    </a:lnTo>
                    <a:lnTo>
                      <a:pt x="61" y="47"/>
                    </a:lnTo>
                    <a:lnTo>
                      <a:pt x="51" y="51"/>
                    </a:lnTo>
                    <a:lnTo>
                      <a:pt x="47" y="47"/>
                    </a:lnTo>
                    <a:lnTo>
                      <a:pt x="33" y="47"/>
                    </a:lnTo>
                    <a:lnTo>
                      <a:pt x="29" y="43"/>
                    </a:lnTo>
                    <a:lnTo>
                      <a:pt x="22" y="33"/>
                    </a:lnTo>
                    <a:lnTo>
                      <a:pt x="22" y="29"/>
                    </a:lnTo>
                    <a:lnTo>
                      <a:pt x="25" y="22"/>
                    </a:lnTo>
                    <a:lnTo>
                      <a:pt x="29" y="18"/>
                    </a:lnTo>
                    <a:lnTo>
                      <a:pt x="25" y="18"/>
                    </a:lnTo>
                    <a:lnTo>
                      <a:pt x="22" y="15"/>
                    </a:lnTo>
                    <a:lnTo>
                      <a:pt x="8" y="4"/>
                    </a:lnTo>
                    <a:lnTo>
                      <a:pt x="4"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35" name="Freeform 2267">
                <a:extLst>
                  <a:ext uri="{FF2B5EF4-FFF2-40B4-BE49-F238E27FC236}">
                    <a16:creationId xmlns:a16="http://schemas.microsoft.com/office/drawing/2014/main" id="{9CEDE109-B607-48B7-B059-92A6CED20BD6}"/>
                  </a:ext>
                </a:extLst>
              </p:cNvPr>
              <p:cNvSpPr>
                <a:spLocks/>
              </p:cNvSpPr>
              <p:nvPr/>
            </p:nvSpPr>
            <p:spPr bwMode="auto">
              <a:xfrm>
                <a:off x="6706" y="773"/>
                <a:ext cx="100" cy="36"/>
              </a:xfrm>
              <a:custGeom>
                <a:avLst/>
                <a:gdLst>
                  <a:gd name="T0" fmla="*/ 0 w 100"/>
                  <a:gd name="T1" fmla="*/ 0 h 36"/>
                  <a:gd name="T2" fmla="*/ 3 w 100"/>
                  <a:gd name="T3" fmla="*/ 4 h 36"/>
                  <a:gd name="T4" fmla="*/ 7 w 100"/>
                  <a:gd name="T5" fmla="*/ 4 h 36"/>
                  <a:gd name="T6" fmla="*/ 7 w 100"/>
                  <a:gd name="T7" fmla="*/ 4 h 36"/>
                  <a:gd name="T8" fmla="*/ 10 w 100"/>
                  <a:gd name="T9" fmla="*/ 8 h 36"/>
                  <a:gd name="T10" fmla="*/ 14 w 100"/>
                  <a:gd name="T11" fmla="*/ 8 h 36"/>
                  <a:gd name="T12" fmla="*/ 18 w 100"/>
                  <a:gd name="T13" fmla="*/ 8 h 36"/>
                  <a:gd name="T14" fmla="*/ 25 w 100"/>
                  <a:gd name="T15" fmla="*/ 8 h 36"/>
                  <a:gd name="T16" fmla="*/ 25 w 100"/>
                  <a:gd name="T17" fmla="*/ 8 h 36"/>
                  <a:gd name="T18" fmla="*/ 46 w 100"/>
                  <a:gd name="T19" fmla="*/ 8 h 36"/>
                  <a:gd name="T20" fmla="*/ 46 w 100"/>
                  <a:gd name="T21" fmla="*/ 11 h 36"/>
                  <a:gd name="T22" fmla="*/ 46 w 100"/>
                  <a:gd name="T23" fmla="*/ 11 h 36"/>
                  <a:gd name="T24" fmla="*/ 43 w 100"/>
                  <a:gd name="T25" fmla="*/ 11 h 36"/>
                  <a:gd name="T26" fmla="*/ 39 w 100"/>
                  <a:gd name="T27" fmla="*/ 15 h 36"/>
                  <a:gd name="T28" fmla="*/ 50 w 100"/>
                  <a:gd name="T29" fmla="*/ 15 h 36"/>
                  <a:gd name="T30" fmla="*/ 57 w 100"/>
                  <a:gd name="T31" fmla="*/ 15 h 36"/>
                  <a:gd name="T32" fmla="*/ 61 w 100"/>
                  <a:gd name="T33" fmla="*/ 15 h 36"/>
                  <a:gd name="T34" fmla="*/ 64 w 100"/>
                  <a:gd name="T35" fmla="*/ 15 h 36"/>
                  <a:gd name="T36" fmla="*/ 68 w 100"/>
                  <a:gd name="T37" fmla="*/ 15 h 36"/>
                  <a:gd name="T38" fmla="*/ 68 w 100"/>
                  <a:gd name="T39" fmla="*/ 15 h 36"/>
                  <a:gd name="T40" fmla="*/ 75 w 100"/>
                  <a:gd name="T41" fmla="*/ 15 h 36"/>
                  <a:gd name="T42" fmla="*/ 82 w 100"/>
                  <a:gd name="T43" fmla="*/ 15 h 36"/>
                  <a:gd name="T44" fmla="*/ 82 w 100"/>
                  <a:gd name="T45" fmla="*/ 18 h 36"/>
                  <a:gd name="T46" fmla="*/ 100 w 100"/>
                  <a:gd name="T47" fmla="*/ 22 h 36"/>
                  <a:gd name="T48" fmla="*/ 93 w 100"/>
                  <a:gd name="T49" fmla="*/ 22 h 36"/>
                  <a:gd name="T50" fmla="*/ 96 w 100"/>
                  <a:gd name="T51" fmla="*/ 29 h 36"/>
                  <a:gd name="T52" fmla="*/ 89 w 100"/>
                  <a:gd name="T53" fmla="*/ 33 h 36"/>
                  <a:gd name="T54" fmla="*/ 75 w 100"/>
                  <a:gd name="T55" fmla="*/ 36 h 36"/>
                  <a:gd name="T56" fmla="*/ 71 w 100"/>
                  <a:gd name="T57" fmla="*/ 36 h 36"/>
                  <a:gd name="T58" fmla="*/ 71 w 100"/>
                  <a:gd name="T59" fmla="*/ 33 h 36"/>
                  <a:gd name="T60" fmla="*/ 68 w 100"/>
                  <a:gd name="T61" fmla="*/ 36 h 36"/>
                  <a:gd name="T62" fmla="*/ 64 w 100"/>
                  <a:gd name="T63" fmla="*/ 36 h 36"/>
                  <a:gd name="T64" fmla="*/ 64 w 100"/>
                  <a:gd name="T65" fmla="*/ 33 h 36"/>
                  <a:gd name="T66" fmla="*/ 64 w 100"/>
                  <a:gd name="T67" fmla="*/ 36 h 36"/>
                  <a:gd name="T68" fmla="*/ 57 w 100"/>
                  <a:gd name="T69" fmla="*/ 36 h 36"/>
                  <a:gd name="T70" fmla="*/ 53 w 100"/>
                  <a:gd name="T71" fmla="*/ 33 h 36"/>
                  <a:gd name="T72" fmla="*/ 50 w 100"/>
                  <a:gd name="T73" fmla="*/ 33 h 36"/>
                  <a:gd name="T74" fmla="*/ 43 w 100"/>
                  <a:gd name="T75" fmla="*/ 33 h 36"/>
                  <a:gd name="T76" fmla="*/ 39 w 100"/>
                  <a:gd name="T77" fmla="*/ 29 h 36"/>
                  <a:gd name="T78" fmla="*/ 36 w 100"/>
                  <a:gd name="T79" fmla="*/ 29 h 36"/>
                  <a:gd name="T80" fmla="*/ 32 w 100"/>
                  <a:gd name="T81" fmla="*/ 29 h 36"/>
                  <a:gd name="T82" fmla="*/ 28 w 100"/>
                  <a:gd name="T83" fmla="*/ 26 h 36"/>
                  <a:gd name="T84" fmla="*/ 21 w 100"/>
                  <a:gd name="T85" fmla="*/ 26 h 36"/>
                  <a:gd name="T86" fmla="*/ 18 w 100"/>
                  <a:gd name="T87" fmla="*/ 22 h 36"/>
                  <a:gd name="T88" fmla="*/ 14 w 100"/>
                  <a:gd name="T89" fmla="*/ 18 h 36"/>
                  <a:gd name="T90" fmla="*/ 10 w 100"/>
                  <a:gd name="T91" fmla="*/ 15 h 36"/>
                  <a:gd name="T92" fmla="*/ 10 w 100"/>
                  <a:gd name="T93" fmla="*/ 11 h 36"/>
                  <a:gd name="T94" fmla="*/ 0 w 100"/>
                  <a:gd name="T95" fmla="*/ 4 h 36"/>
                  <a:gd name="T96" fmla="*/ 0 w 100"/>
                  <a:gd name="T97" fmla="*/ 0 h 36"/>
                  <a:gd name="T98" fmla="*/ 0 w 100"/>
                  <a:gd name="T9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0" h="36">
                    <a:moveTo>
                      <a:pt x="0" y="0"/>
                    </a:moveTo>
                    <a:lnTo>
                      <a:pt x="3" y="4"/>
                    </a:lnTo>
                    <a:lnTo>
                      <a:pt x="7" y="4"/>
                    </a:lnTo>
                    <a:lnTo>
                      <a:pt x="7" y="4"/>
                    </a:lnTo>
                    <a:lnTo>
                      <a:pt x="10" y="8"/>
                    </a:lnTo>
                    <a:lnTo>
                      <a:pt x="14" y="8"/>
                    </a:lnTo>
                    <a:lnTo>
                      <a:pt x="18" y="8"/>
                    </a:lnTo>
                    <a:lnTo>
                      <a:pt x="25" y="8"/>
                    </a:lnTo>
                    <a:lnTo>
                      <a:pt x="25" y="8"/>
                    </a:lnTo>
                    <a:lnTo>
                      <a:pt x="46" y="8"/>
                    </a:lnTo>
                    <a:lnTo>
                      <a:pt x="46" y="11"/>
                    </a:lnTo>
                    <a:lnTo>
                      <a:pt x="46" y="11"/>
                    </a:lnTo>
                    <a:lnTo>
                      <a:pt x="43" y="11"/>
                    </a:lnTo>
                    <a:lnTo>
                      <a:pt x="39" y="15"/>
                    </a:lnTo>
                    <a:lnTo>
                      <a:pt x="50" y="15"/>
                    </a:lnTo>
                    <a:lnTo>
                      <a:pt x="57" y="15"/>
                    </a:lnTo>
                    <a:lnTo>
                      <a:pt x="61" y="15"/>
                    </a:lnTo>
                    <a:lnTo>
                      <a:pt x="64" y="15"/>
                    </a:lnTo>
                    <a:lnTo>
                      <a:pt x="68" y="15"/>
                    </a:lnTo>
                    <a:lnTo>
                      <a:pt x="68" y="15"/>
                    </a:lnTo>
                    <a:lnTo>
                      <a:pt x="75" y="15"/>
                    </a:lnTo>
                    <a:lnTo>
                      <a:pt x="82" y="15"/>
                    </a:lnTo>
                    <a:lnTo>
                      <a:pt x="82" y="18"/>
                    </a:lnTo>
                    <a:lnTo>
                      <a:pt x="100" y="22"/>
                    </a:lnTo>
                    <a:lnTo>
                      <a:pt x="93" y="22"/>
                    </a:lnTo>
                    <a:lnTo>
                      <a:pt x="96" y="29"/>
                    </a:lnTo>
                    <a:lnTo>
                      <a:pt x="89" y="33"/>
                    </a:lnTo>
                    <a:lnTo>
                      <a:pt x="75" y="36"/>
                    </a:lnTo>
                    <a:lnTo>
                      <a:pt x="71" y="36"/>
                    </a:lnTo>
                    <a:lnTo>
                      <a:pt x="71" y="33"/>
                    </a:lnTo>
                    <a:lnTo>
                      <a:pt x="68" y="36"/>
                    </a:lnTo>
                    <a:lnTo>
                      <a:pt x="64" y="36"/>
                    </a:lnTo>
                    <a:lnTo>
                      <a:pt x="64" y="33"/>
                    </a:lnTo>
                    <a:lnTo>
                      <a:pt x="64" y="36"/>
                    </a:lnTo>
                    <a:lnTo>
                      <a:pt x="57" y="36"/>
                    </a:lnTo>
                    <a:lnTo>
                      <a:pt x="53" y="33"/>
                    </a:lnTo>
                    <a:lnTo>
                      <a:pt x="50" y="33"/>
                    </a:lnTo>
                    <a:lnTo>
                      <a:pt x="43" y="33"/>
                    </a:lnTo>
                    <a:lnTo>
                      <a:pt x="39" y="29"/>
                    </a:lnTo>
                    <a:lnTo>
                      <a:pt x="36" y="29"/>
                    </a:lnTo>
                    <a:lnTo>
                      <a:pt x="32" y="29"/>
                    </a:lnTo>
                    <a:lnTo>
                      <a:pt x="28" y="26"/>
                    </a:lnTo>
                    <a:lnTo>
                      <a:pt x="21" y="26"/>
                    </a:lnTo>
                    <a:lnTo>
                      <a:pt x="18" y="22"/>
                    </a:lnTo>
                    <a:lnTo>
                      <a:pt x="14" y="18"/>
                    </a:lnTo>
                    <a:lnTo>
                      <a:pt x="10" y="15"/>
                    </a:lnTo>
                    <a:lnTo>
                      <a:pt x="10" y="11"/>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36" name="Freeform 2268">
                <a:extLst>
                  <a:ext uri="{FF2B5EF4-FFF2-40B4-BE49-F238E27FC236}">
                    <a16:creationId xmlns:a16="http://schemas.microsoft.com/office/drawing/2014/main" id="{C4471650-CF2E-4F9B-8ECF-4A413F87CD4C}"/>
                  </a:ext>
                </a:extLst>
              </p:cNvPr>
              <p:cNvSpPr>
                <a:spLocks/>
              </p:cNvSpPr>
              <p:nvPr/>
            </p:nvSpPr>
            <p:spPr bwMode="auto">
              <a:xfrm>
                <a:off x="6706" y="773"/>
                <a:ext cx="100" cy="36"/>
              </a:xfrm>
              <a:custGeom>
                <a:avLst/>
                <a:gdLst>
                  <a:gd name="T0" fmla="*/ 0 w 100"/>
                  <a:gd name="T1" fmla="*/ 0 h 36"/>
                  <a:gd name="T2" fmla="*/ 3 w 100"/>
                  <a:gd name="T3" fmla="*/ 4 h 36"/>
                  <a:gd name="T4" fmla="*/ 7 w 100"/>
                  <a:gd name="T5" fmla="*/ 4 h 36"/>
                  <a:gd name="T6" fmla="*/ 7 w 100"/>
                  <a:gd name="T7" fmla="*/ 4 h 36"/>
                  <a:gd name="T8" fmla="*/ 10 w 100"/>
                  <a:gd name="T9" fmla="*/ 8 h 36"/>
                  <a:gd name="T10" fmla="*/ 14 w 100"/>
                  <a:gd name="T11" fmla="*/ 8 h 36"/>
                  <a:gd name="T12" fmla="*/ 18 w 100"/>
                  <a:gd name="T13" fmla="*/ 8 h 36"/>
                  <a:gd name="T14" fmla="*/ 25 w 100"/>
                  <a:gd name="T15" fmla="*/ 8 h 36"/>
                  <a:gd name="T16" fmla="*/ 25 w 100"/>
                  <a:gd name="T17" fmla="*/ 8 h 36"/>
                  <a:gd name="T18" fmla="*/ 46 w 100"/>
                  <a:gd name="T19" fmla="*/ 8 h 36"/>
                  <a:gd name="T20" fmla="*/ 46 w 100"/>
                  <a:gd name="T21" fmla="*/ 11 h 36"/>
                  <a:gd name="T22" fmla="*/ 46 w 100"/>
                  <a:gd name="T23" fmla="*/ 11 h 36"/>
                  <a:gd name="T24" fmla="*/ 43 w 100"/>
                  <a:gd name="T25" fmla="*/ 11 h 36"/>
                  <a:gd name="T26" fmla="*/ 39 w 100"/>
                  <a:gd name="T27" fmla="*/ 15 h 36"/>
                  <a:gd name="T28" fmla="*/ 50 w 100"/>
                  <a:gd name="T29" fmla="*/ 15 h 36"/>
                  <a:gd name="T30" fmla="*/ 57 w 100"/>
                  <a:gd name="T31" fmla="*/ 15 h 36"/>
                  <a:gd name="T32" fmla="*/ 61 w 100"/>
                  <a:gd name="T33" fmla="*/ 15 h 36"/>
                  <a:gd name="T34" fmla="*/ 64 w 100"/>
                  <a:gd name="T35" fmla="*/ 15 h 36"/>
                  <a:gd name="T36" fmla="*/ 68 w 100"/>
                  <a:gd name="T37" fmla="*/ 15 h 36"/>
                  <a:gd name="T38" fmla="*/ 68 w 100"/>
                  <a:gd name="T39" fmla="*/ 15 h 36"/>
                  <a:gd name="T40" fmla="*/ 75 w 100"/>
                  <a:gd name="T41" fmla="*/ 15 h 36"/>
                  <a:gd name="T42" fmla="*/ 82 w 100"/>
                  <a:gd name="T43" fmla="*/ 15 h 36"/>
                  <a:gd name="T44" fmla="*/ 82 w 100"/>
                  <a:gd name="T45" fmla="*/ 18 h 36"/>
                  <a:gd name="T46" fmla="*/ 100 w 100"/>
                  <a:gd name="T47" fmla="*/ 22 h 36"/>
                  <a:gd name="T48" fmla="*/ 93 w 100"/>
                  <a:gd name="T49" fmla="*/ 22 h 36"/>
                  <a:gd name="T50" fmla="*/ 96 w 100"/>
                  <a:gd name="T51" fmla="*/ 29 h 36"/>
                  <a:gd name="T52" fmla="*/ 89 w 100"/>
                  <a:gd name="T53" fmla="*/ 33 h 36"/>
                  <a:gd name="T54" fmla="*/ 75 w 100"/>
                  <a:gd name="T55" fmla="*/ 36 h 36"/>
                  <a:gd name="T56" fmla="*/ 71 w 100"/>
                  <a:gd name="T57" fmla="*/ 36 h 36"/>
                  <a:gd name="T58" fmla="*/ 71 w 100"/>
                  <a:gd name="T59" fmla="*/ 33 h 36"/>
                  <a:gd name="T60" fmla="*/ 68 w 100"/>
                  <a:gd name="T61" fmla="*/ 36 h 36"/>
                  <a:gd name="T62" fmla="*/ 64 w 100"/>
                  <a:gd name="T63" fmla="*/ 36 h 36"/>
                  <a:gd name="T64" fmla="*/ 64 w 100"/>
                  <a:gd name="T65" fmla="*/ 33 h 36"/>
                  <a:gd name="T66" fmla="*/ 64 w 100"/>
                  <a:gd name="T67" fmla="*/ 36 h 36"/>
                  <a:gd name="T68" fmla="*/ 57 w 100"/>
                  <a:gd name="T69" fmla="*/ 36 h 36"/>
                  <a:gd name="T70" fmla="*/ 53 w 100"/>
                  <a:gd name="T71" fmla="*/ 33 h 36"/>
                  <a:gd name="T72" fmla="*/ 50 w 100"/>
                  <a:gd name="T73" fmla="*/ 33 h 36"/>
                  <a:gd name="T74" fmla="*/ 43 w 100"/>
                  <a:gd name="T75" fmla="*/ 33 h 36"/>
                  <a:gd name="T76" fmla="*/ 39 w 100"/>
                  <a:gd name="T77" fmla="*/ 29 h 36"/>
                  <a:gd name="T78" fmla="*/ 36 w 100"/>
                  <a:gd name="T79" fmla="*/ 29 h 36"/>
                  <a:gd name="T80" fmla="*/ 32 w 100"/>
                  <a:gd name="T81" fmla="*/ 29 h 36"/>
                  <a:gd name="T82" fmla="*/ 28 w 100"/>
                  <a:gd name="T83" fmla="*/ 26 h 36"/>
                  <a:gd name="T84" fmla="*/ 21 w 100"/>
                  <a:gd name="T85" fmla="*/ 26 h 36"/>
                  <a:gd name="T86" fmla="*/ 18 w 100"/>
                  <a:gd name="T87" fmla="*/ 22 h 36"/>
                  <a:gd name="T88" fmla="*/ 14 w 100"/>
                  <a:gd name="T89" fmla="*/ 18 h 36"/>
                  <a:gd name="T90" fmla="*/ 10 w 100"/>
                  <a:gd name="T91" fmla="*/ 15 h 36"/>
                  <a:gd name="T92" fmla="*/ 10 w 100"/>
                  <a:gd name="T93" fmla="*/ 11 h 36"/>
                  <a:gd name="T94" fmla="*/ 0 w 100"/>
                  <a:gd name="T95" fmla="*/ 4 h 36"/>
                  <a:gd name="T96" fmla="*/ 0 w 100"/>
                  <a:gd name="T97" fmla="*/ 0 h 36"/>
                  <a:gd name="T98" fmla="*/ 0 w 100"/>
                  <a:gd name="T9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0" h="36">
                    <a:moveTo>
                      <a:pt x="0" y="0"/>
                    </a:moveTo>
                    <a:lnTo>
                      <a:pt x="3" y="4"/>
                    </a:lnTo>
                    <a:lnTo>
                      <a:pt x="7" y="4"/>
                    </a:lnTo>
                    <a:lnTo>
                      <a:pt x="7" y="4"/>
                    </a:lnTo>
                    <a:lnTo>
                      <a:pt x="10" y="8"/>
                    </a:lnTo>
                    <a:lnTo>
                      <a:pt x="14" y="8"/>
                    </a:lnTo>
                    <a:lnTo>
                      <a:pt x="18" y="8"/>
                    </a:lnTo>
                    <a:lnTo>
                      <a:pt x="25" y="8"/>
                    </a:lnTo>
                    <a:lnTo>
                      <a:pt x="25" y="8"/>
                    </a:lnTo>
                    <a:lnTo>
                      <a:pt x="46" y="8"/>
                    </a:lnTo>
                    <a:lnTo>
                      <a:pt x="46" y="11"/>
                    </a:lnTo>
                    <a:lnTo>
                      <a:pt x="46" y="11"/>
                    </a:lnTo>
                    <a:lnTo>
                      <a:pt x="43" y="11"/>
                    </a:lnTo>
                    <a:lnTo>
                      <a:pt x="39" y="15"/>
                    </a:lnTo>
                    <a:lnTo>
                      <a:pt x="50" y="15"/>
                    </a:lnTo>
                    <a:lnTo>
                      <a:pt x="57" y="15"/>
                    </a:lnTo>
                    <a:lnTo>
                      <a:pt x="61" y="15"/>
                    </a:lnTo>
                    <a:lnTo>
                      <a:pt x="64" y="15"/>
                    </a:lnTo>
                    <a:lnTo>
                      <a:pt x="68" y="15"/>
                    </a:lnTo>
                    <a:lnTo>
                      <a:pt x="68" y="15"/>
                    </a:lnTo>
                    <a:lnTo>
                      <a:pt x="75" y="15"/>
                    </a:lnTo>
                    <a:lnTo>
                      <a:pt x="82" y="15"/>
                    </a:lnTo>
                    <a:lnTo>
                      <a:pt x="82" y="18"/>
                    </a:lnTo>
                    <a:lnTo>
                      <a:pt x="100" y="22"/>
                    </a:lnTo>
                    <a:lnTo>
                      <a:pt x="93" y="22"/>
                    </a:lnTo>
                    <a:lnTo>
                      <a:pt x="96" y="29"/>
                    </a:lnTo>
                    <a:lnTo>
                      <a:pt x="89" y="33"/>
                    </a:lnTo>
                    <a:lnTo>
                      <a:pt x="75" y="36"/>
                    </a:lnTo>
                    <a:lnTo>
                      <a:pt x="71" y="36"/>
                    </a:lnTo>
                    <a:lnTo>
                      <a:pt x="71" y="33"/>
                    </a:lnTo>
                    <a:lnTo>
                      <a:pt x="68" y="36"/>
                    </a:lnTo>
                    <a:lnTo>
                      <a:pt x="64" y="36"/>
                    </a:lnTo>
                    <a:lnTo>
                      <a:pt x="64" y="33"/>
                    </a:lnTo>
                    <a:lnTo>
                      <a:pt x="64" y="36"/>
                    </a:lnTo>
                    <a:lnTo>
                      <a:pt x="57" y="36"/>
                    </a:lnTo>
                    <a:lnTo>
                      <a:pt x="53" y="33"/>
                    </a:lnTo>
                    <a:lnTo>
                      <a:pt x="50" y="33"/>
                    </a:lnTo>
                    <a:lnTo>
                      <a:pt x="43" y="33"/>
                    </a:lnTo>
                    <a:lnTo>
                      <a:pt x="39" y="29"/>
                    </a:lnTo>
                    <a:lnTo>
                      <a:pt x="36" y="29"/>
                    </a:lnTo>
                    <a:lnTo>
                      <a:pt x="32" y="29"/>
                    </a:lnTo>
                    <a:lnTo>
                      <a:pt x="28" y="26"/>
                    </a:lnTo>
                    <a:lnTo>
                      <a:pt x="21" y="26"/>
                    </a:lnTo>
                    <a:lnTo>
                      <a:pt x="18" y="22"/>
                    </a:lnTo>
                    <a:lnTo>
                      <a:pt x="14" y="18"/>
                    </a:lnTo>
                    <a:lnTo>
                      <a:pt x="10" y="15"/>
                    </a:lnTo>
                    <a:lnTo>
                      <a:pt x="10" y="11"/>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37" name="Freeform 2269">
                <a:extLst>
                  <a:ext uri="{FF2B5EF4-FFF2-40B4-BE49-F238E27FC236}">
                    <a16:creationId xmlns:a16="http://schemas.microsoft.com/office/drawing/2014/main" id="{663F2ABC-B693-4C0E-9377-B9567510596C}"/>
                  </a:ext>
                </a:extLst>
              </p:cNvPr>
              <p:cNvSpPr>
                <a:spLocks/>
              </p:cNvSpPr>
              <p:nvPr/>
            </p:nvSpPr>
            <p:spPr bwMode="auto">
              <a:xfrm>
                <a:off x="6580" y="827"/>
                <a:ext cx="18" cy="15"/>
              </a:xfrm>
              <a:custGeom>
                <a:avLst/>
                <a:gdLst>
                  <a:gd name="T0" fmla="*/ 18 w 18"/>
                  <a:gd name="T1" fmla="*/ 4 h 15"/>
                  <a:gd name="T2" fmla="*/ 18 w 18"/>
                  <a:gd name="T3" fmla="*/ 0 h 15"/>
                  <a:gd name="T4" fmla="*/ 15 w 18"/>
                  <a:gd name="T5" fmla="*/ 0 h 15"/>
                  <a:gd name="T6" fmla="*/ 7 w 18"/>
                  <a:gd name="T7" fmla="*/ 0 h 15"/>
                  <a:gd name="T8" fmla="*/ 4 w 18"/>
                  <a:gd name="T9" fmla="*/ 0 h 15"/>
                  <a:gd name="T10" fmla="*/ 0 w 18"/>
                  <a:gd name="T11" fmla="*/ 4 h 15"/>
                  <a:gd name="T12" fmla="*/ 0 w 18"/>
                  <a:gd name="T13" fmla="*/ 4 h 15"/>
                  <a:gd name="T14" fmla="*/ 0 w 18"/>
                  <a:gd name="T15" fmla="*/ 11 h 15"/>
                  <a:gd name="T16" fmla="*/ 0 w 18"/>
                  <a:gd name="T17" fmla="*/ 15 h 15"/>
                  <a:gd name="T18" fmla="*/ 7 w 18"/>
                  <a:gd name="T19" fmla="*/ 15 h 15"/>
                  <a:gd name="T20" fmla="*/ 11 w 18"/>
                  <a:gd name="T21" fmla="*/ 15 h 15"/>
                  <a:gd name="T22" fmla="*/ 7 w 18"/>
                  <a:gd name="T23" fmla="*/ 15 h 15"/>
                  <a:gd name="T24" fmla="*/ 7 w 18"/>
                  <a:gd name="T25" fmla="*/ 15 h 15"/>
                  <a:gd name="T26" fmla="*/ 11 w 18"/>
                  <a:gd name="T27" fmla="*/ 11 h 15"/>
                  <a:gd name="T28" fmla="*/ 11 w 18"/>
                  <a:gd name="T29" fmla="*/ 11 h 15"/>
                  <a:gd name="T30" fmla="*/ 15 w 18"/>
                  <a:gd name="T31" fmla="*/ 11 h 15"/>
                  <a:gd name="T32" fmla="*/ 18 w 18"/>
                  <a:gd name="T33" fmla="*/ 7 h 15"/>
                  <a:gd name="T34" fmla="*/ 18 w 18"/>
                  <a:gd name="T35" fmla="*/ 7 h 15"/>
                  <a:gd name="T36" fmla="*/ 18 w 18"/>
                  <a:gd name="T37" fmla="*/ 7 h 15"/>
                  <a:gd name="T38" fmla="*/ 18 w 18"/>
                  <a:gd name="T3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15">
                    <a:moveTo>
                      <a:pt x="18" y="4"/>
                    </a:moveTo>
                    <a:lnTo>
                      <a:pt x="18" y="0"/>
                    </a:lnTo>
                    <a:lnTo>
                      <a:pt x="15" y="0"/>
                    </a:lnTo>
                    <a:lnTo>
                      <a:pt x="7" y="0"/>
                    </a:lnTo>
                    <a:lnTo>
                      <a:pt x="4" y="0"/>
                    </a:lnTo>
                    <a:lnTo>
                      <a:pt x="0" y="4"/>
                    </a:lnTo>
                    <a:lnTo>
                      <a:pt x="0" y="4"/>
                    </a:lnTo>
                    <a:lnTo>
                      <a:pt x="0" y="11"/>
                    </a:lnTo>
                    <a:lnTo>
                      <a:pt x="0" y="15"/>
                    </a:lnTo>
                    <a:lnTo>
                      <a:pt x="7" y="15"/>
                    </a:lnTo>
                    <a:lnTo>
                      <a:pt x="11" y="15"/>
                    </a:lnTo>
                    <a:lnTo>
                      <a:pt x="7" y="15"/>
                    </a:lnTo>
                    <a:lnTo>
                      <a:pt x="7" y="15"/>
                    </a:lnTo>
                    <a:lnTo>
                      <a:pt x="11" y="11"/>
                    </a:lnTo>
                    <a:lnTo>
                      <a:pt x="11" y="11"/>
                    </a:lnTo>
                    <a:lnTo>
                      <a:pt x="15" y="11"/>
                    </a:lnTo>
                    <a:lnTo>
                      <a:pt x="18" y="7"/>
                    </a:lnTo>
                    <a:lnTo>
                      <a:pt x="18" y="7"/>
                    </a:lnTo>
                    <a:lnTo>
                      <a:pt x="18" y="7"/>
                    </a:lnTo>
                    <a:lnTo>
                      <a:pt x="18"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38" name="Freeform 2270">
                <a:extLst>
                  <a:ext uri="{FF2B5EF4-FFF2-40B4-BE49-F238E27FC236}">
                    <a16:creationId xmlns:a16="http://schemas.microsoft.com/office/drawing/2014/main" id="{B9C9A030-AFF0-4FCA-8135-28A06EBA0D9C}"/>
                  </a:ext>
                </a:extLst>
              </p:cNvPr>
              <p:cNvSpPr>
                <a:spLocks/>
              </p:cNvSpPr>
              <p:nvPr/>
            </p:nvSpPr>
            <p:spPr bwMode="auto">
              <a:xfrm>
                <a:off x="6580" y="827"/>
                <a:ext cx="18" cy="15"/>
              </a:xfrm>
              <a:custGeom>
                <a:avLst/>
                <a:gdLst>
                  <a:gd name="T0" fmla="*/ 18 w 18"/>
                  <a:gd name="T1" fmla="*/ 4 h 15"/>
                  <a:gd name="T2" fmla="*/ 18 w 18"/>
                  <a:gd name="T3" fmla="*/ 0 h 15"/>
                  <a:gd name="T4" fmla="*/ 15 w 18"/>
                  <a:gd name="T5" fmla="*/ 0 h 15"/>
                  <a:gd name="T6" fmla="*/ 7 w 18"/>
                  <a:gd name="T7" fmla="*/ 0 h 15"/>
                  <a:gd name="T8" fmla="*/ 4 w 18"/>
                  <a:gd name="T9" fmla="*/ 0 h 15"/>
                  <a:gd name="T10" fmla="*/ 0 w 18"/>
                  <a:gd name="T11" fmla="*/ 4 h 15"/>
                  <a:gd name="T12" fmla="*/ 0 w 18"/>
                  <a:gd name="T13" fmla="*/ 4 h 15"/>
                  <a:gd name="T14" fmla="*/ 0 w 18"/>
                  <a:gd name="T15" fmla="*/ 11 h 15"/>
                  <a:gd name="T16" fmla="*/ 0 w 18"/>
                  <a:gd name="T17" fmla="*/ 15 h 15"/>
                  <a:gd name="T18" fmla="*/ 7 w 18"/>
                  <a:gd name="T19" fmla="*/ 15 h 15"/>
                  <a:gd name="T20" fmla="*/ 11 w 18"/>
                  <a:gd name="T21" fmla="*/ 15 h 15"/>
                  <a:gd name="T22" fmla="*/ 7 w 18"/>
                  <a:gd name="T23" fmla="*/ 15 h 15"/>
                  <a:gd name="T24" fmla="*/ 7 w 18"/>
                  <a:gd name="T25" fmla="*/ 15 h 15"/>
                  <a:gd name="T26" fmla="*/ 11 w 18"/>
                  <a:gd name="T27" fmla="*/ 11 h 15"/>
                  <a:gd name="T28" fmla="*/ 11 w 18"/>
                  <a:gd name="T29" fmla="*/ 11 h 15"/>
                  <a:gd name="T30" fmla="*/ 15 w 18"/>
                  <a:gd name="T31" fmla="*/ 11 h 15"/>
                  <a:gd name="T32" fmla="*/ 18 w 18"/>
                  <a:gd name="T33" fmla="*/ 7 h 15"/>
                  <a:gd name="T34" fmla="*/ 18 w 18"/>
                  <a:gd name="T35" fmla="*/ 7 h 15"/>
                  <a:gd name="T36" fmla="*/ 18 w 18"/>
                  <a:gd name="T37" fmla="*/ 7 h 15"/>
                  <a:gd name="T38" fmla="*/ 18 w 18"/>
                  <a:gd name="T3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15">
                    <a:moveTo>
                      <a:pt x="18" y="4"/>
                    </a:moveTo>
                    <a:lnTo>
                      <a:pt x="18" y="0"/>
                    </a:lnTo>
                    <a:lnTo>
                      <a:pt x="15" y="0"/>
                    </a:lnTo>
                    <a:lnTo>
                      <a:pt x="7" y="0"/>
                    </a:lnTo>
                    <a:lnTo>
                      <a:pt x="4" y="0"/>
                    </a:lnTo>
                    <a:lnTo>
                      <a:pt x="0" y="4"/>
                    </a:lnTo>
                    <a:lnTo>
                      <a:pt x="0" y="4"/>
                    </a:lnTo>
                    <a:lnTo>
                      <a:pt x="0" y="11"/>
                    </a:lnTo>
                    <a:lnTo>
                      <a:pt x="0" y="15"/>
                    </a:lnTo>
                    <a:lnTo>
                      <a:pt x="7" y="15"/>
                    </a:lnTo>
                    <a:lnTo>
                      <a:pt x="11" y="15"/>
                    </a:lnTo>
                    <a:lnTo>
                      <a:pt x="7" y="15"/>
                    </a:lnTo>
                    <a:lnTo>
                      <a:pt x="7" y="15"/>
                    </a:lnTo>
                    <a:lnTo>
                      <a:pt x="11" y="11"/>
                    </a:lnTo>
                    <a:lnTo>
                      <a:pt x="11" y="11"/>
                    </a:lnTo>
                    <a:lnTo>
                      <a:pt x="15" y="11"/>
                    </a:lnTo>
                    <a:lnTo>
                      <a:pt x="18" y="7"/>
                    </a:lnTo>
                    <a:lnTo>
                      <a:pt x="18" y="7"/>
                    </a:lnTo>
                    <a:lnTo>
                      <a:pt x="18" y="7"/>
                    </a:lnTo>
                    <a:lnTo>
                      <a:pt x="18"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39" name="Freeform 2271">
                <a:extLst>
                  <a:ext uri="{FF2B5EF4-FFF2-40B4-BE49-F238E27FC236}">
                    <a16:creationId xmlns:a16="http://schemas.microsoft.com/office/drawing/2014/main" id="{D30D94F7-0636-474C-AAB8-9CE80B9FA784}"/>
                  </a:ext>
                </a:extLst>
              </p:cNvPr>
              <p:cNvSpPr>
                <a:spLocks/>
              </p:cNvSpPr>
              <p:nvPr/>
            </p:nvSpPr>
            <p:spPr bwMode="auto">
              <a:xfrm>
                <a:off x="6570" y="842"/>
                <a:ext cx="78" cy="25"/>
              </a:xfrm>
              <a:custGeom>
                <a:avLst/>
                <a:gdLst>
                  <a:gd name="T0" fmla="*/ 35 w 78"/>
                  <a:gd name="T1" fmla="*/ 0 h 25"/>
                  <a:gd name="T2" fmla="*/ 43 w 78"/>
                  <a:gd name="T3" fmla="*/ 0 h 25"/>
                  <a:gd name="T4" fmla="*/ 46 w 78"/>
                  <a:gd name="T5" fmla="*/ 0 h 25"/>
                  <a:gd name="T6" fmla="*/ 53 w 78"/>
                  <a:gd name="T7" fmla="*/ 0 h 25"/>
                  <a:gd name="T8" fmla="*/ 57 w 78"/>
                  <a:gd name="T9" fmla="*/ 3 h 25"/>
                  <a:gd name="T10" fmla="*/ 60 w 78"/>
                  <a:gd name="T11" fmla="*/ 3 h 25"/>
                  <a:gd name="T12" fmla="*/ 64 w 78"/>
                  <a:gd name="T13" fmla="*/ 7 h 25"/>
                  <a:gd name="T14" fmla="*/ 71 w 78"/>
                  <a:gd name="T15" fmla="*/ 10 h 25"/>
                  <a:gd name="T16" fmla="*/ 75 w 78"/>
                  <a:gd name="T17" fmla="*/ 14 h 25"/>
                  <a:gd name="T18" fmla="*/ 78 w 78"/>
                  <a:gd name="T19" fmla="*/ 18 h 25"/>
                  <a:gd name="T20" fmla="*/ 78 w 78"/>
                  <a:gd name="T21" fmla="*/ 21 h 25"/>
                  <a:gd name="T22" fmla="*/ 78 w 78"/>
                  <a:gd name="T23" fmla="*/ 25 h 25"/>
                  <a:gd name="T24" fmla="*/ 78 w 78"/>
                  <a:gd name="T25" fmla="*/ 25 h 25"/>
                  <a:gd name="T26" fmla="*/ 75 w 78"/>
                  <a:gd name="T27" fmla="*/ 25 h 25"/>
                  <a:gd name="T28" fmla="*/ 75 w 78"/>
                  <a:gd name="T29" fmla="*/ 25 h 25"/>
                  <a:gd name="T30" fmla="*/ 68 w 78"/>
                  <a:gd name="T31" fmla="*/ 25 h 25"/>
                  <a:gd name="T32" fmla="*/ 64 w 78"/>
                  <a:gd name="T33" fmla="*/ 25 h 25"/>
                  <a:gd name="T34" fmla="*/ 53 w 78"/>
                  <a:gd name="T35" fmla="*/ 25 h 25"/>
                  <a:gd name="T36" fmla="*/ 46 w 78"/>
                  <a:gd name="T37" fmla="*/ 25 h 25"/>
                  <a:gd name="T38" fmla="*/ 43 w 78"/>
                  <a:gd name="T39" fmla="*/ 21 h 25"/>
                  <a:gd name="T40" fmla="*/ 39 w 78"/>
                  <a:gd name="T41" fmla="*/ 21 h 25"/>
                  <a:gd name="T42" fmla="*/ 32 w 78"/>
                  <a:gd name="T43" fmla="*/ 21 h 25"/>
                  <a:gd name="T44" fmla="*/ 25 w 78"/>
                  <a:gd name="T45" fmla="*/ 18 h 25"/>
                  <a:gd name="T46" fmla="*/ 17 w 78"/>
                  <a:gd name="T47" fmla="*/ 18 h 25"/>
                  <a:gd name="T48" fmla="*/ 10 w 78"/>
                  <a:gd name="T49" fmla="*/ 21 h 25"/>
                  <a:gd name="T50" fmla="*/ 3 w 78"/>
                  <a:gd name="T51" fmla="*/ 21 h 25"/>
                  <a:gd name="T52" fmla="*/ 0 w 78"/>
                  <a:gd name="T53" fmla="*/ 18 h 25"/>
                  <a:gd name="T54" fmla="*/ 3 w 78"/>
                  <a:gd name="T55" fmla="*/ 18 h 25"/>
                  <a:gd name="T56" fmla="*/ 14 w 78"/>
                  <a:gd name="T57" fmla="*/ 18 h 25"/>
                  <a:gd name="T58" fmla="*/ 17 w 78"/>
                  <a:gd name="T59" fmla="*/ 14 h 25"/>
                  <a:gd name="T60" fmla="*/ 17 w 78"/>
                  <a:gd name="T61" fmla="*/ 10 h 25"/>
                  <a:gd name="T62" fmla="*/ 25 w 78"/>
                  <a:gd name="T63" fmla="*/ 7 h 25"/>
                  <a:gd name="T64" fmla="*/ 25 w 78"/>
                  <a:gd name="T65" fmla="*/ 3 h 25"/>
                  <a:gd name="T66" fmla="*/ 25 w 78"/>
                  <a:gd name="T67" fmla="*/ 0 h 25"/>
                  <a:gd name="T68" fmla="*/ 35 w 78"/>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25">
                    <a:moveTo>
                      <a:pt x="35" y="0"/>
                    </a:moveTo>
                    <a:lnTo>
                      <a:pt x="43" y="0"/>
                    </a:lnTo>
                    <a:lnTo>
                      <a:pt x="46" y="0"/>
                    </a:lnTo>
                    <a:lnTo>
                      <a:pt x="53" y="0"/>
                    </a:lnTo>
                    <a:lnTo>
                      <a:pt x="57" y="3"/>
                    </a:lnTo>
                    <a:lnTo>
                      <a:pt x="60" y="3"/>
                    </a:lnTo>
                    <a:lnTo>
                      <a:pt x="64" y="7"/>
                    </a:lnTo>
                    <a:lnTo>
                      <a:pt x="71" y="10"/>
                    </a:lnTo>
                    <a:lnTo>
                      <a:pt x="75" y="14"/>
                    </a:lnTo>
                    <a:lnTo>
                      <a:pt x="78" y="18"/>
                    </a:lnTo>
                    <a:lnTo>
                      <a:pt x="78" y="21"/>
                    </a:lnTo>
                    <a:lnTo>
                      <a:pt x="78" y="25"/>
                    </a:lnTo>
                    <a:lnTo>
                      <a:pt x="78" y="25"/>
                    </a:lnTo>
                    <a:lnTo>
                      <a:pt x="75" y="25"/>
                    </a:lnTo>
                    <a:lnTo>
                      <a:pt x="75" y="25"/>
                    </a:lnTo>
                    <a:lnTo>
                      <a:pt x="68" y="25"/>
                    </a:lnTo>
                    <a:lnTo>
                      <a:pt x="64" y="25"/>
                    </a:lnTo>
                    <a:lnTo>
                      <a:pt x="53" y="25"/>
                    </a:lnTo>
                    <a:lnTo>
                      <a:pt x="46" y="25"/>
                    </a:lnTo>
                    <a:lnTo>
                      <a:pt x="43" y="21"/>
                    </a:lnTo>
                    <a:lnTo>
                      <a:pt x="39" y="21"/>
                    </a:lnTo>
                    <a:lnTo>
                      <a:pt x="32" y="21"/>
                    </a:lnTo>
                    <a:lnTo>
                      <a:pt x="25" y="18"/>
                    </a:lnTo>
                    <a:lnTo>
                      <a:pt x="17" y="18"/>
                    </a:lnTo>
                    <a:lnTo>
                      <a:pt x="10" y="21"/>
                    </a:lnTo>
                    <a:lnTo>
                      <a:pt x="3" y="21"/>
                    </a:lnTo>
                    <a:lnTo>
                      <a:pt x="0" y="18"/>
                    </a:lnTo>
                    <a:lnTo>
                      <a:pt x="3" y="18"/>
                    </a:lnTo>
                    <a:lnTo>
                      <a:pt x="14" y="18"/>
                    </a:lnTo>
                    <a:lnTo>
                      <a:pt x="17" y="14"/>
                    </a:lnTo>
                    <a:lnTo>
                      <a:pt x="17" y="10"/>
                    </a:lnTo>
                    <a:lnTo>
                      <a:pt x="25" y="7"/>
                    </a:lnTo>
                    <a:lnTo>
                      <a:pt x="25" y="3"/>
                    </a:lnTo>
                    <a:lnTo>
                      <a:pt x="25" y="0"/>
                    </a:lnTo>
                    <a:lnTo>
                      <a:pt x="35"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40" name="Freeform 2272">
                <a:extLst>
                  <a:ext uri="{FF2B5EF4-FFF2-40B4-BE49-F238E27FC236}">
                    <a16:creationId xmlns:a16="http://schemas.microsoft.com/office/drawing/2014/main" id="{329C0BCD-C7B1-4DB5-A63D-C5A2E2CDD492}"/>
                  </a:ext>
                </a:extLst>
              </p:cNvPr>
              <p:cNvSpPr>
                <a:spLocks/>
              </p:cNvSpPr>
              <p:nvPr/>
            </p:nvSpPr>
            <p:spPr bwMode="auto">
              <a:xfrm>
                <a:off x="6570" y="842"/>
                <a:ext cx="78" cy="25"/>
              </a:xfrm>
              <a:custGeom>
                <a:avLst/>
                <a:gdLst>
                  <a:gd name="T0" fmla="*/ 35 w 78"/>
                  <a:gd name="T1" fmla="*/ 0 h 25"/>
                  <a:gd name="T2" fmla="*/ 43 w 78"/>
                  <a:gd name="T3" fmla="*/ 0 h 25"/>
                  <a:gd name="T4" fmla="*/ 46 w 78"/>
                  <a:gd name="T5" fmla="*/ 0 h 25"/>
                  <a:gd name="T6" fmla="*/ 53 w 78"/>
                  <a:gd name="T7" fmla="*/ 0 h 25"/>
                  <a:gd name="T8" fmla="*/ 57 w 78"/>
                  <a:gd name="T9" fmla="*/ 3 h 25"/>
                  <a:gd name="T10" fmla="*/ 60 w 78"/>
                  <a:gd name="T11" fmla="*/ 3 h 25"/>
                  <a:gd name="T12" fmla="*/ 64 w 78"/>
                  <a:gd name="T13" fmla="*/ 7 h 25"/>
                  <a:gd name="T14" fmla="*/ 71 w 78"/>
                  <a:gd name="T15" fmla="*/ 10 h 25"/>
                  <a:gd name="T16" fmla="*/ 75 w 78"/>
                  <a:gd name="T17" fmla="*/ 14 h 25"/>
                  <a:gd name="T18" fmla="*/ 78 w 78"/>
                  <a:gd name="T19" fmla="*/ 18 h 25"/>
                  <a:gd name="T20" fmla="*/ 78 w 78"/>
                  <a:gd name="T21" fmla="*/ 21 h 25"/>
                  <a:gd name="T22" fmla="*/ 78 w 78"/>
                  <a:gd name="T23" fmla="*/ 25 h 25"/>
                  <a:gd name="T24" fmla="*/ 78 w 78"/>
                  <a:gd name="T25" fmla="*/ 25 h 25"/>
                  <a:gd name="T26" fmla="*/ 75 w 78"/>
                  <a:gd name="T27" fmla="*/ 25 h 25"/>
                  <a:gd name="T28" fmla="*/ 75 w 78"/>
                  <a:gd name="T29" fmla="*/ 25 h 25"/>
                  <a:gd name="T30" fmla="*/ 68 w 78"/>
                  <a:gd name="T31" fmla="*/ 25 h 25"/>
                  <a:gd name="T32" fmla="*/ 64 w 78"/>
                  <a:gd name="T33" fmla="*/ 25 h 25"/>
                  <a:gd name="T34" fmla="*/ 53 w 78"/>
                  <a:gd name="T35" fmla="*/ 25 h 25"/>
                  <a:gd name="T36" fmla="*/ 46 w 78"/>
                  <a:gd name="T37" fmla="*/ 25 h 25"/>
                  <a:gd name="T38" fmla="*/ 43 w 78"/>
                  <a:gd name="T39" fmla="*/ 21 h 25"/>
                  <a:gd name="T40" fmla="*/ 39 w 78"/>
                  <a:gd name="T41" fmla="*/ 21 h 25"/>
                  <a:gd name="T42" fmla="*/ 32 w 78"/>
                  <a:gd name="T43" fmla="*/ 21 h 25"/>
                  <a:gd name="T44" fmla="*/ 25 w 78"/>
                  <a:gd name="T45" fmla="*/ 18 h 25"/>
                  <a:gd name="T46" fmla="*/ 17 w 78"/>
                  <a:gd name="T47" fmla="*/ 18 h 25"/>
                  <a:gd name="T48" fmla="*/ 10 w 78"/>
                  <a:gd name="T49" fmla="*/ 21 h 25"/>
                  <a:gd name="T50" fmla="*/ 3 w 78"/>
                  <a:gd name="T51" fmla="*/ 21 h 25"/>
                  <a:gd name="T52" fmla="*/ 0 w 78"/>
                  <a:gd name="T53" fmla="*/ 18 h 25"/>
                  <a:gd name="T54" fmla="*/ 3 w 78"/>
                  <a:gd name="T55" fmla="*/ 18 h 25"/>
                  <a:gd name="T56" fmla="*/ 14 w 78"/>
                  <a:gd name="T57" fmla="*/ 18 h 25"/>
                  <a:gd name="T58" fmla="*/ 17 w 78"/>
                  <a:gd name="T59" fmla="*/ 14 h 25"/>
                  <a:gd name="T60" fmla="*/ 17 w 78"/>
                  <a:gd name="T61" fmla="*/ 10 h 25"/>
                  <a:gd name="T62" fmla="*/ 25 w 78"/>
                  <a:gd name="T63" fmla="*/ 7 h 25"/>
                  <a:gd name="T64" fmla="*/ 25 w 78"/>
                  <a:gd name="T65" fmla="*/ 3 h 25"/>
                  <a:gd name="T66" fmla="*/ 25 w 78"/>
                  <a:gd name="T67" fmla="*/ 0 h 25"/>
                  <a:gd name="T68" fmla="*/ 35 w 78"/>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25">
                    <a:moveTo>
                      <a:pt x="35" y="0"/>
                    </a:moveTo>
                    <a:lnTo>
                      <a:pt x="43" y="0"/>
                    </a:lnTo>
                    <a:lnTo>
                      <a:pt x="46" y="0"/>
                    </a:lnTo>
                    <a:lnTo>
                      <a:pt x="53" y="0"/>
                    </a:lnTo>
                    <a:lnTo>
                      <a:pt x="57" y="3"/>
                    </a:lnTo>
                    <a:lnTo>
                      <a:pt x="60" y="3"/>
                    </a:lnTo>
                    <a:lnTo>
                      <a:pt x="64" y="7"/>
                    </a:lnTo>
                    <a:lnTo>
                      <a:pt x="71" y="10"/>
                    </a:lnTo>
                    <a:lnTo>
                      <a:pt x="75" y="14"/>
                    </a:lnTo>
                    <a:lnTo>
                      <a:pt x="78" y="18"/>
                    </a:lnTo>
                    <a:lnTo>
                      <a:pt x="78" y="21"/>
                    </a:lnTo>
                    <a:lnTo>
                      <a:pt x="78" y="25"/>
                    </a:lnTo>
                    <a:lnTo>
                      <a:pt x="78" y="25"/>
                    </a:lnTo>
                    <a:lnTo>
                      <a:pt x="75" y="25"/>
                    </a:lnTo>
                    <a:lnTo>
                      <a:pt x="75" y="25"/>
                    </a:lnTo>
                    <a:lnTo>
                      <a:pt x="68" y="25"/>
                    </a:lnTo>
                    <a:lnTo>
                      <a:pt x="64" y="25"/>
                    </a:lnTo>
                    <a:lnTo>
                      <a:pt x="53" y="25"/>
                    </a:lnTo>
                    <a:lnTo>
                      <a:pt x="46" y="25"/>
                    </a:lnTo>
                    <a:lnTo>
                      <a:pt x="43" y="21"/>
                    </a:lnTo>
                    <a:lnTo>
                      <a:pt x="39" y="21"/>
                    </a:lnTo>
                    <a:lnTo>
                      <a:pt x="32" y="21"/>
                    </a:lnTo>
                    <a:lnTo>
                      <a:pt x="25" y="18"/>
                    </a:lnTo>
                    <a:lnTo>
                      <a:pt x="17" y="18"/>
                    </a:lnTo>
                    <a:lnTo>
                      <a:pt x="10" y="21"/>
                    </a:lnTo>
                    <a:lnTo>
                      <a:pt x="3" y="21"/>
                    </a:lnTo>
                    <a:lnTo>
                      <a:pt x="0" y="18"/>
                    </a:lnTo>
                    <a:lnTo>
                      <a:pt x="3" y="18"/>
                    </a:lnTo>
                    <a:lnTo>
                      <a:pt x="14" y="18"/>
                    </a:lnTo>
                    <a:lnTo>
                      <a:pt x="17" y="14"/>
                    </a:lnTo>
                    <a:lnTo>
                      <a:pt x="17" y="10"/>
                    </a:lnTo>
                    <a:lnTo>
                      <a:pt x="25" y="7"/>
                    </a:lnTo>
                    <a:lnTo>
                      <a:pt x="25" y="3"/>
                    </a:lnTo>
                    <a:lnTo>
                      <a:pt x="25" y="0"/>
                    </a:lnTo>
                    <a:lnTo>
                      <a:pt x="35"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41" name="Freeform 2273">
                <a:extLst>
                  <a:ext uri="{FF2B5EF4-FFF2-40B4-BE49-F238E27FC236}">
                    <a16:creationId xmlns:a16="http://schemas.microsoft.com/office/drawing/2014/main" id="{6794F1B5-E9BD-4790-BA1D-BBCBCF0F9EF7}"/>
                  </a:ext>
                </a:extLst>
              </p:cNvPr>
              <p:cNvSpPr>
                <a:spLocks/>
              </p:cNvSpPr>
              <p:nvPr/>
            </p:nvSpPr>
            <p:spPr bwMode="auto">
              <a:xfrm>
                <a:off x="4625" y="540"/>
                <a:ext cx="96" cy="22"/>
              </a:xfrm>
              <a:custGeom>
                <a:avLst/>
                <a:gdLst>
                  <a:gd name="T0" fmla="*/ 39 w 96"/>
                  <a:gd name="T1" fmla="*/ 0 h 22"/>
                  <a:gd name="T2" fmla="*/ 32 w 96"/>
                  <a:gd name="T3" fmla="*/ 4 h 22"/>
                  <a:gd name="T4" fmla="*/ 21 w 96"/>
                  <a:gd name="T5" fmla="*/ 7 h 22"/>
                  <a:gd name="T6" fmla="*/ 14 w 96"/>
                  <a:gd name="T7" fmla="*/ 7 h 22"/>
                  <a:gd name="T8" fmla="*/ 7 w 96"/>
                  <a:gd name="T9" fmla="*/ 7 h 22"/>
                  <a:gd name="T10" fmla="*/ 3 w 96"/>
                  <a:gd name="T11" fmla="*/ 7 h 22"/>
                  <a:gd name="T12" fmla="*/ 3 w 96"/>
                  <a:gd name="T13" fmla="*/ 11 h 22"/>
                  <a:gd name="T14" fmla="*/ 3 w 96"/>
                  <a:gd name="T15" fmla="*/ 11 h 22"/>
                  <a:gd name="T16" fmla="*/ 3 w 96"/>
                  <a:gd name="T17" fmla="*/ 11 h 22"/>
                  <a:gd name="T18" fmla="*/ 0 w 96"/>
                  <a:gd name="T19" fmla="*/ 15 h 22"/>
                  <a:gd name="T20" fmla="*/ 0 w 96"/>
                  <a:gd name="T21" fmla="*/ 15 h 22"/>
                  <a:gd name="T22" fmla="*/ 10 w 96"/>
                  <a:gd name="T23" fmla="*/ 15 h 22"/>
                  <a:gd name="T24" fmla="*/ 21 w 96"/>
                  <a:gd name="T25" fmla="*/ 18 h 22"/>
                  <a:gd name="T26" fmla="*/ 21 w 96"/>
                  <a:gd name="T27" fmla="*/ 18 h 22"/>
                  <a:gd name="T28" fmla="*/ 25 w 96"/>
                  <a:gd name="T29" fmla="*/ 18 h 22"/>
                  <a:gd name="T30" fmla="*/ 25 w 96"/>
                  <a:gd name="T31" fmla="*/ 18 h 22"/>
                  <a:gd name="T32" fmla="*/ 35 w 96"/>
                  <a:gd name="T33" fmla="*/ 18 h 22"/>
                  <a:gd name="T34" fmla="*/ 39 w 96"/>
                  <a:gd name="T35" fmla="*/ 22 h 22"/>
                  <a:gd name="T36" fmla="*/ 39 w 96"/>
                  <a:gd name="T37" fmla="*/ 18 h 22"/>
                  <a:gd name="T38" fmla="*/ 42 w 96"/>
                  <a:gd name="T39" fmla="*/ 18 h 22"/>
                  <a:gd name="T40" fmla="*/ 39 w 96"/>
                  <a:gd name="T41" fmla="*/ 15 h 22"/>
                  <a:gd name="T42" fmla="*/ 42 w 96"/>
                  <a:gd name="T43" fmla="*/ 15 h 22"/>
                  <a:gd name="T44" fmla="*/ 35 w 96"/>
                  <a:gd name="T45" fmla="*/ 11 h 22"/>
                  <a:gd name="T46" fmla="*/ 35 w 96"/>
                  <a:gd name="T47" fmla="*/ 7 h 22"/>
                  <a:gd name="T48" fmla="*/ 42 w 96"/>
                  <a:gd name="T49" fmla="*/ 7 h 22"/>
                  <a:gd name="T50" fmla="*/ 46 w 96"/>
                  <a:gd name="T51" fmla="*/ 7 h 22"/>
                  <a:gd name="T52" fmla="*/ 71 w 96"/>
                  <a:gd name="T53" fmla="*/ 4 h 22"/>
                  <a:gd name="T54" fmla="*/ 75 w 96"/>
                  <a:gd name="T55" fmla="*/ 7 h 22"/>
                  <a:gd name="T56" fmla="*/ 78 w 96"/>
                  <a:gd name="T57" fmla="*/ 11 h 22"/>
                  <a:gd name="T58" fmla="*/ 89 w 96"/>
                  <a:gd name="T59" fmla="*/ 11 h 22"/>
                  <a:gd name="T60" fmla="*/ 96 w 96"/>
                  <a:gd name="T61" fmla="*/ 7 h 22"/>
                  <a:gd name="T62" fmla="*/ 82 w 96"/>
                  <a:gd name="T63" fmla="*/ 4 h 22"/>
                  <a:gd name="T64" fmla="*/ 71 w 96"/>
                  <a:gd name="T65" fmla="*/ 0 h 22"/>
                  <a:gd name="T66" fmla="*/ 60 w 96"/>
                  <a:gd name="T67" fmla="*/ 0 h 22"/>
                  <a:gd name="T68" fmla="*/ 57 w 96"/>
                  <a:gd name="T6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 h="22">
                    <a:moveTo>
                      <a:pt x="46" y="0"/>
                    </a:moveTo>
                    <a:lnTo>
                      <a:pt x="39" y="0"/>
                    </a:lnTo>
                    <a:lnTo>
                      <a:pt x="32" y="4"/>
                    </a:lnTo>
                    <a:lnTo>
                      <a:pt x="32" y="4"/>
                    </a:lnTo>
                    <a:lnTo>
                      <a:pt x="21" y="4"/>
                    </a:lnTo>
                    <a:lnTo>
                      <a:pt x="21" y="7"/>
                    </a:lnTo>
                    <a:lnTo>
                      <a:pt x="17" y="7"/>
                    </a:lnTo>
                    <a:lnTo>
                      <a:pt x="14" y="7"/>
                    </a:lnTo>
                    <a:lnTo>
                      <a:pt x="10" y="7"/>
                    </a:lnTo>
                    <a:lnTo>
                      <a:pt x="7" y="7"/>
                    </a:lnTo>
                    <a:lnTo>
                      <a:pt x="7" y="7"/>
                    </a:lnTo>
                    <a:lnTo>
                      <a:pt x="3" y="7"/>
                    </a:lnTo>
                    <a:lnTo>
                      <a:pt x="3" y="11"/>
                    </a:lnTo>
                    <a:lnTo>
                      <a:pt x="3" y="11"/>
                    </a:lnTo>
                    <a:lnTo>
                      <a:pt x="0" y="11"/>
                    </a:lnTo>
                    <a:lnTo>
                      <a:pt x="3" y="11"/>
                    </a:lnTo>
                    <a:lnTo>
                      <a:pt x="0" y="11"/>
                    </a:lnTo>
                    <a:lnTo>
                      <a:pt x="3" y="11"/>
                    </a:lnTo>
                    <a:lnTo>
                      <a:pt x="3" y="15"/>
                    </a:lnTo>
                    <a:lnTo>
                      <a:pt x="0" y="15"/>
                    </a:lnTo>
                    <a:lnTo>
                      <a:pt x="3" y="15"/>
                    </a:lnTo>
                    <a:lnTo>
                      <a:pt x="0" y="15"/>
                    </a:lnTo>
                    <a:lnTo>
                      <a:pt x="3" y="15"/>
                    </a:lnTo>
                    <a:lnTo>
                      <a:pt x="10" y="15"/>
                    </a:lnTo>
                    <a:lnTo>
                      <a:pt x="17" y="15"/>
                    </a:lnTo>
                    <a:lnTo>
                      <a:pt x="21" y="18"/>
                    </a:lnTo>
                    <a:lnTo>
                      <a:pt x="17" y="18"/>
                    </a:lnTo>
                    <a:lnTo>
                      <a:pt x="21" y="18"/>
                    </a:lnTo>
                    <a:lnTo>
                      <a:pt x="21" y="18"/>
                    </a:lnTo>
                    <a:lnTo>
                      <a:pt x="25" y="18"/>
                    </a:lnTo>
                    <a:lnTo>
                      <a:pt x="25" y="15"/>
                    </a:lnTo>
                    <a:lnTo>
                      <a:pt x="25" y="18"/>
                    </a:lnTo>
                    <a:lnTo>
                      <a:pt x="32" y="15"/>
                    </a:lnTo>
                    <a:lnTo>
                      <a:pt x="35" y="18"/>
                    </a:lnTo>
                    <a:lnTo>
                      <a:pt x="35" y="18"/>
                    </a:lnTo>
                    <a:lnTo>
                      <a:pt x="39" y="22"/>
                    </a:lnTo>
                    <a:lnTo>
                      <a:pt x="39" y="22"/>
                    </a:lnTo>
                    <a:lnTo>
                      <a:pt x="39" y="18"/>
                    </a:lnTo>
                    <a:lnTo>
                      <a:pt x="39" y="18"/>
                    </a:lnTo>
                    <a:lnTo>
                      <a:pt x="42" y="18"/>
                    </a:lnTo>
                    <a:lnTo>
                      <a:pt x="39" y="15"/>
                    </a:lnTo>
                    <a:lnTo>
                      <a:pt x="39" y="15"/>
                    </a:lnTo>
                    <a:lnTo>
                      <a:pt x="42" y="15"/>
                    </a:lnTo>
                    <a:lnTo>
                      <a:pt x="42" y="15"/>
                    </a:lnTo>
                    <a:lnTo>
                      <a:pt x="35" y="11"/>
                    </a:lnTo>
                    <a:lnTo>
                      <a:pt x="35" y="11"/>
                    </a:lnTo>
                    <a:lnTo>
                      <a:pt x="35" y="11"/>
                    </a:lnTo>
                    <a:lnTo>
                      <a:pt x="35" y="7"/>
                    </a:lnTo>
                    <a:lnTo>
                      <a:pt x="42" y="7"/>
                    </a:lnTo>
                    <a:lnTo>
                      <a:pt x="42" y="7"/>
                    </a:lnTo>
                    <a:lnTo>
                      <a:pt x="42" y="4"/>
                    </a:lnTo>
                    <a:lnTo>
                      <a:pt x="46" y="7"/>
                    </a:lnTo>
                    <a:lnTo>
                      <a:pt x="46" y="4"/>
                    </a:lnTo>
                    <a:lnTo>
                      <a:pt x="71" y="4"/>
                    </a:lnTo>
                    <a:lnTo>
                      <a:pt x="75" y="7"/>
                    </a:lnTo>
                    <a:lnTo>
                      <a:pt x="75" y="7"/>
                    </a:lnTo>
                    <a:lnTo>
                      <a:pt x="75" y="7"/>
                    </a:lnTo>
                    <a:lnTo>
                      <a:pt x="78" y="11"/>
                    </a:lnTo>
                    <a:lnTo>
                      <a:pt x="85" y="7"/>
                    </a:lnTo>
                    <a:lnTo>
                      <a:pt x="89" y="11"/>
                    </a:lnTo>
                    <a:lnTo>
                      <a:pt x="96" y="7"/>
                    </a:lnTo>
                    <a:lnTo>
                      <a:pt x="96" y="7"/>
                    </a:lnTo>
                    <a:lnTo>
                      <a:pt x="96" y="7"/>
                    </a:lnTo>
                    <a:lnTo>
                      <a:pt x="82" y="4"/>
                    </a:lnTo>
                    <a:lnTo>
                      <a:pt x="75" y="0"/>
                    </a:lnTo>
                    <a:lnTo>
                      <a:pt x="71" y="0"/>
                    </a:lnTo>
                    <a:lnTo>
                      <a:pt x="64" y="0"/>
                    </a:lnTo>
                    <a:lnTo>
                      <a:pt x="60" y="0"/>
                    </a:lnTo>
                    <a:lnTo>
                      <a:pt x="57" y="0"/>
                    </a:lnTo>
                    <a:lnTo>
                      <a:pt x="57" y="0"/>
                    </a:lnTo>
                    <a:lnTo>
                      <a:pt x="46"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42" name="Freeform 2274">
                <a:extLst>
                  <a:ext uri="{FF2B5EF4-FFF2-40B4-BE49-F238E27FC236}">
                    <a16:creationId xmlns:a16="http://schemas.microsoft.com/office/drawing/2014/main" id="{89411397-2780-496E-A18C-CF7DB9765D0E}"/>
                  </a:ext>
                </a:extLst>
              </p:cNvPr>
              <p:cNvSpPr>
                <a:spLocks/>
              </p:cNvSpPr>
              <p:nvPr/>
            </p:nvSpPr>
            <p:spPr bwMode="auto">
              <a:xfrm>
                <a:off x="4625" y="540"/>
                <a:ext cx="96" cy="22"/>
              </a:xfrm>
              <a:custGeom>
                <a:avLst/>
                <a:gdLst>
                  <a:gd name="T0" fmla="*/ 39 w 96"/>
                  <a:gd name="T1" fmla="*/ 0 h 22"/>
                  <a:gd name="T2" fmla="*/ 32 w 96"/>
                  <a:gd name="T3" fmla="*/ 4 h 22"/>
                  <a:gd name="T4" fmla="*/ 21 w 96"/>
                  <a:gd name="T5" fmla="*/ 7 h 22"/>
                  <a:gd name="T6" fmla="*/ 14 w 96"/>
                  <a:gd name="T7" fmla="*/ 7 h 22"/>
                  <a:gd name="T8" fmla="*/ 7 w 96"/>
                  <a:gd name="T9" fmla="*/ 7 h 22"/>
                  <a:gd name="T10" fmla="*/ 3 w 96"/>
                  <a:gd name="T11" fmla="*/ 7 h 22"/>
                  <a:gd name="T12" fmla="*/ 3 w 96"/>
                  <a:gd name="T13" fmla="*/ 11 h 22"/>
                  <a:gd name="T14" fmla="*/ 3 w 96"/>
                  <a:gd name="T15" fmla="*/ 11 h 22"/>
                  <a:gd name="T16" fmla="*/ 3 w 96"/>
                  <a:gd name="T17" fmla="*/ 11 h 22"/>
                  <a:gd name="T18" fmla="*/ 0 w 96"/>
                  <a:gd name="T19" fmla="*/ 15 h 22"/>
                  <a:gd name="T20" fmla="*/ 0 w 96"/>
                  <a:gd name="T21" fmla="*/ 15 h 22"/>
                  <a:gd name="T22" fmla="*/ 10 w 96"/>
                  <a:gd name="T23" fmla="*/ 15 h 22"/>
                  <a:gd name="T24" fmla="*/ 21 w 96"/>
                  <a:gd name="T25" fmla="*/ 18 h 22"/>
                  <a:gd name="T26" fmla="*/ 21 w 96"/>
                  <a:gd name="T27" fmla="*/ 18 h 22"/>
                  <a:gd name="T28" fmla="*/ 25 w 96"/>
                  <a:gd name="T29" fmla="*/ 18 h 22"/>
                  <a:gd name="T30" fmla="*/ 25 w 96"/>
                  <a:gd name="T31" fmla="*/ 18 h 22"/>
                  <a:gd name="T32" fmla="*/ 35 w 96"/>
                  <a:gd name="T33" fmla="*/ 18 h 22"/>
                  <a:gd name="T34" fmla="*/ 39 w 96"/>
                  <a:gd name="T35" fmla="*/ 22 h 22"/>
                  <a:gd name="T36" fmla="*/ 39 w 96"/>
                  <a:gd name="T37" fmla="*/ 18 h 22"/>
                  <a:gd name="T38" fmla="*/ 42 w 96"/>
                  <a:gd name="T39" fmla="*/ 18 h 22"/>
                  <a:gd name="T40" fmla="*/ 39 w 96"/>
                  <a:gd name="T41" fmla="*/ 15 h 22"/>
                  <a:gd name="T42" fmla="*/ 42 w 96"/>
                  <a:gd name="T43" fmla="*/ 15 h 22"/>
                  <a:gd name="T44" fmla="*/ 35 w 96"/>
                  <a:gd name="T45" fmla="*/ 11 h 22"/>
                  <a:gd name="T46" fmla="*/ 35 w 96"/>
                  <a:gd name="T47" fmla="*/ 7 h 22"/>
                  <a:gd name="T48" fmla="*/ 42 w 96"/>
                  <a:gd name="T49" fmla="*/ 7 h 22"/>
                  <a:gd name="T50" fmla="*/ 46 w 96"/>
                  <a:gd name="T51" fmla="*/ 7 h 22"/>
                  <a:gd name="T52" fmla="*/ 71 w 96"/>
                  <a:gd name="T53" fmla="*/ 4 h 22"/>
                  <a:gd name="T54" fmla="*/ 75 w 96"/>
                  <a:gd name="T55" fmla="*/ 7 h 22"/>
                  <a:gd name="T56" fmla="*/ 78 w 96"/>
                  <a:gd name="T57" fmla="*/ 11 h 22"/>
                  <a:gd name="T58" fmla="*/ 89 w 96"/>
                  <a:gd name="T59" fmla="*/ 11 h 22"/>
                  <a:gd name="T60" fmla="*/ 96 w 96"/>
                  <a:gd name="T61" fmla="*/ 7 h 22"/>
                  <a:gd name="T62" fmla="*/ 82 w 96"/>
                  <a:gd name="T63" fmla="*/ 4 h 22"/>
                  <a:gd name="T64" fmla="*/ 71 w 96"/>
                  <a:gd name="T65" fmla="*/ 0 h 22"/>
                  <a:gd name="T66" fmla="*/ 60 w 96"/>
                  <a:gd name="T67" fmla="*/ 0 h 22"/>
                  <a:gd name="T68" fmla="*/ 57 w 96"/>
                  <a:gd name="T6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 h="22">
                    <a:moveTo>
                      <a:pt x="46" y="0"/>
                    </a:moveTo>
                    <a:lnTo>
                      <a:pt x="39" y="0"/>
                    </a:lnTo>
                    <a:lnTo>
                      <a:pt x="32" y="4"/>
                    </a:lnTo>
                    <a:lnTo>
                      <a:pt x="32" y="4"/>
                    </a:lnTo>
                    <a:lnTo>
                      <a:pt x="21" y="4"/>
                    </a:lnTo>
                    <a:lnTo>
                      <a:pt x="21" y="7"/>
                    </a:lnTo>
                    <a:lnTo>
                      <a:pt x="17" y="7"/>
                    </a:lnTo>
                    <a:lnTo>
                      <a:pt x="14" y="7"/>
                    </a:lnTo>
                    <a:lnTo>
                      <a:pt x="10" y="7"/>
                    </a:lnTo>
                    <a:lnTo>
                      <a:pt x="7" y="7"/>
                    </a:lnTo>
                    <a:lnTo>
                      <a:pt x="7" y="7"/>
                    </a:lnTo>
                    <a:lnTo>
                      <a:pt x="3" y="7"/>
                    </a:lnTo>
                    <a:lnTo>
                      <a:pt x="3" y="11"/>
                    </a:lnTo>
                    <a:lnTo>
                      <a:pt x="3" y="11"/>
                    </a:lnTo>
                    <a:lnTo>
                      <a:pt x="0" y="11"/>
                    </a:lnTo>
                    <a:lnTo>
                      <a:pt x="3" y="11"/>
                    </a:lnTo>
                    <a:lnTo>
                      <a:pt x="0" y="11"/>
                    </a:lnTo>
                    <a:lnTo>
                      <a:pt x="3" y="11"/>
                    </a:lnTo>
                    <a:lnTo>
                      <a:pt x="3" y="15"/>
                    </a:lnTo>
                    <a:lnTo>
                      <a:pt x="0" y="15"/>
                    </a:lnTo>
                    <a:lnTo>
                      <a:pt x="3" y="15"/>
                    </a:lnTo>
                    <a:lnTo>
                      <a:pt x="0" y="15"/>
                    </a:lnTo>
                    <a:lnTo>
                      <a:pt x="3" y="15"/>
                    </a:lnTo>
                    <a:lnTo>
                      <a:pt x="10" y="15"/>
                    </a:lnTo>
                    <a:lnTo>
                      <a:pt x="17" y="15"/>
                    </a:lnTo>
                    <a:lnTo>
                      <a:pt x="21" y="18"/>
                    </a:lnTo>
                    <a:lnTo>
                      <a:pt x="17" y="18"/>
                    </a:lnTo>
                    <a:lnTo>
                      <a:pt x="21" y="18"/>
                    </a:lnTo>
                    <a:lnTo>
                      <a:pt x="21" y="18"/>
                    </a:lnTo>
                    <a:lnTo>
                      <a:pt x="25" y="18"/>
                    </a:lnTo>
                    <a:lnTo>
                      <a:pt x="25" y="15"/>
                    </a:lnTo>
                    <a:lnTo>
                      <a:pt x="25" y="18"/>
                    </a:lnTo>
                    <a:lnTo>
                      <a:pt x="32" y="15"/>
                    </a:lnTo>
                    <a:lnTo>
                      <a:pt x="35" y="18"/>
                    </a:lnTo>
                    <a:lnTo>
                      <a:pt x="35" y="18"/>
                    </a:lnTo>
                    <a:lnTo>
                      <a:pt x="39" y="22"/>
                    </a:lnTo>
                    <a:lnTo>
                      <a:pt x="39" y="22"/>
                    </a:lnTo>
                    <a:lnTo>
                      <a:pt x="39" y="18"/>
                    </a:lnTo>
                    <a:lnTo>
                      <a:pt x="39" y="18"/>
                    </a:lnTo>
                    <a:lnTo>
                      <a:pt x="42" y="18"/>
                    </a:lnTo>
                    <a:lnTo>
                      <a:pt x="39" y="15"/>
                    </a:lnTo>
                    <a:lnTo>
                      <a:pt x="39" y="15"/>
                    </a:lnTo>
                    <a:lnTo>
                      <a:pt x="42" y="15"/>
                    </a:lnTo>
                    <a:lnTo>
                      <a:pt x="42" y="15"/>
                    </a:lnTo>
                    <a:lnTo>
                      <a:pt x="35" y="11"/>
                    </a:lnTo>
                    <a:lnTo>
                      <a:pt x="35" y="11"/>
                    </a:lnTo>
                    <a:lnTo>
                      <a:pt x="35" y="11"/>
                    </a:lnTo>
                    <a:lnTo>
                      <a:pt x="35" y="7"/>
                    </a:lnTo>
                    <a:lnTo>
                      <a:pt x="42" y="7"/>
                    </a:lnTo>
                    <a:lnTo>
                      <a:pt x="42" y="7"/>
                    </a:lnTo>
                    <a:lnTo>
                      <a:pt x="42" y="4"/>
                    </a:lnTo>
                    <a:lnTo>
                      <a:pt x="46" y="7"/>
                    </a:lnTo>
                    <a:lnTo>
                      <a:pt x="46" y="4"/>
                    </a:lnTo>
                    <a:lnTo>
                      <a:pt x="71" y="4"/>
                    </a:lnTo>
                    <a:lnTo>
                      <a:pt x="75" y="7"/>
                    </a:lnTo>
                    <a:lnTo>
                      <a:pt x="75" y="7"/>
                    </a:lnTo>
                    <a:lnTo>
                      <a:pt x="75" y="7"/>
                    </a:lnTo>
                    <a:lnTo>
                      <a:pt x="78" y="11"/>
                    </a:lnTo>
                    <a:lnTo>
                      <a:pt x="85" y="7"/>
                    </a:lnTo>
                    <a:lnTo>
                      <a:pt x="89" y="11"/>
                    </a:lnTo>
                    <a:lnTo>
                      <a:pt x="96" y="7"/>
                    </a:lnTo>
                    <a:lnTo>
                      <a:pt x="96" y="7"/>
                    </a:lnTo>
                    <a:lnTo>
                      <a:pt x="96" y="7"/>
                    </a:lnTo>
                    <a:lnTo>
                      <a:pt x="82" y="4"/>
                    </a:lnTo>
                    <a:lnTo>
                      <a:pt x="75" y="0"/>
                    </a:lnTo>
                    <a:lnTo>
                      <a:pt x="71" y="0"/>
                    </a:lnTo>
                    <a:lnTo>
                      <a:pt x="64" y="0"/>
                    </a:lnTo>
                    <a:lnTo>
                      <a:pt x="60" y="0"/>
                    </a:lnTo>
                    <a:lnTo>
                      <a:pt x="57" y="0"/>
                    </a:lnTo>
                    <a:lnTo>
                      <a:pt x="57" y="0"/>
                    </a:lnTo>
                    <a:lnTo>
                      <a:pt x="46"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43" name="Freeform 2275">
                <a:extLst>
                  <a:ext uri="{FF2B5EF4-FFF2-40B4-BE49-F238E27FC236}">
                    <a16:creationId xmlns:a16="http://schemas.microsoft.com/office/drawing/2014/main" id="{AEAFE4A0-2073-4C0A-9A83-F2B8C3003EAB}"/>
                  </a:ext>
                </a:extLst>
              </p:cNvPr>
              <p:cNvSpPr>
                <a:spLocks/>
              </p:cNvSpPr>
              <p:nvPr/>
            </p:nvSpPr>
            <p:spPr bwMode="auto">
              <a:xfrm>
                <a:off x="4675" y="537"/>
                <a:ext cx="100" cy="46"/>
              </a:xfrm>
              <a:custGeom>
                <a:avLst/>
                <a:gdLst>
                  <a:gd name="T0" fmla="*/ 75 w 100"/>
                  <a:gd name="T1" fmla="*/ 3 h 46"/>
                  <a:gd name="T2" fmla="*/ 75 w 100"/>
                  <a:gd name="T3" fmla="*/ 3 h 46"/>
                  <a:gd name="T4" fmla="*/ 68 w 100"/>
                  <a:gd name="T5" fmla="*/ 3 h 46"/>
                  <a:gd name="T6" fmla="*/ 61 w 100"/>
                  <a:gd name="T7" fmla="*/ 3 h 46"/>
                  <a:gd name="T8" fmla="*/ 68 w 100"/>
                  <a:gd name="T9" fmla="*/ 3 h 46"/>
                  <a:gd name="T10" fmla="*/ 61 w 100"/>
                  <a:gd name="T11" fmla="*/ 7 h 46"/>
                  <a:gd name="T12" fmla="*/ 57 w 100"/>
                  <a:gd name="T13" fmla="*/ 10 h 46"/>
                  <a:gd name="T14" fmla="*/ 53 w 100"/>
                  <a:gd name="T15" fmla="*/ 10 h 46"/>
                  <a:gd name="T16" fmla="*/ 53 w 100"/>
                  <a:gd name="T17" fmla="*/ 10 h 46"/>
                  <a:gd name="T18" fmla="*/ 53 w 100"/>
                  <a:gd name="T19" fmla="*/ 10 h 46"/>
                  <a:gd name="T20" fmla="*/ 35 w 100"/>
                  <a:gd name="T21" fmla="*/ 14 h 46"/>
                  <a:gd name="T22" fmla="*/ 25 w 100"/>
                  <a:gd name="T23" fmla="*/ 14 h 46"/>
                  <a:gd name="T24" fmla="*/ 7 w 100"/>
                  <a:gd name="T25" fmla="*/ 14 h 46"/>
                  <a:gd name="T26" fmla="*/ 0 w 100"/>
                  <a:gd name="T27" fmla="*/ 14 h 46"/>
                  <a:gd name="T28" fmla="*/ 0 w 100"/>
                  <a:gd name="T29" fmla="*/ 18 h 46"/>
                  <a:gd name="T30" fmla="*/ 10 w 100"/>
                  <a:gd name="T31" fmla="*/ 18 h 46"/>
                  <a:gd name="T32" fmla="*/ 14 w 100"/>
                  <a:gd name="T33" fmla="*/ 21 h 46"/>
                  <a:gd name="T34" fmla="*/ 21 w 100"/>
                  <a:gd name="T35" fmla="*/ 25 h 46"/>
                  <a:gd name="T36" fmla="*/ 14 w 100"/>
                  <a:gd name="T37" fmla="*/ 25 h 46"/>
                  <a:gd name="T38" fmla="*/ 7 w 100"/>
                  <a:gd name="T39" fmla="*/ 28 h 46"/>
                  <a:gd name="T40" fmla="*/ 7 w 100"/>
                  <a:gd name="T41" fmla="*/ 28 h 46"/>
                  <a:gd name="T42" fmla="*/ 3 w 100"/>
                  <a:gd name="T43" fmla="*/ 32 h 46"/>
                  <a:gd name="T44" fmla="*/ 3 w 100"/>
                  <a:gd name="T45" fmla="*/ 32 h 46"/>
                  <a:gd name="T46" fmla="*/ 7 w 100"/>
                  <a:gd name="T47" fmla="*/ 36 h 46"/>
                  <a:gd name="T48" fmla="*/ 7 w 100"/>
                  <a:gd name="T49" fmla="*/ 39 h 46"/>
                  <a:gd name="T50" fmla="*/ 21 w 100"/>
                  <a:gd name="T51" fmla="*/ 36 h 46"/>
                  <a:gd name="T52" fmla="*/ 21 w 100"/>
                  <a:gd name="T53" fmla="*/ 36 h 46"/>
                  <a:gd name="T54" fmla="*/ 25 w 100"/>
                  <a:gd name="T55" fmla="*/ 39 h 46"/>
                  <a:gd name="T56" fmla="*/ 21 w 100"/>
                  <a:gd name="T57" fmla="*/ 46 h 46"/>
                  <a:gd name="T58" fmla="*/ 28 w 100"/>
                  <a:gd name="T59" fmla="*/ 39 h 46"/>
                  <a:gd name="T60" fmla="*/ 32 w 100"/>
                  <a:gd name="T61" fmla="*/ 39 h 46"/>
                  <a:gd name="T62" fmla="*/ 35 w 100"/>
                  <a:gd name="T63" fmla="*/ 39 h 46"/>
                  <a:gd name="T64" fmla="*/ 35 w 100"/>
                  <a:gd name="T65" fmla="*/ 36 h 46"/>
                  <a:gd name="T66" fmla="*/ 39 w 100"/>
                  <a:gd name="T67" fmla="*/ 39 h 46"/>
                  <a:gd name="T68" fmla="*/ 43 w 100"/>
                  <a:gd name="T69" fmla="*/ 39 h 46"/>
                  <a:gd name="T70" fmla="*/ 46 w 100"/>
                  <a:gd name="T71" fmla="*/ 36 h 46"/>
                  <a:gd name="T72" fmla="*/ 46 w 100"/>
                  <a:gd name="T73" fmla="*/ 36 h 46"/>
                  <a:gd name="T74" fmla="*/ 46 w 100"/>
                  <a:gd name="T75" fmla="*/ 32 h 46"/>
                  <a:gd name="T76" fmla="*/ 43 w 100"/>
                  <a:gd name="T77" fmla="*/ 28 h 46"/>
                  <a:gd name="T78" fmla="*/ 50 w 100"/>
                  <a:gd name="T79" fmla="*/ 28 h 46"/>
                  <a:gd name="T80" fmla="*/ 57 w 100"/>
                  <a:gd name="T81" fmla="*/ 28 h 46"/>
                  <a:gd name="T82" fmla="*/ 64 w 100"/>
                  <a:gd name="T83" fmla="*/ 28 h 46"/>
                  <a:gd name="T84" fmla="*/ 71 w 100"/>
                  <a:gd name="T85" fmla="*/ 28 h 46"/>
                  <a:gd name="T86" fmla="*/ 75 w 100"/>
                  <a:gd name="T87" fmla="*/ 25 h 46"/>
                  <a:gd name="T88" fmla="*/ 75 w 100"/>
                  <a:gd name="T89" fmla="*/ 21 h 46"/>
                  <a:gd name="T90" fmla="*/ 68 w 100"/>
                  <a:gd name="T91" fmla="*/ 21 h 46"/>
                  <a:gd name="T92" fmla="*/ 89 w 100"/>
                  <a:gd name="T93" fmla="*/ 18 h 46"/>
                  <a:gd name="T94" fmla="*/ 96 w 100"/>
                  <a:gd name="T95" fmla="*/ 18 h 46"/>
                  <a:gd name="T96" fmla="*/ 100 w 100"/>
                  <a:gd name="T97" fmla="*/ 14 h 46"/>
                  <a:gd name="T98" fmla="*/ 96 w 100"/>
                  <a:gd name="T99" fmla="*/ 10 h 46"/>
                  <a:gd name="T100" fmla="*/ 78 w 100"/>
                  <a:gd name="T101" fmla="*/ 10 h 46"/>
                  <a:gd name="T102" fmla="*/ 75 w 100"/>
                  <a:gd name="T103" fmla="*/ 7 h 46"/>
                  <a:gd name="T104" fmla="*/ 89 w 100"/>
                  <a:gd name="T10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 h="46">
                    <a:moveTo>
                      <a:pt x="86" y="3"/>
                    </a:moveTo>
                    <a:lnTo>
                      <a:pt x="82" y="3"/>
                    </a:lnTo>
                    <a:lnTo>
                      <a:pt x="75" y="3"/>
                    </a:lnTo>
                    <a:lnTo>
                      <a:pt x="78" y="3"/>
                    </a:lnTo>
                    <a:lnTo>
                      <a:pt x="75" y="0"/>
                    </a:lnTo>
                    <a:lnTo>
                      <a:pt x="75" y="3"/>
                    </a:lnTo>
                    <a:lnTo>
                      <a:pt x="75" y="3"/>
                    </a:lnTo>
                    <a:lnTo>
                      <a:pt x="68" y="3"/>
                    </a:lnTo>
                    <a:lnTo>
                      <a:pt x="68" y="3"/>
                    </a:lnTo>
                    <a:lnTo>
                      <a:pt x="68" y="0"/>
                    </a:lnTo>
                    <a:lnTo>
                      <a:pt x="61" y="3"/>
                    </a:lnTo>
                    <a:lnTo>
                      <a:pt x="61" y="3"/>
                    </a:lnTo>
                    <a:lnTo>
                      <a:pt x="64" y="3"/>
                    </a:lnTo>
                    <a:lnTo>
                      <a:pt x="61" y="3"/>
                    </a:lnTo>
                    <a:lnTo>
                      <a:pt x="68" y="3"/>
                    </a:lnTo>
                    <a:lnTo>
                      <a:pt x="71" y="7"/>
                    </a:lnTo>
                    <a:lnTo>
                      <a:pt x="68" y="7"/>
                    </a:lnTo>
                    <a:lnTo>
                      <a:pt x="61" y="7"/>
                    </a:lnTo>
                    <a:lnTo>
                      <a:pt x="57" y="10"/>
                    </a:lnTo>
                    <a:lnTo>
                      <a:pt x="57" y="10"/>
                    </a:lnTo>
                    <a:lnTo>
                      <a:pt x="57" y="10"/>
                    </a:lnTo>
                    <a:lnTo>
                      <a:pt x="57" y="10"/>
                    </a:lnTo>
                    <a:lnTo>
                      <a:pt x="53" y="10"/>
                    </a:lnTo>
                    <a:lnTo>
                      <a:pt x="53" y="10"/>
                    </a:lnTo>
                    <a:lnTo>
                      <a:pt x="53" y="10"/>
                    </a:lnTo>
                    <a:lnTo>
                      <a:pt x="53" y="14"/>
                    </a:lnTo>
                    <a:lnTo>
                      <a:pt x="53" y="10"/>
                    </a:lnTo>
                    <a:lnTo>
                      <a:pt x="53" y="10"/>
                    </a:lnTo>
                    <a:lnTo>
                      <a:pt x="53" y="14"/>
                    </a:lnTo>
                    <a:lnTo>
                      <a:pt x="53" y="10"/>
                    </a:lnTo>
                    <a:lnTo>
                      <a:pt x="46" y="14"/>
                    </a:lnTo>
                    <a:lnTo>
                      <a:pt x="39" y="14"/>
                    </a:lnTo>
                    <a:lnTo>
                      <a:pt x="35" y="14"/>
                    </a:lnTo>
                    <a:lnTo>
                      <a:pt x="32" y="14"/>
                    </a:lnTo>
                    <a:lnTo>
                      <a:pt x="25" y="14"/>
                    </a:lnTo>
                    <a:lnTo>
                      <a:pt x="25" y="14"/>
                    </a:lnTo>
                    <a:lnTo>
                      <a:pt x="14" y="14"/>
                    </a:lnTo>
                    <a:lnTo>
                      <a:pt x="10" y="14"/>
                    </a:lnTo>
                    <a:lnTo>
                      <a:pt x="7" y="14"/>
                    </a:lnTo>
                    <a:lnTo>
                      <a:pt x="7" y="14"/>
                    </a:lnTo>
                    <a:lnTo>
                      <a:pt x="0" y="14"/>
                    </a:lnTo>
                    <a:lnTo>
                      <a:pt x="0" y="14"/>
                    </a:lnTo>
                    <a:lnTo>
                      <a:pt x="0" y="14"/>
                    </a:lnTo>
                    <a:lnTo>
                      <a:pt x="0" y="18"/>
                    </a:lnTo>
                    <a:lnTo>
                      <a:pt x="0" y="18"/>
                    </a:lnTo>
                    <a:lnTo>
                      <a:pt x="7" y="18"/>
                    </a:lnTo>
                    <a:lnTo>
                      <a:pt x="7" y="18"/>
                    </a:lnTo>
                    <a:lnTo>
                      <a:pt x="10" y="18"/>
                    </a:lnTo>
                    <a:lnTo>
                      <a:pt x="14" y="21"/>
                    </a:lnTo>
                    <a:lnTo>
                      <a:pt x="18" y="21"/>
                    </a:lnTo>
                    <a:lnTo>
                      <a:pt x="14" y="21"/>
                    </a:lnTo>
                    <a:lnTo>
                      <a:pt x="21" y="21"/>
                    </a:lnTo>
                    <a:lnTo>
                      <a:pt x="18" y="25"/>
                    </a:lnTo>
                    <a:lnTo>
                      <a:pt x="21" y="25"/>
                    </a:lnTo>
                    <a:lnTo>
                      <a:pt x="21" y="25"/>
                    </a:lnTo>
                    <a:lnTo>
                      <a:pt x="18" y="25"/>
                    </a:lnTo>
                    <a:lnTo>
                      <a:pt x="14" y="25"/>
                    </a:lnTo>
                    <a:lnTo>
                      <a:pt x="14" y="25"/>
                    </a:lnTo>
                    <a:lnTo>
                      <a:pt x="7" y="25"/>
                    </a:lnTo>
                    <a:lnTo>
                      <a:pt x="7" y="28"/>
                    </a:lnTo>
                    <a:lnTo>
                      <a:pt x="7" y="28"/>
                    </a:lnTo>
                    <a:lnTo>
                      <a:pt x="7" y="28"/>
                    </a:lnTo>
                    <a:lnTo>
                      <a:pt x="7" y="28"/>
                    </a:lnTo>
                    <a:lnTo>
                      <a:pt x="3" y="28"/>
                    </a:lnTo>
                    <a:lnTo>
                      <a:pt x="0" y="28"/>
                    </a:lnTo>
                    <a:lnTo>
                      <a:pt x="3" y="32"/>
                    </a:lnTo>
                    <a:lnTo>
                      <a:pt x="0" y="32"/>
                    </a:lnTo>
                    <a:lnTo>
                      <a:pt x="0" y="32"/>
                    </a:lnTo>
                    <a:lnTo>
                      <a:pt x="3" y="32"/>
                    </a:lnTo>
                    <a:lnTo>
                      <a:pt x="3" y="36"/>
                    </a:lnTo>
                    <a:lnTo>
                      <a:pt x="7" y="36"/>
                    </a:lnTo>
                    <a:lnTo>
                      <a:pt x="7" y="36"/>
                    </a:lnTo>
                    <a:lnTo>
                      <a:pt x="7" y="36"/>
                    </a:lnTo>
                    <a:lnTo>
                      <a:pt x="7" y="36"/>
                    </a:lnTo>
                    <a:lnTo>
                      <a:pt x="7" y="39"/>
                    </a:lnTo>
                    <a:lnTo>
                      <a:pt x="18" y="36"/>
                    </a:lnTo>
                    <a:lnTo>
                      <a:pt x="18" y="36"/>
                    </a:lnTo>
                    <a:lnTo>
                      <a:pt x="21" y="36"/>
                    </a:lnTo>
                    <a:lnTo>
                      <a:pt x="21" y="36"/>
                    </a:lnTo>
                    <a:lnTo>
                      <a:pt x="21" y="36"/>
                    </a:lnTo>
                    <a:lnTo>
                      <a:pt x="21" y="36"/>
                    </a:lnTo>
                    <a:lnTo>
                      <a:pt x="25" y="36"/>
                    </a:lnTo>
                    <a:lnTo>
                      <a:pt x="25" y="36"/>
                    </a:lnTo>
                    <a:lnTo>
                      <a:pt x="25" y="39"/>
                    </a:lnTo>
                    <a:lnTo>
                      <a:pt x="21" y="39"/>
                    </a:lnTo>
                    <a:lnTo>
                      <a:pt x="21" y="43"/>
                    </a:lnTo>
                    <a:lnTo>
                      <a:pt x="21" y="46"/>
                    </a:lnTo>
                    <a:lnTo>
                      <a:pt x="25" y="43"/>
                    </a:lnTo>
                    <a:lnTo>
                      <a:pt x="28" y="43"/>
                    </a:lnTo>
                    <a:lnTo>
                      <a:pt x="28" y="39"/>
                    </a:lnTo>
                    <a:lnTo>
                      <a:pt x="28" y="39"/>
                    </a:lnTo>
                    <a:lnTo>
                      <a:pt x="28" y="39"/>
                    </a:lnTo>
                    <a:lnTo>
                      <a:pt x="32" y="39"/>
                    </a:lnTo>
                    <a:lnTo>
                      <a:pt x="32" y="43"/>
                    </a:lnTo>
                    <a:lnTo>
                      <a:pt x="35" y="43"/>
                    </a:lnTo>
                    <a:lnTo>
                      <a:pt x="35" y="39"/>
                    </a:lnTo>
                    <a:lnTo>
                      <a:pt x="35" y="39"/>
                    </a:lnTo>
                    <a:lnTo>
                      <a:pt x="35" y="39"/>
                    </a:lnTo>
                    <a:lnTo>
                      <a:pt x="35" y="36"/>
                    </a:lnTo>
                    <a:lnTo>
                      <a:pt x="35" y="36"/>
                    </a:lnTo>
                    <a:lnTo>
                      <a:pt x="35" y="36"/>
                    </a:lnTo>
                    <a:lnTo>
                      <a:pt x="39" y="39"/>
                    </a:lnTo>
                    <a:lnTo>
                      <a:pt x="39" y="39"/>
                    </a:lnTo>
                    <a:lnTo>
                      <a:pt x="43" y="39"/>
                    </a:lnTo>
                    <a:lnTo>
                      <a:pt x="43" y="39"/>
                    </a:lnTo>
                    <a:lnTo>
                      <a:pt x="43" y="36"/>
                    </a:lnTo>
                    <a:lnTo>
                      <a:pt x="43" y="36"/>
                    </a:lnTo>
                    <a:lnTo>
                      <a:pt x="46" y="36"/>
                    </a:lnTo>
                    <a:lnTo>
                      <a:pt x="46" y="36"/>
                    </a:lnTo>
                    <a:lnTo>
                      <a:pt x="46" y="36"/>
                    </a:lnTo>
                    <a:lnTo>
                      <a:pt x="46" y="36"/>
                    </a:lnTo>
                    <a:lnTo>
                      <a:pt x="46" y="32"/>
                    </a:lnTo>
                    <a:lnTo>
                      <a:pt x="46" y="32"/>
                    </a:lnTo>
                    <a:lnTo>
                      <a:pt x="46" y="32"/>
                    </a:lnTo>
                    <a:lnTo>
                      <a:pt x="50" y="32"/>
                    </a:lnTo>
                    <a:lnTo>
                      <a:pt x="46" y="28"/>
                    </a:lnTo>
                    <a:lnTo>
                      <a:pt x="43" y="28"/>
                    </a:lnTo>
                    <a:lnTo>
                      <a:pt x="43" y="28"/>
                    </a:lnTo>
                    <a:lnTo>
                      <a:pt x="39" y="28"/>
                    </a:lnTo>
                    <a:lnTo>
                      <a:pt x="50" y="28"/>
                    </a:lnTo>
                    <a:lnTo>
                      <a:pt x="50" y="28"/>
                    </a:lnTo>
                    <a:lnTo>
                      <a:pt x="53" y="28"/>
                    </a:lnTo>
                    <a:lnTo>
                      <a:pt x="57" y="28"/>
                    </a:lnTo>
                    <a:lnTo>
                      <a:pt x="57" y="28"/>
                    </a:lnTo>
                    <a:lnTo>
                      <a:pt x="64" y="28"/>
                    </a:lnTo>
                    <a:lnTo>
                      <a:pt x="64" y="28"/>
                    </a:lnTo>
                    <a:lnTo>
                      <a:pt x="64" y="28"/>
                    </a:lnTo>
                    <a:lnTo>
                      <a:pt x="71" y="28"/>
                    </a:lnTo>
                    <a:lnTo>
                      <a:pt x="71" y="28"/>
                    </a:lnTo>
                    <a:lnTo>
                      <a:pt x="71" y="28"/>
                    </a:lnTo>
                    <a:lnTo>
                      <a:pt x="71" y="28"/>
                    </a:lnTo>
                    <a:lnTo>
                      <a:pt x="75" y="25"/>
                    </a:lnTo>
                    <a:lnTo>
                      <a:pt x="75" y="25"/>
                    </a:lnTo>
                    <a:lnTo>
                      <a:pt x="75" y="25"/>
                    </a:lnTo>
                    <a:lnTo>
                      <a:pt x="75" y="21"/>
                    </a:lnTo>
                    <a:lnTo>
                      <a:pt x="68" y="21"/>
                    </a:lnTo>
                    <a:lnTo>
                      <a:pt x="68" y="21"/>
                    </a:lnTo>
                    <a:lnTo>
                      <a:pt x="68" y="21"/>
                    </a:lnTo>
                    <a:lnTo>
                      <a:pt x="75" y="18"/>
                    </a:lnTo>
                    <a:lnTo>
                      <a:pt x="75" y="18"/>
                    </a:lnTo>
                    <a:lnTo>
                      <a:pt x="89" y="18"/>
                    </a:lnTo>
                    <a:lnTo>
                      <a:pt x="89" y="18"/>
                    </a:lnTo>
                    <a:lnTo>
                      <a:pt x="93" y="18"/>
                    </a:lnTo>
                    <a:lnTo>
                      <a:pt x="96" y="18"/>
                    </a:lnTo>
                    <a:lnTo>
                      <a:pt x="96" y="18"/>
                    </a:lnTo>
                    <a:lnTo>
                      <a:pt x="100" y="14"/>
                    </a:lnTo>
                    <a:lnTo>
                      <a:pt x="100" y="14"/>
                    </a:lnTo>
                    <a:lnTo>
                      <a:pt x="100" y="14"/>
                    </a:lnTo>
                    <a:lnTo>
                      <a:pt x="100" y="10"/>
                    </a:lnTo>
                    <a:lnTo>
                      <a:pt x="96" y="10"/>
                    </a:lnTo>
                    <a:lnTo>
                      <a:pt x="96" y="7"/>
                    </a:lnTo>
                    <a:lnTo>
                      <a:pt x="89" y="7"/>
                    </a:lnTo>
                    <a:lnTo>
                      <a:pt x="78" y="10"/>
                    </a:lnTo>
                    <a:lnTo>
                      <a:pt x="75" y="10"/>
                    </a:lnTo>
                    <a:lnTo>
                      <a:pt x="75" y="10"/>
                    </a:lnTo>
                    <a:lnTo>
                      <a:pt x="75" y="7"/>
                    </a:lnTo>
                    <a:lnTo>
                      <a:pt x="86" y="3"/>
                    </a:lnTo>
                    <a:lnTo>
                      <a:pt x="86" y="3"/>
                    </a:lnTo>
                    <a:lnTo>
                      <a:pt x="89" y="0"/>
                    </a:lnTo>
                    <a:lnTo>
                      <a:pt x="86" y="0"/>
                    </a:lnTo>
                    <a:lnTo>
                      <a:pt x="86"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44" name="Freeform 2276">
                <a:extLst>
                  <a:ext uri="{FF2B5EF4-FFF2-40B4-BE49-F238E27FC236}">
                    <a16:creationId xmlns:a16="http://schemas.microsoft.com/office/drawing/2014/main" id="{5FB4B758-2336-4109-8AB0-0DA13176B6D9}"/>
                  </a:ext>
                </a:extLst>
              </p:cNvPr>
              <p:cNvSpPr>
                <a:spLocks/>
              </p:cNvSpPr>
              <p:nvPr/>
            </p:nvSpPr>
            <p:spPr bwMode="auto">
              <a:xfrm>
                <a:off x="4675" y="537"/>
                <a:ext cx="100" cy="46"/>
              </a:xfrm>
              <a:custGeom>
                <a:avLst/>
                <a:gdLst>
                  <a:gd name="T0" fmla="*/ 75 w 100"/>
                  <a:gd name="T1" fmla="*/ 3 h 46"/>
                  <a:gd name="T2" fmla="*/ 75 w 100"/>
                  <a:gd name="T3" fmla="*/ 3 h 46"/>
                  <a:gd name="T4" fmla="*/ 68 w 100"/>
                  <a:gd name="T5" fmla="*/ 3 h 46"/>
                  <a:gd name="T6" fmla="*/ 61 w 100"/>
                  <a:gd name="T7" fmla="*/ 3 h 46"/>
                  <a:gd name="T8" fmla="*/ 68 w 100"/>
                  <a:gd name="T9" fmla="*/ 3 h 46"/>
                  <a:gd name="T10" fmla="*/ 61 w 100"/>
                  <a:gd name="T11" fmla="*/ 7 h 46"/>
                  <a:gd name="T12" fmla="*/ 57 w 100"/>
                  <a:gd name="T13" fmla="*/ 10 h 46"/>
                  <a:gd name="T14" fmla="*/ 53 w 100"/>
                  <a:gd name="T15" fmla="*/ 10 h 46"/>
                  <a:gd name="T16" fmla="*/ 53 w 100"/>
                  <a:gd name="T17" fmla="*/ 10 h 46"/>
                  <a:gd name="T18" fmla="*/ 53 w 100"/>
                  <a:gd name="T19" fmla="*/ 10 h 46"/>
                  <a:gd name="T20" fmla="*/ 35 w 100"/>
                  <a:gd name="T21" fmla="*/ 14 h 46"/>
                  <a:gd name="T22" fmla="*/ 25 w 100"/>
                  <a:gd name="T23" fmla="*/ 14 h 46"/>
                  <a:gd name="T24" fmla="*/ 7 w 100"/>
                  <a:gd name="T25" fmla="*/ 14 h 46"/>
                  <a:gd name="T26" fmla="*/ 0 w 100"/>
                  <a:gd name="T27" fmla="*/ 14 h 46"/>
                  <a:gd name="T28" fmla="*/ 0 w 100"/>
                  <a:gd name="T29" fmla="*/ 18 h 46"/>
                  <a:gd name="T30" fmla="*/ 10 w 100"/>
                  <a:gd name="T31" fmla="*/ 18 h 46"/>
                  <a:gd name="T32" fmla="*/ 14 w 100"/>
                  <a:gd name="T33" fmla="*/ 21 h 46"/>
                  <a:gd name="T34" fmla="*/ 21 w 100"/>
                  <a:gd name="T35" fmla="*/ 25 h 46"/>
                  <a:gd name="T36" fmla="*/ 14 w 100"/>
                  <a:gd name="T37" fmla="*/ 25 h 46"/>
                  <a:gd name="T38" fmla="*/ 7 w 100"/>
                  <a:gd name="T39" fmla="*/ 28 h 46"/>
                  <a:gd name="T40" fmla="*/ 7 w 100"/>
                  <a:gd name="T41" fmla="*/ 28 h 46"/>
                  <a:gd name="T42" fmla="*/ 3 w 100"/>
                  <a:gd name="T43" fmla="*/ 32 h 46"/>
                  <a:gd name="T44" fmla="*/ 3 w 100"/>
                  <a:gd name="T45" fmla="*/ 32 h 46"/>
                  <a:gd name="T46" fmla="*/ 7 w 100"/>
                  <a:gd name="T47" fmla="*/ 36 h 46"/>
                  <a:gd name="T48" fmla="*/ 7 w 100"/>
                  <a:gd name="T49" fmla="*/ 39 h 46"/>
                  <a:gd name="T50" fmla="*/ 21 w 100"/>
                  <a:gd name="T51" fmla="*/ 36 h 46"/>
                  <a:gd name="T52" fmla="*/ 21 w 100"/>
                  <a:gd name="T53" fmla="*/ 36 h 46"/>
                  <a:gd name="T54" fmla="*/ 25 w 100"/>
                  <a:gd name="T55" fmla="*/ 39 h 46"/>
                  <a:gd name="T56" fmla="*/ 21 w 100"/>
                  <a:gd name="T57" fmla="*/ 46 h 46"/>
                  <a:gd name="T58" fmla="*/ 28 w 100"/>
                  <a:gd name="T59" fmla="*/ 39 h 46"/>
                  <a:gd name="T60" fmla="*/ 32 w 100"/>
                  <a:gd name="T61" fmla="*/ 39 h 46"/>
                  <a:gd name="T62" fmla="*/ 35 w 100"/>
                  <a:gd name="T63" fmla="*/ 39 h 46"/>
                  <a:gd name="T64" fmla="*/ 35 w 100"/>
                  <a:gd name="T65" fmla="*/ 36 h 46"/>
                  <a:gd name="T66" fmla="*/ 39 w 100"/>
                  <a:gd name="T67" fmla="*/ 39 h 46"/>
                  <a:gd name="T68" fmla="*/ 43 w 100"/>
                  <a:gd name="T69" fmla="*/ 39 h 46"/>
                  <a:gd name="T70" fmla="*/ 46 w 100"/>
                  <a:gd name="T71" fmla="*/ 36 h 46"/>
                  <a:gd name="T72" fmla="*/ 46 w 100"/>
                  <a:gd name="T73" fmla="*/ 36 h 46"/>
                  <a:gd name="T74" fmla="*/ 46 w 100"/>
                  <a:gd name="T75" fmla="*/ 32 h 46"/>
                  <a:gd name="T76" fmla="*/ 43 w 100"/>
                  <a:gd name="T77" fmla="*/ 28 h 46"/>
                  <a:gd name="T78" fmla="*/ 50 w 100"/>
                  <a:gd name="T79" fmla="*/ 28 h 46"/>
                  <a:gd name="T80" fmla="*/ 57 w 100"/>
                  <a:gd name="T81" fmla="*/ 28 h 46"/>
                  <a:gd name="T82" fmla="*/ 64 w 100"/>
                  <a:gd name="T83" fmla="*/ 28 h 46"/>
                  <a:gd name="T84" fmla="*/ 71 w 100"/>
                  <a:gd name="T85" fmla="*/ 28 h 46"/>
                  <a:gd name="T86" fmla="*/ 75 w 100"/>
                  <a:gd name="T87" fmla="*/ 25 h 46"/>
                  <a:gd name="T88" fmla="*/ 75 w 100"/>
                  <a:gd name="T89" fmla="*/ 21 h 46"/>
                  <a:gd name="T90" fmla="*/ 68 w 100"/>
                  <a:gd name="T91" fmla="*/ 21 h 46"/>
                  <a:gd name="T92" fmla="*/ 89 w 100"/>
                  <a:gd name="T93" fmla="*/ 18 h 46"/>
                  <a:gd name="T94" fmla="*/ 96 w 100"/>
                  <a:gd name="T95" fmla="*/ 18 h 46"/>
                  <a:gd name="T96" fmla="*/ 100 w 100"/>
                  <a:gd name="T97" fmla="*/ 14 h 46"/>
                  <a:gd name="T98" fmla="*/ 96 w 100"/>
                  <a:gd name="T99" fmla="*/ 10 h 46"/>
                  <a:gd name="T100" fmla="*/ 78 w 100"/>
                  <a:gd name="T101" fmla="*/ 10 h 46"/>
                  <a:gd name="T102" fmla="*/ 75 w 100"/>
                  <a:gd name="T103" fmla="*/ 7 h 46"/>
                  <a:gd name="T104" fmla="*/ 89 w 100"/>
                  <a:gd name="T10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 h="46">
                    <a:moveTo>
                      <a:pt x="86" y="3"/>
                    </a:moveTo>
                    <a:lnTo>
                      <a:pt x="82" y="3"/>
                    </a:lnTo>
                    <a:lnTo>
                      <a:pt x="75" y="3"/>
                    </a:lnTo>
                    <a:lnTo>
                      <a:pt x="78" y="3"/>
                    </a:lnTo>
                    <a:lnTo>
                      <a:pt x="75" y="0"/>
                    </a:lnTo>
                    <a:lnTo>
                      <a:pt x="75" y="3"/>
                    </a:lnTo>
                    <a:lnTo>
                      <a:pt x="75" y="3"/>
                    </a:lnTo>
                    <a:lnTo>
                      <a:pt x="68" y="3"/>
                    </a:lnTo>
                    <a:lnTo>
                      <a:pt x="68" y="3"/>
                    </a:lnTo>
                    <a:lnTo>
                      <a:pt x="68" y="0"/>
                    </a:lnTo>
                    <a:lnTo>
                      <a:pt x="61" y="3"/>
                    </a:lnTo>
                    <a:lnTo>
                      <a:pt x="61" y="3"/>
                    </a:lnTo>
                    <a:lnTo>
                      <a:pt x="64" y="3"/>
                    </a:lnTo>
                    <a:lnTo>
                      <a:pt x="61" y="3"/>
                    </a:lnTo>
                    <a:lnTo>
                      <a:pt x="68" y="3"/>
                    </a:lnTo>
                    <a:lnTo>
                      <a:pt x="71" y="7"/>
                    </a:lnTo>
                    <a:lnTo>
                      <a:pt x="68" y="7"/>
                    </a:lnTo>
                    <a:lnTo>
                      <a:pt x="61" y="7"/>
                    </a:lnTo>
                    <a:lnTo>
                      <a:pt x="57" y="10"/>
                    </a:lnTo>
                    <a:lnTo>
                      <a:pt x="57" y="10"/>
                    </a:lnTo>
                    <a:lnTo>
                      <a:pt x="57" y="10"/>
                    </a:lnTo>
                    <a:lnTo>
                      <a:pt x="57" y="10"/>
                    </a:lnTo>
                    <a:lnTo>
                      <a:pt x="53" y="10"/>
                    </a:lnTo>
                    <a:lnTo>
                      <a:pt x="53" y="10"/>
                    </a:lnTo>
                    <a:lnTo>
                      <a:pt x="53" y="10"/>
                    </a:lnTo>
                    <a:lnTo>
                      <a:pt x="53" y="14"/>
                    </a:lnTo>
                    <a:lnTo>
                      <a:pt x="53" y="10"/>
                    </a:lnTo>
                    <a:lnTo>
                      <a:pt x="53" y="10"/>
                    </a:lnTo>
                    <a:lnTo>
                      <a:pt x="53" y="14"/>
                    </a:lnTo>
                    <a:lnTo>
                      <a:pt x="53" y="10"/>
                    </a:lnTo>
                    <a:lnTo>
                      <a:pt x="46" y="14"/>
                    </a:lnTo>
                    <a:lnTo>
                      <a:pt x="39" y="14"/>
                    </a:lnTo>
                    <a:lnTo>
                      <a:pt x="35" y="14"/>
                    </a:lnTo>
                    <a:lnTo>
                      <a:pt x="32" y="14"/>
                    </a:lnTo>
                    <a:lnTo>
                      <a:pt x="25" y="14"/>
                    </a:lnTo>
                    <a:lnTo>
                      <a:pt x="25" y="14"/>
                    </a:lnTo>
                    <a:lnTo>
                      <a:pt x="14" y="14"/>
                    </a:lnTo>
                    <a:lnTo>
                      <a:pt x="10" y="14"/>
                    </a:lnTo>
                    <a:lnTo>
                      <a:pt x="7" y="14"/>
                    </a:lnTo>
                    <a:lnTo>
                      <a:pt x="7" y="14"/>
                    </a:lnTo>
                    <a:lnTo>
                      <a:pt x="0" y="14"/>
                    </a:lnTo>
                    <a:lnTo>
                      <a:pt x="0" y="14"/>
                    </a:lnTo>
                    <a:lnTo>
                      <a:pt x="0" y="14"/>
                    </a:lnTo>
                    <a:lnTo>
                      <a:pt x="0" y="18"/>
                    </a:lnTo>
                    <a:lnTo>
                      <a:pt x="0" y="18"/>
                    </a:lnTo>
                    <a:lnTo>
                      <a:pt x="7" y="18"/>
                    </a:lnTo>
                    <a:lnTo>
                      <a:pt x="7" y="18"/>
                    </a:lnTo>
                    <a:lnTo>
                      <a:pt x="10" y="18"/>
                    </a:lnTo>
                    <a:lnTo>
                      <a:pt x="14" y="21"/>
                    </a:lnTo>
                    <a:lnTo>
                      <a:pt x="18" y="21"/>
                    </a:lnTo>
                    <a:lnTo>
                      <a:pt x="14" y="21"/>
                    </a:lnTo>
                    <a:lnTo>
                      <a:pt x="21" y="21"/>
                    </a:lnTo>
                    <a:lnTo>
                      <a:pt x="18" y="25"/>
                    </a:lnTo>
                    <a:lnTo>
                      <a:pt x="21" y="25"/>
                    </a:lnTo>
                    <a:lnTo>
                      <a:pt x="21" y="25"/>
                    </a:lnTo>
                    <a:lnTo>
                      <a:pt x="18" y="25"/>
                    </a:lnTo>
                    <a:lnTo>
                      <a:pt x="14" y="25"/>
                    </a:lnTo>
                    <a:lnTo>
                      <a:pt x="14" y="25"/>
                    </a:lnTo>
                    <a:lnTo>
                      <a:pt x="7" y="25"/>
                    </a:lnTo>
                    <a:lnTo>
                      <a:pt x="7" y="28"/>
                    </a:lnTo>
                    <a:lnTo>
                      <a:pt x="7" y="28"/>
                    </a:lnTo>
                    <a:lnTo>
                      <a:pt x="7" y="28"/>
                    </a:lnTo>
                    <a:lnTo>
                      <a:pt x="7" y="28"/>
                    </a:lnTo>
                    <a:lnTo>
                      <a:pt x="3" y="28"/>
                    </a:lnTo>
                    <a:lnTo>
                      <a:pt x="0" y="28"/>
                    </a:lnTo>
                    <a:lnTo>
                      <a:pt x="3" y="32"/>
                    </a:lnTo>
                    <a:lnTo>
                      <a:pt x="0" y="32"/>
                    </a:lnTo>
                    <a:lnTo>
                      <a:pt x="0" y="32"/>
                    </a:lnTo>
                    <a:lnTo>
                      <a:pt x="3" y="32"/>
                    </a:lnTo>
                    <a:lnTo>
                      <a:pt x="3" y="36"/>
                    </a:lnTo>
                    <a:lnTo>
                      <a:pt x="7" y="36"/>
                    </a:lnTo>
                    <a:lnTo>
                      <a:pt x="7" y="36"/>
                    </a:lnTo>
                    <a:lnTo>
                      <a:pt x="7" y="36"/>
                    </a:lnTo>
                    <a:lnTo>
                      <a:pt x="7" y="36"/>
                    </a:lnTo>
                    <a:lnTo>
                      <a:pt x="7" y="39"/>
                    </a:lnTo>
                    <a:lnTo>
                      <a:pt x="18" y="36"/>
                    </a:lnTo>
                    <a:lnTo>
                      <a:pt x="18" y="36"/>
                    </a:lnTo>
                    <a:lnTo>
                      <a:pt x="21" y="36"/>
                    </a:lnTo>
                    <a:lnTo>
                      <a:pt x="21" y="36"/>
                    </a:lnTo>
                    <a:lnTo>
                      <a:pt x="21" y="36"/>
                    </a:lnTo>
                    <a:lnTo>
                      <a:pt x="21" y="36"/>
                    </a:lnTo>
                    <a:lnTo>
                      <a:pt x="25" y="36"/>
                    </a:lnTo>
                    <a:lnTo>
                      <a:pt x="25" y="36"/>
                    </a:lnTo>
                    <a:lnTo>
                      <a:pt x="25" y="39"/>
                    </a:lnTo>
                    <a:lnTo>
                      <a:pt x="21" y="39"/>
                    </a:lnTo>
                    <a:lnTo>
                      <a:pt x="21" y="43"/>
                    </a:lnTo>
                    <a:lnTo>
                      <a:pt x="21" y="46"/>
                    </a:lnTo>
                    <a:lnTo>
                      <a:pt x="25" y="43"/>
                    </a:lnTo>
                    <a:lnTo>
                      <a:pt x="28" y="43"/>
                    </a:lnTo>
                    <a:lnTo>
                      <a:pt x="28" y="39"/>
                    </a:lnTo>
                    <a:lnTo>
                      <a:pt x="28" y="39"/>
                    </a:lnTo>
                    <a:lnTo>
                      <a:pt x="28" y="39"/>
                    </a:lnTo>
                    <a:lnTo>
                      <a:pt x="32" y="39"/>
                    </a:lnTo>
                    <a:lnTo>
                      <a:pt x="32" y="43"/>
                    </a:lnTo>
                    <a:lnTo>
                      <a:pt x="35" y="43"/>
                    </a:lnTo>
                    <a:lnTo>
                      <a:pt x="35" y="39"/>
                    </a:lnTo>
                    <a:lnTo>
                      <a:pt x="35" y="39"/>
                    </a:lnTo>
                    <a:lnTo>
                      <a:pt x="35" y="39"/>
                    </a:lnTo>
                    <a:lnTo>
                      <a:pt x="35" y="36"/>
                    </a:lnTo>
                    <a:lnTo>
                      <a:pt x="35" y="36"/>
                    </a:lnTo>
                    <a:lnTo>
                      <a:pt x="35" y="36"/>
                    </a:lnTo>
                    <a:lnTo>
                      <a:pt x="39" y="39"/>
                    </a:lnTo>
                    <a:lnTo>
                      <a:pt x="39" y="39"/>
                    </a:lnTo>
                    <a:lnTo>
                      <a:pt x="43" y="39"/>
                    </a:lnTo>
                    <a:lnTo>
                      <a:pt x="43" y="39"/>
                    </a:lnTo>
                    <a:lnTo>
                      <a:pt x="43" y="36"/>
                    </a:lnTo>
                    <a:lnTo>
                      <a:pt x="43" y="36"/>
                    </a:lnTo>
                    <a:lnTo>
                      <a:pt x="46" y="36"/>
                    </a:lnTo>
                    <a:lnTo>
                      <a:pt x="46" y="36"/>
                    </a:lnTo>
                    <a:lnTo>
                      <a:pt x="46" y="36"/>
                    </a:lnTo>
                    <a:lnTo>
                      <a:pt x="46" y="36"/>
                    </a:lnTo>
                    <a:lnTo>
                      <a:pt x="46" y="32"/>
                    </a:lnTo>
                    <a:lnTo>
                      <a:pt x="46" y="32"/>
                    </a:lnTo>
                    <a:lnTo>
                      <a:pt x="46" y="32"/>
                    </a:lnTo>
                    <a:lnTo>
                      <a:pt x="50" y="32"/>
                    </a:lnTo>
                    <a:lnTo>
                      <a:pt x="46" y="28"/>
                    </a:lnTo>
                    <a:lnTo>
                      <a:pt x="43" y="28"/>
                    </a:lnTo>
                    <a:lnTo>
                      <a:pt x="43" y="28"/>
                    </a:lnTo>
                    <a:lnTo>
                      <a:pt x="39" y="28"/>
                    </a:lnTo>
                    <a:lnTo>
                      <a:pt x="50" y="28"/>
                    </a:lnTo>
                    <a:lnTo>
                      <a:pt x="50" y="28"/>
                    </a:lnTo>
                    <a:lnTo>
                      <a:pt x="53" y="28"/>
                    </a:lnTo>
                    <a:lnTo>
                      <a:pt x="57" y="28"/>
                    </a:lnTo>
                    <a:lnTo>
                      <a:pt x="57" y="28"/>
                    </a:lnTo>
                    <a:lnTo>
                      <a:pt x="64" y="28"/>
                    </a:lnTo>
                    <a:lnTo>
                      <a:pt x="64" y="28"/>
                    </a:lnTo>
                    <a:lnTo>
                      <a:pt x="64" y="28"/>
                    </a:lnTo>
                    <a:lnTo>
                      <a:pt x="71" y="28"/>
                    </a:lnTo>
                    <a:lnTo>
                      <a:pt x="71" y="28"/>
                    </a:lnTo>
                    <a:lnTo>
                      <a:pt x="71" y="28"/>
                    </a:lnTo>
                    <a:lnTo>
                      <a:pt x="71" y="28"/>
                    </a:lnTo>
                    <a:lnTo>
                      <a:pt x="75" y="25"/>
                    </a:lnTo>
                    <a:lnTo>
                      <a:pt x="75" y="25"/>
                    </a:lnTo>
                    <a:lnTo>
                      <a:pt x="75" y="25"/>
                    </a:lnTo>
                    <a:lnTo>
                      <a:pt x="75" y="21"/>
                    </a:lnTo>
                    <a:lnTo>
                      <a:pt x="68" y="21"/>
                    </a:lnTo>
                    <a:lnTo>
                      <a:pt x="68" y="21"/>
                    </a:lnTo>
                    <a:lnTo>
                      <a:pt x="68" y="21"/>
                    </a:lnTo>
                    <a:lnTo>
                      <a:pt x="75" y="18"/>
                    </a:lnTo>
                    <a:lnTo>
                      <a:pt x="75" y="18"/>
                    </a:lnTo>
                    <a:lnTo>
                      <a:pt x="89" y="18"/>
                    </a:lnTo>
                    <a:lnTo>
                      <a:pt x="89" y="18"/>
                    </a:lnTo>
                    <a:lnTo>
                      <a:pt x="93" y="18"/>
                    </a:lnTo>
                    <a:lnTo>
                      <a:pt x="96" y="18"/>
                    </a:lnTo>
                    <a:lnTo>
                      <a:pt x="96" y="18"/>
                    </a:lnTo>
                    <a:lnTo>
                      <a:pt x="100" y="14"/>
                    </a:lnTo>
                    <a:lnTo>
                      <a:pt x="100" y="14"/>
                    </a:lnTo>
                    <a:lnTo>
                      <a:pt x="100" y="14"/>
                    </a:lnTo>
                    <a:lnTo>
                      <a:pt x="100" y="10"/>
                    </a:lnTo>
                    <a:lnTo>
                      <a:pt x="96" y="10"/>
                    </a:lnTo>
                    <a:lnTo>
                      <a:pt x="96" y="7"/>
                    </a:lnTo>
                    <a:lnTo>
                      <a:pt x="89" y="7"/>
                    </a:lnTo>
                    <a:lnTo>
                      <a:pt x="78" y="10"/>
                    </a:lnTo>
                    <a:lnTo>
                      <a:pt x="75" y="10"/>
                    </a:lnTo>
                    <a:lnTo>
                      <a:pt x="75" y="10"/>
                    </a:lnTo>
                    <a:lnTo>
                      <a:pt x="75" y="7"/>
                    </a:lnTo>
                    <a:lnTo>
                      <a:pt x="86" y="3"/>
                    </a:lnTo>
                    <a:lnTo>
                      <a:pt x="86" y="3"/>
                    </a:lnTo>
                    <a:lnTo>
                      <a:pt x="89" y="0"/>
                    </a:lnTo>
                    <a:lnTo>
                      <a:pt x="86" y="0"/>
                    </a:lnTo>
                    <a:lnTo>
                      <a:pt x="86"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45" name="Freeform 2277">
                <a:extLst>
                  <a:ext uri="{FF2B5EF4-FFF2-40B4-BE49-F238E27FC236}">
                    <a16:creationId xmlns:a16="http://schemas.microsoft.com/office/drawing/2014/main" id="{7442AF3C-FFE4-4F13-B39B-3FC3EBA9DE6F}"/>
                  </a:ext>
                </a:extLst>
              </p:cNvPr>
              <p:cNvSpPr>
                <a:spLocks/>
              </p:cNvSpPr>
              <p:nvPr/>
            </p:nvSpPr>
            <p:spPr bwMode="auto">
              <a:xfrm>
                <a:off x="4793" y="562"/>
                <a:ext cx="25" cy="14"/>
              </a:xfrm>
              <a:custGeom>
                <a:avLst/>
                <a:gdLst>
                  <a:gd name="T0" fmla="*/ 14 w 25"/>
                  <a:gd name="T1" fmla="*/ 0 h 14"/>
                  <a:gd name="T2" fmla="*/ 14 w 25"/>
                  <a:gd name="T3" fmla="*/ 0 h 14"/>
                  <a:gd name="T4" fmla="*/ 14 w 25"/>
                  <a:gd name="T5" fmla="*/ 3 h 14"/>
                  <a:gd name="T6" fmla="*/ 18 w 25"/>
                  <a:gd name="T7" fmla="*/ 3 h 14"/>
                  <a:gd name="T8" fmla="*/ 21 w 25"/>
                  <a:gd name="T9" fmla="*/ 3 h 14"/>
                  <a:gd name="T10" fmla="*/ 25 w 25"/>
                  <a:gd name="T11" fmla="*/ 7 h 14"/>
                  <a:gd name="T12" fmla="*/ 25 w 25"/>
                  <a:gd name="T13" fmla="*/ 7 h 14"/>
                  <a:gd name="T14" fmla="*/ 25 w 25"/>
                  <a:gd name="T15" fmla="*/ 7 h 14"/>
                  <a:gd name="T16" fmla="*/ 25 w 25"/>
                  <a:gd name="T17" fmla="*/ 11 h 14"/>
                  <a:gd name="T18" fmla="*/ 21 w 25"/>
                  <a:gd name="T19" fmla="*/ 11 h 14"/>
                  <a:gd name="T20" fmla="*/ 21 w 25"/>
                  <a:gd name="T21" fmla="*/ 11 h 14"/>
                  <a:gd name="T22" fmla="*/ 21 w 25"/>
                  <a:gd name="T23" fmla="*/ 14 h 14"/>
                  <a:gd name="T24" fmla="*/ 18 w 25"/>
                  <a:gd name="T25" fmla="*/ 11 h 14"/>
                  <a:gd name="T26" fmla="*/ 14 w 25"/>
                  <a:gd name="T27" fmla="*/ 14 h 14"/>
                  <a:gd name="T28" fmla="*/ 11 w 25"/>
                  <a:gd name="T29" fmla="*/ 11 h 14"/>
                  <a:gd name="T30" fmla="*/ 11 w 25"/>
                  <a:gd name="T31" fmla="*/ 11 h 14"/>
                  <a:gd name="T32" fmla="*/ 11 w 25"/>
                  <a:gd name="T33" fmla="*/ 14 h 14"/>
                  <a:gd name="T34" fmla="*/ 7 w 25"/>
                  <a:gd name="T35" fmla="*/ 11 h 14"/>
                  <a:gd name="T36" fmla="*/ 3 w 25"/>
                  <a:gd name="T37" fmla="*/ 11 h 14"/>
                  <a:gd name="T38" fmla="*/ 7 w 25"/>
                  <a:gd name="T39" fmla="*/ 11 h 14"/>
                  <a:gd name="T40" fmla="*/ 3 w 25"/>
                  <a:gd name="T41" fmla="*/ 11 h 14"/>
                  <a:gd name="T42" fmla="*/ 0 w 25"/>
                  <a:gd name="T43" fmla="*/ 7 h 14"/>
                  <a:gd name="T44" fmla="*/ 7 w 25"/>
                  <a:gd name="T45" fmla="*/ 7 h 14"/>
                  <a:gd name="T46" fmla="*/ 11 w 25"/>
                  <a:gd name="T47" fmla="*/ 3 h 14"/>
                  <a:gd name="T48" fmla="*/ 7 w 25"/>
                  <a:gd name="T49" fmla="*/ 3 h 14"/>
                  <a:gd name="T50" fmla="*/ 7 w 25"/>
                  <a:gd name="T51" fmla="*/ 3 h 14"/>
                  <a:gd name="T52" fmla="*/ 7 w 25"/>
                  <a:gd name="T53" fmla="*/ 3 h 14"/>
                  <a:gd name="T54" fmla="*/ 11 w 25"/>
                  <a:gd name="T55" fmla="*/ 3 h 14"/>
                  <a:gd name="T56" fmla="*/ 14 w 25"/>
                  <a:gd name="T5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 h="14">
                    <a:moveTo>
                      <a:pt x="14" y="0"/>
                    </a:moveTo>
                    <a:lnTo>
                      <a:pt x="14" y="0"/>
                    </a:lnTo>
                    <a:lnTo>
                      <a:pt x="14" y="3"/>
                    </a:lnTo>
                    <a:lnTo>
                      <a:pt x="18" y="3"/>
                    </a:lnTo>
                    <a:lnTo>
                      <a:pt x="21" y="3"/>
                    </a:lnTo>
                    <a:lnTo>
                      <a:pt x="25" y="7"/>
                    </a:lnTo>
                    <a:lnTo>
                      <a:pt x="25" y="7"/>
                    </a:lnTo>
                    <a:lnTo>
                      <a:pt x="25" y="7"/>
                    </a:lnTo>
                    <a:lnTo>
                      <a:pt x="25" y="11"/>
                    </a:lnTo>
                    <a:lnTo>
                      <a:pt x="21" y="11"/>
                    </a:lnTo>
                    <a:lnTo>
                      <a:pt x="21" y="11"/>
                    </a:lnTo>
                    <a:lnTo>
                      <a:pt x="21" y="14"/>
                    </a:lnTo>
                    <a:lnTo>
                      <a:pt x="18" y="11"/>
                    </a:lnTo>
                    <a:lnTo>
                      <a:pt x="14" y="14"/>
                    </a:lnTo>
                    <a:lnTo>
                      <a:pt x="11" y="11"/>
                    </a:lnTo>
                    <a:lnTo>
                      <a:pt x="11" y="11"/>
                    </a:lnTo>
                    <a:lnTo>
                      <a:pt x="11" y="14"/>
                    </a:lnTo>
                    <a:lnTo>
                      <a:pt x="7" y="11"/>
                    </a:lnTo>
                    <a:lnTo>
                      <a:pt x="3" y="11"/>
                    </a:lnTo>
                    <a:lnTo>
                      <a:pt x="7" y="11"/>
                    </a:lnTo>
                    <a:lnTo>
                      <a:pt x="3" y="11"/>
                    </a:lnTo>
                    <a:lnTo>
                      <a:pt x="0" y="7"/>
                    </a:lnTo>
                    <a:lnTo>
                      <a:pt x="7" y="7"/>
                    </a:lnTo>
                    <a:lnTo>
                      <a:pt x="11" y="3"/>
                    </a:lnTo>
                    <a:lnTo>
                      <a:pt x="7" y="3"/>
                    </a:lnTo>
                    <a:lnTo>
                      <a:pt x="7" y="3"/>
                    </a:lnTo>
                    <a:lnTo>
                      <a:pt x="7" y="3"/>
                    </a:lnTo>
                    <a:lnTo>
                      <a:pt x="11" y="3"/>
                    </a:lnTo>
                    <a:lnTo>
                      <a:pt x="1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46" name="Freeform 2278">
                <a:extLst>
                  <a:ext uri="{FF2B5EF4-FFF2-40B4-BE49-F238E27FC236}">
                    <a16:creationId xmlns:a16="http://schemas.microsoft.com/office/drawing/2014/main" id="{435A4FDF-C14F-45F9-B8D6-45F4266A5B40}"/>
                  </a:ext>
                </a:extLst>
              </p:cNvPr>
              <p:cNvSpPr>
                <a:spLocks/>
              </p:cNvSpPr>
              <p:nvPr/>
            </p:nvSpPr>
            <p:spPr bwMode="auto">
              <a:xfrm>
                <a:off x="4793" y="562"/>
                <a:ext cx="25" cy="14"/>
              </a:xfrm>
              <a:custGeom>
                <a:avLst/>
                <a:gdLst>
                  <a:gd name="T0" fmla="*/ 14 w 25"/>
                  <a:gd name="T1" fmla="*/ 0 h 14"/>
                  <a:gd name="T2" fmla="*/ 14 w 25"/>
                  <a:gd name="T3" fmla="*/ 0 h 14"/>
                  <a:gd name="T4" fmla="*/ 14 w 25"/>
                  <a:gd name="T5" fmla="*/ 3 h 14"/>
                  <a:gd name="T6" fmla="*/ 18 w 25"/>
                  <a:gd name="T7" fmla="*/ 3 h 14"/>
                  <a:gd name="T8" fmla="*/ 21 w 25"/>
                  <a:gd name="T9" fmla="*/ 3 h 14"/>
                  <a:gd name="T10" fmla="*/ 25 w 25"/>
                  <a:gd name="T11" fmla="*/ 7 h 14"/>
                  <a:gd name="T12" fmla="*/ 25 w 25"/>
                  <a:gd name="T13" fmla="*/ 7 h 14"/>
                  <a:gd name="T14" fmla="*/ 25 w 25"/>
                  <a:gd name="T15" fmla="*/ 7 h 14"/>
                  <a:gd name="T16" fmla="*/ 25 w 25"/>
                  <a:gd name="T17" fmla="*/ 11 h 14"/>
                  <a:gd name="T18" fmla="*/ 21 w 25"/>
                  <a:gd name="T19" fmla="*/ 11 h 14"/>
                  <a:gd name="T20" fmla="*/ 21 w 25"/>
                  <a:gd name="T21" fmla="*/ 11 h 14"/>
                  <a:gd name="T22" fmla="*/ 21 w 25"/>
                  <a:gd name="T23" fmla="*/ 14 h 14"/>
                  <a:gd name="T24" fmla="*/ 18 w 25"/>
                  <a:gd name="T25" fmla="*/ 11 h 14"/>
                  <a:gd name="T26" fmla="*/ 14 w 25"/>
                  <a:gd name="T27" fmla="*/ 14 h 14"/>
                  <a:gd name="T28" fmla="*/ 11 w 25"/>
                  <a:gd name="T29" fmla="*/ 11 h 14"/>
                  <a:gd name="T30" fmla="*/ 11 w 25"/>
                  <a:gd name="T31" fmla="*/ 11 h 14"/>
                  <a:gd name="T32" fmla="*/ 11 w 25"/>
                  <a:gd name="T33" fmla="*/ 14 h 14"/>
                  <a:gd name="T34" fmla="*/ 7 w 25"/>
                  <a:gd name="T35" fmla="*/ 11 h 14"/>
                  <a:gd name="T36" fmla="*/ 3 w 25"/>
                  <a:gd name="T37" fmla="*/ 11 h 14"/>
                  <a:gd name="T38" fmla="*/ 7 w 25"/>
                  <a:gd name="T39" fmla="*/ 11 h 14"/>
                  <a:gd name="T40" fmla="*/ 3 w 25"/>
                  <a:gd name="T41" fmla="*/ 11 h 14"/>
                  <a:gd name="T42" fmla="*/ 0 w 25"/>
                  <a:gd name="T43" fmla="*/ 7 h 14"/>
                  <a:gd name="T44" fmla="*/ 7 w 25"/>
                  <a:gd name="T45" fmla="*/ 7 h 14"/>
                  <a:gd name="T46" fmla="*/ 11 w 25"/>
                  <a:gd name="T47" fmla="*/ 3 h 14"/>
                  <a:gd name="T48" fmla="*/ 7 w 25"/>
                  <a:gd name="T49" fmla="*/ 3 h 14"/>
                  <a:gd name="T50" fmla="*/ 7 w 25"/>
                  <a:gd name="T51" fmla="*/ 3 h 14"/>
                  <a:gd name="T52" fmla="*/ 7 w 25"/>
                  <a:gd name="T53" fmla="*/ 3 h 14"/>
                  <a:gd name="T54" fmla="*/ 11 w 25"/>
                  <a:gd name="T55" fmla="*/ 3 h 14"/>
                  <a:gd name="T56" fmla="*/ 14 w 25"/>
                  <a:gd name="T5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 h="14">
                    <a:moveTo>
                      <a:pt x="14" y="0"/>
                    </a:moveTo>
                    <a:lnTo>
                      <a:pt x="14" y="0"/>
                    </a:lnTo>
                    <a:lnTo>
                      <a:pt x="14" y="3"/>
                    </a:lnTo>
                    <a:lnTo>
                      <a:pt x="18" y="3"/>
                    </a:lnTo>
                    <a:lnTo>
                      <a:pt x="21" y="3"/>
                    </a:lnTo>
                    <a:lnTo>
                      <a:pt x="25" y="7"/>
                    </a:lnTo>
                    <a:lnTo>
                      <a:pt x="25" y="7"/>
                    </a:lnTo>
                    <a:lnTo>
                      <a:pt x="25" y="7"/>
                    </a:lnTo>
                    <a:lnTo>
                      <a:pt x="25" y="11"/>
                    </a:lnTo>
                    <a:lnTo>
                      <a:pt x="21" y="11"/>
                    </a:lnTo>
                    <a:lnTo>
                      <a:pt x="21" y="11"/>
                    </a:lnTo>
                    <a:lnTo>
                      <a:pt x="21" y="14"/>
                    </a:lnTo>
                    <a:lnTo>
                      <a:pt x="18" y="11"/>
                    </a:lnTo>
                    <a:lnTo>
                      <a:pt x="14" y="14"/>
                    </a:lnTo>
                    <a:lnTo>
                      <a:pt x="11" y="11"/>
                    </a:lnTo>
                    <a:lnTo>
                      <a:pt x="11" y="11"/>
                    </a:lnTo>
                    <a:lnTo>
                      <a:pt x="11" y="14"/>
                    </a:lnTo>
                    <a:lnTo>
                      <a:pt x="7" y="11"/>
                    </a:lnTo>
                    <a:lnTo>
                      <a:pt x="3" y="11"/>
                    </a:lnTo>
                    <a:lnTo>
                      <a:pt x="7" y="11"/>
                    </a:lnTo>
                    <a:lnTo>
                      <a:pt x="3" y="11"/>
                    </a:lnTo>
                    <a:lnTo>
                      <a:pt x="0" y="7"/>
                    </a:lnTo>
                    <a:lnTo>
                      <a:pt x="7" y="7"/>
                    </a:lnTo>
                    <a:lnTo>
                      <a:pt x="11" y="3"/>
                    </a:lnTo>
                    <a:lnTo>
                      <a:pt x="7" y="3"/>
                    </a:lnTo>
                    <a:lnTo>
                      <a:pt x="7" y="3"/>
                    </a:lnTo>
                    <a:lnTo>
                      <a:pt x="7" y="3"/>
                    </a:lnTo>
                    <a:lnTo>
                      <a:pt x="11" y="3"/>
                    </a:lnTo>
                    <a:lnTo>
                      <a:pt x="1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47" name="Freeform 2279">
                <a:extLst>
                  <a:ext uri="{FF2B5EF4-FFF2-40B4-BE49-F238E27FC236}">
                    <a16:creationId xmlns:a16="http://schemas.microsoft.com/office/drawing/2014/main" id="{F2BF4EB9-B309-4CA4-99CB-287F8BFE27BB}"/>
                  </a:ext>
                </a:extLst>
              </p:cNvPr>
              <p:cNvSpPr>
                <a:spLocks/>
              </p:cNvSpPr>
              <p:nvPr/>
            </p:nvSpPr>
            <p:spPr bwMode="auto">
              <a:xfrm>
                <a:off x="4861" y="565"/>
                <a:ext cx="29" cy="15"/>
              </a:xfrm>
              <a:custGeom>
                <a:avLst/>
                <a:gdLst>
                  <a:gd name="T0" fmla="*/ 21 w 29"/>
                  <a:gd name="T1" fmla="*/ 0 h 15"/>
                  <a:gd name="T2" fmla="*/ 18 w 29"/>
                  <a:gd name="T3" fmla="*/ 0 h 15"/>
                  <a:gd name="T4" fmla="*/ 18 w 29"/>
                  <a:gd name="T5" fmla="*/ 0 h 15"/>
                  <a:gd name="T6" fmla="*/ 18 w 29"/>
                  <a:gd name="T7" fmla="*/ 0 h 15"/>
                  <a:gd name="T8" fmla="*/ 14 w 29"/>
                  <a:gd name="T9" fmla="*/ 0 h 15"/>
                  <a:gd name="T10" fmla="*/ 14 w 29"/>
                  <a:gd name="T11" fmla="*/ 0 h 15"/>
                  <a:gd name="T12" fmla="*/ 4 w 29"/>
                  <a:gd name="T13" fmla="*/ 0 h 15"/>
                  <a:gd name="T14" fmla="*/ 4 w 29"/>
                  <a:gd name="T15" fmla="*/ 4 h 15"/>
                  <a:gd name="T16" fmla="*/ 4 w 29"/>
                  <a:gd name="T17" fmla="*/ 4 h 15"/>
                  <a:gd name="T18" fmla="*/ 4 w 29"/>
                  <a:gd name="T19" fmla="*/ 4 h 15"/>
                  <a:gd name="T20" fmla="*/ 4 w 29"/>
                  <a:gd name="T21" fmla="*/ 4 h 15"/>
                  <a:gd name="T22" fmla="*/ 4 w 29"/>
                  <a:gd name="T23" fmla="*/ 8 h 15"/>
                  <a:gd name="T24" fmla="*/ 4 w 29"/>
                  <a:gd name="T25" fmla="*/ 11 h 15"/>
                  <a:gd name="T26" fmla="*/ 0 w 29"/>
                  <a:gd name="T27" fmla="*/ 11 h 15"/>
                  <a:gd name="T28" fmla="*/ 0 w 29"/>
                  <a:gd name="T29" fmla="*/ 11 h 15"/>
                  <a:gd name="T30" fmla="*/ 4 w 29"/>
                  <a:gd name="T31" fmla="*/ 11 h 15"/>
                  <a:gd name="T32" fmla="*/ 7 w 29"/>
                  <a:gd name="T33" fmla="*/ 11 h 15"/>
                  <a:gd name="T34" fmla="*/ 11 w 29"/>
                  <a:gd name="T35" fmla="*/ 11 h 15"/>
                  <a:gd name="T36" fmla="*/ 11 w 29"/>
                  <a:gd name="T37" fmla="*/ 11 h 15"/>
                  <a:gd name="T38" fmla="*/ 14 w 29"/>
                  <a:gd name="T39" fmla="*/ 11 h 15"/>
                  <a:gd name="T40" fmla="*/ 18 w 29"/>
                  <a:gd name="T41" fmla="*/ 11 h 15"/>
                  <a:gd name="T42" fmla="*/ 18 w 29"/>
                  <a:gd name="T43" fmla="*/ 15 h 15"/>
                  <a:gd name="T44" fmla="*/ 25 w 29"/>
                  <a:gd name="T45" fmla="*/ 11 h 15"/>
                  <a:gd name="T46" fmla="*/ 25 w 29"/>
                  <a:gd name="T47" fmla="*/ 11 h 15"/>
                  <a:gd name="T48" fmla="*/ 21 w 29"/>
                  <a:gd name="T49" fmla="*/ 11 h 15"/>
                  <a:gd name="T50" fmla="*/ 21 w 29"/>
                  <a:gd name="T51" fmla="*/ 8 h 15"/>
                  <a:gd name="T52" fmla="*/ 21 w 29"/>
                  <a:gd name="T53" fmla="*/ 8 h 15"/>
                  <a:gd name="T54" fmla="*/ 21 w 29"/>
                  <a:gd name="T55" fmla="*/ 8 h 15"/>
                  <a:gd name="T56" fmla="*/ 25 w 29"/>
                  <a:gd name="T57" fmla="*/ 4 h 15"/>
                  <a:gd name="T58" fmla="*/ 25 w 29"/>
                  <a:gd name="T59" fmla="*/ 4 h 15"/>
                  <a:gd name="T60" fmla="*/ 29 w 29"/>
                  <a:gd name="T61" fmla="*/ 4 h 15"/>
                  <a:gd name="T62" fmla="*/ 25 w 29"/>
                  <a:gd name="T63" fmla="*/ 4 h 15"/>
                  <a:gd name="T64" fmla="*/ 29 w 29"/>
                  <a:gd name="T65" fmla="*/ 4 h 15"/>
                  <a:gd name="T66" fmla="*/ 29 w 29"/>
                  <a:gd name="T67" fmla="*/ 0 h 15"/>
                  <a:gd name="T68" fmla="*/ 25 w 29"/>
                  <a:gd name="T69" fmla="*/ 0 h 15"/>
                  <a:gd name="T70" fmla="*/ 21 w 29"/>
                  <a:gd name="T71" fmla="*/ 0 h 15"/>
                  <a:gd name="T72" fmla="*/ 21 w 29"/>
                  <a:gd name="T7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15">
                    <a:moveTo>
                      <a:pt x="21" y="0"/>
                    </a:moveTo>
                    <a:lnTo>
                      <a:pt x="18" y="0"/>
                    </a:lnTo>
                    <a:lnTo>
                      <a:pt x="18" y="0"/>
                    </a:lnTo>
                    <a:lnTo>
                      <a:pt x="18" y="0"/>
                    </a:lnTo>
                    <a:lnTo>
                      <a:pt x="14" y="0"/>
                    </a:lnTo>
                    <a:lnTo>
                      <a:pt x="14" y="0"/>
                    </a:lnTo>
                    <a:lnTo>
                      <a:pt x="4" y="0"/>
                    </a:lnTo>
                    <a:lnTo>
                      <a:pt x="4" y="4"/>
                    </a:lnTo>
                    <a:lnTo>
                      <a:pt x="4" y="4"/>
                    </a:lnTo>
                    <a:lnTo>
                      <a:pt x="4" y="4"/>
                    </a:lnTo>
                    <a:lnTo>
                      <a:pt x="4" y="4"/>
                    </a:lnTo>
                    <a:lnTo>
                      <a:pt x="4" y="8"/>
                    </a:lnTo>
                    <a:lnTo>
                      <a:pt x="4" y="11"/>
                    </a:lnTo>
                    <a:lnTo>
                      <a:pt x="0" y="11"/>
                    </a:lnTo>
                    <a:lnTo>
                      <a:pt x="0" y="11"/>
                    </a:lnTo>
                    <a:lnTo>
                      <a:pt x="4" y="11"/>
                    </a:lnTo>
                    <a:lnTo>
                      <a:pt x="7" y="11"/>
                    </a:lnTo>
                    <a:lnTo>
                      <a:pt x="11" y="11"/>
                    </a:lnTo>
                    <a:lnTo>
                      <a:pt x="11" y="11"/>
                    </a:lnTo>
                    <a:lnTo>
                      <a:pt x="14" y="11"/>
                    </a:lnTo>
                    <a:lnTo>
                      <a:pt x="18" y="11"/>
                    </a:lnTo>
                    <a:lnTo>
                      <a:pt x="18" y="15"/>
                    </a:lnTo>
                    <a:lnTo>
                      <a:pt x="25" y="11"/>
                    </a:lnTo>
                    <a:lnTo>
                      <a:pt x="25" y="11"/>
                    </a:lnTo>
                    <a:lnTo>
                      <a:pt x="21" y="11"/>
                    </a:lnTo>
                    <a:lnTo>
                      <a:pt x="21" y="8"/>
                    </a:lnTo>
                    <a:lnTo>
                      <a:pt x="21" y="8"/>
                    </a:lnTo>
                    <a:lnTo>
                      <a:pt x="21" y="8"/>
                    </a:lnTo>
                    <a:lnTo>
                      <a:pt x="25" y="4"/>
                    </a:lnTo>
                    <a:lnTo>
                      <a:pt x="25" y="4"/>
                    </a:lnTo>
                    <a:lnTo>
                      <a:pt x="29" y="4"/>
                    </a:lnTo>
                    <a:lnTo>
                      <a:pt x="25" y="4"/>
                    </a:lnTo>
                    <a:lnTo>
                      <a:pt x="29" y="4"/>
                    </a:lnTo>
                    <a:lnTo>
                      <a:pt x="29" y="0"/>
                    </a:lnTo>
                    <a:lnTo>
                      <a:pt x="25" y="0"/>
                    </a:lnTo>
                    <a:lnTo>
                      <a:pt x="21" y="0"/>
                    </a:lnTo>
                    <a:lnTo>
                      <a:pt x="21"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48" name="Freeform 2280">
                <a:extLst>
                  <a:ext uri="{FF2B5EF4-FFF2-40B4-BE49-F238E27FC236}">
                    <a16:creationId xmlns:a16="http://schemas.microsoft.com/office/drawing/2014/main" id="{9B31C84C-5713-4715-8D6B-B192AE5CBCCA}"/>
                  </a:ext>
                </a:extLst>
              </p:cNvPr>
              <p:cNvSpPr>
                <a:spLocks/>
              </p:cNvSpPr>
              <p:nvPr/>
            </p:nvSpPr>
            <p:spPr bwMode="auto">
              <a:xfrm>
                <a:off x="4861" y="565"/>
                <a:ext cx="29" cy="15"/>
              </a:xfrm>
              <a:custGeom>
                <a:avLst/>
                <a:gdLst>
                  <a:gd name="T0" fmla="*/ 21 w 29"/>
                  <a:gd name="T1" fmla="*/ 0 h 15"/>
                  <a:gd name="T2" fmla="*/ 18 w 29"/>
                  <a:gd name="T3" fmla="*/ 0 h 15"/>
                  <a:gd name="T4" fmla="*/ 18 w 29"/>
                  <a:gd name="T5" fmla="*/ 0 h 15"/>
                  <a:gd name="T6" fmla="*/ 18 w 29"/>
                  <a:gd name="T7" fmla="*/ 0 h 15"/>
                  <a:gd name="T8" fmla="*/ 14 w 29"/>
                  <a:gd name="T9" fmla="*/ 0 h 15"/>
                  <a:gd name="T10" fmla="*/ 14 w 29"/>
                  <a:gd name="T11" fmla="*/ 0 h 15"/>
                  <a:gd name="T12" fmla="*/ 4 w 29"/>
                  <a:gd name="T13" fmla="*/ 0 h 15"/>
                  <a:gd name="T14" fmla="*/ 4 w 29"/>
                  <a:gd name="T15" fmla="*/ 4 h 15"/>
                  <a:gd name="T16" fmla="*/ 4 w 29"/>
                  <a:gd name="T17" fmla="*/ 4 h 15"/>
                  <a:gd name="T18" fmla="*/ 4 w 29"/>
                  <a:gd name="T19" fmla="*/ 4 h 15"/>
                  <a:gd name="T20" fmla="*/ 4 w 29"/>
                  <a:gd name="T21" fmla="*/ 4 h 15"/>
                  <a:gd name="T22" fmla="*/ 4 w 29"/>
                  <a:gd name="T23" fmla="*/ 8 h 15"/>
                  <a:gd name="T24" fmla="*/ 4 w 29"/>
                  <a:gd name="T25" fmla="*/ 11 h 15"/>
                  <a:gd name="T26" fmla="*/ 0 w 29"/>
                  <a:gd name="T27" fmla="*/ 11 h 15"/>
                  <a:gd name="T28" fmla="*/ 0 w 29"/>
                  <a:gd name="T29" fmla="*/ 11 h 15"/>
                  <a:gd name="T30" fmla="*/ 4 w 29"/>
                  <a:gd name="T31" fmla="*/ 11 h 15"/>
                  <a:gd name="T32" fmla="*/ 7 w 29"/>
                  <a:gd name="T33" fmla="*/ 11 h 15"/>
                  <a:gd name="T34" fmla="*/ 11 w 29"/>
                  <a:gd name="T35" fmla="*/ 11 h 15"/>
                  <a:gd name="T36" fmla="*/ 11 w 29"/>
                  <a:gd name="T37" fmla="*/ 11 h 15"/>
                  <a:gd name="T38" fmla="*/ 14 w 29"/>
                  <a:gd name="T39" fmla="*/ 11 h 15"/>
                  <a:gd name="T40" fmla="*/ 18 w 29"/>
                  <a:gd name="T41" fmla="*/ 11 h 15"/>
                  <a:gd name="T42" fmla="*/ 18 w 29"/>
                  <a:gd name="T43" fmla="*/ 15 h 15"/>
                  <a:gd name="T44" fmla="*/ 25 w 29"/>
                  <a:gd name="T45" fmla="*/ 11 h 15"/>
                  <a:gd name="T46" fmla="*/ 25 w 29"/>
                  <a:gd name="T47" fmla="*/ 11 h 15"/>
                  <a:gd name="T48" fmla="*/ 21 w 29"/>
                  <a:gd name="T49" fmla="*/ 11 h 15"/>
                  <a:gd name="T50" fmla="*/ 21 w 29"/>
                  <a:gd name="T51" fmla="*/ 8 h 15"/>
                  <a:gd name="T52" fmla="*/ 21 w 29"/>
                  <a:gd name="T53" fmla="*/ 8 h 15"/>
                  <a:gd name="T54" fmla="*/ 21 w 29"/>
                  <a:gd name="T55" fmla="*/ 8 h 15"/>
                  <a:gd name="T56" fmla="*/ 25 w 29"/>
                  <a:gd name="T57" fmla="*/ 4 h 15"/>
                  <a:gd name="T58" fmla="*/ 25 w 29"/>
                  <a:gd name="T59" fmla="*/ 4 h 15"/>
                  <a:gd name="T60" fmla="*/ 29 w 29"/>
                  <a:gd name="T61" fmla="*/ 4 h 15"/>
                  <a:gd name="T62" fmla="*/ 25 w 29"/>
                  <a:gd name="T63" fmla="*/ 4 h 15"/>
                  <a:gd name="T64" fmla="*/ 29 w 29"/>
                  <a:gd name="T65" fmla="*/ 4 h 15"/>
                  <a:gd name="T66" fmla="*/ 29 w 29"/>
                  <a:gd name="T67" fmla="*/ 0 h 15"/>
                  <a:gd name="T68" fmla="*/ 25 w 29"/>
                  <a:gd name="T69" fmla="*/ 0 h 15"/>
                  <a:gd name="T70" fmla="*/ 21 w 29"/>
                  <a:gd name="T71" fmla="*/ 0 h 15"/>
                  <a:gd name="T72" fmla="*/ 21 w 29"/>
                  <a:gd name="T7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15">
                    <a:moveTo>
                      <a:pt x="21" y="0"/>
                    </a:moveTo>
                    <a:lnTo>
                      <a:pt x="18" y="0"/>
                    </a:lnTo>
                    <a:lnTo>
                      <a:pt x="18" y="0"/>
                    </a:lnTo>
                    <a:lnTo>
                      <a:pt x="18" y="0"/>
                    </a:lnTo>
                    <a:lnTo>
                      <a:pt x="14" y="0"/>
                    </a:lnTo>
                    <a:lnTo>
                      <a:pt x="14" y="0"/>
                    </a:lnTo>
                    <a:lnTo>
                      <a:pt x="4" y="0"/>
                    </a:lnTo>
                    <a:lnTo>
                      <a:pt x="4" y="4"/>
                    </a:lnTo>
                    <a:lnTo>
                      <a:pt x="4" y="4"/>
                    </a:lnTo>
                    <a:lnTo>
                      <a:pt x="4" y="4"/>
                    </a:lnTo>
                    <a:lnTo>
                      <a:pt x="4" y="4"/>
                    </a:lnTo>
                    <a:lnTo>
                      <a:pt x="4" y="8"/>
                    </a:lnTo>
                    <a:lnTo>
                      <a:pt x="4" y="11"/>
                    </a:lnTo>
                    <a:lnTo>
                      <a:pt x="0" y="11"/>
                    </a:lnTo>
                    <a:lnTo>
                      <a:pt x="0" y="11"/>
                    </a:lnTo>
                    <a:lnTo>
                      <a:pt x="4" y="11"/>
                    </a:lnTo>
                    <a:lnTo>
                      <a:pt x="7" y="11"/>
                    </a:lnTo>
                    <a:lnTo>
                      <a:pt x="11" y="11"/>
                    </a:lnTo>
                    <a:lnTo>
                      <a:pt x="11" y="11"/>
                    </a:lnTo>
                    <a:lnTo>
                      <a:pt x="14" y="11"/>
                    </a:lnTo>
                    <a:lnTo>
                      <a:pt x="18" y="11"/>
                    </a:lnTo>
                    <a:lnTo>
                      <a:pt x="18" y="15"/>
                    </a:lnTo>
                    <a:lnTo>
                      <a:pt x="25" y="11"/>
                    </a:lnTo>
                    <a:lnTo>
                      <a:pt x="25" y="11"/>
                    </a:lnTo>
                    <a:lnTo>
                      <a:pt x="21" y="11"/>
                    </a:lnTo>
                    <a:lnTo>
                      <a:pt x="21" y="8"/>
                    </a:lnTo>
                    <a:lnTo>
                      <a:pt x="21" y="8"/>
                    </a:lnTo>
                    <a:lnTo>
                      <a:pt x="21" y="8"/>
                    </a:lnTo>
                    <a:lnTo>
                      <a:pt x="25" y="4"/>
                    </a:lnTo>
                    <a:lnTo>
                      <a:pt x="25" y="4"/>
                    </a:lnTo>
                    <a:lnTo>
                      <a:pt x="29" y="4"/>
                    </a:lnTo>
                    <a:lnTo>
                      <a:pt x="25" y="4"/>
                    </a:lnTo>
                    <a:lnTo>
                      <a:pt x="29" y="4"/>
                    </a:lnTo>
                    <a:lnTo>
                      <a:pt x="29" y="0"/>
                    </a:lnTo>
                    <a:lnTo>
                      <a:pt x="25" y="0"/>
                    </a:lnTo>
                    <a:lnTo>
                      <a:pt x="21" y="0"/>
                    </a:lnTo>
                    <a:lnTo>
                      <a:pt x="21"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49" name="Freeform 2281">
                <a:extLst>
                  <a:ext uri="{FF2B5EF4-FFF2-40B4-BE49-F238E27FC236}">
                    <a16:creationId xmlns:a16="http://schemas.microsoft.com/office/drawing/2014/main" id="{56C9E762-EE3B-4072-B39E-2876822193A8}"/>
                  </a:ext>
                </a:extLst>
              </p:cNvPr>
              <p:cNvSpPr>
                <a:spLocks/>
              </p:cNvSpPr>
              <p:nvPr/>
            </p:nvSpPr>
            <p:spPr bwMode="auto">
              <a:xfrm>
                <a:off x="4890" y="558"/>
                <a:ext cx="39" cy="18"/>
              </a:xfrm>
              <a:custGeom>
                <a:avLst/>
                <a:gdLst>
                  <a:gd name="T0" fmla="*/ 17 w 39"/>
                  <a:gd name="T1" fmla="*/ 0 h 18"/>
                  <a:gd name="T2" fmla="*/ 17 w 39"/>
                  <a:gd name="T3" fmla="*/ 0 h 18"/>
                  <a:gd name="T4" fmla="*/ 14 w 39"/>
                  <a:gd name="T5" fmla="*/ 0 h 18"/>
                  <a:gd name="T6" fmla="*/ 14 w 39"/>
                  <a:gd name="T7" fmla="*/ 0 h 18"/>
                  <a:gd name="T8" fmla="*/ 3 w 39"/>
                  <a:gd name="T9" fmla="*/ 0 h 18"/>
                  <a:gd name="T10" fmla="*/ 3 w 39"/>
                  <a:gd name="T11" fmla="*/ 0 h 18"/>
                  <a:gd name="T12" fmla="*/ 0 w 39"/>
                  <a:gd name="T13" fmla="*/ 0 h 18"/>
                  <a:gd name="T14" fmla="*/ 0 w 39"/>
                  <a:gd name="T15" fmla="*/ 0 h 18"/>
                  <a:gd name="T16" fmla="*/ 0 w 39"/>
                  <a:gd name="T17" fmla="*/ 4 h 18"/>
                  <a:gd name="T18" fmla="*/ 0 w 39"/>
                  <a:gd name="T19" fmla="*/ 4 h 18"/>
                  <a:gd name="T20" fmla="*/ 3 w 39"/>
                  <a:gd name="T21" fmla="*/ 7 h 18"/>
                  <a:gd name="T22" fmla="*/ 3 w 39"/>
                  <a:gd name="T23" fmla="*/ 7 h 18"/>
                  <a:gd name="T24" fmla="*/ 3 w 39"/>
                  <a:gd name="T25" fmla="*/ 7 h 18"/>
                  <a:gd name="T26" fmla="*/ 3 w 39"/>
                  <a:gd name="T27" fmla="*/ 11 h 18"/>
                  <a:gd name="T28" fmla="*/ 3 w 39"/>
                  <a:gd name="T29" fmla="*/ 11 h 18"/>
                  <a:gd name="T30" fmla="*/ 0 w 39"/>
                  <a:gd name="T31" fmla="*/ 11 h 18"/>
                  <a:gd name="T32" fmla="*/ 3 w 39"/>
                  <a:gd name="T33" fmla="*/ 11 h 18"/>
                  <a:gd name="T34" fmla="*/ 3 w 39"/>
                  <a:gd name="T35" fmla="*/ 15 h 18"/>
                  <a:gd name="T36" fmla="*/ 0 w 39"/>
                  <a:gd name="T37" fmla="*/ 15 h 18"/>
                  <a:gd name="T38" fmla="*/ 0 w 39"/>
                  <a:gd name="T39" fmla="*/ 15 h 18"/>
                  <a:gd name="T40" fmla="*/ 3 w 39"/>
                  <a:gd name="T41" fmla="*/ 18 h 18"/>
                  <a:gd name="T42" fmla="*/ 3 w 39"/>
                  <a:gd name="T43" fmla="*/ 18 h 18"/>
                  <a:gd name="T44" fmla="*/ 10 w 39"/>
                  <a:gd name="T45" fmla="*/ 18 h 18"/>
                  <a:gd name="T46" fmla="*/ 14 w 39"/>
                  <a:gd name="T47" fmla="*/ 18 h 18"/>
                  <a:gd name="T48" fmla="*/ 10 w 39"/>
                  <a:gd name="T49" fmla="*/ 18 h 18"/>
                  <a:gd name="T50" fmla="*/ 10 w 39"/>
                  <a:gd name="T51" fmla="*/ 18 h 18"/>
                  <a:gd name="T52" fmla="*/ 10 w 39"/>
                  <a:gd name="T53" fmla="*/ 15 h 18"/>
                  <a:gd name="T54" fmla="*/ 17 w 39"/>
                  <a:gd name="T55" fmla="*/ 11 h 18"/>
                  <a:gd name="T56" fmla="*/ 25 w 39"/>
                  <a:gd name="T57" fmla="*/ 7 h 18"/>
                  <a:gd name="T58" fmla="*/ 35 w 39"/>
                  <a:gd name="T59" fmla="*/ 7 h 18"/>
                  <a:gd name="T60" fmla="*/ 35 w 39"/>
                  <a:gd name="T61" fmla="*/ 11 h 18"/>
                  <a:gd name="T62" fmla="*/ 39 w 39"/>
                  <a:gd name="T63" fmla="*/ 7 h 18"/>
                  <a:gd name="T64" fmla="*/ 39 w 39"/>
                  <a:gd name="T65" fmla="*/ 7 h 18"/>
                  <a:gd name="T66" fmla="*/ 39 w 39"/>
                  <a:gd name="T67" fmla="*/ 7 h 18"/>
                  <a:gd name="T68" fmla="*/ 25 w 39"/>
                  <a:gd name="T69" fmla="*/ 4 h 18"/>
                  <a:gd name="T70" fmla="*/ 25 w 39"/>
                  <a:gd name="T71" fmla="*/ 4 h 18"/>
                  <a:gd name="T72" fmla="*/ 17 w 39"/>
                  <a:gd name="T7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 h="18">
                    <a:moveTo>
                      <a:pt x="17" y="0"/>
                    </a:moveTo>
                    <a:lnTo>
                      <a:pt x="17" y="0"/>
                    </a:lnTo>
                    <a:lnTo>
                      <a:pt x="14" y="0"/>
                    </a:lnTo>
                    <a:lnTo>
                      <a:pt x="14" y="0"/>
                    </a:lnTo>
                    <a:lnTo>
                      <a:pt x="3" y="0"/>
                    </a:lnTo>
                    <a:lnTo>
                      <a:pt x="3" y="0"/>
                    </a:lnTo>
                    <a:lnTo>
                      <a:pt x="0" y="0"/>
                    </a:lnTo>
                    <a:lnTo>
                      <a:pt x="0" y="0"/>
                    </a:lnTo>
                    <a:lnTo>
                      <a:pt x="0" y="4"/>
                    </a:lnTo>
                    <a:lnTo>
                      <a:pt x="0" y="4"/>
                    </a:lnTo>
                    <a:lnTo>
                      <a:pt x="3" y="7"/>
                    </a:lnTo>
                    <a:lnTo>
                      <a:pt x="3" y="7"/>
                    </a:lnTo>
                    <a:lnTo>
                      <a:pt x="3" y="7"/>
                    </a:lnTo>
                    <a:lnTo>
                      <a:pt x="3" y="11"/>
                    </a:lnTo>
                    <a:lnTo>
                      <a:pt x="3" y="11"/>
                    </a:lnTo>
                    <a:lnTo>
                      <a:pt x="0" y="11"/>
                    </a:lnTo>
                    <a:lnTo>
                      <a:pt x="3" y="11"/>
                    </a:lnTo>
                    <a:lnTo>
                      <a:pt x="3" y="15"/>
                    </a:lnTo>
                    <a:lnTo>
                      <a:pt x="0" y="15"/>
                    </a:lnTo>
                    <a:lnTo>
                      <a:pt x="0" y="15"/>
                    </a:lnTo>
                    <a:lnTo>
                      <a:pt x="3" y="18"/>
                    </a:lnTo>
                    <a:lnTo>
                      <a:pt x="3" y="18"/>
                    </a:lnTo>
                    <a:lnTo>
                      <a:pt x="10" y="18"/>
                    </a:lnTo>
                    <a:lnTo>
                      <a:pt x="14" y="18"/>
                    </a:lnTo>
                    <a:lnTo>
                      <a:pt x="10" y="18"/>
                    </a:lnTo>
                    <a:lnTo>
                      <a:pt x="10" y="18"/>
                    </a:lnTo>
                    <a:lnTo>
                      <a:pt x="10" y="15"/>
                    </a:lnTo>
                    <a:lnTo>
                      <a:pt x="17" y="11"/>
                    </a:lnTo>
                    <a:lnTo>
                      <a:pt x="25" y="7"/>
                    </a:lnTo>
                    <a:lnTo>
                      <a:pt x="35" y="7"/>
                    </a:lnTo>
                    <a:lnTo>
                      <a:pt x="35" y="11"/>
                    </a:lnTo>
                    <a:lnTo>
                      <a:pt x="39" y="7"/>
                    </a:lnTo>
                    <a:lnTo>
                      <a:pt x="39" y="7"/>
                    </a:lnTo>
                    <a:lnTo>
                      <a:pt x="39" y="7"/>
                    </a:lnTo>
                    <a:lnTo>
                      <a:pt x="25" y="4"/>
                    </a:lnTo>
                    <a:lnTo>
                      <a:pt x="25" y="4"/>
                    </a:lnTo>
                    <a:lnTo>
                      <a:pt x="1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50" name="Freeform 2282">
                <a:extLst>
                  <a:ext uri="{FF2B5EF4-FFF2-40B4-BE49-F238E27FC236}">
                    <a16:creationId xmlns:a16="http://schemas.microsoft.com/office/drawing/2014/main" id="{63839A29-F293-44ED-8CB0-E7E447913423}"/>
                  </a:ext>
                </a:extLst>
              </p:cNvPr>
              <p:cNvSpPr>
                <a:spLocks/>
              </p:cNvSpPr>
              <p:nvPr/>
            </p:nvSpPr>
            <p:spPr bwMode="auto">
              <a:xfrm>
                <a:off x="4890" y="558"/>
                <a:ext cx="39" cy="18"/>
              </a:xfrm>
              <a:custGeom>
                <a:avLst/>
                <a:gdLst>
                  <a:gd name="T0" fmla="*/ 17 w 39"/>
                  <a:gd name="T1" fmla="*/ 0 h 18"/>
                  <a:gd name="T2" fmla="*/ 17 w 39"/>
                  <a:gd name="T3" fmla="*/ 0 h 18"/>
                  <a:gd name="T4" fmla="*/ 14 w 39"/>
                  <a:gd name="T5" fmla="*/ 0 h 18"/>
                  <a:gd name="T6" fmla="*/ 14 w 39"/>
                  <a:gd name="T7" fmla="*/ 0 h 18"/>
                  <a:gd name="T8" fmla="*/ 3 w 39"/>
                  <a:gd name="T9" fmla="*/ 0 h 18"/>
                  <a:gd name="T10" fmla="*/ 3 w 39"/>
                  <a:gd name="T11" fmla="*/ 0 h 18"/>
                  <a:gd name="T12" fmla="*/ 0 w 39"/>
                  <a:gd name="T13" fmla="*/ 0 h 18"/>
                  <a:gd name="T14" fmla="*/ 0 w 39"/>
                  <a:gd name="T15" fmla="*/ 0 h 18"/>
                  <a:gd name="T16" fmla="*/ 0 w 39"/>
                  <a:gd name="T17" fmla="*/ 4 h 18"/>
                  <a:gd name="T18" fmla="*/ 0 w 39"/>
                  <a:gd name="T19" fmla="*/ 4 h 18"/>
                  <a:gd name="T20" fmla="*/ 3 w 39"/>
                  <a:gd name="T21" fmla="*/ 7 h 18"/>
                  <a:gd name="T22" fmla="*/ 3 w 39"/>
                  <a:gd name="T23" fmla="*/ 7 h 18"/>
                  <a:gd name="T24" fmla="*/ 3 w 39"/>
                  <a:gd name="T25" fmla="*/ 7 h 18"/>
                  <a:gd name="T26" fmla="*/ 3 w 39"/>
                  <a:gd name="T27" fmla="*/ 11 h 18"/>
                  <a:gd name="T28" fmla="*/ 3 w 39"/>
                  <a:gd name="T29" fmla="*/ 11 h 18"/>
                  <a:gd name="T30" fmla="*/ 0 w 39"/>
                  <a:gd name="T31" fmla="*/ 11 h 18"/>
                  <a:gd name="T32" fmla="*/ 3 w 39"/>
                  <a:gd name="T33" fmla="*/ 11 h 18"/>
                  <a:gd name="T34" fmla="*/ 3 w 39"/>
                  <a:gd name="T35" fmla="*/ 15 h 18"/>
                  <a:gd name="T36" fmla="*/ 0 w 39"/>
                  <a:gd name="T37" fmla="*/ 15 h 18"/>
                  <a:gd name="T38" fmla="*/ 0 w 39"/>
                  <a:gd name="T39" fmla="*/ 15 h 18"/>
                  <a:gd name="T40" fmla="*/ 3 w 39"/>
                  <a:gd name="T41" fmla="*/ 18 h 18"/>
                  <a:gd name="T42" fmla="*/ 3 w 39"/>
                  <a:gd name="T43" fmla="*/ 18 h 18"/>
                  <a:gd name="T44" fmla="*/ 10 w 39"/>
                  <a:gd name="T45" fmla="*/ 18 h 18"/>
                  <a:gd name="T46" fmla="*/ 14 w 39"/>
                  <a:gd name="T47" fmla="*/ 18 h 18"/>
                  <a:gd name="T48" fmla="*/ 10 w 39"/>
                  <a:gd name="T49" fmla="*/ 18 h 18"/>
                  <a:gd name="T50" fmla="*/ 10 w 39"/>
                  <a:gd name="T51" fmla="*/ 18 h 18"/>
                  <a:gd name="T52" fmla="*/ 10 w 39"/>
                  <a:gd name="T53" fmla="*/ 15 h 18"/>
                  <a:gd name="T54" fmla="*/ 17 w 39"/>
                  <a:gd name="T55" fmla="*/ 11 h 18"/>
                  <a:gd name="T56" fmla="*/ 25 w 39"/>
                  <a:gd name="T57" fmla="*/ 7 h 18"/>
                  <a:gd name="T58" fmla="*/ 35 w 39"/>
                  <a:gd name="T59" fmla="*/ 7 h 18"/>
                  <a:gd name="T60" fmla="*/ 35 w 39"/>
                  <a:gd name="T61" fmla="*/ 11 h 18"/>
                  <a:gd name="T62" fmla="*/ 39 w 39"/>
                  <a:gd name="T63" fmla="*/ 7 h 18"/>
                  <a:gd name="T64" fmla="*/ 39 w 39"/>
                  <a:gd name="T65" fmla="*/ 7 h 18"/>
                  <a:gd name="T66" fmla="*/ 39 w 39"/>
                  <a:gd name="T67" fmla="*/ 7 h 18"/>
                  <a:gd name="T68" fmla="*/ 25 w 39"/>
                  <a:gd name="T69" fmla="*/ 4 h 18"/>
                  <a:gd name="T70" fmla="*/ 25 w 39"/>
                  <a:gd name="T71" fmla="*/ 4 h 18"/>
                  <a:gd name="T72" fmla="*/ 17 w 39"/>
                  <a:gd name="T7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 h="18">
                    <a:moveTo>
                      <a:pt x="17" y="0"/>
                    </a:moveTo>
                    <a:lnTo>
                      <a:pt x="17" y="0"/>
                    </a:lnTo>
                    <a:lnTo>
                      <a:pt x="14" y="0"/>
                    </a:lnTo>
                    <a:lnTo>
                      <a:pt x="14" y="0"/>
                    </a:lnTo>
                    <a:lnTo>
                      <a:pt x="3" y="0"/>
                    </a:lnTo>
                    <a:lnTo>
                      <a:pt x="3" y="0"/>
                    </a:lnTo>
                    <a:lnTo>
                      <a:pt x="0" y="0"/>
                    </a:lnTo>
                    <a:lnTo>
                      <a:pt x="0" y="0"/>
                    </a:lnTo>
                    <a:lnTo>
                      <a:pt x="0" y="4"/>
                    </a:lnTo>
                    <a:lnTo>
                      <a:pt x="0" y="4"/>
                    </a:lnTo>
                    <a:lnTo>
                      <a:pt x="3" y="7"/>
                    </a:lnTo>
                    <a:lnTo>
                      <a:pt x="3" y="7"/>
                    </a:lnTo>
                    <a:lnTo>
                      <a:pt x="3" y="7"/>
                    </a:lnTo>
                    <a:lnTo>
                      <a:pt x="3" y="11"/>
                    </a:lnTo>
                    <a:lnTo>
                      <a:pt x="3" y="11"/>
                    </a:lnTo>
                    <a:lnTo>
                      <a:pt x="0" y="11"/>
                    </a:lnTo>
                    <a:lnTo>
                      <a:pt x="3" y="11"/>
                    </a:lnTo>
                    <a:lnTo>
                      <a:pt x="3" y="15"/>
                    </a:lnTo>
                    <a:lnTo>
                      <a:pt x="0" y="15"/>
                    </a:lnTo>
                    <a:lnTo>
                      <a:pt x="0" y="15"/>
                    </a:lnTo>
                    <a:lnTo>
                      <a:pt x="3" y="18"/>
                    </a:lnTo>
                    <a:lnTo>
                      <a:pt x="3" y="18"/>
                    </a:lnTo>
                    <a:lnTo>
                      <a:pt x="10" y="18"/>
                    </a:lnTo>
                    <a:lnTo>
                      <a:pt x="14" y="18"/>
                    </a:lnTo>
                    <a:lnTo>
                      <a:pt x="10" y="18"/>
                    </a:lnTo>
                    <a:lnTo>
                      <a:pt x="10" y="18"/>
                    </a:lnTo>
                    <a:lnTo>
                      <a:pt x="10" y="15"/>
                    </a:lnTo>
                    <a:lnTo>
                      <a:pt x="17" y="11"/>
                    </a:lnTo>
                    <a:lnTo>
                      <a:pt x="25" y="7"/>
                    </a:lnTo>
                    <a:lnTo>
                      <a:pt x="35" y="7"/>
                    </a:lnTo>
                    <a:lnTo>
                      <a:pt x="35" y="11"/>
                    </a:lnTo>
                    <a:lnTo>
                      <a:pt x="39" y="7"/>
                    </a:lnTo>
                    <a:lnTo>
                      <a:pt x="39" y="7"/>
                    </a:lnTo>
                    <a:lnTo>
                      <a:pt x="39" y="7"/>
                    </a:lnTo>
                    <a:lnTo>
                      <a:pt x="25" y="4"/>
                    </a:lnTo>
                    <a:lnTo>
                      <a:pt x="25" y="4"/>
                    </a:lnTo>
                    <a:lnTo>
                      <a:pt x="1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51" name="Freeform 2283">
                <a:extLst>
                  <a:ext uri="{FF2B5EF4-FFF2-40B4-BE49-F238E27FC236}">
                    <a16:creationId xmlns:a16="http://schemas.microsoft.com/office/drawing/2014/main" id="{54A2C001-CE66-41F4-A598-747D4BBB7B7B}"/>
                  </a:ext>
                </a:extLst>
              </p:cNvPr>
              <p:cNvSpPr>
                <a:spLocks/>
              </p:cNvSpPr>
              <p:nvPr/>
            </p:nvSpPr>
            <p:spPr bwMode="auto">
              <a:xfrm>
                <a:off x="4918" y="576"/>
                <a:ext cx="25" cy="11"/>
              </a:xfrm>
              <a:custGeom>
                <a:avLst/>
                <a:gdLst>
                  <a:gd name="T0" fmla="*/ 15 w 25"/>
                  <a:gd name="T1" fmla="*/ 0 h 11"/>
                  <a:gd name="T2" fmla="*/ 11 w 25"/>
                  <a:gd name="T3" fmla="*/ 4 h 11"/>
                  <a:gd name="T4" fmla="*/ 0 w 25"/>
                  <a:gd name="T5" fmla="*/ 4 h 11"/>
                  <a:gd name="T6" fmla="*/ 0 w 25"/>
                  <a:gd name="T7" fmla="*/ 7 h 11"/>
                  <a:gd name="T8" fmla="*/ 4 w 25"/>
                  <a:gd name="T9" fmla="*/ 7 h 11"/>
                  <a:gd name="T10" fmla="*/ 4 w 25"/>
                  <a:gd name="T11" fmla="*/ 7 h 11"/>
                  <a:gd name="T12" fmla="*/ 4 w 25"/>
                  <a:gd name="T13" fmla="*/ 11 h 11"/>
                  <a:gd name="T14" fmla="*/ 7 w 25"/>
                  <a:gd name="T15" fmla="*/ 7 h 11"/>
                  <a:gd name="T16" fmla="*/ 11 w 25"/>
                  <a:gd name="T17" fmla="*/ 7 h 11"/>
                  <a:gd name="T18" fmla="*/ 11 w 25"/>
                  <a:gd name="T19" fmla="*/ 11 h 11"/>
                  <a:gd name="T20" fmla="*/ 11 w 25"/>
                  <a:gd name="T21" fmla="*/ 11 h 11"/>
                  <a:gd name="T22" fmla="*/ 11 w 25"/>
                  <a:gd name="T23" fmla="*/ 11 h 11"/>
                  <a:gd name="T24" fmla="*/ 22 w 25"/>
                  <a:gd name="T25" fmla="*/ 11 h 11"/>
                  <a:gd name="T26" fmla="*/ 18 w 25"/>
                  <a:gd name="T27" fmla="*/ 7 h 11"/>
                  <a:gd name="T28" fmla="*/ 25 w 25"/>
                  <a:gd name="T29" fmla="*/ 7 h 11"/>
                  <a:gd name="T30" fmla="*/ 25 w 25"/>
                  <a:gd name="T31" fmla="*/ 7 h 11"/>
                  <a:gd name="T32" fmla="*/ 22 w 25"/>
                  <a:gd name="T33" fmla="*/ 7 h 11"/>
                  <a:gd name="T34" fmla="*/ 22 w 25"/>
                  <a:gd name="T35" fmla="*/ 4 h 11"/>
                  <a:gd name="T36" fmla="*/ 15 w 25"/>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11">
                    <a:moveTo>
                      <a:pt x="15" y="0"/>
                    </a:moveTo>
                    <a:lnTo>
                      <a:pt x="11" y="4"/>
                    </a:lnTo>
                    <a:lnTo>
                      <a:pt x="0" y="4"/>
                    </a:lnTo>
                    <a:lnTo>
                      <a:pt x="0" y="7"/>
                    </a:lnTo>
                    <a:lnTo>
                      <a:pt x="4" y="7"/>
                    </a:lnTo>
                    <a:lnTo>
                      <a:pt x="4" y="7"/>
                    </a:lnTo>
                    <a:lnTo>
                      <a:pt x="4" y="11"/>
                    </a:lnTo>
                    <a:lnTo>
                      <a:pt x="7" y="7"/>
                    </a:lnTo>
                    <a:lnTo>
                      <a:pt x="11" y="7"/>
                    </a:lnTo>
                    <a:lnTo>
                      <a:pt x="11" y="11"/>
                    </a:lnTo>
                    <a:lnTo>
                      <a:pt x="11" y="11"/>
                    </a:lnTo>
                    <a:lnTo>
                      <a:pt x="11" y="11"/>
                    </a:lnTo>
                    <a:lnTo>
                      <a:pt x="22" y="11"/>
                    </a:lnTo>
                    <a:lnTo>
                      <a:pt x="18" y="7"/>
                    </a:lnTo>
                    <a:lnTo>
                      <a:pt x="25" y="7"/>
                    </a:lnTo>
                    <a:lnTo>
                      <a:pt x="25" y="7"/>
                    </a:lnTo>
                    <a:lnTo>
                      <a:pt x="22" y="7"/>
                    </a:lnTo>
                    <a:lnTo>
                      <a:pt x="22" y="4"/>
                    </a:lnTo>
                    <a:lnTo>
                      <a:pt x="15"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52" name="Freeform 2284">
                <a:extLst>
                  <a:ext uri="{FF2B5EF4-FFF2-40B4-BE49-F238E27FC236}">
                    <a16:creationId xmlns:a16="http://schemas.microsoft.com/office/drawing/2014/main" id="{EC5A78D1-5CFC-4F5A-9955-4D802331A8C0}"/>
                  </a:ext>
                </a:extLst>
              </p:cNvPr>
              <p:cNvSpPr>
                <a:spLocks/>
              </p:cNvSpPr>
              <p:nvPr/>
            </p:nvSpPr>
            <p:spPr bwMode="auto">
              <a:xfrm>
                <a:off x="4918" y="576"/>
                <a:ext cx="25" cy="11"/>
              </a:xfrm>
              <a:custGeom>
                <a:avLst/>
                <a:gdLst>
                  <a:gd name="T0" fmla="*/ 15 w 25"/>
                  <a:gd name="T1" fmla="*/ 0 h 11"/>
                  <a:gd name="T2" fmla="*/ 11 w 25"/>
                  <a:gd name="T3" fmla="*/ 4 h 11"/>
                  <a:gd name="T4" fmla="*/ 0 w 25"/>
                  <a:gd name="T5" fmla="*/ 4 h 11"/>
                  <a:gd name="T6" fmla="*/ 0 w 25"/>
                  <a:gd name="T7" fmla="*/ 7 h 11"/>
                  <a:gd name="T8" fmla="*/ 4 w 25"/>
                  <a:gd name="T9" fmla="*/ 7 h 11"/>
                  <a:gd name="T10" fmla="*/ 4 w 25"/>
                  <a:gd name="T11" fmla="*/ 7 h 11"/>
                  <a:gd name="T12" fmla="*/ 4 w 25"/>
                  <a:gd name="T13" fmla="*/ 11 h 11"/>
                  <a:gd name="T14" fmla="*/ 7 w 25"/>
                  <a:gd name="T15" fmla="*/ 7 h 11"/>
                  <a:gd name="T16" fmla="*/ 11 w 25"/>
                  <a:gd name="T17" fmla="*/ 7 h 11"/>
                  <a:gd name="T18" fmla="*/ 11 w 25"/>
                  <a:gd name="T19" fmla="*/ 11 h 11"/>
                  <a:gd name="T20" fmla="*/ 11 w 25"/>
                  <a:gd name="T21" fmla="*/ 11 h 11"/>
                  <a:gd name="T22" fmla="*/ 11 w 25"/>
                  <a:gd name="T23" fmla="*/ 11 h 11"/>
                  <a:gd name="T24" fmla="*/ 22 w 25"/>
                  <a:gd name="T25" fmla="*/ 11 h 11"/>
                  <a:gd name="T26" fmla="*/ 18 w 25"/>
                  <a:gd name="T27" fmla="*/ 7 h 11"/>
                  <a:gd name="T28" fmla="*/ 25 w 25"/>
                  <a:gd name="T29" fmla="*/ 7 h 11"/>
                  <a:gd name="T30" fmla="*/ 25 w 25"/>
                  <a:gd name="T31" fmla="*/ 7 h 11"/>
                  <a:gd name="T32" fmla="*/ 22 w 25"/>
                  <a:gd name="T33" fmla="*/ 7 h 11"/>
                  <a:gd name="T34" fmla="*/ 22 w 25"/>
                  <a:gd name="T35" fmla="*/ 4 h 11"/>
                  <a:gd name="T36" fmla="*/ 15 w 25"/>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11">
                    <a:moveTo>
                      <a:pt x="15" y="0"/>
                    </a:moveTo>
                    <a:lnTo>
                      <a:pt x="11" y="4"/>
                    </a:lnTo>
                    <a:lnTo>
                      <a:pt x="0" y="4"/>
                    </a:lnTo>
                    <a:lnTo>
                      <a:pt x="0" y="7"/>
                    </a:lnTo>
                    <a:lnTo>
                      <a:pt x="4" y="7"/>
                    </a:lnTo>
                    <a:lnTo>
                      <a:pt x="4" y="7"/>
                    </a:lnTo>
                    <a:lnTo>
                      <a:pt x="4" y="11"/>
                    </a:lnTo>
                    <a:lnTo>
                      <a:pt x="7" y="7"/>
                    </a:lnTo>
                    <a:lnTo>
                      <a:pt x="11" y="7"/>
                    </a:lnTo>
                    <a:lnTo>
                      <a:pt x="11" y="11"/>
                    </a:lnTo>
                    <a:lnTo>
                      <a:pt x="11" y="11"/>
                    </a:lnTo>
                    <a:lnTo>
                      <a:pt x="11" y="11"/>
                    </a:lnTo>
                    <a:lnTo>
                      <a:pt x="22" y="11"/>
                    </a:lnTo>
                    <a:lnTo>
                      <a:pt x="18" y="7"/>
                    </a:lnTo>
                    <a:lnTo>
                      <a:pt x="25" y="7"/>
                    </a:lnTo>
                    <a:lnTo>
                      <a:pt x="25" y="7"/>
                    </a:lnTo>
                    <a:lnTo>
                      <a:pt x="22" y="7"/>
                    </a:lnTo>
                    <a:lnTo>
                      <a:pt x="22" y="4"/>
                    </a:lnTo>
                    <a:lnTo>
                      <a:pt x="15"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53" name="Freeform 2285">
                <a:extLst>
                  <a:ext uri="{FF2B5EF4-FFF2-40B4-BE49-F238E27FC236}">
                    <a16:creationId xmlns:a16="http://schemas.microsoft.com/office/drawing/2014/main" id="{3897A662-7D0A-423C-A0BC-D7B5316492F5}"/>
                  </a:ext>
                </a:extLst>
              </p:cNvPr>
              <p:cNvSpPr>
                <a:spLocks/>
              </p:cNvSpPr>
              <p:nvPr/>
            </p:nvSpPr>
            <p:spPr bwMode="auto">
              <a:xfrm>
                <a:off x="4933" y="537"/>
                <a:ext cx="60" cy="28"/>
              </a:xfrm>
              <a:custGeom>
                <a:avLst/>
                <a:gdLst>
                  <a:gd name="T0" fmla="*/ 25 w 60"/>
                  <a:gd name="T1" fmla="*/ 7 h 28"/>
                  <a:gd name="T2" fmla="*/ 14 w 60"/>
                  <a:gd name="T3" fmla="*/ 3 h 28"/>
                  <a:gd name="T4" fmla="*/ 7 w 60"/>
                  <a:gd name="T5" fmla="*/ 7 h 28"/>
                  <a:gd name="T6" fmla="*/ 7 w 60"/>
                  <a:gd name="T7" fmla="*/ 7 h 28"/>
                  <a:gd name="T8" fmla="*/ 7 w 60"/>
                  <a:gd name="T9" fmla="*/ 7 h 28"/>
                  <a:gd name="T10" fmla="*/ 7 w 60"/>
                  <a:gd name="T11" fmla="*/ 10 h 28"/>
                  <a:gd name="T12" fmla="*/ 3 w 60"/>
                  <a:gd name="T13" fmla="*/ 14 h 28"/>
                  <a:gd name="T14" fmla="*/ 0 w 60"/>
                  <a:gd name="T15" fmla="*/ 18 h 28"/>
                  <a:gd name="T16" fmla="*/ 0 w 60"/>
                  <a:gd name="T17" fmla="*/ 18 h 28"/>
                  <a:gd name="T18" fmla="*/ 3 w 60"/>
                  <a:gd name="T19" fmla="*/ 25 h 28"/>
                  <a:gd name="T20" fmla="*/ 7 w 60"/>
                  <a:gd name="T21" fmla="*/ 25 h 28"/>
                  <a:gd name="T22" fmla="*/ 7 w 60"/>
                  <a:gd name="T23" fmla="*/ 25 h 28"/>
                  <a:gd name="T24" fmla="*/ 7 w 60"/>
                  <a:gd name="T25" fmla="*/ 25 h 28"/>
                  <a:gd name="T26" fmla="*/ 14 w 60"/>
                  <a:gd name="T27" fmla="*/ 25 h 28"/>
                  <a:gd name="T28" fmla="*/ 21 w 60"/>
                  <a:gd name="T29" fmla="*/ 25 h 28"/>
                  <a:gd name="T30" fmla="*/ 21 w 60"/>
                  <a:gd name="T31" fmla="*/ 25 h 28"/>
                  <a:gd name="T32" fmla="*/ 21 w 60"/>
                  <a:gd name="T33" fmla="*/ 25 h 28"/>
                  <a:gd name="T34" fmla="*/ 28 w 60"/>
                  <a:gd name="T35" fmla="*/ 25 h 28"/>
                  <a:gd name="T36" fmla="*/ 32 w 60"/>
                  <a:gd name="T37" fmla="*/ 25 h 28"/>
                  <a:gd name="T38" fmla="*/ 35 w 60"/>
                  <a:gd name="T39" fmla="*/ 28 h 28"/>
                  <a:gd name="T40" fmla="*/ 46 w 60"/>
                  <a:gd name="T41" fmla="*/ 25 h 28"/>
                  <a:gd name="T42" fmla="*/ 46 w 60"/>
                  <a:gd name="T43" fmla="*/ 25 h 28"/>
                  <a:gd name="T44" fmla="*/ 46 w 60"/>
                  <a:gd name="T45" fmla="*/ 21 h 28"/>
                  <a:gd name="T46" fmla="*/ 46 w 60"/>
                  <a:gd name="T47" fmla="*/ 18 h 28"/>
                  <a:gd name="T48" fmla="*/ 43 w 60"/>
                  <a:gd name="T49" fmla="*/ 18 h 28"/>
                  <a:gd name="T50" fmla="*/ 39 w 60"/>
                  <a:gd name="T51" fmla="*/ 14 h 28"/>
                  <a:gd name="T52" fmla="*/ 39 w 60"/>
                  <a:gd name="T53" fmla="*/ 14 h 28"/>
                  <a:gd name="T54" fmla="*/ 39 w 60"/>
                  <a:gd name="T55" fmla="*/ 14 h 28"/>
                  <a:gd name="T56" fmla="*/ 43 w 60"/>
                  <a:gd name="T57" fmla="*/ 10 h 28"/>
                  <a:gd name="T58" fmla="*/ 50 w 60"/>
                  <a:gd name="T59" fmla="*/ 10 h 28"/>
                  <a:gd name="T60" fmla="*/ 53 w 60"/>
                  <a:gd name="T61" fmla="*/ 10 h 28"/>
                  <a:gd name="T62" fmla="*/ 60 w 60"/>
                  <a:gd name="T63" fmla="*/ 10 h 28"/>
                  <a:gd name="T64" fmla="*/ 60 w 60"/>
                  <a:gd name="T65" fmla="*/ 7 h 28"/>
                  <a:gd name="T66" fmla="*/ 60 w 60"/>
                  <a:gd name="T67" fmla="*/ 7 h 28"/>
                  <a:gd name="T68" fmla="*/ 60 w 60"/>
                  <a:gd name="T69" fmla="*/ 3 h 28"/>
                  <a:gd name="T70" fmla="*/ 57 w 60"/>
                  <a:gd name="T71" fmla="*/ 3 h 28"/>
                  <a:gd name="T72" fmla="*/ 57 w 60"/>
                  <a:gd name="T73" fmla="*/ 3 h 28"/>
                  <a:gd name="T74" fmla="*/ 53 w 60"/>
                  <a:gd name="T75" fmla="*/ 0 h 28"/>
                  <a:gd name="T76" fmla="*/ 50 w 60"/>
                  <a:gd name="T77" fmla="*/ 0 h 28"/>
                  <a:gd name="T78" fmla="*/ 46 w 60"/>
                  <a:gd name="T79" fmla="*/ 3 h 28"/>
                  <a:gd name="T80" fmla="*/ 43 w 60"/>
                  <a:gd name="T81" fmla="*/ 7 h 28"/>
                  <a:gd name="T82" fmla="*/ 35 w 60"/>
                  <a:gd name="T83" fmla="*/ 3 h 28"/>
                  <a:gd name="T84" fmla="*/ 28 w 60"/>
                  <a:gd name="T85" fmla="*/ 7 h 28"/>
                  <a:gd name="T86" fmla="*/ 25 w 60"/>
                  <a:gd name="T87"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 h="28">
                    <a:moveTo>
                      <a:pt x="25" y="7"/>
                    </a:moveTo>
                    <a:lnTo>
                      <a:pt x="14" y="3"/>
                    </a:lnTo>
                    <a:lnTo>
                      <a:pt x="7" y="7"/>
                    </a:lnTo>
                    <a:lnTo>
                      <a:pt x="7" y="7"/>
                    </a:lnTo>
                    <a:lnTo>
                      <a:pt x="7" y="7"/>
                    </a:lnTo>
                    <a:lnTo>
                      <a:pt x="7" y="10"/>
                    </a:lnTo>
                    <a:lnTo>
                      <a:pt x="3" y="14"/>
                    </a:lnTo>
                    <a:lnTo>
                      <a:pt x="0" y="18"/>
                    </a:lnTo>
                    <a:lnTo>
                      <a:pt x="0" y="18"/>
                    </a:lnTo>
                    <a:lnTo>
                      <a:pt x="3" y="25"/>
                    </a:lnTo>
                    <a:lnTo>
                      <a:pt x="7" y="25"/>
                    </a:lnTo>
                    <a:lnTo>
                      <a:pt x="7" y="25"/>
                    </a:lnTo>
                    <a:lnTo>
                      <a:pt x="7" y="25"/>
                    </a:lnTo>
                    <a:lnTo>
                      <a:pt x="14" y="25"/>
                    </a:lnTo>
                    <a:lnTo>
                      <a:pt x="21" y="25"/>
                    </a:lnTo>
                    <a:lnTo>
                      <a:pt x="21" y="25"/>
                    </a:lnTo>
                    <a:lnTo>
                      <a:pt x="21" y="25"/>
                    </a:lnTo>
                    <a:lnTo>
                      <a:pt x="28" y="25"/>
                    </a:lnTo>
                    <a:lnTo>
                      <a:pt x="32" y="25"/>
                    </a:lnTo>
                    <a:lnTo>
                      <a:pt x="35" y="28"/>
                    </a:lnTo>
                    <a:lnTo>
                      <a:pt x="46" y="25"/>
                    </a:lnTo>
                    <a:lnTo>
                      <a:pt x="46" y="25"/>
                    </a:lnTo>
                    <a:lnTo>
                      <a:pt x="46" y="21"/>
                    </a:lnTo>
                    <a:lnTo>
                      <a:pt x="46" y="18"/>
                    </a:lnTo>
                    <a:lnTo>
                      <a:pt x="43" y="18"/>
                    </a:lnTo>
                    <a:lnTo>
                      <a:pt x="39" y="14"/>
                    </a:lnTo>
                    <a:lnTo>
                      <a:pt x="39" y="14"/>
                    </a:lnTo>
                    <a:lnTo>
                      <a:pt x="39" y="14"/>
                    </a:lnTo>
                    <a:lnTo>
                      <a:pt x="43" y="10"/>
                    </a:lnTo>
                    <a:lnTo>
                      <a:pt x="50" y="10"/>
                    </a:lnTo>
                    <a:lnTo>
                      <a:pt x="53" y="10"/>
                    </a:lnTo>
                    <a:lnTo>
                      <a:pt x="60" y="10"/>
                    </a:lnTo>
                    <a:lnTo>
                      <a:pt x="60" y="7"/>
                    </a:lnTo>
                    <a:lnTo>
                      <a:pt x="60" y="7"/>
                    </a:lnTo>
                    <a:lnTo>
                      <a:pt x="60" y="3"/>
                    </a:lnTo>
                    <a:lnTo>
                      <a:pt x="57" y="3"/>
                    </a:lnTo>
                    <a:lnTo>
                      <a:pt x="57" y="3"/>
                    </a:lnTo>
                    <a:lnTo>
                      <a:pt x="53" y="0"/>
                    </a:lnTo>
                    <a:lnTo>
                      <a:pt x="50" y="0"/>
                    </a:lnTo>
                    <a:lnTo>
                      <a:pt x="46" y="3"/>
                    </a:lnTo>
                    <a:lnTo>
                      <a:pt x="43" y="7"/>
                    </a:lnTo>
                    <a:lnTo>
                      <a:pt x="35" y="3"/>
                    </a:lnTo>
                    <a:lnTo>
                      <a:pt x="28" y="7"/>
                    </a:lnTo>
                    <a:lnTo>
                      <a:pt x="25"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54" name="Freeform 2286">
                <a:extLst>
                  <a:ext uri="{FF2B5EF4-FFF2-40B4-BE49-F238E27FC236}">
                    <a16:creationId xmlns:a16="http://schemas.microsoft.com/office/drawing/2014/main" id="{3D624993-28F2-4A99-875C-7AF1C77B9CAC}"/>
                  </a:ext>
                </a:extLst>
              </p:cNvPr>
              <p:cNvSpPr>
                <a:spLocks/>
              </p:cNvSpPr>
              <p:nvPr/>
            </p:nvSpPr>
            <p:spPr bwMode="auto">
              <a:xfrm>
                <a:off x="4933" y="537"/>
                <a:ext cx="60" cy="28"/>
              </a:xfrm>
              <a:custGeom>
                <a:avLst/>
                <a:gdLst>
                  <a:gd name="T0" fmla="*/ 25 w 60"/>
                  <a:gd name="T1" fmla="*/ 7 h 28"/>
                  <a:gd name="T2" fmla="*/ 14 w 60"/>
                  <a:gd name="T3" fmla="*/ 3 h 28"/>
                  <a:gd name="T4" fmla="*/ 7 w 60"/>
                  <a:gd name="T5" fmla="*/ 7 h 28"/>
                  <a:gd name="T6" fmla="*/ 7 w 60"/>
                  <a:gd name="T7" fmla="*/ 7 h 28"/>
                  <a:gd name="T8" fmla="*/ 7 w 60"/>
                  <a:gd name="T9" fmla="*/ 7 h 28"/>
                  <a:gd name="T10" fmla="*/ 7 w 60"/>
                  <a:gd name="T11" fmla="*/ 10 h 28"/>
                  <a:gd name="T12" fmla="*/ 3 w 60"/>
                  <a:gd name="T13" fmla="*/ 14 h 28"/>
                  <a:gd name="T14" fmla="*/ 0 w 60"/>
                  <a:gd name="T15" fmla="*/ 18 h 28"/>
                  <a:gd name="T16" fmla="*/ 0 w 60"/>
                  <a:gd name="T17" fmla="*/ 18 h 28"/>
                  <a:gd name="T18" fmla="*/ 3 w 60"/>
                  <a:gd name="T19" fmla="*/ 25 h 28"/>
                  <a:gd name="T20" fmla="*/ 7 w 60"/>
                  <a:gd name="T21" fmla="*/ 25 h 28"/>
                  <a:gd name="T22" fmla="*/ 7 w 60"/>
                  <a:gd name="T23" fmla="*/ 25 h 28"/>
                  <a:gd name="T24" fmla="*/ 7 w 60"/>
                  <a:gd name="T25" fmla="*/ 25 h 28"/>
                  <a:gd name="T26" fmla="*/ 14 w 60"/>
                  <a:gd name="T27" fmla="*/ 25 h 28"/>
                  <a:gd name="T28" fmla="*/ 21 w 60"/>
                  <a:gd name="T29" fmla="*/ 25 h 28"/>
                  <a:gd name="T30" fmla="*/ 21 w 60"/>
                  <a:gd name="T31" fmla="*/ 25 h 28"/>
                  <a:gd name="T32" fmla="*/ 21 w 60"/>
                  <a:gd name="T33" fmla="*/ 25 h 28"/>
                  <a:gd name="T34" fmla="*/ 28 w 60"/>
                  <a:gd name="T35" fmla="*/ 25 h 28"/>
                  <a:gd name="T36" fmla="*/ 32 w 60"/>
                  <a:gd name="T37" fmla="*/ 25 h 28"/>
                  <a:gd name="T38" fmla="*/ 35 w 60"/>
                  <a:gd name="T39" fmla="*/ 28 h 28"/>
                  <a:gd name="T40" fmla="*/ 46 w 60"/>
                  <a:gd name="T41" fmla="*/ 25 h 28"/>
                  <a:gd name="T42" fmla="*/ 46 w 60"/>
                  <a:gd name="T43" fmla="*/ 25 h 28"/>
                  <a:gd name="T44" fmla="*/ 46 w 60"/>
                  <a:gd name="T45" fmla="*/ 21 h 28"/>
                  <a:gd name="T46" fmla="*/ 46 w 60"/>
                  <a:gd name="T47" fmla="*/ 18 h 28"/>
                  <a:gd name="T48" fmla="*/ 43 w 60"/>
                  <a:gd name="T49" fmla="*/ 18 h 28"/>
                  <a:gd name="T50" fmla="*/ 39 w 60"/>
                  <a:gd name="T51" fmla="*/ 14 h 28"/>
                  <a:gd name="T52" fmla="*/ 39 w 60"/>
                  <a:gd name="T53" fmla="*/ 14 h 28"/>
                  <a:gd name="T54" fmla="*/ 39 w 60"/>
                  <a:gd name="T55" fmla="*/ 14 h 28"/>
                  <a:gd name="T56" fmla="*/ 43 w 60"/>
                  <a:gd name="T57" fmla="*/ 10 h 28"/>
                  <a:gd name="T58" fmla="*/ 50 w 60"/>
                  <a:gd name="T59" fmla="*/ 10 h 28"/>
                  <a:gd name="T60" fmla="*/ 53 w 60"/>
                  <a:gd name="T61" fmla="*/ 10 h 28"/>
                  <a:gd name="T62" fmla="*/ 60 w 60"/>
                  <a:gd name="T63" fmla="*/ 10 h 28"/>
                  <a:gd name="T64" fmla="*/ 60 w 60"/>
                  <a:gd name="T65" fmla="*/ 7 h 28"/>
                  <a:gd name="T66" fmla="*/ 60 w 60"/>
                  <a:gd name="T67" fmla="*/ 7 h 28"/>
                  <a:gd name="T68" fmla="*/ 60 w 60"/>
                  <a:gd name="T69" fmla="*/ 3 h 28"/>
                  <a:gd name="T70" fmla="*/ 57 w 60"/>
                  <a:gd name="T71" fmla="*/ 3 h 28"/>
                  <a:gd name="T72" fmla="*/ 57 w 60"/>
                  <a:gd name="T73" fmla="*/ 3 h 28"/>
                  <a:gd name="T74" fmla="*/ 53 w 60"/>
                  <a:gd name="T75" fmla="*/ 0 h 28"/>
                  <a:gd name="T76" fmla="*/ 50 w 60"/>
                  <a:gd name="T77" fmla="*/ 0 h 28"/>
                  <a:gd name="T78" fmla="*/ 46 w 60"/>
                  <a:gd name="T79" fmla="*/ 3 h 28"/>
                  <a:gd name="T80" fmla="*/ 43 w 60"/>
                  <a:gd name="T81" fmla="*/ 7 h 28"/>
                  <a:gd name="T82" fmla="*/ 35 w 60"/>
                  <a:gd name="T83" fmla="*/ 3 h 28"/>
                  <a:gd name="T84" fmla="*/ 28 w 60"/>
                  <a:gd name="T85" fmla="*/ 7 h 28"/>
                  <a:gd name="T86" fmla="*/ 25 w 60"/>
                  <a:gd name="T87"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 h="28">
                    <a:moveTo>
                      <a:pt x="25" y="7"/>
                    </a:moveTo>
                    <a:lnTo>
                      <a:pt x="14" y="3"/>
                    </a:lnTo>
                    <a:lnTo>
                      <a:pt x="7" y="7"/>
                    </a:lnTo>
                    <a:lnTo>
                      <a:pt x="7" y="7"/>
                    </a:lnTo>
                    <a:lnTo>
                      <a:pt x="7" y="7"/>
                    </a:lnTo>
                    <a:lnTo>
                      <a:pt x="7" y="10"/>
                    </a:lnTo>
                    <a:lnTo>
                      <a:pt x="3" y="14"/>
                    </a:lnTo>
                    <a:lnTo>
                      <a:pt x="0" y="18"/>
                    </a:lnTo>
                    <a:lnTo>
                      <a:pt x="0" y="18"/>
                    </a:lnTo>
                    <a:lnTo>
                      <a:pt x="3" y="25"/>
                    </a:lnTo>
                    <a:lnTo>
                      <a:pt x="7" y="25"/>
                    </a:lnTo>
                    <a:lnTo>
                      <a:pt x="7" y="25"/>
                    </a:lnTo>
                    <a:lnTo>
                      <a:pt x="7" y="25"/>
                    </a:lnTo>
                    <a:lnTo>
                      <a:pt x="14" y="25"/>
                    </a:lnTo>
                    <a:lnTo>
                      <a:pt x="21" y="25"/>
                    </a:lnTo>
                    <a:lnTo>
                      <a:pt x="21" y="25"/>
                    </a:lnTo>
                    <a:lnTo>
                      <a:pt x="21" y="25"/>
                    </a:lnTo>
                    <a:lnTo>
                      <a:pt x="28" y="25"/>
                    </a:lnTo>
                    <a:lnTo>
                      <a:pt x="32" y="25"/>
                    </a:lnTo>
                    <a:lnTo>
                      <a:pt x="35" y="28"/>
                    </a:lnTo>
                    <a:lnTo>
                      <a:pt x="46" y="25"/>
                    </a:lnTo>
                    <a:lnTo>
                      <a:pt x="46" y="25"/>
                    </a:lnTo>
                    <a:lnTo>
                      <a:pt x="46" y="21"/>
                    </a:lnTo>
                    <a:lnTo>
                      <a:pt x="46" y="18"/>
                    </a:lnTo>
                    <a:lnTo>
                      <a:pt x="43" y="18"/>
                    </a:lnTo>
                    <a:lnTo>
                      <a:pt x="39" y="14"/>
                    </a:lnTo>
                    <a:lnTo>
                      <a:pt x="39" y="14"/>
                    </a:lnTo>
                    <a:lnTo>
                      <a:pt x="39" y="14"/>
                    </a:lnTo>
                    <a:lnTo>
                      <a:pt x="43" y="10"/>
                    </a:lnTo>
                    <a:lnTo>
                      <a:pt x="50" y="10"/>
                    </a:lnTo>
                    <a:lnTo>
                      <a:pt x="53" y="10"/>
                    </a:lnTo>
                    <a:lnTo>
                      <a:pt x="60" y="10"/>
                    </a:lnTo>
                    <a:lnTo>
                      <a:pt x="60" y="7"/>
                    </a:lnTo>
                    <a:lnTo>
                      <a:pt x="60" y="7"/>
                    </a:lnTo>
                    <a:lnTo>
                      <a:pt x="60" y="3"/>
                    </a:lnTo>
                    <a:lnTo>
                      <a:pt x="57" y="3"/>
                    </a:lnTo>
                    <a:lnTo>
                      <a:pt x="57" y="3"/>
                    </a:lnTo>
                    <a:lnTo>
                      <a:pt x="53" y="0"/>
                    </a:lnTo>
                    <a:lnTo>
                      <a:pt x="50" y="0"/>
                    </a:lnTo>
                    <a:lnTo>
                      <a:pt x="46" y="3"/>
                    </a:lnTo>
                    <a:lnTo>
                      <a:pt x="43" y="7"/>
                    </a:lnTo>
                    <a:lnTo>
                      <a:pt x="35" y="3"/>
                    </a:lnTo>
                    <a:lnTo>
                      <a:pt x="28" y="7"/>
                    </a:lnTo>
                    <a:lnTo>
                      <a:pt x="25"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55" name="Freeform 2287">
                <a:extLst>
                  <a:ext uri="{FF2B5EF4-FFF2-40B4-BE49-F238E27FC236}">
                    <a16:creationId xmlns:a16="http://schemas.microsoft.com/office/drawing/2014/main" id="{7F2BF101-7389-49D8-B97D-A3E9C404574E}"/>
                  </a:ext>
                </a:extLst>
              </p:cNvPr>
              <p:cNvSpPr>
                <a:spLocks/>
              </p:cNvSpPr>
              <p:nvPr/>
            </p:nvSpPr>
            <p:spPr bwMode="auto">
              <a:xfrm>
                <a:off x="4950" y="529"/>
                <a:ext cx="29" cy="11"/>
              </a:xfrm>
              <a:custGeom>
                <a:avLst/>
                <a:gdLst>
                  <a:gd name="T0" fmla="*/ 18 w 29"/>
                  <a:gd name="T1" fmla="*/ 0 h 11"/>
                  <a:gd name="T2" fmla="*/ 18 w 29"/>
                  <a:gd name="T3" fmla="*/ 0 h 11"/>
                  <a:gd name="T4" fmla="*/ 8 w 29"/>
                  <a:gd name="T5" fmla="*/ 0 h 11"/>
                  <a:gd name="T6" fmla="*/ 0 w 29"/>
                  <a:gd name="T7" fmla="*/ 4 h 11"/>
                  <a:gd name="T8" fmla="*/ 0 w 29"/>
                  <a:gd name="T9" fmla="*/ 8 h 11"/>
                  <a:gd name="T10" fmla="*/ 4 w 29"/>
                  <a:gd name="T11" fmla="*/ 8 h 11"/>
                  <a:gd name="T12" fmla="*/ 15 w 29"/>
                  <a:gd name="T13" fmla="*/ 8 h 11"/>
                  <a:gd name="T14" fmla="*/ 15 w 29"/>
                  <a:gd name="T15" fmla="*/ 11 h 11"/>
                  <a:gd name="T16" fmla="*/ 26 w 29"/>
                  <a:gd name="T17" fmla="*/ 8 h 11"/>
                  <a:gd name="T18" fmla="*/ 29 w 29"/>
                  <a:gd name="T19" fmla="*/ 8 h 11"/>
                  <a:gd name="T20" fmla="*/ 29 w 29"/>
                  <a:gd name="T21" fmla="*/ 4 h 11"/>
                  <a:gd name="T22" fmla="*/ 26 w 29"/>
                  <a:gd name="T23" fmla="*/ 4 h 11"/>
                  <a:gd name="T24" fmla="*/ 26 w 29"/>
                  <a:gd name="T25" fmla="*/ 4 h 11"/>
                  <a:gd name="T26" fmla="*/ 26 w 29"/>
                  <a:gd name="T27" fmla="*/ 4 h 11"/>
                  <a:gd name="T28" fmla="*/ 26 w 29"/>
                  <a:gd name="T29" fmla="*/ 0 h 11"/>
                  <a:gd name="T30" fmla="*/ 18 w 29"/>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1">
                    <a:moveTo>
                      <a:pt x="18" y="0"/>
                    </a:moveTo>
                    <a:lnTo>
                      <a:pt x="18" y="0"/>
                    </a:lnTo>
                    <a:lnTo>
                      <a:pt x="8" y="0"/>
                    </a:lnTo>
                    <a:lnTo>
                      <a:pt x="0" y="4"/>
                    </a:lnTo>
                    <a:lnTo>
                      <a:pt x="0" y="8"/>
                    </a:lnTo>
                    <a:lnTo>
                      <a:pt x="4" y="8"/>
                    </a:lnTo>
                    <a:lnTo>
                      <a:pt x="15" y="8"/>
                    </a:lnTo>
                    <a:lnTo>
                      <a:pt x="15" y="11"/>
                    </a:lnTo>
                    <a:lnTo>
                      <a:pt x="26" y="8"/>
                    </a:lnTo>
                    <a:lnTo>
                      <a:pt x="29" y="8"/>
                    </a:lnTo>
                    <a:lnTo>
                      <a:pt x="29" y="4"/>
                    </a:lnTo>
                    <a:lnTo>
                      <a:pt x="26" y="4"/>
                    </a:lnTo>
                    <a:lnTo>
                      <a:pt x="26" y="4"/>
                    </a:lnTo>
                    <a:lnTo>
                      <a:pt x="26" y="4"/>
                    </a:lnTo>
                    <a:lnTo>
                      <a:pt x="26" y="0"/>
                    </a:lnTo>
                    <a:lnTo>
                      <a:pt x="18"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56" name="Freeform 2288">
                <a:extLst>
                  <a:ext uri="{FF2B5EF4-FFF2-40B4-BE49-F238E27FC236}">
                    <a16:creationId xmlns:a16="http://schemas.microsoft.com/office/drawing/2014/main" id="{65BCD5FA-6340-4168-81F5-06FC1E3CAFAE}"/>
                  </a:ext>
                </a:extLst>
              </p:cNvPr>
              <p:cNvSpPr>
                <a:spLocks/>
              </p:cNvSpPr>
              <p:nvPr/>
            </p:nvSpPr>
            <p:spPr bwMode="auto">
              <a:xfrm>
                <a:off x="4950" y="529"/>
                <a:ext cx="29" cy="11"/>
              </a:xfrm>
              <a:custGeom>
                <a:avLst/>
                <a:gdLst>
                  <a:gd name="T0" fmla="*/ 18 w 29"/>
                  <a:gd name="T1" fmla="*/ 0 h 11"/>
                  <a:gd name="T2" fmla="*/ 18 w 29"/>
                  <a:gd name="T3" fmla="*/ 0 h 11"/>
                  <a:gd name="T4" fmla="*/ 8 w 29"/>
                  <a:gd name="T5" fmla="*/ 0 h 11"/>
                  <a:gd name="T6" fmla="*/ 0 w 29"/>
                  <a:gd name="T7" fmla="*/ 4 h 11"/>
                  <a:gd name="T8" fmla="*/ 0 w 29"/>
                  <a:gd name="T9" fmla="*/ 8 h 11"/>
                  <a:gd name="T10" fmla="*/ 4 w 29"/>
                  <a:gd name="T11" fmla="*/ 8 h 11"/>
                  <a:gd name="T12" fmla="*/ 15 w 29"/>
                  <a:gd name="T13" fmla="*/ 8 h 11"/>
                  <a:gd name="T14" fmla="*/ 15 w 29"/>
                  <a:gd name="T15" fmla="*/ 11 h 11"/>
                  <a:gd name="T16" fmla="*/ 26 w 29"/>
                  <a:gd name="T17" fmla="*/ 8 h 11"/>
                  <a:gd name="T18" fmla="*/ 29 w 29"/>
                  <a:gd name="T19" fmla="*/ 8 h 11"/>
                  <a:gd name="T20" fmla="*/ 29 w 29"/>
                  <a:gd name="T21" fmla="*/ 4 h 11"/>
                  <a:gd name="T22" fmla="*/ 26 w 29"/>
                  <a:gd name="T23" fmla="*/ 4 h 11"/>
                  <a:gd name="T24" fmla="*/ 26 w 29"/>
                  <a:gd name="T25" fmla="*/ 4 h 11"/>
                  <a:gd name="T26" fmla="*/ 26 w 29"/>
                  <a:gd name="T27" fmla="*/ 4 h 11"/>
                  <a:gd name="T28" fmla="*/ 26 w 29"/>
                  <a:gd name="T29" fmla="*/ 0 h 11"/>
                  <a:gd name="T30" fmla="*/ 18 w 29"/>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1">
                    <a:moveTo>
                      <a:pt x="18" y="0"/>
                    </a:moveTo>
                    <a:lnTo>
                      <a:pt x="18" y="0"/>
                    </a:lnTo>
                    <a:lnTo>
                      <a:pt x="8" y="0"/>
                    </a:lnTo>
                    <a:lnTo>
                      <a:pt x="0" y="4"/>
                    </a:lnTo>
                    <a:lnTo>
                      <a:pt x="0" y="8"/>
                    </a:lnTo>
                    <a:lnTo>
                      <a:pt x="4" y="8"/>
                    </a:lnTo>
                    <a:lnTo>
                      <a:pt x="15" y="8"/>
                    </a:lnTo>
                    <a:lnTo>
                      <a:pt x="15" y="11"/>
                    </a:lnTo>
                    <a:lnTo>
                      <a:pt x="26" y="8"/>
                    </a:lnTo>
                    <a:lnTo>
                      <a:pt x="29" y="8"/>
                    </a:lnTo>
                    <a:lnTo>
                      <a:pt x="29" y="4"/>
                    </a:lnTo>
                    <a:lnTo>
                      <a:pt x="26" y="4"/>
                    </a:lnTo>
                    <a:lnTo>
                      <a:pt x="26" y="4"/>
                    </a:lnTo>
                    <a:lnTo>
                      <a:pt x="26" y="4"/>
                    </a:lnTo>
                    <a:lnTo>
                      <a:pt x="26" y="0"/>
                    </a:lnTo>
                    <a:lnTo>
                      <a:pt x="18"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57" name="Freeform 2289">
                <a:extLst>
                  <a:ext uri="{FF2B5EF4-FFF2-40B4-BE49-F238E27FC236}">
                    <a16:creationId xmlns:a16="http://schemas.microsoft.com/office/drawing/2014/main" id="{03666C2D-7343-4465-936F-EC22E9915E0B}"/>
                  </a:ext>
                </a:extLst>
              </p:cNvPr>
              <p:cNvSpPr>
                <a:spLocks/>
              </p:cNvSpPr>
              <p:nvPr/>
            </p:nvSpPr>
            <p:spPr bwMode="auto">
              <a:xfrm>
                <a:off x="4997" y="515"/>
                <a:ext cx="65" cy="29"/>
              </a:xfrm>
              <a:custGeom>
                <a:avLst/>
                <a:gdLst>
                  <a:gd name="T0" fmla="*/ 22 w 65"/>
                  <a:gd name="T1" fmla="*/ 4 h 29"/>
                  <a:gd name="T2" fmla="*/ 14 w 65"/>
                  <a:gd name="T3" fmla="*/ 7 h 29"/>
                  <a:gd name="T4" fmla="*/ 4 w 65"/>
                  <a:gd name="T5" fmla="*/ 11 h 29"/>
                  <a:gd name="T6" fmla="*/ 4 w 65"/>
                  <a:gd name="T7" fmla="*/ 14 h 29"/>
                  <a:gd name="T8" fmla="*/ 7 w 65"/>
                  <a:gd name="T9" fmla="*/ 11 h 29"/>
                  <a:gd name="T10" fmla="*/ 7 w 65"/>
                  <a:gd name="T11" fmla="*/ 14 h 29"/>
                  <a:gd name="T12" fmla="*/ 7 w 65"/>
                  <a:gd name="T13" fmla="*/ 14 h 29"/>
                  <a:gd name="T14" fmla="*/ 7 w 65"/>
                  <a:gd name="T15" fmla="*/ 18 h 29"/>
                  <a:gd name="T16" fmla="*/ 4 w 65"/>
                  <a:gd name="T17" fmla="*/ 18 h 29"/>
                  <a:gd name="T18" fmla="*/ 4 w 65"/>
                  <a:gd name="T19" fmla="*/ 18 h 29"/>
                  <a:gd name="T20" fmla="*/ 0 w 65"/>
                  <a:gd name="T21" fmla="*/ 22 h 29"/>
                  <a:gd name="T22" fmla="*/ 14 w 65"/>
                  <a:gd name="T23" fmla="*/ 25 h 29"/>
                  <a:gd name="T24" fmla="*/ 14 w 65"/>
                  <a:gd name="T25" fmla="*/ 25 h 29"/>
                  <a:gd name="T26" fmla="*/ 18 w 65"/>
                  <a:gd name="T27" fmla="*/ 29 h 29"/>
                  <a:gd name="T28" fmla="*/ 18 w 65"/>
                  <a:gd name="T29" fmla="*/ 29 h 29"/>
                  <a:gd name="T30" fmla="*/ 22 w 65"/>
                  <a:gd name="T31" fmla="*/ 29 h 29"/>
                  <a:gd name="T32" fmla="*/ 25 w 65"/>
                  <a:gd name="T33" fmla="*/ 25 h 29"/>
                  <a:gd name="T34" fmla="*/ 25 w 65"/>
                  <a:gd name="T35" fmla="*/ 25 h 29"/>
                  <a:gd name="T36" fmla="*/ 29 w 65"/>
                  <a:gd name="T37" fmla="*/ 25 h 29"/>
                  <a:gd name="T38" fmla="*/ 29 w 65"/>
                  <a:gd name="T39" fmla="*/ 25 h 29"/>
                  <a:gd name="T40" fmla="*/ 32 w 65"/>
                  <a:gd name="T41" fmla="*/ 22 h 29"/>
                  <a:gd name="T42" fmla="*/ 32 w 65"/>
                  <a:gd name="T43" fmla="*/ 22 h 29"/>
                  <a:gd name="T44" fmla="*/ 36 w 65"/>
                  <a:gd name="T45" fmla="*/ 18 h 29"/>
                  <a:gd name="T46" fmla="*/ 50 w 65"/>
                  <a:gd name="T47" fmla="*/ 18 h 29"/>
                  <a:gd name="T48" fmla="*/ 54 w 65"/>
                  <a:gd name="T49" fmla="*/ 18 h 29"/>
                  <a:gd name="T50" fmla="*/ 54 w 65"/>
                  <a:gd name="T51" fmla="*/ 22 h 29"/>
                  <a:gd name="T52" fmla="*/ 65 w 65"/>
                  <a:gd name="T53" fmla="*/ 18 h 29"/>
                  <a:gd name="T54" fmla="*/ 57 w 65"/>
                  <a:gd name="T55" fmla="*/ 14 h 29"/>
                  <a:gd name="T56" fmla="*/ 54 w 65"/>
                  <a:gd name="T57" fmla="*/ 11 h 29"/>
                  <a:gd name="T58" fmla="*/ 54 w 65"/>
                  <a:gd name="T59" fmla="*/ 11 h 29"/>
                  <a:gd name="T60" fmla="*/ 50 w 65"/>
                  <a:gd name="T61" fmla="*/ 11 h 29"/>
                  <a:gd name="T62" fmla="*/ 47 w 65"/>
                  <a:gd name="T63" fmla="*/ 7 h 29"/>
                  <a:gd name="T64" fmla="*/ 50 w 65"/>
                  <a:gd name="T65" fmla="*/ 7 h 29"/>
                  <a:gd name="T66" fmla="*/ 50 w 65"/>
                  <a:gd name="T67" fmla="*/ 4 h 29"/>
                  <a:gd name="T68" fmla="*/ 54 w 65"/>
                  <a:gd name="T69" fmla="*/ 0 h 29"/>
                  <a:gd name="T70" fmla="*/ 50 w 65"/>
                  <a:gd name="T71" fmla="*/ 0 h 29"/>
                  <a:gd name="T72" fmla="*/ 47 w 65"/>
                  <a:gd name="T73" fmla="*/ 0 h 29"/>
                  <a:gd name="T74" fmla="*/ 47 w 65"/>
                  <a:gd name="T75" fmla="*/ 0 h 29"/>
                  <a:gd name="T76" fmla="*/ 36 w 65"/>
                  <a:gd name="T77" fmla="*/ 0 h 29"/>
                  <a:gd name="T78" fmla="*/ 25 w 65"/>
                  <a:gd name="T79" fmla="*/ 4 h 29"/>
                  <a:gd name="T80" fmla="*/ 22 w 65"/>
                  <a:gd name="T81"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29">
                    <a:moveTo>
                      <a:pt x="22" y="4"/>
                    </a:moveTo>
                    <a:lnTo>
                      <a:pt x="14" y="7"/>
                    </a:lnTo>
                    <a:lnTo>
                      <a:pt x="4" y="11"/>
                    </a:lnTo>
                    <a:lnTo>
                      <a:pt x="4" y="14"/>
                    </a:lnTo>
                    <a:lnTo>
                      <a:pt x="7" y="11"/>
                    </a:lnTo>
                    <a:lnTo>
                      <a:pt x="7" y="14"/>
                    </a:lnTo>
                    <a:lnTo>
                      <a:pt x="7" y="14"/>
                    </a:lnTo>
                    <a:lnTo>
                      <a:pt x="7" y="18"/>
                    </a:lnTo>
                    <a:lnTo>
                      <a:pt x="4" y="18"/>
                    </a:lnTo>
                    <a:lnTo>
                      <a:pt x="4" y="18"/>
                    </a:lnTo>
                    <a:lnTo>
                      <a:pt x="0" y="22"/>
                    </a:lnTo>
                    <a:lnTo>
                      <a:pt x="14" y="25"/>
                    </a:lnTo>
                    <a:lnTo>
                      <a:pt x="14" y="25"/>
                    </a:lnTo>
                    <a:lnTo>
                      <a:pt x="18" y="29"/>
                    </a:lnTo>
                    <a:lnTo>
                      <a:pt x="18" y="29"/>
                    </a:lnTo>
                    <a:lnTo>
                      <a:pt x="22" y="29"/>
                    </a:lnTo>
                    <a:lnTo>
                      <a:pt x="25" y="25"/>
                    </a:lnTo>
                    <a:lnTo>
                      <a:pt x="25" y="25"/>
                    </a:lnTo>
                    <a:lnTo>
                      <a:pt x="29" y="25"/>
                    </a:lnTo>
                    <a:lnTo>
                      <a:pt x="29" y="25"/>
                    </a:lnTo>
                    <a:lnTo>
                      <a:pt x="32" y="22"/>
                    </a:lnTo>
                    <a:lnTo>
                      <a:pt x="32" y="22"/>
                    </a:lnTo>
                    <a:lnTo>
                      <a:pt x="36" y="18"/>
                    </a:lnTo>
                    <a:lnTo>
                      <a:pt x="50" y="18"/>
                    </a:lnTo>
                    <a:lnTo>
                      <a:pt x="54" y="18"/>
                    </a:lnTo>
                    <a:lnTo>
                      <a:pt x="54" y="22"/>
                    </a:lnTo>
                    <a:lnTo>
                      <a:pt x="65" y="18"/>
                    </a:lnTo>
                    <a:lnTo>
                      <a:pt x="57" y="14"/>
                    </a:lnTo>
                    <a:lnTo>
                      <a:pt x="54" y="11"/>
                    </a:lnTo>
                    <a:lnTo>
                      <a:pt x="54" y="11"/>
                    </a:lnTo>
                    <a:lnTo>
                      <a:pt x="50" y="11"/>
                    </a:lnTo>
                    <a:lnTo>
                      <a:pt x="47" y="7"/>
                    </a:lnTo>
                    <a:lnTo>
                      <a:pt x="50" y="7"/>
                    </a:lnTo>
                    <a:lnTo>
                      <a:pt x="50" y="4"/>
                    </a:lnTo>
                    <a:lnTo>
                      <a:pt x="54" y="0"/>
                    </a:lnTo>
                    <a:lnTo>
                      <a:pt x="50" y="0"/>
                    </a:lnTo>
                    <a:lnTo>
                      <a:pt x="47" y="0"/>
                    </a:lnTo>
                    <a:lnTo>
                      <a:pt x="47" y="0"/>
                    </a:lnTo>
                    <a:lnTo>
                      <a:pt x="36" y="0"/>
                    </a:lnTo>
                    <a:lnTo>
                      <a:pt x="25" y="4"/>
                    </a:lnTo>
                    <a:lnTo>
                      <a:pt x="22"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58" name="Freeform 2290">
                <a:extLst>
                  <a:ext uri="{FF2B5EF4-FFF2-40B4-BE49-F238E27FC236}">
                    <a16:creationId xmlns:a16="http://schemas.microsoft.com/office/drawing/2014/main" id="{5235C318-255C-46AD-8759-AAC7470287FF}"/>
                  </a:ext>
                </a:extLst>
              </p:cNvPr>
              <p:cNvSpPr>
                <a:spLocks/>
              </p:cNvSpPr>
              <p:nvPr/>
            </p:nvSpPr>
            <p:spPr bwMode="auto">
              <a:xfrm>
                <a:off x="4997" y="515"/>
                <a:ext cx="65" cy="29"/>
              </a:xfrm>
              <a:custGeom>
                <a:avLst/>
                <a:gdLst>
                  <a:gd name="T0" fmla="*/ 22 w 65"/>
                  <a:gd name="T1" fmla="*/ 4 h 29"/>
                  <a:gd name="T2" fmla="*/ 14 w 65"/>
                  <a:gd name="T3" fmla="*/ 7 h 29"/>
                  <a:gd name="T4" fmla="*/ 4 w 65"/>
                  <a:gd name="T5" fmla="*/ 11 h 29"/>
                  <a:gd name="T6" fmla="*/ 4 w 65"/>
                  <a:gd name="T7" fmla="*/ 14 h 29"/>
                  <a:gd name="T8" fmla="*/ 7 w 65"/>
                  <a:gd name="T9" fmla="*/ 11 h 29"/>
                  <a:gd name="T10" fmla="*/ 7 w 65"/>
                  <a:gd name="T11" fmla="*/ 14 h 29"/>
                  <a:gd name="T12" fmla="*/ 7 w 65"/>
                  <a:gd name="T13" fmla="*/ 14 h 29"/>
                  <a:gd name="T14" fmla="*/ 7 w 65"/>
                  <a:gd name="T15" fmla="*/ 18 h 29"/>
                  <a:gd name="T16" fmla="*/ 4 w 65"/>
                  <a:gd name="T17" fmla="*/ 18 h 29"/>
                  <a:gd name="T18" fmla="*/ 4 w 65"/>
                  <a:gd name="T19" fmla="*/ 18 h 29"/>
                  <a:gd name="T20" fmla="*/ 0 w 65"/>
                  <a:gd name="T21" fmla="*/ 22 h 29"/>
                  <a:gd name="T22" fmla="*/ 14 w 65"/>
                  <a:gd name="T23" fmla="*/ 25 h 29"/>
                  <a:gd name="T24" fmla="*/ 14 w 65"/>
                  <a:gd name="T25" fmla="*/ 25 h 29"/>
                  <a:gd name="T26" fmla="*/ 18 w 65"/>
                  <a:gd name="T27" fmla="*/ 29 h 29"/>
                  <a:gd name="T28" fmla="*/ 18 w 65"/>
                  <a:gd name="T29" fmla="*/ 29 h 29"/>
                  <a:gd name="T30" fmla="*/ 22 w 65"/>
                  <a:gd name="T31" fmla="*/ 29 h 29"/>
                  <a:gd name="T32" fmla="*/ 25 w 65"/>
                  <a:gd name="T33" fmla="*/ 25 h 29"/>
                  <a:gd name="T34" fmla="*/ 25 w 65"/>
                  <a:gd name="T35" fmla="*/ 25 h 29"/>
                  <a:gd name="T36" fmla="*/ 29 w 65"/>
                  <a:gd name="T37" fmla="*/ 25 h 29"/>
                  <a:gd name="T38" fmla="*/ 29 w 65"/>
                  <a:gd name="T39" fmla="*/ 25 h 29"/>
                  <a:gd name="T40" fmla="*/ 32 w 65"/>
                  <a:gd name="T41" fmla="*/ 22 h 29"/>
                  <a:gd name="T42" fmla="*/ 32 w 65"/>
                  <a:gd name="T43" fmla="*/ 22 h 29"/>
                  <a:gd name="T44" fmla="*/ 36 w 65"/>
                  <a:gd name="T45" fmla="*/ 18 h 29"/>
                  <a:gd name="T46" fmla="*/ 50 w 65"/>
                  <a:gd name="T47" fmla="*/ 18 h 29"/>
                  <a:gd name="T48" fmla="*/ 54 w 65"/>
                  <a:gd name="T49" fmla="*/ 18 h 29"/>
                  <a:gd name="T50" fmla="*/ 54 w 65"/>
                  <a:gd name="T51" fmla="*/ 22 h 29"/>
                  <a:gd name="T52" fmla="*/ 65 w 65"/>
                  <a:gd name="T53" fmla="*/ 18 h 29"/>
                  <a:gd name="T54" fmla="*/ 57 w 65"/>
                  <a:gd name="T55" fmla="*/ 14 h 29"/>
                  <a:gd name="T56" fmla="*/ 54 w 65"/>
                  <a:gd name="T57" fmla="*/ 11 h 29"/>
                  <a:gd name="T58" fmla="*/ 54 w 65"/>
                  <a:gd name="T59" fmla="*/ 11 h 29"/>
                  <a:gd name="T60" fmla="*/ 50 w 65"/>
                  <a:gd name="T61" fmla="*/ 11 h 29"/>
                  <a:gd name="T62" fmla="*/ 47 w 65"/>
                  <a:gd name="T63" fmla="*/ 7 h 29"/>
                  <a:gd name="T64" fmla="*/ 50 w 65"/>
                  <a:gd name="T65" fmla="*/ 7 h 29"/>
                  <a:gd name="T66" fmla="*/ 50 w 65"/>
                  <a:gd name="T67" fmla="*/ 4 h 29"/>
                  <a:gd name="T68" fmla="*/ 54 w 65"/>
                  <a:gd name="T69" fmla="*/ 0 h 29"/>
                  <a:gd name="T70" fmla="*/ 50 w 65"/>
                  <a:gd name="T71" fmla="*/ 0 h 29"/>
                  <a:gd name="T72" fmla="*/ 47 w 65"/>
                  <a:gd name="T73" fmla="*/ 0 h 29"/>
                  <a:gd name="T74" fmla="*/ 47 w 65"/>
                  <a:gd name="T75" fmla="*/ 0 h 29"/>
                  <a:gd name="T76" fmla="*/ 36 w 65"/>
                  <a:gd name="T77" fmla="*/ 0 h 29"/>
                  <a:gd name="T78" fmla="*/ 25 w 65"/>
                  <a:gd name="T79" fmla="*/ 4 h 29"/>
                  <a:gd name="T80" fmla="*/ 22 w 65"/>
                  <a:gd name="T81"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29">
                    <a:moveTo>
                      <a:pt x="22" y="4"/>
                    </a:moveTo>
                    <a:lnTo>
                      <a:pt x="14" y="7"/>
                    </a:lnTo>
                    <a:lnTo>
                      <a:pt x="4" y="11"/>
                    </a:lnTo>
                    <a:lnTo>
                      <a:pt x="4" y="14"/>
                    </a:lnTo>
                    <a:lnTo>
                      <a:pt x="7" y="11"/>
                    </a:lnTo>
                    <a:lnTo>
                      <a:pt x="7" y="14"/>
                    </a:lnTo>
                    <a:lnTo>
                      <a:pt x="7" y="14"/>
                    </a:lnTo>
                    <a:lnTo>
                      <a:pt x="7" y="18"/>
                    </a:lnTo>
                    <a:lnTo>
                      <a:pt x="4" y="18"/>
                    </a:lnTo>
                    <a:lnTo>
                      <a:pt x="4" y="18"/>
                    </a:lnTo>
                    <a:lnTo>
                      <a:pt x="0" y="22"/>
                    </a:lnTo>
                    <a:lnTo>
                      <a:pt x="14" y="25"/>
                    </a:lnTo>
                    <a:lnTo>
                      <a:pt x="14" y="25"/>
                    </a:lnTo>
                    <a:lnTo>
                      <a:pt x="18" y="29"/>
                    </a:lnTo>
                    <a:lnTo>
                      <a:pt x="18" y="29"/>
                    </a:lnTo>
                    <a:lnTo>
                      <a:pt x="22" y="29"/>
                    </a:lnTo>
                    <a:lnTo>
                      <a:pt x="25" y="25"/>
                    </a:lnTo>
                    <a:lnTo>
                      <a:pt x="25" y="25"/>
                    </a:lnTo>
                    <a:lnTo>
                      <a:pt x="29" y="25"/>
                    </a:lnTo>
                    <a:lnTo>
                      <a:pt x="29" y="25"/>
                    </a:lnTo>
                    <a:lnTo>
                      <a:pt x="32" y="22"/>
                    </a:lnTo>
                    <a:lnTo>
                      <a:pt x="32" y="22"/>
                    </a:lnTo>
                    <a:lnTo>
                      <a:pt x="36" y="18"/>
                    </a:lnTo>
                    <a:lnTo>
                      <a:pt x="50" y="18"/>
                    </a:lnTo>
                    <a:lnTo>
                      <a:pt x="54" y="18"/>
                    </a:lnTo>
                    <a:lnTo>
                      <a:pt x="54" y="22"/>
                    </a:lnTo>
                    <a:lnTo>
                      <a:pt x="65" y="18"/>
                    </a:lnTo>
                    <a:lnTo>
                      <a:pt x="57" y="14"/>
                    </a:lnTo>
                    <a:lnTo>
                      <a:pt x="54" y="11"/>
                    </a:lnTo>
                    <a:lnTo>
                      <a:pt x="54" y="11"/>
                    </a:lnTo>
                    <a:lnTo>
                      <a:pt x="50" y="11"/>
                    </a:lnTo>
                    <a:lnTo>
                      <a:pt x="47" y="7"/>
                    </a:lnTo>
                    <a:lnTo>
                      <a:pt x="50" y="7"/>
                    </a:lnTo>
                    <a:lnTo>
                      <a:pt x="50" y="4"/>
                    </a:lnTo>
                    <a:lnTo>
                      <a:pt x="54" y="0"/>
                    </a:lnTo>
                    <a:lnTo>
                      <a:pt x="50" y="0"/>
                    </a:lnTo>
                    <a:lnTo>
                      <a:pt x="47" y="0"/>
                    </a:lnTo>
                    <a:lnTo>
                      <a:pt x="47" y="0"/>
                    </a:lnTo>
                    <a:lnTo>
                      <a:pt x="36" y="0"/>
                    </a:lnTo>
                    <a:lnTo>
                      <a:pt x="25" y="4"/>
                    </a:lnTo>
                    <a:lnTo>
                      <a:pt x="22"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59" name="Freeform 2291">
                <a:extLst>
                  <a:ext uri="{FF2B5EF4-FFF2-40B4-BE49-F238E27FC236}">
                    <a16:creationId xmlns:a16="http://schemas.microsoft.com/office/drawing/2014/main" id="{0E9A645A-5971-4002-8EB9-7B10BF939FA7}"/>
                  </a:ext>
                </a:extLst>
              </p:cNvPr>
              <p:cNvSpPr>
                <a:spLocks/>
              </p:cNvSpPr>
              <p:nvPr/>
            </p:nvSpPr>
            <p:spPr bwMode="auto">
              <a:xfrm>
                <a:off x="4997" y="497"/>
                <a:ext cx="25" cy="7"/>
              </a:xfrm>
              <a:custGeom>
                <a:avLst/>
                <a:gdLst>
                  <a:gd name="T0" fmla="*/ 22 w 25"/>
                  <a:gd name="T1" fmla="*/ 0 h 7"/>
                  <a:gd name="T2" fmla="*/ 25 w 25"/>
                  <a:gd name="T3" fmla="*/ 0 h 7"/>
                  <a:gd name="T4" fmla="*/ 25 w 25"/>
                  <a:gd name="T5" fmla="*/ 4 h 7"/>
                  <a:gd name="T6" fmla="*/ 25 w 25"/>
                  <a:gd name="T7" fmla="*/ 4 h 7"/>
                  <a:gd name="T8" fmla="*/ 22 w 25"/>
                  <a:gd name="T9" fmla="*/ 7 h 7"/>
                  <a:gd name="T10" fmla="*/ 18 w 25"/>
                  <a:gd name="T11" fmla="*/ 7 h 7"/>
                  <a:gd name="T12" fmla="*/ 11 w 25"/>
                  <a:gd name="T13" fmla="*/ 4 h 7"/>
                  <a:gd name="T14" fmla="*/ 7 w 25"/>
                  <a:gd name="T15" fmla="*/ 4 h 7"/>
                  <a:gd name="T16" fmla="*/ 0 w 25"/>
                  <a:gd name="T17" fmla="*/ 4 h 7"/>
                  <a:gd name="T18" fmla="*/ 0 w 25"/>
                  <a:gd name="T19" fmla="*/ 4 h 7"/>
                  <a:gd name="T20" fmla="*/ 0 w 25"/>
                  <a:gd name="T21" fmla="*/ 0 h 7"/>
                  <a:gd name="T22" fmla="*/ 0 w 25"/>
                  <a:gd name="T23" fmla="*/ 0 h 7"/>
                  <a:gd name="T24" fmla="*/ 0 w 25"/>
                  <a:gd name="T25" fmla="*/ 0 h 7"/>
                  <a:gd name="T26" fmla="*/ 4 w 25"/>
                  <a:gd name="T27" fmla="*/ 0 h 7"/>
                  <a:gd name="T28" fmla="*/ 4 w 25"/>
                  <a:gd name="T29" fmla="*/ 0 h 7"/>
                  <a:gd name="T30" fmla="*/ 7 w 25"/>
                  <a:gd name="T31" fmla="*/ 0 h 7"/>
                  <a:gd name="T32" fmla="*/ 11 w 25"/>
                  <a:gd name="T33" fmla="*/ 0 h 7"/>
                  <a:gd name="T34" fmla="*/ 14 w 25"/>
                  <a:gd name="T35" fmla="*/ 0 h 7"/>
                  <a:gd name="T36" fmla="*/ 14 w 25"/>
                  <a:gd name="T37" fmla="*/ 0 h 7"/>
                  <a:gd name="T38" fmla="*/ 18 w 25"/>
                  <a:gd name="T39" fmla="*/ 0 h 7"/>
                  <a:gd name="T40" fmla="*/ 22 w 25"/>
                  <a:gd name="T4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7">
                    <a:moveTo>
                      <a:pt x="22" y="0"/>
                    </a:moveTo>
                    <a:lnTo>
                      <a:pt x="25" y="0"/>
                    </a:lnTo>
                    <a:lnTo>
                      <a:pt x="25" y="4"/>
                    </a:lnTo>
                    <a:lnTo>
                      <a:pt x="25" y="4"/>
                    </a:lnTo>
                    <a:lnTo>
                      <a:pt x="22" y="7"/>
                    </a:lnTo>
                    <a:lnTo>
                      <a:pt x="18" y="7"/>
                    </a:lnTo>
                    <a:lnTo>
                      <a:pt x="11" y="4"/>
                    </a:lnTo>
                    <a:lnTo>
                      <a:pt x="7" y="4"/>
                    </a:lnTo>
                    <a:lnTo>
                      <a:pt x="0" y="4"/>
                    </a:lnTo>
                    <a:lnTo>
                      <a:pt x="0" y="4"/>
                    </a:lnTo>
                    <a:lnTo>
                      <a:pt x="0" y="0"/>
                    </a:lnTo>
                    <a:lnTo>
                      <a:pt x="0" y="0"/>
                    </a:lnTo>
                    <a:lnTo>
                      <a:pt x="0" y="0"/>
                    </a:lnTo>
                    <a:lnTo>
                      <a:pt x="4" y="0"/>
                    </a:lnTo>
                    <a:lnTo>
                      <a:pt x="4" y="0"/>
                    </a:lnTo>
                    <a:lnTo>
                      <a:pt x="7" y="0"/>
                    </a:lnTo>
                    <a:lnTo>
                      <a:pt x="11" y="0"/>
                    </a:lnTo>
                    <a:lnTo>
                      <a:pt x="14" y="0"/>
                    </a:lnTo>
                    <a:lnTo>
                      <a:pt x="14" y="0"/>
                    </a:lnTo>
                    <a:lnTo>
                      <a:pt x="18" y="0"/>
                    </a:lnTo>
                    <a:lnTo>
                      <a:pt x="22"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60" name="Freeform 2292">
                <a:extLst>
                  <a:ext uri="{FF2B5EF4-FFF2-40B4-BE49-F238E27FC236}">
                    <a16:creationId xmlns:a16="http://schemas.microsoft.com/office/drawing/2014/main" id="{4C0C81A8-0CA2-4FC2-9D08-534E475CF549}"/>
                  </a:ext>
                </a:extLst>
              </p:cNvPr>
              <p:cNvSpPr>
                <a:spLocks/>
              </p:cNvSpPr>
              <p:nvPr/>
            </p:nvSpPr>
            <p:spPr bwMode="auto">
              <a:xfrm>
                <a:off x="4997" y="497"/>
                <a:ext cx="25" cy="7"/>
              </a:xfrm>
              <a:custGeom>
                <a:avLst/>
                <a:gdLst>
                  <a:gd name="T0" fmla="*/ 22 w 25"/>
                  <a:gd name="T1" fmla="*/ 0 h 7"/>
                  <a:gd name="T2" fmla="*/ 25 w 25"/>
                  <a:gd name="T3" fmla="*/ 0 h 7"/>
                  <a:gd name="T4" fmla="*/ 25 w 25"/>
                  <a:gd name="T5" fmla="*/ 4 h 7"/>
                  <a:gd name="T6" fmla="*/ 25 w 25"/>
                  <a:gd name="T7" fmla="*/ 4 h 7"/>
                  <a:gd name="T8" fmla="*/ 22 w 25"/>
                  <a:gd name="T9" fmla="*/ 7 h 7"/>
                  <a:gd name="T10" fmla="*/ 18 w 25"/>
                  <a:gd name="T11" fmla="*/ 7 h 7"/>
                  <a:gd name="T12" fmla="*/ 11 w 25"/>
                  <a:gd name="T13" fmla="*/ 4 h 7"/>
                  <a:gd name="T14" fmla="*/ 7 w 25"/>
                  <a:gd name="T15" fmla="*/ 4 h 7"/>
                  <a:gd name="T16" fmla="*/ 0 w 25"/>
                  <a:gd name="T17" fmla="*/ 4 h 7"/>
                  <a:gd name="T18" fmla="*/ 0 w 25"/>
                  <a:gd name="T19" fmla="*/ 4 h 7"/>
                  <a:gd name="T20" fmla="*/ 0 w 25"/>
                  <a:gd name="T21" fmla="*/ 0 h 7"/>
                  <a:gd name="T22" fmla="*/ 0 w 25"/>
                  <a:gd name="T23" fmla="*/ 0 h 7"/>
                  <a:gd name="T24" fmla="*/ 0 w 25"/>
                  <a:gd name="T25" fmla="*/ 0 h 7"/>
                  <a:gd name="T26" fmla="*/ 4 w 25"/>
                  <a:gd name="T27" fmla="*/ 0 h 7"/>
                  <a:gd name="T28" fmla="*/ 4 w 25"/>
                  <a:gd name="T29" fmla="*/ 0 h 7"/>
                  <a:gd name="T30" fmla="*/ 7 w 25"/>
                  <a:gd name="T31" fmla="*/ 0 h 7"/>
                  <a:gd name="T32" fmla="*/ 11 w 25"/>
                  <a:gd name="T33" fmla="*/ 0 h 7"/>
                  <a:gd name="T34" fmla="*/ 14 w 25"/>
                  <a:gd name="T35" fmla="*/ 0 h 7"/>
                  <a:gd name="T36" fmla="*/ 14 w 25"/>
                  <a:gd name="T37" fmla="*/ 0 h 7"/>
                  <a:gd name="T38" fmla="*/ 18 w 25"/>
                  <a:gd name="T39" fmla="*/ 0 h 7"/>
                  <a:gd name="T40" fmla="*/ 22 w 25"/>
                  <a:gd name="T4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7">
                    <a:moveTo>
                      <a:pt x="22" y="0"/>
                    </a:moveTo>
                    <a:lnTo>
                      <a:pt x="25" y="0"/>
                    </a:lnTo>
                    <a:lnTo>
                      <a:pt x="25" y="4"/>
                    </a:lnTo>
                    <a:lnTo>
                      <a:pt x="25" y="4"/>
                    </a:lnTo>
                    <a:lnTo>
                      <a:pt x="22" y="7"/>
                    </a:lnTo>
                    <a:lnTo>
                      <a:pt x="18" y="7"/>
                    </a:lnTo>
                    <a:lnTo>
                      <a:pt x="11" y="4"/>
                    </a:lnTo>
                    <a:lnTo>
                      <a:pt x="7" y="4"/>
                    </a:lnTo>
                    <a:lnTo>
                      <a:pt x="0" y="4"/>
                    </a:lnTo>
                    <a:lnTo>
                      <a:pt x="0" y="4"/>
                    </a:lnTo>
                    <a:lnTo>
                      <a:pt x="0" y="0"/>
                    </a:lnTo>
                    <a:lnTo>
                      <a:pt x="0" y="0"/>
                    </a:lnTo>
                    <a:lnTo>
                      <a:pt x="0" y="0"/>
                    </a:lnTo>
                    <a:lnTo>
                      <a:pt x="4" y="0"/>
                    </a:lnTo>
                    <a:lnTo>
                      <a:pt x="4" y="0"/>
                    </a:lnTo>
                    <a:lnTo>
                      <a:pt x="7" y="0"/>
                    </a:lnTo>
                    <a:lnTo>
                      <a:pt x="11" y="0"/>
                    </a:lnTo>
                    <a:lnTo>
                      <a:pt x="14" y="0"/>
                    </a:lnTo>
                    <a:lnTo>
                      <a:pt x="14" y="0"/>
                    </a:lnTo>
                    <a:lnTo>
                      <a:pt x="18" y="0"/>
                    </a:lnTo>
                    <a:lnTo>
                      <a:pt x="22"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61" name="Freeform 2293">
                <a:extLst>
                  <a:ext uri="{FF2B5EF4-FFF2-40B4-BE49-F238E27FC236}">
                    <a16:creationId xmlns:a16="http://schemas.microsoft.com/office/drawing/2014/main" id="{A4C6EB32-96CF-4991-AF40-4853BB4076DA}"/>
                  </a:ext>
                </a:extLst>
              </p:cNvPr>
              <p:cNvSpPr>
                <a:spLocks/>
              </p:cNvSpPr>
              <p:nvPr/>
            </p:nvSpPr>
            <p:spPr bwMode="auto">
              <a:xfrm>
                <a:off x="4904" y="494"/>
                <a:ext cx="21" cy="7"/>
              </a:xfrm>
              <a:custGeom>
                <a:avLst/>
                <a:gdLst>
                  <a:gd name="T0" fmla="*/ 11 w 21"/>
                  <a:gd name="T1" fmla="*/ 0 h 7"/>
                  <a:gd name="T2" fmla="*/ 7 w 21"/>
                  <a:gd name="T3" fmla="*/ 0 h 7"/>
                  <a:gd name="T4" fmla="*/ 0 w 21"/>
                  <a:gd name="T5" fmla="*/ 0 h 7"/>
                  <a:gd name="T6" fmla="*/ 0 w 21"/>
                  <a:gd name="T7" fmla="*/ 3 h 7"/>
                  <a:gd name="T8" fmla="*/ 0 w 21"/>
                  <a:gd name="T9" fmla="*/ 3 h 7"/>
                  <a:gd name="T10" fmla="*/ 0 w 21"/>
                  <a:gd name="T11" fmla="*/ 3 h 7"/>
                  <a:gd name="T12" fmla="*/ 0 w 21"/>
                  <a:gd name="T13" fmla="*/ 7 h 7"/>
                  <a:gd name="T14" fmla="*/ 7 w 21"/>
                  <a:gd name="T15" fmla="*/ 7 h 7"/>
                  <a:gd name="T16" fmla="*/ 21 w 21"/>
                  <a:gd name="T17" fmla="*/ 7 h 7"/>
                  <a:gd name="T18" fmla="*/ 21 w 21"/>
                  <a:gd name="T19" fmla="*/ 3 h 7"/>
                  <a:gd name="T20" fmla="*/ 21 w 21"/>
                  <a:gd name="T21" fmla="*/ 3 h 7"/>
                  <a:gd name="T22" fmla="*/ 21 w 21"/>
                  <a:gd name="T23" fmla="*/ 3 h 7"/>
                  <a:gd name="T24" fmla="*/ 21 w 21"/>
                  <a:gd name="T25" fmla="*/ 0 h 7"/>
                  <a:gd name="T26" fmla="*/ 11 w 21"/>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7">
                    <a:moveTo>
                      <a:pt x="11" y="0"/>
                    </a:moveTo>
                    <a:lnTo>
                      <a:pt x="7" y="0"/>
                    </a:lnTo>
                    <a:lnTo>
                      <a:pt x="0" y="0"/>
                    </a:lnTo>
                    <a:lnTo>
                      <a:pt x="0" y="3"/>
                    </a:lnTo>
                    <a:lnTo>
                      <a:pt x="0" y="3"/>
                    </a:lnTo>
                    <a:lnTo>
                      <a:pt x="0" y="3"/>
                    </a:lnTo>
                    <a:lnTo>
                      <a:pt x="0" y="7"/>
                    </a:lnTo>
                    <a:lnTo>
                      <a:pt x="7" y="7"/>
                    </a:lnTo>
                    <a:lnTo>
                      <a:pt x="21" y="7"/>
                    </a:lnTo>
                    <a:lnTo>
                      <a:pt x="21" y="3"/>
                    </a:lnTo>
                    <a:lnTo>
                      <a:pt x="21" y="3"/>
                    </a:lnTo>
                    <a:lnTo>
                      <a:pt x="21" y="3"/>
                    </a:lnTo>
                    <a:lnTo>
                      <a:pt x="21" y="0"/>
                    </a:lnTo>
                    <a:lnTo>
                      <a:pt x="11"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62" name="Freeform 2294">
                <a:extLst>
                  <a:ext uri="{FF2B5EF4-FFF2-40B4-BE49-F238E27FC236}">
                    <a16:creationId xmlns:a16="http://schemas.microsoft.com/office/drawing/2014/main" id="{B60174A3-C4E5-4B6C-86F0-99E4697D3DB2}"/>
                  </a:ext>
                </a:extLst>
              </p:cNvPr>
              <p:cNvSpPr>
                <a:spLocks/>
              </p:cNvSpPr>
              <p:nvPr/>
            </p:nvSpPr>
            <p:spPr bwMode="auto">
              <a:xfrm>
                <a:off x="4904" y="494"/>
                <a:ext cx="21" cy="7"/>
              </a:xfrm>
              <a:custGeom>
                <a:avLst/>
                <a:gdLst>
                  <a:gd name="T0" fmla="*/ 11 w 21"/>
                  <a:gd name="T1" fmla="*/ 0 h 7"/>
                  <a:gd name="T2" fmla="*/ 7 w 21"/>
                  <a:gd name="T3" fmla="*/ 0 h 7"/>
                  <a:gd name="T4" fmla="*/ 0 w 21"/>
                  <a:gd name="T5" fmla="*/ 0 h 7"/>
                  <a:gd name="T6" fmla="*/ 0 w 21"/>
                  <a:gd name="T7" fmla="*/ 3 h 7"/>
                  <a:gd name="T8" fmla="*/ 0 w 21"/>
                  <a:gd name="T9" fmla="*/ 3 h 7"/>
                  <a:gd name="T10" fmla="*/ 0 w 21"/>
                  <a:gd name="T11" fmla="*/ 3 h 7"/>
                  <a:gd name="T12" fmla="*/ 0 w 21"/>
                  <a:gd name="T13" fmla="*/ 7 h 7"/>
                  <a:gd name="T14" fmla="*/ 7 w 21"/>
                  <a:gd name="T15" fmla="*/ 7 h 7"/>
                  <a:gd name="T16" fmla="*/ 21 w 21"/>
                  <a:gd name="T17" fmla="*/ 7 h 7"/>
                  <a:gd name="T18" fmla="*/ 21 w 21"/>
                  <a:gd name="T19" fmla="*/ 3 h 7"/>
                  <a:gd name="T20" fmla="*/ 21 w 21"/>
                  <a:gd name="T21" fmla="*/ 3 h 7"/>
                  <a:gd name="T22" fmla="*/ 21 w 21"/>
                  <a:gd name="T23" fmla="*/ 3 h 7"/>
                  <a:gd name="T24" fmla="*/ 21 w 21"/>
                  <a:gd name="T25" fmla="*/ 0 h 7"/>
                  <a:gd name="T26" fmla="*/ 11 w 21"/>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7">
                    <a:moveTo>
                      <a:pt x="11" y="0"/>
                    </a:moveTo>
                    <a:lnTo>
                      <a:pt x="7" y="0"/>
                    </a:lnTo>
                    <a:lnTo>
                      <a:pt x="0" y="0"/>
                    </a:lnTo>
                    <a:lnTo>
                      <a:pt x="0" y="3"/>
                    </a:lnTo>
                    <a:lnTo>
                      <a:pt x="0" y="3"/>
                    </a:lnTo>
                    <a:lnTo>
                      <a:pt x="0" y="3"/>
                    </a:lnTo>
                    <a:lnTo>
                      <a:pt x="0" y="7"/>
                    </a:lnTo>
                    <a:lnTo>
                      <a:pt x="7" y="7"/>
                    </a:lnTo>
                    <a:lnTo>
                      <a:pt x="21" y="7"/>
                    </a:lnTo>
                    <a:lnTo>
                      <a:pt x="21" y="3"/>
                    </a:lnTo>
                    <a:lnTo>
                      <a:pt x="21" y="3"/>
                    </a:lnTo>
                    <a:lnTo>
                      <a:pt x="21" y="3"/>
                    </a:lnTo>
                    <a:lnTo>
                      <a:pt x="21" y="0"/>
                    </a:lnTo>
                    <a:lnTo>
                      <a:pt x="11"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63" name="Freeform 2295">
                <a:extLst>
                  <a:ext uri="{FF2B5EF4-FFF2-40B4-BE49-F238E27FC236}">
                    <a16:creationId xmlns:a16="http://schemas.microsoft.com/office/drawing/2014/main" id="{48BEAE10-C5B3-4FCA-8B4E-1D56FBBB4BBB}"/>
                  </a:ext>
                </a:extLst>
              </p:cNvPr>
              <p:cNvSpPr>
                <a:spLocks/>
              </p:cNvSpPr>
              <p:nvPr/>
            </p:nvSpPr>
            <p:spPr bwMode="auto">
              <a:xfrm>
                <a:off x="4879" y="508"/>
                <a:ext cx="36" cy="7"/>
              </a:xfrm>
              <a:custGeom>
                <a:avLst/>
                <a:gdLst>
                  <a:gd name="T0" fmla="*/ 21 w 36"/>
                  <a:gd name="T1" fmla="*/ 0 h 7"/>
                  <a:gd name="T2" fmla="*/ 18 w 36"/>
                  <a:gd name="T3" fmla="*/ 0 h 7"/>
                  <a:gd name="T4" fmla="*/ 3 w 36"/>
                  <a:gd name="T5" fmla="*/ 0 h 7"/>
                  <a:gd name="T6" fmla="*/ 3 w 36"/>
                  <a:gd name="T7" fmla="*/ 4 h 7"/>
                  <a:gd name="T8" fmla="*/ 3 w 36"/>
                  <a:gd name="T9" fmla="*/ 4 h 7"/>
                  <a:gd name="T10" fmla="*/ 0 w 36"/>
                  <a:gd name="T11" fmla="*/ 4 h 7"/>
                  <a:gd name="T12" fmla="*/ 18 w 36"/>
                  <a:gd name="T13" fmla="*/ 7 h 7"/>
                  <a:gd name="T14" fmla="*/ 18 w 36"/>
                  <a:gd name="T15" fmla="*/ 7 h 7"/>
                  <a:gd name="T16" fmla="*/ 21 w 36"/>
                  <a:gd name="T17" fmla="*/ 7 h 7"/>
                  <a:gd name="T18" fmla="*/ 25 w 36"/>
                  <a:gd name="T19" fmla="*/ 7 h 7"/>
                  <a:gd name="T20" fmla="*/ 32 w 36"/>
                  <a:gd name="T21" fmla="*/ 7 h 7"/>
                  <a:gd name="T22" fmla="*/ 36 w 36"/>
                  <a:gd name="T23" fmla="*/ 4 h 7"/>
                  <a:gd name="T24" fmla="*/ 32 w 36"/>
                  <a:gd name="T25" fmla="*/ 4 h 7"/>
                  <a:gd name="T26" fmla="*/ 25 w 36"/>
                  <a:gd name="T27" fmla="*/ 0 h 7"/>
                  <a:gd name="T28" fmla="*/ 21 w 3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
                    <a:moveTo>
                      <a:pt x="21" y="0"/>
                    </a:moveTo>
                    <a:lnTo>
                      <a:pt x="18" y="0"/>
                    </a:lnTo>
                    <a:lnTo>
                      <a:pt x="3" y="0"/>
                    </a:lnTo>
                    <a:lnTo>
                      <a:pt x="3" y="4"/>
                    </a:lnTo>
                    <a:lnTo>
                      <a:pt x="3" y="4"/>
                    </a:lnTo>
                    <a:lnTo>
                      <a:pt x="0" y="4"/>
                    </a:lnTo>
                    <a:lnTo>
                      <a:pt x="18" y="7"/>
                    </a:lnTo>
                    <a:lnTo>
                      <a:pt x="18" y="7"/>
                    </a:lnTo>
                    <a:lnTo>
                      <a:pt x="21" y="7"/>
                    </a:lnTo>
                    <a:lnTo>
                      <a:pt x="25" y="7"/>
                    </a:lnTo>
                    <a:lnTo>
                      <a:pt x="32" y="7"/>
                    </a:lnTo>
                    <a:lnTo>
                      <a:pt x="36" y="4"/>
                    </a:lnTo>
                    <a:lnTo>
                      <a:pt x="32" y="4"/>
                    </a:lnTo>
                    <a:lnTo>
                      <a:pt x="25" y="0"/>
                    </a:lnTo>
                    <a:lnTo>
                      <a:pt x="21"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64" name="Freeform 2296">
                <a:extLst>
                  <a:ext uri="{FF2B5EF4-FFF2-40B4-BE49-F238E27FC236}">
                    <a16:creationId xmlns:a16="http://schemas.microsoft.com/office/drawing/2014/main" id="{0D10AF0B-14DC-4718-83BF-83E5333B89CC}"/>
                  </a:ext>
                </a:extLst>
              </p:cNvPr>
              <p:cNvSpPr>
                <a:spLocks/>
              </p:cNvSpPr>
              <p:nvPr/>
            </p:nvSpPr>
            <p:spPr bwMode="auto">
              <a:xfrm>
                <a:off x="4879" y="508"/>
                <a:ext cx="36" cy="7"/>
              </a:xfrm>
              <a:custGeom>
                <a:avLst/>
                <a:gdLst>
                  <a:gd name="T0" fmla="*/ 21 w 36"/>
                  <a:gd name="T1" fmla="*/ 0 h 7"/>
                  <a:gd name="T2" fmla="*/ 18 w 36"/>
                  <a:gd name="T3" fmla="*/ 0 h 7"/>
                  <a:gd name="T4" fmla="*/ 3 w 36"/>
                  <a:gd name="T5" fmla="*/ 0 h 7"/>
                  <a:gd name="T6" fmla="*/ 3 w 36"/>
                  <a:gd name="T7" fmla="*/ 4 h 7"/>
                  <a:gd name="T8" fmla="*/ 3 w 36"/>
                  <a:gd name="T9" fmla="*/ 4 h 7"/>
                  <a:gd name="T10" fmla="*/ 0 w 36"/>
                  <a:gd name="T11" fmla="*/ 4 h 7"/>
                  <a:gd name="T12" fmla="*/ 18 w 36"/>
                  <a:gd name="T13" fmla="*/ 7 h 7"/>
                  <a:gd name="T14" fmla="*/ 18 w 36"/>
                  <a:gd name="T15" fmla="*/ 7 h 7"/>
                  <a:gd name="T16" fmla="*/ 21 w 36"/>
                  <a:gd name="T17" fmla="*/ 7 h 7"/>
                  <a:gd name="T18" fmla="*/ 25 w 36"/>
                  <a:gd name="T19" fmla="*/ 7 h 7"/>
                  <a:gd name="T20" fmla="*/ 32 w 36"/>
                  <a:gd name="T21" fmla="*/ 7 h 7"/>
                  <a:gd name="T22" fmla="*/ 36 w 36"/>
                  <a:gd name="T23" fmla="*/ 4 h 7"/>
                  <a:gd name="T24" fmla="*/ 32 w 36"/>
                  <a:gd name="T25" fmla="*/ 4 h 7"/>
                  <a:gd name="T26" fmla="*/ 25 w 36"/>
                  <a:gd name="T27" fmla="*/ 0 h 7"/>
                  <a:gd name="T28" fmla="*/ 21 w 3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
                    <a:moveTo>
                      <a:pt x="21" y="0"/>
                    </a:moveTo>
                    <a:lnTo>
                      <a:pt x="18" y="0"/>
                    </a:lnTo>
                    <a:lnTo>
                      <a:pt x="3" y="0"/>
                    </a:lnTo>
                    <a:lnTo>
                      <a:pt x="3" y="4"/>
                    </a:lnTo>
                    <a:lnTo>
                      <a:pt x="3" y="4"/>
                    </a:lnTo>
                    <a:lnTo>
                      <a:pt x="0" y="4"/>
                    </a:lnTo>
                    <a:lnTo>
                      <a:pt x="18" y="7"/>
                    </a:lnTo>
                    <a:lnTo>
                      <a:pt x="18" y="7"/>
                    </a:lnTo>
                    <a:lnTo>
                      <a:pt x="21" y="7"/>
                    </a:lnTo>
                    <a:lnTo>
                      <a:pt x="25" y="7"/>
                    </a:lnTo>
                    <a:lnTo>
                      <a:pt x="32" y="7"/>
                    </a:lnTo>
                    <a:lnTo>
                      <a:pt x="36" y="4"/>
                    </a:lnTo>
                    <a:lnTo>
                      <a:pt x="32" y="4"/>
                    </a:lnTo>
                    <a:lnTo>
                      <a:pt x="25" y="0"/>
                    </a:lnTo>
                    <a:lnTo>
                      <a:pt x="21"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65" name="Freeform 2297">
                <a:extLst>
                  <a:ext uri="{FF2B5EF4-FFF2-40B4-BE49-F238E27FC236}">
                    <a16:creationId xmlns:a16="http://schemas.microsoft.com/office/drawing/2014/main" id="{E57AF7F2-ACE7-47FE-9A21-68892C179334}"/>
                  </a:ext>
                </a:extLst>
              </p:cNvPr>
              <p:cNvSpPr>
                <a:spLocks/>
              </p:cNvSpPr>
              <p:nvPr/>
            </p:nvSpPr>
            <p:spPr bwMode="auto">
              <a:xfrm>
                <a:off x="4854" y="515"/>
                <a:ext cx="50" cy="11"/>
              </a:xfrm>
              <a:custGeom>
                <a:avLst/>
                <a:gdLst>
                  <a:gd name="T0" fmla="*/ 25 w 50"/>
                  <a:gd name="T1" fmla="*/ 0 h 11"/>
                  <a:gd name="T2" fmla="*/ 21 w 50"/>
                  <a:gd name="T3" fmla="*/ 0 h 11"/>
                  <a:gd name="T4" fmla="*/ 21 w 50"/>
                  <a:gd name="T5" fmla="*/ 0 h 11"/>
                  <a:gd name="T6" fmla="*/ 21 w 50"/>
                  <a:gd name="T7" fmla="*/ 4 h 11"/>
                  <a:gd name="T8" fmla="*/ 21 w 50"/>
                  <a:gd name="T9" fmla="*/ 4 h 11"/>
                  <a:gd name="T10" fmla="*/ 21 w 50"/>
                  <a:gd name="T11" fmla="*/ 4 h 11"/>
                  <a:gd name="T12" fmla="*/ 21 w 50"/>
                  <a:gd name="T13" fmla="*/ 4 h 11"/>
                  <a:gd name="T14" fmla="*/ 21 w 50"/>
                  <a:gd name="T15" fmla="*/ 4 h 11"/>
                  <a:gd name="T16" fmla="*/ 21 w 50"/>
                  <a:gd name="T17" fmla="*/ 7 h 11"/>
                  <a:gd name="T18" fmla="*/ 18 w 50"/>
                  <a:gd name="T19" fmla="*/ 7 h 11"/>
                  <a:gd name="T20" fmla="*/ 18 w 50"/>
                  <a:gd name="T21" fmla="*/ 7 h 11"/>
                  <a:gd name="T22" fmla="*/ 14 w 50"/>
                  <a:gd name="T23" fmla="*/ 7 h 11"/>
                  <a:gd name="T24" fmla="*/ 14 w 50"/>
                  <a:gd name="T25" fmla="*/ 7 h 11"/>
                  <a:gd name="T26" fmla="*/ 11 w 50"/>
                  <a:gd name="T27" fmla="*/ 7 h 11"/>
                  <a:gd name="T28" fmla="*/ 7 w 50"/>
                  <a:gd name="T29" fmla="*/ 4 h 11"/>
                  <a:gd name="T30" fmla="*/ 0 w 50"/>
                  <a:gd name="T31" fmla="*/ 4 h 11"/>
                  <a:gd name="T32" fmla="*/ 0 w 50"/>
                  <a:gd name="T33" fmla="*/ 7 h 11"/>
                  <a:gd name="T34" fmla="*/ 0 w 50"/>
                  <a:gd name="T35" fmla="*/ 7 h 11"/>
                  <a:gd name="T36" fmla="*/ 7 w 50"/>
                  <a:gd name="T37" fmla="*/ 7 h 11"/>
                  <a:gd name="T38" fmla="*/ 7 w 50"/>
                  <a:gd name="T39" fmla="*/ 11 h 11"/>
                  <a:gd name="T40" fmla="*/ 14 w 50"/>
                  <a:gd name="T41" fmla="*/ 7 h 11"/>
                  <a:gd name="T42" fmla="*/ 18 w 50"/>
                  <a:gd name="T43" fmla="*/ 7 h 11"/>
                  <a:gd name="T44" fmla="*/ 18 w 50"/>
                  <a:gd name="T45" fmla="*/ 11 h 11"/>
                  <a:gd name="T46" fmla="*/ 18 w 50"/>
                  <a:gd name="T47" fmla="*/ 11 h 11"/>
                  <a:gd name="T48" fmla="*/ 25 w 50"/>
                  <a:gd name="T49" fmla="*/ 11 h 11"/>
                  <a:gd name="T50" fmla="*/ 21 w 50"/>
                  <a:gd name="T51" fmla="*/ 7 h 11"/>
                  <a:gd name="T52" fmla="*/ 21 w 50"/>
                  <a:gd name="T53" fmla="*/ 7 h 11"/>
                  <a:gd name="T54" fmla="*/ 32 w 50"/>
                  <a:gd name="T55" fmla="*/ 7 h 11"/>
                  <a:gd name="T56" fmla="*/ 32 w 50"/>
                  <a:gd name="T57" fmla="*/ 7 h 11"/>
                  <a:gd name="T58" fmla="*/ 39 w 50"/>
                  <a:gd name="T59" fmla="*/ 7 h 11"/>
                  <a:gd name="T60" fmla="*/ 46 w 50"/>
                  <a:gd name="T61" fmla="*/ 4 h 11"/>
                  <a:gd name="T62" fmla="*/ 50 w 50"/>
                  <a:gd name="T63" fmla="*/ 4 h 11"/>
                  <a:gd name="T64" fmla="*/ 50 w 50"/>
                  <a:gd name="T65" fmla="*/ 4 h 11"/>
                  <a:gd name="T66" fmla="*/ 46 w 50"/>
                  <a:gd name="T67" fmla="*/ 4 h 11"/>
                  <a:gd name="T68" fmla="*/ 43 w 50"/>
                  <a:gd name="T69" fmla="*/ 4 h 11"/>
                  <a:gd name="T70" fmla="*/ 43 w 50"/>
                  <a:gd name="T71" fmla="*/ 4 h 11"/>
                  <a:gd name="T72" fmla="*/ 39 w 50"/>
                  <a:gd name="T73" fmla="*/ 4 h 11"/>
                  <a:gd name="T74" fmla="*/ 36 w 50"/>
                  <a:gd name="T75" fmla="*/ 4 h 11"/>
                  <a:gd name="T76" fmla="*/ 36 w 50"/>
                  <a:gd name="T77" fmla="*/ 0 h 11"/>
                  <a:gd name="T78" fmla="*/ 32 w 50"/>
                  <a:gd name="T79" fmla="*/ 0 h 11"/>
                  <a:gd name="T80" fmla="*/ 28 w 50"/>
                  <a:gd name="T81" fmla="*/ 0 h 11"/>
                  <a:gd name="T82" fmla="*/ 25 w 50"/>
                  <a:gd name="T8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 h="11">
                    <a:moveTo>
                      <a:pt x="25" y="0"/>
                    </a:moveTo>
                    <a:lnTo>
                      <a:pt x="21" y="0"/>
                    </a:lnTo>
                    <a:lnTo>
                      <a:pt x="21" y="0"/>
                    </a:lnTo>
                    <a:lnTo>
                      <a:pt x="21" y="4"/>
                    </a:lnTo>
                    <a:lnTo>
                      <a:pt x="21" y="4"/>
                    </a:lnTo>
                    <a:lnTo>
                      <a:pt x="21" y="4"/>
                    </a:lnTo>
                    <a:lnTo>
                      <a:pt x="21" y="4"/>
                    </a:lnTo>
                    <a:lnTo>
                      <a:pt x="21" y="4"/>
                    </a:lnTo>
                    <a:lnTo>
                      <a:pt x="21" y="7"/>
                    </a:lnTo>
                    <a:lnTo>
                      <a:pt x="18" y="7"/>
                    </a:lnTo>
                    <a:lnTo>
                      <a:pt x="18" y="7"/>
                    </a:lnTo>
                    <a:lnTo>
                      <a:pt x="14" y="7"/>
                    </a:lnTo>
                    <a:lnTo>
                      <a:pt x="14" y="7"/>
                    </a:lnTo>
                    <a:lnTo>
                      <a:pt x="11" y="7"/>
                    </a:lnTo>
                    <a:lnTo>
                      <a:pt x="7" y="4"/>
                    </a:lnTo>
                    <a:lnTo>
                      <a:pt x="0" y="4"/>
                    </a:lnTo>
                    <a:lnTo>
                      <a:pt x="0" y="7"/>
                    </a:lnTo>
                    <a:lnTo>
                      <a:pt x="0" y="7"/>
                    </a:lnTo>
                    <a:lnTo>
                      <a:pt x="7" y="7"/>
                    </a:lnTo>
                    <a:lnTo>
                      <a:pt x="7" y="11"/>
                    </a:lnTo>
                    <a:lnTo>
                      <a:pt x="14" y="7"/>
                    </a:lnTo>
                    <a:lnTo>
                      <a:pt x="18" y="7"/>
                    </a:lnTo>
                    <a:lnTo>
                      <a:pt x="18" y="11"/>
                    </a:lnTo>
                    <a:lnTo>
                      <a:pt x="18" y="11"/>
                    </a:lnTo>
                    <a:lnTo>
                      <a:pt x="25" y="11"/>
                    </a:lnTo>
                    <a:lnTo>
                      <a:pt x="21" y="7"/>
                    </a:lnTo>
                    <a:lnTo>
                      <a:pt x="21" y="7"/>
                    </a:lnTo>
                    <a:lnTo>
                      <a:pt x="32" y="7"/>
                    </a:lnTo>
                    <a:lnTo>
                      <a:pt x="32" y="7"/>
                    </a:lnTo>
                    <a:lnTo>
                      <a:pt x="39" y="7"/>
                    </a:lnTo>
                    <a:lnTo>
                      <a:pt x="46" y="4"/>
                    </a:lnTo>
                    <a:lnTo>
                      <a:pt x="50" y="4"/>
                    </a:lnTo>
                    <a:lnTo>
                      <a:pt x="50" y="4"/>
                    </a:lnTo>
                    <a:lnTo>
                      <a:pt x="46" y="4"/>
                    </a:lnTo>
                    <a:lnTo>
                      <a:pt x="43" y="4"/>
                    </a:lnTo>
                    <a:lnTo>
                      <a:pt x="43" y="4"/>
                    </a:lnTo>
                    <a:lnTo>
                      <a:pt x="39" y="4"/>
                    </a:lnTo>
                    <a:lnTo>
                      <a:pt x="36" y="4"/>
                    </a:lnTo>
                    <a:lnTo>
                      <a:pt x="36" y="0"/>
                    </a:lnTo>
                    <a:lnTo>
                      <a:pt x="32" y="0"/>
                    </a:lnTo>
                    <a:lnTo>
                      <a:pt x="28" y="0"/>
                    </a:lnTo>
                    <a:lnTo>
                      <a:pt x="25"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66" name="Freeform 2298">
                <a:extLst>
                  <a:ext uri="{FF2B5EF4-FFF2-40B4-BE49-F238E27FC236}">
                    <a16:creationId xmlns:a16="http://schemas.microsoft.com/office/drawing/2014/main" id="{8D28DEB4-4447-4653-A4CF-9714F7DEBB24}"/>
                  </a:ext>
                </a:extLst>
              </p:cNvPr>
              <p:cNvSpPr>
                <a:spLocks/>
              </p:cNvSpPr>
              <p:nvPr/>
            </p:nvSpPr>
            <p:spPr bwMode="auto">
              <a:xfrm>
                <a:off x="4854" y="515"/>
                <a:ext cx="50" cy="11"/>
              </a:xfrm>
              <a:custGeom>
                <a:avLst/>
                <a:gdLst>
                  <a:gd name="T0" fmla="*/ 25 w 50"/>
                  <a:gd name="T1" fmla="*/ 0 h 11"/>
                  <a:gd name="T2" fmla="*/ 21 w 50"/>
                  <a:gd name="T3" fmla="*/ 0 h 11"/>
                  <a:gd name="T4" fmla="*/ 21 w 50"/>
                  <a:gd name="T5" fmla="*/ 0 h 11"/>
                  <a:gd name="T6" fmla="*/ 21 w 50"/>
                  <a:gd name="T7" fmla="*/ 4 h 11"/>
                  <a:gd name="T8" fmla="*/ 21 w 50"/>
                  <a:gd name="T9" fmla="*/ 4 h 11"/>
                  <a:gd name="T10" fmla="*/ 21 w 50"/>
                  <a:gd name="T11" fmla="*/ 4 h 11"/>
                  <a:gd name="T12" fmla="*/ 21 w 50"/>
                  <a:gd name="T13" fmla="*/ 4 h 11"/>
                  <a:gd name="T14" fmla="*/ 21 w 50"/>
                  <a:gd name="T15" fmla="*/ 4 h 11"/>
                  <a:gd name="T16" fmla="*/ 21 w 50"/>
                  <a:gd name="T17" fmla="*/ 7 h 11"/>
                  <a:gd name="T18" fmla="*/ 18 w 50"/>
                  <a:gd name="T19" fmla="*/ 7 h 11"/>
                  <a:gd name="T20" fmla="*/ 18 w 50"/>
                  <a:gd name="T21" fmla="*/ 7 h 11"/>
                  <a:gd name="T22" fmla="*/ 14 w 50"/>
                  <a:gd name="T23" fmla="*/ 7 h 11"/>
                  <a:gd name="T24" fmla="*/ 14 w 50"/>
                  <a:gd name="T25" fmla="*/ 7 h 11"/>
                  <a:gd name="T26" fmla="*/ 11 w 50"/>
                  <a:gd name="T27" fmla="*/ 7 h 11"/>
                  <a:gd name="T28" fmla="*/ 7 w 50"/>
                  <a:gd name="T29" fmla="*/ 4 h 11"/>
                  <a:gd name="T30" fmla="*/ 0 w 50"/>
                  <a:gd name="T31" fmla="*/ 4 h 11"/>
                  <a:gd name="T32" fmla="*/ 0 w 50"/>
                  <a:gd name="T33" fmla="*/ 7 h 11"/>
                  <a:gd name="T34" fmla="*/ 0 w 50"/>
                  <a:gd name="T35" fmla="*/ 7 h 11"/>
                  <a:gd name="T36" fmla="*/ 7 w 50"/>
                  <a:gd name="T37" fmla="*/ 7 h 11"/>
                  <a:gd name="T38" fmla="*/ 7 w 50"/>
                  <a:gd name="T39" fmla="*/ 11 h 11"/>
                  <a:gd name="T40" fmla="*/ 14 w 50"/>
                  <a:gd name="T41" fmla="*/ 7 h 11"/>
                  <a:gd name="T42" fmla="*/ 18 w 50"/>
                  <a:gd name="T43" fmla="*/ 7 h 11"/>
                  <a:gd name="T44" fmla="*/ 18 w 50"/>
                  <a:gd name="T45" fmla="*/ 11 h 11"/>
                  <a:gd name="T46" fmla="*/ 18 w 50"/>
                  <a:gd name="T47" fmla="*/ 11 h 11"/>
                  <a:gd name="T48" fmla="*/ 25 w 50"/>
                  <a:gd name="T49" fmla="*/ 11 h 11"/>
                  <a:gd name="T50" fmla="*/ 21 w 50"/>
                  <a:gd name="T51" fmla="*/ 7 h 11"/>
                  <a:gd name="T52" fmla="*/ 21 w 50"/>
                  <a:gd name="T53" fmla="*/ 7 h 11"/>
                  <a:gd name="T54" fmla="*/ 32 w 50"/>
                  <a:gd name="T55" fmla="*/ 7 h 11"/>
                  <a:gd name="T56" fmla="*/ 32 w 50"/>
                  <a:gd name="T57" fmla="*/ 7 h 11"/>
                  <a:gd name="T58" fmla="*/ 39 w 50"/>
                  <a:gd name="T59" fmla="*/ 7 h 11"/>
                  <a:gd name="T60" fmla="*/ 46 w 50"/>
                  <a:gd name="T61" fmla="*/ 4 h 11"/>
                  <a:gd name="T62" fmla="*/ 50 w 50"/>
                  <a:gd name="T63" fmla="*/ 4 h 11"/>
                  <a:gd name="T64" fmla="*/ 50 w 50"/>
                  <a:gd name="T65" fmla="*/ 4 h 11"/>
                  <a:gd name="T66" fmla="*/ 46 w 50"/>
                  <a:gd name="T67" fmla="*/ 4 h 11"/>
                  <a:gd name="T68" fmla="*/ 43 w 50"/>
                  <a:gd name="T69" fmla="*/ 4 h 11"/>
                  <a:gd name="T70" fmla="*/ 43 w 50"/>
                  <a:gd name="T71" fmla="*/ 4 h 11"/>
                  <a:gd name="T72" fmla="*/ 39 w 50"/>
                  <a:gd name="T73" fmla="*/ 4 h 11"/>
                  <a:gd name="T74" fmla="*/ 36 w 50"/>
                  <a:gd name="T75" fmla="*/ 4 h 11"/>
                  <a:gd name="T76" fmla="*/ 36 w 50"/>
                  <a:gd name="T77" fmla="*/ 0 h 11"/>
                  <a:gd name="T78" fmla="*/ 32 w 50"/>
                  <a:gd name="T79" fmla="*/ 0 h 11"/>
                  <a:gd name="T80" fmla="*/ 28 w 50"/>
                  <a:gd name="T81" fmla="*/ 0 h 11"/>
                  <a:gd name="T82" fmla="*/ 25 w 50"/>
                  <a:gd name="T8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 h="11">
                    <a:moveTo>
                      <a:pt x="25" y="0"/>
                    </a:moveTo>
                    <a:lnTo>
                      <a:pt x="21" y="0"/>
                    </a:lnTo>
                    <a:lnTo>
                      <a:pt x="21" y="0"/>
                    </a:lnTo>
                    <a:lnTo>
                      <a:pt x="21" y="4"/>
                    </a:lnTo>
                    <a:lnTo>
                      <a:pt x="21" y="4"/>
                    </a:lnTo>
                    <a:lnTo>
                      <a:pt x="21" y="4"/>
                    </a:lnTo>
                    <a:lnTo>
                      <a:pt x="21" y="4"/>
                    </a:lnTo>
                    <a:lnTo>
                      <a:pt x="21" y="4"/>
                    </a:lnTo>
                    <a:lnTo>
                      <a:pt x="21" y="7"/>
                    </a:lnTo>
                    <a:lnTo>
                      <a:pt x="18" y="7"/>
                    </a:lnTo>
                    <a:lnTo>
                      <a:pt x="18" y="7"/>
                    </a:lnTo>
                    <a:lnTo>
                      <a:pt x="14" y="7"/>
                    </a:lnTo>
                    <a:lnTo>
                      <a:pt x="14" y="7"/>
                    </a:lnTo>
                    <a:lnTo>
                      <a:pt x="11" y="7"/>
                    </a:lnTo>
                    <a:lnTo>
                      <a:pt x="7" y="4"/>
                    </a:lnTo>
                    <a:lnTo>
                      <a:pt x="0" y="4"/>
                    </a:lnTo>
                    <a:lnTo>
                      <a:pt x="0" y="7"/>
                    </a:lnTo>
                    <a:lnTo>
                      <a:pt x="0" y="7"/>
                    </a:lnTo>
                    <a:lnTo>
                      <a:pt x="7" y="7"/>
                    </a:lnTo>
                    <a:lnTo>
                      <a:pt x="7" y="11"/>
                    </a:lnTo>
                    <a:lnTo>
                      <a:pt x="14" y="7"/>
                    </a:lnTo>
                    <a:lnTo>
                      <a:pt x="18" y="7"/>
                    </a:lnTo>
                    <a:lnTo>
                      <a:pt x="18" y="11"/>
                    </a:lnTo>
                    <a:lnTo>
                      <a:pt x="18" y="11"/>
                    </a:lnTo>
                    <a:lnTo>
                      <a:pt x="25" y="11"/>
                    </a:lnTo>
                    <a:lnTo>
                      <a:pt x="21" y="7"/>
                    </a:lnTo>
                    <a:lnTo>
                      <a:pt x="21" y="7"/>
                    </a:lnTo>
                    <a:lnTo>
                      <a:pt x="32" y="7"/>
                    </a:lnTo>
                    <a:lnTo>
                      <a:pt x="32" y="7"/>
                    </a:lnTo>
                    <a:lnTo>
                      <a:pt x="39" y="7"/>
                    </a:lnTo>
                    <a:lnTo>
                      <a:pt x="46" y="4"/>
                    </a:lnTo>
                    <a:lnTo>
                      <a:pt x="50" y="4"/>
                    </a:lnTo>
                    <a:lnTo>
                      <a:pt x="50" y="4"/>
                    </a:lnTo>
                    <a:lnTo>
                      <a:pt x="46" y="4"/>
                    </a:lnTo>
                    <a:lnTo>
                      <a:pt x="43" y="4"/>
                    </a:lnTo>
                    <a:lnTo>
                      <a:pt x="43" y="4"/>
                    </a:lnTo>
                    <a:lnTo>
                      <a:pt x="39" y="4"/>
                    </a:lnTo>
                    <a:lnTo>
                      <a:pt x="36" y="4"/>
                    </a:lnTo>
                    <a:lnTo>
                      <a:pt x="36" y="0"/>
                    </a:lnTo>
                    <a:lnTo>
                      <a:pt x="32" y="0"/>
                    </a:lnTo>
                    <a:lnTo>
                      <a:pt x="28" y="0"/>
                    </a:lnTo>
                    <a:lnTo>
                      <a:pt x="25"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67" name="Freeform 2299">
                <a:extLst>
                  <a:ext uri="{FF2B5EF4-FFF2-40B4-BE49-F238E27FC236}">
                    <a16:creationId xmlns:a16="http://schemas.microsoft.com/office/drawing/2014/main" id="{011362D4-F4F5-4226-874C-311CC6C0F1DA}"/>
                  </a:ext>
                </a:extLst>
              </p:cNvPr>
              <p:cNvSpPr>
                <a:spLocks/>
              </p:cNvSpPr>
              <p:nvPr/>
            </p:nvSpPr>
            <p:spPr bwMode="auto">
              <a:xfrm>
                <a:off x="4900" y="540"/>
                <a:ext cx="22" cy="7"/>
              </a:xfrm>
              <a:custGeom>
                <a:avLst/>
                <a:gdLst>
                  <a:gd name="T0" fmla="*/ 22 w 22"/>
                  <a:gd name="T1" fmla="*/ 0 h 7"/>
                  <a:gd name="T2" fmla="*/ 22 w 22"/>
                  <a:gd name="T3" fmla="*/ 0 h 7"/>
                  <a:gd name="T4" fmla="*/ 22 w 22"/>
                  <a:gd name="T5" fmla="*/ 0 h 7"/>
                  <a:gd name="T6" fmla="*/ 22 w 22"/>
                  <a:gd name="T7" fmla="*/ 0 h 7"/>
                  <a:gd name="T8" fmla="*/ 22 w 22"/>
                  <a:gd name="T9" fmla="*/ 0 h 7"/>
                  <a:gd name="T10" fmla="*/ 22 w 22"/>
                  <a:gd name="T11" fmla="*/ 4 h 7"/>
                  <a:gd name="T12" fmla="*/ 15 w 22"/>
                  <a:gd name="T13" fmla="*/ 7 h 7"/>
                  <a:gd name="T14" fmla="*/ 7 w 22"/>
                  <a:gd name="T15" fmla="*/ 4 h 7"/>
                  <a:gd name="T16" fmla="*/ 0 w 22"/>
                  <a:gd name="T17" fmla="*/ 4 h 7"/>
                  <a:gd name="T18" fmla="*/ 7 w 22"/>
                  <a:gd name="T19" fmla="*/ 0 h 7"/>
                  <a:gd name="T20" fmla="*/ 11 w 22"/>
                  <a:gd name="T21" fmla="*/ 0 h 7"/>
                  <a:gd name="T22" fmla="*/ 15 w 22"/>
                  <a:gd name="T23" fmla="*/ 0 h 7"/>
                  <a:gd name="T24" fmla="*/ 22 w 22"/>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7">
                    <a:moveTo>
                      <a:pt x="22" y="0"/>
                    </a:moveTo>
                    <a:lnTo>
                      <a:pt x="22" y="0"/>
                    </a:lnTo>
                    <a:lnTo>
                      <a:pt x="22" y="0"/>
                    </a:lnTo>
                    <a:lnTo>
                      <a:pt x="22" y="0"/>
                    </a:lnTo>
                    <a:lnTo>
                      <a:pt x="22" y="0"/>
                    </a:lnTo>
                    <a:lnTo>
                      <a:pt x="22" y="4"/>
                    </a:lnTo>
                    <a:lnTo>
                      <a:pt x="15" y="7"/>
                    </a:lnTo>
                    <a:lnTo>
                      <a:pt x="7" y="4"/>
                    </a:lnTo>
                    <a:lnTo>
                      <a:pt x="0" y="4"/>
                    </a:lnTo>
                    <a:lnTo>
                      <a:pt x="7" y="0"/>
                    </a:lnTo>
                    <a:lnTo>
                      <a:pt x="11" y="0"/>
                    </a:lnTo>
                    <a:lnTo>
                      <a:pt x="15" y="0"/>
                    </a:lnTo>
                    <a:lnTo>
                      <a:pt x="22"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68" name="Freeform 2300">
                <a:extLst>
                  <a:ext uri="{FF2B5EF4-FFF2-40B4-BE49-F238E27FC236}">
                    <a16:creationId xmlns:a16="http://schemas.microsoft.com/office/drawing/2014/main" id="{1A10FB6E-1872-485E-872A-CB4162E1CA8A}"/>
                  </a:ext>
                </a:extLst>
              </p:cNvPr>
              <p:cNvSpPr>
                <a:spLocks/>
              </p:cNvSpPr>
              <p:nvPr/>
            </p:nvSpPr>
            <p:spPr bwMode="auto">
              <a:xfrm>
                <a:off x="4900" y="540"/>
                <a:ext cx="22" cy="7"/>
              </a:xfrm>
              <a:custGeom>
                <a:avLst/>
                <a:gdLst>
                  <a:gd name="T0" fmla="*/ 22 w 22"/>
                  <a:gd name="T1" fmla="*/ 0 h 7"/>
                  <a:gd name="T2" fmla="*/ 22 w 22"/>
                  <a:gd name="T3" fmla="*/ 0 h 7"/>
                  <a:gd name="T4" fmla="*/ 22 w 22"/>
                  <a:gd name="T5" fmla="*/ 0 h 7"/>
                  <a:gd name="T6" fmla="*/ 22 w 22"/>
                  <a:gd name="T7" fmla="*/ 0 h 7"/>
                  <a:gd name="T8" fmla="*/ 22 w 22"/>
                  <a:gd name="T9" fmla="*/ 0 h 7"/>
                  <a:gd name="T10" fmla="*/ 22 w 22"/>
                  <a:gd name="T11" fmla="*/ 4 h 7"/>
                  <a:gd name="T12" fmla="*/ 15 w 22"/>
                  <a:gd name="T13" fmla="*/ 7 h 7"/>
                  <a:gd name="T14" fmla="*/ 7 w 22"/>
                  <a:gd name="T15" fmla="*/ 4 h 7"/>
                  <a:gd name="T16" fmla="*/ 0 w 22"/>
                  <a:gd name="T17" fmla="*/ 4 h 7"/>
                  <a:gd name="T18" fmla="*/ 7 w 22"/>
                  <a:gd name="T19" fmla="*/ 0 h 7"/>
                  <a:gd name="T20" fmla="*/ 11 w 22"/>
                  <a:gd name="T21" fmla="*/ 0 h 7"/>
                  <a:gd name="T22" fmla="*/ 15 w 22"/>
                  <a:gd name="T23" fmla="*/ 0 h 7"/>
                  <a:gd name="T24" fmla="*/ 22 w 22"/>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7">
                    <a:moveTo>
                      <a:pt x="22" y="0"/>
                    </a:moveTo>
                    <a:lnTo>
                      <a:pt x="22" y="0"/>
                    </a:lnTo>
                    <a:lnTo>
                      <a:pt x="22" y="0"/>
                    </a:lnTo>
                    <a:lnTo>
                      <a:pt x="22" y="0"/>
                    </a:lnTo>
                    <a:lnTo>
                      <a:pt x="22" y="0"/>
                    </a:lnTo>
                    <a:lnTo>
                      <a:pt x="22" y="4"/>
                    </a:lnTo>
                    <a:lnTo>
                      <a:pt x="15" y="7"/>
                    </a:lnTo>
                    <a:lnTo>
                      <a:pt x="7" y="4"/>
                    </a:lnTo>
                    <a:lnTo>
                      <a:pt x="0" y="4"/>
                    </a:lnTo>
                    <a:lnTo>
                      <a:pt x="7" y="0"/>
                    </a:lnTo>
                    <a:lnTo>
                      <a:pt x="11" y="0"/>
                    </a:lnTo>
                    <a:lnTo>
                      <a:pt x="15" y="0"/>
                    </a:lnTo>
                    <a:lnTo>
                      <a:pt x="22"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69" name="Freeform 2301">
                <a:extLst>
                  <a:ext uri="{FF2B5EF4-FFF2-40B4-BE49-F238E27FC236}">
                    <a16:creationId xmlns:a16="http://schemas.microsoft.com/office/drawing/2014/main" id="{77E584DC-E9ED-4F70-9382-D4543D59EBEA}"/>
                  </a:ext>
                </a:extLst>
              </p:cNvPr>
              <p:cNvSpPr>
                <a:spLocks/>
              </p:cNvSpPr>
              <p:nvPr/>
            </p:nvSpPr>
            <p:spPr bwMode="auto">
              <a:xfrm>
                <a:off x="4854" y="547"/>
                <a:ext cx="32" cy="4"/>
              </a:xfrm>
              <a:custGeom>
                <a:avLst/>
                <a:gdLst>
                  <a:gd name="T0" fmla="*/ 14 w 32"/>
                  <a:gd name="T1" fmla="*/ 0 h 4"/>
                  <a:gd name="T2" fmla="*/ 11 w 32"/>
                  <a:gd name="T3" fmla="*/ 0 h 4"/>
                  <a:gd name="T4" fmla="*/ 7 w 32"/>
                  <a:gd name="T5" fmla="*/ 0 h 4"/>
                  <a:gd name="T6" fmla="*/ 7 w 32"/>
                  <a:gd name="T7" fmla="*/ 0 h 4"/>
                  <a:gd name="T8" fmla="*/ 0 w 32"/>
                  <a:gd name="T9" fmla="*/ 0 h 4"/>
                  <a:gd name="T10" fmla="*/ 3 w 32"/>
                  <a:gd name="T11" fmla="*/ 0 h 4"/>
                  <a:gd name="T12" fmla="*/ 3 w 32"/>
                  <a:gd name="T13" fmla="*/ 0 h 4"/>
                  <a:gd name="T14" fmla="*/ 3 w 32"/>
                  <a:gd name="T15" fmla="*/ 4 h 4"/>
                  <a:gd name="T16" fmla="*/ 3 w 32"/>
                  <a:gd name="T17" fmla="*/ 4 h 4"/>
                  <a:gd name="T18" fmla="*/ 3 w 32"/>
                  <a:gd name="T19" fmla="*/ 4 h 4"/>
                  <a:gd name="T20" fmla="*/ 3 w 32"/>
                  <a:gd name="T21" fmla="*/ 4 h 4"/>
                  <a:gd name="T22" fmla="*/ 7 w 32"/>
                  <a:gd name="T23" fmla="*/ 4 h 4"/>
                  <a:gd name="T24" fmla="*/ 18 w 32"/>
                  <a:gd name="T25" fmla="*/ 4 h 4"/>
                  <a:gd name="T26" fmla="*/ 18 w 32"/>
                  <a:gd name="T27" fmla="*/ 4 h 4"/>
                  <a:gd name="T28" fmla="*/ 25 w 32"/>
                  <a:gd name="T29" fmla="*/ 4 h 4"/>
                  <a:gd name="T30" fmla="*/ 32 w 32"/>
                  <a:gd name="T31" fmla="*/ 4 h 4"/>
                  <a:gd name="T32" fmla="*/ 32 w 32"/>
                  <a:gd name="T33" fmla="*/ 0 h 4"/>
                  <a:gd name="T34" fmla="*/ 28 w 32"/>
                  <a:gd name="T35" fmla="*/ 0 h 4"/>
                  <a:gd name="T36" fmla="*/ 28 w 32"/>
                  <a:gd name="T37" fmla="*/ 0 h 4"/>
                  <a:gd name="T38" fmla="*/ 28 w 32"/>
                  <a:gd name="T39" fmla="*/ 0 h 4"/>
                  <a:gd name="T40" fmla="*/ 25 w 32"/>
                  <a:gd name="T41" fmla="*/ 0 h 4"/>
                  <a:gd name="T42" fmla="*/ 14 w 32"/>
                  <a:gd name="T4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4">
                    <a:moveTo>
                      <a:pt x="14" y="0"/>
                    </a:moveTo>
                    <a:lnTo>
                      <a:pt x="11" y="0"/>
                    </a:lnTo>
                    <a:lnTo>
                      <a:pt x="7" y="0"/>
                    </a:lnTo>
                    <a:lnTo>
                      <a:pt x="7" y="0"/>
                    </a:lnTo>
                    <a:lnTo>
                      <a:pt x="0" y="0"/>
                    </a:lnTo>
                    <a:lnTo>
                      <a:pt x="3" y="0"/>
                    </a:lnTo>
                    <a:lnTo>
                      <a:pt x="3" y="0"/>
                    </a:lnTo>
                    <a:lnTo>
                      <a:pt x="3" y="4"/>
                    </a:lnTo>
                    <a:lnTo>
                      <a:pt x="3" y="4"/>
                    </a:lnTo>
                    <a:lnTo>
                      <a:pt x="3" y="4"/>
                    </a:lnTo>
                    <a:lnTo>
                      <a:pt x="3" y="4"/>
                    </a:lnTo>
                    <a:lnTo>
                      <a:pt x="7" y="4"/>
                    </a:lnTo>
                    <a:lnTo>
                      <a:pt x="18" y="4"/>
                    </a:lnTo>
                    <a:lnTo>
                      <a:pt x="18" y="4"/>
                    </a:lnTo>
                    <a:lnTo>
                      <a:pt x="25" y="4"/>
                    </a:lnTo>
                    <a:lnTo>
                      <a:pt x="32" y="4"/>
                    </a:lnTo>
                    <a:lnTo>
                      <a:pt x="32" y="0"/>
                    </a:lnTo>
                    <a:lnTo>
                      <a:pt x="28" y="0"/>
                    </a:lnTo>
                    <a:lnTo>
                      <a:pt x="28" y="0"/>
                    </a:lnTo>
                    <a:lnTo>
                      <a:pt x="28" y="0"/>
                    </a:lnTo>
                    <a:lnTo>
                      <a:pt x="25" y="0"/>
                    </a:lnTo>
                    <a:lnTo>
                      <a:pt x="1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70" name="Freeform 2302">
                <a:extLst>
                  <a:ext uri="{FF2B5EF4-FFF2-40B4-BE49-F238E27FC236}">
                    <a16:creationId xmlns:a16="http://schemas.microsoft.com/office/drawing/2014/main" id="{10F8A53B-5A32-4A28-958D-A4BFFD4CDC41}"/>
                  </a:ext>
                </a:extLst>
              </p:cNvPr>
              <p:cNvSpPr>
                <a:spLocks/>
              </p:cNvSpPr>
              <p:nvPr/>
            </p:nvSpPr>
            <p:spPr bwMode="auto">
              <a:xfrm>
                <a:off x="4854" y="547"/>
                <a:ext cx="32" cy="4"/>
              </a:xfrm>
              <a:custGeom>
                <a:avLst/>
                <a:gdLst>
                  <a:gd name="T0" fmla="*/ 14 w 32"/>
                  <a:gd name="T1" fmla="*/ 0 h 4"/>
                  <a:gd name="T2" fmla="*/ 11 w 32"/>
                  <a:gd name="T3" fmla="*/ 0 h 4"/>
                  <a:gd name="T4" fmla="*/ 7 w 32"/>
                  <a:gd name="T5" fmla="*/ 0 h 4"/>
                  <a:gd name="T6" fmla="*/ 7 w 32"/>
                  <a:gd name="T7" fmla="*/ 0 h 4"/>
                  <a:gd name="T8" fmla="*/ 0 w 32"/>
                  <a:gd name="T9" fmla="*/ 0 h 4"/>
                  <a:gd name="T10" fmla="*/ 3 w 32"/>
                  <a:gd name="T11" fmla="*/ 0 h 4"/>
                  <a:gd name="T12" fmla="*/ 3 w 32"/>
                  <a:gd name="T13" fmla="*/ 0 h 4"/>
                  <a:gd name="T14" fmla="*/ 3 w 32"/>
                  <a:gd name="T15" fmla="*/ 4 h 4"/>
                  <a:gd name="T16" fmla="*/ 3 w 32"/>
                  <a:gd name="T17" fmla="*/ 4 h 4"/>
                  <a:gd name="T18" fmla="*/ 3 w 32"/>
                  <a:gd name="T19" fmla="*/ 4 h 4"/>
                  <a:gd name="T20" fmla="*/ 3 w 32"/>
                  <a:gd name="T21" fmla="*/ 4 h 4"/>
                  <a:gd name="T22" fmla="*/ 7 w 32"/>
                  <a:gd name="T23" fmla="*/ 4 h 4"/>
                  <a:gd name="T24" fmla="*/ 18 w 32"/>
                  <a:gd name="T25" fmla="*/ 4 h 4"/>
                  <a:gd name="T26" fmla="*/ 18 w 32"/>
                  <a:gd name="T27" fmla="*/ 4 h 4"/>
                  <a:gd name="T28" fmla="*/ 25 w 32"/>
                  <a:gd name="T29" fmla="*/ 4 h 4"/>
                  <a:gd name="T30" fmla="*/ 32 w 32"/>
                  <a:gd name="T31" fmla="*/ 4 h 4"/>
                  <a:gd name="T32" fmla="*/ 32 w 32"/>
                  <a:gd name="T33" fmla="*/ 0 h 4"/>
                  <a:gd name="T34" fmla="*/ 28 w 32"/>
                  <a:gd name="T35" fmla="*/ 0 h 4"/>
                  <a:gd name="T36" fmla="*/ 28 w 32"/>
                  <a:gd name="T37" fmla="*/ 0 h 4"/>
                  <a:gd name="T38" fmla="*/ 28 w 32"/>
                  <a:gd name="T39" fmla="*/ 0 h 4"/>
                  <a:gd name="T40" fmla="*/ 25 w 32"/>
                  <a:gd name="T41" fmla="*/ 0 h 4"/>
                  <a:gd name="T42" fmla="*/ 14 w 32"/>
                  <a:gd name="T4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4">
                    <a:moveTo>
                      <a:pt x="14" y="0"/>
                    </a:moveTo>
                    <a:lnTo>
                      <a:pt x="11" y="0"/>
                    </a:lnTo>
                    <a:lnTo>
                      <a:pt x="7" y="0"/>
                    </a:lnTo>
                    <a:lnTo>
                      <a:pt x="7" y="0"/>
                    </a:lnTo>
                    <a:lnTo>
                      <a:pt x="0" y="0"/>
                    </a:lnTo>
                    <a:lnTo>
                      <a:pt x="3" y="0"/>
                    </a:lnTo>
                    <a:lnTo>
                      <a:pt x="3" y="0"/>
                    </a:lnTo>
                    <a:lnTo>
                      <a:pt x="3" y="4"/>
                    </a:lnTo>
                    <a:lnTo>
                      <a:pt x="3" y="4"/>
                    </a:lnTo>
                    <a:lnTo>
                      <a:pt x="3" y="4"/>
                    </a:lnTo>
                    <a:lnTo>
                      <a:pt x="3" y="4"/>
                    </a:lnTo>
                    <a:lnTo>
                      <a:pt x="7" y="4"/>
                    </a:lnTo>
                    <a:lnTo>
                      <a:pt x="18" y="4"/>
                    </a:lnTo>
                    <a:lnTo>
                      <a:pt x="18" y="4"/>
                    </a:lnTo>
                    <a:lnTo>
                      <a:pt x="25" y="4"/>
                    </a:lnTo>
                    <a:lnTo>
                      <a:pt x="32" y="4"/>
                    </a:lnTo>
                    <a:lnTo>
                      <a:pt x="32" y="0"/>
                    </a:lnTo>
                    <a:lnTo>
                      <a:pt x="28" y="0"/>
                    </a:lnTo>
                    <a:lnTo>
                      <a:pt x="28" y="0"/>
                    </a:lnTo>
                    <a:lnTo>
                      <a:pt x="28" y="0"/>
                    </a:lnTo>
                    <a:lnTo>
                      <a:pt x="25" y="0"/>
                    </a:lnTo>
                    <a:lnTo>
                      <a:pt x="1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71" name="Freeform 2303">
                <a:extLst>
                  <a:ext uri="{FF2B5EF4-FFF2-40B4-BE49-F238E27FC236}">
                    <a16:creationId xmlns:a16="http://schemas.microsoft.com/office/drawing/2014/main" id="{6E5FD455-CD3F-4FB7-9B67-E3CB97D3F9D1}"/>
                  </a:ext>
                </a:extLst>
              </p:cNvPr>
              <p:cNvSpPr>
                <a:spLocks/>
              </p:cNvSpPr>
              <p:nvPr/>
            </p:nvSpPr>
            <p:spPr bwMode="auto">
              <a:xfrm>
                <a:off x="4825" y="540"/>
                <a:ext cx="36" cy="7"/>
              </a:xfrm>
              <a:custGeom>
                <a:avLst/>
                <a:gdLst>
                  <a:gd name="T0" fmla="*/ 14 w 36"/>
                  <a:gd name="T1" fmla="*/ 0 h 7"/>
                  <a:gd name="T2" fmla="*/ 0 w 36"/>
                  <a:gd name="T3" fmla="*/ 0 h 7"/>
                  <a:gd name="T4" fmla="*/ 0 w 36"/>
                  <a:gd name="T5" fmla="*/ 0 h 7"/>
                  <a:gd name="T6" fmla="*/ 0 w 36"/>
                  <a:gd name="T7" fmla="*/ 4 h 7"/>
                  <a:gd name="T8" fmla="*/ 11 w 36"/>
                  <a:gd name="T9" fmla="*/ 4 h 7"/>
                  <a:gd name="T10" fmla="*/ 14 w 36"/>
                  <a:gd name="T11" fmla="*/ 4 h 7"/>
                  <a:gd name="T12" fmla="*/ 11 w 36"/>
                  <a:gd name="T13" fmla="*/ 7 h 7"/>
                  <a:gd name="T14" fmla="*/ 18 w 36"/>
                  <a:gd name="T15" fmla="*/ 7 h 7"/>
                  <a:gd name="T16" fmla="*/ 22 w 36"/>
                  <a:gd name="T17" fmla="*/ 7 h 7"/>
                  <a:gd name="T18" fmla="*/ 25 w 36"/>
                  <a:gd name="T19" fmla="*/ 7 h 7"/>
                  <a:gd name="T20" fmla="*/ 29 w 36"/>
                  <a:gd name="T21" fmla="*/ 4 h 7"/>
                  <a:gd name="T22" fmla="*/ 36 w 36"/>
                  <a:gd name="T23" fmla="*/ 4 h 7"/>
                  <a:gd name="T24" fmla="*/ 36 w 36"/>
                  <a:gd name="T25" fmla="*/ 4 h 7"/>
                  <a:gd name="T26" fmla="*/ 36 w 36"/>
                  <a:gd name="T27" fmla="*/ 4 h 7"/>
                  <a:gd name="T28" fmla="*/ 32 w 36"/>
                  <a:gd name="T29" fmla="*/ 4 h 7"/>
                  <a:gd name="T30" fmla="*/ 32 w 36"/>
                  <a:gd name="T31" fmla="*/ 4 h 7"/>
                  <a:gd name="T32" fmla="*/ 25 w 36"/>
                  <a:gd name="T33" fmla="*/ 4 h 7"/>
                  <a:gd name="T34" fmla="*/ 29 w 36"/>
                  <a:gd name="T35" fmla="*/ 0 h 7"/>
                  <a:gd name="T36" fmla="*/ 29 w 36"/>
                  <a:gd name="T37" fmla="*/ 0 h 7"/>
                  <a:gd name="T38" fmla="*/ 25 w 36"/>
                  <a:gd name="T39" fmla="*/ 0 h 7"/>
                  <a:gd name="T40" fmla="*/ 22 w 36"/>
                  <a:gd name="T41" fmla="*/ 0 h 7"/>
                  <a:gd name="T42" fmla="*/ 22 w 36"/>
                  <a:gd name="T43" fmla="*/ 0 h 7"/>
                  <a:gd name="T44" fmla="*/ 22 w 36"/>
                  <a:gd name="T45" fmla="*/ 0 h 7"/>
                  <a:gd name="T46" fmla="*/ 18 w 36"/>
                  <a:gd name="T47" fmla="*/ 0 h 7"/>
                  <a:gd name="T48" fmla="*/ 14 w 36"/>
                  <a:gd name="T4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 h="7">
                    <a:moveTo>
                      <a:pt x="14" y="0"/>
                    </a:moveTo>
                    <a:lnTo>
                      <a:pt x="0" y="0"/>
                    </a:lnTo>
                    <a:lnTo>
                      <a:pt x="0" y="0"/>
                    </a:lnTo>
                    <a:lnTo>
                      <a:pt x="0" y="4"/>
                    </a:lnTo>
                    <a:lnTo>
                      <a:pt x="11" y="4"/>
                    </a:lnTo>
                    <a:lnTo>
                      <a:pt x="14" y="4"/>
                    </a:lnTo>
                    <a:lnTo>
                      <a:pt x="11" y="7"/>
                    </a:lnTo>
                    <a:lnTo>
                      <a:pt x="18" y="7"/>
                    </a:lnTo>
                    <a:lnTo>
                      <a:pt x="22" y="7"/>
                    </a:lnTo>
                    <a:lnTo>
                      <a:pt x="25" y="7"/>
                    </a:lnTo>
                    <a:lnTo>
                      <a:pt x="29" y="4"/>
                    </a:lnTo>
                    <a:lnTo>
                      <a:pt x="36" y="4"/>
                    </a:lnTo>
                    <a:lnTo>
                      <a:pt x="36" y="4"/>
                    </a:lnTo>
                    <a:lnTo>
                      <a:pt x="36" y="4"/>
                    </a:lnTo>
                    <a:lnTo>
                      <a:pt x="32" y="4"/>
                    </a:lnTo>
                    <a:lnTo>
                      <a:pt x="32" y="4"/>
                    </a:lnTo>
                    <a:lnTo>
                      <a:pt x="25" y="4"/>
                    </a:lnTo>
                    <a:lnTo>
                      <a:pt x="29" y="0"/>
                    </a:lnTo>
                    <a:lnTo>
                      <a:pt x="29" y="0"/>
                    </a:lnTo>
                    <a:lnTo>
                      <a:pt x="25" y="0"/>
                    </a:lnTo>
                    <a:lnTo>
                      <a:pt x="22" y="0"/>
                    </a:lnTo>
                    <a:lnTo>
                      <a:pt x="22" y="0"/>
                    </a:lnTo>
                    <a:lnTo>
                      <a:pt x="22" y="0"/>
                    </a:lnTo>
                    <a:lnTo>
                      <a:pt x="18" y="0"/>
                    </a:lnTo>
                    <a:lnTo>
                      <a:pt x="1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72" name="Freeform 2304">
                <a:extLst>
                  <a:ext uri="{FF2B5EF4-FFF2-40B4-BE49-F238E27FC236}">
                    <a16:creationId xmlns:a16="http://schemas.microsoft.com/office/drawing/2014/main" id="{CE178FFA-AB60-4DF6-8F4F-2A6C4A6C1D5A}"/>
                  </a:ext>
                </a:extLst>
              </p:cNvPr>
              <p:cNvSpPr>
                <a:spLocks/>
              </p:cNvSpPr>
              <p:nvPr/>
            </p:nvSpPr>
            <p:spPr bwMode="auto">
              <a:xfrm>
                <a:off x="4825" y="540"/>
                <a:ext cx="36" cy="7"/>
              </a:xfrm>
              <a:custGeom>
                <a:avLst/>
                <a:gdLst>
                  <a:gd name="T0" fmla="*/ 14 w 36"/>
                  <a:gd name="T1" fmla="*/ 0 h 7"/>
                  <a:gd name="T2" fmla="*/ 0 w 36"/>
                  <a:gd name="T3" fmla="*/ 0 h 7"/>
                  <a:gd name="T4" fmla="*/ 0 w 36"/>
                  <a:gd name="T5" fmla="*/ 0 h 7"/>
                  <a:gd name="T6" fmla="*/ 0 w 36"/>
                  <a:gd name="T7" fmla="*/ 4 h 7"/>
                  <a:gd name="T8" fmla="*/ 11 w 36"/>
                  <a:gd name="T9" fmla="*/ 4 h 7"/>
                  <a:gd name="T10" fmla="*/ 14 w 36"/>
                  <a:gd name="T11" fmla="*/ 4 h 7"/>
                  <a:gd name="T12" fmla="*/ 11 w 36"/>
                  <a:gd name="T13" fmla="*/ 7 h 7"/>
                  <a:gd name="T14" fmla="*/ 18 w 36"/>
                  <a:gd name="T15" fmla="*/ 7 h 7"/>
                  <a:gd name="T16" fmla="*/ 22 w 36"/>
                  <a:gd name="T17" fmla="*/ 7 h 7"/>
                  <a:gd name="T18" fmla="*/ 25 w 36"/>
                  <a:gd name="T19" fmla="*/ 7 h 7"/>
                  <a:gd name="T20" fmla="*/ 29 w 36"/>
                  <a:gd name="T21" fmla="*/ 4 h 7"/>
                  <a:gd name="T22" fmla="*/ 36 w 36"/>
                  <a:gd name="T23" fmla="*/ 4 h 7"/>
                  <a:gd name="T24" fmla="*/ 36 w 36"/>
                  <a:gd name="T25" fmla="*/ 4 h 7"/>
                  <a:gd name="T26" fmla="*/ 36 w 36"/>
                  <a:gd name="T27" fmla="*/ 4 h 7"/>
                  <a:gd name="T28" fmla="*/ 32 w 36"/>
                  <a:gd name="T29" fmla="*/ 4 h 7"/>
                  <a:gd name="T30" fmla="*/ 32 w 36"/>
                  <a:gd name="T31" fmla="*/ 4 h 7"/>
                  <a:gd name="T32" fmla="*/ 25 w 36"/>
                  <a:gd name="T33" fmla="*/ 4 h 7"/>
                  <a:gd name="T34" fmla="*/ 29 w 36"/>
                  <a:gd name="T35" fmla="*/ 0 h 7"/>
                  <a:gd name="T36" fmla="*/ 29 w 36"/>
                  <a:gd name="T37" fmla="*/ 0 h 7"/>
                  <a:gd name="T38" fmla="*/ 25 w 36"/>
                  <a:gd name="T39" fmla="*/ 0 h 7"/>
                  <a:gd name="T40" fmla="*/ 22 w 36"/>
                  <a:gd name="T41" fmla="*/ 0 h 7"/>
                  <a:gd name="T42" fmla="*/ 22 w 36"/>
                  <a:gd name="T43" fmla="*/ 0 h 7"/>
                  <a:gd name="T44" fmla="*/ 22 w 36"/>
                  <a:gd name="T45" fmla="*/ 0 h 7"/>
                  <a:gd name="T46" fmla="*/ 18 w 36"/>
                  <a:gd name="T47" fmla="*/ 0 h 7"/>
                  <a:gd name="T48" fmla="*/ 14 w 36"/>
                  <a:gd name="T4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 h="7">
                    <a:moveTo>
                      <a:pt x="14" y="0"/>
                    </a:moveTo>
                    <a:lnTo>
                      <a:pt x="0" y="0"/>
                    </a:lnTo>
                    <a:lnTo>
                      <a:pt x="0" y="0"/>
                    </a:lnTo>
                    <a:lnTo>
                      <a:pt x="0" y="4"/>
                    </a:lnTo>
                    <a:lnTo>
                      <a:pt x="11" y="4"/>
                    </a:lnTo>
                    <a:lnTo>
                      <a:pt x="14" y="4"/>
                    </a:lnTo>
                    <a:lnTo>
                      <a:pt x="11" y="7"/>
                    </a:lnTo>
                    <a:lnTo>
                      <a:pt x="18" y="7"/>
                    </a:lnTo>
                    <a:lnTo>
                      <a:pt x="22" y="7"/>
                    </a:lnTo>
                    <a:lnTo>
                      <a:pt x="25" y="7"/>
                    </a:lnTo>
                    <a:lnTo>
                      <a:pt x="29" y="4"/>
                    </a:lnTo>
                    <a:lnTo>
                      <a:pt x="36" y="4"/>
                    </a:lnTo>
                    <a:lnTo>
                      <a:pt x="36" y="4"/>
                    </a:lnTo>
                    <a:lnTo>
                      <a:pt x="36" y="4"/>
                    </a:lnTo>
                    <a:lnTo>
                      <a:pt x="32" y="4"/>
                    </a:lnTo>
                    <a:lnTo>
                      <a:pt x="32" y="4"/>
                    </a:lnTo>
                    <a:lnTo>
                      <a:pt x="25" y="4"/>
                    </a:lnTo>
                    <a:lnTo>
                      <a:pt x="29" y="0"/>
                    </a:lnTo>
                    <a:lnTo>
                      <a:pt x="29" y="0"/>
                    </a:lnTo>
                    <a:lnTo>
                      <a:pt x="25" y="0"/>
                    </a:lnTo>
                    <a:lnTo>
                      <a:pt x="22" y="0"/>
                    </a:lnTo>
                    <a:lnTo>
                      <a:pt x="22" y="0"/>
                    </a:lnTo>
                    <a:lnTo>
                      <a:pt x="22" y="0"/>
                    </a:lnTo>
                    <a:lnTo>
                      <a:pt x="18" y="0"/>
                    </a:lnTo>
                    <a:lnTo>
                      <a:pt x="1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73" name="Freeform 2305">
                <a:extLst>
                  <a:ext uri="{FF2B5EF4-FFF2-40B4-BE49-F238E27FC236}">
                    <a16:creationId xmlns:a16="http://schemas.microsoft.com/office/drawing/2014/main" id="{063D48C2-091B-41FD-B2EE-E166170FEE2E}"/>
                  </a:ext>
                </a:extLst>
              </p:cNvPr>
              <p:cNvSpPr>
                <a:spLocks/>
              </p:cNvSpPr>
              <p:nvPr/>
            </p:nvSpPr>
            <p:spPr bwMode="auto">
              <a:xfrm>
                <a:off x="4832" y="529"/>
                <a:ext cx="68" cy="18"/>
              </a:xfrm>
              <a:custGeom>
                <a:avLst/>
                <a:gdLst>
                  <a:gd name="T0" fmla="*/ 33 w 68"/>
                  <a:gd name="T1" fmla="*/ 4 h 18"/>
                  <a:gd name="T2" fmla="*/ 29 w 68"/>
                  <a:gd name="T3" fmla="*/ 4 h 18"/>
                  <a:gd name="T4" fmla="*/ 18 w 68"/>
                  <a:gd name="T5" fmla="*/ 4 h 18"/>
                  <a:gd name="T6" fmla="*/ 15 w 68"/>
                  <a:gd name="T7" fmla="*/ 0 h 18"/>
                  <a:gd name="T8" fmla="*/ 7 w 68"/>
                  <a:gd name="T9" fmla="*/ 0 h 18"/>
                  <a:gd name="T10" fmla="*/ 4 w 68"/>
                  <a:gd name="T11" fmla="*/ 0 h 18"/>
                  <a:gd name="T12" fmla="*/ 4 w 68"/>
                  <a:gd name="T13" fmla="*/ 4 h 18"/>
                  <a:gd name="T14" fmla="*/ 0 w 68"/>
                  <a:gd name="T15" fmla="*/ 4 h 18"/>
                  <a:gd name="T16" fmla="*/ 7 w 68"/>
                  <a:gd name="T17" fmla="*/ 8 h 18"/>
                  <a:gd name="T18" fmla="*/ 11 w 68"/>
                  <a:gd name="T19" fmla="*/ 8 h 18"/>
                  <a:gd name="T20" fmla="*/ 7 w 68"/>
                  <a:gd name="T21" fmla="*/ 8 h 18"/>
                  <a:gd name="T22" fmla="*/ 22 w 68"/>
                  <a:gd name="T23" fmla="*/ 8 h 18"/>
                  <a:gd name="T24" fmla="*/ 22 w 68"/>
                  <a:gd name="T25" fmla="*/ 8 h 18"/>
                  <a:gd name="T26" fmla="*/ 22 w 68"/>
                  <a:gd name="T27" fmla="*/ 8 h 18"/>
                  <a:gd name="T28" fmla="*/ 22 w 68"/>
                  <a:gd name="T29" fmla="*/ 11 h 18"/>
                  <a:gd name="T30" fmla="*/ 25 w 68"/>
                  <a:gd name="T31" fmla="*/ 8 h 18"/>
                  <a:gd name="T32" fmla="*/ 29 w 68"/>
                  <a:gd name="T33" fmla="*/ 11 h 18"/>
                  <a:gd name="T34" fmla="*/ 29 w 68"/>
                  <a:gd name="T35" fmla="*/ 11 h 18"/>
                  <a:gd name="T36" fmla="*/ 43 w 68"/>
                  <a:gd name="T37" fmla="*/ 15 h 18"/>
                  <a:gd name="T38" fmla="*/ 43 w 68"/>
                  <a:gd name="T39" fmla="*/ 15 h 18"/>
                  <a:gd name="T40" fmla="*/ 47 w 68"/>
                  <a:gd name="T41" fmla="*/ 15 h 18"/>
                  <a:gd name="T42" fmla="*/ 50 w 68"/>
                  <a:gd name="T43" fmla="*/ 15 h 18"/>
                  <a:gd name="T44" fmla="*/ 50 w 68"/>
                  <a:gd name="T45" fmla="*/ 18 h 18"/>
                  <a:gd name="T46" fmla="*/ 50 w 68"/>
                  <a:gd name="T47" fmla="*/ 18 h 18"/>
                  <a:gd name="T48" fmla="*/ 54 w 68"/>
                  <a:gd name="T49" fmla="*/ 18 h 18"/>
                  <a:gd name="T50" fmla="*/ 54 w 68"/>
                  <a:gd name="T51" fmla="*/ 18 h 18"/>
                  <a:gd name="T52" fmla="*/ 54 w 68"/>
                  <a:gd name="T53" fmla="*/ 18 h 18"/>
                  <a:gd name="T54" fmla="*/ 65 w 68"/>
                  <a:gd name="T55" fmla="*/ 18 h 18"/>
                  <a:gd name="T56" fmla="*/ 68 w 68"/>
                  <a:gd name="T57" fmla="*/ 18 h 18"/>
                  <a:gd name="T58" fmla="*/ 68 w 68"/>
                  <a:gd name="T59" fmla="*/ 15 h 18"/>
                  <a:gd name="T60" fmla="*/ 65 w 68"/>
                  <a:gd name="T61" fmla="*/ 15 h 18"/>
                  <a:gd name="T62" fmla="*/ 61 w 68"/>
                  <a:gd name="T63" fmla="*/ 11 h 18"/>
                  <a:gd name="T64" fmla="*/ 54 w 68"/>
                  <a:gd name="T65" fmla="*/ 11 h 18"/>
                  <a:gd name="T66" fmla="*/ 47 w 68"/>
                  <a:gd name="T67" fmla="*/ 8 h 18"/>
                  <a:gd name="T68" fmla="*/ 40 w 68"/>
                  <a:gd name="T69" fmla="*/ 8 h 18"/>
                  <a:gd name="T70" fmla="*/ 40 w 68"/>
                  <a:gd name="T71" fmla="*/ 8 h 18"/>
                  <a:gd name="T72" fmla="*/ 40 w 68"/>
                  <a:gd name="T73" fmla="*/ 4 h 18"/>
                  <a:gd name="T74" fmla="*/ 36 w 68"/>
                  <a:gd name="T75" fmla="*/ 4 h 18"/>
                  <a:gd name="T76" fmla="*/ 33 w 68"/>
                  <a:gd name="T7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 h="18">
                    <a:moveTo>
                      <a:pt x="33" y="4"/>
                    </a:moveTo>
                    <a:lnTo>
                      <a:pt x="29" y="4"/>
                    </a:lnTo>
                    <a:lnTo>
                      <a:pt x="18" y="4"/>
                    </a:lnTo>
                    <a:lnTo>
                      <a:pt x="15" y="0"/>
                    </a:lnTo>
                    <a:lnTo>
                      <a:pt x="7" y="0"/>
                    </a:lnTo>
                    <a:lnTo>
                      <a:pt x="4" y="0"/>
                    </a:lnTo>
                    <a:lnTo>
                      <a:pt x="4" y="4"/>
                    </a:lnTo>
                    <a:lnTo>
                      <a:pt x="0" y="4"/>
                    </a:lnTo>
                    <a:lnTo>
                      <a:pt x="7" y="8"/>
                    </a:lnTo>
                    <a:lnTo>
                      <a:pt x="11" y="8"/>
                    </a:lnTo>
                    <a:lnTo>
                      <a:pt x="7" y="8"/>
                    </a:lnTo>
                    <a:lnTo>
                      <a:pt x="22" y="8"/>
                    </a:lnTo>
                    <a:lnTo>
                      <a:pt x="22" y="8"/>
                    </a:lnTo>
                    <a:lnTo>
                      <a:pt x="22" y="8"/>
                    </a:lnTo>
                    <a:lnTo>
                      <a:pt x="22" y="11"/>
                    </a:lnTo>
                    <a:lnTo>
                      <a:pt x="25" y="8"/>
                    </a:lnTo>
                    <a:lnTo>
                      <a:pt x="29" y="11"/>
                    </a:lnTo>
                    <a:lnTo>
                      <a:pt x="29" y="11"/>
                    </a:lnTo>
                    <a:lnTo>
                      <a:pt x="43" y="15"/>
                    </a:lnTo>
                    <a:lnTo>
                      <a:pt x="43" y="15"/>
                    </a:lnTo>
                    <a:lnTo>
                      <a:pt x="47" y="15"/>
                    </a:lnTo>
                    <a:lnTo>
                      <a:pt x="50" y="15"/>
                    </a:lnTo>
                    <a:lnTo>
                      <a:pt x="50" y="18"/>
                    </a:lnTo>
                    <a:lnTo>
                      <a:pt x="50" y="18"/>
                    </a:lnTo>
                    <a:lnTo>
                      <a:pt x="54" y="18"/>
                    </a:lnTo>
                    <a:lnTo>
                      <a:pt x="54" y="18"/>
                    </a:lnTo>
                    <a:lnTo>
                      <a:pt x="54" y="18"/>
                    </a:lnTo>
                    <a:lnTo>
                      <a:pt x="65" y="18"/>
                    </a:lnTo>
                    <a:lnTo>
                      <a:pt x="68" y="18"/>
                    </a:lnTo>
                    <a:lnTo>
                      <a:pt x="68" y="15"/>
                    </a:lnTo>
                    <a:lnTo>
                      <a:pt x="65" y="15"/>
                    </a:lnTo>
                    <a:lnTo>
                      <a:pt x="61" y="11"/>
                    </a:lnTo>
                    <a:lnTo>
                      <a:pt x="54" y="11"/>
                    </a:lnTo>
                    <a:lnTo>
                      <a:pt x="47" y="8"/>
                    </a:lnTo>
                    <a:lnTo>
                      <a:pt x="40" y="8"/>
                    </a:lnTo>
                    <a:lnTo>
                      <a:pt x="40" y="8"/>
                    </a:lnTo>
                    <a:lnTo>
                      <a:pt x="40" y="4"/>
                    </a:lnTo>
                    <a:lnTo>
                      <a:pt x="36" y="4"/>
                    </a:lnTo>
                    <a:lnTo>
                      <a:pt x="33"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74" name="Freeform 2306">
                <a:extLst>
                  <a:ext uri="{FF2B5EF4-FFF2-40B4-BE49-F238E27FC236}">
                    <a16:creationId xmlns:a16="http://schemas.microsoft.com/office/drawing/2014/main" id="{8E7DBFD6-2E6E-4379-BE02-C25C4FE60B20}"/>
                  </a:ext>
                </a:extLst>
              </p:cNvPr>
              <p:cNvSpPr>
                <a:spLocks/>
              </p:cNvSpPr>
              <p:nvPr/>
            </p:nvSpPr>
            <p:spPr bwMode="auto">
              <a:xfrm>
                <a:off x="4832" y="529"/>
                <a:ext cx="68" cy="18"/>
              </a:xfrm>
              <a:custGeom>
                <a:avLst/>
                <a:gdLst>
                  <a:gd name="T0" fmla="*/ 33 w 68"/>
                  <a:gd name="T1" fmla="*/ 4 h 18"/>
                  <a:gd name="T2" fmla="*/ 29 w 68"/>
                  <a:gd name="T3" fmla="*/ 4 h 18"/>
                  <a:gd name="T4" fmla="*/ 18 w 68"/>
                  <a:gd name="T5" fmla="*/ 4 h 18"/>
                  <a:gd name="T6" fmla="*/ 15 w 68"/>
                  <a:gd name="T7" fmla="*/ 0 h 18"/>
                  <a:gd name="T8" fmla="*/ 7 w 68"/>
                  <a:gd name="T9" fmla="*/ 0 h 18"/>
                  <a:gd name="T10" fmla="*/ 4 w 68"/>
                  <a:gd name="T11" fmla="*/ 0 h 18"/>
                  <a:gd name="T12" fmla="*/ 4 w 68"/>
                  <a:gd name="T13" fmla="*/ 4 h 18"/>
                  <a:gd name="T14" fmla="*/ 0 w 68"/>
                  <a:gd name="T15" fmla="*/ 4 h 18"/>
                  <a:gd name="T16" fmla="*/ 7 w 68"/>
                  <a:gd name="T17" fmla="*/ 8 h 18"/>
                  <a:gd name="T18" fmla="*/ 11 w 68"/>
                  <a:gd name="T19" fmla="*/ 8 h 18"/>
                  <a:gd name="T20" fmla="*/ 7 w 68"/>
                  <a:gd name="T21" fmla="*/ 8 h 18"/>
                  <a:gd name="T22" fmla="*/ 22 w 68"/>
                  <a:gd name="T23" fmla="*/ 8 h 18"/>
                  <a:gd name="T24" fmla="*/ 22 w 68"/>
                  <a:gd name="T25" fmla="*/ 8 h 18"/>
                  <a:gd name="T26" fmla="*/ 22 w 68"/>
                  <a:gd name="T27" fmla="*/ 8 h 18"/>
                  <a:gd name="T28" fmla="*/ 22 w 68"/>
                  <a:gd name="T29" fmla="*/ 11 h 18"/>
                  <a:gd name="T30" fmla="*/ 25 w 68"/>
                  <a:gd name="T31" fmla="*/ 8 h 18"/>
                  <a:gd name="T32" fmla="*/ 29 w 68"/>
                  <a:gd name="T33" fmla="*/ 11 h 18"/>
                  <a:gd name="T34" fmla="*/ 29 w 68"/>
                  <a:gd name="T35" fmla="*/ 11 h 18"/>
                  <a:gd name="T36" fmla="*/ 43 w 68"/>
                  <a:gd name="T37" fmla="*/ 15 h 18"/>
                  <a:gd name="T38" fmla="*/ 43 w 68"/>
                  <a:gd name="T39" fmla="*/ 15 h 18"/>
                  <a:gd name="T40" fmla="*/ 47 w 68"/>
                  <a:gd name="T41" fmla="*/ 15 h 18"/>
                  <a:gd name="T42" fmla="*/ 50 w 68"/>
                  <a:gd name="T43" fmla="*/ 15 h 18"/>
                  <a:gd name="T44" fmla="*/ 50 w 68"/>
                  <a:gd name="T45" fmla="*/ 18 h 18"/>
                  <a:gd name="T46" fmla="*/ 50 w 68"/>
                  <a:gd name="T47" fmla="*/ 18 h 18"/>
                  <a:gd name="T48" fmla="*/ 54 w 68"/>
                  <a:gd name="T49" fmla="*/ 18 h 18"/>
                  <a:gd name="T50" fmla="*/ 54 w 68"/>
                  <a:gd name="T51" fmla="*/ 18 h 18"/>
                  <a:gd name="T52" fmla="*/ 54 w 68"/>
                  <a:gd name="T53" fmla="*/ 18 h 18"/>
                  <a:gd name="T54" fmla="*/ 65 w 68"/>
                  <a:gd name="T55" fmla="*/ 18 h 18"/>
                  <a:gd name="T56" fmla="*/ 68 w 68"/>
                  <a:gd name="T57" fmla="*/ 18 h 18"/>
                  <a:gd name="T58" fmla="*/ 68 w 68"/>
                  <a:gd name="T59" fmla="*/ 15 h 18"/>
                  <a:gd name="T60" fmla="*/ 65 w 68"/>
                  <a:gd name="T61" fmla="*/ 15 h 18"/>
                  <a:gd name="T62" fmla="*/ 61 w 68"/>
                  <a:gd name="T63" fmla="*/ 11 h 18"/>
                  <a:gd name="T64" fmla="*/ 54 w 68"/>
                  <a:gd name="T65" fmla="*/ 11 h 18"/>
                  <a:gd name="T66" fmla="*/ 47 w 68"/>
                  <a:gd name="T67" fmla="*/ 8 h 18"/>
                  <a:gd name="T68" fmla="*/ 40 w 68"/>
                  <a:gd name="T69" fmla="*/ 8 h 18"/>
                  <a:gd name="T70" fmla="*/ 40 w 68"/>
                  <a:gd name="T71" fmla="*/ 8 h 18"/>
                  <a:gd name="T72" fmla="*/ 40 w 68"/>
                  <a:gd name="T73" fmla="*/ 4 h 18"/>
                  <a:gd name="T74" fmla="*/ 36 w 68"/>
                  <a:gd name="T75" fmla="*/ 4 h 18"/>
                  <a:gd name="T76" fmla="*/ 33 w 68"/>
                  <a:gd name="T7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 h="18">
                    <a:moveTo>
                      <a:pt x="33" y="4"/>
                    </a:moveTo>
                    <a:lnTo>
                      <a:pt x="29" y="4"/>
                    </a:lnTo>
                    <a:lnTo>
                      <a:pt x="18" y="4"/>
                    </a:lnTo>
                    <a:lnTo>
                      <a:pt x="15" y="0"/>
                    </a:lnTo>
                    <a:lnTo>
                      <a:pt x="7" y="0"/>
                    </a:lnTo>
                    <a:lnTo>
                      <a:pt x="4" y="0"/>
                    </a:lnTo>
                    <a:lnTo>
                      <a:pt x="4" y="4"/>
                    </a:lnTo>
                    <a:lnTo>
                      <a:pt x="0" y="4"/>
                    </a:lnTo>
                    <a:lnTo>
                      <a:pt x="7" y="8"/>
                    </a:lnTo>
                    <a:lnTo>
                      <a:pt x="11" y="8"/>
                    </a:lnTo>
                    <a:lnTo>
                      <a:pt x="7" y="8"/>
                    </a:lnTo>
                    <a:lnTo>
                      <a:pt x="22" y="8"/>
                    </a:lnTo>
                    <a:lnTo>
                      <a:pt x="22" y="8"/>
                    </a:lnTo>
                    <a:lnTo>
                      <a:pt x="22" y="8"/>
                    </a:lnTo>
                    <a:lnTo>
                      <a:pt x="22" y="11"/>
                    </a:lnTo>
                    <a:lnTo>
                      <a:pt x="25" y="8"/>
                    </a:lnTo>
                    <a:lnTo>
                      <a:pt x="29" y="11"/>
                    </a:lnTo>
                    <a:lnTo>
                      <a:pt x="29" y="11"/>
                    </a:lnTo>
                    <a:lnTo>
                      <a:pt x="43" y="15"/>
                    </a:lnTo>
                    <a:lnTo>
                      <a:pt x="43" y="15"/>
                    </a:lnTo>
                    <a:lnTo>
                      <a:pt x="47" y="15"/>
                    </a:lnTo>
                    <a:lnTo>
                      <a:pt x="50" y="15"/>
                    </a:lnTo>
                    <a:lnTo>
                      <a:pt x="50" y="18"/>
                    </a:lnTo>
                    <a:lnTo>
                      <a:pt x="50" y="18"/>
                    </a:lnTo>
                    <a:lnTo>
                      <a:pt x="54" y="18"/>
                    </a:lnTo>
                    <a:lnTo>
                      <a:pt x="54" y="18"/>
                    </a:lnTo>
                    <a:lnTo>
                      <a:pt x="54" y="18"/>
                    </a:lnTo>
                    <a:lnTo>
                      <a:pt x="65" y="18"/>
                    </a:lnTo>
                    <a:lnTo>
                      <a:pt x="68" y="18"/>
                    </a:lnTo>
                    <a:lnTo>
                      <a:pt x="68" y="15"/>
                    </a:lnTo>
                    <a:lnTo>
                      <a:pt x="65" y="15"/>
                    </a:lnTo>
                    <a:lnTo>
                      <a:pt x="61" y="11"/>
                    </a:lnTo>
                    <a:lnTo>
                      <a:pt x="54" y="11"/>
                    </a:lnTo>
                    <a:lnTo>
                      <a:pt x="47" y="8"/>
                    </a:lnTo>
                    <a:lnTo>
                      <a:pt x="40" y="8"/>
                    </a:lnTo>
                    <a:lnTo>
                      <a:pt x="40" y="8"/>
                    </a:lnTo>
                    <a:lnTo>
                      <a:pt x="40" y="4"/>
                    </a:lnTo>
                    <a:lnTo>
                      <a:pt x="36" y="4"/>
                    </a:lnTo>
                    <a:lnTo>
                      <a:pt x="33"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75" name="Freeform 2307">
                <a:extLst>
                  <a:ext uri="{FF2B5EF4-FFF2-40B4-BE49-F238E27FC236}">
                    <a16:creationId xmlns:a16="http://schemas.microsoft.com/office/drawing/2014/main" id="{A1937412-9A72-4CEE-B66E-AF4817276802}"/>
                  </a:ext>
                </a:extLst>
              </p:cNvPr>
              <p:cNvSpPr>
                <a:spLocks/>
              </p:cNvSpPr>
              <p:nvPr/>
            </p:nvSpPr>
            <p:spPr bwMode="auto">
              <a:xfrm>
                <a:off x="4868" y="529"/>
                <a:ext cx="39" cy="15"/>
              </a:xfrm>
              <a:custGeom>
                <a:avLst/>
                <a:gdLst>
                  <a:gd name="T0" fmla="*/ 14 w 39"/>
                  <a:gd name="T1" fmla="*/ 0 h 15"/>
                  <a:gd name="T2" fmla="*/ 11 w 39"/>
                  <a:gd name="T3" fmla="*/ 0 h 15"/>
                  <a:gd name="T4" fmla="*/ 7 w 39"/>
                  <a:gd name="T5" fmla="*/ 0 h 15"/>
                  <a:gd name="T6" fmla="*/ 4 w 39"/>
                  <a:gd name="T7" fmla="*/ 0 h 15"/>
                  <a:gd name="T8" fmla="*/ 0 w 39"/>
                  <a:gd name="T9" fmla="*/ 0 h 15"/>
                  <a:gd name="T10" fmla="*/ 0 w 39"/>
                  <a:gd name="T11" fmla="*/ 0 h 15"/>
                  <a:gd name="T12" fmla="*/ 0 w 39"/>
                  <a:gd name="T13" fmla="*/ 0 h 15"/>
                  <a:gd name="T14" fmla="*/ 18 w 39"/>
                  <a:gd name="T15" fmla="*/ 8 h 15"/>
                  <a:gd name="T16" fmla="*/ 25 w 39"/>
                  <a:gd name="T17" fmla="*/ 11 h 15"/>
                  <a:gd name="T18" fmla="*/ 29 w 39"/>
                  <a:gd name="T19" fmla="*/ 11 h 15"/>
                  <a:gd name="T20" fmla="*/ 29 w 39"/>
                  <a:gd name="T21" fmla="*/ 15 h 15"/>
                  <a:gd name="T22" fmla="*/ 36 w 39"/>
                  <a:gd name="T23" fmla="*/ 15 h 15"/>
                  <a:gd name="T24" fmla="*/ 39 w 39"/>
                  <a:gd name="T25" fmla="*/ 11 h 15"/>
                  <a:gd name="T26" fmla="*/ 39 w 39"/>
                  <a:gd name="T27" fmla="*/ 11 h 15"/>
                  <a:gd name="T28" fmla="*/ 36 w 39"/>
                  <a:gd name="T29" fmla="*/ 8 h 15"/>
                  <a:gd name="T30" fmla="*/ 32 w 39"/>
                  <a:gd name="T31" fmla="*/ 8 h 15"/>
                  <a:gd name="T32" fmla="*/ 14 w 39"/>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5">
                    <a:moveTo>
                      <a:pt x="14" y="0"/>
                    </a:moveTo>
                    <a:lnTo>
                      <a:pt x="11" y="0"/>
                    </a:lnTo>
                    <a:lnTo>
                      <a:pt x="7" y="0"/>
                    </a:lnTo>
                    <a:lnTo>
                      <a:pt x="4" y="0"/>
                    </a:lnTo>
                    <a:lnTo>
                      <a:pt x="0" y="0"/>
                    </a:lnTo>
                    <a:lnTo>
                      <a:pt x="0" y="0"/>
                    </a:lnTo>
                    <a:lnTo>
                      <a:pt x="0" y="0"/>
                    </a:lnTo>
                    <a:lnTo>
                      <a:pt x="18" y="8"/>
                    </a:lnTo>
                    <a:lnTo>
                      <a:pt x="25" y="11"/>
                    </a:lnTo>
                    <a:lnTo>
                      <a:pt x="29" y="11"/>
                    </a:lnTo>
                    <a:lnTo>
                      <a:pt x="29" y="15"/>
                    </a:lnTo>
                    <a:lnTo>
                      <a:pt x="36" y="15"/>
                    </a:lnTo>
                    <a:lnTo>
                      <a:pt x="39" y="11"/>
                    </a:lnTo>
                    <a:lnTo>
                      <a:pt x="39" y="11"/>
                    </a:lnTo>
                    <a:lnTo>
                      <a:pt x="36" y="8"/>
                    </a:lnTo>
                    <a:lnTo>
                      <a:pt x="32" y="8"/>
                    </a:lnTo>
                    <a:lnTo>
                      <a:pt x="1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76" name="Freeform 2308">
                <a:extLst>
                  <a:ext uri="{FF2B5EF4-FFF2-40B4-BE49-F238E27FC236}">
                    <a16:creationId xmlns:a16="http://schemas.microsoft.com/office/drawing/2014/main" id="{6E4FE799-2D89-46A3-B8AB-A4077C6DF4C1}"/>
                  </a:ext>
                </a:extLst>
              </p:cNvPr>
              <p:cNvSpPr>
                <a:spLocks/>
              </p:cNvSpPr>
              <p:nvPr/>
            </p:nvSpPr>
            <p:spPr bwMode="auto">
              <a:xfrm>
                <a:off x="4868" y="529"/>
                <a:ext cx="39" cy="15"/>
              </a:xfrm>
              <a:custGeom>
                <a:avLst/>
                <a:gdLst>
                  <a:gd name="T0" fmla="*/ 14 w 39"/>
                  <a:gd name="T1" fmla="*/ 0 h 15"/>
                  <a:gd name="T2" fmla="*/ 11 w 39"/>
                  <a:gd name="T3" fmla="*/ 0 h 15"/>
                  <a:gd name="T4" fmla="*/ 7 w 39"/>
                  <a:gd name="T5" fmla="*/ 0 h 15"/>
                  <a:gd name="T6" fmla="*/ 4 w 39"/>
                  <a:gd name="T7" fmla="*/ 0 h 15"/>
                  <a:gd name="T8" fmla="*/ 0 w 39"/>
                  <a:gd name="T9" fmla="*/ 0 h 15"/>
                  <a:gd name="T10" fmla="*/ 0 w 39"/>
                  <a:gd name="T11" fmla="*/ 0 h 15"/>
                  <a:gd name="T12" fmla="*/ 0 w 39"/>
                  <a:gd name="T13" fmla="*/ 0 h 15"/>
                  <a:gd name="T14" fmla="*/ 18 w 39"/>
                  <a:gd name="T15" fmla="*/ 8 h 15"/>
                  <a:gd name="T16" fmla="*/ 25 w 39"/>
                  <a:gd name="T17" fmla="*/ 11 h 15"/>
                  <a:gd name="T18" fmla="*/ 29 w 39"/>
                  <a:gd name="T19" fmla="*/ 11 h 15"/>
                  <a:gd name="T20" fmla="*/ 29 w 39"/>
                  <a:gd name="T21" fmla="*/ 15 h 15"/>
                  <a:gd name="T22" fmla="*/ 36 w 39"/>
                  <a:gd name="T23" fmla="*/ 15 h 15"/>
                  <a:gd name="T24" fmla="*/ 39 w 39"/>
                  <a:gd name="T25" fmla="*/ 11 h 15"/>
                  <a:gd name="T26" fmla="*/ 39 w 39"/>
                  <a:gd name="T27" fmla="*/ 11 h 15"/>
                  <a:gd name="T28" fmla="*/ 36 w 39"/>
                  <a:gd name="T29" fmla="*/ 8 h 15"/>
                  <a:gd name="T30" fmla="*/ 32 w 39"/>
                  <a:gd name="T31" fmla="*/ 8 h 15"/>
                  <a:gd name="T32" fmla="*/ 14 w 39"/>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5">
                    <a:moveTo>
                      <a:pt x="14" y="0"/>
                    </a:moveTo>
                    <a:lnTo>
                      <a:pt x="11" y="0"/>
                    </a:lnTo>
                    <a:lnTo>
                      <a:pt x="7" y="0"/>
                    </a:lnTo>
                    <a:lnTo>
                      <a:pt x="4" y="0"/>
                    </a:lnTo>
                    <a:lnTo>
                      <a:pt x="0" y="0"/>
                    </a:lnTo>
                    <a:lnTo>
                      <a:pt x="0" y="0"/>
                    </a:lnTo>
                    <a:lnTo>
                      <a:pt x="0" y="0"/>
                    </a:lnTo>
                    <a:lnTo>
                      <a:pt x="18" y="8"/>
                    </a:lnTo>
                    <a:lnTo>
                      <a:pt x="25" y="11"/>
                    </a:lnTo>
                    <a:lnTo>
                      <a:pt x="29" y="11"/>
                    </a:lnTo>
                    <a:lnTo>
                      <a:pt x="29" y="15"/>
                    </a:lnTo>
                    <a:lnTo>
                      <a:pt x="36" y="15"/>
                    </a:lnTo>
                    <a:lnTo>
                      <a:pt x="39" y="11"/>
                    </a:lnTo>
                    <a:lnTo>
                      <a:pt x="39" y="11"/>
                    </a:lnTo>
                    <a:lnTo>
                      <a:pt x="36" y="8"/>
                    </a:lnTo>
                    <a:lnTo>
                      <a:pt x="32" y="8"/>
                    </a:lnTo>
                    <a:lnTo>
                      <a:pt x="1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77" name="Freeform 2309">
                <a:extLst>
                  <a:ext uri="{FF2B5EF4-FFF2-40B4-BE49-F238E27FC236}">
                    <a16:creationId xmlns:a16="http://schemas.microsoft.com/office/drawing/2014/main" id="{79307074-E0CF-49F6-9F34-008E18D0256B}"/>
                  </a:ext>
                </a:extLst>
              </p:cNvPr>
              <p:cNvSpPr>
                <a:spLocks/>
              </p:cNvSpPr>
              <p:nvPr/>
            </p:nvSpPr>
            <p:spPr bwMode="auto">
              <a:xfrm>
                <a:off x="4775" y="863"/>
                <a:ext cx="125" cy="108"/>
              </a:xfrm>
              <a:custGeom>
                <a:avLst/>
                <a:gdLst>
                  <a:gd name="T0" fmla="*/ 57 w 125"/>
                  <a:gd name="T1" fmla="*/ 4 h 108"/>
                  <a:gd name="T2" fmla="*/ 72 w 125"/>
                  <a:gd name="T3" fmla="*/ 0 h 108"/>
                  <a:gd name="T4" fmla="*/ 86 w 125"/>
                  <a:gd name="T5" fmla="*/ 4 h 108"/>
                  <a:gd name="T6" fmla="*/ 100 w 125"/>
                  <a:gd name="T7" fmla="*/ 11 h 108"/>
                  <a:gd name="T8" fmla="*/ 100 w 125"/>
                  <a:gd name="T9" fmla="*/ 14 h 108"/>
                  <a:gd name="T10" fmla="*/ 86 w 125"/>
                  <a:gd name="T11" fmla="*/ 18 h 108"/>
                  <a:gd name="T12" fmla="*/ 97 w 125"/>
                  <a:gd name="T13" fmla="*/ 18 h 108"/>
                  <a:gd name="T14" fmla="*/ 90 w 125"/>
                  <a:gd name="T15" fmla="*/ 22 h 108"/>
                  <a:gd name="T16" fmla="*/ 86 w 125"/>
                  <a:gd name="T17" fmla="*/ 25 h 108"/>
                  <a:gd name="T18" fmla="*/ 86 w 125"/>
                  <a:gd name="T19" fmla="*/ 32 h 108"/>
                  <a:gd name="T20" fmla="*/ 82 w 125"/>
                  <a:gd name="T21" fmla="*/ 36 h 108"/>
                  <a:gd name="T22" fmla="*/ 79 w 125"/>
                  <a:gd name="T23" fmla="*/ 40 h 108"/>
                  <a:gd name="T24" fmla="*/ 82 w 125"/>
                  <a:gd name="T25" fmla="*/ 47 h 108"/>
                  <a:gd name="T26" fmla="*/ 79 w 125"/>
                  <a:gd name="T27" fmla="*/ 57 h 108"/>
                  <a:gd name="T28" fmla="*/ 86 w 125"/>
                  <a:gd name="T29" fmla="*/ 68 h 108"/>
                  <a:gd name="T30" fmla="*/ 93 w 125"/>
                  <a:gd name="T31" fmla="*/ 79 h 108"/>
                  <a:gd name="T32" fmla="*/ 100 w 125"/>
                  <a:gd name="T33" fmla="*/ 90 h 108"/>
                  <a:gd name="T34" fmla="*/ 111 w 125"/>
                  <a:gd name="T35" fmla="*/ 97 h 108"/>
                  <a:gd name="T36" fmla="*/ 125 w 125"/>
                  <a:gd name="T37" fmla="*/ 101 h 108"/>
                  <a:gd name="T38" fmla="*/ 118 w 125"/>
                  <a:gd name="T39" fmla="*/ 104 h 108"/>
                  <a:gd name="T40" fmla="*/ 118 w 125"/>
                  <a:gd name="T41" fmla="*/ 108 h 108"/>
                  <a:gd name="T42" fmla="*/ 111 w 125"/>
                  <a:gd name="T43" fmla="*/ 108 h 108"/>
                  <a:gd name="T44" fmla="*/ 104 w 125"/>
                  <a:gd name="T45" fmla="*/ 101 h 108"/>
                  <a:gd name="T46" fmla="*/ 97 w 125"/>
                  <a:gd name="T47" fmla="*/ 104 h 108"/>
                  <a:gd name="T48" fmla="*/ 100 w 125"/>
                  <a:gd name="T49" fmla="*/ 104 h 108"/>
                  <a:gd name="T50" fmla="*/ 93 w 125"/>
                  <a:gd name="T51" fmla="*/ 104 h 108"/>
                  <a:gd name="T52" fmla="*/ 90 w 125"/>
                  <a:gd name="T53" fmla="*/ 104 h 108"/>
                  <a:gd name="T54" fmla="*/ 79 w 125"/>
                  <a:gd name="T55" fmla="*/ 101 h 108"/>
                  <a:gd name="T56" fmla="*/ 75 w 125"/>
                  <a:gd name="T57" fmla="*/ 104 h 108"/>
                  <a:gd name="T58" fmla="*/ 68 w 125"/>
                  <a:gd name="T59" fmla="*/ 104 h 108"/>
                  <a:gd name="T60" fmla="*/ 68 w 125"/>
                  <a:gd name="T61" fmla="*/ 101 h 108"/>
                  <a:gd name="T62" fmla="*/ 54 w 125"/>
                  <a:gd name="T63" fmla="*/ 101 h 108"/>
                  <a:gd name="T64" fmla="*/ 47 w 125"/>
                  <a:gd name="T65" fmla="*/ 97 h 108"/>
                  <a:gd name="T66" fmla="*/ 47 w 125"/>
                  <a:gd name="T67" fmla="*/ 93 h 108"/>
                  <a:gd name="T68" fmla="*/ 47 w 125"/>
                  <a:gd name="T69" fmla="*/ 90 h 108"/>
                  <a:gd name="T70" fmla="*/ 50 w 125"/>
                  <a:gd name="T71" fmla="*/ 90 h 108"/>
                  <a:gd name="T72" fmla="*/ 57 w 125"/>
                  <a:gd name="T73" fmla="*/ 86 h 108"/>
                  <a:gd name="T74" fmla="*/ 54 w 125"/>
                  <a:gd name="T75" fmla="*/ 86 h 108"/>
                  <a:gd name="T76" fmla="*/ 43 w 125"/>
                  <a:gd name="T77" fmla="*/ 79 h 108"/>
                  <a:gd name="T78" fmla="*/ 50 w 125"/>
                  <a:gd name="T79" fmla="*/ 72 h 108"/>
                  <a:gd name="T80" fmla="*/ 39 w 125"/>
                  <a:gd name="T81" fmla="*/ 79 h 108"/>
                  <a:gd name="T82" fmla="*/ 39 w 125"/>
                  <a:gd name="T83" fmla="*/ 72 h 108"/>
                  <a:gd name="T84" fmla="*/ 32 w 125"/>
                  <a:gd name="T85" fmla="*/ 72 h 108"/>
                  <a:gd name="T86" fmla="*/ 29 w 125"/>
                  <a:gd name="T87" fmla="*/ 75 h 108"/>
                  <a:gd name="T88" fmla="*/ 21 w 125"/>
                  <a:gd name="T89" fmla="*/ 68 h 108"/>
                  <a:gd name="T90" fmla="*/ 18 w 125"/>
                  <a:gd name="T91" fmla="*/ 68 h 108"/>
                  <a:gd name="T92" fmla="*/ 11 w 125"/>
                  <a:gd name="T93" fmla="*/ 72 h 108"/>
                  <a:gd name="T94" fmla="*/ 4 w 125"/>
                  <a:gd name="T95" fmla="*/ 72 h 108"/>
                  <a:gd name="T96" fmla="*/ 0 w 125"/>
                  <a:gd name="T97" fmla="*/ 61 h 108"/>
                  <a:gd name="T98" fmla="*/ 0 w 125"/>
                  <a:gd name="T99" fmla="*/ 54 h 108"/>
                  <a:gd name="T100" fmla="*/ 11 w 125"/>
                  <a:gd name="T101" fmla="*/ 50 h 108"/>
                  <a:gd name="T102" fmla="*/ 14 w 125"/>
                  <a:gd name="T103" fmla="*/ 50 h 108"/>
                  <a:gd name="T104" fmla="*/ 18 w 125"/>
                  <a:gd name="T105" fmla="*/ 47 h 108"/>
                  <a:gd name="T106" fmla="*/ 21 w 125"/>
                  <a:gd name="T107" fmla="*/ 43 h 108"/>
                  <a:gd name="T108" fmla="*/ 25 w 125"/>
                  <a:gd name="T109" fmla="*/ 40 h 108"/>
                  <a:gd name="T110" fmla="*/ 29 w 125"/>
                  <a:gd name="T111" fmla="*/ 32 h 108"/>
                  <a:gd name="T112" fmla="*/ 25 w 125"/>
                  <a:gd name="T113" fmla="*/ 32 h 108"/>
                  <a:gd name="T114" fmla="*/ 25 w 125"/>
                  <a:gd name="T115" fmla="*/ 29 h 108"/>
                  <a:gd name="T116" fmla="*/ 25 w 125"/>
                  <a:gd name="T117" fmla="*/ 18 h 108"/>
                  <a:gd name="T118" fmla="*/ 36 w 125"/>
                  <a:gd name="T119" fmla="*/ 18 h 108"/>
                  <a:gd name="T120" fmla="*/ 32 w 125"/>
                  <a:gd name="T121" fmla="*/ 14 h 108"/>
                  <a:gd name="T122" fmla="*/ 32 w 125"/>
                  <a:gd name="T123" fmla="*/ 11 h 108"/>
                  <a:gd name="T124" fmla="*/ 47 w 125"/>
                  <a:gd name="T125"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5" h="108">
                    <a:moveTo>
                      <a:pt x="47" y="4"/>
                    </a:moveTo>
                    <a:lnTo>
                      <a:pt x="47" y="4"/>
                    </a:lnTo>
                    <a:lnTo>
                      <a:pt x="57" y="4"/>
                    </a:lnTo>
                    <a:lnTo>
                      <a:pt x="57" y="4"/>
                    </a:lnTo>
                    <a:lnTo>
                      <a:pt x="68" y="0"/>
                    </a:lnTo>
                    <a:lnTo>
                      <a:pt x="72" y="0"/>
                    </a:lnTo>
                    <a:lnTo>
                      <a:pt x="75" y="4"/>
                    </a:lnTo>
                    <a:lnTo>
                      <a:pt x="79" y="4"/>
                    </a:lnTo>
                    <a:lnTo>
                      <a:pt x="86" y="4"/>
                    </a:lnTo>
                    <a:lnTo>
                      <a:pt x="93" y="7"/>
                    </a:lnTo>
                    <a:lnTo>
                      <a:pt x="100" y="7"/>
                    </a:lnTo>
                    <a:lnTo>
                      <a:pt x="100" y="11"/>
                    </a:lnTo>
                    <a:lnTo>
                      <a:pt x="104" y="11"/>
                    </a:lnTo>
                    <a:lnTo>
                      <a:pt x="90" y="14"/>
                    </a:lnTo>
                    <a:lnTo>
                      <a:pt x="100" y="14"/>
                    </a:lnTo>
                    <a:lnTo>
                      <a:pt x="97" y="14"/>
                    </a:lnTo>
                    <a:lnTo>
                      <a:pt x="93" y="14"/>
                    </a:lnTo>
                    <a:lnTo>
                      <a:pt x="86" y="18"/>
                    </a:lnTo>
                    <a:lnTo>
                      <a:pt x="90" y="18"/>
                    </a:lnTo>
                    <a:lnTo>
                      <a:pt x="97" y="18"/>
                    </a:lnTo>
                    <a:lnTo>
                      <a:pt x="97" y="18"/>
                    </a:lnTo>
                    <a:lnTo>
                      <a:pt x="97" y="22"/>
                    </a:lnTo>
                    <a:lnTo>
                      <a:pt x="93" y="22"/>
                    </a:lnTo>
                    <a:lnTo>
                      <a:pt x="90" y="22"/>
                    </a:lnTo>
                    <a:lnTo>
                      <a:pt x="82" y="22"/>
                    </a:lnTo>
                    <a:lnTo>
                      <a:pt x="82" y="25"/>
                    </a:lnTo>
                    <a:lnTo>
                      <a:pt x="86" y="25"/>
                    </a:lnTo>
                    <a:lnTo>
                      <a:pt x="90" y="25"/>
                    </a:lnTo>
                    <a:lnTo>
                      <a:pt x="86" y="29"/>
                    </a:lnTo>
                    <a:lnTo>
                      <a:pt x="86" y="32"/>
                    </a:lnTo>
                    <a:lnTo>
                      <a:pt x="82" y="32"/>
                    </a:lnTo>
                    <a:lnTo>
                      <a:pt x="82" y="32"/>
                    </a:lnTo>
                    <a:lnTo>
                      <a:pt x="82" y="36"/>
                    </a:lnTo>
                    <a:lnTo>
                      <a:pt x="82" y="36"/>
                    </a:lnTo>
                    <a:lnTo>
                      <a:pt x="79" y="36"/>
                    </a:lnTo>
                    <a:lnTo>
                      <a:pt x="79" y="40"/>
                    </a:lnTo>
                    <a:lnTo>
                      <a:pt x="79" y="43"/>
                    </a:lnTo>
                    <a:lnTo>
                      <a:pt x="79" y="43"/>
                    </a:lnTo>
                    <a:lnTo>
                      <a:pt x="82" y="47"/>
                    </a:lnTo>
                    <a:lnTo>
                      <a:pt x="82" y="50"/>
                    </a:lnTo>
                    <a:lnTo>
                      <a:pt x="79" y="54"/>
                    </a:lnTo>
                    <a:lnTo>
                      <a:pt x="79" y="57"/>
                    </a:lnTo>
                    <a:lnTo>
                      <a:pt x="82" y="57"/>
                    </a:lnTo>
                    <a:lnTo>
                      <a:pt x="82" y="65"/>
                    </a:lnTo>
                    <a:lnTo>
                      <a:pt x="86" y="68"/>
                    </a:lnTo>
                    <a:lnTo>
                      <a:pt x="86" y="72"/>
                    </a:lnTo>
                    <a:lnTo>
                      <a:pt x="90" y="75"/>
                    </a:lnTo>
                    <a:lnTo>
                      <a:pt x="93" y="79"/>
                    </a:lnTo>
                    <a:lnTo>
                      <a:pt x="93" y="83"/>
                    </a:lnTo>
                    <a:lnTo>
                      <a:pt x="93" y="83"/>
                    </a:lnTo>
                    <a:lnTo>
                      <a:pt x="100" y="90"/>
                    </a:lnTo>
                    <a:lnTo>
                      <a:pt x="107" y="93"/>
                    </a:lnTo>
                    <a:lnTo>
                      <a:pt x="107" y="93"/>
                    </a:lnTo>
                    <a:lnTo>
                      <a:pt x="111" y="97"/>
                    </a:lnTo>
                    <a:lnTo>
                      <a:pt x="118" y="101"/>
                    </a:lnTo>
                    <a:lnTo>
                      <a:pt x="122" y="101"/>
                    </a:lnTo>
                    <a:lnTo>
                      <a:pt x="125" y="101"/>
                    </a:lnTo>
                    <a:lnTo>
                      <a:pt x="122" y="101"/>
                    </a:lnTo>
                    <a:lnTo>
                      <a:pt x="122" y="104"/>
                    </a:lnTo>
                    <a:lnTo>
                      <a:pt x="118" y="104"/>
                    </a:lnTo>
                    <a:lnTo>
                      <a:pt x="111" y="104"/>
                    </a:lnTo>
                    <a:lnTo>
                      <a:pt x="107" y="104"/>
                    </a:lnTo>
                    <a:lnTo>
                      <a:pt x="118" y="108"/>
                    </a:lnTo>
                    <a:lnTo>
                      <a:pt x="115" y="108"/>
                    </a:lnTo>
                    <a:lnTo>
                      <a:pt x="115" y="108"/>
                    </a:lnTo>
                    <a:lnTo>
                      <a:pt x="111" y="108"/>
                    </a:lnTo>
                    <a:lnTo>
                      <a:pt x="104" y="104"/>
                    </a:lnTo>
                    <a:lnTo>
                      <a:pt x="104" y="104"/>
                    </a:lnTo>
                    <a:lnTo>
                      <a:pt x="104" y="101"/>
                    </a:lnTo>
                    <a:lnTo>
                      <a:pt x="100" y="101"/>
                    </a:lnTo>
                    <a:lnTo>
                      <a:pt x="97" y="101"/>
                    </a:lnTo>
                    <a:lnTo>
                      <a:pt x="97" y="104"/>
                    </a:lnTo>
                    <a:lnTo>
                      <a:pt x="97" y="104"/>
                    </a:lnTo>
                    <a:lnTo>
                      <a:pt x="100" y="104"/>
                    </a:lnTo>
                    <a:lnTo>
                      <a:pt x="100" y="104"/>
                    </a:lnTo>
                    <a:lnTo>
                      <a:pt x="100" y="108"/>
                    </a:lnTo>
                    <a:lnTo>
                      <a:pt x="97" y="108"/>
                    </a:lnTo>
                    <a:lnTo>
                      <a:pt x="93" y="104"/>
                    </a:lnTo>
                    <a:lnTo>
                      <a:pt x="90" y="104"/>
                    </a:lnTo>
                    <a:lnTo>
                      <a:pt x="90" y="108"/>
                    </a:lnTo>
                    <a:lnTo>
                      <a:pt x="90" y="104"/>
                    </a:lnTo>
                    <a:lnTo>
                      <a:pt x="86" y="104"/>
                    </a:lnTo>
                    <a:lnTo>
                      <a:pt x="82" y="104"/>
                    </a:lnTo>
                    <a:lnTo>
                      <a:pt x="79" y="101"/>
                    </a:lnTo>
                    <a:lnTo>
                      <a:pt x="79" y="104"/>
                    </a:lnTo>
                    <a:lnTo>
                      <a:pt x="79" y="104"/>
                    </a:lnTo>
                    <a:lnTo>
                      <a:pt x="75" y="104"/>
                    </a:lnTo>
                    <a:lnTo>
                      <a:pt x="75" y="108"/>
                    </a:lnTo>
                    <a:lnTo>
                      <a:pt x="75" y="108"/>
                    </a:lnTo>
                    <a:lnTo>
                      <a:pt x="68" y="104"/>
                    </a:lnTo>
                    <a:lnTo>
                      <a:pt x="64" y="101"/>
                    </a:lnTo>
                    <a:lnTo>
                      <a:pt x="68" y="101"/>
                    </a:lnTo>
                    <a:lnTo>
                      <a:pt x="68" y="101"/>
                    </a:lnTo>
                    <a:lnTo>
                      <a:pt x="64" y="101"/>
                    </a:lnTo>
                    <a:lnTo>
                      <a:pt x="54" y="101"/>
                    </a:lnTo>
                    <a:lnTo>
                      <a:pt x="54" y="101"/>
                    </a:lnTo>
                    <a:lnTo>
                      <a:pt x="50" y="97"/>
                    </a:lnTo>
                    <a:lnTo>
                      <a:pt x="50" y="101"/>
                    </a:lnTo>
                    <a:lnTo>
                      <a:pt x="47" y="97"/>
                    </a:lnTo>
                    <a:lnTo>
                      <a:pt x="47" y="97"/>
                    </a:lnTo>
                    <a:lnTo>
                      <a:pt x="47" y="97"/>
                    </a:lnTo>
                    <a:lnTo>
                      <a:pt x="47" y="93"/>
                    </a:lnTo>
                    <a:lnTo>
                      <a:pt x="47" y="93"/>
                    </a:lnTo>
                    <a:lnTo>
                      <a:pt x="43" y="90"/>
                    </a:lnTo>
                    <a:lnTo>
                      <a:pt x="47" y="90"/>
                    </a:lnTo>
                    <a:lnTo>
                      <a:pt x="50" y="90"/>
                    </a:lnTo>
                    <a:lnTo>
                      <a:pt x="50" y="90"/>
                    </a:lnTo>
                    <a:lnTo>
                      <a:pt x="50" y="90"/>
                    </a:lnTo>
                    <a:lnTo>
                      <a:pt x="54" y="90"/>
                    </a:lnTo>
                    <a:lnTo>
                      <a:pt x="57" y="90"/>
                    </a:lnTo>
                    <a:lnTo>
                      <a:pt x="57" y="86"/>
                    </a:lnTo>
                    <a:lnTo>
                      <a:pt x="54" y="86"/>
                    </a:lnTo>
                    <a:lnTo>
                      <a:pt x="54" y="86"/>
                    </a:lnTo>
                    <a:lnTo>
                      <a:pt x="54" y="86"/>
                    </a:lnTo>
                    <a:lnTo>
                      <a:pt x="47" y="83"/>
                    </a:lnTo>
                    <a:lnTo>
                      <a:pt x="43" y="83"/>
                    </a:lnTo>
                    <a:lnTo>
                      <a:pt x="43" y="79"/>
                    </a:lnTo>
                    <a:lnTo>
                      <a:pt x="43" y="83"/>
                    </a:lnTo>
                    <a:lnTo>
                      <a:pt x="43" y="79"/>
                    </a:lnTo>
                    <a:lnTo>
                      <a:pt x="50" y="72"/>
                    </a:lnTo>
                    <a:lnTo>
                      <a:pt x="47" y="75"/>
                    </a:lnTo>
                    <a:lnTo>
                      <a:pt x="43" y="79"/>
                    </a:lnTo>
                    <a:lnTo>
                      <a:pt x="39" y="79"/>
                    </a:lnTo>
                    <a:lnTo>
                      <a:pt x="39" y="79"/>
                    </a:lnTo>
                    <a:lnTo>
                      <a:pt x="39" y="75"/>
                    </a:lnTo>
                    <a:lnTo>
                      <a:pt x="39" y="72"/>
                    </a:lnTo>
                    <a:lnTo>
                      <a:pt x="39" y="72"/>
                    </a:lnTo>
                    <a:lnTo>
                      <a:pt x="36" y="75"/>
                    </a:lnTo>
                    <a:lnTo>
                      <a:pt x="32" y="72"/>
                    </a:lnTo>
                    <a:lnTo>
                      <a:pt x="32" y="75"/>
                    </a:lnTo>
                    <a:lnTo>
                      <a:pt x="29" y="72"/>
                    </a:lnTo>
                    <a:lnTo>
                      <a:pt x="29" y="75"/>
                    </a:lnTo>
                    <a:lnTo>
                      <a:pt x="25" y="72"/>
                    </a:lnTo>
                    <a:lnTo>
                      <a:pt x="25" y="68"/>
                    </a:lnTo>
                    <a:lnTo>
                      <a:pt x="21" y="68"/>
                    </a:lnTo>
                    <a:lnTo>
                      <a:pt x="21" y="72"/>
                    </a:lnTo>
                    <a:lnTo>
                      <a:pt x="18" y="72"/>
                    </a:lnTo>
                    <a:lnTo>
                      <a:pt x="18" y="68"/>
                    </a:lnTo>
                    <a:lnTo>
                      <a:pt x="14" y="72"/>
                    </a:lnTo>
                    <a:lnTo>
                      <a:pt x="14" y="72"/>
                    </a:lnTo>
                    <a:lnTo>
                      <a:pt x="11" y="72"/>
                    </a:lnTo>
                    <a:lnTo>
                      <a:pt x="7" y="72"/>
                    </a:lnTo>
                    <a:lnTo>
                      <a:pt x="7" y="72"/>
                    </a:lnTo>
                    <a:lnTo>
                      <a:pt x="4" y="72"/>
                    </a:lnTo>
                    <a:lnTo>
                      <a:pt x="4" y="68"/>
                    </a:lnTo>
                    <a:lnTo>
                      <a:pt x="0" y="65"/>
                    </a:lnTo>
                    <a:lnTo>
                      <a:pt x="0" y="61"/>
                    </a:lnTo>
                    <a:lnTo>
                      <a:pt x="0" y="57"/>
                    </a:lnTo>
                    <a:lnTo>
                      <a:pt x="0" y="57"/>
                    </a:lnTo>
                    <a:lnTo>
                      <a:pt x="0" y="54"/>
                    </a:lnTo>
                    <a:lnTo>
                      <a:pt x="0" y="50"/>
                    </a:lnTo>
                    <a:lnTo>
                      <a:pt x="7" y="50"/>
                    </a:lnTo>
                    <a:lnTo>
                      <a:pt x="11" y="50"/>
                    </a:lnTo>
                    <a:lnTo>
                      <a:pt x="11" y="50"/>
                    </a:lnTo>
                    <a:lnTo>
                      <a:pt x="14" y="50"/>
                    </a:lnTo>
                    <a:lnTo>
                      <a:pt x="14" y="50"/>
                    </a:lnTo>
                    <a:lnTo>
                      <a:pt x="18" y="54"/>
                    </a:lnTo>
                    <a:lnTo>
                      <a:pt x="18" y="50"/>
                    </a:lnTo>
                    <a:lnTo>
                      <a:pt x="18" y="47"/>
                    </a:lnTo>
                    <a:lnTo>
                      <a:pt x="21" y="47"/>
                    </a:lnTo>
                    <a:lnTo>
                      <a:pt x="21" y="43"/>
                    </a:lnTo>
                    <a:lnTo>
                      <a:pt x="21" y="43"/>
                    </a:lnTo>
                    <a:lnTo>
                      <a:pt x="21" y="40"/>
                    </a:lnTo>
                    <a:lnTo>
                      <a:pt x="21" y="40"/>
                    </a:lnTo>
                    <a:lnTo>
                      <a:pt x="25" y="40"/>
                    </a:lnTo>
                    <a:lnTo>
                      <a:pt x="25" y="36"/>
                    </a:lnTo>
                    <a:lnTo>
                      <a:pt x="25" y="36"/>
                    </a:lnTo>
                    <a:lnTo>
                      <a:pt x="29" y="32"/>
                    </a:lnTo>
                    <a:lnTo>
                      <a:pt x="29" y="32"/>
                    </a:lnTo>
                    <a:lnTo>
                      <a:pt x="32" y="32"/>
                    </a:lnTo>
                    <a:lnTo>
                      <a:pt x="25" y="32"/>
                    </a:lnTo>
                    <a:lnTo>
                      <a:pt x="25" y="32"/>
                    </a:lnTo>
                    <a:lnTo>
                      <a:pt x="29" y="29"/>
                    </a:lnTo>
                    <a:lnTo>
                      <a:pt x="25" y="29"/>
                    </a:lnTo>
                    <a:lnTo>
                      <a:pt x="18" y="25"/>
                    </a:lnTo>
                    <a:lnTo>
                      <a:pt x="18" y="22"/>
                    </a:lnTo>
                    <a:lnTo>
                      <a:pt x="25" y="18"/>
                    </a:lnTo>
                    <a:lnTo>
                      <a:pt x="29" y="18"/>
                    </a:lnTo>
                    <a:lnTo>
                      <a:pt x="32" y="18"/>
                    </a:lnTo>
                    <a:lnTo>
                      <a:pt x="36" y="18"/>
                    </a:lnTo>
                    <a:lnTo>
                      <a:pt x="32" y="18"/>
                    </a:lnTo>
                    <a:lnTo>
                      <a:pt x="32" y="18"/>
                    </a:lnTo>
                    <a:lnTo>
                      <a:pt x="32" y="14"/>
                    </a:lnTo>
                    <a:lnTo>
                      <a:pt x="36" y="14"/>
                    </a:lnTo>
                    <a:lnTo>
                      <a:pt x="36" y="14"/>
                    </a:lnTo>
                    <a:lnTo>
                      <a:pt x="32" y="11"/>
                    </a:lnTo>
                    <a:lnTo>
                      <a:pt x="32" y="11"/>
                    </a:lnTo>
                    <a:lnTo>
                      <a:pt x="39" y="7"/>
                    </a:lnTo>
                    <a:lnTo>
                      <a:pt x="47"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78" name="Freeform 2310">
                <a:extLst>
                  <a:ext uri="{FF2B5EF4-FFF2-40B4-BE49-F238E27FC236}">
                    <a16:creationId xmlns:a16="http://schemas.microsoft.com/office/drawing/2014/main" id="{DFAFCCB9-A471-48B7-B7BB-8656A74953FB}"/>
                  </a:ext>
                </a:extLst>
              </p:cNvPr>
              <p:cNvSpPr>
                <a:spLocks/>
              </p:cNvSpPr>
              <p:nvPr/>
            </p:nvSpPr>
            <p:spPr bwMode="auto">
              <a:xfrm>
                <a:off x="4775" y="863"/>
                <a:ext cx="125" cy="108"/>
              </a:xfrm>
              <a:custGeom>
                <a:avLst/>
                <a:gdLst>
                  <a:gd name="T0" fmla="*/ 57 w 125"/>
                  <a:gd name="T1" fmla="*/ 4 h 108"/>
                  <a:gd name="T2" fmla="*/ 72 w 125"/>
                  <a:gd name="T3" fmla="*/ 0 h 108"/>
                  <a:gd name="T4" fmla="*/ 86 w 125"/>
                  <a:gd name="T5" fmla="*/ 4 h 108"/>
                  <a:gd name="T6" fmla="*/ 100 w 125"/>
                  <a:gd name="T7" fmla="*/ 11 h 108"/>
                  <a:gd name="T8" fmla="*/ 100 w 125"/>
                  <a:gd name="T9" fmla="*/ 14 h 108"/>
                  <a:gd name="T10" fmla="*/ 86 w 125"/>
                  <a:gd name="T11" fmla="*/ 18 h 108"/>
                  <a:gd name="T12" fmla="*/ 97 w 125"/>
                  <a:gd name="T13" fmla="*/ 18 h 108"/>
                  <a:gd name="T14" fmla="*/ 90 w 125"/>
                  <a:gd name="T15" fmla="*/ 22 h 108"/>
                  <a:gd name="T16" fmla="*/ 86 w 125"/>
                  <a:gd name="T17" fmla="*/ 25 h 108"/>
                  <a:gd name="T18" fmla="*/ 86 w 125"/>
                  <a:gd name="T19" fmla="*/ 32 h 108"/>
                  <a:gd name="T20" fmla="*/ 82 w 125"/>
                  <a:gd name="T21" fmla="*/ 36 h 108"/>
                  <a:gd name="T22" fmla="*/ 79 w 125"/>
                  <a:gd name="T23" fmla="*/ 40 h 108"/>
                  <a:gd name="T24" fmla="*/ 82 w 125"/>
                  <a:gd name="T25" fmla="*/ 47 h 108"/>
                  <a:gd name="T26" fmla="*/ 79 w 125"/>
                  <a:gd name="T27" fmla="*/ 57 h 108"/>
                  <a:gd name="T28" fmla="*/ 86 w 125"/>
                  <a:gd name="T29" fmla="*/ 68 h 108"/>
                  <a:gd name="T30" fmla="*/ 93 w 125"/>
                  <a:gd name="T31" fmla="*/ 79 h 108"/>
                  <a:gd name="T32" fmla="*/ 100 w 125"/>
                  <a:gd name="T33" fmla="*/ 90 h 108"/>
                  <a:gd name="T34" fmla="*/ 111 w 125"/>
                  <a:gd name="T35" fmla="*/ 97 h 108"/>
                  <a:gd name="T36" fmla="*/ 125 w 125"/>
                  <a:gd name="T37" fmla="*/ 101 h 108"/>
                  <a:gd name="T38" fmla="*/ 118 w 125"/>
                  <a:gd name="T39" fmla="*/ 104 h 108"/>
                  <a:gd name="T40" fmla="*/ 118 w 125"/>
                  <a:gd name="T41" fmla="*/ 108 h 108"/>
                  <a:gd name="T42" fmla="*/ 111 w 125"/>
                  <a:gd name="T43" fmla="*/ 108 h 108"/>
                  <a:gd name="T44" fmla="*/ 104 w 125"/>
                  <a:gd name="T45" fmla="*/ 101 h 108"/>
                  <a:gd name="T46" fmla="*/ 97 w 125"/>
                  <a:gd name="T47" fmla="*/ 104 h 108"/>
                  <a:gd name="T48" fmla="*/ 100 w 125"/>
                  <a:gd name="T49" fmla="*/ 104 h 108"/>
                  <a:gd name="T50" fmla="*/ 93 w 125"/>
                  <a:gd name="T51" fmla="*/ 104 h 108"/>
                  <a:gd name="T52" fmla="*/ 90 w 125"/>
                  <a:gd name="T53" fmla="*/ 104 h 108"/>
                  <a:gd name="T54" fmla="*/ 79 w 125"/>
                  <a:gd name="T55" fmla="*/ 101 h 108"/>
                  <a:gd name="T56" fmla="*/ 75 w 125"/>
                  <a:gd name="T57" fmla="*/ 104 h 108"/>
                  <a:gd name="T58" fmla="*/ 68 w 125"/>
                  <a:gd name="T59" fmla="*/ 104 h 108"/>
                  <a:gd name="T60" fmla="*/ 68 w 125"/>
                  <a:gd name="T61" fmla="*/ 101 h 108"/>
                  <a:gd name="T62" fmla="*/ 54 w 125"/>
                  <a:gd name="T63" fmla="*/ 101 h 108"/>
                  <a:gd name="T64" fmla="*/ 47 w 125"/>
                  <a:gd name="T65" fmla="*/ 97 h 108"/>
                  <a:gd name="T66" fmla="*/ 47 w 125"/>
                  <a:gd name="T67" fmla="*/ 93 h 108"/>
                  <a:gd name="T68" fmla="*/ 47 w 125"/>
                  <a:gd name="T69" fmla="*/ 90 h 108"/>
                  <a:gd name="T70" fmla="*/ 50 w 125"/>
                  <a:gd name="T71" fmla="*/ 90 h 108"/>
                  <a:gd name="T72" fmla="*/ 57 w 125"/>
                  <a:gd name="T73" fmla="*/ 86 h 108"/>
                  <a:gd name="T74" fmla="*/ 54 w 125"/>
                  <a:gd name="T75" fmla="*/ 86 h 108"/>
                  <a:gd name="T76" fmla="*/ 43 w 125"/>
                  <a:gd name="T77" fmla="*/ 79 h 108"/>
                  <a:gd name="T78" fmla="*/ 50 w 125"/>
                  <a:gd name="T79" fmla="*/ 72 h 108"/>
                  <a:gd name="T80" fmla="*/ 39 w 125"/>
                  <a:gd name="T81" fmla="*/ 79 h 108"/>
                  <a:gd name="T82" fmla="*/ 39 w 125"/>
                  <a:gd name="T83" fmla="*/ 72 h 108"/>
                  <a:gd name="T84" fmla="*/ 32 w 125"/>
                  <a:gd name="T85" fmla="*/ 72 h 108"/>
                  <a:gd name="T86" fmla="*/ 29 w 125"/>
                  <a:gd name="T87" fmla="*/ 75 h 108"/>
                  <a:gd name="T88" fmla="*/ 21 w 125"/>
                  <a:gd name="T89" fmla="*/ 68 h 108"/>
                  <a:gd name="T90" fmla="*/ 18 w 125"/>
                  <a:gd name="T91" fmla="*/ 68 h 108"/>
                  <a:gd name="T92" fmla="*/ 11 w 125"/>
                  <a:gd name="T93" fmla="*/ 72 h 108"/>
                  <a:gd name="T94" fmla="*/ 4 w 125"/>
                  <a:gd name="T95" fmla="*/ 72 h 108"/>
                  <a:gd name="T96" fmla="*/ 0 w 125"/>
                  <a:gd name="T97" fmla="*/ 61 h 108"/>
                  <a:gd name="T98" fmla="*/ 0 w 125"/>
                  <a:gd name="T99" fmla="*/ 54 h 108"/>
                  <a:gd name="T100" fmla="*/ 11 w 125"/>
                  <a:gd name="T101" fmla="*/ 50 h 108"/>
                  <a:gd name="T102" fmla="*/ 14 w 125"/>
                  <a:gd name="T103" fmla="*/ 50 h 108"/>
                  <a:gd name="T104" fmla="*/ 18 w 125"/>
                  <a:gd name="T105" fmla="*/ 47 h 108"/>
                  <a:gd name="T106" fmla="*/ 21 w 125"/>
                  <a:gd name="T107" fmla="*/ 43 h 108"/>
                  <a:gd name="T108" fmla="*/ 25 w 125"/>
                  <a:gd name="T109" fmla="*/ 40 h 108"/>
                  <a:gd name="T110" fmla="*/ 29 w 125"/>
                  <a:gd name="T111" fmla="*/ 32 h 108"/>
                  <a:gd name="T112" fmla="*/ 25 w 125"/>
                  <a:gd name="T113" fmla="*/ 32 h 108"/>
                  <a:gd name="T114" fmla="*/ 25 w 125"/>
                  <a:gd name="T115" fmla="*/ 29 h 108"/>
                  <a:gd name="T116" fmla="*/ 25 w 125"/>
                  <a:gd name="T117" fmla="*/ 18 h 108"/>
                  <a:gd name="T118" fmla="*/ 36 w 125"/>
                  <a:gd name="T119" fmla="*/ 18 h 108"/>
                  <a:gd name="T120" fmla="*/ 32 w 125"/>
                  <a:gd name="T121" fmla="*/ 14 h 108"/>
                  <a:gd name="T122" fmla="*/ 32 w 125"/>
                  <a:gd name="T123" fmla="*/ 11 h 108"/>
                  <a:gd name="T124" fmla="*/ 47 w 125"/>
                  <a:gd name="T125"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5" h="108">
                    <a:moveTo>
                      <a:pt x="47" y="4"/>
                    </a:moveTo>
                    <a:lnTo>
                      <a:pt x="47" y="4"/>
                    </a:lnTo>
                    <a:lnTo>
                      <a:pt x="57" y="4"/>
                    </a:lnTo>
                    <a:lnTo>
                      <a:pt x="57" y="4"/>
                    </a:lnTo>
                    <a:lnTo>
                      <a:pt x="68" y="0"/>
                    </a:lnTo>
                    <a:lnTo>
                      <a:pt x="72" y="0"/>
                    </a:lnTo>
                    <a:lnTo>
                      <a:pt x="75" y="4"/>
                    </a:lnTo>
                    <a:lnTo>
                      <a:pt x="79" y="4"/>
                    </a:lnTo>
                    <a:lnTo>
                      <a:pt x="86" y="4"/>
                    </a:lnTo>
                    <a:lnTo>
                      <a:pt x="93" y="7"/>
                    </a:lnTo>
                    <a:lnTo>
                      <a:pt x="100" y="7"/>
                    </a:lnTo>
                    <a:lnTo>
                      <a:pt x="100" y="11"/>
                    </a:lnTo>
                    <a:lnTo>
                      <a:pt x="104" y="11"/>
                    </a:lnTo>
                    <a:lnTo>
                      <a:pt x="90" y="14"/>
                    </a:lnTo>
                    <a:lnTo>
                      <a:pt x="100" y="14"/>
                    </a:lnTo>
                    <a:lnTo>
                      <a:pt x="97" y="14"/>
                    </a:lnTo>
                    <a:lnTo>
                      <a:pt x="93" y="14"/>
                    </a:lnTo>
                    <a:lnTo>
                      <a:pt x="86" y="18"/>
                    </a:lnTo>
                    <a:lnTo>
                      <a:pt x="90" y="18"/>
                    </a:lnTo>
                    <a:lnTo>
                      <a:pt x="97" y="18"/>
                    </a:lnTo>
                    <a:lnTo>
                      <a:pt x="97" y="18"/>
                    </a:lnTo>
                    <a:lnTo>
                      <a:pt x="97" y="22"/>
                    </a:lnTo>
                    <a:lnTo>
                      <a:pt x="93" y="22"/>
                    </a:lnTo>
                    <a:lnTo>
                      <a:pt x="90" y="22"/>
                    </a:lnTo>
                    <a:lnTo>
                      <a:pt x="82" y="22"/>
                    </a:lnTo>
                    <a:lnTo>
                      <a:pt x="82" y="25"/>
                    </a:lnTo>
                    <a:lnTo>
                      <a:pt x="86" y="25"/>
                    </a:lnTo>
                    <a:lnTo>
                      <a:pt x="90" y="25"/>
                    </a:lnTo>
                    <a:lnTo>
                      <a:pt x="86" y="29"/>
                    </a:lnTo>
                    <a:lnTo>
                      <a:pt x="86" y="32"/>
                    </a:lnTo>
                    <a:lnTo>
                      <a:pt x="82" y="32"/>
                    </a:lnTo>
                    <a:lnTo>
                      <a:pt x="82" y="32"/>
                    </a:lnTo>
                    <a:lnTo>
                      <a:pt x="82" y="36"/>
                    </a:lnTo>
                    <a:lnTo>
                      <a:pt x="82" y="36"/>
                    </a:lnTo>
                    <a:lnTo>
                      <a:pt x="79" y="36"/>
                    </a:lnTo>
                    <a:lnTo>
                      <a:pt x="79" y="40"/>
                    </a:lnTo>
                    <a:lnTo>
                      <a:pt x="79" y="43"/>
                    </a:lnTo>
                    <a:lnTo>
                      <a:pt x="79" y="43"/>
                    </a:lnTo>
                    <a:lnTo>
                      <a:pt x="82" y="47"/>
                    </a:lnTo>
                    <a:lnTo>
                      <a:pt x="82" y="50"/>
                    </a:lnTo>
                    <a:lnTo>
                      <a:pt x="79" y="54"/>
                    </a:lnTo>
                    <a:lnTo>
                      <a:pt x="79" y="57"/>
                    </a:lnTo>
                    <a:lnTo>
                      <a:pt x="82" y="57"/>
                    </a:lnTo>
                    <a:lnTo>
                      <a:pt x="82" y="65"/>
                    </a:lnTo>
                    <a:lnTo>
                      <a:pt x="86" y="68"/>
                    </a:lnTo>
                    <a:lnTo>
                      <a:pt x="86" y="72"/>
                    </a:lnTo>
                    <a:lnTo>
                      <a:pt x="90" y="75"/>
                    </a:lnTo>
                    <a:lnTo>
                      <a:pt x="93" y="79"/>
                    </a:lnTo>
                    <a:lnTo>
                      <a:pt x="93" y="83"/>
                    </a:lnTo>
                    <a:lnTo>
                      <a:pt x="93" y="83"/>
                    </a:lnTo>
                    <a:lnTo>
                      <a:pt x="100" y="90"/>
                    </a:lnTo>
                    <a:lnTo>
                      <a:pt x="107" y="93"/>
                    </a:lnTo>
                    <a:lnTo>
                      <a:pt x="107" y="93"/>
                    </a:lnTo>
                    <a:lnTo>
                      <a:pt x="111" y="97"/>
                    </a:lnTo>
                    <a:lnTo>
                      <a:pt x="118" y="101"/>
                    </a:lnTo>
                    <a:lnTo>
                      <a:pt x="122" y="101"/>
                    </a:lnTo>
                    <a:lnTo>
                      <a:pt x="125" y="101"/>
                    </a:lnTo>
                    <a:lnTo>
                      <a:pt x="122" y="101"/>
                    </a:lnTo>
                    <a:lnTo>
                      <a:pt x="122" y="104"/>
                    </a:lnTo>
                    <a:lnTo>
                      <a:pt x="118" y="104"/>
                    </a:lnTo>
                    <a:lnTo>
                      <a:pt x="111" y="104"/>
                    </a:lnTo>
                    <a:lnTo>
                      <a:pt x="107" y="104"/>
                    </a:lnTo>
                    <a:lnTo>
                      <a:pt x="118" y="108"/>
                    </a:lnTo>
                    <a:lnTo>
                      <a:pt x="115" y="108"/>
                    </a:lnTo>
                    <a:lnTo>
                      <a:pt x="115" y="108"/>
                    </a:lnTo>
                    <a:lnTo>
                      <a:pt x="111" y="108"/>
                    </a:lnTo>
                    <a:lnTo>
                      <a:pt x="104" y="104"/>
                    </a:lnTo>
                    <a:lnTo>
                      <a:pt x="104" y="104"/>
                    </a:lnTo>
                    <a:lnTo>
                      <a:pt x="104" y="101"/>
                    </a:lnTo>
                    <a:lnTo>
                      <a:pt x="100" y="101"/>
                    </a:lnTo>
                    <a:lnTo>
                      <a:pt x="97" y="101"/>
                    </a:lnTo>
                    <a:lnTo>
                      <a:pt x="97" y="104"/>
                    </a:lnTo>
                    <a:lnTo>
                      <a:pt x="97" y="104"/>
                    </a:lnTo>
                    <a:lnTo>
                      <a:pt x="100" y="104"/>
                    </a:lnTo>
                    <a:lnTo>
                      <a:pt x="100" y="104"/>
                    </a:lnTo>
                    <a:lnTo>
                      <a:pt x="100" y="108"/>
                    </a:lnTo>
                    <a:lnTo>
                      <a:pt x="97" y="108"/>
                    </a:lnTo>
                    <a:lnTo>
                      <a:pt x="93" y="104"/>
                    </a:lnTo>
                    <a:lnTo>
                      <a:pt x="90" y="104"/>
                    </a:lnTo>
                    <a:lnTo>
                      <a:pt x="90" y="108"/>
                    </a:lnTo>
                    <a:lnTo>
                      <a:pt x="90" y="104"/>
                    </a:lnTo>
                    <a:lnTo>
                      <a:pt x="86" y="104"/>
                    </a:lnTo>
                    <a:lnTo>
                      <a:pt x="82" y="104"/>
                    </a:lnTo>
                    <a:lnTo>
                      <a:pt x="79" y="101"/>
                    </a:lnTo>
                    <a:lnTo>
                      <a:pt x="79" y="104"/>
                    </a:lnTo>
                    <a:lnTo>
                      <a:pt x="79" y="104"/>
                    </a:lnTo>
                    <a:lnTo>
                      <a:pt x="75" y="104"/>
                    </a:lnTo>
                    <a:lnTo>
                      <a:pt x="75" y="108"/>
                    </a:lnTo>
                    <a:lnTo>
                      <a:pt x="75" y="108"/>
                    </a:lnTo>
                    <a:lnTo>
                      <a:pt x="68" y="104"/>
                    </a:lnTo>
                    <a:lnTo>
                      <a:pt x="64" y="101"/>
                    </a:lnTo>
                    <a:lnTo>
                      <a:pt x="68" y="101"/>
                    </a:lnTo>
                    <a:lnTo>
                      <a:pt x="68" y="101"/>
                    </a:lnTo>
                    <a:lnTo>
                      <a:pt x="64" y="101"/>
                    </a:lnTo>
                    <a:lnTo>
                      <a:pt x="54" y="101"/>
                    </a:lnTo>
                    <a:lnTo>
                      <a:pt x="54" y="101"/>
                    </a:lnTo>
                    <a:lnTo>
                      <a:pt x="50" y="97"/>
                    </a:lnTo>
                    <a:lnTo>
                      <a:pt x="50" y="101"/>
                    </a:lnTo>
                    <a:lnTo>
                      <a:pt x="47" y="97"/>
                    </a:lnTo>
                    <a:lnTo>
                      <a:pt x="47" y="97"/>
                    </a:lnTo>
                    <a:lnTo>
                      <a:pt x="47" y="97"/>
                    </a:lnTo>
                    <a:lnTo>
                      <a:pt x="47" y="93"/>
                    </a:lnTo>
                    <a:lnTo>
                      <a:pt x="47" y="93"/>
                    </a:lnTo>
                    <a:lnTo>
                      <a:pt x="43" y="90"/>
                    </a:lnTo>
                    <a:lnTo>
                      <a:pt x="47" y="90"/>
                    </a:lnTo>
                    <a:lnTo>
                      <a:pt x="50" y="90"/>
                    </a:lnTo>
                    <a:lnTo>
                      <a:pt x="50" y="90"/>
                    </a:lnTo>
                    <a:lnTo>
                      <a:pt x="50" y="90"/>
                    </a:lnTo>
                    <a:lnTo>
                      <a:pt x="54" y="90"/>
                    </a:lnTo>
                    <a:lnTo>
                      <a:pt x="57" y="90"/>
                    </a:lnTo>
                    <a:lnTo>
                      <a:pt x="57" y="86"/>
                    </a:lnTo>
                    <a:lnTo>
                      <a:pt x="54" y="86"/>
                    </a:lnTo>
                    <a:lnTo>
                      <a:pt x="54" y="86"/>
                    </a:lnTo>
                    <a:lnTo>
                      <a:pt x="54" y="86"/>
                    </a:lnTo>
                    <a:lnTo>
                      <a:pt x="47" y="83"/>
                    </a:lnTo>
                    <a:lnTo>
                      <a:pt x="43" y="83"/>
                    </a:lnTo>
                    <a:lnTo>
                      <a:pt x="43" y="79"/>
                    </a:lnTo>
                    <a:lnTo>
                      <a:pt x="43" y="83"/>
                    </a:lnTo>
                    <a:lnTo>
                      <a:pt x="43" y="79"/>
                    </a:lnTo>
                    <a:lnTo>
                      <a:pt x="50" y="72"/>
                    </a:lnTo>
                    <a:lnTo>
                      <a:pt x="47" y="75"/>
                    </a:lnTo>
                    <a:lnTo>
                      <a:pt x="43" y="79"/>
                    </a:lnTo>
                    <a:lnTo>
                      <a:pt x="39" y="79"/>
                    </a:lnTo>
                    <a:lnTo>
                      <a:pt x="39" y="79"/>
                    </a:lnTo>
                    <a:lnTo>
                      <a:pt x="39" y="75"/>
                    </a:lnTo>
                    <a:lnTo>
                      <a:pt x="39" y="72"/>
                    </a:lnTo>
                    <a:lnTo>
                      <a:pt x="39" y="72"/>
                    </a:lnTo>
                    <a:lnTo>
                      <a:pt x="36" y="75"/>
                    </a:lnTo>
                    <a:lnTo>
                      <a:pt x="32" y="72"/>
                    </a:lnTo>
                    <a:lnTo>
                      <a:pt x="32" y="75"/>
                    </a:lnTo>
                    <a:lnTo>
                      <a:pt x="29" y="72"/>
                    </a:lnTo>
                    <a:lnTo>
                      <a:pt x="29" y="75"/>
                    </a:lnTo>
                    <a:lnTo>
                      <a:pt x="25" y="72"/>
                    </a:lnTo>
                    <a:lnTo>
                      <a:pt x="25" y="68"/>
                    </a:lnTo>
                    <a:lnTo>
                      <a:pt x="21" y="68"/>
                    </a:lnTo>
                    <a:lnTo>
                      <a:pt x="21" y="72"/>
                    </a:lnTo>
                    <a:lnTo>
                      <a:pt x="18" y="72"/>
                    </a:lnTo>
                    <a:lnTo>
                      <a:pt x="18" y="68"/>
                    </a:lnTo>
                    <a:lnTo>
                      <a:pt x="14" y="72"/>
                    </a:lnTo>
                    <a:lnTo>
                      <a:pt x="14" y="72"/>
                    </a:lnTo>
                    <a:lnTo>
                      <a:pt x="11" y="72"/>
                    </a:lnTo>
                    <a:lnTo>
                      <a:pt x="7" y="72"/>
                    </a:lnTo>
                    <a:lnTo>
                      <a:pt x="7" y="72"/>
                    </a:lnTo>
                    <a:lnTo>
                      <a:pt x="4" y="72"/>
                    </a:lnTo>
                    <a:lnTo>
                      <a:pt x="4" y="68"/>
                    </a:lnTo>
                    <a:lnTo>
                      <a:pt x="0" y="65"/>
                    </a:lnTo>
                    <a:lnTo>
                      <a:pt x="0" y="61"/>
                    </a:lnTo>
                    <a:lnTo>
                      <a:pt x="0" y="57"/>
                    </a:lnTo>
                    <a:lnTo>
                      <a:pt x="0" y="57"/>
                    </a:lnTo>
                    <a:lnTo>
                      <a:pt x="0" y="54"/>
                    </a:lnTo>
                    <a:lnTo>
                      <a:pt x="0" y="50"/>
                    </a:lnTo>
                    <a:lnTo>
                      <a:pt x="7" y="50"/>
                    </a:lnTo>
                    <a:lnTo>
                      <a:pt x="11" y="50"/>
                    </a:lnTo>
                    <a:lnTo>
                      <a:pt x="11" y="50"/>
                    </a:lnTo>
                    <a:lnTo>
                      <a:pt x="14" y="50"/>
                    </a:lnTo>
                    <a:lnTo>
                      <a:pt x="14" y="50"/>
                    </a:lnTo>
                    <a:lnTo>
                      <a:pt x="18" y="54"/>
                    </a:lnTo>
                    <a:lnTo>
                      <a:pt x="18" y="50"/>
                    </a:lnTo>
                    <a:lnTo>
                      <a:pt x="18" y="47"/>
                    </a:lnTo>
                    <a:lnTo>
                      <a:pt x="21" y="47"/>
                    </a:lnTo>
                    <a:lnTo>
                      <a:pt x="21" y="43"/>
                    </a:lnTo>
                    <a:lnTo>
                      <a:pt x="21" y="43"/>
                    </a:lnTo>
                    <a:lnTo>
                      <a:pt x="21" y="40"/>
                    </a:lnTo>
                    <a:lnTo>
                      <a:pt x="21" y="40"/>
                    </a:lnTo>
                    <a:lnTo>
                      <a:pt x="25" y="40"/>
                    </a:lnTo>
                    <a:lnTo>
                      <a:pt x="25" y="36"/>
                    </a:lnTo>
                    <a:lnTo>
                      <a:pt x="25" y="36"/>
                    </a:lnTo>
                    <a:lnTo>
                      <a:pt x="29" y="32"/>
                    </a:lnTo>
                    <a:lnTo>
                      <a:pt x="29" y="32"/>
                    </a:lnTo>
                    <a:lnTo>
                      <a:pt x="32" y="32"/>
                    </a:lnTo>
                    <a:lnTo>
                      <a:pt x="25" y="32"/>
                    </a:lnTo>
                    <a:lnTo>
                      <a:pt x="25" y="32"/>
                    </a:lnTo>
                    <a:lnTo>
                      <a:pt x="29" y="29"/>
                    </a:lnTo>
                    <a:lnTo>
                      <a:pt x="25" y="29"/>
                    </a:lnTo>
                    <a:lnTo>
                      <a:pt x="18" y="25"/>
                    </a:lnTo>
                    <a:lnTo>
                      <a:pt x="18" y="22"/>
                    </a:lnTo>
                    <a:lnTo>
                      <a:pt x="25" y="18"/>
                    </a:lnTo>
                    <a:lnTo>
                      <a:pt x="29" y="18"/>
                    </a:lnTo>
                    <a:lnTo>
                      <a:pt x="32" y="18"/>
                    </a:lnTo>
                    <a:lnTo>
                      <a:pt x="36" y="18"/>
                    </a:lnTo>
                    <a:lnTo>
                      <a:pt x="32" y="18"/>
                    </a:lnTo>
                    <a:lnTo>
                      <a:pt x="32" y="18"/>
                    </a:lnTo>
                    <a:lnTo>
                      <a:pt x="32" y="14"/>
                    </a:lnTo>
                    <a:lnTo>
                      <a:pt x="36" y="14"/>
                    </a:lnTo>
                    <a:lnTo>
                      <a:pt x="36" y="14"/>
                    </a:lnTo>
                    <a:lnTo>
                      <a:pt x="32" y="11"/>
                    </a:lnTo>
                    <a:lnTo>
                      <a:pt x="32" y="11"/>
                    </a:lnTo>
                    <a:lnTo>
                      <a:pt x="39" y="7"/>
                    </a:lnTo>
                    <a:lnTo>
                      <a:pt x="47"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79" name="Freeform 2311">
                <a:extLst>
                  <a:ext uri="{FF2B5EF4-FFF2-40B4-BE49-F238E27FC236}">
                    <a16:creationId xmlns:a16="http://schemas.microsoft.com/office/drawing/2014/main" id="{F5478BDE-E649-4162-84C5-E6CB104FC89E}"/>
                  </a:ext>
                </a:extLst>
              </p:cNvPr>
              <p:cNvSpPr>
                <a:spLocks/>
              </p:cNvSpPr>
              <p:nvPr/>
            </p:nvSpPr>
            <p:spPr bwMode="auto">
              <a:xfrm>
                <a:off x="4818" y="716"/>
                <a:ext cx="315" cy="151"/>
              </a:xfrm>
              <a:custGeom>
                <a:avLst/>
                <a:gdLst>
                  <a:gd name="T0" fmla="*/ 11 w 315"/>
                  <a:gd name="T1" fmla="*/ 126 h 151"/>
                  <a:gd name="T2" fmla="*/ 32 w 315"/>
                  <a:gd name="T3" fmla="*/ 118 h 151"/>
                  <a:gd name="T4" fmla="*/ 32 w 315"/>
                  <a:gd name="T5" fmla="*/ 115 h 151"/>
                  <a:gd name="T6" fmla="*/ 32 w 315"/>
                  <a:gd name="T7" fmla="*/ 108 h 151"/>
                  <a:gd name="T8" fmla="*/ 43 w 315"/>
                  <a:gd name="T9" fmla="*/ 104 h 151"/>
                  <a:gd name="T10" fmla="*/ 39 w 315"/>
                  <a:gd name="T11" fmla="*/ 97 h 151"/>
                  <a:gd name="T12" fmla="*/ 54 w 315"/>
                  <a:gd name="T13" fmla="*/ 93 h 151"/>
                  <a:gd name="T14" fmla="*/ 43 w 315"/>
                  <a:gd name="T15" fmla="*/ 90 h 151"/>
                  <a:gd name="T16" fmla="*/ 39 w 315"/>
                  <a:gd name="T17" fmla="*/ 86 h 151"/>
                  <a:gd name="T18" fmla="*/ 39 w 315"/>
                  <a:gd name="T19" fmla="*/ 75 h 151"/>
                  <a:gd name="T20" fmla="*/ 61 w 315"/>
                  <a:gd name="T21" fmla="*/ 75 h 151"/>
                  <a:gd name="T22" fmla="*/ 86 w 315"/>
                  <a:gd name="T23" fmla="*/ 65 h 151"/>
                  <a:gd name="T24" fmla="*/ 97 w 315"/>
                  <a:gd name="T25" fmla="*/ 57 h 151"/>
                  <a:gd name="T26" fmla="*/ 115 w 315"/>
                  <a:gd name="T27" fmla="*/ 47 h 151"/>
                  <a:gd name="T28" fmla="*/ 140 w 315"/>
                  <a:gd name="T29" fmla="*/ 36 h 151"/>
                  <a:gd name="T30" fmla="*/ 143 w 315"/>
                  <a:gd name="T31" fmla="*/ 39 h 151"/>
                  <a:gd name="T32" fmla="*/ 147 w 315"/>
                  <a:gd name="T33" fmla="*/ 32 h 151"/>
                  <a:gd name="T34" fmla="*/ 158 w 315"/>
                  <a:gd name="T35" fmla="*/ 29 h 151"/>
                  <a:gd name="T36" fmla="*/ 186 w 315"/>
                  <a:gd name="T37" fmla="*/ 32 h 151"/>
                  <a:gd name="T38" fmla="*/ 215 w 315"/>
                  <a:gd name="T39" fmla="*/ 29 h 151"/>
                  <a:gd name="T40" fmla="*/ 229 w 315"/>
                  <a:gd name="T41" fmla="*/ 22 h 151"/>
                  <a:gd name="T42" fmla="*/ 247 w 315"/>
                  <a:gd name="T43" fmla="*/ 18 h 151"/>
                  <a:gd name="T44" fmla="*/ 258 w 315"/>
                  <a:gd name="T45" fmla="*/ 7 h 151"/>
                  <a:gd name="T46" fmla="*/ 279 w 315"/>
                  <a:gd name="T47" fmla="*/ 0 h 151"/>
                  <a:gd name="T48" fmla="*/ 312 w 315"/>
                  <a:gd name="T49" fmla="*/ 7 h 151"/>
                  <a:gd name="T50" fmla="*/ 308 w 315"/>
                  <a:gd name="T51" fmla="*/ 22 h 151"/>
                  <a:gd name="T52" fmla="*/ 297 w 315"/>
                  <a:gd name="T53" fmla="*/ 32 h 151"/>
                  <a:gd name="T54" fmla="*/ 272 w 315"/>
                  <a:gd name="T55" fmla="*/ 39 h 151"/>
                  <a:gd name="T56" fmla="*/ 244 w 315"/>
                  <a:gd name="T57" fmla="*/ 43 h 151"/>
                  <a:gd name="T58" fmla="*/ 229 w 315"/>
                  <a:gd name="T59" fmla="*/ 50 h 151"/>
                  <a:gd name="T60" fmla="*/ 201 w 315"/>
                  <a:gd name="T61" fmla="*/ 57 h 151"/>
                  <a:gd name="T62" fmla="*/ 175 w 315"/>
                  <a:gd name="T63" fmla="*/ 68 h 151"/>
                  <a:gd name="T64" fmla="*/ 147 w 315"/>
                  <a:gd name="T65" fmla="*/ 83 h 151"/>
                  <a:gd name="T66" fmla="*/ 140 w 315"/>
                  <a:gd name="T67" fmla="*/ 83 h 151"/>
                  <a:gd name="T68" fmla="*/ 132 w 315"/>
                  <a:gd name="T69" fmla="*/ 97 h 151"/>
                  <a:gd name="T70" fmla="*/ 125 w 315"/>
                  <a:gd name="T71" fmla="*/ 97 h 151"/>
                  <a:gd name="T72" fmla="*/ 111 w 315"/>
                  <a:gd name="T73" fmla="*/ 100 h 151"/>
                  <a:gd name="T74" fmla="*/ 111 w 315"/>
                  <a:gd name="T75" fmla="*/ 104 h 151"/>
                  <a:gd name="T76" fmla="*/ 93 w 315"/>
                  <a:gd name="T77" fmla="*/ 104 h 151"/>
                  <a:gd name="T78" fmla="*/ 104 w 315"/>
                  <a:gd name="T79" fmla="*/ 115 h 151"/>
                  <a:gd name="T80" fmla="*/ 97 w 315"/>
                  <a:gd name="T81" fmla="*/ 118 h 151"/>
                  <a:gd name="T82" fmla="*/ 93 w 315"/>
                  <a:gd name="T83" fmla="*/ 122 h 151"/>
                  <a:gd name="T84" fmla="*/ 79 w 315"/>
                  <a:gd name="T85" fmla="*/ 115 h 151"/>
                  <a:gd name="T86" fmla="*/ 82 w 315"/>
                  <a:gd name="T87" fmla="*/ 122 h 151"/>
                  <a:gd name="T88" fmla="*/ 86 w 315"/>
                  <a:gd name="T89" fmla="*/ 129 h 151"/>
                  <a:gd name="T90" fmla="*/ 68 w 315"/>
                  <a:gd name="T91" fmla="*/ 129 h 151"/>
                  <a:gd name="T92" fmla="*/ 79 w 315"/>
                  <a:gd name="T93" fmla="*/ 136 h 151"/>
                  <a:gd name="T94" fmla="*/ 68 w 315"/>
                  <a:gd name="T95" fmla="*/ 136 h 151"/>
                  <a:gd name="T96" fmla="*/ 72 w 315"/>
                  <a:gd name="T97" fmla="*/ 144 h 151"/>
                  <a:gd name="T98" fmla="*/ 61 w 315"/>
                  <a:gd name="T99" fmla="*/ 151 h 151"/>
                  <a:gd name="T100" fmla="*/ 32 w 315"/>
                  <a:gd name="T101" fmla="*/ 144 h 151"/>
                  <a:gd name="T102" fmla="*/ 14 w 315"/>
                  <a:gd name="T103" fmla="*/ 144 h 151"/>
                  <a:gd name="T104" fmla="*/ 25 w 315"/>
                  <a:gd name="T105" fmla="*/ 136 h 151"/>
                  <a:gd name="T106" fmla="*/ 21 w 315"/>
                  <a:gd name="T107" fmla="*/ 136 h 151"/>
                  <a:gd name="T108" fmla="*/ 0 w 315"/>
                  <a:gd name="T109" fmla="*/ 13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 h="151">
                    <a:moveTo>
                      <a:pt x="0" y="133"/>
                    </a:moveTo>
                    <a:lnTo>
                      <a:pt x="0" y="129"/>
                    </a:lnTo>
                    <a:lnTo>
                      <a:pt x="4" y="133"/>
                    </a:lnTo>
                    <a:lnTo>
                      <a:pt x="7" y="129"/>
                    </a:lnTo>
                    <a:lnTo>
                      <a:pt x="11" y="126"/>
                    </a:lnTo>
                    <a:lnTo>
                      <a:pt x="21" y="126"/>
                    </a:lnTo>
                    <a:lnTo>
                      <a:pt x="21" y="122"/>
                    </a:lnTo>
                    <a:lnTo>
                      <a:pt x="21" y="118"/>
                    </a:lnTo>
                    <a:lnTo>
                      <a:pt x="29" y="118"/>
                    </a:lnTo>
                    <a:lnTo>
                      <a:pt x="32" y="118"/>
                    </a:lnTo>
                    <a:lnTo>
                      <a:pt x="39" y="118"/>
                    </a:lnTo>
                    <a:lnTo>
                      <a:pt x="43" y="122"/>
                    </a:lnTo>
                    <a:lnTo>
                      <a:pt x="50" y="122"/>
                    </a:lnTo>
                    <a:lnTo>
                      <a:pt x="47" y="118"/>
                    </a:lnTo>
                    <a:lnTo>
                      <a:pt x="32" y="115"/>
                    </a:lnTo>
                    <a:lnTo>
                      <a:pt x="29" y="115"/>
                    </a:lnTo>
                    <a:lnTo>
                      <a:pt x="32" y="115"/>
                    </a:lnTo>
                    <a:lnTo>
                      <a:pt x="39" y="115"/>
                    </a:lnTo>
                    <a:lnTo>
                      <a:pt x="39" y="111"/>
                    </a:lnTo>
                    <a:lnTo>
                      <a:pt x="32" y="108"/>
                    </a:lnTo>
                    <a:lnTo>
                      <a:pt x="32" y="108"/>
                    </a:lnTo>
                    <a:lnTo>
                      <a:pt x="47" y="108"/>
                    </a:lnTo>
                    <a:lnTo>
                      <a:pt x="47" y="104"/>
                    </a:lnTo>
                    <a:lnTo>
                      <a:pt x="47" y="104"/>
                    </a:lnTo>
                    <a:lnTo>
                      <a:pt x="43" y="104"/>
                    </a:lnTo>
                    <a:lnTo>
                      <a:pt x="39" y="100"/>
                    </a:lnTo>
                    <a:lnTo>
                      <a:pt x="36" y="100"/>
                    </a:lnTo>
                    <a:lnTo>
                      <a:pt x="36" y="97"/>
                    </a:lnTo>
                    <a:lnTo>
                      <a:pt x="39" y="97"/>
                    </a:lnTo>
                    <a:lnTo>
                      <a:pt x="39" y="97"/>
                    </a:lnTo>
                    <a:lnTo>
                      <a:pt x="50" y="97"/>
                    </a:lnTo>
                    <a:lnTo>
                      <a:pt x="57" y="97"/>
                    </a:lnTo>
                    <a:lnTo>
                      <a:pt x="61" y="97"/>
                    </a:lnTo>
                    <a:lnTo>
                      <a:pt x="57" y="97"/>
                    </a:lnTo>
                    <a:lnTo>
                      <a:pt x="54" y="93"/>
                    </a:lnTo>
                    <a:lnTo>
                      <a:pt x="54" y="93"/>
                    </a:lnTo>
                    <a:lnTo>
                      <a:pt x="47" y="93"/>
                    </a:lnTo>
                    <a:lnTo>
                      <a:pt x="39" y="93"/>
                    </a:lnTo>
                    <a:lnTo>
                      <a:pt x="39" y="90"/>
                    </a:lnTo>
                    <a:lnTo>
                      <a:pt x="43" y="90"/>
                    </a:lnTo>
                    <a:lnTo>
                      <a:pt x="47" y="86"/>
                    </a:lnTo>
                    <a:lnTo>
                      <a:pt x="43" y="86"/>
                    </a:lnTo>
                    <a:lnTo>
                      <a:pt x="43" y="83"/>
                    </a:lnTo>
                    <a:lnTo>
                      <a:pt x="43" y="83"/>
                    </a:lnTo>
                    <a:lnTo>
                      <a:pt x="39" y="86"/>
                    </a:lnTo>
                    <a:lnTo>
                      <a:pt x="39" y="83"/>
                    </a:lnTo>
                    <a:lnTo>
                      <a:pt x="36" y="79"/>
                    </a:lnTo>
                    <a:lnTo>
                      <a:pt x="39" y="79"/>
                    </a:lnTo>
                    <a:lnTo>
                      <a:pt x="39" y="79"/>
                    </a:lnTo>
                    <a:lnTo>
                      <a:pt x="39" y="75"/>
                    </a:lnTo>
                    <a:lnTo>
                      <a:pt x="47" y="75"/>
                    </a:lnTo>
                    <a:lnTo>
                      <a:pt x="47" y="79"/>
                    </a:lnTo>
                    <a:lnTo>
                      <a:pt x="50" y="79"/>
                    </a:lnTo>
                    <a:lnTo>
                      <a:pt x="57" y="79"/>
                    </a:lnTo>
                    <a:lnTo>
                      <a:pt x="61" y="75"/>
                    </a:lnTo>
                    <a:lnTo>
                      <a:pt x="61" y="72"/>
                    </a:lnTo>
                    <a:lnTo>
                      <a:pt x="68" y="68"/>
                    </a:lnTo>
                    <a:lnTo>
                      <a:pt x="79" y="72"/>
                    </a:lnTo>
                    <a:lnTo>
                      <a:pt x="86" y="68"/>
                    </a:lnTo>
                    <a:lnTo>
                      <a:pt x="86" y="65"/>
                    </a:lnTo>
                    <a:lnTo>
                      <a:pt x="86" y="61"/>
                    </a:lnTo>
                    <a:lnTo>
                      <a:pt x="89" y="61"/>
                    </a:lnTo>
                    <a:lnTo>
                      <a:pt x="86" y="57"/>
                    </a:lnTo>
                    <a:lnTo>
                      <a:pt x="93" y="57"/>
                    </a:lnTo>
                    <a:lnTo>
                      <a:pt x="97" y="57"/>
                    </a:lnTo>
                    <a:lnTo>
                      <a:pt x="100" y="54"/>
                    </a:lnTo>
                    <a:lnTo>
                      <a:pt x="100" y="54"/>
                    </a:lnTo>
                    <a:lnTo>
                      <a:pt x="100" y="50"/>
                    </a:lnTo>
                    <a:lnTo>
                      <a:pt x="104" y="50"/>
                    </a:lnTo>
                    <a:lnTo>
                      <a:pt x="115" y="47"/>
                    </a:lnTo>
                    <a:lnTo>
                      <a:pt x="125" y="43"/>
                    </a:lnTo>
                    <a:lnTo>
                      <a:pt x="129" y="43"/>
                    </a:lnTo>
                    <a:lnTo>
                      <a:pt x="129" y="39"/>
                    </a:lnTo>
                    <a:lnTo>
                      <a:pt x="129" y="39"/>
                    </a:lnTo>
                    <a:lnTo>
                      <a:pt x="140" y="36"/>
                    </a:lnTo>
                    <a:lnTo>
                      <a:pt x="143" y="36"/>
                    </a:lnTo>
                    <a:lnTo>
                      <a:pt x="140" y="39"/>
                    </a:lnTo>
                    <a:lnTo>
                      <a:pt x="140" y="43"/>
                    </a:lnTo>
                    <a:lnTo>
                      <a:pt x="143" y="43"/>
                    </a:lnTo>
                    <a:lnTo>
                      <a:pt x="143" y="39"/>
                    </a:lnTo>
                    <a:lnTo>
                      <a:pt x="150" y="39"/>
                    </a:lnTo>
                    <a:lnTo>
                      <a:pt x="154" y="36"/>
                    </a:lnTo>
                    <a:lnTo>
                      <a:pt x="150" y="36"/>
                    </a:lnTo>
                    <a:lnTo>
                      <a:pt x="147" y="32"/>
                    </a:lnTo>
                    <a:lnTo>
                      <a:pt x="147" y="32"/>
                    </a:lnTo>
                    <a:lnTo>
                      <a:pt x="150" y="32"/>
                    </a:lnTo>
                    <a:lnTo>
                      <a:pt x="154" y="29"/>
                    </a:lnTo>
                    <a:lnTo>
                      <a:pt x="150" y="29"/>
                    </a:lnTo>
                    <a:lnTo>
                      <a:pt x="158" y="29"/>
                    </a:lnTo>
                    <a:lnTo>
                      <a:pt x="158" y="29"/>
                    </a:lnTo>
                    <a:lnTo>
                      <a:pt x="175" y="29"/>
                    </a:lnTo>
                    <a:lnTo>
                      <a:pt x="175" y="32"/>
                    </a:lnTo>
                    <a:lnTo>
                      <a:pt x="179" y="36"/>
                    </a:lnTo>
                    <a:lnTo>
                      <a:pt x="183" y="32"/>
                    </a:lnTo>
                    <a:lnTo>
                      <a:pt x="186" y="32"/>
                    </a:lnTo>
                    <a:lnTo>
                      <a:pt x="204" y="29"/>
                    </a:lnTo>
                    <a:lnTo>
                      <a:pt x="208" y="29"/>
                    </a:lnTo>
                    <a:lnTo>
                      <a:pt x="208" y="29"/>
                    </a:lnTo>
                    <a:lnTo>
                      <a:pt x="211" y="29"/>
                    </a:lnTo>
                    <a:lnTo>
                      <a:pt x="215" y="29"/>
                    </a:lnTo>
                    <a:lnTo>
                      <a:pt x="215" y="29"/>
                    </a:lnTo>
                    <a:lnTo>
                      <a:pt x="218" y="29"/>
                    </a:lnTo>
                    <a:lnTo>
                      <a:pt x="218" y="25"/>
                    </a:lnTo>
                    <a:lnTo>
                      <a:pt x="222" y="25"/>
                    </a:lnTo>
                    <a:lnTo>
                      <a:pt x="229" y="22"/>
                    </a:lnTo>
                    <a:lnTo>
                      <a:pt x="236" y="22"/>
                    </a:lnTo>
                    <a:lnTo>
                      <a:pt x="236" y="22"/>
                    </a:lnTo>
                    <a:lnTo>
                      <a:pt x="240" y="18"/>
                    </a:lnTo>
                    <a:lnTo>
                      <a:pt x="244" y="18"/>
                    </a:lnTo>
                    <a:lnTo>
                      <a:pt x="247" y="18"/>
                    </a:lnTo>
                    <a:lnTo>
                      <a:pt x="247" y="18"/>
                    </a:lnTo>
                    <a:lnTo>
                      <a:pt x="247" y="11"/>
                    </a:lnTo>
                    <a:lnTo>
                      <a:pt x="251" y="11"/>
                    </a:lnTo>
                    <a:lnTo>
                      <a:pt x="254" y="11"/>
                    </a:lnTo>
                    <a:lnTo>
                      <a:pt x="258" y="7"/>
                    </a:lnTo>
                    <a:lnTo>
                      <a:pt x="261" y="7"/>
                    </a:lnTo>
                    <a:lnTo>
                      <a:pt x="265" y="4"/>
                    </a:lnTo>
                    <a:lnTo>
                      <a:pt x="265" y="4"/>
                    </a:lnTo>
                    <a:lnTo>
                      <a:pt x="272" y="4"/>
                    </a:lnTo>
                    <a:lnTo>
                      <a:pt x="279" y="0"/>
                    </a:lnTo>
                    <a:lnTo>
                      <a:pt x="290" y="0"/>
                    </a:lnTo>
                    <a:lnTo>
                      <a:pt x="301" y="4"/>
                    </a:lnTo>
                    <a:lnTo>
                      <a:pt x="304" y="4"/>
                    </a:lnTo>
                    <a:lnTo>
                      <a:pt x="308" y="4"/>
                    </a:lnTo>
                    <a:lnTo>
                      <a:pt x="312" y="7"/>
                    </a:lnTo>
                    <a:lnTo>
                      <a:pt x="312" y="7"/>
                    </a:lnTo>
                    <a:lnTo>
                      <a:pt x="315" y="14"/>
                    </a:lnTo>
                    <a:lnTo>
                      <a:pt x="315" y="14"/>
                    </a:lnTo>
                    <a:lnTo>
                      <a:pt x="312" y="18"/>
                    </a:lnTo>
                    <a:lnTo>
                      <a:pt x="308" y="22"/>
                    </a:lnTo>
                    <a:lnTo>
                      <a:pt x="315" y="22"/>
                    </a:lnTo>
                    <a:lnTo>
                      <a:pt x="312" y="22"/>
                    </a:lnTo>
                    <a:lnTo>
                      <a:pt x="308" y="22"/>
                    </a:lnTo>
                    <a:lnTo>
                      <a:pt x="304" y="25"/>
                    </a:lnTo>
                    <a:lnTo>
                      <a:pt x="297" y="32"/>
                    </a:lnTo>
                    <a:lnTo>
                      <a:pt x="301" y="32"/>
                    </a:lnTo>
                    <a:lnTo>
                      <a:pt x="294" y="32"/>
                    </a:lnTo>
                    <a:lnTo>
                      <a:pt x="290" y="32"/>
                    </a:lnTo>
                    <a:lnTo>
                      <a:pt x="287" y="32"/>
                    </a:lnTo>
                    <a:lnTo>
                      <a:pt x="272" y="39"/>
                    </a:lnTo>
                    <a:lnTo>
                      <a:pt x="265" y="43"/>
                    </a:lnTo>
                    <a:lnTo>
                      <a:pt x="261" y="43"/>
                    </a:lnTo>
                    <a:lnTo>
                      <a:pt x="254" y="43"/>
                    </a:lnTo>
                    <a:lnTo>
                      <a:pt x="251" y="43"/>
                    </a:lnTo>
                    <a:lnTo>
                      <a:pt x="244" y="43"/>
                    </a:lnTo>
                    <a:lnTo>
                      <a:pt x="240" y="47"/>
                    </a:lnTo>
                    <a:lnTo>
                      <a:pt x="240" y="47"/>
                    </a:lnTo>
                    <a:lnTo>
                      <a:pt x="233" y="50"/>
                    </a:lnTo>
                    <a:lnTo>
                      <a:pt x="233" y="47"/>
                    </a:lnTo>
                    <a:lnTo>
                      <a:pt x="229" y="50"/>
                    </a:lnTo>
                    <a:lnTo>
                      <a:pt x="208" y="57"/>
                    </a:lnTo>
                    <a:lnTo>
                      <a:pt x="208" y="57"/>
                    </a:lnTo>
                    <a:lnTo>
                      <a:pt x="204" y="54"/>
                    </a:lnTo>
                    <a:lnTo>
                      <a:pt x="201" y="54"/>
                    </a:lnTo>
                    <a:lnTo>
                      <a:pt x="201" y="57"/>
                    </a:lnTo>
                    <a:lnTo>
                      <a:pt x="201" y="57"/>
                    </a:lnTo>
                    <a:lnTo>
                      <a:pt x="201" y="57"/>
                    </a:lnTo>
                    <a:lnTo>
                      <a:pt x="190" y="65"/>
                    </a:lnTo>
                    <a:lnTo>
                      <a:pt x="179" y="65"/>
                    </a:lnTo>
                    <a:lnTo>
                      <a:pt x="175" y="68"/>
                    </a:lnTo>
                    <a:lnTo>
                      <a:pt x="175" y="68"/>
                    </a:lnTo>
                    <a:lnTo>
                      <a:pt x="168" y="72"/>
                    </a:lnTo>
                    <a:lnTo>
                      <a:pt x="158" y="79"/>
                    </a:lnTo>
                    <a:lnTo>
                      <a:pt x="147" y="79"/>
                    </a:lnTo>
                    <a:lnTo>
                      <a:pt x="147" y="83"/>
                    </a:lnTo>
                    <a:lnTo>
                      <a:pt x="147" y="79"/>
                    </a:lnTo>
                    <a:lnTo>
                      <a:pt x="140" y="79"/>
                    </a:lnTo>
                    <a:lnTo>
                      <a:pt x="140" y="79"/>
                    </a:lnTo>
                    <a:lnTo>
                      <a:pt x="136" y="83"/>
                    </a:lnTo>
                    <a:lnTo>
                      <a:pt x="140" y="83"/>
                    </a:lnTo>
                    <a:lnTo>
                      <a:pt x="143" y="83"/>
                    </a:lnTo>
                    <a:lnTo>
                      <a:pt x="143" y="86"/>
                    </a:lnTo>
                    <a:lnTo>
                      <a:pt x="136" y="90"/>
                    </a:lnTo>
                    <a:lnTo>
                      <a:pt x="136" y="93"/>
                    </a:lnTo>
                    <a:lnTo>
                      <a:pt x="132" y="97"/>
                    </a:lnTo>
                    <a:lnTo>
                      <a:pt x="129" y="97"/>
                    </a:lnTo>
                    <a:lnTo>
                      <a:pt x="125" y="93"/>
                    </a:lnTo>
                    <a:lnTo>
                      <a:pt x="118" y="93"/>
                    </a:lnTo>
                    <a:lnTo>
                      <a:pt x="118" y="93"/>
                    </a:lnTo>
                    <a:lnTo>
                      <a:pt x="125" y="97"/>
                    </a:lnTo>
                    <a:lnTo>
                      <a:pt x="129" y="100"/>
                    </a:lnTo>
                    <a:lnTo>
                      <a:pt x="115" y="97"/>
                    </a:lnTo>
                    <a:lnTo>
                      <a:pt x="111" y="97"/>
                    </a:lnTo>
                    <a:lnTo>
                      <a:pt x="111" y="97"/>
                    </a:lnTo>
                    <a:lnTo>
                      <a:pt x="111" y="100"/>
                    </a:lnTo>
                    <a:lnTo>
                      <a:pt x="111" y="100"/>
                    </a:lnTo>
                    <a:lnTo>
                      <a:pt x="115" y="104"/>
                    </a:lnTo>
                    <a:lnTo>
                      <a:pt x="111" y="100"/>
                    </a:lnTo>
                    <a:lnTo>
                      <a:pt x="107" y="104"/>
                    </a:lnTo>
                    <a:lnTo>
                      <a:pt x="111" y="104"/>
                    </a:lnTo>
                    <a:lnTo>
                      <a:pt x="111" y="108"/>
                    </a:lnTo>
                    <a:lnTo>
                      <a:pt x="107" y="108"/>
                    </a:lnTo>
                    <a:lnTo>
                      <a:pt x="104" y="104"/>
                    </a:lnTo>
                    <a:lnTo>
                      <a:pt x="93" y="100"/>
                    </a:lnTo>
                    <a:lnTo>
                      <a:pt x="93" y="104"/>
                    </a:lnTo>
                    <a:lnTo>
                      <a:pt x="100" y="104"/>
                    </a:lnTo>
                    <a:lnTo>
                      <a:pt x="100" y="108"/>
                    </a:lnTo>
                    <a:lnTo>
                      <a:pt x="104" y="111"/>
                    </a:lnTo>
                    <a:lnTo>
                      <a:pt x="104" y="115"/>
                    </a:lnTo>
                    <a:lnTo>
                      <a:pt x="104" y="115"/>
                    </a:lnTo>
                    <a:lnTo>
                      <a:pt x="100" y="115"/>
                    </a:lnTo>
                    <a:lnTo>
                      <a:pt x="100" y="118"/>
                    </a:lnTo>
                    <a:lnTo>
                      <a:pt x="100" y="115"/>
                    </a:lnTo>
                    <a:lnTo>
                      <a:pt x="97" y="115"/>
                    </a:lnTo>
                    <a:lnTo>
                      <a:pt x="97" y="118"/>
                    </a:lnTo>
                    <a:lnTo>
                      <a:pt x="100" y="118"/>
                    </a:lnTo>
                    <a:lnTo>
                      <a:pt x="97" y="118"/>
                    </a:lnTo>
                    <a:lnTo>
                      <a:pt x="93" y="118"/>
                    </a:lnTo>
                    <a:lnTo>
                      <a:pt x="93" y="118"/>
                    </a:lnTo>
                    <a:lnTo>
                      <a:pt x="93" y="122"/>
                    </a:lnTo>
                    <a:lnTo>
                      <a:pt x="93" y="122"/>
                    </a:lnTo>
                    <a:lnTo>
                      <a:pt x="89" y="122"/>
                    </a:lnTo>
                    <a:lnTo>
                      <a:pt x="86" y="122"/>
                    </a:lnTo>
                    <a:lnTo>
                      <a:pt x="86" y="118"/>
                    </a:lnTo>
                    <a:lnTo>
                      <a:pt x="79" y="115"/>
                    </a:lnTo>
                    <a:lnTo>
                      <a:pt x="79" y="118"/>
                    </a:lnTo>
                    <a:lnTo>
                      <a:pt x="79" y="118"/>
                    </a:lnTo>
                    <a:lnTo>
                      <a:pt x="75" y="122"/>
                    </a:lnTo>
                    <a:lnTo>
                      <a:pt x="79" y="122"/>
                    </a:lnTo>
                    <a:lnTo>
                      <a:pt x="82" y="122"/>
                    </a:lnTo>
                    <a:lnTo>
                      <a:pt x="82" y="126"/>
                    </a:lnTo>
                    <a:lnTo>
                      <a:pt x="86" y="126"/>
                    </a:lnTo>
                    <a:lnTo>
                      <a:pt x="86" y="126"/>
                    </a:lnTo>
                    <a:lnTo>
                      <a:pt x="86" y="129"/>
                    </a:lnTo>
                    <a:lnTo>
                      <a:pt x="86" y="129"/>
                    </a:lnTo>
                    <a:lnTo>
                      <a:pt x="86" y="133"/>
                    </a:lnTo>
                    <a:lnTo>
                      <a:pt x="82" y="133"/>
                    </a:lnTo>
                    <a:lnTo>
                      <a:pt x="79" y="129"/>
                    </a:lnTo>
                    <a:lnTo>
                      <a:pt x="75" y="129"/>
                    </a:lnTo>
                    <a:lnTo>
                      <a:pt x="68" y="129"/>
                    </a:lnTo>
                    <a:lnTo>
                      <a:pt x="64" y="129"/>
                    </a:lnTo>
                    <a:lnTo>
                      <a:pt x="68" y="129"/>
                    </a:lnTo>
                    <a:lnTo>
                      <a:pt x="72" y="129"/>
                    </a:lnTo>
                    <a:lnTo>
                      <a:pt x="79" y="136"/>
                    </a:lnTo>
                    <a:lnTo>
                      <a:pt x="79" y="136"/>
                    </a:lnTo>
                    <a:lnTo>
                      <a:pt x="79" y="140"/>
                    </a:lnTo>
                    <a:lnTo>
                      <a:pt x="75" y="140"/>
                    </a:lnTo>
                    <a:lnTo>
                      <a:pt x="75" y="140"/>
                    </a:lnTo>
                    <a:lnTo>
                      <a:pt x="72" y="140"/>
                    </a:lnTo>
                    <a:lnTo>
                      <a:pt x="68" y="136"/>
                    </a:lnTo>
                    <a:lnTo>
                      <a:pt x="64" y="136"/>
                    </a:lnTo>
                    <a:lnTo>
                      <a:pt x="68" y="140"/>
                    </a:lnTo>
                    <a:lnTo>
                      <a:pt x="68" y="140"/>
                    </a:lnTo>
                    <a:lnTo>
                      <a:pt x="72" y="144"/>
                    </a:lnTo>
                    <a:lnTo>
                      <a:pt x="72" y="144"/>
                    </a:lnTo>
                    <a:lnTo>
                      <a:pt x="68" y="147"/>
                    </a:lnTo>
                    <a:lnTo>
                      <a:pt x="68" y="151"/>
                    </a:lnTo>
                    <a:lnTo>
                      <a:pt x="64" y="151"/>
                    </a:lnTo>
                    <a:lnTo>
                      <a:pt x="64" y="151"/>
                    </a:lnTo>
                    <a:lnTo>
                      <a:pt x="61" y="151"/>
                    </a:lnTo>
                    <a:lnTo>
                      <a:pt x="57" y="151"/>
                    </a:lnTo>
                    <a:lnTo>
                      <a:pt x="50" y="151"/>
                    </a:lnTo>
                    <a:lnTo>
                      <a:pt x="43" y="147"/>
                    </a:lnTo>
                    <a:lnTo>
                      <a:pt x="36" y="147"/>
                    </a:lnTo>
                    <a:lnTo>
                      <a:pt x="32" y="144"/>
                    </a:lnTo>
                    <a:lnTo>
                      <a:pt x="25" y="147"/>
                    </a:lnTo>
                    <a:lnTo>
                      <a:pt x="14" y="147"/>
                    </a:lnTo>
                    <a:lnTo>
                      <a:pt x="11" y="147"/>
                    </a:lnTo>
                    <a:lnTo>
                      <a:pt x="14" y="147"/>
                    </a:lnTo>
                    <a:lnTo>
                      <a:pt x="14" y="144"/>
                    </a:lnTo>
                    <a:lnTo>
                      <a:pt x="14" y="144"/>
                    </a:lnTo>
                    <a:lnTo>
                      <a:pt x="14" y="144"/>
                    </a:lnTo>
                    <a:lnTo>
                      <a:pt x="14" y="140"/>
                    </a:lnTo>
                    <a:lnTo>
                      <a:pt x="21" y="136"/>
                    </a:lnTo>
                    <a:lnTo>
                      <a:pt x="25" y="136"/>
                    </a:lnTo>
                    <a:lnTo>
                      <a:pt x="29" y="136"/>
                    </a:lnTo>
                    <a:lnTo>
                      <a:pt x="29" y="136"/>
                    </a:lnTo>
                    <a:lnTo>
                      <a:pt x="25" y="133"/>
                    </a:lnTo>
                    <a:lnTo>
                      <a:pt x="25" y="136"/>
                    </a:lnTo>
                    <a:lnTo>
                      <a:pt x="21" y="136"/>
                    </a:lnTo>
                    <a:lnTo>
                      <a:pt x="14" y="140"/>
                    </a:lnTo>
                    <a:lnTo>
                      <a:pt x="7" y="136"/>
                    </a:lnTo>
                    <a:lnTo>
                      <a:pt x="7" y="136"/>
                    </a:lnTo>
                    <a:lnTo>
                      <a:pt x="4" y="133"/>
                    </a:lnTo>
                    <a:lnTo>
                      <a:pt x="0" y="13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80" name="Freeform 2312">
                <a:extLst>
                  <a:ext uri="{FF2B5EF4-FFF2-40B4-BE49-F238E27FC236}">
                    <a16:creationId xmlns:a16="http://schemas.microsoft.com/office/drawing/2014/main" id="{AEB407A0-F818-44B0-8EF2-2926DCFDE336}"/>
                  </a:ext>
                </a:extLst>
              </p:cNvPr>
              <p:cNvSpPr>
                <a:spLocks/>
              </p:cNvSpPr>
              <p:nvPr/>
            </p:nvSpPr>
            <p:spPr bwMode="auto">
              <a:xfrm>
                <a:off x="4818" y="716"/>
                <a:ext cx="315" cy="151"/>
              </a:xfrm>
              <a:custGeom>
                <a:avLst/>
                <a:gdLst>
                  <a:gd name="T0" fmla="*/ 11 w 315"/>
                  <a:gd name="T1" fmla="*/ 126 h 151"/>
                  <a:gd name="T2" fmla="*/ 32 w 315"/>
                  <a:gd name="T3" fmla="*/ 118 h 151"/>
                  <a:gd name="T4" fmla="*/ 32 w 315"/>
                  <a:gd name="T5" fmla="*/ 115 h 151"/>
                  <a:gd name="T6" fmla="*/ 32 w 315"/>
                  <a:gd name="T7" fmla="*/ 108 h 151"/>
                  <a:gd name="T8" fmla="*/ 43 w 315"/>
                  <a:gd name="T9" fmla="*/ 104 h 151"/>
                  <a:gd name="T10" fmla="*/ 39 w 315"/>
                  <a:gd name="T11" fmla="*/ 97 h 151"/>
                  <a:gd name="T12" fmla="*/ 54 w 315"/>
                  <a:gd name="T13" fmla="*/ 93 h 151"/>
                  <a:gd name="T14" fmla="*/ 43 w 315"/>
                  <a:gd name="T15" fmla="*/ 90 h 151"/>
                  <a:gd name="T16" fmla="*/ 39 w 315"/>
                  <a:gd name="T17" fmla="*/ 86 h 151"/>
                  <a:gd name="T18" fmla="*/ 39 w 315"/>
                  <a:gd name="T19" fmla="*/ 75 h 151"/>
                  <a:gd name="T20" fmla="*/ 61 w 315"/>
                  <a:gd name="T21" fmla="*/ 75 h 151"/>
                  <a:gd name="T22" fmla="*/ 86 w 315"/>
                  <a:gd name="T23" fmla="*/ 65 h 151"/>
                  <a:gd name="T24" fmla="*/ 97 w 315"/>
                  <a:gd name="T25" fmla="*/ 57 h 151"/>
                  <a:gd name="T26" fmla="*/ 115 w 315"/>
                  <a:gd name="T27" fmla="*/ 47 h 151"/>
                  <a:gd name="T28" fmla="*/ 140 w 315"/>
                  <a:gd name="T29" fmla="*/ 36 h 151"/>
                  <a:gd name="T30" fmla="*/ 143 w 315"/>
                  <a:gd name="T31" fmla="*/ 39 h 151"/>
                  <a:gd name="T32" fmla="*/ 147 w 315"/>
                  <a:gd name="T33" fmla="*/ 32 h 151"/>
                  <a:gd name="T34" fmla="*/ 158 w 315"/>
                  <a:gd name="T35" fmla="*/ 29 h 151"/>
                  <a:gd name="T36" fmla="*/ 186 w 315"/>
                  <a:gd name="T37" fmla="*/ 32 h 151"/>
                  <a:gd name="T38" fmla="*/ 215 w 315"/>
                  <a:gd name="T39" fmla="*/ 29 h 151"/>
                  <a:gd name="T40" fmla="*/ 229 w 315"/>
                  <a:gd name="T41" fmla="*/ 22 h 151"/>
                  <a:gd name="T42" fmla="*/ 247 w 315"/>
                  <a:gd name="T43" fmla="*/ 18 h 151"/>
                  <a:gd name="T44" fmla="*/ 258 w 315"/>
                  <a:gd name="T45" fmla="*/ 7 h 151"/>
                  <a:gd name="T46" fmla="*/ 279 w 315"/>
                  <a:gd name="T47" fmla="*/ 0 h 151"/>
                  <a:gd name="T48" fmla="*/ 312 w 315"/>
                  <a:gd name="T49" fmla="*/ 7 h 151"/>
                  <a:gd name="T50" fmla="*/ 308 w 315"/>
                  <a:gd name="T51" fmla="*/ 22 h 151"/>
                  <a:gd name="T52" fmla="*/ 297 w 315"/>
                  <a:gd name="T53" fmla="*/ 32 h 151"/>
                  <a:gd name="T54" fmla="*/ 272 w 315"/>
                  <a:gd name="T55" fmla="*/ 39 h 151"/>
                  <a:gd name="T56" fmla="*/ 244 w 315"/>
                  <a:gd name="T57" fmla="*/ 43 h 151"/>
                  <a:gd name="T58" fmla="*/ 229 w 315"/>
                  <a:gd name="T59" fmla="*/ 50 h 151"/>
                  <a:gd name="T60" fmla="*/ 201 w 315"/>
                  <a:gd name="T61" fmla="*/ 57 h 151"/>
                  <a:gd name="T62" fmla="*/ 175 w 315"/>
                  <a:gd name="T63" fmla="*/ 68 h 151"/>
                  <a:gd name="T64" fmla="*/ 147 w 315"/>
                  <a:gd name="T65" fmla="*/ 83 h 151"/>
                  <a:gd name="T66" fmla="*/ 140 w 315"/>
                  <a:gd name="T67" fmla="*/ 83 h 151"/>
                  <a:gd name="T68" fmla="*/ 132 w 315"/>
                  <a:gd name="T69" fmla="*/ 97 h 151"/>
                  <a:gd name="T70" fmla="*/ 125 w 315"/>
                  <a:gd name="T71" fmla="*/ 97 h 151"/>
                  <a:gd name="T72" fmla="*/ 111 w 315"/>
                  <a:gd name="T73" fmla="*/ 100 h 151"/>
                  <a:gd name="T74" fmla="*/ 111 w 315"/>
                  <a:gd name="T75" fmla="*/ 104 h 151"/>
                  <a:gd name="T76" fmla="*/ 93 w 315"/>
                  <a:gd name="T77" fmla="*/ 104 h 151"/>
                  <a:gd name="T78" fmla="*/ 104 w 315"/>
                  <a:gd name="T79" fmla="*/ 115 h 151"/>
                  <a:gd name="T80" fmla="*/ 97 w 315"/>
                  <a:gd name="T81" fmla="*/ 118 h 151"/>
                  <a:gd name="T82" fmla="*/ 93 w 315"/>
                  <a:gd name="T83" fmla="*/ 122 h 151"/>
                  <a:gd name="T84" fmla="*/ 79 w 315"/>
                  <a:gd name="T85" fmla="*/ 115 h 151"/>
                  <a:gd name="T86" fmla="*/ 82 w 315"/>
                  <a:gd name="T87" fmla="*/ 122 h 151"/>
                  <a:gd name="T88" fmla="*/ 86 w 315"/>
                  <a:gd name="T89" fmla="*/ 129 h 151"/>
                  <a:gd name="T90" fmla="*/ 68 w 315"/>
                  <a:gd name="T91" fmla="*/ 129 h 151"/>
                  <a:gd name="T92" fmla="*/ 79 w 315"/>
                  <a:gd name="T93" fmla="*/ 136 h 151"/>
                  <a:gd name="T94" fmla="*/ 68 w 315"/>
                  <a:gd name="T95" fmla="*/ 136 h 151"/>
                  <a:gd name="T96" fmla="*/ 72 w 315"/>
                  <a:gd name="T97" fmla="*/ 144 h 151"/>
                  <a:gd name="T98" fmla="*/ 61 w 315"/>
                  <a:gd name="T99" fmla="*/ 151 h 151"/>
                  <a:gd name="T100" fmla="*/ 32 w 315"/>
                  <a:gd name="T101" fmla="*/ 144 h 151"/>
                  <a:gd name="T102" fmla="*/ 14 w 315"/>
                  <a:gd name="T103" fmla="*/ 144 h 151"/>
                  <a:gd name="T104" fmla="*/ 25 w 315"/>
                  <a:gd name="T105" fmla="*/ 136 h 151"/>
                  <a:gd name="T106" fmla="*/ 21 w 315"/>
                  <a:gd name="T107" fmla="*/ 136 h 151"/>
                  <a:gd name="T108" fmla="*/ 0 w 315"/>
                  <a:gd name="T109" fmla="*/ 13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 h="151">
                    <a:moveTo>
                      <a:pt x="0" y="133"/>
                    </a:moveTo>
                    <a:lnTo>
                      <a:pt x="0" y="129"/>
                    </a:lnTo>
                    <a:lnTo>
                      <a:pt x="4" y="133"/>
                    </a:lnTo>
                    <a:lnTo>
                      <a:pt x="7" y="129"/>
                    </a:lnTo>
                    <a:lnTo>
                      <a:pt x="11" y="126"/>
                    </a:lnTo>
                    <a:lnTo>
                      <a:pt x="21" y="126"/>
                    </a:lnTo>
                    <a:lnTo>
                      <a:pt x="21" y="122"/>
                    </a:lnTo>
                    <a:lnTo>
                      <a:pt x="21" y="118"/>
                    </a:lnTo>
                    <a:lnTo>
                      <a:pt x="29" y="118"/>
                    </a:lnTo>
                    <a:lnTo>
                      <a:pt x="32" y="118"/>
                    </a:lnTo>
                    <a:lnTo>
                      <a:pt x="39" y="118"/>
                    </a:lnTo>
                    <a:lnTo>
                      <a:pt x="43" y="122"/>
                    </a:lnTo>
                    <a:lnTo>
                      <a:pt x="50" y="122"/>
                    </a:lnTo>
                    <a:lnTo>
                      <a:pt x="47" y="118"/>
                    </a:lnTo>
                    <a:lnTo>
                      <a:pt x="32" y="115"/>
                    </a:lnTo>
                    <a:lnTo>
                      <a:pt x="29" y="115"/>
                    </a:lnTo>
                    <a:lnTo>
                      <a:pt x="32" y="115"/>
                    </a:lnTo>
                    <a:lnTo>
                      <a:pt x="39" y="115"/>
                    </a:lnTo>
                    <a:lnTo>
                      <a:pt x="39" y="111"/>
                    </a:lnTo>
                    <a:lnTo>
                      <a:pt x="32" y="108"/>
                    </a:lnTo>
                    <a:lnTo>
                      <a:pt x="32" y="108"/>
                    </a:lnTo>
                    <a:lnTo>
                      <a:pt x="47" y="108"/>
                    </a:lnTo>
                    <a:lnTo>
                      <a:pt x="47" y="104"/>
                    </a:lnTo>
                    <a:lnTo>
                      <a:pt x="47" y="104"/>
                    </a:lnTo>
                    <a:lnTo>
                      <a:pt x="43" y="104"/>
                    </a:lnTo>
                    <a:lnTo>
                      <a:pt x="39" y="100"/>
                    </a:lnTo>
                    <a:lnTo>
                      <a:pt x="36" y="100"/>
                    </a:lnTo>
                    <a:lnTo>
                      <a:pt x="36" y="97"/>
                    </a:lnTo>
                    <a:lnTo>
                      <a:pt x="39" y="97"/>
                    </a:lnTo>
                    <a:lnTo>
                      <a:pt x="39" y="97"/>
                    </a:lnTo>
                    <a:lnTo>
                      <a:pt x="50" y="97"/>
                    </a:lnTo>
                    <a:lnTo>
                      <a:pt x="57" y="97"/>
                    </a:lnTo>
                    <a:lnTo>
                      <a:pt x="61" y="97"/>
                    </a:lnTo>
                    <a:lnTo>
                      <a:pt x="57" y="97"/>
                    </a:lnTo>
                    <a:lnTo>
                      <a:pt x="54" y="93"/>
                    </a:lnTo>
                    <a:lnTo>
                      <a:pt x="54" y="93"/>
                    </a:lnTo>
                    <a:lnTo>
                      <a:pt x="47" y="93"/>
                    </a:lnTo>
                    <a:lnTo>
                      <a:pt x="39" y="93"/>
                    </a:lnTo>
                    <a:lnTo>
                      <a:pt x="39" y="90"/>
                    </a:lnTo>
                    <a:lnTo>
                      <a:pt x="43" y="90"/>
                    </a:lnTo>
                    <a:lnTo>
                      <a:pt x="47" y="86"/>
                    </a:lnTo>
                    <a:lnTo>
                      <a:pt x="43" y="86"/>
                    </a:lnTo>
                    <a:lnTo>
                      <a:pt x="43" y="83"/>
                    </a:lnTo>
                    <a:lnTo>
                      <a:pt x="43" y="83"/>
                    </a:lnTo>
                    <a:lnTo>
                      <a:pt x="39" y="86"/>
                    </a:lnTo>
                    <a:lnTo>
                      <a:pt x="39" y="83"/>
                    </a:lnTo>
                    <a:lnTo>
                      <a:pt x="36" y="79"/>
                    </a:lnTo>
                    <a:lnTo>
                      <a:pt x="39" y="79"/>
                    </a:lnTo>
                    <a:lnTo>
                      <a:pt x="39" y="79"/>
                    </a:lnTo>
                    <a:lnTo>
                      <a:pt x="39" y="75"/>
                    </a:lnTo>
                    <a:lnTo>
                      <a:pt x="47" y="75"/>
                    </a:lnTo>
                    <a:lnTo>
                      <a:pt x="47" y="79"/>
                    </a:lnTo>
                    <a:lnTo>
                      <a:pt x="50" y="79"/>
                    </a:lnTo>
                    <a:lnTo>
                      <a:pt x="57" y="79"/>
                    </a:lnTo>
                    <a:lnTo>
                      <a:pt x="61" y="75"/>
                    </a:lnTo>
                    <a:lnTo>
                      <a:pt x="61" y="72"/>
                    </a:lnTo>
                    <a:lnTo>
                      <a:pt x="68" y="68"/>
                    </a:lnTo>
                    <a:lnTo>
                      <a:pt x="79" y="72"/>
                    </a:lnTo>
                    <a:lnTo>
                      <a:pt x="86" y="68"/>
                    </a:lnTo>
                    <a:lnTo>
                      <a:pt x="86" y="65"/>
                    </a:lnTo>
                    <a:lnTo>
                      <a:pt x="86" y="61"/>
                    </a:lnTo>
                    <a:lnTo>
                      <a:pt x="89" y="61"/>
                    </a:lnTo>
                    <a:lnTo>
                      <a:pt x="86" y="57"/>
                    </a:lnTo>
                    <a:lnTo>
                      <a:pt x="93" y="57"/>
                    </a:lnTo>
                    <a:lnTo>
                      <a:pt x="97" y="57"/>
                    </a:lnTo>
                    <a:lnTo>
                      <a:pt x="100" y="54"/>
                    </a:lnTo>
                    <a:lnTo>
                      <a:pt x="100" y="54"/>
                    </a:lnTo>
                    <a:lnTo>
                      <a:pt x="100" y="50"/>
                    </a:lnTo>
                    <a:lnTo>
                      <a:pt x="104" y="50"/>
                    </a:lnTo>
                    <a:lnTo>
                      <a:pt x="115" y="47"/>
                    </a:lnTo>
                    <a:lnTo>
                      <a:pt x="125" y="43"/>
                    </a:lnTo>
                    <a:lnTo>
                      <a:pt x="129" y="43"/>
                    </a:lnTo>
                    <a:lnTo>
                      <a:pt x="129" y="39"/>
                    </a:lnTo>
                    <a:lnTo>
                      <a:pt x="129" y="39"/>
                    </a:lnTo>
                    <a:lnTo>
                      <a:pt x="140" y="36"/>
                    </a:lnTo>
                    <a:lnTo>
                      <a:pt x="143" y="36"/>
                    </a:lnTo>
                    <a:lnTo>
                      <a:pt x="140" y="39"/>
                    </a:lnTo>
                    <a:lnTo>
                      <a:pt x="140" y="43"/>
                    </a:lnTo>
                    <a:lnTo>
                      <a:pt x="143" y="43"/>
                    </a:lnTo>
                    <a:lnTo>
                      <a:pt x="143" y="39"/>
                    </a:lnTo>
                    <a:lnTo>
                      <a:pt x="150" y="39"/>
                    </a:lnTo>
                    <a:lnTo>
                      <a:pt x="154" y="36"/>
                    </a:lnTo>
                    <a:lnTo>
                      <a:pt x="150" y="36"/>
                    </a:lnTo>
                    <a:lnTo>
                      <a:pt x="147" y="32"/>
                    </a:lnTo>
                    <a:lnTo>
                      <a:pt x="147" y="32"/>
                    </a:lnTo>
                    <a:lnTo>
                      <a:pt x="150" y="32"/>
                    </a:lnTo>
                    <a:lnTo>
                      <a:pt x="154" y="29"/>
                    </a:lnTo>
                    <a:lnTo>
                      <a:pt x="150" y="29"/>
                    </a:lnTo>
                    <a:lnTo>
                      <a:pt x="158" y="29"/>
                    </a:lnTo>
                    <a:lnTo>
                      <a:pt x="158" y="29"/>
                    </a:lnTo>
                    <a:lnTo>
                      <a:pt x="175" y="29"/>
                    </a:lnTo>
                    <a:lnTo>
                      <a:pt x="175" y="32"/>
                    </a:lnTo>
                    <a:lnTo>
                      <a:pt x="179" y="36"/>
                    </a:lnTo>
                    <a:lnTo>
                      <a:pt x="183" y="32"/>
                    </a:lnTo>
                    <a:lnTo>
                      <a:pt x="186" y="32"/>
                    </a:lnTo>
                    <a:lnTo>
                      <a:pt x="204" y="29"/>
                    </a:lnTo>
                    <a:lnTo>
                      <a:pt x="208" y="29"/>
                    </a:lnTo>
                    <a:lnTo>
                      <a:pt x="208" y="29"/>
                    </a:lnTo>
                    <a:lnTo>
                      <a:pt x="211" y="29"/>
                    </a:lnTo>
                    <a:lnTo>
                      <a:pt x="215" y="29"/>
                    </a:lnTo>
                    <a:lnTo>
                      <a:pt x="215" y="29"/>
                    </a:lnTo>
                    <a:lnTo>
                      <a:pt x="218" y="29"/>
                    </a:lnTo>
                    <a:lnTo>
                      <a:pt x="218" y="25"/>
                    </a:lnTo>
                    <a:lnTo>
                      <a:pt x="222" y="25"/>
                    </a:lnTo>
                    <a:lnTo>
                      <a:pt x="229" y="22"/>
                    </a:lnTo>
                    <a:lnTo>
                      <a:pt x="236" y="22"/>
                    </a:lnTo>
                    <a:lnTo>
                      <a:pt x="236" y="22"/>
                    </a:lnTo>
                    <a:lnTo>
                      <a:pt x="240" y="18"/>
                    </a:lnTo>
                    <a:lnTo>
                      <a:pt x="244" y="18"/>
                    </a:lnTo>
                    <a:lnTo>
                      <a:pt x="247" y="18"/>
                    </a:lnTo>
                    <a:lnTo>
                      <a:pt x="247" y="18"/>
                    </a:lnTo>
                    <a:lnTo>
                      <a:pt x="247" y="11"/>
                    </a:lnTo>
                    <a:lnTo>
                      <a:pt x="251" y="11"/>
                    </a:lnTo>
                    <a:lnTo>
                      <a:pt x="254" y="11"/>
                    </a:lnTo>
                    <a:lnTo>
                      <a:pt x="258" y="7"/>
                    </a:lnTo>
                    <a:lnTo>
                      <a:pt x="261" y="7"/>
                    </a:lnTo>
                    <a:lnTo>
                      <a:pt x="265" y="4"/>
                    </a:lnTo>
                    <a:lnTo>
                      <a:pt x="265" y="4"/>
                    </a:lnTo>
                    <a:lnTo>
                      <a:pt x="272" y="4"/>
                    </a:lnTo>
                    <a:lnTo>
                      <a:pt x="279" y="0"/>
                    </a:lnTo>
                    <a:lnTo>
                      <a:pt x="290" y="0"/>
                    </a:lnTo>
                    <a:lnTo>
                      <a:pt x="301" y="4"/>
                    </a:lnTo>
                    <a:lnTo>
                      <a:pt x="304" y="4"/>
                    </a:lnTo>
                    <a:lnTo>
                      <a:pt x="308" y="4"/>
                    </a:lnTo>
                    <a:lnTo>
                      <a:pt x="312" y="7"/>
                    </a:lnTo>
                    <a:lnTo>
                      <a:pt x="312" y="7"/>
                    </a:lnTo>
                    <a:lnTo>
                      <a:pt x="315" y="14"/>
                    </a:lnTo>
                    <a:lnTo>
                      <a:pt x="315" y="14"/>
                    </a:lnTo>
                    <a:lnTo>
                      <a:pt x="312" y="18"/>
                    </a:lnTo>
                    <a:lnTo>
                      <a:pt x="308" y="22"/>
                    </a:lnTo>
                    <a:lnTo>
                      <a:pt x="315" y="22"/>
                    </a:lnTo>
                    <a:lnTo>
                      <a:pt x="312" y="22"/>
                    </a:lnTo>
                    <a:lnTo>
                      <a:pt x="308" y="22"/>
                    </a:lnTo>
                    <a:lnTo>
                      <a:pt x="304" y="25"/>
                    </a:lnTo>
                    <a:lnTo>
                      <a:pt x="297" y="32"/>
                    </a:lnTo>
                    <a:lnTo>
                      <a:pt x="301" y="32"/>
                    </a:lnTo>
                    <a:lnTo>
                      <a:pt x="294" y="32"/>
                    </a:lnTo>
                    <a:lnTo>
                      <a:pt x="290" y="32"/>
                    </a:lnTo>
                    <a:lnTo>
                      <a:pt x="287" y="32"/>
                    </a:lnTo>
                    <a:lnTo>
                      <a:pt x="272" y="39"/>
                    </a:lnTo>
                    <a:lnTo>
                      <a:pt x="265" y="43"/>
                    </a:lnTo>
                    <a:lnTo>
                      <a:pt x="261" y="43"/>
                    </a:lnTo>
                    <a:lnTo>
                      <a:pt x="254" y="43"/>
                    </a:lnTo>
                    <a:lnTo>
                      <a:pt x="251" y="43"/>
                    </a:lnTo>
                    <a:lnTo>
                      <a:pt x="244" y="43"/>
                    </a:lnTo>
                    <a:lnTo>
                      <a:pt x="240" y="47"/>
                    </a:lnTo>
                    <a:lnTo>
                      <a:pt x="240" y="47"/>
                    </a:lnTo>
                    <a:lnTo>
                      <a:pt x="233" y="50"/>
                    </a:lnTo>
                    <a:lnTo>
                      <a:pt x="233" y="47"/>
                    </a:lnTo>
                    <a:lnTo>
                      <a:pt x="229" y="50"/>
                    </a:lnTo>
                    <a:lnTo>
                      <a:pt x="208" y="57"/>
                    </a:lnTo>
                    <a:lnTo>
                      <a:pt x="208" y="57"/>
                    </a:lnTo>
                    <a:lnTo>
                      <a:pt x="204" y="54"/>
                    </a:lnTo>
                    <a:lnTo>
                      <a:pt x="201" y="54"/>
                    </a:lnTo>
                    <a:lnTo>
                      <a:pt x="201" y="57"/>
                    </a:lnTo>
                    <a:lnTo>
                      <a:pt x="201" y="57"/>
                    </a:lnTo>
                    <a:lnTo>
                      <a:pt x="201" y="57"/>
                    </a:lnTo>
                    <a:lnTo>
                      <a:pt x="190" y="65"/>
                    </a:lnTo>
                    <a:lnTo>
                      <a:pt x="179" y="65"/>
                    </a:lnTo>
                    <a:lnTo>
                      <a:pt x="175" y="68"/>
                    </a:lnTo>
                    <a:lnTo>
                      <a:pt x="175" y="68"/>
                    </a:lnTo>
                    <a:lnTo>
                      <a:pt x="168" y="72"/>
                    </a:lnTo>
                    <a:lnTo>
                      <a:pt x="158" y="79"/>
                    </a:lnTo>
                    <a:lnTo>
                      <a:pt x="147" y="79"/>
                    </a:lnTo>
                    <a:lnTo>
                      <a:pt x="147" y="83"/>
                    </a:lnTo>
                    <a:lnTo>
                      <a:pt x="147" y="79"/>
                    </a:lnTo>
                    <a:lnTo>
                      <a:pt x="140" y="79"/>
                    </a:lnTo>
                    <a:lnTo>
                      <a:pt x="140" y="79"/>
                    </a:lnTo>
                    <a:lnTo>
                      <a:pt x="136" y="83"/>
                    </a:lnTo>
                    <a:lnTo>
                      <a:pt x="140" y="83"/>
                    </a:lnTo>
                    <a:lnTo>
                      <a:pt x="143" y="83"/>
                    </a:lnTo>
                    <a:lnTo>
                      <a:pt x="143" y="86"/>
                    </a:lnTo>
                    <a:lnTo>
                      <a:pt x="136" y="90"/>
                    </a:lnTo>
                    <a:lnTo>
                      <a:pt x="136" y="93"/>
                    </a:lnTo>
                    <a:lnTo>
                      <a:pt x="132" y="97"/>
                    </a:lnTo>
                    <a:lnTo>
                      <a:pt x="129" y="97"/>
                    </a:lnTo>
                    <a:lnTo>
                      <a:pt x="125" y="93"/>
                    </a:lnTo>
                    <a:lnTo>
                      <a:pt x="118" y="93"/>
                    </a:lnTo>
                    <a:lnTo>
                      <a:pt x="118" y="93"/>
                    </a:lnTo>
                    <a:lnTo>
                      <a:pt x="125" y="97"/>
                    </a:lnTo>
                    <a:lnTo>
                      <a:pt x="129" y="100"/>
                    </a:lnTo>
                    <a:lnTo>
                      <a:pt x="115" y="97"/>
                    </a:lnTo>
                    <a:lnTo>
                      <a:pt x="111" y="97"/>
                    </a:lnTo>
                    <a:lnTo>
                      <a:pt x="111" y="97"/>
                    </a:lnTo>
                    <a:lnTo>
                      <a:pt x="111" y="100"/>
                    </a:lnTo>
                    <a:lnTo>
                      <a:pt x="111" y="100"/>
                    </a:lnTo>
                    <a:lnTo>
                      <a:pt x="115" y="104"/>
                    </a:lnTo>
                    <a:lnTo>
                      <a:pt x="111" y="100"/>
                    </a:lnTo>
                    <a:lnTo>
                      <a:pt x="107" y="104"/>
                    </a:lnTo>
                    <a:lnTo>
                      <a:pt x="111" y="104"/>
                    </a:lnTo>
                    <a:lnTo>
                      <a:pt x="111" y="108"/>
                    </a:lnTo>
                    <a:lnTo>
                      <a:pt x="107" y="108"/>
                    </a:lnTo>
                    <a:lnTo>
                      <a:pt x="104" y="104"/>
                    </a:lnTo>
                    <a:lnTo>
                      <a:pt x="93" y="100"/>
                    </a:lnTo>
                    <a:lnTo>
                      <a:pt x="93" y="104"/>
                    </a:lnTo>
                    <a:lnTo>
                      <a:pt x="100" y="104"/>
                    </a:lnTo>
                    <a:lnTo>
                      <a:pt x="100" y="108"/>
                    </a:lnTo>
                    <a:lnTo>
                      <a:pt x="104" y="111"/>
                    </a:lnTo>
                    <a:lnTo>
                      <a:pt x="104" y="115"/>
                    </a:lnTo>
                    <a:lnTo>
                      <a:pt x="104" y="115"/>
                    </a:lnTo>
                    <a:lnTo>
                      <a:pt x="100" y="115"/>
                    </a:lnTo>
                    <a:lnTo>
                      <a:pt x="100" y="118"/>
                    </a:lnTo>
                    <a:lnTo>
                      <a:pt x="100" y="115"/>
                    </a:lnTo>
                    <a:lnTo>
                      <a:pt x="97" y="115"/>
                    </a:lnTo>
                    <a:lnTo>
                      <a:pt x="97" y="118"/>
                    </a:lnTo>
                    <a:lnTo>
                      <a:pt x="100" y="118"/>
                    </a:lnTo>
                    <a:lnTo>
                      <a:pt x="97" y="118"/>
                    </a:lnTo>
                    <a:lnTo>
                      <a:pt x="93" y="118"/>
                    </a:lnTo>
                    <a:lnTo>
                      <a:pt x="93" y="118"/>
                    </a:lnTo>
                    <a:lnTo>
                      <a:pt x="93" y="122"/>
                    </a:lnTo>
                    <a:lnTo>
                      <a:pt x="93" y="122"/>
                    </a:lnTo>
                    <a:lnTo>
                      <a:pt x="89" y="122"/>
                    </a:lnTo>
                    <a:lnTo>
                      <a:pt x="86" y="122"/>
                    </a:lnTo>
                    <a:lnTo>
                      <a:pt x="86" y="118"/>
                    </a:lnTo>
                    <a:lnTo>
                      <a:pt x="79" y="115"/>
                    </a:lnTo>
                    <a:lnTo>
                      <a:pt x="79" y="118"/>
                    </a:lnTo>
                    <a:lnTo>
                      <a:pt x="79" y="118"/>
                    </a:lnTo>
                    <a:lnTo>
                      <a:pt x="75" y="122"/>
                    </a:lnTo>
                    <a:lnTo>
                      <a:pt x="79" y="122"/>
                    </a:lnTo>
                    <a:lnTo>
                      <a:pt x="82" y="122"/>
                    </a:lnTo>
                    <a:lnTo>
                      <a:pt x="82" y="126"/>
                    </a:lnTo>
                    <a:lnTo>
                      <a:pt x="86" y="126"/>
                    </a:lnTo>
                    <a:lnTo>
                      <a:pt x="86" y="126"/>
                    </a:lnTo>
                    <a:lnTo>
                      <a:pt x="86" y="129"/>
                    </a:lnTo>
                    <a:lnTo>
                      <a:pt x="86" y="129"/>
                    </a:lnTo>
                    <a:lnTo>
                      <a:pt x="86" y="133"/>
                    </a:lnTo>
                    <a:lnTo>
                      <a:pt x="82" y="133"/>
                    </a:lnTo>
                    <a:lnTo>
                      <a:pt x="79" y="129"/>
                    </a:lnTo>
                    <a:lnTo>
                      <a:pt x="75" y="129"/>
                    </a:lnTo>
                    <a:lnTo>
                      <a:pt x="68" y="129"/>
                    </a:lnTo>
                    <a:lnTo>
                      <a:pt x="64" y="129"/>
                    </a:lnTo>
                    <a:lnTo>
                      <a:pt x="68" y="129"/>
                    </a:lnTo>
                    <a:lnTo>
                      <a:pt x="72" y="129"/>
                    </a:lnTo>
                    <a:lnTo>
                      <a:pt x="79" y="136"/>
                    </a:lnTo>
                    <a:lnTo>
                      <a:pt x="79" y="136"/>
                    </a:lnTo>
                    <a:lnTo>
                      <a:pt x="79" y="140"/>
                    </a:lnTo>
                    <a:lnTo>
                      <a:pt x="75" y="140"/>
                    </a:lnTo>
                    <a:lnTo>
                      <a:pt x="75" y="140"/>
                    </a:lnTo>
                    <a:lnTo>
                      <a:pt x="72" y="140"/>
                    </a:lnTo>
                    <a:lnTo>
                      <a:pt x="68" y="136"/>
                    </a:lnTo>
                    <a:lnTo>
                      <a:pt x="64" y="136"/>
                    </a:lnTo>
                    <a:lnTo>
                      <a:pt x="68" y="140"/>
                    </a:lnTo>
                    <a:lnTo>
                      <a:pt x="68" y="140"/>
                    </a:lnTo>
                    <a:lnTo>
                      <a:pt x="72" y="144"/>
                    </a:lnTo>
                    <a:lnTo>
                      <a:pt x="72" y="144"/>
                    </a:lnTo>
                    <a:lnTo>
                      <a:pt x="68" y="147"/>
                    </a:lnTo>
                    <a:lnTo>
                      <a:pt x="68" y="151"/>
                    </a:lnTo>
                    <a:lnTo>
                      <a:pt x="64" y="151"/>
                    </a:lnTo>
                    <a:lnTo>
                      <a:pt x="64" y="151"/>
                    </a:lnTo>
                    <a:lnTo>
                      <a:pt x="61" y="151"/>
                    </a:lnTo>
                    <a:lnTo>
                      <a:pt x="57" y="151"/>
                    </a:lnTo>
                    <a:lnTo>
                      <a:pt x="50" y="151"/>
                    </a:lnTo>
                    <a:lnTo>
                      <a:pt x="43" y="147"/>
                    </a:lnTo>
                    <a:lnTo>
                      <a:pt x="36" y="147"/>
                    </a:lnTo>
                    <a:lnTo>
                      <a:pt x="32" y="144"/>
                    </a:lnTo>
                    <a:lnTo>
                      <a:pt x="25" y="147"/>
                    </a:lnTo>
                    <a:lnTo>
                      <a:pt x="14" y="147"/>
                    </a:lnTo>
                    <a:lnTo>
                      <a:pt x="11" y="147"/>
                    </a:lnTo>
                    <a:lnTo>
                      <a:pt x="14" y="147"/>
                    </a:lnTo>
                    <a:lnTo>
                      <a:pt x="14" y="144"/>
                    </a:lnTo>
                    <a:lnTo>
                      <a:pt x="14" y="144"/>
                    </a:lnTo>
                    <a:lnTo>
                      <a:pt x="14" y="144"/>
                    </a:lnTo>
                    <a:lnTo>
                      <a:pt x="14" y="140"/>
                    </a:lnTo>
                    <a:lnTo>
                      <a:pt x="21" y="136"/>
                    </a:lnTo>
                    <a:lnTo>
                      <a:pt x="25" y="136"/>
                    </a:lnTo>
                    <a:lnTo>
                      <a:pt x="29" y="136"/>
                    </a:lnTo>
                    <a:lnTo>
                      <a:pt x="29" y="136"/>
                    </a:lnTo>
                    <a:lnTo>
                      <a:pt x="25" y="133"/>
                    </a:lnTo>
                    <a:lnTo>
                      <a:pt x="25" y="136"/>
                    </a:lnTo>
                    <a:lnTo>
                      <a:pt x="21" y="136"/>
                    </a:lnTo>
                    <a:lnTo>
                      <a:pt x="14" y="140"/>
                    </a:lnTo>
                    <a:lnTo>
                      <a:pt x="7" y="136"/>
                    </a:lnTo>
                    <a:lnTo>
                      <a:pt x="7" y="136"/>
                    </a:lnTo>
                    <a:lnTo>
                      <a:pt x="4" y="133"/>
                    </a:lnTo>
                    <a:lnTo>
                      <a:pt x="0" y="13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81" name="Freeform 2313">
                <a:extLst>
                  <a:ext uri="{FF2B5EF4-FFF2-40B4-BE49-F238E27FC236}">
                    <a16:creationId xmlns:a16="http://schemas.microsoft.com/office/drawing/2014/main" id="{7E62017A-AAF7-4246-A010-315450250908}"/>
                  </a:ext>
                </a:extLst>
              </p:cNvPr>
              <p:cNvSpPr>
                <a:spLocks/>
              </p:cNvSpPr>
              <p:nvPr/>
            </p:nvSpPr>
            <p:spPr bwMode="auto">
              <a:xfrm>
                <a:off x="4789" y="938"/>
                <a:ext cx="22" cy="18"/>
              </a:xfrm>
              <a:custGeom>
                <a:avLst/>
                <a:gdLst>
                  <a:gd name="T0" fmla="*/ 0 w 22"/>
                  <a:gd name="T1" fmla="*/ 4 h 18"/>
                  <a:gd name="T2" fmla="*/ 0 w 22"/>
                  <a:gd name="T3" fmla="*/ 4 h 18"/>
                  <a:gd name="T4" fmla="*/ 7 w 22"/>
                  <a:gd name="T5" fmla="*/ 0 h 18"/>
                  <a:gd name="T6" fmla="*/ 11 w 22"/>
                  <a:gd name="T7" fmla="*/ 4 h 18"/>
                  <a:gd name="T8" fmla="*/ 15 w 22"/>
                  <a:gd name="T9" fmla="*/ 4 h 18"/>
                  <a:gd name="T10" fmla="*/ 15 w 22"/>
                  <a:gd name="T11" fmla="*/ 4 h 18"/>
                  <a:gd name="T12" fmla="*/ 18 w 22"/>
                  <a:gd name="T13" fmla="*/ 8 h 18"/>
                  <a:gd name="T14" fmla="*/ 18 w 22"/>
                  <a:gd name="T15" fmla="*/ 11 h 18"/>
                  <a:gd name="T16" fmla="*/ 18 w 22"/>
                  <a:gd name="T17" fmla="*/ 15 h 18"/>
                  <a:gd name="T18" fmla="*/ 18 w 22"/>
                  <a:gd name="T19" fmla="*/ 15 h 18"/>
                  <a:gd name="T20" fmla="*/ 18 w 22"/>
                  <a:gd name="T21" fmla="*/ 18 h 18"/>
                  <a:gd name="T22" fmla="*/ 22 w 22"/>
                  <a:gd name="T23" fmla="*/ 18 h 18"/>
                  <a:gd name="T24" fmla="*/ 18 w 22"/>
                  <a:gd name="T25" fmla="*/ 18 h 18"/>
                  <a:gd name="T26" fmla="*/ 15 w 22"/>
                  <a:gd name="T27" fmla="*/ 15 h 18"/>
                  <a:gd name="T28" fmla="*/ 15 w 22"/>
                  <a:gd name="T29" fmla="*/ 11 h 18"/>
                  <a:gd name="T30" fmla="*/ 11 w 22"/>
                  <a:gd name="T31" fmla="*/ 8 h 18"/>
                  <a:gd name="T32" fmla="*/ 4 w 22"/>
                  <a:gd name="T33" fmla="*/ 8 h 18"/>
                  <a:gd name="T34" fmla="*/ 0 w 22"/>
                  <a:gd name="T3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8">
                    <a:moveTo>
                      <a:pt x="0" y="4"/>
                    </a:moveTo>
                    <a:lnTo>
                      <a:pt x="0" y="4"/>
                    </a:lnTo>
                    <a:lnTo>
                      <a:pt x="7" y="0"/>
                    </a:lnTo>
                    <a:lnTo>
                      <a:pt x="11" y="4"/>
                    </a:lnTo>
                    <a:lnTo>
                      <a:pt x="15" y="4"/>
                    </a:lnTo>
                    <a:lnTo>
                      <a:pt x="15" y="4"/>
                    </a:lnTo>
                    <a:lnTo>
                      <a:pt x="18" y="8"/>
                    </a:lnTo>
                    <a:lnTo>
                      <a:pt x="18" y="11"/>
                    </a:lnTo>
                    <a:lnTo>
                      <a:pt x="18" y="15"/>
                    </a:lnTo>
                    <a:lnTo>
                      <a:pt x="18" y="15"/>
                    </a:lnTo>
                    <a:lnTo>
                      <a:pt x="18" y="18"/>
                    </a:lnTo>
                    <a:lnTo>
                      <a:pt x="22" y="18"/>
                    </a:lnTo>
                    <a:lnTo>
                      <a:pt x="18" y="18"/>
                    </a:lnTo>
                    <a:lnTo>
                      <a:pt x="15" y="15"/>
                    </a:lnTo>
                    <a:lnTo>
                      <a:pt x="15" y="11"/>
                    </a:lnTo>
                    <a:lnTo>
                      <a:pt x="11" y="8"/>
                    </a:lnTo>
                    <a:lnTo>
                      <a:pt x="4" y="8"/>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82" name="Freeform 2314">
                <a:extLst>
                  <a:ext uri="{FF2B5EF4-FFF2-40B4-BE49-F238E27FC236}">
                    <a16:creationId xmlns:a16="http://schemas.microsoft.com/office/drawing/2014/main" id="{26ED6AA0-1FB2-4265-AE26-3DDCB348623D}"/>
                  </a:ext>
                </a:extLst>
              </p:cNvPr>
              <p:cNvSpPr>
                <a:spLocks/>
              </p:cNvSpPr>
              <p:nvPr/>
            </p:nvSpPr>
            <p:spPr bwMode="auto">
              <a:xfrm>
                <a:off x="4789" y="938"/>
                <a:ext cx="22" cy="18"/>
              </a:xfrm>
              <a:custGeom>
                <a:avLst/>
                <a:gdLst>
                  <a:gd name="T0" fmla="*/ 0 w 22"/>
                  <a:gd name="T1" fmla="*/ 4 h 18"/>
                  <a:gd name="T2" fmla="*/ 0 w 22"/>
                  <a:gd name="T3" fmla="*/ 4 h 18"/>
                  <a:gd name="T4" fmla="*/ 7 w 22"/>
                  <a:gd name="T5" fmla="*/ 0 h 18"/>
                  <a:gd name="T6" fmla="*/ 11 w 22"/>
                  <a:gd name="T7" fmla="*/ 4 h 18"/>
                  <a:gd name="T8" fmla="*/ 15 w 22"/>
                  <a:gd name="T9" fmla="*/ 4 h 18"/>
                  <a:gd name="T10" fmla="*/ 15 w 22"/>
                  <a:gd name="T11" fmla="*/ 4 h 18"/>
                  <a:gd name="T12" fmla="*/ 18 w 22"/>
                  <a:gd name="T13" fmla="*/ 8 h 18"/>
                  <a:gd name="T14" fmla="*/ 18 w 22"/>
                  <a:gd name="T15" fmla="*/ 11 h 18"/>
                  <a:gd name="T16" fmla="*/ 18 w 22"/>
                  <a:gd name="T17" fmla="*/ 15 h 18"/>
                  <a:gd name="T18" fmla="*/ 18 w 22"/>
                  <a:gd name="T19" fmla="*/ 15 h 18"/>
                  <a:gd name="T20" fmla="*/ 18 w 22"/>
                  <a:gd name="T21" fmla="*/ 18 h 18"/>
                  <a:gd name="T22" fmla="*/ 22 w 22"/>
                  <a:gd name="T23" fmla="*/ 18 h 18"/>
                  <a:gd name="T24" fmla="*/ 18 w 22"/>
                  <a:gd name="T25" fmla="*/ 18 h 18"/>
                  <a:gd name="T26" fmla="*/ 15 w 22"/>
                  <a:gd name="T27" fmla="*/ 15 h 18"/>
                  <a:gd name="T28" fmla="*/ 15 w 22"/>
                  <a:gd name="T29" fmla="*/ 11 h 18"/>
                  <a:gd name="T30" fmla="*/ 11 w 22"/>
                  <a:gd name="T31" fmla="*/ 8 h 18"/>
                  <a:gd name="T32" fmla="*/ 4 w 22"/>
                  <a:gd name="T33" fmla="*/ 8 h 18"/>
                  <a:gd name="T34" fmla="*/ 0 w 22"/>
                  <a:gd name="T3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8">
                    <a:moveTo>
                      <a:pt x="0" y="4"/>
                    </a:moveTo>
                    <a:lnTo>
                      <a:pt x="0" y="4"/>
                    </a:lnTo>
                    <a:lnTo>
                      <a:pt x="7" y="0"/>
                    </a:lnTo>
                    <a:lnTo>
                      <a:pt x="11" y="4"/>
                    </a:lnTo>
                    <a:lnTo>
                      <a:pt x="15" y="4"/>
                    </a:lnTo>
                    <a:lnTo>
                      <a:pt x="15" y="4"/>
                    </a:lnTo>
                    <a:lnTo>
                      <a:pt x="18" y="8"/>
                    </a:lnTo>
                    <a:lnTo>
                      <a:pt x="18" y="11"/>
                    </a:lnTo>
                    <a:lnTo>
                      <a:pt x="18" y="15"/>
                    </a:lnTo>
                    <a:lnTo>
                      <a:pt x="18" y="15"/>
                    </a:lnTo>
                    <a:lnTo>
                      <a:pt x="18" y="18"/>
                    </a:lnTo>
                    <a:lnTo>
                      <a:pt x="22" y="18"/>
                    </a:lnTo>
                    <a:lnTo>
                      <a:pt x="18" y="18"/>
                    </a:lnTo>
                    <a:lnTo>
                      <a:pt x="15" y="15"/>
                    </a:lnTo>
                    <a:lnTo>
                      <a:pt x="15" y="11"/>
                    </a:lnTo>
                    <a:lnTo>
                      <a:pt x="11" y="8"/>
                    </a:lnTo>
                    <a:lnTo>
                      <a:pt x="4" y="8"/>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83" name="Freeform 2315">
                <a:extLst>
                  <a:ext uri="{FF2B5EF4-FFF2-40B4-BE49-F238E27FC236}">
                    <a16:creationId xmlns:a16="http://schemas.microsoft.com/office/drawing/2014/main" id="{D7B560B9-5CD9-4A28-9491-C0AC53F32983}"/>
                  </a:ext>
                </a:extLst>
              </p:cNvPr>
              <p:cNvSpPr>
                <a:spLocks/>
              </p:cNvSpPr>
              <p:nvPr/>
            </p:nvSpPr>
            <p:spPr bwMode="auto">
              <a:xfrm>
                <a:off x="5896" y="662"/>
                <a:ext cx="25" cy="7"/>
              </a:xfrm>
              <a:custGeom>
                <a:avLst/>
                <a:gdLst>
                  <a:gd name="T0" fmla="*/ 11 w 25"/>
                  <a:gd name="T1" fmla="*/ 0 h 7"/>
                  <a:gd name="T2" fmla="*/ 14 w 25"/>
                  <a:gd name="T3" fmla="*/ 4 h 7"/>
                  <a:gd name="T4" fmla="*/ 18 w 25"/>
                  <a:gd name="T5" fmla="*/ 0 h 7"/>
                  <a:gd name="T6" fmla="*/ 22 w 25"/>
                  <a:gd name="T7" fmla="*/ 0 h 7"/>
                  <a:gd name="T8" fmla="*/ 22 w 25"/>
                  <a:gd name="T9" fmla="*/ 0 h 7"/>
                  <a:gd name="T10" fmla="*/ 25 w 25"/>
                  <a:gd name="T11" fmla="*/ 0 h 7"/>
                  <a:gd name="T12" fmla="*/ 25 w 25"/>
                  <a:gd name="T13" fmla="*/ 4 h 7"/>
                  <a:gd name="T14" fmla="*/ 22 w 25"/>
                  <a:gd name="T15" fmla="*/ 4 h 7"/>
                  <a:gd name="T16" fmla="*/ 22 w 25"/>
                  <a:gd name="T17" fmla="*/ 7 h 7"/>
                  <a:gd name="T18" fmla="*/ 18 w 25"/>
                  <a:gd name="T19" fmla="*/ 7 h 7"/>
                  <a:gd name="T20" fmla="*/ 0 w 25"/>
                  <a:gd name="T21" fmla="*/ 4 h 7"/>
                  <a:gd name="T22" fmla="*/ 0 w 25"/>
                  <a:gd name="T23" fmla="*/ 4 h 7"/>
                  <a:gd name="T24" fmla="*/ 4 w 25"/>
                  <a:gd name="T25" fmla="*/ 4 h 7"/>
                  <a:gd name="T26" fmla="*/ 7 w 25"/>
                  <a:gd name="T27" fmla="*/ 0 h 7"/>
                  <a:gd name="T28" fmla="*/ 11 w 25"/>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7">
                    <a:moveTo>
                      <a:pt x="11" y="0"/>
                    </a:moveTo>
                    <a:lnTo>
                      <a:pt x="14" y="4"/>
                    </a:lnTo>
                    <a:lnTo>
                      <a:pt x="18" y="0"/>
                    </a:lnTo>
                    <a:lnTo>
                      <a:pt x="22" y="0"/>
                    </a:lnTo>
                    <a:lnTo>
                      <a:pt x="22" y="0"/>
                    </a:lnTo>
                    <a:lnTo>
                      <a:pt x="25" y="0"/>
                    </a:lnTo>
                    <a:lnTo>
                      <a:pt x="25" y="4"/>
                    </a:lnTo>
                    <a:lnTo>
                      <a:pt x="22" y="4"/>
                    </a:lnTo>
                    <a:lnTo>
                      <a:pt x="22" y="7"/>
                    </a:lnTo>
                    <a:lnTo>
                      <a:pt x="18" y="7"/>
                    </a:lnTo>
                    <a:lnTo>
                      <a:pt x="0" y="4"/>
                    </a:lnTo>
                    <a:lnTo>
                      <a:pt x="0" y="4"/>
                    </a:lnTo>
                    <a:lnTo>
                      <a:pt x="4" y="4"/>
                    </a:lnTo>
                    <a:lnTo>
                      <a:pt x="7" y="0"/>
                    </a:lnTo>
                    <a:lnTo>
                      <a:pt x="11"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84" name="Freeform 2316">
                <a:extLst>
                  <a:ext uri="{FF2B5EF4-FFF2-40B4-BE49-F238E27FC236}">
                    <a16:creationId xmlns:a16="http://schemas.microsoft.com/office/drawing/2014/main" id="{1D5AAA7C-7C44-4FAA-9BDE-0ADDE9C54C7D}"/>
                  </a:ext>
                </a:extLst>
              </p:cNvPr>
              <p:cNvSpPr>
                <a:spLocks/>
              </p:cNvSpPr>
              <p:nvPr/>
            </p:nvSpPr>
            <p:spPr bwMode="auto">
              <a:xfrm>
                <a:off x="5896" y="662"/>
                <a:ext cx="25" cy="7"/>
              </a:xfrm>
              <a:custGeom>
                <a:avLst/>
                <a:gdLst>
                  <a:gd name="T0" fmla="*/ 11 w 25"/>
                  <a:gd name="T1" fmla="*/ 0 h 7"/>
                  <a:gd name="T2" fmla="*/ 14 w 25"/>
                  <a:gd name="T3" fmla="*/ 4 h 7"/>
                  <a:gd name="T4" fmla="*/ 18 w 25"/>
                  <a:gd name="T5" fmla="*/ 0 h 7"/>
                  <a:gd name="T6" fmla="*/ 22 w 25"/>
                  <a:gd name="T7" fmla="*/ 0 h 7"/>
                  <a:gd name="T8" fmla="*/ 22 w 25"/>
                  <a:gd name="T9" fmla="*/ 0 h 7"/>
                  <a:gd name="T10" fmla="*/ 25 w 25"/>
                  <a:gd name="T11" fmla="*/ 0 h 7"/>
                  <a:gd name="T12" fmla="*/ 25 w 25"/>
                  <a:gd name="T13" fmla="*/ 4 h 7"/>
                  <a:gd name="T14" fmla="*/ 22 w 25"/>
                  <a:gd name="T15" fmla="*/ 4 h 7"/>
                  <a:gd name="T16" fmla="*/ 22 w 25"/>
                  <a:gd name="T17" fmla="*/ 7 h 7"/>
                  <a:gd name="T18" fmla="*/ 18 w 25"/>
                  <a:gd name="T19" fmla="*/ 7 h 7"/>
                  <a:gd name="T20" fmla="*/ 0 w 25"/>
                  <a:gd name="T21" fmla="*/ 4 h 7"/>
                  <a:gd name="T22" fmla="*/ 0 w 25"/>
                  <a:gd name="T23" fmla="*/ 4 h 7"/>
                  <a:gd name="T24" fmla="*/ 4 w 25"/>
                  <a:gd name="T25" fmla="*/ 4 h 7"/>
                  <a:gd name="T26" fmla="*/ 7 w 25"/>
                  <a:gd name="T27" fmla="*/ 0 h 7"/>
                  <a:gd name="T28" fmla="*/ 11 w 25"/>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7">
                    <a:moveTo>
                      <a:pt x="11" y="0"/>
                    </a:moveTo>
                    <a:lnTo>
                      <a:pt x="14" y="4"/>
                    </a:lnTo>
                    <a:lnTo>
                      <a:pt x="18" y="0"/>
                    </a:lnTo>
                    <a:lnTo>
                      <a:pt x="22" y="0"/>
                    </a:lnTo>
                    <a:lnTo>
                      <a:pt x="22" y="0"/>
                    </a:lnTo>
                    <a:lnTo>
                      <a:pt x="25" y="0"/>
                    </a:lnTo>
                    <a:lnTo>
                      <a:pt x="25" y="4"/>
                    </a:lnTo>
                    <a:lnTo>
                      <a:pt x="22" y="4"/>
                    </a:lnTo>
                    <a:lnTo>
                      <a:pt x="22" y="7"/>
                    </a:lnTo>
                    <a:lnTo>
                      <a:pt x="18" y="7"/>
                    </a:lnTo>
                    <a:lnTo>
                      <a:pt x="0" y="4"/>
                    </a:lnTo>
                    <a:lnTo>
                      <a:pt x="0" y="4"/>
                    </a:lnTo>
                    <a:lnTo>
                      <a:pt x="4" y="4"/>
                    </a:lnTo>
                    <a:lnTo>
                      <a:pt x="7" y="0"/>
                    </a:lnTo>
                    <a:lnTo>
                      <a:pt x="11"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85" name="Freeform 2317">
                <a:extLst>
                  <a:ext uri="{FF2B5EF4-FFF2-40B4-BE49-F238E27FC236}">
                    <a16:creationId xmlns:a16="http://schemas.microsoft.com/office/drawing/2014/main" id="{69002492-FEEC-449B-9B03-EC672721B169}"/>
                  </a:ext>
                </a:extLst>
              </p:cNvPr>
              <p:cNvSpPr>
                <a:spLocks/>
              </p:cNvSpPr>
              <p:nvPr/>
            </p:nvSpPr>
            <p:spPr bwMode="auto">
              <a:xfrm>
                <a:off x="5663" y="709"/>
                <a:ext cx="25" cy="11"/>
              </a:xfrm>
              <a:custGeom>
                <a:avLst/>
                <a:gdLst>
                  <a:gd name="T0" fmla="*/ 25 w 25"/>
                  <a:gd name="T1" fmla="*/ 3 h 11"/>
                  <a:gd name="T2" fmla="*/ 25 w 25"/>
                  <a:gd name="T3" fmla="*/ 3 h 11"/>
                  <a:gd name="T4" fmla="*/ 18 w 25"/>
                  <a:gd name="T5" fmla="*/ 11 h 11"/>
                  <a:gd name="T6" fmla="*/ 15 w 25"/>
                  <a:gd name="T7" fmla="*/ 11 h 11"/>
                  <a:gd name="T8" fmla="*/ 11 w 25"/>
                  <a:gd name="T9" fmla="*/ 11 h 11"/>
                  <a:gd name="T10" fmla="*/ 11 w 25"/>
                  <a:gd name="T11" fmla="*/ 11 h 11"/>
                  <a:gd name="T12" fmla="*/ 15 w 25"/>
                  <a:gd name="T13" fmla="*/ 11 h 11"/>
                  <a:gd name="T14" fmla="*/ 15 w 25"/>
                  <a:gd name="T15" fmla="*/ 7 h 11"/>
                  <a:gd name="T16" fmla="*/ 15 w 25"/>
                  <a:gd name="T17" fmla="*/ 7 h 11"/>
                  <a:gd name="T18" fmla="*/ 11 w 25"/>
                  <a:gd name="T19" fmla="*/ 7 h 11"/>
                  <a:gd name="T20" fmla="*/ 4 w 25"/>
                  <a:gd name="T21" fmla="*/ 11 h 11"/>
                  <a:gd name="T22" fmla="*/ 0 w 25"/>
                  <a:gd name="T23" fmla="*/ 7 h 11"/>
                  <a:gd name="T24" fmla="*/ 7 w 25"/>
                  <a:gd name="T25" fmla="*/ 3 h 11"/>
                  <a:gd name="T26" fmla="*/ 11 w 25"/>
                  <a:gd name="T27" fmla="*/ 3 h 11"/>
                  <a:gd name="T28" fmla="*/ 18 w 25"/>
                  <a:gd name="T29" fmla="*/ 3 h 11"/>
                  <a:gd name="T30" fmla="*/ 25 w 25"/>
                  <a:gd name="T31" fmla="*/ 0 h 11"/>
                  <a:gd name="T32" fmla="*/ 25 w 25"/>
                  <a:gd name="T33" fmla="*/ 0 h 11"/>
                  <a:gd name="T34" fmla="*/ 25 w 25"/>
                  <a:gd name="T35" fmla="*/ 3 h 11"/>
                  <a:gd name="T36" fmla="*/ 25 w 25"/>
                  <a:gd name="T37" fmla="*/ 3 h 11"/>
                  <a:gd name="T38" fmla="*/ 25 w 25"/>
                  <a:gd name="T39" fmla="*/ 3 h 11"/>
                  <a:gd name="T40" fmla="*/ 25 w 25"/>
                  <a:gd name="T4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11">
                    <a:moveTo>
                      <a:pt x="25" y="3"/>
                    </a:moveTo>
                    <a:lnTo>
                      <a:pt x="25" y="3"/>
                    </a:lnTo>
                    <a:lnTo>
                      <a:pt x="18" y="11"/>
                    </a:lnTo>
                    <a:lnTo>
                      <a:pt x="15" y="11"/>
                    </a:lnTo>
                    <a:lnTo>
                      <a:pt x="11" y="11"/>
                    </a:lnTo>
                    <a:lnTo>
                      <a:pt x="11" y="11"/>
                    </a:lnTo>
                    <a:lnTo>
                      <a:pt x="15" y="11"/>
                    </a:lnTo>
                    <a:lnTo>
                      <a:pt x="15" y="7"/>
                    </a:lnTo>
                    <a:lnTo>
                      <a:pt x="15" y="7"/>
                    </a:lnTo>
                    <a:lnTo>
                      <a:pt x="11" y="7"/>
                    </a:lnTo>
                    <a:lnTo>
                      <a:pt x="4" y="11"/>
                    </a:lnTo>
                    <a:lnTo>
                      <a:pt x="0" y="7"/>
                    </a:lnTo>
                    <a:lnTo>
                      <a:pt x="7" y="3"/>
                    </a:lnTo>
                    <a:lnTo>
                      <a:pt x="11" y="3"/>
                    </a:lnTo>
                    <a:lnTo>
                      <a:pt x="18" y="3"/>
                    </a:lnTo>
                    <a:lnTo>
                      <a:pt x="25" y="0"/>
                    </a:lnTo>
                    <a:lnTo>
                      <a:pt x="25" y="0"/>
                    </a:lnTo>
                    <a:lnTo>
                      <a:pt x="25" y="3"/>
                    </a:lnTo>
                    <a:lnTo>
                      <a:pt x="25" y="3"/>
                    </a:lnTo>
                    <a:lnTo>
                      <a:pt x="25" y="3"/>
                    </a:lnTo>
                    <a:lnTo>
                      <a:pt x="25"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86" name="Freeform 2318">
                <a:extLst>
                  <a:ext uri="{FF2B5EF4-FFF2-40B4-BE49-F238E27FC236}">
                    <a16:creationId xmlns:a16="http://schemas.microsoft.com/office/drawing/2014/main" id="{1101A35F-9A67-4D78-B1E1-1DA3169FB1A2}"/>
                  </a:ext>
                </a:extLst>
              </p:cNvPr>
              <p:cNvSpPr>
                <a:spLocks/>
              </p:cNvSpPr>
              <p:nvPr/>
            </p:nvSpPr>
            <p:spPr bwMode="auto">
              <a:xfrm>
                <a:off x="5663" y="709"/>
                <a:ext cx="25" cy="11"/>
              </a:xfrm>
              <a:custGeom>
                <a:avLst/>
                <a:gdLst>
                  <a:gd name="T0" fmla="*/ 25 w 25"/>
                  <a:gd name="T1" fmla="*/ 3 h 11"/>
                  <a:gd name="T2" fmla="*/ 25 w 25"/>
                  <a:gd name="T3" fmla="*/ 3 h 11"/>
                  <a:gd name="T4" fmla="*/ 18 w 25"/>
                  <a:gd name="T5" fmla="*/ 11 h 11"/>
                  <a:gd name="T6" fmla="*/ 15 w 25"/>
                  <a:gd name="T7" fmla="*/ 11 h 11"/>
                  <a:gd name="T8" fmla="*/ 11 w 25"/>
                  <a:gd name="T9" fmla="*/ 11 h 11"/>
                  <a:gd name="T10" fmla="*/ 11 w 25"/>
                  <a:gd name="T11" fmla="*/ 11 h 11"/>
                  <a:gd name="T12" fmla="*/ 15 w 25"/>
                  <a:gd name="T13" fmla="*/ 11 h 11"/>
                  <a:gd name="T14" fmla="*/ 15 w 25"/>
                  <a:gd name="T15" fmla="*/ 7 h 11"/>
                  <a:gd name="T16" fmla="*/ 15 w 25"/>
                  <a:gd name="T17" fmla="*/ 7 h 11"/>
                  <a:gd name="T18" fmla="*/ 11 w 25"/>
                  <a:gd name="T19" fmla="*/ 7 h 11"/>
                  <a:gd name="T20" fmla="*/ 4 w 25"/>
                  <a:gd name="T21" fmla="*/ 11 h 11"/>
                  <a:gd name="T22" fmla="*/ 0 w 25"/>
                  <a:gd name="T23" fmla="*/ 7 h 11"/>
                  <a:gd name="T24" fmla="*/ 7 w 25"/>
                  <a:gd name="T25" fmla="*/ 3 h 11"/>
                  <a:gd name="T26" fmla="*/ 11 w 25"/>
                  <a:gd name="T27" fmla="*/ 3 h 11"/>
                  <a:gd name="T28" fmla="*/ 18 w 25"/>
                  <a:gd name="T29" fmla="*/ 3 h 11"/>
                  <a:gd name="T30" fmla="*/ 25 w 25"/>
                  <a:gd name="T31" fmla="*/ 0 h 11"/>
                  <a:gd name="T32" fmla="*/ 25 w 25"/>
                  <a:gd name="T33" fmla="*/ 0 h 11"/>
                  <a:gd name="T34" fmla="*/ 25 w 25"/>
                  <a:gd name="T35" fmla="*/ 3 h 11"/>
                  <a:gd name="T36" fmla="*/ 25 w 25"/>
                  <a:gd name="T37" fmla="*/ 3 h 11"/>
                  <a:gd name="T38" fmla="*/ 25 w 25"/>
                  <a:gd name="T39" fmla="*/ 3 h 11"/>
                  <a:gd name="T40" fmla="*/ 25 w 25"/>
                  <a:gd name="T4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11">
                    <a:moveTo>
                      <a:pt x="25" y="3"/>
                    </a:moveTo>
                    <a:lnTo>
                      <a:pt x="25" y="3"/>
                    </a:lnTo>
                    <a:lnTo>
                      <a:pt x="18" y="11"/>
                    </a:lnTo>
                    <a:lnTo>
                      <a:pt x="15" y="11"/>
                    </a:lnTo>
                    <a:lnTo>
                      <a:pt x="11" y="11"/>
                    </a:lnTo>
                    <a:lnTo>
                      <a:pt x="11" y="11"/>
                    </a:lnTo>
                    <a:lnTo>
                      <a:pt x="15" y="11"/>
                    </a:lnTo>
                    <a:lnTo>
                      <a:pt x="15" y="7"/>
                    </a:lnTo>
                    <a:lnTo>
                      <a:pt x="15" y="7"/>
                    </a:lnTo>
                    <a:lnTo>
                      <a:pt x="11" y="7"/>
                    </a:lnTo>
                    <a:lnTo>
                      <a:pt x="4" y="11"/>
                    </a:lnTo>
                    <a:lnTo>
                      <a:pt x="0" y="7"/>
                    </a:lnTo>
                    <a:lnTo>
                      <a:pt x="7" y="3"/>
                    </a:lnTo>
                    <a:lnTo>
                      <a:pt x="11" y="3"/>
                    </a:lnTo>
                    <a:lnTo>
                      <a:pt x="18" y="3"/>
                    </a:lnTo>
                    <a:lnTo>
                      <a:pt x="25" y="0"/>
                    </a:lnTo>
                    <a:lnTo>
                      <a:pt x="25" y="0"/>
                    </a:lnTo>
                    <a:lnTo>
                      <a:pt x="25" y="3"/>
                    </a:lnTo>
                    <a:lnTo>
                      <a:pt x="25" y="3"/>
                    </a:lnTo>
                    <a:lnTo>
                      <a:pt x="25" y="3"/>
                    </a:lnTo>
                    <a:lnTo>
                      <a:pt x="25"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87" name="Freeform 2319">
                <a:extLst>
                  <a:ext uri="{FF2B5EF4-FFF2-40B4-BE49-F238E27FC236}">
                    <a16:creationId xmlns:a16="http://schemas.microsoft.com/office/drawing/2014/main" id="{4F85923A-6E0E-4F70-80D0-67BA2775915C}"/>
                  </a:ext>
                </a:extLst>
              </p:cNvPr>
              <p:cNvSpPr>
                <a:spLocks/>
              </p:cNvSpPr>
              <p:nvPr/>
            </p:nvSpPr>
            <p:spPr bwMode="auto">
              <a:xfrm>
                <a:off x="5996" y="816"/>
                <a:ext cx="40" cy="18"/>
              </a:xfrm>
              <a:custGeom>
                <a:avLst/>
                <a:gdLst>
                  <a:gd name="T0" fmla="*/ 33 w 40"/>
                  <a:gd name="T1" fmla="*/ 0 h 18"/>
                  <a:gd name="T2" fmla="*/ 36 w 40"/>
                  <a:gd name="T3" fmla="*/ 4 h 18"/>
                  <a:gd name="T4" fmla="*/ 40 w 40"/>
                  <a:gd name="T5" fmla="*/ 4 h 18"/>
                  <a:gd name="T6" fmla="*/ 40 w 40"/>
                  <a:gd name="T7" fmla="*/ 4 h 18"/>
                  <a:gd name="T8" fmla="*/ 40 w 40"/>
                  <a:gd name="T9" fmla="*/ 8 h 18"/>
                  <a:gd name="T10" fmla="*/ 36 w 40"/>
                  <a:gd name="T11" fmla="*/ 15 h 18"/>
                  <a:gd name="T12" fmla="*/ 33 w 40"/>
                  <a:gd name="T13" fmla="*/ 15 h 18"/>
                  <a:gd name="T14" fmla="*/ 29 w 40"/>
                  <a:gd name="T15" fmla="*/ 18 h 18"/>
                  <a:gd name="T16" fmla="*/ 18 w 40"/>
                  <a:gd name="T17" fmla="*/ 15 h 18"/>
                  <a:gd name="T18" fmla="*/ 15 w 40"/>
                  <a:gd name="T19" fmla="*/ 15 h 18"/>
                  <a:gd name="T20" fmla="*/ 11 w 40"/>
                  <a:gd name="T21" fmla="*/ 15 h 18"/>
                  <a:gd name="T22" fmla="*/ 4 w 40"/>
                  <a:gd name="T23" fmla="*/ 11 h 18"/>
                  <a:gd name="T24" fmla="*/ 0 w 40"/>
                  <a:gd name="T25" fmla="*/ 11 h 18"/>
                  <a:gd name="T26" fmla="*/ 0 w 40"/>
                  <a:gd name="T27" fmla="*/ 8 h 18"/>
                  <a:gd name="T28" fmla="*/ 4 w 40"/>
                  <a:gd name="T29" fmla="*/ 8 h 18"/>
                  <a:gd name="T30" fmla="*/ 4 w 40"/>
                  <a:gd name="T31" fmla="*/ 8 h 18"/>
                  <a:gd name="T32" fmla="*/ 8 w 40"/>
                  <a:gd name="T33" fmla="*/ 8 h 18"/>
                  <a:gd name="T34" fmla="*/ 11 w 40"/>
                  <a:gd name="T35" fmla="*/ 8 h 18"/>
                  <a:gd name="T36" fmla="*/ 11 w 40"/>
                  <a:gd name="T37" fmla="*/ 4 h 18"/>
                  <a:gd name="T38" fmla="*/ 11 w 40"/>
                  <a:gd name="T39" fmla="*/ 4 h 18"/>
                  <a:gd name="T40" fmla="*/ 11 w 40"/>
                  <a:gd name="T41" fmla="*/ 0 h 18"/>
                  <a:gd name="T42" fmla="*/ 11 w 40"/>
                  <a:gd name="T43" fmla="*/ 0 h 18"/>
                  <a:gd name="T44" fmla="*/ 22 w 40"/>
                  <a:gd name="T45" fmla="*/ 0 h 18"/>
                  <a:gd name="T46" fmla="*/ 29 w 40"/>
                  <a:gd name="T47" fmla="*/ 0 h 18"/>
                  <a:gd name="T48" fmla="*/ 33 w 40"/>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18">
                    <a:moveTo>
                      <a:pt x="33" y="0"/>
                    </a:moveTo>
                    <a:lnTo>
                      <a:pt x="36" y="4"/>
                    </a:lnTo>
                    <a:lnTo>
                      <a:pt x="40" y="4"/>
                    </a:lnTo>
                    <a:lnTo>
                      <a:pt x="40" y="4"/>
                    </a:lnTo>
                    <a:lnTo>
                      <a:pt x="40" y="8"/>
                    </a:lnTo>
                    <a:lnTo>
                      <a:pt x="36" y="15"/>
                    </a:lnTo>
                    <a:lnTo>
                      <a:pt x="33" y="15"/>
                    </a:lnTo>
                    <a:lnTo>
                      <a:pt x="29" y="18"/>
                    </a:lnTo>
                    <a:lnTo>
                      <a:pt x="18" y="15"/>
                    </a:lnTo>
                    <a:lnTo>
                      <a:pt x="15" y="15"/>
                    </a:lnTo>
                    <a:lnTo>
                      <a:pt x="11" y="15"/>
                    </a:lnTo>
                    <a:lnTo>
                      <a:pt x="4" y="11"/>
                    </a:lnTo>
                    <a:lnTo>
                      <a:pt x="0" y="11"/>
                    </a:lnTo>
                    <a:lnTo>
                      <a:pt x="0" y="8"/>
                    </a:lnTo>
                    <a:lnTo>
                      <a:pt x="4" y="8"/>
                    </a:lnTo>
                    <a:lnTo>
                      <a:pt x="4" y="8"/>
                    </a:lnTo>
                    <a:lnTo>
                      <a:pt x="8" y="8"/>
                    </a:lnTo>
                    <a:lnTo>
                      <a:pt x="11" y="8"/>
                    </a:lnTo>
                    <a:lnTo>
                      <a:pt x="11" y="4"/>
                    </a:lnTo>
                    <a:lnTo>
                      <a:pt x="11" y="4"/>
                    </a:lnTo>
                    <a:lnTo>
                      <a:pt x="11" y="0"/>
                    </a:lnTo>
                    <a:lnTo>
                      <a:pt x="11" y="0"/>
                    </a:lnTo>
                    <a:lnTo>
                      <a:pt x="22" y="0"/>
                    </a:lnTo>
                    <a:lnTo>
                      <a:pt x="29" y="0"/>
                    </a:lnTo>
                    <a:lnTo>
                      <a:pt x="3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88" name="Freeform 2320">
                <a:extLst>
                  <a:ext uri="{FF2B5EF4-FFF2-40B4-BE49-F238E27FC236}">
                    <a16:creationId xmlns:a16="http://schemas.microsoft.com/office/drawing/2014/main" id="{68ECD5C0-86B1-4CF2-B83F-84DC8A04A16E}"/>
                  </a:ext>
                </a:extLst>
              </p:cNvPr>
              <p:cNvSpPr>
                <a:spLocks/>
              </p:cNvSpPr>
              <p:nvPr/>
            </p:nvSpPr>
            <p:spPr bwMode="auto">
              <a:xfrm>
                <a:off x="5996" y="816"/>
                <a:ext cx="40" cy="18"/>
              </a:xfrm>
              <a:custGeom>
                <a:avLst/>
                <a:gdLst>
                  <a:gd name="T0" fmla="*/ 33 w 40"/>
                  <a:gd name="T1" fmla="*/ 0 h 18"/>
                  <a:gd name="T2" fmla="*/ 36 w 40"/>
                  <a:gd name="T3" fmla="*/ 4 h 18"/>
                  <a:gd name="T4" fmla="*/ 40 w 40"/>
                  <a:gd name="T5" fmla="*/ 4 h 18"/>
                  <a:gd name="T6" fmla="*/ 40 w 40"/>
                  <a:gd name="T7" fmla="*/ 4 h 18"/>
                  <a:gd name="T8" fmla="*/ 40 w 40"/>
                  <a:gd name="T9" fmla="*/ 8 h 18"/>
                  <a:gd name="T10" fmla="*/ 36 w 40"/>
                  <a:gd name="T11" fmla="*/ 15 h 18"/>
                  <a:gd name="T12" fmla="*/ 33 w 40"/>
                  <a:gd name="T13" fmla="*/ 15 h 18"/>
                  <a:gd name="T14" fmla="*/ 29 w 40"/>
                  <a:gd name="T15" fmla="*/ 18 h 18"/>
                  <a:gd name="T16" fmla="*/ 18 w 40"/>
                  <a:gd name="T17" fmla="*/ 15 h 18"/>
                  <a:gd name="T18" fmla="*/ 15 w 40"/>
                  <a:gd name="T19" fmla="*/ 15 h 18"/>
                  <a:gd name="T20" fmla="*/ 11 w 40"/>
                  <a:gd name="T21" fmla="*/ 15 h 18"/>
                  <a:gd name="T22" fmla="*/ 4 w 40"/>
                  <a:gd name="T23" fmla="*/ 11 h 18"/>
                  <a:gd name="T24" fmla="*/ 0 w 40"/>
                  <a:gd name="T25" fmla="*/ 11 h 18"/>
                  <a:gd name="T26" fmla="*/ 0 w 40"/>
                  <a:gd name="T27" fmla="*/ 8 h 18"/>
                  <a:gd name="T28" fmla="*/ 4 w 40"/>
                  <a:gd name="T29" fmla="*/ 8 h 18"/>
                  <a:gd name="T30" fmla="*/ 4 w 40"/>
                  <a:gd name="T31" fmla="*/ 8 h 18"/>
                  <a:gd name="T32" fmla="*/ 8 w 40"/>
                  <a:gd name="T33" fmla="*/ 8 h 18"/>
                  <a:gd name="T34" fmla="*/ 11 w 40"/>
                  <a:gd name="T35" fmla="*/ 8 h 18"/>
                  <a:gd name="T36" fmla="*/ 11 w 40"/>
                  <a:gd name="T37" fmla="*/ 4 h 18"/>
                  <a:gd name="T38" fmla="*/ 11 w 40"/>
                  <a:gd name="T39" fmla="*/ 4 h 18"/>
                  <a:gd name="T40" fmla="*/ 11 w 40"/>
                  <a:gd name="T41" fmla="*/ 0 h 18"/>
                  <a:gd name="T42" fmla="*/ 11 w 40"/>
                  <a:gd name="T43" fmla="*/ 0 h 18"/>
                  <a:gd name="T44" fmla="*/ 22 w 40"/>
                  <a:gd name="T45" fmla="*/ 0 h 18"/>
                  <a:gd name="T46" fmla="*/ 29 w 40"/>
                  <a:gd name="T47" fmla="*/ 0 h 18"/>
                  <a:gd name="T48" fmla="*/ 33 w 40"/>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18">
                    <a:moveTo>
                      <a:pt x="33" y="0"/>
                    </a:moveTo>
                    <a:lnTo>
                      <a:pt x="36" y="4"/>
                    </a:lnTo>
                    <a:lnTo>
                      <a:pt x="40" y="4"/>
                    </a:lnTo>
                    <a:lnTo>
                      <a:pt x="40" y="4"/>
                    </a:lnTo>
                    <a:lnTo>
                      <a:pt x="40" y="8"/>
                    </a:lnTo>
                    <a:lnTo>
                      <a:pt x="36" y="15"/>
                    </a:lnTo>
                    <a:lnTo>
                      <a:pt x="33" y="15"/>
                    </a:lnTo>
                    <a:lnTo>
                      <a:pt x="29" y="18"/>
                    </a:lnTo>
                    <a:lnTo>
                      <a:pt x="18" y="15"/>
                    </a:lnTo>
                    <a:lnTo>
                      <a:pt x="15" y="15"/>
                    </a:lnTo>
                    <a:lnTo>
                      <a:pt x="11" y="15"/>
                    </a:lnTo>
                    <a:lnTo>
                      <a:pt x="4" y="11"/>
                    </a:lnTo>
                    <a:lnTo>
                      <a:pt x="0" y="11"/>
                    </a:lnTo>
                    <a:lnTo>
                      <a:pt x="0" y="8"/>
                    </a:lnTo>
                    <a:lnTo>
                      <a:pt x="4" y="8"/>
                    </a:lnTo>
                    <a:lnTo>
                      <a:pt x="4" y="8"/>
                    </a:lnTo>
                    <a:lnTo>
                      <a:pt x="8" y="8"/>
                    </a:lnTo>
                    <a:lnTo>
                      <a:pt x="11" y="8"/>
                    </a:lnTo>
                    <a:lnTo>
                      <a:pt x="11" y="4"/>
                    </a:lnTo>
                    <a:lnTo>
                      <a:pt x="11" y="4"/>
                    </a:lnTo>
                    <a:lnTo>
                      <a:pt x="11" y="0"/>
                    </a:lnTo>
                    <a:lnTo>
                      <a:pt x="11" y="0"/>
                    </a:lnTo>
                    <a:lnTo>
                      <a:pt x="22" y="0"/>
                    </a:lnTo>
                    <a:lnTo>
                      <a:pt x="29" y="0"/>
                    </a:lnTo>
                    <a:lnTo>
                      <a:pt x="3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89" name="Freeform 2321">
                <a:extLst>
                  <a:ext uri="{FF2B5EF4-FFF2-40B4-BE49-F238E27FC236}">
                    <a16:creationId xmlns:a16="http://schemas.microsoft.com/office/drawing/2014/main" id="{3C984B2E-CD13-4C9E-9284-7AEEB6590118}"/>
                  </a:ext>
                </a:extLst>
              </p:cNvPr>
              <p:cNvSpPr>
                <a:spLocks/>
              </p:cNvSpPr>
              <p:nvPr/>
            </p:nvSpPr>
            <p:spPr bwMode="auto">
              <a:xfrm>
                <a:off x="6512" y="931"/>
                <a:ext cx="25" cy="7"/>
              </a:xfrm>
              <a:custGeom>
                <a:avLst/>
                <a:gdLst>
                  <a:gd name="T0" fmla="*/ 7 w 25"/>
                  <a:gd name="T1" fmla="*/ 0 h 7"/>
                  <a:gd name="T2" fmla="*/ 7 w 25"/>
                  <a:gd name="T3" fmla="*/ 0 h 7"/>
                  <a:gd name="T4" fmla="*/ 11 w 25"/>
                  <a:gd name="T5" fmla="*/ 0 h 7"/>
                  <a:gd name="T6" fmla="*/ 11 w 25"/>
                  <a:gd name="T7" fmla="*/ 0 h 7"/>
                  <a:gd name="T8" fmla="*/ 25 w 25"/>
                  <a:gd name="T9" fmla="*/ 0 h 7"/>
                  <a:gd name="T10" fmla="*/ 25 w 25"/>
                  <a:gd name="T11" fmla="*/ 4 h 7"/>
                  <a:gd name="T12" fmla="*/ 22 w 25"/>
                  <a:gd name="T13" fmla="*/ 7 h 7"/>
                  <a:gd name="T14" fmla="*/ 18 w 25"/>
                  <a:gd name="T15" fmla="*/ 4 h 7"/>
                  <a:gd name="T16" fmla="*/ 15 w 25"/>
                  <a:gd name="T17" fmla="*/ 7 h 7"/>
                  <a:gd name="T18" fmla="*/ 0 w 25"/>
                  <a:gd name="T19" fmla="*/ 4 h 7"/>
                  <a:gd name="T20" fmla="*/ 0 w 25"/>
                  <a:gd name="T21" fmla="*/ 0 h 7"/>
                  <a:gd name="T22" fmla="*/ 4 w 25"/>
                  <a:gd name="T23" fmla="*/ 0 h 7"/>
                  <a:gd name="T24" fmla="*/ 7 w 2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7">
                    <a:moveTo>
                      <a:pt x="7" y="0"/>
                    </a:moveTo>
                    <a:lnTo>
                      <a:pt x="7" y="0"/>
                    </a:lnTo>
                    <a:lnTo>
                      <a:pt x="11" y="0"/>
                    </a:lnTo>
                    <a:lnTo>
                      <a:pt x="11" y="0"/>
                    </a:lnTo>
                    <a:lnTo>
                      <a:pt x="25" y="0"/>
                    </a:lnTo>
                    <a:lnTo>
                      <a:pt x="25" y="4"/>
                    </a:lnTo>
                    <a:lnTo>
                      <a:pt x="22" y="7"/>
                    </a:lnTo>
                    <a:lnTo>
                      <a:pt x="18" y="4"/>
                    </a:lnTo>
                    <a:lnTo>
                      <a:pt x="15" y="7"/>
                    </a:lnTo>
                    <a:lnTo>
                      <a:pt x="0" y="4"/>
                    </a:lnTo>
                    <a:lnTo>
                      <a:pt x="0" y="0"/>
                    </a:lnTo>
                    <a:lnTo>
                      <a:pt x="4" y="0"/>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90" name="Freeform 2322">
                <a:extLst>
                  <a:ext uri="{FF2B5EF4-FFF2-40B4-BE49-F238E27FC236}">
                    <a16:creationId xmlns:a16="http://schemas.microsoft.com/office/drawing/2014/main" id="{A3EBFB90-35F1-475A-A112-04A557A86608}"/>
                  </a:ext>
                </a:extLst>
              </p:cNvPr>
              <p:cNvSpPr>
                <a:spLocks/>
              </p:cNvSpPr>
              <p:nvPr/>
            </p:nvSpPr>
            <p:spPr bwMode="auto">
              <a:xfrm>
                <a:off x="6512" y="931"/>
                <a:ext cx="25" cy="7"/>
              </a:xfrm>
              <a:custGeom>
                <a:avLst/>
                <a:gdLst>
                  <a:gd name="T0" fmla="*/ 7 w 25"/>
                  <a:gd name="T1" fmla="*/ 0 h 7"/>
                  <a:gd name="T2" fmla="*/ 7 w 25"/>
                  <a:gd name="T3" fmla="*/ 0 h 7"/>
                  <a:gd name="T4" fmla="*/ 11 w 25"/>
                  <a:gd name="T5" fmla="*/ 0 h 7"/>
                  <a:gd name="T6" fmla="*/ 11 w 25"/>
                  <a:gd name="T7" fmla="*/ 0 h 7"/>
                  <a:gd name="T8" fmla="*/ 25 w 25"/>
                  <a:gd name="T9" fmla="*/ 0 h 7"/>
                  <a:gd name="T10" fmla="*/ 25 w 25"/>
                  <a:gd name="T11" fmla="*/ 4 h 7"/>
                  <a:gd name="T12" fmla="*/ 22 w 25"/>
                  <a:gd name="T13" fmla="*/ 7 h 7"/>
                  <a:gd name="T14" fmla="*/ 18 w 25"/>
                  <a:gd name="T15" fmla="*/ 4 h 7"/>
                  <a:gd name="T16" fmla="*/ 15 w 25"/>
                  <a:gd name="T17" fmla="*/ 7 h 7"/>
                  <a:gd name="T18" fmla="*/ 0 w 25"/>
                  <a:gd name="T19" fmla="*/ 4 h 7"/>
                  <a:gd name="T20" fmla="*/ 0 w 25"/>
                  <a:gd name="T21" fmla="*/ 0 h 7"/>
                  <a:gd name="T22" fmla="*/ 4 w 25"/>
                  <a:gd name="T23" fmla="*/ 0 h 7"/>
                  <a:gd name="T24" fmla="*/ 7 w 2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7">
                    <a:moveTo>
                      <a:pt x="7" y="0"/>
                    </a:moveTo>
                    <a:lnTo>
                      <a:pt x="7" y="0"/>
                    </a:lnTo>
                    <a:lnTo>
                      <a:pt x="11" y="0"/>
                    </a:lnTo>
                    <a:lnTo>
                      <a:pt x="11" y="0"/>
                    </a:lnTo>
                    <a:lnTo>
                      <a:pt x="25" y="0"/>
                    </a:lnTo>
                    <a:lnTo>
                      <a:pt x="25" y="4"/>
                    </a:lnTo>
                    <a:lnTo>
                      <a:pt x="22" y="7"/>
                    </a:lnTo>
                    <a:lnTo>
                      <a:pt x="18" y="4"/>
                    </a:lnTo>
                    <a:lnTo>
                      <a:pt x="15" y="7"/>
                    </a:lnTo>
                    <a:lnTo>
                      <a:pt x="0" y="4"/>
                    </a:lnTo>
                    <a:lnTo>
                      <a:pt x="0" y="0"/>
                    </a:lnTo>
                    <a:lnTo>
                      <a:pt x="4" y="0"/>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91" name="Freeform 2323">
                <a:extLst>
                  <a:ext uri="{FF2B5EF4-FFF2-40B4-BE49-F238E27FC236}">
                    <a16:creationId xmlns:a16="http://schemas.microsoft.com/office/drawing/2014/main" id="{9C478BD1-1857-4C2E-9113-67BF40FF2FB6}"/>
                  </a:ext>
                </a:extLst>
              </p:cNvPr>
              <p:cNvSpPr>
                <a:spLocks/>
              </p:cNvSpPr>
              <p:nvPr/>
            </p:nvSpPr>
            <p:spPr bwMode="auto">
              <a:xfrm>
                <a:off x="6534" y="928"/>
                <a:ext cx="21" cy="14"/>
              </a:xfrm>
              <a:custGeom>
                <a:avLst/>
                <a:gdLst>
                  <a:gd name="T0" fmla="*/ 3 w 21"/>
                  <a:gd name="T1" fmla="*/ 7 h 14"/>
                  <a:gd name="T2" fmla="*/ 7 w 21"/>
                  <a:gd name="T3" fmla="*/ 3 h 14"/>
                  <a:gd name="T4" fmla="*/ 11 w 21"/>
                  <a:gd name="T5" fmla="*/ 3 h 14"/>
                  <a:gd name="T6" fmla="*/ 14 w 21"/>
                  <a:gd name="T7" fmla="*/ 3 h 14"/>
                  <a:gd name="T8" fmla="*/ 14 w 21"/>
                  <a:gd name="T9" fmla="*/ 3 h 14"/>
                  <a:gd name="T10" fmla="*/ 14 w 21"/>
                  <a:gd name="T11" fmla="*/ 0 h 14"/>
                  <a:gd name="T12" fmla="*/ 18 w 21"/>
                  <a:gd name="T13" fmla="*/ 0 h 14"/>
                  <a:gd name="T14" fmla="*/ 21 w 21"/>
                  <a:gd name="T15" fmla="*/ 3 h 14"/>
                  <a:gd name="T16" fmla="*/ 21 w 21"/>
                  <a:gd name="T17" fmla="*/ 3 h 14"/>
                  <a:gd name="T18" fmla="*/ 21 w 21"/>
                  <a:gd name="T19" fmla="*/ 7 h 14"/>
                  <a:gd name="T20" fmla="*/ 21 w 21"/>
                  <a:gd name="T21" fmla="*/ 7 h 14"/>
                  <a:gd name="T22" fmla="*/ 21 w 21"/>
                  <a:gd name="T23" fmla="*/ 10 h 14"/>
                  <a:gd name="T24" fmla="*/ 14 w 21"/>
                  <a:gd name="T25" fmla="*/ 14 h 14"/>
                  <a:gd name="T26" fmla="*/ 11 w 21"/>
                  <a:gd name="T27" fmla="*/ 14 h 14"/>
                  <a:gd name="T28" fmla="*/ 7 w 21"/>
                  <a:gd name="T29" fmla="*/ 14 h 14"/>
                  <a:gd name="T30" fmla="*/ 3 w 21"/>
                  <a:gd name="T31" fmla="*/ 10 h 14"/>
                  <a:gd name="T32" fmla="*/ 0 w 21"/>
                  <a:gd name="T33" fmla="*/ 14 h 14"/>
                  <a:gd name="T34" fmla="*/ 0 w 21"/>
                  <a:gd name="T35" fmla="*/ 10 h 14"/>
                  <a:gd name="T36" fmla="*/ 3 w 21"/>
                  <a:gd name="T37" fmla="*/ 7 h 14"/>
                  <a:gd name="T38" fmla="*/ 3 w 21"/>
                  <a:gd name="T39" fmla="*/ 7 h 14"/>
                  <a:gd name="T40" fmla="*/ 3 w 21"/>
                  <a:gd name="T41" fmla="*/ 7 h 14"/>
                  <a:gd name="T42" fmla="*/ 3 w 21"/>
                  <a:gd name="T4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14">
                    <a:moveTo>
                      <a:pt x="3" y="7"/>
                    </a:moveTo>
                    <a:lnTo>
                      <a:pt x="7" y="3"/>
                    </a:lnTo>
                    <a:lnTo>
                      <a:pt x="11" y="3"/>
                    </a:lnTo>
                    <a:lnTo>
                      <a:pt x="14" y="3"/>
                    </a:lnTo>
                    <a:lnTo>
                      <a:pt x="14" y="3"/>
                    </a:lnTo>
                    <a:lnTo>
                      <a:pt x="14" y="0"/>
                    </a:lnTo>
                    <a:lnTo>
                      <a:pt x="18" y="0"/>
                    </a:lnTo>
                    <a:lnTo>
                      <a:pt x="21" y="3"/>
                    </a:lnTo>
                    <a:lnTo>
                      <a:pt x="21" y="3"/>
                    </a:lnTo>
                    <a:lnTo>
                      <a:pt x="21" y="7"/>
                    </a:lnTo>
                    <a:lnTo>
                      <a:pt x="21" y="7"/>
                    </a:lnTo>
                    <a:lnTo>
                      <a:pt x="21" y="10"/>
                    </a:lnTo>
                    <a:lnTo>
                      <a:pt x="14" y="14"/>
                    </a:lnTo>
                    <a:lnTo>
                      <a:pt x="11" y="14"/>
                    </a:lnTo>
                    <a:lnTo>
                      <a:pt x="7" y="14"/>
                    </a:lnTo>
                    <a:lnTo>
                      <a:pt x="3" y="10"/>
                    </a:lnTo>
                    <a:lnTo>
                      <a:pt x="0" y="14"/>
                    </a:lnTo>
                    <a:lnTo>
                      <a:pt x="0" y="10"/>
                    </a:lnTo>
                    <a:lnTo>
                      <a:pt x="3" y="7"/>
                    </a:lnTo>
                    <a:lnTo>
                      <a:pt x="3" y="7"/>
                    </a:lnTo>
                    <a:lnTo>
                      <a:pt x="3" y="7"/>
                    </a:lnTo>
                    <a:lnTo>
                      <a:pt x="3"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92" name="Freeform 2324">
                <a:extLst>
                  <a:ext uri="{FF2B5EF4-FFF2-40B4-BE49-F238E27FC236}">
                    <a16:creationId xmlns:a16="http://schemas.microsoft.com/office/drawing/2014/main" id="{6DE87CB9-FC9E-417C-A45A-6BE0D27A72DA}"/>
                  </a:ext>
                </a:extLst>
              </p:cNvPr>
              <p:cNvSpPr>
                <a:spLocks/>
              </p:cNvSpPr>
              <p:nvPr/>
            </p:nvSpPr>
            <p:spPr bwMode="auto">
              <a:xfrm>
                <a:off x="6534" y="928"/>
                <a:ext cx="21" cy="14"/>
              </a:xfrm>
              <a:custGeom>
                <a:avLst/>
                <a:gdLst>
                  <a:gd name="T0" fmla="*/ 3 w 21"/>
                  <a:gd name="T1" fmla="*/ 7 h 14"/>
                  <a:gd name="T2" fmla="*/ 7 w 21"/>
                  <a:gd name="T3" fmla="*/ 3 h 14"/>
                  <a:gd name="T4" fmla="*/ 11 w 21"/>
                  <a:gd name="T5" fmla="*/ 3 h 14"/>
                  <a:gd name="T6" fmla="*/ 14 w 21"/>
                  <a:gd name="T7" fmla="*/ 3 h 14"/>
                  <a:gd name="T8" fmla="*/ 14 w 21"/>
                  <a:gd name="T9" fmla="*/ 3 h 14"/>
                  <a:gd name="T10" fmla="*/ 14 w 21"/>
                  <a:gd name="T11" fmla="*/ 0 h 14"/>
                  <a:gd name="T12" fmla="*/ 18 w 21"/>
                  <a:gd name="T13" fmla="*/ 0 h 14"/>
                  <a:gd name="T14" fmla="*/ 21 w 21"/>
                  <a:gd name="T15" fmla="*/ 3 h 14"/>
                  <a:gd name="T16" fmla="*/ 21 w 21"/>
                  <a:gd name="T17" fmla="*/ 3 h 14"/>
                  <a:gd name="T18" fmla="*/ 21 w 21"/>
                  <a:gd name="T19" fmla="*/ 7 h 14"/>
                  <a:gd name="T20" fmla="*/ 21 w 21"/>
                  <a:gd name="T21" fmla="*/ 7 h 14"/>
                  <a:gd name="T22" fmla="*/ 21 w 21"/>
                  <a:gd name="T23" fmla="*/ 10 h 14"/>
                  <a:gd name="T24" fmla="*/ 14 w 21"/>
                  <a:gd name="T25" fmla="*/ 14 h 14"/>
                  <a:gd name="T26" fmla="*/ 11 w 21"/>
                  <a:gd name="T27" fmla="*/ 14 h 14"/>
                  <a:gd name="T28" fmla="*/ 7 w 21"/>
                  <a:gd name="T29" fmla="*/ 14 h 14"/>
                  <a:gd name="T30" fmla="*/ 3 w 21"/>
                  <a:gd name="T31" fmla="*/ 10 h 14"/>
                  <a:gd name="T32" fmla="*/ 0 w 21"/>
                  <a:gd name="T33" fmla="*/ 14 h 14"/>
                  <a:gd name="T34" fmla="*/ 0 w 21"/>
                  <a:gd name="T35" fmla="*/ 10 h 14"/>
                  <a:gd name="T36" fmla="*/ 3 w 21"/>
                  <a:gd name="T37" fmla="*/ 7 h 14"/>
                  <a:gd name="T38" fmla="*/ 3 w 21"/>
                  <a:gd name="T39" fmla="*/ 7 h 14"/>
                  <a:gd name="T40" fmla="*/ 3 w 21"/>
                  <a:gd name="T41" fmla="*/ 7 h 14"/>
                  <a:gd name="T42" fmla="*/ 3 w 21"/>
                  <a:gd name="T4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14">
                    <a:moveTo>
                      <a:pt x="3" y="7"/>
                    </a:moveTo>
                    <a:lnTo>
                      <a:pt x="7" y="3"/>
                    </a:lnTo>
                    <a:lnTo>
                      <a:pt x="11" y="3"/>
                    </a:lnTo>
                    <a:lnTo>
                      <a:pt x="14" y="3"/>
                    </a:lnTo>
                    <a:lnTo>
                      <a:pt x="14" y="3"/>
                    </a:lnTo>
                    <a:lnTo>
                      <a:pt x="14" y="0"/>
                    </a:lnTo>
                    <a:lnTo>
                      <a:pt x="18" y="0"/>
                    </a:lnTo>
                    <a:lnTo>
                      <a:pt x="21" y="3"/>
                    </a:lnTo>
                    <a:lnTo>
                      <a:pt x="21" y="3"/>
                    </a:lnTo>
                    <a:lnTo>
                      <a:pt x="21" y="7"/>
                    </a:lnTo>
                    <a:lnTo>
                      <a:pt x="21" y="7"/>
                    </a:lnTo>
                    <a:lnTo>
                      <a:pt x="21" y="10"/>
                    </a:lnTo>
                    <a:lnTo>
                      <a:pt x="14" y="14"/>
                    </a:lnTo>
                    <a:lnTo>
                      <a:pt x="11" y="14"/>
                    </a:lnTo>
                    <a:lnTo>
                      <a:pt x="7" y="14"/>
                    </a:lnTo>
                    <a:lnTo>
                      <a:pt x="3" y="10"/>
                    </a:lnTo>
                    <a:lnTo>
                      <a:pt x="0" y="14"/>
                    </a:lnTo>
                    <a:lnTo>
                      <a:pt x="0" y="10"/>
                    </a:lnTo>
                    <a:lnTo>
                      <a:pt x="3" y="7"/>
                    </a:lnTo>
                    <a:lnTo>
                      <a:pt x="3" y="7"/>
                    </a:lnTo>
                    <a:lnTo>
                      <a:pt x="3" y="7"/>
                    </a:lnTo>
                    <a:lnTo>
                      <a:pt x="3"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93" name="Freeform 2325">
                <a:extLst>
                  <a:ext uri="{FF2B5EF4-FFF2-40B4-BE49-F238E27FC236}">
                    <a16:creationId xmlns:a16="http://schemas.microsoft.com/office/drawing/2014/main" id="{953FD297-281F-4FED-B0EA-9EB4E994200E}"/>
                  </a:ext>
                </a:extLst>
              </p:cNvPr>
              <p:cNvSpPr>
                <a:spLocks/>
              </p:cNvSpPr>
              <p:nvPr/>
            </p:nvSpPr>
            <p:spPr bwMode="auto">
              <a:xfrm>
                <a:off x="6562" y="895"/>
                <a:ext cx="29" cy="15"/>
              </a:xfrm>
              <a:custGeom>
                <a:avLst/>
                <a:gdLst>
                  <a:gd name="T0" fmla="*/ 15 w 29"/>
                  <a:gd name="T1" fmla="*/ 4 h 15"/>
                  <a:gd name="T2" fmla="*/ 18 w 29"/>
                  <a:gd name="T3" fmla="*/ 4 h 15"/>
                  <a:gd name="T4" fmla="*/ 29 w 29"/>
                  <a:gd name="T5" fmla="*/ 0 h 15"/>
                  <a:gd name="T6" fmla="*/ 29 w 29"/>
                  <a:gd name="T7" fmla="*/ 4 h 15"/>
                  <a:gd name="T8" fmla="*/ 29 w 29"/>
                  <a:gd name="T9" fmla="*/ 4 h 15"/>
                  <a:gd name="T10" fmla="*/ 29 w 29"/>
                  <a:gd name="T11" fmla="*/ 8 h 15"/>
                  <a:gd name="T12" fmla="*/ 29 w 29"/>
                  <a:gd name="T13" fmla="*/ 8 h 15"/>
                  <a:gd name="T14" fmla="*/ 25 w 29"/>
                  <a:gd name="T15" fmla="*/ 11 h 15"/>
                  <a:gd name="T16" fmla="*/ 25 w 29"/>
                  <a:gd name="T17" fmla="*/ 11 h 15"/>
                  <a:gd name="T18" fmla="*/ 25 w 29"/>
                  <a:gd name="T19" fmla="*/ 8 h 15"/>
                  <a:gd name="T20" fmla="*/ 22 w 29"/>
                  <a:gd name="T21" fmla="*/ 11 h 15"/>
                  <a:gd name="T22" fmla="*/ 18 w 29"/>
                  <a:gd name="T23" fmla="*/ 11 h 15"/>
                  <a:gd name="T24" fmla="*/ 15 w 29"/>
                  <a:gd name="T25" fmla="*/ 11 h 15"/>
                  <a:gd name="T26" fmla="*/ 11 w 29"/>
                  <a:gd name="T27" fmla="*/ 11 h 15"/>
                  <a:gd name="T28" fmla="*/ 8 w 29"/>
                  <a:gd name="T29" fmla="*/ 11 h 15"/>
                  <a:gd name="T30" fmla="*/ 4 w 29"/>
                  <a:gd name="T31" fmla="*/ 15 h 15"/>
                  <a:gd name="T32" fmla="*/ 4 w 29"/>
                  <a:gd name="T33" fmla="*/ 15 h 15"/>
                  <a:gd name="T34" fmla="*/ 0 w 29"/>
                  <a:gd name="T35" fmla="*/ 11 h 15"/>
                  <a:gd name="T36" fmla="*/ 0 w 29"/>
                  <a:gd name="T37" fmla="*/ 11 h 15"/>
                  <a:gd name="T38" fmla="*/ 4 w 29"/>
                  <a:gd name="T39" fmla="*/ 8 h 15"/>
                  <a:gd name="T40" fmla="*/ 4 w 29"/>
                  <a:gd name="T41" fmla="*/ 8 h 15"/>
                  <a:gd name="T42" fmla="*/ 4 w 29"/>
                  <a:gd name="T43" fmla="*/ 8 h 15"/>
                  <a:gd name="T44" fmla="*/ 8 w 29"/>
                  <a:gd name="T45" fmla="*/ 4 h 15"/>
                  <a:gd name="T46" fmla="*/ 8 w 29"/>
                  <a:gd name="T47" fmla="*/ 4 h 15"/>
                  <a:gd name="T48" fmla="*/ 4 w 29"/>
                  <a:gd name="T49" fmla="*/ 0 h 15"/>
                  <a:gd name="T50" fmla="*/ 8 w 29"/>
                  <a:gd name="T51" fmla="*/ 0 h 15"/>
                  <a:gd name="T52" fmla="*/ 15 w 29"/>
                  <a:gd name="T53" fmla="*/ 0 h 15"/>
                  <a:gd name="T54" fmla="*/ 15 w 29"/>
                  <a:gd name="T55" fmla="*/ 0 h 15"/>
                  <a:gd name="T56" fmla="*/ 15 w 29"/>
                  <a:gd name="T5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15">
                    <a:moveTo>
                      <a:pt x="15" y="4"/>
                    </a:moveTo>
                    <a:lnTo>
                      <a:pt x="18" y="4"/>
                    </a:lnTo>
                    <a:lnTo>
                      <a:pt x="29" y="0"/>
                    </a:lnTo>
                    <a:lnTo>
                      <a:pt x="29" y="4"/>
                    </a:lnTo>
                    <a:lnTo>
                      <a:pt x="29" y="4"/>
                    </a:lnTo>
                    <a:lnTo>
                      <a:pt x="29" y="8"/>
                    </a:lnTo>
                    <a:lnTo>
                      <a:pt x="29" y="8"/>
                    </a:lnTo>
                    <a:lnTo>
                      <a:pt x="25" y="11"/>
                    </a:lnTo>
                    <a:lnTo>
                      <a:pt x="25" y="11"/>
                    </a:lnTo>
                    <a:lnTo>
                      <a:pt x="25" y="8"/>
                    </a:lnTo>
                    <a:lnTo>
                      <a:pt x="22" y="11"/>
                    </a:lnTo>
                    <a:lnTo>
                      <a:pt x="18" y="11"/>
                    </a:lnTo>
                    <a:lnTo>
                      <a:pt x="15" y="11"/>
                    </a:lnTo>
                    <a:lnTo>
                      <a:pt x="11" y="11"/>
                    </a:lnTo>
                    <a:lnTo>
                      <a:pt x="8" y="11"/>
                    </a:lnTo>
                    <a:lnTo>
                      <a:pt x="4" y="15"/>
                    </a:lnTo>
                    <a:lnTo>
                      <a:pt x="4" y="15"/>
                    </a:lnTo>
                    <a:lnTo>
                      <a:pt x="0" y="11"/>
                    </a:lnTo>
                    <a:lnTo>
                      <a:pt x="0" y="11"/>
                    </a:lnTo>
                    <a:lnTo>
                      <a:pt x="4" y="8"/>
                    </a:lnTo>
                    <a:lnTo>
                      <a:pt x="4" y="8"/>
                    </a:lnTo>
                    <a:lnTo>
                      <a:pt x="4" y="8"/>
                    </a:lnTo>
                    <a:lnTo>
                      <a:pt x="8" y="4"/>
                    </a:lnTo>
                    <a:lnTo>
                      <a:pt x="8" y="4"/>
                    </a:lnTo>
                    <a:lnTo>
                      <a:pt x="4" y="0"/>
                    </a:lnTo>
                    <a:lnTo>
                      <a:pt x="8" y="0"/>
                    </a:lnTo>
                    <a:lnTo>
                      <a:pt x="15" y="0"/>
                    </a:lnTo>
                    <a:lnTo>
                      <a:pt x="15" y="0"/>
                    </a:lnTo>
                    <a:lnTo>
                      <a:pt x="15"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94" name="Freeform 2326">
                <a:extLst>
                  <a:ext uri="{FF2B5EF4-FFF2-40B4-BE49-F238E27FC236}">
                    <a16:creationId xmlns:a16="http://schemas.microsoft.com/office/drawing/2014/main" id="{3FE3F4C7-AA02-4E17-9ED7-B03D9ECF8BE0}"/>
                  </a:ext>
                </a:extLst>
              </p:cNvPr>
              <p:cNvSpPr>
                <a:spLocks/>
              </p:cNvSpPr>
              <p:nvPr/>
            </p:nvSpPr>
            <p:spPr bwMode="auto">
              <a:xfrm>
                <a:off x="6562" y="895"/>
                <a:ext cx="29" cy="15"/>
              </a:xfrm>
              <a:custGeom>
                <a:avLst/>
                <a:gdLst>
                  <a:gd name="T0" fmla="*/ 15 w 29"/>
                  <a:gd name="T1" fmla="*/ 4 h 15"/>
                  <a:gd name="T2" fmla="*/ 18 w 29"/>
                  <a:gd name="T3" fmla="*/ 4 h 15"/>
                  <a:gd name="T4" fmla="*/ 29 w 29"/>
                  <a:gd name="T5" fmla="*/ 0 h 15"/>
                  <a:gd name="T6" fmla="*/ 29 w 29"/>
                  <a:gd name="T7" fmla="*/ 4 h 15"/>
                  <a:gd name="T8" fmla="*/ 29 w 29"/>
                  <a:gd name="T9" fmla="*/ 4 h 15"/>
                  <a:gd name="T10" fmla="*/ 29 w 29"/>
                  <a:gd name="T11" fmla="*/ 8 h 15"/>
                  <a:gd name="T12" fmla="*/ 29 w 29"/>
                  <a:gd name="T13" fmla="*/ 8 h 15"/>
                  <a:gd name="T14" fmla="*/ 25 w 29"/>
                  <a:gd name="T15" fmla="*/ 11 h 15"/>
                  <a:gd name="T16" fmla="*/ 25 w 29"/>
                  <a:gd name="T17" fmla="*/ 11 h 15"/>
                  <a:gd name="T18" fmla="*/ 25 w 29"/>
                  <a:gd name="T19" fmla="*/ 8 h 15"/>
                  <a:gd name="T20" fmla="*/ 22 w 29"/>
                  <a:gd name="T21" fmla="*/ 11 h 15"/>
                  <a:gd name="T22" fmla="*/ 18 w 29"/>
                  <a:gd name="T23" fmla="*/ 11 h 15"/>
                  <a:gd name="T24" fmla="*/ 15 w 29"/>
                  <a:gd name="T25" fmla="*/ 11 h 15"/>
                  <a:gd name="T26" fmla="*/ 11 w 29"/>
                  <a:gd name="T27" fmla="*/ 11 h 15"/>
                  <a:gd name="T28" fmla="*/ 8 w 29"/>
                  <a:gd name="T29" fmla="*/ 11 h 15"/>
                  <a:gd name="T30" fmla="*/ 4 w 29"/>
                  <a:gd name="T31" fmla="*/ 15 h 15"/>
                  <a:gd name="T32" fmla="*/ 4 w 29"/>
                  <a:gd name="T33" fmla="*/ 15 h 15"/>
                  <a:gd name="T34" fmla="*/ 0 w 29"/>
                  <a:gd name="T35" fmla="*/ 11 h 15"/>
                  <a:gd name="T36" fmla="*/ 0 w 29"/>
                  <a:gd name="T37" fmla="*/ 11 h 15"/>
                  <a:gd name="T38" fmla="*/ 4 w 29"/>
                  <a:gd name="T39" fmla="*/ 8 h 15"/>
                  <a:gd name="T40" fmla="*/ 4 w 29"/>
                  <a:gd name="T41" fmla="*/ 8 h 15"/>
                  <a:gd name="T42" fmla="*/ 4 w 29"/>
                  <a:gd name="T43" fmla="*/ 8 h 15"/>
                  <a:gd name="T44" fmla="*/ 8 w 29"/>
                  <a:gd name="T45" fmla="*/ 4 h 15"/>
                  <a:gd name="T46" fmla="*/ 8 w 29"/>
                  <a:gd name="T47" fmla="*/ 4 h 15"/>
                  <a:gd name="T48" fmla="*/ 4 w 29"/>
                  <a:gd name="T49" fmla="*/ 0 h 15"/>
                  <a:gd name="T50" fmla="*/ 8 w 29"/>
                  <a:gd name="T51" fmla="*/ 0 h 15"/>
                  <a:gd name="T52" fmla="*/ 15 w 29"/>
                  <a:gd name="T53" fmla="*/ 0 h 15"/>
                  <a:gd name="T54" fmla="*/ 15 w 29"/>
                  <a:gd name="T55" fmla="*/ 0 h 15"/>
                  <a:gd name="T56" fmla="*/ 15 w 29"/>
                  <a:gd name="T5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15">
                    <a:moveTo>
                      <a:pt x="15" y="4"/>
                    </a:moveTo>
                    <a:lnTo>
                      <a:pt x="18" y="4"/>
                    </a:lnTo>
                    <a:lnTo>
                      <a:pt x="29" y="0"/>
                    </a:lnTo>
                    <a:lnTo>
                      <a:pt x="29" y="4"/>
                    </a:lnTo>
                    <a:lnTo>
                      <a:pt x="29" y="4"/>
                    </a:lnTo>
                    <a:lnTo>
                      <a:pt x="29" y="8"/>
                    </a:lnTo>
                    <a:lnTo>
                      <a:pt x="29" y="8"/>
                    </a:lnTo>
                    <a:lnTo>
                      <a:pt x="25" y="11"/>
                    </a:lnTo>
                    <a:lnTo>
                      <a:pt x="25" y="11"/>
                    </a:lnTo>
                    <a:lnTo>
                      <a:pt x="25" y="8"/>
                    </a:lnTo>
                    <a:lnTo>
                      <a:pt x="22" y="11"/>
                    </a:lnTo>
                    <a:lnTo>
                      <a:pt x="18" y="11"/>
                    </a:lnTo>
                    <a:lnTo>
                      <a:pt x="15" y="11"/>
                    </a:lnTo>
                    <a:lnTo>
                      <a:pt x="11" y="11"/>
                    </a:lnTo>
                    <a:lnTo>
                      <a:pt x="8" y="11"/>
                    </a:lnTo>
                    <a:lnTo>
                      <a:pt x="4" y="15"/>
                    </a:lnTo>
                    <a:lnTo>
                      <a:pt x="4" y="15"/>
                    </a:lnTo>
                    <a:lnTo>
                      <a:pt x="0" y="11"/>
                    </a:lnTo>
                    <a:lnTo>
                      <a:pt x="0" y="11"/>
                    </a:lnTo>
                    <a:lnTo>
                      <a:pt x="4" y="8"/>
                    </a:lnTo>
                    <a:lnTo>
                      <a:pt x="4" y="8"/>
                    </a:lnTo>
                    <a:lnTo>
                      <a:pt x="4" y="8"/>
                    </a:lnTo>
                    <a:lnTo>
                      <a:pt x="8" y="4"/>
                    </a:lnTo>
                    <a:lnTo>
                      <a:pt x="8" y="4"/>
                    </a:lnTo>
                    <a:lnTo>
                      <a:pt x="4" y="0"/>
                    </a:lnTo>
                    <a:lnTo>
                      <a:pt x="8" y="0"/>
                    </a:lnTo>
                    <a:lnTo>
                      <a:pt x="15" y="0"/>
                    </a:lnTo>
                    <a:lnTo>
                      <a:pt x="15" y="0"/>
                    </a:lnTo>
                    <a:lnTo>
                      <a:pt x="15"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95" name="Freeform 2327">
                <a:extLst>
                  <a:ext uri="{FF2B5EF4-FFF2-40B4-BE49-F238E27FC236}">
                    <a16:creationId xmlns:a16="http://schemas.microsoft.com/office/drawing/2014/main" id="{C0FD1597-B478-4E78-A0E2-61CDC819DB40}"/>
                  </a:ext>
                </a:extLst>
              </p:cNvPr>
              <p:cNvSpPr>
                <a:spLocks/>
              </p:cNvSpPr>
              <p:nvPr/>
            </p:nvSpPr>
            <p:spPr bwMode="auto">
              <a:xfrm>
                <a:off x="7146" y="989"/>
                <a:ext cx="33" cy="18"/>
              </a:xfrm>
              <a:custGeom>
                <a:avLst/>
                <a:gdLst>
                  <a:gd name="T0" fmla="*/ 4 w 33"/>
                  <a:gd name="T1" fmla="*/ 3 h 18"/>
                  <a:gd name="T2" fmla="*/ 7 w 33"/>
                  <a:gd name="T3" fmla="*/ 0 h 18"/>
                  <a:gd name="T4" fmla="*/ 11 w 33"/>
                  <a:gd name="T5" fmla="*/ 0 h 18"/>
                  <a:gd name="T6" fmla="*/ 18 w 33"/>
                  <a:gd name="T7" fmla="*/ 3 h 18"/>
                  <a:gd name="T8" fmla="*/ 29 w 33"/>
                  <a:gd name="T9" fmla="*/ 7 h 18"/>
                  <a:gd name="T10" fmla="*/ 33 w 33"/>
                  <a:gd name="T11" fmla="*/ 10 h 18"/>
                  <a:gd name="T12" fmla="*/ 33 w 33"/>
                  <a:gd name="T13" fmla="*/ 10 h 18"/>
                  <a:gd name="T14" fmla="*/ 29 w 33"/>
                  <a:gd name="T15" fmla="*/ 10 h 18"/>
                  <a:gd name="T16" fmla="*/ 29 w 33"/>
                  <a:gd name="T17" fmla="*/ 14 h 18"/>
                  <a:gd name="T18" fmla="*/ 29 w 33"/>
                  <a:gd name="T19" fmla="*/ 18 h 18"/>
                  <a:gd name="T20" fmla="*/ 25 w 33"/>
                  <a:gd name="T21" fmla="*/ 18 h 18"/>
                  <a:gd name="T22" fmla="*/ 15 w 33"/>
                  <a:gd name="T23" fmla="*/ 18 h 18"/>
                  <a:gd name="T24" fmla="*/ 11 w 33"/>
                  <a:gd name="T25" fmla="*/ 14 h 18"/>
                  <a:gd name="T26" fmla="*/ 7 w 33"/>
                  <a:gd name="T27" fmla="*/ 10 h 18"/>
                  <a:gd name="T28" fmla="*/ 4 w 33"/>
                  <a:gd name="T29" fmla="*/ 10 h 18"/>
                  <a:gd name="T30" fmla="*/ 0 w 33"/>
                  <a:gd name="T31" fmla="*/ 7 h 18"/>
                  <a:gd name="T32" fmla="*/ 0 w 33"/>
                  <a:gd name="T33" fmla="*/ 7 h 18"/>
                  <a:gd name="T34" fmla="*/ 0 w 33"/>
                  <a:gd name="T35" fmla="*/ 3 h 18"/>
                  <a:gd name="T36" fmla="*/ 4 w 33"/>
                  <a:gd name="T3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18">
                    <a:moveTo>
                      <a:pt x="4" y="3"/>
                    </a:moveTo>
                    <a:lnTo>
                      <a:pt x="7" y="0"/>
                    </a:lnTo>
                    <a:lnTo>
                      <a:pt x="11" y="0"/>
                    </a:lnTo>
                    <a:lnTo>
                      <a:pt x="18" y="3"/>
                    </a:lnTo>
                    <a:lnTo>
                      <a:pt x="29" y="7"/>
                    </a:lnTo>
                    <a:lnTo>
                      <a:pt x="33" y="10"/>
                    </a:lnTo>
                    <a:lnTo>
                      <a:pt x="33" y="10"/>
                    </a:lnTo>
                    <a:lnTo>
                      <a:pt x="29" y="10"/>
                    </a:lnTo>
                    <a:lnTo>
                      <a:pt x="29" y="14"/>
                    </a:lnTo>
                    <a:lnTo>
                      <a:pt x="29" y="18"/>
                    </a:lnTo>
                    <a:lnTo>
                      <a:pt x="25" y="18"/>
                    </a:lnTo>
                    <a:lnTo>
                      <a:pt x="15" y="18"/>
                    </a:lnTo>
                    <a:lnTo>
                      <a:pt x="11" y="14"/>
                    </a:lnTo>
                    <a:lnTo>
                      <a:pt x="7" y="10"/>
                    </a:lnTo>
                    <a:lnTo>
                      <a:pt x="4" y="10"/>
                    </a:lnTo>
                    <a:lnTo>
                      <a:pt x="0" y="7"/>
                    </a:lnTo>
                    <a:lnTo>
                      <a:pt x="0" y="7"/>
                    </a:lnTo>
                    <a:lnTo>
                      <a:pt x="0" y="3"/>
                    </a:lnTo>
                    <a:lnTo>
                      <a:pt x="4"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96" name="Freeform 2328">
                <a:extLst>
                  <a:ext uri="{FF2B5EF4-FFF2-40B4-BE49-F238E27FC236}">
                    <a16:creationId xmlns:a16="http://schemas.microsoft.com/office/drawing/2014/main" id="{3EB029E3-8B83-463B-B501-6F77E67D13B0}"/>
                  </a:ext>
                </a:extLst>
              </p:cNvPr>
              <p:cNvSpPr>
                <a:spLocks/>
              </p:cNvSpPr>
              <p:nvPr/>
            </p:nvSpPr>
            <p:spPr bwMode="auto">
              <a:xfrm>
                <a:off x="7146" y="989"/>
                <a:ext cx="33" cy="18"/>
              </a:xfrm>
              <a:custGeom>
                <a:avLst/>
                <a:gdLst>
                  <a:gd name="T0" fmla="*/ 4 w 33"/>
                  <a:gd name="T1" fmla="*/ 3 h 18"/>
                  <a:gd name="T2" fmla="*/ 7 w 33"/>
                  <a:gd name="T3" fmla="*/ 0 h 18"/>
                  <a:gd name="T4" fmla="*/ 11 w 33"/>
                  <a:gd name="T5" fmla="*/ 0 h 18"/>
                  <a:gd name="T6" fmla="*/ 18 w 33"/>
                  <a:gd name="T7" fmla="*/ 3 h 18"/>
                  <a:gd name="T8" fmla="*/ 29 w 33"/>
                  <a:gd name="T9" fmla="*/ 7 h 18"/>
                  <a:gd name="T10" fmla="*/ 33 w 33"/>
                  <a:gd name="T11" fmla="*/ 10 h 18"/>
                  <a:gd name="T12" fmla="*/ 33 w 33"/>
                  <a:gd name="T13" fmla="*/ 10 h 18"/>
                  <a:gd name="T14" fmla="*/ 29 w 33"/>
                  <a:gd name="T15" fmla="*/ 10 h 18"/>
                  <a:gd name="T16" fmla="*/ 29 w 33"/>
                  <a:gd name="T17" fmla="*/ 14 h 18"/>
                  <a:gd name="T18" fmla="*/ 29 w 33"/>
                  <a:gd name="T19" fmla="*/ 18 h 18"/>
                  <a:gd name="T20" fmla="*/ 25 w 33"/>
                  <a:gd name="T21" fmla="*/ 18 h 18"/>
                  <a:gd name="T22" fmla="*/ 15 w 33"/>
                  <a:gd name="T23" fmla="*/ 18 h 18"/>
                  <a:gd name="T24" fmla="*/ 11 w 33"/>
                  <a:gd name="T25" fmla="*/ 14 h 18"/>
                  <a:gd name="T26" fmla="*/ 7 w 33"/>
                  <a:gd name="T27" fmla="*/ 10 h 18"/>
                  <a:gd name="T28" fmla="*/ 4 w 33"/>
                  <a:gd name="T29" fmla="*/ 10 h 18"/>
                  <a:gd name="T30" fmla="*/ 0 w 33"/>
                  <a:gd name="T31" fmla="*/ 7 h 18"/>
                  <a:gd name="T32" fmla="*/ 0 w 33"/>
                  <a:gd name="T33" fmla="*/ 7 h 18"/>
                  <a:gd name="T34" fmla="*/ 0 w 33"/>
                  <a:gd name="T35" fmla="*/ 3 h 18"/>
                  <a:gd name="T36" fmla="*/ 4 w 33"/>
                  <a:gd name="T3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18">
                    <a:moveTo>
                      <a:pt x="4" y="3"/>
                    </a:moveTo>
                    <a:lnTo>
                      <a:pt x="7" y="0"/>
                    </a:lnTo>
                    <a:lnTo>
                      <a:pt x="11" y="0"/>
                    </a:lnTo>
                    <a:lnTo>
                      <a:pt x="18" y="3"/>
                    </a:lnTo>
                    <a:lnTo>
                      <a:pt x="29" y="7"/>
                    </a:lnTo>
                    <a:lnTo>
                      <a:pt x="33" y="10"/>
                    </a:lnTo>
                    <a:lnTo>
                      <a:pt x="33" y="10"/>
                    </a:lnTo>
                    <a:lnTo>
                      <a:pt x="29" y="10"/>
                    </a:lnTo>
                    <a:lnTo>
                      <a:pt x="29" y="14"/>
                    </a:lnTo>
                    <a:lnTo>
                      <a:pt x="29" y="18"/>
                    </a:lnTo>
                    <a:lnTo>
                      <a:pt x="25" y="18"/>
                    </a:lnTo>
                    <a:lnTo>
                      <a:pt x="15" y="18"/>
                    </a:lnTo>
                    <a:lnTo>
                      <a:pt x="11" y="14"/>
                    </a:lnTo>
                    <a:lnTo>
                      <a:pt x="7" y="10"/>
                    </a:lnTo>
                    <a:lnTo>
                      <a:pt x="4" y="10"/>
                    </a:lnTo>
                    <a:lnTo>
                      <a:pt x="0" y="7"/>
                    </a:lnTo>
                    <a:lnTo>
                      <a:pt x="0" y="7"/>
                    </a:lnTo>
                    <a:lnTo>
                      <a:pt x="0" y="3"/>
                    </a:lnTo>
                    <a:lnTo>
                      <a:pt x="4"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97" name="Freeform 2329">
                <a:extLst>
                  <a:ext uri="{FF2B5EF4-FFF2-40B4-BE49-F238E27FC236}">
                    <a16:creationId xmlns:a16="http://schemas.microsoft.com/office/drawing/2014/main" id="{AB0CB1FF-1129-46CB-8500-EE3B04E6A763}"/>
                  </a:ext>
                </a:extLst>
              </p:cNvPr>
              <p:cNvSpPr>
                <a:spLocks/>
              </p:cNvSpPr>
              <p:nvPr/>
            </p:nvSpPr>
            <p:spPr bwMode="auto">
              <a:xfrm>
                <a:off x="4707" y="1010"/>
                <a:ext cx="43" cy="29"/>
              </a:xfrm>
              <a:custGeom>
                <a:avLst/>
                <a:gdLst>
                  <a:gd name="T0" fmla="*/ 11 w 43"/>
                  <a:gd name="T1" fmla="*/ 0 h 29"/>
                  <a:gd name="T2" fmla="*/ 11 w 43"/>
                  <a:gd name="T3" fmla="*/ 0 h 29"/>
                  <a:gd name="T4" fmla="*/ 11 w 43"/>
                  <a:gd name="T5" fmla="*/ 0 h 29"/>
                  <a:gd name="T6" fmla="*/ 14 w 43"/>
                  <a:gd name="T7" fmla="*/ 0 h 29"/>
                  <a:gd name="T8" fmla="*/ 18 w 43"/>
                  <a:gd name="T9" fmla="*/ 0 h 29"/>
                  <a:gd name="T10" fmla="*/ 21 w 43"/>
                  <a:gd name="T11" fmla="*/ 0 h 29"/>
                  <a:gd name="T12" fmla="*/ 36 w 43"/>
                  <a:gd name="T13" fmla="*/ 7 h 29"/>
                  <a:gd name="T14" fmla="*/ 36 w 43"/>
                  <a:gd name="T15" fmla="*/ 11 h 29"/>
                  <a:gd name="T16" fmla="*/ 39 w 43"/>
                  <a:gd name="T17" fmla="*/ 11 h 29"/>
                  <a:gd name="T18" fmla="*/ 39 w 43"/>
                  <a:gd name="T19" fmla="*/ 7 h 29"/>
                  <a:gd name="T20" fmla="*/ 39 w 43"/>
                  <a:gd name="T21" fmla="*/ 11 h 29"/>
                  <a:gd name="T22" fmla="*/ 43 w 43"/>
                  <a:gd name="T23" fmla="*/ 15 h 29"/>
                  <a:gd name="T24" fmla="*/ 43 w 43"/>
                  <a:gd name="T25" fmla="*/ 18 h 29"/>
                  <a:gd name="T26" fmla="*/ 39 w 43"/>
                  <a:gd name="T27" fmla="*/ 15 h 29"/>
                  <a:gd name="T28" fmla="*/ 36 w 43"/>
                  <a:gd name="T29" fmla="*/ 15 h 29"/>
                  <a:gd name="T30" fmla="*/ 29 w 43"/>
                  <a:gd name="T31" fmla="*/ 22 h 29"/>
                  <a:gd name="T32" fmla="*/ 25 w 43"/>
                  <a:gd name="T33" fmla="*/ 25 h 29"/>
                  <a:gd name="T34" fmla="*/ 21 w 43"/>
                  <a:gd name="T35" fmla="*/ 25 h 29"/>
                  <a:gd name="T36" fmla="*/ 18 w 43"/>
                  <a:gd name="T37" fmla="*/ 29 h 29"/>
                  <a:gd name="T38" fmla="*/ 14 w 43"/>
                  <a:gd name="T39" fmla="*/ 29 h 29"/>
                  <a:gd name="T40" fmla="*/ 11 w 43"/>
                  <a:gd name="T41" fmla="*/ 25 h 29"/>
                  <a:gd name="T42" fmla="*/ 11 w 43"/>
                  <a:gd name="T43" fmla="*/ 29 h 29"/>
                  <a:gd name="T44" fmla="*/ 7 w 43"/>
                  <a:gd name="T45" fmla="*/ 25 h 29"/>
                  <a:gd name="T46" fmla="*/ 3 w 43"/>
                  <a:gd name="T47" fmla="*/ 22 h 29"/>
                  <a:gd name="T48" fmla="*/ 3 w 43"/>
                  <a:gd name="T49" fmla="*/ 22 h 29"/>
                  <a:gd name="T50" fmla="*/ 3 w 43"/>
                  <a:gd name="T51" fmla="*/ 25 h 29"/>
                  <a:gd name="T52" fmla="*/ 3 w 43"/>
                  <a:gd name="T53" fmla="*/ 29 h 29"/>
                  <a:gd name="T54" fmla="*/ 0 w 43"/>
                  <a:gd name="T55" fmla="*/ 25 h 29"/>
                  <a:gd name="T56" fmla="*/ 0 w 43"/>
                  <a:gd name="T57" fmla="*/ 22 h 29"/>
                  <a:gd name="T58" fmla="*/ 0 w 43"/>
                  <a:gd name="T59" fmla="*/ 18 h 29"/>
                  <a:gd name="T60" fmla="*/ 0 w 43"/>
                  <a:gd name="T61" fmla="*/ 11 h 29"/>
                  <a:gd name="T62" fmla="*/ 3 w 43"/>
                  <a:gd name="T63" fmla="*/ 7 h 29"/>
                  <a:gd name="T64" fmla="*/ 7 w 43"/>
                  <a:gd name="T65" fmla="*/ 4 h 29"/>
                  <a:gd name="T66" fmla="*/ 11 w 43"/>
                  <a:gd name="T6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 h="29">
                    <a:moveTo>
                      <a:pt x="11" y="0"/>
                    </a:moveTo>
                    <a:lnTo>
                      <a:pt x="11" y="0"/>
                    </a:lnTo>
                    <a:lnTo>
                      <a:pt x="11" y="0"/>
                    </a:lnTo>
                    <a:lnTo>
                      <a:pt x="14" y="0"/>
                    </a:lnTo>
                    <a:lnTo>
                      <a:pt x="18" y="0"/>
                    </a:lnTo>
                    <a:lnTo>
                      <a:pt x="21" y="0"/>
                    </a:lnTo>
                    <a:lnTo>
                      <a:pt x="36" y="7"/>
                    </a:lnTo>
                    <a:lnTo>
                      <a:pt x="36" y="11"/>
                    </a:lnTo>
                    <a:lnTo>
                      <a:pt x="39" y="11"/>
                    </a:lnTo>
                    <a:lnTo>
                      <a:pt x="39" y="7"/>
                    </a:lnTo>
                    <a:lnTo>
                      <a:pt x="39" y="11"/>
                    </a:lnTo>
                    <a:lnTo>
                      <a:pt x="43" y="15"/>
                    </a:lnTo>
                    <a:lnTo>
                      <a:pt x="43" y="18"/>
                    </a:lnTo>
                    <a:lnTo>
                      <a:pt x="39" y="15"/>
                    </a:lnTo>
                    <a:lnTo>
                      <a:pt x="36" y="15"/>
                    </a:lnTo>
                    <a:lnTo>
                      <a:pt x="29" y="22"/>
                    </a:lnTo>
                    <a:lnTo>
                      <a:pt x="25" y="25"/>
                    </a:lnTo>
                    <a:lnTo>
                      <a:pt x="21" y="25"/>
                    </a:lnTo>
                    <a:lnTo>
                      <a:pt x="18" y="29"/>
                    </a:lnTo>
                    <a:lnTo>
                      <a:pt x="14" y="29"/>
                    </a:lnTo>
                    <a:lnTo>
                      <a:pt x="11" y="25"/>
                    </a:lnTo>
                    <a:lnTo>
                      <a:pt x="11" y="29"/>
                    </a:lnTo>
                    <a:lnTo>
                      <a:pt x="7" y="25"/>
                    </a:lnTo>
                    <a:lnTo>
                      <a:pt x="3" y="22"/>
                    </a:lnTo>
                    <a:lnTo>
                      <a:pt x="3" y="22"/>
                    </a:lnTo>
                    <a:lnTo>
                      <a:pt x="3" y="25"/>
                    </a:lnTo>
                    <a:lnTo>
                      <a:pt x="3" y="29"/>
                    </a:lnTo>
                    <a:lnTo>
                      <a:pt x="0" y="25"/>
                    </a:lnTo>
                    <a:lnTo>
                      <a:pt x="0" y="22"/>
                    </a:lnTo>
                    <a:lnTo>
                      <a:pt x="0" y="18"/>
                    </a:lnTo>
                    <a:lnTo>
                      <a:pt x="0" y="11"/>
                    </a:lnTo>
                    <a:lnTo>
                      <a:pt x="3" y="7"/>
                    </a:lnTo>
                    <a:lnTo>
                      <a:pt x="7" y="4"/>
                    </a:lnTo>
                    <a:lnTo>
                      <a:pt x="11"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98" name="Freeform 2330">
                <a:extLst>
                  <a:ext uri="{FF2B5EF4-FFF2-40B4-BE49-F238E27FC236}">
                    <a16:creationId xmlns:a16="http://schemas.microsoft.com/office/drawing/2014/main" id="{4A0088E6-0334-4C25-8476-109F6F9296A2}"/>
                  </a:ext>
                </a:extLst>
              </p:cNvPr>
              <p:cNvSpPr>
                <a:spLocks/>
              </p:cNvSpPr>
              <p:nvPr/>
            </p:nvSpPr>
            <p:spPr bwMode="auto">
              <a:xfrm>
                <a:off x="4707" y="1010"/>
                <a:ext cx="43" cy="29"/>
              </a:xfrm>
              <a:custGeom>
                <a:avLst/>
                <a:gdLst>
                  <a:gd name="T0" fmla="*/ 11 w 43"/>
                  <a:gd name="T1" fmla="*/ 0 h 29"/>
                  <a:gd name="T2" fmla="*/ 11 w 43"/>
                  <a:gd name="T3" fmla="*/ 0 h 29"/>
                  <a:gd name="T4" fmla="*/ 11 w 43"/>
                  <a:gd name="T5" fmla="*/ 0 h 29"/>
                  <a:gd name="T6" fmla="*/ 14 w 43"/>
                  <a:gd name="T7" fmla="*/ 0 h 29"/>
                  <a:gd name="T8" fmla="*/ 18 w 43"/>
                  <a:gd name="T9" fmla="*/ 0 h 29"/>
                  <a:gd name="T10" fmla="*/ 21 w 43"/>
                  <a:gd name="T11" fmla="*/ 0 h 29"/>
                  <a:gd name="T12" fmla="*/ 36 w 43"/>
                  <a:gd name="T13" fmla="*/ 7 h 29"/>
                  <a:gd name="T14" fmla="*/ 36 w 43"/>
                  <a:gd name="T15" fmla="*/ 11 h 29"/>
                  <a:gd name="T16" fmla="*/ 39 w 43"/>
                  <a:gd name="T17" fmla="*/ 11 h 29"/>
                  <a:gd name="T18" fmla="*/ 39 w 43"/>
                  <a:gd name="T19" fmla="*/ 7 h 29"/>
                  <a:gd name="T20" fmla="*/ 39 w 43"/>
                  <a:gd name="T21" fmla="*/ 11 h 29"/>
                  <a:gd name="T22" fmla="*/ 43 w 43"/>
                  <a:gd name="T23" fmla="*/ 15 h 29"/>
                  <a:gd name="T24" fmla="*/ 43 w 43"/>
                  <a:gd name="T25" fmla="*/ 18 h 29"/>
                  <a:gd name="T26" fmla="*/ 39 w 43"/>
                  <a:gd name="T27" fmla="*/ 15 h 29"/>
                  <a:gd name="T28" fmla="*/ 36 w 43"/>
                  <a:gd name="T29" fmla="*/ 15 h 29"/>
                  <a:gd name="T30" fmla="*/ 29 w 43"/>
                  <a:gd name="T31" fmla="*/ 22 h 29"/>
                  <a:gd name="T32" fmla="*/ 25 w 43"/>
                  <a:gd name="T33" fmla="*/ 25 h 29"/>
                  <a:gd name="T34" fmla="*/ 21 w 43"/>
                  <a:gd name="T35" fmla="*/ 25 h 29"/>
                  <a:gd name="T36" fmla="*/ 18 w 43"/>
                  <a:gd name="T37" fmla="*/ 29 h 29"/>
                  <a:gd name="T38" fmla="*/ 14 w 43"/>
                  <a:gd name="T39" fmla="*/ 29 h 29"/>
                  <a:gd name="T40" fmla="*/ 11 w 43"/>
                  <a:gd name="T41" fmla="*/ 25 h 29"/>
                  <a:gd name="T42" fmla="*/ 11 w 43"/>
                  <a:gd name="T43" fmla="*/ 29 h 29"/>
                  <a:gd name="T44" fmla="*/ 7 w 43"/>
                  <a:gd name="T45" fmla="*/ 25 h 29"/>
                  <a:gd name="T46" fmla="*/ 3 w 43"/>
                  <a:gd name="T47" fmla="*/ 22 h 29"/>
                  <a:gd name="T48" fmla="*/ 3 w 43"/>
                  <a:gd name="T49" fmla="*/ 22 h 29"/>
                  <a:gd name="T50" fmla="*/ 3 w 43"/>
                  <a:gd name="T51" fmla="*/ 25 h 29"/>
                  <a:gd name="T52" fmla="*/ 3 w 43"/>
                  <a:gd name="T53" fmla="*/ 29 h 29"/>
                  <a:gd name="T54" fmla="*/ 0 w 43"/>
                  <a:gd name="T55" fmla="*/ 25 h 29"/>
                  <a:gd name="T56" fmla="*/ 0 w 43"/>
                  <a:gd name="T57" fmla="*/ 22 h 29"/>
                  <a:gd name="T58" fmla="*/ 0 w 43"/>
                  <a:gd name="T59" fmla="*/ 18 h 29"/>
                  <a:gd name="T60" fmla="*/ 0 w 43"/>
                  <a:gd name="T61" fmla="*/ 11 h 29"/>
                  <a:gd name="T62" fmla="*/ 3 w 43"/>
                  <a:gd name="T63" fmla="*/ 7 h 29"/>
                  <a:gd name="T64" fmla="*/ 7 w 43"/>
                  <a:gd name="T65" fmla="*/ 4 h 29"/>
                  <a:gd name="T66" fmla="*/ 11 w 43"/>
                  <a:gd name="T6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 h="29">
                    <a:moveTo>
                      <a:pt x="11" y="0"/>
                    </a:moveTo>
                    <a:lnTo>
                      <a:pt x="11" y="0"/>
                    </a:lnTo>
                    <a:lnTo>
                      <a:pt x="11" y="0"/>
                    </a:lnTo>
                    <a:lnTo>
                      <a:pt x="14" y="0"/>
                    </a:lnTo>
                    <a:lnTo>
                      <a:pt x="18" y="0"/>
                    </a:lnTo>
                    <a:lnTo>
                      <a:pt x="21" y="0"/>
                    </a:lnTo>
                    <a:lnTo>
                      <a:pt x="36" y="7"/>
                    </a:lnTo>
                    <a:lnTo>
                      <a:pt x="36" y="11"/>
                    </a:lnTo>
                    <a:lnTo>
                      <a:pt x="39" y="11"/>
                    </a:lnTo>
                    <a:lnTo>
                      <a:pt x="39" y="7"/>
                    </a:lnTo>
                    <a:lnTo>
                      <a:pt x="39" y="11"/>
                    </a:lnTo>
                    <a:lnTo>
                      <a:pt x="43" y="15"/>
                    </a:lnTo>
                    <a:lnTo>
                      <a:pt x="43" y="18"/>
                    </a:lnTo>
                    <a:lnTo>
                      <a:pt x="39" y="15"/>
                    </a:lnTo>
                    <a:lnTo>
                      <a:pt x="36" y="15"/>
                    </a:lnTo>
                    <a:lnTo>
                      <a:pt x="29" y="22"/>
                    </a:lnTo>
                    <a:lnTo>
                      <a:pt x="25" y="25"/>
                    </a:lnTo>
                    <a:lnTo>
                      <a:pt x="21" y="25"/>
                    </a:lnTo>
                    <a:lnTo>
                      <a:pt x="18" y="29"/>
                    </a:lnTo>
                    <a:lnTo>
                      <a:pt x="14" y="29"/>
                    </a:lnTo>
                    <a:lnTo>
                      <a:pt x="11" y="25"/>
                    </a:lnTo>
                    <a:lnTo>
                      <a:pt x="11" y="29"/>
                    </a:lnTo>
                    <a:lnTo>
                      <a:pt x="7" y="25"/>
                    </a:lnTo>
                    <a:lnTo>
                      <a:pt x="3" y="22"/>
                    </a:lnTo>
                    <a:lnTo>
                      <a:pt x="3" y="22"/>
                    </a:lnTo>
                    <a:lnTo>
                      <a:pt x="3" y="25"/>
                    </a:lnTo>
                    <a:lnTo>
                      <a:pt x="3" y="29"/>
                    </a:lnTo>
                    <a:lnTo>
                      <a:pt x="0" y="25"/>
                    </a:lnTo>
                    <a:lnTo>
                      <a:pt x="0" y="22"/>
                    </a:lnTo>
                    <a:lnTo>
                      <a:pt x="0" y="18"/>
                    </a:lnTo>
                    <a:lnTo>
                      <a:pt x="0" y="11"/>
                    </a:lnTo>
                    <a:lnTo>
                      <a:pt x="3" y="7"/>
                    </a:lnTo>
                    <a:lnTo>
                      <a:pt x="7" y="4"/>
                    </a:lnTo>
                    <a:lnTo>
                      <a:pt x="11"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99" name="Freeform 2331">
                <a:extLst>
                  <a:ext uri="{FF2B5EF4-FFF2-40B4-BE49-F238E27FC236}">
                    <a16:creationId xmlns:a16="http://schemas.microsoft.com/office/drawing/2014/main" id="{FFACA47D-F25B-4EDE-9AD7-21DC78FBD748}"/>
                  </a:ext>
                </a:extLst>
              </p:cNvPr>
              <p:cNvSpPr>
                <a:spLocks/>
              </p:cNvSpPr>
              <p:nvPr/>
            </p:nvSpPr>
            <p:spPr bwMode="auto">
              <a:xfrm>
                <a:off x="4918" y="974"/>
                <a:ext cx="40" cy="29"/>
              </a:xfrm>
              <a:custGeom>
                <a:avLst/>
                <a:gdLst>
                  <a:gd name="T0" fmla="*/ 4 w 40"/>
                  <a:gd name="T1" fmla="*/ 18 h 29"/>
                  <a:gd name="T2" fmla="*/ 4 w 40"/>
                  <a:gd name="T3" fmla="*/ 18 h 29"/>
                  <a:gd name="T4" fmla="*/ 4 w 40"/>
                  <a:gd name="T5" fmla="*/ 15 h 29"/>
                  <a:gd name="T6" fmla="*/ 4 w 40"/>
                  <a:gd name="T7" fmla="*/ 11 h 29"/>
                  <a:gd name="T8" fmla="*/ 0 w 40"/>
                  <a:gd name="T9" fmla="*/ 11 h 29"/>
                  <a:gd name="T10" fmla="*/ 0 w 40"/>
                  <a:gd name="T11" fmla="*/ 7 h 29"/>
                  <a:gd name="T12" fmla="*/ 4 w 40"/>
                  <a:gd name="T13" fmla="*/ 11 h 29"/>
                  <a:gd name="T14" fmla="*/ 7 w 40"/>
                  <a:gd name="T15" fmla="*/ 7 h 29"/>
                  <a:gd name="T16" fmla="*/ 0 w 40"/>
                  <a:gd name="T17" fmla="*/ 7 h 29"/>
                  <a:gd name="T18" fmla="*/ 4 w 40"/>
                  <a:gd name="T19" fmla="*/ 7 h 29"/>
                  <a:gd name="T20" fmla="*/ 4 w 40"/>
                  <a:gd name="T21" fmla="*/ 4 h 29"/>
                  <a:gd name="T22" fmla="*/ 7 w 40"/>
                  <a:gd name="T23" fmla="*/ 0 h 29"/>
                  <a:gd name="T24" fmla="*/ 11 w 40"/>
                  <a:gd name="T25" fmla="*/ 0 h 29"/>
                  <a:gd name="T26" fmla="*/ 15 w 40"/>
                  <a:gd name="T27" fmla="*/ 4 h 29"/>
                  <a:gd name="T28" fmla="*/ 18 w 40"/>
                  <a:gd name="T29" fmla="*/ 7 h 29"/>
                  <a:gd name="T30" fmla="*/ 18 w 40"/>
                  <a:gd name="T31" fmla="*/ 7 h 29"/>
                  <a:gd name="T32" fmla="*/ 25 w 40"/>
                  <a:gd name="T33" fmla="*/ 11 h 29"/>
                  <a:gd name="T34" fmla="*/ 29 w 40"/>
                  <a:gd name="T35" fmla="*/ 15 h 29"/>
                  <a:gd name="T36" fmla="*/ 40 w 40"/>
                  <a:gd name="T37" fmla="*/ 22 h 29"/>
                  <a:gd name="T38" fmla="*/ 40 w 40"/>
                  <a:gd name="T39" fmla="*/ 25 h 29"/>
                  <a:gd name="T40" fmla="*/ 40 w 40"/>
                  <a:gd name="T41" fmla="*/ 29 h 29"/>
                  <a:gd name="T42" fmla="*/ 36 w 40"/>
                  <a:gd name="T43" fmla="*/ 29 h 29"/>
                  <a:gd name="T44" fmla="*/ 32 w 40"/>
                  <a:gd name="T45" fmla="*/ 25 h 29"/>
                  <a:gd name="T46" fmla="*/ 32 w 40"/>
                  <a:gd name="T47" fmla="*/ 29 h 29"/>
                  <a:gd name="T48" fmla="*/ 25 w 40"/>
                  <a:gd name="T49" fmla="*/ 29 h 29"/>
                  <a:gd name="T50" fmla="*/ 22 w 40"/>
                  <a:gd name="T51" fmla="*/ 25 h 29"/>
                  <a:gd name="T52" fmla="*/ 22 w 40"/>
                  <a:gd name="T53" fmla="*/ 25 h 29"/>
                  <a:gd name="T54" fmla="*/ 18 w 40"/>
                  <a:gd name="T55" fmla="*/ 22 h 29"/>
                  <a:gd name="T56" fmla="*/ 15 w 40"/>
                  <a:gd name="T57" fmla="*/ 22 h 29"/>
                  <a:gd name="T58" fmla="*/ 11 w 40"/>
                  <a:gd name="T59" fmla="*/ 18 h 29"/>
                  <a:gd name="T60" fmla="*/ 11 w 40"/>
                  <a:gd name="T61" fmla="*/ 22 h 29"/>
                  <a:gd name="T62" fmla="*/ 15 w 40"/>
                  <a:gd name="T63" fmla="*/ 25 h 29"/>
                  <a:gd name="T64" fmla="*/ 15 w 40"/>
                  <a:gd name="T65" fmla="*/ 25 h 29"/>
                  <a:gd name="T66" fmla="*/ 11 w 40"/>
                  <a:gd name="T67" fmla="*/ 22 h 29"/>
                  <a:gd name="T68" fmla="*/ 4 w 40"/>
                  <a:gd name="T69"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29">
                    <a:moveTo>
                      <a:pt x="4" y="18"/>
                    </a:moveTo>
                    <a:lnTo>
                      <a:pt x="4" y="18"/>
                    </a:lnTo>
                    <a:lnTo>
                      <a:pt x="4" y="15"/>
                    </a:lnTo>
                    <a:lnTo>
                      <a:pt x="4" y="11"/>
                    </a:lnTo>
                    <a:lnTo>
                      <a:pt x="0" y="11"/>
                    </a:lnTo>
                    <a:lnTo>
                      <a:pt x="0" y="7"/>
                    </a:lnTo>
                    <a:lnTo>
                      <a:pt x="4" y="11"/>
                    </a:lnTo>
                    <a:lnTo>
                      <a:pt x="7" y="7"/>
                    </a:lnTo>
                    <a:lnTo>
                      <a:pt x="0" y="7"/>
                    </a:lnTo>
                    <a:lnTo>
                      <a:pt x="4" y="7"/>
                    </a:lnTo>
                    <a:lnTo>
                      <a:pt x="4" y="4"/>
                    </a:lnTo>
                    <a:lnTo>
                      <a:pt x="7" y="0"/>
                    </a:lnTo>
                    <a:lnTo>
                      <a:pt x="11" y="0"/>
                    </a:lnTo>
                    <a:lnTo>
                      <a:pt x="15" y="4"/>
                    </a:lnTo>
                    <a:lnTo>
                      <a:pt x="18" y="7"/>
                    </a:lnTo>
                    <a:lnTo>
                      <a:pt x="18" y="7"/>
                    </a:lnTo>
                    <a:lnTo>
                      <a:pt x="25" y="11"/>
                    </a:lnTo>
                    <a:lnTo>
                      <a:pt x="29" y="15"/>
                    </a:lnTo>
                    <a:lnTo>
                      <a:pt x="40" y="22"/>
                    </a:lnTo>
                    <a:lnTo>
                      <a:pt x="40" y="25"/>
                    </a:lnTo>
                    <a:lnTo>
                      <a:pt x="40" y="29"/>
                    </a:lnTo>
                    <a:lnTo>
                      <a:pt x="36" y="29"/>
                    </a:lnTo>
                    <a:lnTo>
                      <a:pt x="32" y="25"/>
                    </a:lnTo>
                    <a:lnTo>
                      <a:pt x="32" y="29"/>
                    </a:lnTo>
                    <a:lnTo>
                      <a:pt x="25" y="29"/>
                    </a:lnTo>
                    <a:lnTo>
                      <a:pt x="22" y="25"/>
                    </a:lnTo>
                    <a:lnTo>
                      <a:pt x="22" y="25"/>
                    </a:lnTo>
                    <a:lnTo>
                      <a:pt x="18" y="22"/>
                    </a:lnTo>
                    <a:lnTo>
                      <a:pt x="15" y="22"/>
                    </a:lnTo>
                    <a:lnTo>
                      <a:pt x="11" y="18"/>
                    </a:lnTo>
                    <a:lnTo>
                      <a:pt x="11" y="22"/>
                    </a:lnTo>
                    <a:lnTo>
                      <a:pt x="15" y="25"/>
                    </a:lnTo>
                    <a:lnTo>
                      <a:pt x="15" y="25"/>
                    </a:lnTo>
                    <a:lnTo>
                      <a:pt x="11" y="22"/>
                    </a:lnTo>
                    <a:lnTo>
                      <a:pt x="4" y="1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00" name="Freeform 2332">
                <a:extLst>
                  <a:ext uri="{FF2B5EF4-FFF2-40B4-BE49-F238E27FC236}">
                    <a16:creationId xmlns:a16="http://schemas.microsoft.com/office/drawing/2014/main" id="{D7E23309-D334-4882-BD1C-1FFB28ED14E6}"/>
                  </a:ext>
                </a:extLst>
              </p:cNvPr>
              <p:cNvSpPr>
                <a:spLocks/>
              </p:cNvSpPr>
              <p:nvPr/>
            </p:nvSpPr>
            <p:spPr bwMode="auto">
              <a:xfrm>
                <a:off x="4918" y="974"/>
                <a:ext cx="40" cy="29"/>
              </a:xfrm>
              <a:custGeom>
                <a:avLst/>
                <a:gdLst>
                  <a:gd name="T0" fmla="*/ 4 w 40"/>
                  <a:gd name="T1" fmla="*/ 18 h 29"/>
                  <a:gd name="T2" fmla="*/ 4 w 40"/>
                  <a:gd name="T3" fmla="*/ 18 h 29"/>
                  <a:gd name="T4" fmla="*/ 4 w 40"/>
                  <a:gd name="T5" fmla="*/ 15 h 29"/>
                  <a:gd name="T6" fmla="*/ 4 w 40"/>
                  <a:gd name="T7" fmla="*/ 11 h 29"/>
                  <a:gd name="T8" fmla="*/ 0 w 40"/>
                  <a:gd name="T9" fmla="*/ 11 h 29"/>
                  <a:gd name="T10" fmla="*/ 0 w 40"/>
                  <a:gd name="T11" fmla="*/ 7 h 29"/>
                  <a:gd name="T12" fmla="*/ 4 w 40"/>
                  <a:gd name="T13" fmla="*/ 11 h 29"/>
                  <a:gd name="T14" fmla="*/ 7 w 40"/>
                  <a:gd name="T15" fmla="*/ 7 h 29"/>
                  <a:gd name="T16" fmla="*/ 0 w 40"/>
                  <a:gd name="T17" fmla="*/ 7 h 29"/>
                  <a:gd name="T18" fmla="*/ 4 w 40"/>
                  <a:gd name="T19" fmla="*/ 7 h 29"/>
                  <a:gd name="T20" fmla="*/ 4 w 40"/>
                  <a:gd name="T21" fmla="*/ 4 h 29"/>
                  <a:gd name="T22" fmla="*/ 7 w 40"/>
                  <a:gd name="T23" fmla="*/ 0 h 29"/>
                  <a:gd name="T24" fmla="*/ 11 w 40"/>
                  <a:gd name="T25" fmla="*/ 0 h 29"/>
                  <a:gd name="T26" fmla="*/ 15 w 40"/>
                  <a:gd name="T27" fmla="*/ 4 h 29"/>
                  <a:gd name="T28" fmla="*/ 18 w 40"/>
                  <a:gd name="T29" fmla="*/ 7 h 29"/>
                  <a:gd name="T30" fmla="*/ 18 w 40"/>
                  <a:gd name="T31" fmla="*/ 7 h 29"/>
                  <a:gd name="T32" fmla="*/ 25 w 40"/>
                  <a:gd name="T33" fmla="*/ 11 h 29"/>
                  <a:gd name="T34" fmla="*/ 29 w 40"/>
                  <a:gd name="T35" fmla="*/ 15 h 29"/>
                  <a:gd name="T36" fmla="*/ 40 w 40"/>
                  <a:gd name="T37" fmla="*/ 22 h 29"/>
                  <a:gd name="T38" fmla="*/ 40 w 40"/>
                  <a:gd name="T39" fmla="*/ 25 h 29"/>
                  <a:gd name="T40" fmla="*/ 40 w 40"/>
                  <a:gd name="T41" fmla="*/ 29 h 29"/>
                  <a:gd name="T42" fmla="*/ 36 w 40"/>
                  <a:gd name="T43" fmla="*/ 29 h 29"/>
                  <a:gd name="T44" fmla="*/ 32 w 40"/>
                  <a:gd name="T45" fmla="*/ 25 h 29"/>
                  <a:gd name="T46" fmla="*/ 32 w 40"/>
                  <a:gd name="T47" fmla="*/ 29 h 29"/>
                  <a:gd name="T48" fmla="*/ 25 w 40"/>
                  <a:gd name="T49" fmla="*/ 29 h 29"/>
                  <a:gd name="T50" fmla="*/ 22 w 40"/>
                  <a:gd name="T51" fmla="*/ 25 h 29"/>
                  <a:gd name="T52" fmla="*/ 22 w 40"/>
                  <a:gd name="T53" fmla="*/ 25 h 29"/>
                  <a:gd name="T54" fmla="*/ 18 w 40"/>
                  <a:gd name="T55" fmla="*/ 22 h 29"/>
                  <a:gd name="T56" fmla="*/ 15 w 40"/>
                  <a:gd name="T57" fmla="*/ 22 h 29"/>
                  <a:gd name="T58" fmla="*/ 11 w 40"/>
                  <a:gd name="T59" fmla="*/ 18 h 29"/>
                  <a:gd name="T60" fmla="*/ 11 w 40"/>
                  <a:gd name="T61" fmla="*/ 22 h 29"/>
                  <a:gd name="T62" fmla="*/ 15 w 40"/>
                  <a:gd name="T63" fmla="*/ 25 h 29"/>
                  <a:gd name="T64" fmla="*/ 15 w 40"/>
                  <a:gd name="T65" fmla="*/ 25 h 29"/>
                  <a:gd name="T66" fmla="*/ 11 w 40"/>
                  <a:gd name="T67" fmla="*/ 22 h 29"/>
                  <a:gd name="T68" fmla="*/ 4 w 40"/>
                  <a:gd name="T69"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29">
                    <a:moveTo>
                      <a:pt x="4" y="18"/>
                    </a:moveTo>
                    <a:lnTo>
                      <a:pt x="4" y="18"/>
                    </a:lnTo>
                    <a:lnTo>
                      <a:pt x="4" y="15"/>
                    </a:lnTo>
                    <a:lnTo>
                      <a:pt x="4" y="11"/>
                    </a:lnTo>
                    <a:lnTo>
                      <a:pt x="0" y="11"/>
                    </a:lnTo>
                    <a:lnTo>
                      <a:pt x="0" y="7"/>
                    </a:lnTo>
                    <a:lnTo>
                      <a:pt x="4" y="11"/>
                    </a:lnTo>
                    <a:lnTo>
                      <a:pt x="7" y="7"/>
                    </a:lnTo>
                    <a:lnTo>
                      <a:pt x="0" y="7"/>
                    </a:lnTo>
                    <a:lnTo>
                      <a:pt x="4" y="7"/>
                    </a:lnTo>
                    <a:lnTo>
                      <a:pt x="4" y="4"/>
                    </a:lnTo>
                    <a:lnTo>
                      <a:pt x="7" y="0"/>
                    </a:lnTo>
                    <a:lnTo>
                      <a:pt x="11" y="0"/>
                    </a:lnTo>
                    <a:lnTo>
                      <a:pt x="15" y="4"/>
                    </a:lnTo>
                    <a:lnTo>
                      <a:pt x="18" y="7"/>
                    </a:lnTo>
                    <a:lnTo>
                      <a:pt x="18" y="7"/>
                    </a:lnTo>
                    <a:lnTo>
                      <a:pt x="25" y="11"/>
                    </a:lnTo>
                    <a:lnTo>
                      <a:pt x="29" y="15"/>
                    </a:lnTo>
                    <a:lnTo>
                      <a:pt x="40" y="22"/>
                    </a:lnTo>
                    <a:lnTo>
                      <a:pt x="40" y="25"/>
                    </a:lnTo>
                    <a:lnTo>
                      <a:pt x="40" y="29"/>
                    </a:lnTo>
                    <a:lnTo>
                      <a:pt x="36" y="29"/>
                    </a:lnTo>
                    <a:lnTo>
                      <a:pt x="32" y="25"/>
                    </a:lnTo>
                    <a:lnTo>
                      <a:pt x="32" y="29"/>
                    </a:lnTo>
                    <a:lnTo>
                      <a:pt x="25" y="29"/>
                    </a:lnTo>
                    <a:lnTo>
                      <a:pt x="22" y="25"/>
                    </a:lnTo>
                    <a:lnTo>
                      <a:pt x="22" y="25"/>
                    </a:lnTo>
                    <a:lnTo>
                      <a:pt x="18" y="22"/>
                    </a:lnTo>
                    <a:lnTo>
                      <a:pt x="15" y="22"/>
                    </a:lnTo>
                    <a:lnTo>
                      <a:pt x="11" y="18"/>
                    </a:lnTo>
                    <a:lnTo>
                      <a:pt x="11" y="22"/>
                    </a:lnTo>
                    <a:lnTo>
                      <a:pt x="15" y="25"/>
                    </a:lnTo>
                    <a:lnTo>
                      <a:pt x="15" y="25"/>
                    </a:lnTo>
                    <a:lnTo>
                      <a:pt x="11" y="22"/>
                    </a:lnTo>
                    <a:lnTo>
                      <a:pt x="4" y="1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01" name="Freeform 2333">
                <a:extLst>
                  <a:ext uri="{FF2B5EF4-FFF2-40B4-BE49-F238E27FC236}">
                    <a16:creationId xmlns:a16="http://schemas.microsoft.com/office/drawing/2014/main" id="{C91AFCF6-7FCB-4896-8A75-99D88D00D5BF}"/>
                  </a:ext>
                </a:extLst>
              </p:cNvPr>
              <p:cNvSpPr>
                <a:spLocks/>
              </p:cNvSpPr>
              <p:nvPr/>
            </p:nvSpPr>
            <p:spPr bwMode="auto">
              <a:xfrm>
                <a:off x="5155" y="860"/>
                <a:ext cx="28" cy="17"/>
              </a:xfrm>
              <a:custGeom>
                <a:avLst/>
                <a:gdLst>
                  <a:gd name="T0" fmla="*/ 0 w 28"/>
                  <a:gd name="T1" fmla="*/ 17 h 17"/>
                  <a:gd name="T2" fmla="*/ 0 w 28"/>
                  <a:gd name="T3" fmla="*/ 17 h 17"/>
                  <a:gd name="T4" fmla="*/ 3 w 28"/>
                  <a:gd name="T5" fmla="*/ 10 h 17"/>
                  <a:gd name="T6" fmla="*/ 3 w 28"/>
                  <a:gd name="T7" fmla="*/ 10 h 17"/>
                  <a:gd name="T8" fmla="*/ 0 w 28"/>
                  <a:gd name="T9" fmla="*/ 7 h 17"/>
                  <a:gd name="T10" fmla="*/ 7 w 28"/>
                  <a:gd name="T11" fmla="*/ 0 h 17"/>
                  <a:gd name="T12" fmla="*/ 14 w 28"/>
                  <a:gd name="T13" fmla="*/ 0 h 17"/>
                  <a:gd name="T14" fmla="*/ 18 w 28"/>
                  <a:gd name="T15" fmla="*/ 0 h 17"/>
                  <a:gd name="T16" fmla="*/ 21 w 28"/>
                  <a:gd name="T17" fmla="*/ 3 h 17"/>
                  <a:gd name="T18" fmla="*/ 18 w 28"/>
                  <a:gd name="T19" fmla="*/ 7 h 17"/>
                  <a:gd name="T20" fmla="*/ 28 w 28"/>
                  <a:gd name="T21" fmla="*/ 7 h 17"/>
                  <a:gd name="T22" fmla="*/ 28 w 28"/>
                  <a:gd name="T23" fmla="*/ 10 h 17"/>
                  <a:gd name="T24" fmla="*/ 25 w 28"/>
                  <a:gd name="T25" fmla="*/ 10 h 17"/>
                  <a:gd name="T26" fmla="*/ 21 w 28"/>
                  <a:gd name="T27" fmla="*/ 14 h 17"/>
                  <a:gd name="T28" fmla="*/ 14 w 28"/>
                  <a:gd name="T29" fmla="*/ 14 h 17"/>
                  <a:gd name="T30" fmla="*/ 7 w 28"/>
                  <a:gd name="T31" fmla="*/ 14 h 17"/>
                  <a:gd name="T32" fmla="*/ 7 w 28"/>
                  <a:gd name="T33" fmla="*/ 14 h 17"/>
                  <a:gd name="T34" fmla="*/ 3 w 28"/>
                  <a:gd name="T35" fmla="*/ 17 h 17"/>
                  <a:gd name="T36" fmla="*/ 0 w 28"/>
                  <a:gd name="T3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7">
                    <a:moveTo>
                      <a:pt x="0" y="17"/>
                    </a:moveTo>
                    <a:lnTo>
                      <a:pt x="0" y="17"/>
                    </a:lnTo>
                    <a:lnTo>
                      <a:pt x="3" y="10"/>
                    </a:lnTo>
                    <a:lnTo>
                      <a:pt x="3" y="10"/>
                    </a:lnTo>
                    <a:lnTo>
                      <a:pt x="0" y="7"/>
                    </a:lnTo>
                    <a:lnTo>
                      <a:pt x="7" y="0"/>
                    </a:lnTo>
                    <a:lnTo>
                      <a:pt x="14" y="0"/>
                    </a:lnTo>
                    <a:lnTo>
                      <a:pt x="18" y="0"/>
                    </a:lnTo>
                    <a:lnTo>
                      <a:pt x="21" y="3"/>
                    </a:lnTo>
                    <a:lnTo>
                      <a:pt x="18" y="7"/>
                    </a:lnTo>
                    <a:lnTo>
                      <a:pt x="28" y="7"/>
                    </a:lnTo>
                    <a:lnTo>
                      <a:pt x="28" y="10"/>
                    </a:lnTo>
                    <a:lnTo>
                      <a:pt x="25" y="10"/>
                    </a:lnTo>
                    <a:lnTo>
                      <a:pt x="21" y="14"/>
                    </a:lnTo>
                    <a:lnTo>
                      <a:pt x="14" y="14"/>
                    </a:lnTo>
                    <a:lnTo>
                      <a:pt x="7" y="14"/>
                    </a:lnTo>
                    <a:lnTo>
                      <a:pt x="7" y="14"/>
                    </a:lnTo>
                    <a:lnTo>
                      <a:pt x="3" y="17"/>
                    </a:lnTo>
                    <a:lnTo>
                      <a:pt x="0" y="1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02" name="Freeform 2334">
                <a:extLst>
                  <a:ext uri="{FF2B5EF4-FFF2-40B4-BE49-F238E27FC236}">
                    <a16:creationId xmlns:a16="http://schemas.microsoft.com/office/drawing/2014/main" id="{6B13312A-4EF5-406E-B0BA-2430996A2D17}"/>
                  </a:ext>
                </a:extLst>
              </p:cNvPr>
              <p:cNvSpPr>
                <a:spLocks/>
              </p:cNvSpPr>
              <p:nvPr/>
            </p:nvSpPr>
            <p:spPr bwMode="auto">
              <a:xfrm>
                <a:off x="5155" y="860"/>
                <a:ext cx="28" cy="17"/>
              </a:xfrm>
              <a:custGeom>
                <a:avLst/>
                <a:gdLst>
                  <a:gd name="T0" fmla="*/ 0 w 28"/>
                  <a:gd name="T1" fmla="*/ 17 h 17"/>
                  <a:gd name="T2" fmla="*/ 0 w 28"/>
                  <a:gd name="T3" fmla="*/ 17 h 17"/>
                  <a:gd name="T4" fmla="*/ 3 w 28"/>
                  <a:gd name="T5" fmla="*/ 10 h 17"/>
                  <a:gd name="T6" fmla="*/ 3 w 28"/>
                  <a:gd name="T7" fmla="*/ 10 h 17"/>
                  <a:gd name="T8" fmla="*/ 0 w 28"/>
                  <a:gd name="T9" fmla="*/ 7 h 17"/>
                  <a:gd name="T10" fmla="*/ 7 w 28"/>
                  <a:gd name="T11" fmla="*/ 0 h 17"/>
                  <a:gd name="T12" fmla="*/ 14 w 28"/>
                  <a:gd name="T13" fmla="*/ 0 h 17"/>
                  <a:gd name="T14" fmla="*/ 18 w 28"/>
                  <a:gd name="T15" fmla="*/ 0 h 17"/>
                  <a:gd name="T16" fmla="*/ 21 w 28"/>
                  <a:gd name="T17" fmla="*/ 3 h 17"/>
                  <a:gd name="T18" fmla="*/ 18 w 28"/>
                  <a:gd name="T19" fmla="*/ 7 h 17"/>
                  <a:gd name="T20" fmla="*/ 28 w 28"/>
                  <a:gd name="T21" fmla="*/ 7 h 17"/>
                  <a:gd name="T22" fmla="*/ 28 w 28"/>
                  <a:gd name="T23" fmla="*/ 10 h 17"/>
                  <a:gd name="T24" fmla="*/ 25 w 28"/>
                  <a:gd name="T25" fmla="*/ 10 h 17"/>
                  <a:gd name="T26" fmla="*/ 21 w 28"/>
                  <a:gd name="T27" fmla="*/ 14 h 17"/>
                  <a:gd name="T28" fmla="*/ 14 w 28"/>
                  <a:gd name="T29" fmla="*/ 14 h 17"/>
                  <a:gd name="T30" fmla="*/ 7 w 28"/>
                  <a:gd name="T31" fmla="*/ 14 h 17"/>
                  <a:gd name="T32" fmla="*/ 7 w 28"/>
                  <a:gd name="T33" fmla="*/ 14 h 17"/>
                  <a:gd name="T34" fmla="*/ 3 w 28"/>
                  <a:gd name="T35" fmla="*/ 17 h 17"/>
                  <a:gd name="T36" fmla="*/ 0 w 28"/>
                  <a:gd name="T3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7">
                    <a:moveTo>
                      <a:pt x="0" y="17"/>
                    </a:moveTo>
                    <a:lnTo>
                      <a:pt x="0" y="17"/>
                    </a:lnTo>
                    <a:lnTo>
                      <a:pt x="3" y="10"/>
                    </a:lnTo>
                    <a:lnTo>
                      <a:pt x="3" y="10"/>
                    </a:lnTo>
                    <a:lnTo>
                      <a:pt x="0" y="7"/>
                    </a:lnTo>
                    <a:lnTo>
                      <a:pt x="7" y="0"/>
                    </a:lnTo>
                    <a:lnTo>
                      <a:pt x="14" y="0"/>
                    </a:lnTo>
                    <a:lnTo>
                      <a:pt x="18" y="0"/>
                    </a:lnTo>
                    <a:lnTo>
                      <a:pt x="21" y="3"/>
                    </a:lnTo>
                    <a:lnTo>
                      <a:pt x="18" y="7"/>
                    </a:lnTo>
                    <a:lnTo>
                      <a:pt x="28" y="7"/>
                    </a:lnTo>
                    <a:lnTo>
                      <a:pt x="28" y="10"/>
                    </a:lnTo>
                    <a:lnTo>
                      <a:pt x="25" y="10"/>
                    </a:lnTo>
                    <a:lnTo>
                      <a:pt x="21" y="14"/>
                    </a:lnTo>
                    <a:lnTo>
                      <a:pt x="14" y="14"/>
                    </a:lnTo>
                    <a:lnTo>
                      <a:pt x="7" y="14"/>
                    </a:lnTo>
                    <a:lnTo>
                      <a:pt x="7" y="14"/>
                    </a:lnTo>
                    <a:lnTo>
                      <a:pt x="3" y="17"/>
                    </a:lnTo>
                    <a:lnTo>
                      <a:pt x="0" y="1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03" name="Freeform 2335">
                <a:extLst>
                  <a:ext uri="{FF2B5EF4-FFF2-40B4-BE49-F238E27FC236}">
                    <a16:creationId xmlns:a16="http://schemas.microsoft.com/office/drawing/2014/main" id="{AE87F8C3-5348-4012-B0A2-9AB29DD75529}"/>
                  </a:ext>
                </a:extLst>
              </p:cNvPr>
              <p:cNvSpPr>
                <a:spLocks/>
              </p:cNvSpPr>
              <p:nvPr/>
            </p:nvSpPr>
            <p:spPr bwMode="auto">
              <a:xfrm>
                <a:off x="5237" y="874"/>
                <a:ext cx="14" cy="11"/>
              </a:xfrm>
              <a:custGeom>
                <a:avLst/>
                <a:gdLst>
                  <a:gd name="T0" fmla="*/ 0 w 14"/>
                  <a:gd name="T1" fmla="*/ 3 h 11"/>
                  <a:gd name="T2" fmla="*/ 0 w 14"/>
                  <a:gd name="T3" fmla="*/ 0 h 11"/>
                  <a:gd name="T4" fmla="*/ 4 w 14"/>
                  <a:gd name="T5" fmla="*/ 0 h 11"/>
                  <a:gd name="T6" fmla="*/ 14 w 14"/>
                  <a:gd name="T7" fmla="*/ 3 h 11"/>
                  <a:gd name="T8" fmla="*/ 14 w 14"/>
                  <a:gd name="T9" fmla="*/ 3 h 11"/>
                  <a:gd name="T10" fmla="*/ 11 w 14"/>
                  <a:gd name="T11" fmla="*/ 3 h 11"/>
                  <a:gd name="T12" fmla="*/ 11 w 14"/>
                  <a:gd name="T13" fmla="*/ 7 h 11"/>
                  <a:gd name="T14" fmla="*/ 11 w 14"/>
                  <a:gd name="T15" fmla="*/ 11 h 11"/>
                  <a:gd name="T16" fmla="*/ 0 w 14"/>
                  <a:gd name="T17" fmla="*/ 3 h 11"/>
                  <a:gd name="T18" fmla="*/ 0 w 14"/>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1">
                    <a:moveTo>
                      <a:pt x="0" y="3"/>
                    </a:moveTo>
                    <a:lnTo>
                      <a:pt x="0" y="0"/>
                    </a:lnTo>
                    <a:lnTo>
                      <a:pt x="4" y="0"/>
                    </a:lnTo>
                    <a:lnTo>
                      <a:pt x="14" y="3"/>
                    </a:lnTo>
                    <a:lnTo>
                      <a:pt x="14" y="3"/>
                    </a:lnTo>
                    <a:lnTo>
                      <a:pt x="11" y="3"/>
                    </a:lnTo>
                    <a:lnTo>
                      <a:pt x="11" y="7"/>
                    </a:lnTo>
                    <a:lnTo>
                      <a:pt x="11" y="11"/>
                    </a:lnTo>
                    <a:lnTo>
                      <a:pt x="0" y="3"/>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04" name="Freeform 2336">
                <a:extLst>
                  <a:ext uri="{FF2B5EF4-FFF2-40B4-BE49-F238E27FC236}">
                    <a16:creationId xmlns:a16="http://schemas.microsoft.com/office/drawing/2014/main" id="{90E21F21-F554-4D2D-9747-20BF4AD05654}"/>
                  </a:ext>
                </a:extLst>
              </p:cNvPr>
              <p:cNvSpPr>
                <a:spLocks/>
              </p:cNvSpPr>
              <p:nvPr/>
            </p:nvSpPr>
            <p:spPr bwMode="auto">
              <a:xfrm>
                <a:off x="5237" y="874"/>
                <a:ext cx="14" cy="11"/>
              </a:xfrm>
              <a:custGeom>
                <a:avLst/>
                <a:gdLst>
                  <a:gd name="T0" fmla="*/ 0 w 14"/>
                  <a:gd name="T1" fmla="*/ 3 h 11"/>
                  <a:gd name="T2" fmla="*/ 0 w 14"/>
                  <a:gd name="T3" fmla="*/ 0 h 11"/>
                  <a:gd name="T4" fmla="*/ 4 w 14"/>
                  <a:gd name="T5" fmla="*/ 0 h 11"/>
                  <a:gd name="T6" fmla="*/ 14 w 14"/>
                  <a:gd name="T7" fmla="*/ 3 h 11"/>
                  <a:gd name="T8" fmla="*/ 14 w 14"/>
                  <a:gd name="T9" fmla="*/ 3 h 11"/>
                  <a:gd name="T10" fmla="*/ 11 w 14"/>
                  <a:gd name="T11" fmla="*/ 3 h 11"/>
                  <a:gd name="T12" fmla="*/ 11 w 14"/>
                  <a:gd name="T13" fmla="*/ 7 h 11"/>
                  <a:gd name="T14" fmla="*/ 11 w 14"/>
                  <a:gd name="T15" fmla="*/ 11 h 11"/>
                  <a:gd name="T16" fmla="*/ 0 w 14"/>
                  <a:gd name="T17" fmla="*/ 3 h 11"/>
                  <a:gd name="T18" fmla="*/ 0 w 14"/>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1">
                    <a:moveTo>
                      <a:pt x="0" y="3"/>
                    </a:moveTo>
                    <a:lnTo>
                      <a:pt x="0" y="0"/>
                    </a:lnTo>
                    <a:lnTo>
                      <a:pt x="4" y="0"/>
                    </a:lnTo>
                    <a:lnTo>
                      <a:pt x="14" y="3"/>
                    </a:lnTo>
                    <a:lnTo>
                      <a:pt x="14" y="3"/>
                    </a:lnTo>
                    <a:lnTo>
                      <a:pt x="11" y="3"/>
                    </a:lnTo>
                    <a:lnTo>
                      <a:pt x="11" y="7"/>
                    </a:lnTo>
                    <a:lnTo>
                      <a:pt x="11" y="11"/>
                    </a:lnTo>
                    <a:lnTo>
                      <a:pt x="0" y="3"/>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05" name="Freeform 2337">
                <a:extLst>
                  <a:ext uri="{FF2B5EF4-FFF2-40B4-BE49-F238E27FC236}">
                    <a16:creationId xmlns:a16="http://schemas.microsoft.com/office/drawing/2014/main" id="{3964E8D0-3DE3-41A9-A33B-6D599A361BE4}"/>
                  </a:ext>
                </a:extLst>
              </p:cNvPr>
              <p:cNvSpPr>
                <a:spLocks/>
              </p:cNvSpPr>
              <p:nvPr/>
            </p:nvSpPr>
            <p:spPr bwMode="auto">
              <a:xfrm>
                <a:off x="5330" y="874"/>
                <a:ext cx="15" cy="14"/>
              </a:xfrm>
              <a:custGeom>
                <a:avLst/>
                <a:gdLst>
                  <a:gd name="T0" fmla="*/ 11 w 15"/>
                  <a:gd name="T1" fmla="*/ 3 h 14"/>
                  <a:gd name="T2" fmla="*/ 11 w 15"/>
                  <a:gd name="T3" fmla="*/ 3 h 14"/>
                  <a:gd name="T4" fmla="*/ 15 w 15"/>
                  <a:gd name="T5" fmla="*/ 7 h 14"/>
                  <a:gd name="T6" fmla="*/ 15 w 15"/>
                  <a:gd name="T7" fmla="*/ 11 h 14"/>
                  <a:gd name="T8" fmla="*/ 15 w 15"/>
                  <a:gd name="T9" fmla="*/ 14 h 14"/>
                  <a:gd name="T10" fmla="*/ 15 w 15"/>
                  <a:gd name="T11" fmla="*/ 14 h 14"/>
                  <a:gd name="T12" fmla="*/ 11 w 15"/>
                  <a:gd name="T13" fmla="*/ 14 h 14"/>
                  <a:gd name="T14" fmla="*/ 7 w 15"/>
                  <a:gd name="T15" fmla="*/ 14 h 14"/>
                  <a:gd name="T16" fmla="*/ 0 w 15"/>
                  <a:gd name="T17" fmla="*/ 14 h 14"/>
                  <a:gd name="T18" fmla="*/ 0 w 15"/>
                  <a:gd name="T19" fmla="*/ 11 h 14"/>
                  <a:gd name="T20" fmla="*/ 0 w 15"/>
                  <a:gd name="T21" fmla="*/ 7 h 14"/>
                  <a:gd name="T22" fmla="*/ 7 w 15"/>
                  <a:gd name="T23" fmla="*/ 0 h 14"/>
                  <a:gd name="T24" fmla="*/ 11 w 15"/>
                  <a:gd name="T25" fmla="*/ 3 h 14"/>
                  <a:gd name="T26" fmla="*/ 11 w 15"/>
                  <a:gd name="T2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4">
                    <a:moveTo>
                      <a:pt x="11" y="3"/>
                    </a:moveTo>
                    <a:lnTo>
                      <a:pt x="11" y="3"/>
                    </a:lnTo>
                    <a:lnTo>
                      <a:pt x="15" y="7"/>
                    </a:lnTo>
                    <a:lnTo>
                      <a:pt x="15" y="11"/>
                    </a:lnTo>
                    <a:lnTo>
                      <a:pt x="15" y="14"/>
                    </a:lnTo>
                    <a:lnTo>
                      <a:pt x="15" y="14"/>
                    </a:lnTo>
                    <a:lnTo>
                      <a:pt x="11" y="14"/>
                    </a:lnTo>
                    <a:lnTo>
                      <a:pt x="7" y="14"/>
                    </a:lnTo>
                    <a:lnTo>
                      <a:pt x="0" y="14"/>
                    </a:lnTo>
                    <a:lnTo>
                      <a:pt x="0" y="11"/>
                    </a:lnTo>
                    <a:lnTo>
                      <a:pt x="0" y="7"/>
                    </a:lnTo>
                    <a:lnTo>
                      <a:pt x="7" y="0"/>
                    </a:lnTo>
                    <a:lnTo>
                      <a:pt x="11" y="3"/>
                    </a:lnTo>
                    <a:lnTo>
                      <a:pt x="11"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06" name="Freeform 2338">
                <a:extLst>
                  <a:ext uri="{FF2B5EF4-FFF2-40B4-BE49-F238E27FC236}">
                    <a16:creationId xmlns:a16="http://schemas.microsoft.com/office/drawing/2014/main" id="{B447060B-73FC-4A37-8C1E-4A9FF5E54615}"/>
                  </a:ext>
                </a:extLst>
              </p:cNvPr>
              <p:cNvSpPr>
                <a:spLocks/>
              </p:cNvSpPr>
              <p:nvPr/>
            </p:nvSpPr>
            <p:spPr bwMode="auto">
              <a:xfrm>
                <a:off x="5330" y="874"/>
                <a:ext cx="15" cy="14"/>
              </a:xfrm>
              <a:custGeom>
                <a:avLst/>
                <a:gdLst>
                  <a:gd name="T0" fmla="*/ 11 w 15"/>
                  <a:gd name="T1" fmla="*/ 3 h 14"/>
                  <a:gd name="T2" fmla="*/ 11 w 15"/>
                  <a:gd name="T3" fmla="*/ 3 h 14"/>
                  <a:gd name="T4" fmla="*/ 15 w 15"/>
                  <a:gd name="T5" fmla="*/ 7 h 14"/>
                  <a:gd name="T6" fmla="*/ 15 w 15"/>
                  <a:gd name="T7" fmla="*/ 11 h 14"/>
                  <a:gd name="T8" fmla="*/ 15 w 15"/>
                  <a:gd name="T9" fmla="*/ 14 h 14"/>
                  <a:gd name="T10" fmla="*/ 15 w 15"/>
                  <a:gd name="T11" fmla="*/ 14 h 14"/>
                  <a:gd name="T12" fmla="*/ 11 w 15"/>
                  <a:gd name="T13" fmla="*/ 14 h 14"/>
                  <a:gd name="T14" fmla="*/ 7 w 15"/>
                  <a:gd name="T15" fmla="*/ 14 h 14"/>
                  <a:gd name="T16" fmla="*/ 0 w 15"/>
                  <a:gd name="T17" fmla="*/ 14 h 14"/>
                  <a:gd name="T18" fmla="*/ 0 w 15"/>
                  <a:gd name="T19" fmla="*/ 11 h 14"/>
                  <a:gd name="T20" fmla="*/ 0 w 15"/>
                  <a:gd name="T21" fmla="*/ 7 h 14"/>
                  <a:gd name="T22" fmla="*/ 7 w 15"/>
                  <a:gd name="T23" fmla="*/ 0 h 14"/>
                  <a:gd name="T24" fmla="*/ 11 w 15"/>
                  <a:gd name="T25" fmla="*/ 3 h 14"/>
                  <a:gd name="T26" fmla="*/ 11 w 15"/>
                  <a:gd name="T2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4">
                    <a:moveTo>
                      <a:pt x="11" y="3"/>
                    </a:moveTo>
                    <a:lnTo>
                      <a:pt x="11" y="3"/>
                    </a:lnTo>
                    <a:lnTo>
                      <a:pt x="15" y="7"/>
                    </a:lnTo>
                    <a:lnTo>
                      <a:pt x="15" y="11"/>
                    </a:lnTo>
                    <a:lnTo>
                      <a:pt x="15" y="14"/>
                    </a:lnTo>
                    <a:lnTo>
                      <a:pt x="15" y="14"/>
                    </a:lnTo>
                    <a:lnTo>
                      <a:pt x="11" y="14"/>
                    </a:lnTo>
                    <a:lnTo>
                      <a:pt x="7" y="14"/>
                    </a:lnTo>
                    <a:lnTo>
                      <a:pt x="0" y="14"/>
                    </a:lnTo>
                    <a:lnTo>
                      <a:pt x="0" y="11"/>
                    </a:lnTo>
                    <a:lnTo>
                      <a:pt x="0" y="7"/>
                    </a:lnTo>
                    <a:lnTo>
                      <a:pt x="7" y="0"/>
                    </a:lnTo>
                    <a:lnTo>
                      <a:pt x="11" y="3"/>
                    </a:lnTo>
                    <a:lnTo>
                      <a:pt x="11"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07" name="Freeform 2339">
                <a:extLst>
                  <a:ext uri="{FF2B5EF4-FFF2-40B4-BE49-F238E27FC236}">
                    <a16:creationId xmlns:a16="http://schemas.microsoft.com/office/drawing/2014/main" id="{D0B09253-7AF5-4249-918D-109C25285CBF}"/>
                  </a:ext>
                </a:extLst>
              </p:cNvPr>
              <p:cNvSpPr>
                <a:spLocks/>
              </p:cNvSpPr>
              <p:nvPr/>
            </p:nvSpPr>
            <p:spPr bwMode="auto">
              <a:xfrm>
                <a:off x="5294" y="895"/>
                <a:ext cx="25" cy="11"/>
              </a:xfrm>
              <a:custGeom>
                <a:avLst/>
                <a:gdLst>
                  <a:gd name="T0" fmla="*/ 8 w 25"/>
                  <a:gd name="T1" fmla="*/ 0 h 11"/>
                  <a:gd name="T2" fmla="*/ 11 w 25"/>
                  <a:gd name="T3" fmla="*/ 0 h 11"/>
                  <a:gd name="T4" fmla="*/ 11 w 25"/>
                  <a:gd name="T5" fmla="*/ 0 h 11"/>
                  <a:gd name="T6" fmla="*/ 25 w 25"/>
                  <a:gd name="T7" fmla="*/ 0 h 11"/>
                  <a:gd name="T8" fmla="*/ 25 w 25"/>
                  <a:gd name="T9" fmla="*/ 4 h 11"/>
                  <a:gd name="T10" fmla="*/ 25 w 25"/>
                  <a:gd name="T11" fmla="*/ 4 h 11"/>
                  <a:gd name="T12" fmla="*/ 22 w 25"/>
                  <a:gd name="T13" fmla="*/ 8 h 11"/>
                  <a:gd name="T14" fmla="*/ 18 w 25"/>
                  <a:gd name="T15" fmla="*/ 11 h 11"/>
                  <a:gd name="T16" fmla="*/ 0 w 25"/>
                  <a:gd name="T17" fmla="*/ 11 h 11"/>
                  <a:gd name="T18" fmla="*/ 0 w 25"/>
                  <a:gd name="T19" fmla="*/ 11 h 11"/>
                  <a:gd name="T20" fmla="*/ 0 w 25"/>
                  <a:gd name="T21" fmla="*/ 8 h 11"/>
                  <a:gd name="T22" fmla="*/ 8 w 2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1">
                    <a:moveTo>
                      <a:pt x="8" y="0"/>
                    </a:moveTo>
                    <a:lnTo>
                      <a:pt x="11" y="0"/>
                    </a:lnTo>
                    <a:lnTo>
                      <a:pt x="11" y="0"/>
                    </a:lnTo>
                    <a:lnTo>
                      <a:pt x="25" y="0"/>
                    </a:lnTo>
                    <a:lnTo>
                      <a:pt x="25" y="4"/>
                    </a:lnTo>
                    <a:lnTo>
                      <a:pt x="25" y="4"/>
                    </a:lnTo>
                    <a:lnTo>
                      <a:pt x="22" y="8"/>
                    </a:lnTo>
                    <a:lnTo>
                      <a:pt x="18" y="11"/>
                    </a:lnTo>
                    <a:lnTo>
                      <a:pt x="0" y="11"/>
                    </a:lnTo>
                    <a:lnTo>
                      <a:pt x="0" y="11"/>
                    </a:lnTo>
                    <a:lnTo>
                      <a:pt x="0" y="8"/>
                    </a:lnTo>
                    <a:lnTo>
                      <a:pt x="8"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08" name="Freeform 2340">
                <a:extLst>
                  <a:ext uri="{FF2B5EF4-FFF2-40B4-BE49-F238E27FC236}">
                    <a16:creationId xmlns:a16="http://schemas.microsoft.com/office/drawing/2014/main" id="{8760E971-248C-4B4F-83B2-63D42C62F944}"/>
                  </a:ext>
                </a:extLst>
              </p:cNvPr>
              <p:cNvSpPr>
                <a:spLocks/>
              </p:cNvSpPr>
              <p:nvPr/>
            </p:nvSpPr>
            <p:spPr bwMode="auto">
              <a:xfrm>
                <a:off x="5294" y="895"/>
                <a:ext cx="25" cy="11"/>
              </a:xfrm>
              <a:custGeom>
                <a:avLst/>
                <a:gdLst>
                  <a:gd name="T0" fmla="*/ 8 w 25"/>
                  <a:gd name="T1" fmla="*/ 0 h 11"/>
                  <a:gd name="T2" fmla="*/ 11 w 25"/>
                  <a:gd name="T3" fmla="*/ 0 h 11"/>
                  <a:gd name="T4" fmla="*/ 11 w 25"/>
                  <a:gd name="T5" fmla="*/ 0 h 11"/>
                  <a:gd name="T6" fmla="*/ 25 w 25"/>
                  <a:gd name="T7" fmla="*/ 0 h 11"/>
                  <a:gd name="T8" fmla="*/ 25 w 25"/>
                  <a:gd name="T9" fmla="*/ 4 h 11"/>
                  <a:gd name="T10" fmla="*/ 25 w 25"/>
                  <a:gd name="T11" fmla="*/ 4 h 11"/>
                  <a:gd name="T12" fmla="*/ 22 w 25"/>
                  <a:gd name="T13" fmla="*/ 8 h 11"/>
                  <a:gd name="T14" fmla="*/ 18 w 25"/>
                  <a:gd name="T15" fmla="*/ 11 h 11"/>
                  <a:gd name="T16" fmla="*/ 0 w 25"/>
                  <a:gd name="T17" fmla="*/ 11 h 11"/>
                  <a:gd name="T18" fmla="*/ 0 w 25"/>
                  <a:gd name="T19" fmla="*/ 11 h 11"/>
                  <a:gd name="T20" fmla="*/ 0 w 25"/>
                  <a:gd name="T21" fmla="*/ 8 h 11"/>
                  <a:gd name="T22" fmla="*/ 8 w 2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1">
                    <a:moveTo>
                      <a:pt x="8" y="0"/>
                    </a:moveTo>
                    <a:lnTo>
                      <a:pt x="11" y="0"/>
                    </a:lnTo>
                    <a:lnTo>
                      <a:pt x="11" y="0"/>
                    </a:lnTo>
                    <a:lnTo>
                      <a:pt x="25" y="0"/>
                    </a:lnTo>
                    <a:lnTo>
                      <a:pt x="25" y="4"/>
                    </a:lnTo>
                    <a:lnTo>
                      <a:pt x="25" y="4"/>
                    </a:lnTo>
                    <a:lnTo>
                      <a:pt x="22" y="8"/>
                    </a:lnTo>
                    <a:lnTo>
                      <a:pt x="18" y="11"/>
                    </a:lnTo>
                    <a:lnTo>
                      <a:pt x="0" y="11"/>
                    </a:lnTo>
                    <a:lnTo>
                      <a:pt x="0" y="11"/>
                    </a:lnTo>
                    <a:lnTo>
                      <a:pt x="0" y="8"/>
                    </a:lnTo>
                    <a:lnTo>
                      <a:pt x="8"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09" name="Freeform 2341">
                <a:extLst>
                  <a:ext uri="{FF2B5EF4-FFF2-40B4-BE49-F238E27FC236}">
                    <a16:creationId xmlns:a16="http://schemas.microsoft.com/office/drawing/2014/main" id="{F8412AB1-7D98-4099-BA40-EFC15C103DE2}"/>
                  </a:ext>
                </a:extLst>
              </p:cNvPr>
              <p:cNvSpPr>
                <a:spLocks/>
              </p:cNvSpPr>
              <p:nvPr/>
            </p:nvSpPr>
            <p:spPr bwMode="auto">
              <a:xfrm>
                <a:off x="5387" y="777"/>
                <a:ext cx="15" cy="11"/>
              </a:xfrm>
              <a:custGeom>
                <a:avLst/>
                <a:gdLst>
                  <a:gd name="T0" fmla="*/ 11 w 15"/>
                  <a:gd name="T1" fmla="*/ 4 h 11"/>
                  <a:gd name="T2" fmla="*/ 15 w 15"/>
                  <a:gd name="T3" fmla="*/ 4 h 11"/>
                  <a:gd name="T4" fmla="*/ 15 w 15"/>
                  <a:gd name="T5" fmla="*/ 7 h 11"/>
                  <a:gd name="T6" fmla="*/ 11 w 15"/>
                  <a:gd name="T7" fmla="*/ 7 h 11"/>
                  <a:gd name="T8" fmla="*/ 11 w 15"/>
                  <a:gd name="T9" fmla="*/ 7 h 11"/>
                  <a:gd name="T10" fmla="*/ 11 w 15"/>
                  <a:gd name="T11" fmla="*/ 11 h 11"/>
                  <a:gd name="T12" fmla="*/ 8 w 15"/>
                  <a:gd name="T13" fmla="*/ 11 h 11"/>
                  <a:gd name="T14" fmla="*/ 8 w 15"/>
                  <a:gd name="T15" fmla="*/ 7 h 11"/>
                  <a:gd name="T16" fmla="*/ 4 w 15"/>
                  <a:gd name="T17" fmla="*/ 7 h 11"/>
                  <a:gd name="T18" fmla="*/ 4 w 15"/>
                  <a:gd name="T19" fmla="*/ 4 h 11"/>
                  <a:gd name="T20" fmla="*/ 0 w 15"/>
                  <a:gd name="T21" fmla="*/ 4 h 11"/>
                  <a:gd name="T22" fmla="*/ 0 w 15"/>
                  <a:gd name="T23" fmla="*/ 7 h 11"/>
                  <a:gd name="T24" fmla="*/ 4 w 15"/>
                  <a:gd name="T25" fmla="*/ 11 h 11"/>
                  <a:gd name="T26" fmla="*/ 0 w 15"/>
                  <a:gd name="T27" fmla="*/ 4 h 11"/>
                  <a:gd name="T28" fmla="*/ 0 w 15"/>
                  <a:gd name="T29" fmla="*/ 4 h 11"/>
                  <a:gd name="T30" fmla="*/ 0 w 15"/>
                  <a:gd name="T31" fmla="*/ 0 h 11"/>
                  <a:gd name="T32" fmla="*/ 4 w 15"/>
                  <a:gd name="T33" fmla="*/ 4 h 11"/>
                  <a:gd name="T34" fmla="*/ 4 w 15"/>
                  <a:gd name="T35" fmla="*/ 4 h 11"/>
                  <a:gd name="T36" fmla="*/ 8 w 15"/>
                  <a:gd name="T37" fmla="*/ 4 h 11"/>
                  <a:gd name="T38" fmla="*/ 8 w 15"/>
                  <a:gd name="T39" fmla="*/ 0 h 11"/>
                  <a:gd name="T40" fmla="*/ 4 w 15"/>
                  <a:gd name="T41" fmla="*/ 0 h 11"/>
                  <a:gd name="T42" fmla="*/ 8 w 15"/>
                  <a:gd name="T43" fmla="*/ 0 h 11"/>
                  <a:gd name="T44" fmla="*/ 11 w 15"/>
                  <a:gd name="T45" fmla="*/ 0 h 11"/>
                  <a:gd name="T46" fmla="*/ 15 w 15"/>
                  <a:gd name="T47" fmla="*/ 0 h 11"/>
                  <a:gd name="T48" fmla="*/ 11 w 15"/>
                  <a:gd name="T49" fmla="*/ 0 h 11"/>
                  <a:gd name="T50" fmla="*/ 11 w 15"/>
                  <a:gd name="T51"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11">
                    <a:moveTo>
                      <a:pt x="11" y="4"/>
                    </a:moveTo>
                    <a:lnTo>
                      <a:pt x="15" y="4"/>
                    </a:lnTo>
                    <a:lnTo>
                      <a:pt x="15" y="7"/>
                    </a:lnTo>
                    <a:lnTo>
                      <a:pt x="11" y="7"/>
                    </a:lnTo>
                    <a:lnTo>
                      <a:pt x="11" y="7"/>
                    </a:lnTo>
                    <a:lnTo>
                      <a:pt x="11" y="11"/>
                    </a:lnTo>
                    <a:lnTo>
                      <a:pt x="8" y="11"/>
                    </a:lnTo>
                    <a:lnTo>
                      <a:pt x="8" y="7"/>
                    </a:lnTo>
                    <a:lnTo>
                      <a:pt x="4" y="7"/>
                    </a:lnTo>
                    <a:lnTo>
                      <a:pt x="4" y="4"/>
                    </a:lnTo>
                    <a:lnTo>
                      <a:pt x="0" y="4"/>
                    </a:lnTo>
                    <a:lnTo>
                      <a:pt x="0" y="7"/>
                    </a:lnTo>
                    <a:lnTo>
                      <a:pt x="4" y="11"/>
                    </a:lnTo>
                    <a:lnTo>
                      <a:pt x="0" y="4"/>
                    </a:lnTo>
                    <a:lnTo>
                      <a:pt x="0" y="4"/>
                    </a:lnTo>
                    <a:lnTo>
                      <a:pt x="0" y="0"/>
                    </a:lnTo>
                    <a:lnTo>
                      <a:pt x="4" y="4"/>
                    </a:lnTo>
                    <a:lnTo>
                      <a:pt x="4" y="4"/>
                    </a:lnTo>
                    <a:lnTo>
                      <a:pt x="8" y="4"/>
                    </a:lnTo>
                    <a:lnTo>
                      <a:pt x="8" y="0"/>
                    </a:lnTo>
                    <a:lnTo>
                      <a:pt x="4" y="0"/>
                    </a:lnTo>
                    <a:lnTo>
                      <a:pt x="8" y="0"/>
                    </a:lnTo>
                    <a:lnTo>
                      <a:pt x="11" y="0"/>
                    </a:lnTo>
                    <a:lnTo>
                      <a:pt x="15" y="0"/>
                    </a:lnTo>
                    <a:lnTo>
                      <a:pt x="11" y="0"/>
                    </a:lnTo>
                    <a:lnTo>
                      <a:pt x="11"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10" name="Freeform 2342">
                <a:extLst>
                  <a:ext uri="{FF2B5EF4-FFF2-40B4-BE49-F238E27FC236}">
                    <a16:creationId xmlns:a16="http://schemas.microsoft.com/office/drawing/2014/main" id="{B344152E-7F15-4ABD-AD14-FEE9169BFF03}"/>
                  </a:ext>
                </a:extLst>
              </p:cNvPr>
              <p:cNvSpPr>
                <a:spLocks/>
              </p:cNvSpPr>
              <p:nvPr/>
            </p:nvSpPr>
            <p:spPr bwMode="auto">
              <a:xfrm>
                <a:off x="5387" y="777"/>
                <a:ext cx="15" cy="11"/>
              </a:xfrm>
              <a:custGeom>
                <a:avLst/>
                <a:gdLst>
                  <a:gd name="T0" fmla="*/ 11 w 15"/>
                  <a:gd name="T1" fmla="*/ 4 h 11"/>
                  <a:gd name="T2" fmla="*/ 15 w 15"/>
                  <a:gd name="T3" fmla="*/ 4 h 11"/>
                  <a:gd name="T4" fmla="*/ 15 w 15"/>
                  <a:gd name="T5" fmla="*/ 7 h 11"/>
                  <a:gd name="T6" fmla="*/ 11 w 15"/>
                  <a:gd name="T7" fmla="*/ 7 h 11"/>
                  <a:gd name="T8" fmla="*/ 11 w 15"/>
                  <a:gd name="T9" fmla="*/ 7 h 11"/>
                  <a:gd name="T10" fmla="*/ 11 w 15"/>
                  <a:gd name="T11" fmla="*/ 11 h 11"/>
                  <a:gd name="T12" fmla="*/ 8 w 15"/>
                  <a:gd name="T13" fmla="*/ 11 h 11"/>
                  <a:gd name="T14" fmla="*/ 8 w 15"/>
                  <a:gd name="T15" fmla="*/ 7 h 11"/>
                  <a:gd name="T16" fmla="*/ 4 w 15"/>
                  <a:gd name="T17" fmla="*/ 7 h 11"/>
                  <a:gd name="T18" fmla="*/ 4 w 15"/>
                  <a:gd name="T19" fmla="*/ 4 h 11"/>
                  <a:gd name="T20" fmla="*/ 0 w 15"/>
                  <a:gd name="T21" fmla="*/ 4 h 11"/>
                  <a:gd name="T22" fmla="*/ 0 w 15"/>
                  <a:gd name="T23" fmla="*/ 7 h 11"/>
                  <a:gd name="T24" fmla="*/ 4 w 15"/>
                  <a:gd name="T25" fmla="*/ 11 h 11"/>
                  <a:gd name="T26" fmla="*/ 0 w 15"/>
                  <a:gd name="T27" fmla="*/ 4 h 11"/>
                  <a:gd name="T28" fmla="*/ 0 w 15"/>
                  <a:gd name="T29" fmla="*/ 4 h 11"/>
                  <a:gd name="T30" fmla="*/ 0 w 15"/>
                  <a:gd name="T31" fmla="*/ 0 h 11"/>
                  <a:gd name="T32" fmla="*/ 4 w 15"/>
                  <a:gd name="T33" fmla="*/ 4 h 11"/>
                  <a:gd name="T34" fmla="*/ 4 w 15"/>
                  <a:gd name="T35" fmla="*/ 4 h 11"/>
                  <a:gd name="T36" fmla="*/ 8 w 15"/>
                  <a:gd name="T37" fmla="*/ 4 h 11"/>
                  <a:gd name="T38" fmla="*/ 8 w 15"/>
                  <a:gd name="T39" fmla="*/ 0 h 11"/>
                  <a:gd name="T40" fmla="*/ 4 w 15"/>
                  <a:gd name="T41" fmla="*/ 0 h 11"/>
                  <a:gd name="T42" fmla="*/ 8 w 15"/>
                  <a:gd name="T43" fmla="*/ 0 h 11"/>
                  <a:gd name="T44" fmla="*/ 11 w 15"/>
                  <a:gd name="T45" fmla="*/ 0 h 11"/>
                  <a:gd name="T46" fmla="*/ 15 w 15"/>
                  <a:gd name="T47" fmla="*/ 0 h 11"/>
                  <a:gd name="T48" fmla="*/ 11 w 15"/>
                  <a:gd name="T49" fmla="*/ 0 h 11"/>
                  <a:gd name="T50" fmla="*/ 11 w 15"/>
                  <a:gd name="T51"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11">
                    <a:moveTo>
                      <a:pt x="11" y="4"/>
                    </a:moveTo>
                    <a:lnTo>
                      <a:pt x="15" y="4"/>
                    </a:lnTo>
                    <a:lnTo>
                      <a:pt x="15" y="7"/>
                    </a:lnTo>
                    <a:lnTo>
                      <a:pt x="11" y="7"/>
                    </a:lnTo>
                    <a:lnTo>
                      <a:pt x="11" y="7"/>
                    </a:lnTo>
                    <a:lnTo>
                      <a:pt x="11" y="11"/>
                    </a:lnTo>
                    <a:lnTo>
                      <a:pt x="8" y="11"/>
                    </a:lnTo>
                    <a:lnTo>
                      <a:pt x="8" y="7"/>
                    </a:lnTo>
                    <a:lnTo>
                      <a:pt x="4" y="7"/>
                    </a:lnTo>
                    <a:lnTo>
                      <a:pt x="4" y="4"/>
                    </a:lnTo>
                    <a:lnTo>
                      <a:pt x="0" y="4"/>
                    </a:lnTo>
                    <a:lnTo>
                      <a:pt x="0" y="7"/>
                    </a:lnTo>
                    <a:lnTo>
                      <a:pt x="4" y="11"/>
                    </a:lnTo>
                    <a:lnTo>
                      <a:pt x="0" y="4"/>
                    </a:lnTo>
                    <a:lnTo>
                      <a:pt x="0" y="4"/>
                    </a:lnTo>
                    <a:lnTo>
                      <a:pt x="0" y="0"/>
                    </a:lnTo>
                    <a:lnTo>
                      <a:pt x="4" y="4"/>
                    </a:lnTo>
                    <a:lnTo>
                      <a:pt x="4" y="4"/>
                    </a:lnTo>
                    <a:lnTo>
                      <a:pt x="8" y="4"/>
                    </a:lnTo>
                    <a:lnTo>
                      <a:pt x="8" y="0"/>
                    </a:lnTo>
                    <a:lnTo>
                      <a:pt x="4" y="0"/>
                    </a:lnTo>
                    <a:lnTo>
                      <a:pt x="8" y="0"/>
                    </a:lnTo>
                    <a:lnTo>
                      <a:pt x="11" y="0"/>
                    </a:lnTo>
                    <a:lnTo>
                      <a:pt x="15" y="0"/>
                    </a:lnTo>
                    <a:lnTo>
                      <a:pt x="11" y="0"/>
                    </a:lnTo>
                    <a:lnTo>
                      <a:pt x="11"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11" name="Freeform 2343">
                <a:extLst>
                  <a:ext uri="{FF2B5EF4-FFF2-40B4-BE49-F238E27FC236}">
                    <a16:creationId xmlns:a16="http://schemas.microsoft.com/office/drawing/2014/main" id="{0B889F94-5C68-4624-9FF0-D79500E79845}"/>
                  </a:ext>
                </a:extLst>
              </p:cNvPr>
              <p:cNvSpPr>
                <a:spLocks/>
              </p:cNvSpPr>
              <p:nvPr/>
            </p:nvSpPr>
            <p:spPr bwMode="auto">
              <a:xfrm>
                <a:off x="4284" y="684"/>
                <a:ext cx="3109" cy="1144"/>
              </a:xfrm>
              <a:custGeom>
                <a:avLst/>
                <a:gdLst>
                  <a:gd name="T0" fmla="*/ 906 w 3109"/>
                  <a:gd name="T1" fmla="*/ 807 h 1144"/>
                  <a:gd name="T2" fmla="*/ 756 w 3109"/>
                  <a:gd name="T3" fmla="*/ 803 h 1144"/>
                  <a:gd name="T4" fmla="*/ 670 w 3109"/>
                  <a:gd name="T5" fmla="*/ 871 h 1144"/>
                  <a:gd name="T6" fmla="*/ 555 w 3109"/>
                  <a:gd name="T7" fmla="*/ 897 h 1144"/>
                  <a:gd name="T8" fmla="*/ 437 w 3109"/>
                  <a:gd name="T9" fmla="*/ 922 h 1144"/>
                  <a:gd name="T10" fmla="*/ 412 w 3109"/>
                  <a:gd name="T11" fmla="*/ 1019 h 1144"/>
                  <a:gd name="T12" fmla="*/ 355 w 3109"/>
                  <a:gd name="T13" fmla="*/ 1108 h 1144"/>
                  <a:gd name="T14" fmla="*/ 226 w 3109"/>
                  <a:gd name="T15" fmla="*/ 1008 h 1144"/>
                  <a:gd name="T16" fmla="*/ 212 w 3109"/>
                  <a:gd name="T17" fmla="*/ 918 h 1144"/>
                  <a:gd name="T18" fmla="*/ 79 w 3109"/>
                  <a:gd name="T19" fmla="*/ 836 h 1144"/>
                  <a:gd name="T20" fmla="*/ 18 w 3109"/>
                  <a:gd name="T21" fmla="*/ 742 h 1144"/>
                  <a:gd name="T22" fmla="*/ 58 w 3109"/>
                  <a:gd name="T23" fmla="*/ 638 h 1144"/>
                  <a:gd name="T24" fmla="*/ 40 w 3109"/>
                  <a:gd name="T25" fmla="*/ 427 h 1144"/>
                  <a:gd name="T26" fmla="*/ 104 w 3109"/>
                  <a:gd name="T27" fmla="*/ 323 h 1144"/>
                  <a:gd name="T28" fmla="*/ 265 w 3109"/>
                  <a:gd name="T29" fmla="*/ 384 h 1144"/>
                  <a:gd name="T30" fmla="*/ 126 w 3109"/>
                  <a:gd name="T31" fmla="*/ 437 h 1144"/>
                  <a:gd name="T32" fmla="*/ 219 w 3109"/>
                  <a:gd name="T33" fmla="*/ 488 h 1144"/>
                  <a:gd name="T34" fmla="*/ 337 w 3109"/>
                  <a:gd name="T35" fmla="*/ 409 h 1144"/>
                  <a:gd name="T36" fmla="*/ 441 w 3109"/>
                  <a:gd name="T37" fmla="*/ 384 h 1144"/>
                  <a:gd name="T38" fmla="*/ 577 w 3109"/>
                  <a:gd name="T39" fmla="*/ 358 h 1144"/>
                  <a:gd name="T40" fmla="*/ 795 w 3109"/>
                  <a:gd name="T41" fmla="*/ 348 h 1144"/>
                  <a:gd name="T42" fmla="*/ 835 w 3109"/>
                  <a:gd name="T43" fmla="*/ 236 h 1144"/>
                  <a:gd name="T44" fmla="*/ 921 w 3109"/>
                  <a:gd name="T45" fmla="*/ 326 h 1144"/>
                  <a:gd name="T46" fmla="*/ 910 w 3109"/>
                  <a:gd name="T47" fmla="*/ 441 h 1144"/>
                  <a:gd name="T48" fmla="*/ 1025 w 3109"/>
                  <a:gd name="T49" fmla="*/ 391 h 1144"/>
                  <a:gd name="T50" fmla="*/ 928 w 3109"/>
                  <a:gd name="T51" fmla="*/ 251 h 1144"/>
                  <a:gd name="T52" fmla="*/ 1000 w 3109"/>
                  <a:gd name="T53" fmla="*/ 251 h 1144"/>
                  <a:gd name="T54" fmla="*/ 1136 w 3109"/>
                  <a:gd name="T55" fmla="*/ 297 h 1144"/>
                  <a:gd name="T56" fmla="*/ 1086 w 3109"/>
                  <a:gd name="T57" fmla="*/ 176 h 1144"/>
                  <a:gd name="T58" fmla="*/ 1197 w 3109"/>
                  <a:gd name="T59" fmla="*/ 129 h 1144"/>
                  <a:gd name="T60" fmla="*/ 1308 w 3109"/>
                  <a:gd name="T61" fmla="*/ 86 h 1144"/>
                  <a:gd name="T62" fmla="*/ 1433 w 3109"/>
                  <a:gd name="T63" fmla="*/ 75 h 1144"/>
                  <a:gd name="T64" fmla="*/ 1501 w 3109"/>
                  <a:gd name="T65" fmla="*/ 32 h 1144"/>
                  <a:gd name="T66" fmla="*/ 1626 w 3109"/>
                  <a:gd name="T67" fmla="*/ 36 h 1144"/>
                  <a:gd name="T68" fmla="*/ 1741 w 3109"/>
                  <a:gd name="T69" fmla="*/ 68 h 1144"/>
                  <a:gd name="T70" fmla="*/ 1720 w 3109"/>
                  <a:gd name="T71" fmla="*/ 125 h 1144"/>
                  <a:gd name="T72" fmla="*/ 1601 w 3109"/>
                  <a:gd name="T73" fmla="*/ 197 h 1144"/>
                  <a:gd name="T74" fmla="*/ 1709 w 3109"/>
                  <a:gd name="T75" fmla="*/ 154 h 1144"/>
                  <a:gd name="T76" fmla="*/ 1856 w 3109"/>
                  <a:gd name="T77" fmla="*/ 186 h 1144"/>
                  <a:gd name="T78" fmla="*/ 2021 w 3109"/>
                  <a:gd name="T79" fmla="*/ 179 h 1144"/>
                  <a:gd name="T80" fmla="*/ 2071 w 3109"/>
                  <a:gd name="T81" fmla="*/ 247 h 1144"/>
                  <a:gd name="T82" fmla="*/ 2192 w 3109"/>
                  <a:gd name="T83" fmla="*/ 247 h 1144"/>
                  <a:gd name="T84" fmla="*/ 2329 w 3109"/>
                  <a:gd name="T85" fmla="*/ 204 h 1144"/>
                  <a:gd name="T86" fmla="*/ 2554 w 3109"/>
                  <a:gd name="T87" fmla="*/ 276 h 1144"/>
                  <a:gd name="T88" fmla="*/ 2766 w 3109"/>
                  <a:gd name="T89" fmla="*/ 315 h 1144"/>
                  <a:gd name="T90" fmla="*/ 2995 w 3109"/>
                  <a:gd name="T91" fmla="*/ 312 h 1144"/>
                  <a:gd name="T92" fmla="*/ 3095 w 3109"/>
                  <a:gd name="T93" fmla="*/ 545 h 1144"/>
                  <a:gd name="T94" fmla="*/ 2977 w 3109"/>
                  <a:gd name="T95" fmla="*/ 584 h 1144"/>
                  <a:gd name="T96" fmla="*/ 2852 w 3109"/>
                  <a:gd name="T97" fmla="*/ 628 h 1144"/>
                  <a:gd name="T98" fmla="*/ 2748 w 3109"/>
                  <a:gd name="T99" fmla="*/ 706 h 1144"/>
                  <a:gd name="T100" fmla="*/ 2680 w 3109"/>
                  <a:gd name="T101" fmla="*/ 843 h 1144"/>
                  <a:gd name="T102" fmla="*/ 2698 w 3109"/>
                  <a:gd name="T103" fmla="*/ 667 h 1144"/>
                  <a:gd name="T104" fmla="*/ 2751 w 3109"/>
                  <a:gd name="T105" fmla="*/ 588 h 1144"/>
                  <a:gd name="T106" fmla="*/ 2590 w 3109"/>
                  <a:gd name="T107" fmla="*/ 653 h 1144"/>
                  <a:gd name="T108" fmla="*/ 2472 w 3109"/>
                  <a:gd name="T109" fmla="*/ 663 h 1144"/>
                  <a:gd name="T110" fmla="*/ 2200 w 3109"/>
                  <a:gd name="T111" fmla="*/ 789 h 1144"/>
                  <a:gd name="T112" fmla="*/ 2300 w 3109"/>
                  <a:gd name="T113" fmla="*/ 818 h 1144"/>
                  <a:gd name="T114" fmla="*/ 2275 w 3109"/>
                  <a:gd name="T115" fmla="*/ 990 h 1144"/>
                  <a:gd name="T116" fmla="*/ 2114 w 3109"/>
                  <a:gd name="T117" fmla="*/ 1065 h 1144"/>
                  <a:gd name="T118" fmla="*/ 2017 w 3109"/>
                  <a:gd name="T119" fmla="*/ 868 h 1144"/>
                  <a:gd name="T120" fmla="*/ 1766 w 3109"/>
                  <a:gd name="T121" fmla="*/ 922 h 1144"/>
                  <a:gd name="T122" fmla="*/ 1376 w 3109"/>
                  <a:gd name="T123" fmla="*/ 922 h 1144"/>
                  <a:gd name="T124" fmla="*/ 1143 w 3109"/>
                  <a:gd name="T125" fmla="*/ 897 h 1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09" h="1144">
                    <a:moveTo>
                      <a:pt x="1000" y="811"/>
                    </a:moveTo>
                    <a:lnTo>
                      <a:pt x="1000" y="811"/>
                    </a:lnTo>
                    <a:lnTo>
                      <a:pt x="1003" y="811"/>
                    </a:lnTo>
                    <a:lnTo>
                      <a:pt x="1007" y="807"/>
                    </a:lnTo>
                    <a:lnTo>
                      <a:pt x="1007" y="807"/>
                    </a:lnTo>
                    <a:lnTo>
                      <a:pt x="1007" y="803"/>
                    </a:lnTo>
                    <a:lnTo>
                      <a:pt x="1007" y="803"/>
                    </a:lnTo>
                    <a:lnTo>
                      <a:pt x="1000" y="803"/>
                    </a:lnTo>
                    <a:lnTo>
                      <a:pt x="996" y="803"/>
                    </a:lnTo>
                    <a:lnTo>
                      <a:pt x="992" y="807"/>
                    </a:lnTo>
                    <a:lnTo>
                      <a:pt x="989" y="807"/>
                    </a:lnTo>
                    <a:lnTo>
                      <a:pt x="985" y="811"/>
                    </a:lnTo>
                    <a:lnTo>
                      <a:pt x="982" y="807"/>
                    </a:lnTo>
                    <a:lnTo>
                      <a:pt x="978" y="811"/>
                    </a:lnTo>
                    <a:lnTo>
                      <a:pt x="978" y="814"/>
                    </a:lnTo>
                    <a:lnTo>
                      <a:pt x="971" y="818"/>
                    </a:lnTo>
                    <a:lnTo>
                      <a:pt x="967" y="818"/>
                    </a:lnTo>
                    <a:lnTo>
                      <a:pt x="964" y="821"/>
                    </a:lnTo>
                    <a:lnTo>
                      <a:pt x="960" y="821"/>
                    </a:lnTo>
                    <a:lnTo>
                      <a:pt x="957" y="825"/>
                    </a:lnTo>
                    <a:lnTo>
                      <a:pt x="960" y="825"/>
                    </a:lnTo>
                    <a:lnTo>
                      <a:pt x="957" y="825"/>
                    </a:lnTo>
                    <a:lnTo>
                      <a:pt x="953" y="825"/>
                    </a:lnTo>
                    <a:lnTo>
                      <a:pt x="949" y="825"/>
                    </a:lnTo>
                    <a:lnTo>
                      <a:pt x="946" y="825"/>
                    </a:lnTo>
                    <a:lnTo>
                      <a:pt x="942" y="825"/>
                    </a:lnTo>
                    <a:lnTo>
                      <a:pt x="939" y="828"/>
                    </a:lnTo>
                    <a:lnTo>
                      <a:pt x="939" y="828"/>
                    </a:lnTo>
                    <a:lnTo>
                      <a:pt x="935" y="825"/>
                    </a:lnTo>
                    <a:lnTo>
                      <a:pt x="935" y="825"/>
                    </a:lnTo>
                    <a:lnTo>
                      <a:pt x="935" y="821"/>
                    </a:lnTo>
                    <a:lnTo>
                      <a:pt x="939" y="818"/>
                    </a:lnTo>
                    <a:lnTo>
                      <a:pt x="939" y="818"/>
                    </a:lnTo>
                    <a:lnTo>
                      <a:pt x="942" y="818"/>
                    </a:lnTo>
                    <a:lnTo>
                      <a:pt x="942" y="814"/>
                    </a:lnTo>
                    <a:lnTo>
                      <a:pt x="942" y="811"/>
                    </a:lnTo>
                    <a:lnTo>
                      <a:pt x="939" y="814"/>
                    </a:lnTo>
                    <a:lnTo>
                      <a:pt x="939" y="814"/>
                    </a:lnTo>
                    <a:lnTo>
                      <a:pt x="935" y="814"/>
                    </a:lnTo>
                    <a:lnTo>
                      <a:pt x="932" y="814"/>
                    </a:lnTo>
                    <a:lnTo>
                      <a:pt x="932" y="811"/>
                    </a:lnTo>
                    <a:lnTo>
                      <a:pt x="928" y="811"/>
                    </a:lnTo>
                    <a:lnTo>
                      <a:pt x="921" y="811"/>
                    </a:lnTo>
                    <a:lnTo>
                      <a:pt x="921" y="811"/>
                    </a:lnTo>
                    <a:lnTo>
                      <a:pt x="921" y="814"/>
                    </a:lnTo>
                    <a:lnTo>
                      <a:pt x="921" y="814"/>
                    </a:lnTo>
                    <a:lnTo>
                      <a:pt x="917" y="814"/>
                    </a:lnTo>
                    <a:lnTo>
                      <a:pt x="917" y="811"/>
                    </a:lnTo>
                    <a:lnTo>
                      <a:pt x="917" y="811"/>
                    </a:lnTo>
                    <a:lnTo>
                      <a:pt x="914" y="807"/>
                    </a:lnTo>
                    <a:lnTo>
                      <a:pt x="914" y="807"/>
                    </a:lnTo>
                    <a:lnTo>
                      <a:pt x="914" y="803"/>
                    </a:lnTo>
                    <a:lnTo>
                      <a:pt x="910" y="803"/>
                    </a:lnTo>
                    <a:lnTo>
                      <a:pt x="910" y="807"/>
                    </a:lnTo>
                    <a:lnTo>
                      <a:pt x="910" y="807"/>
                    </a:lnTo>
                    <a:lnTo>
                      <a:pt x="906" y="807"/>
                    </a:lnTo>
                    <a:lnTo>
                      <a:pt x="903" y="807"/>
                    </a:lnTo>
                    <a:lnTo>
                      <a:pt x="903" y="811"/>
                    </a:lnTo>
                    <a:lnTo>
                      <a:pt x="899" y="811"/>
                    </a:lnTo>
                    <a:lnTo>
                      <a:pt x="896" y="807"/>
                    </a:lnTo>
                    <a:lnTo>
                      <a:pt x="892" y="811"/>
                    </a:lnTo>
                    <a:lnTo>
                      <a:pt x="892" y="807"/>
                    </a:lnTo>
                    <a:lnTo>
                      <a:pt x="889" y="807"/>
                    </a:lnTo>
                    <a:lnTo>
                      <a:pt x="892" y="803"/>
                    </a:lnTo>
                    <a:lnTo>
                      <a:pt x="892" y="800"/>
                    </a:lnTo>
                    <a:lnTo>
                      <a:pt x="892" y="796"/>
                    </a:lnTo>
                    <a:lnTo>
                      <a:pt x="892" y="793"/>
                    </a:lnTo>
                    <a:lnTo>
                      <a:pt x="889" y="793"/>
                    </a:lnTo>
                    <a:lnTo>
                      <a:pt x="889" y="789"/>
                    </a:lnTo>
                    <a:lnTo>
                      <a:pt x="889" y="785"/>
                    </a:lnTo>
                    <a:lnTo>
                      <a:pt x="889" y="782"/>
                    </a:lnTo>
                    <a:lnTo>
                      <a:pt x="889" y="778"/>
                    </a:lnTo>
                    <a:lnTo>
                      <a:pt x="885" y="778"/>
                    </a:lnTo>
                    <a:lnTo>
                      <a:pt x="881" y="778"/>
                    </a:lnTo>
                    <a:lnTo>
                      <a:pt x="874" y="778"/>
                    </a:lnTo>
                    <a:lnTo>
                      <a:pt x="874" y="778"/>
                    </a:lnTo>
                    <a:lnTo>
                      <a:pt x="871" y="782"/>
                    </a:lnTo>
                    <a:lnTo>
                      <a:pt x="867" y="778"/>
                    </a:lnTo>
                    <a:lnTo>
                      <a:pt x="863" y="775"/>
                    </a:lnTo>
                    <a:lnTo>
                      <a:pt x="860" y="775"/>
                    </a:lnTo>
                    <a:lnTo>
                      <a:pt x="856" y="775"/>
                    </a:lnTo>
                    <a:lnTo>
                      <a:pt x="856" y="775"/>
                    </a:lnTo>
                    <a:lnTo>
                      <a:pt x="853" y="775"/>
                    </a:lnTo>
                    <a:lnTo>
                      <a:pt x="849" y="775"/>
                    </a:lnTo>
                    <a:lnTo>
                      <a:pt x="846" y="775"/>
                    </a:lnTo>
                    <a:lnTo>
                      <a:pt x="846" y="775"/>
                    </a:lnTo>
                    <a:lnTo>
                      <a:pt x="842" y="775"/>
                    </a:lnTo>
                    <a:lnTo>
                      <a:pt x="838" y="778"/>
                    </a:lnTo>
                    <a:lnTo>
                      <a:pt x="838" y="778"/>
                    </a:lnTo>
                    <a:lnTo>
                      <a:pt x="835" y="778"/>
                    </a:lnTo>
                    <a:lnTo>
                      <a:pt x="831" y="778"/>
                    </a:lnTo>
                    <a:lnTo>
                      <a:pt x="831" y="782"/>
                    </a:lnTo>
                    <a:lnTo>
                      <a:pt x="831" y="785"/>
                    </a:lnTo>
                    <a:lnTo>
                      <a:pt x="831" y="785"/>
                    </a:lnTo>
                    <a:lnTo>
                      <a:pt x="828" y="785"/>
                    </a:lnTo>
                    <a:lnTo>
                      <a:pt x="824" y="785"/>
                    </a:lnTo>
                    <a:lnTo>
                      <a:pt x="824" y="789"/>
                    </a:lnTo>
                    <a:lnTo>
                      <a:pt x="813" y="789"/>
                    </a:lnTo>
                    <a:lnTo>
                      <a:pt x="799" y="793"/>
                    </a:lnTo>
                    <a:lnTo>
                      <a:pt x="785" y="796"/>
                    </a:lnTo>
                    <a:lnTo>
                      <a:pt x="785" y="793"/>
                    </a:lnTo>
                    <a:lnTo>
                      <a:pt x="781" y="796"/>
                    </a:lnTo>
                    <a:lnTo>
                      <a:pt x="778" y="796"/>
                    </a:lnTo>
                    <a:lnTo>
                      <a:pt x="774" y="796"/>
                    </a:lnTo>
                    <a:lnTo>
                      <a:pt x="770" y="796"/>
                    </a:lnTo>
                    <a:lnTo>
                      <a:pt x="770" y="800"/>
                    </a:lnTo>
                    <a:lnTo>
                      <a:pt x="770" y="800"/>
                    </a:lnTo>
                    <a:lnTo>
                      <a:pt x="767" y="803"/>
                    </a:lnTo>
                    <a:lnTo>
                      <a:pt x="763" y="803"/>
                    </a:lnTo>
                    <a:lnTo>
                      <a:pt x="763" y="803"/>
                    </a:lnTo>
                    <a:lnTo>
                      <a:pt x="760" y="803"/>
                    </a:lnTo>
                    <a:lnTo>
                      <a:pt x="756" y="803"/>
                    </a:lnTo>
                    <a:lnTo>
                      <a:pt x="752" y="803"/>
                    </a:lnTo>
                    <a:lnTo>
                      <a:pt x="749" y="807"/>
                    </a:lnTo>
                    <a:lnTo>
                      <a:pt x="745" y="807"/>
                    </a:lnTo>
                    <a:lnTo>
                      <a:pt x="745" y="807"/>
                    </a:lnTo>
                    <a:lnTo>
                      <a:pt x="742" y="807"/>
                    </a:lnTo>
                    <a:lnTo>
                      <a:pt x="738" y="807"/>
                    </a:lnTo>
                    <a:lnTo>
                      <a:pt x="735" y="811"/>
                    </a:lnTo>
                    <a:lnTo>
                      <a:pt x="731" y="811"/>
                    </a:lnTo>
                    <a:lnTo>
                      <a:pt x="727" y="811"/>
                    </a:lnTo>
                    <a:lnTo>
                      <a:pt x="724" y="811"/>
                    </a:lnTo>
                    <a:lnTo>
                      <a:pt x="720" y="811"/>
                    </a:lnTo>
                    <a:lnTo>
                      <a:pt x="717" y="814"/>
                    </a:lnTo>
                    <a:lnTo>
                      <a:pt x="713" y="814"/>
                    </a:lnTo>
                    <a:lnTo>
                      <a:pt x="706" y="814"/>
                    </a:lnTo>
                    <a:lnTo>
                      <a:pt x="702" y="814"/>
                    </a:lnTo>
                    <a:lnTo>
                      <a:pt x="699" y="814"/>
                    </a:lnTo>
                    <a:lnTo>
                      <a:pt x="695" y="814"/>
                    </a:lnTo>
                    <a:lnTo>
                      <a:pt x="695" y="814"/>
                    </a:lnTo>
                    <a:lnTo>
                      <a:pt x="692" y="814"/>
                    </a:lnTo>
                    <a:lnTo>
                      <a:pt x="688" y="814"/>
                    </a:lnTo>
                    <a:lnTo>
                      <a:pt x="684" y="814"/>
                    </a:lnTo>
                    <a:lnTo>
                      <a:pt x="688" y="818"/>
                    </a:lnTo>
                    <a:lnTo>
                      <a:pt x="684" y="821"/>
                    </a:lnTo>
                    <a:lnTo>
                      <a:pt x="684" y="821"/>
                    </a:lnTo>
                    <a:lnTo>
                      <a:pt x="684" y="825"/>
                    </a:lnTo>
                    <a:lnTo>
                      <a:pt x="692" y="825"/>
                    </a:lnTo>
                    <a:lnTo>
                      <a:pt x="695" y="825"/>
                    </a:lnTo>
                    <a:lnTo>
                      <a:pt x="695" y="825"/>
                    </a:lnTo>
                    <a:lnTo>
                      <a:pt x="695" y="828"/>
                    </a:lnTo>
                    <a:lnTo>
                      <a:pt x="692" y="828"/>
                    </a:lnTo>
                    <a:lnTo>
                      <a:pt x="688" y="828"/>
                    </a:lnTo>
                    <a:lnTo>
                      <a:pt x="688" y="832"/>
                    </a:lnTo>
                    <a:lnTo>
                      <a:pt x="688" y="832"/>
                    </a:lnTo>
                    <a:lnTo>
                      <a:pt x="702" y="836"/>
                    </a:lnTo>
                    <a:lnTo>
                      <a:pt x="706" y="836"/>
                    </a:lnTo>
                    <a:lnTo>
                      <a:pt x="709" y="839"/>
                    </a:lnTo>
                    <a:lnTo>
                      <a:pt x="706" y="839"/>
                    </a:lnTo>
                    <a:lnTo>
                      <a:pt x="706" y="843"/>
                    </a:lnTo>
                    <a:lnTo>
                      <a:pt x="699" y="843"/>
                    </a:lnTo>
                    <a:lnTo>
                      <a:pt x="695" y="843"/>
                    </a:lnTo>
                    <a:lnTo>
                      <a:pt x="692" y="843"/>
                    </a:lnTo>
                    <a:lnTo>
                      <a:pt x="688" y="839"/>
                    </a:lnTo>
                    <a:lnTo>
                      <a:pt x="688" y="843"/>
                    </a:lnTo>
                    <a:lnTo>
                      <a:pt x="684" y="843"/>
                    </a:lnTo>
                    <a:lnTo>
                      <a:pt x="684" y="846"/>
                    </a:lnTo>
                    <a:lnTo>
                      <a:pt x="681" y="846"/>
                    </a:lnTo>
                    <a:lnTo>
                      <a:pt x="677" y="846"/>
                    </a:lnTo>
                    <a:lnTo>
                      <a:pt x="684" y="857"/>
                    </a:lnTo>
                    <a:lnTo>
                      <a:pt x="684" y="857"/>
                    </a:lnTo>
                    <a:lnTo>
                      <a:pt x="684" y="861"/>
                    </a:lnTo>
                    <a:lnTo>
                      <a:pt x="677" y="864"/>
                    </a:lnTo>
                    <a:lnTo>
                      <a:pt x="674" y="864"/>
                    </a:lnTo>
                    <a:lnTo>
                      <a:pt x="666" y="868"/>
                    </a:lnTo>
                    <a:lnTo>
                      <a:pt x="663" y="868"/>
                    </a:lnTo>
                    <a:lnTo>
                      <a:pt x="663" y="871"/>
                    </a:lnTo>
                    <a:lnTo>
                      <a:pt x="670" y="871"/>
                    </a:lnTo>
                    <a:lnTo>
                      <a:pt x="674" y="875"/>
                    </a:lnTo>
                    <a:lnTo>
                      <a:pt x="670" y="879"/>
                    </a:lnTo>
                    <a:lnTo>
                      <a:pt x="674" y="879"/>
                    </a:lnTo>
                    <a:lnTo>
                      <a:pt x="681" y="879"/>
                    </a:lnTo>
                    <a:lnTo>
                      <a:pt x="681" y="882"/>
                    </a:lnTo>
                    <a:lnTo>
                      <a:pt x="684" y="882"/>
                    </a:lnTo>
                    <a:lnTo>
                      <a:pt x="692" y="882"/>
                    </a:lnTo>
                    <a:lnTo>
                      <a:pt x="695" y="882"/>
                    </a:lnTo>
                    <a:lnTo>
                      <a:pt x="695" y="886"/>
                    </a:lnTo>
                    <a:lnTo>
                      <a:pt x="699" y="886"/>
                    </a:lnTo>
                    <a:lnTo>
                      <a:pt x="695" y="889"/>
                    </a:lnTo>
                    <a:lnTo>
                      <a:pt x="692" y="900"/>
                    </a:lnTo>
                    <a:lnTo>
                      <a:pt x="688" y="904"/>
                    </a:lnTo>
                    <a:lnTo>
                      <a:pt x="684" y="904"/>
                    </a:lnTo>
                    <a:lnTo>
                      <a:pt x="677" y="904"/>
                    </a:lnTo>
                    <a:lnTo>
                      <a:pt x="674" y="904"/>
                    </a:lnTo>
                    <a:lnTo>
                      <a:pt x="666" y="900"/>
                    </a:lnTo>
                    <a:lnTo>
                      <a:pt x="666" y="900"/>
                    </a:lnTo>
                    <a:lnTo>
                      <a:pt x="663" y="904"/>
                    </a:lnTo>
                    <a:lnTo>
                      <a:pt x="663" y="907"/>
                    </a:lnTo>
                    <a:lnTo>
                      <a:pt x="659" y="907"/>
                    </a:lnTo>
                    <a:lnTo>
                      <a:pt x="652" y="907"/>
                    </a:lnTo>
                    <a:lnTo>
                      <a:pt x="652" y="904"/>
                    </a:lnTo>
                    <a:lnTo>
                      <a:pt x="652" y="904"/>
                    </a:lnTo>
                    <a:lnTo>
                      <a:pt x="645" y="904"/>
                    </a:lnTo>
                    <a:lnTo>
                      <a:pt x="641" y="904"/>
                    </a:lnTo>
                    <a:lnTo>
                      <a:pt x="638" y="904"/>
                    </a:lnTo>
                    <a:lnTo>
                      <a:pt x="634" y="900"/>
                    </a:lnTo>
                    <a:lnTo>
                      <a:pt x="634" y="897"/>
                    </a:lnTo>
                    <a:lnTo>
                      <a:pt x="634" y="893"/>
                    </a:lnTo>
                    <a:lnTo>
                      <a:pt x="627" y="893"/>
                    </a:lnTo>
                    <a:lnTo>
                      <a:pt x="623" y="893"/>
                    </a:lnTo>
                    <a:lnTo>
                      <a:pt x="620" y="893"/>
                    </a:lnTo>
                    <a:lnTo>
                      <a:pt x="616" y="897"/>
                    </a:lnTo>
                    <a:lnTo>
                      <a:pt x="613" y="900"/>
                    </a:lnTo>
                    <a:lnTo>
                      <a:pt x="609" y="897"/>
                    </a:lnTo>
                    <a:lnTo>
                      <a:pt x="606" y="893"/>
                    </a:lnTo>
                    <a:lnTo>
                      <a:pt x="602" y="897"/>
                    </a:lnTo>
                    <a:lnTo>
                      <a:pt x="602" y="893"/>
                    </a:lnTo>
                    <a:lnTo>
                      <a:pt x="598" y="893"/>
                    </a:lnTo>
                    <a:lnTo>
                      <a:pt x="598" y="897"/>
                    </a:lnTo>
                    <a:lnTo>
                      <a:pt x="595" y="897"/>
                    </a:lnTo>
                    <a:lnTo>
                      <a:pt x="591" y="897"/>
                    </a:lnTo>
                    <a:lnTo>
                      <a:pt x="588" y="897"/>
                    </a:lnTo>
                    <a:lnTo>
                      <a:pt x="588" y="900"/>
                    </a:lnTo>
                    <a:lnTo>
                      <a:pt x="588" y="900"/>
                    </a:lnTo>
                    <a:lnTo>
                      <a:pt x="581" y="907"/>
                    </a:lnTo>
                    <a:lnTo>
                      <a:pt x="577" y="907"/>
                    </a:lnTo>
                    <a:lnTo>
                      <a:pt x="570" y="904"/>
                    </a:lnTo>
                    <a:lnTo>
                      <a:pt x="566" y="904"/>
                    </a:lnTo>
                    <a:lnTo>
                      <a:pt x="563" y="900"/>
                    </a:lnTo>
                    <a:lnTo>
                      <a:pt x="563" y="900"/>
                    </a:lnTo>
                    <a:lnTo>
                      <a:pt x="559" y="897"/>
                    </a:lnTo>
                    <a:lnTo>
                      <a:pt x="559" y="893"/>
                    </a:lnTo>
                    <a:lnTo>
                      <a:pt x="555" y="897"/>
                    </a:lnTo>
                    <a:lnTo>
                      <a:pt x="555" y="897"/>
                    </a:lnTo>
                    <a:lnTo>
                      <a:pt x="555" y="900"/>
                    </a:lnTo>
                    <a:lnTo>
                      <a:pt x="555" y="900"/>
                    </a:lnTo>
                    <a:lnTo>
                      <a:pt x="555" y="904"/>
                    </a:lnTo>
                    <a:lnTo>
                      <a:pt x="555" y="907"/>
                    </a:lnTo>
                    <a:lnTo>
                      <a:pt x="552" y="907"/>
                    </a:lnTo>
                    <a:lnTo>
                      <a:pt x="552" y="904"/>
                    </a:lnTo>
                    <a:lnTo>
                      <a:pt x="552" y="904"/>
                    </a:lnTo>
                    <a:lnTo>
                      <a:pt x="552" y="900"/>
                    </a:lnTo>
                    <a:lnTo>
                      <a:pt x="548" y="897"/>
                    </a:lnTo>
                    <a:lnTo>
                      <a:pt x="545" y="893"/>
                    </a:lnTo>
                    <a:lnTo>
                      <a:pt x="545" y="893"/>
                    </a:lnTo>
                    <a:lnTo>
                      <a:pt x="538" y="889"/>
                    </a:lnTo>
                    <a:lnTo>
                      <a:pt x="534" y="882"/>
                    </a:lnTo>
                    <a:lnTo>
                      <a:pt x="530" y="882"/>
                    </a:lnTo>
                    <a:lnTo>
                      <a:pt x="530" y="882"/>
                    </a:lnTo>
                    <a:lnTo>
                      <a:pt x="527" y="879"/>
                    </a:lnTo>
                    <a:lnTo>
                      <a:pt x="520" y="882"/>
                    </a:lnTo>
                    <a:lnTo>
                      <a:pt x="516" y="882"/>
                    </a:lnTo>
                    <a:lnTo>
                      <a:pt x="516" y="882"/>
                    </a:lnTo>
                    <a:lnTo>
                      <a:pt x="512" y="882"/>
                    </a:lnTo>
                    <a:lnTo>
                      <a:pt x="509" y="879"/>
                    </a:lnTo>
                    <a:lnTo>
                      <a:pt x="509" y="875"/>
                    </a:lnTo>
                    <a:lnTo>
                      <a:pt x="505" y="875"/>
                    </a:lnTo>
                    <a:lnTo>
                      <a:pt x="502" y="875"/>
                    </a:lnTo>
                    <a:lnTo>
                      <a:pt x="498" y="875"/>
                    </a:lnTo>
                    <a:lnTo>
                      <a:pt x="498" y="879"/>
                    </a:lnTo>
                    <a:lnTo>
                      <a:pt x="498" y="879"/>
                    </a:lnTo>
                    <a:lnTo>
                      <a:pt x="495" y="882"/>
                    </a:lnTo>
                    <a:lnTo>
                      <a:pt x="495" y="882"/>
                    </a:lnTo>
                    <a:lnTo>
                      <a:pt x="487" y="882"/>
                    </a:lnTo>
                    <a:lnTo>
                      <a:pt x="487" y="879"/>
                    </a:lnTo>
                    <a:lnTo>
                      <a:pt x="484" y="875"/>
                    </a:lnTo>
                    <a:lnTo>
                      <a:pt x="480" y="875"/>
                    </a:lnTo>
                    <a:lnTo>
                      <a:pt x="473" y="879"/>
                    </a:lnTo>
                    <a:lnTo>
                      <a:pt x="469" y="879"/>
                    </a:lnTo>
                    <a:lnTo>
                      <a:pt x="469" y="882"/>
                    </a:lnTo>
                    <a:lnTo>
                      <a:pt x="469" y="886"/>
                    </a:lnTo>
                    <a:lnTo>
                      <a:pt x="466" y="886"/>
                    </a:lnTo>
                    <a:lnTo>
                      <a:pt x="466" y="886"/>
                    </a:lnTo>
                    <a:lnTo>
                      <a:pt x="462" y="889"/>
                    </a:lnTo>
                    <a:lnTo>
                      <a:pt x="459" y="889"/>
                    </a:lnTo>
                    <a:lnTo>
                      <a:pt x="455" y="893"/>
                    </a:lnTo>
                    <a:lnTo>
                      <a:pt x="455" y="893"/>
                    </a:lnTo>
                    <a:lnTo>
                      <a:pt x="452" y="893"/>
                    </a:lnTo>
                    <a:lnTo>
                      <a:pt x="448" y="893"/>
                    </a:lnTo>
                    <a:lnTo>
                      <a:pt x="448" y="897"/>
                    </a:lnTo>
                    <a:lnTo>
                      <a:pt x="448" y="897"/>
                    </a:lnTo>
                    <a:lnTo>
                      <a:pt x="448" y="900"/>
                    </a:lnTo>
                    <a:lnTo>
                      <a:pt x="444" y="900"/>
                    </a:lnTo>
                    <a:lnTo>
                      <a:pt x="437" y="904"/>
                    </a:lnTo>
                    <a:lnTo>
                      <a:pt x="434" y="907"/>
                    </a:lnTo>
                    <a:lnTo>
                      <a:pt x="430" y="904"/>
                    </a:lnTo>
                    <a:lnTo>
                      <a:pt x="434" y="911"/>
                    </a:lnTo>
                    <a:lnTo>
                      <a:pt x="434" y="918"/>
                    </a:lnTo>
                    <a:lnTo>
                      <a:pt x="437" y="918"/>
                    </a:lnTo>
                    <a:lnTo>
                      <a:pt x="437" y="922"/>
                    </a:lnTo>
                    <a:lnTo>
                      <a:pt x="426" y="929"/>
                    </a:lnTo>
                    <a:lnTo>
                      <a:pt x="423" y="929"/>
                    </a:lnTo>
                    <a:lnTo>
                      <a:pt x="419" y="915"/>
                    </a:lnTo>
                    <a:lnTo>
                      <a:pt x="412" y="911"/>
                    </a:lnTo>
                    <a:lnTo>
                      <a:pt x="412" y="911"/>
                    </a:lnTo>
                    <a:lnTo>
                      <a:pt x="409" y="907"/>
                    </a:lnTo>
                    <a:lnTo>
                      <a:pt x="409" y="911"/>
                    </a:lnTo>
                    <a:lnTo>
                      <a:pt x="405" y="915"/>
                    </a:lnTo>
                    <a:lnTo>
                      <a:pt x="405" y="915"/>
                    </a:lnTo>
                    <a:lnTo>
                      <a:pt x="405" y="918"/>
                    </a:lnTo>
                    <a:lnTo>
                      <a:pt x="405" y="922"/>
                    </a:lnTo>
                    <a:lnTo>
                      <a:pt x="405" y="922"/>
                    </a:lnTo>
                    <a:lnTo>
                      <a:pt x="398" y="925"/>
                    </a:lnTo>
                    <a:lnTo>
                      <a:pt x="394" y="940"/>
                    </a:lnTo>
                    <a:lnTo>
                      <a:pt x="398" y="943"/>
                    </a:lnTo>
                    <a:lnTo>
                      <a:pt x="401" y="947"/>
                    </a:lnTo>
                    <a:lnTo>
                      <a:pt x="398" y="947"/>
                    </a:lnTo>
                    <a:lnTo>
                      <a:pt x="394" y="950"/>
                    </a:lnTo>
                    <a:lnTo>
                      <a:pt x="391" y="965"/>
                    </a:lnTo>
                    <a:lnTo>
                      <a:pt x="401" y="968"/>
                    </a:lnTo>
                    <a:lnTo>
                      <a:pt x="401" y="968"/>
                    </a:lnTo>
                    <a:lnTo>
                      <a:pt x="401" y="972"/>
                    </a:lnTo>
                    <a:lnTo>
                      <a:pt x="401" y="976"/>
                    </a:lnTo>
                    <a:lnTo>
                      <a:pt x="401" y="976"/>
                    </a:lnTo>
                    <a:lnTo>
                      <a:pt x="401" y="979"/>
                    </a:lnTo>
                    <a:lnTo>
                      <a:pt x="409" y="983"/>
                    </a:lnTo>
                    <a:lnTo>
                      <a:pt x="409" y="979"/>
                    </a:lnTo>
                    <a:lnTo>
                      <a:pt x="412" y="979"/>
                    </a:lnTo>
                    <a:lnTo>
                      <a:pt x="419" y="979"/>
                    </a:lnTo>
                    <a:lnTo>
                      <a:pt x="423" y="979"/>
                    </a:lnTo>
                    <a:lnTo>
                      <a:pt x="423" y="983"/>
                    </a:lnTo>
                    <a:lnTo>
                      <a:pt x="426" y="983"/>
                    </a:lnTo>
                    <a:lnTo>
                      <a:pt x="426" y="986"/>
                    </a:lnTo>
                    <a:lnTo>
                      <a:pt x="426" y="990"/>
                    </a:lnTo>
                    <a:lnTo>
                      <a:pt x="430" y="990"/>
                    </a:lnTo>
                    <a:lnTo>
                      <a:pt x="434" y="1008"/>
                    </a:lnTo>
                    <a:lnTo>
                      <a:pt x="430" y="1008"/>
                    </a:lnTo>
                    <a:lnTo>
                      <a:pt x="426" y="1008"/>
                    </a:lnTo>
                    <a:lnTo>
                      <a:pt x="423" y="1008"/>
                    </a:lnTo>
                    <a:lnTo>
                      <a:pt x="423" y="1011"/>
                    </a:lnTo>
                    <a:lnTo>
                      <a:pt x="419" y="1011"/>
                    </a:lnTo>
                    <a:lnTo>
                      <a:pt x="423" y="1015"/>
                    </a:lnTo>
                    <a:lnTo>
                      <a:pt x="423" y="1015"/>
                    </a:lnTo>
                    <a:lnTo>
                      <a:pt x="426" y="1015"/>
                    </a:lnTo>
                    <a:lnTo>
                      <a:pt x="430" y="1015"/>
                    </a:lnTo>
                    <a:lnTo>
                      <a:pt x="430" y="1019"/>
                    </a:lnTo>
                    <a:lnTo>
                      <a:pt x="434" y="1019"/>
                    </a:lnTo>
                    <a:lnTo>
                      <a:pt x="430" y="1019"/>
                    </a:lnTo>
                    <a:lnTo>
                      <a:pt x="426" y="1029"/>
                    </a:lnTo>
                    <a:lnTo>
                      <a:pt x="426" y="1029"/>
                    </a:lnTo>
                    <a:lnTo>
                      <a:pt x="423" y="1029"/>
                    </a:lnTo>
                    <a:lnTo>
                      <a:pt x="419" y="1029"/>
                    </a:lnTo>
                    <a:lnTo>
                      <a:pt x="419" y="1026"/>
                    </a:lnTo>
                    <a:lnTo>
                      <a:pt x="416" y="1022"/>
                    </a:lnTo>
                    <a:lnTo>
                      <a:pt x="416" y="1019"/>
                    </a:lnTo>
                    <a:lnTo>
                      <a:pt x="412" y="1019"/>
                    </a:lnTo>
                    <a:lnTo>
                      <a:pt x="409" y="1019"/>
                    </a:lnTo>
                    <a:lnTo>
                      <a:pt x="412" y="1022"/>
                    </a:lnTo>
                    <a:lnTo>
                      <a:pt x="412" y="1026"/>
                    </a:lnTo>
                    <a:lnTo>
                      <a:pt x="409" y="1033"/>
                    </a:lnTo>
                    <a:lnTo>
                      <a:pt x="409" y="1033"/>
                    </a:lnTo>
                    <a:lnTo>
                      <a:pt x="405" y="1044"/>
                    </a:lnTo>
                    <a:lnTo>
                      <a:pt x="401" y="1047"/>
                    </a:lnTo>
                    <a:lnTo>
                      <a:pt x="401" y="1051"/>
                    </a:lnTo>
                    <a:lnTo>
                      <a:pt x="401" y="1051"/>
                    </a:lnTo>
                    <a:lnTo>
                      <a:pt x="398" y="1051"/>
                    </a:lnTo>
                    <a:lnTo>
                      <a:pt x="394" y="1054"/>
                    </a:lnTo>
                    <a:lnTo>
                      <a:pt x="394" y="1058"/>
                    </a:lnTo>
                    <a:lnTo>
                      <a:pt x="391" y="1062"/>
                    </a:lnTo>
                    <a:lnTo>
                      <a:pt x="394" y="1069"/>
                    </a:lnTo>
                    <a:lnTo>
                      <a:pt x="398" y="1069"/>
                    </a:lnTo>
                    <a:lnTo>
                      <a:pt x="401" y="1072"/>
                    </a:lnTo>
                    <a:lnTo>
                      <a:pt x="405" y="1080"/>
                    </a:lnTo>
                    <a:lnTo>
                      <a:pt x="405" y="1083"/>
                    </a:lnTo>
                    <a:lnTo>
                      <a:pt x="409" y="1087"/>
                    </a:lnTo>
                    <a:lnTo>
                      <a:pt x="412" y="1080"/>
                    </a:lnTo>
                    <a:lnTo>
                      <a:pt x="412" y="1083"/>
                    </a:lnTo>
                    <a:lnTo>
                      <a:pt x="409" y="1094"/>
                    </a:lnTo>
                    <a:lnTo>
                      <a:pt x="409" y="1101"/>
                    </a:lnTo>
                    <a:lnTo>
                      <a:pt x="412" y="1105"/>
                    </a:lnTo>
                    <a:lnTo>
                      <a:pt x="416" y="1108"/>
                    </a:lnTo>
                    <a:lnTo>
                      <a:pt x="419" y="1119"/>
                    </a:lnTo>
                    <a:lnTo>
                      <a:pt x="426" y="1126"/>
                    </a:lnTo>
                    <a:lnTo>
                      <a:pt x="430" y="1130"/>
                    </a:lnTo>
                    <a:lnTo>
                      <a:pt x="426" y="1133"/>
                    </a:lnTo>
                    <a:lnTo>
                      <a:pt x="426" y="1137"/>
                    </a:lnTo>
                    <a:lnTo>
                      <a:pt x="423" y="1137"/>
                    </a:lnTo>
                    <a:lnTo>
                      <a:pt x="419" y="1137"/>
                    </a:lnTo>
                    <a:lnTo>
                      <a:pt x="419" y="1144"/>
                    </a:lnTo>
                    <a:lnTo>
                      <a:pt x="416" y="1144"/>
                    </a:lnTo>
                    <a:lnTo>
                      <a:pt x="412" y="1144"/>
                    </a:lnTo>
                    <a:lnTo>
                      <a:pt x="409" y="1144"/>
                    </a:lnTo>
                    <a:lnTo>
                      <a:pt x="405" y="1144"/>
                    </a:lnTo>
                    <a:lnTo>
                      <a:pt x="401" y="1141"/>
                    </a:lnTo>
                    <a:lnTo>
                      <a:pt x="401" y="1137"/>
                    </a:lnTo>
                    <a:lnTo>
                      <a:pt x="398" y="1137"/>
                    </a:lnTo>
                    <a:lnTo>
                      <a:pt x="398" y="1133"/>
                    </a:lnTo>
                    <a:lnTo>
                      <a:pt x="394" y="1130"/>
                    </a:lnTo>
                    <a:lnTo>
                      <a:pt x="391" y="1130"/>
                    </a:lnTo>
                    <a:lnTo>
                      <a:pt x="387" y="1130"/>
                    </a:lnTo>
                    <a:lnTo>
                      <a:pt x="383" y="1126"/>
                    </a:lnTo>
                    <a:lnTo>
                      <a:pt x="383" y="1126"/>
                    </a:lnTo>
                    <a:lnTo>
                      <a:pt x="376" y="1126"/>
                    </a:lnTo>
                    <a:lnTo>
                      <a:pt x="373" y="1123"/>
                    </a:lnTo>
                    <a:lnTo>
                      <a:pt x="373" y="1115"/>
                    </a:lnTo>
                    <a:lnTo>
                      <a:pt x="373" y="1112"/>
                    </a:lnTo>
                    <a:lnTo>
                      <a:pt x="369" y="1112"/>
                    </a:lnTo>
                    <a:lnTo>
                      <a:pt x="366" y="1112"/>
                    </a:lnTo>
                    <a:lnTo>
                      <a:pt x="362" y="1112"/>
                    </a:lnTo>
                    <a:lnTo>
                      <a:pt x="362" y="1108"/>
                    </a:lnTo>
                    <a:lnTo>
                      <a:pt x="355" y="1108"/>
                    </a:lnTo>
                    <a:lnTo>
                      <a:pt x="355" y="1108"/>
                    </a:lnTo>
                    <a:lnTo>
                      <a:pt x="351" y="1108"/>
                    </a:lnTo>
                    <a:lnTo>
                      <a:pt x="348" y="1108"/>
                    </a:lnTo>
                    <a:lnTo>
                      <a:pt x="344" y="1108"/>
                    </a:lnTo>
                    <a:lnTo>
                      <a:pt x="341" y="1112"/>
                    </a:lnTo>
                    <a:lnTo>
                      <a:pt x="337" y="1112"/>
                    </a:lnTo>
                    <a:lnTo>
                      <a:pt x="333" y="1112"/>
                    </a:lnTo>
                    <a:lnTo>
                      <a:pt x="333" y="1108"/>
                    </a:lnTo>
                    <a:lnTo>
                      <a:pt x="319" y="1101"/>
                    </a:lnTo>
                    <a:lnTo>
                      <a:pt x="319" y="1098"/>
                    </a:lnTo>
                    <a:lnTo>
                      <a:pt x="315" y="1098"/>
                    </a:lnTo>
                    <a:lnTo>
                      <a:pt x="308" y="1098"/>
                    </a:lnTo>
                    <a:lnTo>
                      <a:pt x="305" y="1094"/>
                    </a:lnTo>
                    <a:lnTo>
                      <a:pt x="294" y="1098"/>
                    </a:lnTo>
                    <a:lnTo>
                      <a:pt x="290" y="1098"/>
                    </a:lnTo>
                    <a:lnTo>
                      <a:pt x="283" y="1094"/>
                    </a:lnTo>
                    <a:lnTo>
                      <a:pt x="276" y="1090"/>
                    </a:lnTo>
                    <a:lnTo>
                      <a:pt x="276" y="1090"/>
                    </a:lnTo>
                    <a:lnTo>
                      <a:pt x="269" y="1087"/>
                    </a:lnTo>
                    <a:lnTo>
                      <a:pt x="265" y="1087"/>
                    </a:lnTo>
                    <a:lnTo>
                      <a:pt x="262" y="1087"/>
                    </a:lnTo>
                    <a:lnTo>
                      <a:pt x="262" y="1087"/>
                    </a:lnTo>
                    <a:lnTo>
                      <a:pt x="255" y="1090"/>
                    </a:lnTo>
                    <a:lnTo>
                      <a:pt x="251" y="1087"/>
                    </a:lnTo>
                    <a:lnTo>
                      <a:pt x="247" y="1087"/>
                    </a:lnTo>
                    <a:lnTo>
                      <a:pt x="244" y="1083"/>
                    </a:lnTo>
                    <a:lnTo>
                      <a:pt x="240" y="1080"/>
                    </a:lnTo>
                    <a:lnTo>
                      <a:pt x="233" y="1072"/>
                    </a:lnTo>
                    <a:lnTo>
                      <a:pt x="215" y="1065"/>
                    </a:lnTo>
                    <a:lnTo>
                      <a:pt x="212" y="1062"/>
                    </a:lnTo>
                    <a:lnTo>
                      <a:pt x="208" y="1058"/>
                    </a:lnTo>
                    <a:lnTo>
                      <a:pt x="208" y="1062"/>
                    </a:lnTo>
                    <a:lnTo>
                      <a:pt x="204" y="1062"/>
                    </a:lnTo>
                    <a:lnTo>
                      <a:pt x="201" y="1058"/>
                    </a:lnTo>
                    <a:lnTo>
                      <a:pt x="197" y="1051"/>
                    </a:lnTo>
                    <a:lnTo>
                      <a:pt x="194" y="1047"/>
                    </a:lnTo>
                    <a:lnTo>
                      <a:pt x="190" y="1047"/>
                    </a:lnTo>
                    <a:lnTo>
                      <a:pt x="194" y="1047"/>
                    </a:lnTo>
                    <a:lnTo>
                      <a:pt x="194" y="1044"/>
                    </a:lnTo>
                    <a:lnTo>
                      <a:pt x="194" y="1044"/>
                    </a:lnTo>
                    <a:lnTo>
                      <a:pt x="197" y="1044"/>
                    </a:lnTo>
                    <a:lnTo>
                      <a:pt x="204" y="1044"/>
                    </a:lnTo>
                    <a:lnTo>
                      <a:pt x="208" y="1037"/>
                    </a:lnTo>
                    <a:lnTo>
                      <a:pt x="212" y="1033"/>
                    </a:lnTo>
                    <a:lnTo>
                      <a:pt x="215" y="1026"/>
                    </a:lnTo>
                    <a:lnTo>
                      <a:pt x="219" y="1026"/>
                    </a:lnTo>
                    <a:lnTo>
                      <a:pt x="219" y="1022"/>
                    </a:lnTo>
                    <a:lnTo>
                      <a:pt x="226" y="1026"/>
                    </a:lnTo>
                    <a:lnTo>
                      <a:pt x="226" y="1026"/>
                    </a:lnTo>
                    <a:lnTo>
                      <a:pt x="222" y="1022"/>
                    </a:lnTo>
                    <a:lnTo>
                      <a:pt x="219" y="1019"/>
                    </a:lnTo>
                    <a:lnTo>
                      <a:pt x="215" y="1015"/>
                    </a:lnTo>
                    <a:lnTo>
                      <a:pt x="212" y="1011"/>
                    </a:lnTo>
                    <a:lnTo>
                      <a:pt x="212" y="1008"/>
                    </a:lnTo>
                    <a:lnTo>
                      <a:pt x="222" y="1008"/>
                    </a:lnTo>
                    <a:lnTo>
                      <a:pt x="226" y="1008"/>
                    </a:lnTo>
                    <a:lnTo>
                      <a:pt x="226" y="1008"/>
                    </a:lnTo>
                    <a:lnTo>
                      <a:pt x="226" y="1008"/>
                    </a:lnTo>
                    <a:lnTo>
                      <a:pt x="226" y="1004"/>
                    </a:lnTo>
                    <a:lnTo>
                      <a:pt x="229" y="1004"/>
                    </a:lnTo>
                    <a:lnTo>
                      <a:pt x="237" y="1001"/>
                    </a:lnTo>
                    <a:lnTo>
                      <a:pt x="240" y="1001"/>
                    </a:lnTo>
                    <a:lnTo>
                      <a:pt x="244" y="1001"/>
                    </a:lnTo>
                    <a:lnTo>
                      <a:pt x="244" y="997"/>
                    </a:lnTo>
                    <a:lnTo>
                      <a:pt x="244" y="997"/>
                    </a:lnTo>
                    <a:lnTo>
                      <a:pt x="240" y="997"/>
                    </a:lnTo>
                    <a:lnTo>
                      <a:pt x="240" y="993"/>
                    </a:lnTo>
                    <a:lnTo>
                      <a:pt x="237" y="993"/>
                    </a:lnTo>
                    <a:lnTo>
                      <a:pt x="233" y="993"/>
                    </a:lnTo>
                    <a:lnTo>
                      <a:pt x="229" y="997"/>
                    </a:lnTo>
                    <a:lnTo>
                      <a:pt x="226" y="997"/>
                    </a:lnTo>
                    <a:lnTo>
                      <a:pt x="222" y="997"/>
                    </a:lnTo>
                    <a:lnTo>
                      <a:pt x="222" y="993"/>
                    </a:lnTo>
                    <a:lnTo>
                      <a:pt x="219" y="990"/>
                    </a:lnTo>
                    <a:lnTo>
                      <a:pt x="222" y="986"/>
                    </a:lnTo>
                    <a:lnTo>
                      <a:pt x="229" y="983"/>
                    </a:lnTo>
                    <a:lnTo>
                      <a:pt x="233" y="979"/>
                    </a:lnTo>
                    <a:lnTo>
                      <a:pt x="233" y="976"/>
                    </a:lnTo>
                    <a:lnTo>
                      <a:pt x="240" y="979"/>
                    </a:lnTo>
                    <a:lnTo>
                      <a:pt x="244" y="979"/>
                    </a:lnTo>
                    <a:lnTo>
                      <a:pt x="247" y="979"/>
                    </a:lnTo>
                    <a:lnTo>
                      <a:pt x="251" y="979"/>
                    </a:lnTo>
                    <a:lnTo>
                      <a:pt x="255" y="972"/>
                    </a:lnTo>
                    <a:lnTo>
                      <a:pt x="255" y="968"/>
                    </a:lnTo>
                    <a:lnTo>
                      <a:pt x="251" y="965"/>
                    </a:lnTo>
                    <a:lnTo>
                      <a:pt x="255" y="965"/>
                    </a:lnTo>
                    <a:lnTo>
                      <a:pt x="251" y="961"/>
                    </a:lnTo>
                    <a:lnTo>
                      <a:pt x="251" y="958"/>
                    </a:lnTo>
                    <a:lnTo>
                      <a:pt x="251" y="958"/>
                    </a:lnTo>
                    <a:lnTo>
                      <a:pt x="251" y="954"/>
                    </a:lnTo>
                    <a:lnTo>
                      <a:pt x="258" y="954"/>
                    </a:lnTo>
                    <a:lnTo>
                      <a:pt x="255" y="950"/>
                    </a:lnTo>
                    <a:lnTo>
                      <a:pt x="255" y="950"/>
                    </a:lnTo>
                    <a:lnTo>
                      <a:pt x="251" y="947"/>
                    </a:lnTo>
                    <a:lnTo>
                      <a:pt x="258" y="947"/>
                    </a:lnTo>
                    <a:lnTo>
                      <a:pt x="262" y="943"/>
                    </a:lnTo>
                    <a:lnTo>
                      <a:pt x="258" y="936"/>
                    </a:lnTo>
                    <a:lnTo>
                      <a:pt x="258" y="932"/>
                    </a:lnTo>
                    <a:lnTo>
                      <a:pt x="258" y="932"/>
                    </a:lnTo>
                    <a:lnTo>
                      <a:pt x="255" y="932"/>
                    </a:lnTo>
                    <a:lnTo>
                      <a:pt x="251" y="932"/>
                    </a:lnTo>
                    <a:lnTo>
                      <a:pt x="247" y="929"/>
                    </a:lnTo>
                    <a:lnTo>
                      <a:pt x="244" y="929"/>
                    </a:lnTo>
                    <a:lnTo>
                      <a:pt x="240" y="925"/>
                    </a:lnTo>
                    <a:lnTo>
                      <a:pt x="233" y="925"/>
                    </a:lnTo>
                    <a:lnTo>
                      <a:pt x="229" y="925"/>
                    </a:lnTo>
                    <a:lnTo>
                      <a:pt x="229" y="922"/>
                    </a:lnTo>
                    <a:lnTo>
                      <a:pt x="226" y="922"/>
                    </a:lnTo>
                    <a:lnTo>
                      <a:pt x="222" y="922"/>
                    </a:lnTo>
                    <a:lnTo>
                      <a:pt x="219" y="922"/>
                    </a:lnTo>
                    <a:lnTo>
                      <a:pt x="219" y="922"/>
                    </a:lnTo>
                    <a:lnTo>
                      <a:pt x="215" y="922"/>
                    </a:lnTo>
                    <a:lnTo>
                      <a:pt x="212" y="918"/>
                    </a:lnTo>
                    <a:lnTo>
                      <a:pt x="208" y="911"/>
                    </a:lnTo>
                    <a:lnTo>
                      <a:pt x="204" y="911"/>
                    </a:lnTo>
                    <a:lnTo>
                      <a:pt x="204" y="907"/>
                    </a:lnTo>
                    <a:lnTo>
                      <a:pt x="197" y="911"/>
                    </a:lnTo>
                    <a:lnTo>
                      <a:pt x="190" y="915"/>
                    </a:lnTo>
                    <a:lnTo>
                      <a:pt x="186" y="911"/>
                    </a:lnTo>
                    <a:lnTo>
                      <a:pt x="183" y="915"/>
                    </a:lnTo>
                    <a:lnTo>
                      <a:pt x="179" y="911"/>
                    </a:lnTo>
                    <a:lnTo>
                      <a:pt x="176" y="911"/>
                    </a:lnTo>
                    <a:lnTo>
                      <a:pt x="172" y="911"/>
                    </a:lnTo>
                    <a:lnTo>
                      <a:pt x="169" y="911"/>
                    </a:lnTo>
                    <a:lnTo>
                      <a:pt x="169" y="911"/>
                    </a:lnTo>
                    <a:lnTo>
                      <a:pt x="165" y="907"/>
                    </a:lnTo>
                    <a:lnTo>
                      <a:pt x="165" y="907"/>
                    </a:lnTo>
                    <a:lnTo>
                      <a:pt x="165" y="904"/>
                    </a:lnTo>
                    <a:lnTo>
                      <a:pt x="161" y="893"/>
                    </a:lnTo>
                    <a:lnTo>
                      <a:pt x="158" y="889"/>
                    </a:lnTo>
                    <a:lnTo>
                      <a:pt x="158" y="889"/>
                    </a:lnTo>
                    <a:lnTo>
                      <a:pt x="154" y="889"/>
                    </a:lnTo>
                    <a:lnTo>
                      <a:pt x="151" y="889"/>
                    </a:lnTo>
                    <a:lnTo>
                      <a:pt x="143" y="889"/>
                    </a:lnTo>
                    <a:lnTo>
                      <a:pt x="143" y="886"/>
                    </a:lnTo>
                    <a:lnTo>
                      <a:pt x="140" y="886"/>
                    </a:lnTo>
                    <a:lnTo>
                      <a:pt x="140" y="882"/>
                    </a:lnTo>
                    <a:lnTo>
                      <a:pt x="140" y="879"/>
                    </a:lnTo>
                    <a:lnTo>
                      <a:pt x="136" y="875"/>
                    </a:lnTo>
                    <a:lnTo>
                      <a:pt x="140" y="875"/>
                    </a:lnTo>
                    <a:lnTo>
                      <a:pt x="143" y="875"/>
                    </a:lnTo>
                    <a:lnTo>
                      <a:pt x="143" y="871"/>
                    </a:lnTo>
                    <a:lnTo>
                      <a:pt x="140" y="871"/>
                    </a:lnTo>
                    <a:lnTo>
                      <a:pt x="136" y="868"/>
                    </a:lnTo>
                    <a:lnTo>
                      <a:pt x="136" y="864"/>
                    </a:lnTo>
                    <a:lnTo>
                      <a:pt x="136" y="861"/>
                    </a:lnTo>
                    <a:lnTo>
                      <a:pt x="129" y="857"/>
                    </a:lnTo>
                    <a:lnTo>
                      <a:pt x="126" y="861"/>
                    </a:lnTo>
                    <a:lnTo>
                      <a:pt x="118" y="861"/>
                    </a:lnTo>
                    <a:lnTo>
                      <a:pt x="111" y="861"/>
                    </a:lnTo>
                    <a:lnTo>
                      <a:pt x="108" y="861"/>
                    </a:lnTo>
                    <a:lnTo>
                      <a:pt x="104" y="861"/>
                    </a:lnTo>
                    <a:lnTo>
                      <a:pt x="101" y="861"/>
                    </a:lnTo>
                    <a:lnTo>
                      <a:pt x="101" y="864"/>
                    </a:lnTo>
                    <a:lnTo>
                      <a:pt x="97" y="864"/>
                    </a:lnTo>
                    <a:lnTo>
                      <a:pt x="93" y="868"/>
                    </a:lnTo>
                    <a:lnTo>
                      <a:pt x="93" y="864"/>
                    </a:lnTo>
                    <a:lnTo>
                      <a:pt x="90" y="864"/>
                    </a:lnTo>
                    <a:lnTo>
                      <a:pt x="90" y="864"/>
                    </a:lnTo>
                    <a:lnTo>
                      <a:pt x="90" y="857"/>
                    </a:lnTo>
                    <a:lnTo>
                      <a:pt x="90" y="854"/>
                    </a:lnTo>
                    <a:lnTo>
                      <a:pt x="86" y="854"/>
                    </a:lnTo>
                    <a:lnTo>
                      <a:pt x="86" y="850"/>
                    </a:lnTo>
                    <a:lnTo>
                      <a:pt x="86" y="850"/>
                    </a:lnTo>
                    <a:lnTo>
                      <a:pt x="83" y="846"/>
                    </a:lnTo>
                    <a:lnTo>
                      <a:pt x="86" y="846"/>
                    </a:lnTo>
                    <a:lnTo>
                      <a:pt x="83" y="843"/>
                    </a:lnTo>
                    <a:lnTo>
                      <a:pt x="79" y="839"/>
                    </a:lnTo>
                    <a:lnTo>
                      <a:pt x="79" y="836"/>
                    </a:lnTo>
                    <a:lnTo>
                      <a:pt x="83" y="836"/>
                    </a:lnTo>
                    <a:lnTo>
                      <a:pt x="83" y="832"/>
                    </a:lnTo>
                    <a:lnTo>
                      <a:pt x="86" y="832"/>
                    </a:lnTo>
                    <a:lnTo>
                      <a:pt x="86" y="832"/>
                    </a:lnTo>
                    <a:lnTo>
                      <a:pt x="93" y="836"/>
                    </a:lnTo>
                    <a:lnTo>
                      <a:pt x="97" y="836"/>
                    </a:lnTo>
                    <a:lnTo>
                      <a:pt x="101" y="836"/>
                    </a:lnTo>
                    <a:lnTo>
                      <a:pt x="104" y="832"/>
                    </a:lnTo>
                    <a:lnTo>
                      <a:pt x="108" y="828"/>
                    </a:lnTo>
                    <a:lnTo>
                      <a:pt x="111" y="828"/>
                    </a:lnTo>
                    <a:lnTo>
                      <a:pt x="111" y="825"/>
                    </a:lnTo>
                    <a:lnTo>
                      <a:pt x="108" y="825"/>
                    </a:lnTo>
                    <a:lnTo>
                      <a:pt x="104" y="821"/>
                    </a:lnTo>
                    <a:lnTo>
                      <a:pt x="104" y="821"/>
                    </a:lnTo>
                    <a:lnTo>
                      <a:pt x="101" y="818"/>
                    </a:lnTo>
                    <a:lnTo>
                      <a:pt x="101" y="818"/>
                    </a:lnTo>
                    <a:lnTo>
                      <a:pt x="90" y="818"/>
                    </a:lnTo>
                    <a:lnTo>
                      <a:pt x="90" y="818"/>
                    </a:lnTo>
                    <a:lnTo>
                      <a:pt x="90" y="814"/>
                    </a:lnTo>
                    <a:lnTo>
                      <a:pt x="90" y="811"/>
                    </a:lnTo>
                    <a:lnTo>
                      <a:pt x="86" y="811"/>
                    </a:lnTo>
                    <a:lnTo>
                      <a:pt x="83" y="807"/>
                    </a:lnTo>
                    <a:lnTo>
                      <a:pt x="83" y="803"/>
                    </a:lnTo>
                    <a:lnTo>
                      <a:pt x="75" y="800"/>
                    </a:lnTo>
                    <a:lnTo>
                      <a:pt x="75" y="793"/>
                    </a:lnTo>
                    <a:lnTo>
                      <a:pt x="72" y="789"/>
                    </a:lnTo>
                    <a:lnTo>
                      <a:pt x="68" y="789"/>
                    </a:lnTo>
                    <a:lnTo>
                      <a:pt x="72" y="785"/>
                    </a:lnTo>
                    <a:lnTo>
                      <a:pt x="72" y="785"/>
                    </a:lnTo>
                    <a:lnTo>
                      <a:pt x="75" y="782"/>
                    </a:lnTo>
                    <a:lnTo>
                      <a:pt x="75" y="778"/>
                    </a:lnTo>
                    <a:lnTo>
                      <a:pt x="72" y="778"/>
                    </a:lnTo>
                    <a:lnTo>
                      <a:pt x="72" y="775"/>
                    </a:lnTo>
                    <a:lnTo>
                      <a:pt x="72" y="775"/>
                    </a:lnTo>
                    <a:lnTo>
                      <a:pt x="72" y="771"/>
                    </a:lnTo>
                    <a:lnTo>
                      <a:pt x="72" y="767"/>
                    </a:lnTo>
                    <a:lnTo>
                      <a:pt x="68" y="767"/>
                    </a:lnTo>
                    <a:lnTo>
                      <a:pt x="65" y="764"/>
                    </a:lnTo>
                    <a:lnTo>
                      <a:pt x="65" y="760"/>
                    </a:lnTo>
                    <a:lnTo>
                      <a:pt x="61" y="760"/>
                    </a:lnTo>
                    <a:lnTo>
                      <a:pt x="58" y="760"/>
                    </a:lnTo>
                    <a:lnTo>
                      <a:pt x="50" y="760"/>
                    </a:lnTo>
                    <a:lnTo>
                      <a:pt x="50" y="760"/>
                    </a:lnTo>
                    <a:lnTo>
                      <a:pt x="47" y="760"/>
                    </a:lnTo>
                    <a:lnTo>
                      <a:pt x="43" y="764"/>
                    </a:lnTo>
                    <a:lnTo>
                      <a:pt x="43" y="760"/>
                    </a:lnTo>
                    <a:lnTo>
                      <a:pt x="36" y="757"/>
                    </a:lnTo>
                    <a:lnTo>
                      <a:pt x="36" y="757"/>
                    </a:lnTo>
                    <a:lnTo>
                      <a:pt x="29" y="757"/>
                    </a:lnTo>
                    <a:lnTo>
                      <a:pt x="29" y="753"/>
                    </a:lnTo>
                    <a:lnTo>
                      <a:pt x="25" y="753"/>
                    </a:lnTo>
                    <a:lnTo>
                      <a:pt x="18" y="753"/>
                    </a:lnTo>
                    <a:lnTo>
                      <a:pt x="18" y="753"/>
                    </a:lnTo>
                    <a:lnTo>
                      <a:pt x="18" y="750"/>
                    </a:lnTo>
                    <a:lnTo>
                      <a:pt x="18" y="746"/>
                    </a:lnTo>
                    <a:lnTo>
                      <a:pt x="18" y="742"/>
                    </a:lnTo>
                    <a:lnTo>
                      <a:pt x="15" y="739"/>
                    </a:lnTo>
                    <a:lnTo>
                      <a:pt x="11" y="735"/>
                    </a:lnTo>
                    <a:lnTo>
                      <a:pt x="11" y="732"/>
                    </a:lnTo>
                    <a:lnTo>
                      <a:pt x="7" y="732"/>
                    </a:lnTo>
                    <a:lnTo>
                      <a:pt x="4" y="728"/>
                    </a:lnTo>
                    <a:lnTo>
                      <a:pt x="7" y="728"/>
                    </a:lnTo>
                    <a:lnTo>
                      <a:pt x="7" y="721"/>
                    </a:lnTo>
                    <a:lnTo>
                      <a:pt x="7" y="717"/>
                    </a:lnTo>
                    <a:lnTo>
                      <a:pt x="7" y="717"/>
                    </a:lnTo>
                    <a:lnTo>
                      <a:pt x="4" y="714"/>
                    </a:lnTo>
                    <a:lnTo>
                      <a:pt x="4" y="714"/>
                    </a:lnTo>
                    <a:lnTo>
                      <a:pt x="0" y="710"/>
                    </a:lnTo>
                    <a:lnTo>
                      <a:pt x="0" y="710"/>
                    </a:lnTo>
                    <a:lnTo>
                      <a:pt x="4" y="703"/>
                    </a:lnTo>
                    <a:lnTo>
                      <a:pt x="4" y="703"/>
                    </a:lnTo>
                    <a:lnTo>
                      <a:pt x="4" y="699"/>
                    </a:lnTo>
                    <a:lnTo>
                      <a:pt x="7" y="699"/>
                    </a:lnTo>
                    <a:lnTo>
                      <a:pt x="11" y="703"/>
                    </a:lnTo>
                    <a:lnTo>
                      <a:pt x="15" y="703"/>
                    </a:lnTo>
                    <a:lnTo>
                      <a:pt x="15" y="699"/>
                    </a:lnTo>
                    <a:lnTo>
                      <a:pt x="11" y="692"/>
                    </a:lnTo>
                    <a:lnTo>
                      <a:pt x="4" y="696"/>
                    </a:lnTo>
                    <a:lnTo>
                      <a:pt x="4" y="696"/>
                    </a:lnTo>
                    <a:lnTo>
                      <a:pt x="0" y="692"/>
                    </a:lnTo>
                    <a:lnTo>
                      <a:pt x="0" y="689"/>
                    </a:lnTo>
                    <a:lnTo>
                      <a:pt x="4" y="689"/>
                    </a:lnTo>
                    <a:lnTo>
                      <a:pt x="7" y="685"/>
                    </a:lnTo>
                    <a:lnTo>
                      <a:pt x="7" y="685"/>
                    </a:lnTo>
                    <a:lnTo>
                      <a:pt x="7" y="681"/>
                    </a:lnTo>
                    <a:lnTo>
                      <a:pt x="7" y="681"/>
                    </a:lnTo>
                    <a:lnTo>
                      <a:pt x="7" y="678"/>
                    </a:lnTo>
                    <a:lnTo>
                      <a:pt x="7" y="674"/>
                    </a:lnTo>
                    <a:lnTo>
                      <a:pt x="7" y="671"/>
                    </a:lnTo>
                    <a:lnTo>
                      <a:pt x="7" y="667"/>
                    </a:lnTo>
                    <a:lnTo>
                      <a:pt x="11" y="663"/>
                    </a:lnTo>
                    <a:lnTo>
                      <a:pt x="15" y="660"/>
                    </a:lnTo>
                    <a:lnTo>
                      <a:pt x="18" y="656"/>
                    </a:lnTo>
                    <a:lnTo>
                      <a:pt x="15" y="656"/>
                    </a:lnTo>
                    <a:lnTo>
                      <a:pt x="15" y="653"/>
                    </a:lnTo>
                    <a:lnTo>
                      <a:pt x="11" y="653"/>
                    </a:lnTo>
                    <a:lnTo>
                      <a:pt x="11" y="649"/>
                    </a:lnTo>
                    <a:lnTo>
                      <a:pt x="11" y="645"/>
                    </a:lnTo>
                    <a:lnTo>
                      <a:pt x="15" y="645"/>
                    </a:lnTo>
                    <a:lnTo>
                      <a:pt x="18" y="649"/>
                    </a:lnTo>
                    <a:lnTo>
                      <a:pt x="18" y="649"/>
                    </a:lnTo>
                    <a:lnTo>
                      <a:pt x="22" y="645"/>
                    </a:lnTo>
                    <a:lnTo>
                      <a:pt x="22" y="645"/>
                    </a:lnTo>
                    <a:lnTo>
                      <a:pt x="25" y="645"/>
                    </a:lnTo>
                    <a:lnTo>
                      <a:pt x="32" y="642"/>
                    </a:lnTo>
                    <a:lnTo>
                      <a:pt x="32" y="642"/>
                    </a:lnTo>
                    <a:lnTo>
                      <a:pt x="32" y="638"/>
                    </a:lnTo>
                    <a:lnTo>
                      <a:pt x="40" y="638"/>
                    </a:lnTo>
                    <a:lnTo>
                      <a:pt x="50" y="642"/>
                    </a:lnTo>
                    <a:lnTo>
                      <a:pt x="54" y="642"/>
                    </a:lnTo>
                    <a:lnTo>
                      <a:pt x="58" y="642"/>
                    </a:lnTo>
                    <a:lnTo>
                      <a:pt x="58" y="638"/>
                    </a:lnTo>
                    <a:lnTo>
                      <a:pt x="54" y="638"/>
                    </a:lnTo>
                    <a:lnTo>
                      <a:pt x="50" y="638"/>
                    </a:lnTo>
                    <a:lnTo>
                      <a:pt x="50" y="635"/>
                    </a:lnTo>
                    <a:lnTo>
                      <a:pt x="47" y="635"/>
                    </a:lnTo>
                    <a:lnTo>
                      <a:pt x="43" y="631"/>
                    </a:lnTo>
                    <a:lnTo>
                      <a:pt x="36" y="635"/>
                    </a:lnTo>
                    <a:lnTo>
                      <a:pt x="32" y="635"/>
                    </a:lnTo>
                    <a:lnTo>
                      <a:pt x="25" y="631"/>
                    </a:lnTo>
                    <a:lnTo>
                      <a:pt x="25" y="628"/>
                    </a:lnTo>
                    <a:lnTo>
                      <a:pt x="22" y="628"/>
                    </a:lnTo>
                    <a:lnTo>
                      <a:pt x="22" y="628"/>
                    </a:lnTo>
                    <a:lnTo>
                      <a:pt x="22" y="620"/>
                    </a:lnTo>
                    <a:lnTo>
                      <a:pt x="22" y="624"/>
                    </a:lnTo>
                    <a:lnTo>
                      <a:pt x="22" y="624"/>
                    </a:lnTo>
                    <a:lnTo>
                      <a:pt x="25" y="620"/>
                    </a:lnTo>
                    <a:lnTo>
                      <a:pt x="25" y="617"/>
                    </a:lnTo>
                    <a:lnTo>
                      <a:pt x="25" y="617"/>
                    </a:lnTo>
                    <a:lnTo>
                      <a:pt x="18" y="620"/>
                    </a:lnTo>
                    <a:lnTo>
                      <a:pt x="15" y="624"/>
                    </a:lnTo>
                    <a:lnTo>
                      <a:pt x="4" y="620"/>
                    </a:lnTo>
                    <a:lnTo>
                      <a:pt x="4" y="620"/>
                    </a:lnTo>
                    <a:lnTo>
                      <a:pt x="18" y="613"/>
                    </a:lnTo>
                    <a:lnTo>
                      <a:pt x="36" y="599"/>
                    </a:lnTo>
                    <a:lnTo>
                      <a:pt x="50" y="588"/>
                    </a:lnTo>
                    <a:lnTo>
                      <a:pt x="68" y="570"/>
                    </a:lnTo>
                    <a:lnTo>
                      <a:pt x="75" y="563"/>
                    </a:lnTo>
                    <a:lnTo>
                      <a:pt x="79" y="556"/>
                    </a:lnTo>
                    <a:lnTo>
                      <a:pt x="79" y="545"/>
                    </a:lnTo>
                    <a:lnTo>
                      <a:pt x="79" y="545"/>
                    </a:lnTo>
                    <a:lnTo>
                      <a:pt x="75" y="541"/>
                    </a:lnTo>
                    <a:lnTo>
                      <a:pt x="75" y="538"/>
                    </a:lnTo>
                    <a:lnTo>
                      <a:pt x="61" y="531"/>
                    </a:lnTo>
                    <a:lnTo>
                      <a:pt x="61" y="527"/>
                    </a:lnTo>
                    <a:lnTo>
                      <a:pt x="58" y="523"/>
                    </a:lnTo>
                    <a:lnTo>
                      <a:pt x="58" y="516"/>
                    </a:lnTo>
                    <a:lnTo>
                      <a:pt x="61" y="513"/>
                    </a:lnTo>
                    <a:lnTo>
                      <a:pt x="65" y="509"/>
                    </a:lnTo>
                    <a:lnTo>
                      <a:pt x="65" y="506"/>
                    </a:lnTo>
                    <a:lnTo>
                      <a:pt x="58" y="502"/>
                    </a:lnTo>
                    <a:lnTo>
                      <a:pt x="58" y="495"/>
                    </a:lnTo>
                    <a:lnTo>
                      <a:pt x="58" y="491"/>
                    </a:lnTo>
                    <a:lnTo>
                      <a:pt x="54" y="488"/>
                    </a:lnTo>
                    <a:lnTo>
                      <a:pt x="47" y="484"/>
                    </a:lnTo>
                    <a:lnTo>
                      <a:pt x="47" y="480"/>
                    </a:lnTo>
                    <a:lnTo>
                      <a:pt x="50" y="477"/>
                    </a:lnTo>
                    <a:lnTo>
                      <a:pt x="50" y="473"/>
                    </a:lnTo>
                    <a:lnTo>
                      <a:pt x="47" y="470"/>
                    </a:lnTo>
                    <a:lnTo>
                      <a:pt x="50" y="466"/>
                    </a:lnTo>
                    <a:lnTo>
                      <a:pt x="50" y="459"/>
                    </a:lnTo>
                    <a:lnTo>
                      <a:pt x="54" y="459"/>
                    </a:lnTo>
                    <a:lnTo>
                      <a:pt x="54" y="455"/>
                    </a:lnTo>
                    <a:lnTo>
                      <a:pt x="54" y="448"/>
                    </a:lnTo>
                    <a:lnTo>
                      <a:pt x="50" y="441"/>
                    </a:lnTo>
                    <a:lnTo>
                      <a:pt x="43" y="434"/>
                    </a:lnTo>
                    <a:lnTo>
                      <a:pt x="43" y="430"/>
                    </a:lnTo>
                    <a:lnTo>
                      <a:pt x="40" y="427"/>
                    </a:lnTo>
                    <a:lnTo>
                      <a:pt x="36" y="419"/>
                    </a:lnTo>
                    <a:lnTo>
                      <a:pt x="36" y="416"/>
                    </a:lnTo>
                    <a:lnTo>
                      <a:pt x="40" y="412"/>
                    </a:lnTo>
                    <a:lnTo>
                      <a:pt x="47" y="402"/>
                    </a:lnTo>
                    <a:lnTo>
                      <a:pt x="54" y="391"/>
                    </a:lnTo>
                    <a:lnTo>
                      <a:pt x="50" y="387"/>
                    </a:lnTo>
                    <a:lnTo>
                      <a:pt x="47" y="384"/>
                    </a:lnTo>
                    <a:lnTo>
                      <a:pt x="40" y="373"/>
                    </a:lnTo>
                    <a:lnTo>
                      <a:pt x="36" y="373"/>
                    </a:lnTo>
                    <a:lnTo>
                      <a:pt x="29" y="373"/>
                    </a:lnTo>
                    <a:lnTo>
                      <a:pt x="25" y="369"/>
                    </a:lnTo>
                    <a:lnTo>
                      <a:pt x="25" y="369"/>
                    </a:lnTo>
                    <a:lnTo>
                      <a:pt x="22" y="366"/>
                    </a:lnTo>
                    <a:lnTo>
                      <a:pt x="22" y="358"/>
                    </a:lnTo>
                    <a:lnTo>
                      <a:pt x="22" y="355"/>
                    </a:lnTo>
                    <a:lnTo>
                      <a:pt x="25" y="348"/>
                    </a:lnTo>
                    <a:lnTo>
                      <a:pt x="25" y="348"/>
                    </a:lnTo>
                    <a:lnTo>
                      <a:pt x="22" y="348"/>
                    </a:lnTo>
                    <a:lnTo>
                      <a:pt x="32" y="341"/>
                    </a:lnTo>
                    <a:lnTo>
                      <a:pt x="32" y="341"/>
                    </a:lnTo>
                    <a:lnTo>
                      <a:pt x="36" y="341"/>
                    </a:lnTo>
                    <a:lnTo>
                      <a:pt x="36" y="337"/>
                    </a:lnTo>
                    <a:lnTo>
                      <a:pt x="40" y="337"/>
                    </a:lnTo>
                    <a:lnTo>
                      <a:pt x="40" y="333"/>
                    </a:lnTo>
                    <a:lnTo>
                      <a:pt x="40" y="333"/>
                    </a:lnTo>
                    <a:lnTo>
                      <a:pt x="50" y="330"/>
                    </a:lnTo>
                    <a:lnTo>
                      <a:pt x="54" y="326"/>
                    </a:lnTo>
                    <a:lnTo>
                      <a:pt x="58" y="319"/>
                    </a:lnTo>
                    <a:lnTo>
                      <a:pt x="65" y="323"/>
                    </a:lnTo>
                    <a:lnTo>
                      <a:pt x="68" y="323"/>
                    </a:lnTo>
                    <a:lnTo>
                      <a:pt x="68" y="323"/>
                    </a:lnTo>
                    <a:lnTo>
                      <a:pt x="72" y="319"/>
                    </a:lnTo>
                    <a:lnTo>
                      <a:pt x="72" y="315"/>
                    </a:lnTo>
                    <a:lnTo>
                      <a:pt x="72" y="315"/>
                    </a:lnTo>
                    <a:lnTo>
                      <a:pt x="72" y="315"/>
                    </a:lnTo>
                    <a:lnTo>
                      <a:pt x="72" y="315"/>
                    </a:lnTo>
                    <a:lnTo>
                      <a:pt x="79" y="315"/>
                    </a:lnTo>
                    <a:lnTo>
                      <a:pt x="83" y="319"/>
                    </a:lnTo>
                    <a:lnTo>
                      <a:pt x="86" y="319"/>
                    </a:lnTo>
                    <a:lnTo>
                      <a:pt x="86" y="319"/>
                    </a:lnTo>
                    <a:lnTo>
                      <a:pt x="86" y="315"/>
                    </a:lnTo>
                    <a:lnTo>
                      <a:pt x="86" y="315"/>
                    </a:lnTo>
                    <a:lnTo>
                      <a:pt x="90" y="315"/>
                    </a:lnTo>
                    <a:lnTo>
                      <a:pt x="93" y="315"/>
                    </a:lnTo>
                    <a:lnTo>
                      <a:pt x="93" y="312"/>
                    </a:lnTo>
                    <a:lnTo>
                      <a:pt x="90" y="308"/>
                    </a:lnTo>
                    <a:lnTo>
                      <a:pt x="97" y="312"/>
                    </a:lnTo>
                    <a:lnTo>
                      <a:pt x="101" y="312"/>
                    </a:lnTo>
                    <a:lnTo>
                      <a:pt x="104" y="315"/>
                    </a:lnTo>
                    <a:lnTo>
                      <a:pt x="104" y="315"/>
                    </a:lnTo>
                    <a:lnTo>
                      <a:pt x="108" y="315"/>
                    </a:lnTo>
                    <a:lnTo>
                      <a:pt x="115" y="315"/>
                    </a:lnTo>
                    <a:lnTo>
                      <a:pt x="115" y="319"/>
                    </a:lnTo>
                    <a:lnTo>
                      <a:pt x="111" y="323"/>
                    </a:lnTo>
                    <a:lnTo>
                      <a:pt x="108" y="323"/>
                    </a:lnTo>
                    <a:lnTo>
                      <a:pt x="104" y="323"/>
                    </a:lnTo>
                    <a:lnTo>
                      <a:pt x="101" y="319"/>
                    </a:lnTo>
                    <a:lnTo>
                      <a:pt x="101" y="319"/>
                    </a:lnTo>
                    <a:lnTo>
                      <a:pt x="97" y="319"/>
                    </a:lnTo>
                    <a:lnTo>
                      <a:pt x="97" y="315"/>
                    </a:lnTo>
                    <a:lnTo>
                      <a:pt x="93" y="323"/>
                    </a:lnTo>
                    <a:lnTo>
                      <a:pt x="101" y="323"/>
                    </a:lnTo>
                    <a:lnTo>
                      <a:pt x="101" y="323"/>
                    </a:lnTo>
                    <a:lnTo>
                      <a:pt x="101" y="326"/>
                    </a:lnTo>
                    <a:lnTo>
                      <a:pt x="101" y="326"/>
                    </a:lnTo>
                    <a:lnTo>
                      <a:pt x="104" y="326"/>
                    </a:lnTo>
                    <a:lnTo>
                      <a:pt x="108" y="326"/>
                    </a:lnTo>
                    <a:lnTo>
                      <a:pt x="111" y="326"/>
                    </a:lnTo>
                    <a:lnTo>
                      <a:pt x="108" y="330"/>
                    </a:lnTo>
                    <a:lnTo>
                      <a:pt x="111" y="326"/>
                    </a:lnTo>
                    <a:lnTo>
                      <a:pt x="111" y="333"/>
                    </a:lnTo>
                    <a:lnTo>
                      <a:pt x="118" y="330"/>
                    </a:lnTo>
                    <a:lnTo>
                      <a:pt x="118" y="330"/>
                    </a:lnTo>
                    <a:lnTo>
                      <a:pt x="118" y="333"/>
                    </a:lnTo>
                    <a:lnTo>
                      <a:pt x="118" y="333"/>
                    </a:lnTo>
                    <a:lnTo>
                      <a:pt x="122" y="333"/>
                    </a:lnTo>
                    <a:lnTo>
                      <a:pt x="126" y="333"/>
                    </a:lnTo>
                    <a:lnTo>
                      <a:pt x="129" y="333"/>
                    </a:lnTo>
                    <a:lnTo>
                      <a:pt x="133" y="330"/>
                    </a:lnTo>
                    <a:lnTo>
                      <a:pt x="136" y="333"/>
                    </a:lnTo>
                    <a:lnTo>
                      <a:pt x="151" y="333"/>
                    </a:lnTo>
                    <a:lnTo>
                      <a:pt x="158" y="337"/>
                    </a:lnTo>
                    <a:lnTo>
                      <a:pt x="158" y="337"/>
                    </a:lnTo>
                    <a:lnTo>
                      <a:pt x="161" y="337"/>
                    </a:lnTo>
                    <a:lnTo>
                      <a:pt x="158" y="333"/>
                    </a:lnTo>
                    <a:lnTo>
                      <a:pt x="172" y="337"/>
                    </a:lnTo>
                    <a:lnTo>
                      <a:pt x="172" y="337"/>
                    </a:lnTo>
                    <a:lnTo>
                      <a:pt x="186" y="341"/>
                    </a:lnTo>
                    <a:lnTo>
                      <a:pt x="190" y="344"/>
                    </a:lnTo>
                    <a:lnTo>
                      <a:pt x="197" y="348"/>
                    </a:lnTo>
                    <a:lnTo>
                      <a:pt x="201" y="351"/>
                    </a:lnTo>
                    <a:lnTo>
                      <a:pt x="208" y="355"/>
                    </a:lnTo>
                    <a:lnTo>
                      <a:pt x="219" y="362"/>
                    </a:lnTo>
                    <a:lnTo>
                      <a:pt x="222" y="366"/>
                    </a:lnTo>
                    <a:lnTo>
                      <a:pt x="222" y="366"/>
                    </a:lnTo>
                    <a:lnTo>
                      <a:pt x="226" y="369"/>
                    </a:lnTo>
                    <a:lnTo>
                      <a:pt x="233" y="369"/>
                    </a:lnTo>
                    <a:lnTo>
                      <a:pt x="229" y="366"/>
                    </a:lnTo>
                    <a:lnTo>
                      <a:pt x="237" y="369"/>
                    </a:lnTo>
                    <a:lnTo>
                      <a:pt x="237" y="373"/>
                    </a:lnTo>
                    <a:lnTo>
                      <a:pt x="237" y="373"/>
                    </a:lnTo>
                    <a:lnTo>
                      <a:pt x="240" y="373"/>
                    </a:lnTo>
                    <a:lnTo>
                      <a:pt x="240" y="373"/>
                    </a:lnTo>
                    <a:lnTo>
                      <a:pt x="251" y="376"/>
                    </a:lnTo>
                    <a:lnTo>
                      <a:pt x="255" y="376"/>
                    </a:lnTo>
                    <a:lnTo>
                      <a:pt x="251" y="373"/>
                    </a:lnTo>
                    <a:lnTo>
                      <a:pt x="255" y="376"/>
                    </a:lnTo>
                    <a:lnTo>
                      <a:pt x="258" y="376"/>
                    </a:lnTo>
                    <a:lnTo>
                      <a:pt x="258" y="380"/>
                    </a:lnTo>
                    <a:lnTo>
                      <a:pt x="262" y="384"/>
                    </a:lnTo>
                    <a:lnTo>
                      <a:pt x="265" y="384"/>
                    </a:lnTo>
                    <a:lnTo>
                      <a:pt x="265" y="384"/>
                    </a:lnTo>
                    <a:lnTo>
                      <a:pt x="265" y="387"/>
                    </a:lnTo>
                    <a:lnTo>
                      <a:pt x="269" y="387"/>
                    </a:lnTo>
                    <a:lnTo>
                      <a:pt x="272" y="387"/>
                    </a:lnTo>
                    <a:lnTo>
                      <a:pt x="276" y="391"/>
                    </a:lnTo>
                    <a:lnTo>
                      <a:pt x="276" y="398"/>
                    </a:lnTo>
                    <a:lnTo>
                      <a:pt x="280" y="402"/>
                    </a:lnTo>
                    <a:lnTo>
                      <a:pt x="280" y="405"/>
                    </a:lnTo>
                    <a:lnTo>
                      <a:pt x="280" y="405"/>
                    </a:lnTo>
                    <a:lnTo>
                      <a:pt x="283" y="409"/>
                    </a:lnTo>
                    <a:lnTo>
                      <a:pt x="283" y="412"/>
                    </a:lnTo>
                    <a:lnTo>
                      <a:pt x="280" y="419"/>
                    </a:lnTo>
                    <a:lnTo>
                      <a:pt x="272" y="427"/>
                    </a:lnTo>
                    <a:lnTo>
                      <a:pt x="265" y="434"/>
                    </a:lnTo>
                    <a:lnTo>
                      <a:pt x="262" y="434"/>
                    </a:lnTo>
                    <a:lnTo>
                      <a:pt x="258" y="437"/>
                    </a:lnTo>
                    <a:lnTo>
                      <a:pt x="240" y="441"/>
                    </a:lnTo>
                    <a:lnTo>
                      <a:pt x="237" y="445"/>
                    </a:lnTo>
                    <a:lnTo>
                      <a:pt x="233" y="445"/>
                    </a:lnTo>
                    <a:lnTo>
                      <a:pt x="215" y="445"/>
                    </a:lnTo>
                    <a:lnTo>
                      <a:pt x="208" y="441"/>
                    </a:lnTo>
                    <a:lnTo>
                      <a:pt x="204" y="441"/>
                    </a:lnTo>
                    <a:lnTo>
                      <a:pt x="194" y="437"/>
                    </a:lnTo>
                    <a:lnTo>
                      <a:pt x="183" y="437"/>
                    </a:lnTo>
                    <a:lnTo>
                      <a:pt x="179" y="434"/>
                    </a:lnTo>
                    <a:lnTo>
                      <a:pt x="165" y="434"/>
                    </a:lnTo>
                    <a:lnTo>
                      <a:pt x="165" y="430"/>
                    </a:lnTo>
                    <a:lnTo>
                      <a:pt x="158" y="430"/>
                    </a:lnTo>
                    <a:lnTo>
                      <a:pt x="158" y="427"/>
                    </a:lnTo>
                    <a:lnTo>
                      <a:pt x="151" y="427"/>
                    </a:lnTo>
                    <a:lnTo>
                      <a:pt x="143" y="427"/>
                    </a:lnTo>
                    <a:lnTo>
                      <a:pt x="143" y="427"/>
                    </a:lnTo>
                    <a:lnTo>
                      <a:pt x="143" y="423"/>
                    </a:lnTo>
                    <a:lnTo>
                      <a:pt x="140" y="423"/>
                    </a:lnTo>
                    <a:lnTo>
                      <a:pt x="136" y="423"/>
                    </a:lnTo>
                    <a:lnTo>
                      <a:pt x="136" y="423"/>
                    </a:lnTo>
                    <a:lnTo>
                      <a:pt x="133" y="423"/>
                    </a:lnTo>
                    <a:lnTo>
                      <a:pt x="129" y="423"/>
                    </a:lnTo>
                    <a:lnTo>
                      <a:pt x="129" y="419"/>
                    </a:lnTo>
                    <a:lnTo>
                      <a:pt x="126" y="419"/>
                    </a:lnTo>
                    <a:lnTo>
                      <a:pt x="126" y="423"/>
                    </a:lnTo>
                    <a:lnTo>
                      <a:pt x="115" y="416"/>
                    </a:lnTo>
                    <a:lnTo>
                      <a:pt x="111" y="412"/>
                    </a:lnTo>
                    <a:lnTo>
                      <a:pt x="111" y="412"/>
                    </a:lnTo>
                    <a:lnTo>
                      <a:pt x="104" y="409"/>
                    </a:lnTo>
                    <a:lnTo>
                      <a:pt x="97" y="409"/>
                    </a:lnTo>
                    <a:lnTo>
                      <a:pt x="93" y="412"/>
                    </a:lnTo>
                    <a:lnTo>
                      <a:pt x="97" y="412"/>
                    </a:lnTo>
                    <a:lnTo>
                      <a:pt x="101" y="416"/>
                    </a:lnTo>
                    <a:lnTo>
                      <a:pt x="104" y="419"/>
                    </a:lnTo>
                    <a:lnTo>
                      <a:pt x="108" y="423"/>
                    </a:lnTo>
                    <a:lnTo>
                      <a:pt x="108" y="423"/>
                    </a:lnTo>
                    <a:lnTo>
                      <a:pt x="118" y="430"/>
                    </a:lnTo>
                    <a:lnTo>
                      <a:pt x="126" y="430"/>
                    </a:lnTo>
                    <a:lnTo>
                      <a:pt x="126" y="434"/>
                    </a:lnTo>
                    <a:lnTo>
                      <a:pt x="126" y="434"/>
                    </a:lnTo>
                    <a:lnTo>
                      <a:pt x="126" y="437"/>
                    </a:lnTo>
                    <a:lnTo>
                      <a:pt x="133" y="437"/>
                    </a:lnTo>
                    <a:lnTo>
                      <a:pt x="136" y="437"/>
                    </a:lnTo>
                    <a:lnTo>
                      <a:pt x="136" y="441"/>
                    </a:lnTo>
                    <a:lnTo>
                      <a:pt x="143" y="441"/>
                    </a:lnTo>
                    <a:lnTo>
                      <a:pt x="143" y="445"/>
                    </a:lnTo>
                    <a:lnTo>
                      <a:pt x="147" y="448"/>
                    </a:lnTo>
                    <a:lnTo>
                      <a:pt x="151" y="452"/>
                    </a:lnTo>
                    <a:lnTo>
                      <a:pt x="151" y="455"/>
                    </a:lnTo>
                    <a:lnTo>
                      <a:pt x="151" y="459"/>
                    </a:lnTo>
                    <a:lnTo>
                      <a:pt x="147" y="466"/>
                    </a:lnTo>
                    <a:lnTo>
                      <a:pt x="143" y="466"/>
                    </a:lnTo>
                    <a:lnTo>
                      <a:pt x="140" y="470"/>
                    </a:lnTo>
                    <a:lnTo>
                      <a:pt x="147" y="477"/>
                    </a:lnTo>
                    <a:lnTo>
                      <a:pt x="147" y="484"/>
                    </a:lnTo>
                    <a:lnTo>
                      <a:pt x="151" y="484"/>
                    </a:lnTo>
                    <a:lnTo>
                      <a:pt x="151" y="488"/>
                    </a:lnTo>
                    <a:lnTo>
                      <a:pt x="151" y="495"/>
                    </a:lnTo>
                    <a:lnTo>
                      <a:pt x="147" y="495"/>
                    </a:lnTo>
                    <a:lnTo>
                      <a:pt x="147" y="498"/>
                    </a:lnTo>
                    <a:lnTo>
                      <a:pt x="154" y="498"/>
                    </a:lnTo>
                    <a:lnTo>
                      <a:pt x="154" y="498"/>
                    </a:lnTo>
                    <a:lnTo>
                      <a:pt x="161" y="502"/>
                    </a:lnTo>
                    <a:lnTo>
                      <a:pt x="165" y="502"/>
                    </a:lnTo>
                    <a:lnTo>
                      <a:pt x="169" y="502"/>
                    </a:lnTo>
                    <a:lnTo>
                      <a:pt x="172" y="502"/>
                    </a:lnTo>
                    <a:lnTo>
                      <a:pt x="172" y="506"/>
                    </a:lnTo>
                    <a:lnTo>
                      <a:pt x="176" y="509"/>
                    </a:lnTo>
                    <a:lnTo>
                      <a:pt x="179" y="509"/>
                    </a:lnTo>
                    <a:lnTo>
                      <a:pt x="179" y="513"/>
                    </a:lnTo>
                    <a:lnTo>
                      <a:pt x="186" y="513"/>
                    </a:lnTo>
                    <a:lnTo>
                      <a:pt x="197" y="516"/>
                    </a:lnTo>
                    <a:lnTo>
                      <a:pt x="201" y="520"/>
                    </a:lnTo>
                    <a:lnTo>
                      <a:pt x="208" y="520"/>
                    </a:lnTo>
                    <a:lnTo>
                      <a:pt x="208" y="520"/>
                    </a:lnTo>
                    <a:lnTo>
                      <a:pt x="208" y="516"/>
                    </a:lnTo>
                    <a:lnTo>
                      <a:pt x="215" y="516"/>
                    </a:lnTo>
                    <a:lnTo>
                      <a:pt x="222" y="516"/>
                    </a:lnTo>
                    <a:lnTo>
                      <a:pt x="219" y="516"/>
                    </a:lnTo>
                    <a:lnTo>
                      <a:pt x="215" y="502"/>
                    </a:lnTo>
                    <a:lnTo>
                      <a:pt x="215" y="498"/>
                    </a:lnTo>
                    <a:lnTo>
                      <a:pt x="201" y="502"/>
                    </a:lnTo>
                    <a:lnTo>
                      <a:pt x="197" y="498"/>
                    </a:lnTo>
                    <a:lnTo>
                      <a:pt x="194" y="491"/>
                    </a:lnTo>
                    <a:lnTo>
                      <a:pt x="190" y="491"/>
                    </a:lnTo>
                    <a:lnTo>
                      <a:pt x="186" y="488"/>
                    </a:lnTo>
                    <a:lnTo>
                      <a:pt x="186" y="484"/>
                    </a:lnTo>
                    <a:lnTo>
                      <a:pt x="190" y="484"/>
                    </a:lnTo>
                    <a:lnTo>
                      <a:pt x="194" y="480"/>
                    </a:lnTo>
                    <a:lnTo>
                      <a:pt x="194" y="473"/>
                    </a:lnTo>
                    <a:lnTo>
                      <a:pt x="197" y="477"/>
                    </a:lnTo>
                    <a:lnTo>
                      <a:pt x="204" y="477"/>
                    </a:lnTo>
                    <a:lnTo>
                      <a:pt x="212" y="480"/>
                    </a:lnTo>
                    <a:lnTo>
                      <a:pt x="212" y="484"/>
                    </a:lnTo>
                    <a:lnTo>
                      <a:pt x="219" y="484"/>
                    </a:lnTo>
                    <a:lnTo>
                      <a:pt x="222" y="488"/>
                    </a:lnTo>
                    <a:lnTo>
                      <a:pt x="219" y="488"/>
                    </a:lnTo>
                    <a:lnTo>
                      <a:pt x="219" y="495"/>
                    </a:lnTo>
                    <a:lnTo>
                      <a:pt x="222" y="491"/>
                    </a:lnTo>
                    <a:lnTo>
                      <a:pt x="226" y="488"/>
                    </a:lnTo>
                    <a:lnTo>
                      <a:pt x="229" y="488"/>
                    </a:lnTo>
                    <a:lnTo>
                      <a:pt x="237" y="488"/>
                    </a:lnTo>
                    <a:lnTo>
                      <a:pt x="244" y="491"/>
                    </a:lnTo>
                    <a:lnTo>
                      <a:pt x="251" y="495"/>
                    </a:lnTo>
                    <a:lnTo>
                      <a:pt x="255" y="495"/>
                    </a:lnTo>
                    <a:lnTo>
                      <a:pt x="255" y="495"/>
                    </a:lnTo>
                    <a:lnTo>
                      <a:pt x="255" y="495"/>
                    </a:lnTo>
                    <a:lnTo>
                      <a:pt x="265" y="495"/>
                    </a:lnTo>
                    <a:lnTo>
                      <a:pt x="269" y="495"/>
                    </a:lnTo>
                    <a:lnTo>
                      <a:pt x="276" y="498"/>
                    </a:lnTo>
                    <a:lnTo>
                      <a:pt x="276" y="498"/>
                    </a:lnTo>
                    <a:lnTo>
                      <a:pt x="272" y="495"/>
                    </a:lnTo>
                    <a:lnTo>
                      <a:pt x="272" y="491"/>
                    </a:lnTo>
                    <a:lnTo>
                      <a:pt x="265" y="484"/>
                    </a:lnTo>
                    <a:lnTo>
                      <a:pt x="262" y="480"/>
                    </a:lnTo>
                    <a:lnTo>
                      <a:pt x="258" y="477"/>
                    </a:lnTo>
                    <a:lnTo>
                      <a:pt x="255" y="470"/>
                    </a:lnTo>
                    <a:lnTo>
                      <a:pt x="255" y="463"/>
                    </a:lnTo>
                    <a:lnTo>
                      <a:pt x="255" y="459"/>
                    </a:lnTo>
                    <a:lnTo>
                      <a:pt x="258" y="459"/>
                    </a:lnTo>
                    <a:lnTo>
                      <a:pt x="262" y="455"/>
                    </a:lnTo>
                    <a:lnTo>
                      <a:pt x="265" y="452"/>
                    </a:lnTo>
                    <a:lnTo>
                      <a:pt x="269" y="448"/>
                    </a:lnTo>
                    <a:lnTo>
                      <a:pt x="272" y="448"/>
                    </a:lnTo>
                    <a:lnTo>
                      <a:pt x="276" y="448"/>
                    </a:lnTo>
                    <a:lnTo>
                      <a:pt x="287" y="445"/>
                    </a:lnTo>
                    <a:lnTo>
                      <a:pt x="290" y="441"/>
                    </a:lnTo>
                    <a:lnTo>
                      <a:pt x="294" y="437"/>
                    </a:lnTo>
                    <a:lnTo>
                      <a:pt x="298" y="434"/>
                    </a:lnTo>
                    <a:lnTo>
                      <a:pt x="301" y="430"/>
                    </a:lnTo>
                    <a:lnTo>
                      <a:pt x="305" y="430"/>
                    </a:lnTo>
                    <a:lnTo>
                      <a:pt x="312" y="434"/>
                    </a:lnTo>
                    <a:lnTo>
                      <a:pt x="319" y="434"/>
                    </a:lnTo>
                    <a:lnTo>
                      <a:pt x="323" y="434"/>
                    </a:lnTo>
                    <a:lnTo>
                      <a:pt x="330" y="437"/>
                    </a:lnTo>
                    <a:lnTo>
                      <a:pt x="330" y="441"/>
                    </a:lnTo>
                    <a:lnTo>
                      <a:pt x="326" y="445"/>
                    </a:lnTo>
                    <a:lnTo>
                      <a:pt x="330" y="441"/>
                    </a:lnTo>
                    <a:lnTo>
                      <a:pt x="333" y="441"/>
                    </a:lnTo>
                    <a:lnTo>
                      <a:pt x="337" y="445"/>
                    </a:lnTo>
                    <a:lnTo>
                      <a:pt x="337" y="448"/>
                    </a:lnTo>
                    <a:lnTo>
                      <a:pt x="341" y="452"/>
                    </a:lnTo>
                    <a:lnTo>
                      <a:pt x="344" y="441"/>
                    </a:lnTo>
                    <a:lnTo>
                      <a:pt x="341" y="437"/>
                    </a:lnTo>
                    <a:lnTo>
                      <a:pt x="344" y="430"/>
                    </a:lnTo>
                    <a:lnTo>
                      <a:pt x="348" y="427"/>
                    </a:lnTo>
                    <a:lnTo>
                      <a:pt x="348" y="423"/>
                    </a:lnTo>
                    <a:lnTo>
                      <a:pt x="348" y="419"/>
                    </a:lnTo>
                    <a:lnTo>
                      <a:pt x="348" y="416"/>
                    </a:lnTo>
                    <a:lnTo>
                      <a:pt x="348" y="416"/>
                    </a:lnTo>
                    <a:lnTo>
                      <a:pt x="344" y="409"/>
                    </a:lnTo>
                    <a:lnTo>
                      <a:pt x="341" y="409"/>
                    </a:lnTo>
                    <a:lnTo>
                      <a:pt x="337" y="409"/>
                    </a:lnTo>
                    <a:lnTo>
                      <a:pt x="337" y="405"/>
                    </a:lnTo>
                    <a:lnTo>
                      <a:pt x="333" y="402"/>
                    </a:lnTo>
                    <a:lnTo>
                      <a:pt x="333" y="398"/>
                    </a:lnTo>
                    <a:lnTo>
                      <a:pt x="341" y="387"/>
                    </a:lnTo>
                    <a:lnTo>
                      <a:pt x="341" y="384"/>
                    </a:lnTo>
                    <a:lnTo>
                      <a:pt x="341" y="376"/>
                    </a:lnTo>
                    <a:lnTo>
                      <a:pt x="341" y="376"/>
                    </a:lnTo>
                    <a:lnTo>
                      <a:pt x="341" y="366"/>
                    </a:lnTo>
                    <a:lnTo>
                      <a:pt x="323" y="358"/>
                    </a:lnTo>
                    <a:lnTo>
                      <a:pt x="323" y="355"/>
                    </a:lnTo>
                    <a:lnTo>
                      <a:pt x="337" y="358"/>
                    </a:lnTo>
                    <a:lnTo>
                      <a:pt x="341" y="358"/>
                    </a:lnTo>
                    <a:lnTo>
                      <a:pt x="344" y="358"/>
                    </a:lnTo>
                    <a:lnTo>
                      <a:pt x="355" y="358"/>
                    </a:lnTo>
                    <a:lnTo>
                      <a:pt x="366" y="358"/>
                    </a:lnTo>
                    <a:lnTo>
                      <a:pt x="373" y="362"/>
                    </a:lnTo>
                    <a:lnTo>
                      <a:pt x="376" y="362"/>
                    </a:lnTo>
                    <a:lnTo>
                      <a:pt x="376" y="369"/>
                    </a:lnTo>
                    <a:lnTo>
                      <a:pt x="380" y="369"/>
                    </a:lnTo>
                    <a:lnTo>
                      <a:pt x="383" y="373"/>
                    </a:lnTo>
                    <a:lnTo>
                      <a:pt x="387" y="373"/>
                    </a:lnTo>
                    <a:lnTo>
                      <a:pt x="387" y="376"/>
                    </a:lnTo>
                    <a:lnTo>
                      <a:pt x="391" y="380"/>
                    </a:lnTo>
                    <a:lnTo>
                      <a:pt x="391" y="384"/>
                    </a:lnTo>
                    <a:lnTo>
                      <a:pt x="373" y="387"/>
                    </a:lnTo>
                    <a:lnTo>
                      <a:pt x="366" y="387"/>
                    </a:lnTo>
                    <a:lnTo>
                      <a:pt x="366" y="391"/>
                    </a:lnTo>
                    <a:lnTo>
                      <a:pt x="362" y="394"/>
                    </a:lnTo>
                    <a:lnTo>
                      <a:pt x="358" y="394"/>
                    </a:lnTo>
                    <a:lnTo>
                      <a:pt x="358" y="398"/>
                    </a:lnTo>
                    <a:lnTo>
                      <a:pt x="358" y="402"/>
                    </a:lnTo>
                    <a:lnTo>
                      <a:pt x="366" y="405"/>
                    </a:lnTo>
                    <a:lnTo>
                      <a:pt x="373" y="409"/>
                    </a:lnTo>
                    <a:lnTo>
                      <a:pt x="373" y="412"/>
                    </a:lnTo>
                    <a:lnTo>
                      <a:pt x="376" y="419"/>
                    </a:lnTo>
                    <a:lnTo>
                      <a:pt x="380" y="419"/>
                    </a:lnTo>
                    <a:lnTo>
                      <a:pt x="383" y="419"/>
                    </a:lnTo>
                    <a:lnTo>
                      <a:pt x="391" y="416"/>
                    </a:lnTo>
                    <a:lnTo>
                      <a:pt x="391" y="419"/>
                    </a:lnTo>
                    <a:lnTo>
                      <a:pt x="391" y="423"/>
                    </a:lnTo>
                    <a:lnTo>
                      <a:pt x="394" y="419"/>
                    </a:lnTo>
                    <a:lnTo>
                      <a:pt x="401" y="416"/>
                    </a:lnTo>
                    <a:lnTo>
                      <a:pt x="405" y="419"/>
                    </a:lnTo>
                    <a:lnTo>
                      <a:pt x="412" y="416"/>
                    </a:lnTo>
                    <a:lnTo>
                      <a:pt x="416" y="412"/>
                    </a:lnTo>
                    <a:lnTo>
                      <a:pt x="412" y="405"/>
                    </a:lnTo>
                    <a:lnTo>
                      <a:pt x="416" y="405"/>
                    </a:lnTo>
                    <a:lnTo>
                      <a:pt x="419" y="394"/>
                    </a:lnTo>
                    <a:lnTo>
                      <a:pt x="419" y="394"/>
                    </a:lnTo>
                    <a:lnTo>
                      <a:pt x="423" y="394"/>
                    </a:lnTo>
                    <a:lnTo>
                      <a:pt x="426" y="391"/>
                    </a:lnTo>
                    <a:lnTo>
                      <a:pt x="434" y="391"/>
                    </a:lnTo>
                    <a:lnTo>
                      <a:pt x="437" y="387"/>
                    </a:lnTo>
                    <a:lnTo>
                      <a:pt x="437" y="387"/>
                    </a:lnTo>
                    <a:lnTo>
                      <a:pt x="437" y="384"/>
                    </a:lnTo>
                    <a:lnTo>
                      <a:pt x="441" y="384"/>
                    </a:lnTo>
                    <a:lnTo>
                      <a:pt x="466" y="373"/>
                    </a:lnTo>
                    <a:lnTo>
                      <a:pt x="477" y="366"/>
                    </a:lnTo>
                    <a:lnTo>
                      <a:pt x="480" y="366"/>
                    </a:lnTo>
                    <a:lnTo>
                      <a:pt x="480" y="366"/>
                    </a:lnTo>
                    <a:lnTo>
                      <a:pt x="495" y="362"/>
                    </a:lnTo>
                    <a:lnTo>
                      <a:pt x="495" y="362"/>
                    </a:lnTo>
                    <a:lnTo>
                      <a:pt x="502" y="358"/>
                    </a:lnTo>
                    <a:lnTo>
                      <a:pt x="505" y="362"/>
                    </a:lnTo>
                    <a:lnTo>
                      <a:pt x="509" y="366"/>
                    </a:lnTo>
                    <a:lnTo>
                      <a:pt x="509" y="366"/>
                    </a:lnTo>
                    <a:lnTo>
                      <a:pt x="512" y="366"/>
                    </a:lnTo>
                    <a:lnTo>
                      <a:pt x="512" y="362"/>
                    </a:lnTo>
                    <a:lnTo>
                      <a:pt x="512" y="358"/>
                    </a:lnTo>
                    <a:lnTo>
                      <a:pt x="512" y="358"/>
                    </a:lnTo>
                    <a:lnTo>
                      <a:pt x="509" y="358"/>
                    </a:lnTo>
                    <a:lnTo>
                      <a:pt x="516" y="351"/>
                    </a:lnTo>
                    <a:lnTo>
                      <a:pt x="520" y="351"/>
                    </a:lnTo>
                    <a:lnTo>
                      <a:pt x="520" y="355"/>
                    </a:lnTo>
                    <a:lnTo>
                      <a:pt x="520" y="355"/>
                    </a:lnTo>
                    <a:lnTo>
                      <a:pt x="523" y="358"/>
                    </a:lnTo>
                    <a:lnTo>
                      <a:pt x="527" y="355"/>
                    </a:lnTo>
                    <a:lnTo>
                      <a:pt x="527" y="355"/>
                    </a:lnTo>
                    <a:lnTo>
                      <a:pt x="527" y="351"/>
                    </a:lnTo>
                    <a:lnTo>
                      <a:pt x="527" y="351"/>
                    </a:lnTo>
                    <a:lnTo>
                      <a:pt x="530" y="348"/>
                    </a:lnTo>
                    <a:lnTo>
                      <a:pt x="530" y="348"/>
                    </a:lnTo>
                    <a:lnTo>
                      <a:pt x="538" y="344"/>
                    </a:lnTo>
                    <a:lnTo>
                      <a:pt x="541" y="344"/>
                    </a:lnTo>
                    <a:lnTo>
                      <a:pt x="545" y="344"/>
                    </a:lnTo>
                    <a:lnTo>
                      <a:pt x="552" y="344"/>
                    </a:lnTo>
                    <a:lnTo>
                      <a:pt x="555" y="344"/>
                    </a:lnTo>
                    <a:lnTo>
                      <a:pt x="552" y="344"/>
                    </a:lnTo>
                    <a:lnTo>
                      <a:pt x="548" y="344"/>
                    </a:lnTo>
                    <a:lnTo>
                      <a:pt x="541" y="344"/>
                    </a:lnTo>
                    <a:lnTo>
                      <a:pt x="538" y="348"/>
                    </a:lnTo>
                    <a:lnTo>
                      <a:pt x="538" y="348"/>
                    </a:lnTo>
                    <a:lnTo>
                      <a:pt x="538" y="348"/>
                    </a:lnTo>
                    <a:lnTo>
                      <a:pt x="538" y="348"/>
                    </a:lnTo>
                    <a:lnTo>
                      <a:pt x="541" y="348"/>
                    </a:lnTo>
                    <a:lnTo>
                      <a:pt x="541" y="351"/>
                    </a:lnTo>
                    <a:lnTo>
                      <a:pt x="541" y="355"/>
                    </a:lnTo>
                    <a:lnTo>
                      <a:pt x="541" y="358"/>
                    </a:lnTo>
                    <a:lnTo>
                      <a:pt x="541" y="358"/>
                    </a:lnTo>
                    <a:lnTo>
                      <a:pt x="541" y="362"/>
                    </a:lnTo>
                    <a:lnTo>
                      <a:pt x="541" y="366"/>
                    </a:lnTo>
                    <a:lnTo>
                      <a:pt x="545" y="369"/>
                    </a:lnTo>
                    <a:lnTo>
                      <a:pt x="548" y="369"/>
                    </a:lnTo>
                    <a:lnTo>
                      <a:pt x="548" y="369"/>
                    </a:lnTo>
                    <a:lnTo>
                      <a:pt x="552" y="373"/>
                    </a:lnTo>
                    <a:lnTo>
                      <a:pt x="555" y="373"/>
                    </a:lnTo>
                    <a:lnTo>
                      <a:pt x="559" y="373"/>
                    </a:lnTo>
                    <a:lnTo>
                      <a:pt x="559" y="369"/>
                    </a:lnTo>
                    <a:lnTo>
                      <a:pt x="559" y="366"/>
                    </a:lnTo>
                    <a:lnTo>
                      <a:pt x="563" y="362"/>
                    </a:lnTo>
                    <a:lnTo>
                      <a:pt x="570" y="358"/>
                    </a:lnTo>
                    <a:lnTo>
                      <a:pt x="577" y="358"/>
                    </a:lnTo>
                    <a:lnTo>
                      <a:pt x="584" y="355"/>
                    </a:lnTo>
                    <a:lnTo>
                      <a:pt x="591" y="358"/>
                    </a:lnTo>
                    <a:lnTo>
                      <a:pt x="598" y="355"/>
                    </a:lnTo>
                    <a:lnTo>
                      <a:pt x="602" y="358"/>
                    </a:lnTo>
                    <a:lnTo>
                      <a:pt x="606" y="358"/>
                    </a:lnTo>
                    <a:lnTo>
                      <a:pt x="609" y="358"/>
                    </a:lnTo>
                    <a:lnTo>
                      <a:pt x="616" y="351"/>
                    </a:lnTo>
                    <a:lnTo>
                      <a:pt x="623" y="351"/>
                    </a:lnTo>
                    <a:lnTo>
                      <a:pt x="627" y="348"/>
                    </a:lnTo>
                    <a:lnTo>
                      <a:pt x="641" y="344"/>
                    </a:lnTo>
                    <a:lnTo>
                      <a:pt x="645" y="344"/>
                    </a:lnTo>
                    <a:lnTo>
                      <a:pt x="645" y="344"/>
                    </a:lnTo>
                    <a:lnTo>
                      <a:pt x="652" y="351"/>
                    </a:lnTo>
                    <a:lnTo>
                      <a:pt x="649" y="355"/>
                    </a:lnTo>
                    <a:lnTo>
                      <a:pt x="649" y="355"/>
                    </a:lnTo>
                    <a:lnTo>
                      <a:pt x="645" y="358"/>
                    </a:lnTo>
                    <a:lnTo>
                      <a:pt x="645" y="362"/>
                    </a:lnTo>
                    <a:lnTo>
                      <a:pt x="649" y="366"/>
                    </a:lnTo>
                    <a:lnTo>
                      <a:pt x="656" y="366"/>
                    </a:lnTo>
                    <a:lnTo>
                      <a:pt x="659" y="366"/>
                    </a:lnTo>
                    <a:lnTo>
                      <a:pt x="663" y="362"/>
                    </a:lnTo>
                    <a:lnTo>
                      <a:pt x="663" y="358"/>
                    </a:lnTo>
                    <a:lnTo>
                      <a:pt x="663" y="358"/>
                    </a:lnTo>
                    <a:lnTo>
                      <a:pt x="663" y="355"/>
                    </a:lnTo>
                    <a:lnTo>
                      <a:pt x="674" y="351"/>
                    </a:lnTo>
                    <a:lnTo>
                      <a:pt x="681" y="348"/>
                    </a:lnTo>
                    <a:lnTo>
                      <a:pt x="681" y="348"/>
                    </a:lnTo>
                    <a:lnTo>
                      <a:pt x="684" y="337"/>
                    </a:lnTo>
                    <a:lnTo>
                      <a:pt x="681" y="337"/>
                    </a:lnTo>
                    <a:lnTo>
                      <a:pt x="681" y="341"/>
                    </a:lnTo>
                    <a:lnTo>
                      <a:pt x="677" y="333"/>
                    </a:lnTo>
                    <a:lnTo>
                      <a:pt x="674" y="326"/>
                    </a:lnTo>
                    <a:lnTo>
                      <a:pt x="670" y="323"/>
                    </a:lnTo>
                    <a:lnTo>
                      <a:pt x="670" y="319"/>
                    </a:lnTo>
                    <a:lnTo>
                      <a:pt x="677" y="319"/>
                    </a:lnTo>
                    <a:lnTo>
                      <a:pt x="681" y="315"/>
                    </a:lnTo>
                    <a:lnTo>
                      <a:pt x="681" y="312"/>
                    </a:lnTo>
                    <a:lnTo>
                      <a:pt x="681" y="312"/>
                    </a:lnTo>
                    <a:lnTo>
                      <a:pt x="688" y="312"/>
                    </a:lnTo>
                    <a:lnTo>
                      <a:pt x="695" y="315"/>
                    </a:lnTo>
                    <a:lnTo>
                      <a:pt x="695" y="315"/>
                    </a:lnTo>
                    <a:lnTo>
                      <a:pt x="713" y="315"/>
                    </a:lnTo>
                    <a:lnTo>
                      <a:pt x="720" y="315"/>
                    </a:lnTo>
                    <a:lnTo>
                      <a:pt x="727" y="319"/>
                    </a:lnTo>
                    <a:lnTo>
                      <a:pt x="731" y="319"/>
                    </a:lnTo>
                    <a:lnTo>
                      <a:pt x="742" y="323"/>
                    </a:lnTo>
                    <a:lnTo>
                      <a:pt x="749" y="323"/>
                    </a:lnTo>
                    <a:lnTo>
                      <a:pt x="760" y="330"/>
                    </a:lnTo>
                    <a:lnTo>
                      <a:pt x="763" y="333"/>
                    </a:lnTo>
                    <a:lnTo>
                      <a:pt x="774" y="337"/>
                    </a:lnTo>
                    <a:lnTo>
                      <a:pt x="781" y="337"/>
                    </a:lnTo>
                    <a:lnTo>
                      <a:pt x="781" y="337"/>
                    </a:lnTo>
                    <a:lnTo>
                      <a:pt x="778" y="337"/>
                    </a:lnTo>
                    <a:lnTo>
                      <a:pt x="778" y="341"/>
                    </a:lnTo>
                    <a:lnTo>
                      <a:pt x="788" y="341"/>
                    </a:lnTo>
                    <a:lnTo>
                      <a:pt x="795" y="348"/>
                    </a:lnTo>
                    <a:lnTo>
                      <a:pt x="803" y="348"/>
                    </a:lnTo>
                    <a:lnTo>
                      <a:pt x="806" y="351"/>
                    </a:lnTo>
                    <a:lnTo>
                      <a:pt x="821" y="358"/>
                    </a:lnTo>
                    <a:lnTo>
                      <a:pt x="828" y="362"/>
                    </a:lnTo>
                    <a:lnTo>
                      <a:pt x="831" y="366"/>
                    </a:lnTo>
                    <a:lnTo>
                      <a:pt x="831" y="369"/>
                    </a:lnTo>
                    <a:lnTo>
                      <a:pt x="831" y="369"/>
                    </a:lnTo>
                    <a:lnTo>
                      <a:pt x="838" y="369"/>
                    </a:lnTo>
                    <a:lnTo>
                      <a:pt x="838" y="366"/>
                    </a:lnTo>
                    <a:lnTo>
                      <a:pt x="842" y="358"/>
                    </a:lnTo>
                    <a:lnTo>
                      <a:pt x="846" y="351"/>
                    </a:lnTo>
                    <a:lnTo>
                      <a:pt x="849" y="348"/>
                    </a:lnTo>
                    <a:lnTo>
                      <a:pt x="849" y="348"/>
                    </a:lnTo>
                    <a:lnTo>
                      <a:pt x="846" y="344"/>
                    </a:lnTo>
                    <a:lnTo>
                      <a:pt x="842" y="348"/>
                    </a:lnTo>
                    <a:lnTo>
                      <a:pt x="838" y="344"/>
                    </a:lnTo>
                    <a:lnTo>
                      <a:pt x="835" y="337"/>
                    </a:lnTo>
                    <a:lnTo>
                      <a:pt x="831" y="337"/>
                    </a:lnTo>
                    <a:lnTo>
                      <a:pt x="828" y="330"/>
                    </a:lnTo>
                    <a:lnTo>
                      <a:pt x="828" y="326"/>
                    </a:lnTo>
                    <a:lnTo>
                      <a:pt x="828" y="323"/>
                    </a:lnTo>
                    <a:lnTo>
                      <a:pt x="824" y="326"/>
                    </a:lnTo>
                    <a:lnTo>
                      <a:pt x="821" y="323"/>
                    </a:lnTo>
                    <a:lnTo>
                      <a:pt x="810" y="319"/>
                    </a:lnTo>
                    <a:lnTo>
                      <a:pt x="806" y="319"/>
                    </a:lnTo>
                    <a:lnTo>
                      <a:pt x="806" y="323"/>
                    </a:lnTo>
                    <a:lnTo>
                      <a:pt x="803" y="319"/>
                    </a:lnTo>
                    <a:lnTo>
                      <a:pt x="803" y="312"/>
                    </a:lnTo>
                    <a:lnTo>
                      <a:pt x="806" y="305"/>
                    </a:lnTo>
                    <a:lnTo>
                      <a:pt x="806" y="308"/>
                    </a:lnTo>
                    <a:lnTo>
                      <a:pt x="810" y="308"/>
                    </a:lnTo>
                    <a:lnTo>
                      <a:pt x="813" y="305"/>
                    </a:lnTo>
                    <a:lnTo>
                      <a:pt x="810" y="301"/>
                    </a:lnTo>
                    <a:lnTo>
                      <a:pt x="810" y="297"/>
                    </a:lnTo>
                    <a:lnTo>
                      <a:pt x="813" y="294"/>
                    </a:lnTo>
                    <a:lnTo>
                      <a:pt x="813" y="283"/>
                    </a:lnTo>
                    <a:lnTo>
                      <a:pt x="813" y="280"/>
                    </a:lnTo>
                    <a:lnTo>
                      <a:pt x="813" y="276"/>
                    </a:lnTo>
                    <a:lnTo>
                      <a:pt x="806" y="276"/>
                    </a:lnTo>
                    <a:lnTo>
                      <a:pt x="803" y="280"/>
                    </a:lnTo>
                    <a:lnTo>
                      <a:pt x="799" y="280"/>
                    </a:lnTo>
                    <a:lnTo>
                      <a:pt x="795" y="276"/>
                    </a:lnTo>
                    <a:lnTo>
                      <a:pt x="799" y="272"/>
                    </a:lnTo>
                    <a:lnTo>
                      <a:pt x="806" y="269"/>
                    </a:lnTo>
                    <a:lnTo>
                      <a:pt x="806" y="269"/>
                    </a:lnTo>
                    <a:lnTo>
                      <a:pt x="806" y="265"/>
                    </a:lnTo>
                    <a:lnTo>
                      <a:pt x="806" y="265"/>
                    </a:lnTo>
                    <a:lnTo>
                      <a:pt x="803" y="269"/>
                    </a:lnTo>
                    <a:lnTo>
                      <a:pt x="799" y="269"/>
                    </a:lnTo>
                    <a:lnTo>
                      <a:pt x="799" y="265"/>
                    </a:lnTo>
                    <a:lnTo>
                      <a:pt x="803" y="258"/>
                    </a:lnTo>
                    <a:lnTo>
                      <a:pt x="813" y="258"/>
                    </a:lnTo>
                    <a:lnTo>
                      <a:pt x="821" y="251"/>
                    </a:lnTo>
                    <a:lnTo>
                      <a:pt x="828" y="247"/>
                    </a:lnTo>
                    <a:lnTo>
                      <a:pt x="835" y="240"/>
                    </a:lnTo>
                    <a:lnTo>
                      <a:pt x="835" y="236"/>
                    </a:lnTo>
                    <a:lnTo>
                      <a:pt x="838" y="226"/>
                    </a:lnTo>
                    <a:lnTo>
                      <a:pt x="842" y="222"/>
                    </a:lnTo>
                    <a:lnTo>
                      <a:pt x="842" y="219"/>
                    </a:lnTo>
                    <a:lnTo>
                      <a:pt x="846" y="208"/>
                    </a:lnTo>
                    <a:lnTo>
                      <a:pt x="849" y="204"/>
                    </a:lnTo>
                    <a:lnTo>
                      <a:pt x="849" y="201"/>
                    </a:lnTo>
                    <a:lnTo>
                      <a:pt x="853" y="201"/>
                    </a:lnTo>
                    <a:lnTo>
                      <a:pt x="853" y="197"/>
                    </a:lnTo>
                    <a:lnTo>
                      <a:pt x="853" y="197"/>
                    </a:lnTo>
                    <a:lnTo>
                      <a:pt x="863" y="197"/>
                    </a:lnTo>
                    <a:lnTo>
                      <a:pt x="863" y="197"/>
                    </a:lnTo>
                    <a:lnTo>
                      <a:pt x="867" y="197"/>
                    </a:lnTo>
                    <a:lnTo>
                      <a:pt x="878" y="197"/>
                    </a:lnTo>
                    <a:lnTo>
                      <a:pt x="885" y="197"/>
                    </a:lnTo>
                    <a:lnTo>
                      <a:pt x="899" y="197"/>
                    </a:lnTo>
                    <a:lnTo>
                      <a:pt x="906" y="201"/>
                    </a:lnTo>
                    <a:lnTo>
                      <a:pt x="921" y="204"/>
                    </a:lnTo>
                    <a:lnTo>
                      <a:pt x="921" y="204"/>
                    </a:lnTo>
                    <a:lnTo>
                      <a:pt x="921" y="204"/>
                    </a:lnTo>
                    <a:lnTo>
                      <a:pt x="921" y="208"/>
                    </a:lnTo>
                    <a:lnTo>
                      <a:pt x="921" y="211"/>
                    </a:lnTo>
                    <a:lnTo>
                      <a:pt x="921" y="215"/>
                    </a:lnTo>
                    <a:lnTo>
                      <a:pt x="921" y="219"/>
                    </a:lnTo>
                    <a:lnTo>
                      <a:pt x="921" y="226"/>
                    </a:lnTo>
                    <a:lnTo>
                      <a:pt x="917" y="226"/>
                    </a:lnTo>
                    <a:lnTo>
                      <a:pt x="917" y="233"/>
                    </a:lnTo>
                    <a:lnTo>
                      <a:pt x="914" y="236"/>
                    </a:lnTo>
                    <a:lnTo>
                      <a:pt x="914" y="240"/>
                    </a:lnTo>
                    <a:lnTo>
                      <a:pt x="914" y="240"/>
                    </a:lnTo>
                    <a:lnTo>
                      <a:pt x="910" y="244"/>
                    </a:lnTo>
                    <a:lnTo>
                      <a:pt x="910" y="244"/>
                    </a:lnTo>
                    <a:lnTo>
                      <a:pt x="903" y="247"/>
                    </a:lnTo>
                    <a:lnTo>
                      <a:pt x="903" y="247"/>
                    </a:lnTo>
                    <a:lnTo>
                      <a:pt x="903" y="251"/>
                    </a:lnTo>
                    <a:lnTo>
                      <a:pt x="906" y="254"/>
                    </a:lnTo>
                    <a:lnTo>
                      <a:pt x="914" y="258"/>
                    </a:lnTo>
                    <a:lnTo>
                      <a:pt x="921" y="262"/>
                    </a:lnTo>
                    <a:lnTo>
                      <a:pt x="917" y="269"/>
                    </a:lnTo>
                    <a:lnTo>
                      <a:pt x="924" y="276"/>
                    </a:lnTo>
                    <a:lnTo>
                      <a:pt x="924" y="280"/>
                    </a:lnTo>
                    <a:lnTo>
                      <a:pt x="921" y="283"/>
                    </a:lnTo>
                    <a:lnTo>
                      <a:pt x="924" y="290"/>
                    </a:lnTo>
                    <a:lnTo>
                      <a:pt x="924" y="290"/>
                    </a:lnTo>
                    <a:lnTo>
                      <a:pt x="917" y="294"/>
                    </a:lnTo>
                    <a:lnTo>
                      <a:pt x="917" y="297"/>
                    </a:lnTo>
                    <a:lnTo>
                      <a:pt x="917" y="301"/>
                    </a:lnTo>
                    <a:lnTo>
                      <a:pt x="921" y="301"/>
                    </a:lnTo>
                    <a:lnTo>
                      <a:pt x="921" y="305"/>
                    </a:lnTo>
                    <a:lnTo>
                      <a:pt x="917" y="305"/>
                    </a:lnTo>
                    <a:lnTo>
                      <a:pt x="921" y="308"/>
                    </a:lnTo>
                    <a:lnTo>
                      <a:pt x="921" y="308"/>
                    </a:lnTo>
                    <a:lnTo>
                      <a:pt x="921" y="312"/>
                    </a:lnTo>
                    <a:lnTo>
                      <a:pt x="921" y="312"/>
                    </a:lnTo>
                    <a:lnTo>
                      <a:pt x="921" y="315"/>
                    </a:lnTo>
                    <a:lnTo>
                      <a:pt x="921" y="319"/>
                    </a:lnTo>
                    <a:lnTo>
                      <a:pt x="921" y="326"/>
                    </a:lnTo>
                    <a:lnTo>
                      <a:pt x="917" y="330"/>
                    </a:lnTo>
                    <a:lnTo>
                      <a:pt x="921" y="333"/>
                    </a:lnTo>
                    <a:lnTo>
                      <a:pt x="921" y="333"/>
                    </a:lnTo>
                    <a:lnTo>
                      <a:pt x="917" y="337"/>
                    </a:lnTo>
                    <a:lnTo>
                      <a:pt x="917" y="341"/>
                    </a:lnTo>
                    <a:lnTo>
                      <a:pt x="924" y="351"/>
                    </a:lnTo>
                    <a:lnTo>
                      <a:pt x="939" y="355"/>
                    </a:lnTo>
                    <a:lnTo>
                      <a:pt x="939" y="362"/>
                    </a:lnTo>
                    <a:lnTo>
                      <a:pt x="932" y="369"/>
                    </a:lnTo>
                    <a:lnTo>
                      <a:pt x="932" y="373"/>
                    </a:lnTo>
                    <a:lnTo>
                      <a:pt x="932" y="376"/>
                    </a:lnTo>
                    <a:lnTo>
                      <a:pt x="932" y="384"/>
                    </a:lnTo>
                    <a:lnTo>
                      <a:pt x="928" y="387"/>
                    </a:lnTo>
                    <a:lnTo>
                      <a:pt x="932" y="387"/>
                    </a:lnTo>
                    <a:lnTo>
                      <a:pt x="928" y="391"/>
                    </a:lnTo>
                    <a:lnTo>
                      <a:pt x="921" y="394"/>
                    </a:lnTo>
                    <a:lnTo>
                      <a:pt x="921" y="394"/>
                    </a:lnTo>
                    <a:lnTo>
                      <a:pt x="917" y="398"/>
                    </a:lnTo>
                    <a:lnTo>
                      <a:pt x="917" y="402"/>
                    </a:lnTo>
                    <a:lnTo>
                      <a:pt x="914" y="402"/>
                    </a:lnTo>
                    <a:lnTo>
                      <a:pt x="910" y="402"/>
                    </a:lnTo>
                    <a:lnTo>
                      <a:pt x="910" y="409"/>
                    </a:lnTo>
                    <a:lnTo>
                      <a:pt x="910" y="409"/>
                    </a:lnTo>
                    <a:lnTo>
                      <a:pt x="903" y="409"/>
                    </a:lnTo>
                    <a:lnTo>
                      <a:pt x="896" y="405"/>
                    </a:lnTo>
                    <a:lnTo>
                      <a:pt x="896" y="409"/>
                    </a:lnTo>
                    <a:lnTo>
                      <a:pt x="899" y="412"/>
                    </a:lnTo>
                    <a:lnTo>
                      <a:pt x="899" y="409"/>
                    </a:lnTo>
                    <a:lnTo>
                      <a:pt x="906" y="409"/>
                    </a:lnTo>
                    <a:lnTo>
                      <a:pt x="910" y="412"/>
                    </a:lnTo>
                    <a:lnTo>
                      <a:pt x="906" y="412"/>
                    </a:lnTo>
                    <a:lnTo>
                      <a:pt x="903" y="416"/>
                    </a:lnTo>
                    <a:lnTo>
                      <a:pt x="899" y="416"/>
                    </a:lnTo>
                    <a:lnTo>
                      <a:pt x="896" y="416"/>
                    </a:lnTo>
                    <a:lnTo>
                      <a:pt x="896" y="416"/>
                    </a:lnTo>
                    <a:lnTo>
                      <a:pt x="889" y="419"/>
                    </a:lnTo>
                    <a:lnTo>
                      <a:pt x="885" y="416"/>
                    </a:lnTo>
                    <a:lnTo>
                      <a:pt x="885" y="419"/>
                    </a:lnTo>
                    <a:lnTo>
                      <a:pt x="881" y="419"/>
                    </a:lnTo>
                    <a:lnTo>
                      <a:pt x="878" y="423"/>
                    </a:lnTo>
                    <a:lnTo>
                      <a:pt x="874" y="423"/>
                    </a:lnTo>
                    <a:lnTo>
                      <a:pt x="871" y="419"/>
                    </a:lnTo>
                    <a:lnTo>
                      <a:pt x="867" y="419"/>
                    </a:lnTo>
                    <a:lnTo>
                      <a:pt x="863" y="419"/>
                    </a:lnTo>
                    <a:lnTo>
                      <a:pt x="863" y="423"/>
                    </a:lnTo>
                    <a:lnTo>
                      <a:pt x="863" y="423"/>
                    </a:lnTo>
                    <a:lnTo>
                      <a:pt x="867" y="423"/>
                    </a:lnTo>
                    <a:lnTo>
                      <a:pt x="871" y="430"/>
                    </a:lnTo>
                    <a:lnTo>
                      <a:pt x="867" y="430"/>
                    </a:lnTo>
                    <a:lnTo>
                      <a:pt x="867" y="434"/>
                    </a:lnTo>
                    <a:lnTo>
                      <a:pt x="871" y="434"/>
                    </a:lnTo>
                    <a:lnTo>
                      <a:pt x="878" y="434"/>
                    </a:lnTo>
                    <a:lnTo>
                      <a:pt x="881" y="434"/>
                    </a:lnTo>
                    <a:lnTo>
                      <a:pt x="889" y="434"/>
                    </a:lnTo>
                    <a:lnTo>
                      <a:pt x="896" y="434"/>
                    </a:lnTo>
                    <a:lnTo>
                      <a:pt x="910" y="441"/>
                    </a:lnTo>
                    <a:lnTo>
                      <a:pt x="914" y="437"/>
                    </a:lnTo>
                    <a:lnTo>
                      <a:pt x="917" y="434"/>
                    </a:lnTo>
                    <a:lnTo>
                      <a:pt x="914" y="430"/>
                    </a:lnTo>
                    <a:lnTo>
                      <a:pt x="914" y="427"/>
                    </a:lnTo>
                    <a:lnTo>
                      <a:pt x="924" y="423"/>
                    </a:lnTo>
                    <a:lnTo>
                      <a:pt x="928" y="423"/>
                    </a:lnTo>
                    <a:lnTo>
                      <a:pt x="935" y="419"/>
                    </a:lnTo>
                    <a:lnTo>
                      <a:pt x="939" y="416"/>
                    </a:lnTo>
                    <a:lnTo>
                      <a:pt x="946" y="412"/>
                    </a:lnTo>
                    <a:lnTo>
                      <a:pt x="946" y="405"/>
                    </a:lnTo>
                    <a:lnTo>
                      <a:pt x="946" y="402"/>
                    </a:lnTo>
                    <a:lnTo>
                      <a:pt x="946" y="402"/>
                    </a:lnTo>
                    <a:lnTo>
                      <a:pt x="957" y="391"/>
                    </a:lnTo>
                    <a:lnTo>
                      <a:pt x="964" y="391"/>
                    </a:lnTo>
                    <a:lnTo>
                      <a:pt x="964" y="384"/>
                    </a:lnTo>
                    <a:lnTo>
                      <a:pt x="964" y="380"/>
                    </a:lnTo>
                    <a:lnTo>
                      <a:pt x="964" y="376"/>
                    </a:lnTo>
                    <a:lnTo>
                      <a:pt x="960" y="373"/>
                    </a:lnTo>
                    <a:lnTo>
                      <a:pt x="960" y="373"/>
                    </a:lnTo>
                    <a:lnTo>
                      <a:pt x="960" y="369"/>
                    </a:lnTo>
                    <a:lnTo>
                      <a:pt x="957" y="369"/>
                    </a:lnTo>
                    <a:lnTo>
                      <a:pt x="957" y="366"/>
                    </a:lnTo>
                    <a:lnTo>
                      <a:pt x="953" y="366"/>
                    </a:lnTo>
                    <a:lnTo>
                      <a:pt x="957" y="362"/>
                    </a:lnTo>
                    <a:lnTo>
                      <a:pt x="957" y="358"/>
                    </a:lnTo>
                    <a:lnTo>
                      <a:pt x="957" y="355"/>
                    </a:lnTo>
                    <a:lnTo>
                      <a:pt x="957" y="355"/>
                    </a:lnTo>
                    <a:lnTo>
                      <a:pt x="960" y="351"/>
                    </a:lnTo>
                    <a:lnTo>
                      <a:pt x="967" y="351"/>
                    </a:lnTo>
                    <a:lnTo>
                      <a:pt x="975" y="348"/>
                    </a:lnTo>
                    <a:lnTo>
                      <a:pt x="985" y="348"/>
                    </a:lnTo>
                    <a:lnTo>
                      <a:pt x="992" y="344"/>
                    </a:lnTo>
                    <a:lnTo>
                      <a:pt x="1003" y="344"/>
                    </a:lnTo>
                    <a:lnTo>
                      <a:pt x="1003" y="348"/>
                    </a:lnTo>
                    <a:lnTo>
                      <a:pt x="1003" y="351"/>
                    </a:lnTo>
                    <a:lnTo>
                      <a:pt x="1007" y="355"/>
                    </a:lnTo>
                    <a:lnTo>
                      <a:pt x="1007" y="355"/>
                    </a:lnTo>
                    <a:lnTo>
                      <a:pt x="1010" y="355"/>
                    </a:lnTo>
                    <a:lnTo>
                      <a:pt x="1014" y="358"/>
                    </a:lnTo>
                    <a:lnTo>
                      <a:pt x="1018" y="358"/>
                    </a:lnTo>
                    <a:lnTo>
                      <a:pt x="1018" y="362"/>
                    </a:lnTo>
                    <a:lnTo>
                      <a:pt x="1018" y="362"/>
                    </a:lnTo>
                    <a:lnTo>
                      <a:pt x="1018" y="366"/>
                    </a:lnTo>
                    <a:lnTo>
                      <a:pt x="1014" y="366"/>
                    </a:lnTo>
                    <a:lnTo>
                      <a:pt x="1014" y="369"/>
                    </a:lnTo>
                    <a:lnTo>
                      <a:pt x="1014" y="373"/>
                    </a:lnTo>
                    <a:lnTo>
                      <a:pt x="1018" y="369"/>
                    </a:lnTo>
                    <a:lnTo>
                      <a:pt x="1018" y="373"/>
                    </a:lnTo>
                    <a:lnTo>
                      <a:pt x="1018" y="376"/>
                    </a:lnTo>
                    <a:lnTo>
                      <a:pt x="1014" y="380"/>
                    </a:lnTo>
                    <a:lnTo>
                      <a:pt x="1014" y="384"/>
                    </a:lnTo>
                    <a:lnTo>
                      <a:pt x="1014" y="384"/>
                    </a:lnTo>
                    <a:lnTo>
                      <a:pt x="1014" y="384"/>
                    </a:lnTo>
                    <a:lnTo>
                      <a:pt x="1014" y="387"/>
                    </a:lnTo>
                    <a:lnTo>
                      <a:pt x="1021" y="391"/>
                    </a:lnTo>
                    <a:lnTo>
                      <a:pt x="1025" y="391"/>
                    </a:lnTo>
                    <a:lnTo>
                      <a:pt x="1025" y="394"/>
                    </a:lnTo>
                    <a:lnTo>
                      <a:pt x="1032" y="394"/>
                    </a:lnTo>
                    <a:lnTo>
                      <a:pt x="1039" y="394"/>
                    </a:lnTo>
                    <a:lnTo>
                      <a:pt x="1046" y="394"/>
                    </a:lnTo>
                    <a:lnTo>
                      <a:pt x="1050" y="394"/>
                    </a:lnTo>
                    <a:lnTo>
                      <a:pt x="1043" y="391"/>
                    </a:lnTo>
                    <a:lnTo>
                      <a:pt x="1035" y="391"/>
                    </a:lnTo>
                    <a:lnTo>
                      <a:pt x="1028" y="387"/>
                    </a:lnTo>
                    <a:lnTo>
                      <a:pt x="1021" y="387"/>
                    </a:lnTo>
                    <a:lnTo>
                      <a:pt x="1021" y="387"/>
                    </a:lnTo>
                    <a:lnTo>
                      <a:pt x="1021" y="384"/>
                    </a:lnTo>
                    <a:lnTo>
                      <a:pt x="1021" y="376"/>
                    </a:lnTo>
                    <a:lnTo>
                      <a:pt x="1021" y="373"/>
                    </a:lnTo>
                    <a:lnTo>
                      <a:pt x="1025" y="373"/>
                    </a:lnTo>
                    <a:lnTo>
                      <a:pt x="1032" y="369"/>
                    </a:lnTo>
                    <a:lnTo>
                      <a:pt x="1035" y="369"/>
                    </a:lnTo>
                    <a:lnTo>
                      <a:pt x="1032" y="366"/>
                    </a:lnTo>
                    <a:lnTo>
                      <a:pt x="1032" y="366"/>
                    </a:lnTo>
                    <a:lnTo>
                      <a:pt x="1025" y="355"/>
                    </a:lnTo>
                    <a:lnTo>
                      <a:pt x="1025" y="355"/>
                    </a:lnTo>
                    <a:lnTo>
                      <a:pt x="1025" y="351"/>
                    </a:lnTo>
                    <a:lnTo>
                      <a:pt x="1025" y="348"/>
                    </a:lnTo>
                    <a:lnTo>
                      <a:pt x="1018" y="344"/>
                    </a:lnTo>
                    <a:lnTo>
                      <a:pt x="1007" y="341"/>
                    </a:lnTo>
                    <a:lnTo>
                      <a:pt x="1003" y="341"/>
                    </a:lnTo>
                    <a:lnTo>
                      <a:pt x="992" y="333"/>
                    </a:lnTo>
                    <a:lnTo>
                      <a:pt x="982" y="333"/>
                    </a:lnTo>
                    <a:lnTo>
                      <a:pt x="975" y="337"/>
                    </a:lnTo>
                    <a:lnTo>
                      <a:pt x="971" y="341"/>
                    </a:lnTo>
                    <a:lnTo>
                      <a:pt x="967" y="341"/>
                    </a:lnTo>
                    <a:lnTo>
                      <a:pt x="960" y="337"/>
                    </a:lnTo>
                    <a:lnTo>
                      <a:pt x="957" y="337"/>
                    </a:lnTo>
                    <a:lnTo>
                      <a:pt x="953" y="341"/>
                    </a:lnTo>
                    <a:lnTo>
                      <a:pt x="946" y="341"/>
                    </a:lnTo>
                    <a:lnTo>
                      <a:pt x="942" y="337"/>
                    </a:lnTo>
                    <a:lnTo>
                      <a:pt x="946" y="333"/>
                    </a:lnTo>
                    <a:lnTo>
                      <a:pt x="946" y="330"/>
                    </a:lnTo>
                    <a:lnTo>
                      <a:pt x="946" y="326"/>
                    </a:lnTo>
                    <a:lnTo>
                      <a:pt x="946" y="323"/>
                    </a:lnTo>
                    <a:lnTo>
                      <a:pt x="939" y="315"/>
                    </a:lnTo>
                    <a:lnTo>
                      <a:pt x="942" y="312"/>
                    </a:lnTo>
                    <a:lnTo>
                      <a:pt x="942" y="308"/>
                    </a:lnTo>
                    <a:lnTo>
                      <a:pt x="946" y="305"/>
                    </a:lnTo>
                    <a:lnTo>
                      <a:pt x="942" y="301"/>
                    </a:lnTo>
                    <a:lnTo>
                      <a:pt x="946" y="297"/>
                    </a:lnTo>
                    <a:lnTo>
                      <a:pt x="949" y="294"/>
                    </a:lnTo>
                    <a:lnTo>
                      <a:pt x="949" y="294"/>
                    </a:lnTo>
                    <a:lnTo>
                      <a:pt x="953" y="290"/>
                    </a:lnTo>
                    <a:lnTo>
                      <a:pt x="957" y="283"/>
                    </a:lnTo>
                    <a:lnTo>
                      <a:pt x="957" y="283"/>
                    </a:lnTo>
                    <a:lnTo>
                      <a:pt x="953" y="276"/>
                    </a:lnTo>
                    <a:lnTo>
                      <a:pt x="946" y="272"/>
                    </a:lnTo>
                    <a:lnTo>
                      <a:pt x="946" y="265"/>
                    </a:lnTo>
                    <a:lnTo>
                      <a:pt x="942" y="262"/>
                    </a:lnTo>
                    <a:lnTo>
                      <a:pt x="935" y="254"/>
                    </a:lnTo>
                    <a:lnTo>
                      <a:pt x="928" y="251"/>
                    </a:lnTo>
                    <a:lnTo>
                      <a:pt x="928" y="251"/>
                    </a:lnTo>
                    <a:lnTo>
                      <a:pt x="935" y="247"/>
                    </a:lnTo>
                    <a:lnTo>
                      <a:pt x="935" y="244"/>
                    </a:lnTo>
                    <a:lnTo>
                      <a:pt x="935" y="240"/>
                    </a:lnTo>
                    <a:lnTo>
                      <a:pt x="935" y="236"/>
                    </a:lnTo>
                    <a:lnTo>
                      <a:pt x="946" y="233"/>
                    </a:lnTo>
                    <a:lnTo>
                      <a:pt x="953" y="233"/>
                    </a:lnTo>
                    <a:lnTo>
                      <a:pt x="967" y="226"/>
                    </a:lnTo>
                    <a:lnTo>
                      <a:pt x="967" y="222"/>
                    </a:lnTo>
                    <a:lnTo>
                      <a:pt x="967" y="211"/>
                    </a:lnTo>
                    <a:lnTo>
                      <a:pt x="967" y="208"/>
                    </a:lnTo>
                    <a:lnTo>
                      <a:pt x="964" y="204"/>
                    </a:lnTo>
                    <a:lnTo>
                      <a:pt x="964" y="201"/>
                    </a:lnTo>
                    <a:lnTo>
                      <a:pt x="971" y="201"/>
                    </a:lnTo>
                    <a:lnTo>
                      <a:pt x="971" y="201"/>
                    </a:lnTo>
                    <a:lnTo>
                      <a:pt x="978" y="204"/>
                    </a:lnTo>
                    <a:lnTo>
                      <a:pt x="978" y="208"/>
                    </a:lnTo>
                    <a:lnTo>
                      <a:pt x="978" y="208"/>
                    </a:lnTo>
                    <a:lnTo>
                      <a:pt x="982" y="211"/>
                    </a:lnTo>
                    <a:lnTo>
                      <a:pt x="978" y="211"/>
                    </a:lnTo>
                    <a:lnTo>
                      <a:pt x="978" y="215"/>
                    </a:lnTo>
                    <a:lnTo>
                      <a:pt x="982" y="222"/>
                    </a:lnTo>
                    <a:lnTo>
                      <a:pt x="978" y="229"/>
                    </a:lnTo>
                    <a:lnTo>
                      <a:pt x="975" y="233"/>
                    </a:lnTo>
                    <a:lnTo>
                      <a:pt x="978" y="233"/>
                    </a:lnTo>
                    <a:lnTo>
                      <a:pt x="975" y="240"/>
                    </a:lnTo>
                    <a:lnTo>
                      <a:pt x="975" y="244"/>
                    </a:lnTo>
                    <a:lnTo>
                      <a:pt x="978" y="247"/>
                    </a:lnTo>
                    <a:lnTo>
                      <a:pt x="978" y="251"/>
                    </a:lnTo>
                    <a:lnTo>
                      <a:pt x="978" y="251"/>
                    </a:lnTo>
                    <a:lnTo>
                      <a:pt x="975" y="254"/>
                    </a:lnTo>
                    <a:lnTo>
                      <a:pt x="975" y="254"/>
                    </a:lnTo>
                    <a:lnTo>
                      <a:pt x="978" y="258"/>
                    </a:lnTo>
                    <a:lnTo>
                      <a:pt x="982" y="258"/>
                    </a:lnTo>
                    <a:lnTo>
                      <a:pt x="992" y="262"/>
                    </a:lnTo>
                    <a:lnTo>
                      <a:pt x="1003" y="262"/>
                    </a:lnTo>
                    <a:lnTo>
                      <a:pt x="1007" y="262"/>
                    </a:lnTo>
                    <a:lnTo>
                      <a:pt x="1021" y="265"/>
                    </a:lnTo>
                    <a:lnTo>
                      <a:pt x="1025" y="265"/>
                    </a:lnTo>
                    <a:lnTo>
                      <a:pt x="1028" y="269"/>
                    </a:lnTo>
                    <a:lnTo>
                      <a:pt x="1028" y="269"/>
                    </a:lnTo>
                    <a:lnTo>
                      <a:pt x="1032" y="272"/>
                    </a:lnTo>
                    <a:lnTo>
                      <a:pt x="1039" y="272"/>
                    </a:lnTo>
                    <a:lnTo>
                      <a:pt x="1039" y="269"/>
                    </a:lnTo>
                    <a:lnTo>
                      <a:pt x="1035" y="265"/>
                    </a:lnTo>
                    <a:lnTo>
                      <a:pt x="1035" y="258"/>
                    </a:lnTo>
                    <a:lnTo>
                      <a:pt x="1028" y="262"/>
                    </a:lnTo>
                    <a:lnTo>
                      <a:pt x="1028" y="258"/>
                    </a:lnTo>
                    <a:lnTo>
                      <a:pt x="1028" y="254"/>
                    </a:lnTo>
                    <a:lnTo>
                      <a:pt x="1025" y="258"/>
                    </a:lnTo>
                    <a:lnTo>
                      <a:pt x="1021" y="258"/>
                    </a:lnTo>
                    <a:lnTo>
                      <a:pt x="1018" y="258"/>
                    </a:lnTo>
                    <a:lnTo>
                      <a:pt x="1018" y="258"/>
                    </a:lnTo>
                    <a:lnTo>
                      <a:pt x="1014" y="254"/>
                    </a:lnTo>
                    <a:lnTo>
                      <a:pt x="1007" y="254"/>
                    </a:lnTo>
                    <a:lnTo>
                      <a:pt x="1000" y="251"/>
                    </a:lnTo>
                    <a:lnTo>
                      <a:pt x="996" y="247"/>
                    </a:lnTo>
                    <a:lnTo>
                      <a:pt x="996" y="247"/>
                    </a:lnTo>
                    <a:lnTo>
                      <a:pt x="992" y="244"/>
                    </a:lnTo>
                    <a:lnTo>
                      <a:pt x="992" y="236"/>
                    </a:lnTo>
                    <a:lnTo>
                      <a:pt x="989" y="236"/>
                    </a:lnTo>
                    <a:lnTo>
                      <a:pt x="992" y="233"/>
                    </a:lnTo>
                    <a:lnTo>
                      <a:pt x="996" y="233"/>
                    </a:lnTo>
                    <a:lnTo>
                      <a:pt x="1000" y="236"/>
                    </a:lnTo>
                    <a:lnTo>
                      <a:pt x="1007" y="240"/>
                    </a:lnTo>
                    <a:lnTo>
                      <a:pt x="1007" y="244"/>
                    </a:lnTo>
                    <a:lnTo>
                      <a:pt x="1014" y="244"/>
                    </a:lnTo>
                    <a:lnTo>
                      <a:pt x="1021" y="240"/>
                    </a:lnTo>
                    <a:lnTo>
                      <a:pt x="1028" y="240"/>
                    </a:lnTo>
                    <a:lnTo>
                      <a:pt x="1032" y="236"/>
                    </a:lnTo>
                    <a:lnTo>
                      <a:pt x="1032" y="233"/>
                    </a:lnTo>
                    <a:lnTo>
                      <a:pt x="1028" y="229"/>
                    </a:lnTo>
                    <a:lnTo>
                      <a:pt x="1018" y="229"/>
                    </a:lnTo>
                    <a:lnTo>
                      <a:pt x="1018" y="226"/>
                    </a:lnTo>
                    <a:lnTo>
                      <a:pt x="1028" y="222"/>
                    </a:lnTo>
                    <a:lnTo>
                      <a:pt x="1032" y="219"/>
                    </a:lnTo>
                    <a:lnTo>
                      <a:pt x="1039" y="219"/>
                    </a:lnTo>
                    <a:lnTo>
                      <a:pt x="1057" y="219"/>
                    </a:lnTo>
                    <a:lnTo>
                      <a:pt x="1068" y="222"/>
                    </a:lnTo>
                    <a:lnTo>
                      <a:pt x="1071" y="226"/>
                    </a:lnTo>
                    <a:lnTo>
                      <a:pt x="1078" y="229"/>
                    </a:lnTo>
                    <a:lnTo>
                      <a:pt x="1089" y="229"/>
                    </a:lnTo>
                    <a:lnTo>
                      <a:pt x="1089" y="233"/>
                    </a:lnTo>
                    <a:lnTo>
                      <a:pt x="1089" y="233"/>
                    </a:lnTo>
                    <a:lnTo>
                      <a:pt x="1096" y="236"/>
                    </a:lnTo>
                    <a:lnTo>
                      <a:pt x="1096" y="240"/>
                    </a:lnTo>
                    <a:lnTo>
                      <a:pt x="1100" y="240"/>
                    </a:lnTo>
                    <a:lnTo>
                      <a:pt x="1103" y="244"/>
                    </a:lnTo>
                    <a:lnTo>
                      <a:pt x="1107" y="244"/>
                    </a:lnTo>
                    <a:lnTo>
                      <a:pt x="1118" y="244"/>
                    </a:lnTo>
                    <a:lnTo>
                      <a:pt x="1129" y="240"/>
                    </a:lnTo>
                    <a:lnTo>
                      <a:pt x="1139" y="244"/>
                    </a:lnTo>
                    <a:lnTo>
                      <a:pt x="1139" y="247"/>
                    </a:lnTo>
                    <a:lnTo>
                      <a:pt x="1136" y="247"/>
                    </a:lnTo>
                    <a:lnTo>
                      <a:pt x="1136" y="251"/>
                    </a:lnTo>
                    <a:lnTo>
                      <a:pt x="1132" y="254"/>
                    </a:lnTo>
                    <a:lnTo>
                      <a:pt x="1132" y="254"/>
                    </a:lnTo>
                    <a:lnTo>
                      <a:pt x="1121" y="262"/>
                    </a:lnTo>
                    <a:lnTo>
                      <a:pt x="1118" y="262"/>
                    </a:lnTo>
                    <a:lnTo>
                      <a:pt x="1118" y="265"/>
                    </a:lnTo>
                    <a:lnTo>
                      <a:pt x="1118" y="269"/>
                    </a:lnTo>
                    <a:lnTo>
                      <a:pt x="1118" y="272"/>
                    </a:lnTo>
                    <a:lnTo>
                      <a:pt x="1118" y="280"/>
                    </a:lnTo>
                    <a:lnTo>
                      <a:pt x="1121" y="280"/>
                    </a:lnTo>
                    <a:lnTo>
                      <a:pt x="1118" y="287"/>
                    </a:lnTo>
                    <a:lnTo>
                      <a:pt x="1118" y="297"/>
                    </a:lnTo>
                    <a:lnTo>
                      <a:pt x="1118" y="301"/>
                    </a:lnTo>
                    <a:lnTo>
                      <a:pt x="1121" y="301"/>
                    </a:lnTo>
                    <a:lnTo>
                      <a:pt x="1129" y="301"/>
                    </a:lnTo>
                    <a:lnTo>
                      <a:pt x="1139" y="305"/>
                    </a:lnTo>
                    <a:lnTo>
                      <a:pt x="1139" y="301"/>
                    </a:lnTo>
                    <a:lnTo>
                      <a:pt x="1136" y="297"/>
                    </a:lnTo>
                    <a:lnTo>
                      <a:pt x="1136" y="297"/>
                    </a:lnTo>
                    <a:lnTo>
                      <a:pt x="1139" y="297"/>
                    </a:lnTo>
                    <a:lnTo>
                      <a:pt x="1143" y="297"/>
                    </a:lnTo>
                    <a:lnTo>
                      <a:pt x="1146" y="294"/>
                    </a:lnTo>
                    <a:lnTo>
                      <a:pt x="1150" y="290"/>
                    </a:lnTo>
                    <a:lnTo>
                      <a:pt x="1150" y="287"/>
                    </a:lnTo>
                    <a:lnTo>
                      <a:pt x="1146" y="283"/>
                    </a:lnTo>
                    <a:lnTo>
                      <a:pt x="1146" y="280"/>
                    </a:lnTo>
                    <a:lnTo>
                      <a:pt x="1143" y="272"/>
                    </a:lnTo>
                    <a:lnTo>
                      <a:pt x="1139" y="269"/>
                    </a:lnTo>
                    <a:lnTo>
                      <a:pt x="1139" y="265"/>
                    </a:lnTo>
                    <a:lnTo>
                      <a:pt x="1139" y="262"/>
                    </a:lnTo>
                    <a:lnTo>
                      <a:pt x="1139" y="258"/>
                    </a:lnTo>
                    <a:lnTo>
                      <a:pt x="1139" y="254"/>
                    </a:lnTo>
                    <a:lnTo>
                      <a:pt x="1146" y="251"/>
                    </a:lnTo>
                    <a:lnTo>
                      <a:pt x="1146" y="247"/>
                    </a:lnTo>
                    <a:lnTo>
                      <a:pt x="1146" y="247"/>
                    </a:lnTo>
                    <a:lnTo>
                      <a:pt x="1143" y="240"/>
                    </a:lnTo>
                    <a:lnTo>
                      <a:pt x="1143" y="236"/>
                    </a:lnTo>
                    <a:lnTo>
                      <a:pt x="1139" y="240"/>
                    </a:lnTo>
                    <a:lnTo>
                      <a:pt x="1139" y="236"/>
                    </a:lnTo>
                    <a:lnTo>
                      <a:pt x="1129" y="236"/>
                    </a:lnTo>
                    <a:lnTo>
                      <a:pt x="1125" y="236"/>
                    </a:lnTo>
                    <a:lnTo>
                      <a:pt x="1125" y="233"/>
                    </a:lnTo>
                    <a:lnTo>
                      <a:pt x="1121" y="229"/>
                    </a:lnTo>
                    <a:lnTo>
                      <a:pt x="1118" y="229"/>
                    </a:lnTo>
                    <a:lnTo>
                      <a:pt x="1118" y="229"/>
                    </a:lnTo>
                    <a:lnTo>
                      <a:pt x="1121" y="226"/>
                    </a:lnTo>
                    <a:lnTo>
                      <a:pt x="1118" y="222"/>
                    </a:lnTo>
                    <a:lnTo>
                      <a:pt x="1118" y="222"/>
                    </a:lnTo>
                    <a:lnTo>
                      <a:pt x="1111" y="222"/>
                    </a:lnTo>
                    <a:lnTo>
                      <a:pt x="1100" y="219"/>
                    </a:lnTo>
                    <a:lnTo>
                      <a:pt x="1096" y="219"/>
                    </a:lnTo>
                    <a:lnTo>
                      <a:pt x="1093" y="215"/>
                    </a:lnTo>
                    <a:lnTo>
                      <a:pt x="1089" y="215"/>
                    </a:lnTo>
                    <a:lnTo>
                      <a:pt x="1089" y="208"/>
                    </a:lnTo>
                    <a:lnTo>
                      <a:pt x="1089" y="208"/>
                    </a:lnTo>
                    <a:lnTo>
                      <a:pt x="1086" y="204"/>
                    </a:lnTo>
                    <a:lnTo>
                      <a:pt x="1089" y="201"/>
                    </a:lnTo>
                    <a:lnTo>
                      <a:pt x="1089" y="201"/>
                    </a:lnTo>
                    <a:lnTo>
                      <a:pt x="1089" y="197"/>
                    </a:lnTo>
                    <a:lnTo>
                      <a:pt x="1093" y="197"/>
                    </a:lnTo>
                    <a:lnTo>
                      <a:pt x="1089" y="197"/>
                    </a:lnTo>
                    <a:lnTo>
                      <a:pt x="1089" y="190"/>
                    </a:lnTo>
                    <a:lnTo>
                      <a:pt x="1086" y="193"/>
                    </a:lnTo>
                    <a:lnTo>
                      <a:pt x="1086" y="190"/>
                    </a:lnTo>
                    <a:lnTo>
                      <a:pt x="1086" y="190"/>
                    </a:lnTo>
                    <a:lnTo>
                      <a:pt x="1078" y="186"/>
                    </a:lnTo>
                    <a:lnTo>
                      <a:pt x="1082" y="186"/>
                    </a:lnTo>
                    <a:lnTo>
                      <a:pt x="1082" y="183"/>
                    </a:lnTo>
                    <a:lnTo>
                      <a:pt x="1078" y="183"/>
                    </a:lnTo>
                    <a:lnTo>
                      <a:pt x="1078" y="183"/>
                    </a:lnTo>
                    <a:lnTo>
                      <a:pt x="1078" y="179"/>
                    </a:lnTo>
                    <a:lnTo>
                      <a:pt x="1082" y="179"/>
                    </a:lnTo>
                    <a:lnTo>
                      <a:pt x="1082" y="179"/>
                    </a:lnTo>
                    <a:lnTo>
                      <a:pt x="1086" y="176"/>
                    </a:lnTo>
                    <a:lnTo>
                      <a:pt x="1089" y="176"/>
                    </a:lnTo>
                    <a:lnTo>
                      <a:pt x="1086" y="176"/>
                    </a:lnTo>
                    <a:lnTo>
                      <a:pt x="1086" y="176"/>
                    </a:lnTo>
                    <a:lnTo>
                      <a:pt x="1086" y="176"/>
                    </a:lnTo>
                    <a:lnTo>
                      <a:pt x="1082" y="176"/>
                    </a:lnTo>
                    <a:lnTo>
                      <a:pt x="1082" y="172"/>
                    </a:lnTo>
                    <a:lnTo>
                      <a:pt x="1089" y="172"/>
                    </a:lnTo>
                    <a:lnTo>
                      <a:pt x="1089" y="172"/>
                    </a:lnTo>
                    <a:lnTo>
                      <a:pt x="1093" y="168"/>
                    </a:lnTo>
                    <a:lnTo>
                      <a:pt x="1096" y="172"/>
                    </a:lnTo>
                    <a:lnTo>
                      <a:pt x="1096" y="172"/>
                    </a:lnTo>
                    <a:lnTo>
                      <a:pt x="1096" y="168"/>
                    </a:lnTo>
                    <a:lnTo>
                      <a:pt x="1111" y="168"/>
                    </a:lnTo>
                    <a:lnTo>
                      <a:pt x="1118" y="168"/>
                    </a:lnTo>
                    <a:lnTo>
                      <a:pt x="1125" y="168"/>
                    </a:lnTo>
                    <a:lnTo>
                      <a:pt x="1129" y="168"/>
                    </a:lnTo>
                    <a:lnTo>
                      <a:pt x="1146" y="168"/>
                    </a:lnTo>
                    <a:lnTo>
                      <a:pt x="1154" y="165"/>
                    </a:lnTo>
                    <a:lnTo>
                      <a:pt x="1164" y="165"/>
                    </a:lnTo>
                    <a:lnTo>
                      <a:pt x="1168" y="165"/>
                    </a:lnTo>
                    <a:lnTo>
                      <a:pt x="1168" y="165"/>
                    </a:lnTo>
                    <a:lnTo>
                      <a:pt x="1172" y="165"/>
                    </a:lnTo>
                    <a:lnTo>
                      <a:pt x="1179" y="165"/>
                    </a:lnTo>
                    <a:lnTo>
                      <a:pt x="1182" y="165"/>
                    </a:lnTo>
                    <a:lnTo>
                      <a:pt x="1182" y="161"/>
                    </a:lnTo>
                    <a:lnTo>
                      <a:pt x="1186" y="161"/>
                    </a:lnTo>
                    <a:lnTo>
                      <a:pt x="1189" y="161"/>
                    </a:lnTo>
                    <a:lnTo>
                      <a:pt x="1197" y="161"/>
                    </a:lnTo>
                    <a:lnTo>
                      <a:pt x="1204" y="158"/>
                    </a:lnTo>
                    <a:lnTo>
                      <a:pt x="1207" y="158"/>
                    </a:lnTo>
                    <a:lnTo>
                      <a:pt x="1207" y="158"/>
                    </a:lnTo>
                    <a:lnTo>
                      <a:pt x="1204" y="158"/>
                    </a:lnTo>
                    <a:lnTo>
                      <a:pt x="1204" y="154"/>
                    </a:lnTo>
                    <a:lnTo>
                      <a:pt x="1207" y="154"/>
                    </a:lnTo>
                    <a:lnTo>
                      <a:pt x="1204" y="154"/>
                    </a:lnTo>
                    <a:lnTo>
                      <a:pt x="1207" y="154"/>
                    </a:lnTo>
                    <a:lnTo>
                      <a:pt x="1211" y="154"/>
                    </a:lnTo>
                    <a:lnTo>
                      <a:pt x="1211" y="154"/>
                    </a:lnTo>
                    <a:lnTo>
                      <a:pt x="1211" y="150"/>
                    </a:lnTo>
                    <a:lnTo>
                      <a:pt x="1207" y="150"/>
                    </a:lnTo>
                    <a:lnTo>
                      <a:pt x="1207" y="143"/>
                    </a:lnTo>
                    <a:lnTo>
                      <a:pt x="1193" y="143"/>
                    </a:lnTo>
                    <a:lnTo>
                      <a:pt x="1189" y="140"/>
                    </a:lnTo>
                    <a:lnTo>
                      <a:pt x="1189" y="140"/>
                    </a:lnTo>
                    <a:lnTo>
                      <a:pt x="1193" y="140"/>
                    </a:lnTo>
                    <a:lnTo>
                      <a:pt x="1197" y="140"/>
                    </a:lnTo>
                    <a:lnTo>
                      <a:pt x="1193" y="136"/>
                    </a:lnTo>
                    <a:lnTo>
                      <a:pt x="1200" y="136"/>
                    </a:lnTo>
                    <a:lnTo>
                      <a:pt x="1200" y="136"/>
                    </a:lnTo>
                    <a:lnTo>
                      <a:pt x="1204" y="136"/>
                    </a:lnTo>
                    <a:lnTo>
                      <a:pt x="1207" y="136"/>
                    </a:lnTo>
                    <a:lnTo>
                      <a:pt x="1204" y="136"/>
                    </a:lnTo>
                    <a:lnTo>
                      <a:pt x="1204" y="132"/>
                    </a:lnTo>
                    <a:lnTo>
                      <a:pt x="1207" y="132"/>
                    </a:lnTo>
                    <a:lnTo>
                      <a:pt x="1200" y="132"/>
                    </a:lnTo>
                    <a:lnTo>
                      <a:pt x="1197" y="129"/>
                    </a:lnTo>
                    <a:lnTo>
                      <a:pt x="1186" y="129"/>
                    </a:lnTo>
                    <a:lnTo>
                      <a:pt x="1186" y="129"/>
                    </a:lnTo>
                    <a:lnTo>
                      <a:pt x="1189" y="129"/>
                    </a:lnTo>
                    <a:lnTo>
                      <a:pt x="1186" y="125"/>
                    </a:lnTo>
                    <a:lnTo>
                      <a:pt x="1193" y="125"/>
                    </a:lnTo>
                    <a:lnTo>
                      <a:pt x="1189" y="122"/>
                    </a:lnTo>
                    <a:lnTo>
                      <a:pt x="1193" y="122"/>
                    </a:lnTo>
                    <a:lnTo>
                      <a:pt x="1197" y="122"/>
                    </a:lnTo>
                    <a:lnTo>
                      <a:pt x="1197" y="125"/>
                    </a:lnTo>
                    <a:lnTo>
                      <a:pt x="1204" y="125"/>
                    </a:lnTo>
                    <a:lnTo>
                      <a:pt x="1207" y="129"/>
                    </a:lnTo>
                    <a:lnTo>
                      <a:pt x="1211" y="129"/>
                    </a:lnTo>
                    <a:lnTo>
                      <a:pt x="1207" y="125"/>
                    </a:lnTo>
                    <a:lnTo>
                      <a:pt x="1207" y="125"/>
                    </a:lnTo>
                    <a:lnTo>
                      <a:pt x="1211" y="125"/>
                    </a:lnTo>
                    <a:lnTo>
                      <a:pt x="1215" y="122"/>
                    </a:lnTo>
                    <a:lnTo>
                      <a:pt x="1215" y="118"/>
                    </a:lnTo>
                    <a:lnTo>
                      <a:pt x="1218" y="118"/>
                    </a:lnTo>
                    <a:lnTo>
                      <a:pt x="1218" y="115"/>
                    </a:lnTo>
                    <a:lnTo>
                      <a:pt x="1218" y="115"/>
                    </a:lnTo>
                    <a:lnTo>
                      <a:pt x="1222" y="115"/>
                    </a:lnTo>
                    <a:lnTo>
                      <a:pt x="1222" y="115"/>
                    </a:lnTo>
                    <a:lnTo>
                      <a:pt x="1225" y="115"/>
                    </a:lnTo>
                    <a:lnTo>
                      <a:pt x="1229" y="115"/>
                    </a:lnTo>
                    <a:lnTo>
                      <a:pt x="1218" y="115"/>
                    </a:lnTo>
                    <a:lnTo>
                      <a:pt x="1215" y="111"/>
                    </a:lnTo>
                    <a:lnTo>
                      <a:pt x="1211" y="111"/>
                    </a:lnTo>
                    <a:lnTo>
                      <a:pt x="1211" y="111"/>
                    </a:lnTo>
                    <a:lnTo>
                      <a:pt x="1215" y="107"/>
                    </a:lnTo>
                    <a:lnTo>
                      <a:pt x="1225" y="107"/>
                    </a:lnTo>
                    <a:lnTo>
                      <a:pt x="1229" y="107"/>
                    </a:lnTo>
                    <a:lnTo>
                      <a:pt x="1229" y="111"/>
                    </a:lnTo>
                    <a:lnTo>
                      <a:pt x="1232" y="111"/>
                    </a:lnTo>
                    <a:lnTo>
                      <a:pt x="1236" y="107"/>
                    </a:lnTo>
                    <a:lnTo>
                      <a:pt x="1236" y="107"/>
                    </a:lnTo>
                    <a:lnTo>
                      <a:pt x="1236" y="107"/>
                    </a:lnTo>
                    <a:lnTo>
                      <a:pt x="1240" y="104"/>
                    </a:lnTo>
                    <a:lnTo>
                      <a:pt x="1243" y="100"/>
                    </a:lnTo>
                    <a:lnTo>
                      <a:pt x="1247" y="100"/>
                    </a:lnTo>
                    <a:lnTo>
                      <a:pt x="1247" y="100"/>
                    </a:lnTo>
                    <a:lnTo>
                      <a:pt x="1254" y="97"/>
                    </a:lnTo>
                    <a:lnTo>
                      <a:pt x="1254" y="97"/>
                    </a:lnTo>
                    <a:lnTo>
                      <a:pt x="1250" y="97"/>
                    </a:lnTo>
                    <a:lnTo>
                      <a:pt x="1250" y="97"/>
                    </a:lnTo>
                    <a:lnTo>
                      <a:pt x="1258" y="97"/>
                    </a:lnTo>
                    <a:lnTo>
                      <a:pt x="1258" y="93"/>
                    </a:lnTo>
                    <a:lnTo>
                      <a:pt x="1265" y="97"/>
                    </a:lnTo>
                    <a:lnTo>
                      <a:pt x="1268" y="93"/>
                    </a:lnTo>
                    <a:lnTo>
                      <a:pt x="1275" y="93"/>
                    </a:lnTo>
                    <a:lnTo>
                      <a:pt x="1272" y="93"/>
                    </a:lnTo>
                    <a:lnTo>
                      <a:pt x="1279" y="89"/>
                    </a:lnTo>
                    <a:lnTo>
                      <a:pt x="1286" y="89"/>
                    </a:lnTo>
                    <a:lnTo>
                      <a:pt x="1290" y="86"/>
                    </a:lnTo>
                    <a:lnTo>
                      <a:pt x="1297" y="89"/>
                    </a:lnTo>
                    <a:lnTo>
                      <a:pt x="1301" y="86"/>
                    </a:lnTo>
                    <a:lnTo>
                      <a:pt x="1308" y="86"/>
                    </a:lnTo>
                    <a:lnTo>
                      <a:pt x="1308" y="89"/>
                    </a:lnTo>
                    <a:lnTo>
                      <a:pt x="1308" y="86"/>
                    </a:lnTo>
                    <a:lnTo>
                      <a:pt x="1308" y="82"/>
                    </a:lnTo>
                    <a:lnTo>
                      <a:pt x="1308" y="86"/>
                    </a:lnTo>
                    <a:lnTo>
                      <a:pt x="1318" y="82"/>
                    </a:lnTo>
                    <a:lnTo>
                      <a:pt x="1343" y="79"/>
                    </a:lnTo>
                    <a:lnTo>
                      <a:pt x="1347" y="75"/>
                    </a:lnTo>
                    <a:lnTo>
                      <a:pt x="1347" y="75"/>
                    </a:lnTo>
                    <a:lnTo>
                      <a:pt x="1347" y="75"/>
                    </a:lnTo>
                    <a:lnTo>
                      <a:pt x="1343" y="75"/>
                    </a:lnTo>
                    <a:lnTo>
                      <a:pt x="1343" y="75"/>
                    </a:lnTo>
                    <a:lnTo>
                      <a:pt x="1343" y="75"/>
                    </a:lnTo>
                    <a:lnTo>
                      <a:pt x="1340" y="75"/>
                    </a:lnTo>
                    <a:lnTo>
                      <a:pt x="1340" y="75"/>
                    </a:lnTo>
                    <a:lnTo>
                      <a:pt x="1333" y="75"/>
                    </a:lnTo>
                    <a:lnTo>
                      <a:pt x="1333" y="75"/>
                    </a:lnTo>
                    <a:lnTo>
                      <a:pt x="1333" y="71"/>
                    </a:lnTo>
                    <a:lnTo>
                      <a:pt x="1333" y="71"/>
                    </a:lnTo>
                    <a:lnTo>
                      <a:pt x="1336" y="71"/>
                    </a:lnTo>
                    <a:lnTo>
                      <a:pt x="1340" y="71"/>
                    </a:lnTo>
                    <a:lnTo>
                      <a:pt x="1343" y="71"/>
                    </a:lnTo>
                    <a:lnTo>
                      <a:pt x="1340" y="71"/>
                    </a:lnTo>
                    <a:lnTo>
                      <a:pt x="1343" y="71"/>
                    </a:lnTo>
                    <a:lnTo>
                      <a:pt x="1351" y="71"/>
                    </a:lnTo>
                    <a:lnTo>
                      <a:pt x="1351" y="71"/>
                    </a:lnTo>
                    <a:lnTo>
                      <a:pt x="1347" y="68"/>
                    </a:lnTo>
                    <a:lnTo>
                      <a:pt x="1351" y="68"/>
                    </a:lnTo>
                    <a:lnTo>
                      <a:pt x="1358" y="68"/>
                    </a:lnTo>
                    <a:lnTo>
                      <a:pt x="1361" y="71"/>
                    </a:lnTo>
                    <a:lnTo>
                      <a:pt x="1365" y="68"/>
                    </a:lnTo>
                    <a:lnTo>
                      <a:pt x="1369" y="68"/>
                    </a:lnTo>
                    <a:lnTo>
                      <a:pt x="1379" y="68"/>
                    </a:lnTo>
                    <a:lnTo>
                      <a:pt x="1379" y="68"/>
                    </a:lnTo>
                    <a:lnTo>
                      <a:pt x="1383" y="68"/>
                    </a:lnTo>
                    <a:lnTo>
                      <a:pt x="1394" y="68"/>
                    </a:lnTo>
                    <a:lnTo>
                      <a:pt x="1397" y="68"/>
                    </a:lnTo>
                    <a:lnTo>
                      <a:pt x="1397" y="71"/>
                    </a:lnTo>
                    <a:lnTo>
                      <a:pt x="1390" y="79"/>
                    </a:lnTo>
                    <a:lnTo>
                      <a:pt x="1390" y="79"/>
                    </a:lnTo>
                    <a:lnTo>
                      <a:pt x="1394" y="79"/>
                    </a:lnTo>
                    <a:lnTo>
                      <a:pt x="1397" y="75"/>
                    </a:lnTo>
                    <a:lnTo>
                      <a:pt x="1404" y="75"/>
                    </a:lnTo>
                    <a:lnTo>
                      <a:pt x="1404" y="71"/>
                    </a:lnTo>
                    <a:lnTo>
                      <a:pt x="1404" y="75"/>
                    </a:lnTo>
                    <a:lnTo>
                      <a:pt x="1408" y="75"/>
                    </a:lnTo>
                    <a:lnTo>
                      <a:pt x="1408" y="75"/>
                    </a:lnTo>
                    <a:lnTo>
                      <a:pt x="1404" y="79"/>
                    </a:lnTo>
                    <a:lnTo>
                      <a:pt x="1408" y="79"/>
                    </a:lnTo>
                    <a:lnTo>
                      <a:pt x="1412" y="75"/>
                    </a:lnTo>
                    <a:lnTo>
                      <a:pt x="1415" y="75"/>
                    </a:lnTo>
                    <a:lnTo>
                      <a:pt x="1419" y="71"/>
                    </a:lnTo>
                    <a:lnTo>
                      <a:pt x="1419" y="71"/>
                    </a:lnTo>
                    <a:lnTo>
                      <a:pt x="1422" y="71"/>
                    </a:lnTo>
                    <a:lnTo>
                      <a:pt x="1422" y="75"/>
                    </a:lnTo>
                    <a:lnTo>
                      <a:pt x="1426" y="71"/>
                    </a:lnTo>
                    <a:lnTo>
                      <a:pt x="1433" y="75"/>
                    </a:lnTo>
                    <a:lnTo>
                      <a:pt x="1433" y="75"/>
                    </a:lnTo>
                    <a:lnTo>
                      <a:pt x="1433" y="71"/>
                    </a:lnTo>
                    <a:lnTo>
                      <a:pt x="1433" y="71"/>
                    </a:lnTo>
                    <a:lnTo>
                      <a:pt x="1429" y="71"/>
                    </a:lnTo>
                    <a:lnTo>
                      <a:pt x="1429" y="68"/>
                    </a:lnTo>
                    <a:lnTo>
                      <a:pt x="1437" y="68"/>
                    </a:lnTo>
                    <a:lnTo>
                      <a:pt x="1437" y="71"/>
                    </a:lnTo>
                    <a:lnTo>
                      <a:pt x="1437" y="68"/>
                    </a:lnTo>
                    <a:lnTo>
                      <a:pt x="1440" y="68"/>
                    </a:lnTo>
                    <a:lnTo>
                      <a:pt x="1437" y="68"/>
                    </a:lnTo>
                    <a:lnTo>
                      <a:pt x="1451" y="61"/>
                    </a:lnTo>
                    <a:lnTo>
                      <a:pt x="1455" y="61"/>
                    </a:lnTo>
                    <a:lnTo>
                      <a:pt x="1451" y="64"/>
                    </a:lnTo>
                    <a:lnTo>
                      <a:pt x="1458" y="64"/>
                    </a:lnTo>
                    <a:lnTo>
                      <a:pt x="1462" y="64"/>
                    </a:lnTo>
                    <a:lnTo>
                      <a:pt x="1458" y="64"/>
                    </a:lnTo>
                    <a:lnTo>
                      <a:pt x="1458" y="68"/>
                    </a:lnTo>
                    <a:lnTo>
                      <a:pt x="1465" y="68"/>
                    </a:lnTo>
                    <a:lnTo>
                      <a:pt x="1469" y="68"/>
                    </a:lnTo>
                    <a:lnTo>
                      <a:pt x="1469" y="71"/>
                    </a:lnTo>
                    <a:lnTo>
                      <a:pt x="1472" y="71"/>
                    </a:lnTo>
                    <a:lnTo>
                      <a:pt x="1472" y="71"/>
                    </a:lnTo>
                    <a:lnTo>
                      <a:pt x="1472" y="64"/>
                    </a:lnTo>
                    <a:lnTo>
                      <a:pt x="1476" y="64"/>
                    </a:lnTo>
                    <a:lnTo>
                      <a:pt x="1476" y="61"/>
                    </a:lnTo>
                    <a:lnTo>
                      <a:pt x="1472" y="61"/>
                    </a:lnTo>
                    <a:lnTo>
                      <a:pt x="1465" y="61"/>
                    </a:lnTo>
                    <a:lnTo>
                      <a:pt x="1465" y="61"/>
                    </a:lnTo>
                    <a:lnTo>
                      <a:pt x="1462" y="57"/>
                    </a:lnTo>
                    <a:lnTo>
                      <a:pt x="1458" y="57"/>
                    </a:lnTo>
                    <a:lnTo>
                      <a:pt x="1458" y="57"/>
                    </a:lnTo>
                    <a:lnTo>
                      <a:pt x="1455" y="54"/>
                    </a:lnTo>
                    <a:lnTo>
                      <a:pt x="1455" y="54"/>
                    </a:lnTo>
                    <a:lnTo>
                      <a:pt x="1455" y="54"/>
                    </a:lnTo>
                    <a:lnTo>
                      <a:pt x="1472" y="54"/>
                    </a:lnTo>
                    <a:lnTo>
                      <a:pt x="1480" y="54"/>
                    </a:lnTo>
                    <a:lnTo>
                      <a:pt x="1487" y="54"/>
                    </a:lnTo>
                    <a:lnTo>
                      <a:pt x="1490" y="54"/>
                    </a:lnTo>
                    <a:lnTo>
                      <a:pt x="1501" y="50"/>
                    </a:lnTo>
                    <a:lnTo>
                      <a:pt x="1501" y="50"/>
                    </a:lnTo>
                    <a:lnTo>
                      <a:pt x="1501" y="50"/>
                    </a:lnTo>
                    <a:lnTo>
                      <a:pt x="1501" y="43"/>
                    </a:lnTo>
                    <a:lnTo>
                      <a:pt x="1501" y="46"/>
                    </a:lnTo>
                    <a:lnTo>
                      <a:pt x="1505" y="46"/>
                    </a:lnTo>
                    <a:lnTo>
                      <a:pt x="1505" y="46"/>
                    </a:lnTo>
                    <a:lnTo>
                      <a:pt x="1505" y="46"/>
                    </a:lnTo>
                    <a:lnTo>
                      <a:pt x="1505" y="43"/>
                    </a:lnTo>
                    <a:lnTo>
                      <a:pt x="1498" y="43"/>
                    </a:lnTo>
                    <a:lnTo>
                      <a:pt x="1498" y="39"/>
                    </a:lnTo>
                    <a:lnTo>
                      <a:pt x="1498" y="39"/>
                    </a:lnTo>
                    <a:lnTo>
                      <a:pt x="1494" y="39"/>
                    </a:lnTo>
                    <a:lnTo>
                      <a:pt x="1498" y="36"/>
                    </a:lnTo>
                    <a:lnTo>
                      <a:pt x="1501" y="32"/>
                    </a:lnTo>
                    <a:lnTo>
                      <a:pt x="1501" y="32"/>
                    </a:lnTo>
                    <a:lnTo>
                      <a:pt x="1505" y="32"/>
                    </a:lnTo>
                    <a:lnTo>
                      <a:pt x="1501" y="32"/>
                    </a:lnTo>
                    <a:lnTo>
                      <a:pt x="1505" y="28"/>
                    </a:lnTo>
                    <a:lnTo>
                      <a:pt x="1505" y="28"/>
                    </a:lnTo>
                    <a:lnTo>
                      <a:pt x="1512" y="21"/>
                    </a:lnTo>
                    <a:lnTo>
                      <a:pt x="1515" y="21"/>
                    </a:lnTo>
                    <a:lnTo>
                      <a:pt x="1523" y="18"/>
                    </a:lnTo>
                    <a:lnTo>
                      <a:pt x="1523" y="14"/>
                    </a:lnTo>
                    <a:lnTo>
                      <a:pt x="1533" y="7"/>
                    </a:lnTo>
                    <a:lnTo>
                      <a:pt x="1537" y="7"/>
                    </a:lnTo>
                    <a:lnTo>
                      <a:pt x="1541" y="3"/>
                    </a:lnTo>
                    <a:lnTo>
                      <a:pt x="1548" y="3"/>
                    </a:lnTo>
                    <a:lnTo>
                      <a:pt x="1551" y="3"/>
                    </a:lnTo>
                    <a:lnTo>
                      <a:pt x="1555" y="3"/>
                    </a:lnTo>
                    <a:lnTo>
                      <a:pt x="1558" y="0"/>
                    </a:lnTo>
                    <a:lnTo>
                      <a:pt x="1562" y="0"/>
                    </a:lnTo>
                    <a:lnTo>
                      <a:pt x="1566" y="0"/>
                    </a:lnTo>
                    <a:lnTo>
                      <a:pt x="1566" y="3"/>
                    </a:lnTo>
                    <a:lnTo>
                      <a:pt x="1566" y="3"/>
                    </a:lnTo>
                    <a:lnTo>
                      <a:pt x="1569" y="3"/>
                    </a:lnTo>
                    <a:lnTo>
                      <a:pt x="1573" y="0"/>
                    </a:lnTo>
                    <a:lnTo>
                      <a:pt x="1576" y="7"/>
                    </a:lnTo>
                    <a:lnTo>
                      <a:pt x="1583" y="7"/>
                    </a:lnTo>
                    <a:lnTo>
                      <a:pt x="1591" y="7"/>
                    </a:lnTo>
                    <a:lnTo>
                      <a:pt x="1591" y="7"/>
                    </a:lnTo>
                    <a:lnTo>
                      <a:pt x="1594" y="7"/>
                    </a:lnTo>
                    <a:lnTo>
                      <a:pt x="1598" y="14"/>
                    </a:lnTo>
                    <a:lnTo>
                      <a:pt x="1601" y="18"/>
                    </a:lnTo>
                    <a:lnTo>
                      <a:pt x="1598" y="14"/>
                    </a:lnTo>
                    <a:lnTo>
                      <a:pt x="1594" y="14"/>
                    </a:lnTo>
                    <a:lnTo>
                      <a:pt x="1594" y="18"/>
                    </a:lnTo>
                    <a:lnTo>
                      <a:pt x="1591" y="21"/>
                    </a:lnTo>
                    <a:lnTo>
                      <a:pt x="1587" y="21"/>
                    </a:lnTo>
                    <a:lnTo>
                      <a:pt x="1583" y="21"/>
                    </a:lnTo>
                    <a:lnTo>
                      <a:pt x="1573" y="28"/>
                    </a:lnTo>
                    <a:lnTo>
                      <a:pt x="1569" y="28"/>
                    </a:lnTo>
                    <a:lnTo>
                      <a:pt x="1566" y="32"/>
                    </a:lnTo>
                    <a:lnTo>
                      <a:pt x="1587" y="28"/>
                    </a:lnTo>
                    <a:lnTo>
                      <a:pt x="1594" y="28"/>
                    </a:lnTo>
                    <a:lnTo>
                      <a:pt x="1594" y="25"/>
                    </a:lnTo>
                    <a:lnTo>
                      <a:pt x="1598" y="28"/>
                    </a:lnTo>
                    <a:lnTo>
                      <a:pt x="1594" y="28"/>
                    </a:lnTo>
                    <a:lnTo>
                      <a:pt x="1601" y="28"/>
                    </a:lnTo>
                    <a:lnTo>
                      <a:pt x="1605" y="28"/>
                    </a:lnTo>
                    <a:lnTo>
                      <a:pt x="1605" y="28"/>
                    </a:lnTo>
                    <a:lnTo>
                      <a:pt x="1609" y="28"/>
                    </a:lnTo>
                    <a:lnTo>
                      <a:pt x="1612" y="28"/>
                    </a:lnTo>
                    <a:lnTo>
                      <a:pt x="1616" y="32"/>
                    </a:lnTo>
                    <a:lnTo>
                      <a:pt x="1616" y="28"/>
                    </a:lnTo>
                    <a:lnTo>
                      <a:pt x="1626" y="32"/>
                    </a:lnTo>
                    <a:lnTo>
                      <a:pt x="1626" y="32"/>
                    </a:lnTo>
                    <a:lnTo>
                      <a:pt x="1626" y="32"/>
                    </a:lnTo>
                    <a:lnTo>
                      <a:pt x="1626" y="36"/>
                    </a:lnTo>
                    <a:lnTo>
                      <a:pt x="1626" y="36"/>
                    </a:lnTo>
                    <a:lnTo>
                      <a:pt x="1626" y="36"/>
                    </a:lnTo>
                    <a:lnTo>
                      <a:pt x="1626" y="36"/>
                    </a:lnTo>
                    <a:lnTo>
                      <a:pt x="1626" y="36"/>
                    </a:lnTo>
                    <a:lnTo>
                      <a:pt x="1626" y="36"/>
                    </a:lnTo>
                    <a:lnTo>
                      <a:pt x="1623" y="39"/>
                    </a:lnTo>
                    <a:lnTo>
                      <a:pt x="1619" y="43"/>
                    </a:lnTo>
                    <a:lnTo>
                      <a:pt x="1616" y="43"/>
                    </a:lnTo>
                    <a:lnTo>
                      <a:pt x="1616" y="46"/>
                    </a:lnTo>
                    <a:lnTo>
                      <a:pt x="1612" y="50"/>
                    </a:lnTo>
                    <a:lnTo>
                      <a:pt x="1609" y="50"/>
                    </a:lnTo>
                    <a:lnTo>
                      <a:pt x="1601" y="54"/>
                    </a:lnTo>
                    <a:lnTo>
                      <a:pt x="1605" y="54"/>
                    </a:lnTo>
                    <a:lnTo>
                      <a:pt x="1605" y="54"/>
                    </a:lnTo>
                    <a:lnTo>
                      <a:pt x="1612" y="54"/>
                    </a:lnTo>
                    <a:lnTo>
                      <a:pt x="1616" y="54"/>
                    </a:lnTo>
                    <a:lnTo>
                      <a:pt x="1619" y="54"/>
                    </a:lnTo>
                    <a:lnTo>
                      <a:pt x="1626" y="54"/>
                    </a:lnTo>
                    <a:lnTo>
                      <a:pt x="1630" y="50"/>
                    </a:lnTo>
                    <a:lnTo>
                      <a:pt x="1630" y="54"/>
                    </a:lnTo>
                    <a:lnTo>
                      <a:pt x="1634" y="50"/>
                    </a:lnTo>
                    <a:lnTo>
                      <a:pt x="1637" y="50"/>
                    </a:lnTo>
                    <a:lnTo>
                      <a:pt x="1637" y="46"/>
                    </a:lnTo>
                    <a:lnTo>
                      <a:pt x="1641" y="46"/>
                    </a:lnTo>
                    <a:lnTo>
                      <a:pt x="1641" y="46"/>
                    </a:lnTo>
                    <a:lnTo>
                      <a:pt x="1637" y="46"/>
                    </a:lnTo>
                    <a:lnTo>
                      <a:pt x="1641" y="43"/>
                    </a:lnTo>
                    <a:lnTo>
                      <a:pt x="1641" y="43"/>
                    </a:lnTo>
                    <a:lnTo>
                      <a:pt x="1644" y="43"/>
                    </a:lnTo>
                    <a:lnTo>
                      <a:pt x="1644" y="39"/>
                    </a:lnTo>
                    <a:lnTo>
                      <a:pt x="1648" y="39"/>
                    </a:lnTo>
                    <a:lnTo>
                      <a:pt x="1648" y="43"/>
                    </a:lnTo>
                    <a:lnTo>
                      <a:pt x="1644" y="43"/>
                    </a:lnTo>
                    <a:lnTo>
                      <a:pt x="1644" y="43"/>
                    </a:lnTo>
                    <a:lnTo>
                      <a:pt x="1648" y="43"/>
                    </a:lnTo>
                    <a:lnTo>
                      <a:pt x="1652" y="43"/>
                    </a:lnTo>
                    <a:lnTo>
                      <a:pt x="1662" y="43"/>
                    </a:lnTo>
                    <a:lnTo>
                      <a:pt x="1666" y="43"/>
                    </a:lnTo>
                    <a:lnTo>
                      <a:pt x="1669" y="43"/>
                    </a:lnTo>
                    <a:lnTo>
                      <a:pt x="1677" y="43"/>
                    </a:lnTo>
                    <a:lnTo>
                      <a:pt x="1680" y="43"/>
                    </a:lnTo>
                    <a:lnTo>
                      <a:pt x="1680" y="43"/>
                    </a:lnTo>
                    <a:lnTo>
                      <a:pt x="1687" y="43"/>
                    </a:lnTo>
                    <a:lnTo>
                      <a:pt x="1698" y="43"/>
                    </a:lnTo>
                    <a:lnTo>
                      <a:pt x="1705" y="43"/>
                    </a:lnTo>
                    <a:lnTo>
                      <a:pt x="1705" y="43"/>
                    </a:lnTo>
                    <a:lnTo>
                      <a:pt x="1705" y="46"/>
                    </a:lnTo>
                    <a:lnTo>
                      <a:pt x="1709" y="43"/>
                    </a:lnTo>
                    <a:lnTo>
                      <a:pt x="1712" y="46"/>
                    </a:lnTo>
                    <a:lnTo>
                      <a:pt x="1712" y="46"/>
                    </a:lnTo>
                    <a:lnTo>
                      <a:pt x="1712" y="46"/>
                    </a:lnTo>
                    <a:lnTo>
                      <a:pt x="1720" y="50"/>
                    </a:lnTo>
                    <a:lnTo>
                      <a:pt x="1723" y="54"/>
                    </a:lnTo>
                    <a:lnTo>
                      <a:pt x="1727" y="57"/>
                    </a:lnTo>
                    <a:lnTo>
                      <a:pt x="1727" y="54"/>
                    </a:lnTo>
                    <a:lnTo>
                      <a:pt x="1738" y="61"/>
                    </a:lnTo>
                    <a:lnTo>
                      <a:pt x="1738" y="61"/>
                    </a:lnTo>
                    <a:lnTo>
                      <a:pt x="1738" y="64"/>
                    </a:lnTo>
                    <a:lnTo>
                      <a:pt x="1734" y="64"/>
                    </a:lnTo>
                    <a:lnTo>
                      <a:pt x="1738" y="64"/>
                    </a:lnTo>
                    <a:lnTo>
                      <a:pt x="1741" y="68"/>
                    </a:lnTo>
                    <a:lnTo>
                      <a:pt x="1741" y="68"/>
                    </a:lnTo>
                    <a:lnTo>
                      <a:pt x="1741" y="68"/>
                    </a:lnTo>
                    <a:lnTo>
                      <a:pt x="1745" y="68"/>
                    </a:lnTo>
                    <a:lnTo>
                      <a:pt x="1745" y="64"/>
                    </a:lnTo>
                    <a:lnTo>
                      <a:pt x="1748" y="64"/>
                    </a:lnTo>
                    <a:lnTo>
                      <a:pt x="1752" y="68"/>
                    </a:lnTo>
                    <a:lnTo>
                      <a:pt x="1752" y="71"/>
                    </a:lnTo>
                    <a:lnTo>
                      <a:pt x="1755" y="75"/>
                    </a:lnTo>
                    <a:lnTo>
                      <a:pt x="1755" y="75"/>
                    </a:lnTo>
                    <a:lnTo>
                      <a:pt x="1759" y="75"/>
                    </a:lnTo>
                    <a:lnTo>
                      <a:pt x="1759" y="79"/>
                    </a:lnTo>
                    <a:lnTo>
                      <a:pt x="1759" y="82"/>
                    </a:lnTo>
                    <a:lnTo>
                      <a:pt x="1755" y="89"/>
                    </a:lnTo>
                    <a:lnTo>
                      <a:pt x="1755" y="89"/>
                    </a:lnTo>
                    <a:lnTo>
                      <a:pt x="1752" y="89"/>
                    </a:lnTo>
                    <a:lnTo>
                      <a:pt x="1755" y="86"/>
                    </a:lnTo>
                    <a:lnTo>
                      <a:pt x="1741" y="82"/>
                    </a:lnTo>
                    <a:lnTo>
                      <a:pt x="1738" y="79"/>
                    </a:lnTo>
                    <a:lnTo>
                      <a:pt x="1734" y="79"/>
                    </a:lnTo>
                    <a:lnTo>
                      <a:pt x="1734" y="79"/>
                    </a:lnTo>
                    <a:lnTo>
                      <a:pt x="1734" y="82"/>
                    </a:lnTo>
                    <a:lnTo>
                      <a:pt x="1741" y="86"/>
                    </a:lnTo>
                    <a:lnTo>
                      <a:pt x="1738" y="86"/>
                    </a:lnTo>
                    <a:lnTo>
                      <a:pt x="1741" y="89"/>
                    </a:lnTo>
                    <a:lnTo>
                      <a:pt x="1741" y="89"/>
                    </a:lnTo>
                    <a:lnTo>
                      <a:pt x="1741" y="89"/>
                    </a:lnTo>
                    <a:lnTo>
                      <a:pt x="1745" y="89"/>
                    </a:lnTo>
                    <a:lnTo>
                      <a:pt x="1745" y="89"/>
                    </a:lnTo>
                    <a:lnTo>
                      <a:pt x="1748" y="86"/>
                    </a:lnTo>
                    <a:lnTo>
                      <a:pt x="1748" y="89"/>
                    </a:lnTo>
                    <a:lnTo>
                      <a:pt x="1752" y="93"/>
                    </a:lnTo>
                    <a:lnTo>
                      <a:pt x="1759" y="93"/>
                    </a:lnTo>
                    <a:lnTo>
                      <a:pt x="1759" y="97"/>
                    </a:lnTo>
                    <a:lnTo>
                      <a:pt x="1755" y="97"/>
                    </a:lnTo>
                    <a:lnTo>
                      <a:pt x="1755" y="97"/>
                    </a:lnTo>
                    <a:lnTo>
                      <a:pt x="1759" y="97"/>
                    </a:lnTo>
                    <a:lnTo>
                      <a:pt x="1759" y="100"/>
                    </a:lnTo>
                    <a:lnTo>
                      <a:pt x="1755" y="104"/>
                    </a:lnTo>
                    <a:lnTo>
                      <a:pt x="1755" y="104"/>
                    </a:lnTo>
                    <a:lnTo>
                      <a:pt x="1752" y="107"/>
                    </a:lnTo>
                    <a:lnTo>
                      <a:pt x="1752" y="107"/>
                    </a:lnTo>
                    <a:lnTo>
                      <a:pt x="1748" y="111"/>
                    </a:lnTo>
                    <a:lnTo>
                      <a:pt x="1745" y="111"/>
                    </a:lnTo>
                    <a:lnTo>
                      <a:pt x="1741" y="111"/>
                    </a:lnTo>
                    <a:lnTo>
                      <a:pt x="1741" y="115"/>
                    </a:lnTo>
                    <a:lnTo>
                      <a:pt x="1741" y="115"/>
                    </a:lnTo>
                    <a:lnTo>
                      <a:pt x="1741" y="118"/>
                    </a:lnTo>
                    <a:lnTo>
                      <a:pt x="1738" y="118"/>
                    </a:lnTo>
                    <a:lnTo>
                      <a:pt x="1734" y="118"/>
                    </a:lnTo>
                    <a:lnTo>
                      <a:pt x="1734" y="118"/>
                    </a:lnTo>
                    <a:lnTo>
                      <a:pt x="1727" y="118"/>
                    </a:lnTo>
                    <a:lnTo>
                      <a:pt x="1727" y="122"/>
                    </a:lnTo>
                    <a:lnTo>
                      <a:pt x="1730" y="122"/>
                    </a:lnTo>
                    <a:lnTo>
                      <a:pt x="1720" y="122"/>
                    </a:lnTo>
                    <a:lnTo>
                      <a:pt x="1723" y="125"/>
                    </a:lnTo>
                    <a:lnTo>
                      <a:pt x="1720" y="125"/>
                    </a:lnTo>
                    <a:lnTo>
                      <a:pt x="1720" y="129"/>
                    </a:lnTo>
                    <a:lnTo>
                      <a:pt x="1712" y="125"/>
                    </a:lnTo>
                    <a:lnTo>
                      <a:pt x="1709" y="129"/>
                    </a:lnTo>
                    <a:lnTo>
                      <a:pt x="1705" y="129"/>
                    </a:lnTo>
                    <a:lnTo>
                      <a:pt x="1705" y="132"/>
                    </a:lnTo>
                    <a:lnTo>
                      <a:pt x="1702" y="132"/>
                    </a:lnTo>
                    <a:lnTo>
                      <a:pt x="1698" y="132"/>
                    </a:lnTo>
                    <a:lnTo>
                      <a:pt x="1698" y="132"/>
                    </a:lnTo>
                    <a:lnTo>
                      <a:pt x="1698" y="132"/>
                    </a:lnTo>
                    <a:lnTo>
                      <a:pt x="1695" y="132"/>
                    </a:lnTo>
                    <a:lnTo>
                      <a:pt x="1691" y="136"/>
                    </a:lnTo>
                    <a:lnTo>
                      <a:pt x="1691" y="136"/>
                    </a:lnTo>
                    <a:lnTo>
                      <a:pt x="1691" y="136"/>
                    </a:lnTo>
                    <a:lnTo>
                      <a:pt x="1684" y="140"/>
                    </a:lnTo>
                    <a:lnTo>
                      <a:pt x="1680" y="143"/>
                    </a:lnTo>
                    <a:lnTo>
                      <a:pt x="1677" y="147"/>
                    </a:lnTo>
                    <a:lnTo>
                      <a:pt x="1673" y="150"/>
                    </a:lnTo>
                    <a:lnTo>
                      <a:pt x="1666" y="150"/>
                    </a:lnTo>
                    <a:lnTo>
                      <a:pt x="1655" y="158"/>
                    </a:lnTo>
                    <a:lnTo>
                      <a:pt x="1655" y="161"/>
                    </a:lnTo>
                    <a:lnTo>
                      <a:pt x="1652" y="161"/>
                    </a:lnTo>
                    <a:lnTo>
                      <a:pt x="1644" y="172"/>
                    </a:lnTo>
                    <a:lnTo>
                      <a:pt x="1644" y="168"/>
                    </a:lnTo>
                    <a:lnTo>
                      <a:pt x="1641" y="168"/>
                    </a:lnTo>
                    <a:lnTo>
                      <a:pt x="1623" y="168"/>
                    </a:lnTo>
                    <a:lnTo>
                      <a:pt x="1623" y="172"/>
                    </a:lnTo>
                    <a:lnTo>
                      <a:pt x="1619" y="179"/>
                    </a:lnTo>
                    <a:lnTo>
                      <a:pt x="1616" y="179"/>
                    </a:lnTo>
                    <a:lnTo>
                      <a:pt x="1609" y="183"/>
                    </a:lnTo>
                    <a:lnTo>
                      <a:pt x="1605" y="183"/>
                    </a:lnTo>
                    <a:lnTo>
                      <a:pt x="1601" y="186"/>
                    </a:lnTo>
                    <a:lnTo>
                      <a:pt x="1601" y="186"/>
                    </a:lnTo>
                    <a:lnTo>
                      <a:pt x="1601" y="190"/>
                    </a:lnTo>
                    <a:lnTo>
                      <a:pt x="1598" y="190"/>
                    </a:lnTo>
                    <a:lnTo>
                      <a:pt x="1594" y="197"/>
                    </a:lnTo>
                    <a:lnTo>
                      <a:pt x="1591" y="201"/>
                    </a:lnTo>
                    <a:lnTo>
                      <a:pt x="1583" y="201"/>
                    </a:lnTo>
                    <a:lnTo>
                      <a:pt x="1580" y="201"/>
                    </a:lnTo>
                    <a:lnTo>
                      <a:pt x="1576" y="204"/>
                    </a:lnTo>
                    <a:lnTo>
                      <a:pt x="1576" y="204"/>
                    </a:lnTo>
                    <a:lnTo>
                      <a:pt x="1573" y="204"/>
                    </a:lnTo>
                    <a:lnTo>
                      <a:pt x="1562" y="208"/>
                    </a:lnTo>
                    <a:lnTo>
                      <a:pt x="1566" y="211"/>
                    </a:lnTo>
                    <a:lnTo>
                      <a:pt x="1566" y="211"/>
                    </a:lnTo>
                    <a:lnTo>
                      <a:pt x="1566" y="211"/>
                    </a:lnTo>
                    <a:lnTo>
                      <a:pt x="1573" y="208"/>
                    </a:lnTo>
                    <a:lnTo>
                      <a:pt x="1573" y="208"/>
                    </a:lnTo>
                    <a:lnTo>
                      <a:pt x="1573" y="211"/>
                    </a:lnTo>
                    <a:lnTo>
                      <a:pt x="1576" y="208"/>
                    </a:lnTo>
                    <a:lnTo>
                      <a:pt x="1580" y="204"/>
                    </a:lnTo>
                    <a:lnTo>
                      <a:pt x="1587" y="204"/>
                    </a:lnTo>
                    <a:lnTo>
                      <a:pt x="1591" y="204"/>
                    </a:lnTo>
                    <a:lnTo>
                      <a:pt x="1594" y="201"/>
                    </a:lnTo>
                    <a:lnTo>
                      <a:pt x="1598" y="197"/>
                    </a:lnTo>
                    <a:lnTo>
                      <a:pt x="1598" y="197"/>
                    </a:lnTo>
                    <a:lnTo>
                      <a:pt x="1601" y="197"/>
                    </a:lnTo>
                    <a:lnTo>
                      <a:pt x="1605" y="197"/>
                    </a:lnTo>
                    <a:lnTo>
                      <a:pt x="1612" y="197"/>
                    </a:lnTo>
                    <a:lnTo>
                      <a:pt x="1616" y="201"/>
                    </a:lnTo>
                    <a:lnTo>
                      <a:pt x="1619" y="197"/>
                    </a:lnTo>
                    <a:lnTo>
                      <a:pt x="1609" y="193"/>
                    </a:lnTo>
                    <a:lnTo>
                      <a:pt x="1605" y="190"/>
                    </a:lnTo>
                    <a:lnTo>
                      <a:pt x="1605" y="190"/>
                    </a:lnTo>
                    <a:lnTo>
                      <a:pt x="1609" y="186"/>
                    </a:lnTo>
                    <a:lnTo>
                      <a:pt x="1619" y="190"/>
                    </a:lnTo>
                    <a:lnTo>
                      <a:pt x="1623" y="186"/>
                    </a:lnTo>
                    <a:lnTo>
                      <a:pt x="1634" y="186"/>
                    </a:lnTo>
                    <a:lnTo>
                      <a:pt x="1634" y="186"/>
                    </a:lnTo>
                    <a:lnTo>
                      <a:pt x="1641" y="183"/>
                    </a:lnTo>
                    <a:lnTo>
                      <a:pt x="1648" y="186"/>
                    </a:lnTo>
                    <a:lnTo>
                      <a:pt x="1648" y="183"/>
                    </a:lnTo>
                    <a:lnTo>
                      <a:pt x="1648" y="183"/>
                    </a:lnTo>
                    <a:lnTo>
                      <a:pt x="1652" y="183"/>
                    </a:lnTo>
                    <a:lnTo>
                      <a:pt x="1666" y="179"/>
                    </a:lnTo>
                    <a:lnTo>
                      <a:pt x="1666" y="179"/>
                    </a:lnTo>
                    <a:lnTo>
                      <a:pt x="1666" y="176"/>
                    </a:lnTo>
                    <a:lnTo>
                      <a:pt x="1669" y="179"/>
                    </a:lnTo>
                    <a:lnTo>
                      <a:pt x="1669" y="176"/>
                    </a:lnTo>
                    <a:lnTo>
                      <a:pt x="1666" y="172"/>
                    </a:lnTo>
                    <a:lnTo>
                      <a:pt x="1673" y="176"/>
                    </a:lnTo>
                    <a:lnTo>
                      <a:pt x="1677" y="176"/>
                    </a:lnTo>
                    <a:lnTo>
                      <a:pt x="1684" y="172"/>
                    </a:lnTo>
                    <a:lnTo>
                      <a:pt x="1687" y="172"/>
                    </a:lnTo>
                    <a:lnTo>
                      <a:pt x="1687" y="172"/>
                    </a:lnTo>
                    <a:lnTo>
                      <a:pt x="1702" y="168"/>
                    </a:lnTo>
                    <a:lnTo>
                      <a:pt x="1698" y="165"/>
                    </a:lnTo>
                    <a:lnTo>
                      <a:pt x="1695" y="165"/>
                    </a:lnTo>
                    <a:lnTo>
                      <a:pt x="1691" y="165"/>
                    </a:lnTo>
                    <a:lnTo>
                      <a:pt x="1687" y="165"/>
                    </a:lnTo>
                    <a:lnTo>
                      <a:pt x="1687" y="168"/>
                    </a:lnTo>
                    <a:lnTo>
                      <a:pt x="1680" y="168"/>
                    </a:lnTo>
                    <a:lnTo>
                      <a:pt x="1677" y="168"/>
                    </a:lnTo>
                    <a:lnTo>
                      <a:pt x="1677" y="168"/>
                    </a:lnTo>
                    <a:lnTo>
                      <a:pt x="1677" y="168"/>
                    </a:lnTo>
                    <a:lnTo>
                      <a:pt x="1677" y="168"/>
                    </a:lnTo>
                    <a:lnTo>
                      <a:pt x="1673" y="168"/>
                    </a:lnTo>
                    <a:lnTo>
                      <a:pt x="1673" y="165"/>
                    </a:lnTo>
                    <a:lnTo>
                      <a:pt x="1673" y="161"/>
                    </a:lnTo>
                    <a:lnTo>
                      <a:pt x="1677" y="158"/>
                    </a:lnTo>
                    <a:lnTo>
                      <a:pt x="1680" y="154"/>
                    </a:lnTo>
                    <a:lnTo>
                      <a:pt x="1684" y="154"/>
                    </a:lnTo>
                    <a:lnTo>
                      <a:pt x="1687" y="154"/>
                    </a:lnTo>
                    <a:lnTo>
                      <a:pt x="1695" y="154"/>
                    </a:lnTo>
                    <a:lnTo>
                      <a:pt x="1698" y="158"/>
                    </a:lnTo>
                    <a:lnTo>
                      <a:pt x="1698" y="158"/>
                    </a:lnTo>
                    <a:lnTo>
                      <a:pt x="1702" y="158"/>
                    </a:lnTo>
                    <a:lnTo>
                      <a:pt x="1702" y="154"/>
                    </a:lnTo>
                    <a:lnTo>
                      <a:pt x="1705" y="154"/>
                    </a:lnTo>
                    <a:lnTo>
                      <a:pt x="1712" y="154"/>
                    </a:lnTo>
                    <a:lnTo>
                      <a:pt x="1712" y="154"/>
                    </a:lnTo>
                    <a:lnTo>
                      <a:pt x="1709" y="158"/>
                    </a:lnTo>
                    <a:lnTo>
                      <a:pt x="1709" y="154"/>
                    </a:lnTo>
                    <a:lnTo>
                      <a:pt x="1705" y="158"/>
                    </a:lnTo>
                    <a:lnTo>
                      <a:pt x="1709" y="161"/>
                    </a:lnTo>
                    <a:lnTo>
                      <a:pt x="1709" y="161"/>
                    </a:lnTo>
                    <a:lnTo>
                      <a:pt x="1716" y="165"/>
                    </a:lnTo>
                    <a:lnTo>
                      <a:pt x="1716" y="168"/>
                    </a:lnTo>
                    <a:lnTo>
                      <a:pt x="1720" y="165"/>
                    </a:lnTo>
                    <a:lnTo>
                      <a:pt x="1730" y="168"/>
                    </a:lnTo>
                    <a:lnTo>
                      <a:pt x="1738" y="165"/>
                    </a:lnTo>
                    <a:lnTo>
                      <a:pt x="1741" y="161"/>
                    </a:lnTo>
                    <a:lnTo>
                      <a:pt x="1741" y="158"/>
                    </a:lnTo>
                    <a:lnTo>
                      <a:pt x="1741" y="154"/>
                    </a:lnTo>
                    <a:lnTo>
                      <a:pt x="1745" y="158"/>
                    </a:lnTo>
                    <a:lnTo>
                      <a:pt x="1748" y="161"/>
                    </a:lnTo>
                    <a:lnTo>
                      <a:pt x="1748" y="165"/>
                    </a:lnTo>
                    <a:lnTo>
                      <a:pt x="1748" y="165"/>
                    </a:lnTo>
                    <a:lnTo>
                      <a:pt x="1752" y="168"/>
                    </a:lnTo>
                    <a:lnTo>
                      <a:pt x="1752" y="172"/>
                    </a:lnTo>
                    <a:lnTo>
                      <a:pt x="1748" y="176"/>
                    </a:lnTo>
                    <a:lnTo>
                      <a:pt x="1748" y="179"/>
                    </a:lnTo>
                    <a:lnTo>
                      <a:pt x="1748" y="179"/>
                    </a:lnTo>
                    <a:lnTo>
                      <a:pt x="1755" y="183"/>
                    </a:lnTo>
                    <a:lnTo>
                      <a:pt x="1752" y="183"/>
                    </a:lnTo>
                    <a:lnTo>
                      <a:pt x="1748" y="183"/>
                    </a:lnTo>
                    <a:lnTo>
                      <a:pt x="1748" y="183"/>
                    </a:lnTo>
                    <a:lnTo>
                      <a:pt x="1752" y="186"/>
                    </a:lnTo>
                    <a:lnTo>
                      <a:pt x="1759" y="183"/>
                    </a:lnTo>
                    <a:lnTo>
                      <a:pt x="1763" y="183"/>
                    </a:lnTo>
                    <a:lnTo>
                      <a:pt x="1759" y="179"/>
                    </a:lnTo>
                    <a:lnTo>
                      <a:pt x="1755" y="176"/>
                    </a:lnTo>
                    <a:lnTo>
                      <a:pt x="1770" y="172"/>
                    </a:lnTo>
                    <a:lnTo>
                      <a:pt x="1777" y="172"/>
                    </a:lnTo>
                    <a:lnTo>
                      <a:pt x="1781" y="172"/>
                    </a:lnTo>
                    <a:lnTo>
                      <a:pt x="1791" y="168"/>
                    </a:lnTo>
                    <a:lnTo>
                      <a:pt x="1791" y="168"/>
                    </a:lnTo>
                    <a:lnTo>
                      <a:pt x="1798" y="165"/>
                    </a:lnTo>
                    <a:lnTo>
                      <a:pt x="1806" y="168"/>
                    </a:lnTo>
                    <a:lnTo>
                      <a:pt x="1813" y="168"/>
                    </a:lnTo>
                    <a:lnTo>
                      <a:pt x="1816" y="168"/>
                    </a:lnTo>
                    <a:lnTo>
                      <a:pt x="1823" y="168"/>
                    </a:lnTo>
                    <a:lnTo>
                      <a:pt x="1827" y="168"/>
                    </a:lnTo>
                    <a:lnTo>
                      <a:pt x="1831" y="172"/>
                    </a:lnTo>
                    <a:lnTo>
                      <a:pt x="1841" y="172"/>
                    </a:lnTo>
                    <a:lnTo>
                      <a:pt x="1845" y="172"/>
                    </a:lnTo>
                    <a:lnTo>
                      <a:pt x="1852" y="172"/>
                    </a:lnTo>
                    <a:lnTo>
                      <a:pt x="1859" y="172"/>
                    </a:lnTo>
                    <a:lnTo>
                      <a:pt x="1863" y="172"/>
                    </a:lnTo>
                    <a:lnTo>
                      <a:pt x="1863" y="176"/>
                    </a:lnTo>
                    <a:lnTo>
                      <a:pt x="1863" y="176"/>
                    </a:lnTo>
                    <a:lnTo>
                      <a:pt x="1863" y="176"/>
                    </a:lnTo>
                    <a:lnTo>
                      <a:pt x="1859" y="176"/>
                    </a:lnTo>
                    <a:lnTo>
                      <a:pt x="1856" y="176"/>
                    </a:lnTo>
                    <a:lnTo>
                      <a:pt x="1856" y="179"/>
                    </a:lnTo>
                    <a:lnTo>
                      <a:pt x="1856" y="183"/>
                    </a:lnTo>
                    <a:lnTo>
                      <a:pt x="1856" y="183"/>
                    </a:lnTo>
                    <a:lnTo>
                      <a:pt x="1856" y="183"/>
                    </a:lnTo>
                    <a:lnTo>
                      <a:pt x="1856" y="186"/>
                    </a:lnTo>
                    <a:lnTo>
                      <a:pt x="1856" y="186"/>
                    </a:lnTo>
                    <a:lnTo>
                      <a:pt x="1866" y="190"/>
                    </a:lnTo>
                    <a:lnTo>
                      <a:pt x="1874" y="190"/>
                    </a:lnTo>
                    <a:lnTo>
                      <a:pt x="1884" y="193"/>
                    </a:lnTo>
                    <a:lnTo>
                      <a:pt x="1888" y="193"/>
                    </a:lnTo>
                    <a:lnTo>
                      <a:pt x="1884" y="193"/>
                    </a:lnTo>
                    <a:lnTo>
                      <a:pt x="1888" y="193"/>
                    </a:lnTo>
                    <a:lnTo>
                      <a:pt x="1899" y="193"/>
                    </a:lnTo>
                    <a:lnTo>
                      <a:pt x="1909" y="197"/>
                    </a:lnTo>
                    <a:lnTo>
                      <a:pt x="1909" y="197"/>
                    </a:lnTo>
                    <a:lnTo>
                      <a:pt x="1920" y="193"/>
                    </a:lnTo>
                    <a:lnTo>
                      <a:pt x="1920" y="193"/>
                    </a:lnTo>
                    <a:lnTo>
                      <a:pt x="1927" y="197"/>
                    </a:lnTo>
                    <a:lnTo>
                      <a:pt x="1931" y="193"/>
                    </a:lnTo>
                    <a:lnTo>
                      <a:pt x="1935" y="197"/>
                    </a:lnTo>
                    <a:lnTo>
                      <a:pt x="1935" y="193"/>
                    </a:lnTo>
                    <a:lnTo>
                      <a:pt x="1938" y="197"/>
                    </a:lnTo>
                    <a:lnTo>
                      <a:pt x="1942" y="193"/>
                    </a:lnTo>
                    <a:lnTo>
                      <a:pt x="1952" y="193"/>
                    </a:lnTo>
                    <a:lnTo>
                      <a:pt x="1956" y="190"/>
                    </a:lnTo>
                    <a:lnTo>
                      <a:pt x="1956" y="190"/>
                    </a:lnTo>
                    <a:lnTo>
                      <a:pt x="1952" y="183"/>
                    </a:lnTo>
                    <a:lnTo>
                      <a:pt x="1952" y="179"/>
                    </a:lnTo>
                    <a:lnTo>
                      <a:pt x="1952" y="179"/>
                    </a:lnTo>
                    <a:lnTo>
                      <a:pt x="1952" y="176"/>
                    </a:lnTo>
                    <a:lnTo>
                      <a:pt x="1949" y="176"/>
                    </a:lnTo>
                    <a:lnTo>
                      <a:pt x="1952" y="168"/>
                    </a:lnTo>
                    <a:lnTo>
                      <a:pt x="1956" y="165"/>
                    </a:lnTo>
                    <a:lnTo>
                      <a:pt x="1956" y="161"/>
                    </a:lnTo>
                    <a:lnTo>
                      <a:pt x="1960" y="165"/>
                    </a:lnTo>
                    <a:lnTo>
                      <a:pt x="1963" y="165"/>
                    </a:lnTo>
                    <a:lnTo>
                      <a:pt x="1967" y="165"/>
                    </a:lnTo>
                    <a:lnTo>
                      <a:pt x="1963" y="165"/>
                    </a:lnTo>
                    <a:lnTo>
                      <a:pt x="1963" y="161"/>
                    </a:lnTo>
                    <a:lnTo>
                      <a:pt x="1967" y="161"/>
                    </a:lnTo>
                    <a:lnTo>
                      <a:pt x="1967" y="161"/>
                    </a:lnTo>
                    <a:lnTo>
                      <a:pt x="1970" y="161"/>
                    </a:lnTo>
                    <a:lnTo>
                      <a:pt x="1978" y="165"/>
                    </a:lnTo>
                    <a:lnTo>
                      <a:pt x="1981" y="165"/>
                    </a:lnTo>
                    <a:lnTo>
                      <a:pt x="1985" y="165"/>
                    </a:lnTo>
                    <a:lnTo>
                      <a:pt x="1988" y="168"/>
                    </a:lnTo>
                    <a:lnTo>
                      <a:pt x="1992" y="165"/>
                    </a:lnTo>
                    <a:lnTo>
                      <a:pt x="1992" y="165"/>
                    </a:lnTo>
                    <a:lnTo>
                      <a:pt x="1992" y="168"/>
                    </a:lnTo>
                    <a:lnTo>
                      <a:pt x="1992" y="168"/>
                    </a:lnTo>
                    <a:lnTo>
                      <a:pt x="1995" y="172"/>
                    </a:lnTo>
                    <a:lnTo>
                      <a:pt x="1999" y="168"/>
                    </a:lnTo>
                    <a:lnTo>
                      <a:pt x="1999" y="172"/>
                    </a:lnTo>
                    <a:lnTo>
                      <a:pt x="2003" y="168"/>
                    </a:lnTo>
                    <a:lnTo>
                      <a:pt x="2006" y="172"/>
                    </a:lnTo>
                    <a:lnTo>
                      <a:pt x="2006" y="172"/>
                    </a:lnTo>
                    <a:lnTo>
                      <a:pt x="2010" y="172"/>
                    </a:lnTo>
                    <a:lnTo>
                      <a:pt x="2013" y="172"/>
                    </a:lnTo>
                    <a:lnTo>
                      <a:pt x="2021" y="176"/>
                    </a:lnTo>
                    <a:lnTo>
                      <a:pt x="2021" y="176"/>
                    </a:lnTo>
                    <a:lnTo>
                      <a:pt x="2021" y="179"/>
                    </a:lnTo>
                    <a:lnTo>
                      <a:pt x="2024" y="176"/>
                    </a:lnTo>
                    <a:lnTo>
                      <a:pt x="2028" y="176"/>
                    </a:lnTo>
                    <a:lnTo>
                      <a:pt x="2028" y="172"/>
                    </a:lnTo>
                    <a:lnTo>
                      <a:pt x="2031" y="172"/>
                    </a:lnTo>
                    <a:lnTo>
                      <a:pt x="2035" y="176"/>
                    </a:lnTo>
                    <a:lnTo>
                      <a:pt x="2042" y="176"/>
                    </a:lnTo>
                    <a:lnTo>
                      <a:pt x="2046" y="172"/>
                    </a:lnTo>
                    <a:lnTo>
                      <a:pt x="2053" y="176"/>
                    </a:lnTo>
                    <a:lnTo>
                      <a:pt x="2056" y="176"/>
                    </a:lnTo>
                    <a:lnTo>
                      <a:pt x="2053" y="179"/>
                    </a:lnTo>
                    <a:lnTo>
                      <a:pt x="2056" y="179"/>
                    </a:lnTo>
                    <a:lnTo>
                      <a:pt x="2060" y="179"/>
                    </a:lnTo>
                    <a:lnTo>
                      <a:pt x="2060" y="179"/>
                    </a:lnTo>
                    <a:lnTo>
                      <a:pt x="2060" y="183"/>
                    </a:lnTo>
                    <a:lnTo>
                      <a:pt x="2067" y="186"/>
                    </a:lnTo>
                    <a:lnTo>
                      <a:pt x="2067" y="186"/>
                    </a:lnTo>
                    <a:lnTo>
                      <a:pt x="2071" y="186"/>
                    </a:lnTo>
                    <a:lnTo>
                      <a:pt x="2074" y="190"/>
                    </a:lnTo>
                    <a:lnTo>
                      <a:pt x="2078" y="193"/>
                    </a:lnTo>
                    <a:lnTo>
                      <a:pt x="2078" y="193"/>
                    </a:lnTo>
                    <a:lnTo>
                      <a:pt x="2081" y="193"/>
                    </a:lnTo>
                    <a:lnTo>
                      <a:pt x="2081" y="197"/>
                    </a:lnTo>
                    <a:lnTo>
                      <a:pt x="2078" y="197"/>
                    </a:lnTo>
                    <a:lnTo>
                      <a:pt x="2078" y="197"/>
                    </a:lnTo>
                    <a:lnTo>
                      <a:pt x="2078" y="197"/>
                    </a:lnTo>
                    <a:lnTo>
                      <a:pt x="2078" y="201"/>
                    </a:lnTo>
                    <a:lnTo>
                      <a:pt x="2078" y="201"/>
                    </a:lnTo>
                    <a:lnTo>
                      <a:pt x="2078" y="204"/>
                    </a:lnTo>
                    <a:lnTo>
                      <a:pt x="2078" y="204"/>
                    </a:lnTo>
                    <a:lnTo>
                      <a:pt x="2078" y="204"/>
                    </a:lnTo>
                    <a:lnTo>
                      <a:pt x="2078" y="208"/>
                    </a:lnTo>
                    <a:lnTo>
                      <a:pt x="2074" y="208"/>
                    </a:lnTo>
                    <a:lnTo>
                      <a:pt x="2074" y="208"/>
                    </a:lnTo>
                    <a:lnTo>
                      <a:pt x="2078" y="211"/>
                    </a:lnTo>
                    <a:lnTo>
                      <a:pt x="2074" y="211"/>
                    </a:lnTo>
                    <a:lnTo>
                      <a:pt x="2074" y="215"/>
                    </a:lnTo>
                    <a:lnTo>
                      <a:pt x="2081" y="219"/>
                    </a:lnTo>
                    <a:lnTo>
                      <a:pt x="2078" y="222"/>
                    </a:lnTo>
                    <a:lnTo>
                      <a:pt x="2078" y="222"/>
                    </a:lnTo>
                    <a:lnTo>
                      <a:pt x="2081" y="222"/>
                    </a:lnTo>
                    <a:lnTo>
                      <a:pt x="2078" y="226"/>
                    </a:lnTo>
                    <a:lnTo>
                      <a:pt x="2078" y="226"/>
                    </a:lnTo>
                    <a:lnTo>
                      <a:pt x="2081" y="226"/>
                    </a:lnTo>
                    <a:lnTo>
                      <a:pt x="2078" y="226"/>
                    </a:lnTo>
                    <a:lnTo>
                      <a:pt x="2074" y="229"/>
                    </a:lnTo>
                    <a:lnTo>
                      <a:pt x="2074" y="229"/>
                    </a:lnTo>
                    <a:lnTo>
                      <a:pt x="2074" y="229"/>
                    </a:lnTo>
                    <a:lnTo>
                      <a:pt x="2074" y="229"/>
                    </a:lnTo>
                    <a:lnTo>
                      <a:pt x="2071" y="229"/>
                    </a:lnTo>
                    <a:lnTo>
                      <a:pt x="2063" y="236"/>
                    </a:lnTo>
                    <a:lnTo>
                      <a:pt x="2063" y="240"/>
                    </a:lnTo>
                    <a:lnTo>
                      <a:pt x="2067" y="240"/>
                    </a:lnTo>
                    <a:lnTo>
                      <a:pt x="2067" y="240"/>
                    </a:lnTo>
                    <a:lnTo>
                      <a:pt x="2067" y="244"/>
                    </a:lnTo>
                    <a:lnTo>
                      <a:pt x="2067" y="244"/>
                    </a:lnTo>
                    <a:lnTo>
                      <a:pt x="2071" y="247"/>
                    </a:lnTo>
                    <a:lnTo>
                      <a:pt x="2074" y="247"/>
                    </a:lnTo>
                    <a:lnTo>
                      <a:pt x="2074" y="244"/>
                    </a:lnTo>
                    <a:lnTo>
                      <a:pt x="2074" y="247"/>
                    </a:lnTo>
                    <a:lnTo>
                      <a:pt x="2074" y="247"/>
                    </a:lnTo>
                    <a:lnTo>
                      <a:pt x="2074" y="251"/>
                    </a:lnTo>
                    <a:lnTo>
                      <a:pt x="2078" y="251"/>
                    </a:lnTo>
                    <a:lnTo>
                      <a:pt x="2078" y="254"/>
                    </a:lnTo>
                    <a:lnTo>
                      <a:pt x="2081" y="258"/>
                    </a:lnTo>
                    <a:lnTo>
                      <a:pt x="2081" y="262"/>
                    </a:lnTo>
                    <a:lnTo>
                      <a:pt x="2081" y="258"/>
                    </a:lnTo>
                    <a:lnTo>
                      <a:pt x="2085" y="262"/>
                    </a:lnTo>
                    <a:lnTo>
                      <a:pt x="2085" y="265"/>
                    </a:lnTo>
                    <a:lnTo>
                      <a:pt x="2085" y="265"/>
                    </a:lnTo>
                    <a:lnTo>
                      <a:pt x="2089" y="265"/>
                    </a:lnTo>
                    <a:lnTo>
                      <a:pt x="2089" y="269"/>
                    </a:lnTo>
                    <a:lnTo>
                      <a:pt x="2092" y="265"/>
                    </a:lnTo>
                    <a:lnTo>
                      <a:pt x="2096" y="269"/>
                    </a:lnTo>
                    <a:lnTo>
                      <a:pt x="2096" y="269"/>
                    </a:lnTo>
                    <a:lnTo>
                      <a:pt x="2096" y="272"/>
                    </a:lnTo>
                    <a:lnTo>
                      <a:pt x="2099" y="272"/>
                    </a:lnTo>
                    <a:lnTo>
                      <a:pt x="2103" y="272"/>
                    </a:lnTo>
                    <a:lnTo>
                      <a:pt x="2106" y="276"/>
                    </a:lnTo>
                    <a:lnTo>
                      <a:pt x="2106" y="276"/>
                    </a:lnTo>
                    <a:lnTo>
                      <a:pt x="2106" y="272"/>
                    </a:lnTo>
                    <a:lnTo>
                      <a:pt x="2110" y="272"/>
                    </a:lnTo>
                    <a:lnTo>
                      <a:pt x="2114" y="280"/>
                    </a:lnTo>
                    <a:lnTo>
                      <a:pt x="2117" y="280"/>
                    </a:lnTo>
                    <a:lnTo>
                      <a:pt x="2121" y="276"/>
                    </a:lnTo>
                    <a:lnTo>
                      <a:pt x="2121" y="276"/>
                    </a:lnTo>
                    <a:lnTo>
                      <a:pt x="2124" y="272"/>
                    </a:lnTo>
                    <a:lnTo>
                      <a:pt x="2124" y="269"/>
                    </a:lnTo>
                    <a:lnTo>
                      <a:pt x="2128" y="265"/>
                    </a:lnTo>
                    <a:lnTo>
                      <a:pt x="2132" y="262"/>
                    </a:lnTo>
                    <a:lnTo>
                      <a:pt x="2132" y="254"/>
                    </a:lnTo>
                    <a:lnTo>
                      <a:pt x="2132" y="254"/>
                    </a:lnTo>
                    <a:lnTo>
                      <a:pt x="2132" y="251"/>
                    </a:lnTo>
                    <a:lnTo>
                      <a:pt x="2135" y="247"/>
                    </a:lnTo>
                    <a:lnTo>
                      <a:pt x="2142" y="236"/>
                    </a:lnTo>
                    <a:lnTo>
                      <a:pt x="2142" y="233"/>
                    </a:lnTo>
                    <a:lnTo>
                      <a:pt x="2146" y="233"/>
                    </a:lnTo>
                    <a:lnTo>
                      <a:pt x="2146" y="233"/>
                    </a:lnTo>
                    <a:lnTo>
                      <a:pt x="2146" y="236"/>
                    </a:lnTo>
                    <a:lnTo>
                      <a:pt x="2149" y="240"/>
                    </a:lnTo>
                    <a:lnTo>
                      <a:pt x="2153" y="244"/>
                    </a:lnTo>
                    <a:lnTo>
                      <a:pt x="2157" y="247"/>
                    </a:lnTo>
                    <a:lnTo>
                      <a:pt x="2160" y="251"/>
                    </a:lnTo>
                    <a:lnTo>
                      <a:pt x="2164" y="254"/>
                    </a:lnTo>
                    <a:lnTo>
                      <a:pt x="2167" y="254"/>
                    </a:lnTo>
                    <a:lnTo>
                      <a:pt x="2175" y="254"/>
                    </a:lnTo>
                    <a:lnTo>
                      <a:pt x="2182" y="254"/>
                    </a:lnTo>
                    <a:lnTo>
                      <a:pt x="2185" y="254"/>
                    </a:lnTo>
                    <a:lnTo>
                      <a:pt x="2189" y="258"/>
                    </a:lnTo>
                    <a:lnTo>
                      <a:pt x="2189" y="254"/>
                    </a:lnTo>
                    <a:lnTo>
                      <a:pt x="2189" y="251"/>
                    </a:lnTo>
                    <a:lnTo>
                      <a:pt x="2189" y="251"/>
                    </a:lnTo>
                    <a:lnTo>
                      <a:pt x="2192" y="247"/>
                    </a:lnTo>
                    <a:lnTo>
                      <a:pt x="2203" y="244"/>
                    </a:lnTo>
                    <a:lnTo>
                      <a:pt x="2207" y="247"/>
                    </a:lnTo>
                    <a:lnTo>
                      <a:pt x="2210" y="247"/>
                    </a:lnTo>
                    <a:lnTo>
                      <a:pt x="2214" y="247"/>
                    </a:lnTo>
                    <a:lnTo>
                      <a:pt x="2221" y="251"/>
                    </a:lnTo>
                    <a:lnTo>
                      <a:pt x="2225" y="251"/>
                    </a:lnTo>
                    <a:lnTo>
                      <a:pt x="2235" y="254"/>
                    </a:lnTo>
                    <a:lnTo>
                      <a:pt x="2239" y="254"/>
                    </a:lnTo>
                    <a:lnTo>
                      <a:pt x="2243" y="254"/>
                    </a:lnTo>
                    <a:lnTo>
                      <a:pt x="2243" y="258"/>
                    </a:lnTo>
                    <a:lnTo>
                      <a:pt x="2246" y="258"/>
                    </a:lnTo>
                    <a:lnTo>
                      <a:pt x="2246" y="262"/>
                    </a:lnTo>
                    <a:lnTo>
                      <a:pt x="2246" y="262"/>
                    </a:lnTo>
                    <a:lnTo>
                      <a:pt x="2250" y="262"/>
                    </a:lnTo>
                    <a:lnTo>
                      <a:pt x="2253" y="265"/>
                    </a:lnTo>
                    <a:lnTo>
                      <a:pt x="2253" y="262"/>
                    </a:lnTo>
                    <a:lnTo>
                      <a:pt x="2261" y="262"/>
                    </a:lnTo>
                    <a:lnTo>
                      <a:pt x="2261" y="262"/>
                    </a:lnTo>
                    <a:lnTo>
                      <a:pt x="2264" y="258"/>
                    </a:lnTo>
                    <a:lnTo>
                      <a:pt x="2264" y="258"/>
                    </a:lnTo>
                    <a:lnTo>
                      <a:pt x="2271" y="254"/>
                    </a:lnTo>
                    <a:lnTo>
                      <a:pt x="2275" y="254"/>
                    </a:lnTo>
                    <a:lnTo>
                      <a:pt x="2275" y="254"/>
                    </a:lnTo>
                    <a:lnTo>
                      <a:pt x="2282" y="254"/>
                    </a:lnTo>
                    <a:lnTo>
                      <a:pt x="2282" y="251"/>
                    </a:lnTo>
                    <a:lnTo>
                      <a:pt x="2289" y="254"/>
                    </a:lnTo>
                    <a:lnTo>
                      <a:pt x="2293" y="254"/>
                    </a:lnTo>
                    <a:lnTo>
                      <a:pt x="2296" y="251"/>
                    </a:lnTo>
                    <a:lnTo>
                      <a:pt x="2296" y="247"/>
                    </a:lnTo>
                    <a:lnTo>
                      <a:pt x="2293" y="247"/>
                    </a:lnTo>
                    <a:lnTo>
                      <a:pt x="2289" y="244"/>
                    </a:lnTo>
                    <a:lnTo>
                      <a:pt x="2289" y="240"/>
                    </a:lnTo>
                    <a:lnTo>
                      <a:pt x="2289" y="236"/>
                    </a:lnTo>
                    <a:lnTo>
                      <a:pt x="2293" y="236"/>
                    </a:lnTo>
                    <a:lnTo>
                      <a:pt x="2293" y="236"/>
                    </a:lnTo>
                    <a:lnTo>
                      <a:pt x="2289" y="233"/>
                    </a:lnTo>
                    <a:lnTo>
                      <a:pt x="2289" y="229"/>
                    </a:lnTo>
                    <a:lnTo>
                      <a:pt x="2293" y="229"/>
                    </a:lnTo>
                    <a:lnTo>
                      <a:pt x="2296" y="226"/>
                    </a:lnTo>
                    <a:lnTo>
                      <a:pt x="2300" y="226"/>
                    </a:lnTo>
                    <a:lnTo>
                      <a:pt x="2303" y="222"/>
                    </a:lnTo>
                    <a:lnTo>
                      <a:pt x="2307" y="219"/>
                    </a:lnTo>
                    <a:lnTo>
                      <a:pt x="2311" y="215"/>
                    </a:lnTo>
                    <a:lnTo>
                      <a:pt x="2311" y="211"/>
                    </a:lnTo>
                    <a:lnTo>
                      <a:pt x="2314" y="211"/>
                    </a:lnTo>
                    <a:lnTo>
                      <a:pt x="2318" y="211"/>
                    </a:lnTo>
                    <a:lnTo>
                      <a:pt x="2314" y="208"/>
                    </a:lnTo>
                    <a:lnTo>
                      <a:pt x="2314" y="204"/>
                    </a:lnTo>
                    <a:lnTo>
                      <a:pt x="2311" y="204"/>
                    </a:lnTo>
                    <a:lnTo>
                      <a:pt x="2311" y="201"/>
                    </a:lnTo>
                    <a:lnTo>
                      <a:pt x="2314" y="201"/>
                    </a:lnTo>
                    <a:lnTo>
                      <a:pt x="2318" y="201"/>
                    </a:lnTo>
                    <a:lnTo>
                      <a:pt x="2321" y="201"/>
                    </a:lnTo>
                    <a:lnTo>
                      <a:pt x="2325" y="201"/>
                    </a:lnTo>
                    <a:lnTo>
                      <a:pt x="2325" y="204"/>
                    </a:lnTo>
                    <a:lnTo>
                      <a:pt x="2329" y="204"/>
                    </a:lnTo>
                    <a:lnTo>
                      <a:pt x="2350" y="204"/>
                    </a:lnTo>
                    <a:lnTo>
                      <a:pt x="2368" y="204"/>
                    </a:lnTo>
                    <a:lnTo>
                      <a:pt x="2372" y="208"/>
                    </a:lnTo>
                    <a:lnTo>
                      <a:pt x="2386" y="208"/>
                    </a:lnTo>
                    <a:lnTo>
                      <a:pt x="2397" y="211"/>
                    </a:lnTo>
                    <a:lnTo>
                      <a:pt x="2411" y="211"/>
                    </a:lnTo>
                    <a:lnTo>
                      <a:pt x="2415" y="211"/>
                    </a:lnTo>
                    <a:lnTo>
                      <a:pt x="2422" y="215"/>
                    </a:lnTo>
                    <a:lnTo>
                      <a:pt x="2425" y="215"/>
                    </a:lnTo>
                    <a:lnTo>
                      <a:pt x="2432" y="219"/>
                    </a:lnTo>
                    <a:lnTo>
                      <a:pt x="2440" y="219"/>
                    </a:lnTo>
                    <a:lnTo>
                      <a:pt x="2443" y="219"/>
                    </a:lnTo>
                    <a:lnTo>
                      <a:pt x="2454" y="219"/>
                    </a:lnTo>
                    <a:lnTo>
                      <a:pt x="2458" y="219"/>
                    </a:lnTo>
                    <a:lnTo>
                      <a:pt x="2461" y="219"/>
                    </a:lnTo>
                    <a:lnTo>
                      <a:pt x="2461" y="219"/>
                    </a:lnTo>
                    <a:lnTo>
                      <a:pt x="2468" y="219"/>
                    </a:lnTo>
                    <a:lnTo>
                      <a:pt x="2475" y="219"/>
                    </a:lnTo>
                    <a:lnTo>
                      <a:pt x="2475" y="222"/>
                    </a:lnTo>
                    <a:lnTo>
                      <a:pt x="2483" y="222"/>
                    </a:lnTo>
                    <a:lnTo>
                      <a:pt x="2486" y="222"/>
                    </a:lnTo>
                    <a:lnTo>
                      <a:pt x="2493" y="226"/>
                    </a:lnTo>
                    <a:lnTo>
                      <a:pt x="2497" y="233"/>
                    </a:lnTo>
                    <a:lnTo>
                      <a:pt x="2501" y="236"/>
                    </a:lnTo>
                    <a:lnTo>
                      <a:pt x="2501" y="236"/>
                    </a:lnTo>
                    <a:lnTo>
                      <a:pt x="2493" y="240"/>
                    </a:lnTo>
                    <a:lnTo>
                      <a:pt x="2493" y="236"/>
                    </a:lnTo>
                    <a:lnTo>
                      <a:pt x="2486" y="236"/>
                    </a:lnTo>
                    <a:lnTo>
                      <a:pt x="2486" y="236"/>
                    </a:lnTo>
                    <a:lnTo>
                      <a:pt x="2479" y="244"/>
                    </a:lnTo>
                    <a:lnTo>
                      <a:pt x="2479" y="244"/>
                    </a:lnTo>
                    <a:lnTo>
                      <a:pt x="2479" y="244"/>
                    </a:lnTo>
                    <a:lnTo>
                      <a:pt x="2486" y="244"/>
                    </a:lnTo>
                    <a:lnTo>
                      <a:pt x="2486" y="244"/>
                    </a:lnTo>
                    <a:lnTo>
                      <a:pt x="2490" y="244"/>
                    </a:lnTo>
                    <a:lnTo>
                      <a:pt x="2493" y="244"/>
                    </a:lnTo>
                    <a:lnTo>
                      <a:pt x="2501" y="247"/>
                    </a:lnTo>
                    <a:lnTo>
                      <a:pt x="2504" y="247"/>
                    </a:lnTo>
                    <a:lnTo>
                      <a:pt x="2504" y="247"/>
                    </a:lnTo>
                    <a:lnTo>
                      <a:pt x="2511" y="251"/>
                    </a:lnTo>
                    <a:lnTo>
                      <a:pt x="2511" y="254"/>
                    </a:lnTo>
                    <a:lnTo>
                      <a:pt x="2511" y="254"/>
                    </a:lnTo>
                    <a:lnTo>
                      <a:pt x="2515" y="254"/>
                    </a:lnTo>
                    <a:lnTo>
                      <a:pt x="2522" y="254"/>
                    </a:lnTo>
                    <a:lnTo>
                      <a:pt x="2533" y="254"/>
                    </a:lnTo>
                    <a:lnTo>
                      <a:pt x="2533" y="254"/>
                    </a:lnTo>
                    <a:lnTo>
                      <a:pt x="2533" y="258"/>
                    </a:lnTo>
                    <a:lnTo>
                      <a:pt x="2547" y="265"/>
                    </a:lnTo>
                    <a:lnTo>
                      <a:pt x="2547" y="265"/>
                    </a:lnTo>
                    <a:lnTo>
                      <a:pt x="2543" y="269"/>
                    </a:lnTo>
                    <a:lnTo>
                      <a:pt x="2533" y="269"/>
                    </a:lnTo>
                    <a:lnTo>
                      <a:pt x="2536" y="272"/>
                    </a:lnTo>
                    <a:lnTo>
                      <a:pt x="2540" y="272"/>
                    </a:lnTo>
                    <a:lnTo>
                      <a:pt x="2547" y="276"/>
                    </a:lnTo>
                    <a:lnTo>
                      <a:pt x="2551" y="276"/>
                    </a:lnTo>
                    <a:lnTo>
                      <a:pt x="2554" y="276"/>
                    </a:lnTo>
                    <a:lnTo>
                      <a:pt x="2558" y="276"/>
                    </a:lnTo>
                    <a:lnTo>
                      <a:pt x="2569" y="272"/>
                    </a:lnTo>
                    <a:lnTo>
                      <a:pt x="2569" y="272"/>
                    </a:lnTo>
                    <a:lnTo>
                      <a:pt x="2572" y="272"/>
                    </a:lnTo>
                    <a:lnTo>
                      <a:pt x="2579" y="272"/>
                    </a:lnTo>
                    <a:lnTo>
                      <a:pt x="2583" y="272"/>
                    </a:lnTo>
                    <a:lnTo>
                      <a:pt x="2590" y="272"/>
                    </a:lnTo>
                    <a:lnTo>
                      <a:pt x="2594" y="272"/>
                    </a:lnTo>
                    <a:lnTo>
                      <a:pt x="2594" y="269"/>
                    </a:lnTo>
                    <a:lnTo>
                      <a:pt x="2604" y="272"/>
                    </a:lnTo>
                    <a:lnTo>
                      <a:pt x="2608" y="272"/>
                    </a:lnTo>
                    <a:lnTo>
                      <a:pt x="2612" y="269"/>
                    </a:lnTo>
                    <a:lnTo>
                      <a:pt x="2619" y="272"/>
                    </a:lnTo>
                    <a:lnTo>
                      <a:pt x="2622" y="269"/>
                    </a:lnTo>
                    <a:lnTo>
                      <a:pt x="2626" y="269"/>
                    </a:lnTo>
                    <a:lnTo>
                      <a:pt x="2637" y="269"/>
                    </a:lnTo>
                    <a:lnTo>
                      <a:pt x="2644" y="269"/>
                    </a:lnTo>
                    <a:lnTo>
                      <a:pt x="2655" y="269"/>
                    </a:lnTo>
                    <a:lnTo>
                      <a:pt x="2658" y="269"/>
                    </a:lnTo>
                    <a:lnTo>
                      <a:pt x="2672" y="272"/>
                    </a:lnTo>
                    <a:lnTo>
                      <a:pt x="2680" y="272"/>
                    </a:lnTo>
                    <a:lnTo>
                      <a:pt x="2680" y="272"/>
                    </a:lnTo>
                    <a:lnTo>
                      <a:pt x="2683" y="276"/>
                    </a:lnTo>
                    <a:lnTo>
                      <a:pt x="2687" y="280"/>
                    </a:lnTo>
                    <a:lnTo>
                      <a:pt x="2690" y="280"/>
                    </a:lnTo>
                    <a:lnTo>
                      <a:pt x="2694" y="283"/>
                    </a:lnTo>
                    <a:lnTo>
                      <a:pt x="2698" y="287"/>
                    </a:lnTo>
                    <a:lnTo>
                      <a:pt x="2698" y="287"/>
                    </a:lnTo>
                    <a:lnTo>
                      <a:pt x="2701" y="290"/>
                    </a:lnTo>
                    <a:lnTo>
                      <a:pt x="2701" y="294"/>
                    </a:lnTo>
                    <a:lnTo>
                      <a:pt x="2701" y="294"/>
                    </a:lnTo>
                    <a:lnTo>
                      <a:pt x="2701" y="297"/>
                    </a:lnTo>
                    <a:lnTo>
                      <a:pt x="2694" y="312"/>
                    </a:lnTo>
                    <a:lnTo>
                      <a:pt x="2694" y="315"/>
                    </a:lnTo>
                    <a:lnTo>
                      <a:pt x="2701" y="315"/>
                    </a:lnTo>
                    <a:lnTo>
                      <a:pt x="2705" y="315"/>
                    </a:lnTo>
                    <a:lnTo>
                      <a:pt x="2708" y="315"/>
                    </a:lnTo>
                    <a:lnTo>
                      <a:pt x="2712" y="315"/>
                    </a:lnTo>
                    <a:lnTo>
                      <a:pt x="2715" y="319"/>
                    </a:lnTo>
                    <a:lnTo>
                      <a:pt x="2719" y="319"/>
                    </a:lnTo>
                    <a:lnTo>
                      <a:pt x="2723" y="323"/>
                    </a:lnTo>
                    <a:lnTo>
                      <a:pt x="2723" y="323"/>
                    </a:lnTo>
                    <a:lnTo>
                      <a:pt x="2726" y="323"/>
                    </a:lnTo>
                    <a:lnTo>
                      <a:pt x="2730" y="326"/>
                    </a:lnTo>
                    <a:lnTo>
                      <a:pt x="2726" y="330"/>
                    </a:lnTo>
                    <a:lnTo>
                      <a:pt x="2730" y="330"/>
                    </a:lnTo>
                    <a:lnTo>
                      <a:pt x="2733" y="326"/>
                    </a:lnTo>
                    <a:lnTo>
                      <a:pt x="2737" y="323"/>
                    </a:lnTo>
                    <a:lnTo>
                      <a:pt x="2744" y="323"/>
                    </a:lnTo>
                    <a:lnTo>
                      <a:pt x="2744" y="319"/>
                    </a:lnTo>
                    <a:lnTo>
                      <a:pt x="2748" y="319"/>
                    </a:lnTo>
                    <a:lnTo>
                      <a:pt x="2748" y="319"/>
                    </a:lnTo>
                    <a:lnTo>
                      <a:pt x="2751" y="319"/>
                    </a:lnTo>
                    <a:lnTo>
                      <a:pt x="2751" y="319"/>
                    </a:lnTo>
                    <a:lnTo>
                      <a:pt x="2758" y="319"/>
                    </a:lnTo>
                    <a:lnTo>
                      <a:pt x="2766" y="315"/>
                    </a:lnTo>
                    <a:lnTo>
                      <a:pt x="2776" y="319"/>
                    </a:lnTo>
                    <a:lnTo>
                      <a:pt x="2783" y="315"/>
                    </a:lnTo>
                    <a:lnTo>
                      <a:pt x="2791" y="319"/>
                    </a:lnTo>
                    <a:lnTo>
                      <a:pt x="2794" y="323"/>
                    </a:lnTo>
                    <a:lnTo>
                      <a:pt x="2805" y="323"/>
                    </a:lnTo>
                    <a:lnTo>
                      <a:pt x="2805" y="323"/>
                    </a:lnTo>
                    <a:lnTo>
                      <a:pt x="2805" y="323"/>
                    </a:lnTo>
                    <a:lnTo>
                      <a:pt x="2809" y="323"/>
                    </a:lnTo>
                    <a:lnTo>
                      <a:pt x="2823" y="323"/>
                    </a:lnTo>
                    <a:lnTo>
                      <a:pt x="2830" y="326"/>
                    </a:lnTo>
                    <a:lnTo>
                      <a:pt x="2837" y="326"/>
                    </a:lnTo>
                    <a:lnTo>
                      <a:pt x="2841" y="326"/>
                    </a:lnTo>
                    <a:lnTo>
                      <a:pt x="2844" y="326"/>
                    </a:lnTo>
                    <a:lnTo>
                      <a:pt x="2855" y="315"/>
                    </a:lnTo>
                    <a:lnTo>
                      <a:pt x="2859" y="315"/>
                    </a:lnTo>
                    <a:lnTo>
                      <a:pt x="2859" y="315"/>
                    </a:lnTo>
                    <a:lnTo>
                      <a:pt x="2866" y="315"/>
                    </a:lnTo>
                    <a:lnTo>
                      <a:pt x="2866" y="319"/>
                    </a:lnTo>
                    <a:lnTo>
                      <a:pt x="2862" y="319"/>
                    </a:lnTo>
                    <a:lnTo>
                      <a:pt x="2862" y="319"/>
                    </a:lnTo>
                    <a:lnTo>
                      <a:pt x="2869" y="323"/>
                    </a:lnTo>
                    <a:lnTo>
                      <a:pt x="2869" y="323"/>
                    </a:lnTo>
                    <a:lnTo>
                      <a:pt x="2869" y="330"/>
                    </a:lnTo>
                    <a:lnTo>
                      <a:pt x="2869" y="333"/>
                    </a:lnTo>
                    <a:lnTo>
                      <a:pt x="2869" y="333"/>
                    </a:lnTo>
                    <a:lnTo>
                      <a:pt x="2873" y="337"/>
                    </a:lnTo>
                    <a:lnTo>
                      <a:pt x="2880" y="337"/>
                    </a:lnTo>
                    <a:lnTo>
                      <a:pt x="2884" y="337"/>
                    </a:lnTo>
                    <a:lnTo>
                      <a:pt x="2884" y="341"/>
                    </a:lnTo>
                    <a:lnTo>
                      <a:pt x="2891" y="341"/>
                    </a:lnTo>
                    <a:lnTo>
                      <a:pt x="2895" y="344"/>
                    </a:lnTo>
                    <a:lnTo>
                      <a:pt x="2895" y="351"/>
                    </a:lnTo>
                    <a:lnTo>
                      <a:pt x="2898" y="351"/>
                    </a:lnTo>
                    <a:lnTo>
                      <a:pt x="2909" y="351"/>
                    </a:lnTo>
                    <a:lnTo>
                      <a:pt x="2916" y="348"/>
                    </a:lnTo>
                    <a:lnTo>
                      <a:pt x="2927" y="341"/>
                    </a:lnTo>
                    <a:lnTo>
                      <a:pt x="2923" y="333"/>
                    </a:lnTo>
                    <a:lnTo>
                      <a:pt x="2923" y="333"/>
                    </a:lnTo>
                    <a:lnTo>
                      <a:pt x="2923" y="330"/>
                    </a:lnTo>
                    <a:lnTo>
                      <a:pt x="2916" y="323"/>
                    </a:lnTo>
                    <a:lnTo>
                      <a:pt x="2905" y="319"/>
                    </a:lnTo>
                    <a:lnTo>
                      <a:pt x="2909" y="319"/>
                    </a:lnTo>
                    <a:lnTo>
                      <a:pt x="2916" y="315"/>
                    </a:lnTo>
                    <a:lnTo>
                      <a:pt x="2916" y="312"/>
                    </a:lnTo>
                    <a:lnTo>
                      <a:pt x="2912" y="308"/>
                    </a:lnTo>
                    <a:lnTo>
                      <a:pt x="2916" y="305"/>
                    </a:lnTo>
                    <a:lnTo>
                      <a:pt x="2920" y="305"/>
                    </a:lnTo>
                    <a:lnTo>
                      <a:pt x="2927" y="305"/>
                    </a:lnTo>
                    <a:lnTo>
                      <a:pt x="2952" y="308"/>
                    </a:lnTo>
                    <a:lnTo>
                      <a:pt x="2955" y="308"/>
                    </a:lnTo>
                    <a:lnTo>
                      <a:pt x="2966" y="312"/>
                    </a:lnTo>
                    <a:lnTo>
                      <a:pt x="2970" y="312"/>
                    </a:lnTo>
                    <a:lnTo>
                      <a:pt x="2977" y="312"/>
                    </a:lnTo>
                    <a:lnTo>
                      <a:pt x="2984" y="312"/>
                    </a:lnTo>
                    <a:lnTo>
                      <a:pt x="2991" y="312"/>
                    </a:lnTo>
                    <a:lnTo>
                      <a:pt x="2995" y="312"/>
                    </a:lnTo>
                    <a:lnTo>
                      <a:pt x="2998" y="312"/>
                    </a:lnTo>
                    <a:lnTo>
                      <a:pt x="3006" y="312"/>
                    </a:lnTo>
                    <a:lnTo>
                      <a:pt x="3006" y="312"/>
                    </a:lnTo>
                    <a:lnTo>
                      <a:pt x="3023" y="312"/>
                    </a:lnTo>
                    <a:lnTo>
                      <a:pt x="3031" y="312"/>
                    </a:lnTo>
                    <a:lnTo>
                      <a:pt x="3041" y="319"/>
                    </a:lnTo>
                    <a:lnTo>
                      <a:pt x="3045" y="319"/>
                    </a:lnTo>
                    <a:lnTo>
                      <a:pt x="3052" y="319"/>
                    </a:lnTo>
                    <a:lnTo>
                      <a:pt x="3056" y="319"/>
                    </a:lnTo>
                    <a:lnTo>
                      <a:pt x="3063" y="323"/>
                    </a:lnTo>
                    <a:lnTo>
                      <a:pt x="3074" y="330"/>
                    </a:lnTo>
                    <a:lnTo>
                      <a:pt x="3077" y="326"/>
                    </a:lnTo>
                    <a:lnTo>
                      <a:pt x="3081" y="330"/>
                    </a:lnTo>
                    <a:lnTo>
                      <a:pt x="3084" y="330"/>
                    </a:lnTo>
                    <a:lnTo>
                      <a:pt x="3092" y="333"/>
                    </a:lnTo>
                    <a:lnTo>
                      <a:pt x="3109" y="344"/>
                    </a:lnTo>
                    <a:lnTo>
                      <a:pt x="3109" y="477"/>
                    </a:lnTo>
                    <a:lnTo>
                      <a:pt x="3106" y="480"/>
                    </a:lnTo>
                    <a:lnTo>
                      <a:pt x="3099" y="488"/>
                    </a:lnTo>
                    <a:lnTo>
                      <a:pt x="3092" y="488"/>
                    </a:lnTo>
                    <a:lnTo>
                      <a:pt x="3088" y="488"/>
                    </a:lnTo>
                    <a:lnTo>
                      <a:pt x="3084" y="491"/>
                    </a:lnTo>
                    <a:lnTo>
                      <a:pt x="3081" y="495"/>
                    </a:lnTo>
                    <a:lnTo>
                      <a:pt x="3081" y="491"/>
                    </a:lnTo>
                    <a:lnTo>
                      <a:pt x="3081" y="491"/>
                    </a:lnTo>
                    <a:lnTo>
                      <a:pt x="3074" y="491"/>
                    </a:lnTo>
                    <a:lnTo>
                      <a:pt x="3074" y="491"/>
                    </a:lnTo>
                    <a:lnTo>
                      <a:pt x="3074" y="488"/>
                    </a:lnTo>
                    <a:lnTo>
                      <a:pt x="3070" y="491"/>
                    </a:lnTo>
                    <a:lnTo>
                      <a:pt x="3063" y="488"/>
                    </a:lnTo>
                    <a:lnTo>
                      <a:pt x="3059" y="488"/>
                    </a:lnTo>
                    <a:lnTo>
                      <a:pt x="3056" y="488"/>
                    </a:lnTo>
                    <a:lnTo>
                      <a:pt x="3056" y="491"/>
                    </a:lnTo>
                    <a:lnTo>
                      <a:pt x="3056" y="495"/>
                    </a:lnTo>
                    <a:lnTo>
                      <a:pt x="3056" y="498"/>
                    </a:lnTo>
                    <a:lnTo>
                      <a:pt x="3059" y="502"/>
                    </a:lnTo>
                    <a:lnTo>
                      <a:pt x="3063" y="502"/>
                    </a:lnTo>
                    <a:lnTo>
                      <a:pt x="3066" y="506"/>
                    </a:lnTo>
                    <a:lnTo>
                      <a:pt x="3070" y="506"/>
                    </a:lnTo>
                    <a:lnTo>
                      <a:pt x="3074" y="506"/>
                    </a:lnTo>
                    <a:lnTo>
                      <a:pt x="3074" y="502"/>
                    </a:lnTo>
                    <a:lnTo>
                      <a:pt x="3077" y="506"/>
                    </a:lnTo>
                    <a:lnTo>
                      <a:pt x="3081" y="513"/>
                    </a:lnTo>
                    <a:lnTo>
                      <a:pt x="3077" y="509"/>
                    </a:lnTo>
                    <a:lnTo>
                      <a:pt x="3074" y="513"/>
                    </a:lnTo>
                    <a:lnTo>
                      <a:pt x="3074" y="513"/>
                    </a:lnTo>
                    <a:lnTo>
                      <a:pt x="3077" y="516"/>
                    </a:lnTo>
                    <a:lnTo>
                      <a:pt x="3081" y="513"/>
                    </a:lnTo>
                    <a:lnTo>
                      <a:pt x="3084" y="523"/>
                    </a:lnTo>
                    <a:lnTo>
                      <a:pt x="3084" y="527"/>
                    </a:lnTo>
                    <a:lnTo>
                      <a:pt x="3084" y="531"/>
                    </a:lnTo>
                    <a:lnTo>
                      <a:pt x="3088" y="534"/>
                    </a:lnTo>
                    <a:lnTo>
                      <a:pt x="3092" y="538"/>
                    </a:lnTo>
                    <a:lnTo>
                      <a:pt x="3095" y="538"/>
                    </a:lnTo>
                    <a:lnTo>
                      <a:pt x="3099" y="541"/>
                    </a:lnTo>
                    <a:lnTo>
                      <a:pt x="3095" y="545"/>
                    </a:lnTo>
                    <a:lnTo>
                      <a:pt x="3092" y="545"/>
                    </a:lnTo>
                    <a:lnTo>
                      <a:pt x="3088" y="545"/>
                    </a:lnTo>
                    <a:lnTo>
                      <a:pt x="3088" y="545"/>
                    </a:lnTo>
                    <a:lnTo>
                      <a:pt x="3088" y="545"/>
                    </a:lnTo>
                    <a:lnTo>
                      <a:pt x="3088" y="549"/>
                    </a:lnTo>
                    <a:lnTo>
                      <a:pt x="3095" y="549"/>
                    </a:lnTo>
                    <a:lnTo>
                      <a:pt x="3099" y="552"/>
                    </a:lnTo>
                    <a:lnTo>
                      <a:pt x="3099" y="552"/>
                    </a:lnTo>
                    <a:lnTo>
                      <a:pt x="3099" y="556"/>
                    </a:lnTo>
                    <a:lnTo>
                      <a:pt x="3092" y="563"/>
                    </a:lnTo>
                    <a:lnTo>
                      <a:pt x="3092" y="563"/>
                    </a:lnTo>
                    <a:lnTo>
                      <a:pt x="3088" y="567"/>
                    </a:lnTo>
                    <a:lnTo>
                      <a:pt x="3088" y="567"/>
                    </a:lnTo>
                    <a:lnTo>
                      <a:pt x="3081" y="567"/>
                    </a:lnTo>
                    <a:lnTo>
                      <a:pt x="3077" y="563"/>
                    </a:lnTo>
                    <a:lnTo>
                      <a:pt x="3074" y="559"/>
                    </a:lnTo>
                    <a:lnTo>
                      <a:pt x="3066" y="559"/>
                    </a:lnTo>
                    <a:lnTo>
                      <a:pt x="3063" y="559"/>
                    </a:lnTo>
                    <a:lnTo>
                      <a:pt x="3063" y="559"/>
                    </a:lnTo>
                    <a:lnTo>
                      <a:pt x="3059" y="556"/>
                    </a:lnTo>
                    <a:lnTo>
                      <a:pt x="3059" y="556"/>
                    </a:lnTo>
                    <a:lnTo>
                      <a:pt x="3059" y="556"/>
                    </a:lnTo>
                    <a:lnTo>
                      <a:pt x="3059" y="559"/>
                    </a:lnTo>
                    <a:lnTo>
                      <a:pt x="3056" y="559"/>
                    </a:lnTo>
                    <a:lnTo>
                      <a:pt x="3056" y="559"/>
                    </a:lnTo>
                    <a:lnTo>
                      <a:pt x="3056" y="556"/>
                    </a:lnTo>
                    <a:lnTo>
                      <a:pt x="3056" y="556"/>
                    </a:lnTo>
                    <a:lnTo>
                      <a:pt x="3052" y="556"/>
                    </a:lnTo>
                    <a:lnTo>
                      <a:pt x="3049" y="552"/>
                    </a:lnTo>
                    <a:lnTo>
                      <a:pt x="3049" y="549"/>
                    </a:lnTo>
                    <a:lnTo>
                      <a:pt x="3049" y="552"/>
                    </a:lnTo>
                    <a:lnTo>
                      <a:pt x="3049" y="552"/>
                    </a:lnTo>
                    <a:lnTo>
                      <a:pt x="3049" y="556"/>
                    </a:lnTo>
                    <a:lnTo>
                      <a:pt x="3052" y="559"/>
                    </a:lnTo>
                    <a:lnTo>
                      <a:pt x="3052" y="559"/>
                    </a:lnTo>
                    <a:lnTo>
                      <a:pt x="3052" y="559"/>
                    </a:lnTo>
                    <a:lnTo>
                      <a:pt x="3041" y="563"/>
                    </a:lnTo>
                    <a:lnTo>
                      <a:pt x="3027" y="570"/>
                    </a:lnTo>
                    <a:lnTo>
                      <a:pt x="3023" y="570"/>
                    </a:lnTo>
                    <a:lnTo>
                      <a:pt x="3020" y="570"/>
                    </a:lnTo>
                    <a:lnTo>
                      <a:pt x="3013" y="574"/>
                    </a:lnTo>
                    <a:lnTo>
                      <a:pt x="3013" y="574"/>
                    </a:lnTo>
                    <a:lnTo>
                      <a:pt x="3013" y="574"/>
                    </a:lnTo>
                    <a:lnTo>
                      <a:pt x="3013" y="570"/>
                    </a:lnTo>
                    <a:lnTo>
                      <a:pt x="3009" y="574"/>
                    </a:lnTo>
                    <a:lnTo>
                      <a:pt x="3009" y="574"/>
                    </a:lnTo>
                    <a:lnTo>
                      <a:pt x="3009" y="577"/>
                    </a:lnTo>
                    <a:lnTo>
                      <a:pt x="3006" y="577"/>
                    </a:lnTo>
                    <a:lnTo>
                      <a:pt x="3002" y="581"/>
                    </a:lnTo>
                    <a:lnTo>
                      <a:pt x="2998" y="581"/>
                    </a:lnTo>
                    <a:lnTo>
                      <a:pt x="2988" y="584"/>
                    </a:lnTo>
                    <a:lnTo>
                      <a:pt x="2984" y="588"/>
                    </a:lnTo>
                    <a:lnTo>
                      <a:pt x="2981" y="588"/>
                    </a:lnTo>
                    <a:lnTo>
                      <a:pt x="2981" y="588"/>
                    </a:lnTo>
                    <a:lnTo>
                      <a:pt x="2977" y="584"/>
                    </a:lnTo>
                    <a:lnTo>
                      <a:pt x="2977" y="584"/>
                    </a:lnTo>
                    <a:lnTo>
                      <a:pt x="2977" y="588"/>
                    </a:lnTo>
                    <a:lnTo>
                      <a:pt x="2973" y="592"/>
                    </a:lnTo>
                    <a:lnTo>
                      <a:pt x="2973" y="592"/>
                    </a:lnTo>
                    <a:lnTo>
                      <a:pt x="2973" y="592"/>
                    </a:lnTo>
                    <a:lnTo>
                      <a:pt x="2970" y="595"/>
                    </a:lnTo>
                    <a:lnTo>
                      <a:pt x="2970" y="595"/>
                    </a:lnTo>
                    <a:lnTo>
                      <a:pt x="2966" y="595"/>
                    </a:lnTo>
                    <a:lnTo>
                      <a:pt x="2966" y="595"/>
                    </a:lnTo>
                    <a:lnTo>
                      <a:pt x="2963" y="595"/>
                    </a:lnTo>
                    <a:lnTo>
                      <a:pt x="2963" y="595"/>
                    </a:lnTo>
                    <a:lnTo>
                      <a:pt x="2963" y="599"/>
                    </a:lnTo>
                    <a:lnTo>
                      <a:pt x="2963" y="599"/>
                    </a:lnTo>
                    <a:lnTo>
                      <a:pt x="2963" y="599"/>
                    </a:lnTo>
                    <a:lnTo>
                      <a:pt x="2959" y="602"/>
                    </a:lnTo>
                    <a:lnTo>
                      <a:pt x="2955" y="602"/>
                    </a:lnTo>
                    <a:lnTo>
                      <a:pt x="2955" y="602"/>
                    </a:lnTo>
                    <a:lnTo>
                      <a:pt x="2955" y="606"/>
                    </a:lnTo>
                    <a:lnTo>
                      <a:pt x="2952" y="610"/>
                    </a:lnTo>
                    <a:lnTo>
                      <a:pt x="2948" y="610"/>
                    </a:lnTo>
                    <a:lnTo>
                      <a:pt x="2948" y="606"/>
                    </a:lnTo>
                    <a:lnTo>
                      <a:pt x="2948" y="606"/>
                    </a:lnTo>
                    <a:lnTo>
                      <a:pt x="2948" y="610"/>
                    </a:lnTo>
                    <a:lnTo>
                      <a:pt x="2948" y="610"/>
                    </a:lnTo>
                    <a:lnTo>
                      <a:pt x="2948" y="610"/>
                    </a:lnTo>
                    <a:lnTo>
                      <a:pt x="2945" y="613"/>
                    </a:lnTo>
                    <a:lnTo>
                      <a:pt x="2945" y="613"/>
                    </a:lnTo>
                    <a:lnTo>
                      <a:pt x="2941" y="613"/>
                    </a:lnTo>
                    <a:lnTo>
                      <a:pt x="2938" y="613"/>
                    </a:lnTo>
                    <a:lnTo>
                      <a:pt x="2938" y="617"/>
                    </a:lnTo>
                    <a:lnTo>
                      <a:pt x="2938" y="617"/>
                    </a:lnTo>
                    <a:lnTo>
                      <a:pt x="2930" y="620"/>
                    </a:lnTo>
                    <a:lnTo>
                      <a:pt x="2930" y="620"/>
                    </a:lnTo>
                    <a:lnTo>
                      <a:pt x="2927" y="620"/>
                    </a:lnTo>
                    <a:lnTo>
                      <a:pt x="2927" y="624"/>
                    </a:lnTo>
                    <a:lnTo>
                      <a:pt x="2923" y="624"/>
                    </a:lnTo>
                    <a:lnTo>
                      <a:pt x="2920" y="624"/>
                    </a:lnTo>
                    <a:lnTo>
                      <a:pt x="2916" y="628"/>
                    </a:lnTo>
                    <a:lnTo>
                      <a:pt x="2916" y="628"/>
                    </a:lnTo>
                    <a:lnTo>
                      <a:pt x="2916" y="628"/>
                    </a:lnTo>
                    <a:lnTo>
                      <a:pt x="2912" y="635"/>
                    </a:lnTo>
                    <a:lnTo>
                      <a:pt x="2912" y="638"/>
                    </a:lnTo>
                    <a:lnTo>
                      <a:pt x="2912" y="642"/>
                    </a:lnTo>
                    <a:lnTo>
                      <a:pt x="2909" y="638"/>
                    </a:lnTo>
                    <a:lnTo>
                      <a:pt x="2905" y="638"/>
                    </a:lnTo>
                    <a:lnTo>
                      <a:pt x="2898" y="631"/>
                    </a:lnTo>
                    <a:lnTo>
                      <a:pt x="2898" y="628"/>
                    </a:lnTo>
                    <a:lnTo>
                      <a:pt x="2895" y="624"/>
                    </a:lnTo>
                    <a:lnTo>
                      <a:pt x="2887" y="624"/>
                    </a:lnTo>
                    <a:lnTo>
                      <a:pt x="2884" y="620"/>
                    </a:lnTo>
                    <a:lnTo>
                      <a:pt x="2873" y="620"/>
                    </a:lnTo>
                    <a:lnTo>
                      <a:pt x="2869" y="620"/>
                    </a:lnTo>
                    <a:lnTo>
                      <a:pt x="2869" y="620"/>
                    </a:lnTo>
                    <a:lnTo>
                      <a:pt x="2866" y="624"/>
                    </a:lnTo>
                    <a:lnTo>
                      <a:pt x="2859" y="624"/>
                    </a:lnTo>
                    <a:lnTo>
                      <a:pt x="2855" y="628"/>
                    </a:lnTo>
                    <a:lnTo>
                      <a:pt x="2852" y="628"/>
                    </a:lnTo>
                    <a:lnTo>
                      <a:pt x="2848" y="628"/>
                    </a:lnTo>
                    <a:lnTo>
                      <a:pt x="2844" y="628"/>
                    </a:lnTo>
                    <a:lnTo>
                      <a:pt x="2844" y="628"/>
                    </a:lnTo>
                    <a:lnTo>
                      <a:pt x="2844" y="631"/>
                    </a:lnTo>
                    <a:lnTo>
                      <a:pt x="2844" y="631"/>
                    </a:lnTo>
                    <a:lnTo>
                      <a:pt x="2834" y="638"/>
                    </a:lnTo>
                    <a:lnTo>
                      <a:pt x="2826" y="645"/>
                    </a:lnTo>
                    <a:lnTo>
                      <a:pt x="2826" y="645"/>
                    </a:lnTo>
                    <a:lnTo>
                      <a:pt x="2826" y="642"/>
                    </a:lnTo>
                    <a:lnTo>
                      <a:pt x="2826" y="642"/>
                    </a:lnTo>
                    <a:lnTo>
                      <a:pt x="2826" y="642"/>
                    </a:lnTo>
                    <a:lnTo>
                      <a:pt x="2826" y="638"/>
                    </a:lnTo>
                    <a:lnTo>
                      <a:pt x="2830" y="635"/>
                    </a:lnTo>
                    <a:lnTo>
                      <a:pt x="2826" y="628"/>
                    </a:lnTo>
                    <a:lnTo>
                      <a:pt x="2830" y="628"/>
                    </a:lnTo>
                    <a:lnTo>
                      <a:pt x="2830" y="624"/>
                    </a:lnTo>
                    <a:lnTo>
                      <a:pt x="2826" y="624"/>
                    </a:lnTo>
                    <a:lnTo>
                      <a:pt x="2823" y="624"/>
                    </a:lnTo>
                    <a:lnTo>
                      <a:pt x="2819" y="628"/>
                    </a:lnTo>
                    <a:lnTo>
                      <a:pt x="2819" y="631"/>
                    </a:lnTo>
                    <a:lnTo>
                      <a:pt x="2812" y="631"/>
                    </a:lnTo>
                    <a:lnTo>
                      <a:pt x="2809" y="635"/>
                    </a:lnTo>
                    <a:lnTo>
                      <a:pt x="2805" y="638"/>
                    </a:lnTo>
                    <a:lnTo>
                      <a:pt x="2805" y="642"/>
                    </a:lnTo>
                    <a:lnTo>
                      <a:pt x="2805" y="645"/>
                    </a:lnTo>
                    <a:lnTo>
                      <a:pt x="2801" y="645"/>
                    </a:lnTo>
                    <a:lnTo>
                      <a:pt x="2798" y="642"/>
                    </a:lnTo>
                    <a:lnTo>
                      <a:pt x="2794" y="638"/>
                    </a:lnTo>
                    <a:lnTo>
                      <a:pt x="2791" y="642"/>
                    </a:lnTo>
                    <a:lnTo>
                      <a:pt x="2787" y="645"/>
                    </a:lnTo>
                    <a:lnTo>
                      <a:pt x="2787" y="642"/>
                    </a:lnTo>
                    <a:lnTo>
                      <a:pt x="2783" y="638"/>
                    </a:lnTo>
                    <a:lnTo>
                      <a:pt x="2776" y="642"/>
                    </a:lnTo>
                    <a:lnTo>
                      <a:pt x="2773" y="642"/>
                    </a:lnTo>
                    <a:lnTo>
                      <a:pt x="2773" y="645"/>
                    </a:lnTo>
                    <a:lnTo>
                      <a:pt x="2773" y="649"/>
                    </a:lnTo>
                    <a:lnTo>
                      <a:pt x="2769" y="653"/>
                    </a:lnTo>
                    <a:lnTo>
                      <a:pt x="2769" y="656"/>
                    </a:lnTo>
                    <a:lnTo>
                      <a:pt x="2769" y="660"/>
                    </a:lnTo>
                    <a:lnTo>
                      <a:pt x="2769" y="660"/>
                    </a:lnTo>
                    <a:lnTo>
                      <a:pt x="2766" y="663"/>
                    </a:lnTo>
                    <a:lnTo>
                      <a:pt x="2766" y="663"/>
                    </a:lnTo>
                    <a:lnTo>
                      <a:pt x="2766" y="667"/>
                    </a:lnTo>
                    <a:lnTo>
                      <a:pt x="2762" y="667"/>
                    </a:lnTo>
                    <a:lnTo>
                      <a:pt x="2762" y="667"/>
                    </a:lnTo>
                    <a:lnTo>
                      <a:pt x="2762" y="671"/>
                    </a:lnTo>
                    <a:lnTo>
                      <a:pt x="2758" y="674"/>
                    </a:lnTo>
                    <a:lnTo>
                      <a:pt x="2755" y="678"/>
                    </a:lnTo>
                    <a:lnTo>
                      <a:pt x="2748" y="685"/>
                    </a:lnTo>
                    <a:lnTo>
                      <a:pt x="2744" y="689"/>
                    </a:lnTo>
                    <a:lnTo>
                      <a:pt x="2744" y="692"/>
                    </a:lnTo>
                    <a:lnTo>
                      <a:pt x="2741" y="696"/>
                    </a:lnTo>
                    <a:lnTo>
                      <a:pt x="2741" y="703"/>
                    </a:lnTo>
                    <a:lnTo>
                      <a:pt x="2744" y="706"/>
                    </a:lnTo>
                    <a:lnTo>
                      <a:pt x="2748" y="706"/>
                    </a:lnTo>
                    <a:lnTo>
                      <a:pt x="2748" y="706"/>
                    </a:lnTo>
                    <a:lnTo>
                      <a:pt x="2751" y="706"/>
                    </a:lnTo>
                    <a:lnTo>
                      <a:pt x="2751" y="703"/>
                    </a:lnTo>
                    <a:lnTo>
                      <a:pt x="2755" y="703"/>
                    </a:lnTo>
                    <a:lnTo>
                      <a:pt x="2766" y="706"/>
                    </a:lnTo>
                    <a:lnTo>
                      <a:pt x="2769" y="710"/>
                    </a:lnTo>
                    <a:lnTo>
                      <a:pt x="2762" y="714"/>
                    </a:lnTo>
                    <a:lnTo>
                      <a:pt x="2758" y="717"/>
                    </a:lnTo>
                    <a:lnTo>
                      <a:pt x="2758" y="721"/>
                    </a:lnTo>
                    <a:lnTo>
                      <a:pt x="2758" y="724"/>
                    </a:lnTo>
                    <a:lnTo>
                      <a:pt x="2758" y="732"/>
                    </a:lnTo>
                    <a:lnTo>
                      <a:pt x="2758" y="739"/>
                    </a:lnTo>
                    <a:lnTo>
                      <a:pt x="2758" y="739"/>
                    </a:lnTo>
                    <a:lnTo>
                      <a:pt x="2766" y="739"/>
                    </a:lnTo>
                    <a:lnTo>
                      <a:pt x="2766" y="739"/>
                    </a:lnTo>
                    <a:lnTo>
                      <a:pt x="2769" y="750"/>
                    </a:lnTo>
                    <a:lnTo>
                      <a:pt x="2769" y="753"/>
                    </a:lnTo>
                    <a:lnTo>
                      <a:pt x="2766" y="757"/>
                    </a:lnTo>
                    <a:lnTo>
                      <a:pt x="2762" y="757"/>
                    </a:lnTo>
                    <a:lnTo>
                      <a:pt x="2758" y="757"/>
                    </a:lnTo>
                    <a:lnTo>
                      <a:pt x="2755" y="750"/>
                    </a:lnTo>
                    <a:lnTo>
                      <a:pt x="2758" y="750"/>
                    </a:lnTo>
                    <a:lnTo>
                      <a:pt x="2758" y="746"/>
                    </a:lnTo>
                    <a:lnTo>
                      <a:pt x="2762" y="742"/>
                    </a:lnTo>
                    <a:lnTo>
                      <a:pt x="2762" y="742"/>
                    </a:lnTo>
                    <a:lnTo>
                      <a:pt x="2758" y="746"/>
                    </a:lnTo>
                    <a:lnTo>
                      <a:pt x="2755" y="746"/>
                    </a:lnTo>
                    <a:lnTo>
                      <a:pt x="2748" y="746"/>
                    </a:lnTo>
                    <a:lnTo>
                      <a:pt x="2748" y="750"/>
                    </a:lnTo>
                    <a:lnTo>
                      <a:pt x="2748" y="750"/>
                    </a:lnTo>
                    <a:lnTo>
                      <a:pt x="2751" y="753"/>
                    </a:lnTo>
                    <a:lnTo>
                      <a:pt x="2744" y="757"/>
                    </a:lnTo>
                    <a:lnTo>
                      <a:pt x="2741" y="760"/>
                    </a:lnTo>
                    <a:lnTo>
                      <a:pt x="2741" y="764"/>
                    </a:lnTo>
                    <a:lnTo>
                      <a:pt x="2737" y="767"/>
                    </a:lnTo>
                    <a:lnTo>
                      <a:pt x="2737" y="771"/>
                    </a:lnTo>
                    <a:lnTo>
                      <a:pt x="2737" y="775"/>
                    </a:lnTo>
                    <a:lnTo>
                      <a:pt x="2737" y="778"/>
                    </a:lnTo>
                    <a:lnTo>
                      <a:pt x="2737" y="785"/>
                    </a:lnTo>
                    <a:lnTo>
                      <a:pt x="2744" y="793"/>
                    </a:lnTo>
                    <a:lnTo>
                      <a:pt x="2744" y="796"/>
                    </a:lnTo>
                    <a:lnTo>
                      <a:pt x="2737" y="800"/>
                    </a:lnTo>
                    <a:lnTo>
                      <a:pt x="2733" y="800"/>
                    </a:lnTo>
                    <a:lnTo>
                      <a:pt x="2730" y="800"/>
                    </a:lnTo>
                    <a:lnTo>
                      <a:pt x="2726" y="796"/>
                    </a:lnTo>
                    <a:lnTo>
                      <a:pt x="2723" y="800"/>
                    </a:lnTo>
                    <a:lnTo>
                      <a:pt x="2715" y="803"/>
                    </a:lnTo>
                    <a:lnTo>
                      <a:pt x="2705" y="811"/>
                    </a:lnTo>
                    <a:lnTo>
                      <a:pt x="2701" y="814"/>
                    </a:lnTo>
                    <a:lnTo>
                      <a:pt x="2698" y="818"/>
                    </a:lnTo>
                    <a:lnTo>
                      <a:pt x="2701" y="828"/>
                    </a:lnTo>
                    <a:lnTo>
                      <a:pt x="2701" y="836"/>
                    </a:lnTo>
                    <a:lnTo>
                      <a:pt x="2701" y="836"/>
                    </a:lnTo>
                    <a:lnTo>
                      <a:pt x="2701" y="839"/>
                    </a:lnTo>
                    <a:lnTo>
                      <a:pt x="2694" y="836"/>
                    </a:lnTo>
                    <a:lnTo>
                      <a:pt x="2687" y="839"/>
                    </a:lnTo>
                    <a:lnTo>
                      <a:pt x="2680" y="843"/>
                    </a:lnTo>
                    <a:lnTo>
                      <a:pt x="2676" y="846"/>
                    </a:lnTo>
                    <a:lnTo>
                      <a:pt x="2676" y="843"/>
                    </a:lnTo>
                    <a:lnTo>
                      <a:pt x="2672" y="843"/>
                    </a:lnTo>
                    <a:lnTo>
                      <a:pt x="2672" y="846"/>
                    </a:lnTo>
                    <a:lnTo>
                      <a:pt x="2672" y="846"/>
                    </a:lnTo>
                    <a:lnTo>
                      <a:pt x="2672" y="854"/>
                    </a:lnTo>
                    <a:lnTo>
                      <a:pt x="2672" y="854"/>
                    </a:lnTo>
                    <a:lnTo>
                      <a:pt x="2672" y="861"/>
                    </a:lnTo>
                    <a:lnTo>
                      <a:pt x="2672" y="864"/>
                    </a:lnTo>
                    <a:lnTo>
                      <a:pt x="2665" y="871"/>
                    </a:lnTo>
                    <a:lnTo>
                      <a:pt x="2658" y="882"/>
                    </a:lnTo>
                    <a:lnTo>
                      <a:pt x="2655" y="882"/>
                    </a:lnTo>
                    <a:lnTo>
                      <a:pt x="2651" y="889"/>
                    </a:lnTo>
                    <a:lnTo>
                      <a:pt x="2647" y="893"/>
                    </a:lnTo>
                    <a:lnTo>
                      <a:pt x="2644" y="897"/>
                    </a:lnTo>
                    <a:lnTo>
                      <a:pt x="2637" y="900"/>
                    </a:lnTo>
                    <a:lnTo>
                      <a:pt x="2637" y="897"/>
                    </a:lnTo>
                    <a:lnTo>
                      <a:pt x="2633" y="889"/>
                    </a:lnTo>
                    <a:lnTo>
                      <a:pt x="2633" y="882"/>
                    </a:lnTo>
                    <a:lnTo>
                      <a:pt x="2633" y="868"/>
                    </a:lnTo>
                    <a:lnTo>
                      <a:pt x="2629" y="861"/>
                    </a:lnTo>
                    <a:lnTo>
                      <a:pt x="2626" y="854"/>
                    </a:lnTo>
                    <a:lnTo>
                      <a:pt x="2626" y="846"/>
                    </a:lnTo>
                    <a:lnTo>
                      <a:pt x="2622" y="839"/>
                    </a:lnTo>
                    <a:lnTo>
                      <a:pt x="2622" y="832"/>
                    </a:lnTo>
                    <a:lnTo>
                      <a:pt x="2622" y="825"/>
                    </a:lnTo>
                    <a:lnTo>
                      <a:pt x="2619" y="814"/>
                    </a:lnTo>
                    <a:lnTo>
                      <a:pt x="2619" y="814"/>
                    </a:lnTo>
                    <a:lnTo>
                      <a:pt x="2619" y="814"/>
                    </a:lnTo>
                    <a:lnTo>
                      <a:pt x="2615" y="800"/>
                    </a:lnTo>
                    <a:lnTo>
                      <a:pt x="2615" y="796"/>
                    </a:lnTo>
                    <a:lnTo>
                      <a:pt x="2615" y="789"/>
                    </a:lnTo>
                    <a:lnTo>
                      <a:pt x="2612" y="782"/>
                    </a:lnTo>
                    <a:lnTo>
                      <a:pt x="2612" y="775"/>
                    </a:lnTo>
                    <a:lnTo>
                      <a:pt x="2612" y="760"/>
                    </a:lnTo>
                    <a:lnTo>
                      <a:pt x="2619" y="746"/>
                    </a:lnTo>
                    <a:lnTo>
                      <a:pt x="2619" y="739"/>
                    </a:lnTo>
                    <a:lnTo>
                      <a:pt x="2622" y="735"/>
                    </a:lnTo>
                    <a:lnTo>
                      <a:pt x="2626" y="732"/>
                    </a:lnTo>
                    <a:lnTo>
                      <a:pt x="2629" y="728"/>
                    </a:lnTo>
                    <a:lnTo>
                      <a:pt x="2637" y="724"/>
                    </a:lnTo>
                    <a:lnTo>
                      <a:pt x="2640" y="714"/>
                    </a:lnTo>
                    <a:lnTo>
                      <a:pt x="2640" y="710"/>
                    </a:lnTo>
                    <a:lnTo>
                      <a:pt x="2640" y="706"/>
                    </a:lnTo>
                    <a:lnTo>
                      <a:pt x="2644" y="706"/>
                    </a:lnTo>
                    <a:lnTo>
                      <a:pt x="2651" y="706"/>
                    </a:lnTo>
                    <a:lnTo>
                      <a:pt x="2655" y="703"/>
                    </a:lnTo>
                    <a:lnTo>
                      <a:pt x="2655" y="699"/>
                    </a:lnTo>
                    <a:lnTo>
                      <a:pt x="2662" y="699"/>
                    </a:lnTo>
                    <a:lnTo>
                      <a:pt x="2669" y="696"/>
                    </a:lnTo>
                    <a:lnTo>
                      <a:pt x="2676" y="692"/>
                    </a:lnTo>
                    <a:lnTo>
                      <a:pt x="2680" y="689"/>
                    </a:lnTo>
                    <a:lnTo>
                      <a:pt x="2687" y="685"/>
                    </a:lnTo>
                    <a:lnTo>
                      <a:pt x="2690" y="678"/>
                    </a:lnTo>
                    <a:lnTo>
                      <a:pt x="2698" y="674"/>
                    </a:lnTo>
                    <a:lnTo>
                      <a:pt x="2698" y="667"/>
                    </a:lnTo>
                    <a:lnTo>
                      <a:pt x="2705" y="660"/>
                    </a:lnTo>
                    <a:lnTo>
                      <a:pt x="2708" y="660"/>
                    </a:lnTo>
                    <a:lnTo>
                      <a:pt x="2712" y="653"/>
                    </a:lnTo>
                    <a:lnTo>
                      <a:pt x="2719" y="649"/>
                    </a:lnTo>
                    <a:lnTo>
                      <a:pt x="2730" y="642"/>
                    </a:lnTo>
                    <a:lnTo>
                      <a:pt x="2733" y="635"/>
                    </a:lnTo>
                    <a:lnTo>
                      <a:pt x="2741" y="635"/>
                    </a:lnTo>
                    <a:lnTo>
                      <a:pt x="2741" y="631"/>
                    </a:lnTo>
                    <a:lnTo>
                      <a:pt x="2741" y="628"/>
                    </a:lnTo>
                    <a:lnTo>
                      <a:pt x="2741" y="624"/>
                    </a:lnTo>
                    <a:lnTo>
                      <a:pt x="2751" y="620"/>
                    </a:lnTo>
                    <a:lnTo>
                      <a:pt x="2758" y="620"/>
                    </a:lnTo>
                    <a:lnTo>
                      <a:pt x="2762" y="617"/>
                    </a:lnTo>
                    <a:lnTo>
                      <a:pt x="2766" y="617"/>
                    </a:lnTo>
                    <a:lnTo>
                      <a:pt x="2769" y="617"/>
                    </a:lnTo>
                    <a:lnTo>
                      <a:pt x="2773" y="613"/>
                    </a:lnTo>
                    <a:lnTo>
                      <a:pt x="2776" y="613"/>
                    </a:lnTo>
                    <a:lnTo>
                      <a:pt x="2776" y="610"/>
                    </a:lnTo>
                    <a:lnTo>
                      <a:pt x="2773" y="610"/>
                    </a:lnTo>
                    <a:lnTo>
                      <a:pt x="2776" y="606"/>
                    </a:lnTo>
                    <a:lnTo>
                      <a:pt x="2776" y="602"/>
                    </a:lnTo>
                    <a:lnTo>
                      <a:pt x="2776" y="602"/>
                    </a:lnTo>
                    <a:lnTo>
                      <a:pt x="2780" y="599"/>
                    </a:lnTo>
                    <a:lnTo>
                      <a:pt x="2780" y="595"/>
                    </a:lnTo>
                    <a:lnTo>
                      <a:pt x="2780" y="595"/>
                    </a:lnTo>
                    <a:lnTo>
                      <a:pt x="2780" y="592"/>
                    </a:lnTo>
                    <a:lnTo>
                      <a:pt x="2780" y="592"/>
                    </a:lnTo>
                    <a:lnTo>
                      <a:pt x="2783" y="588"/>
                    </a:lnTo>
                    <a:lnTo>
                      <a:pt x="2783" y="581"/>
                    </a:lnTo>
                    <a:lnTo>
                      <a:pt x="2783" y="577"/>
                    </a:lnTo>
                    <a:lnTo>
                      <a:pt x="2787" y="574"/>
                    </a:lnTo>
                    <a:lnTo>
                      <a:pt x="2787" y="570"/>
                    </a:lnTo>
                    <a:lnTo>
                      <a:pt x="2791" y="567"/>
                    </a:lnTo>
                    <a:lnTo>
                      <a:pt x="2798" y="563"/>
                    </a:lnTo>
                    <a:lnTo>
                      <a:pt x="2801" y="563"/>
                    </a:lnTo>
                    <a:lnTo>
                      <a:pt x="2805" y="559"/>
                    </a:lnTo>
                    <a:lnTo>
                      <a:pt x="2798" y="556"/>
                    </a:lnTo>
                    <a:lnTo>
                      <a:pt x="2791" y="556"/>
                    </a:lnTo>
                    <a:lnTo>
                      <a:pt x="2776" y="559"/>
                    </a:lnTo>
                    <a:lnTo>
                      <a:pt x="2769" y="563"/>
                    </a:lnTo>
                    <a:lnTo>
                      <a:pt x="2769" y="567"/>
                    </a:lnTo>
                    <a:lnTo>
                      <a:pt x="2769" y="570"/>
                    </a:lnTo>
                    <a:lnTo>
                      <a:pt x="2766" y="574"/>
                    </a:lnTo>
                    <a:lnTo>
                      <a:pt x="2766" y="574"/>
                    </a:lnTo>
                    <a:lnTo>
                      <a:pt x="2766" y="581"/>
                    </a:lnTo>
                    <a:lnTo>
                      <a:pt x="2762" y="584"/>
                    </a:lnTo>
                    <a:lnTo>
                      <a:pt x="2766" y="584"/>
                    </a:lnTo>
                    <a:lnTo>
                      <a:pt x="2769" y="588"/>
                    </a:lnTo>
                    <a:lnTo>
                      <a:pt x="2766" y="592"/>
                    </a:lnTo>
                    <a:lnTo>
                      <a:pt x="2762" y="592"/>
                    </a:lnTo>
                    <a:lnTo>
                      <a:pt x="2762" y="588"/>
                    </a:lnTo>
                    <a:lnTo>
                      <a:pt x="2762" y="588"/>
                    </a:lnTo>
                    <a:lnTo>
                      <a:pt x="2758" y="584"/>
                    </a:lnTo>
                    <a:lnTo>
                      <a:pt x="2758" y="588"/>
                    </a:lnTo>
                    <a:lnTo>
                      <a:pt x="2755" y="588"/>
                    </a:lnTo>
                    <a:lnTo>
                      <a:pt x="2751" y="588"/>
                    </a:lnTo>
                    <a:lnTo>
                      <a:pt x="2744" y="595"/>
                    </a:lnTo>
                    <a:lnTo>
                      <a:pt x="2737" y="599"/>
                    </a:lnTo>
                    <a:lnTo>
                      <a:pt x="2733" y="602"/>
                    </a:lnTo>
                    <a:lnTo>
                      <a:pt x="2730" y="606"/>
                    </a:lnTo>
                    <a:lnTo>
                      <a:pt x="2715" y="617"/>
                    </a:lnTo>
                    <a:lnTo>
                      <a:pt x="2712" y="617"/>
                    </a:lnTo>
                    <a:lnTo>
                      <a:pt x="2708" y="620"/>
                    </a:lnTo>
                    <a:lnTo>
                      <a:pt x="2705" y="620"/>
                    </a:lnTo>
                    <a:lnTo>
                      <a:pt x="2705" y="620"/>
                    </a:lnTo>
                    <a:lnTo>
                      <a:pt x="2708" y="613"/>
                    </a:lnTo>
                    <a:lnTo>
                      <a:pt x="2712" y="610"/>
                    </a:lnTo>
                    <a:lnTo>
                      <a:pt x="2705" y="610"/>
                    </a:lnTo>
                    <a:lnTo>
                      <a:pt x="2701" y="610"/>
                    </a:lnTo>
                    <a:lnTo>
                      <a:pt x="2698" y="610"/>
                    </a:lnTo>
                    <a:lnTo>
                      <a:pt x="2701" y="606"/>
                    </a:lnTo>
                    <a:lnTo>
                      <a:pt x="2701" y="606"/>
                    </a:lnTo>
                    <a:lnTo>
                      <a:pt x="2701" y="606"/>
                    </a:lnTo>
                    <a:lnTo>
                      <a:pt x="2701" y="602"/>
                    </a:lnTo>
                    <a:lnTo>
                      <a:pt x="2701" y="599"/>
                    </a:lnTo>
                    <a:lnTo>
                      <a:pt x="2701" y="595"/>
                    </a:lnTo>
                    <a:lnTo>
                      <a:pt x="2705" y="592"/>
                    </a:lnTo>
                    <a:lnTo>
                      <a:pt x="2708" y="592"/>
                    </a:lnTo>
                    <a:lnTo>
                      <a:pt x="2708" y="577"/>
                    </a:lnTo>
                    <a:lnTo>
                      <a:pt x="2701" y="584"/>
                    </a:lnTo>
                    <a:lnTo>
                      <a:pt x="2698" y="588"/>
                    </a:lnTo>
                    <a:lnTo>
                      <a:pt x="2694" y="588"/>
                    </a:lnTo>
                    <a:lnTo>
                      <a:pt x="2690" y="584"/>
                    </a:lnTo>
                    <a:lnTo>
                      <a:pt x="2690" y="581"/>
                    </a:lnTo>
                    <a:lnTo>
                      <a:pt x="2683" y="581"/>
                    </a:lnTo>
                    <a:lnTo>
                      <a:pt x="2683" y="581"/>
                    </a:lnTo>
                    <a:lnTo>
                      <a:pt x="2680" y="581"/>
                    </a:lnTo>
                    <a:lnTo>
                      <a:pt x="2680" y="581"/>
                    </a:lnTo>
                    <a:lnTo>
                      <a:pt x="2662" y="584"/>
                    </a:lnTo>
                    <a:lnTo>
                      <a:pt x="2655" y="584"/>
                    </a:lnTo>
                    <a:lnTo>
                      <a:pt x="2651" y="584"/>
                    </a:lnTo>
                    <a:lnTo>
                      <a:pt x="2647" y="588"/>
                    </a:lnTo>
                    <a:lnTo>
                      <a:pt x="2640" y="592"/>
                    </a:lnTo>
                    <a:lnTo>
                      <a:pt x="2637" y="595"/>
                    </a:lnTo>
                    <a:lnTo>
                      <a:pt x="2633" y="602"/>
                    </a:lnTo>
                    <a:lnTo>
                      <a:pt x="2629" y="602"/>
                    </a:lnTo>
                    <a:lnTo>
                      <a:pt x="2622" y="610"/>
                    </a:lnTo>
                    <a:lnTo>
                      <a:pt x="2619" y="613"/>
                    </a:lnTo>
                    <a:lnTo>
                      <a:pt x="2619" y="617"/>
                    </a:lnTo>
                    <a:lnTo>
                      <a:pt x="2608" y="624"/>
                    </a:lnTo>
                    <a:lnTo>
                      <a:pt x="2601" y="628"/>
                    </a:lnTo>
                    <a:lnTo>
                      <a:pt x="2597" y="631"/>
                    </a:lnTo>
                    <a:lnTo>
                      <a:pt x="2597" y="635"/>
                    </a:lnTo>
                    <a:lnTo>
                      <a:pt x="2594" y="638"/>
                    </a:lnTo>
                    <a:lnTo>
                      <a:pt x="2586" y="645"/>
                    </a:lnTo>
                    <a:lnTo>
                      <a:pt x="2586" y="645"/>
                    </a:lnTo>
                    <a:lnTo>
                      <a:pt x="2586" y="642"/>
                    </a:lnTo>
                    <a:lnTo>
                      <a:pt x="2583" y="645"/>
                    </a:lnTo>
                    <a:lnTo>
                      <a:pt x="2586" y="653"/>
                    </a:lnTo>
                    <a:lnTo>
                      <a:pt x="2583" y="653"/>
                    </a:lnTo>
                    <a:lnTo>
                      <a:pt x="2583" y="656"/>
                    </a:lnTo>
                    <a:lnTo>
                      <a:pt x="2590" y="653"/>
                    </a:lnTo>
                    <a:lnTo>
                      <a:pt x="2601" y="656"/>
                    </a:lnTo>
                    <a:lnTo>
                      <a:pt x="2601" y="660"/>
                    </a:lnTo>
                    <a:lnTo>
                      <a:pt x="2604" y="663"/>
                    </a:lnTo>
                    <a:lnTo>
                      <a:pt x="2604" y="663"/>
                    </a:lnTo>
                    <a:lnTo>
                      <a:pt x="2597" y="663"/>
                    </a:lnTo>
                    <a:lnTo>
                      <a:pt x="2597" y="667"/>
                    </a:lnTo>
                    <a:lnTo>
                      <a:pt x="2594" y="663"/>
                    </a:lnTo>
                    <a:lnTo>
                      <a:pt x="2590" y="663"/>
                    </a:lnTo>
                    <a:lnTo>
                      <a:pt x="2590" y="667"/>
                    </a:lnTo>
                    <a:lnTo>
                      <a:pt x="2583" y="667"/>
                    </a:lnTo>
                    <a:lnTo>
                      <a:pt x="2579" y="667"/>
                    </a:lnTo>
                    <a:lnTo>
                      <a:pt x="2579" y="663"/>
                    </a:lnTo>
                    <a:lnTo>
                      <a:pt x="2572" y="663"/>
                    </a:lnTo>
                    <a:lnTo>
                      <a:pt x="2569" y="667"/>
                    </a:lnTo>
                    <a:lnTo>
                      <a:pt x="2569" y="667"/>
                    </a:lnTo>
                    <a:lnTo>
                      <a:pt x="2561" y="667"/>
                    </a:lnTo>
                    <a:lnTo>
                      <a:pt x="2561" y="671"/>
                    </a:lnTo>
                    <a:lnTo>
                      <a:pt x="2558" y="674"/>
                    </a:lnTo>
                    <a:lnTo>
                      <a:pt x="2551" y="671"/>
                    </a:lnTo>
                    <a:lnTo>
                      <a:pt x="2551" y="671"/>
                    </a:lnTo>
                    <a:lnTo>
                      <a:pt x="2547" y="671"/>
                    </a:lnTo>
                    <a:lnTo>
                      <a:pt x="2543" y="674"/>
                    </a:lnTo>
                    <a:lnTo>
                      <a:pt x="2540" y="674"/>
                    </a:lnTo>
                    <a:lnTo>
                      <a:pt x="2533" y="674"/>
                    </a:lnTo>
                    <a:lnTo>
                      <a:pt x="2529" y="674"/>
                    </a:lnTo>
                    <a:lnTo>
                      <a:pt x="2522" y="671"/>
                    </a:lnTo>
                    <a:lnTo>
                      <a:pt x="2522" y="667"/>
                    </a:lnTo>
                    <a:lnTo>
                      <a:pt x="2526" y="667"/>
                    </a:lnTo>
                    <a:lnTo>
                      <a:pt x="2533" y="667"/>
                    </a:lnTo>
                    <a:lnTo>
                      <a:pt x="2540" y="667"/>
                    </a:lnTo>
                    <a:lnTo>
                      <a:pt x="2543" y="663"/>
                    </a:lnTo>
                    <a:lnTo>
                      <a:pt x="2543" y="663"/>
                    </a:lnTo>
                    <a:lnTo>
                      <a:pt x="2536" y="660"/>
                    </a:lnTo>
                    <a:lnTo>
                      <a:pt x="2533" y="656"/>
                    </a:lnTo>
                    <a:lnTo>
                      <a:pt x="2529" y="656"/>
                    </a:lnTo>
                    <a:lnTo>
                      <a:pt x="2529" y="653"/>
                    </a:lnTo>
                    <a:lnTo>
                      <a:pt x="2522" y="653"/>
                    </a:lnTo>
                    <a:lnTo>
                      <a:pt x="2518" y="653"/>
                    </a:lnTo>
                    <a:lnTo>
                      <a:pt x="2518" y="656"/>
                    </a:lnTo>
                    <a:lnTo>
                      <a:pt x="2515" y="656"/>
                    </a:lnTo>
                    <a:lnTo>
                      <a:pt x="2515" y="653"/>
                    </a:lnTo>
                    <a:lnTo>
                      <a:pt x="2508" y="653"/>
                    </a:lnTo>
                    <a:lnTo>
                      <a:pt x="2504" y="653"/>
                    </a:lnTo>
                    <a:lnTo>
                      <a:pt x="2493" y="649"/>
                    </a:lnTo>
                    <a:lnTo>
                      <a:pt x="2486" y="649"/>
                    </a:lnTo>
                    <a:lnTo>
                      <a:pt x="2483" y="649"/>
                    </a:lnTo>
                    <a:lnTo>
                      <a:pt x="2479" y="649"/>
                    </a:lnTo>
                    <a:lnTo>
                      <a:pt x="2479" y="653"/>
                    </a:lnTo>
                    <a:lnTo>
                      <a:pt x="2479" y="653"/>
                    </a:lnTo>
                    <a:lnTo>
                      <a:pt x="2479" y="656"/>
                    </a:lnTo>
                    <a:lnTo>
                      <a:pt x="2475" y="656"/>
                    </a:lnTo>
                    <a:lnTo>
                      <a:pt x="2472" y="656"/>
                    </a:lnTo>
                    <a:lnTo>
                      <a:pt x="2475" y="660"/>
                    </a:lnTo>
                    <a:lnTo>
                      <a:pt x="2475" y="660"/>
                    </a:lnTo>
                    <a:lnTo>
                      <a:pt x="2475" y="663"/>
                    </a:lnTo>
                    <a:lnTo>
                      <a:pt x="2472" y="663"/>
                    </a:lnTo>
                    <a:lnTo>
                      <a:pt x="2468" y="663"/>
                    </a:lnTo>
                    <a:lnTo>
                      <a:pt x="2468" y="660"/>
                    </a:lnTo>
                    <a:lnTo>
                      <a:pt x="2465" y="660"/>
                    </a:lnTo>
                    <a:lnTo>
                      <a:pt x="2458" y="660"/>
                    </a:lnTo>
                    <a:lnTo>
                      <a:pt x="2454" y="660"/>
                    </a:lnTo>
                    <a:lnTo>
                      <a:pt x="2454" y="663"/>
                    </a:lnTo>
                    <a:lnTo>
                      <a:pt x="2447" y="663"/>
                    </a:lnTo>
                    <a:lnTo>
                      <a:pt x="2425" y="656"/>
                    </a:lnTo>
                    <a:lnTo>
                      <a:pt x="2425" y="656"/>
                    </a:lnTo>
                    <a:lnTo>
                      <a:pt x="2425" y="663"/>
                    </a:lnTo>
                    <a:lnTo>
                      <a:pt x="2422" y="663"/>
                    </a:lnTo>
                    <a:lnTo>
                      <a:pt x="2418" y="663"/>
                    </a:lnTo>
                    <a:lnTo>
                      <a:pt x="2418" y="663"/>
                    </a:lnTo>
                    <a:lnTo>
                      <a:pt x="2415" y="663"/>
                    </a:lnTo>
                    <a:lnTo>
                      <a:pt x="2415" y="660"/>
                    </a:lnTo>
                    <a:lnTo>
                      <a:pt x="2411" y="660"/>
                    </a:lnTo>
                    <a:lnTo>
                      <a:pt x="2407" y="656"/>
                    </a:lnTo>
                    <a:lnTo>
                      <a:pt x="2404" y="656"/>
                    </a:lnTo>
                    <a:lnTo>
                      <a:pt x="2400" y="656"/>
                    </a:lnTo>
                    <a:lnTo>
                      <a:pt x="2393" y="660"/>
                    </a:lnTo>
                    <a:lnTo>
                      <a:pt x="2379" y="660"/>
                    </a:lnTo>
                    <a:lnTo>
                      <a:pt x="2357" y="660"/>
                    </a:lnTo>
                    <a:lnTo>
                      <a:pt x="2346" y="663"/>
                    </a:lnTo>
                    <a:lnTo>
                      <a:pt x="2343" y="667"/>
                    </a:lnTo>
                    <a:lnTo>
                      <a:pt x="2336" y="671"/>
                    </a:lnTo>
                    <a:lnTo>
                      <a:pt x="2332" y="678"/>
                    </a:lnTo>
                    <a:lnTo>
                      <a:pt x="2325" y="681"/>
                    </a:lnTo>
                    <a:lnTo>
                      <a:pt x="2311" y="692"/>
                    </a:lnTo>
                    <a:lnTo>
                      <a:pt x="2307" y="696"/>
                    </a:lnTo>
                    <a:lnTo>
                      <a:pt x="2307" y="699"/>
                    </a:lnTo>
                    <a:lnTo>
                      <a:pt x="2303" y="706"/>
                    </a:lnTo>
                    <a:lnTo>
                      <a:pt x="2296" y="706"/>
                    </a:lnTo>
                    <a:lnTo>
                      <a:pt x="2293" y="710"/>
                    </a:lnTo>
                    <a:lnTo>
                      <a:pt x="2293" y="710"/>
                    </a:lnTo>
                    <a:lnTo>
                      <a:pt x="2289" y="714"/>
                    </a:lnTo>
                    <a:lnTo>
                      <a:pt x="2282" y="721"/>
                    </a:lnTo>
                    <a:lnTo>
                      <a:pt x="2278" y="721"/>
                    </a:lnTo>
                    <a:lnTo>
                      <a:pt x="2275" y="728"/>
                    </a:lnTo>
                    <a:lnTo>
                      <a:pt x="2268" y="732"/>
                    </a:lnTo>
                    <a:lnTo>
                      <a:pt x="2264" y="735"/>
                    </a:lnTo>
                    <a:lnTo>
                      <a:pt x="2264" y="735"/>
                    </a:lnTo>
                    <a:lnTo>
                      <a:pt x="2261" y="739"/>
                    </a:lnTo>
                    <a:lnTo>
                      <a:pt x="2261" y="739"/>
                    </a:lnTo>
                    <a:lnTo>
                      <a:pt x="2257" y="742"/>
                    </a:lnTo>
                    <a:lnTo>
                      <a:pt x="2257" y="742"/>
                    </a:lnTo>
                    <a:lnTo>
                      <a:pt x="2253" y="746"/>
                    </a:lnTo>
                    <a:lnTo>
                      <a:pt x="2250" y="750"/>
                    </a:lnTo>
                    <a:lnTo>
                      <a:pt x="2246" y="753"/>
                    </a:lnTo>
                    <a:lnTo>
                      <a:pt x="2228" y="767"/>
                    </a:lnTo>
                    <a:lnTo>
                      <a:pt x="2225" y="771"/>
                    </a:lnTo>
                    <a:lnTo>
                      <a:pt x="2225" y="771"/>
                    </a:lnTo>
                    <a:lnTo>
                      <a:pt x="2221" y="771"/>
                    </a:lnTo>
                    <a:lnTo>
                      <a:pt x="2218" y="775"/>
                    </a:lnTo>
                    <a:lnTo>
                      <a:pt x="2210" y="782"/>
                    </a:lnTo>
                    <a:lnTo>
                      <a:pt x="2210" y="782"/>
                    </a:lnTo>
                    <a:lnTo>
                      <a:pt x="2200" y="789"/>
                    </a:lnTo>
                    <a:lnTo>
                      <a:pt x="2196" y="793"/>
                    </a:lnTo>
                    <a:lnTo>
                      <a:pt x="2196" y="793"/>
                    </a:lnTo>
                    <a:lnTo>
                      <a:pt x="2203" y="796"/>
                    </a:lnTo>
                    <a:lnTo>
                      <a:pt x="2207" y="800"/>
                    </a:lnTo>
                    <a:lnTo>
                      <a:pt x="2218" y="800"/>
                    </a:lnTo>
                    <a:lnTo>
                      <a:pt x="2225" y="796"/>
                    </a:lnTo>
                    <a:lnTo>
                      <a:pt x="2228" y="796"/>
                    </a:lnTo>
                    <a:lnTo>
                      <a:pt x="2228" y="800"/>
                    </a:lnTo>
                    <a:lnTo>
                      <a:pt x="2228" y="803"/>
                    </a:lnTo>
                    <a:lnTo>
                      <a:pt x="2228" y="807"/>
                    </a:lnTo>
                    <a:lnTo>
                      <a:pt x="2228" y="807"/>
                    </a:lnTo>
                    <a:lnTo>
                      <a:pt x="2228" y="811"/>
                    </a:lnTo>
                    <a:lnTo>
                      <a:pt x="2228" y="814"/>
                    </a:lnTo>
                    <a:lnTo>
                      <a:pt x="2228" y="821"/>
                    </a:lnTo>
                    <a:lnTo>
                      <a:pt x="2228" y="821"/>
                    </a:lnTo>
                    <a:lnTo>
                      <a:pt x="2232" y="818"/>
                    </a:lnTo>
                    <a:lnTo>
                      <a:pt x="2235" y="818"/>
                    </a:lnTo>
                    <a:lnTo>
                      <a:pt x="2239" y="818"/>
                    </a:lnTo>
                    <a:lnTo>
                      <a:pt x="2239" y="814"/>
                    </a:lnTo>
                    <a:lnTo>
                      <a:pt x="2235" y="811"/>
                    </a:lnTo>
                    <a:lnTo>
                      <a:pt x="2239" y="807"/>
                    </a:lnTo>
                    <a:lnTo>
                      <a:pt x="2243" y="807"/>
                    </a:lnTo>
                    <a:lnTo>
                      <a:pt x="2246" y="807"/>
                    </a:lnTo>
                    <a:lnTo>
                      <a:pt x="2246" y="807"/>
                    </a:lnTo>
                    <a:lnTo>
                      <a:pt x="2243" y="811"/>
                    </a:lnTo>
                    <a:lnTo>
                      <a:pt x="2239" y="811"/>
                    </a:lnTo>
                    <a:lnTo>
                      <a:pt x="2243" y="814"/>
                    </a:lnTo>
                    <a:lnTo>
                      <a:pt x="2246" y="818"/>
                    </a:lnTo>
                    <a:lnTo>
                      <a:pt x="2246" y="818"/>
                    </a:lnTo>
                    <a:lnTo>
                      <a:pt x="2246" y="821"/>
                    </a:lnTo>
                    <a:lnTo>
                      <a:pt x="2243" y="825"/>
                    </a:lnTo>
                    <a:lnTo>
                      <a:pt x="2239" y="825"/>
                    </a:lnTo>
                    <a:lnTo>
                      <a:pt x="2239" y="825"/>
                    </a:lnTo>
                    <a:lnTo>
                      <a:pt x="2246" y="828"/>
                    </a:lnTo>
                    <a:lnTo>
                      <a:pt x="2253" y="825"/>
                    </a:lnTo>
                    <a:lnTo>
                      <a:pt x="2257" y="825"/>
                    </a:lnTo>
                    <a:lnTo>
                      <a:pt x="2264" y="818"/>
                    </a:lnTo>
                    <a:lnTo>
                      <a:pt x="2264" y="821"/>
                    </a:lnTo>
                    <a:lnTo>
                      <a:pt x="2264" y="825"/>
                    </a:lnTo>
                    <a:lnTo>
                      <a:pt x="2261" y="828"/>
                    </a:lnTo>
                    <a:lnTo>
                      <a:pt x="2264" y="825"/>
                    </a:lnTo>
                    <a:lnTo>
                      <a:pt x="2268" y="821"/>
                    </a:lnTo>
                    <a:lnTo>
                      <a:pt x="2268" y="814"/>
                    </a:lnTo>
                    <a:lnTo>
                      <a:pt x="2271" y="814"/>
                    </a:lnTo>
                    <a:lnTo>
                      <a:pt x="2268" y="814"/>
                    </a:lnTo>
                    <a:lnTo>
                      <a:pt x="2268" y="807"/>
                    </a:lnTo>
                    <a:lnTo>
                      <a:pt x="2278" y="811"/>
                    </a:lnTo>
                    <a:lnTo>
                      <a:pt x="2282" y="811"/>
                    </a:lnTo>
                    <a:lnTo>
                      <a:pt x="2286" y="807"/>
                    </a:lnTo>
                    <a:lnTo>
                      <a:pt x="2289" y="807"/>
                    </a:lnTo>
                    <a:lnTo>
                      <a:pt x="2289" y="807"/>
                    </a:lnTo>
                    <a:lnTo>
                      <a:pt x="2289" y="807"/>
                    </a:lnTo>
                    <a:lnTo>
                      <a:pt x="2293" y="811"/>
                    </a:lnTo>
                    <a:lnTo>
                      <a:pt x="2296" y="811"/>
                    </a:lnTo>
                    <a:lnTo>
                      <a:pt x="2296" y="814"/>
                    </a:lnTo>
                    <a:lnTo>
                      <a:pt x="2300" y="818"/>
                    </a:lnTo>
                    <a:lnTo>
                      <a:pt x="2300" y="821"/>
                    </a:lnTo>
                    <a:lnTo>
                      <a:pt x="2300" y="821"/>
                    </a:lnTo>
                    <a:lnTo>
                      <a:pt x="2307" y="825"/>
                    </a:lnTo>
                    <a:lnTo>
                      <a:pt x="2311" y="828"/>
                    </a:lnTo>
                    <a:lnTo>
                      <a:pt x="2321" y="832"/>
                    </a:lnTo>
                    <a:lnTo>
                      <a:pt x="2321" y="836"/>
                    </a:lnTo>
                    <a:lnTo>
                      <a:pt x="2321" y="836"/>
                    </a:lnTo>
                    <a:lnTo>
                      <a:pt x="2321" y="839"/>
                    </a:lnTo>
                    <a:lnTo>
                      <a:pt x="2318" y="843"/>
                    </a:lnTo>
                    <a:lnTo>
                      <a:pt x="2311" y="839"/>
                    </a:lnTo>
                    <a:lnTo>
                      <a:pt x="2307" y="839"/>
                    </a:lnTo>
                    <a:lnTo>
                      <a:pt x="2303" y="839"/>
                    </a:lnTo>
                    <a:lnTo>
                      <a:pt x="2300" y="836"/>
                    </a:lnTo>
                    <a:lnTo>
                      <a:pt x="2296" y="836"/>
                    </a:lnTo>
                    <a:lnTo>
                      <a:pt x="2293" y="836"/>
                    </a:lnTo>
                    <a:lnTo>
                      <a:pt x="2296" y="836"/>
                    </a:lnTo>
                    <a:lnTo>
                      <a:pt x="2300" y="839"/>
                    </a:lnTo>
                    <a:lnTo>
                      <a:pt x="2307" y="839"/>
                    </a:lnTo>
                    <a:lnTo>
                      <a:pt x="2311" y="839"/>
                    </a:lnTo>
                    <a:lnTo>
                      <a:pt x="2314" y="843"/>
                    </a:lnTo>
                    <a:lnTo>
                      <a:pt x="2318" y="846"/>
                    </a:lnTo>
                    <a:lnTo>
                      <a:pt x="2318" y="850"/>
                    </a:lnTo>
                    <a:lnTo>
                      <a:pt x="2321" y="854"/>
                    </a:lnTo>
                    <a:lnTo>
                      <a:pt x="2318" y="857"/>
                    </a:lnTo>
                    <a:lnTo>
                      <a:pt x="2325" y="864"/>
                    </a:lnTo>
                    <a:lnTo>
                      <a:pt x="2321" y="868"/>
                    </a:lnTo>
                    <a:lnTo>
                      <a:pt x="2321" y="871"/>
                    </a:lnTo>
                    <a:lnTo>
                      <a:pt x="2321" y="875"/>
                    </a:lnTo>
                    <a:lnTo>
                      <a:pt x="2318" y="879"/>
                    </a:lnTo>
                    <a:lnTo>
                      <a:pt x="2314" y="879"/>
                    </a:lnTo>
                    <a:lnTo>
                      <a:pt x="2311" y="886"/>
                    </a:lnTo>
                    <a:lnTo>
                      <a:pt x="2311" y="886"/>
                    </a:lnTo>
                    <a:lnTo>
                      <a:pt x="2311" y="889"/>
                    </a:lnTo>
                    <a:lnTo>
                      <a:pt x="2311" y="889"/>
                    </a:lnTo>
                    <a:lnTo>
                      <a:pt x="2307" y="889"/>
                    </a:lnTo>
                    <a:lnTo>
                      <a:pt x="2307" y="897"/>
                    </a:lnTo>
                    <a:lnTo>
                      <a:pt x="2307" y="900"/>
                    </a:lnTo>
                    <a:lnTo>
                      <a:pt x="2303" y="904"/>
                    </a:lnTo>
                    <a:lnTo>
                      <a:pt x="2303" y="911"/>
                    </a:lnTo>
                    <a:lnTo>
                      <a:pt x="2307" y="918"/>
                    </a:lnTo>
                    <a:lnTo>
                      <a:pt x="2307" y="922"/>
                    </a:lnTo>
                    <a:lnTo>
                      <a:pt x="2307" y="922"/>
                    </a:lnTo>
                    <a:lnTo>
                      <a:pt x="2307" y="925"/>
                    </a:lnTo>
                    <a:lnTo>
                      <a:pt x="2307" y="936"/>
                    </a:lnTo>
                    <a:lnTo>
                      <a:pt x="2307" y="940"/>
                    </a:lnTo>
                    <a:lnTo>
                      <a:pt x="2303" y="947"/>
                    </a:lnTo>
                    <a:lnTo>
                      <a:pt x="2303" y="950"/>
                    </a:lnTo>
                    <a:lnTo>
                      <a:pt x="2303" y="954"/>
                    </a:lnTo>
                    <a:lnTo>
                      <a:pt x="2300" y="958"/>
                    </a:lnTo>
                    <a:lnTo>
                      <a:pt x="2300" y="965"/>
                    </a:lnTo>
                    <a:lnTo>
                      <a:pt x="2296" y="968"/>
                    </a:lnTo>
                    <a:lnTo>
                      <a:pt x="2293" y="968"/>
                    </a:lnTo>
                    <a:lnTo>
                      <a:pt x="2293" y="972"/>
                    </a:lnTo>
                    <a:lnTo>
                      <a:pt x="2289" y="976"/>
                    </a:lnTo>
                    <a:lnTo>
                      <a:pt x="2282" y="983"/>
                    </a:lnTo>
                    <a:lnTo>
                      <a:pt x="2275" y="990"/>
                    </a:lnTo>
                    <a:lnTo>
                      <a:pt x="2268" y="997"/>
                    </a:lnTo>
                    <a:lnTo>
                      <a:pt x="2264" y="1004"/>
                    </a:lnTo>
                    <a:lnTo>
                      <a:pt x="2261" y="1015"/>
                    </a:lnTo>
                    <a:lnTo>
                      <a:pt x="2257" y="1022"/>
                    </a:lnTo>
                    <a:lnTo>
                      <a:pt x="2257" y="1026"/>
                    </a:lnTo>
                    <a:lnTo>
                      <a:pt x="2250" y="1029"/>
                    </a:lnTo>
                    <a:lnTo>
                      <a:pt x="2250" y="1033"/>
                    </a:lnTo>
                    <a:lnTo>
                      <a:pt x="2232" y="1051"/>
                    </a:lnTo>
                    <a:lnTo>
                      <a:pt x="2228" y="1054"/>
                    </a:lnTo>
                    <a:lnTo>
                      <a:pt x="2225" y="1058"/>
                    </a:lnTo>
                    <a:lnTo>
                      <a:pt x="2218" y="1065"/>
                    </a:lnTo>
                    <a:lnTo>
                      <a:pt x="2214" y="1069"/>
                    </a:lnTo>
                    <a:lnTo>
                      <a:pt x="2210" y="1072"/>
                    </a:lnTo>
                    <a:lnTo>
                      <a:pt x="2207" y="1076"/>
                    </a:lnTo>
                    <a:lnTo>
                      <a:pt x="2207" y="1076"/>
                    </a:lnTo>
                    <a:lnTo>
                      <a:pt x="2203" y="1083"/>
                    </a:lnTo>
                    <a:lnTo>
                      <a:pt x="2200" y="1087"/>
                    </a:lnTo>
                    <a:lnTo>
                      <a:pt x="2196" y="1094"/>
                    </a:lnTo>
                    <a:lnTo>
                      <a:pt x="2178" y="1105"/>
                    </a:lnTo>
                    <a:lnTo>
                      <a:pt x="2175" y="1108"/>
                    </a:lnTo>
                    <a:lnTo>
                      <a:pt x="2171" y="1108"/>
                    </a:lnTo>
                    <a:lnTo>
                      <a:pt x="2167" y="1108"/>
                    </a:lnTo>
                    <a:lnTo>
                      <a:pt x="2157" y="1112"/>
                    </a:lnTo>
                    <a:lnTo>
                      <a:pt x="2153" y="1112"/>
                    </a:lnTo>
                    <a:lnTo>
                      <a:pt x="2153" y="1108"/>
                    </a:lnTo>
                    <a:lnTo>
                      <a:pt x="2149" y="1108"/>
                    </a:lnTo>
                    <a:lnTo>
                      <a:pt x="2146" y="1108"/>
                    </a:lnTo>
                    <a:lnTo>
                      <a:pt x="2142" y="1108"/>
                    </a:lnTo>
                    <a:lnTo>
                      <a:pt x="2139" y="1108"/>
                    </a:lnTo>
                    <a:lnTo>
                      <a:pt x="2139" y="1105"/>
                    </a:lnTo>
                    <a:lnTo>
                      <a:pt x="2139" y="1101"/>
                    </a:lnTo>
                    <a:lnTo>
                      <a:pt x="2139" y="1101"/>
                    </a:lnTo>
                    <a:lnTo>
                      <a:pt x="2139" y="1098"/>
                    </a:lnTo>
                    <a:lnTo>
                      <a:pt x="2139" y="1098"/>
                    </a:lnTo>
                    <a:lnTo>
                      <a:pt x="2132" y="1101"/>
                    </a:lnTo>
                    <a:lnTo>
                      <a:pt x="2132" y="1101"/>
                    </a:lnTo>
                    <a:lnTo>
                      <a:pt x="2132" y="1098"/>
                    </a:lnTo>
                    <a:lnTo>
                      <a:pt x="2132" y="1098"/>
                    </a:lnTo>
                    <a:lnTo>
                      <a:pt x="2128" y="1094"/>
                    </a:lnTo>
                    <a:lnTo>
                      <a:pt x="2128" y="1101"/>
                    </a:lnTo>
                    <a:lnTo>
                      <a:pt x="2121" y="1105"/>
                    </a:lnTo>
                    <a:lnTo>
                      <a:pt x="2121" y="1108"/>
                    </a:lnTo>
                    <a:lnTo>
                      <a:pt x="2117" y="1108"/>
                    </a:lnTo>
                    <a:lnTo>
                      <a:pt x="2117" y="1112"/>
                    </a:lnTo>
                    <a:lnTo>
                      <a:pt x="2110" y="1112"/>
                    </a:lnTo>
                    <a:lnTo>
                      <a:pt x="2106" y="1112"/>
                    </a:lnTo>
                    <a:lnTo>
                      <a:pt x="2106" y="1115"/>
                    </a:lnTo>
                    <a:lnTo>
                      <a:pt x="2106" y="1119"/>
                    </a:lnTo>
                    <a:lnTo>
                      <a:pt x="2106" y="1119"/>
                    </a:lnTo>
                    <a:lnTo>
                      <a:pt x="2103" y="1115"/>
                    </a:lnTo>
                    <a:lnTo>
                      <a:pt x="2103" y="1115"/>
                    </a:lnTo>
                    <a:lnTo>
                      <a:pt x="2103" y="1108"/>
                    </a:lnTo>
                    <a:lnTo>
                      <a:pt x="2110" y="1101"/>
                    </a:lnTo>
                    <a:lnTo>
                      <a:pt x="2117" y="1094"/>
                    </a:lnTo>
                    <a:lnTo>
                      <a:pt x="2117" y="1076"/>
                    </a:lnTo>
                    <a:lnTo>
                      <a:pt x="2114" y="1065"/>
                    </a:lnTo>
                    <a:lnTo>
                      <a:pt x="2110" y="1062"/>
                    </a:lnTo>
                    <a:lnTo>
                      <a:pt x="2124" y="1051"/>
                    </a:lnTo>
                    <a:lnTo>
                      <a:pt x="2128" y="1047"/>
                    </a:lnTo>
                    <a:lnTo>
                      <a:pt x="2149" y="1051"/>
                    </a:lnTo>
                    <a:lnTo>
                      <a:pt x="2149" y="1054"/>
                    </a:lnTo>
                    <a:lnTo>
                      <a:pt x="2153" y="1051"/>
                    </a:lnTo>
                    <a:lnTo>
                      <a:pt x="2157" y="1044"/>
                    </a:lnTo>
                    <a:lnTo>
                      <a:pt x="2160" y="1037"/>
                    </a:lnTo>
                    <a:lnTo>
                      <a:pt x="2167" y="1026"/>
                    </a:lnTo>
                    <a:lnTo>
                      <a:pt x="2171" y="1011"/>
                    </a:lnTo>
                    <a:lnTo>
                      <a:pt x="2178" y="1001"/>
                    </a:lnTo>
                    <a:lnTo>
                      <a:pt x="2178" y="993"/>
                    </a:lnTo>
                    <a:lnTo>
                      <a:pt x="2182" y="990"/>
                    </a:lnTo>
                    <a:lnTo>
                      <a:pt x="2189" y="986"/>
                    </a:lnTo>
                    <a:lnTo>
                      <a:pt x="2189" y="979"/>
                    </a:lnTo>
                    <a:lnTo>
                      <a:pt x="2185" y="976"/>
                    </a:lnTo>
                    <a:lnTo>
                      <a:pt x="2185" y="968"/>
                    </a:lnTo>
                    <a:lnTo>
                      <a:pt x="2189" y="965"/>
                    </a:lnTo>
                    <a:lnTo>
                      <a:pt x="2189" y="965"/>
                    </a:lnTo>
                    <a:lnTo>
                      <a:pt x="2178" y="968"/>
                    </a:lnTo>
                    <a:lnTo>
                      <a:pt x="2164" y="972"/>
                    </a:lnTo>
                    <a:lnTo>
                      <a:pt x="2157" y="972"/>
                    </a:lnTo>
                    <a:lnTo>
                      <a:pt x="2146" y="979"/>
                    </a:lnTo>
                    <a:lnTo>
                      <a:pt x="2135" y="986"/>
                    </a:lnTo>
                    <a:lnTo>
                      <a:pt x="2128" y="986"/>
                    </a:lnTo>
                    <a:lnTo>
                      <a:pt x="2121" y="983"/>
                    </a:lnTo>
                    <a:lnTo>
                      <a:pt x="2114" y="983"/>
                    </a:lnTo>
                    <a:lnTo>
                      <a:pt x="2110" y="979"/>
                    </a:lnTo>
                    <a:lnTo>
                      <a:pt x="2106" y="976"/>
                    </a:lnTo>
                    <a:lnTo>
                      <a:pt x="2106" y="968"/>
                    </a:lnTo>
                    <a:lnTo>
                      <a:pt x="2106" y="965"/>
                    </a:lnTo>
                    <a:lnTo>
                      <a:pt x="2106" y="961"/>
                    </a:lnTo>
                    <a:lnTo>
                      <a:pt x="2103" y="958"/>
                    </a:lnTo>
                    <a:lnTo>
                      <a:pt x="2103" y="958"/>
                    </a:lnTo>
                    <a:lnTo>
                      <a:pt x="2103" y="954"/>
                    </a:lnTo>
                    <a:lnTo>
                      <a:pt x="2103" y="954"/>
                    </a:lnTo>
                    <a:lnTo>
                      <a:pt x="2096" y="950"/>
                    </a:lnTo>
                    <a:lnTo>
                      <a:pt x="2092" y="950"/>
                    </a:lnTo>
                    <a:lnTo>
                      <a:pt x="2081" y="940"/>
                    </a:lnTo>
                    <a:lnTo>
                      <a:pt x="2074" y="940"/>
                    </a:lnTo>
                    <a:lnTo>
                      <a:pt x="2067" y="936"/>
                    </a:lnTo>
                    <a:lnTo>
                      <a:pt x="2060" y="936"/>
                    </a:lnTo>
                    <a:lnTo>
                      <a:pt x="2053" y="936"/>
                    </a:lnTo>
                    <a:lnTo>
                      <a:pt x="2046" y="936"/>
                    </a:lnTo>
                    <a:lnTo>
                      <a:pt x="2038" y="932"/>
                    </a:lnTo>
                    <a:lnTo>
                      <a:pt x="2038" y="925"/>
                    </a:lnTo>
                    <a:lnTo>
                      <a:pt x="2038" y="922"/>
                    </a:lnTo>
                    <a:lnTo>
                      <a:pt x="2038" y="922"/>
                    </a:lnTo>
                    <a:lnTo>
                      <a:pt x="2038" y="918"/>
                    </a:lnTo>
                    <a:lnTo>
                      <a:pt x="2035" y="915"/>
                    </a:lnTo>
                    <a:lnTo>
                      <a:pt x="2031" y="900"/>
                    </a:lnTo>
                    <a:lnTo>
                      <a:pt x="2024" y="889"/>
                    </a:lnTo>
                    <a:lnTo>
                      <a:pt x="2024" y="882"/>
                    </a:lnTo>
                    <a:lnTo>
                      <a:pt x="2021" y="879"/>
                    </a:lnTo>
                    <a:lnTo>
                      <a:pt x="2021" y="871"/>
                    </a:lnTo>
                    <a:lnTo>
                      <a:pt x="2017" y="868"/>
                    </a:lnTo>
                    <a:lnTo>
                      <a:pt x="2017" y="861"/>
                    </a:lnTo>
                    <a:lnTo>
                      <a:pt x="2017" y="864"/>
                    </a:lnTo>
                    <a:lnTo>
                      <a:pt x="2017" y="861"/>
                    </a:lnTo>
                    <a:lnTo>
                      <a:pt x="2013" y="861"/>
                    </a:lnTo>
                    <a:lnTo>
                      <a:pt x="2010" y="857"/>
                    </a:lnTo>
                    <a:lnTo>
                      <a:pt x="2010" y="854"/>
                    </a:lnTo>
                    <a:lnTo>
                      <a:pt x="2003" y="846"/>
                    </a:lnTo>
                    <a:lnTo>
                      <a:pt x="2003" y="843"/>
                    </a:lnTo>
                    <a:lnTo>
                      <a:pt x="1995" y="843"/>
                    </a:lnTo>
                    <a:lnTo>
                      <a:pt x="1992" y="839"/>
                    </a:lnTo>
                    <a:lnTo>
                      <a:pt x="1985" y="839"/>
                    </a:lnTo>
                    <a:lnTo>
                      <a:pt x="1978" y="839"/>
                    </a:lnTo>
                    <a:lnTo>
                      <a:pt x="1974" y="836"/>
                    </a:lnTo>
                    <a:lnTo>
                      <a:pt x="1967" y="832"/>
                    </a:lnTo>
                    <a:lnTo>
                      <a:pt x="1960" y="828"/>
                    </a:lnTo>
                    <a:lnTo>
                      <a:pt x="1956" y="828"/>
                    </a:lnTo>
                    <a:lnTo>
                      <a:pt x="1942" y="832"/>
                    </a:lnTo>
                    <a:lnTo>
                      <a:pt x="1935" y="832"/>
                    </a:lnTo>
                    <a:lnTo>
                      <a:pt x="1917" y="836"/>
                    </a:lnTo>
                    <a:lnTo>
                      <a:pt x="1906" y="839"/>
                    </a:lnTo>
                    <a:lnTo>
                      <a:pt x="1899" y="843"/>
                    </a:lnTo>
                    <a:lnTo>
                      <a:pt x="1895" y="846"/>
                    </a:lnTo>
                    <a:lnTo>
                      <a:pt x="1888" y="854"/>
                    </a:lnTo>
                    <a:lnTo>
                      <a:pt x="1884" y="857"/>
                    </a:lnTo>
                    <a:lnTo>
                      <a:pt x="1888" y="857"/>
                    </a:lnTo>
                    <a:lnTo>
                      <a:pt x="1895" y="857"/>
                    </a:lnTo>
                    <a:lnTo>
                      <a:pt x="1899" y="857"/>
                    </a:lnTo>
                    <a:lnTo>
                      <a:pt x="1899" y="857"/>
                    </a:lnTo>
                    <a:lnTo>
                      <a:pt x="1899" y="864"/>
                    </a:lnTo>
                    <a:lnTo>
                      <a:pt x="1902" y="868"/>
                    </a:lnTo>
                    <a:lnTo>
                      <a:pt x="1902" y="871"/>
                    </a:lnTo>
                    <a:lnTo>
                      <a:pt x="1892" y="879"/>
                    </a:lnTo>
                    <a:lnTo>
                      <a:pt x="1884" y="882"/>
                    </a:lnTo>
                    <a:lnTo>
                      <a:pt x="1881" y="886"/>
                    </a:lnTo>
                    <a:lnTo>
                      <a:pt x="1881" y="893"/>
                    </a:lnTo>
                    <a:lnTo>
                      <a:pt x="1877" y="904"/>
                    </a:lnTo>
                    <a:lnTo>
                      <a:pt x="1877" y="907"/>
                    </a:lnTo>
                    <a:lnTo>
                      <a:pt x="1870" y="911"/>
                    </a:lnTo>
                    <a:lnTo>
                      <a:pt x="1870" y="915"/>
                    </a:lnTo>
                    <a:lnTo>
                      <a:pt x="1870" y="918"/>
                    </a:lnTo>
                    <a:lnTo>
                      <a:pt x="1870" y="922"/>
                    </a:lnTo>
                    <a:lnTo>
                      <a:pt x="1852" y="932"/>
                    </a:lnTo>
                    <a:lnTo>
                      <a:pt x="1849" y="932"/>
                    </a:lnTo>
                    <a:lnTo>
                      <a:pt x="1841" y="936"/>
                    </a:lnTo>
                    <a:lnTo>
                      <a:pt x="1834" y="932"/>
                    </a:lnTo>
                    <a:lnTo>
                      <a:pt x="1820" y="929"/>
                    </a:lnTo>
                    <a:lnTo>
                      <a:pt x="1816" y="925"/>
                    </a:lnTo>
                    <a:lnTo>
                      <a:pt x="1813" y="925"/>
                    </a:lnTo>
                    <a:lnTo>
                      <a:pt x="1813" y="925"/>
                    </a:lnTo>
                    <a:lnTo>
                      <a:pt x="1809" y="922"/>
                    </a:lnTo>
                    <a:lnTo>
                      <a:pt x="1806" y="925"/>
                    </a:lnTo>
                    <a:lnTo>
                      <a:pt x="1798" y="925"/>
                    </a:lnTo>
                    <a:lnTo>
                      <a:pt x="1791" y="925"/>
                    </a:lnTo>
                    <a:lnTo>
                      <a:pt x="1784" y="922"/>
                    </a:lnTo>
                    <a:lnTo>
                      <a:pt x="1773" y="918"/>
                    </a:lnTo>
                    <a:lnTo>
                      <a:pt x="1766" y="922"/>
                    </a:lnTo>
                    <a:lnTo>
                      <a:pt x="1755" y="925"/>
                    </a:lnTo>
                    <a:lnTo>
                      <a:pt x="1745" y="936"/>
                    </a:lnTo>
                    <a:lnTo>
                      <a:pt x="1734" y="936"/>
                    </a:lnTo>
                    <a:lnTo>
                      <a:pt x="1720" y="940"/>
                    </a:lnTo>
                    <a:lnTo>
                      <a:pt x="1698" y="947"/>
                    </a:lnTo>
                    <a:lnTo>
                      <a:pt x="1691" y="943"/>
                    </a:lnTo>
                    <a:lnTo>
                      <a:pt x="1684" y="943"/>
                    </a:lnTo>
                    <a:lnTo>
                      <a:pt x="1677" y="943"/>
                    </a:lnTo>
                    <a:lnTo>
                      <a:pt x="1669" y="940"/>
                    </a:lnTo>
                    <a:lnTo>
                      <a:pt x="1655" y="940"/>
                    </a:lnTo>
                    <a:lnTo>
                      <a:pt x="1644" y="932"/>
                    </a:lnTo>
                    <a:lnTo>
                      <a:pt x="1641" y="929"/>
                    </a:lnTo>
                    <a:lnTo>
                      <a:pt x="1634" y="925"/>
                    </a:lnTo>
                    <a:lnTo>
                      <a:pt x="1626" y="922"/>
                    </a:lnTo>
                    <a:lnTo>
                      <a:pt x="1616" y="918"/>
                    </a:lnTo>
                    <a:lnTo>
                      <a:pt x="1616" y="918"/>
                    </a:lnTo>
                    <a:lnTo>
                      <a:pt x="1616" y="918"/>
                    </a:lnTo>
                    <a:lnTo>
                      <a:pt x="1612" y="915"/>
                    </a:lnTo>
                    <a:lnTo>
                      <a:pt x="1594" y="907"/>
                    </a:lnTo>
                    <a:lnTo>
                      <a:pt x="1583" y="907"/>
                    </a:lnTo>
                    <a:lnTo>
                      <a:pt x="1573" y="911"/>
                    </a:lnTo>
                    <a:lnTo>
                      <a:pt x="1562" y="915"/>
                    </a:lnTo>
                    <a:lnTo>
                      <a:pt x="1551" y="915"/>
                    </a:lnTo>
                    <a:lnTo>
                      <a:pt x="1541" y="915"/>
                    </a:lnTo>
                    <a:lnTo>
                      <a:pt x="1530" y="907"/>
                    </a:lnTo>
                    <a:lnTo>
                      <a:pt x="1526" y="904"/>
                    </a:lnTo>
                    <a:lnTo>
                      <a:pt x="1523" y="904"/>
                    </a:lnTo>
                    <a:lnTo>
                      <a:pt x="1523" y="897"/>
                    </a:lnTo>
                    <a:lnTo>
                      <a:pt x="1523" y="889"/>
                    </a:lnTo>
                    <a:lnTo>
                      <a:pt x="1519" y="882"/>
                    </a:lnTo>
                    <a:lnTo>
                      <a:pt x="1512" y="882"/>
                    </a:lnTo>
                    <a:lnTo>
                      <a:pt x="1501" y="879"/>
                    </a:lnTo>
                    <a:lnTo>
                      <a:pt x="1494" y="879"/>
                    </a:lnTo>
                    <a:lnTo>
                      <a:pt x="1490" y="875"/>
                    </a:lnTo>
                    <a:lnTo>
                      <a:pt x="1476" y="871"/>
                    </a:lnTo>
                    <a:lnTo>
                      <a:pt x="1469" y="868"/>
                    </a:lnTo>
                    <a:lnTo>
                      <a:pt x="1462" y="864"/>
                    </a:lnTo>
                    <a:lnTo>
                      <a:pt x="1458" y="864"/>
                    </a:lnTo>
                    <a:lnTo>
                      <a:pt x="1455" y="871"/>
                    </a:lnTo>
                    <a:lnTo>
                      <a:pt x="1447" y="875"/>
                    </a:lnTo>
                    <a:lnTo>
                      <a:pt x="1440" y="879"/>
                    </a:lnTo>
                    <a:lnTo>
                      <a:pt x="1437" y="886"/>
                    </a:lnTo>
                    <a:lnTo>
                      <a:pt x="1437" y="889"/>
                    </a:lnTo>
                    <a:lnTo>
                      <a:pt x="1437" y="897"/>
                    </a:lnTo>
                    <a:lnTo>
                      <a:pt x="1440" y="900"/>
                    </a:lnTo>
                    <a:lnTo>
                      <a:pt x="1440" y="904"/>
                    </a:lnTo>
                    <a:lnTo>
                      <a:pt x="1437" y="911"/>
                    </a:lnTo>
                    <a:lnTo>
                      <a:pt x="1437" y="915"/>
                    </a:lnTo>
                    <a:lnTo>
                      <a:pt x="1437" y="918"/>
                    </a:lnTo>
                    <a:lnTo>
                      <a:pt x="1437" y="922"/>
                    </a:lnTo>
                    <a:lnTo>
                      <a:pt x="1433" y="922"/>
                    </a:lnTo>
                    <a:lnTo>
                      <a:pt x="1419" y="925"/>
                    </a:lnTo>
                    <a:lnTo>
                      <a:pt x="1404" y="925"/>
                    </a:lnTo>
                    <a:lnTo>
                      <a:pt x="1397" y="922"/>
                    </a:lnTo>
                    <a:lnTo>
                      <a:pt x="1379" y="925"/>
                    </a:lnTo>
                    <a:lnTo>
                      <a:pt x="1376" y="922"/>
                    </a:lnTo>
                    <a:lnTo>
                      <a:pt x="1372" y="922"/>
                    </a:lnTo>
                    <a:lnTo>
                      <a:pt x="1361" y="911"/>
                    </a:lnTo>
                    <a:lnTo>
                      <a:pt x="1354" y="911"/>
                    </a:lnTo>
                    <a:lnTo>
                      <a:pt x="1347" y="911"/>
                    </a:lnTo>
                    <a:lnTo>
                      <a:pt x="1340" y="911"/>
                    </a:lnTo>
                    <a:lnTo>
                      <a:pt x="1336" y="911"/>
                    </a:lnTo>
                    <a:lnTo>
                      <a:pt x="1329" y="907"/>
                    </a:lnTo>
                    <a:lnTo>
                      <a:pt x="1322" y="907"/>
                    </a:lnTo>
                    <a:lnTo>
                      <a:pt x="1311" y="907"/>
                    </a:lnTo>
                    <a:lnTo>
                      <a:pt x="1304" y="911"/>
                    </a:lnTo>
                    <a:lnTo>
                      <a:pt x="1290" y="915"/>
                    </a:lnTo>
                    <a:lnTo>
                      <a:pt x="1279" y="922"/>
                    </a:lnTo>
                    <a:lnTo>
                      <a:pt x="1268" y="925"/>
                    </a:lnTo>
                    <a:lnTo>
                      <a:pt x="1261" y="929"/>
                    </a:lnTo>
                    <a:lnTo>
                      <a:pt x="1254" y="932"/>
                    </a:lnTo>
                    <a:lnTo>
                      <a:pt x="1247" y="936"/>
                    </a:lnTo>
                    <a:lnTo>
                      <a:pt x="1240" y="940"/>
                    </a:lnTo>
                    <a:lnTo>
                      <a:pt x="1236" y="943"/>
                    </a:lnTo>
                    <a:lnTo>
                      <a:pt x="1232" y="950"/>
                    </a:lnTo>
                    <a:lnTo>
                      <a:pt x="1232" y="950"/>
                    </a:lnTo>
                    <a:lnTo>
                      <a:pt x="1229" y="950"/>
                    </a:lnTo>
                    <a:lnTo>
                      <a:pt x="1222" y="954"/>
                    </a:lnTo>
                    <a:lnTo>
                      <a:pt x="1215" y="954"/>
                    </a:lnTo>
                    <a:lnTo>
                      <a:pt x="1215" y="954"/>
                    </a:lnTo>
                    <a:lnTo>
                      <a:pt x="1218" y="943"/>
                    </a:lnTo>
                    <a:lnTo>
                      <a:pt x="1218" y="943"/>
                    </a:lnTo>
                    <a:lnTo>
                      <a:pt x="1215" y="940"/>
                    </a:lnTo>
                    <a:lnTo>
                      <a:pt x="1211" y="936"/>
                    </a:lnTo>
                    <a:lnTo>
                      <a:pt x="1211" y="936"/>
                    </a:lnTo>
                    <a:lnTo>
                      <a:pt x="1207" y="932"/>
                    </a:lnTo>
                    <a:lnTo>
                      <a:pt x="1207" y="929"/>
                    </a:lnTo>
                    <a:lnTo>
                      <a:pt x="1200" y="932"/>
                    </a:lnTo>
                    <a:lnTo>
                      <a:pt x="1200" y="932"/>
                    </a:lnTo>
                    <a:lnTo>
                      <a:pt x="1200" y="936"/>
                    </a:lnTo>
                    <a:lnTo>
                      <a:pt x="1197" y="936"/>
                    </a:lnTo>
                    <a:lnTo>
                      <a:pt x="1193" y="936"/>
                    </a:lnTo>
                    <a:lnTo>
                      <a:pt x="1189" y="936"/>
                    </a:lnTo>
                    <a:lnTo>
                      <a:pt x="1186" y="932"/>
                    </a:lnTo>
                    <a:lnTo>
                      <a:pt x="1182" y="932"/>
                    </a:lnTo>
                    <a:lnTo>
                      <a:pt x="1179" y="932"/>
                    </a:lnTo>
                    <a:lnTo>
                      <a:pt x="1175" y="929"/>
                    </a:lnTo>
                    <a:lnTo>
                      <a:pt x="1175" y="925"/>
                    </a:lnTo>
                    <a:lnTo>
                      <a:pt x="1172" y="925"/>
                    </a:lnTo>
                    <a:lnTo>
                      <a:pt x="1172" y="922"/>
                    </a:lnTo>
                    <a:lnTo>
                      <a:pt x="1172" y="918"/>
                    </a:lnTo>
                    <a:lnTo>
                      <a:pt x="1161" y="918"/>
                    </a:lnTo>
                    <a:lnTo>
                      <a:pt x="1161" y="915"/>
                    </a:lnTo>
                    <a:lnTo>
                      <a:pt x="1157" y="915"/>
                    </a:lnTo>
                    <a:lnTo>
                      <a:pt x="1157" y="911"/>
                    </a:lnTo>
                    <a:lnTo>
                      <a:pt x="1157" y="907"/>
                    </a:lnTo>
                    <a:lnTo>
                      <a:pt x="1157" y="907"/>
                    </a:lnTo>
                    <a:lnTo>
                      <a:pt x="1154" y="904"/>
                    </a:lnTo>
                    <a:lnTo>
                      <a:pt x="1150" y="900"/>
                    </a:lnTo>
                    <a:lnTo>
                      <a:pt x="1146" y="900"/>
                    </a:lnTo>
                    <a:lnTo>
                      <a:pt x="1146" y="897"/>
                    </a:lnTo>
                    <a:lnTo>
                      <a:pt x="1143" y="897"/>
                    </a:lnTo>
                    <a:lnTo>
                      <a:pt x="1139" y="897"/>
                    </a:lnTo>
                    <a:lnTo>
                      <a:pt x="1136" y="897"/>
                    </a:lnTo>
                    <a:lnTo>
                      <a:pt x="1132" y="900"/>
                    </a:lnTo>
                    <a:lnTo>
                      <a:pt x="1132" y="900"/>
                    </a:lnTo>
                    <a:lnTo>
                      <a:pt x="1129" y="900"/>
                    </a:lnTo>
                    <a:lnTo>
                      <a:pt x="1125" y="900"/>
                    </a:lnTo>
                    <a:lnTo>
                      <a:pt x="1125" y="904"/>
                    </a:lnTo>
                    <a:lnTo>
                      <a:pt x="1118" y="904"/>
                    </a:lnTo>
                    <a:lnTo>
                      <a:pt x="1118" y="904"/>
                    </a:lnTo>
                    <a:lnTo>
                      <a:pt x="1111" y="904"/>
                    </a:lnTo>
                    <a:lnTo>
                      <a:pt x="1100" y="904"/>
                    </a:lnTo>
                    <a:lnTo>
                      <a:pt x="1100" y="900"/>
                    </a:lnTo>
                    <a:lnTo>
                      <a:pt x="1096" y="900"/>
                    </a:lnTo>
                    <a:lnTo>
                      <a:pt x="1096" y="897"/>
                    </a:lnTo>
                    <a:lnTo>
                      <a:pt x="1096" y="893"/>
                    </a:lnTo>
                    <a:lnTo>
                      <a:pt x="1093" y="893"/>
                    </a:lnTo>
                    <a:lnTo>
                      <a:pt x="1089" y="889"/>
                    </a:lnTo>
                    <a:lnTo>
                      <a:pt x="1086" y="889"/>
                    </a:lnTo>
                    <a:lnTo>
                      <a:pt x="1082" y="889"/>
                    </a:lnTo>
                    <a:lnTo>
                      <a:pt x="1078" y="893"/>
                    </a:lnTo>
                    <a:lnTo>
                      <a:pt x="1078" y="897"/>
                    </a:lnTo>
                    <a:lnTo>
                      <a:pt x="1078" y="897"/>
                    </a:lnTo>
                    <a:lnTo>
                      <a:pt x="1075" y="900"/>
                    </a:lnTo>
                    <a:lnTo>
                      <a:pt x="1028" y="836"/>
                    </a:lnTo>
                    <a:lnTo>
                      <a:pt x="1003" y="814"/>
                    </a:lnTo>
                    <a:lnTo>
                      <a:pt x="1000" y="814"/>
                    </a:lnTo>
                    <a:lnTo>
                      <a:pt x="1000" y="811"/>
                    </a:lnTo>
                    <a:close/>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12" name="Freeform 2344">
                <a:extLst>
                  <a:ext uri="{FF2B5EF4-FFF2-40B4-BE49-F238E27FC236}">
                    <a16:creationId xmlns:a16="http://schemas.microsoft.com/office/drawing/2014/main" id="{6DA25D1A-3692-44FF-8E31-2B1A6C06199F}"/>
                  </a:ext>
                </a:extLst>
              </p:cNvPr>
              <p:cNvSpPr>
                <a:spLocks/>
              </p:cNvSpPr>
              <p:nvPr/>
            </p:nvSpPr>
            <p:spPr bwMode="auto">
              <a:xfrm>
                <a:off x="54" y="931"/>
                <a:ext cx="50" cy="25"/>
              </a:xfrm>
              <a:custGeom>
                <a:avLst/>
                <a:gdLst>
                  <a:gd name="T0" fmla="*/ 0 w 50"/>
                  <a:gd name="T1" fmla="*/ 0 h 25"/>
                  <a:gd name="T2" fmla="*/ 3 w 50"/>
                  <a:gd name="T3" fmla="*/ 4 h 25"/>
                  <a:gd name="T4" fmla="*/ 7 w 50"/>
                  <a:gd name="T5" fmla="*/ 0 h 25"/>
                  <a:gd name="T6" fmla="*/ 14 w 50"/>
                  <a:gd name="T7" fmla="*/ 4 h 25"/>
                  <a:gd name="T8" fmla="*/ 18 w 50"/>
                  <a:gd name="T9" fmla="*/ 0 h 25"/>
                  <a:gd name="T10" fmla="*/ 21 w 50"/>
                  <a:gd name="T11" fmla="*/ 0 h 25"/>
                  <a:gd name="T12" fmla="*/ 21 w 50"/>
                  <a:gd name="T13" fmla="*/ 0 h 25"/>
                  <a:gd name="T14" fmla="*/ 28 w 50"/>
                  <a:gd name="T15" fmla="*/ 4 h 25"/>
                  <a:gd name="T16" fmla="*/ 39 w 50"/>
                  <a:gd name="T17" fmla="*/ 4 h 25"/>
                  <a:gd name="T18" fmla="*/ 39 w 50"/>
                  <a:gd name="T19" fmla="*/ 7 h 25"/>
                  <a:gd name="T20" fmla="*/ 39 w 50"/>
                  <a:gd name="T21" fmla="*/ 7 h 25"/>
                  <a:gd name="T22" fmla="*/ 39 w 50"/>
                  <a:gd name="T23" fmla="*/ 7 h 25"/>
                  <a:gd name="T24" fmla="*/ 50 w 50"/>
                  <a:gd name="T25" fmla="*/ 15 h 25"/>
                  <a:gd name="T26" fmla="*/ 50 w 50"/>
                  <a:gd name="T27" fmla="*/ 15 h 25"/>
                  <a:gd name="T28" fmla="*/ 50 w 50"/>
                  <a:gd name="T29" fmla="*/ 18 h 25"/>
                  <a:gd name="T30" fmla="*/ 43 w 50"/>
                  <a:gd name="T31" fmla="*/ 22 h 25"/>
                  <a:gd name="T32" fmla="*/ 25 w 50"/>
                  <a:gd name="T33" fmla="*/ 25 h 25"/>
                  <a:gd name="T34" fmla="*/ 21 w 50"/>
                  <a:gd name="T35" fmla="*/ 25 h 25"/>
                  <a:gd name="T36" fmla="*/ 14 w 50"/>
                  <a:gd name="T37" fmla="*/ 25 h 25"/>
                  <a:gd name="T38" fmla="*/ 11 w 50"/>
                  <a:gd name="T39" fmla="*/ 25 h 25"/>
                  <a:gd name="T40" fmla="*/ 0 w 50"/>
                  <a:gd name="T41" fmla="*/ 22 h 25"/>
                  <a:gd name="T42" fmla="*/ 0 w 50"/>
                  <a:gd name="T4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25">
                    <a:moveTo>
                      <a:pt x="0" y="0"/>
                    </a:moveTo>
                    <a:lnTo>
                      <a:pt x="3" y="4"/>
                    </a:lnTo>
                    <a:lnTo>
                      <a:pt x="7" y="0"/>
                    </a:lnTo>
                    <a:lnTo>
                      <a:pt x="14" y="4"/>
                    </a:lnTo>
                    <a:lnTo>
                      <a:pt x="18" y="0"/>
                    </a:lnTo>
                    <a:lnTo>
                      <a:pt x="21" y="0"/>
                    </a:lnTo>
                    <a:lnTo>
                      <a:pt x="21" y="0"/>
                    </a:lnTo>
                    <a:lnTo>
                      <a:pt x="28" y="4"/>
                    </a:lnTo>
                    <a:lnTo>
                      <a:pt x="39" y="4"/>
                    </a:lnTo>
                    <a:lnTo>
                      <a:pt x="39" y="7"/>
                    </a:lnTo>
                    <a:lnTo>
                      <a:pt x="39" y="7"/>
                    </a:lnTo>
                    <a:lnTo>
                      <a:pt x="39" y="7"/>
                    </a:lnTo>
                    <a:lnTo>
                      <a:pt x="50" y="15"/>
                    </a:lnTo>
                    <a:lnTo>
                      <a:pt x="50" y="15"/>
                    </a:lnTo>
                    <a:lnTo>
                      <a:pt x="50" y="18"/>
                    </a:lnTo>
                    <a:lnTo>
                      <a:pt x="43" y="22"/>
                    </a:lnTo>
                    <a:lnTo>
                      <a:pt x="25" y="25"/>
                    </a:lnTo>
                    <a:lnTo>
                      <a:pt x="21" y="25"/>
                    </a:lnTo>
                    <a:lnTo>
                      <a:pt x="14" y="25"/>
                    </a:lnTo>
                    <a:lnTo>
                      <a:pt x="11" y="25"/>
                    </a:lnTo>
                    <a:lnTo>
                      <a:pt x="0" y="22"/>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13" name="Freeform 2345">
                <a:extLst>
                  <a:ext uri="{FF2B5EF4-FFF2-40B4-BE49-F238E27FC236}">
                    <a16:creationId xmlns:a16="http://schemas.microsoft.com/office/drawing/2014/main" id="{11644BEE-372B-4C7C-909F-345572D47F51}"/>
                  </a:ext>
                </a:extLst>
              </p:cNvPr>
              <p:cNvSpPr>
                <a:spLocks/>
              </p:cNvSpPr>
              <p:nvPr/>
            </p:nvSpPr>
            <p:spPr bwMode="auto">
              <a:xfrm>
                <a:off x="54" y="931"/>
                <a:ext cx="50" cy="25"/>
              </a:xfrm>
              <a:custGeom>
                <a:avLst/>
                <a:gdLst>
                  <a:gd name="T0" fmla="*/ 0 w 50"/>
                  <a:gd name="T1" fmla="*/ 0 h 25"/>
                  <a:gd name="T2" fmla="*/ 3 w 50"/>
                  <a:gd name="T3" fmla="*/ 4 h 25"/>
                  <a:gd name="T4" fmla="*/ 7 w 50"/>
                  <a:gd name="T5" fmla="*/ 0 h 25"/>
                  <a:gd name="T6" fmla="*/ 14 w 50"/>
                  <a:gd name="T7" fmla="*/ 4 h 25"/>
                  <a:gd name="T8" fmla="*/ 18 w 50"/>
                  <a:gd name="T9" fmla="*/ 0 h 25"/>
                  <a:gd name="T10" fmla="*/ 21 w 50"/>
                  <a:gd name="T11" fmla="*/ 0 h 25"/>
                  <a:gd name="T12" fmla="*/ 21 w 50"/>
                  <a:gd name="T13" fmla="*/ 0 h 25"/>
                  <a:gd name="T14" fmla="*/ 28 w 50"/>
                  <a:gd name="T15" fmla="*/ 4 h 25"/>
                  <a:gd name="T16" fmla="*/ 39 w 50"/>
                  <a:gd name="T17" fmla="*/ 4 h 25"/>
                  <a:gd name="T18" fmla="*/ 39 w 50"/>
                  <a:gd name="T19" fmla="*/ 7 h 25"/>
                  <a:gd name="T20" fmla="*/ 39 w 50"/>
                  <a:gd name="T21" fmla="*/ 7 h 25"/>
                  <a:gd name="T22" fmla="*/ 39 w 50"/>
                  <a:gd name="T23" fmla="*/ 7 h 25"/>
                  <a:gd name="T24" fmla="*/ 50 w 50"/>
                  <a:gd name="T25" fmla="*/ 15 h 25"/>
                  <a:gd name="T26" fmla="*/ 50 w 50"/>
                  <a:gd name="T27" fmla="*/ 15 h 25"/>
                  <a:gd name="T28" fmla="*/ 50 w 50"/>
                  <a:gd name="T29" fmla="*/ 18 h 25"/>
                  <a:gd name="T30" fmla="*/ 43 w 50"/>
                  <a:gd name="T31" fmla="*/ 22 h 25"/>
                  <a:gd name="T32" fmla="*/ 25 w 50"/>
                  <a:gd name="T33" fmla="*/ 25 h 25"/>
                  <a:gd name="T34" fmla="*/ 21 w 50"/>
                  <a:gd name="T35" fmla="*/ 25 h 25"/>
                  <a:gd name="T36" fmla="*/ 14 w 50"/>
                  <a:gd name="T37" fmla="*/ 25 h 25"/>
                  <a:gd name="T38" fmla="*/ 11 w 50"/>
                  <a:gd name="T39" fmla="*/ 25 h 25"/>
                  <a:gd name="T40" fmla="*/ 0 w 50"/>
                  <a:gd name="T41" fmla="*/ 22 h 25"/>
                  <a:gd name="T42" fmla="*/ 0 w 50"/>
                  <a:gd name="T4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25">
                    <a:moveTo>
                      <a:pt x="0" y="0"/>
                    </a:moveTo>
                    <a:lnTo>
                      <a:pt x="3" y="4"/>
                    </a:lnTo>
                    <a:lnTo>
                      <a:pt x="7" y="0"/>
                    </a:lnTo>
                    <a:lnTo>
                      <a:pt x="14" y="4"/>
                    </a:lnTo>
                    <a:lnTo>
                      <a:pt x="18" y="0"/>
                    </a:lnTo>
                    <a:lnTo>
                      <a:pt x="21" y="0"/>
                    </a:lnTo>
                    <a:lnTo>
                      <a:pt x="21" y="0"/>
                    </a:lnTo>
                    <a:lnTo>
                      <a:pt x="28" y="4"/>
                    </a:lnTo>
                    <a:lnTo>
                      <a:pt x="39" y="4"/>
                    </a:lnTo>
                    <a:lnTo>
                      <a:pt x="39" y="7"/>
                    </a:lnTo>
                    <a:lnTo>
                      <a:pt x="39" y="7"/>
                    </a:lnTo>
                    <a:lnTo>
                      <a:pt x="39" y="7"/>
                    </a:lnTo>
                    <a:lnTo>
                      <a:pt x="50" y="15"/>
                    </a:lnTo>
                    <a:lnTo>
                      <a:pt x="50" y="15"/>
                    </a:lnTo>
                    <a:lnTo>
                      <a:pt x="50" y="18"/>
                    </a:lnTo>
                    <a:lnTo>
                      <a:pt x="43" y="22"/>
                    </a:lnTo>
                    <a:lnTo>
                      <a:pt x="25" y="25"/>
                    </a:lnTo>
                    <a:lnTo>
                      <a:pt x="21" y="25"/>
                    </a:lnTo>
                    <a:lnTo>
                      <a:pt x="14" y="25"/>
                    </a:lnTo>
                    <a:lnTo>
                      <a:pt x="11" y="25"/>
                    </a:lnTo>
                    <a:lnTo>
                      <a:pt x="0" y="22"/>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14" name="Rectangle 2346">
                <a:extLst>
                  <a:ext uri="{FF2B5EF4-FFF2-40B4-BE49-F238E27FC236}">
                    <a16:creationId xmlns:a16="http://schemas.microsoft.com/office/drawing/2014/main" id="{F48E0DBD-AD8C-4575-95CC-B7860A0F5F3F}"/>
                  </a:ext>
                </a:extLst>
              </p:cNvPr>
              <p:cNvSpPr>
                <a:spLocks noChangeArrowheads="1"/>
              </p:cNvSpPr>
              <p:nvPr/>
            </p:nvSpPr>
            <p:spPr bwMode="auto">
              <a:xfrm>
                <a:off x="54" y="1028"/>
                <a:ext cx="1" cy="133"/>
              </a:xfrm>
              <a:prstGeom prst="rect">
                <a:avLst/>
              </a:prstGeom>
              <a:grpFill/>
              <a:ln w="9525">
                <a:solidFill>
                  <a:schemeClr val="bg1"/>
                </a:solidFill>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15" name="Freeform 2347">
                <a:extLst>
                  <a:ext uri="{FF2B5EF4-FFF2-40B4-BE49-F238E27FC236}">
                    <a16:creationId xmlns:a16="http://schemas.microsoft.com/office/drawing/2014/main" id="{4CD3973D-CA20-41D1-B08C-EBB1B6A57D37}"/>
                  </a:ext>
                </a:extLst>
              </p:cNvPr>
              <p:cNvSpPr>
                <a:spLocks/>
              </p:cNvSpPr>
              <p:nvPr/>
            </p:nvSpPr>
            <p:spPr bwMode="auto">
              <a:xfrm>
                <a:off x="54" y="1028"/>
                <a:ext cx="0" cy="133"/>
              </a:xfrm>
              <a:custGeom>
                <a:avLst/>
                <a:gdLst>
                  <a:gd name="T0" fmla="*/ 0 h 133"/>
                  <a:gd name="T1" fmla="*/ 0 h 133"/>
                  <a:gd name="T2" fmla="*/ 133 h 133"/>
                  <a:gd name="T3" fmla="*/ 133 h 133"/>
                </a:gdLst>
                <a:ahLst/>
                <a:cxnLst>
                  <a:cxn ang="0">
                    <a:pos x="0" y="T0"/>
                  </a:cxn>
                  <a:cxn ang="0">
                    <a:pos x="0" y="T1"/>
                  </a:cxn>
                  <a:cxn ang="0">
                    <a:pos x="0" y="T2"/>
                  </a:cxn>
                  <a:cxn ang="0">
                    <a:pos x="0" y="T3"/>
                  </a:cxn>
                </a:cxnLst>
                <a:rect l="0" t="0" r="r" b="b"/>
                <a:pathLst>
                  <a:path h="133">
                    <a:moveTo>
                      <a:pt x="0" y="0"/>
                    </a:moveTo>
                    <a:lnTo>
                      <a:pt x="0" y="0"/>
                    </a:lnTo>
                    <a:lnTo>
                      <a:pt x="0" y="133"/>
                    </a:lnTo>
                    <a:lnTo>
                      <a:pt x="0" y="13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16" name="Freeform 2348">
                <a:extLst>
                  <a:ext uri="{FF2B5EF4-FFF2-40B4-BE49-F238E27FC236}">
                    <a16:creationId xmlns:a16="http://schemas.microsoft.com/office/drawing/2014/main" id="{8D7FDEC5-2EB6-49E6-A402-B0E5C7638127}"/>
                  </a:ext>
                </a:extLst>
              </p:cNvPr>
              <p:cNvSpPr>
                <a:spLocks/>
              </p:cNvSpPr>
              <p:nvPr/>
            </p:nvSpPr>
            <p:spPr bwMode="auto">
              <a:xfrm>
                <a:off x="54" y="1028"/>
                <a:ext cx="211" cy="162"/>
              </a:xfrm>
              <a:custGeom>
                <a:avLst/>
                <a:gdLst>
                  <a:gd name="T0" fmla="*/ 21 w 211"/>
                  <a:gd name="T1" fmla="*/ 7 h 162"/>
                  <a:gd name="T2" fmla="*/ 32 w 211"/>
                  <a:gd name="T3" fmla="*/ 18 h 162"/>
                  <a:gd name="T4" fmla="*/ 43 w 211"/>
                  <a:gd name="T5" fmla="*/ 22 h 162"/>
                  <a:gd name="T6" fmla="*/ 54 w 211"/>
                  <a:gd name="T7" fmla="*/ 25 h 162"/>
                  <a:gd name="T8" fmla="*/ 64 w 211"/>
                  <a:gd name="T9" fmla="*/ 32 h 162"/>
                  <a:gd name="T10" fmla="*/ 68 w 211"/>
                  <a:gd name="T11" fmla="*/ 40 h 162"/>
                  <a:gd name="T12" fmla="*/ 75 w 211"/>
                  <a:gd name="T13" fmla="*/ 43 h 162"/>
                  <a:gd name="T14" fmla="*/ 97 w 211"/>
                  <a:gd name="T15" fmla="*/ 54 h 162"/>
                  <a:gd name="T16" fmla="*/ 86 w 211"/>
                  <a:gd name="T17" fmla="*/ 43 h 162"/>
                  <a:gd name="T18" fmla="*/ 97 w 211"/>
                  <a:gd name="T19" fmla="*/ 50 h 162"/>
                  <a:gd name="T20" fmla="*/ 104 w 211"/>
                  <a:gd name="T21" fmla="*/ 54 h 162"/>
                  <a:gd name="T22" fmla="*/ 111 w 211"/>
                  <a:gd name="T23" fmla="*/ 72 h 162"/>
                  <a:gd name="T24" fmla="*/ 114 w 211"/>
                  <a:gd name="T25" fmla="*/ 83 h 162"/>
                  <a:gd name="T26" fmla="*/ 125 w 211"/>
                  <a:gd name="T27" fmla="*/ 90 h 162"/>
                  <a:gd name="T28" fmla="*/ 129 w 211"/>
                  <a:gd name="T29" fmla="*/ 86 h 162"/>
                  <a:gd name="T30" fmla="*/ 122 w 211"/>
                  <a:gd name="T31" fmla="*/ 75 h 162"/>
                  <a:gd name="T32" fmla="*/ 114 w 211"/>
                  <a:gd name="T33" fmla="*/ 68 h 162"/>
                  <a:gd name="T34" fmla="*/ 125 w 211"/>
                  <a:gd name="T35" fmla="*/ 65 h 162"/>
                  <a:gd name="T36" fmla="*/ 132 w 211"/>
                  <a:gd name="T37" fmla="*/ 65 h 162"/>
                  <a:gd name="T38" fmla="*/ 136 w 211"/>
                  <a:gd name="T39" fmla="*/ 72 h 162"/>
                  <a:gd name="T40" fmla="*/ 140 w 211"/>
                  <a:gd name="T41" fmla="*/ 68 h 162"/>
                  <a:gd name="T42" fmla="*/ 150 w 211"/>
                  <a:gd name="T43" fmla="*/ 68 h 162"/>
                  <a:gd name="T44" fmla="*/ 175 w 211"/>
                  <a:gd name="T45" fmla="*/ 75 h 162"/>
                  <a:gd name="T46" fmla="*/ 190 w 211"/>
                  <a:gd name="T47" fmla="*/ 90 h 162"/>
                  <a:gd name="T48" fmla="*/ 200 w 211"/>
                  <a:gd name="T49" fmla="*/ 93 h 162"/>
                  <a:gd name="T50" fmla="*/ 208 w 211"/>
                  <a:gd name="T51" fmla="*/ 97 h 162"/>
                  <a:gd name="T52" fmla="*/ 200 w 211"/>
                  <a:gd name="T53" fmla="*/ 104 h 162"/>
                  <a:gd name="T54" fmla="*/ 190 w 211"/>
                  <a:gd name="T55" fmla="*/ 115 h 162"/>
                  <a:gd name="T56" fmla="*/ 179 w 211"/>
                  <a:gd name="T57" fmla="*/ 115 h 162"/>
                  <a:gd name="T58" fmla="*/ 172 w 211"/>
                  <a:gd name="T59" fmla="*/ 119 h 162"/>
                  <a:gd name="T60" fmla="*/ 150 w 211"/>
                  <a:gd name="T61" fmla="*/ 129 h 162"/>
                  <a:gd name="T62" fmla="*/ 154 w 211"/>
                  <a:gd name="T63" fmla="*/ 140 h 162"/>
                  <a:gd name="T64" fmla="*/ 143 w 211"/>
                  <a:gd name="T65" fmla="*/ 144 h 162"/>
                  <a:gd name="T66" fmla="*/ 147 w 211"/>
                  <a:gd name="T67" fmla="*/ 147 h 162"/>
                  <a:gd name="T68" fmla="*/ 154 w 211"/>
                  <a:gd name="T69" fmla="*/ 151 h 162"/>
                  <a:gd name="T70" fmla="*/ 143 w 211"/>
                  <a:gd name="T71" fmla="*/ 154 h 162"/>
                  <a:gd name="T72" fmla="*/ 143 w 211"/>
                  <a:gd name="T73" fmla="*/ 162 h 162"/>
                  <a:gd name="T74" fmla="*/ 140 w 211"/>
                  <a:gd name="T75" fmla="*/ 151 h 162"/>
                  <a:gd name="T76" fmla="*/ 129 w 211"/>
                  <a:gd name="T77" fmla="*/ 154 h 162"/>
                  <a:gd name="T78" fmla="*/ 122 w 211"/>
                  <a:gd name="T79" fmla="*/ 147 h 162"/>
                  <a:gd name="T80" fmla="*/ 111 w 211"/>
                  <a:gd name="T81" fmla="*/ 136 h 162"/>
                  <a:gd name="T82" fmla="*/ 107 w 211"/>
                  <a:gd name="T83" fmla="*/ 140 h 162"/>
                  <a:gd name="T84" fmla="*/ 97 w 211"/>
                  <a:gd name="T85" fmla="*/ 144 h 162"/>
                  <a:gd name="T86" fmla="*/ 86 w 211"/>
                  <a:gd name="T87" fmla="*/ 129 h 162"/>
                  <a:gd name="T88" fmla="*/ 75 w 211"/>
                  <a:gd name="T89" fmla="*/ 119 h 162"/>
                  <a:gd name="T90" fmla="*/ 57 w 211"/>
                  <a:gd name="T91" fmla="*/ 119 h 162"/>
                  <a:gd name="T92" fmla="*/ 32 w 211"/>
                  <a:gd name="T93" fmla="*/ 111 h 162"/>
                  <a:gd name="T94" fmla="*/ 25 w 211"/>
                  <a:gd name="T95" fmla="*/ 101 h 162"/>
                  <a:gd name="T96" fmla="*/ 32 w 211"/>
                  <a:gd name="T97" fmla="*/ 90 h 162"/>
                  <a:gd name="T98" fmla="*/ 25 w 211"/>
                  <a:gd name="T99" fmla="*/ 97 h 162"/>
                  <a:gd name="T100" fmla="*/ 14 w 211"/>
                  <a:gd name="T101" fmla="*/ 97 h 162"/>
                  <a:gd name="T102" fmla="*/ 3 w 211"/>
                  <a:gd name="T103" fmla="*/ 101 h 162"/>
                  <a:gd name="T104" fmla="*/ 14 w 211"/>
                  <a:gd name="T105" fmla="*/ 12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1" h="162">
                    <a:moveTo>
                      <a:pt x="0" y="0"/>
                    </a:moveTo>
                    <a:lnTo>
                      <a:pt x="7" y="4"/>
                    </a:lnTo>
                    <a:lnTo>
                      <a:pt x="11" y="4"/>
                    </a:lnTo>
                    <a:lnTo>
                      <a:pt x="14" y="4"/>
                    </a:lnTo>
                    <a:lnTo>
                      <a:pt x="21" y="7"/>
                    </a:lnTo>
                    <a:lnTo>
                      <a:pt x="25" y="7"/>
                    </a:lnTo>
                    <a:lnTo>
                      <a:pt x="25" y="11"/>
                    </a:lnTo>
                    <a:lnTo>
                      <a:pt x="28" y="14"/>
                    </a:lnTo>
                    <a:lnTo>
                      <a:pt x="32" y="18"/>
                    </a:lnTo>
                    <a:lnTo>
                      <a:pt x="32" y="18"/>
                    </a:lnTo>
                    <a:lnTo>
                      <a:pt x="39" y="18"/>
                    </a:lnTo>
                    <a:lnTo>
                      <a:pt x="36" y="14"/>
                    </a:lnTo>
                    <a:lnTo>
                      <a:pt x="39" y="18"/>
                    </a:lnTo>
                    <a:lnTo>
                      <a:pt x="43" y="22"/>
                    </a:lnTo>
                    <a:lnTo>
                      <a:pt x="43" y="22"/>
                    </a:lnTo>
                    <a:lnTo>
                      <a:pt x="39" y="25"/>
                    </a:lnTo>
                    <a:lnTo>
                      <a:pt x="43" y="25"/>
                    </a:lnTo>
                    <a:lnTo>
                      <a:pt x="50" y="22"/>
                    </a:lnTo>
                    <a:lnTo>
                      <a:pt x="54" y="25"/>
                    </a:lnTo>
                    <a:lnTo>
                      <a:pt x="54" y="25"/>
                    </a:lnTo>
                    <a:lnTo>
                      <a:pt x="57" y="25"/>
                    </a:lnTo>
                    <a:lnTo>
                      <a:pt x="57" y="29"/>
                    </a:lnTo>
                    <a:lnTo>
                      <a:pt x="57" y="29"/>
                    </a:lnTo>
                    <a:lnTo>
                      <a:pt x="64" y="29"/>
                    </a:lnTo>
                    <a:lnTo>
                      <a:pt x="64" y="32"/>
                    </a:lnTo>
                    <a:lnTo>
                      <a:pt x="64" y="32"/>
                    </a:lnTo>
                    <a:lnTo>
                      <a:pt x="64" y="32"/>
                    </a:lnTo>
                    <a:lnTo>
                      <a:pt x="61" y="36"/>
                    </a:lnTo>
                    <a:lnTo>
                      <a:pt x="68" y="36"/>
                    </a:lnTo>
                    <a:lnTo>
                      <a:pt x="68" y="40"/>
                    </a:lnTo>
                    <a:lnTo>
                      <a:pt x="71" y="40"/>
                    </a:lnTo>
                    <a:lnTo>
                      <a:pt x="82" y="40"/>
                    </a:lnTo>
                    <a:lnTo>
                      <a:pt x="79" y="40"/>
                    </a:lnTo>
                    <a:lnTo>
                      <a:pt x="79" y="43"/>
                    </a:lnTo>
                    <a:lnTo>
                      <a:pt x="75" y="43"/>
                    </a:lnTo>
                    <a:lnTo>
                      <a:pt x="75" y="43"/>
                    </a:lnTo>
                    <a:lnTo>
                      <a:pt x="79" y="47"/>
                    </a:lnTo>
                    <a:lnTo>
                      <a:pt x="82" y="47"/>
                    </a:lnTo>
                    <a:lnTo>
                      <a:pt x="93" y="54"/>
                    </a:lnTo>
                    <a:lnTo>
                      <a:pt x="97" y="54"/>
                    </a:lnTo>
                    <a:lnTo>
                      <a:pt x="97" y="50"/>
                    </a:lnTo>
                    <a:lnTo>
                      <a:pt x="93" y="50"/>
                    </a:lnTo>
                    <a:lnTo>
                      <a:pt x="93" y="50"/>
                    </a:lnTo>
                    <a:lnTo>
                      <a:pt x="89" y="47"/>
                    </a:lnTo>
                    <a:lnTo>
                      <a:pt x="86" y="43"/>
                    </a:lnTo>
                    <a:lnTo>
                      <a:pt x="86" y="43"/>
                    </a:lnTo>
                    <a:lnTo>
                      <a:pt x="86" y="43"/>
                    </a:lnTo>
                    <a:lnTo>
                      <a:pt x="97" y="43"/>
                    </a:lnTo>
                    <a:lnTo>
                      <a:pt x="97" y="47"/>
                    </a:lnTo>
                    <a:lnTo>
                      <a:pt x="97" y="50"/>
                    </a:lnTo>
                    <a:lnTo>
                      <a:pt x="107" y="54"/>
                    </a:lnTo>
                    <a:lnTo>
                      <a:pt x="107" y="58"/>
                    </a:lnTo>
                    <a:lnTo>
                      <a:pt x="107" y="58"/>
                    </a:lnTo>
                    <a:lnTo>
                      <a:pt x="107" y="54"/>
                    </a:lnTo>
                    <a:lnTo>
                      <a:pt x="104" y="54"/>
                    </a:lnTo>
                    <a:lnTo>
                      <a:pt x="104" y="54"/>
                    </a:lnTo>
                    <a:lnTo>
                      <a:pt x="104" y="58"/>
                    </a:lnTo>
                    <a:lnTo>
                      <a:pt x="107" y="61"/>
                    </a:lnTo>
                    <a:lnTo>
                      <a:pt x="107" y="65"/>
                    </a:lnTo>
                    <a:lnTo>
                      <a:pt x="111" y="72"/>
                    </a:lnTo>
                    <a:lnTo>
                      <a:pt x="111" y="72"/>
                    </a:lnTo>
                    <a:lnTo>
                      <a:pt x="111" y="75"/>
                    </a:lnTo>
                    <a:lnTo>
                      <a:pt x="111" y="79"/>
                    </a:lnTo>
                    <a:lnTo>
                      <a:pt x="118" y="79"/>
                    </a:lnTo>
                    <a:lnTo>
                      <a:pt x="114" y="83"/>
                    </a:lnTo>
                    <a:lnTo>
                      <a:pt x="118" y="83"/>
                    </a:lnTo>
                    <a:lnTo>
                      <a:pt x="122" y="83"/>
                    </a:lnTo>
                    <a:lnTo>
                      <a:pt x="125" y="86"/>
                    </a:lnTo>
                    <a:lnTo>
                      <a:pt x="125" y="90"/>
                    </a:lnTo>
                    <a:lnTo>
                      <a:pt x="125" y="90"/>
                    </a:lnTo>
                    <a:lnTo>
                      <a:pt x="125" y="90"/>
                    </a:lnTo>
                    <a:lnTo>
                      <a:pt x="125" y="90"/>
                    </a:lnTo>
                    <a:lnTo>
                      <a:pt x="129" y="90"/>
                    </a:lnTo>
                    <a:lnTo>
                      <a:pt x="129" y="86"/>
                    </a:lnTo>
                    <a:lnTo>
                      <a:pt x="129" y="86"/>
                    </a:lnTo>
                    <a:lnTo>
                      <a:pt x="125" y="83"/>
                    </a:lnTo>
                    <a:lnTo>
                      <a:pt x="125" y="79"/>
                    </a:lnTo>
                    <a:lnTo>
                      <a:pt x="125" y="83"/>
                    </a:lnTo>
                    <a:lnTo>
                      <a:pt x="122" y="83"/>
                    </a:lnTo>
                    <a:lnTo>
                      <a:pt x="122" y="75"/>
                    </a:lnTo>
                    <a:lnTo>
                      <a:pt x="122" y="68"/>
                    </a:lnTo>
                    <a:lnTo>
                      <a:pt x="118" y="68"/>
                    </a:lnTo>
                    <a:lnTo>
                      <a:pt x="122" y="68"/>
                    </a:lnTo>
                    <a:lnTo>
                      <a:pt x="122" y="65"/>
                    </a:lnTo>
                    <a:lnTo>
                      <a:pt x="114" y="68"/>
                    </a:lnTo>
                    <a:lnTo>
                      <a:pt x="114" y="68"/>
                    </a:lnTo>
                    <a:lnTo>
                      <a:pt x="114" y="65"/>
                    </a:lnTo>
                    <a:lnTo>
                      <a:pt x="118" y="65"/>
                    </a:lnTo>
                    <a:lnTo>
                      <a:pt x="122" y="65"/>
                    </a:lnTo>
                    <a:lnTo>
                      <a:pt x="125" y="65"/>
                    </a:lnTo>
                    <a:lnTo>
                      <a:pt x="125" y="68"/>
                    </a:lnTo>
                    <a:lnTo>
                      <a:pt x="129" y="68"/>
                    </a:lnTo>
                    <a:lnTo>
                      <a:pt x="129" y="65"/>
                    </a:lnTo>
                    <a:lnTo>
                      <a:pt x="129" y="65"/>
                    </a:lnTo>
                    <a:lnTo>
                      <a:pt x="132" y="65"/>
                    </a:lnTo>
                    <a:lnTo>
                      <a:pt x="132" y="65"/>
                    </a:lnTo>
                    <a:lnTo>
                      <a:pt x="136" y="65"/>
                    </a:lnTo>
                    <a:lnTo>
                      <a:pt x="140" y="68"/>
                    </a:lnTo>
                    <a:lnTo>
                      <a:pt x="136" y="68"/>
                    </a:lnTo>
                    <a:lnTo>
                      <a:pt x="136" y="72"/>
                    </a:lnTo>
                    <a:lnTo>
                      <a:pt x="136" y="72"/>
                    </a:lnTo>
                    <a:lnTo>
                      <a:pt x="140" y="75"/>
                    </a:lnTo>
                    <a:lnTo>
                      <a:pt x="140" y="75"/>
                    </a:lnTo>
                    <a:lnTo>
                      <a:pt x="143" y="72"/>
                    </a:lnTo>
                    <a:lnTo>
                      <a:pt x="140" y="68"/>
                    </a:lnTo>
                    <a:lnTo>
                      <a:pt x="147" y="72"/>
                    </a:lnTo>
                    <a:lnTo>
                      <a:pt x="150" y="72"/>
                    </a:lnTo>
                    <a:lnTo>
                      <a:pt x="154" y="72"/>
                    </a:lnTo>
                    <a:lnTo>
                      <a:pt x="157" y="72"/>
                    </a:lnTo>
                    <a:lnTo>
                      <a:pt x="150" y="68"/>
                    </a:lnTo>
                    <a:lnTo>
                      <a:pt x="150" y="68"/>
                    </a:lnTo>
                    <a:lnTo>
                      <a:pt x="172" y="72"/>
                    </a:lnTo>
                    <a:lnTo>
                      <a:pt x="172" y="72"/>
                    </a:lnTo>
                    <a:lnTo>
                      <a:pt x="172" y="75"/>
                    </a:lnTo>
                    <a:lnTo>
                      <a:pt x="175" y="75"/>
                    </a:lnTo>
                    <a:lnTo>
                      <a:pt x="175" y="79"/>
                    </a:lnTo>
                    <a:lnTo>
                      <a:pt x="179" y="83"/>
                    </a:lnTo>
                    <a:lnTo>
                      <a:pt x="186" y="83"/>
                    </a:lnTo>
                    <a:lnTo>
                      <a:pt x="186" y="86"/>
                    </a:lnTo>
                    <a:lnTo>
                      <a:pt x="190" y="90"/>
                    </a:lnTo>
                    <a:lnTo>
                      <a:pt x="197" y="93"/>
                    </a:lnTo>
                    <a:lnTo>
                      <a:pt x="197" y="93"/>
                    </a:lnTo>
                    <a:lnTo>
                      <a:pt x="193" y="93"/>
                    </a:lnTo>
                    <a:lnTo>
                      <a:pt x="193" y="97"/>
                    </a:lnTo>
                    <a:lnTo>
                      <a:pt x="200" y="93"/>
                    </a:lnTo>
                    <a:lnTo>
                      <a:pt x="204" y="93"/>
                    </a:lnTo>
                    <a:lnTo>
                      <a:pt x="200" y="97"/>
                    </a:lnTo>
                    <a:lnTo>
                      <a:pt x="204" y="97"/>
                    </a:lnTo>
                    <a:lnTo>
                      <a:pt x="208" y="97"/>
                    </a:lnTo>
                    <a:lnTo>
                      <a:pt x="208" y="97"/>
                    </a:lnTo>
                    <a:lnTo>
                      <a:pt x="211" y="97"/>
                    </a:lnTo>
                    <a:lnTo>
                      <a:pt x="211" y="101"/>
                    </a:lnTo>
                    <a:lnTo>
                      <a:pt x="208" y="101"/>
                    </a:lnTo>
                    <a:lnTo>
                      <a:pt x="204" y="101"/>
                    </a:lnTo>
                    <a:lnTo>
                      <a:pt x="200" y="104"/>
                    </a:lnTo>
                    <a:lnTo>
                      <a:pt x="197" y="104"/>
                    </a:lnTo>
                    <a:lnTo>
                      <a:pt x="193" y="111"/>
                    </a:lnTo>
                    <a:lnTo>
                      <a:pt x="193" y="111"/>
                    </a:lnTo>
                    <a:lnTo>
                      <a:pt x="193" y="115"/>
                    </a:lnTo>
                    <a:lnTo>
                      <a:pt x="190" y="115"/>
                    </a:lnTo>
                    <a:lnTo>
                      <a:pt x="186" y="111"/>
                    </a:lnTo>
                    <a:lnTo>
                      <a:pt x="183" y="111"/>
                    </a:lnTo>
                    <a:lnTo>
                      <a:pt x="179" y="108"/>
                    </a:lnTo>
                    <a:lnTo>
                      <a:pt x="175" y="111"/>
                    </a:lnTo>
                    <a:lnTo>
                      <a:pt x="179" y="115"/>
                    </a:lnTo>
                    <a:lnTo>
                      <a:pt x="183" y="115"/>
                    </a:lnTo>
                    <a:lnTo>
                      <a:pt x="186" y="119"/>
                    </a:lnTo>
                    <a:lnTo>
                      <a:pt x="183" y="119"/>
                    </a:lnTo>
                    <a:lnTo>
                      <a:pt x="179" y="119"/>
                    </a:lnTo>
                    <a:lnTo>
                      <a:pt x="172" y="119"/>
                    </a:lnTo>
                    <a:lnTo>
                      <a:pt x="168" y="119"/>
                    </a:lnTo>
                    <a:lnTo>
                      <a:pt x="161" y="122"/>
                    </a:lnTo>
                    <a:lnTo>
                      <a:pt x="161" y="126"/>
                    </a:lnTo>
                    <a:lnTo>
                      <a:pt x="161" y="129"/>
                    </a:lnTo>
                    <a:lnTo>
                      <a:pt x="150" y="129"/>
                    </a:lnTo>
                    <a:lnTo>
                      <a:pt x="157" y="129"/>
                    </a:lnTo>
                    <a:lnTo>
                      <a:pt x="161" y="129"/>
                    </a:lnTo>
                    <a:lnTo>
                      <a:pt x="161" y="133"/>
                    </a:lnTo>
                    <a:lnTo>
                      <a:pt x="165" y="133"/>
                    </a:lnTo>
                    <a:lnTo>
                      <a:pt x="154" y="140"/>
                    </a:lnTo>
                    <a:lnTo>
                      <a:pt x="154" y="136"/>
                    </a:lnTo>
                    <a:lnTo>
                      <a:pt x="154" y="140"/>
                    </a:lnTo>
                    <a:lnTo>
                      <a:pt x="150" y="140"/>
                    </a:lnTo>
                    <a:lnTo>
                      <a:pt x="147" y="140"/>
                    </a:lnTo>
                    <a:lnTo>
                      <a:pt x="143" y="144"/>
                    </a:lnTo>
                    <a:lnTo>
                      <a:pt x="147" y="140"/>
                    </a:lnTo>
                    <a:lnTo>
                      <a:pt x="150" y="144"/>
                    </a:lnTo>
                    <a:lnTo>
                      <a:pt x="150" y="144"/>
                    </a:lnTo>
                    <a:lnTo>
                      <a:pt x="147" y="144"/>
                    </a:lnTo>
                    <a:lnTo>
                      <a:pt x="147" y="147"/>
                    </a:lnTo>
                    <a:lnTo>
                      <a:pt x="147" y="147"/>
                    </a:lnTo>
                    <a:lnTo>
                      <a:pt x="147" y="147"/>
                    </a:lnTo>
                    <a:lnTo>
                      <a:pt x="154" y="147"/>
                    </a:lnTo>
                    <a:lnTo>
                      <a:pt x="154" y="151"/>
                    </a:lnTo>
                    <a:lnTo>
                      <a:pt x="154" y="151"/>
                    </a:lnTo>
                    <a:lnTo>
                      <a:pt x="157" y="154"/>
                    </a:lnTo>
                    <a:lnTo>
                      <a:pt x="154" y="154"/>
                    </a:lnTo>
                    <a:lnTo>
                      <a:pt x="150" y="154"/>
                    </a:lnTo>
                    <a:lnTo>
                      <a:pt x="147" y="151"/>
                    </a:lnTo>
                    <a:lnTo>
                      <a:pt x="143" y="154"/>
                    </a:lnTo>
                    <a:lnTo>
                      <a:pt x="143" y="154"/>
                    </a:lnTo>
                    <a:lnTo>
                      <a:pt x="147" y="154"/>
                    </a:lnTo>
                    <a:lnTo>
                      <a:pt x="147" y="158"/>
                    </a:lnTo>
                    <a:lnTo>
                      <a:pt x="147" y="162"/>
                    </a:lnTo>
                    <a:lnTo>
                      <a:pt x="143" y="162"/>
                    </a:lnTo>
                    <a:lnTo>
                      <a:pt x="140" y="162"/>
                    </a:lnTo>
                    <a:lnTo>
                      <a:pt x="136" y="158"/>
                    </a:lnTo>
                    <a:lnTo>
                      <a:pt x="140" y="154"/>
                    </a:lnTo>
                    <a:lnTo>
                      <a:pt x="140" y="151"/>
                    </a:lnTo>
                    <a:lnTo>
                      <a:pt x="140" y="151"/>
                    </a:lnTo>
                    <a:lnTo>
                      <a:pt x="140" y="154"/>
                    </a:lnTo>
                    <a:lnTo>
                      <a:pt x="136" y="158"/>
                    </a:lnTo>
                    <a:lnTo>
                      <a:pt x="132" y="158"/>
                    </a:lnTo>
                    <a:lnTo>
                      <a:pt x="129" y="158"/>
                    </a:lnTo>
                    <a:lnTo>
                      <a:pt x="129" y="154"/>
                    </a:lnTo>
                    <a:lnTo>
                      <a:pt x="129" y="154"/>
                    </a:lnTo>
                    <a:lnTo>
                      <a:pt x="125" y="154"/>
                    </a:lnTo>
                    <a:lnTo>
                      <a:pt x="125" y="151"/>
                    </a:lnTo>
                    <a:lnTo>
                      <a:pt x="118" y="151"/>
                    </a:lnTo>
                    <a:lnTo>
                      <a:pt x="122" y="147"/>
                    </a:lnTo>
                    <a:lnTo>
                      <a:pt x="118" y="147"/>
                    </a:lnTo>
                    <a:lnTo>
                      <a:pt x="114" y="147"/>
                    </a:lnTo>
                    <a:lnTo>
                      <a:pt x="107" y="144"/>
                    </a:lnTo>
                    <a:lnTo>
                      <a:pt x="111" y="140"/>
                    </a:lnTo>
                    <a:lnTo>
                      <a:pt x="111" y="136"/>
                    </a:lnTo>
                    <a:lnTo>
                      <a:pt x="111" y="136"/>
                    </a:lnTo>
                    <a:lnTo>
                      <a:pt x="111" y="136"/>
                    </a:lnTo>
                    <a:lnTo>
                      <a:pt x="111" y="144"/>
                    </a:lnTo>
                    <a:lnTo>
                      <a:pt x="107" y="140"/>
                    </a:lnTo>
                    <a:lnTo>
                      <a:pt x="107" y="140"/>
                    </a:lnTo>
                    <a:lnTo>
                      <a:pt x="104" y="144"/>
                    </a:lnTo>
                    <a:lnTo>
                      <a:pt x="107" y="144"/>
                    </a:lnTo>
                    <a:lnTo>
                      <a:pt x="104" y="144"/>
                    </a:lnTo>
                    <a:lnTo>
                      <a:pt x="100" y="144"/>
                    </a:lnTo>
                    <a:lnTo>
                      <a:pt x="97" y="144"/>
                    </a:lnTo>
                    <a:lnTo>
                      <a:pt x="97" y="140"/>
                    </a:lnTo>
                    <a:lnTo>
                      <a:pt x="93" y="140"/>
                    </a:lnTo>
                    <a:lnTo>
                      <a:pt x="86" y="133"/>
                    </a:lnTo>
                    <a:lnTo>
                      <a:pt x="86" y="133"/>
                    </a:lnTo>
                    <a:lnTo>
                      <a:pt x="86" y="129"/>
                    </a:lnTo>
                    <a:lnTo>
                      <a:pt x="86" y="126"/>
                    </a:lnTo>
                    <a:lnTo>
                      <a:pt x="86" y="122"/>
                    </a:lnTo>
                    <a:lnTo>
                      <a:pt x="82" y="119"/>
                    </a:lnTo>
                    <a:lnTo>
                      <a:pt x="79" y="119"/>
                    </a:lnTo>
                    <a:lnTo>
                      <a:pt x="75" y="119"/>
                    </a:lnTo>
                    <a:lnTo>
                      <a:pt x="75" y="115"/>
                    </a:lnTo>
                    <a:lnTo>
                      <a:pt x="68" y="115"/>
                    </a:lnTo>
                    <a:lnTo>
                      <a:pt x="61" y="115"/>
                    </a:lnTo>
                    <a:lnTo>
                      <a:pt x="57" y="115"/>
                    </a:lnTo>
                    <a:lnTo>
                      <a:pt x="57" y="119"/>
                    </a:lnTo>
                    <a:lnTo>
                      <a:pt x="50" y="119"/>
                    </a:lnTo>
                    <a:lnTo>
                      <a:pt x="43" y="119"/>
                    </a:lnTo>
                    <a:lnTo>
                      <a:pt x="36" y="119"/>
                    </a:lnTo>
                    <a:lnTo>
                      <a:pt x="32" y="119"/>
                    </a:lnTo>
                    <a:lnTo>
                      <a:pt x="32" y="111"/>
                    </a:lnTo>
                    <a:lnTo>
                      <a:pt x="32" y="108"/>
                    </a:lnTo>
                    <a:lnTo>
                      <a:pt x="28" y="108"/>
                    </a:lnTo>
                    <a:lnTo>
                      <a:pt x="28" y="108"/>
                    </a:lnTo>
                    <a:lnTo>
                      <a:pt x="25" y="104"/>
                    </a:lnTo>
                    <a:lnTo>
                      <a:pt x="25" y="101"/>
                    </a:lnTo>
                    <a:lnTo>
                      <a:pt x="25" y="101"/>
                    </a:lnTo>
                    <a:lnTo>
                      <a:pt x="28" y="101"/>
                    </a:lnTo>
                    <a:lnTo>
                      <a:pt x="32" y="101"/>
                    </a:lnTo>
                    <a:lnTo>
                      <a:pt x="32" y="97"/>
                    </a:lnTo>
                    <a:lnTo>
                      <a:pt x="32" y="90"/>
                    </a:lnTo>
                    <a:lnTo>
                      <a:pt x="32" y="90"/>
                    </a:lnTo>
                    <a:lnTo>
                      <a:pt x="28" y="90"/>
                    </a:lnTo>
                    <a:lnTo>
                      <a:pt x="28" y="93"/>
                    </a:lnTo>
                    <a:lnTo>
                      <a:pt x="25" y="97"/>
                    </a:lnTo>
                    <a:lnTo>
                      <a:pt x="25" y="97"/>
                    </a:lnTo>
                    <a:lnTo>
                      <a:pt x="21" y="93"/>
                    </a:lnTo>
                    <a:lnTo>
                      <a:pt x="18" y="90"/>
                    </a:lnTo>
                    <a:lnTo>
                      <a:pt x="18" y="93"/>
                    </a:lnTo>
                    <a:lnTo>
                      <a:pt x="14" y="90"/>
                    </a:lnTo>
                    <a:lnTo>
                      <a:pt x="14" y="97"/>
                    </a:lnTo>
                    <a:lnTo>
                      <a:pt x="11" y="101"/>
                    </a:lnTo>
                    <a:lnTo>
                      <a:pt x="11" y="97"/>
                    </a:lnTo>
                    <a:lnTo>
                      <a:pt x="7" y="97"/>
                    </a:lnTo>
                    <a:lnTo>
                      <a:pt x="3" y="97"/>
                    </a:lnTo>
                    <a:lnTo>
                      <a:pt x="3" y="101"/>
                    </a:lnTo>
                    <a:lnTo>
                      <a:pt x="3" y="108"/>
                    </a:lnTo>
                    <a:lnTo>
                      <a:pt x="11" y="111"/>
                    </a:lnTo>
                    <a:lnTo>
                      <a:pt x="18" y="115"/>
                    </a:lnTo>
                    <a:lnTo>
                      <a:pt x="18" y="119"/>
                    </a:lnTo>
                    <a:lnTo>
                      <a:pt x="14" y="122"/>
                    </a:lnTo>
                    <a:lnTo>
                      <a:pt x="14" y="126"/>
                    </a:lnTo>
                    <a:lnTo>
                      <a:pt x="7" y="129"/>
                    </a:lnTo>
                    <a:lnTo>
                      <a:pt x="0" y="133"/>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17" name="Freeform 2349">
                <a:extLst>
                  <a:ext uri="{FF2B5EF4-FFF2-40B4-BE49-F238E27FC236}">
                    <a16:creationId xmlns:a16="http://schemas.microsoft.com/office/drawing/2014/main" id="{E0873178-A3C0-4B90-B7B5-B6190C47D842}"/>
                  </a:ext>
                </a:extLst>
              </p:cNvPr>
              <p:cNvSpPr>
                <a:spLocks/>
              </p:cNvSpPr>
              <p:nvPr/>
            </p:nvSpPr>
            <p:spPr bwMode="auto">
              <a:xfrm>
                <a:off x="54" y="1028"/>
                <a:ext cx="211" cy="162"/>
              </a:xfrm>
              <a:custGeom>
                <a:avLst/>
                <a:gdLst>
                  <a:gd name="T0" fmla="*/ 21 w 211"/>
                  <a:gd name="T1" fmla="*/ 7 h 162"/>
                  <a:gd name="T2" fmla="*/ 32 w 211"/>
                  <a:gd name="T3" fmla="*/ 18 h 162"/>
                  <a:gd name="T4" fmla="*/ 43 w 211"/>
                  <a:gd name="T5" fmla="*/ 22 h 162"/>
                  <a:gd name="T6" fmla="*/ 54 w 211"/>
                  <a:gd name="T7" fmla="*/ 25 h 162"/>
                  <a:gd name="T8" fmla="*/ 64 w 211"/>
                  <a:gd name="T9" fmla="*/ 32 h 162"/>
                  <a:gd name="T10" fmla="*/ 68 w 211"/>
                  <a:gd name="T11" fmla="*/ 40 h 162"/>
                  <a:gd name="T12" fmla="*/ 75 w 211"/>
                  <a:gd name="T13" fmla="*/ 43 h 162"/>
                  <a:gd name="T14" fmla="*/ 97 w 211"/>
                  <a:gd name="T15" fmla="*/ 54 h 162"/>
                  <a:gd name="T16" fmla="*/ 86 w 211"/>
                  <a:gd name="T17" fmla="*/ 43 h 162"/>
                  <a:gd name="T18" fmla="*/ 97 w 211"/>
                  <a:gd name="T19" fmla="*/ 50 h 162"/>
                  <a:gd name="T20" fmla="*/ 104 w 211"/>
                  <a:gd name="T21" fmla="*/ 54 h 162"/>
                  <a:gd name="T22" fmla="*/ 111 w 211"/>
                  <a:gd name="T23" fmla="*/ 72 h 162"/>
                  <a:gd name="T24" fmla="*/ 114 w 211"/>
                  <a:gd name="T25" fmla="*/ 83 h 162"/>
                  <a:gd name="T26" fmla="*/ 125 w 211"/>
                  <a:gd name="T27" fmla="*/ 90 h 162"/>
                  <a:gd name="T28" fmla="*/ 129 w 211"/>
                  <a:gd name="T29" fmla="*/ 86 h 162"/>
                  <a:gd name="T30" fmla="*/ 122 w 211"/>
                  <a:gd name="T31" fmla="*/ 75 h 162"/>
                  <a:gd name="T32" fmla="*/ 114 w 211"/>
                  <a:gd name="T33" fmla="*/ 68 h 162"/>
                  <a:gd name="T34" fmla="*/ 125 w 211"/>
                  <a:gd name="T35" fmla="*/ 65 h 162"/>
                  <a:gd name="T36" fmla="*/ 132 w 211"/>
                  <a:gd name="T37" fmla="*/ 65 h 162"/>
                  <a:gd name="T38" fmla="*/ 136 w 211"/>
                  <a:gd name="T39" fmla="*/ 72 h 162"/>
                  <a:gd name="T40" fmla="*/ 140 w 211"/>
                  <a:gd name="T41" fmla="*/ 68 h 162"/>
                  <a:gd name="T42" fmla="*/ 150 w 211"/>
                  <a:gd name="T43" fmla="*/ 68 h 162"/>
                  <a:gd name="T44" fmla="*/ 175 w 211"/>
                  <a:gd name="T45" fmla="*/ 75 h 162"/>
                  <a:gd name="T46" fmla="*/ 190 w 211"/>
                  <a:gd name="T47" fmla="*/ 90 h 162"/>
                  <a:gd name="T48" fmla="*/ 200 w 211"/>
                  <a:gd name="T49" fmla="*/ 93 h 162"/>
                  <a:gd name="T50" fmla="*/ 208 w 211"/>
                  <a:gd name="T51" fmla="*/ 97 h 162"/>
                  <a:gd name="T52" fmla="*/ 200 w 211"/>
                  <a:gd name="T53" fmla="*/ 104 h 162"/>
                  <a:gd name="T54" fmla="*/ 190 w 211"/>
                  <a:gd name="T55" fmla="*/ 115 h 162"/>
                  <a:gd name="T56" fmla="*/ 179 w 211"/>
                  <a:gd name="T57" fmla="*/ 115 h 162"/>
                  <a:gd name="T58" fmla="*/ 172 w 211"/>
                  <a:gd name="T59" fmla="*/ 119 h 162"/>
                  <a:gd name="T60" fmla="*/ 150 w 211"/>
                  <a:gd name="T61" fmla="*/ 129 h 162"/>
                  <a:gd name="T62" fmla="*/ 154 w 211"/>
                  <a:gd name="T63" fmla="*/ 140 h 162"/>
                  <a:gd name="T64" fmla="*/ 143 w 211"/>
                  <a:gd name="T65" fmla="*/ 144 h 162"/>
                  <a:gd name="T66" fmla="*/ 147 w 211"/>
                  <a:gd name="T67" fmla="*/ 147 h 162"/>
                  <a:gd name="T68" fmla="*/ 154 w 211"/>
                  <a:gd name="T69" fmla="*/ 151 h 162"/>
                  <a:gd name="T70" fmla="*/ 143 w 211"/>
                  <a:gd name="T71" fmla="*/ 154 h 162"/>
                  <a:gd name="T72" fmla="*/ 143 w 211"/>
                  <a:gd name="T73" fmla="*/ 162 h 162"/>
                  <a:gd name="T74" fmla="*/ 140 w 211"/>
                  <a:gd name="T75" fmla="*/ 151 h 162"/>
                  <a:gd name="T76" fmla="*/ 129 w 211"/>
                  <a:gd name="T77" fmla="*/ 154 h 162"/>
                  <a:gd name="T78" fmla="*/ 122 w 211"/>
                  <a:gd name="T79" fmla="*/ 147 h 162"/>
                  <a:gd name="T80" fmla="*/ 111 w 211"/>
                  <a:gd name="T81" fmla="*/ 136 h 162"/>
                  <a:gd name="T82" fmla="*/ 107 w 211"/>
                  <a:gd name="T83" fmla="*/ 140 h 162"/>
                  <a:gd name="T84" fmla="*/ 97 w 211"/>
                  <a:gd name="T85" fmla="*/ 144 h 162"/>
                  <a:gd name="T86" fmla="*/ 86 w 211"/>
                  <a:gd name="T87" fmla="*/ 129 h 162"/>
                  <a:gd name="T88" fmla="*/ 75 w 211"/>
                  <a:gd name="T89" fmla="*/ 119 h 162"/>
                  <a:gd name="T90" fmla="*/ 57 w 211"/>
                  <a:gd name="T91" fmla="*/ 119 h 162"/>
                  <a:gd name="T92" fmla="*/ 32 w 211"/>
                  <a:gd name="T93" fmla="*/ 111 h 162"/>
                  <a:gd name="T94" fmla="*/ 25 w 211"/>
                  <a:gd name="T95" fmla="*/ 101 h 162"/>
                  <a:gd name="T96" fmla="*/ 32 w 211"/>
                  <a:gd name="T97" fmla="*/ 90 h 162"/>
                  <a:gd name="T98" fmla="*/ 25 w 211"/>
                  <a:gd name="T99" fmla="*/ 97 h 162"/>
                  <a:gd name="T100" fmla="*/ 14 w 211"/>
                  <a:gd name="T101" fmla="*/ 97 h 162"/>
                  <a:gd name="T102" fmla="*/ 3 w 211"/>
                  <a:gd name="T103" fmla="*/ 101 h 162"/>
                  <a:gd name="T104" fmla="*/ 14 w 211"/>
                  <a:gd name="T105" fmla="*/ 12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1" h="162">
                    <a:moveTo>
                      <a:pt x="0" y="0"/>
                    </a:moveTo>
                    <a:lnTo>
                      <a:pt x="7" y="4"/>
                    </a:lnTo>
                    <a:lnTo>
                      <a:pt x="11" y="4"/>
                    </a:lnTo>
                    <a:lnTo>
                      <a:pt x="14" y="4"/>
                    </a:lnTo>
                    <a:lnTo>
                      <a:pt x="21" y="7"/>
                    </a:lnTo>
                    <a:lnTo>
                      <a:pt x="25" y="7"/>
                    </a:lnTo>
                    <a:lnTo>
                      <a:pt x="25" y="11"/>
                    </a:lnTo>
                    <a:lnTo>
                      <a:pt x="28" y="14"/>
                    </a:lnTo>
                    <a:lnTo>
                      <a:pt x="32" y="18"/>
                    </a:lnTo>
                    <a:lnTo>
                      <a:pt x="32" y="18"/>
                    </a:lnTo>
                    <a:lnTo>
                      <a:pt x="39" y="18"/>
                    </a:lnTo>
                    <a:lnTo>
                      <a:pt x="36" y="14"/>
                    </a:lnTo>
                    <a:lnTo>
                      <a:pt x="39" y="18"/>
                    </a:lnTo>
                    <a:lnTo>
                      <a:pt x="43" y="22"/>
                    </a:lnTo>
                    <a:lnTo>
                      <a:pt x="43" y="22"/>
                    </a:lnTo>
                    <a:lnTo>
                      <a:pt x="39" y="25"/>
                    </a:lnTo>
                    <a:lnTo>
                      <a:pt x="43" y="25"/>
                    </a:lnTo>
                    <a:lnTo>
                      <a:pt x="50" y="22"/>
                    </a:lnTo>
                    <a:lnTo>
                      <a:pt x="54" y="25"/>
                    </a:lnTo>
                    <a:lnTo>
                      <a:pt x="54" y="25"/>
                    </a:lnTo>
                    <a:lnTo>
                      <a:pt x="57" y="25"/>
                    </a:lnTo>
                    <a:lnTo>
                      <a:pt x="57" y="29"/>
                    </a:lnTo>
                    <a:lnTo>
                      <a:pt x="57" y="29"/>
                    </a:lnTo>
                    <a:lnTo>
                      <a:pt x="64" y="29"/>
                    </a:lnTo>
                    <a:lnTo>
                      <a:pt x="64" y="32"/>
                    </a:lnTo>
                    <a:lnTo>
                      <a:pt x="64" y="32"/>
                    </a:lnTo>
                    <a:lnTo>
                      <a:pt x="64" y="32"/>
                    </a:lnTo>
                    <a:lnTo>
                      <a:pt x="61" y="36"/>
                    </a:lnTo>
                    <a:lnTo>
                      <a:pt x="68" y="36"/>
                    </a:lnTo>
                    <a:lnTo>
                      <a:pt x="68" y="40"/>
                    </a:lnTo>
                    <a:lnTo>
                      <a:pt x="71" y="40"/>
                    </a:lnTo>
                    <a:lnTo>
                      <a:pt x="82" y="40"/>
                    </a:lnTo>
                    <a:lnTo>
                      <a:pt x="79" y="40"/>
                    </a:lnTo>
                    <a:lnTo>
                      <a:pt x="79" y="43"/>
                    </a:lnTo>
                    <a:lnTo>
                      <a:pt x="75" y="43"/>
                    </a:lnTo>
                    <a:lnTo>
                      <a:pt x="75" y="43"/>
                    </a:lnTo>
                    <a:lnTo>
                      <a:pt x="79" y="47"/>
                    </a:lnTo>
                    <a:lnTo>
                      <a:pt x="82" y="47"/>
                    </a:lnTo>
                    <a:lnTo>
                      <a:pt x="93" y="54"/>
                    </a:lnTo>
                    <a:lnTo>
                      <a:pt x="97" y="54"/>
                    </a:lnTo>
                    <a:lnTo>
                      <a:pt x="97" y="50"/>
                    </a:lnTo>
                    <a:lnTo>
                      <a:pt x="93" y="50"/>
                    </a:lnTo>
                    <a:lnTo>
                      <a:pt x="93" y="50"/>
                    </a:lnTo>
                    <a:lnTo>
                      <a:pt x="89" y="47"/>
                    </a:lnTo>
                    <a:lnTo>
                      <a:pt x="86" y="43"/>
                    </a:lnTo>
                    <a:lnTo>
                      <a:pt x="86" y="43"/>
                    </a:lnTo>
                    <a:lnTo>
                      <a:pt x="86" y="43"/>
                    </a:lnTo>
                    <a:lnTo>
                      <a:pt x="97" y="43"/>
                    </a:lnTo>
                    <a:lnTo>
                      <a:pt x="97" y="47"/>
                    </a:lnTo>
                    <a:lnTo>
                      <a:pt x="97" y="50"/>
                    </a:lnTo>
                    <a:lnTo>
                      <a:pt x="107" y="54"/>
                    </a:lnTo>
                    <a:lnTo>
                      <a:pt x="107" y="58"/>
                    </a:lnTo>
                    <a:lnTo>
                      <a:pt x="107" y="58"/>
                    </a:lnTo>
                    <a:lnTo>
                      <a:pt x="107" y="54"/>
                    </a:lnTo>
                    <a:lnTo>
                      <a:pt x="104" y="54"/>
                    </a:lnTo>
                    <a:lnTo>
                      <a:pt x="104" y="54"/>
                    </a:lnTo>
                    <a:lnTo>
                      <a:pt x="104" y="58"/>
                    </a:lnTo>
                    <a:lnTo>
                      <a:pt x="107" y="61"/>
                    </a:lnTo>
                    <a:lnTo>
                      <a:pt x="107" y="65"/>
                    </a:lnTo>
                    <a:lnTo>
                      <a:pt x="111" y="72"/>
                    </a:lnTo>
                    <a:lnTo>
                      <a:pt x="111" y="72"/>
                    </a:lnTo>
                    <a:lnTo>
                      <a:pt x="111" y="75"/>
                    </a:lnTo>
                    <a:lnTo>
                      <a:pt x="111" y="79"/>
                    </a:lnTo>
                    <a:lnTo>
                      <a:pt x="118" y="79"/>
                    </a:lnTo>
                    <a:lnTo>
                      <a:pt x="114" y="83"/>
                    </a:lnTo>
                    <a:lnTo>
                      <a:pt x="118" y="83"/>
                    </a:lnTo>
                    <a:lnTo>
                      <a:pt x="122" y="83"/>
                    </a:lnTo>
                    <a:lnTo>
                      <a:pt x="125" y="86"/>
                    </a:lnTo>
                    <a:lnTo>
                      <a:pt x="125" y="90"/>
                    </a:lnTo>
                    <a:lnTo>
                      <a:pt x="125" y="90"/>
                    </a:lnTo>
                    <a:lnTo>
                      <a:pt x="125" y="90"/>
                    </a:lnTo>
                    <a:lnTo>
                      <a:pt x="125" y="90"/>
                    </a:lnTo>
                    <a:lnTo>
                      <a:pt x="129" y="90"/>
                    </a:lnTo>
                    <a:lnTo>
                      <a:pt x="129" y="86"/>
                    </a:lnTo>
                    <a:lnTo>
                      <a:pt x="129" y="86"/>
                    </a:lnTo>
                    <a:lnTo>
                      <a:pt x="125" y="83"/>
                    </a:lnTo>
                    <a:lnTo>
                      <a:pt x="125" y="79"/>
                    </a:lnTo>
                    <a:lnTo>
                      <a:pt x="125" y="83"/>
                    </a:lnTo>
                    <a:lnTo>
                      <a:pt x="122" y="83"/>
                    </a:lnTo>
                    <a:lnTo>
                      <a:pt x="122" y="75"/>
                    </a:lnTo>
                    <a:lnTo>
                      <a:pt x="122" y="68"/>
                    </a:lnTo>
                    <a:lnTo>
                      <a:pt x="118" y="68"/>
                    </a:lnTo>
                    <a:lnTo>
                      <a:pt x="122" y="68"/>
                    </a:lnTo>
                    <a:lnTo>
                      <a:pt x="122" y="65"/>
                    </a:lnTo>
                    <a:lnTo>
                      <a:pt x="114" y="68"/>
                    </a:lnTo>
                    <a:lnTo>
                      <a:pt x="114" y="68"/>
                    </a:lnTo>
                    <a:lnTo>
                      <a:pt x="114" y="65"/>
                    </a:lnTo>
                    <a:lnTo>
                      <a:pt x="118" y="65"/>
                    </a:lnTo>
                    <a:lnTo>
                      <a:pt x="122" y="65"/>
                    </a:lnTo>
                    <a:lnTo>
                      <a:pt x="125" y="65"/>
                    </a:lnTo>
                    <a:lnTo>
                      <a:pt x="125" y="68"/>
                    </a:lnTo>
                    <a:lnTo>
                      <a:pt x="129" y="68"/>
                    </a:lnTo>
                    <a:lnTo>
                      <a:pt x="129" y="65"/>
                    </a:lnTo>
                    <a:lnTo>
                      <a:pt x="129" y="65"/>
                    </a:lnTo>
                    <a:lnTo>
                      <a:pt x="132" y="65"/>
                    </a:lnTo>
                    <a:lnTo>
                      <a:pt x="132" y="65"/>
                    </a:lnTo>
                    <a:lnTo>
                      <a:pt x="136" y="65"/>
                    </a:lnTo>
                    <a:lnTo>
                      <a:pt x="140" y="68"/>
                    </a:lnTo>
                    <a:lnTo>
                      <a:pt x="136" y="68"/>
                    </a:lnTo>
                    <a:lnTo>
                      <a:pt x="136" y="72"/>
                    </a:lnTo>
                    <a:lnTo>
                      <a:pt x="136" y="72"/>
                    </a:lnTo>
                    <a:lnTo>
                      <a:pt x="140" y="75"/>
                    </a:lnTo>
                    <a:lnTo>
                      <a:pt x="140" y="75"/>
                    </a:lnTo>
                    <a:lnTo>
                      <a:pt x="143" y="72"/>
                    </a:lnTo>
                    <a:lnTo>
                      <a:pt x="140" y="68"/>
                    </a:lnTo>
                    <a:lnTo>
                      <a:pt x="147" y="72"/>
                    </a:lnTo>
                    <a:lnTo>
                      <a:pt x="150" y="72"/>
                    </a:lnTo>
                    <a:lnTo>
                      <a:pt x="154" y="72"/>
                    </a:lnTo>
                    <a:lnTo>
                      <a:pt x="157" y="72"/>
                    </a:lnTo>
                    <a:lnTo>
                      <a:pt x="150" y="68"/>
                    </a:lnTo>
                    <a:lnTo>
                      <a:pt x="150" y="68"/>
                    </a:lnTo>
                    <a:lnTo>
                      <a:pt x="172" y="72"/>
                    </a:lnTo>
                    <a:lnTo>
                      <a:pt x="172" y="72"/>
                    </a:lnTo>
                    <a:lnTo>
                      <a:pt x="172" y="75"/>
                    </a:lnTo>
                    <a:lnTo>
                      <a:pt x="175" y="75"/>
                    </a:lnTo>
                    <a:lnTo>
                      <a:pt x="175" y="79"/>
                    </a:lnTo>
                    <a:lnTo>
                      <a:pt x="179" y="83"/>
                    </a:lnTo>
                    <a:lnTo>
                      <a:pt x="186" y="83"/>
                    </a:lnTo>
                    <a:lnTo>
                      <a:pt x="186" y="86"/>
                    </a:lnTo>
                    <a:lnTo>
                      <a:pt x="190" y="90"/>
                    </a:lnTo>
                    <a:lnTo>
                      <a:pt x="197" y="93"/>
                    </a:lnTo>
                    <a:lnTo>
                      <a:pt x="197" y="93"/>
                    </a:lnTo>
                    <a:lnTo>
                      <a:pt x="193" y="93"/>
                    </a:lnTo>
                    <a:lnTo>
                      <a:pt x="193" y="97"/>
                    </a:lnTo>
                    <a:lnTo>
                      <a:pt x="200" y="93"/>
                    </a:lnTo>
                    <a:lnTo>
                      <a:pt x="204" y="93"/>
                    </a:lnTo>
                    <a:lnTo>
                      <a:pt x="200" y="97"/>
                    </a:lnTo>
                    <a:lnTo>
                      <a:pt x="204" y="97"/>
                    </a:lnTo>
                    <a:lnTo>
                      <a:pt x="208" y="97"/>
                    </a:lnTo>
                    <a:lnTo>
                      <a:pt x="208" y="97"/>
                    </a:lnTo>
                    <a:lnTo>
                      <a:pt x="211" y="97"/>
                    </a:lnTo>
                    <a:lnTo>
                      <a:pt x="211" y="101"/>
                    </a:lnTo>
                    <a:lnTo>
                      <a:pt x="208" y="101"/>
                    </a:lnTo>
                    <a:lnTo>
                      <a:pt x="204" y="101"/>
                    </a:lnTo>
                    <a:lnTo>
                      <a:pt x="200" y="104"/>
                    </a:lnTo>
                    <a:lnTo>
                      <a:pt x="197" y="104"/>
                    </a:lnTo>
                    <a:lnTo>
                      <a:pt x="193" y="111"/>
                    </a:lnTo>
                    <a:lnTo>
                      <a:pt x="193" y="111"/>
                    </a:lnTo>
                    <a:lnTo>
                      <a:pt x="193" y="115"/>
                    </a:lnTo>
                    <a:lnTo>
                      <a:pt x="190" y="115"/>
                    </a:lnTo>
                    <a:lnTo>
                      <a:pt x="186" y="111"/>
                    </a:lnTo>
                    <a:lnTo>
                      <a:pt x="183" y="111"/>
                    </a:lnTo>
                    <a:lnTo>
                      <a:pt x="179" y="108"/>
                    </a:lnTo>
                    <a:lnTo>
                      <a:pt x="175" y="111"/>
                    </a:lnTo>
                    <a:lnTo>
                      <a:pt x="179" y="115"/>
                    </a:lnTo>
                    <a:lnTo>
                      <a:pt x="183" y="115"/>
                    </a:lnTo>
                    <a:lnTo>
                      <a:pt x="186" y="119"/>
                    </a:lnTo>
                    <a:lnTo>
                      <a:pt x="183" y="119"/>
                    </a:lnTo>
                    <a:lnTo>
                      <a:pt x="179" y="119"/>
                    </a:lnTo>
                    <a:lnTo>
                      <a:pt x="172" y="119"/>
                    </a:lnTo>
                    <a:lnTo>
                      <a:pt x="168" y="119"/>
                    </a:lnTo>
                    <a:lnTo>
                      <a:pt x="161" y="122"/>
                    </a:lnTo>
                    <a:lnTo>
                      <a:pt x="161" y="126"/>
                    </a:lnTo>
                    <a:lnTo>
                      <a:pt x="161" y="129"/>
                    </a:lnTo>
                    <a:lnTo>
                      <a:pt x="150" y="129"/>
                    </a:lnTo>
                    <a:lnTo>
                      <a:pt x="157" y="129"/>
                    </a:lnTo>
                    <a:lnTo>
                      <a:pt x="161" y="129"/>
                    </a:lnTo>
                    <a:lnTo>
                      <a:pt x="161" y="133"/>
                    </a:lnTo>
                    <a:lnTo>
                      <a:pt x="165" y="133"/>
                    </a:lnTo>
                    <a:lnTo>
                      <a:pt x="154" y="140"/>
                    </a:lnTo>
                    <a:lnTo>
                      <a:pt x="154" y="136"/>
                    </a:lnTo>
                    <a:lnTo>
                      <a:pt x="154" y="140"/>
                    </a:lnTo>
                    <a:lnTo>
                      <a:pt x="150" y="140"/>
                    </a:lnTo>
                    <a:lnTo>
                      <a:pt x="147" y="140"/>
                    </a:lnTo>
                    <a:lnTo>
                      <a:pt x="143" y="144"/>
                    </a:lnTo>
                    <a:lnTo>
                      <a:pt x="147" y="140"/>
                    </a:lnTo>
                    <a:lnTo>
                      <a:pt x="150" y="144"/>
                    </a:lnTo>
                    <a:lnTo>
                      <a:pt x="150" y="144"/>
                    </a:lnTo>
                    <a:lnTo>
                      <a:pt x="147" y="144"/>
                    </a:lnTo>
                    <a:lnTo>
                      <a:pt x="147" y="147"/>
                    </a:lnTo>
                    <a:lnTo>
                      <a:pt x="147" y="147"/>
                    </a:lnTo>
                    <a:lnTo>
                      <a:pt x="147" y="147"/>
                    </a:lnTo>
                    <a:lnTo>
                      <a:pt x="154" y="147"/>
                    </a:lnTo>
                    <a:lnTo>
                      <a:pt x="154" y="151"/>
                    </a:lnTo>
                    <a:lnTo>
                      <a:pt x="154" y="151"/>
                    </a:lnTo>
                    <a:lnTo>
                      <a:pt x="157" y="154"/>
                    </a:lnTo>
                    <a:lnTo>
                      <a:pt x="154" y="154"/>
                    </a:lnTo>
                    <a:lnTo>
                      <a:pt x="150" y="154"/>
                    </a:lnTo>
                    <a:lnTo>
                      <a:pt x="147" y="151"/>
                    </a:lnTo>
                    <a:lnTo>
                      <a:pt x="143" y="154"/>
                    </a:lnTo>
                    <a:lnTo>
                      <a:pt x="143" y="154"/>
                    </a:lnTo>
                    <a:lnTo>
                      <a:pt x="147" y="154"/>
                    </a:lnTo>
                    <a:lnTo>
                      <a:pt x="147" y="158"/>
                    </a:lnTo>
                    <a:lnTo>
                      <a:pt x="147" y="162"/>
                    </a:lnTo>
                    <a:lnTo>
                      <a:pt x="143" y="162"/>
                    </a:lnTo>
                    <a:lnTo>
                      <a:pt x="140" y="162"/>
                    </a:lnTo>
                    <a:lnTo>
                      <a:pt x="136" y="158"/>
                    </a:lnTo>
                    <a:lnTo>
                      <a:pt x="140" y="154"/>
                    </a:lnTo>
                    <a:lnTo>
                      <a:pt x="140" y="151"/>
                    </a:lnTo>
                    <a:lnTo>
                      <a:pt x="140" y="151"/>
                    </a:lnTo>
                    <a:lnTo>
                      <a:pt x="140" y="154"/>
                    </a:lnTo>
                    <a:lnTo>
                      <a:pt x="136" y="158"/>
                    </a:lnTo>
                    <a:lnTo>
                      <a:pt x="132" y="158"/>
                    </a:lnTo>
                    <a:lnTo>
                      <a:pt x="129" y="158"/>
                    </a:lnTo>
                    <a:lnTo>
                      <a:pt x="129" y="154"/>
                    </a:lnTo>
                    <a:lnTo>
                      <a:pt x="129" y="154"/>
                    </a:lnTo>
                    <a:lnTo>
                      <a:pt x="125" y="154"/>
                    </a:lnTo>
                    <a:lnTo>
                      <a:pt x="125" y="151"/>
                    </a:lnTo>
                    <a:lnTo>
                      <a:pt x="118" y="151"/>
                    </a:lnTo>
                    <a:lnTo>
                      <a:pt x="122" y="147"/>
                    </a:lnTo>
                    <a:lnTo>
                      <a:pt x="118" y="147"/>
                    </a:lnTo>
                    <a:lnTo>
                      <a:pt x="114" y="147"/>
                    </a:lnTo>
                    <a:lnTo>
                      <a:pt x="107" y="144"/>
                    </a:lnTo>
                    <a:lnTo>
                      <a:pt x="111" y="140"/>
                    </a:lnTo>
                    <a:lnTo>
                      <a:pt x="111" y="136"/>
                    </a:lnTo>
                    <a:lnTo>
                      <a:pt x="111" y="136"/>
                    </a:lnTo>
                    <a:lnTo>
                      <a:pt x="111" y="136"/>
                    </a:lnTo>
                    <a:lnTo>
                      <a:pt x="111" y="144"/>
                    </a:lnTo>
                    <a:lnTo>
                      <a:pt x="107" y="140"/>
                    </a:lnTo>
                    <a:lnTo>
                      <a:pt x="107" y="140"/>
                    </a:lnTo>
                    <a:lnTo>
                      <a:pt x="104" y="144"/>
                    </a:lnTo>
                    <a:lnTo>
                      <a:pt x="107" y="144"/>
                    </a:lnTo>
                    <a:lnTo>
                      <a:pt x="104" y="144"/>
                    </a:lnTo>
                    <a:lnTo>
                      <a:pt x="100" y="144"/>
                    </a:lnTo>
                    <a:lnTo>
                      <a:pt x="97" y="144"/>
                    </a:lnTo>
                    <a:lnTo>
                      <a:pt x="97" y="140"/>
                    </a:lnTo>
                    <a:lnTo>
                      <a:pt x="93" y="140"/>
                    </a:lnTo>
                    <a:lnTo>
                      <a:pt x="86" y="133"/>
                    </a:lnTo>
                    <a:lnTo>
                      <a:pt x="86" y="133"/>
                    </a:lnTo>
                    <a:lnTo>
                      <a:pt x="86" y="129"/>
                    </a:lnTo>
                    <a:lnTo>
                      <a:pt x="86" y="126"/>
                    </a:lnTo>
                    <a:lnTo>
                      <a:pt x="86" y="122"/>
                    </a:lnTo>
                    <a:lnTo>
                      <a:pt x="82" y="119"/>
                    </a:lnTo>
                    <a:lnTo>
                      <a:pt x="79" y="119"/>
                    </a:lnTo>
                    <a:lnTo>
                      <a:pt x="75" y="119"/>
                    </a:lnTo>
                    <a:lnTo>
                      <a:pt x="75" y="115"/>
                    </a:lnTo>
                    <a:lnTo>
                      <a:pt x="68" y="115"/>
                    </a:lnTo>
                    <a:lnTo>
                      <a:pt x="61" y="115"/>
                    </a:lnTo>
                    <a:lnTo>
                      <a:pt x="57" y="115"/>
                    </a:lnTo>
                    <a:lnTo>
                      <a:pt x="57" y="119"/>
                    </a:lnTo>
                    <a:lnTo>
                      <a:pt x="50" y="119"/>
                    </a:lnTo>
                    <a:lnTo>
                      <a:pt x="43" y="119"/>
                    </a:lnTo>
                    <a:lnTo>
                      <a:pt x="36" y="119"/>
                    </a:lnTo>
                    <a:lnTo>
                      <a:pt x="32" y="119"/>
                    </a:lnTo>
                    <a:lnTo>
                      <a:pt x="32" y="111"/>
                    </a:lnTo>
                    <a:lnTo>
                      <a:pt x="32" y="108"/>
                    </a:lnTo>
                    <a:lnTo>
                      <a:pt x="28" y="108"/>
                    </a:lnTo>
                    <a:lnTo>
                      <a:pt x="28" y="108"/>
                    </a:lnTo>
                    <a:lnTo>
                      <a:pt x="25" y="104"/>
                    </a:lnTo>
                    <a:lnTo>
                      <a:pt x="25" y="101"/>
                    </a:lnTo>
                    <a:lnTo>
                      <a:pt x="25" y="101"/>
                    </a:lnTo>
                    <a:lnTo>
                      <a:pt x="28" y="101"/>
                    </a:lnTo>
                    <a:lnTo>
                      <a:pt x="32" y="101"/>
                    </a:lnTo>
                    <a:lnTo>
                      <a:pt x="32" y="97"/>
                    </a:lnTo>
                    <a:lnTo>
                      <a:pt x="32" y="90"/>
                    </a:lnTo>
                    <a:lnTo>
                      <a:pt x="32" y="90"/>
                    </a:lnTo>
                    <a:lnTo>
                      <a:pt x="28" y="90"/>
                    </a:lnTo>
                    <a:lnTo>
                      <a:pt x="28" y="93"/>
                    </a:lnTo>
                    <a:lnTo>
                      <a:pt x="25" y="97"/>
                    </a:lnTo>
                    <a:lnTo>
                      <a:pt x="25" y="97"/>
                    </a:lnTo>
                    <a:lnTo>
                      <a:pt x="21" y="93"/>
                    </a:lnTo>
                    <a:lnTo>
                      <a:pt x="18" y="90"/>
                    </a:lnTo>
                    <a:lnTo>
                      <a:pt x="18" y="93"/>
                    </a:lnTo>
                    <a:lnTo>
                      <a:pt x="14" y="90"/>
                    </a:lnTo>
                    <a:lnTo>
                      <a:pt x="14" y="97"/>
                    </a:lnTo>
                    <a:lnTo>
                      <a:pt x="11" y="101"/>
                    </a:lnTo>
                    <a:lnTo>
                      <a:pt x="11" y="97"/>
                    </a:lnTo>
                    <a:lnTo>
                      <a:pt x="7" y="97"/>
                    </a:lnTo>
                    <a:lnTo>
                      <a:pt x="3" y="97"/>
                    </a:lnTo>
                    <a:lnTo>
                      <a:pt x="3" y="101"/>
                    </a:lnTo>
                    <a:lnTo>
                      <a:pt x="3" y="108"/>
                    </a:lnTo>
                    <a:lnTo>
                      <a:pt x="11" y="111"/>
                    </a:lnTo>
                    <a:lnTo>
                      <a:pt x="18" y="115"/>
                    </a:lnTo>
                    <a:lnTo>
                      <a:pt x="18" y="119"/>
                    </a:lnTo>
                    <a:lnTo>
                      <a:pt x="14" y="122"/>
                    </a:lnTo>
                    <a:lnTo>
                      <a:pt x="14" y="126"/>
                    </a:lnTo>
                    <a:lnTo>
                      <a:pt x="7" y="129"/>
                    </a:lnTo>
                    <a:lnTo>
                      <a:pt x="0" y="13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18" name="Freeform 2350">
                <a:extLst>
                  <a:ext uri="{FF2B5EF4-FFF2-40B4-BE49-F238E27FC236}">
                    <a16:creationId xmlns:a16="http://schemas.microsoft.com/office/drawing/2014/main" id="{56507052-E02B-4464-8F02-1C8825EE2416}"/>
                  </a:ext>
                </a:extLst>
              </p:cNvPr>
              <p:cNvSpPr>
                <a:spLocks/>
              </p:cNvSpPr>
              <p:nvPr/>
            </p:nvSpPr>
            <p:spPr bwMode="auto">
              <a:xfrm>
                <a:off x="6115" y="2488"/>
                <a:ext cx="46" cy="61"/>
              </a:xfrm>
              <a:custGeom>
                <a:avLst/>
                <a:gdLst>
                  <a:gd name="T0" fmla="*/ 43 w 46"/>
                  <a:gd name="T1" fmla="*/ 4 h 61"/>
                  <a:gd name="T2" fmla="*/ 46 w 46"/>
                  <a:gd name="T3" fmla="*/ 0 h 61"/>
                  <a:gd name="T4" fmla="*/ 46 w 46"/>
                  <a:gd name="T5" fmla="*/ 4 h 61"/>
                  <a:gd name="T6" fmla="*/ 46 w 46"/>
                  <a:gd name="T7" fmla="*/ 7 h 61"/>
                  <a:gd name="T8" fmla="*/ 46 w 46"/>
                  <a:gd name="T9" fmla="*/ 7 h 61"/>
                  <a:gd name="T10" fmla="*/ 46 w 46"/>
                  <a:gd name="T11" fmla="*/ 11 h 61"/>
                  <a:gd name="T12" fmla="*/ 46 w 46"/>
                  <a:gd name="T13" fmla="*/ 15 h 61"/>
                  <a:gd name="T14" fmla="*/ 46 w 46"/>
                  <a:gd name="T15" fmla="*/ 18 h 61"/>
                  <a:gd name="T16" fmla="*/ 46 w 46"/>
                  <a:gd name="T17" fmla="*/ 22 h 61"/>
                  <a:gd name="T18" fmla="*/ 43 w 46"/>
                  <a:gd name="T19" fmla="*/ 25 h 61"/>
                  <a:gd name="T20" fmla="*/ 43 w 46"/>
                  <a:gd name="T21" fmla="*/ 25 h 61"/>
                  <a:gd name="T22" fmla="*/ 39 w 46"/>
                  <a:gd name="T23" fmla="*/ 29 h 61"/>
                  <a:gd name="T24" fmla="*/ 35 w 46"/>
                  <a:gd name="T25" fmla="*/ 33 h 61"/>
                  <a:gd name="T26" fmla="*/ 32 w 46"/>
                  <a:gd name="T27" fmla="*/ 33 h 61"/>
                  <a:gd name="T28" fmla="*/ 32 w 46"/>
                  <a:gd name="T29" fmla="*/ 40 h 61"/>
                  <a:gd name="T30" fmla="*/ 25 w 46"/>
                  <a:gd name="T31" fmla="*/ 43 h 61"/>
                  <a:gd name="T32" fmla="*/ 18 w 46"/>
                  <a:gd name="T33" fmla="*/ 50 h 61"/>
                  <a:gd name="T34" fmla="*/ 14 w 46"/>
                  <a:gd name="T35" fmla="*/ 54 h 61"/>
                  <a:gd name="T36" fmla="*/ 10 w 46"/>
                  <a:gd name="T37" fmla="*/ 58 h 61"/>
                  <a:gd name="T38" fmla="*/ 7 w 46"/>
                  <a:gd name="T39" fmla="*/ 58 h 61"/>
                  <a:gd name="T40" fmla="*/ 3 w 46"/>
                  <a:gd name="T41" fmla="*/ 61 h 61"/>
                  <a:gd name="T42" fmla="*/ 3 w 46"/>
                  <a:gd name="T43" fmla="*/ 61 h 61"/>
                  <a:gd name="T44" fmla="*/ 0 w 46"/>
                  <a:gd name="T45" fmla="*/ 61 h 61"/>
                  <a:gd name="T46" fmla="*/ 0 w 46"/>
                  <a:gd name="T47" fmla="*/ 58 h 61"/>
                  <a:gd name="T48" fmla="*/ 3 w 46"/>
                  <a:gd name="T49" fmla="*/ 54 h 61"/>
                  <a:gd name="T50" fmla="*/ 7 w 46"/>
                  <a:gd name="T51" fmla="*/ 50 h 61"/>
                  <a:gd name="T52" fmla="*/ 10 w 46"/>
                  <a:gd name="T53" fmla="*/ 47 h 61"/>
                  <a:gd name="T54" fmla="*/ 14 w 46"/>
                  <a:gd name="T55" fmla="*/ 47 h 61"/>
                  <a:gd name="T56" fmla="*/ 25 w 46"/>
                  <a:gd name="T57" fmla="*/ 33 h 61"/>
                  <a:gd name="T58" fmla="*/ 28 w 46"/>
                  <a:gd name="T59" fmla="*/ 29 h 61"/>
                  <a:gd name="T60" fmla="*/ 32 w 46"/>
                  <a:gd name="T61" fmla="*/ 29 h 61"/>
                  <a:gd name="T62" fmla="*/ 32 w 46"/>
                  <a:gd name="T63" fmla="*/ 25 h 61"/>
                  <a:gd name="T64" fmla="*/ 35 w 46"/>
                  <a:gd name="T65" fmla="*/ 22 h 61"/>
                  <a:gd name="T66" fmla="*/ 39 w 46"/>
                  <a:gd name="T67" fmla="*/ 22 h 61"/>
                  <a:gd name="T68" fmla="*/ 43 w 46"/>
                  <a:gd name="T69" fmla="*/ 18 h 61"/>
                  <a:gd name="T70" fmla="*/ 39 w 46"/>
                  <a:gd name="T71" fmla="*/ 11 h 61"/>
                  <a:gd name="T72" fmla="*/ 43 w 46"/>
                  <a:gd name="T73" fmla="*/ 15 h 61"/>
                  <a:gd name="T74" fmla="*/ 43 w 46"/>
                  <a:gd name="T75" fmla="*/ 15 h 61"/>
                  <a:gd name="T76" fmla="*/ 43 w 46"/>
                  <a:gd name="T77" fmla="*/ 11 h 61"/>
                  <a:gd name="T78" fmla="*/ 43 w 46"/>
                  <a:gd name="T79" fmla="*/ 11 h 61"/>
                  <a:gd name="T80" fmla="*/ 43 w 46"/>
                  <a:gd name="T81" fmla="*/ 11 h 61"/>
                  <a:gd name="T82" fmla="*/ 43 w 46"/>
                  <a:gd name="T83" fmla="*/ 7 h 61"/>
                  <a:gd name="T84" fmla="*/ 43 w 46"/>
                  <a:gd name="T85" fmla="*/ 4 h 61"/>
                  <a:gd name="T86" fmla="*/ 43 w 46"/>
                  <a:gd name="T87"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 h="61">
                    <a:moveTo>
                      <a:pt x="43" y="4"/>
                    </a:moveTo>
                    <a:lnTo>
                      <a:pt x="46" y="0"/>
                    </a:lnTo>
                    <a:lnTo>
                      <a:pt x="46" y="4"/>
                    </a:lnTo>
                    <a:lnTo>
                      <a:pt x="46" y="7"/>
                    </a:lnTo>
                    <a:lnTo>
                      <a:pt x="46" y="7"/>
                    </a:lnTo>
                    <a:lnTo>
                      <a:pt x="46" y="11"/>
                    </a:lnTo>
                    <a:lnTo>
                      <a:pt x="46" y="15"/>
                    </a:lnTo>
                    <a:lnTo>
                      <a:pt x="46" y="18"/>
                    </a:lnTo>
                    <a:lnTo>
                      <a:pt x="46" y="22"/>
                    </a:lnTo>
                    <a:lnTo>
                      <a:pt x="43" y="25"/>
                    </a:lnTo>
                    <a:lnTo>
                      <a:pt x="43" y="25"/>
                    </a:lnTo>
                    <a:lnTo>
                      <a:pt x="39" y="29"/>
                    </a:lnTo>
                    <a:lnTo>
                      <a:pt x="35" y="33"/>
                    </a:lnTo>
                    <a:lnTo>
                      <a:pt x="32" y="33"/>
                    </a:lnTo>
                    <a:lnTo>
                      <a:pt x="32" y="40"/>
                    </a:lnTo>
                    <a:lnTo>
                      <a:pt x="25" y="43"/>
                    </a:lnTo>
                    <a:lnTo>
                      <a:pt x="18" y="50"/>
                    </a:lnTo>
                    <a:lnTo>
                      <a:pt x="14" y="54"/>
                    </a:lnTo>
                    <a:lnTo>
                      <a:pt x="10" y="58"/>
                    </a:lnTo>
                    <a:lnTo>
                      <a:pt x="7" y="58"/>
                    </a:lnTo>
                    <a:lnTo>
                      <a:pt x="3" y="61"/>
                    </a:lnTo>
                    <a:lnTo>
                      <a:pt x="3" y="61"/>
                    </a:lnTo>
                    <a:lnTo>
                      <a:pt x="0" y="61"/>
                    </a:lnTo>
                    <a:lnTo>
                      <a:pt x="0" y="58"/>
                    </a:lnTo>
                    <a:lnTo>
                      <a:pt x="3" y="54"/>
                    </a:lnTo>
                    <a:lnTo>
                      <a:pt x="7" y="50"/>
                    </a:lnTo>
                    <a:lnTo>
                      <a:pt x="10" y="47"/>
                    </a:lnTo>
                    <a:lnTo>
                      <a:pt x="14" y="47"/>
                    </a:lnTo>
                    <a:lnTo>
                      <a:pt x="25" y="33"/>
                    </a:lnTo>
                    <a:lnTo>
                      <a:pt x="28" y="29"/>
                    </a:lnTo>
                    <a:lnTo>
                      <a:pt x="32" y="29"/>
                    </a:lnTo>
                    <a:lnTo>
                      <a:pt x="32" y="25"/>
                    </a:lnTo>
                    <a:lnTo>
                      <a:pt x="35" y="22"/>
                    </a:lnTo>
                    <a:lnTo>
                      <a:pt x="39" y="22"/>
                    </a:lnTo>
                    <a:lnTo>
                      <a:pt x="43" y="18"/>
                    </a:lnTo>
                    <a:lnTo>
                      <a:pt x="39" y="11"/>
                    </a:lnTo>
                    <a:lnTo>
                      <a:pt x="43" y="15"/>
                    </a:lnTo>
                    <a:lnTo>
                      <a:pt x="43" y="15"/>
                    </a:lnTo>
                    <a:lnTo>
                      <a:pt x="43" y="11"/>
                    </a:lnTo>
                    <a:lnTo>
                      <a:pt x="43" y="11"/>
                    </a:lnTo>
                    <a:lnTo>
                      <a:pt x="43" y="11"/>
                    </a:lnTo>
                    <a:lnTo>
                      <a:pt x="43" y="7"/>
                    </a:lnTo>
                    <a:lnTo>
                      <a:pt x="43" y="4"/>
                    </a:lnTo>
                    <a:lnTo>
                      <a:pt x="43"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19" name="Freeform 2351">
                <a:extLst>
                  <a:ext uri="{FF2B5EF4-FFF2-40B4-BE49-F238E27FC236}">
                    <a16:creationId xmlns:a16="http://schemas.microsoft.com/office/drawing/2014/main" id="{38BB02C3-E546-4737-87AC-D8E6883B6C3E}"/>
                  </a:ext>
                </a:extLst>
              </p:cNvPr>
              <p:cNvSpPr>
                <a:spLocks/>
              </p:cNvSpPr>
              <p:nvPr/>
            </p:nvSpPr>
            <p:spPr bwMode="auto">
              <a:xfrm>
                <a:off x="6115" y="2488"/>
                <a:ext cx="46" cy="61"/>
              </a:xfrm>
              <a:custGeom>
                <a:avLst/>
                <a:gdLst>
                  <a:gd name="T0" fmla="*/ 43 w 46"/>
                  <a:gd name="T1" fmla="*/ 4 h 61"/>
                  <a:gd name="T2" fmla="*/ 46 w 46"/>
                  <a:gd name="T3" fmla="*/ 0 h 61"/>
                  <a:gd name="T4" fmla="*/ 46 w 46"/>
                  <a:gd name="T5" fmla="*/ 4 h 61"/>
                  <a:gd name="T6" fmla="*/ 46 w 46"/>
                  <a:gd name="T7" fmla="*/ 7 h 61"/>
                  <a:gd name="T8" fmla="*/ 46 w 46"/>
                  <a:gd name="T9" fmla="*/ 7 h 61"/>
                  <a:gd name="T10" fmla="*/ 46 w 46"/>
                  <a:gd name="T11" fmla="*/ 11 h 61"/>
                  <a:gd name="T12" fmla="*/ 46 w 46"/>
                  <a:gd name="T13" fmla="*/ 15 h 61"/>
                  <a:gd name="T14" fmla="*/ 46 w 46"/>
                  <a:gd name="T15" fmla="*/ 18 h 61"/>
                  <a:gd name="T16" fmla="*/ 46 w 46"/>
                  <a:gd name="T17" fmla="*/ 22 h 61"/>
                  <a:gd name="T18" fmla="*/ 43 w 46"/>
                  <a:gd name="T19" fmla="*/ 25 h 61"/>
                  <a:gd name="T20" fmla="*/ 43 w 46"/>
                  <a:gd name="T21" fmla="*/ 25 h 61"/>
                  <a:gd name="T22" fmla="*/ 39 w 46"/>
                  <a:gd name="T23" fmla="*/ 29 h 61"/>
                  <a:gd name="T24" fmla="*/ 35 w 46"/>
                  <a:gd name="T25" fmla="*/ 33 h 61"/>
                  <a:gd name="T26" fmla="*/ 32 w 46"/>
                  <a:gd name="T27" fmla="*/ 33 h 61"/>
                  <a:gd name="T28" fmla="*/ 32 w 46"/>
                  <a:gd name="T29" fmla="*/ 40 h 61"/>
                  <a:gd name="T30" fmla="*/ 25 w 46"/>
                  <a:gd name="T31" fmla="*/ 43 h 61"/>
                  <a:gd name="T32" fmla="*/ 18 w 46"/>
                  <a:gd name="T33" fmla="*/ 50 h 61"/>
                  <a:gd name="T34" fmla="*/ 14 w 46"/>
                  <a:gd name="T35" fmla="*/ 54 h 61"/>
                  <a:gd name="T36" fmla="*/ 10 w 46"/>
                  <a:gd name="T37" fmla="*/ 58 h 61"/>
                  <a:gd name="T38" fmla="*/ 7 w 46"/>
                  <a:gd name="T39" fmla="*/ 58 h 61"/>
                  <a:gd name="T40" fmla="*/ 3 w 46"/>
                  <a:gd name="T41" fmla="*/ 61 h 61"/>
                  <a:gd name="T42" fmla="*/ 3 w 46"/>
                  <a:gd name="T43" fmla="*/ 61 h 61"/>
                  <a:gd name="T44" fmla="*/ 0 w 46"/>
                  <a:gd name="T45" fmla="*/ 61 h 61"/>
                  <a:gd name="T46" fmla="*/ 0 w 46"/>
                  <a:gd name="T47" fmla="*/ 58 h 61"/>
                  <a:gd name="T48" fmla="*/ 3 w 46"/>
                  <a:gd name="T49" fmla="*/ 54 h 61"/>
                  <a:gd name="T50" fmla="*/ 7 w 46"/>
                  <a:gd name="T51" fmla="*/ 50 h 61"/>
                  <a:gd name="T52" fmla="*/ 10 w 46"/>
                  <a:gd name="T53" fmla="*/ 47 h 61"/>
                  <a:gd name="T54" fmla="*/ 14 w 46"/>
                  <a:gd name="T55" fmla="*/ 47 h 61"/>
                  <a:gd name="T56" fmla="*/ 25 w 46"/>
                  <a:gd name="T57" fmla="*/ 33 h 61"/>
                  <a:gd name="T58" fmla="*/ 28 w 46"/>
                  <a:gd name="T59" fmla="*/ 29 h 61"/>
                  <a:gd name="T60" fmla="*/ 32 w 46"/>
                  <a:gd name="T61" fmla="*/ 29 h 61"/>
                  <a:gd name="T62" fmla="*/ 32 w 46"/>
                  <a:gd name="T63" fmla="*/ 25 h 61"/>
                  <a:gd name="T64" fmla="*/ 35 w 46"/>
                  <a:gd name="T65" fmla="*/ 22 h 61"/>
                  <a:gd name="T66" fmla="*/ 39 w 46"/>
                  <a:gd name="T67" fmla="*/ 22 h 61"/>
                  <a:gd name="T68" fmla="*/ 43 w 46"/>
                  <a:gd name="T69" fmla="*/ 18 h 61"/>
                  <a:gd name="T70" fmla="*/ 39 w 46"/>
                  <a:gd name="T71" fmla="*/ 11 h 61"/>
                  <a:gd name="T72" fmla="*/ 43 w 46"/>
                  <a:gd name="T73" fmla="*/ 15 h 61"/>
                  <a:gd name="T74" fmla="*/ 43 w 46"/>
                  <a:gd name="T75" fmla="*/ 15 h 61"/>
                  <a:gd name="T76" fmla="*/ 43 w 46"/>
                  <a:gd name="T77" fmla="*/ 11 h 61"/>
                  <a:gd name="T78" fmla="*/ 43 w 46"/>
                  <a:gd name="T79" fmla="*/ 11 h 61"/>
                  <a:gd name="T80" fmla="*/ 43 w 46"/>
                  <a:gd name="T81" fmla="*/ 11 h 61"/>
                  <a:gd name="T82" fmla="*/ 43 w 46"/>
                  <a:gd name="T83" fmla="*/ 7 h 61"/>
                  <a:gd name="T84" fmla="*/ 43 w 46"/>
                  <a:gd name="T85" fmla="*/ 4 h 61"/>
                  <a:gd name="T86" fmla="*/ 43 w 46"/>
                  <a:gd name="T87"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 h="61">
                    <a:moveTo>
                      <a:pt x="43" y="4"/>
                    </a:moveTo>
                    <a:lnTo>
                      <a:pt x="46" y="0"/>
                    </a:lnTo>
                    <a:lnTo>
                      <a:pt x="46" y="4"/>
                    </a:lnTo>
                    <a:lnTo>
                      <a:pt x="46" y="7"/>
                    </a:lnTo>
                    <a:lnTo>
                      <a:pt x="46" y="7"/>
                    </a:lnTo>
                    <a:lnTo>
                      <a:pt x="46" y="11"/>
                    </a:lnTo>
                    <a:lnTo>
                      <a:pt x="46" y="15"/>
                    </a:lnTo>
                    <a:lnTo>
                      <a:pt x="46" y="18"/>
                    </a:lnTo>
                    <a:lnTo>
                      <a:pt x="46" y="22"/>
                    </a:lnTo>
                    <a:lnTo>
                      <a:pt x="43" y="25"/>
                    </a:lnTo>
                    <a:lnTo>
                      <a:pt x="43" y="25"/>
                    </a:lnTo>
                    <a:lnTo>
                      <a:pt x="39" y="29"/>
                    </a:lnTo>
                    <a:lnTo>
                      <a:pt x="35" y="33"/>
                    </a:lnTo>
                    <a:lnTo>
                      <a:pt x="32" y="33"/>
                    </a:lnTo>
                    <a:lnTo>
                      <a:pt x="32" y="40"/>
                    </a:lnTo>
                    <a:lnTo>
                      <a:pt x="25" y="43"/>
                    </a:lnTo>
                    <a:lnTo>
                      <a:pt x="18" y="50"/>
                    </a:lnTo>
                    <a:lnTo>
                      <a:pt x="14" y="54"/>
                    </a:lnTo>
                    <a:lnTo>
                      <a:pt x="10" y="58"/>
                    </a:lnTo>
                    <a:lnTo>
                      <a:pt x="7" y="58"/>
                    </a:lnTo>
                    <a:lnTo>
                      <a:pt x="3" y="61"/>
                    </a:lnTo>
                    <a:lnTo>
                      <a:pt x="3" y="61"/>
                    </a:lnTo>
                    <a:lnTo>
                      <a:pt x="0" y="61"/>
                    </a:lnTo>
                    <a:lnTo>
                      <a:pt x="0" y="58"/>
                    </a:lnTo>
                    <a:lnTo>
                      <a:pt x="3" y="54"/>
                    </a:lnTo>
                    <a:lnTo>
                      <a:pt x="7" y="50"/>
                    </a:lnTo>
                    <a:lnTo>
                      <a:pt x="10" y="47"/>
                    </a:lnTo>
                    <a:lnTo>
                      <a:pt x="14" y="47"/>
                    </a:lnTo>
                    <a:lnTo>
                      <a:pt x="25" y="33"/>
                    </a:lnTo>
                    <a:lnTo>
                      <a:pt x="28" y="29"/>
                    </a:lnTo>
                    <a:lnTo>
                      <a:pt x="32" y="29"/>
                    </a:lnTo>
                    <a:lnTo>
                      <a:pt x="32" y="25"/>
                    </a:lnTo>
                    <a:lnTo>
                      <a:pt x="35" y="22"/>
                    </a:lnTo>
                    <a:lnTo>
                      <a:pt x="39" y="22"/>
                    </a:lnTo>
                    <a:lnTo>
                      <a:pt x="43" y="18"/>
                    </a:lnTo>
                    <a:lnTo>
                      <a:pt x="39" y="11"/>
                    </a:lnTo>
                    <a:lnTo>
                      <a:pt x="43" y="15"/>
                    </a:lnTo>
                    <a:lnTo>
                      <a:pt x="43" y="15"/>
                    </a:lnTo>
                    <a:lnTo>
                      <a:pt x="43" y="11"/>
                    </a:lnTo>
                    <a:lnTo>
                      <a:pt x="43" y="11"/>
                    </a:lnTo>
                    <a:lnTo>
                      <a:pt x="43" y="11"/>
                    </a:lnTo>
                    <a:lnTo>
                      <a:pt x="43" y="7"/>
                    </a:lnTo>
                    <a:lnTo>
                      <a:pt x="43" y="4"/>
                    </a:lnTo>
                    <a:lnTo>
                      <a:pt x="43"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20" name="Freeform 2352">
                <a:extLst>
                  <a:ext uri="{FF2B5EF4-FFF2-40B4-BE49-F238E27FC236}">
                    <a16:creationId xmlns:a16="http://schemas.microsoft.com/office/drawing/2014/main" id="{6142EDBC-3006-4A75-A3D3-10157673D4F3}"/>
                  </a:ext>
                </a:extLst>
              </p:cNvPr>
              <p:cNvSpPr>
                <a:spLocks/>
              </p:cNvSpPr>
              <p:nvPr/>
            </p:nvSpPr>
            <p:spPr bwMode="auto">
              <a:xfrm>
                <a:off x="6168" y="2477"/>
                <a:ext cx="4" cy="8"/>
              </a:xfrm>
              <a:custGeom>
                <a:avLst/>
                <a:gdLst>
                  <a:gd name="T0" fmla="*/ 0 w 4"/>
                  <a:gd name="T1" fmla="*/ 0 h 8"/>
                  <a:gd name="T2" fmla="*/ 4 w 4"/>
                  <a:gd name="T3" fmla="*/ 4 h 8"/>
                  <a:gd name="T4" fmla="*/ 4 w 4"/>
                  <a:gd name="T5" fmla="*/ 4 h 8"/>
                  <a:gd name="T6" fmla="*/ 4 w 4"/>
                  <a:gd name="T7" fmla="*/ 4 h 8"/>
                  <a:gd name="T8" fmla="*/ 4 w 4"/>
                  <a:gd name="T9" fmla="*/ 8 h 8"/>
                  <a:gd name="T10" fmla="*/ 0 w 4"/>
                  <a:gd name="T11" fmla="*/ 4 h 8"/>
                  <a:gd name="T12" fmla="*/ 0 w 4"/>
                  <a:gd name="T13" fmla="*/ 0 h 8"/>
                  <a:gd name="T14" fmla="*/ 0 w 4"/>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0" y="0"/>
                    </a:moveTo>
                    <a:lnTo>
                      <a:pt x="4" y="4"/>
                    </a:lnTo>
                    <a:lnTo>
                      <a:pt x="4" y="4"/>
                    </a:lnTo>
                    <a:lnTo>
                      <a:pt x="4" y="4"/>
                    </a:lnTo>
                    <a:lnTo>
                      <a:pt x="4" y="8"/>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21" name="Freeform 2353">
                <a:extLst>
                  <a:ext uri="{FF2B5EF4-FFF2-40B4-BE49-F238E27FC236}">
                    <a16:creationId xmlns:a16="http://schemas.microsoft.com/office/drawing/2014/main" id="{7FB07A5D-82DA-4152-82D2-2CEA252E9916}"/>
                  </a:ext>
                </a:extLst>
              </p:cNvPr>
              <p:cNvSpPr>
                <a:spLocks/>
              </p:cNvSpPr>
              <p:nvPr/>
            </p:nvSpPr>
            <p:spPr bwMode="auto">
              <a:xfrm>
                <a:off x="6168" y="2477"/>
                <a:ext cx="4" cy="8"/>
              </a:xfrm>
              <a:custGeom>
                <a:avLst/>
                <a:gdLst>
                  <a:gd name="T0" fmla="*/ 0 w 4"/>
                  <a:gd name="T1" fmla="*/ 0 h 8"/>
                  <a:gd name="T2" fmla="*/ 4 w 4"/>
                  <a:gd name="T3" fmla="*/ 4 h 8"/>
                  <a:gd name="T4" fmla="*/ 4 w 4"/>
                  <a:gd name="T5" fmla="*/ 4 h 8"/>
                  <a:gd name="T6" fmla="*/ 4 w 4"/>
                  <a:gd name="T7" fmla="*/ 4 h 8"/>
                  <a:gd name="T8" fmla="*/ 4 w 4"/>
                  <a:gd name="T9" fmla="*/ 8 h 8"/>
                  <a:gd name="T10" fmla="*/ 0 w 4"/>
                  <a:gd name="T11" fmla="*/ 4 h 8"/>
                  <a:gd name="T12" fmla="*/ 0 w 4"/>
                  <a:gd name="T13" fmla="*/ 0 h 8"/>
                  <a:gd name="T14" fmla="*/ 0 w 4"/>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0" y="0"/>
                    </a:moveTo>
                    <a:lnTo>
                      <a:pt x="4" y="4"/>
                    </a:lnTo>
                    <a:lnTo>
                      <a:pt x="4" y="4"/>
                    </a:lnTo>
                    <a:lnTo>
                      <a:pt x="4" y="4"/>
                    </a:lnTo>
                    <a:lnTo>
                      <a:pt x="4" y="8"/>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22" name="Freeform 2354">
                <a:extLst>
                  <a:ext uri="{FF2B5EF4-FFF2-40B4-BE49-F238E27FC236}">
                    <a16:creationId xmlns:a16="http://schemas.microsoft.com/office/drawing/2014/main" id="{3D73189A-401C-424E-A331-6ACC84EFE1AF}"/>
                  </a:ext>
                </a:extLst>
              </p:cNvPr>
              <p:cNvSpPr>
                <a:spLocks/>
              </p:cNvSpPr>
              <p:nvPr/>
            </p:nvSpPr>
            <p:spPr bwMode="auto">
              <a:xfrm>
                <a:off x="6168" y="2470"/>
                <a:ext cx="8" cy="7"/>
              </a:xfrm>
              <a:custGeom>
                <a:avLst/>
                <a:gdLst>
                  <a:gd name="T0" fmla="*/ 0 w 8"/>
                  <a:gd name="T1" fmla="*/ 0 h 7"/>
                  <a:gd name="T2" fmla="*/ 0 w 8"/>
                  <a:gd name="T3" fmla="*/ 0 h 7"/>
                  <a:gd name="T4" fmla="*/ 4 w 8"/>
                  <a:gd name="T5" fmla="*/ 4 h 7"/>
                  <a:gd name="T6" fmla="*/ 8 w 8"/>
                  <a:gd name="T7" fmla="*/ 4 h 7"/>
                  <a:gd name="T8" fmla="*/ 8 w 8"/>
                  <a:gd name="T9" fmla="*/ 4 h 7"/>
                  <a:gd name="T10" fmla="*/ 8 w 8"/>
                  <a:gd name="T11" fmla="*/ 7 h 7"/>
                  <a:gd name="T12" fmla="*/ 4 w 8"/>
                  <a:gd name="T13" fmla="*/ 7 h 7"/>
                  <a:gd name="T14" fmla="*/ 4 w 8"/>
                  <a:gd name="T15" fmla="*/ 4 h 7"/>
                  <a:gd name="T16" fmla="*/ 0 w 8"/>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0"/>
                    </a:moveTo>
                    <a:lnTo>
                      <a:pt x="0" y="0"/>
                    </a:lnTo>
                    <a:lnTo>
                      <a:pt x="4" y="4"/>
                    </a:lnTo>
                    <a:lnTo>
                      <a:pt x="8" y="4"/>
                    </a:lnTo>
                    <a:lnTo>
                      <a:pt x="8" y="4"/>
                    </a:lnTo>
                    <a:lnTo>
                      <a:pt x="8" y="7"/>
                    </a:lnTo>
                    <a:lnTo>
                      <a:pt x="4" y="7"/>
                    </a:lnTo>
                    <a:lnTo>
                      <a:pt x="4"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23" name="Freeform 2355">
                <a:extLst>
                  <a:ext uri="{FF2B5EF4-FFF2-40B4-BE49-F238E27FC236}">
                    <a16:creationId xmlns:a16="http://schemas.microsoft.com/office/drawing/2014/main" id="{4084C8D3-3975-44B2-AE57-47A65F847EFE}"/>
                  </a:ext>
                </a:extLst>
              </p:cNvPr>
              <p:cNvSpPr>
                <a:spLocks/>
              </p:cNvSpPr>
              <p:nvPr/>
            </p:nvSpPr>
            <p:spPr bwMode="auto">
              <a:xfrm>
                <a:off x="6168" y="2470"/>
                <a:ext cx="8" cy="7"/>
              </a:xfrm>
              <a:custGeom>
                <a:avLst/>
                <a:gdLst>
                  <a:gd name="T0" fmla="*/ 0 w 8"/>
                  <a:gd name="T1" fmla="*/ 0 h 7"/>
                  <a:gd name="T2" fmla="*/ 0 w 8"/>
                  <a:gd name="T3" fmla="*/ 0 h 7"/>
                  <a:gd name="T4" fmla="*/ 4 w 8"/>
                  <a:gd name="T5" fmla="*/ 4 h 7"/>
                  <a:gd name="T6" fmla="*/ 8 w 8"/>
                  <a:gd name="T7" fmla="*/ 4 h 7"/>
                  <a:gd name="T8" fmla="*/ 8 w 8"/>
                  <a:gd name="T9" fmla="*/ 4 h 7"/>
                  <a:gd name="T10" fmla="*/ 8 w 8"/>
                  <a:gd name="T11" fmla="*/ 7 h 7"/>
                  <a:gd name="T12" fmla="*/ 4 w 8"/>
                  <a:gd name="T13" fmla="*/ 7 h 7"/>
                  <a:gd name="T14" fmla="*/ 4 w 8"/>
                  <a:gd name="T15" fmla="*/ 4 h 7"/>
                  <a:gd name="T16" fmla="*/ 0 w 8"/>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0"/>
                    </a:moveTo>
                    <a:lnTo>
                      <a:pt x="0" y="0"/>
                    </a:lnTo>
                    <a:lnTo>
                      <a:pt x="4" y="4"/>
                    </a:lnTo>
                    <a:lnTo>
                      <a:pt x="8" y="4"/>
                    </a:lnTo>
                    <a:lnTo>
                      <a:pt x="8" y="4"/>
                    </a:lnTo>
                    <a:lnTo>
                      <a:pt x="8" y="7"/>
                    </a:lnTo>
                    <a:lnTo>
                      <a:pt x="4" y="7"/>
                    </a:lnTo>
                    <a:lnTo>
                      <a:pt x="4"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24" name="Freeform 2356">
                <a:extLst>
                  <a:ext uri="{FF2B5EF4-FFF2-40B4-BE49-F238E27FC236}">
                    <a16:creationId xmlns:a16="http://schemas.microsoft.com/office/drawing/2014/main" id="{26892389-66CA-49F4-AC2B-806AFF715386}"/>
                  </a:ext>
                </a:extLst>
              </p:cNvPr>
              <p:cNvSpPr>
                <a:spLocks/>
              </p:cNvSpPr>
              <p:nvPr/>
            </p:nvSpPr>
            <p:spPr bwMode="auto">
              <a:xfrm>
                <a:off x="6179" y="2445"/>
                <a:ext cx="22" cy="29"/>
              </a:xfrm>
              <a:custGeom>
                <a:avLst/>
                <a:gdLst>
                  <a:gd name="T0" fmla="*/ 0 w 22"/>
                  <a:gd name="T1" fmla="*/ 4 h 29"/>
                  <a:gd name="T2" fmla="*/ 0 w 22"/>
                  <a:gd name="T3" fmla="*/ 0 h 29"/>
                  <a:gd name="T4" fmla="*/ 0 w 22"/>
                  <a:gd name="T5" fmla="*/ 0 h 29"/>
                  <a:gd name="T6" fmla="*/ 11 w 22"/>
                  <a:gd name="T7" fmla="*/ 0 h 29"/>
                  <a:gd name="T8" fmla="*/ 11 w 22"/>
                  <a:gd name="T9" fmla="*/ 0 h 29"/>
                  <a:gd name="T10" fmla="*/ 14 w 22"/>
                  <a:gd name="T11" fmla="*/ 4 h 29"/>
                  <a:gd name="T12" fmla="*/ 18 w 22"/>
                  <a:gd name="T13" fmla="*/ 4 h 29"/>
                  <a:gd name="T14" fmla="*/ 22 w 22"/>
                  <a:gd name="T15" fmla="*/ 7 h 29"/>
                  <a:gd name="T16" fmla="*/ 22 w 22"/>
                  <a:gd name="T17" fmla="*/ 7 h 29"/>
                  <a:gd name="T18" fmla="*/ 22 w 22"/>
                  <a:gd name="T19" fmla="*/ 11 h 29"/>
                  <a:gd name="T20" fmla="*/ 22 w 22"/>
                  <a:gd name="T21" fmla="*/ 15 h 29"/>
                  <a:gd name="T22" fmla="*/ 22 w 22"/>
                  <a:gd name="T23" fmla="*/ 18 h 29"/>
                  <a:gd name="T24" fmla="*/ 22 w 22"/>
                  <a:gd name="T25" fmla="*/ 22 h 29"/>
                  <a:gd name="T26" fmla="*/ 22 w 22"/>
                  <a:gd name="T27" fmla="*/ 25 h 29"/>
                  <a:gd name="T28" fmla="*/ 18 w 22"/>
                  <a:gd name="T29" fmla="*/ 29 h 29"/>
                  <a:gd name="T30" fmla="*/ 14 w 22"/>
                  <a:gd name="T31" fmla="*/ 25 h 29"/>
                  <a:gd name="T32" fmla="*/ 11 w 22"/>
                  <a:gd name="T33" fmla="*/ 22 h 29"/>
                  <a:gd name="T34" fmla="*/ 7 w 22"/>
                  <a:gd name="T35" fmla="*/ 15 h 29"/>
                  <a:gd name="T36" fmla="*/ 7 w 22"/>
                  <a:gd name="T37" fmla="*/ 11 h 29"/>
                  <a:gd name="T38" fmla="*/ 7 w 22"/>
                  <a:gd name="T39" fmla="*/ 7 h 29"/>
                  <a:gd name="T40" fmla="*/ 4 w 22"/>
                  <a:gd name="T41" fmla="*/ 7 h 29"/>
                  <a:gd name="T42" fmla="*/ 4 w 22"/>
                  <a:gd name="T43" fmla="*/ 4 h 29"/>
                  <a:gd name="T44" fmla="*/ 0 w 22"/>
                  <a:gd name="T45" fmla="*/ 4 h 29"/>
                  <a:gd name="T46" fmla="*/ 0 w 22"/>
                  <a:gd name="T4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29">
                    <a:moveTo>
                      <a:pt x="0" y="4"/>
                    </a:moveTo>
                    <a:lnTo>
                      <a:pt x="0" y="0"/>
                    </a:lnTo>
                    <a:lnTo>
                      <a:pt x="0" y="0"/>
                    </a:lnTo>
                    <a:lnTo>
                      <a:pt x="11" y="0"/>
                    </a:lnTo>
                    <a:lnTo>
                      <a:pt x="11" y="0"/>
                    </a:lnTo>
                    <a:lnTo>
                      <a:pt x="14" y="4"/>
                    </a:lnTo>
                    <a:lnTo>
                      <a:pt x="18" y="4"/>
                    </a:lnTo>
                    <a:lnTo>
                      <a:pt x="22" y="7"/>
                    </a:lnTo>
                    <a:lnTo>
                      <a:pt x="22" y="7"/>
                    </a:lnTo>
                    <a:lnTo>
                      <a:pt x="22" y="11"/>
                    </a:lnTo>
                    <a:lnTo>
                      <a:pt x="22" y="15"/>
                    </a:lnTo>
                    <a:lnTo>
                      <a:pt x="22" y="18"/>
                    </a:lnTo>
                    <a:lnTo>
                      <a:pt x="22" y="22"/>
                    </a:lnTo>
                    <a:lnTo>
                      <a:pt x="22" y="25"/>
                    </a:lnTo>
                    <a:lnTo>
                      <a:pt x="18" y="29"/>
                    </a:lnTo>
                    <a:lnTo>
                      <a:pt x="14" y="25"/>
                    </a:lnTo>
                    <a:lnTo>
                      <a:pt x="11" y="22"/>
                    </a:lnTo>
                    <a:lnTo>
                      <a:pt x="7" y="15"/>
                    </a:lnTo>
                    <a:lnTo>
                      <a:pt x="7" y="11"/>
                    </a:lnTo>
                    <a:lnTo>
                      <a:pt x="7" y="7"/>
                    </a:lnTo>
                    <a:lnTo>
                      <a:pt x="4" y="7"/>
                    </a:lnTo>
                    <a:lnTo>
                      <a:pt x="4" y="4"/>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25" name="Freeform 2357">
                <a:extLst>
                  <a:ext uri="{FF2B5EF4-FFF2-40B4-BE49-F238E27FC236}">
                    <a16:creationId xmlns:a16="http://schemas.microsoft.com/office/drawing/2014/main" id="{2502BB6A-F2D4-4044-B892-53A0173FF519}"/>
                  </a:ext>
                </a:extLst>
              </p:cNvPr>
              <p:cNvSpPr>
                <a:spLocks/>
              </p:cNvSpPr>
              <p:nvPr/>
            </p:nvSpPr>
            <p:spPr bwMode="auto">
              <a:xfrm>
                <a:off x="6179" y="2445"/>
                <a:ext cx="22" cy="29"/>
              </a:xfrm>
              <a:custGeom>
                <a:avLst/>
                <a:gdLst>
                  <a:gd name="T0" fmla="*/ 0 w 22"/>
                  <a:gd name="T1" fmla="*/ 4 h 29"/>
                  <a:gd name="T2" fmla="*/ 0 w 22"/>
                  <a:gd name="T3" fmla="*/ 0 h 29"/>
                  <a:gd name="T4" fmla="*/ 0 w 22"/>
                  <a:gd name="T5" fmla="*/ 0 h 29"/>
                  <a:gd name="T6" fmla="*/ 11 w 22"/>
                  <a:gd name="T7" fmla="*/ 0 h 29"/>
                  <a:gd name="T8" fmla="*/ 11 w 22"/>
                  <a:gd name="T9" fmla="*/ 0 h 29"/>
                  <a:gd name="T10" fmla="*/ 14 w 22"/>
                  <a:gd name="T11" fmla="*/ 4 h 29"/>
                  <a:gd name="T12" fmla="*/ 18 w 22"/>
                  <a:gd name="T13" fmla="*/ 4 h 29"/>
                  <a:gd name="T14" fmla="*/ 22 w 22"/>
                  <a:gd name="T15" fmla="*/ 7 h 29"/>
                  <a:gd name="T16" fmla="*/ 22 w 22"/>
                  <a:gd name="T17" fmla="*/ 7 h 29"/>
                  <a:gd name="T18" fmla="*/ 22 w 22"/>
                  <a:gd name="T19" fmla="*/ 11 h 29"/>
                  <a:gd name="T20" fmla="*/ 22 w 22"/>
                  <a:gd name="T21" fmla="*/ 15 h 29"/>
                  <a:gd name="T22" fmla="*/ 22 w 22"/>
                  <a:gd name="T23" fmla="*/ 18 h 29"/>
                  <a:gd name="T24" fmla="*/ 22 w 22"/>
                  <a:gd name="T25" fmla="*/ 22 h 29"/>
                  <a:gd name="T26" fmla="*/ 22 w 22"/>
                  <a:gd name="T27" fmla="*/ 25 h 29"/>
                  <a:gd name="T28" fmla="*/ 18 w 22"/>
                  <a:gd name="T29" fmla="*/ 29 h 29"/>
                  <a:gd name="T30" fmla="*/ 14 w 22"/>
                  <a:gd name="T31" fmla="*/ 25 h 29"/>
                  <a:gd name="T32" fmla="*/ 11 w 22"/>
                  <a:gd name="T33" fmla="*/ 22 h 29"/>
                  <a:gd name="T34" fmla="*/ 7 w 22"/>
                  <a:gd name="T35" fmla="*/ 15 h 29"/>
                  <a:gd name="T36" fmla="*/ 7 w 22"/>
                  <a:gd name="T37" fmla="*/ 11 h 29"/>
                  <a:gd name="T38" fmla="*/ 7 w 22"/>
                  <a:gd name="T39" fmla="*/ 7 h 29"/>
                  <a:gd name="T40" fmla="*/ 4 w 22"/>
                  <a:gd name="T41" fmla="*/ 7 h 29"/>
                  <a:gd name="T42" fmla="*/ 4 w 22"/>
                  <a:gd name="T43" fmla="*/ 4 h 29"/>
                  <a:gd name="T44" fmla="*/ 0 w 22"/>
                  <a:gd name="T45" fmla="*/ 4 h 29"/>
                  <a:gd name="T46" fmla="*/ 0 w 22"/>
                  <a:gd name="T4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29">
                    <a:moveTo>
                      <a:pt x="0" y="4"/>
                    </a:moveTo>
                    <a:lnTo>
                      <a:pt x="0" y="0"/>
                    </a:lnTo>
                    <a:lnTo>
                      <a:pt x="0" y="0"/>
                    </a:lnTo>
                    <a:lnTo>
                      <a:pt x="11" y="0"/>
                    </a:lnTo>
                    <a:lnTo>
                      <a:pt x="11" y="0"/>
                    </a:lnTo>
                    <a:lnTo>
                      <a:pt x="14" y="4"/>
                    </a:lnTo>
                    <a:lnTo>
                      <a:pt x="18" y="4"/>
                    </a:lnTo>
                    <a:lnTo>
                      <a:pt x="22" y="7"/>
                    </a:lnTo>
                    <a:lnTo>
                      <a:pt x="22" y="7"/>
                    </a:lnTo>
                    <a:lnTo>
                      <a:pt x="22" y="11"/>
                    </a:lnTo>
                    <a:lnTo>
                      <a:pt x="22" y="15"/>
                    </a:lnTo>
                    <a:lnTo>
                      <a:pt x="22" y="18"/>
                    </a:lnTo>
                    <a:lnTo>
                      <a:pt x="22" y="22"/>
                    </a:lnTo>
                    <a:lnTo>
                      <a:pt x="22" y="25"/>
                    </a:lnTo>
                    <a:lnTo>
                      <a:pt x="18" y="29"/>
                    </a:lnTo>
                    <a:lnTo>
                      <a:pt x="14" y="25"/>
                    </a:lnTo>
                    <a:lnTo>
                      <a:pt x="11" y="22"/>
                    </a:lnTo>
                    <a:lnTo>
                      <a:pt x="7" y="15"/>
                    </a:lnTo>
                    <a:lnTo>
                      <a:pt x="7" y="11"/>
                    </a:lnTo>
                    <a:lnTo>
                      <a:pt x="7" y="7"/>
                    </a:lnTo>
                    <a:lnTo>
                      <a:pt x="4" y="7"/>
                    </a:lnTo>
                    <a:lnTo>
                      <a:pt x="4" y="4"/>
                    </a:lnTo>
                    <a:lnTo>
                      <a:pt x="0"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26" name="Freeform 2358">
                <a:extLst>
                  <a:ext uri="{FF2B5EF4-FFF2-40B4-BE49-F238E27FC236}">
                    <a16:creationId xmlns:a16="http://schemas.microsoft.com/office/drawing/2014/main" id="{9093D9B8-9040-45B3-A4D7-38177861AC44}"/>
                  </a:ext>
                </a:extLst>
              </p:cNvPr>
              <p:cNvSpPr>
                <a:spLocks/>
              </p:cNvSpPr>
              <p:nvPr/>
            </p:nvSpPr>
            <p:spPr bwMode="auto">
              <a:xfrm>
                <a:off x="6165" y="2338"/>
                <a:ext cx="89" cy="129"/>
              </a:xfrm>
              <a:custGeom>
                <a:avLst/>
                <a:gdLst>
                  <a:gd name="T0" fmla="*/ 54 w 89"/>
                  <a:gd name="T1" fmla="*/ 7 h 129"/>
                  <a:gd name="T2" fmla="*/ 50 w 89"/>
                  <a:gd name="T3" fmla="*/ 18 h 129"/>
                  <a:gd name="T4" fmla="*/ 54 w 89"/>
                  <a:gd name="T5" fmla="*/ 28 h 129"/>
                  <a:gd name="T6" fmla="*/ 57 w 89"/>
                  <a:gd name="T7" fmla="*/ 35 h 129"/>
                  <a:gd name="T8" fmla="*/ 50 w 89"/>
                  <a:gd name="T9" fmla="*/ 50 h 129"/>
                  <a:gd name="T10" fmla="*/ 46 w 89"/>
                  <a:gd name="T11" fmla="*/ 53 h 129"/>
                  <a:gd name="T12" fmla="*/ 39 w 89"/>
                  <a:gd name="T13" fmla="*/ 61 h 129"/>
                  <a:gd name="T14" fmla="*/ 36 w 89"/>
                  <a:gd name="T15" fmla="*/ 71 h 129"/>
                  <a:gd name="T16" fmla="*/ 39 w 89"/>
                  <a:gd name="T17" fmla="*/ 82 h 129"/>
                  <a:gd name="T18" fmla="*/ 39 w 89"/>
                  <a:gd name="T19" fmla="*/ 89 h 129"/>
                  <a:gd name="T20" fmla="*/ 46 w 89"/>
                  <a:gd name="T21" fmla="*/ 100 h 129"/>
                  <a:gd name="T22" fmla="*/ 50 w 89"/>
                  <a:gd name="T23" fmla="*/ 96 h 129"/>
                  <a:gd name="T24" fmla="*/ 57 w 89"/>
                  <a:gd name="T25" fmla="*/ 93 h 129"/>
                  <a:gd name="T26" fmla="*/ 64 w 89"/>
                  <a:gd name="T27" fmla="*/ 93 h 129"/>
                  <a:gd name="T28" fmla="*/ 68 w 89"/>
                  <a:gd name="T29" fmla="*/ 100 h 129"/>
                  <a:gd name="T30" fmla="*/ 71 w 89"/>
                  <a:gd name="T31" fmla="*/ 96 h 129"/>
                  <a:gd name="T32" fmla="*/ 79 w 89"/>
                  <a:gd name="T33" fmla="*/ 100 h 129"/>
                  <a:gd name="T34" fmla="*/ 82 w 89"/>
                  <a:gd name="T35" fmla="*/ 104 h 129"/>
                  <a:gd name="T36" fmla="*/ 82 w 89"/>
                  <a:gd name="T37" fmla="*/ 111 h 129"/>
                  <a:gd name="T38" fmla="*/ 82 w 89"/>
                  <a:gd name="T39" fmla="*/ 114 h 129"/>
                  <a:gd name="T40" fmla="*/ 89 w 89"/>
                  <a:gd name="T41" fmla="*/ 118 h 129"/>
                  <a:gd name="T42" fmla="*/ 86 w 89"/>
                  <a:gd name="T43" fmla="*/ 129 h 129"/>
                  <a:gd name="T44" fmla="*/ 86 w 89"/>
                  <a:gd name="T45" fmla="*/ 122 h 129"/>
                  <a:gd name="T46" fmla="*/ 75 w 89"/>
                  <a:gd name="T47" fmla="*/ 118 h 129"/>
                  <a:gd name="T48" fmla="*/ 71 w 89"/>
                  <a:gd name="T49" fmla="*/ 111 h 129"/>
                  <a:gd name="T50" fmla="*/ 64 w 89"/>
                  <a:gd name="T51" fmla="*/ 104 h 129"/>
                  <a:gd name="T52" fmla="*/ 57 w 89"/>
                  <a:gd name="T53" fmla="*/ 104 h 129"/>
                  <a:gd name="T54" fmla="*/ 57 w 89"/>
                  <a:gd name="T55" fmla="*/ 114 h 129"/>
                  <a:gd name="T56" fmla="*/ 46 w 89"/>
                  <a:gd name="T57" fmla="*/ 100 h 129"/>
                  <a:gd name="T58" fmla="*/ 39 w 89"/>
                  <a:gd name="T59" fmla="*/ 100 h 129"/>
                  <a:gd name="T60" fmla="*/ 28 w 89"/>
                  <a:gd name="T61" fmla="*/ 107 h 129"/>
                  <a:gd name="T62" fmla="*/ 21 w 89"/>
                  <a:gd name="T63" fmla="*/ 100 h 129"/>
                  <a:gd name="T64" fmla="*/ 18 w 89"/>
                  <a:gd name="T65" fmla="*/ 93 h 129"/>
                  <a:gd name="T66" fmla="*/ 25 w 89"/>
                  <a:gd name="T67" fmla="*/ 86 h 129"/>
                  <a:gd name="T68" fmla="*/ 18 w 89"/>
                  <a:gd name="T69" fmla="*/ 82 h 129"/>
                  <a:gd name="T70" fmla="*/ 14 w 89"/>
                  <a:gd name="T71" fmla="*/ 86 h 129"/>
                  <a:gd name="T72" fmla="*/ 7 w 89"/>
                  <a:gd name="T73" fmla="*/ 75 h 129"/>
                  <a:gd name="T74" fmla="*/ 0 w 89"/>
                  <a:gd name="T75" fmla="*/ 50 h 129"/>
                  <a:gd name="T76" fmla="*/ 7 w 89"/>
                  <a:gd name="T77" fmla="*/ 53 h 129"/>
                  <a:gd name="T78" fmla="*/ 14 w 89"/>
                  <a:gd name="T79" fmla="*/ 35 h 129"/>
                  <a:gd name="T80" fmla="*/ 14 w 89"/>
                  <a:gd name="T81" fmla="*/ 21 h 129"/>
                  <a:gd name="T82" fmla="*/ 18 w 89"/>
                  <a:gd name="T83" fmla="*/ 3 h 129"/>
                  <a:gd name="T84" fmla="*/ 28 w 89"/>
                  <a:gd name="T85" fmla="*/ 0 h 129"/>
                  <a:gd name="T86" fmla="*/ 43 w 89"/>
                  <a:gd name="T87" fmla="*/ 7 h 129"/>
                  <a:gd name="T88" fmla="*/ 50 w 89"/>
                  <a:gd name="T89" fmla="*/ 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 h="129">
                    <a:moveTo>
                      <a:pt x="50" y="3"/>
                    </a:moveTo>
                    <a:lnTo>
                      <a:pt x="54" y="7"/>
                    </a:lnTo>
                    <a:lnTo>
                      <a:pt x="54" y="7"/>
                    </a:lnTo>
                    <a:lnTo>
                      <a:pt x="54" y="10"/>
                    </a:lnTo>
                    <a:lnTo>
                      <a:pt x="50" y="14"/>
                    </a:lnTo>
                    <a:lnTo>
                      <a:pt x="50" y="18"/>
                    </a:lnTo>
                    <a:lnTo>
                      <a:pt x="50" y="25"/>
                    </a:lnTo>
                    <a:lnTo>
                      <a:pt x="50" y="28"/>
                    </a:lnTo>
                    <a:lnTo>
                      <a:pt x="54" y="28"/>
                    </a:lnTo>
                    <a:lnTo>
                      <a:pt x="54" y="32"/>
                    </a:lnTo>
                    <a:lnTo>
                      <a:pt x="57" y="32"/>
                    </a:lnTo>
                    <a:lnTo>
                      <a:pt x="57" y="35"/>
                    </a:lnTo>
                    <a:lnTo>
                      <a:pt x="54" y="43"/>
                    </a:lnTo>
                    <a:lnTo>
                      <a:pt x="54" y="46"/>
                    </a:lnTo>
                    <a:lnTo>
                      <a:pt x="50" y="50"/>
                    </a:lnTo>
                    <a:lnTo>
                      <a:pt x="50" y="53"/>
                    </a:lnTo>
                    <a:lnTo>
                      <a:pt x="46" y="53"/>
                    </a:lnTo>
                    <a:lnTo>
                      <a:pt x="46" y="53"/>
                    </a:lnTo>
                    <a:lnTo>
                      <a:pt x="43" y="57"/>
                    </a:lnTo>
                    <a:lnTo>
                      <a:pt x="39" y="57"/>
                    </a:lnTo>
                    <a:lnTo>
                      <a:pt x="39" y="61"/>
                    </a:lnTo>
                    <a:lnTo>
                      <a:pt x="39" y="64"/>
                    </a:lnTo>
                    <a:lnTo>
                      <a:pt x="36" y="68"/>
                    </a:lnTo>
                    <a:lnTo>
                      <a:pt x="36" y="71"/>
                    </a:lnTo>
                    <a:lnTo>
                      <a:pt x="36" y="75"/>
                    </a:lnTo>
                    <a:lnTo>
                      <a:pt x="36" y="79"/>
                    </a:lnTo>
                    <a:lnTo>
                      <a:pt x="39" y="82"/>
                    </a:lnTo>
                    <a:lnTo>
                      <a:pt x="39" y="82"/>
                    </a:lnTo>
                    <a:lnTo>
                      <a:pt x="39" y="86"/>
                    </a:lnTo>
                    <a:lnTo>
                      <a:pt x="39" y="89"/>
                    </a:lnTo>
                    <a:lnTo>
                      <a:pt x="39" y="93"/>
                    </a:lnTo>
                    <a:lnTo>
                      <a:pt x="39" y="96"/>
                    </a:lnTo>
                    <a:lnTo>
                      <a:pt x="46" y="100"/>
                    </a:lnTo>
                    <a:lnTo>
                      <a:pt x="50" y="100"/>
                    </a:lnTo>
                    <a:lnTo>
                      <a:pt x="50" y="100"/>
                    </a:lnTo>
                    <a:lnTo>
                      <a:pt x="50" y="96"/>
                    </a:lnTo>
                    <a:lnTo>
                      <a:pt x="50" y="93"/>
                    </a:lnTo>
                    <a:lnTo>
                      <a:pt x="54" y="93"/>
                    </a:lnTo>
                    <a:lnTo>
                      <a:pt x="57" y="93"/>
                    </a:lnTo>
                    <a:lnTo>
                      <a:pt x="61" y="93"/>
                    </a:lnTo>
                    <a:lnTo>
                      <a:pt x="61" y="89"/>
                    </a:lnTo>
                    <a:lnTo>
                      <a:pt x="64" y="93"/>
                    </a:lnTo>
                    <a:lnTo>
                      <a:pt x="68" y="93"/>
                    </a:lnTo>
                    <a:lnTo>
                      <a:pt x="68" y="96"/>
                    </a:lnTo>
                    <a:lnTo>
                      <a:pt x="68" y="100"/>
                    </a:lnTo>
                    <a:lnTo>
                      <a:pt x="71" y="104"/>
                    </a:lnTo>
                    <a:lnTo>
                      <a:pt x="71" y="100"/>
                    </a:lnTo>
                    <a:lnTo>
                      <a:pt x="71" y="96"/>
                    </a:lnTo>
                    <a:lnTo>
                      <a:pt x="75" y="96"/>
                    </a:lnTo>
                    <a:lnTo>
                      <a:pt x="75" y="96"/>
                    </a:lnTo>
                    <a:lnTo>
                      <a:pt x="79" y="100"/>
                    </a:lnTo>
                    <a:lnTo>
                      <a:pt x="82" y="100"/>
                    </a:lnTo>
                    <a:lnTo>
                      <a:pt x="86" y="104"/>
                    </a:lnTo>
                    <a:lnTo>
                      <a:pt x="82" y="104"/>
                    </a:lnTo>
                    <a:lnTo>
                      <a:pt x="79" y="107"/>
                    </a:lnTo>
                    <a:lnTo>
                      <a:pt x="79" y="111"/>
                    </a:lnTo>
                    <a:lnTo>
                      <a:pt x="82" y="111"/>
                    </a:lnTo>
                    <a:lnTo>
                      <a:pt x="86" y="111"/>
                    </a:lnTo>
                    <a:lnTo>
                      <a:pt x="82" y="114"/>
                    </a:lnTo>
                    <a:lnTo>
                      <a:pt x="82" y="114"/>
                    </a:lnTo>
                    <a:lnTo>
                      <a:pt x="86" y="114"/>
                    </a:lnTo>
                    <a:lnTo>
                      <a:pt x="86" y="118"/>
                    </a:lnTo>
                    <a:lnTo>
                      <a:pt x="89" y="118"/>
                    </a:lnTo>
                    <a:lnTo>
                      <a:pt x="89" y="118"/>
                    </a:lnTo>
                    <a:lnTo>
                      <a:pt x="89" y="125"/>
                    </a:lnTo>
                    <a:lnTo>
                      <a:pt x="86" y="129"/>
                    </a:lnTo>
                    <a:lnTo>
                      <a:pt x="86" y="125"/>
                    </a:lnTo>
                    <a:lnTo>
                      <a:pt x="82" y="122"/>
                    </a:lnTo>
                    <a:lnTo>
                      <a:pt x="86" y="122"/>
                    </a:lnTo>
                    <a:lnTo>
                      <a:pt x="86" y="122"/>
                    </a:lnTo>
                    <a:lnTo>
                      <a:pt x="79" y="122"/>
                    </a:lnTo>
                    <a:lnTo>
                      <a:pt x="75" y="118"/>
                    </a:lnTo>
                    <a:lnTo>
                      <a:pt x="75" y="118"/>
                    </a:lnTo>
                    <a:lnTo>
                      <a:pt x="71" y="111"/>
                    </a:lnTo>
                    <a:lnTo>
                      <a:pt x="71" y="111"/>
                    </a:lnTo>
                    <a:lnTo>
                      <a:pt x="68" y="107"/>
                    </a:lnTo>
                    <a:lnTo>
                      <a:pt x="64" y="107"/>
                    </a:lnTo>
                    <a:lnTo>
                      <a:pt x="64" y="104"/>
                    </a:lnTo>
                    <a:lnTo>
                      <a:pt x="61" y="100"/>
                    </a:lnTo>
                    <a:lnTo>
                      <a:pt x="57" y="100"/>
                    </a:lnTo>
                    <a:lnTo>
                      <a:pt x="57" y="104"/>
                    </a:lnTo>
                    <a:lnTo>
                      <a:pt x="61" y="111"/>
                    </a:lnTo>
                    <a:lnTo>
                      <a:pt x="61" y="114"/>
                    </a:lnTo>
                    <a:lnTo>
                      <a:pt x="57" y="114"/>
                    </a:lnTo>
                    <a:lnTo>
                      <a:pt x="57" y="111"/>
                    </a:lnTo>
                    <a:lnTo>
                      <a:pt x="54" y="107"/>
                    </a:lnTo>
                    <a:lnTo>
                      <a:pt x="46" y="100"/>
                    </a:lnTo>
                    <a:lnTo>
                      <a:pt x="46" y="100"/>
                    </a:lnTo>
                    <a:lnTo>
                      <a:pt x="43" y="100"/>
                    </a:lnTo>
                    <a:lnTo>
                      <a:pt x="39" y="100"/>
                    </a:lnTo>
                    <a:lnTo>
                      <a:pt x="36" y="104"/>
                    </a:lnTo>
                    <a:lnTo>
                      <a:pt x="32" y="104"/>
                    </a:lnTo>
                    <a:lnTo>
                      <a:pt x="28" y="107"/>
                    </a:lnTo>
                    <a:lnTo>
                      <a:pt x="28" y="104"/>
                    </a:lnTo>
                    <a:lnTo>
                      <a:pt x="25" y="104"/>
                    </a:lnTo>
                    <a:lnTo>
                      <a:pt x="21" y="100"/>
                    </a:lnTo>
                    <a:lnTo>
                      <a:pt x="21" y="104"/>
                    </a:lnTo>
                    <a:lnTo>
                      <a:pt x="18" y="100"/>
                    </a:lnTo>
                    <a:lnTo>
                      <a:pt x="18" y="93"/>
                    </a:lnTo>
                    <a:lnTo>
                      <a:pt x="21" y="93"/>
                    </a:lnTo>
                    <a:lnTo>
                      <a:pt x="21" y="89"/>
                    </a:lnTo>
                    <a:lnTo>
                      <a:pt x="25" y="86"/>
                    </a:lnTo>
                    <a:lnTo>
                      <a:pt x="25" y="82"/>
                    </a:lnTo>
                    <a:lnTo>
                      <a:pt x="21" y="82"/>
                    </a:lnTo>
                    <a:lnTo>
                      <a:pt x="18" y="82"/>
                    </a:lnTo>
                    <a:lnTo>
                      <a:pt x="18" y="86"/>
                    </a:lnTo>
                    <a:lnTo>
                      <a:pt x="18" y="89"/>
                    </a:lnTo>
                    <a:lnTo>
                      <a:pt x="14" y="86"/>
                    </a:lnTo>
                    <a:lnTo>
                      <a:pt x="11" y="82"/>
                    </a:lnTo>
                    <a:lnTo>
                      <a:pt x="11" y="82"/>
                    </a:lnTo>
                    <a:lnTo>
                      <a:pt x="7" y="75"/>
                    </a:lnTo>
                    <a:lnTo>
                      <a:pt x="7" y="71"/>
                    </a:lnTo>
                    <a:lnTo>
                      <a:pt x="3" y="57"/>
                    </a:lnTo>
                    <a:lnTo>
                      <a:pt x="0" y="50"/>
                    </a:lnTo>
                    <a:lnTo>
                      <a:pt x="3" y="50"/>
                    </a:lnTo>
                    <a:lnTo>
                      <a:pt x="3" y="50"/>
                    </a:lnTo>
                    <a:lnTo>
                      <a:pt x="7" y="53"/>
                    </a:lnTo>
                    <a:lnTo>
                      <a:pt x="14" y="53"/>
                    </a:lnTo>
                    <a:lnTo>
                      <a:pt x="11" y="43"/>
                    </a:lnTo>
                    <a:lnTo>
                      <a:pt x="14" y="35"/>
                    </a:lnTo>
                    <a:lnTo>
                      <a:pt x="14" y="32"/>
                    </a:lnTo>
                    <a:lnTo>
                      <a:pt x="14" y="25"/>
                    </a:lnTo>
                    <a:lnTo>
                      <a:pt x="14" y="21"/>
                    </a:lnTo>
                    <a:lnTo>
                      <a:pt x="14" y="14"/>
                    </a:lnTo>
                    <a:lnTo>
                      <a:pt x="14" y="7"/>
                    </a:lnTo>
                    <a:lnTo>
                      <a:pt x="18" y="3"/>
                    </a:lnTo>
                    <a:lnTo>
                      <a:pt x="21" y="0"/>
                    </a:lnTo>
                    <a:lnTo>
                      <a:pt x="21" y="0"/>
                    </a:lnTo>
                    <a:lnTo>
                      <a:pt x="28" y="0"/>
                    </a:lnTo>
                    <a:lnTo>
                      <a:pt x="32" y="3"/>
                    </a:lnTo>
                    <a:lnTo>
                      <a:pt x="39" y="7"/>
                    </a:lnTo>
                    <a:lnTo>
                      <a:pt x="43" y="7"/>
                    </a:lnTo>
                    <a:lnTo>
                      <a:pt x="46" y="7"/>
                    </a:lnTo>
                    <a:lnTo>
                      <a:pt x="46" y="3"/>
                    </a:lnTo>
                    <a:lnTo>
                      <a:pt x="50" y="3"/>
                    </a:lnTo>
                    <a:lnTo>
                      <a:pt x="5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27" name="Freeform 2359">
                <a:extLst>
                  <a:ext uri="{FF2B5EF4-FFF2-40B4-BE49-F238E27FC236}">
                    <a16:creationId xmlns:a16="http://schemas.microsoft.com/office/drawing/2014/main" id="{F3EC4AFE-B527-4007-8A04-86F423A1F61A}"/>
                  </a:ext>
                </a:extLst>
              </p:cNvPr>
              <p:cNvSpPr>
                <a:spLocks/>
              </p:cNvSpPr>
              <p:nvPr/>
            </p:nvSpPr>
            <p:spPr bwMode="auto">
              <a:xfrm>
                <a:off x="6165" y="2338"/>
                <a:ext cx="89" cy="129"/>
              </a:xfrm>
              <a:custGeom>
                <a:avLst/>
                <a:gdLst>
                  <a:gd name="T0" fmla="*/ 54 w 89"/>
                  <a:gd name="T1" fmla="*/ 7 h 129"/>
                  <a:gd name="T2" fmla="*/ 50 w 89"/>
                  <a:gd name="T3" fmla="*/ 18 h 129"/>
                  <a:gd name="T4" fmla="*/ 54 w 89"/>
                  <a:gd name="T5" fmla="*/ 28 h 129"/>
                  <a:gd name="T6" fmla="*/ 57 w 89"/>
                  <a:gd name="T7" fmla="*/ 35 h 129"/>
                  <a:gd name="T8" fmla="*/ 50 w 89"/>
                  <a:gd name="T9" fmla="*/ 50 h 129"/>
                  <a:gd name="T10" fmla="*/ 46 w 89"/>
                  <a:gd name="T11" fmla="*/ 53 h 129"/>
                  <a:gd name="T12" fmla="*/ 39 w 89"/>
                  <a:gd name="T13" fmla="*/ 61 h 129"/>
                  <a:gd name="T14" fmla="*/ 36 w 89"/>
                  <a:gd name="T15" fmla="*/ 71 h 129"/>
                  <a:gd name="T16" fmla="*/ 39 w 89"/>
                  <a:gd name="T17" fmla="*/ 82 h 129"/>
                  <a:gd name="T18" fmla="*/ 39 w 89"/>
                  <a:gd name="T19" fmla="*/ 89 h 129"/>
                  <a:gd name="T20" fmla="*/ 46 w 89"/>
                  <a:gd name="T21" fmla="*/ 100 h 129"/>
                  <a:gd name="T22" fmla="*/ 50 w 89"/>
                  <a:gd name="T23" fmla="*/ 96 h 129"/>
                  <a:gd name="T24" fmla="*/ 57 w 89"/>
                  <a:gd name="T25" fmla="*/ 93 h 129"/>
                  <a:gd name="T26" fmla="*/ 64 w 89"/>
                  <a:gd name="T27" fmla="*/ 93 h 129"/>
                  <a:gd name="T28" fmla="*/ 68 w 89"/>
                  <a:gd name="T29" fmla="*/ 100 h 129"/>
                  <a:gd name="T30" fmla="*/ 71 w 89"/>
                  <a:gd name="T31" fmla="*/ 96 h 129"/>
                  <a:gd name="T32" fmla="*/ 79 w 89"/>
                  <a:gd name="T33" fmla="*/ 100 h 129"/>
                  <a:gd name="T34" fmla="*/ 82 w 89"/>
                  <a:gd name="T35" fmla="*/ 104 h 129"/>
                  <a:gd name="T36" fmla="*/ 82 w 89"/>
                  <a:gd name="T37" fmla="*/ 111 h 129"/>
                  <a:gd name="T38" fmla="*/ 82 w 89"/>
                  <a:gd name="T39" fmla="*/ 114 h 129"/>
                  <a:gd name="T40" fmla="*/ 89 w 89"/>
                  <a:gd name="T41" fmla="*/ 118 h 129"/>
                  <a:gd name="T42" fmla="*/ 86 w 89"/>
                  <a:gd name="T43" fmla="*/ 129 h 129"/>
                  <a:gd name="T44" fmla="*/ 86 w 89"/>
                  <a:gd name="T45" fmla="*/ 122 h 129"/>
                  <a:gd name="T46" fmla="*/ 75 w 89"/>
                  <a:gd name="T47" fmla="*/ 118 h 129"/>
                  <a:gd name="T48" fmla="*/ 71 w 89"/>
                  <a:gd name="T49" fmla="*/ 111 h 129"/>
                  <a:gd name="T50" fmla="*/ 64 w 89"/>
                  <a:gd name="T51" fmla="*/ 104 h 129"/>
                  <a:gd name="T52" fmla="*/ 57 w 89"/>
                  <a:gd name="T53" fmla="*/ 104 h 129"/>
                  <a:gd name="T54" fmla="*/ 57 w 89"/>
                  <a:gd name="T55" fmla="*/ 114 h 129"/>
                  <a:gd name="T56" fmla="*/ 46 w 89"/>
                  <a:gd name="T57" fmla="*/ 100 h 129"/>
                  <a:gd name="T58" fmla="*/ 39 w 89"/>
                  <a:gd name="T59" fmla="*/ 100 h 129"/>
                  <a:gd name="T60" fmla="*/ 28 w 89"/>
                  <a:gd name="T61" fmla="*/ 107 h 129"/>
                  <a:gd name="T62" fmla="*/ 21 w 89"/>
                  <a:gd name="T63" fmla="*/ 100 h 129"/>
                  <a:gd name="T64" fmla="*/ 18 w 89"/>
                  <a:gd name="T65" fmla="*/ 93 h 129"/>
                  <a:gd name="T66" fmla="*/ 25 w 89"/>
                  <a:gd name="T67" fmla="*/ 86 h 129"/>
                  <a:gd name="T68" fmla="*/ 18 w 89"/>
                  <a:gd name="T69" fmla="*/ 82 h 129"/>
                  <a:gd name="T70" fmla="*/ 14 w 89"/>
                  <a:gd name="T71" fmla="*/ 86 h 129"/>
                  <a:gd name="T72" fmla="*/ 7 w 89"/>
                  <a:gd name="T73" fmla="*/ 75 h 129"/>
                  <a:gd name="T74" fmla="*/ 0 w 89"/>
                  <a:gd name="T75" fmla="*/ 50 h 129"/>
                  <a:gd name="T76" fmla="*/ 7 w 89"/>
                  <a:gd name="T77" fmla="*/ 53 h 129"/>
                  <a:gd name="T78" fmla="*/ 14 w 89"/>
                  <a:gd name="T79" fmla="*/ 35 h 129"/>
                  <a:gd name="T80" fmla="*/ 14 w 89"/>
                  <a:gd name="T81" fmla="*/ 21 h 129"/>
                  <a:gd name="T82" fmla="*/ 18 w 89"/>
                  <a:gd name="T83" fmla="*/ 3 h 129"/>
                  <a:gd name="T84" fmla="*/ 28 w 89"/>
                  <a:gd name="T85" fmla="*/ 0 h 129"/>
                  <a:gd name="T86" fmla="*/ 43 w 89"/>
                  <a:gd name="T87" fmla="*/ 7 h 129"/>
                  <a:gd name="T88" fmla="*/ 50 w 89"/>
                  <a:gd name="T89" fmla="*/ 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 h="129">
                    <a:moveTo>
                      <a:pt x="50" y="3"/>
                    </a:moveTo>
                    <a:lnTo>
                      <a:pt x="54" y="7"/>
                    </a:lnTo>
                    <a:lnTo>
                      <a:pt x="54" y="7"/>
                    </a:lnTo>
                    <a:lnTo>
                      <a:pt x="54" y="10"/>
                    </a:lnTo>
                    <a:lnTo>
                      <a:pt x="50" y="14"/>
                    </a:lnTo>
                    <a:lnTo>
                      <a:pt x="50" y="18"/>
                    </a:lnTo>
                    <a:lnTo>
                      <a:pt x="50" y="25"/>
                    </a:lnTo>
                    <a:lnTo>
                      <a:pt x="50" y="28"/>
                    </a:lnTo>
                    <a:lnTo>
                      <a:pt x="54" y="28"/>
                    </a:lnTo>
                    <a:lnTo>
                      <a:pt x="54" y="32"/>
                    </a:lnTo>
                    <a:lnTo>
                      <a:pt x="57" y="32"/>
                    </a:lnTo>
                    <a:lnTo>
                      <a:pt x="57" y="35"/>
                    </a:lnTo>
                    <a:lnTo>
                      <a:pt x="54" y="43"/>
                    </a:lnTo>
                    <a:lnTo>
                      <a:pt x="54" y="46"/>
                    </a:lnTo>
                    <a:lnTo>
                      <a:pt x="50" y="50"/>
                    </a:lnTo>
                    <a:lnTo>
                      <a:pt x="50" y="53"/>
                    </a:lnTo>
                    <a:lnTo>
                      <a:pt x="46" y="53"/>
                    </a:lnTo>
                    <a:lnTo>
                      <a:pt x="46" y="53"/>
                    </a:lnTo>
                    <a:lnTo>
                      <a:pt x="43" y="57"/>
                    </a:lnTo>
                    <a:lnTo>
                      <a:pt x="39" y="57"/>
                    </a:lnTo>
                    <a:lnTo>
                      <a:pt x="39" y="61"/>
                    </a:lnTo>
                    <a:lnTo>
                      <a:pt x="39" y="64"/>
                    </a:lnTo>
                    <a:lnTo>
                      <a:pt x="36" y="68"/>
                    </a:lnTo>
                    <a:lnTo>
                      <a:pt x="36" y="71"/>
                    </a:lnTo>
                    <a:lnTo>
                      <a:pt x="36" y="75"/>
                    </a:lnTo>
                    <a:lnTo>
                      <a:pt x="36" y="79"/>
                    </a:lnTo>
                    <a:lnTo>
                      <a:pt x="39" y="82"/>
                    </a:lnTo>
                    <a:lnTo>
                      <a:pt x="39" y="82"/>
                    </a:lnTo>
                    <a:lnTo>
                      <a:pt x="39" y="86"/>
                    </a:lnTo>
                    <a:lnTo>
                      <a:pt x="39" y="89"/>
                    </a:lnTo>
                    <a:lnTo>
                      <a:pt x="39" y="93"/>
                    </a:lnTo>
                    <a:lnTo>
                      <a:pt x="39" y="96"/>
                    </a:lnTo>
                    <a:lnTo>
                      <a:pt x="46" y="100"/>
                    </a:lnTo>
                    <a:lnTo>
                      <a:pt x="50" y="100"/>
                    </a:lnTo>
                    <a:lnTo>
                      <a:pt x="50" y="100"/>
                    </a:lnTo>
                    <a:lnTo>
                      <a:pt x="50" y="96"/>
                    </a:lnTo>
                    <a:lnTo>
                      <a:pt x="50" y="93"/>
                    </a:lnTo>
                    <a:lnTo>
                      <a:pt x="54" y="93"/>
                    </a:lnTo>
                    <a:lnTo>
                      <a:pt x="57" y="93"/>
                    </a:lnTo>
                    <a:lnTo>
                      <a:pt x="61" y="93"/>
                    </a:lnTo>
                    <a:lnTo>
                      <a:pt x="61" y="89"/>
                    </a:lnTo>
                    <a:lnTo>
                      <a:pt x="64" y="93"/>
                    </a:lnTo>
                    <a:lnTo>
                      <a:pt x="68" y="93"/>
                    </a:lnTo>
                    <a:lnTo>
                      <a:pt x="68" y="96"/>
                    </a:lnTo>
                    <a:lnTo>
                      <a:pt x="68" y="100"/>
                    </a:lnTo>
                    <a:lnTo>
                      <a:pt x="71" y="104"/>
                    </a:lnTo>
                    <a:lnTo>
                      <a:pt x="71" y="100"/>
                    </a:lnTo>
                    <a:lnTo>
                      <a:pt x="71" y="96"/>
                    </a:lnTo>
                    <a:lnTo>
                      <a:pt x="75" y="96"/>
                    </a:lnTo>
                    <a:lnTo>
                      <a:pt x="75" y="96"/>
                    </a:lnTo>
                    <a:lnTo>
                      <a:pt x="79" y="100"/>
                    </a:lnTo>
                    <a:lnTo>
                      <a:pt x="82" y="100"/>
                    </a:lnTo>
                    <a:lnTo>
                      <a:pt x="86" y="104"/>
                    </a:lnTo>
                    <a:lnTo>
                      <a:pt x="82" y="104"/>
                    </a:lnTo>
                    <a:lnTo>
                      <a:pt x="79" y="107"/>
                    </a:lnTo>
                    <a:lnTo>
                      <a:pt x="79" y="111"/>
                    </a:lnTo>
                    <a:lnTo>
                      <a:pt x="82" y="111"/>
                    </a:lnTo>
                    <a:lnTo>
                      <a:pt x="86" y="111"/>
                    </a:lnTo>
                    <a:lnTo>
                      <a:pt x="82" y="114"/>
                    </a:lnTo>
                    <a:lnTo>
                      <a:pt x="82" y="114"/>
                    </a:lnTo>
                    <a:lnTo>
                      <a:pt x="86" y="114"/>
                    </a:lnTo>
                    <a:lnTo>
                      <a:pt x="86" y="118"/>
                    </a:lnTo>
                    <a:lnTo>
                      <a:pt x="89" y="118"/>
                    </a:lnTo>
                    <a:lnTo>
                      <a:pt x="89" y="118"/>
                    </a:lnTo>
                    <a:lnTo>
                      <a:pt x="89" y="125"/>
                    </a:lnTo>
                    <a:lnTo>
                      <a:pt x="86" y="129"/>
                    </a:lnTo>
                    <a:lnTo>
                      <a:pt x="86" y="125"/>
                    </a:lnTo>
                    <a:lnTo>
                      <a:pt x="82" y="122"/>
                    </a:lnTo>
                    <a:lnTo>
                      <a:pt x="86" y="122"/>
                    </a:lnTo>
                    <a:lnTo>
                      <a:pt x="86" y="122"/>
                    </a:lnTo>
                    <a:lnTo>
                      <a:pt x="79" y="122"/>
                    </a:lnTo>
                    <a:lnTo>
                      <a:pt x="75" y="118"/>
                    </a:lnTo>
                    <a:lnTo>
                      <a:pt x="75" y="118"/>
                    </a:lnTo>
                    <a:lnTo>
                      <a:pt x="71" y="111"/>
                    </a:lnTo>
                    <a:lnTo>
                      <a:pt x="71" y="111"/>
                    </a:lnTo>
                    <a:lnTo>
                      <a:pt x="68" y="107"/>
                    </a:lnTo>
                    <a:lnTo>
                      <a:pt x="64" y="107"/>
                    </a:lnTo>
                    <a:lnTo>
                      <a:pt x="64" y="104"/>
                    </a:lnTo>
                    <a:lnTo>
                      <a:pt x="61" y="100"/>
                    </a:lnTo>
                    <a:lnTo>
                      <a:pt x="57" y="100"/>
                    </a:lnTo>
                    <a:lnTo>
                      <a:pt x="57" y="104"/>
                    </a:lnTo>
                    <a:lnTo>
                      <a:pt x="61" y="111"/>
                    </a:lnTo>
                    <a:lnTo>
                      <a:pt x="61" y="114"/>
                    </a:lnTo>
                    <a:lnTo>
                      <a:pt x="57" y="114"/>
                    </a:lnTo>
                    <a:lnTo>
                      <a:pt x="57" y="111"/>
                    </a:lnTo>
                    <a:lnTo>
                      <a:pt x="54" y="107"/>
                    </a:lnTo>
                    <a:lnTo>
                      <a:pt x="46" y="100"/>
                    </a:lnTo>
                    <a:lnTo>
                      <a:pt x="46" y="100"/>
                    </a:lnTo>
                    <a:lnTo>
                      <a:pt x="43" y="100"/>
                    </a:lnTo>
                    <a:lnTo>
                      <a:pt x="39" y="100"/>
                    </a:lnTo>
                    <a:lnTo>
                      <a:pt x="36" y="104"/>
                    </a:lnTo>
                    <a:lnTo>
                      <a:pt x="32" y="104"/>
                    </a:lnTo>
                    <a:lnTo>
                      <a:pt x="28" y="107"/>
                    </a:lnTo>
                    <a:lnTo>
                      <a:pt x="28" y="104"/>
                    </a:lnTo>
                    <a:lnTo>
                      <a:pt x="25" y="104"/>
                    </a:lnTo>
                    <a:lnTo>
                      <a:pt x="21" y="100"/>
                    </a:lnTo>
                    <a:lnTo>
                      <a:pt x="21" y="104"/>
                    </a:lnTo>
                    <a:lnTo>
                      <a:pt x="18" y="100"/>
                    </a:lnTo>
                    <a:lnTo>
                      <a:pt x="18" y="93"/>
                    </a:lnTo>
                    <a:lnTo>
                      <a:pt x="21" y="93"/>
                    </a:lnTo>
                    <a:lnTo>
                      <a:pt x="21" y="89"/>
                    </a:lnTo>
                    <a:lnTo>
                      <a:pt x="25" y="86"/>
                    </a:lnTo>
                    <a:lnTo>
                      <a:pt x="25" y="82"/>
                    </a:lnTo>
                    <a:lnTo>
                      <a:pt x="21" y="82"/>
                    </a:lnTo>
                    <a:lnTo>
                      <a:pt x="18" y="82"/>
                    </a:lnTo>
                    <a:lnTo>
                      <a:pt x="18" y="86"/>
                    </a:lnTo>
                    <a:lnTo>
                      <a:pt x="18" y="89"/>
                    </a:lnTo>
                    <a:lnTo>
                      <a:pt x="14" y="86"/>
                    </a:lnTo>
                    <a:lnTo>
                      <a:pt x="11" y="82"/>
                    </a:lnTo>
                    <a:lnTo>
                      <a:pt x="11" y="82"/>
                    </a:lnTo>
                    <a:lnTo>
                      <a:pt x="7" y="75"/>
                    </a:lnTo>
                    <a:lnTo>
                      <a:pt x="7" y="71"/>
                    </a:lnTo>
                    <a:lnTo>
                      <a:pt x="3" y="57"/>
                    </a:lnTo>
                    <a:lnTo>
                      <a:pt x="0" y="50"/>
                    </a:lnTo>
                    <a:lnTo>
                      <a:pt x="3" y="50"/>
                    </a:lnTo>
                    <a:lnTo>
                      <a:pt x="3" y="50"/>
                    </a:lnTo>
                    <a:lnTo>
                      <a:pt x="7" y="53"/>
                    </a:lnTo>
                    <a:lnTo>
                      <a:pt x="14" y="53"/>
                    </a:lnTo>
                    <a:lnTo>
                      <a:pt x="11" y="43"/>
                    </a:lnTo>
                    <a:lnTo>
                      <a:pt x="14" y="35"/>
                    </a:lnTo>
                    <a:lnTo>
                      <a:pt x="14" y="32"/>
                    </a:lnTo>
                    <a:lnTo>
                      <a:pt x="14" y="25"/>
                    </a:lnTo>
                    <a:lnTo>
                      <a:pt x="14" y="21"/>
                    </a:lnTo>
                    <a:lnTo>
                      <a:pt x="14" y="14"/>
                    </a:lnTo>
                    <a:lnTo>
                      <a:pt x="14" y="7"/>
                    </a:lnTo>
                    <a:lnTo>
                      <a:pt x="18" y="3"/>
                    </a:lnTo>
                    <a:lnTo>
                      <a:pt x="21" y="0"/>
                    </a:lnTo>
                    <a:lnTo>
                      <a:pt x="21" y="0"/>
                    </a:lnTo>
                    <a:lnTo>
                      <a:pt x="28" y="0"/>
                    </a:lnTo>
                    <a:lnTo>
                      <a:pt x="32" y="3"/>
                    </a:lnTo>
                    <a:lnTo>
                      <a:pt x="39" y="7"/>
                    </a:lnTo>
                    <a:lnTo>
                      <a:pt x="43" y="7"/>
                    </a:lnTo>
                    <a:lnTo>
                      <a:pt x="46" y="7"/>
                    </a:lnTo>
                    <a:lnTo>
                      <a:pt x="46" y="3"/>
                    </a:lnTo>
                    <a:lnTo>
                      <a:pt x="50" y="3"/>
                    </a:lnTo>
                    <a:lnTo>
                      <a:pt x="5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28" name="Freeform 2360">
                <a:extLst>
                  <a:ext uri="{FF2B5EF4-FFF2-40B4-BE49-F238E27FC236}">
                    <a16:creationId xmlns:a16="http://schemas.microsoft.com/office/drawing/2014/main" id="{91CE7CB8-5D5C-4AFA-AC81-BD16560DC047}"/>
                  </a:ext>
                </a:extLst>
              </p:cNvPr>
              <p:cNvSpPr>
                <a:spLocks/>
              </p:cNvSpPr>
              <p:nvPr/>
            </p:nvSpPr>
            <p:spPr bwMode="auto">
              <a:xfrm>
                <a:off x="6208" y="2413"/>
                <a:ext cx="3" cy="7"/>
              </a:xfrm>
              <a:custGeom>
                <a:avLst/>
                <a:gdLst>
                  <a:gd name="T0" fmla="*/ 0 w 3"/>
                  <a:gd name="T1" fmla="*/ 0 h 7"/>
                  <a:gd name="T2" fmla="*/ 0 w 3"/>
                  <a:gd name="T3" fmla="*/ 0 h 7"/>
                  <a:gd name="T4" fmla="*/ 3 w 3"/>
                  <a:gd name="T5" fmla="*/ 0 h 7"/>
                  <a:gd name="T6" fmla="*/ 3 w 3"/>
                  <a:gd name="T7" fmla="*/ 7 h 7"/>
                  <a:gd name="T8" fmla="*/ 3 w 3"/>
                  <a:gd name="T9" fmla="*/ 7 h 7"/>
                  <a:gd name="T10" fmla="*/ 0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0" y="0"/>
                    </a:moveTo>
                    <a:lnTo>
                      <a:pt x="0" y="0"/>
                    </a:lnTo>
                    <a:lnTo>
                      <a:pt x="3" y="0"/>
                    </a:lnTo>
                    <a:lnTo>
                      <a:pt x="3" y="7"/>
                    </a:lnTo>
                    <a:lnTo>
                      <a:pt x="3" y="7"/>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29" name="Freeform 2361">
                <a:extLst>
                  <a:ext uri="{FF2B5EF4-FFF2-40B4-BE49-F238E27FC236}">
                    <a16:creationId xmlns:a16="http://schemas.microsoft.com/office/drawing/2014/main" id="{AD437EB1-1F92-4C30-8BFF-F1993F091FD5}"/>
                  </a:ext>
                </a:extLst>
              </p:cNvPr>
              <p:cNvSpPr>
                <a:spLocks/>
              </p:cNvSpPr>
              <p:nvPr/>
            </p:nvSpPr>
            <p:spPr bwMode="auto">
              <a:xfrm>
                <a:off x="6208" y="2413"/>
                <a:ext cx="3" cy="7"/>
              </a:xfrm>
              <a:custGeom>
                <a:avLst/>
                <a:gdLst>
                  <a:gd name="T0" fmla="*/ 0 w 3"/>
                  <a:gd name="T1" fmla="*/ 0 h 7"/>
                  <a:gd name="T2" fmla="*/ 0 w 3"/>
                  <a:gd name="T3" fmla="*/ 0 h 7"/>
                  <a:gd name="T4" fmla="*/ 3 w 3"/>
                  <a:gd name="T5" fmla="*/ 0 h 7"/>
                  <a:gd name="T6" fmla="*/ 3 w 3"/>
                  <a:gd name="T7" fmla="*/ 7 h 7"/>
                  <a:gd name="T8" fmla="*/ 3 w 3"/>
                  <a:gd name="T9" fmla="*/ 7 h 7"/>
                  <a:gd name="T10" fmla="*/ 0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0" y="0"/>
                    </a:moveTo>
                    <a:lnTo>
                      <a:pt x="0" y="0"/>
                    </a:lnTo>
                    <a:lnTo>
                      <a:pt x="3" y="0"/>
                    </a:lnTo>
                    <a:lnTo>
                      <a:pt x="3" y="7"/>
                    </a:lnTo>
                    <a:lnTo>
                      <a:pt x="3" y="7"/>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30" name="Freeform 2362">
                <a:extLst>
                  <a:ext uri="{FF2B5EF4-FFF2-40B4-BE49-F238E27FC236}">
                    <a16:creationId xmlns:a16="http://schemas.microsoft.com/office/drawing/2014/main" id="{FE6B8673-5AB8-4397-9269-69A14F4AEC5B}"/>
                  </a:ext>
                </a:extLst>
              </p:cNvPr>
              <p:cNvSpPr>
                <a:spLocks/>
              </p:cNvSpPr>
              <p:nvPr/>
            </p:nvSpPr>
            <p:spPr bwMode="auto">
              <a:xfrm>
                <a:off x="6208" y="2445"/>
                <a:ext cx="7" cy="7"/>
              </a:xfrm>
              <a:custGeom>
                <a:avLst/>
                <a:gdLst>
                  <a:gd name="T0" fmla="*/ 0 w 7"/>
                  <a:gd name="T1" fmla="*/ 4 h 7"/>
                  <a:gd name="T2" fmla="*/ 0 w 7"/>
                  <a:gd name="T3" fmla="*/ 4 h 7"/>
                  <a:gd name="T4" fmla="*/ 0 w 7"/>
                  <a:gd name="T5" fmla="*/ 0 h 7"/>
                  <a:gd name="T6" fmla="*/ 3 w 7"/>
                  <a:gd name="T7" fmla="*/ 0 h 7"/>
                  <a:gd name="T8" fmla="*/ 3 w 7"/>
                  <a:gd name="T9" fmla="*/ 0 h 7"/>
                  <a:gd name="T10" fmla="*/ 7 w 7"/>
                  <a:gd name="T11" fmla="*/ 4 h 7"/>
                  <a:gd name="T12" fmla="*/ 3 w 7"/>
                  <a:gd name="T13" fmla="*/ 7 h 7"/>
                  <a:gd name="T14" fmla="*/ 3 w 7"/>
                  <a:gd name="T15" fmla="*/ 7 h 7"/>
                  <a:gd name="T16" fmla="*/ 0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0" y="4"/>
                    </a:moveTo>
                    <a:lnTo>
                      <a:pt x="0" y="4"/>
                    </a:lnTo>
                    <a:lnTo>
                      <a:pt x="0" y="0"/>
                    </a:lnTo>
                    <a:lnTo>
                      <a:pt x="3" y="0"/>
                    </a:lnTo>
                    <a:lnTo>
                      <a:pt x="3" y="0"/>
                    </a:lnTo>
                    <a:lnTo>
                      <a:pt x="7" y="4"/>
                    </a:lnTo>
                    <a:lnTo>
                      <a:pt x="3" y="7"/>
                    </a:lnTo>
                    <a:lnTo>
                      <a:pt x="3" y="7"/>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31" name="Freeform 2363">
                <a:extLst>
                  <a:ext uri="{FF2B5EF4-FFF2-40B4-BE49-F238E27FC236}">
                    <a16:creationId xmlns:a16="http://schemas.microsoft.com/office/drawing/2014/main" id="{1D7E826D-089B-4064-85AC-56025B150E2B}"/>
                  </a:ext>
                </a:extLst>
              </p:cNvPr>
              <p:cNvSpPr>
                <a:spLocks/>
              </p:cNvSpPr>
              <p:nvPr/>
            </p:nvSpPr>
            <p:spPr bwMode="auto">
              <a:xfrm>
                <a:off x="6208" y="2445"/>
                <a:ext cx="7" cy="7"/>
              </a:xfrm>
              <a:custGeom>
                <a:avLst/>
                <a:gdLst>
                  <a:gd name="T0" fmla="*/ 0 w 7"/>
                  <a:gd name="T1" fmla="*/ 4 h 7"/>
                  <a:gd name="T2" fmla="*/ 0 w 7"/>
                  <a:gd name="T3" fmla="*/ 4 h 7"/>
                  <a:gd name="T4" fmla="*/ 0 w 7"/>
                  <a:gd name="T5" fmla="*/ 0 h 7"/>
                  <a:gd name="T6" fmla="*/ 3 w 7"/>
                  <a:gd name="T7" fmla="*/ 0 h 7"/>
                  <a:gd name="T8" fmla="*/ 3 w 7"/>
                  <a:gd name="T9" fmla="*/ 0 h 7"/>
                  <a:gd name="T10" fmla="*/ 7 w 7"/>
                  <a:gd name="T11" fmla="*/ 4 h 7"/>
                  <a:gd name="T12" fmla="*/ 3 w 7"/>
                  <a:gd name="T13" fmla="*/ 7 h 7"/>
                  <a:gd name="T14" fmla="*/ 3 w 7"/>
                  <a:gd name="T15" fmla="*/ 7 h 7"/>
                  <a:gd name="T16" fmla="*/ 0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0" y="4"/>
                    </a:moveTo>
                    <a:lnTo>
                      <a:pt x="0" y="4"/>
                    </a:lnTo>
                    <a:lnTo>
                      <a:pt x="0" y="0"/>
                    </a:lnTo>
                    <a:lnTo>
                      <a:pt x="3" y="0"/>
                    </a:lnTo>
                    <a:lnTo>
                      <a:pt x="3" y="0"/>
                    </a:lnTo>
                    <a:lnTo>
                      <a:pt x="7" y="4"/>
                    </a:lnTo>
                    <a:lnTo>
                      <a:pt x="3" y="7"/>
                    </a:lnTo>
                    <a:lnTo>
                      <a:pt x="3" y="7"/>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32" name="Freeform 2364">
                <a:extLst>
                  <a:ext uri="{FF2B5EF4-FFF2-40B4-BE49-F238E27FC236}">
                    <a16:creationId xmlns:a16="http://schemas.microsoft.com/office/drawing/2014/main" id="{FC013337-4843-41D3-9556-803C83E62FF4}"/>
                  </a:ext>
                </a:extLst>
              </p:cNvPr>
              <p:cNvSpPr>
                <a:spLocks/>
              </p:cNvSpPr>
              <p:nvPr/>
            </p:nvSpPr>
            <p:spPr bwMode="auto">
              <a:xfrm>
                <a:off x="6211" y="2463"/>
                <a:ext cx="4" cy="11"/>
              </a:xfrm>
              <a:custGeom>
                <a:avLst/>
                <a:gdLst>
                  <a:gd name="T0" fmla="*/ 0 w 4"/>
                  <a:gd name="T1" fmla="*/ 4 h 11"/>
                  <a:gd name="T2" fmla="*/ 0 w 4"/>
                  <a:gd name="T3" fmla="*/ 0 h 11"/>
                  <a:gd name="T4" fmla="*/ 4 w 4"/>
                  <a:gd name="T5" fmla="*/ 0 h 11"/>
                  <a:gd name="T6" fmla="*/ 0 w 4"/>
                  <a:gd name="T7" fmla="*/ 11 h 11"/>
                  <a:gd name="T8" fmla="*/ 0 w 4"/>
                  <a:gd name="T9" fmla="*/ 11 h 11"/>
                  <a:gd name="T10" fmla="*/ 0 w 4"/>
                  <a:gd name="T11" fmla="*/ 7 h 11"/>
                  <a:gd name="T12" fmla="*/ 0 w 4"/>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0" y="4"/>
                    </a:moveTo>
                    <a:lnTo>
                      <a:pt x="0" y="0"/>
                    </a:lnTo>
                    <a:lnTo>
                      <a:pt x="4" y="0"/>
                    </a:lnTo>
                    <a:lnTo>
                      <a:pt x="0" y="11"/>
                    </a:lnTo>
                    <a:lnTo>
                      <a:pt x="0" y="11"/>
                    </a:lnTo>
                    <a:lnTo>
                      <a:pt x="0" y="7"/>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33" name="Freeform 2365">
                <a:extLst>
                  <a:ext uri="{FF2B5EF4-FFF2-40B4-BE49-F238E27FC236}">
                    <a16:creationId xmlns:a16="http://schemas.microsoft.com/office/drawing/2014/main" id="{DE8DD471-93C3-4FE3-80C6-378D0DB046C5}"/>
                  </a:ext>
                </a:extLst>
              </p:cNvPr>
              <p:cNvSpPr>
                <a:spLocks/>
              </p:cNvSpPr>
              <p:nvPr/>
            </p:nvSpPr>
            <p:spPr bwMode="auto">
              <a:xfrm>
                <a:off x="6211" y="2463"/>
                <a:ext cx="4" cy="11"/>
              </a:xfrm>
              <a:custGeom>
                <a:avLst/>
                <a:gdLst>
                  <a:gd name="T0" fmla="*/ 0 w 4"/>
                  <a:gd name="T1" fmla="*/ 4 h 11"/>
                  <a:gd name="T2" fmla="*/ 0 w 4"/>
                  <a:gd name="T3" fmla="*/ 0 h 11"/>
                  <a:gd name="T4" fmla="*/ 4 w 4"/>
                  <a:gd name="T5" fmla="*/ 0 h 11"/>
                  <a:gd name="T6" fmla="*/ 0 w 4"/>
                  <a:gd name="T7" fmla="*/ 11 h 11"/>
                  <a:gd name="T8" fmla="*/ 0 w 4"/>
                  <a:gd name="T9" fmla="*/ 11 h 11"/>
                  <a:gd name="T10" fmla="*/ 0 w 4"/>
                  <a:gd name="T11" fmla="*/ 7 h 11"/>
                  <a:gd name="T12" fmla="*/ 0 w 4"/>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0" y="4"/>
                    </a:moveTo>
                    <a:lnTo>
                      <a:pt x="0" y="0"/>
                    </a:lnTo>
                    <a:lnTo>
                      <a:pt x="4" y="0"/>
                    </a:lnTo>
                    <a:lnTo>
                      <a:pt x="0" y="11"/>
                    </a:lnTo>
                    <a:lnTo>
                      <a:pt x="0" y="11"/>
                    </a:lnTo>
                    <a:lnTo>
                      <a:pt x="0" y="7"/>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34" name="Freeform 2366">
                <a:extLst>
                  <a:ext uri="{FF2B5EF4-FFF2-40B4-BE49-F238E27FC236}">
                    <a16:creationId xmlns:a16="http://schemas.microsoft.com/office/drawing/2014/main" id="{F115F00F-F71D-493A-A1B8-4842F8EEDB20}"/>
                  </a:ext>
                </a:extLst>
              </p:cNvPr>
              <p:cNvSpPr>
                <a:spLocks/>
              </p:cNvSpPr>
              <p:nvPr/>
            </p:nvSpPr>
            <p:spPr bwMode="auto">
              <a:xfrm>
                <a:off x="6222" y="2467"/>
                <a:ext cx="4" cy="3"/>
              </a:xfrm>
              <a:custGeom>
                <a:avLst/>
                <a:gdLst>
                  <a:gd name="T0" fmla="*/ 0 w 4"/>
                  <a:gd name="T1" fmla="*/ 0 h 3"/>
                  <a:gd name="T2" fmla="*/ 0 w 4"/>
                  <a:gd name="T3" fmla="*/ 0 h 3"/>
                  <a:gd name="T4" fmla="*/ 0 w 4"/>
                  <a:gd name="T5" fmla="*/ 0 h 3"/>
                  <a:gd name="T6" fmla="*/ 4 w 4"/>
                  <a:gd name="T7" fmla="*/ 0 h 3"/>
                  <a:gd name="T8" fmla="*/ 4 w 4"/>
                  <a:gd name="T9" fmla="*/ 3 h 3"/>
                  <a:gd name="T10" fmla="*/ 4 w 4"/>
                  <a:gd name="T11" fmla="*/ 3 h 3"/>
                  <a:gd name="T12" fmla="*/ 0 w 4"/>
                  <a:gd name="T13" fmla="*/ 3 h 3"/>
                  <a:gd name="T14" fmla="*/ 0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0" y="0"/>
                    </a:moveTo>
                    <a:lnTo>
                      <a:pt x="0" y="0"/>
                    </a:lnTo>
                    <a:lnTo>
                      <a:pt x="0" y="0"/>
                    </a:lnTo>
                    <a:lnTo>
                      <a:pt x="4" y="0"/>
                    </a:lnTo>
                    <a:lnTo>
                      <a:pt x="4" y="3"/>
                    </a:lnTo>
                    <a:lnTo>
                      <a:pt x="4" y="3"/>
                    </a:lnTo>
                    <a:lnTo>
                      <a:pt x="0" y="3"/>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35" name="Freeform 2367">
                <a:extLst>
                  <a:ext uri="{FF2B5EF4-FFF2-40B4-BE49-F238E27FC236}">
                    <a16:creationId xmlns:a16="http://schemas.microsoft.com/office/drawing/2014/main" id="{F52D7679-A4C2-40B8-A603-536BCFC5FCCE}"/>
                  </a:ext>
                </a:extLst>
              </p:cNvPr>
              <p:cNvSpPr>
                <a:spLocks/>
              </p:cNvSpPr>
              <p:nvPr/>
            </p:nvSpPr>
            <p:spPr bwMode="auto">
              <a:xfrm>
                <a:off x="6222" y="2467"/>
                <a:ext cx="4" cy="3"/>
              </a:xfrm>
              <a:custGeom>
                <a:avLst/>
                <a:gdLst>
                  <a:gd name="T0" fmla="*/ 0 w 4"/>
                  <a:gd name="T1" fmla="*/ 0 h 3"/>
                  <a:gd name="T2" fmla="*/ 0 w 4"/>
                  <a:gd name="T3" fmla="*/ 0 h 3"/>
                  <a:gd name="T4" fmla="*/ 0 w 4"/>
                  <a:gd name="T5" fmla="*/ 0 h 3"/>
                  <a:gd name="T6" fmla="*/ 4 w 4"/>
                  <a:gd name="T7" fmla="*/ 0 h 3"/>
                  <a:gd name="T8" fmla="*/ 4 w 4"/>
                  <a:gd name="T9" fmla="*/ 3 h 3"/>
                  <a:gd name="T10" fmla="*/ 4 w 4"/>
                  <a:gd name="T11" fmla="*/ 3 h 3"/>
                  <a:gd name="T12" fmla="*/ 0 w 4"/>
                  <a:gd name="T13" fmla="*/ 3 h 3"/>
                  <a:gd name="T14" fmla="*/ 0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0" y="0"/>
                    </a:moveTo>
                    <a:lnTo>
                      <a:pt x="0" y="0"/>
                    </a:lnTo>
                    <a:lnTo>
                      <a:pt x="0" y="0"/>
                    </a:lnTo>
                    <a:lnTo>
                      <a:pt x="4" y="0"/>
                    </a:lnTo>
                    <a:lnTo>
                      <a:pt x="4" y="3"/>
                    </a:lnTo>
                    <a:lnTo>
                      <a:pt x="4" y="3"/>
                    </a:lnTo>
                    <a:lnTo>
                      <a:pt x="0" y="3"/>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36" name="Freeform 2368">
                <a:extLst>
                  <a:ext uri="{FF2B5EF4-FFF2-40B4-BE49-F238E27FC236}">
                    <a16:creationId xmlns:a16="http://schemas.microsoft.com/office/drawing/2014/main" id="{AAF014CB-CF88-4F1D-AE3A-3CA062C2B147}"/>
                  </a:ext>
                </a:extLst>
              </p:cNvPr>
              <p:cNvSpPr>
                <a:spLocks/>
              </p:cNvSpPr>
              <p:nvPr/>
            </p:nvSpPr>
            <p:spPr bwMode="auto">
              <a:xfrm>
                <a:off x="6233" y="2452"/>
                <a:ext cx="7" cy="11"/>
              </a:xfrm>
              <a:custGeom>
                <a:avLst/>
                <a:gdLst>
                  <a:gd name="T0" fmla="*/ 0 w 7"/>
                  <a:gd name="T1" fmla="*/ 0 h 11"/>
                  <a:gd name="T2" fmla="*/ 0 w 7"/>
                  <a:gd name="T3" fmla="*/ 0 h 11"/>
                  <a:gd name="T4" fmla="*/ 0 w 7"/>
                  <a:gd name="T5" fmla="*/ 4 h 11"/>
                  <a:gd name="T6" fmla="*/ 3 w 7"/>
                  <a:gd name="T7" fmla="*/ 4 h 11"/>
                  <a:gd name="T8" fmla="*/ 3 w 7"/>
                  <a:gd name="T9" fmla="*/ 8 h 11"/>
                  <a:gd name="T10" fmla="*/ 7 w 7"/>
                  <a:gd name="T11" fmla="*/ 8 h 11"/>
                  <a:gd name="T12" fmla="*/ 7 w 7"/>
                  <a:gd name="T13" fmla="*/ 11 h 11"/>
                  <a:gd name="T14" fmla="*/ 3 w 7"/>
                  <a:gd name="T15" fmla="*/ 8 h 11"/>
                  <a:gd name="T16" fmla="*/ 3 w 7"/>
                  <a:gd name="T17" fmla="*/ 8 h 11"/>
                  <a:gd name="T18" fmla="*/ 0 w 7"/>
                  <a:gd name="T19" fmla="*/ 4 h 11"/>
                  <a:gd name="T20" fmla="*/ 0 w 7"/>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1">
                    <a:moveTo>
                      <a:pt x="0" y="0"/>
                    </a:moveTo>
                    <a:lnTo>
                      <a:pt x="0" y="0"/>
                    </a:lnTo>
                    <a:lnTo>
                      <a:pt x="0" y="4"/>
                    </a:lnTo>
                    <a:lnTo>
                      <a:pt x="3" y="4"/>
                    </a:lnTo>
                    <a:lnTo>
                      <a:pt x="3" y="8"/>
                    </a:lnTo>
                    <a:lnTo>
                      <a:pt x="7" y="8"/>
                    </a:lnTo>
                    <a:lnTo>
                      <a:pt x="7" y="11"/>
                    </a:lnTo>
                    <a:lnTo>
                      <a:pt x="3" y="8"/>
                    </a:lnTo>
                    <a:lnTo>
                      <a:pt x="3" y="8"/>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37" name="Freeform 2369">
                <a:extLst>
                  <a:ext uri="{FF2B5EF4-FFF2-40B4-BE49-F238E27FC236}">
                    <a16:creationId xmlns:a16="http://schemas.microsoft.com/office/drawing/2014/main" id="{BBD78D9E-3269-4BF0-AF5A-63432A30235B}"/>
                  </a:ext>
                </a:extLst>
              </p:cNvPr>
              <p:cNvSpPr>
                <a:spLocks/>
              </p:cNvSpPr>
              <p:nvPr/>
            </p:nvSpPr>
            <p:spPr bwMode="auto">
              <a:xfrm>
                <a:off x="6233" y="2452"/>
                <a:ext cx="7" cy="11"/>
              </a:xfrm>
              <a:custGeom>
                <a:avLst/>
                <a:gdLst>
                  <a:gd name="T0" fmla="*/ 0 w 7"/>
                  <a:gd name="T1" fmla="*/ 0 h 11"/>
                  <a:gd name="T2" fmla="*/ 0 w 7"/>
                  <a:gd name="T3" fmla="*/ 0 h 11"/>
                  <a:gd name="T4" fmla="*/ 0 w 7"/>
                  <a:gd name="T5" fmla="*/ 4 h 11"/>
                  <a:gd name="T6" fmla="*/ 3 w 7"/>
                  <a:gd name="T7" fmla="*/ 4 h 11"/>
                  <a:gd name="T8" fmla="*/ 3 w 7"/>
                  <a:gd name="T9" fmla="*/ 8 h 11"/>
                  <a:gd name="T10" fmla="*/ 7 w 7"/>
                  <a:gd name="T11" fmla="*/ 8 h 11"/>
                  <a:gd name="T12" fmla="*/ 7 w 7"/>
                  <a:gd name="T13" fmla="*/ 11 h 11"/>
                  <a:gd name="T14" fmla="*/ 3 w 7"/>
                  <a:gd name="T15" fmla="*/ 8 h 11"/>
                  <a:gd name="T16" fmla="*/ 3 w 7"/>
                  <a:gd name="T17" fmla="*/ 8 h 11"/>
                  <a:gd name="T18" fmla="*/ 0 w 7"/>
                  <a:gd name="T19" fmla="*/ 4 h 11"/>
                  <a:gd name="T20" fmla="*/ 0 w 7"/>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1">
                    <a:moveTo>
                      <a:pt x="0" y="0"/>
                    </a:moveTo>
                    <a:lnTo>
                      <a:pt x="0" y="0"/>
                    </a:lnTo>
                    <a:lnTo>
                      <a:pt x="0" y="4"/>
                    </a:lnTo>
                    <a:lnTo>
                      <a:pt x="3" y="4"/>
                    </a:lnTo>
                    <a:lnTo>
                      <a:pt x="3" y="8"/>
                    </a:lnTo>
                    <a:lnTo>
                      <a:pt x="7" y="8"/>
                    </a:lnTo>
                    <a:lnTo>
                      <a:pt x="7" y="11"/>
                    </a:lnTo>
                    <a:lnTo>
                      <a:pt x="3" y="8"/>
                    </a:lnTo>
                    <a:lnTo>
                      <a:pt x="3" y="8"/>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38" name="Freeform 2370">
                <a:extLst>
                  <a:ext uri="{FF2B5EF4-FFF2-40B4-BE49-F238E27FC236}">
                    <a16:creationId xmlns:a16="http://schemas.microsoft.com/office/drawing/2014/main" id="{845ABE5F-F3F0-41DF-9291-CE6FA83267EA}"/>
                  </a:ext>
                </a:extLst>
              </p:cNvPr>
              <p:cNvSpPr>
                <a:spLocks/>
              </p:cNvSpPr>
              <p:nvPr/>
            </p:nvSpPr>
            <p:spPr bwMode="auto">
              <a:xfrm>
                <a:off x="6244" y="2463"/>
                <a:ext cx="3" cy="4"/>
              </a:xfrm>
              <a:custGeom>
                <a:avLst/>
                <a:gdLst>
                  <a:gd name="T0" fmla="*/ 0 w 3"/>
                  <a:gd name="T1" fmla="*/ 0 h 4"/>
                  <a:gd name="T2" fmla="*/ 3 w 3"/>
                  <a:gd name="T3" fmla="*/ 0 h 4"/>
                  <a:gd name="T4" fmla="*/ 3 w 3"/>
                  <a:gd name="T5" fmla="*/ 4 h 4"/>
                  <a:gd name="T6" fmla="*/ 3 w 3"/>
                  <a:gd name="T7" fmla="*/ 4 h 4"/>
                  <a:gd name="T8" fmla="*/ 3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lnTo>
                      <a:pt x="3" y="0"/>
                    </a:lnTo>
                    <a:lnTo>
                      <a:pt x="3" y="4"/>
                    </a:lnTo>
                    <a:lnTo>
                      <a:pt x="3" y="4"/>
                    </a:lnTo>
                    <a:lnTo>
                      <a:pt x="3"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39" name="Freeform 2371">
                <a:extLst>
                  <a:ext uri="{FF2B5EF4-FFF2-40B4-BE49-F238E27FC236}">
                    <a16:creationId xmlns:a16="http://schemas.microsoft.com/office/drawing/2014/main" id="{E8D1754C-7C3A-4C4E-B861-380AEFF7F997}"/>
                  </a:ext>
                </a:extLst>
              </p:cNvPr>
              <p:cNvSpPr>
                <a:spLocks/>
              </p:cNvSpPr>
              <p:nvPr/>
            </p:nvSpPr>
            <p:spPr bwMode="auto">
              <a:xfrm>
                <a:off x="6244" y="2463"/>
                <a:ext cx="3" cy="4"/>
              </a:xfrm>
              <a:custGeom>
                <a:avLst/>
                <a:gdLst>
                  <a:gd name="T0" fmla="*/ 0 w 3"/>
                  <a:gd name="T1" fmla="*/ 0 h 4"/>
                  <a:gd name="T2" fmla="*/ 3 w 3"/>
                  <a:gd name="T3" fmla="*/ 0 h 4"/>
                  <a:gd name="T4" fmla="*/ 3 w 3"/>
                  <a:gd name="T5" fmla="*/ 4 h 4"/>
                  <a:gd name="T6" fmla="*/ 3 w 3"/>
                  <a:gd name="T7" fmla="*/ 4 h 4"/>
                  <a:gd name="T8" fmla="*/ 3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lnTo>
                      <a:pt x="3" y="0"/>
                    </a:lnTo>
                    <a:lnTo>
                      <a:pt x="3" y="4"/>
                    </a:lnTo>
                    <a:lnTo>
                      <a:pt x="3" y="4"/>
                    </a:lnTo>
                    <a:lnTo>
                      <a:pt x="3"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40" name="Freeform 2372">
                <a:extLst>
                  <a:ext uri="{FF2B5EF4-FFF2-40B4-BE49-F238E27FC236}">
                    <a16:creationId xmlns:a16="http://schemas.microsoft.com/office/drawing/2014/main" id="{419BED8E-0B53-4A4D-8C9B-4BDFE75EBE45}"/>
                  </a:ext>
                </a:extLst>
              </p:cNvPr>
              <p:cNvSpPr>
                <a:spLocks/>
              </p:cNvSpPr>
              <p:nvPr/>
            </p:nvSpPr>
            <p:spPr bwMode="auto">
              <a:xfrm>
                <a:off x="6236" y="2467"/>
                <a:ext cx="18" cy="14"/>
              </a:xfrm>
              <a:custGeom>
                <a:avLst/>
                <a:gdLst>
                  <a:gd name="T0" fmla="*/ 0 w 18"/>
                  <a:gd name="T1" fmla="*/ 0 h 14"/>
                  <a:gd name="T2" fmla="*/ 4 w 18"/>
                  <a:gd name="T3" fmla="*/ 0 h 14"/>
                  <a:gd name="T4" fmla="*/ 4 w 18"/>
                  <a:gd name="T5" fmla="*/ 0 h 14"/>
                  <a:gd name="T6" fmla="*/ 4 w 18"/>
                  <a:gd name="T7" fmla="*/ 0 h 14"/>
                  <a:gd name="T8" fmla="*/ 4 w 18"/>
                  <a:gd name="T9" fmla="*/ 0 h 14"/>
                  <a:gd name="T10" fmla="*/ 15 w 18"/>
                  <a:gd name="T11" fmla="*/ 10 h 14"/>
                  <a:gd name="T12" fmla="*/ 18 w 18"/>
                  <a:gd name="T13" fmla="*/ 10 h 14"/>
                  <a:gd name="T14" fmla="*/ 18 w 18"/>
                  <a:gd name="T15" fmla="*/ 14 h 14"/>
                  <a:gd name="T16" fmla="*/ 15 w 18"/>
                  <a:gd name="T17" fmla="*/ 14 h 14"/>
                  <a:gd name="T18" fmla="*/ 11 w 18"/>
                  <a:gd name="T19" fmla="*/ 10 h 14"/>
                  <a:gd name="T20" fmla="*/ 8 w 18"/>
                  <a:gd name="T21" fmla="*/ 7 h 14"/>
                  <a:gd name="T22" fmla="*/ 8 w 18"/>
                  <a:gd name="T23" fmla="*/ 7 h 14"/>
                  <a:gd name="T24" fmla="*/ 4 w 18"/>
                  <a:gd name="T25" fmla="*/ 7 h 14"/>
                  <a:gd name="T26" fmla="*/ 0 w 18"/>
                  <a:gd name="T27" fmla="*/ 10 h 14"/>
                  <a:gd name="T28" fmla="*/ 0 w 18"/>
                  <a:gd name="T29" fmla="*/ 10 h 14"/>
                  <a:gd name="T30" fmla="*/ 0 w 18"/>
                  <a:gd name="T31" fmla="*/ 3 h 14"/>
                  <a:gd name="T32" fmla="*/ 0 w 18"/>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4">
                    <a:moveTo>
                      <a:pt x="0" y="0"/>
                    </a:moveTo>
                    <a:lnTo>
                      <a:pt x="4" y="0"/>
                    </a:lnTo>
                    <a:lnTo>
                      <a:pt x="4" y="0"/>
                    </a:lnTo>
                    <a:lnTo>
                      <a:pt x="4" y="0"/>
                    </a:lnTo>
                    <a:lnTo>
                      <a:pt x="4" y="0"/>
                    </a:lnTo>
                    <a:lnTo>
                      <a:pt x="15" y="10"/>
                    </a:lnTo>
                    <a:lnTo>
                      <a:pt x="18" y="10"/>
                    </a:lnTo>
                    <a:lnTo>
                      <a:pt x="18" y="14"/>
                    </a:lnTo>
                    <a:lnTo>
                      <a:pt x="15" y="14"/>
                    </a:lnTo>
                    <a:lnTo>
                      <a:pt x="11" y="10"/>
                    </a:lnTo>
                    <a:lnTo>
                      <a:pt x="8" y="7"/>
                    </a:lnTo>
                    <a:lnTo>
                      <a:pt x="8" y="7"/>
                    </a:lnTo>
                    <a:lnTo>
                      <a:pt x="4" y="7"/>
                    </a:lnTo>
                    <a:lnTo>
                      <a:pt x="0" y="10"/>
                    </a:lnTo>
                    <a:lnTo>
                      <a:pt x="0" y="10"/>
                    </a:lnTo>
                    <a:lnTo>
                      <a:pt x="0" y="3"/>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41" name="Freeform 2373">
                <a:extLst>
                  <a:ext uri="{FF2B5EF4-FFF2-40B4-BE49-F238E27FC236}">
                    <a16:creationId xmlns:a16="http://schemas.microsoft.com/office/drawing/2014/main" id="{0F98297C-2FD9-4BDC-9E33-23062A9A9381}"/>
                  </a:ext>
                </a:extLst>
              </p:cNvPr>
              <p:cNvSpPr>
                <a:spLocks/>
              </p:cNvSpPr>
              <p:nvPr/>
            </p:nvSpPr>
            <p:spPr bwMode="auto">
              <a:xfrm>
                <a:off x="6236" y="2467"/>
                <a:ext cx="18" cy="14"/>
              </a:xfrm>
              <a:custGeom>
                <a:avLst/>
                <a:gdLst>
                  <a:gd name="T0" fmla="*/ 0 w 18"/>
                  <a:gd name="T1" fmla="*/ 0 h 14"/>
                  <a:gd name="T2" fmla="*/ 4 w 18"/>
                  <a:gd name="T3" fmla="*/ 0 h 14"/>
                  <a:gd name="T4" fmla="*/ 4 w 18"/>
                  <a:gd name="T5" fmla="*/ 0 h 14"/>
                  <a:gd name="T6" fmla="*/ 4 w 18"/>
                  <a:gd name="T7" fmla="*/ 0 h 14"/>
                  <a:gd name="T8" fmla="*/ 4 w 18"/>
                  <a:gd name="T9" fmla="*/ 0 h 14"/>
                  <a:gd name="T10" fmla="*/ 15 w 18"/>
                  <a:gd name="T11" fmla="*/ 10 h 14"/>
                  <a:gd name="T12" fmla="*/ 18 w 18"/>
                  <a:gd name="T13" fmla="*/ 10 h 14"/>
                  <a:gd name="T14" fmla="*/ 18 w 18"/>
                  <a:gd name="T15" fmla="*/ 14 h 14"/>
                  <a:gd name="T16" fmla="*/ 15 w 18"/>
                  <a:gd name="T17" fmla="*/ 14 h 14"/>
                  <a:gd name="T18" fmla="*/ 11 w 18"/>
                  <a:gd name="T19" fmla="*/ 10 h 14"/>
                  <a:gd name="T20" fmla="*/ 8 w 18"/>
                  <a:gd name="T21" fmla="*/ 7 h 14"/>
                  <a:gd name="T22" fmla="*/ 8 w 18"/>
                  <a:gd name="T23" fmla="*/ 7 h 14"/>
                  <a:gd name="T24" fmla="*/ 4 w 18"/>
                  <a:gd name="T25" fmla="*/ 7 h 14"/>
                  <a:gd name="T26" fmla="*/ 0 w 18"/>
                  <a:gd name="T27" fmla="*/ 10 h 14"/>
                  <a:gd name="T28" fmla="*/ 0 w 18"/>
                  <a:gd name="T29" fmla="*/ 10 h 14"/>
                  <a:gd name="T30" fmla="*/ 0 w 18"/>
                  <a:gd name="T31" fmla="*/ 3 h 14"/>
                  <a:gd name="T32" fmla="*/ 0 w 18"/>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4">
                    <a:moveTo>
                      <a:pt x="0" y="0"/>
                    </a:moveTo>
                    <a:lnTo>
                      <a:pt x="4" y="0"/>
                    </a:lnTo>
                    <a:lnTo>
                      <a:pt x="4" y="0"/>
                    </a:lnTo>
                    <a:lnTo>
                      <a:pt x="4" y="0"/>
                    </a:lnTo>
                    <a:lnTo>
                      <a:pt x="4" y="0"/>
                    </a:lnTo>
                    <a:lnTo>
                      <a:pt x="15" y="10"/>
                    </a:lnTo>
                    <a:lnTo>
                      <a:pt x="18" y="10"/>
                    </a:lnTo>
                    <a:lnTo>
                      <a:pt x="18" y="14"/>
                    </a:lnTo>
                    <a:lnTo>
                      <a:pt x="15" y="14"/>
                    </a:lnTo>
                    <a:lnTo>
                      <a:pt x="11" y="10"/>
                    </a:lnTo>
                    <a:lnTo>
                      <a:pt x="8" y="7"/>
                    </a:lnTo>
                    <a:lnTo>
                      <a:pt x="8" y="7"/>
                    </a:lnTo>
                    <a:lnTo>
                      <a:pt x="4" y="7"/>
                    </a:lnTo>
                    <a:lnTo>
                      <a:pt x="0" y="10"/>
                    </a:lnTo>
                    <a:lnTo>
                      <a:pt x="0" y="10"/>
                    </a:lnTo>
                    <a:lnTo>
                      <a:pt x="0" y="3"/>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42" name="Freeform 2374">
                <a:extLst>
                  <a:ext uri="{FF2B5EF4-FFF2-40B4-BE49-F238E27FC236}">
                    <a16:creationId xmlns:a16="http://schemas.microsoft.com/office/drawing/2014/main" id="{34C4AB32-AA45-45CB-AAF6-59BFEAC58A79}"/>
                  </a:ext>
                </a:extLst>
              </p:cNvPr>
              <p:cNvSpPr>
                <a:spLocks/>
              </p:cNvSpPr>
              <p:nvPr/>
            </p:nvSpPr>
            <p:spPr bwMode="auto">
              <a:xfrm>
                <a:off x="6258" y="2463"/>
                <a:ext cx="29" cy="32"/>
              </a:xfrm>
              <a:custGeom>
                <a:avLst/>
                <a:gdLst>
                  <a:gd name="T0" fmla="*/ 0 w 29"/>
                  <a:gd name="T1" fmla="*/ 4 h 32"/>
                  <a:gd name="T2" fmla="*/ 4 w 29"/>
                  <a:gd name="T3" fmla="*/ 4 h 32"/>
                  <a:gd name="T4" fmla="*/ 11 w 29"/>
                  <a:gd name="T5" fmla="*/ 4 h 32"/>
                  <a:gd name="T6" fmla="*/ 14 w 29"/>
                  <a:gd name="T7" fmla="*/ 0 h 32"/>
                  <a:gd name="T8" fmla="*/ 18 w 29"/>
                  <a:gd name="T9" fmla="*/ 4 h 32"/>
                  <a:gd name="T10" fmla="*/ 21 w 29"/>
                  <a:gd name="T11" fmla="*/ 4 h 32"/>
                  <a:gd name="T12" fmla="*/ 21 w 29"/>
                  <a:gd name="T13" fmla="*/ 7 h 32"/>
                  <a:gd name="T14" fmla="*/ 25 w 29"/>
                  <a:gd name="T15" fmla="*/ 11 h 32"/>
                  <a:gd name="T16" fmla="*/ 25 w 29"/>
                  <a:gd name="T17" fmla="*/ 14 h 32"/>
                  <a:gd name="T18" fmla="*/ 25 w 29"/>
                  <a:gd name="T19" fmla="*/ 18 h 32"/>
                  <a:gd name="T20" fmla="*/ 25 w 29"/>
                  <a:gd name="T21" fmla="*/ 22 h 32"/>
                  <a:gd name="T22" fmla="*/ 29 w 29"/>
                  <a:gd name="T23" fmla="*/ 29 h 32"/>
                  <a:gd name="T24" fmla="*/ 29 w 29"/>
                  <a:gd name="T25" fmla="*/ 32 h 32"/>
                  <a:gd name="T26" fmla="*/ 25 w 29"/>
                  <a:gd name="T27" fmla="*/ 32 h 32"/>
                  <a:gd name="T28" fmla="*/ 21 w 29"/>
                  <a:gd name="T29" fmla="*/ 32 h 32"/>
                  <a:gd name="T30" fmla="*/ 18 w 29"/>
                  <a:gd name="T31" fmla="*/ 29 h 32"/>
                  <a:gd name="T32" fmla="*/ 14 w 29"/>
                  <a:gd name="T33" fmla="*/ 29 h 32"/>
                  <a:gd name="T34" fmla="*/ 14 w 29"/>
                  <a:gd name="T35" fmla="*/ 25 h 32"/>
                  <a:gd name="T36" fmla="*/ 14 w 29"/>
                  <a:gd name="T37" fmla="*/ 22 h 32"/>
                  <a:gd name="T38" fmla="*/ 14 w 29"/>
                  <a:gd name="T39" fmla="*/ 22 h 32"/>
                  <a:gd name="T40" fmla="*/ 14 w 29"/>
                  <a:gd name="T41" fmla="*/ 18 h 32"/>
                  <a:gd name="T42" fmla="*/ 7 w 29"/>
                  <a:gd name="T43" fmla="*/ 14 h 32"/>
                  <a:gd name="T44" fmla="*/ 7 w 29"/>
                  <a:gd name="T45" fmla="*/ 11 h 32"/>
                  <a:gd name="T46" fmla="*/ 4 w 29"/>
                  <a:gd name="T47" fmla="*/ 11 h 32"/>
                  <a:gd name="T48" fmla="*/ 0 w 29"/>
                  <a:gd name="T49" fmla="*/ 4 h 32"/>
                  <a:gd name="T50" fmla="*/ 0 w 29"/>
                  <a:gd name="T51"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2">
                    <a:moveTo>
                      <a:pt x="0" y="4"/>
                    </a:moveTo>
                    <a:lnTo>
                      <a:pt x="4" y="4"/>
                    </a:lnTo>
                    <a:lnTo>
                      <a:pt x="11" y="4"/>
                    </a:lnTo>
                    <a:lnTo>
                      <a:pt x="14" y="0"/>
                    </a:lnTo>
                    <a:lnTo>
                      <a:pt x="18" y="4"/>
                    </a:lnTo>
                    <a:lnTo>
                      <a:pt x="21" y="4"/>
                    </a:lnTo>
                    <a:lnTo>
                      <a:pt x="21" y="7"/>
                    </a:lnTo>
                    <a:lnTo>
                      <a:pt x="25" y="11"/>
                    </a:lnTo>
                    <a:lnTo>
                      <a:pt x="25" y="14"/>
                    </a:lnTo>
                    <a:lnTo>
                      <a:pt x="25" y="18"/>
                    </a:lnTo>
                    <a:lnTo>
                      <a:pt x="25" y="22"/>
                    </a:lnTo>
                    <a:lnTo>
                      <a:pt x="29" y="29"/>
                    </a:lnTo>
                    <a:lnTo>
                      <a:pt x="29" y="32"/>
                    </a:lnTo>
                    <a:lnTo>
                      <a:pt x="25" y="32"/>
                    </a:lnTo>
                    <a:lnTo>
                      <a:pt x="21" y="32"/>
                    </a:lnTo>
                    <a:lnTo>
                      <a:pt x="18" y="29"/>
                    </a:lnTo>
                    <a:lnTo>
                      <a:pt x="14" y="29"/>
                    </a:lnTo>
                    <a:lnTo>
                      <a:pt x="14" y="25"/>
                    </a:lnTo>
                    <a:lnTo>
                      <a:pt x="14" y="22"/>
                    </a:lnTo>
                    <a:lnTo>
                      <a:pt x="14" y="22"/>
                    </a:lnTo>
                    <a:lnTo>
                      <a:pt x="14" y="18"/>
                    </a:lnTo>
                    <a:lnTo>
                      <a:pt x="7" y="14"/>
                    </a:lnTo>
                    <a:lnTo>
                      <a:pt x="7" y="11"/>
                    </a:lnTo>
                    <a:lnTo>
                      <a:pt x="4" y="11"/>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43" name="Freeform 2375">
                <a:extLst>
                  <a:ext uri="{FF2B5EF4-FFF2-40B4-BE49-F238E27FC236}">
                    <a16:creationId xmlns:a16="http://schemas.microsoft.com/office/drawing/2014/main" id="{3DE7C66B-26D4-483F-B07A-038E1B714B9A}"/>
                  </a:ext>
                </a:extLst>
              </p:cNvPr>
              <p:cNvSpPr>
                <a:spLocks/>
              </p:cNvSpPr>
              <p:nvPr/>
            </p:nvSpPr>
            <p:spPr bwMode="auto">
              <a:xfrm>
                <a:off x="6258" y="2463"/>
                <a:ext cx="29" cy="32"/>
              </a:xfrm>
              <a:custGeom>
                <a:avLst/>
                <a:gdLst>
                  <a:gd name="T0" fmla="*/ 0 w 29"/>
                  <a:gd name="T1" fmla="*/ 4 h 32"/>
                  <a:gd name="T2" fmla="*/ 4 w 29"/>
                  <a:gd name="T3" fmla="*/ 4 h 32"/>
                  <a:gd name="T4" fmla="*/ 11 w 29"/>
                  <a:gd name="T5" fmla="*/ 4 h 32"/>
                  <a:gd name="T6" fmla="*/ 14 w 29"/>
                  <a:gd name="T7" fmla="*/ 0 h 32"/>
                  <a:gd name="T8" fmla="*/ 18 w 29"/>
                  <a:gd name="T9" fmla="*/ 4 h 32"/>
                  <a:gd name="T10" fmla="*/ 21 w 29"/>
                  <a:gd name="T11" fmla="*/ 4 h 32"/>
                  <a:gd name="T12" fmla="*/ 21 w 29"/>
                  <a:gd name="T13" fmla="*/ 7 h 32"/>
                  <a:gd name="T14" fmla="*/ 25 w 29"/>
                  <a:gd name="T15" fmla="*/ 11 h 32"/>
                  <a:gd name="T16" fmla="*/ 25 w 29"/>
                  <a:gd name="T17" fmla="*/ 14 h 32"/>
                  <a:gd name="T18" fmla="*/ 25 w 29"/>
                  <a:gd name="T19" fmla="*/ 18 h 32"/>
                  <a:gd name="T20" fmla="*/ 25 w 29"/>
                  <a:gd name="T21" fmla="*/ 22 h 32"/>
                  <a:gd name="T22" fmla="*/ 29 w 29"/>
                  <a:gd name="T23" fmla="*/ 29 h 32"/>
                  <a:gd name="T24" fmla="*/ 29 w 29"/>
                  <a:gd name="T25" fmla="*/ 32 h 32"/>
                  <a:gd name="T26" fmla="*/ 25 w 29"/>
                  <a:gd name="T27" fmla="*/ 32 h 32"/>
                  <a:gd name="T28" fmla="*/ 21 w 29"/>
                  <a:gd name="T29" fmla="*/ 32 h 32"/>
                  <a:gd name="T30" fmla="*/ 18 w 29"/>
                  <a:gd name="T31" fmla="*/ 29 h 32"/>
                  <a:gd name="T32" fmla="*/ 14 w 29"/>
                  <a:gd name="T33" fmla="*/ 29 h 32"/>
                  <a:gd name="T34" fmla="*/ 14 w 29"/>
                  <a:gd name="T35" fmla="*/ 25 h 32"/>
                  <a:gd name="T36" fmla="*/ 14 w 29"/>
                  <a:gd name="T37" fmla="*/ 22 h 32"/>
                  <a:gd name="T38" fmla="*/ 14 w 29"/>
                  <a:gd name="T39" fmla="*/ 22 h 32"/>
                  <a:gd name="T40" fmla="*/ 14 w 29"/>
                  <a:gd name="T41" fmla="*/ 18 h 32"/>
                  <a:gd name="T42" fmla="*/ 7 w 29"/>
                  <a:gd name="T43" fmla="*/ 14 h 32"/>
                  <a:gd name="T44" fmla="*/ 7 w 29"/>
                  <a:gd name="T45" fmla="*/ 11 h 32"/>
                  <a:gd name="T46" fmla="*/ 4 w 29"/>
                  <a:gd name="T47" fmla="*/ 11 h 32"/>
                  <a:gd name="T48" fmla="*/ 0 w 29"/>
                  <a:gd name="T49" fmla="*/ 4 h 32"/>
                  <a:gd name="T50" fmla="*/ 0 w 29"/>
                  <a:gd name="T51"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2">
                    <a:moveTo>
                      <a:pt x="0" y="4"/>
                    </a:moveTo>
                    <a:lnTo>
                      <a:pt x="4" y="4"/>
                    </a:lnTo>
                    <a:lnTo>
                      <a:pt x="11" y="4"/>
                    </a:lnTo>
                    <a:lnTo>
                      <a:pt x="14" y="0"/>
                    </a:lnTo>
                    <a:lnTo>
                      <a:pt x="18" y="4"/>
                    </a:lnTo>
                    <a:lnTo>
                      <a:pt x="21" y="4"/>
                    </a:lnTo>
                    <a:lnTo>
                      <a:pt x="21" y="7"/>
                    </a:lnTo>
                    <a:lnTo>
                      <a:pt x="25" y="11"/>
                    </a:lnTo>
                    <a:lnTo>
                      <a:pt x="25" y="14"/>
                    </a:lnTo>
                    <a:lnTo>
                      <a:pt x="25" y="18"/>
                    </a:lnTo>
                    <a:lnTo>
                      <a:pt x="25" y="22"/>
                    </a:lnTo>
                    <a:lnTo>
                      <a:pt x="29" y="29"/>
                    </a:lnTo>
                    <a:lnTo>
                      <a:pt x="29" y="32"/>
                    </a:lnTo>
                    <a:lnTo>
                      <a:pt x="25" y="32"/>
                    </a:lnTo>
                    <a:lnTo>
                      <a:pt x="21" y="32"/>
                    </a:lnTo>
                    <a:lnTo>
                      <a:pt x="18" y="29"/>
                    </a:lnTo>
                    <a:lnTo>
                      <a:pt x="14" y="29"/>
                    </a:lnTo>
                    <a:lnTo>
                      <a:pt x="14" y="25"/>
                    </a:lnTo>
                    <a:lnTo>
                      <a:pt x="14" y="22"/>
                    </a:lnTo>
                    <a:lnTo>
                      <a:pt x="14" y="22"/>
                    </a:lnTo>
                    <a:lnTo>
                      <a:pt x="14" y="18"/>
                    </a:lnTo>
                    <a:lnTo>
                      <a:pt x="7" y="14"/>
                    </a:lnTo>
                    <a:lnTo>
                      <a:pt x="7" y="11"/>
                    </a:lnTo>
                    <a:lnTo>
                      <a:pt x="4" y="11"/>
                    </a:lnTo>
                    <a:lnTo>
                      <a:pt x="0"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44" name="Freeform 2376">
                <a:extLst>
                  <a:ext uri="{FF2B5EF4-FFF2-40B4-BE49-F238E27FC236}">
                    <a16:creationId xmlns:a16="http://schemas.microsoft.com/office/drawing/2014/main" id="{D5B99204-2E80-4719-80ED-405967DE605E}"/>
                  </a:ext>
                </a:extLst>
              </p:cNvPr>
              <p:cNvSpPr>
                <a:spLocks/>
              </p:cNvSpPr>
              <p:nvPr/>
            </p:nvSpPr>
            <p:spPr bwMode="auto">
              <a:xfrm>
                <a:off x="6211" y="2477"/>
                <a:ext cx="22" cy="33"/>
              </a:xfrm>
              <a:custGeom>
                <a:avLst/>
                <a:gdLst>
                  <a:gd name="T0" fmla="*/ 0 w 22"/>
                  <a:gd name="T1" fmla="*/ 4 h 33"/>
                  <a:gd name="T2" fmla="*/ 0 w 22"/>
                  <a:gd name="T3" fmla="*/ 0 h 33"/>
                  <a:gd name="T4" fmla="*/ 4 w 22"/>
                  <a:gd name="T5" fmla="*/ 4 h 33"/>
                  <a:gd name="T6" fmla="*/ 8 w 22"/>
                  <a:gd name="T7" fmla="*/ 8 h 33"/>
                  <a:gd name="T8" fmla="*/ 8 w 22"/>
                  <a:gd name="T9" fmla="*/ 8 h 33"/>
                  <a:gd name="T10" fmla="*/ 11 w 22"/>
                  <a:gd name="T11" fmla="*/ 8 h 33"/>
                  <a:gd name="T12" fmla="*/ 18 w 22"/>
                  <a:gd name="T13" fmla="*/ 8 h 33"/>
                  <a:gd name="T14" fmla="*/ 18 w 22"/>
                  <a:gd name="T15" fmla="*/ 11 h 33"/>
                  <a:gd name="T16" fmla="*/ 22 w 22"/>
                  <a:gd name="T17" fmla="*/ 11 h 33"/>
                  <a:gd name="T18" fmla="*/ 22 w 22"/>
                  <a:gd name="T19" fmla="*/ 11 h 33"/>
                  <a:gd name="T20" fmla="*/ 22 w 22"/>
                  <a:gd name="T21" fmla="*/ 15 h 33"/>
                  <a:gd name="T22" fmla="*/ 22 w 22"/>
                  <a:gd name="T23" fmla="*/ 18 h 33"/>
                  <a:gd name="T24" fmla="*/ 18 w 22"/>
                  <a:gd name="T25" fmla="*/ 22 h 33"/>
                  <a:gd name="T26" fmla="*/ 15 w 22"/>
                  <a:gd name="T27" fmla="*/ 26 h 33"/>
                  <a:gd name="T28" fmla="*/ 11 w 22"/>
                  <a:gd name="T29" fmla="*/ 26 h 33"/>
                  <a:gd name="T30" fmla="*/ 11 w 22"/>
                  <a:gd name="T31" fmla="*/ 29 h 33"/>
                  <a:gd name="T32" fmla="*/ 8 w 22"/>
                  <a:gd name="T33" fmla="*/ 29 h 33"/>
                  <a:gd name="T34" fmla="*/ 4 w 22"/>
                  <a:gd name="T35" fmla="*/ 29 h 33"/>
                  <a:gd name="T36" fmla="*/ 0 w 22"/>
                  <a:gd name="T37" fmla="*/ 33 h 33"/>
                  <a:gd name="T38" fmla="*/ 0 w 22"/>
                  <a:gd name="T39" fmla="*/ 29 h 33"/>
                  <a:gd name="T40" fmla="*/ 0 w 22"/>
                  <a:gd name="T41" fmla="*/ 26 h 33"/>
                  <a:gd name="T42" fmla="*/ 0 w 22"/>
                  <a:gd name="T43" fmla="*/ 18 h 33"/>
                  <a:gd name="T44" fmla="*/ 0 w 22"/>
                  <a:gd name="T45" fmla="*/ 8 h 33"/>
                  <a:gd name="T46" fmla="*/ 0 w 22"/>
                  <a:gd name="T47" fmla="*/ 8 h 33"/>
                  <a:gd name="T48" fmla="*/ 0 w 22"/>
                  <a:gd name="T49" fmla="*/ 4 h 33"/>
                  <a:gd name="T50" fmla="*/ 0 w 22"/>
                  <a:gd name="T51"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33">
                    <a:moveTo>
                      <a:pt x="0" y="4"/>
                    </a:moveTo>
                    <a:lnTo>
                      <a:pt x="0" y="0"/>
                    </a:lnTo>
                    <a:lnTo>
                      <a:pt x="4" y="4"/>
                    </a:lnTo>
                    <a:lnTo>
                      <a:pt x="8" y="8"/>
                    </a:lnTo>
                    <a:lnTo>
                      <a:pt x="8" y="8"/>
                    </a:lnTo>
                    <a:lnTo>
                      <a:pt x="11" y="8"/>
                    </a:lnTo>
                    <a:lnTo>
                      <a:pt x="18" y="8"/>
                    </a:lnTo>
                    <a:lnTo>
                      <a:pt x="18" y="11"/>
                    </a:lnTo>
                    <a:lnTo>
                      <a:pt x="22" y="11"/>
                    </a:lnTo>
                    <a:lnTo>
                      <a:pt x="22" y="11"/>
                    </a:lnTo>
                    <a:lnTo>
                      <a:pt x="22" y="15"/>
                    </a:lnTo>
                    <a:lnTo>
                      <a:pt x="22" y="18"/>
                    </a:lnTo>
                    <a:lnTo>
                      <a:pt x="18" y="22"/>
                    </a:lnTo>
                    <a:lnTo>
                      <a:pt x="15" y="26"/>
                    </a:lnTo>
                    <a:lnTo>
                      <a:pt x="11" y="26"/>
                    </a:lnTo>
                    <a:lnTo>
                      <a:pt x="11" y="29"/>
                    </a:lnTo>
                    <a:lnTo>
                      <a:pt x="8" y="29"/>
                    </a:lnTo>
                    <a:lnTo>
                      <a:pt x="4" y="29"/>
                    </a:lnTo>
                    <a:lnTo>
                      <a:pt x="0" y="33"/>
                    </a:lnTo>
                    <a:lnTo>
                      <a:pt x="0" y="29"/>
                    </a:lnTo>
                    <a:lnTo>
                      <a:pt x="0" y="26"/>
                    </a:lnTo>
                    <a:lnTo>
                      <a:pt x="0" y="18"/>
                    </a:lnTo>
                    <a:lnTo>
                      <a:pt x="0" y="8"/>
                    </a:lnTo>
                    <a:lnTo>
                      <a:pt x="0" y="8"/>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45" name="Freeform 2377">
                <a:extLst>
                  <a:ext uri="{FF2B5EF4-FFF2-40B4-BE49-F238E27FC236}">
                    <a16:creationId xmlns:a16="http://schemas.microsoft.com/office/drawing/2014/main" id="{E6D0B133-49EF-40C9-9E93-53C3563A388C}"/>
                  </a:ext>
                </a:extLst>
              </p:cNvPr>
              <p:cNvSpPr>
                <a:spLocks/>
              </p:cNvSpPr>
              <p:nvPr/>
            </p:nvSpPr>
            <p:spPr bwMode="auto">
              <a:xfrm>
                <a:off x="6211" y="2477"/>
                <a:ext cx="22" cy="33"/>
              </a:xfrm>
              <a:custGeom>
                <a:avLst/>
                <a:gdLst>
                  <a:gd name="T0" fmla="*/ 0 w 22"/>
                  <a:gd name="T1" fmla="*/ 4 h 33"/>
                  <a:gd name="T2" fmla="*/ 0 w 22"/>
                  <a:gd name="T3" fmla="*/ 0 h 33"/>
                  <a:gd name="T4" fmla="*/ 4 w 22"/>
                  <a:gd name="T5" fmla="*/ 4 h 33"/>
                  <a:gd name="T6" fmla="*/ 8 w 22"/>
                  <a:gd name="T7" fmla="*/ 8 h 33"/>
                  <a:gd name="T8" fmla="*/ 8 w 22"/>
                  <a:gd name="T9" fmla="*/ 8 h 33"/>
                  <a:gd name="T10" fmla="*/ 11 w 22"/>
                  <a:gd name="T11" fmla="*/ 8 h 33"/>
                  <a:gd name="T12" fmla="*/ 18 w 22"/>
                  <a:gd name="T13" fmla="*/ 8 h 33"/>
                  <a:gd name="T14" fmla="*/ 18 w 22"/>
                  <a:gd name="T15" fmla="*/ 11 h 33"/>
                  <a:gd name="T16" fmla="*/ 22 w 22"/>
                  <a:gd name="T17" fmla="*/ 11 h 33"/>
                  <a:gd name="T18" fmla="*/ 22 w 22"/>
                  <a:gd name="T19" fmla="*/ 11 h 33"/>
                  <a:gd name="T20" fmla="*/ 22 w 22"/>
                  <a:gd name="T21" fmla="*/ 15 h 33"/>
                  <a:gd name="T22" fmla="*/ 22 w 22"/>
                  <a:gd name="T23" fmla="*/ 18 h 33"/>
                  <a:gd name="T24" fmla="*/ 18 w 22"/>
                  <a:gd name="T25" fmla="*/ 22 h 33"/>
                  <a:gd name="T26" fmla="*/ 15 w 22"/>
                  <a:gd name="T27" fmla="*/ 26 h 33"/>
                  <a:gd name="T28" fmla="*/ 11 w 22"/>
                  <a:gd name="T29" fmla="*/ 26 h 33"/>
                  <a:gd name="T30" fmla="*/ 11 w 22"/>
                  <a:gd name="T31" fmla="*/ 29 h 33"/>
                  <a:gd name="T32" fmla="*/ 8 w 22"/>
                  <a:gd name="T33" fmla="*/ 29 h 33"/>
                  <a:gd name="T34" fmla="*/ 4 w 22"/>
                  <a:gd name="T35" fmla="*/ 29 h 33"/>
                  <a:gd name="T36" fmla="*/ 0 w 22"/>
                  <a:gd name="T37" fmla="*/ 33 h 33"/>
                  <a:gd name="T38" fmla="*/ 0 w 22"/>
                  <a:gd name="T39" fmla="*/ 29 h 33"/>
                  <a:gd name="T40" fmla="*/ 0 w 22"/>
                  <a:gd name="T41" fmla="*/ 26 h 33"/>
                  <a:gd name="T42" fmla="*/ 0 w 22"/>
                  <a:gd name="T43" fmla="*/ 18 h 33"/>
                  <a:gd name="T44" fmla="*/ 0 w 22"/>
                  <a:gd name="T45" fmla="*/ 8 h 33"/>
                  <a:gd name="T46" fmla="*/ 0 w 22"/>
                  <a:gd name="T47" fmla="*/ 8 h 33"/>
                  <a:gd name="T48" fmla="*/ 0 w 22"/>
                  <a:gd name="T49" fmla="*/ 4 h 33"/>
                  <a:gd name="T50" fmla="*/ 0 w 22"/>
                  <a:gd name="T51"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33">
                    <a:moveTo>
                      <a:pt x="0" y="4"/>
                    </a:moveTo>
                    <a:lnTo>
                      <a:pt x="0" y="0"/>
                    </a:lnTo>
                    <a:lnTo>
                      <a:pt x="4" y="4"/>
                    </a:lnTo>
                    <a:lnTo>
                      <a:pt x="8" y="8"/>
                    </a:lnTo>
                    <a:lnTo>
                      <a:pt x="8" y="8"/>
                    </a:lnTo>
                    <a:lnTo>
                      <a:pt x="11" y="8"/>
                    </a:lnTo>
                    <a:lnTo>
                      <a:pt x="18" y="8"/>
                    </a:lnTo>
                    <a:lnTo>
                      <a:pt x="18" y="11"/>
                    </a:lnTo>
                    <a:lnTo>
                      <a:pt x="22" y="11"/>
                    </a:lnTo>
                    <a:lnTo>
                      <a:pt x="22" y="11"/>
                    </a:lnTo>
                    <a:lnTo>
                      <a:pt x="22" y="15"/>
                    </a:lnTo>
                    <a:lnTo>
                      <a:pt x="22" y="18"/>
                    </a:lnTo>
                    <a:lnTo>
                      <a:pt x="18" y="22"/>
                    </a:lnTo>
                    <a:lnTo>
                      <a:pt x="15" y="26"/>
                    </a:lnTo>
                    <a:lnTo>
                      <a:pt x="11" y="26"/>
                    </a:lnTo>
                    <a:lnTo>
                      <a:pt x="11" y="29"/>
                    </a:lnTo>
                    <a:lnTo>
                      <a:pt x="8" y="29"/>
                    </a:lnTo>
                    <a:lnTo>
                      <a:pt x="4" y="29"/>
                    </a:lnTo>
                    <a:lnTo>
                      <a:pt x="0" y="33"/>
                    </a:lnTo>
                    <a:lnTo>
                      <a:pt x="0" y="29"/>
                    </a:lnTo>
                    <a:lnTo>
                      <a:pt x="0" y="26"/>
                    </a:lnTo>
                    <a:lnTo>
                      <a:pt x="0" y="18"/>
                    </a:lnTo>
                    <a:lnTo>
                      <a:pt x="0" y="8"/>
                    </a:lnTo>
                    <a:lnTo>
                      <a:pt x="0" y="8"/>
                    </a:lnTo>
                    <a:lnTo>
                      <a:pt x="0"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46" name="Freeform 2378">
                <a:extLst>
                  <a:ext uri="{FF2B5EF4-FFF2-40B4-BE49-F238E27FC236}">
                    <a16:creationId xmlns:a16="http://schemas.microsoft.com/office/drawing/2014/main" id="{2D48CEA3-DFAE-489E-BE73-ACAA7FDBB802}"/>
                  </a:ext>
                </a:extLst>
              </p:cNvPr>
              <p:cNvSpPr>
                <a:spLocks/>
              </p:cNvSpPr>
              <p:nvPr/>
            </p:nvSpPr>
            <p:spPr bwMode="auto">
              <a:xfrm>
                <a:off x="6222" y="2506"/>
                <a:ext cx="4" cy="4"/>
              </a:xfrm>
              <a:custGeom>
                <a:avLst/>
                <a:gdLst>
                  <a:gd name="T0" fmla="*/ 4 w 4"/>
                  <a:gd name="T1" fmla="*/ 0 h 4"/>
                  <a:gd name="T2" fmla="*/ 4 w 4"/>
                  <a:gd name="T3" fmla="*/ 0 h 4"/>
                  <a:gd name="T4" fmla="*/ 4 w 4"/>
                  <a:gd name="T5" fmla="*/ 4 h 4"/>
                  <a:gd name="T6" fmla="*/ 0 w 4"/>
                  <a:gd name="T7" fmla="*/ 4 h 4"/>
                  <a:gd name="T8" fmla="*/ 0 w 4"/>
                  <a:gd name="T9" fmla="*/ 4 h 4"/>
                  <a:gd name="T10" fmla="*/ 0 w 4"/>
                  <a:gd name="T11" fmla="*/ 0 h 4"/>
                  <a:gd name="T12" fmla="*/ 0 w 4"/>
                  <a:gd name="T13" fmla="*/ 0 h 4"/>
                  <a:gd name="T14" fmla="*/ 4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0"/>
                    </a:moveTo>
                    <a:lnTo>
                      <a:pt x="4" y="0"/>
                    </a:lnTo>
                    <a:lnTo>
                      <a:pt x="4" y="4"/>
                    </a:lnTo>
                    <a:lnTo>
                      <a:pt x="0" y="4"/>
                    </a:lnTo>
                    <a:lnTo>
                      <a:pt x="0" y="4"/>
                    </a:lnTo>
                    <a:lnTo>
                      <a:pt x="0" y="0"/>
                    </a:lnTo>
                    <a:lnTo>
                      <a:pt x="0"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47" name="Freeform 2379">
                <a:extLst>
                  <a:ext uri="{FF2B5EF4-FFF2-40B4-BE49-F238E27FC236}">
                    <a16:creationId xmlns:a16="http://schemas.microsoft.com/office/drawing/2014/main" id="{E8DD6697-38CE-4EAF-883B-4A8B5CB366E3}"/>
                  </a:ext>
                </a:extLst>
              </p:cNvPr>
              <p:cNvSpPr>
                <a:spLocks/>
              </p:cNvSpPr>
              <p:nvPr/>
            </p:nvSpPr>
            <p:spPr bwMode="auto">
              <a:xfrm>
                <a:off x="6222" y="2506"/>
                <a:ext cx="4" cy="4"/>
              </a:xfrm>
              <a:custGeom>
                <a:avLst/>
                <a:gdLst>
                  <a:gd name="T0" fmla="*/ 4 w 4"/>
                  <a:gd name="T1" fmla="*/ 0 h 4"/>
                  <a:gd name="T2" fmla="*/ 4 w 4"/>
                  <a:gd name="T3" fmla="*/ 0 h 4"/>
                  <a:gd name="T4" fmla="*/ 4 w 4"/>
                  <a:gd name="T5" fmla="*/ 4 h 4"/>
                  <a:gd name="T6" fmla="*/ 0 w 4"/>
                  <a:gd name="T7" fmla="*/ 4 h 4"/>
                  <a:gd name="T8" fmla="*/ 0 w 4"/>
                  <a:gd name="T9" fmla="*/ 4 h 4"/>
                  <a:gd name="T10" fmla="*/ 0 w 4"/>
                  <a:gd name="T11" fmla="*/ 0 h 4"/>
                  <a:gd name="T12" fmla="*/ 0 w 4"/>
                  <a:gd name="T13" fmla="*/ 0 h 4"/>
                  <a:gd name="T14" fmla="*/ 4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0"/>
                    </a:moveTo>
                    <a:lnTo>
                      <a:pt x="4" y="0"/>
                    </a:lnTo>
                    <a:lnTo>
                      <a:pt x="4" y="4"/>
                    </a:lnTo>
                    <a:lnTo>
                      <a:pt x="0" y="4"/>
                    </a:lnTo>
                    <a:lnTo>
                      <a:pt x="0" y="4"/>
                    </a:lnTo>
                    <a:lnTo>
                      <a:pt x="0" y="0"/>
                    </a:lnTo>
                    <a:lnTo>
                      <a:pt x="0"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48" name="Freeform 2380">
                <a:extLst>
                  <a:ext uri="{FF2B5EF4-FFF2-40B4-BE49-F238E27FC236}">
                    <a16:creationId xmlns:a16="http://schemas.microsoft.com/office/drawing/2014/main" id="{43F4337F-9AB9-42B2-A068-0699BC3495CC}"/>
                  </a:ext>
                </a:extLst>
              </p:cNvPr>
              <p:cNvSpPr>
                <a:spLocks/>
              </p:cNvSpPr>
              <p:nvPr/>
            </p:nvSpPr>
            <p:spPr bwMode="auto">
              <a:xfrm>
                <a:off x="6219" y="2499"/>
                <a:ext cx="25" cy="39"/>
              </a:xfrm>
              <a:custGeom>
                <a:avLst/>
                <a:gdLst>
                  <a:gd name="T0" fmla="*/ 10 w 25"/>
                  <a:gd name="T1" fmla="*/ 4 h 39"/>
                  <a:gd name="T2" fmla="*/ 17 w 25"/>
                  <a:gd name="T3" fmla="*/ 0 h 39"/>
                  <a:gd name="T4" fmla="*/ 17 w 25"/>
                  <a:gd name="T5" fmla="*/ 0 h 39"/>
                  <a:gd name="T6" fmla="*/ 25 w 25"/>
                  <a:gd name="T7" fmla="*/ 0 h 39"/>
                  <a:gd name="T8" fmla="*/ 25 w 25"/>
                  <a:gd name="T9" fmla="*/ 4 h 39"/>
                  <a:gd name="T10" fmla="*/ 21 w 25"/>
                  <a:gd name="T11" fmla="*/ 7 h 39"/>
                  <a:gd name="T12" fmla="*/ 21 w 25"/>
                  <a:gd name="T13" fmla="*/ 11 h 39"/>
                  <a:gd name="T14" fmla="*/ 21 w 25"/>
                  <a:gd name="T15" fmla="*/ 14 h 39"/>
                  <a:gd name="T16" fmla="*/ 17 w 25"/>
                  <a:gd name="T17" fmla="*/ 22 h 39"/>
                  <a:gd name="T18" fmla="*/ 17 w 25"/>
                  <a:gd name="T19" fmla="*/ 29 h 39"/>
                  <a:gd name="T20" fmla="*/ 17 w 25"/>
                  <a:gd name="T21" fmla="*/ 29 h 39"/>
                  <a:gd name="T22" fmla="*/ 17 w 25"/>
                  <a:gd name="T23" fmla="*/ 32 h 39"/>
                  <a:gd name="T24" fmla="*/ 17 w 25"/>
                  <a:gd name="T25" fmla="*/ 36 h 39"/>
                  <a:gd name="T26" fmla="*/ 14 w 25"/>
                  <a:gd name="T27" fmla="*/ 39 h 39"/>
                  <a:gd name="T28" fmla="*/ 10 w 25"/>
                  <a:gd name="T29" fmla="*/ 36 h 39"/>
                  <a:gd name="T30" fmla="*/ 10 w 25"/>
                  <a:gd name="T31" fmla="*/ 32 h 39"/>
                  <a:gd name="T32" fmla="*/ 7 w 25"/>
                  <a:gd name="T33" fmla="*/ 32 h 39"/>
                  <a:gd name="T34" fmla="*/ 3 w 25"/>
                  <a:gd name="T35" fmla="*/ 29 h 39"/>
                  <a:gd name="T36" fmla="*/ 0 w 25"/>
                  <a:gd name="T37" fmla="*/ 25 h 39"/>
                  <a:gd name="T38" fmla="*/ 3 w 25"/>
                  <a:gd name="T39" fmla="*/ 22 h 39"/>
                  <a:gd name="T40" fmla="*/ 7 w 25"/>
                  <a:gd name="T41" fmla="*/ 18 h 39"/>
                  <a:gd name="T42" fmla="*/ 10 w 25"/>
                  <a:gd name="T43" fmla="*/ 14 h 39"/>
                  <a:gd name="T44" fmla="*/ 10 w 25"/>
                  <a:gd name="T45" fmla="*/ 7 h 39"/>
                  <a:gd name="T46" fmla="*/ 10 w 25"/>
                  <a:gd name="T47" fmla="*/ 4 h 39"/>
                  <a:gd name="T48" fmla="*/ 10 w 25"/>
                  <a:gd name="T49"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39">
                    <a:moveTo>
                      <a:pt x="10" y="4"/>
                    </a:moveTo>
                    <a:lnTo>
                      <a:pt x="17" y="0"/>
                    </a:lnTo>
                    <a:lnTo>
                      <a:pt x="17" y="0"/>
                    </a:lnTo>
                    <a:lnTo>
                      <a:pt x="25" y="0"/>
                    </a:lnTo>
                    <a:lnTo>
                      <a:pt x="25" y="4"/>
                    </a:lnTo>
                    <a:lnTo>
                      <a:pt x="21" y="7"/>
                    </a:lnTo>
                    <a:lnTo>
                      <a:pt x="21" y="11"/>
                    </a:lnTo>
                    <a:lnTo>
                      <a:pt x="21" y="14"/>
                    </a:lnTo>
                    <a:lnTo>
                      <a:pt x="17" y="22"/>
                    </a:lnTo>
                    <a:lnTo>
                      <a:pt x="17" y="29"/>
                    </a:lnTo>
                    <a:lnTo>
                      <a:pt x="17" y="29"/>
                    </a:lnTo>
                    <a:lnTo>
                      <a:pt x="17" y="32"/>
                    </a:lnTo>
                    <a:lnTo>
                      <a:pt x="17" y="36"/>
                    </a:lnTo>
                    <a:lnTo>
                      <a:pt x="14" y="39"/>
                    </a:lnTo>
                    <a:lnTo>
                      <a:pt x="10" y="36"/>
                    </a:lnTo>
                    <a:lnTo>
                      <a:pt x="10" y="32"/>
                    </a:lnTo>
                    <a:lnTo>
                      <a:pt x="7" y="32"/>
                    </a:lnTo>
                    <a:lnTo>
                      <a:pt x="3" y="29"/>
                    </a:lnTo>
                    <a:lnTo>
                      <a:pt x="0" y="25"/>
                    </a:lnTo>
                    <a:lnTo>
                      <a:pt x="3" y="22"/>
                    </a:lnTo>
                    <a:lnTo>
                      <a:pt x="7" y="18"/>
                    </a:lnTo>
                    <a:lnTo>
                      <a:pt x="10" y="14"/>
                    </a:lnTo>
                    <a:lnTo>
                      <a:pt x="10" y="7"/>
                    </a:lnTo>
                    <a:lnTo>
                      <a:pt x="10" y="4"/>
                    </a:lnTo>
                    <a:lnTo>
                      <a:pt x="1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49" name="Freeform 2381">
                <a:extLst>
                  <a:ext uri="{FF2B5EF4-FFF2-40B4-BE49-F238E27FC236}">
                    <a16:creationId xmlns:a16="http://schemas.microsoft.com/office/drawing/2014/main" id="{8C7A6506-C91F-4AF2-8706-3E27DF481021}"/>
                  </a:ext>
                </a:extLst>
              </p:cNvPr>
              <p:cNvSpPr>
                <a:spLocks/>
              </p:cNvSpPr>
              <p:nvPr/>
            </p:nvSpPr>
            <p:spPr bwMode="auto">
              <a:xfrm>
                <a:off x="6219" y="2499"/>
                <a:ext cx="25" cy="39"/>
              </a:xfrm>
              <a:custGeom>
                <a:avLst/>
                <a:gdLst>
                  <a:gd name="T0" fmla="*/ 10 w 25"/>
                  <a:gd name="T1" fmla="*/ 4 h 39"/>
                  <a:gd name="T2" fmla="*/ 17 w 25"/>
                  <a:gd name="T3" fmla="*/ 0 h 39"/>
                  <a:gd name="T4" fmla="*/ 17 w 25"/>
                  <a:gd name="T5" fmla="*/ 0 h 39"/>
                  <a:gd name="T6" fmla="*/ 25 w 25"/>
                  <a:gd name="T7" fmla="*/ 0 h 39"/>
                  <a:gd name="T8" fmla="*/ 25 w 25"/>
                  <a:gd name="T9" fmla="*/ 4 h 39"/>
                  <a:gd name="T10" fmla="*/ 21 w 25"/>
                  <a:gd name="T11" fmla="*/ 7 h 39"/>
                  <a:gd name="T12" fmla="*/ 21 w 25"/>
                  <a:gd name="T13" fmla="*/ 11 h 39"/>
                  <a:gd name="T14" fmla="*/ 21 w 25"/>
                  <a:gd name="T15" fmla="*/ 14 h 39"/>
                  <a:gd name="T16" fmla="*/ 17 w 25"/>
                  <a:gd name="T17" fmla="*/ 22 h 39"/>
                  <a:gd name="T18" fmla="*/ 17 w 25"/>
                  <a:gd name="T19" fmla="*/ 29 h 39"/>
                  <a:gd name="T20" fmla="*/ 17 w 25"/>
                  <a:gd name="T21" fmla="*/ 29 h 39"/>
                  <a:gd name="T22" fmla="*/ 17 w 25"/>
                  <a:gd name="T23" fmla="*/ 32 h 39"/>
                  <a:gd name="T24" fmla="*/ 17 w 25"/>
                  <a:gd name="T25" fmla="*/ 36 h 39"/>
                  <a:gd name="T26" fmla="*/ 14 w 25"/>
                  <a:gd name="T27" fmla="*/ 39 h 39"/>
                  <a:gd name="T28" fmla="*/ 10 w 25"/>
                  <a:gd name="T29" fmla="*/ 36 h 39"/>
                  <a:gd name="T30" fmla="*/ 10 w 25"/>
                  <a:gd name="T31" fmla="*/ 32 h 39"/>
                  <a:gd name="T32" fmla="*/ 7 w 25"/>
                  <a:gd name="T33" fmla="*/ 32 h 39"/>
                  <a:gd name="T34" fmla="*/ 3 w 25"/>
                  <a:gd name="T35" fmla="*/ 29 h 39"/>
                  <a:gd name="T36" fmla="*/ 0 w 25"/>
                  <a:gd name="T37" fmla="*/ 25 h 39"/>
                  <a:gd name="T38" fmla="*/ 3 w 25"/>
                  <a:gd name="T39" fmla="*/ 22 h 39"/>
                  <a:gd name="T40" fmla="*/ 7 w 25"/>
                  <a:gd name="T41" fmla="*/ 18 h 39"/>
                  <a:gd name="T42" fmla="*/ 10 w 25"/>
                  <a:gd name="T43" fmla="*/ 14 h 39"/>
                  <a:gd name="T44" fmla="*/ 10 w 25"/>
                  <a:gd name="T45" fmla="*/ 7 h 39"/>
                  <a:gd name="T46" fmla="*/ 10 w 25"/>
                  <a:gd name="T47" fmla="*/ 4 h 39"/>
                  <a:gd name="T48" fmla="*/ 10 w 25"/>
                  <a:gd name="T49"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39">
                    <a:moveTo>
                      <a:pt x="10" y="4"/>
                    </a:moveTo>
                    <a:lnTo>
                      <a:pt x="17" y="0"/>
                    </a:lnTo>
                    <a:lnTo>
                      <a:pt x="17" y="0"/>
                    </a:lnTo>
                    <a:lnTo>
                      <a:pt x="25" y="0"/>
                    </a:lnTo>
                    <a:lnTo>
                      <a:pt x="25" y="4"/>
                    </a:lnTo>
                    <a:lnTo>
                      <a:pt x="21" y="7"/>
                    </a:lnTo>
                    <a:lnTo>
                      <a:pt x="21" y="11"/>
                    </a:lnTo>
                    <a:lnTo>
                      <a:pt x="21" y="14"/>
                    </a:lnTo>
                    <a:lnTo>
                      <a:pt x="17" y="22"/>
                    </a:lnTo>
                    <a:lnTo>
                      <a:pt x="17" y="29"/>
                    </a:lnTo>
                    <a:lnTo>
                      <a:pt x="17" y="29"/>
                    </a:lnTo>
                    <a:lnTo>
                      <a:pt x="17" y="32"/>
                    </a:lnTo>
                    <a:lnTo>
                      <a:pt x="17" y="36"/>
                    </a:lnTo>
                    <a:lnTo>
                      <a:pt x="14" y="39"/>
                    </a:lnTo>
                    <a:lnTo>
                      <a:pt x="10" y="36"/>
                    </a:lnTo>
                    <a:lnTo>
                      <a:pt x="10" y="32"/>
                    </a:lnTo>
                    <a:lnTo>
                      <a:pt x="7" y="32"/>
                    </a:lnTo>
                    <a:lnTo>
                      <a:pt x="3" y="29"/>
                    </a:lnTo>
                    <a:lnTo>
                      <a:pt x="0" y="25"/>
                    </a:lnTo>
                    <a:lnTo>
                      <a:pt x="3" y="22"/>
                    </a:lnTo>
                    <a:lnTo>
                      <a:pt x="7" y="18"/>
                    </a:lnTo>
                    <a:lnTo>
                      <a:pt x="10" y="14"/>
                    </a:lnTo>
                    <a:lnTo>
                      <a:pt x="10" y="7"/>
                    </a:lnTo>
                    <a:lnTo>
                      <a:pt x="10" y="4"/>
                    </a:lnTo>
                    <a:lnTo>
                      <a:pt x="1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50" name="Freeform 2382">
                <a:extLst>
                  <a:ext uri="{FF2B5EF4-FFF2-40B4-BE49-F238E27FC236}">
                    <a16:creationId xmlns:a16="http://schemas.microsoft.com/office/drawing/2014/main" id="{88E42FEA-296A-4E8B-8FC0-EDE5E2BE7C90}"/>
                  </a:ext>
                </a:extLst>
              </p:cNvPr>
              <p:cNvSpPr>
                <a:spLocks/>
              </p:cNvSpPr>
              <p:nvPr/>
            </p:nvSpPr>
            <p:spPr bwMode="auto">
              <a:xfrm>
                <a:off x="6262" y="2481"/>
                <a:ext cx="3" cy="7"/>
              </a:xfrm>
              <a:custGeom>
                <a:avLst/>
                <a:gdLst>
                  <a:gd name="T0" fmla="*/ 0 w 3"/>
                  <a:gd name="T1" fmla="*/ 4 h 7"/>
                  <a:gd name="T2" fmla="*/ 0 w 3"/>
                  <a:gd name="T3" fmla="*/ 0 h 7"/>
                  <a:gd name="T4" fmla="*/ 0 w 3"/>
                  <a:gd name="T5" fmla="*/ 4 h 7"/>
                  <a:gd name="T6" fmla="*/ 3 w 3"/>
                  <a:gd name="T7" fmla="*/ 4 h 7"/>
                  <a:gd name="T8" fmla="*/ 3 w 3"/>
                  <a:gd name="T9" fmla="*/ 4 h 7"/>
                  <a:gd name="T10" fmla="*/ 0 w 3"/>
                  <a:gd name="T11" fmla="*/ 7 h 7"/>
                  <a:gd name="T12" fmla="*/ 0 w 3"/>
                  <a:gd name="T13" fmla="*/ 7 h 7"/>
                  <a:gd name="T14" fmla="*/ 0 w 3"/>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4"/>
                    </a:moveTo>
                    <a:lnTo>
                      <a:pt x="0" y="0"/>
                    </a:lnTo>
                    <a:lnTo>
                      <a:pt x="0" y="4"/>
                    </a:lnTo>
                    <a:lnTo>
                      <a:pt x="3" y="4"/>
                    </a:lnTo>
                    <a:lnTo>
                      <a:pt x="3" y="4"/>
                    </a:lnTo>
                    <a:lnTo>
                      <a:pt x="0" y="7"/>
                    </a:lnTo>
                    <a:lnTo>
                      <a:pt x="0" y="7"/>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51" name="Freeform 2383">
                <a:extLst>
                  <a:ext uri="{FF2B5EF4-FFF2-40B4-BE49-F238E27FC236}">
                    <a16:creationId xmlns:a16="http://schemas.microsoft.com/office/drawing/2014/main" id="{8F04F318-40F1-43D1-820E-16BE42513792}"/>
                  </a:ext>
                </a:extLst>
              </p:cNvPr>
              <p:cNvSpPr>
                <a:spLocks/>
              </p:cNvSpPr>
              <p:nvPr/>
            </p:nvSpPr>
            <p:spPr bwMode="auto">
              <a:xfrm>
                <a:off x="6262" y="2481"/>
                <a:ext cx="3" cy="7"/>
              </a:xfrm>
              <a:custGeom>
                <a:avLst/>
                <a:gdLst>
                  <a:gd name="T0" fmla="*/ 0 w 3"/>
                  <a:gd name="T1" fmla="*/ 4 h 7"/>
                  <a:gd name="T2" fmla="*/ 0 w 3"/>
                  <a:gd name="T3" fmla="*/ 0 h 7"/>
                  <a:gd name="T4" fmla="*/ 0 w 3"/>
                  <a:gd name="T5" fmla="*/ 4 h 7"/>
                  <a:gd name="T6" fmla="*/ 3 w 3"/>
                  <a:gd name="T7" fmla="*/ 4 h 7"/>
                  <a:gd name="T8" fmla="*/ 3 w 3"/>
                  <a:gd name="T9" fmla="*/ 4 h 7"/>
                  <a:gd name="T10" fmla="*/ 0 w 3"/>
                  <a:gd name="T11" fmla="*/ 7 h 7"/>
                  <a:gd name="T12" fmla="*/ 0 w 3"/>
                  <a:gd name="T13" fmla="*/ 7 h 7"/>
                  <a:gd name="T14" fmla="*/ 0 w 3"/>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4"/>
                    </a:moveTo>
                    <a:lnTo>
                      <a:pt x="0" y="0"/>
                    </a:lnTo>
                    <a:lnTo>
                      <a:pt x="0" y="4"/>
                    </a:lnTo>
                    <a:lnTo>
                      <a:pt x="3" y="4"/>
                    </a:lnTo>
                    <a:lnTo>
                      <a:pt x="3" y="4"/>
                    </a:lnTo>
                    <a:lnTo>
                      <a:pt x="0" y="7"/>
                    </a:lnTo>
                    <a:lnTo>
                      <a:pt x="0" y="7"/>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52" name="Freeform 2384">
                <a:extLst>
                  <a:ext uri="{FF2B5EF4-FFF2-40B4-BE49-F238E27FC236}">
                    <a16:creationId xmlns:a16="http://schemas.microsoft.com/office/drawing/2014/main" id="{A658ACD5-F767-431B-B993-BAEBCD2FB645}"/>
                  </a:ext>
                </a:extLst>
              </p:cNvPr>
              <p:cNvSpPr>
                <a:spLocks/>
              </p:cNvSpPr>
              <p:nvPr/>
            </p:nvSpPr>
            <p:spPr bwMode="auto">
              <a:xfrm>
                <a:off x="6258" y="2488"/>
                <a:ext cx="18" cy="29"/>
              </a:xfrm>
              <a:custGeom>
                <a:avLst/>
                <a:gdLst>
                  <a:gd name="T0" fmla="*/ 0 w 18"/>
                  <a:gd name="T1" fmla="*/ 0 h 29"/>
                  <a:gd name="T2" fmla="*/ 0 w 18"/>
                  <a:gd name="T3" fmla="*/ 0 h 29"/>
                  <a:gd name="T4" fmla="*/ 4 w 18"/>
                  <a:gd name="T5" fmla="*/ 4 h 29"/>
                  <a:gd name="T6" fmla="*/ 4 w 18"/>
                  <a:gd name="T7" fmla="*/ 0 h 29"/>
                  <a:gd name="T8" fmla="*/ 7 w 18"/>
                  <a:gd name="T9" fmla="*/ 4 h 29"/>
                  <a:gd name="T10" fmla="*/ 11 w 18"/>
                  <a:gd name="T11" fmla="*/ 4 h 29"/>
                  <a:gd name="T12" fmla="*/ 14 w 18"/>
                  <a:gd name="T13" fmla="*/ 7 h 29"/>
                  <a:gd name="T14" fmla="*/ 14 w 18"/>
                  <a:gd name="T15" fmla="*/ 15 h 29"/>
                  <a:gd name="T16" fmla="*/ 18 w 18"/>
                  <a:gd name="T17" fmla="*/ 18 h 29"/>
                  <a:gd name="T18" fmla="*/ 18 w 18"/>
                  <a:gd name="T19" fmla="*/ 22 h 29"/>
                  <a:gd name="T20" fmla="*/ 18 w 18"/>
                  <a:gd name="T21" fmla="*/ 25 h 29"/>
                  <a:gd name="T22" fmla="*/ 18 w 18"/>
                  <a:gd name="T23" fmla="*/ 25 h 29"/>
                  <a:gd name="T24" fmla="*/ 14 w 18"/>
                  <a:gd name="T25" fmla="*/ 25 h 29"/>
                  <a:gd name="T26" fmla="*/ 14 w 18"/>
                  <a:gd name="T27" fmla="*/ 29 h 29"/>
                  <a:gd name="T28" fmla="*/ 11 w 18"/>
                  <a:gd name="T29" fmla="*/ 29 h 29"/>
                  <a:gd name="T30" fmla="*/ 11 w 18"/>
                  <a:gd name="T31" fmla="*/ 25 h 29"/>
                  <a:gd name="T32" fmla="*/ 11 w 18"/>
                  <a:gd name="T33" fmla="*/ 15 h 29"/>
                  <a:gd name="T34" fmla="*/ 7 w 18"/>
                  <a:gd name="T35" fmla="*/ 11 h 29"/>
                  <a:gd name="T36" fmla="*/ 4 w 18"/>
                  <a:gd name="T37" fmla="*/ 11 h 29"/>
                  <a:gd name="T38" fmla="*/ 4 w 18"/>
                  <a:gd name="T39" fmla="*/ 7 h 29"/>
                  <a:gd name="T40" fmla="*/ 4 w 18"/>
                  <a:gd name="T41" fmla="*/ 4 h 29"/>
                  <a:gd name="T42" fmla="*/ 0 w 18"/>
                  <a:gd name="T43" fmla="*/ 0 h 29"/>
                  <a:gd name="T44" fmla="*/ 0 w 18"/>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29">
                    <a:moveTo>
                      <a:pt x="0" y="0"/>
                    </a:moveTo>
                    <a:lnTo>
                      <a:pt x="0" y="0"/>
                    </a:lnTo>
                    <a:lnTo>
                      <a:pt x="4" y="4"/>
                    </a:lnTo>
                    <a:lnTo>
                      <a:pt x="4" y="0"/>
                    </a:lnTo>
                    <a:lnTo>
                      <a:pt x="7" y="4"/>
                    </a:lnTo>
                    <a:lnTo>
                      <a:pt x="11" y="4"/>
                    </a:lnTo>
                    <a:lnTo>
                      <a:pt x="14" y="7"/>
                    </a:lnTo>
                    <a:lnTo>
                      <a:pt x="14" y="15"/>
                    </a:lnTo>
                    <a:lnTo>
                      <a:pt x="18" y="18"/>
                    </a:lnTo>
                    <a:lnTo>
                      <a:pt x="18" y="22"/>
                    </a:lnTo>
                    <a:lnTo>
                      <a:pt x="18" y="25"/>
                    </a:lnTo>
                    <a:lnTo>
                      <a:pt x="18" y="25"/>
                    </a:lnTo>
                    <a:lnTo>
                      <a:pt x="14" y="25"/>
                    </a:lnTo>
                    <a:lnTo>
                      <a:pt x="14" y="29"/>
                    </a:lnTo>
                    <a:lnTo>
                      <a:pt x="11" y="29"/>
                    </a:lnTo>
                    <a:lnTo>
                      <a:pt x="11" y="25"/>
                    </a:lnTo>
                    <a:lnTo>
                      <a:pt x="11" y="15"/>
                    </a:lnTo>
                    <a:lnTo>
                      <a:pt x="7" y="11"/>
                    </a:lnTo>
                    <a:lnTo>
                      <a:pt x="4" y="11"/>
                    </a:lnTo>
                    <a:lnTo>
                      <a:pt x="4" y="7"/>
                    </a:lnTo>
                    <a:lnTo>
                      <a:pt x="4"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53" name="Freeform 2385">
                <a:extLst>
                  <a:ext uri="{FF2B5EF4-FFF2-40B4-BE49-F238E27FC236}">
                    <a16:creationId xmlns:a16="http://schemas.microsoft.com/office/drawing/2014/main" id="{8797BEDA-A057-49DF-BC19-2B1E38EB6A3C}"/>
                  </a:ext>
                </a:extLst>
              </p:cNvPr>
              <p:cNvSpPr>
                <a:spLocks/>
              </p:cNvSpPr>
              <p:nvPr/>
            </p:nvSpPr>
            <p:spPr bwMode="auto">
              <a:xfrm>
                <a:off x="6258" y="2488"/>
                <a:ext cx="18" cy="29"/>
              </a:xfrm>
              <a:custGeom>
                <a:avLst/>
                <a:gdLst>
                  <a:gd name="T0" fmla="*/ 0 w 18"/>
                  <a:gd name="T1" fmla="*/ 0 h 29"/>
                  <a:gd name="T2" fmla="*/ 0 w 18"/>
                  <a:gd name="T3" fmla="*/ 0 h 29"/>
                  <a:gd name="T4" fmla="*/ 4 w 18"/>
                  <a:gd name="T5" fmla="*/ 4 h 29"/>
                  <a:gd name="T6" fmla="*/ 4 w 18"/>
                  <a:gd name="T7" fmla="*/ 0 h 29"/>
                  <a:gd name="T8" fmla="*/ 7 w 18"/>
                  <a:gd name="T9" fmla="*/ 4 h 29"/>
                  <a:gd name="T10" fmla="*/ 11 w 18"/>
                  <a:gd name="T11" fmla="*/ 4 h 29"/>
                  <a:gd name="T12" fmla="*/ 14 w 18"/>
                  <a:gd name="T13" fmla="*/ 7 h 29"/>
                  <a:gd name="T14" fmla="*/ 14 w 18"/>
                  <a:gd name="T15" fmla="*/ 15 h 29"/>
                  <a:gd name="T16" fmla="*/ 18 w 18"/>
                  <a:gd name="T17" fmla="*/ 18 h 29"/>
                  <a:gd name="T18" fmla="*/ 18 w 18"/>
                  <a:gd name="T19" fmla="*/ 22 h 29"/>
                  <a:gd name="T20" fmla="*/ 18 w 18"/>
                  <a:gd name="T21" fmla="*/ 25 h 29"/>
                  <a:gd name="T22" fmla="*/ 18 w 18"/>
                  <a:gd name="T23" fmla="*/ 25 h 29"/>
                  <a:gd name="T24" fmla="*/ 14 w 18"/>
                  <a:gd name="T25" fmla="*/ 25 h 29"/>
                  <a:gd name="T26" fmla="*/ 14 w 18"/>
                  <a:gd name="T27" fmla="*/ 29 h 29"/>
                  <a:gd name="T28" fmla="*/ 11 w 18"/>
                  <a:gd name="T29" fmla="*/ 29 h 29"/>
                  <a:gd name="T30" fmla="*/ 11 w 18"/>
                  <a:gd name="T31" fmla="*/ 25 h 29"/>
                  <a:gd name="T32" fmla="*/ 11 w 18"/>
                  <a:gd name="T33" fmla="*/ 15 h 29"/>
                  <a:gd name="T34" fmla="*/ 7 w 18"/>
                  <a:gd name="T35" fmla="*/ 11 h 29"/>
                  <a:gd name="T36" fmla="*/ 4 w 18"/>
                  <a:gd name="T37" fmla="*/ 11 h 29"/>
                  <a:gd name="T38" fmla="*/ 4 w 18"/>
                  <a:gd name="T39" fmla="*/ 7 h 29"/>
                  <a:gd name="T40" fmla="*/ 4 w 18"/>
                  <a:gd name="T41" fmla="*/ 4 h 29"/>
                  <a:gd name="T42" fmla="*/ 0 w 18"/>
                  <a:gd name="T43" fmla="*/ 0 h 29"/>
                  <a:gd name="T44" fmla="*/ 0 w 18"/>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29">
                    <a:moveTo>
                      <a:pt x="0" y="0"/>
                    </a:moveTo>
                    <a:lnTo>
                      <a:pt x="0" y="0"/>
                    </a:lnTo>
                    <a:lnTo>
                      <a:pt x="4" y="4"/>
                    </a:lnTo>
                    <a:lnTo>
                      <a:pt x="4" y="0"/>
                    </a:lnTo>
                    <a:lnTo>
                      <a:pt x="7" y="4"/>
                    </a:lnTo>
                    <a:lnTo>
                      <a:pt x="11" y="4"/>
                    </a:lnTo>
                    <a:lnTo>
                      <a:pt x="14" y="7"/>
                    </a:lnTo>
                    <a:lnTo>
                      <a:pt x="14" y="15"/>
                    </a:lnTo>
                    <a:lnTo>
                      <a:pt x="18" y="18"/>
                    </a:lnTo>
                    <a:lnTo>
                      <a:pt x="18" y="22"/>
                    </a:lnTo>
                    <a:lnTo>
                      <a:pt x="18" y="25"/>
                    </a:lnTo>
                    <a:lnTo>
                      <a:pt x="18" y="25"/>
                    </a:lnTo>
                    <a:lnTo>
                      <a:pt x="14" y="25"/>
                    </a:lnTo>
                    <a:lnTo>
                      <a:pt x="14" y="29"/>
                    </a:lnTo>
                    <a:lnTo>
                      <a:pt x="11" y="29"/>
                    </a:lnTo>
                    <a:lnTo>
                      <a:pt x="11" y="25"/>
                    </a:lnTo>
                    <a:lnTo>
                      <a:pt x="11" y="15"/>
                    </a:lnTo>
                    <a:lnTo>
                      <a:pt x="7" y="11"/>
                    </a:lnTo>
                    <a:lnTo>
                      <a:pt x="4" y="11"/>
                    </a:lnTo>
                    <a:lnTo>
                      <a:pt x="4" y="7"/>
                    </a:lnTo>
                    <a:lnTo>
                      <a:pt x="4"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54" name="Freeform 2386">
                <a:extLst>
                  <a:ext uri="{FF2B5EF4-FFF2-40B4-BE49-F238E27FC236}">
                    <a16:creationId xmlns:a16="http://schemas.microsoft.com/office/drawing/2014/main" id="{BB5986C3-0E59-4A56-9E48-BCA3DE02F295}"/>
                  </a:ext>
                </a:extLst>
              </p:cNvPr>
              <p:cNvSpPr>
                <a:spLocks/>
              </p:cNvSpPr>
              <p:nvPr/>
            </p:nvSpPr>
            <p:spPr bwMode="auto">
              <a:xfrm>
                <a:off x="6283" y="2510"/>
                <a:ext cx="4" cy="11"/>
              </a:xfrm>
              <a:custGeom>
                <a:avLst/>
                <a:gdLst>
                  <a:gd name="T0" fmla="*/ 0 w 4"/>
                  <a:gd name="T1" fmla="*/ 3 h 11"/>
                  <a:gd name="T2" fmla="*/ 0 w 4"/>
                  <a:gd name="T3" fmla="*/ 3 h 11"/>
                  <a:gd name="T4" fmla="*/ 4 w 4"/>
                  <a:gd name="T5" fmla="*/ 0 h 11"/>
                  <a:gd name="T6" fmla="*/ 4 w 4"/>
                  <a:gd name="T7" fmla="*/ 0 h 11"/>
                  <a:gd name="T8" fmla="*/ 4 w 4"/>
                  <a:gd name="T9" fmla="*/ 11 h 11"/>
                  <a:gd name="T10" fmla="*/ 4 w 4"/>
                  <a:gd name="T11" fmla="*/ 11 h 11"/>
                  <a:gd name="T12" fmla="*/ 4 w 4"/>
                  <a:gd name="T13" fmla="*/ 11 h 11"/>
                  <a:gd name="T14" fmla="*/ 0 w 4"/>
                  <a:gd name="T15" fmla="*/ 7 h 11"/>
                  <a:gd name="T16" fmla="*/ 0 w 4"/>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1">
                    <a:moveTo>
                      <a:pt x="0" y="3"/>
                    </a:moveTo>
                    <a:lnTo>
                      <a:pt x="0" y="3"/>
                    </a:lnTo>
                    <a:lnTo>
                      <a:pt x="4" y="0"/>
                    </a:lnTo>
                    <a:lnTo>
                      <a:pt x="4" y="0"/>
                    </a:lnTo>
                    <a:lnTo>
                      <a:pt x="4" y="11"/>
                    </a:lnTo>
                    <a:lnTo>
                      <a:pt x="4" y="11"/>
                    </a:lnTo>
                    <a:lnTo>
                      <a:pt x="4" y="11"/>
                    </a:lnTo>
                    <a:lnTo>
                      <a:pt x="0" y="7"/>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55" name="Freeform 2387">
                <a:extLst>
                  <a:ext uri="{FF2B5EF4-FFF2-40B4-BE49-F238E27FC236}">
                    <a16:creationId xmlns:a16="http://schemas.microsoft.com/office/drawing/2014/main" id="{2C8F4E24-3099-4483-BCAD-09F21E5DB83F}"/>
                  </a:ext>
                </a:extLst>
              </p:cNvPr>
              <p:cNvSpPr>
                <a:spLocks/>
              </p:cNvSpPr>
              <p:nvPr/>
            </p:nvSpPr>
            <p:spPr bwMode="auto">
              <a:xfrm>
                <a:off x="6283" y="2510"/>
                <a:ext cx="4" cy="11"/>
              </a:xfrm>
              <a:custGeom>
                <a:avLst/>
                <a:gdLst>
                  <a:gd name="T0" fmla="*/ 0 w 4"/>
                  <a:gd name="T1" fmla="*/ 3 h 11"/>
                  <a:gd name="T2" fmla="*/ 0 w 4"/>
                  <a:gd name="T3" fmla="*/ 3 h 11"/>
                  <a:gd name="T4" fmla="*/ 4 w 4"/>
                  <a:gd name="T5" fmla="*/ 0 h 11"/>
                  <a:gd name="T6" fmla="*/ 4 w 4"/>
                  <a:gd name="T7" fmla="*/ 0 h 11"/>
                  <a:gd name="T8" fmla="*/ 4 w 4"/>
                  <a:gd name="T9" fmla="*/ 11 h 11"/>
                  <a:gd name="T10" fmla="*/ 4 w 4"/>
                  <a:gd name="T11" fmla="*/ 11 h 11"/>
                  <a:gd name="T12" fmla="*/ 4 w 4"/>
                  <a:gd name="T13" fmla="*/ 11 h 11"/>
                  <a:gd name="T14" fmla="*/ 0 w 4"/>
                  <a:gd name="T15" fmla="*/ 7 h 11"/>
                  <a:gd name="T16" fmla="*/ 0 w 4"/>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1">
                    <a:moveTo>
                      <a:pt x="0" y="3"/>
                    </a:moveTo>
                    <a:lnTo>
                      <a:pt x="0" y="3"/>
                    </a:lnTo>
                    <a:lnTo>
                      <a:pt x="4" y="0"/>
                    </a:lnTo>
                    <a:lnTo>
                      <a:pt x="4" y="0"/>
                    </a:lnTo>
                    <a:lnTo>
                      <a:pt x="4" y="11"/>
                    </a:lnTo>
                    <a:lnTo>
                      <a:pt x="4" y="11"/>
                    </a:lnTo>
                    <a:lnTo>
                      <a:pt x="4" y="11"/>
                    </a:lnTo>
                    <a:lnTo>
                      <a:pt x="0" y="7"/>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56" name="Freeform 2388">
                <a:extLst>
                  <a:ext uri="{FF2B5EF4-FFF2-40B4-BE49-F238E27FC236}">
                    <a16:creationId xmlns:a16="http://schemas.microsoft.com/office/drawing/2014/main" id="{29D27809-FE2C-461B-BC9C-6783A5D98F7F}"/>
                  </a:ext>
                </a:extLst>
              </p:cNvPr>
              <p:cNvSpPr>
                <a:spLocks/>
              </p:cNvSpPr>
              <p:nvPr/>
            </p:nvSpPr>
            <p:spPr bwMode="auto">
              <a:xfrm>
                <a:off x="6294" y="2517"/>
                <a:ext cx="0" cy="7"/>
              </a:xfrm>
              <a:custGeom>
                <a:avLst/>
                <a:gdLst>
                  <a:gd name="T0" fmla="*/ 0 h 7"/>
                  <a:gd name="T1" fmla="*/ 4 h 7"/>
                  <a:gd name="T2" fmla="*/ 7 h 7"/>
                  <a:gd name="T3" fmla="*/ 4 h 7"/>
                  <a:gd name="T4" fmla="*/ 4 h 7"/>
                  <a:gd name="T5" fmla="*/ 0 h 7"/>
                </a:gdLst>
                <a:ahLst/>
                <a:cxnLst>
                  <a:cxn ang="0">
                    <a:pos x="0" y="T0"/>
                  </a:cxn>
                  <a:cxn ang="0">
                    <a:pos x="0" y="T1"/>
                  </a:cxn>
                  <a:cxn ang="0">
                    <a:pos x="0" y="T2"/>
                  </a:cxn>
                  <a:cxn ang="0">
                    <a:pos x="0" y="T3"/>
                  </a:cxn>
                  <a:cxn ang="0">
                    <a:pos x="0" y="T4"/>
                  </a:cxn>
                  <a:cxn ang="0">
                    <a:pos x="0" y="T5"/>
                  </a:cxn>
                </a:cxnLst>
                <a:rect l="0" t="0" r="r" b="b"/>
                <a:pathLst>
                  <a:path h="7">
                    <a:moveTo>
                      <a:pt x="0" y="0"/>
                    </a:moveTo>
                    <a:lnTo>
                      <a:pt x="0" y="4"/>
                    </a:lnTo>
                    <a:lnTo>
                      <a:pt x="0" y="7"/>
                    </a:lnTo>
                    <a:lnTo>
                      <a:pt x="0" y="4"/>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57" name="Freeform 2389">
                <a:extLst>
                  <a:ext uri="{FF2B5EF4-FFF2-40B4-BE49-F238E27FC236}">
                    <a16:creationId xmlns:a16="http://schemas.microsoft.com/office/drawing/2014/main" id="{89DBB505-04E6-400D-8FC3-CE17B9936D10}"/>
                  </a:ext>
                </a:extLst>
              </p:cNvPr>
              <p:cNvSpPr>
                <a:spLocks/>
              </p:cNvSpPr>
              <p:nvPr/>
            </p:nvSpPr>
            <p:spPr bwMode="auto">
              <a:xfrm>
                <a:off x="6294" y="2517"/>
                <a:ext cx="0" cy="7"/>
              </a:xfrm>
              <a:custGeom>
                <a:avLst/>
                <a:gdLst>
                  <a:gd name="T0" fmla="*/ 0 h 7"/>
                  <a:gd name="T1" fmla="*/ 4 h 7"/>
                  <a:gd name="T2" fmla="*/ 7 h 7"/>
                  <a:gd name="T3" fmla="*/ 4 h 7"/>
                  <a:gd name="T4" fmla="*/ 4 h 7"/>
                  <a:gd name="T5" fmla="*/ 0 h 7"/>
                </a:gdLst>
                <a:ahLst/>
                <a:cxnLst>
                  <a:cxn ang="0">
                    <a:pos x="0" y="T0"/>
                  </a:cxn>
                  <a:cxn ang="0">
                    <a:pos x="0" y="T1"/>
                  </a:cxn>
                  <a:cxn ang="0">
                    <a:pos x="0" y="T2"/>
                  </a:cxn>
                  <a:cxn ang="0">
                    <a:pos x="0" y="T3"/>
                  </a:cxn>
                  <a:cxn ang="0">
                    <a:pos x="0" y="T4"/>
                  </a:cxn>
                  <a:cxn ang="0">
                    <a:pos x="0" y="T5"/>
                  </a:cxn>
                </a:cxnLst>
                <a:rect l="0" t="0" r="r" b="b"/>
                <a:pathLst>
                  <a:path h="7">
                    <a:moveTo>
                      <a:pt x="0" y="0"/>
                    </a:moveTo>
                    <a:lnTo>
                      <a:pt x="0" y="4"/>
                    </a:lnTo>
                    <a:lnTo>
                      <a:pt x="0" y="7"/>
                    </a:lnTo>
                    <a:lnTo>
                      <a:pt x="0" y="4"/>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58" name="Freeform 2390">
                <a:extLst>
                  <a:ext uri="{FF2B5EF4-FFF2-40B4-BE49-F238E27FC236}">
                    <a16:creationId xmlns:a16="http://schemas.microsoft.com/office/drawing/2014/main" id="{CE795168-518C-44A0-B522-8BDEA03A5AA6}"/>
                  </a:ext>
                </a:extLst>
              </p:cNvPr>
              <p:cNvSpPr>
                <a:spLocks/>
              </p:cNvSpPr>
              <p:nvPr/>
            </p:nvSpPr>
            <p:spPr bwMode="auto">
              <a:xfrm>
                <a:off x="6240" y="2492"/>
                <a:ext cx="14" cy="36"/>
              </a:xfrm>
              <a:custGeom>
                <a:avLst/>
                <a:gdLst>
                  <a:gd name="T0" fmla="*/ 11 w 14"/>
                  <a:gd name="T1" fmla="*/ 0 h 36"/>
                  <a:gd name="T2" fmla="*/ 14 w 14"/>
                  <a:gd name="T3" fmla="*/ 0 h 36"/>
                  <a:gd name="T4" fmla="*/ 14 w 14"/>
                  <a:gd name="T5" fmla="*/ 3 h 36"/>
                  <a:gd name="T6" fmla="*/ 14 w 14"/>
                  <a:gd name="T7" fmla="*/ 3 h 36"/>
                  <a:gd name="T8" fmla="*/ 14 w 14"/>
                  <a:gd name="T9" fmla="*/ 14 h 36"/>
                  <a:gd name="T10" fmla="*/ 11 w 14"/>
                  <a:gd name="T11" fmla="*/ 18 h 36"/>
                  <a:gd name="T12" fmla="*/ 7 w 14"/>
                  <a:gd name="T13" fmla="*/ 21 h 36"/>
                  <a:gd name="T14" fmla="*/ 4 w 14"/>
                  <a:gd name="T15" fmla="*/ 29 h 36"/>
                  <a:gd name="T16" fmla="*/ 4 w 14"/>
                  <a:gd name="T17" fmla="*/ 32 h 36"/>
                  <a:gd name="T18" fmla="*/ 0 w 14"/>
                  <a:gd name="T19" fmla="*/ 36 h 36"/>
                  <a:gd name="T20" fmla="*/ 0 w 14"/>
                  <a:gd name="T21" fmla="*/ 36 h 36"/>
                  <a:gd name="T22" fmla="*/ 0 w 14"/>
                  <a:gd name="T23" fmla="*/ 32 h 36"/>
                  <a:gd name="T24" fmla="*/ 0 w 14"/>
                  <a:gd name="T25" fmla="*/ 29 h 36"/>
                  <a:gd name="T26" fmla="*/ 4 w 14"/>
                  <a:gd name="T27" fmla="*/ 21 h 36"/>
                  <a:gd name="T28" fmla="*/ 7 w 14"/>
                  <a:gd name="T29" fmla="*/ 14 h 36"/>
                  <a:gd name="T30" fmla="*/ 7 w 14"/>
                  <a:gd name="T31" fmla="*/ 7 h 36"/>
                  <a:gd name="T32" fmla="*/ 11 w 14"/>
                  <a:gd name="T33" fmla="*/ 3 h 36"/>
                  <a:gd name="T34" fmla="*/ 11 w 14"/>
                  <a:gd name="T3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36">
                    <a:moveTo>
                      <a:pt x="11" y="0"/>
                    </a:moveTo>
                    <a:lnTo>
                      <a:pt x="14" y="0"/>
                    </a:lnTo>
                    <a:lnTo>
                      <a:pt x="14" y="3"/>
                    </a:lnTo>
                    <a:lnTo>
                      <a:pt x="14" y="3"/>
                    </a:lnTo>
                    <a:lnTo>
                      <a:pt x="14" y="14"/>
                    </a:lnTo>
                    <a:lnTo>
                      <a:pt x="11" y="18"/>
                    </a:lnTo>
                    <a:lnTo>
                      <a:pt x="7" y="21"/>
                    </a:lnTo>
                    <a:lnTo>
                      <a:pt x="4" y="29"/>
                    </a:lnTo>
                    <a:lnTo>
                      <a:pt x="4" y="32"/>
                    </a:lnTo>
                    <a:lnTo>
                      <a:pt x="0" y="36"/>
                    </a:lnTo>
                    <a:lnTo>
                      <a:pt x="0" y="36"/>
                    </a:lnTo>
                    <a:lnTo>
                      <a:pt x="0" y="32"/>
                    </a:lnTo>
                    <a:lnTo>
                      <a:pt x="0" y="29"/>
                    </a:lnTo>
                    <a:lnTo>
                      <a:pt x="4" y="21"/>
                    </a:lnTo>
                    <a:lnTo>
                      <a:pt x="7" y="14"/>
                    </a:lnTo>
                    <a:lnTo>
                      <a:pt x="7" y="7"/>
                    </a:lnTo>
                    <a:lnTo>
                      <a:pt x="11" y="3"/>
                    </a:lnTo>
                    <a:lnTo>
                      <a:pt x="11"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59" name="Freeform 2391">
                <a:extLst>
                  <a:ext uri="{FF2B5EF4-FFF2-40B4-BE49-F238E27FC236}">
                    <a16:creationId xmlns:a16="http://schemas.microsoft.com/office/drawing/2014/main" id="{787C21EE-538E-427C-B27A-EFE51FF3399B}"/>
                  </a:ext>
                </a:extLst>
              </p:cNvPr>
              <p:cNvSpPr>
                <a:spLocks/>
              </p:cNvSpPr>
              <p:nvPr/>
            </p:nvSpPr>
            <p:spPr bwMode="auto">
              <a:xfrm>
                <a:off x="6240" y="2492"/>
                <a:ext cx="14" cy="36"/>
              </a:xfrm>
              <a:custGeom>
                <a:avLst/>
                <a:gdLst>
                  <a:gd name="T0" fmla="*/ 11 w 14"/>
                  <a:gd name="T1" fmla="*/ 0 h 36"/>
                  <a:gd name="T2" fmla="*/ 14 w 14"/>
                  <a:gd name="T3" fmla="*/ 0 h 36"/>
                  <a:gd name="T4" fmla="*/ 14 w 14"/>
                  <a:gd name="T5" fmla="*/ 3 h 36"/>
                  <a:gd name="T6" fmla="*/ 14 w 14"/>
                  <a:gd name="T7" fmla="*/ 3 h 36"/>
                  <a:gd name="T8" fmla="*/ 14 w 14"/>
                  <a:gd name="T9" fmla="*/ 14 h 36"/>
                  <a:gd name="T10" fmla="*/ 11 w 14"/>
                  <a:gd name="T11" fmla="*/ 18 h 36"/>
                  <a:gd name="T12" fmla="*/ 7 w 14"/>
                  <a:gd name="T13" fmla="*/ 21 h 36"/>
                  <a:gd name="T14" fmla="*/ 4 w 14"/>
                  <a:gd name="T15" fmla="*/ 29 h 36"/>
                  <a:gd name="T16" fmla="*/ 4 w 14"/>
                  <a:gd name="T17" fmla="*/ 32 h 36"/>
                  <a:gd name="T18" fmla="*/ 0 w 14"/>
                  <a:gd name="T19" fmla="*/ 36 h 36"/>
                  <a:gd name="T20" fmla="*/ 0 w 14"/>
                  <a:gd name="T21" fmla="*/ 36 h 36"/>
                  <a:gd name="T22" fmla="*/ 0 w 14"/>
                  <a:gd name="T23" fmla="*/ 32 h 36"/>
                  <a:gd name="T24" fmla="*/ 0 w 14"/>
                  <a:gd name="T25" fmla="*/ 29 h 36"/>
                  <a:gd name="T26" fmla="*/ 4 w 14"/>
                  <a:gd name="T27" fmla="*/ 21 h 36"/>
                  <a:gd name="T28" fmla="*/ 7 w 14"/>
                  <a:gd name="T29" fmla="*/ 14 h 36"/>
                  <a:gd name="T30" fmla="*/ 7 w 14"/>
                  <a:gd name="T31" fmla="*/ 7 h 36"/>
                  <a:gd name="T32" fmla="*/ 11 w 14"/>
                  <a:gd name="T33" fmla="*/ 3 h 36"/>
                  <a:gd name="T34" fmla="*/ 11 w 14"/>
                  <a:gd name="T3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36">
                    <a:moveTo>
                      <a:pt x="11" y="0"/>
                    </a:moveTo>
                    <a:lnTo>
                      <a:pt x="14" y="0"/>
                    </a:lnTo>
                    <a:lnTo>
                      <a:pt x="14" y="3"/>
                    </a:lnTo>
                    <a:lnTo>
                      <a:pt x="14" y="3"/>
                    </a:lnTo>
                    <a:lnTo>
                      <a:pt x="14" y="14"/>
                    </a:lnTo>
                    <a:lnTo>
                      <a:pt x="11" y="18"/>
                    </a:lnTo>
                    <a:lnTo>
                      <a:pt x="7" y="21"/>
                    </a:lnTo>
                    <a:lnTo>
                      <a:pt x="4" y="29"/>
                    </a:lnTo>
                    <a:lnTo>
                      <a:pt x="4" y="32"/>
                    </a:lnTo>
                    <a:lnTo>
                      <a:pt x="0" y="36"/>
                    </a:lnTo>
                    <a:lnTo>
                      <a:pt x="0" y="36"/>
                    </a:lnTo>
                    <a:lnTo>
                      <a:pt x="0" y="32"/>
                    </a:lnTo>
                    <a:lnTo>
                      <a:pt x="0" y="29"/>
                    </a:lnTo>
                    <a:lnTo>
                      <a:pt x="4" y="21"/>
                    </a:lnTo>
                    <a:lnTo>
                      <a:pt x="7" y="14"/>
                    </a:lnTo>
                    <a:lnTo>
                      <a:pt x="7" y="7"/>
                    </a:lnTo>
                    <a:lnTo>
                      <a:pt x="11" y="3"/>
                    </a:lnTo>
                    <a:lnTo>
                      <a:pt x="11"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60" name="Freeform 2392">
                <a:extLst>
                  <a:ext uri="{FF2B5EF4-FFF2-40B4-BE49-F238E27FC236}">
                    <a16:creationId xmlns:a16="http://schemas.microsoft.com/office/drawing/2014/main" id="{6168CDDF-F2B7-4665-A9E3-3B5580F4FBD1}"/>
                  </a:ext>
                </a:extLst>
              </p:cNvPr>
              <p:cNvSpPr>
                <a:spLocks/>
              </p:cNvSpPr>
              <p:nvPr/>
            </p:nvSpPr>
            <p:spPr bwMode="auto">
              <a:xfrm>
                <a:off x="6247" y="2513"/>
                <a:ext cx="18" cy="15"/>
              </a:xfrm>
              <a:custGeom>
                <a:avLst/>
                <a:gdLst>
                  <a:gd name="T0" fmla="*/ 0 w 18"/>
                  <a:gd name="T1" fmla="*/ 8 h 15"/>
                  <a:gd name="T2" fmla="*/ 0 w 18"/>
                  <a:gd name="T3" fmla="*/ 8 h 15"/>
                  <a:gd name="T4" fmla="*/ 4 w 18"/>
                  <a:gd name="T5" fmla="*/ 8 h 15"/>
                  <a:gd name="T6" fmla="*/ 4 w 18"/>
                  <a:gd name="T7" fmla="*/ 8 h 15"/>
                  <a:gd name="T8" fmla="*/ 7 w 18"/>
                  <a:gd name="T9" fmla="*/ 4 h 15"/>
                  <a:gd name="T10" fmla="*/ 11 w 18"/>
                  <a:gd name="T11" fmla="*/ 0 h 15"/>
                  <a:gd name="T12" fmla="*/ 15 w 18"/>
                  <a:gd name="T13" fmla="*/ 4 h 15"/>
                  <a:gd name="T14" fmla="*/ 18 w 18"/>
                  <a:gd name="T15" fmla="*/ 4 h 15"/>
                  <a:gd name="T16" fmla="*/ 18 w 18"/>
                  <a:gd name="T17" fmla="*/ 8 h 15"/>
                  <a:gd name="T18" fmla="*/ 15 w 18"/>
                  <a:gd name="T19" fmla="*/ 8 h 15"/>
                  <a:gd name="T20" fmla="*/ 18 w 18"/>
                  <a:gd name="T21" fmla="*/ 11 h 15"/>
                  <a:gd name="T22" fmla="*/ 15 w 18"/>
                  <a:gd name="T23" fmla="*/ 11 h 15"/>
                  <a:gd name="T24" fmla="*/ 11 w 18"/>
                  <a:gd name="T25" fmla="*/ 15 h 15"/>
                  <a:gd name="T26" fmla="*/ 4 w 18"/>
                  <a:gd name="T27" fmla="*/ 15 h 15"/>
                  <a:gd name="T28" fmla="*/ 4 w 18"/>
                  <a:gd name="T29" fmla="*/ 11 h 15"/>
                  <a:gd name="T30" fmla="*/ 0 w 18"/>
                  <a:gd name="T3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5">
                    <a:moveTo>
                      <a:pt x="0" y="8"/>
                    </a:moveTo>
                    <a:lnTo>
                      <a:pt x="0" y="8"/>
                    </a:lnTo>
                    <a:lnTo>
                      <a:pt x="4" y="8"/>
                    </a:lnTo>
                    <a:lnTo>
                      <a:pt x="4" y="8"/>
                    </a:lnTo>
                    <a:lnTo>
                      <a:pt x="7" y="4"/>
                    </a:lnTo>
                    <a:lnTo>
                      <a:pt x="11" y="0"/>
                    </a:lnTo>
                    <a:lnTo>
                      <a:pt x="15" y="4"/>
                    </a:lnTo>
                    <a:lnTo>
                      <a:pt x="18" y="4"/>
                    </a:lnTo>
                    <a:lnTo>
                      <a:pt x="18" y="8"/>
                    </a:lnTo>
                    <a:lnTo>
                      <a:pt x="15" y="8"/>
                    </a:lnTo>
                    <a:lnTo>
                      <a:pt x="18" y="11"/>
                    </a:lnTo>
                    <a:lnTo>
                      <a:pt x="15" y="11"/>
                    </a:lnTo>
                    <a:lnTo>
                      <a:pt x="11" y="15"/>
                    </a:lnTo>
                    <a:lnTo>
                      <a:pt x="4" y="15"/>
                    </a:lnTo>
                    <a:lnTo>
                      <a:pt x="4" y="11"/>
                    </a:lnTo>
                    <a:lnTo>
                      <a:pt x="0" y="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61" name="Freeform 2393">
                <a:extLst>
                  <a:ext uri="{FF2B5EF4-FFF2-40B4-BE49-F238E27FC236}">
                    <a16:creationId xmlns:a16="http://schemas.microsoft.com/office/drawing/2014/main" id="{D503B733-C378-47B0-8B7A-EAD8704F5694}"/>
                  </a:ext>
                </a:extLst>
              </p:cNvPr>
              <p:cNvSpPr>
                <a:spLocks/>
              </p:cNvSpPr>
              <p:nvPr/>
            </p:nvSpPr>
            <p:spPr bwMode="auto">
              <a:xfrm>
                <a:off x="6247" y="2513"/>
                <a:ext cx="18" cy="15"/>
              </a:xfrm>
              <a:custGeom>
                <a:avLst/>
                <a:gdLst>
                  <a:gd name="T0" fmla="*/ 0 w 18"/>
                  <a:gd name="T1" fmla="*/ 8 h 15"/>
                  <a:gd name="T2" fmla="*/ 0 w 18"/>
                  <a:gd name="T3" fmla="*/ 8 h 15"/>
                  <a:gd name="T4" fmla="*/ 4 w 18"/>
                  <a:gd name="T5" fmla="*/ 8 h 15"/>
                  <a:gd name="T6" fmla="*/ 4 w 18"/>
                  <a:gd name="T7" fmla="*/ 8 h 15"/>
                  <a:gd name="T8" fmla="*/ 7 w 18"/>
                  <a:gd name="T9" fmla="*/ 4 h 15"/>
                  <a:gd name="T10" fmla="*/ 11 w 18"/>
                  <a:gd name="T11" fmla="*/ 0 h 15"/>
                  <a:gd name="T12" fmla="*/ 15 w 18"/>
                  <a:gd name="T13" fmla="*/ 4 h 15"/>
                  <a:gd name="T14" fmla="*/ 18 w 18"/>
                  <a:gd name="T15" fmla="*/ 4 h 15"/>
                  <a:gd name="T16" fmla="*/ 18 w 18"/>
                  <a:gd name="T17" fmla="*/ 8 h 15"/>
                  <a:gd name="T18" fmla="*/ 15 w 18"/>
                  <a:gd name="T19" fmla="*/ 8 h 15"/>
                  <a:gd name="T20" fmla="*/ 18 w 18"/>
                  <a:gd name="T21" fmla="*/ 11 h 15"/>
                  <a:gd name="T22" fmla="*/ 15 w 18"/>
                  <a:gd name="T23" fmla="*/ 11 h 15"/>
                  <a:gd name="T24" fmla="*/ 11 w 18"/>
                  <a:gd name="T25" fmla="*/ 15 h 15"/>
                  <a:gd name="T26" fmla="*/ 4 w 18"/>
                  <a:gd name="T27" fmla="*/ 15 h 15"/>
                  <a:gd name="T28" fmla="*/ 4 w 18"/>
                  <a:gd name="T29" fmla="*/ 11 h 15"/>
                  <a:gd name="T30" fmla="*/ 0 w 18"/>
                  <a:gd name="T3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5">
                    <a:moveTo>
                      <a:pt x="0" y="8"/>
                    </a:moveTo>
                    <a:lnTo>
                      <a:pt x="0" y="8"/>
                    </a:lnTo>
                    <a:lnTo>
                      <a:pt x="4" y="8"/>
                    </a:lnTo>
                    <a:lnTo>
                      <a:pt x="4" y="8"/>
                    </a:lnTo>
                    <a:lnTo>
                      <a:pt x="7" y="4"/>
                    </a:lnTo>
                    <a:lnTo>
                      <a:pt x="11" y="0"/>
                    </a:lnTo>
                    <a:lnTo>
                      <a:pt x="15" y="4"/>
                    </a:lnTo>
                    <a:lnTo>
                      <a:pt x="18" y="4"/>
                    </a:lnTo>
                    <a:lnTo>
                      <a:pt x="18" y="8"/>
                    </a:lnTo>
                    <a:lnTo>
                      <a:pt x="15" y="8"/>
                    </a:lnTo>
                    <a:lnTo>
                      <a:pt x="18" y="11"/>
                    </a:lnTo>
                    <a:lnTo>
                      <a:pt x="15" y="11"/>
                    </a:lnTo>
                    <a:lnTo>
                      <a:pt x="11" y="15"/>
                    </a:lnTo>
                    <a:lnTo>
                      <a:pt x="4" y="15"/>
                    </a:lnTo>
                    <a:lnTo>
                      <a:pt x="4" y="11"/>
                    </a:lnTo>
                    <a:lnTo>
                      <a:pt x="0" y="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62" name="Freeform 2394">
                <a:extLst>
                  <a:ext uri="{FF2B5EF4-FFF2-40B4-BE49-F238E27FC236}">
                    <a16:creationId xmlns:a16="http://schemas.microsoft.com/office/drawing/2014/main" id="{CC249EE0-CFD8-41FA-8DB1-8D6EA0246A00}"/>
                  </a:ext>
                </a:extLst>
              </p:cNvPr>
              <p:cNvSpPr>
                <a:spLocks/>
              </p:cNvSpPr>
              <p:nvPr/>
            </p:nvSpPr>
            <p:spPr bwMode="auto">
              <a:xfrm>
                <a:off x="6211" y="2524"/>
                <a:ext cx="94" cy="86"/>
              </a:xfrm>
              <a:custGeom>
                <a:avLst/>
                <a:gdLst>
                  <a:gd name="T0" fmla="*/ 68 w 94"/>
                  <a:gd name="T1" fmla="*/ 0 h 86"/>
                  <a:gd name="T2" fmla="*/ 76 w 94"/>
                  <a:gd name="T3" fmla="*/ 4 h 86"/>
                  <a:gd name="T4" fmla="*/ 83 w 94"/>
                  <a:gd name="T5" fmla="*/ 7 h 86"/>
                  <a:gd name="T6" fmla="*/ 86 w 94"/>
                  <a:gd name="T7" fmla="*/ 11 h 86"/>
                  <a:gd name="T8" fmla="*/ 90 w 94"/>
                  <a:gd name="T9" fmla="*/ 18 h 86"/>
                  <a:gd name="T10" fmla="*/ 90 w 94"/>
                  <a:gd name="T11" fmla="*/ 25 h 86"/>
                  <a:gd name="T12" fmla="*/ 90 w 94"/>
                  <a:gd name="T13" fmla="*/ 32 h 86"/>
                  <a:gd name="T14" fmla="*/ 94 w 94"/>
                  <a:gd name="T15" fmla="*/ 40 h 86"/>
                  <a:gd name="T16" fmla="*/ 94 w 94"/>
                  <a:gd name="T17" fmla="*/ 54 h 86"/>
                  <a:gd name="T18" fmla="*/ 90 w 94"/>
                  <a:gd name="T19" fmla="*/ 58 h 86"/>
                  <a:gd name="T20" fmla="*/ 86 w 94"/>
                  <a:gd name="T21" fmla="*/ 68 h 86"/>
                  <a:gd name="T22" fmla="*/ 83 w 94"/>
                  <a:gd name="T23" fmla="*/ 61 h 86"/>
                  <a:gd name="T24" fmla="*/ 83 w 94"/>
                  <a:gd name="T25" fmla="*/ 54 h 86"/>
                  <a:gd name="T26" fmla="*/ 79 w 94"/>
                  <a:gd name="T27" fmla="*/ 47 h 86"/>
                  <a:gd name="T28" fmla="*/ 72 w 94"/>
                  <a:gd name="T29" fmla="*/ 58 h 86"/>
                  <a:gd name="T30" fmla="*/ 72 w 94"/>
                  <a:gd name="T31" fmla="*/ 65 h 86"/>
                  <a:gd name="T32" fmla="*/ 76 w 94"/>
                  <a:gd name="T33" fmla="*/ 75 h 86"/>
                  <a:gd name="T34" fmla="*/ 72 w 94"/>
                  <a:gd name="T35" fmla="*/ 86 h 86"/>
                  <a:gd name="T36" fmla="*/ 68 w 94"/>
                  <a:gd name="T37" fmla="*/ 79 h 86"/>
                  <a:gd name="T38" fmla="*/ 65 w 94"/>
                  <a:gd name="T39" fmla="*/ 79 h 86"/>
                  <a:gd name="T40" fmla="*/ 58 w 94"/>
                  <a:gd name="T41" fmla="*/ 79 h 86"/>
                  <a:gd name="T42" fmla="*/ 47 w 94"/>
                  <a:gd name="T43" fmla="*/ 72 h 86"/>
                  <a:gd name="T44" fmla="*/ 43 w 94"/>
                  <a:gd name="T45" fmla="*/ 65 h 86"/>
                  <a:gd name="T46" fmla="*/ 40 w 94"/>
                  <a:gd name="T47" fmla="*/ 54 h 86"/>
                  <a:gd name="T48" fmla="*/ 47 w 94"/>
                  <a:gd name="T49" fmla="*/ 47 h 86"/>
                  <a:gd name="T50" fmla="*/ 40 w 94"/>
                  <a:gd name="T51" fmla="*/ 40 h 86"/>
                  <a:gd name="T52" fmla="*/ 33 w 94"/>
                  <a:gd name="T53" fmla="*/ 40 h 86"/>
                  <a:gd name="T54" fmla="*/ 29 w 94"/>
                  <a:gd name="T55" fmla="*/ 47 h 86"/>
                  <a:gd name="T56" fmla="*/ 25 w 94"/>
                  <a:gd name="T57" fmla="*/ 43 h 86"/>
                  <a:gd name="T58" fmla="*/ 18 w 94"/>
                  <a:gd name="T59" fmla="*/ 47 h 86"/>
                  <a:gd name="T60" fmla="*/ 18 w 94"/>
                  <a:gd name="T61" fmla="*/ 47 h 86"/>
                  <a:gd name="T62" fmla="*/ 15 w 94"/>
                  <a:gd name="T63" fmla="*/ 40 h 86"/>
                  <a:gd name="T64" fmla="*/ 4 w 94"/>
                  <a:gd name="T65" fmla="*/ 58 h 86"/>
                  <a:gd name="T66" fmla="*/ 0 w 94"/>
                  <a:gd name="T67" fmla="*/ 58 h 86"/>
                  <a:gd name="T68" fmla="*/ 0 w 94"/>
                  <a:gd name="T69" fmla="*/ 43 h 86"/>
                  <a:gd name="T70" fmla="*/ 8 w 94"/>
                  <a:gd name="T71" fmla="*/ 36 h 86"/>
                  <a:gd name="T72" fmla="*/ 18 w 94"/>
                  <a:gd name="T73" fmla="*/ 29 h 86"/>
                  <a:gd name="T74" fmla="*/ 25 w 94"/>
                  <a:gd name="T75" fmla="*/ 22 h 86"/>
                  <a:gd name="T76" fmla="*/ 36 w 94"/>
                  <a:gd name="T77" fmla="*/ 25 h 86"/>
                  <a:gd name="T78" fmla="*/ 36 w 94"/>
                  <a:gd name="T79" fmla="*/ 36 h 86"/>
                  <a:gd name="T80" fmla="*/ 47 w 94"/>
                  <a:gd name="T81" fmla="*/ 25 h 86"/>
                  <a:gd name="T82" fmla="*/ 54 w 94"/>
                  <a:gd name="T83" fmla="*/ 25 h 86"/>
                  <a:gd name="T84" fmla="*/ 58 w 94"/>
                  <a:gd name="T85" fmla="*/ 18 h 86"/>
                  <a:gd name="T86" fmla="*/ 61 w 94"/>
                  <a:gd name="T87" fmla="*/ 18 h 86"/>
                  <a:gd name="T88" fmla="*/ 68 w 94"/>
                  <a:gd name="T89" fmla="*/ 14 h 86"/>
                  <a:gd name="T90" fmla="*/ 72 w 94"/>
                  <a:gd name="T91" fmla="*/ 7 h 86"/>
                  <a:gd name="T92" fmla="*/ 68 w 94"/>
                  <a:gd name="T9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4" h="86">
                    <a:moveTo>
                      <a:pt x="68" y="0"/>
                    </a:moveTo>
                    <a:lnTo>
                      <a:pt x="68" y="0"/>
                    </a:lnTo>
                    <a:lnTo>
                      <a:pt x="72" y="0"/>
                    </a:lnTo>
                    <a:lnTo>
                      <a:pt x="76" y="4"/>
                    </a:lnTo>
                    <a:lnTo>
                      <a:pt x="79" y="4"/>
                    </a:lnTo>
                    <a:lnTo>
                      <a:pt x="83" y="7"/>
                    </a:lnTo>
                    <a:lnTo>
                      <a:pt x="83" y="11"/>
                    </a:lnTo>
                    <a:lnTo>
                      <a:pt x="86" y="11"/>
                    </a:lnTo>
                    <a:lnTo>
                      <a:pt x="90" y="18"/>
                    </a:lnTo>
                    <a:lnTo>
                      <a:pt x="90" y="18"/>
                    </a:lnTo>
                    <a:lnTo>
                      <a:pt x="86" y="22"/>
                    </a:lnTo>
                    <a:lnTo>
                      <a:pt x="90" y="25"/>
                    </a:lnTo>
                    <a:lnTo>
                      <a:pt x="90" y="29"/>
                    </a:lnTo>
                    <a:lnTo>
                      <a:pt x="90" y="32"/>
                    </a:lnTo>
                    <a:lnTo>
                      <a:pt x="90" y="40"/>
                    </a:lnTo>
                    <a:lnTo>
                      <a:pt x="94" y="40"/>
                    </a:lnTo>
                    <a:lnTo>
                      <a:pt x="94" y="47"/>
                    </a:lnTo>
                    <a:lnTo>
                      <a:pt x="94" y="54"/>
                    </a:lnTo>
                    <a:lnTo>
                      <a:pt x="90" y="54"/>
                    </a:lnTo>
                    <a:lnTo>
                      <a:pt x="90" y="58"/>
                    </a:lnTo>
                    <a:lnTo>
                      <a:pt x="86" y="61"/>
                    </a:lnTo>
                    <a:lnTo>
                      <a:pt x="86" y="68"/>
                    </a:lnTo>
                    <a:lnTo>
                      <a:pt x="86" y="68"/>
                    </a:lnTo>
                    <a:lnTo>
                      <a:pt x="83" y="61"/>
                    </a:lnTo>
                    <a:lnTo>
                      <a:pt x="83" y="58"/>
                    </a:lnTo>
                    <a:lnTo>
                      <a:pt x="83" y="54"/>
                    </a:lnTo>
                    <a:lnTo>
                      <a:pt x="79" y="50"/>
                    </a:lnTo>
                    <a:lnTo>
                      <a:pt x="79" y="47"/>
                    </a:lnTo>
                    <a:lnTo>
                      <a:pt x="76" y="50"/>
                    </a:lnTo>
                    <a:lnTo>
                      <a:pt x="72" y="58"/>
                    </a:lnTo>
                    <a:lnTo>
                      <a:pt x="68" y="65"/>
                    </a:lnTo>
                    <a:lnTo>
                      <a:pt x="72" y="65"/>
                    </a:lnTo>
                    <a:lnTo>
                      <a:pt x="76" y="72"/>
                    </a:lnTo>
                    <a:lnTo>
                      <a:pt x="76" y="75"/>
                    </a:lnTo>
                    <a:lnTo>
                      <a:pt x="76" y="75"/>
                    </a:lnTo>
                    <a:lnTo>
                      <a:pt x="72" y="86"/>
                    </a:lnTo>
                    <a:lnTo>
                      <a:pt x="68" y="83"/>
                    </a:lnTo>
                    <a:lnTo>
                      <a:pt x="68" y="79"/>
                    </a:lnTo>
                    <a:lnTo>
                      <a:pt x="68" y="75"/>
                    </a:lnTo>
                    <a:lnTo>
                      <a:pt x="65" y="79"/>
                    </a:lnTo>
                    <a:lnTo>
                      <a:pt x="61" y="79"/>
                    </a:lnTo>
                    <a:lnTo>
                      <a:pt x="58" y="79"/>
                    </a:lnTo>
                    <a:lnTo>
                      <a:pt x="51" y="75"/>
                    </a:lnTo>
                    <a:lnTo>
                      <a:pt x="47" y="72"/>
                    </a:lnTo>
                    <a:lnTo>
                      <a:pt x="43" y="68"/>
                    </a:lnTo>
                    <a:lnTo>
                      <a:pt x="43" y="65"/>
                    </a:lnTo>
                    <a:lnTo>
                      <a:pt x="43" y="61"/>
                    </a:lnTo>
                    <a:lnTo>
                      <a:pt x="40" y="54"/>
                    </a:lnTo>
                    <a:lnTo>
                      <a:pt x="47" y="50"/>
                    </a:lnTo>
                    <a:lnTo>
                      <a:pt x="47" y="47"/>
                    </a:lnTo>
                    <a:lnTo>
                      <a:pt x="43" y="43"/>
                    </a:lnTo>
                    <a:lnTo>
                      <a:pt x="40" y="40"/>
                    </a:lnTo>
                    <a:lnTo>
                      <a:pt x="36" y="40"/>
                    </a:lnTo>
                    <a:lnTo>
                      <a:pt x="33" y="40"/>
                    </a:lnTo>
                    <a:lnTo>
                      <a:pt x="29" y="43"/>
                    </a:lnTo>
                    <a:lnTo>
                      <a:pt x="29" y="47"/>
                    </a:lnTo>
                    <a:lnTo>
                      <a:pt x="25" y="43"/>
                    </a:lnTo>
                    <a:lnTo>
                      <a:pt x="25" y="43"/>
                    </a:lnTo>
                    <a:lnTo>
                      <a:pt x="25" y="43"/>
                    </a:lnTo>
                    <a:lnTo>
                      <a:pt x="18" y="47"/>
                    </a:lnTo>
                    <a:lnTo>
                      <a:pt x="18" y="50"/>
                    </a:lnTo>
                    <a:lnTo>
                      <a:pt x="18" y="47"/>
                    </a:lnTo>
                    <a:lnTo>
                      <a:pt x="18" y="40"/>
                    </a:lnTo>
                    <a:lnTo>
                      <a:pt x="15" y="40"/>
                    </a:lnTo>
                    <a:lnTo>
                      <a:pt x="11" y="47"/>
                    </a:lnTo>
                    <a:lnTo>
                      <a:pt x="4" y="58"/>
                    </a:lnTo>
                    <a:lnTo>
                      <a:pt x="4" y="58"/>
                    </a:lnTo>
                    <a:lnTo>
                      <a:pt x="0" y="58"/>
                    </a:lnTo>
                    <a:lnTo>
                      <a:pt x="0" y="54"/>
                    </a:lnTo>
                    <a:lnTo>
                      <a:pt x="0" y="43"/>
                    </a:lnTo>
                    <a:lnTo>
                      <a:pt x="4" y="40"/>
                    </a:lnTo>
                    <a:lnTo>
                      <a:pt x="8" y="36"/>
                    </a:lnTo>
                    <a:lnTo>
                      <a:pt x="18" y="32"/>
                    </a:lnTo>
                    <a:lnTo>
                      <a:pt x="18" y="29"/>
                    </a:lnTo>
                    <a:lnTo>
                      <a:pt x="22" y="25"/>
                    </a:lnTo>
                    <a:lnTo>
                      <a:pt x="25" y="22"/>
                    </a:lnTo>
                    <a:lnTo>
                      <a:pt x="29" y="22"/>
                    </a:lnTo>
                    <a:lnTo>
                      <a:pt x="36" y="25"/>
                    </a:lnTo>
                    <a:lnTo>
                      <a:pt x="36" y="29"/>
                    </a:lnTo>
                    <a:lnTo>
                      <a:pt x="36" y="36"/>
                    </a:lnTo>
                    <a:lnTo>
                      <a:pt x="43" y="32"/>
                    </a:lnTo>
                    <a:lnTo>
                      <a:pt x="47" y="25"/>
                    </a:lnTo>
                    <a:lnTo>
                      <a:pt x="51" y="22"/>
                    </a:lnTo>
                    <a:lnTo>
                      <a:pt x="54" y="25"/>
                    </a:lnTo>
                    <a:lnTo>
                      <a:pt x="54" y="22"/>
                    </a:lnTo>
                    <a:lnTo>
                      <a:pt x="58" y="18"/>
                    </a:lnTo>
                    <a:lnTo>
                      <a:pt x="58" y="14"/>
                    </a:lnTo>
                    <a:lnTo>
                      <a:pt x="61" y="18"/>
                    </a:lnTo>
                    <a:lnTo>
                      <a:pt x="65" y="14"/>
                    </a:lnTo>
                    <a:lnTo>
                      <a:pt x="68" y="14"/>
                    </a:lnTo>
                    <a:lnTo>
                      <a:pt x="72" y="14"/>
                    </a:lnTo>
                    <a:lnTo>
                      <a:pt x="72" y="7"/>
                    </a:lnTo>
                    <a:lnTo>
                      <a:pt x="68" y="4"/>
                    </a:lnTo>
                    <a:lnTo>
                      <a:pt x="68"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63" name="Freeform 2395">
                <a:extLst>
                  <a:ext uri="{FF2B5EF4-FFF2-40B4-BE49-F238E27FC236}">
                    <a16:creationId xmlns:a16="http://schemas.microsoft.com/office/drawing/2014/main" id="{C9287D42-FB45-4A4E-8C91-2C8E98096AA7}"/>
                  </a:ext>
                </a:extLst>
              </p:cNvPr>
              <p:cNvSpPr>
                <a:spLocks/>
              </p:cNvSpPr>
              <p:nvPr/>
            </p:nvSpPr>
            <p:spPr bwMode="auto">
              <a:xfrm>
                <a:off x="6211" y="2524"/>
                <a:ext cx="94" cy="86"/>
              </a:xfrm>
              <a:custGeom>
                <a:avLst/>
                <a:gdLst>
                  <a:gd name="T0" fmla="*/ 68 w 94"/>
                  <a:gd name="T1" fmla="*/ 0 h 86"/>
                  <a:gd name="T2" fmla="*/ 76 w 94"/>
                  <a:gd name="T3" fmla="*/ 4 h 86"/>
                  <a:gd name="T4" fmla="*/ 83 w 94"/>
                  <a:gd name="T5" fmla="*/ 7 h 86"/>
                  <a:gd name="T6" fmla="*/ 86 w 94"/>
                  <a:gd name="T7" fmla="*/ 11 h 86"/>
                  <a:gd name="T8" fmla="*/ 90 w 94"/>
                  <a:gd name="T9" fmla="*/ 18 h 86"/>
                  <a:gd name="T10" fmla="*/ 90 w 94"/>
                  <a:gd name="T11" fmla="*/ 25 h 86"/>
                  <a:gd name="T12" fmla="*/ 90 w 94"/>
                  <a:gd name="T13" fmla="*/ 32 h 86"/>
                  <a:gd name="T14" fmla="*/ 94 w 94"/>
                  <a:gd name="T15" fmla="*/ 40 h 86"/>
                  <a:gd name="T16" fmla="*/ 94 w 94"/>
                  <a:gd name="T17" fmla="*/ 54 h 86"/>
                  <a:gd name="T18" fmla="*/ 90 w 94"/>
                  <a:gd name="T19" fmla="*/ 58 h 86"/>
                  <a:gd name="T20" fmla="*/ 86 w 94"/>
                  <a:gd name="T21" fmla="*/ 68 h 86"/>
                  <a:gd name="T22" fmla="*/ 83 w 94"/>
                  <a:gd name="T23" fmla="*/ 61 h 86"/>
                  <a:gd name="T24" fmla="*/ 83 w 94"/>
                  <a:gd name="T25" fmla="*/ 54 h 86"/>
                  <a:gd name="T26" fmla="*/ 79 w 94"/>
                  <a:gd name="T27" fmla="*/ 47 h 86"/>
                  <a:gd name="T28" fmla="*/ 72 w 94"/>
                  <a:gd name="T29" fmla="*/ 58 h 86"/>
                  <a:gd name="T30" fmla="*/ 72 w 94"/>
                  <a:gd name="T31" fmla="*/ 65 h 86"/>
                  <a:gd name="T32" fmla="*/ 76 w 94"/>
                  <a:gd name="T33" fmla="*/ 75 h 86"/>
                  <a:gd name="T34" fmla="*/ 72 w 94"/>
                  <a:gd name="T35" fmla="*/ 86 h 86"/>
                  <a:gd name="T36" fmla="*/ 68 w 94"/>
                  <a:gd name="T37" fmla="*/ 79 h 86"/>
                  <a:gd name="T38" fmla="*/ 65 w 94"/>
                  <a:gd name="T39" fmla="*/ 79 h 86"/>
                  <a:gd name="T40" fmla="*/ 58 w 94"/>
                  <a:gd name="T41" fmla="*/ 79 h 86"/>
                  <a:gd name="T42" fmla="*/ 47 w 94"/>
                  <a:gd name="T43" fmla="*/ 72 h 86"/>
                  <a:gd name="T44" fmla="*/ 43 w 94"/>
                  <a:gd name="T45" fmla="*/ 65 h 86"/>
                  <a:gd name="T46" fmla="*/ 40 w 94"/>
                  <a:gd name="T47" fmla="*/ 54 h 86"/>
                  <a:gd name="T48" fmla="*/ 47 w 94"/>
                  <a:gd name="T49" fmla="*/ 47 h 86"/>
                  <a:gd name="T50" fmla="*/ 40 w 94"/>
                  <a:gd name="T51" fmla="*/ 40 h 86"/>
                  <a:gd name="T52" fmla="*/ 33 w 94"/>
                  <a:gd name="T53" fmla="*/ 40 h 86"/>
                  <a:gd name="T54" fmla="*/ 29 w 94"/>
                  <a:gd name="T55" fmla="*/ 47 h 86"/>
                  <a:gd name="T56" fmla="*/ 25 w 94"/>
                  <a:gd name="T57" fmla="*/ 43 h 86"/>
                  <a:gd name="T58" fmla="*/ 18 w 94"/>
                  <a:gd name="T59" fmla="*/ 47 h 86"/>
                  <a:gd name="T60" fmla="*/ 18 w 94"/>
                  <a:gd name="T61" fmla="*/ 47 h 86"/>
                  <a:gd name="T62" fmla="*/ 15 w 94"/>
                  <a:gd name="T63" fmla="*/ 40 h 86"/>
                  <a:gd name="T64" fmla="*/ 4 w 94"/>
                  <a:gd name="T65" fmla="*/ 58 h 86"/>
                  <a:gd name="T66" fmla="*/ 0 w 94"/>
                  <a:gd name="T67" fmla="*/ 58 h 86"/>
                  <a:gd name="T68" fmla="*/ 0 w 94"/>
                  <a:gd name="T69" fmla="*/ 43 h 86"/>
                  <a:gd name="T70" fmla="*/ 8 w 94"/>
                  <a:gd name="T71" fmla="*/ 36 h 86"/>
                  <a:gd name="T72" fmla="*/ 18 w 94"/>
                  <a:gd name="T73" fmla="*/ 29 h 86"/>
                  <a:gd name="T74" fmla="*/ 25 w 94"/>
                  <a:gd name="T75" fmla="*/ 22 h 86"/>
                  <a:gd name="T76" fmla="*/ 36 w 94"/>
                  <a:gd name="T77" fmla="*/ 25 h 86"/>
                  <a:gd name="T78" fmla="*/ 36 w 94"/>
                  <a:gd name="T79" fmla="*/ 36 h 86"/>
                  <a:gd name="T80" fmla="*/ 47 w 94"/>
                  <a:gd name="T81" fmla="*/ 25 h 86"/>
                  <a:gd name="T82" fmla="*/ 54 w 94"/>
                  <a:gd name="T83" fmla="*/ 25 h 86"/>
                  <a:gd name="T84" fmla="*/ 58 w 94"/>
                  <a:gd name="T85" fmla="*/ 18 h 86"/>
                  <a:gd name="T86" fmla="*/ 61 w 94"/>
                  <a:gd name="T87" fmla="*/ 18 h 86"/>
                  <a:gd name="T88" fmla="*/ 68 w 94"/>
                  <a:gd name="T89" fmla="*/ 14 h 86"/>
                  <a:gd name="T90" fmla="*/ 72 w 94"/>
                  <a:gd name="T91" fmla="*/ 7 h 86"/>
                  <a:gd name="T92" fmla="*/ 68 w 94"/>
                  <a:gd name="T9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4" h="86">
                    <a:moveTo>
                      <a:pt x="68" y="0"/>
                    </a:moveTo>
                    <a:lnTo>
                      <a:pt x="68" y="0"/>
                    </a:lnTo>
                    <a:lnTo>
                      <a:pt x="72" y="0"/>
                    </a:lnTo>
                    <a:lnTo>
                      <a:pt x="76" y="4"/>
                    </a:lnTo>
                    <a:lnTo>
                      <a:pt x="79" y="4"/>
                    </a:lnTo>
                    <a:lnTo>
                      <a:pt x="83" y="7"/>
                    </a:lnTo>
                    <a:lnTo>
                      <a:pt x="83" y="11"/>
                    </a:lnTo>
                    <a:lnTo>
                      <a:pt x="86" y="11"/>
                    </a:lnTo>
                    <a:lnTo>
                      <a:pt x="90" y="18"/>
                    </a:lnTo>
                    <a:lnTo>
                      <a:pt x="90" y="18"/>
                    </a:lnTo>
                    <a:lnTo>
                      <a:pt x="86" y="22"/>
                    </a:lnTo>
                    <a:lnTo>
                      <a:pt x="90" y="25"/>
                    </a:lnTo>
                    <a:lnTo>
                      <a:pt x="90" y="29"/>
                    </a:lnTo>
                    <a:lnTo>
                      <a:pt x="90" y="32"/>
                    </a:lnTo>
                    <a:lnTo>
                      <a:pt x="90" y="40"/>
                    </a:lnTo>
                    <a:lnTo>
                      <a:pt x="94" y="40"/>
                    </a:lnTo>
                    <a:lnTo>
                      <a:pt x="94" y="47"/>
                    </a:lnTo>
                    <a:lnTo>
                      <a:pt x="94" y="54"/>
                    </a:lnTo>
                    <a:lnTo>
                      <a:pt x="90" y="54"/>
                    </a:lnTo>
                    <a:lnTo>
                      <a:pt x="90" y="58"/>
                    </a:lnTo>
                    <a:lnTo>
                      <a:pt x="86" y="61"/>
                    </a:lnTo>
                    <a:lnTo>
                      <a:pt x="86" y="68"/>
                    </a:lnTo>
                    <a:lnTo>
                      <a:pt x="86" y="68"/>
                    </a:lnTo>
                    <a:lnTo>
                      <a:pt x="83" y="61"/>
                    </a:lnTo>
                    <a:lnTo>
                      <a:pt x="83" y="58"/>
                    </a:lnTo>
                    <a:lnTo>
                      <a:pt x="83" y="54"/>
                    </a:lnTo>
                    <a:lnTo>
                      <a:pt x="79" y="50"/>
                    </a:lnTo>
                    <a:lnTo>
                      <a:pt x="79" y="47"/>
                    </a:lnTo>
                    <a:lnTo>
                      <a:pt x="76" y="50"/>
                    </a:lnTo>
                    <a:lnTo>
                      <a:pt x="72" y="58"/>
                    </a:lnTo>
                    <a:lnTo>
                      <a:pt x="68" y="65"/>
                    </a:lnTo>
                    <a:lnTo>
                      <a:pt x="72" y="65"/>
                    </a:lnTo>
                    <a:lnTo>
                      <a:pt x="76" y="72"/>
                    </a:lnTo>
                    <a:lnTo>
                      <a:pt x="76" y="75"/>
                    </a:lnTo>
                    <a:lnTo>
                      <a:pt x="76" y="75"/>
                    </a:lnTo>
                    <a:lnTo>
                      <a:pt x="72" y="86"/>
                    </a:lnTo>
                    <a:lnTo>
                      <a:pt x="68" y="83"/>
                    </a:lnTo>
                    <a:lnTo>
                      <a:pt x="68" y="79"/>
                    </a:lnTo>
                    <a:lnTo>
                      <a:pt x="68" y="75"/>
                    </a:lnTo>
                    <a:lnTo>
                      <a:pt x="65" y="79"/>
                    </a:lnTo>
                    <a:lnTo>
                      <a:pt x="61" y="79"/>
                    </a:lnTo>
                    <a:lnTo>
                      <a:pt x="58" y="79"/>
                    </a:lnTo>
                    <a:lnTo>
                      <a:pt x="51" y="75"/>
                    </a:lnTo>
                    <a:lnTo>
                      <a:pt x="47" y="72"/>
                    </a:lnTo>
                    <a:lnTo>
                      <a:pt x="43" y="68"/>
                    </a:lnTo>
                    <a:lnTo>
                      <a:pt x="43" y="65"/>
                    </a:lnTo>
                    <a:lnTo>
                      <a:pt x="43" y="61"/>
                    </a:lnTo>
                    <a:lnTo>
                      <a:pt x="40" y="54"/>
                    </a:lnTo>
                    <a:lnTo>
                      <a:pt x="47" y="50"/>
                    </a:lnTo>
                    <a:lnTo>
                      <a:pt x="47" y="47"/>
                    </a:lnTo>
                    <a:lnTo>
                      <a:pt x="43" y="43"/>
                    </a:lnTo>
                    <a:lnTo>
                      <a:pt x="40" y="40"/>
                    </a:lnTo>
                    <a:lnTo>
                      <a:pt x="36" y="40"/>
                    </a:lnTo>
                    <a:lnTo>
                      <a:pt x="33" y="40"/>
                    </a:lnTo>
                    <a:lnTo>
                      <a:pt x="29" y="43"/>
                    </a:lnTo>
                    <a:lnTo>
                      <a:pt x="29" y="47"/>
                    </a:lnTo>
                    <a:lnTo>
                      <a:pt x="25" y="43"/>
                    </a:lnTo>
                    <a:lnTo>
                      <a:pt x="25" y="43"/>
                    </a:lnTo>
                    <a:lnTo>
                      <a:pt x="25" y="43"/>
                    </a:lnTo>
                    <a:lnTo>
                      <a:pt x="18" y="47"/>
                    </a:lnTo>
                    <a:lnTo>
                      <a:pt x="18" y="50"/>
                    </a:lnTo>
                    <a:lnTo>
                      <a:pt x="18" y="47"/>
                    </a:lnTo>
                    <a:lnTo>
                      <a:pt x="18" y="40"/>
                    </a:lnTo>
                    <a:lnTo>
                      <a:pt x="15" y="40"/>
                    </a:lnTo>
                    <a:lnTo>
                      <a:pt x="11" y="47"/>
                    </a:lnTo>
                    <a:lnTo>
                      <a:pt x="4" y="58"/>
                    </a:lnTo>
                    <a:lnTo>
                      <a:pt x="4" y="58"/>
                    </a:lnTo>
                    <a:lnTo>
                      <a:pt x="0" y="58"/>
                    </a:lnTo>
                    <a:lnTo>
                      <a:pt x="0" y="54"/>
                    </a:lnTo>
                    <a:lnTo>
                      <a:pt x="0" y="43"/>
                    </a:lnTo>
                    <a:lnTo>
                      <a:pt x="4" y="40"/>
                    </a:lnTo>
                    <a:lnTo>
                      <a:pt x="8" y="36"/>
                    </a:lnTo>
                    <a:lnTo>
                      <a:pt x="18" y="32"/>
                    </a:lnTo>
                    <a:lnTo>
                      <a:pt x="18" y="29"/>
                    </a:lnTo>
                    <a:lnTo>
                      <a:pt x="22" y="25"/>
                    </a:lnTo>
                    <a:lnTo>
                      <a:pt x="25" y="22"/>
                    </a:lnTo>
                    <a:lnTo>
                      <a:pt x="29" y="22"/>
                    </a:lnTo>
                    <a:lnTo>
                      <a:pt x="36" y="25"/>
                    </a:lnTo>
                    <a:lnTo>
                      <a:pt x="36" y="29"/>
                    </a:lnTo>
                    <a:lnTo>
                      <a:pt x="36" y="36"/>
                    </a:lnTo>
                    <a:lnTo>
                      <a:pt x="43" y="32"/>
                    </a:lnTo>
                    <a:lnTo>
                      <a:pt x="47" y="25"/>
                    </a:lnTo>
                    <a:lnTo>
                      <a:pt x="51" y="22"/>
                    </a:lnTo>
                    <a:lnTo>
                      <a:pt x="54" y="25"/>
                    </a:lnTo>
                    <a:lnTo>
                      <a:pt x="54" y="22"/>
                    </a:lnTo>
                    <a:lnTo>
                      <a:pt x="58" y="18"/>
                    </a:lnTo>
                    <a:lnTo>
                      <a:pt x="58" y="14"/>
                    </a:lnTo>
                    <a:lnTo>
                      <a:pt x="61" y="18"/>
                    </a:lnTo>
                    <a:lnTo>
                      <a:pt x="65" y="14"/>
                    </a:lnTo>
                    <a:lnTo>
                      <a:pt x="68" y="14"/>
                    </a:lnTo>
                    <a:lnTo>
                      <a:pt x="72" y="14"/>
                    </a:lnTo>
                    <a:lnTo>
                      <a:pt x="72" y="7"/>
                    </a:lnTo>
                    <a:lnTo>
                      <a:pt x="68" y="4"/>
                    </a:lnTo>
                    <a:lnTo>
                      <a:pt x="68"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64" name="Freeform 2396">
                <a:extLst>
                  <a:ext uri="{FF2B5EF4-FFF2-40B4-BE49-F238E27FC236}">
                    <a16:creationId xmlns:a16="http://schemas.microsoft.com/office/drawing/2014/main" id="{BD0F8013-871A-43B8-A6EA-CDEB56CC86F2}"/>
                  </a:ext>
                </a:extLst>
              </p:cNvPr>
              <p:cNvSpPr>
                <a:spLocks/>
              </p:cNvSpPr>
              <p:nvPr/>
            </p:nvSpPr>
            <p:spPr bwMode="auto">
              <a:xfrm>
                <a:off x="6208" y="2585"/>
                <a:ext cx="11" cy="7"/>
              </a:xfrm>
              <a:custGeom>
                <a:avLst/>
                <a:gdLst>
                  <a:gd name="T0" fmla="*/ 0 w 11"/>
                  <a:gd name="T1" fmla="*/ 4 h 7"/>
                  <a:gd name="T2" fmla="*/ 3 w 11"/>
                  <a:gd name="T3" fmla="*/ 0 h 7"/>
                  <a:gd name="T4" fmla="*/ 3 w 11"/>
                  <a:gd name="T5" fmla="*/ 0 h 7"/>
                  <a:gd name="T6" fmla="*/ 7 w 11"/>
                  <a:gd name="T7" fmla="*/ 4 h 7"/>
                  <a:gd name="T8" fmla="*/ 11 w 11"/>
                  <a:gd name="T9" fmla="*/ 4 h 7"/>
                  <a:gd name="T10" fmla="*/ 7 w 11"/>
                  <a:gd name="T11" fmla="*/ 7 h 7"/>
                  <a:gd name="T12" fmla="*/ 3 w 11"/>
                  <a:gd name="T13" fmla="*/ 7 h 7"/>
                  <a:gd name="T14" fmla="*/ 0 w 11"/>
                  <a:gd name="T15" fmla="*/ 4 h 7"/>
                  <a:gd name="T16" fmla="*/ 0 w 11"/>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0" y="4"/>
                    </a:moveTo>
                    <a:lnTo>
                      <a:pt x="3" y="0"/>
                    </a:lnTo>
                    <a:lnTo>
                      <a:pt x="3" y="0"/>
                    </a:lnTo>
                    <a:lnTo>
                      <a:pt x="7" y="4"/>
                    </a:lnTo>
                    <a:lnTo>
                      <a:pt x="11" y="4"/>
                    </a:lnTo>
                    <a:lnTo>
                      <a:pt x="7" y="7"/>
                    </a:lnTo>
                    <a:lnTo>
                      <a:pt x="3" y="7"/>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65" name="Freeform 2397">
                <a:extLst>
                  <a:ext uri="{FF2B5EF4-FFF2-40B4-BE49-F238E27FC236}">
                    <a16:creationId xmlns:a16="http://schemas.microsoft.com/office/drawing/2014/main" id="{1720E969-FE6C-4946-B6D2-18836D547537}"/>
                  </a:ext>
                </a:extLst>
              </p:cNvPr>
              <p:cNvSpPr>
                <a:spLocks/>
              </p:cNvSpPr>
              <p:nvPr/>
            </p:nvSpPr>
            <p:spPr bwMode="auto">
              <a:xfrm>
                <a:off x="6208" y="2585"/>
                <a:ext cx="11" cy="7"/>
              </a:xfrm>
              <a:custGeom>
                <a:avLst/>
                <a:gdLst>
                  <a:gd name="T0" fmla="*/ 0 w 11"/>
                  <a:gd name="T1" fmla="*/ 4 h 7"/>
                  <a:gd name="T2" fmla="*/ 3 w 11"/>
                  <a:gd name="T3" fmla="*/ 0 h 7"/>
                  <a:gd name="T4" fmla="*/ 3 w 11"/>
                  <a:gd name="T5" fmla="*/ 0 h 7"/>
                  <a:gd name="T6" fmla="*/ 7 w 11"/>
                  <a:gd name="T7" fmla="*/ 4 h 7"/>
                  <a:gd name="T8" fmla="*/ 11 w 11"/>
                  <a:gd name="T9" fmla="*/ 4 h 7"/>
                  <a:gd name="T10" fmla="*/ 7 w 11"/>
                  <a:gd name="T11" fmla="*/ 7 h 7"/>
                  <a:gd name="T12" fmla="*/ 3 w 11"/>
                  <a:gd name="T13" fmla="*/ 7 h 7"/>
                  <a:gd name="T14" fmla="*/ 0 w 11"/>
                  <a:gd name="T15" fmla="*/ 4 h 7"/>
                  <a:gd name="T16" fmla="*/ 0 w 11"/>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0" y="4"/>
                    </a:moveTo>
                    <a:lnTo>
                      <a:pt x="3" y="0"/>
                    </a:lnTo>
                    <a:lnTo>
                      <a:pt x="3" y="0"/>
                    </a:lnTo>
                    <a:lnTo>
                      <a:pt x="7" y="4"/>
                    </a:lnTo>
                    <a:lnTo>
                      <a:pt x="11" y="4"/>
                    </a:lnTo>
                    <a:lnTo>
                      <a:pt x="7" y="7"/>
                    </a:lnTo>
                    <a:lnTo>
                      <a:pt x="3" y="7"/>
                    </a:lnTo>
                    <a:lnTo>
                      <a:pt x="0"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66" name="Freeform 2398">
                <a:extLst>
                  <a:ext uri="{FF2B5EF4-FFF2-40B4-BE49-F238E27FC236}">
                    <a16:creationId xmlns:a16="http://schemas.microsoft.com/office/drawing/2014/main" id="{9A8D0DE8-F43E-4DE7-A0DF-D2036DB4DED4}"/>
                  </a:ext>
                </a:extLst>
              </p:cNvPr>
              <p:cNvSpPr>
                <a:spLocks/>
              </p:cNvSpPr>
              <p:nvPr/>
            </p:nvSpPr>
            <p:spPr bwMode="auto">
              <a:xfrm>
                <a:off x="6190" y="2599"/>
                <a:ext cx="11" cy="4"/>
              </a:xfrm>
              <a:custGeom>
                <a:avLst/>
                <a:gdLst>
                  <a:gd name="T0" fmla="*/ 0 w 11"/>
                  <a:gd name="T1" fmla="*/ 4 h 4"/>
                  <a:gd name="T2" fmla="*/ 0 w 11"/>
                  <a:gd name="T3" fmla="*/ 4 h 4"/>
                  <a:gd name="T4" fmla="*/ 0 w 11"/>
                  <a:gd name="T5" fmla="*/ 0 h 4"/>
                  <a:gd name="T6" fmla="*/ 3 w 11"/>
                  <a:gd name="T7" fmla="*/ 0 h 4"/>
                  <a:gd name="T8" fmla="*/ 11 w 11"/>
                  <a:gd name="T9" fmla="*/ 4 h 4"/>
                  <a:gd name="T10" fmla="*/ 7 w 11"/>
                  <a:gd name="T11" fmla="*/ 4 h 4"/>
                  <a:gd name="T12" fmla="*/ 3 w 11"/>
                  <a:gd name="T13" fmla="*/ 4 h 4"/>
                  <a:gd name="T14" fmla="*/ 3 w 11"/>
                  <a:gd name="T15" fmla="*/ 4 h 4"/>
                  <a:gd name="T16" fmla="*/ 0 w 11"/>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0" y="4"/>
                    </a:moveTo>
                    <a:lnTo>
                      <a:pt x="0" y="4"/>
                    </a:lnTo>
                    <a:lnTo>
                      <a:pt x="0" y="0"/>
                    </a:lnTo>
                    <a:lnTo>
                      <a:pt x="3" y="0"/>
                    </a:lnTo>
                    <a:lnTo>
                      <a:pt x="11" y="4"/>
                    </a:lnTo>
                    <a:lnTo>
                      <a:pt x="7" y="4"/>
                    </a:lnTo>
                    <a:lnTo>
                      <a:pt x="3" y="4"/>
                    </a:lnTo>
                    <a:lnTo>
                      <a:pt x="3"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67" name="Freeform 2399">
                <a:extLst>
                  <a:ext uri="{FF2B5EF4-FFF2-40B4-BE49-F238E27FC236}">
                    <a16:creationId xmlns:a16="http://schemas.microsoft.com/office/drawing/2014/main" id="{8770B849-4DFC-4966-A4BE-81B01D9365CB}"/>
                  </a:ext>
                </a:extLst>
              </p:cNvPr>
              <p:cNvSpPr>
                <a:spLocks/>
              </p:cNvSpPr>
              <p:nvPr/>
            </p:nvSpPr>
            <p:spPr bwMode="auto">
              <a:xfrm>
                <a:off x="6190" y="2599"/>
                <a:ext cx="11" cy="4"/>
              </a:xfrm>
              <a:custGeom>
                <a:avLst/>
                <a:gdLst>
                  <a:gd name="T0" fmla="*/ 0 w 11"/>
                  <a:gd name="T1" fmla="*/ 4 h 4"/>
                  <a:gd name="T2" fmla="*/ 0 w 11"/>
                  <a:gd name="T3" fmla="*/ 4 h 4"/>
                  <a:gd name="T4" fmla="*/ 0 w 11"/>
                  <a:gd name="T5" fmla="*/ 0 h 4"/>
                  <a:gd name="T6" fmla="*/ 3 w 11"/>
                  <a:gd name="T7" fmla="*/ 0 h 4"/>
                  <a:gd name="T8" fmla="*/ 11 w 11"/>
                  <a:gd name="T9" fmla="*/ 4 h 4"/>
                  <a:gd name="T10" fmla="*/ 7 w 11"/>
                  <a:gd name="T11" fmla="*/ 4 h 4"/>
                  <a:gd name="T12" fmla="*/ 3 w 11"/>
                  <a:gd name="T13" fmla="*/ 4 h 4"/>
                  <a:gd name="T14" fmla="*/ 3 w 11"/>
                  <a:gd name="T15" fmla="*/ 4 h 4"/>
                  <a:gd name="T16" fmla="*/ 0 w 11"/>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0" y="4"/>
                    </a:moveTo>
                    <a:lnTo>
                      <a:pt x="0" y="4"/>
                    </a:lnTo>
                    <a:lnTo>
                      <a:pt x="0" y="0"/>
                    </a:lnTo>
                    <a:lnTo>
                      <a:pt x="3" y="0"/>
                    </a:lnTo>
                    <a:lnTo>
                      <a:pt x="11" y="4"/>
                    </a:lnTo>
                    <a:lnTo>
                      <a:pt x="7" y="4"/>
                    </a:lnTo>
                    <a:lnTo>
                      <a:pt x="3" y="4"/>
                    </a:lnTo>
                    <a:lnTo>
                      <a:pt x="3"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68" name="Freeform 2400">
                <a:extLst>
                  <a:ext uri="{FF2B5EF4-FFF2-40B4-BE49-F238E27FC236}">
                    <a16:creationId xmlns:a16="http://schemas.microsoft.com/office/drawing/2014/main" id="{CE38B730-13E9-4417-BC58-4D5AD8CE6AD7}"/>
                  </a:ext>
                </a:extLst>
              </p:cNvPr>
              <p:cNvSpPr>
                <a:spLocks/>
              </p:cNvSpPr>
              <p:nvPr/>
            </p:nvSpPr>
            <p:spPr bwMode="auto">
              <a:xfrm>
                <a:off x="6168" y="2614"/>
                <a:ext cx="8" cy="7"/>
              </a:xfrm>
              <a:custGeom>
                <a:avLst/>
                <a:gdLst>
                  <a:gd name="T0" fmla="*/ 0 w 8"/>
                  <a:gd name="T1" fmla="*/ 7 h 7"/>
                  <a:gd name="T2" fmla="*/ 0 w 8"/>
                  <a:gd name="T3" fmla="*/ 7 h 7"/>
                  <a:gd name="T4" fmla="*/ 0 w 8"/>
                  <a:gd name="T5" fmla="*/ 3 h 7"/>
                  <a:gd name="T6" fmla="*/ 0 w 8"/>
                  <a:gd name="T7" fmla="*/ 3 h 7"/>
                  <a:gd name="T8" fmla="*/ 4 w 8"/>
                  <a:gd name="T9" fmla="*/ 0 h 7"/>
                  <a:gd name="T10" fmla="*/ 8 w 8"/>
                  <a:gd name="T11" fmla="*/ 3 h 7"/>
                  <a:gd name="T12" fmla="*/ 8 w 8"/>
                  <a:gd name="T13" fmla="*/ 3 h 7"/>
                  <a:gd name="T14" fmla="*/ 4 w 8"/>
                  <a:gd name="T15" fmla="*/ 7 h 7"/>
                  <a:gd name="T16" fmla="*/ 0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7"/>
                    </a:moveTo>
                    <a:lnTo>
                      <a:pt x="0" y="7"/>
                    </a:lnTo>
                    <a:lnTo>
                      <a:pt x="0" y="3"/>
                    </a:lnTo>
                    <a:lnTo>
                      <a:pt x="0" y="3"/>
                    </a:lnTo>
                    <a:lnTo>
                      <a:pt x="4" y="0"/>
                    </a:lnTo>
                    <a:lnTo>
                      <a:pt x="8" y="3"/>
                    </a:lnTo>
                    <a:lnTo>
                      <a:pt x="8" y="3"/>
                    </a:lnTo>
                    <a:lnTo>
                      <a:pt x="4" y="7"/>
                    </a:lnTo>
                    <a:lnTo>
                      <a:pt x="0"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69" name="Freeform 2401">
                <a:extLst>
                  <a:ext uri="{FF2B5EF4-FFF2-40B4-BE49-F238E27FC236}">
                    <a16:creationId xmlns:a16="http://schemas.microsoft.com/office/drawing/2014/main" id="{328A9DA5-7476-48D5-BC16-FA01C60F48CA}"/>
                  </a:ext>
                </a:extLst>
              </p:cNvPr>
              <p:cNvSpPr>
                <a:spLocks/>
              </p:cNvSpPr>
              <p:nvPr/>
            </p:nvSpPr>
            <p:spPr bwMode="auto">
              <a:xfrm>
                <a:off x="6168" y="2614"/>
                <a:ext cx="8" cy="7"/>
              </a:xfrm>
              <a:custGeom>
                <a:avLst/>
                <a:gdLst>
                  <a:gd name="T0" fmla="*/ 0 w 8"/>
                  <a:gd name="T1" fmla="*/ 7 h 7"/>
                  <a:gd name="T2" fmla="*/ 0 w 8"/>
                  <a:gd name="T3" fmla="*/ 7 h 7"/>
                  <a:gd name="T4" fmla="*/ 0 w 8"/>
                  <a:gd name="T5" fmla="*/ 3 h 7"/>
                  <a:gd name="T6" fmla="*/ 0 w 8"/>
                  <a:gd name="T7" fmla="*/ 3 h 7"/>
                  <a:gd name="T8" fmla="*/ 4 w 8"/>
                  <a:gd name="T9" fmla="*/ 0 h 7"/>
                  <a:gd name="T10" fmla="*/ 8 w 8"/>
                  <a:gd name="T11" fmla="*/ 3 h 7"/>
                  <a:gd name="T12" fmla="*/ 8 w 8"/>
                  <a:gd name="T13" fmla="*/ 3 h 7"/>
                  <a:gd name="T14" fmla="*/ 4 w 8"/>
                  <a:gd name="T15" fmla="*/ 7 h 7"/>
                  <a:gd name="T16" fmla="*/ 0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7"/>
                    </a:moveTo>
                    <a:lnTo>
                      <a:pt x="0" y="7"/>
                    </a:lnTo>
                    <a:lnTo>
                      <a:pt x="0" y="3"/>
                    </a:lnTo>
                    <a:lnTo>
                      <a:pt x="0" y="3"/>
                    </a:lnTo>
                    <a:lnTo>
                      <a:pt x="4" y="0"/>
                    </a:lnTo>
                    <a:lnTo>
                      <a:pt x="8" y="3"/>
                    </a:lnTo>
                    <a:lnTo>
                      <a:pt x="8" y="3"/>
                    </a:lnTo>
                    <a:lnTo>
                      <a:pt x="4" y="7"/>
                    </a:lnTo>
                    <a:lnTo>
                      <a:pt x="0"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70" name="Freeform 2402">
                <a:extLst>
                  <a:ext uri="{FF2B5EF4-FFF2-40B4-BE49-F238E27FC236}">
                    <a16:creationId xmlns:a16="http://schemas.microsoft.com/office/drawing/2014/main" id="{D6299DAF-D2B4-486A-9553-6EE55E1253E0}"/>
                  </a:ext>
                </a:extLst>
              </p:cNvPr>
              <p:cNvSpPr>
                <a:spLocks/>
              </p:cNvSpPr>
              <p:nvPr/>
            </p:nvSpPr>
            <p:spPr bwMode="auto">
              <a:xfrm>
                <a:off x="6602" y="2775"/>
                <a:ext cx="200" cy="165"/>
              </a:xfrm>
              <a:custGeom>
                <a:avLst/>
                <a:gdLst>
                  <a:gd name="T0" fmla="*/ 0 w 200"/>
                  <a:gd name="T1" fmla="*/ 50 h 165"/>
                  <a:gd name="T2" fmla="*/ 0 w 200"/>
                  <a:gd name="T3" fmla="*/ 86 h 165"/>
                  <a:gd name="T4" fmla="*/ 3 w 200"/>
                  <a:gd name="T5" fmla="*/ 129 h 165"/>
                  <a:gd name="T6" fmla="*/ 11 w 200"/>
                  <a:gd name="T7" fmla="*/ 137 h 165"/>
                  <a:gd name="T8" fmla="*/ 21 w 200"/>
                  <a:gd name="T9" fmla="*/ 137 h 165"/>
                  <a:gd name="T10" fmla="*/ 32 w 200"/>
                  <a:gd name="T11" fmla="*/ 137 h 165"/>
                  <a:gd name="T12" fmla="*/ 46 w 200"/>
                  <a:gd name="T13" fmla="*/ 133 h 165"/>
                  <a:gd name="T14" fmla="*/ 43 w 200"/>
                  <a:gd name="T15" fmla="*/ 122 h 165"/>
                  <a:gd name="T16" fmla="*/ 50 w 200"/>
                  <a:gd name="T17" fmla="*/ 115 h 165"/>
                  <a:gd name="T18" fmla="*/ 54 w 200"/>
                  <a:gd name="T19" fmla="*/ 111 h 165"/>
                  <a:gd name="T20" fmla="*/ 57 w 200"/>
                  <a:gd name="T21" fmla="*/ 104 h 165"/>
                  <a:gd name="T22" fmla="*/ 64 w 200"/>
                  <a:gd name="T23" fmla="*/ 104 h 165"/>
                  <a:gd name="T24" fmla="*/ 71 w 200"/>
                  <a:gd name="T25" fmla="*/ 104 h 165"/>
                  <a:gd name="T26" fmla="*/ 79 w 200"/>
                  <a:gd name="T27" fmla="*/ 104 h 165"/>
                  <a:gd name="T28" fmla="*/ 86 w 200"/>
                  <a:gd name="T29" fmla="*/ 108 h 165"/>
                  <a:gd name="T30" fmla="*/ 93 w 200"/>
                  <a:gd name="T31" fmla="*/ 111 h 165"/>
                  <a:gd name="T32" fmla="*/ 107 w 200"/>
                  <a:gd name="T33" fmla="*/ 122 h 165"/>
                  <a:gd name="T34" fmla="*/ 122 w 200"/>
                  <a:gd name="T35" fmla="*/ 133 h 165"/>
                  <a:gd name="T36" fmla="*/ 122 w 200"/>
                  <a:gd name="T37" fmla="*/ 140 h 165"/>
                  <a:gd name="T38" fmla="*/ 132 w 200"/>
                  <a:gd name="T39" fmla="*/ 147 h 165"/>
                  <a:gd name="T40" fmla="*/ 143 w 200"/>
                  <a:gd name="T41" fmla="*/ 155 h 165"/>
                  <a:gd name="T42" fmla="*/ 157 w 200"/>
                  <a:gd name="T43" fmla="*/ 158 h 165"/>
                  <a:gd name="T44" fmla="*/ 183 w 200"/>
                  <a:gd name="T45" fmla="*/ 162 h 165"/>
                  <a:gd name="T46" fmla="*/ 193 w 200"/>
                  <a:gd name="T47" fmla="*/ 165 h 165"/>
                  <a:gd name="T48" fmla="*/ 190 w 200"/>
                  <a:gd name="T49" fmla="*/ 162 h 165"/>
                  <a:gd name="T50" fmla="*/ 200 w 200"/>
                  <a:gd name="T51" fmla="*/ 158 h 165"/>
                  <a:gd name="T52" fmla="*/ 186 w 200"/>
                  <a:gd name="T53" fmla="*/ 155 h 165"/>
                  <a:gd name="T54" fmla="*/ 183 w 200"/>
                  <a:gd name="T55" fmla="*/ 147 h 165"/>
                  <a:gd name="T56" fmla="*/ 172 w 200"/>
                  <a:gd name="T57" fmla="*/ 144 h 165"/>
                  <a:gd name="T58" fmla="*/ 168 w 200"/>
                  <a:gd name="T59" fmla="*/ 133 h 165"/>
                  <a:gd name="T60" fmla="*/ 154 w 200"/>
                  <a:gd name="T61" fmla="*/ 133 h 165"/>
                  <a:gd name="T62" fmla="*/ 147 w 200"/>
                  <a:gd name="T63" fmla="*/ 122 h 165"/>
                  <a:gd name="T64" fmla="*/ 143 w 200"/>
                  <a:gd name="T65" fmla="*/ 111 h 165"/>
                  <a:gd name="T66" fmla="*/ 136 w 200"/>
                  <a:gd name="T67" fmla="*/ 108 h 165"/>
                  <a:gd name="T68" fmla="*/ 125 w 200"/>
                  <a:gd name="T69" fmla="*/ 97 h 165"/>
                  <a:gd name="T70" fmla="*/ 125 w 200"/>
                  <a:gd name="T71" fmla="*/ 86 h 165"/>
                  <a:gd name="T72" fmla="*/ 136 w 200"/>
                  <a:gd name="T73" fmla="*/ 86 h 165"/>
                  <a:gd name="T74" fmla="*/ 140 w 200"/>
                  <a:gd name="T75" fmla="*/ 76 h 165"/>
                  <a:gd name="T76" fmla="*/ 129 w 200"/>
                  <a:gd name="T77" fmla="*/ 72 h 165"/>
                  <a:gd name="T78" fmla="*/ 107 w 200"/>
                  <a:gd name="T79" fmla="*/ 61 h 165"/>
                  <a:gd name="T80" fmla="*/ 97 w 200"/>
                  <a:gd name="T81" fmla="*/ 50 h 165"/>
                  <a:gd name="T82" fmla="*/ 86 w 200"/>
                  <a:gd name="T83" fmla="*/ 40 h 165"/>
                  <a:gd name="T84" fmla="*/ 71 w 200"/>
                  <a:gd name="T85" fmla="*/ 25 h 165"/>
                  <a:gd name="T86" fmla="*/ 61 w 200"/>
                  <a:gd name="T87" fmla="*/ 22 h 165"/>
                  <a:gd name="T88" fmla="*/ 32 w 200"/>
                  <a:gd name="T89" fmla="*/ 15 h 165"/>
                  <a:gd name="T90" fmla="*/ 14 w 200"/>
                  <a:gd name="T91" fmla="*/ 7 h 165"/>
                  <a:gd name="T92" fmla="*/ 0 w 200"/>
                  <a:gd name="T93"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0" h="165">
                    <a:moveTo>
                      <a:pt x="0" y="0"/>
                    </a:moveTo>
                    <a:lnTo>
                      <a:pt x="0" y="4"/>
                    </a:lnTo>
                    <a:lnTo>
                      <a:pt x="0" y="50"/>
                    </a:lnTo>
                    <a:lnTo>
                      <a:pt x="0" y="79"/>
                    </a:lnTo>
                    <a:lnTo>
                      <a:pt x="0" y="86"/>
                    </a:lnTo>
                    <a:lnTo>
                      <a:pt x="0" y="86"/>
                    </a:lnTo>
                    <a:lnTo>
                      <a:pt x="0" y="94"/>
                    </a:lnTo>
                    <a:lnTo>
                      <a:pt x="0" y="108"/>
                    </a:lnTo>
                    <a:lnTo>
                      <a:pt x="3" y="129"/>
                    </a:lnTo>
                    <a:lnTo>
                      <a:pt x="3" y="137"/>
                    </a:lnTo>
                    <a:lnTo>
                      <a:pt x="7" y="137"/>
                    </a:lnTo>
                    <a:lnTo>
                      <a:pt x="11" y="137"/>
                    </a:lnTo>
                    <a:lnTo>
                      <a:pt x="14" y="137"/>
                    </a:lnTo>
                    <a:lnTo>
                      <a:pt x="18" y="137"/>
                    </a:lnTo>
                    <a:lnTo>
                      <a:pt x="21" y="137"/>
                    </a:lnTo>
                    <a:lnTo>
                      <a:pt x="25" y="137"/>
                    </a:lnTo>
                    <a:lnTo>
                      <a:pt x="28" y="137"/>
                    </a:lnTo>
                    <a:lnTo>
                      <a:pt x="32" y="137"/>
                    </a:lnTo>
                    <a:lnTo>
                      <a:pt x="36" y="137"/>
                    </a:lnTo>
                    <a:lnTo>
                      <a:pt x="39" y="133"/>
                    </a:lnTo>
                    <a:lnTo>
                      <a:pt x="46" y="133"/>
                    </a:lnTo>
                    <a:lnTo>
                      <a:pt x="46" y="129"/>
                    </a:lnTo>
                    <a:lnTo>
                      <a:pt x="43" y="126"/>
                    </a:lnTo>
                    <a:lnTo>
                      <a:pt x="43" y="122"/>
                    </a:lnTo>
                    <a:lnTo>
                      <a:pt x="39" y="119"/>
                    </a:lnTo>
                    <a:lnTo>
                      <a:pt x="46" y="119"/>
                    </a:lnTo>
                    <a:lnTo>
                      <a:pt x="50" y="115"/>
                    </a:lnTo>
                    <a:lnTo>
                      <a:pt x="50" y="115"/>
                    </a:lnTo>
                    <a:lnTo>
                      <a:pt x="50" y="111"/>
                    </a:lnTo>
                    <a:lnTo>
                      <a:pt x="54" y="111"/>
                    </a:lnTo>
                    <a:lnTo>
                      <a:pt x="57" y="111"/>
                    </a:lnTo>
                    <a:lnTo>
                      <a:pt x="57" y="108"/>
                    </a:lnTo>
                    <a:lnTo>
                      <a:pt x="57" y="104"/>
                    </a:lnTo>
                    <a:lnTo>
                      <a:pt x="57" y="104"/>
                    </a:lnTo>
                    <a:lnTo>
                      <a:pt x="64" y="104"/>
                    </a:lnTo>
                    <a:lnTo>
                      <a:pt x="64" y="104"/>
                    </a:lnTo>
                    <a:lnTo>
                      <a:pt x="68" y="104"/>
                    </a:lnTo>
                    <a:lnTo>
                      <a:pt x="68" y="101"/>
                    </a:lnTo>
                    <a:lnTo>
                      <a:pt x="71" y="104"/>
                    </a:lnTo>
                    <a:lnTo>
                      <a:pt x="75" y="104"/>
                    </a:lnTo>
                    <a:lnTo>
                      <a:pt x="75" y="104"/>
                    </a:lnTo>
                    <a:lnTo>
                      <a:pt x="79" y="104"/>
                    </a:lnTo>
                    <a:lnTo>
                      <a:pt x="79" y="108"/>
                    </a:lnTo>
                    <a:lnTo>
                      <a:pt x="82" y="108"/>
                    </a:lnTo>
                    <a:lnTo>
                      <a:pt x="86" y="108"/>
                    </a:lnTo>
                    <a:lnTo>
                      <a:pt x="86" y="108"/>
                    </a:lnTo>
                    <a:lnTo>
                      <a:pt x="89" y="111"/>
                    </a:lnTo>
                    <a:lnTo>
                      <a:pt x="93" y="111"/>
                    </a:lnTo>
                    <a:lnTo>
                      <a:pt x="100" y="115"/>
                    </a:lnTo>
                    <a:lnTo>
                      <a:pt x="107" y="115"/>
                    </a:lnTo>
                    <a:lnTo>
                      <a:pt x="107" y="122"/>
                    </a:lnTo>
                    <a:lnTo>
                      <a:pt x="111" y="129"/>
                    </a:lnTo>
                    <a:lnTo>
                      <a:pt x="114" y="133"/>
                    </a:lnTo>
                    <a:lnTo>
                      <a:pt x="122" y="133"/>
                    </a:lnTo>
                    <a:lnTo>
                      <a:pt x="122" y="137"/>
                    </a:lnTo>
                    <a:lnTo>
                      <a:pt x="122" y="137"/>
                    </a:lnTo>
                    <a:lnTo>
                      <a:pt x="122" y="140"/>
                    </a:lnTo>
                    <a:lnTo>
                      <a:pt x="125" y="144"/>
                    </a:lnTo>
                    <a:lnTo>
                      <a:pt x="129" y="144"/>
                    </a:lnTo>
                    <a:lnTo>
                      <a:pt x="132" y="147"/>
                    </a:lnTo>
                    <a:lnTo>
                      <a:pt x="136" y="155"/>
                    </a:lnTo>
                    <a:lnTo>
                      <a:pt x="140" y="155"/>
                    </a:lnTo>
                    <a:lnTo>
                      <a:pt x="143" y="155"/>
                    </a:lnTo>
                    <a:lnTo>
                      <a:pt x="147" y="155"/>
                    </a:lnTo>
                    <a:lnTo>
                      <a:pt x="150" y="158"/>
                    </a:lnTo>
                    <a:lnTo>
                      <a:pt x="157" y="158"/>
                    </a:lnTo>
                    <a:lnTo>
                      <a:pt x="165" y="158"/>
                    </a:lnTo>
                    <a:lnTo>
                      <a:pt x="183" y="162"/>
                    </a:lnTo>
                    <a:lnTo>
                      <a:pt x="183" y="162"/>
                    </a:lnTo>
                    <a:lnTo>
                      <a:pt x="183" y="165"/>
                    </a:lnTo>
                    <a:lnTo>
                      <a:pt x="190" y="165"/>
                    </a:lnTo>
                    <a:lnTo>
                      <a:pt x="193" y="165"/>
                    </a:lnTo>
                    <a:lnTo>
                      <a:pt x="197" y="162"/>
                    </a:lnTo>
                    <a:lnTo>
                      <a:pt x="193" y="162"/>
                    </a:lnTo>
                    <a:lnTo>
                      <a:pt x="190" y="162"/>
                    </a:lnTo>
                    <a:lnTo>
                      <a:pt x="193" y="162"/>
                    </a:lnTo>
                    <a:lnTo>
                      <a:pt x="197" y="162"/>
                    </a:lnTo>
                    <a:lnTo>
                      <a:pt x="200" y="158"/>
                    </a:lnTo>
                    <a:lnTo>
                      <a:pt x="200" y="158"/>
                    </a:lnTo>
                    <a:lnTo>
                      <a:pt x="190" y="155"/>
                    </a:lnTo>
                    <a:lnTo>
                      <a:pt x="186" y="155"/>
                    </a:lnTo>
                    <a:lnTo>
                      <a:pt x="179" y="151"/>
                    </a:lnTo>
                    <a:lnTo>
                      <a:pt x="179" y="147"/>
                    </a:lnTo>
                    <a:lnTo>
                      <a:pt x="183" y="147"/>
                    </a:lnTo>
                    <a:lnTo>
                      <a:pt x="179" y="144"/>
                    </a:lnTo>
                    <a:lnTo>
                      <a:pt x="175" y="144"/>
                    </a:lnTo>
                    <a:lnTo>
                      <a:pt x="172" y="144"/>
                    </a:lnTo>
                    <a:lnTo>
                      <a:pt x="168" y="140"/>
                    </a:lnTo>
                    <a:lnTo>
                      <a:pt x="168" y="137"/>
                    </a:lnTo>
                    <a:lnTo>
                      <a:pt x="168" y="133"/>
                    </a:lnTo>
                    <a:lnTo>
                      <a:pt x="165" y="133"/>
                    </a:lnTo>
                    <a:lnTo>
                      <a:pt x="157" y="133"/>
                    </a:lnTo>
                    <a:lnTo>
                      <a:pt x="154" y="133"/>
                    </a:lnTo>
                    <a:lnTo>
                      <a:pt x="150" y="126"/>
                    </a:lnTo>
                    <a:lnTo>
                      <a:pt x="150" y="126"/>
                    </a:lnTo>
                    <a:lnTo>
                      <a:pt x="147" y="122"/>
                    </a:lnTo>
                    <a:lnTo>
                      <a:pt x="147" y="115"/>
                    </a:lnTo>
                    <a:lnTo>
                      <a:pt x="147" y="115"/>
                    </a:lnTo>
                    <a:lnTo>
                      <a:pt x="143" y="111"/>
                    </a:lnTo>
                    <a:lnTo>
                      <a:pt x="143" y="111"/>
                    </a:lnTo>
                    <a:lnTo>
                      <a:pt x="140" y="111"/>
                    </a:lnTo>
                    <a:lnTo>
                      <a:pt x="136" y="108"/>
                    </a:lnTo>
                    <a:lnTo>
                      <a:pt x="132" y="101"/>
                    </a:lnTo>
                    <a:lnTo>
                      <a:pt x="129" y="101"/>
                    </a:lnTo>
                    <a:lnTo>
                      <a:pt x="125" y="97"/>
                    </a:lnTo>
                    <a:lnTo>
                      <a:pt x="125" y="94"/>
                    </a:lnTo>
                    <a:lnTo>
                      <a:pt x="122" y="90"/>
                    </a:lnTo>
                    <a:lnTo>
                      <a:pt x="125" y="86"/>
                    </a:lnTo>
                    <a:lnTo>
                      <a:pt x="129" y="86"/>
                    </a:lnTo>
                    <a:lnTo>
                      <a:pt x="132" y="86"/>
                    </a:lnTo>
                    <a:lnTo>
                      <a:pt x="136" y="86"/>
                    </a:lnTo>
                    <a:lnTo>
                      <a:pt x="140" y="86"/>
                    </a:lnTo>
                    <a:lnTo>
                      <a:pt x="140" y="79"/>
                    </a:lnTo>
                    <a:lnTo>
                      <a:pt x="140" y="76"/>
                    </a:lnTo>
                    <a:lnTo>
                      <a:pt x="136" y="72"/>
                    </a:lnTo>
                    <a:lnTo>
                      <a:pt x="132" y="72"/>
                    </a:lnTo>
                    <a:lnTo>
                      <a:pt x="129" y="72"/>
                    </a:lnTo>
                    <a:lnTo>
                      <a:pt x="118" y="68"/>
                    </a:lnTo>
                    <a:lnTo>
                      <a:pt x="114" y="68"/>
                    </a:lnTo>
                    <a:lnTo>
                      <a:pt x="107" y="61"/>
                    </a:lnTo>
                    <a:lnTo>
                      <a:pt x="100" y="61"/>
                    </a:lnTo>
                    <a:lnTo>
                      <a:pt x="97" y="58"/>
                    </a:lnTo>
                    <a:lnTo>
                      <a:pt x="97" y="50"/>
                    </a:lnTo>
                    <a:lnTo>
                      <a:pt x="97" y="47"/>
                    </a:lnTo>
                    <a:lnTo>
                      <a:pt x="93" y="43"/>
                    </a:lnTo>
                    <a:lnTo>
                      <a:pt x="86" y="40"/>
                    </a:lnTo>
                    <a:lnTo>
                      <a:pt x="82" y="36"/>
                    </a:lnTo>
                    <a:lnTo>
                      <a:pt x="75" y="33"/>
                    </a:lnTo>
                    <a:lnTo>
                      <a:pt x="71" y="25"/>
                    </a:lnTo>
                    <a:lnTo>
                      <a:pt x="68" y="25"/>
                    </a:lnTo>
                    <a:lnTo>
                      <a:pt x="64" y="25"/>
                    </a:lnTo>
                    <a:lnTo>
                      <a:pt x="61" y="22"/>
                    </a:lnTo>
                    <a:lnTo>
                      <a:pt x="46" y="18"/>
                    </a:lnTo>
                    <a:lnTo>
                      <a:pt x="36" y="15"/>
                    </a:lnTo>
                    <a:lnTo>
                      <a:pt x="32" y="15"/>
                    </a:lnTo>
                    <a:lnTo>
                      <a:pt x="28" y="11"/>
                    </a:lnTo>
                    <a:lnTo>
                      <a:pt x="21" y="7"/>
                    </a:lnTo>
                    <a:lnTo>
                      <a:pt x="14" y="7"/>
                    </a:lnTo>
                    <a:lnTo>
                      <a:pt x="11" y="4"/>
                    </a:lnTo>
                    <a:lnTo>
                      <a:pt x="3"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71" name="Freeform 2403">
                <a:extLst>
                  <a:ext uri="{FF2B5EF4-FFF2-40B4-BE49-F238E27FC236}">
                    <a16:creationId xmlns:a16="http://schemas.microsoft.com/office/drawing/2014/main" id="{AB9D7C1A-CC88-4C8A-A460-E261F194871E}"/>
                  </a:ext>
                </a:extLst>
              </p:cNvPr>
              <p:cNvSpPr>
                <a:spLocks/>
              </p:cNvSpPr>
              <p:nvPr/>
            </p:nvSpPr>
            <p:spPr bwMode="auto">
              <a:xfrm>
                <a:off x="6602" y="2775"/>
                <a:ext cx="200" cy="165"/>
              </a:xfrm>
              <a:custGeom>
                <a:avLst/>
                <a:gdLst>
                  <a:gd name="T0" fmla="*/ 0 w 200"/>
                  <a:gd name="T1" fmla="*/ 50 h 165"/>
                  <a:gd name="T2" fmla="*/ 0 w 200"/>
                  <a:gd name="T3" fmla="*/ 86 h 165"/>
                  <a:gd name="T4" fmla="*/ 3 w 200"/>
                  <a:gd name="T5" fmla="*/ 129 h 165"/>
                  <a:gd name="T6" fmla="*/ 11 w 200"/>
                  <a:gd name="T7" fmla="*/ 137 h 165"/>
                  <a:gd name="T8" fmla="*/ 21 w 200"/>
                  <a:gd name="T9" fmla="*/ 137 h 165"/>
                  <a:gd name="T10" fmla="*/ 32 w 200"/>
                  <a:gd name="T11" fmla="*/ 137 h 165"/>
                  <a:gd name="T12" fmla="*/ 46 w 200"/>
                  <a:gd name="T13" fmla="*/ 133 h 165"/>
                  <a:gd name="T14" fmla="*/ 43 w 200"/>
                  <a:gd name="T15" fmla="*/ 122 h 165"/>
                  <a:gd name="T16" fmla="*/ 50 w 200"/>
                  <a:gd name="T17" fmla="*/ 115 h 165"/>
                  <a:gd name="T18" fmla="*/ 54 w 200"/>
                  <a:gd name="T19" fmla="*/ 111 h 165"/>
                  <a:gd name="T20" fmla="*/ 57 w 200"/>
                  <a:gd name="T21" fmla="*/ 104 h 165"/>
                  <a:gd name="T22" fmla="*/ 64 w 200"/>
                  <a:gd name="T23" fmla="*/ 104 h 165"/>
                  <a:gd name="T24" fmla="*/ 71 w 200"/>
                  <a:gd name="T25" fmla="*/ 104 h 165"/>
                  <a:gd name="T26" fmla="*/ 79 w 200"/>
                  <a:gd name="T27" fmla="*/ 104 h 165"/>
                  <a:gd name="T28" fmla="*/ 86 w 200"/>
                  <a:gd name="T29" fmla="*/ 108 h 165"/>
                  <a:gd name="T30" fmla="*/ 93 w 200"/>
                  <a:gd name="T31" fmla="*/ 111 h 165"/>
                  <a:gd name="T32" fmla="*/ 107 w 200"/>
                  <a:gd name="T33" fmla="*/ 122 h 165"/>
                  <a:gd name="T34" fmla="*/ 122 w 200"/>
                  <a:gd name="T35" fmla="*/ 133 h 165"/>
                  <a:gd name="T36" fmla="*/ 122 w 200"/>
                  <a:gd name="T37" fmla="*/ 140 h 165"/>
                  <a:gd name="T38" fmla="*/ 132 w 200"/>
                  <a:gd name="T39" fmla="*/ 147 h 165"/>
                  <a:gd name="T40" fmla="*/ 143 w 200"/>
                  <a:gd name="T41" fmla="*/ 155 h 165"/>
                  <a:gd name="T42" fmla="*/ 157 w 200"/>
                  <a:gd name="T43" fmla="*/ 158 h 165"/>
                  <a:gd name="T44" fmla="*/ 183 w 200"/>
                  <a:gd name="T45" fmla="*/ 162 h 165"/>
                  <a:gd name="T46" fmla="*/ 193 w 200"/>
                  <a:gd name="T47" fmla="*/ 165 h 165"/>
                  <a:gd name="T48" fmla="*/ 190 w 200"/>
                  <a:gd name="T49" fmla="*/ 162 h 165"/>
                  <a:gd name="T50" fmla="*/ 200 w 200"/>
                  <a:gd name="T51" fmla="*/ 158 h 165"/>
                  <a:gd name="T52" fmla="*/ 186 w 200"/>
                  <a:gd name="T53" fmla="*/ 155 h 165"/>
                  <a:gd name="T54" fmla="*/ 183 w 200"/>
                  <a:gd name="T55" fmla="*/ 147 h 165"/>
                  <a:gd name="T56" fmla="*/ 172 w 200"/>
                  <a:gd name="T57" fmla="*/ 144 h 165"/>
                  <a:gd name="T58" fmla="*/ 168 w 200"/>
                  <a:gd name="T59" fmla="*/ 133 h 165"/>
                  <a:gd name="T60" fmla="*/ 154 w 200"/>
                  <a:gd name="T61" fmla="*/ 133 h 165"/>
                  <a:gd name="T62" fmla="*/ 147 w 200"/>
                  <a:gd name="T63" fmla="*/ 122 h 165"/>
                  <a:gd name="T64" fmla="*/ 143 w 200"/>
                  <a:gd name="T65" fmla="*/ 111 h 165"/>
                  <a:gd name="T66" fmla="*/ 136 w 200"/>
                  <a:gd name="T67" fmla="*/ 108 h 165"/>
                  <a:gd name="T68" fmla="*/ 125 w 200"/>
                  <a:gd name="T69" fmla="*/ 97 h 165"/>
                  <a:gd name="T70" fmla="*/ 125 w 200"/>
                  <a:gd name="T71" fmla="*/ 86 h 165"/>
                  <a:gd name="T72" fmla="*/ 136 w 200"/>
                  <a:gd name="T73" fmla="*/ 86 h 165"/>
                  <a:gd name="T74" fmla="*/ 140 w 200"/>
                  <a:gd name="T75" fmla="*/ 76 h 165"/>
                  <a:gd name="T76" fmla="*/ 129 w 200"/>
                  <a:gd name="T77" fmla="*/ 72 h 165"/>
                  <a:gd name="T78" fmla="*/ 107 w 200"/>
                  <a:gd name="T79" fmla="*/ 61 h 165"/>
                  <a:gd name="T80" fmla="*/ 97 w 200"/>
                  <a:gd name="T81" fmla="*/ 50 h 165"/>
                  <a:gd name="T82" fmla="*/ 86 w 200"/>
                  <a:gd name="T83" fmla="*/ 40 h 165"/>
                  <a:gd name="T84" fmla="*/ 71 w 200"/>
                  <a:gd name="T85" fmla="*/ 25 h 165"/>
                  <a:gd name="T86" fmla="*/ 61 w 200"/>
                  <a:gd name="T87" fmla="*/ 22 h 165"/>
                  <a:gd name="T88" fmla="*/ 32 w 200"/>
                  <a:gd name="T89" fmla="*/ 15 h 165"/>
                  <a:gd name="T90" fmla="*/ 14 w 200"/>
                  <a:gd name="T91" fmla="*/ 7 h 165"/>
                  <a:gd name="T92" fmla="*/ 0 w 200"/>
                  <a:gd name="T93"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0" h="165">
                    <a:moveTo>
                      <a:pt x="0" y="0"/>
                    </a:moveTo>
                    <a:lnTo>
                      <a:pt x="0" y="4"/>
                    </a:lnTo>
                    <a:lnTo>
                      <a:pt x="0" y="50"/>
                    </a:lnTo>
                    <a:lnTo>
                      <a:pt x="0" y="79"/>
                    </a:lnTo>
                    <a:lnTo>
                      <a:pt x="0" y="86"/>
                    </a:lnTo>
                    <a:lnTo>
                      <a:pt x="0" y="86"/>
                    </a:lnTo>
                    <a:lnTo>
                      <a:pt x="0" y="94"/>
                    </a:lnTo>
                    <a:lnTo>
                      <a:pt x="0" y="108"/>
                    </a:lnTo>
                    <a:lnTo>
                      <a:pt x="3" y="129"/>
                    </a:lnTo>
                    <a:lnTo>
                      <a:pt x="3" y="137"/>
                    </a:lnTo>
                    <a:lnTo>
                      <a:pt x="7" y="137"/>
                    </a:lnTo>
                    <a:lnTo>
                      <a:pt x="11" y="137"/>
                    </a:lnTo>
                    <a:lnTo>
                      <a:pt x="14" y="137"/>
                    </a:lnTo>
                    <a:lnTo>
                      <a:pt x="18" y="137"/>
                    </a:lnTo>
                    <a:lnTo>
                      <a:pt x="21" y="137"/>
                    </a:lnTo>
                    <a:lnTo>
                      <a:pt x="25" y="137"/>
                    </a:lnTo>
                    <a:lnTo>
                      <a:pt x="28" y="137"/>
                    </a:lnTo>
                    <a:lnTo>
                      <a:pt x="32" y="137"/>
                    </a:lnTo>
                    <a:lnTo>
                      <a:pt x="36" y="137"/>
                    </a:lnTo>
                    <a:lnTo>
                      <a:pt x="39" y="133"/>
                    </a:lnTo>
                    <a:lnTo>
                      <a:pt x="46" y="133"/>
                    </a:lnTo>
                    <a:lnTo>
                      <a:pt x="46" y="129"/>
                    </a:lnTo>
                    <a:lnTo>
                      <a:pt x="43" y="126"/>
                    </a:lnTo>
                    <a:lnTo>
                      <a:pt x="43" y="122"/>
                    </a:lnTo>
                    <a:lnTo>
                      <a:pt x="39" y="119"/>
                    </a:lnTo>
                    <a:lnTo>
                      <a:pt x="46" y="119"/>
                    </a:lnTo>
                    <a:lnTo>
                      <a:pt x="50" y="115"/>
                    </a:lnTo>
                    <a:lnTo>
                      <a:pt x="50" y="115"/>
                    </a:lnTo>
                    <a:lnTo>
                      <a:pt x="50" y="111"/>
                    </a:lnTo>
                    <a:lnTo>
                      <a:pt x="54" y="111"/>
                    </a:lnTo>
                    <a:lnTo>
                      <a:pt x="57" y="111"/>
                    </a:lnTo>
                    <a:lnTo>
                      <a:pt x="57" y="108"/>
                    </a:lnTo>
                    <a:lnTo>
                      <a:pt x="57" y="104"/>
                    </a:lnTo>
                    <a:lnTo>
                      <a:pt x="57" y="104"/>
                    </a:lnTo>
                    <a:lnTo>
                      <a:pt x="64" y="104"/>
                    </a:lnTo>
                    <a:lnTo>
                      <a:pt x="64" y="104"/>
                    </a:lnTo>
                    <a:lnTo>
                      <a:pt x="68" y="104"/>
                    </a:lnTo>
                    <a:lnTo>
                      <a:pt x="68" y="101"/>
                    </a:lnTo>
                    <a:lnTo>
                      <a:pt x="71" y="104"/>
                    </a:lnTo>
                    <a:lnTo>
                      <a:pt x="75" y="104"/>
                    </a:lnTo>
                    <a:lnTo>
                      <a:pt x="75" y="104"/>
                    </a:lnTo>
                    <a:lnTo>
                      <a:pt x="79" y="104"/>
                    </a:lnTo>
                    <a:lnTo>
                      <a:pt x="79" y="108"/>
                    </a:lnTo>
                    <a:lnTo>
                      <a:pt x="82" y="108"/>
                    </a:lnTo>
                    <a:lnTo>
                      <a:pt x="86" y="108"/>
                    </a:lnTo>
                    <a:lnTo>
                      <a:pt x="86" y="108"/>
                    </a:lnTo>
                    <a:lnTo>
                      <a:pt x="89" y="111"/>
                    </a:lnTo>
                    <a:lnTo>
                      <a:pt x="93" y="111"/>
                    </a:lnTo>
                    <a:lnTo>
                      <a:pt x="100" y="115"/>
                    </a:lnTo>
                    <a:lnTo>
                      <a:pt x="107" y="115"/>
                    </a:lnTo>
                    <a:lnTo>
                      <a:pt x="107" y="122"/>
                    </a:lnTo>
                    <a:lnTo>
                      <a:pt x="111" y="129"/>
                    </a:lnTo>
                    <a:lnTo>
                      <a:pt x="114" y="133"/>
                    </a:lnTo>
                    <a:lnTo>
                      <a:pt x="122" y="133"/>
                    </a:lnTo>
                    <a:lnTo>
                      <a:pt x="122" y="137"/>
                    </a:lnTo>
                    <a:lnTo>
                      <a:pt x="122" y="137"/>
                    </a:lnTo>
                    <a:lnTo>
                      <a:pt x="122" y="140"/>
                    </a:lnTo>
                    <a:lnTo>
                      <a:pt x="125" y="144"/>
                    </a:lnTo>
                    <a:lnTo>
                      <a:pt x="129" y="144"/>
                    </a:lnTo>
                    <a:lnTo>
                      <a:pt x="132" y="147"/>
                    </a:lnTo>
                    <a:lnTo>
                      <a:pt x="136" y="155"/>
                    </a:lnTo>
                    <a:lnTo>
                      <a:pt x="140" y="155"/>
                    </a:lnTo>
                    <a:lnTo>
                      <a:pt x="143" y="155"/>
                    </a:lnTo>
                    <a:lnTo>
                      <a:pt x="147" y="155"/>
                    </a:lnTo>
                    <a:lnTo>
                      <a:pt x="150" y="158"/>
                    </a:lnTo>
                    <a:lnTo>
                      <a:pt x="157" y="158"/>
                    </a:lnTo>
                    <a:lnTo>
                      <a:pt x="165" y="158"/>
                    </a:lnTo>
                    <a:lnTo>
                      <a:pt x="183" y="162"/>
                    </a:lnTo>
                    <a:lnTo>
                      <a:pt x="183" y="162"/>
                    </a:lnTo>
                    <a:lnTo>
                      <a:pt x="183" y="165"/>
                    </a:lnTo>
                    <a:lnTo>
                      <a:pt x="190" y="165"/>
                    </a:lnTo>
                    <a:lnTo>
                      <a:pt x="193" y="165"/>
                    </a:lnTo>
                    <a:lnTo>
                      <a:pt x="197" y="162"/>
                    </a:lnTo>
                    <a:lnTo>
                      <a:pt x="193" y="162"/>
                    </a:lnTo>
                    <a:lnTo>
                      <a:pt x="190" y="162"/>
                    </a:lnTo>
                    <a:lnTo>
                      <a:pt x="193" y="162"/>
                    </a:lnTo>
                    <a:lnTo>
                      <a:pt x="197" y="162"/>
                    </a:lnTo>
                    <a:lnTo>
                      <a:pt x="200" y="158"/>
                    </a:lnTo>
                    <a:lnTo>
                      <a:pt x="200" y="158"/>
                    </a:lnTo>
                    <a:lnTo>
                      <a:pt x="190" y="155"/>
                    </a:lnTo>
                    <a:lnTo>
                      <a:pt x="186" y="155"/>
                    </a:lnTo>
                    <a:lnTo>
                      <a:pt x="179" y="151"/>
                    </a:lnTo>
                    <a:lnTo>
                      <a:pt x="179" y="147"/>
                    </a:lnTo>
                    <a:lnTo>
                      <a:pt x="183" y="147"/>
                    </a:lnTo>
                    <a:lnTo>
                      <a:pt x="179" y="144"/>
                    </a:lnTo>
                    <a:lnTo>
                      <a:pt x="175" y="144"/>
                    </a:lnTo>
                    <a:lnTo>
                      <a:pt x="172" y="144"/>
                    </a:lnTo>
                    <a:lnTo>
                      <a:pt x="168" y="140"/>
                    </a:lnTo>
                    <a:lnTo>
                      <a:pt x="168" y="137"/>
                    </a:lnTo>
                    <a:lnTo>
                      <a:pt x="168" y="133"/>
                    </a:lnTo>
                    <a:lnTo>
                      <a:pt x="165" y="133"/>
                    </a:lnTo>
                    <a:lnTo>
                      <a:pt x="157" y="133"/>
                    </a:lnTo>
                    <a:lnTo>
                      <a:pt x="154" y="133"/>
                    </a:lnTo>
                    <a:lnTo>
                      <a:pt x="150" y="126"/>
                    </a:lnTo>
                    <a:lnTo>
                      <a:pt x="150" y="126"/>
                    </a:lnTo>
                    <a:lnTo>
                      <a:pt x="147" y="122"/>
                    </a:lnTo>
                    <a:lnTo>
                      <a:pt x="147" y="115"/>
                    </a:lnTo>
                    <a:lnTo>
                      <a:pt x="147" y="115"/>
                    </a:lnTo>
                    <a:lnTo>
                      <a:pt x="143" y="111"/>
                    </a:lnTo>
                    <a:lnTo>
                      <a:pt x="143" y="111"/>
                    </a:lnTo>
                    <a:lnTo>
                      <a:pt x="140" y="111"/>
                    </a:lnTo>
                    <a:lnTo>
                      <a:pt x="136" y="108"/>
                    </a:lnTo>
                    <a:lnTo>
                      <a:pt x="132" y="101"/>
                    </a:lnTo>
                    <a:lnTo>
                      <a:pt x="129" y="101"/>
                    </a:lnTo>
                    <a:lnTo>
                      <a:pt x="125" y="97"/>
                    </a:lnTo>
                    <a:lnTo>
                      <a:pt x="125" y="94"/>
                    </a:lnTo>
                    <a:lnTo>
                      <a:pt x="122" y="90"/>
                    </a:lnTo>
                    <a:lnTo>
                      <a:pt x="125" y="86"/>
                    </a:lnTo>
                    <a:lnTo>
                      <a:pt x="129" y="86"/>
                    </a:lnTo>
                    <a:lnTo>
                      <a:pt x="132" y="86"/>
                    </a:lnTo>
                    <a:lnTo>
                      <a:pt x="136" y="86"/>
                    </a:lnTo>
                    <a:lnTo>
                      <a:pt x="140" y="86"/>
                    </a:lnTo>
                    <a:lnTo>
                      <a:pt x="140" y="79"/>
                    </a:lnTo>
                    <a:lnTo>
                      <a:pt x="140" y="76"/>
                    </a:lnTo>
                    <a:lnTo>
                      <a:pt x="136" y="72"/>
                    </a:lnTo>
                    <a:lnTo>
                      <a:pt x="132" y="72"/>
                    </a:lnTo>
                    <a:lnTo>
                      <a:pt x="129" y="72"/>
                    </a:lnTo>
                    <a:lnTo>
                      <a:pt x="118" y="68"/>
                    </a:lnTo>
                    <a:lnTo>
                      <a:pt x="114" y="68"/>
                    </a:lnTo>
                    <a:lnTo>
                      <a:pt x="107" y="61"/>
                    </a:lnTo>
                    <a:lnTo>
                      <a:pt x="100" y="61"/>
                    </a:lnTo>
                    <a:lnTo>
                      <a:pt x="97" y="58"/>
                    </a:lnTo>
                    <a:lnTo>
                      <a:pt x="97" y="50"/>
                    </a:lnTo>
                    <a:lnTo>
                      <a:pt x="97" y="47"/>
                    </a:lnTo>
                    <a:lnTo>
                      <a:pt x="93" y="43"/>
                    </a:lnTo>
                    <a:lnTo>
                      <a:pt x="86" y="40"/>
                    </a:lnTo>
                    <a:lnTo>
                      <a:pt x="82" y="36"/>
                    </a:lnTo>
                    <a:lnTo>
                      <a:pt x="75" y="33"/>
                    </a:lnTo>
                    <a:lnTo>
                      <a:pt x="71" y="25"/>
                    </a:lnTo>
                    <a:lnTo>
                      <a:pt x="68" y="25"/>
                    </a:lnTo>
                    <a:lnTo>
                      <a:pt x="64" y="25"/>
                    </a:lnTo>
                    <a:lnTo>
                      <a:pt x="61" y="22"/>
                    </a:lnTo>
                    <a:lnTo>
                      <a:pt x="46" y="18"/>
                    </a:lnTo>
                    <a:lnTo>
                      <a:pt x="36" y="15"/>
                    </a:lnTo>
                    <a:lnTo>
                      <a:pt x="32" y="15"/>
                    </a:lnTo>
                    <a:lnTo>
                      <a:pt x="28" y="11"/>
                    </a:lnTo>
                    <a:lnTo>
                      <a:pt x="21" y="7"/>
                    </a:lnTo>
                    <a:lnTo>
                      <a:pt x="14" y="7"/>
                    </a:lnTo>
                    <a:lnTo>
                      <a:pt x="11" y="4"/>
                    </a:lnTo>
                    <a:lnTo>
                      <a:pt x="3"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72" name="Freeform 2404">
                <a:extLst>
                  <a:ext uri="{FF2B5EF4-FFF2-40B4-BE49-F238E27FC236}">
                    <a16:creationId xmlns:a16="http://schemas.microsoft.com/office/drawing/2014/main" id="{74E05800-4F82-4FAA-9C27-9756CD9BA49C}"/>
                  </a:ext>
                </a:extLst>
              </p:cNvPr>
              <p:cNvSpPr>
                <a:spLocks/>
              </p:cNvSpPr>
              <p:nvPr/>
            </p:nvSpPr>
            <p:spPr bwMode="auto">
              <a:xfrm>
                <a:off x="6878" y="2825"/>
                <a:ext cx="0" cy="8"/>
              </a:xfrm>
              <a:custGeom>
                <a:avLst/>
                <a:gdLst>
                  <a:gd name="T0" fmla="*/ 0 h 8"/>
                  <a:gd name="T1" fmla="*/ 0 h 8"/>
                  <a:gd name="T2" fmla="*/ 0 h 8"/>
                  <a:gd name="T3" fmla="*/ 8 h 8"/>
                  <a:gd name="T4" fmla="*/ 4 h 8"/>
                  <a:gd name="T5" fmla="*/ 0 h 8"/>
                </a:gdLst>
                <a:ahLst/>
                <a:cxnLst>
                  <a:cxn ang="0">
                    <a:pos x="0" y="T0"/>
                  </a:cxn>
                  <a:cxn ang="0">
                    <a:pos x="0" y="T1"/>
                  </a:cxn>
                  <a:cxn ang="0">
                    <a:pos x="0" y="T2"/>
                  </a:cxn>
                  <a:cxn ang="0">
                    <a:pos x="0" y="T3"/>
                  </a:cxn>
                  <a:cxn ang="0">
                    <a:pos x="0" y="T4"/>
                  </a:cxn>
                  <a:cxn ang="0">
                    <a:pos x="0" y="T5"/>
                  </a:cxn>
                </a:cxnLst>
                <a:rect l="0" t="0" r="r" b="b"/>
                <a:pathLst>
                  <a:path h="8">
                    <a:moveTo>
                      <a:pt x="0" y="0"/>
                    </a:moveTo>
                    <a:lnTo>
                      <a:pt x="0" y="0"/>
                    </a:lnTo>
                    <a:lnTo>
                      <a:pt x="0" y="0"/>
                    </a:lnTo>
                    <a:lnTo>
                      <a:pt x="0" y="8"/>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73" name="Freeform 2405">
                <a:extLst>
                  <a:ext uri="{FF2B5EF4-FFF2-40B4-BE49-F238E27FC236}">
                    <a16:creationId xmlns:a16="http://schemas.microsoft.com/office/drawing/2014/main" id="{45A52330-7573-4461-AE8A-4F3203369E60}"/>
                  </a:ext>
                </a:extLst>
              </p:cNvPr>
              <p:cNvSpPr>
                <a:spLocks/>
              </p:cNvSpPr>
              <p:nvPr/>
            </p:nvSpPr>
            <p:spPr bwMode="auto">
              <a:xfrm>
                <a:off x="6878" y="2825"/>
                <a:ext cx="0" cy="8"/>
              </a:xfrm>
              <a:custGeom>
                <a:avLst/>
                <a:gdLst>
                  <a:gd name="T0" fmla="*/ 0 h 8"/>
                  <a:gd name="T1" fmla="*/ 0 h 8"/>
                  <a:gd name="T2" fmla="*/ 0 h 8"/>
                  <a:gd name="T3" fmla="*/ 8 h 8"/>
                  <a:gd name="T4" fmla="*/ 4 h 8"/>
                  <a:gd name="T5" fmla="*/ 0 h 8"/>
                </a:gdLst>
                <a:ahLst/>
                <a:cxnLst>
                  <a:cxn ang="0">
                    <a:pos x="0" y="T0"/>
                  </a:cxn>
                  <a:cxn ang="0">
                    <a:pos x="0" y="T1"/>
                  </a:cxn>
                  <a:cxn ang="0">
                    <a:pos x="0" y="T2"/>
                  </a:cxn>
                  <a:cxn ang="0">
                    <a:pos x="0" y="T3"/>
                  </a:cxn>
                  <a:cxn ang="0">
                    <a:pos x="0" y="T4"/>
                  </a:cxn>
                  <a:cxn ang="0">
                    <a:pos x="0" y="T5"/>
                  </a:cxn>
                </a:cxnLst>
                <a:rect l="0" t="0" r="r" b="b"/>
                <a:pathLst>
                  <a:path h="8">
                    <a:moveTo>
                      <a:pt x="0" y="0"/>
                    </a:moveTo>
                    <a:lnTo>
                      <a:pt x="0" y="0"/>
                    </a:lnTo>
                    <a:lnTo>
                      <a:pt x="0" y="0"/>
                    </a:lnTo>
                    <a:lnTo>
                      <a:pt x="0" y="8"/>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74" name="Freeform 2406">
                <a:extLst>
                  <a:ext uri="{FF2B5EF4-FFF2-40B4-BE49-F238E27FC236}">
                    <a16:creationId xmlns:a16="http://schemas.microsoft.com/office/drawing/2014/main" id="{5C388C55-0517-49DC-A629-8BBFDD376DDC}"/>
                  </a:ext>
                </a:extLst>
              </p:cNvPr>
              <p:cNvSpPr>
                <a:spLocks/>
              </p:cNvSpPr>
              <p:nvPr/>
            </p:nvSpPr>
            <p:spPr bwMode="auto">
              <a:xfrm>
                <a:off x="6881" y="2833"/>
                <a:ext cx="25" cy="28"/>
              </a:xfrm>
              <a:custGeom>
                <a:avLst/>
                <a:gdLst>
                  <a:gd name="T0" fmla="*/ 0 w 25"/>
                  <a:gd name="T1" fmla="*/ 0 h 28"/>
                  <a:gd name="T2" fmla="*/ 0 w 25"/>
                  <a:gd name="T3" fmla="*/ 3 h 28"/>
                  <a:gd name="T4" fmla="*/ 4 w 25"/>
                  <a:gd name="T5" fmla="*/ 3 h 28"/>
                  <a:gd name="T6" fmla="*/ 11 w 25"/>
                  <a:gd name="T7" fmla="*/ 10 h 28"/>
                  <a:gd name="T8" fmla="*/ 15 w 25"/>
                  <a:gd name="T9" fmla="*/ 14 h 28"/>
                  <a:gd name="T10" fmla="*/ 25 w 25"/>
                  <a:gd name="T11" fmla="*/ 21 h 28"/>
                  <a:gd name="T12" fmla="*/ 25 w 25"/>
                  <a:gd name="T13" fmla="*/ 28 h 28"/>
                  <a:gd name="T14" fmla="*/ 25 w 25"/>
                  <a:gd name="T15" fmla="*/ 28 h 28"/>
                  <a:gd name="T16" fmla="*/ 22 w 25"/>
                  <a:gd name="T17" fmla="*/ 28 h 28"/>
                  <a:gd name="T18" fmla="*/ 18 w 25"/>
                  <a:gd name="T19" fmla="*/ 28 h 28"/>
                  <a:gd name="T20" fmla="*/ 15 w 25"/>
                  <a:gd name="T21" fmla="*/ 28 h 28"/>
                  <a:gd name="T22" fmla="*/ 11 w 25"/>
                  <a:gd name="T23" fmla="*/ 25 h 28"/>
                  <a:gd name="T24" fmla="*/ 11 w 25"/>
                  <a:gd name="T25" fmla="*/ 21 h 28"/>
                  <a:gd name="T26" fmla="*/ 11 w 25"/>
                  <a:gd name="T27" fmla="*/ 18 h 28"/>
                  <a:gd name="T28" fmla="*/ 7 w 25"/>
                  <a:gd name="T29" fmla="*/ 14 h 28"/>
                  <a:gd name="T30" fmla="*/ 4 w 25"/>
                  <a:gd name="T31" fmla="*/ 10 h 28"/>
                  <a:gd name="T32" fmla="*/ 0 w 25"/>
                  <a:gd name="T33" fmla="*/ 7 h 28"/>
                  <a:gd name="T34" fmla="*/ 0 w 25"/>
                  <a:gd name="T35" fmla="*/ 3 h 28"/>
                  <a:gd name="T36" fmla="*/ 0 w 2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28">
                    <a:moveTo>
                      <a:pt x="0" y="0"/>
                    </a:moveTo>
                    <a:lnTo>
                      <a:pt x="0" y="3"/>
                    </a:lnTo>
                    <a:lnTo>
                      <a:pt x="4" y="3"/>
                    </a:lnTo>
                    <a:lnTo>
                      <a:pt x="11" y="10"/>
                    </a:lnTo>
                    <a:lnTo>
                      <a:pt x="15" y="14"/>
                    </a:lnTo>
                    <a:lnTo>
                      <a:pt x="25" y="21"/>
                    </a:lnTo>
                    <a:lnTo>
                      <a:pt x="25" y="28"/>
                    </a:lnTo>
                    <a:lnTo>
                      <a:pt x="25" y="28"/>
                    </a:lnTo>
                    <a:lnTo>
                      <a:pt x="22" y="28"/>
                    </a:lnTo>
                    <a:lnTo>
                      <a:pt x="18" y="28"/>
                    </a:lnTo>
                    <a:lnTo>
                      <a:pt x="15" y="28"/>
                    </a:lnTo>
                    <a:lnTo>
                      <a:pt x="11" y="25"/>
                    </a:lnTo>
                    <a:lnTo>
                      <a:pt x="11" y="21"/>
                    </a:lnTo>
                    <a:lnTo>
                      <a:pt x="11" y="18"/>
                    </a:lnTo>
                    <a:lnTo>
                      <a:pt x="7" y="14"/>
                    </a:lnTo>
                    <a:lnTo>
                      <a:pt x="4" y="10"/>
                    </a:lnTo>
                    <a:lnTo>
                      <a:pt x="0" y="7"/>
                    </a:lnTo>
                    <a:lnTo>
                      <a:pt x="0" y="3"/>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75" name="Freeform 2407">
                <a:extLst>
                  <a:ext uri="{FF2B5EF4-FFF2-40B4-BE49-F238E27FC236}">
                    <a16:creationId xmlns:a16="http://schemas.microsoft.com/office/drawing/2014/main" id="{CA5BE454-0E20-46EB-A0AB-8E467C76661C}"/>
                  </a:ext>
                </a:extLst>
              </p:cNvPr>
              <p:cNvSpPr>
                <a:spLocks/>
              </p:cNvSpPr>
              <p:nvPr/>
            </p:nvSpPr>
            <p:spPr bwMode="auto">
              <a:xfrm>
                <a:off x="6881" y="2833"/>
                <a:ext cx="25" cy="28"/>
              </a:xfrm>
              <a:custGeom>
                <a:avLst/>
                <a:gdLst>
                  <a:gd name="T0" fmla="*/ 0 w 25"/>
                  <a:gd name="T1" fmla="*/ 0 h 28"/>
                  <a:gd name="T2" fmla="*/ 0 w 25"/>
                  <a:gd name="T3" fmla="*/ 3 h 28"/>
                  <a:gd name="T4" fmla="*/ 4 w 25"/>
                  <a:gd name="T5" fmla="*/ 3 h 28"/>
                  <a:gd name="T6" fmla="*/ 11 w 25"/>
                  <a:gd name="T7" fmla="*/ 10 h 28"/>
                  <a:gd name="T8" fmla="*/ 15 w 25"/>
                  <a:gd name="T9" fmla="*/ 14 h 28"/>
                  <a:gd name="T10" fmla="*/ 25 w 25"/>
                  <a:gd name="T11" fmla="*/ 21 h 28"/>
                  <a:gd name="T12" fmla="*/ 25 w 25"/>
                  <a:gd name="T13" fmla="*/ 28 h 28"/>
                  <a:gd name="T14" fmla="*/ 25 w 25"/>
                  <a:gd name="T15" fmla="*/ 28 h 28"/>
                  <a:gd name="T16" fmla="*/ 22 w 25"/>
                  <a:gd name="T17" fmla="*/ 28 h 28"/>
                  <a:gd name="T18" fmla="*/ 18 w 25"/>
                  <a:gd name="T19" fmla="*/ 28 h 28"/>
                  <a:gd name="T20" fmla="*/ 15 w 25"/>
                  <a:gd name="T21" fmla="*/ 28 h 28"/>
                  <a:gd name="T22" fmla="*/ 11 w 25"/>
                  <a:gd name="T23" fmla="*/ 25 h 28"/>
                  <a:gd name="T24" fmla="*/ 11 w 25"/>
                  <a:gd name="T25" fmla="*/ 21 h 28"/>
                  <a:gd name="T26" fmla="*/ 11 w 25"/>
                  <a:gd name="T27" fmla="*/ 18 h 28"/>
                  <a:gd name="T28" fmla="*/ 7 w 25"/>
                  <a:gd name="T29" fmla="*/ 14 h 28"/>
                  <a:gd name="T30" fmla="*/ 4 w 25"/>
                  <a:gd name="T31" fmla="*/ 10 h 28"/>
                  <a:gd name="T32" fmla="*/ 0 w 25"/>
                  <a:gd name="T33" fmla="*/ 7 h 28"/>
                  <a:gd name="T34" fmla="*/ 0 w 25"/>
                  <a:gd name="T35" fmla="*/ 3 h 28"/>
                  <a:gd name="T36" fmla="*/ 0 w 25"/>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28">
                    <a:moveTo>
                      <a:pt x="0" y="0"/>
                    </a:moveTo>
                    <a:lnTo>
                      <a:pt x="0" y="3"/>
                    </a:lnTo>
                    <a:lnTo>
                      <a:pt x="4" y="3"/>
                    </a:lnTo>
                    <a:lnTo>
                      <a:pt x="11" y="10"/>
                    </a:lnTo>
                    <a:lnTo>
                      <a:pt x="15" y="14"/>
                    </a:lnTo>
                    <a:lnTo>
                      <a:pt x="25" y="21"/>
                    </a:lnTo>
                    <a:lnTo>
                      <a:pt x="25" y="28"/>
                    </a:lnTo>
                    <a:lnTo>
                      <a:pt x="25" y="28"/>
                    </a:lnTo>
                    <a:lnTo>
                      <a:pt x="22" y="28"/>
                    </a:lnTo>
                    <a:lnTo>
                      <a:pt x="18" y="28"/>
                    </a:lnTo>
                    <a:lnTo>
                      <a:pt x="15" y="28"/>
                    </a:lnTo>
                    <a:lnTo>
                      <a:pt x="11" y="25"/>
                    </a:lnTo>
                    <a:lnTo>
                      <a:pt x="11" y="21"/>
                    </a:lnTo>
                    <a:lnTo>
                      <a:pt x="11" y="18"/>
                    </a:lnTo>
                    <a:lnTo>
                      <a:pt x="7" y="14"/>
                    </a:lnTo>
                    <a:lnTo>
                      <a:pt x="4" y="10"/>
                    </a:lnTo>
                    <a:lnTo>
                      <a:pt x="0" y="7"/>
                    </a:lnTo>
                    <a:lnTo>
                      <a:pt x="0" y="3"/>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76" name="Freeform 2408">
                <a:extLst>
                  <a:ext uri="{FF2B5EF4-FFF2-40B4-BE49-F238E27FC236}">
                    <a16:creationId xmlns:a16="http://schemas.microsoft.com/office/drawing/2014/main" id="{B8800AEE-4E4E-4342-A94E-3EB6EEDE95D7}"/>
                  </a:ext>
                </a:extLst>
              </p:cNvPr>
              <p:cNvSpPr>
                <a:spLocks/>
              </p:cNvSpPr>
              <p:nvPr/>
            </p:nvSpPr>
            <p:spPr bwMode="auto">
              <a:xfrm>
                <a:off x="6716" y="2764"/>
                <a:ext cx="8" cy="4"/>
              </a:xfrm>
              <a:custGeom>
                <a:avLst/>
                <a:gdLst>
                  <a:gd name="T0" fmla="*/ 0 w 8"/>
                  <a:gd name="T1" fmla="*/ 0 h 4"/>
                  <a:gd name="T2" fmla="*/ 0 w 8"/>
                  <a:gd name="T3" fmla="*/ 0 h 4"/>
                  <a:gd name="T4" fmla="*/ 0 w 8"/>
                  <a:gd name="T5" fmla="*/ 0 h 4"/>
                  <a:gd name="T6" fmla="*/ 0 w 8"/>
                  <a:gd name="T7" fmla="*/ 0 h 4"/>
                  <a:gd name="T8" fmla="*/ 4 w 8"/>
                  <a:gd name="T9" fmla="*/ 0 h 4"/>
                  <a:gd name="T10" fmla="*/ 8 w 8"/>
                  <a:gd name="T11" fmla="*/ 0 h 4"/>
                  <a:gd name="T12" fmla="*/ 8 w 8"/>
                  <a:gd name="T13" fmla="*/ 4 h 4"/>
                  <a:gd name="T14" fmla="*/ 4 w 8"/>
                  <a:gd name="T15" fmla="*/ 4 h 4"/>
                  <a:gd name="T16" fmla="*/ 4 w 8"/>
                  <a:gd name="T17" fmla="*/ 4 h 4"/>
                  <a:gd name="T18" fmla="*/ 4 w 8"/>
                  <a:gd name="T19" fmla="*/ 4 h 4"/>
                  <a:gd name="T20" fmla="*/ 0 w 8"/>
                  <a:gd name="T21" fmla="*/ 4 h 4"/>
                  <a:gd name="T22" fmla="*/ 0 w 8"/>
                  <a:gd name="T23" fmla="*/ 4 h 4"/>
                  <a:gd name="T24" fmla="*/ 0 w 8"/>
                  <a:gd name="T25" fmla="*/ 0 h 4"/>
                  <a:gd name="T26" fmla="*/ 0 w 8"/>
                  <a:gd name="T27" fmla="*/ 0 h 4"/>
                  <a:gd name="T28" fmla="*/ 0 w 8"/>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4">
                    <a:moveTo>
                      <a:pt x="0" y="0"/>
                    </a:moveTo>
                    <a:lnTo>
                      <a:pt x="0" y="0"/>
                    </a:lnTo>
                    <a:lnTo>
                      <a:pt x="0" y="0"/>
                    </a:lnTo>
                    <a:lnTo>
                      <a:pt x="0" y="0"/>
                    </a:lnTo>
                    <a:lnTo>
                      <a:pt x="4" y="0"/>
                    </a:lnTo>
                    <a:lnTo>
                      <a:pt x="8" y="0"/>
                    </a:lnTo>
                    <a:lnTo>
                      <a:pt x="8" y="4"/>
                    </a:lnTo>
                    <a:lnTo>
                      <a:pt x="4" y="4"/>
                    </a:lnTo>
                    <a:lnTo>
                      <a:pt x="4" y="4"/>
                    </a:lnTo>
                    <a:lnTo>
                      <a:pt x="4" y="4"/>
                    </a:lnTo>
                    <a:lnTo>
                      <a:pt x="0" y="4"/>
                    </a:lnTo>
                    <a:lnTo>
                      <a:pt x="0" y="4"/>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77" name="Freeform 2409">
                <a:extLst>
                  <a:ext uri="{FF2B5EF4-FFF2-40B4-BE49-F238E27FC236}">
                    <a16:creationId xmlns:a16="http://schemas.microsoft.com/office/drawing/2014/main" id="{108BE751-D490-46D8-A64A-5015BC3D5D67}"/>
                  </a:ext>
                </a:extLst>
              </p:cNvPr>
              <p:cNvSpPr>
                <a:spLocks/>
              </p:cNvSpPr>
              <p:nvPr/>
            </p:nvSpPr>
            <p:spPr bwMode="auto">
              <a:xfrm>
                <a:off x="6716" y="2764"/>
                <a:ext cx="8" cy="4"/>
              </a:xfrm>
              <a:custGeom>
                <a:avLst/>
                <a:gdLst>
                  <a:gd name="T0" fmla="*/ 0 w 8"/>
                  <a:gd name="T1" fmla="*/ 0 h 4"/>
                  <a:gd name="T2" fmla="*/ 0 w 8"/>
                  <a:gd name="T3" fmla="*/ 0 h 4"/>
                  <a:gd name="T4" fmla="*/ 0 w 8"/>
                  <a:gd name="T5" fmla="*/ 0 h 4"/>
                  <a:gd name="T6" fmla="*/ 0 w 8"/>
                  <a:gd name="T7" fmla="*/ 0 h 4"/>
                  <a:gd name="T8" fmla="*/ 4 w 8"/>
                  <a:gd name="T9" fmla="*/ 0 h 4"/>
                  <a:gd name="T10" fmla="*/ 8 w 8"/>
                  <a:gd name="T11" fmla="*/ 0 h 4"/>
                  <a:gd name="T12" fmla="*/ 8 w 8"/>
                  <a:gd name="T13" fmla="*/ 4 h 4"/>
                  <a:gd name="T14" fmla="*/ 4 w 8"/>
                  <a:gd name="T15" fmla="*/ 4 h 4"/>
                  <a:gd name="T16" fmla="*/ 4 w 8"/>
                  <a:gd name="T17" fmla="*/ 4 h 4"/>
                  <a:gd name="T18" fmla="*/ 4 w 8"/>
                  <a:gd name="T19" fmla="*/ 4 h 4"/>
                  <a:gd name="T20" fmla="*/ 0 w 8"/>
                  <a:gd name="T21" fmla="*/ 4 h 4"/>
                  <a:gd name="T22" fmla="*/ 0 w 8"/>
                  <a:gd name="T23" fmla="*/ 4 h 4"/>
                  <a:gd name="T24" fmla="*/ 0 w 8"/>
                  <a:gd name="T25" fmla="*/ 0 h 4"/>
                  <a:gd name="T26" fmla="*/ 0 w 8"/>
                  <a:gd name="T27" fmla="*/ 0 h 4"/>
                  <a:gd name="T28" fmla="*/ 0 w 8"/>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4">
                    <a:moveTo>
                      <a:pt x="0" y="0"/>
                    </a:moveTo>
                    <a:lnTo>
                      <a:pt x="0" y="0"/>
                    </a:lnTo>
                    <a:lnTo>
                      <a:pt x="0" y="0"/>
                    </a:lnTo>
                    <a:lnTo>
                      <a:pt x="0" y="0"/>
                    </a:lnTo>
                    <a:lnTo>
                      <a:pt x="4" y="0"/>
                    </a:lnTo>
                    <a:lnTo>
                      <a:pt x="8" y="0"/>
                    </a:lnTo>
                    <a:lnTo>
                      <a:pt x="8" y="4"/>
                    </a:lnTo>
                    <a:lnTo>
                      <a:pt x="4" y="4"/>
                    </a:lnTo>
                    <a:lnTo>
                      <a:pt x="4" y="4"/>
                    </a:lnTo>
                    <a:lnTo>
                      <a:pt x="4" y="4"/>
                    </a:lnTo>
                    <a:lnTo>
                      <a:pt x="0" y="4"/>
                    </a:lnTo>
                    <a:lnTo>
                      <a:pt x="0" y="4"/>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78" name="Freeform 2410">
                <a:extLst>
                  <a:ext uri="{FF2B5EF4-FFF2-40B4-BE49-F238E27FC236}">
                    <a16:creationId xmlns:a16="http://schemas.microsoft.com/office/drawing/2014/main" id="{A3B2C586-3F61-4EAC-A0B7-4BBEDED8FB01}"/>
                  </a:ext>
                </a:extLst>
              </p:cNvPr>
              <p:cNvSpPr>
                <a:spLocks/>
              </p:cNvSpPr>
              <p:nvPr/>
            </p:nvSpPr>
            <p:spPr bwMode="auto">
              <a:xfrm>
                <a:off x="6774" y="2750"/>
                <a:ext cx="3" cy="4"/>
              </a:xfrm>
              <a:custGeom>
                <a:avLst/>
                <a:gdLst>
                  <a:gd name="T0" fmla="*/ 0 w 3"/>
                  <a:gd name="T1" fmla="*/ 0 h 4"/>
                  <a:gd name="T2" fmla="*/ 3 w 3"/>
                  <a:gd name="T3" fmla="*/ 0 h 4"/>
                  <a:gd name="T4" fmla="*/ 3 w 3"/>
                  <a:gd name="T5" fmla="*/ 4 h 4"/>
                  <a:gd name="T6" fmla="*/ 3 w 3"/>
                  <a:gd name="T7" fmla="*/ 4 h 4"/>
                  <a:gd name="T8" fmla="*/ 0 w 3"/>
                  <a:gd name="T9" fmla="*/ 4 h 4"/>
                  <a:gd name="T10" fmla="*/ 0 w 3"/>
                  <a:gd name="T11" fmla="*/ 0 h 4"/>
                  <a:gd name="T12" fmla="*/ 0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0"/>
                    </a:moveTo>
                    <a:lnTo>
                      <a:pt x="3" y="0"/>
                    </a:lnTo>
                    <a:lnTo>
                      <a:pt x="3" y="4"/>
                    </a:lnTo>
                    <a:lnTo>
                      <a:pt x="3" y="4"/>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79" name="Freeform 2411">
                <a:extLst>
                  <a:ext uri="{FF2B5EF4-FFF2-40B4-BE49-F238E27FC236}">
                    <a16:creationId xmlns:a16="http://schemas.microsoft.com/office/drawing/2014/main" id="{9D3BDE25-5979-4505-8DD2-6D8C80746E96}"/>
                  </a:ext>
                </a:extLst>
              </p:cNvPr>
              <p:cNvSpPr>
                <a:spLocks/>
              </p:cNvSpPr>
              <p:nvPr/>
            </p:nvSpPr>
            <p:spPr bwMode="auto">
              <a:xfrm>
                <a:off x="6774" y="2750"/>
                <a:ext cx="3" cy="4"/>
              </a:xfrm>
              <a:custGeom>
                <a:avLst/>
                <a:gdLst>
                  <a:gd name="T0" fmla="*/ 0 w 3"/>
                  <a:gd name="T1" fmla="*/ 0 h 4"/>
                  <a:gd name="T2" fmla="*/ 3 w 3"/>
                  <a:gd name="T3" fmla="*/ 0 h 4"/>
                  <a:gd name="T4" fmla="*/ 3 w 3"/>
                  <a:gd name="T5" fmla="*/ 4 h 4"/>
                  <a:gd name="T6" fmla="*/ 3 w 3"/>
                  <a:gd name="T7" fmla="*/ 4 h 4"/>
                  <a:gd name="T8" fmla="*/ 0 w 3"/>
                  <a:gd name="T9" fmla="*/ 4 h 4"/>
                  <a:gd name="T10" fmla="*/ 0 w 3"/>
                  <a:gd name="T11" fmla="*/ 0 h 4"/>
                  <a:gd name="T12" fmla="*/ 0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0"/>
                    </a:moveTo>
                    <a:lnTo>
                      <a:pt x="3" y="0"/>
                    </a:lnTo>
                    <a:lnTo>
                      <a:pt x="3" y="4"/>
                    </a:lnTo>
                    <a:lnTo>
                      <a:pt x="3" y="4"/>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80" name="Freeform 2412">
                <a:extLst>
                  <a:ext uri="{FF2B5EF4-FFF2-40B4-BE49-F238E27FC236}">
                    <a16:creationId xmlns:a16="http://schemas.microsoft.com/office/drawing/2014/main" id="{A21C7024-4146-4870-B1BF-DD15AEB6C10D}"/>
                  </a:ext>
                </a:extLst>
              </p:cNvPr>
              <p:cNvSpPr>
                <a:spLocks/>
              </p:cNvSpPr>
              <p:nvPr/>
            </p:nvSpPr>
            <p:spPr bwMode="auto">
              <a:xfrm>
                <a:off x="6785" y="2772"/>
                <a:ext cx="7" cy="7"/>
              </a:xfrm>
              <a:custGeom>
                <a:avLst/>
                <a:gdLst>
                  <a:gd name="T0" fmla="*/ 0 w 7"/>
                  <a:gd name="T1" fmla="*/ 3 h 7"/>
                  <a:gd name="T2" fmla="*/ 0 w 7"/>
                  <a:gd name="T3" fmla="*/ 0 h 7"/>
                  <a:gd name="T4" fmla="*/ 3 w 7"/>
                  <a:gd name="T5" fmla="*/ 0 h 7"/>
                  <a:gd name="T6" fmla="*/ 7 w 7"/>
                  <a:gd name="T7" fmla="*/ 0 h 7"/>
                  <a:gd name="T8" fmla="*/ 7 w 7"/>
                  <a:gd name="T9" fmla="*/ 3 h 7"/>
                  <a:gd name="T10" fmla="*/ 7 w 7"/>
                  <a:gd name="T11" fmla="*/ 3 h 7"/>
                  <a:gd name="T12" fmla="*/ 3 w 7"/>
                  <a:gd name="T13" fmla="*/ 7 h 7"/>
                  <a:gd name="T14" fmla="*/ 0 w 7"/>
                  <a:gd name="T15" fmla="*/ 3 h 7"/>
                  <a:gd name="T16" fmla="*/ 0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0" y="3"/>
                    </a:moveTo>
                    <a:lnTo>
                      <a:pt x="0" y="0"/>
                    </a:lnTo>
                    <a:lnTo>
                      <a:pt x="3" y="0"/>
                    </a:lnTo>
                    <a:lnTo>
                      <a:pt x="7" y="0"/>
                    </a:lnTo>
                    <a:lnTo>
                      <a:pt x="7" y="3"/>
                    </a:lnTo>
                    <a:lnTo>
                      <a:pt x="7" y="3"/>
                    </a:lnTo>
                    <a:lnTo>
                      <a:pt x="3" y="7"/>
                    </a:lnTo>
                    <a:lnTo>
                      <a:pt x="0" y="3"/>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81" name="Freeform 2413">
                <a:extLst>
                  <a:ext uri="{FF2B5EF4-FFF2-40B4-BE49-F238E27FC236}">
                    <a16:creationId xmlns:a16="http://schemas.microsoft.com/office/drawing/2014/main" id="{D3D0B64F-38DD-4F5E-849D-95DC1E15A511}"/>
                  </a:ext>
                </a:extLst>
              </p:cNvPr>
              <p:cNvSpPr>
                <a:spLocks/>
              </p:cNvSpPr>
              <p:nvPr/>
            </p:nvSpPr>
            <p:spPr bwMode="auto">
              <a:xfrm>
                <a:off x="6785" y="2772"/>
                <a:ext cx="7" cy="7"/>
              </a:xfrm>
              <a:custGeom>
                <a:avLst/>
                <a:gdLst>
                  <a:gd name="T0" fmla="*/ 0 w 7"/>
                  <a:gd name="T1" fmla="*/ 3 h 7"/>
                  <a:gd name="T2" fmla="*/ 0 w 7"/>
                  <a:gd name="T3" fmla="*/ 0 h 7"/>
                  <a:gd name="T4" fmla="*/ 3 w 7"/>
                  <a:gd name="T5" fmla="*/ 0 h 7"/>
                  <a:gd name="T6" fmla="*/ 7 w 7"/>
                  <a:gd name="T7" fmla="*/ 0 h 7"/>
                  <a:gd name="T8" fmla="*/ 7 w 7"/>
                  <a:gd name="T9" fmla="*/ 3 h 7"/>
                  <a:gd name="T10" fmla="*/ 7 w 7"/>
                  <a:gd name="T11" fmla="*/ 3 h 7"/>
                  <a:gd name="T12" fmla="*/ 3 w 7"/>
                  <a:gd name="T13" fmla="*/ 7 h 7"/>
                  <a:gd name="T14" fmla="*/ 0 w 7"/>
                  <a:gd name="T15" fmla="*/ 3 h 7"/>
                  <a:gd name="T16" fmla="*/ 0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0" y="3"/>
                    </a:moveTo>
                    <a:lnTo>
                      <a:pt x="0" y="0"/>
                    </a:lnTo>
                    <a:lnTo>
                      <a:pt x="3" y="0"/>
                    </a:lnTo>
                    <a:lnTo>
                      <a:pt x="7" y="0"/>
                    </a:lnTo>
                    <a:lnTo>
                      <a:pt x="7" y="3"/>
                    </a:lnTo>
                    <a:lnTo>
                      <a:pt x="7" y="3"/>
                    </a:lnTo>
                    <a:lnTo>
                      <a:pt x="3" y="7"/>
                    </a:lnTo>
                    <a:lnTo>
                      <a:pt x="0" y="3"/>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82" name="Freeform 2414">
                <a:extLst>
                  <a:ext uri="{FF2B5EF4-FFF2-40B4-BE49-F238E27FC236}">
                    <a16:creationId xmlns:a16="http://schemas.microsoft.com/office/drawing/2014/main" id="{C14890BB-17DB-4892-BA39-0CC507B6BD09}"/>
                  </a:ext>
                </a:extLst>
              </p:cNvPr>
              <p:cNvSpPr>
                <a:spLocks/>
              </p:cNvSpPr>
              <p:nvPr/>
            </p:nvSpPr>
            <p:spPr bwMode="auto">
              <a:xfrm>
                <a:off x="6802" y="2775"/>
                <a:ext cx="47" cy="47"/>
              </a:xfrm>
              <a:custGeom>
                <a:avLst/>
                <a:gdLst>
                  <a:gd name="T0" fmla="*/ 0 w 47"/>
                  <a:gd name="T1" fmla="*/ 0 h 47"/>
                  <a:gd name="T2" fmla="*/ 0 w 47"/>
                  <a:gd name="T3" fmla="*/ 0 h 47"/>
                  <a:gd name="T4" fmla="*/ 8 w 47"/>
                  <a:gd name="T5" fmla="*/ 4 h 47"/>
                  <a:gd name="T6" fmla="*/ 8 w 47"/>
                  <a:gd name="T7" fmla="*/ 7 h 47"/>
                  <a:gd name="T8" fmla="*/ 11 w 47"/>
                  <a:gd name="T9" fmla="*/ 7 h 47"/>
                  <a:gd name="T10" fmla="*/ 18 w 47"/>
                  <a:gd name="T11" fmla="*/ 15 h 47"/>
                  <a:gd name="T12" fmla="*/ 22 w 47"/>
                  <a:gd name="T13" fmla="*/ 15 h 47"/>
                  <a:gd name="T14" fmla="*/ 25 w 47"/>
                  <a:gd name="T15" fmla="*/ 18 h 47"/>
                  <a:gd name="T16" fmla="*/ 29 w 47"/>
                  <a:gd name="T17" fmla="*/ 18 h 47"/>
                  <a:gd name="T18" fmla="*/ 36 w 47"/>
                  <a:gd name="T19" fmla="*/ 22 h 47"/>
                  <a:gd name="T20" fmla="*/ 36 w 47"/>
                  <a:gd name="T21" fmla="*/ 25 h 47"/>
                  <a:gd name="T22" fmla="*/ 40 w 47"/>
                  <a:gd name="T23" fmla="*/ 29 h 47"/>
                  <a:gd name="T24" fmla="*/ 43 w 47"/>
                  <a:gd name="T25" fmla="*/ 29 h 47"/>
                  <a:gd name="T26" fmla="*/ 43 w 47"/>
                  <a:gd name="T27" fmla="*/ 29 h 47"/>
                  <a:gd name="T28" fmla="*/ 47 w 47"/>
                  <a:gd name="T29" fmla="*/ 33 h 47"/>
                  <a:gd name="T30" fmla="*/ 47 w 47"/>
                  <a:gd name="T31" fmla="*/ 36 h 47"/>
                  <a:gd name="T32" fmla="*/ 47 w 47"/>
                  <a:gd name="T33" fmla="*/ 40 h 47"/>
                  <a:gd name="T34" fmla="*/ 47 w 47"/>
                  <a:gd name="T35" fmla="*/ 40 h 47"/>
                  <a:gd name="T36" fmla="*/ 43 w 47"/>
                  <a:gd name="T37" fmla="*/ 47 h 47"/>
                  <a:gd name="T38" fmla="*/ 40 w 47"/>
                  <a:gd name="T39" fmla="*/ 47 h 47"/>
                  <a:gd name="T40" fmla="*/ 40 w 47"/>
                  <a:gd name="T41" fmla="*/ 36 h 47"/>
                  <a:gd name="T42" fmla="*/ 36 w 47"/>
                  <a:gd name="T43" fmla="*/ 29 h 47"/>
                  <a:gd name="T44" fmla="*/ 33 w 47"/>
                  <a:gd name="T45" fmla="*/ 22 h 47"/>
                  <a:gd name="T46" fmla="*/ 29 w 47"/>
                  <a:gd name="T47" fmla="*/ 18 h 47"/>
                  <a:gd name="T48" fmla="*/ 22 w 47"/>
                  <a:gd name="T49" fmla="*/ 18 h 47"/>
                  <a:gd name="T50" fmla="*/ 18 w 47"/>
                  <a:gd name="T51" fmla="*/ 15 h 47"/>
                  <a:gd name="T52" fmla="*/ 15 w 47"/>
                  <a:gd name="T53" fmla="*/ 11 h 47"/>
                  <a:gd name="T54" fmla="*/ 15 w 47"/>
                  <a:gd name="T55" fmla="*/ 11 h 47"/>
                  <a:gd name="T56" fmla="*/ 11 w 47"/>
                  <a:gd name="T57" fmla="*/ 11 h 47"/>
                  <a:gd name="T58" fmla="*/ 8 w 47"/>
                  <a:gd name="T59" fmla="*/ 7 h 47"/>
                  <a:gd name="T60" fmla="*/ 4 w 47"/>
                  <a:gd name="T61" fmla="*/ 4 h 47"/>
                  <a:gd name="T62" fmla="*/ 0 w 47"/>
                  <a:gd name="T63" fmla="*/ 4 h 47"/>
                  <a:gd name="T64" fmla="*/ 0 w 47"/>
                  <a:gd name="T6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47">
                    <a:moveTo>
                      <a:pt x="0" y="0"/>
                    </a:moveTo>
                    <a:lnTo>
                      <a:pt x="0" y="0"/>
                    </a:lnTo>
                    <a:lnTo>
                      <a:pt x="8" y="4"/>
                    </a:lnTo>
                    <a:lnTo>
                      <a:pt x="8" y="7"/>
                    </a:lnTo>
                    <a:lnTo>
                      <a:pt x="11" y="7"/>
                    </a:lnTo>
                    <a:lnTo>
                      <a:pt x="18" y="15"/>
                    </a:lnTo>
                    <a:lnTo>
                      <a:pt x="22" y="15"/>
                    </a:lnTo>
                    <a:lnTo>
                      <a:pt x="25" y="18"/>
                    </a:lnTo>
                    <a:lnTo>
                      <a:pt x="29" y="18"/>
                    </a:lnTo>
                    <a:lnTo>
                      <a:pt x="36" y="22"/>
                    </a:lnTo>
                    <a:lnTo>
                      <a:pt x="36" y="25"/>
                    </a:lnTo>
                    <a:lnTo>
                      <a:pt x="40" y="29"/>
                    </a:lnTo>
                    <a:lnTo>
                      <a:pt x="43" y="29"/>
                    </a:lnTo>
                    <a:lnTo>
                      <a:pt x="43" y="29"/>
                    </a:lnTo>
                    <a:lnTo>
                      <a:pt x="47" y="33"/>
                    </a:lnTo>
                    <a:lnTo>
                      <a:pt x="47" y="36"/>
                    </a:lnTo>
                    <a:lnTo>
                      <a:pt x="47" y="40"/>
                    </a:lnTo>
                    <a:lnTo>
                      <a:pt x="47" y="40"/>
                    </a:lnTo>
                    <a:lnTo>
                      <a:pt x="43" y="47"/>
                    </a:lnTo>
                    <a:lnTo>
                      <a:pt x="40" y="47"/>
                    </a:lnTo>
                    <a:lnTo>
                      <a:pt x="40" y="36"/>
                    </a:lnTo>
                    <a:lnTo>
                      <a:pt x="36" y="29"/>
                    </a:lnTo>
                    <a:lnTo>
                      <a:pt x="33" y="22"/>
                    </a:lnTo>
                    <a:lnTo>
                      <a:pt x="29" y="18"/>
                    </a:lnTo>
                    <a:lnTo>
                      <a:pt x="22" y="18"/>
                    </a:lnTo>
                    <a:lnTo>
                      <a:pt x="18" y="15"/>
                    </a:lnTo>
                    <a:lnTo>
                      <a:pt x="15" y="11"/>
                    </a:lnTo>
                    <a:lnTo>
                      <a:pt x="15" y="11"/>
                    </a:lnTo>
                    <a:lnTo>
                      <a:pt x="11" y="11"/>
                    </a:lnTo>
                    <a:lnTo>
                      <a:pt x="8" y="7"/>
                    </a:lnTo>
                    <a:lnTo>
                      <a:pt x="4" y="4"/>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83" name="Freeform 2415">
                <a:extLst>
                  <a:ext uri="{FF2B5EF4-FFF2-40B4-BE49-F238E27FC236}">
                    <a16:creationId xmlns:a16="http://schemas.microsoft.com/office/drawing/2014/main" id="{3FF5B6DC-2770-417E-9957-7B6B1CB10AD7}"/>
                  </a:ext>
                </a:extLst>
              </p:cNvPr>
              <p:cNvSpPr>
                <a:spLocks/>
              </p:cNvSpPr>
              <p:nvPr/>
            </p:nvSpPr>
            <p:spPr bwMode="auto">
              <a:xfrm>
                <a:off x="6802" y="2775"/>
                <a:ext cx="47" cy="47"/>
              </a:xfrm>
              <a:custGeom>
                <a:avLst/>
                <a:gdLst>
                  <a:gd name="T0" fmla="*/ 0 w 47"/>
                  <a:gd name="T1" fmla="*/ 0 h 47"/>
                  <a:gd name="T2" fmla="*/ 0 w 47"/>
                  <a:gd name="T3" fmla="*/ 0 h 47"/>
                  <a:gd name="T4" fmla="*/ 8 w 47"/>
                  <a:gd name="T5" fmla="*/ 4 h 47"/>
                  <a:gd name="T6" fmla="*/ 8 w 47"/>
                  <a:gd name="T7" fmla="*/ 7 h 47"/>
                  <a:gd name="T8" fmla="*/ 11 w 47"/>
                  <a:gd name="T9" fmla="*/ 7 h 47"/>
                  <a:gd name="T10" fmla="*/ 18 w 47"/>
                  <a:gd name="T11" fmla="*/ 15 h 47"/>
                  <a:gd name="T12" fmla="*/ 22 w 47"/>
                  <a:gd name="T13" fmla="*/ 15 h 47"/>
                  <a:gd name="T14" fmla="*/ 25 w 47"/>
                  <a:gd name="T15" fmla="*/ 18 h 47"/>
                  <a:gd name="T16" fmla="*/ 29 w 47"/>
                  <a:gd name="T17" fmla="*/ 18 h 47"/>
                  <a:gd name="T18" fmla="*/ 36 w 47"/>
                  <a:gd name="T19" fmla="*/ 22 h 47"/>
                  <a:gd name="T20" fmla="*/ 36 w 47"/>
                  <a:gd name="T21" fmla="*/ 25 h 47"/>
                  <a:gd name="T22" fmla="*/ 40 w 47"/>
                  <a:gd name="T23" fmla="*/ 29 h 47"/>
                  <a:gd name="T24" fmla="*/ 43 w 47"/>
                  <a:gd name="T25" fmla="*/ 29 h 47"/>
                  <a:gd name="T26" fmla="*/ 43 w 47"/>
                  <a:gd name="T27" fmla="*/ 29 h 47"/>
                  <a:gd name="T28" fmla="*/ 47 w 47"/>
                  <a:gd name="T29" fmla="*/ 33 h 47"/>
                  <a:gd name="T30" fmla="*/ 47 w 47"/>
                  <a:gd name="T31" fmla="*/ 36 h 47"/>
                  <a:gd name="T32" fmla="*/ 47 w 47"/>
                  <a:gd name="T33" fmla="*/ 40 h 47"/>
                  <a:gd name="T34" fmla="*/ 47 w 47"/>
                  <a:gd name="T35" fmla="*/ 40 h 47"/>
                  <a:gd name="T36" fmla="*/ 43 w 47"/>
                  <a:gd name="T37" fmla="*/ 47 h 47"/>
                  <a:gd name="T38" fmla="*/ 40 w 47"/>
                  <a:gd name="T39" fmla="*/ 47 h 47"/>
                  <a:gd name="T40" fmla="*/ 40 w 47"/>
                  <a:gd name="T41" fmla="*/ 36 h 47"/>
                  <a:gd name="T42" fmla="*/ 36 w 47"/>
                  <a:gd name="T43" fmla="*/ 29 h 47"/>
                  <a:gd name="T44" fmla="*/ 33 w 47"/>
                  <a:gd name="T45" fmla="*/ 22 h 47"/>
                  <a:gd name="T46" fmla="*/ 29 w 47"/>
                  <a:gd name="T47" fmla="*/ 18 h 47"/>
                  <a:gd name="T48" fmla="*/ 22 w 47"/>
                  <a:gd name="T49" fmla="*/ 18 h 47"/>
                  <a:gd name="T50" fmla="*/ 18 w 47"/>
                  <a:gd name="T51" fmla="*/ 15 h 47"/>
                  <a:gd name="T52" fmla="*/ 15 w 47"/>
                  <a:gd name="T53" fmla="*/ 11 h 47"/>
                  <a:gd name="T54" fmla="*/ 15 w 47"/>
                  <a:gd name="T55" fmla="*/ 11 h 47"/>
                  <a:gd name="T56" fmla="*/ 11 w 47"/>
                  <a:gd name="T57" fmla="*/ 11 h 47"/>
                  <a:gd name="T58" fmla="*/ 8 w 47"/>
                  <a:gd name="T59" fmla="*/ 7 h 47"/>
                  <a:gd name="T60" fmla="*/ 4 w 47"/>
                  <a:gd name="T61" fmla="*/ 4 h 47"/>
                  <a:gd name="T62" fmla="*/ 0 w 47"/>
                  <a:gd name="T63" fmla="*/ 4 h 47"/>
                  <a:gd name="T64" fmla="*/ 0 w 47"/>
                  <a:gd name="T6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47">
                    <a:moveTo>
                      <a:pt x="0" y="0"/>
                    </a:moveTo>
                    <a:lnTo>
                      <a:pt x="0" y="0"/>
                    </a:lnTo>
                    <a:lnTo>
                      <a:pt x="8" y="4"/>
                    </a:lnTo>
                    <a:lnTo>
                      <a:pt x="8" y="7"/>
                    </a:lnTo>
                    <a:lnTo>
                      <a:pt x="11" y="7"/>
                    </a:lnTo>
                    <a:lnTo>
                      <a:pt x="18" y="15"/>
                    </a:lnTo>
                    <a:lnTo>
                      <a:pt x="22" y="15"/>
                    </a:lnTo>
                    <a:lnTo>
                      <a:pt x="25" y="18"/>
                    </a:lnTo>
                    <a:lnTo>
                      <a:pt x="29" y="18"/>
                    </a:lnTo>
                    <a:lnTo>
                      <a:pt x="36" y="22"/>
                    </a:lnTo>
                    <a:lnTo>
                      <a:pt x="36" y="25"/>
                    </a:lnTo>
                    <a:lnTo>
                      <a:pt x="40" y="29"/>
                    </a:lnTo>
                    <a:lnTo>
                      <a:pt x="43" y="29"/>
                    </a:lnTo>
                    <a:lnTo>
                      <a:pt x="43" y="29"/>
                    </a:lnTo>
                    <a:lnTo>
                      <a:pt x="47" y="33"/>
                    </a:lnTo>
                    <a:lnTo>
                      <a:pt x="47" y="36"/>
                    </a:lnTo>
                    <a:lnTo>
                      <a:pt x="47" y="40"/>
                    </a:lnTo>
                    <a:lnTo>
                      <a:pt x="47" y="40"/>
                    </a:lnTo>
                    <a:lnTo>
                      <a:pt x="43" y="47"/>
                    </a:lnTo>
                    <a:lnTo>
                      <a:pt x="40" y="47"/>
                    </a:lnTo>
                    <a:lnTo>
                      <a:pt x="40" y="36"/>
                    </a:lnTo>
                    <a:lnTo>
                      <a:pt x="36" y="29"/>
                    </a:lnTo>
                    <a:lnTo>
                      <a:pt x="33" y="22"/>
                    </a:lnTo>
                    <a:lnTo>
                      <a:pt x="29" y="18"/>
                    </a:lnTo>
                    <a:lnTo>
                      <a:pt x="22" y="18"/>
                    </a:lnTo>
                    <a:lnTo>
                      <a:pt x="18" y="15"/>
                    </a:lnTo>
                    <a:lnTo>
                      <a:pt x="15" y="11"/>
                    </a:lnTo>
                    <a:lnTo>
                      <a:pt x="15" y="11"/>
                    </a:lnTo>
                    <a:lnTo>
                      <a:pt x="11" y="11"/>
                    </a:lnTo>
                    <a:lnTo>
                      <a:pt x="8" y="7"/>
                    </a:lnTo>
                    <a:lnTo>
                      <a:pt x="4" y="4"/>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grpSp>
        <p:grpSp>
          <p:nvGrpSpPr>
            <p:cNvPr id="19" name="Group 2617">
              <a:extLst>
                <a:ext uri="{FF2B5EF4-FFF2-40B4-BE49-F238E27FC236}">
                  <a16:creationId xmlns:a16="http://schemas.microsoft.com/office/drawing/2014/main" id="{EED13063-1017-4761-A9BC-2C7D54D4BD32}"/>
                </a:ext>
              </a:extLst>
            </p:cNvPr>
            <p:cNvGrpSpPr>
              <a:grpSpLocks/>
            </p:cNvGrpSpPr>
            <p:nvPr/>
          </p:nvGrpSpPr>
          <p:grpSpPr bwMode="auto">
            <a:xfrm>
              <a:off x="5743575" y="2090650"/>
              <a:ext cx="6056313" cy="2847975"/>
              <a:chOff x="3575" y="1304"/>
              <a:chExt cx="3815" cy="1794"/>
            </a:xfrm>
            <a:solidFill>
              <a:schemeClr val="tx1">
                <a:lumMod val="50000"/>
                <a:lumOff val="50000"/>
              </a:schemeClr>
            </a:solidFill>
          </p:grpSpPr>
          <p:sp>
            <p:nvSpPr>
              <p:cNvPr id="684" name="Freeform 2417">
                <a:extLst>
                  <a:ext uri="{FF2B5EF4-FFF2-40B4-BE49-F238E27FC236}">
                    <a16:creationId xmlns:a16="http://schemas.microsoft.com/office/drawing/2014/main" id="{6DF85A96-7869-4991-A302-91557A77C5A6}"/>
                  </a:ext>
                </a:extLst>
              </p:cNvPr>
              <p:cNvSpPr>
                <a:spLocks/>
              </p:cNvSpPr>
              <p:nvPr/>
            </p:nvSpPr>
            <p:spPr bwMode="auto">
              <a:xfrm>
                <a:off x="6724" y="2829"/>
                <a:ext cx="3" cy="7"/>
              </a:xfrm>
              <a:custGeom>
                <a:avLst/>
                <a:gdLst>
                  <a:gd name="T0" fmla="*/ 0 w 3"/>
                  <a:gd name="T1" fmla="*/ 0 h 7"/>
                  <a:gd name="T2" fmla="*/ 3 w 3"/>
                  <a:gd name="T3" fmla="*/ 0 h 7"/>
                  <a:gd name="T4" fmla="*/ 3 w 3"/>
                  <a:gd name="T5" fmla="*/ 4 h 7"/>
                  <a:gd name="T6" fmla="*/ 3 w 3"/>
                  <a:gd name="T7" fmla="*/ 4 h 7"/>
                  <a:gd name="T8" fmla="*/ 3 w 3"/>
                  <a:gd name="T9" fmla="*/ 7 h 7"/>
                  <a:gd name="T10" fmla="*/ 0 w 3"/>
                  <a:gd name="T11" fmla="*/ 4 h 7"/>
                  <a:gd name="T12" fmla="*/ 0 w 3"/>
                  <a:gd name="T13" fmla="*/ 4 h 7"/>
                  <a:gd name="T14" fmla="*/ 0 w 3"/>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0"/>
                    </a:moveTo>
                    <a:lnTo>
                      <a:pt x="3" y="0"/>
                    </a:lnTo>
                    <a:lnTo>
                      <a:pt x="3" y="4"/>
                    </a:lnTo>
                    <a:lnTo>
                      <a:pt x="3" y="4"/>
                    </a:lnTo>
                    <a:lnTo>
                      <a:pt x="3" y="7"/>
                    </a:lnTo>
                    <a:lnTo>
                      <a:pt x="0" y="4"/>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85" name="Freeform 2418">
                <a:extLst>
                  <a:ext uri="{FF2B5EF4-FFF2-40B4-BE49-F238E27FC236}">
                    <a16:creationId xmlns:a16="http://schemas.microsoft.com/office/drawing/2014/main" id="{2EB89DB2-720A-4706-8019-47FEB38AB8EB}"/>
                  </a:ext>
                </a:extLst>
              </p:cNvPr>
              <p:cNvSpPr>
                <a:spLocks/>
              </p:cNvSpPr>
              <p:nvPr/>
            </p:nvSpPr>
            <p:spPr bwMode="auto">
              <a:xfrm>
                <a:off x="6724" y="2829"/>
                <a:ext cx="3" cy="7"/>
              </a:xfrm>
              <a:custGeom>
                <a:avLst/>
                <a:gdLst>
                  <a:gd name="T0" fmla="*/ 0 w 3"/>
                  <a:gd name="T1" fmla="*/ 0 h 7"/>
                  <a:gd name="T2" fmla="*/ 3 w 3"/>
                  <a:gd name="T3" fmla="*/ 0 h 7"/>
                  <a:gd name="T4" fmla="*/ 3 w 3"/>
                  <a:gd name="T5" fmla="*/ 4 h 7"/>
                  <a:gd name="T6" fmla="*/ 3 w 3"/>
                  <a:gd name="T7" fmla="*/ 4 h 7"/>
                  <a:gd name="T8" fmla="*/ 3 w 3"/>
                  <a:gd name="T9" fmla="*/ 7 h 7"/>
                  <a:gd name="T10" fmla="*/ 0 w 3"/>
                  <a:gd name="T11" fmla="*/ 4 h 7"/>
                  <a:gd name="T12" fmla="*/ 0 w 3"/>
                  <a:gd name="T13" fmla="*/ 4 h 7"/>
                  <a:gd name="T14" fmla="*/ 0 w 3"/>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0"/>
                    </a:moveTo>
                    <a:lnTo>
                      <a:pt x="3" y="0"/>
                    </a:lnTo>
                    <a:lnTo>
                      <a:pt x="3" y="4"/>
                    </a:lnTo>
                    <a:lnTo>
                      <a:pt x="3" y="4"/>
                    </a:lnTo>
                    <a:lnTo>
                      <a:pt x="3" y="7"/>
                    </a:lnTo>
                    <a:lnTo>
                      <a:pt x="0" y="4"/>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86" name="Freeform 2419">
                <a:extLst>
                  <a:ext uri="{FF2B5EF4-FFF2-40B4-BE49-F238E27FC236}">
                    <a16:creationId xmlns:a16="http://schemas.microsoft.com/office/drawing/2014/main" id="{96CDED9E-0E9B-42D4-88EE-D983E1CFCD57}"/>
                  </a:ext>
                </a:extLst>
              </p:cNvPr>
              <p:cNvSpPr>
                <a:spLocks/>
              </p:cNvSpPr>
              <p:nvPr/>
            </p:nvSpPr>
            <p:spPr bwMode="auto">
              <a:xfrm>
                <a:off x="6738" y="2836"/>
                <a:ext cx="7" cy="4"/>
              </a:xfrm>
              <a:custGeom>
                <a:avLst/>
                <a:gdLst>
                  <a:gd name="T0" fmla="*/ 0 w 7"/>
                  <a:gd name="T1" fmla="*/ 0 h 4"/>
                  <a:gd name="T2" fmla="*/ 4 w 7"/>
                  <a:gd name="T3" fmla="*/ 0 h 4"/>
                  <a:gd name="T4" fmla="*/ 4 w 7"/>
                  <a:gd name="T5" fmla="*/ 0 h 4"/>
                  <a:gd name="T6" fmla="*/ 7 w 7"/>
                  <a:gd name="T7" fmla="*/ 0 h 4"/>
                  <a:gd name="T8" fmla="*/ 7 w 7"/>
                  <a:gd name="T9" fmla="*/ 4 h 4"/>
                  <a:gd name="T10" fmla="*/ 4 w 7"/>
                  <a:gd name="T11" fmla="*/ 4 h 4"/>
                  <a:gd name="T12" fmla="*/ 4 w 7"/>
                  <a:gd name="T13" fmla="*/ 4 h 4"/>
                  <a:gd name="T14" fmla="*/ 0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0" y="0"/>
                    </a:moveTo>
                    <a:lnTo>
                      <a:pt x="4" y="0"/>
                    </a:lnTo>
                    <a:lnTo>
                      <a:pt x="4" y="0"/>
                    </a:lnTo>
                    <a:lnTo>
                      <a:pt x="7" y="0"/>
                    </a:lnTo>
                    <a:lnTo>
                      <a:pt x="7" y="4"/>
                    </a:lnTo>
                    <a:lnTo>
                      <a:pt x="4" y="4"/>
                    </a:lnTo>
                    <a:lnTo>
                      <a:pt x="4"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87" name="Freeform 2420">
                <a:extLst>
                  <a:ext uri="{FF2B5EF4-FFF2-40B4-BE49-F238E27FC236}">
                    <a16:creationId xmlns:a16="http://schemas.microsoft.com/office/drawing/2014/main" id="{4649C550-D7E9-490D-8BAD-FF1D1CFA2013}"/>
                  </a:ext>
                </a:extLst>
              </p:cNvPr>
              <p:cNvSpPr>
                <a:spLocks/>
              </p:cNvSpPr>
              <p:nvPr/>
            </p:nvSpPr>
            <p:spPr bwMode="auto">
              <a:xfrm>
                <a:off x="6738" y="2836"/>
                <a:ext cx="7" cy="4"/>
              </a:xfrm>
              <a:custGeom>
                <a:avLst/>
                <a:gdLst>
                  <a:gd name="T0" fmla="*/ 0 w 7"/>
                  <a:gd name="T1" fmla="*/ 0 h 4"/>
                  <a:gd name="T2" fmla="*/ 4 w 7"/>
                  <a:gd name="T3" fmla="*/ 0 h 4"/>
                  <a:gd name="T4" fmla="*/ 4 w 7"/>
                  <a:gd name="T5" fmla="*/ 0 h 4"/>
                  <a:gd name="T6" fmla="*/ 7 w 7"/>
                  <a:gd name="T7" fmla="*/ 0 h 4"/>
                  <a:gd name="T8" fmla="*/ 7 w 7"/>
                  <a:gd name="T9" fmla="*/ 4 h 4"/>
                  <a:gd name="T10" fmla="*/ 4 w 7"/>
                  <a:gd name="T11" fmla="*/ 4 h 4"/>
                  <a:gd name="T12" fmla="*/ 4 w 7"/>
                  <a:gd name="T13" fmla="*/ 4 h 4"/>
                  <a:gd name="T14" fmla="*/ 0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0" y="0"/>
                    </a:moveTo>
                    <a:lnTo>
                      <a:pt x="4" y="0"/>
                    </a:lnTo>
                    <a:lnTo>
                      <a:pt x="4" y="0"/>
                    </a:lnTo>
                    <a:lnTo>
                      <a:pt x="7" y="0"/>
                    </a:lnTo>
                    <a:lnTo>
                      <a:pt x="7" y="4"/>
                    </a:lnTo>
                    <a:lnTo>
                      <a:pt x="4" y="4"/>
                    </a:lnTo>
                    <a:lnTo>
                      <a:pt x="4"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88" name="Freeform 2421">
                <a:extLst>
                  <a:ext uri="{FF2B5EF4-FFF2-40B4-BE49-F238E27FC236}">
                    <a16:creationId xmlns:a16="http://schemas.microsoft.com/office/drawing/2014/main" id="{485863BB-A7A4-46AC-A6D1-A422E62DB056}"/>
                  </a:ext>
                </a:extLst>
              </p:cNvPr>
              <p:cNvSpPr>
                <a:spLocks/>
              </p:cNvSpPr>
              <p:nvPr/>
            </p:nvSpPr>
            <p:spPr bwMode="auto">
              <a:xfrm>
                <a:off x="6752" y="2808"/>
                <a:ext cx="83" cy="46"/>
              </a:xfrm>
              <a:custGeom>
                <a:avLst/>
                <a:gdLst>
                  <a:gd name="T0" fmla="*/ 0 w 83"/>
                  <a:gd name="T1" fmla="*/ 28 h 46"/>
                  <a:gd name="T2" fmla="*/ 0 w 83"/>
                  <a:gd name="T3" fmla="*/ 25 h 46"/>
                  <a:gd name="T4" fmla="*/ 4 w 83"/>
                  <a:gd name="T5" fmla="*/ 28 h 46"/>
                  <a:gd name="T6" fmla="*/ 18 w 83"/>
                  <a:gd name="T7" fmla="*/ 28 h 46"/>
                  <a:gd name="T8" fmla="*/ 29 w 83"/>
                  <a:gd name="T9" fmla="*/ 28 h 46"/>
                  <a:gd name="T10" fmla="*/ 33 w 83"/>
                  <a:gd name="T11" fmla="*/ 25 h 46"/>
                  <a:gd name="T12" fmla="*/ 33 w 83"/>
                  <a:gd name="T13" fmla="*/ 25 h 46"/>
                  <a:gd name="T14" fmla="*/ 33 w 83"/>
                  <a:gd name="T15" fmla="*/ 21 h 46"/>
                  <a:gd name="T16" fmla="*/ 33 w 83"/>
                  <a:gd name="T17" fmla="*/ 21 h 46"/>
                  <a:gd name="T18" fmla="*/ 36 w 83"/>
                  <a:gd name="T19" fmla="*/ 17 h 46"/>
                  <a:gd name="T20" fmla="*/ 36 w 83"/>
                  <a:gd name="T21" fmla="*/ 17 h 46"/>
                  <a:gd name="T22" fmla="*/ 36 w 83"/>
                  <a:gd name="T23" fmla="*/ 21 h 46"/>
                  <a:gd name="T24" fmla="*/ 33 w 83"/>
                  <a:gd name="T25" fmla="*/ 25 h 46"/>
                  <a:gd name="T26" fmla="*/ 36 w 83"/>
                  <a:gd name="T27" fmla="*/ 28 h 46"/>
                  <a:gd name="T28" fmla="*/ 40 w 83"/>
                  <a:gd name="T29" fmla="*/ 28 h 46"/>
                  <a:gd name="T30" fmla="*/ 43 w 83"/>
                  <a:gd name="T31" fmla="*/ 25 h 46"/>
                  <a:gd name="T32" fmla="*/ 47 w 83"/>
                  <a:gd name="T33" fmla="*/ 28 h 46"/>
                  <a:gd name="T34" fmla="*/ 47 w 83"/>
                  <a:gd name="T35" fmla="*/ 28 h 46"/>
                  <a:gd name="T36" fmla="*/ 50 w 83"/>
                  <a:gd name="T37" fmla="*/ 25 h 46"/>
                  <a:gd name="T38" fmla="*/ 58 w 83"/>
                  <a:gd name="T39" fmla="*/ 17 h 46"/>
                  <a:gd name="T40" fmla="*/ 61 w 83"/>
                  <a:gd name="T41" fmla="*/ 17 h 46"/>
                  <a:gd name="T42" fmla="*/ 65 w 83"/>
                  <a:gd name="T43" fmla="*/ 17 h 46"/>
                  <a:gd name="T44" fmla="*/ 68 w 83"/>
                  <a:gd name="T45" fmla="*/ 14 h 46"/>
                  <a:gd name="T46" fmla="*/ 68 w 83"/>
                  <a:gd name="T47" fmla="*/ 10 h 46"/>
                  <a:gd name="T48" fmla="*/ 65 w 83"/>
                  <a:gd name="T49" fmla="*/ 7 h 46"/>
                  <a:gd name="T50" fmla="*/ 65 w 83"/>
                  <a:gd name="T51" fmla="*/ 3 h 46"/>
                  <a:gd name="T52" fmla="*/ 65 w 83"/>
                  <a:gd name="T53" fmla="*/ 3 h 46"/>
                  <a:gd name="T54" fmla="*/ 68 w 83"/>
                  <a:gd name="T55" fmla="*/ 0 h 46"/>
                  <a:gd name="T56" fmla="*/ 72 w 83"/>
                  <a:gd name="T57" fmla="*/ 3 h 46"/>
                  <a:gd name="T58" fmla="*/ 72 w 83"/>
                  <a:gd name="T59" fmla="*/ 3 h 46"/>
                  <a:gd name="T60" fmla="*/ 75 w 83"/>
                  <a:gd name="T61" fmla="*/ 3 h 46"/>
                  <a:gd name="T62" fmla="*/ 75 w 83"/>
                  <a:gd name="T63" fmla="*/ 0 h 46"/>
                  <a:gd name="T64" fmla="*/ 79 w 83"/>
                  <a:gd name="T65" fmla="*/ 3 h 46"/>
                  <a:gd name="T66" fmla="*/ 83 w 83"/>
                  <a:gd name="T67" fmla="*/ 7 h 46"/>
                  <a:gd name="T68" fmla="*/ 83 w 83"/>
                  <a:gd name="T69" fmla="*/ 10 h 46"/>
                  <a:gd name="T70" fmla="*/ 79 w 83"/>
                  <a:gd name="T71" fmla="*/ 14 h 46"/>
                  <a:gd name="T72" fmla="*/ 79 w 83"/>
                  <a:gd name="T73" fmla="*/ 17 h 46"/>
                  <a:gd name="T74" fmla="*/ 75 w 83"/>
                  <a:gd name="T75" fmla="*/ 17 h 46"/>
                  <a:gd name="T76" fmla="*/ 75 w 83"/>
                  <a:gd name="T77" fmla="*/ 21 h 46"/>
                  <a:gd name="T78" fmla="*/ 75 w 83"/>
                  <a:gd name="T79" fmla="*/ 25 h 46"/>
                  <a:gd name="T80" fmla="*/ 75 w 83"/>
                  <a:gd name="T81" fmla="*/ 28 h 46"/>
                  <a:gd name="T82" fmla="*/ 72 w 83"/>
                  <a:gd name="T83" fmla="*/ 28 h 46"/>
                  <a:gd name="T84" fmla="*/ 65 w 83"/>
                  <a:gd name="T85" fmla="*/ 28 h 46"/>
                  <a:gd name="T86" fmla="*/ 65 w 83"/>
                  <a:gd name="T87" fmla="*/ 32 h 46"/>
                  <a:gd name="T88" fmla="*/ 65 w 83"/>
                  <a:gd name="T89" fmla="*/ 32 h 46"/>
                  <a:gd name="T90" fmla="*/ 61 w 83"/>
                  <a:gd name="T91" fmla="*/ 35 h 46"/>
                  <a:gd name="T92" fmla="*/ 50 w 83"/>
                  <a:gd name="T93" fmla="*/ 43 h 46"/>
                  <a:gd name="T94" fmla="*/ 47 w 83"/>
                  <a:gd name="T95" fmla="*/ 43 h 46"/>
                  <a:gd name="T96" fmla="*/ 43 w 83"/>
                  <a:gd name="T97" fmla="*/ 43 h 46"/>
                  <a:gd name="T98" fmla="*/ 36 w 83"/>
                  <a:gd name="T99" fmla="*/ 43 h 46"/>
                  <a:gd name="T100" fmla="*/ 33 w 83"/>
                  <a:gd name="T101" fmla="*/ 43 h 46"/>
                  <a:gd name="T102" fmla="*/ 25 w 83"/>
                  <a:gd name="T103" fmla="*/ 46 h 46"/>
                  <a:gd name="T104" fmla="*/ 22 w 83"/>
                  <a:gd name="T105" fmla="*/ 39 h 46"/>
                  <a:gd name="T106" fmla="*/ 22 w 83"/>
                  <a:gd name="T107" fmla="*/ 39 h 46"/>
                  <a:gd name="T108" fmla="*/ 15 w 83"/>
                  <a:gd name="T109" fmla="*/ 43 h 46"/>
                  <a:gd name="T110" fmla="*/ 7 w 83"/>
                  <a:gd name="T111" fmla="*/ 35 h 46"/>
                  <a:gd name="T112" fmla="*/ 4 w 83"/>
                  <a:gd name="T113" fmla="*/ 35 h 46"/>
                  <a:gd name="T114" fmla="*/ 0 w 83"/>
                  <a:gd name="T115" fmla="*/ 32 h 46"/>
                  <a:gd name="T116" fmla="*/ 0 w 83"/>
                  <a:gd name="T117" fmla="*/ 2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 h="46">
                    <a:moveTo>
                      <a:pt x="0" y="28"/>
                    </a:moveTo>
                    <a:lnTo>
                      <a:pt x="0" y="25"/>
                    </a:lnTo>
                    <a:lnTo>
                      <a:pt x="4" y="28"/>
                    </a:lnTo>
                    <a:lnTo>
                      <a:pt x="18" y="28"/>
                    </a:lnTo>
                    <a:lnTo>
                      <a:pt x="29" y="28"/>
                    </a:lnTo>
                    <a:lnTo>
                      <a:pt x="33" y="25"/>
                    </a:lnTo>
                    <a:lnTo>
                      <a:pt x="33" y="25"/>
                    </a:lnTo>
                    <a:lnTo>
                      <a:pt x="33" y="21"/>
                    </a:lnTo>
                    <a:lnTo>
                      <a:pt x="33" y="21"/>
                    </a:lnTo>
                    <a:lnTo>
                      <a:pt x="36" y="17"/>
                    </a:lnTo>
                    <a:lnTo>
                      <a:pt x="36" y="17"/>
                    </a:lnTo>
                    <a:lnTo>
                      <a:pt x="36" y="21"/>
                    </a:lnTo>
                    <a:lnTo>
                      <a:pt x="33" y="25"/>
                    </a:lnTo>
                    <a:lnTo>
                      <a:pt x="36" y="28"/>
                    </a:lnTo>
                    <a:lnTo>
                      <a:pt x="40" y="28"/>
                    </a:lnTo>
                    <a:lnTo>
                      <a:pt x="43" y="25"/>
                    </a:lnTo>
                    <a:lnTo>
                      <a:pt x="47" y="28"/>
                    </a:lnTo>
                    <a:lnTo>
                      <a:pt x="47" y="28"/>
                    </a:lnTo>
                    <a:lnTo>
                      <a:pt x="50" y="25"/>
                    </a:lnTo>
                    <a:lnTo>
                      <a:pt x="58" y="17"/>
                    </a:lnTo>
                    <a:lnTo>
                      <a:pt x="61" y="17"/>
                    </a:lnTo>
                    <a:lnTo>
                      <a:pt x="65" y="17"/>
                    </a:lnTo>
                    <a:lnTo>
                      <a:pt x="68" y="14"/>
                    </a:lnTo>
                    <a:lnTo>
                      <a:pt x="68" y="10"/>
                    </a:lnTo>
                    <a:lnTo>
                      <a:pt x="65" y="7"/>
                    </a:lnTo>
                    <a:lnTo>
                      <a:pt x="65" y="3"/>
                    </a:lnTo>
                    <a:lnTo>
                      <a:pt x="65" y="3"/>
                    </a:lnTo>
                    <a:lnTo>
                      <a:pt x="68" y="0"/>
                    </a:lnTo>
                    <a:lnTo>
                      <a:pt x="72" y="3"/>
                    </a:lnTo>
                    <a:lnTo>
                      <a:pt x="72" y="3"/>
                    </a:lnTo>
                    <a:lnTo>
                      <a:pt x="75" y="3"/>
                    </a:lnTo>
                    <a:lnTo>
                      <a:pt x="75" y="0"/>
                    </a:lnTo>
                    <a:lnTo>
                      <a:pt x="79" y="3"/>
                    </a:lnTo>
                    <a:lnTo>
                      <a:pt x="83" y="7"/>
                    </a:lnTo>
                    <a:lnTo>
                      <a:pt x="83" y="10"/>
                    </a:lnTo>
                    <a:lnTo>
                      <a:pt x="79" y="14"/>
                    </a:lnTo>
                    <a:lnTo>
                      <a:pt x="79" y="17"/>
                    </a:lnTo>
                    <a:lnTo>
                      <a:pt x="75" y="17"/>
                    </a:lnTo>
                    <a:lnTo>
                      <a:pt x="75" y="21"/>
                    </a:lnTo>
                    <a:lnTo>
                      <a:pt x="75" y="25"/>
                    </a:lnTo>
                    <a:lnTo>
                      <a:pt x="75" y="28"/>
                    </a:lnTo>
                    <a:lnTo>
                      <a:pt x="72" y="28"/>
                    </a:lnTo>
                    <a:lnTo>
                      <a:pt x="65" y="28"/>
                    </a:lnTo>
                    <a:lnTo>
                      <a:pt x="65" y="32"/>
                    </a:lnTo>
                    <a:lnTo>
                      <a:pt x="65" y="32"/>
                    </a:lnTo>
                    <a:lnTo>
                      <a:pt x="61" y="35"/>
                    </a:lnTo>
                    <a:lnTo>
                      <a:pt x="50" y="43"/>
                    </a:lnTo>
                    <a:lnTo>
                      <a:pt x="47" y="43"/>
                    </a:lnTo>
                    <a:lnTo>
                      <a:pt x="43" y="43"/>
                    </a:lnTo>
                    <a:lnTo>
                      <a:pt x="36" y="43"/>
                    </a:lnTo>
                    <a:lnTo>
                      <a:pt x="33" y="43"/>
                    </a:lnTo>
                    <a:lnTo>
                      <a:pt x="25" y="46"/>
                    </a:lnTo>
                    <a:lnTo>
                      <a:pt x="22" y="39"/>
                    </a:lnTo>
                    <a:lnTo>
                      <a:pt x="22" y="39"/>
                    </a:lnTo>
                    <a:lnTo>
                      <a:pt x="15" y="43"/>
                    </a:lnTo>
                    <a:lnTo>
                      <a:pt x="7" y="35"/>
                    </a:lnTo>
                    <a:lnTo>
                      <a:pt x="4" y="35"/>
                    </a:lnTo>
                    <a:lnTo>
                      <a:pt x="0" y="32"/>
                    </a:lnTo>
                    <a:lnTo>
                      <a:pt x="0" y="2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89" name="Freeform 2422">
                <a:extLst>
                  <a:ext uri="{FF2B5EF4-FFF2-40B4-BE49-F238E27FC236}">
                    <a16:creationId xmlns:a16="http://schemas.microsoft.com/office/drawing/2014/main" id="{703389BB-8601-4B2C-88C8-32E9228598D3}"/>
                  </a:ext>
                </a:extLst>
              </p:cNvPr>
              <p:cNvSpPr>
                <a:spLocks/>
              </p:cNvSpPr>
              <p:nvPr/>
            </p:nvSpPr>
            <p:spPr bwMode="auto">
              <a:xfrm>
                <a:off x="6752" y="2808"/>
                <a:ext cx="83" cy="46"/>
              </a:xfrm>
              <a:custGeom>
                <a:avLst/>
                <a:gdLst>
                  <a:gd name="T0" fmla="*/ 0 w 83"/>
                  <a:gd name="T1" fmla="*/ 28 h 46"/>
                  <a:gd name="T2" fmla="*/ 0 w 83"/>
                  <a:gd name="T3" fmla="*/ 25 h 46"/>
                  <a:gd name="T4" fmla="*/ 4 w 83"/>
                  <a:gd name="T5" fmla="*/ 28 h 46"/>
                  <a:gd name="T6" fmla="*/ 18 w 83"/>
                  <a:gd name="T7" fmla="*/ 28 h 46"/>
                  <a:gd name="T8" fmla="*/ 29 w 83"/>
                  <a:gd name="T9" fmla="*/ 28 h 46"/>
                  <a:gd name="T10" fmla="*/ 33 w 83"/>
                  <a:gd name="T11" fmla="*/ 25 h 46"/>
                  <a:gd name="T12" fmla="*/ 33 w 83"/>
                  <a:gd name="T13" fmla="*/ 25 h 46"/>
                  <a:gd name="T14" fmla="*/ 33 w 83"/>
                  <a:gd name="T15" fmla="*/ 21 h 46"/>
                  <a:gd name="T16" fmla="*/ 33 w 83"/>
                  <a:gd name="T17" fmla="*/ 21 h 46"/>
                  <a:gd name="T18" fmla="*/ 36 w 83"/>
                  <a:gd name="T19" fmla="*/ 17 h 46"/>
                  <a:gd name="T20" fmla="*/ 36 w 83"/>
                  <a:gd name="T21" fmla="*/ 17 h 46"/>
                  <a:gd name="T22" fmla="*/ 36 w 83"/>
                  <a:gd name="T23" fmla="*/ 21 h 46"/>
                  <a:gd name="T24" fmla="*/ 33 w 83"/>
                  <a:gd name="T25" fmla="*/ 25 h 46"/>
                  <a:gd name="T26" fmla="*/ 36 w 83"/>
                  <a:gd name="T27" fmla="*/ 28 h 46"/>
                  <a:gd name="T28" fmla="*/ 40 w 83"/>
                  <a:gd name="T29" fmla="*/ 28 h 46"/>
                  <a:gd name="T30" fmla="*/ 43 w 83"/>
                  <a:gd name="T31" fmla="*/ 25 h 46"/>
                  <a:gd name="T32" fmla="*/ 47 w 83"/>
                  <a:gd name="T33" fmla="*/ 28 h 46"/>
                  <a:gd name="T34" fmla="*/ 47 w 83"/>
                  <a:gd name="T35" fmla="*/ 28 h 46"/>
                  <a:gd name="T36" fmla="*/ 50 w 83"/>
                  <a:gd name="T37" fmla="*/ 25 h 46"/>
                  <a:gd name="T38" fmla="*/ 58 w 83"/>
                  <a:gd name="T39" fmla="*/ 17 h 46"/>
                  <a:gd name="T40" fmla="*/ 61 w 83"/>
                  <a:gd name="T41" fmla="*/ 17 h 46"/>
                  <a:gd name="T42" fmla="*/ 65 w 83"/>
                  <a:gd name="T43" fmla="*/ 17 h 46"/>
                  <a:gd name="T44" fmla="*/ 68 w 83"/>
                  <a:gd name="T45" fmla="*/ 14 h 46"/>
                  <a:gd name="T46" fmla="*/ 68 w 83"/>
                  <a:gd name="T47" fmla="*/ 10 h 46"/>
                  <a:gd name="T48" fmla="*/ 65 w 83"/>
                  <a:gd name="T49" fmla="*/ 7 h 46"/>
                  <a:gd name="T50" fmla="*/ 65 w 83"/>
                  <a:gd name="T51" fmla="*/ 3 h 46"/>
                  <a:gd name="T52" fmla="*/ 65 w 83"/>
                  <a:gd name="T53" fmla="*/ 3 h 46"/>
                  <a:gd name="T54" fmla="*/ 68 w 83"/>
                  <a:gd name="T55" fmla="*/ 0 h 46"/>
                  <a:gd name="T56" fmla="*/ 72 w 83"/>
                  <a:gd name="T57" fmla="*/ 3 h 46"/>
                  <a:gd name="T58" fmla="*/ 72 w 83"/>
                  <a:gd name="T59" fmla="*/ 3 h 46"/>
                  <a:gd name="T60" fmla="*/ 75 w 83"/>
                  <a:gd name="T61" fmla="*/ 3 h 46"/>
                  <a:gd name="T62" fmla="*/ 75 w 83"/>
                  <a:gd name="T63" fmla="*/ 0 h 46"/>
                  <a:gd name="T64" fmla="*/ 79 w 83"/>
                  <a:gd name="T65" fmla="*/ 3 h 46"/>
                  <a:gd name="T66" fmla="*/ 83 w 83"/>
                  <a:gd name="T67" fmla="*/ 7 h 46"/>
                  <a:gd name="T68" fmla="*/ 83 w 83"/>
                  <a:gd name="T69" fmla="*/ 10 h 46"/>
                  <a:gd name="T70" fmla="*/ 79 w 83"/>
                  <a:gd name="T71" fmla="*/ 14 h 46"/>
                  <a:gd name="T72" fmla="*/ 79 w 83"/>
                  <a:gd name="T73" fmla="*/ 17 h 46"/>
                  <a:gd name="T74" fmla="*/ 75 w 83"/>
                  <a:gd name="T75" fmla="*/ 17 h 46"/>
                  <a:gd name="T76" fmla="*/ 75 w 83"/>
                  <a:gd name="T77" fmla="*/ 21 h 46"/>
                  <a:gd name="T78" fmla="*/ 75 w 83"/>
                  <a:gd name="T79" fmla="*/ 25 h 46"/>
                  <a:gd name="T80" fmla="*/ 75 w 83"/>
                  <a:gd name="T81" fmla="*/ 28 h 46"/>
                  <a:gd name="T82" fmla="*/ 72 w 83"/>
                  <a:gd name="T83" fmla="*/ 28 h 46"/>
                  <a:gd name="T84" fmla="*/ 65 w 83"/>
                  <a:gd name="T85" fmla="*/ 28 h 46"/>
                  <a:gd name="T86" fmla="*/ 65 w 83"/>
                  <a:gd name="T87" fmla="*/ 32 h 46"/>
                  <a:gd name="T88" fmla="*/ 65 w 83"/>
                  <a:gd name="T89" fmla="*/ 32 h 46"/>
                  <a:gd name="T90" fmla="*/ 61 w 83"/>
                  <a:gd name="T91" fmla="*/ 35 h 46"/>
                  <a:gd name="T92" fmla="*/ 50 w 83"/>
                  <a:gd name="T93" fmla="*/ 43 h 46"/>
                  <a:gd name="T94" fmla="*/ 47 w 83"/>
                  <a:gd name="T95" fmla="*/ 43 h 46"/>
                  <a:gd name="T96" fmla="*/ 43 w 83"/>
                  <a:gd name="T97" fmla="*/ 43 h 46"/>
                  <a:gd name="T98" fmla="*/ 36 w 83"/>
                  <a:gd name="T99" fmla="*/ 43 h 46"/>
                  <a:gd name="T100" fmla="*/ 33 w 83"/>
                  <a:gd name="T101" fmla="*/ 43 h 46"/>
                  <a:gd name="T102" fmla="*/ 25 w 83"/>
                  <a:gd name="T103" fmla="*/ 46 h 46"/>
                  <a:gd name="T104" fmla="*/ 22 w 83"/>
                  <a:gd name="T105" fmla="*/ 39 h 46"/>
                  <a:gd name="T106" fmla="*/ 22 w 83"/>
                  <a:gd name="T107" fmla="*/ 39 h 46"/>
                  <a:gd name="T108" fmla="*/ 15 w 83"/>
                  <a:gd name="T109" fmla="*/ 43 h 46"/>
                  <a:gd name="T110" fmla="*/ 7 w 83"/>
                  <a:gd name="T111" fmla="*/ 35 h 46"/>
                  <a:gd name="T112" fmla="*/ 4 w 83"/>
                  <a:gd name="T113" fmla="*/ 35 h 46"/>
                  <a:gd name="T114" fmla="*/ 0 w 83"/>
                  <a:gd name="T115" fmla="*/ 32 h 46"/>
                  <a:gd name="T116" fmla="*/ 0 w 83"/>
                  <a:gd name="T117" fmla="*/ 2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 h="46">
                    <a:moveTo>
                      <a:pt x="0" y="28"/>
                    </a:moveTo>
                    <a:lnTo>
                      <a:pt x="0" y="25"/>
                    </a:lnTo>
                    <a:lnTo>
                      <a:pt x="4" y="28"/>
                    </a:lnTo>
                    <a:lnTo>
                      <a:pt x="18" y="28"/>
                    </a:lnTo>
                    <a:lnTo>
                      <a:pt x="29" y="28"/>
                    </a:lnTo>
                    <a:lnTo>
                      <a:pt x="33" y="25"/>
                    </a:lnTo>
                    <a:lnTo>
                      <a:pt x="33" y="25"/>
                    </a:lnTo>
                    <a:lnTo>
                      <a:pt x="33" y="21"/>
                    </a:lnTo>
                    <a:lnTo>
                      <a:pt x="33" y="21"/>
                    </a:lnTo>
                    <a:lnTo>
                      <a:pt x="36" y="17"/>
                    </a:lnTo>
                    <a:lnTo>
                      <a:pt x="36" y="17"/>
                    </a:lnTo>
                    <a:lnTo>
                      <a:pt x="36" y="21"/>
                    </a:lnTo>
                    <a:lnTo>
                      <a:pt x="33" y="25"/>
                    </a:lnTo>
                    <a:lnTo>
                      <a:pt x="36" y="28"/>
                    </a:lnTo>
                    <a:lnTo>
                      <a:pt x="40" y="28"/>
                    </a:lnTo>
                    <a:lnTo>
                      <a:pt x="43" y="25"/>
                    </a:lnTo>
                    <a:lnTo>
                      <a:pt x="47" y="28"/>
                    </a:lnTo>
                    <a:lnTo>
                      <a:pt x="47" y="28"/>
                    </a:lnTo>
                    <a:lnTo>
                      <a:pt x="50" y="25"/>
                    </a:lnTo>
                    <a:lnTo>
                      <a:pt x="58" y="17"/>
                    </a:lnTo>
                    <a:lnTo>
                      <a:pt x="61" y="17"/>
                    </a:lnTo>
                    <a:lnTo>
                      <a:pt x="65" y="17"/>
                    </a:lnTo>
                    <a:lnTo>
                      <a:pt x="68" y="14"/>
                    </a:lnTo>
                    <a:lnTo>
                      <a:pt x="68" y="10"/>
                    </a:lnTo>
                    <a:lnTo>
                      <a:pt x="65" y="7"/>
                    </a:lnTo>
                    <a:lnTo>
                      <a:pt x="65" y="3"/>
                    </a:lnTo>
                    <a:lnTo>
                      <a:pt x="65" y="3"/>
                    </a:lnTo>
                    <a:lnTo>
                      <a:pt x="68" y="0"/>
                    </a:lnTo>
                    <a:lnTo>
                      <a:pt x="72" y="3"/>
                    </a:lnTo>
                    <a:lnTo>
                      <a:pt x="72" y="3"/>
                    </a:lnTo>
                    <a:lnTo>
                      <a:pt x="75" y="3"/>
                    </a:lnTo>
                    <a:lnTo>
                      <a:pt x="75" y="0"/>
                    </a:lnTo>
                    <a:lnTo>
                      <a:pt x="79" y="3"/>
                    </a:lnTo>
                    <a:lnTo>
                      <a:pt x="83" y="7"/>
                    </a:lnTo>
                    <a:lnTo>
                      <a:pt x="83" y="10"/>
                    </a:lnTo>
                    <a:lnTo>
                      <a:pt x="79" y="14"/>
                    </a:lnTo>
                    <a:lnTo>
                      <a:pt x="79" y="17"/>
                    </a:lnTo>
                    <a:lnTo>
                      <a:pt x="75" y="17"/>
                    </a:lnTo>
                    <a:lnTo>
                      <a:pt x="75" y="21"/>
                    </a:lnTo>
                    <a:lnTo>
                      <a:pt x="75" y="25"/>
                    </a:lnTo>
                    <a:lnTo>
                      <a:pt x="75" y="28"/>
                    </a:lnTo>
                    <a:lnTo>
                      <a:pt x="72" y="28"/>
                    </a:lnTo>
                    <a:lnTo>
                      <a:pt x="65" y="28"/>
                    </a:lnTo>
                    <a:lnTo>
                      <a:pt x="65" y="32"/>
                    </a:lnTo>
                    <a:lnTo>
                      <a:pt x="65" y="32"/>
                    </a:lnTo>
                    <a:lnTo>
                      <a:pt x="61" y="35"/>
                    </a:lnTo>
                    <a:lnTo>
                      <a:pt x="50" y="43"/>
                    </a:lnTo>
                    <a:lnTo>
                      <a:pt x="47" y="43"/>
                    </a:lnTo>
                    <a:lnTo>
                      <a:pt x="43" y="43"/>
                    </a:lnTo>
                    <a:lnTo>
                      <a:pt x="36" y="43"/>
                    </a:lnTo>
                    <a:lnTo>
                      <a:pt x="33" y="43"/>
                    </a:lnTo>
                    <a:lnTo>
                      <a:pt x="25" y="46"/>
                    </a:lnTo>
                    <a:lnTo>
                      <a:pt x="22" y="39"/>
                    </a:lnTo>
                    <a:lnTo>
                      <a:pt x="22" y="39"/>
                    </a:lnTo>
                    <a:lnTo>
                      <a:pt x="15" y="43"/>
                    </a:lnTo>
                    <a:lnTo>
                      <a:pt x="7" y="35"/>
                    </a:lnTo>
                    <a:lnTo>
                      <a:pt x="4" y="35"/>
                    </a:lnTo>
                    <a:lnTo>
                      <a:pt x="0" y="32"/>
                    </a:lnTo>
                    <a:lnTo>
                      <a:pt x="0" y="2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90" name="Freeform 2423">
                <a:extLst>
                  <a:ext uri="{FF2B5EF4-FFF2-40B4-BE49-F238E27FC236}">
                    <a16:creationId xmlns:a16="http://schemas.microsoft.com/office/drawing/2014/main" id="{B47995AE-2767-4ADC-B1E9-45ED4549DC65}"/>
                  </a:ext>
                </a:extLst>
              </p:cNvPr>
              <p:cNvSpPr>
                <a:spLocks/>
              </p:cNvSpPr>
              <p:nvPr/>
            </p:nvSpPr>
            <p:spPr bwMode="auto">
              <a:xfrm>
                <a:off x="6838" y="2904"/>
                <a:ext cx="7" cy="8"/>
              </a:xfrm>
              <a:custGeom>
                <a:avLst/>
                <a:gdLst>
                  <a:gd name="T0" fmla="*/ 0 w 7"/>
                  <a:gd name="T1" fmla="*/ 0 h 8"/>
                  <a:gd name="T2" fmla="*/ 4 w 7"/>
                  <a:gd name="T3" fmla="*/ 4 h 8"/>
                  <a:gd name="T4" fmla="*/ 7 w 7"/>
                  <a:gd name="T5" fmla="*/ 8 h 8"/>
                  <a:gd name="T6" fmla="*/ 7 w 7"/>
                  <a:gd name="T7" fmla="*/ 8 h 8"/>
                  <a:gd name="T8" fmla="*/ 4 w 7"/>
                  <a:gd name="T9" fmla="*/ 8 h 8"/>
                  <a:gd name="T10" fmla="*/ 0 w 7"/>
                  <a:gd name="T11" fmla="*/ 8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4" y="4"/>
                    </a:lnTo>
                    <a:lnTo>
                      <a:pt x="7" y="8"/>
                    </a:lnTo>
                    <a:lnTo>
                      <a:pt x="7" y="8"/>
                    </a:lnTo>
                    <a:lnTo>
                      <a:pt x="4" y="8"/>
                    </a:lnTo>
                    <a:lnTo>
                      <a:pt x="0" y="8"/>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91" name="Freeform 2424">
                <a:extLst>
                  <a:ext uri="{FF2B5EF4-FFF2-40B4-BE49-F238E27FC236}">
                    <a16:creationId xmlns:a16="http://schemas.microsoft.com/office/drawing/2014/main" id="{4C7B0934-8F1A-4B17-B316-B346102AAF46}"/>
                  </a:ext>
                </a:extLst>
              </p:cNvPr>
              <p:cNvSpPr>
                <a:spLocks/>
              </p:cNvSpPr>
              <p:nvPr/>
            </p:nvSpPr>
            <p:spPr bwMode="auto">
              <a:xfrm>
                <a:off x="6838" y="2904"/>
                <a:ext cx="7" cy="8"/>
              </a:xfrm>
              <a:custGeom>
                <a:avLst/>
                <a:gdLst>
                  <a:gd name="T0" fmla="*/ 0 w 7"/>
                  <a:gd name="T1" fmla="*/ 0 h 8"/>
                  <a:gd name="T2" fmla="*/ 4 w 7"/>
                  <a:gd name="T3" fmla="*/ 4 h 8"/>
                  <a:gd name="T4" fmla="*/ 7 w 7"/>
                  <a:gd name="T5" fmla="*/ 8 h 8"/>
                  <a:gd name="T6" fmla="*/ 7 w 7"/>
                  <a:gd name="T7" fmla="*/ 8 h 8"/>
                  <a:gd name="T8" fmla="*/ 4 w 7"/>
                  <a:gd name="T9" fmla="*/ 8 h 8"/>
                  <a:gd name="T10" fmla="*/ 0 w 7"/>
                  <a:gd name="T11" fmla="*/ 8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4" y="4"/>
                    </a:lnTo>
                    <a:lnTo>
                      <a:pt x="7" y="8"/>
                    </a:lnTo>
                    <a:lnTo>
                      <a:pt x="7" y="8"/>
                    </a:lnTo>
                    <a:lnTo>
                      <a:pt x="4" y="8"/>
                    </a:lnTo>
                    <a:lnTo>
                      <a:pt x="0" y="8"/>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92" name="Freeform 2425">
                <a:extLst>
                  <a:ext uri="{FF2B5EF4-FFF2-40B4-BE49-F238E27FC236}">
                    <a16:creationId xmlns:a16="http://schemas.microsoft.com/office/drawing/2014/main" id="{35B21430-0655-4AA3-AB4E-AAEA3AB08514}"/>
                  </a:ext>
                </a:extLst>
              </p:cNvPr>
              <p:cNvSpPr>
                <a:spLocks/>
              </p:cNvSpPr>
              <p:nvPr/>
            </p:nvSpPr>
            <p:spPr bwMode="auto">
              <a:xfrm>
                <a:off x="6795" y="2915"/>
                <a:ext cx="7" cy="7"/>
              </a:xfrm>
              <a:custGeom>
                <a:avLst/>
                <a:gdLst>
                  <a:gd name="T0" fmla="*/ 0 w 7"/>
                  <a:gd name="T1" fmla="*/ 0 h 7"/>
                  <a:gd name="T2" fmla="*/ 4 w 7"/>
                  <a:gd name="T3" fmla="*/ 0 h 7"/>
                  <a:gd name="T4" fmla="*/ 7 w 7"/>
                  <a:gd name="T5" fmla="*/ 4 h 7"/>
                  <a:gd name="T6" fmla="*/ 7 w 7"/>
                  <a:gd name="T7" fmla="*/ 7 h 7"/>
                  <a:gd name="T8" fmla="*/ 0 w 7"/>
                  <a:gd name="T9" fmla="*/ 4 h 7"/>
                  <a:gd name="T10" fmla="*/ 0 w 7"/>
                  <a:gd name="T11" fmla="*/ 0 h 7"/>
                  <a:gd name="T12" fmla="*/ 0 w 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0" y="0"/>
                    </a:moveTo>
                    <a:lnTo>
                      <a:pt x="4" y="0"/>
                    </a:lnTo>
                    <a:lnTo>
                      <a:pt x="7" y="4"/>
                    </a:lnTo>
                    <a:lnTo>
                      <a:pt x="7" y="7"/>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93" name="Freeform 2426">
                <a:extLst>
                  <a:ext uri="{FF2B5EF4-FFF2-40B4-BE49-F238E27FC236}">
                    <a16:creationId xmlns:a16="http://schemas.microsoft.com/office/drawing/2014/main" id="{3C126697-7911-475B-A442-4C215146D274}"/>
                  </a:ext>
                </a:extLst>
              </p:cNvPr>
              <p:cNvSpPr>
                <a:spLocks/>
              </p:cNvSpPr>
              <p:nvPr/>
            </p:nvSpPr>
            <p:spPr bwMode="auto">
              <a:xfrm>
                <a:off x="6795" y="2915"/>
                <a:ext cx="7" cy="7"/>
              </a:xfrm>
              <a:custGeom>
                <a:avLst/>
                <a:gdLst>
                  <a:gd name="T0" fmla="*/ 0 w 7"/>
                  <a:gd name="T1" fmla="*/ 0 h 7"/>
                  <a:gd name="T2" fmla="*/ 4 w 7"/>
                  <a:gd name="T3" fmla="*/ 0 h 7"/>
                  <a:gd name="T4" fmla="*/ 7 w 7"/>
                  <a:gd name="T5" fmla="*/ 4 h 7"/>
                  <a:gd name="T6" fmla="*/ 7 w 7"/>
                  <a:gd name="T7" fmla="*/ 7 h 7"/>
                  <a:gd name="T8" fmla="*/ 0 w 7"/>
                  <a:gd name="T9" fmla="*/ 4 h 7"/>
                  <a:gd name="T10" fmla="*/ 0 w 7"/>
                  <a:gd name="T11" fmla="*/ 0 h 7"/>
                  <a:gd name="T12" fmla="*/ 0 w 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0" y="0"/>
                    </a:moveTo>
                    <a:lnTo>
                      <a:pt x="4" y="0"/>
                    </a:lnTo>
                    <a:lnTo>
                      <a:pt x="7" y="4"/>
                    </a:lnTo>
                    <a:lnTo>
                      <a:pt x="7" y="7"/>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94" name="Freeform 2427">
                <a:extLst>
                  <a:ext uri="{FF2B5EF4-FFF2-40B4-BE49-F238E27FC236}">
                    <a16:creationId xmlns:a16="http://schemas.microsoft.com/office/drawing/2014/main" id="{DA8A294C-314E-476B-A0D1-9BCF1432D539}"/>
                  </a:ext>
                </a:extLst>
              </p:cNvPr>
              <p:cNvSpPr>
                <a:spLocks/>
              </p:cNvSpPr>
              <p:nvPr/>
            </p:nvSpPr>
            <p:spPr bwMode="auto">
              <a:xfrm>
                <a:off x="6802" y="2922"/>
                <a:ext cx="8" cy="8"/>
              </a:xfrm>
              <a:custGeom>
                <a:avLst/>
                <a:gdLst>
                  <a:gd name="T0" fmla="*/ 0 w 8"/>
                  <a:gd name="T1" fmla="*/ 0 h 8"/>
                  <a:gd name="T2" fmla="*/ 4 w 8"/>
                  <a:gd name="T3" fmla="*/ 4 h 8"/>
                  <a:gd name="T4" fmla="*/ 4 w 8"/>
                  <a:gd name="T5" fmla="*/ 4 h 8"/>
                  <a:gd name="T6" fmla="*/ 8 w 8"/>
                  <a:gd name="T7" fmla="*/ 4 h 8"/>
                  <a:gd name="T8" fmla="*/ 8 w 8"/>
                  <a:gd name="T9" fmla="*/ 4 h 8"/>
                  <a:gd name="T10" fmla="*/ 8 w 8"/>
                  <a:gd name="T11" fmla="*/ 8 h 8"/>
                  <a:gd name="T12" fmla="*/ 4 w 8"/>
                  <a:gd name="T13" fmla="*/ 8 h 8"/>
                  <a:gd name="T14" fmla="*/ 0 w 8"/>
                  <a:gd name="T15" fmla="*/ 4 h 8"/>
                  <a:gd name="T16" fmla="*/ 0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0"/>
                    </a:moveTo>
                    <a:lnTo>
                      <a:pt x="4" y="4"/>
                    </a:lnTo>
                    <a:lnTo>
                      <a:pt x="4" y="4"/>
                    </a:lnTo>
                    <a:lnTo>
                      <a:pt x="8" y="4"/>
                    </a:lnTo>
                    <a:lnTo>
                      <a:pt x="8" y="4"/>
                    </a:lnTo>
                    <a:lnTo>
                      <a:pt x="8" y="8"/>
                    </a:lnTo>
                    <a:lnTo>
                      <a:pt x="4" y="8"/>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95" name="Freeform 2428">
                <a:extLst>
                  <a:ext uri="{FF2B5EF4-FFF2-40B4-BE49-F238E27FC236}">
                    <a16:creationId xmlns:a16="http://schemas.microsoft.com/office/drawing/2014/main" id="{C5FF3A78-5494-4554-ADB8-9ABA6B035B0F}"/>
                  </a:ext>
                </a:extLst>
              </p:cNvPr>
              <p:cNvSpPr>
                <a:spLocks/>
              </p:cNvSpPr>
              <p:nvPr/>
            </p:nvSpPr>
            <p:spPr bwMode="auto">
              <a:xfrm>
                <a:off x="6802" y="2922"/>
                <a:ext cx="8" cy="8"/>
              </a:xfrm>
              <a:custGeom>
                <a:avLst/>
                <a:gdLst>
                  <a:gd name="T0" fmla="*/ 0 w 8"/>
                  <a:gd name="T1" fmla="*/ 0 h 8"/>
                  <a:gd name="T2" fmla="*/ 4 w 8"/>
                  <a:gd name="T3" fmla="*/ 4 h 8"/>
                  <a:gd name="T4" fmla="*/ 4 w 8"/>
                  <a:gd name="T5" fmla="*/ 4 h 8"/>
                  <a:gd name="T6" fmla="*/ 8 w 8"/>
                  <a:gd name="T7" fmla="*/ 4 h 8"/>
                  <a:gd name="T8" fmla="*/ 8 w 8"/>
                  <a:gd name="T9" fmla="*/ 4 h 8"/>
                  <a:gd name="T10" fmla="*/ 8 w 8"/>
                  <a:gd name="T11" fmla="*/ 8 h 8"/>
                  <a:gd name="T12" fmla="*/ 4 w 8"/>
                  <a:gd name="T13" fmla="*/ 8 h 8"/>
                  <a:gd name="T14" fmla="*/ 0 w 8"/>
                  <a:gd name="T15" fmla="*/ 4 h 8"/>
                  <a:gd name="T16" fmla="*/ 0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0"/>
                    </a:moveTo>
                    <a:lnTo>
                      <a:pt x="4" y="4"/>
                    </a:lnTo>
                    <a:lnTo>
                      <a:pt x="4" y="4"/>
                    </a:lnTo>
                    <a:lnTo>
                      <a:pt x="8" y="4"/>
                    </a:lnTo>
                    <a:lnTo>
                      <a:pt x="8" y="4"/>
                    </a:lnTo>
                    <a:lnTo>
                      <a:pt x="8" y="8"/>
                    </a:lnTo>
                    <a:lnTo>
                      <a:pt x="4" y="8"/>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96" name="Freeform 2429">
                <a:extLst>
                  <a:ext uri="{FF2B5EF4-FFF2-40B4-BE49-F238E27FC236}">
                    <a16:creationId xmlns:a16="http://schemas.microsoft.com/office/drawing/2014/main" id="{A722CC48-8E31-4AD7-AA73-A36A75437572}"/>
                  </a:ext>
                </a:extLst>
              </p:cNvPr>
              <p:cNvSpPr>
                <a:spLocks/>
              </p:cNvSpPr>
              <p:nvPr/>
            </p:nvSpPr>
            <p:spPr bwMode="auto">
              <a:xfrm>
                <a:off x="4965" y="1932"/>
                <a:ext cx="344" cy="298"/>
              </a:xfrm>
              <a:custGeom>
                <a:avLst/>
                <a:gdLst>
                  <a:gd name="T0" fmla="*/ 39 w 344"/>
                  <a:gd name="T1" fmla="*/ 233 h 298"/>
                  <a:gd name="T2" fmla="*/ 39 w 344"/>
                  <a:gd name="T3" fmla="*/ 208 h 298"/>
                  <a:gd name="T4" fmla="*/ 0 w 344"/>
                  <a:gd name="T5" fmla="*/ 165 h 298"/>
                  <a:gd name="T6" fmla="*/ 36 w 344"/>
                  <a:gd name="T7" fmla="*/ 172 h 298"/>
                  <a:gd name="T8" fmla="*/ 68 w 344"/>
                  <a:gd name="T9" fmla="*/ 169 h 298"/>
                  <a:gd name="T10" fmla="*/ 111 w 344"/>
                  <a:gd name="T11" fmla="*/ 162 h 298"/>
                  <a:gd name="T12" fmla="*/ 118 w 344"/>
                  <a:gd name="T13" fmla="*/ 133 h 298"/>
                  <a:gd name="T14" fmla="*/ 140 w 344"/>
                  <a:gd name="T15" fmla="*/ 129 h 298"/>
                  <a:gd name="T16" fmla="*/ 150 w 344"/>
                  <a:gd name="T17" fmla="*/ 119 h 298"/>
                  <a:gd name="T18" fmla="*/ 161 w 344"/>
                  <a:gd name="T19" fmla="*/ 122 h 298"/>
                  <a:gd name="T20" fmla="*/ 172 w 344"/>
                  <a:gd name="T21" fmla="*/ 104 h 298"/>
                  <a:gd name="T22" fmla="*/ 179 w 344"/>
                  <a:gd name="T23" fmla="*/ 90 h 298"/>
                  <a:gd name="T24" fmla="*/ 190 w 344"/>
                  <a:gd name="T25" fmla="*/ 76 h 298"/>
                  <a:gd name="T26" fmla="*/ 200 w 344"/>
                  <a:gd name="T27" fmla="*/ 68 h 298"/>
                  <a:gd name="T28" fmla="*/ 208 w 344"/>
                  <a:gd name="T29" fmla="*/ 58 h 298"/>
                  <a:gd name="T30" fmla="*/ 218 w 344"/>
                  <a:gd name="T31" fmla="*/ 40 h 298"/>
                  <a:gd name="T32" fmla="*/ 211 w 344"/>
                  <a:gd name="T33" fmla="*/ 22 h 298"/>
                  <a:gd name="T34" fmla="*/ 225 w 344"/>
                  <a:gd name="T35" fmla="*/ 11 h 298"/>
                  <a:gd name="T36" fmla="*/ 236 w 344"/>
                  <a:gd name="T37" fmla="*/ 4 h 298"/>
                  <a:gd name="T38" fmla="*/ 268 w 344"/>
                  <a:gd name="T39" fmla="*/ 4 h 298"/>
                  <a:gd name="T40" fmla="*/ 286 w 344"/>
                  <a:gd name="T41" fmla="*/ 0 h 298"/>
                  <a:gd name="T42" fmla="*/ 301 w 344"/>
                  <a:gd name="T43" fmla="*/ 4 h 298"/>
                  <a:gd name="T44" fmla="*/ 308 w 344"/>
                  <a:gd name="T45" fmla="*/ 18 h 298"/>
                  <a:gd name="T46" fmla="*/ 315 w 344"/>
                  <a:gd name="T47" fmla="*/ 25 h 298"/>
                  <a:gd name="T48" fmla="*/ 333 w 344"/>
                  <a:gd name="T49" fmla="*/ 32 h 298"/>
                  <a:gd name="T50" fmla="*/ 329 w 344"/>
                  <a:gd name="T51" fmla="*/ 50 h 298"/>
                  <a:gd name="T52" fmla="*/ 311 w 344"/>
                  <a:gd name="T53" fmla="*/ 54 h 298"/>
                  <a:gd name="T54" fmla="*/ 297 w 344"/>
                  <a:gd name="T55" fmla="*/ 54 h 298"/>
                  <a:gd name="T56" fmla="*/ 272 w 344"/>
                  <a:gd name="T57" fmla="*/ 50 h 298"/>
                  <a:gd name="T58" fmla="*/ 268 w 344"/>
                  <a:gd name="T59" fmla="*/ 61 h 298"/>
                  <a:gd name="T60" fmla="*/ 272 w 344"/>
                  <a:gd name="T61" fmla="*/ 68 h 298"/>
                  <a:gd name="T62" fmla="*/ 272 w 344"/>
                  <a:gd name="T63" fmla="*/ 83 h 298"/>
                  <a:gd name="T64" fmla="*/ 279 w 344"/>
                  <a:gd name="T65" fmla="*/ 97 h 298"/>
                  <a:gd name="T66" fmla="*/ 294 w 344"/>
                  <a:gd name="T67" fmla="*/ 104 h 298"/>
                  <a:gd name="T68" fmla="*/ 290 w 344"/>
                  <a:gd name="T69" fmla="*/ 115 h 298"/>
                  <a:gd name="T70" fmla="*/ 283 w 344"/>
                  <a:gd name="T71" fmla="*/ 126 h 298"/>
                  <a:gd name="T72" fmla="*/ 283 w 344"/>
                  <a:gd name="T73" fmla="*/ 133 h 298"/>
                  <a:gd name="T74" fmla="*/ 272 w 344"/>
                  <a:gd name="T75" fmla="*/ 147 h 298"/>
                  <a:gd name="T76" fmla="*/ 258 w 344"/>
                  <a:gd name="T77" fmla="*/ 162 h 298"/>
                  <a:gd name="T78" fmla="*/ 233 w 344"/>
                  <a:gd name="T79" fmla="*/ 190 h 298"/>
                  <a:gd name="T80" fmla="*/ 211 w 344"/>
                  <a:gd name="T81" fmla="*/ 208 h 298"/>
                  <a:gd name="T82" fmla="*/ 197 w 344"/>
                  <a:gd name="T83" fmla="*/ 205 h 298"/>
                  <a:gd name="T84" fmla="*/ 175 w 344"/>
                  <a:gd name="T85" fmla="*/ 233 h 298"/>
                  <a:gd name="T86" fmla="*/ 190 w 344"/>
                  <a:gd name="T87" fmla="*/ 241 h 298"/>
                  <a:gd name="T88" fmla="*/ 200 w 344"/>
                  <a:gd name="T89" fmla="*/ 255 h 298"/>
                  <a:gd name="T90" fmla="*/ 208 w 344"/>
                  <a:gd name="T91" fmla="*/ 273 h 298"/>
                  <a:gd name="T92" fmla="*/ 208 w 344"/>
                  <a:gd name="T93" fmla="*/ 284 h 298"/>
                  <a:gd name="T94" fmla="*/ 197 w 344"/>
                  <a:gd name="T95" fmla="*/ 284 h 298"/>
                  <a:gd name="T96" fmla="*/ 186 w 344"/>
                  <a:gd name="T97" fmla="*/ 287 h 298"/>
                  <a:gd name="T98" fmla="*/ 165 w 344"/>
                  <a:gd name="T99" fmla="*/ 284 h 298"/>
                  <a:gd name="T100" fmla="*/ 154 w 344"/>
                  <a:gd name="T101" fmla="*/ 291 h 298"/>
                  <a:gd name="T102" fmla="*/ 136 w 344"/>
                  <a:gd name="T103" fmla="*/ 294 h 298"/>
                  <a:gd name="T104" fmla="*/ 125 w 344"/>
                  <a:gd name="T105" fmla="*/ 276 h 298"/>
                  <a:gd name="T106" fmla="*/ 100 w 344"/>
                  <a:gd name="T107" fmla="*/ 262 h 298"/>
                  <a:gd name="T108" fmla="*/ 68 w 344"/>
                  <a:gd name="T109" fmla="*/ 262 h 298"/>
                  <a:gd name="T110" fmla="*/ 25 w 344"/>
                  <a:gd name="T111" fmla="*/ 266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4" h="298">
                    <a:moveTo>
                      <a:pt x="14" y="266"/>
                    </a:moveTo>
                    <a:lnTo>
                      <a:pt x="18" y="262"/>
                    </a:lnTo>
                    <a:lnTo>
                      <a:pt x="18" y="255"/>
                    </a:lnTo>
                    <a:lnTo>
                      <a:pt x="21" y="244"/>
                    </a:lnTo>
                    <a:lnTo>
                      <a:pt x="25" y="241"/>
                    </a:lnTo>
                    <a:lnTo>
                      <a:pt x="28" y="237"/>
                    </a:lnTo>
                    <a:lnTo>
                      <a:pt x="36" y="237"/>
                    </a:lnTo>
                    <a:lnTo>
                      <a:pt x="39" y="233"/>
                    </a:lnTo>
                    <a:lnTo>
                      <a:pt x="43" y="233"/>
                    </a:lnTo>
                    <a:lnTo>
                      <a:pt x="50" y="230"/>
                    </a:lnTo>
                    <a:lnTo>
                      <a:pt x="50" y="226"/>
                    </a:lnTo>
                    <a:lnTo>
                      <a:pt x="50" y="223"/>
                    </a:lnTo>
                    <a:lnTo>
                      <a:pt x="46" y="223"/>
                    </a:lnTo>
                    <a:lnTo>
                      <a:pt x="39" y="219"/>
                    </a:lnTo>
                    <a:lnTo>
                      <a:pt x="39" y="215"/>
                    </a:lnTo>
                    <a:lnTo>
                      <a:pt x="39" y="208"/>
                    </a:lnTo>
                    <a:lnTo>
                      <a:pt x="39" y="201"/>
                    </a:lnTo>
                    <a:lnTo>
                      <a:pt x="36" y="197"/>
                    </a:lnTo>
                    <a:lnTo>
                      <a:pt x="28" y="194"/>
                    </a:lnTo>
                    <a:lnTo>
                      <a:pt x="21" y="190"/>
                    </a:lnTo>
                    <a:lnTo>
                      <a:pt x="18" y="187"/>
                    </a:lnTo>
                    <a:lnTo>
                      <a:pt x="7" y="172"/>
                    </a:lnTo>
                    <a:lnTo>
                      <a:pt x="3" y="169"/>
                    </a:lnTo>
                    <a:lnTo>
                      <a:pt x="0" y="165"/>
                    </a:lnTo>
                    <a:lnTo>
                      <a:pt x="3" y="162"/>
                    </a:lnTo>
                    <a:lnTo>
                      <a:pt x="3" y="162"/>
                    </a:lnTo>
                    <a:lnTo>
                      <a:pt x="25" y="169"/>
                    </a:lnTo>
                    <a:lnTo>
                      <a:pt x="32" y="172"/>
                    </a:lnTo>
                    <a:lnTo>
                      <a:pt x="32" y="172"/>
                    </a:lnTo>
                    <a:lnTo>
                      <a:pt x="36" y="172"/>
                    </a:lnTo>
                    <a:lnTo>
                      <a:pt x="36" y="172"/>
                    </a:lnTo>
                    <a:lnTo>
                      <a:pt x="36" y="172"/>
                    </a:lnTo>
                    <a:lnTo>
                      <a:pt x="39" y="172"/>
                    </a:lnTo>
                    <a:lnTo>
                      <a:pt x="43" y="172"/>
                    </a:lnTo>
                    <a:lnTo>
                      <a:pt x="50" y="172"/>
                    </a:lnTo>
                    <a:lnTo>
                      <a:pt x="54" y="169"/>
                    </a:lnTo>
                    <a:lnTo>
                      <a:pt x="61" y="169"/>
                    </a:lnTo>
                    <a:lnTo>
                      <a:pt x="68" y="172"/>
                    </a:lnTo>
                    <a:lnTo>
                      <a:pt x="68" y="172"/>
                    </a:lnTo>
                    <a:lnTo>
                      <a:pt x="68" y="169"/>
                    </a:lnTo>
                    <a:lnTo>
                      <a:pt x="68" y="169"/>
                    </a:lnTo>
                    <a:lnTo>
                      <a:pt x="71" y="169"/>
                    </a:lnTo>
                    <a:lnTo>
                      <a:pt x="79" y="169"/>
                    </a:lnTo>
                    <a:lnTo>
                      <a:pt x="86" y="169"/>
                    </a:lnTo>
                    <a:lnTo>
                      <a:pt x="93" y="169"/>
                    </a:lnTo>
                    <a:lnTo>
                      <a:pt x="100" y="165"/>
                    </a:lnTo>
                    <a:lnTo>
                      <a:pt x="111" y="165"/>
                    </a:lnTo>
                    <a:lnTo>
                      <a:pt x="111" y="162"/>
                    </a:lnTo>
                    <a:lnTo>
                      <a:pt x="111" y="158"/>
                    </a:lnTo>
                    <a:lnTo>
                      <a:pt x="111" y="158"/>
                    </a:lnTo>
                    <a:lnTo>
                      <a:pt x="111" y="158"/>
                    </a:lnTo>
                    <a:lnTo>
                      <a:pt x="111" y="151"/>
                    </a:lnTo>
                    <a:lnTo>
                      <a:pt x="111" y="144"/>
                    </a:lnTo>
                    <a:lnTo>
                      <a:pt x="114" y="140"/>
                    </a:lnTo>
                    <a:lnTo>
                      <a:pt x="114" y="137"/>
                    </a:lnTo>
                    <a:lnTo>
                      <a:pt x="118" y="133"/>
                    </a:lnTo>
                    <a:lnTo>
                      <a:pt x="122" y="129"/>
                    </a:lnTo>
                    <a:lnTo>
                      <a:pt x="125" y="129"/>
                    </a:lnTo>
                    <a:lnTo>
                      <a:pt x="125" y="129"/>
                    </a:lnTo>
                    <a:lnTo>
                      <a:pt x="125" y="133"/>
                    </a:lnTo>
                    <a:lnTo>
                      <a:pt x="129" y="133"/>
                    </a:lnTo>
                    <a:lnTo>
                      <a:pt x="132" y="133"/>
                    </a:lnTo>
                    <a:lnTo>
                      <a:pt x="136" y="129"/>
                    </a:lnTo>
                    <a:lnTo>
                      <a:pt x="140" y="129"/>
                    </a:lnTo>
                    <a:lnTo>
                      <a:pt x="143" y="129"/>
                    </a:lnTo>
                    <a:lnTo>
                      <a:pt x="143" y="129"/>
                    </a:lnTo>
                    <a:lnTo>
                      <a:pt x="140" y="126"/>
                    </a:lnTo>
                    <a:lnTo>
                      <a:pt x="140" y="126"/>
                    </a:lnTo>
                    <a:lnTo>
                      <a:pt x="140" y="126"/>
                    </a:lnTo>
                    <a:lnTo>
                      <a:pt x="147" y="122"/>
                    </a:lnTo>
                    <a:lnTo>
                      <a:pt x="147" y="122"/>
                    </a:lnTo>
                    <a:lnTo>
                      <a:pt x="150" y="119"/>
                    </a:lnTo>
                    <a:lnTo>
                      <a:pt x="150" y="119"/>
                    </a:lnTo>
                    <a:lnTo>
                      <a:pt x="157" y="122"/>
                    </a:lnTo>
                    <a:lnTo>
                      <a:pt x="157" y="122"/>
                    </a:lnTo>
                    <a:lnTo>
                      <a:pt x="154" y="119"/>
                    </a:lnTo>
                    <a:lnTo>
                      <a:pt x="157" y="119"/>
                    </a:lnTo>
                    <a:lnTo>
                      <a:pt x="157" y="119"/>
                    </a:lnTo>
                    <a:lnTo>
                      <a:pt x="161" y="122"/>
                    </a:lnTo>
                    <a:lnTo>
                      <a:pt x="161" y="122"/>
                    </a:lnTo>
                    <a:lnTo>
                      <a:pt x="161" y="122"/>
                    </a:lnTo>
                    <a:lnTo>
                      <a:pt x="165" y="126"/>
                    </a:lnTo>
                    <a:lnTo>
                      <a:pt x="165" y="122"/>
                    </a:lnTo>
                    <a:lnTo>
                      <a:pt x="172" y="115"/>
                    </a:lnTo>
                    <a:lnTo>
                      <a:pt x="172" y="115"/>
                    </a:lnTo>
                    <a:lnTo>
                      <a:pt x="172" y="111"/>
                    </a:lnTo>
                    <a:lnTo>
                      <a:pt x="172" y="104"/>
                    </a:lnTo>
                    <a:lnTo>
                      <a:pt x="172" y="104"/>
                    </a:lnTo>
                    <a:lnTo>
                      <a:pt x="172" y="101"/>
                    </a:lnTo>
                    <a:lnTo>
                      <a:pt x="175" y="101"/>
                    </a:lnTo>
                    <a:lnTo>
                      <a:pt x="175" y="101"/>
                    </a:lnTo>
                    <a:lnTo>
                      <a:pt x="175" y="101"/>
                    </a:lnTo>
                    <a:lnTo>
                      <a:pt x="175" y="97"/>
                    </a:lnTo>
                    <a:lnTo>
                      <a:pt x="175" y="97"/>
                    </a:lnTo>
                    <a:lnTo>
                      <a:pt x="179" y="93"/>
                    </a:lnTo>
                    <a:lnTo>
                      <a:pt x="179" y="90"/>
                    </a:lnTo>
                    <a:lnTo>
                      <a:pt x="182" y="90"/>
                    </a:lnTo>
                    <a:lnTo>
                      <a:pt x="186" y="90"/>
                    </a:lnTo>
                    <a:lnTo>
                      <a:pt x="190" y="86"/>
                    </a:lnTo>
                    <a:lnTo>
                      <a:pt x="190" y="86"/>
                    </a:lnTo>
                    <a:lnTo>
                      <a:pt x="193" y="83"/>
                    </a:lnTo>
                    <a:lnTo>
                      <a:pt x="193" y="83"/>
                    </a:lnTo>
                    <a:lnTo>
                      <a:pt x="193" y="79"/>
                    </a:lnTo>
                    <a:lnTo>
                      <a:pt x="190" y="76"/>
                    </a:lnTo>
                    <a:lnTo>
                      <a:pt x="190" y="76"/>
                    </a:lnTo>
                    <a:lnTo>
                      <a:pt x="186" y="72"/>
                    </a:lnTo>
                    <a:lnTo>
                      <a:pt x="186" y="72"/>
                    </a:lnTo>
                    <a:lnTo>
                      <a:pt x="186" y="68"/>
                    </a:lnTo>
                    <a:lnTo>
                      <a:pt x="186" y="68"/>
                    </a:lnTo>
                    <a:lnTo>
                      <a:pt x="190" y="68"/>
                    </a:lnTo>
                    <a:lnTo>
                      <a:pt x="197" y="68"/>
                    </a:lnTo>
                    <a:lnTo>
                      <a:pt x="200" y="68"/>
                    </a:lnTo>
                    <a:lnTo>
                      <a:pt x="204" y="68"/>
                    </a:lnTo>
                    <a:lnTo>
                      <a:pt x="208" y="68"/>
                    </a:lnTo>
                    <a:lnTo>
                      <a:pt x="211" y="65"/>
                    </a:lnTo>
                    <a:lnTo>
                      <a:pt x="211" y="61"/>
                    </a:lnTo>
                    <a:lnTo>
                      <a:pt x="211" y="61"/>
                    </a:lnTo>
                    <a:lnTo>
                      <a:pt x="211" y="61"/>
                    </a:lnTo>
                    <a:lnTo>
                      <a:pt x="208" y="58"/>
                    </a:lnTo>
                    <a:lnTo>
                      <a:pt x="208" y="58"/>
                    </a:lnTo>
                    <a:lnTo>
                      <a:pt x="208" y="54"/>
                    </a:lnTo>
                    <a:lnTo>
                      <a:pt x="211" y="54"/>
                    </a:lnTo>
                    <a:lnTo>
                      <a:pt x="215" y="50"/>
                    </a:lnTo>
                    <a:lnTo>
                      <a:pt x="215" y="47"/>
                    </a:lnTo>
                    <a:lnTo>
                      <a:pt x="218" y="47"/>
                    </a:lnTo>
                    <a:lnTo>
                      <a:pt x="218" y="43"/>
                    </a:lnTo>
                    <a:lnTo>
                      <a:pt x="218" y="40"/>
                    </a:lnTo>
                    <a:lnTo>
                      <a:pt x="218" y="40"/>
                    </a:lnTo>
                    <a:lnTo>
                      <a:pt x="218" y="40"/>
                    </a:lnTo>
                    <a:lnTo>
                      <a:pt x="222" y="36"/>
                    </a:lnTo>
                    <a:lnTo>
                      <a:pt x="222" y="36"/>
                    </a:lnTo>
                    <a:lnTo>
                      <a:pt x="218" y="32"/>
                    </a:lnTo>
                    <a:lnTo>
                      <a:pt x="218" y="25"/>
                    </a:lnTo>
                    <a:lnTo>
                      <a:pt x="215" y="25"/>
                    </a:lnTo>
                    <a:lnTo>
                      <a:pt x="211" y="22"/>
                    </a:lnTo>
                    <a:lnTo>
                      <a:pt x="211" y="22"/>
                    </a:lnTo>
                    <a:lnTo>
                      <a:pt x="211" y="22"/>
                    </a:lnTo>
                    <a:lnTo>
                      <a:pt x="215" y="18"/>
                    </a:lnTo>
                    <a:lnTo>
                      <a:pt x="218" y="15"/>
                    </a:lnTo>
                    <a:lnTo>
                      <a:pt x="218" y="11"/>
                    </a:lnTo>
                    <a:lnTo>
                      <a:pt x="222" y="11"/>
                    </a:lnTo>
                    <a:lnTo>
                      <a:pt x="222" y="11"/>
                    </a:lnTo>
                    <a:lnTo>
                      <a:pt x="225" y="11"/>
                    </a:lnTo>
                    <a:lnTo>
                      <a:pt x="225" y="11"/>
                    </a:lnTo>
                    <a:lnTo>
                      <a:pt x="225" y="11"/>
                    </a:lnTo>
                    <a:lnTo>
                      <a:pt x="225" y="11"/>
                    </a:lnTo>
                    <a:lnTo>
                      <a:pt x="229" y="11"/>
                    </a:lnTo>
                    <a:lnTo>
                      <a:pt x="229" y="7"/>
                    </a:lnTo>
                    <a:lnTo>
                      <a:pt x="229" y="7"/>
                    </a:lnTo>
                    <a:lnTo>
                      <a:pt x="233" y="7"/>
                    </a:lnTo>
                    <a:lnTo>
                      <a:pt x="233" y="7"/>
                    </a:lnTo>
                    <a:lnTo>
                      <a:pt x="236" y="4"/>
                    </a:lnTo>
                    <a:lnTo>
                      <a:pt x="240" y="4"/>
                    </a:lnTo>
                    <a:lnTo>
                      <a:pt x="243" y="4"/>
                    </a:lnTo>
                    <a:lnTo>
                      <a:pt x="247" y="0"/>
                    </a:lnTo>
                    <a:lnTo>
                      <a:pt x="247" y="4"/>
                    </a:lnTo>
                    <a:lnTo>
                      <a:pt x="261" y="0"/>
                    </a:lnTo>
                    <a:lnTo>
                      <a:pt x="261" y="0"/>
                    </a:lnTo>
                    <a:lnTo>
                      <a:pt x="265" y="0"/>
                    </a:lnTo>
                    <a:lnTo>
                      <a:pt x="268" y="4"/>
                    </a:lnTo>
                    <a:lnTo>
                      <a:pt x="272" y="4"/>
                    </a:lnTo>
                    <a:lnTo>
                      <a:pt x="276" y="0"/>
                    </a:lnTo>
                    <a:lnTo>
                      <a:pt x="276" y="0"/>
                    </a:lnTo>
                    <a:lnTo>
                      <a:pt x="276" y="0"/>
                    </a:lnTo>
                    <a:lnTo>
                      <a:pt x="283" y="0"/>
                    </a:lnTo>
                    <a:lnTo>
                      <a:pt x="283" y="0"/>
                    </a:lnTo>
                    <a:lnTo>
                      <a:pt x="283" y="0"/>
                    </a:lnTo>
                    <a:lnTo>
                      <a:pt x="286" y="0"/>
                    </a:lnTo>
                    <a:lnTo>
                      <a:pt x="290" y="0"/>
                    </a:lnTo>
                    <a:lnTo>
                      <a:pt x="290" y="0"/>
                    </a:lnTo>
                    <a:lnTo>
                      <a:pt x="294" y="0"/>
                    </a:lnTo>
                    <a:lnTo>
                      <a:pt x="297" y="0"/>
                    </a:lnTo>
                    <a:lnTo>
                      <a:pt x="297" y="0"/>
                    </a:lnTo>
                    <a:lnTo>
                      <a:pt x="297" y="7"/>
                    </a:lnTo>
                    <a:lnTo>
                      <a:pt x="297" y="7"/>
                    </a:lnTo>
                    <a:lnTo>
                      <a:pt x="301" y="4"/>
                    </a:lnTo>
                    <a:lnTo>
                      <a:pt x="301" y="4"/>
                    </a:lnTo>
                    <a:lnTo>
                      <a:pt x="304" y="7"/>
                    </a:lnTo>
                    <a:lnTo>
                      <a:pt x="308" y="11"/>
                    </a:lnTo>
                    <a:lnTo>
                      <a:pt x="308" y="11"/>
                    </a:lnTo>
                    <a:lnTo>
                      <a:pt x="308" y="15"/>
                    </a:lnTo>
                    <a:lnTo>
                      <a:pt x="308" y="15"/>
                    </a:lnTo>
                    <a:lnTo>
                      <a:pt x="308" y="18"/>
                    </a:lnTo>
                    <a:lnTo>
                      <a:pt x="308" y="18"/>
                    </a:lnTo>
                    <a:lnTo>
                      <a:pt x="308" y="18"/>
                    </a:lnTo>
                    <a:lnTo>
                      <a:pt x="308" y="18"/>
                    </a:lnTo>
                    <a:lnTo>
                      <a:pt x="308" y="22"/>
                    </a:lnTo>
                    <a:lnTo>
                      <a:pt x="308" y="22"/>
                    </a:lnTo>
                    <a:lnTo>
                      <a:pt x="311" y="22"/>
                    </a:lnTo>
                    <a:lnTo>
                      <a:pt x="311" y="25"/>
                    </a:lnTo>
                    <a:lnTo>
                      <a:pt x="315" y="25"/>
                    </a:lnTo>
                    <a:lnTo>
                      <a:pt x="315" y="25"/>
                    </a:lnTo>
                    <a:lnTo>
                      <a:pt x="319" y="25"/>
                    </a:lnTo>
                    <a:lnTo>
                      <a:pt x="319" y="25"/>
                    </a:lnTo>
                    <a:lnTo>
                      <a:pt x="322" y="25"/>
                    </a:lnTo>
                    <a:lnTo>
                      <a:pt x="322" y="25"/>
                    </a:lnTo>
                    <a:lnTo>
                      <a:pt x="322" y="29"/>
                    </a:lnTo>
                    <a:lnTo>
                      <a:pt x="326" y="29"/>
                    </a:lnTo>
                    <a:lnTo>
                      <a:pt x="329" y="32"/>
                    </a:lnTo>
                    <a:lnTo>
                      <a:pt x="333" y="32"/>
                    </a:lnTo>
                    <a:lnTo>
                      <a:pt x="337" y="32"/>
                    </a:lnTo>
                    <a:lnTo>
                      <a:pt x="340" y="36"/>
                    </a:lnTo>
                    <a:lnTo>
                      <a:pt x="344" y="36"/>
                    </a:lnTo>
                    <a:lnTo>
                      <a:pt x="329" y="43"/>
                    </a:lnTo>
                    <a:lnTo>
                      <a:pt x="329" y="47"/>
                    </a:lnTo>
                    <a:lnTo>
                      <a:pt x="329" y="47"/>
                    </a:lnTo>
                    <a:lnTo>
                      <a:pt x="329" y="47"/>
                    </a:lnTo>
                    <a:lnTo>
                      <a:pt x="329" y="50"/>
                    </a:lnTo>
                    <a:lnTo>
                      <a:pt x="326" y="50"/>
                    </a:lnTo>
                    <a:lnTo>
                      <a:pt x="326" y="50"/>
                    </a:lnTo>
                    <a:lnTo>
                      <a:pt x="322" y="50"/>
                    </a:lnTo>
                    <a:lnTo>
                      <a:pt x="315" y="50"/>
                    </a:lnTo>
                    <a:lnTo>
                      <a:pt x="315" y="50"/>
                    </a:lnTo>
                    <a:lnTo>
                      <a:pt x="315" y="54"/>
                    </a:lnTo>
                    <a:lnTo>
                      <a:pt x="311" y="54"/>
                    </a:lnTo>
                    <a:lnTo>
                      <a:pt x="311" y="54"/>
                    </a:lnTo>
                    <a:lnTo>
                      <a:pt x="308" y="54"/>
                    </a:lnTo>
                    <a:lnTo>
                      <a:pt x="308" y="54"/>
                    </a:lnTo>
                    <a:lnTo>
                      <a:pt x="304" y="54"/>
                    </a:lnTo>
                    <a:lnTo>
                      <a:pt x="304" y="58"/>
                    </a:lnTo>
                    <a:lnTo>
                      <a:pt x="304" y="58"/>
                    </a:lnTo>
                    <a:lnTo>
                      <a:pt x="301" y="58"/>
                    </a:lnTo>
                    <a:lnTo>
                      <a:pt x="301" y="58"/>
                    </a:lnTo>
                    <a:lnTo>
                      <a:pt x="297" y="54"/>
                    </a:lnTo>
                    <a:lnTo>
                      <a:pt x="294" y="54"/>
                    </a:lnTo>
                    <a:lnTo>
                      <a:pt x="294" y="54"/>
                    </a:lnTo>
                    <a:lnTo>
                      <a:pt x="290" y="54"/>
                    </a:lnTo>
                    <a:lnTo>
                      <a:pt x="286" y="50"/>
                    </a:lnTo>
                    <a:lnTo>
                      <a:pt x="279" y="50"/>
                    </a:lnTo>
                    <a:lnTo>
                      <a:pt x="276" y="50"/>
                    </a:lnTo>
                    <a:lnTo>
                      <a:pt x="272" y="50"/>
                    </a:lnTo>
                    <a:lnTo>
                      <a:pt x="272" y="50"/>
                    </a:lnTo>
                    <a:lnTo>
                      <a:pt x="268" y="50"/>
                    </a:lnTo>
                    <a:lnTo>
                      <a:pt x="268" y="50"/>
                    </a:lnTo>
                    <a:lnTo>
                      <a:pt x="265" y="50"/>
                    </a:lnTo>
                    <a:lnTo>
                      <a:pt x="265" y="54"/>
                    </a:lnTo>
                    <a:lnTo>
                      <a:pt x="265" y="61"/>
                    </a:lnTo>
                    <a:lnTo>
                      <a:pt x="265" y="61"/>
                    </a:lnTo>
                    <a:lnTo>
                      <a:pt x="265" y="61"/>
                    </a:lnTo>
                    <a:lnTo>
                      <a:pt x="268" y="61"/>
                    </a:lnTo>
                    <a:lnTo>
                      <a:pt x="268" y="65"/>
                    </a:lnTo>
                    <a:lnTo>
                      <a:pt x="265" y="65"/>
                    </a:lnTo>
                    <a:lnTo>
                      <a:pt x="265" y="65"/>
                    </a:lnTo>
                    <a:lnTo>
                      <a:pt x="265" y="65"/>
                    </a:lnTo>
                    <a:lnTo>
                      <a:pt x="265" y="68"/>
                    </a:lnTo>
                    <a:lnTo>
                      <a:pt x="268" y="68"/>
                    </a:lnTo>
                    <a:lnTo>
                      <a:pt x="272" y="68"/>
                    </a:lnTo>
                    <a:lnTo>
                      <a:pt x="272" y="68"/>
                    </a:lnTo>
                    <a:lnTo>
                      <a:pt x="272" y="68"/>
                    </a:lnTo>
                    <a:lnTo>
                      <a:pt x="272" y="68"/>
                    </a:lnTo>
                    <a:lnTo>
                      <a:pt x="272" y="72"/>
                    </a:lnTo>
                    <a:lnTo>
                      <a:pt x="268" y="72"/>
                    </a:lnTo>
                    <a:lnTo>
                      <a:pt x="268" y="76"/>
                    </a:lnTo>
                    <a:lnTo>
                      <a:pt x="272" y="79"/>
                    </a:lnTo>
                    <a:lnTo>
                      <a:pt x="272" y="79"/>
                    </a:lnTo>
                    <a:lnTo>
                      <a:pt x="272" y="83"/>
                    </a:lnTo>
                    <a:lnTo>
                      <a:pt x="268" y="86"/>
                    </a:lnTo>
                    <a:lnTo>
                      <a:pt x="268" y="86"/>
                    </a:lnTo>
                    <a:lnTo>
                      <a:pt x="268" y="86"/>
                    </a:lnTo>
                    <a:lnTo>
                      <a:pt x="272" y="90"/>
                    </a:lnTo>
                    <a:lnTo>
                      <a:pt x="276" y="93"/>
                    </a:lnTo>
                    <a:lnTo>
                      <a:pt x="276" y="97"/>
                    </a:lnTo>
                    <a:lnTo>
                      <a:pt x="276" y="97"/>
                    </a:lnTo>
                    <a:lnTo>
                      <a:pt x="279" y="97"/>
                    </a:lnTo>
                    <a:lnTo>
                      <a:pt x="279" y="97"/>
                    </a:lnTo>
                    <a:lnTo>
                      <a:pt x="283" y="97"/>
                    </a:lnTo>
                    <a:lnTo>
                      <a:pt x="283" y="97"/>
                    </a:lnTo>
                    <a:lnTo>
                      <a:pt x="283" y="101"/>
                    </a:lnTo>
                    <a:lnTo>
                      <a:pt x="283" y="104"/>
                    </a:lnTo>
                    <a:lnTo>
                      <a:pt x="283" y="104"/>
                    </a:lnTo>
                    <a:lnTo>
                      <a:pt x="290" y="104"/>
                    </a:lnTo>
                    <a:lnTo>
                      <a:pt x="294" y="104"/>
                    </a:lnTo>
                    <a:lnTo>
                      <a:pt x="294" y="104"/>
                    </a:lnTo>
                    <a:lnTo>
                      <a:pt x="297" y="108"/>
                    </a:lnTo>
                    <a:lnTo>
                      <a:pt x="297" y="108"/>
                    </a:lnTo>
                    <a:lnTo>
                      <a:pt x="297" y="111"/>
                    </a:lnTo>
                    <a:lnTo>
                      <a:pt x="294" y="111"/>
                    </a:lnTo>
                    <a:lnTo>
                      <a:pt x="294" y="115"/>
                    </a:lnTo>
                    <a:lnTo>
                      <a:pt x="290" y="115"/>
                    </a:lnTo>
                    <a:lnTo>
                      <a:pt x="290" y="115"/>
                    </a:lnTo>
                    <a:lnTo>
                      <a:pt x="290" y="115"/>
                    </a:lnTo>
                    <a:lnTo>
                      <a:pt x="286" y="115"/>
                    </a:lnTo>
                    <a:lnTo>
                      <a:pt x="286" y="115"/>
                    </a:lnTo>
                    <a:lnTo>
                      <a:pt x="283" y="115"/>
                    </a:lnTo>
                    <a:lnTo>
                      <a:pt x="279" y="119"/>
                    </a:lnTo>
                    <a:lnTo>
                      <a:pt x="279" y="122"/>
                    </a:lnTo>
                    <a:lnTo>
                      <a:pt x="283" y="126"/>
                    </a:lnTo>
                    <a:lnTo>
                      <a:pt x="283" y="126"/>
                    </a:lnTo>
                    <a:lnTo>
                      <a:pt x="283" y="126"/>
                    </a:lnTo>
                    <a:lnTo>
                      <a:pt x="283" y="129"/>
                    </a:lnTo>
                    <a:lnTo>
                      <a:pt x="283" y="129"/>
                    </a:lnTo>
                    <a:lnTo>
                      <a:pt x="279" y="129"/>
                    </a:lnTo>
                    <a:lnTo>
                      <a:pt x="279" y="133"/>
                    </a:lnTo>
                    <a:lnTo>
                      <a:pt x="279" y="133"/>
                    </a:lnTo>
                    <a:lnTo>
                      <a:pt x="279" y="133"/>
                    </a:lnTo>
                    <a:lnTo>
                      <a:pt x="283" y="133"/>
                    </a:lnTo>
                    <a:lnTo>
                      <a:pt x="286" y="137"/>
                    </a:lnTo>
                    <a:lnTo>
                      <a:pt x="283" y="137"/>
                    </a:lnTo>
                    <a:lnTo>
                      <a:pt x="283" y="137"/>
                    </a:lnTo>
                    <a:lnTo>
                      <a:pt x="283" y="137"/>
                    </a:lnTo>
                    <a:lnTo>
                      <a:pt x="279" y="137"/>
                    </a:lnTo>
                    <a:lnTo>
                      <a:pt x="279" y="140"/>
                    </a:lnTo>
                    <a:lnTo>
                      <a:pt x="276" y="140"/>
                    </a:lnTo>
                    <a:lnTo>
                      <a:pt x="272" y="147"/>
                    </a:lnTo>
                    <a:lnTo>
                      <a:pt x="268" y="147"/>
                    </a:lnTo>
                    <a:lnTo>
                      <a:pt x="265" y="151"/>
                    </a:lnTo>
                    <a:lnTo>
                      <a:pt x="265" y="151"/>
                    </a:lnTo>
                    <a:lnTo>
                      <a:pt x="265" y="154"/>
                    </a:lnTo>
                    <a:lnTo>
                      <a:pt x="265" y="158"/>
                    </a:lnTo>
                    <a:lnTo>
                      <a:pt x="265" y="158"/>
                    </a:lnTo>
                    <a:lnTo>
                      <a:pt x="261" y="162"/>
                    </a:lnTo>
                    <a:lnTo>
                      <a:pt x="258" y="162"/>
                    </a:lnTo>
                    <a:lnTo>
                      <a:pt x="254" y="162"/>
                    </a:lnTo>
                    <a:lnTo>
                      <a:pt x="254" y="165"/>
                    </a:lnTo>
                    <a:lnTo>
                      <a:pt x="251" y="169"/>
                    </a:lnTo>
                    <a:lnTo>
                      <a:pt x="251" y="172"/>
                    </a:lnTo>
                    <a:lnTo>
                      <a:pt x="243" y="183"/>
                    </a:lnTo>
                    <a:lnTo>
                      <a:pt x="243" y="183"/>
                    </a:lnTo>
                    <a:lnTo>
                      <a:pt x="236" y="187"/>
                    </a:lnTo>
                    <a:lnTo>
                      <a:pt x="233" y="190"/>
                    </a:lnTo>
                    <a:lnTo>
                      <a:pt x="233" y="190"/>
                    </a:lnTo>
                    <a:lnTo>
                      <a:pt x="229" y="197"/>
                    </a:lnTo>
                    <a:lnTo>
                      <a:pt x="225" y="201"/>
                    </a:lnTo>
                    <a:lnTo>
                      <a:pt x="222" y="205"/>
                    </a:lnTo>
                    <a:lnTo>
                      <a:pt x="222" y="208"/>
                    </a:lnTo>
                    <a:lnTo>
                      <a:pt x="218" y="208"/>
                    </a:lnTo>
                    <a:lnTo>
                      <a:pt x="211" y="208"/>
                    </a:lnTo>
                    <a:lnTo>
                      <a:pt x="211" y="208"/>
                    </a:lnTo>
                    <a:lnTo>
                      <a:pt x="208" y="208"/>
                    </a:lnTo>
                    <a:lnTo>
                      <a:pt x="204" y="212"/>
                    </a:lnTo>
                    <a:lnTo>
                      <a:pt x="204" y="212"/>
                    </a:lnTo>
                    <a:lnTo>
                      <a:pt x="204" y="212"/>
                    </a:lnTo>
                    <a:lnTo>
                      <a:pt x="200" y="208"/>
                    </a:lnTo>
                    <a:lnTo>
                      <a:pt x="200" y="205"/>
                    </a:lnTo>
                    <a:lnTo>
                      <a:pt x="197" y="205"/>
                    </a:lnTo>
                    <a:lnTo>
                      <a:pt x="197" y="205"/>
                    </a:lnTo>
                    <a:lnTo>
                      <a:pt x="193" y="208"/>
                    </a:lnTo>
                    <a:lnTo>
                      <a:pt x="190" y="208"/>
                    </a:lnTo>
                    <a:lnTo>
                      <a:pt x="186" y="212"/>
                    </a:lnTo>
                    <a:lnTo>
                      <a:pt x="182" y="219"/>
                    </a:lnTo>
                    <a:lnTo>
                      <a:pt x="179" y="223"/>
                    </a:lnTo>
                    <a:lnTo>
                      <a:pt x="179" y="223"/>
                    </a:lnTo>
                    <a:lnTo>
                      <a:pt x="175" y="230"/>
                    </a:lnTo>
                    <a:lnTo>
                      <a:pt x="175" y="233"/>
                    </a:lnTo>
                    <a:lnTo>
                      <a:pt x="179" y="233"/>
                    </a:lnTo>
                    <a:lnTo>
                      <a:pt x="179" y="237"/>
                    </a:lnTo>
                    <a:lnTo>
                      <a:pt x="182" y="233"/>
                    </a:lnTo>
                    <a:lnTo>
                      <a:pt x="186" y="237"/>
                    </a:lnTo>
                    <a:lnTo>
                      <a:pt x="190" y="237"/>
                    </a:lnTo>
                    <a:lnTo>
                      <a:pt x="190" y="237"/>
                    </a:lnTo>
                    <a:lnTo>
                      <a:pt x="190" y="237"/>
                    </a:lnTo>
                    <a:lnTo>
                      <a:pt x="190" y="241"/>
                    </a:lnTo>
                    <a:lnTo>
                      <a:pt x="190" y="241"/>
                    </a:lnTo>
                    <a:lnTo>
                      <a:pt x="190" y="248"/>
                    </a:lnTo>
                    <a:lnTo>
                      <a:pt x="190" y="251"/>
                    </a:lnTo>
                    <a:lnTo>
                      <a:pt x="190" y="251"/>
                    </a:lnTo>
                    <a:lnTo>
                      <a:pt x="193" y="255"/>
                    </a:lnTo>
                    <a:lnTo>
                      <a:pt x="193" y="255"/>
                    </a:lnTo>
                    <a:lnTo>
                      <a:pt x="197" y="255"/>
                    </a:lnTo>
                    <a:lnTo>
                      <a:pt x="200" y="255"/>
                    </a:lnTo>
                    <a:lnTo>
                      <a:pt x="200" y="255"/>
                    </a:lnTo>
                    <a:lnTo>
                      <a:pt x="200" y="258"/>
                    </a:lnTo>
                    <a:lnTo>
                      <a:pt x="200" y="262"/>
                    </a:lnTo>
                    <a:lnTo>
                      <a:pt x="200" y="266"/>
                    </a:lnTo>
                    <a:lnTo>
                      <a:pt x="204" y="269"/>
                    </a:lnTo>
                    <a:lnTo>
                      <a:pt x="204" y="269"/>
                    </a:lnTo>
                    <a:lnTo>
                      <a:pt x="208" y="273"/>
                    </a:lnTo>
                    <a:lnTo>
                      <a:pt x="208" y="273"/>
                    </a:lnTo>
                    <a:lnTo>
                      <a:pt x="208" y="276"/>
                    </a:lnTo>
                    <a:lnTo>
                      <a:pt x="208" y="276"/>
                    </a:lnTo>
                    <a:lnTo>
                      <a:pt x="208" y="276"/>
                    </a:lnTo>
                    <a:lnTo>
                      <a:pt x="208" y="276"/>
                    </a:lnTo>
                    <a:lnTo>
                      <a:pt x="208" y="280"/>
                    </a:lnTo>
                    <a:lnTo>
                      <a:pt x="208" y="284"/>
                    </a:lnTo>
                    <a:lnTo>
                      <a:pt x="208" y="284"/>
                    </a:lnTo>
                    <a:lnTo>
                      <a:pt x="208" y="284"/>
                    </a:lnTo>
                    <a:lnTo>
                      <a:pt x="208" y="284"/>
                    </a:lnTo>
                    <a:lnTo>
                      <a:pt x="204" y="284"/>
                    </a:lnTo>
                    <a:lnTo>
                      <a:pt x="204" y="287"/>
                    </a:lnTo>
                    <a:lnTo>
                      <a:pt x="204" y="287"/>
                    </a:lnTo>
                    <a:lnTo>
                      <a:pt x="200" y="287"/>
                    </a:lnTo>
                    <a:lnTo>
                      <a:pt x="200" y="287"/>
                    </a:lnTo>
                    <a:lnTo>
                      <a:pt x="200" y="287"/>
                    </a:lnTo>
                    <a:lnTo>
                      <a:pt x="197" y="284"/>
                    </a:lnTo>
                    <a:lnTo>
                      <a:pt x="200" y="284"/>
                    </a:lnTo>
                    <a:lnTo>
                      <a:pt x="200" y="284"/>
                    </a:lnTo>
                    <a:lnTo>
                      <a:pt x="197" y="284"/>
                    </a:lnTo>
                    <a:lnTo>
                      <a:pt x="193" y="284"/>
                    </a:lnTo>
                    <a:lnTo>
                      <a:pt x="190" y="284"/>
                    </a:lnTo>
                    <a:lnTo>
                      <a:pt x="190" y="287"/>
                    </a:lnTo>
                    <a:lnTo>
                      <a:pt x="186" y="287"/>
                    </a:lnTo>
                    <a:lnTo>
                      <a:pt x="186" y="287"/>
                    </a:lnTo>
                    <a:lnTo>
                      <a:pt x="182" y="287"/>
                    </a:lnTo>
                    <a:lnTo>
                      <a:pt x="179" y="284"/>
                    </a:lnTo>
                    <a:lnTo>
                      <a:pt x="175" y="287"/>
                    </a:lnTo>
                    <a:lnTo>
                      <a:pt x="175" y="284"/>
                    </a:lnTo>
                    <a:lnTo>
                      <a:pt x="172" y="284"/>
                    </a:lnTo>
                    <a:lnTo>
                      <a:pt x="168" y="284"/>
                    </a:lnTo>
                    <a:lnTo>
                      <a:pt x="168" y="287"/>
                    </a:lnTo>
                    <a:lnTo>
                      <a:pt x="165" y="284"/>
                    </a:lnTo>
                    <a:lnTo>
                      <a:pt x="165" y="287"/>
                    </a:lnTo>
                    <a:lnTo>
                      <a:pt x="165" y="287"/>
                    </a:lnTo>
                    <a:lnTo>
                      <a:pt x="165" y="284"/>
                    </a:lnTo>
                    <a:lnTo>
                      <a:pt x="161" y="284"/>
                    </a:lnTo>
                    <a:lnTo>
                      <a:pt x="161" y="284"/>
                    </a:lnTo>
                    <a:lnTo>
                      <a:pt x="161" y="291"/>
                    </a:lnTo>
                    <a:lnTo>
                      <a:pt x="154" y="291"/>
                    </a:lnTo>
                    <a:lnTo>
                      <a:pt x="154" y="291"/>
                    </a:lnTo>
                    <a:lnTo>
                      <a:pt x="150" y="291"/>
                    </a:lnTo>
                    <a:lnTo>
                      <a:pt x="150" y="294"/>
                    </a:lnTo>
                    <a:lnTo>
                      <a:pt x="150" y="294"/>
                    </a:lnTo>
                    <a:lnTo>
                      <a:pt x="150" y="294"/>
                    </a:lnTo>
                    <a:lnTo>
                      <a:pt x="147" y="298"/>
                    </a:lnTo>
                    <a:lnTo>
                      <a:pt x="147" y="298"/>
                    </a:lnTo>
                    <a:lnTo>
                      <a:pt x="140" y="294"/>
                    </a:lnTo>
                    <a:lnTo>
                      <a:pt x="136" y="294"/>
                    </a:lnTo>
                    <a:lnTo>
                      <a:pt x="136" y="294"/>
                    </a:lnTo>
                    <a:lnTo>
                      <a:pt x="136" y="291"/>
                    </a:lnTo>
                    <a:lnTo>
                      <a:pt x="136" y="291"/>
                    </a:lnTo>
                    <a:lnTo>
                      <a:pt x="132" y="287"/>
                    </a:lnTo>
                    <a:lnTo>
                      <a:pt x="132" y="284"/>
                    </a:lnTo>
                    <a:lnTo>
                      <a:pt x="129" y="280"/>
                    </a:lnTo>
                    <a:lnTo>
                      <a:pt x="129" y="276"/>
                    </a:lnTo>
                    <a:lnTo>
                      <a:pt x="125" y="276"/>
                    </a:lnTo>
                    <a:lnTo>
                      <a:pt x="122" y="276"/>
                    </a:lnTo>
                    <a:lnTo>
                      <a:pt x="122" y="273"/>
                    </a:lnTo>
                    <a:lnTo>
                      <a:pt x="118" y="266"/>
                    </a:lnTo>
                    <a:lnTo>
                      <a:pt x="118" y="266"/>
                    </a:lnTo>
                    <a:lnTo>
                      <a:pt x="114" y="262"/>
                    </a:lnTo>
                    <a:lnTo>
                      <a:pt x="111" y="262"/>
                    </a:lnTo>
                    <a:lnTo>
                      <a:pt x="107" y="258"/>
                    </a:lnTo>
                    <a:lnTo>
                      <a:pt x="100" y="262"/>
                    </a:lnTo>
                    <a:lnTo>
                      <a:pt x="93" y="262"/>
                    </a:lnTo>
                    <a:lnTo>
                      <a:pt x="89" y="262"/>
                    </a:lnTo>
                    <a:lnTo>
                      <a:pt x="86" y="262"/>
                    </a:lnTo>
                    <a:lnTo>
                      <a:pt x="79" y="262"/>
                    </a:lnTo>
                    <a:lnTo>
                      <a:pt x="75" y="266"/>
                    </a:lnTo>
                    <a:lnTo>
                      <a:pt x="75" y="266"/>
                    </a:lnTo>
                    <a:lnTo>
                      <a:pt x="71" y="266"/>
                    </a:lnTo>
                    <a:lnTo>
                      <a:pt x="68" y="262"/>
                    </a:lnTo>
                    <a:lnTo>
                      <a:pt x="61" y="262"/>
                    </a:lnTo>
                    <a:lnTo>
                      <a:pt x="57" y="262"/>
                    </a:lnTo>
                    <a:lnTo>
                      <a:pt x="54" y="266"/>
                    </a:lnTo>
                    <a:lnTo>
                      <a:pt x="50" y="266"/>
                    </a:lnTo>
                    <a:lnTo>
                      <a:pt x="39" y="266"/>
                    </a:lnTo>
                    <a:lnTo>
                      <a:pt x="36" y="266"/>
                    </a:lnTo>
                    <a:lnTo>
                      <a:pt x="28" y="266"/>
                    </a:lnTo>
                    <a:lnTo>
                      <a:pt x="25" y="266"/>
                    </a:lnTo>
                    <a:lnTo>
                      <a:pt x="21" y="269"/>
                    </a:lnTo>
                    <a:lnTo>
                      <a:pt x="21" y="269"/>
                    </a:lnTo>
                    <a:lnTo>
                      <a:pt x="18" y="269"/>
                    </a:lnTo>
                    <a:lnTo>
                      <a:pt x="18" y="266"/>
                    </a:lnTo>
                    <a:lnTo>
                      <a:pt x="14" y="26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97" name="Freeform 2430">
                <a:extLst>
                  <a:ext uri="{FF2B5EF4-FFF2-40B4-BE49-F238E27FC236}">
                    <a16:creationId xmlns:a16="http://schemas.microsoft.com/office/drawing/2014/main" id="{8C9A295C-5AD8-45F5-A17C-35393AC84851}"/>
                  </a:ext>
                </a:extLst>
              </p:cNvPr>
              <p:cNvSpPr>
                <a:spLocks/>
              </p:cNvSpPr>
              <p:nvPr/>
            </p:nvSpPr>
            <p:spPr bwMode="auto">
              <a:xfrm>
                <a:off x="4965" y="1932"/>
                <a:ext cx="344" cy="298"/>
              </a:xfrm>
              <a:custGeom>
                <a:avLst/>
                <a:gdLst>
                  <a:gd name="T0" fmla="*/ 39 w 344"/>
                  <a:gd name="T1" fmla="*/ 233 h 298"/>
                  <a:gd name="T2" fmla="*/ 39 w 344"/>
                  <a:gd name="T3" fmla="*/ 208 h 298"/>
                  <a:gd name="T4" fmla="*/ 0 w 344"/>
                  <a:gd name="T5" fmla="*/ 165 h 298"/>
                  <a:gd name="T6" fmla="*/ 36 w 344"/>
                  <a:gd name="T7" fmla="*/ 172 h 298"/>
                  <a:gd name="T8" fmla="*/ 68 w 344"/>
                  <a:gd name="T9" fmla="*/ 169 h 298"/>
                  <a:gd name="T10" fmla="*/ 111 w 344"/>
                  <a:gd name="T11" fmla="*/ 162 h 298"/>
                  <a:gd name="T12" fmla="*/ 118 w 344"/>
                  <a:gd name="T13" fmla="*/ 133 h 298"/>
                  <a:gd name="T14" fmla="*/ 140 w 344"/>
                  <a:gd name="T15" fmla="*/ 129 h 298"/>
                  <a:gd name="T16" fmla="*/ 150 w 344"/>
                  <a:gd name="T17" fmla="*/ 119 h 298"/>
                  <a:gd name="T18" fmla="*/ 161 w 344"/>
                  <a:gd name="T19" fmla="*/ 122 h 298"/>
                  <a:gd name="T20" fmla="*/ 172 w 344"/>
                  <a:gd name="T21" fmla="*/ 104 h 298"/>
                  <a:gd name="T22" fmla="*/ 179 w 344"/>
                  <a:gd name="T23" fmla="*/ 90 h 298"/>
                  <a:gd name="T24" fmla="*/ 190 w 344"/>
                  <a:gd name="T25" fmla="*/ 76 h 298"/>
                  <a:gd name="T26" fmla="*/ 200 w 344"/>
                  <a:gd name="T27" fmla="*/ 68 h 298"/>
                  <a:gd name="T28" fmla="*/ 208 w 344"/>
                  <a:gd name="T29" fmla="*/ 58 h 298"/>
                  <a:gd name="T30" fmla="*/ 218 w 344"/>
                  <a:gd name="T31" fmla="*/ 40 h 298"/>
                  <a:gd name="T32" fmla="*/ 211 w 344"/>
                  <a:gd name="T33" fmla="*/ 22 h 298"/>
                  <a:gd name="T34" fmla="*/ 225 w 344"/>
                  <a:gd name="T35" fmla="*/ 11 h 298"/>
                  <a:gd name="T36" fmla="*/ 236 w 344"/>
                  <a:gd name="T37" fmla="*/ 4 h 298"/>
                  <a:gd name="T38" fmla="*/ 268 w 344"/>
                  <a:gd name="T39" fmla="*/ 4 h 298"/>
                  <a:gd name="T40" fmla="*/ 286 w 344"/>
                  <a:gd name="T41" fmla="*/ 0 h 298"/>
                  <a:gd name="T42" fmla="*/ 301 w 344"/>
                  <a:gd name="T43" fmla="*/ 4 h 298"/>
                  <a:gd name="T44" fmla="*/ 308 w 344"/>
                  <a:gd name="T45" fmla="*/ 18 h 298"/>
                  <a:gd name="T46" fmla="*/ 315 w 344"/>
                  <a:gd name="T47" fmla="*/ 25 h 298"/>
                  <a:gd name="T48" fmla="*/ 333 w 344"/>
                  <a:gd name="T49" fmla="*/ 32 h 298"/>
                  <a:gd name="T50" fmla="*/ 329 w 344"/>
                  <a:gd name="T51" fmla="*/ 50 h 298"/>
                  <a:gd name="T52" fmla="*/ 311 w 344"/>
                  <a:gd name="T53" fmla="*/ 54 h 298"/>
                  <a:gd name="T54" fmla="*/ 297 w 344"/>
                  <a:gd name="T55" fmla="*/ 54 h 298"/>
                  <a:gd name="T56" fmla="*/ 272 w 344"/>
                  <a:gd name="T57" fmla="*/ 50 h 298"/>
                  <a:gd name="T58" fmla="*/ 268 w 344"/>
                  <a:gd name="T59" fmla="*/ 61 h 298"/>
                  <a:gd name="T60" fmla="*/ 272 w 344"/>
                  <a:gd name="T61" fmla="*/ 68 h 298"/>
                  <a:gd name="T62" fmla="*/ 272 w 344"/>
                  <a:gd name="T63" fmla="*/ 83 h 298"/>
                  <a:gd name="T64" fmla="*/ 279 w 344"/>
                  <a:gd name="T65" fmla="*/ 97 h 298"/>
                  <a:gd name="T66" fmla="*/ 294 w 344"/>
                  <a:gd name="T67" fmla="*/ 104 h 298"/>
                  <a:gd name="T68" fmla="*/ 290 w 344"/>
                  <a:gd name="T69" fmla="*/ 115 h 298"/>
                  <a:gd name="T70" fmla="*/ 283 w 344"/>
                  <a:gd name="T71" fmla="*/ 126 h 298"/>
                  <a:gd name="T72" fmla="*/ 283 w 344"/>
                  <a:gd name="T73" fmla="*/ 133 h 298"/>
                  <a:gd name="T74" fmla="*/ 272 w 344"/>
                  <a:gd name="T75" fmla="*/ 147 h 298"/>
                  <a:gd name="T76" fmla="*/ 258 w 344"/>
                  <a:gd name="T77" fmla="*/ 162 h 298"/>
                  <a:gd name="T78" fmla="*/ 233 w 344"/>
                  <a:gd name="T79" fmla="*/ 190 h 298"/>
                  <a:gd name="T80" fmla="*/ 211 w 344"/>
                  <a:gd name="T81" fmla="*/ 208 h 298"/>
                  <a:gd name="T82" fmla="*/ 197 w 344"/>
                  <a:gd name="T83" fmla="*/ 205 h 298"/>
                  <a:gd name="T84" fmla="*/ 175 w 344"/>
                  <a:gd name="T85" fmla="*/ 233 h 298"/>
                  <a:gd name="T86" fmla="*/ 190 w 344"/>
                  <a:gd name="T87" fmla="*/ 241 h 298"/>
                  <a:gd name="T88" fmla="*/ 200 w 344"/>
                  <a:gd name="T89" fmla="*/ 255 h 298"/>
                  <a:gd name="T90" fmla="*/ 208 w 344"/>
                  <a:gd name="T91" fmla="*/ 273 h 298"/>
                  <a:gd name="T92" fmla="*/ 208 w 344"/>
                  <a:gd name="T93" fmla="*/ 284 h 298"/>
                  <a:gd name="T94" fmla="*/ 197 w 344"/>
                  <a:gd name="T95" fmla="*/ 284 h 298"/>
                  <a:gd name="T96" fmla="*/ 186 w 344"/>
                  <a:gd name="T97" fmla="*/ 287 h 298"/>
                  <a:gd name="T98" fmla="*/ 165 w 344"/>
                  <a:gd name="T99" fmla="*/ 284 h 298"/>
                  <a:gd name="T100" fmla="*/ 154 w 344"/>
                  <a:gd name="T101" fmla="*/ 291 h 298"/>
                  <a:gd name="T102" fmla="*/ 136 w 344"/>
                  <a:gd name="T103" fmla="*/ 294 h 298"/>
                  <a:gd name="T104" fmla="*/ 125 w 344"/>
                  <a:gd name="T105" fmla="*/ 276 h 298"/>
                  <a:gd name="T106" fmla="*/ 100 w 344"/>
                  <a:gd name="T107" fmla="*/ 262 h 298"/>
                  <a:gd name="T108" fmla="*/ 68 w 344"/>
                  <a:gd name="T109" fmla="*/ 262 h 298"/>
                  <a:gd name="T110" fmla="*/ 25 w 344"/>
                  <a:gd name="T111" fmla="*/ 266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4" h="298">
                    <a:moveTo>
                      <a:pt x="14" y="266"/>
                    </a:moveTo>
                    <a:lnTo>
                      <a:pt x="18" y="262"/>
                    </a:lnTo>
                    <a:lnTo>
                      <a:pt x="18" y="255"/>
                    </a:lnTo>
                    <a:lnTo>
                      <a:pt x="21" y="244"/>
                    </a:lnTo>
                    <a:lnTo>
                      <a:pt x="25" y="241"/>
                    </a:lnTo>
                    <a:lnTo>
                      <a:pt x="28" y="237"/>
                    </a:lnTo>
                    <a:lnTo>
                      <a:pt x="36" y="237"/>
                    </a:lnTo>
                    <a:lnTo>
                      <a:pt x="39" y="233"/>
                    </a:lnTo>
                    <a:lnTo>
                      <a:pt x="43" y="233"/>
                    </a:lnTo>
                    <a:lnTo>
                      <a:pt x="50" y="230"/>
                    </a:lnTo>
                    <a:lnTo>
                      <a:pt x="50" y="226"/>
                    </a:lnTo>
                    <a:lnTo>
                      <a:pt x="50" y="223"/>
                    </a:lnTo>
                    <a:lnTo>
                      <a:pt x="46" y="223"/>
                    </a:lnTo>
                    <a:lnTo>
                      <a:pt x="39" y="219"/>
                    </a:lnTo>
                    <a:lnTo>
                      <a:pt x="39" y="215"/>
                    </a:lnTo>
                    <a:lnTo>
                      <a:pt x="39" y="208"/>
                    </a:lnTo>
                    <a:lnTo>
                      <a:pt x="39" y="201"/>
                    </a:lnTo>
                    <a:lnTo>
                      <a:pt x="36" y="197"/>
                    </a:lnTo>
                    <a:lnTo>
                      <a:pt x="28" y="194"/>
                    </a:lnTo>
                    <a:lnTo>
                      <a:pt x="21" y="190"/>
                    </a:lnTo>
                    <a:lnTo>
                      <a:pt x="18" y="187"/>
                    </a:lnTo>
                    <a:lnTo>
                      <a:pt x="7" y="172"/>
                    </a:lnTo>
                    <a:lnTo>
                      <a:pt x="3" y="169"/>
                    </a:lnTo>
                    <a:lnTo>
                      <a:pt x="0" y="165"/>
                    </a:lnTo>
                    <a:lnTo>
                      <a:pt x="3" y="162"/>
                    </a:lnTo>
                    <a:lnTo>
                      <a:pt x="3" y="162"/>
                    </a:lnTo>
                    <a:lnTo>
                      <a:pt x="25" y="169"/>
                    </a:lnTo>
                    <a:lnTo>
                      <a:pt x="32" y="172"/>
                    </a:lnTo>
                    <a:lnTo>
                      <a:pt x="32" y="172"/>
                    </a:lnTo>
                    <a:lnTo>
                      <a:pt x="36" y="172"/>
                    </a:lnTo>
                    <a:lnTo>
                      <a:pt x="36" y="172"/>
                    </a:lnTo>
                    <a:lnTo>
                      <a:pt x="36" y="172"/>
                    </a:lnTo>
                    <a:lnTo>
                      <a:pt x="39" y="172"/>
                    </a:lnTo>
                    <a:lnTo>
                      <a:pt x="43" y="172"/>
                    </a:lnTo>
                    <a:lnTo>
                      <a:pt x="50" y="172"/>
                    </a:lnTo>
                    <a:lnTo>
                      <a:pt x="54" y="169"/>
                    </a:lnTo>
                    <a:lnTo>
                      <a:pt x="61" y="169"/>
                    </a:lnTo>
                    <a:lnTo>
                      <a:pt x="68" y="172"/>
                    </a:lnTo>
                    <a:lnTo>
                      <a:pt x="68" y="172"/>
                    </a:lnTo>
                    <a:lnTo>
                      <a:pt x="68" y="169"/>
                    </a:lnTo>
                    <a:lnTo>
                      <a:pt x="68" y="169"/>
                    </a:lnTo>
                    <a:lnTo>
                      <a:pt x="71" y="169"/>
                    </a:lnTo>
                    <a:lnTo>
                      <a:pt x="79" y="169"/>
                    </a:lnTo>
                    <a:lnTo>
                      <a:pt x="86" y="169"/>
                    </a:lnTo>
                    <a:lnTo>
                      <a:pt x="93" y="169"/>
                    </a:lnTo>
                    <a:lnTo>
                      <a:pt x="100" y="165"/>
                    </a:lnTo>
                    <a:lnTo>
                      <a:pt x="111" y="165"/>
                    </a:lnTo>
                    <a:lnTo>
                      <a:pt x="111" y="162"/>
                    </a:lnTo>
                    <a:lnTo>
                      <a:pt x="111" y="158"/>
                    </a:lnTo>
                    <a:lnTo>
                      <a:pt x="111" y="158"/>
                    </a:lnTo>
                    <a:lnTo>
                      <a:pt x="111" y="158"/>
                    </a:lnTo>
                    <a:lnTo>
                      <a:pt x="111" y="151"/>
                    </a:lnTo>
                    <a:lnTo>
                      <a:pt x="111" y="144"/>
                    </a:lnTo>
                    <a:lnTo>
                      <a:pt x="114" y="140"/>
                    </a:lnTo>
                    <a:lnTo>
                      <a:pt x="114" y="137"/>
                    </a:lnTo>
                    <a:lnTo>
                      <a:pt x="118" y="133"/>
                    </a:lnTo>
                    <a:lnTo>
                      <a:pt x="122" y="129"/>
                    </a:lnTo>
                    <a:lnTo>
                      <a:pt x="125" y="129"/>
                    </a:lnTo>
                    <a:lnTo>
                      <a:pt x="125" y="129"/>
                    </a:lnTo>
                    <a:lnTo>
                      <a:pt x="125" y="133"/>
                    </a:lnTo>
                    <a:lnTo>
                      <a:pt x="129" y="133"/>
                    </a:lnTo>
                    <a:lnTo>
                      <a:pt x="132" y="133"/>
                    </a:lnTo>
                    <a:lnTo>
                      <a:pt x="136" y="129"/>
                    </a:lnTo>
                    <a:lnTo>
                      <a:pt x="140" y="129"/>
                    </a:lnTo>
                    <a:lnTo>
                      <a:pt x="143" y="129"/>
                    </a:lnTo>
                    <a:lnTo>
                      <a:pt x="143" y="129"/>
                    </a:lnTo>
                    <a:lnTo>
                      <a:pt x="140" y="126"/>
                    </a:lnTo>
                    <a:lnTo>
                      <a:pt x="140" y="126"/>
                    </a:lnTo>
                    <a:lnTo>
                      <a:pt x="140" y="126"/>
                    </a:lnTo>
                    <a:lnTo>
                      <a:pt x="147" y="122"/>
                    </a:lnTo>
                    <a:lnTo>
                      <a:pt x="147" y="122"/>
                    </a:lnTo>
                    <a:lnTo>
                      <a:pt x="150" y="119"/>
                    </a:lnTo>
                    <a:lnTo>
                      <a:pt x="150" y="119"/>
                    </a:lnTo>
                    <a:lnTo>
                      <a:pt x="157" y="122"/>
                    </a:lnTo>
                    <a:lnTo>
                      <a:pt x="157" y="122"/>
                    </a:lnTo>
                    <a:lnTo>
                      <a:pt x="154" y="119"/>
                    </a:lnTo>
                    <a:lnTo>
                      <a:pt x="157" y="119"/>
                    </a:lnTo>
                    <a:lnTo>
                      <a:pt x="157" y="119"/>
                    </a:lnTo>
                    <a:lnTo>
                      <a:pt x="161" y="122"/>
                    </a:lnTo>
                    <a:lnTo>
                      <a:pt x="161" y="122"/>
                    </a:lnTo>
                    <a:lnTo>
                      <a:pt x="161" y="122"/>
                    </a:lnTo>
                    <a:lnTo>
                      <a:pt x="165" y="126"/>
                    </a:lnTo>
                    <a:lnTo>
                      <a:pt x="165" y="122"/>
                    </a:lnTo>
                    <a:lnTo>
                      <a:pt x="172" y="115"/>
                    </a:lnTo>
                    <a:lnTo>
                      <a:pt x="172" y="115"/>
                    </a:lnTo>
                    <a:lnTo>
                      <a:pt x="172" y="111"/>
                    </a:lnTo>
                    <a:lnTo>
                      <a:pt x="172" y="104"/>
                    </a:lnTo>
                    <a:lnTo>
                      <a:pt x="172" y="104"/>
                    </a:lnTo>
                    <a:lnTo>
                      <a:pt x="172" y="101"/>
                    </a:lnTo>
                    <a:lnTo>
                      <a:pt x="175" y="101"/>
                    </a:lnTo>
                    <a:lnTo>
                      <a:pt x="175" y="101"/>
                    </a:lnTo>
                    <a:lnTo>
                      <a:pt x="175" y="101"/>
                    </a:lnTo>
                    <a:lnTo>
                      <a:pt x="175" y="97"/>
                    </a:lnTo>
                    <a:lnTo>
                      <a:pt x="175" y="97"/>
                    </a:lnTo>
                    <a:lnTo>
                      <a:pt x="179" y="93"/>
                    </a:lnTo>
                    <a:lnTo>
                      <a:pt x="179" y="90"/>
                    </a:lnTo>
                    <a:lnTo>
                      <a:pt x="182" y="90"/>
                    </a:lnTo>
                    <a:lnTo>
                      <a:pt x="186" y="90"/>
                    </a:lnTo>
                    <a:lnTo>
                      <a:pt x="190" y="86"/>
                    </a:lnTo>
                    <a:lnTo>
                      <a:pt x="190" y="86"/>
                    </a:lnTo>
                    <a:lnTo>
                      <a:pt x="193" y="83"/>
                    </a:lnTo>
                    <a:lnTo>
                      <a:pt x="193" y="83"/>
                    </a:lnTo>
                    <a:lnTo>
                      <a:pt x="193" y="79"/>
                    </a:lnTo>
                    <a:lnTo>
                      <a:pt x="190" y="76"/>
                    </a:lnTo>
                    <a:lnTo>
                      <a:pt x="190" y="76"/>
                    </a:lnTo>
                    <a:lnTo>
                      <a:pt x="186" y="72"/>
                    </a:lnTo>
                    <a:lnTo>
                      <a:pt x="186" y="72"/>
                    </a:lnTo>
                    <a:lnTo>
                      <a:pt x="186" y="68"/>
                    </a:lnTo>
                    <a:lnTo>
                      <a:pt x="186" y="68"/>
                    </a:lnTo>
                    <a:lnTo>
                      <a:pt x="190" y="68"/>
                    </a:lnTo>
                    <a:lnTo>
                      <a:pt x="197" y="68"/>
                    </a:lnTo>
                    <a:lnTo>
                      <a:pt x="200" y="68"/>
                    </a:lnTo>
                    <a:lnTo>
                      <a:pt x="204" y="68"/>
                    </a:lnTo>
                    <a:lnTo>
                      <a:pt x="208" y="68"/>
                    </a:lnTo>
                    <a:lnTo>
                      <a:pt x="211" y="65"/>
                    </a:lnTo>
                    <a:lnTo>
                      <a:pt x="211" y="61"/>
                    </a:lnTo>
                    <a:lnTo>
                      <a:pt x="211" y="61"/>
                    </a:lnTo>
                    <a:lnTo>
                      <a:pt x="211" y="61"/>
                    </a:lnTo>
                    <a:lnTo>
                      <a:pt x="208" y="58"/>
                    </a:lnTo>
                    <a:lnTo>
                      <a:pt x="208" y="58"/>
                    </a:lnTo>
                    <a:lnTo>
                      <a:pt x="208" y="54"/>
                    </a:lnTo>
                    <a:lnTo>
                      <a:pt x="211" y="54"/>
                    </a:lnTo>
                    <a:lnTo>
                      <a:pt x="215" y="50"/>
                    </a:lnTo>
                    <a:lnTo>
                      <a:pt x="215" y="47"/>
                    </a:lnTo>
                    <a:lnTo>
                      <a:pt x="218" y="47"/>
                    </a:lnTo>
                    <a:lnTo>
                      <a:pt x="218" y="43"/>
                    </a:lnTo>
                    <a:lnTo>
                      <a:pt x="218" y="40"/>
                    </a:lnTo>
                    <a:lnTo>
                      <a:pt x="218" y="40"/>
                    </a:lnTo>
                    <a:lnTo>
                      <a:pt x="218" y="40"/>
                    </a:lnTo>
                    <a:lnTo>
                      <a:pt x="222" y="36"/>
                    </a:lnTo>
                    <a:lnTo>
                      <a:pt x="222" y="36"/>
                    </a:lnTo>
                    <a:lnTo>
                      <a:pt x="218" y="32"/>
                    </a:lnTo>
                    <a:lnTo>
                      <a:pt x="218" y="25"/>
                    </a:lnTo>
                    <a:lnTo>
                      <a:pt x="215" y="25"/>
                    </a:lnTo>
                    <a:lnTo>
                      <a:pt x="211" y="22"/>
                    </a:lnTo>
                    <a:lnTo>
                      <a:pt x="211" y="22"/>
                    </a:lnTo>
                    <a:lnTo>
                      <a:pt x="211" y="22"/>
                    </a:lnTo>
                    <a:lnTo>
                      <a:pt x="215" y="18"/>
                    </a:lnTo>
                    <a:lnTo>
                      <a:pt x="218" y="15"/>
                    </a:lnTo>
                    <a:lnTo>
                      <a:pt x="218" y="11"/>
                    </a:lnTo>
                    <a:lnTo>
                      <a:pt x="222" y="11"/>
                    </a:lnTo>
                    <a:lnTo>
                      <a:pt x="222" y="11"/>
                    </a:lnTo>
                    <a:lnTo>
                      <a:pt x="225" y="11"/>
                    </a:lnTo>
                    <a:lnTo>
                      <a:pt x="225" y="11"/>
                    </a:lnTo>
                    <a:lnTo>
                      <a:pt x="225" y="11"/>
                    </a:lnTo>
                    <a:lnTo>
                      <a:pt x="225" y="11"/>
                    </a:lnTo>
                    <a:lnTo>
                      <a:pt x="229" y="11"/>
                    </a:lnTo>
                    <a:lnTo>
                      <a:pt x="229" y="7"/>
                    </a:lnTo>
                    <a:lnTo>
                      <a:pt x="229" y="7"/>
                    </a:lnTo>
                    <a:lnTo>
                      <a:pt x="233" y="7"/>
                    </a:lnTo>
                    <a:lnTo>
                      <a:pt x="233" y="7"/>
                    </a:lnTo>
                    <a:lnTo>
                      <a:pt x="236" y="4"/>
                    </a:lnTo>
                    <a:lnTo>
                      <a:pt x="240" y="4"/>
                    </a:lnTo>
                    <a:lnTo>
                      <a:pt x="243" y="4"/>
                    </a:lnTo>
                    <a:lnTo>
                      <a:pt x="247" y="0"/>
                    </a:lnTo>
                    <a:lnTo>
                      <a:pt x="247" y="4"/>
                    </a:lnTo>
                    <a:lnTo>
                      <a:pt x="261" y="0"/>
                    </a:lnTo>
                    <a:lnTo>
                      <a:pt x="261" y="0"/>
                    </a:lnTo>
                    <a:lnTo>
                      <a:pt x="265" y="0"/>
                    </a:lnTo>
                    <a:lnTo>
                      <a:pt x="268" y="4"/>
                    </a:lnTo>
                    <a:lnTo>
                      <a:pt x="272" y="4"/>
                    </a:lnTo>
                    <a:lnTo>
                      <a:pt x="276" y="0"/>
                    </a:lnTo>
                    <a:lnTo>
                      <a:pt x="276" y="0"/>
                    </a:lnTo>
                    <a:lnTo>
                      <a:pt x="276" y="0"/>
                    </a:lnTo>
                    <a:lnTo>
                      <a:pt x="283" y="0"/>
                    </a:lnTo>
                    <a:lnTo>
                      <a:pt x="283" y="0"/>
                    </a:lnTo>
                    <a:lnTo>
                      <a:pt x="283" y="0"/>
                    </a:lnTo>
                    <a:lnTo>
                      <a:pt x="286" y="0"/>
                    </a:lnTo>
                    <a:lnTo>
                      <a:pt x="290" y="0"/>
                    </a:lnTo>
                    <a:lnTo>
                      <a:pt x="290" y="0"/>
                    </a:lnTo>
                    <a:lnTo>
                      <a:pt x="294" y="0"/>
                    </a:lnTo>
                    <a:lnTo>
                      <a:pt x="297" y="0"/>
                    </a:lnTo>
                    <a:lnTo>
                      <a:pt x="297" y="0"/>
                    </a:lnTo>
                    <a:lnTo>
                      <a:pt x="297" y="7"/>
                    </a:lnTo>
                    <a:lnTo>
                      <a:pt x="297" y="7"/>
                    </a:lnTo>
                    <a:lnTo>
                      <a:pt x="301" y="4"/>
                    </a:lnTo>
                    <a:lnTo>
                      <a:pt x="301" y="4"/>
                    </a:lnTo>
                    <a:lnTo>
                      <a:pt x="304" y="7"/>
                    </a:lnTo>
                    <a:lnTo>
                      <a:pt x="308" y="11"/>
                    </a:lnTo>
                    <a:lnTo>
                      <a:pt x="308" y="11"/>
                    </a:lnTo>
                    <a:lnTo>
                      <a:pt x="308" y="15"/>
                    </a:lnTo>
                    <a:lnTo>
                      <a:pt x="308" y="15"/>
                    </a:lnTo>
                    <a:lnTo>
                      <a:pt x="308" y="18"/>
                    </a:lnTo>
                    <a:lnTo>
                      <a:pt x="308" y="18"/>
                    </a:lnTo>
                    <a:lnTo>
                      <a:pt x="308" y="18"/>
                    </a:lnTo>
                    <a:lnTo>
                      <a:pt x="308" y="18"/>
                    </a:lnTo>
                    <a:lnTo>
                      <a:pt x="308" y="22"/>
                    </a:lnTo>
                    <a:lnTo>
                      <a:pt x="308" y="22"/>
                    </a:lnTo>
                    <a:lnTo>
                      <a:pt x="311" y="22"/>
                    </a:lnTo>
                    <a:lnTo>
                      <a:pt x="311" y="25"/>
                    </a:lnTo>
                    <a:lnTo>
                      <a:pt x="315" y="25"/>
                    </a:lnTo>
                    <a:lnTo>
                      <a:pt x="315" y="25"/>
                    </a:lnTo>
                    <a:lnTo>
                      <a:pt x="319" y="25"/>
                    </a:lnTo>
                    <a:lnTo>
                      <a:pt x="319" y="25"/>
                    </a:lnTo>
                    <a:lnTo>
                      <a:pt x="322" y="25"/>
                    </a:lnTo>
                    <a:lnTo>
                      <a:pt x="322" y="25"/>
                    </a:lnTo>
                    <a:lnTo>
                      <a:pt x="322" y="29"/>
                    </a:lnTo>
                    <a:lnTo>
                      <a:pt x="326" y="29"/>
                    </a:lnTo>
                    <a:lnTo>
                      <a:pt x="329" y="32"/>
                    </a:lnTo>
                    <a:lnTo>
                      <a:pt x="333" y="32"/>
                    </a:lnTo>
                    <a:lnTo>
                      <a:pt x="337" y="32"/>
                    </a:lnTo>
                    <a:lnTo>
                      <a:pt x="340" y="36"/>
                    </a:lnTo>
                    <a:lnTo>
                      <a:pt x="344" y="36"/>
                    </a:lnTo>
                    <a:lnTo>
                      <a:pt x="329" y="43"/>
                    </a:lnTo>
                    <a:lnTo>
                      <a:pt x="329" y="47"/>
                    </a:lnTo>
                    <a:lnTo>
                      <a:pt x="329" y="47"/>
                    </a:lnTo>
                    <a:lnTo>
                      <a:pt x="329" y="47"/>
                    </a:lnTo>
                    <a:lnTo>
                      <a:pt x="329" y="50"/>
                    </a:lnTo>
                    <a:lnTo>
                      <a:pt x="326" y="50"/>
                    </a:lnTo>
                    <a:lnTo>
                      <a:pt x="326" y="50"/>
                    </a:lnTo>
                    <a:lnTo>
                      <a:pt x="322" y="50"/>
                    </a:lnTo>
                    <a:lnTo>
                      <a:pt x="315" y="50"/>
                    </a:lnTo>
                    <a:lnTo>
                      <a:pt x="315" y="50"/>
                    </a:lnTo>
                    <a:lnTo>
                      <a:pt x="315" y="54"/>
                    </a:lnTo>
                    <a:lnTo>
                      <a:pt x="311" y="54"/>
                    </a:lnTo>
                    <a:lnTo>
                      <a:pt x="311" y="54"/>
                    </a:lnTo>
                    <a:lnTo>
                      <a:pt x="308" y="54"/>
                    </a:lnTo>
                    <a:lnTo>
                      <a:pt x="308" y="54"/>
                    </a:lnTo>
                    <a:lnTo>
                      <a:pt x="304" y="54"/>
                    </a:lnTo>
                    <a:lnTo>
                      <a:pt x="304" y="58"/>
                    </a:lnTo>
                    <a:lnTo>
                      <a:pt x="304" y="58"/>
                    </a:lnTo>
                    <a:lnTo>
                      <a:pt x="301" y="58"/>
                    </a:lnTo>
                    <a:lnTo>
                      <a:pt x="301" y="58"/>
                    </a:lnTo>
                    <a:lnTo>
                      <a:pt x="297" y="54"/>
                    </a:lnTo>
                    <a:lnTo>
                      <a:pt x="294" y="54"/>
                    </a:lnTo>
                    <a:lnTo>
                      <a:pt x="294" y="54"/>
                    </a:lnTo>
                    <a:lnTo>
                      <a:pt x="290" y="54"/>
                    </a:lnTo>
                    <a:lnTo>
                      <a:pt x="286" y="50"/>
                    </a:lnTo>
                    <a:lnTo>
                      <a:pt x="279" y="50"/>
                    </a:lnTo>
                    <a:lnTo>
                      <a:pt x="276" y="50"/>
                    </a:lnTo>
                    <a:lnTo>
                      <a:pt x="272" y="50"/>
                    </a:lnTo>
                    <a:lnTo>
                      <a:pt x="272" y="50"/>
                    </a:lnTo>
                    <a:lnTo>
                      <a:pt x="268" y="50"/>
                    </a:lnTo>
                    <a:lnTo>
                      <a:pt x="268" y="50"/>
                    </a:lnTo>
                    <a:lnTo>
                      <a:pt x="265" y="50"/>
                    </a:lnTo>
                    <a:lnTo>
                      <a:pt x="265" y="54"/>
                    </a:lnTo>
                    <a:lnTo>
                      <a:pt x="265" y="61"/>
                    </a:lnTo>
                    <a:lnTo>
                      <a:pt x="265" y="61"/>
                    </a:lnTo>
                    <a:lnTo>
                      <a:pt x="265" y="61"/>
                    </a:lnTo>
                    <a:lnTo>
                      <a:pt x="268" y="61"/>
                    </a:lnTo>
                    <a:lnTo>
                      <a:pt x="268" y="65"/>
                    </a:lnTo>
                    <a:lnTo>
                      <a:pt x="265" y="65"/>
                    </a:lnTo>
                    <a:lnTo>
                      <a:pt x="265" y="65"/>
                    </a:lnTo>
                    <a:lnTo>
                      <a:pt x="265" y="65"/>
                    </a:lnTo>
                    <a:lnTo>
                      <a:pt x="265" y="68"/>
                    </a:lnTo>
                    <a:lnTo>
                      <a:pt x="268" y="68"/>
                    </a:lnTo>
                    <a:lnTo>
                      <a:pt x="272" y="68"/>
                    </a:lnTo>
                    <a:lnTo>
                      <a:pt x="272" y="68"/>
                    </a:lnTo>
                    <a:lnTo>
                      <a:pt x="272" y="68"/>
                    </a:lnTo>
                    <a:lnTo>
                      <a:pt x="272" y="68"/>
                    </a:lnTo>
                    <a:lnTo>
                      <a:pt x="272" y="72"/>
                    </a:lnTo>
                    <a:lnTo>
                      <a:pt x="268" y="72"/>
                    </a:lnTo>
                    <a:lnTo>
                      <a:pt x="268" y="76"/>
                    </a:lnTo>
                    <a:lnTo>
                      <a:pt x="272" y="79"/>
                    </a:lnTo>
                    <a:lnTo>
                      <a:pt x="272" y="79"/>
                    </a:lnTo>
                    <a:lnTo>
                      <a:pt x="272" y="83"/>
                    </a:lnTo>
                    <a:lnTo>
                      <a:pt x="268" y="86"/>
                    </a:lnTo>
                    <a:lnTo>
                      <a:pt x="268" y="86"/>
                    </a:lnTo>
                    <a:lnTo>
                      <a:pt x="268" y="86"/>
                    </a:lnTo>
                    <a:lnTo>
                      <a:pt x="272" y="90"/>
                    </a:lnTo>
                    <a:lnTo>
                      <a:pt x="276" y="93"/>
                    </a:lnTo>
                    <a:lnTo>
                      <a:pt x="276" y="97"/>
                    </a:lnTo>
                    <a:lnTo>
                      <a:pt x="276" y="97"/>
                    </a:lnTo>
                    <a:lnTo>
                      <a:pt x="279" y="97"/>
                    </a:lnTo>
                    <a:lnTo>
                      <a:pt x="279" y="97"/>
                    </a:lnTo>
                    <a:lnTo>
                      <a:pt x="283" y="97"/>
                    </a:lnTo>
                    <a:lnTo>
                      <a:pt x="283" y="97"/>
                    </a:lnTo>
                    <a:lnTo>
                      <a:pt x="283" y="101"/>
                    </a:lnTo>
                    <a:lnTo>
                      <a:pt x="283" y="104"/>
                    </a:lnTo>
                    <a:lnTo>
                      <a:pt x="283" y="104"/>
                    </a:lnTo>
                    <a:lnTo>
                      <a:pt x="290" y="104"/>
                    </a:lnTo>
                    <a:lnTo>
                      <a:pt x="294" y="104"/>
                    </a:lnTo>
                    <a:lnTo>
                      <a:pt x="294" y="104"/>
                    </a:lnTo>
                    <a:lnTo>
                      <a:pt x="297" y="108"/>
                    </a:lnTo>
                    <a:lnTo>
                      <a:pt x="297" y="108"/>
                    </a:lnTo>
                    <a:lnTo>
                      <a:pt x="297" y="111"/>
                    </a:lnTo>
                    <a:lnTo>
                      <a:pt x="294" y="111"/>
                    </a:lnTo>
                    <a:lnTo>
                      <a:pt x="294" y="115"/>
                    </a:lnTo>
                    <a:lnTo>
                      <a:pt x="290" y="115"/>
                    </a:lnTo>
                    <a:lnTo>
                      <a:pt x="290" y="115"/>
                    </a:lnTo>
                    <a:lnTo>
                      <a:pt x="290" y="115"/>
                    </a:lnTo>
                    <a:lnTo>
                      <a:pt x="286" y="115"/>
                    </a:lnTo>
                    <a:lnTo>
                      <a:pt x="286" y="115"/>
                    </a:lnTo>
                    <a:lnTo>
                      <a:pt x="283" y="115"/>
                    </a:lnTo>
                    <a:lnTo>
                      <a:pt x="279" y="119"/>
                    </a:lnTo>
                    <a:lnTo>
                      <a:pt x="279" y="122"/>
                    </a:lnTo>
                    <a:lnTo>
                      <a:pt x="283" y="126"/>
                    </a:lnTo>
                    <a:lnTo>
                      <a:pt x="283" y="126"/>
                    </a:lnTo>
                    <a:lnTo>
                      <a:pt x="283" y="126"/>
                    </a:lnTo>
                    <a:lnTo>
                      <a:pt x="283" y="129"/>
                    </a:lnTo>
                    <a:lnTo>
                      <a:pt x="283" y="129"/>
                    </a:lnTo>
                    <a:lnTo>
                      <a:pt x="279" y="129"/>
                    </a:lnTo>
                    <a:lnTo>
                      <a:pt x="279" y="133"/>
                    </a:lnTo>
                    <a:lnTo>
                      <a:pt x="279" y="133"/>
                    </a:lnTo>
                    <a:lnTo>
                      <a:pt x="279" y="133"/>
                    </a:lnTo>
                    <a:lnTo>
                      <a:pt x="283" y="133"/>
                    </a:lnTo>
                    <a:lnTo>
                      <a:pt x="286" y="137"/>
                    </a:lnTo>
                    <a:lnTo>
                      <a:pt x="283" y="137"/>
                    </a:lnTo>
                    <a:lnTo>
                      <a:pt x="283" y="137"/>
                    </a:lnTo>
                    <a:lnTo>
                      <a:pt x="283" y="137"/>
                    </a:lnTo>
                    <a:lnTo>
                      <a:pt x="279" y="137"/>
                    </a:lnTo>
                    <a:lnTo>
                      <a:pt x="279" y="140"/>
                    </a:lnTo>
                    <a:lnTo>
                      <a:pt x="276" y="140"/>
                    </a:lnTo>
                    <a:lnTo>
                      <a:pt x="272" y="147"/>
                    </a:lnTo>
                    <a:lnTo>
                      <a:pt x="268" y="147"/>
                    </a:lnTo>
                    <a:lnTo>
                      <a:pt x="265" y="151"/>
                    </a:lnTo>
                    <a:lnTo>
                      <a:pt x="265" y="151"/>
                    </a:lnTo>
                    <a:lnTo>
                      <a:pt x="265" y="154"/>
                    </a:lnTo>
                    <a:lnTo>
                      <a:pt x="265" y="158"/>
                    </a:lnTo>
                    <a:lnTo>
                      <a:pt x="265" y="158"/>
                    </a:lnTo>
                    <a:lnTo>
                      <a:pt x="261" y="162"/>
                    </a:lnTo>
                    <a:lnTo>
                      <a:pt x="258" y="162"/>
                    </a:lnTo>
                    <a:lnTo>
                      <a:pt x="254" y="162"/>
                    </a:lnTo>
                    <a:lnTo>
                      <a:pt x="254" y="165"/>
                    </a:lnTo>
                    <a:lnTo>
                      <a:pt x="251" y="169"/>
                    </a:lnTo>
                    <a:lnTo>
                      <a:pt x="251" y="172"/>
                    </a:lnTo>
                    <a:lnTo>
                      <a:pt x="243" y="183"/>
                    </a:lnTo>
                    <a:lnTo>
                      <a:pt x="243" y="183"/>
                    </a:lnTo>
                    <a:lnTo>
                      <a:pt x="236" y="187"/>
                    </a:lnTo>
                    <a:lnTo>
                      <a:pt x="233" y="190"/>
                    </a:lnTo>
                    <a:lnTo>
                      <a:pt x="233" y="190"/>
                    </a:lnTo>
                    <a:lnTo>
                      <a:pt x="229" y="197"/>
                    </a:lnTo>
                    <a:lnTo>
                      <a:pt x="225" y="201"/>
                    </a:lnTo>
                    <a:lnTo>
                      <a:pt x="222" y="205"/>
                    </a:lnTo>
                    <a:lnTo>
                      <a:pt x="222" y="208"/>
                    </a:lnTo>
                    <a:lnTo>
                      <a:pt x="218" y="208"/>
                    </a:lnTo>
                    <a:lnTo>
                      <a:pt x="211" y="208"/>
                    </a:lnTo>
                    <a:lnTo>
                      <a:pt x="211" y="208"/>
                    </a:lnTo>
                    <a:lnTo>
                      <a:pt x="208" y="208"/>
                    </a:lnTo>
                    <a:lnTo>
                      <a:pt x="204" y="212"/>
                    </a:lnTo>
                    <a:lnTo>
                      <a:pt x="204" y="212"/>
                    </a:lnTo>
                    <a:lnTo>
                      <a:pt x="204" y="212"/>
                    </a:lnTo>
                    <a:lnTo>
                      <a:pt x="200" y="208"/>
                    </a:lnTo>
                    <a:lnTo>
                      <a:pt x="200" y="205"/>
                    </a:lnTo>
                    <a:lnTo>
                      <a:pt x="197" y="205"/>
                    </a:lnTo>
                    <a:lnTo>
                      <a:pt x="197" y="205"/>
                    </a:lnTo>
                    <a:lnTo>
                      <a:pt x="193" y="208"/>
                    </a:lnTo>
                    <a:lnTo>
                      <a:pt x="190" y="208"/>
                    </a:lnTo>
                    <a:lnTo>
                      <a:pt x="186" y="212"/>
                    </a:lnTo>
                    <a:lnTo>
                      <a:pt x="182" y="219"/>
                    </a:lnTo>
                    <a:lnTo>
                      <a:pt x="179" y="223"/>
                    </a:lnTo>
                    <a:lnTo>
                      <a:pt x="179" y="223"/>
                    </a:lnTo>
                    <a:lnTo>
                      <a:pt x="175" y="230"/>
                    </a:lnTo>
                    <a:lnTo>
                      <a:pt x="175" y="233"/>
                    </a:lnTo>
                    <a:lnTo>
                      <a:pt x="179" y="233"/>
                    </a:lnTo>
                    <a:lnTo>
                      <a:pt x="179" y="237"/>
                    </a:lnTo>
                    <a:lnTo>
                      <a:pt x="182" y="233"/>
                    </a:lnTo>
                    <a:lnTo>
                      <a:pt x="186" y="237"/>
                    </a:lnTo>
                    <a:lnTo>
                      <a:pt x="190" y="237"/>
                    </a:lnTo>
                    <a:lnTo>
                      <a:pt x="190" y="237"/>
                    </a:lnTo>
                    <a:lnTo>
                      <a:pt x="190" y="237"/>
                    </a:lnTo>
                    <a:lnTo>
                      <a:pt x="190" y="241"/>
                    </a:lnTo>
                    <a:lnTo>
                      <a:pt x="190" y="241"/>
                    </a:lnTo>
                    <a:lnTo>
                      <a:pt x="190" y="248"/>
                    </a:lnTo>
                    <a:lnTo>
                      <a:pt x="190" y="251"/>
                    </a:lnTo>
                    <a:lnTo>
                      <a:pt x="190" y="251"/>
                    </a:lnTo>
                    <a:lnTo>
                      <a:pt x="193" y="255"/>
                    </a:lnTo>
                    <a:lnTo>
                      <a:pt x="193" y="255"/>
                    </a:lnTo>
                    <a:lnTo>
                      <a:pt x="197" y="255"/>
                    </a:lnTo>
                    <a:lnTo>
                      <a:pt x="200" y="255"/>
                    </a:lnTo>
                    <a:lnTo>
                      <a:pt x="200" y="255"/>
                    </a:lnTo>
                    <a:lnTo>
                      <a:pt x="200" y="258"/>
                    </a:lnTo>
                    <a:lnTo>
                      <a:pt x="200" y="262"/>
                    </a:lnTo>
                    <a:lnTo>
                      <a:pt x="200" y="266"/>
                    </a:lnTo>
                    <a:lnTo>
                      <a:pt x="204" y="269"/>
                    </a:lnTo>
                    <a:lnTo>
                      <a:pt x="204" y="269"/>
                    </a:lnTo>
                    <a:lnTo>
                      <a:pt x="208" y="273"/>
                    </a:lnTo>
                    <a:lnTo>
                      <a:pt x="208" y="273"/>
                    </a:lnTo>
                    <a:lnTo>
                      <a:pt x="208" y="276"/>
                    </a:lnTo>
                    <a:lnTo>
                      <a:pt x="208" y="276"/>
                    </a:lnTo>
                    <a:lnTo>
                      <a:pt x="208" y="276"/>
                    </a:lnTo>
                    <a:lnTo>
                      <a:pt x="208" y="276"/>
                    </a:lnTo>
                    <a:lnTo>
                      <a:pt x="208" y="280"/>
                    </a:lnTo>
                    <a:lnTo>
                      <a:pt x="208" y="284"/>
                    </a:lnTo>
                    <a:lnTo>
                      <a:pt x="208" y="284"/>
                    </a:lnTo>
                    <a:lnTo>
                      <a:pt x="208" y="284"/>
                    </a:lnTo>
                    <a:lnTo>
                      <a:pt x="208" y="284"/>
                    </a:lnTo>
                    <a:lnTo>
                      <a:pt x="204" y="284"/>
                    </a:lnTo>
                    <a:lnTo>
                      <a:pt x="204" y="287"/>
                    </a:lnTo>
                    <a:lnTo>
                      <a:pt x="204" y="287"/>
                    </a:lnTo>
                    <a:lnTo>
                      <a:pt x="200" y="287"/>
                    </a:lnTo>
                    <a:lnTo>
                      <a:pt x="200" y="287"/>
                    </a:lnTo>
                    <a:lnTo>
                      <a:pt x="200" y="287"/>
                    </a:lnTo>
                    <a:lnTo>
                      <a:pt x="197" y="284"/>
                    </a:lnTo>
                    <a:lnTo>
                      <a:pt x="200" y="284"/>
                    </a:lnTo>
                    <a:lnTo>
                      <a:pt x="200" y="284"/>
                    </a:lnTo>
                    <a:lnTo>
                      <a:pt x="197" y="284"/>
                    </a:lnTo>
                    <a:lnTo>
                      <a:pt x="193" y="284"/>
                    </a:lnTo>
                    <a:lnTo>
                      <a:pt x="190" y="284"/>
                    </a:lnTo>
                    <a:lnTo>
                      <a:pt x="190" y="287"/>
                    </a:lnTo>
                    <a:lnTo>
                      <a:pt x="186" y="287"/>
                    </a:lnTo>
                    <a:lnTo>
                      <a:pt x="186" y="287"/>
                    </a:lnTo>
                    <a:lnTo>
                      <a:pt x="182" y="287"/>
                    </a:lnTo>
                    <a:lnTo>
                      <a:pt x="179" y="284"/>
                    </a:lnTo>
                    <a:lnTo>
                      <a:pt x="175" y="287"/>
                    </a:lnTo>
                    <a:lnTo>
                      <a:pt x="175" y="284"/>
                    </a:lnTo>
                    <a:lnTo>
                      <a:pt x="172" y="284"/>
                    </a:lnTo>
                    <a:lnTo>
                      <a:pt x="168" y="284"/>
                    </a:lnTo>
                    <a:lnTo>
                      <a:pt x="168" y="287"/>
                    </a:lnTo>
                    <a:lnTo>
                      <a:pt x="165" y="284"/>
                    </a:lnTo>
                    <a:lnTo>
                      <a:pt x="165" y="287"/>
                    </a:lnTo>
                    <a:lnTo>
                      <a:pt x="165" y="287"/>
                    </a:lnTo>
                    <a:lnTo>
                      <a:pt x="165" y="284"/>
                    </a:lnTo>
                    <a:lnTo>
                      <a:pt x="161" y="284"/>
                    </a:lnTo>
                    <a:lnTo>
                      <a:pt x="161" y="284"/>
                    </a:lnTo>
                    <a:lnTo>
                      <a:pt x="161" y="291"/>
                    </a:lnTo>
                    <a:lnTo>
                      <a:pt x="154" y="291"/>
                    </a:lnTo>
                    <a:lnTo>
                      <a:pt x="154" y="291"/>
                    </a:lnTo>
                    <a:lnTo>
                      <a:pt x="150" y="291"/>
                    </a:lnTo>
                    <a:lnTo>
                      <a:pt x="150" y="294"/>
                    </a:lnTo>
                    <a:lnTo>
                      <a:pt x="150" y="294"/>
                    </a:lnTo>
                    <a:lnTo>
                      <a:pt x="150" y="294"/>
                    </a:lnTo>
                    <a:lnTo>
                      <a:pt x="147" y="298"/>
                    </a:lnTo>
                    <a:lnTo>
                      <a:pt x="147" y="298"/>
                    </a:lnTo>
                    <a:lnTo>
                      <a:pt x="140" y="294"/>
                    </a:lnTo>
                    <a:lnTo>
                      <a:pt x="136" y="294"/>
                    </a:lnTo>
                    <a:lnTo>
                      <a:pt x="136" y="294"/>
                    </a:lnTo>
                    <a:lnTo>
                      <a:pt x="136" y="291"/>
                    </a:lnTo>
                    <a:lnTo>
                      <a:pt x="136" y="291"/>
                    </a:lnTo>
                    <a:lnTo>
                      <a:pt x="132" y="287"/>
                    </a:lnTo>
                    <a:lnTo>
                      <a:pt x="132" y="284"/>
                    </a:lnTo>
                    <a:lnTo>
                      <a:pt x="129" y="280"/>
                    </a:lnTo>
                    <a:lnTo>
                      <a:pt x="129" y="276"/>
                    </a:lnTo>
                    <a:lnTo>
                      <a:pt x="125" y="276"/>
                    </a:lnTo>
                    <a:lnTo>
                      <a:pt x="122" y="276"/>
                    </a:lnTo>
                    <a:lnTo>
                      <a:pt x="122" y="273"/>
                    </a:lnTo>
                    <a:lnTo>
                      <a:pt x="118" y="266"/>
                    </a:lnTo>
                    <a:lnTo>
                      <a:pt x="118" y="266"/>
                    </a:lnTo>
                    <a:lnTo>
                      <a:pt x="114" y="262"/>
                    </a:lnTo>
                    <a:lnTo>
                      <a:pt x="111" y="262"/>
                    </a:lnTo>
                    <a:lnTo>
                      <a:pt x="107" y="258"/>
                    </a:lnTo>
                    <a:lnTo>
                      <a:pt x="100" y="262"/>
                    </a:lnTo>
                    <a:lnTo>
                      <a:pt x="93" y="262"/>
                    </a:lnTo>
                    <a:lnTo>
                      <a:pt x="89" y="262"/>
                    </a:lnTo>
                    <a:lnTo>
                      <a:pt x="86" y="262"/>
                    </a:lnTo>
                    <a:lnTo>
                      <a:pt x="79" y="262"/>
                    </a:lnTo>
                    <a:lnTo>
                      <a:pt x="75" y="266"/>
                    </a:lnTo>
                    <a:lnTo>
                      <a:pt x="75" y="266"/>
                    </a:lnTo>
                    <a:lnTo>
                      <a:pt x="71" y="266"/>
                    </a:lnTo>
                    <a:lnTo>
                      <a:pt x="68" y="262"/>
                    </a:lnTo>
                    <a:lnTo>
                      <a:pt x="61" y="262"/>
                    </a:lnTo>
                    <a:lnTo>
                      <a:pt x="57" y="262"/>
                    </a:lnTo>
                    <a:lnTo>
                      <a:pt x="54" y="266"/>
                    </a:lnTo>
                    <a:lnTo>
                      <a:pt x="50" y="266"/>
                    </a:lnTo>
                    <a:lnTo>
                      <a:pt x="39" y="266"/>
                    </a:lnTo>
                    <a:lnTo>
                      <a:pt x="36" y="266"/>
                    </a:lnTo>
                    <a:lnTo>
                      <a:pt x="28" y="266"/>
                    </a:lnTo>
                    <a:lnTo>
                      <a:pt x="25" y="266"/>
                    </a:lnTo>
                    <a:lnTo>
                      <a:pt x="21" y="269"/>
                    </a:lnTo>
                    <a:lnTo>
                      <a:pt x="21" y="269"/>
                    </a:lnTo>
                    <a:lnTo>
                      <a:pt x="18" y="269"/>
                    </a:lnTo>
                    <a:lnTo>
                      <a:pt x="18" y="266"/>
                    </a:lnTo>
                    <a:lnTo>
                      <a:pt x="14" y="266"/>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98" name="Freeform 2431">
                <a:extLst>
                  <a:ext uri="{FF2B5EF4-FFF2-40B4-BE49-F238E27FC236}">
                    <a16:creationId xmlns:a16="http://schemas.microsoft.com/office/drawing/2014/main" id="{6CAB1F3B-4E82-491C-9246-96CF03DAFD89}"/>
                  </a:ext>
                </a:extLst>
              </p:cNvPr>
              <p:cNvSpPr>
                <a:spLocks/>
              </p:cNvSpPr>
              <p:nvPr/>
            </p:nvSpPr>
            <p:spPr bwMode="auto">
              <a:xfrm>
                <a:off x="5355" y="2086"/>
                <a:ext cx="165" cy="87"/>
              </a:xfrm>
              <a:custGeom>
                <a:avLst/>
                <a:gdLst>
                  <a:gd name="T0" fmla="*/ 161 w 165"/>
                  <a:gd name="T1" fmla="*/ 61 h 87"/>
                  <a:gd name="T2" fmla="*/ 161 w 165"/>
                  <a:gd name="T3" fmla="*/ 72 h 87"/>
                  <a:gd name="T4" fmla="*/ 165 w 165"/>
                  <a:gd name="T5" fmla="*/ 79 h 87"/>
                  <a:gd name="T6" fmla="*/ 161 w 165"/>
                  <a:gd name="T7" fmla="*/ 87 h 87"/>
                  <a:gd name="T8" fmla="*/ 151 w 165"/>
                  <a:gd name="T9" fmla="*/ 87 h 87"/>
                  <a:gd name="T10" fmla="*/ 140 w 165"/>
                  <a:gd name="T11" fmla="*/ 83 h 87"/>
                  <a:gd name="T12" fmla="*/ 115 w 165"/>
                  <a:gd name="T13" fmla="*/ 79 h 87"/>
                  <a:gd name="T14" fmla="*/ 101 w 165"/>
                  <a:gd name="T15" fmla="*/ 76 h 87"/>
                  <a:gd name="T16" fmla="*/ 90 w 165"/>
                  <a:gd name="T17" fmla="*/ 69 h 87"/>
                  <a:gd name="T18" fmla="*/ 79 w 165"/>
                  <a:gd name="T19" fmla="*/ 65 h 87"/>
                  <a:gd name="T20" fmla="*/ 72 w 165"/>
                  <a:gd name="T21" fmla="*/ 65 h 87"/>
                  <a:gd name="T22" fmla="*/ 65 w 165"/>
                  <a:gd name="T23" fmla="*/ 65 h 87"/>
                  <a:gd name="T24" fmla="*/ 50 w 165"/>
                  <a:gd name="T25" fmla="*/ 58 h 87"/>
                  <a:gd name="T26" fmla="*/ 43 w 165"/>
                  <a:gd name="T27" fmla="*/ 54 h 87"/>
                  <a:gd name="T28" fmla="*/ 32 w 165"/>
                  <a:gd name="T29" fmla="*/ 51 h 87"/>
                  <a:gd name="T30" fmla="*/ 22 w 165"/>
                  <a:gd name="T31" fmla="*/ 43 h 87"/>
                  <a:gd name="T32" fmla="*/ 15 w 165"/>
                  <a:gd name="T33" fmla="*/ 36 h 87"/>
                  <a:gd name="T34" fmla="*/ 11 w 165"/>
                  <a:gd name="T35" fmla="*/ 40 h 87"/>
                  <a:gd name="T36" fmla="*/ 7 w 165"/>
                  <a:gd name="T37" fmla="*/ 33 h 87"/>
                  <a:gd name="T38" fmla="*/ 4 w 165"/>
                  <a:gd name="T39" fmla="*/ 29 h 87"/>
                  <a:gd name="T40" fmla="*/ 7 w 165"/>
                  <a:gd name="T41" fmla="*/ 26 h 87"/>
                  <a:gd name="T42" fmla="*/ 7 w 165"/>
                  <a:gd name="T43" fmla="*/ 18 h 87"/>
                  <a:gd name="T44" fmla="*/ 7 w 165"/>
                  <a:gd name="T45" fmla="*/ 11 h 87"/>
                  <a:gd name="T46" fmla="*/ 15 w 165"/>
                  <a:gd name="T47" fmla="*/ 8 h 87"/>
                  <a:gd name="T48" fmla="*/ 18 w 165"/>
                  <a:gd name="T49" fmla="*/ 0 h 87"/>
                  <a:gd name="T50" fmla="*/ 22 w 165"/>
                  <a:gd name="T51" fmla="*/ 0 h 87"/>
                  <a:gd name="T52" fmla="*/ 25 w 165"/>
                  <a:gd name="T53" fmla="*/ 4 h 87"/>
                  <a:gd name="T54" fmla="*/ 29 w 165"/>
                  <a:gd name="T55" fmla="*/ 0 h 87"/>
                  <a:gd name="T56" fmla="*/ 29 w 165"/>
                  <a:gd name="T57" fmla="*/ 0 h 87"/>
                  <a:gd name="T58" fmla="*/ 43 w 165"/>
                  <a:gd name="T59" fmla="*/ 0 h 87"/>
                  <a:gd name="T60" fmla="*/ 54 w 165"/>
                  <a:gd name="T61" fmla="*/ 8 h 87"/>
                  <a:gd name="T62" fmla="*/ 68 w 165"/>
                  <a:gd name="T63" fmla="*/ 15 h 87"/>
                  <a:gd name="T64" fmla="*/ 72 w 165"/>
                  <a:gd name="T65" fmla="*/ 26 h 87"/>
                  <a:gd name="T66" fmla="*/ 75 w 165"/>
                  <a:gd name="T67" fmla="*/ 26 h 87"/>
                  <a:gd name="T68" fmla="*/ 79 w 165"/>
                  <a:gd name="T69" fmla="*/ 22 h 87"/>
                  <a:gd name="T70" fmla="*/ 83 w 165"/>
                  <a:gd name="T71" fmla="*/ 22 h 87"/>
                  <a:gd name="T72" fmla="*/ 86 w 165"/>
                  <a:gd name="T73" fmla="*/ 26 h 87"/>
                  <a:gd name="T74" fmla="*/ 86 w 165"/>
                  <a:gd name="T75" fmla="*/ 33 h 87"/>
                  <a:gd name="T76" fmla="*/ 90 w 165"/>
                  <a:gd name="T77" fmla="*/ 36 h 87"/>
                  <a:gd name="T78" fmla="*/ 97 w 165"/>
                  <a:gd name="T79" fmla="*/ 36 h 87"/>
                  <a:gd name="T80" fmla="*/ 104 w 165"/>
                  <a:gd name="T81" fmla="*/ 36 h 87"/>
                  <a:gd name="T82" fmla="*/ 104 w 165"/>
                  <a:gd name="T83" fmla="*/ 40 h 87"/>
                  <a:gd name="T84" fmla="*/ 115 w 165"/>
                  <a:gd name="T85" fmla="*/ 47 h 87"/>
                  <a:gd name="T86" fmla="*/ 118 w 165"/>
                  <a:gd name="T87" fmla="*/ 51 h 87"/>
                  <a:gd name="T88" fmla="*/ 126 w 165"/>
                  <a:gd name="T89" fmla="*/ 51 h 87"/>
                  <a:gd name="T90" fmla="*/ 129 w 165"/>
                  <a:gd name="T91" fmla="*/ 51 h 87"/>
                  <a:gd name="T92" fmla="*/ 133 w 165"/>
                  <a:gd name="T93" fmla="*/ 51 h 87"/>
                  <a:gd name="T94" fmla="*/ 144 w 165"/>
                  <a:gd name="T95" fmla="*/ 54 h 87"/>
                  <a:gd name="T96" fmla="*/ 151 w 165"/>
                  <a:gd name="T97" fmla="*/ 54 h 87"/>
                  <a:gd name="T98" fmla="*/ 158 w 165"/>
                  <a:gd name="T99" fmla="*/ 54 h 87"/>
                  <a:gd name="T100" fmla="*/ 165 w 165"/>
                  <a:gd name="T10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5" h="87">
                    <a:moveTo>
                      <a:pt x="165" y="54"/>
                    </a:moveTo>
                    <a:lnTo>
                      <a:pt x="165" y="54"/>
                    </a:lnTo>
                    <a:lnTo>
                      <a:pt x="161" y="61"/>
                    </a:lnTo>
                    <a:lnTo>
                      <a:pt x="161" y="65"/>
                    </a:lnTo>
                    <a:lnTo>
                      <a:pt x="161" y="69"/>
                    </a:lnTo>
                    <a:lnTo>
                      <a:pt x="161" y="72"/>
                    </a:lnTo>
                    <a:lnTo>
                      <a:pt x="161" y="72"/>
                    </a:lnTo>
                    <a:lnTo>
                      <a:pt x="165" y="76"/>
                    </a:lnTo>
                    <a:lnTo>
                      <a:pt x="165" y="79"/>
                    </a:lnTo>
                    <a:lnTo>
                      <a:pt x="165" y="79"/>
                    </a:lnTo>
                    <a:lnTo>
                      <a:pt x="161" y="83"/>
                    </a:lnTo>
                    <a:lnTo>
                      <a:pt x="161" y="87"/>
                    </a:lnTo>
                    <a:lnTo>
                      <a:pt x="158" y="87"/>
                    </a:lnTo>
                    <a:lnTo>
                      <a:pt x="154" y="87"/>
                    </a:lnTo>
                    <a:lnTo>
                      <a:pt x="151" y="87"/>
                    </a:lnTo>
                    <a:lnTo>
                      <a:pt x="147" y="87"/>
                    </a:lnTo>
                    <a:lnTo>
                      <a:pt x="144" y="83"/>
                    </a:lnTo>
                    <a:lnTo>
                      <a:pt x="140" y="83"/>
                    </a:lnTo>
                    <a:lnTo>
                      <a:pt x="136" y="83"/>
                    </a:lnTo>
                    <a:lnTo>
                      <a:pt x="118" y="83"/>
                    </a:lnTo>
                    <a:lnTo>
                      <a:pt x="115" y="79"/>
                    </a:lnTo>
                    <a:lnTo>
                      <a:pt x="115" y="79"/>
                    </a:lnTo>
                    <a:lnTo>
                      <a:pt x="108" y="79"/>
                    </a:lnTo>
                    <a:lnTo>
                      <a:pt x="101" y="76"/>
                    </a:lnTo>
                    <a:lnTo>
                      <a:pt x="97" y="76"/>
                    </a:lnTo>
                    <a:lnTo>
                      <a:pt x="93" y="72"/>
                    </a:lnTo>
                    <a:lnTo>
                      <a:pt x="90" y="69"/>
                    </a:lnTo>
                    <a:lnTo>
                      <a:pt x="90" y="65"/>
                    </a:lnTo>
                    <a:lnTo>
                      <a:pt x="83" y="65"/>
                    </a:lnTo>
                    <a:lnTo>
                      <a:pt x="79" y="65"/>
                    </a:lnTo>
                    <a:lnTo>
                      <a:pt x="79" y="65"/>
                    </a:lnTo>
                    <a:lnTo>
                      <a:pt x="75" y="65"/>
                    </a:lnTo>
                    <a:lnTo>
                      <a:pt x="72" y="65"/>
                    </a:lnTo>
                    <a:lnTo>
                      <a:pt x="68" y="65"/>
                    </a:lnTo>
                    <a:lnTo>
                      <a:pt x="65" y="65"/>
                    </a:lnTo>
                    <a:lnTo>
                      <a:pt x="65" y="65"/>
                    </a:lnTo>
                    <a:lnTo>
                      <a:pt x="58" y="65"/>
                    </a:lnTo>
                    <a:lnTo>
                      <a:pt x="54" y="61"/>
                    </a:lnTo>
                    <a:lnTo>
                      <a:pt x="50" y="58"/>
                    </a:lnTo>
                    <a:lnTo>
                      <a:pt x="50" y="58"/>
                    </a:lnTo>
                    <a:lnTo>
                      <a:pt x="47" y="58"/>
                    </a:lnTo>
                    <a:lnTo>
                      <a:pt x="43" y="54"/>
                    </a:lnTo>
                    <a:lnTo>
                      <a:pt x="40" y="54"/>
                    </a:lnTo>
                    <a:lnTo>
                      <a:pt x="36" y="54"/>
                    </a:lnTo>
                    <a:lnTo>
                      <a:pt x="32" y="51"/>
                    </a:lnTo>
                    <a:lnTo>
                      <a:pt x="32" y="51"/>
                    </a:lnTo>
                    <a:lnTo>
                      <a:pt x="25" y="47"/>
                    </a:lnTo>
                    <a:lnTo>
                      <a:pt x="22" y="43"/>
                    </a:lnTo>
                    <a:lnTo>
                      <a:pt x="18" y="43"/>
                    </a:lnTo>
                    <a:lnTo>
                      <a:pt x="18" y="40"/>
                    </a:lnTo>
                    <a:lnTo>
                      <a:pt x="15" y="36"/>
                    </a:lnTo>
                    <a:lnTo>
                      <a:pt x="11" y="36"/>
                    </a:lnTo>
                    <a:lnTo>
                      <a:pt x="11" y="40"/>
                    </a:lnTo>
                    <a:lnTo>
                      <a:pt x="11" y="40"/>
                    </a:lnTo>
                    <a:lnTo>
                      <a:pt x="7" y="36"/>
                    </a:lnTo>
                    <a:lnTo>
                      <a:pt x="7" y="36"/>
                    </a:lnTo>
                    <a:lnTo>
                      <a:pt x="7" y="33"/>
                    </a:lnTo>
                    <a:lnTo>
                      <a:pt x="4" y="33"/>
                    </a:lnTo>
                    <a:lnTo>
                      <a:pt x="0" y="33"/>
                    </a:lnTo>
                    <a:lnTo>
                      <a:pt x="4" y="29"/>
                    </a:lnTo>
                    <a:lnTo>
                      <a:pt x="4" y="26"/>
                    </a:lnTo>
                    <a:lnTo>
                      <a:pt x="4" y="26"/>
                    </a:lnTo>
                    <a:lnTo>
                      <a:pt x="7" y="26"/>
                    </a:lnTo>
                    <a:lnTo>
                      <a:pt x="7" y="22"/>
                    </a:lnTo>
                    <a:lnTo>
                      <a:pt x="7" y="18"/>
                    </a:lnTo>
                    <a:lnTo>
                      <a:pt x="7" y="18"/>
                    </a:lnTo>
                    <a:lnTo>
                      <a:pt x="7" y="15"/>
                    </a:lnTo>
                    <a:lnTo>
                      <a:pt x="7" y="11"/>
                    </a:lnTo>
                    <a:lnTo>
                      <a:pt x="7" y="11"/>
                    </a:lnTo>
                    <a:lnTo>
                      <a:pt x="11" y="11"/>
                    </a:lnTo>
                    <a:lnTo>
                      <a:pt x="11" y="8"/>
                    </a:lnTo>
                    <a:lnTo>
                      <a:pt x="15" y="8"/>
                    </a:lnTo>
                    <a:lnTo>
                      <a:pt x="15" y="4"/>
                    </a:lnTo>
                    <a:lnTo>
                      <a:pt x="18" y="4"/>
                    </a:lnTo>
                    <a:lnTo>
                      <a:pt x="18" y="0"/>
                    </a:lnTo>
                    <a:lnTo>
                      <a:pt x="18" y="0"/>
                    </a:lnTo>
                    <a:lnTo>
                      <a:pt x="18" y="0"/>
                    </a:lnTo>
                    <a:lnTo>
                      <a:pt x="22" y="0"/>
                    </a:lnTo>
                    <a:lnTo>
                      <a:pt x="22" y="0"/>
                    </a:lnTo>
                    <a:lnTo>
                      <a:pt x="25" y="4"/>
                    </a:lnTo>
                    <a:lnTo>
                      <a:pt x="25" y="4"/>
                    </a:lnTo>
                    <a:lnTo>
                      <a:pt x="29" y="4"/>
                    </a:lnTo>
                    <a:lnTo>
                      <a:pt x="25" y="4"/>
                    </a:lnTo>
                    <a:lnTo>
                      <a:pt x="29" y="0"/>
                    </a:lnTo>
                    <a:lnTo>
                      <a:pt x="29" y="0"/>
                    </a:lnTo>
                    <a:lnTo>
                      <a:pt x="29" y="0"/>
                    </a:lnTo>
                    <a:lnTo>
                      <a:pt x="29" y="0"/>
                    </a:lnTo>
                    <a:lnTo>
                      <a:pt x="36" y="0"/>
                    </a:lnTo>
                    <a:lnTo>
                      <a:pt x="36" y="0"/>
                    </a:lnTo>
                    <a:lnTo>
                      <a:pt x="43" y="0"/>
                    </a:lnTo>
                    <a:lnTo>
                      <a:pt x="50" y="4"/>
                    </a:lnTo>
                    <a:lnTo>
                      <a:pt x="50" y="4"/>
                    </a:lnTo>
                    <a:lnTo>
                      <a:pt x="54" y="8"/>
                    </a:lnTo>
                    <a:lnTo>
                      <a:pt x="58" y="11"/>
                    </a:lnTo>
                    <a:lnTo>
                      <a:pt x="61" y="11"/>
                    </a:lnTo>
                    <a:lnTo>
                      <a:pt x="68" y="15"/>
                    </a:lnTo>
                    <a:lnTo>
                      <a:pt x="68" y="18"/>
                    </a:lnTo>
                    <a:lnTo>
                      <a:pt x="68" y="26"/>
                    </a:lnTo>
                    <a:lnTo>
                      <a:pt x="72" y="26"/>
                    </a:lnTo>
                    <a:lnTo>
                      <a:pt x="72" y="26"/>
                    </a:lnTo>
                    <a:lnTo>
                      <a:pt x="75" y="26"/>
                    </a:lnTo>
                    <a:lnTo>
                      <a:pt x="75" y="26"/>
                    </a:lnTo>
                    <a:lnTo>
                      <a:pt x="79" y="26"/>
                    </a:lnTo>
                    <a:lnTo>
                      <a:pt x="79" y="26"/>
                    </a:lnTo>
                    <a:lnTo>
                      <a:pt x="79" y="22"/>
                    </a:lnTo>
                    <a:lnTo>
                      <a:pt x="79" y="22"/>
                    </a:lnTo>
                    <a:lnTo>
                      <a:pt x="83" y="22"/>
                    </a:lnTo>
                    <a:lnTo>
                      <a:pt x="83" y="22"/>
                    </a:lnTo>
                    <a:lnTo>
                      <a:pt x="86" y="22"/>
                    </a:lnTo>
                    <a:lnTo>
                      <a:pt x="86" y="22"/>
                    </a:lnTo>
                    <a:lnTo>
                      <a:pt x="86" y="26"/>
                    </a:lnTo>
                    <a:lnTo>
                      <a:pt x="86" y="29"/>
                    </a:lnTo>
                    <a:lnTo>
                      <a:pt x="86" y="33"/>
                    </a:lnTo>
                    <a:lnTo>
                      <a:pt x="86" y="33"/>
                    </a:lnTo>
                    <a:lnTo>
                      <a:pt x="86" y="33"/>
                    </a:lnTo>
                    <a:lnTo>
                      <a:pt x="90" y="33"/>
                    </a:lnTo>
                    <a:lnTo>
                      <a:pt x="90" y="36"/>
                    </a:lnTo>
                    <a:lnTo>
                      <a:pt x="90" y="36"/>
                    </a:lnTo>
                    <a:lnTo>
                      <a:pt x="93" y="36"/>
                    </a:lnTo>
                    <a:lnTo>
                      <a:pt x="97" y="36"/>
                    </a:lnTo>
                    <a:lnTo>
                      <a:pt x="97" y="36"/>
                    </a:lnTo>
                    <a:lnTo>
                      <a:pt x="101" y="36"/>
                    </a:lnTo>
                    <a:lnTo>
                      <a:pt x="104" y="36"/>
                    </a:lnTo>
                    <a:lnTo>
                      <a:pt x="104" y="36"/>
                    </a:lnTo>
                    <a:lnTo>
                      <a:pt x="104" y="36"/>
                    </a:lnTo>
                    <a:lnTo>
                      <a:pt x="104" y="40"/>
                    </a:lnTo>
                    <a:lnTo>
                      <a:pt x="104" y="43"/>
                    </a:lnTo>
                    <a:lnTo>
                      <a:pt x="111" y="47"/>
                    </a:lnTo>
                    <a:lnTo>
                      <a:pt x="115" y="47"/>
                    </a:lnTo>
                    <a:lnTo>
                      <a:pt x="115" y="47"/>
                    </a:lnTo>
                    <a:lnTo>
                      <a:pt x="118" y="47"/>
                    </a:lnTo>
                    <a:lnTo>
                      <a:pt x="118" y="51"/>
                    </a:lnTo>
                    <a:lnTo>
                      <a:pt x="122" y="51"/>
                    </a:lnTo>
                    <a:lnTo>
                      <a:pt x="122" y="54"/>
                    </a:lnTo>
                    <a:lnTo>
                      <a:pt x="126" y="51"/>
                    </a:lnTo>
                    <a:lnTo>
                      <a:pt x="126" y="51"/>
                    </a:lnTo>
                    <a:lnTo>
                      <a:pt x="129" y="54"/>
                    </a:lnTo>
                    <a:lnTo>
                      <a:pt x="129" y="51"/>
                    </a:lnTo>
                    <a:lnTo>
                      <a:pt x="133" y="54"/>
                    </a:lnTo>
                    <a:lnTo>
                      <a:pt x="133" y="54"/>
                    </a:lnTo>
                    <a:lnTo>
                      <a:pt x="133" y="51"/>
                    </a:lnTo>
                    <a:lnTo>
                      <a:pt x="136" y="51"/>
                    </a:lnTo>
                    <a:lnTo>
                      <a:pt x="140" y="51"/>
                    </a:lnTo>
                    <a:lnTo>
                      <a:pt x="144" y="54"/>
                    </a:lnTo>
                    <a:lnTo>
                      <a:pt x="147" y="54"/>
                    </a:lnTo>
                    <a:lnTo>
                      <a:pt x="147" y="54"/>
                    </a:lnTo>
                    <a:lnTo>
                      <a:pt x="151" y="54"/>
                    </a:lnTo>
                    <a:lnTo>
                      <a:pt x="151" y="54"/>
                    </a:lnTo>
                    <a:lnTo>
                      <a:pt x="158" y="54"/>
                    </a:lnTo>
                    <a:lnTo>
                      <a:pt x="158" y="54"/>
                    </a:lnTo>
                    <a:lnTo>
                      <a:pt x="161" y="54"/>
                    </a:lnTo>
                    <a:lnTo>
                      <a:pt x="165" y="51"/>
                    </a:lnTo>
                    <a:lnTo>
                      <a:pt x="165" y="5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99" name="Freeform 2432">
                <a:extLst>
                  <a:ext uri="{FF2B5EF4-FFF2-40B4-BE49-F238E27FC236}">
                    <a16:creationId xmlns:a16="http://schemas.microsoft.com/office/drawing/2014/main" id="{6177D001-1D41-408F-999C-24309761A3EB}"/>
                  </a:ext>
                </a:extLst>
              </p:cNvPr>
              <p:cNvSpPr>
                <a:spLocks/>
              </p:cNvSpPr>
              <p:nvPr/>
            </p:nvSpPr>
            <p:spPr bwMode="auto">
              <a:xfrm>
                <a:off x="5355" y="2086"/>
                <a:ext cx="165" cy="87"/>
              </a:xfrm>
              <a:custGeom>
                <a:avLst/>
                <a:gdLst>
                  <a:gd name="T0" fmla="*/ 161 w 165"/>
                  <a:gd name="T1" fmla="*/ 61 h 87"/>
                  <a:gd name="T2" fmla="*/ 161 w 165"/>
                  <a:gd name="T3" fmla="*/ 72 h 87"/>
                  <a:gd name="T4" fmla="*/ 165 w 165"/>
                  <a:gd name="T5" fmla="*/ 79 h 87"/>
                  <a:gd name="T6" fmla="*/ 161 w 165"/>
                  <a:gd name="T7" fmla="*/ 87 h 87"/>
                  <a:gd name="T8" fmla="*/ 151 w 165"/>
                  <a:gd name="T9" fmla="*/ 87 h 87"/>
                  <a:gd name="T10" fmla="*/ 140 w 165"/>
                  <a:gd name="T11" fmla="*/ 83 h 87"/>
                  <a:gd name="T12" fmla="*/ 115 w 165"/>
                  <a:gd name="T13" fmla="*/ 79 h 87"/>
                  <a:gd name="T14" fmla="*/ 101 w 165"/>
                  <a:gd name="T15" fmla="*/ 76 h 87"/>
                  <a:gd name="T16" fmla="*/ 90 w 165"/>
                  <a:gd name="T17" fmla="*/ 69 h 87"/>
                  <a:gd name="T18" fmla="*/ 79 w 165"/>
                  <a:gd name="T19" fmla="*/ 65 h 87"/>
                  <a:gd name="T20" fmla="*/ 72 w 165"/>
                  <a:gd name="T21" fmla="*/ 65 h 87"/>
                  <a:gd name="T22" fmla="*/ 65 w 165"/>
                  <a:gd name="T23" fmla="*/ 65 h 87"/>
                  <a:gd name="T24" fmla="*/ 50 w 165"/>
                  <a:gd name="T25" fmla="*/ 58 h 87"/>
                  <a:gd name="T26" fmla="*/ 43 w 165"/>
                  <a:gd name="T27" fmla="*/ 54 h 87"/>
                  <a:gd name="T28" fmla="*/ 32 w 165"/>
                  <a:gd name="T29" fmla="*/ 51 h 87"/>
                  <a:gd name="T30" fmla="*/ 22 w 165"/>
                  <a:gd name="T31" fmla="*/ 43 h 87"/>
                  <a:gd name="T32" fmla="*/ 15 w 165"/>
                  <a:gd name="T33" fmla="*/ 36 h 87"/>
                  <a:gd name="T34" fmla="*/ 11 w 165"/>
                  <a:gd name="T35" fmla="*/ 40 h 87"/>
                  <a:gd name="T36" fmla="*/ 7 w 165"/>
                  <a:gd name="T37" fmla="*/ 33 h 87"/>
                  <a:gd name="T38" fmla="*/ 4 w 165"/>
                  <a:gd name="T39" fmla="*/ 29 h 87"/>
                  <a:gd name="T40" fmla="*/ 7 w 165"/>
                  <a:gd name="T41" fmla="*/ 26 h 87"/>
                  <a:gd name="T42" fmla="*/ 7 w 165"/>
                  <a:gd name="T43" fmla="*/ 18 h 87"/>
                  <a:gd name="T44" fmla="*/ 7 w 165"/>
                  <a:gd name="T45" fmla="*/ 11 h 87"/>
                  <a:gd name="T46" fmla="*/ 15 w 165"/>
                  <a:gd name="T47" fmla="*/ 8 h 87"/>
                  <a:gd name="T48" fmla="*/ 18 w 165"/>
                  <a:gd name="T49" fmla="*/ 0 h 87"/>
                  <a:gd name="T50" fmla="*/ 22 w 165"/>
                  <a:gd name="T51" fmla="*/ 0 h 87"/>
                  <a:gd name="T52" fmla="*/ 25 w 165"/>
                  <a:gd name="T53" fmla="*/ 4 h 87"/>
                  <a:gd name="T54" fmla="*/ 29 w 165"/>
                  <a:gd name="T55" fmla="*/ 0 h 87"/>
                  <a:gd name="T56" fmla="*/ 29 w 165"/>
                  <a:gd name="T57" fmla="*/ 0 h 87"/>
                  <a:gd name="T58" fmla="*/ 43 w 165"/>
                  <a:gd name="T59" fmla="*/ 0 h 87"/>
                  <a:gd name="T60" fmla="*/ 54 w 165"/>
                  <a:gd name="T61" fmla="*/ 8 h 87"/>
                  <a:gd name="T62" fmla="*/ 68 w 165"/>
                  <a:gd name="T63" fmla="*/ 15 h 87"/>
                  <a:gd name="T64" fmla="*/ 72 w 165"/>
                  <a:gd name="T65" fmla="*/ 26 h 87"/>
                  <a:gd name="T66" fmla="*/ 75 w 165"/>
                  <a:gd name="T67" fmla="*/ 26 h 87"/>
                  <a:gd name="T68" fmla="*/ 79 w 165"/>
                  <a:gd name="T69" fmla="*/ 22 h 87"/>
                  <a:gd name="T70" fmla="*/ 83 w 165"/>
                  <a:gd name="T71" fmla="*/ 22 h 87"/>
                  <a:gd name="T72" fmla="*/ 86 w 165"/>
                  <a:gd name="T73" fmla="*/ 26 h 87"/>
                  <a:gd name="T74" fmla="*/ 86 w 165"/>
                  <a:gd name="T75" fmla="*/ 33 h 87"/>
                  <a:gd name="T76" fmla="*/ 90 w 165"/>
                  <a:gd name="T77" fmla="*/ 36 h 87"/>
                  <a:gd name="T78" fmla="*/ 97 w 165"/>
                  <a:gd name="T79" fmla="*/ 36 h 87"/>
                  <a:gd name="T80" fmla="*/ 104 w 165"/>
                  <a:gd name="T81" fmla="*/ 36 h 87"/>
                  <a:gd name="T82" fmla="*/ 104 w 165"/>
                  <a:gd name="T83" fmla="*/ 40 h 87"/>
                  <a:gd name="T84" fmla="*/ 115 w 165"/>
                  <a:gd name="T85" fmla="*/ 47 h 87"/>
                  <a:gd name="T86" fmla="*/ 118 w 165"/>
                  <a:gd name="T87" fmla="*/ 51 h 87"/>
                  <a:gd name="T88" fmla="*/ 126 w 165"/>
                  <a:gd name="T89" fmla="*/ 51 h 87"/>
                  <a:gd name="T90" fmla="*/ 129 w 165"/>
                  <a:gd name="T91" fmla="*/ 51 h 87"/>
                  <a:gd name="T92" fmla="*/ 133 w 165"/>
                  <a:gd name="T93" fmla="*/ 51 h 87"/>
                  <a:gd name="T94" fmla="*/ 144 w 165"/>
                  <a:gd name="T95" fmla="*/ 54 h 87"/>
                  <a:gd name="T96" fmla="*/ 151 w 165"/>
                  <a:gd name="T97" fmla="*/ 54 h 87"/>
                  <a:gd name="T98" fmla="*/ 158 w 165"/>
                  <a:gd name="T99" fmla="*/ 54 h 87"/>
                  <a:gd name="T100" fmla="*/ 165 w 165"/>
                  <a:gd name="T10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5" h="87">
                    <a:moveTo>
                      <a:pt x="165" y="54"/>
                    </a:moveTo>
                    <a:lnTo>
                      <a:pt x="165" y="54"/>
                    </a:lnTo>
                    <a:lnTo>
                      <a:pt x="161" y="61"/>
                    </a:lnTo>
                    <a:lnTo>
                      <a:pt x="161" y="65"/>
                    </a:lnTo>
                    <a:lnTo>
                      <a:pt x="161" y="69"/>
                    </a:lnTo>
                    <a:lnTo>
                      <a:pt x="161" y="72"/>
                    </a:lnTo>
                    <a:lnTo>
                      <a:pt x="161" y="72"/>
                    </a:lnTo>
                    <a:lnTo>
                      <a:pt x="165" y="76"/>
                    </a:lnTo>
                    <a:lnTo>
                      <a:pt x="165" y="79"/>
                    </a:lnTo>
                    <a:lnTo>
                      <a:pt x="165" y="79"/>
                    </a:lnTo>
                    <a:lnTo>
                      <a:pt x="161" y="83"/>
                    </a:lnTo>
                    <a:lnTo>
                      <a:pt x="161" y="87"/>
                    </a:lnTo>
                    <a:lnTo>
                      <a:pt x="158" y="87"/>
                    </a:lnTo>
                    <a:lnTo>
                      <a:pt x="154" y="87"/>
                    </a:lnTo>
                    <a:lnTo>
                      <a:pt x="151" y="87"/>
                    </a:lnTo>
                    <a:lnTo>
                      <a:pt x="147" y="87"/>
                    </a:lnTo>
                    <a:lnTo>
                      <a:pt x="144" y="83"/>
                    </a:lnTo>
                    <a:lnTo>
                      <a:pt x="140" y="83"/>
                    </a:lnTo>
                    <a:lnTo>
                      <a:pt x="136" y="83"/>
                    </a:lnTo>
                    <a:lnTo>
                      <a:pt x="118" y="83"/>
                    </a:lnTo>
                    <a:lnTo>
                      <a:pt x="115" y="79"/>
                    </a:lnTo>
                    <a:lnTo>
                      <a:pt x="115" y="79"/>
                    </a:lnTo>
                    <a:lnTo>
                      <a:pt x="108" y="79"/>
                    </a:lnTo>
                    <a:lnTo>
                      <a:pt x="101" y="76"/>
                    </a:lnTo>
                    <a:lnTo>
                      <a:pt x="97" y="76"/>
                    </a:lnTo>
                    <a:lnTo>
                      <a:pt x="93" y="72"/>
                    </a:lnTo>
                    <a:lnTo>
                      <a:pt x="90" y="69"/>
                    </a:lnTo>
                    <a:lnTo>
                      <a:pt x="90" y="65"/>
                    </a:lnTo>
                    <a:lnTo>
                      <a:pt x="83" y="65"/>
                    </a:lnTo>
                    <a:lnTo>
                      <a:pt x="79" y="65"/>
                    </a:lnTo>
                    <a:lnTo>
                      <a:pt x="79" y="65"/>
                    </a:lnTo>
                    <a:lnTo>
                      <a:pt x="75" y="65"/>
                    </a:lnTo>
                    <a:lnTo>
                      <a:pt x="72" y="65"/>
                    </a:lnTo>
                    <a:lnTo>
                      <a:pt x="68" y="65"/>
                    </a:lnTo>
                    <a:lnTo>
                      <a:pt x="65" y="65"/>
                    </a:lnTo>
                    <a:lnTo>
                      <a:pt x="65" y="65"/>
                    </a:lnTo>
                    <a:lnTo>
                      <a:pt x="58" y="65"/>
                    </a:lnTo>
                    <a:lnTo>
                      <a:pt x="54" y="61"/>
                    </a:lnTo>
                    <a:lnTo>
                      <a:pt x="50" y="58"/>
                    </a:lnTo>
                    <a:lnTo>
                      <a:pt x="50" y="58"/>
                    </a:lnTo>
                    <a:lnTo>
                      <a:pt x="47" y="58"/>
                    </a:lnTo>
                    <a:lnTo>
                      <a:pt x="43" y="54"/>
                    </a:lnTo>
                    <a:lnTo>
                      <a:pt x="40" y="54"/>
                    </a:lnTo>
                    <a:lnTo>
                      <a:pt x="36" y="54"/>
                    </a:lnTo>
                    <a:lnTo>
                      <a:pt x="32" y="51"/>
                    </a:lnTo>
                    <a:lnTo>
                      <a:pt x="32" y="51"/>
                    </a:lnTo>
                    <a:lnTo>
                      <a:pt x="25" y="47"/>
                    </a:lnTo>
                    <a:lnTo>
                      <a:pt x="22" y="43"/>
                    </a:lnTo>
                    <a:lnTo>
                      <a:pt x="18" y="43"/>
                    </a:lnTo>
                    <a:lnTo>
                      <a:pt x="18" y="40"/>
                    </a:lnTo>
                    <a:lnTo>
                      <a:pt x="15" y="36"/>
                    </a:lnTo>
                    <a:lnTo>
                      <a:pt x="11" y="36"/>
                    </a:lnTo>
                    <a:lnTo>
                      <a:pt x="11" y="40"/>
                    </a:lnTo>
                    <a:lnTo>
                      <a:pt x="11" y="40"/>
                    </a:lnTo>
                    <a:lnTo>
                      <a:pt x="7" y="36"/>
                    </a:lnTo>
                    <a:lnTo>
                      <a:pt x="7" y="36"/>
                    </a:lnTo>
                    <a:lnTo>
                      <a:pt x="7" y="33"/>
                    </a:lnTo>
                    <a:lnTo>
                      <a:pt x="4" y="33"/>
                    </a:lnTo>
                    <a:lnTo>
                      <a:pt x="0" y="33"/>
                    </a:lnTo>
                    <a:lnTo>
                      <a:pt x="4" y="29"/>
                    </a:lnTo>
                    <a:lnTo>
                      <a:pt x="4" y="26"/>
                    </a:lnTo>
                    <a:lnTo>
                      <a:pt x="4" y="26"/>
                    </a:lnTo>
                    <a:lnTo>
                      <a:pt x="7" y="26"/>
                    </a:lnTo>
                    <a:lnTo>
                      <a:pt x="7" y="22"/>
                    </a:lnTo>
                    <a:lnTo>
                      <a:pt x="7" y="18"/>
                    </a:lnTo>
                    <a:lnTo>
                      <a:pt x="7" y="18"/>
                    </a:lnTo>
                    <a:lnTo>
                      <a:pt x="7" y="15"/>
                    </a:lnTo>
                    <a:lnTo>
                      <a:pt x="7" y="11"/>
                    </a:lnTo>
                    <a:lnTo>
                      <a:pt x="7" y="11"/>
                    </a:lnTo>
                    <a:lnTo>
                      <a:pt x="11" y="11"/>
                    </a:lnTo>
                    <a:lnTo>
                      <a:pt x="11" y="8"/>
                    </a:lnTo>
                    <a:lnTo>
                      <a:pt x="15" y="8"/>
                    </a:lnTo>
                    <a:lnTo>
                      <a:pt x="15" y="4"/>
                    </a:lnTo>
                    <a:lnTo>
                      <a:pt x="18" y="4"/>
                    </a:lnTo>
                    <a:lnTo>
                      <a:pt x="18" y="0"/>
                    </a:lnTo>
                    <a:lnTo>
                      <a:pt x="18" y="0"/>
                    </a:lnTo>
                    <a:lnTo>
                      <a:pt x="18" y="0"/>
                    </a:lnTo>
                    <a:lnTo>
                      <a:pt x="22" y="0"/>
                    </a:lnTo>
                    <a:lnTo>
                      <a:pt x="22" y="0"/>
                    </a:lnTo>
                    <a:lnTo>
                      <a:pt x="25" y="4"/>
                    </a:lnTo>
                    <a:lnTo>
                      <a:pt x="25" y="4"/>
                    </a:lnTo>
                    <a:lnTo>
                      <a:pt x="29" y="4"/>
                    </a:lnTo>
                    <a:lnTo>
                      <a:pt x="25" y="4"/>
                    </a:lnTo>
                    <a:lnTo>
                      <a:pt x="29" y="0"/>
                    </a:lnTo>
                    <a:lnTo>
                      <a:pt x="29" y="0"/>
                    </a:lnTo>
                    <a:lnTo>
                      <a:pt x="29" y="0"/>
                    </a:lnTo>
                    <a:lnTo>
                      <a:pt x="29" y="0"/>
                    </a:lnTo>
                    <a:lnTo>
                      <a:pt x="36" y="0"/>
                    </a:lnTo>
                    <a:lnTo>
                      <a:pt x="36" y="0"/>
                    </a:lnTo>
                    <a:lnTo>
                      <a:pt x="43" y="0"/>
                    </a:lnTo>
                    <a:lnTo>
                      <a:pt x="50" y="4"/>
                    </a:lnTo>
                    <a:lnTo>
                      <a:pt x="50" y="4"/>
                    </a:lnTo>
                    <a:lnTo>
                      <a:pt x="54" y="8"/>
                    </a:lnTo>
                    <a:lnTo>
                      <a:pt x="58" y="11"/>
                    </a:lnTo>
                    <a:lnTo>
                      <a:pt x="61" y="11"/>
                    </a:lnTo>
                    <a:lnTo>
                      <a:pt x="68" y="15"/>
                    </a:lnTo>
                    <a:lnTo>
                      <a:pt x="68" y="18"/>
                    </a:lnTo>
                    <a:lnTo>
                      <a:pt x="68" y="26"/>
                    </a:lnTo>
                    <a:lnTo>
                      <a:pt x="72" y="26"/>
                    </a:lnTo>
                    <a:lnTo>
                      <a:pt x="72" y="26"/>
                    </a:lnTo>
                    <a:lnTo>
                      <a:pt x="75" y="26"/>
                    </a:lnTo>
                    <a:lnTo>
                      <a:pt x="75" y="26"/>
                    </a:lnTo>
                    <a:lnTo>
                      <a:pt x="79" y="26"/>
                    </a:lnTo>
                    <a:lnTo>
                      <a:pt x="79" y="26"/>
                    </a:lnTo>
                    <a:lnTo>
                      <a:pt x="79" y="22"/>
                    </a:lnTo>
                    <a:lnTo>
                      <a:pt x="79" y="22"/>
                    </a:lnTo>
                    <a:lnTo>
                      <a:pt x="83" y="22"/>
                    </a:lnTo>
                    <a:lnTo>
                      <a:pt x="83" y="22"/>
                    </a:lnTo>
                    <a:lnTo>
                      <a:pt x="86" y="22"/>
                    </a:lnTo>
                    <a:lnTo>
                      <a:pt x="86" y="22"/>
                    </a:lnTo>
                    <a:lnTo>
                      <a:pt x="86" y="26"/>
                    </a:lnTo>
                    <a:lnTo>
                      <a:pt x="86" y="29"/>
                    </a:lnTo>
                    <a:lnTo>
                      <a:pt x="86" y="33"/>
                    </a:lnTo>
                    <a:lnTo>
                      <a:pt x="86" y="33"/>
                    </a:lnTo>
                    <a:lnTo>
                      <a:pt x="86" y="33"/>
                    </a:lnTo>
                    <a:lnTo>
                      <a:pt x="90" y="33"/>
                    </a:lnTo>
                    <a:lnTo>
                      <a:pt x="90" y="36"/>
                    </a:lnTo>
                    <a:lnTo>
                      <a:pt x="90" y="36"/>
                    </a:lnTo>
                    <a:lnTo>
                      <a:pt x="93" y="36"/>
                    </a:lnTo>
                    <a:lnTo>
                      <a:pt x="97" y="36"/>
                    </a:lnTo>
                    <a:lnTo>
                      <a:pt x="97" y="36"/>
                    </a:lnTo>
                    <a:lnTo>
                      <a:pt x="101" y="36"/>
                    </a:lnTo>
                    <a:lnTo>
                      <a:pt x="104" y="36"/>
                    </a:lnTo>
                    <a:lnTo>
                      <a:pt x="104" y="36"/>
                    </a:lnTo>
                    <a:lnTo>
                      <a:pt x="104" y="36"/>
                    </a:lnTo>
                    <a:lnTo>
                      <a:pt x="104" y="40"/>
                    </a:lnTo>
                    <a:lnTo>
                      <a:pt x="104" y="43"/>
                    </a:lnTo>
                    <a:lnTo>
                      <a:pt x="111" y="47"/>
                    </a:lnTo>
                    <a:lnTo>
                      <a:pt x="115" y="47"/>
                    </a:lnTo>
                    <a:lnTo>
                      <a:pt x="115" y="47"/>
                    </a:lnTo>
                    <a:lnTo>
                      <a:pt x="118" y="47"/>
                    </a:lnTo>
                    <a:lnTo>
                      <a:pt x="118" y="51"/>
                    </a:lnTo>
                    <a:lnTo>
                      <a:pt x="122" y="51"/>
                    </a:lnTo>
                    <a:lnTo>
                      <a:pt x="122" y="54"/>
                    </a:lnTo>
                    <a:lnTo>
                      <a:pt x="126" y="51"/>
                    </a:lnTo>
                    <a:lnTo>
                      <a:pt x="126" y="51"/>
                    </a:lnTo>
                    <a:lnTo>
                      <a:pt x="129" y="54"/>
                    </a:lnTo>
                    <a:lnTo>
                      <a:pt x="129" y="51"/>
                    </a:lnTo>
                    <a:lnTo>
                      <a:pt x="133" y="54"/>
                    </a:lnTo>
                    <a:lnTo>
                      <a:pt x="133" y="54"/>
                    </a:lnTo>
                    <a:lnTo>
                      <a:pt x="133" y="51"/>
                    </a:lnTo>
                    <a:lnTo>
                      <a:pt x="136" y="51"/>
                    </a:lnTo>
                    <a:lnTo>
                      <a:pt x="140" y="51"/>
                    </a:lnTo>
                    <a:lnTo>
                      <a:pt x="144" y="54"/>
                    </a:lnTo>
                    <a:lnTo>
                      <a:pt x="147" y="54"/>
                    </a:lnTo>
                    <a:lnTo>
                      <a:pt x="147" y="54"/>
                    </a:lnTo>
                    <a:lnTo>
                      <a:pt x="151" y="54"/>
                    </a:lnTo>
                    <a:lnTo>
                      <a:pt x="151" y="54"/>
                    </a:lnTo>
                    <a:lnTo>
                      <a:pt x="158" y="54"/>
                    </a:lnTo>
                    <a:lnTo>
                      <a:pt x="158" y="54"/>
                    </a:lnTo>
                    <a:lnTo>
                      <a:pt x="161" y="54"/>
                    </a:lnTo>
                    <a:lnTo>
                      <a:pt x="165" y="51"/>
                    </a:lnTo>
                    <a:lnTo>
                      <a:pt x="165" y="5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00" name="Freeform 2433">
                <a:extLst>
                  <a:ext uri="{FF2B5EF4-FFF2-40B4-BE49-F238E27FC236}">
                    <a16:creationId xmlns:a16="http://schemas.microsoft.com/office/drawing/2014/main" id="{37E94B3D-D46C-42D3-B76A-8267402CFF6E}"/>
                  </a:ext>
                </a:extLst>
              </p:cNvPr>
              <p:cNvSpPr>
                <a:spLocks/>
              </p:cNvSpPr>
              <p:nvPr/>
            </p:nvSpPr>
            <p:spPr bwMode="auto">
              <a:xfrm>
                <a:off x="5606" y="2129"/>
                <a:ext cx="183" cy="384"/>
              </a:xfrm>
              <a:custGeom>
                <a:avLst/>
                <a:gdLst>
                  <a:gd name="T0" fmla="*/ 47 w 183"/>
                  <a:gd name="T1" fmla="*/ 241 h 384"/>
                  <a:gd name="T2" fmla="*/ 43 w 183"/>
                  <a:gd name="T3" fmla="*/ 216 h 384"/>
                  <a:gd name="T4" fmla="*/ 32 w 183"/>
                  <a:gd name="T5" fmla="*/ 205 h 384"/>
                  <a:gd name="T6" fmla="*/ 32 w 183"/>
                  <a:gd name="T7" fmla="*/ 194 h 384"/>
                  <a:gd name="T8" fmla="*/ 29 w 183"/>
                  <a:gd name="T9" fmla="*/ 187 h 384"/>
                  <a:gd name="T10" fmla="*/ 7 w 183"/>
                  <a:gd name="T11" fmla="*/ 173 h 384"/>
                  <a:gd name="T12" fmla="*/ 0 w 183"/>
                  <a:gd name="T13" fmla="*/ 162 h 384"/>
                  <a:gd name="T14" fmla="*/ 7 w 183"/>
                  <a:gd name="T15" fmla="*/ 151 h 384"/>
                  <a:gd name="T16" fmla="*/ 11 w 183"/>
                  <a:gd name="T17" fmla="*/ 137 h 384"/>
                  <a:gd name="T18" fmla="*/ 18 w 183"/>
                  <a:gd name="T19" fmla="*/ 133 h 384"/>
                  <a:gd name="T20" fmla="*/ 14 w 183"/>
                  <a:gd name="T21" fmla="*/ 119 h 384"/>
                  <a:gd name="T22" fmla="*/ 21 w 183"/>
                  <a:gd name="T23" fmla="*/ 101 h 384"/>
                  <a:gd name="T24" fmla="*/ 36 w 183"/>
                  <a:gd name="T25" fmla="*/ 97 h 384"/>
                  <a:gd name="T26" fmla="*/ 50 w 183"/>
                  <a:gd name="T27" fmla="*/ 72 h 384"/>
                  <a:gd name="T28" fmla="*/ 57 w 183"/>
                  <a:gd name="T29" fmla="*/ 58 h 384"/>
                  <a:gd name="T30" fmla="*/ 72 w 183"/>
                  <a:gd name="T31" fmla="*/ 33 h 384"/>
                  <a:gd name="T32" fmla="*/ 90 w 183"/>
                  <a:gd name="T33" fmla="*/ 22 h 384"/>
                  <a:gd name="T34" fmla="*/ 97 w 183"/>
                  <a:gd name="T35" fmla="*/ 15 h 384"/>
                  <a:gd name="T36" fmla="*/ 107 w 183"/>
                  <a:gd name="T37" fmla="*/ 4 h 384"/>
                  <a:gd name="T38" fmla="*/ 118 w 183"/>
                  <a:gd name="T39" fmla="*/ 8 h 384"/>
                  <a:gd name="T40" fmla="*/ 133 w 183"/>
                  <a:gd name="T41" fmla="*/ 29 h 384"/>
                  <a:gd name="T42" fmla="*/ 125 w 183"/>
                  <a:gd name="T43" fmla="*/ 58 h 384"/>
                  <a:gd name="T44" fmla="*/ 115 w 183"/>
                  <a:gd name="T45" fmla="*/ 72 h 384"/>
                  <a:gd name="T46" fmla="*/ 111 w 183"/>
                  <a:gd name="T47" fmla="*/ 94 h 384"/>
                  <a:gd name="T48" fmla="*/ 118 w 183"/>
                  <a:gd name="T49" fmla="*/ 94 h 384"/>
                  <a:gd name="T50" fmla="*/ 136 w 183"/>
                  <a:gd name="T51" fmla="*/ 101 h 384"/>
                  <a:gd name="T52" fmla="*/ 143 w 183"/>
                  <a:gd name="T53" fmla="*/ 126 h 384"/>
                  <a:gd name="T54" fmla="*/ 158 w 183"/>
                  <a:gd name="T55" fmla="*/ 140 h 384"/>
                  <a:gd name="T56" fmla="*/ 179 w 183"/>
                  <a:gd name="T57" fmla="*/ 140 h 384"/>
                  <a:gd name="T58" fmla="*/ 168 w 183"/>
                  <a:gd name="T59" fmla="*/ 155 h 384"/>
                  <a:gd name="T60" fmla="*/ 165 w 183"/>
                  <a:gd name="T61" fmla="*/ 162 h 384"/>
                  <a:gd name="T62" fmla="*/ 158 w 183"/>
                  <a:gd name="T63" fmla="*/ 169 h 384"/>
                  <a:gd name="T64" fmla="*/ 143 w 183"/>
                  <a:gd name="T65" fmla="*/ 180 h 384"/>
                  <a:gd name="T66" fmla="*/ 122 w 183"/>
                  <a:gd name="T67" fmla="*/ 187 h 384"/>
                  <a:gd name="T68" fmla="*/ 111 w 183"/>
                  <a:gd name="T69" fmla="*/ 212 h 384"/>
                  <a:gd name="T70" fmla="*/ 115 w 183"/>
                  <a:gd name="T71" fmla="*/ 230 h 384"/>
                  <a:gd name="T72" fmla="*/ 129 w 183"/>
                  <a:gd name="T73" fmla="*/ 252 h 384"/>
                  <a:gd name="T74" fmla="*/ 133 w 183"/>
                  <a:gd name="T75" fmla="*/ 262 h 384"/>
                  <a:gd name="T76" fmla="*/ 125 w 183"/>
                  <a:gd name="T77" fmla="*/ 277 h 384"/>
                  <a:gd name="T78" fmla="*/ 125 w 183"/>
                  <a:gd name="T79" fmla="*/ 295 h 384"/>
                  <a:gd name="T80" fmla="*/ 140 w 183"/>
                  <a:gd name="T81" fmla="*/ 313 h 384"/>
                  <a:gd name="T82" fmla="*/ 143 w 183"/>
                  <a:gd name="T83" fmla="*/ 338 h 384"/>
                  <a:gd name="T84" fmla="*/ 140 w 183"/>
                  <a:gd name="T85" fmla="*/ 366 h 384"/>
                  <a:gd name="T86" fmla="*/ 133 w 183"/>
                  <a:gd name="T87" fmla="*/ 384 h 384"/>
                  <a:gd name="T88" fmla="*/ 129 w 183"/>
                  <a:gd name="T89" fmla="*/ 374 h 384"/>
                  <a:gd name="T90" fmla="*/ 129 w 183"/>
                  <a:gd name="T91" fmla="*/ 352 h 384"/>
                  <a:gd name="T92" fmla="*/ 129 w 183"/>
                  <a:gd name="T93" fmla="*/ 345 h 384"/>
                  <a:gd name="T94" fmla="*/ 122 w 183"/>
                  <a:gd name="T95" fmla="*/ 313 h 384"/>
                  <a:gd name="T96" fmla="*/ 118 w 183"/>
                  <a:gd name="T97" fmla="*/ 298 h 384"/>
                  <a:gd name="T98" fmla="*/ 111 w 183"/>
                  <a:gd name="T99" fmla="*/ 262 h 384"/>
                  <a:gd name="T100" fmla="*/ 104 w 183"/>
                  <a:gd name="T101" fmla="*/ 252 h 384"/>
                  <a:gd name="T102" fmla="*/ 93 w 183"/>
                  <a:gd name="T103" fmla="*/ 237 h 384"/>
                  <a:gd name="T104" fmla="*/ 82 w 183"/>
                  <a:gd name="T105" fmla="*/ 252 h 384"/>
                  <a:gd name="T106" fmla="*/ 68 w 183"/>
                  <a:gd name="T107" fmla="*/ 266 h 384"/>
                  <a:gd name="T108" fmla="*/ 57 w 183"/>
                  <a:gd name="T109" fmla="*/ 266 h 384"/>
                  <a:gd name="T110" fmla="*/ 47 w 183"/>
                  <a:gd name="T111" fmla="*/ 266 h 384"/>
                  <a:gd name="T112" fmla="*/ 39 w 183"/>
                  <a:gd name="T113" fmla="*/ 25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3" h="384">
                    <a:moveTo>
                      <a:pt x="39" y="255"/>
                    </a:moveTo>
                    <a:lnTo>
                      <a:pt x="43" y="252"/>
                    </a:lnTo>
                    <a:lnTo>
                      <a:pt x="43" y="244"/>
                    </a:lnTo>
                    <a:lnTo>
                      <a:pt x="47" y="241"/>
                    </a:lnTo>
                    <a:lnTo>
                      <a:pt x="47" y="234"/>
                    </a:lnTo>
                    <a:lnTo>
                      <a:pt x="43" y="223"/>
                    </a:lnTo>
                    <a:lnTo>
                      <a:pt x="43" y="219"/>
                    </a:lnTo>
                    <a:lnTo>
                      <a:pt x="43" y="216"/>
                    </a:lnTo>
                    <a:lnTo>
                      <a:pt x="39" y="212"/>
                    </a:lnTo>
                    <a:lnTo>
                      <a:pt x="36" y="201"/>
                    </a:lnTo>
                    <a:lnTo>
                      <a:pt x="32" y="198"/>
                    </a:lnTo>
                    <a:lnTo>
                      <a:pt x="32" y="205"/>
                    </a:lnTo>
                    <a:lnTo>
                      <a:pt x="29" y="201"/>
                    </a:lnTo>
                    <a:lnTo>
                      <a:pt x="25" y="198"/>
                    </a:lnTo>
                    <a:lnTo>
                      <a:pt x="29" y="194"/>
                    </a:lnTo>
                    <a:lnTo>
                      <a:pt x="32" y="194"/>
                    </a:lnTo>
                    <a:lnTo>
                      <a:pt x="32" y="194"/>
                    </a:lnTo>
                    <a:lnTo>
                      <a:pt x="29" y="191"/>
                    </a:lnTo>
                    <a:lnTo>
                      <a:pt x="29" y="187"/>
                    </a:lnTo>
                    <a:lnTo>
                      <a:pt x="29" y="187"/>
                    </a:lnTo>
                    <a:lnTo>
                      <a:pt x="14" y="180"/>
                    </a:lnTo>
                    <a:lnTo>
                      <a:pt x="14" y="176"/>
                    </a:lnTo>
                    <a:lnTo>
                      <a:pt x="11" y="173"/>
                    </a:lnTo>
                    <a:lnTo>
                      <a:pt x="7" y="173"/>
                    </a:lnTo>
                    <a:lnTo>
                      <a:pt x="7" y="173"/>
                    </a:lnTo>
                    <a:lnTo>
                      <a:pt x="4" y="169"/>
                    </a:lnTo>
                    <a:lnTo>
                      <a:pt x="4" y="166"/>
                    </a:lnTo>
                    <a:lnTo>
                      <a:pt x="0" y="162"/>
                    </a:lnTo>
                    <a:lnTo>
                      <a:pt x="0" y="155"/>
                    </a:lnTo>
                    <a:lnTo>
                      <a:pt x="0" y="151"/>
                    </a:lnTo>
                    <a:lnTo>
                      <a:pt x="4" y="151"/>
                    </a:lnTo>
                    <a:lnTo>
                      <a:pt x="7" y="151"/>
                    </a:lnTo>
                    <a:lnTo>
                      <a:pt x="7" y="140"/>
                    </a:lnTo>
                    <a:lnTo>
                      <a:pt x="7" y="140"/>
                    </a:lnTo>
                    <a:lnTo>
                      <a:pt x="7" y="137"/>
                    </a:lnTo>
                    <a:lnTo>
                      <a:pt x="11" y="137"/>
                    </a:lnTo>
                    <a:lnTo>
                      <a:pt x="14" y="137"/>
                    </a:lnTo>
                    <a:lnTo>
                      <a:pt x="14" y="137"/>
                    </a:lnTo>
                    <a:lnTo>
                      <a:pt x="18" y="133"/>
                    </a:lnTo>
                    <a:lnTo>
                      <a:pt x="18" y="133"/>
                    </a:lnTo>
                    <a:lnTo>
                      <a:pt x="18" y="133"/>
                    </a:lnTo>
                    <a:lnTo>
                      <a:pt x="14" y="130"/>
                    </a:lnTo>
                    <a:lnTo>
                      <a:pt x="14" y="122"/>
                    </a:lnTo>
                    <a:lnTo>
                      <a:pt x="14" y="119"/>
                    </a:lnTo>
                    <a:lnTo>
                      <a:pt x="18" y="119"/>
                    </a:lnTo>
                    <a:lnTo>
                      <a:pt x="21" y="119"/>
                    </a:lnTo>
                    <a:lnTo>
                      <a:pt x="21" y="112"/>
                    </a:lnTo>
                    <a:lnTo>
                      <a:pt x="21" y="101"/>
                    </a:lnTo>
                    <a:lnTo>
                      <a:pt x="25" y="97"/>
                    </a:lnTo>
                    <a:lnTo>
                      <a:pt x="29" y="97"/>
                    </a:lnTo>
                    <a:lnTo>
                      <a:pt x="36" y="97"/>
                    </a:lnTo>
                    <a:lnTo>
                      <a:pt x="36" y="97"/>
                    </a:lnTo>
                    <a:lnTo>
                      <a:pt x="39" y="97"/>
                    </a:lnTo>
                    <a:lnTo>
                      <a:pt x="39" y="90"/>
                    </a:lnTo>
                    <a:lnTo>
                      <a:pt x="47" y="76"/>
                    </a:lnTo>
                    <a:lnTo>
                      <a:pt x="50" y="72"/>
                    </a:lnTo>
                    <a:lnTo>
                      <a:pt x="50" y="69"/>
                    </a:lnTo>
                    <a:lnTo>
                      <a:pt x="50" y="65"/>
                    </a:lnTo>
                    <a:lnTo>
                      <a:pt x="57" y="61"/>
                    </a:lnTo>
                    <a:lnTo>
                      <a:pt x="57" y="58"/>
                    </a:lnTo>
                    <a:lnTo>
                      <a:pt x="57" y="47"/>
                    </a:lnTo>
                    <a:lnTo>
                      <a:pt x="61" y="40"/>
                    </a:lnTo>
                    <a:lnTo>
                      <a:pt x="64" y="36"/>
                    </a:lnTo>
                    <a:lnTo>
                      <a:pt x="72" y="33"/>
                    </a:lnTo>
                    <a:lnTo>
                      <a:pt x="75" y="29"/>
                    </a:lnTo>
                    <a:lnTo>
                      <a:pt x="79" y="26"/>
                    </a:lnTo>
                    <a:lnTo>
                      <a:pt x="86" y="26"/>
                    </a:lnTo>
                    <a:lnTo>
                      <a:pt x="90" y="22"/>
                    </a:lnTo>
                    <a:lnTo>
                      <a:pt x="97" y="26"/>
                    </a:lnTo>
                    <a:lnTo>
                      <a:pt x="97" y="22"/>
                    </a:lnTo>
                    <a:lnTo>
                      <a:pt x="97" y="18"/>
                    </a:lnTo>
                    <a:lnTo>
                      <a:pt x="97" y="15"/>
                    </a:lnTo>
                    <a:lnTo>
                      <a:pt x="100" y="11"/>
                    </a:lnTo>
                    <a:lnTo>
                      <a:pt x="104" y="8"/>
                    </a:lnTo>
                    <a:lnTo>
                      <a:pt x="104" y="4"/>
                    </a:lnTo>
                    <a:lnTo>
                      <a:pt x="107" y="4"/>
                    </a:lnTo>
                    <a:lnTo>
                      <a:pt x="107" y="0"/>
                    </a:lnTo>
                    <a:lnTo>
                      <a:pt x="111" y="0"/>
                    </a:lnTo>
                    <a:lnTo>
                      <a:pt x="115" y="4"/>
                    </a:lnTo>
                    <a:lnTo>
                      <a:pt x="118" y="8"/>
                    </a:lnTo>
                    <a:lnTo>
                      <a:pt x="122" y="15"/>
                    </a:lnTo>
                    <a:lnTo>
                      <a:pt x="122" y="18"/>
                    </a:lnTo>
                    <a:lnTo>
                      <a:pt x="129" y="18"/>
                    </a:lnTo>
                    <a:lnTo>
                      <a:pt x="133" y="29"/>
                    </a:lnTo>
                    <a:lnTo>
                      <a:pt x="133" y="36"/>
                    </a:lnTo>
                    <a:lnTo>
                      <a:pt x="129" y="47"/>
                    </a:lnTo>
                    <a:lnTo>
                      <a:pt x="129" y="51"/>
                    </a:lnTo>
                    <a:lnTo>
                      <a:pt x="125" y="58"/>
                    </a:lnTo>
                    <a:lnTo>
                      <a:pt x="122" y="65"/>
                    </a:lnTo>
                    <a:lnTo>
                      <a:pt x="122" y="65"/>
                    </a:lnTo>
                    <a:lnTo>
                      <a:pt x="118" y="69"/>
                    </a:lnTo>
                    <a:lnTo>
                      <a:pt x="115" y="72"/>
                    </a:lnTo>
                    <a:lnTo>
                      <a:pt x="115" y="79"/>
                    </a:lnTo>
                    <a:lnTo>
                      <a:pt x="111" y="83"/>
                    </a:lnTo>
                    <a:lnTo>
                      <a:pt x="115" y="90"/>
                    </a:lnTo>
                    <a:lnTo>
                      <a:pt x="111" y="94"/>
                    </a:lnTo>
                    <a:lnTo>
                      <a:pt x="107" y="101"/>
                    </a:lnTo>
                    <a:lnTo>
                      <a:pt x="111" y="101"/>
                    </a:lnTo>
                    <a:lnTo>
                      <a:pt x="115" y="97"/>
                    </a:lnTo>
                    <a:lnTo>
                      <a:pt x="118" y="94"/>
                    </a:lnTo>
                    <a:lnTo>
                      <a:pt x="125" y="94"/>
                    </a:lnTo>
                    <a:lnTo>
                      <a:pt x="133" y="94"/>
                    </a:lnTo>
                    <a:lnTo>
                      <a:pt x="133" y="97"/>
                    </a:lnTo>
                    <a:lnTo>
                      <a:pt x="136" y="101"/>
                    </a:lnTo>
                    <a:lnTo>
                      <a:pt x="136" y="108"/>
                    </a:lnTo>
                    <a:lnTo>
                      <a:pt x="140" y="112"/>
                    </a:lnTo>
                    <a:lnTo>
                      <a:pt x="147" y="115"/>
                    </a:lnTo>
                    <a:lnTo>
                      <a:pt x="143" y="126"/>
                    </a:lnTo>
                    <a:lnTo>
                      <a:pt x="143" y="133"/>
                    </a:lnTo>
                    <a:lnTo>
                      <a:pt x="150" y="133"/>
                    </a:lnTo>
                    <a:lnTo>
                      <a:pt x="154" y="137"/>
                    </a:lnTo>
                    <a:lnTo>
                      <a:pt x="158" y="140"/>
                    </a:lnTo>
                    <a:lnTo>
                      <a:pt x="165" y="148"/>
                    </a:lnTo>
                    <a:lnTo>
                      <a:pt x="172" y="148"/>
                    </a:lnTo>
                    <a:lnTo>
                      <a:pt x="176" y="140"/>
                    </a:lnTo>
                    <a:lnTo>
                      <a:pt x="179" y="140"/>
                    </a:lnTo>
                    <a:lnTo>
                      <a:pt x="183" y="144"/>
                    </a:lnTo>
                    <a:lnTo>
                      <a:pt x="179" y="148"/>
                    </a:lnTo>
                    <a:lnTo>
                      <a:pt x="179" y="148"/>
                    </a:lnTo>
                    <a:lnTo>
                      <a:pt x="168" y="155"/>
                    </a:lnTo>
                    <a:lnTo>
                      <a:pt x="168" y="158"/>
                    </a:lnTo>
                    <a:lnTo>
                      <a:pt x="168" y="158"/>
                    </a:lnTo>
                    <a:lnTo>
                      <a:pt x="168" y="162"/>
                    </a:lnTo>
                    <a:lnTo>
                      <a:pt x="165" y="162"/>
                    </a:lnTo>
                    <a:lnTo>
                      <a:pt x="165" y="162"/>
                    </a:lnTo>
                    <a:lnTo>
                      <a:pt x="161" y="166"/>
                    </a:lnTo>
                    <a:lnTo>
                      <a:pt x="161" y="166"/>
                    </a:lnTo>
                    <a:lnTo>
                      <a:pt x="158" y="169"/>
                    </a:lnTo>
                    <a:lnTo>
                      <a:pt x="158" y="173"/>
                    </a:lnTo>
                    <a:lnTo>
                      <a:pt x="150" y="176"/>
                    </a:lnTo>
                    <a:lnTo>
                      <a:pt x="147" y="176"/>
                    </a:lnTo>
                    <a:lnTo>
                      <a:pt x="143" y="180"/>
                    </a:lnTo>
                    <a:lnTo>
                      <a:pt x="140" y="183"/>
                    </a:lnTo>
                    <a:lnTo>
                      <a:pt x="133" y="187"/>
                    </a:lnTo>
                    <a:lnTo>
                      <a:pt x="129" y="187"/>
                    </a:lnTo>
                    <a:lnTo>
                      <a:pt x="122" y="187"/>
                    </a:lnTo>
                    <a:lnTo>
                      <a:pt x="118" y="191"/>
                    </a:lnTo>
                    <a:lnTo>
                      <a:pt x="111" y="205"/>
                    </a:lnTo>
                    <a:lnTo>
                      <a:pt x="111" y="209"/>
                    </a:lnTo>
                    <a:lnTo>
                      <a:pt x="111" y="212"/>
                    </a:lnTo>
                    <a:lnTo>
                      <a:pt x="107" y="216"/>
                    </a:lnTo>
                    <a:lnTo>
                      <a:pt x="111" y="216"/>
                    </a:lnTo>
                    <a:lnTo>
                      <a:pt x="111" y="223"/>
                    </a:lnTo>
                    <a:lnTo>
                      <a:pt x="115" y="230"/>
                    </a:lnTo>
                    <a:lnTo>
                      <a:pt x="125" y="237"/>
                    </a:lnTo>
                    <a:lnTo>
                      <a:pt x="125" y="241"/>
                    </a:lnTo>
                    <a:lnTo>
                      <a:pt x="129" y="248"/>
                    </a:lnTo>
                    <a:lnTo>
                      <a:pt x="129" y="252"/>
                    </a:lnTo>
                    <a:lnTo>
                      <a:pt x="129" y="259"/>
                    </a:lnTo>
                    <a:lnTo>
                      <a:pt x="133" y="259"/>
                    </a:lnTo>
                    <a:lnTo>
                      <a:pt x="133" y="262"/>
                    </a:lnTo>
                    <a:lnTo>
                      <a:pt x="133" y="262"/>
                    </a:lnTo>
                    <a:lnTo>
                      <a:pt x="129" y="270"/>
                    </a:lnTo>
                    <a:lnTo>
                      <a:pt x="129" y="273"/>
                    </a:lnTo>
                    <a:lnTo>
                      <a:pt x="129" y="277"/>
                    </a:lnTo>
                    <a:lnTo>
                      <a:pt x="125" y="277"/>
                    </a:lnTo>
                    <a:lnTo>
                      <a:pt x="122" y="280"/>
                    </a:lnTo>
                    <a:lnTo>
                      <a:pt x="122" y="284"/>
                    </a:lnTo>
                    <a:lnTo>
                      <a:pt x="122" y="288"/>
                    </a:lnTo>
                    <a:lnTo>
                      <a:pt x="125" y="295"/>
                    </a:lnTo>
                    <a:lnTo>
                      <a:pt x="129" y="298"/>
                    </a:lnTo>
                    <a:lnTo>
                      <a:pt x="136" y="305"/>
                    </a:lnTo>
                    <a:lnTo>
                      <a:pt x="140" y="309"/>
                    </a:lnTo>
                    <a:lnTo>
                      <a:pt x="140" y="313"/>
                    </a:lnTo>
                    <a:lnTo>
                      <a:pt x="140" y="323"/>
                    </a:lnTo>
                    <a:lnTo>
                      <a:pt x="143" y="331"/>
                    </a:lnTo>
                    <a:lnTo>
                      <a:pt x="143" y="331"/>
                    </a:lnTo>
                    <a:lnTo>
                      <a:pt x="143" y="338"/>
                    </a:lnTo>
                    <a:lnTo>
                      <a:pt x="150" y="348"/>
                    </a:lnTo>
                    <a:lnTo>
                      <a:pt x="150" y="352"/>
                    </a:lnTo>
                    <a:lnTo>
                      <a:pt x="143" y="363"/>
                    </a:lnTo>
                    <a:lnTo>
                      <a:pt x="140" y="366"/>
                    </a:lnTo>
                    <a:lnTo>
                      <a:pt x="136" y="370"/>
                    </a:lnTo>
                    <a:lnTo>
                      <a:pt x="136" y="377"/>
                    </a:lnTo>
                    <a:lnTo>
                      <a:pt x="133" y="381"/>
                    </a:lnTo>
                    <a:lnTo>
                      <a:pt x="133" y="384"/>
                    </a:lnTo>
                    <a:lnTo>
                      <a:pt x="133" y="384"/>
                    </a:lnTo>
                    <a:lnTo>
                      <a:pt x="129" y="384"/>
                    </a:lnTo>
                    <a:lnTo>
                      <a:pt x="129" y="377"/>
                    </a:lnTo>
                    <a:lnTo>
                      <a:pt x="129" y="374"/>
                    </a:lnTo>
                    <a:lnTo>
                      <a:pt x="133" y="363"/>
                    </a:lnTo>
                    <a:lnTo>
                      <a:pt x="133" y="359"/>
                    </a:lnTo>
                    <a:lnTo>
                      <a:pt x="133" y="352"/>
                    </a:lnTo>
                    <a:lnTo>
                      <a:pt x="129" y="352"/>
                    </a:lnTo>
                    <a:lnTo>
                      <a:pt x="129" y="348"/>
                    </a:lnTo>
                    <a:lnTo>
                      <a:pt x="129" y="345"/>
                    </a:lnTo>
                    <a:lnTo>
                      <a:pt x="133" y="348"/>
                    </a:lnTo>
                    <a:lnTo>
                      <a:pt x="129" y="345"/>
                    </a:lnTo>
                    <a:lnTo>
                      <a:pt x="133" y="338"/>
                    </a:lnTo>
                    <a:lnTo>
                      <a:pt x="129" y="327"/>
                    </a:lnTo>
                    <a:lnTo>
                      <a:pt x="125" y="320"/>
                    </a:lnTo>
                    <a:lnTo>
                      <a:pt x="122" y="313"/>
                    </a:lnTo>
                    <a:lnTo>
                      <a:pt x="122" y="313"/>
                    </a:lnTo>
                    <a:lnTo>
                      <a:pt x="122" y="313"/>
                    </a:lnTo>
                    <a:lnTo>
                      <a:pt x="118" y="309"/>
                    </a:lnTo>
                    <a:lnTo>
                      <a:pt x="118" y="298"/>
                    </a:lnTo>
                    <a:lnTo>
                      <a:pt x="115" y="295"/>
                    </a:lnTo>
                    <a:lnTo>
                      <a:pt x="115" y="288"/>
                    </a:lnTo>
                    <a:lnTo>
                      <a:pt x="111" y="277"/>
                    </a:lnTo>
                    <a:lnTo>
                      <a:pt x="111" y="262"/>
                    </a:lnTo>
                    <a:lnTo>
                      <a:pt x="111" y="255"/>
                    </a:lnTo>
                    <a:lnTo>
                      <a:pt x="107" y="255"/>
                    </a:lnTo>
                    <a:lnTo>
                      <a:pt x="107" y="252"/>
                    </a:lnTo>
                    <a:lnTo>
                      <a:pt x="104" y="252"/>
                    </a:lnTo>
                    <a:lnTo>
                      <a:pt x="100" y="248"/>
                    </a:lnTo>
                    <a:lnTo>
                      <a:pt x="97" y="244"/>
                    </a:lnTo>
                    <a:lnTo>
                      <a:pt x="93" y="244"/>
                    </a:lnTo>
                    <a:lnTo>
                      <a:pt x="93" y="237"/>
                    </a:lnTo>
                    <a:lnTo>
                      <a:pt x="90" y="234"/>
                    </a:lnTo>
                    <a:lnTo>
                      <a:pt x="90" y="241"/>
                    </a:lnTo>
                    <a:lnTo>
                      <a:pt x="90" y="252"/>
                    </a:lnTo>
                    <a:lnTo>
                      <a:pt x="82" y="252"/>
                    </a:lnTo>
                    <a:lnTo>
                      <a:pt x="79" y="255"/>
                    </a:lnTo>
                    <a:lnTo>
                      <a:pt x="75" y="259"/>
                    </a:lnTo>
                    <a:lnTo>
                      <a:pt x="72" y="262"/>
                    </a:lnTo>
                    <a:lnTo>
                      <a:pt x="68" y="266"/>
                    </a:lnTo>
                    <a:lnTo>
                      <a:pt x="61" y="270"/>
                    </a:lnTo>
                    <a:lnTo>
                      <a:pt x="61" y="270"/>
                    </a:lnTo>
                    <a:lnTo>
                      <a:pt x="57" y="270"/>
                    </a:lnTo>
                    <a:lnTo>
                      <a:pt x="57" y="266"/>
                    </a:lnTo>
                    <a:lnTo>
                      <a:pt x="54" y="270"/>
                    </a:lnTo>
                    <a:lnTo>
                      <a:pt x="50" y="270"/>
                    </a:lnTo>
                    <a:lnTo>
                      <a:pt x="47" y="266"/>
                    </a:lnTo>
                    <a:lnTo>
                      <a:pt x="47" y="266"/>
                    </a:lnTo>
                    <a:lnTo>
                      <a:pt x="47" y="262"/>
                    </a:lnTo>
                    <a:lnTo>
                      <a:pt x="43" y="266"/>
                    </a:lnTo>
                    <a:lnTo>
                      <a:pt x="39" y="262"/>
                    </a:lnTo>
                    <a:lnTo>
                      <a:pt x="39" y="25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01" name="Freeform 2434">
                <a:extLst>
                  <a:ext uri="{FF2B5EF4-FFF2-40B4-BE49-F238E27FC236}">
                    <a16:creationId xmlns:a16="http://schemas.microsoft.com/office/drawing/2014/main" id="{2A9EA032-4A08-43F5-AE9D-287F5640E39D}"/>
                  </a:ext>
                </a:extLst>
              </p:cNvPr>
              <p:cNvSpPr>
                <a:spLocks/>
              </p:cNvSpPr>
              <p:nvPr/>
            </p:nvSpPr>
            <p:spPr bwMode="auto">
              <a:xfrm>
                <a:off x="5606" y="2129"/>
                <a:ext cx="183" cy="384"/>
              </a:xfrm>
              <a:custGeom>
                <a:avLst/>
                <a:gdLst>
                  <a:gd name="T0" fmla="*/ 47 w 183"/>
                  <a:gd name="T1" fmla="*/ 241 h 384"/>
                  <a:gd name="T2" fmla="*/ 43 w 183"/>
                  <a:gd name="T3" fmla="*/ 216 h 384"/>
                  <a:gd name="T4" fmla="*/ 32 w 183"/>
                  <a:gd name="T5" fmla="*/ 205 h 384"/>
                  <a:gd name="T6" fmla="*/ 32 w 183"/>
                  <a:gd name="T7" fmla="*/ 194 h 384"/>
                  <a:gd name="T8" fmla="*/ 29 w 183"/>
                  <a:gd name="T9" fmla="*/ 187 h 384"/>
                  <a:gd name="T10" fmla="*/ 7 w 183"/>
                  <a:gd name="T11" fmla="*/ 173 h 384"/>
                  <a:gd name="T12" fmla="*/ 0 w 183"/>
                  <a:gd name="T13" fmla="*/ 162 h 384"/>
                  <a:gd name="T14" fmla="*/ 7 w 183"/>
                  <a:gd name="T15" fmla="*/ 151 h 384"/>
                  <a:gd name="T16" fmla="*/ 11 w 183"/>
                  <a:gd name="T17" fmla="*/ 137 h 384"/>
                  <a:gd name="T18" fmla="*/ 18 w 183"/>
                  <a:gd name="T19" fmla="*/ 133 h 384"/>
                  <a:gd name="T20" fmla="*/ 14 w 183"/>
                  <a:gd name="T21" fmla="*/ 119 h 384"/>
                  <a:gd name="T22" fmla="*/ 21 w 183"/>
                  <a:gd name="T23" fmla="*/ 101 h 384"/>
                  <a:gd name="T24" fmla="*/ 36 w 183"/>
                  <a:gd name="T25" fmla="*/ 97 h 384"/>
                  <a:gd name="T26" fmla="*/ 50 w 183"/>
                  <a:gd name="T27" fmla="*/ 72 h 384"/>
                  <a:gd name="T28" fmla="*/ 57 w 183"/>
                  <a:gd name="T29" fmla="*/ 58 h 384"/>
                  <a:gd name="T30" fmla="*/ 72 w 183"/>
                  <a:gd name="T31" fmla="*/ 33 h 384"/>
                  <a:gd name="T32" fmla="*/ 90 w 183"/>
                  <a:gd name="T33" fmla="*/ 22 h 384"/>
                  <a:gd name="T34" fmla="*/ 97 w 183"/>
                  <a:gd name="T35" fmla="*/ 15 h 384"/>
                  <a:gd name="T36" fmla="*/ 107 w 183"/>
                  <a:gd name="T37" fmla="*/ 4 h 384"/>
                  <a:gd name="T38" fmla="*/ 118 w 183"/>
                  <a:gd name="T39" fmla="*/ 8 h 384"/>
                  <a:gd name="T40" fmla="*/ 133 w 183"/>
                  <a:gd name="T41" fmla="*/ 29 h 384"/>
                  <a:gd name="T42" fmla="*/ 125 w 183"/>
                  <a:gd name="T43" fmla="*/ 58 h 384"/>
                  <a:gd name="T44" fmla="*/ 115 w 183"/>
                  <a:gd name="T45" fmla="*/ 72 h 384"/>
                  <a:gd name="T46" fmla="*/ 111 w 183"/>
                  <a:gd name="T47" fmla="*/ 94 h 384"/>
                  <a:gd name="T48" fmla="*/ 118 w 183"/>
                  <a:gd name="T49" fmla="*/ 94 h 384"/>
                  <a:gd name="T50" fmla="*/ 136 w 183"/>
                  <a:gd name="T51" fmla="*/ 101 h 384"/>
                  <a:gd name="T52" fmla="*/ 143 w 183"/>
                  <a:gd name="T53" fmla="*/ 126 h 384"/>
                  <a:gd name="T54" fmla="*/ 158 w 183"/>
                  <a:gd name="T55" fmla="*/ 140 h 384"/>
                  <a:gd name="T56" fmla="*/ 179 w 183"/>
                  <a:gd name="T57" fmla="*/ 140 h 384"/>
                  <a:gd name="T58" fmla="*/ 168 w 183"/>
                  <a:gd name="T59" fmla="*/ 155 h 384"/>
                  <a:gd name="T60" fmla="*/ 165 w 183"/>
                  <a:gd name="T61" fmla="*/ 162 h 384"/>
                  <a:gd name="T62" fmla="*/ 158 w 183"/>
                  <a:gd name="T63" fmla="*/ 169 h 384"/>
                  <a:gd name="T64" fmla="*/ 143 w 183"/>
                  <a:gd name="T65" fmla="*/ 180 h 384"/>
                  <a:gd name="T66" fmla="*/ 122 w 183"/>
                  <a:gd name="T67" fmla="*/ 187 h 384"/>
                  <a:gd name="T68" fmla="*/ 111 w 183"/>
                  <a:gd name="T69" fmla="*/ 212 h 384"/>
                  <a:gd name="T70" fmla="*/ 115 w 183"/>
                  <a:gd name="T71" fmla="*/ 230 h 384"/>
                  <a:gd name="T72" fmla="*/ 129 w 183"/>
                  <a:gd name="T73" fmla="*/ 252 h 384"/>
                  <a:gd name="T74" fmla="*/ 133 w 183"/>
                  <a:gd name="T75" fmla="*/ 262 h 384"/>
                  <a:gd name="T76" fmla="*/ 125 w 183"/>
                  <a:gd name="T77" fmla="*/ 277 h 384"/>
                  <a:gd name="T78" fmla="*/ 125 w 183"/>
                  <a:gd name="T79" fmla="*/ 295 h 384"/>
                  <a:gd name="T80" fmla="*/ 140 w 183"/>
                  <a:gd name="T81" fmla="*/ 313 h 384"/>
                  <a:gd name="T82" fmla="*/ 143 w 183"/>
                  <a:gd name="T83" fmla="*/ 338 h 384"/>
                  <a:gd name="T84" fmla="*/ 140 w 183"/>
                  <a:gd name="T85" fmla="*/ 366 h 384"/>
                  <a:gd name="T86" fmla="*/ 133 w 183"/>
                  <a:gd name="T87" fmla="*/ 384 h 384"/>
                  <a:gd name="T88" fmla="*/ 129 w 183"/>
                  <a:gd name="T89" fmla="*/ 374 h 384"/>
                  <a:gd name="T90" fmla="*/ 129 w 183"/>
                  <a:gd name="T91" fmla="*/ 352 h 384"/>
                  <a:gd name="T92" fmla="*/ 129 w 183"/>
                  <a:gd name="T93" fmla="*/ 345 h 384"/>
                  <a:gd name="T94" fmla="*/ 122 w 183"/>
                  <a:gd name="T95" fmla="*/ 313 h 384"/>
                  <a:gd name="T96" fmla="*/ 118 w 183"/>
                  <a:gd name="T97" fmla="*/ 298 h 384"/>
                  <a:gd name="T98" fmla="*/ 111 w 183"/>
                  <a:gd name="T99" fmla="*/ 262 h 384"/>
                  <a:gd name="T100" fmla="*/ 104 w 183"/>
                  <a:gd name="T101" fmla="*/ 252 h 384"/>
                  <a:gd name="T102" fmla="*/ 93 w 183"/>
                  <a:gd name="T103" fmla="*/ 237 h 384"/>
                  <a:gd name="T104" fmla="*/ 82 w 183"/>
                  <a:gd name="T105" fmla="*/ 252 h 384"/>
                  <a:gd name="T106" fmla="*/ 68 w 183"/>
                  <a:gd name="T107" fmla="*/ 266 h 384"/>
                  <a:gd name="T108" fmla="*/ 57 w 183"/>
                  <a:gd name="T109" fmla="*/ 266 h 384"/>
                  <a:gd name="T110" fmla="*/ 47 w 183"/>
                  <a:gd name="T111" fmla="*/ 266 h 384"/>
                  <a:gd name="T112" fmla="*/ 39 w 183"/>
                  <a:gd name="T113" fmla="*/ 25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3" h="384">
                    <a:moveTo>
                      <a:pt x="39" y="255"/>
                    </a:moveTo>
                    <a:lnTo>
                      <a:pt x="43" y="252"/>
                    </a:lnTo>
                    <a:lnTo>
                      <a:pt x="43" y="244"/>
                    </a:lnTo>
                    <a:lnTo>
                      <a:pt x="47" y="241"/>
                    </a:lnTo>
                    <a:lnTo>
                      <a:pt x="47" y="234"/>
                    </a:lnTo>
                    <a:lnTo>
                      <a:pt x="43" y="223"/>
                    </a:lnTo>
                    <a:lnTo>
                      <a:pt x="43" y="219"/>
                    </a:lnTo>
                    <a:lnTo>
                      <a:pt x="43" y="216"/>
                    </a:lnTo>
                    <a:lnTo>
                      <a:pt x="39" y="212"/>
                    </a:lnTo>
                    <a:lnTo>
                      <a:pt x="36" y="201"/>
                    </a:lnTo>
                    <a:lnTo>
                      <a:pt x="32" y="198"/>
                    </a:lnTo>
                    <a:lnTo>
                      <a:pt x="32" y="205"/>
                    </a:lnTo>
                    <a:lnTo>
                      <a:pt x="29" y="201"/>
                    </a:lnTo>
                    <a:lnTo>
                      <a:pt x="25" y="198"/>
                    </a:lnTo>
                    <a:lnTo>
                      <a:pt x="29" y="194"/>
                    </a:lnTo>
                    <a:lnTo>
                      <a:pt x="32" y="194"/>
                    </a:lnTo>
                    <a:lnTo>
                      <a:pt x="32" y="194"/>
                    </a:lnTo>
                    <a:lnTo>
                      <a:pt x="29" y="191"/>
                    </a:lnTo>
                    <a:lnTo>
                      <a:pt x="29" y="187"/>
                    </a:lnTo>
                    <a:lnTo>
                      <a:pt x="29" y="187"/>
                    </a:lnTo>
                    <a:lnTo>
                      <a:pt x="14" y="180"/>
                    </a:lnTo>
                    <a:lnTo>
                      <a:pt x="14" y="176"/>
                    </a:lnTo>
                    <a:lnTo>
                      <a:pt x="11" y="173"/>
                    </a:lnTo>
                    <a:lnTo>
                      <a:pt x="7" y="173"/>
                    </a:lnTo>
                    <a:lnTo>
                      <a:pt x="7" y="173"/>
                    </a:lnTo>
                    <a:lnTo>
                      <a:pt x="4" y="169"/>
                    </a:lnTo>
                    <a:lnTo>
                      <a:pt x="4" y="166"/>
                    </a:lnTo>
                    <a:lnTo>
                      <a:pt x="0" y="162"/>
                    </a:lnTo>
                    <a:lnTo>
                      <a:pt x="0" y="155"/>
                    </a:lnTo>
                    <a:lnTo>
                      <a:pt x="0" y="151"/>
                    </a:lnTo>
                    <a:lnTo>
                      <a:pt x="4" y="151"/>
                    </a:lnTo>
                    <a:lnTo>
                      <a:pt x="7" y="151"/>
                    </a:lnTo>
                    <a:lnTo>
                      <a:pt x="7" y="140"/>
                    </a:lnTo>
                    <a:lnTo>
                      <a:pt x="7" y="140"/>
                    </a:lnTo>
                    <a:lnTo>
                      <a:pt x="7" y="137"/>
                    </a:lnTo>
                    <a:lnTo>
                      <a:pt x="11" y="137"/>
                    </a:lnTo>
                    <a:lnTo>
                      <a:pt x="14" y="137"/>
                    </a:lnTo>
                    <a:lnTo>
                      <a:pt x="14" y="137"/>
                    </a:lnTo>
                    <a:lnTo>
                      <a:pt x="18" y="133"/>
                    </a:lnTo>
                    <a:lnTo>
                      <a:pt x="18" y="133"/>
                    </a:lnTo>
                    <a:lnTo>
                      <a:pt x="18" y="133"/>
                    </a:lnTo>
                    <a:lnTo>
                      <a:pt x="14" y="130"/>
                    </a:lnTo>
                    <a:lnTo>
                      <a:pt x="14" y="122"/>
                    </a:lnTo>
                    <a:lnTo>
                      <a:pt x="14" y="119"/>
                    </a:lnTo>
                    <a:lnTo>
                      <a:pt x="18" y="119"/>
                    </a:lnTo>
                    <a:lnTo>
                      <a:pt x="21" y="119"/>
                    </a:lnTo>
                    <a:lnTo>
                      <a:pt x="21" y="112"/>
                    </a:lnTo>
                    <a:lnTo>
                      <a:pt x="21" y="101"/>
                    </a:lnTo>
                    <a:lnTo>
                      <a:pt x="25" y="97"/>
                    </a:lnTo>
                    <a:lnTo>
                      <a:pt x="29" y="97"/>
                    </a:lnTo>
                    <a:lnTo>
                      <a:pt x="36" y="97"/>
                    </a:lnTo>
                    <a:lnTo>
                      <a:pt x="36" y="97"/>
                    </a:lnTo>
                    <a:lnTo>
                      <a:pt x="39" y="97"/>
                    </a:lnTo>
                    <a:lnTo>
                      <a:pt x="39" y="90"/>
                    </a:lnTo>
                    <a:lnTo>
                      <a:pt x="47" y="76"/>
                    </a:lnTo>
                    <a:lnTo>
                      <a:pt x="50" y="72"/>
                    </a:lnTo>
                    <a:lnTo>
                      <a:pt x="50" y="69"/>
                    </a:lnTo>
                    <a:lnTo>
                      <a:pt x="50" y="65"/>
                    </a:lnTo>
                    <a:lnTo>
                      <a:pt x="57" y="61"/>
                    </a:lnTo>
                    <a:lnTo>
                      <a:pt x="57" y="58"/>
                    </a:lnTo>
                    <a:lnTo>
                      <a:pt x="57" y="47"/>
                    </a:lnTo>
                    <a:lnTo>
                      <a:pt x="61" y="40"/>
                    </a:lnTo>
                    <a:lnTo>
                      <a:pt x="64" y="36"/>
                    </a:lnTo>
                    <a:lnTo>
                      <a:pt x="72" y="33"/>
                    </a:lnTo>
                    <a:lnTo>
                      <a:pt x="75" y="29"/>
                    </a:lnTo>
                    <a:lnTo>
                      <a:pt x="79" y="26"/>
                    </a:lnTo>
                    <a:lnTo>
                      <a:pt x="86" y="26"/>
                    </a:lnTo>
                    <a:lnTo>
                      <a:pt x="90" y="22"/>
                    </a:lnTo>
                    <a:lnTo>
                      <a:pt x="97" y="26"/>
                    </a:lnTo>
                    <a:lnTo>
                      <a:pt x="97" y="22"/>
                    </a:lnTo>
                    <a:lnTo>
                      <a:pt x="97" y="18"/>
                    </a:lnTo>
                    <a:lnTo>
                      <a:pt x="97" y="15"/>
                    </a:lnTo>
                    <a:lnTo>
                      <a:pt x="100" y="11"/>
                    </a:lnTo>
                    <a:lnTo>
                      <a:pt x="104" y="8"/>
                    </a:lnTo>
                    <a:lnTo>
                      <a:pt x="104" y="4"/>
                    </a:lnTo>
                    <a:lnTo>
                      <a:pt x="107" y="4"/>
                    </a:lnTo>
                    <a:lnTo>
                      <a:pt x="107" y="0"/>
                    </a:lnTo>
                    <a:lnTo>
                      <a:pt x="111" y="0"/>
                    </a:lnTo>
                    <a:lnTo>
                      <a:pt x="115" y="4"/>
                    </a:lnTo>
                    <a:lnTo>
                      <a:pt x="118" y="8"/>
                    </a:lnTo>
                    <a:lnTo>
                      <a:pt x="122" y="15"/>
                    </a:lnTo>
                    <a:lnTo>
                      <a:pt x="122" y="18"/>
                    </a:lnTo>
                    <a:lnTo>
                      <a:pt x="129" y="18"/>
                    </a:lnTo>
                    <a:lnTo>
                      <a:pt x="133" y="29"/>
                    </a:lnTo>
                    <a:lnTo>
                      <a:pt x="133" y="36"/>
                    </a:lnTo>
                    <a:lnTo>
                      <a:pt x="129" y="47"/>
                    </a:lnTo>
                    <a:lnTo>
                      <a:pt x="129" y="51"/>
                    </a:lnTo>
                    <a:lnTo>
                      <a:pt x="125" y="58"/>
                    </a:lnTo>
                    <a:lnTo>
                      <a:pt x="122" y="65"/>
                    </a:lnTo>
                    <a:lnTo>
                      <a:pt x="122" y="65"/>
                    </a:lnTo>
                    <a:lnTo>
                      <a:pt x="118" y="69"/>
                    </a:lnTo>
                    <a:lnTo>
                      <a:pt x="115" y="72"/>
                    </a:lnTo>
                    <a:lnTo>
                      <a:pt x="115" y="79"/>
                    </a:lnTo>
                    <a:lnTo>
                      <a:pt x="111" y="83"/>
                    </a:lnTo>
                    <a:lnTo>
                      <a:pt x="115" y="90"/>
                    </a:lnTo>
                    <a:lnTo>
                      <a:pt x="111" y="94"/>
                    </a:lnTo>
                    <a:lnTo>
                      <a:pt x="107" y="101"/>
                    </a:lnTo>
                    <a:lnTo>
                      <a:pt x="111" y="101"/>
                    </a:lnTo>
                    <a:lnTo>
                      <a:pt x="115" y="97"/>
                    </a:lnTo>
                    <a:lnTo>
                      <a:pt x="118" y="94"/>
                    </a:lnTo>
                    <a:lnTo>
                      <a:pt x="125" y="94"/>
                    </a:lnTo>
                    <a:lnTo>
                      <a:pt x="133" y="94"/>
                    </a:lnTo>
                    <a:lnTo>
                      <a:pt x="133" y="97"/>
                    </a:lnTo>
                    <a:lnTo>
                      <a:pt x="136" y="101"/>
                    </a:lnTo>
                    <a:lnTo>
                      <a:pt x="136" y="108"/>
                    </a:lnTo>
                    <a:lnTo>
                      <a:pt x="140" y="112"/>
                    </a:lnTo>
                    <a:lnTo>
                      <a:pt x="147" y="115"/>
                    </a:lnTo>
                    <a:lnTo>
                      <a:pt x="143" y="126"/>
                    </a:lnTo>
                    <a:lnTo>
                      <a:pt x="143" y="133"/>
                    </a:lnTo>
                    <a:lnTo>
                      <a:pt x="150" y="133"/>
                    </a:lnTo>
                    <a:lnTo>
                      <a:pt x="154" y="137"/>
                    </a:lnTo>
                    <a:lnTo>
                      <a:pt x="158" y="140"/>
                    </a:lnTo>
                    <a:lnTo>
                      <a:pt x="165" y="148"/>
                    </a:lnTo>
                    <a:lnTo>
                      <a:pt x="172" y="148"/>
                    </a:lnTo>
                    <a:lnTo>
                      <a:pt x="176" y="140"/>
                    </a:lnTo>
                    <a:lnTo>
                      <a:pt x="179" y="140"/>
                    </a:lnTo>
                    <a:lnTo>
                      <a:pt x="183" y="144"/>
                    </a:lnTo>
                    <a:lnTo>
                      <a:pt x="179" y="148"/>
                    </a:lnTo>
                    <a:lnTo>
                      <a:pt x="179" y="148"/>
                    </a:lnTo>
                    <a:lnTo>
                      <a:pt x="168" y="155"/>
                    </a:lnTo>
                    <a:lnTo>
                      <a:pt x="168" y="158"/>
                    </a:lnTo>
                    <a:lnTo>
                      <a:pt x="168" y="158"/>
                    </a:lnTo>
                    <a:lnTo>
                      <a:pt x="168" y="162"/>
                    </a:lnTo>
                    <a:lnTo>
                      <a:pt x="165" y="162"/>
                    </a:lnTo>
                    <a:lnTo>
                      <a:pt x="165" y="162"/>
                    </a:lnTo>
                    <a:lnTo>
                      <a:pt x="161" y="166"/>
                    </a:lnTo>
                    <a:lnTo>
                      <a:pt x="161" y="166"/>
                    </a:lnTo>
                    <a:lnTo>
                      <a:pt x="158" y="169"/>
                    </a:lnTo>
                    <a:lnTo>
                      <a:pt x="158" y="173"/>
                    </a:lnTo>
                    <a:lnTo>
                      <a:pt x="150" y="176"/>
                    </a:lnTo>
                    <a:lnTo>
                      <a:pt x="147" y="176"/>
                    </a:lnTo>
                    <a:lnTo>
                      <a:pt x="143" y="180"/>
                    </a:lnTo>
                    <a:lnTo>
                      <a:pt x="140" y="183"/>
                    </a:lnTo>
                    <a:lnTo>
                      <a:pt x="133" y="187"/>
                    </a:lnTo>
                    <a:lnTo>
                      <a:pt x="129" y="187"/>
                    </a:lnTo>
                    <a:lnTo>
                      <a:pt x="122" y="187"/>
                    </a:lnTo>
                    <a:lnTo>
                      <a:pt x="118" y="191"/>
                    </a:lnTo>
                    <a:lnTo>
                      <a:pt x="111" y="205"/>
                    </a:lnTo>
                    <a:lnTo>
                      <a:pt x="111" y="209"/>
                    </a:lnTo>
                    <a:lnTo>
                      <a:pt x="111" y="212"/>
                    </a:lnTo>
                    <a:lnTo>
                      <a:pt x="107" y="216"/>
                    </a:lnTo>
                    <a:lnTo>
                      <a:pt x="111" y="216"/>
                    </a:lnTo>
                    <a:lnTo>
                      <a:pt x="111" y="223"/>
                    </a:lnTo>
                    <a:lnTo>
                      <a:pt x="115" y="230"/>
                    </a:lnTo>
                    <a:lnTo>
                      <a:pt x="125" y="237"/>
                    </a:lnTo>
                    <a:lnTo>
                      <a:pt x="125" y="241"/>
                    </a:lnTo>
                    <a:lnTo>
                      <a:pt x="129" y="248"/>
                    </a:lnTo>
                    <a:lnTo>
                      <a:pt x="129" y="252"/>
                    </a:lnTo>
                    <a:lnTo>
                      <a:pt x="129" y="259"/>
                    </a:lnTo>
                    <a:lnTo>
                      <a:pt x="133" y="259"/>
                    </a:lnTo>
                    <a:lnTo>
                      <a:pt x="133" y="262"/>
                    </a:lnTo>
                    <a:lnTo>
                      <a:pt x="133" y="262"/>
                    </a:lnTo>
                    <a:lnTo>
                      <a:pt x="129" y="270"/>
                    </a:lnTo>
                    <a:lnTo>
                      <a:pt x="129" y="273"/>
                    </a:lnTo>
                    <a:lnTo>
                      <a:pt x="129" y="277"/>
                    </a:lnTo>
                    <a:lnTo>
                      <a:pt x="125" y="277"/>
                    </a:lnTo>
                    <a:lnTo>
                      <a:pt x="122" y="280"/>
                    </a:lnTo>
                    <a:lnTo>
                      <a:pt x="122" y="284"/>
                    </a:lnTo>
                    <a:lnTo>
                      <a:pt x="122" y="288"/>
                    </a:lnTo>
                    <a:lnTo>
                      <a:pt x="125" y="295"/>
                    </a:lnTo>
                    <a:lnTo>
                      <a:pt x="129" y="298"/>
                    </a:lnTo>
                    <a:lnTo>
                      <a:pt x="136" y="305"/>
                    </a:lnTo>
                    <a:lnTo>
                      <a:pt x="140" y="309"/>
                    </a:lnTo>
                    <a:lnTo>
                      <a:pt x="140" y="313"/>
                    </a:lnTo>
                    <a:lnTo>
                      <a:pt x="140" y="323"/>
                    </a:lnTo>
                    <a:lnTo>
                      <a:pt x="143" y="331"/>
                    </a:lnTo>
                    <a:lnTo>
                      <a:pt x="143" y="331"/>
                    </a:lnTo>
                    <a:lnTo>
                      <a:pt x="143" y="338"/>
                    </a:lnTo>
                    <a:lnTo>
                      <a:pt x="150" y="348"/>
                    </a:lnTo>
                    <a:lnTo>
                      <a:pt x="150" y="352"/>
                    </a:lnTo>
                    <a:lnTo>
                      <a:pt x="143" y="363"/>
                    </a:lnTo>
                    <a:lnTo>
                      <a:pt x="140" y="366"/>
                    </a:lnTo>
                    <a:lnTo>
                      <a:pt x="136" y="370"/>
                    </a:lnTo>
                    <a:lnTo>
                      <a:pt x="136" y="377"/>
                    </a:lnTo>
                    <a:lnTo>
                      <a:pt x="133" y="381"/>
                    </a:lnTo>
                    <a:lnTo>
                      <a:pt x="133" y="384"/>
                    </a:lnTo>
                    <a:lnTo>
                      <a:pt x="133" y="384"/>
                    </a:lnTo>
                    <a:lnTo>
                      <a:pt x="129" y="384"/>
                    </a:lnTo>
                    <a:lnTo>
                      <a:pt x="129" y="377"/>
                    </a:lnTo>
                    <a:lnTo>
                      <a:pt x="129" y="374"/>
                    </a:lnTo>
                    <a:lnTo>
                      <a:pt x="133" y="363"/>
                    </a:lnTo>
                    <a:lnTo>
                      <a:pt x="133" y="359"/>
                    </a:lnTo>
                    <a:lnTo>
                      <a:pt x="133" y="352"/>
                    </a:lnTo>
                    <a:lnTo>
                      <a:pt x="129" y="352"/>
                    </a:lnTo>
                    <a:lnTo>
                      <a:pt x="129" y="348"/>
                    </a:lnTo>
                    <a:lnTo>
                      <a:pt x="129" y="345"/>
                    </a:lnTo>
                    <a:lnTo>
                      <a:pt x="133" y="348"/>
                    </a:lnTo>
                    <a:lnTo>
                      <a:pt x="129" y="345"/>
                    </a:lnTo>
                    <a:lnTo>
                      <a:pt x="133" y="338"/>
                    </a:lnTo>
                    <a:lnTo>
                      <a:pt x="129" y="327"/>
                    </a:lnTo>
                    <a:lnTo>
                      <a:pt x="125" y="320"/>
                    </a:lnTo>
                    <a:lnTo>
                      <a:pt x="122" y="313"/>
                    </a:lnTo>
                    <a:lnTo>
                      <a:pt x="122" y="313"/>
                    </a:lnTo>
                    <a:lnTo>
                      <a:pt x="122" y="313"/>
                    </a:lnTo>
                    <a:lnTo>
                      <a:pt x="118" y="309"/>
                    </a:lnTo>
                    <a:lnTo>
                      <a:pt x="118" y="298"/>
                    </a:lnTo>
                    <a:lnTo>
                      <a:pt x="115" y="295"/>
                    </a:lnTo>
                    <a:lnTo>
                      <a:pt x="115" y="288"/>
                    </a:lnTo>
                    <a:lnTo>
                      <a:pt x="111" y="277"/>
                    </a:lnTo>
                    <a:lnTo>
                      <a:pt x="111" y="262"/>
                    </a:lnTo>
                    <a:lnTo>
                      <a:pt x="111" y="255"/>
                    </a:lnTo>
                    <a:lnTo>
                      <a:pt x="107" y="255"/>
                    </a:lnTo>
                    <a:lnTo>
                      <a:pt x="107" y="252"/>
                    </a:lnTo>
                    <a:lnTo>
                      <a:pt x="104" y="252"/>
                    </a:lnTo>
                    <a:lnTo>
                      <a:pt x="100" y="248"/>
                    </a:lnTo>
                    <a:lnTo>
                      <a:pt x="97" y="244"/>
                    </a:lnTo>
                    <a:lnTo>
                      <a:pt x="93" y="244"/>
                    </a:lnTo>
                    <a:lnTo>
                      <a:pt x="93" y="237"/>
                    </a:lnTo>
                    <a:lnTo>
                      <a:pt x="90" y="234"/>
                    </a:lnTo>
                    <a:lnTo>
                      <a:pt x="90" y="241"/>
                    </a:lnTo>
                    <a:lnTo>
                      <a:pt x="90" y="252"/>
                    </a:lnTo>
                    <a:lnTo>
                      <a:pt x="82" y="252"/>
                    </a:lnTo>
                    <a:lnTo>
                      <a:pt x="79" y="255"/>
                    </a:lnTo>
                    <a:lnTo>
                      <a:pt x="75" y="259"/>
                    </a:lnTo>
                    <a:lnTo>
                      <a:pt x="72" y="262"/>
                    </a:lnTo>
                    <a:lnTo>
                      <a:pt x="68" y="266"/>
                    </a:lnTo>
                    <a:lnTo>
                      <a:pt x="61" y="270"/>
                    </a:lnTo>
                    <a:lnTo>
                      <a:pt x="61" y="270"/>
                    </a:lnTo>
                    <a:lnTo>
                      <a:pt x="57" y="270"/>
                    </a:lnTo>
                    <a:lnTo>
                      <a:pt x="57" y="266"/>
                    </a:lnTo>
                    <a:lnTo>
                      <a:pt x="54" y="270"/>
                    </a:lnTo>
                    <a:lnTo>
                      <a:pt x="50" y="270"/>
                    </a:lnTo>
                    <a:lnTo>
                      <a:pt x="47" y="266"/>
                    </a:lnTo>
                    <a:lnTo>
                      <a:pt x="47" y="266"/>
                    </a:lnTo>
                    <a:lnTo>
                      <a:pt x="47" y="262"/>
                    </a:lnTo>
                    <a:lnTo>
                      <a:pt x="43" y="266"/>
                    </a:lnTo>
                    <a:lnTo>
                      <a:pt x="39" y="262"/>
                    </a:lnTo>
                    <a:lnTo>
                      <a:pt x="39" y="255"/>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02" name="Freeform 2435">
                <a:extLst>
                  <a:ext uri="{FF2B5EF4-FFF2-40B4-BE49-F238E27FC236}">
                    <a16:creationId xmlns:a16="http://schemas.microsoft.com/office/drawing/2014/main" id="{826D7FAC-DC62-47EB-AC46-945C615E32ED}"/>
                  </a:ext>
                </a:extLst>
              </p:cNvPr>
              <p:cNvSpPr>
                <a:spLocks/>
              </p:cNvSpPr>
              <p:nvPr/>
            </p:nvSpPr>
            <p:spPr bwMode="auto">
              <a:xfrm>
                <a:off x="5516" y="1548"/>
                <a:ext cx="645" cy="273"/>
              </a:xfrm>
              <a:custGeom>
                <a:avLst/>
                <a:gdLst>
                  <a:gd name="T0" fmla="*/ 15 w 645"/>
                  <a:gd name="T1" fmla="*/ 72 h 273"/>
                  <a:gd name="T2" fmla="*/ 47 w 645"/>
                  <a:gd name="T3" fmla="*/ 58 h 273"/>
                  <a:gd name="T4" fmla="*/ 90 w 645"/>
                  <a:gd name="T5" fmla="*/ 43 h 273"/>
                  <a:gd name="T6" fmla="*/ 115 w 645"/>
                  <a:gd name="T7" fmla="*/ 47 h 273"/>
                  <a:gd name="T8" fmla="*/ 144 w 645"/>
                  <a:gd name="T9" fmla="*/ 58 h 273"/>
                  <a:gd name="T10" fmla="*/ 187 w 645"/>
                  <a:gd name="T11" fmla="*/ 61 h 273"/>
                  <a:gd name="T12" fmla="*/ 205 w 645"/>
                  <a:gd name="T13" fmla="*/ 51 h 273"/>
                  <a:gd name="T14" fmla="*/ 205 w 645"/>
                  <a:gd name="T15" fmla="*/ 33 h 273"/>
                  <a:gd name="T16" fmla="*/ 215 w 645"/>
                  <a:gd name="T17" fmla="*/ 11 h 273"/>
                  <a:gd name="T18" fmla="*/ 237 w 645"/>
                  <a:gd name="T19" fmla="*/ 4 h 273"/>
                  <a:gd name="T20" fmla="*/ 269 w 645"/>
                  <a:gd name="T21" fmla="*/ 15 h 273"/>
                  <a:gd name="T22" fmla="*/ 291 w 645"/>
                  <a:gd name="T23" fmla="*/ 33 h 273"/>
                  <a:gd name="T24" fmla="*/ 309 w 645"/>
                  <a:gd name="T25" fmla="*/ 51 h 273"/>
                  <a:gd name="T26" fmla="*/ 351 w 645"/>
                  <a:gd name="T27" fmla="*/ 43 h 273"/>
                  <a:gd name="T28" fmla="*/ 384 w 645"/>
                  <a:gd name="T29" fmla="*/ 54 h 273"/>
                  <a:gd name="T30" fmla="*/ 409 w 645"/>
                  <a:gd name="T31" fmla="*/ 65 h 273"/>
                  <a:gd name="T32" fmla="*/ 445 w 645"/>
                  <a:gd name="T33" fmla="*/ 79 h 273"/>
                  <a:gd name="T34" fmla="*/ 488 w 645"/>
                  <a:gd name="T35" fmla="*/ 76 h 273"/>
                  <a:gd name="T36" fmla="*/ 534 w 645"/>
                  <a:gd name="T37" fmla="*/ 58 h 273"/>
                  <a:gd name="T38" fmla="*/ 566 w 645"/>
                  <a:gd name="T39" fmla="*/ 61 h 273"/>
                  <a:gd name="T40" fmla="*/ 581 w 645"/>
                  <a:gd name="T41" fmla="*/ 61 h 273"/>
                  <a:gd name="T42" fmla="*/ 566 w 645"/>
                  <a:gd name="T43" fmla="*/ 79 h 273"/>
                  <a:gd name="T44" fmla="*/ 566 w 645"/>
                  <a:gd name="T45" fmla="*/ 97 h 273"/>
                  <a:gd name="T46" fmla="*/ 566 w 645"/>
                  <a:gd name="T47" fmla="*/ 122 h 273"/>
                  <a:gd name="T48" fmla="*/ 609 w 645"/>
                  <a:gd name="T49" fmla="*/ 115 h 273"/>
                  <a:gd name="T50" fmla="*/ 634 w 645"/>
                  <a:gd name="T51" fmla="*/ 126 h 273"/>
                  <a:gd name="T52" fmla="*/ 642 w 645"/>
                  <a:gd name="T53" fmla="*/ 140 h 273"/>
                  <a:gd name="T54" fmla="*/ 627 w 645"/>
                  <a:gd name="T55" fmla="*/ 144 h 273"/>
                  <a:gd name="T56" fmla="*/ 591 w 645"/>
                  <a:gd name="T57" fmla="*/ 147 h 273"/>
                  <a:gd name="T58" fmla="*/ 556 w 645"/>
                  <a:gd name="T59" fmla="*/ 176 h 273"/>
                  <a:gd name="T60" fmla="*/ 534 w 645"/>
                  <a:gd name="T61" fmla="*/ 190 h 273"/>
                  <a:gd name="T62" fmla="*/ 506 w 645"/>
                  <a:gd name="T63" fmla="*/ 190 h 273"/>
                  <a:gd name="T64" fmla="*/ 484 w 645"/>
                  <a:gd name="T65" fmla="*/ 201 h 273"/>
                  <a:gd name="T66" fmla="*/ 470 w 645"/>
                  <a:gd name="T67" fmla="*/ 237 h 273"/>
                  <a:gd name="T68" fmla="*/ 441 w 645"/>
                  <a:gd name="T69" fmla="*/ 251 h 273"/>
                  <a:gd name="T70" fmla="*/ 412 w 645"/>
                  <a:gd name="T71" fmla="*/ 255 h 273"/>
                  <a:gd name="T72" fmla="*/ 380 w 645"/>
                  <a:gd name="T73" fmla="*/ 259 h 273"/>
                  <a:gd name="T74" fmla="*/ 355 w 645"/>
                  <a:gd name="T75" fmla="*/ 269 h 273"/>
                  <a:gd name="T76" fmla="*/ 337 w 645"/>
                  <a:gd name="T77" fmla="*/ 269 h 273"/>
                  <a:gd name="T78" fmla="*/ 309 w 645"/>
                  <a:gd name="T79" fmla="*/ 262 h 273"/>
                  <a:gd name="T80" fmla="*/ 280 w 645"/>
                  <a:gd name="T81" fmla="*/ 248 h 273"/>
                  <a:gd name="T82" fmla="*/ 251 w 645"/>
                  <a:gd name="T83" fmla="*/ 244 h 273"/>
                  <a:gd name="T84" fmla="*/ 176 w 645"/>
                  <a:gd name="T85" fmla="*/ 241 h 273"/>
                  <a:gd name="T86" fmla="*/ 158 w 645"/>
                  <a:gd name="T87" fmla="*/ 216 h 273"/>
                  <a:gd name="T88" fmla="*/ 144 w 645"/>
                  <a:gd name="T89" fmla="*/ 201 h 273"/>
                  <a:gd name="T90" fmla="*/ 108 w 645"/>
                  <a:gd name="T91" fmla="*/ 190 h 273"/>
                  <a:gd name="T92" fmla="*/ 90 w 645"/>
                  <a:gd name="T93" fmla="*/ 190 h 273"/>
                  <a:gd name="T94" fmla="*/ 58 w 645"/>
                  <a:gd name="T95" fmla="*/ 180 h 273"/>
                  <a:gd name="T96" fmla="*/ 61 w 645"/>
                  <a:gd name="T97" fmla="*/ 158 h 273"/>
                  <a:gd name="T98" fmla="*/ 47 w 645"/>
                  <a:gd name="T99" fmla="*/ 122 h 273"/>
                  <a:gd name="T100" fmla="*/ 29 w 645"/>
                  <a:gd name="T101" fmla="*/ 112 h 273"/>
                  <a:gd name="T102" fmla="*/ 4 w 645"/>
                  <a:gd name="T103" fmla="*/ 97 h 273"/>
                  <a:gd name="T104" fmla="*/ 0 w 645"/>
                  <a:gd name="T105" fmla="*/ 8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45" h="273">
                    <a:moveTo>
                      <a:pt x="0" y="86"/>
                    </a:moveTo>
                    <a:lnTo>
                      <a:pt x="4" y="79"/>
                    </a:lnTo>
                    <a:lnTo>
                      <a:pt x="8" y="72"/>
                    </a:lnTo>
                    <a:lnTo>
                      <a:pt x="15" y="72"/>
                    </a:lnTo>
                    <a:lnTo>
                      <a:pt x="22" y="68"/>
                    </a:lnTo>
                    <a:lnTo>
                      <a:pt x="29" y="65"/>
                    </a:lnTo>
                    <a:lnTo>
                      <a:pt x="36" y="61"/>
                    </a:lnTo>
                    <a:lnTo>
                      <a:pt x="47" y="58"/>
                    </a:lnTo>
                    <a:lnTo>
                      <a:pt x="58" y="51"/>
                    </a:lnTo>
                    <a:lnTo>
                      <a:pt x="72" y="47"/>
                    </a:lnTo>
                    <a:lnTo>
                      <a:pt x="79" y="43"/>
                    </a:lnTo>
                    <a:lnTo>
                      <a:pt x="90" y="43"/>
                    </a:lnTo>
                    <a:lnTo>
                      <a:pt x="97" y="43"/>
                    </a:lnTo>
                    <a:lnTo>
                      <a:pt x="104" y="43"/>
                    </a:lnTo>
                    <a:lnTo>
                      <a:pt x="108" y="47"/>
                    </a:lnTo>
                    <a:lnTo>
                      <a:pt x="115" y="47"/>
                    </a:lnTo>
                    <a:lnTo>
                      <a:pt x="122" y="47"/>
                    </a:lnTo>
                    <a:lnTo>
                      <a:pt x="129" y="47"/>
                    </a:lnTo>
                    <a:lnTo>
                      <a:pt x="140" y="58"/>
                    </a:lnTo>
                    <a:lnTo>
                      <a:pt x="144" y="58"/>
                    </a:lnTo>
                    <a:lnTo>
                      <a:pt x="147" y="61"/>
                    </a:lnTo>
                    <a:lnTo>
                      <a:pt x="165" y="58"/>
                    </a:lnTo>
                    <a:lnTo>
                      <a:pt x="172" y="61"/>
                    </a:lnTo>
                    <a:lnTo>
                      <a:pt x="187" y="61"/>
                    </a:lnTo>
                    <a:lnTo>
                      <a:pt x="201" y="58"/>
                    </a:lnTo>
                    <a:lnTo>
                      <a:pt x="205" y="58"/>
                    </a:lnTo>
                    <a:lnTo>
                      <a:pt x="205" y="54"/>
                    </a:lnTo>
                    <a:lnTo>
                      <a:pt x="205" y="51"/>
                    </a:lnTo>
                    <a:lnTo>
                      <a:pt x="205" y="47"/>
                    </a:lnTo>
                    <a:lnTo>
                      <a:pt x="208" y="40"/>
                    </a:lnTo>
                    <a:lnTo>
                      <a:pt x="208" y="36"/>
                    </a:lnTo>
                    <a:lnTo>
                      <a:pt x="205" y="33"/>
                    </a:lnTo>
                    <a:lnTo>
                      <a:pt x="205" y="25"/>
                    </a:lnTo>
                    <a:lnTo>
                      <a:pt x="205" y="22"/>
                    </a:lnTo>
                    <a:lnTo>
                      <a:pt x="208" y="15"/>
                    </a:lnTo>
                    <a:lnTo>
                      <a:pt x="215" y="11"/>
                    </a:lnTo>
                    <a:lnTo>
                      <a:pt x="223" y="7"/>
                    </a:lnTo>
                    <a:lnTo>
                      <a:pt x="226" y="0"/>
                    </a:lnTo>
                    <a:lnTo>
                      <a:pt x="230" y="0"/>
                    </a:lnTo>
                    <a:lnTo>
                      <a:pt x="237" y="4"/>
                    </a:lnTo>
                    <a:lnTo>
                      <a:pt x="244" y="7"/>
                    </a:lnTo>
                    <a:lnTo>
                      <a:pt x="258" y="7"/>
                    </a:lnTo>
                    <a:lnTo>
                      <a:pt x="262" y="15"/>
                    </a:lnTo>
                    <a:lnTo>
                      <a:pt x="269" y="15"/>
                    </a:lnTo>
                    <a:lnTo>
                      <a:pt x="280" y="15"/>
                    </a:lnTo>
                    <a:lnTo>
                      <a:pt x="287" y="18"/>
                    </a:lnTo>
                    <a:lnTo>
                      <a:pt x="291" y="22"/>
                    </a:lnTo>
                    <a:lnTo>
                      <a:pt x="291" y="33"/>
                    </a:lnTo>
                    <a:lnTo>
                      <a:pt x="291" y="40"/>
                    </a:lnTo>
                    <a:lnTo>
                      <a:pt x="294" y="40"/>
                    </a:lnTo>
                    <a:lnTo>
                      <a:pt x="298" y="43"/>
                    </a:lnTo>
                    <a:lnTo>
                      <a:pt x="309" y="51"/>
                    </a:lnTo>
                    <a:lnTo>
                      <a:pt x="319" y="51"/>
                    </a:lnTo>
                    <a:lnTo>
                      <a:pt x="330" y="51"/>
                    </a:lnTo>
                    <a:lnTo>
                      <a:pt x="341" y="47"/>
                    </a:lnTo>
                    <a:lnTo>
                      <a:pt x="351" y="43"/>
                    </a:lnTo>
                    <a:lnTo>
                      <a:pt x="362" y="43"/>
                    </a:lnTo>
                    <a:lnTo>
                      <a:pt x="380" y="51"/>
                    </a:lnTo>
                    <a:lnTo>
                      <a:pt x="384" y="54"/>
                    </a:lnTo>
                    <a:lnTo>
                      <a:pt x="384" y="54"/>
                    </a:lnTo>
                    <a:lnTo>
                      <a:pt x="387" y="54"/>
                    </a:lnTo>
                    <a:lnTo>
                      <a:pt x="394" y="58"/>
                    </a:lnTo>
                    <a:lnTo>
                      <a:pt x="402" y="61"/>
                    </a:lnTo>
                    <a:lnTo>
                      <a:pt x="409" y="65"/>
                    </a:lnTo>
                    <a:lnTo>
                      <a:pt x="416" y="68"/>
                    </a:lnTo>
                    <a:lnTo>
                      <a:pt x="423" y="76"/>
                    </a:lnTo>
                    <a:lnTo>
                      <a:pt x="437" y="76"/>
                    </a:lnTo>
                    <a:lnTo>
                      <a:pt x="445" y="79"/>
                    </a:lnTo>
                    <a:lnTo>
                      <a:pt x="452" y="79"/>
                    </a:lnTo>
                    <a:lnTo>
                      <a:pt x="463" y="79"/>
                    </a:lnTo>
                    <a:lnTo>
                      <a:pt x="466" y="79"/>
                    </a:lnTo>
                    <a:lnTo>
                      <a:pt x="488" y="76"/>
                    </a:lnTo>
                    <a:lnTo>
                      <a:pt x="502" y="72"/>
                    </a:lnTo>
                    <a:lnTo>
                      <a:pt x="513" y="72"/>
                    </a:lnTo>
                    <a:lnTo>
                      <a:pt x="523" y="61"/>
                    </a:lnTo>
                    <a:lnTo>
                      <a:pt x="534" y="58"/>
                    </a:lnTo>
                    <a:lnTo>
                      <a:pt x="545" y="54"/>
                    </a:lnTo>
                    <a:lnTo>
                      <a:pt x="552" y="58"/>
                    </a:lnTo>
                    <a:lnTo>
                      <a:pt x="559" y="61"/>
                    </a:lnTo>
                    <a:lnTo>
                      <a:pt x="566" y="61"/>
                    </a:lnTo>
                    <a:lnTo>
                      <a:pt x="574" y="61"/>
                    </a:lnTo>
                    <a:lnTo>
                      <a:pt x="577" y="58"/>
                    </a:lnTo>
                    <a:lnTo>
                      <a:pt x="581" y="61"/>
                    </a:lnTo>
                    <a:lnTo>
                      <a:pt x="581" y="61"/>
                    </a:lnTo>
                    <a:lnTo>
                      <a:pt x="581" y="61"/>
                    </a:lnTo>
                    <a:lnTo>
                      <a:pt x="577" y="65"/>
                    </a:lnTo>
                    <a:lnTo>
                      <a:pt x="570" y="72"/>
                    </a:lnTo>
                    <a:lnTo>
                      <a:pt x="566" y="79"/>
                    </a:lnTo>
                    <a:lnTo>
                      <a:pt x="566" y="79"/>
                    </a:lnTo>
                    <a:lnTo>
                      <a:pt x="566" y="86"/>
                    </a:lnTo>
                    <a:lnTo>
                      <a:pt x="566" y="90"/>
                    </a:lnTo>
                    <a:lnTo>
                      <a:pt x="566" y="97"/>
                    </a:lnTo>
                    <a:lnTo>
                      <a:pt x="563" y="101"/>
                    </a:lnTo>
                    <a:lnTo>
                      <a:pt x="563" y="108"/>
                    </a:lnTo>
                    <a:lnTo>
                      <a:pt x="563" y="115"/>
                    </a:lnTo>
                    <a:lnTo>
                      <a:pt x="566" y="122"/>
                    </a:lnTo>
                    <a:lnTo>
                      <a:pt x="581" y="122"/>
                    </a:lnTo>
                    <a:lnTo>
                      <a:pt x="591" y="122"/>
                    </a:lnTo>
                    <a:lnTo>
                      <a:pt x="602" y="122"/>
                    </a:lnTo>
                    <a:lnTo>
                      <a:pt x="609" y="115"/>
                    </a:lnTo>
                    <a:lnTo>
                      <a:pt x="617" y="112"/>
                    </a:lnTo>
                    <a:lnTo>
                      <a:pt x="620" y="115"/>
                    </a:lnTo>
                    <a:lnTo>
                      <a:pt x="624" y="119"/>
                    </a:lnTo>
                    <a:lnTo>
                      <a:pt x="634" y="126"/>
                    </a:lnTo>
                    <a:lnTo>
                      <a:pt x="638" y="129"/>
                    </a:lnTo>
                    <a:lnTo>
                      <a:pt x="638" y="137"/>
                    </a:lnTo>
                    <a:lnTo>
                      <a:pt x="638" y="137"/>
                    </a:lnTo>
                    <a:lnTo>
                      <a:pt x="642" y="140"/>
                    </a:lnTo>
                    <a:lnTo>
                      <a:pt x="645" y="144"/>
                    </a:lnTo>
                    <a:lnTo>
                      <a:pt x="642" y="147"/>
                    </a:lnTo>
                    <a:lnTo>
                      <a:pt x="634" y="147"/>
                    </a:lnTo>
                    <a:lnTo>
                      <a:pt x="627" y="144"/>
                    </a:lnTo>
                    <a:lnTo>
                      <a:pt x="617" y="147"/>
                    </a:lnTo>
                    <a:lnTo>
                      <a:pt x="609" y="147"/>
                    </a:lnTo>
                    <a:lnTo>
                      <a:pt x="599" y="147"/>
                    </a:lnTo>
                    <a:lnTo>
                      <a:pt x="591" y="147"/>
                    </a:lnTo>
                    <a:lnTo>
                      <a:pt x="584" y="155"/>
                    </a:lnTo>
                    <a:lnTo>
                      <a:pt x="566" y="173"/>
                    </a:lnTo>
                    <a:lnTo>
                      <a:pt x="559" y="176"/>
                    </a:lnTo>
                    <a:lnTo>
                      <a:pt x="556" y="176"/>
                    </a:lnTo>
                    <a:lnTo>
                      <a:pt x="552" y="176"/>
                    </a:lnTo>
                    <a:lnTo>
                      <a:pt x="549" y="176"/>
                    </a:lnTo>
                    <a:lnTo>
                      <a:pt x="541" y="183"/>
                    </a:lnTo>
                    <a:lnTo>
                      <a:pt x="534" y="190"/>
                    </a:lnTo>
                    <a:lnTo>
                      <a:pt x="523" y="194"/>
                    </a:lnTo>
                    <a:lnTo>
                      <a:pt x="516" y="194"/>
                    </a:lnTo>
                    <a:lnTo>
                      <a:pt x="509" y="194"/>
                    </a:lnTo>
                    <a:lnTo>
                      <a:pt x="506" y="190"/>
                    </a:lnTo>
                    <a:lnTo>
                      <a:pt x="498" y="187"/>
                    </a:lnTo>
                    <a:lnTo>
                      <a:pt x="491" y="190"/>
                    </a:lnTo>
                    <a:lnTo>
                      <a:pt x="488" y="194"/>
                    </a:lnTo>
                    <a:lnTo>
                      <a:pt x="484" y="201"/>
                    </a:lnTo>
                    <a:lnTo>
                      <a:pt x="480" y="205"/>
                    </a:lnTo>
                    <a:lnTo>
                      <a:pt x="488" y="216"/>
                    </a:lnTo>
                    <a:lnTo>
                      <a:pt x="491" y="219"/>
                    </a:lnTo>
                    <a:lnTo>
                      <a:pt x="470" y="237"/>
                    </a:lnTo>
                    <a:lnTo>
                      <a:pt x="466" y="241"/>
                    </a:lnTo>
                    <a:lnTo>
                      <a:pt x="459" y="248"/>
                    </a:lnTo>
                    <a:lnTo>
                      <a:pt x="452" y="248"/>
                    </a:lnTo>
                    <a:lnTo>
                      <a:pt x="441" y="251"/>
                    </a:lnTo>
                    <a:lnTo>
                      <a:pt x="430" y="255"/>
                    </a:lnTo>
                    <a:lnTo>
                      <a:pt x="430" y="255"/>
                    </a:lnTo>
                    <a:lnTo>
                      <a:pt x="420" y="251"/>
                    </a:lnTo>
                    <a:lnTo>
                      <a:pt x="412" y="255"/>
                    </a:lnTo>
                    <a:lnTo>
                      <a:pt x="402" y="251"/>
                    </a:lnTo>
                    <a:lnTo>
                      <a:pt x="398" y="255"/>
                    </a:lnTo>
                    <a:lnTo>
                      <a:pt x="384" y="259"/>
                    </a:lnTo>
                    <a:lnTo>
                      <a:pt x="380" y="259"/>
                    </a:lnTo>
                    <a:lnTo>
                      <a:pt x="377" y="262"/>
                    </a:lnTo>
                    <a:lnTo>
                      <a:pt x="373" y="262"/>
                    </a:lnTo>
                    <a:lnTo>
                      <a:pt x="366" y="266"/>
                    </a:lnTo>
                    <a:lnTo>
                      <a:pt x="355" y="269"/>
                    </a:lnTo>
                    <a:lnTo>
                      <a:pt x="348" y="273"/>
                    </a:lnTo>
                    <a:lnTo>
                      <a:pt x="344" y="273"/>
                    </a:lnTo>
                    <a:lnTo>
                      <a:pt x="341" y="273"/>
                    </a:lnTo>
                    <a:lnTo>
                      <a:pt x="337" y="269"/>
                    </a:lnTo>
                    <a:lnTo>
                      <a:pt x="334" y="269"/>
                    </a:lnTo>
                    <a:lnTo>
                      <a:pt x="323" y="269"/>
                    </a:lnTo>
                    <a:lnTo>
                      <a:pt x="316" y="266"/>
                    </a:lnTo>
                    <a:lnTo>
                      <a:pt x="309" y="262"/>
                    </a:lnTo>
                    <a:lnTo>
                      <a:pt x="298" y="259"/>
                    </a:lnTo>
                    <a:lnTo>
                      <a:pt x="287" y="255"/>
                    </a:lnTo>
                    <a:lnTo>
                      <a:pt x="283" y="251"/>
                    </a:lnTo>
                    <a:lnTo>
                      <a:pt x="280" y="248"/>
                    </a:lnTo>
                    <a:lnTo>
                      <a:pt x="276" y="248"/>
                    </a:lnTo>
                    <a:lnTo>
                      <a:pt x="262" y="244"/>
                    </a:lnTo>
                    <a:lnTo>
                      <a:pt x="255" y="241"/>
                    </a:lnTo>
                    <a:lnTo>
                      <a:pt x="251" y="244"/>
                    </a:lnTo>
                    <a:lnTo>
                      <a:pt x="194" y="244"/>
                    </a:lnTo>
                    <a:lnTo>
                      <a:pt x="187" y="244"/>
                    </a:lnTo>
                    <a:lnTo>
                      <a:pt x="183" y="244"/>
                    </a:lnTo>
                    <a:lnTo>
                      <a:pt x="176" y="241"/>
                    </a:lnTo>
                    <a:lnTo>
                      <a:pt x="172" y="234"/>
                    </a:lnTo>
                    <a:lnTo>
                      <a:pt x="165" y="230"/>
                    </a:lnTo>
                    <a:lnTo>
                      <a:pt x="162" y="223"/>
                    </a:lnTo>
                    <a:lnTo>
                      <a:pt x="158" y="216"/>
                    </a:lnTo>
                    <a:lnTo>
                      <a:pt x="154" y="212"/>
                    </a:lnTo>
                    <a:lnTo>
                      <a:pt x="151" y="205"/>
                    </a:lnTo>
                    <a:lnTo>
                      <a:pt x="147" y="205"/>
                    </a:lnTo>
                    <a:lnTo>
                      <a:pt x="144" y="201"/>
                    </a:lnTo>
                    <a:lnTo>
                      <a:pt x="129" y="198"/>
                    </a:lnTo>
                    <a:lnTo>
                      <a:pt x="122" y="198"/>
                    </a:lnTo>
                    <a:lnTo>
                      <a:pt x="119" y="194"/>
                    </a:lnTo>
                    <a:lnTo>
                      <a:pt x="108" y="190"/>
                    </a:lnTo>
                    <a:lnTo>
                      <a:pt x="104" y="187"/>
                    </a:lnTo>
                    <a:lnTo>
                      <a:pt x="97" y="187"/>
                    </a:lnTo>
                    <a:lnTo>
                      <a:pt x="94" y="190"/>
                    </a:lnTo>
                    <a:lnTo>
                      <a:pt x="90" y="190"/>
                    </a:lnTo>
                    <a:lnTo>
                      <a:pt x="76" y="187"/>
                    </a:lnTo>
                    <a:lnTo>
                      <a:pt x="65" y="183"/>
                    </a:lnTo>
                    <a:lnTo>
                      <a:pt x="61" y="183"/>
                    </a:lnTo>
                    <a:lnTo>
                      <a:pt x="58" y="180"/>
                    </a:lnTo>
                    <a:lnTo>
                      <a:pt x="58" y="176"/>
                    </a:lnTo>
                    <a:lnTo>
                      <a:pt x="61" y="169"/>
                    </a:lnTo>
                    <a:lnTo>
                      <a:pt x="61" y="165"/>
                    </a:lnTo>
                    <a:lnTo>
                      <a:pt x="61" y="158"/>
                    </a:lnTo>
                    <a:lnTo>
                      <a:pt x="58" y="147"/>
                    </a:lnTo>
                    <a:lnTo>
                      <a:pt x="54" y="137"/>
                    </a:lnTo>
                    <a:lnTo>
                      <a:pt x="51" y="129"/>
                    </a:lnTo>
                    <a:lnTo>
                      <a:pt x="47" y="122"/>
                    </a:lnTo>
                    <a:lnTo>
                      <a:pt x="43" y="119"/>
                    </a:lnTo>
                    <a:lnTo>
                      <a:pt x="40" y="115"/>
                    </a:lnTo>
                    <a:lnTo>
                      <a:pt x="33" y="115"/>
                    </a:lnTo>
                    <a:lnTo>
                      <a:pt x="29" y="112"/>
                    </a:lnTo>
                    <a:lnTo>
                      <a:pt x="26" y="115"/>
                    </a:lnTo>
                    <a:lnTo>
                      <a:pt x="18" y="112"/>
                    </a:lnTo>
                    <a:lnTo>
                      <a:pt x="15" y="108"/>
                    </a:lnTo>
                    <a:lnTo>
                      <a:pt x="4" y="97"/>
                    </a:lnTo>
                    <a:lnTo>
                      <a:pt x="0" y="90"/>
                    </a:lnTo>
                    <a:lnTo>
                      <a:pt x="0" y="86"/>
                    </a:lnTo>
                    <a:lnTo>
                      <a:pt x="0" y="86"/>
                    </a:lnTo>
                    <a:lnTo>
                      <a:pt x="0" y="8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03" name="Freeform 2436">
                <a:extLst>
                  <a:ext uri="{FF2B5EF4-FFF2-40B4-BE49-F238E27FC236}">
                    <a16:creationId xmlns:a16="http://schemas.microsoft.com/office/drawing/2014/main" id="{B079C74A-7421-46E1-A0EF-6F7A5C5FC2E5}"/>
                  </a:ext>
                </a:extLst>
              </p:cNvPr>
              <p:cNvSpPr>
                <a:spLocks/>
              </p:cNvSpPr>
              <p:nvPr/>
            </p:nvSpPr>
            <p:spPr bwMode="auto">
              <a:xfrm>
                <a:off x="5516" y="1548"/>
                <a:ext cx="645" cy="273"/>
              </a:xfrm>
              <a:custGeom>
                <a:avLst/>
                <a:gdLst>
                  <a:gd name="T0" fmla="*/ 15 w 645"/>
                  <a:gd name="T1" fmla="*/ 72 h 273"/>
                  <a:gd name="T2" fmla="*/ 47 w 645"/>
                  <a:gd name="T3" fmla="*/ 58 h 273"/>
                  <a:gd name="T4" fmla="*/ 90 w 645"/>
                  <a:gd name="T5" fmla="*/ 43 h 273"/>
                  <a:gd name="T6" fmla="*/ 115 w 645"/>
                  <a:gd name="T7" fmla="*/ 47 h 273"/>
                  <a:gd name="T8" fmla="*/ 144 w 645"/>
                  <a:gd name="T9" fmla="*/ 58 h 273"/>
                  <a:gd name="T10" fmla="*/ 187 w 645"/>
                  <a:gd name="T11" fmla="*/ 61 h 273"/>
                  <a:gd name="T12" fmla="*/ 205 w 645"/>
                  <a:gd name="T13" fmla="*/ 51 h 273"/>
                  <a:gd name="T14" fmla="*/ 205 w 645"/>
                  <a:gd name="T15" fmla="*/ 33 h 273"/>
                  <a:gd name="T16" fmla="*/ 215 w 645"/>
                  <a:gd name="T17" fmla="*/ 11 h 273"/>
                  <a:gd name="T18" fmla="*/ 237 w 645"/>
                  <a:gd name="T19" fmla="*/ 4 h 273"/>
                  <a:gd name="T20" fmla="*/ 269 w 645"/>
                  <a:gd name="T21" fmla="*/ 15 h 273"/>
                  <a:gd name="T22" fmla="*/ 291 w 645"/>
                  <a:gd name="T23" fmla="*/ 33 h 273"/>
                  <a:gd name="T24" fmla="*/ 309 w 645"/>
                  <a:gd name="T25" fmla="*/ 51 h 273"/>
                  <a:gd name="T26" fmla="*/ 351 w 645"/>
                  <a:gd name="T27" fmla="*/ 43 h 273"/>
                  <a:gd name="T28" fmla="*/ 384 w 645"/>
                  <a:gd name="T29" fmla="*/ 54 h 273"/>
                  <a:gd name="T30" fmla="*/ 409 w 645"/>
                  <a:gd name="T31" fmla="*/ 65 h 273"/>
                  <a:gd name="T32" fmla="*/ 445 w 645"/>
                  <a:gd name="T33" fmla="*/ 79 h 273"/>
                  <a:gd name="T34" fmla="*/ 488 w 645"/>
                  <a:gd name="T35" fmla="*/ 76 h 273"/>
                  <a:gd name="T36" fmla="*/ 534 w 645"/>
                  <a:gd name="T37" fmla="*/ 58 h 273"/>
                  <a:gd name="T38" fmla="*/ 566 w 645"/>
                  <a:gd name="T39" fmla="*/ 61 h 273"/>
                  <a:gd name="T40" fmla="*/ 581 w 645"/>
                  <a:gd name="T41" fmla="*/ 61 h 273"/>
                  <a:gd name="T42" fmla="*/ 566 w 645"/>
                  <a:gd name="T43" fmla="*/ 79 h 273"/>
                  <a:gd name="T44" fmla="*/ 566 w 645"/>
                  <a:gd name="T45" fmla="*/ 97 h 273"/>
                  <a:gd name="T46" fmla="*/ 566 w 645"/>
                  <a:gd name="T47" fmla="*/ 122 h 273"/>
                  <a:gd name="T48" fmla="*/ 609 w 645"/>
                  <a:gd name="T49" fmla="*/ 115 h 273"/>
                  <a:gd name="T50" fmla="*/ 634 w 645"/>
                  <a:gd name="T51" fmla="*/ 126 h 273"/>
                  <a:gd name="T52" fmla="*/ 642 w 645"/>
                  <a:gd name="T53" fmla="*/ 140 h 273"/>
                  <a:gd name="T54" fmla="*/ 627 w 645"/>
                  <a:gd name="T55" fmla="*/ 144 h 273"/>
                  <a:gd name="T56" fmla="*/ 591 w 645"/>
                  <a:gd name="T57" fmla="*/ 147 h 273"/>
                  <a:gd name="T58" fmla="*/ 556 w 645"/>
                  <a:gd name="T59" fmla="*/ 176 h 273"/>
                  <a:gd name="T60" fmla="*/ 534 w 645"/>
                  <a:gd name="T61" fmla="*/ 190 h 273"/>
                  <a:gd name="T62" fmla="*/ 506 w 645"/>
                  <a:gd name="T63" fmla="*/ 190 h 273"/>
                  <a:gd name="T64" fmla="*/ 484 w 645"/>
                  <a:gd name="T65" fmla="*/ 201 h 273"/>
                  <a:gd name="T66" fmla="*/ 470 w 645"/>
                  <a:gd name="T67" fmla="*/ 237 h 273"/>
                  <a:gd name="T68" fmla="*/ 441 w 645"/>
                  <a:gd name="T69" fmla="*/ 251 h 273"/>
                  <a:gd name="T70" fmla="*/ 412 w 645"/>
                  <a:gd name="T71" fmla="*/ 255 h 273"/>
                  <a:gd name="T72" fmla="*/ 380 w 645"/>
                  <a:gd name="T73" fmla="*/ 259 h 273"/>
                  <a:gd name="T74" fmla="*/ 355 w 645"/>
                  <a:gd name="T75" fmla="*/ 269 h 273"/>
                  <a:gd name="T76" fmla="*/ 337 w 645"/>
                  <a:gd name="T77" fmla="*/ 269 h 273"/>
                  <a:gd name="T78" fmla="*/ 309 w 645"/>
                  <a:gd name="T79" fmla="*/ 262 h 273"/>
                  <a:gd name="T80" fmla="*/ 280 w 645"/>
                  <a:gd name="T81" fmla="*/ 248 h 273"/>
                  <a:gd name="T82" fmla="*/ 251 w 645"/>
                  <a:gd name="T83" fmla="*/ 244 h 273"/>
                  <a:gd name="T84" fmla="*/ 176 w 645"/>
                  <a:gd name="T85" fmla="*/ 241 h 273"/>
                  <a:gd name="T86" fmla="*/ 158 w 645"/>
                  <a:gd name="T87" fmla="*/ 216 h 273"/>
                  <a:gd name="T88" fmla="*/ 144 w 645"/>
                  <a:gd name="T89" fmla="*/ 201 h 273"/>
                  <a:gd name="T90" fmla="*/ 108 w 645"/>
                  <a:gd name="T91" fmla="*/ 190 h 273"/>
                  <a:gd name="T92" fmla="*/ 90 w 645"/>
                  <a:gd name="T93" fmla="*/ 190 h 273"/>
                  <a:gd name="T94" fmla="*/ 58 w 645"/>
                  <a:gd name="T95" fmla="*/ 180 h 273"/>
                  <a:gd name="T96" fmla="*/ 61 w 645"/>
                  <a:gd name="T97" fmla="*/ 158 h 273"/>
                  <a:gd name="T98" fmla="*/ 47 w 645"/>
                  <a:gd name="T99" fmla="*/ 122 h 273"/>
                  <a:gd name="T100" fmla="*/ 29 w 645"/>
                  <a:gd name="T101" fmla="*/ 112 h 273"/>
                  <a:gd name="T102" fmla="*/ 4 w 645"/>
                  <a:gd name="T103" fmla="*/ 97 h 273"/>
                  <a:gd name="T104" fmla="*/ 0 w 645"/>
                  <a:gd name="T105" fmla="*/ 8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45" h="273">
                    <a:moveTo>
                      <a:pt x="0" y="86"/>
                    </a:moveTo>
                    <a:lnTo>
                      <a:pt x="4" y="79"/>
                    </a:lnTo>
                    <a:lnTo>
                      <a:pt x="8" y="72"/>
                    </a:lnTo>
                    <a:lnTo>
                      <a:pt x="15" y="72"/>
                    </a:lnTo>
                    <a:lnTo>
                      <a:pt x="22" y="68"/>
                    </a:lnTo>
                    <a:lnTo>
                      <a:pt x="29" y="65"/>
                    </a:lnTo>
                    <a:lnTo>
                      <a:pt x="36" y="61"/>
                    </a:lnTo>
                    <a:lnTo>
                      <a:pt x="47" y="58"/>
                    </a:lnTo>
                    <a:lnTo>
                      <a:pt x="58" y="51"/>
                    </a:lnTo>
                    <a:lnTo>
                      <a:pt x="72" y="47"/>
                    </a:lnTo>
                    <a:lnTo>
                      <a:pt x="79" y="43"/>
                    </a:lnTo>
                    <a:lnTo>
                      <a:pt x="90" y="43"/>
                    </a:lnTo>
                    <a:lnTo>
                      <a:pt x="97" y="43"/>
                    </a:lnTo>
                    <a:lnTo>
                      <a:pt x="104" y="43"/>
                    </a:lnTo>
                    <a:lnTo>
                      <a:pt x="108" y="47"/>
                    </a:lnTo>
                    <a:lnTo>
                      <a:pt x="115" y="47"/>
                    </a:lnTo>
                    <a:lnTo>
                      <a:pt x="122" y="47"/>
                    </a:lnTo>
                    <a:lnTo>
                      <a:pt x="129" y="47"/>
                    </a:lnTo>
                    <a:lnTo>
                      <a:pt x="140" y="58"/>
                    </a:lnTo>
                    <a:lnTo>
                      <a:pt x="144" y="58"/>
                    </a:lnTo>
                    <a:lnTo>
                      <a:pt x="147" y="61"/>
                    </a:lnTo>
                    <a:lnTo>
                      <a:pt x="165" y="58"/>
                    </a:lnTo>
                    <a:lnTo>
                      <a:pt x="172" y="61"/>
                    </a:lnTo>
                    <a:lnTo>
                      <a:pt x="187" y="61"/>
                    </a:lnTo>
                    <a:lnTo>
                      <a:pt x="201" y="58"/>
                    </a:lnTo>
                    <a:lnTo>
                      <a:pt x="205" y="58"/>
                    </a:lnTo>
                    <a:lnTo>
                      <a:pt x="205" y="54"/>
                    </a:lnTo>
                    <a:lnTo>
                      <a:pt x="205" y="51"/>
                    </a:lnTo>
                    <a:lnTo>
                      <a:pt x="205" y="47"/>
                    </a:lnTo>
                    <a:lnTo>
                      <a:pt x="208" y="40"/>
                    </a:lnTo>
                    <a:lnTo>
                      <a:pt x="208" y="36"/>
                    </a:lnTo>
                    <a:lnTo>
                      <a:pt x="205" y="33"/>
                    </a:lnTo>
                    <a:lnTo>
                      <a:pt x="205" y="25"/>
                    </a:lnTo>
                    <a:lnTo>
                      <a:pt x="205" y="22"/>
                    </a:lnTo>
                    <a:lnTo>
                      <a:pt x="208" y="15"/>
                    </a:lnTo>
                    <a:lnTo>
                      <a:pt x="215" y="11"/>
                    </a:lnTo>
                    <a:lnTo>
                      <a:pt x="223" y="7"/>
                    </a:lnTo>
                    <a:lnTo>
                      <a:pt x="226" y="0"/>
                    </a:lnTo>
                    <a:lnTo>
                      <a:pt x="230" y="0"/>
                    </a:lnTo>
                    <a:lnTo>
                      <a:pt x="237" y="4"/>
                    </a:lnTo>
                    <a:lnTo>
                      <a:pt x="244" y="7"/>
                    </a:lnTo>
                    <a:lnTo>
                      <a:pt x="258" y="7"/>
                    </a:lnTo>
                    <a:lnTo>
                      <a:pt x="262" y="15"/>
                    </a:lnTo>
                    <a:lnTo>
                      <a:pt x="269" y="15"/>
                    </a:lnTo>
                    <a:lnTo>
                      <a:pt x="280" y="15"/>
                    </a:lnTo>
                    <a:lnTo>
                      <a:pt x="287" y="18"/>
                    </a:lnTo>
                    <a:lnTo>
                      <a:pt x="291" y="22"/>
                    </a:lnTo>
                    <a:lnTo>
                      <a:pt x="291" y="33"/>
                    </a:lnTo>
                    <a:lnTo>
                      <a:pt x="291" y="40"/>
                    </a:lnTo>
                    <a:lnTo>
                      <a:pt x="294" y="40"/>
                    </a:lnTo>
                    <a:lnTo>
                      <a:pt x="298" y="43"/>
                    </a:lnTo>
                    <a:lnTo>
                      <a:pt x="309" y="51"/>
                    </a:lnTo>
                    <a:lnTo>
                      <a:pt x="319" y="51"/>
                    </a:lnTo>
                    <a:lnTo>
                      <a:pt x="330" y="51"/>
                    </a:lnTo>
                    <a:lnTo>
                      <a:pt x="341" y="47"/>
                    </a:lnTo>
                    <a:lnTo>
                      <a:pt x="351" y="43"/>
                    </a:lnTo>
                    <a:lnTo>
                      <a:pt x="362" y="43"/>
                    </a:lnTo>
                    <a:lnTo>
                      <a:pt x="380" y="51"/>
                    </a:lnTo>
                    <a:lnTo>
                      <a:pt x="384" y="54"/>
                    </a:lnTo>
                    <a:lnTo>
                      <a:pt x="384" y="54"/>
                    </a:lnTo>
                    <a:lnTo>
                      <a:pt x="387" y="54"/>
                    </a:lnTo>
                    <a:lnTo>
                      <a:pt x="394" y="58"/>
                    </a:lnTo>
                    <a:lnTo>
                      <a:pt x="402" y="61"/>
                    </a:lnTo>
                    <a:lnTo>
                      <a:pt x="409" y="65"/>
                    </a:lnTo>
                    <a:lnTo>
                      <a:pt x="416" y="68"/>
                    </a:lnTo>
                    <a:lnTo>
                      <a:pt x="423" y="76"/>
                    </a:lnTo>
                    <a:lnTo>
                      <a:pt x="437" y="76"/>
                    </a:lnTo>
                    <a:lnTo>
                      <a:pt x="445" y="79"/>
                    </a:lnTo>
                    <a:lnTo>
                      <a:pt x="452" y="79"/>
                    </a:lnTo>
                    <a:lnTo>
                      <a:pt x="463" y="79"/>
                    </a:lnTo>
                    <a:lnTo>
                      <a:pt x="466" y="79"/>
                    </a:lnTo>
                    <a:lnTo>
                      <a:pt x="488" y="76"/>
                    </a:lnTo>
                    <a:lnTo>
                      <a:pt x="502" y="72"/>
                    </a:lnTo>
                    <a:lnTo>
                      <a:pt x="513" y="72"/>
                    </a:lnTo>
                    <a:lnTo>
                      <a:pt x="523" y="61"/>
                    </a:lnTo>
                    <a:lnTo>
                      <a:pt x="534" y="58"/>
                    </a:lnTo>
                    <a:lnTo>
                      <a:pt x="545" y="54"/>
                    </a:lnTo>
                    <a:lnTo>
                      <a:pt x="552" y="58"/>
                    </a:lnTo>
                    <a:lnTo>
                      <a:pt x="559" y="61"/>
                    </a:lnTo>
                    <a:lnTo>
                      <a:pt x="566" y="61"/>
                    </a:lnTo>
                    <a:lnTo>
                      <a:pt x="574" y="61"/>
                    </a:lnTo>
                    <a:lnTo>
                      <a:pt x="577" y="58"/>
                    </a:lnTo>
                    <a:lnTo>
                      <a:pt x="581" y="61"/>
                    </a:lnTo>
                    <a:lnTo>
                      <a:pt x="581" y="61"/>
                    </a:lnTo>
                    <a:lnTo>
                      <a:pt x="581" y="61"/>
                    </a:lnTo>
                    <a:lnTo>
                      <a:pt x="577" y="65"/>
                    </a:lnTo>
                    <a:lnTo>
                      <a:pt x="570" y="72"/>
                    </a:lnTo>
                    <a:lnTo>
                      <a:pt x="566" y="79"/>
                    </a:lnTo>
                    <a:lnTo>
                      <a:pt x="566" y="79"/>
                    </a:lnTo>
                    <a:lnTo>
                      <a:pt x="566" y="86"/>
                    </a:lnTo>
                    <a:lnTo>
                      <a:pt x="566" y="90"/>
                    </a:lnTo>
                    <a:lnTo>
                      <a:pt x="566" y="97"/>
                    </a:lnTo>
                    <a:lnTo>
                      <a:pt x="563" y="101"/>
                    </a:lnTo>
                    <a:lnTo>
                      <a:pt x="563" y="108"/>
                    </a:lnTo>
                    <a:lnTo>
                      <a:pt x="563" y="115"/>
                    </a:lnTo>
                    <a:lnTo>
                      <a:pt x="566" y="122"/>
                    </a:lnTo>
                    <a:lnTo>
                      <a:pt x="581" y="122"/>
                    </a:lnTo>
                    <a:lnTo>
                      <a:pt x="591" y="122"/>
                    </a:lnTo>
                    <a:lnTo>
                      <a:pt x="602" y="122"/>
                    </a:lnTo>
                    <a:lnTo>
                      <a:pt x="609" y="115"/>
                    </a:lnTo>
                    <a:lnTo>
                      <a:pt x="617" y="112"/>
                    </a:lnTo>
                    <a:lnTo>
                      <a:pt x="620" y="115"/>
                    </a:lnTo>
                    <a:lnTo>
                      <a:pt x="624" y="119"/>
                    </a:lnTo>
                    <a:lnTo>
                      <a:pt x="634" y="126"/>
                    </a:lnTo>
                    <a:lnTo>
                      <a:pt x="638" y="129"/>
                    </a:lnTo>
                    <a:lnTo>
                      <a:pt x="638" y="137"/>
                    </a:lnTo>
                    <a:lnTo>
                      <a:pt x="638" y="137"/>
                    </a:lnTo>
                    <a:lnTo>
                      <a:pt x="642" y="140"/>
                    </a:lnTo>
                    <a:lnTo>
                      <a:pt x="645" y="144"/>
                    </a:lnTo>
                    <a:lnTo>
                      <a:pt x="642" y="147"/>
                    </a:lnTo>
                    <a:lnTo>
                      <a:pt x="634" y="147"/>
                    </a:lnTo>
                    <a:lnTo>
                      <a:pt x="627" y="144"/>
                    </a:lnTo>
                    <a:lnTo>
                      <a:pt x="617" y="147"/>
                    </a:lnTo>
                    <a:lnTo>
                      <a:pt x="609" y="147"/>
                    </a:lnTo>
                    <a:lnTo>
                      <a:pt x="599" y="147"/>
                    </a:lnTo>
                    <a:lnTo>
                      <a:pt x="591" y="147"/>
                    </a:lnTo>
                    <a:lnTo>
                      <a:pt x="584" y="155"/>
                    </a:lnTo>
                    <a:lnTo>
                      <a:pt x="566" y="173"/>
                    </a:lnTo>
                    <a:lnTo>
                      <a:pt x="559" y="176"/>
                    </a:lnTo>
                    <a:lnTo>
                      <a:pt x="556" y="176"/>
                    </a:lnTo>
                    <a:lnTo>
                      <a:pt x="552" y="176"/>
                    </a:lnTo>
                    <a:lnTo>
                      <a:pt x="549" y="176"/>
                    </a:lnTo>
                    <a:lnTo>
                      <a:pt x="541" y="183"/>
                    </a:lnTo>
                    <a:lnTo>
                      <a:pt x="534" y="190"/>
                    </a:lnTo>
                    <a:lnTo>
                      <a:pt x="523" y="194"/>
                    </a:lnTo>
                    <a:lnTo>
                      <a:pt x="516" y="194"/>
                    </a:lnTo>
                    <a:lnTo>
                      <a:pt x="509" y="194"/>
                    </a:lnTo>
                    <a:lnTo>
                      <a:pt x="506" y="190"/>
                    </a:lnTo>
                    <a:lnTo>
                      <a:pt x="498" y="187"/>
                    </a:lnTo>
                    <a:lnTo>
                      <a:pt x="491" y="190"/>
                    </a:lnTo>
                    <a:lnTo>
                      <a:pt x="488" y="194"/>
                    </a:lnTo>
                    <a:lnTo>
                      <a:pt x="484" y="201"/>
                    </a:lnTo>
                    <a:lnTo>
                      <a:pt x="480" y="205"/>
                    </a:lnTo>
                    <a:lnTo>
                      <a:pt x="488" y="216"/>
                    </a:lnTo>
                    <a:lnTo>
                      <a:pt x="491" y="219"/>
                    </a:lnTo>
                    <a:lnTo>
                      <a:pt x="470" y="237"/>
                    </a:lnTo>
                    <a:lnTo>
                      <a:pt x="466" y="241"/>
                    </a:lnTo>
                    <a:lnTo>
                      <a:pt x="459" y="248"/>
                    </a:lnTo>
                    <a:lnTo>
                      <a:pt x="452" y="248"/>
                    </a:lnTo>
                    <a:lnTo>
                      <a:pt x="441" y="251"/>
                    </a:lnTo>
                    <a:lnTo>
                      <a:pt x="430" y="255"/>
                    </a:lnTo>
                    <a:lnTo>
                      <a:pt x="430" y="255"/>
                    </a:lnTo>
                    <a:lnTo>
                      <a:pt x="420" y="251"/>
                    </a:lnTo>
                    <a:lnTo>
                      <a:pt x="412" y="255"/>
                    </a:lnTo>
                    <a:lnTo>
                      <a:pt x="402" y="251"/>
                    </a:lnTo>
                    <a:lnTo>
                      <a:pt x="398" y="255"/>
                    </a:lnTo>
                    <a:lnTo>
                      <a:pt x="384" y="259"/>
                    </a:lnTo>
                    <a:lnTo>
                      <a:pt x="380" y="259"/>
                    </a:lnTo>
                    <a:lnTo>
                      <a:pt x="377" y="262"/>
                    </a:lnTo>
                    <a:lnTo>
                      <a:pt x="373" y="262"/>
                    </a:lnTo>
                    <a:lnTo>
                      <a:pt x="366" y="266"/>
                    </a:lnTo>
                    <a:lnTo>
                      <a:pt x="355" y="269"/>
                    </a:lnTo>
                    <a:lnTo>
                      <a:pt x="348" y="273"/>
                    </a:lnTo>
                    <a:lnTo>
                      <a:pt x="344" y="273"/>
                    </a:lnTo>
                    <a:lnTo>
                      <a:pt x="341" y="273"/>
                    </a:lnTo>
                    <a:lnTo>
                      <a:pt x="337" y="269"/>
                    </a:lnTo>
                    <a:lnTo>
                      <a:pt x="334" y="269"/>
                    </a:lnTo>
                    <a:lnTo>
                      <a:pt x="323" y="269"/>
                    </a:lnTo>
                    <a:lnTo>
                      <a:pt x="316" y="266"/>
                    </a:lnTo>
                    <a:lnTo>
                      <a:pt x="309" y="262"/>
                    </a:lnTo>
                    <a:lnTo>
                      <a:pt x="298" y="259"/>
                    </a:lnTo>
                    <a:lnTo>
                      <a:pt x="287" y="255"/>
                    </a:lnTo>
                    <a:lnTo>
                      <a:pt x="283" y="251"/>
                    </a:lnTo>
                    <a:lnTo>
                      <a:pt x="280" y="248"/>
                    </a:lnTo>
                    <a:lnTo>
                      <a:pt x="276" y="248"/>
                    </a:lnTo>
                    <a:lnTo>
                      <a:pt x="262" y="244"/>
                    </a:lnTo>
                    <a:lnTo>
                      <a:pt x="255" y="241"/>
                    </a:lnTo>
                    <a:lnTo>
                      <a:pt x="251" y="244"/>
                    </a:lnTo>
                    <a:lnTo>
                      <a:pt x="194" y="244"/>
                    </a:lnTo>
                    <a:lnTo>
                      <a:pt x="187" y="244"/>
                    </a:lnTo>
                    <a:lnTo>
                      <a:pt x="183" y="244"/>
                    </a:lnTo>
                    <a:lnTo>
                      <a:pt x="176" y="241"/>
                    </a:lnTo>
                    <a:lnTo>
                      <a:pt x="172" y="234"/>
                    </a:lnTo>
                    <a:lnTo>
                      <a:pt x="165" y="230"/>
                    </a:lnTo>
                    <a:lnTo>
                      <a:pt x="162" y="223"/>
                    </a:lnTo>
                    <a:lnTo>
                      <a:pt x="158" y="216"/>
                    </a:lnTo>
                    <a:lnTo>
                      <a:pt x="154" y="212"/>
                    </a:lnTo>
                    <a:lnTo>
                      <a:pt x="151" y="205"/>
                    </a:lnTo>
                    <a:lnTo>
                      <a:pt x="147" y="205"/>
                    </a:lnTo>
                    <a:lnTo>
                      <a:pt x="144" y="201"/>
                    </a:lnTo>
                    <a:lnTo>
                      <a:pt x="129" y="198"/>
                    </a:lnTo>
                    <a:lnTo>
                      <a:pt x="122" y="198"/>
                    </a:lnTo>
                    <a:lnTo>
                      <a:pt x="119" y="194"/>
                    </a:lnTo>
                    <a:lnTo>
                      <a:pt x="108" y="190"/>
                    </a:lnTo>
                    <a:lnTo>
                      <a:pt x="104" y="187"/>
                    </a:lnTo>
                    <a:lnTo>
                      <a:pt x="97" y="187"/>
                    </a:lnTo>
                    <a:lnTo>
                      <a:pt x="94" y="190"/>
                    </a:lnTo>
                    <a:lnTo>
                      <a:pt x="90" y="190"/>
                    </a:lnTo>
                    <a:lnTo>
                      <a:pt x="76" y="187"/>
                    </a:lnTo>
                    <a:lnTo>
                      <a:pt x="65" y="183"/>
                    </a:lnTo>
                    <a:lnTo>
                      <a:pt x="61" y="183"/>
                    </a:lnTo>
                    <a:lnTo>
                      <a:pt x="58" y="180"/>
                    </a:lnTo>
                    <a:lnTo>
                      <a:pt x="58" y="176"/>
                    </a:lnTo>
                    <a:lnTo>
                      <a:pt x="61" y="169"/>
                    </a:lnTo>
                    <a:lnTo>
                      <a:pt x="61" y="165"/>
                    </a:lnTo>
                    <a:lnTo>
                      <a:pt x="61" y="158"/>
                    </a:lnTo>
                    <a:lnTo>
                      <a:pt x="58" y="147"/>
                    </a:lnTo>
                    <a:lnTo>
                      <a:pt x="54" y="137"/>
                    </a:lnTo>
                    <a:lnTo>
                      <a:pt x="51" y="129"/>
                    </a:lnTo>
                    <a:lnTo>
                      <a:pt x="47" y="122"/>
                    </a:lnTo>
                    <a:lnTo>
                      <a:pt x="43" y="119"/>
                    </a:lnTo>
                    <a:lnTo>
                      <a:pt x="40" y="115"/>
                    </a:lnTo>
                    <a:lnTo>
                      <a:pt x="33" y="115"/>
                    </a:lnTo>
                    <a:lnTo>
                      <a:pt x="29" y="112"/>
                    </a:lnTo>
                    <a:lnTo>
                      <a:pt x="26" y="115"/>
                    </a:lnTo>
                    <a:lnTo>
                      <a:pt x="18" y="112"/>
                    </a:lnTo>
                    <a:lnTo>
                      <a:pt x="15" y="108"/>
                    </a:lnTo>
                    <a:lnTo>
                      <a:pt x="4" y="97"/>
                    </a:lnTo>
                    <a:lnTo>
                      <a:pt x="0" y="90"/>
                    </a:lnTo>
                    <a:lnTo>
                      <a:pt x="0" y="86"/>
                    </a:lnTo>
                    <a:lnTo>
                      <a:pt x="0" y="86"/>
                    </a:lnTo>
                    <a:lnTo>
                      <a:pt x="0" y="86"/>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04" name="Freeform 2437">
                <a:extLst>
                  <a:ext uri="{FF2B5EF4-FFF2-40B4-BE49-F238E27FC236}">
                    <a16:creationId xmlns:a16="http://schemas.microsoft.com/office/drawing/2014/main" id="{DAAB1894-3188-4641-B80A-43B92BAFCEE6}"/>
                  </a:ext>
                </a:extLst>
              </p:cNvPr>
              <p:cNvSpPr>
                <a:spLocks/>
              </p:cNvSpPr>
              <p:nvPr/>
            </p:nvSpPr>
            <p:spPr bwMode="auto">
              <a:xfrm>
                <a:off x="5957" y="2582"/>
                <a:ext cx="201" cy="122"/>
              </a:xfrm>
              <a:custGeom>
                <a:avLst/>
                <a:gdLst>
                  <a:gd name="T0" fmla="*/ 93 w 201"/>
                  <a:gd name="T1" fmla="*/ 50 h 122"/>
                  <a:gd name="T2" fmla="*/ 100 w 201"/>
                  <a:gd name="T3" fmla="*/ 57 h 122"/>
                  <a:gd name="T4" fmla="*/ 108 w 201"/>
                  <a:gd name="T5" fmla="*/ 57 h 122"/>
                  <a:gd name="T6" fmla="*/ 108 w 201"/>
                  <a:gd name="T7" fmla="*/ 43 h 122"/>
                  <a:gd name="T8" fmla="*/ 115 w 201"/>
                  <a:gd name="T9" fmla="*/ 46 h 122"/>
                  <a:gd name="T10" fmla="*/ 118 w 201"/>
                  <a:gd name="T11" fmla="*/ 50 h 122"/>
                  <a:gd name="T12" fmla="*/ 122 w 201"/>
                  <a:gd name="T13" fmla="*/ 46 h 122"/>
                  <a:gd name="T14" fmla="*/ 118 w 201"/>
                  <a:gd name="T15" fmla="*/ 39 h 122"/>
                  <a:gd name="T16" fmla="*/ 122 w 201"/>
                  <a:gd name="T17" fmla="*/ 35 h 122"/>
                  <a:gd name="T18" fmla="*/ 122 w 201"/>
                  <a:gd name="T19" fmla="*/ 28 h 122"/>
                  <a:gd name="T20" fmla="*/ 133 w 201"/>
                  <a:gd name="T21" fmla="*/ 21 h 122"/>
                  <a:gd name="T22" fmla="*/ 143 w 201"/>
                  <a:gd name="T23" fmla="*/ 7 h 122"/>
                  <a:gd name="T24" fmla="*/ 147 w 201"/>
                  <a:gd name="T25" fmla="*/ 0 h 122"/>
                  <a:gd name="T26" fmla="*/ 147 w 201"/>
                  <a:gd name="T27" fmla="*/ 3 h 122"/>
                  <a:gd name="T28" fmla="*/ 150 w 201"/>
                  <a:gd name="T29" fmla="*/ 3 h 122"/>
                  <a:gd name="T30" fmla="*/ 158 w 201"/>
                  <a:gd name="T31" fmla="*/ 0 h 122"/>
                  <a:gd name="T32" fmla="*/ 161 w 201"/>
                  <a:gd name="T33" fmla="*/ 7 h 122"/>
                  <a:gd name="T34" fmla="*/ 165 w 201"/>
                  <a:gd name="T35" fmla="*/ 14 h 122"/>
                  <a:gd name="T36" fmla="*/ 168 w 201"/>
                  <a:gd name="T37" fmla="*/ 21 h 122"/>
                  <a:gd name="T38" fmla="*/ 172 w 201"/>
                  <a:gd name="T39" fmla="*/ 17 h 122"/>
                  <a:gd name="T40" fmla="*/ 172 w 201"/>
                  <a:gd name="T41" fmla="*/ 25 h 122"/>
                  <a:gd name="T42" fmla="*/ 179 w 201"/>
                  <a:gd name="T43" fmla="*/ 25 h 122"/>
                  <a:gd name="T44" fmla="*/ 190 w 201"/>
                  <a:gd name="T45" fmla="*/ 28 h 122"/>
                  <a:gd name="T46" fmla="*/ 201 w 201"/>
                  <a:gd name="T47" fmla="*/ 35 h 122"/>
                  <a:gd name="T48" fmla="*/ 193 w 201"/>
                  <a:gd name="T49" fmla="*/ 39 h 122"/>
                  <a:gd name="T50" fmla="*/ 183 w 201"/>
                  <a:gd name="T51" fmla="*/ 39 h 122"/>
                  <a:gd name="T52" fmla="*/ 179 w 201"/>
                  <a:gd name="T53" fmla="*/ 46 h 122"/>
                  <a:gd name="T54" fmla="*/ 186 w 201"/>
                  <a:gd name="T55" fmla="*/ 50 h 122"/>
                  <a:gd name="T56" fmla="*/ 176 w 201"/>
                  <a:gd name="T57" fmla="*/ 53 h 122"/>
                  <a:gd name="T58" fmla="*/ 168 w 201"/>
                  <a:gd name="T59" fmla="*/ 53 h 122"/>
                  <a:gd name="T60" fmla="*/ 165 w 201"/>
                  <a:gd name="T61" fmla="*/ 57 h 122"/>
                  <a:gd name="T62" fmla="*/ 154 w 201"/>
                  <a:gd name="T63" fmla="*/ 53 h 122"/>
                  <a:gd name="T64" fmla="*/ 125 w 201"/>
                  <a:gd name="T65" fmla="*/ 53 h 122"/>
                  <a:gd name="T66" fmla="*/ 122 w 201"/>
                  <a:gd name="T67" fmla="*/ 75 h 122"/>
                  <a:gd name="T68" fmla="*/ 108 w 201"/>
                  <a:gd name="T69" fmla="*/ 100 h 122"/>
                  <a:gd name="T70" fmla="*/ 100 w 201"/>
                  <a:gd name="T71" fmla="*/ 111 h 122"/>
                  <a:gd name="T72" fmla="*/ 86 w 201"/>
                  <a:gd name="T73" fmla="*/ 114 h 122"/>
                  <a:gd name="T74" fmla="*/ 72 w 201"/>
                  <a:gd name="T75" fmla="*/ 114 h 122"/>
                  <a:gd name="T76" fmla="*/ 68 w 201"/>
                  <a:gd name="T77" fmla="*/ 111 h 122"/>
                  <a:gd name="T78" fmla="*/ 54 w 201"/>
                  <a:gd name="T79" fmla="*/ 114 h 122"/>
                  <a:gd name="T80" fmla="*/ 39 w 201"/>
                  <a:gd name="T81" fmla="*/ 122 h 122"/>
                  <a:gd name="T82" fmla="*/ 29 w 201"/>
                  <a:gd name="T83" fmla="*/ 122 h 122"/>
                  <a:gd name="T84" fmla="*/ 18 w 201"/>
                  <a:gd name="T85" fmla="*/ 122 h 122"/>
                  <a:gd name="T86" fmla="*/ 0 w 201"/>
                  <a:gd name="T87" fmla="*/ 100 h 122"/>
                  <a:gd name="T88" fmla="*/ 4 w 201"/>
                  <a:gd name="T89" fmla="*/ 96 h 122"/>
                  <a:gd name="T90" fmla="*/ 11 w 201"/>
                  <a:gd name="T91" fmla="*/ 104 h 122"/>
                  <a:gd name="T92" fmla="*/ 22 w 201"/>
                  <a:gd name="T93" fmla="*/ 104 h 122"/>
                  <a:gd name="T94" fmla="*/ 32 w 201"/>
                  <a:gd name="T95" fmla="*/ 107 h 122"/>
                  <a:gd name="T96" fmla="*/ 36 w 201"/>
                  <a:gd name="T97" fmla="*/ 100 h 122"/>
                  <a:gd name="T98" fmla="*/ 36 w 201"/>
                  <a:gd name="T99" fmla="*/ 93 h 122"/>
                  <a:gd name="T100" fmla="*/ 39 w 201"/>
                  <a:gd name="T101" fmla="*/ 89 h 122"/>
                  <a:gd name="T102" fmla="*/ 47 w 201"/>
                  <a:gd name="T103" fmla="*/ 82 h 122"/>
                  <a:gd name="T104" fmla="*/ 54 w 201"/>
                  <a:gd name="T105" fmla="*/ 82 h 122"/>
                  <a:gd name="T106" fmla="*/ 61 w 201"/>
                  <a:gd name="T107" fmla="*/ 78 h 122"/>
                  <a:gd name="T108" fmla="*/ 72 w 201"/>
                  <a:gd name="T109" fmla="*/ 75 h 122"/>
                  <a:gd name="T110" fmla="*/ 82 w 201"/>
                  <a:gd name="T111" fmla="*/ 61 h 122"/>
                  <a:gd name="T112" fmla="*/ 90 w 201"/>
                  <a:gd name="T113" fmla="*/ 4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1" h="122">
                    <a:moveTo>
                      <a:pt x="93" y="46"/>
                    </a:moveTo>
                    <a:lnTo>
                      <a:pt x="93" y="46"/>
                    </a:lnTo>
                    <a:lnTo>
                      <a:pt x="93" y="50"/>
                    </a:lnTo>
                    <a:lnTo>
                      <a:pt x="97" y="53"/>
                    </a:lnTo>
                    <a:lnTo>
                      <a:pt x="100" y="53"/>
                    </a:lnTo>
                    <a:lnTo>
                      <a:pt x="100" y="57"/>
                    </a:lnTo>
                    <a:lnTo>
                      <a:pt x="104" y="57"/>
                    </a:lnTo>
                    <a:lnTo>
                      <a:pt x="104" y="57"/>
                    </a:lnTo>
                    <a:lnTo>
                      <a:pt x="108" y="57"/>
                    </a:lnTo>
                    <a:lnTo>
                      <a:pt x="108" y="53"/>
                    </a:lnTo>
                    <a:lnTo>
                      <a:pt x="108" y="46"/>
                    </a:lnTo>
                    <a:lnTo>
                      <a:pt x="108" y="43"/>
                    </a:lnTo>
                    <a:lnTo>
                      <a:pt x="111" y="43"/>
                    </a:lnTo>
                    <a:lnTo>
                      <a:pt x="111" y="43"/>
                    </a:lnTo>
                    <a:lnTo>
                      <a:pt x="115" y="46"/>
                    </a:lnTo>
                    <a:lnTo>
                      <a:pt x="115" y="46"/>
                    </a:lnTo>
                    <a:lnTo>
                      <a:pt x="115" y="50"/>
                    </a:lnTo>
                    <a:lnTo>
                      <a:pt x="118" y="50"/>
                    </a:lnTo>
                    <a:lnTo>
                      <a:pt x="118" y="50"/>
                    </a:lnTo>
                    <a:lnTo>
                      <a:pt x="122" y="50"/>
                    </a:lnTo>
                    <a:lnTo>
                      <a:pt x="122" y="46"/>
                    </a:lnTo>
                    <a:lnTo>
                      <a:pt x="118" y="46"/>
                    </a:lnTo>
                    <a:lnTo>
                      <a:pt x="118" y="43"/>
                    </a:lnTo>
                    <a:lnTo>
                      <a:pt x="118" y="39"/>
                    </a:lnTo>
                    <a:lnTo>
                      <a:pt x="118" y="39"/>
                    </a:lnTo>
                    <a:lnTo>
                      <a:pt x="122" y="39"/>
                    </a:lnTo>
                    <a:lnTo>
                      <a:pt x="122" y="35"/>
                    </a:lnTo>
                    <a:lnTo>
                      <a:pt x="122" y="35"/>
                    </a:lnTo>
                    <a:lnTo>
                      <a:pt x="122" y="32"/>
                    </a:lnTo>
                    <a:lnTo>
                      <a:pt x="122" y="28"/>
                    </a:lnTo>
                    <a:lnTo>
                      <a:pt x="125" y="28"/>
                    </a:lnTo>
                    <a:lnTo>
                      <a:pt x="129" y="28"/>
                    </a:lnTo>
                    <a:lnTo>
                      <a:pt x="133" y="21"/>
                    </a:lnTo>
                    <a:lnTo>
                      <a:pt x="133" y="17"/>
                    </a:lnTo>
                    <a:lnTo>
                      <a:pt x="136" y="17"/>
                    </a:lnTo>
                    <a:lnTo>
                      <a:pt x="143" y="7"/>
                    </a:lnTo>
                    <a:lnTo>
                      <a:pt x="143" y="3"/>
                    </a:lnTo>
                    <a:lnTo>
                      <a:pt x="147" y="0"/>
                    </a:lnTo>
                    <a:lnTo>
                      <a:pt x="147" y="0"/>
                    </a:lnTo>
                    <a:lnTo>
                      <a:pt x="147" y="0"/>
                    </a:lnTo>
                    <a:lnTo>
                      <a:pt x="147" y="0"/>
                    </a:lnTo>
                    <a:lnTo>
                      <a:pt x="147" y="3"/>
                    </a:lnTo>
                    <a:lnTo>
                      <a:pt x="147" y="7"/>
                    </a:lnTo>
                    <a:lnTo>
                      <a:pt x="147" y="7"/>
                    </a:lnTo>
                    <a:lnTo>
                      <a:pt x="150" y="3"/>
                    </a:lnTo>
                    <a:lnTo>
                      <a:pt x="154" y="0"/>
                    </a:lnTo>
                    <a:lnTo>
                      <a:pt x="158" y="0"/>
                    </a:lnTo>
                    <a:lnTo>
                      <a:pt x="158" y="0"/>
                    </a:lnTo>
                    <a:lnTo>
                      <a:pt x="158" y="7"/>
                    </a:lnTo>
                    <a:lnTo>
                      <a:pt x="161" y="7"/>
                    </a:lnTo>
                    <a:lnTo>
                      <a:pt x="161" y="7"/>
                    </a:lnTo>
                    <a:lnTo>
                      <a:pt x="165" y="10"/>
                    </a:lnTo>
                    <a:lnTo>
                      <a:pt x="168" y="14"/>
                    </a:lnTo>
                    <a:lnTo>
                      <a:pt x="165" y="14"/>
                    </a:lnTo>
                    <a:lnTo>
                      <a:pt x="165" y="21"/>
                    </a:lnTo>
                    <a:lnTo>
                      <a:pt x="168" y="21"/>
                    </a:lnTo>
                    <a:lnTo>
                      <a:pt x="168" y="21"/>
                    </a:lnTo>
                    <a:lnTo>
                      <a:pt x="168" y="21"/>
                    </a:lnTo>
                    <a:lnTo>
                      <a:pt x="172" y="17"/>
                    </a:lnTo>
                    <a:lnTo>
                      <a:pt x="172" y="17"/>
                    </a:lnTo>
                    <a:lnTo>
                      <a:pt x="176" y="21"/>
                    </a:lnTo>
                    <a:lnTo>
                      <a:pt x="176" y="21"/>
                    </a:lnTo>
                    <a:lnTo>
                      <a:pt x="172" y="25"/>
                    </a:lnTo>
                    <a:lnTo>
                      <a:pt x="176" y="25"/>
                    </a:lnTo>
                    <a:lnTo>
                      <a:pt x="176" y="25"/>
                    </a:lnTo>
                    <a:lnTo>
                      <a:pt x="179" y="25"/>
                    </a:lnTo>
                    <a:lnTo>
                      <a:pt x="179" y="25"/>
                    </a:lnTo>
                    <a:lnTo>
                      <a:pt x="183" y="25"/>
                    </a:lnTo>
                    <a:lnTo>
                      <a:pt x="190" y="28"/>
                    </a:lnTo>
                    <a:lnTo>
                      <a:pt x="197" y="32"/>
                    </a:lnTo>
                    <a:lnTo>
                      <a:pt x="197" y="32"/>
                    </a:lnTo>
                    <a:lnTo>
                      <a:pt x="201" y="35"/>
                    </a:lnTo>
                    <a:lnTo>
                      <a:pt x="197" y="35"/>
                    </a:lnTo>
                    <a:lnTo>
                      <a:pt x="193" y="39"/>
                    </a:lnTo>
                    <a:lnTo>
                      <a:pt x="193" y="39"/>
                    </a:lnTo>
                    <a:lnTo>
                      <a:pt x="186" y="39"/>
                    </a:lnTo>
                    <a:lnTo>
                      <a:pt x="183" y="43"/>
                    </a:lnTo>
                    <a:lnTo>
                      <a:pt x="183" y="39"/>
                    </a:lnTo>
                    <a:lnTo>
                      <a:pt x="179" y="43"/>
                    </a:lnTo>
                    <a:lnTo>
                      <a:pt x="179" y="43"/>
                    </a:lnTo>
                    <a:lnTo>
                      <a:pt x="179" y="46"/>
                    </a:lnTo>
                    <a:lnTo>
                      <a:pt x="183" y="50"/>
                    </a:lnTo>
                    <a:lnTo>
                      <a:pt x="183" y="50"/>
                    </a:lnTo>
                    <a:lnTo>
                      <a:pt x="186" y="50"/>
                    </a:lnTo>
                    <a:lnTo>
                      <a:pt x="186" y="50"/>
                    </a:lnTo>
                    <a:lnTo>
                      <a:pt x="179" y="53"/>
                    </a:lnTo>
                    <a:lnTo>
                      <a:pt x="176" y="53"/>
                    </a:lnTo>
                    <a:lnTo>
                      <a:pt x="172" y="53"/>
                    </a:lnTo>
                    <a:lnTo>
                      <a:pt x="168" y="53"/>
                    </a:lnTo>
                    <a:lnTo>
                      <a:pt x="168" y="53"/>
                    </a:lnTo>
                    <a:lnTo>
                      <a:pt x="168" y="53"/>
                    </a:lnTo>
                    <a:lnTo>
                      <a:pt x="165" y="53"/>
                    </a:lnTo>
                    <a:lnTo>
                      <a:pt x="165" y="57"/>
                    </a:lnTo>
                    <a:lnTo>
                      <a:pt x="165" y="57"/>
                    </a:lnTo>
                    <a:lnTo>
                      <a:pt x="158" y="53"/>
                    </a:lnTo>
                    <a:lnTo>
                      <a:pt x="154" y="53"/>
                    </a:lnTo>
                    <a:lnTo>
                      <a:pt x="136" y="50"/>
                    </a:lnTo>
                    <a:lnTo>
                      <a:pt x="129" y="53"/>
                    </a:lnTo>
                    <a:lnTo>
                      <a:pt x="125" y="53"/>
                    </a:lnTo>
                    <a:lnTo>
                      <a:pt x="125" y="61"/>
                    </a:lnTo>
                    <a:lnTo>
                      <a:pt x="122" y="71"/>
                    </a:lnTo>
                    <a:lnTo>
                      <a:pt x="122" y="75"/>
                    </a:lnTo>
                    <a:lnTo>
                      <a:pt x="111" y="86"/>
                    </a:lnTo>
                    <a:lnTo>
                      <a:pt x="111" y="96"/>
                    </a:lnTo>
                    <a:lnTo>
                      <a:pt x="108" y="100"/>
                    </a:lnTo>
                    <a:lnTo>
                      <a:pt x="104" y="107"/>
                    </a:lnTo>
                    <a:lnTo>
                      <a:pt x="104" y="107"/>
                    </a:lnTo>
                    <a:lnTo>
                      <a:pt x="100" y="111"/>
                    </a:lnTo>
                    <a:lnTo>
                      <a:pt x="97" y="111"/>
                    </a:lnTo>
                    <a:lnTo>
                      <a:pt x="90" y="114"/>
                    </a:lnTo>
                    <a:lnTo>
                      <a:pt x="86" y="114"/>
                    </a:lnTo>
                    <a:lnTo>
                      <a:pt x="82" y="114"/>
                    </a:lnTo>
                    <a:lnTo>
                      <a:pt x="79" y="114"/>
                    </a:lnTo>
                    <a:lnTo>
                      <a:pt x="72" y="114"/>
                    </a:lnTo>
                    <a:lnTo>
                      <a:pt x="72" y="114"/>
                    </a:lnTo>
                    <a:lnTo>
                      <a:pt x="68" y="111"/>
                    </a:lnTo>
                    <a:lnTo>
                      <a:pt x="68" y="111"/>
                    </a:lnTo>
                    <a:lnTo>
                      <a:pt x="57" y="111"/>
                    </a:lnTo>
                    <a:lnTo>
                      <a:pt x="57" y="111"/>
                    </a:lnTo>
                    <a:lnTo>
                      <a:pt x="54" y="114"/>
                    </a:lnTo>
                    <a:lnTo>
                      <a:pt x="47" y="122"/>
                    </a:lnTo>
                    <a:lnTo>
                      <a:pt x="43" y="122"/>
                    </a:lnTo>
                    <a:lnTo>
                      <a:pt x="39" y="122"/>
                    </a:lnTo>
                    <a:lnTo>
                      <a:pt x="36" y="122"/>
                    </a:lnTo>
                    <a:lnTo>
                      <a:pt x="32" y="122"/>
                    </a:lnTo>
                    <a:lnTo>
                      <a:pt x="29" y="122"/>
                    </a:lnTo>
                    <a:lnTo>
                      <a:pt x="25" y="122"/>
                    </a:lnTo>
                    <a:lnTo>
                      <a:pt x="22" y="122"/>
                    </a:lnTo>
                    <a:lnTo>
                      <a:pt x="18" y="122"/>
                    </a:lnTo>
                    <a:lnTo>
                      <a:pt x="11" y="118"/>
                    </a:lnTo>
                    <a:lnTo>
                      <a:pt x="0" y="100"/>
                    </a:lnTo>
                    <a:lnTo>
                      <a:pt x="0" y="100"/>
                    </a:lnTo>
                    <a:lnTo>
                      <a:pt x="4" y="100"/>
                    </a:lnTo>
                    <a:lnTo>
                      <a:pt x="4" y="96"/>
                    </a:lnTo>
                    <a:lnTo>
                      <a:pt x="4" y="96"/>
                    </a:lnTo>
                    <a:lnTo>
                      <a:pt x="4" y="100"/>
                    </a:lnTo>
                    <a:lnTo>
                      <a:pt x="7" y="104"/>
                    </a:lnTo>
                    <a:lnTo>
                      <a:pt x="11" y="104"/>
                    </a:lnTo>
                    <a:lnTo>
                      <a:pt x="14" y="104"/>
                    </a:lnTo>
                    <a:lnTo>
                      <a:pt x="18" y="104"/>
                    </a:lnTo>
                    <a:lnTo>
                      <a:pt x="22" y="104"/>
                    </a:lnTo>
                    <a:lnTo>
                      <a:pt x="25" y="107"/>
                    </a:lnTo>
                    <a:lnTo>
                      <a:pt x="25" y="107"/>
                    </a:lnTo>
                    <a:lnTo>
                      <a:pt x="32" y="107"/>
                    </a:lnTo>
                    <a:lnTo>
                      <a:pt x="32" y="107"/>
                    </a:lnTo>
                    <a:lnTo>
                      <a:pt x="36" y="104"/>
                    </a:lnTo>
                    <a:lnTo>
                      <a:pt x="36" y="100"/>
                    </a:lnTo>
                    <a:lnTo>
                      <a:pt x="36" y="96"/>
                    </a:lnTo>
                    <a:lnTo>
                      <a:pt x="36" y="93"/>
                    </a:lnTo>
                    <a:lnTo>
                      <a:pt x="36" y="93"/>
                    </a:lnTo>
                    <a:lnTo>
                      <a:pt x="39" y="93"/>
                    </a:lnTo>
                    <a:lnTo>
                      <a:pt x="39" y="93"/>
                    </a:lnTo>
                    <a:lnTo>
                      <a:pt x="39" y="89"/>
                    </a:lnTo>
                    <a:lnTo>
                      <a:pt x="39" y="86"/>
                    </a:lnTo>
                    <a:lnTo>
                      <a:pt x="43" y="82"/>
                    </a:lnTo>
                    <a:lnTo>
                      <a:pt x="47" y="82"/>
                    </a:lnTo>
                    <a:lnTo>
                      <a:pt x="50" y="82"/>
                    </a:lnTo>
                    <a:lnTo>
                      <a:pt x="54" y="82"/>
                    </a:lnTo>
                    <a:lnTo>
                      <a:pt x="54" y="82"/>
                    </a:lnTo>
                    <a:lnTo>
                      <a:pt x="54" y="78"/>
                    </a:lnTo>
                    <a:lnTo>
                      <a:pt x="57" y="78"/>
                    </a:lnTo>
                    <a:lnTo>
                      <a:pt x="61" y="78"/>
                    </a:lnTo>
                    <a:lnTo>
                      <a:pt x="68" y="78"/>
                    </a:lnTo>
                    <a:lnTo>
                      <a:pt x="68" y="78"/>
                    </a:lnTo>
                    <a:lnTo>
                      <a:pt x="72" y="75"/>
                    </a:lnTo>
                    <a:lnTo>
                      <a:pt x="79" y="68"/>
                    </a:lnTo>
                    <a:lnTo>
                      <a:pt x="79" y="64"/>
                    </a:lnTo>
                    <a:lnTo>
                      <a:pt x="82" y="61"/>
                    </a:lnTo>
                    <a:lnTo>
                      <a:pt x="86" y="57"/>
                    </a:lnTo>
                    <a:lnTo>
                      <a:pt x="90" y="53"/>
                    </a:lnTo>
                    <a:lnTo>
                      <a:pt x="90" y="46"/>
                    </a:lnTo>
                    <a:lnTo>
                      <a:pt x="93" y="4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05" name="Freeform 2438">
                <a:extLst>
                  <a:ext uri="{FF2B5EF4-FFF2-40B4-BE49-F238E27FC236}">
                    <a16:creationId xmlns:a16="http://schemas.microsoft.com/office/drawing/2014/main" id="{144E7351-33DB-4AE9-AB11-F97AF932D728}"/>
                  </a:ext>
                </a:extLst>
              </p:cNvPr>
              <p:cNvSpPr>
                <a:spLocks/>
              </p:cNvSpPr>
              <p:nvPr/>
            </p:nvSpPr>
            <p:spPr bwMode="auto">
              <a:xfrm>
                <a:off x="5957" y="2582"/>
                <a:ext cx="201" cy="122"/>
              </a:xfrm>
              <a:custGeom>
                <a:avLst/>
                <a:gdLst>
                  <a:gd name="T0" fmla="*/ 93 w 201"/>
                  <a:gd name="T1" fmla="*/ 50 h 122"/>
                  <a:gd name="T2" fmla="*/ 100 w 201"/>
                  <a:gd name="T3" fmla="*/ 57 h 122"/>
                  <a:gd name="T4" fmla="*/ 108 w 201"/>
                  <a:gd name="T5" fmla="*/ 57 h 122"/>
                  <a:gd name="T6" fmla="*/ 108 w 201"/>
                  <a:gd name="T7" fmla="*/ 43 h 122"/>
                  <a:gd name="T8" fmla="*/ 115 w 201"/>
                  <a:gd name="T9" fmla="*/ 46 h 122"/>
                  <a:gd name="T10" fmla="*/ 118 w 201"/>
                  <a:gd name="T11" fmla="*/ 50 h 122"/>
                  <a:gd name="T12" fmla="*/ 122 w 201"/>
                  <a:gd name="T13" fmla="*/ 46 h 122"/>
                  <a:gd name="T14" fmla="*/ 118 w 201"/>
                  <a:gd name="T15" fmla="*/ 39 h 122"/>
                  <a:gd name="T16" fmla="*/ 122 w 201"/>
                  <a:gd name="T17" fmla="*/ 35 h 122"/>
                  <a:gd name="T18" fmla="*/ 122 w 201"/>
                  <a:gd name="T19" fmla="*/ 28 h 122"/>
                  <a:gd name="T20" fmla="*/ 133 w 201"/>
                  <a:gd name="T21" fmla="*/ 21 h 122"/>
                  <a:gd name="T22" fmla="*/ 143 w 201"/>
                  <a:gd name="T23" fmla="*/ 7 h 122"/>
                  <a:gd name="T24" fmla="*/ 147 w 201"/>
                  <a:gd name="T25" fmla="*/ 0 h 122"/>
                  <a:gd name="T26" fmla="*/ 147 w 201"/>
                  <a:gd name="T27" fmla="*/ 3 h 122"/>
                  <a:gd name="T28" fmla="*/ 150 w 201"/>
                  <a:gd name="T29" fmla="*/ 3 h 122"/>
                  <a:gd name="T30" fmla="*/ 158 w 201"/>
                  <a:gd name="T31" fmla="*/ 0 h 122"/>
                  <a:gd name="T32" fmla="*/ 161 w 201"/>
                  <a:gd name="T33" fmla="*/ 7 h 122"/>
                  <a:gd name="T34" fmla="*/ 165 w 201"/>
                  <a:gd name="T35" fmla="*/ 14 h 122"/>
                  <a:gd name="T36" fmla="*/ 168 w 201"/>
                  <a:gd name="T37" fmla="*/ 21 h 122"/>
                  <a:gd name="T38" fmla="*/ 172 w 201"/>
                  <a:gd name="T39" fmla="*/ 17 h 122"/>
                  <a:gd name="T40" fmla="*/ 172 w 201"/>
                  <a:gd name="T41" fmla="*/ 25 h 122"/>
                  <a:gd name="T42" fmla="*/ 179 w 201"/>
                  <a:gd name="T43" fmla="*/ 25 h 122"/>
                  <a:gd name="T44" fmla="*/ 190 w 201"/>
                  <a:gd name="T45" fmla="*/ 28 h 122"/>
                  <a:gd name="T46" fmla="*/ 201 w 201"/>
                  <a:gd name="T47" fmla="*/ 35 h 122"/>
                  <a:gd name="T48" fmla="*/ 193 w 201"/>
                  <a:gd name="T49" fmla="*/ 39 h 122"/>
                  <a:gd name="T50" fmla="*/ 183 w 201"/>
                  <a:gd name="T51" fmla="*/ 39 h 122"/>
                  <a:gd name="T52" fmla="*/ 179 w 201"/>
                  <a:gd name="T53" fmla="*/ 46 h 122"/>
                  <a:gd name="T54" fmla="*/ 186 w 201"/>
                  <a:gd name="T55" fmla="*/ 50 h 122"/>
                  <a:gd name="T56" fmla="*/ 176 w 201"/>
                  <a:gd name="T57" fmla="*/ 53 h 122"/>
                  <a:gd name="T58" fmla="*/ 168 w 201"/>
                  <a:gd name="T59" fmla="*/ 53 h 122"/>
                  <a:gd name="T60" fmla="*/ 165 w 201"/>
                  <a:gd name="T61" fmla="*/ 57 h 122"/>
                  <a:gd name="T62" fmla="*/ 154 w 201"/>
                  <a:gd name="T63" fmla="*/ 53 h 122"/>
                  <a:gd name="T64" fmla="*/ 125 w 201"/>
                  <a:gd name="T65" fmla="*/ 53 h 122"/>
                  <a:gd name="T66" fmla="*/ 122 w 201"/>
                  <a:gd name="T67" fmla="*/ 75 h 122"/>
                  <a:gd name="T68" fmla="*/ 108 w 201"/>
                  <a:gd name="T69" fmla="*/ 100 h 122"/>
                  <a:gd name="T70" fmla="*/ 100 w 201"/>
                  <a:gd name="T71" fmla="*/ 111 h 122"/>
                  <a:gd name="T72" fmla="*/ 86 w 201"/>
                  <a:gd name="T73" fmla="*/ 114 h 122"/>
                  <a:gd name="T74" fmla="*/ 72 w 201"/>
                  <a:gd name="T75" fmla="*/ 114 h 122"/>
                  <a:gd name="T76" fmla="*/ 68 w 201"/>
                  <a:gd name="T77" fmla="*/ 111 h 122"/>
                  <a:gd name="T78" fmla="*/ 54 w 201"/>
                  <a:gd name="T79" fmla="*/ 114 h 122"/>
                  <a:gd name="T80" fmla="*/ 39 w 201"/>
                  <a:gd name="T81" fmla="*/ 122 h 122"/>
                  <a:gd name="T82" fmla="*/ 29 w 201"/>
                  <a:gd name="T83" fmla="*/ 122 h 122"/>
                  <a:gd name="T84" fmla="*/ 18 w 201"/>
                  <a:gd name="T85" fmla="*/ 122 h 122"/>
                  <a:gd name="T86" fmla="*/ 0 w 201"/>
                  <a:gd name="T87" fmla="*/ 100 h 122"/>
                  <a:gd name="T88" fmla="*/ 4 w 201"/>
                  <a:gd name="T89" fmla="*/ 96 h 122"/>
                  <a:gd name="T90" fmla="*/ 11 w 201"/>
                  <a:gd name="T91" fmla="*/ 104 h 122"/>
                  <a:gd name="T92" fmla="*/ 22 w 201"/>
                  <a:gd name="T93" fmla="*/ 104 h 122"/>
                  <a:gd name="T94" fmla="*/ 32 w 201"/>
                  <a:gd name="T95" fmla="*/ 107 h 122"/>
                  <a:gd name="T96" fmla="*/ 36 w 201"/>
                  <a:gd name="T97" fmla="*/ 100 h 122"/>
                  <a:gd name="T98" fmla="*/ 36 w 201"/>
                  <a:gd name="T99" fmla="*/ 93 h 122"/>
                  <a:gd name="T100" fmla="*/ 39 w 201"/>
                  <a:gd name="T101" fmla="*/ 89 h 122"/>
                  <a:gd name="T102" fmla="*/ 47 w 201"/>
                  <a:gd name="T103" fmla="*/ 82 h 122"/>
                  <a:gd name="T104" fmla="*/ 54 w 201"/>
                  <a:gd name="T105" fmla="*/ 82 h 122"/>
                  <a:gd name="T106" fmla="*/ 61 w 201"/>
                  <a:gd name="T107" fmla="*/ 78 h 122"/>
                  <a:gd name="T108" fmla="*/ 72 w 201"/>
                  <a:gd name="T109" fmla="*/ 75 h 122"/>
                  <a:gd name="T110" fmla="*/ 82 w 201"/>
                  <a:gd name="T111" fmla="*/ 61 h 122"/>
                  <a:gd name="T112" fmla="*/ 90 w 201"/>
                  <a:gd name="T113" fmla="*/ 4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1" h="122">
                    <a:moveTo>
                      <a:pt x="93" y="46"/>
                    </a:moveTo>
                    <a:lnTo>
                      <a:pt x="93" y="46"/>
                    </a:lnTo>
                    <a:lnTo>
                      <a:pt x="93" y="50"/>
                    </a:lnTo>
                    <a:lnTo>
                      <a:pt x="97" y="53"/>
                    </a:lnTo>
                    <a:lnTo>
                      <a:pt x="100" y="53"/>
                    </a:lnTo>
                    <a:lnTo>
                      <a:pt x="100" y="57"/>
                    </a:lnTo>
                    <a:lnTo>
                      <a:pt x="104" y="57"/>
                    </a:lnTo>
                    <a:lnTo>
                      <a:pt x="104" y="57"/>
                    </a:lnTo>
                    <a:lnTo>
                      <a:pt x="108" y="57"/>
                    </a:lnTo>
                    <a:lnTo>
                      <a:pt x="108" y="53"/>
                    </a:lnTo>
                    <a:lnTo>
                      <a:pt x="108" y="46"/>
                    </a:lnTo>
                    <a:lnTo>
                      <a:pt x="108" y="43"/>
                    </a:lnTo>
                    <a:lnTo>
                      <a:pt x="111" y="43"/>
                    </a:lnTo>
                    <a:lnTo>
                      <a:pt x="111" y="43"/>
                    </a:lnTo>
                    <a:lnTo>
                      <a:pt x="115" y="46"/>
                    </a:lnTo>
                    <a:lnTo>
                      <a:pt x="115" y="46"/>
                    </a:lnTo>
                    <a:lnTo>
                      <a:pt x="115" y="50"/>
                    </a:lnTo>
                    <a:lnTo>
                      <a:pt x="118" y="50"/>
                    </a:lnTo>
                    <a:lnTo>
                      <a:pt x="118" y="50"/>
                    </a:lnTo>
                    <a:lnTo>
                      <a:pt x="122" y="50"/>
                    </a:lnTo>
                    <a:lnTo>
                      <a:pt x="122" y="46"/>
                    </a:lnTo>
                    <a:lnTo>
                      <a:pt x="118" y="46"/>
                    </a:lnTo>
                    <a:lnTo>
                      <a:pt x="118" y="43"/>
                    </a:lnTo>
                    <a:lnTo>
                      <a:pt x="118" y="39"/>
                    </a:lnTo>
                    <a:lnTo>
                      <a:pt x="118" y="39"/>
                    </a:lnTo>
                    <a:lnTo>
                      <a:pt x="122" y="39"/>
                    </a:lnTo>
                    <a:lnTo>
                      <a:pt x="122" y="35"/>
                    </a:lnTo>
                    <a:lnTo>
                      <a:pt x="122" y="35"/>
                    </a:lnTo>
                    <a:lnTo>
                      <a:pt x="122" y="32"/>
                    </a:lnTo>
                    <a:lnTo>
                      <a:pt x="122" y="28"/>
                    </a:lnTo>
                    <a:lnTo>
                      <a:pt x="125" y="28"/>
                    </a:lnTo>
                    <a:lnTo>
                      <a:pt x="129" y="28"/>
                    </a:lnTo>
                    <a:lnTo>
                      <a:pt x="133" y="21"/>
                    </a:lnTo>
                    <a:lnTo>
                      <a:pt x="133" y="17"/>
                    </a:lnTo>
                    <a:lnTo>
                      <a:pt x="136" y="17"/>
                    </a:lnTo>
                    <a:lnTo>
                      <a:pt x="143" y="7"/>
                    </a:lnTo>
                    <a:lnTo>
                      <a:pt x="143" y="3"/>
                    </a:lnTo>
                    <a:lnTo>
                      <a:pt x="147" y="0"/>
                    </a:lnTo>
                    <a:lnTo>
                      <a:pt x="147" y="0"/>
                    </a:lnTo>
                    <a:lnTo>
                      <a:pt x="147" y="0"/>
                    </a:lnTo>
                    <a:lnTo>
                      <a:pt x="147" y="0"/>
                    </a:lnTo>
                    <a:lnTo>
                      <a:pt x="147" y="3"/>
                    </a:lnTo>
                    <a:lnTo>
                      <a:pt x="147" y="7"/>
                    </a:lnTo>
                    <a:lnTo>
                      <a:pt x="147" y="7"/>
                    </a:lnTo>
                    <a:lnTo>
                      <a:pt x="150" y="3"/>
                    </a:lnTo>
                    <a:lnTo>
                      <a:pt x="154" y="0"/>
                    </a:lnTo>
                    <a:lnTo>
                      <a:pt x="158" y="0"/>
                    </a:lnTo>
                    <a:lnTo>
                      <a:pt x="158" y="0"/>
                    </a:lnTo>
                    <a:lnTo>
                      <a:pt x="158" y="7"/>
                    </a:lnTo>
                    <a:lnTo>
                      <a:pt x="161" y="7"/>
                    </a:lnTo>
                    <a:lnTo>
                      <a:pt x="161" y="7"/>
                    </a:lnTo>
                    <a:lnTo>
                      <a:pt x="165" y="10"/>
                    </a:lnTo>
                    <a:lnTo>
                      <a:pt x="168" y="14"/>
                    </a:lnTo>
                    <a:lnTo>
                      <a:pt x="165" y="14"/>
                    </a:lnTo>
                    <a:lnTo>
                      <a:pt x="165" y="21"/>
                    </a:lnTo>
                    <a:lnTo>
                      <a:pt x="168" y="21"/>
                    </a:lnTo>
                    <a:lnTo>
                      <a:pt x="168" y="21"/>
                    </a:lnTo>
                    <a:lnTo>
                      <a:pt x="168" y="21"/>
                    </a:lnTo>
                    <a:lnTo>
                      <a:pt x="172" y="17"/>
                    </a:lnTo>
                    <a:lnTo>
                      <a:pt x="172" y="17"/>
                    </a:lnTo>
                    <a:lnTo>
                      <a:pt x="176" y="21"/>
                    </a:lnTo>
                    <a:lnTo>
                      <a:pt x="176" y="21"/>
                    </a:lnTo>
                    <a:lnTo>
                      <a:pt x="172" y="25"/>
                    </a:lnTo>
                    <a:lnTo>
                      <a:pt x="176" y="25"/>
                    </a:lnTo>
                    <a:lnTo>
                      <a:pt x="176" y="25"/>
                    </a:lnTo>
                    <a:lnTo>
                      <a:pt x="179" y="25"/>
                    </a:lnTo>
                    <a:lnTo>
                      <a:pt x="179" y="25"/>
                    </a:lnTo>
                    <a:lnTo>
                      <a:pt x="183" y="25"/>
                    </a:lnTo>
                    <a:lnTo>
                      <a:pt x="190" y="28"/>
                    </a:lnTo>
                    <a:lnTo>
                      <a:pt x="197" y="32"/>
                    </a:lnTo>
                    <a:lnTo>
                      <a:pt x="197" y="32"/>
                    </a:lnTo>
                    <a:lnTo>
                      <a:pt x="201" y="35"/>
                    </a:lnTo>
                    <a:lnTo>
                      <a:pt x="197" y="35"/>
                    </a:lnTo>
                    <a:lnTo>
                      <a:pt x="193" y="39"/>
                    </a:lnTo>
                    <a:lnTo>
                      <a:pt x="193" y="39"/>
                    </a:lnTo>
                    <a:lnTo>
                      <a:pt x="186" y="39"/>
                    </a:lnTo>
                    <a:lnTo>
                      <a:pt x="183" y="43"/>
                    </a:lnTo>
                    <a:lnTo>
                      <a:pt x="183" y="39"/>
                    </a:lnTo>
                    <a:lnTo>
                      <a:pt x="179" y="43"/>
                    </a:lnTo>
                    <a:lnTo>
                      <a:pt x="179" y="43"/>
                    </a:lnTo>
                    <a:lnTo>
                      <a:pt x="179" y="46"/>
                    </a:lnTo>
                    <a:lnTo>
                      <a:pt x="183" y="50"/>
                    </a:lnTo>
                    <a:lnTo>
                      <a:pt x="183" y="50"/>
                    </a:lnTo>
                    <a:lnTo>
                      <a:pt x="186" y="50"/>
                    </a:lnTo>
                    <a:lnTo>
                      <a:pt x="186" y="50"/>
                    </a:lnTo>
                    <a:lnTo>
                      <a:pt x="179" y="53"/>
                    </a:lnTo>
                    <a:lnTo>
                      <a:pt x="176" y="53"/>
                    </a:lnTo>
                    <a:lnTo>
                      <a:pt x="172" y="53"/>
                    </a:lnTo>
                    <a:lnTo>
                      <a:pt x="168" y="53"/>
                    </a:lnTo>
                    <a:lnTo>
                      <a:pt x="168" y="53"/>
                    </a:lnTo>
                    <a:lnTo>
                      <a:pt x="168" y="53"/>
                    </a:lnTo>
                    <a:lnTo>
                      <a:pt x="165" y="53"/>
                    </a:lnTo>
                    <a:lnTo>
                      <a:pt x="165" y="57"/>
                    </a:lnTo>
                    <a:lnTo>
                      <a:pt x="165" y="57"/>
                    </a:lnTo>
                    <a:lnTo>
                      <a:pt x="158" y="53"/>
                    </a:lnTo>
                    <a:lnTo>
                      <a:pt x="154" y="53"/>
                    </a:lnTo>
                    <a:lnTo>
                      <a:pt x="136" y="50"/>
                    </a:lnTo>
                    <a:lnTo>
                      <a:pt x="129" y="53"/>
                    </a:lnTo>
                    <a:lnTo>
                      <a:pt x="125" y="53"/>
                    </a:lnTo>
                    <a:lnTo>
                      <a:pt x="125" y="61"/>
                    </a:lnTo>
                    <a:lnTo>
                      <a:pt x="122" y="71"/>
                    </a:lnTo>
                    <a:lnTo>
                      <a:pt x="122" y="75"/>
                    </a:lnTo>
                    <a:lnTo>
                      <a:pt x="111" y="86"/>
                    </a:lnTo>
                    <a:lnTo>
                      <a:pt x="111" y="96"/>
                    </a:lnTo>
                    <a:lnTo>
                      <a:pt x="108" y="100"/>
                    </a:lnTo>
                    <a:lnTo>
                      <a:pt x="104" y="107"/>
                    </a:lnTo>
                    <a:lnTo>
                      <a:pt x="104" y="107"/>
                    </a:lnTo>
                    <a:lnTo>
                      <a:pt x="100" y="111"/>
                    </a:lnTo>
                    <a:lnTo>
                      <a:pt x="97" y="111"/>
                    </a:lnTo>
                    <a:lnTo>
                      <a:pt x="90" y="114"/>
                    </a:lnTo>
                    <a:lnTo>
                      <a:pt x="86" y="114"/>
                    </a:lnTo>
                    <a:lnTo>
                      <a:pt x="82" y="114"/>
                    </a:lnTo>
                    <a:lnTo>
                      <a:pt x="79" y="114"/>
                    </a:lnTo>
                    <a:lnTo>
                      <a:pt x="72" y="114"/>
                    </a:lnTo>
                    <a:lnTo>
                      <a:pt x="72" y="114"/>
                    </a:lnTo>
                    <a:lnTo>
                      <a:pt x="68" y="111"/>
                    </a:lnTo>
                    <a:lnTo>
                      <a:pt x="68" y="111"/>
                    </a:lnTo>
                    <a:lnTo>
                      <a:pt x="57" y="111"/>
                    </a:lnTo>
                    <a:lnTo>
                      <a:pt x="57" y="111"/>
                    </a:lnTo>
                    <a:lnTo>
                      <a:pt x="54" y="114"/>
                    </a:lnTo>
                    <a:lnTo>
                      <a:pt x="47" y="122"/>
                    </a:lnTo>
                    <a:lnTo>
                      <a:pt x="43" y="122"/>
                    </a:lnTo>
                    <a:lnTo>
                      <a:pt x="39" y="122"/>
                    </a:lnTo>
                    <a:lnTo>
                      <a:pt x="36" y="122"/>
                    </a:lnTo>
                    <a:lnTo>
                      <a:pt x="32" y="122"/>
                    </a:lnTo>
                    <a:lnTo>
                      <a:pt x="29" y="122"/>
                    </a:lnTo>
                    <a:lnTo>
                      <a:pt x="25" y="122"/>
                    </a:lnTo>
                    <a:lnTo>
                      <a:pt x="22" y="122"/>
                    </a:lnTo>
                    <a:lnTo>
                      <a:pt x="18" y="122"/>
                    </a:lnTo>
                    <a:lnTo>
                      <a:pt x="11" y="118"/>
                    </a:lnTo>
                    <a:lnTo>
                      <a:pt x="0" y="100"/>
                    </a:lnTo>
                    <a:lnTo>
                      <a:pt x="0" y="100"/>
                    </a:lnTo>
                    <a:lnTo>
                      <a:pt x="4" y="100"/>
                    </a:lnTo>
                    <a:lnTo>
                      <a:pt x="4" y="96"/>
                    </a:lnTo>
                    <a:lnTo>
                      <a:pt x="4" y="96"/>
                    </a:lnTo>
                    <a:lnTo>
                      <a:pt x="4" y="100"/>
                    </a:lnTo>
                    <a:lnTo>
                      <a:pt x="7" y="104"/>
                    </a:lnTo>
                    <a:lnTo>
                      <a:pt x="11" y="104"/>
                    </a:lnTo>
                    <a:lnTo>
                      <a:pt x="14" y="104"/>
                    </a:lnTo>
                    <a:lnTo>
                      <a:pt x="18" y="104"/>
                    </a:lnTo>
                    <a:lnTo>
                      <a:pt x="22" y="104"/>
                    </a:lnTo>
                    <a:lnTo>
                      <a:pt x="25" y="107"/>
                    </a:lnTo>
                    <a:lnTo>
                      <a:pt x="25" y="107"/>
                    </a:lnTo>
                    <a:lnTo>
                      <a:pt x="32" y="107"/>
                    </a:lnTo>
                    <a:lnTo>
                      <a:pt x="32" y="107"/>
                    </a:lnTo>
                    <a:lnTo>
                      <a:pt x="36" y="104"/>
                    </a:lnTo>
                    <a:lnTo>
                      <a:pt x="36" y="100"/>
                    </a:lnTo>
                    <a:lnTo>
                      <a:pt x="36" y="96"/>
                    </a:lnTo>
                    <a:lnTo>
                      <a:pt x="36" y="93"/>
                    </a:lnTo>
                    <a:lnTo>
                      <a:pt x="36" y="93"/>
                    </a:lnTo>
                    <a:lnTo>
                      <a:pt x="39" y="93"/>
                    </a:lnTo>
                    <a:lnTo>
                      <a:pt x="39" y="93"/>
                    </a:lnTo>
                    <a:lnTo>
                      <a:pt x="39" y="89"/>
                    </a:lnTo>
                    <a:lnTo>
                      <a:pt x="39" y="86"/>
                    </a:lnTo>
                    <a:lnTo>
                      <a:pt x="43" y="82"/>
                    </a:lnTo>
                    <a:lnTo>
                      <a:pt x="47" y="82"/>
                    </a:lnTo>
                    <a:lnTo>
                      <a:pt x="50" y="82"/>
                    </a:lnTo>
                    <a:lnTo>
                      <a:pt x="54" y="82"/>
                    </a:lnTo>
                    <a:lnTo>
                      <a:pt x="54" y="82"/>
                    </a:lnTo>
                    <a:lnTo>
                      <a:pt x="54" y="78"/>
                    </a:lnTo>
                    <a:lnTo>
                      <a:pt x="57" y="78"/>
                    </a:lnTo>
                    <a:lnTo>
                      <a:pt x="61" y="78"/>
                    </a:lnTo>
                    <a:lnTo>
                      <a:pt x="68" y="78"/>
                    </a:lnTo>
                    <a:lnTo>
                      <a:pt x="68" y="78"/>
                    </a:lnTo>
                    <a:lnTo>
                      <a:pt x="72" y="75"/>
                    </a:lnTo>
                    <a:lnTo>
                      <a:pt x="79" y="68"/>
                    </a:lnTo>
                    <a:lnTo>
                      <a:pt x="79" y="64"/>
                    </a:lnTo>
                    <a:lnTo>
                      <a:pt x="82" y="61"/>
                    </a:lnTo>
                    <a:lnTo>
                      <a:pt x="86" y="57"/>
                    </a:lnTo>
                    <a:lnTo>
                      <a:pt x="90" y="53"/>
                    </a:lnTo>
                    <a:lnTo>
                      <a:pt x="90" y="46"/>
                    </a:lnTo>
                    <a:lnTo>
                      <a:pt x="93" y="46"/>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06" name="Freeform 2439">
                <a:extLst>
                  <a:ext uri="{FF2B5EF4-FFF2-40B4-BE49-F238E27FC236}">
                    <a16:creationId xmlns:a16="http://schemas.microsoft.com/office/drawing/2014/main" id="{EAECBE7B-3086-478B-A483-5E990DCE3941}"/>
                  </a:ext>
                </a:extLst>
              </p:cNvPr>
              <p:cNvSpPr>
                <a:spLocks/>
              </p:cNvSpPr>
              <p:nvPr/>
            </p:nvSpPr>
            <p:spPr bwMode="auto">
              <a:xfrm>
                <a:off x="5767" y="2585"/>
                <a:ext cx="83" cy="108"/>
              </a:xfrm>
              <a:custGeom>
                <a:avLst/>
                <a:gdLst>
                  <a:gd name="T0" fmla="*/ 0 w 83"/>
                  <a:gd name="T1" fmla="*/ 7 h 108"/>
                  <a:gd name="T2" fmla="*/ 0 w 83"/>
                  <a:gd name="T3" fmla="*/ 7 h 108"/>
                  <a:gd name="T4" fmla="*/ 4 w 83"/>
                  <a:gd name="T5" fmla="*/ 11 h 108"/>
                  <a:gd name="T6" fmla="*/ 4 w 83"/>
                  <a:gd name="T7" fmla="*/ 18 h 108"/>
                  <a:gd name="T8" fmla="*/ 4 w 83"/>
                  <a:gd name="T9" fmla="*/ 22 h 108"/>
                  <a:gd name="T10" fmla="*/ 7 w 83"/>
                  <a:gd name="T11" fmla="*/ 32 h 108"/>
                  <a:gd name="T12" fmla="*/ 7 w 83"/>
                  <a:gd name="T13" fmla="*/ 36 h 108"/>
                  <a:gd name="T14" fmla="*/ 11 w 83"/>
                  <a:gd name="T15" fmla="*/ 40 h 108"/>
                  <a:gd name="T16" fmla="*/ 11 w 83"/>
                  <a:gd name="T17" fmla="*/ 43 h 108"/>
                  <a:gd name="T18" fmla="*/ 11 w 83"/>
                  <a:gd name="T19" fmla="*/ 50 h 108"/>
                  <a:gd name="T20" fmla="*/ 11 w 83"/>
                  <a:gd name="T21" fmla="*/ 54 h 108"/>
                  <a:gd name="T22" fmla="*/ 11 w 83"/>
                  <a:gd name="T23" fmla="*/ 58 h 108"/>
                  <a:gd name="T24" fmla="*/ 18 w 83"/>
                  <a:gd name="T25" fmla="*/ 65 h 108"/>
                  <a:gd name="T26" fmla="*/ 22 w 83"/>
                  <a:gd name="T27" fmla="*/ 68 h 108"/>
                  <a:gd name="T28" fmla="*/ 25 w 83"/>
                  <a:gd name="T29" fmla="*/ 75 h 108"/>
                  <a:gd name="T30" fmla="*/ 25 w 83"/>
                  <a:gd name="T31" fmla="*/ 79 h 108"/>
                  <a:gd name="T32" fmla="*/ 29 w 83"/>
                  <a:gd name="T33" fmla="*/ 83 h 108"/>
                  <a:gd name="T34" fmla="*/ 36 w 83"/>
                  <a:gd name="T35" fmla="*/ 86 h 108"/>
                  <a:gd name="T36" fmla="*/ 43 w 83"/>
                  <a:gd name="T37" fmla="*/ 93 h 108"/>
                  <a:gd name="T38" fmla="*/ 47 w 83"/>
                  <a:gd name="T39" fmla="*/ 97 h 108"/>
                  <a:gd name="T40" fmla="*/ 54 w 83"/>
                  <a:gd name="T41" fmla="*/ 101 h 108"/>
                  <a:gd name="T42" fmla="*/ 58 w 83"/>
                  <a:gd name="T43" fmla="*/ 101 h 108"/>
                  <a:gd name="T44" fmla="*/ 61 w 83"/>
                  <a:gd name="T45" fmla="*/ 104 h 108"/>
                  <a:gd name="T46" fmla="*/ 65 w 83"/>
                  <a:gd name="T47" fmla="*/ 108 h 108"/>
                  <a:gd name="T48" fmla="*/ 68 w 83"/>
                  <a:gd name="T49" fmla="*/ 108 h 108"/>
                  <a:gd name="T50" fmla="*/ 68 w 83"/>
                  <a:gd name="T51" fmla="*/ 108 h 108"/>
                  <a:gd name="T52" fmla="*/ 72 w 83"/>
                  <a:gd name="T53" fmla="*/ 108 h 108"/>
                  <a:gd name="T54" fmla="*/ 72 w 83"/>
                  <a:gd name="T55" fmla="*/ 104 h 108"/>
                  <a:gd name="T56" fmla="*/ 75 w 83"/>
                  <a:gd name="T57" fmla="*/ 104 h 108"/>
                  <a:gd name="T58" fmla="*/ 79 w 83"/>
                  <a:gd name="T59" fmla="*/ 104 h 108"/>
                  <a:gd name="T60" fmla="*/ 83 w 83"/>
                  <a:gd name="T61" fmla="*/ 108 h 108"/>
                  <a:gd name="T62" fmla="*/ 83 w 83"/>
                  <a:gd name="T63" fmla="*/ 104 h 108"/>
                  <a:gd name="T64" fmla="*/ 83 w 83"/>
                  <a:gd name="T65" fmla="*/ 101 h 108"/>
                  <a:gd name="T66" fmla="*/ 79 w 83"/>
                  <a:gd name="T67" fmla="*/ 90 h 108"/>
                  <a:gd name="T68" fmla="*/ 75 w 83"/>
                  <a:gd name="T69" fmla="*/ 83 h 108"/>
                  <a:gd name="T70" fmla="*/ 72 w 83"/>
                  <a:gd name="T71" fmla="*/ 79 h 108"/>
                  <a:gd name="T72" fmla="*/ 68 w 83"/>
                  <a:gd name="T73" fmla="*/ 72 h 108"/>
                  <a:gd name="T74" fmla="*/ 68 w 83"/>
                  <a:gd name="T75" fmla="*/ 58 h 108"/>
                  <a:gd name="T76" fmla="*/ 68 w 83"/>
                  <a:gd name="T77" fmla="*/ 47 h 108"/>
                  <a:gd name="T78" fmla="*/ 68 w 83"/>
                  <a:gd name="T79" fmla="*/ 40 h 108"/>
                  <a:gd name="T80" fmla="*/ 68 w 83"/>
                  <a:gd name="T81" fmla="*/ 36 h 108"/>
                  <a:gd name="T82" fmla="*/ 65 w 83"/>
                  <a:gd name="T83" fmla="*/ 32 h 108"/>
                  <a:gd name="T84" fmla="*/ 58 w 83"/>
                  <a:gd name="T85" fmla="*/ 22 h 108"/>
                  <a:gd name="T86" fmla="*/ 50 w 83"/>
                  <a:gd name="T87" fmla="*/ 18 h 108"/>
                  <a:gd name="T88" fmla="*/ 47 w 83"/>
                  <a:gd name="T89" fmla="*/ 11 h 108"/>
                  <a:gd name="T90" fmla="*/ 40 w 83"/>
                  <a:gd name="T91" fmla="*/ 11 h 108"/>
                  <a:gd name="T92" fmla="*/ 40 w 83"/>
                  <a:gd name="T93" fmla="*/ 14 h 108"/>
                  <a:gd name="T94" fmla="*/ 36 w 83"/>
                  <a:gd name="T95" fmla="*/ 18 h 108"/>
                  <a:gd name="T96" fmla="*/ 29 w 83"/>
                  <a:gd name="T97" fmla="*/ 14 h 108"/>
                  <a:gd name="T98" fmla="*/ 22 w 83"/>
                  <a:gd name="T99" fmla="*/ 22 h 108"/>
                  <a:gd name="T100" fmla="*/ 22 w 83"/>
                  <a:gd name="T101" fmla="*/ 18 h 108"/>
                  <a:gd name="T102" fmla="*/ 22 w 83"/>
                  <a:gd name="T103" fmla="*/ 11 h 108"/>
                  <a:gd name="T104" fmla="*/ 18 w 83"/>
                  <a:gd name="T105" fmla="*/ 7 h 108"/>
                  <a:gd name="T106" fmla="*/ 15 w 83"/>
                  <a:gd name="T107" fmla="*/ 4 h 108"/>
                  <a:gd name="T108" fmla="*/ 7 w 83"/>
                  <a:gd name="T109" fmla="*/ 4 h 108"/>
                  <a:gd name="T110" fmla="*/ 4 w 83"/>
                  <a:gd name="T111" fmla="*/ 0 h 108"/>
                  <a:gd name="T112" fmla="*/ 0 w 83"/>
                  <a:gd name="T113" fmla="*/ 0 h 108"/>
                  <a:gd name="T114" fmla="*/ 0 w 83"/>
                  <a:gd name="T115" fmla="*/ 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108">
                    <a:moveTo>
                      <a:pt x="0" y="7"/>
                    </a:moveTo>
                    <a:lnTo>
                      <a:pt x="0" y="7"/>
                    </a:lnTo>
                    <a:lnTo>
                      <a:pt x="4" y="11"/>
                    </a:lnTo>
                    <a:lnTo>
                      <a:pt x="4" y="18"/>
                    </a:lnTo>
                    <a:lnTo>
                      <a:pt x="4" y="22"/>
                    </a:lnTo>
                    <a:lnTo>
                      <a:pt x="7" y="32"/>
                    </a:lnTo>
                    <a:lnTo>
                      <a:pt x="7" y="36"/>
                    </a:lnTo>
                    <a:lnTo>
                      <a:pt x="11" y="40"/>
                    </a:lnTo>
                    <a:lnTo>
                      <a:pt x="11" y="43"/>
                    </a:lnTo>
                    <a:lnTo>
                      <a:pt x="11" y="50"/>
                    </a:lnTo>
                    <a:lnTo>
                      <a:pt x="11" y="54"/>
                    </a:lnTo>
                    <a:lnTo>
                      <a:pt x="11" y="58"/>
                    </a:lnTo>
                    <a:lnTo>
                      <a:pt x="18" y="65"/>
                    </a:lnTo>
                    <a:lnTo>
                      <a:pt x="22" y="68"/>
                    </a:lnTo>
                    <a:lnTo>
                      <a:pt x="25" y="75"/>
                    </a:lnTo>
                    <a:lnTo>
                      <a:pt x="25" y="79"/>
                    </a:lnTo>
                    <a:lnTo>
                      <a:pt x="29" y="83"/>
                    </a:lnTo>
                    <a:lnTo>
                      <a:pt x="36" y="86"/>
                    </a:lnTo>
                    <a:lnTo>
                      <a:pt x="43" y="93"/>
                    </a:lnTo>
                    <a:lnTo>
                      <a:pt x="47" y="97"/>
                    </a:lnTo>
                    <a:lnTo>
                      <a:pt x="54" y="101"/>
                    </a:lnTo>
                    <a:lnTo>
                      <a:pt x="58" y="101"/>
                    </a:lnTo>
                    <a:lnTo>
                      <a:pt x="61" y="104"/>
                    </a:lnTo>
                    <a:lnTo>
                      <a:pt x="65" y="108"/>
                    </a:lnTo>
                    <a:lnTo>
                      <a:pt x="68" y="108"/>
                    </a:lnTo>
                    <a:lnTo>
                      <a:pt x="68" y="108"/>
                    </a:lnTo>
                    <a:lnTo>
                      <a:pt x="72" y="108"/>
                    </a:lnTo>
                    <a:lnTo>
                      <a:pt x="72" y="104"/>
                    </a:lnTo>
                    <a:lnTo>
                      <a:pt x="75" y="104"/>
                    </a:lnTo>
                    <a:lnTo>
                      <a:pt x="79" y="104"/>
                    </a:lnTo>
                    <a:lnTo>
                      <a:pt x="83" y="108"/>
                    </a:lnTo>
                    <a:lnTo>
                      <a:pt x="83" y="104"/>
                    </a:lnTo>
                    <a:lnTo>
                      <a:pt x="83" y="101"/>
                    </a:lnTo>
                    <a:lnTo>
                      <a:pt x="79" y="90"/>
                    </a:lnTo>
                    <a:lnTo>
                      <a:pt x="75" y="83"/>
                    </a:lnTo>
                    <a:lnTo>
                      <a:pt x="72" y="79"/>
                    </a:lnTo>
                    <a:lnTo>
                      <a:pt x="68" y="72"/>
                    </a:lnTo>
                    <a:lnTo>
                      <a:pt x="68" y="58"/>
                    </a:lnTo>
                    <a:lnTo>
                      <a:pt x="68" y="47"/>
                    </a:lnTo>
                    <a:lnTo>
                      <a:pt x="68" y="40"/>
                    </a:lnTo>
                    <a:lnTo>
                      <a:pt x="68" y="36"/>
                    </a:lnTo>
                    <a:lnTo>
                      <a:pt x="65" y="32"/>
                    </a:lnTo>
                    <a:lnTo>
                      <a:pt x="58" y="22"/>
                    </a:lnTo>
                    <a:lnTo>
                      <a:pt x="50" y="18"/>
                    </a:lnTo>
                    <a:lnTo>
                      <a:pt x="47" y="11"/>
                    </a:lnTo>
                    <a:lnTo>
                      <a:pt x="40" y="11"/>
                    </a:lnTo>
                    <a:lnTo>
                      <a:pt x="40" y="14"/>
                    </a:lnTo>
                    <a:lnTo>
                      <a:pt x="36" y="18"/>
                    </a:lnTo>
                    <a:lnTo>
                      <a:pt x="29" y="14"/>
                    </a:lnTo>
                    <a:lnTo>
                      <a:pt x="22" y="22"/>
                    </a:lnTo>
                    <a:lnTo>
                      <a:pt x="22" y="18"/>
                    </a:lnTo>
                    <a:lnTo>
                      <a:pt x="22" y="11"/>
                    </a:lnTo>
                    <a:lnTo>
                      <a:pt x="18" y="7"/>
                    </a:lnTo>
                    <a:lnTo>
                      <a:pt x="15" y="4"/>
                    </a:lnTo>
                    <a:lnTo>
                      <a:pt x="7" y="4"/>
                    </a:lnTo>
                    <a:lnTo>
                      <a:pt x="4" y="0"/>
                    </a:lnTo>
                    <a:lnTo>
                      <a:pt x="0" y="0"/>
                    </a:lnTo>
                    <a:lnTo>
                      <a:pt x="0"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07" name="Freeform 2440">
                <a:extLst>
                  <a:ext uri="{FF2B5EF4-FFF2-40B4-BE49-F238E27FC236}">
                    <a16:creationId xmlns:a16="http://schemas.microsoft.com/office/drawing/2014/main" id="{C0B0AB62-FBFB-4A81-B40D-8AE7F620C344}"/>
                  </a:ext>
                </a:extLst>
              </p:cNvPr>
              <p:cNvSpPr>
                <a:spLocks/>
              </p:cNvSpPr>
              <p:nvPr/>
            </p:nvSpPr>
            <p:spPr bwMode="auto">
              <a:xfrm>
                <a:off x="5767" y="2585"/>
                <a:ext cx="83" cy="108"/>
              </a:xfrm>
              <a:custGeom>
                <a:avLst/>
                <a:gdLst>
                  <a:gd name="T0" fmla="*/ 0 w 83"/>
                  <a:gd name="T1" fmla="*/ 7 h 108"/>
                  <a:gd name="T2" fmla="*/ 0 w 83"/>
                  <a:gd name="T3" fmla="*/ 7 h 108"/>
                  <a:gd name="T4" fmla="*/ 4 w 83"/>
                  <a:gd name="T5" fmla="*/ 11 h 108"/>
                  <a:gd name="T6" fmla="*/ 4 w 83"/>
                  <a:gd name="T7" fmla="*/ 18 h 108"/>
                  <a:gd name="T8" fmla="*/ 4 w 83"/>
                  <a:gd name="T9" fmla="*/ 22 h 108"/>
                  <a:gd name="T10" fmla="*/ 7 w 83"/>
                  <a:gd name="T11" fmla="*/ 32 h 108"/>
                  <a:gd name="T12" fmla="*/ 7 w 83"/>
                  <a:gd name="T13" fmla="*/ 36 h 108"/>
                  <a:gd name="T14" fmla="*/ 11 w 83"/>
                  <a:gd name="T15" fmla="*/ 40 h 108"/>
                  <a:gd name="T16" fmla="*/ 11 w 83"/>
                  <a:gd name="T17" fmla="*/ 43 h 108"/>
                  <a:gd name="T18" fmla="*/ 11 w 83"/>
                  <a:gd name="T19" fmla="*/ 50 h 108"/>
                  <a:gd name="T20" fmla="*/ 11 w 83"/>
                  <a:gd name="T21" fmla="*/ 54 h 108"/>
                  <a:gd name="T22" fmla="*/ 11 w 83"/>
                  <a:gd name="T23" fmla="*/ 58 h 108"/>
                  <a:gd name="T24" fmla="*/ 18 w 83"/>
                  <a:gd name="T25" fmla="*/ 65 h 108"/>
                  <a:gd name="T26" fmla="*/ 22 w 83"/>
                  <a:gd name="T27" fmla="*/ 68 h 108"/>
                  <a:gd name="T28" fmla="*/ 25 w 83"/>
                  <a:gd name="T29" fmla="*/ 75 h 108"/>
                  <a:gd name="T30" fmla="*/ 25 w 83"/>
                  <a:gd name="T31" fmla="*/ 79 h 108"/>
                  <a:gd name="T32" fmla="*/ 29 w 83"/>
                  <a:gd name="T33" fmla="*/ 83 h 108"/>
                  <a:gd name="T34" fmla="*/ 36 w 83"/>
                  <a:gd name="T35" fmla="*/ 86 h 108"/>
                  <a:gd name="T36" fmla="*/ 43 w 83"/>
                  <a:gd name="T37" fmla="*/ 93 h 108"/>
                  <a:gd name="T38" fmla="*/ 47 w 83"/>
                  <a:gd name="T39" fmla="*/ 97 h 108"/>
                  <a:gd name="T40" fmla="*/ 54 w 83"/>
                  <a:gd name="T41" fmla="*/ 101 h 108"/>
                  <a:gd name="T42" fmla="*/ 58 w 83"/>
                  <a:gd name="T43" fmla="*/ 101 h 108"/>
                  <a:gd name="T44" fmla="*/ 61 w 83"/>
                  <a:gd name="T45" fmla="*/ 104 h 108"/>
                  <a:gd name="T46" fmla="*/ 65 w 83"/>
                  <a:gd name="T47" fmla="*/ 108 h 108"/>
                  <a:gd name="T48" fmla="*/ 68 w 83"/>
                  <a:gd name="T49" fmla="*/ 108 h 108"/>
                  <a:gd name="T50" fmla="*/ 68 w 83"/>
                  <a:gd name="T51" fmla="*/ 108 h 108"/>
                  <a:gd name="T52" fmla="*/ 72 w 83"/>
                  <a:gd name="T53" fmla="*/ 108 h 108"/>
                  <a:gd name="T54" fmla="*/ 72 w 83"/>
                  <a:gd name="T55" fmla="*/ 104 h 108"/>
                  <a:gd name="T56" fmla="*/ 75 w 83"/>
                  <a:gd name="T57" fmla="*/ 104 h 108"/>
                  <a:gd name="T58" fmla="*/ 79 w 83"/>
                  <a:gd name="T59" fmla="*/ 104 h 108"/>
                  <a:gd name="T60" fmla="*/ 83 w 83"/>
                  <a:gd name="T61" fmla="*/ 108 h 108"/>
                  <a:gd name="T62" fmla="*/ 83 w 83"/>
                  <a:gd name="T63" fmla="*/ 104 h 108"/>
                  <a:gd name="T64" fmla="*/ 83 w 83"/>
                  <a:gd name="T65" fmla="*/ 101 h 108"/>
                  <a:gd name="T66" fmla="*/ 79 w 83"/>
                  <a:gd name="T67" fmla="*/ 90 h 108"/>
                  <a:gd name="T68" fmla="*/ 75 w 83"/>
                  <a:gd name="T69" fmla="*/ 83 h 108"/>
                  <a:gd name="T70" fmla="*/ 72 w 83"/>
                  <a:gd name="T71" fmla="*/ 79 h 108"/>
                  <a:gd name="T72" fmla="*/ 68 w 83"/>
                  <a:gd name="T73" fmla="*/ 72 h 108"/>
                  <a:gd name="T74" fmla="*/ 68 w 83"/>
                  <a:gd name="T75" fmla="*/ 58 h 108"/>
                  <a:gd name="T76" fmla="*/ 68 w 83"/>
                  <a:gd name="T77" fmla="*/ 47 h 108"/>
                  <a:gd name="T78" fmla="*/ 68 w 83"/>
                  <a:gd name="T79" fmla="*/ 40 h 108"/>
                  <a:gd name="T80" fmla="*/ 68 w 83"/>
                  <a:gd name="T81" fmla="*/ 36 h 108"/>
                  <a:gd name="T82" fmla="*/ 65 w 83"/>
                  <a:gd name="T83" fmla="*/ 32 h 108"/>
                  <a:gd name="T84" fmla="*/ 58 w 83"/>
                  <a:gd name="T85" fmla="*/ 22 h 108"/>
                  <a:gd name="T86" fmla="*/ 50 w 83"/>
                  <a:gd name="T87" fmla="*/ 18 h 108"/>
                  <a:gd name="T88" fmla="*/ 47 w 83"/>
                  <a:gd name="T89" fmla="*/ 11 h 108"/>
                  <a:gd name="T90" fmla="*/ 40 w 83"/>
                  <a:gd name="T91" fmla="*/ 11 h 108"/>
                  <a:gd name="T92" fmla="*/ 40 w 83"/>
                  <a:gd name="T93" fmla="*/ 14 h 108"/>
                  <a:gd name="T94" fmla="*/ 36 w 83"/>
                  <a:gd name="T95" fmla="*/ 18 h 108"/>
                  <a:gd name="T96" fmla="*/ 29 w 83"/>
                  <a:gd name="T97" fmla="*/ 14 h 108"/>
                  <a:gd name="T98" fmla="*/ 22 w 83"/>
                  <a:gd name="T99" fmla="*/ 22 h 108"/>
                  <a:gd name="T100" fmla="*/ 22 w 83"/>
                  <a:gd name="T101" fmla="*/ 18 h 108"/>
                  <a:gd name="T102" fmla="*/ 22 w 83"/>
                  <a:gd name="T103" fmla="*/ 11 h 108"/>
                  <a:gd name="T104" fmla="*/ 18 w 83"/>
                  <a:gd name="T105" fmla="*/ 7 h 108"/>
                  <a:gd name="T106" fmla="*/ 15 w 83"/>
                  <a:gd name="T107" fmla="*/ 4 h 108"/>
                  <a:gd name="T108" fmla="*/ 7 w 83"/>
                  <a:gd name="T109" fmla="*/ 4 h 108"/>
                  <a:gd name="T110" fmla="*/ 4 w 83"/>
                  <a:gd name="T111" fmla="*/ 0 h 108"/>
                  <a:gd name="T112" fmla="*/ 0 w 83"/>
                  <a:gd name="T113" fmla="*/ 0 h 108"/>
                  <a:gd name="T114" fmla="*/ 0 w 83"/>
                  <a:gd name="T115" fmla="*/ 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108">
                    <a:moveTo>
                      <a:pt x="0" y="7"/>
                    </a:moveTo>
                    <a:lnTo>
                      <a:pt x="0" y="7"/>
                    </a:lnTo>
                    <a:lnTo>
                      <a:pt x="4" y="11"/>
                    </a:lnTo>
                    <a:lnTo>
                      <a:pt x="4" y="18"/>
                    </a:lnTo>
                    <a:lnTo>
                      <a:pt x="4" y="22"/>
                    </a:lnTo>
                    <a:lnTo>
                      <a:pt x="7" y="32"/>
                    </a:lnTo>
                    <a:lnTo>
                      <a:pt x="7" y="36"/>
                    </a:lnTo>
                    <a:lnTo>
                      <a:pt x="11" y="40"/>
                    </a:lnTo>
                    <a:lnTo>
                      <a:pt x="11" y="43"/>
                    </a:lnTo>
                    <a:lnTo>
                      <a:pt x="11" y="50"/>
                    </a:lnTo>
                    <a:lnTo>
                      <a:pt x="11" y="54"/>
                    </a:lnTo>
                    <a:lnTo>
                      <a:pt x="11" y="58"/>
                    </a:lnTo>
                    <a:lnTo>
                      <a:pt x="18" y="65"/>
                    </a:lnTo>
                    <a:lnTo>
                      <a:pt x="22" y="68"/>
                    </a:lnTo>
                    <a:lnTo>
                      <a:pt x="25" y="75"/>
                    </a:lnTo>
                    <a:lnTo>
                      <a:pt x="25" y="79"/>
                    </a:lnTo>
                    <a:lnTo>
                      <a:pt x="29" y="83"/>
                    </a:lnTo>
                    <a:lnTo>
                      <a:pt x="36" y="86"/>
                    </a:lnTo>
                    <a:lnTo>
                      <a:pt x="43" y="93"/>
                    </a:lnTo>
                    <a:lnTo>
                      <a:pt x="47" y="97"/>
                    </a:lnTo>
                    <a:lnTo>
                      <a:pt x="54" y="101"/>
                    </a:lnTo>
                    <a:lnTo>
                      <a:pt x="58" y="101"/>
                    </a:lnTo>
                    <a:lnTo>
                      <a:pt x="61" y="104"/>
                    </a:lnTo>
                    <a:lnTo>
                      <a:pt x="65" y="108"/>
                    </a:lnTo>
                    <a:lnTo>
                      <a:pt x="68" y="108"/>
                    </a:lnTo>
                    <a:lnTo>
                      <a:pt x="68" y="108"/>
                    </a:lnTo>
                    <a:lnTo>
                      <a:pt x="72" y="108"/>
                    </a:lnTo>
                    <a:lnTo>
                      <a:pt x="72" y="104"/>
                    </a:lnTo>
                    <a:lnTo>
                      <a:pt x="75" y="104"/>
                    </a:lnTo>
                    <a:lnTo>
                      <a:pt x="79" y="104"/>
                    </a:lnTo>
                    <a:lnTo>
                      <a:pt x="83" y="108"/>
                    </a:lnTo>
                    <a:lnTo>
                      <a:pt x="83" y="104"/>
                    </a:lnTo>
                    <a:lnTo>
                      <a:pt x="83" y="101"/>
                    </a:lnTo>
                    <a:lnTo>
                      <a:pt x="79" y="90"/>
                    </a:lnTo>
                    <a:lnTo>
                      <a:pt x="75" y="83"/>
                    </a:lnTo>
                    <a:lnTo>
                      <a:pt x="72" y="79"/>
                    </a:lnTo>
                    <a:lnTo>
                      <a:pt x="68" y="72"/>
                    </a:lnTo>
                    <a:lnTo>
                      <a:pt x="68" y="58"/>
                    </a:lnTo>
                    <a:lnTo>
                      <a:pt x="68" y="47"/>
                    </a:lnTo>
                    <a:lnTo>
                      <a:pt x="68" y="40"/>
                    </a:lnTo>
                    <a:lnTo>
                      <a:pt x="68" y="36"/>
                    </a:lnTo>
                    <a:lnTo>
                      <a:pt x="65" y="32"/>
                    </a:lnTo>
                    <a:lnTo>
                      <a:pt x="58" y="22"/>
                    </a:lnTo>
                    <a:lnTo>
                      <a:pt x="50" y="18"/>
                    </a:lnTo>
                    <a:lnTo>
                      <a:pt x="47" y="11"/>
                    </a:lnTo>
                    <a:lnTo>
                      <a:pt x="40" y="11"/>
                    </a:lnTo>
                    <a:lnTo>
                      <a:pt x="40" y="14"/>
                    </a:lnTo>
                    <a:lnTo>
                      <a:pt x="36" y="18"/>
                    </a:lnTo>
                    <a:lnTo>
                      <a:pt x="29" y="14"/>
                    </a:lnTo>
                    <a:lnTo>
                      <a:pt x="22" y="22"/>
                    </a:lnTo>
                    <a:lnTo>
                      <a:pt x="22" y="18"/>
                    </a:lnTo>
                    <a:lnTo>
                      <a:pt x="22" y="11"/>
                    </a:lnTo>
                    <a:lnTo>
                      <a:pt x="18" y="7"/>
                    </a:lnTo>
                    <a:lnTo>
                      <a:pt x="15" y="4"/>
                    </a:lnTo>
                    <a:lnTo>
                      <a:pt x="7" y="4"/>
                    </a:lnTo>
                    <a:lnTo>
                      <a:pt x="4" y="0"/>
                    </a:lnTo>
                    <a:lnTo>
                      <a:pt x="0" y="0"/>
                    </a:lnTo>
                    <a:lnTo>
                      <a:pt x="0"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08" name="Freeform 2441">
                <a:extLst>
                  <a:ext uri="{FF2B5EF4-FFF2-40B4-BE49-F238E27FC236}">
                    <a16:creationId xmlns:a16="http://schemas.microsoft.com/office/drawing/2014/main" id="{3B7E520D-E932-434A-8D31-8C23925FDBD9}"/>
                  </a:ext>
                </a:extLst>
              </p:cNvPr>
              <p:cNvSpPr>
                <a:spLocks/>
              </p:cNvSpPr>
              <p:nvPr/>
            </p:nvSpPr>
            <p:spPr bwMode="auto">
              <a:xfrm>
                <a:off x="4438" y="1982"/>
                <a:ext cx="36" cy="40"/>
              </a:xfrm>
              <a:custGeom>
                <a:avLst/>
                <a:gdLst>
                  <a:gd name="T0" fmla="*/ 15 w 36"/>
                  <a:gd name="T1" fmla="*/ 33 h 40"/>
                  <a:gd name="T2" fmla="*/ 18 w 36"/>
                  <a:gd name="T3" fmla="*/ 33 h 40"/>
                  <a:gd name="T4" fmla="*/ 22 w 36"/>
                  <a:gd name="T5" fmla="*/ 29 h 40"/>
                  <a:gd name="T6" fmla="*/ 22 w 36"/>
                  <a:gd name="T7" fmla="*/ 29 h 40"/>
                  <a:gd name="T8" fmla="*/ 18 w 36"/>
                  <a:gd name="T9" fmla="*/ 26 h 40"/>
                  <a:gd name="T10" fmla="*/ 22 w 36"/>
                  <a:gd name="T11" fmla="*/ 26 h 40"/>
                  <a:gd name="T12" fmla="*/ 29 w 36"/>
                  <a:gd name="T13" fmla="*/ 22 h 40"/>
                  <a:gd name="T14" fmla="*/ 29 w 36"/>
                  <a:gd name="T15" fmla="*/ 22 h 40"/>
                  <a:gd name="T16" fmla="*/ 29 w 36"/>
                  <a:gd name="T17" fmla="*/ 22 h 40"/>
                  <a:gd name="T18" fmla="*/ 29 w 36"/>
                  <a:gd name="T19" fmla="*/ 18 h 40"/>
                  <a:gd name="T20" fmla="*/ 29 w 36"/>
                  <a:gd name="T21" fmla="*/ 18 h 40"/>
                  <a:gd name="T22" fmla="*/ 32 w 36"/>
                  <a:gd name="T23" fmla="*/ 15 h 40"/>
                  <a:gd name="T24" fmla="*/ 32 w 36"/>
                  <a:gd name="T25" fmla="*/ 15 h 40"/>
                  <a:gd name="T26" fmla="*/ 32 w 36"/>
                  <a:gd name="T27" fmla="*/ 11 h 40"/>
                  <a:gd name="T28" fmla="*/ 32 w 36"/>
                  <a:gd name="T29" fmla="*/ 11 h 40"/>
                  <a:gd name="T30" fmla="*/ 32 w 36"/>
                  <a:gd name="T31" fmla="*/ 8 h 40"/>
                  <a:gd name="T32" fmla="*/ 29 w 36"/>
                  <a:gd name="T33" fmla="*/ 8 h 40"/>
                  <a:gd name="T34" fmla="*/ 29 w 36"/>
                  <a:gd name="T35" fmla="*/ 4 h 40"/>
                  <a:gd name="T36" fmla="*/ 32 w 36"/>
                  <a:gd name="T37" fmla="*/ 4 h 40"/>
                  <a:gd name="T38" fmla="*/ 32 w 36"/>
                  <a:gd name="T39" fmla="*/ 4 h 40"/>
                  <a:gd name="T40" fmla="*/ 29 w 36"/>
                  <a:gd name="T41" fmla="*/ 0 h 40"/>
                  <a:gd name="T42" fmla="*/ 25 w 36"/>
                  <a:gd name="T43" fmla="*/ 0 h 40"/>
                  <a:gd name="T44" fmla="*/ 22 w 36"/>
                  <a:gd name="T45" fmla="*/ 4 h 40"/>
                  <a:gd name="T46" fmla="*/ 15 w 36"/>
                  <a:gd name="T47" fmla="*/ 11 h 40"/>
                  <a:gd name="T48" fmla="*/ 11 w 36"/>
                  <a:gd name="T49" fmla="*/ 18 h 40"/>
                  <a:gd name="T50" fmla="*/ 11 w 36"/>
                  <a:gd name="T51" fmla="*/ 22 h 40"/>
                  <a:gd name="T52" fmla="*/ 7 w 36"/>
                  <a:gd name="T53" fmla="*/ 26 h 40"/>
                  <a:gd name="T54" fmla="*/ 4 w 36"/>
                  <a:gd name="T55" fmla="*/ 29 h 40"/>
                  <a:gd name="T56" fmla="*/ 0 w 36"/>
                  <a:gd name="T57" fmla="*/ 36 h 40"/>
                  <a:gd name="T58" fmla="*/ 0 w 36"/>
                  <a:gd name="T59" fmla="*/ 40 h 40"/>
                  <a:gd name="T60" fmla="*/ 7 w 36"/>
                  <a:gd name="T61" fmla="*/ 40 h 40"/>
                  <a:gd name="T62" fmla="*/ 7 w 36"/>
                  <a:gd name="T63" fmla="*/ 40 h 40"/>
                  <a:gd name="T64" fmla="*/ 11 w 36"/>
                  <a:gd name="T65" fmla="*/ 36 h 40"/>
                  <a:gd name="T66" fmla="*/ 11 w 36"/>
                  <a:gd name="T6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40">
                    <a:moveTo>
                      <a:pt x="11" y="36"/>
                    </a:moveTo>
                    <a:lnTo>
                      <a:pt x="15" y="33"/>
                    </a:lnTo>
                    <a:lnTo>
                      <a:pt x="15" y="33"/>
                    </a:lnTo>
                    <a:lnTo>
                      <a:pt x="18" y="33"/>
                    </a:lnTo>
                    <a:lnTo>
                      <a:pt x="18" y="33"/>
                    </a:lnTo>
                    <a:lnTo>
                      <a:pt x="22" y="29"/>
                    </a:lnTo>
                    <a:lnTo>
                      <a:pt x="22" y="29"/>
                    </a:lnTo>
                    <a:lnTo>
                      <a:pt x="22" y="29"/>
                    </a:lnTo>
                    <a:lnTo>
                      <a:pt x="18" y="26"/>
                    </a:lnTo>
                    <a:lnTo>
                      <a:pt x="18" y="26"/>
                    </a:lnTo>
                    <a:lnTo>
                      <a:pt x="22" y="26"/>
                    </a:lnTo>
                    <a:lnTo>
                      <a:pt x="22" y="26"/>
                    </a:lnTo>
                    <a:lnTo>
                      <a:pt x="22" y="22"/>
                    </a:lnTo>
                    <a:lnTo>
                      <a:pt x="29" y="22"/>
                    </a:lnTo>
                    <a:lnTo>
                      <a:pt x="29" y="22"/>
                    </a:lnTo>
                    <a:lnTo>
                      <a:pt x="29" y="22"/>
                    </a:lnTo>
                    <a:lnTo>
                      <a:pt x="29" y="22"/>
                    </a:lnTo>
                    <a:lnTo>
                      <a:pt x="29" y="22"/>
                    </a:lnTo>
                    <a:lnTo>
                      <a:pt x="25" y="22"/>
                    </a:lnTo>
                    <a:lnTo>
                      <a:pt x="29" y="18"/>
                    </a:lnTo>
                    <a:lnTo>
                      <a:pt x="29" y="18"/>
                    </a:lnTo>
                    <a:lnTo>
                      <a:pt x="29" y="18"/>
                    </a:lnTo>
                    <a:lnTo>
                      <a:pt x="29" y="18"/>
                    </a:lnTo>
                    <a:lnTo>
                      <a:pt x="32" y="15"/>
                    </a:lnTo>
                    <a:lnTo>
                      <a:pt x="32" y="15"/>
                    </a:lnTo>
                    <a:lnTo>
                      <a:pt x="32" y="15"/>
                    </a:lnTo>
                    <a:lnTo>
                      <a:pt x="36" y="15"/>
                    </a:lnTo>
                    <a:lnTo>
                      <a:pt x="32" y="11"/>
                    </a:lnTo>
                    <a:lnTo>
                      <a:pt x="32" y="11"/>
                    </a:lnTo>
                    <a:lnTo>
                      <a:pt x="32" y="11"/>
                    </a:lnTo>
                    <a:lnTo>
                      <a:pt x="32" y="8"/>
                    </a:lnTo>
                    <a:lnTo>
                      <a:pt x="32" y="8"/>
                    </a:lnTo>
                    <a:lnTo>
                      <a:pt x="32" y="8"/>
                    </a:lnTo>
                    <a:lnTo>
                      <a:pt x="29" y="8"/>
                    </a:lnTo>
                    <a:lnTo>
                      <a:pt x="29" y="4"/>
                    </a:lnTo>
                    <a:lnTo>
                      <a:pt x="29" y="4"/>
                    </a:lnTo>
                    <a:lnTo>
                      <a:pt x="29" y="4"/>
                    </a:lnTo>
                    <a:lnTo>
                      <a:pt x="32" y="4"/>
                    </a:lnTo>
                    <a:lnTo>
                      <a:pt x="32" y="4"/>
                    </a:lnTo>
                    <a:lnTo>
                      <a:pt x="32" y="4"/>
                    </a:lnTo>
                    <a:lnTo>
                      <a:pt x="29" y="4"/>
                    </a:lnTo>
                    <a:lnTo>
                      <a:pt x="29" y="0"/>
                    </a:lnTo>
                    <a:lnTo>
                      <a:pt x="29" y="0"/>
                    </a:lnTo>
                    <a:lnTo>
                      <a:pt x="25" y="0"/>
                    </a:lnTo>
                    <a:lnTo>
                      <a:pt x="22" y="0"/>
                    </a:lnTo>
                    <a:lnTo>
                      <a:pt x="22" y="4"/>
                    </a:lnTo>
                    <a:lnTo>
                      <a:pt x="18" y="8"/>
                    </a:lnTo>
                    <a:lnTo>
                      <a:pt x="15" y="11"/>
                    </a:lnTo>
                    <a:lnTo>
                      <a:pt x="11" y="18"/>
                    </a:lnTo>
                    <a:lnTo>
                      <a:pt x="11" y="18"/>
                    </a:lnTo>
                    <a:lnTo>
                      <a:pt x="11" y="22"/>
                    </a:lnTo>
                    <a:lnTo>
                      <a:pt x="11" y="22"/>
                    </a:lnTo>
                    <a:lnTo>
                      <a:pt x="7" y="22"/>
                    </a:lnTo>
                    <a:lnTo>
                      <a:pt x="7" y="26"/>
                    </a:lnTo>
                    <a:lnTo>
                      <a:pt x="7" y="29"/>
                    </a:lnTo>
                    <a:lnTo>
                      <a:pt x="4" y="29"/>
                    </a:lnTo>
                    <a:lnTo>
                      <a:pt x="4" y="36"/>
                    </a:lnTo>
                    <a:lnTo>
                      <a:pt x="0" y="36"/>
                    </a:lnTo>
                    <a:lnTo>
                      <a:pt x="0" y="40"/>
                    </a:lnTo>
                    <a:lnTo>
                      <a:pt x="0" y="40"/>
                    </a:lnTo>
                    <a:lnTo>
                      <a:pt x="4" y="40"/>
                    </a:lnTo>
                    <a:lnTo>
                      <a:pt x="7" y="40"/>
                    </a:lnTo>
                    <a:lnTo>
                      <a:pt x="7" y="40"/>
                    </a:lnTo>
                    <a:lnTo>
                      <a:pt x="7" y="40"/>
                    </a:lnTo>
                    <a:lnTo>
                      <a:pt x="11" y="40"/>
                    </a:lnTo>
                    <a:lnTo>
                      <a:pt x="11" y="36"/>
                    </a:lnTo>
                    <a:lnTo>
                      <a:pt x="11" y="36"/>
                    </a:lnTo>
                    <a:lnTo>
                      <a:pt x="11" y="36"/>
                    </a:lnTo>
                    <a:lnTo>
                      <a:pt x="11" y="3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09" name="Freeform 2442">
                <a:extLst>
                  <a:ext uri="{FF2B5EF4-FFF2-40B4-BE49-F238E27FC236}">
                    <a16:creationId xmlns:a16="http://schemas.microsoft.com/office/drawing/2014/main" id="{8D588F92-AAE4-4780-9AAA-F787DB15A201}"/>
                  </a:ext>
                </a:extLst>
              </p:cNvPr>
              <p:cNvSpPr>
                <a:spLocks/>
              </p:cNvSpPr>
              <p:nvPr/>
            </p:nvSpPr>
            <p:spPr bwMode="auto">
              <a:xfrm>
                <a:off x="4438" y="1982"/>
                <a:ext cx="36" cy="40"/>
              </a:xfrm>
              <a:custGeom>
                <a:avLst/>
                <a:gdLst>
                  <a:gd name="T0" fmla="*/ 15 w 36"/>
                  <a:gd name="T1" fmla="*/ 33 h 40"/>
                  <a:gd name="T2" fmla="*/ 18 w 36"/>
                  <a:gd name="T3" fmla="*/ 33 h 40"/>
                  <a:gd name="T4" fmla="*/ 22 w 36"/>
                  <a:gd name="T5" fmla="*/ 29 h 40"/>
                  <a:gd name="T6" fmla="*/ 22 w 36"/>
                  <a:gd name="T7" fmla="*/ 29 h 40"/>
                  <a:gd name="T8" fmla="*/ 18 w 36"/>
                  <a:gd name="T9" fmla="*/ 26 h 40"/>
                  <a:gd name="T10" fmla="*/ 22 w 36"/>
                  <a:gd name="T11" fmla="*/ 26 h 40"/>
                  <a:gd name="T12" fmla="*/ 29 w 36"/>
                  <a:gd name="T13" fmla="*/ 22 h 40"/>
                  <a:gd name="T14" fmla="*/ 29 w 36"/>
                  <a:gd name="T15" fmla="*/ 22 h 40"/>
                  <a:gd name="T16" fmla="*/ 29 w 36"/>
                  <a:gd name="T17" fmla="*/ 22 h 40"/>
                  <a:gd name="T18" fmla="*/ 29 w 36"/>
                  <a:gd name="T19" fmla="*/ 18 h 40"/>
                  <a:gd name="T20" fmla="*/ 29 w 36"/>
                  <a:gd name="T21" fmla="*/ 18 h 40"/>
                  <a:gd name="T22" fmla="*/ 32 w 36"/>
                  <a:gd name="T23" fmla="*/ 15 h 40"/>
                  <a:gd name="T24" fmla="*/ 32 w 36"/>
                  <a:gd name="T25" fmla="*/ 15 h 40"/>
                  <a:gd name="T26" fmla="*/ 32 w 36"/>
                  <a:gd name="T27" fmla="*/ 11 h 40"/>
                  <a:gd name="T28" fmla="*/ 32 w 36"/>
                  <a:gd name="T29" fmla="*/ 11 h 40"/>
                  <a:gd name="T30" fmla="*/ 32 w 36"/>
                  <a:gd name="T31" fmla="*/ 8 h 40"/>
                  <a:gd name="T32" fmla="*/ 29 w 36"/>
                  <a:gd name="T33" fmla="*/ 8 h 40"/>
                  <a:gd name="T34" fmla="*/ 29 w 36"/>
                  <a:gd name="T35" fmla="*/ 4 h 40"/>
                  <a:gd name="T36" fmla="*/ 32 w 36"/>
                  <a:gd name="T37" fmla="*/ 4 h 40"/>
                  <a:gd name="T38" fmla="*/ 32 w 36"/>
                  <a:gd name="T39" fmla="*/ 4 h 40"/>
                  <a:gd name="T40" fmla="*/ 29 w 36"/>
                  <a:gd name="T41" fmla="*/ 0 h 40"/>
                  <a:gd name="T42" fmla="*/ 25 w 36"/>
                  <a:gd name="T43" fmla="*/ 0 h 40"/>
                  <a:gd name="T44" fmla="*/ 22 w 36"/>
                  <a:gd name="T45" fmla="*/ 4 h 40"/>
                  <a:gd name="T46" fmla="*/ 15 w 36"/>
                  <a:gd name="T47" fmla="*/ 11 h 40"/>
                  <a:gd name="T48" fmla="*/ 11 w 36"/>
                  <a:gd name="T49" fmla="*/ 18 h 40"/>
                  <a:gd name="T50" fmla="*/ 11 w 36"/>
                  <a:gd name="T51" fmla="*/ 22 h 40"/>
                  <a:gd name="T52" fmla="*/ 7 w 36"/>
                  <a:gd name="T53" fmla="*/ 26 h 40"/>
                  <a:gd name="T54" fmla="*/ 4 w 36"/>
                  <a:gd name="T55" fmla="*/ 29 h 40"/>
                  <a:gd name="T56" fmla="*/ 0 w 36"/>
                  <a:gd name="T57" fmla="*/ 36 h 40"/>
                  <a:gd name="T58" fmla="*/ 0 w 36"/>
                  <a:gd name="T59" fmla="*/ 40 h 40"/>
                  <a:gd name="T60" fmla="*/ 7 w 36"/>
                  <a:gd name="T61" fmla="*/ 40 h 40"/>
                  <a:gd name="T62" fmla="*/ 7 w 36"/>
                  <a:gd name="T63" fmla="*/ 40 h 40"/>
                  <a:gd name="T64" fmla="*/ 11 w 36"/>
                  <a:gd name="T65" fmla="*/ 36 h 40"/>
                  <a:gd name="T66" fmla="*/ 11 w 36"/>
                  <a:gd name="T6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40">
                    <a:moveTo>
                      <a:pt x="11" y="36"/>
                    </a:moveTo>
                    <a:lnTo>
                      <a:pt x="15" y="33"/>
                    </a:lnTo>
                    <a:lnTo>
                      <a:pt x="15" y="33"/>
                    </a:lnTo>
                    <a:lnTo>
                      <a:pt x="18" y="33"/>
                    </a:lnTo>
                    <a:lnTo>
                      <a:pt x="18" y="33"/>
                    </a:lnTo>
                    <a:lnTo>
                      <a:pt x="22" y="29"/>
                    </a:lnTo>
                    <a:lnTo>
                      <a:pt x="22" y="29"/>
                    </a:lnTo>
                    <a:lnTo>
                      <a:pt x="22" y="29"/>
                    </a:lnTo>
                    <a:lnTo>
                      <a:pt x="18" y="26"/>
                    </a:lnTo>
                    <a:lnTo>
                      <a:pt x="18" y="26"/>
                    </a:lnTo>
                    <a:lnTo>
                      <a:pt x="22" y="26"/>
                    </a:lnTo>
                    <a:lnTo>
                      <a:pt x="22" y="26"/>
                    </a:lnTo>
                    <a:lnTo>
                      <a:pt x="22" y="22"/>
                    </a:lnTo>
                    <a:lnTo>
                      <a:pt x="29" y="22"/>
                    </a:lnTo>
                    <a:lnTo>
                      <a:pt x="29" y="22"/>
                    </a:lnTo>
                    <a:lnTo>
                      <a:pt x="29" y="22"/>
                    </a:lnTo>
                    <a:lnTo>
                      <a:pt x="29" y="22"/>
                    </a:lnTo>
                    <a:lnTo>
                      <a:pt x="29" y="22"/>
                    </a:lnTo>
                    <a:lnTo>
                      <a:pt x="25" y="22"/>
                    </a:lnTo>
                    <a:lnTo>
                      <a:pt x="29" y="18"/>
                    </a:lnTo>
                    <a:lnTo>
                      <a:pt x="29" y="18"/>
                    </a:lnTo>
                    <a:lnTo>
                      <a:pt x="29" y="18"/>
                    </a:lnTo>
                    <a:lnTo>
                      <a:pt x="29" y="18"/>
                    </a:lnTo>
                    <a:lnTo>
                      <a:pt x="32" y="15"/>
                    </a:lnTo>
                    <a:lnTo>
                      <a:pt x="32" y="15"/>
                    </a:lnTo>
                    <a:lnTo>
                      <a:pt x="32" y="15"/>
                    </a:lnTo>
                    <a:lnTo>
                      <a:pt x="36" y="15"/>
                    </a:lnTo>
                    <a:lnTo>
                      <a:pt x="32" y="11"/>
                    </a:lnTo>
                    <a:lnTo>
                      <a:pt x="32" y="11"/>
                    </a:lnTo>
                    <a:lnTo>
                      <a:pt x="32" y="11"/>
                    </a:lnTo>
                    <a:lnTo>
                      <a:pt x="32" y="8"/>
                    </a:lnTo>
                    <a:lnTo>
                      <a:pt x="32" y="8"/>
                    </a:lnTo>
                    <a:lnTo>
                      <a:pt x="32" y="8"/>
                    </a:lnTo>
                    <a:lnTo>
                      <a:pt x="29" y="8"/>
                    </a:lnTo>
                    <a:lnTo>
                      <a:pt x="29" y="4"/>
                    </a:lnTo>
                    <a:lnTo>
                      <a:pt x="29" y="4"/>
                    </a:lnTo>
                    <a:lnTo>
                      <a:pt x="29" y="4"/>
                    </a:lnTo>
                    <a:lnTo>
                      <a:pt x="32" y="4"/>
                    </a:lnTo>
                    <a:lnTo>
                      <a:pt x="32" y="4"/>
                    </a:lnTo>
                    <a:lnTo>
                      <a:pt x="32" y="4"/>
                    </a:lnTo>
                    <a:lnTo>
                      <a:pt x="29" y="4"/>
                    </a:lnTo>
                    <a:lnTo>
                      <a:pt x="29" y="0"/>
                    </a:lnTo>
                    <a:lnTo>
                      <a:pt x="29" y="0"/>
                    </a:lnTo>
                    <a:lnTo>
                      <a:pt x="25" y="0"/>
                    </a:lnTo>
                    <a:lnTo>
                      <a:pt x="22" y="0"/>
                    </a:lnTo>
                    <a:lnTo>
                      <a:pt x="22" y="4"/>
                    </a:lnTo>
                    <a:lnTo>
                      <a:pt x="18" y="8"/>
                    </a:lnTo>
                    <a:lnTo>
                      <a:pt x="15" y="11"/>
                    </a:lnTo>
                    <a:lnTo>
                      <a:pt x="11" y="18"/>
                    </a:lnTo>
                    <a:lnTo>
                      <a:pt x="11" y="18"/>
                    </a:lnTo>
                    <a:lnTo>
                      <a:pt x="11" y="22"/>
                    </a:lnTo>
                    <a:lnTo>
                      <a:pt x="11" y="22"/>
                    </a:lnTo>
                    <a:lnTo>
                      <a:pt x="7" y="22"/>
                    </a:lnTo>
                    <a:lnTo>
                      <a:pt x="7" y="26"/>
                    </a:lnTo>
                    <a:lnTo>
                      <a:pt x="7" y="29"/>
                    </a:lnTo>
                    <a:lnTo>
                      <a:pt x="4" y="29"/>
                    </a:lnTo>
                    <a:lnTo>
                      <a:pt x="4" y="36"/>
                    </a:lnTo>
                    <a:lnTo>
                      <a:pt x="0" y="36"/>
                    </a:lnTo>
                    <a:lnTo>
                      <a:pt x="0" y="40"/>
                    </a:lnTo>
                    <a:lnTo>
                      <a:pt x="0" y="40"/>
                    </a:lnTo>
                    <a:lnTo>
                      <a:pt x="4" y="40"/>
                    </a:lnTo>
                    <a:lnTo>
                      <a:pt x="7" y="40"/>
                    </a:lnTo>
                    <a:lnTo>
                      <a:pt x="7" y="40"/>
                    </a:lnTo>
                    <a:lnTo>
                      <a:pt x="7" y="40"/>
                    </a:lnTo>
                    <a:lnTo>
                      <a:pt x="11" y="40"/>
                    </a:lnTo>
                    <a:lnTo>
                      <a:pt x="11" y="36"/>
                    </a:lnTo>
                    <a:lnTo>
                      <a:pt x="11" y="36"/>
                    </a:lnTo>
                    <a:lnTo>
                      <a:pt x="11" y="36"/>
                    </a:lnTo>
                    <a:lnTo>
                      <a:pt x="11" y="36"/>
                    </a:lnTo>
                  </a:path>
                </a:pathLst>
              </a:custGeom>
              <a:solidFill>
                <a:schemeClr val="accent4"/>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dirty="0">
                  <a:solidFill>
                    <a:prstClr val="black"/>
                  </a:solidFill>
                  <a:latin typeface="Calibri" panose="020F0502020204030204"/>
                  <a:ea typeface="+mn-ea"/>
                </a:endParaRPr>
              </a:p>
            </p:txBody>
          </p:sp>
          <p:sp>
            <p:nvSpPr>
              <p:cNvPr id="710" name="Freeform 2443">
                <a:extLst>
                  <a:ext uri="{FF2B5EF4-FFF2-40B4-BE49-F238E27FC236}">
                    <a16:creationId xmlns:a16="http://schemas.microsoft.com/office/drawing/2014/main" id="{EE33CE4A-0956-4628-922B-C4BBE7768315}"/>
                  </a:ext>
                </a:extLst>
              </p:cNvPr>
              <p:cNvSpPr>
                <a:spLocks/>
              </p:cNvSpPr>
              <p:nvPr/>
            </p:nvSpPr>
            <p:spPr bwMode="auto">
              <a:xfrm>
                <a:off x="5137" y="1782"/>
                <a:ext cx="225" cy="96"/>
              </a:xfrm>
              <a:custGeom>
                <a:avLst/>
                <a:gdLst>
                  <a:gd name="T0" fmla="*/ 96 w 225"/>
                  <a:gd name="T1" fmla="*/ 78 h 96"/>
                  <a:gd name="T2" fmla="*/ 111 w 225"/>
                  <a:gd name="T3" fmla="*/ 71 h 96"/>
                  <a:gd name="T4" fmla="*/ 125 w 225"/>
                  <a:gd name="T5" fmla="*/ 64 h 96"/>
                  <a:gd name="T6" fmla="*/ 136 w 225"/>
                  <a:gd name="T7" fmla="*/ 71 h 96"/>
                  <a:gd name="T8" fmla="*/ 150 w 225"/>
                  <a:gd name="T9" fmla="*/ 68 h 96"/>
                  <a:gd name="T10" fmla="*/ 161 w 225"/>
                  <a:gd name="T11" fmla="*/ 53 h 96"/>
                  <a:gd name="T12" fmla="*/ 182 w 225"/>
                  <a:gd name="T13" fmla="*/ 50 h 96"/>
                  <a:gd name="T14" fmla="*/ 204 w 225"/>
                  <a:gd name="T15" fmla="*/ 35 h 96"/>
                  <a:gd name="T16" fmla="*/ 225 w 225"/>
                  <a:gd name="T17" fmla="*/ 25 h 96"/>
                  <a:gd name="T18" fmla="*/ 222 w 225"/>
                  <a:gd name="T19" fmla="*/ 21 h 96"/>
                  <a:gd name="T20" fmla="*/ 204 w 225"/>
                  <a:gd name="T21" fmla="*/ 10 h 96"/>
                  <a:gd name="T22" fmla="*/ 190 w 225"/>
                  <a:gd name="T23" fmla="*/ 7 h 96"/>
                  <a:gd name="T24" fmla="*/ 175 w 225"/>
                  <a:gd name="T25" fmla="*/ 7 h 96"/>
                  <a:gd name="T26" fmla="*/ 157 w 225"/>
                  <a:gd name="T27" fmla="*/ 3 h 96"/>
                  <a:gd name="T28" fmla="*/ 139 w 225"/>
                  <a:gd name="T29" fmla="*/ 3 h 96"/>
                  <a:gd name="T30" fmla="*/ 125 w 225"/>
                  <a:gd name="T31" fmla="*/ 7 h 96"/>
                  <a:gd name="T32" fmla="*/ 114 w 225"/>
                  <a:gd name="T33" fmla="*/ 3 h 96"/>
                  <a:gd name="T34" fmla="*/ 100 w 225"/>
                  <a:gd name="T35" fmla="*/ 0 h 96"/>
                  <a:gd name="T36" fmla="*/ 89 w 225"/>
                  <a:gd name="T37" fmla="*/ 0 h 96"/>
                  <a:gd name="T38" fmla="*/ 86 w 225"/>
                  <a:gd name="T39" fmla="*/ 10 h 96"/>
                  <a:gd name="T40" fmla="*/ 75 w 225"/>
                  <a:gd name="T41" fmla="*/ 14 h 96"/>
                  <a:gd name="T42" fmla="*/ 61 w 225"/>
                  <a:gd name="T43" fmla="*/ 10 h 96"/>
                  <a:gd name="T44" fmla="*/ 50 w 225"/>
                  <a:gd name="T45" fmla="*/ 10 h 96"/>
                  <a:gd name="T46" fmla="*/ 39 w 225"/>
                  <a:gd name="T47" fmla="*/ 10 h 96"/>
                  <a:gd name="T48" fmla="*/ 36 w 225"/>
                  <a:gd name="T49" fmla="*/ 14 h 96"/>
                  <a:gd name="T50" fmla="*/ 39 w 225"/>
                  <a:gd name="T51" fmla="*/ 21 h 96"/>
                  <a:gd name="T52" fmla="*/ 28 w 225"/>
                  <a:gd name="T53" fmla="*/ 32 h 96"/>
                  <a:gd name="T54" fmla="*/ 21 w 225"/>
                  <a:gd name="T55" fmla="*/ 39 h 96"/>
                  <a:gd name="T56" fmla="*/ 28 w 225"/>
                  <a:gd name="T57" fmla="*/ 43 h 96"/>
                  <a:gd name="T58" fmla="*/ 43 w 225"/>
                  <a:gd name="T59" fmla="*/ 50 h 96"/>
                  <a:gd name="T60" fmla="*/ 46 w 225"/>
                  <a:gd name="T61" fmla="*/ 39 h 96"/>
                  <a:gd name="T62" fmla="*/ 53 w 225"/>
                  <a:gd name="T63" fmla="*/ 46 h 96"/>
                  <a:gd name="T64" fmla="*/ 64 w 225"/>
                  <a:gd name="T65" fmla="*/ 50 h 96"/>
                  <a:gd name="T66" fmla="*/ 75 w 225"/>
                  <a:gd name="T67" fmla="*/ 57 h 96"/>
                  <a:gd name="T68" fmla="*/ 71 w 225"/>
                  <a:gd name="T69" fmla="*/ 60 h 96"/>
                  <a:gd name="T70" fmla="*/ 64 w 225"/>
                  <a:gd name="T71" fmla="*/ 64 h 96"/>
                  <a:gd name="T72" fmla="*/ 57 w 225"/>
                  <a:gd name="T73" fmla="*/ 68 h 96"/>
                  <a:gd name="T74" fmla="*/ 46 w 225"/>
                  <a:gd name="T75" fmla="*/ 71 h 96"/>
                  <a:gd name="T76" fmla="*/ 36 w 225"/>
                  <a:gd name="T77" fmla="*/ 71 h 96"/>
                  <a:gd name="T78" fmla="*/ 28 w 225"/>
                  <a:gd name="T79" fmla="*/ 75 h 96"/>
                  <a:gd name="T80" fmla="*/ 18 w 225"/>
                  <a:gd name="T81" fmla="*/ 75 h 96"/>
                  <a:gd name="T82" fmla="*/ 7 w 225"/>
                  <a:gd name="T83" fmla="*/ 75 h 96"/>
                  <a:gd name="T84" fmla="*/ 0 w 225"/>
                  <a:gd name="T85" fmla="*/ 86 h 96"/>
                  <a:gd name="T86" fmla="*/ 7 w 225"/>
                  <a:gd name="T87" fmla="*/ 86 h 96"/>
                  <a:gd name="T88" fmla="*/ 25 w 225"/>
                  <a:gd name="T89" fmla="*/ 86 h 96"/>
                  <a:gd name="T90" fmla="*/ 32 w 225"/>
                  <a:gd name="T91" fmla="*/ 89 h 96"/>
                  <a:gd name="T92" fmla="*/ 50 w 225"/>
                  <a:gd name="T93" fmla="*/ 89 h 96"/>
                  <a:gd name="T94" fmla="*/ 61 w 225"/>
                  <a:gd name="T95" fmla="*/ 96 h 96"/>
                  <a:gd name="T96" fmla="*/ 79 w 225"/>
                  <a:gd name="T97" fmla="*/ 93 h 96"/>
                  <a:gd name="T98" fmla="*/ 86 w 225"/>
                  <a:gd name="T99" fmla="*/ 8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5" h="96">
                    <a:moveTo>
                      <a:pt x="93" y="89"/>
                    </a:moveTo>
                    <a:lnTo>
                      <a:pt x="93" y="82"/>
                    </a:lnTo>
                    <a:lnTo>
                      <a:pt x="96" y="78"/>
                    </a:lnTo>
                    <a:lnTo>
                      <a:pt x="107" y="71"/>
                    </a:lnTo>
                    <a:lnTo>
                      <a:pt x="111" y="71"/>
                    </a:lnTo>
                    <a:lnTo>
                      <a:pt x="111" y="71"/>
                    </a:lnTo>
                    <a:lnTo>
                      <a:pt x="114" y="68"/>
                    </a:lnTo>
                    <a:lnTo>
                      <a:pt x="118" y="68"/>
                    </a:lnTo>
                    <a:lnTo>
                      <a:pt x="125" y="64"/>
                    </a:lnTo>
                    <a:lnTo>
                      <a:pt x="129" y="64"/>
                    </a:lnTo>
                    <a:lnTo>
                      <a:pt x="129" y="71"/>
                    </a:lnTo>
                    <a:lnTo>
                      <a:pt x="136" y="71"/>
                    </a:lnTo>
                    <a:lnTo>
                      <a:pt x="139" y="68"/>
                    </a:lnTo>
                    <a:lnTo>
                      <a:pt x="143" y="71"/>
                    </a:lnTo>
                    <a:lnTo>
                      <a:pt x="150" y="68"/>
                    </a:lnTo>
                    <a:lnTo>
                      <a:pt x="150" y="60"/>
                    </a:lnTo>
                    <a:lnTo>
                      <a:pt x="154" y="57"/>
                    </a:lnTo>
                    <a:lnTo>
                      <a:pt x="161" y="53"/>
                    </a:lnTo>
                    <a:lnTo>
                      <a:pt x="168" y="53"/>
                    </a:lnTo>
                    <a:lnTo>
                      <a:pt x="179" y="53"/>
                    </a:lnTo>
                    <a:lnTo>
                      <a:pt x="182" y="50"/>
                    </a:lnTo>
                    <a:lnTo>
                      <a:pt x="186" y="46"/>
                    </a:lnTo>
                    <a:lnTo>
                      <a:pt x="190" y="43"/>
                    </a:lnTo>
                    <a:lnTo>
                      <a:pt x="204" y="35"/>
                    </a:lnTo>
                    <a:lnTo>
                      <a:pt x="218" y="32"/>
                    </a:lnTo>
                    <a:lnTo>
                      <a:pt x="222" y="28"/>
                    </a:lnTo>
                    <a:lnTo>
                      <a:pt x="225" y="25"/>
                    </a:lnTo>
                    <a:lnTo>
                      <a:pt x="225" y="21"/>
                    </a:lnTo>
                    <a:lnTo>
                      <a:pt x="225" y="21"/>
                    </a:lnTo>
                    <a:lnTo>
                      <a:pt x="222" y="21"/>
                    </a:lnTo>
                    <a:lnTo>
                      <a:pt x="215" y="17"/>
                    </a:lnTo>
                    <a:lnTo>
                      <a:pt x="208" y="17"/>
                    </a:lnTo>
                    <a:lnTo>
                      <a:pt x="204" y="10"/>
                    </a:lnTo>
                    <a:lnTo>
                      <a:pt x="197" y="10"/>
                    </a:lnTo>
                    <a:lnTo>
                      <a:pt x="193" y="7"/>
                    </a:lnTo>
                    <a:lnTo>
                      <a:pt x="190" y="7"/>
                    </a:lnTo>
                    <a:lnTo>
                      <a:pt x="190" y="7"/>
                    </a:lnTo>
                    <a:lnTo>
                      <a:pt x="186" y="7"/>
                    </a:lnTo>
                    <a:lnTo>
                      <a:pt x="175" y="7"/>
                    </a:lnTo>
                    <a:lnTo>
                      <a:pt x="168" y="7"/>
                    </a:lnTo>
                    <a:lnTo>
                      <a:pt x="165" y="7"/>
                    </a:lnTo>
                    <a:lnTo>
                      <a:pt x="157" y="3"/>
                    </a:lnTo>
                    <a:lnTo>
                      <a:pt x="157" y="3"/>
                    </a:lnTo>
                    <a:lnTo>
                      <a:pt x="150" y="7"/>
                    </a:lnTo>
                    <a:lnTo>
                      <a:pt x="139" y="3"/>
                    </a:lnTo>
                    <a:lnTo>
                      <a:pt x="136" y="7"/>
                    </a:lnTo>
                    <a:lnTo>
                      <a:pt x="129" y="7"/>
                    </a:lnTo>
                    <a:lnTo>
                      <a:pt x="125" y="7"/>
                    </a:lnTo>
                    <a:lnTo>
                      <a:pt x="122" y="7"/>
                    </a:lnTo>
                    <a:lnTo>
                      <a:pt x="118" y="3"/>
                    </a:lnTo>
                    <a:lnTo>
                      <a:pt x="114" y="3"/>
                    </a:lnTo>
                    <a:lnTo>
                      <a:pt x="111" y="3"/>
                    </a:lnTo>
                    <a:lnTo>
                      <a:pt x="107" y="3"/>
                    </a:lnTo>
                    <a:lnTo>
                      <a:pt x="100" y="0"/>
                    </a:lnTo>
                    <a:lnTo>
                      <a:pt x="96" y="0"/>
                    </a:lnTo>
                    <a:lnTo>
                      <a:pt x="93" y="0"/>
                    </a:lnTo>
                    <a:lnTo>
                      <a:pt x="89" y="0"/>
                    </a:lnTo>
                    <a:lnTo>
                      <a:pt x="86" y="3"/>
                    </a:lnTo>
                    <a:lnTo>
                      <a:pt x="86" y="7"/>
                    </a:lnTo>
                    <a:lnTo>
                      <a:pt x="86" y="10"/>
                    </a:lnTo>
                    <a:lnTo>
                      <a:pt x="82" y="14"/>
                    </a:lnTo>
                    <a:lnTo>
                      <a:pt x="82" y="17"/>
                    </a:lnTo>
                    <a:lnTo>
                      <a:pt x="75" y="14"/>
                    </a:lnTo>
                    <a:lnTo>
                      <a:pt x="71" y="14"/>
                    </a:lnTo>
                    <a:lnTo>
                      <a:pt x="64" y="10"/>
                    </a:lnTo>
                    <a:lnTo>
                      <a:pt x="61" y="10"/>
                    </a:lnTo>
                    <a:lnTo>
                      <a:pt x="61" y="10"/>
                    </a:lnTo>
                    <a:lnTo>
                      <a:pt x="57" y="10"/>
                    </a:lnTo>
                    <a:lnTo>
                      <a:pt x="50" y="10"/>
                    </a:lnTo>
                    <a:lnTo>
                      <a:pt x="46" y="10"/>
                    </a:lnTo>
                    <a:lnTo>
                      <a:pt x="46" y="7"/>
                    </a:lnTo>
                    <a:lnTo>
                      <a:pt x="39" y="10"/>
                    </a:lnTo>
                    <a:lnTo>
                      <a:pt x="36" y="10"/>
                    </a:lnTo>
                    <a:lnTo>
                      <a:pt x="36" y="14"/>
                    </a:lnTo>
                    <a:lnTo>
                      <a:pt x="36" y="14"/>
                    </a:lnTo>
                    <a:lnTo>
                      <a:pt x="32" y="17"/>
                    </a:lnTo>
                    <a:lnTo>
                      <a:pt x="32" y="21"/>
                    </a:lnTo>
                    <a:lnTo>
                      <a:pt x="39" y="21"/>
                    </a:lnTo>
                    <a:lnTo>
                      <a:pt x="39" y="25"/>
                    </a:lnTo>
                    <a:lnTo>
                      <a:pt x="36" y="28"/>
                    </a:lnTo>
                    <a:lnTo>
                      <a:pt x="28" y="32"/>
                    </a:lnTo>
                    <a:lnTo>
                      <a:pt x="25" y="35"/>
                    </a:lnTo>
                    <a:lnTo>
                      <a:pt x="21" y="39"/>
                    </a:lnTo>
                    <a:lnTo>
                      <a:pt x="21" y="39"/>
                    </a:lnTo>
                    <a:lnTo>
                      <a:pt x="21" y="43"/>
                    </a:lnTo>
                    <a:lnTo>
                      <a:pt x="25" y="43"/>
                    </a:lnTo>
                    <a:lnTo>
                      <a:pt x="28" y="43"/>
                    </a:lnTo>
                    <a:lnTo>
                      <a:pt x="32" y="46"/>
                    </a:lnTo>
                    <a:lnTo>
                      <a:pt x="39" y="50"/>
                    </a:lnTo>
                    <a:lnTo>
                      <a:pt x="43" y="50"/>
                    </a:lnTo>
                    <a:lnTo>
                      <a:pt x="43" y="46"/>
                    </a:lnTo>
                    <a:lnTo>
                      <a:pt x="46" y="46"/>
                    </a:lnTo>
                    <a:lnTo>
                      <a:pt x="46" y="39"/>
                    </a:lnTo>
                    <a:lnTo>
                      <a:pt x="50" y="43"/>
                    </a:lnTo>
                    <a:lnTo>
                      <a:pt x="53" y="43"/>
                    </a:lnTo>
                    <a:lnTo>
                      <a:pt x="53" y="46"/>
                    </a:lnTo>
                    <a:lnTo>
                      <a:pt x="57" y="50"/>
                    </a:lnTo>
                    <a:lnTo>
                      <a:pt x="61" y="50"/>
                    </a:lnTo>
                    <a:lnTo>
                      <a:pt x="64" y="50"/>
                    </a:lnTo>
                    <a:lnTo>
                      <a:pt x="68" y="53"/>
                    </a:lnTo>
                    <a:lnTo>
                      <a:pt x="71" y="57"/>
                    </a:lnTo>
                    <a:lnTo>
                      <a:pt x="75" y="57"/>
                    </a:lnTo>
                    <a:lnTo>
                      <a:pt x="79" y="57"/>
                    </a:lnTo>
                    <a:lnTo>
                      <a:pt x="75" y="60"/>
                    </a:lnTo>
                    <a:lnTo>
                      <a:pt x="71" y="60"/>
                    </a:lnTo>
                    <a:lnTo>
                      <a:pt x="68" y="64"/>
                    </a:lnTo>
                    <a:lnTo>
                      <a:pt x="68" y="64"/>
                    </a:lnTo>
                    <a:lnTo>
                      <a:pt x="64" y="64"/>
                    </a:lnTo>
                    <a:lnTo>
                      <a:pt x="61" y="64"/>
                    </a:lnTo>
                    <a:lnTo>
                      <a:pt x="61" y="64"/>
                    </a:lnTo>
                    <a:lnTo>
                      <a:pt x="57" y="68"/>
                    </a:lnTo>
                    <a:lnTo>
                      <a:pt x="57" y="68"/>
                    </a:lnTo>
                    <a:lnTo>
                      <a:pt x="53" y="71"/>
                    </a:lnTo>
                    <a:lnTo>
                      <a:pt x="46" y="71"/>
                    </a:lnTo>
                    <a:lnTo>
                      <a:pt x="43" y="71"/>
                    </a:lnTo>
                    <a:lnTo>
                      <a:pt x="39" y="71"/>
                    </a:lnTo>
                    <a:lnTo>
                      <a:pt x="36" y="71"/>
                    </a:lnTo>
                    <a:lnTo>
                      <a:pt x="32" y="71"/>
                    </a:lnTo>
                    <a:lnTo>
                      <a:pt x="28" y="75"/>
                    </a:lnTo>
                    <a:lnTo>
                      <a:pt x="28" y="75"/>
                    </a:lnTo>
                    <a:lnTo>
                      <a:pt x="25" y="78"/>
                    </a:lnTo>
                    <a:lnTo>
                      <a:pt x="21" y="75"/>
                    </a:lnTo>
                    <a:lnTo>
                      <a:pt x="18" y="75"/>
                    </a:lnTo>
                    <a:lnTo>
                      <a:pt x="10" y="75"/>
                    </a:lnTo>
                    <a:lnTo>
                      <a:pt x="7" y="75"/>
                    </a:lnTo>
                    <a:lnTo>
                      <a:pt x="7" y="75"/>
                    </a:lnTo>
                    <a:lnTo>
                      <a:pt x="0" y="78"/>
                    </a:lnTo>
                    <a:lnTo>
                      <a:pt x="0" y="78"/>
                    </a:lnTo>
                    <a:lnTo>
                      <a:pt x="0" y="86"/>
                    </a:lnTo>
                    <a:lnTo>
                      <a:pt x="0" y="89"/>
                    </a:lnTo>
                    <a:lnTo>
                      <a:pt x="3" y="89"/>
                    </a:lnTo>
                    <a:lnTo>
                      <a:pt x="7" y="86"/>
                    </a:lnTo>
                    <a:lnTo>
                      <a:pt x="14" y="89"/>
                    </a:lnTo>
                    <a:lnTo>
                      <a:pt x="21" y="86"/>
                    </a:lnTo>
                    <a:lnTo>
                      <a:pt x="25" y="86"/>
                    </a:lnTo>
                    <a:lnTo>
                      <a:pt x="28" y="89"/>
                    </a:lnTo>
                    <a:lnTo>
                      <a:pt x="28" y="89"/>
                    </a:lnTo>
                    <a:lnTo>
                      <a:pt x="32" y="89"/>
                    </a:lnTo>
                    <a:lnTo>
                      <a:pt x="43" y="86"/>
                    </a:lnTo>
                    <a:lnTo>
                      <a:pt x="46" y="89"/>
                    </a:lnTo>
                    <a:lnTo>
                      <a:pt x="50" y="89"/>
                    </a:lnTo>
                    <a:lnTo>
                      <a:pt x="50" y="93"/>
                    </a:lnTo>
                    <a:lnTo>
                      <a:pt x="57" y="93"/>
                    </a:lnTo>
                    <a:lnTo>
                      <a:pt x="61" y="96"/>
                    </a:lnTo>
                    <a:lnTo>
                      <a:pt x="64" y="93"/>
                    </a:lnTo>
                    <a:lnTo>
                      <a:pt x="71" y="93"/>
                    </a:lnTo>
                    <a:lnTo>
                      <a:pt x="79" y="93"/>
                    </a:lnTo>
                    <a:lnTo>
                      <a:pt x="82" y="93"/>
                    </a:lnTo>
                    <a:lnTo>
                      <a:pt x="86" y="93"/>
                    </a:lnTo>
                    <a:lnTo>
                      <a:pt x="86" y="86"/>
                    </a:lnTo>
                    <a:lnTo>
                      <a:pt x="93" y="89"/>
                    </a:lnTo>
                    <a:lnTo>
                      <a:pt x="93" y="8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11" name="Freeform 2444">
                <a:extLst>
                  <a:ext uri="{FF2B5EF4-FFF2-40B4-BE49-F238E27FC236}">
                    <a16:creationId xmlns:a16="http://schemas.microsoft.com/office/drawing/2014/main" id="{FCC2F572-93D7-46AF-8EC4-1332C7FEC776}"/>
                  </a:ext>
                </a:extLst>
              </p:cNvPr>
              <p:cNvSpPr>
                <a:spLocks/>
              </p:cNvSpPr>
              <p:nvPr/>
            </p:nvSpPr>
            <p:spPr bwMode="auto">
              <a:xfrm>
                <a:off x="5137" y="1782"/>
                <a:ext cx="225" cy="96"/>
              </a:xfrm>
              <a:custGeom>
                <a:avLst/>
                <a:gdLst>
                  <a:gd name="T0" fmla="*/ 96 w 225"/>
                  <a:gd name="T1" fmla="*/ 78 h 96"/>
                  <a:gd name="T2" fmla="*/ 111 w 225"/>
                  <a:gd name="T3" fmla="*/ 71 h 96"/>
                  <a:gd name="T4" fmla="*/ 125 w 225"/>
                  <a:gd name="T5" fmla="*/ 64 h 96"/>
                  <a:gd name="T6" fmla="*/ 136 w 225"/>
                  <a:gd name="T7" fmla="*/ 71 h 96"/>
                  <a:gd name="T8" fmla="*/ 150 w 225"/>
                  <a:gd name="T9" fmla="*/ 68 h 96"/>
                  <a:gd name="T10" fmla="*/ 161 w 225"/>
                  <a:gd name="T11" fmla="*/ 53 h 96"/>
                  <a:gd name="T12" fmla="*/ 182 w 225"/>
                  <a:gd name="T13" fmla="*/ 50 h 96"/>
                  <a:gd name="T14" fmla="*/ 204 w 225"/>
                  <a:gd name="T15" fmla="*/ 35 h 96"/>
                  <a:gd name="T16" fmla="*/ 225 w 225"/>
                  <a:gd name="T17" fmla="*/ 25 h 96"/>
                  <a:gd name="T18" fmla="*/ 222 w 225"/>
                  <a:gd name="T19" fmla="*/ 21 h 96"/>
                  <a:gd name="T20" fmla="*/ 204 w 225"/>
                  <a:gd name="T21" fmla="*/ 10 h 96"/>
                  <a:gd name="T22" fmla="*/ 190 w 225"/>
                  <a:gd name="T23" fmla="*/ 7 h 96"/>
                  <a:gd name="T24" fmla="*/ 175 w 225"/>
                  <a:gd name="T25" fmla="*/ 7 h 96"/>
                  <a:gd name="T26" fmla="*/ 157 w 225"/>
                  <a:gd name="T27" fmla="*/ 3 h 96"/>
                  <a:gd name="T28" fmla="*/ 139 w 225"/>
                  <a:gd name="T29" fmla="*/ 3 h 96"/>
                  <a:gd name="T30" fmla="*/ 125 w 225"/>
                  <a:gd name="T31" fmla="*/ 7 h 96"/>
                  <a:gd name="T32" fmla="*/ 114 w 225"/>
                  <a:gd name="T33" fmla="*/ 3 h 96"/>
                  <a:gd name="T34" fmla="*/ 100 w 225"/>
                  <a:gd name="T35" fmla="*/ 0 h 96"/>
                  <a:gd name="T36" fmla="*/ 89 w 225"/>
                  <a:gd name="T37" fmla="*/ 0 h 96"/>
                  <a:gd name="T38" fmla="*/ 86 w 225"/>
                  <a:gd name="T39" fmla="*/ 10 h 96"/>
                  <a:gd name="T40" fmla="*/ 75 w 225"/>
                  <a:gd name="T41" fmla="*/ 14 h 96"/>
                  <a:gd name="T42" fmla="*/ 61 w 225"/>
                  <a:gd name="T43" fmla="*/ 10 h 96"/>
                  <a:gd name="T44" fmla="*/ 50 w 225"/>
                  <a:gd name="T45" fmla="*/ 10 h 96"/>
                  <a:gd name="T46" fmla="*/ 39 w 225"/>
                  <a:gd name="T47" fmla="*/ 10 h 96"/>
                  <a:gd name="T48" fmla="*/ 36 w 225"/>
                  <a:gd name="T49" fmla="*/ 14 h 96"/>
                  <a:gd name="T50" fmla="*/ 39 w 225"/>
                  <a:gd name="T51" fmla="*/ 21 h 96"/>
                  <a:gd name="T52" fmla="*/ 28 w 225"/>
                  <a:gd name="T53" fmla="*/ 32 h 96"/>
                  <a:gd name="T54" fmla="*/ 21 w 225"/>
                  <a:gd name="T55" fmla="*/ 39 h 96"/>
                  <a:gd name="T56" fmla="*/ 28 w 225"/>
                  <a:gd name="T57" fmla="*/ 43 h 96"/>
                  <a:gd name="T58" fmla="*/ 43 w 225"/>
                  <a:gd name="T59" fmla="*/ 50 h 96"/>
                  <a:gd name="T60" fmla="*/ 46 w 225"/>
                  <a:gd name="T61" fmla="*/ 39 h 96"/>
                  <a:gd name="T62" fmla="*/ 53 w 225"/>
                  <a:gd name="T63" fmla="*/ 46 h 96"/>
                  <a:gd name="T64" fmla="*/ 64 w 225"/>
                  <a:gd name="T65" fmla="*/ 50 h 96"/>
                  <a:gd name="T66" fmla="*/ 75 w 225"/>
                  <a:gd name="T67" fmla="*/ 57 h 96"/>
                  <a:gd name="T68" fmla="*/ 71 w 225"/>
                  <a:gd name="T69" fmla="*/ 60 h 96"/>
                  <a:gd name="T70" fmla="*/ 64 w 225"/>
                  <a:gd name="T71" fmla="*/ 64 h 96"/>
                  <a:gd name="T72" fmla="*/ 57 w 225"/>
                  <a:gd name="T73" fmla="*/ 68 h 96"/>
                  <a:gd name="T74" fmla="*/ 46 w 225"/>
                  <a:gd name="T75" fmla="*/ 71 h 96"/>
                  <a:gd name="T76" fmla="*/ 36 w 225"/>
                  <a:gd name="T77" fmla="*/ 71 h 96"/>
                  <a:gd name="T78" fmla="*/ 28 w 225"/>
                  <a:gd name="T79" fmla="*/ 75 h 96"/>
                  <a:gd name="T80" fmla="*/ 18 w 225"/>
                  <a:gd name="T81" fmla="*/ 75 h 96"/>
                  <a:gd name="T82" fmla="*/ 7 w 225"/>
                  <a:gd name="T83" fmla="*/ 75 h 96"/>
                  <a:gd name="T84" fmla="*/ 0 w 225"/>
                  <a:gd name="T85" fmla="*/ 86 h 96"/>
                  <a:gd name="T86" fmla="*/ 7 w 225"/>
                  <a:gd name="T87" fmla="*/ 86 h 96"/>
                  <a:gd name="T88" fmla="*/ 25 w 225"/>
                  <a:gd name="T89" fmla="*/ 86 h 96"/>
                  <a:gd name="T90" fmla="*/ 32 w 225"/>
                  <a:gd name="T91" fmla="*/ 89 h 96"/>
                  <a:gd name="T92" fmla="*/ 50 w 225"/>
                  <a:gd name="T93" fmla="*/ 89 h 96"/>
                  <a:gd name="T94" fmla="*/ 61 w 225"/>
                  <a:gd name="T95" fmla="*/ 96 h 96"/>
                  <a:gd name="T96" fmla="*/ 79 w 225"/>
                  <a:gd name="T97" fmla="*/ 93 h 96"/>
                  <a:gd name="T98" fmla="*/ 86 w 225"/>
                  <a:gd name="T99" fmla="*/ 8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5" h="96">
                    <a:moveTo>
                      <a:pt x="93" y="89"/>
                    </a:moveTo>
                    <a:lnTo>
                      <a:pt x="93" y="82"/>
                    </a:lnTo>
                    <a:lnTo>
                      <a:pt x="96" y="78"/>
                    </a:lnTo>
                    <a:lnTo>
                      <a:pt x="107" y="71"/>
                    </a:lnTo>
                    <a:lnTo>
                      <a:pt x="111" y="71"/>
                    </a:lnTo>
                    <a:lnTo>
                      <a:pt x="111" y="71"/>
                    </a:lnTo>
                    <a:lnTo>
                      <a:pt x="114" y="68"/>
                    </a:lnTo>
                    <a:lnTo>
                      <a:pt x="118" y="68"/>
                    </a:lnTo>
                    <a:lnTo>
                      <a:pt x="125" y="64"/>
                    </a:lnTo>
                    <a:lnTo>
                      <a:pt x="129" y="64"/>
                    </a:lnTo>
                    <a:lnTo>
                      <a:pt x="129" y="71"/>
                    </a:lnTo>
                    <a:lnTo>
                      <a:pt x="136" y="71"/>
                    </a:lnTo>
                    <a:lnTo>
                      <a:pt x="139" y="68"/>
                    </a:lnTo>
                    <a:lnTo>
                      <a:pt x="143" y="71"/>
                    </a:lnTo>
                    <a:lnTo>
                      <a:pt x="150" y="68"/>
                    </a:lnTo>
                    <a:lnTo>
                      <a:pt x="150" y="60"/>
                    </a:lnTo>
                    <a:lnTo>
                      <a:pt x="154" y="57"/>
                    </a:lnTo>
                    <a:lnTo>
                      <a:pt x="161" y="53"/>
                    </a:lnTo>
                    <a:lnTo>
                      <a:pt x="168" y="53"/>
                    </a:lnTo>
                    <a:lnTo>
                      <a:pt x="179" y="53"/>
                    </a:lnTo>
                    <a:lnTo>
                      <a:pt x="182" y="50"/>
                    </a:lnTo>
                    <a:lnTo>
                      <a:pt x="186" y="46"/>
                    </a:lnTo>
                    <a:lnTo>
                      <a:pt x="190" y="43"/>
                    </a:lnTo>
                    <a:lnTo>
                      <a:pt x="204" y="35"/>
                    </a:lnTo>
                    <a:lnTo>
                      <a:pt x="218" y="32"/>
                    </a:lnTo>
                    <a:lnTo>
                      <a:pt x="222" y="28"/>
                    </a:lnTo>
                    <a:lnTo>
                      <a:pt x="225" y="25"/>
                    </a:lnTo>
                    <a:lnTo>
                      <a:pt x="225" y="21"/>
                    </a:lnTo>
                    <a:lnTo>
                      <a:pt x="225" y="21"/>
                    </a:lnTo>
                    <a:lnTo>
                      <a:pt x="222" y="21"/>
                    </a:lnTo>
                    <a:lnTo>
                      <a:pt x="215" y="17"/>
                    </a:lnTo>
                    <a:lnTo>
                      <a:pt x="208" y="17"/>
                    </a:lnTo>
                    <a:lnTo>
                      <a:pt x="204" y="10"/>
                    </a:lnTo>
                    <a:lnTo>
                      <a:pt x="197" y="10"/>
                    </a:lnTo>
                    <a:lnTo>
                      <a:pt x="193" y="7"/>
                    </a:lnTo>
                    <a:lnTo>
                      <a:pt x="190" y="7"/>
                    </a:lnTo>
                    <a:lnTo>
                      <a:pt x="190" y="7"/>
                    </a:lnTo>
                    <a:lnTo>
                      <a:pt x="186" y="7"/>
                    </a:lnTo>
                    <a:lnTo>
                      <a:pt x="175" y="7"/>
                    </a:lnTo>
                    <a:lnTo>
                      <a:pt x="168" y="7"/>
                    </a:lnTo>
                    <a:lnTo>
                      <a:pt x="165" y="7"/>
                    </a:lnTo>
                    <a:lnTo>
                      <a:pt x="157" y="3"/>
                    </a:lnTo>
                    <a:lnTo>
                      <a:pt x="157" y="3"/>
                    </a:lnTo>
                    <a:lnTo>
                      <a:pt x="150" y="7"/>
                    </a:lnTo>
                    <a:lnTo>
                      <a:pt x="139" y="3"/>
                    </a:lnTo>
                    <a:lnTo>
                      <a:pt x="136" y="7"/>
                    </a:lnTo>
                    <a:lnTo>
                      <a:pt x="129" y="7"/>
                    </a:lnTo>
                    <a:lnTo>
                      <a:pt x="125" y="7"/>
                    </a:lnTo>
                    <a:lnTo>
                      <a:pt x="122" y="7"/>
                    </a:lnTo>
                    <a:lnTo>
                      <a:pt x="118" y="3"/>
                    </a:lnTo>
                    <a:lnTo>
                      <a:pt x="114" y="3"/>
                    </a:lnTo>
                    <a:lnTo>
                      <a:pt x="111" y="3"/>
                    </a:lnTo>
                    <a:lnTo>
                      <a:pt x="107" y="3"/>
                    </a:lnTo>
                    <a:lnTo>
                      <a:pt x="100" y="0"/>
                    </a:lnTo>
                    <a:lnTo>
                      <a:pt x="96" y="0"/>
                    </a:lnTo>
                    <a:lnTo>
                      <a:pt x="93" y="0"/>
                    </a:lnTo>
                    <a:lnTo>
                      <a:pt x="89" y="0"/>
                    </a:lnTo>
                    <a:lnTo>
                      <a:pt x="86" y="3"/>
                    </a:lnTo>
                    <a:lnTo>
                      <a:pt x="86" y="7"/>
                    </a:lnTo>
                    <a:lnTo>
                      <a:pt x="86" y="10"/>
                    </a:lnTo>
                    <a:lnTo>
                      <a:pt x="82" y="14"/>
                    </a:lnTo>
                    <a:lnTo>
                      <a:pt x="82" y="17"/>
                    </a:lnTo>
                    <a:lnTo>
                      <a:pt x="75" y="14"/>
                    </a:lnTo>
                    <a:lnTo>
                      <a:pt x="71" y="14"/>
                    </a:lnTo>
                    <a:lnTo>
                      <a:pt x="64" y="10"/>
                    </a:lnTo>
                    <a:lnTo>
                      <a:pt x="61" y="10"/>
                    </a:lnTo>
                    <a:lnTo>
                      <a:pt x="61" y="10"/>
                    </a:lnTo>
                    <a:lnTo>
                      <a:pt x="57" y="10"/>
                    </a:lnTo>
                    <a:lnTo>
                      <a:pt x="50" y="10"/>
                    </a:lnTo>
                    <a:lnTo>
                      <a:pt x="46" y="10"/>
                    </a:lnTo>
                    <a:lnTo>
                      <a:pt x="46" y="7"/>
                    </a:lnTo>
                    <a:lnTo>
                      <a:pt x="39" y="10"/>
                    </a:lnTo>
                    <a:lnTo>
                      <a:pt x="36" y="10"/>
                    </a:lnTo>
                    <a:lnTo>
                      <a:pt x="36" y="14"/>
                    </a:lnTo>
                    <a:lnTo>
                      <a:pt x="36" y="14"/>
                    </a:lnTo>
                    <a:lnTo>
                      <a:pt x="32" y="17"/>
                    </a:lnTo>
                    <a:lnTo>
                      <a:pt x="32" y="21"/>
                    </a:lnTo>
                    <a:lnTo>
                      <a:pt x="39" y="21"/>
                    </a:lnTo>
                    <a:lnTo>
                      <a:pt x="39" y="25"/>
                    </a:lnTo>
                    <a:lnTo>
                      <a:pt x="36" y="28"/>
                    </a:lnTo>
                    <a:lnTo>
                      <a:pt x="28" y="32"/>
                    </a:lnTo>
                    <a:lnTo>
                      <a:pt x="25" y="35"/>
                    </a:lnTo>
                    <a:lnTo>
                      <a:pt x="21" y="39"/>
                    </a:lnTo>
                    <a:lnTo>
                      <a:pt x="21" y="39"/>
                    </a:lnTo>
                    <a:lnTo>
                      <a:pt x="21" y="43"/>
                    </a:lnTo>
                    <a:lnTo>
                      <a:pt x="25" y="43"/>
                    </a:lnTo>
                    <a:lnTo>
                      <a:pt x="28" y="43"/>
                    </a:lnTo>
                    <a:lnTo>
                      <a:pt x="32" y="46"/>
                    </a:lnTo>
                    <a:lnTo>
                      <a:pt x="39" y="50"/>
                    </a:lnTo>
                    <a:lnTo>
                      <a:pt x="43" y="50"/>
                    </a:lnTo>
                    <a:lnTo>
                      <a:pt x="43" y="46"/>
                    </a:lnTo>
                    <a:lnTo>
                      <a:pt x="46" y="46"/>
                    </a:lnTo>
                    <a:lnTo>
                      <a:pt x="46" y="39"/>
                    </a:lnTo>
                    <a:lnTo>
                      <a:pt x="50" y="43"/>
                    </a:lnTo>
                    <a:lnTo>
                      <a:pt x="53" y="43"/>
                    </a:lnTo>
                    <a:lnTo>
                      <a:pt x="53" y="46"/>
                    </a:lnTo>
                    <a:lnTo>
                      <a:pt x="57" y="50"/>
                    </a:lnTo>
                    <a:lnTo>
                      <a:pt x="61" y="50"/>
                    </a:lnTo>
                    <a:lnTo>
                      <a:pt x="64" y="50"/>
                    </a:lnTo>
                    <a:lnTo>
                      <a:pt x="68" y="53"/>
                    </a:lnTo>
                    <a:lnTo>
                      <a:pt x="71" y="57"/>
                    </a:lnTo>
                    <a:lnTo>
                      <a:pt x="75" y="57"/>
                    </a:lnTo>
                    <a:lnTo>
                      <a:pt x="79" y="57"/>
                    </a:lnTo>
                    <a:lnTo>
                      <a:pt x="75" y="60"/>
                    </a:lnTo>
                    <a:lnTo>
                      <a:pt x="71" y="60"/>
                    </a:lnTo>
                    <a:lnTo>
                      <a:pt x="68" y="64"/>
                    </a:lnTo>
                    <a:lnTo>
                      <a:pt x="68" y="64"/>
                    </a:lnTo>
                    <a:lnTo>
                      <a:pt x="64" y="64"/>
                    </a:lnTo>
                    <a:lnTo>
                      <a:pt x="61" y="64"/>
                    </a:lnTo>
                    <a:lnTo>
                      <a:pt x="61" y="64"/>
                    </a:lnTo>
                    <a:lnTo>
                      <a:pt x="57" y="68"/>
                    </a:lnTo>
                    <a:lnTo>
                      <a:pt x="57" y="68"/>
                    </a:lnTo>
                    <a:lnTo>
                      <a:pt x="53" y="71"/>
                    </a:lnTo>
                    <a:lnTo>
                      <a:pt x="46" y="71"/>
                    </a:lnTo>
                    <a:lnTo>
                      <a:pt x="43" y="71"/>
                    </a:lnTo>
                    <a:lnTo>
                      <a:pt x="39" y="71"/>
                    </a:lnTo>
                    <a:lnTo>
                      <a:pt x="36" y="71"/>
                    </a:lnTo>
                    <a:lnTo>
                      <a:pt x="32" y="71"/>
                    </a:lnTo>
                    <a:lnTo>
                      <a:pt x="28" y="75"/>
                    </a:lnTo>
                    <a:lnTo>
                      <a:pt x="28" y="75"/>
                    </a:lnTo>
                    <a:lnTo>
                      <a:pt x="25" y="78"/>
                    </a:lnTo>
                    <a:lnTo>
                      <a:pt x="21" y="75"/>
                    </a:lnTo>
                    <a:lnTo>
                      <a:pt x="18" y="75"/>
                    </a:lnTo>
                    <a:lnTo>
                      <a:pt x="10" y="75"/>
                    </a:lnTo>
                    <a:lnTo>
                      <a:pt x="7" y="75"/>
                    </a:lnTo>
                    <a:lnTo>
                      <a:pt x="7" y="75"/>
                    </a:lnTo>
                    <a:lnTo>
                      <a:pt x="0" y="78"/>
                    </a:lnTo>
                    <a:lnTo>
                      <a:pt x="0" y="78"/>
                    </a:lnTo>
                    <a:lnTo>
                      <a:pt x="0" y="86"/>
                    </a:lnTo>
                    <a:lnTo>
                      <a:pt x="0" y="89"/>
                    </a:lnTo>
                    <a:lnTo>
                      <a:pt x="3" y="89"/>
                    </a:lnTo>
                    <a:lnTo>
                      <a:pt x="7" y="86"/>
                    </a:lnTo>
                    <a:lnTo>
                      <a:pt x="14" y="89"/>
                    </a:lnTo>
                    <a:lnTo>
                      <a:pt x="21" y="86"/>
                    </a:lnTo>
                    <a:lnTo>
                      <a:pt x="25" y="86"/>
                    </a:lnTo>
                    <a:lnTo>
                      <a:pt x="28" y="89"/>
                    </a:lnTo>
                    <a:lnTo>
                      <a:pt x="28" y="89"/>
                    </a:lnTo>
                    <a:lnTo>
                      <a:pt x="32" y="89"/>
                    </a:lnTo>
                    <a:lnTo>
                      <a:pt x="43" y="86"/>
                    </a:lnTo>
                    <a:lnTo>
                      <a:pt x="46" y="89"/>
                    </a:lnTo>
                    <a:lnTo>
                      <a:pt x="50" y="89"/>
                    </a:lnTo>
                    <a:lnTo>
                      <a:pt x="50" y="93"/>
                    </a:lnTo>
                    <a:lnTo>
                      <a:pt x="57" y="93"/>
                    </a:lnTo>
                    <a:lnTo>
                      <a:pt x="61" y="96"/>
                    </a:lnTo>
                    <a:lnTo>
                      <a:pt x="64" y="93"/>
                    </a:lnTo>
                    <a:lnTo>
                      <a:pt x="71" y="93"/>
                    </a:lnTo>
                    <a:lnTo>
                      <a:pt x="79" y="93"/>
                    </a:lnTo>
                    <a:lnTo>
                      <a:pt x="82" y="93"/>
                    </a:lnTo>
                    <a:lnTo>
                      <a:pt x="86" y="93"/>
                    </a:lnTo>
                    <a:lnTo>
                      <a:pt x="86" y="86"/>
                    </a:lnTo>
                    <a:lnTo>
                      <a:pt x="93" y="89"/>
                    </a:lnTo>
                    <a:lnTo>
                      <a:pt x="93" y="89"/>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12" name="Freeform 2445">
                <a:extLst>
                  <a:ext uri="{FF2B5EF4-FFF2-40B4-BE49-F238E27FC236}">
                    <a16:creationId xmlns:a16="http://schemas.microsoft.com/office/drawing/2014/main" id="{4F1EB2BB-86D7-4701-B51B-5B95C3B1B038}"/>
                  </a:ext>
                </a:extLst>
              </p:cNvPr>
              <p:cNvSpPr>
                <a:spLocks/>
              </p:cNvSpPr>
              <p:nvPr/>
            </p:nvSpPr>
            <p:spPr bwMode="auto">
              <a:xfrm>
                <a:off x="4675" y="1459"/>
                <a:ext cx="827" cy="376"/>
              </a:xfrm>
              <a:custGeom>
                <a:avLst/>
                <a:gdLst>
                  <a:gd name="T0" fmla="*/ 172 w 827"/>
                  <a:gd name="T1" fmla="*/ 358 h 376"/>
                  <a:gd name="T2" fmla="*/ 132 w 827"/>
                  <a:gd name="T3" fmla="*/ 348 h 376"/>
                  <a:gd name="T4" fmla="*/ 96 w 827"/>
                  <a:gd name="T5" fmla="*/ 323 h 376"/>
                  <a:gd name="T6" fmla="*/ 93 w 827"/>
                  <a:gd name="T7" fmla="*/ 290 h 376"/>
                  <a:gd name="T8" fmla="*/ 111 w 827"/>
                  <a:gd name="T9" fmla="*/ 272 h 376"/>
                  <a:gd name="T10" fmla="*/ 150 w 827"/>
                  <a:gd name="T11" fmla="*/ 272 h 376"/>
                  <a:gd name="T12" fmla="*/ 154 w 827"/>
                  <a:gd name="T13" fmla="*/ 254 h 376"/>
                  <a:gd name="T14" fmla="*/ 125 w 827"/>
                  <a:gd name="T15" fmla="*/ 222 h 376"/>
                  <a:gd name="T16" fmla="*/ 89 w 827"/>
                  <a:gd name="T17" fmla="*/ 218 h 376"/>
                  <a:gd name="T18" fmla="*/ 35 w 827"/>
                  <a:gd name="T19" fmla="*/ 240 h 376"/>
                  <a:gd name="T20" fmla="*/ 35 w 827"/>
                  <a:gd name="T21" fmla="*/ 215 h 376"/>
                  <a:gd name="T22" fmla="*/ 10 w 827"/>
                  <a:gd name="T23" fmla="*/ 201 h 376"/>
                  <a:gd name="T24" fmla="*/ 3 w 827"/>
                  <a:gd name="T25" fmla="*/ 165 h 376"/>
                  <a:gd name="T26" fmla="*/ 21 w 827"/>
                  <a:gd name="T27" fmla="*/ 136 h 376"/>
                  <a:gd name="T28" fmla="*/ 46 w 827"/>
                  <a:gd name="T29" fmla="*/ 129 h 376"/>
                  <a:gd name="T30" fmla="*/ 71 w 827"/>
                  <a:gd name="T31" fmla="*/ 114 h 376"/>
                  <a:gd name="T32" fmla="*/ 96 w 827"/>
                  <a:gd name="T33" fmla="*/ 107 h 376"/>
                  <a:gd name="T34" fmla="*/ 121 w 827"/>
                  <a:gd name="T35" fmla="*/ 107 h 376"/>
                  <a:gd name="T36" fmla="*/ 154 w 827"/>
                  <a:gd name="T37" fmla="*/ 118 h 376"/>
                  <a:gd name="T38" fmla="*/ 164 w 827"/>
                  <a:gd name="T39" fmla="*/ 122 h 376"/>
                  <a:gd name="T40" fmla="*/ 197 w 827"/>
                  <a:gd name="T41" fmla="*/ 125 h 376"/>
                  <a:gd name="T42" fmla="*/ 218 w 827"/>
                  <a:gd name="T43" fmla="*/ 118 h 376"/>
                  <a:gd name="T44" fmla="*/ 250 w 827"/>
                  <a:gd name="T45" fmla="*/ 129 h 376"/>
                  <a:gd name="T46" fmla="*/ 283 w 827"/>
                  <a:gd name="T47" fmla="*/ 129 h 376"/>
                  <a:gd name="T48" fmla="*/ 293 w 827"/>
                  <a:gd name="T49" fmla="*/ 107 h 376"/>
                  <a:gd name="T50" fmla="*/ 283 w 827"/>
                  <a:gd name="T51" fmla="*/ 89 h 376"/>
                  <a:gd name="T52" fmla="*/ 297 w 827"/>
                  <a:gd name="T53" fmla="*/ 64 h 376"/>
                  <a:gd name="T54" fmla="*/ 297 w 827"/>
                  <a:gd name="T55" fmla="*/ 57 h 376"/>
                  <a:gd name="T56" fmla="*/ 297 w 827"/>
                  <a:gd name="T57" fmla="*/ 43 h 376"/>
                  <a:gd name="T58" fmla="*/ 326 w 827"/>
                  <a:gd name="T59" fmla="*/ 39 h 376"/>
                  <a:gd name="T60" fmla="*/ 358 w 827"/>
                  <a:gd name="T61" fmla="*/ 32 h 376"/>
                  <a:gd name="T62" fmla="*/ 383 w 827"/>
                  <a:gd name="T63" fmla="*/ 21 h 376"/>
                  <a:gd name="T64" fmla="*/ 440 w 827"/>
                  <a:gd name="T65" fmla="*/ 10 h 376"/>
                  <a:gd name="T66" fmla="*/ 458 w 827"/>
                  <a:gd name="T67" fmla="*/ 0 h 376"/>
                  <a:gd name="T68" fmla="*/ 490 w 827"/>
                  <a:gd name="T69" fmla="*/ 3 h 376"/>
                  <a:gd name="T70" fmla="*/ 501 w 827"/>
                  <a:gd name="T71" fmla="*/ 28 h 376"/>
                  <a:gd name="T72" fmla="*/ 519 w 827"/>
                  <a:gd name="T73" fmla="*/ 28 h 376"/>
                  <a:gd name="T74" fmla="*/ 530 w 827"/>
                  <a:gd name="T75" fmla="*/ 36 h 376"/>
                  <a:gd name="T76" fmla="*/ 551 w 827"/>
                  <a:gd name="T77" fmla="*/ 43 h 376"/>
                  <a:gd name="T78" fmla="*/ 558 w 827"/>
                  <a:gd name="T79" fmla="*/ 50 h 376"/>
                  <a:gd name="T80" fmla="*/ 587 w 827"/>
                  <a:gd name="T81" fmla="*/ 36 h 376"/>
                  <a:gd name="T82" fmla="*/ 616 w 827"/>
                  <a:gd name="T83" fmla="*/ 32 h 376"/>
                  <a:gd name="T84" fmla="*/ 687 w 827"/>
                  <a:gd name="T85" fmla="*/ 118 h 376"/>
                  <a:gd name="T86" fmla="*/ 720 w 827"/>
                  <a:gd name="T87" fmla="*/ 129 h 376"/>
                  <a:gd name="T88" fmla="*/ 752 w 827"/>
                  <a:gd name="T89" fmla="*/ 122 h 376"/>
                  <a:gd name="T90" fmla="*/ 770 w 827"/>
                  <a:gd name="T91" fmla="*/ 140 h 376"/>
                  <a:gd name="T92" fmla="*/ 802 w 827"/>
                  <a:gd name="T93" fmla="*/ 161 h 376"/>
                  <a:gd name="T94" fmla="*/ 827 w 827"/>
                  <a:gd name="T95" fmla="*/ 168 h 376"/>
                  <a:gd name="T96" fmla="*/ 795 w 827"/>
                  <a:gd name="T97" fmla="*/ 211 h 376"/>
                  <a:gd name="T98" fmla="*/ 738 w 827"/>
                  <a:gd name="T99" fmla="*/ 229 h 376"/>
                  <a:gd name="T100" fmla="*/ 691 w 827"/>
                  <a:gd name="T101" fmla="*/ 276 h 376"/>
                  <a:gd name="T102" fmla="*/ 691 w 827"/>
                  <a:gd name="T103" fmla="*/ 326 h 376"/>
                  <a:gd name="T104" fmla="*/ 659 w 827"/>
                  <a:gd name="T105" fmla="*/ 333 h 376"/>
                  <a:gd name="T106" fmla="*/ 612 w 827"/>
                  <a:gd name="T107" fmla="*/ 330 h 376"/>
                  <a:gd name="T108" fmla="*/ 562 w 827"/>
                  <a:gd name="T109" fmla="*/ 323 h 376"/>
                  <a:gd name="T110" fmla="*/ 533 w 827"/>
                  <a:gd name="T111" fmla="*/ 337 h 376"/>
                  <a:gd name="T112" fmla="*/ 498 w 827"/>
                  <a:gd name="T113" fmla="*/ 337 h 376"/>
                  <a:gd name="T114" fmla="*/ 472 w 827"/>
                  <a:gd name="T115" fmla="*/ 358 h 376"/>
                  <a:gd name="T116" fmla="*/ 444 w 827"/>
                  <a:gd name="T117" fmla="*/ 373 h 376"/>
                  <a:gd name="T118" fmla="*/ 394 w 827"/>
                  <a:gd name="T119" fmla="*/ 330 h 376"/>
                  <a:gd name="T120" fmla="*/ 286 w 827"/>
                  <a:gd name="T121" fmla="*/ 29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7" h="376">
                    <a:moveTo>
                      <a:pt x="193" y="279"/>
                    </a:moveTo>
                    <a:lnTo>
                      <a:pt x="193" y="301"/>
                    </a:lnTo>
                    <a:lnTo>
                      <a:pt x="193" y="326"/>
                    </a:lnTo>
                    <a:lnTo>
                      <a:pt x="193" y="348"/>
                    </a:lnTo>
                    <a:lnTo>
                      <a:pt x="193" y="366"/>
                    </a:lnTo>
                    <a:lnTo>
                      <a:pt x="186" y="369"/>
                    </a:lnTo>
                    <a:lnTo>
                      <a:pt x="179" y="369"/>
                    </a:lnTo>
                    <a:lnTo>
                      <a:pt x="175" y="366"/>
                    </a:lnTo>
                    <a:lnTo>
                      <a:pt x="172" y="358"/>
                    </a:lnTo>
                    <a:lnTo>
                      <a:pt x="172" y="358"/>
                    </a:lnTo>
                    <a:lnTo>
                      <a:pt x="168" y="355"/>
                    </a:lnTo>
                    <a:lnTo>
                      <a:pt x="168" y="351"/>
                    </a:lnTo>
                    <a:lnTo>
                      <a:pt x="164" y="348"/>
                    </a:lnTo>
                    <a:lnTo>
                      <a:pt x="161" y="344"/>
                    </a:lnTo>
                    <a:lnTo>
                      <a:pt x="157" y="344"/>
                    </a:lnTo>
                    <a:lnTo>
                      <a:pt x="154" y="340"/>
                    </a:lnTo>
                    <a:lnTo>
                      <a:pt x="150" y="340"/>
                    </a:lnTo>
                    <a:lnTo>
                      <a:pt x="147" y="344"/>
                    </a:lnTo>
                    <a:lnTo>
                      <a:pt x="139" y="344"/>
                    </a:lnTo>
                    <a:lnTo>
                      <a:pt x="132" y="348"/>
                    </a:lnTo>
                    <a:lnTo>
                      <a:pt x="118" y="355"/>
                    </a:lnTo>
                    <a:lnTo>
                      <a:pt x="118" y="344"/>
                    </a:lnTo>
                    <a:lnTo>
                      <a:pt x="121" y="340"/>
                    </a:lnTo>
                    <a:lnTo>
                      <a:pt x="121" y="333"/>
                    </a:lnTo>
                    <a:lnTo>
                      <a:pt x="118" y="330"/>
                    </a:lnTo>
                    <a:lnTo>
                      <a:pt x="114" y="330"/>
                    </a:lnTo>
                    <a:lnTo>
                      <a:pt x="107" y="326"/>
                    </a:lnTo>
                    <a:lnTo>
                      <a:pt x="104" y="323"/>
                    </a:lnTo>
                    <a:lnTo>
                      <a:pt x="100" y="323"/>
                    </a:lnTo>
                    <a:lnTo>
                      <a:pt x="96" y="323"/>
                    </a:lnTo>
                    <a:lnTo>
                      <a:pt x="96" y="312"/>
                    </a:lnTo>
                    <a:lnTo>
                      <a:pt x="89" y="305"/>
                    </a:lnTo>
                    <a:lnTo>
                      <a:pt x="89" y="301"/>
                    </a:lnTo>
                    <a:lnTo>
                      <a:pt x="86" y="297"/>
                    </a:lnTo>
                    <a:lnTo>
                      <a:pt x="75" y="294"/>
                    </a:lnTo>
                    <a:lnTo>
                      <a:pt x="71" y="287"/>
                    </a:lnTo>
                    <a:lnTo>
                      <a:pt x="75" y="287"/>
                    </a:lnTo>
                    <a:lnTo>
                      <a:pt x="82" y="287"/>
                    </a:lnTo>
                    <a:lnTo>
                      <a:pt x="89" y="287"/>
                    </a:lnTo>
                    <a:lnTo>
                      <a:pt x="93" y="290"/>
                    </a:lnTo>
                    <a:lnTo>
                      <a:pt x="93" y="287"/>
                    </a:lnTo>
                    <a:lnTo>
                      <a:pt x="100" y="290"/>
                    </a:lnTo>
                    <a:lnTo>
                      <a:pt x="96" y="287"/>
                    </a:lnTo>
                    <a:lnTo>
                      <a:pt x="96" y="283"/>
                    </a:lnTo>
                    <a:lnTo>
                      <a:pt x="96" y="276"/>
                    </a:lnTo>
                    <a:lnTo>
                      <a:pt x="96" y="272"/>
                    </a:lnTo>
                    <a:lnTo>
                      <a:pt x="100" y="272"/>
                    </a:lnTo>
                    <a:lnTo>
                      <a:pt x="100" y="272"/>
                    </a:lnTo>
                    <a:lnTo>
                      <a:pt x="104" y="272"/>
                    </a:lnTo>
                    <a:lnTo>
                      <a:pt x="111" y="272"/>
                    </a:lnTo>
                    <a:lnTo>
                      <a:pt x="111" y="269"/>
                    </a:lnTo>
                    <a:lnTo>
                      <a:pt x="114" y="265"/>
                    </a:lnTo>
                    <a:lnTo>
                      <a:pt x="121" y="265"/>
                    </a:lnTo>
                    <a:lnTo>
                      <a:pt x="125" y="269"/>
                    </a:lnTo>
                    <a:lnTo>
                      <a:pt x="132" y="272"/>
                    </a:lnTo>
                    <a:lnTo>
                      <a:pt x="139" y="272"/>
                    </a:lnTo>
                    <a:lnTo>
                      <a:pt x="143" y="269"/>
                    </a:lnTo>
                    <a:lnTo>
                      <a:pt x="143" y="269"/>
                    </a:lnTo>
                    <a:lnTo>
                      <a:pt x="147" y="269"/>
                    </a:lnTo>
                    <a:lnTo>
                      <a:pt x="150" y="272"/>
                    </a:lnTo>
                    <a:lnTo>
                      <a:pt x="157" y="272"/>
                    </a:lnTo>
                    <a:lnTo>
                      <a:pt x="161" y="272"/>
                    </a:lnTo>
                    <a:lnTo>
                      <a:pt x="164" y="276"/>
                    </a:lnTo>
                    <a:lnTo>
                      <a:pt x="164" y="272"/>
                    </a:lnTo>
                    <a:lnTo>
                      <a:pt x="164" y="269"/>
                    </a:lnTo>
                    <a:lnTo>
                      <a:pt x="168" y="269"/>
                    </a:lnTo>
                    <a:lnTo>
                      <a:pt x="164" y="265"/>
                    </a:lnTo>
                    <a:lnTo>
                      <a:pt x="161" y="258"/>
                    </a:lnTo>
                    <a:lnTo>
                      <a:pt x="157" y="258"/>
                    </a:lnTo>
                    <a:lnTo>
                      <a:pt x="154" y="254"/>
                    </a:lnTo>
                    <a:lnTo>
                      <a:pt x="150" y="254"/>
                    </a:lnTo>
                    <a:lnTo>
                      <a:pt x="147" y="247"/>
                    </a:lnTo>
                    <a:lnTo>
                      <a:pt x="143" y="240"/>
                    </a:lnTo>
                    <a:lnTo>
                      <a:pt x="143" y="236"/>
                    </a:lnTo>
                    <a:lnTo>
                      <a:pt x="139" y="240"/>
                    </a:lnTo>
                    <a:lnTo>
                      <a:pt x="139" y="233"/>
                    </a:lnTo>
                    <a:lnTo>
                      <a:pt x="136" y="233"/>
                    </a:lnTo>
                    <a:lnTo>
                      <a:pt x="136" y="229"/>
                    </a:lnTo>
                    <a:lnTo>
                      <a:pt x="129" y="226"/>
                    </a:lnTo>
                    <a:lnTo>
                      <a:pt x="125" y="222"/>
                    </a:lnTo>
                    <a:lnTo>
                      <a:pt x="125" y="222"/>
                    </a:lnTo>
                    <a:lnTo>
                      <a:pt x="118" y="222"/>
                    </a:lnTo>
                    <a:lnTo>
                      <a:pt x="114" y="222"/>
                    </a:lnTo>
                    <a:lnTo>
                      <a:pt x="111" y="222"/>
                    </a:lnTo>
                    <a:lnTo>
                      <a:pt x="107" y="226"/>
                    </a:lnTo>
                    <a:lnTo>
                      <a:pt x="107" y="222"/>
                    </a:lnTo>
                    <a:lnTo>
                      <a:pt x="100" y="222"/>
                    </a:lnTo>
                    <a:lnTo>
                      <a:pt x="100" y="222"/>
                    </a:lnTo>
                    <a:lnTo>
                      <a:pt x="93" y="218"/>
                    </a:lnTo>
                    <a:lnTo>
                      <a:pt x="89" y="218"/>
                    </a:lnTo>
                    <a:lnTo>
                      <a:pt x="75" y="229"/>
                    </a:lnTo>
                    <a:lnTo>
                      <a:pt x="68" y="229"/>
                    </a:lnTo>
                    <a:lnTo>
                      <a:pt x="61" y="233"/>
                    </a:lnTo>
                    <a:lnTo>
                      <a:pt x="50" y="236"/>
                    </a:lnTo>
                    <a:lnTo>
                      <a:pt x="43" y="236"/>
                    </a:lnTo>
                    <a:lnTo>
                      <a:pt x="50" y="240"/>
                    </a:lnTo>
                    <a:lnTo>
                      <a:pt x="43" y="244"/>
                    </a:lnTo>
                    <a:lnTo>
                      <a:pt x="39" y="244"/>
                    </a:lnTo>
                    <a:lnTo>
                      <a:pt x="39" y="240"/>
                    </a:lnTo>
                    <a:lnTo>
                      <a:pt x="35" y="240"/>
                    </a:lnTo>
                    <a:lnTo>
                      <a:pt x="32" y="240"/>
                    </a:lnTo>
                    <a:lnTo>
                      <a:pt x="32" y="240"/>
                    </a:lnTo>
                    <a:lnTo>
                      <a:pt x="28" y="236"/>
                    </a:lnTo>
                    <a:lnTo>
                      <a:pt x="32" y="236"/>
                    </a:lnTo>
                    <a:lnTo>
                      <a:pt x="32" y="233"/>
                    </a:lnTo>
                    <a:lnTo>
                      <a:pt x="35" y="233"/>
                    </a:lnTo>
                    <a:lnTo>
                      <a:pt x="39" y="233"/>
                    </a:lnTo>
                    <a:lnTo>
                      <a:pt x="43" y="233"/>
                    </a:lnTo>
                    <a:lnTo>
                      <a:pt x="39" y="215"/>
                    </a:lnTo>
                    <a:lnTo>
                      <a:pt x="35" y="215"/>
                    </a:lnTo>
                    <a:lnTo>
                      <a:pt x="35" y="211"/>
                    </a:lnTo>
                    <a:lnTo>
                      <a:pt x="35" y="208"/>
                    </a:lnTo>
                    <a:lnTo>
                      <a:pt x="32" y="208"/>
                    </a:lnTo>
                    <a:lnTo>
                      <a:pt x="32" y="204"/>
                    </a:lnTo>
                    <a:lnTo>
                      <a:pt x="28" y="204"/>
                    </a:lnTo>
                    <a:lnTo>
                      <a:pt x="21" y="204"/>
                    </a:lnTo>
                    <a:lnTo>
                      <a:pt x="18" y="204"/>
                    </a:lnTo>
                    <a:lnTo>
                      <a:pt x="18" y="208"/>
                    </a:lnTo>
                    <a:lnTo>
                      <a:pt x="10" y="204"/>
                    </a:lnTo>
                    <a:lnTo>
                      <a:pt x="10" y="201"/>
                    </a:lnTo>
                    <a:lnTo>
                      <a:pt x="10" y="197"/>
                    </a:lnTo>
                    <a:lnTo>
                      <a:pt x="10" y="197"/>
                    </a:lnTo>
                    <a:lnTo>
                      <a:pt x="10" y="193"/>
                    </a:lnTo>
                    <a:lnTo>
                      <a:pt x="10" y="193"/>
                    </a:lnTo>
                    <a:lnTo>
                      <a:pt x="0" y="190"/>
                    </a:lnTo>
                    <a:lnTo>
                      <a:pt x="3" y="175"/>
                    </a:lnTo>
                    <a:lnTo>
                      <a:pt x="7" y="172"/>
                    </a:lnTo>
                    <a:lnTo>
                      <a:pt x="10" y="172"/>
                    </a:lnTo>
                    <a:lnTo>
                      <a:pt x="7" y="168"/>
                    </a:lnTo>
                    <a:lnTo>
                      <a:pt x="3" y="165"/>
                    </a:lnTo>
                    <a:lnTo>
                      <a:pt x="7" y="150"/>
                    </a:lnTo>
                    <a:lnTo>
                      <a:pt x="14" y="147"/>
                    </a:lnTo>
                    <a:lnTo>
                      <a:pt x="14" y="147"/>
                    </a:lnTo>
                    <a:lnTo>
                      <a:pt x="14" y="143"/>
                    </a:lnTo>
                    <a:lnTo>
                      <a:pt x="14" y="140"/>
                    </a:lnTo>
                    <a:lnTo>
                      <a:pt x="14" y="140"/>
                    </a:lnTo>
                    <a:lnTo>
                      <a:pt x="18" y="136"/>
                    </a:lnTo>
                    <a:lnTo>
                      <a:pt x="18" y="132"/>
                    </a:lnTo>
                    <a:lnTo>
                      <a:pt x="21" y="136"/>
                    </a:lnTo>
                    <a:lnTo>
                      <a:pt x="21" y="136"/>
                    </a:lnTo>
                    <a:lnTo>
                      <a:pt x="28" y="140"/>
                    </a:lnTo>
                    <a:lnTo>
                      <a:pt x="32" y="154"/>
                    </a:lnTo>
                    <a:lnTo>
                      <a:pt x="35" y="154"/>
                    </a:lnTo>
                    <a:lnTo>
                      <a:pt x="46" y="147"/>
                    </a:lnTo>
                    <a:lnTo>
                      <a:pt x="46" y="143"/>
                    </a:lnTo>
                    <a:lnTo>
                      <a:pt x="43" y="143"/>
                    </a:lnTo>
                    <a:lnTo>
                      <a:pt x="43" y="136"/>
                    </a:lnTo>
                    <a:lnTo>
                      <a:pt x="39" y="129"/>
                    </a:lnTo>
                    <a:lnTo>
                      <a:pt x="43" y="132"/>
                    </a:lnTo>
                    <a:lnTo>
                      <a:pt x="46" y="129"/>
                    </a:lnTo>
                    <a:lnTo>
                      <a:pt x="53" y="125"/>
                    </a:lnTo>
                    <a:lnTo>
                      <a:pt x="57" y="125"/>
                    </a:lnTo>
                    <a:lnTo>
                      <a:pt x="57" y="122"/>
                    </a:lnTo>
                    <a:lnTo>
                      <a:pt x="57" y="118"/>
                    </a:lnTo>
                    <a:lnTo>
                      <a:pt x="57" y="118"/>
                    </a:lnTo>
                    <a:lnTo>
                      <a:pt x="61" y="118"/>
                    </a:lnTo>
                    <a:lnTo>
                      <a:pt x="64" y="118"/>
                    </a:lnTo>
                    <a:lnTo>
                      <a:pt x="68" y="114"/>
                    </a:lnTo>
                    <a:lnTo>
                      <a:pt x="68" y="114"/>
                    </a:lnTo>
                    <a:lnTo>
                      <a:pt x="71" y="114"/>
                    </a:lnTo>
                    <a:lnTo>
                      <a:pt x="75" y="111"/>
                    </a:lnTo>
                    <a:lnTo>
                      <a:pt x="75" y="111"/>
                    </a:lnTo>
                    <a:lnTo>
                      <a:pt x="78" y="107"/>
                    </a:lnTo>
                    <a:lnTo>
                      <a:pt x="78" y="107"/>
                    </a:lnTo>
                    <a:lnTo>
                      <a:pt x="82" y="104"/>
                    </a:lnTo>
                    <a:lnTo>
                      <a:pt x="82" y="104"/>
                    </a:lnTo>
                    <a:lnTo>
                      <a:pt x="89" y="100"/>
                    </a:lnTo>
                    <a:lnTo>
                      <a:pt x="93" y="100"/>
                    </a:lnTo>
                    <a:lnTo>
                      <a:pt x="96" y="104"/>
                    </a:lnTo>
                    <a:lnTo>
                      <a:pt x="96" y="107"/>
                    </a:lnTo>
                    <a:lnTo>
                      <a:pt x="104" y="104"/>
                    </a:lnTo>
                    <a:lnTo>
                      <a:pt x="104" y="107"/>
                    </a:lnTo>
                    <a:lnTo>
                      <a:pt x="107" y="104"/>
                    </a:lnTo>
                    <a:lnTo>
                      <a:pt x="107" y="104"/>
                    </a:lnTo>
                    <a:lnTo>
                      <a:pt x="107" y="100"/>
                    </a:lnTo>
                    <a:lnTo>
                      <a:pt x="111" y="100"/>
                    </a:lnTo>
                    <a:lnTo>
                      <a:pt x="114" y="100"/>
                    </a:lnTo>
                    <a:lnTo>
                      <a:pt x="118" y="100"/>
                    </a:lnTo>
                    <a:lnTo>
                      <a:pt x="118" y="104"/>
                    </a:lnTo>
                    <a:lnTo>
                      <a:pt x="121" y="107"/>
                    </a:lnTo>
                    <a:lnTo>
                      <a:pt x="125" y="104"/>
                    </a:lnTo>
                    <a:lnTo>
                      <a:pt x="129" y="104"/>
                    </a:lnTo>
                    <a:lnTo>
                      <a:pt x="129" y="107"/>
                    </a:lnTo>
                    <a:lnTo>
                      <a:pt x="136" y="104"/>
                    </a:lnTo>
                    <a:lnTo>
                      <a:pt x="139" y="104"/>
                    </a:lnTo>
                    <a:lnTo>
                      <a:pt x="143" y="107"/>
                    </a:lnTo>
                    <a:lnTo>
                      <a:pt x="143" y="107"/>
                    </a:lnTo>
                    <a:lnTo>
                      <a:pt x="147" y="114"/>
                    </a:lnTo>
                    <a:lnTo>
                      <a:pt x="154" y="118"/>
                    </a:lnTo>
                    <a:lnTo>
                      <a:pt x="154" y="118"/>
                    </a:lnTo>
                    <a:lnTo>
                      <a:pt x="157" y="122"/>
                    </a:lnTo>
                    <a:lnTo>
                      <a:pt x="161" y="125"/>
                    </a:lnTo>
                    <a:lnTo>
                      <a:pt x="161" y="129"/>
                    </a:lnTo>
                    <a:lnTo>
                      <a:pt x="161" y="129"/>
                    </a:lnTo>
                    <a:lnTo>
                      <a:pt x="161" y="132"/>
                    </a:lnTo>
                    <a:lnTo>
                      <a:pt x="164" y="132"/>
                    </a:lnTo>
                    <a:lnTo>
                      <a:pt x="164" y="129"/>
                    </a:lnTo>
                    <a:lnTo>
                      <a:pt x="164" y="125"/>
                    </a:lnTo>
                    <a:lnTo>
                      <a:pt x="164" y="125"/>
                    </a:lnTo>
                    <a:lnTo>
                      <a:pt x="164" y="122"/>
                    </a:lnTo>
                    <a:lnTo>
                      <a:pt x="164" y="118"/>
                    </a:lnTo>
                    <a:lnTo>
                      <a:pt x="168" y="118"/>
                    </a:lnTo>
                    <a:lnTo>
                      <a:pt x="168" y="122"/>
                    </a:lnTo>
                    <a:lnTo>
                      <a:pt x="172" y="122"/>
                    </a:lnTo>
                    <a:lnTo>
                      <a:pt x="172" y="125"/>
                    </a:lnTo>
                    <a:lnTo>
                      <a:pt x="175" y="129"/>
                    </a:lnTo>
                    <a:lnTo>
                      <a:pt x="179" y="129"/>
                    </a:lnTo>
                    <a:lnTo>
                      <a:pt x="186" y="132"/>
                    </a:lnTo>
                    <a:lnTo>
                      <a:pt x="190" y="132"/>
                    </a:lnTo>
                    <a:lnTo>
                      <a:pt x="197" y="125"/>
                    </a:lnTo>
                    <a:lnTo>
                      <a:pt x="197" y="125"/>
                    </a:lnTo>
                    <a:lnTo>
                      <a:pt x="197" y="122"/>
                    </a:lnTo>
                    <a:lnTo>
                      <a:pt x="200" y="122"/>
                    </a:lnTo>
                    <a:lnTo>
                      <a:pt x="204" y="122"/>
                    </a:lnTo>
                    <a:lnTo>
                      <a:pt x="207" y="122"/>
                    </a:lnTo>
                    <a:lnTo>
                      <a:pt x="207" y="118"/>
                    </a:lnTo>
                    <a:lnTo>
                      <a:pt x="211" y="118"/>
                    </a:lnTo>
                    <a:lnTo>
                      <a:pt x="211" y="118"/>
                    </a:lnTo>
                    <a:lnTo>
                      <a:pt x="215" y="118"/>
                    </a:lnTo>
                    <a:lnTo>
                      <a:pt x="218" y="118"/>
                    </a:lnTo>
                    <a:lnTo>
                      <a:pt x="222" y="122"/>
                    </a:lnTo>
                    <a:lnTo>
                      <a:pt x="229" y="122"/>
                    </a:lnTo>
                    <a:lnTo>
                      <a:pt x="229" y="118"/>
                    </a:lnTo>
                    <a:lnTo>
                      <a:pt x="236" y="118"/>
                    </a:lnTo>
                    <a:lnTo>
                      <a:pt x="236" y="118"/>
                    </a:lnTo>
                    <a:lnTo>
                      <a:pt x="243" y="118"/>
                    </a:lnTo>
                    <a:lnTo>
                      <a:pt x="243" y="122"/>
                    </a:lnTo>
                    <a:lnTo>
                      <a:pt x="243" y="125"/>
                    </a:lnTo>
                    <a:lnTo>
                      <a:pt x="247" y="129"/>
                    </a:lnTo>
                    <a:lnTo>
                      <a:pt x="250" y="129"/>
                    </a:lnTo>
                    <a:lnTo>
                      <a:pt x="254" y="129"/>
                    </a:lnTo>
                    <a:lnTo>
                      <a:pt x="261" y="129"/>
                    </a:lnTo>
                    <a:lnTo>
                      <a:pt x="261" y="129"/>
                    </a:lnTo>
                    <a:lnTo>
                      <a:pt x="261" y="132"/>
                    </a:lnTo>
                    <a:lnTo>
                      <a:pt x="268" y="132"/>
                    </a:lnTo>
                    <a:lnTo>
                      <a:pt x="272" y="132"/>
                    </a:lnTo>
                    <a:lnTo>
                      <a:pt x="272" y="129"/>
                    </a:lnTo>
                    <a:lnTo>
                      <a:pt x="275" y="125"/>
                    </a:lnTo>
                    <a:lnTo>
                      <a:pt x="279" y="125"/>
                    </a:lnTo>
                    <a:lnTo>
                      <a:pt x="283" y="129"/>
                    </a:lnTo>
                    <a:lnTo>
                      <a:pt x="286" y="129"/>
                    </a:lnTo>
                    <a:lnTo>
                      <a:pt x="293" y="129"/>
                    </a:lnTo>
                    <a:lnTo>
                      <a:pt x="297" y="129"/>
                    </a:lnTo>
                    <a:lnTo>
                      <a:pt x="301" y="125"/>
                    </a:lnTo>
                    <a:lnTo>
                      <a:pt x="304" y="114"/>
                    </a:lnTo>
                    <a:lnTo>
                      <a:pt x="308" y="111"/>
                    </a:lnTo>
                    <a:lnTo>
                      <a:pt x="304" y="111"/>
                    </a:lnTo>
                    <a:lnTo>
                      <a:pt x="304" y="107"/>
                    </a:lnTo>
                    <a:lnTo>
                      <a:pt x="301" y="107"/>
                    </a:lnTo>
                    <a:lnTo>
                      <a:pt x="293" y="107"/>
                    </a:lnTo>
                    <a:lnTo>
                      <a:pt x="290" y="107"/>
                    </a:lnTo>
                    <a:lnTo>
                      <a:pt x="290" y="104"/>
                    </a:lnTo>
                    <a:lnTo>
                      <a:pt x="283" y="104"/>
                    </a:lnTo>
                    <a:lnTo>
                      <a:pt x="279" y="104"/>
                    </a:lnTo>
                    <a:lnTo>
                      <a:pt x="283" y="100"/>
                    </a:lnTo>
                    <a:lnTo>
                      <a:pt x="279" y="96"/>
                    </a:lnTo>
                    <a:lnTo>
                      <a:pt x="272" y="96"/>
                    </a:lnTo>
                    <a:lnTo>
                      <a:pt x="275" y="93"/>
                    </a:lnTo>
                    <a:lnTo>
                      <a:pt x="275" y="93"/>
                    </a:lnTo>
                    <a:lnTo>
                      <a:pt x="283" y="89"/>
                    </a:lnTo>
                    <a:lnTo>
                      <a:pt x="286" y="89"/>
                    </a:lnTo>
                    <a:lnTo>
                      <a:pt x="293" y="86"/>
                    </a:lnTo>
                    <a:lnTo>
                      <a:pt x="293" y="82"/>
                    </a:lnTo>
                    <a:lnTo>
                      <a:pt x="293" y="82"/>
                    </a:lnTo>
                    <a:lnTo>
                      <a:pt x="286" y="71"/>
                    </a:lnTo>
                    <a:lnTo>
                      <a:pt x="290" y="71"/>
                    </a:lnTo>
                    <a:lnTo>
                      <a:pt x="293" y="71"/>
                    </a:lnTo>
                    <a:lnTo>
                      <a:pt x="293" y="68"/>
                    </a:lnTo>
                    <a:lnTo>
                      <a:pt x="297" y="68"/>
                    </a:lnTo>
                    <a:lnTo>
                      <a:pt x="297" y="64"/>
                    </a:lnTo>
                    <a:lnTo>
                      <a:pt x="301" y="68"/>
                    </a:lnTo>
                    <a:lnTo>
                      <a:pt x="304" y="64"/>
                    </a:lnTo>
                    <a:lnTo>
                      <a:pt x="308" y="68"/>
                    </a:lnTo>
                    <a:lnTo>
                      <a:pt x="315" y="68"/>
                    </a:lnTo>
                    <a:lnTo>
                      <a:pt x="315" y="64"/>
                    </a:lnTo>
                    <a:lnTo>
                      <a:pt x="318" y="64"/>
                    </a:lnTo>
                    <a:lnTo>
                      <a:pt x="315" y="61"/>
                    </a:lnTo>
                    <a:lnTo>
                      <a:pt x="311" y="61"/>
                    </a:lnTo>
                    <a:lnTo>
                      <a:pt x="297" y="57"/>
                    </a:lnTo>
                    <a:lnTo>
                      <a:pt x="297" y="57"/>
                    </a:lnTo>
                    <a:lnTo>
                      <a:pt x="297" y="53"/>
                    </a:lnTo>
                    <a:lnTo>
                      <a:pt x="301" y="53"/>
                    </a:lnTo>
                    <a:lnTo>
                      <a:pt x="304" y="53"/>
                    </a:lnTo>
                    <a:lnTo>
                      <a:pt x="304" y="50"/>
                    </a:lnTo>
                    <a:lnTo>
                      <a:pt x="304" y="50"/>
                    </a:lnTo>
                    <a:lnTo>
                      <a:pt x="301" y="50"/>
                    </a:lnTo>
                    <a:lnTo>
                      <a:pt x="293" y="50"/>
                    </a:lnTo>
                    <a:lnTo>
                      <a:pt x="293" y="46"/>
                    </a:lnTo>
                    <a:lnTo>
                      <a:pt x="293" y="46"/>
                    </a:lnTo>
                    <a:lnTo>
                      <a:pt x="297" y="43"/>
                    </a:lnTo>
                    <a:lnTo>
                      <a:pt x="293" y="39"/>
                    </a:lnTo>
                    <a:lnTo>
                      <a:pt x="297" y="39"/>
                    </a:lnTo>
                    <a:lnTo>
                      <a:pt x="301" y="36"/>
                    </a:lnTo>
                    <a:lnTo>
                      <a:pt x="304" y="36"/>
                    </a:lnTo>
                    <a:lnTo>
                      <a:pt x="304" y="39"/>
                    </a:lnTo>
                    <a:lnTo>
                      <a:pt x="308" y="39"/>
                    </a:lnTo>
                    <a:lnTo>
                      <a:pt x="311" y="39"/>
                    </a:lnTo>
                    <a:lnTo>
                      <a:pt x="315" y="39"/>
                    </a:lnTo>
                    <a:lnTo>
                      <a:pt x="322" y="39"/>
                    </a:lnTo>
                    <a:lnTo>
                      <a:pt x="326" y="39"/>
                    </a:lnTo>
                    <a:lnTo>
                      <a:pt x="329" y="36"/>
                    </a:lnTo>
                    <a:lnTo>
                      <a:pt x="333" y="36"/>
                    </a:lnTo>
                    <a:lnTo>
                      <a:pt x="336" y="36"/>
                    </a:lnTo>
                    <a:lnTo>
                      <a:pt x="340" y="36"/>
                    </a:lnTo>
                    <a:lnTo>
                      <a:pt x="344" y="36"/>
                    </a:lnTo>
                    <a:lnTo>
                      <a:pt x="347" y="32"/>
                    </a:lnTo>
                    <a:lnTo>
                      <a:pt x="351" y="32"/>
                    </a:lnTo>
                    <a:lnTo>
                      <a:pt x="354" y="32"/>
                    </a:lnTo>
                    <a:lnTo>
                      <a:pt x="354" y="32"/>
                    </a:lnTo>
                    <a:lnTo>
                      <a:pt x="358" y="32"/>
                    </a:lnTo>
                    <a:lnTo>
                      <a:pt x="361" y="28"/>
                    </a:lnTo>
                    <a:lnTo>
                      <a:pt x="365" y="28"/>
                    </a:lnTo>
                    <a:lnTo>
                      <a:pt x="369" y="28"/>
                    </a:lnTo>
                    <a:lnTo>
                      <a:pt x="372" y="28"/>
                    </a:lnTo>
                    <a:lnTo>
                      <a:pt x="376" y="28"/>
                    </a:lnTo>
                    <a:lnTo>
                      <a:pt x="376" y="28"/>
                    </a:lnTo>
                    <a:lnTo>
                      <a:pt x="379" y="25"/>
                    </a:lnTo>
                    <a:lnTo>
                      <a:pt x="379" y="25"/>
                    </a:lnTo>
                    <a:lnTo>
                      <a:pt x="379" y="21"/>
                    </a:lnTo>
                    <a:lnTo>
                      <a:pt x="383" y="21"/>
                    </a:lnTo>
                    <a:lnTo>
                      <a:pt x="387" y="21"/>
                    </a:lnTo>
                    <a:lnTo>
                      <a:pt x="390" y="21"/>
                    </a:lnTo>
                    <a:lnTo>
                      <a:pt x="394" y="18"/>
                    </a:lnTo>
                    <a:lnTo>
                      <a:pt x="394" y="18"/>
                    </a:lnTo>
                    <a:lnTo>
                      <a:pt x="408" y="18"/>
                    </a:lnTo>
                    <a:lnTo>
                      <a:pt x="422" y="14"/>
                    </a:lnTo>
                    <a:lnTo>
                      <a:pt x="433" y="14"/>
                    </a:lnTo>
                    <a:lnTo>
                      <a:pt x="433" y="10"/>
                    </a:lnTo>
                    <a:lnTo>
                      <a:pt x="437" y="10"/>
                    </a:lnTo>
                    <a:lnTo>
                      <a:pt x="440" y="10"/>
                    </a:lnTo>
                    <a:lnTo>
                      <a:pt x="440" y="7"/>
                    </a:lnTo>
                    <a:lnTo>
                      <a:pt x="440" y="7"/>
                    </a:lnTo>
                    <a:lnTo>
                      <a:pt x="440" y="3"/>
                    </a:lnTo>
                    <a:lnTo>
                      <a:pt x="444" y="3"/>
                    </a:lnTo>
                    <a:lnTo>
                      <a:pt x="447" y="3"/>
                    </a:lnTo>
                    <a:lnTo>
                      <a:pt x="447" y="3"/>
                    </a:lnTo>
                    <a:lnTo>
                      <a:pt x="451" y="0"/>
                    </a:lnTo>
                    <a:lnTo>
                      <a:pt x="455" y="0"/>
                    </a:lnTo>
                    <a:lnTo>
                      <a:pt x="458" y="0"/>
                    </a:lnTo>
                    <a:lnTo>
                      <a:pt x="458" y="0"/>
                    </a:lnTo>
                    <a:lnTo>
                      <a:pt x="462" y="0"/>
                    </a:lnTo>
                    <a:lnTo>
                      <a:pt x="465" y="0"/>
                    </a:lnTo>
                    <a:lnTo>
                      <a:pt x="469" y="0"/>
                    </a:lnTo>
                    <a:lnTo>
                      <a:pt x="469" y="0"/>
                    </a:lnTo>
                    <a:lnTo>
                      <a:pt x="472" y="0"/>
                    </a:lnTo>
                    <a:lnTo>
                      <a:pt x="476" y="3"/>
                    </a:lnTo>
                    <a:lnTo>
                      <a:pt x="480" y="7"/>
                    </a:lnTo>
                    <a:lnTo>
                      <a:pt x="483" y="3"/>
                    </a:lnTo>
                    <a:lnTo>
                      <a:pt x="483" y="3"/>
                    </a:lnTo>
                    <a:lnTo>
                      <a:pt x="490" y="3"/>
                    </a:lnTo>
                    <a:lnTo>
                      <a:pt x="494" y="3"/>
                    </a:lnTo>
                    <a:lnTo>
                      <a:pt x="498" y="3"/>
                    </a:lnTo>
                    <a:lnTo>
                      <a:pt x="498" y="7"/>
                    </a:lnTo>
                    <a:lnTo>
                      <a:pt x="498" y="10"/>
                    </a:lnTo>
                    <a:lnTo>
                      <a:pt x="498" y="14"/>
                    </a:lnTo>
                    <a:lnTo>
                      <a:pt x="498" y="18"/>
                    </a:lnTo>
                    <a:lnTo>
                      <a:pt x="501" y="18"/>
                    </a:lnTo>
                    <a:lnTo>
                      <a:pt x="501" y="21"/>
                    </a:lnTo>
                    <a:lnTo>
                      <a:pt x="501" y="25"/>
                    </a:lnTo>
                    <a:lnTo>
                      <a:pt x="501" y="28"/>
                    </a:lnTo>
                    <a:lnTo>
                      <a:pt x="498" y="28"/>
                    </a:lnTo>
                    <a:lnTo>
                      <a:pt x="501" y="32"/>
                    </a:lnTo>
                    <a:lnTo>
                      <a:pt x="501" y="36"/>
                    </a:lnTo>
                    <a:lnTo>
                      <a:pt x="505" y="32"/>
                    </a:lnTo>
                    <a:lnTo>
                      <a:pt x="508" y="36"/>
                    </a:lnTo>
                    <a:lnTo>
                      <a:pt x="512" y="36"/>
                    </a:lnTo>
                    <a:lnTo>
                      <a:pt x="512" y="32"/>
                    </a:lnTo>
                    <a:lnTo>
                      <a:pt x="515" y="32"/>
                    </a:lnTo>
                    <a:lnTo>
                      <a:pt x="519" y="32"/>
                    </a:lnTo>
                    <a:lnTo>
                      <a:pt x="519" y="28"/>
                    </a:lnTo>
                    <a:lnTo>
                      <a:pt x="519" y="28"/>
                    </a:lnTo>
                    <a:lnTo>
                      <a:pt x="523" y="28"/>
                    </a:lnTo>
                    <a:lnTo>
                      <a:pt x="523" y="32"/>
                    </a:lnTo>
                    <a:lnTo>
                      <a:pt x="523" y="32"/>
                    </a:lnTo>
                    <a:lnTo>
                      <a:pt x="526" y="36"/>
                    </a:lnTo>
                    <a:lnTo>
                      <a:pt x="526" y="36"/>
                    </a:lnTo>
                    <a:lnTo>
                      <a:pt x="526" y="39"/>
                    </a:lnTo>
                    <a:lnTo>
                      <a:pt x="530" y="39"/>
                    </a:lnTo>
                    <a:lnTo>
                      <a:pt x="530" y="39"/>
                    </a:lnTo>
                    <a:lnTo>
                      <a:pt x="530" y="36"/>
                    </a:lnTo>
                    <a:lnTo>
                      <a:pt x="530" y="36"/>
                    </a:lnTo>
                    <a:lnTo>
                      <a:pt x="537" y="36"/>
                    </a:lnTo>
                    <a:lnTo>
                      <a:pt x="541" y="36"/>
                    </a:lnTo>
                    <a:lnTo>
                      <a:pt x="541" y="39"/>
                    </a:lnTo>
                    <a:lnTo>
                      <a:pt x="544" y="39"/>
                    </a:lnTo>
                    <a:lnTo>
                      <a:pt x="548" y="39"/>
                    </a:lnTo>
                    <a:lnTo>
                      <a:pt x="548" y="39"/>
                    </a:lnTo>
                    <a:lnTo>
                      <a:pt x="551" y="36"/>
                    </a:lnTo>
                    <a:lnTo>
                      <a:pt x="551" y="39"/>
                    </a:lnTo>
                    <a:lnTo>
                      <a:pt x="551" y="43"/>
                    </a:lnTo>
                    <a:lnTo>
                      <a:pt x="548" y="43"/>
                    </a:lnTo>
                    <a:lnTo>
                      <a:pt x="548" y="43"/>
                    </a:lnTo>
                    <a:lnTo>
                      <a:pt x="544" y="46"/>
                    </a:lnTo>
                    <a:lnTo>
                      <a:pt x="544" y="50"/>
                    </a:lnTo>
                    <a:lnTo>
                      <a:pt x="544" y="50"/>
                    </a:lnTo>
                    <a:lnTo>
                      <a:pt x="548" y="53"/>
                    </a:lnTo>
                    <a:lnTo>
                      <a:pt x="548" y="53"/>
                    </a:lnTo>
                    <a:lnTo>
                      <a:pt x="551" y="50"/>
                    </a:lnTo>
                    <a:lnTo>
                      <a:pt x="558" y="50"/>
                    </a:lnTo>
                    <a:lnTo>
                      <a:pt x="558" y="50"/>
                    </a:lnTo>
                    <a:lnTo>
                      <a:pt x="562" y="50"/>
                    </a:lnTo>
                    <a:lnTo>
                      <a:pt x="566" y="50"/>
                    </a:lnTo>
                    <a:lnTo>
                      <a:pt x="569" y="50"/>
                    </a:lnTo>
                    <a:lnTo>
                      <a:pt x="566" y="50"/>
                    </a:lnTo>
                    <a:lnTo>
                      <a:pt x="569" y="46"/>
                    </a:lnTo>
                    <a:lnTo>
                      <a:pt x="573" y="46"/>
                    </a:lnTo>
                    <a:lnTo>
                      <a:pt x="576" y="43"/>
                    </a:lnTo>
                    <a:lnTo>
                      <a:pt x="580" y="43"/>
                    </a:lnTo>
                    <a:lnTo>
                      <a:pt x="587" y="39"/>
                    </a:lnTo>
                    <a:lnTo>
                      <a:pt x="587" y="36"/>
                    </a:lnTo>
                    <a:lnTo>
                      <a:pt x="591" y="32"/>
                    </a:lnTo>
                    <a:lnTo>
                      <a:pt x="594" y="32"/>
                    </a:lnTo>
                    <a:lnTo>
                      <a:pt x="598" y="32"/>
                    </a:lnTo>
                    <a:lnTo>
                      <a:pt x="601" y="32"/>
                    </a:lnTo>
                    <a:lnTo>
                      <a:pt x="605" y="28"/>
                    </a:lnTo>
                    <a:lnTo>
                      <a:pt x="609" y="28"/>
                    </a:lnTo>
                    <a:lnTo>
                      <a:pt x="616" y="25"/>
                    </a:lnTo>
                    <a:lnTo>
                      <a:pt x="616" y="28"/>
                    </a:lnTo>
                    <a:lnTo>
                      <a:pt x="616" y="32"/>
                    </a:lnTo>
                    <a:lnTo>
                      <a:pt x="616" y="32"/>
                    </a:lnTo>
                    <a:lnTo>
                      <a:pt x="612" y="36"/>
                    </a:lnTo>
                    <a:lnTo>
                      <a:pt x="609" y="36"/>
                    </a:lnTo>
                    <a:lnTo>
                      <a:pt x="609" y="36"/>
                    </a:lnTo>
                    <a:lnTo>
                      <a:pt x="609" y="39"/>
                    </a:lnTo>
                    <a:lnTo>
                      <a:pt x="612" y="39"/>
                    </a:lnTo>
                    <a:lnTo>
                      <a:pt x="637" y="61"/>
                    </a:lnTo>
                    <a:lnTo>
                      <a:pt x="684" y="125"/>
                    </a:lnTo>
                    <a:lnTo>
                      <a:pt x="687" y="122"/>
                    </a:lnTo>
                    <a:lnTo>
                      <a:pt x="687" y="122"/>
                    </a:lnTo>
                    <a:lnTo>
                      <a:pt x="687" y="118"/>
                    </a:lnTo>
                    <a:lnTo>
                      <a:pt x="695" y="114"/>
                    </a:lnTo>
                    <a:lnTo>
                      <a:pt x="695" y="114"/>
                    </a:lnTo>
                    <a:lnTo>
                      <a:pt x="698" y="114"/>
                    </a:lnTo>
                    <a:lnTo>
                      <a:pt x="702" y="114"/>
                    </a:lnTo>
                    <a:lnTo>
                      <a:pt x="705" y="118"/>
                    </a:lnTo>
                    <a:lnTo>
                      <a:pt x="705" y="122"/>
                    </a:lnTo>
                    <a:lnTo>
                      <a:pt x="705" y="122"/>
                    </a:lnTo>
                    <a:lnTo>
                      <a:pt x="709" y="125"/>
                    </a:lnTo>
                    <a:lnTo>
                      <a:pt x="709" y="129"/>
                    </a:lnTo>
                    <a:lnTo>
                      <a:pt x="720" y="129"/>
                    </a:lnTo>
                    <a:lnTo>
                      <a:pt x="727" y="129"/>
                    </a:lnTo>
                    <a:lnTo>
                      <a:pt x="727" y="129"/>
                    </a:lnTo>
                    <a:lnTo>
                      <a:pt x="734" y="129"/>
                    </a:lnTo>
                    <a:lnTo>
                      <a:pt x="734" y="125"/>
                    </a:lnTo>
                    <a:lnTo>
                      <a:pt x="738" y="125"/>
                    </a:lnTo>
                    <a:lnTo>
                      <a:pt x="741" y="125"/>
                    </a:lnTo>
                    <a:lnTo>
                      <a:pt x="741" y="125"/>
                    </a:lnTo>
                    <a:lnTo>
                      <a:pt x="745" y="122"/>
                    </a:lnTo>
                    <a:lnTo>
                      <a:pt x="748" y="122"/>
                    </a:lnTo>
                    <a:lnTo>
                      <a:pt x="752" y="122"/>
                    </a:lnTo>
                    <a:lnTo>
                      <a:pt x="755" y="122"/>
                    </a:lnTo>
                    <a:lnTo>
                      <a:pt x="755" y="125"/>
                    </a:lnTo>
                    <a:lnTo>
                      <a:pt x="759" y="125"/>
                    </a:lnTo>
                    <a:lnTo>
                      <a:pt x="763" y="129"/>
                    </a:lnTo>
                    <a:lnTo>
                      <a:pt x="766" y="132"/>
                    </a:lnTo>
                    <a:lnTo>
                      <a:pt x="766" y="132"/>
                    </a:lnTo>
                    <a:lnTo>
                      <a:pt x="766" y="136"/>
                    </a:lnTo>
                    <a:lnTo>
                      <a:pt x="766" y="140"/>
                    </a:lnTo>
                    <a:lnTo>
                      <a:pt x="770" y="140"/>
                    </a:lnTo>
                    <a:lnTo>
                      <a:pt x="770" y="140"/>
                    </a:lnTo>
                    <a:lnTo>
                      <a:pt x="781" y="143"/>
                    </a:lnTo>
                    <a:lnTo>
                      <a:pt x="781" y="147"/>
                    </a:lnTo>
                    <a:lnTo>
                      <a:pt x="781" y="150"/>
                    </a:lnTo>
                    <a:lnTo>
                      <a:pt x="784" y="150"/>
                    </a:lnTo>
                    <a:lnTo>
                      <a:pt x="784" y="150"/>
                    </a:lnTo>
                    <a:lnTo>
                      <a:pt x="788" y="157"/>
                    </a:lnTo>
                    <a:lnTo>
                      <a:pt x="791" y="157"/>
                    </a:lnTo>
                    <a:lnTo>
                      <a:pt x="795" y="157"/>
                    </a:lnTo>
                    <a:lnTo>
                      <a:pt x="798" y="161"/>
                    </a:lnTo>
                    <a:lnTo>
                      <a:pt x="802" y="161"/>
                    </a:lnTo>
                    <a:lnTo>
                      <a:pt x="806" y="161"/>
                    </a:lnTo>
                    <a:lnTo>
                      <a:pt x="809" y="161"/>
                    </a:lnTo>
                    <a:lnTo>
                      <a:pt x="809" y="157"/>
                    </a:lnTo>
                    <a:lnTo>
                      <a:pt x="809" y="157"/>
                    </a:lnTo>
                    <a:lnTo>
                      <a:pt x="816" y="154"/>
                    </a:lnTo>
                    <a:lnTo>
                      <a:pt x="816" y="157"/>
                    </a:lnTo>
                    <a:lnTo>
                      <a:pt x="820" y="161"/>
                    </a:lnTo>
                    <a:lnTo>
                      <a:pt x="820" y="161"/>
                    </a:lnTo>
                    <a:lnTo>
                      <a:pt x="824" y="165"/>
                    </a:lnTo>
                    <a:lnTo>
                      <a:pt x="827" y="168"/>
                    </a:lnTo>
                    <a:lnTo>
                      <a:pt x="827" y="168"/>
                    </a:lnTo>
                    <a:lnTo>
                      <a:pt x="824" y="179"/>
                    </a:lnTo>
                    <a:lnTo>
                      <a:pt x="824" y="179"/>
                    </a:lnTo>
                    <a:lnTo>
                      <a:pt x="820" y="183"/>
                    </a:lnTo>
                    <a:lnTo>
                      <a:pt x="813" y="190"/>
                    </a:lnTo>
                    <a:lnTo>
                      <a:pt x="806" y="190"/>
                    </a:lnTo>
                    <a:lnTo>
                      <a:pt x="798" y="190"/>
                    </a:lnTo>
                    <a:lnTo>
                      <a:pt x="795" y="197"/>
                    </a:lnTo>
                    <a:lnTo>
                      <a:pt x="795" y="204"/>
                    </a:lnTo>
                    <a:lnTo>
                      <a:pt x="795" y="211"/>
                    </a:lnTo>
                    <a:lnTo>
                      <a:pt x="795" y="226"/>
                    </a:lnTo>
                    <a:lnTo>
                      <a:pt x="784" y="226"/>
                    </a:lnTo>
                    <a:lnTo>
                      <a:pt x="781" y="229"/>
                    </a:lnTo>
                    <a:lnTo>
                      <a:pt x="777" y="229"/>
                    </a:lnTo>
                    <a:lnTo>
                      <a:pt x="773" y="226"/>
                    </a:lnTo>
                    <a:lnTo>
                      <a:pt x="759" y="226"/>
                    </a:lnTo>
                    <a:lnTo>
                      <a:pt x="752" y="226"/>
                    </a:lnTo>
                    <a:lnTo>
                      <a:pt x="748" y="222"/>
                    </a:lnTo>
                    <a:lnTo>
                      <a:pt x="741" y="222"/>
                    </a:lnTo>
                    <a:lnTo>
                      <a:pt x="738" y="229"/>
                    </a:lnTo>
                    <a:lnTo>
                      <a:pt x="734" y="236"/>
                    </a:lnTo>
                    <a:lnTo>
                      <a:pt x="730" y="247"/>
                    </a:lnTo>
                    <a:lnTo>
                      <a:pt x="727" y="254"/>
                    </a:lnTo>
                    <a:lnTo>
                      <a:pt x="727" y="262"/>
                    </a:lnTo>
                    <a:lnTo>
                      <a:pt x="727" y="265"/>
                    </a:lnTo>
                    <a:lnTo>
                      <a:pt x="730" y="272"/>
                    </a:lnTo>
                    <a:lnTo>
                      <a:pt x="727" y="272"/>
                    </a:lnTo>
                    <a:lnTo>
                      <a:pt x="705" y="272"/>
                    </a:lnTo>
                    <a:lnTo>
                      <a:pt x="698" y="276"/>
                    </a:lnTo>
                    <a:lnTo>
                      <a:pt x="691" y="276"/>
                    </a:lnTo>
                    <a:lnTo>
                      <a:pt x="684" y="279"/>
                    </a:lnTo>
                    <a:lnTo>
                      <a:pt x="680" y="283"/>
                    </a:lnTo>
                    <a:lnTo>
                      <a:pt x="684" y="283"/>
                    </a:lnTo>
                    <a:lnTo>
                      <a:pt x="684" y="290"/>
                    </a:lnTo>
                    <a:lnTo>
                      <a:pt x="687" y="301"/>
                    </a:lnTo>
                    <a:lnTo>
                      <a:pt x="687" y="305"/>
                    </a:lnTo>
                    <a:lnTo>
                      <a:pt x="691" y="312"/>
                    </a:lnTo>
                    <a:lnTo>
                      <a:pt x="695" y="319"/>
                    </a:lnTo>
                    <a:lnTo>
                      <a:pt x="695" y="323"/>
                    </a:lnTo>
                    <a:lnTo>
                      <a:pt x="691" y="326"/>
                    </a:lnTo>
                    <a:lnTo>
                      <a:pt x="691" y="330"/>
                    </a:lnTo>
                    <a:lnTo>
                      <a:pt x="687" y="333"/>
                    </a:lnTo>
                    <a:lnTo>
                      <a:pt x="687" y="337"/>
                    </a:lnTo>
                    <a:lnTo>
                      <a:pt x="687" y="344"/>
                    </a:lnTo>
                    <a:lnTo>
                      <a:pt x="687" y="344"/>
                    </a:lnTo>
                    <a:lnTo>
                      <a:pt x="684" y="344"/>
                    </a:lnTo>
                    <a:lnTo>
                      <a:pt x="677" y="340"/>
                    </a:lnTo>
                    <a:lnTo>
                      <a:pt x="670" y="340"/>
                    </a:lnTo>
                    <a:lnTo>
                      <a:pt x="666" y="333"/>
                    </a:lnTo>
                    <a:lnTo>
                      <a:pt x="659" y="333"/>
                    </a:lnTo>
                    <a:lnTo>
                      <a:pt x="655" y="330"/>
                    </a:lnTo>
                    <a:lnTo>
                      <a:pt x="652" y="333"/>
                    </a:lnTo>
                    <a:lnTo>
                      <a:pt x="652" y="330"/>
                    </a:lnTo>
                    <a:lnTo>
                      <a:pt x="648" y="330"/>
                    </a:lnTo>
                    <a:lnTo>
                      <a:pt x="637" y="330"/>
                    </a:lnTo>
                    <a:lnTo>
                      <a:pt x="630" y="330"/>
                    </a:lnTo>
                    <a:lnTo>
                      <a:pt x="627" y="330"/>
                    </a:lnTo>
                    <a:lnTo>
                      <a:pt x="619" y="326"/>
                    </a:lnTo>
                    <a:lnTo>
                      <a:pt x="619" y="326"/>
                    </a:lnTo>
                    <a:lnTo>
                      <a:pt x="612" y="330"/>
                    </a:lnTo>
                    <a:lnTo>
                      <a:pt x="601" y="326"/>
                    </a:lnTo>
                    <a:lnTo>
                      <a:pt x="598" y="330"/>
                    </a:lnTo>
                    <a:lnTo>
                      <a:pt x="591" y="330"/>
                    </a:lnTo>
                    <a:lnTo>
                      <a:pt x="587" y="330"/>
                    </a:lnTo>
                    <a:lnTo>
                      <a:pt x="584" y="330"/>
                    </a:lnTo>
                    <a:lnTo>
                      <a:pt x="580" y="326"/>
                    </a:lnTo>
                    <a:lnTo>
                      <a:pt x="576" y="326"/>
                    </a:lnTo>
                    <a:lnTo>
                      <a:pt x="573" y="326"/>
                    </a:lnTo>
                    <a:lnTo>
                      <a:pt x="569" y="326"/>
                    </a:lnTo>
                    <a:lnTo>
                      <a:pt x="562" y="323"/>
                    </a:lnTo>
                    <a:lnTo>
                      <a:pt x="558" y="323"/>
                    </a:lnTo>
                    <a:lnTo>
                      <a:pt x="555" y="323"/>
                    </a:lnTo>
                    <a:lnTo>
                      <a:pt x="551" y="323"/>
                    </a:lnTo>
                    <a:lnTo>
                      <a:pt x="548" y="326"/>
                    </a:lnTo>
                    <a:lnTo>
                      <a:pt x="548" y="330"/>
                    </a:lnTo>
                    <a:lnTo>
                      <a:pt x="548" y="333"/>
                    </a:lnTo>
                    <a:lnTo>
                      <a:pt x="544" y="337"/>
                    </a:lnTo>
                    <a:lnTo>
                      <a:pt x="544" y="340"/>
                    </a:lnTo>
                    <a:lnTo>
                      <a:pt x="537" y="337"/>
                    </a:lnTo>
                    <a:lnTo>
                      <a:pt x="533" y="337"/>
                    </a:lnTo>
                    <a:lnTo>
                      <a:pt x="526" y="333"/>
                    </a:lnTo>
                    <a:lnTo>
                      <a:pt x="523" y="333"/>
                    </a:lnTo>
                    <a:lnTo>
                      <a:pt x="523" y="333"/>
                    </a:lnTo>
                    <a:lnTo>
                      <a:pt x="519" y="333"/>
                    </a:lnTo>
                    <a:lnTo>
                      <a:pt x="512" y="333"/>
                    </a:lnTo>
                    <a:lnTo>
                      <a:pt x="508" y="333"/>
                    </a:lnTo>
                    <a:lnTo>
                      <a:pt x="508" y="330"/>
                    </a:lnTo>
                    <a:lnTo>
                      <a:pt x="501" y="333"/>
                    </a:lnTo>
                    <a:lnTo>
                      <a:pt x="498" y="333"/>
                    </a:lnTo>
                    <a:lnTo>
                      <a:pt x="498" y="337"/>
                    </a:lnTo>
                    <a:lnTo>
                      <a:pt x="498" y="337"/>
                    </a:lnTo>
                    <a:lnTo>
                      <a:pt x="494" y="340"/>
                    </a:lnTo>
                    <a:lnTo>
                      <a:pt x="494" y="344"/>
                    </a:lnTo>
                    <a:lnTo>
                      <a:pt x="494" y="344"/>
                    </a:lnTo>
                    <a:lnTo>
                      <a:pt x="490" y="348"/>
                    </a:lnTo>
                    <a:lnTo>
                      <a:pt x="487" y="351"/>
                    </a:lnTo>
                    <a:lnTo>
                      <a:pt x="483" y="348"/>
                    </a:lnTo>
                    <a:lnTo>
                      <a:pt x="483" y="355"/>
                    </a:lnTo>
                    <a:lnTo>
                      <a:pt x="480" y="355"/>
                    </a:lnTo>
                    <a:lnTo>
                      <a:pt x="472" y="358"/>
                    </a:lnTo>
                    <a:lnTo>
                      <a:pt x="465" y="362"/>
                    </a:lnTo>
                    <a:lnTo>
                      <a:pt x="465" y="366"/>
                    </a:lnTo>
                    <a:lnTo>
                      <a:pt x="462" y="366"/>
                    </a:lnTo>
                    <a:lnTo>
                      <a:pt x="458" y="366"/>
                    </a:lnTo>
                    <a:lnTo>
                      <a:pt x="458" y="369"/>
                    </a:lnTo>
                    <a:lnTo>
                      <a:pt x="455" y="373"/>
                    </a:lnTo>
                    <a:lnTo>
                      <a:pt x="455" y="373"/>
                    </a:lnTo>
                    <a:lnTo>
                      <a:pt x="451" y="376"/>
                    </a:lnTo>
                    <a:lnTo>
                      <a:pt x="447" y="373"/>
                    </a:lnTo>
                    <a:lnTo>
                      <a:pt x="444" y="373"/>
                    </a:lnTo>
                    <a:lnTo>
                      <a:pt x="440" y="373"/>
                    </a:lnTo>
                    <a:lnTo>
                      <a:pt x="433" y="369"/>
                    </a:lnTo>
                    <a:lnTo>
                      <a:pt x="412" y="369"/>
                    </a:lnTo>
                    <a:lnTo>
                      <a:pt x="408" y="355"/>
                    </a:lnTo>
                    <a:lnTo>
                      <a:pt x="397" y="355"/>
                    </a:lnTo>
                    <a:lnTo>
                      <a:pt x="397" y="348"/>
                    </a:lnTo>
                    <a:lnTo>
                      <a:pt x="397" y="344"/>
                    </a:lnTo>
                    <a:lnTo>
                      <a:pt x="401" y="344"/>
                    </a:lnTo>
                    <a:lnTo>
                      <a:pt x="401" y="330"/>
                    </a:lnTo>
                    <a:lnTo>
                      <a:pt x="394" y="330"/>
                    </a:lnTo>
                    <a:lnTo>
                      <a:pt x="387" y="319"/>
                    </a:lnTo>
                    <a:lnTo>
                      <a:pt x="383" y="315"/>
                    </a:lnTo>
                    <a:lnTo>
                      <a:pt x="379" y="312"/>
                    </a:lnTo>
                    <a:lnTo>
                      <a:pt x="376" y="312"/>
                    </a:lnTo>
                    <a:lnTo>
                      <a:pt x="376" y="308"/>
                    </a:lnTo>
                    <a:lnTo>
                      <a:pt x="369" y="312"/>
                    </a:lnTo>
                    <a:lnTo>
                      <a:pt x="340" y="308"/>
                    </a:lnTo>
                    <a:lnTo>
                      <a:pt x="315" y="315"/>
                    </a:lnTo>
                    <a:lnTo>
                      <a:pt x="304" y="305"/>
                    </a:lnTo>
                    <a:lnTo>
                      <a:pt x="286" y="290"/>
                    </a:lnTo>
                    <a:lnTo>
                      <a:pt x="275" y="279"/>
                    </a:lnTo>
                    <a:lnTo>
                      <a:pt x="268" y="276"/>
                    </a:lnTo>
                    <a:lnTo>
                      <a:pt x="261" y="269"/>
                    </a:lnTo>
                    <a:lnTo>
                      <a:pt x="254" y="265"/>
                    </a:lnTo>
                    <a:lnTo>
                      <a:pt x="243" y="262"/>
                    </a:lnTo>
                    <a:lnTo>
                      <a:pt x="193" y="27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13" name="Freeform 2446">
                <a:extLst>
                  <a:ext uri="{FF2B5EF4-FFF2-40B4-BE49-F238E27FC236}">
                    <a16:creationId xmlns:a16="http://schemas.microsoft.com/office/drawing/2014/main" id="{9339EF6C-EA3B-4E30-8638-CE8CC5D64FCC}"/>
                  </a:ext>
                </a:extLst>
              </p:cNvPr>
              <p:cNvSpPr>
                <a:spLocks/>
              </p:cNvSpPr>
              <p:nvPr/>
            </p:nvSpPr>
            <p:spPr bwMode="auto">
              <a:xfrm>
                <a:off x="4675" y="1459"/>
                <a:ext cx="827" cy="376"/>
              </a:xfrm>
              <a:custGeom>
                <a:avLst/>
                <a:gdLst>
                  <a:gd name="T0" fmla="*/ 172 w 827"/>
                  <a:gd name="T1" fmla="*/ 358 h 376"/>
                  <a:gd name="T2" fmla="*/ 132 w 827"/>
                  <a:gd name="T3" fmla="*/ 348 h 376"/>
                  <a:gd name="T4" fmla="*/ 96 w 827"/>
                  <a:gd name="T5" fmla="*/ 323 h 376"/>
                  <a:gd name="T6" fmla="*/ 93 w 827"/>
                  <a:gd name="T7" fmla="*/ 290 h 376"/>
                  <a:gd name="T8" fmla="*/ 111 w 827"/>
                  <a:gd name="T9" fmla="*/ 272 h 376"/>
                  <a:gd name="T10" fmla="*/ 150 w 827"/>
                  <a:gd name="T11" fmla="*/ 272 h 376"/>
                  <a:gd name="T12" fmla="*/ 154 w 827"/>
                  <a:gd name="T13" fmla="*/ 254 h 376"/>
                  <a:gd name="T14" fmla="*/ 125 w 827"/>
                  <a:gd name="T15" fmla="*/ 222 h 376"/>
                  <a:gd name="T16" fmla="*/ 89 w 827"/>
                  <a:gd name="T17" fmla="*/ 218 h 376"/>
                  <a:gd name="T18" fmla="*/ 35 w 827"/>
                  <a:gd name="T19" fmla="*/ 240 h 376"/>
                  <a:gd name="T20" fmla="*/ 35 w 827"/>
                  <a:gd name="T21" fmla="*/ 215 h 376"/>
                  <a:gd name="T22" fmla="*/ 10 w 827"/>
                  <a:gd name="T23" fmla="*/ 201 h 376"/>
                  <a:gd name="T24" fmla="*/ 3 w 827"/>
                  <a:gd name="T25" fmla="*/ 165 h 376"/>
                  <a:gd name="T26" fmla="*/ 21 w 827"/>
                  <a:gd name="T27" fmla="*/ 136 h 376"/>
                  <a:gd name="T28" fmla="*/ 46 w 827"/>
                  <a:gd name="T29" fmla="*/ 129 h 376"/>
                  <a:gd name="T30" fmla="*/ 71 w 827"/>
                  <a:gd name="T31" fmla="*/ 114 h 376"/>
                  <a:gd name="T32" fmla="*/ 96 w 827"/>
                  <a:gd name="T33" fmla="*/ 107 h 376"/>
                  <a:gd name="T34" fmla="*/ 121 w 827"/>
                  <a:gd name="T35" fmla="*/ 107 h 376"/>
                  <a:gd name="T36" fmla="*/ 154 w 827"/>
                  <a:gd name="T37" fmla="*/ 118 h 376"/>
                  <a:gd name="T38" fmla="*/ 164 w 827"/>
                  <a:gd name="T39" fmla="*/ 122 h 376"/>
                  <a:gd name="T40" fmla="*/ 197 w 827"/>
                  <a:gd name="T41" fmla="*/ 125 h 376"/>
                  <a:gd name="T42" fmla="*/ 218 w 827"/>
                  <a:gd name="T43" fmla="*/ 118 h 376"/>
                  <a:gd name="T44" fmla="*/ 250 w 827"/>
                  <a:gd name="T45" fmla="*/ 129 h 376"/>
                  <a:gd name="T46" fmla="*/ 283 w 827"/>
                  <a:gd name="T47" fmla="*/ 129 h 376"/>
                  <a:gd name="T48" fmla="*/ 293 w 827"/>
                  <a:gd name="T49" fmla="*/ 107 h 376"/>
                  <a:gd name="T50" fmla="*/ 283 w 827"/>
                  <a:gd name="T51" fmla="*/ 89 h 376"/>
                  <a:gd name="T52" fmla="*/ 297 w 827"/>
                  <a:gd name="T53" fmla="*/ 64 h 376"/>
                  <a:gd name="T54" fmla="*/ 297 w 827"/>
                  <a:gd name="T55" fmla="*/ 57 h 376"/>
                  <a:gd name="T56" fmla="*/ 297 w 827"/>
                  <a:gd name="T57" fmla="*/ 43 h 376"/>
                  <a:gd name="T58" fmla="*/ 326 w 827"/>
                  <a:gd name="T59" fmla="*/ 39 h 376"/>
                  <a:gd name="T60" fmla="*/ 358 w 827"/>
                  <a:gd name="T61" fmla="*/ 32 h 376"/>
                  <a:gd name="T62" fmla="*/ 383 w 827"/>
                  <a:gd name="T63" fmla="*/ 21 h 376"/>
                  <a:gd name="T64" fmla="*/ 440 w 827"/>
                  <a:gd name="T65" fmla="*/ 10 h 376"/>
                  <a:gd name="T66" fmla="*/ 458 w 827"/>
                  <a:gd name="T67" fmla="*/ 0 h 376"/>
                  <a:gd name="T68" fmla="*/ 490 w 827"/>
                  <a:gd name="T69" fmla="*/ 3 h 376"/>
                  <a:gd name="T70" fmla="*/ 501 w 827"/>
                  <a:gd name="T71" fmla="*/ 28 h 376"/>
                  <a:gd name="T72" fmla="*/ 519 w 827"/>
                  <a:gd name="T73" fmla="*/ 28 h 376"/>
                  <a:gd name="T74" fmla="*/ 530 w 827"/>
                  <a:gd name="T75" fmla="*/ 36 h 376"/>
                  <a:gd name="T76" fmla="*/ 551 w 827"/>
                  <a:gd name="T77" fmla="*/ 43 h 376"/>
                  <a:gd name="T78" fmla="*/ 558 w 827"/>
                  <a:gd name="T79" fmla="*/ 50 h 376"/>
                  <a:gd name="T80" fmla="*/ 587 w 827"/>
                  <a:gd name="T81" fmla="*/ 36 h 376"/>
                  <a:gd name="T82" fmla="*/ 616 w 827"/>
                  <a:gd name="T83" fmla="*/ 32 h 376"/>
                  <a:gd name="T84" fmla="*/ 687 w 827"/>
                  <a:gd name="T85" fmla="*/ 118 h 376"/>
                  <a:gd name="T86" fmla="*/ 720 w 827"/>
                  <a:gd name="T87" fmla="*/ 129 h 376"/>
                  <a:gd name="T88" fmla="*/ 752 w 827"/>
                  <a:gd name="T89" fmla="*/ 122 h 376"/>
                  <a:gd name="T90" fmla="*/ 770 w 827"/>
                  <a:gd name="T91" fmla="*/ 140 h 376"/>
                  <a:gd name="T92" fmla="*/ 802 w 827"/>
                  <a:gd name="T93" fmla="*/ 161 h 376"/>
                  <a:gd name="T94" fmla="*/ 827 w 827"/>
                  <a:gd name="T95" fmla="*/ 168 h 376"/>
                  <a:gd name="T96" fmla="*/ 795 w 827"/>
                  <a:gd name="T97" fmla="*/ 211 h 376"/>
                  <a:gd name="T98" fmla="*/ 738 w 827"/>
                  <a:gd name="T99" fmla="*/ 229 h 376"/>
                  <a:gd name="T100" fmla="*/ 691 w 827"/>
                  <a:gd name="T101" fmla="*/ 276 h 376"/>
                  <a:gd name="T102" fmla="*/ 691 w 827"/>
                  <a:gd name="T103" fmla="*/ 326 h 376"/>
                  <a:gd name="T104" fmla="*/ 659 w 827"/>
                  <a:gd name="T105" fmla="*/ 333 h 376"/>
                  <a:gd name="T106" fmla="*/ 612 w 827"/>
                  <a:gd name="T107" fmla="*/ 330 h 376"/>
                  <a:gd name="T108" fmla="*/ 562 w 827"/>
                  <a:gd name="T109" fmla="*/ 323 h 376"/>
                  <a:gd name="T110" fmla="*/ 533 w 827"/>
                  <a:gd name="T111" fmla="*/ 337 h 376"/>
                  <a:gd name="T112" fmla="*/ 498 w 827"/>
                  <a:gd name="T113" fmla="*/ 337 h 376"/>
                  <a:gd name="T114" fmla="*/ 472 w 827"/>
                  <a:gd name="T115" fmla="*/ 358 h 376"/>
                  <a:gd name="T116" fmla="*/ 444 w 827"/>
                  <a:gd name="T117" fmla="*/ 373 h 376"/>
                  <a:gd name="T118" fmla="*/ 394 w 827"/>
                  <a:gd name="T119" fmla="*/ 330 h 376"/>
                  <a:gd name="T120" fmla="*/ 286 w 827"/>
                  <a:gd name="T121" fmla="*/ 29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7" h="376">
                    <a:moveTo>
                      <a:pt x="193" y="279"/>
                    </a:moveTo>
                    <a:lnTo>
                      <a:pt x="193" y="301"/>
                    </a:lnTo>
                    <a:lnTo>
                      <a:pt x="193" y="326"/>
                    </a:lnTo>
                    <a:lnTo>
                      <a:pt x="193" y="348"/>
                    </a:lnTo>
                    <a:lnTo>
                      <a:pt x="193" y="366"/>
                    </a:lnTo>
                    <a:lnTo>
                      <a:pt x="186" y="369"/>
                    </a:lnTo>
                    <a:lnTo>
                      <a:pt x="179" y="369"/>
                    </a:lnTo>
                    <a:lnTo>
                      <a:pt x="175" y="366"/>
                    </a:lnTo>
                    <a:lnTo>
                      <a:pt x="172" y="358"/>
                    </a:lnTo>
                    <a:lnTo>
                      <a:pt x="172" y="358"/>
                    </a:lnTo>
                    <a:lnTo>
                      <a:pt x="168" y="355"/>
                    </a:lnTo>
                    <a:lnTo>
                      <a:pt x="168" y="351"/>
                    </a:lnTo>
                    <a:lnTo>
                      <a:pt x="164" y="348"/>
                    </a:lnTo>
                    <a:lnTo>
                      <a:pt x="161" y="344"/>
                    </a:lnTo>
                    <a:lnTo>
                      <a:pt x="157" y="344"/>
                    </a:lnTo>
                    <a:lnTo>
                      <a:pt x="154" y="340"/>
                    </a:lnTo>
                    <a:lnTo>
                      <a:pt x="150" y="340"/>
                    </a:lnTo>
                    <a:lnTo>
                      <a:pt x="147" y="344"/>
                    </a:lnTo>
                    <a:lnTo>
                      <a:pt x="139" y="344"/>
                    </a:lnTo>
                    <a:lnTo>
                      <a:pt x="132" y="348"/>
                    </a:lnTo>
                    <a:lnTo>
                      <a:pt x="118" y="355"/>
                    </a:lnTo>
                    <a:lnTo>
                      <a:pt x="118" y="344"/>
                    </a:lnTo>
                    <a:lnTo>
                      <a:pt x="121" y="340"/>
                    </a:lnTo>
                    <a:lnTo>
                      <a:pt x="121" y="333"/>
                    </a:lnTo>
                    <a:lnTo>
                      <a:pt x="118" y="330"/>
                    </a:lnTo>
                    <a:lnTo>
                      <a:pt x="114" y="330"/>
                    </a:lnTo>
                    <a:lnTo>
                      <a:pt x="107" y="326"/>
                    </a:lnTo>
                    <a:lnTo>
                      <a:pt x="104" y="323"/>
                    </a:lnTo>
                    <a:lnTo>
                      <a:pt x="100" y="323"/>
                    </a:lnTo>
                    <a:lnTo>
                      <a:pt x="96" y="323"/>
                    </a:lnTo>
                    <a:lnTo>
                      <a:pt x="96" y="312"/>
                    </a:lnTo>
                    <a:lnTo>
                      <a:pt x="89" y="305"/>
                    </a:lnTo>
                    <a:lnTo>
                      <a:pt x="89" y="301"/>
                    </a:lnTo>
                    <a:lnTo>
                      <a:pt x="86" y="297"/>
                    </a:lnTo>
                    <a:lnTo>
                      <a:pt x="75" y="294"/>
                    </a:lnTo>
                    <a:lnTo>
                      <a:pt x="71" y="287"/>
                    </a:lnTo>
                    <a:lnTo>
                      <a:pt x="75" y="287"/>
                    </a:lnTo>
                    <a:lnTo>
                      <a:pt x="82" y="287"/>
                    </a:lnTo>
                    <a:lnTo>
                      <a:pt x="89" y="287"/>
                    </a:lnTo>
                    <a:lnTo>
                      <a:pt x="93" y="290"/>
                    </a:lnTo>
                    <a:lnTo>
                      <a:pt x="93" y="287"/>
                    </a:lnTo>
                    <a:lnTo>
                      <a:pt x="100" y="290"/>
                    </a:lnTo>
                    <a:lnTo>
                      <a:pt x="96" y="287"/>
                    </a:lnTo>
                    <a:lnTo>
                      <a:pt x="96" y="283"/>
                    </a:lnTo>
                    <a:lnTo>
                      <a:pt x="96" y="276"/>
                    </a:lnTo>
                    <a:lnTo>
                      <a:pt x="96" y="272"/>
                    </a:lnTo>
                    <a:lnTo>
                      <a:pt x="100" y="272"/>
                    </a:lnTo>
                    <a:lnTo>
                      <a:pt x="100" y="272"/>
                    </a:lnTo>
                    <a:lnTo>
                      <a:pt x="104" y="272"/>
                    </a:lnTo>
                    <a:lnTo>
                      <a:pt x="111" y="272"/>
                    </a:lnTo>
                    <a:lnTo>
                      <a:pt x="111" y="269"/>
                    </a:lnTo>
                    <a:lnTo>
                      <a:pt x="114" y="265"/>
                    </a:lnTo>
                    <a:lnTo>
                      <a:pt x="121" y="265"/>
                    </a:lnTo>
                    <a:lnTo>
                      <a:pt x="125" y="269"/>
                    </a:lnTo>
                    <a:lnTo>
                      <a:pt x="132" y="272"/>
                    </a:lnTo>
                    <a:lnTo>
                      <a:pt x="139" y="272"/>
                    </a:lnTo>
                    <a:lnTo>
                      <a:pt x="143" y="269"/>
                    </a:lnTo>
                    <a:lnTo>
                      <a:pt x="143" y="269"/>
                    </a:lnTo>
                    <a:lnTo>
                      <a:pt x="147" y="269"/>
                    </a:lnTo>
                    <a:lnTo>
                      <a:pt x="150" y="272"/>
                    </a:lnTo>
                    <a:lnTo>
                      <a:pt x="157" y="272"/>
                    </a:lnTo>
                    <a:lnTo>
                      <a:pt x="161" y="272"/>
                    </a:lnTo>
                    <a:lnTo>
                      <a:pt x="164" y="276"/>
                    </a:lnTo>
                    <a:lnTo>
                      <a:pt x="164" y="272"/>
                    </a:lnTo>
                    <a:lnTo>
                      <a:pt x="164" y="269"/>
                    </a:lnTo>
                    <a:lnTo>
                      <a:pt x="168" y="269"/>
                    </a:lnTo>
                    <a:lnTo>
                      <a:pt x="164" y="265"/>
                    </a:lnTo>
                    <a:lnTo>
                      <a:pt x="161" y="258"/>
                    </a:lnTo>
                    <a:lnTo>
                      <a:pt x="157" y="258"/>
                    </a:lnTo>
                    <a:lnTo>
                      <a:pt x="154" y="254"/>
                    </a:lnTo>
                    <a:lnTo>
                      <a:pt x="150" y="254"/>
                    </a:lnTo>
                    <a:lnTo>
                      <a:pt x="147" y="247"/>
                    </a:lnTo>
                    <a:lnTo>
                      <a:pt x="143" y="240"/>
                    </a:lnTo>
                    <a:lnTo>
                      <a:pt x="143" y="236"/>
                    </a:lnTo>
                    <a:lnTo>
                      <a:pt x="139" y="240"/>
                    </a:lnTo>
                    <a:lnTo>
                      <a:pt x="139" y="233"/>
                    </a:lnTo>
                    <a:lnTo>
                      <a:pt x="136" y="233"/>
                    </a:lnTo>
                    <a:lnTo>
                      <a:pt x="136" y="229"/>
                    </a:lnTo>
                    <a:lnTo>
                      <a:pt x="129" y="226"/>
                    </a:lnTo>
                    <a:lnTo>
                      <a:pt x="125" y="222"/>
                    </a:lnTo>
                    <a:lnTo>
                      <a:pt x="125" y="222"/>
                    </a:lnTo>
                    <a:lnTo>
                      <a:pt x="118" y="222"/>
                    </a:lnTo>
                    <a:lnTo>
                      <a:pt x="114" y="222"/>
                    </a:lnTo>
                    <a:lnTo>
                      <a:pt x="111" y="222"/>
                    </a:lnTo>
                    <a:lnTo>
                      <a:pt x="107" y="226"/>
                    </a:lnTo>
                    <a:lnTo>
                      <a:pt x="107" y="222"/>
                    </a:lnTo>
                    <a:lnTo>
                      <a:pt x="100" y="222"/>
                    </a:lnTo>
                    <a:lnTo>
                      <a:pt x="100" y="222"/>
                    </a:lnTo>
                    <a:lnTo>
                      <a:pt x="93" y="218"/>
                    </a:lnTo>
                    <a:lnTo>
                      <a:pt x="89" y="218"/>
                    </a:lnTo>
                    <a:lnTo>
                      <a:pt x="75" y="229"/>
                    </a:lnTo>
                    <a:lnTo>
                      <a:pt x="68" y="229"/>
                    </a:lnTo>
                    <a:lnTo>
                      <a:pt x="61" y="233"/>
                    </a:lnTo>
                    <a:lnTo>
                      <a:pt x="50" y="236"/>
                    </a:lnTo>
                    <a:lnTo>
                      <a:pt x="43" y="236"/>
                    </a:lnTo>
                    <a:lnTo>
                      <a:pt x="50" y="240"/>
                    </a:lnTo>
                    <a:lnTo>
                      <a:pt x="43" y="244"/>
                    </a:lnTo>
                    <a:lnTo>
                      <a:pt x="39" y="244"/>
                    </a:lnTo>
                    <a:lnTo>
                      <a:pt x="39" y="240"/>
                    </a:lnTo>
                    <a:lnTo>
                      <a:pt x="35" y="240"/>
                    </a:lnTo>
                    <a:lnTo>
                      <a:pt x="32" y="240"/>
                    </a:lnTo>
                    <a:lnTo>
                      <a:pt x="32" y="240"/>
                    </a:lnTo>
                    <a:lnTo>
                      <a:pt x="28" y="236"/>
                    </a:lnTo>
                    <a:lnTo>
                      <a:pt x="32" y="236"/>
                    </a:lnTo>
                    <a:lnTo>
                      <a:pt x="32" y="233"/>
                    </a:lnTo>
                    <a:lnTo>
                      <a:pt x="35" y="233"/>
                    </a:lnTo>
                    <a:lnTo>
                      <a:pt x="39" y="233"/>
                    </a:lnTo>
                    <a:lnTo>
                      <a:pt x="43" y="233"/>
                    </a:lnTo>
                    <a:lnTo>
                      <a:pt x="39" y="215"/>
                    </a:lnTo>
                    <a:lnTo>
                      <a:pt x="35" y="215"/>
                    </a:lnTo>
                    <a:lnTo>
                      <a:pt x="35" y="211"/>
                    </a:lnTo>
                    <a:lnTo>
                      <a:pt x="35" y="208"/>
                    </a:lnTo>
                    <a:lnTo>
                      <a:pt x="32" y="208"/>
                    </a:lnTo>
                    <a:lnTo>
                      <a:pt x="32" y="204"/>
                    </a:lnTo>
                    <a:lnTo>
                      <a:pt x="28" y="204"/>
                    </a:lnTo>
                    <a:lnTo>
                      <a:pt x="21" y="204"/>
                    </a:lnTo>
                    <a:lnTo>
                      <a:pt x="18" y="204"/>
                    </a:lnTo>
                    <a:lnTo>
                      <a:pt x="18" y="208"/>
                    </a:lnTo>
                    <a:lnTo>
                      <a:pt x="10" y="204"/>
                    </a:lnTo>
                    <a:lnTo>
                      <a:pt x="10" y="201"/>
                    </a:lnTo>
                    <a:lnTo>
                      <a:pt x="10" y="197"/>
                    </a:lnTo>
                    <a:lnTo>
                      <a:pt x="10" y="197"/>
                    </a:lnTo>
                    <a:lnTo>
                      <a:pt x="10" y="193"/>
                    </a:lnTo>
                    <a:lnTo>
                      <a:pt x="10" y="193"/>
                    </a:lnTo>
                    <a:lnTo>
                      <a:pt x="0" y="190"/>
                    </a:lnTo>
                    <a:lnTo>
                      <a:pt x="3" y="175"/>
                    </a:lnTo>
                    <a:lnTo>
                      <a:pt x="7" y="172"/>
                    </a:lnTo>
                    <a:lnTo>
                      <a:pt x="10" y="172"/>
                    </a:lnTo>
                    <a:lnTo>
                      <a:pt x="7" y="168"/>
                    </a:lnTo>
                    <a:lnTo>
                      <a:pt x="3" y="165"/>
                    </a:lnTo>
                    <a:lnTo>
                      <a:pt x="7" y="150"/>
                    </a:lnTo>
                    <a:lnTo>
                      <a:pt x="14" y="147"/>
                    </a:lnTo>
                    <a:lnTo>
                      <a:pt x="14" y="147"/>
                    </a:lnTo>
                    <a:lnTo>
                      <a:pt x="14" y="143"/>
                    </a:lnTo>
                    <a:lnTo>
                      <a:pt x="14" y="140"/>
                    </a:lnTo>
                    <a:lnTo>
                      <a:pt x="14" y="140"/>
                    </a:lnTo>
                    <a:lnTo>
                      <a:pt x="18" y="136"/>
                    </a:lnTo>
                    <a:lnTo>
                      <a:pt x="18" y="132"/>
                    </a:lnTo>
                    <a:lnTo>
                      <a:pt x="21" y="136"/>
                    </a:lnTo>
                    <a:lnTo>
                      <a:pt x="21" y="136"/>
                    </a:lnTo>
                    <a:lnTo>
                      <a:pt x="28" y="140"/>
                    </a:lnTo>
                    <a:lnTo>
                      <a:pt x="32" y="154"/>
                    </a:lnTo>
                    <a:lnTo>
                      <a:pt x="35" y="154"/>
                    </a:lnTo>
                    <a:lnTo>
                      <a:pt x="46" y="147"/>
                    </a:lnTo>
                    <a:lnTo>
                      <a:pt x="46" y="143"/>
                    </a:lnTo>
                    <a:lnTo>
                      <a:pt x="43" y="143"/>
                    </a:lnTo>
                    <a:lnTo>
                      <a:pt x="43" y="136"/>
                    </a:lnTo>
                    <a:lnTo>
                      <a:pt x="39" y="129"/>
                    </a:lnTo>
                    <a:lnTo>
                      <a:pt x="43" y="132"/>
                    </a:lnTo>
                    <a:lnTo>
                      <a:pt x="46" y="129"/>
                    </a:lnTo>
                    <a:lnTo>
                      <a:pt x="53" y="125"/>
                    </a:lnTo>
                    <a:lnTo>
                      <a:pt x="57" y="125"/>
                    </a:lnTo>
                    <a:lnTo>
                      <a:pt x="57" y="122"/>
                    </a:lnTo>
                    <a:lnTo>
                      <a:pt x="57" y="118"/>
                    </a:lnTo>
                    <a:lnTo>
                      <a:pt x="57" y="118"/>
                    </a:lnTo>
                    <a:lnTo>
                      <a:pt x="61" y="118"/>
                    </a:lnTo>
                    <a:lnTo>
                      <a:pt x="64" y="118"/>
                    </a:lnTo>
                    <a:lnTo>
                      <a:pt x="68" y="114"/>
                    </a:lnTo>
                    <a:lnTo>
                      <a:pt x="68" y="114"/>
                    </a:lnTo>
                    <a:lnTo>
                      <a:pt x="71" y="114"/>
                    </a:lnTo>
                    <a:lnTo>
                      <a:pt x="75" y="111"/>
                    </a:lnTo>
                    <a:lnTo>
                      <a:pt x="75" y="111"/>
                    </a:lnTo>
                    <a:lnTo>
                      <a:pt x="78" y="107"/>
                    </a:lnTo>
                    <a:lnTo>
                      <a:pt x="78" y="107"/>
                    </a:lnTo>
                    <a:lnTo>
                      <a:pt x="82" y="104"/>
                    </a:lnTo>
                    <a:lnTo>
                      <a:pt x="82" y="104"/>
                    </a:lnTo>
                    <a:lnTo>
                      <a:pt x="89" y="100"/>
                    </a:lnTo>
                    <a:lnTo>
                      <a:pt x="93" y="100"/>
                    </a:lnTo>
                    <a:lnTo>
                      <a:pt x="96" y="104"/>
                    </a:lnTo>
                    <a:lnTo>
                      <a:pt x="96" y="107"/>
                    </a:lnTo>
                    <a:lnTo>
                      <a:pt x="104" y="104"/>
                    </a:lnTo>
                    <a:lnTo>
                      <a:pt x="104" y="107"/>
                    </a:lnTo>
                    <a:lnTo>
                      <a:pt x="107" y="104"/>
                    </a:lnTo>
                    <a:lnTo>
                      <a:pt x="107" y="104"/>
                    </a:lnTo>
                    <a:lnTo>
                      <a:pt x="107" y="100"/>
                    </a:lnTo>
                    <a:lnTo>
                      <a:pt x="111" y="100"/>
                    </a:lnTo>
                    <a:lnTo>
                      <a:pt x="114" y="100"/>
                    </a:lnTo>
                    <a:lnTo>
                      <a:pt x="118" y="100"/>
                    </a:lnTo>
                    <a:lnTo>
                      <a:pt x="118" y="104"/>
                    </a:lnTo>
                    <a:lnTo>
                      <a:pt x="121" y="107"/>
                    </a:lnTo>
                    <a:lnTo>
                      <a:pt x="125" y="104"/>
                    </a:lnTo>
                    <a:lnTo>
                      <a:pt x="129" y="104"/>
                    </a:lnTo>
                    <a:lnTo>
                      <a:pt x="129" y="107"/>
                    </a:lnTo>
                    <a:lnTo>
                      <a:pt x="136" y="104"/>
                    </a:lnTo>
                    <a:lnTo>
                      <a:pt x="139" y="104"/>
                    </a:lnTo>
                    <a:lnTo>
                      <a:pt x="143" y="107"/>
                    </a:lnTo>
                    <a:lnTo>
                      <a:pt x="143" y="107"/>
                    </a:lnTo>
                    <a:lnTo>
                      <a:pt x="147" y="114"/>
                    </a:lnTo>
                    <a:lnTo>
                      <a:pt x="154" y="118"/>
                    </a:lnTo>
                    <a:lnTo>
                      <a:pt x="154" y="118"/>
                    </a:lnTo>
                    <a:lnTo>
                      <a:pt x="157" y="122"/>
                    </a:lnTo>
                    <a:lnTo>
                      <a:pt x="161" y="125"/>
                    </a:lnTo>
                    <a:lnTo>
                      <a:pt x="161" y="129"/>
                    </a:lnTo>
                    <a:lnTo>
                      <a:pt x="161" y="129"/>
                    </a:lnTo>
                    <a:lnTo>
                      <a:pt x="161" y="132"/>
                    </a:lnTo>
                    <a:lnTo>
                      <a:pt x="164" y="132"/>
                    </a:lnTo>
                    <a:lnTo>
                      <a:pt x="164" y="129"/>
                    </a:lnTo>
                    <a:lnTo>
                      <a:pt x="164" y="125"/>
                    </a:lnTo>
                    <a:lnTo>
                      <a:pt x="164" y="125"/>
                    </a:lnTo>
                    <a:lnTo>
                      <a:pt x="164" y="122"/>
                    </a:lnTo>
                    <a:lnTo>
                      <a:pt x="164" y="118"/>
                    </a:lnTo>
                    <a:lnTo>
                      <a:pt x="168" y="118"/>
                    </a:lnTo>
                    <a:lnTo>
                      <a:pt x="168" y="122"/>
                    </a:lnTo>
                    <a:lnTo>
                      <a:pt x="172" y="122"/>
                    </a:lnTo>
                    <a:lnTo>
                      <a:pt x="172" y="125"/>
                    </a:lnTo>
                    <a:lnTo>
                      <a:pt x="175" y="129"/>
                    </a:lnTo>
                    <a:lnTo>
                      <a:pt x="179" y="129"/>
                    </a:lnTo>
                    <a:lnTo>
                      <a:pt x="186" y="132"/>
                    </a:lnTo>
                    <a:lnTo>
                      <a:pt x="190" y="132"/>
                    </a:lnTo>
                    <a:lnTo>
                      <a:pt x="197" y="125"/>
                    </a:lnTo>
                    <a:lnTo>
                      <a:pt x="197" y="125"/>
                    </a:lnTo>
                    <a:lnTo>
                      <a:pt x="197" y="122"/>
                    </a:lnTo>
                    <a:lnTo>
                      <a:pt x="200" y="122"/>
                    </a:lnTo>
                    <a:lnTo>
                      <a:pt x="204" y="122"/>
                    </a:lnTo>
                    <a:lnTo>
                      <a:pt x="207" y="122"/>
                    </a:lnTo>
                    <a:lnTo>
                      <a:pt x="207" y="118"/>
                    </a:lnTo>
                    <a:lnTo>
                      <a:pt x="211" y="118"/>
                    </a:lnTo>
                    <a:lnTo>
                      <a:pt x="211" y="118"/>
                    </a:lnTo>
                    <a:lnTo>
                      <a:pt x="215" y="118"/>
                    </a:lnTo>
                    <a:lnTo>
                      <a:pt x="218" y="118"/>
                    </a:lnTo>
                    <a:lnTo>
                      <a:pt x="222" y="122"/>
                    </a:lnTo>
                    <a:lnTo>
                      <a:pt x="229" y="122"/>
                    </a:lnTo>
                    <a:lnTo>
                      <a:pt x="229" y="118"/>
                    </a:lnTo>
                    <a:lnTo>
                      <a:pt x="236" y="118"/>
                    </a:lnTo>
                    <a:lnTo>
                      <a:pt x="236" y="118"/>
                    </a:lnTo>
                    <a:lnTo>
                      <a:pt x="243" y="118"/>
                    </a:lnTo>
                    <a:lnTo>
                      <a:pt x="243" y="122"/>
                    </a:lnTo>
                    <a:lnTo>
                      <a:pt x="243" y="125"/>
                    </a:lnTo>
                    <a:lnTo>
                      <a:pt x="247" y="129"/>
                    </a:lnTo>
                    <a:lnTo>
                      <a:pt x="250" y="129"/>
                    </a:lnTo>
                    <a:lnTo>
                      <a:pt x="254" y="129"/>
                    </a:lnTo>
                    <a:lnTo>
                      <a:pt x="261" y="129"/>
                    </a:lnTo>
                    <a:lnTo>
                      <a:pt x="261" y="129"/>
                    </a:lnTo>
                    <a:lnTo>
                      <a:pt x="261" y="132"/>
                    </a:lnTo>
                    <a:lnTo>
                      <a:pt x="268" y="132"/>
                    </a:lnTo>
                    <a:lnTo>
                      <a:pt x="272" y="132"/>
                    </a:lnTo>
                    <a:lnTo>
                      <a:pt x="272" y="129"/>
                    </a:lnTo>
                    <a:lnTo>
                      <a:pt x="275" y="125"/>
                    </a:lnTo>
                    <a:lnTo>
                      <a:pt x="279" y="125"/>
                    </a:lnTo>
                    <a:lnTo>
                      <a:pt x="283" y="129"/>
                    </a:lnTo>
                    <a:lnTo>
                      <a:pt x="286" y="129"/>
                    </a:lnTo>
                    <a:lnTo>
                      <a:pt x="293" y="129"/>
                    </a:lnTo>
                    <a:lnTo>
                      <a:pt x="297" y="129"/>
                    </a:lnTo>
                    <a:lnTo>
                      <a:pt x="301" y="125"/>
                    </a:lnTo>
                    <a:lnTo>
                      <a:pt x="304" y="114"/>
                    </a:lnTo>
                    <a:lnTo>
                      <a:pt x="308" y="111"/>
                    </a:lnTo>
                    <a:lnTo>
                      <a:pt x="304" y="111"/>
                    </a:lnTo>
                    <a:lnTo>
                      <a:pt x="304" y="107"/>
                    </a:lnTo>
                    <a:lnTo>
                      <a:pt x="301" y="107"/>
                    </a:lnTo>
                    <a:lnTo>
                      <a:pt x="293" y="107"/>
                    </a:lnTo>
                    <a:lnTo>
                      <a:pt x="290" y="107"/>
                    </a:lnTo>
                    <a:lnTo>
                      <a:pt x="290" y="104"/>
                    </a:lnTo>
                    <a:lnTo>
                      <a:pt x="283" y="104"/>
                    </a:lnTo>
                    <a:lnTo>
                      <a:pt x="279" y="104"/>
                    </a:lnTo>
                    <a:lnTo>
                      <a:pt x="283" y="100"/>
                    </a:lnTo>
                    <a:lnTo>
                      <a:pt x="279" y="96"/>
                    </a:lnTo>
                    <a:lnTo>
                      <a:pt x="272" y="96"/>
                    </a:lnTo>
                    <a:lnTo>
                      <a:pt x="275" y="93"/>
                    </a:lnTo>
                    <a:lnTo>
                      <a:pt x="275" y="93"/>
                    </a:lnTo>
                    <a:lnTo>
                      <a:pt x="283" y="89"/>
                    </a:lnTo>
                    <a:lnTo>
                      <a:pt x="286" y="89"/>
                    </a:lnTo>
                    <a:lnTo>
                      <a:pt x="293" y="86"/>
                    </a:lnTo>
                    <a:lnTo>
                      <a:pt x="293" y="82"/>
                    </a:lnTo>
                    <a:lnTo>
                      <a:pt x="293" y="82"/>
                    </a:lnTo>
                    <a:lnTo>
                      <a:pt x="286" y="71"/>
                    </a:lnTo>
                    <a:lnTo>
                      <a:pt x="290" y="71"/>
                    </a:lnTo>
                    <a:lnTo>
                      <a:pt x="293" y="71"/>
                    </a:lnTo>
                    <a:lnTo>
                      <a:pt x="293" y="68"/>
                    </a:lnTo>
                    <a:lnTo>
                      <a:pt x="297" y="68"/>
                    </a:lnTo>
                    <a:lnTo>
                      <a:pt x="297" y="64"/>
                    </a:lnTo>
                    <a:lnTo>
                      <a:pt x="301" y="68"/>
                    </a:lnTo>
                    <a:lnTo>
                      <a:pt x="304" y="64"/>
                    </a:lnTo>
                    <a:lnTo>
                      <a:pt x="308" y="68"/>
                    </a:lnTo>
                    <a:lnTo>
                      <a:pt x="315" y="68"/>
                    </a:lnTo>
                    <a:lnTo>
                      <a:pt x="315" y="64"/>
                    </a:lnTo>
                    <a:lnTo>
                      <a:pt x="318" y="64"/>
                    </a:lnTo>
                    <a:lnTo>
                      <a:pt x="315" y="61"/>
                    </a:lnTo>
                    <a:lnTo>
                      <a:pt x="311" y="61"/>
                    </a:lnTo>
                    <a:lnTo>
                      <a:pt x="297" y="57"/>
                    </a:lnTo>
                    <a:lnTo>
                      <a:pt x="297" y="57"/>
                    </a:lnTo>
                    <a:lnTo>
                      <a:pt x="297" y="53"/>
                    </a:lnTo>
                    <a:lnTo>
                      <a:pt x="301" y="53"/>
                    </a:lnTo>
                    <a:lnTo>
                      <a:pt x="304" y="53"/>
                    </a:lnTo>
                    <a:lnTo>
                      <a:pt x="304" y="50"/>
                    </a:lnTo>
                    <a:lnTo>
                      <a:pt x="304" y="50"/>
                    </a:lnTo>
                    <a:lnTo>
                      <a:pt x="301" y="50"/>
                    </a:lnTo>
                    <a:lnTo>
                      <a:pt x="293" y="50"/>
                    </a:lnTo>
                    <a:lnTo>
                      <a:pt x="293" y="46"/>
                    </a:lnTo>
                    <a:lnTo>
                      <a:pt x="293" y="46"/>
                    </a:lnTo>
                    <a:lnTo>
                      <a:pt x="297" y="43"/>
                    </a:lnTo>
                    <a:lnTo>
                      <a:pt x="293" y="39"/>
                    </a:lnTo>
                    <a:lnTo>
                      <a:pt x="297" y="39"/>
                    </a:lnTo>
                    <a:lnTo>
                      <a:pt x="301" y="36"/>
                    </a:lnTo>
                    <a:lnTo>
                      <a:pt x="304" y="36"/>
                    </a:lnTo>
                    <a:lnTo>
                      <a:pt x="304" y="39"/>
                    </a:lnTo>
                    <a:lnTo>
                      <a:pt x="308" y="39"/>
                    </a:lnTo>
                    <a:lnTo>
                      <a:pt x="311" y="39"/>
                    </a:lnTo>
                    <a:lnTo>
                      <a:pt x="315" y="39"/>
                    </a:lnTo>
                    <a:lnTo>
                      <a:pt x="322" y="39"/>
                    </a:lnTo>
                    <a:lnTo>
                      <a:pt x="326" y="39"/>
                    </a:lnTo>
                    <a:lnTo>
                      <a:pt x="329" y="36"/>
                    </a:lnTo>
                    <a:lnTo>
                      <a:pt x="333" y="36"/>
                    </a:lnTo>
                    <a:lnTo>
                      <a:pt x="336" y="36"/>
                    </a:lnTo>
                    <a:lnTo>
                      <a:pt x="340" y="36"/>
                    </a:lnTo>
                    <a:lnTo>
                      <a:pt x="344" y="36"/>
                    </a:lnTo>
                    <a:lnTo>
                      <a:pt x="347" y="32"/>
                    </a:lnTo>
                    <a:lnTo>
                      <a:pt x="351" y="32"/>
                    </a:lnTo>
                    <a:lnTo>
                      <a:pt x="354" y="32"/>
                    </a:lnTo>
                    <a:lnTo>
                      <a:pt x="354" y="32"/>
                    </a:lnTo>
                    <a:lnTo>
                      <a:pt x="358" y="32"/>
                    </a:lnTo>
                    <a:lnTo>
                      <a:pt x="361" y="28"/>
                    </a:lnTo>
                    <a:lnTo>
                      <a:pt x="365" y="28"/>
                    </a:lnTo>
                    <a:lnTo>
                      <a:pt x="369" y="28"/>
                    </a:lnTo>
                    <a:lnTo>
                      <a:pt x="372" y="28"/>
                    </a:lnTo>
                    <a:lnTo>
                      <a:pt x="376" y="28"/>
                    </a:lnTo>
                    <a:lnTo>
                      <a:pt x="376" y="28"/>
                    </a:lnTo>
                    <a:lnTo>
                      <a:pt x="379" y="25"/>
                    </a:lnTo>
                    <a:lnTo>
                      <a:pt x="379" y="25"/>
                    </a:lnTo>
                    <a:lnTo>
                      <a:pt x="379" y="21"/>
                    </a:lnTo>
                    <a:lnTo>
                      <a:pt x="383" y="21"/>
                    </a:lnTo>
                    <a:lnTo>
                      <a:pt x="387" y="21"/>
                    </a:lnTo>
                    <a:lnTo>
                      <a:pt x="390" y="21"/>
                    </a:lnTo>
                    <a:lnTo>
                      <a:pt x="394" y="18"/>
                    </a:lnTo>
                    <a:lnTo>
                      <a:pt x="394" y="18"/>
                    </a:lnTo>
                    <a:lnTo>
                      <a:pt x="408" y="18"/>
                    </a:lnTo>
                    <a:lnTo>
                      <a:pt x="422" y="14"/>
                    </a:lnTo>
                    <a:lnTo>
                      <a:pt x="433" y="14"/>
                    </a:lnTo>
                    <a:lnTo>
                      <a:pt x="433" y="10"/>
                    </a:lnTo>
                    <a:lnTo>
                      <a:pt x="437" y="10"/>
                    </a:lnTo>
                    <a:lnTo>
                      <a:pt x="440" y="10"/>
                    </a:lnTo>
                    <a:lnTo>
                      <a:pt x="440" y="7"/>
                    </a:lnTo>
                    <a:lnTo>
                      <a:pt x="440" y="7"/>
                    </a:lnTo>
                    <a:lnTo>
                      <a:pt x="440" y="3"/>
                    </a:lnTo>
                    <a:lnTo>
                      <a:pt x="444" y="3"/>
                    </a:lnTo>
                    <a:lnTo>
                      <a:pt x="447" y="3"/>
                    </a:lnTo>
                    <a:lnTo>
                      <a:pt x="447" y="3"/>
                    </a:lnTo>
                    <a:lnTo>
                      <a:pt x="451" y="0"/>
                    </a:lnTo>
                    <a:lnTo>
                      <a:pt x="455" y="0"/>
                    </a:lnTo>
                    <a:lnTo>
                      <a:pt x="458" y="0"/>
                    </a:lnTo>
                    <a:lnTo>
                      <a:pt x="458" y="0"/>
                    </a:lnTo>
                    <a:lnTo>
                      <a:pt x="462" y="0"/>
                    </a:lnTo>
                    <a:lnTo>
                      <a:pt x="465" y="0"/>
                    </a:lnTo>
                    <a:lnTo>
                      <a:pt x="469" y="0"/>
                    </a:lnTo>
                    <a:lnTo>
                      <a:pt x="469" y="0"/>
                    </a:lnTo>
                    <a:lnTo>
                      <a:pt x="472" y="0"/>
                    </a:lnTo>
                    <a:lnTo>
                      <a:pt x="476" y="3"/>
                    </a:lnTo>
                    <a:lnTo>
                      <a:pt x="480" y="7"/>
                    </a:lnTo>
                    <a:lnTo>
                      <a:pt x="483" y="3"/>
                    </a:lnTo>
                    <a:lnTo>
                      <a:pt x="483" y="3"/>
                    </a:lnTo>
                    <a:lnTo>
                      <a:pt x="490" y="3"/>
                    </a:lnTo>
                    <a:lnTo>
                      <a:pt x="494" y="3"/>
                    </a:lnTo>
                    <a:lnTo>
                      <a:pt x="498" y="3"/>
                    </a:lnTo>
                    <a:lnTo>
                      <a:pt x="498" y="7"/>
                    </a:lnTo>
                    <a:lnTo>
                      <a:pt x="498" y="10"/>
                    </a:lnTo>
                    <a:lnTo>
                      <a:pt x="498" y="14"/>
                    </a:lnTo>
                    <a:lnTo>
                      <a:pt x="498" y="18"/>
                    </a:lnTo>
                    <a:lnTo>
                      <a:pt x="501" y="18"/>
                    </a:lnTo>
                    <a:lnTo>
                      <a:pt x="501" y="21"/>
                    </a:lnTo>
                    <a:lnTo>
                      <a:pt x="501" y="25"/>
                    </a:lnTo>
                    <a:lnTo>
                      <a:pt x="501" y="28"/>
                    </a:lnTo>
                    <a:lnTo>
                      <a:pt x="498" y="28"/>
                    </a:lnTo>
                    <a:lnTo>
                      <a:pt x="501" y="32"/>
                    </a:lnTo>
                    <a:lnTo>
                      <a:pt x="501" y="36"/>
                    </a:lnTo>
                    <a:lnTo>
                      <a:pt x="505" y="32"/>
                    </a:lnTo>
                    <a:lnTo>
                      <a:pt x="508" y="36"/>
                    </a:lnTo>
                    <a:lnTo>
                      <a:pt x="512" y="36"/>
                    </a:lnTo>
                    <a:lnTo>
                      <a:pt x="512" y="32"/>
                    </a:lnTo>
                    <a:lnTo>
                      <a:pt x="515" y="32"/>
                    </a:lnTo>
                    <a:lnTo>
                      <a:pt x="519" y="32"/>
                    </a:lnTo>
                    <a:lnTo>
                      <a:pt x="519" y="28"/>
                    </a:lnTo>
                    <a:lnTo>
                      <a:pt x="519" y="28"/>
                    </a:lnTo>
                    <a:lnTo>
                      <a:pt x="523" y="28"/>
                    </a:lnTo>
                    <a:lnTo>
                      <a:pt x="523" y="32"/>
                    </a:lnTo>
                    <a:lnTo>
                      <a:pt x="523" y="32"/>
                    </a:lnTo>
                    <a:lnTo>
                      <a:pt x="526" y="36"/>
                    </a:lnTo>
                    <a:lnTo>
                      <a:pt x="526" y="36"/>
                    </a:lnTo>
                    <a:lnTo>
                      <a:pt x="526" y="39"/>
                    </a:lnTo>
                    <a:lnTo>
                      <a:pt x="530" y="39"/>
                    </a:lnTo>
                    <a:lnTo>
                      <a:pt x="530" y="39"/>
                    </a:lnTo>
                    <a:lnTo>
                      <a:pt x="530" y="36"/>
                    </a:lnTo>
                    <a:lnTo>
                      <a:pt x="530" y="36"/>
                    </a:lnTo>
                    <a:lnTo>
                      <a:pt x="537" y="36"/>
                    </a:lnTo>
                    <a:lnTo>
                      <a:pt x="541" y="36"/>
                    </a:lnTo>
                    <a:lnTo>
                      <a:pt x="541" y="39"/>
                    </a:lnTo>
                    <a:lnTo>
                      <a:pt x="544" y="39"/>
                    </a:lnTo>
                    <a:lnTo>
                      <a:pt x="548" y="39"/>
                    </a:lnTo>
                    <a:lnTo>
                      <a:pt x="548" y="39"/>
                    </a:lnTo>
                    <a:lnTo>
                      <a:pt x="551" y="36"/>
                    </a:lnTo>
                    <a:lnTo>
                      <a:pt x="551" y="39"/>
                    </a:lnTo>
                    <a:lnTo>
                      <a:pt x="551" y="43"/>
                    </a:lnTo>
                    <a:lnTo>
                      <a:pt x="548" y="43"/>
                    </a:lnTo>
                    <a:lnTo>
                      <a:pt x="548" y="43"/>
                    </a:lnTo>
                    <a:lnTo>
                      <a:pt x="544" y="46"/>
                    </a:lnTo>
                    <a:lnTo>
                      <a:pt x="544" y="50"/>
                    </a:lnTo>
                    <a:lnTo>
                      <a:pt x="544" y="50"/>
                    </a:lnTo>
                    <a:lnTo>
                      <a:pt x="548" y="53"/>
                    </a:lnTo>
                    <a:lnTo>
                      <a:pt x="548" y="53"/>
                    </a:lnTo>
                    <a:lnTo>
                      <a:pt x="551" y="50"/>
                    </a:lnTo>
                    <a:lnTo>
                      <a:pt x="558" y="50"/>
                    </a:lnTo>
                    <a:lnTo>
                      <a:pt x="558" y="50"/>
                    </a:lnTo>
                    <a:lnTo>
                      <a:pt x="562" y="50"/>
                    </a:lnTo>
                    <a:lnTo>
                      <a:pt x="566" y="50"/>
                    </a:lnTo>
                    <a:lnTo>
                      <a:pt x="569" y="50"/>
                    </a:lnTo>
                    <a:lnTo>
                      <a:pt x="566" y="50"/>
                    </a:lnTo>
                    <a:lnTo>
                      <a:pt x="569" y="46"/>
                    </a:lnTo>
                    <a:lnTo>
                      <a:pt x="573" y="46"/>
                    </a:lnTo>
                    <a:lnTo>
                      <a:pt x="576" y="43"/>
                    </a:lnTo>
                    <a:lnTo>
                      <a:pt x="580" y="43"/>
                    </a:lnTo>
                    <a:lnTo>
                      <a:pt x="587" y="39"/>
                    </a:lnTo>
                    <a:lnTo>
                      <a:pt x="587" y="36"/>
                    </a:lnTo>
                    <a:lnTo>
                      <a:pt x="591" y="32"/>
                    </a:lnTo>
                    <a:lnTo>
                      <a:pt x="594" y="32"/>
                    </a:lnTo>
                    <a:lnTo>
                      <a:pt x="598" y="32"/>
                    </a:lnTo>
                    <a:lnTo>
                      <a:pt x="601" y="32"/>
                    </a:lnTo>
                    <a:lnTo>
                      <a:pt x="605" y="28"/>
                    </a:lnTo>
                    <a:lnTo>
                      <a:pt x="609" y="28"/>
                    </a:lnTo>
                    <a:lnTo>
                      <a:pt x="616" y="25"/>
                    </a:lnTo>
                    <a:lnTo>
                      <a:pt x="616" y="28"/>
                    </a:lnTo>
                    <a:lnTo>
                      <a:pt x="616" y="32"/>
                    </a:lnTo>
                    <a:lnTo>
                      <a:pt x="616" y="32"/>
                    </a:lnTo>
                    <a:lnTo>
                      <a:pt x="612" y="36"/>
                    </a:lnTo>
                    <a:lnTo>
                      <a:pt x="609" y="36"/>
                    </a:lnTo>
                    <a:lnTo>
                      <a:pt x="609" y="36"/>
                    </a:lnTo>
                    <a:lnTo>
                      <a:pt x="609" y="39"/>
                    </a:lnTo>
                    <a:lnTo>
                      <a:pt x="612" y="39"/>
                    </a:lnTo>
                    <a:lnTo>
                      <a:pt x="637" y="61"/>
                    </a:lnTo>
                    <a:lnTo>
                      <a:pt x="684" y="125"/>
                    </a:lnTo>
                    <a:lnTo>
                      <a:pt x="687" y="122"/>
                    </a:lnTo>
                    <a:lnTo>
                      <a:pt x="687" y="122"/>
                    </a:lnTo>
                    <a:lnTo>
                      <a:pt x="687" y="118"/>
                    </a:lnTo>
                    <a:lnTo>
                      <a:pt x="695" y="114"/>
                    </a:lnTo>
                    <a:lnTo>
                      <a:pt x="695" y="114"/>
                    </a:lnTo>
                    <a:lnTo>
                      <a:pt x="698" y="114"/>
                    </a:lnTo>
                    <a:lnTo>
                      <a:pt x="702" y="114"/>
                    </a:lnTo>
                    <a:lnTo>
                      <a:pt x="705" y="118"/>
                    </a:lnTo>
                    <a:lnTo>
                      <a:pt x="705" y="122"/>
                    </a:lnTo>
                    <a:lnTo>
                      <a:pt x="705" y="122"/>
                    </a:lnTo>
                    <a:lnTo>
                      <a:pt x="709" y="125"/>
                    </a:lnTo>
                    <a:lnTo>
                      <a:pt x="709" y="129"/>
                    </a:lnTo>
                    <a:lnTo>
                      <a:pt x="720" y="129"/>
                    </a:lnTo>
                    <a:lnTo>
                      <a:pt x="727" y="129"/>
                    </a:lnTo>
                    <a:lnTo>
                      <a:pt x="727" y="129"/>
                    </a:lnTo>
                    <a:lnTo>
                      <a:pt x="734" y="129"/>
                    </a:lnTo>
                    <a:lnTo>
                      <a:pt x="734" y="125"/>
                    </a:lnTo>
                    <a:lnTo>
                      <a:pt x="738" y="125"/>
                    </a:lnTo>
                    <a:lnTo>
                      <a:pt x="741" y="125"/>
                    </a:lnTo>
                    <a:lnTo>
                      <a:pt x="741" y="125"/>
                    </a:lnTo>
                    <a:lnTo>
                      <a:pt x="745" y="122"/>
                    </a:lnTo>
                    <a:lnTo>
                      <a:pt x="748" y="122"/>
                    </a:lnTo>
                    <a:lnTo>
                      <a:pt x="752" y="122"/>
                    </a:lnTo>
                    <a:lnTo>
                      <a:pt x="755" y="122"/>
                    </a:lnTo>
                    <a:lnTo>
                      <a:pt x="755" y="125"/>
                    </a:lnTo>
                    <a:lnTo>
                      <a:pt x="759" y="125"/>
                    </a:lnTo>
                    <a:lnTo>
                      <a:pt x="763" y="129"/>
                    </a:lnTo>
                    <a:lnTo>
                      <a:pt x="766" y="132"/>
                    </a:lnTo>
                    <a:lnTo>
                      <a:pt x="766" y="132"/>
                    </a:lnTo>
                    <a:lnTo>
                      <a:pt x="766" y="136"/>
                    </a:lnTo>
                    <a:lnTo>
                      <a:pt x="766" y="140"/>
                    </a:lnTo>
                    <a:lnTo>
                      <a:pt x="770" y="140"/>
                    </a:lnTo>
                    <a:lnTo>
                      <a:pt x="770" y="140"/>
                    </a:lnTo>
                    <a:lnTo>
                      <a:pt x="781" y="143"/>
                    </a:lnTo>
                    <a:lnTo>
                      <a:pt x="781" y="147"/>
                    </a:lnTo>
                    <a:lnTo>
                      <a:pt x="781" y="150"/>
                    </a:lnTo>
                    <a:lnTo>
                      <a:pt x="784" y="150"/>
                    </a:lnTo>
                    <a:lnTo>
                      <a:pt x="784" y="150"/>
                    </a:lnTo>
                    <a:lnTo>
                      <a:pt x="788" y="157"/>
                    </a:lnTo>
                    <a:lnTo>
                      <a:pt x="791" y="157"/>
                    </a:lnTo>
                    <a:lnTo>
                      <a:pt x="795" y="157"/>
                    </a:lnTo>
                    <a:lnTo>
                      <a:pt x="798" y="161"/>
                    </a:lnTo>
                    <a:lnTo>
                      <a:pt x="802" y="161"/>
                    </a:lnTo>
                    <a:lnTo>
                      <a:pt x="806" y="161"/>
                    </a:lnTo>
                    <a:lnTo>
                      <a:pt x="809" y="161"/>
                    </a:lnTo>
                    <a:lnTo>
                      <a:pt x="809" y="157"/>
                    </a:lnTo>
                    <a:lnTo>
                      <a:pt x="809" y="157"/>
                    </a:lnTo>
                    <a:lnTo>
                      <a:pt x="816" y="154"/>
                    </a:lnTo>
                    <a:lnTo>
                      <a:pt x="816" y="157"/>
                    </a:lnTo>
                    <a:lnTo>
                      <a:pt x="820" y="161"/>
                    </a:lnTo>
                    <a:lnTo>
                      <a:pt x="820" y="161"/>
                    </a:lnTo>
                    <a:lnTo>
                      <a:pt x="824" y="165"/>
                    </a:lnTo>
                    <a:lnTo>
                      <a:pt x="827" y="168"/>
                    </a:lnTo>
                    <a:lnTo>
                      <a:pt x="827" y="168"/>
                    </a:lnTo>
                    <a:lnTo>
                      <a:pt x="824" y="179"/>
                    </a:lnTo>
                    <a:lnTo>
                      <a:pt x="824" y="179"/>
                    </a:lnTo>
                    <a:lnTo>
                      <a:pt x="820" y="183"/>
                    </a:lnTo>
                    <a:lnTo>
                      <a:pt x="813" y="190"/>
                    </a:lnTo>
                    <a:lnTo>
                      <a:pt x="806" y="190"/>
                    </a:lnTo>
                    <a:lnTo>
                      <a:pt x="798" y="190"/>
                    </a:lnTo>
                    <a:lnTo>
                      <a:pt x="795" y="197"/>
                    </a:lnTo>
                    <a:lnTo>
                      <a:pt x="795" y="204"/>
                    </a:lnTo>
                    <a:lnTo>
                      <a:pt x="795" y="211"/>
                    </a:lnTo>
                    <a:lnTo>
                      <a:pt x="795" y="226"/>
                    </a:lnTo>
                    <a:lnTo>
                      <a:pt x="784" y="226"/>
                    </a:lnTo>
                    <a:lnTo>
                      <a:pt x="781" y="229"/>
                    </a:lnTo>
                    <a:lnTo>
                      <a:pt x="777" y="229"/>
                    </a:lnTo>
                    <a:lnTo>
                      <a:pt x="773" y="226"/>
                    </a:lnTo>
                    <a:lnTo>
                      <a:pt x="759" y="226"/>
                    </a:lnTo>
                    <a:lnTo>
                      <a:pt x="752" y="226"/>
                    </a:lnTo>
                    <a:lnTo>
                      <a:pt x="748" y="222"/>
                    </a:lnTo>
                    <a:lnTo>
                      <a:pt x="741" y="222"/>
                    </a:lnTo>
                    <a:lnTo>
                      <a:pt x="738" y="229"/>
                    </a:lnTo>
                    <a:lnTo>
                      <a:pt x="734" y="236"/>
                    </a:lnTo>
                    <a:lnTo>
                      <a:pt x="730" y="247"/>
                    </a:lnTo>
                    <a:lnTo>
                      <a:pt x="727" y="254"/>
                    </a:lnTo>
                    <a:lnTo>
                      <a:pt x="727" y="262"/>
                    </a:lnTo>
                    <a:lnTo>
                      <a:pt x="727" y="265"/>
                    </a:lnTo>
                    <a:lnTo>
                      <a:pt x="730" y="272"/>
                    </a:lnTo>
                    <a:lnTo>
                      <a:pt x="727" y="272"/>
                    </a:lnTo>
                    <a:lnTo>
                      <a:pt x="705" y="272"/>
                    </a:lnTo>
                    <a:lnTo>
                      <a:pt x="698" y="276"/>
                    </a:lnTo>
                    <a:lnTo>
                      <a:pt x="691" y="276"/>
                    </a:lnTo>
                    <a:lnTo>
                      <a:pt x="684" y="279"/>
                    </a:lnTo>
                    <a:lnTo>
                      <a:pt x="680" y="283"/>
                    </a:lnTo>
                    <a:lnTo>
                      <a:pt x="684" y="283"/>
                    </a:lnTo>
                    <a:lnTo>
                      <a:pt x="684" y="290"/>
                    </a:lnTo>
                    <a:lnTo>
                      <a:pt x="687" y="301"/>
                    </a:lnTo>
                    <a:lnTo>
                      <a:pt x="687" y="305"/>
                    </a:lnTo>
                    <a:lnTo>
                      <a:pt x="691" y="312"/>
                    </a:lnTo>
                    <a:lnTo>
                      <a:pt x="695" y="319"/>
                    </a:lnTo>
                    <a:lnTo>
                      <a:pt x="695" y="323"/>
                    </a:lnTo>
                    <a:lnTo>
                      <a:pt x="691" y="326"/>
                    </a:lnTo>
                    <a:lnTo>
                      <a:pt x="691" y="330"/>
                    </a:lnTo>
                    <a:lnTo>
                      <a:pt x="687" y="333"/>
                    </a:lnTo>
                    <a:lnTo>
                      <a:pt x="687" y="337"/>
                    </a:lnTo>
                    <a:lnTo>
                      <a:pt x="687" y="344"/>
                    </a:lnTo>
                    <a:lnTo>
                      <a:pt x="687" y="344"/>
                    </a:lnTo>
                    <a:lnTo>
                      <a:pt x="684" y="344"/>
                    </a:lnTo>
                    <a:lnTo>
                      <a:pt x="677" y="340"/>
                    </a:lnTo>
                    <a:lnTo>
                      <a:pt x="670" y="340"/>
                    </a:lnTo>
                    <a:lnTo>
                      <a:pt x="666" y="333"/>
                    </a:lnTo>
                    <a:lnTo>
                      <a:pt x="659" y="333"/>
                    </a:lnTo>
                    <a:lnTo>
                      <a:pt x="655" y="330"/>
                    </a:lnTo>
                    <a:lnTo>
                      <a:pt x="652" y="333"/>
                    </a:lnTo>
                    <a:lnTo>
                      <a:pt x="652" y="330"/>
                    </a:lnTo>
                    <a:lnTo>
                      <a:pt x="648" y="330"/>
                    </a:lnTo>
                    <a:lnTo>
                      <a:pt x="637" y="330"/>
                    </a:lnTo>
                    <a:lnTo>
                      <a:pt x="630" y="330"/>
                    </a:lnTo>
                    <a:lnTo>
                      <a:pt x="627" y="330"/>
                    </a:lnTo>
                    <a:lnTo>
                      <a:pt x="619" y="326"/>
                    </a:lnTo>
                    <a:lnTo>
                      <a:pt x="619" y="326"/>
                    </a:lnTo>
                    <a:lnTo>
                      <a:pt x="612" y="330"/>
                    </a:lnTo>
                    <a:lnTo>
                      <a:pt x="601" y="326"/>
                    </a:lnTo>
                    <a:lnTo>
                      <a:pt x="598" y="330"/>
                    </a:lnTo>
                    <a:lnTo>
                      <a:pt x="591" y="330"/>
                    </a:lnTo>
                    <a:lnTo>
                      <a:pt x="587" y="330"/>
                    </a:lnTo>
                    <a:lnTo>
                      <a:pt x="584" y="330"/>
                    </a:lnTo>
                    <a:lnTo>
                      <a:pt x="580" y="326"/>
                    </a:lnTo>
                    <a:lnTo>
                      <a:pt x="576" y="326"/>
                    </a:lnTo>
                    <a:lnTo>
                      <a:pt x="573" y="326"/>
                    </a:lnTo>
                    <a:lnTo>
                      <a:pt x="569" y="326"/>
                    </a:lnTo>
                    <a:lnTo>
                      <a:pt x="562" y="323"/>
                    </a:lnTo>
                    <a:lnTo>
                      <a:pt x="558" y="323"/>
                    </a:lnTo>
                    <a:lnTo>
                      <a:pt x="555" y="323"/>
                    </a:lnTo>
                    <a:lnTo>
                      <a:pt x="551" y="323"/>
                    </a:lnTo>
                    <a:lnTo>
                      <a:pt x="548" y="326"/>
                    </a:lnTo>
                    <a:lnTo>
                      <a:pt x="548" y="330"/>
                    </a:lnTo>
                    <a:lnTo>
                      <a:pt x="548" y="333"/>
                    </a:lnTo>
                    <a:lnTo>
                      <a:pt x="544" y="337"/>
                    </a:lnTo>
                    <a:lnTo>
                      <a:pt x="544" y="340"/>
                    </a:lnTo>
                    <a:lnTo>
                      <a:pt x="537" y="337"/>
                    </a:lnTo>
                    <a:lnTo>
                      <a:pt x="533" y="337"/>
                    </a:lnTo>
                    <a:lnTo>
                      <a:pt x="526" y="333"/>
                    </a:lnTo>
                    <a:lnTo>
                      <a:pt x="523" y="333"/>
                    </a:lnTo>
                    <a:lnTo>
                      <a:pt x="523" y="333"/>
                    </a:lnTo>
                    <a:lnTo>
                      <a:pt x="519" y="333"/>
                    </a:lnTo>
                    <a:lnTo>
                      <a:pt x="512" y="333"/>
                    </a:lnTo>
                    <a:lnTo>
                      <a:pt x="508" y="333"/>
                    </a:lnTo>
                    <a:lnTo>
                      <a:pt x="508" y="330"/>
                    </a:lnTo>
                    <a:lnTo>
                      <a:pt x="501" y="333"/>
                    </a:lnTo>
                    <a:lnTo>
                      <a:pt x="498" y="333"/>
                    </a:lnTo>
                    <a:lnTo>
                      <a:pt x="498" y="337"/>
                    </a:lnTo>
                    <a:lnTo>
                      <a:pt x="498" y="337"/>
                    </a:lnTo>
                    <a:lnTo>
                      <a:pt x="494" y="340"/>
                    </a:lnTo>
                    <a:lnTo>
                      <a:pt x="494" y="344"/>
                    </a:lnTo>
                    <a:lnTo>
                      <a:pt x="494" y="344"/>
                    </a:lnTo>
                    <a:lnTo>
                      <a:pt x="490" y="348"/>
                    </a:lnTo>
                    <a:lnTo>
                      <a:pt x="487" y="351"/>
                    </a:lnTo>
                    <a:lnTo>
                      <a:pt x="483" y="348"/>
                    </a:lnTo>
                    <a:lnTo>
                      <a:pt x="483" y="355"/>
                    </a:lnTo>
                    <a:lnTo>
                      <a:pt x="480" y="355"/>
                    </a:lnTo>
                    <a:lnTo>
                      <a:pt x="472" y="358"/>
                    </a:lnTo>
                    <a:lnTo>
                      <a:pt x="465" y="362"/>
                    </a:lnTo>
                    <a:lnTo>
                      <a:pt x="465" y="366"/>
                    </a:lnTo>
                    <a:lnTo>
                      <a:pt x="462" y="366"/>
                    </a:lnTo>
                    <a:lnTo>
                      <a:pt x="458" y="366"/>
                    </a:lnTo>
                    <a:lnTo>
                      <a:pt x="458" y="369"/>
                    </a:lnTo>
                    <a:lnTo>
                      <a:pt x="455" y="373"/>
                    </a:lnTo>
                    <a:lnTo>
                      <a:pt x="455" y="373"/>
                    </a:lnTo>
                    <a:lnTo>
                      <a:pt x="451" y="376"/>
                    </a:lnTo>
                    <a:lnTo>
                      <a:pt x="447" y="373"/>
                    </a:lnTo>
                    <a:lnTo>
                      <a:pt x="444" y="373"/>
                    </a:lnTo>
                    <a:lnTo>
                      <a:pt x="440" y="373"/>
                    </a:lnTo>
                    <a:lnTo>
                      <a:pt x="433" y="369"/>
                    </a:lnTo>
                    <a:lnTo>
                      <a:pt x="412" y="369"/>
                    </a:lnTo>
                    <a:lnTo>
                      <a:pt x="408" y="355"/>
                    </a:lnTo>
                    <a:lnTo>
                      <a:pt x="397" y="355"/>
                    </a:lnTo>
                    <a:lnTo>
                      <a:pt x="397" y="348"/>
                    </a:lnTo>
                    <a:lnTo>
                      <a:pt x="397" y="344"/>
                    </a:lnTo>
                    <a:lnTo>
                      <a:pt x="401" y="344"/>
                    </a:lnTo>
                    <a:lnTo>
                      <a:pt x="401" y="330"/>
                    </a:lnTo>
                    <a:lnTo>
                      <a:pt x="394" y="330"/>
                    </a:lnTo>
                    <a:lnTo>
                      <a:pt x="387" y="319"/>
                    </a:lnTo>
                    <a:lnTo>
                      <a:pt x="383" y="315"/>
                    </a:lnTo>
                    <a:lnTo>
                      <a:pt x="379" y="312"/>
                    </a:lnTo>
                    <a:lnTo>
                      <a:pt x="376" y="312"/>
                    </a:lnTo>
                    <a:lnTo>
                      <a:pt x="376" y="308"/>
                    </a:lnTo>
                    <a:lnTo>
                      <a:pt x="369" y="312"/>
                    </a:lnTo>
                    <a:lnTo>
                      <a:pt x="340" y="308"/>
                    </a:lnTo>
                    <a:lnTo>
                      <a:pt x="315" y="315"/>
                    </a:lnTo>
                    <a:lnTo>
                      <a:pt x="304" y="305"/>
                    </a:lnTo>
                    <a:lnTo>
                      <a:pt x="286" y="290"/>
                    </a:lnTo>
                    <a:lnTo>
                      <a:pt x="275" y="279"/>
                    </a:lnTo>
                    <a:lnTo>
                      <a:pt x="268" y="276"/>
                    </a:lnTo>
                    <a:lnTo>
                      <a:pt x="261" y="269"/>
                    </a:lnTo>
                    <a:lnTo>
                      <a:pt x="254" y="265"/>
                    </a:lnTo>
                    <a:lnTo>
                      <a:pt x="243" y="262"/>
                    </a:lnTo>
                    <a:lnTo>
                      <a:pt x="193" y="279"/>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14" name="Freeform 2447">
                <a:extLst>
                  <a:ext uri="{FF2B5EF4-FFF2-40B4-BE49-F238E27FC236}">
                    <a16:creationId xmlns:a16="http://schemas.microsoft.com/office/drawing/2014/main" id="{BF08CAAF-57EA-4A67-9E9D-E958F8C53F75}"/>
                  </a:ext>
                </a:extLst>
              </p:cNvPr>
              <p:cNvSpPr>
                <a:spLocks/>
              </p:cNvSpPr>
              <p:nvPr/>
            </p:nvSpPr>
            <p:spPr bwMode="auto">
              <a:xfrm>
                <a:off x="4435" y="2015"/>
                <a:ext cx="86" cy="97"/>
              </a:xfrm>
              <a:custGeom>
                <a:avLst/>
                <a:gdLst>
                  <a:gd name="T0" fmla="*/ 82 w 86"/>
                  <a:gd name="T1" fmla="*/ 32 h 97"/>
                  <a:gd name="T2" fmla="*/ 86 w 86"/>
                  <a:gd name="T3" fmla="*/ 28 h 97"/>
                  <a:gd name="T4" fmla="*/ 82 w 86"/>
                  <a:gd name="T5" fmla="*/ 0 h 97"/>
                  <a:gd name="T6" fmla="*/ 64 w 86"/>
                  <a:gd name="T7" fmla="*/ 10 h 97"/>
                  <a:gd name="T8" fmla="*/ 53 w 86"/>
                  <a:gd name="T9" fmla="*/ 14 h 97"/>
                  <a:gd name="T10" fmla="*/ 35 w 86"/>
                  <a:gd name="T11" fmla="*/ 25 h 97"/>
                  <a:gd name="T12" fmla="*/ 32 w 86"/>
                  <a:gd name="T13" fmla="*/ 25 h 97"/>
                  <a:gd name="T14" fmla="*/ 28 w 86"/>
                  <a:gd name="T15" fmla="*/ 25 h 97"/>
                  <a:gd name="T16" fmla="*/ 28 w 86"/>
                  <a:gd name="T17" fmla="*/ 21 h 97"/>
                  <a:gd name="T18" fmla="*/ 25 w 86"/>
                  <a:gd name="T19" fmla="*/ 21 h 97"/>
                  <a:gd name="T20" fmla="*/ 21 w 86"/>
                  <a:gd name="T21" fmla="*/ 18 h 97"/>
                  <a:gd name="T22" fmla="*/ 18 w 86"/>
                  <a:gd name="T23" fmla="*/ 14 h 97"/>
                  <a:gd name="T24" fmla="*/ 18 w 86"/>
                  <a:gd name="T25" fmla="*/ 14 h 97"/>
                  <a:gd name="T26" fmla="*/ 14 w 86"/>
                  <a:gd name="T27" fmla="*/ 14 h 97"/>
                  <a:gd name="T28" fmla="*/ 14 w 86"/>
                  <a:gd name="T29" fmla="*/ 21 h 97"/>
                  <a:gd name="T30" fmla="*/ 14 w 86"/>
                  <a:gd name="T31" fmla="*/ 21 h 97"/>
                  <a:gd name="T32" fmla="*/ 14 w 86"/>
                  <a:gd name="T33" fmla="*/ 25 h 97"/>
                  <a:gd name="T34" fmla="*/ 14 w 86"/>
                  <a:gd name="T35" fmla="*/ 25 h 97"/>
                  <a:gd name="T36" fmla="*/ 10 w 86"/>
                  <a:gd name="T37" fmla="*/ 28 h 97"/>
                  <a:gd name="T38" fmla="*/ 10 w 86"/>
                  <a:gd name="T39" fmla="*/ 32 h 97"/>
                  <a:gd name="T40" fmla="*/ 14 w 86"/>
                  <a:gd name="T41" fmla="*/ 36 h 97"/>
                  <a:gd name="T42" fmla="*/ 10 w 86"/>
                  <a:gd name="T43" fmla="*/ 39 h 97"/>
                  <a:gd name="T44" fmla="*/ 10 w 86"/>
                  <a:gd name="T45" fmla="*/ 43 h 97"/>
                  <a:gd name="T46" fmla="*/ 10 w 86"/>
                  <a:gd name="T47" fmla="*/ 43 h 97"/>
                  <a:gd name="T48" fmla="*/ 10 w 86"/>
                  <a:gd name="T49" fmla="*/ 43 h 97"/>
                  <a:gd name="T50" fmla="*/ 10 w 86"/>
                  <a:gd name="T51" fmla="*/ 50 h 97"/>
                  <a:gd name="T52" fmla="*/ 10 w 86"/>
                  <a:gd name="T53" fmla="*/ 50 h 97"/>
                  <a:gd name="T54" fmla="*/ 7 w 86"/>
                  <a:gd name="T55" fmla="*/ 57 h 97"/>
                  <a:gd name="T56" fmla="*/ 7 w 86"/>
                  <a:gd name="T57" fmla="*/ 64 h 97"/>
                  <a:gd name="T58" fmla="*/ 3 w 86"/>
                  <a:gd name="T59" fmla="*/ 82 h 97"/>
                  <a:gd name="T60" fmla="*/ 0 w 86"/>
                  <a:gd name="T61" fmla="*/ 86 h 97"/>
                  <a:gd name="T62" fmla="*/ 0 w 86"/>
                  <a:gd name="T63" fmla="*/ 89 h 97"/>
                  <a:gd name="T64" fmla="*/ 0 w 86"/>
                  <a:gd name="T65" fmla="*/ 89 h 97"/>
                  <a:gd name="T66" fmla="*/ 3 w 86"/>
                  <a:gd name="T67" fmla="*/ 93 h 97"/>
                  <a:gd name="T68" fmla="*/ 25 w 86"/>
                  <a:gd name="T69" fmla="*/ 97 h 97"/>
                  <a:gd name="T70" fmla="*/ 32 w 86"/>
                  <a:gd name="T71" fmla="*/ 89 h 97"/>
                  <a:gd name="T72" fmla="*/ 32 w 86"/>
                  <a:gd name="T73" fmla="*/ 89 h 97"/>
                  <a:gd name="T74" fmla="*/ 35 w 86"/>
                  <a:gd name="T75" fmla="*/ 79 h 97"/>
                  <a:gd name="T76" fmla="*/ 53 w 86"/>
                  <a:gd name="T77" fmla="*/ 75 h 97"/>
                  <a:gd name="T78" fmla="*/ 53 w 86"/>
                  <a:gd name="T79" fmla="*/ 75 h 97"/>
                  <a:gd name="T80" fmla="*/ 57 w 86"/>
                  <a:gd name="T81" fmla="*/ 68 h 97"/>
                  <a:gd name="T82" fmla="*/ 64 w 86"/>
                  <a:gd name="T83" fmla="*/ 64 h 97"/>
                  <a:gd name="T84" fmla="*/ 64 w 86"/>
                  <a:gd name="T85" fmla="*/ 64 h 97"/>
                  <a:gd name="T86" fmla="*/ 43 w 86"/>
                  <a:gd name="T87" fmla="*/ 43 h 97"/>
                  <a:gd name="T88" fmla="*/ 43 w 86"/>
                  <a:gd name="T89" fmla="*/ 43 h 97"/>
                  <a:gd name="T90" fmla="*/ 57 w 86"/>
                  <a:gd name="T91" fmla="*/ 39 h 97"/>
                  <a:gd name="T92" fmla="*/ 82 w 86"/>
                  <a:gd name="T93" fmla="*/ 3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6" h="97">
                    <a:moveTo>
                      <a:pt x="82" y="32"/>
                    </a:moveTo>
                    <a:lnTo>
                      <a:pt x="86" y="28"/>
                    </a:lnTo>
                    <a:lnTo>
                      <a:pt x="82" y="0"/>
                    </a:lnTo>
                    <a:lnTo>
                      <a:pt x="64" y="10"/>
                    </a:lnTo>
                    <a:lnTo>
                      <a:pt x="53" y="14"/>
                    </a:lnTo>
                    <a:lnTo>
                      <a:pt x="35" y="25"/>
                    </a:lnTo>
                    <a:lnTo>
                      <a:pt x="32" y="25"/>
                    </a:lnTo>
                    <a:lnTo>
                      <a:pt x="28" y="25"/>
                    </a:lnTo>
                    <a:lnTo>
                      <a:pt x="28" y="21"/>
                    </a:lnTo>
                    <a:lnTo>
                      <a:pt x="25" y="21"/>
                    </a:lnTo>
                    <a:lnTo>
                      <a:pt x="21" y="18"/>
                    </a:lnTo>
                    <a:lnTo>
                      <a:pt x="18" y="14"/>
                    </a:lnTo>
                    <a:lnTo>
                      <a:pt x="18" y="14"/>
                    </a:lnTo>
                    <a:lnTo>
                      <a:pt x="14" y="14"/>
                    </a:lnTo>
                    <a:lnTo>
                      <a:pt x="14" y="21"/>
                    </a:lnTo>
                    <a:lnTo>
                      <a:pt x="14" y="21"/>
                    </a:lnTo>
                    <a:lnTo>
                      <a:pt x="14" y="25"/>
                    </a:lnTo>
                    <a:lnTo>
                      <a:pt x="14" y="25"/>
                    </a:lnTo>
                    <a:lnTo>
                      <a:pt x="10" y="28"/>
                    </a:lnTo>
                    <a:lnTo>
                      <a:pt x="10" y="32"/>
                    </a:lnTo>
                    <a:lnTo>
                      <a:pt x="14" y="36"/>
                    </a:lnTo>
                    <a:lnTo>
                      <a:pt x="10" y="39"/>
                    </a:lnTo>
                    <a:lnTo>
                      <a:pt x="10" y="43"/>
                    </a:lnTo>
                    <a:lnTo>
                      <a:pt x="10" y="43"/>
                    </a:lnTo>
                    <a:lnTo>
                      <a:pt x="10" y="43"/>
                    </a:lnTo>
                    <a:lnTo>
                      <a:pt x="10" y="50"/>
                    </a:lnTo>
                    <a:lnTo>
                      <a:pt x="10" y="50"/>
                    </a:lnTo>
                    <a:lnTo>
                      <a:pt x="7" y="57"/>
                    </a:lnTo>
                    <a:lnTo>
                      <a:pt x="7" y="64"/>
                    </a:lnTo>
                    <a:lnTo>
                      <a:pt x="3" y="82"/>
                    </a:lnTo>
                    <a:lnTo>
                      <a:pt x="0" y="86"/>
                    </a:lnTo>
                    <a:lnTo>
                      <a:pt x="0" y="89"/>
                    </a:lnTo>
                    <a:lnTo>
                      <a:pt x="0" y="89"/>
                    </a:lnTo>
                    <a:lnTo>
                      <a:pt x="3" y="93"/>
                    </a:lnTo>
                    <a:lnTo>
                      <a:pt x="25" y="97"/>
                    </a:lnTo>
                    <a:lnTo>
                      <a:pt x="32" y="89"/>
                    </a:lnTo>
                    <a:lnTo>
                      <a:pt x="32" y="89"/>
                    </a:lnTo>
                    <a:lnTo>
                      <a:pt x="35" y="79"/>
                    </a:lnTo>
                    <a:lnTo>
                      <a:pt x="53" y="75"/>
                    </a:lnTo>
                    <a:lnTo>
                      <a:pt x="53" y="75"/>
                    </a:lnTo>
                    <a:lnTo>
                      <a:pt x="57" y="68"/>
                    </a:lnTo>
                    <a:lnTo>
                      <a:pt x="64" y="64"/>
                    </a:lnTo>
                    <a:lnTo>
                      <a:pt x="64" y="64"/>
                    </a:lnTo>
                    <a:lnTo>
                      <a:pt x="43" y="43"/>
                    </a:lnTo>
                    <a:lnTo>
                      <a:pt x="43" y="43"/>
                    </a:lnTo>
                    <a:lnTo>
                      <a:pt x="57" y="39"/>
                    </a:lnTo>
                    <a:lnTo>
                      <a:pt x="82" y="3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15" name="Freeform 2448">
                <a:extLst>
                  <a:ext uri="{FF2B5EF4-FFF2-40B4-BE49-F238E27FC236}">
                    <a16:creationId xmlns:a16="http://schemas.microsoft.com/office/drawing/2014/main" id="{AF793ECE-B591-4E3B-8442-47027DB96F18}"/>
                  </a:ext>
                </a:extLst>
              </p:cNvPr>
              <p:cNvSpPr>
                <a:spLocks/>
              </p:cNvSpPr>
              <p:nvPr/>
            </p:nvSpPr>
            <p:spPr bwMode="auto">
              <a:xfrm>
                <a:off x="4435" y="2015"/>
                <a:ext cx="86" cy="97"/>
              </a:xfrm>
              <a:custGeom>
                <a:avLst/>
                <a:gdLst>
                  <a:gd name="T0" fmla="*/ 82 w 86"/>
                  <a:gd name="T1" fmla="*/ 32 h 97"/>
                  <a:gd name="T2" fmla="*/ 86 w 86"/>
                  <a:gd name="T3" fmla="*/ 28 h 97"/>
                  <a:gd name="T4" fmla="*/ 82 w 86"/>
                  <a:gd name="T5" fmla="*/ 0 h 97"/>
                  <a:gd name="T6" fmla="*/ 64 w 86"/>
                  <a:gd name="T7" fmla="*/ 10 h 97"/>
                  <a:gd name="T8" fmla="*/ 53 w 86"/>
                  <a:gd name="T9" fmla="*/ 14 h 97"/>
                  <a:gd name="T10" fmla="*/ 35 w 86"/>
                  <a:gd name="T11" fmla="*/ 25 h 97"/>
                  <a:gd name="T12" fmla="*/ 32 w 86"/>
                  <a:gd name="T13" fmla="*/ 25 h 97"/>
                  <a:gd name="T14" fmla="*/ 28 w 86"/>
                  <a:gd name="T15" fmla="*/ 25 h 97"/>
                  <a:gd name="T16" fmla="*/ 28 w 86"/>
                  <a:gd name="T17" fmla="*/ 21 h 97"/>
                  <a:gd name="T18" fmla="*/ 25 w 86"/>
                  <a:gd name="T19" fmla="*/ 21 h 97"/>
                  <a:gd name="T20" fmla="*/ 21 w 86"/>
                  <a:gd name="T21" fmla="*/ 18 h 97"/>
                  <a:gd name="T22" fmla="*/ 18 w 86"/>
                  <a:gd name="T23" fmla="*/ 14 h 97"/>
                  <a:gd name="T24" fmla="*/ 18 w 86"/>
                  <a:gd name="T25" fmla="*/ 14 h 97"/>
                  <a:gd name="T26" fmla="*/ 14 w 86"/>
                  <a:gd name="T27" fmla="*/ 14 h 97"/>
                  <a:gd name="T28" fmla="*/ 14 w 86"/>
                  <a:gd name="T29" fmla="*/ 21 h 97"/>
                  <a:gd name="T30" fmla="*/ 14 w 86"/>
                  <a:gd name="T31" fmla="*/ 21 h 97"/>
                  <a:gd name="T32" fmla="*/ 14 w 86"/>
                  <a:gd name="T33" fmla="*/ 25 h 97"/>
                  <a:gd name="T34" fmla="*/ 14 w 86"/>
                  <a:gd name="T35" fmla="*/ 25 h 97"/>
                  <a:gd name="T36" fmla="*/ 10 w 86"/>
                  <a:gd name="T37" fmla="*/ 28 h 97"/>
                  <a:gd name="T38" fmla="*/ 10 w 86"/>
                  <a:gd name="T39" fmla="*/ 32 h 97"/>
                  <a:gd name="T40" fmla="*/ 14 w 86"/>
                  <a:gd name="T41" fmla="*/ 36 h 97"/>
                  <a:gd name="T42" fmla="*/ 10 w 86"/>
                  <a:gd name="T43" fmla="*/ 39 h 97"/>
                  <a:gd name="T44" fmla="*/ 10 w 86"/>
                  <a:gd name="T45" fmla="*/ 43 h 97"/>
                  <a:gd name="T46" fmla="*/ 10 w 86"/>
                  <a:gd name="T47" fmla="*/ 43 h 97"/>
                  <a:gd name="T48" fmla="*/ 10 w 86"/>
                  <a:gd name="T49" fmla="*/ 43 h 97"/>
                  <a:gd name="T50" fmla="*/ 10 w 86"/>
                  <a:gd name="T51" fmla="*/ 50 h 97"/>
                  <a:gd name="T52" fmla="*/ 10 w 86"/>
                  <a:gd name="T53" fmla="*/ 50 h 97"/>
                  <a:gd name="T54" fmla="*/ 7 w 86"/>
                  <a:gd name="T55" fmla="*/ 57 h 97"/>
                  <a:gd name="T56" fmla="*/ 7 w 86"/>
                  <a:gd name="T57" fmla="*/ 64 h 97"/>
                  <a:gd name="T58" fmla="*/ 3 w 86"/>
                  <a:gd name="T59" fmla="*/ 82 h 97"/>
                  <a:gd name="T60" fmla="*/ 0 w 86"/>
                  <a:gd name="T61" fmla="*/ 86 h 97"/>
                  <a:gd name="T62" fmla="*/ 0 w 86"/>
                  <a:gd name="T63" fmla="*/ 89 h 97"/>
                  <a:gd name="T64" fmla="*/ 0 w 86"/>
                  <a:gd name="T65" fmla="*/ 89 h 97"/>
                  <a:gd name="T66" fmla="*/ 3 w 86"/>
                  <a:gd name="T67" fmla="*/ 93 h 97"/>
                  <a:gd name="T68" fmla="*/ 25 w 86"/>
                  <a:gd name="T69" fmla="*/ 97 h 97"/>
                  <a:gd name="T70" fmla="*/ 32 w 86"/>
                  <a:gd name="T71" fmla="*/ 89 h 97"/>
                  <a:gd name="T72" fmla="*/ 32 w 86"/>
                  <a:gd name="T73" fmla="*/ 89 h 97"/>
                  <a:gd name="T74" fmla="*/ 35 w 86"/>
                  <a:gd name="T75" fmla="*/ 79 h 97"/>
                  <a:gd name="T76" fmla="*/ 53 w 86"/>
                  <a:gd name="T77" fmla="*/ 75 h 97"/>
                  <a:gd name="T78" fmla="*/ 53 w 86"/>
                  <a:gd name="T79" fmla="*/ 75 h 97"/>
                  <a:gd name="T80" fmla="*/ 57 w 86"/>
                  <a:gd name="T81" fmla="*/ 68 h 97"/>
                  <a:gd name="T82" fmla="*/ 64 w 86"/>
                  <a:gd name="T83" fmla="*/ 64 h 97"/>
                  <a:gd name="T84" fmla="*/ 64 w 86"/>
                  <a:gd name="T85" fmla="*/ 64 h 97"/>
                  <a:gd name="T86" fmla="*/ 43 w 86"/>
                  <a:gd name="T87" fmla="*/ 43 h 97"/>
                  <a:gd name="T88" fmla="*/ 43 w 86"/>
                  <a:gd name="T89" fmla="*/ 43 h 97"/>
                  <a:gd name="T90" fmla="*/ 57 w 86"/>
                  <a:gd name="T91" fmla="*/ 39 h 97"/>
                  <a:gd name="T92" fmla="*/ 82 w 86"/>
                  <a:gd name="T93" fmla="*/ 3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6" h="97">
                    <a:moveTo>
                      <a:pt x="82" y="32"/>
                    </a:moveTo>
                    <a:lnTo>
                      <a:pt x="86" y="28"/>
                    </a:lnTo>
                    <a:lnTo>
                      <a:pt x="82" y="0"/>
                    </a:lnTo>
                    <a:lnTo>
                      <a:pt x="64" y="10"/>
                    </a:lnTo>
                    <a:lnTo>
                      <a:pt x="53" y="14"/>
                    </a:lnTo>
                    <a:lnTo>
                      <a:pt x="35" y="25"/>
                    </a:lnTo>
                    <a:lnTo>
                      <a:pt x="32" y="25"/>
                    </a:lnTo>
                    <a:lnTo>
                      <a:pt x="28" y="25"/>
                    </a:lnTo>
                    <a:lnTo>
                      <a:pt x="28" y="21"/>
                    </a:lnTo>
                    <a:lnTo>
                      <a:pt x="25" y="21"/>
                    </a:lnTo>
                    <a:lnTo>
                      <a:pt x="21" y="18"/>
                    </a:lnTo>
                    <a:lnTo>
                      <a:pt x="18" y="14"/>
                    </a:lnTo>
                    <a:lnTo>
                      <a:pt x="18" y="14"/>
                    </a:lnTo>
                    <a:lnTo>
                      <a:pt x="14" y="14"/>
                    </a:lnTo>
                    <a:lnTo>
                      <a:pt x="14" y="21"/>
                    </a:lnTo>
                    <a:lnTo>
                      <a:pt x="14" y="21"/>
                    </a:lnTo>
                    <a:lnTo>
                      <a:pt x="14" y="25"/>
                    </a:lnTo>
                    <a:lnTo>
                      <a:pt x="14" y="25"/>
                    </a:lnTo>
                    <a:lnTo>
                      <a:pt x="10" y="28"/>
                    </a:lnTo>
                    <a:lnTo>
                      <a:pt x="10" y="32"/>
                    </a:lnTo>
                    <a:lnTo>
                      <a:pt x="14" y="36"/>
                    </a:lnTo>
                    <a:lnTo>
                      <a:pt x="10" y="39"/>
                    </a:lnTo>
                    <a:lnTo>
                      <a:pt x="10" y="43"/>
                    </a:lnTo>
                    <a:lnTo>
                      <a:pt x="10" y="43"/>
                    </a:lnTo>
                    <a:lnTo>
                      <a:pt x="10" y="43"/>
                    </a:lnTo>
                    <a:lnTo>
                      <a:pt x="10" y="50"/>
                    </a:lnTo>
                    <a:lnTo>
                      <a:pt x="10" y="50"/>
                    </a:lnTo>
                    <a:lnTo>
                      <a:pt x="7" y="57"/>
                    </a:lnTo>
                    <a:lnTo>
                      <a:pt x="7" y="64"/>
                    </a:lnTo>
                    <a:lnTo>
                      <a:pt x="3" y="82"/>
                    </a:lnTo>
                    <a:lnTo>
                      <a:pt x="0" y="86"/>
                    </a:lnTo>
                    <a:lnTo>
                      <a:pt x="0" y="89"/>
                    </a:lnTo>
                    <a:lnTo>
                      <a:pt x="0" y="89"/>
                    </a:lnTo>
                    <a:lnTo>
                      <a:pt x="3" y="93"/>
                    </a:lnTo>
                    <a:lnTo>
                      <a:pt x="25" y="97"/>
                    </a:lnTo>
                    <a:lnTo>
                      <a:pt x="32" y="89"/>
                    </a:lnTo>
                    <a:lnTo>
                      <a:pt x="32" y="89"/>
                    </a:lnTo>
                    <a:lnTo>
                      <a:pt x="35" y="79"/>
                    </a:lnTo>
                    <a:lnTo>
                      <a:pt x="53" y="75"/>
                    </a:lnTo>
                    <a:lnTo>
                      <a:pt x="53" y="75"/>
                    </a:lnTo>
                    <a:lnTo>
                      <a:pt x="57" y="68"/>
                    </a:lnTo>
                    <a:lnTo>
                      <a:pt x="64" y="64"/>
                    </a:lnTo>
                    <a:lnTo>
                      <a:pt x="64" y="64"/>
                    </a:lnTo>
                    <a:lnTo>
                      <a:pt x="43" y="43"/>
                    </a:lnTo>
                    <a:lnTo>
                      <a:pt x="43" y="43"/>
                    </a:lnTo>
                    <a:lnTo>
                      <a:pt x="57" y="39"/>
                    </a:lnTo>
                    <a:lnTo>
                      <a:pt x="82" y="32"/>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16" name="Freeform 2449">
                <a:extLst>
                  <a:ext uri="{FF2B5EF4-FFF2-40B4-BE49-F238E27FC236}">
                    <a16:creationId xmlns:a16="http://schemas.microsoft.com/office/drawing/2014/main" id="{FEED9DB5-9FE2-48F4-B2E7-60B408F327D0}"/>
                  </a:ext>
                </a:extLst>
              </p:cNvPr>
              <p:cNvSpPr>
                <a:spLocks/>
              </p:cNvSpPr>
              <p:nvPr/>
            </p:nvSpPr>
            <p:spPr bwMode="auto">
              <a:xfrm>
                <a:off x="4517" y="1918"/>
                <a:ext cx="197" cy="194"/>
              </a:xfrm>
              <a:custGeom>
                <a:avLst/>
                <a:gdLst>
                  <a:gd name="T0" fmla="*/ 193 w 197"/>
                  <a:gd name="T1" fmla="*/ 176 h 194"/>
                  <a:gd name="T2" fmla="*/ 190 w 197"/>
                  <a:gd name="T3" fmla="*/ 172 h 194"/>
                  <a:gd name="T4" fmla="*/ 186 w 197"/>
                  <a:gd name="T5" fmla="*/ 172 h 194"/>
                  <a:gd name="T6" fmla="*/ 176 w 197"/>
                  <a:gd name="T7" fmla="*/ 172 h 194"/>
                  <a:gd name="T8" fmla="*/ 168 w 197"/>
                  <a:gd name="T9" fmla="*/ 179 h 194"/>
                  <a:gd name="T10" fmla="*/ 158 w 197"/>
                  <a:gd name="T11" fmla="*/ 194 h 194"/>
                  <a:gd name="T12" fmla="*/ 97 w 197"/>
                  <a:gd name="T13" fmla="*/ 179 h 194"/>
                  <a:gd name="T14" fmla="*/ 97 w 197"/>
                  <a:gd name="T15" fmla="*/ 165 h 194"/>
                  <a:gd name="T16" fmla="*/ 86 w 197"/>
                  <a:gd name="T17" fmla="*/ 165 h 194"/>
                  <a:gd name="T18" fmla="*/ 79 w 197"/>
                  <a:gd name="T19" fmla="*/ 154 h 194"/>
                  <a:gd name="T20" fmla="*/ 36 w 197"/>
                  <a:gd name="T21" fmla="*/ 133 h 194"/>
                  <a:gd name="T22" fmla="*/ 4 w 197"/>
                  <a:gd name="T23" fmla="*/ 125 h 194"/>
                  <a:gd name="T24" fmla="*/ 14 w 197"/>
                  <a:gd name="T25" fmla="*/ 86 h 194"/>
                  <a:gd name="T26" fmla="*/ 25 w 197"/>
                  <a:gd name="T27" fmla="*/ 82 h 194"/>
                  <a:gd name="T28" fmla="*/ 39 w 197"/>
                  <a:gd name="T29" fmla="*/ 75 h 194"/>
                  <a:gd name="T30" fmla="*/ 43 w 197"/>
                  <a:gd name="T31" fmla="*/ 72 h 194"/>
                  <a:gd name="T32" fmla="*/ 50 w 197"/>
                  <a:gd name="T33" fmla="*/ 50 h 194"/>
                  <a:gd name="T34" fmla="*/ 61 w 197"/>
                  <a:gd name="T35" fmla="*/ 21 h 194"/>
                  <a:gd name="T36" fmla="*/ 75 w 197"/>
                  <a:gd name="T37" fmla="*/ 7 h 194"/>
                  <a:gd name="T38" fmla="*/ 93 w 197"/>
                  <a:gd name="T39" fmla="*/ 3 h 194"/>
                  <a:gd name="T40" fmla="*/ 111 w 197"/>
                  <a:gd name="T41" fmla="*/ 3 h 194"/>
                  <a:gd name="T42" fmla="*/ 118 w 197"/>
                  <a:gd name="T43" fmla="*/ 7 h 194"/>
                  <a:gd name="T44" fmla="*/ 122 w 197"/>
                  <a:gd name="T45" fmla="*/ 18 h 194"/>
                  <a:gd name="T46" fmla="*/ 133 w 197"/>
                  <a:gd name="T47" fmla="*/ 25 h 194"/>
                  <a:gd name="T48" fmla="*/ 136 w 197"/>
                  <a:gd name="T49" fmla="*/ 39 h 194"/>
                  <a:gd name="T50" fmla="*/ 150 w 197"/>
                  <a:gd name="T51" fmla="*/ 39 h 194"/>
                  <a:gd name="T52" fmla="*/ 147 w 197"/>
                  <a:gd name="T53" fmla="*/ 46 h 194"/>
                  <a:gd name="T54" fmla="*/ 147 w 197"/>
                  <a:gd name="T55" fmla="*/ 57 h 194"/>
                  <a:gd name="T56" fmla="*/ 140 w 197"/>
                  <a:gd name="T57" fmla="*/ 68 h 194"/>
                  <a:gd name="T58" fmla="*/ 136 w 197"/>
                  <a:gd name="T59" fmla="*/ 72 h 194"/>
                  <a:gd name="T60" fmla="*/ 133 w 197"/>
                  <a:gd name="T61" fmla="*/ 82 h 194"/>
                  <a:gd name="T62" fmla="*/ 133 w 197"/>
                  <a:gd name="T63" fmla="*/ 90 h 194"/>
                  <a:gd name="T64" fmla="*/ 140 w 197"/>
                  <a:gd name="T65" fmla="*/ 90 h 194"/>
                  <a:gd name="T66" fmla="*/ 143 w 197"/>
                  <a:gd name="T67" fmla="*/ 93 h 194"/>
                  <a:gd name="T68" fmla="*/ 147 w 197"/>
                  <a:gd name="T69" fmla="*/ 104 h 194"/>
                  <a:gd name="T70" fmla="*/ 154 w 197"/>
                  <a:gd name="T71" fmla="*/ 107 h 194"/>
                  <a:gd name="T72" fmla="*/ 165 w 197"/>
                  <a:gd name="T73" fmla="*/ 115 h 194"/>
                  <a:gd name="T74" fmla="*/ 172 w 197"/>
                  <a:gd name="T75" fmla="*/ 118 h 194"/>
                  <a:gd name="T76" fmla="*/ 179 w 197"/>
                  <a:gd name="T77" fmla="*/ 129 h 194"/>
                  <a:gd name="T78" fmla="*/ 179 w 197"/>
                  <a:gd name="T79" fmla="*/ 143 h 194"/>
                  <a:gd name="T80" fmla="*/ 183 w 197"/>
                  <a:gd name="T81" fmla="*/ 154 h 194"/>
                  <a:gd name="T82" fmla="*/ 186 w 197"/>
                  <a:gd name="T83" fmla="*/ 161 h 194"/>
                  <a:gd name="T84" fmla="*/ 197 w 197"/>
                  <a:gd name="T85" fmla="*/ 17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7" h="194">
                    <a:moveTo>
                      <a:pt x="197" y="172"/>
                    </a:moveTo>
                    <a:lnTo>
                      <a:pt x="193" y="176"/>
                    </a:lnTo>
                    <a:lnTo>
                      <a:pt x="193" y="172"/>
                    </a:lnTo>
                    <a:lnTo>
                      <a:pt x="190" y="172"/>
                    </a:lnTo>
                    <a:lnTo>
                      <a:pt x="186" y="172"/>
                    </a:lnTo>
                    <a:lnTo>
                      <a:pt x="186" y="172"/>
                    </a:lnTo>
                    <a:lnTo>
                      <a:pt x="183" y="172"/>
                    </a:lnTo>
                    <a:lnTo>
                      <a:pt x="176" y="172"/>
                    </a:lnTo>
                    <a:lnTo>
                      <a:pt x="172" y="176"/>
                    </a:lnTo>
                    <a:lnTo>
                      <a:pt x="168" y="179"/>
                    </a:lnTo>
                    <a:lnTo>
                      <a:pt x="165" y="186"/>
                    </a:lnTo>
                    <a:lnTo>
                      <a:pt x="158" y="194"/>
                    </a:lnTo>
                    <a:lnTo>
                      <a:pt x="122" y="190"/>
                    </a:lnTo>
                    <a:lnTo>
                      <a:pt x="97" y="179"/>
                    </a:lnTo>
                    <a:lnTo>
                      <a:pt x="97" y="179"/>
                    </a:lnTo>
                    <a:lnTo>
                      <a:pt x="97" y="165"/>
                    </a:lnTo>
                    <a:lnTo>
                      <a:pt x="97" y="165"/>
                    </a:lnTo>
                    <a:lnTo>
                      <a:pt x="86" y="165"/>
                    </a:lnTo>
                    <a:lnTo>
                      <a:pt x="82" y="158"/>
                    </a:lnTo>
                    <a:lnTo>
                      <a:pt x="79" y="154"/>
                    </a:lnTo>
                    <a:lnTo>
                      <a:pt x="61" y="147"/>
                    </a:lnTo>
                    <a:lnTo>
                      <a:pt x="36" y="133"/>
                    </a:lnTo>
                    <a:lnTo>
                      <a:pt x="4" y="125"/>
                    </a:lnTo>
                    <a:lnTo>
                      <a:pt x="4" y="125"/>
                    </a:lnTo>
                    <a:lnTo>
                      <a:pt x="0" y="97"/>
                    </a:lnTo>
                    <a:lnTo>
                      <a:pt x="14" y="86"/>
                    </a:lnTo>
                    <a:lnTo>
                      <a:pt x="22" y="82"/>
                    </a:lnTo>
                    <a:lnTo>
                      <a:pt x="25" y="82"/>
                    </a:lnTo>
                    <a:lnTo>
                      <a:pt x="36" y="79"/>
                    </a:lnTo>
                    <a:lnTo>
                      <a:pt x="39" y="75"/>
                    </a:lnTo>
                    <a:lnTo>
                      <a:pt x="39" y="72"/>
                    </a:lnTo>
                    <a:lnTo>
                      <a:pt x="43" y="72"/>
                    </a:lnTo>
                    <a:lnTo>
                      <a:pt x="47" y="64"/>
                    </a:lnTo>
                    <a:lnTo>
                      <a:pt x="50" y="50"/>
                    </a:lnTo>
                    <a:lnTo>
                      <a:pt x="50" y="25"/>
                    </a:lnTo>
                    <a:lnTo>
                      <a:pt x="61" y="21"/>
                    </a:lnTo>
                    <a:lnTo>
                      <a:pt x="68" y="11"/>
                    </a:lnTo>
                    <a:lnTo>
                      <a:pt x="75" y="7"/>
                    </a:lnTo>
                    <a:lnTo>
                      <a:pt x="82" y="0"/>
                    </a:lnTo>
                    <a:lnTo>
                      <a:pt x="93" y="3"/>
                    </a:lnTo>
                    <a:lnTo>
                      <a:pt x="104" y="3"/>
                    </a:lnTo>
                    <a:lnTo>
                      <a:pt x="111" y="3"/>
                    </a:lnTo>
                    <a:lnTo>
                      <a:pt x="115" y="7"/>
                    </a:lnTo>
                    <a:lnTo>
                      <a:pt x="118" y="7"/>
                    </a:lnTo>
                    <a:lnTo>
                      <a:pt x="122" y="7"/>
                    </a:lnTo>
                    <a:lnTo>
                      <a:pt x="122" y="18"/>
                    </a:lnTo>
                    <a:lnTo>
                      <a:pt x="125" y="25"/>
                    </a:lnTo>
                    <a:lnTo>
                      <a:pt x="133" y="25"/>
                    </a:lnTo>
                    <a:lnTo>
                      <a:pt x="133" y="36"/>
                    </a:lnTo>
                    <a:lnTo>
                      <a:pt x="136" y="39"/>
                    </a:lnTo>
                    <a:lnTo>
                      <a:pt x="147" y="39"/>
                    </a:lnTo>
                    <a:lnTo>
                      <a:pt x="150" y="39"/>
                    </a:lnTo>
                    <a:lnTo>
                      <a:pt x="150" y="43"/>
                    </a:lnTo>
                    <a:lnTo>
                      <a:pt x="147" y="46"/>
                    </a:lnTo>
                    <a:lnTo>
                      <a:pt x="150" y="54"/>
                    </a:lnTo>
                    <a:lnTo>
                      <a:pt x="147" y="57"/>
                    </a:lnTo>
                    <a:lnTo>
                      <a:pt x="140" y="64"/>
                    </a:lnTo>
                    <a:lnTo>
                      <a:pt x="140" y="68"/>
                    </a:lnTo>
                    <a:lnTo>
                      <a:pt x="136" y="68"/>
                    </a:lnTo>
                    <a:lnTo>
                      <a:pt x="136" y="72"/>
                    </a:lnTo>
                    <a:lnTo>
                      <a:pt x="136" y="79"/>
                    </a:lnTo>
                    <a:lnTo>
                      <a:pt x="133" y="82"/>
                    </a:lnTo>
                    <a:lnTo>
                      <a:pt x="133" y="82"/>
                    </a:lnTo>
                    <a:lnTo>
                      <a:pt x="133" y="90"/>
                    </a:lnTo>
                    <a:lnTo>
                      <a:pt x="136" y="90"/>
                    </a:lnTo>
                    <a:lnTo>
                      <a:pt x="140" y="90"/>
                    </a:lnTo>
                    <a:lnTo>
                      <a:pt x="140" y="93"/>
                    </a:lnTo>
                    <a:lnTo>
                      <a:pt x="143" y="93"/>
                    </a:lnTo>
                    <a:lnTo>
                      <a:pt x="143" y="100"/>
                    </a:lnTo>
                    <a:lnTo>
                      <a:pt x="147" y="104"/>
                    </a:lnTo>
                    <a:lnTo>
                      <a:pt x="150" y="104"/>
                    </a:lnTo>
                    <a:lnTo>
                      <a:pt x="154" y="107"/>
                    </a:lnTo>
                    <a:lnTo>
                      <a:pt x="161" y="111"/>
                    </a:lnTo>
                    <a:lnTo>
                      <a:pt x="165" y="115"/>
                    </a:lnTo>
                    <a:lnTo>
                      <a:pt x="168" y="115"/>
                    </a:lnTo>
                    <a:lnTo>
                      <a:pt x="172" y="118"/>
                    </a:lnTo>
                    <a:lnTo>
                      <a:pt x="176" y="125"/>
                    </a:lnTo>
                    <a:lnTo>
                      <a:pt x="179" y="129"/>
                    </a:lnTo>
                    <a:lnTo>
                      <a:pt x="179" y="133"/>
                    </a:lnTo>
                    <a:lnTo>
                      <a:pt x="179" y="143"/>
                    </a:lnTo>
                    <a:lnTo>
                      <a:pt x="179" y="151"/>
                    </a:lnTo>
                    <a:lnTo>
                      <a:pt x="183" y="154"/>
                    </a:lnTo>
                    <a:lnTo>
                      <a:pt x="183" y="161"/>
                    </a:lnTo>
                    <a:lnTo>
                      <a:pt x="186" y="161"/>
                    </a:lnTo>
                    <a:lnTo>
                      <a:pt x="190" y="165"/>
                    </a:lnTo>
                    <a:lnTo>
                      <a:pt x="197" y="172"/>
                    </a:lnTo>
                    <a:lnTo>
                      <a:pt x="197" y="17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17" name="Freeform 2450">
                <a:extLst>
                  <a:ext uri="{FF2B5EF4-FFF2-40B4-BE49-F238E27FC236}">
                    <a16:creationId xmlns:a16="http://schemas.microsoft.com/office/drawing/2014/main" id="{23F734C1-1FEA-4265-BFE4-73D03D45EF24}"/>
                  </a:ext>
                </a:extLst>
              </p:cNvPr>
              <p:cNvSpPr>
                <a:spLocks/>
              </p:cNvSpPr>
              <p:nvPr/>
            </p:nvSpPr>
            <p:spPr bwMode="auto">
              <a:xfrm>
                <a:off x="4517" y="1918"/>
                <a:ext cx="197" cy="194"/>
              </a:xfrm>
              <a:custGeom>
                <a:avLst/>
                <a:gdLst>
                  <a:gd name="T0" fmla="*/ 193 w 197"/>
                  <a:gd name="T1" fmla="*/ 176 h 194"/>
                  <a:gd name="T2" fmla="*/ 190 w 197"/>
                  <a:gd name="T3" fmla="*/ 172 h 194"/>
                  <a:gd name="T4" fmla="*/ 186 w 197"/>
                  <a:gd name="T5" fmla="*/ 172 h 194"/>
                  <a:gd name="T6" fmla="*/ 176 w 197"/>
                  <a:gd name="T7" fmla="*/ 172 h 194"/>
                  <a:gd name="T8" fmla="*/ 168 w 197"/>
                  <a:gd name="T9" fmla="*/ 179 h 194"/>
                  <a:gd name="T10" fmla="*/ 158 w 197"/>
                  <a:gd name="T11" fmla="*/ 194 h 194"/>
                  <a:gd name="T12" fmla="*/ 97 w 197"/>
                  <a:gd name="T13" fmla="*/ 179 h 194"/>
                  <a:gd name="T14" fmla="*/ 97 w 197"/>
                  <a:gd name="T15" fmla="*/ 165 h 194"/>
                  <a:gd name="T16" fmla="*/ 86 w 197"/>
                  <a:gd name="T17" fmla="*/ 165 h 194"/>
                  <a:gd name="T18" fmla="*/ 79 w 197"/>
                  <a:gd name="T19" fmla="*/ 154 h 194"/>
                  <a:gd name="T20" fmla="*/ 36 w 197"/>
                  <a:gd name="T21" fmla="*/ 133 h 194"/>
                  <a:gd name="T22" fmla="*/ 4 w 197"/>
                  <a:gd name="T23" fmla="*/ 125 h 194"/>
                  <a:gd name="T24" fmla="*/ 14 w 197"/>
                  <a:gd name="T25" fmla="*/ 86 h 194"/>
                  <a:gd name="T26" fmla="*/ 25 w 197"/>
                  <a:gd name="T27" fmla="*/ 82 h 194"/>
                  <a:gd name="T28" fmla="*/ 39 w 197"/>
                  <a:gd name="T29" fmla="*/ 75 h 194"/>
                  <a:gd name="T30" fmla="*/ 43 w 197"/>
                  <a:gd name="T31" fmla="*/ 72 h 194"/>
                  <a:gd name="T32" fmla="*/ 50 w 197"/>
                  <a:gd name="T33" fmla="*/ 50 h 194"/>
                  <a:gd name="T34" fmla="*/ 61 w 197"/>
                  <a:gd name="T35" fmla="*/ 21 h 194"/>
                  <a:gd name="T36" fmla="*/ 75 w 197"/>
                  <a:gd name="T37" fmla="*/ 7 h 194"/>
                  <a:gd name="T38" fmla="*/ 93 w 197"/>
                  <a:gd name="T39" fmla="*/ 3 h 194"/>
                  <a:gd name="T40" fmla="*/ 111 w 197"/>
                  <a:gd name="T41" fmla="*/ 3 h 194"/>
                  <a:gd name="T42" fmla="*/ 118 w 197"/>
                  <a:gd name="T43" fmla="*/ 7 h 194"/>
                  <a:gd name="T44" fmla="*/ 122 w 197"/>
                  <a:gd name="T45" fmla="*/ 18 h 194"/>
                  <a:gd name="T46" fmla="*/ 133 w 197"/>
                  <a:gd name="T47" fmla="*/ 25 h 194"/>
                  <a:gd name="T48" fmla="*/ 136 w 197"/>
                  <a:gd name="T49" fmla="*/ 39 h 194"/>
                  <a:gd name="T50" fmla="*/ 150 w 197"/>
                  <a:gd name="T51" fmla="*/ 39 h 194"/>
                  <a:gd name="T52" fmla="*/ 147 w 197"/>
                  <a:gd name="T53" fmla="*/ 46 h 194"/>
                  <a:gd name="T54" fmla="*/ 147 w 197"/>
                  <a:gd name="T55" fmla="*/ 57 h 194"/>
                  <a:gd name="T56" fmla="*/ 140 w 197"/>
                  <a:gd name="T57" fmla="*/ 68 h 194"/>
                  <a:gd name="T58" fmla="*/ 136 w 197"/>
                  <a:gd name="T59" fmla="*/ 72 h 194"/>
                  <a:gd name="T60" fmla="*/ 133 w 197"/>
                  <a:gd name="T61" fmla="*/ 82 h 194"/>
                  <a:gd name="T62" fmla="*/ 133 w 197"/>
                  <a:gd name="T63" fmla="*/ 90 h 194"/>
                  <a:gd name="T64" fmla="*/ 140 w 197"/>
                  <a:gd name="T65" fmla="*/ 90 h 194"/>
                  <a:gd name="T66" fmla="*/ 143 w 197"/>
                  <a:gd name="T67" fmla="*/ 93 h 194"/>
                  <a:gd name="T68" fmla="*/ 147 w 197"/>
                  <a:gd name="T69" fmla="*/ 104 h 194"/>
                  <a:gd name="T70" fmla="*/ 154 w 197"/>
                  <a:gd name="T71" fmla="*/ 107 h 194"/>
                  <a:gd name="T72" fmla="*/ 165 w 197"/>
                  <a:gd name="T73" fmla="*/ 115 h 194"/>
                  <a:gd name="T74" fmla="*/ 172 w 197"/>
                  <a:gd name="T75" fmla="*/ 118 h 194"/>
                  <a:gd name="T76" fmla="*/ 179 w 197"/>
                  <a:gd name="T77" fmla="*/ 129 h 194"/>
                  <a:gd name="T78" fmla="*/ 179 w 197"/>
                  <a:gd name="T79" fmla="*/ 143 h 194"/>
                  <a:gd name="T80" fmla="*/ 183 w 197"/>
                  <a:gd name="T81" fmla="*/ 154 h 194"/>
                  <a:gd name="T82" fmla="*/ 186 w 197"/>
                  <a:gd name="T83" fmla="*/ 161 h 194"/>
                  <a:gd name="T84" fmla="*/ 197 w 197"/>
                  <a:gd name="T85" fmla="*/ 17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7" h="194">
                    <a:moveTo>
                      <a:pt x="197" y="172"/>
                    </a:moveTo>
                    <a:lnTo>
                      <a:pt x="193" y="176"/>
                    </a:lnTo>
                    <a:lnTo>
                      <a:pt x="193" y="172"/>
                    </a:lnTo>
                    <a:lnTo>
                      <a:pt x="190" y="172"/>
                    </a:lnTo>
                    <a:lnTo>
                      <a:pt x="186" y="172"/>
                    </a:lnTo>
                    <a:lnTo>
                      <a:pt x="186" y="172"/>
                    </a:lnTo>
                    <a:lnTo>
                      <a:pt x="183" y="172"/>
                    </a:lnTo>
                    <a:lnTo>
                      <a:pt x="176" y="172"/>
                    </a:lnTo>
                    <a:lnTo>
                      <a:pt x="172" y="176"/>
                    </a:lnTo>
                    <a:lnTo>
                      <a:pt x="168" y="179"/>
                    </a:lnTo>
                    <a:lnTo>
                      <a:pt x="165" y="186"/>
                    </a:lnTo>
                    <a:lnTo>
                      <a:pt x="158" y="194"/>
                    </a:lnTo>
                    <a:lnTo>
                      <a:pt x="122" y="190"/>
                    </a:lnTo>
                    <a:lnTo>
                      <a:pt x="97" y="179"/>
                    </a:lnTo>
                    <a:lnTo>
                      <a:pt x="97" y="179"/>
                    </a:lnTo>
                    <a:lnTo>
                      <a:pt x="97" y="165"/>
                    </a:lnTo>
                    <a:lnTo>
                      <a:pt x="97" y="165"/>
                    </a:lnTo>
                    <a:lnTo>
                      <a:pt x="86" y="165"/>
                    </a:lnTo>
                    <a:lnTo>
                      <a:pt x="82" y="158"/>
                    </a:lnTo>
                    <a:lnTo>
                      <a:pt x="79" y="154"/>
                    </a:lnTo>
                    <a:lnTo>
                      <a:pt x="61" y="147"/>
                    </a:lnTo>
                    <a:lnTo>
                      <a:pt x="36" y="133"/>
                    </a:lnTo>
                    <a:lnTo>
                      <a:pt x="4" y="125"/>
                    </a:lnTo>
                    <a:lnTo>
                      <a:pt x="4" y="125"/>
                    </a:lnTo>
                    <a:lnTo>
                      <a:pt x="0" y="97"/>
                    </a:lnTo>
                    <a:lnTo>
                      <a:pt x="14" y="86"/>
                    </a:lnTo>
                    <a:lnTo>
                      <a:pt x="22" y="82"/>
                    </a:lnTo>
                    <a:lnTo>
                      <a:pt x="25" y="82"/>
                    </a:lnTo>
                    <a:lnTo>
                      <a:pt x="36" y="79"/>
                    </a:lnTo>
                    <a:lnTo>
                      <a:pt x="39" y="75"/>
                    </a:lnTo>
                    <a:lnTo>
                      <a:pt x="39" y="72"/>
                    </a:lnTo>
                    <a:lnTo>
                      <a:pt x="43" y="72"/>
                    </a:lnTo>
                    <a:lnTo>
                      <a:pt x="47" y="64"/>
                    </a:lnTo>
                    <a:lnTo>
                      <a:pt x="50" y="50"/>
                    </a:lnTo>
                    <a:lnTo>
                      <a:pt x="50" y="25"/>
                    </a:lnTo>
                    <a:lnTo>
                      <a:pt x="61" y="21"/>
                    </a:lnTo>
                    <a:lnTo>
                      <a:pt x="68" y="11"/>
                    </a:lnTo>
                    <a:lnTo>
                      <a:pt x="75" y="7"/>
                    </a:lnTo>
                    <a:lnTo>
                      <a:pt x="82" y="0"/>
                    </a:lnTo>
                    <a:lnTo>
                      <a:pt x="93" y="3"/>
                    </a:lnTo>
                    <a:lnTo>
                      <a:pt x="104" y="3"/>
                    </a:lnTo>
                    <a:lnTo>
                      <a:pt x="111" y="3"/>
                    </a:lnTo>
                    <a:lnTo>
                      <a:pt x="115" y="7"/>
                    </a:lnTo>
                    <a:lnTo>
                      <a:pt x="118" y="7"/>
                    </a:lnTo>
                    <a:lnTo>
                      <a:pt x="122" y="7"/>
                    </a:lnTo>
                    <a:lnTo>
                      <a:pt x="122" y="18"/>
                    </a:lnTo>
                    <a:lnTo>
                      <a:pt x="125" y="25"/>
                    </a:lnTo>
                    <a:lnTo>
                      <a:pt x="133" y="25"/>
                    </a:lnTo>
                    <a:lnTo>
                      <a:pt x="133" y="36"/>
                    </a:lnTo>
                    <a:lnTo>
                      <a:pt x="136" y="39"/>
                    </a:lnTo>
                    <a:lnTo>
                      <a:pt x="147" y="39"/>
                    </a:lnTo>
                    <a:lnTo>
                      <a:pt x="150" y="39"/>
                    </a:lnTo>
                    <a:lnTo>
                      <a:pt x="150" y="43"/>
                    </a:lnTo>
                    <a:lnTo>
                      <a:pt x="147" y="46"/>
                    </a:lnTo>
                    <a:lnTo>
                      <a:pt x="150" y="54"/>
                    </a:lnTo>
                    <a:lnTo>
                      <a:pt x="147" y="57"/>
                    </a:lnTo>
                    <a:lnTo>
                      <a:pt x="140" y="64"/>
                    </a:lnTo>
                    <a:lnTo>
                      <a:pt x="140" y="68"/>
                    </a:lnTo>
                    <a:lnTo>
                      <a:pt x="136" y="68"/>
                    </a:lnTo>
                    <a:lnTo>
                      <a:pt x="136" y="72"/>
                    </a:lnTo>
                    <a:lnTo>
                      <a:pt x="136" y="79"/>
                    </a:lnTo>
                    <a:lnTo>
                      <a:pt x="133" y="82"/>
                    </a:lnTo>
                    <a:lnTo>
                      <a:pt x="133" y="82"/>
                    </a:lnTo>
                    <a:lnTo>
                      <a:pt x="133" y="90"/>
                    </a:lnTo>
                    <a:lnTo>
                      <a:pt x="136" y="90"/>
                    </a:lnTo>
                    <a:lnTo>
                      <a:pt x="140" y="90"/>
                    </a:lnTo>
                    <a:lnTo>
                      <a:pt x="140" y="93"/>
                    </a:lnTo>
                    <a:lnTo>
                      <a:pt x="143" y="93"/>
                    </a:lnTo>
                    <a:lnTo>
                      <a:pt x="143" y="100"/>
                    </a:lnTo>
                    <a:lnTo>
                      <a:pt x="147" y="104"/>
                    </a:lnTo>
                    <a:lnTo>
                      <a:pt x="150" y="104"/>
                    </a:lnTo>
                    <a:lnTo>
                      <a:pt x="154" y="107"/>
                    </a:lnTo>
                    <a:lnTo>
                      <a:pt x="161" y="111"/>
                    </a:lnTo>
                    <a:lnTo>
                      <a:pt x="165" y="115"/>
                    </a:lnTo>
                    <a:lnTo>
                      <a:pt x="168" y="115"/>
                    </a:lnTo>
                    <a:lnTo>
                      <a:pt x="172" y="118"/>
                    </a:lnTo>
                    <a:lnTo>
                      <a:pt x="176" y="125"/>
                    </a:lnTo>
                    <a:lnTo>
                      <a:pt x="179" y="129"/>
                    </a:lnTo>
                    <a:lnTo>
                      <a:pt x="179" y="133"/>
                    </a:lnTo>
                    <a:lnTo>
                      <a:pt x="179" y="143"/>
                    </a:lnTo>
                    <a:lnTo>
                      <a:pt x="179" y="151"/>
                    </a:lnTo>
                    <a:lnTo>
                      <a:pt x="183" y="154"/>
                    </a:lnTo>
                    <a:lnTo>
                      <a:pt x="183" y="161"/>
                    </a:lnTo>
                    <a:lnTo>
                      <a:pt x="186" y="161"/>
                    </a:lnTo>
                    <a:lnTo>
                      <a:pt x="190" y="165"/>
                    </a:lnTo>
                    <a:lnTo>
                      <a:pt x="197" y="172"/>
                    </a:lnTo>
                    <a:lnTo>
                      <a:pt x="197" y="172"/>
                    </a:lnTo>
                  </a:path>
                </a:pathLst>
              </a:custGeom>
              <a:solidFill>
                <a:schemeClr val="tx1">
                  <a:lumMod val="50000"/>
                  <a:lumOff val="50000"/>
                </a:schemeClr>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18" name="Freeform 2451">
                <a:extLst>
                  <a:ext uri="{FF2B5EF4-FFF2-40B4-BE49-F238E27FC236}">
                    <a16:creationId xmlns:a16="http://schemas.microsoft.com/office/drawing/2014/main" id="{DF60E2F3-FB66-437B-9A3C-A3205EF2759D}"/>
                  </a:ext>
                </a:extLst>
              </p:cNvPr>
              <p:cNvSpPr>
                <a:spLocks/>
              </p:cNvSpPr>
              <p:nvPr/>
            </p:nvSpPr>
            <p:spPr bwMode="auto">
              <a:xfrm>
                <a:off x="4625" y="1864"/>
                <a:ext cx="390" cy="334"/>
              </a:xfrm>
              <a:custGeom>
                <a:avLst/>
                <a:gdLst>
                  <a:gd name="T0" fmla="*/ 343 w 390"/>
                  <a:gd name="T1" fmla="*/ 334 h 334"/>
                  <a:gd name="T2" fmla="*/ 311 w 390"/>
                  <a:gd name="T3" fmla="*/ 330 h 334"/>
                  <a:gd name="T4" fmla="*/ 293 w 390"/>
                  <a:gd name="T5" fmla="*/ 326 h 334"/>
                  <a:gd name="T6" fmla="*/ 268 w 390"/>
                  <a:gd name="T7" fmla="*/ 319 h 334"/>
                  <a:gd name="T8" fmla="*/ 250 w 390"/>
                  <a:gd name="T9" fmla="*/ 291 h 334"/>
                  <a:gd name="T10" fmla="*/ 229 w 390"/>
                  <a:gd name="T11" fmla="*/ 301 h 334"/>
                  <a:gd name="T12" fmla="*/ 204 w 390"/>
                  <a:gd name="T13" fmla="*/ 301 h 334"/>
                  <a:gd name="T14" fmla="*/ 189 w 390"/>
                  <a:gd name="T15" fmla="*/ 298 h 334"/>
                  <a:gd name="T16" fmla="*/ 171 w 390"/>
                  <a:gd name="T17" fmla="*/ 287 h 334"/>
                  <a:gd name="T18" fmla="*/ 150 w 390"/>
                  <a:gd name="T19" fmla="*/ 276 h 334"/>
                  <a:gd name="T20" fmla="*/ 132 w 390"/>
                  <a:gd name="T21" fmla="*/ 248 h 334"/>
                  <a:gd name="T22" fmla="*/ 121 w 390"/>
                  <a:gd name="T23" fmla="*/ 230 h 334"/>
                  <a:gd name="T24" fmla="*/ 107 w 390"/>
                  <a:gd name="T25" fmla="*/ 226 h 334"/>
                  <a:gd name="T26" fmla="*/ 100 w 390"/>
                  <a:gd name="T27" fmla="*/ 219 h 334"/>
                  <a:gd name="T28" fmla="*/ 93 w 390"/>
                  <a:gd name="T29" fmla="*/ 219 h 334"/>
                  <a:gd name="T30" fmla="*/ 89 w 390"/>
                  <a:gd name="T31" fmla="*/ 226 h 334"/>
                  <a:gd name="T32" fmla="*/ 71 w 390"/>
                  <a:gd name="T33" fmla="*/ 205 h 334"/>
                  <a:gd name="T34" fmla="*/ 64 w 390"/>
                  <a:gd name="T35" fmla="*/ 172 h 334"/>
                  <a:gd name="T36" fmla="*/ 42 w 390"/>
                  <a:gd name="T37" fmla="*/ 158 h 334"/>
                  <a:gd name="T38" fmla="*/ 32 w 390"/>
                  <a:gd name="T39" fmla="*/ 144 h 334"/>
                  <a:gd name="T40" fmla="*/ 28 w 390"/>
                  <a:gd name="T41" fmla="*/ 133 h 334"/>
                  <a:gd name="T42" fmla="*/ 39 w 390"/>
                  <a:gd name="T43" fmla="*/ 111 h 334"/>
                  <a:gd name="T44" fmla="*/ 39 w 390"/>
                  <a:gd name="T45" fmla="*/ 93 h 334"/>
                  <a:gd name="T46" fmla="*/ 14 w 390"/>
                  <a:gd name="T47" fmla="*/ 72 h 334"/>
                  <a:gd name="T48" fmla="*/ 3 w 390"/>
                  <a:gd name="T49" fmla="*/ 39 h 334"/>
                  <a:gd name="T50" fmla="*/ 0 w 390"/>
                  <a:gd name="T51" fmla="*/ 11 h 334"/>
                  <a:gd name="T52" fmla="*/ 14 w 390"/>
                  <a:gd name="T53" fmla="*/ 4 h 334"/>
                  <a:gd name="T54" fmla="*/ 46 w 390"/>
                  <a:gd name="T55" fmla="*/ 22 h 334"/>
                  <a:gd name="T56" fmla="*/ 60 w 390"/>
                  <a:gd name="T57" fmla="*/ 7 h 334"/>
                  <a:gd name="T58" fmla="*/ 85 w 390"/>
                  <a:gd name="T59" fmla="*/ 18 h 334"/>
                  <a:gd name="T60" fmla="*/ 85 w 390"/>
                  <a:gd name="T61" fmla="*/ 29 h 334"/>
                  <a:gd name="T62" fmla="*/ 96 w 390"/>
                  <a:gd name="T63" fmla="*/ 39 h 334"/>
                  <a:gd name="T64" fmla="*/ 114 w 390"/>
                  <a:gd name="T65" fmla="*/ 57 h 334"/>
                  <a:gd name="T66" fmla="*/ 132 w 390"/>
                  <a:gd name="T67" fmla="*/ 68 h 334"/>
                  <a:gd name="T68" fmla="*/ 186 w 390"/>
                  <a:gd name="T69" fmla="*/ 68 h 334"/>
                  <a:gd name="T70" fmla="*/ 204 w 390"/>
                  <a:gd name="T71" fmla="*/ 68 h 334"/>
                  <a:gd name="T72" fmla="*/ 225 w 390"/>
                  <a:gd name="T73" fmla="*/ 43 h 334"/>
                  <a:gd name="T74" fmla="*/ 247 w 390"/>
                  <a:gd name="T75" fmla="*/ 39 h 334"/>
                  <a:gd name="T76" fmla="*/ 268 w 390"/>
                  <a:gd name="T77" fmla="*/ 39 h 334"/>
                  <a:gd name="T78" fmla="*/ 300 w 390"/>
                  <a:gd name="T79" fmla="*/ 50 h 334"/>
                  <a:gd name="T80" fmla="*/ 315 w 390"/>
                  <a:gd name="T81" fmla="*/ 61 h 334"/>
                  <a:gd name="T82" fmla="*/ 347 w 390"/>
                  <a:gd name="T83" fmla="*/ 79 h 334"/>
                  <a:gd name="T84" fmla="*/ 347 w 390"/>
                  <a:gd name="T85" fmla="*/ 108 h 334"/>
                  <a:gd name="T86" fmla="*/ 333 w 390"/>
                  <a:gd name="T87" fmla="*/ 136 h 334"/>
                  <a:gd name="T88" fmla="*/ 333 w 390"/>
                  <a:gd name="T89" fmla="*/ 161 h 334"/>
                  <a:gd name="T90" fmla="*/ 336 w 390"/>
                  <a:gd name="T91" fmla="*/ 187 h 334"/>
                  <a:gd name="T92" fmla="*/ 358 w 390"/>
                  <a:gd name="T93" fmla="*/ 201 h 334"/>
                  <a:gd name="T94" fmla="*/ 340 w 390"/>
                  <a:gd name="T95" fmla="*/ 233 h 334"/>
                  <a:gd name="T96" fmla="*/ 368 w 390"/>
                  <a:gd name="T97" fmla="*/ 262 h 334"/>
                  <a:gd name="T98" fmla="*/ 379 w 390"/>
                  <a:gd name="T99" fmla="*/ 287 h 334"/>
                  <a:gd name="T100" fmla="*/ 383 w 390"/>
                  <a:gd name="T101" fmla="*/ 301 h 334"/>
                  <a:gd name="T102" fmla="*/ 361 w 390"/>
                  <a:gd name="T103" fmla="*/ 312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0" h="334">
                    <a:moveTo>
                      <a:pt x="354" y="334"/>
                    </a:moveTo>
                    <a:lnTo>
                      <a:pt x="354" y="334"/>
                    </a:lnTo>
                    <a:lnTo>
                      <a:pt x="351" y="334"/>
                    </a:lnTo>
                    <a:lnTo>
                      <a:pt x="347" y="334"/>
                    </a:lnTo>
                    <a:lnTo>
                      <a:pt x="343" y="334"/>
                    </a:lnTo>
                    <a:lnTo>
                      <a:pt x="336" y="330"/>
                    </a:lnTo>
                    <a:lnTo>
                      <a:pt x="333" y="330"/>
                    </a:lnTo>
                    <a:lnTo>
                      <a:pt x="329" y="330"/>
                    </a:lnTo>
                    <a:lnTo>
                      <a:pt x="318" y="330"/>
                    </a:lnTo>
                    <a:lnTo>
                      <a:pt x="311" y="330"/>
                    </a:lnTo>
                    <a:lnTo>
                      <a:pt x="308" y="326"/>
                    </a:lnTo>
                    <a:lnTo>
                      <a:pt x="304" y="326"/>
                    </a:lnTo>
                    <a:lnTo>
                      <a:pt x="304" y="330"/>
                    </a:lnTo>
                    <a:lnTo>
                      <a:pt x="300" y="326"/>
                    </a:lnTo>
                    <a:lnTo>
                      <a:pt x="293" y="326"/>
                    </a:lnTo>
                    <a:lnTo>
                      <a:pt x="290" y="326"/>
                    </a:lnTo>
                    <a:lnTo>
                      <a:pt x="282" y="323"/>
                    </a:lnTo>
                    <a:lnTo>
                      <a:pt x="275" y="323"/>
                    </a:lnTo>
                    <a:lnTo>
                      <a:pt x="272" y="323"/>
                    </a:lnTo>
                    <a:lnTo>
                      <a:pt x="268" y="319"/>
                    </a:lnTo>
                    <a:lnTo>
                      <a:pt x="265" y="312"/>
                    </a:lnTo>
                    <a:lnTo>
                      <a:pt x="261" y="301"/>
                    </a:lnTo>
                    <a:lnTo>
                      <a:pt x="261" y="298"/>
                    </a:lnTo>
                    <a:lnTo>
                      <a:pt x="254" y="294"/>
                    </a:lnTo>
                    <a:lnTo>
                      <a:pt x="250" y="291"/>
                    </a:lnTo>
                    <a:lnTo>
                      <a:pt x="247" y="291"/>
                    </a:lnTo>
                    <a:lnTo>
                      <a:pt x="240" y="294"/>
                    </a:lnTo>
                    <a:lnTo>
                      <a:pt x="232" y="298"/>
                    </a:lnTo>
                    <a:lnTo>
                      <a:pt x="229" y="298"/>
                    </a:lnTo>
                    <a:lnTo>
                      <a:pt x="229" y="301"/>
                    </a:lnTo>
                    <a:lnTo>
                      <a:pt x="225" y="301"/>
                    </a:lnTo>
                    <a:lnTo>
                      <a:pt x="218" y="305"/>
                    </a:lnTo>
                    <a:lnTo>
                      <a:pt x="214" y="305"/>
                    </a:lnTo>
                    <a:lnTo>
                      <a:pt x="207" y="305"/>
                    </a:lnTo>
                    <a:lnTo>
                      <a:pt x="204" y="301"/>
                    </a:lnTo>
                    <a:lnTo>
                      <a:pt x="200" y="301"/>
                    </a:lnTo>
                    <a:lnTo>
                      <a:pt x="193" y="301"/>
                    </a:lnTo>
                    <a:lnTo>
                      <a:pt x="193" y="301"/>
                    </a:lnTo>
                    <a:lnTo>
                      <a:pt x="189" y="298"/>
                    </a:lnTo>
                    <a:lnTo>
                      <a:pt x="189" y="298"/>
                    </a:lnTo>
                    <a:lnTo>
                      <a:pt x="189" y="298"/>
                    </a:lnTo>
                    <a:lnTo>
                      <a:pt x="186" y="294"/>
                    </a:lnTo>
                    <a:lnTo>
                      <a:pt x="175" y="291"/>
                    </a:lnTo>
                    <a:lnTo>
                      <a:pt x="171" y="287"/>
                    </a:lnTo>
                    <a:lnTo>
                      <a:pt x="171" y="287"/>
                    </a:lnTo>
                    <a:lnTo>
                      <a:pt x="168" y="283"/>
                    </a:lnTo>
                    <a:lnTo>
                      <a:pt x="164" y="280"/>
                    </a:lnTo>
                    <a:lnTo>
                      <a:pt x="157" y="276"/>
                    </a:lnTo>
                    <a:lnTo>
                      <a:pt x="154" y="276"/>
                    </a:lnTo>
                    <a:lnTo>
                      <a:pt x="150" y="276"/>
                    </a:lnTo>
                    <a:lnTo>
                      <a:pt x="146" y="273"/>
                    </a:lnTo>
                    <a:lnTo>
                      <a:pt x="143" y="265"/>
                    </a:lnTo>
                    <a:lnTo>
                      <a:pt x="139" y="258"/>
                    </a:lnTo>
                    <a:lnTo>
                      <a:pt x="139" y="251"/>
                    </a:lnTo>
                    <a:lnTo>
                      <a:pt x="132" y="248"/>
                    </a:lnTo>
                    <a:lnTo>
                      <a:pt x="128" y="240"/>
                    </a:lnTo>
                    <a:lnTo>
                      <a:pt x="128" y="237"/>
                    </a:lnTo>
                    <a:lnTo>
                      <a:pt x="125" y="237"/>
                    </a:lnTo>
                    <a:lnTo>
                      <a:pt x="121" y="230"/>
                    </a:lnTo>
                    <a:lnTo>
                      <a:pt x="121" y="230"/>
                    </a:lnTo>
                    <a:lnTo>
                      <a:pt x="118" y="226"/>
                    </a:lnTo>
                    <a:lnTo>
                      <a:pt x="118" y="226"/>
                    </a:lnTo>
                    <a:lnTo>
                      <a:pt x="111" y="226"/>
                    </a:lnTo>
                    <a:lnTo>
                      <a:pt x="111" y="230"/>
                    </a:lnTo>
                    <a:lnTo>
                      <a:pt x="107" y="226"/>
                    </a:lnTo>
                    <a:lnTo>
                      <a:pt x="107" y="226"/>
                    </a:lnTo>
                    <a:lnTo>
                      <a:pt x="107" y="226"/>
                    </a:lnTo>
                    <a:lnTo>
                      <a:pt x="103" y="222"/>
                    </a:lnTo>
                    <a:lnTo>
                      <a:pt x="100" y="222"/>
                    </a:lnTo>
                    <a:lnTo>
                      <a:pt x="100" y="219"/>
                    </a:lnTo>
                    <a:lnTo>
                      <a:pt x="100" y="215"/>
                    </a:lnTo>
                    <a:lnTo>
                      <a:pt x="96" y="215"/>
                    </a:lnTo>
                    <a:lnTo>
                      <a:pt x="93" y="215"/>
                    </a:lnTo>
                    <a:lnTo>
                      <a:pt x="96" y="219"/>
                    </a:lnTo>
                    <a:lnTo>
                      <a:pt x="93" y="219"/>
                    </a:lnTo>
                    <a:lnTo>
                      <a:pt x="93" y="222"/>
                    </a:lnTo>
                    <a:lnTo>
                      <a:pt x="93" y="222"/>
                    </a:lnTo>
                    <a:lnTo>
                      <a:pt x="89" y="226"/>
                    </a:lnTo>
                    <a:lnTo>
                      <a:pt x="89" y="226"/>
                    </a:lnTo>
                    <a:lnTo>
                      <a:pt x="89" y="226"/>
                    </a:lnTo>
                    <a:lnTo>
                      <a:pt x="82" y="219"/>
                    </a:lnTo>
                    <a:lnTo>
                      <a:pt x="78" y="215"/>
                    </a:lnTo>
                    <a:lnTo>
                      <a:pt x="75" y="215"/>
                    </a:lnTo>
                    <a:lnTo>
                      <a:pt x="75" y="208"/>
                    </a:lnTo>
                    <a:lnTo>
                      <a:pt x="71" y="205"/>
                    </a:lnTo>
                    <a:lnTo>
                      <a:pt x="71" y="197"/>
                    </a:lnTo>
                    <a:lnTo>
                      <a:pt x="71" y="187"/>
                    </a:lnTo>
                    <a:lnTo>
                      <a:pt x="71" y="183"/>
                    </a:lnTo>
                    <a:lnTo>
                      <a:pt x="68" y="179"/>
                    </a:lnTo>
                    <a:lnTo>
                      <a:pt x="64" y="172"/>
                    </a:lnTo>
                    <a:lnTo>
                      <a:pt x="60" y="169"/>
                    </a:lnTo>
                    <a:lnTo>
                      <a:pt x="57" y="169"/>
                    </a:lnTo>
                    <a:lnTo>
                      <a:pt x="53" y="165"/>
                    </a:lnTo>
                    <a:lnTo>
                      <a:pt x="46" y="161"/>
                    </a:lnTo>
                    <a:lnTo>
                      <a:pt x="42" y="158"/>
                    </a:lnTo>
                    <a:lnTo>
                      <a:pt x="39" y="158"/>
                    </a:lnTo>
                    <a:lnTo>
                      <a:pt x="35" y="154"/>
                    </a:lnTo>
                    <a:lnTo>
                      <a:pt x="35" y="147"/>
                    </a:lnTo>
                    <a:lnTo>
                      <a:pt x="32" y="147"/>
                    </a:lnTo>
                    <a:lnTo>
                      <a:pt x="32" y="144"/>
                    </a:lnTo>
                    <a:lnTo>
                      <a:pt x="28" y="144"/>
                    </a:lnTo>
                    <a:lnTo>
                      <a:pt x="25" y="144"/>
                    </a:lnTo>
                    <a:lnTo>
                      <a:pt x="25" y="136"/>
                    </a:lnTo>
                    <a:lnTo>
                      <a:pt x="25" y="136"/>
                    </a:lnTo>
                    <a:lnTo>
                      <a:pt x="28" y="133"/>
                    </a:lnTo>
                    <a:lnTo>
                      <a:pt x="28" y="126"/>
                    </a:lnTo>
                    <a:lnTo>
                      <a:pt x="28" y="122"/>
                    </a:lnTo>
                    <a:lnTo>
                      <a:pt x="32" y="122"/>
                    </a:lnTo>
                    <a:lnTo>
                      <a:pt x="32" y="118"/>
                    </a:lnTo>
                    <a:lnTo>
                      <a:pt x="39" y="111"/>
                    </a:lnTo>
                    <a:lnTo>
                      <a:pt x="42" y="108"/>
                    </a:lnTo>
                    <a:lnTo>
                      <a:pt x="39" y="100"/>
                    </a:lnTo>
                    <a:lnTo>
                      <a:pt x="42" y="97"/>
                    </a:lnTo>
                    <a:lnTo>
                      <a:pt x="42" y="93"/>
                    </a:lnTo>
                    <a:lnTo>
                      <a:pt x="39" y="93"/>
                    </a:lnTo>
                    <a:lnTo>
                      <a:pt x="28" y="93"/>
                    </a:lnTo>
                    <a:lnTo>
                      <a:pt x="25" y="90"/>
                    </a:lnTo>
                    <a:lnTo>
                      <a:pt x="25" y="79"/>
                    </a:lnTo>
                    <a:lnTo>
                      <a:pt x="17" y="79"/>
                    </a:lnTo>
                    <a:lnTo>
                      <a:pt x="14" y="72"/>
                    </a:lnTo>
                    <a:lnTo>
                      <a:pt x="14" y="61"/>
                    </a:lnTo>
                    <a:lnTo>
                      <a:pt x="14" y="54"/>
                    </a:lnTo>
                    <a:lnTo>
                      <a:pt x="7" y="50"/>
                    </a:lnTo>
                    <a:lnTo>
                      <a:pt x="3" y="47"/>
                    </a:lnTo>
                    <a:lnTo>
                      <a:pt x="3" y="39"/>
                    </a:lnTo>
                    <a:lnTo>
                      <a:pt x="3" y="32"/>
                    </a:lnTo>
                    <a:lnTo>
                      <a:pt x="3" y="29"/>
                    </a:lnTo>
                    <a:lnTo>
                      <a:pt x="3" y="18"/>
                    </a:lnTo>
                    <a:lnTo>
                      <a:pt x="0" y="14"/>
                    </a:lnTo>
                    <a:lnTo>
                      <a:pt x="0" y="11"/>
                    </a:lnTo>
                    <a:lnTo>
                      <a:pt x="7" y="7"/>
                    </a:lnTo>
                    <a:lnTo>
                      <a:pt x="7" y="4"/>
                    </a:lnTo>
                    <a:lnTo>
                      <a:pt x="10" y="0"/>
                    </a:lnTo>
                    <a:lnTo>
                      <a:pt x="14" y="4"/>
                    </a:lnTo>
                    <a:lnTo>
                      <a:pt x="14" y="4"/>
                    </a:lnTo>
                    <a:lnTo>
                      <a:pt x="25" y="18"/>
                    </a:lnTo>
                    <a:lnTo>
                      <a:pt x="32" y="22"/>
                    </a:lnTo>
                    <a:lnTo>
                      <a:pt x="39" y="22"/>
                    </a:lnTo>
                    <a:lnTo>
                      <a:pt x="39" y="22"/>
                    </a:lnTo>
                    <a:lnTo>
                      <a:pt x="46" y="22"/>
                    </a:lnTo>
                    <a:lnTo>
                      <a:pt x="46" y="22"/>
                    </a:lnTo>
                    <a:lnTo>
                      <a:pt x="53" y="22"/>
                    </a:lnTo>
                    <a:lnTo>
                      <a:pt x="57" y="18"/>
                    </a:lnTo>
                    <a:lnTo>
                      <a:pt x="57" y="11"/>
                    </a:lnTo>
                    <a:lnTo>
                      <a:pt x="60" y="7"/>
                    </a:lnTo>
                    <a:lnTo>
                      <a:pt x="68" y="4"/>
                    </a:lnTo>
                    <a:lnTo>
                      <a:pt x="75" y="4"/>
                    </a:lnTo>
                    <a:lnTo>
                      <a:pt x="82" y="7"/>
                    </a:lnTo>
                    <a:lnTo>
                      <a:pt x="82" y="11"/>
                    </a:lnTo>
                    <a:lnTo>
                      <a:pt x="85" y="18"/>
                    </a:lnTo>
                    <a:lnTo>
                      <a:pt x="78" y="22"/>
                    </a:lnTo>
                    <a:lnTo>
                      <a:pt x="78" y="22"/>
                    </a:lnTo>
                    <a:lnTo>
                      <a:pt x="82" y="25"/>
                    </a:lnTo>
                    <a:lnTo>
                      <a:pt x="82" y="25"/>
                    </a:lnTo>
                    <a:lnTo>
                      <a:pt x="85" y="29"/>
                    </a:lnTo>
                    <a:lnTo>
                      <a:pt x="89" y="29"/>
                    </a:lnTo>
                    <a:lnTo>
                      <a:pt x="93" y="32"/>
                    </a:lnTo>
                    <a:lnTo>
                      <a:pt x="96" y="32"/>
                    </a:lnTo>
                    <a:lnTo>
                      <a:pt x="96" y="29"/>
                    </a:lnTo>
                    <a:lnTo>
                      <a:pt x="96" y="39"/>
                    </a:lnTo>
                    <a:lnTo>
                      <a:pt x="100" y="47"/>
                    </a:lnTo>
                    <a:lnTo>
                      <a:pt x="100" y="50"/>
                    </a:lnTo>
                    <a:lnTo>
                      <a:pt x="107" y="54"/>
                    </a:lnTo>
                    <a:lnTo>
                      <a:pt x="111" y="54"/>
                    </a:lnTo>
                    <a:lnTo>
                      <a:pt x="114" y="57"/>
                    </a:lnTo>
                    <a:lnTo>
                      <a:pt x="118" y="57"/>
                    </a:lnTo>
                    <a:lnTo>
                      <a:pt x="121" y="57"/>
                    </a:lnTo>
                    <a:lnTo>
                      <a:pt x="125" y="57"/>
                    </a:lnTo>
                    <a:lnTo>
                      <a:pt x="128" y="65"/>
                    </a:lnTo>
                    <a:lnTo>
                      <a:pt x="132" y="68"/>
                    </a:lnTo>
                    <a:lnTo>
                      <a:pt x="139" y="72"/>
                    </a:lnTo>
                    <a:lnTo>
                      <a:pt x="154" y="75"/>
                    </a:lnTo>
                    <a:lnTo>
                      <a:pt x="157" y="75"/>
                    </a:lnTo>
                    <a:lnTo>
                      <a:pt x="179" y="72"/>
                    </a:lnTo>
                    <a:lnTo>
                      <a:pt x="186" y="68"/>
                    </a:lnTo>
                    <a:lnTo>
                      <a:pt x="193" y="68"/>
                    </a:lnTo>
                    <a:lnTo>
                      <a:pt x="193" y="68"/>
                    </a:lnTo>
                    <a:lnTo>
                      <a:pt x="186" y="68"/>
                    </a:lnTo>
                    <a:lnTo>
                      <a:pt x="193" y="72"/>
                    </a:lnTo>
                    <a:lnTo>
                      <a:pt x="204" y="68"/>
                    </a:lnTo>
                    <a:lnTo>
                      <a:pt x="200" y="61"/>
                    </a:lnTo>
                    <a:lnTo>
                      <a:pt x="200" y="54"/>
                    </a:lnTo>
                    <a:lnTo>
                      <a:pt x="204" y="54"/>
                    </a:lnTo>
                    <a:lnTo>
                      <a:pt x="211" y="54"/>
                    </a:lnTo>
                    <a:lnTo>
                      <a:pt x="225" y="43"/>
                    </a:lnTo>
                    <a:lnTo>
                      <a:pt x="229" y="39"/>
                    </a:lnTo>
                    <a:lnTo>
                      <a:pt x="236" y="39"/>
                    </a:lnTo>
                    <a:lnTo>
                      <a:pt x="240" y="39"/>
                    </a:lnTo>
                    <a:lnTo>
                      <a:pt x="243" y="39"/>
                    </a:lnTo>
                    <a:lnTo>
                      <a:pt x="247" y="39"/>
                    </a:lnTo>
                    <a:lnTo>
                      <a:pt x="250" y="39"/>
                    </a:lnTo>
                    <a:lnTo>
                      <a:pt x="250" y="36"/>
                    </a:lnTo>
                    <a:lnTo>
                      <a:pt x="254" y="36"/>
                    </a:lnTo>
                    <a:lnTo>
                      <a:pt x="265" y="36"/>
                    </a:lnTo>
                    <a:lnTo>
                      <a:pt x="268" y="39"/>
                    </a:lnTo>
                    <a:lnTo>
                      <a:pt x="272" y="43"/>
                    </a:lnTo>
                    <a:lnTo>
                      <a:pt x="286" y="47"/>
                    </a:lnTo>
                    <a:lnTo>
                      <a:pt x="290" y="50"/>
                    </a:lnTo>
                    <a:lnTo>
                      <a:pt x="297" y="50"/>
                    </a:lnTo>
                    <a:lnTo>
                      <a:pt x="300" y="50"/>
                    </a:lnTo>
                    <a:lnTo>
                      <a:pt x="304" y="50"/>
                    </a:lnTo>
                    <a:lnTo>
                      <a:pt x="308" y="54"/>
                    </a:lnTo>
                    <a:lnTo>
                      <a:pt x="311" y="57"/>
                    </a:lnTo>
                    <a:lnTo>
                      <a:pt x="315" y="61"/>
                    </a:lnTo>
                    <a:lnTo>
                      <a:pt x="315" y="61"/>
                    </a:lnTo>
                    <a:lnTo>
                      <a:pt x="322" y="65"/>
                    </a:lnTo>
                    <a:lnTo>
                      <a:pt x="329" y="72"/>
                    </a:lnTo>
                    <a:lnTo>
                      <a:pt x="336" y="75"/>
                    </a:lnTo>
                    <a:lnTo>
                      <a:pt x="347" y="75"/>
                    </a:lnTo>
                    <a:lnTo>
                      <a:pt x="347" y="79"/>
                    </a:lnTo>
                    <a:lnTo>
                      <a:pt x="347" y="90"/>
                    </a:lnTo>
                    <a:lnTo>
                      <a:pt x="351" y="93"/>
                    </a:lnTo>
                    <a:lnTo>
                      <a:pt x="347" y="97"/>
                    </a:lnTo>
                    <a:lnTo>
                      <a:pt x="347" y="104"/>
                    </a:lnTo>
                    <a:lnTo>
                      <a:pt x="347" y="108"/>
                    </a:lnTo>
                    <a:lnTo>
                      <a:pt x="347" y="115"/>
                    </a:lnTo>
                    <a:lnTo>
                      <a:pt x="340" y="126"/>
                    </a:lnTo>
                    <a:lnTo>
                      <a:pt x="340" y="129"/>
                    </a:lnTo>
                    <a:lnTo>
                      <a:pt x="333" y="133"/>
                    </a:lnTo>
                    <a:lnTo>
                      <a:pt x="333" y="136"/>
                    </a:lnTo>
                    <a:lnTo>
                      <a:pt x="333" y="144"/>
                    </a:lnTo>
                    <a:lnTo>
                      <a:pt x="336" y="144"/>
                    </a:lnTo>
                    <a:lnTo>
                      <a:pt x="340" y="147"/>
                    </a:lnTo>
                    <a:lnTo>
                      <a:pt x="336" y="154"/>
                    </a:lnTo>
                    <a:lnTo>
                      <a:pt x="333" y="161"/>
                    </a:lnTo>
                    <a:lnTo>
                      <a:pt x="336" y="165"/>
                    </a:lnTo>
                    <a:lnTo>
                      <a:pt x="336" y="169"/>
                    </a:lnTo>
                    <a:lnTo>
                      <a:pt x="340" y="176"/>
                    </a:lnTo>
                    <a:lnTo>
                      <a:pt x="336" y="183"/>
                    </a:lnTo>
                    <a:lnTo>
                      <a:pt x="336" y="187"/>
                    </a:lnTo>
                    <a:lnTo>
                      <a:pt x="340" y="190"/>
                    </a:lnTo>
                    <a:lnTo>
                      <a:pt x="347" y="194"/>
                    </a:lnTo>
                    <a:lnTo>
                      <a:pt x="351" y="194"/>
                    </a:lnTo>
                    <a:lnTo>
                      <a:pt x="354" y="197"/>
                    </a:lnTo>
                    <a:lnTo>
                      <a:pt x="358" y="201"/>
                    </a:lnTo>
                    <a:lnTo>
                      <a:pt x="358" y="208"/>
                    </a:lnTo>
                    <a:lnTo>
                      <a:pt x="354" y="212"/>
                    </a:lnTo>
                    <a:lnTo>
                      <a:pt x="347" y="222"/>
                    </a:lnTo>
                    <a:lnTo>
                      <a:pt x="343" y="230"/>
                    </a:lnTo>
                    <a:lnTo>
                      <a:pt x="340" y="233"/>
                    </a:lnTo>
                    <a:lnTo>
                      <a:pt x="343" y="237"/>
                    </a:lnTo>
                    <a:lnTo>
                      <a:pt x="347" y="240"/>
                    </a:lnTo>
                    <a:lnTo>
                      <a:pt x="358" y="255"/>
                    </a:lnTo>
                    <a:lnTo>
                      <a:pt x="361" y="258"/>
                    </a:lnTo>
                    <a:lnTo>
                      <a:pt x="368" y="262"/>
                    </a:lnTo>
                    <a:lnTo>
                      <a:pt x="376" y="265"/>
                    </a:lnTo>
                    <a:lnTo>
                      <a:pt x="379" y="269"/>
                    </a:lnTo>
                    <a:lnTo>
                      <a:pt x="379" y="276"/>
                    </a:lnTo>
                    <a:lnTo>
                      <a:pt x="379" y="283"/>
                    </a:lnTo>
                    <a:lnTo>
                      <a:pt x="379" y="287"/>
                    </a:lnTo>
                    <a:lnTo>
                      <a:pt x="386" y="291"/>
                    </a:lnTo>
                    <a:lnTo>
                      <a:pt x="390" y="291"/>
                    </a:lnTo>
                    <a:lnTo>
                      <a:pt x="390" y="294"/>
                    </a:lnTo>
                    <a:lnTo>
                      <a:pt x="390" y="298"/>
                    </a:lnTo>
                    <a:lnTo>
                      <a:pt x="383" y="301"/>
                    </a:lnTo>
                    <a:lnTo>
                      <a:pt x="379" y="301"/>
                    </a:lnTo>
                    <a:lnTo>
                      <a:pt x="376" y="305"/>
                    </a:lnTo>
                    <a:lnTo>
                      <a:pt x="368" y="305"/>
                    </a:lnTo>
                    <a:lnTo>
                      <a:pt x="365" y="309"/>
                    </a:lnTo>
                    <a:lnTo>
                      <a:pt x="361" y="312"/>
                    </a:lnTo>
                    <a:lnTo>
                      <a:pt x="358" y="323"/>
                    </a:lnTo>
                    <a:lnTo>
                      <a:pt x="358" y="330"/>
                    </a:lnTo>
                    <a:lnTo>
                      <a:pt x="354" y="33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19" name="Freeform 2452">
                <a:extLst>
                  <a:ext uri="{FF2B5EF4-FFF2-40B4-BE49-F238E27FC236}">
                    <a16:creationId xmlns:a16="http://schemas.microsoft.com/office/drawing/2014/main" id="{4C964A57-44AF-4209-B960-E7B6B1F4C96D}"/>
                  </a:ext>
                </a:extLst>
              </p:cNvPr>
              <p:cNvSpPr>
                <a:spLocks/>
              </p:cNvSpPr>
              <p:nvPr/>
            </p:nvSpPr>
            <p:spPr bwMode="auto">
              <a:xfrm>
                <a:off x="4625" y="1864"/>
                <a:ext cx="390" cy="334"/>
              </a:xfrm>
              <a:custGeom>
                <a:avLst/>
                <a:gdLst>
                  <a:gd name="T0" fmla="*/ 343 w 390"/>
                  <a:gd name="T1" fmla="*/ 334 h 334"/>
                  <a:gd name="T2" fmla="*/ 311 w 390"/>
                  <a:gd name="T3" fmla="*/ 330 h 334"/>
                  <a:gd name="T4" fmla="*/ 293 w 390"/>
                  <a:gd name="T5" fmla="*/ 326 h 334"/>
                  <a:gd name="T6" fmla="*/ 268 w 390"/>
                  <a:gd name="T7" fmla="*/ 319 h 334"/>
                  <a:gd name="T8" fmla="*/ 250 w 390"/>
                  <a:gd name="T9" fmla="*/ 291 h 334"/>
                  <a:gd name="T10" fmla="*/ 229 w 390"/>
                  <a:gd name="T11" fmla="*/ 301 h 334"/>
                  <a:gd name="T12" fmla="*/ 204 w 390"/>
                  <a:gd name="T13" fmla="*/ 301 h 334"/>
                  <a:gd name="T14" fmla="*/ 189 w 390"/>
                  <a:gd name="T15" fmla="*/ 298 h 334"/>
                  <a:gd name="T16" fmla="*/ 171 w 390"/>
                  <a:gd name="T17" fmla="*/ 287 h 334"/>
                  <a:gd name="T18" fmla="*/ 150 w 390"/>
                  <a:gd name="T19" fmla="*/ 276 h 334"/>
                  <a:gd name="T20" fmla="*/ 132 w 390"/>
                  <a:gd name="T21" fmla="*/ 248 h 334"/>
                  <a:gd name="T22" fmla="*/ 121 w 390"/>
                  <a:gd name="T23" fmla="*/ 230 h 334"/>
                  <a:gd name="T24" fmla="*/ 107 w 390"/>
                  <a:gd name="T25" fmla="*/ 226 h 334"/>
                  <a:gd name="T26" fmla="*/ 100 w 390"/>
                  <a:gd name="T27" fmla="*/ 219 h 334"/>
                  <a:gd name="T28" fmla="*/ 93 w 390"/>
                  <a:gd name="T29" fmla="*/ 219 h 334"/>
                  <a:gd name="T30" fmla="*/ 89 w 390"/>
                  <a:gd name="T31" fmla="*/ 226 h 334"/>
                  <a:gd name="T32" fmla="*/ 71 w 390"/>
                  <a:gd name="T33" fmla="*/ 205 h 334"/>
                  <a:gd name="T34" fmla="*/ 64 w 390"/>
                  <a:gd name="T35" fmla="*/ 172 h 334"/>
                  <a:gd name="T36" fmla="*/ 42 w 390"/>
                  <a:gd name="T37" fmla="*/ 158 h 334"/>
                  <a:gd name="T38" fmla="*/ 32 w 390"/>
                  <a:gd name="T39" fmla="*/ 144 h 334"/>
                  <a:gd name="T40" fmla="*/ 28 w 390"/>
                  <a:gd name="T41" fmla="*/ 133 h 334"/>
                  <a:gd name="T42" fmla="*/ 39 w 390"/>
                  <a:gd name="T43" fmla="*/ 111 h 334"/>
                  <a:gd name="T44" fmla="*/ 39 w 390"/>
                  <a:gd name="T45" fmla="*/ 93 h 334"/>
                  <a:gd name="T46" fmla="*/ 14 w 390"/>
                  <a:gd name="T47" fmla="*/ 72 h 334"/>
                  <a:gd name="T48" fmla="*/ 3 w 390"/>
                  <a:gd name="T49" fmla="*/ 39 h 334"/>
                  <a:gd name="T50" fmla="*/ 0 w 390"/>
                  <a:gd name="T51" fmla="*/ 11 h 334"/>
                  <a:gd name="T52" fmla="*/ 14 w 390"/>
                  <a:gd name="T53" fmla="*/ 4 h 334"/>
                  <a:gd name="T54" fmla="*/ 46 w 390"/>
                  <a:gd name="T55" fmla="*/ 22 h 334"/>
                  <a:gd name="T56" fmla="*/ 60 w 390"/>
                  <a:gd name="T57" fmla="*/ 7 h 334"/>
                  <a:gd name="T58" fmla="*/ 85 w 390"/>
                  <a:gd name="T59" fmla="*/ 18 h 334"/>
                  <a:gd name="T60" fmla="*/ 85 w 390"/>
                  <a:gd name="T61" fmla="*/ 29 h 334"/>
                  <a:gd name="T62" fmla="*/ 96 w 390"/>
                  <a:gd name="T63" fmla="*/ 39 h 334"/>
                  <a:gd name="T64" fmla="*/ 114 w 390"/>
                  <a:gd name="T65" fmla="*/ 57 h 334"/>
                  <a:gd name="T66" fmla="*/ 132 w 390"/>
                  <a:gd name="T67" fmla="*/ 68 h 334"/>
                  <a:gd name="T68" fmla="*/ 186 w 390"/>
                  <a:gd name="T69" fmla="*/ 68 h 334"/>
                  <a:gd name="T70" fmla="*/ 204 w 390"/>
                  <a:gd name="T71" fmla="*/ 68 h 334"/>
                  <a:gd name="T72" fmla="*/ 225 w 390"/>
                  <a:gd name="T73" fmla="*/ 43 h 334"/>
                  <a:gd name="T74" fmla="*/ 247 w 390"/>
                  <a:gd name="T75" fmla="*/ 39 h 334"/>
                  <a:gd name="T76" fmla="*/ 268 w 390"/>
                  <a:gd name="T77" fmla="*/ 39 h 334"/>
                  <a:gd name="T78" fmla="*/ 300 w 390"/>
                  <a:gd name="T79" fmla="*/ 50 h 334"/>
                  <a:gd name="T80" fmla="*/ 315 w 390"/>
                  <a:gd name="T81" fmla="*/ 61 h 334"/>
                  <a:gd name="T82" fmla="*/ 347 w 390"/>
                  <a:gd name="T83" fmla="*/ 79 h 334"/>
                  <a:gd name="T84" fmla="*/ 347 w 390"/>
                  <a:gd name="T85" fmla="*/ 108 h 334"/>
                  <a:gd name="T86" fmla="*/ 333 w 390"/>
                  <a:gd name="T87" fmla="*/ 136 h 334"/>
                  <a:gd name="T88" fmla="*/ 333 w 390"/>
                  <a:gd name="T89" fmla="*/ 161 h 334"/>
                  <a:gd name="T90" fmla="*/ 336 w 390"/>
                  <a:gd name="T91" fmla="*/ 187 h 334"/>
                  <a:gd name="T92" fmla="*/ 358 w 390"/>
                  <a:gd name="T93" fmla="*/ 201 h 334"/>
                  <a:gd name="T94" fmla="*/ 340 w 390"/>
                  <a:gd name="T95" fmla="*/ 233 h 334"/>
                  <a:gd name="T96" fmla="*/ 368 w 390"/>
                  <a:gd name="T97" fmla="*/ 262 h 334"/>
                  <a:gd name="T98" fmla="*/ 379 w 390"/>
                  <a:gd name="T99" fmla="*/ 287 h 334"/>
                  <a:gd name="T100" fmla="*/ 383 w 390"/>
                  <a:gd name="T101" fmla="*/ 301 h 334"/>
                  <a:gd name="T102" fmla="*/ 361 w 390"/>
                  <a:gd name="T103" fmla="*/ 312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0" h="334">
                    <a:moveTo>
                      <a:pt x="354" y="334"/>
                    </a:moveTo>
                    <a:lnTo>
                      <a:pt x="354" y="334"/>
                    </a:lnTo>
                    <a:lnTo>
                      <a:pt x="351" y="334"/>
                    </a:lnTo>
                    <a:lnTo>
                      <a:pt x="347" y="334"/>
                    </a:lnTo>
                    <a:lnTo>
                      <a:pt x="343" y="334"/>
                    </a:lnTo>
                    <a:lnTo>
                      <a:pt x="336" y="330"/>
                    </a:lnTo>
                    <a:lnTo>
                      <a:pt x="333" y="330"/>
                    </a:lnTo>
                    <a:lnTo>
                      <a:pt x="329" y="330"/>
                    </a:lnTo>
                    <a:lnTo>
                      <a:pt x="318" y="330"/>
                    </a:lnTo>
                    <a:lnTo>
                      <a:pt x="311" y="330"/>
                    </a:lnTo>
                    <a:lnTo>
                      <a:pt x="308" y="326"/>
                    </a:lnTo>
                    <a:lnTo>
                      <a:pt x="304" y="326"/>
                    </a:lnTo>
                    <a:lnTo>
                      <a:pt x="304" y="330"/>
                    </a:lnTo>
                    <a:lnTo>
                      <a:pt x="300" y="326"/>
                    </a:lnTo>
                    <a:lnTo>
                      <a:pt x="293" y="326"/>
                    </a:lnTo>
                    <a:lnTo>
                      <a:pt x="290" y="326"/>
                    </a:lnTo>
                    <a:lnTo>
                      <a:pt x="282" y="323"/>
                    </a:lnTo>
                    <a:lnTo>
                      <a:pt x="275" y="323"/>
                    </a:lnTo>
                    <a:lnTo>
                      <a:pt x="272" y="323"/>
                    </a:lnTo>
                    <a:lnTo>
                      <a:pt x="268" y="319"/>
                    </a:lnTo>
                    <a:lnTo>
                      <a:pt x="265" y="312"/>
                    </a:lnTo>
                    <a:lnTo>
                      <a:pt x="261" y="301"/>
                    </a:lnTo>
                    <a:lnTo>
                      <a:pt x="261" y="298"/>
                    </a:lnTo>
                    <a:lnTo>
                      <a:pt x="254" y="294"/>
                    </a:lnTo>
                    <a:lnTo>
                      <a:pt x="250" y="291"/>
                    </a:lnTo>
                    <a:lnTo>
                      <a:pt x="247" y="291"/>
                    </a:lnTo>
                    <a:lnTo>
                      <a:pt x="240" y="294"/>
                    </a:lnTo>
                    <a:lnTo>
                      <a:pt x="232" y="298"/>
                    </a:lnTo>
                    <a:lnTo>
                      <a:pt x="229" y="298"/>
                    </a:lnTo>
                    <a:lnTo>
                      <a:pt x="229" y="301"/>
                    </a:lnTo>
                    <a:lnTo>
                      <a:pt x="225" y="301"/>
                    </a:lnTo>
                    <a:lnTo>
                      <a:pt x="218" y="305"/>
                    </a:lnTo>
                    <a:lnTo>
                      <a:pt x="214" y="305"/>
                    </a:lnTo>
                    <a:lnTo>
                      <a:pt x="207" y="305"/>
                    </a:lnTo>
                    <a:lnTo>
                      <a:pt x="204" y="301"/>
                    </a:lnTo>
                    <a:lnTo>
                      <a:pt x="200" y="301"/>
                    </a:lnTo>
                    <a:lnTo>
                      <a:pt x="193" y="301"/>
                    </a:lnTo>
                    <a:lnTo>
                      <a:pt x="193" y="301"/>
                    </a:lnTo>
                    <a:lnTo>
                      <a:pt x="189" y="298"/>
                    </a:lnTo>
                    <a:lnTo>
                      <a:pt x="189" y="298"/>
                    </a:lnTo>
                    <a:lnTo>
                      <a:pt x="189" y="298"/>
                    </a:lnTo>
                    <a:lnTo>
                      <a:pt x="186" y="294"/>
                    </a:lnTo>
                    <a:lnTo>
                      <a:pt x="175" y="291"/>
                    </a:lnTo>
                    <a:lnTo>
                      <a:pt x="171" y="287"/>
                    </a:lnTo>
                    <a:lnTo>
                      <a:pt x="171" y="287"/>
                    </a:lnTo>
                    <a:lnTo>
                      <a:pt x="168" y="283"/>
                    </a:lnTo>
                    <a:lnTo>
                      <a:pt x="164" y="280"/>
                    </a:lnTo>
                    <a:lnTo>
                      <a:pt x="157" y="276"/>
                    </a:lnTo>
                    <a:lnTo>
                      <a:pt x="154" y="276"/>
                    </a:lnTo>
                    <a:lnTo>
                      <a:pt x="150" y="276"/>
                    </a:lnTo>
                    <a:lnTo>
                      <a:pt x="146" y="273"/>
                    </a:lnTo>
                    <a:lnTo>
                      <a:pt x="143" y="265"/>
                    </a:lnTo>
                    <a:lnTo>
                      <a:pt x="139" y="258"/>
                    </a:lnTo>
                    <a:lnTo>
                      <a:pt x="139" y="251"/>
                    </a:lnTo>
                    <a:lnTo>
                      <a:pt x="132" y="248"/>
                    </a:lnTo>
                    <a:lnTo>
                      <a:pt x="128" y="240"/>
                    </a:lnTo>
                    <a:lnTo>
                      <a:pt x="128" y="237"/>
                    </a:lnTo>
                    <a:lnTo>
                      <a:pt x="125" y="237"/>
                    </a:lnTo>
                    <a:lnTo>
                      <a:pt x="121" y="230"/>
                    </a:lnTo>
                    <a:lnTo>
                      <a:pt x="121" y="230"/>
                    </a:lnTo>
                    <a:lnTo>
                      <a:pt x="118" y="226"/>
                    </a:lnTo>
                    <a:lnTo>
                      <a:pt x="118" y="226"/>
                    </a:lnTo>
                    <a:lnTo>
                      <a:pt x="111" y="226"/>
                    </a:lnTo>
                    <a:lnTo>
                      <a:pt x="111" y="230"/>
                    </a:lnTo>
                    <a:lnTo>
                      <a:pt x="107" y="226"/>
                    </a:lnTo>
                    <a:lnTo>
                      <a:pt x="107" y="226"/>
                    </a:lnTo>
                    <a:lnTo>
                      <a:pt x="107" y="226"/>
                    </a:lnTo>
                    <a:lnTo>
                      <a:pt x="103" y="222"/>
                    </a:lnTo>
                    <a:lnTo>
                      <a:pt x="100" y="222"/>
                    </a:lnTo>
                    <a:lnTo>
                      <a:pt x="100" y="219"/>
                    </a:lnTo>
                    <a:lnTo>
                      <a:pt x="100" y="215"/>
                    </a:lnTo>
                    <a:lnTo>
                      <a:pt x="96" y="215"/>
                    </a:lnTo>
                    <a:lnTo>
                      <a:pt x="93" y="215"/>
                    </a:lnTo>
                    <a:lnTo>
                      <a:pt x="96" y="219"/>
                    </a:lnTo>
                    <a:lnTo>
                      <a:pt x="93" y="219"/>
                    </a:lnTo>
                    <a:lnTo>
                      <a:pt x="93" y="222"/>
                    </a:lnTo>
                    <a:lnTo>
                      <a:pt x="93" y="222"/>
                    </a:lnTo>
                    <a:lnTo>
                      <a:pt x="89" y="226"/>
                    </a:lnTo>
                    <a:lnTo>
                      <a:pt x="89" y="226"/>
                    </a:lnTo>
                    <a:lnTo>
                      <a:pt x="89" y="226"/>
                    </a:lnTo>
                    <a:lnTo>
                      <a:pt x="82" y="219"/>
                    </a:lnTo>
                    <a:lnTo>
                      <a:pt x="78" y="215"/>
                    </a:lnTo>
                    <a:lnTo>
                      <a:pt x="75" y="215"/>
                    </a:lnTo>
                    <a:lnTo>
                      <a:pt x="75" y="208"/>
                    </a:lnTo>
                    <a:lnTo>
                      <a:pt x="71" y="205"/>
                    </a:lnTo>
                    <a:lnTo>
                      <a:pt x="71" y="197"/>
                    </a:lnTo>
                    <a:lnTo>
                      <a:pt x="71" y="187"/>
                    </a:lnTo>
                    <a:lnTo>
                      <a:pt x="71" y="183"/>
                    </a:lnTo>
                    <a:lnTo>
                      <a:pt x="68" y="179"/>
                    </a:lnTo>
                    <a:lnTo>
                      <a:pt x="64" y="172"/>
                    </a:lnTo>
                    <a:lnTo>
                      <a:pt x="60" y="169"/>
                    </a:lnTo>
                    <a:lnTo>
                      <a:pt x="57" y="169"/>
                    </a:lnTo>
                    <a:lnTo>
                      <a:pt x="53" y="165"/>
                    </a:lnTo>
                    <a:lnTo>
                      <a:pt x="46" y="161"/>
                    </a:lnTo>
                    <a:lnTo>
                      <a:pt x="42" y="158"/>
                    </a:lnTo>
                    <a:lnTo>
                      <a:pt x="39" y="158"/>
                    </a:lnTo>
                    <a:lnTo>
                      <a:pt x="35" y="154"/>
                    </a:lnTo>
                    <a:lnTo>
                      <a:pt x="35" y="147"/>
                    </a:lnTo>
                    <a:lnTo>
                      <a:pt x="32" y="147"/>
                    </a:lnTo>
                    <a:lnTo>
                      <a:pt x="32" y="144"/>
                    </a:lnTo>
                    <a:lnTo>
                      <a:pt x="28" y="144"/>
                    </a:lnTo>
                    <a:lnTo>
                      <a:pt x="25" y="144"/>
                    </a:lnTo>
                    <a:lnTo>
                      <a:pt x="25" y="136"/>
                    </a:lnTo>
                    <a:lnTo>
                      <a:pt x="25" y="136"/>
                    </a:lnTo>
                    <a:lnTo>
                      <a:pt x="28" y="133"/>
                    </a:lnTo>
                    <a:lnTo>
                      <a:pt x="28" y="126"/>
                    </a:lnTo>
                    <a:lnTo>
                      <a:pt x="28" y="122"/>
                    </a:lnTo>
                    <a:lnTo>
                      <a:pt x="32" y="122"/>
                    </a:lnTo>
                    <a:lnTo>
                      <a:pt x="32" y="118"/>
                    </a:lnTo>
                    <a:lnTo>
                      <a:pt x="39" y="111"/>
                    </a:lnTo>
                    <a:lnTo>
                      <a:pt x="42" y="108"/>
                    </a:lnTo>
                    <a:lnTo>
                      <a:pt x="39" y="100"/>
                    </a:lnTo>
                    <a:lnTo>
                      <a:pt x="42" y="97"/>
                    </a:lnTo>
                    <a:lnTo>
                      <a:pt x="42" y="93"/>
                    </a:lnTo>
                    <a:lnTo>
                      <a:pt x="39" y="93"/>
                    </a:lnTo>
                    <a:lnTo>
                      <a:pt x="28" y="93"/>
                    </a:lnTo>
                    <a:lnTo>
                      <a:pt x="25" y="90"/>
                    </a:lnTo>
                    <a:lnTo>
                      <a:pt x="25" y="79"/>
                    </a:lnTo>
                    <a:lnTo>
                      <a:pt x="17" y="79"/>
                    </a:lnTo>
                    <a:lnTo>
                      <a:pt x="14" y="72"/>
                    </a:lnTo>
                    <a:lnTo>
                      <a:pt x="14" y="61"/>
                    </a:lnTo>
                    <a:lnTo>
                      <a:pt x="14" y="54"/>
                    </a:lnTo>
                    <a:lnTo>
                      <a:pt x="7" y="50"/>
                    </a:lnTo>
                    <a:lnTo>
                      <a:pt x="3" y="47"/>
                    </a:lnTo>
                    <a:lnTo>
                      <a:pt x="3" y="39"/>
                    </a:lnTo>
                    <a:lnTo>
                      <a:pt x="3" y="32"/>
                    </a:lnTo>
                    <a:lnTo>
                      <a:pt x="3" y="29"/>
                    </a:lnTo>
                    <a:lnTo>
                      <a:pt x="3" y="18"/>
                    </a:lnTo>
                    <a:lnTo>
                      <a:pt x="0" y="14"/>
                    </a:lnTo>
                    <a:lnTo>
                      <a:pt x="0" y="11"/>
                    </a:lnTo>
                    <a:lnTo>
                      <a:pt x="7" y="7"/>
                    </a:lnTo>
                    <a:lnTo>
                      <a:pt x="7" y="4"/>
                    </a:lnTo>
                    <a:lnTo>
                      <a:pt x="10" y="0"/>
                    </a:lnTo>
                    <a:lnTo>
                      <a:pt x="14" y="4"/>
                    </a:lnTo>
                    <a:lnTo>
                      <a:pt x="14" y="4"/>
                    </a:lnTo>
                    <a:lnTo>
                      <a:pt x="25" y="18"/>
                    </a:lnTo>
                    <a:lnTo>
                      <a:pt x="32" y="22"/>
                    </a:lnTo>
                    <a:lnTo>
                      <a:pt x="39" y="22"/>
                    </a:lnTo>
                    <a:lnTo>
                      <a:pt x="39" y="22"/>
                    </a:lnTo>
                    <a:lnTo>
                      <a:pt x="46" y="22"/>
                    </a:lnTo>
                    <a:lnTo>
                      <a:pt x="46" y="22"/>
                    </a:lnTo>
                    <a:lnTo>
                      <a:pt x="53" y="22"/>
                    </a:lnTo>
                    <a:lnTo>
                      <a:pt x="57" y="18"/>
                    </a:lnTo>
                    <a:lnTo>
                      <a:pt x="57" y="11"/>
                    </a:lnTo>
                    <a:lnTo>
                      <a:pt x="60" y="7"/>
                    </a:lnTo>
                    <a:lnTo>
                      <a:pt x="68" y="4"/>
                    </a:lnTo>
                    <a:lnTo>
                      <a:pt x="75" y="4"/>
                    </a:lnTo>
                    <a:lnTo>
                      <a:pt x="82" y="7"/>
                    </a:lnTo>
                    <a:lnTo>
                      <a:pt x="82" y="11"/>
                    </a:lnTo>
                    <a:lnTo>
                      <a:pt x="85" y="18"/>
                    </a:lnTo>
                    <a:lnTo>
                      <a:pt x="78" y="22"/>
                    </a:lnTo>
                    <a:lnTo>
                      <a:pt x="78" y="22"/>
                    </a:lnTo>
                    <a:lnTo>
                      <a:pt x="82" y="25"/>
                    </a:lnTo>
                    <a:lnTo>
                      <a:pt x="82" y="25"/>
                    </a:lnTo>
                    <a:lnTo>
                      <a:pt x="85" y="29"/>
                    </a:lnTo>
                    <a:lnTo>
                      <a:pt x="89" y="29"/>
                    </a:lnTo>
                    <a:lnTo>
                      <a:pt x="93" y="32"/>
                    </a:lnTo>
                    <a:lnTo>
                      <a:pt x="96" y="32"/>
                    </a:lnTo>
                    <a:lnTo>
                      <a:pt x="96" y="29"/>
                    </a:lnTo>
                    <a:lnTo>
                      <a:pt x="96" y="39"/>
                    </a:lnTo>
                    <a:lnTo>
                      <a:pt x="100" y="47"/>
                    </a:lnTo>
                    <a:lnTo>
                      <a:pt x="100" y="50"/>
                    </a:lnTo>
                    <a:lnTo>
                      <a:pt x="107" y="54"/>
                    </a:lnTo>
                    <a:lnTo>
                      <a:pt x="111" y="54"/>
                    </a:lnTo>
                    <a:lnTo>
                      <a:pt x="114" y="57"/>
                    </a:lnTo>
                    <a:lnTo>
                      <a:pt x="118" y="57"/>
                    </a:lnTo>
                    <a:lnTo>
                      <a:pt x="121" y="57"/>
                    </a:lnTo>
                    <a:lnTo>
                      <a:pt x="125" y="57"/>
                    </a:lnTo>
                    <a:lnTo>
                      <a:pt x="128" y="65"/>
                    </a:lnTo>
                    <a:lnTo>
                      <a:pt x="132" y="68"/>
                    </a:lnTo>
                    <a:lnTo>
                      <a:pt x="139" y="72"/>
                    </a:lnTo>
                    <a:lnTo>
                      <a:pt x="154" y="75"/>
                    </a:lnTo>
                    <a:lnTo>
                      <a:pt x="157" y="75"/>
                    </a:lnTo>
                    <a:lnTo>
                      <a:pt x="179" y="72"/>
                    </a:lnTo>
                    <a:lnTo>
                      <a:pt x="186" y="68"/>
                    </a:lnTo>
                    <a:lnTo>
                      <a:pt x="193" y="68"/>
                    </a:lnTo>
                    <a:lnTo>
                      <a:pt x="193" y="68"/>
                    </a:lnTo>
                    <a:lnTo>
                      <a:pt x="186" y="68"/>
                    </a:lnTo>
                    <a:lnTo>
                      <a:pt x="193" y="72"/>
                    </a:lnTo>
                    <a:lnTo>
                      <a:pt x="204" y="68"/>
                    </a:lnTo>
                    <a:lnTo>
                      <a:pt x="200" y="61"/>
                    </a:lnTo>
                    <a:lnTo>
                      <a:pt x="200" y="54"/>
                    </a:lnTo>
                    <a:lnTo>
                      <a:pt x="204" y="54"/>
                    </a:lnTo>
                    <a:lnTo>
                      <a:pt x="211" y="54"/>
                    </a:lnTo>
                    <a:lnTo>
                      <a:pt x="225" y="43"/>
                    </a:lnTo>
                    <a:lnTo>
                      <a:pt x="229" y="39"/>
                    </a:lnTo>
                    <a:lnTo>
                      <a:pt x="236" y="39"/>
                    </a:lnTo>
                    <a:lnTo>
                      <a:pt x="240" y="39"/>
                    </a:lnTo>
                    <a:lnTo>
                      <a:pt x="243" y="39"/>
                    </a:lnTo>
                    <a:lnTo>
                      <a:pt x="247" y="39"/>
                    </a:lnTo>
                    <a:lnTo>
                      <a:pt x="250" y="39"/>
                    </a:lnTo>
                    <a:lnTo>
                      <a:pt x="250" y="36"/>
                    </a:lnTo>
                    <a:lnTo>
                      <a:pt x="254" y="36"/>
                    </a:lnTo>
                    <a:lnTo>
                      <a:pt x="265" y="36"/>
                    </a:lnTo>
                    <a:lnTo>
                      <a:pt x="268" y="39"/>
                    </a:lnTo>
                    <a:lnTo>
                      <a:pt x="272" y="43"/>
                    </a:lnTo>
                    <a:lnTo>
                      <a:pt x="286" y="47"/>
                    </a:lnTo>
                    <a:lnTo>
                      <a:pt x="290" y="50"/>
                    </a:lnTo>
                    <a:lnTo>
                      <a:pt x="297" y="50"/>
                    </a:lnTo>
                    <a:lnTo>
                      <a:pt x="300" y="50"/>
                    </a:lnTo>
                    <a:lnTo>
                      <a:pt x="304" y="50"/>
                    </a:lnTo>
                    <a:lnTo>
                      <a:pt x="308" y="54"/>
                    </a:lnTo>
                    <a:lnTo>
                      <a:pt x="311" y="57"/>
                    </a:lnTo>
                    <a:lnTo>
                      <a:pt x="315" y="61"/>
                    </a:lnTo>
                    <a:lnTo>
                      <a:pt x="315" y="61"/>
                    </a:lnTo>
                    <a:lnTo>
                      <a:pt x="322" y="65"/>
                    </a:lnTo>
                    <a:lnTo>
                      <a:pt x="329" y="72"/>
                    </a:lnTo>
                    <a:lnTo>
                      <a:pt x="336" y="75"/>
                    </a:lnTo>
                    <a:lnTo>
                      <a:pt x="347" y="75"/>
                    </a:lnTo>
                    <a:lnTo>
                      <a:pt x="347" y="79"/>
                    </a:lnTo>
                    <a:lnTo>
                      <a:pt x="347" y="90"/>
                    </a:lnTo>
                    <a:lnTo>
                      <a:pt x="351" y="93"/>
                    </a:lnTo>
                    <a:lnTo>
                      <a:pt x="347" y="97"/>
                    </a:lnTo>
                    <a:lnTo>
                      <a:pt x="347" y="104"/>
                    </a:lnTo>
                    <a:lnTo>
                      <a:pt x="347" y="108"/>
                    </a:lnTo>
                    <a:lnTo>
                      <a:pt x="347" y="115"/>
                    </a:lnTo>
                    <a:lnTo>
                      <a:pt x="340" y="126"/>
                    </a:lnTo>
                    <a:lnTo>
                      <a:pt x="340" y="129"/>
                    </a:lnTo>
                    <a:lnTo>
                      <a:pt x="333" y="133"/>
                    </a:lnTo>
                    <a:lnTo>
                      <a:pt x="333" y="136"/>
                    </a:lnTo>
                    <a:lnTo>
                      <a:pt x="333" y="144"/>
                    </a:lnTo>
                    <a:lnTo>
                      <a:pt x="336" y="144"/>
                    </a:lnTo>
                    <a:lnTo>
                      <a:pt x="340" y="147"/>
                    </a:lnTo>
                    <a:lnTo>
                      <a:pt x="336" y="154"/>
                    </a:lnTo>
                    <a:lnTo>
                      <a:pt x="333" y="161"/>
                    </a:lnTo>
                    <a:lnTo>
                      <a:pt x="336" y="165"/>
                    </a:lnTo>
                    <a:lnTo>
                      <a:pt x="336" y="169"/>
                    </a:lnTo>
                    <a:lnTo>
                      <a:pt x="340" y="176"/>
                    </a:lnTo>
                    <a:lnTo>
                      <a:pt x="336" y="183"/>
                    </a:lnTo>
                    <a:lnTo>
                      <a:pt x="336" y="187"/>
                    </a:lnTo>
                    <a:lnTo>
                      <a:pt x="340" y="190"/>
                    </a:lnTo>
                    <a:lnTo>
                      <a:pt x="347" y="194"/>
                    </a:lnTo>
                    <a:lnTo>
                      <a:pt x="351" y="194"/>
                    </a:lnTo>
                    <a:lnTo>
                      <a:pt x="354" y="197"/>
                    </a:lnTo>
                    <a:lnTo>
                      <a:pt x="358" y="201"/>
                    </a:lnTo>
                    <a:lnTo>
                      <a:pt x="358" y="208"/>
                    </a:lnTo>
                    <a:lnTo>
                      <a:pt x="354" y="212"/>
                    </a:lnTo>
                    <a:lnTo>
                      <a:pt x="347" y="222"/>
                    </a:lnTo>
                    <a:lnTo>
                      <a:pt x="343" y="230"/>
                    </a:lnTo>
                    <a:lnTo>
                      <a:pt x="340" y="233"/>
                    </a:lnTo>
                    <a:lnTo>
                      <a:pt x="343" y="237"/>
                    </a:lnTo>
                    <a:lnTo>
                      <a:pt x="347" y="240"/>
                    </a:lnTo>
                    <a:lnTo>
                      <a:pt x="358" y="255"/>
                    </a:lnTo>
                    <a:lnTo>
                      <a:pt x="361" y="258"/>
                    </a:lnTo>
                    <a:lnTo>
                      <a:pt x="368" y="262"/>
                    </a:lnTo>
                    <a:lnTo>
                      <a:pt x="376" y="265"/>
                    </a:lnTo>
                    <a:lnTo>
                      <a:pt x="379" y="269"/>
                    </a:lnTo>
                    <a:lnTo>
                      <a:pt x="379" y="276"/>
                    </a:lnTo>
                    <a:lnTo>
                      <a:pt x="379" y="283"/>
                    </a:lnTo>
                    <a:lnTo>
                      <a:pt x="379" y="287"/>
                    </a:lnTo>
                    <a:lnTo>
                      <a:pt x="386" y="291"/>
                    </a:lnTo>
                    <a:lnTo>
                      <a:pt x="390" y="291"/>
                    </a:lnTo>
                    <a:lnTo>
                      <a:pt x="390" y="294"/>
                    </a:lnTo>
                    <a:lnTo>
                      <a:pt x="390" y="298"/>
                    </a:lnTo>
                    <a:lnTo>
                      <a:pt x="383" y="301"/>
                    </a:lnTo>
                    <a:lnTo>
                      <a:pt x="379" y="301"/>
                    </a:lnTo>
                    <a:lnTo>
                      <a:pt x="376" y="305"/>
                    </a:lnTo>
                    <a:lnTo>
                      <a:pt x="368" y="305"/>
                    </a:lnTo>
                    <a:lnTo>
                      <a:pt x="365" y="309"/>
                    </a:lnTo>
                    <a:lnTo>
                      <a:pt x="361" y="312"/>
                    </a:lnTo>
                    <a:lnTo>
                      <a:pt x="358" y="323"/>
                    </a:lnTo>
                    <a:lnTo>
                      <a:pt x="358" y="330"/>
                    </a:lnTo>
                    <a:lnTo>
                      <a:pt x="354" y="33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20" name="Freeform 2453">
                <a:extLst>
                  <a:ext uri="{FF2B5EF4-FFF2-40B4-BE49-F238E27FC236}">
                    <a16:creationId xmlns:a16="http://schemas.microsoft.com/office/drawing/2014/main" id="{FEAA2BCB-96D7-472D-8946-B09025D100D8}"/>
                  </a:ext>
                </a:extLst>
              </p:cNvPr>
              <p:cNvSpPr>
                <a:spLocks/>
              </p:cNvSpPr>
              <p:nvPr/>
            </p:nvSpPr>
            <p:spPr bwMode="auto">
              <a:xfrm>
                <a:off x="4850" y="2158"/>
                <a:ext cx="18" cy="11"/>
              </a:xfrm>
              <a:custGeom>
                <a:avLst/>
                <a:gdLst>
                  <a:gd name="T0" fmla="*/ 18 w 18"/>
                  <a:gd name="T1" fmla="*/ 0 h 11"/>
                  <a:gd name="T2" fmla="*/ 18 w 18"/>
                  <a:gd name="T3" fmla="*/ 0 h 11"/>
                  <a:gd name="T4" fmla="*/ 11 w 18"/>
                  <a:gd name="T5" fmla="*/ 0 h 11"/>
                  <a:gd name="T6" fmla="*/ 11 w 18"/>
                  <a:gd name="T7" fmla="*/ 4 h 11"/>
                  <a:gd name="T8" fmla="*/ 7 w 18"/>
                  <a:gd name="T9" fmla="*/ 7 h 11"/>
                  <a:gd name="T10" fmla="*/ 0 w 18"/>
                  <a:gd name="T11" fmla="*/ 11 h 11"/>
                  <a:gd name="T12" fmla="*/ 0 w 18"/>
                  <a:gd name="T13" fmla="*/ 11 h 11"/>
                  <a:gd name="T14" fmla="*/ 11 w 18"/>
                  <a:gd name="T15" fmla="*/ 7 h 11"/>
                  <a:gd name="T16" fmla="*/ 18 w 1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18" y="0"/>
                    </a:moveTo>
                    <a:lnTo>
                      <a:pt x="18" y="0"/>
                    </a:lnTo>
                    <a:lnTo>
                      <a:pt x="11" y="0"/>
                    </a:lnTo>
                    <a:lnTo>
                      <a:pt x="11" y="4"/>
                    </a:lnTo>
                    <a:lnTo>
                      <a:pt x="7" y="7"/>
                    </a:lnTo>
                    <a:lnTo>
                      <a:pt x="0" y="11"/>
                    </a:lnTo>
                    <a:lnTo>
                      <a:pt x="0" y="11"/>
                    </a:lnTo>
                    <a:lnTo>
                      <a:pt x="11" y="7"/>
                    </a:lnTo>
                    <a:lnTo>
                      <a:pt x="18"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21" name="Freeform 2454">
                <a:extLst>
                  <a:ext uri="{FF2B5EF4-FFF2-40B4-BE49-F238E27FC236}">
                    <a16:creationId xmlns:a16="http://schemas.microsoft.com/office/drawing/2014/main" id="{BAB9D2A8-CBD5-436F-BD91-C8798750B7A0}"/>
                  </a:ext>
                </a:extLst>
              </p:cNvPr>
              <p:cNvSpPr>
                <a:spLocks/>
              </p:cNvSpPr>
              <p:nvPr/>
            </p:nvSpPr>
            <p:spPr bwMode="auto">
              <a:xfrm>
                <a:off x="4850" y="2158"/>
                <a:ext cx="18" cy="11"/>
              </a:xfrm>
              <a:custGeom>
                <a:avLst/>
                <a:gdLst>
                  <a:gd name="T0" fmla="*/ 18 w 18"/>
                  <a:gd name="T1" fmla="*/ 0 h 11"/>
                  <a:gd name="T2" fmla="*/ 18 w 18"/>
                  <a:gd name="T3" fmla="*/ 0 h 11"/>
                  <a:gd name="T4" fmla="*/ 11 w 18"/>
                  <a:gd name="T5" fmla="*/ 0 h 11"/>
                  <a:gd name="T6" fmla="*/ 11 w 18"/>
                  <a:gd name="T7" fmla="*/ 4 h 11"/>
                  <a:gd name="T8" fmla="*/ 7 w 18"/>
                  <a:gd name="T9" fmla="*/ 7 h 11"/>
                  <a:gd name="T10" fmla="*/ 0 w 18"/>
                  <a:gd name="T11" fmla="*/ 11 h 11"/>
                  <a:gd name="T12" fmla="*/ 0 w 18"/>
                  <a:gd name="T13" fmla="*/ 11 h 11"/>
                  <a:gd name="T14" fmla="*/ 11 w 18"/>
                  <a:gd name="T15" fmla="*/ 7 h 11"/>
                  <a:gd name="T16" fmla="*/ 18 w 1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18" y="0"/>
                    </a:moveTo>
                    <a:lnTo>
                      <a:pt x="18" y="0"/>
                    </a:lnTo>
                    <a:lnTo>
                      <a:pt x="11" y="0"/>
                    </a:lnTo>
                    <a:lnTo>
                      <a:pt x="11" y="4"/>
                    </a:lnTo>
                    <a:lnTo>
                      <a:pt x="7" y="7"/>
                    </a:lnTo>
                    <a:lnTo>
                      <a:pt x="0" y="11"/>
                    </a:lnTo>
                    <a:lnTo>
                      <a:pt x="0" y="11"/>
                    </a:lnTo>
                    <a:lnTo>
                      <a:pt x="11" y="7"/>
                    </a:lnTo>
                    <a:lnTo>
                      <a:pt x="18"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22" name="Freeform 2455">
                <a:extLst>
                  <a:ext uri="{FF2B5EF4-FFF2-40B4-BE49-F238E27FC236}">
                    <a16:creationId xmlns:a16="http://schemas.microsoft.com/office/drawing/2014/main" id="{068F96C4-E6A7-4D0D-AB32-D0CD7202FA15}"/>
                  </a:ext>
                </a:extLst>
              </p:cNvPr>
              <p:cNvSpPr>
                <a:spLocks/>
              </p:cNvSpPr>
              <p:nvPr/>
            </p:nvSpPr>
            <p:spPr bwMode="auto">
              <a:xfrm>
                <a:off x="5853" y="2696"/>
                <a:ext cx="7" cy="8"/>
              </a:xfrm>
              <a:custGeom>
                <a:avLst/>
                <a:gdLst>
                  <a:gd name="T0" fmla="*/ 4 w 7"/>
                  <a:gd name="T1" fmla="*/ 4 h 8"/>
                  <a:gd name="T2" fmla="*/ 7 w 7"/>
                  <a:gd name="T3" fmla="*/ 4 h 8"/>
                  <a:gd name="T4" fmla="*/ 7 w 7"/>
                  <a:gd name="T5" fmla="*/ 8 h 8"/>
                  <a:gd name="T6" fmla="*/ 7 w 7"/>
                  <a:gd name="T7" fmla="*/ 8 h 8"/>
                  <a:gd name="T8" fmla="*/ 4 w 7"/>
                  <a:gd name="T9" fmla="*/ 8 h 8"/>
                  <a:gd name="T10" fmla="*/ 4 w 7"/>
                  <a:gd name="T11" fmla="*/ 8 h 8"/>
                  <a:gd name="T12" fmla="*/ 4 w 7"/>
                  <a:gd name="T13" fmla="*/ 4 h 8"/>
                  <a:gd name="T14" fmla="*/ 0 w 7"/>
                  <a:gd name="T15" fmla="*/ 4 h 8"/>
                  <a:gd name="T16" fmla="*/ 0 w 7"/>
                  <a:gd name="T17" fmla="*/ 4 h 8"/>
                  <a:gd name="T18" fmla="*/ 0 w 7"/>
                  <a:gd name="T19" fmla="*/ 4 h 8"/>
                  <a:gd name="T20" fmla="*/ 4 w 7"/>
                  <a:gd name="T21" fmla="*/ 0 h 8"/>
                  <a:gd name="T22" fmla="*/ 4 w 7"/>
                  <a:gd name="T23" fmla="*/ 4 h 8"/>
                  <a:gd name="T24" fmla="*/ 4 w 7"/>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8">
                    <a:moveTo>
                      <a:pt x="4" y="4"/>
                    </a:moveTo>
                    <a:lnTo>
                      <a:pt x="7" y="4"/>
                    </a:lnTo>
                    <a:lnTo>
                      <a:pt x="7" y="8"/>
                    </a:lnTo>
                    <a:lnTo>
                      <a:pt x="7" y="8"/>
                    </a:lnTo>
                    <a:lnTo>
                      <a:pt x="4" y="8"/>
                    </a:lnTo>
                    <a:lnTo>
                      <a:pt x="4" y="8"/>
                    </a:lnTo>
                    <a:lnTo>
                      <a:pt x="4" y="4"/>
                    </a:lnTo>
                    <a:lnTo>
                      <a:pt x="0" y="4"/>
                    </a:lnTo>
                    <a:lnTo>
                      <a:pt x="0" y="4"/>
                    </a:lnTo>
                    <a:lnTo>
                      <a:pt x="0" y="4"/>
                    </a:lnTo>
                    <a:lnTo>
                      <a:pt x="4" y="0"/>
                    </a:lnTo>
                    <a:lnTo>
                      <a:pt x="4" y="4"/>
                    </a:lnTo>
                    <a:lnTo>
                      <a:pt x="4"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23" name="Freeform 2456">
                <a:extLst>
                  <a:ext uri="{FF2B5EF4-FFF2-40B4-BE49-F238E27FC236}">
                    <a16:creationId xmlns:a16="http://schemas.microsoft.com/office/drawing/2014/main" id="{28F7A110-3817-4C84-8860-6D1D5E1894C5}"/>
                  </a:ext>
                </a:extLst>
              </p:cNvPr>
              <p:cNvSpPr>
                <a:spLocks/>
              </p:cNvSpPr>
              <p:nvPr/>
            </p:nvSpPr>
            <p:spPr bwMode="auto">
              <a:xfrm>
                <a:off x="5853" y="2696"/>
                <a:ext cx="7" cy="8"/>
              </a:xfrm>
              <a:custGeom>
                <a:avLst/>
                <a:gdLst>
                  <a:gd name="T0" fmla="*/ 4 w 7"/>
                  <a:gd name="T1" fmla="*/ 4 h 8"/>
                  <a:gd name="T2" fmla="*/ 7 w 7"/>
                  <a:gd name="T3" fmla="*/ 4 h 8"/>
                  <a:gd name="T4" fmla="*/ 7 w 7"/>
                  <a:gd name="T5" fmla="*/ 8 h 8"/>
                  <a:gd name="T6" fmla="*/ 7 w 7"/>
                  <a:gd name="T7" fmla="*/ 8 h 8"/>
                  <a:gd name="T8" fmla="*/ 4 w 7"/>
                  <a:gd name="T9" fmla="*/ 8 h 8"/>
                  <a:gd name="T10" fmla="*/ 4 w 7"/>
                  <a:gd name="T11" fmla="*/ 8 h 8"/>
                  <a:gd name="T12" fmla="*/ 4 w 7"/>
                  <a:gd name="T13" fmla="*/ 4 h 8"/>
                  <a:gd name="T14" fmla="*/ 0 w 7"/>
                  <a:gd name="T15" fmla="*/ 4 h 8"/>
                  <a:gd name="T16" fmla="*/ 0 w 7"/>
                  <a:gd name="T17" fmla="*/ 4 h 8"/>
                  <a:gd name="T18" fmla="*/ 0 w 7"/>
                  <a:gd name="T19" fmla="*/ 4 h 8"/>
                  <a:gd name="T20" fmla="*/ 4 w 7"/>
                  <a:gd name="T21" fmla="*/ 0 h 8"/>
                  <a:gd name="T22" fmla="*/ 4 w 7"/>
                  <a:gd name="T23" fmla="*/ 4 h 8"/>
                  <a:gd name="T24" fmla="*/ 4 w 7"/>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8">
                    <a:moveTo>
                      <a:pt x="4" y="4"/>
                    </a:moveTo>
                    <a:lnTo>
                      <a:pt x="7" y="4"/>
                    </a:lnTo>
                    <a:lnTo>
                      <a:pt x="7" y="8"/>
                    </a:lnTo>
                    <a:lnTo>
                      <a:pt x="7" y="8"/>
                    </a:lnTo>
                    <a:lnTo>
                      <a:pt x="4" y="8"/>
                    </a:lnTo>
                    <a:lnTo>
                      <a:pt x="4" y="8"/>
                    </a:lnTo>
                    <a:lnTo>
                      <a:pt x="4" y="4"/>
                    </a:lnTo>
                    <a:lnTo>
                      <a:pt x="0" y="4"/>
                    </a:lnTo>
                    <a:lnTo>
                      <a:pt x="0" y="4"/>
                    </a:lnTo>
                    <a:lnTo>
                      <a:pt x="0" y="4"/>
                    </a:lnTo>
                    <a:lnTo>
                      <a:pt x="4" y="0"/>
                    </a:lnTo>
                    <a:lnTo>
                      <a:pt x="4" y="4"/>
                    </a:lnTo>
                    <a:lnTo>
                      <a:pt x="4"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24" name="Freeform 2457">
                <a:extLst>
                  <a:ext uri="{FF2B5EF4-FFF2-40B4-BE49-F238E27FC236}">
                    <a16:creationId xmlns:a16="http://schemas.microsoft.com/office/drawing/2014/main" id="{AB2F6A03-2C97-4E0F-A0DC-0445BA1B313E}"/>
                  </a:ext>
                </a:extLst>
              </p:cNvPr>
              <p:cNvSpPr>
                <a:spLocks/>
              </p:cNvSpPr>
              <p:nvPr/>
            </p:nvSpPr>
            <p:spPr bwMode="auto">
              <a:xfrm>
                <a:off x="5667" y="2607"/>
                <a:ext cx="222" cy="236"/>
              </a:xfrm>
              <a:custGeom>
                <a:avLst/>
                <a:gdLst>
                  <a:gd name="T0" fmla="*/ 3 w 222"/>
                  <a:gd name="T1" fmla="*/ 0 h 236"/>
                  <a:gd name="T2" fmla="*/ 14 w 222"/>
                  <a:gd name="T3" fmla="*/ 3 h 236"/>
                  <a:gd name="T4" fmla="*/ 25 w 222"/>
                  <a:gd name="T5" fmla="*/ 7 h 236"/>
                  <a:gd name="T6" fmla="*/ 39 w 222"/>
                  <a:gd name="T7" fmla="*/ 7 h 236"/>
                  <a:gd name="T8" fmla="*/ 50 w 222"/>
                  <a:gd name="T9" fmla="*/ 10 h 236"/>
                  <a:gd name="T10" fmla="*/ 57 w 222"/>
                  <a:gd name="T11" fmla="*/ 21 h 236"/>
                  <a:gd name="T12" fmla="*/ 64 w 222"/>
                  <a:gd name="T13" fmla="*/ 28 h 236"/>
                  <a:gd name="T14" fmla="*/ 72 w 222"/>
                  <a:gd name="T15" fmla="*/ 39 h 236"/>
                  <a:gd name="T16" fmla="*/ 93 w 222"/>
                  <a:gd name="T17" fmla="*/ 53 h 236"/>
                  <a:gd name="T18" fmla="*/ 104 w 222"/>
                  <a:gd name="T19" fmla="*/ 61 h 236"/>
                  <a:gd name="T20" fmla="*/ 115 w 222"/>
                  <a:gd name="T21" fmla="*/ 71 h 236"/>
                  <a:gd name="T22" fmla="*/ 115 w 222"/>
                  <a:gd name="T23" fmla="*/ 71 h 236"/>
                  <a:gd name="T24" fmla="*/ 125 w 222"/>
                  <a:gd name="T25" fmla="*/ 79 h 236"/>
                  <a:gd name="T26" fmla="*/ 132 w 222"/>
                  <a:gd name="T27" fmla="*/ 82 h 236"/>
                  <a:gd name="T28" fmla="*/ 143 w 222"/>
                  <a:gd name="T29" fmla="*/ 93 h 236"/>
                  <a:gd name="T30" fmla="*/ 147 w 222"/>
                  <a:gd name="T31" fmla="*/ 89 h 236"/>
                  <a:gd name="T32" fmla="*/ 158 w 222"/>
                  <a:gd name="T33" fmla="*/ 93 h 236"/>
                  <a:gd name="T34" fmla="*/ 161 w 222"/>
                  <a:gd name="T35" fmla="*/ 97 h 236"/>
                  <a:gd name="T36" fmla="*/ 158 w 222"/>
                  <a:gd name="T37" fmla="*/ 104 h 236"/>
                  <a:gd name="T38" fmla="*/ 154 w 222"/>
                  <a:gd name="T39" fmla="*/ 111 h 236"/>
                  <a:gd name="T40" fmla="*/ 161 w 222"/>
                  <a:gd name="T41" fmla="*/ 107 h 236"/>
                  <a:gd name="T42" fmla="*/ 168 w 222"/>
                  <a:gd name="T43" fmla="*/ 107 h 236"/>
                  <a:gd name="T44" fmla="*/ 175 w 222"/>
                  <a:gd name="T45" fmla="*/ 114 h 236"/>
                  <a:gd name="T46" fmla="*/ 172 w 222"/>
                  <a:gd name="T47" fmla="*/ 122 h 236"/>
                  <a:gd name="T48" fmla="*/ 168 w 222"/>
                  <a:gd name="T49" fmla="*/ 129 h 236"/>
                  <a:gd name="T50" fmla="*/ 175 w 222"/>
                  <a:gd name="T51" fmla="*/ 136 h 236"/>
                  <a:gd name="T52" fmla="*/ 183 w 222"/>
                  <a:gd name="T53" fmla="*/ 136 h 236"/>
                  <a:gd name="T54" fmla="*/ 190 w 222"/>
                  <a:gd name="T55" fmla="*/ 147 h 236"/>
                  <a:gd name="T56" fmla="*/ 190 w 222"/>
                  <a:gd name="T57" fmla="*/ 154 h 236"/>
                  <a:gd name="T58" fmla="*/ 197 w 222"/>
                  <a:gd name="T59" fmla="*/ 157 h 236"/>
                  <a:gd name="T60" fmla="*/ 200 w 222"/>
                  <a:gd name="T61" fmla="*/ 165 h 236"/>
                  <a:gd name="T62" fmla="*/ 211 w 222"/>
                  <a:gd name="T63" fmla="*/ 165 h 236"/>
                  <a:gd name="T64" fmla="*/ 218 w 222"/>
                  <a:gd name="T65" fmla="*/ 175 h 236"/>
                  <a:gd name="T66" fmla="*/ 222 w 222"/>
                  <a:gd name="T67" fmla="*/ 183 h 236"/>
                  <a:gd name="T68" fmla="*/ 218 w 222"/>
                  <a:gd name="T69" fmla="*/ 193 h 236"/>
                  <a:gd name="T70" fmla="*/ 218 w 222"/>
                  <a:gd name="T71" fmla="*/ 208 h 236"/>
                  <a:gd name="T72" fmla="*/ 218 w 222"/>
                  <a:gd name="T73" fmla="*/ 229 h 236"/>
                  <a:gd name="T74" fmla="*/ 211 w 222"/>
                  <a:gd name="T75" fmla="*/ 229 h 236"/>
                  <a:gd name="T76" fmla="*/ 204 w 222"/>
                  <a:gd name="T77" fmla="*/ 233 h 236"/>
                  <a:gd name="T78" fmla="*/ 193 w 222"/>
                  <a:gd name="T79" fmla="*/ 229 h 236"/>
                  <a:gd name="T80" fmla="*/ 190 w 222"/>
                  <a:gd name="T81" fmla="*/ 233 h 236"/>
                  <a:gd name="T82" fmla="*/ 179 w 222"/>
                  <a:gd name="T83" fmla="*/ 222 h 236"/>
                  <a:gd name="T84" fmla="*/ 168 w 222"/>
                  <a:gd name="T85" fmla="*/ 215 h 236"/>
                  <a:gd name="T86" fmla="*/ 154 w 222"/>
                  <a:gd name="T87" fmla="*/ 201 h 236"/>
                  <a:gd name="T88" fmla="*/ 147 w 222"/>
                  <a:gd name="T89" fmla="*/ 193 h 236"/>
                  <a:gd name="T90" fmla="*/ 136 w 222"/>
                  <a:gd name="T91" fmla="*/ 183 h 236"/>
                  <a:gd name="T92" fmla="*/ 118 w 222"/>
                  <a:gd name="T93" fmla="*/ 161 h 236"/>
                  <a:gd name="T94" fmla="*/ 107 w 222"/>
                  <a:gd name="T95" fmla="*/ 132 h 236"/>
                  <a:gd name="T96" fmla="*/ 100 w 222"/>
                  <a:gd name="T97" fmla="*/ 125 h 236"/>
                  <a:gd name="T98" fmla="*/ 86 w 222"/>
                  <a:gd name="T99" fmla="*/ 111 h 236"/>
                  <a:gd name="T100" fmla="*/ 82 w 222"/>
                  <a:gd name="T101" fmla="*/ 111 h 236"/>
                  <a:gd name="T102" fmla="*/ 75 w 222"/>
                  <a:gd name="T103" fmla="*/ 89 h 236"/>
                  <a:gd name="T104" fmla="*/ 72 w 222"/>
                  <a:gd name="T105" fmla="*/ 79 h 236"/>
                  <a:gd name="T106" fmla="*/ 57 w 222"/>
                  <a:gd name="T107" fmla="*/ 68 h 236"/>
                  <a:gd name="T108" fmla="*/ 46 w 222"/>
                  <a:gd name="T109" fmla="*/ 57 h 236"/>
                  <a:gd name="T110" fmla="*/ 39 w 222"/>
                  <a:gd name="T111" fmla="*/ 46 h 236"/>
                  <a:gd name="T112" fmla="*/ 29 w 222"/>
                  <a:gd name="T113" fmla="*/ 39 h 236"/>
                  <a:gd name="T114" fmla="*/ 18 w 222"/>
                  <a:gd name="T115" fmla="*/ 28 h 236"/>
                  <a:gd name="T116" fmla="*/ 7 w 222"/>
                  <a:gd name="T117" fmla="*/ 14 h 236"/>
                  <a:gd name="T118" fmla="*/ 0 w 222"/>
                  <a:gd name="T11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236">
                    <a:moveTo>
                      <a:pt x="0" y="0"/>
                    </a:moveTo>
                    <a:lnTo>
                      <a:pt x="3" y="0"/>
                    </a:lnTo>
                    <a:lnTo>
                      <a:pt x="3" y="0"/>
                    </a:lnTo>
                    <a:lnTo>
                      <a:pt x="11" y="0"/>
                    </a:lnTo>
                    <a:lnTo>
                      <a:pt x="11" y="0"/>
                    </a:lnTo>
                    <a:lnTo>
                      <a:pt x="14" y="3"/>
                    </a:lnTo>
                    <a:lnTo>
                      <a:pt x="18" y="7"/>
                    </a:lnTo>
                    <a:lnTo>
                      <a:pt x="21" y="7"/>
                    </a:lnTo>
                    <a:lnTo>
                      <a:pt x="25" y="7"/>
                    </a:lnTo>
                    <a:lnTo>
                      <a:pt x="29" y="7"/>
                    </a:lnTo>
                    <a:lnTo>
                      <a:pt x="36" y="7"/>
                    </a:lnTo>
                    <a:lnTo>
                      <a:pt x="39" y="7"/>
                    </a:lnTo>
                    <a:lnTo>
                      <a:pt x="43" y="10"/>
                    </a:lnTo>
                    <a:lnTo>
                      <a:pt x="46" y="10"/>
                    </a:lnTo>
                    <a:lnTo>
                      <a:pt x="50" y="10"/>
                    </a:lnTo>
                    <a:lnTo>
                      <a:pt x="54" y="14"/>
                    </a:lnTo>
                    <a:lnTo>
                      <a:pt x="57" y="18"/>
                    </a:lnTo>
                    <a:lnTo>
                      <a:pt x="57" y="21"/>
                    </a:lnTo>
                    <a:lnTo>
                      <a:pt x="57" y="21"/>
                    </a:lnTo>
                    <a:lnTo>
                      <a:pt x="61" y="25"/>
                    </a:lnTo>
                    <a:lnTo>
                      <a:pt x="64" y="28"/>
                    </a:lnTo>
                    <a:lnTo>
                      <a:pt x="64" y="32"/>
                    </a:lnTo>
                    <a:lnTo>
                      <a:pt x="68" y="36"/>
                    </a:lnTo>
                    <a:lnTo>
                      <a:pt x="72" y="39"/>
                    </a:lnTo>
                    <a:lnTo>
                      <a:pt x="86" y="46"/>
                    </a:lnTo>
                    <a:lnTo>
                      <a:pt x="89" y="46"/>
                    </a:lnTo>
                    <a:lnTo>
                      <a:pt x="93" y="53"/>
                    </a:lnTo>
                    <a:lnTo>
                      <a:pt x="97" y="57"/>
                    </a:lnTo>
                    <a:lnTo>
                      <a:pt x="97" y="61"/>
                    </a:lnTo>
                    <a:lnTo>
                      <a:pt x="104" y="61"/>
                    </a:lnTo>
                    <a:lnTo>
                      <a:pt x="104" y="64"/>
                    </a:lnTo>
                    <a:lnTo>
                      <a:pt x="111" y="71"/>
                    </a:lnTo>
                    <a:lnTo>
                      <a:pt x="115" y="71"/>
                    </a:lnTo>
                    <a:lnTo>
                      <a:pt x="115" y="75"/>
                    </a:lnTo>
                    <a:lnTo>
                      <a:pt x="115" y="71"/>
                    </a:lnTo>
                    <a:lnTo>
                      <a:pt x="115" y="71"/>
                    </a:lnTo>
                    <a:lnTo>
                      <a:pt x="118" y="71"/>
                    </a:lnTo>
                    <a:lnTo>
                      <a:pt x="122" y="71"/>
                    </a:lnTo>
                    <a:lnTo>
                      <a:pt x="125" y="79"/>
                    </a:lnTo>
                    <a:lnTo>
                      <a:pt x="129" y="82"/>
                    </a:lnTo>
                    <a:lnTo>
                      <a:pt x="129" y="82"/>
                    </a:lnTo>
                    <a:lnTo>
                      <a:pt x="132" y="82"/>
                    </a:lnTo>
                    <a:lnTo>
                      <a:pt x="140" y="86"/>
                    </a:lnTo>
                    <a:lnTo>
                      <a:pt x="140" y="86"/>
                    </a:lnTo>
                    <a:lnTo>
                      <a:pt x="143" y="93"/>
                    </a:lnTo>
                    <a:lnTo>
                      <a:pt x="143" y="93"/>
                    </a:lnTo>
                    <a:lnTo>
                      <a:pt x="143" y="89"/>
                    </a:lnTo>
                    <a:lnTo>
                      <a:pt x="147" y="89"/>
                    </a:lnTo>
                    <a:lnTo>
                      <a:pt x="147" y="93"/>
                    </a:lnTo>
                    <a:lnTo>
                      <a:pt x="150" y="93"/>
                    </a:lnTo>
                    <a:lnTo>
                      <a:pt x="158" y="93"/>
                    </a:lnTo>
                    <a:lnTo>
                      <a:pt x="161" y="97"/>
                    </a:lnTo>
                    <a:lnTo>
                      <a:pt x="161" y="97"/>
                    </a:lnTo>
                    <a:lnTo>
                      <a:pt x="161" y="97"/>
                    </a:lnTo>
                    <a:lnTo>
                      <a:pt x="161" y="100"/>
                    </a:lnTo>
                    <a:lnTo>
                      <a:pt x="158" y="100"/>
                    </a:lnTo>
                    <a:lnTo>
                      <a:pt x="158" y="104"/>
                    </a:lnTo>
                    <a:lnTo>
                      <a:pt x="161" y="104"/>
                    </a:lnTo>
                    <a:lnTo>
                      <a:pt x="161" y="107"/>
                    </a:lnTo>
                    <a:lnTo>
                      <a:pt x="154" y="111"/>
                    </a:lnTo>
                    <a:lnTo>
                      <a:pt x="154" y="111"/>
                    </a:lnTo>
                    <a:lnTo>
                      <a:pt x="154" y="111"/>
                    </a:lnTo>
                    <a:lnTo>
                      <a:pt x="161" y="107"/>
                    </a:lnTo>
                    <a:lnTo>
                      <a:pt x="165" y="107"/>
                    </a:lnTo>
                    <a:lnTo>
                      <a:pt x="168" y="104"/>
                    </a:lnTo>
                    <a:lnTo>
                      <a:pt x="168" y="107"/>
                    </a:lnTo>
                    <a:lnTo>
                      <a:pt x="172" y="111"/>
                    </a:lnTo>
                    <a:lnTo>
                      <a:pt x="175" y="111"/>
                    </a:lnTo>
                    <a:lnTo>
                      <a:pt x="175" y="114"/>
                    </a:lnTo>
                    <a:lnTo>
                      <a:pt x="168" y="118"/>
                    </a:lnTo>
                    <a:lnTo>
                      <a:pt x="172" y="122"/>
                    </a:lnTo>
                    <a:lnTo>
                      <a:pt x="172" y="122"/>
                    </a:lnTo>
                    <a:lnTo>
                      <a:pt x="172" y="125"/>
                    </a:lnTo>
                    <a:lnTo>
                      <a:pt x="168" y="125"/>
                    </a:lnTo>
                    <a:lnTo>
                      <a:pt x="168" y="129"/>
                    </a:lnTo>
                    <a:lnTo>
                      <a:pt x="168" y="132"/>
                    </a:lnTo>
                    <a:lnTo>
                      <a:pt x="172" y="136"/>
                    </a:lnTo>
                    <a:lnTo>
                      <a:pt x="175" y="136"/>
                    </a:lnTo>
                    <a:lnTo>
                      <a:pt x="179" y="136"/>
                    </a:lnTo>
                    <a:lnTo>
                      <a:pt x="183" y="136"/>
                    </a:lnTo>
                    <a:lnTo>
                      <a:pt x="183" y="136"/>
                    </a:lnTo>
                    <a:lnTo>
                      <a:pt x="186" y="136"/>
                    </a:lnTo>
                    <a:lnTo>
                      <a:pt x="190" y="143"/>
                    </a:lnTo>
                    <a:lnTo>
                      <a:pt x="190" y="147"/>
                    </a:lnTo>
                    <a:lnTo>
                      <a:pt x="190" y="150"/>
                    </a:lnTo>
                    <a:lnTo>
                      <a:pt x="190" y="150"/>
                    </a:lnTo>
                    <a:lnTo>
                      <a:pt x="190" y="154"/>
                    </a:lnTo>
                    <a:lnTo>
                      <a:pt x="193" y="154"/>
                    </a:lnTo>
                    <a:lnTo>
                      <a:pt x="197" y="157"/>
                    </a:lnTo>
                    <a:lnTo>
                      <a:pt x="197" y="157"/>
                    </a:lnTo>
                    <a:lnTo>
                      <a:pt x="197" y="165"/>
                    </a:lnTo>
                    <a:lnTo>
                      <a:pt x="200" y="165"/>
                    </a:lnTo>
                    <a:lnTo>
                      <a:pt x="200" y="165"/>
                    </a:lnTo>
                    <a:lnTo>
                      <a:pt x="204" y="165"/>
                    </a:lnTo>
                    <a:lnTo>
                      <a:pt x="208" y="165"/>
                    </a:lnTo>
                    <a:lnTo>
                      <a:pt x="211" y="165"/>
                    </a:lnTo>
                    <a:lnTo>
                      <a:pt x="215" y="168"/>
                    </a:lnTo>
                    <a:lnTo>
                      <a:pt x="215" y="172"/>
                    </a:lnTo>
                    <a:lnTo>
                      <a:pt x="218" y="175"/>
                    </a:lnTo>
                    <a:lnTo>
                      <a:pt x="222" y="175"/>
                    </a:lnTo>
                    <a:lnTo>
                      <a:pt x="222" y="179"/>
                    </a:lnTo>
                    <a:lnTo>
                      <a:pt x="222" y="183"/>
                    </a:lnTo>
                    <a:lnTo>
                      <a:pt x="218" y="190"/>
                    </a:lnTo>
                    <a:lnTo>
                      <a:pt x="218" y="193"/>
                    </a:lnTo>
                    <a:lnTo>
                      <a:pt x="218" y="193"/>
                    </a:lnTo>
                    <a:lnTo>
                      <a:pt x="218" y="197"/>
                    </a:lnTo>
                    <a:lnTo>
                      <a:pt x="218" y="201"/>
                    </a:lnTo>
                    <a:lnTo>
                      <a:pt x="218" y="208"/>
                    </a:lnTo>
                    <a:lnTo>
                      <a:pt x="218" y="208"/>
                    </a:lnTo>
                    <a:lnTo>
                      <a:pt x="218" y="222"/>
                    </a:lnTo>
                    <a:lnTo>
                      <a:pt x="218" y="229"/>
                    </a:lnTo>
                    <a:lnTo>
                      <a:pt x="215" y="233"/>
                    </a:lnTo>
                    <a:lnTo>
                      <a:pt x="215" y="233"/>
                    </a:lnTo>
                    <a:lnTo>
                      <a:pt x="211" y="229"/>
                    </a:lnTo>
                    <a:lnTo>
                      <a:pt x="208" y="229"/>
                    </a:lnTo>
                    <a:lnTo>
                      <a:pt x="204" y="229"/>
                    </a:lnTo>
                    <a:lnTo>
                      <a:pt x="204" y="233"/>
                    </a:lnTo>
                    <a:lnTo>
                      <a:pt x="204" y="233"/>
                    </a:lnTo>
                    <a:lnTo>
                      <a:pt x="197" y="229"/>
                    </a:lnTo>
                    <a:lnTo>
                      <a:pt x="193" y="229"/>
                    </a:lnTo>
                    <a:lnTo>
                      <a:pt x="197" y="236"/>
                    </a:lnTo>
                    <a:lnTo>
                      <a:pt x="193" y="236"/>
                    </a:lnTo>
                    <a:lnTo>
                      <a:pt x="190" y="233"/>
                    </a:lnTo>
                    <a:lnTo>
                      <a:pt x="186" y="229"/>
                    </a:lnTo>
                    <a:lnTo>
                      <a:pt x="179" y="226"/>
                    </a:lnTo>
                    <a:lnTo>
                      <a:pt x="179" y="222"/>
                    </a:lnTo>
                    <a:lnTo>
                      <a:pt x="175" y="218"/>
                    </a:lnTo>
                    <a:lnTo>
                      <a:pt x="172" y="215"/>
                    </a:lnTo>
                    <a:lnTo>
                      <a:pt x="168" y="215"/>
                    </a:lnTo>
                    <a:lnTo>
                      <a:pt x="161" y="208"/>
                    </a:lnTo>
                    <a:lnTo>
                      <a:pt x="158" y="204"/>
                    </a:lnTo>
                    <a:lnTo>
                      <a:pt x="154" y="201"/>
                    </a:lnTo>
                    <a:lnTo>
                      <a:pt x="150" y="201"/>
                    </a:lnTo>
                    <a:lnTo>
                      <a:pt x="147" y="197"/>
                    </a:lnTo>
                    <a:lnTo>
                      <a:pt x="147" y="193"/>
                    </a:lnTo>
                    <a:lnTo>
                      <a:pt x="143" y="190"/>
                    </a:lnTo>
                    <a:lnTo>
                      <a:pt x="140" y="186"/>
                    </a:lnTo>
                    <a:lnTo>
                      <a:pt x="136" y="183"/>
                    </a:lnTo>
                    <a:lnTo>
                      <a:pt x="125" y="172"/>
                    </a:lnTo>
                    <a:lnTo>
                      <a:pt x="118" y="165"/>
                    </a:lnTo>
                    <a:lnTo>
                      <a:pt x="118" y="161"/>
                    </a:lnTo>
                    <a:lnTo>
                      <a:pt x="115" y="154"/>
                    </a:lnTo>
                    <a:lnTo>
                      <a:pt x="107" y="140"/>
                    </a:lnTo>
                    <a:lnTo>
                      <a:pt x="107" y="132"/>
                    </a:lnTo>
                    <a:lnTo>
                      <a:pt x="104" y="129"/>
                    </a:lnTo>
                    <a:lnTo>
                      <a:pt x="100" y="125"/>
                    </a:lnTo>
                    <a:lnTo>
                      <a:pt x="100" y="125"/>
                    </a:lnTo>
                    <a:lnTo>
                      <a:pt x="97" y="122"/>
                    </a:lnTo>
                    <a:lnTo>
                      <a:pt x="93" y="114"/>
                    </a:lnTo>
                    <a:lnTo>
                      <a:pt x="86" y="111"/>
                    </a:lnTo>
                    <a:lnTo>
                      <a:pt x="82" y="111"/>
                    </a:lnTo>
                    <a:lnTo>
                      <a:pt x="82" y="111"/>
                    </a:lnTo>
                    <a:lnTo>
                      <a:pt x="82" y="111"/>
                    </a:lnTo>
                    <a:lnTo>
                      <a:pt x="82" y="104"/>
                    </a:lnTo>
                    <a:lnTo>
                      <a:pt x="79" y="93"/>
                    </a:lnTo>
                    <a:lnTo>
                      <a:pt x="75" y="89"/>
                    </a:lnTo>
                    <a:lnTo>
                      <a:pt x="75" y="86"/>
                    </a:lnTo>
                    <a:lnTo>
                      <a:pt x="75" y="82"/>
                    </a:lnTo>
                    <a:lnTo>
                      <a:pt x="72" y="79"/>
                    </a:lnTo>
                    <a:lnTo>
                      <a:pt x="68" y="75"/>
                    </a:lnTo>
                    <a:lnTo>
                      <a:pt x="61" y="71"/>
                    </a:lnTo>
                    <a:lnTo>
                      <a:pt x="57" y="68"/>
                    </a:lnTo>
                    <a:lnTo>
                      <a:pt x="54" y="68"/>
                    </a:lnTo>
                    <a:lnTo>
                      <a:pt x="50" y="57"/>
                    </a:lnTo>
                    <a:lnTo>
                      <a:pt x="46" y="57"/>
                    </a:lnTo>
                    <a:lnTo>
                      <a:pt x="46" y="53"/>
                    </a:lnTo>
                    <a:lnTo>
                      <a:pt x="43" y="53"/>
                    </a:lnTo>
                    <a:lnTo>
                      <a:pt x="39" y="46"/>
                    </a:lnTo>
                    <a:lnTo>
                      <a:pt x="36" y="43"/>
                    </a:lnTo>
                    <a:lnTo>
                      <a:pt x="32" y="39"/>
                    </a:lnTo>
                    <a:lnTo>
                      <a:pt x="29" y="39"/>
                    </a:lnTo>
                    <a:lnTo>
                      <a:pt x="25" y="36"/>
                    </a:lnTo>
                    <a:lnTo>
                      <a:pt x="21" y="32"/>
                    </a:lnTo>
                    <a:lnTo>
                      <a:pt x="18" y="28"/>
                    </a:lnTo>
                    <a:lnTo>
                      <a:pt x="14" y="28"/>
                    </a:lnTo>
                    <a:lnTo>
                      <a:pt x="7" y="18"/>
                    </a:lnTo>
                    <a:lnTo>
                      <a:pt x="7" y="14"/>
                    </a:lnTo>
                    <a:lnTo>
                      <a:pt x="3" y="10"/>
                    </a:lnTo>
                    <a:lnTo>
                      <a:pt x="0" y="3"/>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25" name="Freeform 2458">
                <a:extLst>
                  <a:ext uri="{FF2B5EF4-FFF2-40B4-BE49-F238E27FC236}">
                    <a16:creationId xmlns:a16="http://schemas.microsoft.com/office/drawing/2014/main" id="{091513E8-37AD-41D4-A25C-556727E29DA8}"/>
                  </a:ext>
                </a:extLst>
              </p:cNvPr>
              <p:cNvSpPr>
                <a:spLocks/>
              </p:cNvSpPr>
              <p:nvPr/>
            </p:nvSpPr>
            <p:spPr bwMode="auto">
              <a:xfrm>
                <a:off x="5667" y="2607"/>
                <a:ext cx="222" cy="236"/>
              </a:xfrm>
              <a:custGeom>
                <a:avLst/>
                <a:gdLst>
                  <a:gd name="T0" fmla="*/ 3 w 222"/>
                  <a:gd name="T1" fmla="*/ 0 h 236"/>
                  <a:gd name="T2" fmla="*/ 14 w 222"/>
                  <a:gd name="T3" fmla="*/ 3 h 236"/>
                  <a:gd name="T4" fmla="*/ 25 w 222"/>
                  <a:gd name="T5" fmla="*/ 7 h 236"/>
                  <a:gd name="T6" fmla="*/ 39 w 222"/>
                  <a:gd name="T7" fmla="*/ 7 h 236"/>
                  <a:gd name="T8" fmla="*/ 50 w 222"/>
                  <a:gd name="T9" fmla="*/ 10 h 236"/>
                  <a:gd name="T10" fmla="*/ 57 w 222"/>
                  <a:gd name="T11" fmla="*/ 21 h 236"/>
                  <a:gd name="T12" fmla="*/ 64 w 222"/>
                  <a:gd name="T13" fmla="*/ 28 h 236"/>
                  <a:gd name="T14" fmla="*/ 72 w 222"/>
                  <a:gd name="T15" fmla="*/ 39 h 236"/>
                  <a:gd name="T16" fmla="*/ 93 w 222"/>
                  <a:gd name="T17" fmla="*/ 53 h 236"/>
                  <a:gd name="T18" fmla="*/ 104 w 222"/>
                  <a:gd name="T19" fmla="*/ 61 h 236"/>
                  <a:gd name="T20" fmla="*/ 115 w 222"/>
                  <a:gd name="T21" fmla="*/ 71 h 236"/>
                  <a:gd name="T22" fmla="*/ 115 w 222"/>
                  <a:gd name="T23" fmla="*/ 71 h 236"/>
                  <a:gd name="T24" fmla="*/ 125 w 222"/>
                  <a:gd name="T25" fmla="*/ 79 h 236"/>
                  <a:gd name="T26" fmla="*/ 132 w 222"/>
                  <a:gd name="T27" fmla="*/ 82 h 236"/>
                  <a:gd name="T28" fmla="*/ 143 w 222"/>
                  <a:gd name="T29" fmla="*/ 93 h 236"/>
                  <a:gd name="T30" fmla="*/ 147 w 222"/>
                  <a:gd name="T31" fmla="*/ 89 h 236"/>
                  <a:gd name="T32" fmla="*/ 158 w 222"/>
                  <a:gd name="T33" fmla="*/ 93 h 236"/>
                  <a:gd name="T34" fmla="*/ 161 w 222"/>
                  <a:gd name="T35" fmla="*/ 97 h 236"/>
                  <a:gd name="T36" fmla="*/ 158 w 222"/>
                  <a:gd name="T37" fmla="*/ 104 h 236"/>
                  <a:gd name="T38" fmla="*/ 154 w 222"/>
                  <a:gd name="T39" fmla="*/ 111 h 236"/>
                  <a:gd name="T40" fmla="*/ 161 w 222"/>
                  <a:gd name="T41" fmla="*/ 107 h 236"/>
                  <a:gd name="T42" fmla="*/ 168 w 222"/>
                  <a:gd name="T43" fmla="*/ 107 h 236"/>
                  <a:gd name="T44" fmla="*/ 175 w 222"/>
                  <a:gd name="T45" fmla="*/ 114 h 236"/>
                  <a:gd name="T46" fmla="*/ 172 w 222"/>
                  <a:gd name="T47" fmla="*/ 122 h 236"/>
                  <a:gd name="T48" fmla="*/ 168 w 222"/>
                  <a:gd name="T49" fmla="*/ 129 h 236"/>
                  <a:gd name="T50" fmla="*/ 175 w 222"/>
                  <a:gd name="T51" fmla="*/ 136 h 236"/>
                  <a:gd name="T52" fmla="*/ 183 w 222"/>
                  <a:gd name="T53" fmla="*/ 136 h 236"/>
                  <a:gd name="T54" fmla="*/ 190 w 222"/>
                  <a:gd name="T55" fmla="*/ 147 h 236"/>
                  <a:gd name="T56" fmla="*/ 190 w 222"/>
                  <a:gd name="T57" fmla="*/ 154 h 236"/>
                  <a:gd name="T58" fmla="*/ 197 w 222"/>
                  <a:gd name="T59" fmla="*/ 157 h 236"/>
                  <a:gd name="T60" fmla="*/ 200 w 222"/>
                  <a:gd name="T61" fmla="*/ 165 h 236"/>
                  <a:gd name="T62" fmla="*/ 211 w 222"/>
                  <a:gd name="T63" fmla="*/ 165 h 236"/>
                  <a:gd name="T64" fmla="*/ 218 w 222"/>
                  <a:gd name="T65" fmla="*/ 175 h 236"/>
                  <a:gd name="T66" fmla="*/ 222 w 222"/>
                  <a:gd name="T67" fmla="*/ 183 h 236"/>
                  <a:gd name="T68" fmla="*/ 218 w 222"/>
                  <a:gd name="T69" fmla="*/ 193 h 236"/>
                  <a:gd name="T70" fmla="*/ 218 w 222"/>
                  <a:gd name="T71" fmla="*/ 208 h 236"/>
                  <a:gd name="T72" fmla="*/ 218 w 222"/>
                  <a:gd name="T73" fmla="*/ 229 h 236"/>
                  <a:gd name="T74" fmla="*/ 211 w 222"/>
                  <a:gd name="T75" fmla="*/ 229 h 236"/>
                  <a:gd name="T76" fmla="*/ 204 w 222"/>
                  <a:gd name="T77" fmla="*/ 233 h 236"/>
                  <a:gd name="T78" fmla="*/ 193 w 222"/>
                  <a:gd name="T79" fmla="*/ 229 h 236"/>
                  <a:gd name="T80" fmla="*/ 190 w 222"/>
                  <a:gd name="T81" fmla="*/ 233 h 236"/>
                  <a:gd name="T82" fmla="*/ 179 w 222"/>
                  <a:gd name="T83" fmla="*/ 222 h 236"/>
                  <a:gd name="T84" fmla="*/ 168 w 222"/>
                  <a:gd name="T85" fmla="*/ 215 h 236"/>
                  <a:gd name="T86" fmla="*/ 154 w 222"/>
                  <a:gd name="T87" fmla="*/ 201 h 236"/>
                  <a:gd name="T88" fmla="*/ 147 w 222"/>
                  <a:gd name="T89" fmla="*/ 193 h 236"/>
                  <a:gd name="T90" fmla="*/ 136 w 222"/>
                  <a:gd name="T91" fmla="*/ 183 h 236"/>
                  <a:gd name="T92" fmla="*/ 118 w 222"/>
                  <a:gd name="T93" fmla="*/ 161 h 236"/>
                  <a:gd name="T94" fmla="*/ 107 w 222"/>
                  <a:gd name="T95" fmla="*/ 132 h 236"/>
                  <a:gd name="T96" fmla="*/ 100 w 222"/>
                  <a:gd name="T97" fmla="*/ 125 h 236"/>
                  <a:gd name="T98" fmla="*/ 86 w 222"/>
                  <a:gd name="T99" fmla="*/ 111 h 236"/>
                  <a:gd name="T100" fmla="*/ 82 w 222"/>
                  <a:gd name="T101" fmla="*/ 111 h 236"/>
                  <a:gd name="T102" fmla="*/ 75 w 222"/>
                  <a:gd name="T103" fmla="*/ 89 h 236"/>
                  <a:gd name="T104" fmla="*/ 72 w 222"/>
                  <a:gd name="T105" fmla="*/ 79 h 236"/>
                  <a:gd name="T106" fmla="*/ 57 w 222"/>
                  <a:gd name="T107" fmla="*/ 68 h 236"/>
                  <a:gd name="T108" fmla="*/ 46 w 222"/>
                  <a:gd name="T109" fmla="*/ 57 h 236"/>
                  <a:gd name="T110" fmla="*/ 39 w 222"/>
                  <a:gd name="T111" fmla="*/ 46 h 236"/>
                  <a:gd name="T112" fmla="*/ 29 w 222"/>
                  <a:gd name="T113" fmla="*/ 39 h 236"/>
                  <a:gd name="T114" fmla="*/ 18 w 222"/>
                  <a:gd name="T115" fmla="*/ 28 h 236"/>
                  <a:gd name="T116" fmla="*/ 7 w 222"/>
                  <a:gd name="T117" fmla="*/ 14 h 236"/>
                  <a:gd name="T118" fmla="*/ 0 w 222"/>
                  <a:gd name="T11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236">
                    <a:moveTo>
                      <a:pt x="0" y="0"/>
                    </a:moveTo>
                    <a:lnTo>
                      <a:pt x="3" y="0"/>
                    </a:lnTo>
                    <a:lnTo>
                      <a:pt x="3" y="0"/>
                    </a:lnTo>
                    <a:lnTo>
                      <a:pt x="11" y="0"/>
                    </a:lnTo>
                    <a:lnTo>
                      <a:pt x="11" y="0"/>
                    </a:lnTo>
                    <a:lnTo>
                      <a:pt x="14" y="3"/>
                    </a:lnTo>
                    <a:lnTo>
                      <a:pt x="18" y="7"/>
                    </a:lnTo>
                    <a:lnTo>
                      <a:pt x="21" y="7"/>
                    </a:lnTo>
                    <a:lnTo>
                      <a:pt x="25" y="7"/>
                    </a:lnTo>
                    <a:lnTo>
                      <a:pt x="29" y="7"/>
                    </a:lnTo>
                    <a:lnTo>
                      <a:pt x="36" y="7"/>
                    </a:lnTo>
                    <a:lnTo>
                      <a:pt x="39" y="7"/>
                    </a:lnTo>
                    <a:lnTo>
                      <a:pt x="43" y="10"/>
                    </a:lnTo>
                    <a:lnTo>
                      <a:pt x="46" y="10"/>
                    </a:lnTo>
                    <a:lnTo>
                      <a:pt x="50" y="10"/>
                    </a:lnTo>
                    <a:lnTo>
                      <a:pt x="54" y="14"/>
                    </a:lnTo>
                    <a:lnTo>
                      <a:pt x="57" y="18"/>
                    </a:lnTo>
                    <a:lnTo>
                      <a:pt x="57" y="21"/>
                    </a:lnTo>
                    <a:lnTo>
                      <a:pt x="57" y="21"/>
                    </a:lnTo>
                    <a:lnTo>
                      <a:pt x="61" y="25"/>
                    </a:lnTo>
                    <a:lnTo>
                      <a:pt x="64" y="28"/>
                    </a:lnTo>
                    <a:lnTo>
                      <a:pt x="64" y="32"/>
                    </a:lnTo>
                    <a:lnTo>
                      <a:pt x="68" y="36"/>
                    </a:lnTo>
                    <a:lnTo>
                      <a:pt x="72" y="39"/>
                    </a:lnTo>
                    <a:lnTo>
                      <a:pt x="86" y="46"/>
                    </a:lnTo>
                    <a:lnTo>
                      <a:pt x="89" y="46"/>
                    </a:lnTo>
                    <a:lnTo>
                      <a:pt x="93" y="53"/>
                    </a:lnTo>
                    <a:lnTo>
                      <a:pt x="97" y="57"/>
                    </a:lnTo>
                    <a:lnTo>
                      <a:pt x="97" y="61"/>
                    </a:lnTo>
                    <a:lnTo>
                      <a:pt x="104" y="61"/>
                    </a:lnTo>
                    <a:lnTo>
                      <a:pt x="104" y="64"/>
                    </a:lnTo>
                    <a:lnTo>
                      <a:pt x="111" y="71"/>
                    </a:lnTo>
                    <a:lnTo>
                      <a:pt x="115" y="71"/>
                    </a:lnTo>
                    <a:lnTo>
                      <a:pt x="115" y="75"/>
                    </a:lnTo>
                    <a:lnTo>
                      <a:pt x="115" y="71"/>
                    </a:lnTo>
                    <a:lnTo>
                      <a:pt x="115" y="71"/>
                    </a:lnTo>
                    <a:lnTo>
                      <a:pt x="118" y="71"/>
                    </a:lnTo>
                    <a:lnTo>
                      <a:pt x="122" y="71"/>
                    </a:lnTo>
                    <a:lnTo>
                      <a:pt x="125" y="79"/>
                    </a:lnTo>
                    <a:lnTo>
                      <a:pt x="129" y="82"/>
                    </a:lnTo>
                    <a:lnTo>
                      <a:pt x="129" y="82"/>
                    </a:lnTo>
                    <a:lnTo>
                      <a:pt x="132" y="82"/>
                    </a:lnTo>
                    <a:lnTo>
                      <a:pt x="140" y="86"/>
                    </a:lnTo>
                    <a:lnTo>
                      <a:pt x="140" y="86"/>
                    </a:lnTo>
                    <a:lnTo>
                      <a:pt x="143" y="93"/>
                    </a:lnTo>
                    <a:lnTo>
                      <a:pt x="143" y="93"/>
                    </a:lnTo>
                    <a:lnTo>
                      <a:pt x="143" y="89"/>
                    </a:lnTo>
                    <a:lnTo>
                      <a:pt x="147" y="89"/>
                    </a:lnTo>
                    <a:lnTo>
                      <a:pt x="147" y="93"/>
                    </a:lnTo>
                    <a:lnTo>
                      <a:pt x="150" y="93"/>
                    </a:lnTo>
                    <a:lnTo>
                      <a:pt x="158" y="93"/>
                    </a:lnTo>
                    <a:lnTo>
                      <a:pt x="161" y="97"/>
                    </a:lnTo>
                    <a:lnTo>
                      <a:pt x="161" y="97"/>
                    </a:lnTo>
                    <a:lnTo>
                      <a:pt x="161" y="97"/>
                    </a:lnTo>
                    <a:lnTo>
                      <a:pt x="161" y="100"/>
                    </a:lnTo>
                    <a:lnTo>
                      <a:pt x="158" y="100"/>
                    </a:lnTo>
                    <a:lnTo>
                      <a:pt x="158" y="104"/>
                    </a:lnTo>
                    <a:lnTo>
                      <a:pt x="161" y="104"/>
                    </a:lnTo>
                    <a:lnTo>
                      <a:pt x="161" y="107"/>
                    </a:lnTo>
                    <a:lnTo>
                      <a:pt x="154" y="111"/>
                    </a:lnTo>
                    <a:lnTo>
                      <a:pt x="154" y="111"/>
                    </a:lnTo>
                    <a:lnTo>
                      <a:pt x="154" y="111"/>
                    </a:lnTo>
                    <a:lnTo>
                      <a:pt x="161" y="107"/>
                    </a:lnTo>
                    <a:lnTo>
                      <a:pt x="165" y="107"/>
                    </a:lnTo>
                    <a:lnTo>
                      <a:pt x="168" y="104"/>
                    </a:lnTo>
                    <a:lnTo>
                      <a:pt x="168" y="107"/>
                    </a:lnTo>
                    <a:lnTo>
                      <a:pt x="172" y="111"/>
                    </a:lnTo>
                    <a:lnTo>
                      <a:pt x="175" y="111"/>
                    </a:lnTo>
                    <a:lnTo>
                      <a:pt x="175" y="114"/>
                    </a:lnTo>
                    <a:lnTo>
                      <a:pt x="168" y="118"/>
                    </a:lnTo>
                    <a:lnTo>
                      <a:pt x="172" y="122"/>
                    </a:lnTo>
                    <a:lnTo>
                      <a:pt x="172" y="122"/>
                    </a:lnTo>
                    <a:lnTo>
                      <a:pt x="172" y="125"/>
                    </a:lnTo>
                    <a:lnTo>
                      <a:pt x="168" y="125"/>
                    </a:lnTo>
                    <a:lnTo>
                      <a:pt x="168" y="129"/>
                    </a:lnTo>
                    <a:lnTo>
                      <a:pt x="168" y="132"/>
                    </a:lnTo>
                    <a:lnTo>
                      <a:pt x="172" y="136"/>
                    </a:lnTo>
                    <a:lnTo>
                      <a:pt x="175" y="136"/>
                    </a:lnTo>
                    <a:lnTo>
                      <a:pt x="179" y="136"/>
                    </a:lnTo>
                    <a:lnTo>
                      <a:pt x="183" y="136"/>
                    </a:lnTo>
                    <a:lnTo>
                      <a:pt x="183" y="136"/>
                    </a:lnTo>
                    <a:lnTo>
                      <a:pt x="186" y="136"/>
                    </a:lnTo>
                    <a:lnTo>
                      <a:pt x="190" y="143"/>
                    </a:lnTo>
                    <a:lnTo>
                      <a:pt x="190" y="147"/>
                    </a:lnTo>
                    <a:lnTo>
                      <a:pt x="190" y="150"/>
                    </a:lnTo>
                    <a:lnTo>
                      <a:pt x="190" y="150"/>
                    </a:lnTo>
                    <a:lnTo>
                      <a:pt x="190" y="154"/>
                    </a:lnTo>
                    <a:lnTo>
                      <a:pt x="193" y="154"/>
                    </a:lnTo>
                    <a:lnTo>
                      <a:pt x="197" y="157"/>
                    </a:lnTo>
                    <a:lnTo>
                      <a:pt x="197" y="157"/>
                    </a:lnTo>
                    <a:lnTo>
                      <a:pt x="197" y="165"/>
                    </a:lnTo>
                    <a:lnTo>
                      <a:pt x="200" y="165"/>
                    </a:lnTo>
                    <a:lnTo>
                      <a:pt x="200" y="165"/>
                    </a:lnTo>
                    <a:lnTo>
                      <a:pt x="204" y="165"/>
                    </a:lnTo>
                    <a:lnTo>
                      <a:pt x="208" y="165"/>
                    </a:lnTo>
                    <a:lnTo>
                      <a:pt x="211" y="165"/>
                    </a:lnTo>
                    <a:lnTo>
                      <a:pt x="215" y="168"/>
                    </a:lnTo>
                    <a:lnTo>
                      <a:pt x="215" y="172"/>
                    </a:lnTo>
                    <a:lnTo>
                      <a:pt x="218" y="175"/>
                    </a:lnTo>
                    <a:lnTo>
                      <a:pt x="222" y="175"/>
                    </a:lnTo>
                    <a:lnTo>
                      <a:pt x="222" y="179"/>
                    </a:lnTo>
                    <a:lnTo>
                      <a:pt x="222" y="183"/>
                    </a:lnTo>
                    <a:lnTo>
                      <a:pt x="218" y="190"/>
                    </a:lnTo>
                    <a:lnTo>
                      <a:pt x="218" y="193"/>
                    </a:lnTo>
                    <a:lnTo>
                      <a:pt x="218" y="193"/>
                    </a:lnTo>
                    <a:lnTo>
                      <a:pt x="218" y="197"/>
                    </a:lnTo>
                    <a:lnTo>
                      <a:pt x="218" y="201"/>
                    </a:lnTo>
                    <a:lnTo>
                      <a:pt x="218" y="208"/>
                    </a:lnTo>
                    <a:lnTo>
                      <a:pt x="218" y="208"/>
                    </a:lnTo>
                    <a:lnTo>
                      <a:pt x="218" y="222"/>
                    </a:lnTo>
                    <a:lnTo>
                      <a:pt x="218" y="229"/>
                    </a:lnTo>
                    <a:lnTo>
                      <a:pt x="215" y="233"/>
                    </a:lnTo>
                    <a:lnTo>
                      <a:pt x="215" y="233"/>
                    </a:lnTo>
                    <a:lnTo>
                      <a:pt x="211" y="229"/>
                    </a:lnTo>
                    <a:lnTo>
                      <a:pt x="208" y="229"/>
                    </a:lnTo>
                    <a:lnTo>
                      <a:pt x="204" y="229"/>
                    </a:lnTo>
                    <a:lnTo>
                      <a:pt x="204" y="233"/>
                    </a:lnTo>
                    <a:lnTo>
                      <a:pt x="204" y="233"/>
                    </a:lnTo>
                    <a:lnTo>
                      <a:pt x="197" y="229"/>
                    </a:lnTo>
                    <a:lnTo>
                      <a:pt x="193" y="229"/>
                    </a:lnTo>
                    <a:lnTo>
                      <a:pt x="197" y="236"/>
                    </a:lnTo>
                    <a:lnTo>
                      <a:pt x="193" y="236"/>
                    </a:lnTo>
                    <a:lnTo>
                      <a:pt x="190" y="233"/>
                    </a:lnTo>
                    <a:lnTo>
                      <a:pt x="186" y="229"/>
                    </a:lnTo>
                    <a:lnTo>
                      <a:pt x="179" y="226"/>
                    </a:lnTo>
                    <a:lnTo>
                      <a:pt x="179" y="222"/>
                    </a:lnTo>
                    <a:lnTo>
                      <a:pt x="175" y="218"/>
                    </a:lnTo>
                    <a:lnTo>
                      <a:pt x="172" y="215"/>
                    </a:lnTo>
                    <a:lnTo>
                      <a:pt x="168" y="215"/>
                    </a:lnTo>
                    <a:lnTo>
                      <a:pt x="161" y="208"/>
                    </a:lnTo>
                    <a:lnTo>
                      <a:pt x="158" y="204"/>
                    </a:lnTo>
                    <a:lnTo>
                      <a:pt x="154" y="201"/>
                    </a:lnTo>
                    <a:lnTo>
                      <a:pt x="150" y="201"/>
                    </a:lnTo>
                    <a:lnTo>
                      <a:pt x="147" y="197"/>
                    </a:lnTo>
                    <a:lnTo>
                      <a:pt x="147" y="193"/>
                    </a:lnTo>
                    <a:lnTo>
                      <a:pt x="143" y="190"/>
                    </a:lnTo>
                    <a:lnTo>
                      <a:pt x="140" y="186"/>
                    </a:lnTo>
                    <a:lnTo>
                      <a:pt x="136" y="183"/>
                    </a:lnTo>
                    <a:lnTo>
                      <a:pt x="125" y="172"/>
                    </a:lnTo>
                    <a:lnTo>
                      <a:pt x="118" y="165"/>
                    </a:lnTo>
                    <a:lnTo>
                      <a:pt x="118" y="161"/>
                    </a:lnTo>
                    <a:lnTo>
                      <a:pt x="115" y="154"/>
                    </a:lnTo>
                    <a:lnTo>
                      <a:pt x="107" y="140"/>
                    </a:lnTo>
                    <a:lnTo>
                      <a:pt x="107" y="132"/>
                    </a:lnTo>
                    <a:lnTo>
                      <a:pt x="104" y="129"/>
                    </a:lnTo>
                    <a:lnTo>
                      <a:pt x="100" y="125"/>
                    </a:lnTo>
                    <a:lnTo>
                      <a:pt x="100" y="125"/>
                    </a:lnTo>
                    <a:lnTo>
                      <a:pt x="97" y="122"/>
                    </a:lnTo>
                    <a:lnTo>
                      <a:pt x="93" y="114"/>
                    </a:lnTo>
                    <a:lnTo>
                      <a:pt x="86" y="111"/>
                    </a:lnTo>
                    <a:lnTo>
                      <a:pt x="82" y="111"/>
                    </a:lnTo>
                    <a:lnTo>
                      <a:pt x="82" y="111"/>
                    </a:lnTo>
                    <a:lnTo>
                      <a:pt x="82" y="111"/>
                    </a:lnTo>
                    <a:lnTo>
                      <a:pt x="82" y="104"/>
                    </a:lnTo>
                    <a:lnTo>
                      <a:pt x="79" y="93"/>
                    </a:lnTo>
                    <a:lnTo>
                      <a:pt x="75" y="89"/>
                    </a:lnTo>
                    <a:lnTo>
                      <a:pt x="75" y="86"/>
                    </a:lnTo>
                    <a:lnTo>
                      <a:pt x="75" y="82"/>
                    </a:lnTo>
                    <a:lnTo>
                      <a:pt x="72" y="79"/>
                    </a:lnTo>
                    <a:lnTo>
                      <a:pt x="68" y="75"/>
                    </a:lnTo>
                    <a:lnTo>
                      <a:pt x="61" y="71"/>
                    </a:lnTo>
                    <a:lnTo>
                      <a:pt x="57" y="68"/>
                    </a:lnTo>
                    <a:lnTo>
                      <a:pt x="54" y="68"/>
                    </a:lnTo>
                    <a:lnTo>
                      <a:pt x="50" y="57"/>
                    </a:lnTo>
                    <a:lnTo>
                      <a:pt x="46" y="57"/>
                    </a:lnTo>
                    <a:lnTo>
                      <a:pt x="46" y="53"/>
                    </a:lnTo>
                    <a:lnTo>
                      <a:pt x="43" y="53"/>
                    </a:lnTo>
                    <a:lnTo>
                      <a:pt x="39" y="46"/>
                    </a:lnTo>
                    <a:lnTo>
                      <a:pt x="36" y="43"/>
                    </a:lnTo>
                    <a:lnTo>
                      <a:pt x="32" y="39"/>
                    </a:lnTo>
                    <a:lnTo>
                      <a:pt x="29" y="39"/>
                    </a:lnTo>
                    <a:lnTo>
                      <a:pt x="25" y="36"/>
                    </a:lnTo>
                    <a:lnTo>
                      <a:pt x="21" y="32"/>
                    </a:lnTo>
                    <a:lnTo>
                      <a:pt x="18" y="28"/>
                    </a:lnTo>
                    <a:lnTo>
                      <a:pt x="14" y="28"/>
                    </a:lnTo>
                    <a:lnTo>
                      <a:pt x="7" y="18"/>
                    </a:lnTo>
                    <a:lnTo>
                      <a:pt x="7" y="14"/>
                    </a:lnTo>
                    <a:lnTo>
                      <a:pt x="3" y="10"/>
                    </a:lnTo>
                    <a:lnTo>
                      <a:pt x="0" y="3"/>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26" name="Freeform 2459">
                <a:extLst>
                  <a:ext uri="{FF2B5EF4-FFF2-40B4-BE49-F238E27FC236}">
                    <a16:creationId xmlns:a16="http://schemas.microsoft.com/office/drawing/2014/main" id="{0E0A68B1-7ACB-4B7C-9A04-DCFBC24AD16A}"/>
                  </a:ext>
                </a:extLst>
              </p:cNvPr>
              <p:cNvSpPr>
                <a:spLocks/>
              </p:cNvSpPr>
              <p:nvPr/>
            </p:nvSpPr>
            <p:spPr bwMode="auto">
              <a:xfrm>
                <a:off x="5678" y="2664"/>
                <a:ext cx="14" cy="11"/>
              </a:xfrm>
              <a:custGeom>
                <a:avLst/>
                <a:gdLst>
                  <a:gd name="T0" fmla="*/ 0 w 14"/>
                  <a:gd name="T1" fmla="*/ 0 h 11"/>
                  <a:gd name="T2" fmla="*/ 0 w 14"/>
                  <a:gd name="T3" fmla="*/ 0 h 11"/>
                  <a:gd name="T4" fmla="*/ 3 w 14"/>
                  <a:gd name="T5" fmla="*/ 0 h 11"/>
                  <a:gd name="T6" fmla="*/ 14 w 14"/>
                  <a:gd name="T7" fmla="*/ 7 h 11"/>
                  <a:gd name="T8" fmla="*/ 14 w 14"/>
                  <a:gd name="T9" fmla="*/ 11 h 11"/>
                  <a:gd name="T10" fmla="*/ 14 w 14"/>
                  <a:gd name="T11" fmla="*/ 11 h 11"/>
                  <a:gd name="T12" fmla="*/ 10 w 14"/>
                  <a:gd name="T13" fmla="*/ 7 h 11"/>
                  <a:gd name="T14" fmla="*/ 7 w 14"/>
                  <a:gd name="T15" fmla="*/ 7 h 11"/>
                  <a:gd name="T16" fmla="*/ 3 w 14"/>
                  <a:gd name="T17" fmla="*/ 4 h 11"/>
                  <a:gd name="T18" fmla="*/ 0 w 14"/>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1">
                    <a:moveTo>
                      <a:pt x="0" y="0"/>
                    </a:moveTo>
                    <a:lnTo>
                      <a:pt x="0" y="0"/>
                    </a:lnTo>
                    <a:lnTo>
                      <a:pt x="3" y="0"/>
                    </a:lnTo>
                    <a:lnTo>
                      <a:pt x="14" y="7"/>
                    </a:lnTo>
                    <a:lnTo>
                      <a:pt x="14" y="11"/>
                    </a:lnTo>
                    <a:lnTo>
                      <a:pt x="14" y="11"/>
                    </a:lnTo>
                    <a:lnTo>
                      <a:pt x="10" y="7"/>
                    </a:lnTo>
                    <a:lnTo>
                      <a:pt x="7" y="7"/>
                    </a:lnTo>
                    <a:lnTo>
                      <a:pt x="3"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27" name="Freeform 2460">
                <a:extLst>
                  <a:ext uri="{FF2B5EF4-FFF2-40B4-BE49-F238E27FC236}">
                    <a16:creationId xmlns:a16="http://schemas.microsoft.com/office/drawing/2014/main" id="{50522D97-6E12-4218-AD74-62CD99937FC1}"/>
                  </a:ext>
                </a:extLst>
              </p:cNvPr>
              <p:cNvSpPr>
                <a:spLocks/>
              </p:cNvSpPr>
              <p:nvPr/>
            </p:nvSpPr>
            <p:spPr bwMode="auto">
              <a:xfrm>
                <a:off x="5678" y="2664"/>
                <a:ext cx="14" cy="11"/>
              </a:xfrm>
              <a:custGeom>
                <a:avLst/>
                <a:gdLst>
                  <a:gd name="T0" fmla="*/ 0 w 14"/>
                  <a:gd name="T1" fmla="*/ 0 h 11"/>
                  <a:gd name="T2" fmla="*/ 0 w 14"/>
                  <a:gd name="T3" fmla="*/ 0 h 11"/>
                  <a:gd name="T4" fmla="*/ 3 w 14"/>
                  <a:gd name="T5" fmla="*/ 0 h 11"/>
                  <a:gd name="T6" fmla="*/ 14 w 14"/>
                  <a:gd name="T7" fmla="*/ 7 h 11"/>
                  <a:gd name="T8" fmla="*/ 14 w 14"/>
                  <a:gd name="T9" fmla="*/ 11 h 11"/>
                  <a:gd name="T10" fmla="*/ 14 w 14"/>
                  <a:gd name="T11" fmla="*/ 11 h 11"/>
                  <a:gd name="T12" fmla="*/ 10 w 14"/>
                  <a:gd name="T13" fmla="*/ 7 h 11"/>
                  <a:gd name="T14" fmla="*/ 7 w 14"/>
                  <a:gd name="T15" fmla="*/ 7 h 11"/>
                  <a:gd name="T16" fmla="*/ 3 w 14"/>
                  <a:gd name="T17" fmla="*/ 4 h 11"/>
                  <a:gd name="T18" fmla="*/ 0 w 14"/>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1">
                    <a:moveTo>
                      <a:pt x="0" y="0"/>
                    </a:moveTo>
                    <a:lnTo>
                      <a:pt x="0" y="0"/>
                    </a:lnTo>
                    <a:lnTo>
                      <a:pt x="3" y="0"/>
                    </a:lnTo>
                    <a:lnTo>
                      <a:pt x="14" y="7"/>
                    </a:lnTo>
                    <a:lnTo>
                      <a:pt x="14" y="11"/>
                    </a:lnTo>
                    <a:lnTo>
                      <a:pt x="14" y="11"/>
                    </a:lnTo>
                    <a:lnTo>
                      <a:pt x="10" y="7"/>
                    </a:lnTo>
                    <a:lnTo>
                      <a:pt x="7" y="7"/>
                    </a:lnTo>
                    <a:lnTo>
                      <a:pt x="3"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28" name="Freeform 2461">
                <a:extLst>
                  <a:ext uri="{FF2B5EF4-FFF2-40B4-BE49-F238E27FC236}">
                    <a16:creationId xmlns:a16="http://schemas.microsoft.com/office/drawing/2014/main" id="{AA62CF7C-717A-4710-9330-6DF35D5C9FAC}"/>
                  </a:ext>
                </a:extLst>
              </p:cNvPr>
              <p:cNvSpPr>
                <a:spLocks/>
              </p:cNvSpPr>
              <p:nvPr/>
            </p:nvSpPr>
            <p:spPr bwMode="auto">
              <a:xfrm>
                <a:off x="5706" y="2693"/>
                <a:ext cx="18" cy="18"/>
              </a:xfrm>
              <a:custGeom>
                <a:avLst/>
                <a:gdLst>
                  <a:gd name="T0" fmla="*/ 4 w 18"/>
                  <a:gd name="T1" fmla="*/ 0 h 18"/>
                  <a:gd name="T2" fmla="*/ 0 w 18"/>
                  <a:gd name="T3" fmla="*/ 0 h 18"/>
                  <a:gd name="T4" fmla="*/ 7 w 18"/>
                  <a:gd name="T5" fmla="*/ 0 h 18"/>
                  <a:gd name="T6" fmla="*/ 7 w 18"/>
                  <a:gd name="T7" fmla="*/ 0 h 18"/>
                  <a:gd name="T8" fmla="*/ 11 w 18"/>
                  <a:gd name="T9" fmla="*/ 3 h 18"/>
                  <a:gd name="T10" fmla="*/ 18 w 18"/>
                  <a:gd name="T11" fmla="*/ 11 h 18"/>
                  <a:gd name="T12" fmla="*/ 18 w 18"/>
                  <a:gd name="T13" fmla="*/ 14 h 18"/>
                  <a:gd name="T14" fmla="*/ 18 w 18"/>
                  <a:gd name="T15" fmla="*/ 18 h 18"/>
                  <a:gd name="T16" fmla="*/ 15 w 18"/>
                  <a:gd name="T17" fmla="*/ 18 h 18"/>
                  <a:gd name="T18" fmla="*/ 11 w 18"/>
                  <a:gd name="T19" fmla="*/ 14 h 18"/>
                  <a:gd name="T20" fmla="*/ 11 w 18"/>
                  <a:gd name="T21" fmla="*/ 11 h 18"/>
                  <a:gd name="T22" fmla="*/ 7 w 18"/>
                  <a:gd name="T23" fmla="*/ 7 h 18"/>
                  <a:gd name="T24" fmla="*/ 4 w 18"/>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8">
                    <a:moveTo>
                      <a:pt x="4" y="0"/>
                    </a:moveTo>
                    <a:lnTo>
                      <a:pt x="0" y="0"/>
                    </a:lnTo>
                    <a:lnTo>
                      <a:pt x="7" y="0"/>
                    </a:lnTo>
                    <a:lnTo>
                      <a:pt x="7" y="0"/>
                    </a:lnTo>
                    <a:lnTo>
                      <a:pt x="11" y="3"/>
                    </a:lnTo>
                    <a:lnTo>
                      <a:pt x="18" y="11"/>
                    </a:lnTo>
                    <a:lnTo>
                      <a:pt x="18" y="14"/>
                    </a:lnTo>
                    <a:lnTo>
                      <a:pt x="18" y="18"/>
                    </a:lnTo>
                    <a:lnTo>
                      <a:pt x="15" y="18"/>
                    </a:lnTo>
                    <a:lnTo>
                      <a:pt x="11" y="14"/>
                    </a:lnTo>
                    <a:lnTo>
                      <a:pt x="11" y="11"/>
                    </a:lnTo>
                    <a:lnTo>
                      <a:pt x="7" y="7"/>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29" name="Freeform 2462">
                <a:extLst>
                  <a:ext uri="{FF2B5EF4-FFF2-40B4-BE49-F238E27FC236}">
                    <a16:creationId xmlns:a16="http://schemas.microsoft.com/office/drawing/2014/main" id="{62B064B9-8686-452F-97B3-D07053258ECC}"/>
                  </a:ext>
                </a:extLst>
              </p:cNvPr>
              <p:cNvSpPr>
                <a:spLocks/>
              </p:cNvSpPr>
              <p:nvPr/>
            </p:nvSpPr>
            <p:spPr bwMode="auto">
              <a:xfrm>
                <a:off x="5706" y="2693"/>
                <a:ext cx="18" cy="18"/>
              </a:xfrm>
              <a:custGeom>
                <a:avLst/>
                <a:gdLst>
                  <a:gd name="T0" fmla="*/ 4 w 18"/>
                  <a:gd name="T1" fmla="*/ 0 h 18"/>
                  <a:gd name="T2" fmla="*/ 0 w 18"/>
                  <a:gd name="T3" fmla="*/ 0 h 18"/>
                  <a:gd name="T4" fmla="*/ 7 w 18"/>
                  <a:gd name="T5" fmla="*/ 0 h 18"/>
                  <a:gd name="T6" fmla="*/ 7 w 18"/>
                  <a:gd name="T7" fmla="*/ 0 h 18"/>
                  <a:gd name="T8" fmla="*/ 11 w 18"/>
                  <a:gd name="T9" fmla="*/ 3 h 18"/>
                  <a:gd name="T10" fmla="*/ 18 w 18"/>
                  <a:gd name="T11" fmla="*/ 11 h 18"/>
                  <a:gd name="T12" fmla="*/ 18 w 18"/>
                  <a:gd name="T13" fmla="*/ 14 h 18"/>
                  <a:gd name="T14" fmla="*/ 18 w 18"/>
                  <a:gd name="T15" fmla="*/ 18 h 18"/>
                  <a:gd name="T16" fmla="*/ 15 w 18"/>
                  <a:gd name="T17" fmla="*/ 18 h 18"/>
                  <a:gd name="T18" fmla="*/ 11 w 18"/>
                  <a:gd name="T19" fmla="*/ 14 h 18"/>
                  <a:gd name="T20" fmla="*/ 11 w 18"/>
                  <a:gd name="T21" fmla="*/ 11 h 18"/>
                  <a:gd name="T22" fmla="*/ 7 w 18"/>
                  <a:gd name="T23" fmla="*/ 7 h 18"/>
                  <a:gd name="T24" fmla="*/ 4 w 18"/>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8">
                    <a:moveTo>
                      <a:pt x="4" y="0"/>
                    </a:moveTo>
                    <a:lnTo>
                      <a:pt x="0" y="0"/>
                    </a:lnTo>
                    <a:lnTo>
                      <a:pt x="7" y="0"/>
                    </a:lnTo>
                    <a:lnTo>
                      <a:pt x="7" y="0"/>
                    </a:lnTo>
                    <a:lnTo>
                      <a:pt x="11" y="3"/>
                    </a:lnTo>
                    <a:lnTo>
                      <a:pt x="18" y="11"/>
                    </a:lnTo>
                    <a:lnTo>
                      <a:pt x="18" y="14"/>
                    </a:lnTo>
                    <a:lnTo>
                      <a:pt x="18" y="18"/>
                    </a:lnTo>
                    <a:lnTo>
                      <a:pt x="15" y="18"/>
                    </a:lnTo>
                    <a:lnTo>
                      <a:pt x="11" y="14"/>
                    </a:lnTo>
                    <a:lnTo>
                      <a:pt x="11" y="11"/>
                    </a:lnTo>
                    <a:lnTo>
                      <a:pt x="7" y="7"/>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30" name="Freeform 2463">
                <a:extLst>
                  <a:ext uri="{FF2B5EF4-FFF2-40B4-BE49-F238E27FC236}">
                    <a16:creationId xmlns:a16="http://schemas.microsoft.com/office/drawing/2014/main" id="{9D82B633-FE06-48F0-BE4E-8BB65B04E006}"/>
                  </a:ext>
                </a:extLst>
              </p:cNvPr>
              <p:cNvSpPr>
                <a:spLocks/>
              </p:cNvSpPr>
              <p:nvPr/>
            </p:nvSpPr>
            <p:spPr bwMode="auto">
              <a:xfrm>
                <a:off x="5796" y="2678"/>
                <a:ext cx="7" cy="8"/>
              </a:xfrm>
              <a:custGeom>
                <a:avLst/>
                <a:gdLst>
                  <a:gd name="T0" fmla="*/ 3 w 7"/>
                  <a:gd name="T1" fmla="*/ 8 h 8"/>
                  <a:gd name="T2" fmla="*/ 3 w 7"/>
                  <a:gd name="T3" fmla="*/ 8 h 8"/>
                  <a:gd name="T4" fmla="*/ 0 w 7"/>
                  <a:gd name="T5" fmla="*/ 8 h 8"/>
                  <a:gd name="T6" fmla="*/ 0 w 7"/>
                  <a:gd name="T7" fmla="*/ 4 h 8"/>
                  <a:gd name="T8" fmla="*/ 0 w 7"/>
                  <a:gd name="T9" fmla="*/ 4 h 8"/>
                  <a:gd name="T10" fmla="*/ 0 w 7"/>
                  <a:gd name="T11" fmla="*/ 4 h 8"/>
                  <a:gd name="T12" fmla="*/ 0 w 7"/>
                  <a:gd name="T13" fmla="*/ 0 h 8"/>
                  <a:gd name="T14" fmla="*/ 3 w 7"/>
                  <a:gd name="T15" fmla="*/ 0 h 8"/>
                  <a:gd name="T16" fmla="*/ 7 w 7"/>
                  <a:gd name="T17" fmla="*/ 4 h 8"/>
                  <a:gd name="T18" fmla="*/ 7 w 7"/>
                  <a:gd name="T19" fmla="*/ 8 h 8"/>
                  <a:gd name="T20" fmla="*/ 3 w 7"/>
                  <a:gd name="T21" fmla="*/ 8 h 8"/>
                  <a:gd name="T22" fmla="*/ 3 w 7"/>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8">
                    <a:moveTo>
                      <a:pt x="3" y="8"/>
                    </a:moveTo>
                    <a:lnTo>
                      <a:pt x="3" y="8"/>
                    </a:lnTo>
                    <a:lnTo>
                      <a:pt x="0" y="8"/>
                    </a:lnTo>
                    <a:lnTo>
                      <a:pt x="0" y="4"/>
                    </a:lnTo>
                    <a:lnTo>
                      <a:pt x="0" y="4"/>
                    </a:lnTo>
                    <a:lnTo>
                      <a:pt x="0" y="4"/>
                    </a:lnTo>
                    <a:lnTo>
                      <a:pt x="0" y="0"/>
                    </a:lnTo>
                    <a:lnTo>
                      <a:pt x="3" y="0"/>
                    </a:lnTo>
                    <a:lnTo>
                      <a:pt x="7" y="4"/>
                    </a:lnTo>
                    <a:lnTo>
                      <a:pt x="7" y="8"/>
                    </a:lnTo>
                    <a:lnTo>
                      <a:pt x="3" y="8"/>
                    </a:lnTo>
                    <a:lnTo>
                      <a:pt x="3" y="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31" name="Freeform 2464">
                <a:extLst>
                  <a:ext uri="{FF2B5EF4-FFF2-40B4-BE49-F238E27FC236}">
                    <a16:creationId xmlns:a16="http://schemas.microsoft.com/office/drawing/2014/main" id="{C0AA75BE-F846-423C-B2A0-351E7FA1C732}"/>
                  </a:ext>
                </a:extLst>
              </p:cNvPr>
              <p:cNvSpPr>
                <a:spLocks/>
              </p:cNvSpPr>
              <p:nvPr/>
            </p:nvSpPr>
            <p:spPr bwMode="auto">
              <a:xfrm>
                <a:off x="5796" y="2678"/>
                <a:ext cx="7" cy="8"/>
              </a:xfrm>
              <a:custGeom>
                <a:avLst/>
                <a:gdLst>
                  <a:gd name="T0" fmla="*/ 3 w 7"/>
                  <a:gd name="T1" fmla="*/ 8 h 8"/>
                  <a:gd name="T2" fmla="*/ 3 w 7"/>
                  <a:gd name="T3" fmla="*/ 8 h 8"/>
                  <a:gd name="T4" fmla="*/ 0 w 7"/>
                  <a:gd name="T5" fmla="*/ 8 h 8"/>
                  <a:gd name="T6" fmla="*/ 0 w 7"/>
                  <a:gd name="T7" fmla="*/ 4 h 8"/>
                  <a:gd name="T8" fmla="*/ 0 w 7"/>
                  <a:gd name="T9" fmla="*/ 4 h 8"/>
                  <a:gd name="T10" fmla="*/ 0 w 7"/>
                  <a:gd name="T11" fmla="*/ 4 h 8"/>
                  <a:gd name="T12" fmla="*/ 0 w 7"/>
                  <a:gd name="T13" fmla="*/ 0 h 8"/>
                  <a:gd name="T14" fmla="*/ 3 w 7"/>
                  <a:gd name="T15" fmla="*/ 0 h 8"/>
                  <a:gd name="T16" fmla="*/ 7 w 7"/>
                  <a:gd name="T17" fmla="*/ 4 h 8"/>
                  <a:gd name="T18" fmla="*/ 7 w 7"/>
                  <a:gd name="T19" fmla="*/ 8 h 8"/>
                  <a:gd name="T20" fmla="*/ 3 w 7"/>
                  <a:gd name="T21" fmla="*/ 8 h 8"/>
                  <a:gd name="T22" fmla="*/ 3 w 7"/>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8">
                    <a:moveTo>
                      <a:pt x="3" y="8"/>
                    </a:moveTo>
                    <a:lnTo>
                      <a:pt x="3" y="8"/>
                    </a:lnTo>
                    <a:lnTo>
                      <a:pt x="0" y="8"/>
                    </a:lnTo>
                    <a:lnTo>
                      <a:pt x="0" y="4"/>
                    </a:lnTo>
                    <a:lnTo>
                      <a:pt x="0" y="4"/>
                    </a:lnTo>
                    <a:lnTo>
                      <a:pt x="0" y="4"/>
                    </a:lnTo>
                    <a:lnTo>
                      <a:pt x="0" y="0"/>
                    </a:lnTo>
                    <a:lnTo>
                      <a:pt x="3" y="0"/>
                    </a:lnTo>
                    <a:lnTo>
                      <a:pt x="7" y="4"/>
                    </a:lnTo>
                    <a:lnTo>
                      <a:pt x="7" y="8"/>
                    </a:lnTo>
                    <a:lnTo>
                      <a:pt x="3" y="8"/>
                    </a:lnTo>
                    <a:lnTo>
                      <a:pt x="3" y="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32" name="Freeform 2465">
                <a:extLst>
                  <a:ext uri="{FF2B5EF4-FFF2-40B4-BE49-F238E27FC236}">
                    <a16:creationId xmlns:a16="http://schemas.microsoft.com/office/drawing/2014/main" id="{C9873A60-D576-4AF8-B046-C49F9CCCAA02}"/>
                  </a:ext>
                </a:extLst>
              </p:cNvPr>
              <p:cNvSpPr>
                <a:spLocks/>
              </p:cNvSpPr>
              <p:nvPr/>
            </p:nvSpPr>
            <p:spPr bwMode="auto">
              <a:xfrm>
                <a:off x="5807" y="2689"/>
                <a:ext cx="10" cy="7"/>
              </a:xfrm>
              <a:custGeom>
                <a:avLst/>
                <a:gdLst>
                  <a:gd name="T0" fmla="*/ 0 w 10"/>
                  <a:gd name="T1" fmla="*/ 0 h 7"/>
                  <a:gd name="T2" fmla="*/ 0 w 10"/>
                  <a:gd name="T3" fmla="*/ 0 h 7"/>
                  <a:gd name="T4" fmla="*/ 3 w 10"/>
                  <a:gd name="T5" fmla="*/ 0 h 7"/>
                  <a:gd name="T6" fmla="*/ 3 w 10"/>
                  <a:gd name="T7" fmla="*/ 0 h 7"/>
                  <a:gd name="T8" fmla="*/ 7 w 10"/>
                  <a:gd name="T9" fmla="*/ 0 h 7"/>
                  <a:gd name="T10" fmla="*/ 10 w 10"/>
                  <a:gd name="T11" fmla="*/ 7 h 7"/>
                  <a:gd name="T12" fmla="*/ 10 w 10"/>
                  <a:gd name="T13" fmla="*/ 7 h 7"/>
                  <a:gd name="T14" fmla="*/ 7 w 10"/>
                  <a:gd name="T15" fmla="*/ 4 h 7"/>
                  <a:gd name="T16" fmla="*/ 3 w 10"/>
                  <a:gd name="T17" fmla="*/ 4 h 7"/>
                  <a:gd name="T18" fmla="*/ 0 w 10"/>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7">
                    <a:moveTo>
                      <a:pt x="0" y="0"/>
                    </a:moveTo>
                    <a:lnTo>
                      <a:pt x="0" y="0"/>
                    </a:lnTo>
                    <a:lnTo>
                      <a:pt x="3" y="0"/>
                    </a:lnTo>
                    <a:lnTo>
                      <a:pt x="3" y="0"/>
                    </a:lnTo>
                    <a:lnTo>
                      <a:pt x="7" y="0"/>
                    </a:lnTo>
                    <a:lnTo>
                      <a:pt x="10" y="7"/>
                    </a:lnTo>
                    <a:lnTo>
                      <a:pt x="10" y="7"/>
                    </a:lnTo>
                    <a:lnTo>
                      <a:pt x="7" y="4"/>
                    </a:lnTo>
                    <a:lnTo>
                      <a:pt x="3"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33" name="Freeform 2466">
                <a:extLst>
                  <a:ext uri="{FF2B5EF4-FFF2-40B4-BE49-F238E27FC236}">
                    <a16:creationId xmlns:a16="http://schemas.microsoft.com/office/drawing/2014/main" id="{09ABD185-B3DE-4EF1-848F-90758D78C38B}"/>
                  </a:ext>
                </a:extLst>
              </p:cNvPr>
              <p:cNvSpPr>
                <a:spLocks/>
              </p:cNvSpPr>
              <p:nvPr/>
            </p:nvSpPr>
            <p:spPr bwMode="auto">
              <a:xfrm>
                <a:off x="5807" y="2689"/>
                <a:ext cx="10" cy="7"/>
              </a:xfrm>
              <a:custGeom>
                <a:avLst/>
                <a:gdLst>
                  <a:gd name="T0" fmla="*/ 0 w 10"/>
                  <a:gd name="T1" fmla="*/ 0 h 7"/>
                  <a:gd name="T2" fmla="*/ 0 w 10"/>
                  <a:gd name="T3" fmla="*/ 0 h 7"/>
                  <a:gd name="T4" fmla="*/ 3 w 10"/>
                  <a:gd name="T5" fmla="*/ 0 h 7"/>
                  <a:gd name="T6" fmla="*/ 3 w 10"/>
                  <a:gd name="T7" fmla="*/ 0 h 7"/>
                  <a:gd name="T8" fmla="*/ 7 w 10"/>
                  <a:gd name="T9" fmla="*/ 0 h 7"/>
                  <a:gd name="T10" fmla="*/ 10 w 10"/>
                  <a:gd name="T11" fmla="*/ 7 h 7"/>
                  <a:gd name="T12" fmla="*/ 10 w 10"/>
                  <a:gd name="T13" fmla="*/ 7 h 7"/>
                  <a:gd name="T14" fmla="*/ 7 w 10"/>
                  <a:gd name="T15" fmla="*/ 4 h 7"/>
                  <a:gd name="T16" fmla="*/ 3 w 10"/>
                  <a:gd name="T17" fmla="*/ 4 h 7"/>
                  <a:gd name="T18" fmla="*/ 0 w 10"/>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7">
                    <a:moveTo>
                      <a:pt x="0" y="0"/>
                    </a:moveTo>
                    <a:lnTo>
                      <a:pt x="0" y="0"/>
                    </a:lnTo>
                    <a:lnTo>
                      <a:pt x="3" y="0"/>
                    </a:lnTo>
                    <a:lnTo>
                      <a:pt x="3" y="0"/>
                    </a:lnTo>
                    <a:lnTo>
                      <a:pt x="7" y="0"/>
                    </a:lnTo>
                    <a:lnTo>
                      <a:pt x="10" y="7"/>
                    </a:lnTo>
                    <a:lnTo>
                      <a:pt x="10" y="7"/>
                    </a:lnTo>
                    <a:lnTo>
                      <a:pt x="7" y="4"/>
                    </a:lnTo>
                    <a:lnTo>
                      <a:pt x="3"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34" name="Freeform 2467">
                <a:extLst>
                  <a:ext uri="{FF2B5EF4-FFF2-40B4-BE49-F238E27FC236}">
                    <a16:creationId xmlns:a16="http://schemas.microsoft.com/office/drawing/2014/main" id="{DB108DC5-B1D9-416D-B6F4-0644C1A58A07}"/>
                  </a:ext>
                </a:extLst>
              </p:cNvPr>
              <p:cNvSpPr>
                <a:spLocks/>
              </p:cNvSpPr>
              <p:nvPr/>
            </p:nvSpPr>
            <p:spPr bwMode="auto">
              <a:xfrm>
                <a:off x="5739" y="2739"/>
                <a:ext cx="10" cy="18"/>
              </a:xfrm>
              <a:custGeom>
                <a:avLst/>
                <a:gdLst>
                  <a:gd name="T0" fmla="*/ 0 w 10"/>
                  <a:gd name="T1" fmla="*/ 4 h 18"/>
                  <a:gd name="T2" fmla="*/ 3 w 10"/>
                  <a:gd name="T3" fmla="*/ 0 h 18"/>
                  <a:gd name="T4" fmla="*/ 7 w 10"/>
                  <a:gd name="T5" fmla="*/ 4 h 18"/>
                  <a:gd name="T6" fmla="*/ 7 w 10"/>
                  <a:gd name="T7" fmla="*/ 8 h 18"/>
                  <a:gd name="T8" fmla="*/ 7 w 10"/>
                  <a:gd name="T9" fmla="*/ 11 h 18"/>
                  <a:gd name="T10" fmla="*/ 10 w 10"/>
                  <a:gd name="T11" fmla="*/ 18 h 18"/>
                  <a:gd name="T12" fmla="*/ 10 w 10"/>
                  <a:gd name="T13" fmla="*/ 18 h 18"/>
                  <a:gd name="T14" fmla="*/ 10 w 10"/>
                  <a:gd name="T15" fmla="*/ 18 h 18"/>
                  <a:gd name="T16" fmla="*/ 7 w 10"/>
                  <a:gd name="T17" fmla="*/ 18 h 18"/>
                  <a:gd name="T18" fmla="*/ 3 w 10"/>
                  <a:gd name="T19" fmla="*/ 18 h 18"/>
                  <a:gd name="T20" fmla="*/ 3 w 10"/>
                  <a:gd name="T21" fmla="*/ 15 h 18"/>
                  <a:gd name="T22" fmla="*/ 0 w 10"/>
                  <a:gd name="T23" fmla="*/ 11 h 18"/>
                  <a:gd name="T24" fmla="*/ 0 w 10"/>
                  <a:gd name="T25" fmla="*/ 8 h 18"/>
                  <a:gd name="T26" fmla="*/ 0 w 10"/>
                  <a:gd name="T27" fmla="*/ 8 h 18"/>
                  <a:gd name="T28" fmla="*/ 0 w 10"/>
                  <a:gd name="T2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8">
                    <a:moveTo>
                      <a:pt x="0" y="4"/>
                    </a:moveTo>
                    <a:lnTo>
                      <a:pt x="3" y="0"/>
                    </a:lnTo>
                    <a:lnTo>
                      <a:pt x="7" y="4"/>
                    </a:lnTo>
                    <a:lnTo>
                      <a:pt x="7" y="8"/>
                    </a:lnTo>
                    <a:lnTo>
                      <a:pt x="7" y="11"/>
                    </a:lnTo>
                    <a:lnTo>
                      <a:pt x="10" y="18"/>
                    </a:lnTo>
                    <a:lnTo>
                      <a:pt x="10" y="18"/>
                    </a:lnTo>
                    <a:lnTo>
                      <a:pt x="10" y="18"/>
                    </a:lnTo>
                    <a:lnTo>
                      <a:pt x="7" y="18"/>
                    </a:lnTo>
                    <a:lnTo>
                      <a:pt x="3" y="18"/>
                    </a:lnTo>
                    <a:lnTo>
                      <a:pt x="3" y="15"/>
                    </a:lnTo>
                    <a:lnTo>
                      <a:pt x="0" y="11"/>
                    </a:lnTo>
                    <a:lnTo>
                      <a:pt x="0" y="8"/>
                    </a:lnTo>
                    <a:lnTo>
                      <a:pt x="0" y="8"/>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35" name="Freeform 2468">
                <a:extLst>
                  <a:ext uri="{FF2B5EF4-FFF2-40B4-BE49-F238E27FC236}">
                    <a16:creationId xmlns:a16="http://schemas.microsoft.com/office/drawing/2014/main" id="{82B26537-C06C-41E8-8DC2-9ADC2112294F}"/>
                  </a:ext>
                </a:extLst>
              </p:cNvPr>
              <p:cNvSpPr>
                <a:spLocks/>
              </p:cNvSpPr>
              <p:nvPr/>
            </p:nvSpPr>
            <p:spPr bwMode="auto">
              <a:xfrm>
                <a:off x="5739" y="2739"/>
                <a:ext cx="10" cy="18"/>
              </a:xfrm>
              <a:custGeom>
                <a:avLst/>
                <a:gdLst>
                  <a:gd name="T0" fmla="*/ 0 w 10"/>
                  <a:gd name="T1" fmla="*/ 4 h 18"/>
                  <a:gd name="T2" fmla="*/ 3 w 10"/>
                  <a:gd name="T3" fmla="*/ 0 h 18"/>
                  <a:gd name="T4" fmla="*/ 7 w 10"/>
                  <a:gd name="T5" fmla="*/ 4 h 18"/>
                  <a:gd name="T6" fmla="*/ 7 w 10"/>
                  <a:gd name="T7" fmla="*/ 8 h 18"/>
                  <a:gd name="T8" fmla="*/ 7 w 10"/>
                  <a:gd name="T9" fmla="*/ 11 h 18"/>
                  <a:gd name="T10" fmla="*/ 10 w 10"/>
                  <a:gd name="T11" fmla="*/ 18 h 18"/>
                  <a:gd name="T12" fmla="*/ 10 w 10"/>
                  <a:gd name="T13" fmla="*/ 18 h 18"/>
                  <a:gd name="T14" fmla="*/ 10 w 10"/>
                  <a:gd name="T15" fmla="*/ 18 h 18"/>
                  <a:gd name="T16" fmla="*/ 7 w 10"/>
                  <a:gd name="T17" fmla="*/ 18 h 18"/>
                  <a:gd name="T18" fmla="*/ 3 w 10"/>
                  <a:gd name="T19" fmla="*/ 18 h 18"/>
                  <a:gd name="T20" fmla="*/ 3 w 10"/>
                  <a:gd name="T21" fmla="*/ 15 h 18"/>
                  <a:gd name="T22" fmla="*/ 0 w 10"/>
                  <a:gd name="T23" fmla="*/ 11 h 18"/>
                  <a:gd name="T24" fmla="*/ 0 w 10"/>
                  <a:gd name="T25" fmla="*/ 8 h 18"/>
                  <a:gd name="T26" fmla="*/ 0 w 10"/>
                  <a:gd name="T27" fmla="*/ 8 h 18"/>
                  <a:gd name="T28" fmla="*/ 0 w 10"/>
                  <a:gd name="T2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8">
                    <a:moveTo>
                      <a:pt x="0" y="4"/>
                    </a:moveTo>
                    <a:lnTo>
                      <a:pt x="3" y="0"/>
                    </a:lnTo>
                    <a:lnTo>
                      <a:pt x="7" y="4"/>
                    </a:lnTo>
                    <a:lnTo>
                      <a:pt x="7" y="8"/>
                    </a:lnTo>
                    <a:lnTo>
                      <a:pt x="7" y="11"/>
                    </a:lnTo>
                    <a:lnTo>
                      <a:pt x="10" y="18"/>
                    </a:lnTo>
                    <a:lnTo>
                      <a:pt x="10" y="18"/>
                    </a:lnTo>
                    <a:lnTo>
                      <a:pt x="10" y="18"/>
                    </a:lnTo>
                    <a:lnTo>
                      <a:pt x="7" y="18"/>
                    </a:lnTo>
                    <a:lnTo>
                      <a:pt x="3" y="18"/>
                    </a:lnTo>
                    <a:lnTo>
                      <a:pt x="3" y="15"/>
                    </a:lnTo>
                    <a:lnTo>
                      <a:pt x="0" y="11"/>
                    </a:lnTo>
                    <a:lnTo>
                      <a:pt x="0" y="8"/>
                    </a:lnTo>
                    <a:lnTo>
                      <a:pt x="0" y="8"/>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36" name="Freeform 2469">
                <a:extLst>
                  <a:ext uri="{FF2B5EF4-FFF2-40B4-BE49-F238E27FC236}">
                    <a16:creationId xmlns:a16="http://schemas.microsoft.com/office/drawing/2014/main" id="{6201FEC3-4A3E-42B4-B549-9D46790E5452}"/>
                  </a:ext>
                </a:extLst>
              </p:cNvPr>
              <p:cNvSpPr>
                <a:spLocks/>
              </p:cNvSpPr>
              <p:nvPr/>
            </p:nvSpPr>
            <p:spPr bwMode="auto">
              <a:xfrm>
                <a:off x="5853" y="2729"/>
                <a:ext cx="4" cy="7"/>
              </a:xfrm>
              <a:custGeom>
                <a:avLst/>
                <a:gdLst>
                  <a:gd name="T0" fmla="*/ 0 w 4"/>
                  <a:gd name="T1" fmla="*/ 3 h 7"/>
                  <a:gd name="T2" fmla="*/ 0 w 4"/>
                  <a:gd name="T3" fmla="*/ 3 h 7"/>
                  <a:gd name="T4" fmla="*/ 0 w 4"/>
                  <a:gd name="T5" fmla="*/ 3 h 7"/>
                  <a:gd name="T6" fmla="*/ 4 w 4"/>
                  <a:gd name="T7" fmla="*/ 0 h 7"/>
                  <a:gd name="T8" fmla="*/ 4 w 4"/>
                  <a:gd name="T9" fmla="*/ 3 h 7"/>
                  <a:gd name="T10" fmla="*/ 4 w 4"/>
                  <a:gd name="T11" fmla="*/ 7 h 7"/>
                  <a:gd name="T12" fmla="*/ 4 w 4"/>
                  <a:gd name="T13" fmla="*/ 7 h 7"/>
                  <a:gd name="T14" fmla="*/ 0 w 4"/>
                  <a:gd name="T15" fmla="*/ 7 h 7"/>
                  <a:gd name="T16" fmla="*/ 0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0" y="3"/>
                    </a:moveTo>
                    <a:lnTo>
                      <a:pt x="0" y="3"/>
                    </a:lnTo>
                    <a:lnTo>
                      <a:pt x="0" y="3"/>
                    </a:lnTo>
                    <a:lnTo>
                      <a:pt x="4" y="0"/>
                    </a:lnTo>
                    <a:lnTo>
                      <a:pt x="4" y="3"/>
                    </a:lnTo>
                    <a:lnTo>
                      <a:pt x="4" y="7"/>
                    </a:lnTo>
                    <a:lnTo>
                      <a:pt x="4" y="7"/>
                    </a:lnTo>
                    <a:lnTo>
                      <a:pt x="0" y="7"/>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37" name="Freeform 2470">
                <a:extLst>
                  <a:ext uri="{FF2B5EF4-FFF2-40B4-BE49-F238E27FC236}">
                    <a16:creationId xmlns:a16="http://schemas.microsoft.com/office/drawing/2014/main" id="{89543795-0CE7-4D8E-9EE7-1AE8273ECF8E}"/>
                  </a:ext>
                </a:extLst>
              </p:cNvPr>
              <p:cNvSpPr>
                <a:spLocks/>
              </p:cNvSpPr>
              <p:nvPr/>
            </p:nvSpPr>
            <p:spPr bwMode="auto">
              <a:xfrm>
                <a:off x="5853" y="2729"/>
                <a:ext cx="4" cy="7"/>
              </a:xfrm>
              <a:custGeom>
                <a:avLst/>
                <a:gdLst>
                  <a:gd name="T0" fmla="*/ 0 w 4"/>
                  <a:gd name="T1" fmla="*/ 3 h 7"/>
                  <a:gd name="T2" fmla="*/ 0 w 4"/>
                  <a:gd name="T3" fmla="*/ 3 h 7"/>
                  <a:gd name="T4" fmla="*/ 0 w 4"/>
                  <a:gd name="T5" fmla="*/ 3 h 7"/>
                  <a:gd name="T6" fmla="*/ 4 w 4"/>
                  <a:gd name="T7" fmla="*/ 0 h 7"/>
                  <a:gd name="T8" fmla="*/ 4 w 4"/>
                  <a:gd name="T9" fmla="*/ 3 h 7"/>
                  <a:gd name="T10" fmla="*/ 4 w 4"/>
                  <a:gd name="T11" fmla="*/ 7 h 7"/>
                  <a:gd name="T12" fmla="*/ 4 w 4"/>
                  <a:gd name="T13" fmla="*/ 7 h 7"/>
                  <a:gd name="T14" fmla="*/ 0 w 4"/>
                  <a:gd name="T15" fmla="*/ 7 h 7"/>
                  <a:gd name="T16" fmla="*/ 0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0" y="3"/>
                    </a:moveTo>
                    <a:lnTo>
                      <a:pt x="0" y="3"/>
                    </a:lnTo>
                    <a:lnTo>
                      <a:pt x="0" y="3"/>
                    </a:lnTo>
                    <a:lnTo>
                      <a:pt x="4" y="0"/>
                    </a:lnTo>
                    <a:lnTo>
                      <a:pt x="4" y="3"/>
                    </a:lnTo>
                    <a:lnTo>
                      <a:pt x="4" y="7"/>
                    </a:lnTo>
                    <a:lnTo>
                      <a:pt x="4" y="7"/>
                    </a:lnTo>
                    <a:lnTo>
                      <a:pt x="0" y="7"/>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38" name="Freeform 2471">
                <a:extLst>
                  <a:ext uri="{FF2B5EF4-FFF2-40B4-BE49-F238E27FC236}">
                    <a16:creationId xmlns:a16="http://schemas.microsoft.com/office/drawing/2014/main" id="{CF3F4415-A77C-444F-BA44-9E7789116B05}"/>
                  </a:ext>
                </a:extLst>
              </p:cNvPr>
              <p:cNvSpPr>
                <a:spLocks/>
              </p:cNvSpPr>
              <p:nvPr/>
            </p:nvSpPr>
            <p:spPr bwMode="auto">
              <a:xfrm>
                <a:off x="5871" y="2754"/>
                <a:ext cx="32" cy="32"/>
              </a:xfrm>
              <a:custGeom>
                <a:avLst/>
                <a:gdLst>
                  <a:gd name="T0" fmla="*/ 0 w 32"/>
                  <a:gd name="T1" fmla="*/ 7 h 32"/>
                  <a:gd name="T2" fmla="*/ 4 w 32"/>
                  <a:gd name="T3" fmla="*/ 3 h 32"/>
                  <a:gd name="T4" fmla="*/ 4 w 32"/>
                  <a:gd name="T5" fmla="*/ 0 h 32"/>
                  <a:gd name="T6" fmla="*/ 7 w 32"/>
                  <a:gd name="T7" fmla="*/ 0 h 32"/>
                  <a:gd name="T8" fmla="*/ 7 w 32"/>
                  <a:gd name="T9" fmla="*/ 0 h 32"/>
                  <a:gd name="T10" fmla="*/ 11 w 32"/>
                  <a:gd name="T11" fmla="*/ 3 h 32"/>
                  <a:gd name="T12" fmla="*/ 11 w 32"/>
                  <a:gd name="T13" fmla="*/ 3 h 32"/>
                  <a:gd name="T14" fmla="*/ 11 w 32"/>
                  <a:gd name="T15" fmla="*/ 3 h 32"/>
                  <a:gd name="T16" fmla="*/ 11 w 32"/>
                  <a:gd name="T17" fmla="*/ 0 h 32"/>
                  <a:gd name="T18" fmla="*/ 11 w 32"/>
                  <a:gd name="T19" fmla="*/ 0 h 32"/>
                  <a:gd name="T20" fmla="*/ 14 w 32"/>
                  <a:gd name="T21" fmla="*/ 0 h 32"/>
                  <a:gd name="T22" fmla="*/ 14 w 32"/>
                  <a:gd name="T23" fmla="*/ 3 h 32"/>
                  <a:gd name="T24" fmla="*/ 18 w 32"/>
                  <a:gd name="T25" fmla="*/ 7 h 32"/>
                  <a:gd name="T26" fmla="*/ 18 w 32"/>
                  <a:gd name="T27" fmla="*/ 10 h 32"/>
                  <a:gd name="T28" fmla="*/ 22 w 32"/>
                  <a:gd name="T29" fmla="*/ 14 h 32"/>
                  <a:gd name="T30" fmla="*/ 22 w 32"/>
                  <a:gd name="T31" fmla="*/ 18 h 32"/>
                  <a:gd name="T32" fmla="*/ 25 w 32"/>
                  <a:gd name="T33" fmla="*/ 21 h 32"/>
                  <a:gd name="T34" fmla="*/ 32 w 32"/>
                  <a:gd name="T35" fmla="*/ 21 h 32"/>
                  <a:gd name="T36" fmla="*/ 29 w 32"/>
                  <a:gd name="T37" fmla="*/ 28 h 32"/>
                  <a:gd name="T38" fmla="*/ 29 w 32"/>
                  <a:gd name="T39" fmla="*/ 32 h 32"/>
                  <a:gd name="T40" fmla="*/ 29 w 32"/>
                  <a:gd name="T41" fmla="*/ 32 h 32"/>
                  <a:gd name="T42" fmla="*/ 25 w 32"/>
                  <a:gd name="T43" fmla="*/ 28 h 32"/>
                  <a:gd name="T44" fmla="*/ 18 w 32"/>
                  <a:gd name="T45" fmla="*/ 25 h 32"/>
                  <a:gd name="T46" fmla="*/ 18 w 32"/>
                  <a:gd name="T47" fmla="*/ 25 h 32"/>
                  <a:gd name="T48" fmla="*/ 14 w 32"/>
                  <a:gd name="T49" fmla="*/ 21 h 32"/>
                  <a:gd name="T50" fmla="*/ 14 w 32"/>
                  <a:gd name="T51" fmla="*/ 18 h 32"/>
                  <a:gd name="T52" fmla="*/ 14 w 32"/>
                  <a:gd name="T53" fmla="*/ 14 h 32"/>
                  <a:gd name="T54" fmla="*/ 11 w 32"/>
                  <a:gd name="T55" fmla="*/ 14 h 32"/>
                  <a:gd name="T56" fmla="*/ 7 w 32"/>
                  <a:gd name="T57" fmla="*/ 10 h 32"/>
                  <a:gd name="T58" fmla="*/ 4 w 32"/>
                  <a:gd name="T59" fmla="*/ 10 h 32"/>
                  <a:gd name="T60" fmla="*/ 0 w 32"/>
                  <a:gd name="T61" fmla="*/ 10 h 32"/>
                  <a:gd name="T62" fmla="*/ 0 w 32"/>
                  <a:gd name="T63"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32">
                    <a:moveTo>
                      <a:pt x="0" y="7"/>
                    </a:moveTo>
                    <a:lnTo>
                      <a:pt x="4" y="3"/>
                    </a:lnTo>
                    <a:lnTo>
                      <a:pt x="4" y="0"/>
                    </a:lnTo>
                    <a:lnTo>
                      <a:pt x="7" y="0"/>
                    </a:lnTo>
                    <a:lnTo>
                      <a:pt x="7" y="0"/>
                    </a:lnTo>
                    <a:lnTo>
                      <a:pt x="11" y="3"/>
                    </a:lnTo>
                    <a:lnTo>
                      <a:pt x="11" y="3"/>
                    </a:lnTo>
                    <a:lnTo>
                      <a:pt x="11" y="3"/>
                    </a:lnTo>
                    <a:lnTo>
                      <a:pt x="11" y="0"/>
                    </a:lnTo>
                    <a:lnTo>
                      <a:pt x="11" y="0"/>
                    </a:lnTo>
                    <a:lnTo>
                      <a:pt x="14" y="0"/>
                    </a:lnTo>
                    <a:lnTo>
                      <a:pt x="14" y="3"/>
                    </a:lnTo>
                    <a:lnTo>
                      <a:pt x="18" y="7"/>
                    </a:lnTo>
                    <a:lnTo>
                      <a:pt x="18" y="10"/>
                    </a:lnTo>
                    <a:lnTo>
                      <a:pt x="22" y="14"/>
                    </a:lnTo>
                    <a:lnTo>
                      <a:pt x="22" y="18"/>
                    </a:lnTo>
                    <a:lnTo>
                      <a:pt x="25" y="21"/>
                    </a:lnTo>
                    <a:lnTo>
                      <a:pt x="32" y="21"/>
                    </a:lnTo>
                    <a:lnTo>
                      <a:pt x="29" y="28"/>
                    </a:lnTo>
                    <a:lnTo>
                      <a:pt x="29" y="32"/>
                    </a:lnTo>
                    <a:lnTo>
                      <a:pt x="29" y="32"/>
                    </a:lnTo>
                    <a:lnTo>
                      <a:pt x="25" y="28"/>
                    </a:lnTo>
                    <a:lnTo>
                      <a:pt x="18" y="25"/>
                    </a:lnTo>
                    <a:lnTo>
                      <a:pt x="18" y="25"/>
                    </a:lnTo>
                    <a:lnTo>
                      <a:pt x="14" y="21"/>
                    </a:lnTo>
                    <a:lnTo>
                      <a:pt x="14" y="18"/>
                    </a:lnTo>
                    <a:lnTo>
                      <a:pt x="14" y="14"/>
                    </a:lnTo>
                    <a:lnTo>
                      <a:pt x="11" y="14"/>
                    </a:lnTo>
                    <a:lnTo>
                      <a:pt x="7" y="10"/>
                    </a:lnTo>
                    <a:lnTo>
                      <a:pt x="4" y="10"/>
                    </a:lnTo>
                    <a:lnTo>
                      <a:pt x="0" y="10"/>
                    </a:lnTo>
                    <a:lnTo>
                      <a:pt x="0"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39" name="Freeform 2472">
                <a:extLst>
                  <a:ext uri="{FF2B5EF4-FFF2-40B4-BE49-F238E27FC236}">
                    <a16:creationId xmlns:a16="http://schemas.microsoft.com/office/drawing/2014/main" id="{19F369C4-BD70-4A93-8D14-1240C26E67C3}"/>
                  </a:ext>
                </a:extLst>
              </p:cNvPr>
              <p:cNvSpPr>
                <a:spLocks/>
              </p:cNvSpPr>
              <p:nvPr/>
            </p:nvSpPr>
            <p:spPr bwMode="auto">
              <a:xfrm>
                <a:off x="5871" y="2754"/>
                <a:ext cx="32" cy="32"/>
              </a:xfrm>
              <a:custGeom>
                <a:avLst/>
                <a:gdLst>
                  <a:gd name="T0" fmla="*/ 0 w 32"/>
                  <a:gd name="T1" fmla="*/ 7 h 32"/>
                  <a:gd name="T2" fmla="*/ 4 w 32"/>
                  <a:gd name="T3" fmla="*/ 3 h 32"/>
                  <a:gd name="T4" fmla="*/ 4 w 32"/>
                  <a:gd name="T5" fmla="*/ 0 h 32"/>
                  <a:gd name="T6" fmla="*/ 7 w 32"/>
                  <a:gd name="T7" fmla="*/ 0 h 32"/>
                  <a:gd name="T8" fmla="*/ 7 w 32"/>
                  <a:gd name="T9" fmla="*/ 0 h 32"/>
                  <a:gd name="T10" fmla="*/ 11 w 32"/>
                  <a:gd name="T11" fmla="*/ 3 h 32"/>
                  <a:gd name="T12" fmla="*/ 11 w 32"/>
                  <a:gd name="T13" fmla="*/ 3 h 32"/>
                  <a:gd name="T14" fmla="*/ 11 w 32"/>
                  <a:gd name="T15" fmla="*/ 3 h 32"/>
                  <a:gd name="T16" fmla="*/ 11 w 32"/>
                  <a:gd name="T17" fmla="*/ 0 h 32"/>
                  <a:gd name="T18" fmla="*/ 11 w 32"/>
                  <a:gd name="T19" fmla="*/ 0 h 32"/>
                  <a:gd name="T20" fmla="*/ 14 w 32"/>
                  <a:gd name="T21" fmla="*/ 0 h 32"/>
                  <a:gd name="T22" fmla="*/ 14 w 32"/>
                  <a:gd name="T23" fmla="*/ 3 h 32"/>
                  <a:gd name="T24" fmla="*/ 18 w 32"/>
                  <a:gd name="T25" fmla="*/ 7 h 32"/>
                  <a:gd name="T26" fmla="*/ 18 w 32"/>
                  <a:gd name="T27" fmla="*/ 10 h 32"/>
                  <a:gd name="T28" fmla="*/ 22 w 32"/>
                  <a:gd name="T29" fmla="*/ 14 h 32"/>
                  <a:gd name="T30" fmla="*/ 22 w 32"/>
                  <a:gd name="T31" fmla="*/ 18 h 32"/>
                  <a:gd name="T32" fmla="*/ 25 w 32"/>
                  <a:gd name="T33" fmla="*/ 21 h 32"/>
                  <a:gd name="T34" fmla="*/ 32 w 32"/>
                  <a:gd name="T35" fmla="*/ 21 h 32"/>
                  <a:gd name="T36" fmla="*/ 29 w 32"/>
                  <a:gd name="T37" fmla="*/ 28 h 32"/>
                  <a:gd name="T38" fmla="*/ 29 w 32"/>
                  <a:gd name="T39" fmla="*/ 32 h 32"/>
                  <a:gd name="T40" fmla="*/ 29 w 32"/>
                  <a:gd name="T41" fmla="*/ 32 h 32"/>
                  <a:gd name="T42" fmla="*/ 25 w 32"/>
                  <a:gd name="T43" fmla="*/ 28 h 32"/>
                  <a:gd name="T44" fmla="*/ 18 w 32"/>
                  <a:gd name="T45" fmla="*/ 25 h 32"/>
                  <a:gd name="T46" fmla="*/ 18 w 32"/>
                  <a:gd name="T47" fmla="*/ 25 h 32"/>
                  <a:gd name="T48" fmla="*/ 14 w 32"/>
                  <a:gd name="T49" fmla="*/ 21 h 32"/>
                  <a:gd name="T50" fmla="*/ 14 w 32"/>
                  <a:gd name="T51" fmla="*/ 18 h 32"/>
                  <a:gd name="T52" fmla="*/ 14 w 32"/>
                  <a:gd name="T53" fmla="*/ 14 h 32"/>
                  <a:gd name="T54" fmla="*/ 11 w 32"/>
                  <a:gd name="T55" fmla="*/ 14 h 32"/>
                  <a:gd name="T56" fmla="*/ 7 w 32"/>
                  <a:gd name="T57" fmla="*/ 10 h 32"/>
                  <a:gd name="T58" fmla="*/ 4 w 32"/>
                  <a:gd name="T59" fmla="*/ 10 h 32"/>
                  <a:gd name="T60" fmla="*/ 0 w 32"/>
                  <a:gd name="T61" fmla="*/ 10 h 32"/>
                  <a:gd name="T62" fmla="*/ 0 w 32"/>
                  <a:gd name="T63"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32">
                    <a:moveTo>
                      <a:pt x="0" y="7"/>
                    </a:moveTo>
                    <a:lnTo>
                      <a:pt x="4" y="3"/>
                    </a:lnTo>
                    <a:lnTo>
                      <a:pt x="4" y="0"/>
                    </a:lnTo>
                    <a:lnTo>
                      <a:pt x="7" y="0"/>
                    </a:lnTo>
                    <a:lnTo>
                      <a:pt x="7" y="0"/>
                    </a:lnTo>
                    <a:lnTo>
                      <a:pt x="11" y="3"/>
                    </a:lnTo>
                    <a:lnTo>
                      <a:pt x="11" y="3"/>
                    </a:lnTo>
                    <a:lnTo>
                      <a:pt x="11" y="3"/>
                    </a:lnTo>
                    <a:lnTo>
                      <a:pt x="11" y="0"/>
                    </a:lnTo>
                    <a:lnTo>
                      <a:pt x="11" y="0"/>
                    </a:lnTo>
                    <a:lnTo>
                      <a:pt x="14" y="0"/>
                    </a:lnTo>
                    <a:lnTo>
                      <a:pt x="14" y="3"/>
                    </a:lnTo>
                    <a:lnTo>
                      <a:pt x="18" y="7"/>
                    </a:lnTo>
                    <a:lnTo>
                      <a:pt x="18" y="10"/>
                    </a:lnTo>
                    <a:lnTo>
                      <a:pt x="22" y="14"/>
                    </a:lnTo>
                    <a:lnTo>
                      <a:pt x="22" y="18"/>
                    </a:lnTo>
                    <a:lnTo>
                      <a:pt x="25" y="21"/>
                    </a:lnTo>
                    <a:lnTo>
                      <a:pt x="32" y="21"/>
                    </a:lnTo>
                    <a:lnTo>
                      <a:pt x="29" y="28"/>
                    </a:lnTo>
                    <a:lnTo>
                      <a:pt x="29" y="32"/>
                    </a:lnTo>
                    <a:lnTo>
                      <a:pt x="29" y="32"/>
                    </a:lnTo>
                    <a:lnTo>
                      <a:pt x="25" y="28"/>
                    </a:lnTo>
                    <a:lnTo>
                      <a:pt x="18" y="25"/>
                    </a:lnTo>
                    <a:lnTo>
                      <a:pt x="18" y="25"/>
                    </a:lnTo>
                    <a:lnTo>
                      <a:pt x="14" y="21"/>
                    </a:lnTo>
                    <a:lnTo>
                      <a:pt x="14" y="18"/>
                    </a:lnTo>
                    <a:lnTo>
                      <a:pt x="14" y="14"/>
                    </a:lnTo>
                    <a:lnTo>
                      <a:pt x="11" y="14"/>
                    </a:lnTo>
                    <a:lnTo>
                      <a:pt x="7" y="10"/>
                    </a:lnTo>
                    <a:lnTo>
                      <a:pt x="4" y="10"/>
                    </a:lnTo>
                    <a:lnTo>
                      <a:pt x="0" y="10"/>
                    </a:lnTo>
                    <a:lnTo>
                      <a:pt x="0"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40" name="Freeform 2473">
                <a:extLst>
                  <a:ext uri="{FF2B5EF4-FFF2-40B4-BE49-F238E27FC236}">
                    <a16:creationId xmlns:a16="http://schemas.microsoft.com/office/drawing/2014/main" id="{09FF5F41-460F-46D8-AC8B-2BA27F263395}"/>
                  </a:ext>
                </a:extLst>
              </p:cNvPr>
              <p:cNvSpPr>
                <a:spLocks/>
              </p:cNvSpPr>
              <p:nvPr/>
            </p:nvSpPr>
            <p:spPr bwMode="auto">
              <a:xfrm>
                <a:off x="5921" y="2775"/>
                <a:ext cx="11" cy="15"/>
              </a:xfrm>
              <a:custGeom>
                <a:avLst/>
                <a:gdLst>
                  <a:gd name="T0" fmla="*/ 0 w 11"/>
                  <a:gd name="T1" fmla="*/ 0 h 15"/>
                  <a:gd name="T2" fmla="*/ 0 w 11"/>
                  <a:gd name="T3" fmla="*/ 0 h 15"/>
                  <a:gd name="T4" fmla="*/ 7 w 11"/>
                  <a:gd name="T5" fmla="*/ 0 h 15"/>
                  <a:gd name="T6" fmla="*/ 7 w 11"/>
                  <a:gd name="T7" fmla="*/ 0 h 15"/>
                  <a:gd name="T8" fmla="*/ 11 w 11"/>
                  <a:gd name="T9" fmla="*/ 0 h 15"/>
                  <a:gd name="T10" fmla="*/ 11 w 11"/>
                  <a:gd name="T11" fmla="*/ 4 h 15"/>
                  <a:gd name="T12" fmla="*/ 11 w 11"/>
                  <a:gd name="T13" fmla="*/ 7 h 15"/>
                  <a:gd name="T14" fmla="*/ 11 w 11"/>
                  <a:gd name="T15" fmla="*/ 11 h 15"/>
                  <a:gd name="T16" fmla="*/ 11 w 11"/>
                  <a:gd name="T17" fmla="*/ 11 h 15"/>
                  <a:gd name="T18" fmla="*/ 7 w 11"/>
                  <a:gd name="T19" fmla="*/ 15 h 15"/>
                  <a:gd name="T20" fmla="*/ 7 w 11"/>
                  <a:gd name="T21" fmla="*/ 11 h 15"/>
                  <a:gd name="T22" fmla="*/ 4 w 11"/>
                  <a:gd name="T23" fmla="*/ 11 h 15"/>
                  <a:gd name="T24" fmla="*/ 0 w 11"/>
                  <a:gd name="T25" fmla="*/ 11 h 15"/>
                  <a:gd name="T26" fmla="*/ 0 w 11"/>
                  <a:gd name="T27" fmla="*/ 11 h 15"/>
                  <a:gd name="T28" fmla="*/ 0 w 11"/>
                  <a:gd name="T29" fmla="*/ 7 h 15"/>
                  <a:gd name="T30" fmla="*/ 0 w 11"/>
                  <a:gd name="T31" fmla="*/ 4 h 15"/>
                  <a:gd name="T32" fmla="*/ 0 w 11"/>
                  <a:gd name="T33" fmla="*/ 4 h 15"/>
                  <a:gd name="T34" fmla="*/ 0 w 11"/>
                  <a:gd name="T35" fmla="*/ 0 h 15"/>
                  <a:gd name="T36" fmla="*/ 0 w 11"/>
                  <a:gd name="T3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5">
                    <a:moveTo>
                      <a:pt x="0" y="0"/>
                    </a:moveTo>
                    <a:lnTo>
                      <a:pt x="0" y="0"/>
                    </a:lnTo>
                    <a:lnTo>
                      <a:pt x="7" y="0"/>
                    </a:lnTo>
                    <a:lnTo>
                      <a:pt x="7" y="0"/>
                    </a:lnTo>
                    <a:lnTo>
                      <a:pt x="11" y="0"/>
                    </a:lnTo>
                    <a:lnTo>
                      <a:pt x="11" y="4"/>
                    </a:lnTo>
                    <a:lnTo>
                      <a:pt x="11" y="7"/>
                    </a:lnTo>
                    <a:lnTo>
                      <a:pt x="11" y="11"/>
                    </a:lnTo>
                    <a:lnTo>
                      <a:pt x="11" y="11"/>
                    </a:lnTo>
                    <a:lnTo>
                      <a:pt x="7" y="15"/>
                    </a:lnTo>
                    <a:lnTo>
                      <a:pt x="7" y="11"/>
                    </a:lnTo>
                    <a:lnTo>
                      <a:pt x="4" y="11"/>
                    </a:lnTo>
                    <a:lnTo>
                      <a:pt x="0" y="11"/>
                    </a:lnTo>
                    <a:lnTo>
                      <a:pt x="0" y="11"/>
                    </a:lnTo>
                    <a:lnTo>
                      <a:pt x="0" y="7"/>
                    </a:lnTo>
                    <a:lnTo>
                      <a:pt x="0" y="4"/>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41" name="Freeform 2474">
                <a:extLst>
                  <a:ext uri="{FF2B5EF4-FFF2-40B4-BE49-F238E27FC236}">
                    <a16:creationId xmlns:a16="http://schemas.microsoft.com/office/drawing/2014/main" id="{3A61AE38-0822-42A5-8188-910DCEC703AC}"/>
                  </a:ext>
                </a:extLst>
              </p:cNvPr>
              <p:cNvSpPr>
                <a:spLocks/>
              </p:cNvSpPr>
              <p:nvPr/>
            </p:nvSpPr>
            <p:spPr bwMode="auto">
              <a:xfrm>
                <a:off x="5921" y="2775"/>
                <a:ext cx="11" cy="15"/>
              </a:xfrm>
              <a:custGeom>
                <a:avLst/>
                <a:gdLst>
                  <a:gd name="T0" fmla="*/ 0 w 11"/>
                  <a:gd name="T1" fmla="*/ 0 h 15"/>
                  <a:gd name="T2" fmla="*/ 0 w 11"/>
                  <a:gd name="T3" fmla="*/ 0 h 15"/>
                  <a:gd name="T4" fmla="*/ 7 w 11"/>
                  <a:gd name="T5" fmla="*/ 0 h 15"/>
                  <a:gd name="T6" fmla="*/ 7 w 11"/>
                  <a:gd name="T7" fmla="*/ 0 h 15"/>
                  <a:gd name="T8" fmla="*/ 11 w 11"/>
                  <a:gd name="T9" fmla="*/ 0 h 15"/>
                  <a:gd name="T10" fmla="*/ 11 w 11"/>
                  <a:gd name="T11" fmla="*/ 4 h 15"/>
                  <a:gd name="T12" fmla="*/ 11 w 11"/>
                  <a:gd name="T13" fmla="*/ 7 h 15"/>
                  <a:gd name="T14" fmla="*/ 11 w 11"/>
                  <a:gd name="T15" fmla="*/ 11 h 15"/>
                  <a:gd name="T16" fmla="*/ 11 w 11"/>
                  <a:gd name="T17" fmla="*/ 11 h 15"/>
                  <a:gd name="T18" fmla="*/ 7 w 11"/>
                  <a:gd name="T19" fmla="*/ 15 h 15"/>
                  <a:gd name="T20" fmla="*/ 7 w 11"/>
                  <a:gd name="T21" fmla="*/ 11 h 15"/>
                  <a:gd name="T22" fmla="*/ 4 w 11"/>
                  <a:gd name="T23" fmla="*/ 11 h 15"/>
                  <a:gd name="T24" fmla="*/ 0 w 11"/>
                  <a:gd name="T25" fmla="*/ 11 h 15"/>
                  <a:gd name="T26" fmla="*/ 0 w 11"/>
                  <a:gd name="T27" fmla="*/ 11 h 15"/>
                  <a:gd name="T28" fmla="*/ 0 w 11"/>
                  <a:gd name="T29" fmla="*/ 7 h 15"/>
                  <a:gd name="T30" fmla="*/ 0 w 11"/>
                  <a:gd name="T31" fmla="*/ 4 h 15"/>
                  <a:gd name="T32" fmla="*/ 0 w 11"/>
                  <a:gd name="T33" fmla="*/ 4 h 15"/>
                  <a:gd name="T34" fmla="*/ 0 w 11"/>
                  <a:gd name="T35" fmla="*/ 0 h 15"/>
                  <a:gd name="T36" fmla="*/ 0 w 11"/>
                  <a:gd name="T3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5">
                    <a:moveTo>
                      <a:pt x="0" y="0"/>
                    </a:moveTo>
                    <a:lnTo>
                      <a:pt x="0" y="0"/>
                    </a:lnTo>
                    <a:lnTo>
                      <a:pt x="7" y="0"/>
                    </a:lnTo>
                    <a:lnTo>
                      <a:pt x="7" y="0"/>
                    </a:lnTo>
                    <a:lnTo>
                      <a:pt x="11" y="0"/>
                    </a:lnTo>
                    <a:lnTo>
                      <a:pt x="11" y="4"/>
                    </a:lnTo>
                    <a:lnTo>
                      <a:pt x="11" y="7"/>
                    </a:lnTo>
                    <a:lnTo>
                      <a:pt x="11" y="11"/>
                    </a:lnTo>
                    <a:lnTo>
                      <a:pt x="11" y="11"/>
                    </a:lnTo>
                    <a:lnTo>
                      <a:pt x="7" y="15"/>
                    </a:lnTo>
                    <a:lnTo>
                      <a:pt x="7" y="11"/>
                    </a:lnTo>
                    <a:lnTo>
                      <a:pt x="4" y="11"/>
                    </a:lnTo>
                    <a:lnTo>
                      <a:pt x="0" y="11"/>
                    </a:lnTo>
                    <a:lnTo>
                      <a:pt x="0" y="11"/>
                    </a:lnTo>
                    <a:lnTo>
                      <a:pt x="0" y="7"/>
                    </a:lnTo>
                    <a:lnTo>
                      <a:pt x="0" y="4"/>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42" name="Freeform 2475">
                <a:extLst>
                  <a:ext uri="{FF2B5EF4-FFF2-40B4-BE49-F238E27FC236}">
                    <a16:creationId xmlns:a16="http://schemas.microsoft.com/office/drawing/2014/main" id="{608BFD00-EFD4-41D9-8649-3BE9DEEB5DCB}"/>
                  </a:ext>
                </a:extLst>
              </p:cNvPr>
              <p:cNvSpPr>
                <a:spLocks/>
              </p:cNvSpPr>
              <p:nvPr/>
            </p:nvSpPr>
            <p:spPr bwMode="auto">
              <a:xfrm>
                <a:off x="5871" y="2843"/>
                <a:ext cx="190" cy="61"/>
              </a:xfrm>
              <a:custGeom>
                <a:avLst/>
                <a:gdLst>
                  <a:gd name="T0" fmla="*/ 136 w 190"/>
                  <a:gd name="T1" fmla="*/ 51 h 61"/>
                  <a:gd name="T2" fmla="*/ 125 w 190"/>
                  <a:gd name="T3" fmla="*/ 51 h 61"/>
                  <a:gd name="T4" fmla="*/ 122 w 190"/>
                  <a:gd name="T5" fmla="*/ 47 h 61"/>
                  <a:gd name="T6" fmla="*/ 118 w 190"/>
                  <a:gd name="T7" fmla="*/ 47 h 61"/>
                  <a:gd name="T8" fmla="*/ 108 w 190"/>
                  <a:gd name="T9" fmla="*/ 47 h 61"/>
                  <a:gd name="T10" fmla="*/ 100 w 190"/>
                  <a:gd name="T11" fmla="*/ 43 h 61"/>
                  <a:gd name="T12" fmla="*/ 97 w 190"/>
                  <a:gd name="T13" fmla="*/ 40 h 61"/>
                  <a:gd name="T14" fmla="*/ 86 w 190"/>
                  <a:gd name="T15" fmla="*/ 36 h 61"/>
                  <a:gd name="T16" fmla="*/ 79 w 190"/>
                  <a:gd name="T17" fmla="*/ 36 h 61"/>
                  <a:gd name="T18" fmla="*/ 75 w 190"/>
                  <a:gd name="T19" fmla="*/ 36 h 61"/>
                  <a:gd name="T20" fmla="*/ 72 w 190"/>
                  <a:gd name="T21" fmla="*/ 36 h 61"/>
                  <a:gd name="T22" fmla="*/ 68 w 190"/>
                  <a:gd name="T23" fmla="*/ 40 h 61"/>
                  <a:gd name="T24" fmla="*/ 54 w 190"/>
                  <a:gd name="T25" fmla="*/ 36 h 61"/>
                  <a:gd name="T26" fmla="*/ 43 w 190"/>
                  <a:gd name="T27" fmla="*/ 33 h 61"/>
                  <a:gd name="T28" fmla="*/ 32 w 190"/>
                  <a:gd name="T29" fmla="*/ 33 h 61"/>
                  <a:gd name="T30" fmla="*/ 25 w 190"/>
                  <a:gd name="T31" fmla="*/ 29 h 61"/>
                  <a:gd name="T32" fmla="*/ 29 w 190"/>
                  <a:gd name="T33" fmla="*/ 22 h 61"/>
                  <a:gd name="T34" fmla="*/ 25 w 190"/>
                  <a:gd name="T35" fmla="*/ 22 h 61"/>
                  <a:gd name="T36" fmla="*/ 11 w 190"/>
                  <a:gd name="T37" fmla="*/ 18 h 61"/>
                  <a:gd name="T38" fmla="*/ 4 w 190"/>
                  <a:gd name="T39" fmla="*/ 18 h 61"/>
                  <a:gd name="T40" fmla="*/ 0 w 190"/>
                  <a:gd name="T41" fmla="*/ 15 h 61"/>
                  <a:gd name="T42" fmla="*/ 4 w 190"/>
                  <a:gd name="T43" fmla="*/ 15 h 61"/>
                  <a:gd name="T44" fmla="*/ 7 w 190"/>
                  <a:gd name="T45" fmla="*/ 15 h 61"/>
                  <a:gd name="T46" fmla="*/ 11 w 190"/>
                  <a:gd name="T47" fmla="*/ 11 h 61"/>
                  <a:gd name="T48" fmla="*/ 14 w 190"/>
                  <a:gd name="T49" fmla="*/ 8 h 61"/>
                  <a:gd name="T50" fmla="*/ 22 w 190"/>
                  <a:gd name="T51" fmla="*/ 0 h 61"/>
                  <a:gd name="T52" fmla="*/ 39 w 190"/>
                  <a:gd name="T53" fmla="*/ 0 h 61"/>
                  <a:gd name="T54" fmla="*/ 47 w 190"/>
                  <a:gd name="T55" fmla="*/ 4 h 61"/>
                  <a:gd name="T56" fmla="*/ 50 w 190"/>
                  <a:gd name="T57" fmla="*/ 8 h 61"/>
                  <a:gd name="T58" fmla="*/ 57 w 190"/>
                  <a:gd name="T59" fmla="*/ 8 h 61"/>
                  <a:gd name="T60" fmla="*/ 68 w 190"/>
                  <a:gd name="T61" fmla="*/ 11 h 61"/>
                  <a:gd name="T62" fmla="*/ 75 w 190"/>
                  <a:gd name="T63" fmla="*/ 18 h 61"/>
                  <a:gd name="T64" fmla="*/ 86 w 190"/>
                  <a:gd name="T65" fmla="*/ 18 h 61"/>
                  <a:gd name="T66" fmla="*/ 97 w 190"/>
                  <a:gd name="T67" fmla="*/ 22 h 61"/>
                  <a:gd name="T68" fmla="*/ 104 w 190"/>
                  <a:gd name="T69" fmla="*/ 22 h 61"/>
                  <a:gd name="T70" fmla="*/ 111 w 190"/>
                  <a:gd name="T71" fmla="*/ 15 h 61"/>
                  <a:gd name="T72" fmla="*/ 115 w 190"/>
                  <a:gd name="T73" fmla="*/ 11 h 61"/>
                  <a:gd name="T74" fmla="*/ 118 w 190"/>
                  <a:gd name="T75" fmla="*/ 15 h 61"/>
                  <a:gd name="T76" fmla="*/ 125 w 190"/>
                  <a:gd name="T77" fmla="*/ 15 h 61"/>
                  <a:gd name="T78" fmla="*/ 129 w 190"/>
                  <a:gd name="T79" fmla="*/ 15 h 61"/>
                  <a:gd name="T80" fmla="*/ 133 w 190"/>
                  <a:gd name="T81" fmla="*/ 18 h 61"/>
                  <a:gd name="T82" fmla="*/ 140 w 190"/>
                  <a:gd name="T83" fmla="*/ 18 h 61"/>
                  <a:gd name="T84" fmla="*/ 147 w 190"/>
                  <a:gd name="T85" fmla="*/ 22 h 61"/>
                  <a:gd name="T86" fmla="*/ 154 w 190"/>
                  <a:gd name="T87" fmla="*/ 29 h 61"/>
                  <a:gd name="T88" fmla="*/ 158 w 190"/>
                  <a:gd name="T89" fmla="*/ 36 h 61"/>
                  <a:gd name="T90" fmla="*/ 168 w 190"/>
                  <a:gd name="T91" fmla="*/ 36 h 61"/>
                  <a:gd name="T92" fmla="*/ 179 w 190"/>
                  <a:gd name="T93" fmla="*/ 36 h 61"/>
                  <a:gd name="T94" fmla="*/ 186 w 190"/>
                  <a:gd name="T95" fmla="*/ 40 h 61"/>
                  <a:gd name="T96" fmla="*/ 186 w 190"/>
                  <a:gd name="T97" fmla="*/ 51 h 61"/>
                  <a:gd name="T98" fmla="*/ 186 w 190"/>
                  <a:gd name="T99" fmla="*/ 58 h 61"/>
                  <a:gd name="T100" fmla="*/ 186 w 190"/>
                  <a:gd name="T101" fmla="*/ 58 h 61"/>
                  <a:gd name="T102" fmla="*/ 172 w 190"/>
                  <a:gd name="T103" fmla="*/ 54 h 61"/>
                  <a:gd name="T104" fmla="*/ 161 w 190"/>
                  <a:gd name="T105" fmla="*/ 51 h 61"/>
                  <a:gd name="T106" fmla="*/ 147 w 190"/>
                  <a:gd name="T107" fmla="*/ 51 h 61"/>
                  <a:gd name="T108" fmla="*/ 140 w 190"/>
                  <a:gd name="T109" fmla="*/ 5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0" h="61">
                    <a:moveTo>
                      <a:pt x="140" y="51"/>
                    </a:moveTo>
                    <a:lnTo>
                      <a:pt x="136" y="51"/>
                    </a:lnTo>
                    <a:lnTo>
                      <a:pt x="133" y="51"/>
                    </a:lnTo>
                    <a:lnTo>
                      <a:pt x="125" y="51"/>
                    </a:lnTo>
                    <a:lnTo>
                      <a:pt x="122" y="47"/>
                    </a:lnTo>
                    <a:lnTo>
                      <a:pt x="122" y="47"/>
                    </a:lnTo>
                    <a:lnTo>
                      <a:pt x="122" y="47"/>
                    </a:lnTo>
                    <a:lnTo>
                      <a:pt x="118" y="47"/>
                    </a:lnTo>
                    <a:lnTo>
                      <a:pt x="115" y="47"/>
                    </a:lnTo>
                    <a:lnTo>
                      <a:pt x="108" y="47"/>
                    </a:lnTo>
                    <a:lnTo>
                      <a:pt x="104" y="43"/>
                    </a:lnTo>
                    <a:lnTo>
                      <a:pt x="100" y="43"/>
                    </a:lnTo>
                    <a:lnTo>
                      <a:pt x="100" y="40"/>
                    </a:lnTo>
                    <a:lnTo>
                      <a:pt x="97" y="40"/>
                    </a:lnTo>
                    <a:lnTo>
                      <a:pt x="90" y="36"/>
                    </a:lnTo>
                    <a:lnTo>
                      <a:pt x="86" y="36"/>
                    </a:lnTo>
                    <a:lnTo>
                      <a:pt x="82" y="36"/>
                    </a:lnTo>
                    <a:lnTo>
                      <a:pt x="79" y="36"/>
                    </a:lnTo>
                    <a:lnTo>
                      <a:pt x="79" y="36"/>
                    </a:lnTo>
                    <a:lnTo>
                      <a:pt x="75" y="36"/>
                    </a:lnTo>
                    <a:lnTo>
                      <a:pt x="75" y="36"/>
                    </a:lnTo>
                    <a:lnTo>
                      <a:pt x="72" y="36"/>
                    </a:lnTo>
                    <a:lnTo>
                      <a:pt x="68" y="40"/>
                    </a:lnTo>
                    <a:lnTo>
                      <a:pt x="68" y="40"/>
                    </a:lnTo>
                    <a:lnTo>
                      <a:pt x="65" y="40"/>
                    </a:lnTo>
                    <a:lnTo>
                      <a:pt x="54" y="36"/>
                    </a:lnTo>
                    <a:lnTo>
                      <a:pt x="50" y="33"/>
                    </a:lnTo>
                    <a:lnTo>
                      <a:pt x="43" y="33"/>
                    </a:lnTo>
                    <a:lnTo>
                      <a:pt x="36" y="33"/>
                    </a:lnTo>
                    <a:lnTo>
                      <a:pt x="32" y="33"/>
                    </a:lnTo>
                    <a:lnTo>
                      <a:pt x="29" y="29"/>
                    </a:lnTo>
                    <a:lnTo>
                      <a:pt x="25" y="29"/>
                    </a:lnTo>
                    <a:lnTo>
                      <a:pt x="25" y="29"/>
                    </a:lnTo>
                    <a:lnTo>
                      <a:pt x="29" y="22"/>
                    </a:lnTo>
                    <a:lnTo>
                      <a:pt x="29" y="22"/>
                    </a:lnTo>
                    <a:lnTo>
                      <a:pt x="25" y="22"/>
                    </a:lnTo>
                    <a:lnTo>
                      <a:pt x="18" y="18"/>
                    </a:lnTo>
                    <a:lnTo>
                      <a:pt x="11" y="18"/>
                    </a:lnTo>
                    <a:lnTo>
                      <a:pt x="7" y="18"/>
                    </a:lnTo>
                    <a:lnTo>
                      <a:pt x="4" y="18"/>
                    </a:lnTo>
                    <a:lnTo>
                      <a:pt x="0" y="15"/>
                    </a:lnTo>
                    <a:lnTo>
                      <a:pt x="0" y="15"/>
                    </a:lnTo>
                    <a:lnTo>
                      <a:pt x="4" y="15"/>
                    </a:lnTo>
                    <a:lnTo>
                      <a:pt x="4" y="15"/>
                    </a:lnTo>
                    <a:lnTo>
                      <a:pt x="7" y="15"/>
                    </a:lnTo>
                    <a:lnTo>
                      <a:pt x="7" y="15"/>
                    </a:lnTo>
                    <a:lnTo>
                      <a:pt x="11" y="11"/>
                    </a:lnTo>
                    <a:lnTo>
                      <a:pt x="11" y="11"/>
                    </a:lnTo>
                    <a:lnTo>
                      <a:pt x="14" y="8"/>
                    </a:lnTo>
                    <a:lnTo>
                      <a:pt x="14" y="8"/>
                    </a:lnTo>
                    <a:lnTo>
                      <a:pt x="14" y="4"/>
                    </a:lnTo>
                    <a:lnTo>
                      <a:pt x="22" y="0"/>
                    </a:lnTo>
                    <a:lnTo>
                      <a:pt x="32" y="4"/>
                    </a:lnTo>
                    <a:lnTo>
                      <a:pt x="39" y="0"/>
                    </a:lnTo>
                    <a:lnTo>
                      <a:pt x="43" y="0"/>
                    </a:lnTo>
                    <a:lnTo>
                      <a:pt x="47" y="4"/>
                    </a:lnTo>
                    <a:lnTo>
                      <a:pt x="47" y="8"/>
                    </a:lnTo>
                    <a:lnTo>
                      <a:pt x="50" y="8"/>
                    </a:lnTo>
                    <a:lnTo>
                      <a:pt x="54" y="8"/>
                    </a:lnTo>
                    <a:lnTo>
                      <a:pt x="57" y="8"/>
                    </a:lnTo>
                    <a:lnTo>
                      <a:pt x="61" y="8"/>
                    </a:lnTo>
                    <a:lnTo>
                      <a:pt x="68" y="11"/>
                    </a:lnTo>
                    <a:lnTo>
                      <a:pt x="68" y="18"/>
                    </a:lnTo>
                    <a:lnTo>
                      <a:pt x="75" y="18"/>
                    </a:lnTo>
                    <a:lnTo>
                      <a:pt x="79" y="18"/>
                    </a:lnTo>
                    <a:lnTo>
                      <a:pt x="86" y="18"/>
                    </a:lnTo>
                    <a:lnTo>
                      <a:pt x="86" y="18"/>
                    </a:lnTo>
                    <a:lnTo>
                      <a:pt x="97" y="22"/>
                    </a:lnTo>
                    <a:lnTo>
                      <a:pt x="100" y="22"/>
                    </a:lnTo>
                    <a:lnTo>
                      <a:pt x="104" y="22"/>
                    </a:lnTo>
                    <a:lnTo>
                      <a:pt x="108" y="22"/>
                    </a:lnTo>
                    <a:lnTo>
                      <a:pt x="111" y="15"/>
                    </a:lnTo>
                    <a:lnTo>
                      <a:pt x="111" y="11"/>
                    </a:lnTo>
                    <a:lnTo>
                      <a:pt x="115" y="11"/>
                    </a:lnTo>
                    <a:lnTo>
                      <a:pt x="115" y="11"/>
                    </a:lnTo>
                    <a:lnTo>
                      <a:pt x="118" y="15"/>
                    </a:lnTo>
                    <a:lnTo>
                      <a:pt x="122" y="15"/>
                    </a:lnTo>
                    <a:lnTo>
                      <a:pt x="125" y="15"/>
                    </a:lnTo>
                    <a:lnTo>
                      <a:pt x="129" y="15"/>
                    </a:lnTo>
                    <a:lnTo>
                      <a:pt x="129" y="15"/>
                    </a:lnTo>
                    <a:lnTo>
                      <a:pt x="133" y="15"/>
                    </a:lnTo>
                    <a:lnTo>
                      <a:pt x="133" y="18"/>
                    </a:lnTo>
                    <a:lnTo>
                      <a:pt x="136" y="18"/>
                    </a:lnTo>
                    <a:lnTo>
                      <a:pt x="140" y="18"/>
                    </a:lnTo>
                    <a:lnTo>
                      <a:pt x="147" y="18"/>
                    </a:lnTo>
                    <a:lnTo>
                      <a:pt x="147" y="22"/>
                    </a:lnTo>
                    <a:lnTo>
                      <a:pt x="151" y="26"/>
                    </a:lnTo>
                    <a:lnTo>
                      <a:pt x="154" y="29"/>
                    </a:lnTo>
                    <a:lnTo>
                      <a:pt x="154" y="36"/>
                    </a:lnTo>
                    <a:lnTo>
                      <a:pt x="158" y="36"/>
                    </a:lnTo>
                    <a:lnTo>
                      <a:pt x="161" y="36"/>
                    </a:lnTo>
                    <a:lnTo>
                      <a:pt x="168" y="36"/>
                    </a:lnTo>
                    <a:lnTo>
                      <a:pt x="176" y="36"/>
                    </a:lnTo>
                    <a:lnTo>
                      <a:pt x="179" y="36"/>
                    </a:lnTo>
                    <a:lnTo>
                      <a:pt x="183" y="36"/>
                    </a:lnTo>
                    <a:lnTo>
                      <a:pt x="186" y="40"/>
                    </a:lnTo>
                    <a:lnTo>
                      <a:pt x="186" y="43"/>
                    </a:lnTo>
                    <a:lnTo>
                      <a:pt x="186" y="51"/>
                    </a:lnTo>
                    <a:lnTo>
                      <a:pt x="186" y="54"/>
                    </a:lnTo>
                    <a:lnTo>
                      <a:pt x="186" y="58"/>
                    </a:lnTo>
                    <a:lnTo>
                      <a:pt x="190" y="61"/>
                    </a:lnTo>
                    <a:lnTo>
                      <a:pt x="186" y="58"/>
                    </a:lnTo>
                    <a:lnTo>
                      <a:pt x="186" y="58"/>
                    </a:lnTo>
                    <a:lnTo>
                      <a:pt x="172" y="54"/>
                    </a:lnTo>
                    <a:lnTo>
                      <a:pt x="165" y="51"/>
                    </a:lnTo>
                    <a:lnTo>
                      <a:pt x="161" y="51"/>
                    </a:lnTo>
                    <a:lnTo>
                      <a:pt x="151" y="51"/>
                    </a:lnTo>
                    <a:lnTo>
                      <a:pt x="147" y="51"/>
                    </a:lnTo>
                    <a:lnTo>
                      <a:pt x="143" y="51"/>
                    </a:lnTo>
                    <a:lnTo>
                      <a:pt x="140" y="5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43" name="Freeform 2476">
                <a:extLst>
                  <a:ext uri="{FF2B5EF4-FFF2-40B4-BE49-F238E27FC236}">
                    <a16:creationId xmlns:a16="http://schemas.microsoft.com/office/drawing/2014/main" id="{8A001C68-39DE-41E9-AD9C-9069A1B9C9D3}"/>
                  </a:ext>
                </a:extLst>
              </p:cNvPr>
              <p:cNvSpPr>
                <a:spLocks/>
              </p:cNvSpPr>
              <p:nvPr/>
            </p:nvSpPr>
            <p:spPr bwMode="auto">
              <a:xfrm>
                <a:off x="5871" y="2843"/>
                <a:ext cx="190" cy="61"/>
              </a:xfrm>
              <a:custGeom>
                <a:avLst/>
                <a:gdLst>
                  <a:gd name="T0" fmla="*/ 136 w 190"/>
                  <a:gd name="T1" fmla="*/ 51 h 61"/>
                  <a:gd name="T2" fmla="*/ 125 w 190"/>
                  <a:gd name="T3" fmla="*/ 51 h 61"/>
                  <a:gd name="T4" fmla="*/ 122 w 190"/>
                  <a:gd name="T5" fmla="*/ 47 h 61"/>
                  <a:gd name="T6" fmla="*/ 118 w 190"/>
                  <a:gd name="T7" fmla="*/ 47 h 61"/>
                  <a:gd name="T8" fmla="*/ 108 w 190"/>
                  <a:gd name="T9" fmla="*/ 47 h 61"/>
                  <a:gd name="T10" fmla="*/ 100 w 190"/>
                  <a:gd name="T11" fmla="*/ 43 h 61"/>
                  <a:gd name="T12" fmla="*/ 97 w 190"/>
                  <a:gd name="T13" fmla="*/ 40 h 61"/>
                  <a:gd name="T14" fmla="*/ 86 w 190"/>
                  <a:gd name="T15" fmla="*/ 36 h 61"/>
                  <a:gd name="T16" fmla="*/ 79 w 190"/>
                  <a:gd name="T17" fmla="*/ 36 h 61"/>
                  <a:gd name="T18" fmla="*/ 75 w 190"/>
                  <a:gd name="T19" fmla="*/ 36 h 61"/>
                  <a:gd name="T20" fmla="*/ 72 w 190"/>
                  <a:gd name="T21" fmla="*/ 36 h 61"/>
                  <a:gd name="T22" fmla="*/ 68 w 190"/>
                  <a:gd name="T23" fmla="*/ 40 h 61"/>
                  <a:gd name="T24" fmla="*/ 54 w 190"/>
                  <a:gd name="T25" fmla="*/ 36 h 61"/>
                  <a:gd name="T26" fmla="*/ 43 w 190"/>
                  <a:gd name="T27" fmla="*/ 33 h 61"/>
                  <a:gd name="T28" fmla="*/ 32 w 190"/>
                  <a:gd name="T29" fmla="*/ 33 h 61"/>
                  <a:gd name="T30" fmla="*/ 25 w 190"/>
                  <a:gd name="T31" fmla="*/ 29 h 61"/>
                  <a:gd name="T32" fmla="*/ 29 w 190"/>
                  <a:gd name="T33" fmla="*/ 22 h 61"/>
                  <a:gd name="T34" fmla="*/ 25 w 190"/>
                  <a:gd name="T35" fmla="*/ 22 h 61"/>
                  <a:gd name="T36" fmla="*/ 11 w 190"/>
                  <a:gd name="T37" fmla="*/ 18 h 61"/>
                  <a:gd name="T38" fmla="*/ 4 w 190"/>
                  <a:gd name="T39" fmla="*/ 18 h 61"/>
                  <a:gd name="T40" fmla="*/ 0 w 190"/>
                  <a:gd name="T41" fmla="*/ 15 h 61"/>
                  <a:gd name="T42" fmla="*/ 4 w 190"/>
                  <a:gd name="T43" fmla="*/ 15 h 61"/>
                  <a:gd name="T44" fmla="*/ 7 w 190"/>
                  <a:gd name="T45" fmla="*/ 15 h 61"/>
                  <a:gd name="T46" fmla="*/ 11 w 190"/>
                  <a:gd name="T47" fmla="*/ 11 h 61"/>
                  <a:gd name="T48" fmla="*/ 14 w 190"/>
                  <a:gd name="T49" fmla="*/ 8 h 61"/>
                  <a:gd name="T50" fmla="*/ 22 w 190"/>
                  <a:gd name="T51" fmla="*/ 0 h 61"/>
                  <a:gd name="T52" fmla="*/ 39 w 190"/>
                  <a:gd name="T53" fmla="*/ 0 h 61"/>
                  <a:gd name="T54" fmla="*/ 47 w 190"/>
                  <a:gd name="T55" fmla="*/ 4 h 61"/>
                  <a:gd name="T56" fmla="*/ 50 w 190"/>
                  <a:gd name="T57" fmla="*/ 8 h 61"/>
                  <a:gd name="T58" fmla="*/ 57 w 190"/>
                  <a:gd name="T59" fmla="*/ 8 h 61"/>
                  <a:gd name="T60" fmla="*/ 68 w 190"/>
                  <a:gd name="T61" fmla="*/ 11 h 61"/>
                  <a:gd name="T62" fmla="*/ 75 w 190"/>
                  <a:gd name="T63" fmla="*/ 18 h 61"/>
                  <a:gd name="T64" fmla="*/ 86 w 190"/>
                  <a:gd name="T65" fmla="*/ 18 h 61"/>
                  <a:gd name="T66" fmla="*/ 97 w 190"/>
                  <a:gd name="T67" fmla="*/ 22 h 61"/>
                  <a:gd name="T68" fmla="*/ 104 w 190"/>
                  <a:gd name="T69" fmla="*/ 22 h 61"/>
                  <a:gd name="T70" fmla="*/ 111 w 190"/>
                  <a:gd name="T71" fmla="*/ 15 h 61"/>
                  <a:gd name="T72" fmla="*/ 115 w 190"/>
                  <a:gd name="T73" fmla="*/ 11 h 61"/>
                  <a:gd name="T74" fmla="*/ 118 w 190"/>
                  <a:gd name="T75" fmla="*/ 15 h 61"/>
                  <a:gd name="T76" fmla="*/ 125 w 190"/>
                  <a:gd name="T77" fmla="*/ 15 h 61"/>
                  <a:gd name="T78" fmla="*/ 129 w 190"/>
                  <a:gd name="T79" fmla="*/ 15 h 61"/>
                  <a:gd name="T80" fmla="*/ 133 w 190"/>
                  <a:gd name="T81" fmla="*/ 18 h 61"/>
                  <a:gd name="T82" fmla="*/ 140 w 190"/>
                  <a:gd name="T83" fmla="*/ 18 h 61"/>
                  <a:gd name="T84" fmla="*/ 147 w 190"/>
                  <a:gd name="T85" fmla="*/ 22 h 61"/>
                  <a:gd name="T86" fmla="*/ 154 w 190"/>
                  <a:gd name="T87" fmla="*/ 29 h 61"/>
                  <a:gd name="T88" fmla="*/ 158 w 190"/>
                  <a:gd name="T89" fmla="*/ 36 h 61"/>
                  <a:gd name="T90" fmla="*/ 168 w 190"/>
                  <a:gd name="T91" fmla="*/ 36 h 61"/>
                  <a:gd name="T92" fmla="*/ 179 w 190"/>
                  <a:gd name="T93" fmla="*/ 36 h 61"/>
                  <a:gd name="T94" fmla="*/ 186 w 190"/>
                  <a:gd name="T95" fmla="*/ 40 h 61"/>
                  <a:gd name="T96" fmla="*/ 186 w 190"/>
                  <a:gd name="T97" fmla="*/ 51 h 61"/>
                  <a:gd name="T98" fmla="*/ 186 w 190"/>
                  <a:gd name="T99" fmla="*/ 58 h 61"/>
                  <a:gd name="T100" fmla="*/ 186 w 190"/>
                  <a:gd name="T101" fmla="*/ 58 h 61"/>
                  <a:gd name="T102" fmla="*/ 172 w 190"/>
                  <a:gd name="T103" fmla="*/ 54 h 61"/>
                  <a:gd name="T104" fmla="*/ 161 w 190"/>
                  <a:gd name="T105" fmla="*/ 51 h 61"/>
                  <a:gd name="T106" fmla="*/ 147 w 190"/>
                  <a:gd name="T107" fmla="*/ 51 h 61"/>
                  <a:gd name="T108" fmla="*/ 140 w 190"/>
                  <a:gd name="T109" fmla="*/ 5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0" h="61">
                    <a:moveTo>
                      <a:pt x="140" y="51"/>
                    </a:moveTo>
                    <a:lnTo>
                      <a:pt x="136" y="51"/>
                    </a:lnTo>
                    <a:lnTo>
                      <a:pt x="133" y="51"/>
                    </a:lnTo>
                    <a:lnTo>
                      <a:pt x="125" y="51"/>
                    </a:lnTo>
                    <a:lnTo>
                      <a:pt x="122" y="47"/>
                    </a:lnTo>
                    <a:lnTo>
                      <a:pt x="122" y="47"/>
                    </a:lnTo>
                    <a:lnTo>
                      <a:pt x="122" y="47"/>
                    </a:lnTo>
                    <a:lnTo>
                      <a:pt x="118" y="47"/>
                    </a:lnTo>
                    <a:lnTo>
                      <a:pt x="115" y="47"/>
                    </a:lnTo>
                    <a:lnTo>
                      <a:pt x="108" y="47"/>
                    </a:lnTo>
                    <a:lnTo>
                      <a:pt x="104" y="43"/>
                    </a:lnTo>
                    <a:lnTo>
                      <a:pt x="100" y="43"/>
                    </a:lnTo>
                    <a:lnTo>
                      <a:pt x="100" y="40"/>
                    </a:lnTo>
                    <a:lnTo>
                      <a:pt x="97" y="40"/>
                    </a:lnTo>
                    <a:lnTo>
                      <a:pt x="90" y="36"/>
                    </a:lnTo>
                    <a:lnTo>
                      <a:pt x="86" y="36"/>
                    </a:lnTo>
                    <a:lnTo>
                      <a:pt x="82" y="36"/>
                    </a:lnTo>
                    <a:lnTo>
                      <a:pt x="79" y="36"/>
                    </a:lnTo>
                    <a:lnTo>
                      <a:pt x="79" y="36"/>
                    </a:lnTo>
                    <a:lnTo>
                      <a:pt x="75" y="36"/>
                    </a:lnTo>
                    <a:lnTo>
                      <a:pt x="75" y="36"/>
                    </a:lnTo>
                    <a:lnTo>
                      <a:pt x="72" y="36"/>
                    </a:lnTo>
                    <a:lnTo>
                      <a:pt x="68" y="40"/>
                    </a:lnTo>
                    <a:lnTo>
                      <a:pt x="68" y="40"/>
                    </a:lnTo>
                    <a:lnTo>
                      <a:pt x="65" y="40"/>
                    </a:lnTo>
                    <a:lnTo>
                      <a:pt x="54" y="36"/>
                    </a:lnTo>
                    <a:lnTo>
                      <a:pt x="50" y="33"/>
                    </a:lnTo>
                    <a:lnTo>
                      <a:pt x="43" y="33"/>
                    </a:lnTo>
                    <a:lnTo>
                      <a:pt x="36" y="33"/>
                    </a:lnTo>
                    <a:lnTo>
                      <a:pt x="32" y="33"/>
                    </a:lnTo>
                    <a:lnTo>
                      <a:pt x="29" y="29"/>
                    </a:lnTo>
                    <a:lnTo>
                      <a:pt x="25" y="29"/>
                    </a:lnTo>
                    <a:lnTo>
                      <a:pt x="25" y="29"/>
                    </a:lnTo>
                    <a:lnTo>
                      <a:pt x="29" y="22"/>
                    </a:lnTo>
                    <a:lnTo>
                      <a:pt x="29" y="22"/>
                    </a:lnTo>
                    <a:lnTo>
                      <a:pt x="25" y="22"/>
                    </a:lnTo>
                    <a:lnTo>
                      <a:pt x="18" y="18"/>
                    </a:lnTo>
                    <a:lnTo>
                      <a:pt x="11" y="18"/>
                    </a:lnTo>
                    <a:lnTo>
                      <a:pt x="7" y="18"/>
                    </a:lnTo>
                    <a:lnTo>
                      <a:pt x="4" y="18"/>
                    </a:lnTo>
                    <a:lnTo>
                      <a:pt x="0" y="15"/>
                    </a:lnTo>
                    <a:lnTo>
                      <a:pt x="0" y="15"/>
                    </a:lnTo>
                    <a:lnTo>
                      <a:pt x="4" y="15"/>
                    </a:lnTo>
                    <a:lnTo>
                      <a:pt x="4" y="15"/>
                    </a:lnTo>
                    <a:lnTo>
                      <a:pt x="7" y="15"/>
                    </a:lnTo>
                    <a:lnTo>
                      <a:pt x="7" y="15"/>
                    </a:lnTo>
                    <a:lnTo>
                      <a:pt x="11" y="11"/>
                    </a:lnTo>
                    <a:lnTo>
                      <a:pt x="11" y="11"/>
                    </a:lnTo>
                    <a:lnTo>
                      <a:pt x="14" y="8"/>
                    </a:lnTo>
                    <a:lnTo>
                      <a:pt x="14" y="8"/>
                    </a:lnTo>
                    <a:lnTo>
                      <a:pt x="14" y="4"/>
                    </a:lnTo>
                    <a:lnTo>
                      <a:pt x="22" y="0"/>
                    </a:lnTo>
                    <a:lnTo>
                      <a:pt x="32" y="4"/>
                    </a:lnTo>
                    <a:lnTo>
                      <a:pt x="39" y="0"/>
                    </a:lnTo>
                    <a:lnTo>
                      <a:pt x="43" y="0"/>
                    </a:lnTo>
                    <a:lnTo>
                      <a:pt x="47" y="4"/>
                    </a:lnTo>
                    <a:lnTo>
                      <a:pt x="47" y="8"/>
                    </a:lnTo>
                    <a:lnTo>
                      <a:pt x="50" y="8"/>
                    </a:lnTo>
                    <a:lnTo>
                      <a:pt x="54" y="8"/>
                    </a:lnTo>
                    <a:lnTo>
                      <a:pt x="57" y="8"/>
                    </a:lnTo>
                    <a:lnTo>
                      <a:pt x="61" y="8"/>
                    </a:lnTo>
                    <a:lnTo>
                      <a:pt x="68" y="11"/>
                    </a:lnTo>
                    <a:lnTo>
                      <a:pt x="68" y="18"/>
                    </a:lnTo>
                    <a:lnTo>
                      <a:pt x="75" y="18"/>
                    </a:lnTo>
                    <a:lnTo>
                      <a:pt x="79" y="18"/>
                    </a:lnTo>
                    <a:lnTo>
                      <a:pt x="86" y="18"/>
                    </a:lnTo>
                    <a:lnTo>
                      <a:pt x="86" y="18"/>
                    </a:lnTo>
                    <a:lnTo>
                      <a:pt x="97" y="22"/>
                    </a:lnTo>
                    <a:lnTo>
                      <a:pt x="100" y="22"/>
                    </a:lnTo>
                    <a:lnTo>
                      <a:pt x="104" y="22"/>
                    </a:lnTo>
                    <a:lnTo>
                      <a:pt x="108" y="22"/>
                    </a:lnTo>
                    <a:lnTo>
                      <a:pt x="111" y="15"/>
                    </a:lnTo>
                    <a:lnTo>
                      <a:pt x="111" y="11"/>
                    </a:lnTo>
                    <a:lnTo>
                      <a:pt x="115" y="11"/>
                    </a:lnTo>
                    <a:lnTo>
                      <a:pt x="115" y="11"/>
                    </a:lnTo>
                    <a:lnTo>
                      <a:pt x="118" y="15"/>
                    </a:lnTo>
                    <a:lnTo>
                      <a:pt x="122" y="15"/>
                    </a:lnTo>
                    <a:lnTo>
                      <a:pt x="125" y="15"/>
                    </a:lnTo>
                    <a:lnTo>
                      <a:pt x="129" y="15"/>
                    </a:lnTo>
                    <a:lnTo>
                      <a:pt x="129" y="15"/>
                    </a:lnTo>
                    <a:lnTo>
                      <a:pt x="133" y="15"/>
                    </a:lnTo>
                    <a:lnTo>
                      <a:pt x="133" y="18"/>
                    </a:lnTo>
                    <a:lnTo>
                      <a:pt x="136" y="18"/>
                    </a:lnTo>
                    <a:lnTo>
                      <a:pt x="140" y="18"/>
                    </a:lnTo>
                    <a:lnTo>
                      <a:pt x="147" y="18"/>
                    </a:lnTo>
                    <a:lnTo>
                      <a:pt x="147" y="22"/>
                    </a:lnTo>
                    <a:lnTo>
                      <a:pt x="151" y="26"/>
                    </a:lnTo>
                    <a:lnTo>
                      <a:pt x="154" y="29"/>
                    </a:lnTo>
                    <a:lnTo>
                      <a:pt x="154" y="36"/>
                    </a:lnTo>
                    <a:lnTo>
                      <a:pt x="158" y="36"/>
                    </a:lnTo>
                    <a:lnTo>
                      <a:pt x="161" y="36"/>
                    </a:lnTo>
                    <a:lnTo>
                      <a:pt x="168" y="36"/>
                    </a:lnTo>
                    <a:lnTo>
                      <a:pt x="176" y="36"/>
                    </a:lnTo>
                    <a:lnTo>
                      <a:pt x="179" y="36"/>
                    </a:lnTo>
                    <a:lnTo>
                      <a:pt x="183" y="36"/>
                    </a:lnTo>
                    <a:lnTo>
                      <a:pt x="186" y="40"/>
                    </a:lnTo>
                    <a:lnTo>
                      <a:pt x="186" y="43"/>
                    </a:lnTo>
                    <a:lnTo>
                      <a:pt x="186" y="51"/>
                    </a:lnTo>
                    <a:lnTo>
                      <a:pt x="186" y="54"/>
                    </a:lnTo>
                    <a:lnTo>
                      <a:pt x="186" y="58"/>
                    </a:lnTo>
                    <a:lnTo>
                      <a:pt x="190" y="61"/>
                    </a:lnTo>
                    <a:lnTo>
                      <a:pt x="186" y="58"/>
                    </a:lnTo>
                    <a:lnTo>
                      <a:pt x="186" y="58"/>
                    </a:lnTo>
                    <a:lnTo>
                      <a:pt x="172" y="54"/>
                    </a:lnTo>
                    <a:lnTo>
                      <a:pt x="165" y="51"/>
                    </a:lnTo>
                    <a:lnTo>
                      <a:pt x="161" y="51"/>
                    </a:lnTo>
                    <a:lnTo>
                      <a:pt x="151" y="51"/>
                    </a:lnTo>
                    <a:lnTo>
                      <a:pt x="147" y="51"/>
                    </a:lnTo>
                    <a:lnTo>
                      <a:pt x="143" y="51"/>
                    </a:lnTo>
                    <a:lnTo>
                      <a:pt x="140" y="5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44" name="Freeform 2477">
                <a:extLst>
                  <a:ext uri="{FF2B5EF4-FFF2-40B4-BE49-F238E27FC236}">
                    <a16:creationId xmlns:a16="http://schemas.microsoft.com/office/drawing/2014/main" id="{200B1242-85B4-4DA3-A2FD-4904C0404591}"/>
                  </a:ext>
                </a:extLst>
              </p:cNvPr>
              <p:cNvSpPr>
                <a:spLocks/>
              </p:cNvSpPr>
              <p:nvPr/>
            </p:nvSpPr>
            <p:spPr bwMode="auto">
              <a:xfrm>
                <a:off x="6093" y="2790"/>
                <a:ext cx="4" cy="14"/>
              </a:xfrm>
              <a:custGeom>
                <a:avLst/>
                <a:gdLst>
                  <a:gd name="T0" fmla="*/ 0 w 4"/>
                  <a:gd name="T1" fmla="*/ 0 h 14"/>
                  <a:gd name="T2" fmla="*/ 4 w 4"/>
                  <a:gd name="T3" fmla="*/ 0 h 14"/>
                  <a:gd name="T4" fmla="*/ 4 w 4"/>
                  <a:gd name="T5" fmla="*/ 3 h 14"/>
                  <a:gd name="T6" fmla="*/ 4 w 4"/>
                  <a:gd name="T7" fmla="*/ 10 h 14"/>
                  <a:gd name="T8" fmla="*/ 4 w 4"/>
                  <a:gd name="T9" fmla="*/ 14 h 14"/>
                  <a:gd name="T10" fmla="*/ 0 w 4"/>
                  <a:gd name="T11" fmla="*/ 14 h 14"/>
                  <a:gd name="T12" fmla="*/ 0 w 4"/>
                  <a:gd name="T13" fmla="*/ 14 h 14"/>
                  <a:gd name="T14" fmla="*/ 0 w 4"/>
                  <a:gd name="T15" fmla="*/ 10 h 14"/>
                  <a:gd name="T16" fmla="*/ 0 w 4"/>
                  <a:gd name="T17" fmla="*/ 7 h 14"/>
                  <a:gd name="T18" fmla="*/ 0 w 4"/>
                  <a:gd name="T19" fmla="*/ 0 h 14"/>
                  <a:gd name="T20" fmla="*/ 0 w 4"/>
                  <a:gd name="T21" fmla="*/ 0 h 14"/>
                  <a:gd name="T22" fmla="*/ 0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0" y="0"/>
                    </a:moveTo>
                    <a:lnTo>
                      <a:pt x="4" y="0"/>
                    </a:lnTo>
                    <a:lnTo>
                      <a:pt x="4" y="3"/>
                    </a:lnTo>
                    <a:lnTo>
                      <a:pt x="4" y="10"/>
                    </a:lnTo>
                    <a:lnTo>
                      <a:pt x="4" y="14"/>
                    </a:lnTo>
                    <a:lnTo>
                      <a:pt x="0" y="14"/>
                    </a:lnTo>
                    <a:lnTo>
                      <a:pt x="0" y="14"/>
                    </a:lnTo>
                    <a:lnTo>
                      <a:pt x="0" y="10"/>
                    </a:lnTo>
                    <a:lnTo>
                      <a:pt x="0" y="7"/>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45" name="Freeform 2478">
                <a:extLst>
                  <a:ext uri="{FF2B5EF4-FFF2-40B4-BE49-F238E27FC236}">
                    <a16:creationId xmlns:a16="http://schemas.microsoft.com/office/drawing/2014/main" id="{C7E86409-5D94-4EBA-BFE3-CA960A9ACB32}"/>
                  </a:ext>
                </a:extLst>
              </p:cNvPr>
              <p:cNvSpPr>
                <a:spLocks/>
              </p:cNvSpPr>
              <p:nvPr/>
            </p:nvSpPr>
            <p:spPr bwMode="auto">
              <a:xfrm>
                <a:off x="6093" y="2790"/>
                <a:ext cx="4" cy="14"/>
              </a:xfrm>
              <a:custGeom>
                <a:avLst/>
                <a:gdLst>
                  <a:gd name="T0" fmla="*/ 0 w 4"/>
                  <a:gd name="T1" fmla="*/ 0 h 14"/>
                  <a:gd name="T2" fmla="*/ 4 w 4"/>
                  <a:gd name="T3" fmla="*/ 0 h 14"/>
                  <a:gd name="T4" fmla="*/ 4 w 4"/>
                  <a:gd name="T5" fmla="*/ 3 h 14"/>
                  <a:gd name="T6" fmla="*/ 4 w 4"/>
                  <a:gd name="T7" fmla="*/ 10 h 14"/>
                  <a:gd name="T8" fmla="*/ 4 w 4"/>
                  <a:gd name="T9" fmla="*/ 14 h 14"/>
                  <a:gd name="T10" fmla="*/ 0 w 4"/>
                  <a:gd name="T11" fmla="*/ 14 h 14"/>
                  <a:gd name="T12" fmla="*/ 0 w 4"/>
                  <a:gd name="T13" fmla="*/ 14 h 14"/>
                  <a:gd name="T14" fmla="*/ 0 w 4"/>
                  <a:gd name="T15" fmla="*/ 10 h 14"/>
                  <a:gd name="T16" fmla="*/ 0 w 4"/>
                  <a:gd name="T17" fmla="*/ 7 h 14"/>
                  <a:gd name="T18" fmla="*/ 0 w 4"/>
                  <a:gd name="T19" fmla="*/ 0 h 14"/>
                  <a:gd name="T20" fmla="*/ 0 w 4"/>
                  <a:gd name="T21" fmla="*/ 0 h 14"/>
                  <a:gd name="T22" fmla="*/ 0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0" y="0"/>
                    </a:moveTo>
                    <a:lnTo>
                      <a:pt x="4" y="0"/>
                    </a:lnTo>
                    <a:lnTo>
                      <a:pt x="4" y="3"/>
                    </a:lnTo>
                    <a:lnTo>
                      <a:pt x="4" y="10"/>
                    </a:lnTo>
                    <a:lnTo>
                      <a:pt x="4" y="14"/>
                    </a:lnTo>
                    <a:lnTo>
                      <a:pt x="0" y="14"/>
                    </a:lnTo>
                    <a:lnTo>
                      <a:pt x="0" y="14"/>
                    </a:lnTo>
                    <a:lnTo>
                      <a:pt x="0" y="10"/>
                    </a:lnTo>
                    <a:lnTo>
                      <a:pt x="0" y="7"/>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46" name="Freeform 2479">
                <a:extLst>
                  <a:ext uri="{FF2B5EF4-FFF2-40B4-BE49-F238E27FC236}">
                    <a16:creationId xmlns:a16="http://schemas.microsoft.com/office/drawing/2014/main" id="{1E734AD2-C4A1-4F40-B103-9EF06E04E23F}"/>
                  </a:ext>
                </a:extLst>
              </p:cNvPr>
              <p:cNvSpPr>
                <a:spLocks/>
              </p:cNvSpPr>
              <p:nvPr/>
            </p:nvSpPr>
            <p:spPr bwMode="auto">
              <a:xfrm>
                <a:off x="6290" y="2876"/>
                <a:ext cx="22" cy="10"/>
              </a:xfrm>
              <a:custGeom>
                <a:avLst/>
                <a:gdLst>
                  <a:gd name="T0" fmla="*/ 0 w 22"/>
                  <a:gd name="T1" fmla="*/ 10 h 10"/>
                  <a:gd name="T2" fmla="*/ 0 w 22"/>
                  <a:gd name="T3" fmla="*/ 10 h 10"/>
                  <a:gd name="T4" fmla="*/ 0 w 22"/>
                  <a:gd name="T5" fmla="*/ 7 h 10"/>
                  <a:gd name="T6" fmla="*/ 4 w 22"/>
                  <a:gd name="T7" fmla="*/ 3 h 10"/>
                  <a:gd name="T8" fmla="*/ 7 w 22"/>
                  <a:gd name="T9" fmla="*/ 3 h 10"/>
                  <a:gd name="T10" fmla="*/ 11 w 22"/>
                  <a:gd name="T11" fmla="*/ 3 h 10"/>
                  <a:gd name="T12" fmla="*/ 15 w 22"/>
                  <a:gd name="T13" fmla="*/ 0 h 10"/>
                  <a:gd name="T14" fmla="*/ 18 w 22"/>
                  <a:gd name="T15" fmla="*/ 3 h 10"/>
                  <a:gd name="T16" fmla="*/ 22 w 22"/>
                  <a:gd name="T17" fmla="*/ 7 h 10"/>
                  <a:gd name="T18" fmla="*/ 18 w 22"/>
                  <a:gd name="T19" fmla="*/ 7 h 10"/>
                  <a:gd name="T20" fmla="*/ 15 w 22"/>
                  <a:gd name="T21" fmla="*/ 10 h 10"/>
                  <a:gd name="T22" fmla="*/ 11 w 22"/>
                  <a:gd name="T23" fmla="*/ 10 h 10"/>
                  <a:gd name="T24" fmla="*/ 7 w 22"/>
                  <a:gd name="T25" fmla="*/ 10 h 10"/>
                  <a:gd name="T26" fmla="*/ 4 w 22"/>
                  <a:gd name="T27" fmla="*/ 10 h 10"/>
                  <a:gd name="T28" fmla="*/ 0 w 22"/>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10">
                    <a:moveTo>
                      <a:pt x="0" y="10"/>
                    </a:moveTo>
                    <a:lnTo>
                      <a:pt x="0" y="10"/>
                    </a:lnTo>
                    <a:lnTo>
                      <a:pt x="0" y="7"/>
                    </a:lnTo>
                    <a:lnTo>
                      <a:pt x="4" y="3"/>
                    </a:lnTo>
                    <a:lnTo>
                      <a:pt x="7" y="3"/>
                    </a:lnTo>
                    <a:lnTo>
                      <a:pt x="11" y="3"/>
                    </a:lnTo>
                    <a:lnTo>
                      <a:pt x="15" y="0"/>
                    </a:lnTo>
                    <a:lnTo>
                      <a:pt x="18" y="3"/>
                    </a:lnTo>
                    <a:lnTo>
                      <a:pt x="22" y="7"/>
                    </a:lnTo>
                    <a:lnTo>
                      <a:pt x="18" y="7"/>
                    </a:lnTo>
                    <a:lnTo>
                      <a:pt x="15" y="10"/>
                    </a:lnTo>
                    <a:lnTo>
                      <a:pt x="11" y="10"/>
                    </a:lnTo>
                    <a:lnTo>
                      <a:pt x="7" y="10"/>
                    </a:lnTo>
                    <a:lnTo>
                      <a:pt x="4" y="10"/>
                    </a:lnTo>
                    <a:lnTo>
                      <a:pt x="0" y="1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47" name="Freeform 2480">
                <a:extLst>
                  <a:ext uri="{FF2B5EF4-FFF2-40B4-BE49-F238E27FC236}">
                    <a16:creationId xmlns:a16="http://schemas.microsoft.com/office/drawing/2014/main" id="{B3389D3C-396D-43D3-8D05-D858F64D9162}"/>
                  </a:ext>
                </a:extLst>
              </p:cNvPr>
              <p:cNvSpPr>
                <a:spLocks/>
              </p:cNvSpPr>
              <p:nvPr/>
            </p:nvSpPr>
            <p:spPr bwMode="auto">
              <a:xfrm>
                <a:off x="6290" y="2876"/>
                <a:ext cx="22" cy="10"/>
              </a:xfrm>
              <a:custGeom>
                <a:avLst/>
                <a:gdLst>
                  <a:gd name="T0" fmla="*/ 0 w 22"/>
                  <a:gd name="T1" fmla="*/ 10 h 10"/>
                  <a:gd name="T2" fmla="*/ 0 w 22"/>
                  <a:gd name="T3" fmla="*/ 10 h 10"/>
                  <a:gd name="T4" fmla="*/ 0 w 22"/>
                  <a:gd name="T5" fmla="*/ 7 h 10"/>
                  <a:gd name="T6" fmla="*/ 4 w 22"/>
                  <a:gd name="T7" fmla="*/ 3 h 10"/>
                  <a:gd name="T8" fmla="*/ 7 w 22"/>
                  <a:gd name="T9" fmla="*/ 3 h 10"/>
                  <a:gd name="T10" fmla="*/ 11 w 22"/>
                  <a:gd name="T11" fmla="*/ 3 h 10"/>
                  <a:gd name="T12" fmla="*/ 15 w 22"/>
                  <a:gd name="T13" fmla="*/ 0 h 10"/>
                  <a:gd name="T14" fmla="*/ 18 w 22"/>
                  <a:gd name="T15" fmla="*/ 3 h 10"/>
                  <a:gd name="T16" fmla="*/ 22 w 22"/>
                  <a:gd name="T17" fmla="*/ 7 h 10"/>
                  <a:gd name="T18" fmla="*/ 18 w 22"/>
                  <a:gd name="T19" fmla="*/ 7 h 10"/>
                  <a:gd name="T20" fmla="*/ 15 w 22"/>
                  <a:gd name="T21" fmla="*/ 10 h 10"/>
                  <a:gd name="T22" fmla="*/ 11 w 22"/>
                  <a:gd name="T23" fmla="*/ 10 h 10"/>
                  <a:gd name="T24" fmla="*/ 7 w 22"/>
                  <a:gd name="T25" fmla="*/ 10 h 10"/>
                  <a:gd name="T26" fmla="*/ 4 w 22"/>
                  <a:gd name="T27" fmla="*/ 10 h 10"/>
                  <a:gd name="T28" fmla="*/ 0 w 22"/>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10">
                    <a:moveTo>
                      <a:pt x="0" y="10"/>
                    </a:moveTo>
                    <a:lnTo>
                      <a:pt x="0" y="10"/>
                    </a:lnTo>
                    <a:lnTo>
                      <a:pt x="0" y="7"/>
                    </a:lnTo>
                    <a:lnTo>
                      <a:pt x="4" y="3"/>
                    </a:lnTo>
                    <a:lnTo>
                      <a:pt x="7" y="3"/>
                    </a:lnTo>
                    <a:lnTo>
                      <a:pt x="11" y="3"/>
                    </a:lnTo>
                    <a:lnTo>
                      <a:pt x="15" y="0"/>
                    </a:lnTo>
                    <a:lnTo>
                      <a:pt x="18" y="3"/>
                    </a:lnTo>
                    <a:lnTo>
                      <a:pt x="22" y="7"/>
                    </a:lnTo>
                    <a:lnTo>
                      <a:pt x="18" y="7"/>
                    </a:lnTo>
                    <a:lnTo>
                      <a:pt x="15" y="10"/>
                    </a:lnTo>
                    <a:lnTo>
                      <a:pt x="11" y="10"/>
                    </a:lnTo>
                    <a:lnTo>
                      <a:pt x="7" y="10"/>
                    </a:lnTo>
                    <a:lnTo>
                      <a:pt x="4" y="10"/>
                    </a:lnTo>
                    <a:lnTo>
                      <a:pt x="0" y="1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48" name="Freeform 2481">
                <a:extLst>
                  <a:ext uri="{FF2B5EF4-FFF2-40B4-BE49-F238E27FC236}">
                    <a16:creationId xmlns:a16="http://schemas.microsoft.com/office/drawing/2014/main" id="{FF8E3D8B-7471-446F-BD87-DC6B9395E124}"/>
                  </a:ext>
                </a:extLst>
              </p:cNvPr>
              <p:cNvSpPr>
                <a:spLocks/>
              </p:cNvSpPr>
              <p:nvPr/>
            </p:nvSpPr>
            <p:spPr bwMode="auto">
              <a:xfrm>
                <a:off x="6229" y="2937"/>
                <a:ext cx="11" cy="10"/>
              </a:xfrm>
              <a:custGeom>
                <a:avLst/>
                <a:gdLst>
                  <a:gd name="T0" fmla="*/ 0 w 11"/>
                  <a:gd name="T1" fmla="*/ 10 h 10"/>
                  <a:gd name="T2" fmla="*/ 0 w 11"/>
                  <a:gd name="T3" fmla="*/ 7 h 10"/>
                  <a:gd name="T4" fmla="*/ 4 w 11"/>
                  <a:gd name="T5" fmla="*/ 7 h 10"/>
                  <a:gd name="T6" fmla="*/ 7 w 11"/>
                  <a:gd name="T7" fmla="*/ 3 h 10"/>
                  <a:gd name="T8" fmla="*/ 11 w 11"/>
                  <a:gd name="T9" fmla="*/ 0 h 10"/>
                  <a:gd name="T10" fmla="*/ 11 w 11"/>
                  <a:gd name="T11" fmla="*/ 3 h 10"/>
                  <a:gd name="T12" fmla="*/ 11 w 11"/>
                  <a:gd name="T13" fmla="*/ 7 h 10"/>
                  <a:gd name="T14" fmla="*/ 7 w 11"/>
                  <a:gd name="T15" fmla="*/ 7 h 10"/>
                  <a:gd name="T16" fmla="*/ 4 w 11"/>
                  <a:gd name="T17" fmla="*/ 10 h 10"/>
                  <a:gd name="T18" fmla="*/ 4 w 11"/>
                  <a:gd name="T19" fmla="*/ 10 h 10"/>
                  <a:gd name="T20" fmla="*/ 0 w 11"/>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0">
                    <a:moveTo>
                      <a:pt x="0" y="10"/>
                    </a:moveTo>
                    <a:lnTo>
                      <a:pt x="0" y="7"/>
                    </a:lnTo>
                    <a:lnTo>
                      <a:pt x="4" y="7"/>
                    </a:lnTo>
                    <a:lnTo>
                      <a:pt x="7" y="3"/>
                    </a:lnTo>
                    <a:lnTo>
                      <a:pt x="11" y="0"/>
                    </a:lnTo>
                    <a:lnTo>
                      <a:pt x="11" y="3"/>
                    </a:lnTo>
                    <a:lnTo>
                      <a:pt x="11" y="7"/>
                    </a:lnTo>
                    <a:lnTo>
                      <a:pt x="7" y="7"/>
                    </a:lnTo>
                    <a:lnTo>
                      <a:pt x="4" y="10"/>
                    </a:lnTo>
                    <a:lnTo>
                      <a:pt x="4" y="10"/>
                    </a:lnTo>
                    <a:lnTo>
                      <a:pt x="0" y="1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49" name="Freeform 2482">
                <a:extLst>
                  <a:ext uri="{FF2B5EF4-FFF2-40B4-BE49-F238E27FC236}">
                    <a16:creationId xmlns:a16="http://schemas.microsoft.com/office/drawing/2014/main" id="{299E1054-10BD-476C-A02C-FBA8D757DF73}"/>
                  </a:ext>
                </a:extLst>
              </p:cNvPr>
              <p:cNvSpPr>
                <a:spLocks/>
              </p:cNvSpPr>
              <p:nvPr/>
            </p:nvSpPr>
            <p:spPr bwMode="auto">
              <a:xfrm>
                <a:off x="6229" y="2937"/>
                <a:ext cx="11" cy="10"/>
              </a:xfrm>
              <a:custGeom>
                <a:avLst/>
                <a:gdLst>
                  <a:gd name="T0" fmla="*/ 0 w 11"/>
                  <a:gd name="T1" fmla="*/ 10 h 10"/>
                  <a:gd name="T2" fmla="*/ 0 w 11"/>
                  <a:gd name="T3" fmla="*/ 7 h 10"/>
                  <a:gd name="T4" fmla="*/ 4 w 11"/>
                  <a:gd name="T5" fmla="*/ 7 h 10"/>
                  <a:gd name="T6" fmla="*/ 7 w 11"/>
                  <a:gd name="T7" fmla="*/ 3 h 10"/>
                  <a:gd name="T8" fmla="*/ 11 w 11"/>
                  <a:gd name="T9" fmla="*/ 0 h 10"/>
                  <a:gd name="T10" fmla="*/ 11 w 11"/>
                  <a:gd name="T11" fmla="*/ 3 h 10"/>
                  <a:gd name="T12" fmla="*/ 11 w 11"/>
                  <a:gd name="T13" fmla="*/ 7 h 10"/>
                  <a:gd name="T14" fmla="*/ 7 w 11"/>
                  <a:gd name="T15" fmla="*/ 7 h 10"/>
                  <a:gd name="T16" fmla="*/ 4 w 11"/>
                  <a:gd name="T17" fmla="*/ 10 h 10"/>
                  <a:gd name="T18" fmla="*/ 4 w 11"/>
                  <a:gd name="T19" fmla="*/ 10 h 10"/>
                  <a:gd name="T20" fmla="*/ 0 w 11"/>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0">
                    <a:moveTo>
                      <a:pt x="0" y="10"/>
                    </a:moveTo>
                    <a:lnTo>
                      <a:pt x="0" y="7"/>
                    </a:lnTo>
                    <a:lnTo>
                      <a:pt x="4" y="7"/>
                    </a:lnTo>
                    <a:lnTo>
                      <a:pt x="7" y="3"/>
                    </a:lnTo>
                    <a:lnTo>
                      <a:pt x="11" y="0"/>
                    </a:lnTo>
                    <a:lnTo>
                      <a:pt x="11" y="3"/>
                    </a:lnTo>
                    <a:lnTo>
                      <a:pt x="11" y="7"/>
                    </a:lnTo>
                    <a:lnTo>
                      <a:pt x="7" y="7"/>
                    </a:lnTo>
                    <a:lnTo>
                      <a:pt x="4" y="10"/>
                    </a:lnTo>
                    <a:lnTo>
                      <a:pt x="4" y="10"/>
                    </a:lnTo>
                    <a:lnTo>
                      <a:pt x="0" y="1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50" name="Freeform 2483">
                <a:extLst>
                  <a:ext uri="{FF2B5EF4-FFF2-40B4-BE49-F238E27FC236}">
                    <a16:creationId xmlns:a16="http://schemas.microsoft.com/office/drawing/2014/main" id="{98803F05-6B8C-4FD7-8613-3EA610B20EED}"/>
                  </a:ext>
                </a:extLst>
              </p:cNvPr>
              <p:cNvSpPr>
                <a:spLocks/>
              </p:cNvSpPr>
              <p:nvPr/>
            </p:nvSpPr>
            <p:spPr bwMode="auto">
              <a:xfrm>
                <a:off x="6262" y="2890"/>
                <a:ext cx="14" cy="7"/>
              </a:xfrm>
              <a:custGeom>
                <a:avLst/>
                <a:gdLst>
                  <a:gd name="T0" fmla="*/ 0 w 14"/>
                  <a:gd name="T1" fmla="*/ 0 h 7"/>
                  <a:gd name="T2" fmla="*/ 0 w 14"/>
                  <a:gd name="T3" fmla="*/ 0 h 7"/>
                  <a:gd name="T4" fmla="*/ 3 w 14"/>
                  <a:gd name="T5" fmla="*/ 0 h 7"/>
                  <a:gd name="T6" fmla="*/ 10 w 14"/>
                  <a:gd name="T7" fmla="*/ 0 h 7"/>
                  <a:gd name="T8" fmla="*/ 14 w 14"/>
                  <a:gd name="T9" fmla="*/ 4 h 7"/>
                  <a:gd name="T10" fmla="*/ 10 w 14"/>
                  <a:gd name="T11" fmla="*/ 4 h 7"/>
                  <a:gd name="T12" fmla="*/ 10 w 14"/>
                  <a:gd name="T13" fmla="*/ 7 h 7"/>
                  <a:gd name="T14" fmla="*/ 3 w 14"/>
                  <a:gd name="T15" fmla="*/ 7 h 7"/>
                  <a:gd name="T16" fmla="*/ 0 w 14"/>
                  <a:gd name="T17" fmla="*/ 4 h 7"/>
                  <a:gd name="T18" fmla="*/ 0 w 14"/>
                  <a:gd name="T19" fmla="*/ 4 h 7"/>
                  <a:gd name="T20" fmla="*/ 0 w 14"/>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7">
                    <a:moveTo>
                      <a:pt x="0" y="0"/>
                    </a:moveTo>
                    <a:lnTo>
                      <a:pt x="0" y="0"/>
                    </a:lnTo>
                    <a:lnTo>
                      <a:pt x="3" y="0"/>
                    </a:lnTo>
                    <a:lnTo>
                      <a:pt x="10" y="0"/>
                    </a:lnTo>
                    <a:lnTo>
                      <a:pt x="14" y="4"/>
                    </a:lnTo>
                    <a:lnTo>
                      <a:pt x="10" y="4"/>
                    </a:lnTo>
                    <a:lnTo>
                      <a:pt x="10" y="7"/>
                    </a:lnTo>
                    <a:lnTo>
                      <a:pt x="3" y="7"/>
                    </a:lnTo>
                    <a:lnTo>
                      <a:pt x="0" y="4"/>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51" name="Freeform 2484">
                <a:extLst>
                  <a:ext uri="{FF2B5EF4-FFF2-40B4-BE49-F238E27FC236}">
                    <a16:creationId xmlns:a16="http://schemas.microsoft.com/office/drawing/2014/main" id="{07258464-BDB6-4AA5-8925-A68EAE3AFD18}"/>
                  </a:ext>
                </a:extLst>
              </p:cNvPr>
              <p:cNvSpPr>
                <a:spLocks/>
              </p:cNvSpPr>
              <p:nvPr/>
            </p:nvSpPr>
            <p:spPr bwMode="auto">
              <a:xfrm>
                <a:off x="6262" y="2890"/>
                <a:ext cx="14" cy="7"/>
              </a:xfrm>
              <a:custGeom>
                <a:avLst/>
                <a:gdLst>
                  <a:gd name="T0" fmla="*/ 0 w 14"/>
                  <a:gd name="T1" fmla="*/ 0 h 7"/>
                  <a:gd name="T2" fmla="*/ 0 w 14"/>
                  <a:gd name="T3" fmla="*/ 0 h 7"/>
                  <a:gd name="T4" fmla="*/ 3 w 14"/>
                  <a:gd name="T5" fmla="*/ 0 h 7"/>
                  <a:gd name="T6" fmla="*/ 10 w 14"/>
                  <a:gd name="T7" fmla="*/ 0 h 7"/>
                  <a:gd name="T8" fmla="*/ 14 w 14"/>
                  <a:gd name="T9" fmla="*/ 4 h 7"/>
                  <a:gd name="T10" fmla="*/ 10 w 14"/>
                  <a:gd name="T11" fmla="*/ 4 h 7"/>
                  <a:gd name="T12" fmla="*/ 10 w 14"/>
                  <a:gd name="T13" fmla="*/ 7 h 7"/>
                  <a:gd name="T14" fmla="*/ 3 w 14"/>
                  <a:gd name="T15" fmla="*/ 7 h 7"/>
                  <a:gd name="T16" fmla="*/ 0 w 14"/>
                  <a:gd name="T17" fmla="*/ 4 h 7"/>
                  <a:gd name="T18" fmla="*/ 0 w 14"/>
                  <a:gd name="T19" fmla="*/ 4 h 7"/>
                  <a:gd name="T20" fmla="*/ 0 w 14"/>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7">
                    <a:moveTo>
                      <a:pt x="0" y="0"/>
                    </a:moveTo>
                    <a:lnTo>
                      <a:pt x="0" y="0"/>
                    </a:lnTo>
                    <a:lnTo>
                      <a:pt x="3" y="0"/>
                    </a:lnTo>
                    <a:lnTo>
                      <a:pt x="10" y="0"/>
                    </a:lnTo>
                    <a:lnTo>
                      <a:pt x="14" y="4"/>
                    </a:lnTo>
                    <a:lnTo>
                      <a:pt x="10" y="4"/>
                    </a:lnTo>
                    <a:lnTo>
                      <a:pt x="10" y="7"/>
                    </a:lnTo>
                    <a:lnTo>
                      <a:pt x="3" y="7"/>
                    </a:lnTo>
                    <a:lnTo>
                      <a:pt x="0" y="4"/>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52" name="Freeform 2485">
                <a:extLst>
                  <a:ext uri="{FF2B5EF4-FFF2-40B4-BE49-F238E27FC236}">
                    <a16:creationId xmlns:a16="http://schemas.microsoft.com/office/drawing/2014/main" id="{2B44E0BD-3C98-42CD-BB21-BEAF60AAB537}"/>
                  </a:ext>
                </a:extLst>
              </p:cNvPr>
              <p:cNvSpPr>
                <a:spLocks/>
              </p:cNvSpPr>
              <p:nvPr/>
            </p:nvSpPr>
            <p:spPr bwMode="auto">
              <a:xfrm>
                <a:off x="6251" y="2890"/>
                <a:ext cx="7" cy="7"/>
              </a:xfrm>
              <a:custGeom>
                <a:avLst/>
                <a:gdLst>
                  <a:gd name="T0" fmla="*/ 0 w 7"/>
                  <a:gd name="T1" fmla="*/ 7 h 7"/>
                  <a:gd name="T2" fmla="*/ 0 w 7"/>
                  <a:gd name="T3" fmla="*/ 4 h 7"/>
                  <a:gd name="T4" fmla="*/ 3 w 7"/>
                  <a:gd name="T5" fmla="*/ 4 h 7"/>
                  <a:gd name="T6" fmla="*/ 7 w 7"/>
                  <a:gd name="T7" fmla="*/ 0 h 7"/>
                  <a:gd name="T8" fmla="*/ 7 w 7"/>
                  <a:gd name="T9" fmla="*/ 4 h 7"/>
                  <a:gd name="T10" fmla="*/ 3 w 7"/>
                  <a:gd name="T11" fmla="*/ 7 h 7"/>
                  <a:gd name="T12" fmla="*/ 3 w 7"/>
                  <a:gd name="T13" fmla="*/ 7 h 7"/>
                  <a:gd name="T14" fmla="*/ 0 w 7"/>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0" y="7"/>
                    </a:moveTo>
                    <a:lnTo>
                      <a:pt x="0" y="4"/>
                    </a:lnTo>
                    <a:lnTo>
                      <a:pt x="3" y="4"/>
                    </a:lnTo>
                    <a:lnTo>
                      <a:pt x="7" y="0"/>
                    </a:lnTo>
                    <a:lnTo>
                      <a:pt x="7" y="4"/>
                    </a:lnTo>
                    <a:lnTo>
                      <a:pt x="3" y="7"/>
                    </a:lnTo>
                    <a:lnTo>
                      <a:pt x="3" y="7"/>
                    </a:lnTo>
                    <a:lnTo>
                      <a:pt x="0"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53" name="Freeform 2486">
                <a:extLst>
                  <a:ext uri="{FF2B5EF4-FFF2-40B4-BE49-F238E27FC236}">
                    <a16:creationId xmlns:a16="http://schemas.microsoft.com/office/drawing/2014/main" id="{D2227DC3-53DA-4F15-B340-84DC1C0090F5}"/>
                  </a:ext>
                </a:extLst>
              </p:cNvPr>
              <p:cNvSpPr>
                <a:spLocks/>
              </p:cNvSpPr>
              <p:nvPr/>
            </p:nvSpPr>
            <p:spPr bwMode="auto">
              <a:xfrm>
                <a:off x="6251" y="2890"/>
                <a:ext cx="7" cy="7"/>
              </a:xfrm>
              <a:custGeom>
                <a:avLst/>
                <a:gdLst>
                  <a:gd name="T0" fmla="*/ 0 w 7"/>
                  <a:gd name="T1" fmla="*/ 7 h 7"/>
                  <a:gd name="T2" fmla="*/ 0 w 7"/>
                  <a:gd name="T3" fmla="*/ 4 h 7"/>
                  <a:gd name="T4" fmla="*/ 3 w 7"/>
                  <a:gd name="T5" fmla="*/ 4 h 7"/>
                  <a:gd name="T6" fmla="*/ 7 w 7"/>
                  <a:gd name="T7" fmla="*/ 0 h 7"/>
                  <a:gd name="T8" fmla="*/ 7 w 7"/>
                  <a:gd name="T9" fmla="*/ 4 h 7"/>
                  <a:gd name="T10" fmla="*/ 3 w 7"/>
                  <a:gd name="T11" fmla="*/ 7 h 7"/>
                  <a:gd name="T12" fmla="*/ 3 w 7"/>
                  <a:gd name="T13" fmla="*/ 7 h 7"/>
                  <a:gd name="T14" fmla="*/ 0 w 7"/>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0" y="7"/>
                    </a:moveTo>
                    <a:lnTo>
                      <a:pt x="0" y="4"/>
                    </a:lnTo>
                    <a:lnTo>
                      <a:pt x="3" y="4"/>
                    </a:lnTo>
                    <a:lnTo>
                      <a:pt x="7" y="0"/>
                    </a:lnTo>
                    <a:lnTo>
                      <a:pt x="7" y="4"/>
                    </a:lnTo>
                    <a:lnTo>
                      <a:pt x="3" y="7"/>
                    </a:lnTo>
                    <a:lnTo>
                      <a:pt x="3" y="7"/>
                    </a:lnTo>
                    <a:lnTo>
                      <a:pt x="0"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54" name="Freeform 2487">
                <a:extLst>
                  <a:ext uri="{FF2B5EF4-FFF2-40B4-BE49-F238E27FC236}">
                    <a16:creationId xmlns:a16="http://schemas.microsoft.com/office/drawing/2014/main" id="{36634AD4-789C-4711-AF2C-6C09BC9FB197}"/>
                  </a:ext>
                </a:extLst>
              </p:cNvPr>
              <p:cNvSpPr>
                <a:spLocks/>
              </p:cNvSpPr>
              <p:nvPr/>
            </p:nvSpPr>
            <p:spPr bwMode="auto">
              <a:xfrm>
                <a:off x="6240" y="2890"/>
                <a:ext cx="7" cy="7"/>
              </a:xfrm>
              <a:custGeom>
                <a:avLst/>
                <a:gdLst>
                  <a:gd name="T0" fmla="*/ 0 w 7"/>
                  <a:gd name="T1" fmla="*/ 7 h 7"/>
                  <a:gd name="T2" fmla="*/ 0 w 7"/>
                  <a:gd name="T3" fmla="*/ 4 h 7"/>
                  <a:gd name="T4" fmla="*/ 0 w 7"/>
                  <a:gd name="T5" fmla="*/ 0 h 7"/>
                  <a:gd name="T6" fmla="*/ 4 w 7"/>
                  <a:gd name="T7" fmla="*/ 4 h 7"/>
                  <a:gd name="T8" fmla="*/ 4 w 7"/>
                  <a:gd name="T9" fmla="*/ 4 h 7"/>
                  <a:gd name="T10" fmla="*/ 4 w 7"/>
                  <a:gd name="T11" fmla="*/ 0 h 7"/>
                  <a:gd name="T12" fmla="*/ 7 w 7"/>
                  <a:gd name="T13" fmla="*/ 0 h 7"/>
                  <a:gd name="T14" fmla="*/ 7 w 7"/>
                  <a:gd name="T15" fmla="*/ 4 h 7"/>
                  <a:gd name="T16" fmla="*/ 7 w 7"/>
                  <a:gd name="T17" fmla="*/ 7 h 7"/>
                  <a:gd name="T18" fmla="*/ 4 w 7"/>
                  <a:gd name="T19" fmla="*/ 7 h 7"/>
                  <a:gd name="T20" fmla="*/ 4 w 7"/>
                  <a:gd name="T21" fmla="*/ 7 h 7"/>
                  <a:gd name="T22" fmla="*/ 0 w 7"/>
                  <a:gd name="T23" fmla="*/ 7 h 7"/>
                  <a:gd name="T24" fmla="*/ 0 w 7"/>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0" y="7"/>
                    </a:moveTo>
                    <a:lnTo>
                      <a:pt x="0" y="4"/>
                    </a:lnTo>
                    <a:lnTo>
                      <a:pt x="0" y="0"/>
                    </a:lnTo>
                    <a:lnTo>
                      <a:pt x="4" y="4"/>
                    </a:lnTo>
                    <a:lnTo>
                      <a:pt x="4" y="4"/>
                    </a:lnTo>
                    <a:lnTo>
                      <a:pt x="4" y="0"/>
                    </a:lnTo>
                    <a:lnTo>
                      <a:pt x="7" y="0"/>
                    </a:lnTo>
                    <a:lnTo>
                      <a:pt x="7" y="4"/>
                    </a:lnTo>
                    <a:lnTo>
                      <a:pt x="7" y="7"/>
                    </a:lnTo>
                    <a:lnTo>
                      <a:pt x="4" y="7"/>
                    </a:lnTo>
                    <a:lnTo>
                      <a:pt x="4" y="7"/>
                    </a:lnTo>
                    <a:lnTo>
                      <a:pt x="0" y="7"/>
                    </a:lnTo>
                    <a:lnTo>
                      <a:pt x="0"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55" name="Freeform 2488">
                <a:extLst>
                  <a:ext uri="{FF2B5EF4-FFF2-40B4-BE49-F238E27FC236}">
                    <a16:creationId xmlns:a16="http://schemas.microsoft.com/office/drawing/2014/main" id="{9BF897A4-EAF4-44F0-9946-8C1E848BBFCC}"/>
                  </a:ext>
                </a:extLst>
              </p:cNvPr>
              <p:cNvSpPr>
                <a:spLocks/>
              </p:cNvSpPr>
              <p:nvPr/>
            </p:nvSpPr>
            <p:spPr bwMode="auto">
              <a:xfrm>
                <a:off x="6240" y="2890"/>
                <a:ext cx="7" cy="7"/>
              </a:xfrm>
              <a:custGeom>
                <a:avLst/>
                <a:gdLst>
                  <a:gd name="T0" fmla="*/ 0 w 7"/>
                  <a:gd name="T1" fmla="*/ 7 h 7"/>
                  <a:gd name="T2" fmla="*/ 0 w 7"/>
                  <a:gd name="T3" fmla="*/ 4 h 7"/>
                  <a:gd name="T4" fmla="*/ 0 w 7"/>
                  <a:gd name="T5" fmla="*/ 0 h 7"/>
                  <a:gd name="T6" fmla="*/ 4 w 7"/>
                  <a:gd name="T7" fmla="*/ 4 h 7"/>
                  <a:gd name="T8" fmla="*/ 4 w 7"/>
                  <a:gd name="T9" fmla="*/ 4 h 7"/>
                  <a:gd name="T10" fmla="*/ 4 w 7"/>
                  <a:gd name="T11" fmla="*/ 0 h 7"/>
                  <a:gd name="T12" fmla="*/ 7 w 7"/>
                  <a:gd name="T13" fmla="*/ 0 h 7"/>
                  <a:gd name="T14" fmla="*/ 7 w 7"/>
                  <a:gd name="T15" fmla="*/ 4 h 7"/>
                  <a:gd name="T16" fmla="*/ 7 w 7"/>
                  <a:gd name="T17" fmla="*/ 7 h 7"/>
                  <a:gd name="T18" fmla="*/ 4 w 7"/>
                  <a:gd name="T19" fmla="*/ 7 h 7"/>
                  <a:gd name="T20" fmla="*/ 4 w 7"/>
                  <a:gd name="T21" fmla="*/ 7 h 7"/>
                  <a:gd name="T22" fmla="*/ 0 w 7"/>
                  <a:gd name="T23" fmla="*/ 7 h 7"/>
                  <a:gd name="T24" fmla="*/ 0 w 7"/>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0" y="7"/>
                    </a:moveTo>
                    <a:lnTo>
                      <a:pt x="0" y="4"/>
                    </a:lnTo>
                    <a:lnTo>
                      <a:pt x="0" y="0"/>
                    </a:lnTo>
                    <a:lnTo>
                      <a:pt x="4" y="4"/>
                    </a:lnTo>
                    <a:lnTo>
                      <a:pt x="4" y="4"/>
                    </a:lnTo>
                    <a:lnTo>
                      <a:pt x="4" y="0"/>
                    </a:lnTo>
                    <a:lnTo>
                      <a:pt x="7" y="0"/>
                    </a:lnTo>
                    <a:lnTo>
                      <a:pt x="7" y="4"/>
                    </a:lnTo>
                    <a:lnTo>
                      <a:pt x="7" y="7"/>
                    </a:lnTo>
                    <a:lnTo>
                      <a:pt x="4" y="7"/>
                    </a:lnTo>
                    <a:lnTo>
                      <a:pt x="4" y="7"/>
                    </a:lnTo>
                    <a:lnTo>
                      <a:pt x="0" y="7"/>
                    </a:lnTo>
                    <a:lnTo>
                      <a:pt x="0"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56" name="Freeform 2489">
                <a:extLst>
                  <a:ext uri="{FF2B5EF4-FFF2-40B4-BE49-F238E27FC236}">
                    <a16:creationId xmlns:a16="http://schemas.microsoft.com/office/drawing/2014/main" id="{4C1DAB55-3864-47E4-96E3-266AFA6FBAD8}"/>
                  </a:ext>
                </a:extLst>
              </p:cNvPr>
              <p:cNvSpPr>
                <a:spLocks/>
              </p:cNvSpPr>
              <p:nvPr/>
            </p:nvSpPr>
            <p:spPr bwMode="auto">
              <a:xfrm>
                <a:off x="6168" y="2886"/>
                <a:ext cx="65" cy="18"/>
              </a:xfrm>
              <a:custGeom>
                <a:avLst/>
                <a:gdLst>
                  <a:gd name="T0" fmla="*/ 4 w 65"/>
                  <a:gd name="T1" fmla="*/ 11 h 18"/>
                  <a:gd name="T2" fmla="*/ 4 w 65"/>
                  <a:gd name="T3" fmla="*/ 11 h 18"/>
                  <a:gd name="T4" fmla="*/ 4 w 65"/>
                  <a:gd name="T5" fmla="*/ 8 h 18"/>
                  <a:gd name="T6" fmla="*/ 11 w 65"/>
                  <a:gd name="T7" fmla="*/ 8 h 18"/>
                  <a:gd name="T8" fmla="*/ 15 w 65"/>
                  <a:gd name="T9" fmla="*/ 4 h 18"/>
                  <a:gd name="T10" fmla="*/ 18 w 65"/>
                  <a:gd name="T11" fmla="*/ 8 h 18"/>
                  <a:gd name="T12" fmla="*/ 22 w 65"/>
                  <a:gd name="T13" fmla="*/ 8 h 18"/>
                  <a:gd name="T14" fmla="*/ 25 w 65"/>
                  <a:gd name="T15" fmla="*/ 8 h 18"/>
                  <a:gd name="T16" fmla="*/ 29 w 65"/>
                  <a:gd name="T17" fmla="*/ 11 h 18"/>
                  <a:gd name="T18" fmla="*/ 33 w 65"/>
                  <a:gd name="T19" fmla="*/ 11 h 18"/>
                  <a:gd name="T20" fmla="*/ 36 w 65"/>
                  <a:gd name="T21" fmla="*/ 11 h 18"/>
                  <a:gd name="T22" fmla="*/ 43 w 65"/>
                  <a:gd name="T23" fmla="*/ 11 h 18"/>
                  <a:gd name="T24" fmla="*/ 47 w 65"/>
                  <a:gd name="T25" fmla="*/ 11 h 18"/>
                  <a:gd name="T26" fmla="*/ 47 w 65"/>
                  <a:gd name="T27" fmla="*/ 11 h 18"/>
                  <a:gd name="T28" fmla="*/ 51 w 65"/>
                  <a:gd name="T29" fmla="*/ 11 h 18"/>
                  <a:gd name="T30" fmla="*/ 54 w 65"/>
                  <a:gd name="T31" fmla="*/ 11 h 18"/>
                  <a:gd name="T32" fmla="*/ 58 w 65"/>
                  <a:gd name="T33" fmla="*/ 8 h 18"/>
                  <a:gd name="T34" fmla="*/ 58 w 65"/>
                  <a:gd name="T35" fmla="*/ 8 h 18"/>
                  <a:gd name="T36" fmla="*/ 61 w 65"/>
                  <a:gd name="T37" fmla="*/ 8 h 18"/>
                  <a:gd name="T38" fmla="*/ 61 w 65"/>
                  <a:gd name="T39" fmla="*/ 8 h 18"/>
                  <a:gd name="T40" fmla="*/ 61 w 65"/>
                  <a:gd name="T41" fmla="*/ 8 h 18"/>
                  <a:gd name="T42" fmla="*/ 61 w 65"/>
                  <a:gd name="T43" fmla="*/ 4 h 18"/>
                  <a:gd name="T44" fmla="*/ 61 w 65"/>
                  <a:gd name="T45" fmla="*/ 0 h 18"/>
                  <a:gd name="T46" fmla="*/ 65 w 65"/>
                  <a:gd name="T47" fmla="*/ 4 h 18"/>
                  <a:gd name="T48" fmla="*/ 65 w 65"/>
                  <a:gd name="T49" fmla="*/ 8 h 18"/>
                  <a:gd name="T50" fmla="*/ 61 w 65"/>
                  <a:gd name="T51" fmla="*/ 11 h 18"/>
                  <a:gd name="T52" fmla="*/ 58 w 65"/>
                  <a:gd name="T53" fmla="*/ 15 h 18"/>
                  <a:gd name="T54" fmla="*/ 54 w 65"/>
                  <a:gd name="T55" fmla="*/ 15 h 18"/>
                  <a:gd name="T56" fmla="*/ 51 w 65"/>
                  <a:gd name="T57" fmla="*/ 15 h 18"/>
                  <a:gd name="T58" fmla="*/ 47 w 65"/>
                  <a:gd name="T59" fmla="*/ 15 h 18"/>
                  <a:gd name="T60" fmla="*/ 43 w 65"/>
                  <a:gd name="T61" fmla="*/ 18 h 18"/>
                  <a:gd name="T62" fmla="*/ 36 w 65"/>
                  <a:gd name="T63" fmla="*/ 18 h 18"/>
                  <a:gd name="T64" fmla="*/ 33 w 65"/>
                  <a:gd name="T65" fmla="*/ 18 h 18"/>
                  <a:gd name="T66" fmla="*/ 29 w 65"/>
                  <a:gd name="T67" fmla="*/ 18 h 18"/>
                  <a:gd name="T68" fmla="*/ 25 w 65"/>
                  <a:gd name="T69" fmla="*/ 18 h 18"/>
                  <a:gd name="T70" fmla="*/ 22 w 65"/>
                  <a:gd name="T71" fmla="*/ 18 h 18"/>
                  <a:gd name="T72" fmla="*/ 15 w 65"/>
                  <a:gd name="T73" fmla="*/ 18 h 18"/>
                  <a:gd name="T74" fmla="*/ 4 w 65"/>
                  <a:gd name="T75" fmla="*/ 18 h 18"/>
                  <a:gd name="T76" fmla="*/ 0 w 65"/>
                  <a:gd name="T77" fmla="*/ 18 h 18"/>
                  <a:gd name="T78" fmla="*/ 0 w 65"/>
                  <a:gd name="T79" fmla="*/ 15 h 18"/>
                  <a:gd name="T80" fmla="*/ 0 w 65"/>
                  <a:gd name="T81" fmla="*/ 11 h 18"/>
                  <a:gd name="T82" fmla="*/ 0 w 65"/>
                  <a:gd name="T83" fmla="*/ 11 h 18"/>
                  <a:gd name="T84" fmla="*/ 4 w 65"/>
                  <a:gd name="T85"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 h="18">
                    <a:moveTo>
                      <a:pt x="4" y="11"/>
                    </a:moveTo>
                    <a:lnTo>
                      <a:pt x="4" y="11"/>
                    </a:lnTo>
                    <a:lnTo>
                      <a:pt x="4" y="8"/>
                    </a:lnTo>
                    <a:lnTo>
                      <a:pt x="11" y="8"/>
                    </a:lnTo>
                    <a:lnTo>
                      <a:pt x="15" y="4"/>
                    </a:lnTo>
                    <a:lnTo>
                      <a:pt x="18" y="8"/>
                    </a:lnTo>
                    <a:lnTo>
                      <a:pt x="22" y="8"/>
                    </a:lnTo>
                    <a:lnTo>
                      <a:pt x="25" y="8"/>
                    </a:lnTo>
                    <a:lnTo>
                      <a:pt x="29" y="11"/>
                    </a:lnTo>
                    <a:lnTo>
                      <a:pt x="33" y="11"/>
                    </a:lnTo>
                    <a:lnTo>
                      <a:pt x="36" y="11"/>
                    </a:lnTo>
                    <a:lnTo>
                      <a:pt x="43" y="11"/>
                    </a:lnTo>
                    <a:lnTo>
                      <a:pt x="47" y="11"/>
                    </a:lnTo>
                    <a:lnTo>
                      <a:pt x="47" y="11"/>
                    </a:lnTo>
                    <a:lnTo>
                      <a:pt x="51" y="11"/>
                    </a:lnTo>
                    <a:lnTo>
                      <a:pt x="54" y="11"/>
                    </a:lnTo>
                    <a:lnTo>
                      <a:pt x="58" y="8"/>
                    </a:lnTo>
                    <a:lnTo>
                      <a:pt x="58" y="8"/>
                    </a:lnTo>
                    <a:lnTo>
                      <a:pt x="61" y="8"/>
                    </a:lnTo>
                    <a:lnTo>
                      <a:pt x="61" y="8"/>
                    </a:lnTo>
                    <a:lnTo>
                      <a:pt x="61" y="8"/>
                    </a:lnTo>
                    <a:lnTo>
                      <a:pt x="61" y="4"/>
                    </a:lnTo>
                    <a:lnTo>
                      <a:pt x="61" y="0"/>
                    </a:lnTo>
                    <a:lnTo>
                      <a:pt x="65" y="4"/>
                    </a:lnTo>
                    <a:lnTo>
                      <a:pt x="65" y="8"/>
                    </a:lnTo>
                    <a:lnTo>
                      <a:pt x="61" y="11"/>
                    </a:lnTo>
                    <a:lnTo>
                      <a:pt x="58" y="15"/>
                    </a:lnTo>
                    <a:lnTo>
                      <a:pt x="54" y="15"/>
                    </a:lnTo>
                    <a:lnTo>
                      <a:pt x="51" y="15"/>
                    </a:lnTo>
                    <a:lnTo>
                      <a:pt x="47" y="15"/>
                    </a:lnTo>
                    <a:lnTo>
                      <a:pt x="43" y="18"/>
                    </a:lnTo>
                    <a:lnTo>
                      <a:pt x="36" y="18"/>
                    </a:lnTo>
                    <a:lnTo>
                      <a:pt x="33" y="18"/>
                    </a:lnTo>
                    <a:lnTo>
                      <a:pt x="29" y="18"/>
                    </a:lnTo>
                    <a:lnTo>
                      <a:pt x="25" y="18"/>
                    </a:lnTo>
                    <a:lnTo>
                      <a:pt x="22" y="18"/>
                    </a:lnTo>
                    <a:lnTo>
                      <a:pt x="15" y="18"/>
                    </a:lnTo>
                    <a:lnTo>
                      <a:pt x="4" y="18"/>
                    </a:lnTo>
                    <a:lnTo>
                      <a:pt x="0" y="18"/>
                    </a:lnTo>
                    <a:lnTo>
                      <a:pt x="0" y="15"/>
                    </a:lnTo>
                    <a:lnTo>
                      <a:pt x="0" y="11"/>
                    </a:lnTo>
                    <a:lnTo>
                      <a:pt x="0" y="11"/>
                    </a:lnTo>
                    <a:lnTo>
                      <a:pt x="4" y="1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57" name="Freeform 2490">
                <a:extLst>
                  <a:ext uri="{FF2B5EF4-FFF2-40B4-BE49-F238E27FC236}">
                    <a16:creationId xmlns:a16="http://schemas.microsoft.com/office/drawing/2014/main" id="{D59F2723-1EFF-4C56-A2C9-55BC21D897CE}"/>
                  </a:ext>
                </a:extLst>
              </p:cNvPr>
              <p:cNvSpPr>
                <a:spLocks/>
              </p:cNvSpPr>
              <p:nvPr/>
            </p:nvSpPr>
            <p:spPr bwMode="auto">
              <a:xfrm>
                <a:off x="6168" y="2886"/>
                <a:ext cx="65" cy="18"/>
              </a:xfrm>
              <a:custGeom>
                <a:avLst/>
                <a:gdLst>
                  <a:gd name="T0" fmla="*/ 4 w 65"/>
                  <a:gd name="T1" fmla="*/ 11 h 18"/>
                  <a:gd name="T2" fmla="*/ 4 w 65"/>
                  <a:gd name="T3" fmla="*/ 11 h 18"/>
                  <a:gd name="T4" fmla="*/ 4 w 65"/>
                  <a:gd name="T5" fmla="*/ 8 h 18"/>
                  <a:gd name="T6" fmla="*/ 11 w 65"/>
                  <a:gd name="T7" fmla="*/ 8 h 18"/>
                  <a:gd name="T8" fmla="*/ 15 w 65"/>
                  <a:gd name="T9" fmla="*/ 4 h 18"/>
                  <a:gd name="T10" fmla="*/ 18 w 65"/>
                  <a:gd name="T11" fmla="*/ 8 h 18"/>
                  <a:gd name="T12" fmla="*/ 22 w 65"/>
                  <a:gd name="T13" fmla="*/ 8 h 18"/>
                  <a:gd name="T14" fmla="*/ 25 w 65"/>
                  <a:gd name="T15" fmla="*/ 8 h 18"/>
                  <a:gd name="T16" fmla="*/ 29 w 65"/>
                  <a:gd name="T17" fmla="*/ 11 h 18"/>
                  <a:gd name="T18" fmla="*/ 33 w 65"/>
                  <a:gd name="T19" fmla="*/ 11 h 18"/>
                  <a:gd name="T20" fmla="*/ 36 w 65"/>
                  <a:gd name="T21" fmla="*/ 11 h 18"/>
                  <a:gd name="T22" fmla="*/ 43 w 65"/>
                  <a:gd name="T23" fmla="*/ 11 h 18"/>
                  <a:gd name="T24" fmla="*/ 47 w 65"/>
                  <a:gd name="T25" fmla="*/ 11 h 18"/>
                  <a:gd name="T26" fmla="*/ 47 w 65"/>
                  <a:gd name="T27" fmla="*/ 11 h 18"/>
                  <a:gd name="T28" fmla="*/ 51 w 65"/>
                  <a:gd name="T29" fmla="*/ 11 h 18"/>
                  <a:gd name="T30" fmla="*/ 54 w 65"/>
                  <a:gd name="T31" fmla="*/ 11 h 18"/>
                  <a:gd name="T32" fmla="*/ 58 w 65"/>
                  <a:gd name="T33" fmla="*/ 8 h 18"/>
                  <a:gd name="T34" fmla="*/ 58 w 65"/>
                  <a:gd name="T35" fmla="*/ 8 h 18"/>
                  <a:gd name="T36" fmla="*/ 61 w 65"/>
                  <a:gd name="T37" fmla="*/ 8 h 18"/>
                  <a:gd name="T38" fmla="*/ 61 w 65"/>
                  <a:gd name="T39" fmla="*/ 8 h 18"/>
                  <a:gd name="T40" fmla="*/ 61 w 65"/>
                  <a:gd name="T41" fmla="*/ 8 h 18"/>
                  <a:gd name="T42" fmla="*/ 61 w 65"/>
                  <a:gd name="T43" fmla="*/ 4 h 18"/>
                  <a:gd name="T44" fmla="*/ 61 w 65"/>
                  <a:gd name="T45" fmla="*/ 0 h 18"/>
                  <a:gd name="T46" fmla="*/ 65 w 65"/>
                  <a:gd name="T47" fmla="*/ 4 h 18"/>
                  <a:gd name="T48" fmla="*/ 65 w 65"/>
                  <a:gd name="T49" fmla="*/ 8 h 18"/>
                  <a:gd name="T50" fmla="*/ 61 w 65"/>
                  <a:gd name="T51" fmla="*/ 11 h 18"/>
                  <a:gd name="T52" fmla="*/ 58 w 65"/>
                  <a:gd name="T53" fmla="*/ 15 h 18"/>
                  <a:gd name="T54" fmla="*/ 54 w 65"/>
                  <a:gd name="T55" fmla="*/ 15 h 18"/>
                  <a:gd name="T56" fmla="*/ 51 w 65"/>
                  <a:gd name="T57" fmla="*/ 15 h 18"/>
                  <a:gd name="T58" fmla="*/ 47 w 65"/>
                  <a:gd name="T59" fmla="*/ 15 h 18"/>
                  <a:gd name="T60" fmla="*/ 43 w 65"/>
                  <a:gd name="T61" fmla="*/ 18 h 18"/>
                  <a:gd name="T62" fmla="*/ 36 w 65"/>
                  <a:gd name="T63" fmla="*/ 18 h 18"/>
                  <a:gd name="T64" fmla="*/ 33 w 65"/>
                  <a:gd name="T65" fmla="*/ 18 h 18"/>
                  <a:gd name="T66" fmla="*/ 29 w 65"/>
                  <a:gd name="T67" fmla="*/ 18 h 18"/>
                  <a:gd name="T68" fmla="*/ 25 w 65"/>
                  <a:gd name="T69" fmla="*/ 18 h 18"/>
                  <a:gd name="T70" fmla="*/ 22 w 65"/>
                  <a:gd name="T71" fmla="*/ 18 h 18"/>
                  <a:gd name="T72" fmla="*/ 15 w 65"/>
                  <a:gd name="T73" fmla="*/ 18 h 18"/>
                  <a:gd name="T74" fmla="*/ 4 w 65"/>
                  <a:gd name="T75" fmla="*/ 18 h 18"/>
                  <a:gd name="T76" fmla="*/ 0 w 65"/>
                  <a:gd name="T77" fmla="*/ 18 h 18"/>
                  <a:gd name="T78" fmla="*/ 0 w 65"/>
                  <a:gd name="T79" fmla="*/ 15 h 18"/>
                  <a:gd name="T80" fmla="*/ 0 w 65"/>
                  <a:gd name="T81" fmla="*/ 11 h 18"/>
                  <a:gd name="T82" fmla="*/ 0 w 65"/>
                  <a:gd name="T83" fmla="*/ 11 h 18"/>
                  <a:gd name="T84" fmla="*/ 4 w 65"/>
                  <a:gd name="T85"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 h="18">
                    <a:moveTo>
                      <a:pt x="4" y="11"/>
                    </a:moveTo>
                    <a:lnTo>
                      <a:pt x="4" y="11"/>
                    </a:lnTo>
                    <a:lnTo>
                      <a:pt x="4" y="8"/>
                    </a:lnTo>
                    <a:lnTo>
                      <a:pt x="11" y="8"/>
                    </a:lnTo>
                    <a:lnTo>
                      <a:pt x="15" y="4"/>
                    </a:lnTo>
                    <a:lnTo>
                      <a:pt x="18" y="8"/>
                    </a:lnTo>
                    <a:lnTo>
                      <a:pt x="22" y="8"/>
                    </a:lnTo>
                    <a:lnTo>
                      <a:pt x="25" y="8"/>
                    </a:lnTo>
                    <a:lnTo>
                      <a:pt x="29" y="11"/>
                    </a:lnTo>
                    <a:lnTo>
                      <a:pt x="33" y="11"/>
                    </a:lnTo>
                    <a:lnTo>
                      <a:pt x="36" y="11"/>
                    </a:lnTo>
                    <a:lnTo>
                      <a:pt x="43" y="11"/>
                    </a:lnTo>
                    <a:lnTo>
                      <a:pt x="47" y="11"/>
                    </a:lnTo>
                    <a:lnTo>
                      <a:pt x="47" y="11"/>
                    </a:lnTo>
                    <a:lnTo>
                      <a:pt x="51" y="11"/>
                    </a:lnTo>
                    <a:lnTo>
                      <a:pt x="54" y="11"/>
                    </a:lnTo>
                    <a:lnTo>
                      <a:pt x="58" y="8"/>
                    </a:lnTo>
                    <a:lnTo>
                      <a:pt x="58" y="8"/>
                    </a:lnTo>
                    <a:lnTo>
                      <a:pt x="61" y="8"/>
                    </a:lnTo>
                    <a:lnTo>
                      <a:pt x="61" y="8"/>
                    </a:lnTo>
                    <a:lnTo>
                      <a:pt x="61" y="8"/>
                    </a:lnTo>
                    <a:lnTo>
                      <a:pt x="61" y="4"/>
                    </a:lnTo>
                    <a:lnTo>
                      <a:pt x="61" y="0"/>
                    </a:lnTo>
                    <a:lnTo>
                      <a:pt x="65" y="4"/>
                    </a:lnTo>
                    <a:lnTo>
                      <a:pt x="65" y="8"/>
                    </a:lnTo>
                    <a:lnTo>
                      <a:pt x="61" y="11"/>
                    </a:lnTo>
                    <a:lnTo>
                      <a:pt x="58" y="15"/>
                    </a:lnTo>
                    <a:lnTo>
                      <a:pt x="54" y="15"/>
                    </a:lnTo>
                    <a:lnTo>
                      <a:pt x="51" y="15"/>
                    </a:lnTo>
                    <a:lnTo>
                      <a:pt x="47" y="15"/>
                    </a:lnTo>
                    <a:lnTo>
                      <a:pt x="43" y="18"/>
                    </a:lnTo>
                    <a:lnTo>
                      <a:pt x="36" y="18"/>
                    </a:lnTo>
                    <a:lnTo>
                      <a:pt x="33" y="18"/>
                    </a:lnTo>
                    <a:lnTo>
                      <a:pt x="29" y="18"/>
                    </a:lnTo>
                    <a:lnTo>
                      <a:pt x="25" y="18"/>
                    </a:lnTo>
                    <a:lnTo>
                      <a:pt x="22" y="18"/>
                    </a:lnTo>
                    <a:lnTo>
                      <a:pt x="15" y="18"/>
                    </a:lnTo>
                    <a:lnTo>
                      <a:pt x="4" y="18"/>
                    </a:lnTo>
                    <a:lnTo>
                      <a:pt x="0" y="18"/>
                    </a:lnTo>
                    <a:lnTo>
                      <a:pt x="0" y="15"/>
                    </a:lnTo>
                    <a:lnTo>
                      <a:pt x="0" y="11"/>
                    </a:lnTo>
                    <a:lnTo>
                      <a:pt x="0" y="11"/>
                    </a:lnTo>
                    <a:lnTo>
                      <a:pt x="4" y="1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58" name="Freeform 2491">
                <a:extLst>
                  <a:ext uri="{FF2B5EF4-FFF2-40B4-BE49-F238E27FC236}">
                    <a16:creationId xmlns:a16="http://schemas.microsoft.com/office/drawing/2014/main" id="{3C41653B-FF8C-4129-BA9A-84CFCD91CA59}"/>
                  </a:ext>
                </a:extLst>
              </p:cNvPr>
              <p:cNvSpPr>
                <a:spLocks/>
              </p:cNvSpPr>
              <p:nvPr/>
            </p:nvSpPr>
            <p:spPr bwMode="auto">
              <a:xfrm>
                <a:off x="6150" y="2912"/>
                <a:ext cx="36" cy="21"/>
              </a:xfrm>
              <a:custGeom>
                <a:avLst/>
                <a:gdLst>
                  <a:gd name="T0" fmla="*/ 22 w 36"/>
                  <a:gd name="T1" fmla="*/ 0 h 21"/>
                  <a:gd name="T2" fmla="*/ 22 w 36"/>
                  <a:gd name="T3" fmla="*/ 3 h 21"/>
                  <a:gd name="T4" fmla="*/ 26 w 36"/>
                  <a:gd name="T5" fmla="*/ 3 h 21"/>
                  <a:gd name="T6" fmla="*/ 26 w 36"/>
                  <a:gd name="T7" fmla="*/ 7 h 21"/>
                  <a:gd name="T8" fmla="*/ 29 w 36"/>
                  <a:gd name="T9" fmla="*/ 7 h 21"/>
                  <a:gd name="T10" fmla="*/ 33 w 36"/>
                  <a:gd name="T11" fmla="*/ 10 h 21"/>
                  <a:gd name="T12" fmla="*/ 36 w 36"/>
                  <a:gd name="T13" fmla="*/ 14 h 21"/>
                  <a:gd name="T14" fmla="*/ 36 w 36"/>
                  <a:gd name="T15" fmla="*/ 18 h 21"/>
                  <a:gd name="T16" fmla="*/ 36 w 36"/>
                  <a:gd name="T17" fmla="*/ 21 h 21"/>
                  <a:gd name="T18" fmla="*/ 33 w 36"/>
                  <a:gd name="T19" fmla="*/ 21 h 21"/>
                  <a:gd name="T20" fmla="*/ 26 w 36"/>
                  <a:gd name="T21" fmla="*/ 21 h 21"/>
                  <a:gd name="T22" fmla="*/ 22 w 36"/>
                  <a:gd name="T23" fmla="*/ 18 h 21"/>
                  <a:gd name="T24" fmla="*/ 18 w 36"/>
                  <a:gd name="T25" fmla="*/ 14 h 21"/>
                  <a:gd name="T26" fmla="*/ 15 w 36"/>
                  <a:gd name="T27" fmla="*/ 10 h 21"/>
                  <a:gd name="T28" fmla="*/ 11 w 36"/>
                  <a:gd name="T29" fmla="*/ 10 h 21"/>
                  <a:gd name="T30" fmla="*/ 4 w 36"/>
                  <a:gd name="T31" fmla="*/ 10 h 21"/>
                  <a:gd name="T32" fmla="*/ 0 w 36"/>
                  <a:gd name="T33" fmla="*/ 7 h 21"/>
                  <a:gd name="T34" fmla="*/ 0 w 36"/>
                  <a:gd name="T35" fmla="*/ 3 h 21"/>
                  <a:gd name="T36" fmla="*/ 4 w 36"/>
                  <a:gd name="T37" fmla="*/ 3 h 21"/>
                  <a:gd name="T38" fmla="*/ 8 w 36"/>
                  <a:gd name="T39" fmla="*/ 3 h 21"/>
                  <a:gd name="T40" fmla="*/ 15 w 36"/>
                  <a:gd name="T41" fmla="*/ 3 h 21"/>
                  <a:gd name="T42" fmla="*/ 18 w 36"/>
                  <a:gd name="T43" fmla="*/ 3 h 21"/>
                  <a:gd name="T44" fmla="*/ 18 w 36"/>
                  <a:gd name="T45" fmla="*/ 3 h 21"/>
                  <a:gd name="T46" fmla="*/ 22 w 36"/>
                  <a:gd name="T4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1">
                    <a:moveTo>
                      <a:pt x="22" y="0"/>
                    </a:moveTo>
                    <a:lnTo>
                      <a:pt x="22" y="3"/>
                    </a:lnTo>
                    <a:lnTo>
                      <a:pt x="26" y="3"/>
                    </a:lnTo>
                    <a:lnTo>
                      <a:pt x="26" y="7"/>
                    </a:lnTo>
                    <a:lnTo>
                      <a:pt x="29" y="7"/>
                    </a:lnTo>
                    <a:lnTo>
                      <a:pt x="33" y="10"/>
                    </a:lnTo>
                    <a:lnTo>
                      <a:pt x="36" y="14"/>
                    </a:lnTo>
                    <a:lnTo>
                      <a:pt x="36" y="18"/>
                    </a:lnTo>
                    <a:lnTo>
                      <a:pt x="36" y="21"/>
                    </a:lnTo>
                    <a:lnTo>
                      <a:pt x="33" y="21"/>
                    </a:lnTo>
                    <a:lnTo>
                      <a:pt x="26" y="21"/>
                    </a:lnTo>
                    <a:lnTo>
                      <a:pt x="22" y="18"/>
                    </a:lnTo>
                    <a:lnTo>
                      <a:pt x="18" y="14"/>
                    </a:lnTo>
                    <a:lnTo>
                      <a:pt x="15" y="10"/>
                    </a:lnTo>
                    <a:lnTo>
                      <a:pt x="11" y="10"/>
                    </a:lnTo>
                    <a:lnTo>
                      <a:pt x="4" y="10"/>
                    </a:lnTo>
                    <a:lnTo>
                      <a:pt x="0" y="7"/>
                    </a:lnTo>
                    <a:lnTo>
                      <a:pt x="0" y="3"/>
                    </a:lnTo>
                    <a:lnTo>
                      <a:pt x="4" y="3"/>
                    </a:lnTo>
                    <a:lnTo>
                      <a:pt x="8" y="3"/>
                    </a:lnTo>
                    <a:lnTo>
                      <a:pt x="15" y="3"/>
                    </a:lnTo>
                    <a:lnTo>
                      <a:pt x="18" y="3"/>
                    </a:lnTo>
                    <a:lnTo>
                      <a:pt x="18" y="3"/>
                    </a:lnTo>
                    <a:lnTo>
                      <a:pt x="22"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59" name="Freeform 2492">
                <a:extLst>
                  <a:ext uri="{FF2B5EF4-FFF2-40B4-BE49-F238E27FC236}">
                    <a16:creationId xmlns:a16="http://schemas.microsoft.com/office/drawing/2014/main" id="{C2AD665B-3C2B-4F97-ADBD-CFD6C09EB5FB}"/>
                  </a:ext>
                </a:extLst>
              </p:cNvPr>
              <p:cNvSpPr>
                <a:spLocks/>
              </p:cNvSpPr>
              <p:nvPr/>
            </p:nvSpPr>
            <p:spPr bwMode="auto">
              <a:xfrm>
                <a:off x="6150" y="2912"/>
                <a:ext cx="36" cy="21"/>
              </a:xfrm>
              <a:custGeom>
                <a:avLst/>
                <a:gdLst>
                  <a:gd name="T0" fmla="*/ 22 w 36"/>
                  <a:gd name="T1" fmla="*/ 0 h 21"/>
                  <a:gd name="T2" fmla="*/ 22 w 36"/>
                  <a:gd name="T3" fmla="*/ 3 h 21"/>
                  <a:gd name="T4" fmla="*/ 26 w 36"/>
                  <a:gd name="T5" fmla="*/ 3 h 21"/>
                  <a:gd name="T6" fmla="*/ 26 w 36"/>
                  <a:gd name="T7" fmla="*/ 7 h 21"/>
                  <a:gd name="T8" fmla="*/ 29 w 36"/>
                  <a:gd name="T9" fmla="*/ 7 h 21"/>
                  <a:gd name="T10" fmla="*/ 33 w 36"/>
                  <a:gd name="T11" fmla="*/ 10 h 21"/>
                  <a:gd name="T12" fmla="*/ 36 w 36"/>
                  <a:gd name="T13" fmla="*/ 14 h 21"/>
                  <a:gd name="T14" fmla="*/ 36 w 36"/>
                  <a:gd name="T15" fmla="*/ 18 h 21"/>
                  <a:gd name="T16" fmla="*/ 36 w 36"/>
                  <a:gd name="T17" fmla="*/ 21 h 21"/>
                  <a:gd name="T18" fmla="*/ 33 w 36"/>
                  <a:gd name="T19" fmla="*/ 21 h 21"/>
                  <a:gd name="T20" fmla="*/ 26 w 36"/>
                  <a:gd name="T21" fmla="*/ 21 h 21"/>
                  <a:gd name="T22" fmla="*/ 22 w 36"/>
                  <a:gd name="T23" fmla="*/ 18 h 21"/>
                  <a:gd name="T24" fmla="*/ 18 w 36"/>
                  <a:gd name="T25" fmla="*/ 14 h 21"/>
                  <a:gd name="T26" fmla="*/ 15 w 36"/>
                  <a:gd name="T27" fmla="*/ 10 h 21"/>
                  <a:gd name="T28" fmla="*/ 11 w 36"/>
                  <a:gd name="T29" fmla="*/ 10 h 21"/>
                  <a:gd name="T30" fmla="*/ 4 w 36"/>
                  <a:gd name="T31" fmla="*/ 10 h 21"/>
                  <a:gd name="T32" fmla="*/ 0 w 36"/>
                  <a:gd name="T33" fmla="*/ 7 h 21"/>
                  <a:gd name="T34" fmla="*/ 0 w 36"/>
                  <a:gd name="T35" fmla="*/ 3 h 21"/>
                  <a:gd name="T36" fmla="*/ 4 w 36"/>
                  <a:gd name="T37" fmla="*/ 3 h 21"/>
                  <a:gd name="T38" fmla="*/ 8 w 36"/>
                  <a:gd name="T39" fmla="*/ 3 h 21"/>
                  <a:gd name="T40" fmla="*/ 15 w 36"/>
                  <a:gd name="T41" fmla="*/ 3 h 21"/>
                  <a:gd name="T42" fmla="*/ 18 w 36"/>
                  <a:gd name="T43" fmla="*/ 3 h 21"/>
                  <a:gd name="T44" fmla="*/ 18 w 36"/>
                  <a:gd name="T45" fmla="*/ 3 h 21"/>
                  <a:gd name="T46" fmla="*/ 22 w 36"/>
                  <a:gd name="T4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1">
                    <a:moveTo>
                      <a:pt x="22" y="0"/>
                    </a:moveTo>
                    <a:lnTo>
                      <a:pt x="22" y="3"/>
                    </a:lnTo>
                    <a:lnTo>
                      <a:pt x="26" y="3"/>
                    </a:lnTo>
                    <a:lnTo>
                      <a:pt x="26" y="7"/>
                    </a:lnTo>
                    <a:lnTo>
                      <a:pt x="29" y="7"/>
                    </a:lnTo>
                    <a:lnTo>
                      <a:pt x="33" y="10"/>
                    </a:lnTo>
                    <a:lnTo>
                      <a:pt x="36" y="14"/>
                    </a:lnTo>
                    <a:lnTo>
                      <a:pt x="36" y="18"/>
                    </a:lnTo>
                    <a:lnTo>
                      <a:pt x="36" y="21"/>
                    </a:lnTo>
                    <a:lnTo>
                      <a:pt x="33" y="21"/>
                    </a:lnTo>
                    <a:lnTo>
                      <a:pt x="26" y="21"/>
                    </a:lnTo>
                    <a:lnTo>
                      <a:pt x="22" y="18"/>
                    </a:lnTo>
                    <a:lnTo>
                      <a:pt x="18" y="14"/>
                    </a:lnTo>
                    <a:lnTo>
                      <a:pt x="15" y="10"/>
                    </a:lnTo>
                    <a:lnTo>
                      <a:pt x="11" y="10"/>
                    </a:lnTo>
                    <a:lnTo>
                      <a:pt x="4" y="10"/>
                    </a:lnTo>
                    <a:lnTo>
                      <a:pt x="0" y="7"/>
                    </a:lnTo>
                    <a:lnTo>
                      <a:pt x="0" y="3"/>
                    </a:lnTo>
                    <a:lnTo>
                      <a:pt x="4" y="3"/>
                    </a:lnTo>
                    <a:lnTo>
                      <a:pt x="8" y="3"/>
                    </a:lnTo>
                    <a:lnTo>
                      <a:pt x="15" y="3"/>
                    </a:lnTo>
                    <a:lnTo>
                      <a:pt x="18" y="3"/>
                    </a:lnTo>
                    <a:lnTo>
                      <a:pt x="18" y="3"/>
                    </a:lnTo>
                    <a:lnTo>
                      <a:pt x="22"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60" name="Freeform 2493">
                <a:extLst>
                  <a:ext uri="{FF2B5EF4-FFF2-40B4-BE49-F238E27FC236}">
                    <a16:creationId xmlns:a16="http://schemas.microsoft.com/office/drawing/2014/main" id="{A38DC8CD-F235-4184-B431-491EBA324BE9}"/>
                  </a:ext>
                </a:extLst>
              </p:cNvPr>
              <p:cNvSpPr>
                <a:spLocks/>
              </p:cNvSpPr>
              <p:nvPr/>
            </p:nvSpPr>
            <p:spPr bwMode="auto">
              <a:xfrm>
                <a:off x="6107" y="2886"/>
                <a:ext cx="47" cy="22"/>
              </a:xfrm>
              <a:custGeom>
                <a:avLst/>
                <a:gdLst>
                  <a:gd name="T0" fmla="*/ 4 w 47"/>
                  <a:gd name="T1" fmla="*/ 8 h 22"/>
                  <a:gd name="T2" fmla="*/ 8 w 47"/>
                  <a:gd name="T3" fmla="*/ 8 h 22"/>
                  <a:gd name="T4" fmla="*/ 15 w 47"/>
                  <a:gd name="T5" fmla="*/ 11 h 22"/>
                  <a:gd name="T6" fmla="*/ 18 w 47"/>
                  <a:gd name="T7" fmla="*/ 11 h 22"/>
                  <a:gd name="T8" fmla="*/ 18 w 47"/>
                  <a:gd name="T9" fmla="*/ 15 h 22"/>
                  <a:gd name="T10" fmla="*/ 22 w 47"/>
                  <a:gd name="T11" fmla="*/ 15 h 22"/>
                  <a:gd name="T12" fmla="*/ 22 w 47"/>
                  <a:gd name="T13" fmla="*/ 15 h 22"/>
                  <a:gd name="T14" fmla="*/ 26 w 47"/>
                  <a:gd name="T15" fmla="*/ 15 h 22"/>
                  <a:gd name="T16" fmla="*/ 29 w 47"/>
                  <a:gd name="T17" fmla="*/ 15 h 22"/>
                  <a:gd name="T18" fmla="*/ 29 w 47"/>
                  <a:gd name="T19" fmla="*/ 11 h 22"/>
                  <a:gd name="T20" fmla="*/ 22 w 47"/>
                  <a:gd name="T21" fmla="*/ 11 h 22"/>
                  <a:gd name="T22" fmla="*/ 22 w 47"/>
                  <a:gd name="T23" fmla="*/ 8 h 22"/>
                  <a:gd name="T24" fmla="*/ 18 w 47"/>
                  <a:gd name="T25" fmla="*/ 4 h 22"/>
                  <a:gd name="T26" fmla="*/ 22 w 47"/>
                  <a:gd name="T27" fmla="*/ 0 h 22"/>
                  <a:gd name="T28" fmla="*/ 26 w 47"/>
                  <a:gd name="T29" fmla="*/ 4 h 22"/>
                  <a:gd name="T30" fmla="*/ 29 w 47"/>
                  <a:gd name="T31" fmla="*/ 8 h 22"/>
                  <a:gd name="T32" fmla="*/ 33 w 47"/>
                  <a:gd name="T33" fmla="*/ 8 h 22"/>
                  <a:gd name="T34" fmla="*/ 36 w 47"/>
                  <a:gd name="T35" fmla="*/ 8 h 22"/>
                  <a:gd name="T36" fmla="*/ 36 w 47"/>
                  <a:gd name="T37" fmla="*/ 8 h 22"/>
                  <a:gd name="T38" fmla="*/ 36 w 47"/>
                  <a:gd name="T39" fmla="*/ 11 h 22"/>
                  <a:gd name="T40" fmla="*/ 43 w 47"/>
                  <a:gd name="T41" fmla="*/ 8 h 22"/>
                  <a:gd name="T42" fmla="*/ 43 w 47"/>
                  <a:gd name="T43" fmla="*/ 8 h 22"/>
                  <a:gd name="T44" fmla="*/ 47 w 47"/>
                  <a:gd name="T45" fmla="*/ 11 h 22"/>
                  <a:gd name="T46" fmla="*/ 47 w 47"/>
                  <a:gd name="T47" fmla="*/ 15 h 22"/>
                  <a:gd name="T48" fmla="*/ 47 w 47"/>
                  <a:gd name="T49" fmla="*/ 15 h 22"/>
                  <a:gd name="T50" fmla="*/ 43 w 47"/>
                  <a:gd name="T51" fmla="*/ 15 h 22"/>
                  <a:gd name="T52" fmla="*/ 43 w 47"/>
                  <a:gd name="T53" fmla="*/ 15 h 22"/>
                  <a:gd name="T54" fmla="*/ 40 w 47"/>
                  <a:gd name="T55" fmla="*/ 15 h 22"/>
                  <a:gd name="T56" fmla="*/ 43 w 47"/>
                  <a:gd name="T57" fmla="*/ 18 h 22"/>
                  <a:gd name="T58" fmla="*/ 36 w 47"/>
                  <a:gd name="T59" fmla="*/ 18 h 22"/>
                  <a:gd name="T60" fmla="*/ 33 w 47"/>
                  <a:gd name="T61" fmla="*/ 15 h 22"/>
                  <a:gd name="T62" fmla="*/ 33 w 47"/>
                  <a:gd name="T63" fmla="*/ 15 h 22"/>
                  <a:gd name="T64" fmla="*/ 29 w 47"/>
                  <a:gd name="T65" fmla="*/ 18 h 22"/>
                  <a:gd name="T66" fmla="*/ 22 w 47"/>
                  <a:gd name="T67" fmla="*/ 18 h 22"/>
                  <a:gd name="T68" fmla="*/ 18 w 47"/>
                  <a:gd name="T69" fmla="*/ 22 h 22"/>
                  <a:gd name="T70" fmla="*/ 8 w 47"/>
                  <a:gd name="T71" fmla="*/ 22 h 22"/>
                  <a:gd name="T72" fmla="*/ 4 w 47"/>
                  <a:gd name="T73" fmla="*/ 22 h 22"/>
                  <a:gd name="T74" fmla="*/ 0 w 47"/>
                  <a:gd name="T75" fmla="*/ 22 h 22"/>
                  <a:gd name="T76" fmla="*/ 0 w 47"/>
                  <a:gd name="T77" fmla="*/ 18 h 22"/>
                  <a:gd name="T78" fmla="*/ 0 w 47"/>
                  <a:gd name="T79" fmla="*/ 15 h 22"/>
                  <a:gd name="T80" fmla="*/ 0 w 47"/>
                  <a:gd name="T81" fmla="*/ 15 h 22"/>
                  <a:gd name="T82" fmla="*/ 4 w 47"/>
                  <a:gd name="T83" fmla="*/ 11 h 22"/>
                  <a:gd name="T84" fmla="*/ 4 w 47"/>
                  <a:gd name="T8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22">
                    <a:moveTo>
                      <a:pt x="4" y="8"/>
                    </a:moveTo>
                    <a:lnTo>
                      <a:pt x="8" y="8"/>
                    </a:lnTo>
                    <a:lnTo>
                      <a:pt x="15" y="11"/>
                    </a:lnTo>
                    <a:lnTo>
                      <a:pt x="18" y="11"/>
                    </a:lnTo>
                    <a:lnTo>
                      <a:pt x="18" y="15"/>
                    </a:lnTo>
                    <a:lnTo>
                      <a:pt x="22" y="15"/>
                    </a:lnTo>
                    <a:lnTo>
                      <a:pt x="22" y="15"/>
                    </a:lnTo>
                    <a:lnTo>
                      <a:pt x="26" y="15"/>
                    </a:lnTo>
                    <a:lnTo>
                      <a:pt x="29" y="15"/>
                    </a:lnTo>
                    <a:lnTo>
                      <a:pt x="29" y="11"/>
                    </a:lnTo>
                    <a:lnTo>
                      <a:pt x="22" y="11"/>
                    </a:lnTo>
                    <a:lnTo>
                      <a:pt x="22" y="8"/>
                    </a:lnTo>
                    <a:lnTo>
                      <a:pt x="18" y="4"/>
                    </a:lnTo>
                    <a:lnTo>
                      <a:pt x="22" y="0"/>
                    </a:lnTo>
                    <a:lnTo>
                      <a:pt x="26" y="4"/>
                    </a:lnTo>
                    <a:lnTo>
                      <a:pt x="29" y="8"/>
                    </a:lnTo>
                    <a:lnTo>
                      <a:pt x="33" y="8"/>
                    </a:lnTo>
                    <a:lnTo>
                      <a:pt x="36" y="8"/>
                    </a:lnTo>
                    <a:lnTo>
                      <a:pt x="36" y="8"/>
                    </a:lnTo>
                    <a:lnTo>
                      <a:pt x="36" y="11"/>
                    </a:lnTo>
                    <a:lnTo>
                      <a:pt x="43" y="8"/>
                    </a:lnTo>
                    <a:lnTo>
                      <a:pt x="43" y="8"/>
                    </a:lnTo>
                    <a:lnTo>
                      <a:pt x="47" y="11"/>
                    </a:lnTo>
                    <a:lnTo>
                      <a:pt x="47" y="15"/>
                    </a:lnTo>
                    <a:lnTo>
                      <a:pt x="47" y="15"/>
                    </a:lnTo>
                    <a:lnTo>
                      <a:pt x="43" y="15"/>
                    </a:lnTo>
                    <a:lnTo>
                      <a:pt x="43" y="15"/>
                    </a:lnTo>
                    <a:lnTo>
                      <a:pt x="40" y="15"/>
                    </a:lnTo>
                    <a:lnTo>
                      <a:pt x="43" y="18"/>
                    </a:lnTo>
                    <a:lnTo>
                      <a:pt x="36" y="18"/>
                    </a:lnTo>
                    <a:lnTo>
                      <a:pt x="33" y="15"/>
                    </a:lnTo>
                    <a:lnTo>
                      <a:pt x="33" y="15"/>
                    </a:lnTo>
                    <a:lnTo>
                      <a:pt x="29" y="18"/>
                    </a:lnTo>
                    <a:lnTo>
                      <a:pt x="22" y="18"/>
                    </a:lnTo>
                    <a:lnTo>
                      <a:pt x="18" y="22"/>
                    </a:lnTo>
                    <a:lnTo>
                      <a:pt x="8" y="22"/>
                    </a:lnTo>
                    <a:lnTo>
                      <a:pt x="4" y="22"/>
                    </a:lnTo>
                    <a:lnTo>
                      <a:pt x="0" y="22"/>
                    </a:lnTo>
                    <a:lnTo>
                      <a:pt x="0" y="18"/>
                    </a:lnTo>
                    <a:lnTo>
                      <a:pt x="0" y="15"/>
                    </a:lnTo>
                    <a:lnTo>
                      <a:pt x="0" y="15"/>
                    </a:lnTo>
                    <a:lnTo>
                      <a:pt x="4" y="11"/>
                    </a:lnTo>
                    <a:lnTo>
                      <a:pt x="4" y="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61" name="Freeform 2494">
                <a:extLst>
                  <a:ext uri="{FF2B5EF4-FFF2-40B4-BE49-F238E27FC236}">
                    <a16:creationId xmlns:a16="http://schemas.microsoft.com/office/drawing/2014/main" id="{F0BBB268-F165-49B6-BEB0-5AF8ABA723D5}"/>
                  </a:ext>
                </a:extLst>
              </p:cNvPr>
              <p:cNvSpPr>
                <a:spLocks/>
              </p:cNvSpPr>
              <p:nvPr/>
            </p:nvSpPr>
            <p:spPr bwMode="auto">
              <a:xfrm>
                <a:off x="6107" y="2886"/>
                <a:ext cx="47" cy="22"/>
              </a:xfrm>
              <a:custGeom>
                <a:avLst/>
                <a:gdLst>
                  <a:gd name="T0" fmla="*/ 4 w 47"/>
                  <a:gd name="T1" fmla="*/ 8 h 22"/>
                  <a:gd name="T2" fmla="*/ 8 w 47"/>
                  <a:gd name="T3" fmla="*/ 8 h 22"/>
                  <a:gd name="T4" fmla="*/ 15 w 47"/>
                  <a:gd name="T5" fmla="*/ 11 h 22"/>
                  <a:gd name="T6" fmla="*/ 18 w 47"/>
                  <a:gd name="T7" fmla="*/ 11 h 22"/>
                  <a:gd name="T8" fmla="*/ 18 w 47"/>
                  <a:gd name="T9" fmla="*/ 15 h 22"/>
                  <a:gd name="T10" fmla="*/ 22 w 47"/>
                  <a:gd name="T11" fmla="*/ 15 h 22"/>
                  <a:gd name="T12" fmla="*/ 22 w 47"/>
                  <a:gd name="T13" fmla="*/ 15 h 22"/>
                  <a:gd name="T14" fmla="*/ 26 w 47"/>
                  <a:gd name="T15" fmla="*/ 15 h 22"/>
                  <a:gd name="T16" fmla="*/ 29 w 47"/>
                  <a:gd name="T17" fmla="*/ 15 h 22"/>
                  <a:gd name="T18" fmla="*/ 29 w 47"/>
                  <a:gd name="T19" fmla="*/ 11 h 22"/>
                  <a:gd name="T20" fmla="*/ 22 w 47"/>
                  <a:gd name="T21" fmla="*/ 11 h 22"/>
                  <a:gd name="T22" fmla="*/ 22 w 47"/>
                  <a:gd name="T23" fmla="*/ 8 h 22"/>
                  <a:gd name="T24" fmla="*/ 18 w 47"/>
                  <a:gd name="T25" fmla="*/ 4 h 22"/>
                  <a:gd name="T26" fmla="*/ 22 w 47"/>
                  <a:gd name="T27" fmla="*/ 0 h 22"/>
                  <a:gd name="T28" fmla="*/ 26 w 47"/>
                  <a:gd name="T29" fmla="*/ 4 h 22"/>
                  <a:gd name="T30" fmla="*/ 29 w 47"/>
                  <a:gd name="T31" fmla="*/ 8 h 22"/>
                  <a:gd name="T32" fmla="*/ 33 w 47"/>
                  <a:gd name="T33" fmla="*/ 8 h 22"/>
                  <a:gd name="T34" fmla="*/ 36 w 47"/>
                  <a:gd name="T35" fmla="*/ 8 h 22"/>
                  <a:gd name="T36" fmla="*/ 36 w 47"/>
                  <a:gd name="T37" fmla="*/ 8 h 22"/>
                  <a:gd name="T38" fmla="*/ 36 w 47"/>
                  <a:gd name="T39" fmla="*/ 11 h 22"/>
                  <a:gd name="T40" fmla="*/ 43 w 47"/>
                  <a:gd name="T41" fmla="*/ 8 h 22"/>
                  <a:gd name="T42" fmla="*/ 43 w 47"/>
                  <a:gd name="T43" fmla="*/ 8 h 22"/>
                  <a:gd name="T44" fmla="*/ 47 w 47"/>
                  <a:gd name="T45" fmla="*/ 11 h 22"/>
                  <a:gd name="T46" fmla="*/ 47 w 47"/>
                  <a:gd name="T47" fmla="*/ 15 h 22"/>
                  <a:gd name="T48" fmla="*/ 47 w 47"/>
                  <a:gd name="T49" fmla="*/ 15 h 22"/>
                  <a:gd name="T50" fmla="*/ 43 w 47"/>
                  <a:gd name="T51" fmla="*/ 15 h 22"/>
                  <a:gd name="T52" fmla="*/ 43 w 47"/>
                  <a:gd name="T53" fmla="*/ 15 h 22"/>
                  <a:gd name="T54" fmla="*/ 40 w 47"/>
                  <a:gd name="T55" fmla="*/ 15 h 22"/>
                  <a:gd name="T56" fmla="*/ 43 w 47"/>
                  <a:gd name="T57" fmla="*/ 18 h 22"/>
                  <a:gd name="T58" fmla="*/ 36 w 47"/>
                  <a:gd name="T59" fmla="*/ 18 h 22"/>
                  <a:gd name="T60" fmla="*/ 33 w 47"/>
                  <a:gd name="T61" fmla="*/ 15 h 22"/>
                  <a:gd name="T62" fmla="*/ 33 w 47"/>
                  <a:gd name="T63" fmla="*/ 15 h 22"/>
                  <a:gd name="T64" fmla="*/ 29 w 47"/>
                  <a:gd name="T65" fmla="*/ 18 h 22"/>
                  <a:gd name="T66" fmla="*/ 22 w 47"/>
                  <a:gd name="T67" fmla="*/ 18 h 22"/>
                  <a:gd name="T68" fmla="*/ 18 w 47"/>
                  <a:gd name="T69" fmla="*/ 22 h 22"/>
                  <a:gd name="T70" fmla="*/ 8 w 47"/>
                  <a:gd name="T71" fmla="*/ 22 h 22"/>
                  <a:gd name="T72" fmla="*/ 4 w 47"/>
                  <a:gd name="T73" fmla="*/ 22 h 22"/>
                  <a:gd name="T74" fmla="*/ 0 w 47"/>
                  <a:gd name="T75" fmla="*/ 22 h 22"/>
                  <a:gd name="T76" fmla="*/ 0 w 47"/>
                  <a:gd name="T77" fmla="*/ 18 h 22"/>
                  <a:gd name="T78" fmla="*/ 0 w 47"/>
                  <a:gd name="T79" fmla="*/ 15 h 22"/>
                  <a:gd name="T80" fmla="*/ 0 w 47"/>
                  <a:gd name="T81" fmla="*/ 15 h 22"/>
                  <a:gd name="T82" fmla="*/ 4 w 47"/>
                  <a:gd name="T83" fmla="*/ 11 h 22"/>
                  <a:gd name="T84" fmla="*/ 4 w 47"/>
                  <a:gd name="T8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22">
                    <a:moveTo>
                      <a:pt x="4" y="8"/>
                    </a:moveTo>
                    <a:lnTo>
                      <a:pt x="8" y="8"/>
                    </a:lnTo>
                    <a:lnTo>
                      <a:pt x="15" y="11"/>
                    </a:lnTo>
                    <a:lnTo>
                      <a:pt x="18" y="11"/>
                    </a:lnTo>
                    <a:lnTo>
                      <a:pt x="18" y="15"/>
                    </a:lnTo>
                    <a:lnTo>
                      <a:pt x="22" y="15"/>
                    </a:lnTo>
                    <a:lnTo>
                      <a:pt x="22" y="15"/>
                    </a:lnTo>
                    <a:lnTo>
                      <a:pt x="26" y="15"/>
                    </a:lnTo>
                    <a:lnTo>
                      <a:pt x="29" y="15"/>
                    </a:lnTo>
                    <a:lnTo>
                      <a:pt x="29" y="11"/>
                    </a:lnTo>
                    <a:lnTo>
                      <a:pt x="22" y="11"/>
                    </a:lnTo>
                    <a:lnTo>
                      <a:pt x="22" y="8"/>
                    </a:lnTo>
                    <a:lnTo>
                      <a:pt x="18" y="4"/>
                    </a:lnTo>
                    <a:lnTo>
                      <a:pt x="22" y="0"/>
                    </a:lnTo>
                    <a:lnTo>
                      <a:pt x="26" y="4"/>
                    </a:lnTo>
                    <a:lnTo>
                      <a:pt x="29" y="8"/>
                    </a:lnTo>
                    <a:lnTo>
                      <a:pt x="33" y="8"/>
                    </a:lnTo>
                    <a:lnTo>
                      <a:pt x="36" y="8"/>
                    </a:lnTo>
                    <a:lnTo>
                      <a:pt x="36" y="8"/>
                    </a:lnTo>
                    <a:lnTo>
                      <a:pt x="36" y="11"/>
                    </a:lnTo>
                    <a:lnTo>
                      <a:pt x="43" y="8"/>
                    </a:lnTo>
                    <a:lnTo>
                      <a:pt x="43" y="8"/>
                    </a:lnTo>
                    <a:lnTo>
                      <a:pt x="47" y="11"/>
                    </a:lnTo>
                    <a:lnTo>
                      <a:pt x="47" y="15"/>
                    </a:lnTo>
                    <a:lnTo>
                      <a:pt x="47" y="15"/>
                    </a:lnTo>
                    <a:lnTo>
                      <a:pt x="43" y="15"/>
                    </a:lnTo>
                    <a:lnTo>
                      <a:pt x="43" y="15"/>
                    </a:lnTo>
                    <a:lnTo>
                      <a:pt x="40" y="15"/>
                    </a:lnTo>
                    <a:lnTo>
                      <a:pt x="43" y="18"/>
                    </a:lnTo>
                    <a:lnTo>
                      <a:pt x="36" y="18"/>
                    </a:lnTo>
                    <a:lnTo>
                      <a:pt x="33" y="15"/>
                    </a:lnTo>
                    <a:lnTo>
                      <a:pt x="33" y="15"/>
                    </a:lnTo>
                    <a:lnTo>
                      <a:pt x="29" y="18"/>
                    </a:lnTo>
                    <a:lnTo>
                      <a:pt x="22" y="18"/>
                    </a:lnTo>
                    <a:lnTo>
                      <a:pt x="18" y="22"/>
                    </a:lnTo>
                    <a:lnTo>
                      <a:pt x="8" y="22"/>
                    </a:lnTo>
                    <a:lnTo>
                      <a:pt x="4" y="22"/>
                    </a:lnTo>
                    <a:lnTo>
                      <a:pt x="0" y="22"/>
                    </a:lnTo>
                    <a:lnTo>
                      <a:pt x="0" y="18"/>
                    </a:lnTo>
                    <a:lnTo>
                      <a:pt x="0" y="15"/>
                    </a:lnTo>
                    <a:lnTo>
                      <a:pt x="0" y="15"/>
                    </a:lnTo>
                    <a:lnTo>
                      <a:pt x="4" y="11"/>
                    </a:lnTo>
                    <a:lnTo>
                      <a:pt x="4" y="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62" name="Freeform 2495">
                <a:extLst>
                  <a:ext uri="{FF2B5EF4-FFF2-40B4-BE49-F238E27FC236}">
                    <a16:creationId xmlns:a16="http://schemas.microsoft.com/office/drawing/2014/main" id="{A2FD84E6-E2DD-48D5-B61F-1DF53CB17290}"/>
                  </a:ext>
                </a:extLst>
              </p:cNvPr>
              <p:cNvSpPr>
                <a:spLocks/>
              </p:cNvSpPr>
              <p:nvPr/>
            </p:nvSpPr>
            <p:spPr bwMode="auto">
              <a:xfrm>
                <a:off x="6090" y="2890"/>
                <a:ext cx="14" cy="14"/>
              </a:xfrm>
              <a:custGeom>
                <a:avLst/>
                <a:gdLst>
                  <a:gd name="T0" fmla="*/ 0 w 14"/>
                  <a:gd name="T1" fmla="*/ 7 h 14"/>
                  <a:gd name="T2" fmla="*/ 3 w 14"/>
                  <a:gd name="T3" fmla="*/ 4 h 14"/>
                  <a:gd name="T4" fmla="*/ 3 w 14"/>
                  <a:gd name="T5" fmla="*/ 4 h 14"/>
                  <a:gd name="T6" fmla="*/ 7 w 14"/>
                  <a:gd name="T7" fmla="*/ 0 h 14"/>
                  <a:gd name="T8" fmla="*/ 10 w 14"/>
                  <a:gd name="T9" fmla="*/ 0 h 14"/>
                  <a:gd name="T10" fmla="*/ 14 w 14"/>
                  <a:gd name="T11" fmla="*/ 4 h 14"/>
                  <a:gd name="T12" fmla="*/ 14 w 14"/>
                  <a:gd name="T13" fmla="*/ 7 h 14"/>
                  <a:gd name="T14" fmla="*/ 14 w 14"/>
                  <a:gd name="T15" fmla="*/ 11 h 14"/>
                  <a:gd name="T16" fmla="*/ 14 w 14"/>
                  <a:gd name="T17" fmla="*/ 14 h 14"/>
                  <a:gd name="T18" fmla="*/ 10 w 14"/>
                  <a:gd name="T19" fmla="*/ 14 h 14"/>
                  <a:gd name="T20" fmla="*/ 0 w 14"/>
                  <a:gd name="T21" fmla="*/ 14 h 14"/>
                  <a:gd name="T22" fmla="*/ 0 w 14"/>
                  <a:gd name="T23" fmla="*/ 14 h 14"/>
                  <a:gd name="T24" fmla="*/ 0 w 14"/>
                  <a:gd name="T25" fmla="*/ 11 h 14"/>
                  <a:gd name="T26" fmla="*/ 0 w 14"/>
                  <a:gd name="T27" fmla="*/ 11 h 14"/>
                  <a:gd name="T28" fmla="*/ 0 w 14"/>
                  <a:gd name="T29" fmla="*/ 7 h 14"/>
                  <a:gd name="T30" fmla="*/ 0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0" y="7"/>
                    </a:moveTo>
                    <a:lnTo>
                      <a:pt x="3" y="4"/>
                    </a:lnTo>
                    <a:lnTo>
                      <a:pt x="3" y="4"/>
                    </a:lnTo>
                    <a:lnTo>
                      <a:pt x="7" y="0"/>
                    </a:lnTo>
                    <a:lnTo>
                      <a:pt x="10" y="0"/>
                    </a:lnTo>
                    <a:lnTo>
                      <a:pt x="14" y="4"/>
                    </a:lnTo>
                    <a:lnTo>
                      <a:pt x="14" y="7"/>
                    </a:lnTo>
                    <a:lnTo>
                      <a:pt x="14" y="11"/>
                    </a:lnTo>
                    <a:lnTo>
                      <a:pt x="14" y="14"/>
                    </a:lnTo>
                    <a:lnTo>
                      <a:pt x="10" y="14"/>
                    </a:lnTo>
                    <a:lnTo>
                      <a:pt x="0" y="14"/>
                    </a:lnTo>
                    <a:lnTo>
                      <a:pt x="0" y="14"/>
                    </a:lnTo>
                    <a:lnTo>
                      <a:pt x="0" y="11"/>
                    </a:lnTo>
                    <a:lnTo>
                      <a:pt x="0" y="11"/>
                    </a:lnTo>
                    <a:lnTo>
                      <a:pt x="0" y="7"/>
                    </a:lnTo>
                    <a:lnTo>
                      <a:pt x="0"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63" name="Freeform 2496">
                <a:extLst>
                  <a:ext uri="{FF2B5EF4-FFF2-40B4-BE49-F238E27FC236}">
                    <a16:creationId xmlns:a16="http://schemas.microsoft.com/office/drawing/2014/main" id="{530BF284-3665-40FA-9C7D-3484C017533C}"/>
                  </a:ext>
                </a:extLst>
              </p:cNvPr>
              <p:cNvSpPr>
                <a:spLocks/>
              </p:cNvSpPr>
              <p:nvPr/>
            </p:nvSpPr>
            <p:spPr bwMode="auto">
              <a:xfrm>
                <a:off x="6090" y="2890"/>
                <a:ext cx="14" cy="14"/>
              </a:xfrm>
              <a:custGeom>
                <a:avLst/>
                <a:gdLst>
                  <a:gd name="T0" fmla="*/ 0 w 14"/>
                  <a:gd name="T1" fmla="*/ 7 h 14"/>
                  <a:gd name="T2" fmla="*/ 3 w 14"/>
                  <a:gd name="T3" fmla="*/ 4 h 14"/>
                  <a:gd name="T4" fmla="*/ 3 w 14"/>
                  <a:gd name="T5" fmla="*/ 4 h 14"/>
                  <a:gd name="T6" fmla="*/ 7 w 14"/>
                  <a:gd name="T7" fmla="*/ 0 h 14"/>
                  <a:gd name="T8" fmla="*/ 10 w 14"/>
                  <a:gd name="T9" fmla="*/ 0 h 14"/>
                  <a:gd name="T10" fmla="*/ 14 w 14"/>
                  <a:gd name="T11" fmla="*/ 4 h 14"/>
                  <a:gd name="T12" fmla="*/ 14 w 14"/>
                  <a:gd name="T13" fmla="*/ 7 h 14"/>
                  <a:gd name="T14" fmla="*/ 14 w 14"/>
                  <a:gd name="T15" fmla="*/ 11 h 14"/>
                  <a:gd name="T16" fmla="*/ 14 w 14"/>
                  <a:gd name="T17" fmla="*/ 14 h 14"/>
                  <a:gd name="T18" fmla="*/ 10 w 14"/>
                  <a:gd name="T19" fmla="*/ 14 h 14"/>
                  <a:gd name="T20" fmla="*/ 0 w 14"/>
                  <a:gd name="T21" fmla="*/ 14 h 14"/>
                  <a:gd name="T22" fmla="*/ 0 w 14"/>
                  <a:gd name="T23" fmla="*/ 14 h 14"/>
                  <a:gd name="T24" fmla="*/ 0 w 14"/>
                  <a:gd name="T25" fmla="*/ 11 h 14"/>
                  <a:gd name="T26" fmla="*/ 0 w 14"/>
                  <a:gd name="T27" fmla="*/ 11 h 14"/>
                  <a:gd name="T28" fmla="*/ 0 w 14"/>
                  <a:gd name="T29" fmla="*/ 7 h 14"/>
                  <a:gd name="T30" fmla="*/ 0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0" y="7"/>
                    </a:moveTo>
                    <a:lnTo>
                      <a:pt x="3" y="4"/>
                    </a:lnTo>
                    <a:lnTo>
                      <a:pt x="3" y="4"/>
                    </a:lnTo>
                    <a:lnTo>
                      <a:pt x="7" y="0"/>
                    </a:lnTo>
                    <a:lnTo>
                      <a:pt x="10" y="0"/>
                    </a:lnTo>
                    <a:lnTo>
                      <a:pt x="14" y="4"/>
                    </a:lnTo>
                    <a:lnTo>
                      <a:pt x="14" y="7"/>
                    </a:lnTo>
                    <a:lnTo>
                      <a:pt x="14" y="11"/>
                    </a:lnTo>
                    <a:lnTo>
                      <a:pt x="14" y="14"/>
                    </a:lnTo>
                    <a:lnTo>
                      <a:pt x="10" y="14"/>
                    </a:lnTo>
                    <a:lnTo>
                      <a:pt x="0" y="14"/>
                    </a:lnTo>
                    <a:lnTo>
                      <a:pt x="0" y="14"/>
                    </a:lnTo>
                    <a:lnTo>
                      <a:pt x="0" y="11"/>
                    </a:lnTo>
                    <a:lnTo>
                      <a:pt x="0" y="11"/>
                    </a:lnTo>
                    <a:lnTo>
                      <a:pt x="0" y="7"/>
                    </a:lnTo>
                    <a:lnTo>
                      <a:pt x="0"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64" name="Freeform 2497">
                <a:extLst>
                  <a:ext uri="{FF2B5EF4-FFF2-40B4-BE49-F238E27FC236}">
                    <a16:creationId xmlns:a16="http://schemas.microsoft.com/office/drawing/2014/main" id="{6DC699DA-9BB3-420A-902E-A6119BBE2D1C}"/>
                  </a:ext>
                </a:extLst>
              </p:cNvPr>
              <p:cNvSpPr>
                <a:spLocks/>
              </p:cNvSpPr>
              <p:nvPr/>
            </p:nvSpPr>
            <p:spPr bwMode="auto">
              <a:xfrm>
                <a:off x="6061" y="2886"/>
                <a:ext cx="21" cy="18"/>
              </a:xfrm>
              <a:custGeom>
                <a:avLst/>
                <a:gdLst>
                  <a:gd name="T0" fmla="*/ 7 w 21"/>
                  <a:gd name="T1" fmla="*/ 4 h 18"/>
                  <a:gd name="T2" fmla="*/ 11 w 21"/>
                  <a:gd name="T3" fmla="*/ 4 h 18"/>
                  <a:gd name="T4" fmla="*/ 11 w 21"/>
                  <a:gd name="T5" fmla="*/ 0 h 18"/>
                  <a:gd name="T6" fmla="*/ 14 w 21"/>
                  <a:gd name="T7" fmla="*/ 4 h 18"/>
                  <a:gd name="T8" fmla="*/ 18 w 21"/>
                  <a:gd name="T9" fmla="*/ 4 h 18"/>
                  <a:gd name="T10" fmla="*/ 21 w 21"/>
                  <a:gd name="T11" fmla="*/ 8 h 18"/>
                  <a:gd name="T12" fmla="*/ 21 w 21"/>
                  <a:gd name="T13" fmla="*/ 11 h 18"/>
                  <a:gd name="T14" fmla="*/ 14 w 21"/>
                  <a:gd name="T15" fmla="*/ 15 h 18"/>
                  <a:gd name="T16" fmla="*/ 14 w 21"/>
                  <a:gd name="T17" fmla="*/ 18 h 18"/>
                  <a:gd name="T18" fmla="*/ 14 w 21"/>
                  <a:gd name="T19" fmla="*/ 15 h 18"/>
                  <a:gd name="T20" fmla="*/ 11 w 21"/>
                  <a:gd name="T21" fmla="*/ 11 h 18"/>
                  <a:gd name="T22" fmla="*/ 7 w 21"/>
                  <a:gd name="T23" fmla="*/ 8 h 18"/>
                  <a:gd name="T24" fmla="*/ 0 w 21"/>
                  <a:gd name="T25" fmla="*/ 8 h 18"/>
                  <a:gd name="T26" fmla="*/ 0 w 21"/>
                  <a:gd name="T27" fmla="*/ 8 h 18"/>
                  <a:gd name="T28" fmla="*/ 0 w 21"/>
                  <a:gd name="T29" fmla="*/ 4 h 18"/>
                  <a:gd name="T30" fmla="*/ 0 w 21"/>
                  <a:gd name="T31" fmla="*/ 0 h 18"/>
                  <a:gd name="T32" fmla="*/ 7 w 21"/>
                  <a:gd name="T33"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8">
                    <a:moveTo>
                      <a:pt x="7" y="4"/>
                    </a:moveTo>
                    <a:lnTo>
                      <a:pt x="11" y="4"/>
                    </a:lnTo>
                    <a:lnTo>
                      <a:pt x="11" y="0"/>
                    </a:lnTo>
                    <a:lnTo>
                      <a:pt x="14" y="4"/>
                    </a:lnTo>
                    <a:lnTo>
                      <a:pt x="18" y="4"/>
                    </a:lnTo>
                    <a:lnTo>
                      <a:pt x="21" y="8"/>
                    </a:lnTo>
                    <a:lnTo>
                      <a:pt x="21" y="11"/>
                    </a:lnTo>
                    <a:lnTo>
                      <a:pt x="14" y="15"/>
                    </a:lnTo>
                    <a:lnTo>
                      <a:pt x="14" y="18"/>
                    </a:lnTo>
                    <a:lnTo>
                      <a:pt x="14" y="15"/>
                    </a:lnTo>
                    <a:lnTo>
                      <a:pt x="11" y="11"/>
                    </a:lnTo>
                    <a:lnTo>
                      <a:pt x="7" y="8"/>
                    </a:lnTo>
                    <a:lnTo>
                      <a:pt x="0" y="8"/>
                    </a:lnTo>
                    <a:lnTo>
                      <a:pt x="0" y="8"/>
                    </a:lnTo>
                    <a:lnTo>
                      <a:pt x="0" y="4"/>
                    </a:lnTo>
                    <a:lnTo>
                      <a:pt x="0" y="0"/>
                    </a:lnTo>
                    <a:lnTo>
                      <a:pt x="7"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65" name="Freeform 2498">
                <a:extLst>
                  <a:ext uri="{FF2B5EF4-FFF2-40B4-BE49-F238E27FC236}">
                    <a16:creationId xmlns:a16="http://schemas.microsoft.com/office/drawing/2014/main" id="{CB6DF49F-8F2D-4511-A3AC-8640475D3C77}"/>
                  </a:ext>
                </a:extLst>
              </p:cNvPr>
              <p:cNvSpPr>
                <a:spLocks/>
              </p:cNvSpPr>
              <p:nvPr/>
            </p:nvSpPr>
            <p:spPr bwMode="auto">
              <a:xfrm>
                <a:off x="6061" y="2886"/>
                <a:ext cx="21" cy="18"/>
              </a:xfrm>
              <a:custGeom>
                <a:avLst/>
                <a:gdLst>
                  <a:gd name="T0" fmla="*/ 7 w 21"/>
                  <a:gd name="T1" fmla="*/ 4 h 18"/>
                  <a:gd name="T2" fmla="*/ 11 w 21"/>
                  <a:gd name="T3" fmla="*/ 4 h 18"/>
                  <a:gd name="T4" fmla="*/ 11 w 21"/>
                  <a:gd name="T5" fmla="*/ 0 h 18"/>
                  <a:gd name="T6" fmla="*/ 14 w 21"/>
                  <a:gd name="T7" fmla="*/ 4 h 18"/>
                  <a:gd name="T8" fmla="*/ 18 w 21"/>
                  <a:gd name="T9" fmla="*/ 4 h 18"/>
                  <a:gd name="T10" fmla="*/ 21 w 21"/>
                  <a:gd name="T11" fmla="*/ 8 h 18"/>
                  <a:gd name="T12" fmla="*/ 21 w 21"/>
                  <a:gd name="T13" fmla="*/ 11 h 18"/>
                  <a:gd name="T14" fmla="*/ 14 w 21"/>
                  <a:gd name="T15" fmla="*/ 15 h 18"/>
                  <a:gd name="T16" fmla="*/ 14 w 21"/>
                  <a:gd name="T17" fmla="*/ 18 h 18"/>
                  <a:gd name="T18" fmla="*/ 14 w 21"/>
                  <a:gd name="T19" fmla="*/ 15 h 18"/>
                  <a:gd name="T20" fmla="*/ 11 w 21"/>
                  <a:gd name="T21" fmla="*/ 11 h 18"/>
                  <a:gd name="T22" fmla="*/ 7 w 21"/>
                  <a:gd name="T23" fmla="*/ 8 h 18"/>
                  <a:gd name="T24" fmla="*/ 0 w 21"/>
                  <a:gd name="T25" fmla="*/ 8 h 18"/>
                  <a:gd name="T26" fmla="*/ 0 w 21"/>
                  <a:gd name="T27" fmla="*/ 8 h 18"/>
                  <a:gd name="T28" fmla="*/ 0 w 21"/>
                  <a:gd name="T29" fmla="*/ 4 h 18"/>
                  <a:gd name="T30" fmla="*/ 0 w 21"/>
                  <a:gd name="T31" fmla="*/ 0 h 18"/>
                  <a:gd name="T32" fmla="*/ 7 w 21"/>
                  <a:gd name="T33"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8">
                    <a:moveTo>
                      <a:pt x="7" y="4"/>
                    </a:moveTo>
                    <a:lnTo>
                      <a:pt x="11" y="4"/>
                    </a:lnTo>
                    <a:lnTo>
                      <a:pt x="11" y="0"/>
                    </a:lnTo>
                    <a:lnTo>
                      <a:pt x="14" y="4"/>
                    </a:lnTo>
                    <a:lnTo>
                      <a:pt x="18" y="4"/>
                    </a:lnTo>
                    <a:lnTo>
                      <a:pt x="21" y="8"/>
                    </a:lnTo>
                    <a:lnTo>
                      <a:pt x="21" y="11"/>
                    </a:lnTo>
                    <a:lnTo>
                      <a:pt x="14" y="15"/>
                    </a:lnTo>
                    <a:lnTo>
                      <a:pt x="14" y="18"/>
                    </a:lnTo>
                    <a:lnTo>
                      <a:pt x="14" y="15"/>
                    </a:lnTo>
                    <a:lnTo>
                      <a:pt x="11" y="11"/>
                    </a:lnTo>
                    <a:lnTo>
                      <a:pt x="7" y="8"/>
                    </a:lnTo>
                    <a:lnTo>
                      <a:pt x="0" y="8"/>
                    </a:lnTo>
                    <a:lnTo>
                      <a:pt x="0" y="8"/>
                    </a:lnTo>
                    <a:lnTo>
                      <a:pt x="0" y="4"/>
                    </a:lnTo>
                    <a:lnTo>
                      <a:pt x="0" y="0"/>
                    </a:lnTo>
                    <a:lnTo>
                      <a:pt x="7"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66" name="Freeform 2499">
                <a:extLst>
                  <a:ext uri="{FF2B5EF4-FFF2-40B4-BE49-F238E27FC236}">
                    <a16:creationId xmlns:a16="http://schemas.microsoft.com/office/drawing/2014/main" id="{1C1D139A-1E7C-406B-8463-4B466E40F358}"/>
                  </a:ext>
                </a:extLst>
              </p:cNvPr>
              <p:cNvSpPr>
                <a:spLocks/>
              </p:cNvSpPr>
              <p:nvPr/>
            </p:nvSpPr>
            <p:spPr bwMode="auto">
              <a:xfrm>
                <a:off x="6025" y="2861"/>
                <a:ext cx="25" cy="11"/>
              </a:xfrm>
              <a:custGeom>
                <a:avLst/>
                <a:gdLst>
                  <a:gd name="T0" fmla="*/ 0 w 25"/>
                  <a:gd name="T1" fmla="*/ 4 h 11"/>
                  <a:gd name="T2" fmla="*/ 0 w 25"/>
                  <a:gd name="T3" fmla="*/ 4 h 11"/>
                  <a:gd name="T4" fmla="*/ 4 w 25"/>
                  <a:gd name="T5" fmla="*/ 4 h 11"/>
                  <a:gd name="T6" fmla="*/ 7 w 25"/>
                  <a:gd name="T7" fmla="*/ 0 h 11"/>
                  <a:gd name="T8" fmla="*/ 18 w 25"/>
                  <a:gd name="T9" fmla="*/ 4 h 11"/>
                  <a:gd name="T10" fmla="*/ 22 w 25"/>
                  <a:gd name="T11" fmla="*/ 0 h 11"/>
                  <a:gd name="T12" fmla="*/ 25 w 25"/>
                  <a:gd name="T13" fmla="*/ 8 h 11"/>
                  <a:gd name="T14" fmla="*/ 22 w 25"/>
                  <a:gd name="T15" fmla="*/ 8 h 11"/>
                  <a:gd name="T16" fmla="*/ 18 w 25"/>
                  <a:gd name="T17" fmla="*/ 8 h 11"/>
                  <a:gd name="T18" fmla="*/ 14 w 25"/>
                  <a:gd name="T19" fmla="*/ 11 h 11"/>
                  <a:gd name="T20" fmla="*/ 4 w 25"/>
                  <a:gd name="T21" fmla="*/ 8 h 11"/>
                  <a:gd name="T22" fmla="*/ 0 w 25"/>
                  <a:gd name="T23" fmla="*/ 8 h 11"/>
                  <a:gd name="T24" fmla="*/ 0 w 25"/>
                  <a:gd name="T25" fmla="*/ 4 h 11"/>
                  <a:gd name="T26" fmla="*/ 0 w 25"/>
                  <a:gd name="T2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1">
                    <a:moveTo>
                      <a:pt x="0" y="4"/>
                    </a:moveTo>
                    <a:lnTo>
                      <a:pt x="0" y="4"/>
                    </a:lnTo>
                    <a:lnTo>
                      <a:pt x="4" y="4"/>
                    </a:lnTo>
                    <a:lnTo>
                      <a:pt x="7" y="0"/>
                    </a:lnTo>
                    <a:lnTo>
                      <a:pt x="18" y="4"/>
                    </a:lnTo>
                    <a:lnTo>
                      <a:pt x="22" y="0"/>
                    </a:lnTo>
                    <a:lnTo>
                      <a:pt x="25" y="8"/>
                    </a:lnTo>
                    <a:lnTo>
                      <a:pt x="22" y="8"/>
                    </a:lnTo>
                    <a:lnTo>
                      <a:pt x="18" y="8"/>
                    </a:lnTo>
                    <a:lnTo>
                      <a:pt x="14" y="11"/>
                    </a:lnTo>
                    <a:lnTo>
                      <a:pt x="4" y="8"/>
                    </a:lnTo>
                    <a:lnTo>
                      <a:pt x="0" y="8"/>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67" name="Freeform 2500">
                <a:extLst>
                  <a:ext uri="{FF2B5EF4-FFF2-40B4-BE49-F238E27FC236}">
                    <a16:creationId xmlns:a16="http://schemas.microsoft.com/office/drawing/2014/main" id="{C98C487B-8E63-4FFD-AA82-EEE25E415F43}"/>
                  </a:ext>
                </a:extLst>
              </p:cNvPr>
              <p:cNvSpPr>
                <a:spLocks/>
              </p:cNvSpPr>
              <p:nvPr/>
            </p:nvSpPr>
            <p:spPr bwMode="auto">
              <a:xfrm>
                <a:off x="6025" y="2861"/>
                <a:ext cx="25" cy="11"/>
              </a:xfrm>
              <a:custGeom>
                <a:avLst/>
                <a:gdLst>
                  <a:gd name="T0" fmla="*/ 0 w 25"/>
                  <a:gd name="T1" fmla="*/ 4 h 11"/>
                  <a:gd name="T2" fmla="*/ 0 w 25"/>
                  <a:gd name="T3" fmla="*/ 4 h 11"/>
                  <a:gd name="T4" fmla="*/ 4 w 25"/>
                  <a:gd name="T5" fmla="*/ 4 h 11"/>
                  <a:gd name="T6" fmla="*/ 7 w 25"/>
                  <a:gd name="T7" fmla="*/ 0 h 11"/>
                  <a:gd name="T8" fmla="*/ 18 w 25"/>
                  <a:gd name="T9" fmla="*/ 4 h 11"/>
                  <a:gd name="T10" fmla="*/ 22 w 25"/>
                  <a:gd name="T11" fmla="*/ 0 h 11"/>
                  <a:gd name="T12" fmla="*/ 25 w 25"/>
                  <a:gd name="T13" fmla="*/ 8 h 11"/>
                  <a:gd name="T14" fmla="*/ 22 w 25"/>
                  <a:gd name="T15" fmla="*/ 8 h 11"/>
                  <a:gd name="T16" fmla="*/ 18 w 25"/>
                  <a:gd name="T17" fmla="*/ 8 h 11"/>
                  <a:gd name="T18" fmla="*/ 14 w 25"/>
                  <a:gd name="T19" fmla="*/ 11 h 11"/>
                  <a:gd name="T20" fmla="*/ 4 w 25"/>
                  <a:gd name="T21" fmla="*/ 8 h 11"/>
                  <a:gd name="T22" fmla="*/ 0 w 25"/>
                  <a:gd name="T23" fmla="*/ 8 h 11"/>
                  <a:gd name="T24" fmla="*/ 0 w 25"/>
                  <a:gd name="T25" fmla="*/ 4 h 11"/>
                  <a:gd name="T26" fmla="*/ 0 w 25"/>
                  <a:gd name="T2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1">
                    <a:moveTo>
                      <a:pt x="0" y="4"/>
                    </a:moveTo>
                    <a:lnTo>
                      <a:pt x="0" y="4"/>
                    </a:lnTo>
                    <a:lnTo>
                      <a:pt x="4" y="4"/>
                    </a:lnTo>
                    <a:lnTo>
                      <a:pt x="7" y="0"/>
                    </a:lnTo>
                    <a:lnTo>
                      <a:pt x="18" y="4"/>
                    </a:lnTo>
                    <a:lnTo>
                      <a:pt x="22" y="0"/>
                    </a:lnTo>
                    <a:lnTo>
                      <a:pt x="25" y="8"/>
                    </a:lnTo>
                    <a:lnTo>
                      <a:pt x="22" y="8"/>
                    </a:lnTo>
                    <a:lnTo>
                      <a:pt x="18" y="8"/>
                    </a:lnTo>
                    <a:lnTo>
                      <a:pt x="14" y="11"/>
                    </a:lnTo>
                    <a:lnTo>
                      <a:pt x="4" y="8"/>
                    </a:lnTo>
                    <a:lnTo>
                      <a:pt x="0" y="8"/>
                    </a:lnTo>
                    <a:lnTo>
                      <a:pt x="0"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68" name="Freeform 2501">
                <a:extLst>
                  <a:ext uri="{FF2B5EF4-FFF2-40B4-BE49-F238E27FC236}">
                    <a16:creationId xmlns:a16="http://schemas.microsoft.com/office/drawing/2014/main" id="{4FC4B60A-4F4D-451F-A657-446A8358760E}"/>
                  </a:ext>
                </a:extLst>
              </p:cNvPr>
              <p:cNvSpPr>
                <a:spLocks/>
              </p:cNvSpPr>
              <p:nvPr/>
            </p:nvSpPr>
            <p:spPr bwMode="auto">
              <a:xfrm>
                <a:off x="6075" y="2861"/>
                <a:ext cx="7" cy="4"/>
              </a:xfrm>
              <a:custGeom>
                <a:avLst/>
                <a:gdLst>
                  <a:gd name="T0" fmla="*/ 0 w 7"/>
                  <a:gd name="T1" fmla="*/ 0 h 4"/>
                  <a:gd name="T2" fmla="*/ 4 w 7"/>
                  <a:gd name="T3" fmla="*/ 0 h 4"/>
                  <a:gd name="T4" fmla="*/ 7 w 7"/>
                  <a:gd name="T5" fmla="*/ 0 h 4"/>
                  <a:gd name="T6" fmla="*/ 7 w 7"/>
                  <a:gd name="T7" fmla="*/ 4 h 4"/>
                  <a:gd name="T8" fmla="*/ 0 w 7"/>
                  <a:gd name="T9" fmla="*/ 4 h 4"/>
                  <a:gd name="T10" fmla="*/ 0 w 7"/>
                  <a:gd name="T11" fmla="*/ 4 h 4"/>
                  <a:gd name="T12" fmla="*/ 0 w 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0" y="0"/>
                    </a:moveTo>
                    <a:lnTo>
                      <a:pt x="4" y="0"/>
                    </a:lnTo>
                    <a:lnTo>
                      <a:pt x="7" y="0"/>
                    </a:lnTo>
                    <a:lnTo>
                      <a:pt x="7" y="4"/>
                    </a:lnTo>
                    <a:lnTo>
                      <a:pt x="0" y="4"/>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69" name="Freeform 2502">
                <a:extLst>
                  <a:ext uri="{FF2B5EF4-FFF2-40B4-BE49-F238E27FC236}">
                    <a16:creationId xmlns:a16="http://schemas.microsoft.com/office/drawing/2014/main" id="{0E827A8A-70EB-4FAD-9259-5916595C337D}"/>
                  </a:ext>
                </a:extLst>
              </p:cNvPr>
              <p:cNvSpPr>
                <a:spLocks/>
              </p:cNvSpPr>
              <p:nvPr/>
            </p:nvSpPr>
            <p:spPr bwMode="auto">
              <a:xfrm>
                <a:off x="6075" y="2861"/>
                <a:ext cx="7" cy="4"/>
              </a:xfrm>
              <a:custGeom>
                <a:avLst/>
                <a:gdLst>
                  <a:gd name="T0" fmla="*/ 0 w 7"/>
                  <a:gd name="T1" fmla="*/ 0 h 4"/>
                  <a:gd name="T2" fmla="*/ 4 w 7"/>
                  <a:gd name="T3" fmla="*/ 0 h 4"/>
                  <a:gd name="T4" fmla="*/ 7 w 7"/>
                  <a:gd name="T5" fmla="*/ 0 h 4"/>
                  <a:gd name="T6" fmla="*/ 7 w 7"/>
                  <a:gd name="T7" fmla="*/ 4 h 4"/>
                  <a:gd name="T8" fmla="*/ 0 w 7"/>
                  <a:gd name="T9" fmla="*/ 4 h 4"/>
                  <a:gd name="T10" fmla="*/ 0 w 7"/>
                  <a:gd name="T11" fmla="*/ 4 h 4"/>
                  <a:gd name="T12" fmla="*/ 0 w 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0" y="0"/>
                    </a:moveTo>
                    <a:lnTo>
                      <a:pt x="4" y="0"/>
                    </a:lnTo>
                    <a:lnTo>
                      <a:pt x="7" y="0"/>
                    </a:lnTo>
                    <a:lnTo>
                      <a:pt x="7" y="4"/>
                    </a:lnTo>
                    <a:lnTo>
                      <a:pt x="0" y="4"/>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70" name="Freeform 2503">
                <a:extLst>
                  <a:ext uri="{FF2B5EF4-FFF2-40B4-BE49-F238E27FC236}">
                    <a16:creationId xmlns:a16="http://schemas.microsoft.com/office/drawing/2014/main" id="{038C0FA2-361F-4E34-BDA5-7F0CB7A49CA7}"/>
                  </a:ext>
                </a:extLst>
              </p:cNvPr>
              <p:cNvSpPr>
                <a:spLocks/>
              </p:cNvSpPr>
              <p:nvPr/>
            </p:nvSpPr>
            <p:spPr bwMode="auto">
              <a:xfrm>
                <a:off x="6383" y="2725"/>
                <a:ext cx="18" cy="7"/>
              </a:xfrm>
              <a:custGeom>
                <a:avLst/>
                <a:gdLst>
                  <a:gd name="T0" fmla="*/ 0 w 18"/>
                  <a:gd name="T1" fmla="*/ 0 h 7"/>
                  <a:gd name="T2" fmla="*/ 0 w 18"/>
                  <a:gd name="T3" fmla="*/ 0 h 7"/>
                  <a:gd name="T4" fmla="*/ 0 w 18"/>
                  <a:gd name="T5" fmla="*/ 0 h 7"/>
                  <a:gd name="T6" fmla="*/ 7 w 18"/>
                  <a:gd name="T7" fmla="*/ 0 h 7"/>
                  <a:gd name="T8" fmla="*/ 18 w 18"/>
                  <a:gd name="T9" fmla="*/ 4 h 7"/>
                  <a:gd name="T10" fmla="*/ 11 w 18"/>
                  <a:gd name="T11" fmla="*/ 7 h 7"/>
                  <a:gd name="T12" fmla="*/ 7 w 18"/>
                  <a:gd name="T13" fmla="*/ 7 h 7"/>
                  <a:gd name="T14" fmla="*/ 7 w 18"/>
                  <a:gd name="T15" fmla="*/ 4 h 7"/>
                  <a:gd name="T16" fmla="*/ 4 w 18"/>
                  <a:gd name="T17" fmla="*/ 4 h 7"/>
                  <a:gd name="T18" fmla="*/ 0 w 18"/>
                  <a:gd name="T19" fmla="*/ 4 h 7"/>
                  <a:gd name="T20" fmla="*/ 0 w 18"/>
                  <a:gd name="T21" fmla="*/ 4 h 7"/>
                  <a:gd name="T22" fmla="*/ 0 w 18"/>
                  <a:gd name="T23" fmla="*/ 0 h 7"/>
                  <a:gd name="T24" fmla="*/ 0 w 1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7">
                    <a:moveTo>
                      <a:pt x="0" y="0"/>
                    </a:moveTo>
                    <a:lnTo>
                      <a:pt x="0" y="0"/>
                    </a:lnTo>
                    <a:lnTo>
                      <a:pt x="0" y="0"/>
                    </a:lnTo>
                    <a:lnTo>
                      <a:pt x="7" y="0"/>
                    </a:lnTo>
                    <a:lnTo>
                      <a:pt x="18" y="4"/>
                    </a:lnTo>
                    <a:lnTo>
                      <a:pt x="11" y="7"/>
                    </a:lnTo>
                    <a:lnTo>
                      <a:pt x="7" y="7"/>
                    </a:lnTo>
                    <a:lnTo>
                      <a:pt x="7" y="4"/>
                    </a:lnTo>
                    <a:lnTo>
                      <a:pt x="4" y="4"/>
                    </a:lnTo>
                    <a:lnTo>
                      <a:pt x="0" y="4"/>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71" name="Freeform 2504">
                <a:extLst>
                  <a:ext uri="{FF2B5EF4-FFF2-40B4-BE49-F238E27FC236}">
                    <a16:creationId xmlns:a16="http://schemas.microsoft.com/office/drawing/2014/main" id="{92C07648-3E09-4426-BEFA-33D6AC426140}"/>
                  </a:ext>
                </a:extLst>
              </p:cNvPr>
              <p:cNvSpPr>
                <a:spLocks/>
              </p:cNvSpPr>
              <p:nvPr/>
            </p:nvSpPr>
            <p:spPr bwMode="auto">
              <a:xfrm>
                <a:off x="6383" y="2725"/>
                <a:ext cx="18" cy="7"/>
              </a:xfrm>
              <a:custGeom>
                <a:avLst/>
                <a:gdLst>
                  <a:gd name="T0" fmla="*/ 0 w 18"/>
                  <a:gd name="T1" fmla="*/ 0 h 7"/>
                  <a:gd name="T2" fmla="*/ 0 w 18"/>
                  <a:gd name="T3" fmla="*/ 0 h 7"/>
                  <a:gd name="T4" fmla="*/ 0 w 18"/>
                  <a:gd name="T5" fmla="*/ 0 h 7"/>
                  <a:gd name="T6" fmla="*/ 7 w 18"/>
                  <a:gd name="T7" fmla="*/ 0 h 7"/>
                  <a:gd name="T8" fmla="*/ 18 w 18"/>
                  <a:gd name="T9" fmla="*/ 4 h 7"/>
                  <a:gd name="T10" fmla="*/ 11 w 18"/>
                  <a:gd name="T11" fmla="*/ 7 h 7"/>
                  <a:gd name="T12" fmla="*/ 7 w 18"/>
                  <a:gd name="T13" fmla="*/ 7 h 7"/>
                  <a:gd name="T14" fmla="*/ 7 w 18"/>
                  <a:gd name="T15" fmla="*/ 4 h 7"/>
                  <a:gd name="T16" fmla="*/ 4 w 18"/>
                  <a:gd name="T17" fmla="*/ 4 h 7"/>
                  <a:gd name="T18" fmla="*/ 0 w 18"/>
                  <a:gd name="T19" fmla="*/ 4 h 7"/>
                  <a:gd name="T20" fmla="*/ 0 w 18"/>
                  <a:gd name="T21" fmla="*/ 4 h 7"/>
                  <a:gd name="T22" fmla="*/ 0 w 18"/>
                  <a:gd name="T23" fmla="*/ 0 h 7"/>
                  <a:gd name="T24" fmla="*/ 0 w 1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7">
                    <a:moveTo>
                      <a:pt x="0" y="0"/>
                    </a:moveTo>
                    <a:lnTo>
                      <a:pt x="0" y="0"/>
                    </a:lnTo>
                    <a:lnTo>
                      <a:pt x="0" y="0"/>
                    </a:lnTo>
                    <a:lnTo>
                      <a:pt x="7" y="0"/>
                    </a:lnTo>
                    <a:lnTo>
                      <a:pt x="18" y="4"/>
                    </a:lnTo>
                    <a:lnTo>
                      <a:pt x="11" y="7"/>
                    </a:lnTo>
                    <a:lnTo>
                      <a:pt x="7" y="7"/>
                    </a:lnTo>
                    <a:lnTo>
                      <a:pt x="7" y="4"/>
                    </a:lnTo>
                    <a:lnTo>
                      <a:pt x="4" y="4"/>
                    </a:lnTo>
                    <a:lnTo>
                      <a:pt x="0" y="4"/>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72" name="Freeform 2505">
                <a:extLst>
                  <a:ext uri="{FF2B5EF4-FFF2-40B4-BE49-F238E27FC236}">
                    <a16:creationId xmlns:a16="http://schemas.microsoft.com/office/drawing/2014/main" id="{4040A867-A97A-47B9-A279-BA1B3867E7B4}"/>
                  </a:ext>
                </a:extLst>
              </p:cNvPr>
              <p:cNvSpPr>
                <a:spLocks/>
              </p:cNvSpPr>
              <p:nvPr/>
            </p:nvSpPr>
            <p:spPr bwMode="auto">
              <a:xfrm>
                <a:off x="6390" y="2743"/>
                <a:ext cx="4" cy="7"/>
              </a:xfrm>
              <a:custGeom>
                <a:avLst/>
                <a:gdLst>
                  <a:gd name="T0" fmla="*/ 0 w 4"/>
                  <a:gd name="T1" fmla="*/ 0 h 7"/>
                  <a:gd name="T2" fmla="*/ 4 w 4"/>
                  <a:gd name="T3" fmla="*/ 0 h 7"/>
                  <a:gd name="T4" fmla="*/ 4 w 4"/>
                  <a:gd name="T5" fmla="*/ 0 h 7"/>
                  <a:gd name="T6" fmla="*/ 4 w 4"/>
                  <a:gd name="T7" fmla="*/ 7 h 7"/>
                  <a:gd name="T8" fmla="*/ 4 w 4"/>
                  <a:gd name="T9" fmla="*/ 7 h 7"/>
                  <a:gd name="T10" fmla="*/ 0 w 4"/>
                  <a:gd name="T11" fmla="*/ 7 h 7"/>
                  <a:gd name="T12" fmla="*/ 0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0"/>
                    </a:moveTo>
                    <a:lnTo>
                      <a:pt x="4" y="0"/>
                    </a:lnTo>
                    <a:lnTo>
                      <a:pt x="4" y="0"/>
                    </a:lnTo>
                    <a:lnTo>
                      <a:pt x="4" y="7"/>
                    </a:lnTo>
                    <a:lnTo>
                      <a:pt x="4" y="7"/>
                    </a:lnTo>
                    <a:lnTo>
                      <a:pt x="0" y="7"/>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73" name="Freeform 2506">
                <a:extLst>
                  <a:ext uri="{FF2B5EF4-FFF2-40B4-BE49-F238E27FC236}">
                    <a16:creationId xmlns:a16="http://schemas.microsoft.com/office/drawing/2014/main" id="{3DDDAC14-2A3A-49CC-AE20-B178D29361B2}"/>
                  </a:ext>
                </a:extLst>
              </p:cNvPr>
              <p:cNvSpPr>
                <a:spLocks/>
              </p:cNvSpPr>
              <p:nvPr/>
            </p:nvSpPr>
            <p:spPr bwMode="auto">
              <a:xfrm>
                <a:off x="6390" y="2743"/>
                <a:ext cx="4" cy="7"/>
              </a:xfrm>
              <a:custGeom>
                <a:avLst/>
                <a:gdLst>
                  <a:gd name="T0" fmla="*/ 0 w 4"/>
                  <a:gd name="T1" fmla="*/ 0 h 7"/>
                  <a:gd name="T2" fmla="*/ 4 w 4"/>
                  <a:gd name="T3" fmla="*/ 0 h 7"/>
                  <a:gd name="T4" fmla="*/ 4 w 4"/>
                  <a:gd name="T5" fmla="*/ 0 h 7"/>
                  <a:gd name="T6" fmla="*/ 4 w 4"/>
                  <a:gd name="T7" fmla="*/ 7 h 7"/>
                  <a:gd name="T8" fmla="*/ 4 w 4"/>
                  <a:gd name="T9" fmla="*/ 7 h 7"/>
                  <a:gd name="T10" fmla="*/ 0 w 4"/>
                  <a:gd name="T11" fmla="*/ 7 h 7"/>
                  <a:gd name="T12" fmla="*/ 0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0"/>
                    </a:moveTo>
                    <a:lnTo>
                      <a:pt x="4" y="0"/>
                    </a:lnTo>
                    <a:lnTo>
                      <a:pt x="4" y="0"/>
                    </a:lnTo>
                    <a:lnTo>
                      <a:pt x="4" y="7"/>
                    </a:lnTo>
                    <a:lnTo>
                      <a:pt x="4" y="7"/>
                    </a:lnTo>
                    <a:lnTo>
                      <a:pt x="0" y="7"/>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74" name="Freeform 2507">
                <a:extLst>
                  <a:ext uri="{FF2B5EF4-FFF2-40B4-BE49-F238E27FC236}">
                    <a16:creationId xmlns:a16="http://schemas.microsoft.com/office/drawing/2014/main" id="{AFF070A3-B526-49D4-8A74-C9FD43D5A3AA}"/>
                  </a:ext>
                </a:extLst>
              </p:cNvPr>
              <p:cNvSpPr>
                <a:spLocks/>
              </p:cNvSpPr>
              <p:nvPr/>
            </p:nvSpPr>
            <p:spPr bwMode="auto">
              <a:xfrm>
                <a:off x="6369" y="2757"/>
                <a:ext cx="14" cy="7"/>
              </a:xfrm>
              <a:custGeom>
                <a:avLst/>
                <a:gdLst>
                  <a:gd name="T0" fmla="*/ 0 w 14"/>
                  <a:gd name="T1" fmla="*/ 4 h 7"/>
                  <a:gd name="T2" fmla="*/ 4 w 14"/>
                  <a:gd name="T3" fmla="*/ 4 h 7"/>
                  <a:gd name="T4" fmla="*/ 4 w 14"/>
                  <a:gd name="T5" fmla="*/ 4 h 7"/>
                  <a:gd name="T6" fmla="*/ 7 w 14"/>
                  <a:gd name="T7" fmla="*/ 0 h 7"/>
                  <a:gd name="T8" fmla="*/ 7 w 14"/>
                  <a:gd name="T9" fmla="*/ 0 h 7"/>
                  <a:gd name="T10" fmla="*/ 11 w 14"/>
                  <a:gd name="T11" fmla="*/ 0 h 7"/>
                  <a:gd name="T12" fmla="*/ 14 w 14"/>
                  <a:gd name="T13" fmla="*/ 4 h 7"/>
                  <a:gd name="T14" fmla="*/ 14 w 14"/>
                  <a:gd name="T15" fmla="*/ 4 h 7"/>
                  <a:gd name="T16" fmla="*/ 14 w 14"/>
                  <a:gd name="T17" fmla="*/ 7 h 7"/>
                  <a:gd name="T18" fmla="*/ 11 w 14"/>
                  <a:gd name="T19" fmla="*/ 7 h 7"/>
                  <a:gd name="T20" fmla="*/ 7 w 14"/>
                  <a:gd name="T21" fmla="*/ 7 h 7"/>
                  <a:gd name="T22" fmla="*/ 0 w 14"/>
                  <a:gd name="T23" fmla="*/ 4 h 7"/>
                  <a:gd name="T24" fmla="*/ 0 w 14"/>
                  <a:gd name="T2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
                    <a:moveTo>
                      <a:pt x="0" y="4"/>
                    </a:moveTo>
                    <a:lnTo>
                      <a:pt x="4" y="4"/>
                    </a:lnTo>
                    <a:lnTo>
                      <a:pt x="4" y="4"/>
                    </a:lnTo>
                    <a:lnTo>
                      <a:pt x="7" y="0"/>
                    </a:lnTo>
                    <a:lnTo>
                      <a:pt x="7" y="0"/>
                    </a:lnTo>
                    <a:lnTo>
                      <a:pt x="11" y="0"/>
                    </a:lnTo>
                    <a:lnTo>
                      <a:pt x="14" y="4"/>
                    </a:lnTo>
                    <a:lnTo>
                      <a:pt x="14" y="4"/>
                    </a:lnTo>
                    <a:lnTo>
                      <a:pt x="14" y="7"/>
                    </a:lnTo>
                    <a:lnTo>
                      <a:pt x="11" y="7"/>
                    </a:lnTo>
                    <a:lnTo>
                      <a:pt x="7" y="7"/>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75" name="Freeform 2508">
                <a:extLst>
                  <a:ext uri="{FF2B5EF4-FFF2-40B4-BE49-F238E27FC236}">
                    <a16:creationId xmlns:a16="http://schemas.microsoft.com/office/drawing/2014/main" id="{422A71C8-C280-420F-8BE1-6DE1FB28567E}"/>
                  </a:ext>
                </a:extLst>
              </p:cNvPr>
              <p:cNvSpPr>
                <a:spLocks/>
              </p:cNvSpPr>
              <p:nvPr/>
            </p:nvSpPr>
            <p:spPr bwMode="auto">
              <a:xfrm>
                <a:off x="6369" y="2757"/>
                <a:ext cx="14" cy="7"/>
              </a:xfrm>
              <a:custGeom>
                <a:avLst/>
                <a:gdLst>
                  <a:gd name="T0" fmla="*/ 0 w 14"/>
                  <a:gd name="T1" fmla="*/ 4 h 7"/>
                  <a:gd name="T2" fmla="*/ 4 w 14"/>
                  <a:gd name="T3" fmla="*/ 4 h 7"/>
                  <a:gd name="T4" fmla="*/ 4 w 14"/>
                  <a:gd name="T5" fmla="*/ 4 h 7"/>
                  <a:gd name="T6" fmla="*/ 7 w 14"/>
                  <a:gd name="T7" fmla="*/ 0 h 7"/>
                  <a:gd name="T8" fmla="*/ 7 w 14"/>
                  <a:gd name="T9" fmla="*/ 0 h 7"/>
                  <a:gd name="T10" fmla="*/ 11 w 14"/>
                  <a:gd name="T11" fmla="*/ 0 h 7"/>
                  <a:gd name="T12" fmla="*/ 14 w 14"/>
                  <a:gd name="T13" fmla="*/ 4 h 7"/>
                  <a:gd name="T14" fmla="*/ 14 w 14"/>
                  <a:gd name="T15" fmla="*/ 4 h 7"/>
                  <a:gd name="T16" fmla="*/ 14 w 14"/>
                  <a:gd name="T17" fmla="*/ 7 h 7"/>
                  <a:gd name="T18" fmla="*/ 11 w 14"/>
                  <a:gd name="T19" fmla="*/ 7 h 7"/>
                  <a:gd name="T20" fmla="*/ 7 w 14"/>
                  <a:gd name="T21" fmla="*/ 7 h 7"/>
                  <a:gd name="T22" fmla="*/ 0 w 14"/>
                  <a:gd name="T23" fmla="*/ 4 h 7"/>
                  <a:gd name="T24" fmla="*/ 0 w 14"/>
                  <a:gd name="T2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
                    <a:moveTo>
                      <a:pt x="0" y="4"/>
                    </a:moveTo>
                    <a:lnTo>
                      <a:pt x="4" y="4"/>
                    </a:lnTo>
                    <a:lnTo>
                      <a:pt x="4" y="4"/>
                    </a:lnTo>
                    <a:lnTo>
                      <a:pt x="7" y="0"/>
                    </a:lnTo>
                    <a:lnTo>
                      <a:pt x="7" y="0"/>
                    </a:lnTo>
                    <a:lnTo>
                      <a:pt x="11" y="0"/>
                    </a:lnTo>
                    <a:lnTo>
                      <a:pt x="14" y="4"/>
                    </a:lnTo>
                    <a:lnTo>
                      <a:pt x="14" y="4"/>
                    </a:lnTo>
                    <a:lnTo>
                      <a:pt x="14" y="7"/>
                    </a:lnTo>
                    <a:lnTo>
                      <a:pt x="11" y="7"/>
                    </a:lnTo>
                    <a:lnTo>
                      <a:pt x="7" y="7"/>
                    </a:lnTo>
                    <a:lnTo>
                      <a:pt x="0"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76" name="Freeform 2509">
                <a:extLst>
                  <a:ext uri="{FF2B5EF4-FFF2-40B4-BE49-F238E27FC236}">
                    <a16:creationId xmlns:a16="http://schemas.microsoft.com/office/drawing/2014/main" id="{76B8E016-FF67-4752-9547-D5F8E92CAC40}"/>
                  </a:ext>
                </a:extLst>
              </p:cNvPr>
              <p:cNvSpPr>
                <a:spLocks/>
              </p:cNvSpPr>
              <p:nvPr/>
            </p:nvSpPr>
            <p:spPr bwMode="auto">
              <a:xfrm>
                <a:off x="6333" y="2779"/>
                <a:ext cx="57" cy="25"/>
              </a:xfrm>
              <a:custGeom>
                <a:avLst/>
                <a:gdLst>
                  <a:gd name="T0" fmla="*/ 0 w 57"/>
                  <a:gd name="T1" fmla="*/ 18 h 25"/>
                  <a:gd name="T2" fmla="*/ 0 w 57"/>
                  <a:gd name="T3" fmla="*/ 14 h 25"/>
                  <a:gd name="T4" fmla="*/ 0 w 57"/>
                  <a:gd name="T5" fmla="*/ 11 h 25"/>
                  <a:gd name="T6" fmla="*/ 0 w 57"/>
                  <a:gd name="T7" fmla="*/ 7 h 25"/>
                  <a:gd name="T8" fmla="*/ 0 w 57"/>
                  <a:gd name="T9" fmla="*/ 7 h 25"/>
                  <a:gd name="T10" fmla="*/ 4 w 57"/>
                  <a:gd name="T11" fmla="*/ 3 h 25"/>
                  <a:gd name="T12" fmla="*/ 7 w 57"/>
                  <a:gd name="T13" fmla="*/ 3 h 25"/>
                  <a:gd name="T14" fmla="*/ 14 w 57"/>
                  <a:gd name="T15" fmla="*/ 3 h 25"/>
                  <a:gd name="T16" fmla="*/ 18 w 57"/>
                  <a:gd name="T17" fmla="*/ 3 h 25"/>
                  <a:gd name="T18" fmla="*/ 22 w 57"/>
                  <a:gd name="T19" fmla="*/ 3 h 25"/>
                  <a:gd name="T20" fmla="*/ 25 w 57"/>
                  <a:gd name="T21" fmla="*/ 3 h 25"/>
                  <a:gd name="T22" fmla="*/ 32 w 57"/>
                  <a:gd name="T23" fmla="*/ 0 h 25"/>
                  <a:gd name="T24" fmla="*/ 36 w 57"/>
                  <a:gd name="T25" fmla="*/ 3 h 25"/>
                  <a:gd name="T26" fmla="*/ 40 w 57"/>
                  <a:gd name="T27" fmla="*/ 7 h 25"/>
                  <a:gd name="T28" fmla="*/ 43 w 57"/>
                  <a:gd name="T29" fmla="*/ 7 h 25"/>
                  <a:gd name="T30" fmla="*/ 47 w 57"/>
                  <a:gd name="T31" fmla="*/ 7 h 25"/>
                  <a:gd name="T32" fmla="*/ 47 w 57"/>
                  <a:gd name="T33" fmla="*/ 7 h 25"/>
                  <a:gd name="T34" fmla="*/ 50 w 57"/>
                  <a:gd name="T35" fmla="*/ 7 h 25"/>
                  <a:gd name="T36" fmla="*/ 54 w 57"/>
                  <a:gd name="T37" fmla="*/ 14 h 25"/>
                  <a:gd name="T38" fmla="*/ 57 w 57"/>
                  <a:gd name="T39" fmla="*/ 14 h 25"/>
                  <a:gd name="T40" fmla="*/ 57 w 57"/>
                  <a:gd name="T41" fmla="*/ 14 h 25"/>
                  <a:gd name="T42" fmla="*/ 57 w 57"/>
                  <a:gd name="T43" fmla="*/ 21 h 25"/>
                  <a:gd name="T44" fmla="*/ 57 w 57"/>
                  <a:gd name="T45" fmla="*/ 25 h 25"/>
                  <a:gd name="T46" fmla="*/ 54 w 57"/>
                  <a:gd name="T47" fmla="*/ 21 h 25"/>
                  <a:gd name="T48" fmla="*/ 40 w 57"/>
                  <a:gd name="T49" fmla="*/ 14 h 25"/>
                  <a:gd name="T50" fmla="*/ 36 w 57"/>
                  <a:gd name="T51" fmla="*/ 14 h 25"/>
                  <a:gd name="T52" fmla="*/ 32 w 57"/>
                  <a:gd name="T53" fmla="*/ 14 h 25"/>
                  <a:gd name="T54" fmla="*/ 32 w 57"/>
                  <a:gd name="T55" fmla="*/ 14 h 25"/>
                  <a:gd name="T56" fmla="*/ 29 w 57"/>
                  <a:gd name="T57" fmla="*/ 14 h 25"/>
                  <a:gd name="T58" fmla="*/ 25 w 57"/>
                  <a:gd name="T59" fmla="*/ 14 h 25"/>
                  <a:gd name="T60" fmla="*/ 22 w 57"/>
                  <a:gd name="T61" fmla="*/ 14 h 25"/>
                  <a:gd name="T62" fmla="*/ 18 w 57"/>
                  <a:gd name="T63" fmla="*/ 11 h 25"/>
                  <a:gd name="T64" fmla="*/ 14 w 57"/>
                  <a:gd name="T65" fmla="*/ 14 h 25"/>
                  <a:gd name="T66" fmla="*/ 14 w 57"/>
                  <a:gd name="T67" fmla="*/ 14 h 25"/>
                  <a:gd name="T68" fmla="*/ 11 w 57"/>
                  <a:gd name="T69" fmla="*/ 14 h 25"/>
                  <a:gd name="T70" fmla="*/ 7 w 57"/>
                  <a:gd name="T71" fmla="*/ 14 h 25"/>
                  <a:gd name="T72" fmla="*/ 4 w 57"/>
                  <a:gd name="T73" fmla="*/ 11 h 25"/>
                  <a:gd name="T74" fmla="*/ 4 w 57"/>
                  <a:gd name="T75" fmla="*/ 11 h 25"/>
                  <a:gd name="T76" fmla="*/ 0 w 57"/>
                  <a:gd name="T7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7" h="25">
                    <a:moveTo>
                      <a:pt x="0" y="18"/>
                    </a:moveTo>
                    <a:lnTo>
                      <a:pt x="0" y="14"/>
                    </a:lnTo>
                    <a:lnTo>
                      <a:pt x="0" y="11"/>
                    </a:lnTo>
                    <a:lnTo>
                      <a:pt x="0" y="7"/>
                    </a:lnTo>
                    <a:lnTo>
                      <a:pt x="0" y="7"/>
                    </a:lnTo>
                    <a:lnTo>
                      <a:pt x="4" y="3"/>
                    </a:lnTo>
                    <a:lnTo>
                      <a:pt x="7" y="3"/>
                    </a:lnTo>
                    <a:lnTo>
                      <a:pt x="14" y="3"/>
                    </a:lnTo>
                    <a:lnTo>
                      <a:pt x="18" y="3"/>
                    </a:lnTo>
                    <a:lnTo>
                      <a:pt x="22" y="3"/>
                    </a:lnTo>
                    <a:lnTo>
                      <a:pt x="25" y="3"/>
                    </a:lnTo>
                    <a:lnTo>
                      <a:pt x="32" y="0"/>
                    </a:lnTo>
                    <a:lnTo>
                      <a:pt x="36" y="3"/>
                    </a:lnTo>
                    <a:lnTo>
                      <a:pt x="40" y="7"/>
                    </a:lnTo>
                    <a:lnTo>
                      <a:pt x="43" y="7"/>
                    </a:lnTo>
                    <a:lnTo>
                      <a:pt x="47" y="7"/>
                    </a:lnTo>
                    <a:lnTo>
                      <a:pt x="47" y="7"/>
                    </a:lnTo>
                    <a:lnTo>
                      <a:pt x="50" y="7"/>
                    </a:lnTo>
                    <a:lnTo>
                      <a:pt x="54" y="14"/>
                    </a:lnTo>
                    <a:lnTo>
                      <a:pt x="57" y="14"/>
                    </a:lnTo>
                    <a:lnTo>
                      <a:pt x="57" y="14"/>
                    </a:lnTo>
                    <a:lnTo>
                      <a:pt x="57" y="21"/>
                    </a:lnTo>
                    <a:lnTo>
                      <a:pt x="57" y="25"/>
                    </a:lnTo>
                    <a:lnTo>
                      <a:pt x="54" y="21"/>
                    </a:lnTo>
                    <a:lnTo>
                      <a:pt x="40" y="14"/>
                    </a:lnTo>
                    <a:lnTo>
                      <a:pt x="36" y="14"/>
                    </a:lnTo>
                    <a:lnTo>
                      <a:pt x="32" y="14"/>
                    </a:lnTo>
                    <a:lnTo>
                      <a:pt x="32" y="14"/>
                    </a:lnTo>
                    <a:lnTo>
                      <a:pt x="29" y="14"/>
                    </a:lnTo>
                    <a:lnTo>
                      <a:pt x="25" y="14"/>
                    </a:lnTo>
                    <a:lnTo>
                      <a:pt x="22" y="14"/>
                    </a:lnTo>
                    <a:lnTo>
                      <a:pt x="18" y="11"/>
                    </a:lnTo>
                    <a:lnTo>
                      <a:pt x="14" y="14"/>
                    </a:lnTo>
                    <a:lnTo>
                      <a:pt x="14" y="14"/>
                    </a:lnTo>
                    <a:lnTo>
                      <a:pt x="11" y="14"/>
                    </a:lnTo>
                    <a:lnTo>
                      <a:pt x="7" y="14"/>
                    </a:lnTo>
                    <a:lnTo>
                      <a:pt x="4" y="11"/>
                    </a:lnTo>
                    <a:lnTo>
                      <a:pt x="4" y="11"/>
                    </a:lnTo>
                    <a:lnTo>
                      <a:pt x="0" y="1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77" name="Freeform 2510">
                <a:extLst>
                  <a:ext uri="{FF2B5EF4-FFF2-40B4-BE49-F238E27FC236}">
                    <a16:creationId xmlns:a16="http://schemas.microsoft.com/office/drawing/2014/main" id="{9B491F5D-948C-48A2-B87A-AE3ED706079B}"/>
                  </a:ext>
                </a:extLst>
              </p:cNvPr>
              <p:cNvSpPr>
                <a:spLocks/>
              </p:cNvSpPr>
              <p:nvPr/>
            </p:nvSpPr>
            <p:spPr bwMode="auto">
              <a:xfrm>
                <a:off x="6333" y="2779"/>
                <a:ext cx="57" cy="25"/>
              </a:xfrm>
              <a:custGeom>
                <a:avLst/>
                <a:gdLst>
                  <a:gd name="T0" fmla="*/ 0 w 57"/>
                  <a:gd name="T1" fmla="*/ 18 h 25"/>
                  <a:gd name="T2" fmla="*/ 0 w 57"/>
                  <a:gd name="T3" fmla="*/ 14 h 25"/>
                  <a:gd name="T4" fmla="*/ 0 w 57"/>
                  <a:gd name="T5" fmla="*/ 11 h 25"/>
                  <a:gd name="T6" fmla="*/ 0 w 57"/>
                  <a:gd name="T7" fmla="*/ 7 h 25"/>
                  <a:gd name="T8" fmla="*/ 0 w 57"/>
                  <a:gd name="T9" fmla="*/ 7 h 25"/>
                  <a:gd name="T10" fmla="*/ 4 w 57"/>
                  <a:gd name="T11" fmla="*/ 3 h 25"/>
                  <a:gd name="T12" fmla="*/ 7 w 57"/>
                  <a:gd name="T13" fmla="*/ 3 h 25"/>
                  <a:gd name="T14" fmla="*/ 14 w 57"/>
                  <a:gd name="T15" fmla="*/ 3 h 25"/>
                  <a:gd name="T16" fmla="*/ 18 w 57"/>
                  <a:gd name="T17" fmla="*/ 3 h 25"/>
                  <a:gd name="T18" fmla="*/ 22 w 57"/>
                  <a:gd name="T19" fmla="*/ 3 h 25"/>
                  <a:gd name="T20" fmla="*/ 25 w 57"/>
                  <a:gd name="T21" fmla="*/ 3 h 25"/>
                  <a:gd name="T22" fmla="*/ 32 w 57"/>
                  <a:gd name="T23" fmla="*/ 0 h 25"/>
                  <a:gd name="T24" fmla="*/ 36 w 57"/>
                  <a:gd name="T25" fmla="*/ 3 h 25"/>
                  <a:gd name="T26" fmla="*/ 40 w 57"/>
                  <a:gd name="T27" fmla="*/ 7 h 25"/>
                  <a:gd name="T28" fmla="*/ 43 w 57"/>
                  <a:gd name="T29" fmla="*/ 7 h 25"/>
                  <a:gd name="T30" fmla="*/ 47 w 57"/>
                  <a:gd name="T31" fmla="*/ 7 h 25"/>
                  <a:gd name="T32" fmla="*/ 47 w 57"/>
                  <a:gd name="T33" fmla="*/ 7 h 25"/>
                  <a:gd name="T34" fmla="*/ 50 w 57"/>
                  <a:gd name="T35" fmla="*/ 7 h 25"/>
                  <a:gd name="T36" fmla="*/ 54 w 57"/>
                  <a:gd name="T37" fmla="*/ 14 h 25"/>
                  <a:gd name="T38" fmla="*/ 57 w 57"/>
                  <a:gd name="T39" fmla="*/ 14 h 25"/>
                  <a:gd name="T40" fmla="*/ 57 w 57"/>
                  <a:gd name="T41" fmla="*/ 14 h 25"/>
                  <a:gd name="T42" fmla="*/ 57 w 57"/>
                  <a:gd name="T43" fmla="*/ 21 h 25"/>
                  <a:gd name="T44" fmla="*/ 57 w 57"/>
                  <a:gd name="T45" fmla="*/ 25 h 25"/>
                  <a:gd name="T46" fmla="*/ 54 w 57"/>
                  <a:gd name="T47" fmla="*/ 21 h 25"/>
                  <a:gd name="T48" fmla="*/ 40 w 57"/>
                  <a:gd name="T49" fmla="*/ 14 h 25"/>
                  <a:gd name="T50" fmla="*/ 36 w 57"/>
                  <a:gd name="T51" fmla="*/ 14 h 25"/>
                  <a:gd name="T52" fmla="*/ 32 w 57"/>
                  <a:gd name="T53" fmla="*/ 14 h 25"/>
                  <a:gd name="T54" fmla="*/ 32 w 57"/>
                  <a:gd name="T55" fmla="*/ 14 h 25"/>
                  <a:gd name="T56" fmla="*/ 29 w 57"/>
                  <a:gd name="T57" fmla="*/ 14 h 25"/>
                  <a:gd name="T58" fmla="*/ 25 w 57"/>
                  <a:gd name="T59" fmla="*/ 14 h 25"/>
                  <a:gd name="T60" fmla="*/ 22 w 57"/>
                  <a:gd name="T61" fmla="*/ 14 h 25"/>
                  <a:gd name="T62" fmla="*/ 18 w 57"/>
                  <a:gd name="T63" fmla="*/ 11 h 25"/>
                  <a:gd name="T64" fmla="*/ 14 w 57"/>
                  <a:gd name="T65" fmla="*/ 14 h 25"/>
                  <a:gd name="T66" fmla="*/ 14 w 57"/>
                  <a:gd name="T67" fmla="*/ 14 h 25"/>
                  <a:gd name="T68" fmla="*/ 11 w 57"/>
                  <a:gd name="T69" fmla="*/ 14 h 25"/>
                  <a:gd name="T70" fmla="*/ 7 w 57"/>
                  <a:gd name="T71" fmla="*/ 14 h 25"/>
                  <a:gd name="T72" fmla="*/ 4 w 57"/>
                  <a:gd name="T73" fmla="*/ 11 h 25"/>
                  <a:gd name="T74" fmla="*/ 4 w 57"/>
                  <a:gd name="T75" fmla="*/ 11 h 25"/>
                  <a:gd name="T76" fmla="*/ 0 w 57"/>
                  <a:gd name="T7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7" h="25">
                    <a:moveTo>
                      <a:pt x="0" y="18"/>
                    </a:moveTo>
                    <a:lnTo>
                      <a:pt x="0" y="14"/>
                    </a:lnTo>
                    <a:lnTo>
                      <a:pt x="0" y="11"/>
                    </a:lnTo>
                    <a:lnTo>
                      <a:pt x="0" y="7"/>
                    </a:lnTo>
                    <a:lnTo>
                      <a:pt x="0" y="7"/>
                    </a:lnTo>
                    <a:lnTo>
                      <a:pt x="4" y="3"/>
                    </a:lnTo>
                    <a:lnTo>
                      <a:pt x="7" y="3"/>
                    </a:lnTo>
                    <a:lnTo>
                      <a:pt x="14" y="3"/>
                    </a:lnTo>
                    <a:lnTo>
                      <a:pt x="18" y="3"/>
                    </a:lnTo>
                    <a:lnTo>
                      <a:pt x="22" y="3"/>
                    </a:lnTo>
                    <a:lnTo>
                      <a:pt x="25" y="3"/>
                    </a:lnTo>
                    <a:lnTo>
                      <a:pt x="32" y="0"/>
                    </a:lnTo>
                    <a:lnTo>
                      <a:pt x="36" y="3"/>
                    </a:lnTo>
                    <a:lnTo>
                      <a:pt x="40" y="7"/>
                    </a:lnTo>
                    <a:lnTo>
                      <a:pt x="43" y="7"/>
                    </a:lnTo>
                    <a:lnTo>
                      <a:pt x="47" y="7"/>
                    </a:lnTo>
                    <a:lnTo>
                      <a:pt x="47" y="7"/>
                    </a:lnTo>
                    <a:lnTo>
                      <a:pt x="50" y="7"/>
                    </a:lnTo>
                    <a:lnTo>
                      <a:pt x="54" y="14"/>
                    </a:lnTo>
                    <a:lnTo>
                      <a:pt x="57" y="14"/>
                    </a:lnTo>
                    <a:lnTo>
                      <a:pt x="57" y="14"/>
                    </a:lnTo>
                    <a:lnTo>
                      <a:pt x="57" y="21"/>
                    </a:lnTo>
                    <a:lnTo>
                      <a:pt x="57" y="25"/>
                    </a:lnTo>
                    <a:lnTo>
                      <a:pt x="54" y="21"/>
                    </a:lnTo>
                    <a:lnTo>
                      <a:pt x="40" y="14"/>
                    </a:lnTo>
                    <a:lnTo>
                      <a:pt x="36" y="14"/>
                    </a:lnTo>
                    <a:lnTo>
                      <a:pt x="32" y="14"/>
                    </a:lnTo>
                    <a:lnTo>
                      <a:pt x="32" y="14"/>
                    </a:lnTo>
                    <a:lnTo>
                      <a:pt x="29" y="14"/>
                    </a:lnTo>
                    <a:lnTo>
                      <a:pt x="25" y="14"/>
                    </a:lnTo>
                    <a:lnTo>
                      <a:pt x="22" y="14"/>
                    </a:lnTo>
                    <a:lnTo>
                      <a:pt x="18" y="11"/>
                    </a:lnTo>
                    <a:lnTo>
                      <a:pt x="14" y="14"/>
                    </a:lnTo>
                    <a:lnTo>
                      <a:pt x="14" y="14"/>
                    </a:lnTo>
                    <a:lnTo>
                      <a:pt x="11" y="14"/>
                    </a:lnTo>
                    <a:lnTo>
                      <a:pt x="7" y="14"/>
                    </a:lnTo>
                    <a:lnTo>
                      <a:pt x="4" y="11"/>
                    </a:lnTo>
                    <a:lnTo>
                      <a:pt x="4" y="11"/>
                    </a:lnTo>
                    <a:lnTo>
                      <a:pt x="0" y="1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78" name="Freeform 2511">
                <a:extLst>
                  <a:ext uri="{FF2B5EF4-FFF2-40B4-BE49-F238E27FC236}">
                    <a16:creationId xmlns:a16="http://schemas.microsoft.com/office/drawing/2014/main" id="{32F100C0-01FE-4848-97E8-B7A452DDB5E9}"/>
                  </a:ext>
                </a:extLst>
              </p:cNvPr>
              <p:cNvSpPr>
                <a:spLocks/>
              </p:cNvSpPr>
              <p:nvPr/>
            </p:nvSpPr>
            <p:spPr bwMode="auto">
              <a:xfrm>
                <a:off x="6147" y="2689"/>
                <a:ext cx="129" cy="151"/>
              </a:xfrm>
              <a:custGeom>
                <a:avLst/>
                <a:gdLst>
                  <a:gd name="T0" fmla="*/ 54 w 129"/>
                  <a:gd name="T1" fmla="*/ 11 h 151"/>
                  <a:gd name="T2" fmla="*/ 61 w 129"/>
                  <a:gd name="T3" fmla="*/ 11 h 151"/>
                  <a:gd name="T4" fmla="*/ 72 w 129"/>
                  <a:gd name="T5" fmla="*/ 11 h 151"/>
                  <a:gd name="T6" fmla="*/ 79 w 129"/>
                  <a:gd name="T7" fmla="*/ 15 h 151"/>
                  <a:gd name="T8" fmla="*/ 86 w 129"/>
                  <a:gd name="T9" fmla="*/ 15 h 151"/>
                  <a:gd name="T10" fmla="*/ 107 w 129"/>
                  <a:gd name="T11" fmla="*/ 15 h 151"/>
                  <a:gd name="T12" fmla="*/ 122 w 129"/>
                  <a:gd name="T13" fmla="*/ 0 h 151"/>
                  <a:gd name="T14" fmla="*/ 129 w 129"/>
                  <a:gd name="T15" fmla="*/ 0 h 151"/>
                  <a:gd name="T16" fmla="*/ 129 w 129"/>
                  <a:gd name="T17" fmla="*/ 11 h 151"/>
                  <a:gd name="T18" fmla="*/ 115 w 129"/>
                  <a:gd name="T19" fmla="*/ 25 h 151"/>
                  <a:gd name="T20" fmla="*/ 100 w 129"/>
                  <a:gd name="T21" fmla="*/ 29 h 151"/>
                  <a:gd name="T22" fmla="*/ 82 w 129"/>
                  <a:gd name="T23" fmla="*/ 25 h 151"/>
                  <a:gd name="T24" fmla="*/ 64 w 129"/>
                  <a:gd name="T25" fmla="*/ 25 h 151"/>
                  <a:gd name="T26" fmla="*/ 54 w 129"/>
                  <a:gd name="T27" fmla="*/ 25 h 151"/>
                  <a:gd name="T28" fmla="*/ 46 w 129"/>
                  <a:gd name="T29" fmla="*/ 25 h 151"/>
                  <a:gd name="T30" fmla="*/ 32 w 129"/>
                  <a:gd name="T31" fmla="*/ 25 h 151"/>
                  <a:gd name="T32" fmla="*/ 25 w 129"/>
                  <a:gd name="T33" fmla="*/ 40 h 151"/>
                  <a:gd name="T34" fmla="*/ 32 w 129"/>
                  <a:gd name="T35" fmla="*/ 54 h 151"/>
                  <a:gd name="T36" fmla="*/ 46 w 129"/>
                  <a:gd name="T37" fmla="*/ 61 h 151"/>
                  <a:gd name="T38" fmla="*/ 57 w 129"/>
                  <a:gd name="T39" fmla="*/ 50 h 151"/>
                  <a:gd name="T40" fmla="*/ 64 w 129"/>
                  <a:gd name="T41" fmla="*/ 54 h 151"/>
                  <a:gd name="T42" fmla="*/ 82 w 129"/>
                  <a:gd name="T43" fmla="*/ 50 h 151"/>
                  <a:gd name="T44" fmla="*/ 93 w 129"/>
                  <a:gd name="T45" fmla="*/ 47 h 151"/>
                  <a:gd name="T46" fmla="*/ 93 w 129"/>
                  <a:gd name="T47" fmla="*/ 54 h 151"/>
                  <a:gd name="T48" fmla="*/ 75 w 129"/>
                  <a:gd name="T49" fmla="*/ 61 h 151"/>
                  <a:gd name="T50" fmla="*/ 64 w 129"/>
                  <a:gd name="T51" fmla="*/ 68 h 151"/>
                  <a:gd name="T52" fmla="*/ 54 w 129"/>
                  <a:gd name="T53" fmla="*/ 72 h 151"/>
                  <a:gd name="T54" fmla="*/ 68 w 129"/>
                  <a:gd name="T55" fmla="*/ 93 h 151"/>
                  <a:gd name="T56" fmla="*/ 75 w 129"/>
                  <a:gd name="T57" fmla="*/ 101 h 151"/>
                  <a:gd name="T58" fmla="*/ 72 w 129"/>
                  <a:gd name="T59" fmla="*/ 108 h 151"/>
                  <a:gd name="T60" fmla="*/ 75 w 129"/>
                  <a:gd name="T61" fmla="*/ 115 h 151"/>
                  <a:gd name="T62" fmla="*/ 82 w 129"/>
                  <a:gd name="T63" fmla="*/ 119 h 151"/>
                  <a:gd name="T64" fmla="*/ 79 w 129"/>
                  <a:gd name="T65" fmla="*/ 126 h 151"/>
                  <a:gd name="T66" fmla="*/ 68 w 129"/>
                  <a:gd name="T67" fmla="*/ 129 h 151"/>
                  <a:gd name="T68" fmla="*/ 57 w 129"/>
                  <a:gd name="T69" fmla="*/ 129 h 151"/>
                  <a:gd name="T70" fmla="*/ 54 w 129"/>
                  <a:gd name="T71" fmla="*/ 115 h 151"/>
                  <a:gd name="T72" fmla="*/ 43 w 129"/>
                  <a:gd name="T73" fmla="*/ 104 h 151"/>
                  <a:gd name="T74" fmla="*/ 46 w 129"/>
                  <a:gd name="T75" fmla="*/ 90 h 151"/>
                  <a:gd name="T76" fmla="*/ 36 w 129"/>
                  <a:gd name="T77" fmla="*/ 90 h 151"/>
                  <a:gd name="T78" fmla="*/ 32 w 129"/>
                  <a:gd name="T79" fmla="*/ 104 h 151"/>
                  <a:gd name="T80" fmla="*/ 32 w 129"/>
                  <a:gd name="T81" fmla="*/ 129 h 151"/>
                  <a:gd name="T82" fmla="*/ 32 w 129"/>
                  <a:gd name="T83" fmla="*/ 147 h 151"/>
                  <a:gd name="T84" fmla="*/ 21 w 129"/>
                  <a:gd name="T85" fmla="*/ 151 h 151"/>
                  <a:gd name="T86" fmla="*/ 11 w 129"/>
                  <a:gd name="T87" fmla="*/ 144 h 151"/>
                  <a:gd name="T88" fmla="*/ 18 w 129"/>
                  <a:gd name="T89" fmla="*/ 119 h 151"/>
                  <a:gd name="T90" fmla="*/ 11 w 129"/>
                  <a:gd name="T91" fmla="*/ 104 h 151"/>
                  <a:gd name="T92" fmla="*/ 0 w 129"/>
                  <a:gd name="T93" fmla="*/ 97 h 151"/>
                  <a:gd name="T94" fmla="*/ 7 w 129"/>
                  <a:gd name="T95" fmla="*/ 75 h 151"/>
                  <a:gd name="T96" fmla="*/ 14 w 129"/>
                  <a:gd name="T97" fmla="*/ 54 h 151"/>
                  <a:gd name="T98" fmla="*/ 21 w 129"/>
                  <a:gd name="T99" fmla="*/ 50 h 151"/>
                  <a:gd name="T100" fmla="*/ 18 w 129"/>
                  <a:gd name="T101" fmla="*/ 36 h 151"/>
                  <a:gd name="T102" fmla="*/ 21 w 129"/>
                  <a:gd name="T103" fmla="*/ 29 h 151"/>
                  <a:gd name="T104" fmla="*/ 29 w 129"/>
                  <a:gd name="T105" fmla="*/ 15 h 151"/>
                  <a:gd name="T106" fmla="*/ 36 w 129"/>
                  <a:gd name="T107" fmla="*/ 18 h 151"/>
                  <a:gd name="T108" fmla="*/ 43 w 129"/>
                  <a:gd name="T109" fmla="*/ 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9" h="151">
                    <a:moveTo>
                      <a:pt x="46" y="7"/>
                    </a:moveTo>
                    <a:lnTo>
                      <a:pt x="54" y="7"/>
                    </a:lnTo>
                    <a:lnTo>
                      <a:pt x="54" y="11"/>
                    </a:lnTo>
                    <a:lnTo>
                      <a:pt x="57" y="11"/>
                    </a:lnTo>
                    <a:lnTo>
                      <a:pt x="57" y="11"/>
                    </a:lnTo>
                    <a:lnTo>
                      <a:pt x="61" y="11"/>
                    </a:lnTo>
                    <a:lnTo>
                      <a:pt x="64" y="11"/>
                    </a:lnTo>
                    <a:lnTo>
                      <a:pt x="68" y="11"/>
                    </a:lnTo>
                    <a:lnTo>
                      <a:pt x="72" y="11"/>
                    </a:lnTo>
                    <a:lnTo>
                      <a:pt x="72" y="11"/>
                    </a:lnTo>
                    <a:lnTo>
                      <a:pt x="75" y="15"/>
                    </a:lnTo>
                    <a:lnTo>
                      <a:pt x="79" y="15"/>
                    </a:lnTo>
                    <a:lnTo>
                      <a:pt x="82" y="15"/>
                    </a:lnTo>
                    <a:lnTo>
                      <a:pt x="82" y="15"/>
                    </a:lnTo>
                    <a:lnTo>
                      <a:pt x="86" y="15"/>
                    </a:lnTo>
                    <a:lnTo>
                      <a:pt x="89" y="15"/>
                    </a:lnTo>
                    <a:lnTo>
                      <a:pt x="104" y="15"/>
                    </a:lnTo>
                    <a:lnTo>
                      <a:pt x="107" y="15"/>
                    </a:lnTo>
                    <a:lnTo>
                      <a:pt x="118" y="7"/>
                    </a:lnTo>
                    <a:lnTo>
                      <a:pt x="118" y="4"/>
                    </a:lnTo>
                    <a:lnTo>
                      <a:pt x="122" y="0"/>
                    </a:lnTo>
                    <a:lnTo>
                      <a:pt x="125" y="0"/>
                    </a:lnTo>
                    <a:lnTo>
                      <a:pt x="129" y="0"/>
                    </a:lnTo>
                    <a:lnTo>
                      <a:pt x="129" y="0"/>
                    </a:lnTo>
                    <a:lnTo>
                      <a:pt x="129" y="4"/>
                    </a:lnTo>
                    <a:lnTo>
                      <a:pt x="129" y="7"/>
                    </a:lnTo>
                    <a:lnTo>
                      <a:pt x="129" y="11"/>
                    </a:lnTo>
                    <a:lnTo>
                      <a:pt x="122" y="15"/>
                    </a:lnTo>
                    <a:lnTo>
                      <a:pt x="118" y="22"/>
                    </a:lnTo>
                    <a:lnTo>
                      <a:pt x="115" y="25"/>
                    </a:lnTo>
                    <a:lnTo>
                      <a:pt x="111" y="25"/>
                    </a:lnTo>
                    <a:lnTo>
                      <a:pt x="104" y="25"/>
                    </a:lnTo>
                    <a:lnTo>
                      <a:pt x="100" y="29"/>
                    </a:lnTo>
                    <a:lnTo>
                      <a:pt x="93" y="29"/>
                    </a:lnTo>
                    <a:lnTo>
                      <a:pt x="89" y="25"/>
                    </a:lnTo>
                    <a:lnTo>
                      <a:pt x="82" y="25"/>
                    </a:lnTo>
                    <a:lnTo>
                      <a:pt x="75" y="25"/>
                    </a:lnTo>
                    <a:lnTo>
                      <a:pt x="68" y="25"/>
                    </a:lnTo>
                    <a:lnTo>
                      <a:pt x="64" y="25"/>
                    </a:lnTo>
                    <a:lnTo>
                      <a:pt x="61" y="25"/>
                    </a:lnTo>
                    <a:lnTo>
                      <a:pt x="57" y="25"/>
                    </a:lnTo>
                    <a:lnTo>
                      <a:pt x="54" y="25"/>
                    </a:lnTo>
                    <a:lnTo>
                      <a:pt x="50" y="22"/>
                    </a:lnTo>
                    <a:lnTo>
                      <a:pt x="50" y="25"/>
                    </a:lnTo>
                    <a:lnTo>
                      <a:pt x="46" y="25"/>
                    </a:lnTo>
                    <a:lnTo>
                      <a:pt x="43" y="25"/>
                    </a:lnTo>
                    <a:lnTo>
                      <a:pt x="39" y="25"/>
                    </a:lnTo>
                    <a:lnTo>
                      <a:pt x="32" y="25"/>
                    </a:lnTo>
                    <a:lnTo>
                      <a:pt x="32" y="29"/>
                    </a:lnTo>
                    <a:lnTo>
                      <a:pt x="29" y="32"/>
                    </a:lnTo>
                    <a:lnTo>
                      <a:pt x="25" y="40"/>
                    </a:lnTo>
                    <a:lnTo>
                      <a:pt x="29" y="50"/>
                    </a:lnTo>
                    <a:lnTo>
                      <a:pt x="29" y="54"/>
                    </a:lnTo>
                    <a:lnTo>
                      <a:pt x="32" y="54"/>
                    </a:lnTo>
                    <a:lnTo>
                      <a:pt x="39" y="61"/>
                    </a:lnTo>
                    <a:lnTo>
                      <a:pt x="46" y="61"/>
                    </a:lnTo>
                    <a:lnTo>
                      <a:pt x="46" y="61"/>
                    </a:lnTo>
                    <a:lnTo>
                      <a:pt x="50" y="58"/>
                    </a:lnTo>
                    <a:lnTo>
                      <a:pt x="54" y="54"/>
                    </a:lnTo>
                    <a:lnTo>
                      <a:pt x="57" y="50"/>
                    </a:lnTo>
                    <a:lnTo>
                      <a:pt x="61" y="54"/>
                    </a:lnTo>
                    <a:lnTo>
                      <a:pt x="61" y="54"/>
                    </a:lnTo>
                    <a:lnTo>
                      <a:pt x="64" y="54"/>
                    </a:lnTo>
                    <a:lnTo>
                      <a:pt x="68" y="50"/>
                    </a:lnTo>
                    <a:lnTo>
                      <a:pt x="72" y="50"/>
                    </a:lnTo>
                    <a:lnTo>
                      <a:pt x="82" y="50"/>
                    </a:lnTo>
                    <a:lnTo>
                      <a:pt x="82" y="47"/>
                    </a:lnTo>
                    <a:lnTo>
                      <a:pt x="89" y="43"/>
                    </a:lnTo>
                    <a:lnTo>
                      <a:pt x="93" y="47"/>
                    </a:lnTo>
                    <a:lnTo>
                      <a:pt x="93" y="47"/>
                    </a:lnTo>
                    <a:lnTo>
                      <a:pt x="93" y="54"/>
                    </a:lnTo>
                    <a:lnTo>
                      <a:pt x="93" y="54"/>
                    </a:lnTo>
                    <a:lnTo>
                      <a:pt x="86" y="54"/>
                    </a:lnTo>
                    <a:lnTo>
                      <a:pt x="82" y="54"/>
                    </a:lnTo>
                    <a:lnTo>
                      <a:pt x="75" y="61"/>
                    </a:lnTo>
                    <a:lnTo>
                      <a:pt x="72" y="65"/>
                    </a:lnTo>
                    <a:lnTo>
                      <a:pt x="64" y="68"/>
                    </a:lnTo>
                    <a:lnTo>
                      <a:pt x="64" y="68"/>
                    </a:lnTo>
                    <a:lnTo>
                      <a:pt x="61" y="72"/>
                    </a:lnTo>
                    <a:lnTo>
                      <a:pt x="57" y="72"/>
                    </a:lnTo>
                    <a:lnTo>
                      <a:pt x="54" y="72"/>
                    </a:lnTo>
                    <a:lnTo>
                      <a:pt x="54" y="75"/>
                    </a:lnTo>
                    <a:lnTo>
                      <a:pt x="57" y="79"/>
                    </a:lnTo>
                    <a:lnTo>
                      <a:pt x="68" y="93"/>
                    </a:lnTo>
                    <a:lnTo>
                      <a:pt x="72" y="93"/>
                    </a:lnTo>
                    <a:lnTo>
                      <a:pt x="72" y="97"/>
                    </a:lnTo>
                    <a:lnTo>
                      <a:pt x="75" y="101"/>
                    </a:lnTo>
                    <a:lnTo>
                      <a:pt x="72" y="101"/>
                    </a:lnTo>
                    <a:lnTo>
                      <a:pt x="72" y="104"/>
                    </a:lnTo>
                    <a:lnTo>
                      <a:pt x="72" y="108"/>
                    </a:lnTo>
                    <a:lnTo>
                      <a:pt x="72" y="108"/>
                    </a:lnTo>
                    <a:lnTo>
                      <a:pt x="75" y="111"/>
                    </a:lnTo>
                    <a:lnTo>
                      <a:pt x="75" y="115"/>
                    </a:lnTo>
                    <a:lnTo>
                      <a:pt x="75" y="119"/>
                    </a:lnTo>
                    <a:lnTo>
                      <a:pt x="79" y="119"/>
                    </a:lnTo>
                    <a:lnTo>
                      <a:pt x="82" y="119"/>
                    </a:lnTo>
                    <a:lnTo>
                      <a:pt x="82" y="122"/>
                    </a:lnTo>
                    <a:lnTo>
                      <a:pt x="82" y="122"/>
                    </a:lnTo>
                    <a:lnTo>
                      <a:pt x="79" y="126"/>
                    </a:lnTo>
                    <a:lnTo>
                      <a:pt x="75" y="126"/>
                    </a:lnTo>
                    <a:lnTo>
                      <a:pt x="68" y="126"/>
                    </a:lnTo>
                    <a:lnTo>
                      <a:pt x="68" y="129"/>
                    </a:lnTo>
                    <a:lnTo>
                      <a:pt x="64" y="133"/>
                    </a:lnTo>
                    <a:lnTo>
                      <a:pt x="57" y="133"/>
                    </a:lnTo>
                    <a:lnTo>
                      <a:pt x="57" y="129"/>
                    </a:lnTo>
                    <a:lnTo>
                      <a:pt x="54" y="122"/>
                    </a:lnTo>
                    <a:lnTo>
                      <a:pt x="57" y="119"/>
                    </a:lnTo>
                    <a:lnTo>
                      <a:pt x="54" y="115"/>
                    </a:lnTo>
                    <a:lnTo>
                      <a:pt x="50" y="111"/>
                    </a:lnTo>
                    <a:lnTo>
                      <a:pt x="46" y="108"/>
                    </a:lnTo>
                    <a:lnTo>
                      <a:pt x="43" y="104"/>
                    </a:lnTo>
                    <a:lnTo>
                      <a:pt x="46" y="97"/>
                    </a:lnTo>
                    <a:lnTo>
                      <a:pt x="46" y="93"/>
                    </a:lnTo>
                    <a:lnTo>
                      <a:pt x="46" y="90"/>
                    </a:lnTo>
                    <a:lnTo>
                      <a:pt x="46" y="86"/>
                    </a:lnTo>
                    <a:lnTo>
                      <a:pt x="39" y="86"/>
                    </a:lnTo>
                    <a:lnTo>
                      <a:pt x="36" y="90"/>
                    </a:lnTo>
                    <a:lnTo>
                      <a:pt x="32" y="93"/>
                    </a:lnTo>
                    <a:lnTo>
                      <a:pt x="29" y="97"/>
                    </a:lnTo>
                    <a:lnTo>
                      <a:pt x="32" y="104"/>
                    </a:lnTo>
                    <a:lnTo>
                      <a:pt x="32" y="108"/>
                    </a:lnTo>
                    <a:lnTo>
                      <a:pt x="32" y="126"/>
                    </a:lnTo>
                    <a:lnTo>
                      <a:pt x="32" y="129"/>
                    </a:lnTo>
                    <a:lnTo>
                      <a:pt x="32" y="136"/>
                    </a:lnTo>
                    <a:lnTo>
                      <a:pt x="32" y="144"/>
                    </a:lnTo>
                    <a:lnTo>
                      <a:pt x="32" y="147"/>
                    </a:lnTo>
                    <a:lnTo>
                      <a:pt x="32" y="147"/>
                    </a:lnTo>
                    <a:lnTo>
                      <a:pt x="29" y="147"/>
                    </a:lnTo>
                    <a:lnTo>
                      <a:pt x="21" y="151"/>
                    </a:lnTo>
                    <a:lnTo>
                      <a:pt x="18" y="151"/>
                    </a:lnTo>
                    <a:lnTo>
                      <a:pt x="14" y="147"/>
                    </a:lnTo>
                    <a:lnTo>
                      <a:pt x="11" y="144"/>
                    </a:lnTo>
                    <a:lnTo>
                      <a:pt x="14" y="133"/>
                    </a:lnTo>
                    <a:lnTo>
                      <a:pt x="14" y="129"/>
                    </a:lnTo>
                    <a:lnTo>
                      <a:pt x="18" y="119"/>
                    </a:lnTo>
                    <a:lnTo>
                      <a:pt x="18" y="115"/>
                    </a:lnTo>
                    <a:lnTo>
                      <a:pt x="14" y="104"/>
                    </a:lnTo>
                    <a:lnTo>
                      <a:pt x="11" y="104"/>
                    </a:lnTo>
                    <a:lnTo>
                      <a:pt x="7" y="104"/>
                    </a:lnTo>
                    <a:lnTo>
                      <a:pt x="3" y="101"/>
                    </a:lnTo>
                    <a:lnTo>
                      <a:pt x="0" y="97"/>
                    </a:lnTo>
                    <a:lnTo>
                      <a:pt x="3" y="90"/>
                    </a:lnTo>
                    <a:lnTo>
                      <a:pt x="7" y="83"/>
                    </a:lnTo>
                    <a:lnTo>
                      <a:pt x="7" y="75"/>
                    </a:lnTo>
                    <a:lnTo>
                      <a:pt x="11" y="72"/>
                    </a:lnTo>
                    <a:lnTo>
                      <a:pt x="11" y="61"/>
                    </a:lnTo>
                    <a:lnTo>
                      <a:pt x="14" y="54"/>
                    </a:lnTo>
                    <a:lnTo>
                      <a:pt x="18" y="50"/>
                    </a:lnTo>
                    <a:lnTo>
                      <a:pt x="18" y="47"/>
                    </a:lnTo>
                    <a:lnTo>
                      <a:pt x="21" y="50"/>
                    </a:lnTo>
                    <a:lnTo>
                      <a:pt x="21" y="47"/>
                    </a:lnTo>
                    <a:lnTo>
                      <a:pt x="21" y="36"/>
                    </a:lnTo>
                    <a:lnTo>
                      <a:pt x="18" y="36"/>
                    </a:lnTo>
                    <a:lnTo>
                      <a:pt x="18" y="36"/>
                    </a:lnTo>
                    <a:lnTo>
                      <a:pt x="21" y="32"/>
                    </a:lnTo>
                    <a:lnTo>
                      <a:pt x="21" y="29"/>
                    </a:lnTo>
                    <a:lnTo>
                      <a:pt x="21" y="25"/>
                    </a:lnTo>
                    <a:lnTo>
                      <a:pt x="25" y="22"/>
                    </a:lnTo>
                    <a:lnTo>
                      <a:pt x="29" y="15"/>
                    </a:lnTo>
                    <a:lnTo>
                      <a:pt x="32" y="15"/>
                    </a:lnTo>
                    <a:lnTo>
                      <a:pt x="32" y="18"/>
                    </a:lnTo>
                    <a:lnTo>
                      <a:pt x="36" y="18"/>
                    </a:lnTo>
                    <a:lnTo>
                      <a:pt x="39" y="15"/>
                    </a:lnTo>
                    <a:lnTo>
                      <a:pt x="39" y="7"/>
                    </a:lnTo>
                    <a:lnTo>
                      <a:pt x="43" y="7"/>
                    </a:lnTo>
                    <a:lnTo>
                      <a:pt x="46"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79" name="Freeform 2512">
                <a:extLst>
                  <a:ext uri="{FF2B5EF4-FFF2-40B4-BE49-F238E27FC236}">
                    <a16:creationId xmlns:a16="http://schemas.microsoft.com/office/drawing/2014/main" id="{734056C2-C664-4AF2-A1EE-C5D30BE2C451}"/>
                  </a:ext>
                </a:extLst>
              </p:cNvPr>
              <p:cNvSpPr>
                <a:spLocks/>
              </p:cNvSpPr>
              <p:nvPr/>
            </p:nvSpPr>
            <p:spPr bwMode="auto">
              <a:xfrm>
                <a:off x="6147" y="2689"/>
                <a:ext cx="129" cy="151"/>
              </a:xfrm>
              <a:custGeom>
                <a:avLst/>
                <a:gdLst>
                  <a:gd name="T0" fmla="*/ 54 w 129"/>
                  <a:gd name="T1" fmla="*/ 11 h 151"/>
                  <a:gd name="T2" fmla="*/ 61 w 129"/>
                  <a:gd name="T3" fmla="*/ 11 h 151"/>
                  <a:gd name="T4" fmla="*/ 72 w 129"/>
                  <a:gd name="T5" fmla="*/ 11 h 151"/>
                  <a:gd name="T6" fmla="*/ 79 w 129"/>
                  <a:gd name="T7" fmla="*/ 15 h 151"/>
                  <a:gd name="T8" fmla="*/ 86 w 129"/>
                  <a:gd name="T9" fmla="*/ 15 h 151"/>
                  <a:gd name="T10" fmla="*/ 107 w 129"/>
                  <a:gd name="T11" fmla="*/ 15 h 151"/>
                  <a:gd name="T12" fmla="*/ 122 w 129"/>
                  <a:gd name="T13" fmla="*/ 0 h 151"/>
                  <a:gd name="T14" fmla="*/ 129 w 129"/>
                  <a:gd name="T15" fmla="*/ 0 h 151"/>
                  <a:gd name="T16" fmla="*/ 129 w 129"/>
                  <a:gd name="T17" fmla="*/ 11 h 151"/>
                  <a:gd name="T18" fmla="*/ 115 w 129"/>
                  <a:gd name="T19" fmla="*/ 25 h 151"/>
                  <a:gd name="T20" fmla="*/ 100 w 129"/>
                  <a:gd name="T21" fmla="*/ 29 h 151"/>
                  <a:gd name="T22" fmla="*/ 82 w 129"/>
                  <a:gd name="T23" fmla="*/ 25 h 151"/>
                  <a:gd name="T24" fmla="*/ 64 w 129"/>
                  <a:gd name="T25" fmla="*/ 25 h 151"/>
                  <a:gd name="T26" fmla="*/ 54 w 129"/>
                  <a:gd name="T27" fmla="*/ 25 h 151"/>
                  <a:gd name="T28" fmla="*/ 46 w 129"/>
                  <a:gd name="T29" fmla="*/ 25 h 151"/>
                  <a:gd name="T30" fmla="*/ 32 w 129"/>
                  <a:gd name="T31" fmla="*/ 25 h 151"/>
                  <a:gd name="T32" fmla="*/ 25 w 129"/>
                  <a:gd name="T33" fmla="*/ 40 h 151"/>
                  <a:gd name="T34" fmla="*/ 32 w 129"/>
                  <a:gd name="T35" fmla="*/ 54 h 151"/>
                  <a:gd name="T36" fmla="*/ 46 w 129"/>
                  <a:gd name="T37" fmla="*/ 61 h 151"/>
                  <a:gd name="T38" fmla="*/ 57 w 129"/>
                  <a:gd name="T39" fmla="*/ 50 h 151"/>
                  <a:gd name="T40" fmla="*/ 64 w 129"/>
                  <a:gd name="T41" fmla="*/ 54 h 151"/>
                  <a:gd name="T42" fmla="*/ 82 w 129"/>
                  <a:gd name="T43" fmla="*/ 50 h 151"/>
                  <a:gd name="T44" fmla="*/ 93 w 129"/>
                  <a:gd name="T45" fmla="*/ 47 h 151"/>
                  <a:gd name="T46" fmla="*/ 93 w 129"/>
                  <a:gd name="T47" fmla="*/ 54 h 151"/>
                  <a:gd name="T48" fmla="*/ 75 w 129"/>
                  <a:gd name="T49" fmla="*/ 61 h 151"/>
                  <a:gd name="T50" fmla="*/ 64 w 129"/>
                  <a:gd name="T51" fmla="*/ 68 h 151"/>
                  <a:gd name="T52" fmla="*/ 54 w 129"/>
                  <a:gd name="T53" fmla="*/ 72 h 151"/>
                  <a:gd name="T54" fmla="*/ 68 w 129"/>
                  <a:gd name="T55" fmla="*/ 93 h 151"/>
                  <a:gd name="T56" fmla="*/ 75 w 129"/>
                  <a:gd name="T57" fmla="*/ 101 h 151"/>
                  <a:gd name="T58" fmla="*/ 72 w 129"/>
                  <a:gd name="T59" fmla="*/ 108 h 151"/>
                  <a:gd name="T60" fmla="*/ 75 w 129"/>
                  <a:gd name="T61" fmla="*/ 115 h 151"/>
                  <a:gd name="T62" fmla="*/ 82 w 129"/>
                  <a:gd name="T63" fmla="*/ 119 h 151"/>
                  <a:gd name="T64" fmla="*/ 79 w 129"/>
                  <a:gd name="T65" fmla="*/ 126 h 151"/>
                  <a:gd name="T66" fmla="*/ 68 w 129"/>
                  <a:gd name="T67" fmla="*/ 129 h 151"/>
                  <a:gd name="T68" fmla="*/ 57 w 129"/>
                  <a:gd name="T69" fmla="*/ 129 h 151"/>
                  <a:gd name="T70" fmla="*/ 54 w 129"/>
                  <a:gd name="T71" fmla="*/ 115 h 151"/>
                  <a:gd name="T72" fmla="*/ 43 w 129"/>
                  <a:gd name="T73" fmla="*/ 104 h 151"/>
                  <a:gd name="T74" fmla="*/ 46 w 129"/>
                  <a:gd name="T75" fmla="*/ 90 h 151"/>
                  <a:gd name="T76" fmla="*/ 36 w 129"/>
                  <a:gd name="T77" fmla="*/ 90 h 151"/>
                  <a:gd name="T78" fmla="*/ 32 w 129"/>
                  <a:gd name="T79" fmla="*/ 104 h 151"/>
                  <a:gd name="T80" fmla="*/ 32 w 129"/>
                  <a:gd name="T81" fmla="*/ 129 h 151"/>
                  <a:gd name="T82" fmla="*/ 32 w 129"/>
                  <a:gd name="T83" fmla="*/ 147 h 151"/>
                  <a:gd name="T84" fmla="*/ 21 w 129"/>
                  <a:gd name="T85" fmla="*/ 151 h 151"/>
                  <a:gd name="T86" fmla="*/ 11 w 129"/>
                  <a:gd name="T87" fmla="*/ 144 h 151"/>
                  <a:gd name="T88" fmla="*/ 18 w 129"/>
                  <a:gd name="T89" fmla="*/ 119 h 151"/>
                  <a:gd name="T90" fmla="*/ 11 w 129"/>
                  <a:gd name="T91" fmla="*/ 104 h 151"/>
                  <a:gd name="T92" fmla="*/ 0 w 129"/>
                  <a:gd name="T93" fmla="*/ 97 h 151"/>
                  <a:gd name="T94" fmla="*/ 7 w 129"/>
                  <a:gd name="T95" fmla="*/ 75 h 151"/>
                  <a:gd name="T96" fmla="*/ 14 w 129"/>
                  <a:gd name="T97" fmla="*/ 54 h 151"/>
                  <a:gd name="T98" fmla="*/ 21 w 129"/>
                  <a:gd name="T99" fmla="*/ 50 h 151"/>
                  <a:gd name="T100" fmla="*/ 18 w 129"/>
                  <a:gd name="T101" fmla="*/ 36 h 151"/>
                  <a:gd name="T102" fmla="*/ 21 w 129"/>
                  <a:gd name="T103" fmla="*/ 29 h 151"/>
                  <a:gd name="T104" fmla="*/ 29 w 129"/>
                  <a:gd name="T105" fmla="*/ 15 h 151"/>
                  <a:gd name="T106" fmla="*/ 36 w 129"/>
                  <a:gd name="T107" fmla="*/ 18 h 151"/>
                  <a:gd name="T108" fmla="*/ 43 w 129"/>
                  <a:gd name="T109" fmla="*/ 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9" h="151">
                    <a:moveTo>
                      <a:pt x="46" y="7"/>
                    </a:moveTo>
                    <a:lnTo>
                      <a:pt x="54" y="7"/>
                    </a:lnTo>
                    <a:lnTo>
                      <a:pt x="54" y="11"/>
                    </a:lnTo>
                    <a:lnTo>
                      <a:pt x="57" y="11"/>
                    </a:lnTo>
                    <a:lnTo>
                      <a:pt x="57" y="11"/>
                    </a:lnTo>
                    <a:lnTo>
                      <a:pt x="61" y="11"/>
                    </a:lnTo>
                    <a:lnTo>
                      <a:pt x="64" y="11"/>
                    </a:lnTo>
                    <a:lnTo>
                      <a:pt x="68" y="11"/>
                    </a:lnTo>
                    <a:lnTo>
                      <a:pt x="72" y="11"/>
                    </a:lnTo>
                    <a:lnTo>
                      <a:pt x="72" y="11"/>
                    </a:lnTo>
                    <a:lnTo>
                      <a:pt x="75" y="15"/>
                    </a:lnTo>
                    <a:lnTo>
                      <a:pt x="79" y="15"/>
                    </a:lnTo>
                    <a:lnTo>
                      <a:pt x="82" y="15"/>
                    </a:lnTo>
                    <a:lnTo>
                      <a:pt x="82" y="15"/>
                    </a:lnTo>
                    <a:lnTo>
                      <a:pt x="86" y="15"/>
                    </a:lnTo>
                    <a:lnTo>
                      <a:pt x="89" y="15"/>
                    </a:lnTo>
                    <a:lnTo>
                      <a:pt x="104" y="15"/>
                    </a:lnTo>
                    <a:lnTo>
                      <a:pt x="107" y="15"/>
                    </a:lnTo>
                    <a:lnTo>
                      <a:pt x="118" y="7"/>
                    </a:lnTo>
                    <a:lnTo>
                      <a:pt x="118" y="4"/>
                    </a:lnTo>
                    <a:lnTo>
                      <a:pt x="122" y="0"/>
                    </a:lnTo>
                    <a:lnTo>
                      <a:pt x="125" y="0"/>
                    </a:lnTo>
                    <a:lnTo>
                      <a:pt x="129" y="0"/>
                    </a:lnTo>
                    <a:lnTo>
                      <a:pt x="129" y="0"/>
                    </a:lnTo>
                    <a:lnTo>
                      <a:pt x="129" y="4"/>
                    </a:lnTo>
                    <a:lnTo>
                      <a:pt x="129" y="7"/>
                    </a:lnTo>
                    <a:lnTo>
                      <a:pt x="129" y="11"/>
                    </a:lnTo>
                    <a:lnTo>
                      <a:pt x="122" y="15"/>
                    </a:lnTo>
                    <a:lnTo>
                      <a:pt x="118" y="22"/>
                    </a:lnTo>
                    <a:lnTo>
                      <a:pt x="115" y="25"/>
                    </a:lnTo>
                    <a:lnTo>
                      <a:pt x="111" y="25"/>
                    </a:lnTo>
                    <a:lnTo>
                      <a:pt x="104" y="25"/>
                    </a:lnTo>
                    <a:lnTo>
                      <a:pt x="100" y="29"/>
                    </a:lnTo>
                    <a:lnTo>
                      <a:pt x="93" y="29"/>
                    </a:lnTo>
                    <a:lnTo>
                      <a:pt x="89" y="25"/>
                    </a:lnTo>
                    <a:lnTo>
                      <a:pt x="82" y="25"/>
                    </a:lnTo>
                    <a:lnTo>
                      <a:pt x="75" y="25"/>
                    </a:lnTo>
                    <a:lnTo>
                      <a:pt x="68" y="25"/>
                    </a:lnTo>
                    <a:lnTo>
                      <a:pt x="64" y="25"/>
                    </a:lnTo>
                    <a:lnTo>
                      <a:pt x="61" y="25"/>
                    </a:lnTo>
                    <a:lnTo>
                      <a:pt x="57" y="25"/>
                    </a:lnTo>
                    <a:lnTo>
                      <a:pt x="54" y="25"/>
                    </a:lnTo>
                    <a:lnTo>
                      <a:pt x="50" y="22"/>
                    </a:lnTo>
                    <a:lnTo>
                      <a:pt x="50" y="25"/>
                    </a:lnTo>
                    <a:lnTo>
                      <a:pt x="46" y="25"/>
                    </a:lnTo>
                    <a:lnTo>
                      <a:pt x="43" y="25"/>
                    </a:lnTo>
                    <a:lnTo>
                      <a:pt x="39" y="25"/>
                    </a:lnTo>
                    <a:lnTo>
                      <a:pt x="32" y="25"/>
                    </a:lnTo>
                    <a:lnTo>
                      <a:pt x="32" y="29"/>
                    </a:lnTo>
                    <a:lnTo>
                      <a:pt x="29" y="32"/>
                    </a:lnTo>
                    <a:lnTo>
                      <a:pt x="25" y="40"/>
                    </a:lnTo>
                    <a:lnTo>
                      <a:pt x="29" y="50"/>
                    </a:lnTo>
                    <a:lnTo>
                      <a:pt x="29" y="54"/>
                    </a:lnTo>
                    <a:lnTo>
                      <a:pt x="32" y="54"/>
                    </a:lnTo>
                    <a:lnTo>
                      <a:pt x="39" y="61"/>
                    </a:lnTo>
                    <a:lnTo>
                      <a:pt x="46" y="61"/>
                    </a:lnTo>
                    <a:lnTo>
                      <a:pt x="46" y="61"/>
                    </a:lnTo>
                    <a:lnTo>
                      <a:pt x="50" y="58"/>
                    </a:lnTo>
                    <a:lnTo>
                      <a:pt x="54" y="54"/>
                    </a:lnTo>
                    <a:lnTo>
                      <a:pt x="57" y="50"/>
                    </a:lnTo>
                    <a:lnTo>
                      <a:pt x="61" y="54"/>
                    </a:lnTo>
                    <a:lnTo>
                      <a:pt x="61" y="54"/>
                    </a:lnTo>
                    <a:lnTo>
                      <a:pt x="64" y="54"/>
                    </a:lnTo>
                    <a:lnTo>
                      <a:pt x="68" y="50"/>
                    </a:lnTo>
                    <a:lnTo>
                      <a:pt x="72" y="50"/>
                    </a:lnTo>
                    <a:lnTo>
                      <a:pt x="82" y="50"/>
                    </a:lnTo>
                    <a:lnTo>
                      <a:pt x="82" y="47"/>
                    </a:lnTo>
                    <a:lnTo>
                      <a:pt x="89" y="43"/>
                    </a:lnTo>
                    <a:lnTo>
                      <a:pt x="93" y="47"/>
                    </a:lnTo>
                    <a:lnTo>
                      <a:pt x="93" y="47"/>
                    </a:lnTo>
                    <a:lnTo>
                      <a:pt x="93" y="54"/>
                    </a:lnTo>
                    <a:lnTo>
                      <a:pt x="93" y="54"/>
                    </a:lnTo>
                    <a:lnTo>
                      <a:pt x="86" y="54"/>
                    </a:lnTo>
                    <a:lnTo>
                      <a:pt x="82" y="54"/>
                    </a:lnTo>
                    <a:lnTo>
                      <a:pt x="75" y="61"/>
                    </a:lnTo>
                    <a:lnTo>
                      <a:pt x="72" y="65"/>
                    </a:lnTo>
                    <a:lnTo>
                      <a:pt x="64" y="68"/>
                    </a:lnTo>
                    <a:lnTo>
                      <a:pt x="64" y="68"/>
                    </a:lnTo>
                    <a:lnTo>
                      <a:pt x="61" y="72"/>
                    </a:lnTo>
                    <a:lnTo>
                      <a:pt x="57" y="72"/>
                    </a:lnTo>
                    <a:lnTo>
                      <a:pt x="54" y="72"/>
                    </a:lnTo>
                    <a:lnTo>
                      <a:pt x="54" y="75"/>
                    </a:lnTo>
                    <a:lnTo>
                      <a:pt x="57" y="79"/>
                    </a:lnTo>
                    <a:lnTo>
                      <a:pt x="68" y="93"/>
                    </a:lnTo>
                    <a:lnTo>
                      <a:pt x="72" y="93"/>
                    </a:lnTo>
                    <a:lnTo>
                      <a:pt x="72" y="97"/>
                    </a:lnTo>
                    <a:lnTo>
                      <a:pt x="75" y="101"/>
                    </a:lnTo>
                    <a:lnTo>
                      <a:pt x="72" y="101"/>
                    </a:lnTo>
                    <a:lnTo>
                      <a:pt x="72" y="104"/>
                    </a:lnTo>
                    <a:lnTo>
                      <a:pt x="72" y="108"/>
                    </a:lnTo>
                    <a:lnTo>
                      <a:pt x="72" y="108"/>
                    </a:lnTo>
                    <a:lnTo>
                      <a:pt x="75" y="111"/>
                    </a:lnTo>
                    <a:lnTo>
                      <a:pt x="75" y="115"/>
                    </a:lnTo>
                    <a:lnTo>
                      <a:pt x="75" y="119"/>
                    </a:lnTo>
                    <a:lnTo>
                      <a:pt x="79" y="119"/>
                    </a:lnTo>
                    <a:lnTo>
                      <a:pt x="82" y="119"/>
                    </a:lnTo>
                    <a:lnTo>
                      <a:pt x="82" y="122"/>
                    </a:lnTo>
                    <a:lnTo>
                      <a:pt x="82" y="122"/>
                    </a:lnTo>
                    <a:lnTo>
                      <a:pt x="79" y="126"/>
                    </a:lnTo>
                    <a:lnTo>
                      <a:pt x="75" y="126"/>
                    </a:lnTo>
                    <a:lnTo>
                      <a:pt x="68" y="126"/>
                    </a:lnTo>
                    <a:lnTo>
                      <a:pt x="68" y="129"/>
                    </a:lnTo>
                    <a:lnTo>
                      <a:pt x="64" y="133"/>
                    </a:lnTo>
                    <a:lnTo>
                      <a:pt x="57" y="133"/>
                    </a:lnTo>
                    <a:lnTo>
                      <a:pt x="57" y="129"/>
                    </a:lnTo>
                    <a:lnTo>
                      <a:pt x="54" y="122"/>
                    </a:lnTo>
                    <a:lnTo>
                      <a:pt x="57" y="119"/>
                    </a:lnTo>
                    <a:lnTo>
                      <a:pt x="54" y="115"/>
                    </a:lnTo>
                    <a:lnTo>
                      <a:pt x="50" y="111"/>
                    </a:lnTo>
                    <a:lnTo>
                      <a:pt x="46" y="108"/>
                    </a:lnTo>
                    <a:lnTo>
                      <a:pt x="43" y="104"/>
                    </a:lnTo>
                    <a:lnTo>
                      <a:pt x="46" y="97"/>
                    </a:lnTo>
                    <a:lnTo>
                      <a:pt x="46" y="93"/>
                    </a:lnTo>
                    <a:lnTo>
                      <a:pt x="46" y="90"/>
                    </a:lnTo>
                    <a:lnTo>
                      <a:pt x="46" y="86"/>
                    </a:lnTo>
                    <a:lnTo>
                      <a:pt x="39" y="86"/>
                    </a:lnTo>
                    <a:lnTo>
                      <a:pt x="36" y="90"/>
                    </a:lnTo>
                    <a:lnTo>
                      <a:pt x="32" y="93"/>
                    </a:lnTo>
                    <a:lnTo>
                      <a:pt x="29" y="97"/>
                    </a:lnTo>
                    <a:lnTo>
                      <a:pt x="32" y="104"/>
                    </a:lnTo>
                    <a:lnTo>
                      <a:pt x="32" y="108"/>
                    </a:lnTo>
                    <a:lnTo>
                      <a:pt x="32" y="126"/>
                    </a:lnTo>
                    <a:lnTo>
                      <a:pt x="32" y="129"/>
                    </a:lnTo>
                    <a:lnTo>
                      <a:pt x="32" y="136"/>
                    </a:lnTo>
                    <a:lnTo>
                      <a:pt x="32" y="144"/>
                    </a:lnTo>
                    <a:lnTo>
                      <a:pt x="32" y="147"/>
                    </a:lnTo>
                    <a:lnTo>
                      <a:pt x="32" y="147"/>
                    </a:lnTo>
                    <a:lnTo>
                      <a:pt x="29" y="147"/>
                    </a:lnTo>
                    <a:lnTo>
                      <a:pt x="21" y="151"/>
                    </a:lnTo>
                    <a:lnTo>
                      <a:pt x="18" y="151"/>
                    </a:lnTo>
                    <a:lnTo>
                      <a:pt x="14" y="147"/>
                    </a:lnTo>
                    <a:lnTo>
                      <a:pt x="11" y="144"/>
                    </a:lnTo>
                    <a:lnTo>
                      <a:pt x="14" y="133"/>
                    </a:lnTo>
                    <a:lnTo>
                      <a:pt x="14" y="129"/>
                    </a:lnTo>
                    <a:lnTo>
                      <a:pt x="18" y="119"/>
                    </a:lnTo>
                    <a:lnTo>
                      <a:pt x="18" y="115"/>
                    </a:lnTo>
                    <a:lnTo>
                      <a:pt x="14" y="104"/>
                    </a:lnTo>
                    <a:lnTo>
                      <a:pt x="11" y="104"/>
                    </a:lnTo>
                    <a:lnTo>
                      <a:pt x="7" y="104"/>
                    </a:lnTo>
                    <a:lnTo>
                      <a:pt x="3" y="101"/>
                    </a:lnTo>
                    <a:lnTo>
                      <a:pt x="0" y="97"/>
                    </a:lnTo>
                    <a:lnTo>
                      <a:pt x="3" y="90"/>
                    </a:lnTo>
                    <a:lnTo>
                      <a:pt x="7" y="83"/>
                    </a:lnTo>
                    <a:lnTo>
                      <a:pt x="7" y="75"/>
                    </a:lnTo>
                    <a:lnTo>
                      <a:pt x="11" y="72"/>
                    </a:lnTo>
                    <a:lnTo>
                      <a:pt x="11" y="61"/>
                    </a:lnTo>
                    <a:lnTo>
                      <a:pt x="14" y="54"/>
                    </a:lnTo>
                    <a:lnTo>
                      <a:pt x="18" y="50"/>
                    </a:lnTo>
                    <a:lnTo>
                      <a:pt x="18" y="47"/>
                    </a:lnTo>
                    <a:lnTo>
                      <a:pt x="21" y="50"/>
                    </a:lnTo>
                    <a:lnTo>
                      <a:pt x="21" y="47"/>
                    </a:lnTo>
                    <a:lnTo>
                      <a:pt x="21" y="36"/>
                    </a:lnTo>
                    <a:lnTo>
                      <a:pt x="18" y="36"/>
                    </a:lnTo>
                    <a:lnTo>
                      <a:pt x="18" y="36"/>
                    </a:lnTo>
                    <a:lnTo>
                      <a:pt x="21" y="32"/>
                    </a:lnTo>
                    <a:lnTo>
                      <a:pt x="21" y="29"/>
                    </a:lnTo>
                    <a:lnTo>
                      <a:pt x="21" y="25"/>
                    </a:lnTo>
                    <a:lnTo>
                      <a:pt x="25" y="22"/>
                    </a:lnTo>
                    <a:lnTo>
                      <a:pt x="29" y="15"/>
                    </a:lnTo>
                    <a:lnTo>
                      <a:pt x="32" y="15"/>
                    </a:lnTo>
                    <a:lnTo>
                      <a:pt x="32" y="18"/>
                    </a:lnTo>
                    <a:lnTo>
                      <a:pt x="36" y="18"/>
                    </a:lnTo>
                    <a:lnTo>
                      <a:pt x="39" y="15"/>
                    </a:lnTo>
                    <a:lnTo>
                      <a:pt x="39" y="7"/>
                    </a:lnTo>
                    <a:lnTo>
                      <a:pt x="43" y="7"/>
                    </a:lnTo>
                    <a:lnTo>
                      <a:pt x="46"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80" name="Freeform 2513">
                <a:extLst>
                  <a:ext uri="{FF2B5EF4-FFF2-40B4-BE49-F238E27FC236}">
                    <a16:creationId xmlns:a16="http://schemas.microsoft.com/office/drawing/2014/main" id="{53EEF1CD-F41C-41E1-8A0A-3F63DE690F56}"/>
                  </a:ext>
                </a:extLst>
              </p:cNvPr>
              <p:cNvSpPr>
                <a:spLocks/>
              </p:cNvSpPr>
              <p:nvPr/>
            </p:nvSpPr>
            <p:spPr bwMode="auto">
              <a:xfrm>
                <a:off x="6208" y="2829"/>
                <a:ext cx="7" cy="4"/>
              </a:xfrm>
              <a:custGeom>
                <a:avLst/>
                <a:gdLst>
                  <a:gd name="T0" fmla="*/ 0 w 7"/>
                  <a:gd name="T1" fmla="*/ 0 h 4"/>
                  <a:gd name="T2" fmla="*/ 0 w 7"/>
                  <a:gd name="T3" fmla="*/ 0 h 4"/>
                  <a:gd name="T4" fmla="*/ 3 w 7"/>
                  <a:gd name="T5" fmla="*/ 0 h 4"/>
                  <a:gd name="T6" fmla="*/ 3 w 7"/>
                  <a:gd name="T7" fmla="*/ 0 h 4"/>
                  <a:gd name="T8" fmla="*/ 7 w 7"/>
                  <a:gd name="T9" fmla="*/ 0 h 4"/>
                  <a:gd name="T10" fmla="*/ 7 w 7"/>
                  <a:gd name="T11" fmla="*/ 4 h 4"/>
                  <a:gd name="T12" fmla="*/ 3 w 7"/>
                  <a:gd name="T13" fmla="*/ 4 h 4"/>
                  <a:gd name="T14" fmla="*/ 3 w 7"/>
                  <a:gd name="T15" fmla="*/ 4 h 4"/>
                  <a:gd name="T16" fmla="*/ 0 w 7"/>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0" y="0"/>
                    </a:moveTo>
                    <a:lnTo>
                      <a:pt x="0" y="0"/>
                    </a:lnTo>
                    <a:lnTo>
                      <a:pt x="3" y="0"/>
                    </a:lnTo>
                    <a:lnTo>
                      <a:pt x="3" y="0"/>
                    </a:lnTo>
                    <a:lnTo>
                      <a:pt x="7" y="0"/>
                    </a:lnTo>
                    <a:lnTo>
                      <a:pt x="7" y="4"/>
                    </a:lnTo>
                    <a:lnTo>
                      <a:pt x="3" y="4"/>
                    </a:lnTo>
                    <a:lnTo>
                      <a:pt x="3"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81" name="Freeform 2514">
                <a:extLst>
                  <a:ext uri="{FF2B5EF4-FFF2-40B4-BE49-F238E27FC236}">
                    <a16:creationId xmlns:a16="http://schemas.microsoft.com/office/drawing/2014/main" id="{E3A77D3B-5989-408D-A9C5-26D746012B02}"/>
                  </a:ext>
                </a:extLst>
              </p:cNvPr>
              <p:cNvSpPr>
                <a:spLocks/>
              </p:cNvSpPr>
              <p:nvPr/>
            </p:nvSpPr>
            <p:spPr bwMode="auto">
              <a:xfrm>
                <a:off x="6208" y="2829"/>
                <a:ext cx="7" cy="4"/>
              </a:xfrm>
              <a:custGeom>
                <a:avLst/>
                <a:gdLst>
                  <a:gd name="T0" fmla="*/ 0 w 7"/>
                  <a:gd name="T1" fmla="*/ 0 h 4"/>
                  <a:gd name="T2" fmla="*/ 0 w 7"/>
                  <a:gd name="T3" fmla="*/ 0 h 4"/>
                  <a:gd name="T4" fmla="*/ 3 w 7"/>
                  <a:gd name="T5" fmla="*/ 0 h 4"/>
                  <a:gd name="T6" fmla="*/ 3 w 7"/>
                  <a:gd name="T7" fmla="*/ 0 h 4"/>
                  <a:gd name="T8" fmla="*/ 7 w 7"/>
                  <a:gd name="T9" fmla="*/ 0 h 4"/>
                  <a:gd name="T10" fmla="*/ 7 w 7"/>
                  <a:gd name="T11" fmla="*/ 4 h 4"/>
                  <a:gd name="T12" fmla="*/ 3 w 7"/>
                  <a:gd name="T13" fmla="*/ 4 h 4"/>
                  <a:gd name="T14" fmla="*/ 3 w 7"/>
                  <a:gd name="T15" fmla="*/ 4 h 4"/>
                  <a:gd name="T16" fmla="*/ 0 w 7"/>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0" y="0"/>
                    </a:moveTo>
                    <a:lnTo>
                      <a:pt x="0" y="0"/>
                    </a:lnTo>
                    <a:lnTo>
                      <a:pt x="3" y="0"/>
                    </a:lnTo>
                    <a:lnTo>
                      <a:pt x="3" y="0"/>
                    </a:lnTo>
                    <a:lnTo>
                      <a:pt x="7" y="0"/>
                    </a:lnTo>
                    <a:lnTo>
                      <a:pt x="7" y="4"/>
                    </a:lnTo>
                    <a:lnTo>
                      <a:pt x="3" y="4"/>
                    </a:lnTo>
                    <a:lnTo>
                      <a:pt x="3"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82" name="Freeform 2515">
                <a:extLst>
                  <a:ext uri="{FF2B5EF4-FFF2-40B4-BE49-F238E27FC236}">
                    <a16:creationId xmlns:a16="http://schemas.microsoft.com/office/drawing/2014/main" id="{B5B4CB8D-4350-4A41-A01B-C62BADBA6576}"/>
                  </a:ext>
                </a:extLst>
              </p:cNvPr>
              <p:cNvSpPr>
                <a:spLocks/>
              </p:cNvSpPr>
              <p:nvPr/>
            </p:nvSpPr>
            <p:spPr bwMode="auto">
              <a:xfrm>
                <a:off x="6219" y="2818"/>
                <a:ext cx="7" cy="15"/>
              </a:xfrm>
              <a:custGeom>
                <a:avLst/>
                <a:gdLst>
                  <a:gd name="T0" fmla="*/ 0 w 7"/>
                  <a:gd name="T1" fmla="*/ 0 h 15"/>
                  <a:gd name="T2" fmla="*/ 3 w 7"/>
                  <a:gd name="T3" fmla="*/ 0 h 15"/>
                  <a:gd name="T4" fmla="*/ 7 w 7"/>
                  <a:gd name="T5" fmla="*/ 0 h 15"/>
                  <a:gd name="T6" fmla="*/ 7 w 7"/>
                  <a:gd name="T7" fmla="*/ 0 h 15"/>
                  <a:gd name="T8" fmla="*/ 7 w 7"/>
                  <a:gd name="T9" fmla="*/ 7 h 15"/>
                  <a:gd name="T10" fmla="*/ 7 w 7"/>
                  <a:gd name="T11" fmla="*/ 7 h 15"/>
                  <a:gd name="T12" fmla="*/ 7 w 7"/>
                  <a:gd name="T13" fmla="*/ 11 h 15"/>
                  <a:gd name="T14" fmla="*/ 7 w 7"/>
                  <a:gd name="T15" fmla="*/ 15 h 15"/>
                  <a:gd name="T16" fmla="*/ 3 w 7"/>
                  <a:gd name="T17" fmla="*/ 15 h 15"/>
                  <a:gd name="T18" fmla="*/ 3 w 7"/>
                  <a:gd name="T19" fmla="*/ 15 h 15"/>
                  <a:gd name="T20" fmla="*/ 0 w 7"/>
                  <a:gd name="T21" fmla="*/ 15 h 15"/>
                  <a:gd name="T22" fmla="*/ 0 w 7"/>
                  <a:gd name="T23" fmla="*/ 11 h 15"/>
                  <a:gd name="T24" fmla="*/ 0 w 7"/>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5">
                    <a:moveTo>
                      <a:pt x="0" y="0"/>
                    </a:moveTo>
                    <a:lnTo>
                      <a:pt x="3" y="0"/>
                    </a:lnTo>
                    <a:lnTo>
                      <a:pt x="7" y="0"/>
                    </a:lnTo>
                    <a:lnTo>
                      <a:pt x="7" y="0"/>
                    </a:lnTo>
                    <a:lnTo>
                      <a:pt x="7" y="7"/>
                    </a:lnTo>
                    <a:lnTo>
                      <a:pt x="7" y="7"/>
                    </a:lnTo>
                    <a:lnTo>
                      <a:pt x="7" y="11"/>
                    </a:lnTo>
                    <a:lnTo>
                      <a:pt x="7" y="15"/>
                    </a:lnTo>
                    <a:lnTo>
                      <a:pt x="3" y="15"/>
                    </a:lnTo>
                    <a:lnTo>
                      <a:pt x="3" y="15"/>
                    </a:lnTo>
                    <a:lnTo>
                      <a:pt x="0" y="15"/>
                    </a:lnTo>
                    <a:lnTo>
                      <a:pt x="0" y="11"/>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83" name="Freeform 2516">
                <a:extLst>
                  <a:ext uri="{FF2B5EF4-FFF2-40B4-BE49-F238E27FC236}">
                    <a16:creationId xmlns:a16="http://schemas.microsoft.com/office/drawing/2014/main" id="{C8F5F967-D726-4E99-B1E2-26F742D2C4C3}"/>
                  </a:ext>
                </a:extLst>
              </p:cNvPr>
              <p:cNvSpPr>
                <a:spLocks/>
              </p:cNvSpPr>
              <p:nvPr/>
            </p:nvSpPr>
            <p:spPr bwMode="auto">
              <a:xfrm>
                <a:off x="6219" y="2818"/>
                <a:ext cx="7" cy="15"/>
              </a:xfrm>
              <a:custGeom>
                <a:avLst/>
                <a:gdLst>
                  <a:gd name="T0" fmla="*/ 0 w 7"/>
                  <a:gd name="T1" fmla="*/ 0 h 15"/>
                  <a:gd name="T2" fmla="*/ 3 w 7"/>
                  <a:gd name="T3" fmla="*/ 0 h 15"/>
                  <a:gd name="T4" fmla="*/ 7 w 7"/>
                  <a:gd name="T5" fmla="*/ 0 h 15"/>
                  <a:gd name="T6" fmla="*/ 7 w 7"/>
                  <a:gd name="T7" fmla="*/ 0 h 15"/>
                  <a:gd name="T8" fmla="*/ 7 w 7"/>
                  <a:gd name="T9" fmla="*/ 7 h 15"/>
                  <a:gd name="T10" fmla="*/ 7 w 7"/>
                  <a:gd name="T11" fmla="*/ 7 h 15"/>
                  <a:gd name="T12" fmla="*/ 7 w 7"/>
                  <a:gd name="T13" fmla="*/ 11 h 15"/>
                  <a:gd name="T14" fmla="*/ 7 w 7"/>
                  <a:gd name="T15" fmla="*/ 15 h 15"/>
                  <a:gd name="T16" fmla="*/ 3 w 7"/>
                  <a:gd name="T17" fmla="*/ 15 h 15"/>
                  <a:gd name="T18" fmla="*/ 3 w 7"/>
                  <a:gd name="T19" fmla="*/ 15 h 15"/>
                  <a:gd name="T20" fmla="*/ 0 w 7"/>
                  <a:gd name="T21" fmla="*/ 15 h 15"/>
                  <a:gd name="T22" fmla="*/ 0 w 7"/>
                  <a:gd name="T23" fmla="*/ 11 h 15"/>
                  <a:gd name="T24" fmla="*/ 0 w 7"/>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5">
                    <a:moveTo>
                      <a:pt x="0" y="0"/>
                    </a:moveTo>
                    <a:lnTo>
                      <a:pt x="3" y="0"/>
                    </a:lnTo>
                    <a:lnTo>
                      <a:pt x="7" y="0"/>
                    </a:lnTo>
                    <a:lnTo>
                      <a:pt x="7" y="0"/>
                    </a:lnTo>
                    <a:lnTo>
                      <a:pt x="7" y="7"/>
                    </a:lnTo>
                    <a:lnTo>
                      <a:pt x="7" y="7"/>
                    </a:lnTo>
                    <a:lnTo>
                      <a:pt x="7" y="11"/>
                    </a:lnTo>
                    <a:lnTo>
                      <a:pt x="7" y="15"/>
                    </a:lnTo>
                    <a:lnTo>
                      <a:pt x="3" y="15"/>
                    </a:lnTo>
                    <a:lnTo>
                      <a:pt x="3" y="15"/>
                    </a:lnTo>
                    <a:lnTo>
                      <a:pt x="0" y="15"/>
                    </a:lnTo>
                    <a:lnTo>
                      <a:pt x="0" y="11"/>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84" name="Freeform 2517">
                <a:extLst>
                  <a:ext uri="{FF2B5EF4-FFF2-40B4-BE49-F238E27FC236}">
                    <a16:creationId xmlns:a16="http://schemas.microsoft.com/office/drawing/2014/main" id="{A179055D-10D4-4F68-BB16-F149CF011746}"/>
                  </a:ext>
                </a:extLst>
              </p:cNvPr>
              <p:cNvSpPr>
                <a:spLocks/>
              </p:cNvSpPr>
              <p:nvPr/>
            </p:nvSpPr>
            <p:spPr bwMode="auto">
              <a:xfrm>
                <a:off x="6226" y="2811"/>
                <a:ext cx="10" cy="29"/>
              </a:xfrm>
              <a:custGeom>
                <a:avLst/>
                <a:gdLst>
                  <a:gd name="T0" fmla="*/ 3 w 10"/>
                  <a:gd name="T1" fmla="*/ 14 h 29"/>
                  <a:gd name="T2" fmla="*/ 3 w 10"/>
                  <a:gd name="T3" fmla="*/ 14 h 29"/>
                  <a:gd name="T4" fmla="*/ 3 w 10"/>
                  <a:gd name="T5" fmla="*/ 4 h 29"/>
                  <a:gd name="T6" fmla="*/ 3 w 10"/>
                  <a:gd name="T7" fmla="*/ 4 h 29"/>
                  <a:gd name="T8" fmla="*/ 7 w 10"/>
                  <a:gd name="T9" fmla="*/ 0 h 29"/>
                  <a:gd name="T10" fmla="*/ 7 w 10"/>
                  <a:gd name="T11" fmla="*/ 4 h 29"/>
                  <a:gd name="T12" fmla="*/ 10 w 10"/>
                  <a:gd name="T13" fmla="*/ 4 h 29"/>
                  <a:gd name="T14" fmla="*/ 10 w 10"/>
                  <a:gd name="T15" fmla="*/ 11 h 29"/>
                  <a:gd name="T16" fmla="*/ 10 w 10"/>
                  <a:gd name="T17" fmla="*/ 7 h 29"/>
                  <a:gd name="T18" fmla="*/ 7 w 10"/>
                  <a:gd name="T19" fmla="*/ 11 h 29"/>
                  <a:gd name="T20" fmla="*/ 7 w 10"/>
                  <a:gd name="T21" fmla="*/ 14 h 29"/>
                  <a:gd name="T22" fmla="*/ 7 w 10"/>
                  <a:gd name="T23" fmla="*/ 14 h 29"/>
                  <a:gd name="T24" fmla="*/ 7 w 10"/>
                  <a:gd name="T25" fmla="*/ 18 h 29"/>
                  <a:gd name="T26" fmla="*/ 10 w 10"/>
                  <a:gd name="T27" fmla="*/ 18 h 29"/>
                  <a:gd name="T28" fmla="*/ 10 w 10"/>
                  <a:gd name="T29" fmla="*/ 22 h 29"/>
                  <a:gd name="T30" fmla="*/ 7 w 10"/>
                  <a:gd name="T31" fmla="*/ 22 h 29"/>
                  <a:gd name="T32" fmla="*/ 3 w 10"/>
                  <a:gd name="T33" fmla="*/ 29 h 29"/>
                  <a:gd name="T34" fmla="*/ 0 w 10"/>
                  <a:gd name="T35" fmla="*/ 25 h 29"/>
                  <a:gd name="T36" fmla="*/ 0 w 10"/>
                  <a:gd name="T37" fmla="*/ 22 h 29"/>
                  <a:gd name="T38" fmla="*/ 0 w 10"/>
                  <a:gd name="T39" fmla="*/ 22 h 29"/>
                  <a:gd name="T40" fmla="*/ 0 w 10"/>
                  <a:gd name="T41" fmla="*/ 18 h 29"/>
                  <a:gd name="T42" fmla="*/ 3 w 10"/>
                  <a:gd name="T4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29">
                    <a:moveTo>
                      <a:pt x="3" y="14"/>
                    </a:moveTo>
                    <a:lnTo>
                      <a:pt x="3" y="14"/>
                    </a:lnTo>
                    <a:lnTo>
                      <a:pt x="3" y="4"/>
                    </a:lnTo>
                    <a:lnTo>
                      <a:pt x="3" y="4"/>
                    </a:lnTo>
                    <a:lnTo>
                      <a:pt x="7" y="0"/>
                    </a:lnTo>
                    <a:lnTo>
                      <a:pt x="7" y="4"/>
                    </a:lnTo>
                    <a:lnTo>
                      <a:pt x="10" y="4"/>
                    </a:lnTo>
                    <a:lnTo>
                      <a:pt x="10" y="11"/>
                    </a:lnTo>
                    <a:lnTo>
                      <a:pt x="10" y="7"/>
                    </a:lnTo>
                    <a:lnTo>
                      <a:pt x="7" y="11"/>
                    </a:lnTo>
                    <a:lnTo>
                      <a:pt x="7" y="14"/>
                    </a:lnTo>
                    <a:lnTo>
                      <a:pt x="7" y="14"/>
                    </a:lnTo>
                    <a:lnTo>
                      <a:pt x="7" y="18"/>
                    </a:lnTo>
                    <a:lnTo>
                      <a:pt x="10" y="18"/>
                    </a:lnTo>
                    <a:lnTo>
                      <a:pt x="10" y="22"/>
                    </a:lnTo>
                    <a:lnTo>
                      <a:pt x="7" y="22"/>
                    </a:lnTo>
                    <a:lnTo>
                      <a:pt x="3" y="29"/>
                    </a:lnTo>
                    <a:lnTo>
                      <a:pt x="0" y="25"/>
                    </a:lnTo>
                    <a:lnTo>
                      <a:pt x="0" y="22"/>
                    </a:lnTo>
                    <a:lnTo>
                      <a:pt x="0" y="22"/>
                    </a:lnTo>
                    <a:lnTo>
                      <a:pt x="0" y="18"/>
                    </a:lnTo>
                    <a:lnTo>
                      <a:pt x="3" y="1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85" name="Freeform 2518">
                <a:extLst>
                  <a:ext uri="{FF2B5EF4-FFF2-40B4-BE49-F238E27FC236}">
                    <a16:creationId xmlns:a16="http://schemas.microsoft.com/office/drawing/2014/main" id="{39272EA9-3D02-4645-8AD0-13166516E794}"/>
                  </a:ext>
                </a:extLst>
              </p:cNvPr>
              <p:cNvSpPr>
                <a:spLocks/>
              </p:cNvSpPr>
              <p:nvPr/>
            </p:nvSpPr>
            <p:spPr bwMode="auto">
              <a:xfrm>
                <a:off x="6226" y="2811"/>
                <a:ext cx="10" cy="29"/>
              </a:xfrm>
              <a:custGeom>
                <a:avLst/>
                <a:gdLst>
                  <a:gd name="T0" fmla="*/ 3 w 10"/>
                  <a:gd name="T1" fmla="*/ 14 h 29"/>
                  <a:gd name="T2" fmla="*/ 3 w 10"/>
                  <a:gd name="T3" fmla="*/ 14 h 29"/>
                  <a:gd name="T4" fmla="*/ 3 w 10"/>
                  <a:gd name="T5" fmla="*/ 4 h 29"/>
                  <a:gd name="T6" fmla="*/ 3 w 10"/>
                  <a:gd name="T7" fmla="*/ 4 h 29"/>
                  <a:gd name="T8" fmla="*/ 7 w 10"/>
                  <a:gd name="T9" fmla="*/ 0 h 29"/>
                  <a:gd name="T10" fmla="*/ 7 w 10"/>
                  <a:gd name="T11" fmla="*/ 4 h 29"/>
                  <a:gd name="T12" fmla="*/ 10 w 10"/>
                  <a:gd name="T13" fmla="*/ 4 h 29"/>
                  <a:gd name="T14" fmla="*/ 10 w 10"/>
                  <a:gd name="T15" fmla="*/ 11 h 29"/>
                  <a:gd name="T16" fmla="*/ 10 w 10"/>
                  <a:gd name="T17" fmla="*/ 7 h 29"/>
                  <a:gd name="T18" fmla="*/ 7 w 10"/>
                  <a:gd name="T19" fmla="*/ 11 h 29"/>
                  <a:gd name="T20" fmla="*/ 7 w 10"/>
                  <a:gd name="T21" fmla="*/ 14 h 29"/>
                  <a:gd name="T22" fmla="*/ 7 w 10"/>
                  <a:gd name="T23" fmla="*/ 14 h 29"/>
                  <a:gd name="T24" fmla="*/ 7 w 10"/>
                  <a:gd name="T25" fmla="*/ 18 h 29"/>
                  <a:gd name="T26" fmla="*/ 10 w 10"/>
                  <a:gd name="T27" fmla="*/ 18 h 29"/>
                  <a:gd name="T28" fmla="*/ 10 w 10"/>
                  <a:gd name="T29" fmla="*/ 22 h 29"/>
                  <a:gd name="T30" fmla="*/ 7 w 10"/>
                  <a:gd name="T31" fmla="*/ 22 h 29"/>
                  <a:gd name="T32" fmla="*/ 3 w 10"/>
                  <a:gd name="T33" fmla="*/ 29 h 29"/>
                  <a:gd name="T34" fmla="*/ 0 w 10"/>
                  <a:gd name="T35" fmla="*/ 25 h 29"/>
                  <a:gd name="T36" fmla="*/ 0 w 10"/>
                  <a:gd name="T37" fmla="*/ 22 h 29"/>
                  <a:gd name="T38" fmla="*/ 0 w 10"/>
                  <a:gd name="T39" fmla="*/ 22 h 29"/>
                  <a:gd name="T40" fmla="*/ 0 w 10"/>
                  <a:gd name="T41" fmla="*/ 18 h 29"/>
                  <a:gd name="T42" fmla="*/ 3 w 10"/>
                  <a:gd name="T4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29">
                    <a:moveTo>
                      <a:pt x="3" y="14"/>
                    </a:moveTo>
                    <a:lnTo>
                      <a:pt x="3" y="14"/>
                    </a:lnTo>
                    <a:lnTo>
                      <a:pt x="3" y="4"/>
                    </a:lnTo>
                    <a:lnTo>
                      <a:pt x="3" y="4"/>
                    </a:lnTo>
                    <a:lnTo>
                      <a:pt x="7" y="0"/>
                    </a:lnTo>
                    <a:lnTo>
                      <a:pt x="7" y="4"/>
                    </a:lnTo>
                    <a:lnTo>
                      <a:pt x="10" y="4"/>
                    </a:lnTo>
                    <a:lnTo>
                      <a:pt x="10" y="11"/>
                    </a:lnTo>
                    <a:lnTo>
                      <a:pt x="10" y="7"/>
                    </a:lnTo>
                    <a:lnTo>
                      <a:pt x="7" y="11"/>
                    </a:lnTo>
                    <a:lnTo>
                      <a:pt x="7" y="14"/>
                    </a:lnTo>
                    <a:lnTo>
                      <a:pt x="7" y="14"/>
                    </a:lnTo>
                    <a:lnTo>
                      <a:pt x="7" y="18"/>
                    </a:lnTo>
                    <a:lnTo>
                      <a:pt x="10" y="18"/>
                    </a:lnTo>
                    <a:lnTo>
                      <a:pt x="10" y="22"/>
                    </a:lnTo>
                    <a:lnTo>
                      <a:pt x="7" y="22"/>
                    </a:lnTo>
                    <a:lnTo>
                      <a:pt x="3" y="29"/>
                    </a:lnTo>
                    <a:lnTo>
                      <a:pt x="0" y="25"/>
                    </a:lnTo>
                    <a:lnTo>
                      <a:pt x="0" y="22"/>
                    </a:lnTo>
                    <a:lnTo>
                      <a:pt x="0" y="22"/>
                    </a:lnTo>
                    <a:lnTo>
                      <a:pt x="0" y="18"/>
                    </a:lnTo>
                    <a:lnTo>
                      <a:pt x="3" y="1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86" name="Freeform 2519">
                <a:extLst>
                  <a:ext uri="{FF2B5EF4-FFF2-40B4-BE49-F238E27FC236}">
                    <a16:creationId xmlns:a16="http://schemas.microsoft.com/office/drawing/2014/main" id="{D4C64386-9C0A-4E39-A17A-E888242673B0}"/>
                  </a:ext>
                </a:extLst>
              </p:cNvPr>
              <p:cNvSpPr>
                <a:spLocks/>
              </p:cNvSpPr>
              <p:nvPr/>
            </p:nvSpPr>
            <p:spPr bwMode="auto">
              <a:xfrm>
                <a:off x="6233" y="2804"/>
                <a:ext cx="3" cy="7"/>
              </a:xfrm>
              <a:custGeom>
                <a:avLst/>
                <a:gdLst>
                  <a:gd name="T0" fmla="*/ 0 w 3"/>
                  <a:gd name="T1" fmla="*/ 0 h 7"/>
                  <a:gd name="T2" fmla="*/ 0 w 3"/>
                  <a:gd name="T3" fmla="*/ 0 h 7"/>
                  <a:gd name="T4" fmla="*/ 0 w 3"/>
                  <a:gd name="T5" fmla="*/ 0 h 7"/>
                  <a:gd name="T6" fmla="*/ 3 w 3"/>
                  <a:gd name="T7" fmla="*/ 0 h 7"/>
                  <a:gd name="T8" fmla="*/ 3 w 3"/>
                  <a:gd name="T9" fmla="*/ 4 h 7"/>
                  <a:gd name="T10" fmla="*/ 3 w 3"/>
                  <a:gd name="T11" fmla="*/ 4 h 7"/>
                  <a:gd name="T12" fmla="*/ 0 w 3"/>
                  <a:gd name="T13" fmla="*/ 7 h 7"/>
                  <a:gd name="T14" fmla="*/ 0 w 3"/>
                  <a:gd name="T15" fmla="*/ 4 h 7"/>
                  <a:gd name="T16" fmla="*/ 0 w 3"/>
                  <a:gd name="T17" fmla="*/ 0 h 7"/>
                  <a:gd name="T18" fmla="*/ 0 w 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7">
                    <a:moveTo>
                      <a:pt x="0" y="0"/>
                    </a:moveTo>
                    <a:lnTo>
                      <a:pt x="0" y="0"/>
                    </a:lnTo>
                    <a:lnTo>
                      <a:pt x="0" y="0"/>
                    </a:lnTo>
                    <a:lnTo>
                      <a:pt x="3" y="0"/>
                    </a:lnTo>
                    <a:lnTo>
                      <a:pt x="3" y="4"/>
                    </a:lnTo>
                    <a:lnTo>
                      <a:pt x="3" y="4"/>
                    </a:lnTo>
                    <a:lnTo>
                      <a:pt x="0" y="7"/>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87" name="Freeform 2520">
                <a:extLst>
                  <a:ext uri="{FF2B5EF4-FFF2-40B4-BE49-F238E27FC236}">
                    <a16:creationId xmlns:a16="http://schemas.microsoft.com/office/drawing/2014/main" id="{52AB7DA1-91A0-4E4C-A462-70E43199792A}"/>
                  </a:ext>
                </a:extLst>
              </p:cNvPr>
              <p:cNvSpPr>
                <a:spLocks/>
              </p:cNvSpPr>
              <p:nvPr/>
            </p:nvSpPr>
            <p:spPr bwMode="auto">
              <a:xfrm>
                <a:off x="6233" y="2804"/>
                <a:ext cx="3" cy="7"/>
              </a:xfrm>
              <a:custGeom>
                <a:avLst/>
                <a:gdLst>
                  <a:gd name="T0" fmla="*/ 0 w 3"/>
                  <a:gd name="T1" fmla="*/ 0 h 7"/>
                  <a:gd name="T2" fmla="*/ 0 w 3"/>
                  <a:gd name="T3" fmla="*/ 0 h 7"/>
                  <a:gd name="T4" fmla="*/ 0 w 3"/>
                  <a:gd name="T5" fmla="*/ 0 h 7"/>
                  <a:gd name="T6" fmla="*/ 3 w 3"/>
                  <a:gd name="T7" fmla="*/ 0 h 7"/>
                  <a:gd name="T8" fmla="*/ 3 w 3"/>
                  <a:gd name="T9" fmla="*/ 4 h 7"/>
                  <a:gd name="T10" fmla="*/ 3 w 3"/>
                  <a:gd name="T11" fmla="*/ 4 h 7"/>
                  <a:gd name="T12" fmla="*/ 0 w 3"/>
                  <a:gd name="T13" fmla="*/ 7 h 7"/>
                  <a:gd name="T14" fmla="*/ 0 w 3"/>
                  <a:gd name="T15" fmla="*/ 4 h 7"/>
                  <a:gd name="T16" fmla="*/ 0 w 3"/>
                  <a:gd name="T17" fmla="*/ 0 h 7"/>
                  <a:gd name="T18" fmla="*/ 0 w 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7">
                    <a:moveTo>
                      <a:pt x="0" y="0"/>
                    </a:moveTo>
                    <a:lnTo>
                      <a:pt x="0" y="0"/>
                    </a:lnTo>
                    <a:lnTo>
                      <a:pt x="0" y="0"/>
                    </a:lnTo>
                    <a:lnTo>
                      <a:pt x="3" y="0"/>
                    </a:lnTo>
                    <a:lnTo>
                      <a:pt x="3" y="4"/>
                    </a:lnTo>
                    <a:lnTo>
                      <a:pt x="3" y="4"/>
                    </a:lnTo>
                    <a:lnTo>
                      <a:pt x="0" y="7"/>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88" name="Freeform 2521">
                <a:extLst>
                  <a:ext uri="{FF2B5EF4-FFF2-40B4-BE49-F238E27FC236}">
                    <a16:creationId xmlns:a16="http://schemas.microsoft.com/office/drawing/2014/main" id="{E294C123-96E8-429F-A3A4-0964DC1E6D6B}"/>
                  </a:ext>
                </a:extLst>
              </p:cNvPr>
              <p:cNvSpPr>
                <a:spLocks/>
              </p:cNvSpPr>
              <p:nvPr/>
            </p:nvSpPr>
            <p:spPr bwMode="auto">
              <a:xfrm>
                <a:off x="6229" y="2747"/>
                <a:ext cx="7" cy="7"/>
              </a:xfrm>
              <a:custGeom>
                <a:avLst/>
                <a:gdLst>
                  <a:gd name="T0" fmla="*/ 4 w 7"/>
                  <a:gd name="T1" fmla="*/ 0 h 7"/>
                  <a:gd name="T2" fmla="*/ 7 w 7"/>
                  <a:gd name="T3" fmla="*/ 0 h 7"/>
                  <a:gd name="T4" fmla="*/ 7 w 7"/>
                  <a:gd name="T5" fmla="*/ 0 h 7"/>
                  <a:gd name="T6" fmla="*/ 7 w 7"/>
                  <a:gd name="T7" fmla="*/ 3 h 7"/>
                  <a:gd name="T8" fmla="*/ 4 w 7"/>
                  <a:gd name="T9" fmla="*/ 7 h 7"/>
                  <a:gd name="T10" fmla="*/ 0 w 7"/>
                  <a:gd name="T11" fmla="*/ 7 h 7"/>
                  <a:gd name="T12" fmla="*/ 0 w 7"/>
                  <a:gd name="T13" fmla="*/ 3 h 7"/>
                  <a:gd name="T14" fmla="*/ 0 w 7"/>
                  <a:gd name="T15" fmla="*/ 3 h 7"/>
                  <a:gd name="T16" fmla="*/ 0 w 7"/>
                  <a:gd name="T17" fmla="*/ 0 h 7"/>
                  <a:gd name="T18" fmla="*/ 4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4" y="0"/>
                    </a:moveTo>
                    <a:lnTo>
                      <a:pt x="7" y="0"/>
                    </a:lnTo>
                    <a:lnTo>
                      <a:pt x="7" y="0"/>
                    </a:lnTo>
                    <a:lnTo>
                      <a:pt x="7" y="3"/>
                    </a:lnTo>
                    <a:lnTo>
                      <a:pt x="4" y="7"/>
                    </a:lnTo>
                    <a:lnTo>
                      <a:pt x="0" y="7"/>
                    </a:lnTo>
                    <a:lnTo>
                      <a:pt x="0" y="3"/>
                    </a:lnTo>
                    <a:lnTo>
                      <a:pt x="0" y="3"/>
                    </a:lnTo>
                    <a:lnTo>
                      <a:pt x="0"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89" name="Freeform 2522">
                <a:extLst>
                  <a:ext uri="{FF2B5EF4-FFF2-40B4-BE49-F238E27FC236}">
                    <a16:creationId xmlns:a16="http://schemas.microsoft.com/office/drawing/2014/main" id="{C7BFA74C-0E22-4F34-A2FB-B0FE35A568AD}"/>
                  </a:ext>
                </a:extLst>
              </p:cNvPr>
              <p:cNvSpPr>
                <a:spLocks/>
              </p:cNvSpPr>
              <p:nvPr/>
            </p:nvSpPr>
            <p:spPr bwMode="auto">
              <a:xfrm>
                <a:off x="6229" y="2747"/>
                <a:ext cx="7" cy="7"/>
              </a:xfrm>
              <a:custGeom>
                <a:avLst/>
                <a:gdLst>
                  <a:gd name="T0" fmla="*/ 4 w 7"/>
                  <a:gd name="T1" fmla="*/ 0 h 7"/>
                  <a:gd name="T2" fmla="*/ 7 w 7"/>
                  <a:gd name="T3" fmla="*/ 0 h 7"/>
                  <a:gd name="T4" fmla="*/ 7 w 7"/>
                  <a:gd name="T5" fmla="*/ 0 h 7"/>
                  <a:gd name="T6" fmla="*/ 7 w 7"/>
                  <a:gd name="T7" fmla="*/ 3 h 7"/>
                  <a:gd name="T8" fmla="*/ 4 w 7"/>
                  <a:gd name="T9" fmla="*/ 7 h 7"/>
                  <a:gd name="T10" fmla="*/ 0 w 7"/>
                  <a:gd name="T11" fmla="*/ 7 h 7"/>
                  <a:gd name="T12" fmla="*/ 0 w 7"/>
                  <a:gd name="T13" fmla="*/ 3 h 7"/>
                  <a:gd name="T14" fmla="*/ 0 w 7"/>
                  <a:gd name="T15" fmla="*/ 3 h 7"/>
                  <a:gd name="T16" fmla="*/ 0 w 7"/>
                  <a:gd name="T17" fmla="*/ 0 h 7"/>
                  <a:gd name="T18" fmla="*/ 4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4" y="0"/>
                    </a:moveTo>
                    <a:lnTo>
                      <a:pt x="7" y="0"/>
                    </a:lnTo>
                    <a:lnTo>
                      <a:pt x="7" y="0"/>
                    </a:lnTo>
                    <a:lnTo>
                      <a:pt x="7" y="3"/>
                    </a:lnTo>
                    <a:lnTo>
                      <a:pt x="4" y="7"/>
                    </a:lnTo>
                    <a:lnTo>
                      <a:pt x="0" y="7"/>
                    </a:lnTo>
                    <a:lnTo>
                      <a:pt x="0" y="3"/>
                    </a:lnTo>
                    <a:lnTo>
                      <a:pt x="0" y="3"/>
                    </a:lnTo>
                    <a:lnTo>
                      <a:pt x="0"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90" name="Freeform 2523">
                <a:extLst>
                  <a:ext uri="{FF2B5EF4-FFF2-40B4-BE49-F238E27FC236}">
                    <a16:creationId xmlns:a16="http://schemas.microsoft.com/office/drawing/2014/main" id="{470843FA-CBD0-4B73-90A2-46E679211D95}"/>
                  </a:ext>
                </a:extLst>
              </p:cNvPr>
              <p:cNvSpPr>
                <a:spLocks/>
              </p:cNvSpPr>
              <p:nvPr/>
            </p:nvSpPr>
            <p:spPr bwMode="auto">
              <a:xfrm>
                <a:off x="6236" y="2750"/>
                <a:ext cx="8" cy="4"/>
              </a:xfrm>
              <a:custGeom>
                <a:avLst/>
                <a:gdLst>
                  <a:gd name="T0" fmla="*/ 0 w 8"/>
                  <a:gd name="T1" fmla="*/ 0 h 4"/>
                  <a:gd name="T2" fmla="*/ 0 w 8"/>
                  <a:gd name="T3" fmla="*/ 0 h 4"/>
                  <a:gd name="T4" fmla="*/ 4 w 8"/>
                  <a:gd name="T5" fmla="*/ 0 h 4"/>
                  <a:gd name="T6" fmla="*/ 8 w 8"/>
                  <a:gd name="T7" fmla="*/ 0 h 4"/>
                  <a:gd name="T8" fmla="*/ 8 w 8"/>
                  <a:gd name="T9" fmla="*/ 0 h 4"/>
                  <a:gd name="T10" fmla="*/ 8 w 8"/>
                  <a:gd name="T11" fmla="*/ 4 h 4"/>
                  <a:gd name="T12" fmla="*/ 4 w 8"/>
                  <a:gd name="T13" fmla="*/ 4 h 4"/>
                  <a:gd name="T14" fmla="*/ 4 w 8"/>
                  <a:gd name="T15" fmla="*/ 4 h 4"/>
                  <a:gd name="T16" fmla="*/ 0 w 8"/>
                  <a:gd name="T17" fmla="*/ 4 h 4"/>
                  <a:gd name="T18" fmla="*/ 0 w 8"/>
                  <a:gd name="T19" fmla="*/ 4 h 4"/>
                  <a:gd name="T20" fmla="*/ 0 w 8"/>
                  <a:gd name="T21" fmla="*/ 0 h 4"/>
                  <a:gd name="T22" fmla="*/ 0 w 8"/>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0" y="0"/>
                    </a:moveTo>
                    <a:lnTo>
                      <a:pt x="0" y="0"/>
                    </a:lnTo>
                    <a:lnTo>
                      <a:pt x="4" y="0"/>
                    </a:lnTo>
                    <a:lnTo>
                      <a:pt x="8" y="0"/>
                    </a:lnTo>
                    <a:lnTo>
                      <a:pt x="8" y="0"/>
                    </a:lnTo>
                    <a:lnTo>
                      <a:pt x="8" y="4"/>
                    </a:lnTo>
                    <a:lnTo>
                      <a:pt x="4" y="4"/>
                    </a:lnTo>
                    <a:lnTo>
                      <a:pt x="4" y="4"/>
                    </a:lnTo>
                    <a:lnTo>
                      <a:pt x="0" y="4"/>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91" name="Freeform 2524">
                <a:extLst>
                  <a:ext uri="{FF2B5EF4-FFF2-40B4-BE49-F238E27FC236}">
                    <a16:creationId xmlns:a16="http://schemas.microsoft.com/office/drawing/2014/main" id="{406835F7-993E-4A60-A457-0C981DFCE905}"/>
                  </a:ext>
                </a:extLst>
              </p:cNvPr>
              <p:cNvSpPr>
                <a:spLocks/>
              </p:cNvSpPr>
              <p:nvPr/>
            </p:nvSpPr>
            <p:spPr bwMode="auto">
              <a:xfrm>
                <a:off x="6236" y="2750"/>
                <a:ext cx="8" cy="4"/>
              </a:xfrm>
              <a:custGeom>
                <a:avLst/>
                <a:gdLst>
                  <a:gd name="T0" fmla="*/ 0 w 8"/>
                  <a:gd name="T1" fmla="*/ 0 h 4"/>
                  <a:gd name="T2" fmla="*/ 0 w 8"/>
                  <a:gd name="T3" fmla="*/ 0 h 4"/>
                  <a:gd name="T4" fmla="*/ 4 w 8"/>
                  <a:gd name="T5" fmla="*/ 0 h 4"/>
                  <a:gd name="T6" fmla="*/ 8 w 8"/>
                  <a:gd name="T7" fmla="*/ 0 h 4"/>
                  <a:gd name="T8" fmla="*/ 8 w 8"/>
                  <a:gd name="T9" fmla="*/ 0 h 4"/>
                  <a:gd name="T10" fmla="*/ 8 w 8"/>
                  <a:gd name="T11" fmla="*/ 4 h 4"/>
                  <a:gd name="T12" fmla="*/ 4 w 8"/>
                  <a:gd name="T13" fmla="*/ 4 h 4"/>
                  <a:gd name="T14" fmla="*/ 4 w 8"/>
                  <a:gd name="T15" fmla="*/ 4 h 4"/>
                  <a:gd name="T16" fmla="*/ 0 w 8"/>
                  <a:gd name="T17" fmla="*/ 4 h 4"/>
                  <a:gd name="T18" fmla="*/ 0 w 8"/>
                  <a:gd name="T19" fmla="*/ 4 h 4"/>
                  <a:gd name="T20" fmla="*/ 0 w 8"/>
                  <a:gd name="T21" fmla="*/ 0 h 4"/>
                  <a:gd name="T22" fmla="*/ 0 w 8"/>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0" y="0"/>
                    </a:moveTo>
                    <a:lnTo>
                      <a:pt x="0" y="0"/>
                    </a:lnTo>
                    <a:lnTo>
                      <a:pt x="4" y="0"/>
                    </a:lnTo>
                    <a:lnTo>
                      <a:pt x="8" y="0"/>
                    </a:lnTo>
                    <a:lnTo>
                      <a:pt x="8" y="0"/>
                    </a:lnTo>
                    <a:lnTo>
                      <a:pt x="8" y="4"/>
                    </a:lnTo>
                    <a:lnTo>
                      <a:pt x="4" y="4"/>
                    </a:lnTo>
                    <a:lnTo>
                      <a:pt x="4" y="4"/>
                    </a:lnTo>
                    <a:lnTo>
                      <a:pt x="0" y="4"/>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92" name="Freeform 2525">
                <a:extLst>
                  <a:ext uri="{FF2B5EF4-FFF2-40B4-BE49-F238E27FC236}">
                    <a16:creationId xmlns:a16="http://schemas.microsoft.com/office/drawing/2014/main" id="{03715EDF-DDEE-4ED6-B830-6CE2B70FE18B}"/>
                  </a:ext>
                </a:extLst>
              </p:cNvPr>
              <p:cNvSpPr>
                <a:spLocks/>
              </p:cNvSpPr>
              <p:nvPr/>
            </p:nvSpPr>
            <p:spPr bwMode="auto">
              <a:xfrm>
                <a:off x="6262" y="2757"/>
                <a:ext cx="17" cy="7"/>
              </a:xfrm>
              <a:custGeom>
                <a:avLst/>
                <a:gdLst>
                  <a:gd name="T0" fmla="*/ 0 w 17"/>
                  <a:gd name="T1" fmla="*/ 0 h 7"/>
                  <a:gd name="T2" fmla="*/ 7 w 17"/>
                  <a:gd name="T3" fmla="*/ 0 h 7"/>
                  <a:gd name="T4" fmla="*/ 10 w 17"/>
                  <a:gd name="T5" fmla="*/ 0 h 7"/>
                  <a:gd name="T6" fmla="*/ 14 w 17"/>
                  <a:gd name="T7" fmla="*/ 0 h 7"/>
                  <a:gd name="T8" fmla="*/ 14 w 17"/>
                  <a:gd name="T9" fmla="*/ 0 h 7"/>
                  <a:gd name="T10" fmla="*/ 17 w 17"/>
                  <a:gd name="T11" fmla="*/ 4 h 7"/>
                  <a:gd name="T12" fmla="*/ 14 w 17"/>
                  <a:gd name="T13" fmla="*/ 4 h 7"/>
                  <a:gd name="T14" fmla="*/ 14 w 17"/>
                  <a:gd name="T15" fmla="*/ 4 h 7"/>
                  <a:gd name="T16" fmla="*/ 7 w 17"/>
                  <a:gd name="T17" fmla="*/ 4 h 7"/>
                  <a:gd name="T18" fmla="*/ 3 w 17"/>
                  <a:gd name="T19" fmla="*/ 7 h 7"/>
                  <a:gd name="T20" fmla="*/ 0 w 17"/>
                  <a:gd name="T21" fmla="*/ 7 h 7"/>
                  <a:gd name="T22" fmla="*/ 0 w 17"/>
                  <a:gd name="T23" fmla="*/ 4 h 7"/>
                  <a:gd name="T24" fmla="*/ 0 w 17"/>
                  <a:gd name="T25" fmla="*/ 0 h 7"/>
                  <a:gd name="T26" fmla="*/ 0 w 17"/>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7">
                    <a:moveTo>
                      <a:pt x="0" y="0"/>
                    </a:moveTo>
                    <a:lnTo>
                      <a:pt x="7" y="0"/>
                    </a:lnTo>
                    <a:lnTo>
                      <a:pt x="10" y="0"/>
                    </a:lnTo>
                    <a:lnTo>
                      <a:pt x="14" y="0"/>
                    </a:lnTo>
                    <a:lnTo>
                      <a:pt x="14" y="0"/>
                    </a:lnTo>
                    <a:lnTo>
                      <a:pt x="17" y="4"/>
                    </a:lnTo>
                    <a:lnTo>
                      <a:pt x="14" y="4"/>
                    </a:lnTo>
                    <a:lnTo>
                      <a:pt x="14" y="4"/>
                    </a:lnTo>
                    <a:lnTo>
                      <a:pt x="7" y="4"/>
                    </a:lnTo>
                    <a:lnTo>
                      <a:pt x="3" y="7"/>
                    </a:lnTo>
                    <a:lnTo>
                      <a:pt x="0" y="7"/>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93" name="Freeform 2526">
                <a:extLst>
                  <a:ext uri="{FF2B5EF4-FFF2-40B4-BE49-F238E27FC236}">
                    <a16:creationId xmlns:a16="http://schemas.microsoft.com/office/drawing/2014/main" id="{06589984-925D-4E2A-97EF-FE4D3F07FD60}"/>
                  </a:ext>
                </a:extLst>
              </p:cNvPr>
              <p:cNvSpPr>
                <a:spLocks/>
              </p:cNvSpPr>
              <p:nvPr/>
            </p:nvSpPr>
            <p:spPr bwMode="auto">
              <a:xfrm>
                <a:off x="6262" y="2757"/>
                <a:ext cx="17" cy="7"/>
              </a:xfrm>
              <a:custGeom>
                <a:avLst/>
                <a:gdLst>
                  <a:gd name="T0" fmla="*/ 0 w 17"/>
                  <a:gd name="T1" fmla="*/ 0 h 7"/>
                  <a:gd name="T2" fmla="*/ 7 w 17"/>
                  <a:gd name="T3" fmla="*/ 0 h 7"/>
                  <a:gd name="T4" fmla="*/ 10 w 17"/>
                  <a:gd name="T5" fmla="*/ 0 h 7"/>
                  <a:gd name="T6" fmla="*/ 14 w 17"/>
                  <a:gd name="T7" fmla="*/ 0 h 7"/>
                  <a:gd name="T8" fmla="*/ 14 w 17"/>
                  <a:gd name="T9" fmla="*/ 0 h 7"/>
                  <a:gd name="T10" fmla="*/ 17 w 17"/>
                  <a:gd name="T11" fmla="*/ 4 h 7"/>
                  <a:gd name="T12" fmla="*/ 14 w 17"/>
                  <a:gd name="T13" fmla="*/ 4 h 7"/>
                  <a:gd name="T14" fmla="*/ 14 w 17"/>
                  <a:gd name="T15" fmla="*/ 4 h 7"/>
                  <a:gd name="T16" fmla="*/ 7 w 17"/>
                  <a:gd name="T17" fmla="*/ 4 h 7"/>
                  <a:gd name="T18" fmla="*/ 3 w 17"/>
                  <a:gd name="T19" fmla="*/ 7 h 7"/>
                  <a:gd name="T20" fmla="*/ 0 w 17"/>
                  <a:gd name="T21" fmla="*/ 7 h 7"/>
                  <a:gd name="T22" fmla="*/ 0 w 17"/>
                  <a:gd name="T23" fmla="*/ 4 h 7"/>
                  <a:gd name="T24" fmla="*/ 0 w 17"/>
                  <a:gd name="T25" fmla="*/ 0 h 7"/>
                  <a:gd name="T26" fmla="*/ 0 w 17"/>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7">
                    <a:moveTo>
                      <a:pt x="0" y="0"/>
                    </a:moveTo>
                    <a:lnTo>
                      <a:pt x="7" y="0"/>
                    </a:lnTo>
                    <a:lnTo>
                      <a:pt x="10" y="0"/>
                    </a:lnTo>
                    <a:lnTo>
                      <a:pt x="14" y="0"/>
                    </a:lnTo>
                    <a:lnTo>
                      <a:pt x="14" y="0"/>
                    </a:lnTo>
                    <a:lnTo>
                      <a:pt x="17" y="4"/>
                    </a:lnTo>
                    <a:lnTo>
                      <a:pt x="14" y="4"/>
                    </a:lnTo>
                    <a:lnTo>
                      <a:pt x="14" y="4"/>
                    </a:lnTo>
                    <a:lnTo>
                      <a:pt x="7" y="4"/>
                    </a:lnTo>
                    <a:lnTo>
                      <a:pt x="3" y="7"/>
                    </a:lnTo>
                    <a:lnTo>
                      <a:pt x="0" y="7"/>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94" name="Freeform 2527">
                <a:extLst>
                  <a:ext uri="{FF2B5EF4-FFF2-40B4-BE49-F238E27FC236}">
                    <a16:creationId xmlns:a16="http://schemas.microsoft.com/office/drawing/2014/main" id="{F412B28C-6227-4AD9-A5D0-7F0126553A5A}"/>
                  </a:ext>
                </a:extLst>
              </p:cNvPr>
              <p:cNvSpPr>
                <a:spLocks/>
              </p:cNvSpPr>
              <p:nvPr/>
            </p:nvSpPr>
            <p:spPr bwMode="auto">
              <a:xfrm>
                <a:off x="6279" y="2761"/>
                <a:ext cx="22" cy="3"/>
              </a:xfrm>
              <a:custGeom>
                <a:avLst/>
                <a:gdLst>
                  <a:gd name="T0" fmla="*/ 0 w 22"/>
                  <a:gd name="T1" fmla="*/ 0 h 3"/>
                  <a:gd name="T2" fmla="*/ 0 w 22"/>
                  <a:gd name="T3" fmla="*/ 0 h 3"/>
                  <a:gd name="T4" fmla="*/ 8 w 22"/>
                  <a:gd name="T5" fmla="*/ 0 h 3"/>
                  <a:gd name="T6" fmla="*/ 11 w 22"/>
                  <a:gd name="T7" fmla="*/ 0 h 3"/>
                  <a:gd name="T8" fmla="*/ 18 w 22"/>
                  <a:gd name="T9" fmla="*/ 0 h 3"/>
                  <a:gd name="T10" fmla="*/ 22 w 22"/>
                  <a:gd name="T11" fmla="*/ 0 h 3"/>
                  <a:gd name="T12" fmla="*/ 18 w 22"/>
                  <a:gd name="T13" fmla="*/ 0 h 3"/>
                  <a:gd name="T14" fmla="*/ 15 w 22"/>
                  <a:gd name="T15" fmla="*/ 0 h 3"/>
                  <a:gd name="T16" fmla="*/ 4 w 22"/>
                  <a:gd name="T17" fmla="*/ 3 h 3"/>
                  <a:gd name="T18" fmla="*/ 0 w 22"/>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3">
                    <a:moveTo>
                      <a:pt x="0" y="0"/>
                    </a:moveTo>
                    <a:lnTo>
                      <a:pt x="0" y="0"/>
                    </a:lnTo>
                    <a:lnTo>
                      <a:pt x="8" y="0"/>
                    </a:lnTo>
                    <a:lnTo>
                      <a:pt x="11" y="0"/>
                    </a:lnTo>
                    <a:lnTo>
                      <a:pt x="18" y="0"/>
                    </a:lnTo>
                    <a:lnTo>
                      <a:pt x="22" y="0"/>
                    </a:lnTo>
                    <a:lnTo>
                      <a:pt x="18" y="0"/>
                    </a:lnTo>
                    <a:lnTo>
                      <a:pt x="15" y="0"/>
                    </a:lnTo>
                    <a:lnTo>
                      <a:pt x="4" y="3"/>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95" name="Freeform 2528">
                <a:extLst>
                  <a:ext uri="{FF2B5EF4-FFF2-40B4-BE49-F238E27FC236}">
                    <a16:creationId xmlns:a16="http://schemas.microsoft.com/office/drawing/2014/main" id="{D7185685-E142-46D2-9511-CDD2DF4BBDF3}"/>
                  </a:ext>
                </a:extLst>
              </p:cNvPr>
              <p:cNvSpPr>
                <a:spLocks/>
              </p:cNvSpPr>
              <p:nvPr/>
            </p:nvSpPr>
            <p:spPr bwMode="auto">
              <a:xfrm>
                <a:off x="6279" y="2761"/>
                <a:ext cx="22" cy="3"/>
              </a:xfrm>
              <a:custGeom>
                <a:avLst/>
                <a:gdLst>
                  <a:gd name="T0" fmla="*/ 0 w 22"/>
                  <a:gd name="T1" fmla="*/ 0 h 3"/>
                  <a:gd name="T2" fmla="*/ 0 w 22"/>
                  <a:gd name="T3" fmla="*/ 0 h 3"/>
                  <a:gd name="T4" fmla="*/ 8 w 22"/>
                  <a:gd name="T5" fmla="*/ 0 h 3"/>
                  <a:gd name="T6" fmla="*/ 11 w 22"/>
                  <a:gd name="T7" fmla="*/ 0 h 3"/>
                  <a:gd name="T8" fmla="*/ 18 w 22"/>
                  <a:gd name="T9" fmla="*/ 0 h 3"/>
                  <a:gd name="T10" fmla="*/ 22 w 22"/>
                  <a:gd name="T11" fmla="*/ 0 h 3"/>
                  <a:gd name="T12" fmla="*/ 18 w 22"/>
                  <a:gd name="T13" fmla="*/ 0 h 3"/>
                  <a:gd name="T14" fmla="*/ 15 w 22"/>
                  <a:gd name="T15" fmla="*/ 0 h 3"/>
                  <a:gd name="T16" fmla="*/ 4 w 22"/>
                  <a:gd name="T17" fmla="*/ 3 h 3"/>
                  <a:gd name="T18" fmla="*/ 0 w 22"/>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3">
                    <a:moveTo>
                      <a:pt x="0" y="0"/>
                    </a:moveTo>
                    <a:lnTo>
                      <a:pt x="0" y="0"/>
                    </a:lnTo>
                    <a:lnTo>
                      <a:pt x="8" y="0"/>
                    </a:lnTo>
                    <a:lnTo>
                      <a:pt x="11" y="0"/>
                    </a:lnTo>
                    <a:lnTo>
                      <a:pt x="18" y="0"/>
                    </a:lnTo>
                    <a:lnTo>
                      <a:pt x="22" y="0"/>
                    </a:lnTo>
                    <a:lnTo>
                      <a:pt x="18" y="0"/>
                    </a:lnTo>
                    <a:lnTo>
                      <a:pt x="15" y="0"/>
                    </a:lnTo>
                    <a:lnTo>
                      <a:pt x="4" y="3"/>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96" name="Freeform 2529">
                <a:extLst>
                  <a:ext uri="{FF2B5EF4-FFF2-40B4-BE49-F238E27FC236}">
                    <a16:creationId xmlns:a16="http://schemas.microsoft.com/office/drawing/2014/main" id="{62D048E7-D6A7-4310-B11D-E585EE072170}"/>
                  </a:ext>
                </a:extLst>
              </p:cNvPr>
              <p:cNvSpPr>
                <a:spLocks/>
              </p:cNvSpPr>
              <p:nvPr/>
            </p:nvSpPr>
            <p:spPr bwMode="auto">
              <a:xfrm>
                <a:off x="6290" y="2764"/>
                <a:ext cx="4" cy="8"/>
              </a:xfrm>
              <a:custGeom>
                <a:avLst/>
                <a:gdLst>
                  <a:gd name="T0" fmla="*/ 0 w 4"/>
                  <a:gd name="T1" fmla="*/ 0 h 8"/>
                  <a:gd name="T2" fmla="*/ 0 w 4"/>
                  <a:gd name="T3" fmla="*/ 0 h 8"/>
                  <a:gd name="T4" fmla="*/ 4 w 4"/>
                  <a:gd name="T5" fmla="*/ 0 h 8"/>
                  <a:gd name="T6" fmla="*/ 4 w 4"/>
                  <a:gd name="T7" fmla="*/ 4 h 8"/>
                  <a:gd name="T8" fmla="*/ 4 w 4"/>
                  <a:gd name="T9" fmla="*/ 8 h 8"/>
                  <a:gd name="T10" fmla="*/ 0 w 4"/>
                  <a:gd name="T11" fmla="*/ 4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0" y="0"/>
                    </a:lnTo>
                    <a:lnTo>
                      <a:pt x="4" y="0"/>
                    </a:lnTo>
                    <a:lnTo>
                      <a:pt x="4" y="4"/>
                    </a:lnTo>
                    <a:lnTo>
                      <a:pt x="4" y="8"/>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97" name="Freeform 2530">
                <a:extLst>
                  <a:ext uri="{FF2B5EF4-FFF2-40B4-BE49-F238E27FC236}">
                    <a16:creationId xmlns:a16="http://schemas.microsoft.com/office/drawing/2014/main" id="{B307CC52-4861-45B8-862A-9B13943DB284}"/>
                  </a:ext>
                </a:extLst>
              </p:cNvPr>
              <p:cNvSpPr>
                <a:spLocks/>
              </p:cNvSpPr>
              <p:nvPr/>
            </p:nvSpPr>
            <p:spPr bwMode="auto">
              <a:xfrm>
                <a:off x="6290" y="2764"/>
                <a:ext cx="4" cy="8"/>
              </a:xfrm>
              <a:custGeom>
                <a:avLst/>
                <a:gdLst>
                  <a:gd name="T0" fmla="*/ 0 w 4"/>
                  <a:gd name="T1" fmla="*/ 0 h 8"/>
                  <a:gd name="T2" fmla="*/ 0 w 4"/>
                  <a:gd name="T3" fmla="*/ 0 h 8"/>
                  <a:gd name="T4" fmla="*/ 4 w 4"/>
                  <a:gd name="T5" fmla="*/ 0 h 8"/>
                  <a:gd name="T6" fmla="*/ 4 w 4"/>
                  <a:gd name="T7" fmla="*/ 4 h 8"/>
                  <a:gd name="T8" fmla="*/ 4 w 4"/>
                  <a:gd name="T9" fmla="*/ 8 h 8"/>
                  <a:gd name="T10" fmla="*/ 0 w 4"/>
                  <a:gd name="T11" fmla="*/ 4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0" y="0"/>
                    </a:lnTo>
                    <a:lnTo>
                      <a:pt x="4" y="0"/>
                    </a:lnTo>
                    <a:lnTo>
                      <a:pt x="4" y="4"/>
                    </a:lnTo>
                    <a:lnTo>
                      <a:pt x="4" y="8"/>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98" name="Freeform 2531">
                <a:extLst>
                  <a:ext uri="{FF2B5EF4-FFF2-40B4-BE49-F238E27FC236}">
                    <a16:creationId xmlns:a16="http://schemas.microsoft.com/office/drawing/2014/main" id="{B5253E1E-C8C5-4A4A-BF32-BEB3E95D03EB}"/>
                  </a:ext>
                </a:extLst>
              </p:cNvPr>
              <p:cNvSpPr>
                <a:spLocks/>
              </p:cNvSpPr>
              <p:nvPr/>
            </p:nvSpPr>
            <p:spPr bwMode="auto">
              <a:xfrm>
                <a:off x="6294" y="2786"/>
                <a:ext cx="25" cy="14"/>
              </a:xfrm>
              <a:custGeom>
                <a:avLst/>
                <a:gdLst>
                  <a:gd name="T0" fmla="*/ 0 w 25"/>
                  <a:gd name="T1" fmla="*/ 0 h 14"/>
                  <a:gd name="T2" fmla="*/ 0 w 25"/>
                  <a:gd name="T3" fmla="*/ 0 h 14"/>
                  <a:gd name="T4" fmla="*/ 0 w 25"/>
                  <a:gd name="T5" fmla="*/ 0 h 14"/>
                  <a:gd name="T6" fmla="*/ 11 w 25"/>
                  <a:gd name="T7" fmla="*/ 0 h 14"/>
                  <a:gd name="T8" fmla="*/ 14 w 25"/>
                  <a:gd name="T9" fmla="*/ 0 h 14"/>
                  <a:gd name="T10" fmla="*/ 21 w 25"/>
                  <a:gd name="T11" fmla="*/ 4 h 14"/>
                  <a:gd name="T12" fmla="*/ 21 w 25"/>
                  <a:gd name="T13" fmla="*/ 4 h 14"/>
                  <a:gd name="T14" fmla="*/ 25 w 25"/>
                  <a:gd name="T15" fmla="*/ 4 h 14"/>
                  <a:gd name="T16" fmla="*/ 25 w 25"/>
                  <a:gd name="T17" fmla="*/ 11 h 14"/>
                  <a:gd name="T18" fmla="*/ 21 w 25"/>
                  <a:gd name="T19" fmla="*/ 11 h 14"/>
                  <a:gd name="T20" fmla="*/ 18 w 25"/>
                  <a:gd name="T21" fmla="*/ 14 h 14"/>
                  <a:gd name="T22" fmla="*/ 14 w 25"/>
                  <a:gd name="T23" fmla="*/ 14 h 14"/>
                  <a:gd name="T24" fmla="*/ 11 w 25"/>
                  <a:gd name="T25" fmla="*/ 14 h 14"/>
                  <a:gd name="T26" fmla="*/ 7 w 25"/>
                  <a:gd name="T27" fmla="*/ 14 h 14"/>
                  <a:gd name="T28" fmla="*/ 3 w 25"/>
                  <a:gd name="T29" fmla="*/ 11 h 14"/>
                  <a:gd name="T30" fmla="*/ 0 w 25"/>
                  <a:gd name="T31" fmla="*/ 7 h 14"/>
                  <a:gd name="T32" fmla="*/ 0 w 25"/>
                  <a:gd name="T33" fmla="*/ 4 h 14"/>
                  <a:gd name="T34" fmla="*/ 0 w 25"/>
                  <a:gd name="T35" fmla="*/ 0 h 14"/>
                  <a:gd name="T36" fmla="*/ 0 w 25"/>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14">
                    <a:moveTo>
                      <a:pt x="0" y="0"/>
                    </a:moveTo>
                    <a:lnTo>
                      <a:pt x="0" y="0"/>
                    </a:lnTo>
                    <a:lnTo>
                      <a:pt x="0" y="0"/>
                    </a:lnTo>
                    <a:lnTo>
                      <a:pt x="11" y="0"/>
                    </a:lnTo>
                    <a:lnTo>
                      <a:pt x="14" y="0"/>
                    </a:lnTo>
                    <a:lnTo>
                      <a:pt x="21" y="4"/>
                    </a:lnTo>
                    <a:lnTo>
                      <a:pt x="21" y="4"/>
                    </a:lnTo>
                    <a:lnTo>
                      <a:pt x="25" y="4"/>
                    </a:lnTo>
                    <a:lnTo>
                      <a:pt x="25" y="11"/>
                    </a:lnTo>
                    <a:lnTo>
                      <a:pt x="21" y="11"/>
                    </a:lnTo>
                    <a:lnTo>
                      <a:pt x="18" y="14"/>
                    </a:lnTo>
                    <a:lnTo>
                      <a:pt x="14" y="14"/>
                    </a:lnTo>
                    <a:lnTo>
                      <a:pt x="11" y="14"/>
                    </a:lnTo>
                    <a:lnTo>
                      <a:pt x="7" y="14"/>
                    </a:lnTo>
                    <a:lnTo>
                      <a:pt x="3" y="11"/>
                    </a:lnTo>
                    <a:lnTo>
                      <a:pt x="0" y="7"/>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99" name="Freeform 2532">
                <a:extLst>
                  <a:ext uri="{FF2B5EF4-FFF2-40B4-BE49-F238E27FC236}">
                    <a16:creationId xmlns:a16="http://schemas.microsoft.com/office/drawing/2014/main" id="{82503227-0BCA-407F-BD0D-FEF78C224982}"/>
                  </a:ext>
                </a:extLst>
              </p:cNvPr>
              <p:cNvSpPr>
                <a:spLocks/>
              </p:cNvSpPr>
              <p:nvPr/>
            </p:nvSpPr>
            <p:spPr bwMode="auto">
              <a:xfrm>
                <a:off x="6294" y="2786"/>
                <a:ext cx="25" cy="14"/>
              </a:xfrm>
              <a:custGeom>
                <a:avLst/>
                <a:gdLst>
                  <a:gd name="T0" fmla="*/ 0 w 25"/>
                  <a:gd name="T1" fmla="*/ 0 h 14"/>
                  <a:gd name="T2" fmla="*/ 0 w 25"/>
                  <a:gd name="T3" fmla="*/ 0 h 14"/>
                  <a:gd name="T4" fmla="*/ 0 w 25"/>
                  <a:gd name="T5" fmla="*/ 0 h 14"/>
                  <a:gd name="T6" fmla="*/ 11 w 25"/>
                  <a:gd name="T7" fmla="*/ 0 h 14"/>
                  <a:gd name="T8" fmla="*/ 14 w 25"/>
                  <a:gd name="T9" fmla="*/ 0 h 14"/>
                  <a:gd name="T10" fmla="*/ 21 w 25"/>
                  <a:gd name="T11" fmla="*/ 4 h 14"/>
                  <a:gd name="T12" fmla="*/ 21 w 25"/>
                  <a:gd name="T13" fmla="*/ 4 h 14"/>
                  <a:gd name="T14" fmla="*/ 25 w 25"/>
                  <a:gd name="T15" fmla="*/ 4 h 14"/>
                  <a:gd name="T16" fmla="*/ 25 w 25"/>
                  <a:gd name="T17" fmla="*/ 11 h 14"/>
                  <a:gd name="T18" fmla="*/ 21 w 25"/>
                  <a:gd name="T19" fmla="*/ 11 h 14"/>
                  <a:gd name="T20" fmla="*/ 18 w 25"/>
                  <a:gd name="T21" fmla="*/ 14 h 14"/>
                  <a:gd name="T22" fmla="*/ 14 w 25"/>
                  <a:gd name="T23" fmla="*/ 14 h 14"/>
                  <a:gd name="T24" fmla="*/ 11 w 25"/>
                  <a:gd name="T25" fmla="*/ 14 h 14"/>
                  <a:gd name="T26" fmla="*/ 7 w 25"/>
                  <a:gd name="T27" fmla="*/ 14 h 14"/>
                  <a:gd name="T28" fmla="*/ 3 w 25"/>
                  <a:gd name="T29" fmla="*/ 11 h 14"/>
                  <a:gd name="T30" fmla="*/ 0 w 25"/>
                  <a:gd name="T31" fmla="*/ 7 h 14"/>
                  <a:gd name="T32" fmla="*/ 0 w 25"/>
                  <a:gd name="T33" fmla="*/ 4 h 14"/>
                  <a:gd name="T34" fmla="*/ 0 w 25"/>
                  <a:gd name="T35" fmla="*/ 0 h 14"/>
                  <a:gd name="T36" fmla="*/ 0 w 25"/>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14">
                    <a:moveTo>
                      <a:pt x="0" y="0"/>
                    </a:moveTo>
                    <a:lnTo>
                      <a:pt x="0" y="0"/>
                    </a:lnTo>
                    <a:lnTo>
                      <a:pt x="0" y="0"/>
                    </a:lnTo>
                    <a:lnTo>
                      <a:pt x="11" y="0"/>
                    </a:lnTo>
                    <a:lnTo>
                      <a:pt x="14" y="0"/>
                    </a:lnTo>
                    <a:lnTo>
                      <a:pt x="21" y="4"/>
                    </a:lnTo>
                    <a:lnTo>
                      <a:pt x="21" y="4"/>
                    </a:lnTo>
                    <a:lnTo>
                      <a:pt x="25" y="4"/>
                    </a:lnTo>
                    <a:lnTo>
                      <a:pt x="25" y="11"/>
                    </a:lnTo>
                    <a:lnTo>
                      <a:pt x="21" y="11"/>
                    </a:lnTo>
                    <a:lnTo>
                      <a:pt x="18" y="14"/>
                    </a:lnTo>
                    <a:lnTo>
                      <a:pt x="14" y="14"/>
                    </a:lnTo>
                    <a:lnTo>
                      <a:pt x="11" y="14"/>
                    </a:lnTo>
                    <a:lnTo>
                      <a:pt x="7" y="14"/>
                    </a:lnTo>
                    <a:lnTo>
                      <a:pt x="3" y="11"/>
                    </a:lnTo>
                    <a:lnTo>
                      <a:pt x="0" y="7"/>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00" name="Freeform 2533">
                <a:extLst>
                  <a:ext uri="{FF2B5EF4-FFF2-40B4-BE49-F238E27FC236}">
                    <a16:creationId xmlns:a16="http://schemas.microsoft.com/office/drawing/2014/main" id="{8AD8D16B-D879-4C2A-929F-2F028F80853A}"/>
                  </a:ext>
                </a:extLst>
              </p:cNvPr>
              <p:cNvSpPr>
                <a:spLocks/>
              </p:cNvSpPr>
              <p:nvPr/>
            </p:nvSpPr>
            <p:spPr bwMode="auto">
              <a:xfrm>
                <a:off x="6283" y="2646"/>
                <a:ext cx="4" cy="7"/>
              </a:xfrm>
              <a:custGeom>
                <a:avLst/>
                <a:gdLst>
                  <a:gd name="T0" fmla="*/ 0 w 4"/>
                  <a:gd name="T1" fmla="*/ 0 h 7"/>
                  <a:gd name="T2" fmla="*/ 0 w 4"/>
                  <a:gd name="T3" fmla="*/ 0 h 7"/>
                  <a:gd name="T4" fmla="*/ 0 w 4"/>
                  <a:gd name="T5" fmla="*/ 4 h 7"/>
                  <a:gd name="T6" fmla="*/ 4 w 4"/>
                  <a:gd name="T7" fmla="*/ 7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lnTo>
                      <a:pt x="0" y="0"/>
                    </a:lnTo>
                    <a:lnTo>
                      <a:pt x="0" y="4"/>
                    </a:lnTo>
                    <a:lnTo>
                      <a:pt x="4" y="7"/>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01" name="Freeform 2534">
                <a:extLst>
                  <a:ext uri="{FF2B5EF4-FFF2-40B4-BE49-F238E27FC236}">
                    <a16:creationId xmlns:a16="http://schemas.microsoft.com/office/drawing/2014/main" id="{0520AD0F-7368-4FBD-A5F6-B2189DA7BCFE}"/>
                  </a:ext>
                </a:extLst>
              </p:cNvPr>
              <p:cNvSpPr>
                <a:spLocks/>
              </p:cNvSpPr>
              <p:nvPr/>
            </p:nvSpPr>
            <p:spPr bwMode="auto">
              <a:xfrm>
                <a:off x="6283" y="2646"/>
                <a:ext cx="4" cy="7"/>
              </a:xfrm>
              <a:custGeom>
                <a:avLst/>
                <a:gdLst>
                  <a:gd name="T0" fmla="*/ 0 w 4"/>
                  <a:gd name="T1" fmla="*/ 0 h 7"/>
                  <a:gd name="T2" fmla="*/ 0 w 4"/>
                  <a:gd name="T3" fmla="*/ 0 h 7"/>
                  <a:gd name="T4" fmla="*/ 0 w 4"/>
                  <a:gd name="T5" fmla="*/ 4 h 7"/>
                  <a:gd name="T6" fmla="*/ 4 w 4"/>
                  <a:gd name="T7" fmla="*/ 7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lnTo>
                      <a:pt x="0" y="0"/>
                    </a:lnTo>
                    <a:lnTo>
                      <a:pt x="0" y="4"/>
                    </a:lnTo>
                    <a:lnTo>
                      <a:pt x="4" y="7"/>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02" name="Freeform 2535">
                <a:extLst>
                  <a:ext uri="{FF2B5EF4-FFF2-40B4-BE49-F238E27FC236}">
                    <a16:creationId xmlns:a16="http://schemas.microsoft.com/office/drawing/2014/main" id="{44D5ECF2-E794-482B-BA51-724B1945D873}"/>
                  </a:ext>
                </a:extLst>
              </p:cNvPr>
              <p:cNvSpPr>
                <a:spLocks/>
              </p:cNvSpPr>
              <p:nvPr/>
            </p:nvSpPr>
            <p:spPr bwMode="auto">
              <a:xfrm>
                <a:off x="6308" y="2632"/>
                <a:ext cx="4" cy="7"/>
              </a:xfrm>
              <a:custGeom>
                <a:avLst/>
                <a:gdLst>
                  <a:gd name="T0" fmla="*/ 0 w 4"/>
                  <a:gd name="T1" fmla="*/ 0 h 7"/>
                  <a:gd name="T2" fmla="*/ 4 w 4"/>
                  <a:gd name="T3" fmla="*/ 0 h 7"/>
                  <a:gd name="T4" fmla="*/ 4 w 4"/>
                  <a:gd name="T5" fmla="*/ 0 h 7"/>
                  <a:gd name="T6" fmla="*/ 4 w 4"/>
                  <a:gd name="T7" fmla="*/ 3 h 7"/>
                  <a:gd name="T8" fmla="*/ 4 w 4"/>
                  <a:gd name="T9" fmla="*/ 7 h 7"/>
                  <a:gd name="T10" fmla="*/ 0 w 4"/>
                  <a:gd name="T11" fmla="*/ 7 h 7"/>
                  <a:gd name="T12" fmla="*/ 0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0"/>
                    </a:moveTo>
                    <a:lnTo>
                      <a:pt x="4" y="0"/>
                    </a:lnTo>
                    <a:lnTo>
                      <a:pt x="4" y="0"/>
                    </a:lnTo>
                    <a:lnTo>
                      <a:pt x="4" y="3"/>
                    </a:lnTo>
                    <a:lnTo>
                      <a:pt x="4" y="7"/>
                    </a:lnTo>
                    <a:lnTo>
                      <a:pt x="0" y="7"/>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03" name="Freeform 2536">
                <a:extLst>
                  <a:ext uri="{FF2B5EF4-FFF2-40B4-BE49-F238E27FC236}">
                    <a16:creationId xmlns:a16="http://schemas.microsoft.com/office/drawing/2014/main" id="{AE75DFA4-5574-4ED5-B30E-8CB94D60BE37}"/>
                  </a:ext>
                </a:extLst>
              </p:cNvPr>
              <p:cNvSpPr>
                <a:spLocks/>
              </p:cNvSpPr>
              <p:nvPr/>
            </p:nvSpPr>
            <p:spPr bwMode="auto">
              <a:xfrm>
                <a:off x="6308" y="2632"/>
                <a:ext cx="4" cy="7"/>
              </a:xfrm>
              <a:custGeom>
                <a:avLst/>
                <a:gdLst>
                  <a:gd name="T0" fmla="*/ 0 w 4"/>
                  <a:gd name="T1" fmla="*/ 0 h 7"/>
                  <a:gd name="T2" fmla="*/ 4 w 4"/>
                  <a:gd name="T3" fmla="*/ 0 h 7"/>
                  <a:gd name="T4" fmla="*/ 4 w 4"/>
                  <a:gd name="T5" fmla="*/ 0 h 7"/>
                  <a:gd name="T6" fmla="*/ 4 w 4"/>
                  <a:gd name="T7" fmla="*/ 3 h 7"/>
                  <a:gd name="T8" fmla="*/ 4 w 4"/>
                  <a:gd name="T9" fmla="*/ 7 h 7"/>
                  <a:gd name="T10" fmla="*/ 0 w 4"/>
                  <a:gd name="T11" fmla="*/ 7 h 7"/>
                  <a:gd name="T12" fmla="*/ 0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0"/>
                    </a:moveTo>
                    <a:lnTo>
                      <a:pt x="4" y="0"/>
                    </a:lnTo>
                    <a:lnTo>
                      <a:pt x="4" y="0"/>
                    </a:lnTo>
                    <a:lnTo>
                      <a:pt x="4" y="3"/>
                    </a:lnTo>
                    <a:lnTo>
                      <a:pt x="4" y="7"/>
                    </a:lnTo>
                    <a:lnTo>
                      <a:pt x="0" y="7"/>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04" name="Freeform 2537">
                <a:extLst>
                  <a:ext uri="{FF2B5EF4-FFF2-40B4-BE49-F238E27FC236}">
                    <a16:creationId xmlns:a16="http://schemas.microsoft.com/office/drawing/2014/main" id="{0735254B-28D7-4B25-9B16-EAB337AB0380}"/>
                  </a:ext>
                </a:extLst>
              </p:cNvPr>
              <p:cNvSpPr>
                <a:spLocks/>
              </p:cNvSpPr>
              <p:nvPr/>
            </p:nvSpPr>
            <p:spPr bwMode="auto">
              <a:xfrm>
                <a:off x="6340" y="2668"/>
                <a:ext cx="7" cy="14"/>
              </a:xfrm>
              <a:custGeom>
                <a:avLst/>
                <a:gdLst>
                  <a:gd name="T0" fmla="*/ 4 w 7"/>
                  <a:gd name="T1" fmla="*/ 0 h 14"/>
                  <a:gd name="T2" fmla="*/ 7 w 7"/>
                  <a:gd name="T3" fmla="*/ 3 h 14"/>
                  <a:gd name="T4" fmla="*/ 7 w 7"/>
                  <a:gd name="T5" fmla="*/ 7 h 14"/>
                  <a:gd name="T6" fmla="*/ 7 w 7"/>
                  <a:gd name="T7" fmla="*/ 7 h 14"/>
                  <a:gd name="T8" fmla="*/ 4 w 7"/>
                  <a:gd name="T9" fmla="*/ 14 h 14"/>
                  <a:gd name="T10" fmla="*/ 0 w 7"/>
                  <a:gd name="T11" fmla="*/ 14 h 14"/>
                  <a:gd name="T12" fmla="*/ 0 w 7"/>
                  <a:gd name="T13" fmla="*/ 7 h 14"/>
                  <a:gd name="T14" fmla="*/ 0 w 7"/>
                  <a:gd name="T15" fmla="*/ 7 h 14"/>
                  <a:gd name="T16" fmla="*/ 0 w 7"/>
                  <a:gd name="T17" fmla="*/ 3 h 14"/>
                  <a:gd name="T18" fmla="*/ 4 w 7"/>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0"/>
                    </a:moveTo>
                    <a:lnTo>
                      <a:pt x="7" y="3"/>
                    </a:lnTo>
                    <a:lnTo>
                      <a:pt x="7" y="7"/>
                    </a:lnTo>
                    <a:lnTo>
                      <a:pt x="7" y="7"/>
                    </a:lnTo>
                    <a:lnTo>
                      <a:pt x="4" y="14"/>
                    </a:lnTo>
                    <a:lnTo>
                      <a:pt x="0" y="14"/>
                    </a:lnTo>
                    <a:lnTo>
                      <a:pt x="0" y="7"/>
                    </a:lnTo>
                    <a:lnTo>
                      <a:pt x="0" y="7"/>
                    </a:lnTo>
                    <a:lnTo>
                      <a:pt x="0" y="3"/>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05" name="Freeform 2538">
                <a:extLst>
                  <a:ext uri="{FF2B5EF4-FFF2-40B4-BE49-F238E27FC236}">
                    <a16:creationId xmlns:a16="http://schemas.microsoft.com/office/drawing/2014/main" id="{0C58EB75-93B3-4303-977B-2CDB0CCFD6DD}"/>
                  </a:ext>
                </a:extLst>
              </p:cNvPr>
              <p:cNvSpPr>
                <a:spLocks/>
              </p:cNvSpPr>
              <p:nvPr/>
            </p:nvSpPr>
            <p:spPr bwMode="auto">
              <a:xfrm>
                <a:off x="6340" y="2668"/>
                <a:ext cx="7" cy="14"/>
              </a:xfrm>
              <a:custGeom>
                <a:avLst/>
                <a:gdLst>
                  <a:gd name="T0" fmla="*/ 4 w 7"/>
                  <a:gd name="T1" fmla="*/ 0 h 14"/>
                  <a:gd name="T2" fmla="*/ 7 w 7"/>
                  <a:gd name="T3" fmla="*/ 3 h 14"/>
                  <a:gd name="T4" fmla="*/ 7 w 7"/>
                  <a:gd name="T5" fmla="*/ 7 h 14"/>
                  <a:gd name="T6" fmla="*/ 7 w 7"/>
                  <a:gd name="T7" fmla="*/ 7 h 14"/>
                  <a:gd name="T8" fmla="*/ 4 w 7"/>
                  <a:gd name="T9" fmla="*/ 14 h 14"/>
                  <a:gd name="T10" fmla="*/ 0 w 7"/>
                  <a:gd name="T11" fmla="*/ 14 h 14"/>
                  <a:gd name="T12" fmla="*/ 0 w 7"/>
                  <a:gd name="T13" fmla="*/ 7 h 14"/>
                  <a:gd name="T14" fmla="*/ 0 w 7"/>
                  <a:gd name="T15" fmla="*/ 7 h 14"/>
                  <a:gd name="T16" fmla="*/ 0 w 7"/>
                  <a:gd name="T17" fmla="*/ 3 h 14"/>
                  <a:gd name="T18" fmla="*/ 4 w 7"/>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0"/>
                    </a:moveTo>
                    <a:lnTo>
                      <a:pt x="7" y="3"/>
                    </a:lnTo>
                    <a:lnTo>
                      <a:pt x="7" y="7"/>
                    </a:lnTo>
                    <a:lnTo>
                      <a:pt x="7" y="7"/>
                    </a:lnTo>
                    <a:lnTo>
                      <a:pt x="4" y="14"/>
                    </a:lnTo>
                    <a:lnTo>
                      <a:pt x="0" y="14"/>
                    </a:lnTo>
                    <a:lnTo>
                      <a:pt x="0" y="7"/>
                    </a:lnTo>
                    <a:lnTo>
                      <a:pt x="0" y="7"/>
                    </a:lnTo>
                    <a:lnTo>
                      <a:pt x="0" y="3"/>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06" name="Freeform 2539">
                <a:extLst>
                  <a:ext uri="{FF2B5EF4-FFF2-40B4-BE49-F238E27FC236}">
                    <a16:creationId xmlns:a16="http://schemas.microsoft.com/office/drawing/2014/main" id="{CBBA58D3-AB53-45EE-95AA-731F4928869A}"/>
                  </a:ext>
                </a:extLst>
              </p:cNvPr>
              <p:cNvSpPr>
                <a:spLocks/>
              </p:cNvSpPr>
              <p:nvPr/>
            </p:nvSpPr>
            <p:spPr bwMode="auto">
              <a:xfrm>
                <a:off x="6322" y="2678"/>
                <a:ext cx="29" cy="61"/>
              </a:xfrm>
              <a:custGeom>
                <a:avLst/>
                <a:gdLst>
                  <a:gd name="T0" fmla="*/ 11 w 29"/>
                  <a:gd name="T1" fmla="*/ 0 h 61"/>
                  <a:gd name="T2" fmla="*/ 11 w 29"/>
                  <a:gd name="T3" fmla="*/ 0 h 61"/>
                  <a:gd name="T4" fmla="*/ 11 w 29"/>
                  <a:gd name="T5" fmla="*/ 0 h 61"/>
                  <a:gd name="T6" fmla="*/ 11 w 29"/>
                  <a:gd name="T7" fmla="*/ 0 h 61"/>
                  <a:gd name="T8" fmla="*/ 11 w 29"/>
                  <a:gd name="T9" fmla="*/ 4 h 61"/>
                  <a:gd name="T10" fmla="*/ 8 w 29"/>
                  <a:gd name="T11" fmla="*/ 8 h 61"/>
                  <a:gd name="T12" fmla="*/ 8 w 29"/>
                  <a:gd name="T13" fmla="*/ 8 h 61"/>
                  <a:gd name="T14" fmla="*/ 11 w 29"/>
                  <a:gd name="T15" fmla="*/ 8 h 61"/>
                  <a:gd name="T16" fmla="*/ 11 w 29"/>
                  <a:gd name="T17" fmla="*/ 11 h 61"/>
                  <a:gd name="T18" fmla="*/ 11 w 29"/>
                  <a:gd name="T19" fmla="*/ 15 h 61"/>
                  <a:gd name="T20" fmla="*/ 11 w 29"/>
                  <a:gd name="T21" fmla="*/ 18 h 61"/>
                  <a:gd name="T22" fmla="*/ 8 w 29"/>
                  <a:gd name="T23" fmla="*/ 26 h 61"/>
                  <a:gd name="T24" fmla="*/ 4 w 29"/>
                  <a:gd name="T25" fmla="*/ 26 h 61"/>
                  <a:gd name="T26" fmla="*/ 4 w 29"/>
                  <a:gd name="T27" fmla="*/ 26 h 61"/>
                  <a:gd name="T28" fmla="*/ 8 w 29"/>
                  <a:gd name="T29" fmla="*/ 29 h 61"/>
                  <a:gd name="T30" fmla="*/ 11 w 29"/>
                  <a:gd name="T31" fmla="*/ 26 h 61"/>
                  <a:gd name="T32" fmla="*/ 11 w 29"/>
                  <a:gd name="T33" fmla="*/ 22 h 61"/>
                  <a:gd name="T34" fmla="*/ 18 w 29"/>
                  <a:gd name="T35" fmla="*/ 15 h 61"/>
                  <a:gd name="T36" fmla="*/ 18 w 29"/>
                  <a:gd name="T37" fmla="*/ 15 h 61"/>
                  <a:gd name="T38" fmla="*/ 25 w 29"/>
                  <a:gd name="T39" fmla="*/ 15 h 61"/>
                  <a:gd name="T40" fmla="*/ 25 w 29"/>
                  <a:gd name="T41" fmla="*/ 15 h 61"/>
                  <a:gd name="T42" fmla="*/ 25 w 29"/>
                  <a:gd name="T43" fmla="*/ 18 h 61"/>
                  <a:gd name="T44" fmla="*/ 25 w 29"/>
                  <a:gd name="T45" fmla="*/ 22 h 61"/>
                  <a:gd name="T46" fmla="*/ 18 w 29"/>
                  <a:gd name="T47" fmla="*/ 29 h 61"/>
                  <a:gd name="T48" fmla="*/ 18 w 29"/>
                  <a:gd name="T49" fmla="*/ 29 h 61"/>
                  <a:gd name="T50" fmla="*/ 25 w 29"/>
                  <a:gd name="T51" fmla="*/ 33 h 61"/>
                  <a:gd name="T52" fmla="*/ 25 w 29"/>
                  <a:gd name="T53" fmla="*/ 36 h 61"/>
                  <a:gd name="T54" fmla="*/ 25 w 29"/>
                  <a:gd name="T55" fmla="*/ 36 h 61"/>
                  <a:gd name="T56" fmla="*/ 29 w 29"/>
                  <a:gd name="T57" fmla="*/ 40 h 61"/>
                  <a:gd name="T58" fmla="*/ 25 w 29"/>
                  <a:gd name="T59" fmla="*/ 40 h 61"/>
                  <a:gd name="T60" fmla="*/ 22 w 29"/>
                  <a:gd name="T61" fmla="*/ 36 h 61"/>
                  <a:gd name="T62" fmla="*/ 15 w 29"/>
                  <a:gd name="T63" fmla="*/ 36 h 61"/>
                  <a:gd name="T64" fmla="*/ 11 w 29"/>
                  <a:gd name="T65" fmla="*/ 36 h 61"/>
                  <a:gd name="T66" fmla="*/ 11 w 29"/>
                  <a:gd name="T67" fmla="*/ 36 h 61"/>
                  <a:gd name="T68" fmla="*/ 11 w 29"/>
                  <a:gd name="T69" fmla="*/ 43 h 61"/>
                  <a:gd name="T70" fmla="*/ 11 w 29"/>
                  <a:gd name="T71" fmla="*/ 51 h 61"/>
                  <a:gd name="T72" fmla="*/ 11 w 29"/>
                  <a:gd name="T73" fmla="*/ 54 h 61"/>
                  <a:gd name="T74" fmla="*/ 15 w 29"/>
                  <a:gd name="T75" fmla="*/ 58 h 61"/>
                  <a:gd name="T76" fmla="*/ 18 w 29"/>
                  <a:gd name="T77" fmla="*/ 61 h 61"/>
                  <a:gd name="T78" fmla="*/ 18 w 29"/>
                  <a:gd name="T79" fmla="*/ 61 h 61"/>
                  <a:gd name="T80" fmla="*/ 15 w 29"/>
                  <a:gd name="T81" fmla="*/ 58 h 61"/>
                  <a:gd name="T82" fmla="*/ 8 w 29"/>
                  <a:gd name="T83" fmla="*/ 51 h 61"/>
                  <a:gd name="T84" fmla="*/ 4 w 29"/>
                  <a:gd name="T85" fmla="*/ 40 h 61"/>
                  <a:gd name="T86" fmla="*/ 4 w 29"/>
                  <a:gd name="T87" fmla="*/ 33 h 61"/>
                  <a:gd name="T88" fmla="*/ 4 w 29"/>
                  <a:gd name="T89" fmla="*/ 29 h 61"/>
                  <a:gd name="T90" fmla="*/ 4 w 29"/>
                  <a:gd name="T91" fmla="*/ 26 h 61"/>
                  <a:gd name="T92" fmla="*/ 0 w 29"/>
                  <a:gd name="T93" fmla="*/ 26 h 61"/>
                  <a:gd name="T94" fmla="*/ 0 w 29"/>
                  <a:gd name="T95" fmla="*/ 22 h 61"/>
                  <a:gd name="T96" fmla="*/ 0 w 29"/>
                  <a:gd name="T97" fmla="*/ 18 h 61"/>
                  <a:gd name="T98" fmla="*/ 0 w 29"/>
                  <a:gd name="T99" fmla="*/ 18 h 61"/>
                  <a:gd name="T100" fmla="*/ 4 w 29"/>
                  <a:gd name="T101" fmla="*/ 8 h 61"/>
                  <a:gd name="T102" fmla="*/ 4 w 29"/>
                  <a:gd name="T103" fmla="*/ 4 h 61"/>
                  <a:gd name="T104" fmla="*/ 11 w 29"/>
                  <a:gd name="T10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 h="61">
                    <a:moveTo>
                      <a:pt x="11" y="0"/>
                    </a:moveTo>
                    <a:lnTo>
                      <a:pt x="11" y="0"/>
                    </a:lnTo>
                    <a:lnTo>
                      <a:pt x="11" y="0"/>
                    </a:lnTo>
                    <a:lnTo>
                      <a:pt x="11" y="0"/>
                    </a:lnTo>
                    <a:lnTo>
                      <a:pt x="11" y="4"/>
                    </a:lnTo>
                    <a:lnTo>
                      <a:pt x="8" y="8"/>
                    </a:lnTo>
                    <a:lnTo>
                      <a:pt x="8" y="8"/>
                    </a:lnTo>
                    <a:lnTo>
                      <a:pt x="11" y="8"/>
                    </a:lnTo>
                    <a:lnTo>
                      <a:pt x="11" y="11"/>
                    </a:lnTo>
                    <a:lnTo>
                      <a:pt x="11" y="15"/>
                    </a:lnTo>
                    <a:lnTo>
                      <a:pt x="11" y="18"/>
                    </a:lnTo>
                    <a:lnTo>
                      <a:pt x="8" y="26"/>
                    </a:lnTo>
                    <a:lnTo>
                      <a:pt x="4" y="26"/>
                    </a:lnTo>
                    <a:lnTo>
                      <a:pt x="4" y="26"/>
                    </a:lnTo>
                    <a:lnTo>
                      <a:pt x="8" y="29"/>
                    </a:lnTo>
                    <a:lnTo>
                      <a:pt x="11" y="26"/>
                    </a:lnTo>
                    <a:lnTo>
                      <a:pt x="11" y="22"/>
                    </a:lnTo>
                    <a:lnTo>
                      <a:pt x="18" y="15"/>
                    </a:lnTo>
                    <a:lnTo>
                      <a:pt x="18" y="15"/>
                    </a:lnTo>
                    <a:lnTo>
                      <a:pt x="25" y="15"/>
                    </a:lnTo>
                    <a:lnTo>
                      <a:pt x="25" y="15"/>
                    </a:lnTo>
                    <a:lnTo>
                      <a:pt x="25" y="18"/>
                    </a:lnTo>
                    <a:lnTo>
                      <a:pt x="25" y="22"/>
                    </a:lnTo>
                    <a:lnTo>
                      <a:pt x="18" y="29"/>
                    </a:lnTo>
                    <a:lnTo>
                      <a:pt x="18" y="29"/>
                    </a:lnTo>
                    <a:lnTo>
                      <a:pt x="25" y="33"/>
                    </a:lnTo>
                    <a:lnTo>
                      <a:pt x="25" y="36"/>
                    </a:lnTo>
                    <a:lnTo>
                      <a:pt x="25" y="36"/>
                    </a:lnTo>
                    <a:lnTo>
                      <a:pt x="29" y="40"/>
                    </a:lnTo>
                    <a:lnTo>
                      <a:pt x="25" y="40"/>
                    </a:lnTo>
                    <a:lnTo>
                      <a:pt x="22" y="36"/>
                    </a:lnTo>
                    <a:lnTo>
                      <a:pt x="15" y="36"/>
                    </a:lnTo>
                    <a:lnTo>
                      <a:pt x="11" y="36"/>
                    </a:lnTo>
                    <a:lnTo>
                      <a:pt x="11" y="36"/>
                    </a:lnTo>
                    <a:lnTo>
                      <a:pt x="11" y="43"/>
                    </a:lnTo>
                    <a:lnTo>
                      <a:pt x="11" y="51"/>
                    </a:lnTo>
                    <a:lnTo>
                      <a:pt x="11" y="54"/>
                    </a:lnTo>
                    <a:lnTo>
                      <a:pt x="15" y="58"/>
                    </a:lnTo>
                    <a:lnTo>
                      <a:pt x="18" y="61"/>
                    </a:lnTo>
                    <a:lnTo>
                      <a:pt x="18" y="61"/>
                    </a:lnTo>
                    <a:lnTo>
                      <a:pt x="15" y="58"/>
                    </a:lnTo>
                    <a:lnTo>
                      <a:pt x="8" y="51"/>
                    </a:lnTo>
                    <a:lnTo>
                      <a:pt x="4" y="40"/>
                    </a:lnTo>
                    <a:lnTo>
                      <a:pt x="4" y="33"/>
                    </a:lnTo>
                    <a:lnTo>
                      <a:pt x="4" y="29"/>
                    </a:lnTo>
                    <a:lnTo>
                      <a:pt x="4" y="26"/>
                    </a:lnTo>
                    <a:lnTo>
                      <a:pt x="0" y="26"/>
                    </a:lnTo>
                    <a:lnTo>
                      <a:pt x="0" y="22"/>
                    </a:lnTo>
                    <a:lnTo>
                      <a:pt x="0" y="18"/>
                    </a:lnTo>
                    <a:lnTo>
                      <a:pt x="0" y="18"/>
                    </a:lnTo>
                    <a:lnTo>
                      <a:pt x="4" y="8"/>
                    </a:lnTo>
                    <a:lnTo>
                      <a:pt x="4" y="4"/>
                    </a:lnTo>
                    <a:lnTo>
                      <a:pt x="11"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07" name="Freeform 2540">
                <a:extLst>
                  <a:ext uri="{FF2B5EF4-FFF2-40B4-BE49-F238E27FC236}">
                    <a16:creationId xmlns:a16="http://schemas.microsoft.com/office/drawing/2014/main" id="{BB14082E-D03A-4D6A-9592-711217B0E0E5}"/>
                  </a:ext>
                </a:extLst>
              </p:cNvPr>
              <p:cNvSpPr>
                <a:spLocks/>
              </p:cNvSpPr>
              <p:nvPr/>
            </p:nvSpPr>
            <p:spPr bwMode="auto">
              <a:xfrm>
                <a:off x="6322" y="2678"/>
                <a:ext cx="29" cy="61"/>
              </a:xfrm>
              <a:custGeom>
                <a:avLst/>
                <a:gdLst>
                  <a:gd name="T0" fmla="*/ 11 w 29"/>
                  <a:gd name="T1" fmla="*/ 0 h 61"/>
                  <a:gd name="T2" fmla="*/ 11 w 29"/>
                  <a:gd name="T3" fmla="*/ 0 h 61"/>
                  <a:gd name="T4" fmla="*/ 11 w 29"/>
                  <a:gd name="T5" fmla="*/ 0 h 61"/>
                  <a:gd name="T6" fmla="*/ 11 w 29"/>
                  <a:gd name="T7" fmla="*/ 0 h 61"/>
                  <a:gd name="T8" fmla="*/ 11 w 29"/>
                  <a:gd name="T9" fmla="*/ 4 h 61"/>
                  <a:gd name="T10" fmla="*/ 8 w 29"/>
                  <a:gd name="T11" fmla="*/ 8 h 61"/>
                  <a:gd name="T12" fmla="*/ 8 w 29"/>
                  <a:gd name="T13" fmla="*/ 8 h 61"/>
                  <a:gd name="T14" fmla="*/ 11 w 29"/>
                  <a:gd name="T15" fmla="*/ 8 h 61"/>
                  <a:gd name="T16" fmla="*/ 11 w 29"/>
                  <a:gd name="T17" fmla="*/ 11 h 61"/>
                  <a:gd name="T18" fmla="*/ 11 w 29"/>
                  <a:gd name="T19" fmla="*/ 15 h 61"/>
                  <a:gd name="T20" fmla="*/ 11 w 29"/>
                  <a:gd name="T21" fmla="*/ 18 h 61"/>
                  <a:gd name="T22" fmla="*/ 8 w 29"/>
                  <a:gd name="T23" fmla="*/ 26 h 61"/>
                  <a:gd name="T24" fmla="*/ 4 w 29"/>
                  <a:gd name="T25" fmla="*/ 26 h 61"/>
                  <a:gd name="T26" fmla="*/ 4 w 29"/>
                  <a:gd name="T27" fmla="*/ 26 h 61"/>
                  <a:gd name="T28" fmla="*/ 8 w 29"/>
                  <a:gd name="T29" fmla="*/ 29 h 61"/>
                  <a:gd name="T30" fmla="*/ 11 w 29"/>
                  <a:gd name="T31" fmla="*/ 26 h 61"/>
                  <a:gd name="T32" fmla="*/ 11 w 29"/>
                  <a:gd name="T33" fmla="*/ 22 h 61"/>
                  <a:gd name="T34" fmla="*/ 18 w 29"/>
                  <a:gd name="T35" fmla="*/ 15 h 61"/>
                  <a:gd name="T36" fmla="*/ 18 w 29"/>
                  <a:gd name="T37" fmla="*/ 15 h 61"/>
                  <a:gd name="T38" fmla="*/ 25 w 29"/>
                  <a:gd name="T39" fmla="*/ 15 h 61"/>
                  <a:gd name="T40" fmla="*/ 25 w 29"/>
                  <a:gd name="T41" fmla="*/ 15 h 61"/>
                  <a:gd name="T42" fmla="*/ 25 w 29"/>
                  <a:gd name="T43" fmla="*/ 18 h 61"/>
                  <a:gd name="T44" fmla="*/ 25 w 29"/>
                  <a:gd name="T45" fmla="*/ 22 h 61"/>
                  <a:gd name="T46" fmla="*/ 18 w 29"/>
                  <a:gd name="T47" fmla="*/ 29 h 61"/>
                  <a:gd name="T48" fmla="*/ 18 w 29"/>
                  <a:gd name="T49" fmla="*/ 29 h 61"/>
                  <a:gd name="T50" fmla="*/ 25 w 29"/>
                  <a:gd name="T51" fmla="*/ 33 h 61"/>
                  <a:gd name="T52" fmla="*/ 25 w 29"/>
                  <a:gd name="T53" fmla="*/ 36 h 61"/>
                  <a:gd name="T54" fmla="*/ 25 w 29"/>
                  <a:gd name="T55" fmla="*/ 36 h 61"/>
                  <a:gd name="T56" fmla="*/ 29 w 29"/>
                  <a:gd name="T57" fmla="*/ 40 h 61"/>
                  <a:gd name="T58" fmla="*/ 25 w 29"/>
                  <a:gd name="T59" fmla="*/ 40 h 61"/>
                  <a:gd name="T60" fmla="*/ 22 w 29"/>
                  <a:gd name="T61" fmla="*/ 36 h 61"/>
                  <a:gd name="T62" fmla="*/ 15 w 29"/>
                  <a:gd name="T63" fmla="*/ 36 h 61"/>
                  <a:gd name="T64" fmla="*/ 11 w 29"/>
                  <a:gd name="T65" fmla="*/ 36 h 61"/>
                  <a:gd name="T66" fmla="*/ 11 w 29"/>
                  <a:gd name="T67" fmla="*/ 36 h 61"/>
                  <a:gd name="T68" fmla="*/ 11 w 29"/>
                  <a:gd name="T69" fmla="*/ 43 h 61"/>
                  <a:gd name="T70" fmla="*/ 11 w 29"/>
                  <a:gd name="T71" fmla="*/ 51 h 61"/>
                  <a:gd name="T72" fmla="*/ 11 w 29"/>
                  <a:gd name="T73" fmla="*/ 54 h 61"/>
                  <a:gd name="T74" fmla="*/ 15 w 29"/>
                  <a:gd name="T75" fmla="*/ 58 h 61"/>
                  <a:gd name="T76" fmla="*/ 18 w 29"/>
                  <a:gd name="T77" fmla="*/ 61 h 61"/>
                  <a:gd name="T78" fmla="*/ 18 w 29"/>
                  <a:gd name="T79" fmla="*/ 61 h 61"/>
                  <a:gd name="T80" fmla="*/ 15 w 29"/>
                  <a:gd name="T81" fmla="*/ 58 h 61"/>
                  <a:gd name="T82" fmla="*/ 8 w 29"/>
                  <a:gd name="T83" fmla="*/ 51 h 61"/>
                  <a:gd name="T84" fmla="*/ 4 w 29"/>
                  <a:gd name="T85" fmla="*/ 40 h 61"/>
                  <a:gd name="T86" fmla="*/ 4 w 29"/>
                  <a:gd name="T87" fmla="*/ 33 h 61"/>
                  <a:gd name="T88" fmla="*/ 4 w 29"/>
                  <a:gd name="T89" fmla="*/ 29 h 61"/>
                  <a:gd name="T90" fmla="*/ 4 w 29"/>
                  <a:gd name="T91" fmla="*/ 26 h 61"/>
                  <a:gd name="T92" fmla="*/ 0 w 29"/>
                  <a:gd name="T93" fmla="*/ 26 h 61"/>
                  <a:gd name="T94" fmla="*/ 0 w 29"/>
                  <a:gd name="T95" fmla="*/ 22 h 61"/>
                  <a:gd name="T96" fmla="*/ 0 w 29"/>
                  <a:gd name="T97" fmla="*/ 18 h 61"/>
                  <a:gd name="T98" fmla="*/ 0 w 29"/>
                  <a:gd name="T99" fmla="*/ 18 h 61"/>
                  <a:gd name="T100" fmla="*/ 4 w 29"/>
                  <a:gd name="T101" fmla="*/ 8 h 61"/>
                  <a:gd name="T102" fmla="*/ 4 w 29"/>
                  <a:gd name="T103" fmla="*/ 4 h 61"/>
                  <a:gd name="T104" fmla="*/ 11 w 29"/>
                  <a:gd name="T10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 h="61">
                    <a:moveTo>
                      <a:pt x="11" y="0"/>
                    </a:moveTo>
                    <a:lnTo>
                      <a:pt x="11" y="0"/>
                    </a:lnTo>
                    <a:lnTo>
                      <a:pt x="11" y="0"/>
                    </a:lnTo>
                    <a:lnTo>
                      <a:pt x="11" y="0"/>
                    </a:lnTo>
                    <a:lnTo>
                      <a:pt x="11" y="4"/>
                    </a:lnTo>
                    <a:lnTo>
                      <a:pt x="8" y="8"/>
                    </a:lnTo>
                    <a:lnTo>
                      <a:pt x="8" y="8"/>
                    </a:lnTo>
                    <a:lnTo>
                      <a:pt x="11" y="8"/>
                    </a:lnTo>
                    <a:lnTo>
                      <a:pt x="11" y="11"/>
                    </a:lnTo>
                    <a:lnTo>
                      <a:pt x="11" y="15"/>
                    </a:lnTo>
                    <a:lnTo>
                      <a:pt x="11" y="18"/>
                    </a:lnTo>
                    <a:lnTo>
                      <a:pt x="8" y="26"/>
                    </a:lnTo>
                    <a:lnTo>
                      <a:pt x="4" y="26"/>
                    </a:lnTo>
                    <a:lnTo>
                      <a:pt x="4" y="26"/>
                    </a:lnTo>
                    <a:lnTo>
                      <a:pt x="8" y="29"/>
                    </a:lnTo>
                    <a:lnTo>
                      <a:pt x="11" y="26"/>
                    </a:lnTo>
                    <a:lnTo>
                      <a:pt x="11" y="22"/>
                    </a:lnTo>
                    <a:lnTo>
                      <a:pt x="18" y="15"/>
                    </a:lnTo>
                    <a:lnTo>
                      <a:pt x="18" y="15"/>
                    </a:lnTo>
                    <a:lnTo>
                      <a:pt x="25" y="15"/>
                    </a:lnTo>
                    <a:lnTo>
                      <a:pt x="25" y="15"/>
                    </a:lnTo>
                    <a:lnTo>
                      <a:pt x="25" y="18"/>
                    </a:lnTo>
                    <a:lnTo>
                      <a:pt x="25" y="22"/>
                    </a:lnTo>
                    <a:lnTo>
                      <a:pt x="18" y="29"/>
                    </a:lnTo>
                    <a:lnTo>
                      <a:pt x="18" y="29"/>
                    </a:lnTo>
                    <a:lnTo>
                      <a:pt x="25" y="33"/>
                    </a:lnTo>
                    <a:lnTo>
                      <a:pt x="25" y="36"/>
                    </a:lnTo>
                    <a:lnTo>
                      <a:pt x="25" y="36"/>
                    </a:lnTo>
                    <a:lnTo>
                      <a:pt x="29" y="40"/>
                    </a:lnTo>
                    <a:lnTo>
                      <a:pt x="25" y="40"/>
                    </a:lnTo>
                    <a:lnTo>
                      <a:pt x="22" y="36"/>
                    </a:lnTo>
                    <a:lnTo>
                      <a:pt x="15" y="36"/>
                    </a:lnTo>
                    <a:lnTo>
                      <a:pt x="11" y="36"/>
                    </a:lnTo>
                    <a:lnTo>
                      <a:pt x="11" y="36"/>
                    </a:lnTo>
                    <a:lnTo>
                      <a:pt x="11" y="43"/>
                    </a:lnTo>
                    <a:lnTo>
                      <a:pt x="11" y="51"/>
                    </a:lnTo>
                    <a:lnTo>
                      <a:pt x="11" y="54"/>
                    </a:lnTo>
                    <a:lnTo>
                      <a:pt x="15" y="58"/>
                    </a:lnTo>
                    <a:lnTo>
                      <a:pt x="18" y="61"/>
                    </a:lnTo>
                    <a:lnTo>
                      <a:pt x="18" y="61"/>
                    </a:lnTo>
                    <a:lnTo>
                      <a:pt x="15" y="58"/>
                    </a:lnTo>
                    <a:lnTo>
                      <a:pt x="8" y="51"/>
                    </a:lnTo>
                    <a:lnTo>
                      <a:pt x="4" y="40"/>
                    </a:lnTo>
                    <a:lnTo>
                      <a:pt x="4" y="33"/>
                    </a:lnTo>
                    <a:lnTo>
                      <a:pt x="4" y="29"/>
                    </a:lnTo>
                    <a:lnTo>
                      <a:pt x="4" y="26"/>
                    </a:lnTo>
                    <a:lnTo>
                      <a:pt x="0" y="26"/>
                    </a:lnTo>
                    <a:lnTo>
                      <a:pt x="0" y="22"/>
                    </a:lnTo>
                    <a:lnTo>
                      <a:pt x="0" y="18"/>
                    </a:lnTo>
                    <a:lnTo>
                      <a:pt x="0" y="18"/>
                    </a:lnTo>
                    <a:lnTo>
                      <a:pt x="4" y="8"/>
                    </a:lnTo>
                    <a:lnTo>
                      <a:pt x="4" y="4"/>
                    </a:lnTo>
                    <a:lnTo>
                      <a:pt x="11"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08" name="Freeform 2541">
                <a:extLst>
                  <a:ext uri="{FF2B5EF4-FFF2-40B4-BE49-F238E27FC236}">
                    <a16:creationId xmlns:a16="http://schemas.microsoft.com/office/drawing/2014/main" id="{391D2781-FC45-4A84-AFAB-0D0F18FEF9BE}"/>
                  </a:ext>
                </a:extLst>
              </p:cNvPr>
              <p:cNvSpPr>
                <a:spLocks/>
              </p:cNvSpPr>
              <p:nvPr/>
            </p:nvSpPr>
            <p:spPr bwMode="auto">
              <a:xfrm>
                <a:off x="6319" y="2729"/>
                <a:ext cx="11" cy="10"/>
              </a:xfrm>
              <a:custGeom>
                <a:avLst/>
                <a:gdLst>
                  <a:gd name="T0" fmla="*/ 0 w 11"/>
                  <a:gd name="T1" fmla="*/ 0 h 10"/>
                  <a:gd name="T2" fmla="*/ 3 w 11"/>
                  <a:gd name="T3" fmla="*/ 0 h 10"/>
                  <a:gd name="T4" fmla="*/ 7 w 11"/>
                  <a:gd name="T5" fmla="*/ 3 h 10"/>
                  <a:gd name="T6" fmla="*/ 7 w 11"/>
                  <a:gd name="T7" fmla="*/ 7 h 10"/>
                  <a:gd name="T8" fmla="*/ 7 w 11"/>
                  <a:gd name="T9" fmla="*/ 7 h 10"/>
                  <a:gd name="T10" fmla="*/ 11 w 11"/>
                  <a:gd name="T11" fmla="*/ 10 h 10"/>
                  <a:gd name="T12" fmla="*/ 11 w 11"/>
                  <a:gd name="T13" fmla="*/ 10 h 10"/>
                  <a:gd name="T14" fmla="*/ 7 w 11"/>
                  <a:gd name="T15" fmla="*/ 10 h 10"/>
                  <a:gd name="T16" fmla="*/ 3 w 11"/>
                  <a:gd name="T17" fmla="*/ 10 h 10"/>
                  <a:gd name="T18" fmla="*/ 3 w 11"/>
                  <a:gd name="T19" fmla="*/ 7 h 10"/>
                  <a:gd name="T20" fmla="*/ 3 w 11"/>
                  <a:gd name="T21" fmla="*/ 7 h 10"/>
                  <a:gd name="T22" fmla="*/ 3 w 11"/>
                  <a:gd name="T23" fmla="*/ 3 h 10"/>
                  <a:gd name="T24" fmla="*/ 0 w 11"/>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0">
                    <a:moveTo>
                      <a:pt x="0" y="0"/>
                    </a:moveTo>
                    <a:lnTo>
                      <a:pt x="3" y="0"/>
                    </a:lnTo>
                    <a:lnTo>
                      <a:pt x="7" y="3"/>
                    </a:lnTo>
                    <a:lnTo>
                      <a:pt x="7" y="7"/>
                    </a:lnTo>
                    <a:lnTo>
                      <a:pt x="7" y="7"/>
                    </a:lnTo>
                    <a:lnTo>
                      <a:pt x="11" y="10"/>
                    </a:lnTo>
                    <a:lnTo>
                      <a:pt x="11" y="10"/>
                    </a:lnTo>
                    <a:lnTo>
                      <a:pt x="7" y="10"/>
                    </a:lnTo>
                    <a:lnTo>
                      <a:pt x="3" y="10"/>
                    </a:lnTo>
                    <a:lnTo>
                      <a:pt x="3" y="7"/>
                    </a:lnTo>
                    <a:lnTo>
                      <a:pt x="3" y="7"/>
                    </a:lnTo>
                    <a:lnTo>
                      <a:pt x="3" y="3"/>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09" name="Freeform 2542">
                <a:extLst>
                  <a:ext uri="{FF2B5EF4-FFF2-40B4-BE49-F238E27FC236}">
                    <a16:creationId xmlns:a16="http://schemas.microsoft.com/office/drawing/2014/main" id="{1BA2E728-2854-4667-9465-56B2DB5C4FC2}"/>
                  </a:ext>
                </a:extLst>
              </p:cNvPr>
              <p:cNvSpPr>
                <a:spLocks/>
              </p:cNvSpPr>
              <p:nvPr/>
            </p:nvSpPr>
            <p:spPr bwMode="auto">
              <a:xfrm>
                <a:off x="6319" y="2729"/>
                <a:ext cx="11" cy="10"/>
              </a:xfrm>
              <a:custGeom>
                <a:avLst/>
                <a:gdLst>
                  <a:gd name="T0" fmla="*/ 0 w 11"/>
                  <a:gd name="T1" fmla="*/ 0 h 10"/>
                  <a:gd name="T2" fmla="*/ 3 w 11"/>
                  <a:gd name="T3" fmla="*/ 0 h 10"/>
                  <a:gd name="T4" fmla="*/ 7 w 11"/>
                  <a:gd name="T5" fmla="*/ 3 h 10"/>
                  <a:gd name="T6" fmla="*/ 7 w 11"/>
                  <a:gd name="T7" fmla="*/ 7 h 10"/>
                  <a:gd name="T8" fmla="*/ 7 w 11"/>
                  <a:gd name="T9" fmla="*/ 7 h 10"/>
                  <a:gd name="T10" fmla="*/ 11 w 11"/>
                  <a:gd name="T11" fmla="*/ 10 h 10"/>
                  <a:gd name="T12" fmla="*/ 11 w 11"/>
                  <a:gd name="T13" fmla="*/ 10 h 10"/>
                  <a:gd name="T14" fmla="*/ 7 w 11"/>
                  <a:gd name="T15" fmla="*/ 10 h 10"/>
                  <a:gd name="T16" fmla="*/ 3 w 11"/>
                  <a:gd name="T17" fmla="*/ 10 h 10"/>
                  <a:gd name="T18" fmla="*/ 3 w 11"/>
                  <a:gd name="T19" fmla="*/ 7 h 10"/>
                  <a:gd name="T20" fmla="*/ 3 w 11"/>
                  <a:gd name="T21" fmla="*/ 7 h 10"/>
                  <a:gd name="T22" fmla="*/ 3 w 11"/>
                  <a:gd name="T23" fmla="*/ 3 h 10"/>
                  <a:gd name="T24" fmla="*/ 0 w 11"/>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0">
                    <a:moveTo>
                      <a:pt x="0" y="0"/>
                    </a:moveTo>
                    <a:lnTo>
                      <a:pt x="3" y="0"/>
                    </a:lnTo>
                    <a:lnTo>
                      <a:pt x="7" y="3"/>
                    </a:lnTo>
                    <a:lnTo>
                      <a:pt x="7" y="7"/>
                    </a:lnTo>
                    <a:lnTo>
                      <a:pt x="7" y="7"/>
                    </a:lnTo>
                    <a:lnTo>
                      <a:pt x="11" y="10"/>
                    </a:lnTo>
                    <a:lnTo>
                      <a:pt x="11" y="10"/>
                    </a:lnTo>
                    <a:lnTo>
                      <a:pt x="7" y="10"/>
                    </a:lnTo>
                    <a:lnTo>
                      <a:pt x="3" y="10"/>
                    </a:lnTo>
                    <a:lnTo>
                      <a:pt x="3" y="7"/>
                    </a:lnTo>
                    <a:lnTo>
                      <a:pt x="3" y="7"/>
                    </a:lnTo>
                    <a:lnTo>
                      <a:pt x="3" y="3"/>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10" name="Freeform 2543">
                <a:extLst>
                  <a:ext uri="{FF2B5EF4-FFF2-40B4-BE49-F238E27FC236}">
                    <a16:creationId xmlns:a16="http://schemas.microsoft.com/office/drawing/2014/main" id="{FA6769BA-566F-4D04-AA8B-B18CAA2520FB}"/>
                  </a:ext>
                </a:extLst>
              </p:cNvPr>
              <p:cNvSpPr>
                <a:spLocks/>
              </p:cNvSpPr>
              <p:nvPr/>
            </p:nvSpPr>
            <p:spPr bwMode="auto">
              <a:xfrm>
                <a:off x="6322" y="2750"/>
                <a:ext cx="15" cy="7"/>
              </a:xfrm>
              <a:custGeom>
                <a:avLst/>
                <a:gdLst>
                  <a:gd name="T0" fmla="*/ 0 w 15"/>
                  <a:gd name="T1" fmla="*/ 4 h 7"/>
                  <a:gd name="T2" fmla="*/ 0 w 15"/>
                  <a:gd name="T3" fmla="*/ 4 h 7"/>
                  <a:gd name="T4" fmla="*/ 4 w 15"/>
                  <a:gd name="T5" fmla="*/ 0 h 7"/>
                  <a:gd name="T6" fmla="*/ 8 w 15"/>
                  <a:gd name="T7" fmla="*/ 0 h 7"/>
                  <a:gd name="T8" fmla="*/ 15 w 15"/>
                  <a:gd name="T9" fmla="*/ 4 h 7"/>
                  <a:gd name="T10" fmla="*/ 15 w 15"/>
                  <a:gd name="T11" fmla="*/ 7 h 7"/>
                  <a:gd name="T12" fmla="*/ 15 w 15"/>
                  <a:gd name="T13" fmla="*/ 7 h 7"/>
                  <a:gd name="T14" fmla="*/ 4 w 15"/>
                  <a:gd name="T15" fmla="*/ 7 h 7"/>
                  <a:gd name="T16" fmla="*/ 4 w 15"/>
                  <a:gd name="T17" fmla="*/ 7 h 7"/>
                  <a:gd name="T18" fmla="*/ 0 w 15"/>
                  <a:gd name="T19" fmla="*/ 7 h 7"/>
                  <a:gd name="T20" fmla="*/ 0 w 15"/>
                  <a:gd name="T21" fmla="*/ 4 h 7"/>
                  <a:gd name="T22" fmla="*/ 0 w 15"/>
                  <a:gd name="T2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
                    <a:moveTo>
                      <a:pt x="0" y="4"/>
                    </a:moveTo>
                    <a:lnTo>
                      <a:pt x="0" y="4"/>
                    </a:lnTo>
                    <a:lnTo>
                      <a:pt x="4" y="0"/>
                    </a:lnTo>
                    <a:lnTo>
                      <a:pt x="8" y="0"/>
                    </a:lnTo>
                    <a:lnTo>
                      <a:pt x="15" y="4"/>
                    </a:lnTo>
                    <a:lnTo>
                      <a:pt x="15" y="7"/>
                    </a:lnTo>
                    <a:lnTo>
                      <a:pt x="15" y="7"/>
                    </a:lnTo>
                    <a:lnTo>
                      <a:pt x="4" y="7"/>
                    </a:lnTo>
                    <a:lnTo>
                      <a:pt x="4" y="7"/>
                    </a:lnTo>
                    <a:lnTo>
                      <a:pt x="0" y="7"/>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11" name="Freeform 2544">
                <a:extLst>
                  <a:ext uri="{FF2B5EF4-FFF2-40B4-BE49-F238E27FC236}">
                    <a16:creationId xmlns:a16="http://schemas.microsoft.com/office/drawing/2014/main" id="{7985E4C5-565B-4406-92D4-B33E41983A75}"/>
                  </a:ext>
                </a:extLst>
              </p:cNvPr>
              <p:cNvSpPr>
                <a:spLocks/>
              </p:cNvSpPr>
              <p:nvPr/>
            </p:nvSpPr>
            <p:spPr bwMode="auto">
              <a:xfrm>
                <a:off x="6322" y="2750"/>
                <a:ext cx="15" cy="7"/>
              </a:xfrm>
              <a:custGeom>
                <a:avLst/>
                <a:gdLst>
                  <a:gd name="T0" fmla="*/ 0 w 15"/>
                  <a:gd name="T1" fmla="*/ 4 h 7"/>
                  <a:gd name="T2" fmla="*/ 0 w 15"/>
                  <a:gd name="T3" fmla="*/ 4 h 7"/>
                  <a:gd name="T4" fmla="*/ 4 w 15"/>
                  <a:gd name="T5" fmla="*/ 0 h 7"/>
                  <a:gd name="T6" fmla="*/ 8 w 15"/>
                  <a:gd name="T7" fmla="*/ 0 h 7"/>
                  <a:gd name="T8" fmla="*/ 15 w 15"/>
                  <a:gd name="T9" fmla="*/ 4 h 7"/>
                  <a:gd name="T10" fmla="*/ 15 w 15"/>
                  <a:gd name="T11" fmla="*/ 7 h 7"/>
                  <a:gd name="T12" fmla="*/ 15 w 15"/>
                  <a:gd name="T13" fmla="*/ 7 h 7"/>
                  <a:gd name="T14" fmla="*/ 4 w 15"/>
                  <a:gd name="T15" fmla="*/ 7 h 7"/>
                  <a:gd name="T16" fmla="*/ 4 w 15"/>
                  <a:gd name="T17" fmla="*/ 7 h 7"/>
                  <a:gd name="T18" fmla="*/ 0 w 15"/>
                  <a:gd name="T19" fmla="*/ 7 h 7"/>
                  <a:gd name="T20" fmla="*/ 0 w 15"/>
                  <a:gd name="T21" fmla="*/ 4 h 7"/>
                  <a:gd name="T22" fmla="*/ 0 w 15"/>
                  <a:gd name="T2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
                    <a:moveTo>
                      <a:pt x="0" y="4"/>
                    </a:moveTo>
                    <a:lnTo>
                      <a:pt x="0" y="4"/>
                    </a:lnTo>
                    <a:lnTo>
                      <a:pt x="4" y="0"/>
                    </a:lnTo>
                    <a:lnTo>
                      <a:pt x="8" y="0"/>
                    </a:lnTo>
                    <a:lnTo>
                      <a:pt x="15" y="4"/>
                    </a:lnTo>
                    <a:lnTo>
                      <a:pt x="15" y="7"/>
                    </a:lnTo>
                    <a:lnTo>
                      <a:pt x="15" y="7"/>
                    </a:lnTo>
                    <a:lnTo>
                      <a:pt x="4" y="7"/>
                    </a:lnTo>
                    <a:lnTo>
                      <a:pt x="4" y="7"/>
                    </a:lnTo>
                    <a:lnTo>
                      <a:pt x="0" y="7"/>
                    </a:lnTo>
                    <a:lnTo>
                      <a:pt x="0"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12" name="Freeform 2545">
                <a:extLst>
                  <a:ext uri="{FF2B5EF4-FFF2-40B4-BE49-F238E27FC236}">
                    <a16:creationId xmlns:a16="http://schemas.microsoft.com/office/drawing/2014/main" id="{6A9F6FF5-E745-4958-B6C4-7E8D67945B92}"/>
                  </a:ext>
                </a:extLst>
              </p:cNvPr>
              <p:cNvSpPr>
                <a:spLocks/>
              </p:cNvSpPr>
              <p:nvPr/>
            </p:nvSpPr>
            <p:spPr bwMode="auto">
              <a:xfrm>
                <a:off x="6333" y="2793"/>
                <a:ext cx="7" cy="7"/>
              </a:xfrm>
              <a:custGeom>
                <a:avLst/>
                <a:gdLst>
                  <a:gd name="T0" fmla="*/ 0 w 7"/>
                  <a:gd name="T1" fmla="*/ 7 h 7"/>
                  <a:gd name="T2" fmla="*/ 0 w 7"/>
                  <a:gd name="T3" fmla="*/ 7 h 7"/>
                  <a:gd name="T4" fmla="*/ 0 w 7"/>
                  <a:gd name="T5" fmla="*/ 7 h 7"/>
                  <a:gd name="T6" fmla="*/ 0 w 7"/>
                  <a:gd name="T7" fmla="*/ 4 h 7"/>
                  <a:gd name="T8" fmla="*/ 4 w 7"/>
                  <a:gd name="T9" fmla="*/ 4 h 7"/>
                  <a:gd name="T10" fmla="*/ 7 w 7"/>
                  <a:gd name="T11" fmla="*/ 0 h 7"/>
                  <a:gd name="T12" fmla="*/ 7 w 7"/>
                  <a:gd name="T13" fmla="*/ 4 h 7"/>
                  <a:gd name="T14" fmla="*/ 7 w 7"/>
                  <a:gd name="T15" fmla="*/ 4 h 7"/>
                  <a:gd name="T16" fmla="*/ 7 w 7"/>
                  <a:gd name="T17" fmla="*/ 7 h 7"/>
                  <a:gd name="T18" fmla="*/ 4 w 7"/>
                  <a:gd name="T19" fmla="*/ 7 h 7"/>
                  <a:gd name="T20" fmla="*/ 0 w 7"/>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0" y="7"/>
                    </a:moveTo>
                    <a:lnTo>
                      <a:pt x="0" y="7"/>
                    </a:lnTo>
                    <a:lnTo>
                      <a:pt x="0" y="7"/>
                    </a:lnTo>
                    <a:lnTo>
                      <a:pt x="0" y="4"/>
                    </a:lnTo>
                    <a:lnTo>
                      <a:pt x="4" y="4"/>
                    </a:lnTo>
                    <a:lnTo>
                      <a:pt x="7" y="0"/>
                    </a:lnTo>
                    <a:lnTo>
                      <a:pt x="7" y="4"/>
                    </a:lnTo>
                    <a:lnTo>
                      <a:pt x="7" y="4"/>
                    </a:lnTo>
                    <a:lnTo>
                      <a:pt x="7" y="7"/>
                    </a:lnTo>
                    <a:lnTo>
                      <a:pt x="4" y="7"/>
                    </a:lnTo>
                    <a:lnTo>
                      <a:pt x="0"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13" name="Freeform 2546">
                <a:extLst>
                  <a:ext uri="{FF2B5EF4-FFF2-40B4-BE49-F238E27FC236}">
                    <a16:creationId xmlns:a16="http://schemas.microsoft.com/office/drawing/2014/main" id="{A844EC52-5763-4314-96E2-2CF2C06B9F6F}"/>
                  </a:ext>
                </a:extLst>
              </p:cNvPr>
              <p:cNvSpPr>
                <a:spLocks/>
              </p:cNvSpPr>
              <p:nvPr/>
            </p:nvSpPr>
            <p:spPr bwMode="auto">
              <a:xfrm>
                <a:off x="6333" y="2793"/>
                <a:ext cx="7" cy="7"/>
              </a:xfrm>
              <a:custGeom>
                <a:avLst/>
                <a:gdLst>
                  <a:gd name="T0" fmla="*/ 0 w 7"/>
                  <a:gd name="T1" fmla="*/ 7 h 7"/>
                  <a:gd name="T2" fmla="*/ 0 w 7"/>
                  <a:gd name="T3" fmla="*/ 7 h 7"/>
                  <a:gd name="T4" fmla="*/ 0 w 7"/>
                  <a:gd name="T5" fmla="*/ 7 h 7"/>
                  <a:gd name="T6" fmla="*/ 0 w 7"/>
                  <a:gd name="T7" fmla="*/ 4 h 7"/>
                  <a:gd name="T8" fmla="*/ 4 w 7"/>
                  <a:gd name="T9" fmla="*/ 4 h 7"/>
                  <a:gd name="T10" fmla="*/ 7 w 7"/>
                  <a:gd name="T11" fmla="*/ 0 h 7"/>
                  <a:gd name="T12" fmla="*/ 7 w 7"/>
                  <a:gd name="T13" fmla="*/ 4 h 7"/>
                  <a:gd name="T14" fmla="*/ 7 w 7"/>
                  <a:gd name="T15" fmla="*/ 4 h 7"/>
                  <a:gd name="T16" fmla="*/ 7 w 7"/>
                  <a:gd name="T17" fmla="*/ 7 h 7"/>
                  <a:gd name="T18" fmla="*/ 4 w 7"/>
                  <a:gd name="T19" fmla="*/ 7 h 7"/>
                  <a:gd name="T20" fmla="*/ 0 w 7"/>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0" y="7"/>
                    </a:moveTo>
                    <a:lnTo>
                      <a:pt x="0" y="7"/>
                    </a:lnTo>
                    <a:lnTo>
                      <a:pt x="0" y="7"/>
                    </a:lnTo>
                    <a:lnTo>
                      <a:pt x="0" y="4"/>
                    </a:lnTo>
                    <a:lnTo>
                      <a:pt x="4" y="4"/>
                    </a:lnTo>
                    <a:lnTo>
                      <a:pt x="7" y="0"/>
                    </a:lnTo>
                    <a:lnTo>
                      <a:pt x="7" y="4"/>
                    </a:lnTo>
                    <a:lnTo>
                      <a:pt x="7" y="4"/>
                    </a:lnTo>
                    <a:lnTo>
                      <a:pt x="7" y="7"/>
                    </a:lnTo>
                    <a:lnTo>
                      <a:pt x="4" y="7"/>
                    </a:lnTo>
                    <a:lnTo>
                      <a:pt x="0"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14" name="Freeform 2547">
                <a:extLst>
                  <a:ext uri="{FF2B5EF4-FFF2-40B4-BE49-F238E27FC236}">
                    <a16:creationId xmlns:a16="http://schemas.microsoft.com/office/drawing/2014/main" id="{5F61653C-58C5-4885-9013-65928EFA1DC9}"/>
                  </a:ext>
                </a:extLst>
              </p:cNvPr>
              <p:cNvSpPr>
                <a:spLocks/>
              </p:cNvSpPr>
              <p:nvPr/>
            </p:nvSpPr>
            <p:spPr bwMode="auto">
              <a:xfrm>
                <a:off x="6484" y="2736"/>
                <a:ext cx="21" cy="11"/>
              </a:xfrm>
              <a:custGeom>
                <a:avLst/>
                <a:gdLst>
                  <a:gd name="T0" fmla="*/ 3 w 21"/>
                  <a:gd name="T1" fmla="*/ 3 h 11"/>
                  <a:gd name="T2" fmla="*/ 0 w 21"/>
                  <a:gd name="T3" fmla="*/ 0 h 11"/>
                  <a:gd name="T4" fmla="*/ 3 w 21"/>
                  <a:gd name="T5" fmla="*/ 0 h 11"/>
                  <a:gd name="T6" fmla="*/ 7 w 21"/>
                  <a:gd name="T7" fmla="*/ 0 h 11"/>
                  <a:gd name="T8" fmla="*/ 7 w 21"/>
                  <a:gd name="T9" fmla="*/ 3 h 11"/>
                  <a:gd name="T10" fmla="*/ 10 w 21"/>
                  <a:gd name="T11" fmla="*/ 3 h 11"/>
                  <a:gd name="T12" fmla="*/ 14 w 21"/>
                  <a:gd name="T13" fmla="*/ 3 h 11"/>
                  <a:gd name="T14" fmla="*/ 18 w 21"/>
                  <a:gd name="T15" fmla="*/ 7 h 11"/>
                  <a:gd name="T16" fmla="*/ 21 w 21"/>
                  <a:gd name="T17" fmla="*/ 11 h 11"/>
                  <a:gd name="T18" fmla="*/ 18 w 21"/>
                  <a:gd name="T19" fmla="*/ 11 h 11"/>
                  <a:gd name="T20" fmla="*/ 14 w 21"/>
                  <a:gd name="T21" fmla="*/ 11 h 11"/>
                  <a:gd name="T22" fmla="*/ 10 w 21"/>
                  <a:gd name="T23" fmla="*/ 11 h 11"/>
                  <a:gd name="T24" fmla="*/ 10 w 21"/>
                  <a:gd name="T25" fmla="*/ 7 h 11"/>
                  <a:gd name="T26" fmla="*/ 7 w 21"/>
                  <a:gd name="T27" fmla="*/ 7 h 11"/>
                  <a:gd name="T28" fmla="*/ 3 w 21"/>
                  <a:gd name="T29" fmla="*/ 3 h 11"/>
                  <a:gd name="T30" fmla="*/ 3 w 21"/>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11">
                    <a:moveTo>
                      <a:pt x="3" y="3"/>
                    </a:moveTo>
                    <a:lnTo>
                      <a:pt x="0" y="0"/>
                    </a:lnTo>
                    <a:lnTo>
                      <a:pt x="3" y="0"/>
                    </a:lnTo>
                    <a:lnTo>
                      <a:pt x="7" y="0"/>
                    </a:lnTo>
                    <a:lnTo>
                      <a:pt x="7" y="3"/>
                    </a:lnTo>
                    <a:lnTo>
                      <a:pt x="10" y="3"/>
                    </a:lnTo>
                    <a:lnTo>
                      <a:pt x="14" y="3"/>
                    </a:lnTo>
                    <a:lnTo>
                      <a:pt x="18" y="7"/>
                    </a:lnTo>
                    <a:lnTo>
                      <a:pt x="21" y="11"/>
                    </a:lnTo>
                    <a:lnTo>
                      <a:pt x="18" y="11"/>
                    </a:lnTo>
                    <a:lnTo>
                      <a:pt x="14" y="11"/>
                    </a:lnTo>
                    <a:lnTo>
                      <a:pt x="10" y="11"/>
                    </a:lnTo>
                    <a:lnTo>
                      <a:pt x="10" y="7"/>
                    </a:lnTo>
                    <a:lnTo>
                      <a:pt x="7" y="7"/>
                    </a:lnTo>
                    <a:lnTo>
                      <a:pt x="3" y="3"/>
                    </a:lnTo>
                    <a:lnTo>
                      <a:pt x="3"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15" name="Freeform 2548">
                <a:extLst>
                  <a:ext uri="{FF2B5EF4-FFF2-40B4-BE49-F238E27FC236}">
                    <a16:creationId xmlns:a16="http://schemas.microsoft.com/office/drawing/2014/main" id="{9EE6F60E-B5F7-4655-909A-CD2F0CD6A772}"/>
                  </a:ext>
                </a:extLst>
              </p:cNvPr>
              <p:cNvSpPr>
                <a:spLocks/>
              </p:cNvSpPr>
              <p:nvPr/>
            </p:nvSpPr>
            <p:spPr bwMode="auto">
              <a:xfrm>
                <a:off x="6484" y="2736"/>
                <a:ext cx="21" cy="11"/>
              </a:xfrm>
              <a:custGeom>
                <a:avLst/>
                <a:gdLst>
                  <a:gd name="T0" fmla="*/ 3 w 21"/>
                  <a:gd name="T1" fmla="*/ 3 h 11"/>
                  <a:gd name="T2" fmla="*/ 0 w 21"/>
                  <a:gd name="T3" fmla="*/ 0 h 11"/>
                  <a:gd name="T4" fmla="*/ 3 w 21"/>
                  <a:gd name="T5" fmla="*/ 0 h 11"/>
                  <a:gd name="T6" fmla="*/ 7 w 21"/>
                  <a:gd name="T7" fmla="*/ 0 h 11"/>
                  <a:gd name="T8" fmla="*/ 7 w 21"/>
                  <a:gd name="T9" fmla="*/ 3 h 11"/>
                  <a:gd name="T10" fmla="*/ 10 w 21"/>
                  <a:gd name="T11" fmla="*/ 3 h 11"/>
                  <a:gd name="T12" fmla="*/ 14 w 21"/>
                  <a:gd name="T13" fmla="*/ 3 h 11"/>
                  <a:gd name="T14" fmla="*/ 18 w 21"/>
                  <a:gd name="T15" fmla="*/ 7 h 11"/>
                  <a:gd name="T16" fmla="*/ 21 w 21"/>
                  <a:gd name="T17" fmla="*/ 11 h 11"/>
                  <a:gd name="T18" fmla="*/ 18 w 21"/>
                  <a:gd name="T19" fmla="*/ 11 h 11"/>
                  <a:gd name="T20" fmla="*/ 14 w 21"/>
                  <a:gd name="T21" fmla="*/ 11 h 11"/>
                  <a:gd name="T22" fmla="*/ 10 w 21"/>
                  <a:gd name="T23" fmla="*/ 11 h 11"/>
                  <a:gd name="T24" fmla="*/ 10 w 21"/>
                  <a:gd name="T25" fmla="*/ 7 h 11"/>
                  <a:gd name="T26" fmla="*/ 7 w 21"/>
                  <a:gd name="T27" fmla="*/ 7 h 11"/>
                  <a:gd name="T28" fmla="*/ 3 w 21"/>
                  <a:gd name="T29" fmla="*/ 3 h 11"/>
                  <a:gd name="T30" fmla="*/ 3 w 21"/>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11">
                    <a:moveTo>
                      <a:pt x="3" y="3"/>
                    </a:moveTo>
                    <a:lnTo>
                      <a:pt x="0" y="0"/>
                    </a:lnTo>
                    <a:lnTo>
                      <a:pt x="3" y="0"/>
                    </a:lnTo>
                    <a:lnTo>
                      <a:pt x="7" y="0"/>
                    </a:lnTo>
                    <a:lnTo>
                      <a:pt x="7" y="3"/>
                    </a:lnTo>
                    <a:lnTo>
                      <a:pt x="10" y="3"/>
                    </a:lnTo>
                    <a:lnTo>
                      <a:pt x="14" y="3"/>
                    </a:lnTo>
                    <a:lnTo>
                      <a:pt x="18" y="7"/>
                    </a:lnTo>
                    <a:lnTo>
                      <a:pt x="21" y="11"/>
                    </a:lnTo>
                    <a:lnTo>
                      <a:pt x="18" y="11"/>
                    </a:lnTo>
                    <a:lnTo>
                      <a:pt x="14" y="11"/>
                    </a:lnTo>
                    <a:lnTo>
                      <a:pt x="10" y="11"/>
                    </a:lnTo>
                    <a:lnTo>
                      <a:pt x="10" y="7"/>
                    </a:lnTo>
                    <a:lnTo>
                      <a:pt x="7" y="7"/>
                    </a:lnTo>
                    <a:lnTo>
                      <a:pt x="3" y="3"/>
                    </a:lnTo>
                    <a:lnTo>
                      <a:pt x="3"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16" name="Freeform 2549">
                <a:extLst>
                  <a:ext uri="{FF2B5EF4-FFF2-40B4-BE49-F238E27FC236}">
                    <a16:creationId xmlns:a16="http://schemas.microsoft.com/office/drawing/2014/main" id="{7F3BF37D-9C6A-4A2D-98B0-A51C8CBC73BF}"/>
                  </a:ext>
                </a:extLst>
              </p:cNvPr>
              <p:cNvSpPr>
                <a:spLocks/>
              </p:cNvSpPr>
              <p:nvPr/>
            </p:nvSpPr>
            <p:spPr bwMode="auto">
              <a:xfrm>
                <a:off x="6487" y="2757"/>
                <a:ext cx="29" cy="4"/>
              </a:xfrm>
              <a:custGeom>
                <a:avLst/>
                <a:gdLst>
                  <a:gd name="T0" fmla="*/ 0 w 29"/>
                  <a:gd name="T1" fmla="*/ 0 h 4"/>
                  <a:gd name="T2" fmla="*/ 0 w 29"/>
                  <a:gd name="T3" fmla="*/ 0 h 4"/>
                  <a:gd name="T4" fmla="*/ 4 w 29"/>
                  <a:gd name="T5" fmla="*/ 0 h 4"/>
                  <a:gd name="T6" fmla="*/ 15 w 29"/>
                  <a:gd name="T7" fmla="*/ 0 h 4"/>
                  <a:gd name="T8" fmla="*/ 25 w 29"/>
                  <a:gd name="T9" fmla="*/ 0 h 4"/>
                  <a:gd name="T10" fmla="*/ 25 w 29"/>
                  <a:gd name="T11" fmla="*/ 0 h 4"/>
                  <a:gd name="T12" fmla="*/ 29 w 29"/>
                  <a:gd name="T13" fmla="*/ 4 h 4"/>
                  <a:gd name="T14" fmla="*/ 22 w 29"/>
                  <a:gd name="T15" fmla="*/ 4 h 4"/>
                  <a:gd name="T16" fmla="*/ 15 w 29"/>
                  <a:gd name="T17" fmla="*/ 4 h 4"/>
                  <a:gd name="T18" fmla="*/ 4 w 29"/>
                  <a:gd name="T19" fmla="*/ 0 h 4"/>
                  <a:gd name="T20" fmla="*/ 0 w 29"/>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4">
                    <a:moveTo>
                      <a:pt x="0" y="0"/>
                    </a:moveTo>
                    <a:lnTo>
                      <a:pt x="0" y="0"/>
                    </a:lnTo>
                    <a:lnTo>
                      <a:pt x="4" y="0"/>
                    </a:lnTo>
                    <a:lnTo>
                      <a:pt x="15" y="0"/>
                    </a:lnTo>
                    <a:lnTo>
                      <a:pt x="25" y="0"/>
                    </a:lnTo>
                    <a:lnTo>
                      <a:pt x="25" y="0"/>
                    </a:lnTo>
                    <a:lnTo>
                      <a:pt x="29" y="4"/>
                    </a:lnTo>
                    <a:lnTo>
                      <a:pt x="22" y="4"/>
                    </a:lnTo>
                    <a:lnTo>
                      <a:pt x="15" y="4"/>
                    </a:lnTo>
                    <a:lnTo>
                      <a:pt x="4"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17" name="Freeform 2550">
                <a:extLst>
                  <a:ext uri="{FF2B5EF4-FFF2-40B4-BE49-F238E27FC236}">
                    <a16:creationId xmlns:a16="http://schemas.microsoft.com/office/drawing/2014/main" id="{6D12296C-B24F-4FB7-881A-B2CF9988D1B8}"/>
                  </a:ext>
                </a:extLst>
              </p:cNvPr>
              <p:cNvSpPr>
                <a:spLocks/>
              </p:cNvSpPr>
              <p:nvPr/>
            </p:nvSpPr>
            <p:spPr bwMode="auto">
              <a:xfrm>
                <a:off x="6487" y="2757"/>
                <a:ext cx="29" cy="4"/>
              </a:xfrm>
              <a:custGeom>
                <a:avLst/>
                <a:gdLst>
                  <a:gd name="T0" fmla="*/ 0 w 29"/>
                  <a:gd name="T1" fmla="*/ 0 h 4"/>
                  <a:gd name="T2" fmla="*/ 0 w 29"/>
                  <a:gd name="T3" fmla="*/ 0 h 4"/>
                  <a:gd name="T4" fmla="*/ 4 w 29"/>
                  <a:gd name="T5" fmla="*/ 0 h 4"/>
                  <a:gd name="T6" fmla="*/ 15 w 29"/>
                  <a:gd name="T7" fmla="*/ 0 h 4"/>
                  <a:gd name="T8" fmla="*/ 25 w 29"/>
                  <a:gd name="T9" fmla="*/ 0 h 4"/>
                  <a:gd name="T10" fmla="*/ 25 w 29"/>
                  <a:gd name="T11" fmla="*/ 0 h 4"/>
                  <a:gd name="T12" fmla="*/ 29 w 29"/>
                  <a:gd name="T13" fmla="*/ 4 h 4"/>
                  <a:gd name="T14" fmla="*/ 22 w 29"/>
                  <a:gd name="T15" fmla="*/ 4 h 4"/>
                  <a:gd name="T16" fmla="*/ 15 w 29"/>
                  <a:gd name="T17" fmla="*/ 4 h 4"/>
                  <a:gd name="T18" fmla="*/ 4 w 29"/>
                  <a:gd name="T19" fmla="*/ 0 h 4"/>
                  <a:gd name="T20" fmla="*/ 0 w 29"/>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4">
                    <a:moveTo>
                      <a:pt x="0" y="0"/>
                    </a:moveTo>
                    <a:lnTo>
                      <a:pt x="0" y="0"/>
                    </a:lnTo>
                    <a:lnTo>
                      <a:pt x="4" y="0"/>
                    </a:lnTo>
                    <a:lnTo>
                      <a:pt x="15" y="0"/>
                    </a:lnTo>
                    <a:lnTo>
                      <a:pt x="25" y="0"/>
                    </a:lnTo>
                    <a:lnTo>
                      <a:pt x="25" y="0"/>
                    </a:lnTo>
                    <a:lnTo>
                      <a:pt x="29" y="4"/>
                    </a:lnTo>
                    <a:lnTo>
                      <a:pt x="22" y="4"/>
                    </a:lnTo>
                    <a:lnTo>
                      <a:pt x="15" y="4"/>
                    </a:lnTo>
                    <a:lnTo>
                      <a:pt x="4"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18" name="Freeform 2551">
                <a:extLst>
                  <a:ext uri="{FF2B5EF4-FFF2-40B4-BE49-F238E27FC236}">
                    <a16:creationId xmlns:a16="http://schemas.microsoft.com/office/drawing/2014/main" id="{FCC26E7B-F1F9-40C3-862E-A681B9C1AD37}"/>
                  </a:ext>
                </a:extLst>
              </p:cNvPr>
              <p:cNvSpPr>
                <a:spLocks/>
              </p:cNvSpPr>
              <p:nvPr/>
            </p:nvSpPr>
            <p:spPr bwMode="auto">
              <a:xfrm>
                <a:off x="6437" y="2833"/>
                <a:ext cx="4" cy="7"/>
              </a:xfrm>
              <a:custGeom>
                <a:avLst/>
                <a:gdLst>
                  <a:gd name="T0" fmla="*/ 0 w 4"/>
                  <a:gd name="T1" fmla="*/ 0 h 7"/>
                  <a:gd name="T2" fmla="*/ 0 w 4"/>
                  <a:gd name="T3" fmla="*/ 0 h 7"/>
                  <a:gd name="T4" fmla="*/ 4 w 4"/>
                  <a:gd name="T5" fmla="*/ 0 h 7"/>
                  <a:gd name="T6" fmla="*/ 4 w 4"/>
                  <a:gd name="T7" fmla="*/ 3 h 7"/>
                  <a:gd name="T8" fmla="*/ 0 w 4"/>
                  <a:gd name="T9" fmla="*/ 7 h 7"/>
                  <a:gd name="T10" fmla="*/ 0 w 4"/>
                  <a:gd name="T11" fmla="*/ 7 h 7"/>
                  <a:gd name="T12" fmla="*/ 0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0"/>
                    </a:moveTo>
                    <a:lnTo>
                      <a:pt x="0" y="0"/>
                    </a:lnTo>
                    <a:lnTo>
                      <a:pt x="4" y="0"/>
                    </a:lnTo>
                    <a:lnTo>
                      <a:pt x="4" y="3"/>
                    </a:lnTo>
                    <a:lnTo>
                      <a:pt x="0" y="7"/>
                    </a:lnTo>
                    <a:lnTo>
                      <a:pt x="0" y="7"/>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19" name="Freeform 2552">
                <a:extLst>
                  <a:ext uri="{FF2B5EF4-FFF2-40B4-BE49-F238E27FC236}">
                    <a16:creationId xmlns:a16="http://schemas.microsoft.com/office/drawing/2014/main" id="{4B8B63E5-6302-4043-BC3D-DEBBDB23127F}"/>
                  </a:ext>
                </a:extLst>
              </p:cNvPr>
              <p:cNvSpPr>
                <a:spLocks/>
              </p:cNvSpPr>
              <p:nvPr/>
            </p:nvSpPr>
            <p:spPr bwMode="auto">
              <a:xfrm>
                <a:off x="6437" y="2833"/>
                <a:ext cx="4" cy="7"/>
              </a:xfrm>
              <a:custGeom>
                <a:avLst/>
                <a:gdLst>
                  <a:gd name="T0" fmla="*/ 0 w 4"/>
                  <a:gd name="T1" fmla="*/ 0 h 7"/>
                  <a:gd name="T2" fmla="*/ 0 w 4"/>
                  <a:gd name="T3" fmla="*/ 0 h 7"/>
                  <a:gd name="T4" fmla="*/ 4 w 4"/>
                  <a:gd name="T5" fmla="*/ 0 h 7"/>
                  <a:gd name="T6" fmla="*/ 4 w 4"/>
                  <a:gd name="T7" fmla="*/ 3 h 7"/>
                  <a:gd name="T8" fmla="*/ 0 w 4"/>
                  <a:gd name="T9" fmla="*/ 7 h 7"/>
                  <a:gd name="T10" fmla="*/ 0 w 4"/>
                  <a:gd name="T11" fmla="*/ 7 h 7"/>
                  <a:gd name="T12" fmla="*/ 0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0"/>
                    </a:moveTo>
                    <a:lnTo>
                      <a:pt x="0" y="0"/>
                    </a:lnTo>
                    <a:lnTo>
                      <a:pt x="4" y="0"/>
                    </a:lnTo>
                    <a:lnTo>
                      <a:pt x="4" y="3"/>
                    </a:lnTo>
                    <a:lnTo>
                      <a:pt x="0" y="7"/>
                    </a:lnTo>
                    <a:lnTo>
                      <a:pt x="0" y="7"/>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20" name="Freeform 2553">
                <a:extLst>
                  <a:ext uri="{FF2B5EF4-FFF2-40B4-BE49-F238E27FC236}">
                    <a16:creationId xmlns:a16="http://schemas.microsoft.com/office/drawing/2014/main" id="{F5AFA900-42B6-40D7-9DB3-D2A47C6B773D}"/>
                  </a:ext>
                </a:extLst>
              </p:cNvPr>
              <p:cNvSpPr>
                <a:spLocks/>
              </p:cNvSpPr>
              <p:nvPr/>
            </p:nvSpPr>
            <p:spPr bwMode="auto">
              <a:xfrm>
                <a:off x="6462" y="2833"/>
                <a:ext cx="11" cy="21"/>
              </a:xfrm>
              <a:custGeom>
                <a:avLst/>
                <a:gdLst>
                  <a:gd name="T0" fmla="*/ 0 w 11"/>
                  <a:gd name="T1" fmla="*/ 7 h 21"/>
                  <a:gd name="T2" fmla="*/ 4 w 11"/>
                  <a:gd name="T3" fmla="*/ 0 h 21"/>
                  <a:gd name="T4" fmla="*/ 7 w 11"/>
                  <a:gd name="T5" fmla="*/ 3 h 21"/>
                  <a:gd name="T6" fmla="*/ 11 w 11"/>
                  <a:gd name="T7" fmla="*/ 7 h 21"/>
                  <a:gd name="T8" fmla="*/ 7 w 11"/>
                  <a:gd name="T9" fmla="*/ 14 h 21"/>
                  <a:gd name="T10" fmla="*/ 11 w 11"/>
                  <a:gd name="T11" fmla="*/ 18 h 21"/>
                  <a:gd name="T12" fmla="*/ 7 w 11"/>
                  <a:gd name="T13" fmla="*/ 21 h 21"/>
                  <a:gd name="T14" fmla="*/ 7 w 11"/>
                  <a:gd name="T15" fmla="*/ 21 h 21"/>
                  <a:gd name="T16" fmla="*/ 4 w 11"/>
                  <a:gd name="T17" fmla="*/ 18 h 21"/>
                  <a:gd name="T18" fmla="*/ 4 w 11"/>
                  <a:gd name="T19" fmla="*/ 18 h 21"/>
                  <a:gd name="T20" fmla="*/ 0 w 11"/>
                  <a:gd name="T21" fmla="*/ 14 h 21"/>
                  <a:gd name="T22" fmla="*/ 4 w 11"/>
                  <a:gd name="T23" fmla="*/ 10 h 21"/>
                  <a:gd name="T24" fmla="*/ 0 w 11"/>
                  <a:gd name="T25" fmla="*/ 10 h 21"/>
                  <a:gd name="T26" fmla="*/ 0 w 11"/>
                  <a:gd name="T27"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21">
                    <a:moveTo>
                      <a:pt x="0" y="7"/>
                    </a:moveTo>
                    <a:lnTo>
                      <a:pt x="4" y="0"/>
                    </a:lnTo>
                    <a:lnTo>
                      <a:pt x="7" y="3"/>
                    </a:lnTo>
                    <a:lnTo>
                      <a:pt x="11" y="7"/>
                    </a:lnTo>
                    <a:lnTo>
                      <a:pt x="7" y="14"/>
                    </a:lnTo>
                    <a:lnTo>
                      <a:pt x="11" y="18"/>
                    </a:lnTo>
                    <a:lnTo>
                      <a:pt x="7" y="21"/>
                    </a:lnTo>
                    <a:lnTo>
                      <a:pt x="7" y="21"/>
                    </a:lnTo>
                    <a:lnTo>
                      <a:pt x="4" y="18"/>
                    </a:lnTo>
                    <a:lnTo>
                      <a:pt x="4" y="18"/>
                    </a:lnTo>
                    <a:lnTo>
                      <a:pt x="0" y="14"/>
                    </a:lnTo>
                    <a:lnTo>
                      <a:pt x="4" y="10"/>
                    </a:lnTo>
                    <a:lnTo>
                      <a:pt x="0" y="10"/>
                    </a:lnTo>
                    <a:lnTo>
                      <a:pt x="0"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21" name="Freeform 2554">
                <a:extLst>
                  <a:ext uri="{FF2B5EF4-FFF2-40B4-BE49-F238E27FC236}">
                    <a16:creationId xmlns:a16="http://schemas.microsoft.com/office/drawing/2014/main" id="{44BFEDE9-1886-48AD-8E1B-F621433729A4}"/>
                  </a:ext>
                </a:extLst>
              </p:cNvPr>
              <p:cNvSpPr>
                <a:spLocks/>
              </p:cNvSpPr>
              <p:nvPr/>
            </p:nvSpPr>
            <p:spPr bwMode="auto">
              <a:xfrm>
                <a:off x="6462" y="2833"/>
                <a:ext cx="11" cy="21"/>
              </a:xfrm>
              <a:custGeom>
                <a:avLst/>
                <a:gdLst>
                  <a:gd name="T0" fmla="*/ 0 w 11"/>
                  <a:gd name="T1" fmla="*/ 7 h 21"/>
                  <a:gd name="T2" fmla="*/ 4 w 11"/>
                  <a:gd name="T3" fmla="*/ 0 h 21"/>
                  <a:gd name="T4" fmla="*/ 7 w 11"/>
                  <a:gd name="T5" fmla="*/ 3 h 21"/>
                  <a:gd name="T6" fmla="*/ 11 w 11"/>
                  <a:gd name="T7" fmla="*/ 7 h 21"/>
                  <a:gd name="T8" fmla="*/ 7 w 11"/>
                  <a:gd name="T9" fmla="*/ 14 h 21"/>
                  <a:gd name="T10" fmla="*/ 11 w 11"/>
                  <a:gd name="T11" fmla="*/ 18 h 21"/>
                  <a:gd name="T12" fmla="*/ 7 w 11"/>
                  <a:gd name="T13" fmla="*/ 21 h 21"/>
                  <a:gd name="T14" fmla="*/ 7 w 11"/>
                  <a:gd name="T15" fmla="*/ 21 h 21"/>
                  <a:gd name="T16" fmla="*/ 4 w 11"/>
                  <a:gd name="T17" fmla="*/ 18 h 21"/>
                  <a:gd name="T18" fmla="*/ 4 w 11"/>
                  <a:gd name="T19" fmla="*/ 18 h 21"/>
                  <a:gd name="T20" fmla="*/ 0 w 11"/>
                  <a:gd name="T21" fmla="*/ 14 h 21"/>
                  <a:gd name="T22" fmla="*/ 4 w 11"/>
                  <a:gd name="T23" fmla="*/ 10 h 21"/>
                  <a:gd name="T24" fmla="*/ 0 w 11"/>
                  <a:gd name="T25" fmla="*/ 10 h 21"/>
                  <a:gd name="T26" fmla="*/ 0 w 11"/>
                  <a:gd name="T27"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21">
                    <a:moveTo>
                      <a:pt x="0" y="7"/>
                    </a:moveTo>
                    <a:lnTo>
                      <a:pt x="4" y="0"/>
                    </a:lnTo>
                    <a:lnTo>
                      <a:pt x="7" y="3"/>
                    </a:lnTo>
                    <a:lnTo>
                      <a:pt x="11" y="7"/>
                    </a:lnTo>
                    <a:lnTo>
                      <a:pt x="7" y="14"/>
                    </a:lnTo>
                    <a:lnTo>
                      <a:pt x="11" y="18"/>
                    </a:lnTo>
                    <a:lnTo>
                      <a:pt x="7" y="21"/>
                    </a:lnTo>
                    <a:lnTo>
                      <a:pt x="7" y="21"/>
                    </a:lnTo>
                    <a:lnTo>
                      <a:pt x="4" y="18"/>
                    </a:lnTo>
                    <a:lnTo>
                      <a:pt x="4" y="18"/>
                    </a:lnTo>
                    <a:lnTo>
                      <a:pt x="0" y="14"/>
                    </a:lnTo>
                    <a:lnTo>
                      <a:pt x="4" y="10"/>
                    </a:lnTo>
                    <a:lnTo>
                      <a:pt x="0" y="10"/>
                    </a:lnTo>
                    <a:lnTo>
                      <a:pt x="0"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22" name="Freeform 2555">
                <a:extLst>
                  <a:ext uri="{FF2B5EF4-FFF2-40B4-BE49-F238E27FC236}">
                    <a16:creationId xmlns:a16="http://schemas.microsoft.com/office/drawing/2014/main" id="{E4AE9A5C-085C-47B6-90AC-000C07730A74}"/>
                  </a:ext>
                </a:extLst>
              </p:cNvPr>
              <p:cNvSpPr>
                <a:spLocks/>
              </p:cNvSpPr>
              <p:nvPr/>
            </p:nvSpPr>
            <p:spPr bwMode="auto">
              <a:xfrm>
                <a:off x="6459" y="2847"/>
                <a:ext cx="10" cy="11"/>
              </a:xfrm>
              <a:custGeom>
                <a:avLst/>
                <a:gdLst>
                  <a:gd name="T0" fmla="*/ 3 w 10"/>
                  <a:gd name="T1" fmla="*/ 4 h 11"/>
                  <a:gd name="T2" fmla="*/ 0 w 10"/>
                  <a:gd name="T3" fmla="*/ 0 h 11"/>
                  <a:gd name="T4" fmla="*/ 3 w 10"/>
                  <a:gd name="T5" fmla="*/ 0 h 11"/>
                  <a:gd name="T6" fmla="*/ 3 w 10"/>
                  <a:gd name="T7" fmla="*/ 4 h 11"/>
                  <a:gd name="T8" fmla="*/ 7 w 10"/>
                  <a:gd name="T9" fmla="*/ 4 h 11"/>
                  <a:gd name="T10" fmla="*/ 7 w 10"/>
                  <a:gd name="T11" fmla="*/ 7 h 11"/>
                  <a:gd name="T12" fmla="*/ 10 w 10"/>
                  <a:gd name="T13" fmla="*/ 7 h 11"/>
                  <a:gd name="T14" fmla="*/ 10 w 10"/>
                  <a:gd name="T15" fmla="*/ 11 h 11"/>
                  <a:gd name="T16" fmla="*/ 7 w 10"/>
                  <a:gd name="T17" fmla="*/ 11 h 11"/>
                  <a:gd name="T18" fmla="*/ 3 w 10"/>
                  <a:gd name="T19" fmla="*/ 7 h 11"/>
                  <a:gd name="T20" fmla="*/ 3 w 10"/>
                  <a:gd name="T21" fmla="*/ 4 h 11"/>
                  <a:gd name="T22" fmla="*/ 3 w 10"/>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1">
                    <a:moveTo>
                      <a:pt x="3" y="4"/>
                    </a:moveTo>
                    <a:lnTo>
                      <a:pt x="0" y="0"/>
                    </a:lnTo>
                    <a:lnTo>
                      <a:pt x="3" y="0"/>
                    </a:lnTo>
                    <a:lnTo>
                      <a:pt x="3" y="4"/>
                    </a:lnTo>
                    <a:lnTo>
                      <a:pt x="7" y="4"/>
                    </a:lnTo>
                    <a:lnTo>
                      <a:pt x="7" y="7"/>
                    </a:lnTo>
                    <a:lnTo>
                      <a:pt x="10" y="7"/>
                    </a:lnTo>
                    <a:lnTo>
                      <a:pt x="10" y="11"/>
                    </a:lnTo>
                    <a:lnTo>
                      <a:pt x="7" y="11"/>
                    </a:lnTo>
                    <a:lnTo>
                      <a:pt x="3" y="7"/>
                    </a:lnTo>
                    <a:lnTo>
                      <a:pt x="3" y="4"/>
                    </a:lnTo>
                    <a:lnTo>
                      <a:pt x="3"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23" name="Freeform 2556">
                <a:extLst>
                  <a:ext uri="{FF2B5EF4-FFF2-40B4-BE49-F238E27FC236}">
                    <a16:creationId xmlns:a16="http://schemas.microsoft.com/office/drawing/2014/main" id="{0D72CCCE-520D-4B7A-9346-CB7A64B4CC08}"/>
                  </a:ext>
                </a:extLst>
              </p:cNvPr>
              <p:cNvSpPr>
                <a:spLocks/>
              </p:cNvSpPr>
              <p:nvPr/>
            </p:nvSpPr>
            <p:spPr bwMode="auto">
              <a:xfrm>
                <a:off x="6459" y="2847"/>
                <a:ext cx="10" cy="11"/>
              </a:xfrm>
              <a:custGeom>
                <a:avLst/>
                <a:gdLst>
                  <a:gd name="T0" fmla="*/ 3 w 10"/>
                  <a:gd name="T1" fmla="*/ 4 h 11"/>
                  <a:gd name="T2" fmla="*/ 0 w 10"/>
                  <a:gd name="T3" fmla="*/ 0 h 11"/>
                  <a:gd name="T4" fmla="*/ 3 w 10"/>
                  <a:gd name="T5" fmla="*/ 0 h 11"/>
                  <a:gd name="T6" fmla="*/ 3 w 10"/>
                  <a:gd name="T7" fmla="*/ 4 h 11"/>
                  <a:gd name="T8" fmla="*/ 7 w 10"/>
                  <a:gd name="T9" fmla="*/ 4 h 11"/>
                  <a:gd name="T10" fmla="*/ 7 w 10"/>
                  <a:gd name="T11" fmla="*/ 7 h 11"/>
                  <a:gd name="T12" fmla="*/ 10 w 10"/>
                  <a:gd name="T13" fmla="*/ 7 h 11"/>
                  <a:gd name="T14" fmla="*/ 10 w 10"/>
                  <a:gd name="T15" fmla="*/ 11 h 11"/>
                  <a:gd name="T16" fmla="*/ 7 w 10"/>
                  <a:gd name="T17" fmla="*/ 11 h 11"/>
                  <a:gd name="T18" fmla="*/ 3 w 10"/>
                  <a:gd name="T19" fmla="*/ 7 h 11"/>
                  <a:gd name="T20" fmla="*/ 3 w 10"/>
                  <a:gd name="T21" fmla="*/ 4 h 11"/>
                  <a:gd name="T22" fmla="*/ 3 w 10"/>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1">
                    <a:moveTo>
                      <a:pt x="3" y="4"/>
                    </a:moveTo>
                    <a:lnTo>
                      <a:pt x="0" y="0"/>
                    </a:lnTo>
                    <a:lnTo>
                      <a:pt x="3" y="0"/>
                    </a:lnTo>
                    <a:lnTo>
                      <a:pt x="3" y="4"/>
                    </a:lnTo>
                    <a:lnTo>
                      <a:pt x="7" y="4"/>
                    </a:lnTo>
                    <a:lnTo>
                      <a:pt x="7" y="7"/>
                    </a:lnTo>
                    <a:lnTo>
                      <a:pt x="10" y="7"/>
                    </a:lnTo>
                    <a:lnTo>
                      <a:pt x="10" y="11"/>
                    </a:lnTo>
                    <a:lnTo>
                      <a:pt x="7" y="11"/>
                    </a:lnTo>
                    <a:lnTo>
                      <a:pt x="3" y="7"/>
                    </a:lnTo>
                    <a:lnTo>
                      <a:pt x="3" y="4"/>
                    </a:lnTo>
                    <a:lnTo>
                      <a:pt x="3"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24" name="Freeform 2557">
                <a:extLst>
                  <a:ext uri="{FF2B5EF4-FFF2-40B4-BE49-F238E27FC236}">
                    <a16:creationId xmlns:a16="http://schemas.microsoft.com/office/drawing/2014/main" id="{3660D097-B479-4B3A-BDEB-329A3D5E59AA}"/>
                  </a:ext>
                </a:extLst>
              </p:cNvPr>
              <p:cNvSpPr>
                <a:spLocks/>
              </p:cNvSpPr>
              <p:nvPr/>
            </p:nvSpPr>
            <p:spPr bwMode="auto">
              <a:xfrm>
                <a:off x="6459" y="2851"/>
                <a:ext cx="7" cy="14"/>
              </a:xfrm>
              <a:custGeom>
                <a:avLst/>
                <a:gdLst>
                  <a:gd name="T0" fmla="*/ 0 w 7"/>
                  <a:gd name="T1" fmla="*/ 0 h 14"/>
                  <a:gd name="T2" fmla="*/ 3 w 7"/>
                  <a:gd name="T3" fmla="*/ 0 h 14"/>
                  <a:gd name="T4" fmla="*/ 7 w 7"/>
                  <a:gd name="T5" fmla="*/ 7 h 14"/>
                  <a:gd name="T6" fmla="*/ 7 w 7"/>
                  <a:gd name="T7" fmla="*/ 7 h 14"/>
                  <a:gd name="T8" fmla="*/ 7 w 7"/>
                  <a:gd name="T9" fmla="*/ 10 h 14"/>
                  <a:gd name="T10" fmla="*/ 7 w 7"/>
                  <a:gd name="T11" fmla="*/ 14 h 14"/>
                  <a:gd name="T12" fmla="*/ 3 w 7"/>
                  <a:gd name="T13" fmla="*/ 14 h 14"/>
                  <a:gd name="T14" fmla="*/ 0 w 7"/>
                  <a:gd name="T15" fmla="*/ 14 h 14"/>
                  <a:gd name="T16" fmla="*/ 0 w 7"/>
                  <a:gd name="T17" fmla="*/ 10 h 14"/>
                  <a:gd name="T18" fmla="*/ 0 w 7"/>
                  <a:gd name="T19" fmla="*/ 7 h 14"/>
                  <a:gd name="T20" fmla="*/ 0 w 7"/>
                  <a:gd name="T21" fmla="*/ 7 h 14"/>
                  <a:gd name="T22" fmla="*/ 0 w 7"/>
                  <a:gd name="T23" fmla="*/ 10 h 14"/>
                  <a:gd name="T24" fmla="*/ 3 w 7"/>
                  <a:gd name="T25" fmla="*/ 10 h 14"/>
                  <a:gd name="T26" fmla="*/ 3 w 7"/>
                  <a:gd name="T27" fmla="*/ 3 h 14"/>
                  <a:gd name="T28" fmla="*/ 3 w 7"/>
                  <a:gd name="T29" fmla="*/ 3 h 14"/>
                  <a:gd name="T30" fmla="*/ 0 w 7"/>
                  <a:gd name="T31" fmla="*/ 3 h 14"/>
                  <a:gd name="T32" fmla="*/ 0 w 7"/>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4">
                    <a:moveTo>
                      <a:pt x="0" y="0"/>
                    </a:moveTo>
                    <a:lnTo>
                      <a:pt x="3" y="0"/>
                    </a:lnTo>
                    <a:lnTo>
                      <a:pt x="7" y="7"/>
                    </a:lnTo>
                    <a:lnTo>
                      <a:pt x="7" y="7"/>
                    </a:lnTo>
                    <a:lnTo>
                      <a:pt x="7" y="10"/>
                    </a:lnTo>
                    <a:lnTo>
                      <a:pt x="7" y="14"/>
                    </a:lnTo>
                    <a:lnTo>
                      <a:pt x="3" y="14"/>
                    </a:lnTo>
                    <a:lnTo>
                      <a:pt x="0" y="14"/>
                    </a:lnTo>
                    <a:lnTo>
                      <a:pt x="0" y="10"/>
                    </a:lnTo>
                    <a:lnTo>
                      <a:pt x="0" y="7"/>
                    </a:lnTo>
                    <a:lnTo>
                      <a:pt x="0" y="7"/>
                    </a:lnTo>
                    <a:lnTo>
                      <a:pt x="0" y="10"/>
                    </a:lnTo>
                    <a:lnTo>
                      <a:pt x="3" y="10"/>
                    </a:lnTo>
                    <a:lnTo>
                      <a:pt x="3" y="3"/>
                    </a:lnTo>
                    <a:lnTo>
                      <a:pt x="3" y="3"/>
                    </a:lnTo>
                    <a:lnTo>
                      <a:pt x="0" y="3"/>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25" name="Freeform 2558">
                <a:extLst>
                  <a:ext uri="{FF2B5EF4-FFF2-40B4-BE49-F238E27FC236}">
                    <a16:creationId xmlns:a16="http://schemas.microsoft.com/office/drawing/2014/main" id="{A2C1E9F2-A2FF-4191-9F20-48135D38BEDD}"/>
                  </a:ext>
                </a:extLst>
              </p:cNvPr>
              <p:cNvSpPr>
                <a:spLocks/>
              </p:cNvSpPr>
              <p:nvPr/>
            </p:nvSpPr>
            <p:spPr bwMode="auto">
              <a:xfrm>
                <a:off x="6459" y="2851"/>
                <a:ext cx="7" cy="14"/>
              </a:xfrm>
              <a:custGeom>
                <a:avLst/>
                <a:gdLst>
                  <a:gd name="T0" fmla="*/ 0 w 7"/>
                  <a:gd name="T1" fmla="*/ 0 h 14"/>
                  <a:gd name="T2" fmla="*/ 3 w 7"/>
                  <a:gd name="T3" fmla="*/ 0 h 14"/>
                  <a:gd name="T4" fmla="*/ 7 w 7"/>
                  <a:gd name="T5" fmla="*/ 7 h 14"/>
                  <a:gd name="T6" fmla="*/ 7 w 7"/>
                  <a:gd name="T7" fmla="*/ 7 h 14"/>
                  <a:gd name="T8" fmla="*/ 7 w 7"/>
                  <a:gd name="T9" fmla="*/ 10 h 14"/>
                  <a:gd name="T10" fmla="*/ 7 w 7"/>
                  <a:gd name="T11" fmla="*/ 14 h 14"/>
                  <a:gd name="T12" fmla="*/ 3 w 7"/>
                  <a:gd name="T13" fmla="*/ 14 h 14"/>
                  <a:gd name="T14" fmla="*/ 0 w 7"/>
                  <a:gd name="T15" fmla="*/ 14 h 14"/>
                  <a:gd name="T16" fmla="*/ 0 w 7"/>
                  <a:gd name="T17" fmla="*/ 10 h 14"/>
                  <a:gd name="T18" fmla="*/ 0 w 7"/>
                  <a:gd name="T19" fmla="*/ 7 h 14"/>
                  <a:gd name="T20" fmla="*/ 0 w 7"/>
                  <a:gd name="T21" fmla="*/ 7 h 14"/>
                  <a:gd name="T22" fmla="*/ 0 w 7"/>
                  <a:gd name="T23" fmla="*/ 10 h 14"/>
                  <a:gd name="T24" fmla="*/ 3 w 7"/>
                  <a:gd name="T25" fmla="*/ 10 h 14"/>
                  <a:gd name="T26" fmla="*/ 3 w 7"/>
                  <a:gd name="T27" fmla="*/ 3 h 14"/>
                  <a:gd name="T28" fmla="*/ 3 w 7"/>
                  <a:gd name="T29" fmla="*/ 3 h 14"/>
                  <a:gd name="T30" fmla="*/ 0 w 7"/>
                  <a:gd name="T31" fmla="*/ 3 h 14"/>
                  <a:gd name="T32" fmla="*/ 0 w 7"/>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4">
                    <a:moveTo>
                      <a:pt x="0" y="0"/>
                    </a:moveTo>
                    <a:lnTo>
                      <a:pt x="3" y="0"/>
                    </a:lnTo>
                    <a:lnTo>
                      <a:pt x="7" y="7"/>
                    </a:lnTo>
                    <a:lnTo>
                      <a:pt x="7" y="7"/>
                    </a:lnTo>
                    <a:lnTo>
                      <a:pt x="7" y="10"/>
                    </a:lnTo>
                    <a:lnTo>
                      <a:pt x="7" y="14"/>
                    </a:lnTo>
                    <a:lnTo>
                      <a:pt x="3" y="14"/>
                    </a:lnTo>
                    <a:lnTo>
                      <a:pt x="0" y="14"/>
                    </a:lnTo>
                    <a:lnTo>
                      <a:pt x="0" y="10"/>
                    </a:lnTo>
                    <a:lnTo>
                      <a:pt x="0" y="7"/>
                    </a:lnTo>
                    <a:lnTo>
                      <a:pt x="0" y="7"/>
                    </a:lnTo>
                    <a:lnTo>
                      <a:pt x="0" y="10"/>
                    </a:lnTo>
                    <a:lnTo>
                      <a:pt x="3" y="10"/>
                    </a:lnTo>
                    <a:lnTo>
                      <a:pt x="3" y="3"/>
                    </a:lnTo>
                    <a:lnTo>
                      <a:pt x="3" y="3"/>
                    </a:lnTo>
                    <a:lnTo>
                      <a:pt x="0" y="3"/>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26" name="Freeform 2559">
                <a:extLst>
                  <a:ext uri="{FF2B5EF4-FFF2-40B4-BE49-F238E27FC236}">
                    <a16:creationId xmlns:a16="http://schemas.microsoft.com/office/drawing/2014/main" id="{B061C772-4AD4-49E3-859E-91595C09BFB5}"/>
                  </a:ext>
                </a:extLst>
              </p:cNvPr>
              <p:cNvSpPr>
                <a:spLocks/>
              </p:cNvSpPr>
              <p:nvPr/>
            </p:nvSpPr>
            <p:spPr bwMode="auto">
              <a:xfrm>
                <a:off x="6398" y="2869"/>
                <a:ext cx="10" cy="17"/>
              </a:xfrm>
              <a:custGeom>
                <a:avLst/>
                <a:gdLst>
                  <a:gd name="T0" fmla="*/ 0 w 10"/>
                  <a:gd name="T1" fmla="*/ 14 h 17"/>
                  <a:gd name="T2" fmla="*/ 0 w 10"/>
                  <a:gd name="T3" fmla="*/ 14 h 17"/>
                  <a:gd name="T4" fmla="*/ 3 w 10"/>
                  <a:gd name="T5" fmla="*/ 14 h 17"/>
                  <a:gd name="T6" fmla="*/ 3 w 10"/>
                  <a:gd name="T7" fmla="*/ 7 h 17"/>
                  <a:gd name="T8" fmla="*/ 7 w 10"/>
                  <a:gd name="T9" fmla="*/ 3 h 17"/>
                  <a:gd name="T10" fmla="*/ 7 w 10"/>
                  <a:gd name="T11" fmla="*/ 0 h 17"/>
                  <a:gd name="T12" fmla="*/ 10 w 10"/>
                  <a:gd name="T13" fmla="*/ 0 h 17"/>
                  <a:gd name="T14" fmla="*/ 10 w 10"/>
                  <a:gd name="T15" fmla="*/ 0 h 17"/>
                  <a:gd name="T16" fmla="*/ 10 w 10"/>
                  <a:gd name="T17" fmla="*/ 10 h 17"/>
                  <a:gd name="T18" fmla="*/ 3 w 10"/>
                  <a:gd name="T19" fmla="*/ 17 h 17"/>
                  <a:gd name="T20" fmla="*/ 0 w 10"/>
                  <a:gd name="T21" fmla="*/ 14 h 17"/>
                  <a:gd name="T22" fmla="*/ 0 w 10"/>
                  <a:gd name="T2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7">
                    <a:moveTo>
                      <a:pt x="0" y="14"/>
                    </a:moveTo>
                    <a:lnTo>
                      <a:pt x="0" y="14"/>
                    </a:lnTo>
                    <a:lnTo>
                      <a:pt x="3" y="14"/>
                    </a:lnTo>
                    <a:lnTo>
                      <a:pt x="3" y="7"/>
                    </a:lnTo>
                    <a:lnTo>
                      <a:pt x="7" y="3"/>
                    </a:lnTo>
                    <a:lnTo>
                      <a:pt x="7" y="0"/>
                    </a:lnTo>
                    <a:lnTo>
                      <a:pt x="10" y="0"/>
                    </a:lnTo>
                    <a:lnTo>
                      <a:pt x="10" y="0"/>
                    </a:lnTo>
                    <a:lnTo>
                      <a:pt x="10" y="10"/>
                    </a:lnTo>
                    <a:lnTo>
                      <a:pt x="3" y="17"/>
                    </a:lnTo>
                    <a:lnTo>
                      <a:pt x="0" y="14"/>
                    </a:lnTo>
                    <a:lnTo>
                      <a:pt x="0" y="1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27" name="Freeform 2560">
                <a:extLst>
                  <a:ext uri="{FF2B5EF4-FFF2-40B4-BE49-F238E27FC236}">
                    <a16:creationId xmlns:a16="http://schemas.microsoft.com/office/drawing/2014/main" id="{97F3D4E1-E78F-482B-B640-F2641E90A64A}"/>
                  </a:ext>
                </a:extLst>
              </p:cNvPr>
              <p:cNvSpPr>
                <a:spLocks/>
              </p:cNvSpPr>
              <p:nvPr/>
            </p:nvSpPr>
            <p:spPr bwMode="auto">
              <a:xfrm>
                <a:off x="6398" y="2869"/>
                <a:ext cx="10" cy="17"/>
              </a:xfrm>
              <a:custGeom>
                <a:avLst/>
                <a:gdLst>
                  <a:gd name="T0" fmla="*/ 0 w 10"/>
                  <a:gd name="T1" fmla="*/ 14 h 17"/>
                  <a:gd name="T2" fmla="*/ 0 w 10"/>
                  <a:gd name="T3" fmla="*/ 14 h 17"/>
                  <a:gd name="T4" fmla="*/ 3 w 10"/>
                  <a:gd name="T5" fmla="*/ 14 h 17"/>
                  <a:gd name="T6" fmla="*/ 3 w 10"/>
                  <a:gd name="T7" fmla="*/ 7 h 17"/>
                  <a:gd name="T8" fmla="*/ 7 w 10"/>
                  <a:gd name="T9" fmla="*/ 3 h 17"/>
                  <a:gd name="T10" fmla="*/ 7 w 10"/>
                  <a:gd name="T11" fmla="*/ 0 h 17"/>
                  <a:gd name="T12" fmla="*/ 10 w 10"/>
                  <a:gd name="T13" fmla="*/ 0 h 17"/>
                  <a:gd name="T14" fmla="*/ 10 w 10"/>
                  <a:gd name="T15" fmla="*/ 0 h 17"/>
                  <a:gd name="T16" fmla="*/ 10 w 10"/>
                  <a:gd name="T17" fmla="*/ 10 h 17"/>
                  <a:gd name="T18" fmla="*/ 3 w 10"/>
                  <a:gd name="T19" fmla="*/ 17 h 17"/>
                  <a:gd name="T20" fmla="*/ 0 w 10"/>
                  <a:gd name="T21" fmla="*/ 14 h 17"/>
                  <a:gd name="T22" fmla="*/ 0 w 10"/>
                  <a:gd name="T2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7">
                    <a:moveTo>
                      <a:pt x="0" y="14"/>
                    </a:moveTo>
                    <a:lnTo>
                      <a:pt x="0" y="14"/>
                    </a:lnTo>
                    <a:lnTo>
                      <a:pt x="3" y="14"/>
                    </a:lnTo>
                    <a:lnTo>
                      <a:pt x="3" y="7"/>
                    </a:lnTo>
                    <a:lnTo>
                      <a:pt x="7" y="3"/>
                    </a:lnTo>
                    <a:lnTo>
                      <a:pt x="7" y="0"/>
                    </a:lnTo>
                    <a:lnTo>
                      <a:pt x="10" y="0"/>
                    </a:lnTo>
                    <a:lnTo>
                      <a:pt x="10" y="0"/>
                    </a:lnTo>
                    <a:lnTo>
                      <a:pt x="10" y="10"/>
                    </a:lnTo>
                    <a:lnTo>
                      <a:pt x="3" y="17"/>
                    </a:lnTo>
                    <a:lnTo>
                      <a:pt x="0" y="14"/>
                    </a:lnTo>
                    <a:lnTo>
                      <a:pt x="0" y="1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28" name="Freeform 2561">
                <a:extLst>
                  <a:ext uri="{FF2B5EF4-FFF2-40B4-BE49-F238E27FC236}">
                    <a16:creationId xmlns:a16="http://schemas.microsoft.com/office/drawing/2014/main" id="{1EF111B2-C606-4871-8310-16C5958C1E49}"/>
                  </a:ext>
                </a:extLst>
              </p:cNvPr>
              <p:cNvSpPr>
                <a:spLocks/>
              </p:cNvSpPr>
              <p:nvPr/>
            </p:nvSpPr>
            <p:spPr bwMode="auto">
              <a:xfrm>
                <a:off x="6365" y="2883"/>
                <a:ext cx="8" cy="3"/>
              </a:xfrm>
              <a:custGeom>
                <a:avLst/>
                <a:gdLst>
                  <a:gd name="T0" fmla="*/ 4 w 8"/>
                  <a:gd name="T1" fmla="*/ 3 h 3"/>
                  <a:gd name="T2" fmla="*/ 0 w 8"/>
                  <a:gd name="T3" fmla="*/ 0 h 3"/>
                  <a:gd name="T4" fmla="*/ 8 w 8"/>
                  <a:gd name="T5" fmla="*/ 0 h 3"/>
                  <a:gd name="T6" fmla="*/ 8 w 8"/>
                  <a:gd name="T7" fmla="*/ 3 h 3"/>
                  <a:gd name="T8" fmla="*/ 4 w 8"/>
                  <a:gd name="T9" fmla="*/ 3 h 3"/>
                  <a:gd name="T10" fmla="*/ 4 w 8"/>
                  <a:gd name="T11" fmla="*/ 3 h 3"/>
                  <a:gd name="T12" fmla="*/ 4 w 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4" y="3"/>
                    </a:moveTo>
                    <a:lnTo>
                      <a:pt x="0" y="0"/>
                    </a:lnTo>
                    <a:lnTo>
                      <a:pt x="8" y="0"/>
                    </a:lnTo>
                    <a:lnTo>
                      <a:pt x="8" y="3"/>
                    </a:lnTo>
                    <a:lnTo>
                      <a:pt x="4" y="3"/>
                    </a:lnTo>
                    <a:lnTo>
                      <a:pt x="4" y="3"/>
                    </a:lnTo>
                    <a:lnTo>
                      <a:pt x="4"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29" name="Freeform 2562">
                <a:extLst>
                  <a:ext uri="{FF2B5EF4-FFF2-40B4-BE49-F238E27FC236}">
                    <a16:creationId xmlns:a16="http://schemas.microsoft.com/office/drawing/2014/main" id="{1CB73A2C-4A30-4613-89A2-1A68DE15F2FC}"/>
                  </a:ext>
                </a:extLst>
              </p:cNvPr>
              <p:cNvSpPr>
                <a:spLocks/>
              </p:cNvSpPr>
              <p:nvPr/>
            </p:nvSpPr>
            <p:spPr bwMode="auto">
              <a:xfrm>
                <a:off x="6365" y="2883"/>
                <a:ext cx="8" cy="3"/>
              </a:xfrm>
              <a:custGeom>
                <a:avLst/>
                <a:gdLst>
                  <a:gd name="T0" fmla="*/ 4 w 8"/>
                  <a:gd name="T1" fmla="*/ 3 h 3"/>
                  <a:gd name="T2" fmla="*/ 0 w 8"/>
                  <a:gd name="T3" fmla="*/ 0 h 3"/>
                  <a:gd name="T4" fmla="*/ 8 w 8"/>
                  <a:gd name="T5" fmla="*/ 0 h 3"/>
                  <a:gd name="T6" fmla="*/ 8 w 8"/>
                  <a:gd name="T7" fmla="*/ 3 h 3"/>
                  <a:gd name="T8" fmla="*/ 4 w 8"/>
                  <a:gd name="T9" fmla="*/ 3 h 3"/>
                  <a:gd name="T10" fmla="*/ 4 w 8"/>
                  <a:gd name="T11" fmla="*/ 3 h 3"/>
                  <a:gd name="T12" fmla="*/ 4 w 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4" y="3"/>
                    </a:moveTo>
                    <a:lnTo>
                      <a:pt x="0" y="0"/>
                    </a:lnTo>
                    <a:lnTo>
                      <a:pt x="8" y="0"/>
                    </a:lnTo>
                    <a:lnTo>
                      <a:pt x="8" y="3"/>
                    </a:lnTo>
                    <a:lnTo>
                      <a:pt x="4" y="3"/>
                    </a:lnTo>
                    <a:lnTo>
                      <a:pt x="4" y="3"/>
                    </a:lnTo>
                    <a:lnTo>
                      <a:pt x="4"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30" name="Freeform 2563">
                <a:extLst>
                  <a:ext uri="{FF2B5EF4-FFF2-40B4-BE49-F238E27FC236}">
                    <a16:creationId xmlns:a16="http://schemas.microsoft.com/office/drawing/2014/main" id="{4944A741-2396-4796-977A-CE99F58AB000}"/>
                  </a:ext>
                </a:extLst>
              </p:cNvPr>
              <p:cNvSpPr>
                <a:spLocks/>
              </p:cNvSpPr>
              <p:nvPr/>
            </p:nvSpPr>
            <p:spPr bwMode="auto">
              <a:xfrm>
                <a:off x="6344" y="2869"/>
                <a:ext cx="3" cy="3"/>
              </a:xfrm>
              <a:custGeom>
                <a:avLst/>
                <a:gdLst>
                  <a:gd name="T0" fmla="*/ 3 w 3"/>
                  <a:gd name="T1" fmla="*/ 0 h 3"/>
                  <a:gd name="T2" fmla="*/ 0 w 3"/>
                  <a:gd name="T3" fmla="*/ 0 h 3"/>
                  <a:gd name="T4" fmla="*/ 3 w 3"/>
                  <a:gd name="T5" fmla="*/ 0 h 3"/>
                  <a:gd name="T6" fmla="*/ 3 w 3"/>
                  <a:gd name="T7" fmla="*/ 0 h 3"/>
                  <a:gd name="T8" fmla="*/ 3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3" y="0"/>
                    </a:lnTo>
                    <a:lnTo>
                      <a:pt x="3" y="0"/>
                    </a:lnTo>
                    <a:lnTo>
                      <a:pt x="3" y="3"/>
                    </a:lnTo>
                    <a:lnTo>
                      <a:pt x="3" y="3"/>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31" name="Freeform 2564">
                <a:extLst>
                  <a:ext uri="{FF2B5EF4-FFF2-40B4-BE49-F238E27FC236}">
                    <a16:creationId xmlns:a16="http://schemas.microsoft.com/office/drawing/2014/main" id="{FBEB5042-18B9-417F-884D-CD00560EEE47}"/>
                  </a:ext>
                </a:extLst>
              </p:cNvPr>
              <p:cNvSpPr>
                <a:spLocks/>
              </p:cNvSpPr>
              <p:nvPr/>
            </p:nvSpPr>
            <p:spPr bwMode="auto">
              <a:xfrm>
                <a:off x="6344" y="2869"/>
                <a:ext cx="3" cy="3"/>
              </a:xfrm>
              <a:custGeom>
                <a:avLst/>
                <a:gdLst>
                  <a:gd name="T0" fmla="*/ 3 w 3"/>
                  <a:gd name="T1" fmla="*/ 0 h 3"/>
                  <a:gd name="T2" fmla="*/ 0 w 3"/>
                  <a:gd name="T3" fmla="*/ 0 h 3"/>
                  <a:gd name="T4" fmla="*/ 3 w 3"/>
                  <a:gd name="T5" fmla="*/ 0 h 3"/>
                  <a:gd name="T6" fmla="*/ 3 w 3"/>
                  <a:gd name="T7" fmla="*/ 0 h 3"/>
                  <a:gd name="T8" fmla="*/ 3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3" y="0"/>
                    </a:lnTo>
                    <a:lnTo>
                      <a:pt x="3" y="0"/>
                    </a:lnTo>
                    <a:lnTo>
                      <a:pt x="3" y="3"/>
                    </a:lnTo>
                    <a:lnTo>
                      <a:pt x="3" y="3"/>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32" name="Freeform 2565">
                <a:extLst>
                  <a:ext uri="{FF2B5EF4-FFF2-40B4-BE49-F238E27FC236}">
                    <a16:creationId xmlns:a16="http://schemas.microsoft.com/office/drawing/2014/main" id="{4A6CB97A-561C-499F-A2A1-6F3089153A58}"/>
                  </a:ext>
                </a:extLst>
              </p:cNvPr>
              <p:cNvSpPr>
                <a:spLocks/>
              </p:cNvSpPr>
              <p:nvPr/>
            </p:nvSpPr>
            <p:spPr bwMode="auto">
              <a:xfrm>
                <a:off x="5946" y="2632"/>
                <a:ext cx="204" cy="176"/>
              </a:xfrm>
              <a:custGeom>
                <a:avLst/>
                <a:gdLst>
                  <a:gd name="T0" fmla="*/ 176 w 204"/>
                  <a:gd name="T1" fmla="*/ 7 h 176"/>
                  <a:gd name="T2" fmla="*/ 176 w 204"/>
                  <a:gd name="T3" fmla="*/ 11 h 176"/>
                  <a:gd name="T4" fmla="*/ 179 w 204"/>
                  <a:gd name="T5" fmla="*/ 14 h 176"/>
                  <a:gd name="T6" fmla="*/ 176 w 204"/>
                  <a:gd name="T7" fmla="*/ 18 h 176"/>
                  <a:gd name="T8" fmla="*/ 172 w 204"/>
                  <a:gd name="T9" fmla="*/ 21 h 176"/>
                  <a:gd name="T10" fmla="*/ 172 w 204"/>
                  <a:gd name="T11" fmla="*/ 25 h 176"/>
                  <a:gd name="T12" fmla="*/ 176 w 204"/>
                  <a:gd name="T13" fmla="*/ 32 h 176"/>
                  <a:gd name="T14" fmla="*/ 183 w 204"/>
                  <a:gd name="T15" fmla="*/ 46 h 176"/>
                  <a:gd name="T16" fmla="*/ 183 w 204"/>
                  <a:gd name="T17" fmla="*/ 50 h 176"/>
                  <a:gd name="T18" fmla="*/ 204 w 204"/>
                  <a:gd name="T19" fmla="*/ 72 h 176"/>
                  <a:gd name="T20" fmla="*/ 194 w 204"/>
                  <a:gd name="T21" fmla="*/ 75 h 176"/>
                  <a:gd name="T22" fmla="*/ 183 w 204"/>
                  <a:gd name="T23" fmla="*/ 72 h 176"/>
                  <a:gd name="T24" fmla="*/ 179 w 204"/>
                  <a:gd name="T25" fmla="*/ 75 h 176"/>
                  <a:gd name="T26" fmla="*/ 176 w 204"/>
                  <a:gd name="T27" fmla="*/ 86 h 176"/>
                  <a:gd name="T28" fmla="*/ 176 w 204"/>
                  <a:gd name="T29" fmla="*/ 100 h 176"/>
                  <a:gd name="T30" fmla="*/ 161 w 204"/>
                  <a:gd name="T31" fmla="*/ 118 h 176"/>
                  <a:gd name="T32" fmla="*/ 151 w 204"/>
                  <a:gd name="T33" fmla="*/ 125 h 176"/>
                  <a:gd name="T34" fmla="*/ 154 w 204"/>
                  <a:gd name="T35" fmla="*/ 132 h 176"/>
                  <a:gd name="T36" fmla="*/ 154 w 204"/>
                  <a:gd name="T37" fmla="*/ 143 h 176"/>
                  <a:gd name="T38" fmla="*/ 151 w 204"/>
                  <a:gd name="T39" fmla="*/ 147 h 176"/>
                  <a:gd name="T40" fmla="*/ 147 w 204"/>
                  <a:gd name="T41" fmla="*/ 154 h 176"/>
                  <a:gd name="T42" fmla="*/ 147 w 204"/>
                  <a:gd name="T43" fmla="*/ 158 h 176"/>
                  <a:gd name="T44" fmla="*/ 140 w 204"/>
                  <a:gd name="T45" fmla="*/ 165 h 176"/>
                  <a:gd name="T46" fmla="*/ 122 w 204"/>
                  <a:gd name="T47" fmla="*/ 176 h 176"/>
                  <a:gd name="T48" fmla="*/ 115 w 204"/>
                  <a:gd name="T49" fmla="*/ 165 h 176"/>
                  <a:gd name="T50" fmla="*/ 108 w 204"/>
                  <a:gd name="T51" fmla="*/ 161 h 176"/>
                  <a:gd name="T52" fmla="*/ 97 w 204"/>
                  <a:gd name="T53" fmla="*/ 161 h 176"/>
                  <a:gd name="T54" fmla="*/ 90 w 204"/>
                  <a:gd name="T55" fmla="*/ 158 h 176"/>
                  <a:gd name="T56" fmla="*/ 83 w 204"/>
                  <a:gd name="T57" fmla="*/ 154 h 176"/>
                  <a:gd name="T58" fmla="*/ 76 w 204"/>
                  <a:gd name="T59" fmla="*/ 161 h 176"/>
                  <a:gd name="T60" fmla="*/ 65 w 204"/>
                  <a:gd name="T61" fmla="*/ 161 h 176"/>
                  <a:gd name="T62" fmla="*/ 61 w 204"/>
                  <a:gd name="T63" fmla="*/ 161 h 176"/>
                  <a:gd name="T64" fmla="*/ 54 w 204"/>
                  <a:gd name="T65" fmla="*/ 150 h 176"/>
                  <a:gd name="T66" fmla="*/ 47 w 204"/>
                  <a:gd name="T67" fmla="*/ 150 h 176"/>
                  <a:gd name="T68" fmla="*/ 40 w 204"/>
                  <a:gd name="T69" fmla="*/ 154 h 176"/>
                  <a:gd name="T70" fmla="*/ 33 w 204"/>
                  <a:gd name="T71" fmla="*/ 150 h 176"/>
                  <a:gd name="T72" fmla="*/ 25 w 204"/>
                  <a:gd name="T73" fmla="*/ 147 h 176"/>
                  <a:gd name="T74" fmla="*/ 22 w 204"/>
                  <a:gd name="T75" fmla="*/ 132 h 176"/>
                  <a:gd name="T76" fmla="*/ 22 w 204"/>
                  <a:gd name="T77" fmla="*/ 125 h 176"/>
                  <a:gd name="T78" fmla="*/ 22 w 204"/>
                  <a:gd name="T79" fmla="*/ 115 h 176"/>
                  <a:gd name="T80" fmla="*/ 15 w 204"/>
                  <a:gd name="T81" fmla="*/ 104 h 176"/>
                  <a:gd name="T82" fmla="*/ 7 w 204"/>
                  <a:gd name="T83" fmla="*/ 100 h 176"/>
                  <a:gd name="T84" fmla="*/ 4 w 204"/>
                  <a:gd name="T85" fmla="*/ 89 h 176"/>
                  <a:gd name="T86" fmla="*/ 0 w 204"/>
                  <a:gd name="T87" fmla="*/ 82 h 176"/>
                  <a:gd name="T88" fmla="*/ 4 w 204"/>
                  <a:gd name="T89" fmla="*/ 61 h 176"/>
                  <a:gd name="T90" fmla="*/ 11 w 204"/>
                  <a:gd name="T91" fmla="*/ 50 h 176"/>
                  <a:gd name="T92" fmla="*/ 22 w 204"/>
                  <a:gd name="T93" fmla="*/ 68 h 176"/>
                  <a:gd name="T94" fmla="*/ 36 w 204"/>
                  <a:gd name="T95" fmla="*/ 72 h 176"/>
                  <a:gd name="T96" fmla="*/ 47 w 204"/>
                  <a:gd name="T97" fmla="*/ 72 h 176"/>
                  <a:gd name="T98" fmla="*/ 58 w 204"/>
                  <a:gd name="T99" fmla="*/ 72 h 176"/>
                  <a:gd name="T100" fmla="*/ 68 w 204"/>
                  <a:gd name="T101" fmla="*/ 61 h 176"/>
                  <a:gd name="T102" fmla="*/ 83 w 204"/>
                  <a:gd name="T103" fmla="*/ 64 h 176"/>
                  <a:gd name="T104" fmla="*/ 93 w 204"/>
                  <a:gd name="T105" fmla="*/ 64 h 176"/>
                  <a:gd name="T106" fmla="*/ 108 w 204"/>
                  <a:gd name="T107" fmla="*/ 61 h 176"/>
                  <a:gd name="T108" fmla="*/ 115 w 204"/>
                  <a:gd name="T109" fmla="*/ 57 h 176"/>
                  <a:gd name="T110" fmla="*/ 122 w 204"/>
                  <a:gd name="T111" fmla="*/ 36 h 176"/>
                  <a:gd name="T112" fmla="*/ 136 w 204"/>
                  <a:gd name="T113" fmla="*/ 11 h 176"/>
                  <a:gd name="T114" fmla="*/ 147 w 204"/>
                  <a:gd name="T115" fmla="*/ 0 h 176"/>
                  <a:gd name="T116" fmla="*/ 176 w 204"/>
                  <a:gd name="T117" fmla="*/ 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 h="176">
                    <a:moveTo>
                      <a:pt x="176" y="7"/>
                    </a:moveTo>
                    <a:lnTo>
                      <a:pt x="176" y="7"/>
                    </a:lnTo>
                    <a:lnTo>
                      <a:pt x="176" y="7"/>
                    </a:lnTo>
                    <a:lnTo>
                      <a:pt x="176" y="7"/>
                    </a:lnTo>
                    <a:lnTo>
                      <a:pt x="172" y="7"/>
                    </a:lnTo>
                    <a:lnTo>
                      <a:pt x="176" y="11"/>
                    </a:lnTo>
                    <a:lnTo>
                      <a:pt x="179" y="11"/>
                    </a:lnTo>
                    <a:lnTo>
                      <a:pt x="179" y="11"/>
                    </a:lnTo>
                    <a:lnTo>
                      <a:pt x="179" y="14"/>
                    </a:lnTo>
                    <a:lnTo>
                      <a:pt x="179" y="18"/>
                    </a:lnTo>
                    <a:lnTo>
                      <a:pt x="176" y="18"/>
                    </a:lnTo>
                    <a:lnTo>
                      <a:pt x="176" y="18"/>
                    </a:lnTo>
                    <a:lnTo>
                      <a:pt x="169" y="18"/>
                    </a:lnTo>
                    <a:lnTo>
                      <a:pt x="169" y="18"/>
                    </a:lnTo>
                    <a:lnTo>
                      <a:pt x="172" y="21"/>
                    </a:lnTo>
                    <a:lnTo>
                      <a:pt x="172" y="25"/>
                    </a:lnTo>
                    <a:lnTo>
                      <a:pt x="172" y="25"/>
                    </a:lnTo>
                    <a:lnTo>
                      <a:pt x="172" y="25"/>
                    </a:lnTo>
                    <a:lnTo>
                      <a:pt x="172" y="28"/>
                    </a:lnTo>
                    <a:lnTo>
                      <a:pt x="176" y="28"/>
                    </a:lnTo>
                    <a:lnTo>
                      <a:pt x="176" y="32"/>
                    </a:lnTo>
                    <a:lnTo>
                      <a:pt x="179" y="36"/>
                    </a:lnTo>
                    <a:lnTo>
                      <a:pt x="187" y="43"/>
                    </a:lnTo>
                    <a:lnTo>
                      <a:pt x="183" y="46"/>
                    </a:lnTo>
                    <a:lnTo>
                      <a:pt x="183" y="46"/>
                    </a:lnTo>
                    <a:lnTo>
                      <a:pt x="183" y="50"/>
                    </a:lnTo>
                    <a:lnTo>
                      <a:pt x="183" y="50"/>
                    </a:lnTo>
                    <a:lnTo>
                      <a:pt x="183" y="54"/>
                    </a:lnTo>
                    <a:lnTo>
                      <a:pt x="201" y="68"/>
                    </a:lnTo>
                    <a:lnTo>
                      <a:pt x="204" y="72"/>
                    </a:lnTo>
                    <a:lnTo>
                      <a:pt x="204" y="72"/>
                    </a:lnTo>
                    <a:lnTo>
                      <a:pt x="201" y="75"/>
                    </a:lnTo>
                    <a:lnTo>
                      <a:pt x="194" y="75"/>
                    </a:lnTo>
                    <a:lnTo>
                      <a:pt x="187" y="72"/>
                    </a:lnTo>
                    <a:lnTo>
                      <a:pt x="187" y="68"/>
                    </a:lnTo>
                    <a:lnTo>
                      <a:pt x="183" y="72"/>
                    </a:lnTo>
                    <a:lnTo>
                      <a:pt x="187" y="75"/>
                    </a:lnTo>
                    <a:lnTo>
                      <a:pt x="187" y="75"/>
                    </a:lnTo>
                    <a:lnTo>
                      <a:pt x="179" y="75"/>
                    </a:lnTo>
                    <a:lnTo>
                      <a:pt x="179" y="79"/>
                    </a:lnTo>
                    <a:lnTo>
                      <a:pt x="176" y="82"/>
                    </a:lnTo>
                    <a:lnTo>
                      <a:pt x="176" y="86"/>
                    </a:lnTo>
                    <a:lnTo>
                      <a:pt x="176" y="89"/>
                    </a:lnTo>
                    <a:lnTo>
                      <a:pt x="176" y="93"/>
                    </a:lnTo>
                    <a:lnTo>
                      <a:pt x="176" y="100"/>
                    </a:lnTo>
                    <a:lnTo>
                      <a:pt x="172" y="104"/>
                    </a:lnTo>
                    <a:lnTo>
                      <a:pt x="165" y="115"/>
                    </a:lnTo>
                    <a:lnTo>
                      <a:pt x="161" y="118"/>
                    </a:lnTo>
                    <a:lnTo>
                      <a:pt x="161" y="118"/>
                    </a:lnTo>
                    <a:lnTo>
                      <a:pt x="158" y="118"/>
                    </a:lnTo>
                    <a:lnTo>
                      <a:pt x="151" y="125"/>
                    </a:lnTo>
                    <a:lnTo>
                      <a:pt x="151" y="129"/>
                    </a:lnTo>
                    <a:lnTo>
                      <a:pt x="154" y="129"/>
                    </a:lnTo>
                    <a:lnTo>
                      <a:pt x="154" y="132"/>
                    </a:lnTo>
                    <a:lnTo>
                      <a:pt x="154" y="136"/>
                    </a:lnTo>
                    <a:lnTo>
                      <a:pt x="158" y="136"/>
                    </a:lnTo>
                    <a:lnTo>
                      <a:pt x="154" y="143"/>
                    </a:lnTo>
                    <a:lnTo>
                      <a:pt x="154" y="143"/>
                    </a:lnTo>
                    <a:lnTo>
                      <a:pt x="151" y="143"/>
                    </a:lnTo>
                    <a:lnTo>
                      <a:pt x="151" y="147"/>
                    </a:lnTo>
                    <a:lnTo>
                      <a:pt x="151" y="150"/>
                    </a:lnTo>
                    <a:lnTo>
                      <a:pt x="147" y="150"/>
                    </a:lnTo>
                    <a:lnTo>
                      <a:pt x="147" y="154"/>
                    </a:lnTo>
                    <a:lnTo>
                      <a:pt x="147" y="154"/>
                    </a:lnTo>
                    <a:lnTo>
                      <a:pt x="147" y="158"/>
                    </a:lnTo>
                    <a:lnTo>
                      <a:pt x="147" y="158"/>
                    </a:lnTo>
                    <a:lnTo>
                      <a:pt x="144" y="158"/>
                    </a:lnTo>
                    <a:lnTo>
                      <a:pt x="144" y="165"/>
                    </a:lnTo>
                    <a:lnTo>
                      <a:pt x="140" y="165"/>
                    </a:lnTo>
                    <a:lnTo>
                      <a:pt x="140" y="168"/>
                    </a:lnTo>
                    <a:lnTo>
                      <a:pt x="133" y="168"/>
                    </a:lnTo>
                    <a:lnTo>
                      <a:pt x="122" y="176"/>
                    </a:lnTo>
                    <a:lnTo>
                      <a:pt x="119" y="176"/>
                    </a:lnTo>
                    <a:lnTo>
                      <a:pt x="115" y="168"/>
                    </a:lnTo>
                    <a:lnTo>
                      <a:pt x="115" y="165"/>
                    </a:lnTo>
                    <a:lnTo>
                      <a:pt x="115" y="161"/>
                    </a:lnTo>
                    <a:lnTo>
                      <a:pt x="111" y="161"/>
                    </a:lnTo>
                    <a:lnTo>
                      <a:pt x="108" y="161"/>
                    </a:lnTo>
                    <a:lnTo>
                      <a:pt x="104" y="161"/>
                    </a:lnTo>
                    <a:lnTo>
                      <a:pt x="101" y="161"/>
                    </a:lnTo>
                    <a:lnTo>
                      <a:pt x="97" y="161"/>
                    </a:lnTo>
                    <a:lnTo>
                      <a:pt x="97" y="161"/>
                    </a:lnTo>
                    <a:lnTo>
                      <a:pt x="97" y="158"/>
                    </a:lnTo>
                    <a:lnTo>
                      <a:pt x="90" y="158"/>
                    </a:lnTo>
                    <a:lnTo>
                      <a:pt x="86" y="154"/>
                    </a:lnTo>
                    <a:lnTo>
                      <a:pt x="83" y="154"/>
                    </a:lnTo>
                    <a:lnTo>
                      <a:pt x="83" y="154"/>
                    </a:lnTo>
                    <a:lnTo>
                      <a:pt x="83" y="158"/>
                    </a:lnTo>
                    <a:lnTo>
                      <a:pt x="79" y="158"/>
                    </a:lnTo>
                    <a:lnTo>
                      <a:pt x="76" y="161"/>
                    </a:lnTo>
                    <a:lnTo>
                      <a:pt x="72" y="161"/>
                    </a:lnTo>
                    <a:lnTo>
                      <a:pt x="68" y="161"/>
                    </a:lnTo>
                    <a:lnTo>
                      <a:pt x="65" y="161"/>
                    </a:lnTo>
                    <a:lnTo>
                      <a:pt x="61" y="161"/>
                    </a:lnTo>
                    <a:lnTo>
                      <a:pt x="61" y="161"/>
                    </a:lnTo>
                    <a:lnTo>
                      <a:pt x="61" y="161"/>
                    </a:lnTo>
                    <a:lnTo>
                      <a:pt x="58" y="154"/>
                    </a:lnTo>
                    <a:lnTo>
                      <a:pt x="58" y="147"/>
                    </a:lnTo>
                    <a:lnTo>
                      <a:pt x="54" y="150"/>
                    </a:lnTo>
                    <a:lnTo>
                      <a:pt x="54" y="150"/>
                    </a:lnTo>
                    <a:lnTo>
                      <a:pt x="50" y="150"/>
                    </a:lnTo>
                    <a:lnTo>
                      <a:pt x="47" y="150"/>
                    </a:lnTo>
                    <a:lnTo>
                      <a:pt x="47" y="154"/>
                    </a:lnTo>
                    <a:lnTo>
                      <a:pt x="43" y="154"/>
                    </a:lnTo>
                    <a:lnTo>
                      <a:pt x="40" y="154"/>
                    </a:lnTo>
                    <a:lnTo>
                      <a:pt x="40" y="154"/>
                    </a:lnTo>
                    <a:lnTo>
                      <a:pt x="36" y="154"/>
                    </a:lnTo>
                    <a:lnTo>
                      <a:pt x="33" y="150"/>
                    </a:lnTo>
                    <a:lnTo>
                      <a:pt x="29" y="150"/>
                    </a:lnTo>
                    <a:lnTo>
                      <a:pt x="29" y="150"/>
                    </a:lnTo>
                    <a:lnTo>
                      <a:pt x="25" y="147"/>
                    </a:lnTo>
                    <a:lnTo>
                      <a:pt x="25" y="143"/>
                    </a:lnTo>
                    <a:lnTo>
                      <a:pt x="25" y="140"/>
                    </a:lnTo>
                    <a:lnTo>
                      <a:pt x="22" y="132"/>
                    </a:lnTo>
                    <a:lnTo>
                      <a:pt x="22" y="129"/>
                    </a:lnTo>
                    <a:lnTo>
                      <a:pt x="22" y="125"/>
                    </a:lnTo>
                    <a:lnTo>
                      <a:pt x="22" y="125"/>
                    </a:lnTo>
                    <a:lnTo>
                      <a:pt x="22" y="122"/>
                    </a:lnTo>
                    <a:lnTo>
                      <a:pt x="22" y="118"/>
                    </a:lnTo>
                    <a:lnTo>
                      <a:pt x="22" y="115"/>
                    </a:lnTo>
                    <a:lnTo>
                      <a:pt x="18" y="111"/>
                    </a:lnTo>
                    <a:lnTo>
                      <a:pt x="15" y="107"/>
                    </a:lnTo>
                    <a:lnTo>
                      <a:pt x="15" y="104"/>
                    </a:lnTo>
                    <a:lnTo>
                      <a:pt x="11" y="104"/>
                    </a:lnTo>
                    <a:lnTo>
                      <a:pt x="7" y="100"/>
                    </a:lnTo>
                    <a:lnTo>
                      <a:pt x="7" y="100"/>
                    </a:lnTo>
                    <a:lnTo>
                      <a:pt x="4" y="100"/>
                    </a:lnTo>
                    <a:lnTo>
                      <a:pt x="4" y="97"/>
                    </a:lnTo>
                    <a:lnTo>
                      <a:pt x="4" y="89"/>
                    </a:lnTo>
                    <a:lnTo>
                      <a:pt x="4" y="86"/>
                    </a:lnTo>
                    <a:lnTo>
                      <a:pt x="0" y="82"/>
                    </a:lnTo>
                    <a:lnTo>
                      <a:pt x="0" y="82"/>
                    </a:lnTo>
                    <a:lnTo>
                      <a:pt x="0" y="75"/>
                    </a:lnTo>
                    <a:lnTo>
                      <a:pt x="0" y="68"/>
                    </a:lnTo>
                    <a:lnTo>
                      <a:pt x="4" y="61"/>
                    </a:lnTo>
                    <a:lnTo>
                      <a:pt x="4" y="57"/>
                    </a:lnTo>
                    <a:lnTo>
                      <a:pt x="7" y="57"/>
                    </a:lnTo>
                    <a:lnTo>
                      <a:pt x="11" y="50"/>
                    </a:lnTo>
                    <a:lnTo>
                      <a:pt x="11" y="50"/>
                    </a:lnTo>
                    <a:lnTo>
                      <a:pt x="11" y="50"/>
                    </a:lnTo>
                    <a:lnTo>
                      <a:pt x="22" y="68"/>
                    </a:lnTo>
                    <a:lnTo>
                      <a:pt x="29" y="72"/>
                    </a:lnTo>
                    <a:lnTo>
                      <a:pt x="33" y="72"/>
                    </a:lnTo>
                    <a:lnTo>
                      <a:pt x="36" y="72"/>
                    </a:lnTo>
                    <a:lnTo>
                      <a:pt x="40" y="72"/>
                    </a:lnTo>
                    <a:lnTo>
                      <a:pt x="43" y="72"/>
                    </a:lnTo>
                    <a:lnTo>
                      <a:pt x="47" y="72"/>
                    </a:lnTo>
                    <a:lnTo>
                      <a:pt x="50" y="72"/>
                    </a:lnTo>
                    <a:lnTo>
                      <a:pt x="54" y="72"/>
                    </a:lnTo>
                    <a:lnTo>
                      <a:pt x="58" y="72"/>
                    </a:lnTo>
                    <a:lnTo>
                      <a:pt x="65" y="64"/>
                    </a:lnTo>
                    <a:lnTo>
                      <a:pt x="68" y="61"/>
                    </a:lnTo>
                    <a:lnTo>
                      <a:pt x="68" y="61"/>
                    </a:lnTo>
                    <a:lnTo>
                      <a:pt x="79" y="61"/>
                    </a:lnTo>
                    <a:lnTo>
                      <a:pt x="79" y="61"/>
                    </a:lnTo>
                    <a:lnTo>
                      <a:pt x="83" y="64"/>
                    </a:lnTo>
                    <a:lnTo>
                      <a:pt x="83" y="64"/>
                    </a:lnTo>
                    <a:lnTo>
                      <a:pt x="90" y="64"/>
                    </a:lnTo>
                    <a:lnTo>
                      <a:pt x="93" y="64"/>
                    </a:lnTo>
                    <a:lnTo>
                      <a:pt x="97" y="64"/>
                    </a:lnTo>
                    <a:lnTo>
                      <a:pt x="101" y="64"/>
                    </a:lnTo>
                    <a:lnTo>
                      <a:pt x="108" y="61"/>
                    </a:lnTo>
                    <a:lnTo>
                      <a:pt x="111" y="61"/>
                    </a:lnTo>
                    <a:lnTo>
                      <a:pt x="115" y="57"/>
                    </a:lnTo>
                    <a:lnTo>
                      <a:pt x="115" y="57"/>
                    </a:lnTo>
                    <a:lnTo>
                      <a:pt x="119" y="50"/>
                    </a:lnTo>
                    <a:lnTo>
                      <a:pt x="122" y="46"/>
                    </a:lnTo>
                    <a:lnTo>
                      <a:pt x="122" y="36"/>
                    </a:lnTo>
                    <a:lnTo>
                      <a:pt x="133" y="25"/>
                    </a:lnTo>
                    <a:lnTo>
                      <a:pt x="133" y="21"/>
                    </a:lnTo>
                    <a:lnTo>
                      <a:pt x="136" y="11"/>
                    </a:lnTo>
                    <a:lnTo>
                      <a:pt x="136" y="3"/>
                    </a:lnTo>
                    <a:lnTo>
                      <a:pt x="140" y="3"/>
                    </a:lnTo>
                    <a:lnTo>
                      <a:pt x="147" y="0"/>
                    </a:lnTo>
                    <a:lnTo>
                      <a:pt x="165" y="3"/>
                    </a:lnTo>
                    <a:lnTo>
                      <a:pt x="169" y="3"/>
                    </a:lnTo>
                    <a:lnTo>
                      <a:pt x="176" y="7"/>
                    </a:lnTo>
                    <a:lnTo>
                      <a:pt x="176"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33" name="Freeform 2566">
                <a:extLst>
                  <a:ext uri="{FF2B5EF4-FFF2-40B4-BE49-F238E27FC236}">
                    <a16:creationId xmlns:a16="http://schemas.microsoft.com/office/drawing/2014/main" id="{F0173D45-7893-42FB-B266-6134E4D55FC6}"/>
                  </a:ext>
                </a:extLst>
              </p:cNvPr>
              <p:cNvSpPr>
                <a:spLocks/>
              </p:cNvSpPr>
              <p:nvPr/>
            </p:nvSpPr>
            <p:spPr bwMode="auto">
              <a:xfrm>
                <a:off x="5946" y="2632"/>
                <a:ext cx="204" cy="176"/>
              </a:xfrm>
              <a:custGeom>
                <a:avLst/>
                <a:gdLst>
                  <a:gd name="T0" fmla="*/ 176 w 204"/>
                  <a:gd name="T1" fmla="*/ 7 h 176"/>
                  <a:gd name="T2" fmla="*/ 176 w 204"/>
                  <a:gd name="T3" fmla="*/ 11 h 176"/>
                  <a:gd name="T4" fmla="*/ 179 w 204"/>
                  <a:gd name="T5" fmla="*/ 14 h 176"/>
                  <a:gd name="T6" fmla="*/ 176 w 204"/>
                  <a:gd name="T7" fmla="*/ 18 h 176"/>
                  <a:gd name="T8" fmla="*/ 172 w 204"/>
                  <a:gd name="T9" fmla="*/ 21 h 176"/>
                  <a:gd name="T10" fmla="*/ 172 w 204"/>
                  <a:gd name="T11" fmla="*/ 25 h 176"/>
                  <a:gd name="T12" fmla="*/ 176 w 204"/>
                  <a:gd name="T13" fmla="*/ 32 h 176"/>
                  <a:gd name="T14" fmla="*/ 183 w 204"/>
                  <a:gd name="T15" fmla="*/ 46 h 176"/>
                  <a:gd name="T16" fmla="*/ 183 w 204"/>
                  <a:gd name="T17" fmla="*/ 50 h 176"/>
                  <a:gd name="T18" fmla="*/ 204 w 204"/>
                  <a:gd name="T19" fmla="*/ 72 h 176"/>
                  <a:gd name="T20" fmla="*/ 194 w 204"/>
                  <a:gd name="T21" fmla="*/ 75 h 176"/>
                  <a:gd name="T22" fmla="*/ 183 w 204"/>
                  <a:gd name="T23" fmla="*/ 72 h 176"/>
                  <a:gd name="T24" fmla="*/ 179 w 204"/>
                  <a:gd name="T25" fmla="*/ 75 h 176"/>
                  <a:gd name="T26" fmla="*/ 176 w 204"/>
                  <a:gd name="T27" fmla="*/ 86 h 176"/>
                  <a:gd name="T28" fmla="*/ 176 w 204"/>
                  <a:gd name="T29" fmla="*/ 100 h 176"/>
                  <a:gd name="T30" fmla="*/ 161 w 204"/>
                  <a:gd name="T31" fmla="*/ 118 h 176"/>
                  <a:gd name="T32" fmla="*/ 151 w 204"/>
                  <a:gd name="T33" fmla="*/ 125 h 176"/>
                  <a:gd name="T34" fmla="*/ 154 w 204"/>
                  <a:gd name="T35" fmla="*/ 132 h 176"/>
                  <a:gd name="T36" fmla="*/ 154 w 204"/>
                  <a:gd name="T37" fmla="*/ 143 h 176"/>
                  <a:gd name="T38" fmla="*/ 151 w 204"/>
                  <a:gd name="T39" fmla="*/ 147 h 176"/>
                  <a:gd name="T40" fmla="*/ 147 w 204"/>
                  <a:gd name="T41" fmla="*/ 154 h 176"/>
                  <a:gd name="T42" fmla="*/ 147 w 204"/>
                  <a:gd name="T43" fmla="*/ 158 h 176"/>
                  <a:gd name="T44" fmla="*/ 140 w 204"/>
                  <a:gd name="T45" fmla="*/ 165 h 176"/>
                  <a:gd name="T46" fmla="*/ 122 w 204"/>
                  <a:gd name="T47" fmla="*/ 176 h 176"/>
                  <a:gd name="T48" fmla="*/ 115 w 204"/>
                  <a:gd name="T49" fmla="*/ 165 h 176"/>
                  <a:gd name="T50" fmla="*/ 108 w 204"/>
                  <a:gd name="T51" fmla="*/ 161 h 176"/>
                  <a:gd name="T52" fmla="*/ 97 w 204"/>
                  <a:gd name="T53" fmla="*/ 161 h 176"/>
                  <a:gd name="T54" fmla="*/ 90 w 204"/>
                  <a:gd name="T55" fmla="*/ 158 h 176"/>
                  <a:gd name="T56" fmla="*/ 83 w 204"/>
                  <a:gd name="T57" fmla="*/ 154 h 176"/>
                  <a:gd name="T58" fmla="*/ 76 w 204"/>
                  <a:gd name="T59" fmla="*/ 161 h 176"/>
                  <a:gd name="T60" fmla="*/ 65 w 204"/>
                  <a:gd name="T61" fmla="*/ 161 h 176"/>
                  <a:gd name="T62" fmla="*/ 61 w 204"/>
                  <a:gd name="T63" fmla="*/ 161 h 176"/>
                  <a:gd name="T64" fmla="*/ 54 w 204"/>
                  <a:gd name="T65" fmla="*/ 150 h 176"/>
                  <a:gd name="T66" fmla="*/ 47 w 204"/>
                  <a:gd name="T67" fmla="*/ 150 h 176"/>
                  <a:gd name="T68" fmla="*/ 40 w 204"/>
                  <a:gd name="T69" fmla="*/ 154 h 176"/>
                  <a:gd name="T70" fmla="*/ 33 w 204"/>
                  <a:gd name="T71" fmla="*/ 150 h 176"/>
                  <a:gd name="T72" fmla="*/ 25 w 204"/>
                  <a:gd name="T73" fmla="*/ 147 h 176"/>
                  <a:gd name="T74" fmla="*/ 22 w 204"/>
                  <a:gd name="T75" fmla="*/ 132 h 176"/>
                  <a:gd name="T76" fmla="*/ 22 w 204"/>
                  <a:gd name="T77" fmla="*/ 125 h 176"/>
                  <a:gd name="T78" fmla="*/ 22 w 204"/>
                  <a:gd name="T79" fmla="*/ 115 h 176"/>
                  <a:gd name="T80" fmla="*/ 15 w 204"/>
                  <a:gd name="T81" fmla="*/ 104 h 176"/>
                  <a:gd name="T82" fmla="*/ 7 w 204"/>
                  <a:gd name="T83" fmla="*/ 100 h 176"/>
                  <a:gd name="T84" fmla="*/ 4 w 204"/>
                  <a:gd name="T85" fmla="*/ 89 h 176"/>
                  <a:gd name="T86" fmla="*/ 0 w 204"/>
                  <a:gd name="T87" fmla="*/ 82 h 176"/>
                  <a:gd name="T88" fmla="*/ 4 w 204"/>
                  <a:gd name="T89" fmla="*/ 61 h 176"/>
                  <a:gd name="T90" fmla="*/ 11 w 204"/>
                  <a:gd name="T91" fmla="*/ 50 h 176"/>
                  <a:gd name="T92" fmla="*/ 22 w 204"/>
                  <a:gd name="T93" fmla="*/ 68 h 176"/>
                  <a:gd name="T94" fmla="*/ 36 w 204"/>
                  <a:gd name="T95" fmla="*/ 72 h 176"/>
                  <a:gd name="T96" fmla="*/ 47 w 204"/>
                  <a:gd name="T97" fmla="*/ 72 h 176"/>
                  <a:gd name="T98" fmla="*/ 58 w 204"/>
                  <a:gd name="T99" fmla="*/ 72 h 176"/>
                  <a:gd name="T100" fmla="*/ 68 w 204"/>
                  <a:gd name="T101" fmla="*/ 61 h 176"/>
                  <a:gd name="T102" fmla="*/ 83 w 204"/>
                  <a:gd name="T103" fmla="*/ 64 h 176"/>
                  <a:gd name="T104" fmla="*/ 93 w 204"/>
                  <a:gd name="T105" fmla="*/ 64 h 176"/>
                  <a:gd name="T106" fmla="*/ 108 w 204"/>
                  <a:gd name="T107" fmla="*/ 61 h 176"/>
                  <a:gd name="T108" fmla="*/ 115 w 204"/>
                  <a:gd name="T109" fmla="*/ 57 h 176"/>
                  <a:gd name="T110" fmla="*/ 122 w 204"/>
                  <a:gd name="T111" fmla="*/ 36 h 176"/>
                  <a:gd name="T112" fmla="*/ 136 w 204"/>
                  <a:gd name="T113" fmla="*/ 11 h 176"/>
                  <a:gd name="T114" fmla="*/ 147 w 204"/>
                  <a:gd name="T115" fmla="*/ 0 h 176"/>
                  <a:gd name="T116" fmla="*/ 176 w 204"/>
                  <a:gd name="T117" fmla="*/ 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 h="176">
                    <a:moveTo>
                      <a:pt x="176" y="7"/>
                    </a:moveTo>
                    <a:lnTo>
                      <a:pt x="176" y="7"/>
                    </a:lnTo>
                    <a:lnTo>
                      <a:pt x="176" y="7"/>
                    </a:lnTo>
                    <a:lnTo>
                      <a:pt x="176" y="7"/>
                    </a:lnTo>
                    <a:lnTo>
                      <a:pt x="172" y="7"/>
                    </a:lnTo>
                    <a:lnTo>
                      <a:pt x="176" y="11"/>
                    </a:lnTo>
                    <a:lnTo>
                      <a:pt x="179" y="11"/>
                    </a:lnTo>
                    <a:lnTo>
                      <a:pt x="179" y="11"/>
                    </a:lnTo>
                    <a:lnTo>
                      <a:pt x="179" y="14"/>
                    </a:lnTo>
                    <a:lnTo>
                      <a:pt x="179" y="18"/>
                    </a:lnTo>
                    <a:lnTo>
                      <a:pt x="176" y="18"/>
                    </a:lnTo>
                    <a:lnTo>
                      <a:pt x="176" y="18"/>
                    </a:lnTo>
                    <a:lnTo>
                      <a:pt x="169" y="18"/>
                    </a:lnTo>
                    <a:lnTo>
                      <a:pt x="169" y="18"/>
                    </a:lnTo>
                    <a:lnTo>
                      <a:pt x="172" y="21"/>
                    </a:lnTo>
                    <a:lnTo>
                      <a:pt x="172" y="25"/>
                    </a:lnTo>
                    <a:lnTo>
                      <a:pt x="172" y="25"/>
                    </a:lnTo>
                    <a:lnTo>
                      <a:pt x="172" y="25"/>
                    </a:lnTo>
                    <a:lnTo>
                      <a:pt x="172" y="28"/>
                    </a:lnTo>
                    <a:lnTo>
                      <a:pt x="176" y="28"/>
                    </a:lnTo>
                    <a:lnTo>
                      <a:pt x="176" y="32"/>
                    </a:lnTo>
                    <a:lnTo>
                      <a:pt x="179" y="36"/>
                    </a:lnTo>
                    <a:lnTo>
                      <a:pt x="187" y="43"/>
                    </a:lnTo>
                    <a:lnTo>
                      <a:pt x="183" y="46"/>
                    </a:lnTo>
                    <a:lnTo>
                      <a:pt x="183" y="46"/>
                    </a:lnTo>
                    <a:lnTo>
                      <a:pt x="183" y="50"/>
                    </a:lnTo>
                    <a:lnTo>
                      <a:pt x="183" y="50"/>
                    </a:lnTo>
                    <a:lnTo>
                      <a:pt x="183" y="54"/>
                    </a:lnTo>
                    <a:lnTo>
                      <a:pt x="201" y="68"/>
                    </a:lnTo>
                    <a:lnTo>
                      <a:pt x="204" y="72"/>
                    </a:lnTo>
                    <a:lnTo>
                      <a:pt x="204" y="72"/>
                    </a:lnTo>
                    <a:lnTo>
                      <a:pt x="201" y="75"/>
                    </a:lnTo>
                    <a:lnTo>
                      <a:pt x="194" y="75"/>
                    </a:lnTo>
                    <a:lnTo>
                      <a:pt x="187" y="72"/>
                    </a:lnTo>
                    <a:lnTo>
                      <a:pt x="187" y="68"/>
                    </a:lnTo>
                    <a:lnTo>
                      <a:pt x="183" y="72"/>
                    </a:lnTo>
                    <a:lnTo>
                      <a:pt x="187" y="75"/>
                    </a:lnTo>
                    <a:lnTo>
                      <a:pt x="187" y="75"/>
                    </a:lnTo>
                    <a:lnTo>
                      <a:pt x="179" y="75"/>
                    </a:lnTo>
                    <a:lnTo>
                      <a:pt x="179" y="79"/>
                    </a:lnTo>
                    <a:lnTo>
                      <a:pt x="176" y="82"/>
                    </a:lnTo>
                    <a:lnTo>
                      <a:pt x="176" y="86"/>
                    </a:lnTo>
                    <a:lnTo>
                      <a:pt x="176" y="89"/>
                    </a:lnTo>
                    <a:lnTo>
                      <a:pt x="176" y="93"/>
                    </a:lnTo>
                    <a:lnTo>
                      <a:pt x="176" y="100"/>
                    </a:lnTo>
                    <a:lnTo>
                      <a:pt x="172" y="104"/>
                    </a:lnTo>
                    <a:lnTo>
                      <a:pt x="165" y="115"/>
                    </a:lnTo>
                    <a:lnTo>
                      <a:pt x="161" y="118"/>
                    </a:lnTo>
                    <a:lnTo>
                      <a:pt x="161" y="118"/>
                    </a:lnTo>
                    <a:lnTo>
                      <a:pt x="158" y="118"/>
                    </a:lnTo>
                    <a:lnTo>
                      <a:pt x="151" y="125"/>
                    </a:lnTo>
                    <a:lnTo>
                      <a:pt x="151" y="129"/>
                    </a:lnTo>
                    <a:lnTo>
                      <a:pt x="154" y="129"/>
                    </a:lnTo>
                    <a:lnTo>
                      <a:pt x="154" y="132"/>
                    </a:lnTo>
                    <a:lnTo>
                      <a:pt x="154" y="136"/>
                    </a:lnTo>
                    <a:lnTo>
                      <a:pt x="158" y="136"/>
                    </a:lnTo>
                    <a:lnTo>
                      <a:pt x="154" y="143"/>
                    </a:lnTo>
                    <a:lnTo>
                      <a:pt x="154" y="143"/>
                    </a:lnTo>
                    <a:lnTo>
                      <a:pt x="151" y="143"/>
                    </a:lnTo>
                    <a:lnTo>
                      <a:pt x="151" y="147"/>
                    </a:lnTo>
                    <a:lnTo>
                      <a:pt x="151" y="150"/>
                    </a:lnTo>
                    <a:lnTo>
                      <a:pt x="147" y="150"/>
                    </a:lnTo>
                    <a:lnTo>
                      <a:pt x="147" y="154"/>
                    </a:lnTo>
                    <a:lnTo>
                      <a:pt x="147" y="154"/>
                    </a:lnTo>
                    <a:lnTo>
                      <a:pt x="147" y="158"/>
                    </a:lnTo>
                    <a:lnTo>
                      <a:pt x="147" y="158"/>
                    </a:lnTo>
                    <a:lnTo>
                      <a:pt x="144" y="158"/>
                    </a:lnTo>
                    <a:lnTo>
                      <a:pt x="144" y="165"/>
                    </a:lnTo>
                    <a:lnTo>
                      <a:pt x="140" y="165"/>
                    </a:lnTo>
                    <a:lnTo>
                      <a:pt x="140" y="168"/>
                    </a:lnTo>
                    <a:lnTo>
                      <a:pt x="133" y="168"/>
                    </a:lnTo>
                    <a:lnTo>
                      <a:pt x="122" y="176"/>
                    </a:lnTo>
                    <a:lnTo>
                      <a:pt x="119" y="176"/>
                    </a:lnTo>
                    <a:lnTo>
                      <a:pt x="115" y="168"/>
                    </a:lnTo>
                    <a:lnTo>
                      <a:pt x="115" y="165"/>
                    </a:lnTo>
                    <a:lnTo>
                      <a:pt x="115" y="161"/>
                    </a:lnTo>
                    <a:lnTo>
                      <a:pt x="111" y="161"/>
                    </a:lnTo>
                    <a:lnTo>
                      <a:pt x="108" y="161"/>
                    </a:lnTo>
                    <a:lnTo>
                      <a:pt x="104" y="161"/>
                    </a:lnTo>
                    <a:lnTo>
                      <a:pt x="101" y="161"/>
                    </a:lnTo>
                    <a:lnTo>
                      <a:pt x="97" y="161"/>
                    </a:lnTo>
                    <a:lnTo>
                      <a:pt x="97" y="161"/>
                    </a:lnTo>
                    <a:lnTo>
                      <a:pt x="97" y="158"/>
                    </a:lnTo>
                    <a:lnTo>
                      <a:pt x="90" y="158"/>
                    </a:lnTo>
                    <a:lnTo>
                      <a:pt x="86" y="154"/>
                    </a:lnTo>
                    <a:lnTo>
                      <a:pt x="83" y="154"/>
                    </a:lnTo>
                    <a:lnTo>
                      <a:pt x="83" y="154"/>
                    </a:lnTo>
                    <a:lnTo>
                      <a:pt x="83" y="158"/>
                    </a:lnTo>
                    <a:lnTo>
                      <a:pt x="79" y="158"/>
                    </a:lnTo>
                    <a:lnTo>
                      <a:pt x="76" y="161"/>
                    </a:lnTo>
                    <a:lnTo>
                      <a:pt x="72" y="161"/>
                    </a:lnTo>
                    <a:lnTo>
                      <a:pt x="68" y="161"/>
                    </a:lnTo>
                    <a:lnTo>
                      <a:pt x="65" y="161"/>
                    </a:lnTo>
                    <a:lnTo>
                      <a:pt x="61" y="161"/>
                    </a:lnTo>
                    <a:lnTo>
                      <a:pt x="61" y="161"/>
                    </a:lnTo>
                    <a:lnTo>
                      <a:pt x="61" y="161"/>
                    </a:lnTo>
                    <a:lnTo>
                      <a:pt x="58" y="154"/>
                    </a:lnTo>
                    <a:lnTo>
                      <a:pt x="58" y="147"/>
                    </a:lnTo>
                    <a:lnTo>
                      <a:pt x="54" y="150"/>
                    </a:lnTo>
                    <a:lnTo>
                      <a:pt x="54" y="150"/>
                    </a:lnTo>
                    <a:lnTo>
                      <a:pt x="50" y="150"/>
                    </a:lnTo>
                    <a:lnTo>
                      <a:pt x="47" y="150"/>
                    </a:lnTo>
                    <a:lnTo>
                      <a:pt x="47" y="154"/>
                    </a:lnTo>
                    <a:lnTo>
                      <a:pt x="43" y="154"/>
                    </a:lnTo>
                    <a:lnTo>
                      <a:pt x="40" y="154"/>
                    </a:lnTo>
                    <a:lnTo>
                      <a:pt x="40" y="154"/>
                    </a:lnTo>
                    <a:lnTo>
                      <a:pt x="36" y="154"/>
                    </a:lnTo>
                    <a:lnTo>
                      <a:pt x="33" y="150"/>
                    </a:lnTo>
                    <a:lnTo>
                      <a:pt x="29" y="150"/>
                    </a:lnTo>
                    <a:lnTo>
                      <a:pt x="29" y="150"/>
                    </a:lnTo>
                    <a:lnTo>
                      <a:pt x="25" y="147"/>
                    </a:lnTo>
                    <a:lnTo>
                      <a:pt x="25" y="143"/>
                    </a:lnTo>
                    <a:lnTo>
                      <a:pt x="25" y="140"/>
                    </a:lnTo>
                    <a:lnTo>
                      <a:pt x="22" y="132"/>
                    </a:lnTo>
                    <a:lnTo>
                      <a:pt x="22" y="129"/>
                    </a:lnTo>
                    <a:lnTo>
                      <a:pt x="22" y="125"/>
                    </a:lnTo>
                    <a:lnTo>
                      <a:pt x="22" y="125"/>
                    </a:lnTo>
                    <a:lnTo>
                      <a:pt x="22" y="122"/>
                    </a:lnTo>
                    <a:lnTo>
                      <a:pt x="22" y="118"/>
                    </a:lnTo>
                    <a:lnTo>
                      <a:pt x="22" y="115"/>
                    </a:lnTo>
                    <a:lnTo>
                      <a:pt x="18" y="111"/>
                    </a:lnTo>
                    <a:lnTo>
                      <a:pt x="15" y="107"/>
                    </a:lnTo>
                    <a:lnTo>
                      <a:pt x="15" y="104"/>
                    </a:lnTo>
                    <a:lnTo>
                      <a:pt x="11" y="104"/>
                    </a:lnTo>
                    <a:lnTo>
                      <a:pt x="7" y="100"/>
                    </a:lnTo>
                    <a:lnTo>
                      <a:pt x="7" y="100"/>
                    </a:lnTo>
                    <a:lnTo>
                      <a:pt x="4" y="100"/>
                    </a:lnTo>
                    <a:lnTo>
                      <a:pt x="4" y="97"/>
                    </a:lnTo>
                    <a:lnTo>
                      <a:pt x="4" y="89"/>
                    </a:lnTo>
                    <a:lnTo>
                      <a:pt x="4" y="86"/>
                    </a:lnTo>
                    <a:lnTo>
                      <a:pt x="0" y="82"/>
                    </a:lnTo>
                    <a:lnTo>
                      <a:pt x="0" y="82"/>
                    </a:lnTo>
                    <a:lnTo>
                      <a:pt x="0" y="75"/>
                    </a:lnTo>
                    <a:lnTo>
                      <a:pt x="0" y="68"/>
                    </a:lnTo>
                    <a:lnTo>
                      <a:pt x="4" y="61"/>
                    </a:lnTo>
                    <a:lnTo>
                      <a:pt x="4" y="57"/>
                    </a:lnTo>
                    <a:lnTo>
                      <a:pt x="7" y="57"/>
                    </a:lnTo>
                    <a:lnTo>
                      <a:pt x="11" y="50"/>
                    </a:lnTo>
                    <a:lnTo>
                      <a:pt x="11" y="50"/>
                    </a:lnTo>
                    <a:lnTo>
                      <a:pt x="11" y="50"/>
                    </a:lnTo>
                    <a:lnTo>
                      <a:pt x="22" y="68"/>
                    </a:lnTo>
                    <a:lnTo>
                      <a:pt x="29" y="72"/>
                    </a:lnTo>
                    <a:lnTo>
                      <a:pt x="33" y="72"/>
                    </a:lnTo>
                    <a:lnTo>
                      <a:pt x="36" y="72"/>
                    </a:lnTo>
                    <a:lnTo>
                      <a:pt x="40" y="72"/>
                    </a:lnTo>
                    <a:lnTo>
                      <a:pt x="43" y="72"/>
                    </a:lnTo>
                    <a:lnTo>
                      <a:pt x="47" y="72"/>
                    </a:lnTo>
                    <a:lnTo>
                      <a:pt x="50" y="72"/>
                    </a:lnTo>
                    <a:lnTo>
                      <a:pt x="54" y="72"/>
                    </a:lnTo>
                    <a:lnTo>
                      <a:pt x="58" y="72"/>
                    </a:lnTo>
                    <a:lnTo>
                      <a:pt x="65" y="64"/>
                    </a:lnTo>
                    <a:lnTo>
                      <a:pt x="68" y="61"/>
                    </a:lnTo>
                    <a:lnTo>
                      <a:pt x="68" y="61"/>
                    </a:lnTo>
                    <a:lnTo>
                      <a:pt x="79" y="61"/>
                    </a:lnTo>
                    <a:lnTo>
                      <a:pt x="79" y="61"/>
                    </a:lnTo>
                    <a:lnTo>
                      <a:pt x="83" y="64"/>
                    </a:lnTo>
                    <a:lnTo>
                      <a:pt x="83" y="64"/>
                    </a:lnTo>
                    <a:lnTo>
                      <a:pt x="90" y="64"/>
                    </a:lnTo>
                    <a:lnTo>
                      <a:pt x="93" y="64"/>
                    </a:lnTo>
                    <a:lnTo>
                      <a:pt x="97" y="64"/>
                    </a:lnTo>
                    <a:lnTo>
                      <a:pt x="101" y="64"/>
                    </a:lnTo>
                    <a:lnTo>
                      <a:pt x="108" y="61"/>
                    </a:lnTo>
                    <a:lnTo>
                      <a:pt x="111" y="61"/>
                    </a:lnTo>
                    <a:lnTo>
                      <a:pt x="115" y="57"/>
                    </a:lnTo>
                    <a:lnTo>
                      <a:pt x="115" y="57"/>
                    </a:lnTo>
                    <a:lnTo>
                      <a:pt x="119" y="50"/>
                    </a:lnTo>
                    <a:lnTo>
                      <a:pt x="122" y="46"/>
                    </a:lnTo>
                    <a:lnTo>
                      <a:pt x="122" y="36"/>
                    </a:lnTo>
                    <a:lnTo>
                      <a:pt x="133" y="25"/>
                    </a:lnTo>
                    <a:lnTo>
                      <a:pt x="133" y="21"/>
                    </a:lnTo>
                    <a:lnTo>
                      <a:pt x="136" y="11"/>
                    </a:lnTo>
                    <a:lnTo>
                      <a:pt x="136" y="3"/>
                    </a:lnTo>
                    <a:lnTo>
                      <a:pt x="140" y="3"/>
                    </a:lnTo>
                    <a:lnTo>
                      <a:pt x="147" y="0"/>
                    </a:lnTo>
                    <a:lnTo>
                      <a:pt x="165" y="3"/>
                    </a:lnTo>
                    <a:lnTo>
                      <a:pt x="169" y="3"/>
                    </a:lnTo>
                    <a:lnTo>
                      <a:pt x="176" y="7"/>
                    </a:lnTo>
                    <a:lnTo>
                      <a:pt x="176"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34" name="Freeform 2567">
                <a:extLst>
                  <a:ext uri="{FF2B5EF4-FFF2-40B4-BE49-F238E27FC236}">
                    <a16:creationId xmlns:a16="http://schemas.microsoft.com/office/drawing/2014/main" id="{24A0C449-9C6B-49BE-8920-D6FC13A6F70A}"/>
                  </a:ext>
                </a:extLst>
              </p:cNvPr>
              <p:cNvSpPr>
                <a:spLocks/>
              </p:cNvSpPr>
              <p:nvPr/>
            </p:nvSpPr>
            <p:spPr bwMode="auto">
              <a:xfrm>
                <a:off x="6394" y="2729"/>
                <a:ext cx="211" cy="183"/>
              </a:xfrm>
              <a:custGeom>
                <a:avLst/>
                <a:gdLst>
                  <a:gd name="T0" fmla="*/ 204 w 211"/>
                  <a:gd name="T1" fmla="*/ 175 h 183"/>
                  <a:gd name="T2" fmla="*/ 186 w 211"/>
                  <a:gd name="T3" fmla="*/ 161 h 183"/>
                  <a:gd name="T4" fmla="*/ 176 w 211"/>
                  <a:gd name="T5" fmla="*/ 161 h 183"/>
                  <a:gd name="T6" fmla="*/ 165 w 211"/>
                  <a:gd name="T7" fmla="*/ 165 h 183"/>
                  <a:gd name="T8" fmla="*/ 158 w 211"/>
                  <a:gd name="T9" fmla="*/ 165 h 183"/>
                  <a:gd name="T10" fmla="*/ 140 w 211"/>
                  <a:gd name="T11" fmla="*/ 165 h 183"/>
                  <a:gd name="T12" fmla="*/ 154 w 211"/>
                  <a:gd name="T13" fmla="*/ 147 h 183"/>
                  <a:gd name="T14" fmla="*/ 165 w 211"/>
                  <a:gd name="T15" fmla="*/ 147 h 183"/>
                  <a:gd name="T16" fmla="*/ 161 w 211"/>
                  <a:gd name="T17" fmla="*/ 140 h 183"/>
                  <a:gd name="T18" fmla="*/ 158 w 211"/>
                  <a:gd name="T19" fmla="*/ 125 h 183"/>
                  <a:gd name="T20" fmla="*/ 151 w 211"/>
                  <a:gd name="T21" fmla="*/ 111 h 183"/>
                  <a:gd name="T22" fmla="*/ 140 w 211"/>
                  <a:gd name="T23" fmla="*/ 104 h 183"/>
                  <a:gd name="T24" fmla="*/ 129 w 211"/>
                  <a:gd name="T25" fmla="*/ 96 h 183"/>
                  <a:gd name="T26" fmla="*/ 108 w 211"/>
                  <a:gd name="T27" fmla="*/ 89 h 183"/>
                  <a:gd name="T28" fmla="*/ 86 w 211"/>
                  <a:gd name="T29" fmla="*/ 86 h 183"/>
                  <a:gd name="T30" fmla="*/ 79 w 211"/>
                  <a:gd name="T31" fmla="*/ 79 h 183"/>
                  <a:gd name="T32" fmla="*/ 72 w 211"/>
                  <a:gd name="T33" fmla="*/ 79 h 183"/>
                  <a:gd name="T34" fmla="*/ 61 w 211"/>
                  <a:gd name="T35" fmla="*/ 71 h 183"/>
                  <a:gd name="T36" fmla="*/ 61 w 211"/>
                  <a:gd name="T37" fmla="*/ 57 h 183"/>
                  <a:gd name="T38" fmla="*/ 57 w 211"/>
                  <a:gd name="T39" fmla="*/ 64 h 183"/>
                  <a:gd name="T40" fmla="*/ 50 w 211"/>
                  <a:gd name="T41" fmla="*/ 79 h 183"/>
                  <a:gd name="T42" fmla="*/ 39 w 211"/>
                  <a:gd name="T43" fmla="*/ 71 h 183"/>
                  <a:gd name="T44" fmla="*/ 36 w 211"/>
                  <a:gd name="T45" fmla="*/ 64 h 183"/>
                  <a:gd name="T46" fmla="*/ 22 w 211"/>
                  <a:gd name="T47" fmla="*/ 53 h 183"/>
                  <a:gd name="T48" fmla="*/ 36 w 211"/>
                  <a:gd name="T49" fmla="*/ 50 h 183"/>
                  <a:gd name="T50" fmla="*/ 54 w 211"/>
                  <a:gd name="T51" fmla="*/ 46 h 183"/>
                  <a:gd name="T52" fmla="*/ 61 w 211"/>
                  <a:gd name="T53" fmla="*/ 35 h 183"/>
                  <a:gd name="T54" fmla="*/ 36 w 211"/>
                  <a:gd name="T55" fmla="*/ 43 h 183"/>
                  <a:gd name="T56" fmla="*/ 22 w 211"/>
                  <a:gd name="T57" fmla="*/ 32 h 183"/>
                  <a:gd name="T58" fmla="*/ 11 w 211"/>
                  <a:gd name="T59" fmla="*/ 25 h 183"/>
                  <a:gd name="T60" fmla="*/ 0 w 211"/>
                  <a:gd name="T61" fmla="*/ 21 h 183"/>
                  <a:gd name="T62" fmla="*/ 11 w 211"/>
                  <a:gd name="T63" fmla="*/ 10 h 183"/>
                  <a:gd name="T64" fmla="*/ 29 w 211"/>
                  <a:gd name="T65" fmla="*/ 0 h 183"/>
                  <a:gd name="T66" fmla="*/ 47 w 211"/>
                  <a:gd name="T67" fmla="*/ 7 h 183"/>
                  <a:gd name="T68" fmla="*/ 65 w 211"/>
                  <a:gd name="T69" fmla="*/ 21 h 183"/>
                  <a:gd name="T70" fmla="*/ 68 w 211"/>
                  <a:gd name="T71" fmla="*/ 43 h 183"/>
                  <a:gd name="T72" fmla="*/ 75 w 211"/>
                  <a:gd name="T73" fmla="*/ 46 h 183"/>
                  <a:gd name="T74" fmla="*/ 86 w 211"/>
                  <a:gd name="T75" fmla="*/ 64 h 183"/>
                  <a:gd name="T76" fmla="*/ 100 w 211"/>
                  <a:gd name="T77" fmla="*/ 57 h 183"/>
                  <a:gd name="T78" fmla="*/ 111 w 211"/>
                  <a:gd name="T79" fmla="*/ 39 h 183"/>
                  <a:gd name="T80" fmla="*/ 129 w 211"/>
                  <a:gd name="T81" fmla="*/ 35 h 183"/>
                  <a:gd name="T82" fmla="*/ 140 w 211"/>
                  <a:gd name="T83" fmla="*/ 21 h 183"/>
                  <a:gd name="T84" fmla="*/ 158 w 211"/>
                  <a:gd name="T85" fmla="*/ 32 h 183"/>
                  <a:gd name="T86" fmla="*/ 176 w 211"/>
                  <a:gd name="T87" fmla="*/ 39 h 183"/>
                  <a:gd name="T88" fmla="*/ 190 w 211"/>
                  <a:gd name="T89" fmla="*/ 39 h 183"/>
                  <a:gd name="T90" fmla="*/ 197 w 211"/>
                  <a:gd name="T91" fmla="*/ 43 h 183"/>
                  <a:gd name="T92" fmla="*/ 201 w 211"/>
                  <a:gd name="T93" fmla="*/ 46 h 183"/>
                  <a:gd name="T94" fmla="*/ 208 w 211"/>
                  <a:gd name="T95" fmla="*/ 50 h 183"/>
                  <a:gd name="T96" fmla="*/ 208 w 211"/>
                  <a:gd name="T97" fmla="*/ 132 h 183"/>
                  <a:gd name="T98" fmla="*/ 211 w 211"/>
                  <a:gd name="T99"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1" h="183">
                    <a:moveTo>
                      <a:pt x="211" y="183"/>
                    </a:moveTo>
                    <a:lnTo>
                      <a:pt x="211" y="183"/>
                    </a:lnTo>
                    <a:lnTo>
                      <a:pt x="208" y="179"/>
                    </a:lnTo>
                    <a:lnTo>
                      <a:pt x="204" y="175"/>
                    </a:lnTo>
                    <a:lnTo>
                      <a:pt x="197" y="172"/>
                    </a:lnTo>
                    <a:lnTo>
                      <a:pt x="193" y="168"/>
                    </a:lnTo>
                    <a:lnTo>
                      <a:pt x="190" y="165"/>
                    </a:lnTo>
                    <a:lnTo>
                      <a:pt x="186" y="161"/>
                    </a:lnTo>
                    <a:lnTo>
                      <a:pt x="186" y="161"/>
                    </a:lnTo>
                    <a:lnTo>
                      <a:pt x="186" y="157"/>
                    </a:lnTo>
                    <a:lnTo>
                      <a:pt x="179" y="161"/>
                    </a:lnTo>
                    <a:lnTo>
                      <a:pt x="176" y="161"/>
                    </a:lnTo>
                    <a:lnTo>
                      <a:pt x="168" y="161"/>
                    </a:lnTo>
                    <a:lnTo>
                      <a:pt x="165" y="165"/>
                    </a:lnTo>
                    <a:lnTo>
                      <a:pt x="165" y="161"/>
                    </a:lnTo>
                    <a:lnTo>
                      <a:pt x="165" y="165"/>
                    </a:lnTo>
                    <a:lnTo>
                      <a:pt x="165" y="165"/>
                    </a:lnTo>
                    <a:lnTo>
                      <a:pt x="165" y="165"/>
                    </a:lnTo>
                    <a:lnTo>
                      <a:pt x="161" y="165"/>
                    </a:lnTo>
                    <a:lnTo>
                      <a:pt x="158" y="165"/>
                    </a:lnTo>
                    <a:lnTo>
                      <a:pt x="151" y="165"/>
                    </a:lnTo>
                    <a:lnTo>
                      <a:pt x="143" y="168"/>
                    </a:lnTo>
                    <a:lnTo>
                      <a:pt x="140" y="165"/>
                    </a:lnTo>
                    <a:lnTo>
                      <a:pt x="140" y="165"/>
                    </a:lnTo>
                    <a:lnTo>
                      <a:pt x="143" y="157"/>
                    </a:lnTo>
                    <a:lnTo>
                      <a:pt x="147" y="154"/>
                    </a:lnTo>
                    <a:lnTo>
                      <a:pt x="151" y="147"/>
                    </a:lnTo>
                    <a:lnTo>
                      <a:pt x="154" y="147"/>
                    </a:lnTo>
                    <a:lnTo>
                      <a:pt x="158" y="147"/>
                    </a:lnTo>
                    <a:lnTo>
                      <a:pt x="161" y="147"/>
                    </a:lnTo>
                    <a:lnTo>
                      <a:pt x="165" y="150"/>
                    </a:lnTo>
                    <a:lnTo>
                      <a:pt x="165" y="147"/>
                    </a:lnTo>
                    <a:lnTo>
                      <a:pt x="161" y="143"/>
                    </a:lnTo>
                    <a:lnTo>
                      <a:pt x="161" y="140"/>
                    </a:lnTo>
                    <a:lnTo>
                      <a:pt x="165" y="140"/>
                    </a:lnTo>
                    <a:lnTo>
                      <a:pt x="161" y="140"/>
                    </a:lnTo>
                    <a:lnTo>
                      <a:pt x="158" y="136"/>
                    </a:lnTo>
                    <a:lnTo>
                      <a:pt x="158" y="136"/>
                    </a:lnTo>
                    <a:lnTo>
                      <a:pt x="161" y="129"/>
                    </a:lnTo>
                    <a:lnTo>
                      <a:pt x="158" y="125"/>
                    </a:lnTo>
                    <a:lnTo>
                      <a:pt x="154" y="122"/>
                    </a:lnTo>
                    <a:lnTo>
                      <a:pt x="154" y="114"/>
                    </a:lnTo>
                    <a:lnTo>
                      <a:pt x="154" y="111"/>
                    </a:lnTo>
                    <a:lnTo>
                      <a:pt x="151" y="111"/>
                    </a:lnTo>
                    <a:lnTo>
                      <a:pt x="147" y="104"/>
                    </a:lnTo>
                    <a:lnTo>
                      <a:pt x="143" y="104"/>
                    </a:lnTo>
                    <a:lnTo>
                      <a:pt x="143" y="104"/>
                    </a:lnTo>
                    <a:lnTo>
                      <a:pt x="140" y="104"/>
                    </a:lnTo>
                    <a:lnTo>
                      <a:pt x="140" y="104"/>
                    </a:lnTo>
                    <a:lnTo>
                      <a:pt x="140" y="100"/>
                    </a:lnTo>
                    <a:lnTo>
                      <a:pt x="136" y="100"/>
                    </a:lnTo>
                    <a:lnTo>
                      <a:pt x="129" y="96"/>
                    </a:lnTo>
                    <a:lnTo>
                      <a:pt x="125" y="96"/>
                    </a:lnTo>
                    <a:lnTo>
                      <a:pt x="118" y="93"/>
                    </a:lnTo>
                    <a:lnTo>
                      <a:pt x="111" y="89"/>
                    </a:lnTo>
                    <a:lnTo>
                      <a:pt x="108" y="89"/>
                    </a:lnTo>
                    <a:lnTo>
                      <a:pt x="100" y="86"/>
                    </a:lnTo>
                    <a:lnTo>
                      <a:pt x="97" y="86"/>
                    </a:lnTo>
                    <a:lnTo>
                      <a:pt x="90" y="86"/>
                    </a:lnTo>
                    <a:lnTo>
                      <a:pt x="86" y="86"/>
                    </a:lnTo>
                    <a:lnTo>
                      <a:pt x="86" y="82"/>
                    </a:lnTo>
                    <a:lnTo>
                      <a:pt x="82" y="82"/>
                    </a:lnTo>
                    <a:lnTo>
                      <a:pt x="79" y="82"/>
                    </a:lnTo>
                    <a:lnTo>
                      <a:pt x="79" y="79"/>
                    </a:lnTo>
                    <a:lnTo>
                      <a:pt x="79" y="75"/>
                    </a:lnTo>
                    <a:lnTo>
                      <a:pt x="75" y="75"/>
                    </a:lnTo>
                    <a:lnTo>
                      <a:pt x="72" y="75"/>
                    </a:lnTo>
                    <a:lnTo>
                      <a:pt x="72" y="79"/>
                    </a:lnTo>
                    <a:lnTo>
                      <a:pt x="68" y="75"/>
                    </a:lnTo>
                    <a:lnTo>
                      <a:pt x="65" y="71"/>
                    </a:lnTo>
                    <a:lnTo>
                      <a:pt x="65" y="71"/>
                    </a:lnTo>
                    <a:lnTo>
                      <a:pt x="61" y="71"/>
                    </a:lnTo>
                    <a:lnTo>
                      <a:pt x="57" y="68"/>
                    </a:lnTo>
                    <a:lnTo>
                      <a:pt x="57" y="68"/>
                    </a:lnTo>
                    <a:lnTo>
                      <a:pt x="57" y="61"/>
                    </a:lnTo>
                    <a:lnTo>
                      <a:pt x="61" y="57"/>
                    </a:lnTo>
                    <a:lnTo>
                      <a:pt x="61" y="53"/>
                    </a:lnTo>
                    <a:lnTo>
                      <a:pt x="57" y="57"/>
                    </a:lnTo>
                    <a:lnTo>
                      <a:pt x="57" y="61"/>
                    </a:lnTo>
                    <a:lnTo>
                      <a:pt x="57" y="64"/>
                    </a:lnTo>
                    <a:lnTo>
                      <a:pt x="54" y="68"/>
                    </a:lnTo>
                    <a:lnTo>
                      <a:pt x="54" y="71"/>
                    </a:lnTo>
                    <a:lnTo>
                      <a:pt x="50" y="75"/>
                    </a:lnTo>
                    <a:lnTo>
                      <a:pt x="50" y="79"/>
                    </a:lnTo>
                    <a:lnTo>
                      <a:pt x="43" y="79"/>
                    </a:lnTo>
                    <a:lnTo>
                      <a:pt x="39" y="79"/>
                    </a:lnTo>
                    <a:lnTo>
                      <a:pt x="39" y="75"/>
                    </a:lnTo>
                    <a:lnTo>
                      <a:pt x="39" y="71"/>
                    </a:lnTo>
                    <a:lnTo>
                      <a:pt x="39" y="68"/>
                    </a:lnTo>
                    <a:lnTo>
                      <a:pt x="39" y="68"/>
                    </a:lnTo>
                    <a:lnTo>
                      <a:pt x="39" y="64"/>
                    </a:lnTo>
                    <a:lnTo>
                      <a:pt x="36" y="64"/>
                    </a:lnTo>
                    <a:lnTo>
                      <a:pt x="32" y="57"/>
                    </a:lnTo>
                    <a:lnTo>
                      <a:pt x="29" y="57"/>
                    </a:lnTo>
                    <a:lnTo>
                      <a:pt x="25" y="57"/>
                    </a:lnTo>
                    <a:lnTo>
                      <a:pt x="22" y="53"/>
                    </a:lnTo>
                    <a:lnTo>
                      <a:pt x="22" y="50"/>
                    </a:lnTo>
                    <a:lnTo>
                      <a:pt x="25" y="50"/>
                    </a:lnTo>
                    <a:lnTo>
                      <a:pt x="29" y="50"/>
                    </a:lnTo>
                    <a:lnTo>
                      <a:pt x="36" y="50"/>
                    </a:lnTo>
                    <a:lnTo>
                      <a:pt x="43" y="46"/>
                    </a:lnTo>
                    <a:lnTo>
                      <a:pt x="47" y="46"/>
                    </a:lnTo>
                    <a:lnTo>
                      <a:pt x="50" y="46"/>
                    </a:lnTo>
                    <a:lnTo>
                      <a:pt x="54" y="46"/>
                    </a:lnTo>
                    <a:lnTo>
                      <a:pt x="57" y="46"/>
                    </a:lnTo>
                    <a:lnTo>
                      <a:pt x="57" y="43"/>
                    </a:lnTo>
                    <a:lnTo>
                      <a:pt x="61" y="39"/>
                    </a:lnTo>
                    <a:lnTo>
                      <a:pt x="61" y="35"/>
                    </a:lnTo>
                    <a:lnTo>
                      <a:pt x="57" y="39"/>
                    </a:lnTo>
                    <a:lnTo>
                      <a:pt x="50" y="39"/>
                    </a:lnTo>
                    <a:lnTo>
                      <a:pt x="39" y="43"/>
                    </a:lnTo>
                    <a:lnTo>
                      <a:pt x="36" y="43"/>
                    </a:lnTo>
                    <a:lnTo>
                      <a:pt x="32" y="39"/>
                    </a:lnTo>
                    <a:lnTo>
                      <a:pt x="29" y="43"/>
                    </a:lnTo>
                    <a:lnTo>
                      <a:pt x="25" y="39"/>
                    </a:lnTo>
                    <a:lnTo>
                      <a:pt x="22" y="32"/>
                    </a:lnTo>
                    <a:lnTo>
                      <a:pt x="18" y="28"/>
                    </a:lnTo>
                    <a:lnTo>
                      <a:pt x="18" y="28"/>
                    </a:lnTo>
                    <a:lnTo>
                      <a:pt x="14" y="25"/>
                    </a:lnTo>
                    <a:lnTo>
                      <a:pt x="11" y="25"/>
                    </a:lnTo>
                    <a:lnTo>
                      <a:pt x="7" y="25"/>
                    </a:lnTo>
                    <a:lnTo>
                      <a:pt x="7" y="25"/>
                    </a:lnTo>
                    <a:lnTo>
                      <a:pt x="0" y="25"/>
                    </a:lnTo>
                    <a:lnTo>
                      <a:pt x="0" y="21"/>
                    </a:lnTo>
                    <a:lnTo>
                      <a:pt x="4" y="18"/>
                    </a:lnTo>
                    <a:lnTo>
                      <a:pt x="7" y="10"/>
                    </a:lnTo>
                    <a:lnTo>
                      <a:pt x="7" y="10"/>
                    </a:lnTo>
                    <a:lnTo>
                      <a:pt x="11" y="10"/>
                    </a:lnTo>
                    <a:lnTo>
                      <a:pt x="14" y="10"/>
                    </a:lnTo>
                    <a:lnTo>
                      <a:pt x="18" y="10"/>
                    </a:lnTo>
                    <a:lnTo>
                      <a:pt x="25" y="3"/>
                    </a:lnTo>
                    <a:lnTo>
                      <a:pt x="29" y="0"/>
                    </a:lnTo>
                    <a:lnTo>
                      <a:pt x="36" y="0"/>
                    </a:lnTo>
                    <a:lnTo>
                      <a:pt x="39" y="3"/>
                    </a:lnTo>
                    <a:lnTo>
                      <a:pt x="43" y="7"/>
                    </a:lnTo>
                    <a:lnTo>
                      <a:pt x="47" y="7"/>
                    </a:lnTo>
                    <a:lnTo>
                      <a:pt x="50" y="10"/>
                    </a:lnTo>
                    <a:lnTo>
                      <a:pt x="61" y="10"/>
                    </a:lnTo>
                    <a:lnTo>
                      <a:pt x="65" y="18"/>
                    </a:lnTo>
                    <a:lnTo>
                      <a:pt x="65" y="21"/>
                    </a:lnTo>
                    <a:lnTo>
                      <a:pt x="68" y="25"/>
                    </a:lnTo>
                    <a:lnTo>
                      <a:pt x="65" y="32"/>
                    </a:lnTo>
                    <a:lnTo>
                      <a:pt x="65" y="35"/>
                    </a:lnTo>
                    <a:lnTo>
                      <a:pt x="68" y="43"/>
                    </a:lnTo>
                    <a:lnTo>
                      <a:pt x="72" y="50"/>
                    </a:lnTo>
                    <a:lnTo>
                      <a:pt x="72" y="50"/>
                    </a:lnTo>
                    <a:lnTo>
                      <a:pt x="72" y="46"/>
                    </a:lnTo>
                    <a:lnTo>
                      <a:pt x="75" y="46"/>
                    </a:lnTo>
                    <a:lnTo>
                      <a:pt x="79" y="53"/>
                    </a:lnTo>
                    <a:lnTo>
                      <a:pt x="79" y="53"/>
                    </a:lnTo>
                    <a:lnTo>
                      <a:pt x="82" y="61"/>
                    </a:lnTo>
                    <a:lnTo>
                      <a:pt x="86" y="64"/>
                    </a:lnTo>
                    <a:lnTo>
                      <a:pt x="90" y="64"/>
                    </a:lnTo>
                    <a:lnTo>
                      <a:pt x="97" y="64"/>
                    </a:lnTo>
                    <a:lnTo>
                      <a:pt x="97" y="57"/>
                    </a:lnTo>
                    <a:lnTo>
                      <a:pt x="100" y="57"/>
                    </a:lnTo>
                    <a:lnTo>
                      <a:pt x="104" y="57"/>
                    </a:lnTo>
                    <a:lnTo>
                      <a:pt x="104" y="53"/>
                    </a:lnTo>
                    <a:lnTo>
                      <a:pt x="111" y="46"/>
                    </a:lnTo>
                    <a:lnTo>
                      <a:pt x="111" y="39"/>
                    </a:lnTo>
                    <a:lnTo>
                      <a:pt x="115" y="39"/>
                    </a:lnTo>
                    <a:lnTo>
                      <a:pt x="118" y="39"/>
                    </a:lnTo>
                    <a:lnTo>
                      <a:pt x="125" y="39"/>
                    </a:lnTo>
                    <a:lnTo>
                      <a:pt x="129" y="35"/>
                    </a:lnTo>
                    <a:lnTo>
                      <a:pt x="129" y="32"/>
                    </a:lnTo>
                    <a:lnTo>
                      <a:pt x="129" y="32"/>
                    </a:lnTo>
                    <a:lnTo>
                      <a:pt x="136" y="28"/>
                    </a:lnTo>
                    <a:lnTo>
                      <a:pt x="140" y="21"/>
                    </a:lnTo>
                    <a:lnTo>
                      <a:pt x="143" y="25"/>
                    </a:lnTo>
                    <a:lnTo>
                      <a:pt x="147" y="25"/>
                    </a:lnTo>
                    <a:lnTo>
                      <a:pt x="154" y="28"/>
                    </a:lnTo>
                    <a:lnTo>
                      <a:pt x="158" y="32"/>
                    </a:lnTo>
                    <a:lnTo>
                      <a:pt x="158" y="32"/>
                    </a:lnTo>
                    <a:lnTo>
                      <a:pt x="161" y="32"/>
                    </a:lnTo>
                    <a:lnTo>
                      <a:pt x="168" y="35"/>
                    </a:lnTo>
                    <a:lnTo>
                      <a:pt x="176" y="39"/>
                    </a:lnTo>
                    <a:lnTo>
                      <a:pt x="179" y="39"/>
                    </a:lnTo>
                    <a:lnTo>
                      <a:pt x="183" y="43"/>
                    </a:lnTo>
                    <a:lnTo>
                      <a:pt x="186" y="43"/>
                    </a:lnTo>
                    <a:lnTo>
                      <a:pt x="190" y="39"/>
                    </a:lnTo>
                    <a:lnTo>
                      <a:pt x="190" y="43"/>
                    </a:lnTo>
                    <a:lnTo>
                      <a:pt x="193" y="43"/>
                    </a:lnTo>
                    <a:lnTo>
                      <a:pt x="193" y="43"/>
                    </a:lnTo>
                    <a:lnTo>
                      <a:pt x="197" y="43"/>
                    </a:lnTo>
                    <a:lnTo>
                      <a:pt x="201" y="43"/>
                    </a:lnTo>
                    <a:lnTo>
                      <a:pt x="201" y="46"/>
                    </a:lnTo>
                    <a:lnTo>
                      <a:pt x="201" y="46"/>
                    </a:lnTo>
                    <a:lnTo>
                      <a:pt x="201" y="46"/>
                    </a:lnTo>
                    <a:lnTo>
                      <a:pt x="204" y="46"/>
                    </a:lnTo>
                    <a:lnTo>
                      <a:pt x="204" y="46"/>
                    </a:lnTo>
                    <a:lnTo>
                      <a:pt x="208" y="46"/>
                    </a:lnTo>
                    <a:lnTo>
                      <a:pt x="208" y="50"/>
                    </a:lnTo>
                    <a:lnTo>
                      <a:pt x="208" y="96"/>
                    </a:lnTo>
                    <a:lnTo>
                      <a:pt x="208" y="125"/>
                    </a:lnTo>
                    <a:lnTo>
                      <a:pt x="208" y="132"/>
                    </a:lnTo>
                    <a:lnTo>
                      <a:pt x="208" y="132"/>
                    </a:lnTo>
                    <a:lnTo>
                      <a:pt x="208" y="140"/>
                    </a:lnTo>
                    <a:lnTo>
                      <a:pt x="208" y="154"/>
                    </a:lnTo>
                    <a:lnTo>
                      <a:pt x="211" y="175"/>
                    </a:lnTo>
                    <a:lnTo>
                      <a:pt x="211" y="18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35" name="Freeform 2568">
                <a:extLst>
                  <a:ext uri="{FF2B5EF4-FFF2-40B4-BE49-F238E27FC236}">
                    <a16:creationId xmlns:a16="http://schemas.microsoft.com/office/drawing/2014/main" id="{FD12EF2B-723D-4A9D-BDA1-88DCE2DC2806}"/>
                  </a:ext>
                </a:extLst>
              </p:cNvPr>
              <p:cNvSpPr>
                <a:spLocks/>
              </p:cNvSpPr>
              <p:nvPr/>
            </p:nvSpPr>
            <p:spPr bwMode="auto">
              <a:xfrm>
                <a:off x="6394" y="2729"/>
                <a:ext cx="211" cy="183"/>
              </a:xfrm>
              <a:custGeom>
                <a:avLst/>
                <a:gdLst>
                  <a:gd name="T0" fmla="*/ 204 w 211"/>
                  <a:gd name="T1" fmla="*/ 175 h 183"/>
                  <a:gd name="T2" fmla="*/ 186 w 211"/>
                  <a:gd name="T3" fmla="*/ 161 h 183"/>
                  <a:gd name="T4" fmla="*/ 176 w 211"/>
                  <a:gd name="T5" fmla="*/ 161 h 183"/>
                  <a:gd name="T6" fmla="*/ 165 w 211"/>
                  <a:gd name="T7" fmla="*/ 165 h 183"/>
                  <a:gd name="T8" fmla="*/ 158 w 211"/>
                  <a:gd name="T9" fmla="*/ 165 h 183"/>
                  <a:gd name="T10" fmla="*/ 140 w 211"/>
                  <a:gd name="T11" fmla="*/ 165 h 183"/>
                  <a:gd name="T12" fmla="*/ 154 w 211"/>
                  <a:gd name="T13" fmla="*/ 147 h 183"/>
                  <a:gd name="T14" fmla="*/ 165 w 211"/>
                  <a:gd name="T15" fmla="*/ 147 h 183"/>
                  <a:gd name="T16" fmla="*/ 161 w 211"/>
                  <a:gd name="T17" fmla="*/ 140 h 183"/>
                  <a:gd name="T18" fmla="*/ 158 w 211"/>
                  <a:gd name="T19" fmla="*/ 125 h 183"/>
                  <a:gd name="T20" fmla="*/ 151 w 211"/>
                  <a:gd name="T21" fmla="*/ 111 h 183"/>
                  <a:gd name="T22" fmla="*/ 140 w 211"/>
                  <a:gd name="T23" fmla="*/ 104 h 183"/>
                  <a:gd name="T24" fmla="*/ 129 w 211"/>
                  <a:gd name="T25" fmla="*/ 96 h 183"/>
                  <a:gd name="T26" fmla="*/ 108 w 211"/>
                  <a:gd name="T27" fmla="*/ 89 h 183"/>
                  <a:gd name="T28" fmla="*/ 86 w 211"/>
                  <a:gd name="T29" fmla="*/ 86 h 183"/>
                  <a:gd name="T30" fmla="*/ 79 w 211"/>
                  <a:gd name="T31" fmla="*/ 79 h 183"/>
                  <a:gd name="T32" fmla="*/ 72 w 211"/>
                  <a:gd name="T33" fmla="*/ 79 h 183"/>
                  <a:gd name="T34" fmla="*/ 61 w 211"/>
                  <a:gd name="T35" fmla="*/ 71 h 183"/>
                  <a:gd name="T36" fmla="*/ 61 w 211"/>
                  <a:gd name="T37" fmla="*/ 57 h 183"/>
                  <a:gd name="T38" fmla="*/ 57 w 211"/>
                  <a:gd name="T39" fmla="*/ 64 h 183"/>
                  <a:gd name="T40" fmla="*/ 50 w 211"/>
                  <a:gd name="T41" fmla="*/ 79 h 183"/>
                  <a:gd name="T42" fmla="*/ 39 w 211"/>
                  <a:gd name="T43" fmla="*/ 71 h 183"/>
                  <a:gd name="T44" fmla="*/ 36 w 211"/>
                  <a:gd name="T45" fmla="*/ 64 h 183"/>
                  <a:gd name="T46" fmla="*/ 22 w 211"/>
                  <a:gd name="T47" fmla="*/ 53 h 183"/>
                  <a:gd name="T48" fmla="*/ 36 w 211"/>
                  <a:gd name="T49" fmla="*/ 50 h 183"/>
                  <a:gd name="T50" fmla="*/ 54 w 211"/>
                  <a:gd name="T51" fmla="*/ 46 h 183"/>
                  <a:gd name="T52" fmla="*/ 61 w 211"/>
                  <a:gd name="T53" fmla="*/ 35 h 183"/>
                  <a:gd name="T54" fmla="*/ 36 w 211"/>
                  <a:gd name="T55" fmla="*/ 43 h 183"/>
                  <a:gd name="T56" fmla="*/ 22 w 211"/>
                  <a:gd name="T57" fmla="*/ 32 h 183"/>
                  <a:gd name="T58" fmla="*/ 11 w 211"/>
                  <a:gd name="T59" fmla="*/ 25 h 183"/>
                  <a:gd name="T60" fmla="*/ 0 w 211"/>
                  <a:gd name="T61" fmla="*/ 21 h 183"/>
                  <a:gd name="T62" fmla="*/ 11 w 211"/>
                  <a:gd name="T63" fmla="*/ 10 h 183"/>
                  <a:gd name="T64" fmla="*/ 29 w 211"/>
                  <a:gd name="T65" fmla="*/ 0 h 183"/>
                  <a:gd name="T66" fmla="*/ 47 w 211"/>
                  <a:gd name="T67" fmla="*/ 7 h 183"/>
                  <a:gd name="T68" fmla="*/ 65 w 211"/>
                  <a:gd name="T69" fmla="*/ 21 h 183"/>
                  <a:gd name="T70" fmla="*/ 68 w 211"/>
                  <a:gd name="T71" fmla="*/ 43 h 183"/>
                  <a:gd name="T72" fmla="*/ 75 w 211"/>
                  <a:gd name="T73" fmla="*/ 46 h 183"/>
                  <a:gd name="T74" fmla="*/ 86 w 211"/>
                  <a:gd name="T75" fmla="*/ 64 h 183"/>
                  <a:gd name="T76" fmla="*/ 100 w 211"/>
                  <a:gd name="T77" fmla="*/ 57 h 183"/>
                  <a:gd name="T78" fmla="*/ 111 w 211"/>
                  <a:gd name="T79" fmla="*/ 39 h 183"/>
                  <a:gd name="T80" fmla="*/ 129 w 211"/>
                  <a:gd name="T81" fmla="*/ 35 h 183"/>
                  <a:gd name="T82" fmla="*/ 140 w 211"/>
                  <a:gd name="T83" fmla="*/ 21 h 183"/>
                  <a:gd name="T84" fmla="*/ 158 w 211"/>
                  <a:gd name="T85" fmla="*/ 32 h 183"/>
                  <a:gd name="T86" fmla="*/ 176 w 211"/>
                  <a:gd name="T87" fmla="*/ 39 h 183"/>
                  <a:gd name="T88" fmla="*/ 190 w 211"/>
                  <a:gd name="T89" fmla="*/ 39 h 183"/>
                  <a:gd name="T90" fmla="*/ 197 w 211"/>
                  <a:gd name="T91" fmla="*/ 43 h 183"/>
                  <a:gd name="T92" fmla="*/ 201 w 211"/>
                  <a:gd name="T93" fmla="*/ 46 h 183"/>
                  <a:gd name="T94" fmla="*/ 208 w 211"/>
                  <a:gd name="T95" fmla="*/ 50 h 183"/>
                  <a:gd name="T96" fmla="*/ 208 w 211"/>
                  <a:gd name="T97" fmla="*/ 132 h 183"/>
                  <a:gd name="T98" fmla="*/ 211 w 211"/>
                  <a:gd name="T99"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1" h="183">
                    <a:moveTo>
                      <a:pt x="211" y="183"/>
                    </a:moveTo>
                    <a:lnTo>
                      <a:pt x="211" y="183"/>
                    </a:lnTo>
                    <a:lnTo>
                      <a:pt x="208" y="179"/>
                    </a:lnTo>
                    <a:lnTo>
                      <a:pt x="204" y="175"/>
                    </a:lnTo>
                    <a:lnTo>
                      <a:pt x="197" y="172"/>
                    </a:lnTo>
                    <a:lnTo>
                      <a:pt x="193" y="168"/>
                    </a:lnTo>
                    <a:lnTo>
                      <a:pt x="190" y="165"/>
                    </a:lnTo>
                    <a:lnTo>
                      <a:pt x="186" y="161"/>
                    </a:lnTo>
                    <a:lnTo>
                      <a:pt x="186" y="161"/>
                    </a:lnTo>
                    <a:lnTo>
                      <a:pt x="186" y="157"/>
                    </a:lnTo>
                    <a:lnTo>
                      <a:pt x="179" y="161"/>
                    </a:lnTo>
                    <a:lnTo>
                      <a:pt x="176" y="161"/>
                    </a:lnTo>
                    <a:lnTo>
                      <a:pt x="168" y="161"/>
                    </a:lnTo>
                    <a:lnTo>
                      <a:pt x="165" y="165"/>
                    </a:lnTo>
                    <a:lnTo>
                      <a:pt x="165" y="161"/>
                    </a:lnTo>
                    <a:lnTo>
                      <a:pt x="165" y="165"/>
                    </a:lnTo>
                    <a:lnTo>
                      <a:pt x="165" y="165"/>
                    </a:lnTo>
                    <a:lnTo>
                      <a:pt x="165" y="165"/>
                    </a:lnTo>
                    <a:lnTo>
                      <a:pt x="161" y="165"/>
                    </a:lnTo>
                    <a:lnTo>
                      <a:pt x="158" y="165"/>
                    </a:lnTo>
                    <a:lnTo>
                      <a:pt x="151" y="165"/>
                    </a:lnTo>
                    <a:lnTo>
                      <a:pt x="143" y="168"/>
                    </a:lnTo>
                    <a:lnTo>
                      <a:pt x="140" y="165"/>
                    </a:lnTo>
                    <a:lnTo>
                      <a:pt x="140" y="165"/>
                    </a:lnTo>
                    <a:lnTo>
                      <a:pt x="143" y="157"/>
                    </a:lnTo>
                    <a:lnTo>
                      <a:pt x="147" y="154"/>
                    </a:lnTo>
                    <a:lnTo>
                      <a:pt x="151" y="147"/>
                    </a:lnTo>
                    <a:lnTo>
                      <a:pt x="154" y="147"/>
                    </a:lnTo>
                    <a:lnTo>
                      <a:pt x="158" y="147"/>
                    </a:lnTo>
                    <a:lnTo>
                      <a:pt x="161" y="147"/>
                    </a:lnTo>
                    <a:lnTo>
                      <a:pt x="165" y="150"/>
                    </a:lnTo>
                    <a:lnTo>
                      <a:pt x="165" y="147"/>
                    </a:lnTo>
                    <a:lnTo>
                      <a:pt x="161" y="143"/>
                    </a:lnTo>
                    <a:lnTo>
                      <a:pt x="161" y="140"/>
                    </a:lnTo>
                    <a:lnTo>
                      <a:pt x="165" y="140"/>
                    </a:lnTo>
                    <a:lnTo>
                      <a:pt x="161" y="140"/>
                    </a:lnTo>
                    <a:lnTo>
                      <a:pt x="158" y="136"/>
                    </a:lnTo>
                    <a:lnTo>
                      <a:pt x="158" y="136"/>
                    </a:lnTo>
                    <a:lnTo>
                      <a:pt x="161" y="129"/>
                    </a:lnTo>
                    <a:lnTo>
                      <a:pt x="158" y="125"/>
                    </a:lnTo>
                    <a:lnTo>
                      <a:pt x="154" y="122"/>
                    </a:lnTo>
                    <a:lnTo>
                      <a:pt x="154" y="114"/>
                    </a:lnTo>
                    <a:lnTo>
                      <a:pt x="154" y="111"/>
                    </a:lnTo>
                    <a:lnTo>
                      <a:pt x="151" y="111"/>
                    </a:lnTo>
                    <a:lnTo>
                      <a:pt x="147" y="104"/>
                    </a:lnTo>
                    <a:lnTo>
                      <a:pt x="143" y="104"/>
                    </a:lnTo>
                    <a:lnTo>
                      <a:pt x="143" y="104"/>
                    </a:lnTo>
                    <a:lnTo>
                      <a:pt x="140" y="104"/>
                    </a:lnTo>
                    <a:lnTo>
                      <a:pt x="140" y="104"/>
                    </a:lnTo>
                    <a:lnTo>
                      <a:pt x="140" y="100"/>
                    </a:lnTo>
                    <a:lnTo>
                      <a:pt x="136" y="100"/>
                    </a:lnTo>
                    <a:lnTo>
                      <a:pt x="129" y="96"/>
                    </a:lnTo>
                    <a:lnTo>
                      <a:pt x="125" y="96"/>
                    </a:lnTo>
                    <a:lnTo>
                      <a:pt x="118" y="93"/>
                    </a:lnTo>
                    <a:lnTo>
                      <a:pt x="111" y="89"/>
                    </a:lnTo>
                    <a:lnTo>
                      <a:pt x="108" y="89"/>
                    </a:lnTo>
                    <a:lnTo>
                      <a:pt x="100" y="86"/>
                    </a:lnTo>
                    <a:lnTo>
                      <a:pt x="97" y="86"/>
                    </a:lnTo>
                    <a:lnTo>
                      <a:pt x="90" y="86"/>
                    </a:lnTo>
                    <a:lnTo>
                      <a:pt x="86" y="86"/>
                    </a:lnTo>
                    <a:lnTo>
                      <a:pt x="86" y="82"/>
                    </a:lnTo>
                    <a:lnTo>
                      <a:pt x="82" y="82"/>
                    </a:lnTo>
                    <a:lnTo>
                      <a:pt x="79" y="82"/>
                    </a:lnTo>
                    <a:lnTo>
                      <a:pt x="79" y="79"/>
                    </a:lnTo>
                    <a:lnTo>
                      <a:pt x="79" y="75"/>
                    </a:lnTo>
                    <a:lnTo>
                      <a:pt x="75" y="75"/>
                    </a:lnTo>
                    <a:lnTo>
                      <a:pt x="72" y="75"/>
                    </a:lnTo>
                    <a:lnTo>
                      <a:pt x="72" y="79"/>
                    </a:lnTo>
                    <a:lnTo>
                      <a:pt x="68" y="75"/>
                    </a:lnTo>
                    <a:lnTo>
                      <a:pt x="65" y="71"/>
                    </a:lnTo>
                    <a:lnTo>
                      <a:pt x="65" y="71"/>
                    </a:lnTo>
                    <a:lnTo>
                      <a:pt x="61" y="71"/>
                    </a:lnTo>
                    <a:lnTo>
                      <a:pt x="57" y="68"/>
                    </a:lnTo>
                    <a:lnTo>
                      <a:pt x="57" y="68"/>
                    </a:lnTo>
                    <a:lnTo>
                      <a:pt x="57" y="61"/>
                    </a:lnTo>
                    <a:lnTo>
                      <a:pt x="61" y="57"/>
                    </a:lnTo>
                    <a:lnTo>
                      <a:pt x="61" y="53"/>
                    </a:lnTo>
                    <a:lnTo>
                      <a:pt x="57" y="57"/>
                    </a:lnTo>
                    <a:lnTo>
                      <a:pt x="57" y="61"/>
                    </a:lnTo>
                    <a:lnTo>
                      <a:pt x="57" y="64"/>
                    </a:lnTo>
                    <a:lnTo>
                      <a:pt x="54" y="68"/>
                    </a:lnTo>
                    <a:lnTo>
                      <a:pt x="54" y="71"/>
                    </a:lnTo>
                    <a:lnTo>
                      <a:pt x="50" y="75"/>
                    </a:lnTo>
                    <a:lnTo>
                      <a:pt x="50" y="79"/>
                    </a:lnTo>
                    <a:lnTo>
                      <a:pt x="43" y="79"/>
                    </a:lnTo>
                    <a:lnTo>
                      <a:pt x="39" y="79"/>
                    </a:lnTo>
                    <a:lnTo>
                      <a:pt x="39" y="75"/>
                    </a:lnTo>
                    <a:lnTo>
                      <a:pt x="39" y="71"/>
                    </a:lnTo>
                    <a:lnTo>
                      <a:pt x="39" y="68"/>
                    </a:lnTo>
                    <a:lnTo>
                      <a:pt x="39" y="68"/>
                    </a:lnTo>
                    <a:lnTo>
                      <a:pt x="39" y="64"/>
                    </a:lnTo>
                    <a:lnTo>
                      <a:pt x="36" y="64"/>
                    </a:lnTo>
                    <a:lnTo>
                      <a:pt x="32" y="57"/>
                    </a:lnTo>
                    <a:lnTo>
                      <a:pt x="29" y="57"/>
                    </a:lnTo>
                    <a:lnTo>
                      <a:pt x="25" y="57"/>
                    </a:lnTo>
                    <a:lnTo>
                      <a:pt x="22" y="53"/>
                    </a:lnTo>
                    <a:lnTo>
                      <a:pt x="22" y="50"/>
                    </a:lnTo>
                    <a:lnTo>
                      <a:pt x="25" y="50"/>
                    </a:lnTo>
                    <a:lnTo>
                      <a:pt x="29" y="50"/>
                    </a:lnTo>
                    <a:lnTo>
                      <a:pt x="36" y="50"/>
                    </a:lnTo>
                    <a:lnTo>
                      <a:pt x="43" y="46"/>
                    </a:lnTo>
                    <a:lnTo>
                      <a:pt x="47" y="46"/>
                    </a:lnTo>
                    <a:lnTo>
                      <a:pt x="50" y="46"/>
                    </a:lnTo>
                    <a:lnTo>
                      <a:pt x="54" y="46"/>
                    </a:lnTo>
                    <a:lnTo>
                      <a:pt x="57" y="46"/>
                    </a:lnTo>
                    <a:lnTo>
                      <a:pt x="57" y="43"/>
                    </a:lnTo>
                    <a:lnTo>
                      <a:pt x="61" y="39"/>
                    </a:lnTo>
                    <a:lnTo>
                      <a:pt x="61" y="35"/>
                    </a:lnTo>
                    <a:lnTo>
                      <a:pt x="57" y="39"/>
                    </a:lnTo>
                    <a:lnTo>
                      <a:pt x="50" y="39"/>
                    </a:lnTo>
                    <a:lnTo>
                      <a:pt x="39" y="43"/>
                    </a:lnTo>
                    <a:lnTo>
                      <a:pt x="36" y="43"/>
                    </a:lnTo>
                    <a:lnTo>
                      <a:pt x="32" y="39"/>
                    </a:lnTo>
                    <a:lnTo>
                      <a:pt x="29" y="43"/>
                    </a:lnTo>
                    <a:lnTo>
                      <a:pt x="25" y="39"/>
                    </a:lnTo>
                    <a:lnTo>
                      <a:pt x="22" y="32"/>
                    </a:lnTo>
                    <a:lnTo>
                      <a:pt x="18" y="28"/>
                    </a:lnTo>
                    <a:lnTo>
                      <a:pt x="18" y="28"/>
                    </a:lnTo>
                    <a:lnTo>
                      <a:pt x="14" y="25"/>
                    </a:lnTo>
                    <a:lnTo>
                      <a:pt x="11" y="25"/>
                    </a:lnTo>
                    <a:lnTo>
                      <a:pt x="7" y="25"/>
                    </a:lnTo>
                    <a:lnTo>
                      <a:pt x="7" y="25"/>
                    </a:lnTo>
                    <a:lnTo>
                      <a:pt x="0" y="25"/>
                    </a:lnTo>
                    <a:lnTo>
                      <a:pt x="0" y="21"/>
                    </a:lnTo>
                    <a:lnTo>
                      <a:pt x="4" y="18"/>
                    </a:lnTo>
                    <a:lnTo>
                      <a:pt x="7" y="10"/>
                    </a:lnTo>
                    <a:lnTo>
                      <a:pt x="7" y="10"/>
                    </a:lnTo>
                    <a:lnTo>
                      <a:pt x="11" y="10"/>
                    </a:lnTo>
                    <a:lnTo>
                      <a:pt x="14" y="10"/>
                    </a:lnTo>
                    <a:lnTo>
                      <a:pt x="18" y="10"/>
                    </a:lnTo>
                    <a:lnTo>
                      <a:pt x="25" y="3"/>
                    </a:lnTo>
                    <a:lnTo>
                      <a:pt x="29" y="0"/>
                    </a:lnTo>
                    <a:lnTo>
                      <a:pt x="36" y="0"/>
                    </a:lnTo>
                    <a:lnTo>
                      <a:pt x="39" y="3"/>
                    </a:lnTo>
                    <a:lnTo>
                      <a:pt x="43" y="7"/>
                    </a:lnTo>
                    <a:lnTo>
                      <a:pt x="47" y="7"/>
                    </a:lnTo>
                    <a:lnTo>
                      <a:pt x="50" y="10"/>
                    </a:lnTo>
                    <a:lnTo>
                      <a:pt x="61" y="10"/>
                    </a:lnTo>
                    <a:lnTo>
                      <a:pt x="65" y="18"/>
                    </a:lnTo>
                    <a:lnTo>
                      <a:pt x="65" y="21"/>
                    </a:lnTo>
                    <a:lnTo>
                      <a:pt x="68" y="25"/>
                    </a:lnTo>
                    <a:lnTo>
                      <a:pt x="65" y="32"/>
                    </a:lnTo>
                    <a:lnTo>
                      <a:pt x="65" y="35"/>
                    </a:lnTo>
                    <a:lnTo>
                      <a:pt x="68" y="43"/>
                    </a:lnTo>
                    <a:lnTo>
                      <a:pt x="72" y="50"/>
                    </a:lnTo>
                    <a:lnTo>
                      <a:pt x="72" y="50"/>
                    </a:lnTo>
                    <a:lnTo>
                      <a:pt x="72" y="46"/>
                    </a:lnTo>
                    <a:lnTo>
                      <a:pt x="75" y="46"/>
                    </a:lnTo>
                    <a:lnTo>
                      <a:pt x="79" y="53"/>
                    </a:lnTo>
                    <a:lnTo>
                      <a:pt x="79" y="53"/>
                    </a:lnTo>
                    <a:lnTo>
                      <a:pt x="82" y="61"/>
                    </a:lnTo>
                    <a:lnTo>
                      <a:pt x="86" y="64"/>
                    </a:lnTo>
                    <a:lnTo>
                      <a:pt x="90" y="64"/>
                    </a:lnTo>
                    <a:lnTo>
                      <a:pt x="97" y="64"/>
                    </a:lnTo>
                    <a:lnTo>
                      <a:pt x="97" y="57"/>
                    </a:lnTo>
                    <a:lnTo>
                      <a:pt x="100" y="57"/>
                    </a:lnTo>
                    <a:lnTo>
                      <a:pt x="104" y="57"/>
                    </a:lnTo>
                    <a:lnTo>
                      <a:pt x="104" y="53"/>
                    </a:lnTo>
                    <a:lnTo>
                      <a:pt x="111" y="46"/>
                    </a:lnTo>
                    <a:lnTo>
                      <a:pt x="111" y="39"/>
                    </a:lnTo>
                    <a:lnTo>
                      <a:pt x="115" y="39"/>
                    </a:lnTo>
                    <a:lnTo>
                      <a:pt x="118" y="39"/>
                    </a:lnTo>
                    <a:lnTo>
                      <a:pt x="125" y="39"/>
                    </a:lnTo>
                    <a:lnTo>
                      <a:pt x="129" y="35"/>
                    </a:lnTo>
                    <a:lnTo>
                      <a:pt x="129" y="32"/>
                    </a:lnTo>
                    <a:lnTo>
                      <a:pt x="129" y="32"/>
                    </a:lnTo>
                    <a:lnTo>
                      <a:pt x="136" y="28"/>
                    </a:lnTo>
                    <a:lnTo>
                      <a:pt x="140" y="21"/>
                    </a:lnTo>
                    <a:lnTo>
                      <a:pt x="143" y="25"/>
                    </a:lnTo>
                    <a:lnTo>
                      <a:pt x="147" y="25"/>
                    </a:lnTo>
                    <a:lnTo>
                      <a:pt x="154" y="28"/>
                    </a:lnTo>
                    <a:lnTo>
                      <a:pt x="158" y="32"/>
                    </a:lnTo>
                    <a:lnTo>
                      <a:pt x="158" y="32"/>
                    </a:lnTo>
                    <a:lnTo>
                      <a:pt x="161" y="32"/>
                    </a:lnTo>
                    <a:lnTo>
                      <a:pt x="168" y="35"/>
                    </a:lnTo>
                    <a:lnTo>
                      <a:pt x="176" y="39"/>
                    </a:lnTo>
                    <a:lnTo>
                      <a:pt x="179" y="39"/>
                    </a:lnTo>
                    <a:lnTo>
                      <a:pt x="183" y="43"/>
                    </a:lnTo>
                    <a:lnTo>
                      <a:pt x="186" y="43"/>
                    </a:lnTo>
                    <a:lnTo>
                      <a:pt x="190" y="39"/>
                    </a:lnTo>
                    <a:lnTo>
                      <a:pt x="190" y="43"/>
                    </a:lnTo>
                    <a:lnTo>
                      <a:pt x="193" y="43"/>
                    </a:lnTo>
                    <a:lnTo>
                      <a:pt x="193" y="43"/>
                    </a:lnTo>
                    <a:lnTo>
                      <a:pt x="197" y="43"/>
                    </a:lnTo>
                    <a:lnTo>
                      <a:pt x="201" y="43"/>
                    </a:lnTo>
                    <a:lnTo>
                      <a:pt x="201" y="46"/>
                    </a:lnTo>
                    <a:lnTo>
                      <a:pt x="201" y="46"/>
                    </a:lnTo>
                    <a:lnTo>
                      <a:pt x="201" y="46"/>
                    </a:lnTo>
                    <a:lnTo>
                      <a:pt x="204" y="46"/>
                    </a:lnTo>
                    <a:lnTo>
                      <a:pt x="204" y="46"/>
                    </a:lnTo>
                    <a:lnTo>
                      <a:pt x="208" y="46"/>
                    </a:lnTo>
                    <a:lnTo>
                      <a:pt x="208" y="50"/>
                    </a:lnTo>
                    <a:lnTo>
                      <a:pt x="208" y="96"/>
                    </a:lnTo>
                    <a:lnTo>
                      <a:pt x="208" y="125"/>
                    </a:lnTo>
                    <a:lnTo>
                      <a:pt x="208" y="132"/>
                    </a:lnTo>
                    <a:lnTo>
                      <a:pt x="208" y="132"/>
                    </a:lnTo>
                    <a:lnTo>
                      <a:pt x="208" y="140"/>
                    </a:lnTo>
                    <a:lnTo>
                      <a:pt x="208" y="154"/>
                    </a:lnTo>
                    <a:lnTo>
                      <a:pt x="211" y="175"/>
                    </a:lnTo>
                    <a:lnTo>
                      <a:pt x="211" y="18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36" name="Freeform 2569">
                <a:extLst>
                  <a:ext uri="{FF2B5EF4-FFF2-40B4-BE49-F238E27FC236}">
                    <a16:creationId xmlns:a16="http://schemas.microsoft.com/office/drawing/2014/main" id="{BC6F72F6-0B5E-49F3-92A6-7FAAC14B2583}"/>
                  </a:ext>
                </a:extLst>
              </p:cNvPr>
              <p:cNvSpPr>
                <a:spLocks/>
              </p:cNvSpPr>
              <p:nvPr/>
            </p:nvSpPr>
            <p:spPr bwMode="auto">
              <a:xfrm>
                <a:off x="6244" y="2904"/>
                <a:ext cx="32" cy="33"/>
              </a:xfrm>
              <a:custGeom>
                <a:avLst/>
                <a:gdLst>
                  <a:gd name="T0" fmla="*/ 28 w 32"/>
                  <a:gd name="T1" fmla="*/ 11 h 33"/>
                  <a:gd name="T2" fmla="*/ 28 w 32"/>
                  <a:gd name="T3" fmla="*/ 11 h 33"/>
                  <a:gd name="T4" fmla="*/ 28 w 32"/>
                  <a:gd name="T5" fmla="*/ 8 h 33"/>
                  <a:gd name="T6" fmla="*/ 28 w 32"/>
                  <a:gd name="T7" fmla="*/ 8 h 33"/>
                  <a:gd name="T8" fmla="*/ 28 w 32"/>
                  <a:gd name="T9" fmla="*/ 8 h 33"/>
                  <a:gd name="T10" fmla="*/ 32 w 32"/>
                  <a:gd name="T11" fmla="*/ 8 h 33"/>
                  <a:gd name="T12" fmla="*/ 32 w 32"/>
                  <a:gd name="T13" fmla="*/ 8 h 33"/>
                  <a:gd name="T14" fmla="*/ 32 w 32"/>
                  <a:gd name="T15" fmla="*/ 8 h 33"/>
                  <a:gd name="T16" fmla="*/ 32 w 32"/>
                  <a:gd name="T17" fmla="*/ 4 h 33"/>
                  <a:gd name="T18" fmla="*/ 32 w 32"/>
                  <a:gd name="T19" fmla="*/ 4 h 33"/>
                  <a:gd name="T20" fmla="*/ 32 w 32"/>
                  <a:gd name="T21" fmla="*/ 4 h 33"/>
                  <a:gd name="T22" fmla="*/ 32 w 32"/>
                  <a:gd name="T23" fmla="*/ 4 h 33"/>
                  <a:gd name="T24" fmla="*/ 32 w 32"/>
                  <a:gd name="T25" fmla="*/ 4 h 33"/>
                  <a:gd name="T26" fmla="*/ 28 w 32"/>
                  <a:gd name="T27" fmla="*/ 4 h 33"/>
                  <a:gd name="T28" fmla="*/ 28 w 32"/>
                  <a:gd name="T29" fmla="*/ 4 h 33"/>
                  <a:gd name="T30" fmla="*/ 28 w 32"/>
                  <a:gd name="T31" fmla="*/ 4 h 33"/>
                  <a:gd name="T32" fmla="*/ 25 w 32"/>
                  <a:gd name="T33" fmla="*/ 4 h 33"/>
                  <a:gd name="T34" fmla="*/ 18 w 32"/>
                  <a:gd name="T35" fmla="*/ 8 h 33"/>
                  <a:gd name="T36" fmla="*/ 18 w 32"/>
                  <a:gd name="T37" fmla="*/ 8 h 33"/>
                  <a:gd name="T38" fmla="*/ 18 w 32"/>
                  <a:gd name="T39" fmla="*/ 8 h 33"/>
                  <a:gd name="T40" fmla="*/ 18 w 32"/>
                  <a:gd name="T41" fmla="*/ 8 h 33"/>
                  <a:gd name="T42" fmla="*/ 18 w 32"/>
                  <a:gd name="T43" fmla="*/ 11 h 33"/>
                  <a:gd name="T44" fmla="*/ 18 w 32"/>
                  <a:gd name="T45" fmla="*/ 11 h 33"/>
                  <a:gd name="T46" fmla="*/ 18 w 32"/>
                  <a:gd name="T47" fmla="*/ 11 h 33"/>
                  <a:gd name="T48" fmla="*/ 18 w 32"/>
                  <a:gd name="T49" fmla="*/ 11 h 33"/>
                  <a:gd name="T50" fmla="*/ 14 w 32"/>
                  <a:gd name="T51" fmla="*/ 11 h 33"/>
                  <a:gd name="T52" fmla="*/ 14 w 32"/>
                  <a:gd name="T53" fmla="*/ 11 h 33"/>
                  <a:gd name="T54" fmla="*/ 14 w 32"/>
                  <a:gd name="T55" fmla="*/ 15 h 33"/>
                  <a:gd name="T56" fmla="*/ 14 w 32"/>
                  <a:gd name="T57" fmla="*/ 15 h 33"/>
                  <a:gd name="T58" fmla="*/ 14 w 32"/>
                  <a:gd name="T59" fmla="*/ 11 h 33"/>
                  <a:gd name="T60" fmla="*/ 14 w 32"/>
                  <a:gd name="T61" fmla="*/ 11 h 33"/>
                  <a:gd name="T62" fmla="*/ 14 w 32"/>
                  <a:gd name="T63" fmla="*/ 11 h 33"/>
                  <a:gd name="T64" fmla="*/ 14 w 32"/>
                  <a:gd name="T65" fmla="*/ 11 h 33"/>
                  <a:gd name="T66" fmla="*/ 10 w 32"/>
                  <a:gd name="T67" fmla="*/ 11 h 33"/>
                  <a:gd name="T68" fmla="*/ 10 w 32"/>
                  <a:gd name="T69" fmla="*/ 11 h 33"/>
                  <a:gd name="T70" fmla="*/ 10 w 32"/>
                  <a:gd name="T71" fmla="*/ 11 h 33"/>
                  <a:gd name="T72" fmla="*/ 7 w 32"/>
                  <a:gd name="T73" fmla="*/ 11 h 33"/>
                  <a:gd name="T74" fmla="*/ 3 w 32"/>
                  <a:gd name="T75" fmla="*/ 22 h 33"/>
                  <a:gd name="T76" fmla="*/ 0 w 32"/>
                  <a:gd name="T77" fmla="*/ 29 h 33"/>
                  <a:gd name="T78" fmla="*/ 7 w 32"/>
                  <a:gd name="T79" fmla="*/ 33 h 33"/>
                  <a:gd name="T80" fmla="*/ 18 w 32"/>
                  <a:gd name="T81" fmla="*/ 29 h 33"/>
                  <a:gd name="T82" fmla="*/ 25 w 32"/>
                  <a:gd name="T83" fmla="*/ 22 h 33"/>
                  <a:gd name="T84" fmla="*/ 32 w 32"/>
                  <a:gd name="T85" fmla="*/ 1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 h="33">
                    <a:moveTo>
                      <a:pt x="28" y="11"/>
                    </a:moveTo>
                    <a:lnTo>
                      <a:pt x="28" y="11"/>
                    </a:lnTo>
                    <a:lnTo>
                      <a:pt x="28" y="11"/>
                    </a:lnTo>
                    <a:lnTo>
                      <a:pt x="28" y="11"/>
                    </a:lnTo>
                    <a:lnTo>
                      <a:pt x="28" y="11"/>
                    </a:lnTo>
                    <a:lnTo>
                      <a:pt x="28" y="11"/>
                    </a:lnTo>
                    <a:lnTo>
                      <a:pt x="28" y="8"/>
                    </a:lnTo>
                    <a:lnTo>
                      <a:pt x="28" y="8"/>
                    </a:lnTo>
                    <a:lnTo>
                      <a:pt x="28" y="8"/>
                    </a:lnTo>
                    <a:lnTo>
                      <a:pt x="28" y="8"/>
                    </a:lnTo>
                    <a:lnTo>
                      <a:pt x="28" y="8"/>
                    </a:lnTo>
                    <a:lnTo>
                      <a:pt x="28" y="8"/>
                    </a:lnTo>
                    <a:lnTo>
                      <a:pt x="28" y="8"/>
                    </a:lnTo>
                    <a:lnTo>
                      <a:pt x="28" y="8"/>
                    </a:lnTo>
                    <a:lnTo>
                      <a:pt x="28" y="8"/>
                    </a:lnTo>
                    <a:lnTo>
                      <a:pt x="28" y="8"/>
                    </a:lnTo>
                    <a:lnTo>
                      <a:pt x="32" y="8"/>
                    </a:lnTo>
                    <a:lnTo>
                      <a:pt x="32" y="8"/>
                    </a:lnTo>
                    <a:lnTo>
                      <a:pt x="32" y="8"/>
                    </a:lnTo>
                    <a:lnTo>
                      <a:pt x="32" y="8"/>
                    </a:lnTo>
                    <a:lnTo>
                      <a:pt x="32" y="8"/>
                    </a:lnTo>
                    <a:lnTo>
                      <a:pt x="32" y="8"/>
                    </a:lnTo>
                    <a:lnTo>
                      <a:pt x="32" y="8"/>
                    </a:lnTo>
                    <a:lnTo>
                      <a:pt x="32" y="8"/>
                    </a:lnTo>
                    <a:lnTo>
                      <a:pt x="32" y="8"/>
                    </a:lnTo>
                    <a:lnTo>
                      <a:pt x="32" y="4"/>
                    </a:lnTo>
                    <a:lnTo>
                      <a:pt x="32" y="4"/>
                    </a:lnTo>
                    <a:lnTo>
                      <a:pt x="32" y="4"/>
                    </a:lnTo>
                    <a:lnTo>
                      <a:pt x="32" y="4"/>
                    </a:lnTo>
                    <a:lnTo>
                      <a:pt x="32" y="4"/>
                    </a:lnTo>
                    <a:lnTo>
                      <a:pt x="32" y="4"/>
                    </a:lnTo>
                    <a:lnTo>
                      <a:pt x="32" y="4"/>
                    </a:lnTo>
                    <a:lnTo>
                      <a:pt x="32" y="4"/>
                    </a:lnTo>
                    <a:lnTo>
                      <a:pt x="32" y="4"/>
                    </a:lnTo>
                    <a:lnTo>
                      <a:pt x="32" y="4"/>
                    </a:lnTo>
                    <a:lnTo>
                      <a:pt x="32" y="4"/>
                    </a:lnTo>
                    <a:lnTo>
                      <a:pt x="32" y="4"/>
                    </a:lnTo>
                    <a:lnTo>
                      <a:pt x="32" y="4"/>
                    </a:lnTo>
                    <a:lnTo>
                      <a:pt x="32" y="4"/>
                    </a:lnTo>
                    <a:lnTo>
                      <a:pt x="32" y="4"/>
                    </a:lnTo>
                    <a:lnTo>
                      <a:pt x="32" y="4"/>
                    </a:lnTo>
                    <a:lnTo>
                      <a:pt x="28" y="4"/>
                    </a:lnTo>
                    <a:lnTo>
                      <a:pt x="28" y="4"/>
                    </a:lnTo>
                    <a:lnTo>
                      <a:pt x="28" y="4"/>
                    </a:lnTo>
                    <a:lnTo>
                      <a:pt x="28" y="4"/>
                    </a:lnTo>
                    <a:lnTo>
                      <a:pt x="28" y="4"/>
                    </a:lnTo>
                    <a:lnTo>
                      <a:pt x="28" y="4"/>
                    </a:lnTo>
                    <a:lnTo>
                      <a:pt x="28" y="4"/>
                    </a:lnTo>
                    <a:lnTo>
                      <a:pt x="28" y="4"/>
                    </a:lnTo>
                    <a:lnTo>
                      <a:pt x="28" y="0"/>
                    </a:lnTo>
                    <a:lnTo>
                      <a:pt x="25" y="4"/>
                    </a:lnTo>
                    <a:lnTo>
                      <a:pt x="25" y="4"/>
                    </a:lnTo>
                    <a:lnTo>
                      <a:pt x="21" y="8"/>
                    </a:lnTo>
                    <a:lnTo>
                      <a:pt x="18" y="8"/>
                    </a:lnTo>
                    <a:lnTo>
                      <a:pt x="18" y="8"/>
                    </a:lnTo>
                    <a:lnTo>
                      <a:pt x="18" y="8"/>
                    </a:lnTo>
                    <a:lnTo>
                      <a:pt x="18" y="8"/>
                    </a:lnTo>
                    <a:lnTo>
                      <a:pt x="18" y="8"/>
                    </a:lnTo>
                    <a:lnTo>
                      <a:pt x="18" y="8"/>
                    </a:lnTo>
                    <a:lnTo>
                      <a:pt x="18" y="8"/>
                    </a:lnTo>
                    <a:lnTo>
                      <a:pt x="18" y="8"/>
                    </a:lnTo>
                    <a:lnTo>
                      <a:pt x="18" y="8"/>
                    </a:lnTo>
                    <a:lnTo>
                      <a:pt x="18" y="8"/>
                    </a:lnTo>
                    <a:lnTo>
                      <a:pt x="18" y="8"/>
                    </a:lnTo>
                    <a:lnTo>
                      <a:pt x="18" y="8"/>
                    </a:lnTo>
                    <a:lnTo>
                      <a:pt x="18" y="11"/>
                    </a:lnTo>
                    <a:lnTo>
                      <a:pt x="18" y="11"/>
                    </a:lnTo>
                    <a:lnTo>
                      <a:pt x="18" y="11"/>
                    </a:lnTo>
                    <a:lnTo>
                      <a:pt x="18" y="11"/>
                    </a:lnTo>
                    <a:lnTo>
                      <a:pt x="18" y="11"/>
                    </a:lnTo>
                    <a:lnTo>
                      <a:pt x="18" y="11"/>
                    </a:lnTo>
                    <a:lnTo>
                      <a:pt x="18" y="11"/>
                    </a:lnTo>
                    <a:lnTo>
                      <a:pt x="18" y="11"/>
                    </a:lnTo>
                    <a:lnTo>
                      <a:pt x="14" y="11"/>
                    </a:lnTo>
                    <a:lnTo>
                      <a:pt x="18" y="11"/>
                    </a:lnTo>
                    <a:lnTo>
                      <a:pt x="14" y="11"/>
                    </a:lnTo>
                    <a:lnTo>
                      <a:pt x="14" y="11"/>
                    </a:lnTo>
                    <a:lnTo>
                      <a:pt x="14" y="11"/>
                    </a:lnTo>
                    <a:lnTo>
                      <a:pt x="14" y="11"/>
                    </a:lnTo>
                    <a:lnTo>
                      <a:pt x="14" y="11"/>
                    </a:lnTo>
                    <a:lnTo>
                      <a:pt x="14" y="11"/>
                    </a:lnTo>
                    <a:lnTo>
                      <a:pt x="14" y="11"/>
                    </a:lnTo>
                    <a:lnTo>
                      <a:pt x="14" y="15"/>
                    </a:lnTo>
                    <a:lnTo>
                      <a:pt x="14" y="15"/>
                    </a:lnTo>
                    <a:lnTo>
                      <a:pt x="14" y="15"/>
                    </a:lnTo>
                    <a:lnTo>
                      <a:pt x="14" y="15"/>
                    </a:lnTo>
                    <a:lnTo>
                      <a:pt x="14" y="15"/>
                    </a:lnTo>
                    <a:lnTo>
                      <a:pt x="14" y="15"/>
                    </a:lnTo>
                    <a:lnTo>
                      <a:pt x="14" y="15"/>
                    </a:lnTo>
                    <a:lnTo>
                      <a:pt x="14" y="11"/>
                    </a:lnTo>
                    <a:lnTo>
                      <a:pt x="14" y="11"/>
                    </a:lnTo>
                    <a:lnTo>
                      <a:pt x="14" y="11"/>
                    </a:lnTo>
                    <a:lnTo>
                      <a:pt x="14" y="11"/>
                    </a:lnTo>
                    <a:lnTo>
                      <a:pt x="14" y="11"/>
                    </a:lnTo>
                    <a:lnTo>
                      <a:pt x="14" y="11"/>
                    </a:lnTo>
                    <a:lnTo>
                      <a:pt x="14" y="11"/>
                    </a:lnTo>
                    <a:lnTo>
                      <a:pt x="14" y="11"/>
                    </a:lnTo>
                    <a:lnTo>
                      <a:pt x="14" y="11"/>
                    </a:lnTo>
                    <a:lnTo>
                      <a:pt x="14" y="11"/>
                    </a:lnTo>
                    <a:lnTo>
                      <a:pt x="14" y="11"/>
                    </a:lnTo>
                    <a:lnTo>
                      <a:pt x="10" y="11"/>
                    </a:lnTo>
                    <a:lnTo>
                      <a:pt x="10" y="11"/>
                    </a:lnTo>
                    <a:lnTo>
                      <a:pt x="10" y="11"/>
                    </a:lnTo>
                    <a:lnTo>
                      <a:pt x="10" y="11"/>
                    </a:lnTo>
                    <a:lnTo>
                      <a:pt x="10" y="11"/>
                    </a:lnTo>
                    <a:lnTo>
                      <a:pt x="10" y="11"/>
                    </a:lnTo>
                    <a:lnTo>
                      <a:pt x="10" y="11"/>
                    </a:lnTo>
                    <a:lnTo>
                      <a:pt x="10" y="11"/>
                    </a:lnTo>
                    <a:lnTo>
                      <a:pt x="10" y="11"/>
                    </a:lnTo>
                    <a:lnTo>
                      <a:pt x="10" y="11"/>
                    </a:lnTo>
                    <a:lnTo>
                      <a:pt x="7" y="11"/>
                    </a:lnTo>
                    <a:lnTo>
                      <a:pt x="3" y="15"/>
                    </a:lnTo>
                    <a:lnTo>
                      <a:pt x="3" y="15"/>
                    </a:lnTo>
                    <a:lnTo>
                      <a:pt x="3" y="22"/>
                    </a:lnTo>
                    <a:lnTo>
                      <a:pt x="3" y="26"/>
                    </a:lnTo>
                    <a:lnTo>
                      <a:pt x="3" y="26"/>
                    </a:lnTo>
                    <a:lnTo>
                      <a:pt x="0" y="29"/>
                    </a:lnTo>
                    <a:lnTo>
                      <a:pt x="0" y="33"/>
                    </a:lnTo>
                    <a:lnTo>
                      <a:pt x="3" y="33"/>
                    </a:lnTo>
                    <a:lnTo>
                      <a:pt x="7" y="33"/>
                    </a:lnTo>
                    <a:lnTo>
                      <a:pt x="10" y="29"/>
                    </a:lnTo>
                    <a:lnTo>
                      <a:pt x="14" y="29"/>
                    </a:lnTo>
                    <a:lnTo>
                      <a:pt x="18" y="29"/>
                    </a:lnTo>
                    <a:lnTo>
                      <a:pt x="21" y="26"/>
                    </a:lnTo>
                    <a:lnTo>
                      <a:pt x="21" y="26"/>
                    </a:lnTo>
                    <a:lnTo>
                      <a:pt x="25" y="22"/>
                    </a:lnTo>
                    <a:lnTo>
                      <a:pt x="28" y="18"/>
                    </a:lnTo>
                    <a:lnTo>
                      <a:pt x="32" y="15"/>
                    </a:lnTo>
                    <a:lnTo>
                      <a:pt x="32" y="11"/>
                    </a:lnTo>
                    <a:lnTo>
                      <a:pt x="32" y="11"/>
                    </a:lnTo>
                    <a:lnTo>
                      <a:pt x="28" y="11"/>
                    </a:lnTo>
                    <a:close/>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37" name="Freeform 2570">
                <a:extLst>
                  <a:ext uri="{FF2B5EF4-FFF2-40B4-BE49-F238E27FC236}">
                    <a16:creationId xmlns:a16="http://schemas.microsoft.com/office/drawing/2014/main" id="{E07E6FB5-C9D3-4C7E-81B7-D69DAE9F0CBF}"/>
                  </a:ext>
                </a:extLst>
              </p:cNvPr>
              <p:cNvSpPr>
                <a:spLocks/>
              </p:cNvSpPr>
              <p:nvPr/>
            </p:nvSpPr>
            <p:spPr bwMode="auto">
              <a:xfrm>
                <a:off x="5112" y="1954"/>
                <a:ext cx="598" cy="602"/>
              </a:xfrm>
              <a:custGeom>
                <a:avLst/>
                <a:gdLst>
                  <a:gd name="T0" fmla="*/ 132 w 598"/>
                  <a:gd name="T1" fmla="*/ 480 h 602"/>
                  <a:gd name="T2" fmla="*/ 175 w 598"/>
                  <a:gd name="T3" fmla="*/ 584 h 602"/>
                  <a:gd name="T4" fmla="*/ 222 w 598"/>
                  <a:gd name="T5" fmla="*/ 581 h 602"/>
                  <a:gd name="T6" fmla="*/ 243 w 598"/>
                  <a:gd name="T7" fmla="*/ 516 h 602"/>
                  <a:gd name="T8" fmla="*/ 247 w 598"/>
                  <a:gd name="T9" fmla="*/ 470 h 602"/>
                  <a:gd name="T10" fmla="*/ 272 w 598"/>
                  <a:gd name="T11" fmla="*/ 434 h 602"/>
                  <a:gd name="T12" fmla="*/ 326 w 598"/>
                  <a:gd name="T13" fmla="*/ 391 h 602"/>
                  <a:gd name="T14" fmla="*/ 387 w 598"/>
                  <a:gd name="T15" fmla="*/ 326 h 602"/>
                  <a:gd name="T16" fmla="*/ 412 w 598"/>
                  <a:gd name="T17" fmla="*/ 323 h 602"/>
                  <a:gd name="T18" fmla="*/ 422 w 598"/>
                  <a:gd name="T19" fmla="*/ 305 h 602"/>
                  <a:gd name="T20" fmla="*/ 415 w 598"/>
                  <a:gd name="T21" fmla="*/ 262 h 602"/>
                  <a:gd name="T22" fmla="*/ 419 w 598"/>
                  <a:gd name="T23" fmla="*/ 236 h 602"/>
                  <a:gd name="T24" fmla="*/ 426 w 598"/>
                  <a:gd name="T25" fmla="*/ 219 h 602"/>
                  <a:gd name="T26" fmla="*/ 469 w 598"/>
                  <a:gd name="T27" fmla="*/ 240 h 602"/>
                  <a:gd name="T28" fmla="*/ 473 w 598"/>
                  <a:gd name="T29" fmla="*/ 283 h 602"/>
                  <a:gd name="T30" fmla="*/ 501 w 598"/>
                  <a:gd name="T31" fmla="*/ 315 h 602"/>
                  <a:gd name="T32" fmla="*/ 515 w 598"/>
                  <a:gd name="T33" fmla="*/ 287 h 602"/>
                  <a:gd name="T34" fmla="*/ 551 w 598"/>
                  <a:gd name="T35" fmla="*/ 233 h 602"/>
                  <a:gd name="T36" fmla="*/ 594 w 598"/>
                  <a:gd name="T37" fmla="*/ 186 h 602"/>
                  <a:gd name="T38" fmla="*/ 569 w 598"/>
                  <a:gd name="T39" fmla="*/ 150 h 602"/>
                  <a:gd name="T40" fmla="*/ 512 w 598"/>
                  <a:gd name="T41" fmla="*/ 175 h 602"/>
                  <a:gd name="T42" fmla="*/ 490 w 598"/>
                  <a:gd name="T43" fmla="*/ 201 h 602"/>
                  <a:gd name="T44" fmla="*/ 433 w 598"/>
                  <a:gd name="T45" fmla="*/ 211 h 602"/>
                  <a:gd name="T46" fmla="*/ 422 w 598"/>
                  <a:gd name="T47" fmla="*/ 197 h 602"/>
                  <a:gd name="T48" fmla="*/ 404 w 598"/>
                  <a:gd name="T49" fmla="*/ 193 h 602"/>
                  <a:gd name="T50" fmla="*/ 390 w 598"/>
                  <a:gd name="T51" fmla="*/ 219 h 602"/>
                  <a:gd name="T52" fmla="*/ 326 w 598"/>
                  <a:gd name="T53" fmla="*/ 197 h 602"/>
                  <a:gd name="T54" fmla="*/ 286 w 598"/>
                  <a:gd name="T55" fmla="*/ 186 h 602"/>
                  <a:gd name="T56" fmla="*/ 250 w 598"/>
                  <a:gd name="T57" fmla="*/ 168 h 602"/>
                  <a:gd name="T58" fmla="*/ 250 w 598"/>
                  <a:gd name="T59" fmla="*/ 143 h 602"/>
                  <a:gd name="T60" fmla="*/ 258 w 598"/>
                  <a:gd name="T61" fmla="*/ 129 h 602"/>
                  <a:gd name="T62" fmla="*/ 236 w 598"/>
                  <a:gd name="T63" fmla="*/ 118 h 602"/>
                  <a:gd name="T64" fmla="*/ 218 w 598"/>
                  <a:gd name="T65" fmla="*/ 107 h 602"/>
                  <a:gd name="T66" fmla="*/ 215 w 598"/>
                  <a:gd name="T67" fmla="*/ 79 h 602"/>
                  <a:gd name="T68" fmla="*/ 229 w 598"/>
                  <a:gd name="T69" fmla="*/ 79 h 602"/>
                  <a:gd name="T70" fmla="*/ 222 w 598"/>
                  <a:gd name="T71" fmla="*/ 61 h 602"/>
                  <a:gd name="T72" fmla="*/ 233 w 598"/>
                  <a:gd name="T73" fmla="*/ 46 h 602"/>
                  <a:gd name="T74" fmla="*/ 247 w 598"/>
                  <a:gd name="T75" fmla="*/ 21 h 602"/>
                  <a:gd name="T76" fmla="*/ 240 w 598"/>
                  <a:gd name="T77" fmla="*/ 10 h 602"/>
                  <a:gd name="T78" fmla="*/ 222 w 598"/>
                  <a:gd name="T79" fmla="*/ 3 h 602"/>
                  <a:gd name="T80" fmla="*/ 182 w 598"/>
                  <a:gd name="T81" fmla="*/ 25 h 602"/>
                  <a:gd name="T82" fmla="*/ 157 w 598"/>
                  <a:gd name="T83" fmla="*/ 32 h 602"/>
                  <a:gd name="T84" fmla="*/ 125 w 598"/>
                  <a:gd name="T85" fmla="*/ 28 h 602"/>
                  <a:gd name="T86" fmla="*/ 118 w 598"/>
                  <a:gd name="T87" fmla="*/ 46 h 602"/>
                  <a:gd name="T88" fmla="*/ 121 w 598"/>
                  <a:gd name="T89" fmla="*/ 64 h 602"/>
                  <a:gd name="T90" fmla="*/ 143 w 598"/>
                  <a:gd name="T91" fmla="*/ 82 h 602"/>
                  <a:gd name="T92" fmla="*/ 136 w 598"/>
                  <a:gd name="T93" fmla="*/ 93 h 602"/>
                  <a:gd name="T94" fmla="*/ 139 w 598"/>
                  <a:gd name="T95" fmla="*/ 115 h 602"/>
                  <a:gd name="T96" fmla="*/ 118 w 598"/>
                  <a:gd name="T97" fmla="*/ 136 h 602"/>
                  <a:gd name="T98" fmla="*/ 78 w 598"/>
                  <a:gd name="T99" fmla="*/ 179 h 602"/>
                  <a:gd name="T100" fmla="*/ 50 w 598"/>
                  <a:gd name="T101" fmla="*/ 183 h 602"/>
                  <a:gd name="T102" fmla="*/ 43 w 598"/>
                  <a:gd name="T103" fmla="*/ 215 h 602"/>
                  <a:gd name="T104" fmla="*/ 53 w 598"/>
                  <a:gd name="T105" fmla="*/ 236 h 602"/>
                  <a:gd name="T106" fmla="*/ 61 w 598"/>
                  <a:gd name="T107" fmla="*/ 262 h 602"/>
                  <a:gd name="T108" fmla="*/ 46 w 598"/>
                  <a:gd name="T109" fmla="*/ 262 h 602"/>
                  <a:gd name="T110" fmla="*/ 18 w 598"/>
                  <a:gd name="T111" fmla="*/ 265 h 602"/>
                  <a:gd name="T112" fmla="*/ 0 w 598"/>
                  <a:gd name="T113" fmla="*/ 276 h 602"/>
                  <a:gd name="T114" fmla="*/ 46 w 598"/>
                  <a:gd name="T115" fmla="*/ 290 h 602"/>
                  <a:gd name="T116" fmla="*/ 50 w 598"/>
                  <a:gd name="T117" fmla="*/ 337 h 602"/>
                  <a:gd name="T118" fmla="*/ 86 w 598"/>
                  <a:gd name="T119" fmla="*/ 305 h 602"/>
                  <a:gd name="T120" fmla="*/ 93 w 598"/>
                  <a:gd name="T121" fmla="*/ 330 h 602"/>
                  <a:gd name="T122" fmla="*/ 96 w 598"/>
                  <a:gd name="T123" fmla="*/ 373 h 602"/>
                  <a:gd name="T124" fmla="*/ 104 w 598"/>
                  <a:gd name="T125" fmla="*/ 416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8" h="602">
                    <a:moveTo>
                      <a:pt x="114" y="445"/>
                    </a:moveTo>
                    <a:lnTo>
                      <a:pt x="114" y="445"/>
                    </a:lnTo>
                    <a:lnTo>
                      <a:pt x="114" y="452"/>
                    </a:lnTo>
                    <a:lnTo>
                      <a:pt x="118" y="452"/>
                    </a:lnTo>
                    <a:lnTo>
                      <a:pt x="118" y="448"/>
                    </a:lnTo>
                    <a:lnTo>
                      <a:pt x="118" y="452"/>
                    </a:lnTo>
                    <a:lnTo>
                      <a:pt x="118" y="452"/>
                    </a:lnTo>
                    <a:lnTo>
                      <a:pt x="118" y="455"/>
                    </a:lnTo>
                    <a:lnTo>
                      <a:pt x="121" y="463"/>
                    </a:lnTo>
                    <a:lnTo>
                      <a:pt x="121" y="466"/>
                    </a:lnTo>
                    <a:lnTo>
                      <a:pt x="125" y="466"/>
                    </a:lnTo>
                    <a:lnTo>
                      <a:pt x="129" y="477"/>
                    </a:lnTo>
                    <a:lnTo>
                      <a:pt x="132" y="480"/>
                    </a:lnTo>
                    <a:lnTo>
                      <a:pt x="132" y="484"/>
                    </a:lnTo>
                    <a:lnTo>
                      <a:pt x="136" y="491"/>
                    </a:lnTo>
                    <a:lnTo>
                      <a:pt x="139" y="502"/>
                    </a:lnTo>
                    <a:lnTo>
                      <a:pt x="143" y="516"/>
                    </a:lnTo>
                    <a:lnTo>
                      <a:pt x="143" y="516"/>
                    </a:lnTo>
                    <a:lnTo>
                      <a:pt x="147" y="523"/>
                    </a:lnTo>
                    <a:lnTo>
                      <a:pt x="150" y="523"/>
                    </a:lnTo>
                    <a:lnTo>
                      <a:pt x="157" y="534"/>
                    </a:lnTo>
                    <a:lnTo>
                      <a:pt x="157" y="541"/>
                    </a:lnTo>
                    <a:lnTo>
                      <a:pt x="161" y="549"/>
                    </a:lnTo>
                    <a:lnTo>
                      <a:pt x="168" y="570"/>
                    </a:lnTo>
                    <a:lnTo>
                      <a:pt x="172" y="581"/>
                    </a:lnTo>
                    <a:lnTo>
                      <a:pt x="175" y="584"/>
                    </a:lnTo>
                    <a:lnTo>
                      <a:pt x="179" y="592"/>
                    </a:lnTo>
                    <a:lnTo>
                      <a:pt x="186" y="599"/>
                    </a:lnTo>
                    <a:lnTo>
                      <a:pt x="190" y="602"/>
                    </a:lnTo>
                    <a:lnTo>
                      <a:pt x="197" y="602"/>
                    </a:lnTo>
                    <a:lnTo>
                      <a:pt x="197" y="599"/>
                    </a:lnTo>
                    <a:lnTo>
                      <a:pt x="197" y="599"/>
                    </a:lnTo>
                    <a:lnTo>
                      <a:pt x="200" y="599"/>
                    </a:lnTo>
                    <a:lnTo>
                      <a:pt x="204" y="595"/>
                    </a:lnTo>
                    <a:lnTo>
                      <a:pt x="204" y="595"/>
                    </a:lnTo>
                    <a:lnTo>
                      <a:pt x="204" y="592"/>
                    </a:lnTo>
                    <a:lnTo>
                      <a:pt x="207" y="584"/>
                    </a:lnTo>
                    <a:lnTo>
                      <a:pt x="215" y="581"/>
                    </a:lnTo>
                    <a:lnTo>
                      <a:pt x="222" y="581"/>
                    </a:lnTo>
                    <a:lnTo>
                      <a:pt x="222" y="577"/>
                    </a:lnTo>
                    <a:lnTo>
                      <a:pt x="222" y="574"/>
                    </a:lnTo>
                    <a:lnTo>
                      <a:pt x="225" y="567"/>
                    </a:lnTo>
                    <a:lnTo>
                      <a:pt x="225" y="563"/>
                    </a:lnTo>
                    <a:lnTo>
                      <a:pt x="229" y="559"/>
                    </a:lnTo>
                    <a:lnTo>
                      <a:pt x="233" y="556"/>
                    </a:lnTo>
                    <a:lnTo>
                      <a:pt x="236" y="559"/>
                    </a:lnTo>
                    <a:lnTo>
                      <a:pt x="240" y="559"/>
                    </a:lnTo>
                    <a:lnTo>
                      <a:pt x="240" y="552"/>
                    </a:lnTo>
                    <a:lnTo>
                      <a:pt x="240" y="541"/>
                    </a:lnTo>
                    <a:lnTo>
                      <a:pt x="240" y="531"/>
                    </a:lnTo>
                    <a:lnTo>
                      <a:pt x="240" y="527"/>
                    </a:lnTo>
                    <a:lnTo>
                      <a:pt x="243" y="516"/>
                    </a:lnTo>
                    <a:lnTo>
                      <a:pt x="247" y="513"/>
                    </a:lnTo>
                    <a:lnTo>
                      <a:pt x="247" y="502"/>
                    </a:lnTo>
                    <a:lnTo>
                      <a:pt x="250" y="498"/>
                    </a:lnTo>
                    <a:lnTo>
                      <a:pt x="247" y="495"/>
                    </a:lnTo>
                    <a:lnTo>
                      <a:pt x="247" y="491"/>
                    </a:lnTo>
                    <a:lnTo>
                      <a:pt x="247" y="491"/>
                    </a:lnTo>
                    <a:lnTo>
                      <a:pt x="243" y="488"/>
                    </a:lnTo>
                    <a:lnTo>
                      <a:pt x="247" y="488"/>
                    </a:lnTo>
                    <a:lnTo>
                      <a:pt x="247" y="488"/>
                    </a:lnTo>
                    <a:lnTo>
                      <a:pt x="243" y="477"/>
                    </a:lnTo>
                    <a:lnTo>
                      <a:pt x="247" y="473"/>
                    </a:lnTo>
                    <a:lnTo>
                      <a:pt x="247" y="470"/>
                    </a:lnTo>
                    <a:lnTo>
                      <a:pt x="247" y="470"/>
                    </a:lnTo>
                    <a:lnTo>
                      <a:pt x="243" y="466"/>
                    </a:lnTo>
                    <a:lnTo>
                      <a:pt x="243" y="463"/>
                    </a:lnTo>
                    <a:lnTo>
                      <a:pt x="243" y="455"/>
                    </a:lnTo>
                    <a:lnTo>
                      <a:pt x="247" y="452"/>
                    </a:lnTo>
                    <a:lnTo>
                      <a:pt x="250" y="445"/>
                    </a:lnTo>
                    <a:lnTo>
                      <a:pt x="254" y="445"/>
                    </a:lnTo>
                    <a:lnTo>
                      <a:pt x="258" y="445"/>
                    </a:lnTo>
                    <a:lnTo>
                      <a:pt x="261" y="445"/>
                    </a:lnTo>
                    <a:lnTo>
                      <a:pt x="261" y="445"/>
                    </a:lnTo>
                    <a:lnTo>
                      <a:pt x="265" y="441"/>
                    </a:lnTo>
                    <a:lnTo>
                      <a:pt x="268" y="434"/>
                    </a:lnTo>
                    <a:lnTo>
                      <a:pt x="268" y="434"/>
                    </a:lnTo>
                    <a:lnTo>
                      <a:pt x="272" y="434"/>
                    </a:lnTo>
                    <a:lnTo>
                      <a:pt x="279" y="434"/>
                    </a:lnTo>
                    <a:lnTo>
                      <a:pt x="286" y="430"/>
                    </a:lnTo>
                    <a:lnTo>
                      <a:pt x="290" y="427"/>
                    </a:lnTo>
                    <a:lnTo>
                      <a:pt x="290" y="423"/>
                    </a:lnTo>
                    <a:lnTo>
                      <a:pt x="290" y="419"/>
                    </a:lnTo>
                    <a:lnTo>
                      <a:pt x="297" y="416"/>
                    </a:lnTo>
                    <a:lnTo>
                      <a:pt x="304" y="409"/>
                    </a:lnTo>
                    <a:lnTo>
                      <a:pt x="311" y="402"/>
                    </a:lnTo>
                    <a:lnTo>
                      <a:pt x="315" y="398"/>
                    </a:lnTo>
                    <a:lnTo>
                      <a:pt x="322" y="394"/>
                    </a:lnTo>
                    <a:lnTo>
                      <a:pt x="326" y="391"/>
                    </a:lnTo>
                    <a:lnTo>
                      <a:pt x="326" y="391"/>
                    </a:lnTo>
                    <a:lnTo>
                      <a:pt x="326" y="391"/>
                    </a:lnTo>
                    <a:lnTo>
                      <a:pt x="333" y="387"/>
                    </a:lnTo>
                    <a:lnTo>
                      <a:pt x="344" y="369"/>
                    </a:lnTo>
                    <a:lnTo>
                      <a:pt x="347" y="366"/>
                    </a:lnTo>
                    <a:lnTo>
                      <a:pt x="361" y="362"/>
                    </a:lnTo>
                    <a:lnTo>
                      <a:pt x="365" y="358"/>
                    </a:lnTo>
                    <a:lnTo>
                      <a:pt x="369" y="355"/>
                    </a:lnTo>
                    <a:lnTo>
                      <a:pt x="372" y="355"/>
                    </a:lnTo>
                    <a:lnTo>
                      <a:pt x="376" y="351"/>
                    </a:lnTo>
                    <a:lnTo>
                      <a:pt x="379" y="348"/>
                    </a:lnTo>
                    <a:lnTo>
                      <a:pt x="383" y="344"/>
                    </a:lnTo>
                    <a:lnTo>
                      <a:pt x="387" y="341"/>
                    </a:lnTo>
                    <a:lnTo>
                      <a:pt x="383" y="333"/>
                    </a:lnTo>
                    <a:lnTo>
                      <a:pt x="387" y="326"/>
                    </a:lnTo>
                    <a:lnTo>
                      <a:pt x="397" y="319"/>
                    </a:lnTo>
                    <a:lnTo>
                      <a:pt x="401" y="319"/>
                    </a:lnTo>
                    <a:lnTo>
                      <a:pt x="404" y="319"/>
                    </a:lnTo>
                    <a:lnTo>
                      <a:pt x="404" y="315"/>
                    </a:lnTo>
                    <a:lnTo>
                      <a:pt x="404" y="312"/>
                    </a:lnTo>
                    <a:lnTo>
                      <a:pt x="408" y="308"/>
                    </a:lnTo>
                    <a:lnTo>
                      <a:pt x="408" y="308"/>
                    </a:lnTo>
                    <a:lnTo>
                      <a:pt x="408" y="315"/>
                    </a:lnTo>
                    <a:lnTo>
                      <a:pt x="408" y="319"/>
                    </a:lnTo>
                    <a:lnTo>
                      <a:pt x="408" y="319"/>
                    </a:lnTo>
                    <a:lnTo>
                      <a:pt x="408" y="319"/>
                    </a:lnTo>
                    <a:lnTo>
                      <a:pt x="412" y="319"/>
                    </a:lnTo>
                    <a:lnTo>
                      <a:pt x="412" y="323"/>
                    </a:lnTo>
                    <a:lnTo>
                      <a:pt x="415" y="323"/>
                    </a:lnTo>
                    <a:lnTo>
                      <a:pt x="415" y="319"/>
                    </a:lnTo>
                    <a:lnTo>
                      <a:pt x="419" y="323"/>
                    </a:lnTo>
                    <a:lnTo>
                      <a:pt x="419" y="319"/>
                    </a:lnTo>
                    <a:lnTo>
                      <a:pt x="419" y="315"/>
                    </a:lnTo>
                    <a:lnTo>
                      <a:pt x="422" y="319"/>
                    </a:lnTo>
                    <a:lnTo>
                      <a:pt x="422" y="323"/>
                    </a:lnTo>
                    <a:lnTo>
                      <a:pt x="426" y="319"/>
                    </a:lnTo>
                    <a:lnTo>
                      <a:pt x="422" y="315"/>
                    </a:lnTo>
                    <a:lnTo>
                      <a:pt x="422" y="312"/>
                    </a:lnTo>
                    <a:lnTo>
                      <a:pt x="422" y="312"/>
                    </a:lnTo>
                    <a:lnTo>
                      <a:pt x="422" y="308"/>
                    </a:lnTo>
                    <a:lnTo>
                      <a:pt x="422" y="305"/>
                    </a:lnTo>
                    <a:lnTo>
                      <a:pt x="422" y="301"/>
                    </a:lnTo>
                    <a:lnTo>
                      <a:pt x="419" y="301"/>
                    </a:lnTo>
                    <a:lnTo>
                      <a:pt x="419" y="297"/>
                    </a:lnTo>
                    <a:lnTo>
                      <a:pt x="419" y="294"/>
                    </a:lnTo>
                    <a:lnTo>
                      <a:pt x="419" y="294"/>
                    </a:lnTo>
                    <a:lnTo>
                      <a:pt x="419" y="287"/>
                    </a:lnTo>
                    <a:lnTo>
                      <a:pt x="419" y="287"/>
                    </a:lnTo>
                    <a:lnTo>
                      <a:pt x="419" y="283"/>
                    </a:lnTo>
                    <a:lnTo>
                      <a:pt x="419" y="280"/>
                    </a:lnTo>
                    <a:lnTo>
                      <a:pt x="415" y="276"/>
                    </a:lnTo>
                    <a:lnTo>
                      <a:pt x="415" y="276"/>
                    </a:lnTo>
                    <a:lnTo>
                      <a:pt x="415" y="269"/>
                    </a:lnTo>
                    <a:lnTo>
                      <a:pt x="415" y="262"/>
                    </a:lnTo>
                    <a:lnTo>
                      <a:pt x="412" y="258"/>
                    </a:lnTo>
                    <a:lnTo>
                      <a:pt x="412" y="258"/>
                    </a:lnTo>
                    <a:lnTo>
                      <a:pt x="408" y="254"/>
                    </a:lnTo>
                    <a:lnTo>
                      <a:pt x="404" y="254"/>
                    </a:lnTo>
                    <a:lnTo>
                      <a:pt x="404" y="251"/>
                    </a:lnTo>
                    <a:lnTo>
                      <a:pt x="404" y="251"/>
                    </a:lnTo>
                    <a:lnTo>
                      <a:pt x="404" y="247"/>
                    </a:lnTo>
                    <a:lnTo>
                      <a:pt x="408" y="247"/>
                    </a:lnTo>
                    <a:lnTo>
                      <a:pt x="412" y="244"/>
                    </a:lnTo>
                    <a:lnTo>
                      <a:pt x="412" y="244"/>
                    </a:lnTo>
                    <a:lnTo>
                      <a:pt x="419" y="244"/>
                    </a:lnTo>
                    <a:lnTo>
                      <a:pt x="419" y="240"/>
                    </a:lnTo>
                    <a:lnTo>
                      <a:pt x="419" y="236"/>
                    </a:lnTo>
                    <a:lnTo>
                      <a:pt x="419" y="236"/>
                    </a:lnTo>
                    <a:lnTo>
                      <a:pt x="412" y="236"/>
                    </a:lnTo>
                    <a:lnTo>
                      <a:pt x="408" y="236"/>
                    </a:lnTo>
                    <a:lnTo>
                      <a:pt x="408" y="229"/>
                    </a:lnTo>
                    <a:lnTo>
                      <a:pt x="408" y="229"/>
                    </a:lnTo>
                    <a:lnTo>
                      <a:pt x="412" y="219"/>
                    </a:lnTo>
                    <a:lnTo>
                      <a:pt x="415" y="215"/>
                    </a:lnTo>
                    <a:lnTo>
                      <a:pt x="415" y="215"/>
                    </a:lnTo>
                    <a:lnTo>
                      <a:pt x="419" y="222"/>
                    </a:lnTo>
                    <a:lnTo>
                      <a:pt x="422" y="222"/>
                    </a:lnTo>
                    <a:lnTo>
                      <a:pt x="422" y="222"/>
                    </a:lnTo>
                    <a:lnTo>
                      <a:pt x="422" y="215"/>
                    </a:lnTo>
                    <a:lnTo>
                      <a:pt x="426" y="219"/>
                    </a:lnTo>
                    <a:lnTo>
                      <a:pt x="426" y="222"/>
                    </a:lnTo>
                    <a:lnTo>
                      <a:pt x="430" y="226"/>
                    </a:lnTo>
                    <a:lnTo>
                      <a:pt x="430" y="226"/>
                    </a:lnTo>
                    <a:lnTo>
                      <a:pt x="433" y="226"/>
                    </a:lnTo>
                    <a:lnTo>
                      <a:pt x="437" y="222"/>
                    </a:lnTo>
                    <a:lnTo>
                      <a:pt x="437" y="222"/>
                    </a:lnTo>
                    <a:lnTo>
                      <a:pt x="440" y="229"/>
                    </a:lnTo>
                    <a:lnTo>
                      <a:pt x="440" y="236"/>
                    </a:lnTo>
                    <a:lnTo>
                      <a:pt x="444" y="240"/>
                    </a:lnTo>
                    <a:lnTo>
                      <a:pt x="447" y="240"/>
                    </a:lnTo>
                    <a:lnTo>
                      <a:pt x="462" y="244"/>
                    </a:lnTo>
                    <a:lnTo>
                      <a:pt x="465" y="244"/>
                    </a:lnTo>
                    <a:lnTo>
                      <a:pt x="469" y="240"/>
                    </a:lnTo>
                    <a:lnTo>
                      <a:pt x="480" y="244"/>
                    </a:lnTo>
                    <a:lnTo>
                      <a:pt x="487" y="244"/>
                    </a:lnTo>
                    <a:lnTo>
                      <a:pt x="494" y="247"/>
                    </a:lnTo>
                    <a:lnTo>
                      <a:pt x="494" y="247"/>
                    </a:lnTo>
                    <a:lnTo>
                      <a:pt x="490" y="251"/>
                    </a:lnTo>
                    <a:lnTo>
                      <a:pt x="487" y="254"/>
                    </a:lnTo>
                    <a:lnTo>
                      <a:pt x="483" y="258"/>
                    </a:lnTo>
                    <a:lnTo>
                      <a:pt x="480" y="262"/>
                    </a:lnTo>
                    <a:lnTo>
                      <a:pt x="473" y="265"/>
                    </a:lnTo>
                    <a:lnTo>
                      <a:pt x="469" y="269"/>
                    </a:lnTo>
                    <a:lnTo>
                      <a:pt x="469" y="272"/>
                    </a:lnTo>
                    <a:lnTo>
                      <a:pt x="469" y="276"/>
                    </a:lnTo>
                    <a:lnTo>
                      <a:pt x="473" y="283"/>
                    </a:lnTo>
                    <a:lnTo>
                      <a:pt x="476" y="287"/>
                    </a:lnTo>
                    <a:lnTo>
                      <a:pt x="476" y="287"/>
                    </a:lnTo>
                    <a:lnTo>
                      <a:pt x="480" y="290"/>
                    </a:lnTo>
                    <a:lnTo>
                      <a:pt x="483" y="287"/>
                    </a:lnTo>
                    <a:lnTo>
                      <a:pt x="483" y="280"/>
                    </a:lnTo>
                    <a:lnTo>
                      <a:pt x="487" y="276"/>
                    </a:lnTo>
                    <a:lnTo>
                      <a:pt x="490" y="276"/>
                    </a:lnTo>
                    <a:lnTo>
                      <a:pt x="494" y="280"/>
                    </a:lnTo>
                    <a:lnTo>
                      <a:pt x="494" y="287"/>
                    </a:lnTo>
                    <a:lnTo>
                      <a:pt x="498" y="290"/>
                    </a:lnTo>
                    <a:lnTo>
                      <a:pt x="498" y="294"/>
                    </a:lnTo>
                    <a:lnTo>
                      <a:pt x="498" y="301"/>
                    </a:lnTo>
                    <a:lnTo>
                      <a:pt x="501" y="315"/>
                    </a:lnTo>
                    <a:lnTo>
                      <a:pt x="501" y="312"/>
                    </a:lnTo>
                    <a:lnTo>
                      <a:pt x="505" y="312"/>
                    </a:lnTo>
                    <a:lnTo>
                      <a:pt x="508" y="312"/>
                    </a:lnTo>
                    <a:lnTo>
                      <a:pt x="508" y="312"/>
                    </a:lnTo>
                    <a:lnTo>
                      <a:pt x="512" y="308"/>
                    </a:lnTo>
                    <a:lnTo>
                      <a:pt x="512" y="308"/>
                    </a:lnTo>
                    <a:lnTo>
                      <a:pt x="512" y="308"/>
                    </a:lnTo>
                    <a:lnTo>
                      <a:pt x="508" y="305"/>
                    </a:lnTo>
                    <a:lnTo>
                      <a:pt x="508" y="297"/>
                    </a:lnTo>
                    <a:lnTo>
                      <a:pt x="508" y="294"/>
                    </a:lnTo>
                    <a:lnTo>
                      <a:pt x="512" y="294"/>
                    </a:lnTo>
                    <a:lnTo>
                      <a:pt x="515" y="294"/>
                    </a:lnTo>
                    <a:lnTo>
                      <a:pt x="515" y="287"/>
                    </a:lnTo>
                    <a:lnTo>
                      <a:pt x="515" y="276"/>
                    </a:lnTo>
                    <a:lnTo>
                      <a:pt x="519" y="272"/>
                    </a:lnTo>
                    <a:lnTo>
                      <a:pt x="523" y="272"/>
                    </a:lnTo>
                    <a:lnTo>
                      <a:pt x="530" y="272"/>
                    </a:lnTo>
                    <a:lnTo>
                      <a:pt x="530" y="272"/>
                    </a:lnTo>
                    <a:lnTo>
                      <a:pt x="533" y="272"/>
                    </a:lnTo>
                    <a:lnTo>
                      <a:pt x="533" y="265"/>
                    </a:lnTo>
                    <a:lnTo>
                      <a:pt x="541" y="251"/>
                    </a:lnTo>
                    <a:lnTo>
                      <a:pt x="544" y="247"/>
                    </a:lnTo>
                    <a:lnTo>
                      <a:pt x="544" y="244"/>
                    </a:lnTo>
                    <a:lnTo>
                      <a:pt x="544" y="240"/>
                    </a:lnTo>
                    <a:lnTo>
                      <a:pt x="551" y="236"/>
                    </a:lnTo>
                    <a:lnTo>
                      <a:pt x="551" y="233"/>
                    </a:lnTo>
                    <a:lnTo>
                      <a:pt x="551" y="222"/>
                    </a:lnTo>
                    <a:lnTo>
                      <a:pt x="555" y="215"/>
                    </a:lnTo>
                    <a:lnTo>
                      <a:pt x="558" y="211"/>
                    </a:lnTo>
                    <a:lnTo>
                      <a:pt x="566" y="208"/>
                    </a:lnTo>
                    <a:lnTo>
                      <a:pt x="569" y="204"/>
                    </a:lnTo>
                    <a:lnTo>
                      <a:pt x="573" y="201"/>
                    </a:lnTo>
                    <a:lnTo>
                      <a:pt x="580" y="201"/>
                    </a:lnTo>
                    <a:lnTo>
                      <a:pt x="584" y="197"/>
                    </a:lnTo>
                    <a:lnTo>
                      <a:pt x="591" y="201"/>
                    </a:lnTo>
                    <a:lnTo>
                      <a:pt x="591" y="197"/>
                    </a:lnTo>
                    <a:lnTo>
                      <a:pt x="591" y="193"/>
                    </a:lnTo>
                    <a:lnTo>
                      <a:pt x="591" y="190"/>
                    </a:lnTo>
                    <a:lnTo>
                      <a:pt x="594" y="186"/>
                    </a:lnTo>
                    <a:lnTo>
                      <a:pt x="598" y="183"/>
                    </a:lnTo>
                    <a:lnTo>
                      <a:pt x="598" y="179"/>
                    </a:lnTo>
                    <a:lnTo>
                      <a:pt x="598" y="175"/>
                    </a:lnTo>
                    <a:lnTo>
                      <a:pt x="594" y="172"/>
                    </a:lnTo>
                    <a:lnTo>
                      <a:pt x="587" y="172"/>
                    </a:lnTo>
                    <a:lnTo>
                      <a:pt x="584" y="172"/>
                    </a:lnTo>
                    <a:lnTo>
                      <a:pt x="576" y="172"/>
                    </a:lnTo>
                    <a:lnTo>
                      <a:pt x="580" y="165"/>
                    </a:lnTo>
                    <a:lnTo>
                      <a:pt x="580" y="161"/>
                    </a:lnTo>
                    <a:lnTo>
                      <a:pt x="573" y="161"/>
                    </a:lnTo>
                    <a:lnTo>
                      <a:pt x="573" y="158"/>
                    </a:lnTo>
                    <a:lnTo>
                      <a:pt x="573" y="154"/>
                    </a:lnTo>
                    <a:lnTo>
                      <a:pt x="569" y="150"/>
                    </a:lnTo>
                    <a:lnTo>
                      <a:pt x="566" y="150"/>
                    </a:lnTo>
                    <a:lnTo>
                      <a:pt x="558" y="154"/>
                    </a:lnTo>
                    <a:lnTo>
                      <a:pt x="555" y="154"/>
                    </a:lnTo>
                    <a:lnTo>
                      <a:pt x="548" y="154"/>
                    </a:lnTo>
                    <a:lnTo>
                      <a:pt x="544" y="154"/>
                    </a:lnTo>
                    <a:lnTo>
                      <a:pt x="541" y="154"/>
                    </a:lnTo>
                    <a:lnTo>
                      <a:pt x="541" y="154"/>
                    </a:lnTo>
                    <a:lnTo>
                      <a:pt x="537" y="154"/>
                    </a:lnTo>
                    <a:lnTo>
                      <a:pt x="533" y="158"/>
                    </a:lnTo>
                    <a:lnTo>
                      <a:pt x="530" y="161"/>
                    </a:lnTo>
                    <a:lnTo>
                      <a:pt x="523" y="168"/>
                    </a:lnTo>
                    <a:lnTo>
                      <a:pt x="519" y="168"/>
                    </a:lnTo>
                    <a:lnTo>
                      <a:pt x="512" y="175"/>
                    </a:lnTo>
                    <a:lnTo>
                      <a:pt x="508" y="175"/>
                    </a:lnTo>
                    <a:lnTo>
                      <a:pt x="505" y="179"/>
                    </a:lnTo>
                    <a:lnTo>
                      <a:pt x="498" y="183"/>
                    </a:lnTo>
                    <a:lnTo>
                      <a:pt x="490" y="186"/>
                    </a:lnTo>
                    <a:lnTo>
                      <a:pt x="483" y="186"/>
                    </a:lnTo>
                    <a:lnTo>
                      <a:pt x="483" y="186"/>
                    </a:lnTo>
                    <a:lnTo>
                      <a:pt x="483" y="190"/>
                    </a:lnTo>
                    <a:lnTo>
                      <a:pt x="483" y="190"/>
                    </a:lnTo>
                    <a:lnTo>
                      <a:pt x="483" y="190"/>
                    </a:lnTo>
                    <a:lnTo>
                      <a:pt x="483" y="193"/>
                    </a:lnTo>
                    <a:lnTo>
                      <a:pt x="490" y="193"/>
                    </a:lnTo>
                    <a:lnTo>
                      <a:pt x="490" y="197"/>
                    </a:lnTo>
                    <a:lnTo>
                      <a:pt x="490" y="201"/>
                    </a:lnTo>
                    <a:lnTo>
                      <a:pt x="490" y="204"/>
                    </a:lnTo>
                    <a:lnTo>
                      <a:pt x="490" y="204"/>
                    </a:lnTo>
                    <a:lnTo>
                      <a:pt x="487" y="208"/>
                    </a:lnTo>
                    <a:lnTo>
                      <a:pt x="480" y="208"/>
                    </a:lnTo>
                    <a:lnTo>
                      <a:pt x="476" y="208"/>
                    </a:lnTo>
                    <a:lnTo>
                      <a:pt x="469" y="208"/>
                    </a:lnTo>
                    <a:lnTo>
                      <a:pt x="465" y="208"/>
                    </a:lnTo>
                    <a:lnTo>
                      <a:pt x="462" y="208"/>
                    </a:lnTo>
                    <a:lnTo>
                      <a:pt x="458" y="208"/>
                    </a:lnTo>
                    <a:lnTo>
                      <a:pt x="455" y="208"/>
                    </a:lnTo>
                    <a:lnTo>
                      <a:pt x="447" y="211"/>
                    </a:lnTo>
                    <a:lnTo>
                      <a:pt x="440" y="211"/>
                    </a:lnTo>
                    <a:lnTo>
                      <a:pt x="433" y="211"/>
                    </a:lnTo>
                    <a:lnTo>
                      <a:pt x="426" y="208"/>
                    </a:lnTo>
                    <a:lnTo>
                      <a:pt x="426" y="208"/>
                    </a:lnTo>
                    <a:lnTo>
                      <a:pt x="426" y="208"/>
                    </a:lnTo>
                    <a:lnTo>
                      <a:pt x="422" y="208"/>
                    </a:lnTo>
                    <a:lnTo>
                      <a:pt x="422" y="204"/>
                    </a:lnTo>
                    <a:lnTo>
                      <a:pt x="422" y="204"/>
                    </a:lnTo>
                    <a:lnTo>
                      <a:pt x="422" y="204"/>
                    </a:lnTo>
                    <a:lnTo>
                      <a:pt x="422" y="201"/>
                    </a:lnTo>
                    <a:lnTo>
                      <a:pt x="426" y="197"/>
                    </a:lnTo>
                    <a:lnTo>
                      <a:pt x="426" y="197"/>
                    </a:lnTo>
                    <a:lnTo>
                      <a:pt x="422" y="197"/>
                    </a:lnTo>
                    <a:lnTo>
                      <a:pt x="422" y="197"/>
                    </a:lnTo>
                    <a:lnTo>
                      <a:pt x="422" y="197"/>
                    </a:lnTo>
                    <a:lnTo>
                      <a:pt x="422" y="193"/>
                    </a:lnTo>
                    <a:lnTo>
                      <a:pt x="422" y="190"/>
                    </a:lnTo>
                    <a:lnTo>
                      <a:pt x="422" y="186"/>
                    </a:lnTo>
                    <a:lnTo>
                      <a:pt x="422" y="183"/>
                    </a:lnTo>
                    <a:lnTo>
                      <a:pt x="422" y="183"/>
                    </a:lnTo>
                    <a:lnTo>
                      <a:pt x="419" y="179"/>
                    </a:lnTo>
                    <a:lnTo>
                      <a:pt x="419" y="183"/>
                    </a:lnTo>
                    <a:lnTo>
                      <a:pt x="415" y="183"/>
                    </a:lnTo>
                    <a:lnTo>
                      <a:pt x="412" y="183"/>
                    </a:lnTo>
                    <a:lnTo>
                      <a:pt x="408" y="186"/>
                    </a:lnTo>
                    <a:lnTo>
                      <a:pt x="408" y="186"/>
                    </a:lnTo>
                    <a:lnTo>
                      <a:pt x="408" y="186"/>
                    </a:lnTo>
                    <a:lnTo>
                      <a:pt x="404" y="193"/>
                    </a:lnTo>
                    <a:lnTo>
                      <a:pt x="404" y="197"/>
                    </a:lnTo>
                    <a:lnTo>
                      <a:pt x="404" y="201"/>
                    </a:lnTo>
                    <a:lnTo>
                      <a:pt x="404" y="204"/>
                    </a:lnTo>
                    <a:lnTo>
                      <a:pt x="404" y="204"/>
                    </a:lnTo>
                    <a:lnTo>
                      <a:pt x="408" y="208"/>
                    </a:lnTo>
                    <a:lnTo>
                      <a:pt x="408" y="211"/>
                    </a:lnTo>
                    <a:lnTo>
                      <a:pt x="408" y="211"/>
                    </a:lnTo>
                    <a:lnTo>
                      <a:pt x="408" y="215"/>
                    </a:lnTo>
                    <a:lnTo>
                      <a:pt x="408" y="219"/>
                    </a:lnTo>
                    <a:lnTo>
                      <a:pt x="401" y="219"/>
                    </a:lnTo>
                    <a:lnTo>
                      <a:pt x="397" y="219"/>
                    </a:lnTo>
                    <a:lnTo>
                      <a:pt x="394" y="219"/>
                    </a:lnTo>
                    <a:lnTo>
                      <a:pt x="390" y="219"/>
                    </a:lnTo>
                    <a:lnTo>
                      <a:pt x="387" y="215"/>
                    </a:lnTo>
                    <a:lnTo>
                      <a:pt x="383" y="215"/>
                    </a:lnTo>
                    <a:lnTo>
                      <a:pt x="379" y="215"/>
                    </a:lnTo>
                    <a:lnTo>
                      <a:pt x="361" y="215"/>
                    </a:lnTo>
                    <a:lnTo>
                      <a:pt x="358" y="211"/>
                    </a:lnTo>
                    <a:lnTo>
                      <a:pt x="358" y="211"/>
                    </a:lnTo>
                    <a:lnTo>
                      <a:pt x="351" y="211"/>
                    </a:lnTo>
                    <a:lnTo>
                      <a:pt x="344" y="208"/>
                    </a:lnTo>
                    <a:lnTo>
                      <a:pt x="340" y="208"/>
                    </a:lnTo>
                    <a:lnTo>
                      <a:pt x="336" y="204"/>
                    </a:lnTo>
                    <a:lnTo>
                      <a:pt x="333" y="201"/>
                    </a:lnTo>
                    <a:lnTo>
                      <a:pt x="333" y="197"/>
                    </a:lnTo>
                    <a:lnTo>
                      <a:pt x="326" y="197"/>
                    </a:lnTo>
                    <a:lnTo>
                      <a:pt x="322" y="197"/>
                    </a:lnTo>
                    <a:lnTo>
                      <a:pt x="322" y="197"/>
                    </a:lnTo>
                    <a:lnTo>
                      <a:pt x="318" y="197"/>
                    </a:lnTo>
                    <a:lnTo>
                      <a:pt x="315" y="197"/>
                    </a:lnTo>
                    <a:lnTo>
                      <a:pt x="311" y="197"/>
                    </a:lnTo>
                    <a:lnTo>
                      <a:pt x="308" y="197"/>
                    </a:lnTo>
                    <a:lnTo>
                      <a:pt x="308" y="197"/>
                    </a:lnTo>
                    <a:lnTo>
                      <a:pt x="301" y="197"/>
                    </a:lnTo>
                    <a:lnTo>
                      <a:pt x="297" y="193"/>
                    </a:lnTo>
                    <a:lnTo>
                      <a:pt x="293" y="190"/>
                    </a:lnTo>
                    <a:lnTo>
                      <a:pt x="293" y="190"/>
                    </a:lnTo>
                    <a:lnTo>
                      <a:pt x="290" y="190"/>
                    </a:lnTo>
                    <a:lnTo>
                      <a:pt x="286" y="186"/>
                    </a:lnTo>
                    <a:lnTo>
                      <a:pt x="283" y="186"/>
                    </a:lnTo>
                    <a:lnTo>
                      <a:pt x="279" y="186"/>
                    </a:lnTo>
                    <a:lnTo>
                      <a:pt x="275" y="183"/>
                    </a:lnTo>
                    <a:lnTo>
                      <a:pt x="275" y="183"/>
                    </a:lnTo>
                    <a:lnTo>
                      <a:pt x="268" y="179"/>
                    </a:lnTo>
                    <a:lnTo>
                      <a:pt x="265" y="175"/>
                    </a:lnTo>
                    <a:lnTo>
                      <a:pt x="261" y="175"/>
                    </a:lnTo>
                    <a:lnTo>
                      <a:pt x="261" y="172"/>
                    </a:lnTo>
                    <a:lnTo>
                      <a:pt x="258" y="168"/>
                    </a:lnTo>
                    <a:lnTo>
                      <a:pt x="254" y="168"/>
                    </a:lnTo>
                    <a:lnTo>
                      <a:pt x="254" y="172"/>
                    </a:lnTo>
                    <a:lnTo>
                      <a:pt x="254" y="172"/>
                    </a:lnTo>
                    <a:lnTo>
                      <a:pt x="250" y="168"/>
                    </a:lnTo>
                    <a:lnTo>
                      <a:pt x="250" y="168"/>
                    </a:lnTo>
                    <a:lnTo>
                      <a:pt x="250" y="165"/>
                    </a:lnTo>
                    <a:lnTo>
                      <a:pt x="247" y="165"/>
                    </a:lnTo>
                    <a:lnTo>
                      <a:pt x="243" y="165"/>
                    </a:lnTo>
                    <a:lnTo>
                      <a:pt x="247" y="161"/>
                    </a:lnTo>
                    <a:lnTo>
                      <a:pt x="247" y="158"/>
                    </a:lnTo>
                    <a:lnTo>
                      <a:pt x="247" y="158"/>
                    </a:lnTo>
                    <a:lnTo>
                      <a:pt x="250" y="158"/>
                    </a:lnTo>
                    <a:lnTo>
                      <a:pt x="250" y="154"/>
                    </a:lnTo>
                    <a:lnTo>
                      <a:pt x="250" y="150"/>
                    </a:lnTo>
                    <a:lnTo>
                      <a:pt x="250" y="150"/>
                    </a:lnTo>
                    <a:lnTo>
                      <a:pt x="250" y="147"/>
                    </a:lnTo>
                    <a:lnTo>
                      <a:pt x="250" y="143"/>
                    </a:lnTo>
                    <a:lnTo>
                      <a:pt x="250" y="143"/>
                    </a:lnTo>
                    <a:lnTo>
                      <a:pt x="254" y="143"/>
                    </a:lnTo>
                    <a:lnTo>
                      <a:pt x="254" y="140"/>
                    </a:lnTo>
                    <a:lnTo>
                      <a:pt x="258" y="140"/>
                    </a:lnTo>
                    <a:lnTo>
                      <a:pt x="258" y="136"/>
                    </a:lnTo>
                    <a:lnTo>
                      <a:pt x="261" y="136"/>
                    </a:lnTo>
                    <a:lnTo>
                      <a:pt x="261" y="132"/>
                    </a:lnTo>
                    <a:lnTo>
                      <a:pt x="261" y="132"/>
                    </a:lnTo>
                    <a:lnTo>
                      <a:pt x="261" y="132"/>
                    </a:lnTo>
                    <a:lnTo>
                      <a:pt x="265" y="132"/>
                    </a:lnTo>
                    <a:lnTo>
                      <a:pt x="265" y="132"/>
                    </a:lnTo>
                    <a:lnTo>
                      <a:pt x="258" y="129"/>
                    </a:lnTo>
                    <a:lnTo>
                      <a:pt x="258" y="129"/>
                    </a:lnTo>
                    <a:lnTo>
                      <a:pt x="254" y="129"/>
                    </a:lnTo>
                    <a:lnTo>
                      <a:pt x="254" y="129"/>
                    </a:lnTo>
                    <a:lnTo>
                      <a:pt x="250" y="125"/>
                    </a:lnTo>
                    <a:lnTo>
                      <a:pt x="247" y="122"/>
                    </a:lnTo>
                    <a:lnTo>
                      <a:pt x="243" y="122"/>
                    </a:lnTo>
                    <a:lnTo>
                      <a:pt x="243" y="122"/>
                    </a:lnTo>
                    <a:lnTo>
                      <a:pt x="243" y="118"/>
                    </a:lnTo>
                    <a:lnTo>
                      <a:pt x="243" y="118"/>
                    </a:lnTo>
                    <a:lnTo>
                      <a:pt x="240" y="118"/>
                    </a:lnTo>
                    <a:lnTo>
                      <a:pt x="240" y="118"/>
                    </a:lnTo>
                    <a:lnTo>
                      <a:pt x="240" y="118"/>
                    </a:lnTo>
                    <a:lnTo>
                      <a:pt x="236" y="118"/>
                    </a:lnTo>
                    <a:lnTo>
                      <a:pt x="236" y="118"/>
                    </a:lnTo>
                    <a:lnTo>
                      <a:pt x="236" y="115"/>
                    </a:lnTo>
                    <a:lnTo>
                      <a:pt x="233" y="115"/>
                    </a:lnTo>
                    <a:lnTo>
                      <a:pt x="233" y="115"/>
                    </a:lnTo>
                    <a:lnTo>
                      <a:pt x="233" y="115"/>
                    </a:lnTo>
                    <a:lnTo>
                      <a:pt x="229" y="115"/>
                    </a:lnTo>
                    <a:lnTo>
                      <a:pt x="225" y="115"/>
                    </a:lnTo>
                    <a:lnTo>
                      <a:pt x="225" y="118"/>
                    </a:lnTo>
                    <a:lnTo>
                      <a:pt x="222" y="115"/>
                    </a:lnTo>
                    <a:lnTo>
                      <a:pt x="222" y="115"/>
                    </a:lnTo>
                    <a:lnTo>
                      <a:pt x="222" y="111"/>
                    </a:lnTo>
                    <a:lnTo>
                      <a:pt x="222" y="111"/>
                    </a:lnTo>
                    <a:lnTo>
                      <a:pt x="218" y="107"/>
                    </a:lnTo>
                    <a:lnTo>
                      <a:pt x="218" y="107"/>
                    </a:lnTo>
                    <a:lnTo>
                      <a:pt x="218" y="107"/>
                    </a:lnTo>
                    <a:lnTo>
                      <a:pt x="218" y="104"/>
                    </a:lnTo>
                    <a:lnTo>
                      <a:pt x="218" y="100"/>
                    </a:lnTo>
                    <a:lnTo>
                      <a:pt x="218" y="100"/>
                    </a:lnTo>
                    <a:lnTo>
                      <a:pt x="218" y="97"/>
                    </a:lnTo>
                    <a:lnTo>
                      <a:pt x="218" y="97"/>
                    </a:lnTo>
                    <a:lnTo>
                      <a:pt x="218" y="93"/>
                    </a:lnTo>
                    <a:lnTo>
                      <a:pt x="215" y="89"/>
                    </a:lnTo>
                    <a:lnTo>
                      <a:pt x="211" y="86"/>
                    </a:lnTo>
                    <a:lnTo>
                      <a:pt x="211" y="82"/>
                    </a:lnTo>
                    <a:lnTo>
                      <a:pt x="211" y="82"/>
                    </a:lnTo>
                    <a:lnTo>
                      <a:pt x="211" y="79"/>
                    </a:lnTo>
                    <a:lnTo>
                      <a:pt x="215" y="79"/>
                    </a:lnTo>
                    <a:lnTo>
                      <a:pt x="218" y="79"/>
                    </a:lnTo>
                    <a:lnTo>
                      <a:pt x="218" y="79"/>
                    </a:lnTo>
                    <a:lnTo>
                      <a:pt x="218" y="82"/>
                    </a:lnTo>
                    <a:lnTo>
                      <a:pt x="218" y="82"/>
                    </a:lnTo>
                    <a:lnTo>
                      <a:pt x="222" y="82"/>
                    </a:lnTo>
                    <a:lnTo>
                      <a:pt x="222" y="86"/>
                    </a:lnTo>
                    <a:lnTo>
                      <a:pt x="225" y="86"/>
                    </a:lnTo>
                    <a:lnTo>
                      <a:pt x="225" y="82"/>
                    </a:lnTo>
                    <a:lnTo>
                      <a:pt x="225" y="82"/>
                    </a:lnTo>
                    <a:lnTo>
                      <a:pt x="225" y="82"/>
                    </a:lnTo>
                    <a:lnTo>
                      <a:pt x="229" y="82"/>
                    </a:lnTo>
                    <a:lnTo>
                      <a:pt x="229" y="79"/>
                    </a:lnTo>
                    <a:lnTo>
                      <a:pt x="229" y="79"/>
                    </a:lnTo>
                    <a:lnTo>
                      <a:pt x="233" y="82"/>
                    </a:lnTo>
                    <a:lnTo>
                      <a:pt x="233" y="82"/>
                    </a:lnTo>
                    <a:lnTo>
                      <a:pt x="236" y="79"/>
                    </a:lnTo>
                    <a:lnTo>
                      <a:pt x="236" y="75"/>
                    </a:lnTo>
                    <a:lnTo>
                      <a:pt x="233" y="75"/>
                    </a:lnTo>
                    <a:lnTo>
                      <a:pt x="233" y="71"/>
                    </a:lnTo>
                    <a:lnTo>
                      <a:pt x="233" y="68"/>
                    </a:lnTo>
                    <a:lnTo>
                      <a:pt x="233" y="68"/>
                    </a:lnTo>
                    <a:lnTo>
                      <a:pt x="233" y="68"/>
                    </a:lnTo>
                    <a:lnTo>
                      <a:pt x="229" y="64"/>
                    </a:lnTo>
                    <a:lnTo>
                      <a:pt x="225" y="64"/>
                    </a:lnTo>
                    <a:lnTo>
                      <a:pt x="225" y="64"/>
                    </a:lnTo>
                    <a:lnTo>
                      <a:pt x="222" y="61"/>
                    </a:lnTo>
                    <a:lnTo>
                      <a:pt x="222" y="57"/>
                    </a:lnTo>
                    <a:lnTo>
                      <a:pt x="225" y="57"/>
                    </a:lnTo>
                    <a:lnTo>
                      <a:pt x="222" y="54"/>
                    </a:lnTo>
                    <a:lnTo>
                      <a:pt x="222" y="54"/>
                    </a:lnTo>
                    <a:lnTo>
                      <a:pt x="225" y="54"/>
                    </a:lnTo>
                    <a:lnTo>
                      <a:pt x="222" y="50"/>
                    </a:lnTo>
                    <a:lnTo>
                      <a:pt x="222" y="46"/>
                    </a:lnTo>
                    <a:lnTo>
                      <a:pt x="222" y="46"/>
                    </a:lnTo>
                    <a:lnTo>
                      <a:pt x="225" y="46"/>
                    </a:lnTo>
                    <a:lnTo>
                      <a:pt x="225" y="46"/>
                    </a:lnTo>
                    <a:lnTo>
                      <a:pt x="233" y="46"/>
                    </a:lnTo>
                    <a:lnTo>
                      <a:pt x="233" y="46"/>
                    </a:lnTo>
                    <a:lnTo>
                      <a:pt x="233" y="46"/>
                    </a:lnTo>
                    <a:lnTo>
                      <a:pt x="236" y="43"/>
                    </a:lnTo>
                    <a:lnTo>
                      <a:pt x="236" y="39"/>
                    </a:lnTo>
                    <a:lnTo>
                      <a:pt x="240" y="36"/>
                    </a:lnTo>
                    <a:lnTo>
                      <a:pt x="240" y="36"/>
                    </a:lnTo>
                    <a:lnTo>
                      <a:pt x="240" y="36"/>
                    </a:lnTo>
                    <a:lnTo>
                      <a:pt x="240" y="36"/>
                    </a:lnTo>
                    <a:lnTo>
                      <a:pt x="240" y="36"/>
                    </a:lnTo>
                    <a:lnTo>
                      <a:pt x="240" y="32"/>
                    </a:lnTo>
                    <a:lnTo>
                      <a:pt x="243" y="32"/>
                    </a:lnTo>
                    <a:lnTo>
                      <a:pt x="243" y="28"/>
                    </a:lnTo>
                    <a:lnTo>
                      <a:pt x="243" y="28"/>
                    </a:lnTo>
                    <a:lnTo>
                      <a:pt x="247" y="25"/>
                    </a:lnTo>
                    <a:lnTo>
                      <a:pt x="247" y="21"/>
                    </a:lnTo>
                    <a:lnTo>
                      <a:pt x="250" y="18"/>
                    </a:lnTo>
                    <a:lnTo>
                      <a:pt x="250" y="18"/>
                    </a:lnTo>
                    <a:lnTo>
                      <a:pt x="250" y="14"/>
                    </a:lnTo>
                    <a:lnTo>
                      <a:pt x="250" y="14"/>
                    </a:lnTo>
                    <a:lnTo>
                      <a:pt x="250" y="10"/>
                    </a:lnTo>
                    <a:lnTo>
                      <a:pt x="247" y="10"/>
                    </a:lnTo>
                    <a:lnTo>
                      <a:pt x="247" y="14"/>
                    </a:lnTo>
                    <a:lnTo>
                      <a:pt x="243" y="14"/>
                    </a:lnTo>
                    <a:lnTo>
                      <a:pt x="243" y="14"/>
                    </a:lnTo>
                    <a:lnTo>
                      <a:pt x="243" y="10"/>
                    </a:lnTo>
                    <a:lnTo>
                      <a:pt x="240" y="10"/>
                    </a:lnTo>
                    <a:lnTo>
                      <a:pt x="240" y="10"/>
                    </a:lnTo>
                    <a:lnTo>
                      <a:pt x="240" y="10"/>
                    </a:lnTo>
                    <a:lnTo>
                      <a:pt x="236" y="10"/>
                    </a:lnTo>
                    <a:lnTo>
                      <a:pt x="236" y="7"/>
                    </a:lnTo>
                    <a:lnTo>
                      <a:pt x="236" y="3"/>
                    </a:lnTo>
                    <a:lnTo>
                      <a:pt x="236" y="3"/>
                    </a:lnTo>
                    <a:lnTo>
                      <a:pt x="236" y="3"/>
                    </a:lnTo>
                    <a:lnTo>
                      <a:pt x="233" y="3"/>
                    </a:lnTo>
                    <a:lnTo>
                      <a:pt x="233" y="3"/>
                    </a:lnTo>
                    <a:lnTo>
                      <a:pt x="233" y="3"/>
                    </a:lnTo>
                    <a:lnTo>
                      <a:pt x="229" y="0"/>
                    </a:lnTo>
                    <a:lnTo>
                      <a:pt x="229" y="0"/>
                    </a:lnTo>
                    <a:lnTo>
                      <a:pt x="225" y="3"/>
                    </a:lnTo>
                    <a:lnTo>
                      <a:pt x="225" y="3"/>
                    </a:lnTo>
                    <a:lnTo>
                      <a:pt x="222" y="3"/>
                    </a:lnTo>
                    <a:lnTo>
                      <a:pt x="218" y="3"/>
                    </a:lnTo>
                    <a:lnTo>
                      <a:pt x="215" y="7"/>
                    </a:lnTo>
                    <a:lnTo>
                      <a:pt x="211" y="7"/>
                    </a:lnTo>
                    <a:lnTo>
                      <a:pt x="207" y="10"/>
                    </a:lnTo>
                    <a:lnTo>
                      <a:pt x="204" y="10"/>
                    </a:lnTo>
                    <a:lnTo>
                      <a:pt x="204" y="10"/>
                    </a:lnTo>
                    <a:lnTo>
                      <a:pt x="200" y="14"/>
                    </a:lnTo>
                    <a:lnTo>
                      <a:pt x="200" y="14"/>
                    </a:lnTo>
                    <a:lnTo>
                      <a:pt x="197" y="14"/>
                    </a:lnTo>
                    <a:lnTo>
                      <a:pt x="197" y="14"/>
                    </a:lnTo>
                    <a:lnTo>
                      <a:pt x="182" y="21"/>
                    </a:lnTo>
                    <a:lnTo>
                      <a:pt x="182" y="25"/>
                    </a:lnTo>
                    <a:lnTo>
                      <a:pt x="182" y="25"/>
                    </a:lnTo>
                    <a:lnTo>
                      <a:pt x="182" y="25"/>
                    </a:lnTo>
                    <a:lnTo>
                      <a:pt x="182" y="28"/>
                    </a:lnTo>
                    <a:lnTo>
                      <a:pt x="179" y="28"/>
                    </a:lnTo>
                    <a:lnTo>
                      <a:pt x="179" y="28"/>
                    </a:lnTo>
                    <a:lnTo>
                      <a:pt x="175" y="28"/>
                    </a:lnTo>
                    <a:lnTo>
                      <a:pt x="168" y="28"/>
                    </a:lnTo>
                    <a:lnTo>
                      <a:pt x="168" y="28"/>
                    </a:lnTo>
                    <a:lnTo>
                      <a:pt x="168" y="32"/>
                    </a:lnTo>
                    <a:lnTo>
                      <a:pt x="164" y="32"/>
                    </a:lnTo>
                    <a:lnTo>
                      <a:pt x="164" y="32"/>
                    </a:lnTo>
                    <a:lnTo>
                      <a:pt x="161" y="32"/>
                    </a:lnTo>
                    <a:lnTo>
                      <a:pt x="161" y="32"/>
                    </a:lnTo>
                    <a:lnTo>
                      <a:pt x="157" y="32"/>
                    </a:lnTo>
                    <a:lnTo>
                      <a:pt x="157" y="36"/>
                    </a:lnTo>
                    <a:lnTo>
                      <a:pt x="157" y="36"/>
                    </a:lnTo>
                    <a:lnTo>
                      <a:pt x="154" y="36"/>
                    </a:lnTo>
                    <a:lnTo>
                      <a:pt x="154" y="36"/>
                    </a:lnTo>
                    <a:lnTo>
                      <a:pt x="150" y="32"/>
                    </a:lnTo>
                    <a:lnTo>
                      <a:pt x="147" y="32"/>
                    </a:lnTo>
                    <a:lnTo>
                      <a:pt x="147" y="32"/>
                    </a:lnTo>
                    <a:lnTo>
                      <a:pt x="143" y="32"/>
                    </a:lnTo>
                    <a:lnTo>
                      <a:pt x="139" y="28"/>
                    </a:lnTo>
                    <a:lnTo>
                      <a:pt x="132" y="28"/>
                    </a:lnTo>
                    <a:lnTo>
                      <a:pt x="129" y="28"/>
                    </a:lnTo>
                    <a:lnTo>
                      <a:pt x="125" y="28"/>
                    </a:lnTo>
                    <a:lnTo>
                      <a:pt x="125" y="28"/>
                    </a:lnTo>
                    <a:lnTo>
                      <a:pt x="121" y="28"/>
                    </a:lnTo>
                    <a:lnTo>
                      <a:pt x="121" y="28"/>
                    </a:lnTo>
                    <a:lnTo>
                      <a:pt x="118" y="28"/>
                    </a:lnTo>
                    <a:lnTo>
                      <a:pt x="118" y="32"/>
                    </a:lnTo>
                    <a:lnTo>
                      <a:pt x="118" y="39"/>
                    </a:lnTo>
                    <a:lnTo>
                      <a:pt x="118" y="39"/>
                    </a:lnTo>
                    <a:lnTo>
                      <a:pt x="118" y="39"/>
                    </a:lnTo>
                    <a:lnTo>
                      <a:pt x="121" y="39"/>
                    </a:lnTo>
                    <a:lnTo>
                      <a:pt x="121" y="43"/>
                    </a:lnTo>
                    <a:lnTo>
                      <a:pt x="118" y="43"/>
                    </a:lnTo>
                    <a:lnTo>
                      <a:pt x="118" y="43"/>
                    </a:lnTo>
                    <a:lnTo>
                      <a:pt x="118" y="43"/>
                    </a:lnTo>
                    <a:lnTo>
                      <a:pt x="118" y="46"/>
                    </a:lnTo>
                    <a:lnTo>
                      <a:pt x="121" y="46"/>
                    </a:lnTo>
                    <a:lnTo>
                      <a:pt x="125" y="46"/>
                    </a:lnTo>
                    <a:lnTo>
                      <a:pt x="125" y="46"/>
                    </a:lnTo>
                    <a:lnTo>
                      <a:pt x="125" y="46"/>
                    </a:lnTo>
                    <a:lnTo>
                      <a:pt x="125" y="46"/>
                    </a:lnTo>
                    <a:lnTo>
                      <a:pt x="125" y="50"/>
                    </a:lnTo>
                    <a:lnTo>
                      <a:pt x="121" y="50"/>
                    </a:lnTo>
                    <a:lnTo>
                      <a:pt x="121" y="54"/>
                    </a:lnTo>
                    <a:lnTo>
                      <a:pt x="125" y="57"/>
                    </a:lnTo>
                    <a:lnTo>
                      <a:pt x="125" y="57"/>
                    </a:lnTo>
                    <a:lnTo>
                      <a:pt x="125" y="61"/>
                    </a:lnTo>
                    <a:lnTo>
                      <a:pt x="121" y="64"/>
                    </a:lnTo>
                    <a:lnTo>
                      <a:pt x="121" y="64"/>
                    </a:lnTo>
                    <a:lnTo>
                      <a:pt x="121" y="64"/>
                    </a:lnTo>
                    <a:lnTo>
                      <a:pt x="125" y="68"/>
                    </a:lnTo>
                    <a:lnTo>
                      <a:pt x="129" y="71"/>
                    </a:lnTo>
                    <a:lnTo>
                      <a:pt x="129" y="75"/>
                    </a:lnTo>
                    <a:lnTo>
                      <a:pt x="129" y="75"/>
                    </a:lnTo>
                    <a:lnTo>
                      <a:pt x="132" y="75"/>
                    </a:lnTo>
                    <a:lnTo>
                      <a:pt x="132" y="75"/>
                    </a:lnTo>
                    <a:lnTo>
                      <a:pt x="136" y="75"/>
                    </a:lnTo>
                    <a:lnTo>
                      <a:pt x="136" y="75"/>
                    </a:lnTo>
                    <a:lnTo>
                      <a:pt x="136" y="79"/>
                    </a:lnTo>
                    <a:lnTo>
                      <a:pt x="136" y="82"/>
                    </a:lnTo>
                    <a:lnTo>
                      <a:pt x="136" y="82"/>
                    </a:lnTo>
                    <a:lnTo>
                      <a:pt x="143" y="82"/>
                    </a:lnTo>
                    <a:lnTo>
                      <a:pt x="147" y="82"/>
                    </a:lnTo>
                    <a:lnTo>
                      <a:pt x="147" y="82"/>
                    </a:lnTo>
                    <a:lnTo>
                      <a:pt x="150" y="86"/>
                    </a:lnTo>
                    <a:lnTo>
                      <a:pt x="150" y="86"/>
                    </a:lnTo>
                    <a:lnTo>
                      <a:pt x="150" y="89"/>
                    </a:lnTo>
                    <a:lnTo>
                      <a:pt x="147" y="89"/>
                    </a:lnTo>
                    <a:lnTo>
                      <a:pt x="147" y="93"/>
                    </a:lnTo>
                    <a:lnTo>
                      <a:pt x="143" y="93"/>
                    </a:lnTo>
                    <a:lnTo>
                      <a:pt x="143" y="93"/>
                    </a:lnTo>
                    <a:lnTo>
                      <a:pt x="143" y="93"/>
                    </a:lnTo>
                    <a:lnTo>
                      <a:pt x="139" y="93"/>
                    </a:lnTo>
                    <a:lnTo>
                      <a:pt x="139" y="93"/>
                    </a:lnTo>
                    <a:lnTo>
                      <a:pt x="136" y="93"/>
                    </a:lnTo>
                    <a:lnTo>
                      <a:pt x="132" y="97"/>
                    </a:lnTo>
                    <a:lnTo>
                      <a:pt x="132" y="100"/>
                    </a:lnTo>
                    <a:lnTo>
                      <a:pt x="136" y="104"/>
                    </a:lnTo>
                    <a:lnTo>
                      <a:pt x="136" y="104"/>
                    </a:lnTo>
                    <a:lnTo>
                      <a:pt x="136" y="104"/>
                    </a:lnTo>
                    <a:lnTo>
                      <a:pt x="136" y="107"/>
                    </a:lnTo>
                    <a:lnTo>
                      <a:pt x="136" y="107"/>
                    </a:lnTo>
                    <a:lnTo>
                      <a:pt x="132" y="107"/>
                    </a:lnTo>
                    <a:lnTo>
                      <a:pt x="132" y="111"/>
                    </a:lnTo>
                    <a:lnTo>
                      <a:pt x="132" y="111"/>
                    </a:lnTo>
                    <a:lnTo>
                      <a:pt x="132" y="111"/>
                    </a:lnTo>
                    <a:lnTo>
                      <a:pt x="136" y="111"/>
                    </a:lnTo>
                    <a:lnTo>
                      <a:pt x="139" y="115"/>
                    </a:lnTo>
                    <a:lnTo>
                      <a:pt x="136" y="115"/>
                    </a:lnTo>
                    <a:lnTo>
                      <a:pt x="136" y="115"/>
                    </a:lnTo>
                    <a:lnTo>
                      <a:pt x="136" y="115"/>
                    </a:lnTo>
                    <a:lnTo>
                      <a:pt x="132" y="115"/>
                    </a:lnTo>
                    <a:lnTo>
                      <a:pt x="132" y="118"/>
                    </a:lnTo>
                    <a:lnTo>
                      <a:pt x="129" y="118"/>
                    </a:lnTo>
                    <a:lnTo>
                      <a:pt x="125" y="125"/>
                    </a:lnTo>
                    <a:lnTo>
                      <a:pt x="121" y="125"/>
                    </a:lnTo>
                    <a:lnTo>
                      <a:pt x="118" y="129"/>
                    </a:lnTo>
                    <a:lnTo>
                      <a:pt x="118" y="129"/>
                    </a:lnTo>
                    <a:lnTo>
                      <a:pt x="118" y="132"/>
                    </a:lnTo>
                    <a:lnTo>
                      <a:pt x="118" y="136"/>
                    </a:lnTo>
                    <a:lnTo>
                      <a:pt x="118" y="136"/>
                    </a:lnTo>
                    <a:lnTo>
                      <a:pt x="114" y="140"/>
                    </a:lnTo>
                    <a:lnTo>
                      <a:pt x="111" y="140"/>
                    </a:lnTo>
                    <a:lnTo>
                      <a:pt x="107" y="140"/>
                    </a:lnTo>
                    <a:lnTo>
                      <a:pt x="107" y="143"/>
                    </a:lnTo>
                    <a:lnTo>
                      <a:pt x="104" y="147"/>
                    </a:lnTo>
                    <a:lnTo>
                      <a:pt x="104" y="150"/>
                    </a:lnTo>
                    <a:lnTo>
                      <a:pt x="96" y="161"/>
                    </a:lnTo>
                    <a:lnTo>
                      <a:pt x="96" y="161"/>
                    </a:lnTo>
                    <a:lnTo>
                      <a:pt x="89" y="165"/>
                    </a:lnTo>
                    <a:lnTo>
                      <a:pt x="86" y="168"/>
                    </a:lnTo>
                    <a:lnTo>
                      <a:pt x="86" y="168"/>
                    </a:lnTo>
                    <a:lnTo>
                      <a:pt x="82" y="175"/>
                    </a:lnTo>
                    <a:lnTo>
                      <a:pt x="78" y="179"/>
                    </a:lnTo>
                    <a:lnTo>
                      <a:pt x="75" y="183"/>
                    </a:lnTo>
                    <a:lnTo>
                      <a:pt x="75" y="186"/>
                    </a:lnTo>
                    <a:lnTo>
                      <a:pt x="71" y="186"/>
                    </a:lnTo>
                    <a:lnTo>
                      <a:pt x="64" y="186"/>
                    </a:lnTo>
                    <a:lnTo>
                      <a:pt x="64" y="186"/>
                    </a:lnTo>
                    <a:lnTo>
                      <a:pt x="61" y="186"/>
                    </a:lnTo>
                    <a:lnTo>
                      <a:pt x="57" y="190"/>
                    </a:lnTo>
                    <a:lnTo>
                      <a:pt x="57" y="190"/>
                    </a:lnTo>
                    <a:lnTo>
                      <a:pt x="57" y="190"/>
                    </a:lnTo>
                    <a:lnTo>
                      <a:pt x="53" y="186"/>
                    </a:lnTo>
                    <a:lnTo>
                      <a:pt x="53" y="183"/>
                    </a:lnTo>
                    <a:lnTo>
                      <a:pt x="50" y="183"/>
                    </a:lnTo>
                    <a:lnTo>
                      <a:pt x="50" y="183"/>
                    </a:lnTo>
                    <a:lnTo>
                      <a:pt x="46" y="186"/>
                    </a:lnTo>
                    <a:lnTo>
                      <a:pt x="43" y="186"/>
                    </a:lnTo>
                    <a:lnTo>
                      <a:pt x="39" y="190"/>
                    </a:lnTo>
                    <a:lnTo>
                      <a:pt x="35" y="197"/>
                    </a:lnTo>
                    <a:lnTo>
                      <a:pt x="32" y="201"/>
                    </a:lnTo>
                    <a:lnTo>
                      <a:pt x="32" y="201"/>
                    </a:lnTo>
                    <a:lnTo>
                      <a:pt x="28" y="208"/>
                    </a:lnTo>
                    <a:lnTo>
                      <a:pt x="28" y="211"/>
                    </a:lnTo>
                    <a:lnTo>
                      <a:pt x="32" y="211"/>
                    </a:lnTo>
                    <a:lnTo>
                      <a:pt x="32" y="215"/>
                    </a:lnTo>
                    <a:lnTo>
                      <a:pt x="35" y="211"/>
                    </a:lnTo>
                    <a:lnTo>
                      <a:pt x="39" y="215"/>
                    </a:lnTo>
                    <a:lnTo>
                      <a:pt x="43" y="215"/>
                    </a:lnTo>
                    <a:lnTo>
                      <a:pt x="43" y="215"/>
                    </a:lnTo>
                    <a:lnTo>
                      <a:pt x="43" y="215"/>
                    </a:lnTo>
                    <a:lnTo>
                      <a:pt x="43" y="219"/>
                    </a:lnTo>
                    <a:lnTo>
                      <a:pt x="43" y="219"/>
                    </a:lnTo>
                    <a:lnTo>
                      <a:pt x="43" y="226"/>
                    </a:lnTo>
                    <a:lnTo>
                      <a:pt x="43" y="229"/>
                    </a:lnTo>
                    <a:lnTo>
                      <a:pt x="43" y="229"/>
                    </a:lnTo>
                    <a:lnTo>
                      <a:pt x="46" y="233"/>
                    </a:lnTo>
                    <a:lnTo>
                      <a:pt x="46" y="233"/>
                    </a:lnTo>
                    <a:lnTo>
                      <a:pt x="50" y="233"/>
                    </a:lnTo>
                    <a:lnTo>
                      <a:pt x="53" y="233"/>
                    </a:lnTo>
                    <a:lnTo>
                      <a:pt x="53" y="233"/>
                    </a:lnTo>
                    <a:lnTo>
                      <a:pt x="53" y="236"/>
                    </a:lnTo>
                    <a:lnTo>
                      <a:pt x="53" y="240"/>
                    </a:lnTo>
                    <a:lnTo>
                      <a:pt x="53" y="244"/>
                    </a:lnTo>
                    <a:lnTo>
                      <a:pt x="57" y="247"/>
                    </a:lnTo>
                    <a:lnTo>
                      <a:pt x="57" y="247"/>
                    </a:lnTo>
                    <a:lnTo>
                      <a:pt x="61" y="251"/>
                    </a:lnTo>
                    <a:lnTo>
                      <a:pt x="61" y="251"/>
                    </a:lnTo>
                    <a:lnTo>
                      <a:pt x="61" y="254"/>
                    </a:lnTo>
                    <a:lnTo>
                      <a:pt x="61" y="254"/>
                    </a:lnTo>
                    <a:lnTo>
                      <a:pt x="61" y="254"/>
                    </a:lnTo>
                    <a:lnTo>
                      <a:pt x="61" y="254"/>
                    </a:lnTo>
                    <a:lnTo>
                      <a:pt x="61" y="258"/>
                    </a:lnTo>
                    <a:lnTo>
                      <a:pt x="61" y="262"/>
                    </a:lnTo>
                    <a:lnTo>
                      <a:pt x="61" y="262"/>
                    </a:lnTo>
                    <a:lnTo>
                      <a:pt x="61" y="262"/>
                    </a:lnTo>
                    <a:lnTo>
                      <a:pt x="61" y="262"/>
                    </a:lnTo>
                    <a:lnTo>
                      <a:pt x="57" y="262"/>
                    </a:lnTo>
                    <a:lnTo>
                      <a:pt x="57" y="265"/>
                    </a:lnTo>
                    <a:lnTo>
                      <a:pt x="57" y="265"/>
                    </a:lnTo>
                    <a:lnTo>
                      <a:pt x="53" y="265"/>
                    </a:lnTo>
                    <a:lnTo>
                      <a:pt x="53" y="265"/>
                    </a:lnTo>
                    <a:lnTo>
                      <a:pt x="53" y="265"/>
                    </a:lnTo>
                    <a:lnTo>
                      <a:pt x="50" y="262"/>
                    </a:lnTo>
                    <a:lnTo>
                      <a:pt x="53" y="262"/>
                    </a:lnTo>
                    <a:lnTo>
                      <a:pt x="53" y="262"/>
                    </a:lnTo>
                    <a:lnTo>
                      <a:pt x="50" y="262"/>
                    </a:lnTo>
                    <a:lnTo>
                      <a:pt x="46" y="262"/>
                    </a:lnTo>
                    <a:lnTo>
                      <a:pt x="43" y="262"/>
                    </a:lnTo>
                    <a:lnTo>
                      <a:pt x="43" y="265"/>
                    </a:lnTo>
                    <a:lnTo>
                      <a:pt x="39" y="265"/>
                    </a:lnTo>
                    <a:lnTo>
                      <a:pt x="39" y="265"/>
                    </a:lnTo>
                    <a:lnTo>
                      <a:pt x="35" y="265"/>
                    </a:lnTo>
                    <a:lnTo>
                      <a:pt x="32" y="262"/>
                    </a:lnTo>
                    <a:lnTo>
                      <a:pt x="28" y="265"/>
                    </a:lnTo>
                    <a:lnTo>
                      <a:pt x="28" y="262"/>
                    </a:lnTo>
                    <a:lnTo>
                      <a:pt x="25" y="262"/>
                    </a:lnTo>
                    <a:lnTo>
                      <a:pt x="21" y="262"/>
                    </a:lnTo>
                    <a:lnTo>
                      <a:pt x="21" y="265"/>
                    </a:lnTo>
                    <a:lnTo>
                      <a:pt x="18" y="262"/>
                    </a:lnTo>
                    <a:lnTo>
                      <a:pt x="18" y="265"/>
                    </a:lnTo>
                    <a:lnTo>
                      <a:pt x="18" y="265"/>
                    </a:lnTo>
                    <a:lnTo>
                      <a:pt x="18" y="262"/>
                    </a:lnTo>
                    <a:lnTo>
                      <a:pt x="14" y="262"/>
                    </a:lnTo>
                    <a:lnTo>
                      <a:pt x="14" y="262"/>
                    </a:lnTo>
                    <a:lnTo>
                      <a:pt x="14" y="269"/>
                    </a:lnTo>
                    <a:lnTo>
                      <a:pt x="7" y="269"/>
                    </a:lnTo>
                    <a:lnTo>
                      <a:pt x="7" y="269"/>
                    </a:lnTo>
                    <a:lnTo>
                      <a:pt x="3" y="269"/>
                    </a:lnTo>
                    <a:lnTo>
                      <a:pt x="3" y="272"/>
                    </a:lnTo>
                    <a:lnTo>
                      <a:pt x="3" y="272"/>
                    </a:lnTo>
                    <a:lnTo>
                      <a:pt x="3" y="272"/>
                    </a:lnTo>
                    <a:lnTo>
                      <a:pt x="0" y="276"/>
                    </a:lnTo>
                    <a:lnTo>
                      <a:pt x="0" y="276"/>
                    </a:lnTo>
                    <a:lnTo>
                      <a:pt x="0" y="280"/>
                    </a:lnTo>
                    <a:lnTo>
                      <a:pt x="3" y="280"/>
                    </a:lnTo>
                    <a:lnTo>
                      <a:pt x="7" y="283"/>
                    </a:lnTo>
                    <a:lnTo>
                      <a:pt x="10" y="287"/>
                    </a:lnTo>
                    <a:lnTo>
                      <a:pt x="14" y="294"/>
                    </a:lnTo>
                    <a:lnTo>
                      <a:pt x="18" y="294"/>
                    </a:lnTo>
                    <a:lnTo>
                      <a:pt x="25" y="294"/>
                    </a:lnTo>
                    <a:lnTo>
                      <a:pt x="32" y="294"/>
                    </a:lnTo>
                    <a:lnTo>
                      <a:pt x="39" y="294"/>
                    </a:lnTo>
                    <a:lnTo>
                      <a:pt x="43" y="290"/>
                    </a:lnTo>
                    <a:lnTo>
                      <a:pt x="43" y="290"/>
                    </a:lnTo>
                    <a:lnTo>
                      <a:pt x="46" y="287"/>
                    </a:lnTo>
                    <a:lnTo>
                      <a:pt x="46" y="290"/>
                    </a:lnTo>
                    <a:lnTo>
                      <a:pt x="43" y="297"/>
                    </a:lnTo>
                    <a:lnTo>
                      <a:pt x="39" y="301"/>
                    </a:lnTo>
                    <a:lnTo>
                      <a:pt x="35" y="305"/>
                    </a:lnTo>
                    <a:lnTo>
                      <a:pt x="32" y="305"/>
                    </a:lnTo>
                    <a:lnTo>
                      <a:pt x="28" y="305"/>
                    </a:lnTo>
                    <a:lnTo>
                      <a:pt x="21" y="305"/>
                    </a:lnTo>
                    <a:lnTo>
                      <a:pt x="18" y="305"/>
                    </a:lnTo>
                    <a:lnTo>
                      <a:pt x="18" y="305"/>
                    </a:lnTo>
                    <a:lnTo>
                      <a:pt x="18" y="312"/>
                    </a:lnTo>
                    <a:lnTo>
                      <a:pt x="35" y="326"/>
                    </a:lnTo>
                    <a:lnTo>
                      <a:pt x="39" y="330"/>
                    </a:lnTo>
                    <a:lnTo>
                      <a:pt x="46" y="337"/>
                    </a:lnTo>
                    <a:lnTo>
                      <a:pt x="50" y="337"/>
                    </a:lnTo>
                    <a:lnTo>
                      <a:pt x="57" y="337"/>
                    </a:lnTo>
                    <a:lnTo>
                      <a:pt x="61" y="337"/>
                    </a:lnTo>
                    <a:lnTo>
                      <a:pt x="64" y="337"/>
                    </a:lnTo>
                    <a:lnTo>
                      <a:pt x="68" y="333"/>
                    </a:lnTo>
                    <a:lnTo>
                      <a:pt x="71" y="333"/>
                    </a:lnTo>
                    <a:lnTo>
                      <a:pt x="78" y="330"/>
                    </a:lnTo>
                    <a:lnTo>
                      <a:pt x="78" y="326"/>
                    </a:lnTo>
                    <a:lnTo>
                      <a:pt x="82" y="323"/>
                    </a:lnTo>
                    <a:lnTo>
                      <a:pt x="82" y="315"/>
                    </a:lnTo>
                    <a:lnTo>
                      <a:pt x="82" y="308"/>
                    </a:lnTo>
                    <a:lnTo>
                      <a:pt x="82" y="305"/>
                    </a:lnTo>
                    <a:lnTo>
                      <a:pt x="86" y="305"/>
                    </a:lnTo>
                    <a:lnTo>
                      <a:pt x="86" y="305"/>
                    </a:lnTo>
                    <a:lnTo>
                      <a:pt x="96" y="305"/>
                    </a:lnTo>
                    <a:lnTo>
                      <a:pt x="96" y="308"/>
                    </a:lnTo>
                    <a:lnTo>
                      <a:pt x="93" y="308"/>
                    </a:lnTo>
                    <a:lnTo>
                      <a:pt x="89" y="308"/>
                    </a:lnTo>
                    <a:lnTo>
                      <a:pt x="89" y="315"/>
                    </a:lnTo>
                    <a:lnTo>
                      <a:pt x="89" y="315"/>
                    </a:lnTo>
                    <a:lnTo>
                      <a:pt x="89" y="319"/>
                    </a:lnTo>
                    <a:lnTo>
                      <a:pt x="89" y="319"/>
                    </a:lnTo>
                    <a:lnTo>
                      <a:pt x="93" y="319"/>
                    </a:lnTo>
                    <a:lnTo>
                      <a:pt x="89" y="326"/>
                    </a:lnTo>
                    <a:lnTo>
                      <a:pt x="89" y="330"/>
                    </a:lnTo>
                    <a:lnTo>
                      <a:pt x="89" y="330"/>
                    </a:lnTo>
                    <a:lnTo>
                      <a:pt x="93" y="330"/>
                    </a:lnTo>
                    <a:lnTo>
                      <a:pt x="93" y="333"/>
                    </a:lnTo>
                    <a:lnTo>
                      <a:pt x="93" y="333"/>
                    </a:lnTo>
                    <a:lnTo>
                      <a:pt x="96" y="341"/>
                    </a:lnTo>
                    <a:lnTo>
                      <a:pt x="96" y="344"/>
                    </a:lnTo>
                    <a:lnTo>
                      <a:pt x="96" y="348"/>
                    </a:lnTo>
                    <a:lnTo>
                      <a:pt x="93" y="355"/>
                    </a:lnTo>
                    <a:lnTo>
                      <a:pt x="93" y="358"/>
                    </a:lnTo>
                    <a:lnTo>
                      <a:pt x="93" y="362"/>
                    </a:lnTo>
                    <a:lnTo>
                      <a:pt x="93" y="369"/>
                    </a:lnTo>
                    <a:lnTo>
                      <a:pt x="93" y="369"/>
                    </a:lnTo>
                    <a:lnTo>
                      <a:pt x="93" y="376"/>
                    </a:lnTo>
                    <a:lnTo>
                      <a:pt x="96" y="373"/>
                    </a:lnTo>
                    <a:lnTo>
                      <a:pt x="96" y="373"/>
                    </a:lnTo>
                    <a:lnTo>
                      <a:pt x="96" y="376"/>
                    </a:lnTo>
                    <a:lnTo>
                      <a:pt x="96" y="376"/>
                    </a:lnTo>
                    <a:lnTo>
                      <a:pt x="96" y="380"/>
                    </a:lnTo>
                    <a:lnTo>
                      <a:pt x="96" y="380"/>
                    </a:lnTo>
                    <a:lnTo>
                      <a:pt x="96" y="380"/>
                    </a:lnTo>
                    <a:lnTo>
                      <a:pt x="96" y="391"/>
                    </a:lnTo>
                    <a:lnTo>
                      <a:pt x="96" y="391"/>
                    </a:lnTo>
                    <a:lnTo>
                      <a:pt x="96" y="394"/>
                    </a:lnTo>
                    <a:lnTo>
                      <a:pt x="100" y="402"/>
                    </a:lnTo>
                    <a:lnTo>
                      <a:pt x="100" y="402"/>
                    </a:lnTo>
                    <a:lnTo>
                      <a:pt x="100" y="409"/>
                    </a:lnTo>
                    <a:lnTo>
                      <a:pt x="104" y="412"/>
                    </a:lnTo>
                    <a:lnTo>
                      <a:pt x="104" y="416"/>
                    </a:lnTo>
                    <a:lnTo>
                      <a:pt x="104" y="419"/>
                    </a:lnTo>
                    <a:lnTo>
                      <a:pt x="104" y="430"/>
                    </a:lnTo>
                    <a:lnTo>
                      <a:pt x="107" y="430"/>
                    </a:lnTo>
                    <a:lnTo>
                      <a:pt x="107" y="437"/>
                    </a:lnTo>
                    <a:lnTo>
                      <a:pt x="107" y="437"/>
                    </a:lnTo>
                    <a:lnTo>
                      <a:pt x="111" y="441"/>
                    </a:lnTo>
                    <a:lnTo>
                      <a:pt x="114" y="44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38" name="Freeform 2571">
                <a:extLst>
                  <a:ext uri="{FF2B5EF4-FFF2-40B4-BE49-F238E27FC236}">
                    <a16:creationId xmlns:a16="http://schemas.microsoft.com/office/drawing/2014/main" id="{B3F2844B-A05A-4D2E-9FAE-B74DD397ACB1}"/>
                  </a:ext>
                </a:extLst>
              </p:cNvPr>
              <p:cNvSpPr>
                <a:spLocks/>
              </p:cNvSpPr>
              <p:nvPr/>
            </p:nvSpPr>
            <p:spPr bwMode="auto">
              <a:xfrm>
                <a:off x="5112" y="1954"/>
                <a:ext cx="598" cy="602"/>
              </a:xfrm>
              <a:custGeom>
                <a:avLst/>
                <a:gdLst>
                  <a:gd name="T0" fmla="*/ 132 w 598"/>
                  <a:gd name="T1" fmla="*/ 480 h 602"/>
                  <a:gd name="T2" fmla="*/ 175 w 598"/>
                  <a:gd name="T3" fmla="*/ 584 h 602"/>
                  <a:gd name="T4" fmla="*/ 222 w 598"/>
                  <a:gd name="T5" fmla="*/ 581 h 602"/>
                  <a:gd name="T6" fmla="*/ 243 w 598"/>
                  <a:gd name="T7" fmla="*/ 516 h 602"/>
                  <a:gd name="T8" fmla="*/ 247 w 598"/>
                  <a:gd name="T9" fmla="*/ 470 h 602"/>
                  <a:gd name="T10" fmla="*/ 272 w 598"/>
                  <a:gd name="T11" fmla="*/ 434 h 602"/>
                  <a:gd name="T12" fmla="*/ 326 w 598"/>
                  <a:gd name="T13" fmla="*/ 391 h 602"/>
                  <a:gd name="T14" fmla="*/ 387 w 598"/>
                  <a:gd name="T15" fmla="*/ 326 h 602"/>
                  <a:gd name="T16" fmla="*/ 412 w 598"/>
                  <a:gd name="T17" fmla="*/ 323 h 602"/>
                  <a:gd name="T18" fmla="*/ 422 w 598"/>
                  <a:gd name="T19" fmla="*/ 305 h 602"/>
                  <a:gd name="T20" fmla="*/ 415 w 598"/>
                  <a:gd name="T21" fmla="*/ 262 h 602"/>
                  <a:gd name="T22" fmla="*/ 419 w 598"/>
                  <a:gd name="T23" fmla="*/ 236 h 602"/>
                  <a:gd name="T24" fmla="*/ 426 w 598"/>
                  <a:gd name="T25" fmla="*/ 219 h 602"/>
                  <a:gd name="T26" fmla="*/ 469 w 598"/>
                  <a:gd name="T27" fmla="*/ 240 h 602"/>
                  <a:gd name="T28" fmla="*/ 473 w 598"/>
                  <a:gd name="T29" fmla="*/ 283 h 602"/>
                  <a:gd name="T30" fmla="*/ 501 w 598"/>
                  <a:gd name="T31" fmla="*/ 315 h 602"/>
                  <a:gd name="T32" fmla="*/ 515 w 598"/>
                  <a:gd name="T33" fmla="*/ 287 h 602"/>
                  <a:gd name="T34" fmla="*/ 551 w 598"/>
                  <a:gd name="T35" fmla="*/ 233 h 602"/>
                  <a:gd name="T36" fmla="*/ 594 w 598"/>
                  <a:gd name="T37" fmla="*/ 186 h 602"/>
                  <a:gd name="T38" fmla="*/ 569 w 598"/>
                  <a:gd name="T39" fmla="*/ 150 h 602"/>
                  <a:gd name="T40" fmla="*/ 512 w 598"/>
                  <a:gd name="T41" fmla="*/ 175 h 602"/>
                  <a:gd name="T42" fmla="*/ 490 w 598"/>
                  <a:gd name="T43" fmla="*/ 201 h 602"/>
                  <a:gd name="T44" fmla="*/ 433 w 598"/>
                  <a:gd name="T45" fmla="*/ 211 h 602"/>
                  <a:gd name="T46" fmla="*/ 422 w 598"/>
                  <a:gd name="T47" fmla="*/ 197 h 602"/>
                  <a:gd name="T48" fmla="*/ 404 w 598"/>
                  <a:gd name="T49" fmla="*/ 193 h 602"/>
                  <a:gd name="T50" fmla="*/ 390 w 598"/>
                  <a:gd name="T51" fmla="*/ 219 h 602"/>
                  <a:gd name="T52" fmla="*/ 326 w 598"/>
                  <a:gd name="T53" fmla="*/ 197 h 602"/>
                  <a:gd name="T54" fmla="*/ 286 w 598"/>
                  <a:gd name="T55" fmla="*/ 186 h 602"/>
                  <a:gd name="T56" fmla="*/ 250 w 598"/>
                  <a:gd name="T57" fmla="*/ 168 h 602"/>
                  <a:gd name="T58" fmla="*/ 250 w 598"/>
                  <a:gd name="T59" fmla="*/ 143 h 602"/>
                  <a:gd name="T60" fmla="*/ 258 w 598"/>
                  <a:gd name="T61" fmla="*/ 129 h 602"/>
                  <a:gd name="T62" fmla="*/ 236 w 598"/>
                  <a:gd name="T63" fmla="*/ 118 h 602"/>
                  <a:gd name="T64" fmla="*/ 218 w 598"/>
                  <a:gd name="T65" fmla="*/ 107 h 602"/>
                  <a:gd name="T66" fmla="*/ 215 w 598"/>
                  <a:gd name="T67" fmla="*/ 79 h 602"/>
                  <a:gd name="T68" fmla="*/ 229 w 598"/>
                  <a:gd name="T69" fmla="*/ 79 h 602"/>
                  <a:gd name="T70" fmla="*/ 222 w 598"/>
                  <a:gd name="T71" fmla="*/ 61 h 602"/>
                  <a:gd name="T72" fmla="*/ 233 w 598"/>
                  <a:gd name="T73" fmla="*/ 46 h 602"/>
                  <a:gd name="T74" fmla="*/ 247 w 598"/>
                  <a:gd name="T75" fmla="*/ 21 h 602"/>
                  <a:gd name="T76" fmla="*/ 240 w 598"/>
                  <a:gd name="T77" fmla="*/ 10 h 602"/>
                  <a:gd name="T78" fmla="*/ 222 w 598"/>
                  <a:gd name="T79" fmla="*/ 3 h 602"/>
                  <a:gd name="T80" fmla="*/ 182 w 598"/>
                  <a:gd name="T81" fmla="*/ 25 h 602"/>
                  <a:gd name="T82" fmla="*/ 157 w 598"/>
                  <a:gd name="T83" fmla="*/ 32 h 602"/>
                  <a:gd name="T84" fmla="*/ 125 w 598"/>
                  <a:gd name="T85" fmla="*/ 28 h 602"/>
                  <a:gd name="T86" fmla="*/ 118 w 598"/>
                  <a:gd name="T87" fmla="*/ 46 h 602"/>
                  <a:gd name="T88" fmla="*/ 121 w 598"/>
                  <a:gd name="T89" fmla="*/ 64 h 602"/>
                  <a:gd name="T90" fmla="*/ 143 w 598"/>
                  <a:gd name="T91" fmla="*/ 82 h 602"/>
                  <a:gd name="T92" fmla="*/ 136 w 598"/>
                  <a:gd name="T93" fmla="*/ 93 h 602"/>
                  <a:gd name="T94" fmla="*/ 139 w 598"/>
                  <a:gd name="T95" fmla="*/ 115 h 602"/>
                  <a:gd name="T96" fmla="*/ 118 w 598"/>
                  <a:gd name="T97" fmla="*/ 136 h 602"/>
                  <a:gd name="T98" fmla="*/ 78 w 598"/>
                  <a:gd name="T99" fmla="*/ 179 h 602"/>
                  <a:gd name="T100" fmla="*/ 50 w 598"/>
                  <a:gd name="T101" fmla="*/ 183 h 602"/>
                  <a:gd name="T102" fmla="*/ 43 w 598"/>
                  <a:gd name="T103" fmla="*/ 215 h 602"/>
                  <a:gd name="T104" fmla="*/ 53 w 598"/>
                  <a:gd name="T105" fmla="*/ 236 h 602"/>
                  <a:gd name="T106" fmla="*/ 61 w 598"/>
                  <a:gd name="T107" fmla="*/ 262 h 602"/>
                  <a:gd name="T108" fmla="*/ 46 w 598"/>
                  <a:gd name="T109" fmla="*/ 262 h 602"/>
                  <a:gd name="T110" fmla="*/ 18 w 598"/>
                  <a:gd name="T111" fmla="*/ 265 h 602"/>
                  <a:gd name="T112" fmla="*/ 0 w 598"/>
                  <a:gd name="T113" fmla="*/ 276 h 602"/>
                  <a:gd name="T114" fmla="*/ 46 w 598"/>
                  <a:gd name="T115" fmla="*/ 290 h 602"/>
                  <a:gd name="T116" fmla="*/ 50 w 598"/>
                  <a:gd name="T117" fmla="*/ 337 h 602"/>
                  <a:gd name="T118" fmla="*/ 86 w 598"/>
                  <a:gd name="T119" fmla="*/ 305 h 602"/>
                  <a:gd name="T120" fmla="*/ 93 w 598"/>
                  <a:gd name="T121" fmla="*/ 330 h 602"/>
                  <a:gd name="T122" fmla="*/ 96 w 598"/>
                  <a:gd name="T123" fmla="*/ 373 h 602"/>
                  <a:gd name="T124" fmla="*/ 104 w 598"/>
                  <a:gd name="T125" fmla="*/ 416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8" h="602">
                    <a:moveTo>
                      <a:pt x="114" y="445"/>
                    </a:moveTo>
                    <a:lnTo>
                      <a:pt x="114" y="445"/>
                    </a:lnTo>
                    <a:lnTo>
                      <a:pt x="114" y="452"/>
                    </a:lnTo>
                    <a:lnTo>
                      <a:pt x="118" y="452"/>
                    </a:lnTo>
                    <a:lnTo>
                      <a:pt x="118" y="448"/>
                    </a:lnTo>
                    <a:lnTo>
                      <a:pt x="118" y="452"/>
                    </a:lnTo>
                    <a:lnTo>
                      <a:pt x="118" y="452"/>
                    </a:lnTo>
                    <a:lnTo>
                      <a:pt x="118" y="455"/>
                    </a:lnTo>
                    <a:lnTo>
                      <a:pt x="121" y="463"/>
                    </a:lnTo>
                    <a:lnTo>
                      <a:pt x="121" y="466"/>
                    </a:lnTo>
                    <a:lnTo>
                      <a:pt x="125" y="466"/>
                    </a:lnTo>
                    <a:lnTo>
                      <a:pt x="129" y="477"/>
                    </a:lnTo>
                    <a:lnTo>
                      <a:pt x="132" y="480"/>
                    </a:lnTo>
                    <a:lnTo>
                      <a:pt x="132" y="484"/>
                    </a:lnTo>
                    <a:lnTo>
                      <a:pt x="136" y="491"/>
                    </a:lnTo>
                    <a:lnTo>
                      <a:pt x="139" y="502"/>
                    </a:lnTo>
                    <a:lnTo>
                      <a:pt x="143" y="516"/>
                    </a:lnTo>
                    <a:lnTo>
                      <a:pt x="143" y="516"/>
                    </a:lnTo>
                    <a:lnTo>
                      <a:pt x="147" y="523"/>
                    </a:lnTo>
                    <a:lnTo>
                      <a:pt x="150" y="523"/>
                    </a:lnTo>
                    <a:lnTo>
                      <a:pt x="157" y="534"/>
                    </a:lnTo>
                    <a:lnTo>
                      <a:pt x="157" y="541"/>
                    </a:lnTo>
                    <a:lnTo>
                      <a:pt x="161" y="549"/>
                    </a:lnTo>
                    <a:lnTo>
                      <a:pt x="168" y="570"/>
                    </a:lnTo>
                    <a:lnTo>
                      <a:pt x="172" y="581"/>
                    </a:lnTo>
                    <a:lnTo>
                      <a:pt x="175" y="584"/>
                    </a:lnTo>
                    <a:lnTo>
                      <a:pt x="179" y="592"/>
                    </a:lnTo>
                    <a:lnTo>
                      <a:pt x="186" y="599"/>
                    </a:lnTo>
                    <a:lnTo>
                      <a:pt x="190" y="602"/>
                    </a:lnTo>
                    <a:lnTo>
                      <a:pt x="197" y="602"/>
                    </a:lnTo>
                    <a:lnTo>
                      <a:pt x="197" y="599"/>
                    </a:lnTo>
                    <a:lnTo>
                      <a:pt x="197" y="599"/>
                    </a:lnTo>
                    <a:lnTo>
                      <a:pt x="200" y="599"/>
                    </a:lnTo>
                    <a:lnTo>
                      <a:pt x="204" y="595"/>
                    </a:lnTo>
                    <a:lnTo>
                      <a:pt x="204" y="595"/>
                    </a:lnTo>
                    <a:lnTo>
                      <a:pt x="204" y="592"/>
                    </a:lnTo>
                    <a:lnTo>
                      <a:pt x="207" y="584"/>
                    </a:lnTo>
                    <a:lnTo>
                      <a:pt x="215" y="581"/>
                    </a:lnTo>
                    <a:lnTo>
                      <a:pt x="222" y="581"/>
                    </a:lnTo>
                    <a:lnTo>
                      <a:pt x="222" y="577"/>
                    </a:lnTo>
                    <a:lnTo>
                      <a:pt x="222" y="574"/>
                    </a:lnTo>
                    <a:lnTo>
                      <a:pt x="225" y="567"/>
                    </a:lnTo>
                    <a:lnTo>
                      <a:pt x="225" y="563"/>
                    </a:lnTo>
                    <a:lnTo>
                      <a:pt x="229" y="559"/>
                    </a:lnTo>
                    <a:lnTo>
                      <a:pt x="233" y="556"/>
                    </a:lnTo>
                    <a:lnTo>
                      <a:pt x="236" y="559"/>
                    </a:lnTo>
                    <a:lnTo>
                      <a:pt x="240" y="559"/>
                    </a:lnTo>
                    <a:lnTo>
                      <a:pt x="240" y="552"/>
                    </a:lnTo>
                    <a:lnTo>
                      <a:pt x="240" y="541"/>
                    </a:lnTo>
                    <a:lnTo>
                      <a:pt x="240" y="531"/>
                    </a:lnTo>
                    <a:lnTo>
                      <a:pt x="240" y="527"/>
                    </a:lnTo>
                    <a:lnTo>
                      <a:pt x="243" y="516"/>
                    </a:lnTo>
                    <a:lnTo>
                      <a:pt x="247" y="513"/>
                    </a:lnTo>
                    <a:lnTo>
                      <a:pt x="247" y="502"/>
                    </a:lnTo>
                    <a:lnTo>
                      <a:pt x="250" y="498"/>
                    </a:lnTo>
                    <a:lnTo>
                      <a:pt x="247" y="495"/>
                    </a:lnTo>
                    <a:lnTo>
                      <a:pt x="247" y="491"/>
                    </a:lnTo>
                    <a:lnTo>
                      <a:pt x="247" y="491"/>
                    </a:lnTo>
                    <a:lnTo>
                      <a:pt x="243" y="488"/>
                    </a:lnTo>
                    <a:lnTo>
                      <a:pt x="247" y="488"/>
                    </a:lnTo>
                    <a:lnTo>
                      <a:pt x="247" y="488"/>
                    </a:lnTo>
                    <a:lnTo>
                      <a:pt x="243" y="477"/>
                    </a:lnTo>
                    <a:lnTo>
                      <a:pt x="247" y="473"/>
                    </a:lnTo>
                    <a:lnTo>
                      <a:pt x="247" y="470"/>
                    </a:lnTo>
                    <a:lnTo>
                      <a:pt x="247" y="470"/>
                    </a:lnTo>
                    <a:lnTo>
                      <a:pt x="243" y="466"/>
                    </a:lnTo>
                    <a:lnTo>
                      <a:pt x="243" y="463"/>
                    </a:lnTo>
                    <a:lnTo>
                      <a:pt x="243" y="455"/>
                    </a:lnTo>
                    <a:lnTo>
                      <a:pt x="247" y="452"/>
                    </a:lnTo>
                    <a:lnTo>
                      <a:pt x="250" y="445"/>
                    </a:lnTo>
                    <a:lnTo>
                      <a:pt x="254" y="445"/>
                    </a:lnTo>
                    <a:lnTo>
                      <a:pt x="258" y="445"/>
                    </a:lnTo>
                    <a:lnTo>
                      <a:pt x="261" y="445"/>
                    </a:lnTo>
                    <a:lnTo>
                      <a:pt x="261" y="445"/>
                    </a:lnTo>
                    <a:lnTo>
                      <a:pt x="265" y="441"/>
                    </a:lnTo>
                    <a:lnTo>
                      <a:pt x="268" y="434"/>
                    </a:lnTo>
                    <a:lnTo>
                      <a:pt x="268" y="434"/>
                    </a:lnTo>
                    <a:lnTo>
                      <a:pt x="272" y="434"/>
                    </a:lnTo>
                    <a:lnTo>
                      <a:pt x="279" y="434"/>
                    </a:lnTo>
                    <a:lnTo>
                      <a:pt x="286" y="430"/>
                    </a:lnTo>
                    <a:lnTo>
                      <a:pt x="290" y="427"/>
                    </a:lnTo>
                    <a:lnTo>
                      <a:pt x="290" y="423"/>
                    </a:lnTo>
                    <a:lnTo>
                      <a:pt x="290" y="419"/>
                    </a:lnTo>
                    <a:lnTo>
                      <a:pt x="297" y="416"/>
                    </a:lnTo>
                    <a:lnTo>
                      <a:pt x="304" y="409"/>
                    </a:lnTo>
                    <a:lnTo>
                      <a:pt x="311" y="402"/>
                    </a:lnTo>
                    <a:lnTo>
                      <a:pt x="315" y="398"/>
                    </a:lnTo>
                    <a:lnTo>
                      <a:pt x="322" y="394"/>
                    </a:lnTo>
                    <a:lnTo>
                      <a:pt x="326" y="391"/>
                    </a:lnTo>
                    <a:lnTo>
                      <a:pt x="326" y="391"/>
                    </a:lnTo>
                    <a:lnTo>
                      <a:pt x="326" y="391"/>
                    </a:lnTo>
                    <a:lnTo>
                      <a:pt x="333" y="387"/>
                    </a:lnTo>
                    <a:lnTo>
                      <a:pt x="344" y="369"/>
                    </a:lnTo>
                    <a:lnTo>
                      <a:pt x="347" y="366"/>
                    </a:lnTo>
                    <a:lnTo>
                      <a:pt x="361" y="362"/>
                    </a:lnTo>
                    <a:lnTo>
                      <a:pt x="365" y="358"/>
                    </a:lnTo>
                    <a:lnTo>
                      <a:pt x="369" y="355"/>
                    </a:lnTo>
                    <a:lnTo>
                      <a:pt x="372" y="355"/>
                    </a:lnTo>
                    <a:lnTo>
                      <a:pt x="376" y="351"/>
                    </a:lnTo>
                    <a:lnTo>
                      <a:pt x="379" y="348"/>
                    </a:lnTo>
                    <a:lnTo>
                      <a:pt x="383" y="344"/>
                    </a:lnTo>
                    <a:lnTo>
                      <a:pt x="387" y="341"/>
                    </a:lnTo>
                    <a:lnTo>
                      <a:pt x="383" y="333"/>
                    </a:lnTo>
                    <a:lnTo>
                      <a:pt x="387" y="326"/>
                    </a:lnTo>
                    <a:lnTo>
                      <a:pt x="397" y="319"/>
                    </a:lnTo>
                    <a:lnTo>
                      <a:pt x="401" y="319"/>
                    </a:lnTo>
                    <a:lnTo>
                      <a:pt x="404" y="319"/>
                    </a:lnTo>
                    <a:lnTo>
                      <a:pt x="404" y="315"/>
                    </a:lnTo>
                    <a:lnTo>
                      <a:pt x="404" y="312"/>
                    </a:lnTo>
                    <a:lnTo>
                      <a:pt x="408" y="308"/>
                    </a:lnTo>
                    <a:lnTo>
                      <a:pt x="408" y="308"/>
                    </a:lnTo>
                    <a:lnTo>
                      <a:pt x="408" y="315"/>
                    </a:lnTo>
                    <a:lnTo>
                      <a:pt x="408" y="319"/>
                    </a:lnTo>
                    <a:lnTo>
                      <a:pt x="408" y="319"/>
                    </a:lnTo>
                    <a:lnTo>
                      <a:pt x="408" y="319"/>
                    </a:lnTo>
                    <a:lnTo>
                      <a:pt x="412" y="319"/>
                    </a:lnTo>
                    <a:lnTo>
                      <a:pt x="412" y="323"/>
                    </a:lnTo>
                    <a:lnTo>
                      <a:pt x="415" y="323"/>
                    </a:lnTo>
                    <a:lnTo>
                      <a:pt x="415" y="319"/>
                    </a:lnTo>
                    <a:lnTo>
                      <a:pt x="419" y="323"/>
                    </a:lnTo>
                    <a:lnTo>
                      <a:pt x="419" y="319"/>
                    </a:lnTo>
                    <a:lnTo>
                      <a:pt x="419" y="315"/>
                    </a:lnTo>
                    <a:lnTo>
                      <a:pt x="422" y="319"/>
                    </a:lnTo>
                    <a:lnTo>
                      <a:pt x="422" y="323"/>
                    </a:lnTo>
                    <a:lnTo>
                      <a:pt x="426" y="319"/>
                    </a:lnTo>
                    <a:lnTo>
                      <a:pt x="422" y="315"/>
                    </a:lnTo>
                    <a:lnTo>
                      <a:pt x="422" y="312"/>
                    </a:lnTo>
                    <a:lnTo>
                      <a:pt x="422" y="312"/>
                    </a:lnTo>
                    <a:lnTo>
                      <a:pt x="422" y="308"/>
                    </a:lnTo>
                    <a:lnTo>
                      <a:pt x="422" y="305"/>
                    </a:lnTo>
                    <a:lnTo>
                      <a:pt x="422" y="301"/>
                    </a:lnTo>
                    <a:lnTo>
                      <a:pt x="419" y="301"/>
                    </a:lnTo>
                    <a:lnTo>
                      <a:pt x="419" y="297"/>
                    </a:lnTo>
                    <a:lnTo>
                      <a:pt x="419" y="294"/>
                    </a:lnTo>
                    <a:lnTo>
                      <a:pt x="419" y="294"/>
                    </a:lnTo>
                    <a:lnTo>
                      <a:pt x="419" y="287"/>
                    </a:lnTo>
                    <a:lnTo>
                      <a:pt x="419" y="287"/>
                    </a:lnTo>
                    <a:lnTo>
                      <a:pt x="419" y="283"/>
                    </a:lnTo>
                    <a:lnTo>
                      <a:pt x="419" y="280"/>
                    </a:lnTo>
                    <a:lnTo>
                      <a:pt x="415" y="276"/>
                    </a:lnTo>
                    <a:lnTo>
                      <a:pt x="415" y="276"/>
                    </a:lnTo>
                    <a:lnTo>
                      <a:pt x="415" y="269"/>
                    </a:lnTo>
                    <a:lnTo>
                      <a:pt x="415" y="262"/>
                    </a:lnTo>
                    <a:lnTo>
                      <a:pt x="412" y="258"/>
                    </a:lnTo>
                    <a:lnTo>
                      <a:pt x="412" y="258"/>
                    </a:lnTo>
                    <a:lnTo>
                      <a:pt x="408" y="254"/>
                    </a:lnTo>
                    <a:lnTo>
                      <a:pt x="404" y="254"/>
                    </a:lnTo>
                    <a:lnTo>
                      <a:pt x="404" y="251"/>
                    </a:lnTo>
                    <a:lnTo>
                      <a:pt x="404" y="251"/>
                    </a:lnTo>
                    <a:lnTo>
                      <a:pt x="404" y="247"/>
                    </a:lnTo>
                    <a:lnTo>
                      <a:pt x="408" y="247"/>
                    </a:lnTo>
                    <a:lnTo>
                      <a:pt x="412" y="244"/>
                    </a:lnTo>
                    <a:lnTo>
                      <a:pt x="412" y="244"/>
                    </a:lnTo>
                    <a:lnTo>
                      <a:pt x="419" y="244"/>
                    </a:lnTo>
                    <a:lnTo>
                      <a:pt x="419" y="240"/>
                    </a:lnTo>
                    <a:lnTo>
                      <a:pt x="419" y="236"/>
                    </a:lnTo>
                    <a:lnTo>
                      <a:pt x="419" y="236"/>
                    </a:lnTo>
                    <a:lnTo>
                      <a:pt x="412" y="236"/>
                    </a:lnTo>
                    <a:lnTo>
                      <a:pt x="408" y="236"/>
                    </a:lnTo>
                    <a:lnTo>
                      <a:pt x="408" y="229"/>
                    </a:lnTo>
                    <a:lnTo>
                      <a:pt x="408" y="229"/>
                    </a:lnTo>
                    <a:lnTo>
                      <a:pt x="412" y="219"/>
                    </a:lnTo>
                    <a:lnTo>
                      <a:pt x="415" y="215"/>
                    </a:lnTo>
                    <a:lnTo>
                      <a:pt x="415" y="215"/>
                    </a:lnTo>
                    <a:lnTo>
                      <a:pt x="419" y="222"/>
                    </a:lnTo>
                    <a:lnTo>
                      <a:pt x="422" y="222"/>
                    </a:lnTo>
                    <a:lnTo>
                      <a:pt x="422" y="222"/>
                    </a:lnTo>
                    <a:lnTo>
                      <a:pt x="422" y="215"/>
                    </a:lnTo>
                    <a:lnTo>
                      <a:pt x="426" y="219"/>
                    </a:lnTo>
                    <a:lnTo>
                      <a:pt x="426" y="222"/>
                    </a:lnTo>
                    <a:lnTo>
                      <a:pt x="430" y="226"/>
                    </a:lnTo>
                    <a:lnTo>
                      <a:pt x="430" y="226"/>
                    </a:lnTo>
                    <a:lnTo>
                      <a:pt x="433" y="226"/>
                    </a:lnTo>
                    <a:lnTo>
                      <a:pt x="437" y="222"/>
                    </a:lnTo>
                    <a:lnTo>
                      <a:pt x="437" y="222"/>
                    </a:lnTo>
                    <a:lnTo>
                      <a:pt x="440" y="229"/>
                    </a:lnTo>
                    <a:lnTo>
                      <a:pt x="440" y="236"/>
                    </a:lnTo>
                    <a:lnTo>
                      <a:pt x="444" y="240"/>
                    </a:lnTo>
                    <a:lnTo>
                      <a:pt x="447" y="240"/>
                    </a:lnTo>
                    <a:lnTo>
                      <a:pt x="462" y="244"/>
                    </a:lnTo>
                    <a:lnTo>
                      <a:pt x="465" y="244"/>
                    </a:lnTo>
                    <a:lnTo>
                      <a:pt x="469" y="240"/>
                    </a:lnTo>
                    <a:lnTo>
                      <a:pt x="480" y="244"/>
                    </a:lnTo>
                    <a:lnTo>
                      <a:pt x="487" y="244"/>
                    </a:lnTo>
                    <a:lnTo>
                      <a:pt x="494" y="247"/>
                    </a:lnTo>
                    <a:lnTo>
                      <a:pt x="494" y="247"/>
                    </a:lnTo>
                    <a:lnTo>
                      <a:pt x="490" y="251"/>
                    </a:lnTo>
                    <a:lnTo>
                      <a:pt x="487" y="254"/>
                    </a:lnTo>
                    <a:lnTo>
                      <a:pt x="483" y="258"/>
                    </a:lnTo>
                    <a:lnTo>
                      <a:pt x="480" y="262"/>
                    </a:lnTo>
                    <a:lnTo>
                      <a:pt x="473" y="265"/>
                    </a:lnTo>
                    <a:lnTo>
                      <a:pt x="469" y="269"/>
                    </a:lnTo>
                    <a:lnTo>
                      <a:pt x="469" y="272"/>
                    </a:lnTo>
                    <a:lnTo>
                      <a:pt x="469" y="276"/>
                    </a:lnTo>
                    <a:lnTo>
                      <a:pt x="473" y="283"/>
                    </a:lnTo>
                    <a:lnTo>
                      <a:pt x="476" y="287"/>
                    </a:lnTo>
                    <a:lnTo>
                      <a:pt x="476" y="287"/>
                    </a:lnTo>
                    <a:lnTo>
                      <a:pt x="480" y="290"/>
                    </a:lnTo>
                    <a:lnTo>
                      <a:pt x="483" y="287"/>
                    </a:lnTo>
                    <a:lnTo>
                      <a:pt x="483" y="280"/>
                    </a:lnTo>
                    <a:lnTo>
                      <a:pt x="487" y="276"/>
                    </a:lnTo>
                    <a:lnTo>
                      <a:pt x="490" y="276"/>
                    </a:lnTo>
                    <a:lnTo>
                      <a:pt x="494" y="280"/>
                    </a:lnTo>
                    <a:lnTo>
                      <a:pt x="494" y="287"/>
                    </a:lnTo>
                    <a:lnTo>
                      <a:pt x="498" y="290"/>
                    </a:lnTo>
                    <a:lnTo>
                      <a:pt x="498" y="294"/>
                    </a:lnTo>
                    <a:lnTo>
                      <a:pt x="498" y="301"/>
                    </a:lnTo>
                    <a:lnTo>
                      <a:pt x="501" y="315"/>
                    </a:lnTo>
                    <a:lnTo>
                      <a:pt x="501" y="312"/>
                    </a:lnTo>
                    <a:lnTo>
                      <a:pt x="505" y="312"/>
                    </a:lnTo>
                    <a:lnTo>
                      <a:pt x="508" y="312"/>
                    </a:lnTo>
                    <a:lnTo>
                      <a:pt x="508" y="312"/>
                    </a:lnTo>
                    <a:lnTo>
                      <a:pt x="512" y="308"/>
                    </a:lnTo>
                    <a:lnTo>
                      <a:pt x="512" y="308"/>
                    </a:lnTo>
                    <a:lnTo>
                      <a:pt x="512" y="308"/>
                    </a:lnTo>
                    <a:lnTo>
                      <a:pt x="508" y="305"/>
                    </a:lnTo>
                    <a:lnTo>
                      <a:pt x="508" y="297"/>
                    </a:lnTo>
                    <a:lnTo>
                      <a:pt x="508" y="294"/>
                    </a:lnTo>
                    <a:lnTo>
                      <a:pt x="512" y="294"/>
                    </a:lnTo>
                    <a:lnTo>
                      <a:pt x="515" y="294"/>
                    </a:lnTo>
                    <a:lnTo>
                      <a:pt x="515" y="287"/>
                    </a:lnTo>
                    <a:lnTo>
                      <a:pt x="515" y="276"/>
                    </a:lnTo>
                    <a:lnTo>
                      <a:pt x="519" y="272"/>
                    </a:lnTo>
                    <a:lnTo>
                      <a:pt x="523" y="272"/>
                    </a:lnTo>
                    <a:lnTo>
                      <a:pt x="530" y="272"/>
                    </a:lnTo>
                    <a:lnTo>
                      <a:pt x="530" y="272"/>
                    </a:lnTo>
                    <a:lnTo>
                      <a:pt x="533" y="272"/>
                    </a:lnTo>
                    <a:lnTo>
                      <a:pt x="533" y="265"/>
                    </a:lnTo>
                    <a:lnTo>
                      <a:pt x="541" y="251"/>
                    </a:lnTo>
                    <a:lnTo>
                      <a:pt x="544" y="247"/>
                    </a:lnTo>
                    <a:lnTo>
                      <a:pt x="544" y="244"/>
                    </a:lnTo>
                    <a:lnTo>
                      <a:pt x="544" y="240"/>
                    </a:lnTo>
                    <a:lnTo>
                      <a:pt x="551" y="236"/>
                    </a:lnTo>
                    <a:lnTo>
                      <a:pt x="551" y="233"/>
                    </a:lnTo>
                    <a:lnTo>
                      <a:pt x="551" y="222"/>
                    </a:lnTo>
                    <a:lnTo>
                      <a:pt x="555" y="215"/>
                    </a:lnTo>
                    <a:lnTo>
                      <a:pt x="558" y="211"/>
                    </a:lnTo>
                    <a:lnTo>
                      <a:pt x="566" y="208"/>
                    </a:lnTo>
                    <a:lnTo>
                      <a:pt x="569" y="204"/>
                    </a:lnTo>
                    <a:lnTo>
                      <a:pt x="573" y="201"/>
                    </a:lnTo>
                    <a:lnTo>
                      <a:pt x="580" y="201"/>
                    </a:lnTo>
                    <a:lnTo>
                      <a:pt x="584" y="197"/>
                    </a:lnTo>
                    <a:lnTo>
                      <a:pt x="591" y="201"/>
                    </a:lnTo>
                    <a:lnTo>
                      <a:pt x="591" y="197"/>
                    </a:lnTo>
                    <a:lnTo>
                      <a:pt x="591" y="193"/>
                    </a:lnTo>
                    <a:lnTo>
                      <a:pt x="591" y="190"/>
                    </a:lnTo>
                    <a:lnTo>
                      <a:pt x="594" y="186"/>
                    </a:lnTo>
                    <a:lnTo>
                      <a:pt x="598" y="183"/>
                    </a:lnTo>
                    <a:lnTo>
                      <a:pt x="598" y="179"/>
                    </a:lnTo>
                    <a:lnTo>
                      <a:pt x="598" y="175"/>
                    </a:lnTo>
                    <a:lnTo>
                      <a:pt x="594" y="172"/>
                    </a:lnTo>
                    <a:lnTo>
                      <a:pt x="587" y="172"/>
                    </a:lnTo>
                    <a:lnTo>
                      <a:pt x="584" y="172"/>
                    </a:lnTo>
                    <a:lnTo>
                      <a:pt x="576" y="172"/>
                    </a:lnTo>
                    <a:lnTo>
                      <a:pt x="580" y="165"/>
                    </a:lnTo>
                    <a:lnTo>
                      <a:pt x="580" y="161"/>
                    </a:lnTo>
                    <a:lnTo>
                      <a:pt x="573" y="161"/>
                    </a:lnTo>
                    <a:lnTo>
                      <a:pt x="573" y="158"/>
                    </a:lnTo>
                    <a:lnTo>
                      <a:pt x="573" y="154"/>
                    </a:lnTo>
                    <a:lnTo>
                      <a:pt x="569" y="150"/>
                    </a:lnTo>
                    <a:lnTo>
                      <a:pt x="566" y="150"/>
                    </a:lnTo>
                    <a:lnTo>
                      <a:pt x="558" y="154"/>
                    </a:lnTo>
                    <a:lnTo>
                      <a:pt x="555" y="154"/>
                    </a:lnTo>
                    <a:lnTo>
                      <a:pt x="548" y="154"/>
                    </a:lnTo>
                    <a:lnTo>
                      <a:pt x="544" y="154"/>
                    </a:lnTo>
                    <a:lnTo>
                      <a:pt x="541" y="154"/>
                    </a:lnTo>
                    <a:lnTo>
                      <a:pt x="541" y="154"/>
                    </a:lnTo>
                    <a:lnTo>
                      <a:pt x="537" y="154"/>
                    </a:lnTo>
                    <a:lnTo>
                      <a:pt x="533" y="158"/>
                    </a:lnTo>
                    <a:lnTo>
                      <a:pt x="530" y="161"/>
                    </a:lnTo>
                    <a:lnTo>
                      <a:pt x="523" y="168"/>
                    </a:lnTo>
                    <a:lnTo>
                      <a:pt x="519" y="168"/>
                    </a:lnTo>
                    <a:lnTo>
                      <a:pt x="512" y="175"/>
                    </a:lnTo>
                    <a:lnTo>
                      <a:pt x="508" y="175"/>
                    </a:lnTo>
                    <a:lnTo>
                      <a:pt x="505" y="179"/>
                    </a:lnTo>
                    <a:lnTo>
                      <a:pt x="498" y="183"/>
                    </a:lnTo>
                    <a:lnTo>
                      <a:pt x="490" y="186"/>
                    </a:lnTo>
                    <a:lnTo>
                      <a:pt x="483" y="186"/>
                    </a:lnTo>
                    <a:lnTo>
                      <a:pt x="483" y="186"/>
                    </a:lnTo>
                    <a:lnTo>
                      <a:pt x="483" y="190"/>
                    </a:lnTo>
                    <a:lnTo>
                      <a:pt x="483" y="190"/>
                    </a:lnTo>
                    <a:lnTo>
                      <a:pt x="483" y="190"/>
                    </a:lnTo>
                    <a:lnTo>
                      <a:pt x="483" y="193"/>
                    </a:lnTo>
                    <a:lnTo>
                      <a:pt x="490" y="193"/>
                    </a:lnTo>
                    <a:lnTo>
                      <a:pt x="490" y="197"/>
                    </a:lnTo>
                    <a:lnTo>
                      <a:pt x="490" y="201"/>
                    </a:lnTo>
                    <a:lnTo>
                      <a:pt x="490" y="204"/>
                    </a:lnTo>
                    <a:lnTo>
                      <a:pt x="490" y="204"/>
                    </a:lnTo>
                    <a:lnTo>
                      <a:pt x="487" y="208"/>
                    </a:lnTo>
                    <a:lnTo>
                      <a:pt x="480" y="208"/>
                    </a:lnTo>
                    <a:lnTo>
                      <a:pt x="476" y="208"/>
                    </a:lnTo>
                    <a:lnTo>
                      <a:pt x="469" y="208"/>
                    </a:lnTo>
                    <a:lnTo>
                      <a:pt x="465" y="208"/>
                    </a:lnTo>
                    <a:lnTo>
                      <a:pt x="462" y="208"/>
                    </a:lnTo>
                    <a:lnTo>
                      <a:pt x="458" y="208"/>
                    </a:lnTo>
                    <a:lnTo>
                      <a:pt x="455" y="208"/>
                    </a:lnTo>
                    <a:lnTo>
                      <a:pt x="447" y="211"/>
                    </a:lnTo>
                    <a:lnTo>
                      <a:pt x="440" y="211"/>
                    </a:lnTo>
                    <a:lnTo>
                      <a:pt x="433" y="211"/>
                    </a:lnTo>
                    <a:lnTo>
                      <a:pt x="426" y="208"/>
                    </a:lnTo>
                    <a:lnTo>
                      <a:pt x="426" y="208"/>
                    </a:lnTo>
                    <a:lnTo>
                      <a:pt x="426" y="208"/>
                    </a:lnTo>
                    <a:lnTo>
                      <a:pt x="422" y="208"/>
                    </a:lnTo>
                    <a:lnTo>
                      <a:pt x="422" y="204"/>
                    </a:lnTo>
                    <a:lnTo>
                      <a:pt x="422" y="204"/>
                    </a:lnTo>
                    <a:lnTo>
                      <a:pt x="422" y="204"/>
                    </a:lnTo>
                    <a:lnTo>
                      <a:pt x="422" y="201"/>
                    </a:lnTo>
                    <a:lnTo>
                      <a:pt x="426" y="197"/>
                    </a:lnTo>
                    <a:lnTo>
                      <a:pt x="426" y="197"/>
                    </a:lnTo>
                    <a:lnTo>
                      <a:pt x="422" y="197"/>
                    </a:lnTo>
                    <a:lnTo>
                      <a:pt x="422" y="197"/>
                    </a:lnTo>
                    <a:lnTo>
                      <a:pt x="422" y="197"/>
                    </a:lnTo>
                    <a:lnTo>
                      <a:pt x="422" y="193"/>
                    </a:lnTo>
                    <a:lnTo>
                      <a:pt x="422" y="190"/>
                    </a:lnTo>
                    <a:lnTo>
                      <a:pt x="422" y="186"/>
                    </a:lnTo>
                    <a:lnTo>
                      <a:pt x="422" y="183"/>
                    </a:lnTo>
                    <a:lnTo>
                      <a:pt x="422" y="183"/>
                    </a:lnTo>
                    <a:lnTo>
                      <a:pt x="419" y="179"/>
                    </a:lnTo>
                    <a:lnTo>
                      <a:pt x="419" y="183"/>
                    </a:lnTo>
                    <a:lnTo>
                      <a:pt x="415" y="183"/>
                    </a:lnTo>
                    <a:lnTo>
                      <a:pt x="412" y="183"/>
                    </a:lnTo>
                    <a:lnTo>
                      <a:pt x="408" y="186"/>
                    </a:lnTo>
                    <a:lnTo>
                      <a:pt x="408" y="186"/>
                    </a:lnTo>
                    <a:lnTo>
                      <a:pt x="408" y="186"/>
                    </a:lnTo>
                    <a:lnTo>
                      <a:pt x="404" y="193"/>
                    </a:lnTo>
                    <a:lnTo>
                      <a:pt x="404" y="197"/>
                    </a:lnTo>
                    <a:lnTo>
                      <a:pt x="404" y="201"/>
                    </a:lnTo>
                    <a:lnTo>
                      <a:pt x="404" y="204"/>
                    </a:lnTo>
                    <a:lnTo>
                      <a:pt x="404" y="204"/>
                    </a:lnTo>
                    <a:lnTo>
                      <a:pt x="408" y="208"/>
                    </a:lnTo>
                    <a:lnTo>
                      <a:pt x="408" y="211"/>
                    </a:lnTo>
                    <a:lnTo>
                      <a:pt x="408" y="211"/>
                    </a:lnTo>
                    <a:lnTo>
                      <a:pt x="408" y="215"/>
                    </a:lnTo>
                    <a:lnTo>
                      <a:pt x="408" y="219"/>
                    </a:lnTo>
                    <a:lnTo>
                      <a:pt x="401" y="219"/>
                    </a:lnTo>
                    <a:lnTo>
                      <a:pt x="397" y="219"/>
                    </a:lnTo>
                    <a:lnTo>
                      <a:pt x="394" y="219"/>
                    </a:lnTo>
                    <a:lnTo>
                      <a:pt x="390" y="219"/>
                    </a:lnTo>
                    <a:lnTo>
                      <a:pt x="387" y="215"/>
                    </a:lnTo>
                    <a:lnTo>
                      <a:pt x="383" y="215"/>
                    </a:lnTo>
                    <a:lnTo>
                      <a:pt x="379" y="215"/>
                    </a:lnTo>
                    <a:lnTo>
                      <a:pt x="361" y="215"/>
                    </a:lnTo>
                    <a:lnTo>
                      <a:pt x="358" y="211"/>
                    </a:lnTo>
                    <a:lnTo>
                      <a:pt x="358" y="211"/>
                    </a:lnTo>
                    <a:lnTo>
                      <a:pt x="351" y="211"/>
                    </a:lnTo>
                    <a:lnTo>
                      <a:pt x="344" y="208"/>
                    </a:lnTo>
                    <a:lnTo>
                      <a:pt x="340" y="208"/>
                    </a:lnTo>
                    <a:lnTo>
                      <a:pt x="336" y="204"/>
                    </a:lnTo>
                    <a:lnTo>
                      <a:pt x="333" y="201"/>
                    </a:lnTo>
                    <a:lnTo>
                      <a:pt x="333" y="197"/>
                    </a:lnTo>
                    <a:lnTo>
                      <a:pt x="326" y="197"/>
                    </a:lnTo>
                    <a:lnTo>
                      <a:pt x="322" y="197"/>
                    </a:lnTo>
                    <a:lnTo>
                      <a:pt x="322" y="197"/>
                    </a:lnTo>
                    <a:lnTo>
                      <a:pt x="318" y="197"/>
                    </a:lnTo>
                    <a:lnTo>
                      <a:pt x="315" y="197"/>
                    </a:lnTo>
                    <a:lnTo>
                      <a:pt x="311" y="197"/>
                    </a:lnTo>
                    <a:lnTo>
                      <a:pt x="308" y="197"/>
                    </a:lnTo>
                    <a:lnTo>
                      <a:pt x="308" y="197"/>
                    </a:lnTo>
                    <a:lnTo>
                      <a:pt x="301" y="197"/>
                    </a:lnTo>
                    <a:lnTo>
                      <a:pt x="297" y="193"/>
                    </a:lnTo>
                    <a:lnTo>
                      <a:pt x="293" y="190"/>
                    </a:lnTo>
                    <a:lnTo>
                      <a:pt x="293" y="190"/>
                    </a:lnTo>
                    <a:lnTo>
                      <a:pt x="290" y="190"/>
                    </a:lnTo>
                    <a:lnTo>
                      <a:pt x="286" y="186"/>
                    </a:lnTo>
                    <a:lnTo>
                      <a:pt x="283" y="186"/>
                    </a:lnTo>
                    <a:lnTo>
                      <a:pt x="279" y="186"/>
                    </a:lnTo>
                    <a:lnTo>
                      <a:pt x="275" y="183"/>
                    </a:lnTo>
                    <a:lnTo>
                      <a:pt x="275" y="183"/>
                    </a:lnTo>
                    <a:lnTo>
                      <a:pt x="268" y="179"/>
                    </a:lnTo>
                    <a:lnTo>
                      <a:pt x="265" y="175"/>
                    </a:lnTo>
                    <a:lnTo>
                      <a:pt x="261" y="175"/>
                    </a:lnTo>
                    <a:lnTo>
                      <a:pt x="261" y="172"/>
                    </a:lnTo>
                    <a:lnTo>
                      <a:pt x="258" y="168"/>
                    </a:lnTo>
                    <a:lnTo>
                      <a:pt x="254" y="168"/>
                    </a:lnTo>
                    <a:lnTo>
                      <a:pt x="254" y="172"/>
                    </a:lnTo>
                    <a:lnTo>
                      <a:pt x="254" y="172"/>
                    </a:lnTo>
                    <a:lnTo>
                      <a:pt x="250" y="168"/>
                    </a:lnTo>
                    <a:lnTo>
                      <a:pt x="250" y="168"/>
                    </a:lnTo>
                    <a:lnTo>
                      <a:pt x="250" y="165"/>
                    </a:lnTo>
                    <a:lnTo>
                      <a:pt x="247" y="165"/>
                    </a:lnTo>
                    <a:lnTo>
                      <a:pt x="243" y="165"/>
                    </a:lnTo>
                    <a:lnTo>
                      <a:pt x="247" y="161"/>
                    </a:lnTo>
                    <a:lnTo>
                      <a:pt x="247" y="158"/>
                    </a:lnTo>
                    <a:lnTo>
                      <a:pt x="247" y="158"/>
                    </a:lnTo>
                    <a:lnTo>
                      <a:pt x="250" y="158"/>
                    </a:lnTo>
                    <a:lnTo>
                      <a:pt x="250" y="154"/>
                    </a:lnTo>
                    <a:lnTo>
                      <a:pt x="250" y="150"/>
                    </a:lnTo>
                    <a:lnTo>
                      <a:pt x="250" y="150"/>
                    </a:lnTo>
                    <a:lnTo>
                      <a:pt x="250" y="147"/>
                    </a:lnTo>
                    <a:lnTo>
                      <a:pt x="250" y="143"/>
                    </a:lnTo>
                    <a:lnTo>
                      <a:pt x="250" y="143"/>
                    </a:lnTo>
                    <a:lnTo>
                      <a:pt x="254" y="143"/>
                    </a:lnTo>
                    <a:lnTo>
                      <a:pt x="254" y="140"/>
                    </a:lnTo>
                    <a:lnTo>
                      <a:pt x="258" y="140"/>
                    </a:lnTo>
                    <a:lnTo>
                      <a:pt x="258" y="136"/>
                    </a:lnTo>
                    <a:lnTo>
                      <a:pt x="261" y="136"/>
                    </a:lnTo>
                    <a:lnTo>
                      <a:pt x="261" y="132"/>
                    </a:lnTo>
                    <a:lnTo>
                      <a:pt x="261" y="132"/>
                    </a:lnTo>
                    <a:lnTo>
                      <a:pt x="261" y="132"/>
                    </a:lnTo>
                    <a:lnTo>
                      <a:pt x="265" y="132"/>
                    </a:lnTo>
                    <a:lnTo>
                      <a:pt x="265" y="132"/>
                    </a:lnTo>
                    <a:lnTo>
                      <a:pt x="258" y="129"/>
                    </a:lnTo>
                    <a:lnTo>
                      <a:pt x="258" y="129"/>
                    </a:lnTo>
                    <a:lnTo>
                      <a:pt x="254" y="129"/>
                    </a:lnTo>
                    <a:lnTo>
                      <a:pt x="254" y="129"/>
                    </a:lnTo>
                    <a:lnTo>
                      <a:pt x="250" y="125"/>
                    </a:lnTo>
                    <a:lnTo>
                      <a:pt x="247" y="122"/>
                    </a:lnTo>
                    <a:lnTo>
                      <a:pt x="243" y="122"/>
                    </a:lnTo>
                    <a:lnTo>
                      <a:pt x="243" y="122"/>
                    </a:lnTo>
                    <a:lnTo>
                      <a:pt x="243" y="118"/>
                    </a:lnTo>
                    <a:lnTo>
                      <a:pt x="243" y="118"/>
                    </a:lnTo>
                    <a:lnTo>
                      <a:pt x="240" y="118"/>
                    </a:lnTo>
                    <a:lnTo>
                      <a:pt x="240" y="118"/>
                    </a:lnTo>
                    <a:lnTo>
                      <a:pt x="240" y="118"/>
                    </a:lnTo>
                    <a:lnTo>
                      <a:pt x="236" y="118"/>
                    </a:lnTo>
                    <a:lnTo>
                      <a:pt x="236" y="118"/>
                    </a:lnTo>
                    <a:lnTo>
                      <a:pt x="236" y="115"/>
                    </a:lnTo>
                    <a:lnTo>
                      <a:pt x="233" y="115"/>
                    </a:lnTo>
                    <a:lnTo>
                      <a:pt x="233" y="115"/>
                    </a:lnTo>
                    <a:lnTo>
                      <a:pt x="233" y="115"/>
                    </a:lnTo>
                    <a:lnTo>
                      <a:pt x="229" y="115"/>
                    </a:lnTo>
                    <a:lnTo>
                      <a:pt x="225" y="115"/>
                    </a:lnTo>
                    <a:lnTo>
                      <a:pt x="225" y="118"/>
                    </a:lnTo>
                    <a:lnTo>
                      <a:pt x="222" y="115"/>
                    </a:lnTo>
                    <a:lnTo>
                      <a:pt x="222" y="115"/>
                    </a:lnTo>
                    <a:lnTo>
                      <a:pt x="222" y="111"/>
                    </a:lnTo>
                    <a:lnTo>
                      <a:pt x="222" y="111"/>
                    </a:lnTo>
                    <a:lnTo>
                      <a:pt x="218" y="107"/>
                    </a:lnTo>
                    <a:lnTo>
                      <a:pt x="218" y="107"/>
                    </a:lnTo>
                    <a:lnTo>
                      <a:pt x="218" y="107"/>
                    </a:lnTo>
                    <a:lnTo>
                      <a:pt x="218" y="104"/>
                    </a:lnTo>
                    <a:lnTo>
                      <a:pt x="218" y="100"/>
                    </a:lnTo>
                    <a:lnTo>
                      <a:pt x="218" y="100"/>
                    </a:lnTo>
                    <a:lnTo>
                      <a:pt x="218" y="97"/>
                    </a:lnTo>
                    <a:lnTo>
                      <a:pt x="218" y="97"/>
                    </a:lnTo>
                    <a:lnTo>
                      <a:pt x="218" y="93"/>
                    </a:lnTo>
                    <a:lnTo>
                      <a:pt x="215" y="89"/>
                    </a:lnTo>
                    <a:lnTo>
                      <a:pt x="211" y="86"/>
                    </a:lnTo>
                    <a:lnTo>
                      <a:pt x="211" y="82"/>
                    </a:lnTo>
                    <a:lnTo>
                      <a:pt x="211" y="82"/>
                    </a:lnTo>
                    <a:lnTo>
                      <a:pt x="211" y="79"/>
                    </a:lnTo>
                    <a:lnTo>
                      <a:pt x="215" y="79"/>
                    </a:lnTo>
                    <a:lnTo>
                      <a:pt x="218" y="79"/>
                    </a:lnTo>
                    <a:lnTo>
                      <a:pt x="218" y="79"/>
                    </a:lnTo>
                    <a:lnTo>
                      <a:pt x="218" y="82"/>
                    </a:lnTo>
                    <a:lnTo>
                      <a:pt x="218" y="82"/>
                    </a:lnTo>
                    <a:lnTo>
                      <a:pt x="222" y="82"/>
                    </a:lnTo>
                    <a:lnTo>
                      <a:pt x="222" y="86"/>
                    </a:lnTo>
                    <a:lnTo>
                      <a:pt x="225" y="86"/>
                    </a:lnTo>
                    <a:lnTo>
                      <a:pt x="225" y="82"/>
                    </a:lnTo>
                    <a:lnTo>
                      <a:pt x="225" y="82"/>
                    </a:lnTo>
                    <a:lnTo>
                      <a:pt x="225" y="82"/>
                    </a:lnTo>
                    <a:lnTo>
                      <a:pt x="229" y="82"/>
                    </a:lnTo>
                    <a:lnTo>
                      <a:pt x="229" y="79"/>
                    </a:lnTo>
                    <a:lnTo>
                      <a:pt x="229" y="79"/>
                    </a:lnTo>
                    <a:lnTo>
                      <a:pt x="233" y="82"/>
                    </a:lnTo>
                    <a:lnTo>
                      <a:pt x="233" y="82"/>
                    </a:lnTo>
                    <a:lnTo>
                      <a:pt x="236" y="79"/>
                    </a:lnTo>
                    <a:lnTo>
                      <a:pt x="236" y="75"/>
                    </a:lnTo>
                    <a:lnTo>
                      <a:pt x="233" y="75"/>
                    </a:lnTo>
                    <a:lnTo>
                      <a:pt x="233" y="71"/>
                    </a:lnTo>
                    <a:lnTo>
                      <a:pt x="233" y="68"/>
                    </a:lnTo>
                    <a:lnTo>
                      <a:pt x="233" y="68"/>
                    </a:lnTo>
                    <a:lnTo>
                      <a:pt x="233" y="68"/>
                    </a:lnTo>
                    <a:lnTo>
                      <a:pt x="229" y="64"/>
                    </a:lnTo>
                    <a:lnTo>
                      <a:pt x="225" y="64"/>
                    </a:lnTo>
                    <a:lnTo>
                      <a:pt x="225" y="64"/>
                    </a:lnTo>
                    <a:lnTo>
                      <a:pt x="222" y="61"/>
                    </a:lnTo>
                    <a:lnTo>
                      <a:pt x="222" y="57"/>
                    </a:lnTo>
                    <a:lnTo>
                      <a:pt x="225" y="57"/>
                    </a:lnTo>
                    <a:lnTo>
                      <a:pt x="222" y="54"/>
                    </a:lnTo>
                    <a:lnTo>
                      <a:pt x="222" y="54"/>
                    </a:lnTo>
                    <a:lnTo>
                      <a:pt x="225" y="54"/>
                    </a:lnTo>
                    <a:lnTo>
                      <a:pt x="222" y="50"/>
                    </a:lnTo>
                    <a:lnTo>
                      <a:pt x="222" y="46"/>
                    </a:lnTo>
                    <a:lnTo>
                      <a:pt x="222" y="46"/>
                    </a:lnTo>
                    <a:lnTo>
                      <a:pt x="225" y="46"/>
                    </a:lnTo>
                    <a:lnTo>
                      <a:pt x="225" y="46"/>
                    </a:lnTo>
                    <a:lnTo>
                      <a:pt x="233" y="46"/>
                    </a:lnTo>
                    <a:lnTo>
                      <a:pt x="233" y="46"/>
                    </a:lnTo>
                    <a:lnTo>
                      <a:pt x="233" y="46"/>
                    </a:lnTo>
                    <a:lnTo>
                      <a:pt x="236" y="43"/>
                    </a:lnTo>
                    <a:lnTo>
                      <a:pt x="236" y="39"/>
                    </a:lnTo>
                    <a:lnTo>
                      <a:pt x="240" y="36"/>
                    </a:lnTo>
                    <a:lnTo>
                      <a:pt x="240" y="36"/>
                    </a:lnTo>
                    <a:lnTo>
                      <a:pt x="240" y="36"/>
                    </a:lnTo>
                    <a:lnTo>
                      <a:pt x="240" y="36"/>
                    </a:lnTo>
                    <a:lnTo>
                      <a:pt x="240" y="36"/>
                    </a:lnTo>
                    <a:lnTo>
                      <a:pt x="240" y="32"/>
                    </a:lnTo>
                    <a:lnTo>
                      <a:pt x="243" y="32"/>
                    </a:lnTo>
                    <a:lnTo>
                      <a:pt x="243" y="28"/>
                    </a:lnTo>
                    <a:lnTo>
                      <a:pt x="243" y="28"/>
                    </a:lnTo>
                    <a:lnTo>
                      <a:pt x="247" y="25"/>
                    </a:lnTo>
                    <a:lnTo>
                      <a:pt x="247" y="21"/>
                    </a:lnTo>
                    <a:lnTo>
                      <a:pt x="250" y="18"/>
                    </a:lnTo>
                    <a:lnTo>
                      <a:pt x="250" y="18"/>
                    </a:lnTo>
                    <a:lnTo>
                      <a:pt x="250" y="14"/>
                    </a:lnTo>
                    <a:lnTo>
                      <a:pt x="250" y="14"/>
                    </a:lnTo>
                    <a:lnTo>
                      <a:pt x="250" y="10"/>
                    </a:lnTo>
                    <a:lnTo>
                      <a:pt x="247" y="10"/>
                    </a:lnTo>
                    <a:lnTo>
                      <a:pt x="247" y="14"/>
                    </a:lnTo>
                    <a:lnTo>
                      <a:pt x="243" y="14"/>
                    </a:lnTo>
                    <a:lnTo>
                      <a:pt x="243" y="14"/>
                    </a:lnTo>
                    <a:lnTo>
                      <a:pt x="243" y="10"/>
                    </a:lnTo>
                    <a:lnTo>
                      <a:pt x="240" y="10"/>
                    </a:lnTo>
                    <a:lnTo>
                      <a:pt x="240" y="10"/>
                    </a:lnTo>
                    <a:lnTo>
                      <a:pt x="240" y="10"/>
                    </a:lnTo>
                    <a:lnTo>
                      <a:pt x="236" y="10"/>
                    </a:lnTo>
                    <a:lnTo>
                      <a:pt x="236" y="7"/>
                    </a:lnTo>
                    <a:lnTo>
                      <a:pt x="236" y="3"/>
                    </a:lnTo>
                    <a:lnTo>
                      <a:pt x="236" y="3"/>
                    </a:lnTo>
                    <a:lnTo>
                      <a:pt x="236" y="3"/>
                    </a:lnTo>
                    <a:lnTo>
                      <a:pt x="233" y="3"/>
                    </a:lnTo>
                    <a:lnTo>
                      <a:pt x="233" y="3"/>
                    </a:lnTo>
                    <a:lnTo>
                      <a:pt x="233" y="3"/>
                    </a:lnTo>
                    <a:lnTo>
                      <a:pt x="229" y="0"/>
                    </a:lnTo>
                    <a:lnTo>
                      <a:pt x="229" y="0"/>
                    </a:lnTo>
                    <a:lnTo>
                      <a:pt x="225" y="3"/>
                    </a:lnTo>
                    <a:lnTo>
                      <a:pt x="225" y="3"/>
                    </a:lnTo>
                    <a:lnTo>
                      <a:pt x="222" y="3"/>
                    </a:lnTo>
                    <a:lnTo>
                      <a:pt x="218" y="3"/>
                    </a:lnTo>
                    <a:lnTo>
                      <a:pt x="215" y="7"/>
                    </a:lnTo>
                    <a:lnTo>
                      <a:pt x="211" y="7"/>
                    </a:lnTo>
                    <a:lnTo>
                      <a:pt x="207" y="10"/>
                    </a:lnTo>
                    <a:lnTo>
                      <a:pt x="204" y="10"/>
                    </a:lnTo>
                    <a:lnTo>
                      <a:pt x="204" y="10"/>
                    </a:lnTo>
                    <a:lnTo>
                      <a:pt x="200" y="14"/>
                    </a:lnTo>
                    <a:lnTo>
                      <a:pt x="200" y="14"/>
                    </a:lnTo>
                    <a:lnTo>
                      <a:pt x="197" y="14"/>
                    </a:lnTo>
                    <a:lnTo>
                      <a:pt x="197" y="14"/>
                    </a:lnTo>
                    <a:lnTo>
                      <a:pt x="182" y="21"/>
                    </a:lnTo>
                    <a:lnTo>
                      <a:pt x="182" y="25"/>
                    </a:lnTo>
                    <a:lnTo>
                      <a:pt x="182" y="25"/>
                    </a:lnTo>
                    <a:lnTo>
                      <a:pt x="182" y="25"/>
                    </a:lnTo>
                    <a:lnTo>
                      <a:pt x="182" y="28"/>
                    </a:lnTo>
                    <a:lnTo>
                      <a:pt x="179" y="28"/>
                    </a:lnTo>
                    <a:lnTo>
                      <a:pt x="179" y="28"/>
                    </a:lnTo>
                    <a:lnTo>
                      <a:pt x="175" y="28"/>
                    </a:lnTo>
                    <a:lnTo>
                      <a:pt x="168" y="28"/>
                    </a:lnTo>
                    <a:lnTo>
                      <a:pt x="168" y="28"/>
                    </a:lnTo>
                    <a:lnTo>
                      <a:pt x="168" y="32"/>
                    </a:lnTo>
                    <a:lnTo>
                      <a:pt x="164" y="32"/>
                    </a:lnTo>
                    <a:lnTo>
                      <a:pt x="164" y="32"/>
                    </a:lnTo>
                    <a:lnTo>
                      <a:pt x="161" y="32"/>
                    </a:lnTo>
                    <a:lnTo>
                      <a:pt x="161" y="32"/>
                    </a:lnTo>
                    <a:lnTo>
                      <a:pt x="157" y="32"/>
                    </a:lnTo>
                    <a:lnTo>
                      <a:pt x="157" y="36"/>
                    </a:lnTo>
                    <a:lnTo>
                      <a:pt x="157" y="36"/>
                    </a:lnTo>
                    <a:lnTo>
                      <a:pt x="154" y="36"/>
                    </a:lnTo>
                    <a:lnTo>
                      <a:pt x="154" y="36"/>
                    </a:lnTo>
                    <a:lnTo>
                      <a:pt x="150" y="32"/>
                    </a:lnTo>
                    <a:lnTo>
                      <a:pt x="147" y="32"/>
                    </a:lnTo>
                    <a:lnTo>
                      <a:pt x="147" y="32"/>
                    </a:lnTo>
                    <a:lnTo>
                      <a:pt x="143" y="32"/>
                    </a:lnTo>
                    <a:lnTo>
                      <a:pt x="139" y="28"/>
                    </a:lnTo>
                    <a:lnTo>
                      <a:pt x="132" y="28"/>
                    </a:lnTo>
                    <a:lnTo>
                      <a:pt x="129" y="28"/>
                    </a:lnTo>
                    <a:lnTo>
                      <a:pt x="125" y="28"/>
                    </a:lnTo>
                    <a:lnTo>
                      <a:pt x="125" y="28"/>
                    </a:lnTo>
                    <a:lnTo>
                      <a:pt x="121" y="28"/>
                    </a:lnTo>
                    <a:lnTo>
                      <a:pt x="121" y="28"/>
                    </a:lnTo>
                    <a:lnTo>
                      <a:pt x="118" y="28"/>
                    </a:lnTo>
                    <a:lnTo>
                      <a:pt x="118" y="32"/>
                    </a:lnTo>
                    <a:lnTo>
                      <a:pt x="118" y="39"/>
                    </a:lnTo>
                    <a:lnTo>
                      <a:pt x="118" y="39"/>
                    </a:lnTo>
                    <a:lnTo>
                      <a:pt x="118" y="39"/>
                    </a:lnTo>
                    <a:lnTo>
                      <a:pt x="121" y="39"/>
                    </a:lnTo>
                    <a:lnTo>
                      <a:pt x="121" y="43"/>
                    </a:lnTo>
                    <a:lnTo>
                      <a:pt x="118" y="43"/>
                    </a:lnTo>
                    <a:lnTo>
                      <a:pt x="118" y="43"/>
                    </a:lnTo>
                    <a:lnTo>
                      <a:pt x="118" y="43"/>
                    </a:lnTo>
                    <a:lnTo>
                      <a:pt x="118" y="46"/>
                    </a:lnTo>
                    <a:lnTo>
                      <a:pt x="121" y="46"/>
                    </a:lnTo>
                    <a:lnTo>
                      <a:pt x="125" y="46"/>
                    </a:lnTo>
                    <a:lnTo>
                      <a:pt x="125" y="46"/>
                    </a:lnTo>
                    <a:lnTo>
                      <a:pt x="125" y="46"/>
                    </a:lnTo>
                    <a:lnTo>
                      <a:pt x="125" y="46"/>
                    </a:lnTo>
                    <a:lnTo>
                      <a:pt x="125" y="50"/>
                    </a:lnTo>
                    <a:lnTo>
                      <a:pt x="121" y="50"/>
                    </a:lnTo>
                    <a:lnTo>
                      <a:pt x="121" y="54"/>
                    </a:lnTo>
                    <a:lnTo>
                      <a:pt x="125" y="57"/>
                    </a:lnTo>
                    <a:lnTo>
                      <a:pt x="125" y="57"/>
                    </a:lnTo>
                    <a:lnTo>
                      <a:pt x="125" y="61"/>
                    </a:lnTo>
                    <a:lnTo>
                      <a:pt x="121" y="64"/>
                    </a:lnTo>
                    <a:lnTo>
                      <a:pt x="121" y="64"/>
                    </a:lnTo>
                    <a:lnTo>
                      <a:pt x="121" y="64"/>
                    </a:lnTo>
                    <a:lnTo>
                      <a:pt x="125" y="68"/>
                    </a:lnTo>
                    <a:lnTo>
                      <a:pt x="129" y="71"/>
                    </a:lnTo>
                    <a:lnTo>
                      <a:pt x="129" y="75"/>
                    </a:lnTo>
                    <a:lnTo>
                      <a:pt x="129" y="75"/>
                    </a:lnTo>
                    <a:lnTo>
                      <a:pt x="132" y="75"/>
                    </a:lnTo>
                    <a:lnTo>
                      <a:pt x="132" y="75"/>
                    </a:lnTo>
                    <a:lnTo>
                      <a:pt x="136" y="75"/>
                    </a:lnTo>
                    <a:lnTo>
                      <a:pt x="136" y="75"/>
                    </a:lnTo>
                    <a:lnTo>
                      <a:pt x="136" y="79"/>
                    </a:lnTo>
                    <a:lnTo>
                      <a:pt x="136" y="82"/>
                    </a:lnTo>
                    <a:lnTo>
                      <a:pt x="136" y="82"/>
                    </a:lnTo>
                    <a:lnTo>
                      <a:pt x="143" y="82"/>
                    </a:lnTo>
                    <a:lnTo>
                      <a:pt x="147" y="82"/>
                    </a:lnTo>
                    <a:lnTo>
                      <a:pt x="147" y="82"/>
                    </a:lnTo>
                    <a:lnTo>
                      <a:pt x="150" y="86"/>
                    </a:lnTo>
                    <a:lnTo>
                      <a:pt x="150" y="86"/>
                    </a:lnTo>
                    <a:lnTo>
                      <a:pt x="150" y="89"/>
                    </a:lnTo>
                    <a:lnTo>
                      <a:pt x="147" y="89"/>
                    </a:lnTo>
                    <a:lnTo>
                      <a:pt x="147" y="93"/>
                    </a:lnTo>
                    <a:lnTo>
                      <a:pt x="143" y="93"/>
                    </a:lnTo>
                    <a:lnTo>
                      <a:pt x="143" y="93"/>
                    </a:lnTo>
                    <a:lnTo>
                      <a:pt x="143" y="93"/>
                    </a:lnTo>
                    <a:lnTo>
                      <a:pt x="139" y="93"/>
                    </a:lnTo>
                    <a:lnTo>
                      <a:pt x="139" y="93"/>
                    </a:lnTo>
                    <a:lnTo>
                      <a:pt x="136" y="93"/>
                    </a:lnTo>
                    <a:lnTo>
                      <a:pt x="132" y="97"/>
                    </a:lnTo>
                    <a:lnTo>
                      <a:pt x="132" y="100"/>
                    </a:lnTo>
                    <a:lnTo>
                      <a:pt x="136" y="104"/>
                    </a:lnTo>
                    <a:lnTo>
                      <a:pt x="136" y="104"/>
                    </a:lnTo>
                    <a:lnTo>
                      <a:pt x="136" y="104"/>
                    </a:lnTo>
                    <a:lnTo>
                      <a:pt x="136" y="107"/>
                    </a:lnTo>
                    <a:lnTo>
                      <a:pt x="136" y="107"/>
                    </a:lnTo>
                    <a:lnTo>
                      <a:pt x="132" y="107"/>
                    </a:lnTo>
                    <a:lnTo>
                      <a:pt x="132" y="111"/>
                    </a:lnTo>
                    <a:lnTo>
                      <a:pt x="132" y="111"/>
                    </a:lnTo>
                    <a:lnTo>
                      <a:pt x="132" y="111"/>
                    </a:lnTo>
                    <a:lnTo>
                      <a:pt x="136" y="111"/>
                    </a:lnTo>
                    <a:lnTo>
                      <a:pt x="139" y="115"/>
                    </a:lnTo>
                    <a:lnTo>
                      <a:pt x="136" y="115"/>
                    </a:lnTo>
                    <a:lnTo>
                      <a:pt x="136" y="115"/>
                    </a:lnTo>
                    <a:lnTo>
                      <a:pt x="136" y="115"/>
                    </a:lnTo>
                    <a:lnTo>
                      <a:pt x="132" y="115"/>
                    </a:lnTo>
                    <a:lnTo>
                      <a:pt x="132" y="118"/>
                    </a:lnTo>
                    <a:lnTo>
                      <a:pt x="129" y="118"/>
                    </a:lnTo>
                    <a:lnTo>
                      <a:pt x="125" y="125"/>
                    </a:lnTo>
                    <a:lnTo>
                      <a:pt x="121" y="125"/>
                    </a:lnTo>
                    <a:lnTo>
                      <a:pt x="118" y="129"/>
                    </a:lnTo>
                    <a:lnTo>
                      <a:pt x="118" y="129"/>
                    </a:lnTo>
                    <a:lnTo>
                      <a:pt x="118" y="132"/>
                    </a:lnTo>
                    <a:lnTo>
                      <a:pt x="118" y="136"/>
                    </a:lnTo>
                    <a:lnTo>
                      <a:pt x="118" y="136"/>
                    </a:lnTo>
                    <a:lnTo>
                      <a:pt x="114" y="140"/>
                    </a:lnTo>
                    <a:lnTo>
                      <a:pt x="111" y="140"/>
                    </a:lnTo>
                    <a:lnTo>
                      <a:pt x="107" y="140"/>
                    </a:lnTo>
                    <a:lnTo>
                      <a:pt x="107" y="143"/>
                    </a:lnTo>
                    <a:lnTo>
                      <a:pt x="104" y="147"/>
                    </a:lnTo>
                    <a:lnTo>
                      <a:pt x="104" y="150"/>
                    </a:lnTo>
                    <a:lnTo>
                      <a:pt x="96" y="161"/>
                    </a:lnTo>
                    <a:lnTo>
                      <a:pt x="96" y="161"/>
                    </a:lnTo>
                    <a:lnTo>
                      <a:pt x="89" y="165"/>
                    </a:lnTo>
                    <a:lnTo>
                      <a:pt x="86" y="168"/>
                    </a:lnTo>
                    <a:lnTo>
                      <a:pt x="86" y="168"/>
                    </a:lnTo>
                    <a:lnTo>
                      <a:pt x="82" y="175"/>
                    </a:lnTo>
                    <a:lnTo>
                      <a:pt x="78" y="179"/>
                    </a:lnTo>
                    <a:lnTo>
                      <a:pt x="75" y="183"/>
                    </a:lnTo>
                    <a:lnTo>
                      <a:pt x="75" y="186"/>
                    </a:lnTo>
                    <a:lnTo>
                      <a:pt x="71" y="186"/>
                    </a:lnTo>
                    <a:lnTo>
                      <a:pt x="64" y="186"/>
                    </a:lnTo>
                    <a:lnTo>
                      <a:pt x="64" y="186"/>
                    </a:lnTo>
                    <a:lnTo>
                      <a:pt x="61" y="186"/>
                    </a:lnTo>
                    <a:lnTo>
                      <a:pt x="57" y="190"/>
                    </a:lnTo>
                    <a:lnTo>
                      <a:pt x="57" y="190"/>
                    </a:lnTo>
                    <a:lnTo>
                      <a:pt x="57" y="190"/>
                    </a:lnTo>
                    <a:lnTo>
                      <a:pt x="53" y="186"/>
                    </a:lnTo>
                    <a:lnTo>
                      <a:pt x="53" y="183"/>
                    </a:lnTo>
                    <a:lnTo>
                      <a:pt x="50" y="183"/>
                    </a:lnTo>
                    <a:lnTo>
                      <a:pt x="50" y="183"/>
                    </a:lnTo>
                    <a:lnTo>
                      <a:pt x="46" y="186"/>
                    </a:lnTo>
                    <a:lnTo>
                      <a:pt x="43" y="186"/>
                    </a:lnTo>
                    <a:lnTo>
                      <a:pt x="39" y="190"/>
                    </a:lnTo>
                    <a:lnTo>
                      <a:pt x="35" y="197"/>
                    </a:lnTo>
                    <a:lnTo>
                      <a:pt x="32" y="201"/>
                    </a:lnTo>
                    <a:lnTo>
                      <a:pt x="32" y="201"/>
                    </a:lnTo>
                    <a:lnTo>
                      <a:pt x="28" y="208"/>
                    </a:lnTo>
                    <a:lnTo>
                      <a:pt x="28" y="211"/>
                    </a:lnTo>
                    <a:lnTo>
                      <a:pt x="32" y="211"/>
                    </a:lnTo>
                    <a:lnTo>
                      <a:pt x="32" y="215"/>
                    </a:lnTo>
                    <a:lnTo>
                      <a:pt x="35" y="211"/>
                    </a:lnTo>
                    <a:lnTo>
                      <a:pt x="39" y="215"/>
                    </a:lnTo>
                    <a:lnTo>
                      <a:pt x="43" y="215"/>
                    </a:lnTo>
                    <a:lnTo>
                      <a:pt x="43" y="215"/>
                    </a:lnTo>
                    <a:lnTo>
                      <a:pt x="43" y="215"/>
                    </a:lnTo>
                    <a:lnTo>
                      <a:pt x="43" y="219"/>
                    </a:lnTo>
                    <a:lnTo>
                      <a:pt x="43" y="219"/>
                    </a:lnTo>
                    <a:lnTo>
                      <a:pt x="43" y="226"/>
                    </a:lnTo>
                    <a:lnTo>
                      <a:pt x="43" y="229"/>
                    </a:lnTo>
                    <a:lnTo>
                      <a:pt x="43" y="229"/>
                    </a:lnTo>
                    <a:lnTo>
                      <a:pt x="46" y="233"/>
                    </a:lnTo>
                    <a:lnTo>
                      <a:pt x="46" y="233"/>
                    </a:lnTo>
                    <a:lnTo>
                      <a:pt x="50" y="233"/>
                    </a:lnTo>
                    <a:lnTo>
                      <a:pt x="53" y="233"/>
                    </a:lnTo>
                    <a:lnTo>
                      <a:pt x="53" y="233"/>
                    </a:lnTo>
                    <a:lnTo>
                      <a:pt x="53" y="236"/>
                    </a:lnTo>
                    <a:lnTo>
                      <a:pt x="53" y="240"/>
                    </a:lnTo>
                    <a:lnTo>
                      <a:pt x="53" y="244"/>
                    </a:lnTo>
                    <a:lnTo>
                      <a:pt x="57" y="247"/>
                    </a:lnTo>
                    <a:lnTo>
                      <a:pt x="57" y="247"/>
                    </a:lnTo>
                    <a:lnTo>
                      <a:pt x="61" y="251"/>
                    </a:lnTo>
                    <a:lnTo>
                      <a:pt x="61" y="251"/>
                    </a:lnTo>
                    <a:lnTo>
                      <a:pt x="61" y="254"/>
                    </a:lnTo>
                    <a:lnTo>
                      <a:pt x="61" y="254"/>
                    </a:lnTo>
                    <a:lnTo>
                      <a:pt x="61" y="254"/>
                    </a:lnTo>
                    <a:lnTo>
                      <a:pt x="61" y="254"/>
                    </a:lnTo>
                    <a:lnTo>
                      <a:pt x="61" y="258"/>
                    </a:lnTo>
                    <a:lnTo>
                      <a:pt x="61" y="262"/>
                    </a:lnTo>
                    <a:lnTo>
                      <a:pt x="61" y="262"/>
                    </a:lnTo>
                    <a:lnTo>
                      <a:pt x="61" y="262"/>
                    </a:lnTo>
                    <a:lnTo>
                      <a:pt x="61" y="262"/>
                    </a:lnTo>
                    <a:lnTo>
                      <a:pt x="57" y="262"/>
                    </a:lnTo>
                    <a:lnTo>
                      <a:pt x="57" y="265"/>
                    </a:lnTo>
                    <a:lnTo>
                      <a:pt x="57" y="265"/>
                    </a:lnTo>
                    <a:lnTo>
                      <a:pt x="53" y="265"/>
                    </a:lnTo>
                    <a:lnTo>
                      <a:pt x="53" y="265"/>
                    </a:lnTo>
                    <a:lnTo>
                      <a:pt x="53" y="265"/>
                    </a:lnTo>
                    <a:lnTo>
                      <a:pt x="50" y="262"/>
                    </a:lnTo>
                    <a:lnTo>
                      <a:pt x="53" y="262"/>
                    </a:lnTo>
                    <a:lnTo>
                      <a:pt x="53" y="262"/>
                    </a:lnTo>
                    <a:lnTo>
                      <a:pt x="50" y="262"/>
                    </a:lnTo>
                    <a:lnTo>
                      <a:pt x="46" y="262"/>
                    </a:lnTo>
                    <a:lnTo>
                      <a:pt x="43" y="262"/>
                    </a:lnTo>
                    <a:lnTo>
                      <a:pt x="43" y="265"/>
                    </a:lnTo>
                    <a:lnTo>
                      <a:pt x="39" y="265"/>
                    </a:lnTo>
                    <a:lnTo>
                      <a:pt x="39" y="265"/>
                    </a:lnTo>
                    <a:lnTo>
                      <a:pt x="35" y="265"/>
                    </a:lnTo>
                    <a:lnTo>
                      <a:pt x="32" y="262"/>
                    </a:lnTo>
                    <a:lnTo>
                      <a:pt x="28" y="265"/>
                    </a:lnTo>
                    <a:lnTo>
                      <a:pt x="28" y="262"/>
                    </a:lnTo>
                    <a:lnTo>
                      <a:pt x="25" y="262"/>
                    </a:lnTo>
                    <a:lnTo>
                      <a:pt x="21" y="262"/>
                    </a:lnTo>
                    <a:lnTo>
                      <a:pt x="21" y="265"/>
                    </a:lnTo>
                    <a:lnTo>
                      <a:pt x="18" y="262"/>
                    </a:lnTo>
                    <a:lnTo>
                      <a:pt x="18" y="265"/>
                    </a:lnTo>
                    <a:lnTo>
                      <a:pt x="18" y="265"/>
                    </a:lnTo>
                    <a:lnTo>
                      <a:pt x="18" y="262"/>
                    </a:lnTo>
                    <a:lnTo>
                      <a:pt x="14" y="262"/>
                    </a:lnTo>
                    <a:lnTo>
                      <a:pt x="14" y="262"/>
                    </a:lnTo>
                    <a:lnTo>
                      <a:pt x="14" y="269"/>
                    </a:lnTo>
                    <a:lnTo>
                      <a:pt x="7" y="269"/>
                    </a:lnTo>
                    <a:lnTo>
                      <a:pt x="7" y="269"/>
                    </a:lnTo>
                    <a:lnTo>
                      <a:pt x="3" y="269"/>
                    </a:lnTo>
                    <a:lnTo>
                      <a:pt x="3" y="272"/>
                    </a:lnTo>
                    <a:lnTo>
                      <a:pt x="3" y="272"/>
                    </a:lnTo>
                    <a:lnTo>
                      <a:pt x="3" y="272"/>
                    </a:lnTo>
                    <a:lnTo>
                      <a:pt x="0" y="276"/>
                    </a:lnTo>
                    <a:lnTo>
                      <a:pt x="0" y="276"/>
                    </a:lnTo>
                    <a:lnTo>
                      <a:pt x="0" y="280"/>
                    </a:lnTo>
                    <a:lnTo>
                      <a:pt x="3" y="280"/>
                    </a:lnTo>
                    <a:lnTo>
                      <a:pt x="7" y="283"/>
                    </a:lnTo>
                    <a:lnTo>
                      <a:pt x="10" y="287"/>
                    </a:lnTo>
                    <a:lnTo>
                      <a:pt x="14" y="294"/>
                    </a:lnTo>
                    <a:lnTo>
                      <a:pt x="18" y="294"/>
                    </a:lnTo>
                    <a:lnTo>
                      <a:pt x="25" y="294"/>
                    </a:lnTo>
                    <a:lnTo>
                      <a:pt x="32" y="294"/>
                    </a:lnTo>
                    <a:lnTo>
                      <a:pt x="39" y="294"/>
                    </a:lnTo>
                    <a:lnTo>
                      <a:pt x="43" y="290"/>
                    </a:lnTo>
                    <a:lnTo>
                      <a:pt x="43" y="290"/>
                    </a:lnTo>
                    <a:lnTo>
                      <a:pt x="46" y="287"/>
                    </a:lnTo>
                    <a:lnTo>
                      <a:pt x="46" y="290"/>
                    </a:lnTo>
                    <a:lnTo>
                      <a:pt x="43" y="297"/>
                    </a:lnTo>
                    <a:lnTo>
                      <a:pt x="39" y="301"/>
                    </a:lnTo>
                    <a:lnTo>
                      <a:pt x="35" y="305"/>
                    </a:lnTo>
                    <a:lnTo>
                      <a:pt x="32" y="305"/>
                    </a:lnTo>
                    <a:lnTo>
                      <a:pt x="28" y="305"/>
                    </a:lnTo>
                    <a:lnTo>
                      <a:pt x="21" y="305"/>
                    </a:lnTo>
                    <a:lnTo>
                      <a:pt x="18" y="305"/>
                    </a:lnTo>
                    <a:lnTo>
                      <a:pt x="18" y="305"/>
                    </a:lnTo>
                    <a:lnTo>
                      <a:pt x="18" y="312"/>
                    </a:lnTo>
                    <a:lnTo>
                      <a:pt x="35" y="326"/>
                    </a:lnTo>
                    <a:lnTo>
                      <a:pt x="39" y="330"/>
                    </a:lnTo>
                    <a:lnTo>
                      <a:pt x="46" y="337"/>
                    </a:lnTo>
                    <a:lnTo>
                      <a:pt x="50" y="337"/>
                    </a:lnTo>
                    <a:lnTo>
                      <a:pt x="57" y="337"/>
                    </a:lnTo>
                    <a:lnTo>
                      <a:pt x="61" y="337"/>
                    </a:lnTo>
                    <a:lnTo>
                      <a:pt x="64" y="337"/>
                    </a:lnTo>
                    <a:lnTo>
                      <a:pt x="68" y="333"/>
                    </a:lnTo>
                    <a:lnTo>
                      <a:pt x="71" y="333"/>
                    </a:lnTo>
                    <a:lnTo>
                      <a:pt x="78" y="330"/>
                    </a:lnTo>
                    <a:lnTo>
                      <a:pt x="78" y="326"/>
                    </a:lnTo>
                    <a:lnTo>
                      <a:pt x="82" y="323"/>
                    </a:lnTo>
                    <a:lnTo>
                      <a:pt x="82" y="315"/>
                    </a:lnTo>
                    <a:lnTo>
                      <a:pt x="82" y="308"/>
                    </a:lnTo>
                    <a:lnTo>
                      <a:pt x="82" y="305"/>
                    </a:lnTo>
                    <a:lnTo>
                      <a:pt x="86" y="305"/>
                    </a:lnTo>
                    <a:lnTo>
                      <a:pt x="86" y="305"/>
                    </a:lnTo>
                    <a:lnTo>
                      <a:pt x="96" y="305"/>
                    </a:lnTo>
                    <a:lnTo>
                      <a:pt x="96" y="308"/>
                    </a:lnTo>
                    <a:lnTo>
                      <a:pt x="93" y="308"/>
                    </a:lnTo>
                    <a:lnTo>
                      <a:pt x="89" y="308"/>
                    </a:lnTo>
                    <a:lnTo>
                      <a:pt x="89" y="315"/>
                    </a:lnTo>
                    <a:lnTo>
                      <a:pt x="89" y="315"/>
                    </a:lnTo>
                    <a:lnTo>
                      <a:pt x="89" y="319"/>
                    </a:lnTo>
                    <a:lnTo>
                      <a:pt x="89" y="319"/>
                    </a:lnTo>
                    <a:lnTo>
                      <a:pt x="93" y="319"/>
                    </a:lnTo>
                    <a:lnTo>
                      <a:pt x="89" y="326"/>
                    </a:lnTo>
                    <a:lnTo>
                      <a:pt x="89" y="330"/>
                    </a:lnTo>
                    <a:lnTo>
                      <a:pt x="89" y="330"/>
                    </a:lnTo>
                    <a:lnTo>
                      <a:pt x="93" y="330"/>
                    </a:lnTo>
                    <a:lnTo>
                      <a:pt x="93" y="333"/>
                    </a:lnTo>
                    <a:lnTo>
                      <a:pt x="93" y="333"/>
                    </a:lnTo>
                    <a:lnTo>
                      <a:pt x="96" y="341"/>
                    </a:lnTo>
                    <a:lnTo>
                      <a:pt x="96" y="344"/>
                    </a:lnTo>
                    <a:lnTo>
                      <a:pt x="96" y="348"/>
                    </a:lnTo>
                    <a:lnTo>
                      <a:pt x="93" y="355"/>
                    </a:lnTo>
                    <a:lnTo>
                      <a:pt x="93" y="358"/>
                    </a:lnTo>
                    <a:lnTo>
                      <a:pt x="93" y="362"/>
                    </a:lnTo>
                    <a:lnTo>
                      <a:pt x="93" y="369"/>
                    </a:lnTo>
                    <a:lnTo>
                      <a:pt x="93" y="369"/>
                    </a:lnTo>
                    <a:lnTo>
                      <a:pt x="93" y="376"/>
                    </a:lnTo>
                    <a:lnTo>
                      <a:pt x="96" y="373"/>
                    </a:lnTo>
                    <a:lnTo>
                      <a:pt x="96" y="373"/>
                    </a:lnTo>
                    <a:lnTo>
                      <a:pt x="96" y="376"/>
                    </a:lnTo>
                    <a:lnTo>
                      <a:pt x="96" y="376"/>
                    </a:lnTo>
                    <a:lnTo>
                      <a:pt x="96" y="380"/>
                    </a:lnTo>
                    <a:lnTo>
                      <a:pt x="96" y="380"/>
                    </a:lnTo>
                    <a:lnTo>
                      <a:pt x="96" y="380"/>
                    </a:lnTo>
                    <a:lnTo>
                      <a:pt x="96" y="391"/>
                    </a:lnTo>
                    <a:lnTo>
                      <a:pt x="96" y="391"/>
                    </a:lnTo>
                    <a:lnTo>
                      <a:pt x="96" y="394"/>
                    </a:lnTo>
                    <a:lnTo>
                      <a:pt x="100" y="402"/>
                    </a:lnTo>
                    <a:lnTo>
                      <a:pt x="100" y="402"/>
                    </a:lnTo>
                    <a:lnTo>
                      <a:pt x="100" y="409"/>
                    </a:lnTo>
                    <a:lnTo>
                      <a:pt x="104" y="412"/>
                    </a:lnTo>
                    <a:lnTo>
                      <a:pt x="104" y="416"/>
                    </a:lnTo>
                    <a:lnTo>
                      <a:pt x="104" y="419"/>
                    </a:lnTo>
                    <a:lnTo>
                      <a:pt x="104" y="430"/>
                    </a:lnTo>
                    <a:lnTo>
                      <a:pt x="107" y="430"/>
                    </a:lnTo>
                    <a:lnTo>
                      <a:pt x="107" y="437"/>
                    </a:lnTo>
                    <a:lnTo>
                      <a:pt x="107" y="437"/>
                    </a:lnTo>
                    <a:lnTo>
                      <a:pt x="111" y="441"/>
                    </a:lnTo>
                    <a:lnTo>
                      <a:pt x="114" y="445"/>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39" name="Freeform 2572">
                <a:extLst>
                  <a:ext uri="{FF2B5EF4-FFF2-40B4-BE49-F238E27FC236}">
                    <a16:creationId xmlns:a16="http://schemas.microsoft.com/office/drawing/2014/main" id="{9079133A-C5AB-4182-BCFF-575927A00BE2}"/>
                  </a:ext>
                </a:extLst>
              </p:cNvPr>
              <p:cNvSpPr>
                <a:spLocks/>
              </p:cNvSpPr>
              <p:nvPr/>
            </p:nvSpPr>
            <p:spPr bwMode="auto">
              <a:xfrm>
                <a:off x="4539" y="1771"/>
                <a:ext cx="136" cy="61"/>
              </a:xfrm>
              <a:custGeom>
                <a:avLst/>
                <a:gdLst>
                  <a:gd name="T0" fmla="*/ 35 w 136"/>
                  <a:gd name="T1" fmla="*/ 50 h 61"/>
                  <a:gd name="T2" fmla="*/ 43 w 136"/>
                  <a:gd name="T3" fmla="*/ 50 h 61"/>
                  <a:gd name="T4" fmla="*/ 50 w 136"/>
                  <a:gd name="T5" fmla="*/ 54 h 61"/>
                  <a:gd name="T6" fmla="*/ 53 w 136"/>
                  <a:gd name="T7" fmla="*/ 50 h 61"/>
                  <a:gd name="T8" fmla="*/ 60 w 136"/>
                  <a:gd name="T9" fmla="*/ 54 h 61"/>
                  <a:gd name="T10" fmla="*/ 68 w 136"/>
                  <a:gd name="T11" fmla="*/ 57 h 61"/>
                  <a:gd name="T12" fmla="*/ 78 w 136"/>
                  <a:gd name="T13" fmla="*/ 61 h 61"/>
                  <a:gd name="T14" fmla="*/ 86 w 136"/>
                  <a:gd name="T15" fmla="*/ 57 h 61"/>
                  <a:gd name="T16" fmla="*/ 96 w 136"/>
                  <a:gd name="T17" fmla="*/ 57 h 61"/>
                  <a:gd name="T18" fmla="*/ 103 w 136"/>
                  <a:gd name="T19" fmla="*/ 57 h 61"/>
                  <a:gd name="T20" fmla="*/ 111 w 136"/>
                  <a:gd name="T21" fmla="*/ 54 h 61"/>
                  <a:gd name="T22" fmla="*/ 114 w 136"/>
                  <a:gd name="T23" fmla="*/ 54 h 61"/>
                  <a:gd name="T24" fmla="*/ 121 w 136"/>
                  <a:gd name="T25" fmla="*/ 57 h 61"/>
                  <a:gd name="T26" fmla="*/ 132 w 136"/>
                  <a:gd name="T27" fmla="*/ 61 h 61"/>
                  <a:gd name="T28" fmla="*/ 136 w 136"/>
                  <a:gd name="T29" fmla="*/ 57 h 61"/>
                  <a:gd name="T30" fmla="*/ 128 w 136"/>
                  <a:gd name="T31" fmla="*/ 54 h 61"/>
                  <a:gd name="T32" fmla="*/ 128 w 136"/>
                  <a:gd name="T33" fmla="*/ 46 h 61"/>
                  <a:gd name="T34" fmla="*/ 132 w 136"/>
                  <a:gd name="T35" fmla="*/ 43 h 61"/>
                  <a:gd name="T36" fmla="*/ 128 w 136"/>
                  <a:gd name="T37" fmla="*/ 39 h 61"/>
                  <a:gd name="T38" fmla="*/ 121 w 136"/>
                  <a:gd name="T39" fmla="*/ 36 h 61"/>
                  <a:gd name="T40" fmla="*/ 118 w 136"/>
                  <a:gd name="T41" fmla="*/ 28 h 61"/>
                  <a:gd name="T42" fmla="*/ 114 w 136"/>
                  <a:gd name="T43" fmla="*/ 25 h 61"/>
                  <a:gd name="T44" fmla="*/ 111 w 136"/>
                  <a:gd name="T45" fmla="*/ 25 h 61"/>
                  <a:gd name="T46" fmla="*/ 100 w 136"/>
                  <a:gd name="T47" fmla="*/ 21 h 61"/>
                  <a:gd name="T48" fmla="*/ 96 w 136"/>
                  <a:gd name="T49" fmla="*/ 21 h 61"/>
                  <a:gd name="T50" fmla="*/ 89 w 136"/>
                  <a:gd name="T51" fmla="*/ 21 h 61"/>
                  <a:gd name="T52" fmla="*/ 82 w 136"/>
                  <a:gd name="T53" fmla="*/ 25 h 61"/>
                  <a:gd name="T54" fmla="*/ 78 w 136"/>
                  <a:gd name="T55" fmla="*/ 21 h 61"/>
                  <a:gd name="T56" fmla="*/ 64 w 136"/>
                  <a:gd name="T57" fmla="*/ 11 h 61"/>
                  <a:gd name="T58" fmla="*/ 53 w 136"/>
                  <a:gd name="T59" fmla="*/ 11 h 61"/>
                  <a:gd name="T60" fmla="*/ 39 w 136"/>
                  <a:gd name="T61" fmla="*/ 11 h 61"/>
                  <a:gd name="T62" fmla="*/ 28 w 136"/>
                  <a:gd name="T63" fmla="*/ 7 h 61"/>
                  <a:gd name="T64" fmla="*/ 21 w 136"/>
                  <a:gd name="T65" fmla="*/ 3 h 61"/>
                  <a:gd name="T66" fmla="*/ 10 w 136"/>
                  <a:gd name="T67" fmla="*/ 0 h 61"/>
                  <a:gd name="T68" fmla="*/ 7 w 136"/>
                  <a:gd name="T69" fmla="*/ 0 h 61"/>
                  <a:gd name="T70" fmla="*/ 0 w 136"/>
                  <a:gd name="T71" fmla="*/ 3 h 61"/>
                  <a:gd name="T72" fmla="*/ 7 w 136"/>
                  <a:gd name="T73" fmla="*/ 11 h 61"/>
                  <a:gd name="T74" fmla="*/ 21 w 136"/>
                  <a:gd name="T75" fmla="*/ 14 h 61"/>
                  <a:gd name="T76" fmla="*/ 28 w 136"/>
                  <a:gd name="T77" fmla="*/ 18 h 61"/>
                  <a:gd name="T78" fmla="*/ 32 w 136"/>
                  <a:gd name="T79" fmla="*/ 28 h 61"/>
                  <a:gd name="T80" fmla="*/ 35 w 136"/>
                  <a:gd name="T81" fmla="*/ 39 h 61"/>
                  <a:gd name="T82" fmla="*/ 35 w 136"/>
                  <a:gd name="T83" fmla="*/ 46 h 61"/>
                  <a:gd name="T84" fmla="*/ 32 w 136"/>
                  <a:gd name="T85" fmla="*/ 5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 h="61">
                    <a:moveTo>
                      <a:pt x="32" y="50"/>
                    </a:moveTo>
                    <a:lnTo>
                      <a:pt x="35" y="50"/>
                    </a:lnTo>
                    <a:lnTo>
                      <a:pt x="39" y="50"/>
                    </a:lnTo>
                    <a:lnTo>
                      <a:pt x="43" y="50"/>
                    </a:lnTo>
                    <a:lnTo>
                      <a:pt x="50" y="54"/>
                    </a:lnTo>
                    <a:lnTo>
                      <a:pt x="50" y="54"/>
                    </a:lnTo>
                    <a:lnTo>
                      <a:pt x="53" y="50"/>
                    </a:lnTo>
                    <a:lnTo>
                      <a:pt x="53" y="50"/>
                    </a:lnTo>
                    <a:lnTo>
                      <a:pt x="57" y="50"/>
                    </a:lnTo>
                    <a:lnTo>
                      <a:pt x="60" y="54"/>
                    </a:lnTo>
                    <a:lnTo>
                      <a:pt x="64" y="57"/>
                    </a:lnTo>
                    <a:lnTo>
                      <a:pt x="68" y="57"/>
                    </a:lnTo>
                    <a:lnTo>
                      <a:pt x="71" y="61"/>
                    </a:lnTo>
                    <a:lnTo>
                      <a:pt x="78" y="61"/>
                    </a:lnTo>
                    <a:lnTo>
                      <a:pt x="82" y="57"/>
                    </a:lnTo>
                    <a:lnTo>
                      <a:pt x="86" y="57"/>
                    </a:lnTo>
                    <a:lnTo>
                      <a:pt x="89" y="57"/>
                    </a:lnTo>
                    <a:lnTo>
                      <a:pt x="96" y="57"/>
                    </a:lnTo>
                    <a:lnTo>
                      <a:pt x="100" y="57"/>
                    </a:lnTo>
                    <a:lnTo>
                      <a:pt x="103" y="57"/>
                    </a:lnTo>
                    <a:lnTo>
                      <a:pt x="103" y="57"/>
                    </a:lnTo>
                    <a:lnTo>
                      <a:pt x="111" y="54"/>
                    </a:lnTo>
                    <a:lnTo>
                      <a:pt x="111" y="54"/>
                    </a:lnTo>
                    <a:lnTo>
                      <a:pt x="114" y="54"/>
                    </a:lnTo>
                    <a:lnTo>
                      <a:pt x="118" y="57"/>
                    </a:lnTo>
                    <a:lnTo>
                      <a:pt x="121" y="57"/>
                    </a:lnTo>
                    <a:lnTo>
                      <a:pt x="125" y="57"/>
                    </a:lnTo>
                    <a:lnTo>
                      <a:pt x="132" y="61"/>
                    </a:lnTo>
                    <a:lnTo>
                      <a:pt x="136" y="61"/>
                    </a:lnTo>
                    <a:lnTo>
                      <a:pt x="136" y="57"/>
                    </a:lnTo>
                    <a:lnTo>
                      <a:pt x="136" y="57"/>
                    </a:lnTo>
                    <a:lnTo>
                      <a:pt x="128" y="54"/>
                    </a:lnTo>
                    <a:lnTo>
                      <a:pt x="128" y="50"/>
                    </a:lnTo>
                    <a:lnTo>
                      <a:pt x="128" y="46"/>
                    </a:lnTo>
                    <a:lnTo>
                      <a:pt x="128" y="46"/>
                    </a:lnTo>
                    <a:lnTo>
                      <a:pt x="132" y="43"/>
                    </a:lnTo>
                    <a:lnTo>
                      <a:pt x="132" y="43"/>
                    </a:lnTo>
                    <a:lnTo>
                      <a:pt x="128" y="39"/>
                    </a:lnTo>
                    <a:lnTo>
                      <a:pt x="128" y="39"/>
                    </a:lnTo>
                    <a:lnTo>
                      <a:pt x="121" y="36"/>
                    </a:lnTo>
                    <a:lnTo>
                      <a:pt x="118" y="36"/>
                    </a:lnTo>
                    <a:lnTo>
                      <a:pt x="118" y="28"/>
                    </a:lnTo>
                    <a:lnTo>
                      <a:pt x="118" y="25"/>
                    </a:lnTo>
                    <a:lnTo>
                      <a:pt x="114" y="25"/>
                    </a:lnTo>
                    <a:lnTo>
                      <a:pt x="111" y="25"/>
                    </a:lnTo>
                    <a:lnTo>
                      <a:pt x="111" y="25"/>
                    </a:lnTo>
                    <a:lnTo>
                      <a:pt x="107" y="21"/>
                    </a:lnTo>
                    <a:lnTo>
                      <a:pt x="100" y="21"/>
                    </a:lnTo>
                    <a:lnTo>
                      <a:pt x="100" y="21"/>
                    </a:lnTo>
                    <a:lnTo>
                      <a:pt x="96" y="21"/>
                    </a:lnTo>
                    <a:lnTo>
                      <a:pt x="93" y="21"/>
                    </a:lnTo>
                    <a:lnTo>
                      <a:pt x="89" y="21"/>
                    </a:lnTo>
                    <a:lnTo>
                      <a:pt x="86" y="25"/>
                    </a:lnTo>
                    <a:lnTo>
                      <a:pt x="82" y="25"/>
                    </a:lnTo>
                    <a:lnTo>
                      <a:pt x="78" y="21"/>
                    </a:lnTo>
                    <a:lnTo>
                      <a:pt x="78" y="21"/>
                    </a:lnTo>
                    <a:lnTo>
                      <a:pt x="64" y="14"/>
                    </a:lnTo>
                    <a:lnTo>
                      <a:pt x="64" y="11"/>
                    </a:lnTo>
                    <a:lnTo>
                      <a:pt x="60" y="11"/>
                    </a:lnTo>
                    <a:lnTo>
                      <a:pt x="53" y="11"/>
                    </a:lnTo>
                    <a:lnTo>
                      <a:pt x="50" y="7"/>
                    </a:lnTo>
                    <a:lnTo>
                      <a:pt x="39" y="11"/>
                    </a:lnTo>
                    <a:lnTo>
                      <a:pt x="35" y="7"/>
                    </a:lnTo>
                    <a:lnTo>
                      <a:pt x="28" y="7"/>
                    </a:lnTo>
                    <a:lnTo>
                      <a:pt x="21" y="3"/>
                    </a:lnTo>
                    <a:lnTo>
                      <a:pt x="21" y="3"/>
                    </a:lnTo>
                    <a:lnTo>
                      <a:pt x="14" y="0"/>
                    </a:lnTo>
                    <a:lnTo>
                      <a:pt x="10" y="0"/>
                    </a:lnTo>
                    <a:lnTo>
                      <a:pt x="7" y="0"/>
                    </a:lnTo>
                    <a:lnTo>
                      <a:pt x="7" y="0"/>
                    </a:lnTo>
                    <a:lnTo>
                      <a:pt x="0" y="3"/>
                    </a:lnTo>
                    <a:lnTo>
                      <a:pt x="0" y="3"/>
                    </a:lnTo>
                    <a:lnTo>
                      <a:pt x="3" y="7"/>
                    </a:lnTo>
                    <a:lnTo>
                      <a:pt x="7" y="11"/>
                    </a:lnTo>
                    <a:lnTo>
                      <a:pt x="10" y="11"/>
                    </a:lnTo>
                    <a:lnTo>
                      <a:pt x="21" y="14"/>
                    </a:lnTo>
                    <a:lnTo>
                      <a:pt x="25" y="18"/>
                    </a:lnTo>
                    <a:lnTo>
                      <a:pt x="28" y="18"/>
                    </a:lnTo>
                    <a:lnTo>
                      <a:pt x="32" y="21"/>
                    </a:lnTo>
                    <a:lnTo>
                      <a:pt x="32" y="28"/>
                    </a:lnTo>
                    <a:lnTo>
                      <a:pt x="32" y="36"/>
                    </a:lnTo>
                    <a:lnTo>
                      <a:pt x="35" y="39"/>
                    </a:lnTo>
                    <a:lnTo>
                      <a:pt x="35" y="43"/>
                    </a:lnTo>
                    <a:lnTo>
                      <a:pt x="35" y="46"/>
                    </a:lnTo>
                    <a:lnTo>
                      <a:pt x="35" y="50"/>
                    </a:lnTo>
                    <a:lnTo>
                      <a:pt x="32" y="50"/>
                    </a:lnTo>
                    <a:lnTo>
                      <a:pt x="32" y="5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40" name="Freeform 2573">
                <a:extLst>
                  <a:ext uri="{FF2B5EF4-FFF2-40B4-BE49-F238E27FC236}">
                    <a16:creationId xmlns:a16="http://schemas.microsoft.com/office/drawing/2014/main" id="{CA278B7C-55E4-4DDA-9B2B-3626EBE51E5D}"/>
                  </a:ext>
                </a:extLst>
              </p:cNvPr>
              <p:cNvSpPr>
                <a:spLocks/>
              </p:cNvSpPr>
              <p:nvPr/>
            </p:nvSpPr>
            <p:spPr bwMode="auto">
              <a:xfrm>
                <a:off x="4539" y="1771"/>
                <a:ext cx="136" cy="61"/>
              </a:xfrm>
              <a:custGeom>
                <a:avLst/>
                <a:gdLst>
                  <a:gd name="T0" fmla="*/ 35 w 136"/>
                  <a:gd name="T1" fmla="*/ 50 h 61"/>
                  <a:gd name="T2" fmla="*/ 43 w 136"/>
                  <a:gd name="T3" fmla="*/ 50 h 61"/>
                  <a:gd name="T4" fmla="*/ 50 w 136"/>
                  <a:gd name="T5" fmla="*/ 54 h 61"/>
                  <a:gd name="T6" fmla="*/ 53 w 136"/>
                  <a:gd name="T7" fmla="*/ 50 h 61"/>
                  <a:gd name="T8" fmla="*/ 60 w 136"/>
                  <a:gd name="T9" fmla="*/ 54 h 61"/>
                  <a:gd name="T10" fmla="*/ 68 w 136"/>
                  <a:gd name="T11" fmla="*/ 57 h 61"/>
                  <a:gd name="T12" fmla="*/ 78 w 136"/>
                  <a:gd name="T13" fmla="*/ 61 h 61"/>
                  <a:gd name="T14" fmla="*/ 86 w 136"/>
                  <a:gd name="T15" fmla="*/ 57 h 61"/>
                  <a:gd name="T16" fmla="*/ 96 w 136"/>
                  <a:gd name="T17" fmla="*/ 57 h 61"/>
                  <a:gd name="T18" fmla="*/ 103 w 136"/>
                  <a:gd name="T19" fmla="*/ 57 h 61"/>
                  <a:gd name="T20" fmla="*/ 111 w 136"/>
                  <a:gd name="T21" fmla="*/ 54 h 61"/>
                  <a:gd name="T22" fmla="*/ 114 w 136"/>
                  <a:gd name="T23" fmla="*/ 54 h 61"/>
                  <a:gd name="T24" fmla="*/ 121 w 136"/>
                  <a:gd name="T25" fmla="*/ 57 h 61"/>
                  <a:gd name="T26" fmla="*/ 132 w 136"/>
                  <a:gd name="T27" fmla="*/ 61 h 61"/>
                  <a:gd name="T28" fmla="*/ 136 w 136"/>
                  <a:gd name="T29" fmla="*/ 57 h 61"/>
                  <a:gd name="T30" fmla="*/ 128 w 136"/>
                  <a:gd name="T31" fmla="*/ 54 h 61"/>
                  <a:gd name="T32" fmla="*/ 128 w 136"/>
                  <a:gd name="T33" fmla="*/ 46 h 61"/>
                  <a:gd name="T34" fmla="*/ 132 w 136"/>
                  <a:gd name="T35" fmla="*/ 43 h 61"/>
                  <a:gd name="T36" fmla="*/ 128 w 136"/>
                  <a:gd name="T37" fmla="*/ 39 h 61"/>
                  <a:gd name="T38" fmla="*/ 121 w 136"/>
                  <a:gd name="T39" fmla="*/ 36 h 61"/>
                  <a:gd name="T40" fmla="*/ 118 w 136"/>
                  <a:gd name="T41" fmla="*/ 28 h 61"/>
                  <a:gd name="T42" fmla="*/ 114 w 136"/>
                  <a:gd name="T43" fmla="*/ 25 h 61"/>
                  <a:gd name="T44" fmla="*/ 111 w 136"/>
                  <a:gd name="T45" fmla="*/ 25 h 61"/>
                  <a:gd name="T46" fmla="*/ 100 w 136"/>
                  <a:gd name="T47" fmla="*/ 21 h 61"/>
                  <a:gd name="T48" fmla="*/ 96 w 136"/>
                  <a:gd name="T49" fmla="*/ 21 h 61"/>
                  <a:gd name="T50" fmla="*/ 89 w 136"/>
                  <a:gd name="T51" fmla="*/ 21 h 61"/>
                  <a:gd name="T52" fmla="*/ 82 w 136"/>
                  <a:gd name="T53" fmla="*/ 25 h 61"/>
                  <a:gd name="T54" fmla="*/ 78 w 136"/>
                  <a:gd name="T55" fmla="*/ 21 h 61"/>
                  <a:gd name="T56" fmla="*/ 64 w 136"/>
                  <a:gd name="T57" fmla="*/ 11 h 61"/>
                  <a:gd name="T58" fmla="*/ 53 w 136"/>
                  <a:gd name="T59" fmla="*/ 11 h 61"/>
                  <a:gd name="T60" fmla="*/ 39 w 136"/>
                  <a:gd name="T61" fmla="*/ 11 h 61"/>
                  <a:gd name="T62" fmla="*/ 28 w 136"/>
                  <a:gd name="T63" fmla="*/ 7 h 61"/>
                  <a:gd name="T64" fmla="*/ 21 w 136"/>
                  <a:gd name="T65" fmla="*/ 3 h 61"/>
                  <a:gd name="T66" fmla="*/ 10 w 136"/>
                  <a:gd name="T67" fmla="*/ 0 h 61"/>
                  <a:gd name="T68" fmla="*/ 7 w 136"/>
                  <a:gd name="T69" fmla="*/ 0 h 61"/>
                  <a:gd name="T70" fmla="*/ 0 w 136"/>
                  <a:gd name="T71" fmla="*/ 3 h 61"/>
                  <a:gd name="T72" fmla="*/ 7 w 136"/>
                  <a:gd name="T73" fmla="*/ 11 h 61"/>
                  <a:gd name="T74" fmla="*/ 21 w 136"/>
                  <a:gd name="T75" fmla="*/ 14 h 61"/>
                  <a:gd name="T76" fmla="*/ 28 w 136"/>
                  <a:gd name="T77" fmla="*/ 18 h 61"/>
                  <a:gd name="T78" fmla="*/ 32 w 136"/>
                  <a:gd name="T79" fmla="*/ 28 h 61"/>
                  <a:gd name="T80" fmla="*/ 35 w 136"/>
                  <a:gd name="T81" fmla="*/ 39 h 61"/>
                  <a:gd name="T82" fmla="*/ 35 w 136"/>
                  <a:gd name="T83" fmla="*/ 46 h 61"/>
                  <a:gd name="T84" fmla="*/ 32 w 136"/>
                  <a:gd name="T85" fmla="*/ 5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 h="61">
                    <a:moveTo>
                      <a:pt x="32" y="50"/>
                    </a:moveTo>
                    <a:lnTo>
                      <a:pt x="35" y="50"/>
                    </a:lnTo>
                    <a:lnTo>
                      <a:pt x="39" y="50"/>
                    </a:lnTo>
                    <a:lnTo>
                      <a:pt x="43" y="50"/>
                    </a:lnTo>
                    <a:lnTo>
                      <a:pt x="50" y="54"/>
                    </a:lnTo>
                    <a:lnTo>
                      <a:pt x="50" y="54"/>
                    </a:lnTo>
                    <a:lnTo>
                      <a:pt x="53" y="50"/>
                    </a:lnTo>
                    <a:lnTo>
                      <a:pt x="53" y="50"/>
                    </a:lnTo>
                    <a:lnTo>
                      <a:pt x="57" y="50"/>
                    </a:lnTo>
                    <a:lnTo>
                      <a:pt x="60" y="54"/>
                    </a:lnTo>
                    <a:lnTo>
                      <a:pt x="64" y="57"/>
                    </a:lnTo>
                    <a:lnTo>
                      <a:pt x="68" y="57"/>
                    </a:lnTo>
                    <a:lnTo>
                      <a:pt x="71" y="61"/>
                    </a:lnTo>
                    <a:lnTo>
                      <a:pt x="78" y="61"/>
                    </a:lnTo>
                    <a:lnTo>
                      <a:pt x="82" y="57"/>
                    </a:lnTo>
                    <a:lnTo>
                      <a:pt x="86" y="57"/>
                    </a:lnTo>
                    <a:lnTo>
                      <a:pt x="89" y="57"/>
                    </a:lnTo>
                    <a:lnTo>
                      <a:pt x="96" y="57"/>
                    </a:lnTo>
                    <a:lnTo>
                      <a:pt x="100" y="57"/>
                    </a:lnTo>
                    <a:lnTo>
                      <a:pt x="103" y="57"/>
                    </a:lnTo>
                    <a:lnTo>
                      <a:pt x="103" y="57"/>
                    </a:lnTo>
                    <a:lnTo>
                      <a:pt x="111" y="54"/>
                    </a:lnTo>
                    <a:lnTo>
                      <a:pt x="111" y="54"/>
                    </a:lnTo>
                    <a:lnTo>
                      <a:pt x="114" y="54"/>
                    </a:lnTo>
                    <a:lnTo>
                      <a:pt x="118" y="57"/>
                    </a:lnTo>
                    <a:lnTo>
                      <a:pt x="121" y="57"/>
                    </a:lnTo>
                    <a:lnTo>
                      <a:pt x="125" y="57"/>
                    </a:lnTo>
                    <a:lnTo>
                      <a:pt x="132" y="61"/>
                    </a:lnTo>
                    <a:lnTo>
                      <a:pt x="136" y="61"/>
                    </a:lnTo>
                    <a:lnTo>
                      <a:pt x="136" y="57"/>
                    </a:lnTo>
                    <a:lnTo>
                      <a:pt x="136" y="57"/>
                    </a:lnTo>
                    <a:lnTo>
                      <a:pt x="128" y="54"/>
                    </a:lnTo>
                    <a:lnTo>
                      <a:pt x="128" y="50"/>
                    </a:lnTo>
                    <a:lnTo>
                      <a:pt x="128" y="46"/>
                    </a:lnTo>
                    <a:lnTo>
                      <a:pt x="128" y="46"/>
                    </a:lnTo>
                    <a:lnTo>
                      <a:pt x="132" y="43"/>
                    </a:lnTo>
                    <a:lnTo>
                      <a:pt x="132" y="43"/>
                    </a:lnTo>
                    <a:lnTo>
                      <a:pt x="128" y="39"/>
                    </a:lnTo>
                    <a:lnTo>
                      <a:pt x="128" y="39"/>
                    </a:lnTo>
                    <a:lnTo>
                      <a:pt x="121" y="36"/>
                    </a:lnTo>
                    <a:lnTo>
                      <a:pt x="118" y="36"/>
                    </a:lnTo>
                    <a:lnTo>
                      <a:pt x="118" y="28"/>
                    </a:lnTo>
                    <a:lnTo>
                      <a:pt x="118" y="25"/>
                    </a:lnTo>
                    <a:lnTo>
                      <a:pt x="114" y="25"/>
                    </a:lnTo>
                    <a:lnTo>
                      <a:pt x="111" y="25"/>
                    </a:lnTo>
                    <a:lnTo>
                      <a:pt x="111" y="25"/>
                    </a:lnTo>
                    <a:lnTo>
                      <a:pt x="107" y="21"/>
                    </a:lnTo>
                    <a:lnTo>
                      <a:pt x="100" y="21"/>
                    </a:lnTo>
                    <a:lnTo>
                      <a:pt x="100" y="21"/>
                    </a:lnTo>
                    <a:lnTo>
                      <a:pt x="96" y="21"/>
                    </a:lnTo>
                    <a:lnTo>
                      <a:pt x="93" y="21"/>
                    </a:lnTo>
                    <a:lnTo>
                      <a:pt x="89" y="21"/>
                    </a:lnTo>
                    <a:lnTo>
                      <a:pt x="86" y="25"/>
                    </a:lnTo>
                    <a:lnTo>
                      <a:pt x="82" y="25"/>
                    </a:lnTo>
                    <a:lnTo>
                      <a:pt x="78" y="21"/>
                    </a:lnTo>
                    <a:lnTo>
                      <a:pt x="78" y="21"/>
                    </a:lnTo>
                    <a:lnTo>
                      <a:pt x="64" y="14"/>
                    </a:lnTo>
                    <a:lnTo>
                      <a:pt x="64" y="11"/>
                    </a:lnTo>
                    <a:lnTo>
                      <a:pt x="60" y="11"/>
                    </a:lnTo>
                    <a:lnTo>
                      <a:pt x="53" y="11"/>
                    </a:lnTo>
                    <a:lnTo>
                      <a:pt x="50" y="7"/>
                    </a:lnTo>
                    <a:lnTo>
                      <a:pt x="39" y="11"/>
                    </a:lnTo>
                    <a:lnTo>
                      <a:pt x="35" y="7"/>
                    </a:lnTo>
                    <a:lnTo>
                      <a:pt x="28" y="7"/>
                    </a:lnTo>
                    <a:lnTo>
                      <a:pt x="21" y="3"/>
                    </a:lnTo>
                    <a:lnTo>
                      <a:pt x="21" y="3"/>
                    </a:lnTo>
                    <a:lnTo>
                      <a:pt x="14" y="0"/>
                    </a:lnTo>
                    <a:lnTo>
                      <a:pt x="10" y="0"/>
                    </a:lnTo>
                    <a:lnTo>
                      <a:pt x="7" y="0"/>
                    </a:lnTo>
                    <a:lnTo>
                      <a:pt x="7" y="0"/>
                    </a:lnTo>
                    <a:lnTo>
                      <a:pt x="0" y="3"/>
                    </a:lnTo>
                    <a:lnTo>
                      <a:pt x="0" y="3"/>
                    </a:lnTo>
                    <a:lnTo>
                      <a:pt x="3" y="7"/>
                    </a:lnTo>
                    <a:lnTo>
                      <a:pt x="7" y="11"/>
                    </a:lnTo>
                    <a:lnTo>
                      <a:pt x="10" y="11"/>
                    </a:lnTo>
                    <a:lnTo>
                      <a:pt x="21" y="14"/>
                    </a:lnTo>
                    <a:lnTo>
                      <a:pt x="25" y="18"/>
                    </a:lnTo>
                    <a:lnTo>
                      <a:pt x="28" y="18"/>
                    </a:lnTo>
                    <a:lnTo>
                      <a:pt x="32" y="21"/>
                    </a:lnTo>
                    <a:lnTo>
                      <a:pt x="32" y="28"/>
                    </a:lnTo>
                    <a:lnTo>
                      <a:pt x="32" y="36"/>
                    </a:lnTo>
                    <a:lnTo>
                      <a:pt x="35" y="39"/>
                    </a:lnTo>
                    <a:lnTo>
                      <a:pt x="35" y="43"/>
                    </a:lnTo>
                    <a:lnTo>
                      <a:pt x="35" y="46"/>
                    </a:lnTo>
                    <a:lnTo>
                      <a:pt x="35" y="50"/>
                    </a:lnTo>
                    <a:lnTo>
                      <a:pt x="32" y="50"/>
                    </a:lnTo>
                    <a:lnTo>
                      <a:pt x="32" y="5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41" name="Freeform 2574">
                <a:extLst>
                  <a:ext uri="{FF2B5EF4-FFF2-40B4-BE49-F238E27FC236}">
                    <a16:creationId xmlns:a16="http://schemas.microsoft.com/office/drawing/2014/main" id="{F2CEC874-7941-4200-BE37-801FB0687AC5}"/>
                  </a:ext>
                </a:extLst>
              </p:cNvPr>
              <p:cNvSpPr>
                <a:spLocks/>
              </p:cNvSpPr>
              <p:nvPr/>
            </p:nvSpPr>
            <p:spPr bwMode="auto">
              <a:xfrm>
                <a:off x="4435" y="2033"/>
                <a:ext cx="14" cy="28"/>
              </a:xfrm>
              <a:custGeom>
                <a:avLst/>
                <a:gdLst>
                  <a:gd name="T0" fmla="*/ 10 w 14"/>
                  <a:gd name="T1" fmla="*/ 25 h 28"/>
                  <a:gd name="T2" fmla="*/ 10 w 14"/>
                  <a:gd name="T3" fmla="*/ 25 h 28"/>
                  <a:gd name="T4" fmla="*/ 10 w 14"/>
                  <a:gd name="T5" fmla="*/ 21 h 28"/>
                  <a:gd name="T6" fmla="*/ 14 w 14"/>
                  <a:gd name="T7" fmla="*/ 18 h 28"/>
                  <a:gd name="T8" fmla="*/ 10 w 14"/>
                  <a:gd name="T9" fmla="*/ 14 h 28"/>
                  <a:gd name="T10" fmla="*/ 10 w 14"/>
                  <a:gd name="T11" fmla="*/ 10 h 28"/>
                  <a:gd name="T12" fmla="*/ 14 w 14"/>
                  <a:gd name="T13" fmla="*/ 7 h 28"/>
                  <a:gd name="T14" fmla="*/ 14 w 14"/>
                  <a:gd name="T15" fmla="*/ 7 h 28"/>
                  <a:gd name="T16" fmla="*/ 14 w 14"/>
                  <a:gd name="T17" fmla="*/ 3 h 28"/>
                  <a:gd name="T18" fmla="*/ 14 w 14"/>
                  <a:gd name="T19" fmla="*/ 3 h 28"/>
                  <a:gd name="T20" fmla="*/ 10 w 14"/>
                  <a:gd name="T21" fmla="*/ 3 h 28"/>
                  <a:gd name="T22" fmla="*/ 10 w 14"/>
                  <a:gd name="T23" fmla="*/ 3 h 28"/>
                  <a:gd name="T24" fmla="*/ 10 w 14"/>
                  <a:gd name="T25" fmla="*/ 3 h 28"/>
                  <a:gd name="T26" fmla="*/ 7 w 14"/>
                  <a:gd name="T27" fmla="*/ 3 h 28"/>
                  <a:gd name="T28" fmla="*/ 7 w 14"/>
                  <a:gd name="T29" fmla="*/ 0 h 28"/>
                  <a:gd name="T30" fmla="*/ 3 w 14"/>
                  <a:gd name="T31" fmla="*/ 3 h 28"/>
                  <a:gd name="T32" fmla="*/ 3 w 14"/>
                  <a:gd name="T33" fmla="*/ 3 h 28"/>
                  <a:gd name="T34" fmla="*/ 3 w 14"/>
                  <a:gd name="T35" fmla="*/ 7 h 28"/>
                  <a:gd name="T36" fmla="*/ 0 w 14"/>
                  <a:gd name="T37" fmla="*/ 7 h 28"/>
                  <a:gd name="T38" fmla="*/ 0 w 14"/>
                  <a:gd name="T39" fmla="*/ 14 h 28"/>
                  <a:gd name="T40" fmla="*/ 3 w 14"/>
                  <a:gd name="T41" fmla="*/ 14 h 28"/>
                  <a:gd name="T42" fmla="*/ 0 w 14"/>
                  <a:gd name="T43" fmla="*/ 18 h 28"/>
                  <a:gd name="T44" fmla="*/ 3 w 14"/>
                  <a:gd name="T45" fmla="*/ 18 h 28"/>
                  <a:gd name="T46" fmla="*/ 7 w 14"/>
                  <a:gd name="T47" fmla="*/ 18 h 28"/>
                  <a:gd name="T48" fmla="*/ 7 w 14"/>
                  <a:gd name="T49" fmla="*/ 18 h 28"/>
                  <a:gd name="T50" fmla="*/ 7 w 14"/>
                  <a:gd name="T51" fmla="*/ 18 h 28"/>
                  <a:gd name="T52" fmla="*/ 3 w 14"/>
                  <a:gd name="T53" fmla="*/ 18 h 28"/>
                  <a:gd name="T54" fmla="*/ 3 w 14"/>
                  <a:gd name="T55" fmla="*/ 21 h 28"/>
                  <a:gd name="T56" fmla="*/ 0 w 14"/>
                  <a:gd name="T57" fmla="*/ 21 h 28"/>
                  <a:gd name="T58" fmla="*/ 0 w 14"/>
                  <a:gd name="T59" fmla="*/ 25 h 28"/>
                  <a:gd name="T60" fmla="*/ 0 w 14"/>
                  <a:gd name="T61" fmla="*/ 25 h 28"/>
                  <a:gd name="T62" fmla="*/ 0 w 14"/>
                  <a:gd name="T63" fmla="*/ 28 h 28"/>
                  <a:gd name="T64" fmla="*/ 0 w 14"/>
                  <a:gd name="T65" fmla="*/ 28 h 28"/>
                  <a:gd name="T66" fmla="*/ 0 w 14"/>
                  <a:gd name="T67" fmla="*/ 28 h 28"/>
                  <a:gd name="T68" fmla="*/ 3 w 14"/>
                  <a:gd name="T69" fmla="*/ 28 h 28"/>
                  <a:gd name="T70" fmla="*/ 10 w 14"/>
                  <a:gd name="T71" fmla="*/ 25 h 28"/>
                  <a:gd name="T72" fmla="*/ 10 w 14"/>
                  <a:gd name="T73"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8">
                    <a:moveTo>
                      <a:pt x="10" y="25"/>
                    </a:moveTo>
                    <a:lnTo>
                      <a:pt x="10" y="25"/>
                    </a:lnTo>
                    <a:lnTo>
                      <a:pt x="10" y="21"/>
                    </a:lnTo>
                    <a:lnTo>
                      <a:pt x="14" y="18"/>
                    </a:lnTo>
                    <a:lnTo>
                      <a:pt x="10" y="14"/>
                    </a:lnTo>
                    <a:lnTo>
                      <a:pt x="10" y="10"/>
                    </a:lnTo>
                    <a:lnTo>
                      <a:pt x="14" y="7"/>
                    </a:lnTo>
                    <a:lnTo>
                      <a:pt x="14" y="7"/>
                    </a:lnTo>
                    <a:lnTo>
                      <a:pt x="14" y="3"/>
                    </a:lnTo>
                    <a:lnTo>
                      <a:pt x="14" y="3"/>
                    </a:lnTo>
                    <a:lnTo>
                      <a:pt x="10" y="3"/>
                    </a:lnTo>
                    <a:lnTo>
                      <a:pt x="10" y="3"/>
                    </a:lnTo>
                    <a:lnTo>
                      <a:pt x="10" y="3"/>
                    </a:lnTo>
                    <a:lnTo>
                      <a:pt x="7" y="3"/>
                    </a:lnTo>
                    <a:lnTo>
                      <a:pt x="7" y="0"/>
                    </a:lnTo>
                    <a:lnTo>
                      <a:pt x="3" y="3"/>
                    </a:lnTo>
                    <a:lnTo>
                      <a:pt x="3" y="3"/>
                    </a:lnTo>
                    <a:lnTo>
                      <a:pt x="3" y="7"/>
                    </a:lnTo>
                    <a:lnTo>
                      <a:pt x="0" y="7"/>
                    </a:lnTo>
                    <a:lnTo>
                      <a:pt x="0" y="14"/>
                    </a:lnTo>
                    <a:lnTo>
                      <a:pt x="3" y="14"/>
                    </a:lnTo>
                    <a:lnTo>
                      <a:pt x="0" y="18"/>
                    </a:lnTo>
                    <a:lnTo>
                      <a:pt x="3" y="18"/>
                    </a:lnTo>
                    <a:lnTo>
                      <a:pt x="7" y="18"/>
                    </a:lnTo>
                    <a:lnTo>
                      <a:pt x="7" y="18"/>
                    </a:lnTo>
                    <a:lnTo>
                      <a:pt x="7" y="18"/>
                    </a:lnTo>
                    <a:lnTo>
                      <a:pt x="3" y="18"/>
                    </a:lnTo>
                    <a:lnTo>
                      <a:pt x="3" y="21"/>
                    </a:lnTo>
                    <a:lnTo>
                      <a:pt x="0" y="21"/>
                    </a:lnTo>
                    <a:lnTo>
                      <a:pt x="0" y="25"/>
                    </a:lnTo>
                    <a:lnTo>
                      <a:pt x="0" y="25"/>
                    </a:lnTo>
                    <a:lnTo>
                      <a:pt x="0" y="28"/>
                    </a:lnTo>
                    <a:lnTo>
                      <a:pt x="0" y="28"/>
                    </a:lnTo>
                    <a:lnTo>
                      <a:pt x="0" y="28"/>
                    </a:lnTo>
                    <a:lnTo>
                      <a:pt x="3" y="28"/>
                    </a:lnTo>
                    <a:lnTo>
                      <a:pt x="10" y="25"/>
                    </a:lnTo>
                    <a:lnTo>
                      <a:pt x="10" y="2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42" name="Freeform 2575">
                <a:extLst>
                  <a:ext uri="{FF2B5EF4-FFF2-40B4-BE49-F238E27FC236}">
                    <a16:creationId xmlns:a16="http://schemas.microsoft.com/office/drawing/2014/main" id="{DB893593-A7BE-4D3D-9994-EDFEF59CD9D5}"/>
                  </a:ext>
                </a:extLst>
              </p:cNvPr>
              <p:cNvSpPr>
                <a:spLocks/>
              </p:cNvSpPr>
              <p:nvPr/>
            </p:nvSpPr>
            <p:spPr bwMode="auto">
              <a:xfrm>
                <a:off x="4435" y="2033"/>
                <a:ext cx="14" cy="28"/>
              </a:xfrm>
              <a:custGeom>
                <a:avLst/>
                <a:gdLst>
                  <a:gd name="T0" fmla="*/ 10 w 14"/>
                  <a:gd name="T1" fmla="*/ 25 h 28"/>
                  <a:gd name="T2" fmla="*/ 10 w 14"/>
                  <a:gd name="T3" fmla="*/ 25 h 28"/>
                  <a:gd name="T4" fmla="*/ 10 w 14"/>
                  <a:gd name="T5" fmla="*/ 21 h 28"/>
                  <a:gd name="T6" fmla="*/ 14 w 14"/>
                  <a:gd name="T7" fmla="*/ 18 h 28"/>
                  <a:gd name="T8" fmla="*/ 10 w 14"/>
                  <a:gd name="T9" fmla="*/ 14 h 28"/>
                  <a:gd name="T10" fmla="*/ 10 w 14"/>
                  <a:gd name="T11" fmla="*/ 10 h 28"/>
                  <a:gd name="T12" fmla="*/ 14 w 14"/>
                  <a:gd name="T13" fmla="*/ 7 h 28"/>
                  <a:gd name="T14" fmla="*/ 14 w 14"/>
                  <a:gd name="T15" fmla="*/ 7 h 28"/>
                  <a:gd name="T16" fmla="*/ 14 w 14"/>
                  <a:gd name="T17" fmla="*/ 3 h 28"/>
                  <a:gd name="T18" fmla="*/ 14 w 14"/>
                  <a:gd name="T19" fmla="*/ 3 h 28"/>
                  <a:gd name="T20" fmla="*/ 10 w 14"/>
                  <a:gd name="T21" fmla="*/ 3 h 28"/>
                  <a:gd name="T22" fmla="*/ 10 w 14"/>
                  <a:gd name="T23" fmla="*/ 3 h 28"/>
                  <a:gd name="T24" fmla="*/ 10 w 14"/>
                  <a:gd name="T25" fmla="*/ 3 h 28"/>
                  <a:gd name="T26" fmla="*/ 7 w 14"/>
                  <a:gd name="T27" fmla="*/ 3 h 28"/>
                  <a:gd name="T28" fmla="*/ 7 w 14"/>
                  <a:gd name="T29" fmla="*/ 0 h 28"/>
                  <a:gd name="T30" fmla="*/ 3 w 14"/>
                  <a:gd name="T31" fmla="*/ 3 h 28"/>
                  <a:gd name="T32" fmla="*/ 3 w 14"/>
                  <a:gd name="T33" fmla="*/ 3 h 28"/>
                  <a:gd name="T34" fmla="*/ 3 w 14"/>
                  <a:gd name="T35" fmla="*/ 7 h 28"/>
                  <a:gd name="T36" fmla="*/ 0 w 14"/>
                  <a:gd name="T37" fmla="*/ 7 h 28"/>
                  <a:gd name="T38" fmla="*/ 0 w 14"/>
                  <a:gd name="T39" fmla="*/ 14 h 28"/>
                  <a:gd name="T40" fmla="*/ 3 w 14"/>
                  <a:gd name="T41" fmla="*/ 14 h 28"/>
                  <a:gd name="T42" fmla="*/ 0 w 14"/>
                  <a:gd name="T43" fmla="*/ 18 h 28"/>
                  <a:gd name="T44" fmla="*/ 3 w 14"/>
                  <a:gd name="T45" fmla="*/ 18 h 28"/>
                  <a:gd name="T46" fmla="*/ 7 w 14"/>
                  <a:gd name="T47" fmla="*/ 18 h 28"/>
                  <a:gd name="T48" fmla="*/ 7 w 14"/>
                  <a:gd name="T49" fmla="*/ 18 h 28"/>
                  <a:gd name="T50" fmla="*/ 7 w 14"/>
                  <a:gd name="T51" fmla="*/ 18 h 28"/>
                  <a:gd name="T52" fmla="*/ 3 w 14"/>
                  <a:gd name="T53" fmla="*/ 18 h 28"/>
                  <a:gd name="T54" fmla="*/ 3 w 14"/>
                  <a:gd name="T55" fmla="*/ 21 h 28"/>
                  <a:gd name="T56" fmla="*/ 0 w 14"/>
                  <a:gd name="T57" fmla="*/ 21 h 28"/>
                  <a:gd name="T58" fmla="*/ 0 w 14"/>
                  <a:gd name="T59" fmla="*/ 25 h 28"/>
                  <a:gd name="T60" fmla="*/ 0 w 14"/>
                  <a:gd name="T61" fmla="*/ 25 h 28"/>
                  <a:gd name="T62" fmla="*/ 0 w 14"/>
                  <a:gd name="T63" fmla="*/ 28 h 28"/>
                  <a:gd name="T64" fmla="*/ 0 w 14"/>
                  <a:gd name="T65" fmla="*/ 28 h 28"/>
                  <a:gd name="T66" fmla="*/ 0 w 14"/>
                  <a:gd name="T67" fmla="*/ 28 h 28"/>
                  <a:gd name="T68" fmla="*/ 3 w 14"/>
                  <a:gd name="T69" fmla="*/ 28 h 28"/>
                  <a:gd name="T70" fmla="*/ 10 w 14"/>
                  <a:gd name="T71" fmla="*/ 25 h 28"/>
                  <a:gd name="T72" fmla="*/ 10 w 14"/>
                  <a:gd name="T73"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8">
                    <a:moveTo>
                      <a:pt x="10" y="25"/>
                    </a:moveTo>
                    <a:lnTo>
                      <a:pt x="10" y="25"/>
                    </a:lnTo>
                    <a:lnTo>
                      <a:pt x="10" y="21"/>
                    </a:lnTo>
                    <a:lnTo>
                      <a:pt x="14" y="18"/>
                    </a:lnTo>
                    <a:lnTo>
                      <a:pt x="10" y="14"/>
                    </a:lnTo>
                    <a:lnTo>
                      <a:pt x="10" y="10"/>
                    </a:lnTo>
                    <a:lnTo>
                      <a:pt x="14" y="7"/>
                    </a:lnTo>
                    <a:lnTo>
                      <a:pt x="14" y="7"/>
                    </a:lnTo>
                    <a:lnTo>
                      <a:pt x="14" y="3"/>
                    </a:lnTo>
                    <a:lnTo>
                      <a:pt x="14" y="3"/>
                    </a:lnTo>
                    <a:lnTo>
                      <a:pt x="10" y="3"/>
                    </a:lnTo>
                    <a:lnTo>
                      <a:pt x="10" y="3"/>
                    </a:lnTo>
                    <a:lnTo>
                      <a:pt x="10" y="3"/>
                    </a:lnTo>
                    <a:lnTo>
                      <a:pt x="7" y="3"/>
                    </a:lnTo>
                    <a:lnTo>
                      <a:pt x="7" y="0"/>
                    </a:lnTo>
                    <a:lnTo>
                      <a:pt x="3" y="3"/>
                    </a:lnTo>
                    <a:lnTo>
                      <a:pt x="3" y="3"/>
                    </a:lnTo>
                    <a:lnTo>
                      <a:pt x="3" y="7"/>
                    </a:lnTo>
                    <a:lnTo>
                      <a:pt x="0" y="7"/>
                    </a:lnTo>
                    <a:lnTo>
                      <a:pt x="0" y="14"/>
                    </a:lnTo>
                    <a:lnTo>
                      <a:pt x="3" y="14"/>
                    </a:lnTo>
                    <a:lnTo>
                      <a:pt x="0" y="18"/>
                    </a:lnTo>
                    <a:lnTo>
                      <a:pt x="3" y="18"/>
                    </a:lnTo>
                    <a:lnTo>
                      <a:pt x="7" y="18"/>
                    </a:lnTo>
                    <a:lnTo>
                      <a:pt x="7" y="18"/>
                    </a:lnTo>
                    <a:lnTo>
                      <a:pt x="7" y="18"/>
                    </a:lnTo>
                    <a:lnTo>
                      <a:pt x="3" y="18"/>
                    </a:lnTo>
                    <a:lnTo>
                      <a:pt x="3" y="21"/>
                    </a:lnTo>
                    <a:lnTo>
                      <a:pt x="0" y="21"/>
                    </a:lnTo>
                    <a:lnTo>
                      <a:pt x="0" y="25"/>
                    </a:lnTo>
                    <a:lnTo>
                      <a:pt x="0" y="25"/>
                    </a:lnTo>
                    <a:lnTo>
                      <a:pt x="0" y="28"/>
                    </a:lnTo>
                    <a:lnTo>
                      <a:pt x="0" y="28"/>
                    </a:lnTo>
                    <a:lnTo>
                      <a:pt x="0" y="28"/>
                    </a:lnTo>
                    <a:lnTo>
                      <a:pt x="3" y="28"/>
                    </a:lnTo>
                    <a:lnTo>
                      <a:pt x="10" y="25"/>
                    </a:lnTo>
                    <a:lnTo>
                      <a:pt x="10" y="25"/>
                    </a:lnTo>
                  </a:path>
                </a:pathLst>
              </a:custGeom>
              <a:solidFill>
                <a:schemeClr val="accent4"/>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43" name="Freeform 2576">
                <a:extLst>
                  <a:ext uri="{FF2B5EF4-FFF2-40B4-BE49-F238E27FC236}">
                    <a16:creationId xmlns:a16="http://schemas.microsoft.com/office/drawing/2014/main" id="{CF04CCE9-A2BC-436E-8F68-4DB4F983BE43}"/>
                  </a:ext>
                </a:extLst>
              </p:cNvPr>
              <p:cNvSpPr>
                <a:spLocks/>
              </p:cNvSpPr>
              <p:nvPr/>
            </p:nvSpPr>
            <p:spPr bwMode="auto">
              <a:xfrm>
                <a:off x="4420" y="2058"/>
                <a:ext cx="7" cy="7"/>
              </a:xfrm>
              <a:custGeom>
                <a:avLst/>
                <a:gdLst>
                  <a:gd name="T0" fmla="*/ 0 w 7"/>
                  <a:gd name="T1" fmla="*/ 7 h 7"/>
                  <a:gd name="T2" fmla="*/ 4 w 7"/>
                  <a:gd name="T3" fmla="*/ 7 h 7"/>
                  <a:gd name="T4" fmla="*/ 4 w 7"/>
                  <a:gd name="T5" fmla="*/ 3 h 7"/>
                  <a:gd name="T6" fmla="*/ 7 w 7"/>
                  <a:gd name="T7" fmla="*/ 0 h 7"/>
                  <a:gd name="T8" fmla="*/ 4 w 7"/>
                  <a:gd name="T9" fmla="*/ 0 h 7"/>
                  <a:gd name="T10" fmla="*/ 0 w 7"/>
                  <a:gd name="T11" fmla="*/ 3 h 7"/>
                  <a:gd name="T12" fmla="*/ 0 w 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0" y="7"/>
                    </a:moveTo>
                    <a:lnTo>
                      <a:pt x="4" y="7"/>
                    </a:lnTo>
                    <a:lnTo>
                      <a:pt x="4" y="3"/>
                    </a:lnTo>
                    <a:lnTo>
                      <a:pt x="7" y="0"/>
                    </a:lnTo>
                    <a:lnTo>
                      <a:pt x="4" y="0"/>
                    </a:lnTo>
                    <a:lnTo>
                      <a:pt x="0" y="3"/>
                    </a:lnTo>
                    <a:lnTo>
                      <a:pt x="0"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44" name="Freeform 2577">
                <a:extLst>
                  <a:ext uri="{FF2B5EF4-FFF2-40B4-BE49-F238E27FC236}">
                    <a16:creationId xmlns:a16="http://schemas.microsoft.com/office/drawing/2014/main" id="{4D9C9506-8ABB-43C4-9E76-51217EEFCBA5}"/>
                  </a:ext>
                </a:extLst>
              </p:cNvPr>
              <p:cNvSpPr>
                <a:spLocks/>
              </p:cNvSpPr>
              <p:nvPr/>
            </p:nvSpPr>
            <p:spPr bwMode="auto">
              <a:xfrm>
                <a:off x="4420" y="2058"/>
                <a:ext cx="7" cy="7"/>
              </a:xfrm>
              <a:custGeom>
                <a:avLst/>
                <a:gdLst>
                  <a:gd name="T0" fmla="*/ 0 w 7"/>
                  <a:gd name="T1" fmla="*/ 7 h 7"/>
                  <a:gd name="T2" fmla="*/ 4 w 7"/>
                  <a:gd name="T3" fmla="*/ 7 h 7"/>
                  <a:gd name="T4" fmla="*/ 4 w 7"/>
                  <a:gd name="T5" fmla="*/ 3 h 7"/>
                  <a:gd name="T6" fmla="*/ 7 w 7"/>
                  <a:gd name="T7" fmla="*/ 0 h 7"/>
                  <a:gd name="T8" fmla="*/ 4 w 7"/>
                  <a:gd name="T9" fmla="*/ 0 h 7"/>
                  <a:gd name="T10" fmla="*/ 0 w 7"/>
                  <a:gd name="T11" fmla="*/ 3 h 7"/>
                  <a:gd name="T12" fmla="*/ 0 w 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0" y="7"/>
                    </a:moveTo>
                    <a:lnTo>
                      <a:pt x="4" y="7"/>
                    </a:lnTo>
                    <a:lnTo>
                      <a:pt x="4" y="3"/>
                    </a:lnTo>
                    <a:lnTo>
                      <a:pt x="7" y="0"/>
                    </a:lnTo>
                    <a:lnTo>
                      <a:pt x="4" y="0"/>
                    </a:lnTo>
                    <a:lnTo>
                      <a:pt x="0" y="3"/>
                    </a:lnTo>
                    <a:lnTo>
                      <a:pt x="0"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45" name="Freeform 2578">
                <a:extLst>
                  <a:ext uri="{FF2B5EF4-FFF2-40B4-BE49-F238E27FC236}">
                    <a16:creationId xmlns:a16="http://schemas.microsoft.com/office/drawing/2014/main" id="{21873967-FE58-404E-84BE-6B3D41185E51}"/>
                  </a:ext>
                </a:extLst>
              </p:cNvPr>
              <p:cNvSpPr>
                <a:spLocks/>
              </p:cNvSpPr>
              <p:nvPr/>
            </p:nvSpPr>
            <p:spPr bwMode="auto">
              <a:xfrm>
                <a:off x="7336" y="3080"/>
                <a:ext cx="25" cy="18"/>
              </a:xfrm>
              <a:custGeom>
                <a:avLst/>
                <a:gdLst>
                  <a:gd name="T0" fmla="*/ 11 w 25"/>
                  <a:gd name="T1" fmla="*/ 4 h 18"/>
                  <a:gd name="T2" fmla="*/ 14 w 25"/>
                  <a:gd name="T3" fmla="*/ 4 h 18"/>
                  <a:gd name="T4" fmla="*/ 18 w 25"/>
                  <a:gd name="T5" fmla="*/ 0 h 18"/>
                  <a:gd name="T6" fmla="*/ 18 w 25"/>
                  <a:gd name="T7" fmla="*/ 4 h 18"/>
                  <a:gd name="T8" fmla="*/ 22 w 25"/>
                  <a:gd name="T9" fmla="*/ 4 h 18"/>
                  <a:gd name="T10" fmla="*/ 22 w 25"/>
                  <a:gd name="T11" fmla="*/ 4 h 18"/>
                  <a:gd name="T12" fmla="*/ 25 w 25"/>
                  <a:gd name="T13" fmla="*/ 7 h 18"/>
                  <a:gd name="T14" fmla="*/ 25 w 25"/>
                  <a:gd name="T15" fmla="*/ 7 h 18"/>
                  <a:gd name="T16" fmla="*/ 25 w 25"/>
                  <a:gd name="T17" fmla="*/ 15 h 18"/>
                  <a:gd name="T18" fmla="*/ 25 w 25"/>
                  <a:gd name="T19" fmla="*/ 18 h 18"/>
                  <a:gd name="T20" fmla="*/ 22 w 25"/>
                  <a:gd name="T21" fmla="*/ 18 h 18"/>
                  <a:gd name="T22" fmla="*/ 18 w 25"/>
                  <a:gd name="T23" fmla="*/ 18 h 18"/>
                  <a:gd name="T24" fmla="*/ 14 w 25"/>
                  <a:gd name="T25" fmla="*/ 18 h 18"/>
                  <a:gd name="T26" fmla="*/ 7 w 25"/>
                  <a:gd name="T27" fmla="*/ 18 h 18"/>
                  <a:gd name="T28" fmla="*/ 7 w 25"/>
                  <a:gd name="T29" fmla="*/ 18 h 18"/>
                  <a:gd name="T30" fmla="*/ 0 w 25"/>
                  <a:gd name="T31" fmla="*/ 18 h 18"/>
                  <a:gd name="T32" fmla="*/ 0 w 25"/>
                  <a:gd name="T33" fmla="*/ 15 h 18"/>
                  <a:gd name="T34" fmla="*/ 0 w 25"/>
                  <a:gd name="T35" fmla="*/ 11 h 18"/>
                  <a:gd name="T36" fmla="*/ 0 w 25"/>
                  <a:gd name="T37" fmla="*/ 7 h 18"/>
                  <a:gd name="T38" fmla="*/ 4 w 25"/>
                  <a:gd name="T39" fmla="*/ 4 h 18"/>
                  <a:gd name="T40" fmla="*/ 7 w 25"/>
                  <a:gd name="T41" fmla="*/ 4 h 18"/>
                  <a:gd name="T42" fmla="*/ 11 w 25"/>
                  <a:gd name="T43" fmla="*/ 4 h 18"/>
                  <a:gd name="T44" fmla="*/ 11 w 25"/>
                  <a:gd name="T4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8">
                    <a:moveTo>
                      <a:pt x="11" y="4"/>
                    </a:moveTo>
                    <a:lnTo>
                      <a:pt x="14" y="4"/>
                    </a:lnTo>
                    <a:lnTo>
                      <a:pt x="18" y="0"/>
                    </a:lnTo>
                    <a:lnTo>
                      <a:pt x="18" y="4"/>
                    </a:lnTo>
                    <a:lnTo>
                      <a:pt x="22" y="4"/>
                    </a:lnTo>
                    <a:lnTo>
                      <a:pt x="22" y="4"/>
                    </a:lnTo>
                    <a:lnTo>
                      <a:pt x="25" y="7"/>
                    </a:lnTo>
                    <a:lnTo>
                      <a:pt x="25" y="7"/>
                    </a:lnTo>
                    <a:lnTo>
                      <a:pt x="25" y="15"/>
                    </a:lnTo>
                    <a:lnTo>
                      <a:pt x="25" y="18"/>
                    </a:lnTo>
                    <a:lnTo>
                      <a:pt x="22" y="18"/>
                    </a:lnTo>
                    <a:lnTo>
                      <a:pt x="18" y="18"/>
                    </a:lnTo>
                    <a:lnTo>
                      <a:pt x="14" y="18"/>
                    </a:lnTo>
                    <a:lnTo>
                      <a:pt x="7" y="18"/>
                    </a:lnTo>
                    <a:lnTo>
                      <a:pt x="7" y="18"/>
                    </a:lnTo>
                    <a:lnTo>
                      <a:pt x="0" y="18"/>
                    </a:lnTo>
                    <a:lnTo>
                      <a:pt x="0" y="15"/>
                    </a:lnTo>
                    <a:lnTo>
                      <a:pt x="0" y="11"/>
                    </a:lnTo>
                    <a:lnTo>
                      <a:pt x="0" y="7"/>
                    </a:lnTo>
                    <a:lnTo>
                      <a:pt x="4" y="4"/>
                    </a:lnTo>
                    <a:lnTo>
                      <a:pt x="7" y="4"/>
                    </a:lnTo>
                    <a:lnTo>
                      <a:pt x="11" y="4"/>
                    </a:lnTo>
                    <a:lnTo>
                      <a:pt x="11"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46" name="Freeform 2579">
                <a:extLst>
                  <a:ext uri="{FF2B5EF4-FFF2-40B4-BE49-F238E27FC236}">
                    <a16:creationId xmlns:a16="http://schemas.microsoft.com/office/drawing/2014/main" id="{13F20B65-9FFB-4CDD-9DD2-604180BD3402}"/>
                  </a:ext>
                </a:extLst>
              </p:cNvPr>
              <p:cNvSpPr>
                <a:spLocks/>
              </p:cNvSpPr>
              <p:nvPr/>
            </p:nvSpPr>
            <p:spPr bwMode="auto">
              <a:xfrm>
                <a:off x="7336" y="3080"/>
                <a:ext cx="25" cy="18"/>
              </a:xfrm>
              <a:custGeom>
                <a:avLst/>
                <a:gdLst>
                  <a:gd name="T0" fmla="*/ 11 w 25"/>
                  <a:gd name="T1" fmla="*/ 4 h 18"/>
                  <a:gd name="T2" fmla="*/ 14 w 25"/>
                  <a:gd name="T3" fmla="*/ 4 h 18"/>
                  <a:gd name="T4" fmla="*/ 18 w 25"/>
                  <a:gd name="T5" fmla="*/ 0 h 18"/>
                  <a:gd name="T6" fmla="*/ 18 w 25"/>
                  <a:gd name="T7" fmla="*/ 4 h 18"/>
                  <a:gd name="T8" fmla="*/ 22 w 25"/>
                  <a:gd name="T9" fmla="*/ 4 h 18"/>
                  <a:gd name="T10" fmla="*/ 22 w 25"/>
                  <a:gd name="T11" fmla="*/ 4 h 18"/>
                  <a:gd name="T12" fmla="*/ 25 w 25"/>
                  <a:gd name="T13" fmla="*/ 7 h 18"/>
                  <a:gd name="T14" fmla="*/ 25 w 25"/>
                  <a:gd name="T15" fmla="*/ 7 h 18"/>
                  <a:gd name="T16" fmla="*/ 25 w 25"/>
                  <a:gd name="T17" fmla="*/ 15 h 18"/>
                  <a:gd name="T18" fmla="*/ 25 w 25"/>
                  <a:gd name="T19" fmla="*/ 18 h 18"/>
                  <a:gd name="T20" fmla="*/ 22 w 25"/>
                  <a:gd name="T21" fmla="*/ 18 h 18"/>
                  <a:gd name="T22" fmla="*/ 18 w 25"/>
                  <a:gd name="T23" fmla="*/ 18 h 18"/>
                  <a:gd name="T24" fmla="*/ 14 w 25"/>
                  <a:gd name="T25" fmla="*/ 18 h 18"/>
                  <a:gd name="T26" fmla="*/ 7 w 25"/>
                  <a:gd name="T27" fmla="*/ 18 h 18"/>
                  <a:gd name="T28" fmla="*/ 7 w 25"/>
                  <a:gd name="T29" fmla="*/ 18 h 18"/>
                  <a:gd name="T30" fmla="*/ 0 w 25"/>
                  <a:gd name="T31" fmla="*/ 18 h 18"/>
                  <a:gd name="T32" fmla="*/ 0 w 25"/>
                  <a:gd name="T33" fmla="*/ 15 h 18"/>
                  <a:gd name="T34" fmla="*/ 0 w 25"/>
                  <a:gd name="T35" fmla="*/ 11 h 18"/>
                  <a:gd name="T36" fmla="*/ 0 w 25"/>
                  <a:gd name="T37" fmla="*/ 7 h 18"/>
                  <a:gd name="T38" fmla="*/ 4 w 25"/>
                  <a:gd name="T39" fmla="*/ 4 h 18"/>
                  <a:gd name="T40" fmla="*/ 7 w 25"/>
                  <a:gd name="T41" fmla="*/ 4 h 18"/>
                  <a:gd name="T42" fmla="*/ 11 w 25"/>
                  <a:gd name="T43" fmla="*/ 4 h 18"/>
                  <a:gd name="T44" fmla="*/ 11 w 25"/>
                  <a:gd name="T4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8">
                    <a:moveTo>
                      <a:pt x="11" y="4"/>
                    </a:moveTo>
                    <a:lnTo>
                      <a:pt x="14" y="4"/>
                    </a:lnTo>
                    <a:lnTo>
                      <a:pt x="18" y="0"/>
                    </a:lnTo>
                    <a:lnTo>
                      <a:pt x="18" y="4"/>
                    </a:lnTo>
                    <a:lnTo>
                      <a:pt x="22" y="4"/>
                    </a:lnTo>
                    <a:lnTo>
                      <a:pt x="22" y="4"/>
                    </a:lnTo>
                    <a:lnTo>
                      <a:pt x="25" y="7"/>
                    </a:lnTo>
                    <a:lnTo>
                      <a:pt x="25" y="7"/>
                    </a:lnTo>
                    <a:lnTo>
                      <a:pt x="25" y="15"/>
                    </a:lnTo>
                    <a:lnTo>
                      <a:pt x="25" y="18"/>
                    </a:lnTo>
                    <a:lnTo>
                      <a:pt x="22" y="18"/>
                    </a:lnTo>
                    <a:lnTo>
                      <a:pt x="18" y="18"/>
                    </a:lnTo>
                    <a:lnTo>
                      <a:pt x="14" y="18"/>
                    </a:lnTo>
                    <a:lnTo>
                      <a:pt x="7" y="18"/>
                    </a:lnTo>
                    <a:lnTo>
                      <a:pt x="7" y="18"/>
                    </a:lnTo>
                    <a:lnTo>
                      <a:pt x="0" y="18"/>
                    </a:lnTo>
                    <a:lnTo>
                      <a:pt x="0" y="15"/>
                    </a:lnTo>
                    <a:lnTo>
                      <a:pt x="0" y="11"/>
                    </a:lnTo>
                    <a:lnTo>
                      <a:pt x="0" y="7"/>
                    </a:lnTo>
                    <a:lnTo>
                      <a:pt x="4" y="4"/>
                    </a:lnTo>
                    <a:lnTo>
                      <a:pt x="7" y="4"/>
                    </a:lnTo>
                    <a:lnTo>
                      <a:pt x="11" y="4"/>
                    </a:lnTo>
                    <a:lnTo>
                      <a:pt x="11"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47" name="Freeform 2580">
                <a:extLst>
                  <a:ext uri="{FF2B5EF4-FFF2-40B4-BE49-F238E27FC236}">
                    <a16:creationId xmlns:a16="http://schemas.microsoft.com/office/drawing/2014/main" id="{EB0AC937-E8BD-4CC8-84E5-66EB164FF2FE}"/>
                  </a:ext>
                </a:extLst>
              </p:cNvPr>
              <p:cNvSpPr>
                <a:spLocks/>
              </p:cNvSpPr>
              <p:nvPr/>
            </p:nvSpPr>
            <p:spPr bwMode="auto">
              <a:xfrm>
                <a:off x="7361" y="3055"/>
                <a:ext cx="29" cy="18"/>
              </a:xfrm>
              <a:custGeom>
                <a:avLst/>
                <a:gdLst>
                  <a:gd name="T0" fmla="*/ 7 w 29"/>
                  <a:gd name="T1" fmla="*/ 7 h 18"/>
                  <a:gd name="T2" fmla="*/ 7 w 29"/>
                  <a:gd name="T3" fmla="*/ 7 h 18"/>
                  <a:gd name="T4" fmla="*/ 7 w 29"/>
                  <a:gd name="T5" fmla="*/ 7 h 18"/>
                  <a:gd name="T6" fmla="*/ 22 w 29"/>
                  <a:gd name="T7" fmla="*/ 4 h 18"/>
                  <a:gd name="T8" fmla="*/ 25 w 29"/>
                  <a:gd name="T9" fmla="*/ 0 h 18"/>
                  <a:gd name="T10" fmla="*/ 29 w 29"/>
                  <a:gd name="T11" fmla="*/ 0 h 18"/>
                  <a:gd name="T12" fmla="*/ 29 w 29"/>
                  <a:gd name="T13" fmla="*/ 4 h 18"/>
                  <a:gd name="T14" fmla="*/ 22 w 29"/>
                  <a:gd name="T15" fmla="*/ 7 h 18"/>
                  <a:gd name="T16" fmla="*/ 22 w 29"/>
                  <a:gd name="T17" fmla="*/ 11 h 18"/>
                  <a:gd name="T18" fmla="*/ 25 w 29"/>
                  <a:gd name="T19" fmla="*/ 7 h 18"/>
                  <a:gd name="T20" fmla="*/ 25 w 29"/>
                  <a:gd name="T21" fmla="*/ 11 h 18"/>
                  <a:gd name="T22" fmla="*/ 25 w 29"/>
                  <a:gd name="T23" fmla="*/ 14 h 18"/>
                  <a:gd name="T24" fmla="*/ 22 w 29"/>
                  <a:gd name="T25" fmla="*/ 14 h 18"/>
                  <a:gd name="T26" fmla="*/ 15 w 29"/>
                  <a:gd name="T27" fmla="*/ 14 h 18"/>
                  <a:gd name="T28" fmla="*/ 15 w 29"/>
                  <a:gd name="T29" fmla="*/ 11 h 18"/>
                  <a:gd name="T30" fmla="*/ 15 w 29"/>
                  <a:gd name="T31" fmla="*/ 11 h 18"/>
                  <a:gd name="T32" fmla="*/ 11 w 29"/>
                  <a:gd name="T33" fmla="*/ 14 h 18"/>
                  <a:gd name="T34" fmla="*/ 11 w 29"/>
                  <a:gd name="T35" fmla="*/ 18 h 18"/>
                  <a:gd name="T36" fmla="*/ 7 w 29"/>
                  <a:gd name="T37" fmla="*/ 18 h 18"/>
                  <a:gd name="T38" fmla="*/ 7 w 29"/>
                  <a:gd name="T39" fmla="*/ 18 h 18"/>
                  <a:gd name="T40" fmla="*/ 4 w 29"/>
                  <a:gd name="T41" fmla="*/ 18 h 18"/>
                  <a:gd name="T42" fmla="*/ 4 w 29"/>
                  <a:gd name="T43" fmla="*/ 14 h 18"/>
                  <a:gd name="T44" fmla="*/ 0 w 29"/>
                  <a:gd name="T45" fmla="*/ 14 h 18"/>
                  <a:gd name="T46" fmla="*/ 0 w 29"/>
                  <a:gd name="T47" fmla="*/ 14 h 18"/>
                  <a:gd name="T48" fmla="*/ 0 w 29"/>
                  <a:gd name="T49" fmla="*/ 11 h 18"/>
                  <a:gd name="T50" fmla="*/ 4 w 29"/>
                  <a:gd name="T51" fmla="*/ 11 h 18"/>
                  <a:gd name="T52" fmla="*/ 7 w 29"/>
                  <a:gd name="T53"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 h="18">
                    <a:moveTo>
                      <a:pt x="7" y="7"/>
                    </a:moveTo>
                    <a:lnTo>
                      <a:pt x="7" y="7"/>
                    </a:lnTo>
                    <a:lnTo>
                      <a:pt x="7" y="7"/>
                    </a:lnTo>
                    <a:lnTo>
                      <a:pt x="22" y="4"/>
                    </a:lnTo>
                    <a:lnTo>
                      <a:pt x="25" y="0"/>
                    </a:lnTo>
                    <a:lnTo>
                      <a:pt x="29" y="0"/>
                    </a:lnTo>
                    <a:lnTo>
                      <a:pt x="29" y="4"/>
                    </a:lnTo>
                    <a:lnTo>
                      <a:pt x="22" y="7"/>
                    </a:lnTo>
                    <a:lnTo>
                      <a:pt x="22" y="11"/>
                    </a:lnTo>
                    <a:lnTo>
                      <a:pt x="25" y="7"/>
                    </a:lnTo>
                    <a:lnTo>
                      <a:pt x="25" y="11"/>
                    </a:lnTo>
                    <a:lnTo>
                      <a:pt x="25" y="14"/>
                    </a:lnTo>
                    <a:lnTo>
                      <a:pt x="22" y="14"/>
                    </a:lnTo>
                    <a:lnTo>
                      <a:pt x="15" y="14"/>
                    </a:lnTo>
                    <a:lnTo>
                      <a:pt x="15" y="11"/>
                    </a:lnTo>
                    <a:lnTo>
                      <a:pt x="15" y="11"/>
                    </a:lnTo>
                    <a:lnTo>
                      <a:pt x="11" y="14"/>
                    </a:lnTo>
                    <a:lnTo>
                      <a:pt x="11" y="18"/>
                    </a:lnTo>
                    <a:lnTo>
                      <a:pt x="7" y="18"/>
                    </a:lnTo>
                    <a:lnTo>
                      <a:pt x="7" y="18"/>
                    </a:lnTo>
                    <a:lnTo>
                      <a:pt x="4" y="18"/>
                    </a:lnTo>
                    <a:lnTo>
                      <a:pt x="4" y="14"/>
                    </a:lnTo>
                    <a:lnTo>
                      <a:pt x="0" y="14"/>
                    </a:lnTo>
                    <a:lnTo>
                      <a:pt x="0" y="14"/>
                    </a:lnTo>
                    <a:lnTo>
                      <a:pt x="0" y="11"/>
                    </a:lnTo>
                    <a:lnTo>
                      <a:pt x="4" y="11"/>
                    </a:lnTo>
                    <a:lnTo>
                      <a:pt x="7"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48" name="Freeform 2581">
                <a:extLst>
                  <a:ext uri="{FF2B5EF4-FFF2-40B4-BE49-F238E27FC236}">
                    <a16:creationId xmlns:a16="http://schemas.microsoft.com/office/drawing/2014/main" id="{9142F9D3-D045-40F3-840C-A5B6DEE9425E}"/>
                  </a:ext>
                </a:extLst>
              </p:cNvPr>
              <p:cNvSpPr>
                <a:spLocks/>
              </p:cNvSpPr>
              <p:nvPr/>
            </p:nvSpPr>
            <p:spPr bwMode="auto">
              <a:xfrm>
                <a:off x="7361" y="3055"/>
                <a:ext cx="29" cy="18"/>
              </a:xfrm>
              <a:custGeom>
                <a:avLst/>
                <a:gdLst>
                  <a:gd name="T0" fmla="*/ 7 w 29"/>
                  <a:gd name="T1" fmla="*/ 7 h 18"/>
                  <a:gd name="T2" fmla="*/ 7 w 29"/>
                  <a:gd name="T3" fmla="*/ 7 h 18"/>
                  <a:gd name="T4" fmla="*/ 7 w 29"/>
                  <a:gd name="T5" fmla="*/ 7 h 18"/>
                  <a:gd name="T6" fmla="*/ 22 w 29"/>
                  <a:gd name="T7" fmla="*/ 4 h 18"/>
                  <a:gd name="T8" fmla="*/ 25 w 29"/>
                  <a:gd name="T9" fmla="*/ 0 h 18"/>
                  <a:gd name="T10" fmla="*/ 29 w 29"/>
                  <a:gd name="T11" fmla="*/ 0 h 18"/>
                  <a:gd name="T12" fmla="*/ 29 w 29"/>
                  <a:gd name="T13" fmla="*/ 4 h 18"/>
                  <a:gd name="T14" fmla="*/ 22 w 29"/>
                  <a:gd name="T15" fmla="*/ 7 h 18"/>
                  <a:gd name="T16" fmla="*/ 22 w 29"/>
                  <a:gd name="T17" fmla="*/ 11 h 18"/>
                  <a:gd name="T18" fmla="*/ 25 w 29"/>
                  <a:gd name="T19" fmla="*/ 7 h 18"/>
                  <a:gd name="T20" fmla="*/ 25 w 29"/>
                  <a:gd name="T21" fmla="*/ 11 h 18"/>
                  <a:gd name="T22" fmla="*/ 25 w 29"/>
                  <a:gd name="T23" fmla="*/ 14 h 18"/>
                  <a:gd name="T24" fmla="*/ 22 w 29"/>
                  <a:gd name="T25" fmla="*/ 14 h 18"/>
                  <a:gd name="T26" fmla="*/ 15 w 29"/>
                  <a:gd name="T27" fmla="*/ 14 h 18"/>
                  <a:gd name="T28" fmla="*/ 15 w 29"/>
                  <a:gd name="T29" fmla="*/ 11 h 18"/>
                  <a:gd name="T30" fmla="*/ 15 w 29"/>
                  <a:gd name="T31" fmla="*/ 11 h 18"/>
                  <a:gd name="T32" fmla="*/ 11 w 29"/>
                  <a:gd name="T33" fmla="*/ 14 h 18"/>
                  <a:gd name="T34" fmla="*/ 11 w 29"/>
                  <a:gd name="T35" fmla="*/ 18 h 18"/>
                  <a:gd name="T36" fmla="*/ 7 w 29"/>
                  <a:gd name="T37" fmla="*/ 18 h 18"/>
                  <a:gd name="T38" fmla="*/ 7 w 29"/>
                  <a:gd name="T39" fmla="*/ 18 h 18"/>
                  <a:gd name="T40" fmla="*/ 4 w 29"/>
                  <a:gd name="T41" fmla="*/ 18 h 18"/>
                  <a:gd name="T42" fmla="*/ 4 w 29"/>
                  <a:gd name="T43" fmla="*/ 14 h 18"/>
                  <a:gd name="T44" fmla="*/ 0 w 29"/>
                  <a:gd name="T45" fmla="*/ 14 h 18"/>
                  <a:gd name="T46" fmla="*/ 0 w 29"/>
                  <a:gd name="T47" fmla="*/ 14 h 18"/>
                  <a:gd name="T48" fmla="*/ 0 w 29"/>
                  <a:gd name="T49" fmla="*/ 11 h 18"/>
                  <a:gd name="T50" fmla="*/ 4 w 29"/>
                  <a:gd name="T51" fmla="*/ 11 h 18"/>
                  <a:gd name="T52" fmla="*/ 7 w 29"/>
                  <a:gd name="T53"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 h="18">
                    <a:moveTo>
                      <a:pt x="7" y="7"/>
                    </a:moveTo>
                    <a:lnTo>
                      <a:pt x="7" y="7"/>
                    </a:lnTo>
                    <a:lnTo>
                      <a:pt x="7" y="7"/>
                    </a:lnTo>
                    <a:lnTo>
                      <a:pt x="22" y="4"/>
                    </a:lnTo>
                    <a:lnTo>
                      <a:pt x="25" y="0"/>
                    </a:lnTo>
                    <a:lnTo>
                      <a:pt x="29" y="0"/>
                    </a:lnTo>
                    <a:lnTo>
                      <a:pt x="29" y="4"/>
                    </a:lnTo>
                    <a:lnTo>
                      <a:pt x="22" y="7"/>
                    </a:lnTo>
                    <a:lnTo>
                      <a:pt x="22" y="11"/>
                    </a:lnTo>
                    <a:lnTo>
                      <a:pt x="25" y="7"/>
                    </a:lnTo>
                    <a:lnTo>
                      <a:pt x="25" y="11"/>
                    </a:lnTo>
                    <a:lnTo>
                      <a:pt x="25" y="14"/>
                    </a:lnTo>
                    <a:lnTo>
                      <a:pt x="22" y="14"/>
                    </a:lnTo>
                    <a:lnTo>
                      <a:pt x="15" y="14"/>
                    </a:lnTo>
                    <a:lnTo>
                      <a:pt x="15" y="11"/>
                    </a:lnTo>
                    <a:lnTo>
                      <a:pt x="15" y="11"/>
                    </a:lnTo>
                    <a:lnTo>
                      <a:pt x="11" y="14"/>
                    </a:lnTo>
                    <a:lnTo>
                      <a:pt x="11" y="18"/>
                    </a:lnTo>
                    <a:lnTo>
                      <a:pt x="7" y="18"/>
                    </a:lnTo>
                    <a:lnTo>
                      <a:pt x="7" y="18"/>
                    </a:lnTo>
                    <a:lnTo>
                      <a:pt x="4" y="18"/>
                    </a:lnTo>
                    <a:lnTo>
                      <a:pt x="4" y="14"/>
                    </a:lnTo>
                    <a:lnTo>
                      <a:pt x="0" y="14"/>
                    </a:lnTo>
                    <a:lnTo>
                      <a:pt x="0" y="14"/>
                    </a:lnTo>
                    <a:lnTo>
                      <a:pt x="0" y="11"/>
                    </a:lnTo>
                    <a:lnTo>
                      <a:pt x="4" y="11"/>
                    </a:lnTo>
                    <a:lnTo>
                      <a:pt x="7"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49" name="Freeform 2582">
                <a:extLst>
                  <a:ext uri="{FF2B5EF4-FFF2-40B4-BE49-F238E27FC236}">
                    <a16:creationId xmlns:a16="http://schemas.microsoft.com/office/drawing/2014/main" id="{B58D5996-E60D-4369-BB01-8BB81BA931FA}"/>
                  </a:ext>
                </a:extLst>
              </p:cNvPr>
              <p:cNvSpPr>
                <a:spLocks/>
              </p:cNvSpPr>
              <p:nvPr/>
            </p:nvSpPr>
            <p:spPr bwMode="auto">
              <a:xfrm>
                <a:off x="5226" y="1512"/>
                <a:ext cx="1247" cy="790"/>
              </a:xfrm>
              <a:custGeom>
                <a:avLst/>
                <a:gdLst>
                  <a:gd name="T0" fmla="*/ 813 w 1247"/>
                  <a:gd name="T1" fmla="*/ 739 h 790"/>
                  <a:gd name="T2" fmla="*/ 792 w 1247"/>
                  <a:gd name="T3" fmla="*/ 757 h 790"/>
                  <a:gd name="T4" fmla="*/ 749 w 1247"/>
                  <a:gd name="T5" fmla="*/ 790 h 790"/>
                  <a:gd name="T6" fmla="*/ 706 w 1247"/>
                  <a:gd name="T7" fmla="*/ 765 h 790"/>
                  <a:gd name="T8" fmla="*/ 649 w 1247"/>
                  <a:gd name="T9" fmla="*/ 729 h 790"/>
                  <a:gd name="T10" fmla="*/ 588 w 1247"/>
                  <a:gd name="T11" fmla="*/ 739 h 790"/>
                  <a:gd name="T12" fmla="*/ 559 w 1247"/>
                  <a:gd name="T13" fmla="*/ 757 h 790"/>
                  <a:gd name="T14" fmla="*/ 495 w 1247"/>
                  <a:gd name="T15" fmla="*/ 714 h 790"/>
                  <a:gd name="T16" fmla="*/ 502 w 1247"/>
                  <a:gd name="T17" fmla="*/ 635 h 790"/>
                  <a:gd name="T18" fmla="*/ 459 w 1247"/>
                  <a:gd name="T19" fmla="*/ 596 h 790"/>
                  <a:gd name="T20" fmla="*/ 384 w 1247"/>
                  <a:gd name="T21" fmla="*/ 625 h 790"/>
                  <a:gd name="T22" fmla="*/ 326 w 1247"/>
                  <a:gd name="T23" fmla="*/ 621 h 790"/>
                  <a:gd name="T24" fmla="*/ 294 w 1247"/>
                  <a:gd name="T25" fmla="*/ 628 h 790"/>
                  <a:gd name="T26" fmla="*/ 258 w 1247"/>
                  <a:gd name="T27" fmla="*/ 628 h 790"/>
                  <a:gd name="T28" fmla="*/ 226 w 1247"/>
                  <a:gd name="T29" fmla="*/ 610 h 790"/>
                  <a:gd name="T30" fmla="*/ 208 w 1247"/>
                  <a:gd name="T31" fmla="*/ 600 h 790"/>
                  <a:gd name="T32" fmla="*/ 158 w 1247"/>
                  <a:gd name="T33" fmla="*/ 574 h 790"/>
                  <a:gd name="T34" fmla="*/ 129 w 1247"/>
                  <a:gd name="T35" fmla="*/ 564 h 790"/>
                  <a:gd name="T36" fmla="*/ 108 w 1247"/>
                  <a:gd name="T37" fmla="*/ 553 h 790"/>
                  <a:gd name="T38" fmla="*/ 104 w 1247"/>
                  <a:gd name="T39" fmla="*/ 521 h 790"/>
                  <a:gd name="T40" fmla="*/ 119 w 1247"/>
                  <a:gd name="T41" fmla="*/ 517 h 790"/>
                  <a:gd name="T42" fmla="*/ 111 w 1247"/>
                  <a:gd name="T43" fmla="*/ 488 h 790"/>
                  <a:gd name="T44" fmla="*/ 133 w 1247"/>
                  <a:gd name="T45" fmla="*/ 463 h 790"/>
                  <a:gd name="T46" fmla="*/ 122 w 1247"/>
                  <a:gd name="T47" fmla="*/ 445 h 790"/>
                  <a:gd name="T48" fmla="*/ 86 w 1247"/>
                  <a:gd name="T49" fmla="*/ 456 h 790"/>
                  <a:gd name="T50" fmla="*/ 47 w 1247"/>
                  <a:gd name="T51" fmla="*/ 442 h 790"/>
                  <a:gd name="T52" fmla="*/ 33 w 1247"/>
                  <a:gd name="T53" fmla="*/ 420 h 790"/>
                  <a:gd name="T54" fmla="*/ 22 w 1247"/>
                  <a:gd name="T55" fmla="*/ 391 h 790"/>
                  <a:gd name="T56" fmla="*/ 40 w 1247"/>
                  <a:gd name="T57" fmla="*/ 334 h 790"/>
                  <a:gd name="T58" fmla="*/ 136 w 1247"/>
                  <a:gd name="T59" fmla="*/ 295 h 790"/>
                  <a:gd name="T60" fmla="*/ 176 w 1247"/>
                  <a:gd name="T61" fmla="*/ 219 h 790"/>
                  <a:gd name="T62" fmla="*/ 244 w 1247"/>
                  <a:gd name="T63" fmla="*/ 158 h 790"/>
                  <a:gd name="T64" fmla="*/ 319 w 1247"/>
                  <a:gd name="T65" fmla="*/ 148 h 790"/>
                  <a:gd name="T66" fmla="*/ 384 w 1247"/>
                  <a:gd name="T67" fmla="*/ 226 h 790"/>
                  <a:gd name="T68" fmla="*/ 477 w 1247"/>
                  <a:gd name="T69" fmla="*/ 280 h 790"/>
                  <a:gd name="T70" fmla="*/ 638 w 1247"/>
                  <a:gd name="T71" fmla="*/ 309 h 790"/>
                  <a:gd name="T72" fmla="*/ 760 w 1247"/>
                  <a:gd name="T73" fmla="*/ 273 h 790"/>
                  <a:gd name="T74" fmla="*/ 849 w 1247"/>
                  <a:gd name="T75" fmla="*/ 212 h 790"/>
                  <a:gd name="T76" fmla="*/ 910 w 1247"/>
                  <a:gd name="T77" fmla="*/ 151 h 790"/>
                  <a:gd name="T78" fmla="*/ 871 w 1247"/>
                  <a:gd name="T79" fmla="*/ 97 h 790"/>
                  <a:gd name="T80" fmla="*/ 950 w 1247"/>
                  <a:gd name="T81" fmla="*/ 51 h 790"/>
                  <a:gd name="T82" fmla="*/ 1018 w 1247"/>
                  <a:gd name="T83" fmla="*/ 0 h 790"/>
                  <a:gd name="T84" fmla="*/ 1079 w 1247"/>
                  <a:gd name="T85" fmla="*/ 47 h 790"/>
                  <a:gd name="T86" fmla="*/ 1157 w 1247"/>
                  <a:gd name="T87" fmla="*/ 122 h 790"/>
                  <a:gd name="T88" fmla="*/ 1236 w 1247"/>
                  <a:gd name="T89" fmla="*/ 137 h 790"/>
                  <a:gd name="T90" fmla="*/ 1186 w 1247"/>
                  <a:gd name="T91" fmla="*/ 219 h 790"/>
                  <a:gd name="T92" fmla="*/ 1114 w 1247"/>
                  <a:gd name="T93" fmla="*/ 302 h 790"/>
                  <a:gd name="T94" fmla="*/ 1014 w 1247"/>
                  <a:gd name="T95" fmla="*/ 356 h 790"/>
                  <a:gd name="T96" fmla="*/ 971 w 1247"/>
                  <a:gd name="T97" fmla="*/ 359 h 790"/>
                  <a:gd name="T98" fmla="*/ 946 w 1247"/>
                  <a:gd name="T99" fmla="*/ 348 h 790"/>
                  <a:gd name="T100" fmla="*/ 910 w 1247"/>
                  <a:gd name="T101" fmla="*/ 395 h 790"/>
                  <a:gd name="T102" fmla="*/ 971 w 1247"/>
                  <a:gd name="T103" fmla="*/ 406 h 790"/>
                  <a:gd name="T104" fmla="*/ 982 w 1247"/>
                  <a:gd name="T105" fmla="*/ 424 h 790"/>
                  <a:gd name="T106" fmla="*/ 935 w 1247"/>
                  <a:gd name="T107" fmla="*/ 460 h 790"/>
                  <a:gd name="T108" fmla="*/ 985 w 1247"/>
                  <a:gd name="T109" fmla="*/ 542 h 790"/>
                  <a:gd name="T110" fmla="*/ 982 w 1247"/>
                  <a:gd name="T111" fmla="*/ 553 h 790"/>
                  <a:gd name="T112" fmla="*/ 975 w 1247"/>
                  <a:gd name="T113" fmla="*/ 578 h 790"/>
                  <a:gd name="T114" fmla="*/ 978 w 1247"/>
                  <a:gd name="T115" fmla="*/ 603 h 790"/>
                  <a:gd name="T116" fmla="*/ 950 w 1247"/>
                  <a:gd name="T117" fmla="*/ 646 h 790"/>
                  <a:gd name="T118" fmla="*/ 935 w 1247"/>
                  <a:gd name="T119" fmla="*/ 678 h 790"/>
                  <a:gd name="T120" fmla="*/ 907 w 1247"/>
                  <a:gd name="T121" fmla="*/ 704 h 790"/>
                  <a:gd name="T122" fmla="*/ 871 w 1247"/>
                  <a:gd name="T123" fmla="*/ 732 h 790"/>
                  <a:gd name="T124" fmla="*/ 835 w 1247"/>
                  <a:gd name="T125" fmla="*/ 743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47" h="790">
                    <a:moveTo>
                      <a:pt x="835" y="743"/>
                    </a:moveTo>
                    <a:lnTo>
                      <a:pt x="831" y="747"/>
                    </a:lnTo>
                    <a:lnTo>
                      <a:pt x="831" y="743"/>
                    </a:lnTo>
                    <a:lnTo>
                      <a:pt x="831" y="743"/>
                    </a:lnTo>
                    <a:lnTo>
                      <a:pt x="831" y="743"/>
                    </a:lnTo>
                    <a:lnTo>
                      <a:pt x="828" y="743"/>
                    </a:lnTo>
                    <a:lnTo>
                      <a:pt x="828" y="743"/>
                    </a:lnTo>
                    <a:lnTo>
                      <a:pt x="828" y="743"/>
                    </a:lnTo>
                    <a:lnTo>
                      <a:pt x="828" y="743"/>
                    </a:lnTo>
                    <a:lnTo>
                      <a:pt x="828" y="747"/>
                    </a:lnTo>
                    <a:lnTo>
                      <a:pt x="828" y="747"/>
                    </a:lnTo>
                    <a:lnTo>
                      <a:pt x="821" y="747"/>
                    </a:lnTo>
                    <a:lnTo>
                      <a:pt x="821" y="747"/>
                    </a:lnTo>
                    <a:lnTo>
                      <a:pt x="821" y="743"/>
                    </a:lnTo>
                    <a:lnTo>
                      <a:pt x="821" y="743"/>
                    </a:lnTo>
                    <a:lnTo>
                      <a:pt x="817" y="739"/>
                    </a:lnTo>
                    <a:lnTo>
                      <a:pt x="813" y="739"/>
                    </a:lnTo>
                    <a:lnTo>
                      <a:pt x="813" y="736"/>
                    </a:lnTo>
                    <a:lnTo>
                      <a:pt x="813" y="739"/>
                    </a:lnTo>
                    <a:lnTo>
                      <a:pt x="813" y="747"/>
                    </a:lnTo>
                    <a:lnTo>
                      <a:pt x="813" y="747"/>
                    </a:lnTo>
                    <a:lnTo>
                      <a:pt x="813" y="750"/>
                    </a:lnTo>
                    <a:lnTo>
                      <a:pt x="810" y="750"/>
                    </a:lnTo>
                    <a:lnTo>
                      <a:pt x="810" y="750"/>
                    </a:lnTo>
                    <a:lnTo>
                      <a:pt x="806" y="747"/>
                    </a:lnTo>
                    <a:lnTo>
                      <a:pt x="803" y="743"/>
                    </a:lnTo>
                    <a:lnTo>
                      <a:pt x="803" y="739"/>
                    </a:lnTo>
                    <a:lnTo>
                      <a:pt x="803" y="747"/>
                    </a:lnTo>
                    <a:lnTo>
                      <a:pt x="803" y="750"/>
                    </a:lnTo>
                    <a:lnTo>
                      <a:pt x="803" y="750"/>
                    </a:lnTo>
                    <a:lnTo>
                      <a:pt x="803" y="754"/>
                    </a:lnTo>
                    <a:lnTo>
                      <a:pt x="799" y="757"/>
                    </a:lnTo>
                    <a:lnTo>
                      <a:pt x="799" y="754"/>
                    </a:lnTo>
                    <a:lnTo>
                      <a:pt x="792" y="757"/>
                    </a:lnTo>
                    <a:lnTo>
                      <a:pt x="788" y="757"/>
                    </a:lnTo>
                    <a:lnTo>
                      <a:pt x="785" y="761"/>
                    </a:lnTo>
                    <a:lnTo>
                      <a:pt x="785" y="761"/>
                    </a:lnTo>
                    <a:lnTo>
                      <a:pt x="781" y="757"/>
                    </a:lnTo>
                    <a:lnTo>
                      <a:pt x="778" y="761"/>
                    </a:lnTo>
                    <a:lnTo>
                      <a:pt x="774" y="765"/>
                    </a:lnTo>
                    <a:lnTo>
                      <a:pt x="770" y="765"/>
                    </a:lnTo>
                    <a:lnTo>
                      <a:pt x="767" y="765"/>
                    </a:lnTo>
                    <a:lnTo>
                      <a:pt x="763" y="765"/>
                    </a:lnTo>
                    <a:lnTo>
                      <a:pt x="760" y="765"/>
                    </a:lnTo>
                    <a:lnTo>
                      <a:pt x="756" y="768"/>
                    </a:lnTo>
                    <a:lnTo>
                      <a:pt x="753" y="768"/>
                    </a:lnTo>
                    <a:lnTo>
                      <a:pt x="749" y="768"/>
                    </a:lnTo>
                    <a:lnTo>
                      <a:pt x="745" y="779"/>
                    </a:lnTo>
                    <a:lnTo>
                      <a:pt x="749" y="783"/>
                    </a:lnTo>
                    <a:lnTo>
                      <a:pt x="749" y="786"/>
                    </a:lnTo>
                    <a:lnTo>
                      <a:pt x="749" y="790"/>
                    </a:lnTo>
                    <a:lnTo>
                      <a:pt x="742" y="790"/>
                    </a:lnTo>
                    <a:lnTo>
                      <a:pt x="738" y="790"/>
                    </a:lnTo>
                    <a:lnTo>
                      <a:pt x="735" y="779"/>
                    </a:lnTo>
                    <a:lnTo>
                      <a:pt x="731" y="775"/>
                    </a:lnTo>
                    <a:lnTo>
                      <a:pt x="731" y="775"/>
                    </a:lnTo>
                    <a:lnTo>
                      <a:pt x="735" y="765"/>
                    </a:lnTo>
                    <a:lnTo>
                      <a:pt x="735" y="765"/>
                    </a:lnTo>
                    <a:lnTo>
                      <a:pt x="731" y="765"/>
                    </a:lnTo>
                    <a:lnTo>
                      <a:pt x="727" y="768"/>
                    </a:lnTo>
                    <a:lnTo>
                      <a:pt x="724" y="768"/>
                    </a:lnTo>
                    <a:lnTo>
                      <a:pt x="724" y="765"/>
                    </a:lnTo>
                    <a:lnTo>
                      <a:pt x="720" y="765"/>
                    </a:lnTo>
                    <a:lnTo>
                      <a:pt x="713" y="761"/>
                    </a:lnTo>
                    <a:lnTo>
                      <a:pt x="713" y="761"/>
                    </a:lnTo>
                    <a:lnTo>
                      <a:pt x="710" y="761"/>
                    </a:lnTo>
                    <a:lnTo>
                      <a:pt x="710" y="765"/>
                    </a:lnTo>
                    <a:lnTo>
                      <a:pt x="706" y="765"/>
                    </a:lnTo>
                    <a:lnTo>
                      <a:pt x="706" y="768"/>
                    </a:lnTo>
                    <a:lnTo>
                      <a:pt x="706" y="765"/>
                    </a:lnTo>
                    <a:lnTo>
                      <a:pt x="702" y="765"/>
                    </a:lnTo>
                    <a:lnTo>
                      <a:pt x="699" y="765"/>
                    </a:lnTo>
                    <a:lnTo>
                      <a:pt x="695" y="765"/>
                    </a:lnTo>
                    <a:lnTo>
                      <a:pt x="688" y="765"/>
                    </a:lnTo>
                    <a:lnTo>
                      <a:pt x="684" y="765"/>
                    </a:lnTo>
                    <a:lnTo>
                      <a:pt x="684" y="761"/>
                    </a:lnTo>
                    <a:lnTo>
                      <a:pt x="674" y="757"/>
                    </a:lnTo>
                    <a:lnTo>
                      <a:pt x="674" y="754"/>
                    </a:lnTo>
                    <a:lnTo>
                      <a:pt x="670" y="747"/>
                    </a:lnTo>
                    <a:lnTo>
                      <a:pt x="674" y="739"/>
                    </a:lnTo>
                    <a:lnTo>
                      <a:pt x="670" y="739"/>
                    </a:lnTo>
                    <a:lnTo>
                      <a:pt x="663" y="736"/>
                    </a:lnTo>
                    <a:lnTo>
                      <a:pt x="659" y="736"/>
                    </a:lnTo>
                    <a:lnTo>
                      <a:pt x="652" y="732"/>
                    </a:lnTo>
                    <a:lnTo>
                      <a:pt x="649" y="729"/>
                    </a:lnTo>
                    <a:lnTo>
                      <a:pt x="641" y="729"/>
                    </a:lnTo>
                    <a:lnTo>
                      <a:pt x="641" y="729"/>
                    </a:lnTo>
                    <a:lnTo>
                      <a:pt x="638" y="732"/>
                    </a:lnTo>
                    <a:lnTo>
                      <a:pt x="634" y="736"/>
                    </a:lnTo>
                    <a:lnTo>
                      <a:pt x="627" y="739"/>
                    </a:lnTo>
                    <a:lnTo>
                      <a:pt x="627" y="739"/>
                    </a:lnTo>
                    <a:lnTo>
                      <a:pt x="624" y="739"/>
                    </a:lnTo>
                    <a:lnTo>
                      <a:pt x="620" y="739"/>
                    </a:lnTo>
                    <a:lnTo>
                      <a:pt x="616" y="743"/>
                    </a:lnTo>
                    <a:lnTo>
                      <a:pt x="613" y="739"/>
                    </a:lnTo>
                    <a:lnTo>
                      <a:pt x="609" y="743"/>
                    </a:lnTo>
                    <a:lnTo>
                      <a:pt x="606" y="739"/>
                    </a:lnTo>
                    <a:lnTo>
                      <a:pt x="606" y="739"/>
                    </a:lnTo>
                    <a:lnTo>
                      <a:pt x="599" y="743"/>
                    </a:lnTo>
                    <a:lnTo>
                      <a:pt x="599" y="743"/>
                    </a:lnTo>
                    <a:lnTo>
                      <a:pt x="595" y="739"/>
                    </a:lnTo>
                    <a:lnTo>
                      <a:pt x="588" y="739"/>
                    </a:lnTo>
                    <a:lnTo>
                      <a:pt x="588" y="739"/>
                    </a:lnTo>
                    <a:lnTo>
                      <a:pt x="588" y="739"/>
                    </a:lnTo>
                    <a:lnTo>
                      <a:pt x="584" y="743"/>
                    </a:lnTo>
                    <a:lnTo>
                      <a:pt x="584" y="743"/>
                    </a:lnTo>
                    <a:lnTo>
                      <a:pt x="584" y="747"/>
                    </a:lnTo>
                    <a:lnTo>
                      <a:pt x="581" y="743"/>
                    </a:lnTo>
                    <a:lnTo>
                      <a:pt x="581" y="743"/>
                    </a:lnTo>
                    <a:lnTo>
                      <a:pt x="573" y="743"/>
                    </a:lnTo>
                    <a:lnTo>
                      <a:pt x="570" y="747"/>
                    </a:lnTo>
                    <a:lnTo>
                      <a:pt x="570" y="750"/>
                    </a:lnTo>
                    <a:lnTo>
                      <a:pt x="570" y="757"/>
                    </a:lnTo>
                    <a:lnTo>
                      <a:pt x="573" y="761"/>
                    </a:lnTo>
                    <a:lnTo>
                      <a:pt x="573" y="768"/>
                    </a:lnTo>
                    <a:lnTo>
                      <a:pt x="570" y="768"/>
                    </a:lnTo>
                    <a:lnTo>
                      <a:pt x="563" y="772"/>
                    </a:lnTo>
                    <a:lnTo>
                      <a:pt x="563" y="761"/>
                    </a:lnTo>
                    <a:lnTo>
                      <a:pt x="559" y="757"/>
                    </a:lnTo>
                    <a:lnTo>
                      <a:pt x="556" y="757"/>
                    </a:lnTo>
                    <a:lnTo>
                      <a:pt x="552" y="765"/>
                    </a:lnTo>
                    <a:lnTo>
                      <a:pt x="545" y="765"/>
                    </a:lnTo>
                    <a:lnTo>
                      <a:pt x="538" y="757"/>
                    </a:lnTo>
                    <a:lnTo>
                      <a:pt x="534" y="754"/>
                    </a:lnTo>
                    <a:lnTo>
                      <a:pt x="530" y="750"/>
                    </a:lnTo>
                    <a:lnTo>
                      <a:pt x="523" y="750"/>
                    </a:lnTo>
                    <a:lnTo>
                      <a:pt x="523" y="743"/>
                    </a:lnTo>
                    <a:lnTo>
                      <a:pt x="527" y="732"/>
                    </a:lnTo>
                    <a:lnTo>
                      <a:pt x="520" y="729"/>
                    </a:lnTo>
                    <a:lnTo>
                      <a:pt x="516" y="725"/>
                    </a:lnTo>
                    <a:lnTo>
                      <a:pt x="516" y="718"/>
                    </a:lnTo>
                    <a:lnTo>
                      <a:pt x="513" y="714"/>
                    </a:lnTo>
                    <a:lnTo>
                      <a:pt x="513" y="711"/>
                    </a:lnTo>
                    <a:lnTo>
                      <a:pt x="505" y="711"/>
                    </a:lnTo>
                    <a:lnTo>
                      <a:pt x="498" y="711"/>
                    </a:lnTo>
                    <a:lnTo>
                      <a:pt x="495" y="714"/>
                    </a:lnTo>
                    <a:lnTo>
                      <a:pt x="491" y="718"/>
                    </a:lnTo>
                    <a:lnTo>
                      <a:pt x="487" y="718"/>
                    </a:lnTo>
                    <a:lnTo>
                      <a:pt x="491" y="711"/>
                    </a:lnTo>
                    <a:lnTo>
                      <a:pt x="495" y="707"/>
                    </a:lnTo>
                    <a:lnTo>
                      <a:pt x="491" y="700"/>
                    </a:lnTo>
                    <a:lnTo>
                      <a:pt x="495" y="696"/>
                    </a:lnTo>
                    <a:lnTo>
                      <a:pt x="495" y="689"/>
                    </a:lnTo>
                    <a:lnTo>
                      <a:pt x="498" y="686"/>
                    </a:lnTo>
                    <a:lnTo>
                      <a:pt x="502" y="682"/>
                    </a:lnTo>
                    <a:lnTo>
                      <a:pt x="502" y="682"/>
                    </a:lnTo>
                    <a:lnTo>
                      <a:pt x="505" y="675"/>
                    </a:lnTo>
                    <a:lnTo>
                      <a:pt x="509" y="668"/>
                    </a:lnTo>
                    <a:lnTo>
                      <a:pt x="509" y="664"/>
                    </a:lnTo>
                    <a:lnTo>
                      <a:pt x="513" y="653"/>
                    </a:lnTo>
                    <a:lnTo>
                      <a:pt x="513" y="646"/>
                    </a:lnTo>
                    <a:lnTo>
                      <a:pt x="509" y="635"/>
                    </a:lnTo>
                    <a:lnTo>
                      <a:pt x="502" y="635"/>
                    </a:lnTo>
                    <a:lnTo>
                      <a:pt x="502" y="632"/>
                    </a:lnTo>
                    <a:lnTo>
                      <a:pt x="498" y="625"/>
                    </a:lnTo>
                    <a:lnTo>
                      <a:pt x="495" y="621"/>
                    </a:lnTo>
                    <a:lnTo>
                      <a:pt x="491" y="617"/>
                    </a:lnTo>
                    <a:lnTo>
                      <a:pt x="487" y="617"/>
                    </a:lnTo>
                    <a:lnTo>
                      <a:pt x="487" y="621"/>
                    </a:lnTo>
                    <a:lnTo>
                      <a:pt x="484" y="621"/>
                    </a:lnTo>
                    <a:lnTo>
                      <a:pt x="484" y="617"/>
                    </a:lnTo>
                    <a:lnTo>
                      <a:pt x="480" y="614"/>
                    </a:lnTo>
                    <a:lnTo>
                      <a:pt x="473" y="614"/>
                    </a:lnTo>
                    <a:lnTo>
                      <a:pt x="470" y="614"/>
                    </a:lnTo>
                    <a:lnTo>
                      <a:pt x="462" y="614"/>
                    </a:lnTo>
                    <a:lnTo>
                      <a:pt x="466" y="607"/>
                    </a:lnTo>
                    <a:lnTo>
                      <a:pt x="466" y="603"/>
                    </a:lnTo>
                    <a:lnTo>
                      <a:pt x="459" y="603"/>
                    </a:lnTo>
                    <a:lnTo>
                      <a:pt x="459" y="600"/>
                    </a:lnTo>
                    <a:lnTo>
                      <a:pt x="459" y="596"/>
                    </a:lnTo>
                    <a:lnTo>
                      <a:pt x="455" y="592"/>
                    </a:lnTo>
                    <a:lnTo>
                      <a:pt x="452" y="592"/>
                    </a:lnTo>
                    <a:lnTo>
                      <a:pt x="444" y="596"/>
                    </a:lnTo>
                    <a:lnTo>
                      <a:pt x="441" y="596"/>
                    </a:lnTo>
                    <a:lnTo>
                      <a:pt x="434" y="596"/>
                    </a:lnTo>
                    <a:lnTo>
                      <a:pt x="430" y="596"/>
                    </a:lnTo>
                    <a:lnTo>
                      <a:pt x="427" y="596"/>
                    </a:lnTo>
                    <a:lnTo>
                      <a:pt x="427" y="596"/>
                    </a:lnTo>
                    <a:lnTo>
                      <a:pt x="423" y="596"/>
                    </a:lnTo>
                    <a:lnTo>
                      <a:pt x="419" y="600"/>
                    </a:lnTo>
                    <a:lnTo>
                      <a:pt x="416" y="603"/>
                    </a:lnTo>
                    <a:lnTo>
                      <a:pt x="409" y="610"/>
                    </a:lnTo>
                    <a:lnTo>
                      <a:pt x="405" y="610"/>
                    </a:lnTo>
                    <a:lnTo>
                      <a:pt x="398" y="617"/>
                    </a:lnTo>
                    <a:lnTo>
                      <a:pt x="394" y="617"/>
                    </a:lnTo>
                    <a:lnTo>
                      <a:pt x="391" y="621"/>
                    </a:lnTo>
                    <a:lnTo>
                      <a:pt x="384" y="625"/>
                    </a:lnTo>
                    <a:lnTo>
                      <a:pt x="376" y="628"/>
                    </a:lnTo>
                    <a:lnTo>
                      <a:pt x="369" y="628"/>
                    </a:lnTo>
                    <a:lnTo>
                      <a:pt x="369" y="628"/>
                    </a:lnTo>
                    <a:lnTo>
                      <a:pt x="369" y="628"/>
                    </a:lnTo>
                    <a:lnTo>
                      <a:pt x="362" y="625"/>
                    </a:lnTo>
                    <a:lnTo>
                      <a:pt x="362" y="625"/>
                    </a:lnTo>
                    <a:lnTo>
                      <a:pt x="362" y="625"/>
                    </a:lnTo>
                    <a:lnTo>
                      <a:pt x="355" y="625"/>
                    </a:lnTo>
                    <a:lnTo>
                      <a:pt x="355" y="625"/>
                    </a:lnTo>
                    <a:lnTo>
                      <a:pt x="348" y="625"/>
                    </a:lnTo>
                    <a:lnTo>
                      <a:pt x="344" y="625"/>
                    </a:lnTo>
                    <a:lnTo>
                      <a:pt x="341" y="621"/>
                    </a:lnTo>
                    <a:lnTo>
                      <a:pt x="341" y="621"/>
                    </a:lnTo>
                    <a:lnTo>
                      <a:pt x="341" y="617"/>
                    </a:lnTo>
                    <a:lnTo>
                      <a:pt x="337" y="617"/>
                    </a:lnTo>
                    <a:lnTo>
                      <a:pt x="333" y="617"/>
                    </a:lnTo>
                    <a:lnTo>
                      <a:pt x="326" y="621"/>
                    </a:lnTo>
                    <a:lnTo>
                      <a:pt x="323" y="625"/>
                    </a:lnTo>
                    <a:lnTo>
                      <a:pt x="319" y="628"/>
                    </a:lnTo>
                    <a:lnTo>
                      <a:pt x="312" y="635"/>
                    </a:lnTo>
                    <a:lnTo>
                      <a:pt x="312" y="639"/>
                    </a:lnTo>
                    <a:lnTo>
                      <a:pt x="308" y="639"/>
                    </a:lnTo>
                    <a:lnTo>
                      <a:pt x="308" y="639"/>
                    </a:lnTo>
                    <a:lnTo>
                      <a:pt x="308" y="639"/>
                    </a:lnTo>
                    <a:lnTo>
                      <a:pt x="308" y="635"/>
                    </a:lnTo>
                    <a:lnTo>
                      <a:pt x="308" y="632"/>
                    </a:lnTo>
                    <a:lnTo>
                      <a:pt x="308" y="628"/>
                    </a:lnTo>
                    <a:lnTo>
                      <a:pt x="308" y="625"/>
                    </a:lnTo>
                    <a:lnTo>
                      <a:pt x="308" y="625"/>
                    </a:lnTo>
                    <a:lnTo>
                      <a:pt x="305" y="621"/>
                    </a:lnTo>
                    <a:lnTo>
                      <a:pt x="305" y="625"/>
                    </a:lnTo>
                    <a:lnTo>
                      <a:pt x="301" y="625"/>
                    </a:lnTo>
                    <a:lnTo>
                      <a:pt x="298" y="625"/>
                    </a:lnTo>
                    <a:lnTo>
                      <a:pt x="294" y="628"/>
                    </a:lnTo>
                    <a:lnTo>
                      <a:pt x="294" y="628"/>
                    </a:lnTo>
                    <a:lnTo>
                      <a:pt x="294" y="625"/>
                    </a:lnTo>
                    <a:lnTo>
                      <a:pt x="290" y="628"/>
                    </a:lnTo>
                    <a:lnTo>
                      <a:pt x="287" y="628"/>
                    </a:lnTo>
                    <a:lnTo>
                      <a:pt x="287" y="628"/>
                    </a:lnTo>
                    <a:lnTo>
                      <a:pt x="280" y="628"/>
                    </a:lnTo>
                    <a:lnTo>
                      <a:pt x="280" y="628"/>
                    </a:lnTo>
                    <a:lnTo>
                      <a:pt x="276" y="628"/>
                    </a:lnTo>
                    <a:lnTo>
                      <a:pt x="276" y="628"/>
                    </a:lnTo>
                    <a:lnTo>
                      <a:pt x="273" y="628"/>
                    </a:lnTo>
                    <a:lnTo>
                      <a:pt x="269" y="625"/>
                    </a:lnTo>
                    <a:lnTo>
                      <a:pt x="265" y="625"/>
                    </a:lnTo>
                    <a:lnTo>
                      <a:pt x="262" y="625"/>
                    </a:lnTo>
                    <a:lnTo>
                      <a:pt x="262" y="628"/>
                    </a:lnTo>
                    <a:lnTo>
                      <a:pt x="262" y="628"/>
                    </a:lnTo>
                    <a:lnTo>
                      <a:pt x="258" y="625"/>
                    </a:lnTo>
                    <a:lnTo>
                      <a:pt x="258" y="628"/>
                    </a:lnTo>
                    <a:lnTo>
                      <a:pt x="255" y="625"/>
                    </a:lnTo>
                    <a:lnTo>
                      <a:pt x="255" y="625"/>
                    </a:lnTo>
                    <a:lnTo>
                      <a:pt x="251" y="628"/>
                    </a:lnTo>
                    <a:lnTo>
                      <a:pt x="251" y="625"/>
                    </a:lnTo>
                    <a:lnTo>
                      <a:pt x="247" y="625"/>
                    </a:lnTo>
                    <a:lnTo>
                      <a:pt x="247" y="621"/>
                    </a:lnTo>
                    <a:lnTo>
                      <a:pt x="244" y="621"/>
                    </a:lnTo>
                    <a:lnTo>
                      <a:pt x="244" y="621"/>
                    </a:lnTo>
                    <a:lnTo>
                      <a:pt x="240" y="621"/>
                    </a:lnTo>
                    <a:lnTo>
                      <a:pt x="233" y="617"/>
                    </a:lnTo>
                    <a:lnTo>
                      <a:pt x="233" y="614"/>
                    </a:lnTo>
                    <a:lnTo>
                      <a:pt x="233" y="610"/>
                    </a:lnTo>
                    <a:lnTo>
                      <a:pt x="233" y="610"/>
                    </a:lnTo>
                    <a:lnTo>
                      <a:pt x="233" y="610"/>
                    </a:lnTo>
                    <a:lnTo>
                      <a:pt x="230" y="610"/>
                    </a:lnTo>
                    <a:lnTo>
                      <a:pt x="226" y="610"/>
                    </a:lnTo>
                    <a:lnTo>
                      <a:pt x="226" y="610"/>
                    </a:lnTo>
                    <a:lnTo>
                      <a:pt x="222" y="610"/>
                    </a:lnTo>
                    <a:lnTo>
                      <a:pt x="219" y="610"/>
                    </a:lnTo>
                    <a:lnTo>
                      <a:pt x="219" y="610"/>
                    </a:lnTo>
                    <a:lnTo>
                      <a:pt x="219" y="607"/>
                    </a:lnTo>
                    <a:lnTo>
                      <a:pt x="215" y="607"/>
                    </a:lnTo>
                    <a:lnTo>
                      <a:pt x="215" y="607"/>
                    </a:lnTo>
                    <a:lnTo>
                      <a:pt x="215" y="607"/>
                    </a:lnTo>
                    <a:lnTo>
                      <a:pt x="215" y="603"/>
                    </a:lnTo>
                    <a:lnTo>
                      <a:pt x="215" y="600"/>
                    </a:lnTo>
                    <a:lnTo>
                      <a:pt x="215" y="596"/>
                    </a:lnTo>
                    <a:lnTo>
                      <a:pt x="215" y="596"/>
                    </a:lnTo>
                    <a:lnTo>
                      <a:pt x="212" y="596"/>
                    </a:lnTo>
                    <a:lnTo>
                      <a:pt x="212" y="596"/>
                    </a:lnTo>
                    <a:lnTo>
                      <a:pt x="208" y="596"/>
                    </a:lnTo>
                    <a:lnTo>
                      <a:pt x="208" y="596"/>
                    </a:lnTo>
                    <a:lnTo>
                      <a:pt x="208" y="600"/>
                    </a:lnTo>
                    <a:lnTo>
                      <a:pt x="208" y="600"/>
                    </a:lnTo>
                    <a:lnTo>
                      <a:pt x="204" y="600"/>
                    </a:lnTo>
                    <a:lnTo>
                      <a:pt x="204" y="600"/>
                    </a:lnTo>
                    <a:lnTo>
                      <a:pt x="201" y="600"/>
                    </a:lnTo>
                    <a:lnTo>
                      <a:pt x="201" y="600"/>
                    </a:lnTo>
                    <a:lnTo>
                      <a:pt x="197" y="600"/>
                    </a:lnTo>
                    <a:lnTo>
                      <a:pt x="197" y="592"/>
                    </a:lnTo>
                    <a:lnTo>
                      <a:pt x="197" y="589"/>
                    </a:lnTo>
                    <a:lnTo>
                      <a:pt x="190" y="585"/>
                    </a:lnTo>
                    <a:lnTo>
                      <a:pt x="187" y="585"/>
                    </a:lnTo>
                    <a:lnTo>
                      <a:pt x="183" y="582"/>
                    </a:lnTo>
                    <a:lnTo>
                      <a:pt x="179" y="578"/>
                    </a:lnTo>
                    <a:lnTo>
                      <a:pt x="179" y="578"/>
                    </a:lnTo>
                    <a:lnTo>
                      <a:pt x="172" y="574"/>
                    </a:lnTo>
                    <a:lnTo>
                      <a:pt x="165" y="574"/>
                    </a:lnTo>
                    <a:lnTo>
                      <a:pt x="165" y="574"/>
                    </a:lnTo>
                    <a:lnTo>
                      <a:pt x="158" y="574"/>
                    </a:lnTo>
                    <a:lnTo>
                      <a:pt x="158" y="574"/>
                    </a:lnTo>
                    <a:lnTo>
                      <a:pt x="158" y="574"/>
                    </a:lnTo>
                    <a:lnTo>
                      <a:pt x="158" y="574"/>
                    </a:lnTo>
                    <a:lnTo>
                      <a:pt x="154" y="578"/>
                    </a:lnTo>
                    <a:lnTo>
                      <a:pt x="158" y="578"/>
                    </a:lnTo>
                    <a:lnTo>
                      <a:pt x="154" y="578"/>
                    </a:lnTo>
                    <a:lnTo>
                      <a:pt x="154" y="578"/>
                    </a:lnTo>
                    <a:lnTo>
                      <a:pt x="151" y="574"/>
                    </a:lnTo>
                    <a:lnTo>
                      <a:pt x="151" y="574"/>
                    </a:lnTo>
                    <a:lnTo>
                      <a:pt x="151" y="574"/>
                    </a:lnTo>
                    <a:lnTo>
                      <a:pt x="144" y="571"/>
                    </a:lnTo>
                    <a:lnTo>
                      <a:pt x="144" y="571"/>
                    </a:lnTo>
                    <a:lnTo>
                      <a:pt x="140" y="571"/>
                    </a:lnTo>
                    <a:lnTo>
                      <a:pt x="140" y="571"/>
                    </a:lnTo>
                    <a:lnTo>
                      <a:pt x="136" y="567"/>
                    </a:lnTo>
                    <a:lnTo>
                      <a:pt x="133" y="564"/>
                    </a:lnTo>
                    <a:lnTo>
                      <a:pt x="129" y="564"/>
                    </a:lnTo>
                    <a:lnTo>
                      <a:pt x="129" y="564"/>
                    </a:lnTo>
                    <a:lnTo>
                      <a:pt x="129" y="560"/>
                    </a:lnTo>
                    <a:lnTo>
                      <a:pt x="129" y="560"/>
                    </a:lnTo>
                    <a:lnTo>
                      <a:pt x="126" y="560"/>
                    </a:lnTo>
                    <a:lnTo>
                      <a:pt x="126" y="560"/>
                    </a:lnTo>
                    <a:lnTo>
                      <a:pt x="126" y="560"/>
                    </a:lnTo>
                    <a:lnTo>
                      <a:pt x="122" y="560"/>
                    </a:lnTo>
                    <a:lnTo>
                      <a:pt x="122" y="560"/>
                    </a:lnTo>
                    <a:lnTo>
                      <a:pt x="122" y="557"/>
                    </a:lnTo>
                    <a:lnTo>
                      <a:pt x="119" y="557"/>
                    </a:lnTo>
                    <a:lnTo>
                      <a:pt x="119" y="557"/>
                    </a:lnTo>
                    <a:lnTo>
                      <a:pt x="119" y="557"/>
                    </a:lnTo>
                    <a:lnTo>
                      <a:pt x="115" y="557"/>
                    </a:lnTo>
                    <a:lnTo>
                      <a:pt x="111" y="557"/>
                    </a:lnTo>
                    <a:lnTo>
                      <a:pt x="111" y="560"/>
                    </a:lnTo>
                    <a:lnTo>
                      <a:pt x="108" y="557"/>
                    </a:lnTo>
                    <a:lnTo>
                      <a:pt x="108" y="557"/>
                    </a:lnTo>
                    <a:lnTo>
                      <a:pt x="108" y="553"/>
                    </a:lnTo>
                    <a:lnTo>
                      <a:pt x="108" y="553"/>
                    </a:lnTo>
                    <a:lnTo>
                      <a:pt x="104" y="549"/>
                    </a:lnTo>
                    <a:lnTo>
                      <a:pt x="104" y="549"/>
                    </a:lnTo>
                    <a:lnTo>
                      <a:pt x="104" y="549"/>
                    </a:lnTo>
                    <a:lnTo>
                      <a:pt x="104" y="546"/>
                    </a:lnTo>
                    <a:lnTo>
                      <a:pt x="104" y="542"/>
                    </a:lnTo>
                    <a:lnTo>
                      <a:pt x="104" y="542"/>
                    </a:lnTo>
                    <a:lnTo>
                      <a:pt x="104" y="539"/>
                    </a:lnTo>
                    <a:lnTo>
                      <a:pt x="104" y="539"/>
                    </a:lnTo>
                    <a:lnTo>
                      <a:pt x="104" y="535"/>
                    </a:lnTo>
                    <a:lnTo>
                      <a:pt x="101" y="531"/>
                    </a:lnTo>
                    <a:lnTo>
                      <a:pt x="97" y="528"/>
                    </a:lnTo>
                    <a:lnTo>
                      <a:pt x="97" y="524"/>
                    </a:lnTo>
                    <a:lnTo>
                      <a:pt x="97" y="524"/>
                    </a:lnTo>
                    <a:lnTo>
                      <a:pt x="97" y="521"/>
                    </a:lnTo>
                    <a:lnTo>
                      <a:pt x="101" y="521"/>
                    </a:lnTo>
                    <a:lnTo>
                      <a:pt x="104" y="521"/>
                    </a:lnTo>
                    <a:lnTo>
                      <a:pt x="104" y="521"/>
                    </a:lnTo>
                    <a:lnTo>
                      <a:pt x="104" y="524"/>
                    </a:lnTo>
                    <a:lnTo>
                      <a:pt x="104" y="524"/>
                    </a:lnTo>
                    <a:lnTo>
                      <a:pt x="108" y="524"/>
                    </a:lnTo>
                    <a:lnTo>
                      <a:pt x="108" y="528"/>
                    </a:lnTo>
                    <a:lnTo>
                      <a:pt x="111" y="528"/>
                    </a:lnTo>
                    <a:lnTo>
                      <a:pt x="111" y="524"/>
                    </a:lnTo>
                    <a:lnTo>
                      <a:pt x="111" y="524"/>
                    </a:lnTo>
                    <a:lnTo>
                      <a:pt x="111" y="524"/>
                    </a:lnTo>
                    <a:lnTo>
                      <a:pt x="115" y="524"/>
                    </a:lnTo>
                    <a:lnTo>
                      <a:pt x="115" y="521"/>
                    </a:lnTo>
                    <a:lnTo>
                      <a:pt x="115" y="521"/>
                    </a:lnTo>
                    <a:lnTo>
                      <a:pt x="119" y="524"/>
                    </a:lnTo>
                    <a:lnTo>
                      <a:pt x="119" y="524"/>
                    </a:lnTo>
                    <a:lnTo>
                      <a:pt x="122" y="521"/>
                    </a:lnTo>
                    <a:lnTo>
                      <a:pt x="122" y="517"/>
                    </a:lnTo>
                    <a:lnTo>
                      <a:pt x="119" y="517"/>
                    </a:lnTo>
                    <a:lnTo>
                      <a:pt x="119" y="513"/>
                    </a:lnTo>
                    <a:lnTo>
                      <a:pt x="119" y="510"/>
                    </a:lnTo>
                    <a:lnTo>
                      <a:pt x="119" y="510"/>
                    </a:lnTo>
                    <a:lnTo>
                      <a:pt x="119" y="510"/>
                    </a:lnTo>
                    <a:lnTo>
                      <a:pt x="115" y="506"/>
                    </a:lnTo>
                    <a:lnTo>
                      <a:pt x="111" y="506"/>
                    </a:lnTo>
                    <a:lnTo>
                      <a:pt x="111" y="506"/>
                    </a:lnTo>
                    <a:lnTo>
                      <a:pt x="108" y="503"/>
                    </a:lnTo>
                    <a:lnTo>
                      <a:pt x="108" y="499"/>
                    </a:lnTo>
                    <a:lnTo>
                      <a:pt x="111" y="499"/>
                    </a:lnTo>
                    <a:lnTo>
                      <a:pt x="108" y="496"/>
                    </a:lnTo>
                    <a:lnTo>
                      <a:pt x="108" y="496"/>
                    </a:lnTo>
                    <a:lnTo>
                      <a:pt x="111" y="496"/>
                    </a:lnTo>
                    <a:lnTo>
                      <a:pt x="108" y="492"/>
                    </a:lnTo>
                    <a:lnTo>
                      <a:pt x="108" y="488"/>
                    </a:lnTo>
                    <a:lnTo>
                      <a:pt x="108" y="488"/>
                    </a:lnTo>
                    <a:lnTo>
                      <a:pt x="111" y="488"/>
                    </a:lnTo>
                    <a:lnTo>
                      <a:pt x="111" y="488"/>
                    </a:lnTo>
                    <a:lnTo>
                      <a:pt x="119" y="488"/>
                    </a:lnTo>
                    <a:lnTo>
                      <a:pt x="119" y="488"/>
                    </a:lnTo>
                    <a:lnTo>
                      <a:pt x="119" y="488"/>
                    </a:lnTo>
                    <a:lnTo>
                      <a:pt x="122" y="485"/>
                    </a:lnTo>
                    <a:lnTo>
                      <a:pt x="122" y="481"/>
                    </a:lnTo>
                    <a:lnTo>
                      <a:pt x="126" y="478"/>
                    </a:lnTo>
                    <a:lnTo>
                      <a:pt x="126" y="478"/>
                    </a:lnTo>
                    <a:lnTo>
                      <a:pt x="126" y="478"/>
                    </a:lnTo>
                    <a:lnTo>
                      <a:pt x="126" y="478"/>
                    </a:lnTo>
                    <a:lnTo>
                      <a:pt x="126" y="478"/>
                    </a:lnTo>
                    <a:lnTo>
                      <a:pt x="126" y="474"/>
                    </a:lnTo>
                    <a:lnTo>
                      <a:pt x="129" y="474"/>
                    </a:lnTo>
                    <a:lnTo>
                      <a:pt x="129" y="470"/>
                    </a:lnTo>
                    <a:lnTo>
                      <a:pt x="129" y="470"/>
                    </a:lnTo>
                    <a:lnTo>
                      <a:pt x="133" y="467"/>
                    </a:lnTo>
                    <a:lnTo>
                      <a:pt x="133" y="463"/>
                    </a:lnTo>
                    <a:lnTo>
                      <a:pt x="136" y="460"/>
                    </a:lnTo>
                    <a:lnTo>
                      <a:pt x="136" y="460"/>
                    </a:lnTo>
                    <a:lnTo>
                      <a:pt x="136" y="456"/>
                    </a:lnTo>
                    <a:lnTo>
                      <a:pt x="136" y="456"/>
                    </a:lnTo>
                    <a:lnTo>
                      <a:pt x="136" y="452"/>
                    </a:lnTo>
                    <a:lnTo>
                      <a:pt x="133" y="452"/>
                    </a:lnTo>
                    <a:lnTo>
                      <a:pt x="133" y="456"/>
                    </a:lnTo>
                    <a:lnTo>
                      <a:pt x="129" y="456"/>
                    </a:lnTo>
                    <a:lnTo>
                      <a:pt x="129" y="456"/>
                    </a:lnTo>
                    <a:lnTo>
                      <a:pt x="129" y="452"/>
                    </a:lnTo>
                    <a:lnTo>
                      <a:pt x="126" y="452"/>
                    </a:lnTo>
                    <a:lnTo>
                      <a:pt x="126" y="452"/>
                    </a:lnTo>
                    <a:lnTo>
                      <a:pt x="126" y="452"/>
                    </a:lnTo>
                    <a:lnTo>
                      <a:pt x="122" y="452"/>
                    </a:lnTo>
                    <a:lnTo>
                      <a:pt x="122" y="449"/>
                    </a:lnTo>
                    <a:lnTo>
                      <a:pt x="122" y="445"/>
                    </a:lnTo>
                    <a:lnTo>
                      <a:pt x="122" y="445"/>
                    </a:lnTo>
                    <a:lnTo>
                      <a:pt x="122" y="445"/>
                    </a:lnTo>
                    <a:lnTo>
                      <a:pt x="119" y="445"/>
                    </a:lnTo>
                    <a:lnTo>
                      <a:pt x="119" y="445"/>
                    </a:lnTo>
                    <a:lnTo>
                      <a:pt x="119" y="445"/>
                    </a:lnTo>
                    <a:lnTo>
                      <a:pt x="115" y="442"/>
                    </a:lnTo>
                    <a:lnTo>
                      <a:pt x="115" y="442"/>
                    </a:lnTo>
                    <a:lnTo>
                      <a:pt x="111" y="445"/>
                    </a:lnTo>
                    <a:lnTo>
                      <a:pt x="111" y="445"/>
                    </a:lnTo>
                    <a:lnTo>
                      <a:pt x="108" y="445"/>
                    </a:lnTo>
                    <a:lnTo>
                      <a:pt x="104" y="445"/>
                    </a:lnTo>
                    <a:lnTo>
                      <a:pt x="101" y="449"/>
                    </a:lnTo>
                    <a:lnTo>
                      <a:pt x="97" y="449"/>
                    </a:lnTo>
                    <a:lnTo>
                      <a:pt x="93" y="452"/>
                    </a:lnTo>
                    <a:lnTo>
                      <a:pt x="90" y="452"/>
                    </a:lnTo>
                    <a:lnTo>
                      <a:pt x="90" y="452"/>
                    </a:lnTo>
                    <a:lnTo>
                      <a:pt x="86" y="456"/>
                    </a:lnTo>
                    <a:lnTo>
                      <a:pt x="86" y="456"/>
                    </a:lnTo>
                    <a:lnTo>
                      <a:pt x="83" y="456"/>
                    </a:lnTo>
                    <a:lnTo>
                      <a:pt x="83" y="456"/>
                    </a:lnTo>
                    <a:lnTo>
                      <a:pt x="79" y="456"/>
                    </a:lnTo>
                    <a:lnTo>
                      <a:pt x="76" y="452"/>
                    </a:lnTo>
                    <a:lnTo>
                      <a:pt x="72" y="452"/>
                    </a:lnTo>
                    <a:lnTo>
                      <a:pt x="68" y="452"/>
                    </a:lnTo>
                    <a:lnTo>
                      <a:pt x="65" y="449"/>
                    </a:lnTo>
                    <a:lnTo>
                      <a:pt x="61" y="449"/>
                    </a:lnTo>
                    <a:lnTo>
                      <a:pt x="61" y="445"/>
                    </a:lnTo>
                    <a:lnTo>
                      <a:pt x="61" y="445"/>
                    </a:lnTo>
                    <a:lnTo>
                      <a:pt x="58" y="445"/>
                    </a:lnTo>
                    <a:lnTo>
                      <a:pt x="58" y="445"/>
                    </a:lnTo>
                    <a:lnTo>
                      <a:pt x="54" y="445"/>
                    </a:lnTo>
                    <a:lnTo>
                      <a:pt x="54" y="445"/>
                    </a:lnTo>
                    <a:lnTo>
                      <a:pt x="50" y="445"/>
                    </a:lnTo>
                    <a:lnTo>
                      <a:pt x="50" y="442"/>
                    </a:lnTo>
                    <a:lnTo>
                      <a:pt x="47" y="442"/>
                    </a:lnTo>
                    <a:lnTo>
                      <a:pt x="47" y="442"/>
                    </a:lnTo>
                    <a:lnTo>
                      <a:pt x="47" y="438"/>
                    </a:lnTo>
                    <a:lnTo>
                      <a:pt x="47" y="438"/>
                    </a:lnTo>
                    <a:lnTo>
                      <a:pt x="47" y="438"/>
                    </a:lnTo>
                    <a:lnTo>
                      <a:pt x="47" y="438"/>
                    </a:lnTo>
                    <a:lnTo>
                      <a:pt x="47" y="435"/>
                    </a:lnTo>
                    <a:lnTo>
                      <a:pt x="47" y="435"/>
                    </a:lnTo>
                    <a:lnTo>
                      <a:pt x="47" y="431"/>
                    </a:lnTo>
                    <a:lnTo>
                      <a:pt x="47" y="431"/>
                    </a:lnTo>
                    <a:lnTo>
                      <a:pt x="43" y="427"/>
                    </a:lnTo>
                    <a:lnTo>
                      <a:pt x="40" y="424"/>
                    </a:lnTo>
                    <a:lnTo>
                      <a:pt x="40" y="424"/>
                    </a:lnTo>
                    <a:lnTo>
                      <a:pt x="36" y="427"/>
                    </a:lnTo>
                    <a:lnTo>
                      <a:pt x="36" y="427"/>
                    </a:lnTo>
                    <a:lnTo>
                      <a:pt x="36" y="420"/>
                    </a:lnTo>
                    <a:lnTo>
                      <a:pt x="36" y="420"/>
                    </a:lnTo>
                    <a:lnTo>
                      <a:pt x="33" y="420"/>
                    </a:lnTo>
                    <a:lnTo>
                      <a:pt x="29" y="420"/>
                    </a:lnTo>
                    <a:lnTo>
                      <a:pt x="29" y="420"/>
                    </a:lnTo>
                    <a:lnTo>
                      <a:pt x="25" y="420"/>
                    </a:lnTo>
                    <a:lnTo>
                      <a:pt x="22" y="420"/>
                    </a:lnTo>
                    <a:lnTo>
                      <a:pt x="22" y="420"/>
                    </a:lnTo>
                    <a:lnTo>
                      <a:pt x="18" y="417"/>
                    </a:lnTo>
                    <a:lnTo>
                      <a:pt x="18" y="417"/>
                    </a:lnTo>
                    <a:lnTo>
                      <a:pt x="18" y="417"/>
                    </a:lnTo>
                    <a:lnTo>
                      <a:pt x="18" y="413"/>
                    </a:lnTo>
                    <a:lnTo>
                      <a:pt x="22" y="413"/>
                    </a:lnTo>
                    <a:lnTo>
                      <a:pt x="22" y="413"/>
                    </a:lnTo>
                    <a:lnTo>
                      <a:pt x="25" y="413"/>
                    </a:lnTo>
                    <a:lnTo>
                      <a:pt x="22" y="413"/>
                    </a:lnTo>
                    <a:lnTo>
                      <a:pt x="25" y="413"/>
                    </a:lnTo>
                    <a:lnTo>
                      <a:pt x="25" y="413"/>
                    </a:lnTo>
                    <a:lnTo>
                      <a:pt x="25" y="402"/>
                    </a:lnTo>
                    <a:lnTo>
                      <a:pt x="22" y="391"/>
                    </a:lnTo>
                    <a:lnTo>
                      <a:pt x="22" y="388"/>
                    </a:lnTo>
                    <a:lnTo>
                      <a:pt x="22" y="384"/>
                    </a:lnTo>
                    <a:lnTo>
                      <a:pt x="15" y="381"/>
                    </a:lnTo>
                    <a:lnTo>
                      <a:pt x="7" y="384"/>
                    </a:lnTo>
                    <a:lnTo>
                      <a:pt x="4" y="381"/>
                    </a:lnTo>
                    <a:lnTo>
                      <a:pt x="0" y="377"/>
                    </a:lnTo>
                    <a:lnTo>
                      <a:pt x="0" y="370"/>
                    </a:lnTo>
                    <a:lnTo>
                      <a:pt x="4" y="359"/>
                    </a:lnTo>
                    <a:lnTo>
                      <a:pt x="4" y="352"/>
                    </a:lnTo>
                    <a:lnTo>
                      <a:pt x="7" y="348"/>
                    </a:lnTo>
                    <a:lnTo>
                      <a:pt x="18" y="341"/>
                    </a:lnTo>
                    <a:lnTo>
                      <a:pt x="22" y="341"/>
                    </a:lnTo>
                    <a:lnTo>
                      <a:pt x="22" y="341"/>
                    </a:lnTo>
                    <a:lnTo>
                      <a:pt x="25" y="338"/>
                    </a:lnTo>
                    <a:lnTo>
                      <a:pt x="29" y="338"/>
                    </a:lnTo>
                    <a:lnTo>
                      <a:pt x="36" y="334"/>
                    </a:lnTo>
                    <a:lnTo>
                      <a:pt x="40" y="334"/>
                    </a:lnTo>
                    <a:lnTo>
                      <a:pt x="40" y="341"/>
                    </a:lnTo>
                    <a:lnTo>
                      <a:pt x="47" y="341"/>
                    </a:lnTo>
                    <a:lnTo>
                      <a:pt x="50" y="338"/>
                    </a:lnTo>
                    <a:lnTo>
                      <a:pt x="54" y="341"/>
                    </a:lnTo>
                    <a:lnTo>
                      <a:pt x="61" y="338"/>
                    </a:lnTo>
                    <a:lnTo>
                      <a:pt x="61" y="330"/>
                    </a:lnTo>
                    <a:lnTo>
                      <a:pt x="65" y="327"/>
                    </a:lnTo>
                    <a:lnTo>
                      <a:pt x="72" y="323"/>
                    </a:lnTo>
                    <a:lnTo>
                      <a:pt x="79" y="323"/>
                    </a:lnTo>
                    <a:lnTo>
                      <a:pt x="90" y="323"/>
                    </a:lnTo>
                    <a:lnTo>
                      <a:pt x="93" y="320"/>
                    </a:lnTo>
                    <a:lnTo>
                      <a:pt x="97" y="316"/>
                    </a:lnTo>
                    <a:lnTo>
                      <a:pt x="101" y="313"/>
                    </a:lnTo>
                    <a:lnTo>
                      <a:pt x="115" y="305"/>
                    </a:lnTo>
                    <a:lnTo>
                      <a:pt x="129" y="302"/>
                    </a:lnTo>
                    <a:lnTo>
                      <a:pt x="133" y="298"/>
                    </a:lnTo>
                    <a:lnTo>
                      <a:pt x="136" y="295"/>
                    </a:lnTo>
                    <a:lnTo>
                      <a:pt x="136" y="284"/>
                    </a:lnTo>
                    <a:lnTo>
                      <a:pt x="136" y="280"/>
                    </a:lnTo>
                    <a:lnTo>
                      <a:pt x="140" y="277"/>
                    </a:lnTo>
                    <a:lnTo>
                      <a:pt x="140" y="273"/>
                    </a:lnTo>
                    <a:lnTo>
                      <a:pt x="144" y="270"/>
                    </a:lnTo>
                    <a:lnTo>
                      <a:pt x="144" y="266"/>
                    </a:lnTo>
                    <a:lnTo>
                      <a:pt x="140" y="259"/>
                    </a:lnTo>
                    <a:lnTo>
                      <a:pt x="136" y="252"/>
                    </a:lnTo>
                    <a:lnTo>
                      <a:pt x="136" y="248"/>
                    </a:lnTo>
                    <a:lnTo>
                      <a:pt x="133" y="237"/>
                    </a:lnTo>
                    <a:lnTo>
                      <a:pt x="133" y="230"/>
                    </a:lnTo>
                    <a:lnTo>
                      <a:pt x="129" y="230"/>
                    </a:lnTo>
                    <a:lnTo>
                      <a:pt x="133" y="226"/>
                    </a:lnTo>
                    <a:lnTo>
                      <a:pt x="140" y="223"/>
                    </a:lnTo>
                    <a:lnTo>
                      <a:pt x="147" y="223"/>
                    </a:lnTo>
                    <a:lnTo>
                      <a:pt x="154" y="219"/>
                    </a:lnTo>
                    <a:lnTo>
                      <a:pt x="176" y="219"/>
                    </a:lnTo>
                    <a:lnTo>
                      <a:pt x="179" y="219"/>
                    </a:lnTo>
                    <a:lnTo>
                      <a:pt x="176" y="212"/>
                    </a:lnTo>
                    <a:lnTo>
                      <a:pt x="176" y="209"/>
                    </a:lnTo>
                    <a:lnTo>
                      <a:pt x="176" y="201"/>
                    </a:lnTo>
                    <a:lnTo>
                      <a:pt x="179" y="194"/>
                    </a:lnTo>
                    <a:lnTo>
                      <a:pt x="183" y="183"/>
                    </a:lnTo>
                    <a:lnTo>
                      <a:pt x="187" y="176"/>
                    </a:lnTo>
                    <a:lnTo>
                      <a:pt x="190" y="169"/>
                    </a:lnTo>
                    <a:lnTo>
                      <a:pt x="197" y="169"/>
                    </a:lnTo>
                    <a:lnTo>
                      <a:pt x="201" y="173"/>
                    </a:lnTo>
                    <a:lnTo>
                      <a:pt x="208" y="173"/>
                    </a:lnTo>
                    <a:lnTo>
                      <a:pt x="222" y="173"/>
                    </a:lnTo>
                    <a:lnTo>
                      <a:pt x="226" y="176"/>
                    </a:lnTo>
                    <a:lnTo>
                      <a:pt x="230" y="176"/>
                    </a:lnTo>
                    <a:lnTo>
                      <a:pt x="233" y="173"/>
                    </a:lnTo>
                    <a:lnTo>
                      <a:pt x="244" y="173"/>
                    </a:lnTo>
                    <a:lnTo>
                      <a:pt x="244" y="158"/>
                    </a:lnTo>
                    <a:lnTo>
                      <a:pt x="244" y="151"/>
                    </a:lnTo>
                    <a:lnTo>
                      <a:pt x="244" y="144"/>
                    </a:lnTo>
                    <a:lnTo>
                      <a:pt x="247" y="137"/>
                    </a:lnTo>
                    <a:lnTo>
                      <a:pt x="255" y="137"/>
                    </a:lnTo>
                    <a:lnTo>
                      <a:pt x="262" y="137"/>
                    </a:lnTo>
                    <a:lnTo>
                      <a:pt x="269" y="130"/>
                    </a:lnTo>
                    <a:lnTo>
                      <a:pt x="273" y="126"/>
                    </a:lnTo>
                    <a:lnTo>
                      <a:pt x="280" y="126"/>
                    </a:lnTo>
                    <a:lnTo>
                      <a:pt x="287" y="122"/>
                    </a:lnTo>
                    <a:lnTo>
                      <a:pt x="290" y="122"/>
                    </a:lnTo>
                    <a:lnTo>
                      <a:pt x="290" y="122"/>
                    </a:lnTo>
                    <a:lnTo>
                      <a:pt x="290" y="126"/>
                    </a:lnTo>
                    <a:lnTo>
                      <a:pt x="294" y="133"/>
                    </a:lnTo>
                    <a:lnTo>
                      <a:pt x="305" y="144"/>
                    </a:lnTo>
                    <a:lnTo>
                      <a:pt x="308" y="148"/>
                    </a:lnTo>
                    <a:lnTo>
                      <a:pt x="316" y="151"/>
                    </a:lnTo>
                    <a:lnTo>
                      <a:pt x="319" y="148"/>
                    </a:lnTo>
                    <a:lnTo>
                      <a:pt x="323" y="151"/>
                    </a:lnTo>
                    <a:lnTo>
                      <a:pt x="330" y="151"/>
                    </a:lnTo>
                    <a:lnTo>
                      <a:pt x="333" y="155"/>
                    </a:lnTo>
                    <a:lnTo>
                      <a:pt x="337" y="158"/>
                    </a:lnTo>
                    <a:lnTo>
                      <a:pt x="341" y="165"/>
                    </a:lnTo>
                    <a:lnTo>
                      <a:pt x="344" y="173"/>
                    </a:lnTo>
                    <a:lnTo>
                      <a:pt x="348" y="183"/>
                    </a:lnTo>
                    <a:lnTo>
                      <a:pt x="351" y="194"/>
                    </a:lnTo>
                    <a:lnTo>
                      <a:pt x="351" y="201"/>
                    </a:lnTo>
                    <a:lnTo>
                      <a:pt x="351" y="205"/>
                    </a:lnTo>
                    <a:lnTo>
                      <a:pt x="348" y="212"/>
                    </a:lnTo>
                    <a:lnTo>
                      <a:pt x="348" y="216"/>
                    </a:lnTo>
                    <a:lnTo>
                      <a:pt x="351" y="219"/>
                    </a:lnTo>
                    <a:lnTo>
                      <a:pt x="355" y="219"/>
                    </a:lnTo>
                    <a:lnTo>
                      <a:pt x="366" y="223"/>
                    </a:lnTo>
                    <a:lnTo>
                      <a:pt x="380" y="226"/>
                    </a:lnTo>
                    <a:lnTo>
                      <a:pt x="384" y="226"/>
                    </a:lnTo>
                    <a:lnTo>
                      <a:pt x="387" y="223"/>
                    </a:lnTo>
                    <a:lnTo>
                      <a:pt x="394" y="223"/>
                    </a:lnTo>
                    <a:lnTo>
                      <a:pt x="398" y="226"/>
                    </a:lnTo>
                    <a:lnTo>
                      <a:pt x="409" y="230"/>
                    </a:lnTo>
                    <a:lnTo>
                      <a:pt x="412" y="234"/>
                    </a:lnTo>
                    <a:lnTo>
                      <a:pt x="419" y="234"/>
                    </a:lnTo>
                    <a:lnTo>
                      <a:pt x="434" y="237"/>
                    </a:lnTo>
                    <a:lnTo>
                      <a:pt x="437" y="241"/>
                    </a:lnTo>
                    <a:lnTo>
                      <a:pt x="441" y="241"/>
                    </a:lnTo>
                    <a:lnTo>
                      <a:pt x="444" y="248"/>
                    </a:lnTo>
                    <a:lnTo>
                      <a:pt x="448" y="252"/>
                    </a:lnTo>
                    <a:lnTo>
                      <a:pt x="452" y="259"/>
                    </a:lnTo>
                    <a:lnTo>
                      <a:pt x="455" y="266"/>
                    </a:lnTo>
                    <a:lnTo>
                      <a:pt x="462" y="270"/>
                    </a:lnTo>
                    <a:lnTo>
                      <a:pt x="466" y="277"/>
                    </a:lnTo>
                    <a:lnTo>
                      <a:pt x="473" y="280"/>
                    </a:lnTo>
                    <a:lnTo>
                      <a:pt x="477" y="280"/>
                    </a:lnTo>
                    <a:lnTo>
                      <a:pt x="484" y="280"/>
                    </a:lnTo>
                    <a:lnTo>
                      <a:pt x="541" y="280"/>
                    </a:lnTo>
                    <a:lnTo>
                      <a:pt x="545" y="277"/>
                    </a:lnTo>
                    <a:lnTo>
                      <a:pt x="552" y="280"/>
                    </a:lnTo>
                    <a:lnTo>
                      <a:pt x="566" y="284"/>
                    </a:lnTo>
                    <a:lnTo>
                      <a:pt x="570" y="284"/>
                    </a:lnTo>
                    <a:lnTo>
                      <a:pt x="573" y="287"/>
                    </a:lnTo>
                    <a:lnTo>
                      <a:pt x="577" y="291"/>
                    </a:lnTo>
                    <a:lnTo>
                      <a:pt x="588" y="295"/>
                    </a:lnTo>
                    <a:lnTo>
                      <a:pt x="599" y="298"/>
                    </a:lnTo>
                    <a:lnTo>
                      <a:pt x="606" y="302"/>
                    </a:lnTo>
                    <a:lnTo>
                      <a:pt x="613" y="305"/>
                    </a:lnTo>
                    <a:lnTo>
                      <a:pt x="624" y="305"/>
                    </a:lnTo>
                    <a:lnTo>
                      <a:pt x="627" y="305"/>
                    </a:lnTo>
                    <a:lnTo>
                      <a:pt x="631" y="309"/>
                    </a:lnTo>
                    <a:lnTo>
                      <a:pt x="634" y="309"/>
                    </a:lnTo>
                    <a:lnTo>
                      <a:pt x="638" y="309"/>
                    </a:lnTo>
                    <a:lnTo>
                      <a:pt x="645" y="305"/>
                    </a:lnTo>
                    <a:lnTo>
                      <a:pt x="656" y="302"/>
                    </a:lnTo>
                    <a:lnTo>
                      <a:pt x="663" y="298"/>
                    </a:lnTo>
                    <a:lnTo>
                      <a:pt x="667" y="298"/>
                    </a:lnTo>
                    <a:lnTo>
                      <a:pt x="670" y="295"/>
                    </a:lnTo>
                    <a:lnTo>
                      <a:pt x="674" y="295"/>
                    </a:lnTo>
                    <a:lnTo>
                      <a:pt x="688" y="291"/>
                    </a:lnTo>
                    <a:lnTo>
                      <a:pt x="692" y="287"/>
                    </a:lnTo>
                    <a:lnTo>
                      <a:pt x="702" y="291"/>
                    </a:lnTo>
                    <a:lnTo>
                      <a:pt x="710" y="287"/>
                    </a:lnTo>
                    <a:lnTo>
                      <a:pt x="720" y="291"/>
                    </a:lnTo>
                    <a:lnTo>
                      <a:pt x="720" y="291"/>
                    </a:lnTo>
                    <a:lnTo>
                      <a:pt x="731" y="287"/>
                    </a:lnTo>
                    <a:lnTo>
                      <a:pt x="742" y="284"/>
                    </a:lnTo>
                    <a:lnTo>
                      <a:pt x="749" y="284"/>
                    </a:lnTo>
                    <a:lnTo>
                      <a:pt x="756" y="277"/>
                    </a:lnTo>
                    <a:lnTo>
                      <a:pt x="760" y="273"/>
                    </a:lnTo>
                    <a:lnTo>
                      <a:pt x="781" y="255"/>
                    </a:lnTo>
                    <a:lnTo>
                      <a:pt x="778" y="252"/>
                    </a:lnTo>
                    <a:lnTo>
                      <a:pt x="770" y="241"/>
                    </a:lnTo>
                    <a:lnTo>
                      <a:pt x="774" y="237"/>
                    </a:lnTo>
                    <a:lnTo>
                      <a:pt x="778" y="230"/>
                    </a:lnTo>
                    <a:lnTo>
                      <a:pt x="781" y="226"/>
                    </a:lnTo>
                    <a:lnTo>
                      <a:pt x="788" y="223"/>
                    </a:lnTo>
                    <a:lnTo>
                      <a:pt x="796" y="226"/>
                    </a:lnTo>
                    <a:lnTo>
                      <a:pt x="799" y="230"/>
                    </a:lnTo>
                    <a:lnTo>
                      <a:pt x="806" y="230"/>
                    </a:lnTo>
                    <a:lnTo>
                      <a:pt x="813" y="230"/>
                    </a:lnTo>
                    <a:lnTo>
                      <a:pt x="824" y="226"/>
                    </a:lnTo>
                    <a:lnTo>
                      <a:pt x="831" y="219"/>
                    </a:lnTo>
                    <a:lnTo>
                      <a:pt x="839" y="212"/>
                    </a:lnTo>
                    <a:lnTo>
                      <a:pt x="842" y="212"/>
                    </a:lnTo>
                    <a:lnTo>
                      <a:pt x="846" y="212"/>
                    </a:lnTo>
                    <a:lnTo>
                      <a:pt x="849" y="212"/>
                    </a:lnTo>
                    <a:lnTo>
                      <a:pt x="856" y="209"/>
                    </a:lnTo>
                    <a:lnTo>
                      <a:pt x="874" y="191"/>
                    </a:lnTo>
                    <a:lnTo>
                      <a:pt x="881" y="183"/>
                    </a:lnTo>
                    <a:lnTo>
                      <a:pt x="889" y="183"/>
                    </a:lnTo>
                    <a:lnTo>
                      <a:pt x="899" y="183"/>
                    </a:lnTo>
                    <a:lnTo>
                      <a:pt x="907" y="183"/>
                    </a:lnTo>
                    <a:lnTo>
                      <a:pt x="917" y="180"/>
                    </a:lnTo>
                    <a:lnTo>
                      <a:pt x="924" y="183"/>
                    </a:lnTo>
                    <a:lnTo>
                      <a:pt x="932" y="183"/>
                    </a:lnTo>
                    <a:lnTo>
                      <a:pt x="935" y="180"/>
                    </a:lnTo>
                    <a:lnTo>
                      <a:pt x="932" y="176"/>
                    </a:lnTo>
                    <a:lnTo>
                      <a:pt x="928" y="173"/>
                    </a:lnTo>
                    <a:lnTo>
                      <a:pt x="928" y="173"/>
                    </a:lnTo>
                    <a:lnTo>
                      <a:pt x="928" y="165"/>
                    </a:lnTo>
                    <a:lnTo>
                      <a:pt x="924" y="162"/>
                    </a:lnTo>
                    <a:lnTo>
                      <a:pt x="914" y="155"/>
                    </a:lnTo>
                    <a:lnTo>
                      <a:pt x="910" y="151"/>
                    </a:lnTo>
                    <a:lnTo>
                      <a:pt x="907" y="148"/>
                    </a:lnTo>
                    <a:lnTo>
                      <a:pt x="899" y="151"/>
                    </a:lnTo>
                    <a:lnTo>
                      <a:pt x="892" y="158"/>
                    </a:lnTo>
                    <a:lnTo>
                      <a:pt x="881" y="158"/>
                    </a:lnTo>
                    <a:lnTo>
                      <a:pt x="871" y="158"/>
                    </a:lnTo>
                    <a:lnTo>
                      <a:pt x="856" y="158"/>
                    </a:lnTo>
                    <a:lnTo>
                      <a:pt x="853" y="151"/>
                    </a:lnTo>
                    <a:lnTo>
                      <a:pt x="853" y="144"/>
                    </a:lnTo>
                    <a:lnTo>
                      <a:pt x="853" y="137"/>
                    </a:lnTo>
                    <a:lnTo>
                      <a:pt x="856" y="133"/>
                    </a:lnTo>
                    <a:lnTo>
                      <a:pt x="856" y="126"/>
                    </a:lnTo>
                    <a:lnTo>
                      <a:pt x="856" y="122"/>
                    </a:lnTo>
                    <a:lnTo>
                      <a:pt x="856" y="115"/>
                    </a:lnTo>
                    <a:lnTo>
                      <a:pt x="856" y="115"/>
                    </a:lnTo>
                    <a:lnTo>
                      <a:pt x="860" y="108"/>
                    </a:lnTo>
                    <a:lnTo>
                      <a:pt x="867" y="101"/>
                    </a:lnTo>
                    <a:lnTo>
                      <a:pt x="871" y="97"/>
                    </a:lnTo>
                    <a:lnTo>
                      <a:pt x="871" y="97"/>
                    </a:lnTo>
                    <a:lnTo>
                      <a:pt x="874" y="97"/>
                    </a:lnTo>
                    <a:lnTo>
                      <a:pt x="878" y="101"/>
                    </a:lnTo>
                    <a:lnTo>
                      <a:pt x="892" y="104"/>
                    </a:lnTo>
                    <a:lnTo>
                      <a:pt x="899" y="108"/>
                    </a:lnTo>
                    <a:lnTo>
                      <a:pt x="907" y="104"/>
                    </a:lnTo>
                    <a:lnTo>
                      <a:pt x="910" y="101"/>
                    </a:lnTo>
                    <a:lnTo>
                      <a:pt x="928" y="94"/>
                    </a:lnTo>
                    <a:lnTo>
                      <a:pt x="928" y="90"/>
                    </a:lnTo>
                    <a:lnTo>
                      <a:pt x="928" y="87"/>
                    </a:lnTo>
                    <a:lnTo>
                      <a:pt x="932" y="83"/>
                    </a:lnTo>
                    <a:lnTo>
                      <a:pt x="935" y="79"/>
                    </a:lnTo>
                    <a:lnTo>
                      <a:pt x="935" y="76"/>
                    </a:lnTo>
                    <a:lnTo>
                      <a:pt x="939" y="65"/>
                    </a:lnTo>
                    <a:lnTo>
                      <a:pt x="942" y="58"/>
                    </a:lnTo>
                    <a:lnTo>
                      <a:pt x="942" y="54"/>
                    </a:lnTo>
                    <a:lnTo>
                      <a:pt x="950" y="51"/>
                    </a:lnTo>
                    <a:lnTo>
                      <a:pt x="960" y="43"/>
                    </a:lnTo>
                    <a:lnTo>
                      <a:pt x="960" y="40"/>
                    </a:lnTo>
                    <a:lnTo>
                      <a:pt x="957" y="36"/>
                    </a:lnTo>
                    <a:lnTo>
                      <a:pt x="957" y="29"/>
                    </a:lnTo>
                    <a:lnTo>
                      <a:pt x="957" y="29"/>
                    </a:lnTo>
                    <a:lnTo>
                      <a:pt x="953" y="29"/>
                    </a:lnTo>
                    <a:lnTo>
                      <a:pt x="946" y="29"/>
                    </a:lnTo>
                    <a:lnTo>
                      <a:pt x="942" y="29"/>
                    </a:lnTo>
                    <a:lnTo>
                      <a:pt x="946" y="26"/>
                    </a:lnTo>
                    <a:lnTo>
                      <a:pt x="953" y="18"/>
                    </a:lnTo>
                    <a:lnTo>
                      <a:pt x="957" y="15"/>
                    </a:lnTo>
                    <a:lnTo>
                      <a:pt x="964" y="11"/>
                    </a:lnTo>
                    <a:lnTo>
                      <a:pt x="975" y="8"/>
                    </a:lnTo>
                    <a:lnTo>
                      <a:pt x="993" y="4"/>
                    </a:lnTo>
                    <a:lnTo>
                      <a:pt x="1000" y="4"/>
                    </a:lnTo>
                    <a:lnTo>
                      <a:pt x="1014" y="0"/>
                    </a:lnTo>
                    <a:lnTo>
                      <a:pt x="1018" y="0"/>
                    </a:lnTo>
                    <a:lnTo>
                      <a:pt x="1025" y="4"/>
                    </a:lnTo>
                    <a:lnTo>
                      <a:pt x="1032" y="8"/>
                    </a:lnTo>
                    <a:lnTo>
                      <a:pt x="1036" y="11"/>
                    </a:lnTo>
                    <a:lnTo>
                      <a:pt x="1043" y="11"/>
                    </a:lnTo>
                    <a:lnTo>
                      <a:pt x="1050" y="11"/>
                    </a:lnTo>
                    <a:lnTo>
                      <a:pt x="1053" y="15"/>
                    </a:lnTo>
                    <a:lnTo>
                      <a:pt x="1061" y="15"/>
                    </a:lnTo>
                    <a:lnTo>
                      <a:pt x="1061" y="18"/>
                    </a:lnTo>
                    <a:lnTo>
                      <a:pt x="1068" y="26"/>
                    </a:lnTo>
                    <a:lnTo>
                      <a:pt x="1068" y="29"/>
                    </a:lnTo>
                    <a:lnTo>
                      <a:pt x="1071" y="29"/>
                    </a:lnTo>
                    <a:lnTo>
                      <a:pt x="1075" y="33"/>
                    </a:lnTo>
                    <a:lnTo>
                      <a:pt x="1075" y="36"/>
                    </a:lnTo>
                    <a:lnTo>
                      <a:pt x="1075" y="33"/>
                    </a:lnTo>
                    <a:lnTo>
                      <a:pt x="1075" y="36"/>
                    </a:lnTo>
                    <a:lnTo>
                      <a:pt x="1079" y="43"/>
                    </a:lnTo>
                    <a:lnTo>
                      <a:pt x="1079" y="47"/>
                    </a:lnTo>
                    <a:lnTo>
                      <a:pt x="1082" y="54"/>
                    </a:lnTo>
                    <a:lnTo>
                      <a:pt x="1082" y="58"/>
                    </a:lnTo>
                    <a:lnTo>
                      <a:pt x="1089" y="72"/>
                    </a:lnTo>
                    <a:lnTo>
                      <a:pt x="1093" y="87"/>
                    </a:lnTo>
                    <a:lnTo>
                      <a:pt x="1096" y="90"/>
                    </a:lnTo>
                    <a:lnTo>
                      <a:pt x="1096" y="94"/>
                    </a:lnTo>
                    <a:lnTo>
                      <a:pt x="1096" y="94"/>
                    </a:lnTo>
                    <a:lnTo>
                      <a:pt x="1096" y="97"/>
                    </a:lnTo>
                    <a:lnTo>
                      <a:pt x="1096" y="104"/>
                    </a:lnTo>
                    <a:lnTo>
                      <a:pt x="1104" y="108"/>
                    </a:lnTo>
                    <a:lnTo>
                      <a:pt x="1111" y="108"/>
                    </a:lnTo>
                    <a:lnTo>
                      <a:pt x="1118" y="108"/>
                    </a:lnTo>
                    <a:lnTo>
                      <a:pt x="1125" y="108"/>
                    </a:lnTo>
                    <a:lnTo>
                      <a:pt x="1132" y="108"/>
                    </a:lnTo>
                    <a:lnTo>
                      <a:pt x="1139" y="112"/>
                    </a:lnTo>
                    <a:lnTo>
                      <a:pt x="1150" y="122"/>
                    </a:lnTo>
                    <a:lnTo>
                      <a:pt x="1157" y="122"/>
                    </a:lnTo>
                    <a:lnTo>
                      <a:pt x="1161" y="122"/>
                    </a:lnTo>
                    <a:lnTo>
                      <a:pt x="1161" y="126"/>
                    </a:lnTo>
                    <a:lnTo>
                      <a:pt x="1161" y="130"/>
                    </a:lnTo>
                    <a:lnTo>
                      <a:pt x="1161" y="126"/>
                    </a:lnTo>
                    <a:lnTo>
                      <a:pt x="1164" y="133"/>
                    </a:lnTo>
                    <a:lnTo>
                      <a:pt x="1164" y="137"/>
                    </a:lnTo>
                    <a:lnTo>
                      <a:pt x="1164" y="140"/>
                    </a:lnTo>
                    <a:lnTo>
                      <a:pt x="1164" y="148"/>
                    </a:lnTo>
                    <a:lnTo>
                      <a:pt x="1168" y="151"/>
                    </a:lnTo>
                    <a:lnTo>
                      <a:pt x="1172" y="155"/>
                    </a:lnTo>
                    <a:lnTo>
                      <a:pt x="1179" y="155"/>
                    </a:lnTo>
                    <a:lnTo>
                      <a:pt x="1186" y="158"/>
                    </a:lnTo>
                    <a:lnTo>
                      <a:pt x="1193" y="155"/>
                    </a:lnTo>
                    <a:lnTo>
                      <a:pt x="1204" y="151"/>
                    </a:lnTo>
                    <a:lnTo>
                      <a:pt x="1215" y="144"/>
                    </a:lnTo>
                    <a:lnTo>
                      <a:pt x="1222" y="144"/>
                    </a:lnTo>
                    <a:lnTo>
                      <a:pt x="1236" y="137"/>
                    </a:lnTo>
                    <a:lnTo>
                      <a:pt x="1247" y="137"/>
                    </a:lnTo>
                    <a:lnTo>
                      <a:pt x="1247" y="137"/>
                    </a:lnTo>
                    <a:lnTo>
                      <a:pt x="1243" y="140"/>
                    </a:lnTo>
                    <a:lnTo>
                      <a:pt x="1243" y="148"/>
                    </a:lnTo>
                    <a:lnTo>
                      <a:pt x="1247" y="151"/>
                    </a:lnTo>
                    <a:lnTo>
                      <a:pt x="1247" y="158"/>
                    </a:lnTo>
                    <a:lnTo>
                      <a:pt x="1240" y="162"/>
                    </a:lnTo>
                    <a:lnTo>
                      <a:pt x="1236" y="165"/>
                    </a:lnTo>
                    <a:lnTo>
                      <a:pt x="1236" y="173"/>
                    </a:lnTo>
                    <a:lnTo>
                      <a:pt x="1229" y="183"/>
                    </a:lnTo>
                    <a:lnTo>
                      <a:pt x="1225" y="198"/>
                    </a:lnTo>
                    <a:lnTo>
                      <a:pt x="1218" y="209"/>
                    </a:lnTo>
                    <a:lnTo>
                      <a:pt x="1215" y="216"/>
                    </a:lnTo>
                    <a:lnTo>
                      <a:pt x="1211" y="223"/>
                    </a:lnTo>
                    <a:lnTo>
                      <a:pt x="1207" y="226"/>
                    </a:lnTo>
                    <a:lnTo>
                      <a:pt x="1207" y="223"/>
                    </a:lnTo>
                    <a:lnTo>
                      <a:pt x="1186" y="219"/>
                    </a:lnTo>
                    <a:lnTo>
                      <a:pt x="1182" y="223"/>
                    </a:lnTo>
                    <a:lnTo>
                      <a:pt x="1168" y="234"/>
                    </a:lnTo>
                    <a:lnTo>
                      <a:pt x="1172" y="237"/>
                    </a:lnTo>
                    <a:lnTo>
                      <a:pt x="1175" y="248"/>
                    </a:lnTo>
                    <a:lnTo>
                      <a:pt x="1175" y="266"/>
                    </a:lnTo>
                    <a:lnTo>
                      <a:pt x="1168" y="273"/>
                    </a:lnTo>
                    <a:lnTo>
                      <a:pt x="1161" y="280"/>
                    </a:lnTo>
                    <a:lnTo>
                      <a:pt x="1161" y="287"/>
                    </a:lnTo>
                    <a:lnTo>
                      <a:pt x="1157" y="284"/>
                    </a:lnTo>
                    <a:lnTo>
                      <a:pt x="1154" y="280"/>
                    </a:lnTo>
                    <a:lnTo>
                      <a:pt x="1150" y="277"/>
                    </a:lnTo>
                    <a:lnTo>
                      <a:pt x="1147" y="280"/>
                    </a:lnTo>
                    <a:lnTo>
                      <a:pt x="1143" y="287"/>
                    </a:lnTo>
                    <a:lnTo>
                      <a:pt x="1139" y="291"/>
                    </a:lnTo>
                    <a:lnTo>
                      <a:pt x="1129" y="298"/>
                    </a:lnTo>
                    <a:lnTo>
                      <a:pt x="1121" y="302"/>
                    </a:lnTo>
                    <a:lnTo>
                      <a:pt x="1114" y="302"/>
                    </a:lnTo>
                    <a:lnTo>
                      <a:pt x="1111" y="305"/>
                    </a:lnTo>
                    <a:lnTo>
                      <a:pt x="1114" y="316"/>
                    </a:lnTo>
                    <a:lnTo>
                      <a:pt x="1096" y="316"/>
                    </a:lnTo>
                    <a:lnTo>
                      <a:pt x="1093" y="313"/>
                    </a:lnTo>
                    <a:lnTo>
                      <a:pt x="1086" y="313"/>
                    </a:lnTo>
                    <a:lnTo>
                      <a:pt x="1082" y="316"/>
                    </a:lnTo>
                    <a:lnTo>
                      <a:pt x="1071" y="323"/>
                    </a:lnTo>
                    <a:lnTo>
                      <a:pt x="1064" y="330"/>
                    </a:lnTo>
                    <a:lnTo>
                      <a:pt x="1050" y="338"/>
                    </a:lnTo>
                    <a:lnTo>
                      <a:pt x="1046" y="338"/>
                    </a:lnTo>
                    <a:lnTo>
                      <a:pt x="1036" y="352"/>
                    </a:lnTo>
                    <a:lnTo>
                      <a:pt x="1036" y="352"/>
                    </a:lnTo>
                    <a:lnTo>
                      <a:pt x="1032" y="352"/>
                    </a:lnTo>
                    <a:lnTo>
                      <a:pt x="1028" y="352"/>
                    </a:lnTo>
                    <a:lnTo>
                      <a:pt x="1025" y="356"/>
                    </a:lnTo>
                    <a:lnTo>
                      <a:pt x="1018" y="356"/>
                    </a:lnTo>
                    <a:lnTo>
                      <a:pt x="1014" y="356"/>
                    </a:lnTo>
                    <a:lnTo>
                      <a:pt x="1014" y="356"/>
                    </a:lnTo>
                    <a:lnTo>
                      <a:pt x="1007" y="359"/>
                    </a:lnTo>
                    <a:lnTo>
                      <a:pt x="993" y="363"/>
                    </a:lnTo>
                    <a:lnTo>
                      <a:pt x="989" y="366"/>
                    </a:lnTo>
                    <a:lnTo>
                      <a:pt x="989" y="370"/>
                    </a:lnTo>
                    <a:lnTo>
                      <a:pt x="985" y="374"/>
                    </a:lnTo>
                    <a:lnTo>
                      <a:pt x="982" y="374"/>
                    </a:lnTo>
                    <a:lnTo>
                      <a:pt x="978" y="377"/>
                    </a:lnTo>
                    <a:lnTo>
                      <a:pt x="971" y="381"/>
                    </a:lnTo>
                    <a:lnTo>
                      <a:pt x="967" y="377"/>
                    </a:lnTo>
                    <a:lnTo>
                      <a:pt x="971" y="374"/>
                    </a:lnTo>
                    <a:lnTo>
                      <a:pt x="978" y="374"/>
                    </a:lnTo>
                    <a:lnTo>
                      <a:pt x="978" y="370"/>
                    </a:lnTo>
                    <a:lnTo>
                      <a:pt x="982" y="366"/>
                    </a:lnTo>
                    <a:lnTo>
                      <a:pt x="978" y="363"/>
                    </a:lnTo>
                    <a:lnTo>
                      <a:pt x="975" y="363"/>
                    </a:lnTo>
                    <a:lnTo>
                      <a:pt x="971" y="359"/>
                    </a:lnTo>
                    <a:lnTo>
                      <a:pt x="975" y="359"/>
                    </a:lnTo>
                    <a:lnTo>
                      <a:pt x="975" y="356"/>
                    </a:lnTo>
                    <a:lnTo>
                      <a:pt x="982" y="352"/>
                    </a:lnTo>
                    <a:lnTo>
                      <a:pt x="989" y="341"/>
                    </a:lnTo>
                    <a:lnTo>
                      <a:pt x="993" y="338"/>
                    </a:lnTo>
                    <a:lnTo>
                      <a:pt x="989" y="334"/>
                    </a:lnTo>
                    <a:lnTo>
                      <a:pt x="985" y="330"/>
                    </a:lnTo>
                    <a:lnTo>
                      <a:pt x="985" y="327"/>
                    </a:lnTo>
                    <a:lnTo>
                      <a:pt x="982" y="323"/>
                    </a:lnTo>
                    <a:lnTo>
                      <a:pt x="982" y="327"/>
                    </a:lnTo>
                    <a:lnTo>
                      <a:pt x="971" y="327"/>
                    </a:lnTo>
                    <a:lnTo>
                      <a:pt x="967" y="327"/>
                    </a:lnTo>
                    <a:lnTo>
                      <a:pt x="964" y="334"/>
                    </a:lnTo>
                    <a:lnTo>
                      <a:pt x="957" y="338"/>
                    </a:lnTo>
                    <a:lnTo>
                      <a:pt x="957" y="341"/>
                    </a:lnTo>
                    <a:lnTo>
                      <a:pt x="953" y="345"/>
                    </a:lnTo>
                    <a:lnTo>
                      <a:pt x="946" y="348"/>
                    </a:lnTo>
                    <a:lnTo>
                      <a:pt x="939" y="352"/>
                    </a:lnTo>
                    <a:lnTo>
                      <a:pt x="935" y="356"/>
                    </a:lnTo>
                    <a:lnTo>
                      <a:pt x="932" y="359"/>
                    </a:lnTo>
                    <a:lnTo>
                      <a:pt x="932" y="363"/>
                    </a:lnTo>
                    <a:lnTo>
                      <a:pt x="928" y="366"/>
                    </a:lnTo>
                    <a:lnTo>
                      <a:pt x="924" y="370"/>
                    </a:lnTo>
                    <a:lnTo>
                      <a:pt x="921" y="370"/>
                    </a:lnTo>
                    <a:lnTo>
                      <a:pt x="914" y="370"/>
                    </a:lnTo>
                    <a:lnTo>
                      <a:pt x="910" y="370"/>
                    </a:lnTo>
                    <a:lnTo>
                      <a:pt x="910" y="370"/>
                    </a:lnTo>
                    <a:lnTo>
                      <a:pt x="903" y="370"/>
                    </a:lnTo>
                    <a:lnTo>
                      <a:pt x="899" y="374"/>
                    </a:lnTo>
                    <a:lnTo>
                      <a:pt x="899" y="381"/>
                    </a:lnTo>
                    <a:lnTo>
                      <a:pt x="896" y="384"/>
                    </a:lnTo>
                    <a:lnTo>
                      <a:pt x="903" y="391"/>
                    </a:lnTo>
                    <a:lnTo>
                      <a:pt x="907" y="395"/>
                    </a:lnTo>
                    <a:lnTo>
                      <a:pt x="910" y="395"/>
                    </a:lnTo>
                    <a:lnTo>
                      <a:pt x="910" y="395"/>
                    </a:lnTo>
                    <a:lnTo>
                      <a:pt x="914" y="399"/>
                    </a:lnTo>
                    <a:lnTo>
                      <a:pt x="917" y="399"/>
                    </a:lnTo>
                    <a:lnTo>
                      <a:pt x="917" y="402"/>
                    </a:lnTo>
                    <a:lnTo>
                      <a:pt x="921" y="406"/>
                    </a:lnTo>
                    <a:lnTo>
                      <a:pt x="921" y="406"/>
                    </a:lnTo>
                    <a:lnTo>
                      <a:pt x="924" y="409"/>
                    </a:lnTo>
                    <a:lnTo>
                      <a:pt x="924" y="417"/>
                    </a:lnTo>
                    <a:lnTo>
                      <a:pt x="935" y="420"/>
                    </a:lnTo>
                    <a:lnTo>
                      <a:pt x="942" y="417"/>
                    </a:lnTo>
                    <a:lnTo>
                      <a:pt x="946" y="413"/>
                    </a:lnTo>
                    <a:lnTo>
                      <a:pt x="950" y="409"/>
                    </a:lnTo>
                    <a:lnTo>
                      <a:pt x="953" y="406"/>
                    </a:lnTo>
                    <a:lnTo>
                      <a:pt x="960" y="402"/>
                    </a:lnTo>
                    <a:lnTo>
                      <a:pt x="964" y="402"/>
                    </a:lnTo>
                    <a:lnTo>
                      <a:pt x="967" y="406"/>
                    </a:lnTo>
                    <a:lnTo>
                      <a:pt x="971" y="406"/>
                    </a:lnTo>
                    <a:lnTo>
                      <a:pt x="975" y="409"/>
                    </a:lnTo>
                    <a:lnTo>
                      <a:pt x="978" y="409"/>
                    </a:lnTo>
                    <a:lnTo>
                      <a:pt x="982" y="409"/>
                    </a:lnTo>
                    <a:lnTo>
                      <a:pt x="985" y="409"/>
                    </a:lnTo>
                    <a:lnTo>
                      <a:pt x="989" y="409"/>
                    </a:lnTo>
                    <a:lnTo>
                      <a:pt x="993" y="409"/>
                    </a:lnTo>
                    <a:lnTo>
                      <a:pt x="996" y="413"/>
                    </a:lnTo>
                    <a:lnTo>
                      <a:pt x="1000" y="413"/>
                    </a:lnTo>
                    <a:lnTo>
                      <a:pt x="996" y="417"/>
                    </a:lnTo>
                    <a:lnTo>
                      <a:pt x="996" y="420"/>
                    </a:lnTo>
                    <a:lnTo>
                      <a:pt x="996" y="420"/>
                    </a:lnTo>
                    <a:lnTo>
                      <a:pt x="993" y="424"/>
                    </a:lnTo>
                    <a:lnTo>
                      <a:pt x="993" y="424"/>
                    </a:lnTo>
                    <a:lnTo>
                      <a:pt x="989" y="420"/>
                    </a:lnTo>
                    <a:lnTo>
                      <a:pt x="989" y="424"/>
                    </a:lnTo>
                    <a:lnTo>
                      <a:pt x="985" y="420"/>
                    </a:lnTo>
                    <a:lnTo>
                      <a:pt x="982" y="424"/>
                    </a:lnTo>
                    <a:lnTo>
                      <a:pt x="978" y="427"/>
                    </a:lnTo>
                    <a:lnTo>
                      <a:pt x="971" y="427"/>
                    </a:lnTo>
                    <a:lnTo>
                      <a:pt x="967" y="431"/>
                    </a:lnTo>
                    <a:lnTo>
                      <a:pt x="964" y="431"/>
                    </a:lnTo>
                    <a:lnTo>
                      <a:pt x="964" y="435"/>
                    </a:lnTo>
                    <a:lnTo>
                      <a:pt x="964" y="435"/>
                    </a:lnTo>
                    <a:lnTo>
                      <a:pt x="960" y="435"/>
                    </a:lnTo>
                    <a:lnTo>
                      <a:pt x="957" y="442"/>
                    </a:lnTo>
                    <a:lnTo>
                      <a:pt x="953" y="442"/>
                    </a:lnTo>
                    <a:lnTo>
                      <a:pt x="953" y="438"/>
                    </a:lnTo>
                    <a:lnTo>
                      <a:pt x="950" y="438"/>
                    </a:lnTo>
                    <a:lnTo>
                      <a:pt x="946" y="442"/>
                    </a:lnTo>
                    <a:lnTo>
                      <a:pt x="950" y="445"/>
                    </a:lnTo>
                    <a:lnTo>
                      <a:pt x="950" y="449"/>
                    </a:lnTo>
                    <a:lnTo>
                      <a:pt x="946" y="452"/>
                    </a:lnTo>
                    <a:lnTo>
                      <a:pt x="939" y="452"/>
                    </a:lnTo>
                    <a:lnTo>
                      <a:pt x="935" y="460"/>
                    </a:lnTo>
                    <a:lnTo>
                      <a:pt x="932" y="463"/>
                    </a:lnTo>
                    <a:lnTo>
                      <a:pt x="928" y="470"/>
                    </a:lnTo>
                    <a:lnTo>
                      <a:pt x="932" y="474"/>
                    </a:lnTo>
                    <a:lnTo>
                      <a:pt x="935" y="474"/>
                    </a:lnTo>
                    <a:lnTo>
                      <a:pt x="939" y="478"/>
                    </a:lnTo>
                    <a:lnTo>
                      <a:pt x="950" y="481"/>
                    </a:lnTo>
                    <a:lnTo>
                      <a:pt x="953" y="485"/>
                    </a:lnTo>
                    <a:lnTo>
                      <a:pt x="953" y="492"/>
                    </a:lnTo>
                    <a:lnTo>
                      <a:pt x="957" y="496"/>
                    </a:lnTo>
                    <a:lnTo>
                      <a:pt x="960" y="510"/>
                    </a:lnTo>
                    <a:lnTo>
                      <a:pt x="964" y="513"/>
                    </a:lnTo>
                    <a:lnTo>
                      <a:pt x="964" y="521"/>
                    </a:lnTo>
                    <a:lnTo>
                      <a:pt x="967" y="524"/>
                    </a:lnTo>
                    <a:lnTo>
                      <a:pt x="971" y="528"/>
                    </a:lnTo>
                    <a:lnTo>
                      <a:pt x="975" y="531"/>
                    </a:lnTo>
                    <a:lnTo>
                      <a:pt x="978" y="535"/>
                    </a:lnTo>
                    <a:lnTo>
                      <a:pt x="985" y="542"/>
                    </a:lnTo>
                    <a:lnTo>
                      <a:pt x="985" y="542"/>
                    </a:lnTo>
                    <a:lnTo>
                      <a:pt x="978" y="542"/>
                    </a:lnTo>
                    <a:lnTo>
                      <a:pt x="971" y="539"/>
                    </a:lnTo>
                    <a:lnTo>
                      <a:pt x="967" y="539"/>
                    </a:lnTo>
                    <a:lnTo>
                      <a:pt x="964" y="535"/>
                    </a:lnTo>
                    <a:lnTo>
                      <a:pt x="957" y="535"/>
                    </a:lnTo>
                    <a:lnTo>
                      <a:pt x="950" y="535"/>
                    </a:lnTo>
                    <a:lnTo>
                      <a:pt x="950" y="539"/>
                    </a:lnTo>
                    <a:lnTo>
                      <a:pt x="957" y="535"/>
                    </a:lnTo>
                    <a:lnTo>
                      <a:pt x="960" y="539"/>
                    </a:lnTo>
                    <a:lnTo>
                      <a:pt x="960" y="542"/>
                    </a:lnTo>
                    <a:lnTo>
                      <a:pt x="964" y="542"/>
                    </a:lnTo>
                    <a:lnTo>
                      <a:pt x="967" y="542"/>
                    </a:lnTo>
                    <a:lnTo>
                      <a:pt x="975" y="549"/>
                    </a:lnTo>
                    <a:lnTo>
                      <a:pt x="975" y="549"/>
                    </a:lnTo>
                    <a:lnTo>
                      <a:pt x="978" y="549"/>
                    </a:lnTo>
                    <a:lnTo>
                      <a:pt x="982" y="553"/>
                    </a:lnTo>
                    <a:lnTo>
                      <a:pt x="985" y="560"/>
                    </a:lnTo>
                    <a:lnTo>
                      <a:pt x="985" y="560"/>
                    </a:lnTo>
                    <a:lnTo>
                      <a:pt x="978" y="560"/>
                    </a:lnTo>
                    <a:lnTo>
                      <a:pt x="975" y="564"/>
                    </a:lnTo>
                    <a:lnTo>
                      <a:pt x="971" y="567"/>
                    </a:lnTo>
                    <a:lnTo>
                      <a:pt x="967" y="567"/>
                    </a:lnTo>
                    <a:lnTo>
                      <a:pt x="967" y="571"/>
                    </a:lnTo>
                    <a:lnTo>
                      <a:pt x="960" y="571"/>
                    </a:lnTo>
                    <a:lnTo>
                      <a:pt x="957" y="571"/>
                    </a:lnTo>
                    <a:lnTo>
                      <a:pt x="953" y="574"/>
                    </a:lnTo>
                    <a:lnTo>
                      <a:pt x="950" y="574"/>
                    </a:lnTo>
                    <a:lnTo>
                      <a:pt x="953" y="574"/>
                    </a:lnTo>
                    <a:lnTo>
                      <a:pt x="957" y="574"/>
                    </a:lnTo>
                    <a:lnTo>
                      <a:pt x="960" y="578"/>
                    </a:lnTo>
                    <a:lnTo>
                      <a:pt x="967" y="574"/>
                    </a:lnTo>
                    <a:lnTo>
                      <a:pt x="971" y="574"/>
                    </a:lnTo>
                    <a:lnTo>
                      <a:pt x="975" y="578"/>
                    </a:lnTo>
                    <a:lnTo>
                      <a:pt x="978" y="582"/>
                    </a:lnTo>
                    <a:lnTo>
                      <a:pt x="978" y="582"/>
                    </a:lnTo>
                    <a:lnTo>
                      <a:pt x="982" y="582"/>
                    </a:lnTo>
                    <a:lnTo>
                      <a:pt x="985" y="582"/>
                    </a:lnTo>
                    <a:lnTo>
                      <a:pt x="985" y="582"/>
                    </a:lnTo>
                    <a:lnTo>
                      <a:pt x="985" y="585"/>
                    </a:lnTo>
                    <a:lnTo>
                      <a:pt x="978" y="589"/>
                    </a:lnTo>
                    <a:lnTo>
                      <a:pt x="975" y="592"/>
                    </a:lnTo>
                    <a:lnTo>
                      <a:pt x="975" y="592"/>
                    </a:lnTo>
                    <a:lnTo>
                      <a:pt x="982" y="589"/>
                    </a:lnTo>
                    <a:lnTo>
                      <a:pt x="982" y="592"/>
                    </a:lnTo>
                    <a:lnTo>
                      <a:pt x="982" y="596"/>
                    </a:lnTo>
                    <a:lnTo>
                      <a:pt x="982" y="596"/>
                    </a:lnTo>
                    <a:lnTo>
                      <a:pt x="978" y="596"/>
                    </a:lnTo>
                    <a:lnTo>
                      <a:pt x="975" y="600"/>
                    </a:lnTo>
                    <a:lnTo>
                      <a:pt x="975" y="600"/>
                    </a:lnTo>
                    <a:lnTo>
                      <a:pt x="978" y="603"/>
                    </a:lnTo>
                    <a:lnTo>
                      <a:pt x="975" y="607"/>
                    </a:lnTo>
                    <a:lnTo>
                      <a:pt x="975" y="610"/>
                    </a:lnTo>
                    <a:lnTo>
                      <a:pt x="975" y="617"/>
                    </a:lnTo>
                    <a:lnTo>
                      <a:pt x="971" y="621"/>
                    </a:lnTo>
                    <a:lnTo>
                      <a:pt x="971" y="621"/>
                    </a:lnTo>
                    <a:lnTo>
                      <a:pt x="967" y="617"/>
                    </a:lnTo>
                    <a:lnTo>
                      <a:pt x="967" y="617"/>
                    </a:lnTo>
                    <a:lnTo>
                      <a:pt x="964" y="625"/>
                    </a:lnTo>
                    <a:lnTo>
                      <a:pt x="960" y="625"/>
                    </a:lnTo>
                    <a:lnTo>
                      <a:pt x="960" y="628"/>
                    </a:lnTo>
                    <a:lnTo>
                      <a:pt x="957" y="632"/>
                    </a:lnTo>
                    <a:lnTo>
                      <a:pt x="957" y="632"/>
                    </a:lnTo>
                    <a:lnTo>
                      <a:pt x="957" y="635"/>
                    </a:lnTo>
                    <a:lnTo>
                      <a:pt x="957" y="639"/>
                    </a:lnTo>
                    <a:lnTo>
                      <a:pt x="953" y="643"/>
                    </a:lnTo>
                    <a:lnTo>
                      <a:pt x="953" y="643"/>
                    </a:lnTo>
                    <a:lnTo>
                      <a:pt x="950" y="646"/>
                    </a:lnTo>
                    <a:lnTo>
                      <a:pt x="946" y="650"/>
                    </a:lnTo>
                    <a:lnTo>
                      <a:pt x="946" y="653"/>
                    </a:lnTo>
                    <a:lnTo>
                      <a:pt x="942" y="657"/>
                    </a:lnTo>
                    <a:lnTo>
                      <a:pt x="942" y="657"/>
                    </a:lnTo>
                    <a:lnTo>
                      <a:pt x="942" y="650"/>
                    </a:lnTo>
                    <a:lnTo>
                      <a:pt x="939" y="650"/>
                    </a:lnTo>
                    <a:lnTo>
                      <a:pt x="935" y="653"/>
                    </a:lnTo>
                    <a:lnTo>
                      <a:pt x="939" y="661"/>
                    </a:lnTo>
                    <a:lnTo>
                      <a:pt x="939" y="661"/>
                    </a:lnTo>
                    <a:lnTo>
                      <a:pt x="935" y="668"/>
                    </a:lnTo>
                    <a:lnTo>
                      <a:pt x="939" y="668"/>
                    </a:lnTo>
                    <a:lnTo>
                      <a:pt x="935" y="671"/>
                    </a:lnTo>
                    <a:lnTo>
                      <a:pt x="935" y="675"/>
                    </a:lnTo>
                    <a:lnTo>
                      <a:pt x="935" y="675"/>
                    </a:lnTo>
                    <a:lnTo>
                      <a:pt x="935" y="675"/>
                    </a:lnTo>
                    <a:lnTo>
                      <a:pt x="932" y="678"/>
                    </a:lnTo>
                    <a:lnTo>
                      <a:pt x="935" y="678"/>
                    </a:lnTo>
                    <a:lnTo>
                      <a:pt x="932" y="682"/>
                    </a:lnTo>
                    <a:lnTo>
                      <a:pt x="932" y="678"/>
                    </a:lnTo>
                    <a:lnTo>
                      <a:pt x="928" y="678"/>
                    </a:lnTo>
                    <a:lnTo>
                      <a:pt x="928" y="682"/>
                    </a:lnTo>
                    <a:lnTo>
                      <a:pt x="928" y="686"/>
                    </a:lnTo>
                    <a:lnTo>
                      <a:pt x="928" y="686"/>
                    </a:lnTo>
                    <a:lnTo>
                      <a:pt x="924" y="686"/>
                    </a:lnTo>
                    <a:lnTo>
                      <a:pt x="924" y="686"/>
                    </a:lnTo>
                    <a:lnTo>
                      <a:pt x="921" y="693"/>
                    </a:lnTo>
                    <a:lnTo>
                      <a:pt x="917" y="693"/>
                    </a:lnTo>
                    <a:lnTo>
                      <a:pt x="917" y="696"/>
                    </a:lnTo>
                    <a:lnTo>
                      <a:pt x="917" y="700"/>
                    </a:lnTo>
                    <a:lnTo>
                      <a:pt x="910" y="700"/>
                    </a:lnTo>
                    <a:lnTo>
                      <a:pt x="907" y="700"/>
                    </a:lnTo>
                    <a:lnTo>
                      <a:pt x="903" y="700"/>
                    </a:lnTo>
                    <a:lnTo>
                      <a:pt x="903" y="704"/>
                    </a:lnTo>
                    <a:lnTo>
                      <a:pt x="907" y="704"/>
                    </a:lnTo>
                    <a:lnTo>
                      <a:pt x="903" y="707"/>
                    </a:lnTo>
                    <a:lnTo>
                      <a:pt x="899" y="711"/>
                    </a:lnTo>
                    <a:lnTo>
                      <a:pt x="896" y="711"/>
                    </a:lnTo>
                    <a:lnTo>
                      <a:pt x="896" y="718"/>
                    </a:lnTo>
                    <a:lnTo>
                      <a:pt x="896" y="714"/>
                    </a:lnTo>
                    <a:lnTo>
                      <a:pt x="892" y="714"/>
                    </a:lnTo>
                    <a:lnTo>
                      <a:pt x="892" y="718"/>
                    </a:lnTo>
                    <a:lnTo>
                      <a:pt x="892" y="718"/>
                    </a:lnTo>
                    <a:lnTo>
                      <a:pt x="889" y="718"/>
                    </a:lnTo>
                    <a:lnTo>
                      <a:pt x="885" y="722"/>
                    </a:lnTo>
                    <a:lnTo>
                      <a:pt x="885" y="722"/>
                    </a:lnTo>
                    <a:lnTo>
                      <a:pt x="881" y="722"/>
                    </a:lnTo>
                    <a:lnTo>
                      <a:pt x="878" y="725"/>
                    </a:lnTo>
                    <a:lnTo>
                      <a:pt x="878" y="729"/>
                    </a:lnTo>
                    <a:lnTo>
                      <a:pt x="874" y="729"/>
                    </a:lnTo>
                    <a:lnTo>
                      <a:pt x="874" y="732"/>
                    </a:lnTo>
                    <a:lnTo>
                      <a:pt x="871" y="732"/>
                    </a:lnTo>
                    <a:lnTo>
                      <a:pt x="864" y="736"/>
                    </a:lnTo>
                    <a:lnTo>
                      <a:pt x="860" y="739"/>
                    </a:lnTo>
                    <a:lnTo>
                      <a:pt x="856" y="736"/>
                    </a:lnTo>
                    <a:lnTo>
                      <a:pt x="856" y="736"/>
                    </a:lnTo>
                    <a:lnTo>
                      <a:pt x="853" y="739"/>
                    </a:lnTo>
                    <a:lnTo>
                      <a:pt x="853" y="739"/>
                    </a:lnTo>
                    <a:lnTo>
                      <a:pt x="853" y="739"/>
                    </a:lnTo>
                    <a:lnTo>
                      <a:pt x="849" y="739"/>
                    </a:lnTo>
                    <a:lnTo>
                      <a:pt x="849" y="736"/>
                    </a:lnTo>
                    <a:lnTo>
                      <a:pt x="846" y="736"/>
                    </a:lnTo>
                    <a:lnTo>
                      <a:pt x="842" y="739"/>
                    </a:lnTo>
                    <a:lnTo>
                      <a:pt x="842" y="743"/>
                    </a:lnTo>
                    <a:lnTo>
                      <a:pt x="839" y="743"/>
                    </a:lnTo>
                    <a:lnTo>
                      <a:pt x="839" y="739"/>
                    </a:lnTo>
                    <a:lnTo>
                      <a:pt x="839" y="739"/>
                    </a:lnTo>
                    <a:lnTo>
                      <a:pt x="835" y="739"/>
                    </a:lnTo>
                    <a:lnTo>
                      <a:pt x="835" y="743"/>
                    </a:lnTo>
                    <a:lnTo>
                      <a:pt x="835" y="74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50" name="Freeform 2583">
                <a:extLst>
                  <a:ext uri="{FF2B5EF4-FFF2-40B4-BE49-F238E27FC236}">
                    <a16:creationId xmlns:a16="http://schemas.microsoft.com/office/drawing/2014/main" id="{9D2818C7-1626-41C2-B63C-E13E0AC7A4BE}"/>
                  </a:ext>
                </a:extLst>
              </p:cNvPr>
              <p:cNvSpPr>
                <a:spLocks/>
              </p:cNvSpPr>
              <p:nvPr/>
            </p:nvSpPr>
            <p:spPr bwMode="auto">
              <a:xfrm>
                <a:off x="5226" y="1512"/>
                <a:ext cx="1247" cy="790"/>
              </a:xfrm>
              <a:custGeom>
                <a:avLst/>
                <a:gdLst>
                  <a:gd name="T0" fmla="*/ 813 w 1247"/>
                  <a:gd name="T1" fmla="*/ 739 h 790"/>
                  <a:gd name="T2" fmla="*/ 792 w 1247"/>
                  <a:gd name="T3" fmla="*/ 757 h 790"/>
                  <a:gd name="T4" fmla="*/ 749 w 1247"/>
                  <a:gd name="T5" fmla="*/ 790 h 790"/>
                  <a:gd name="T6" fmla="*/ 706 w 1247"/>
                  <a:gd name="T7" fmla="*/ 765 h 790"/>
                  <a:gd name="T8" fmla="*/ 649 w 1247"/>
                  <a:gd name="T9" fmla="*/ 729 h 790"/>
                  <a:gd name="T10" fmla="*/ 588 w 1247"/>
                  <a:gd name="T11" fmla="*/ 739 h 790"/>
                  <a:gd name="T12" fmla="*/ 559 w 1247"/>
                  <a:gd name="T13" fmla="*/ 757 h 790"/>
                  <a:gd name="T14" fmla="*/ 495 w 1247"/>
                  <a:gd name="T15" fmla="*/ 714 h 790"/>
                  <a:gd name="T16" fmla="*/ 502 w 1247"/>
                  <a:gd name="T17" fmla="*/ 635 h 790"/>
                  <a:gd name="T18" fmla="*/ 459 w 1247"/>
                  <a:gd name="T19" fmla="*/ 596 h 790"/>
                  <a:gd name="T20" fmla="*/ 384 w 1247"/>
                  <a:gd name="T21" fmla="*/ 625 h 790"/>
                  <a:gd name="T22" fmla="*/ 326 w 1247"/>
                  <a:gd name="T23" fmla="*/ 621 h 790"/>
                  <a:gd name="T24" fmla="*/ 294 w 1247"/>
                  <a:gd name="T25" fmla="*/ 628 h 790"/>
                  <a:gd name="T26" fmla="*/ 258 w 1247"/>
                  <a:gd name="T27" fmla="*/ 628 h 790"/>
                  <a:gd name="T28" fmla="*/ 226 w 1247"/>
                  <a:gd name="T29" fmla="*/ 610 h 790"/>
                  <a:gd name="T30" fmla="*/ 208 w 1247"/>
                  <a:gd name="T31" fmla="*/ 600 h 790"/>
                  <a:gd name="T32" fmla="*/ 158 w 1247"/>
                  <a:gd name="T33" fmla="*/ 574 h 790"/>
                  <a:gd name="T34" fmla="*/ 129 w 1247"/>
                  <a:gd name="T35" fmla="*/ 564 h 790"/>
                  <a:gd name="T36" fmla="*/ 108 w 1247"/>
                  <a:gd name="T37" fmla="*/ 553 h 790"/>
                  <a:gd name="T38" fmla="*/ 104 w 1247"/>
                  <a:gd name="T39" fmla="*/ 521 h 790"/>
                  <a:gd name="T40" fmla="*/ 119 w 1247"/>
                  <a:gd name="T41" fmla="*/ 517 h 790"/>
                  <a:gd name="T42" fmla="*/ 111 w 1247"/>
                  <a:gd name="T43" fmla="*/ 488 h 790"/>
                  <a:gd name="T44" fmla="*/ 133 w 1247"/>
                  <a:gd name="T45" fmla="*/ 463 h 790"/>
                  <a:gd name="T46" fmla="*/ 122 w 1247"/>
                  <a:gd name="T47" fmla="*/ 445 h 790"/>
                  <a:gd name="T48" fmla="*/ 86 w 1247"/>
                  <a:gd name="T49" fmla="*/ 456 h 790"/>
                  <a:gd name="T50" fmla="*/ 47 w 1247"/>
                  <a:gd name="T51" fmla="*/ 442 h 790"/>
                  <a:gd name="T52" fmla="*/ 33 w 1247"/>
                  <a:gd name="T53" fmla="*/ 420 h 790"/>
                  <a:gd name="T54" fmla="*/ 22 w 1247"/>
                  <a:gd name="T55" fmla="*/ 391 h 790"/>
                  <a:gd name="T56" fmla="*/ 40 w 1247"/>
                  <a:gd name="T57" fmla="*/ 334 h 790"/>
                  <a:gd name="T58" fmla="*/ 136 w 1247"/>
                  <a:gd name="T59" fmla="*/ 295 h 790"/>
                  <a:gd name="T60" fmla="*/ 176 w 1247"/>
                  <a:gd name="T61" fmla="*/ 219 h 790"/>
                  <a:gd name="T62" fmla="*/ 244 w 1247"/>
                  <a:gd name="T63" fmla="*/ 158 h 790"/>
                  <a:gd name="T64" fmla="*/ 319 w 1247"/>
                  <a:gd name="T65" fmla="*/ 148 h 790"/>
                  <a:gd name="T66" fmla="*/ 384 w 1247"/>
                  <a:gd name="T67" fmla="*/ 226 h 790"/>
                  <a:gd name="T68" fmla="*/ 477 w 1247"/>
                  <a:gd name="T69" fmla="*/ 280 h 790"/>
                  <a:gd name="T70" fmla="*/ 638 w 1247"/>
                  <a:gd name="T71" fmla="*/ 309 h 790"/>
                  <a:gd name="T72" fmla="*/ 760 w 1247"/>
                  <a:gd name="T73" fmla="*/ 273 h 790"/>
                  <a:gd name="T74" fmla="*/ 849 w 1247"/>
                  <a:gd name="T75" fmla="*/ 212 h 790"/>
                  <a:gd name="T76" fmla="*/ 910 w 1247"/>
                  <a:gd name="T77" fmla="*/ 151 h 790"/>
                  <a:gd name="T78" fmla="*/ 871 w 1247"/>
                  <a:gd name="T79" fmla="*/ 97 h 790"/>
                  <a:gd name="T80" fmla="*/ 950 w 1247"/>
                  <a:gd name="T81" fmla="*/ 51 h 790"/>
                  <a:gd name="T82" fmla="*/ 1018 w 1247"/>
                  <a:gd name="T83" fmla="*/ 0 h 790"/>
                  <a:gd name="T84" fmla="*/ 1079 w 1247"/>
                  <a:gd name="T85" fmla="*/ 47 h 790"/>
                  <a:gd name="T86" fmla="*/ 1157 w 1247"/>
                  <a:gd name="T87" fmla="*/ 122 h 790"/>
                  <a:gd name="T88" fmla="*/ 1236 w 1247"/>
                  <a:gd name="T89" fmla="*/ 137 h 790"/>
                  <a:gd name="T90" fmla="*/ 1186 w 1247"/>
                  <a:gd name="T91" fmla="*/ 219 h 790"/>
                  <a:gd name="T92" fmla="*/ 1114 w 1247"/>
                  <a:gd name="T93" fmla="*/ 302 h 790"/>
                  <a:gd name="T94" fmla="*/ 1014 w 1247"/>
                  <a:gd name="T95" fmla="*/ 356 h 790"/>
                  <a:gd name="T96" fmla="*/ 971 w 1247"/>
                  <a:gd name="T97" fmla="*/ 359 h 790"/>
                  <a:gd name="T98" fmla="*/ 946 w 1247"/>
                  <a:gd name="T99" fmla="*/ 348 h 790"/>
                  <a:gd name="T100" fmla="*/ 910 w 1247"/>
                  <a:gd name="T101" fmla="*/ 395 h 790"/>
                  <a:gd name="T102" fmla="*/ 971 w 1247"/>
                  <a:gd name="T103" fmla="*/ 406 h 790"/>
                  <a:gd name="T104" fmla="*/ 982 w 1247"/>
                  <a:gd name="T105" fmla="*/ 424 h 790"/>
                  <a:gd name="T106" fmla="*/ 935 w 1247"/>
                  <a:gd name="T107" fmla="*/ 460 h 790"/>
                  <a:gd name="T108" fmla="*/ 985 w 1247"/>
                  <a:gd name="T109" fmla="*/ 542 h 790"/>
                  <a:gd name="T110" fmla="*/ 982 w 1247"/>
                  <a:gd name="T111" fmla="*/ 553 h 790"/>
                  <a:gd name="T112" fmla="*/ 975 w 1247"/>
                  <a:gd name="T113" fmla="*/ 578 h 790"/>
                  <a:gd name="T114" fmla="*/ 978 w 1247"/>
                  <a:gd name="T115" fmla="*/ 603 h 790"/>
                  <a:gd name="T116" fmla="*/ 950 w 1247"/>
                  <a:gd name="T117" fmla="*/ 646 h 790"/>
                  <a:gd name="T118" fmla="*/ 935 w 1247"/>
                  <a:gd name="T119" fmla="*/ 678 h 790"/>
                  <a:gd name="T120" fmla="*/ 907 w 1247"/>
                  <a:gd name="T121" fmla="*/ 704 h 790"/>
                  <a:gd name="T122" fmla="*/ 871 w 1247"/>
                  <a:gd name="T123" fmla="*/ 732 h 790"/>
                  <a:gd name="T124" fmla="*/ 835 w 1247"/>
                  <a:gd name="T125" fmla="*/ 743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47" h="790">
                    <a:moveTo>
                      <a:pt x="835" y="743"/>
                    </a:moveTo>
                    <a:lnTo>
                      <a:pt x="831" y="747"/>
                    </a:lnTo>
                    <a:lnTo>
                      <a:pt x="831" y="743"/>
                    </a:lnTo>
                    <a:lnTo>
                      <a:pt x="831" y="743"/>
                    </a:lnTo>
                    <a:lnTo>
                      <a:pt x="831" y="743"/>
                    </a:lnTo>
                    <a:lnTo>
                      <a:pt x="828" y="743"/>
                    </a:lnTo>
                    <a:lnTo>
                      <a:pt x="828" y="743"/>
                    </a:lnTo>
                    <a:lnTo>
                      <a:pt x="828" y="743"/>
                    </a:lnTo>
                    <a:lnTo>
                      <a:pt x="828" y="743"/>
                    </a:lnTo>
                    <a:lnTo>
                      <a:pt x="828" y="747"/>
                    </a:lnTo>
                    <a:lnTo>
                      <a:pt x="828" y="747"/>
                    </a:lnTo>
                    <a:lnTo>
                      <a:pt x="821" y="747"/>
                    </a:lnTo>
                    <a:lnTo>
                      <a:pt x="821" y="747"/>
                    </a:lnTo>
                    <a:lnTo>
                      <a:pt x="821" y="743"/>
                    </a:lnTo>
                    <a:lnTo>
                      <a:pt x="821" y="743"/>
                    </a:lnTo>
                    <a:lnTo>
                      <a:pt x="817" y="739"/>
                    </a:lnTo>
                    <a:lnTo>
                      <a:pt x="813" y="739"/>
                    </a:lnTo>
                    <a:lnTo>
                      <a:pt x="813" y="736"/>
                    </a:lnTo>
                    <a:lnTo>
                      <a:pt x="813" y="739"/>
                    </a:lnTo>
                    <a:lnTo>
                      <a:pt x="813" y="747"/>
                    </a:lnTo>
                    <a:lnTo>
                      <a:pt x="813" y="747"/>
                    </a:lnTo>
                    <a:lnTo>
                      <a:pt x="813" y="750"/>
                    </a:lnTo>
                    <a:lnTo>
                      <a:pt x="810" y="750"/>
                    </a:lnTo>
                    <a:lnTo>
                      <a:pt x="810" y="750"/>
                    </a:lnTo>
                    <a:lnTo>
                      <a:pt x="806" y="747"/>
                    </a:lnTo>
                    <a:lnTo>
                      <a:pt x="803" y="743"/>
                    </a:lnTo>
                    <a:lnTo>
                      <a:pt x="803" y="739"/>
                    </a:lnTo>
                    <a:lnTo>
                      <a:pt x="803" y="747"/>
                    </a:lnTo>
                    <a:lnTo>
                      <a:pt x="803" y="750"/>
                    </a:lnTo>
                    <a:lnTo>
                      <a:pt x="803" y="750"/>
                    </a:lnTo>
                    <a:lnTo>
                      <a:pt x="803" y="754"/>
                    </a:lnTo>
                    <a:lnTo>
                      <a:pt x="799" y="757"/>
                    </a:lnTo>
                    <a:lnTo>
                      <a:pt x="799" y="754"/>
                    </a:lnTo>
                    <a:lnTo>
                      <a:pt x="792" y="757"/>
                    </a:lnTo>
                    <a:lnTo>
                      <a:pt x="788" y="757"/>
                    </a:lnTo>
                    <a:lnTo>
                      <a:pt x="785" y="761"/>
                    </a:lnTo>
                    <a:lnTo>
                      <a:pt x="785" y="761"/>
                    </a:lnTo>
                    <a:lnTo>
                      <a:pt x="781" y="757"/>
                    </a:lnTo>
                    <a:lnTo>
                      <a:pt x="778" y="761"/>
                    </a:lnTo>
                    <a:lnTo>
                      <a:pt x="774" y="765"/>
                    </a:lnTo>
                    <a:lnTo>
                      <a:pt x="770" y="765"/>
                    </a:lnTo>
                    <a:lnTo>
                      <a:pt x="767" y="765"/>
                    </a:lnTo>
                    <a:lnTo>
                      <a:pt x="763" y="765"/>
                    </a:lnTo>
                    <a:lnTo>
                      <a:pt x="760" y="765"/>
                    </a:lnTo>
                    <a:lnTo>
                      <a:pt x="756" y="768"/>
                    </a:lnTo>
                    <a:lnTo>
                      <a:pt x="753" y="768"/>
                    </a:lnTo>
                    <a:lnTo>
                      <a:pt x="749" y="768"/>
                    </a:lnTo>
                    <a:lnTo>
                      <a:pt x="745" y="779"/>
                    </a:lnTo>
                    <a:lnTo>
                      <a:pt x="749" y="783"/>
                    </a:lnTo>
                    <a:lnTo>
                      <a:pt x="749" y="786"/>
                    </a:lnTo>
                    <a:lnTo>
                      <a:pt x="749" y="790"/>
                    </a:lnTo>
                    <a:lnTo>
                      <a:pt x="742" y="790"/>
                    </a:lnTo>
                    <a:lnTo>
                      <a:pt x="738" y="790"/>
                    </a:lnTo>
                    <a:lnTo>
                      <a:pt x="735" y="779"/>
                    </a:lnTo>
                    <a:lnTo>
                      <a:pt x="731" y="775"/>
                    </a:lnTo>
                    <a:lnTo>
                      <a:pt x="731" y="775"/>
                    </a:lnTo>
                    <a:lnTo>
                      <a:pt x="735" y="765"/>
                    </a:lnTo>
                    <a:lnTo>
                      <a:pt x="735" y="765"/>
                    </a:lnTo>
                    <a:lnTo>
                      <a:pt x="731" y="765"/>
                    </a:lnTo>
                    <a:lnTo>
                      <a:pt x="727" y="768"/>
                    </a:lnTo>
                    <a:lnTo>
                      <a:pt x="724" y="768"/>
                    </a:lnTo>
                    <a:lnTo>
                      <a:pt x="724" y="765"/>
                    </a:lnTo>
                    <a:lnTo>
                      <a:pt x="720" y="765"/>
                    </a:lnTo>
                    <a:lnTo>
                      <a:pt x="713" y="761"/>
                    </a:lnTo>
                    <a:lnTo>
                      <a:pt x="713" y="761"/>
                    </a:lnTo>
                    <a:lnTo>
                      <a:pt x="710" y="761"/>
                    </a:lnTo>
                    <a:lnTo>
                      <a:pt x="710" y="765"/>
                    </a:lnTo>
                    <a:lnTo>
                      <a:pt x="706" y="765"/>
                    </a:lnTo>
                    <a:lnTo>
                      <a:pt x="706" y="768"/>
                    </a:lnTo>
                    <a:lnTo>
                      <a:pt x="706" y="765"/>
                    </a:lnTo>
                    <a:lnTo>
                      <a:pt x="702" y="765"/>
                    </a:lnTo>
                    <a:lnTo>
                      <a:pt x="699" y="765"/>
                    </a:lnTo>
                    <a:lnTo>
                      <a:pt x="695" y="765"/>
                    </a:lnTo>
                    <a:lnTo>
                      <a:pt x="688" y="765"/>
                    </a:lnTo>
                    <a:lnTo>
                      <a:pt x="684" y="765"/>
                    </a:lnTo>
                    <a:lnTo>
                      <a:pt x="684" y="761"/>
                    </a:lnTo>
                    <a:lnTo>
                      <a:pt x="674" y="757"/>
                    </a:lnTo>
                    <a:lnTo>
                      <a:pt x="674" y="754"/>
                    </a:lnTo>
                    <a:lnTo>
                      <a:pt x="670" y="747"/>
                    </a:lnTo>
                    <a:lnTo>
                      <a:pt x="674" y="739"/>
                    </a:lnTo>
                    <a:lnTo>
                      <a:pt x="670" y="739"/>
                    </a:lnTo>
                    <a:lnTo>
                      <a:pt x="663" y="736"/>
                    </a:lnTo>
                    <a:lnTo>
                      <a:pt x="659" y="736"/>
                    </a:lnTo>
                    <a:lnTo>
                      <a:pt x="652" y="732"/>
                    </a:lnTo>
                    <a:lnTo>
                      <a:pt x="649" y="729"/>
                    </a:lnTo>
                    <a:lnTo>
                      <a:pt x="641" y="729"/>
                    </a:lnTo>
                    <a:lnTo>
                      <a:pt x="641" y="729"/>
                    </a:lnTo>
                    <a:lnTo>
                      <a:pt x="638" y="732"/>
                    </a:lnTo>
                    <a:lnTo>
                      <a:pt x="634" y="736"/>
                    </a:lnTo>
                    <a:lnTo>
                      <a:pt x="627" y="739"/>
                    </a:lnTo>
                    <a:lnTo>
                      <a:pt x="627" y="739"/>
                    </a:lnTo>
                    <a:lnTo>
                      <a:pt x="624" y="739"/>
                    </a:lnTo>
                    <a:lnTo>
                      <a:pt x="620" y="739"/>
                    </a:lnTo>
                    <a:lnTo>
                      <a:pt x="616" y="743"/>
                    </a:lnTo>
                    <a:lnTo>
                      <a:pt x="613" y="739"/>
                    </a:lnTo>
                    <a:lnTo>
                      <a:pt x="609" y="743"/>
                    </a:lnTo>
                    <a:lnTo>
                      <a:pt x="606" y="739"/>
                    </a:lnTo>
                    <a:lnTo>
                      <a:pt x="606" y="739"/>
                    </a:lnTo>
                    <a:lnTo>
                      <a:pt x="599" y="743"/>
                    </a:lnTo>
                    <a:lnTo>
                      <a:pt x="599" y="743"/>
                    </a:lnTo>
                    <a:lnTo>
                      <a:pt x="595" y="739"/>
                    </a:lnTo>
                    <a:lnTo>
                      <a:pt x="588" y="739"/>
                    </a:lnTo>
                    <a:lnTo>
                      <a:pt x="588" y="739"/>
                    </a:lnTo>
                    <a:lnTo>
                      <a:pt x="588" y="739"/>
                    </a:lnTo>
                    <a:lnTo>
                      <a:pt x="584" y="743"/>
                    </a:lnTo>
                    <a:lnTo>
                      <a:pt x="584" y="743"/>
                    </a:lnTo>
                    <a:lnTo>
                      <a:pt x="584" y="747"/>
                    </a:lnTo>
                    <a:lnTo>
                      <a:pt x="581" y="743"/>
                    </a:lnTo>
                    <a:lnTo>
                      <a:pt x="581" y="743"/>
                    </a:lnTo>
                    <a:lnTo>
                      <a:pt x="573" y="743"/>
                    </a:lnTo>
                    <a:lnTo>
                      <a:pt x="570" y="747"/>
                    </a:lnTo>
                    <a:lnTo>
                      <a:pt x="570" y="750"/>
                    </a:lnTo>
                    <a:lnTo>
                      <a:pt x="570" y="757"/>
                    </a:lnTo>
                    <a:lnTo>
                      <a:pt x="573" y="761"/>
                    </a:lnTo>
                    <a:lnTo>
                      <a:pt x="573" y="768"/>
                    </a:lnTo>
                    <a:lnTo>
                      <a:pt x="570" y="768"/>
                    </a:lnTo>
                    <a:lnTo>
                      <a:pt x="563" y="772"/>
                    </a:lnTo>
                    <a:lnTo>
                      <a:pt x="563" y="761"/>
                    </a:lnTo>
                    <a:lnTo>
                      <a:pt x="559" y="757"/>
                    </a:lnTo>
                    <a:lnTo>
                      <a:pt x="556" y="757"/>
                    </a:lnTo>
                    <a:lnTo>
                      <a:pt x="552" y="765"/>
                    </a:lnTo>
                    <a:lnTo>
                      <a:pt x="545" y="765"/>
                    </a:lnTo>
                    <a:lnTo>
                      <a:pt x="538" y="757"/>
                    </a:lnTo>
                    <a:lnTo>
                      <a:pt x="534" y="754"/>
                    </a:lnTo>
                    <a:lnTo>
                      <a:pt x="530" y="750"/>
                    </a:lnTo>
                    <a:lnTo>
                      <a:pt x="523" y="750"/>
                    </a:lnTo>
                    <a:lnTo>
                      <a:pt x="523" y="743"/>
                    </a:lnTo>
                    <a:lnTo>
                      <a:pt x="527" y="732"/>
                    </a:lnTo>
                    <a:lnTo>
                      <a:pt x="520" y="729"/>
                    </a:lnTo>
                    <a:lnTo>
                      <a:pt x="516" y="725"/>
                    </a:lnTo>
                    <a:lnTo>
                      <a:pt x="516" y="718"/>
                    </a:lnTo>
                    <a:lnTo>
                      <a:pt x="513" y="714"/>
                    </a:lnTo>
                    <a:lnTo>
                      <a:pt x="513" y="711"/>
                    </a:lnTo>
                    <a:lnTo>
                      <a:pt x="505" y="711"/>
                    </a:lnTo>
                    <a:lnTo>
                      <a:pt x="498" y="711"/>
                    </a:lnTo>
                    <a:lnTo>
                      <a:pt x="495" y="714"/>
                    </a:lnTo>
                    <a:lnTo>
                      <a:pt x="491" y="718"/>
                    </a:lnTo>
                    <a:lnTo>
                      <a:pt x="487" y="718"/>
                    </a:lnTo>
                    <a:lnTo>
                      <a:pt x="491" y="711"/>
                    </a:lnTo>
                    <a:lnTo>
                      <a:pt x="495" y="707"/>
                    </a:lnTo>
                    <a:lnTo>
                      <a:pt x="491" y="700"/>
                    </a:lnTo>
                    <a:lnTo>
                      <a:pt x="495" y="696"/>
                    </a:lnTo>
                    <a:lnTo>
                      <a:pt x="495" y="689"/>
                    </a:lnTo>
                    <a:lnTo>
                      <a:pt x="498" y="686"/>
                    </a:lnTo>
                    <a:lnTo>
                      <a:pt x="502" y="682"/>
                    </a:lnTo>
                    <a:lnTo>
                      <a:pt x="502" y="682"/>
                    </a:lnTo>
                    <a:lnTo>
                      <a:pt x="505" y="675"/>
                    </a:lnTo>
                    <a:lnTo>
                      <a:pt x="509" y="668"/>
                    </a:lnTo>
                    <a:lnTo>
                      <a:pt x="509" y="664"/>
                    </a:lnTo>
                    <a:lnTo>
                      <a:pt x="513" y="653"/>
                    </a:lnTo>
                    <a:lnTo>
                      <a:pt x="513" y="646"/>
                    </a:lnTo>
                    <a:lnTo>
                      <a:pt x="509" y="635"/>
                    </a:lnTo>
                    <a:lnTo>
                      <a:pt x="502" y="635"/>
                    </a:lnTo>
                    <a:lnTo>
                      <a:pt x="502" y="632"/>
                    </a:lnTo>
                    <a:lnTo>
                      <a:pt x="498" y="625"/>
                    </a:lnTo>
                    <a:lnTo>
                      <a:pt x="495" y="621"/>
                    </a:lnTo>
                    <a:lnTo>
                      <a:pt x="491" y="617"/>
                    </a:lnTo>
                    <a:lnTo>
                      <a:pt x="487" y="617"/>
                    </a:lnTo>
                    <a:lnTo>
                      <a:pt x="487" y="621"/>
                    </a:lnTo>
                    <a:lnTo>
                      <a:pt x="484" y="621"/>
                    </a:lnTo>
                    <a:lnTo>
                      <a:pt x="484" y="617"/>
                    </a:lnTo>
                    <a:lnTo>
                      <a:pt x="480" y="614"/>
                    </a:lnTo>
                    <a:lnTo>
                      <a:pt x="473" y="614"/>
                    </a:lnTo>
                    <a:lnTo>
                      <a:pt x="470" y="614"/>
                    </a:lnTo>
                    <a:lnTo>
                      <a:pt x="462" y="614"/>
                    </a:lnTo>
                    <a:lnTo>
                      <a:pt x="466" y="607"/>
                    </a:lnTo>
                    <a:lnTo>
                      <a:pt x="466" y="603"/>
                    </a:lnTo>
                    <a:lnTo>
                      <a:pt x="459" y="603"/>
                    </a:lnTo>
                    <a:lnTo>
                      <a:pt x="459" y="600"/>
                    </a:lnTo>
                    <a:lnTo>
                      <a:pt x="459" y="596"/>
                    </a:lnTo>
                    <a:lnTo>
                      <a:pt x="455" y="592"/>
                    </a:lnTo>
                    <a:lnTo>
                      <a:pt x="452" y="592"/>
                    </a:lnTo>
                    <a:lnTo>
                      <a:pt x="444" y="596"/>
                    </a:lnTo>
                    <a:lnTo>
                      <a:pt x="441" y="596"/>
                    </a:lnTo>
                    <a:lnTo>
                      <a:pt x="434" y="596"/>
                    </a:lnTo>
                    <a:lnTo>
                      <a:pt x="430" y="596"/>
                    </a:lnTo>
                    <a:lnTo>
                      <a:pt x="427" y="596"/>
                    </a:lnTo>
                    <a:lnTo>
                      <a:pt x="427" y="596"/>
                    </a:lnTo>
                    <a:lnTo>
                      <a:pt x="423" y="596"/>
                    </a:lnTo>
                    <a:lnTo>
                      <a:pt x="419" y="600"/>
                    </a:lnTo>
                    <a:lnTo>
                      <a:pt x="416" y="603"/>
                    </a:lnTo>
                    <a:lnTo>
                      <a:pt x="409" y="610"/>
                    </a:lnTo>
                    <a:lnTo>
                      <a:pt x="405" y="610"/>
                    </a:lnTo>
                    <a:lnTo>
                      <a:pt x="398" y="617"/>
                    </a:lnTo>
                    <a:lnTo>
                      <a:pt x="394" y="617"/>
                    </a:lnTo>
                    <a:lnTo>
                      <a:pt x="391" y="621"/>
                    </a:lnTo>
                    <a:lnTo>
                      <a:pt x="384" y="625"/>
                    </a:lnTo>
                    <a:lnTo>
                      <a:pt x="376" y="628"/>
                    </a:lnTo>
                    <a:lnTo>
                      <a:pt x="369" y="628"/>
                    </a:lnTo>
                    <a:lnTo>
                      <a:pt x="369" y="628"/>
                    </a:lnTo>
                    <a:lnTo>
                      <a:pt x="369" y="628"/>
                    </a:lnTo>
                    <a:lnTo>
                      <a:pt x="362" y="625"/>
                    </a:lnTo>
                    <a:lnTo>
                      <a:pt x="362" y="625"/>
                    </a:lnTo>
                    <a:lnTo>
                      <a:pt x="362" y="625"/>
                    </a:lnTo>
                    <a:lnTo>
                      <a:pt x="355" y="625"/>
                    </a:lnTo>
                    <a:lnTo>
                      <a:pt x="355" y="625"/>
                    </a:lnTo>
                    <a:lnTo>
                      <a:pt x="348" y="625"/>
                    </a:lnTo>
                    <a:lnTo>
                      <a:pt x="344" y="625"/>
                    </a:lnTo>
                    <a:lnTo>
                      <a:pt x="341" y="621"/>
                    </a:lnTo>
                    <a:lnTo>
                      <a:pt x="341" y="621"/>
                    </a:lnTo>
                    <a:lnTo>
                      <a:pt x="341" y="617"/>
                    </a:lnTo>
                    <a:lnTo>
                      <a:pt x="337" y="617"/>
                    </a:lnTo>
                    <a:lnTo>
                      <a:pt x="333" y="617"/>
                    </a:lnTo>
                    <a:lnTo>
                      <a:pt x="326" y="621"/>
                    </a:lnTo>
                    <a:lnTo>
                      <a:pt x="323" y="625"/>
                    </a:lnTo>
                    <a:lnTo>
                      <a:pt x="319" y="628"/>
                    </a:lnTo>
                    <a:lnTo>
                      <a:pt x="312" y="635"/>
                    </a:lnTo>
                    <a:lnTo>
                      <a:pt x="312" y="639"/>
                    </a:lnTo>
                    <a:lnTo>
                      <a:pt x="308" y="639"/>
                    </a:lnTo>
                    <a:lnTo>
                      <a:pt x="308" y="639"/>
                    </a:lnTo>
                    <a:lnTo>
                      <a:pt x="308" y="639"/>
                    </a:lnTo>
                    <a:lnTo>
                      <a:pt x="308" y="635"/>
                    </a:lnTo>
                    <a:lnTo>
                      <a:pt x="308" y="632"/>
                    </a:lnTo>
                    <a:lnTo>
                      <a:pt x="308" y="628"/>
                    </a:lnTo>
                    <a:lnTo>
                      <a:pt x="308" y="625"/>
                    </a:lnTo>
                    <a:lnTo>
                      <a:pt x="308" y="625"/>
                    </a:lnTo>
                    <a:lnTo>
                      <a:pt x="305" y="621"/>
                    </a:lnTo>
                    <a:lnTo>
                      <a:pt x="305" y="625"/>
                    </a:lnTo>
                    <a:lnTo>
                      <a:pt x="301" y="625"/>
                    </a:lnTo>
                    <a:lnTo>
                      <a:pt x="298" y="625"/>
                    </a:lnTo>
                    <a:lnTo>
                      <a:pt x="294" y="628"/>
                    </a:lnTo>
                    <a:lnTo>
                      <a:pt x="294" y="628"/>
                    </a:lnTo>
                    <a:lnTo>
                      <a:pt x="294" y="625"/>
                    </a:lnTo>
                    <a:lnTo>
                      <a:pt x="290" y="628"/>
                    </a:lnTo>
                    <a:lnTo>
                      <a:pt x="287" y="628"/>
                    </a:lnTo>
                    <a:lnTo>
                      <a:pt x="287" y="628"/>
                    </a:lnTo>
                    <a:lnTo>
                      <a:pt x="280" y="628"/>
                    </a:lnTo>
                    <a:lnTo>
                      <a:pt x="280" y="628"/>
                    </a:lnTo>
                    <a:lnTo>
                      <a:pt x="276" y="628"/>
                    </a:lnTo>
                    <a:lnTo>
                      <a:pt x="276" y="628"/>
                    </a:lnTo>
                    <a:lnTo>
                      <a:pt x="273" y="628"/>
                    </a:lnTo>
                    <a:lnTo>
                      <a:pt x="269" y="625"/>
                    </a:lnTo>
                    <a:lnTo>
                      <a:pt x="265" y="625"/>
                    </a:lnTo>
                    <a:lnTo>
                      <a:pt x="262" y="625"/>
                    </a:lnTo>
                    <a:lnTo>
                      <a:pt x="262" y="628"/>
                    </a:lnTo>
                    <a:lnTo>
                      <a:pt x="262" y="628"/>
                    </a:lnTo>
                    <a:lnTo>
                      <a:pt x="258" y="625"/>
                    </a:lnTo>
                    <a:lnTo>
                      <a:pt x="258" y="628"/>
                    </a:lnTo>
                    <a:lnTo>
                      <a:pt x="255" y="625"/>
                    </a:lnTo>
                    <a:lnTo>
                      <a:pt x="255" y="625"/>
                    </a:lnTo>
                    <a:lnTo>
                      <a:pt x="251" y="628"/>
                    </a:lnTo>
                    <a:lnTo>
                      <a:pt x="251" y="625"/>
                    </a:lnTo>
                    <a:lnTo>
                      <a:pt x="247" y="625"/>
                    </a:lnTo>
                    <a:lnTo>
                      <a:pt x="247" y="621"/>
                    </a:lnTo>
                    <a:lnTo>
                      <a:pt x="244" y="621"/>
                    </a:lnTo>
                    <a:lnTo>
                      <a:pt x="244" y="621"/>
                    </a:lnTo>
                    <a:lnTo>
                      <a:pt x="240" y="621"/>
                    </a:lnTo>
                    <a:lnTo>
                      <a:pt x="233" y="617"/>
                    </a:lnTo>
                    <a:lnTo>
                      <a:pt x="233" y="614"/>
                    </a:lnTo>
                    <a:lnTo>
                      <a:pt x="233" y="610"/>
                    </a:lnTo>
                    <a:lnTo>
                      <a:pt x="233" y="610"/>
                    </a:lnTo>
                    <a:lnTo>
                      <a:pt x="233" y="610"/>
                    </a:lnTo>
                    <a:lnTo>
                      <a:pt x="230" y="610"/>
                    </a:lnTo>
                    <a:lnTo>
                      <a:pt x="226" y="610"/>
                    </a:lnTo>
                    <a:lnTo>
                      <a:pt x="226" y="610"/>
                    </a:lnTo>
                    <a:lnTo>
                      <a:pt x="222" y="610"/>
                    </a:lnTo>
                    <a:lnTo>
                      <a:pt x="219" y="610"/>
                    </a:lnTo>
                    <a:lnTo>
                      <a:pt x="219" y="610"/>
                    </a:lnTo>
                    <a:lnTo>
                      <a:pt x="219" y="607"/>
                    </a:lnTo>
                    <a:lnTo>
                      <a:pt x="215" y="607"/>
                    </a:lnTo>
                    <a:lnTo>
                      <a:pt x="215" y="607"/>
                    </a:lnTo>
                    <a:lnTo>
                      <a:pt x="215" y="607"/>
                    </a:lnTo>
                    <a:lnTo>
                      <a:pt x="215" y="603"/>
                    </a:lnTo>
                    <a:lnTo>
                      <a:pt x="215" y="600"/>
                    </a:lnTo>
                    <a:lnTo>
                      <a:pt x="215" y="596"/>
                    </a:lnTo>
                    <a:lnTo>
                      <a:pt x="215" y="596"/>
                    </a:lnTo>
                    <a:lnTo>
                      <a:pt x="212" y="596"/>
                    </a:lnTo>
                    <a:lnTo>
                      <a:pt x="212" y="596"/>
                    </a:lnTo>
                    <a:lnTo>
                      <a:pt x="208" y="596"/>
                    </a:lnTo>
                    <a:lnTo>
                      <a:pt x="208" y="596"/>
                    </a:lnTo>
                    <a:lnTo>
                      <a:pt x="208" y="600"/>
                    </a:lnTo>
                    <a:lnTo>
                      <a:pt x="208" y="600"/>
                    </a:lnTo>
                    <a:lnTo>
                      <a:pt x="204" y="600"/>
                    </a:lnTo>
                    <a:lnTo>
                      <a:pt x="204" y="600"/>
                    </a:lnTo>
                    <a:lnTo>
                      <a:pt x="201" y="600"/>
                    </a:lnTo>
                    <a:lnTo>
                      <a:pt x="201" y="600"/>
                    </a:lnTo>
                    <a:lnTo>
                      <a:pt x="197" y="600"/>
                    </a:lnTo>
                    <a:lnTo>
                      <a:pt x="197" y="592"/>
                    </a:lnTo>
                    <a:lnTo>
                      <a:pt x="197" y="589"/>
                    </a:lnTo>
                    <a:lnTo>
                      <a:pt x="190" y="585"/>
                    </a:lnTo>
                    <a:lnTo>
                      <a:pt x="187" y="585"/>
                    </a:lnTo>
                    <a:lnTo>
                      <a:pt x="183" y="582"/>
                    </a:lnTo>
                    <a:lnTo>
                      <a:pt x="179" y="578"/>
                    </a:lnTo>
                    <a:lnTo>
                      <a:pt x="179" y="578"/>
                    </a:lnTo>
                    <a:lnTo>
                      <a:pt x="172" y="574"/>
                    </a:lnTo>
                    <a:lnTo>
                      <a:pt x="165" y="574"/>
                    </a:lnTo>
                    <a:lnTo>
                      <a:pt x="165" y="574"/>
                    </a:lnTo>
                    <a:lnTo>
                      <a:pt x="158" y="574"/>
                    </a:lnTo>
                    <a:lnTo>
                      <a:pt x="158" y="574"/>
                    </a:lnTo>
                    <a:lnTo>
                      <a:pt x="158" y="574"/>
                    </a:lnTo>
                    <a:lnTo>
                      <a:pt x="158" y="574"/>
                    </a:lnTo>
                    <a:lnTo>
                      <a:pt x="154" y="578"/>
                    </a:lnTo>
                    <a:lnTo>
                      <a:pt x="158" y="578"/>
                    </a:lnTo>
                    <a:lnTo>
                      <a:pt x="154" y="578"/>
                    </a:lnTo>
                    <a:lnTo>
                      <a:pt x="154" y="578"/>
                    </a:lnTo>
                    <a:lnTo>
                      <a:pt x="151" y="574"/>
                    </a:lnTo>
                    <a:lnTo>
                      <a:pt x="151" y="574"/>
                    </a:lnTo>
                    <a:lnTo>
                      <a:pt x="151" y="574"/>
                    </a:lnTo>
                    <a:lnTo>
                      <a:pt x="144" y="571"/>
                    </a:lnTo>
                    <a:lnTo>
                      <a:pt x="144" y="571"/>
                    </a:lnTo>
                    <a:lnTo>
                      <a:pt x="140" y="571"/>
                    </a:lnTo>
                    <a:lnTo>
                      <a:pt x="140" y="571"/>
                    </a:lnTo>
                    <a:lnTo>
                      <a:pt x="136" y="567"/>
                    </a:lnTo>
                    <a:lnTo>
                      <a:pt x="133" y="564"/>
                    </a:lnTo>
                    <a:lnTo>
                      <a:pt x="129" y="564"/>
                    </a:lnTo>
                    <a:lnTo>
                      <a:pt x="129" y="564"/>
                    </a:lnTo>
                    <a:lnTo>
                      <a:pt x="129" y="560"/>
                    </a:lnTo>
                    <a:lnTo>
                      <a:pt x="129" y="560"/>
                    </a:lnTo>
                    <a:lnTo>
                      <a:pt x="126" y="560"/>
                    </a:lnTo>
                    <a:lnTo>
                      <a:pt x="126" y="560"/>
                    </a:lnTo>
                    <a:lnTo>
                      <a:pt x="126" y="560"/>
                    </a:lnTo>
                    <a:lnTo>
                      <a:pt x="122" y="560"/>
                    </a:lnTo>
                    <a:lnTo>
                      <a:pt x="122" y="560"/>
                    </a:lnTo>
                    <a:lnTo>
                      <a:pt x="122" y="557"/>
                    </a:lnTo>
                    <a:lnTo>
                      <a:pt x="119" y="557"/>
                    </a:lnTo>
                    <a:lnTo>
                      <a:pt x="119" y="557"/>
                    </a:lnTo>
                    <a:lnTo>
                      <a:pt x="119" y="557"/>
                    </a:lnTo>
                    <a:lnTo>
                      <a:pt x="115" y="557"/>
                    </a:lnTo>
                    <a:lnTo>
                      <a:pt x="111" y="557"/>
                    </a:lnTo>
                    <a:lnTo>
                      <a:pt x="111" y="560"/>
                    </a:lnTo>
                    <a:lnTo>
                      <a:pt x="108" y="557"/>
                    </a:lnTo>
                    <a:lnTo>
                      <a:pt x="108" y="557"/>
                    </a:lnTo>
                    <a:lnTo>
                      <a:pt x="108" y="553"/>
                    </a:lnTo>
                    <a:lnTo>
                      <a:pt x="108" y="553"/>
                    </a:lnTo>
                    <a:lnTo>
                      <a:pt x="104" y="549"/>
                    </a:lnTo>
                    <a:lnTo>
                      <a:pt x="104" y="549"/>
                    </a:lnTo>
                    <a:lnTo>
                      <a:pt x="104" y="549"/>
                    </a:lnTo>
                    <a:lnTo>
                      <a:pt x="104" y="546"/>
                    </a:lnTo>
                    <a:lnTo>
                      <a:pt x="104" y="542"/>
                    </a:lnTo>
                    <a:lnTo>
                      <a:pt x="104" y="542"/>
                    </a:lnTo>
                    <a:lnTo>
                      <a:pt x="104" y="539"/>
                    </a:lnTo>
                    <a:lnTo>
                      <a:pt x="104" y="539"/>
                    </a:lnTo>
                    <a:lnTo>
                      <a:pt x="104" y="535"/>
                    </a:lnTo>
                    <a:lnTo>
                      <a:pt x="101" y="531"/>
                    </a:lnTo>
                    <a:lnTo>
                      <a:pt x="97" y="528"/>
                    </a:lnTo>
                    <a:lnTo>
                      <a:pt x="97" y="524"/>
                    </a:lnTo>
                    <a:lnTo>
                      <a:pt x="97" y="524"/>
                    </a:lnTo>
                    <a:lnTo>
                      <a:pt x="97" y="521"/>
                    </a:lnTo>
                    <a:lnTo>
                      <a:pt x="101" y="521"/>
                    </a:lnTo>
                    <a:lnTo>
                      <a:pt x="104" y="521"/>
                    </a:lnTo>
                    <a:lnTo>
                      <a:pt x="104" y="521"/>
                    </a:lnTo>
                    <a:lnTo>
                      <a:pt x="104" y="524"/>
                    </a:lnTo>
                    <a:lnTo>
                      <a:pt x="104" y="524"/>
                    </a:lnTo>
                    <a:lnTo>
                      <a:pt x="108" y="524"/>
                    </a:lnTo>
                    <a:lnTo>
                      <a:pt x="108" y="528"/>
                    </a:lnTo>
                    <a:lnTo>
                      <a:pt x="111" y="528"/>
                    </a:lnTo>
                    <a:lnTo>
                      <a:pt x="111" y="524"/>
                    </a:lnTo>
                    <a:lnTo>
                      <a:pt x="111" y="524"/>
                    </a:lnTo>
                    <a:lnTo>
                      <a:pt x="111" y="524"/>
                    </a:lnTo>
                    <a:lnTo>
                      <a:pt x="115" y="524"/>
                    </a:lnTo>
                    <a:lnTo>
                      <a:pt x="115" y="521"/>
                    </a:lnTo>
                    <a:lnTo>
                      <a:pt x="115" y="521"/>
                    </a:lnTo>
                    <a:lnTo>
                      <a:pt x="119" y="524"/>
                    </a:lnTo>
                    <a:lnTo>
                      <a:pt x="119" y="524"/>
                    </a:lnTo>
                    <a:lnTo>
                      <a:pt x="122" y="521"/>
                    </a:lnTo>
                    <a:lnTo>
                      <a:pt x="122" y="517"/>
                    </a:lnTo>
                    <a:lnTo>
                      <a:pt x="119" y="517"/>
                    </a:lnTo>
                    <a:lnTo>
                      <a:pt x="119" y="513"/>
                    </a:lnTo>
                    <a:lnTo>
                      <a:pt x="119" y="510"/>
                    </a:lnTo>
                    <a:lnTo>
                      <a:pt x="119" y="510"/>
                    </a:lnTo>
                    <a:lnTo>
                      <a:pt x="119" y="510"/>
                    </a:lnTo>
                    <a:lnTo>
                      <a:pt x="115" y="506"/>
                    </a:lnTo>
                    <a:lnTo>
                      <a:pt x="111" y="506"/>
                    </a:lnTo>
                    <a:lnTo>
                      <a:pt x="111" y="506"/>
                    </a:lnTo>
                    <a:lnTo>
                      <a:pt x="108" y="503"/>
                    </a:lnTo>
                    <a:lnTo>
                      <a:pt x="108" y="499"/>
                    </a:lnTo>
                    <a:lnTo>
                      <a:pt x="111" y="499"/>
                    </a:lnTo>
                    <a:lnTo>
                      <a:pt x="108" y="496"/>
                    </a:lnTo>
                    <a:lnTo>
                      <a:pt x="108" y="496"/>
                    </a:lnTo>
                    <a:lnTo>
                      <a:pt x="111" y="496"/>
                    </a:lnTo>
                    <a:lnTo>
                      <a:pt x="108" y="492"/>
                    </a:lnTo>
                    <a:lnTo>
                      <a:pt x="108" y="488"/>
                    </a:lnTo>
                    <a:lnTo>
                      <a:pt x="108" y="488"/>
                    </a:lnTo>
                    <a:lnTo>
                      <a:pt x="111" y="488"/>
                    </a:lnTo>
                    <a:lnTo>
                      <a:pt x="111" y="488"/>
                    </a:lnTo>
                    <a:lnTo>
                      <a:pt x="119" y="488"/>
                    </a:lnTo>
                    <a:lnTo>
                      <a:pt x="119" y="488"/>
                    </a:lnTo>
                    <a:lnTo>
                      <a:pt x="119" y="488"/>
                    </a:lnTo>
                    <a:lnTo>
                      <a:pt x="122" y="485"/>
                    </a:lnTo>
                    <a:lnTo>
                      <a:pt x="122" y="481"/>
                    </a:lnTo>
                    <a:lnTo>
                      <a:pt x="126" y="478"/>
                    </a:lnTo>
                    <a:lnTo>
                      <a:pt x="126" y="478"/>
                    </a:lnTo>
                    <a:lnTo>
                      <a:pt x="126" y="478"/>
                    </a:lnTo>
                    <a:lnTo>
                      <a:pt x="126" y="478"/>
                    </a:lnTo>
                    <a:lnTo>
                      <a:pt x="126" y="478"/>
                    </a:lnTo>
                    <a:lnTo>
                      <a:pt x="126" y="474"/>
                    </a:lnTo>
                    <a:lnTo>
                      <a:pt x="129" y="474"/>
                    </a:lnTo>
                    <a:lnTo>
                      <a:pt x="129" y="470"/>
                    </a:lnTo>
                    <a:lnTo>
                      <a:pt x="129" y="470"/>
                    </a:lnTo>
                    <a:lnTo>
                      <a:pt x="133" y="467"/>
                    </a:lnTo>
                    <a:lnTo>
                      <a:pt x="133" y="463"/>
                    </a:lnTo>
                    <a:lnTo>
                      <a:pt x="136" y="460"/>
                    </a:lnTo>
                    <a:lnTo>
                      <a:pt x="136" y="460"/>
                    </a:lnTo>
                    <a:lnTo>
                      <a:pt x="136" y="456"/>
                    </a:lnTo>
                    <a:lnTo>
                      <a:pt x="136" y="456"/>
                    </a:lnTo>
                    <a:lnTo>
                      <a:pt x="136" y="452"/>
                    </a:lnTo>
                    <a:lnTo>
                      <a:pt x="133" y="452"/>
                    </a:lnTo>
                    <a:lnTo>
                      <a:pt x="133" y="456"/>
                    </a:lnTo>
                    <a:lnTo>
                      <a:pt x="129" y="456"/>
                    </a:lnTo>
                    <a:lnTo>
                      <a:pt x="129" y="456"/>
                    </a:lnTo>
                    <a:lnTo>
                      <a:pt x="129" y="452"/>
                    </a:lnTo>
                    <a:lnTo>
                      <a:pt x="126" y="452"/>
                    </a:lnTo>
                    <a:lnTo>
                      <a:pt x="126" y="452"/>
                    </a:lnTo>
                    <a:lnTo>
                      <a:pt x="126" y="452"/>
                    </a:lnTo>
                    <a:lnTo>
                      <a:pt x="122" y="452"/>
                    </a:lnTo>
                    <a:lnTo>
                      <a:pt x="122" y="449"/>
                    </a:lnTo>
                    <a:lnTo>
                      <a:pt x="122" y="445"/>
                    </a:lnTo>
                    <a:lnTo>
                      <a:pt x="122" y="445"/>
                    </a:lnTo>
                    <a:lnTo>
                      <a:pt x="122" y="445"/>
                    </a:lnTo>
                    <a:lnTo>
                      <a:pt x="119" y="445"/>
                    </a:lnTo>
                    <a:lnTo>
                      <a:pt x="119" y="445"/>
                    </a:lnTo>
                    <a:lnTo>
                      <a:pt x="119" y="445"/>
                    </a:lnTo>
                    <a:lnTo>
                      <a:pt x="115" y="442"/>
                    </a:lnTo>
                    <a:lnTo>
                      <a:pt x="115" y="442"/>
                    </a:lnTo>
                    <a:lnTo>
                      <a:pt x="111" y="445"/>
                    </a:lnTo>
                    <a:lnTo>
                      <a:pt x="111" y="445"/>
                    </a:lnTo>
                    <a:lnTo>
                      <a:pt x="108" y="445"/>
                    </a:lnTo>
                    <a:lnTo>
                      <a:pt x="104" y="445"/>
                    </a:lnTo>
                    <a:lnTo>
                      <a:pt x="101" y="449"/>
                    </a:lnTo>
                    <a:lnTo>
                      <a:pt x="97" y="449"/>
                    </a:lnTo>
                    <a:lnTo>
                      <a:pt x="93" y="452"/>
                    </a:lnTo>
                    <a:lnTo>
                      <a:pt x="90" y="452"/>
                    </a:lnTo>
                    <a:lnTo>
                      <a:pt x="90" y="452"/>
                    </a:lnTo>
                    <a:lnTo>
                      <a:pt x="86" y="456"/>
                    </a:lnTo>
                    <a:lnTo>
                      <a:pt x="86" y="456"/>
                    </a:lnTo>
                    <a:lnTo>
                      <a:pt x="83" y="456"/>
                    </a:lnTo>
                    <a:lnTo>
                      <a:pt x="83" y="456"/>
                    </a:lnTo>
                    <a:lnTo>
                      <a:pt x="79" y="456"/>
                    </a:lnTo>
                    <a:lnTo>
                      <a:pt x="76" y="452"/>
                    </a:lnTo>
                    <a:lnTo>
                      <a:pt x="72" y="452"/>
                    </a:lnTo>
                    <a:lnTo>
                      <a:pt x="68" y="452"/>
                    </a:lnTo>
                    <a:lnTo>
                      <a:pt x="65" y="449"/>
                    </a:lnTo>
                    <a:lnTo>
                      <a:pt x="61" y="449"/>
                    </a:lnTo>
                    <a:lnTo>
                      <a:pt x="61" y="445"/>
                    </a:lnTo>
                    <a:lnTo>
                      <a:pt x="61" y="445"/>
                    </a:lnTo>
                    <a:lnTo>
                      <a:pt x="58" y="445"/>
                    </a:lnTo>
                    <a:lnTo>
                      <a:pt x="58" y="445"/>
                    </a:lnTo>
                    <a:lnTo>
                      <a:pt x="54" y="445"/>
                    </a:lnTo>
                    <a:lnTo>
                      <a:pt x="54" y="445"/>
                    </a:lnTo>
                    <a:lnTo>
                      <a:pt x="50" y="445"/>
                    </a:lnTo>
                    <a:lnTo>
                      <a:pt x="50" y="442"/>
                    </a:lnTo>
                    <a:lnTo>
                      <a:pt x="47" y="442"/>
                    </a:lnTo>
                    <a:lnTo>
                      <a:pt x="47" y="442"/>
                    </a:lnTo>
                    <a:lnTo>
                      <a:pt x="47" y="438"/>
                    </a:lnTo>
                    <a:lnTo>
                      <a:pt x="47" y="438"/>
                    </a:lnTo>
                    <a:lnTo>
                      <a:pt x="47" y="438"/>
                    </a:lnTo>
                    <a:lnTo>
                      <a:pt x="47" y="438"/>
                    </a:lnTo>
                    <a:lnTo>
                      <a:pt x="47" y="435"/>
                    </a:lnTo>
                    <a:lnTo>
                      <a:pt x="47" y="435"/>
                    </a:lnTo>
                    <a:lnTo>
                      <a:pt x="47" y="431"/>
                    </a:lnTo>
                    <a:lnTo>
                      <a:pt x="47" y="431"/>
                    </a:lnTo>
                    <a:lnTo>
                      <a:pt x="43" y="427"/>
                    </a:lnTo>
                    <a:lnTo>
                      <a:pt x="40" y="424"/>
                    </a:lnTo>
                    <a:lnTo>
                      <a:pt x="40" y="424"/>
                    </a:lnTo>
                    <a:lnTo>
                      <a:pt x="36" y="427"/>
                    </a:lnTo>
                    <a:lnTo>
                      <a:pt x="36" y="427"/>
                    </a:lnTo>
                    <a:lnTo>
                      <a:pt x="36" y="420"/>
                    </a:lnTo>
                    <a:lnTo>
                      <a:pt x="36" y="420"/>
                    </a:lnTo>
                    <a:lnTo>
                      <a:pt x="33" y="420"/>
                    </a:lnTo>
                    <a:lnTo>
                      <a:pt x="29" y="420"/>
                    </a:lnTo>
                    <a:lnTo>
                      <a:pt x="29" y="420"/>
                    </a:lnTo>
                    <a:lnTo>
                      <a:pt x="25" y="420"/>
                    </a:lnTo>
                    <a:lnTo>
                      <a:pt x="22" y="420"/>
                    </a:lnTo>
                    <a:lnTo>
                      <a:pt x="22" y="420"/>
                    </a:lnTo>
                    <a:lnTo>
                      <a:pt x="18" y="417"/>
                    </a:lnTo>
                    <a:lnTo>
                      <a:pt x="18" y="417"/>
                    </a:lnTo>
                    <a:lnTo>
                      <a:pt x="18" y="417"/>
                    </a:lnTo>
                    <a:lnTo>
                      <a:pt x="18" y="413"/>
                    </a:lnTo>
                    <a:lnTo>
                      <a:pt x="22" y="413"/>
                    </a:lnTo>
                    <a:lnTo>
                      <a:pt x="22" y="413"/>
                    </a:lnTo>
                    <a:lnTo>
                      <a:pt x="25" y="413"/>
                    </a:lnTo>
                    <a:lnTo>
                      <a:pt x="22" y="413"/>
                    </a:lnTo>
                    <a:lnTo>
                      <a:pt x="25" y="413"/>
                    </a:lnTo>
                    <a:lnTo>
                      <a:pt x="25" y="413"/>
                    </a:lnTo>
                    <a:lnTo>
                      <a:pt x="25" y="402"/>
                    </a:lnTo>
                    <a:lnTo>
                      <a:pt x="22" y="391"/>
                    </a:lnTo>
                    <a:lnTo>
                      <a:pt x="22" y="388"/>
                    </a:lnTo>
                    <a:lnTo>
                      <a:pt x="22" y="384"/>
                    </a:lnTo>
                    <a:lnTo>
                      <a:pt x="15" y="381"/>
                    </a:lnTo>
                    <a:lnTo>
                      <a:pt x="7" y="384"/>
                    </a:lnTo>
                    <a:lnTo>
                      <a:pt x="4" y="381"/>
                    </a:lnTo>
                    <a:lnTo>
                      <a:pt x="0" y="377"/>
                    </a:lnTo>
                    <a:lnTo>
                      <a:pt x="0" y="370"/>
                    </a:lnTo>
                    <a:lnTo>
                      <a:pt x="4" y="359"/>
                    </a:lnTo>
                    <a:lnTo>
                      <a:pt x="4" y="352"/>
                    </a:lnTo>
                    <a:lnTo>
                      <a:pt x="7" y="348"/>
                    </a:lnTo>
                    <a:lnTo>
                      <a:pt x="18" y="341"/>
                    </a:lnTo>
                    <a:lnTo>
                      <a:pt x="22" y="341"/>
                    </a:lnTo>
                    <a:lnTo>
                      <a:pt x="22" y="341"/>
                    </a:lnTo>
                    <a:lnTo>
                      <a:pt x="25" y="338"/>
                    </a:lnTo>
                    <a:lnTo>
                      <a:pt x="29" y="338"/>
                    </a:lnTo>
                    <a:lnTo>
                      <a:pt x="36" y="334"/>
                    </a:lnTo>
                    <a:lnTo>
                      <a:pt x="40" y="334"/>
                    </a:lnTo>
                    <a:lnTo>
                      <a:pt x="40" y="341"/>
                    </a:lnTo>
                    <a:lnTo>
                      <a:pt x="47" y="341"/>
                    </a:lnTo>
                    <a:lnTo>
                      <a:pt x="50" y="338"/>
                    </a:lnTo>
                    <a:lnTo>
                      <a:pt x="54" y="341"/>
                    </a:lnTo>
                    <a:lnTo>
                      <a:pt x="61" y="338"/>
                    </a:lnTo>
                    <a:lnTo>
                      <a:pt x="61" y="330"/>
                    </a:lnTo>
                    <a:lnTo>
                      <a:pt x="65" y="327"/>
                    </a:lnTo>
                    <a:lnTo>
                      <a:pt x="72" y="323"/>
                    </a:lnTo>
                    <a:lnTo>
                      <a:pt x="79" y="323"/>
                    </a:lnTo>
                    <a:lnTo>
                      <a:pt x="90" y="323"/>
                    </a:lnTo>
                    <a:lnTo>
                      <a:pt x="93" y="320"/>
                    </a:lnTo>
                    <a:lnTo>
                      <a:pt x="97" y="316"/>
                    </a:lnTo>
                    <a:lnTo>
                      <a:pt x="101" y="313"/>
                    </a:lnTo>
                    <a:lnTo>
                      <a:pt x="115" y="305"/>
                    </a:lnTo>
                    <a:lnTo>
                      <a:pt x="129" y="302"/>
                    </a:lnTo>
                    <a:lnTo>
                      <a:pt x="133" y="298"/>
                    </a:lnTo>
                    <a:lnTo>
                      <a:pt x="136" y="295"/>
                    </a:lnTo>
                    <a:lnTo>
                      <a:pt x="136" y="284"/>
                    </a:lnTo>
                    <a:lnTo>
                      <a:pt x="136" y="280"/>
                    </a:lnTo>
                    <a:lnTo>
                      <a:pt x="140" y="277"/>
                    </a:lnTo>
                    <a:lnTo>
                      <a:pt x="140" y="273"/>
                    </a:lnTo>
                    <a:lnTo>
                      <a:pt x="144" y="270"/>
                    </a:lnTo>
                    <a:lnTo>
                      <a:pt x="144" y="266"/>
                    </a:lnTo>
                    <a:lnTo>
                      <a:pt x="140" y="259"/>
                    </a:lnTo>
                    <a:lnTo>
                      <a:pt x="136" y="252"/>
                    </a:lnTo>
                    <a:lnTo>
                      <a:pt x="136" y="248"/>
                    </a:lnTo>
                    <a:lnTo>
                      <a:pt x="133" y="237"/>
                    </a:lnTo>
                    <a:lnTo>
                      <a:pt x="133" y="230"/>
                    </a:lnTo>
                    <a:lnTo>
                      <a:pt x="129" y="230"/>
                    </a:lnTo>
                    <a:lnTo>
                      <a:pt x="133" y="226"/>
                    </a:lnTo>
                    <a:lnTo>
                      <a:pt x="140" y="223"/>
                    </a:lnTo>
                    <a:lnTo>
                      <a:pt x="147" y="223"/>
                    </a:lnTo>
                    <a:lnTo>
                      <a:pt x="154" y="219"/>
                    </a:lnTo>
                    <a:lnTo>
                      <a:pt x="176" y="219"/>
                    </a:lnTo>
                    <a:lnTo>
                      <a:pt x="179" y="219"/>
                    </a:lnTo>
                    <a:lnTo>
                      <a:pt x="176" y="212"/>
                    </a:lnTo>
                    <a:lnTo>
                      <a:pt x="176" y="209"/>
                    </a:lnTo>
                    <a:lnTo>
                      <a:pt x="176" y="201"/>
                    </a:lnTo>
                    <a:lnTo>
                      <a:pt x="179" y="194"/>
                    </a:lnTo>
                    <a:lnTo>
                      <a:pt x="183" y="183"/>
                    </a:lnTo>
                    <a:lnTo>
                      <a:pt x="187" y="176"/>
                    </a:lnTo>
                    <a:lnTo>
                      <a:pt x="190" y="169"/>
                    </a:lnTo>
                    <a:lnTo>
                      <a:pt x="197" y="169"/>
                    </a:lnTo>
                    <a:lnTo>
                      <a:pt x="201" y="173"/>
                    </a:lnTo>
                    <a:lnTo>
                      <a:pt x="208" y="173"/>
                    </a:lnTo>
                    <a:lnTo>
                      <a:pt x="222" y="173"/>
                    </a:lnTo>
                    <a:lnTo>
                      <a:pt x="226" y="176"/>
                    </a:lnTo>
                    <a:lnTo>
                      <a:pt x="230" y="176"/>
                    </a:lnTo>
                    <a:lnTo>
                      <a:pt x="233" y="173"/>
                    </a:lnTo>
                    <a:lnTo>
                      <a:pt x="244" y="173"/>
                    </a:lnTo>
                    <a:lnTo>
                      <a:pt x="244" y="158"/>
                    </a:lnTo>
                    <a:lnTo>
                      <a:pt x="244" y="151"/>
                    </a:lnTo>
                    <a:lnTo>
                      <a:pt x="244" y="144"/>
                    </a:lnTo>
                    <a:lnTo>
                      <a:pt x="247" y="137"/>
                    </a:lnTo>
                    <a:lnTo>
                      <a:pt x="255" y="137"/>
                    </a:lnTo>
                    <a:lnTo>
                      <a:pt x="262" y="137"/>
                    </a:lnTo>
                    <a:lnTo>
                      <a:pt x="269" y="130"/>
                    </a:lnTo>
                    <a:lnTo>
                      <a:pt x="273" y="126"/>
                    </a:lnTo>
                    <a:lnTo>
                      <a:pt x="280" y="126"/>
                    </a:lnTo>
                    <a:lnTo>
                      <a:pt x="287" y="122"/>
                    </a:lnTo>
                    <a:lnTo>
                      <a:pt x="290" y="122"/>
                    </a:lnTo>
                    <a:lnTo>
                      <a:pt x="290" y="122"/>
                    </a:lnTo>
                    <a:lnTo>
                      <a:pt x="290" y="126"/>
                    </a:lnTo>
                    <a:lnTo>
                      <a:pt x="294" y="133"/>
                    </a:lnTo>
                    <a:lnTo>
                      <a:pt x="305" y="144"/>
                    </a:lnTo>
                    <a:lnTo>
                      <a:pt x="308" y="148"/>
                    </a:lnTo>
                    <a:lnTo>
                      <a:pt x="316" y="151"/>
                    </a:lnTo>
                    <a:lnTo>
                      <a:pt x="319" y="148"/>
                    </a:lnTo>
                    <a:lnTo>
                      <a:pt x="323" y="151"/>
                    </a:lnTo>
                    <a:lnTo>
                      <a:pt x="330" y="151"/>
                    </a:lnTo>
                    <a:lnTo>
                      <a:pt x="333" y="155"/>
                    </a:lnTo>
                    <a:lnTo>
                      <a:pt x="337" y="158"/>
                    </a:lnTo>
                    <a:lnTo>
                      <a:pt x="341" y="165"/>
                    </a:lnTo>
                    <a:lnTo>
                      <a:pt x="344" y="173"/>
                    </a:lnTo>
                    <a:lnTo>
                      <a:pt x="348" y="183"/>
                    </a:lnTo>
                    <a:lnTo>
                      <a:pt x="351" y="194"/>
                    </a:lnTo>
                    <a:lnTo>
                      <a:pt x="351" y="201"/>
                    </a:lnTo>
                    <a:lnTo>
                      <a:pt x="351" y="205"/>
                    </a:lnTo>
                    <a:lnTo>
                      <a:pt x="348" y="212"/>
                    </a:lnTo>
                    <a:lnTo>
                      <a:pt x="348" y="216"/>
                    </a:lnTo>
                    <a:lnTo>
                      <a:pt x="351" y="219"/>
                    </a:lnTo>
                    <a:lnTo>
                      <a:pt x="355" y="219"/>
                    </a:lnTo>
                    <a:lnTo>
                      <a:pt x="366" y="223"/>
                    </a:lnTo>
                    <a:lnTo>
                      <a:pt x="380" y="226"/>
                    </a:lnTo>
                    <a:lnTo>
                      <a:pt x="384" y="226"/>
                    </a:lnTo>
                    <a:lnTo>
                      <a:pt x="387" y="223"/>
                    </a:lnTo>
                    <a:lnTo>
                      <a:pt x="394" y="223"/>
                    </a:lnTo>
                    <a:lnTo>
                      <a:pt x="398" y="226"/>
                    </a:lnTo>
                    <a:lnTo>
                      <a:pt x="409" y="230"/>
                    </a:lnTo>
                    <a:lnTo>
                      <a:pt x="412" y="234"/>
                    </a:lnTo>
                    <a:lnTo>
                      <a:pt x="419" y="234"/>
                    </a:lnTo>
                    <a:lnTo>
                      <a:pt x="434" y="237"/>
                    </a:lnTo>
                    <a:lnTo>
                      <a:pt x="437" y="241"/>
                    </a:lnTo>
                    <a:lnTo>
                      <a:pt x="441" y="241"/>
                    </a:lnTo>
                    <a:lnTo>
                      <a:pt x="444" y="248"/>
                    </a:lnTo>
                    <a:lnTo>
                      <a:pt x="448" y="252"/>
                    </a:lnTo>
                    <a:lnTo>
                      <a:pt x="452" y="259"/>
                    </a:lnTo>
                    <a:lnTo>
                      <a:pt x="455" y="266"/>
                    </a:lnTo>
                    <a:lnTo>
                      <a:pt x="462" y="270"/>
                    </a:lnTo>
                    <a:lnTo>
                      <a:pt x="466" y="277"/>
                    </a:lnTo>
                    <a:lnTo>
                      <a:pt x="473" y="280"/>
                    </a:lnTo>
                    <a:lnTo>
                      <a:pt x="477" y="280"/>
                    </a:lnTo>
                    <a:lnTo>
                      <a:pt x="484" y="280"/>
                    </a:lnTo>
                    <a:lnTo>
                      <a:pt x="541" y="280"/>
                    </a:lnTo>
                    <a:lnTo>
                      <a:pt x="545" y="277"/>
                    </a:lnTo>
                    <a:lnTo>
                      <a:pt x="552" y="280"/>
                    </a:lnTo>
                    <a:lnTo>
                      <a:pt x="566" y="284"/>
                    </a:lnTo>
                    <a:lnTo>
                      <a:pt x="570" y="284"/>
                    </a:lnTo>
                    <a:lnTo>
                      <a:pt x="573" y="287"/>
                    </a:lnTo>
                    <a:lnTo>
                      <a:pt x="577" y="291"/>
                    </a:lnTo>
                    <a:lnTo>
                      <a:pt x="588" y="295"/>
                    </a:lnTo>
                    <a:lnTo>
                      <a:pt x="599" y="298"/>
                    </a:lnTo>
                    <a:lnTo>
                      <a:pt x="606" y="302"/>
                    </a:lnTo>
                    <a:lnTo>
                      <a:pt x="613" y="305"/>
                    </a:lnTo>
                    <a:lnTo>
                      <a:pt x="624" y="305"/>
                    </a:lnTo>
                    <a:lnTo>
                      <a:pt x="627" y="305"/>
                    </a:lnTo>
                    <a:lnTo>
                      <a:pt x="631" y="309"/>
                    </a:lnTo>
                    <a:lnTo>
                      <a:pt x="634" y="309"/>
                    </a:lnTo>
                    <a:lnTo>
                      <a:pt x="638" y="309"/>
                    </a:lnTo>
                    <a:lnTo>
                      <a:pt x="645" y="305"/>
                    </a:lnTo>
                    <a:lnTo>
                      <a:pt x="656" y="302"/>
                    </a:lnTo>
                    <a:lnTo>
                      <a:pt x="663" y="298"/>
                    </a:lnTo>
                    <a:lnTo>
                      <a:pt x="667" y="298"/>
                    </a:lnTo>
                    <a:lnTo>
                      <a:pt x="670" y="295"/>
                    </a:lnTo>
                    <a:lnTo>
                      <a:pt x="674" y="295"/>
                    </a:lnTo>
                    <a:lnTo>
                      <a:pt x="688" y="291"/>
                    </a:lnTo>
                    <a:lnTo>
                      <a:pt x="692" y="287"/>
                    </a:lnTo>
                    <a:lnTo>
                      <a:pt x="702" y="291"/>
                    </a:lnTo>
                    <a:lnTo>
                      <a:pt x="710" y="287"/>
                    </a:lnTo>
                    <a:lnTo>
                      <a:pt x="720" y="291"/>
                    </a:lnTo>
                    <a:lnTo>
                      <a:pt x="720" y="291"/>
                    </a:lnTo>
                    <a:lnTo>
                      <a:pt x="731" y="287"/>
                    </a:lnTo>
                    <a:lnTo>
                      <a:pt x="742" y="284"/>
                    </a:lnTo>
                    <a:lnTo>
                      <a:pt x="749" y="284"/>
                    </a:lnTo>
                    <a:lnTo>
                      <a:pt x="756" y="277"/>
                    </a:lnTo>
                    <a:lnTo>
                      <a:pt x="760" y="273"/>
                    </a:lnTo>
                    <a:lnTo>
                      <a:pt x="781" y="255"/>
                    </a:lnTo>
                    <a:lnTo>
                      <a:pt x="778" y="252"/>
                    </a:lnTo>
                    <a:lnTo>
                      <a:pt x="770" y="241"/>
                    </a:lnTo>
                    <a:lnTo>
                      <a:pt x="774" y="237"/>
                    </a:lnTo>
                    <a:lnTo>
                      <a:pt x="778" y="230"/>
                    </a:lnTo>
                    <a:lnTo>
                      <a:pt x="781" y="226"/>
                    </a:lnTo>
                    <a:lnTo>
                      <a:pt x="788" y="223"/>
                    </a:lnTo>
                    <a:lnTo>
                      <a:pt x="796" y="226"/>
                    </a:lnTo>
                    <a:lnTo>
                      <a:pt x="799" y="230"/>
                    </a:lnTo>
                    <a:lnTo>
                      <a:pt x="806" y="230"/>
                    </a:lnTo>
                    <a:lnTo>
                      <a:pt x="813" y="230"/>
                    </a:lnTo>
                    <a:lnTo>
                      <a:pt x="824" y="226"/>
                    </a:lnTo>
                    <a:lnTo>
                      <a:pt x="831" y="219"/>
                    </a:lnTo>
                    <a:lnTo>
                      <a:pt x="839" y="212"/>
                    </a:lnTo>
                    <a:lnTo>
                      <a:pt x="842" y="212"/>
                    </a:lnTo>
                    <a:lnTo>
                      <a:pt x="846" y="212"/>
                    </a:lnTo>
                    <a:lnTo>
                      <a:pt x="849" y="212"/>
                    </a:lnTo>
                    <a:lnTo>
                      <a:pt x="856" y="209"/>
                    </a:lnTo>
                    <a:lnTo>
                      <a:pt x="874" y="191"/>
                    </a:lnTo>
                    <a:lnTo>
                      <a:pt x="881" y="183"/>
                    </a:lnTo>
                    <a:lnTo>
                      <a:pt x="889" y="183"/>
                    </a:lnTo>
                    <a:lnTo>
                      <a:pt x="899" y="183"/>
                    </a:lnTo>
                    <a:lnTo>
                      <a:pt x="907" y="183"/>
                    </a:lnTo>
                    <a:lnTo>
                      <a:pt x="917" y="180"/>
                    </a:lnTo>
                    <a:lnTo>
                      <a:pt x="924" y="183"/>
                    </a:lnTo>
                    <a:lnTo>
                      <a:pt x="932" y="183"/>
                    </a:lnTo>
                    <a:lnTo>
                      <a:pt x="935" y="180"/>
                    </a:lnTo>
                    <a:lnTo>
                      <a:pt x="932" y="176"/>
                    </a:lnTo>
                    <a:lnTo>
                      <a:pt x="928" y="173"/>
                    </a:lnTo>
                    <a:lnTo>
                      <a:pt x="928" y="173"/>
                    </a:lnTo>
                    <a:lnTo>
                      <a:pt x="928" y="165"/>
                    </a:lnTo>
                    <a:lnTo>
                      <a:pt x="924" y="162"/>
                    </a:lnTo>
                    <a:lnTo>
                      <a:pt x="914" y="155"/>
                    </a:lnTo>
                    <a:lnTo>
                      <a:pt x="910" y="151"/>
                    </a:lnTo>
                    <a:lnTo>
                      <a:pt x="907" y="148"/>
                    </a:lnTo>
                    <a:lnTo>
                      <a:pt x="899" y="151"/>
                    </a:lnTo>
                    <a:lnTo>
                      <a:pt x="892" y="158"/>
                    </a:lnTo>
                    <a:lnTo>
                      <a:pt x="881" y="158"/>
                    </a:lnTo>
                    <a:lnTo>
                      <a:pt x="871" y="158"/>
                    </a:lnTo>
                    <a:lnTo>
                      <a:pt x="856" y="158"/>
                    </a:lnTo>
                    <a:lnTo>
                      <a:pt x="853" y="151"/>
                    </a:lnTo>
                    <a:lnTo>
                      <a:pt x="853" y="144"/>
                    </a:lnTo>
                    <a:lnTo>
                      <a:pt x="853" y="137"/>
                    </a:lnTo>
                    <a:lnTo>
                      <a:pt x="856" y="133"/>
                    </a:lnTo>
                    <a:lnTo>
                      <a:pt x="856" y="126"/>
                    </a:lnTo>
                    <a:lnTo>
                      <a:pt x="856" y="122"/>
                    </a:lnTo>
                    <a:lnTo>
                      <a:pt x="856" y="115"/>
                    </a:lnTo>
                    <a:lnTo>
                      <a:pt x="856" y="115"/>
                    </a:lnTo>
                    <a:lnTo>
                      <a:pt x="860" y="108"/>
                    </a:lnTo>
                    <a:lnTo>
                      <a:pt x="867" y="101"/>
                    </a:lnTo>
                    <a:lnTo>
                      <a:pt x="871" y="97"/>
                    </a:lnTo>
                    <a:lnTo>
                      <a:pt x="871" y="97"/>
                    </a:lnTo>
                    <a:lnTo>
                      <a:pt x="874" y="97"/>
                    </a:lnTo>
                    <a:lnTo>
                      <a:pt x="878" y="101"/>
                    </a:lnTo>
                    <a:lnTo>
                      <a:pt x="892" y="104"/>
                    </a:lnTo>
                    <a:lnTo>
                      <a:pt x="899" y="108"/>
                    </a:lnTo>
                    <a:lnTo>
                      <a:pt x="907" y="104"/>
                    </a:lnTo>
                    <a:lnTo>
                      <a:pt x="910" y="101"/>
                    </a:lnTo>
                    <a:lnTo>
                      <a:pt x="928" y="94"/>
                    </a:lnTo>
                    <a:lnTo>
                      <a:pt x="928" y="90"/>
                    </a:lnTo>
                    <a:lnTo>
                      <a:pt x="928" y="87"/>
                    </a:lnTo>
                    <a:lnTo>
                      <a:pt x="932" y="83"/>
                    </a:lnTo>
                    <a:lnTo>
                      <a:pt x="935" y="79"/>
                    </a:lnTo>
                    <a:lnTo>
                      <a:pt x="935" y="76"/>
                    </a:lnTo>
                    <a:lnTo>
                      <a:pt x="939" y="65"/>
                    </a:lnTo>
                    <a:lnTo>
                      <a:pt x="942" y="58"/>
                    </a:lnTo>
                    <a:lnTo>
                      <a:pt x="942" y="54"/>
                    </a:lnTo>
                    <a:lnTo>
                      <a:pt x="950" y="51"/>
                    </a:lnTo>
                    <a:lnTo>
                      <a:pt x="960" y="43"/>
                    </a:lnTo>
                    <a:lnTo>
                      <a:pt x="960" y="40"/>
                    </a:lnTo>
                    <a:lnTo>
                      <a:pt x="957" y="36"/>
                    </a:lnTo>
                    <a:lnTo>
                      <a:pt x="957" y="29"/>
                    </a:lnTo>
                    <a:lnTo>
                      <a:pt x="957" y="29"/>
                    </a:lnTo>
                    <a:lnTo>
                      <a:pt x="953" y="29"/>
                    </a:lnTo>
                    <a:lnTo>
                      <a:pt x="946" y="29"/>
                    </a:lnTo>
                    <a:lnTo>
                      <a:pt x="942" y="29"/>
                    </a:lnTo>
                    <a:lnTo>
                      <a:pt x="946" y="26"/>
                    </a:lnTo>
                    <a:lnTo>
                      <a:pt x="953" y="18"/>
                    </a:lnTo>
                    <a:lnTo>
                      <a:pt x="957" y="15"/>
                    </a:lnTo>
                    <a:lnTo>
                      <a:pt x="964" y="11"/>
                    </a:lnTo>
                    <a:lnTo>
                      <a:pt x="975" y="8"/>
                    </a:lnTo>
                    <a:lnTo>
                      <a:pt x="993" y="4"/>
                    </a:lnTo>
                    <a:lnTo>
                      <a:pt x="1000" y="4"/>
                    </a:lnTo>
                    <a:lnTo>
                      <a:pt x="1014" y="0"/>
                    </a:lnTo>
                    <a:lnTo>
                      <a:pt x="1018" y="0"/>
                    </a:lnTo>
                    <a:lnTo>
                      <a:pt x="1025" y="4"/>
                    </a:lnTo>
                    <a:lnTo>
                      <a:pt x="1032" y="8"/>
                    </a:lnTo>
                    <a:lnTo>
                      <a:pt x="1036" y="11"/>
                    </a:lnTo>
                    <a:lnTo>
                      <a:pt x="1043" y="11"/>
                    </a:lnTo>
                    <a:lnTo>
                      <a:pt x="1050" y="11"/>
                    </a:lnTo>
                    <a:lnTo>
                      <a:pt x="1053" y="15"/>
                    </a:lnTo>
                    <a:lnTo>
                      <a:pt x="1061" y="15"/>
                    </a:lnTo>
                    <a:lnTo>
                      <a:pt x="1061" y="18"/>
                    </a:lnTo>
                    <a:lnTo>
                      <a:pt x="1068" y="26"/>
                    </a:lnTo>
                    <a:lnTo>
                      <a:pt x="1068" y="29"/>
                    </a:lnTo>
                    <a:lnTo>
                      <a:pt x="1071" y="29"/>
                    </a:lnTo>
                    <a:lnTo>
                      <a:pt x="1075" y="33"/>
                    </a:lnTo>
                    <a:lnTo>
                      <a:pt x="1075" y="36"/>
                    </a:lnTo>
                    <a:lnTo>
                      <a:pt x="1075" y="33"/>
                    </a:lnTo>
                    <a:lnTo>
                      <a:pt x="1075" y="36"/>
                    </a:lnTo>
                    <a:lnTo>
                      <a:pt x="1079" y="43"/>
                    </a:lnTo>
                    <a:lnTo>
                      <a:pt x="1079" y="47"/>
                    </a:lnTo>
                    <a:lnTo>
                      <a:pt x="1082" y="54"/>
                    </a:lnTo>
                    <a:lnTo>
                      <a:pt x="1082" y="58"/>
                    </a:lnTo>
                    <a:lnTo>
                      <a:pt x="1089" y="72"/>
                    </a:lnTo>
                    <a:lnTo>
                      <a:pt x="1093" y="87"/>
                    </a:lnTo>
                    <a:lnTo>
                      <a:pt x="1096" y="90"/>
                    </a:lnTo>
                    <a:lnTo>
                      <a:pt x="1096" y="94"/>
                    </a:lnTo>
                    <a:lnTo>
                      <a:pt x="1096" y="94"/>
                    </a:lnTo>
                    <a:lnTo>
                      <a:pt x="1096" y="97"/>
                    </a:lnTo>
                    <a:lnTo>
                      <a:pt x="1096" y="104"/>
                    </a:lnTo>
                    <a:lnTo>
                      <a:pt x="1104" y="108"/>
                    </a:lnTo>
                    <a:lnTo>
                      <a:pt x="1111" y="108"/>
                    </a:lnTo>
                    <a:lnTo>
                      <a:pt x="1118" y="108"/>
                    </a:lnTo>
                    <a:lnTo>
                      <a:pt x="1125" y="108"/>
                    </a:lnTo>
                    <a:lnTo>
                      <a:pt x="1132" y="108"/>
                    </a:lnTo>
                    <a:lnTo>
                      <a:pt x="1139" y="112"/>
                    </a:lnTo>
                    <a:lnTo>
                      <a:pt x="1150" y="122"/>
                    </a:lnTo>
                    <a:lnTo>
                      <a:pt x="1157" y="122"/>
                    </a:lnTo>
                    <a:lnTo>
                      <a:pt x="1161" y="122"/>
                    </a:lnTo>
                    <a:lnTo>
                      <a:pt x="1161" y="126"/>
                    </a:lnTo>
                    <a:lnTo>
                      <a:pt x="1161" y="130"/>
                    </a:lnTo>
                    <a:lnTo>
                      <a:pt x="1161" y="126"/>
                    </a:lnTo>
                    <a:lnTo>
                      <a:pt x="1164" y="133"/>
                    </a:lnTo>
                    <a:lnTo>
                      <a:pt x="1164" y="137"/>
                    </a:lnTo>
                    <a:lnTo>
                      <a:pt x="1164" y="140"/>
                    </a:lnTo>
                    <a:lnTo>
                      <a:pt x="1164" y="148"/>
                    </a:lnTo>
                    <a:lnTo>
                      <a:pt x="1168" y="151"/>
                    </a:lnTo>
                    <a:lnTo>
                      <a:pt x="1172" y="155"/>
                    </a:lnTo>
                    <a:lnTo>
                      <a:pt x="1179" y="155"/>
                    </a:lnTo>
                    <a:lnTo>
                      <a:pt x="1186" y="158"/>
                    </a:lnTo>
                    <a:lnTo>
                      <a:pt x="1193" y="155"/>
                    </a:lnTo>
                    <a:lnTo>
                      <a:pt x="1204" y="151"/>
                    </a:lnTo>
                    <a:lnTo>
                      <a:pt x="1215" y="144"/>
                    </a:lnTo>
                    <a:lnTo>
                      <a:pt x="1222" y="144"/>
                    </a:lnTo>
                    <a:lnTo>
                      <a:pt x="1236" y="137"/>
                    </a:lnTo>
                    <a:lnTo>
                      <a:pt x="1247" y="137"/>
                    </a:lnTo>
                    <a:lnTo>
                      <a:pt x="1247" y="137"/>
                    </a:lnTo>
                    <a:lnTo>
                      <a:pt x="1243" y="140"/>
                    </a:lnTo>
                    <a:lnTo>
                      <a:pt x="1243" y="148"/>
                    </a:lnTo>
                    <a:lnTo>
                      <a:pt x="1247" y="151"/>
                    </a:lnTo>
                    <a:lnTo>
                      <a:pt x="1247" y="158"/>
                    </a:lnTo>
                    <a:lnTo>
                      <a:pt x="1240" y="162"/>
                    </a:lnTo>
                    <a:lnTo>
                      <a:pt x="1236" y="165"/>
                    </a:lnTo>
                    <a:lnTo>
                      <a:pt x="1236" y="173"/>
                    </a:lnTo>
                    <a:lnTo>
                      <a:pt x="1229" y="183"/>
                    </a:lnTo>
                    <a:lnTo>
                      <a:pt x="1225" y="198"/>
                    </a:lnTo>
                    <a:lnTo>
                      <a:pt x="1218" y="209"/>
                    </a:lnTo>
                    <a:lnTo>
                      <a:pt x="1215" y="216"/>
                    </a:lnTo>
                    <a:lnTo>
                      <a:pt x="1211" y="223"/>
                    </a:lnTo>
                    <a:lnTo>
                      <a:pt x="1207" y="226"/>
                    </a:lnTo>
                    <a:lnTo>
                      <a:pt x="1207" y="223"/>
                    </a:lnTo>
                    <a:lnTo>
                      <a:pt x="1186" y="219"/>
                    </a:lnTo>
                    <a:lnTo>
                      <a:pt x="1182" y="223"/>
                    </a:lnTo>
                    <a:lnTo>
                      <a:pt x="1168" y="234"/>
                    </a:lnTo>
                    <a:lnTo>
                      <a:pt x="1172" y="237"/>
                    </a:lnTo>
                    <a:lnTo>
                      <a:pt x="1175" y="248"/>
                    </a:lnTo>
                    <a:lnTo>
                      <a:pt x="1175" y="266"/>
                    </a:lnTo>
                    <a:lnTo>
                      <a:pt x="1168" y="273"/>
                    </a:lnTo>
                    <a:lnTo>
                      <a:pt x="1161" y="280"/>
                    </a:lnTo>
                    <a:lnTo>
                      <a:pt x="1161" y="287"/>
                    </a:lnTo>
                    <a:lnTo>
                      <a:pt x="1157" y="284"/>
                    </a:lnTo>
                    <a:lnTo>
                      <a:pt x="1154" y="280"/>
                    </a:lnTo>
                    <a:lnTo>
                      <a:pt x="1150" y="277"/>
                    </a:lnTo>
                    <a:lnTo>
                      <a:pt x="1147" y="280"/>
                    </a:lnTo>
                    <a:lnTo>
                      <a:pt x="1143" y="287"/>
                    </a:lnTo>
                    <a:lnTo>
                      <a:pt x="1139" y="291"/>
                    </a:lnTo>
                    <a:lnTo>
                      <a:pt x="1129" y="298"/>
                    </a:lnTo>
                    <a:lnTo>
                      <a:pt x="1121" y="302"/>
                    </a:lnTo>
                    <a:lnTo>
                      <a:pt x="1114" y="302"/>
                    </a:lnTo>
                    <a:lnTo>
                      <a:pt x="1111" y="305"/>
                    </a:lnTo>
                    <a:lnTo>
                      <a:pt x="1114" y="316"/>
                    </a:lnTo>
                    <a:lnTo>
                      <a:pt x="1096" y="316"/>
                    </a:lnTo>
                    <a:lnTo>
                      <a:pt x="1093" y="313"/>
                    </a:lnTo>
                    <a:lnTo>
                      <a:pt x="1086" y="313"/>
                    </a:lnTo>
                    <a:lnTo>
                      <a:pt x="1082" y="316"/>
                    </a:lnTo>
                    <a:lnTo>
                      <a:pt x="1071" y="323"/>
                    </a:lnTo>
                    <a:lnTo>
                      <a:pt x="1064" y="330"/>
                    </a:lnTo>
                    <a:lnTo>
                      <a:pt x="1050" y="338"/>
                    </a:lnTo>
                    <a:lnTo>
                      <a:pt x="1046" y="338"/>
                    </a:lnTo>
                    <a:lnTo>
                      <a:pt x="1036" y="352"/>
                    </a:lnTo>
                    <a:lnTo>
                      <a:pt x="1036" y="352"/>
                    </a:lnTo>
                    <a:lnTo>
                      <a:pt x="1032" y="352"/>
                    </a:lnTo>
                    <a:lnTo>
                      <a:pt x="1028" y="352"/>
                    </a:lnTo>
                    <a:lnTo>
                      <a:pt x="1025" y="356"/>
                    </a:lnTo>
                    <a:lnTo>
                      <a:pt x="1018" y="356"/>
                    </a:lnTo>
                    <a:lnTo>
                      <a:pt x="1014" y="356"/>
                    </a:lnTo>
                    <a:lnTo>
                      <a:pt x="1014" y="356"/>
                    </a:lnTo>
                    <a:lnTo>
                      <a:pt x="1007" y="359"/>
                    </a:lnTo>
                    <a:lnTo>
                      <a:pt x="993" y="363"/>
                    </a:lnTo>
                    <a:lnTo>
                      <a:pt x="989" y="366"/>
                    </a:lnTo>
                    <a:lnTo>
                      <a:pt x="989" y="370"/>
                    </a:lnTo>
                    <a:lnTo>
                      <a:pt x="985" y="374"/>
                    </a:lnTo>
                    <a:lnTo>
                      <a:pt x="982" y="374"/>
                    </a:lnTo>
                    <a:lnTo>
                      <a:pt x="978" y="377"/>
                    </a:lnTo>
                    <a:lnTo>
                      <a:pt x="971" y="381"/>
                    </a:lnTo>
                    <a:lnTo>
                      <a:pt x="967" y="377"/>
                    </a:lnTo>
                    <a:lnTo>
                      <a:pt x="971" y="374"/>
                    </a:lnTo>
                    <a:lnTo>
                      <a:pt x="978" y="374"/>
                    </a:lnTo>
                    <a:lnTo>
                      <a:pt x="978" y="370"/>
                    </a:lnTo>
                    <a:lnTo>
                      <a:pt x="982" y="366"/>
                    </a:lnTo>
                    <a:lnTo>
                      <a:pt x="978" y="363"/>
                    </a:lnTo>
                    <a:lnTo>
                      <a:pt x="975" y="363"/>
                    </a:lnTo>
                    <a:lnTo>
                      <a:pt x="971" y="359"/>
                    </a:lnTo>
                    <a:lnTo>
                      <a:pt x="975" y="359"/>
                    </a:lnTo>
                    <a:lnTo>
                      <a:pt x="975" y="356"/>
                    </a:lnTo>
                    <a:lnTo>
                      <a:pt x="982" y="352"/>
                    </a:lnTo>
                    <a:lnTo>
                      <a:pt x="989" y="341"/>
                    </a:lnTo>
                    <a:lnTo>
                      <a:pt x="993" y="338"/>
                    </a:lnTo>
                    <a:lnTo>
                      <a:pt x="989" y="334"/>
                    </a:lnTo>
                    <a:lnTo>
                      <a:pt x="985" y="330"/>
                    </a:lnTo>
                    <a:lnTo>
                      <a:pt x="985" y="327"/>
                    </a:lnTo>
                    <a:lnTo>
                      <a:pt x="982" y="323"/>
                    </a:lnTo>
                    <a:lnTo>
                      <a:pt x="982" y="327"/>
                    </a:lnTo>
                    <a:lnTo>
                      <a:pt x="971" y="327"/>
                    </a:lnTo>
                    <a:lnTo>
                      <a:pt x="967" y="327"/>
                    </a:lnTo>
                    <a:lnTo>
                      <a:pt x="964" y="334"/>
                    </a:lnTo>
                    <a:lnTo>
                      <a:pt x="957" y="338"/>
                    </a:lnTo>
                    <a:lnTo>
                      <a:pt x="957" y="341"/>
                    </a:lnTo>
                    <a:lnTo>
                      <a:pt x="953" y="345"/>
                    </a:lnTo>
                    <a:lnTo>
                      <a:pt x="946" y="348"/>
                    </a:lnTo>
                    <a:lnTo>
                      <a:pt x="939" y="352"/>
                    </a:lnTo>
                    <a:lnTo>
                      <a:pt x="935" y="356"/>
                    </a:lnTo>
                    <a:lnTo>
                      <a:pt x="932" y="359"/>
                    </a:lnTo>
                    <a:lnTo>
                      <a:pt x="932" y="363"/>
                    </a:lnTo>
                    <a:lnTo>
                      <a:pt x="928" y="366"/>
                    </a:lnTo>
                    <a:lnTo>
                      <a:pt x="924" y="370"/>
                    </a:lnTo>
                    <a:lnTo>
                      <a:pt x="921" y="370"/>
                    </a:lnTo>
                    <a:lnTo>
                      <a:pt x="914" y="370"/>
                    </a:lnTo>
                    <a:lnTo>
                      <a:pt x="910" y="370"/>
                    </a:lnTo>
                    <a:lnTo>
                      <a:pt x="910" y="370"/>
                    </a:lnTo>
                    <a:lnTo>
                      <a:pt x="903" y="370"/>
                    </a:lnTo>
                    <a:lnTo>
                      <a:pt x="899" y="374"/>
                    </a:lnTo>
                    <a:lnTo>
                      <a:pt x="899" y="381"/>
                    </a:lnTo>
                    <a:lnTo>
                      <a:pt x="896" y="384"/>
                    </a:lnTo>
                    <a:lnTo>
                      <a:pt x="903" y="391"/>
                    </a:lnTo>
                    <a:lnTo>
                      <a:pt x="907" y="395"/>
                    </a:lnTo>
                    <a:lnTo>
                      <a:pt x="910" y="395"/>
                    </a:lnTo>
                    <a:lnTo>
                      <a:pt x="910" y="395"/>
                    </a:lnTo>
                    <a:lnTo>
                      <a:pt x="914" y="399"/>
                    </a:lnTo>
                    <a:lnTo>
                      <a:pt x="917" y="399"/>
                    </a:lnTo>
                    <a:lnTo>
                      <a:pt x="917" y="402"/>
                    </a:lnTo>
                    <a:lnTo>
                      <a:pt x="921" y="406"/>
                    </a:lnTo>
                    <a:lnTo>
                      <a:pt x="921" y="406"/>
                    </a:lnTo>
                    <a:lnTo>
                      <a:pt x="924" y="409"/>
                    </a:lnTo>
                    <a:lnTo>
                      <a:pt x="924" y="417"/>
                    </a:lnTo>
                    <a:lnTo>
                      <a:pt x="935" y="420"/>
                    </a:lnTo>
                    <a:lnTo>
                      <a:pt x="942" y="417"/>
                    </a:lnTo>
                    <a:lnTo>
                      <a:pt x="946" y="413"/>
                    </a:lnTo>
                    <a:lnTo>
                      <a:pt x="950" y="409"/>
                    </a:lnTo>
                    <a:lnTo>
                      <a:pt x="953" y="406"/>
                    </a:lnTo>
                    <a:lnTo>
                      <a:pt x="960" y="402"/>
                    </a:lnTo>
                    <a:lnTo>
                      <a:pt x="964" y="402"/>
                    </a:lnTo>
                    <a:lnTo>
                      <a:pt x="967" y="406"/>
                    </a:lnTo>
                    <a:lnTo>
                      <a:pt x="971" y="406"/>
                    </a:lnTo>
                    <a:lnTo>
                      <a:pt x="975" y="409"/>
                    </a:lnTo>
                    <a:lnTo>
                      <a:pt x="978" y="409"/>
                    </a:lnTo>
                    <a:lnTo>
                      <a:pt x="982" y="409"/>
                    </a:lnTo>
                    <a:lnTo>
                      <a:pt x="985" y="409"/>
                    </a:lnTo>
                    <a:lnTo>
                      <a:pt x="989" y="409"/>
                    </a:lnTo>
                    <a:lnTo>
                      <a:pt x="993" y="409"/>
                    </a:lnTo>
                    <a:lnTo>
                      <a:pt x="996" y="413"/>
                    </a:lnTo>
                    <a:lnTo>
                      <a:pt x="1000" y="413"/>
                    </a:lnTo>
                    <a:lnTo>
                      <a:pt x="996" y="417"/>
                    </a:lnTo>
                    <a:lnTo>
                      <a:pt x="996" y="420"/>
                    </a:lnTo>
                    <a:lnTo>
                      <a:pt x="996" y="420"/>
                    </a:lnTo>
                    <a:lnTo>
                      <a:pt x="993" y="424"/>
                    </a:lnTo>
                    <a:lnTo>
                      <a:pt x="993" y="424"/>
                    </a:lnTo>
                    <a:lnTo>
                      <a:pt x="989" y="420"/>
                    </a:lnTo>
                    <a:lnTo>
                      <a:pt x="989" y="424"/>
                    </a:lnTo>
                    <a:lnTo>
                      <a:pt x="985" y="420"/>
                    </a:lnTo>
                    <a:lnTo>
                      <a:pt x="982" y="424"/>
                    </a:lnTo>
                    <a:lnTo>
                      <a:pt x="978" y="427"/>
                    </a:lnTo>
                    <a:lnTo>
                      <a:pt x="971" y="427"/>
                    </a:lnTo>
                    <a:lnTo>
                      <a:pt x="967" y="431"/>
                    </a:lnTo>
                    <a:lnTo>
                      <a:pt x="964" y="431"/>
                    </a:lnTo>
                    <a:lnTo>
                      <a:pt x="964" y="435"/>
                    </a:lnTo>
                    <a:lnTo>
                      <a:pt x="964" y="435"/>
                    </a:lnTo>
                    <a:lnTo>
                      <a:pt x="960" y="435"/>
                    </a:lnTo>
                    <a:lnTo>
                      <a:pt x="957" y="442"/>
                    </a:lnTo>
                    <a:lnTo>
                      <a:pt x="953" y="442"/>
                    </a:lnTo>
                    <a:lnTo>
                      <a:pt x="953" y="438"/>
                    </a:lnTo>
                    <a:lnTo>
                      <a:pt x="950" y="438"/>
                    </a:lnTo>
                    <a:lnTo>
                      <a:pt x="946" y="442"/>
                    </a:lnTo>
                    <a:lnTo>
                      <a:pt x="950" y="445"/>
                    </a:lnTo>
                    <a:lnTo>
                      <a:pt x="950" y="449"/>
                    </a:lnTo>
                    <a:lnTo>
                      <a:pt x="946" y="452"/>
                    </a:lnTo>
                    <a:lnTo>
                      <a:pt x="939" y="452"/>
                    </a:lnTo>
                    <a:lnTo>
                      <a:pt x="935" y="460"/>
                    </a:lnTo>
                    <a:lnTo>
                      <a:pt x="932" y="463"/>
                    </a:lnTo>
                    <a:lnTo>
                      <a:pt x="928" y="470"/>
                    </a:lnTo>
                    <a:lnTo>
                      <a:pt x="932" y="474"/>
                    </a:lnTo>
                    <a:lnTo>
                      <a:pt x="935" y="474"/>
                    </a:lnTo>
                    <a:lnTo>
                      <a:pt x="939" y="478"/>
                    </a:lnTo>
                    <a:lnTo>
                      <a:pt x="950" y="481"/>
                    </a:lnTo>
                    <a:lnTo>
                      <a:pt x="953" y="485"/>
                    </a:lnTo>
                    <a:lnTo>
                      <a:pt x="953" y="492"/>
                    </a:lnTo>
                    <a:lnTo>
                      <a:pt x="957" y="496"/>
                    </a:lnTo>
                    <a:lnTo>
                      <a:pt x="960" y="510"/>
                    </a:lnTo>
                    <a:lnTo>
                      <a:pt x="964" y="513"/>
                    </a:lnTo>
                    <a:lnTo>
                      <a:pt x="964" y="521"/>
                    </a:lnTo>
                    <a:lnTo>
                      <a:pt x="967" y="524"/>
                    </a:lnTo>
                    <a:lnTo>
                      <a:pt x="971" y="528"/>
                    </a:lnTo>
                    <a:lnTo>
                      <a:pt x="975" y="531"/>
                    </a:lnTo>
                    <a:lnTo>
                      <a:pt x="978" y="535"/>
                    </a:lnTo>
                    <a:lnTo>
                      <a:pt x="985" y="542"/>
                    </a:lnTo>
                    <a:lnTo>
                      <a:pt x="985" y="542"/>
                    </a:lnTo>
                    <a:lnTo>
                      <a:pt x="978" y="542"/>
                    </a:lnTo>
                    <a:lnTo>
                      <a:pt x="971" y="539"/>
                    </a:lnTo>
                    <a:lnTo>
                      <a:pt x="967" y="539"/>
                    </a:lnTo>
                    <a:lnTo>
                      <a:pt x="964" y="535"/>
                    </a:lnTo>
                    <a:lnTo>
                      <a:pt x="957" y="535"/>
                    </a:lnTo>
                    <a:lnTo>
                      <a:pt x="950" y="535"/>
                    </a:lnTo>
                    <a:lnTo>
                      <a:pt x="950" y="539"/>
                    </a:lnTo>
                    <a:lnTo>
                      <a:pt x="957" y="535"/>
                    </a:lnTo>
                    <a:lnTo>
                      <a:pt x="960" y="539"/>
                    </a:lnTo>
                    <a:lnTo>
                      <a:pt x="960" y="542"/>
                    </a:lnTo>
                    <a:lnTo>
                      <a:pt x="964" y="542"/>
                    </a:lnTo>
                    <a:lnTo>
                      <a:pt x="967" y="542"/>
                    </a:lnTo>
                    <a:lnTo>
                      <a:pt x="975" y="549"/>
                    </a:lnTo>
                    <a:lnTo>
                      <a:pt x="975" y="549"/>
                    </a:lnTo>
                    <a:lnTo>
                      <a:pt x="978" y="549"/>
                    </a:lnTo>
                    <a:lnTo>
                      <a:pt x="982" y="553"/>
                    </a:lnTo>
                    <a:lnTo>
                      <a:pt x="985" y="560"/>
                    </a:lnTo>
                    <a:lnTo>
                      <a:pt x="985" y="560"/>
                    </a:lnTo>
                    <a:lnTo>
                      <a:pt x="978" y="560"/>
                    </a:lnTo>
                    <a:lnTo>
                      <a:pt x="975" y="564"/>
                    </a:lnTo>
                    <a:lnTo>
                      <a:pt x="971" y="567"/>
                    </a:lnTo>
                    <a:lnTo>
                      <a:pt x="967" y="567"/>
                    </a:lnTo>
                    <a:lnTo>
                      <a:pt x="967" y="571"/>
                    </a:lnTo>
                    <a:lnTo>
                      <a:pt x="960" y="571"/>
                    </a:lnTo>
                    <a:lnTo>
                      <a:pt x="957" y="571"/>
                    </a:lnTo>
                    <a:lnTo>
                      <a:pt x="953" y="574"/>
                    </a:lnTo>
                    <a:lnTo>
                      <a:pt x="950" y="574"/>
                    </a:lnTo>
                    <a:lnTo>
                      <a:pt x="953" y="574"/>
                    </a:lnTo>
                    <a:lnTo>
                      <a:pt x="957" y="574"/>
                    </a:lnTo>
                    <a:lnTo>
                      <a:pt x="960" y="578"/>
                    </a:lnTo>
                    <a:lnTo>
                      <a:pt x="967" y="574"/>
                    </a:lnTo>
                    <a:lnTo>
                      <a:pt x="971" y="574"/>
                    </a:lnTo>
                    <a:lnTo>
                      <a:pt x="975" y="578"/>
                    </a:lnTo>
                    <a:lnTo>
                      <a:pt x="978" y="582"/>
                    </a:lnTo>
                    <a:lnTo>
                      <a:pt x="978" y="582"/>
                    </a:lnTo>
                    <a:lnTo>
                      <a:pt x="982" y="582"/>
                    </a:lnTo>
                    <a:lnTo>
                      <a:pt x="985" y="582"/>
                    </a:lnTo>
                    <a:lnTo>
                      <a:pt x="985" y="582"/>
                    </a:lnTo>
                    <a:lnTo>
                      <a:pt x="985" y="585"/>
                    </a:lnTo>
                    <a:lnTo>
                      <a:pt x="978" y="589"/>
                    </a:lnTo>
                    <a:lnTo>
                      <a:pt x="975" y="592"/>
                    </a:lnTo>
                    <a:lnTo>
                      <a:pt x="975" y="592"/>
                    </a:lnTo>
                    <a:lnTo>
                      <a:pt x="982" y="589"/>
                    </a:lnTo>
                    <a:lnTo>
                      <a:pt x="982" y="592"/>
                    </a:lnTo>
                    <a:lnTo>
                      <a:pt x="982" y="596"/>
                    </a:lnTo>
                    <a:lnTo>
                      <a:pt x="982" y="596"/>
                    </a:lnTo>
                    <a:lnTo>
                      <a:pt x="978" y="596"/>
                    </a:lnTo>
                    <a:lnTo>
                      <a:pt x="975" y="600"/>
                    </a:lnTo>
                    <a:lnTo>
                      <a:pt x="975" y="600"/>
                    </a:lnTo>
                    <a:lnTo>
                      <a:pt x="978" y="603"/>
                    </a:lnTo>
                    <a:lnTo>
                      <a:pt x="975" y="607"/>
                    </a:lnTo>
                    <a:lnTo>
                      <a:pt x="975" y="610"/>
                    </a:lnTo>
                    <a:lnTo>
                      <a:pt x="975" y="617"/>
                    </a:lnTo>
                    <a:lnTo>
                      <a:pt x="971" y="621"/>
                    </a:lnTo>
                    <a:lnTo>
                      <a:pt x="971" y="621"/>
                    </a:lnTo>
                    <a:lnTo>
                      <a:pt x="967" y="617"/>
                    </a:lnTo>
                    <a:lnTo>
                      <a:pt x="967" y="617"/>
                    </a:lnTo>
                    <a:lnTo>
                      <a:pt x="964" y="625"/>
                    </a:lnTo>
                    <a:lnTo>
                      <a:pt x="960" y="625"/>
                    </a:lnTo>
                    <a:lnTo>
                      <a:pt x="960" y="628"/>
                    </a:lnTo>
                    <a:lnTo>
                      <a:pt x="957" y="632"/>
                    </a:lnTo>
                    <a:lnTo>
                      <a:pt x="957" y="632"/>
                    </a:lnTo>
                    <a:lnTo>
                      <a:pt x="957" y="635"/>
                    </a:lnTo>
                    <a:lnTo>
                      <a:pt x="957" y="639"/>
                    </a:lnTo>
                    <a:lnTo>
                      <a:pt x="953" y="643"/>
                    </a:lnTo>
                    <a:lnTo>
                      <a:pt x="953" y="643"/>
                    </a:lnTo>
                    <a:lnTo>
                      <a:pt x="950" y="646"/>
                    </a:lnTo>
                    <a:lnTo>
                      <a:pt x="946" y="650"/>
                    </a:lnTo>
                    <a:lnTo>
                      <a:pt x="946" y="653"/>
                    </a:lnTo>
                    <a:lnTo>
                      <a:pt x="942" y="657"/>
                    </a:lnTo>
                    <a:lnTo>
                      <a:pt x="942" y="657"/>
                    </a:lnTo>
                    <a:lnTo>
                      <a:pt x="942" y="650"/>
                    </a:lnTo>
                    <a:lnTo>
                      <a:pt x="939" y="650"/>
                    </a:lnTo>
                    <a:lnTo>
                      <a:pt x="935" y="653"/>
                    </a:lnTo>
                    <a:lnTo>
                      <a:pt x="939" y="661"/>
                    </a:lnTo>
                    <a:lnTo>
                      <a:pt x="939" y="661"/>
                    </a:lnTo>
                    <a:lnTo>
                      <a:pt x="935" y="668"/>
                    </a:lnTo>
                    <a:lnTo>
                      <a:pt x="939" y="668"/>
                    </a:lnTo>
                    <a:lnTo>
                      <a:pt x="935" y="671"/>
                    </a:lnTo>
                    <a:lnTo>
                      <a:pt x="935" y="675"/>
                    </a:lnTo>
                    <a:lnTo>
                      <a:pt x="935" y="675"/>
                    </a:lnTo>
                    <a:lnTo>
                      <a:pt x="935" y="675"/>
                    </a:lnTo>
                    <a:lnTo>
                      <a:pt x="932" y="678"/>
                    </a:lnTo>
                    <a:lnTo>
                      <a:pt x="935" y="678"/>
                    </a:lnTo>
                    <a:lnTo>
                      <a:pt x="932" y="682"/>
                    </a:lnTo>
                    <a:lnTo>
                      <a:pt x="932" y="678"/>
                    </a:lnTo>
                    <a:lnTo>
                      <a:pt x="928" y="678"/>
                    </a:lnTo>
                    <a:lnTo>
                      <a:pt x="928" y="682"/>
                    </a:lnTo>
                    <a:lnTo>
                      <a:pt x="928" y="686"/>
                    </a:lnTo>
                    <a:lnTo>
                      <a:pt x="928" y="686"/>
                    </a:lnTo>
                    <a:lnTo>
                      <a:pt x="924" y="686"/>
                    </a:lnTo>
                    <a:lnTo>
                      <a:pt x="924" y="686"/>
                    </a:lnTo>
                    <a:lnTo>
                      <a:pt x="921" y="693"/>
                    </a:lnTo>
                    <a:lnTo>
                      <a:pt x="917" y="693"/>
                    </a:lnTo>
                    <a:lnTo>
                      <a:pt x="917" y="696"/>
                    </a:lnTo>
                    <a:lnTo>
                      <a:pt x="917" y="700"/>
                    </a:lnTo>
                    <a:lnTo>
                      <a:pt x="910" y="700"/>
                    </a:lnTo>
                    <a:lnTo>
                      <a:pt x="907" y="700"/>
                    </a:lnTo>
                    <a:lnTo>
                      <a:pt x="903" y="700"/>
                    </a:lnTo>
                    <a:lnTo>
                      <a:pt x="903" y="704"/>
                    </a:lnTo>
                    <a:lnTo>
                      <a:pt x="907" y="704"/>
                    </a:lnTo>
                    <a:lnTo>
                      <a:pt x="903" y="707"/>
                    </a:lnTo>
                    <a:lnTo>
                      <a:pt x="899" y="711"/>
                    </a:lnTo>
                    <a:lnTo>
                      <a:pt x="896" y="711"/>
                    </a:lnTo>
                    <a:lnTo>
                      <a:pt x="896" y="718"/>
                    </a:lnTo>
                    <a:lnTo>
                      <a:pt x="896" y="714"/>
                    </a:lnTo>
                    <a:lnTo>
                      <a:pt x="892" y="714"/>
                    </a:lnTo>
                    <a:lnTo>
                      <a:pt x="892" y="718"/>
                    </a:lnTo>
                    <a:lnTo>
                      <a:pt x="892" y="718"/>
                    </a:lnTo>
                    <a:lnTo>
                      <a:pt x="889" y="718"/>
                    </a:lnTo>
                    <a:lnTo>
                      <a:pt x="885" y="722"/>
                    </a:lnTo>
                    <a:lnTo>
                      <a:pt x="885" y="722"/>
                    </a:lnTo>
                    <a:lnTo>
                      <a:pt x="881" y="722"/>
                    </a:lnTo>
                    <a:lnTo>
                      <a:pt x="878" y="725"/>
                    </a:lnTo>
                    <a:lnTo>
                      <a:pt x="878" y="729"/>
                    </a:lnTo>
                    <a:lnTo>
                      <a:pt x="874" y="729"/>
                    </a:lnTo>
                    <a:lnTo>
                      <a:pt x="874" y="732"/>
                    </a:lnTo>
                    <a:lnTo>
                      <a:pt x="871" y="732"/>
                    </a:lnTo>
                    <a:lnTo>
                      <a:pt x="864" y="736"/>
                    </a:lnTo>
                    <a:lnTo>
                      <a:pt x="860" y="739"/>
                    </a:lnTo>
                    <a:lnTo>
                      <a:pt x="856" y="736"/>
                    </a:lnTo>
                    <a:lnTo>
                      <a:pt x="856" y="736"/>
                    </a:lnTo>
                    <a:lnTo>
                      <a:pt x="853" y="739"/>
                    </a:lnTo>
                    <a:lnTo>
                      <a:pt x="853" y="739"/>
                    </a:lnTo>
                    <a:lnTo>
                      <a:pt x="853" y="739"/>
                    </a:lnTo>
                    <a:lnTo>
                      <a:pt x="849" y="739"/>
                    </a:lnTo>
                    <a:lnTo>
                      <a:pt x="849" y="736"/>
                    </a:lnTo>
                    <a:lnTo>
                      <a:pt x="846" y="736"/>
                    </a:lnTo>
                    <a:lnTo>
                      <a:pt x="842" y="739"/>
                    </a:lnTo>
                    <a:lnTo>
                      <a:pt x="842" y="743"/>
                    </a:lnTo>
                    <a:lnTo>
                      <a:pt x="839" y="743"/>
                    </a:lnTo>
                    <a:lnTo>
                      <a:pt x="839" y="739"/>
                    </a:lnTo>
                    <a:lnTo>
                      <a:pt x="839" y="739"/>
                    </a:lnTo>
                    <a:lnTo>
                      <a:pt x="835" y="739"/>
                    </a:lnTo>
                    <a:lnTo>
                      <a:pt x="835" y="743"/>
                    </a:lnTo>
                    <a:lnTo>
                      <a:pt x="835" y="74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51" name="Freeform 2584">
                <a:extLst>
                  <a:ext uri="{FF2B5EF4-FFF2-40B4-BE49-F238E27FC236}">
                    <a16:creationId xmlns:a16="http://schemas.microsoft.com/office/drawing/2014/main" id="{F49F9B1D-CBBF-4987-A7DE-2C77647FC9BE}"/>
                  </a:ext>
                </a:extLst>
              </p:cNvPr>
              <p:cNvSpPr>
                <a:spLocks/>
              </p:cNvSpPr>
              <p:nvPr/>
            </p:nvSpPr>
            <p:spPr bwMode="auto">
              <a:xfrm>
                <a:off x="5939" y="2305"/>
                <a:ext cx="47" cy="43"/>
              </a:xfrm>
              <a:custGeom>
                <a:avLst/>
                <a:gdLst>
                  <a:gd name="T0" fmla="*/ 40 w 47"/>
                  <a:gd name="T1" fmla="*/ 4 h 43"/>
                  <a:gd name="T2" fmla="*/ 36 w 47"/>
                  <a:gd name="T3" fmla="*/ 4 h 43"/>
                  <a:gd name="T4" fmla="*/ 40 w 47"/>
                  <a:gd name="T5" fmla="*/ 0 h 43"/>
                  <a:gd name="T6" fmla="*/ 43 w 47"/>
                  <a:gd name="T7" fmla="*/ 4 h 43"/>
                  <a:gd name="T8" fmla="*/ 47 w 47"/>
                  <a:gd name="T9" fmla="*/ 4 h 43"/>
                  <a:gd name="T10" fmla="*/ 47 w 47"/>
                  <a:gd name="T11" fmla="*/ 7 h 43"/>
                  <a:gd name="T12" fmla="*/ 47 w 47"/>
                  <a:gd name="T13" fmla="*/ 11 h 43"/>
                  <a:gd name="T14" fmla="*/ 43 w 47"/>
                  <a:gd name="T15" fmla="*/ 15 h 43"/>
                  <a:gd name="T16" fmla="*/ 40 w 47"/>
                  <a:gd name="T17" fmla="*/ 22 h 43"/>
                  <a:gd name="T18" fmla="*/ 36 w 47"/>
                  <a:gd name="T19" fmla="*/ 29 h 43"/>
                  <a:gd name="T20" fmla="*/ 32 w 47"/>
                  <a:gd name="T21" fmla="*/ 33 h 43"/>
                  <a:gd name="T22" fmla="*/ 29 w 47"/>
                  <a:gd name="T23" fmla="*/ 36 h 43"/>
                  <a:gd name="T24" fmla="*/ 25 w 47"/>
                  <a:gd name="T25" fmla="*/ 40 h 43"/>
                  <a:gd name="T26" fmla="*/ 22 w 47"/>
                  <a:gd name="T27" fmla="*/ 43 h 43"/>
                  <a:gd name="T28" fmla="*/ 22 w 47"/>
                  <a:gd name="T29" fmla="*/ 43 h 43"/>
                  <a:gd name="T30" fmla="*/ 18 w 47"/>
                  <a:gd name="T31" fmla="*/ 40 h 43"/>
                  <a:gd name="T32" fmla="*/ 4 w 47"/>
                  <a:gd name="T33" fmla="*/ 36 h 43"/>
                  <a:gd name="T34" fmla="*/ 0 w 47"/>
                  <a:gd name="T35" fmla="*/ 33 h 43"/>
                  <a:gd name="T36" fmla="*/ 0 w 47"/>
                  <a:gd name="T37" fmla="*/ 18 h 43"/>
                  <a:gd name="T38" fmla="*/ 4 w 47"/>
                  <a:gd name="T39" fmla="*/ 18 h 43"/>
                  <a:gd name="T40" fmla="*/ 7 w 47"/>
                  <a:gd name="T41" fmla="*/ 11 h 43"/>
                  <a:gd name="T42" fmla="*/ 11 w 47"/>
                  <a:gd name="T43" fmla="*/ 11 h 43"/>
                  <a:gd name="T44" fmla="*/ 11 w 47"/>
                  <a:gd name="T45" fmla="*/ 7 h 43"/>
                  <a:gd name="T46" fmla="*/ 14 w 47"/>
                  <a:gd name="T47" fmla="*/ 7 h 43"/>
                  <a:gd name="T48" fmla="*/ 18 w 47"/>
                  <a:gd name="T49" fmla="*/ 4 h 43"/>
                  <a:gd name="T50" fmla="*/ 29 w 47"/>
                  <a:gd name="T51" fmla="*/ 4 h 43"/>
                  <a:gd name="T52" fmla="*/ 32 w 47"/>
                  <a:gd name="T53" fmla="*/ 4 h 43"/>
                  <a:gd name="T54" fmla="*/ 36 w 47"/>
                  <a:gd name="T55" fmla="*/ 4 h 43"/>
                  <a:gd name="T56" fmla="*/ 36 w 47"/>
                  <a:gd name="T57" fmla="*/ 4 h 43"/>
                  <a:gd name="T58" fmla="*/ 40 w 47"/>
                  <a:gd name="T59"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 h="43">
                    <a:moveTo>
                      <a:pt x="40" y="4"/>
                    </a:moveTo>
                    <a:lnTo>
                      <a:pt x="36" y="4"/>
                    </a:lnTo>
                    <a:lnTo>
                      <a:pt x="40" y="0"/>
                    </a:lnTo>
                    <a:lnTo>
                      <a:pt x="43" y="4"/>
                    </a:lnTo>
                    <a:lnTo>
                      <a:pt x="47" y="4"/>
                    </a:lnTo>
                    <a:lnTo>
                      <a:pt x="47" y="7"/>
                    </a:lnTo>
                    <a:lnTo>
                      <a:pt x="47" y="11"/>
                    </a:lnTo>
                    <a:lnTo>
                      <a:pt x="43" y="15"/>
                    </a:lnTo>
                    <a:lnTo>
                      <a:pt x="40" y="22"/>
                    </a:lnTo>
                    <a:lnTo>
                      <a:pt x="36" y="29"/>
                    </a:lnTo>
                    <a:lnTo>
                      <a:pt x="32" y="33"/>
                    </a:lnTo>
                    <a:lnTo>
                      <a:pt x="29" y="36"/>
                    </a:lnTo>
                    <a:lnTo>
                      <a:pt x="25" y="40"/>
                    </a:lnTo>
                    <a:lnTo>
                      <a:pt x="22" y="43"/>
                    </a:lnTo>
                    <a:lnTo>
                      <a:pt x="22" y="43"/>
                    </a:lnTo>
                    <a:lnTo>
                      <a:pt x="18" y="40"/>
                    </a:lnTo>
                    <a:lnTo>
                      <a:pt x="4" y="36"/>
                    </a:lnTo>
                    <a:lnTo>
                      <a:pt x="0" y="33"/>
                    </a:lnTo>
                    <a:lnTo>
                      <a:pt x="0" y="18"/>
                    </a:lnTo>
                    <a:lnTo>
                      <a:pt x="4" y="18"/>
                    </a:lnTo>
                    <a:lnTo>
                      <a:pt x="7" y="11"/>
                    </a:lnTo>
                    <a:lnTo>
                      <a:pt x="11" y="11"/>
                    </a:lnTo>
                    <a:lnTo>
                      <a:pt x="11" y="7"/>
                    </a:lnTo>
                    <a:lnTo>
                      <a:pt x="14" y="7"/>
                    </a:lnTo>
                    <a:lnTo>
                      <a:pt x="18" y="4"/>
                    </a:lnTo>
                    <a:lnTo>
                      <a:pt x="29" y="4"/>
                    </a:lnTo>
                    <a:lnTo>
                      <a:pt x="32" y="4"/>
                    </a:lnTo>
                    <a:lnTo>
                      <a:pt x="36" y="4"/>
                    </a:lnTo>
                    <a:lnTo>
                      <a:pt x="36" y="4"/>
                    </a:lnTo>
                    <a:lnTo>
                      <a:pt x="4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52" name="Freeform 2585">
                <a:extLst>
                  <a:ext uri="{FF2B5EF4-FFF2-40B4-BE49-F238E27FC236}">
                    <a16:creationId xmlns:a16="http://schemas.microsoft.com/office/drawing/2014/main" id="{36A4E10C-8A27-425E-BE5C-377E521F813B}"/>
                  </a:ext>
                </a:extLst>
              </p:cNvPr>
              <p:cNvSpPr>
                <a:spLocks/>
              </p:cNvSpPr>
              <p:nvPr/>
            </p:nvSpPr>
            <p:spPr bwMode="auto">
              <a:xfrm>
                <a:off x="5939" y="2305"/>
                <a:ext cx="47" cy="43"/>
              </a:xfrm>
              <a:custGeom>
                <a:avLst/>
                <a:gdLst>
                  <a:gd name="T0" fmla="*/ 40 w 47"/>
                  <a:gd name="T1" fmla="*/ 4 h 43"/>
                  <a:gd name="T2" fmla="*/ 36 w 47"/>
                  <a:gd name="T3" fmla="*/ 4 h 43"/>
                  <a:gd name="T4" fmla="*/ 40 w 47"/>
                  <a:gd name="T5" fmla="*/ 0 h 43"/>
                  <a:gd name="T6" fmla="*/ 43 w 47"/>
                  <a:gd name="T7" fmla="*/ 4 h 43"/>
                  <a:gd name="T8" fmla="*/ 47 w 47"/>
                  <a:gd name="T9" fmla="*/ 4 h 43"/>
                  <a:gd name="T10" fmla="*/ 47 w 47"/>
                  <a:gd name="T11" fmla="*/ 7 h 43"/>
                  <a:gd name="T12" fmla="*/ 47 w 47"/>
                  <a:gd name="T13" fmla="*/ 11 h 43"/>
                  <a:gd name="T14" fmla="*/ 43 w 47"/>
                  <a:gd name="T15" fmla="*/ 15 h 43"/>
                  <a:gd name="T16" fmla="*/ 40 w 47"/>
                  <a:gd name="T17" fmla="*/ 22 h 43"/>
                  <a:gd name="T18" fmla="*/ 36 w 47"/>
                  <a:gd name="T19" fmla="*/ 29 h 43"/>
                  <a:gd name="T20" fmla="*/ 32 w 47"/>
                  <a:gd name="T21" fmla="*/ 33 h 43"/>
                  <a:gd name="T22" fmla="*/ 29 w 47"/>
                  <a:gd name="T23" fmla="*/ 36 h 43"/>
                  <a:gd name="T24" fmla="*/ 25 w 47"/>
                  <a:gd name="T25" fmla="*/ 40 h 43"/>
                  <a:gd name="T26" fmla="*/ 22 w 47"/>
                  <a:gd name="T27" fmla="*/ 43 h 43"/>
                  <a:gd name="T28" fmla="*/ 22 w 47"/>
                  <a:gd name="T29" fmla="*/ 43 h 43"/>
                  <a:gd name="T30" fmla="*/ 18 w 47"/>
                  <a:gd name="T31" fmla="*/ 40 h 43"/>
                  <a:gd name="T32" fmla="*/ 4 w 47"/>
                  <a:gd name="T33" fmla="*/ 36 h 43"/>
                  <a:gd name="T34" fmla="*/ 0 w 47"/>
                  <a:gd name="T35" fmla="*/ 33 h 43"/>
                  <a:gd name="T36" fmla="*/ 0 w 47"/>
                  <a:gd name="T37" fmla="*/ 18 h 43"/>
                  <a:gd name="T38" fmla="*/ 4 w 47"/>
                  <a:gd name="T39" fmla="*/ 18 h 43"/>
                  <a:gd name="T40" fmla="*/ 7 w 47"/>
                  <a:gd name="T41" fmla="*/ 11 h 43"/>
                  <a:gd name="T42" fmla="*/ 11 w 47"/>
                  <a:gd name="T43" fmla="*/ 11 h 43"/>
                  <a:gd name="T44" fmla="*/ 11 w 47"/>
                  <a:gd name="T45" fmla="*/ 7 h 43"/>
                  <a:gd name="T46" fmla="*/ 14 w 47"/>
                  <a:gd name="T47" fmla="*/ 7 h 43"/>
                  <a:gd name="T48" fmla="*/ 18 w 47"/>
                  <a:gd name="T49" fmla="*/ 4 h 43"/>
                  <a:gd name="T50" fmla="*/ 29 w 47"/>
                  <a:gd name="T51" fmla="*/ 4 h 43"/>
                  <a:gd name="T52" fmla="*/ 32 w 47"/>
                  <a:gd name="T53" fmla="*/ 4 h 43"/>
                  <a:gd name="T54" fmla="*/ 36 w 47"/>
                  <a:gd name="T55" fmla="*/ 4 h 43"/>
                  <a:gd name="T56" fmla="*/ 36 w 47"/>
                  <a:gd name="T57" fmla="*/ 4 h 43"/>
                  <a:gd name="T58" fmla="*/ 40 w 47"/>
                  <a:gd name="T59"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 h="43">
                    <a:moveTo>
                      <a:pt x="40" y="4"/>
                    </a:moveTo>
                    <a:lnTo>
                      <a:pt x="36" y="4"/>
                    </a:lnTo>
                    <a:lnTo>
                      <a:pt x="40" y="0"/>
                    </a:lnTo>
                    <a:lnTo>
                      <a:pt x="43" y="4"/>
                    </a:lnTo>
                    <a:lnTo>
                      <a:pt x="47" y="4"/>
                    </a:lnTo>
                    <a:lnTo>
                      <a:pt x="47" y="7"/>
                    </a:lnTo>
                    <a:lnTo>
                      <a:pt x="47" y="11"/>
                    </a:lnTo>
                    <a:lnTo>
                      <a:pt x="43" y="15"/>
                    </a:lnTo>
                    <a:lnTo>
                      <a:pt x="40" y="22"/>
                    </a:lnTo>
                    <a:lnTo>
                      <a:pt x="36" y="29"/>
                    </a:lnTo>
                    <a:lnTo>
                      <a:pt x="32" y="33"/>
                    </a:lnTo>
                    <a:lnTo>
                      <a:pt x="29" y="36"/>
                    </a:lnTo>
                    <a:lnTo>
                      <a:pt x="25" y="40"/>
                    </a:lnTo>
                    <a:lnTo>
                      <a:pt x="22" y="43"/>
                    </a:lnTo>
                    <a:lnTo>
                      <a:pt x="22" y="43"/>
                    </a:lnTo>
                    <a:lnTo>
                      <a:pt x="18" y="40"/>
                    </a:lnTo>
                    <a:lnTo>
                      <a:pt x="4" y="36"/>
                    </a:lnTo>
                    <a:lnTo>
                      <a:pt x="0" y="33"/>
                    </a:lnTo>
                    <a:lnTo>
                      <a:pt x="0" y="18"/>
                    </a:lnTo>
                    <a:lnTo>
                      <a:pt x="4" y="18"/>
                    </a:lnTo>
                    <a:lnTo>
                      <a:pt x="7" y="11"/>
                    </a:lnTo>
                    <a:lnTo>
                      <a:pt x="11" y="11"/>
                    </a:lnTo>
                    <a:lnTo>
                      <a:pt x="11" y="7"/>
                    </a:lnTo>
                    <a:lnTo>
                      <a:pt x="14" y="7"/>
                    </a:lnTo>
                    <a:lnTo>
                      <a:pt x="18" y="4"/>
                    </a:lnTo>
                    <a:lnTo>
                      <a:pt x="29" y="4"/>
                    </a:lnTo>
                    <a:lnTo>
                      <a:pt x="32" y="4"/>
                    </a:lnTo>
                    <a:lnTo>
                      <a:pt x="36" y="4"/>
                    </a:lnTo>
                    <a:lnTo>
                      <a:pt x="36" y="4"/>
                    </a:lnTo>
                    <a:lnTo>
                      <a:pt x="4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53" name="Freeform 2586">
                <a:extLst>
                  <a:ext uri="{FF2B5EF4-FFF2-40B4-BE49-F238E27FC236}">
                    <a16:creationId xmlns:a16="http://schemas.microsoft.com/office/drawing/2014/main" id="{89DF2B08-5FB5-4035-9838-527AA5303385}"/>
                  </a:ext>
                </a:extLst>
              </p:cNvPr>
              <p:cNvSpPr>
                <a:spLocks/>
              </p:cNvSpPr>
              <p:nvPr/>
            </p:nvSpPr>
            <p:spPr bwMode="auto">
              <a:xfrm>
                <a:off x="5570" y="2251"/>
                <a:ext cx="7" cy="11"/>
              </a:xfrm>
              <a:custGeom>
                <a:avLst/>
                <a:gdLst>
                  <a:gd name="T0" fmla="*/ 0 w 7"/>
                  <a:gd name="T1" fmla="*/ 0 h 11"/>
                  <a:gd name="T2" fmla="*/ 0 w 7"/>
                  <a:gd name="T3" fmla="*/ 8 h 11"/>
                  <a:gd name="T4" fmla="*/ 4 w 7"/>
                  <a:gd name="T5" fmla="*/ 11 h 11"/>
                  <a:gd name="T6" fmla="*/ 7 w 7"/>
                  <a:gd name="T7" fmla="*/ 8 h 11"/>
                  <a:gd name="T8" fmla="*/ 7 w 7"/>
                  <a:gd name="T9" fmla="*/ 4 h 11"/>
                  <a:gd name="T10" fmla="*/ 4 w 7"/>
                  <a:gd name="T11" fmla="*/ 0 h 11"/>
                  <a:gd name="T12" fmla="*/ 4 w 7"/>
                  <a:gd name="T13" fmla="*/ 0 h 11"/>
                  <a:gd name="T14" fmla="*/ 0 w 7"/>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1">
                    <a:moveTo>
                      <a:pt x="0" y="0"/>
                    </a:moveTo>
                    <a:lnTo>
                      <a:pt x="0" y="8"/>
                    </a:lnTo>
                    <a:lnTo>
                      <a:pt x="4" y="11"/>
                    </a:lnTo>
                    <a:lnTo>
                      <a:pt x="7" y="8"/>
                    </a:lnTo>
                    <a:lnTo>
                      <a:pt x="7" y="4"/>
                    </a:lnTo>
                    <a:lnTo>
                      <a:pt x="4" y="0"/>
                    </a:lnTo>
                    <a:lnTo>
                      <a:pt x="4"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54" name="Freeform 2587">
                <a:extLst>
                  <a:ext uri="{FF2B5EF4-FFF2-40B4-BE49-F238E27FC236}">
                    <a16:creationId xmlns:a16="http://schemas.microsoft.com/office/drawing/2014/main" id="{EE585EA2-FF1A-4009-BB09-51D884F77C92}"/>
                  </a:ext>
                </a:extLst>
              </p:cNvPr>
              <p:cNvSpPr>
                <a:spLocks/>
              </p:cNvSpPr>
              <p:nvPr/>
            </p:nvSpPr>
            <p:spPr bwMode="auto">
              <a:xfrm>
                <a:off x="5570" y="2251"/>
                <a:ext cx="7" cy="11"/>
              </a:xfrm>
              <a:custGeom>
                <a:avLst/>
                <a:gdLst>
                  <a:gd name="T0" fmla="*/ 0 w 7"/>
                  <a:gd name="T1" fmla="*/ 0 h 11"/>
                  <a:gd name="T2" fmla="*/ 0 w 7"/>
                  <a:gd name="T3" fmla="*/ 8 h 11"/>
                  <a:gd name="T4" fmla="*/ 4 w 7"/>
                  <a:gd name="T5" fmla="*/ 11 h 11"/>
                  <a:gd name="T6" fmla="*/ 7 w 7"/>
                  <a:gd name="T7" fmla="*/ 8 h 11"/>
                  <a:gd name="T8" fmla="*/ 7 w 7"/>
                  <a:gd name="T9" fmla="*/ 4 h 11"/>
                  <a:gd name="T10" fmla="*/ 4 w 7"/>
                  <a:gd name="T11" fmla="*/ 0 h 11"/>
                  <a:gd name="T12" fmla="*/ 4 w 7"/>
                  <a:gd name="T13" fmla="*/ 0 h 11"/>
                  <a:gd name="T14" fmla="*/ 0 w 7"/>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1">
                    <a:moveTo>
                      <a:pt x="0" y="0"/>
                    </a:moveTo>
                    <a:lnTo>
                      <a:pt x="0" y="8"/>
                    </a:lnTo>
                    <a:lnTo>
                      <a:pt x="4" y="11"/>
                    </a:lnTo>
                    <a:lnTo>
                      <a:pt x="7" y="8"/>
                    </a:lnTo>
                    <a:lnTo>
                      <a:pt x="7" y="4"/>
                    </a:lnTo>
                    <a:lnTo>
                      <a:pt x="4" y="0"/>
                    </a:lnTo>
                    <a:lnTo>
                      <a:pt x="4"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55" name="Freeform 2588">
                <a:extLst>
                  <a:ext uri="{FF2B5EF4-FFF2-40B4-BE49-F238E27FC236}">
                    <a16:creationId xmlns:a16="http://schemas.microsoft.com/office/drawing/2014/main" id="{464BC6C4-8547-40D3-AF11-EC2CE37FB3A2}"/>
                  </a:ext>
                </a:extLst>
              </p:cNvPr>
              <p:cNvSpPr>
                <a:spLocks/>
              </p:cNvSpPr>
              <p:nvPr/>
            </p:nvSpPr>
            <p:spPr bwMode="auto">
              <a:xfrm>
                <a:off x="5516" y="2169"/>
                <a:ext cx="97" cy="122"/>
              </a:xfrm>
              <a:custGeom>
                <a:avLst/>
                <a:gdLst>
                  <a:gd name="T0" fmla="*/ 90 w 97"/>
                  <a:gd name="T1" fmla="*/ 122 h 122"/>
                  <a:gd name="T2" fmla="*/ 83 w 97"/>
                  <a:gd name="T3" fmla="*/ 104 h 122"/>
                  <a:gd name="T4" fmla="*/ 83 w 97"/>
                  <a:gd name="T5" fmla="*/ 93 h 122"/>
                  <a:gd name="T6" fmla="*/ 72 w 97"/>
                  <a:gd name="T7" fmla="*/ 82 h 122"/>
                  <a:gd name="T8" fmla="*/ 65 w 97"/>
                  <a:gd name="T9" fmla="*/ 82 h 122"/>
                  <a:gd name="T10" fmla="*/ 58 w 97"/>
                  <a:gd name="T11" fmla="*/ 79 h 122"/>
                  <a:gd name="T12" fmla="*/ 54 w 97"/>
                  <a:gd name="T13" fmla="*/ 82 h 122"/>
                  <a:gd name="T14" fmla="*/ 54 w 97"/>
                  <a:gd name="T15" fmla="*/ 90 h 122"/>
                  <a:gd name="T16" fmla="*/ 47 w 97"/>
                  <a:gd name="T17" fmla="*/ 100 h 122"/>
                  <a:gd name="T18" fmla="*/ 43 w 97"/>
                  <a:gd name="T19" fmla="*/ 97 h 122"/>
                  <a:gd name="T20" fmla="*/ 40 w 97"/>
                  <a:gd name="T21" fmla="*/ 100 h 122"/>
                  <a:gd name="T22" fmla="*/ 36 w 97"/>
                  <a:gd name="T23" fmla="*/ 100 h 122"/>
                  <a:gd name="T24" fmla="*/ 29 w 97"/>
                  <a:gd name="T25" fmla="*/ 104 h 122"/>
                  <a:gd name="T26" fmla="*/ 26 w 97"/>
                  <a:gd name="T27" fmla="*/ 104 h 122"/>
                  <a:gd name="T28" fmla="*/ 26 w 97"/>
                  <a:gd name="T29" fmla="*/ 104 h 122"/>
                  <a:gd name="T30" fmla="*/ 22 w 97"/>
                  <a:gd name="T31" fmla="*/ 104 h 122"/>
                  <a:gd name="T32" fmla="*/ 18 w 97"/>
                  <a:gd name="T33" fmla="*/ 97 h 122"/>
                  <a:gd name="T34" fmla="*/ 18 w 97"/>
                  <a:gd name="T35" fmla="*/ 93 h 122"/>
                  <a:gd name="T36" fmla="*/ 18 w 97"/>
                  <a:gd name="T37" fmla="*/ 86 h 122"/>
                  <a:gd name="T38" fmla="*/ 15 w 97"/>
                  <a:gd name="T39" fmla="*/ 82 h 122"/>
                  <a:gd name="T40" fmla="*/ 15 w 97"/>
                  <a:gd name="T41" fmla="*/ 79 h 122"/>
                  <a:gd name="T42" fmla="*/ 15 w 97"/>
                  <a:gd name="T43" fmla="*/ 72 h 122"/>
                  <a:gd name="T44" fmla="*/ 15 w 97"/>
                  <a:gd name="T45" fmla="*/ 65 h 122"/>
                  <a:gd name="T46" fmla="*/ 11 w 97"/>
                  <a:gd name="T47" fmla="*/ 61 h 122"/>
                  <a:gd name="T48" fmla="*/ 11 w 97"/>
                  <a:gd name="T49" fmla="*/ 47 h 122"/>
                  <a:gd name="T50" fmla="*/ 8 w 97"/>
                  <a:gd name="T51" fmla="*/ 43 h 122"/>
                  <a:gd name="T52" fmla="*/ 0 w 97"/>
                  <a:gd name="T53" fmla="*/ 39 h 122"/>
                  <a:gd name="T54" fmla="*/ 0 w 97"/>
                  <a:gd name="T55" fmla="*/ 36 h 122"/>
                  <a:gd name="T56" fmla="*/ 4 w 97"/>
                  <a:gd name="T57" fmla="*/ 32 h 122"/>
                  <a:gd name="T58" fmla="*/ 8 w 97"/>
                  <a:gd name="T59" fmla="*/ 29 h 122"/>
                  <a:gd name="T60" fmla="*/ 15 w 97"/>
                  <a:gd name="T61" fmla="*/ 25 h 122"/>
                  <a:gd name="T62" fmla="*/ 15 w 97"/>
                  <a:gd name="T63" fmla="*/ 21 h 122"/>
                  <a:gd name="T64" fmla="*/ 4 w 97"/>
                  <a:gd name="T65" fmla="*/ 21 h 122"/>
                  <a:gd name="T66" fmla="*/ 4 w 97"/>
                  <a:gd name="T67" fmla="*/ 14 h 122"/>
                  <a:gd name="T68" fmla="*/ 11 w 97"/>
                  <a:gd name="T69" fmla="*/ 0 h 122"/>
                  <a:gd name="T70" fmla="*/ 15 w 97"/>
                  <a:gd name="T71" fmla="*/ 7 h 122"/>
                  <a:gd name="T72" fmla="*/ 18 w 97"/>
                  <a:gd name="T73" fmla="*/ 7 h 122"/>
                  <a:gd name="T74" fmla="*/ 22 w 97"/>
                  <a:gd name="T75" fmla="*/ 4 h 122"/>
                  <a:gd name="T76" fmla="*/ 26 w 97"/>
                  <a:gd name="T77" fmla="*/ 11 h 122"/>
                  <a:gd name="T78" fmla="*/ 29 w 97"/>
                  <a:gd name="T79" fmla="*/ 11 h 122"/>
                  <a:gd name="T80" fmla="*/ 33 w 97"/>
                  <a:gd name="T81" fmla="*/ 7 h 122"/>
                  <a:gd name="T82" fmla="*/ 36 w 97"/>
                  <a:gd name="T83" fmla="*/ 21 h 122"/>
                  <a:gd name="T84" fmla="*/ 43 w 97"/>
                  <a:gd name="T85" fmla="*/ 25 h 122"/>
                  <a:gd name="T86" fmla="*/ 61 w 97"/>
                  <a:gd name="T87" fmla="*/ 29 h 122"/>
                  <a:gd name="T88" fmla="*/ 76 w 97"/>
                  <a:gd name="T89" fmla="*/ 29 h 122"/>
                  <a:gd name="T90" fmla="*/ 90 w 97"/>
                  <a:gd name="T91" fmla="*/ 32 h 122"/>
                  <a:gd name="T92" fmla="*/ 86 w 97"/>
                  <a:gd name="T93" fmla="*/ 36 h 122"/>
                  <a:gd name="T94" fmla="*/ 79 w 97"/>
                  <a:gd name="T95" fmla="*/ 43 h 122"/>
                  <a:gd name="T96" fmla="*/ 69 w 97"/>
                  <a:gd name="T97" fmla="*/ 50 h 122"/>
                  <a:gd name="T98" fmla="*/ 65 w 97"/>
                  <a:gd name="T99" fmla="*/ 57 h 122"/>
                  <a:gd name="T100" fmla="*/ 69 w 97"/>
                  <a:gd name="T101" fmla="*/ 68 h 122"/>
                  <a:gd name="T102" fmla="*/ 72 w 97"/>
                  <a:gd name="T103" fmla="*/ 72 h 122"/>
                  <a:gd name="T104" fmla="*/ 79 w 97"/>
                  <a:gd name="T105" fmla="*/ 72 h 122"/>
                  <a:gd name="T106" fmla="*/ 83 w 97"/>
                  <a:gd name="T107" fmla="*/ 61 h 122"/>
                  <a:gd name="T108" fmla="*/ 90 w 97"/>
                  <a:gd name="T109" fmla="*/ 65 h 122"/>
                  <a:gd name="T110" fmla="*/ 94 w 97"/>
                  <a:gd name="T111" fmla="*/ 75 h 122"/>
                  <a:gd name="T112" fmla="*/ 94 w 97"/>
                  <a:gd name="T113" fmla="*/ 86 h 122"/>
                  <a:gd name="T114" fmla="*/ 97 w 97"/>
                  <a:gd name="T115" fmla="*/ 100 h 122"/>
                  <a:gd name="T116" fmla="*/ 94 w 97"/>
                  <a:gd name="T117" fmla="*/ 111 h 122"/>
                  <a:gd name="T118" fmla="*/ 90 w 97"/>
                  <a:gd name="T119" fmla="*/ 11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7" h="122">
                    <a:moveTo>
                      <a:pt x="90" y="122"/>
                    </a:moveTo>
                    <a:lnTo>
                      <a:pt x="90" y="122"/>
                    </a:lnTo>
                    <a:lnTo>
                      <a:pt x="86" y="115"/>
                    </a:lnTo>
                    <a:lnTo>
                      <a:pt x="83" y="104"/>
                    </a:lnTo>
                    <a:lnTo>
                      <a:pt x="83" y="100"/>
                    </a:lnTo>
                    <a:lnTo>
                      <a:pt x="83" y="93"/>
                    </a:lnTo>
                    <a:lnTo>
                      <a:pt x="76" y="82"/>
                    </a:lnTo>
                    <a:lnTo>
                      <a:pt x="72" y="82"/>
                    </a:lnTo>
                    <a:lnTo>
                      <a:pt x="69" y="82"/>
                    </a:lnTo>
                    <a:lnTo>
                      <a:pt x="65" y="82"/>
                    </a:lnTo>
                    <a:lnTo>
                      <a:pt x="61" y="82"/>
                    </a:lnTo>
                    <a:lnTo>
                      <a:pt x="58" y="79"/>
                    </a:lnTo>
                    <a:lnTo>
                      <a:pt x="58" y="79"/>
                    </a:lnTo>
                    <a:lnTo>
                      <a:pt x="54" y="82"/>
                    </a:lnTo>
                    <a:lnTo>
                      <a:pt x="54" y="82"/>
                    </a:lnTo>
                    <a:lnTo>
                      <a:pt x="54" y="90"/>
                    </a:lnTo>
                    <a:lnTo>
                      <a:pt x="54" y="93"/>
                    </a:lnTo>
                    <a:lnTo>
                      <a:pt x="47" y="100"/>
                    </a:lnTo>
                    <a:lnTo>
                      <a:pt x="47" y="100"/>
                    </a:lnTo>
                    <a:lnTo>
                      <a:pt x="43" y="97"/>
                    </a:lnTo>
                    <a:lnTo>
                      <a:pt x="40" y="100"/>
                    </a:lnTo>
                    <a:lnTo>
                      <a:pt x="40" y="100"/>
                    </a:lnTo>
                    <a:lnTo>
                      <a:pt x="36" y="104"/>
                    </a:lnTo>
                    <a:lnTo>
                      <a:pt x="36" y="100"/>
                    </a:lnTo>
                    <a:lnTo>
                      <a:pt x="33" y="104"/>
                    </a:lnTo>
                    <a:lnTo>
                      <a:pt x="29" y="104"/>
                    </a:lnTo>
                    <a:lnTo>
                      <a:pt x="29" y="104"/>
                    </a:lnTo>
                    <a:lnTo>
                      <a:pt x="26" y="104"/>
                    </a:lnTo>
                    <a:lnTo>
                      <a:pt x="26" y="104"/>
                    </a:lnTo>
                    <a:lnTo>
                      <a:pt x="26" y="104"/>
                    </a:lnTo>
                    <a:lnTo>
                      <a:pt x="22" y="108"/>
                    </a:lnTo>
                    <a:lnTo>
                      <a:pt x="22" y="104"/>
                    </a:lnTo>
                    <a:lnTo>
                      <a:pt x="18" y="100"/>
                    </a:lnTo>
                    <a:lnTo>
                      <a:pt x="18" y="97"/>
                    </a:lnTo>
                    <a:lnTo>
                      <a:pt x="18" y="97"/>
                    </a:lnTo>
                    <a:lnTo>
                      <a:pt x="18" y="93"/>
                    </a:lnTo>
                    <a:lnTo>
                      <a:pt x="18" y="90"/>
                    </a:lnTo>
                    <a:lnTo>
                      <a:pt x="18" y="86"/>
                    </a:lnTo>
                    <a:lnTo>
                      <a:pt x="15" y="86"/>
                    </a:lnTo>
                    <a:lnTo>
                      <a:pt x="15" y="82"/>
                    </a:lnTo>
                    <a:lnTo>
                      <a:pt x="15" y="79"/>
                    </a:lnTo>
                    <a:lnTo>
                      <a:pt x="15" y="79"/>
                    </a:lnTo>
                    <a:lnTo>
                      <a:pt x="15" y="72"/>
                    </a:lnTo>
                    <a:lnTo>
                      <a:pt x="15" y="72"/>
                    </a:lnTo>
                    <a:lnTo>
                      <a:pt x="15" y="68"/>
                    </a:lnTo>
                    <a:lnTo>
                      <a:pt x="15" y="65"/>
                    </a:lnTo>
                    <a:lnTo>
                      <a:pt x="11" y="61"/>
                    </a:lnTo>
                    <a:lnTo>
                      <a:pt x="11" y="61"/>
                    </a:lnTo>
                    <a:lnTo>
                      <a:pt x="11" y="54"/>
                    </a:lnTo>
                    <a:lnTo>
                      <a:pt x="11" y="47"/>
                    </a:lnTo>
                    <a:lnTo>
                      <a:pt x="8" y="43"/>
                    </a:lnTo>
                    <a:lnTo>
                      <a:pt x="8" y="43"/>
                    </a:lnTo>
                    <a:lnTo>
                      <a:pt x="4" y="39"/>
                    </a:lnTo>
                    <a:lnTo>
                      <a:pt x="0" y="39"/>
                    </a:lnTo>
                    <a:lnTo>
                      <a:pt x="0" y="36"/>
                    </a:lnTo>
                    <a:lnTo>
                      <a:pt x="0" y="36"/>
                    </a:lnTo>
                    <a:lnTo>
                      <a:pt x="0" y="32"/>
                    </a:lnTo>
                    <a:lnTo>
                      <a:pt x="4" y="32"/>
                    </a:lnTo>
                    <a:lnTo>
                      <a:pt x="8" y="29"/>
                    </a:lnTo>
                    <a:lnTo>
                      <a:pt x="8" y="29"/>
                    </a:lnTo>
                    <a:lnTo>
                      <a:pt x="15" y="29"/>
                    </a:lnTo>
                    <a:lnTo>
                      <a:pt x="15" y="25"/>
                    </a:lnTo>
                    <a:lnTo>
                      <a:pt x="15" y="21"/>
                    </a:lnTo>
                    <a:lnTo>
                      <a:pt x="15" y="21"/>
                    </a:lnTo>
                    <a:lnTo>
                      <a:pt x="8" y="21"/>
                    </a:lnTo>
                    <a:lnTo>
                      <a:pt x="4" y="21"/>
                    </a:lnTo>
                    <a:lnTo>
                      <a:pt x="4" y="14"/>
                    </a:lnTo>
                    <a:lnTo>
                      <a:pt x="4" y="14"/>
                    </a:lnTo>
                    <a:lnTo>
                      <a:pt x="8" y="4"/>
                    </a:lnTo>
                    <a:lnTo>
                      <a:pt x="11" y="0"/>
                    </a:lnTo>
                    <a:lnTo>
                      <a:pt x="11" y="0"/>
                    </a:lnTo>
                    <a:lnTo>
                      <a:pt x="15" y="7"/>
                    </a:lnTo>
                    <a:lnTo>
                      <a:pt x="18" y="7"/>
                    </a:lnTo>
                    <a:lnTo>
                      <a:pt x="18" y="7"/>
                    </a:lnTo>
                    <a:lnTo>
                      <a:pt x="18" y="0"/>
                    </a:lnTo>
                    <a:lnTo>
                      <a:pt x="22" y="4"/>
                    </a:lnTo>
                    <a:lnTo>
                      <a:pt x="22" y="7"/>
                    </a:lnTo>
                    <a:lnTo>
                      <a:pt x="26" y="11"/>
                    </a:lnTo>
                    <a:lnTo>
                      <a:pt x="26" y="11"/>
                    </a:lnTo>
                    <a:lnTo>
                      <a:pt x="29" y="11"/>
                    </a:lnTo>
                    <a:lnTo>
                      <a:pt x="33" y="7"/>
                    </a:lnTo>
                    <a:lnTo>
                      <a:pt x="33" y="7"/>
                    </a:lnTo>
                    <a:lnTo>
                      <a:pt x="36" y="14"/>
                    </a:lnTo>
                    <a:lnTo>
                      <a:pt x="36" y="21"/>
                    </a:lnTo>
                    <a:lnTo>
                      <a:pt x="40" y="25"/>
                    </a:lnTo>
                    <a:lnTo>
                      <a:pt x="43" y="25"/>
                    </a:lnTo>
                    <a:lnTo>
                      <a:pt x="58" y="29"/>
                    </a:lnTo>
                    <a:lnTo>
                      <a:pt x="61" y="29"/>
                    </a:lnTo>
                    <a:lnTo>
                      <a:pt x="65" y="25"/>
                    </a:lnTo>
                    <a:lnTo>
                      <a:pt x="76" y="29"/>
                    </a:lnTo>
                    <a:lnTo>
                      <a:pt x="83" y="29"/>
                    </a:lnTo>
                    <a:lnTo>
                      <a:pt x="90" y="32"/>
                    </a:lnTo>
                    <a:lnTo>
                      <a:pt x="90" y="32"/>
                    </a:lnTo>
                    <a:lnTo>
                      <a:pt x="86" y="36"/>
                    </a:lnTo>
                    <a:lnTo>
                      <a:pt x="83" y="39"/>
                    </a:lnTo>
                    <a:lnTo>
                      <a:pt x="79" y="43"/>
                    </a:lnTo>
                    <a:lnTo>
                      <a:pt x="76" y="47"/>
                    </a:lnTo>
                    <a:lnTo>
                      <a:pt x="69" y="50"/>
                    </a:lnTo>
                    <a:lnTo>
                      <a:pt x="65" y="54"/>
                    </a:lnTo>
                    <a:lnTo>
                      <a:pt x="65" y="57"/>
                    </a:lnTo>
                    <a:lnTo>
                      <a:pt x="65" y="61"/>
                    </a:lnTo>
                    <a:lnTo>
                      <a:pt x="69" y="68"/>
                    </a:lnTo>
                    <a:lnTo>
                      <a:pt x="72" y="72"/>
                    </a:lnTo>
                    <a:lnTo>
                      <a:pt x="72" y="72"/>
                    </a:lnTo>
                    <a:lnTo>
                      <a:pt x="76" y="75"/>
                    </a:lnTo>
                    <a:lnTo>
                      <a:pt x="79" y="72"/>
                    </a:lnTo>
                    <a:lnTo>
                      <a:pt x="79" y="65"/>
                    </a:lnTo>
                    <a:lnTo>
                      <a:pt x="83" y="61"/>
                    </a:lnTo>
                    <a:lnTo>
                      <a:pt x="86" y="61"/>
                    </a:lnTo>
                    <a:lnTo>
                      <a:pt x="90" y="65"/>
                    </a:lnTo>
                    <a:lnTo>
                      <a:pt x="90" y="72"/>
                    </a:lnTo>
                    <a:lnTo>
                      <a:pt x="94" y="75"/>
                    </a:lnTo>
                    <a:lnTo>
                      <a:pt x="94" y="79"/>
                    </a:lnTo>
                    <a:lnTo>
                      <a:pt x="94" y="86"/>
                    </a:lnTo>
                    <a:lnTo>
                      <a:pt x="97" y="100"/>
                    </a:lnTo>
                    <a:lnTo>
                      <a:pt x="97" y="100"/>
                    </a:lnTo>
                    <a:lnTo>
                      <a:pt x="97" y="111"/>
                    </a:lnTo>
                    <a:lnTo>
                      <a:pt x="94" y="111"/>
                    </a:lnTo>
                    <a:lnTo>
                      <a:pt x="90" y="111"/>
                    </a:lnTo>
                    <a:lnTo>
                      <a:pt x="90" y="115"/>
                    </a:lnTo>
                    <a:lnTo>
                      <a:pt x="90" y="12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56" name="Freeform 2589">
                <a:extLst>
                  <a:ext uri="{FF2B5EF4-FFF2-40B4-BE49-F238E27FC236}">
                    <a16:creationId xmlns:a16="http://schemas.microsoft.com/office/drawing/2014/main" id="{752E5649-A44E-4CF0-9988-B8414DA7A4FD}"/>
                  </a:ext>
                </a:extLst>
              </p:cNvPr>
              <p:cNvSpPr>
                <a:spLocks/>
              </p:cNvSpPr>
              <p:nvPr/>
            </p:nvSpPr>
            <p:spPr bwMode="auto">
              <a:xfrm>
                <a:off x="5516" y="2169"/>
                <a:ext cx="97" cy="122"/>
              </a:xfrm>
              <a:custGeom>
                <a:avLst/>
                <a:gdLst>
                  <a:gd name="T0" fmla="*/ 90 w 97"/>
                  <a:gd name="T1" fmla="*/ 122 h 122"/>
                  <a:gd name="T2" fmla="*/ 83 w 97"/>
                  <a:gd name="T3" fmla="*/ 104 h 122"/>
                  <a:gd name="T4" fmla="*/ 83 w 97"/>
                  <a:gd name="T5" fmla="*/ 93 h 122"/>
                  <a:gd name="T6" fmla="*/ 72 w 97"/>
                  <a:gd name="T7" fmla="*/ 82 h 122"/>
                  <a:gd name="T8" fmla="*/ 65 w 97"/>
                  <a:gd name="T9" fmla="*/ 82 h 122"/>
                  <a:gd name="T10" fmla="*/ 58 w 97"/>
                  <a:gd name="T11" fmla="*/ 79 h 122"/>
                  <a:gd name="T12" fmla="*/ 54 w 97"/>
                  <a:gd name="T13" fmla="*/ 82 h 122"/>
                  <a:gd name="T14" fmla="*/ 54 w 97"/>
                  <a:gd name="T15" fmla="*/ 90 h 122"/>
                  <a:gd name="T16" fmla="*/ 47 w 97"/>
                  <a:gd name="T17" fmla="*/ 100 h 122"/>
                  <a:gd name="T18" fmla="*/ 43 w 97"/>
                  <a:gd name="T19" fmla="*/ 97 h 122"/>
                  <a:gd name="T20" fmla="*/ 40 w 97"/>
                  <a:gd name="T21" fmla="*/ 100 h 122"/>
                  <a:gd name="T22" fmla="*/ 36 w 97"/>
                  <a:gd name="T23" fmla="*/ 100 h 122"/>
                  <a:gd name="T24" fmla="*/ 29 w 97"/>
                  <a:gd name="T25" fmla="*/ 104 h 122"/>
                  <a:gd name="T26" fmla="*/ 26 w 97"/>
                  <a:gd name="T27" fmla="*/ 104 h 122"/>
                  <a:gd name="T28" fmla="*/ 26 w 97"/>
                  <a:gd name="T29" fmla="*/ 104 h 122"/>
                  <a:gd name="T30" fmla="*/ 22 w 97"/>
                  <a:gd name="T31" fmla="*/ 104 h 122"/>
                  <a:gd name="T32" fmla="*/ 18 w 97"/>
                  <a:gd name="T33" fmla="*/ 97 h 122"/>
                  <a:gd name="T34" fmla="*/ 18 w 97"/>
                  <a:gd name="T35" fmla="*/ 93 h 122"/>
                  <a:gd name="T36" fmla="*/ 18 w 97"/>
                  <a:gd name="T37" fmla="*/ 86 h 122"/>
                  <a:gd name="T38" fmla="*/ 15 w 97"/>
                  <a:gd name="T39" fmla="*/ 82 h 122"/>
                  <a:gd name="T40" fmla="*/ 15 w 97"/>
                  <a:gd name="T41" fmla="*/ 79 h 122"/>
                  <a:gd name="T42" fmla="*/ 15 w 97"/>
                  <a:gd name="T43" fmla="*/ 72 h 122"/>
                  <a:gd name="T44" fmla="*/ 15 w 97"/>
                  <a:gd name="T45" fmla="*/ 65 h 122"/>
                  <a:gd name="T46" fmla="*/ 11 w 97"/>
                  <a:gd name="T47" fmla="*/ 61 h 122"/>
                  <a:gd name="T48" fmla="*/ 11 w 97"/>
                  <a:gd name="T49" fmla="*/ 47 h 122"/>
                  <a:gd name="T50" fmla="*/ 8 w 97"/>
                  <a:gd name="T51" fmla="*/ 43 h 122"/>
                  <a:gd name="T52" fmla="*/ 0 w 97"/>
                  <a:gd name="T53" fmla="*/ 39 h 122"/>
                  <a:gd name="T54" fmla="*/ 0 w 97"/>
                  <a:gd name="T55" fmla="*/ 36 h 122"/>
                  <a:gd name="T56" fmla="*/ 4 w 97"/>
                  <a:gd name="T57" fmla="*/ 32 h 122"/>
                  <a:gd name="T58" fmla="*/ 8 w 97"/>
                  <a:gd name="T59" fmla="*/ 29 h 122"/>
                  <a:gd name="T60" fmla="*/ 15 w 97"/>
                  <a:gd name="T61" fmla="*/ 25 h 122"/>
                  <a:gd name="T62" fmla="*/ 15 w 97"/>
                  <a:gd name="T63" fmla="*/ 21 h 122"/>
                  <a:gd name="T64" fmla="*/ 4 w 97"/>
                  <a:gd name="T65" fmla="*/ 21 h 122"/>
                  <a:gd name="T66" fmla="*/ 4 w 97"/>
                  <a:gd name="T67" fmla="*/ 14 h 122"/>
                  <a:gd name="T68" fmla="*/ 11 w 97"/>
                  <a:gd name="T69" fmla="*/ 0 h 122"/>
                  <a:gd name="T70" fmla="*/ 15 w 97"/>
                  <a:gd name="T71" fmla="*/ 7 h 122"/>
                  <a:gd name="T72" fmla="*/ 18 w 97"/>
                  <a:gd name="T73" fmla="*/ 7 h 122"/>
                  <a:gd name="T74" fmla="*/ 22 w 97"/>
                  <a:gd name="T75" fmla="*/ 4 h 122"/>
                  <a:gd name="T76" fmla="*/ 26 w 97"/>
                  <a:gd name="T77" fmla="*/ 11 h 122"/>
                  <a:gd name="T78" fmla="*/ 29 w 97"/>
                  <a:gd name="T79" fmla="*/ 11 h 122"/>
                  <a:gd name="T80" fmla="*/ 33 w 97"/>
                  <a:gd name="T81" fmla="*/ 7 h 122"/>
                  <a:gd name="T82" fmla="*/ 36 w 97"/>
                  <a:gd name="T83" fmla="*/ 21 h 122"/>
                  <a:gd name="T84" fmla="*/ 43 w 97"/>
                  <a:gd name="T85" fmla="*/ 25 h 122"/>
                  <a:gd name="T86" fmla="*/ 61 w 97"/>
                  <a:gd name="T87" fmla="*/ 29 h 122"/>
                  <a:gd name="T88" fmla="*/ 76 w 97"/>
                  <a:gd name="T89" fmla="*/ 29 h 122"/>
                  <a:gd name="T90" fmla="*/ 90 w 97"/>
                  <a:gd name="T91" fmla="*/ 32 h 122"/>
                  <a:gd name="T92" fmla="*/ 86 w 97"/>
                  <a:gd name="T93" fmla="*/ 36 h 122"/>
                  <a:gd name="T94" fmla="*/ 79 w 97"/>
                  <a:gd name="T95" fmla="*/ 43 h 122"/>
                  <a:gd name="T96" fmla="*/ 69 w 97"/>
                  <a:gd name="T97" fmla="*/ 50 h 122"/>
                  <a:gd name="T98" fmla="*/ 65 w 97"/>
                  <a:gd name="T99" fmla="*/ 57 h 122"/>
                  <a:gd name="T100" fmla="*/ 69 w 97"/>
                  <a:gd name="T101" fmla="*/ 68 h 122"/>
                  <a:gd name="T102" fmla="*/ 72 w 97"/>
                  <a:gd name="T103" fmla="*/ 72 h 122"/>
                  <a:gd name="T104" fmla="*/ 79 w 97"/>
                  <a:gd name="T105" fmla="*/ 72 h 122"/>
                  <a:gd name="T106" fmla="*/ 83 w 97"/>
                  <a:gd name="T107" fmla="*/ 61 h 122"/>
                  <a:gd name="T108" fmla="*/ 90 w 97"/>
                  <a:gd name="T109" fmla="*/ 65 h 122"/>
                  <a:gd name="T110" fmla="*/ 94 w 97"/>
                  <a:gd name="T111" fmla="*/ 75 h 122"/>
                  <a:gd name="T112" fmla="*/ 94 w 97"/>
                  <a:gd name="T113" fmla="*/ 86 h 122"/>
                  <a:gd name="T114" fmla="*/ 97 w 97"/>
                  <a:gd name="T115" fmla="*/ 100 h 122"/>
                  <a:gd name="T116" fmla="*/ 94 w 97"/>
                  <a:gd name="T117" fmla="*/ 111 h 122"/>
                  <a:gd name="T118" fmla="*/ 90 w 97"/>
                  <a:gd name="T119" fmla="*/ 11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7" h="122">
                    <a:moveTo>
                      <a:pt x="90" y="122"/>
                    </a:moveTo>
                    <a:lnTo>
                      <a:pt x="90" y="122"/>
                    </a:lnTo>
                    <a:lnTo>
                      <a:pt x="86" y="115"/>
                    </a:lnTo>
                    <a:lnTo>
                      <a:pt x="83" y="104"/>
                    </a:lnTo>
                    <a:lnTo>
                      <a:pt x="83" y="100"/>
                    </a:lnTo>
                    <a:lnTo>
                      <a:pt x="83" y="93"/>
                    </a:lnTo>
                    <a:lnTo>
                      <a:pt x="76" y="82"/>
                    </a:lnTo>
                    <a:lnTo>
                      <a:pt x="72" y="82"/>
                    </a:lnTo>
                    <a:lnTo>
                      <a:pt x="69" y="82"/>
                    </a:lnTo>
                    <a:lnTo>
                      <a:pt x="65" y="82"/>
                    </a:lnTo>
                    <a:lnTo>
                      <a:pt x="61" y="82"/>
                    </a:lnTo>
                    <a:lnTo>
                      <a:pt x="58" y="79"/>
                    </a:lnTo>
                    <a:lnTo>
                      <a:pt x="58" y="79"/>
                    </a:lnTo>
                    <a:lnTo>
                      <a:pt x="54" y="82"/>
                    </a:lnTo>
                    <a:lnTo>
                      <a:pt x="54" y="82"/>
                    </a:lnTo>
                    <a:lnTo>
                      <a:pt x="54" y="90"/>
                    </a:lnTo>
                    <a:lnTo>
                      <a:pt x="54" y="93"/>
                    </a:lnTo>
                    <a:lnTo>
                      <a:pt x="47" y="100"/>
                    </a:lnTo>
                    <a:lnTo>
                      <a:pt x="47" y="100"/>
                    </a:lnTo>
                    <a:lnTo>
                      <a:pt x="43" y="97"/>
                    </a:lnTo>
                    <a:lnTo>
                      <a:pt x="40" y="100"/>
                    </a:lnTo>
                    <a:lnTo>
                      <a:pt x="40" y="100"/>
                    </a:lnTo>
                    <a:lnTo>
                      <a:pt x="36" y="104"/>
                    </a:lnTo>
                    <a:lnTo>
                      <a:pt x="36" y="100"/>
                    </a:lnTo>
                    <a:lnTo>
                      <a:pt x="33" y="104"/>
                    </a:lnTo>
                    <a:lnTo>
                      <a:pt x="29" y="104"/>
                    </a:lnTo>
                    <a:lnTo>
                      <a:pt x="29" y="104"/>
                    </a:lnTo>
                    <a:lnTo>
                      <a:pt x="26" y="104"/>
                    </a:lnTo>
                    <a:lnTo>
                      <a:pt x="26" y="104"/>
                    </a:lnTo>
                    <a:lnTo>
                      <a:pt x="26" y="104"/>
                    </a:lnTo>
                    <a:lnTo>
                      <a:pt x="22" y="108"/>
                    </a:lnTo>
                    <a:lnTo>
                      <a:pt x="22" y="104"/>
                    </a:lnTo>
                    <a:lnTo>
                      <a:pt x="18" y="100"/>
                    </a:lnTo>
                    <a:lnTo>
                      <a:pt x="18" y="97"/>
                    </a:lnTo>
                    <a:lnTo>
                      <a:pt x="18" y="97"/>
                    </a:lnTo>
                    <a:lnTo>
                      <a:pt x="18" y="93"/>
                    </a:lnTo>
                    <a:lnTo>
                      <a:pt x="18" y="90"/>
                    </a:lnTo>
                    <a:lnTo>
                      <a:pt x="18" y="86"/>
                    </a:lnTo>
                    <a:lnTo>
                      <a:pt x="15" y="86"/>
                    </a:lnTo>
                    <a:lnTo>
                      <a:pt x="15" y="82"/>
                    </a:lnTo>
                    <a:lnTo>
                      <a:pt x="15" y="79"/>
                    </a:lnTo>
                    <a:lnTo>
                      <a:pt x="15" y="79"/>
                    </a:lnTo>
                    <a:lnTo>
                      <a:pt x="15" y="72"/>
                    </a:lnTo>
                    <a:lnTo>
                      <a:pt x="15" y="72"/>
                    </a:lnTo>
                    <a:lnTo>
                      <a:pt x="15" y="68"/>
                    </a:lnTo>
                    <a:lnTo>
                      <a:pt x="15" y="65"/>
                    </a:lnTo>
                    <a:lnTo>
                      <a:pt x="11" y="61"/>
                    </a:lnTo>
                    <a:lnTo>
                      <a:pt x="11" y="61"/>
                    </a:lnTo>
                    <a:lnTo>
                      <a:pt x="11" y="54"/>
                    </a:lnTo>
                    <a:lnTo>
                      <a:pt x="11" y="47"/>
                    </a:lnTo>
                    <a:lnTo>
                      <a:pt x="8" y="43"/>
                    </a:lnTo>
                    <a:lnTo>
                      <a:pt x="8" y="43"/>
                    </a:lnTo>
                    <a:lnTo>
                      <a:pt x="4" y="39"/>
                    </a:lnTo>
                    <a:lnTo>
                      <a:pt x="0" y="39"/>
                    </a:lnTo>
                    <a:lnTo>
                      <a:pt x="0" y="36"/>
                    </a:lnTo>
                    <a:lnTo>
                      <a:pt x="0" y="36"/>
                    </a:lnTo>
                    <a:lnTo>
                      <a:pt x="0" y="32"/>
                    </a:lnTo>
                    <a:lnTo>
                      <a:pt x="4" y="32"/>
                    </a:lnTo>
                    <a:lnTo>
                      <a:pt x="8" y="29"/>
                    </a:lnTo>
                    <a:lnTo>
                      <a:pt x="8" y="29"/>
                    </a:lnTo>
                    <a:lnTo>
                      <a:pt x="15" y="29"/>
                    </a:lnTo>
                    <a:lnTo>
                      <a:pt x="15" y="25"/>
                    </a:lnTo>
                    <a:lnTo>
                      <a:pt x="15" y="21"/>
                    </a:lnTo>
                    <a:lnTo>
                      <a:pt x="15" y="21"/>
                    </a:lnTo>
                    <a:lnTo>
                      <a:pt x="8" y="21"/>
                    </a:lnTo>
                    <a:lnTo>
                      <a:pt x="4" y="21"/>
                    </a:lnTo>
                    <a:lnTo>
                      <a:pt x="4" y="14"/>
                    </a:lnTo>
                    <a:lnTo>
                      <a:pt x="4" y="14"/>
                    </a:lnTo>
                    <a:lnTo>
                      <a:pt x="8" y="4"/>
                    </a:lnTo>
                    <a:lnTo>
                      <a:pt x="11" y="0"/>
                    </a:lnTo>
                    <a:lnTo>
                      <a:pt x="11" y="0"/>
                    </a:lnTo>
                    <a:lnTo>
                      <a:pt x="15" y="7"/>
                    </a:lnTo>
                    <a:lnTo>
                      <a:pt x="18" y="7"/>
                    </a:lnTo>
                    <a:lnTo>
                      <a:pt x="18" y="7"/>
                    </a:lnTo>
                    <a:lnTo>
                      <a:pt x="18" y="0"/>
                    </a:lnTo>
                    <a:lnTo>
                      <a:pt x="22" y="4"/>
                    </a:lnTo>
                    <a:lnTo>
                      <a:pt x="22" y="7"/>
                    </a:lnTo>
                    <a:lnTo>
                      <a:pt x="26" y="11"/>
                    </a:lnTo>
                    <a:lnTo>
                      <a:pt x="26" y="11"/>
                    </a:lnTo>
                    <a:lnTo>
                      <a:pt x="29" y="11"/>
                    </a:lnTo>
                    <a:lnTo>
                      <a:pt x="33" y="7"/>
                    </a:lnTo>
                    <a:lnTo>
                      <a:pt x="33" y="7"/>
                    </a:lnTo>
                    <a:lnTo>
                      <a:pt x="36" y="14"/>
                    </a:lnTo>
                    <a:lnTo>
                      <a:pt x="36" y="21"/>
                    </a:lnTo>
                    <a:lnTo>
                      <a:pt x="40" y="25"/>
                    </a:lnTo>
                    <a:lnTo>
                      <a:pt x="43" y="25"/>
                    </a:lnTo>
                    <a:lnTo>
                      <a:pt x="58" y="29"/>
                    </a:lnTo>
                    <a:lnTo>
                      <a:pt x="61" y="29"/>
                    </a:lnTo>
                    <a:lnTo>
                      <a:pt x="65" y="25"/>
                    </a:lnTo>
                    <a:lnTo>
                      <a:pt x="76" y="29"/>
                    </a:lnTo>
                    <a:lnTo>
                      <a:pt x="83" y="29"/>
                    </a:lnTo>
                    <a:lnTo>
                      <a:pt x="90" y="32"/>
                    </a:lnTo>
                    <a:lnTo>
                      <a:pt x="90" y="32"/>
                    </a:lnTo>
                    <a:lnTo>
                      <a:pt x="86" y="36"/>
                    </a:lnTo>
                    <a:lnTo>
                      <a:pt x="83" y="39"/>
                    </a:lnTo>
                    <a:lnTo>
                      <a:pt x="79" y="43"/>
                    </a:lnTo>
                    <a:lnTo>
                      <a:pt x="76" y="47"/>
                    </a:lnTo>
                    <a:lnTo>
                      <a:pt x="69" y="50"/>
                    </a:lnTo>
                    <a:lnTo>
                      <a:pt x="65" y="54"/>
                    </a:lnTo>
                    <a:lnTo>
                      <a:pt x="65" y="57"/>
                    </a:lnTo>
                    <a:lnTo>
                      <a:pt x="65" y="61"/>
                    </a:lnTo>
                    <a:lnTo>
                      <a:pt x="69" y="68"/>
                    </a:lnTo>
                    <a:lnTo>
                      <a:pt x="72" y="72"/>
                    </a:lnTo>
                    <a:lnTo>
                      <a:pt x="72" y="72"/>
                    </a:lnTo>
                    <a:lnTo>
                      <a:pt x="76" y="75"/>
                    </a:lnTo>
                    <a:lnTo>
                      <a:pt x="79" y="72"/>
                    </a:lnTo>
                    <a:lnTo>
                      <a:pt x="79" y="65"/>
                    </a:lnTo>
                    <a:lnTo>
                      <a:pt x="83" y="61"/>
                    </a:lnTo>
                    <a:lnTo>
                      <a:pt x="86" y="61"/>
                    </a:lnTo>
                    <a:lnTo>
                      <a:pt x="90" y="65"/>
                    </a:lnTo>
                    <a:lnTo>
                      <a:pt x="90" y="72"/>
                    </a:lnTo>
                    <a:lnTo>
                      <a:pt x="94" y="75"/>
                    </a:lnTo>
                    <a:lnTo>
                      <a:pt x="94" y="79"/>
                    </a:lnTo>
                    <a:lnTo>
                      <a:pt x="94" y="86"/>
                    </a:lnTo>
                    <a:lnTo>
                      <a:pt x="97" y="100"/>
                    </a:lnTo>
                    <a:lnTo>
                      <a:pt x="97" y="100"/>
                    </a:lnTo>
                    <a:lnTo>
                      <a:pt x="97" y="111"/>
                    </a:lnTo>
                    <a:lnTo>
                      <a:pt x="94" y="111"/>
                    </a:lnTo>
                    <a:lnTo>
                      <a:pt x="90" y="111"/>
                    </a:lnTo>
                    <a:lnTo>
                      <a:pt x="90" y="115"/>
                    </a:lnTo>
                    <a:lnTo>
                      <a:pt x="90" y="122"/>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57" name="Freeform 2590">
                <a:extLst>
                  <a:ext uri="{FF2B5EF4-FFF2-40B4-BE49-F238E27FC236}">
                    <a16:creationId xmlns:a16="http://schemas.microsoft.com/office/drawing/2014/main" id="{4B58B947-2DAC-4D1E-BCAC-7C8C544793D8}"/>
                  </a:ext>
                </a:extLst>
              </p:cNvPr>
              <p:cNvSpPr>
                <a:spLocks/>
              </p:cNvSpPr>
              <p:nvPr/>
            </p:nvSpPr>
            <p:spPr bwMode="auto">
              <a:xfrm>
                <a:off x="4642" y="1814"/>
                <a:ext cx="108" cy="82"/>
              </a:xfrm>
              <a:custGeom>
                <a:avLst/>
                <a:gdLst>
                  <a:gd name="T0" fmla="*/ 33 w 108"/>
                  <a:gd name="T1" fmla="*/ 0 h 82"/>
                  <a:gd name="T2" fmla="*/ 40 w 108"/>
                  <a:gd name="T3" fmla="*/ 3 h 82"/>
                  <a:gd name="T4" fmla="*/ 43 w 108"/>
                  <a:gd name="T5" fmla="*/ 7 h 82"/>
                  <a:gd name="T6" fmla="*/ 47 w 108"/>
                  <a:gd name="T7" fmla="*/ 14 h 82"/>
                  <a:gd name="T8" fmla="*/ 54 w 108"/>
                  <a:gd name="T9" fmla="*/ 14 h 82"/>
                  <a:gd name="T10" fmla="*/ 61 w 108"/>
                  <a:gd name="T11" fmla="*/ 14 h 82"/>
                  <a:gd name="T12" fmla="*/ 65 w 108"/>
                  <a:gd name="T13" fmla="*/ 7 h 82"/>
                  <a:gd name="T14" fmla="*/ 68 w 108"/>
                  <a:gd name="T15" fmla="*/ 3 h 82"/>
                  <a:gd name="T16" fmla="*/ 79 w 108"/>
                  <a:gd name="T17" fmla="*/ 11 h 82"/>
                  <a:gd name="T18" fmla="*/ 90 w 108"/>
                  <a:gd name="T19" fmla="*/ 25 h 82"/>
                  <a:gd name="T20" fmla="*/ 97 w 108"/>
                  <a:gd name="T21" fmla="*/ 32 h 82"/>
                  <a:gd name="T22" fmla="*/ 104 w 108"/>
                  <a:gd name="T23" fmla="*/ 32 h 82"/>
                  <a:gd name="T24" fmla="*/ 108 w 108"/>
                  <a:gd name="T25" fmla="*/ 36 h 82"/>
                  <a:gd name="T26" fmla="*/ 104 w 108"/>
                  <a:gd name="T27" fmla="*/ 36 h 82"/>
                  <a:gd name="T28" fmla="*/ 97 w 108"/>
                  <a:gd name="T29" fmla="*/ 39 h 82"/>
                  <a:gd name="T30" fmla="*/ 90 w 108"/>
                  <a:gd name="T31" fmla="*/ 46 h 82"/>
                  <a:gd name="T32" fmla="*/ 90 w 108"/>
                  <a:gd name="T33" fmla="*/ 57 h 82"/>
                  <a:gd name="T34" fmla="*/ 83 w 108"/>
                  <a:gd name="T35" fmla="*/ 64 h 82"/>
                  <a:gd name="T36" fmla="*/ 79 w 108"/>
                  <a:gd name="T37" fmla="*/ 68 h 82"/>
                  <a:gd name="T38" fmla="*/ 79 w 108"/>
                  <a:gd name="T39" fmla="*/ 79 h 82"/>
                  <a:gd name="T40" fmla="*/ 79 w 108"/>
                  <a:gd name="T41" fmla="*/ 82 h 82"/>
                  <a:gd name="T42" fmla="*/ 72 w 108"/>
                  <a:gd name="T43" fmla="*/ 79 h 82"/>
                  <a:gd name="T44" fmla="*/ 65 w 108"/>
                  <a:gd name="T45" fmla="*/ 75 h 82"/>
                  <a:gd name="T46" fmla="*/ 61 w 108"/>
                  <a:gd name="T47" fmla="*/ 72 h 82"/>
                  <a:gd name="T48" fmla="*/ 68 w 108"/>
                  <a:gd name="T49" fmla="*/ 68 h 82"/>
                  <a:gd name="T50" fmla="*/ 65 w 108"/>
                  <a:gd name="T51" fmla="*/ 57 h 82"/>
                  <a:gd name="T52" fmla="*/ 51 w 108"/>
                  <a:gd name="T53" fmla="*/ 54 h 82"/>
                  <a:gd name="T54" fmla="*/ 40 w 108"/>
                  <a:gd name="T55" fmla="*/ 61 h 82"/>
                  <a:gd name="T56" fmla="*/ 36 w 108"/>
                  <a:gd name="T57" fmla="*/ 72 h 82"/>
                  <a:gd name="T58" fmla="*/ 29 w 108"/>
                  <a:gd name="T59" fmla="*/ 68 h 82"/>
                  <a:gd name="T60" fmla="*/ 25 w 108"/>
                  <a:gd name="T61" fmla="*/ 64 h 82"/>
                  <a:gd name="T62" fmla="*/ 29 w 108"/>
                  <a:gd name="T63" fmla="*/ 61 h 82"/>
                  <a:gd name="T64" fmla="*/ 29 w 108"/>
                  <a:gd name="T65" fmla="*/ 57 h 82"/>
                  <a:gd name="T66" fmla="*/ 25 w 108"/>
                  <a:gd name="T67" fmla="*/ 54 h 82"/>
                  <a:gd name="T68" fmla="*/ 18 w 108"/>
                  <a:gd name="T69" fmla="*/ 50 h 82"/>
                  <a:gd name="T70" fmla="*/ 15 w 108"/>
                  <a:gd name="T71" fmla="*/ 43 h 82"/>
                  <a:gd name="T72" fmla="*/ 18 w 108"/>
                  <a:gd name="T73" fmla="*/ 43 h 82"/>
                  <a:gd name="T74" fmla="*/ 15 w 108"/>
                  <a:gd name="T75" fmla="*/ 36 h 82"/>
                  <a:gd name="T76" fmla="*/ 8 w 108"/>
                  <a:gd name="T77" fmla="*/ 32 h 82"/>
                  <a:gd name="T78" fmla="*/ 8 w 108"/>
                  <a:gd name="T79" fmla="*/ 25 h 82"/>
                  <a:gd name="T80" fmla="*/ 11 w 108"/>
                  <a:gd name="T81" fmla="*/ 21 h 82"/>
                  <a:gd name="T82" fmla="*/ 4 w 108"/>
                  <a:gd name="T83" fmla="*/ 21 h 82"/>
                  <a:gd name="T84" fmla="*/ 0 w 108"/>
                  <a:gd name="T85" fmla="*/ 14 h 82"/>
                  <a:gd name="T86" fmla="*/ 0 w 108"/>
                  <a:gd name="T87" fmla="*/ 14 h 82"/>
                  <a:gd name="T88" fmla="*/ 8 w 108"/>
                  <a:gd name="T89" fmla="*/ 11 h 82"/>
                  <a:gd name="T90" fmla="*/ 15 w 108"/>
                  <a:gd name="T91" fmla="*/ 14 h 82"/>
                  <a:gd name="T92" fmla="*/ 22 w 108"/>
                  <a:gd name="T93" fmla="*/ 14 h 82"/>
                  <a:gd name="T94" fmla="*/ 33 w 108"/>
                  <a:gd name="T95" fmla="*/ 18 h 82"/>
                  <a:gd name="T96" fmla="*/ 33 w 108"/>
                  <a:gd name="T97" fmla="*/ 14 h 82"/>
                  <a:gd name="T98" fmla="*/ 25 w 108"/>
                  <a:gd name="T99" fmla="*/ 7 h 82"/>
                  <a:gd name="T100" fmla="*/ 25 w 108"/>
                  <a:gd name="T101" fmla="*/ 3 h 82"/>
                  <a:gd name="T102" fmla="*/ 29 w 108"/>
                  <a:gd name="T10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8" h="82">
                    <a:moveTo>
                      <a:pt x="29" y="0"/>
                    </a:moveTo>
                    <a:lnTo>
                      <a:pt x="33" y="0"/>
                    </a:lnTo>
                    <a:lnTo>
                      <a:pt x="36" y="0"/>
                    </a:lnTo>
                    <a:lnTo>
                      <a:pt x="40" y="3"/>
                    </a:lnTo>
                    <a:lnTo>
                      <a:pt x="40" y="7"/>
                    </a:lnTo>
                    <a:lnTo>
                      <a:pt x="43" y="7"/>
                    </a:lnTo>
                    <a:lnTo>
                      <a:pt x="43" y="11"/>
                    </a:lnTo>
                    <a:lnTo>
                      <a:pt x="47" y="14"/>
                    </a:lnTo>
                    <a:lnTo>
                      <a:pt x="51" y="14"/>
                    </a:lnTo>
                    <a:lnTo>
                      <a:pt x="54" y="14"/>
                    </a:lnTo>
                    <a:lnTo>
                      <a:pt x="58" y="14"/>
                    </a:lnTo>
                    <a:lnTo>
                      <a:pt x="61" y="14"/>
                    </a:lnTo>
                    <a:lnTo>
                      <a:pt x="61" y="7"/>
                    </a:lnTo>
                    <a:lnTo>
                      <a:pt x="65" y="7"/>
                    </a:lnTo>
                    <a:lnTo>
                      <a:pt x="68" y="3"/>
                    </a:lnTo>
                    <a:lnTo>
                      <a:pt x="68" y="3"/>
                    </a:lnTo>
                    <a:lnTo>
                      <a:pt x="72" y="0"/>
                    </a:lnTo>
                    <a:lnTo>
                      <a:pt x="79" y="11"/>
                    </a:lnTo>
                    <a:lnTo>
                      <a:pt x="86" y="21"/>
                    </a:lnTo>
                    <a:lnTo>
                      <a:pt x="90" y="25"/>
                    </a:lnTo>
                    <a:lnTo>
                      <a:pt x="94" y="28"/>
                    </a:lnTo>
                    <a:lnTo>
                      <a:pt x="97" y="32"/>
                    </a:lnTo>
                    <a:lnTo>
                      <a:pt x="101" y="28"/>
                    </a:lnTo>
                    <a:lnTo>
                      <a:pt x="104" y="32"/>
                    </a:lnTo>
                    <a:lnTo>
                      <a:pt x="104" y="32"/>
                    </a:lnTo>
                    <a:lnTo>
                      <a:pt x="108" y="36"/>
                    </a:lnTo>
                    <a:lnTo>
                      <a:pt x="108" y="39"/>
                    </a:lnTo>
                    <a:lnTo>
                      <a:pt x="104" y="36"/>
                    </a:lnTo>
                    <a:lnTo>
                      <a:pt x="101" y="36"/>
                    </a:lnTo>
                    <a:lnTo>
                      <a:pt x="97" y="39"/>
                    </a:lnTo>
                    <a:lnTo>
                      <a:pt x="94" y="39"/>
                    </a:lnTo>
                    <a:lnTo>
                      <a:pt x="90" y="46"/>
                    </a:lnTo>
                    <a:lnTo>
                      <a:pt x="90" y="54"/>
                    </a:lnTo>
                    <a:lnTo>
                      <a:pt x="90" y="57"/>
                    </a:lnTo>
                    <a:lnTo>
                      <a:pt x="86" y="68"/>
                    </a:lnTo>
                    <a:lnTo>
                      <a:pt x="83" y="64"/>
                    </a:lnTo>
                    <a:lnTo>
                      <a:pt x="79" y="64"/>
                    </a:lnTo>
                    <a:lnTo>
                      <a:pt x="79" y="68"/>
                    </a:lnTo>
                    <a:lnTo>
                      <a:pt x="79" y="75"/>
                    </a:lnTo>
                    <a:lnTo>
                      <a:pt x="79" y="79"/>
                    </a:lnTo>
                    <a:lnTo>
                      <a:pt x="79" y="79"/>
                    </a:lnTo>
                    <a:lnTo>
                      <a:pt x="79" y="82"/>
                    </a:lnTo>
                    <a:lnTo>
                      <a:pt x="76" y="82"/>
                    </a:lnTo>
                    <a:lnTo>
                      <a:pt x="72" y="79"/>
                    </a:lnTo>
                    <a:lnTo>
                      <a:pt x="68" y="79"/>
                    </a:lnTo>
                    <a:lnTo>
                      <a:pt x="65" y="75"/>
                    </a:lnTo>
                    <a:lnTo>
                      <a:pt x="65" y="75"/>
                    </a:lnTo>
                    <a:lnTo>
                      <a:pt x="61" y="72"/>
                    </a:lnTo>
                    <a:lnTo>
                      <a:pt x="61" y="72"/>
                    </a:lnTo>
                    <a:lnTo>
                      <a:pt x="68" y="68"/>
                    </a:lnTo>
                    <a:lnTo>
                      <a:pt x="65" y="61"/>
                    </a:lnTo>
                    <a:lnTo>
                      <a:pt x="65" y="57"/>
                    </a:lnTo>
                    <a:lnTo>
                      <a:pt x="58" y="54"/>
                    </a:lnTo>
                    <a:lnTo>
                      <a:pt x="51" y="54"/>
                    </a:lnTo>
                    <a:lnTo>
                      <a:pt x="43" y="57"/>
                    </a:lnTo>
                    <a:lnTo>
                      <a:pt x="40" y="61"/>
                    </a:lnTo>
                    <a:lnTo>
                      <a:pt x="40" y="68"/>
                    </a:lnTo>
                    <a:lnTo>
                      <a:pt x="36" y="72"/>
                    </a:lnTo>
                    <a:lnTo>
                      <a:pt x="29" y="72"/>
                    </a:lnTo>
                    <a:lnTo>
                      <a:pt x="29" y="68"/>
                    </a:lnTo>
                    <a:lnTo>
                      <a:pt x="29" y="68"/>
                    </a:lnTo>
                    <a:lnTo>
                      <a:pt x="25" y="64"/>
                    </a:lnTo>
                    <a:lnTo>
                      <a:pt x="29" y="64"/>
                    </a:lnTo>
                    <a:lnTo>
                      <a:pt x="29" y="61"/>
                    </a:lnTo>
                    <a:lnTo>
                      <a:pt x="29" y="61"/>
                    </a:lnTo>
                    <a:lnTo>
                      <a:pt x="29" y="57"/>
                    </a:lnTo>
                    <a:lnTo>
                      <a:pt x="29" y="54"/>
                    </a:lnTo>
                    <a:lnTo>
                      <a:pt x="25" y="54"/>
                    </a:lnTo>
                    <a:lnTo>
                      <a:pt x="25" y="54"/>
                    </a:lnTo>
                    <a:lnTo>
                      <a:pt x="18" y="50"/>
                    </a:lnTo>
                    <a:lnTo>
                      <a:pt x="15" y="46"/>
                    </a:lnTo>
                    <a:lnTo>
                      <a:pt x="15" y="43"/>
                    </a:lnTo>
                    <a:lnTo>
                      <a:pt x="18" y="43"/>
                    </a:lnTo>
                    <a:lnTo>
                      <a:pt x="18" y="43"/>
                    </a:lnTo>
                    <a:lnTo>
                      <a:pt x="18" y="39"/>
                    </a:lnTo>
                    <a:lnTo>
                      <a:pt x="15" y="36"/>
                    </a:lnTo>
                    <a:lnTo>
                      <a:pt x="11" y="32"/>
                    </a:lnTo>
                    <a:lnTo>
                      <a:pt x="8" y="32"/>
                    </a:lnTo>
                    <a:lnTo>
                      <a:pt x="8" y="28"/>
                    </a:lnTo>
                    <a:lnTo>
                      <a:pt x="8" y="25"/>
                    </a:lnTo>
                    <a:lnTo>
                      <a:pt x="11" y="25"/>
                    </a:lnTo>
                    <a:lnTo>
                      <a:pt x="11" y="21"/>
                    </a:lnTo>
                    <a:lnTo>
                      <a:pt x="8" y="21"/>
                    </a:lnTo>
                    <a:lnTo>
                      <a:pt x="4" y="21"/>
                    </a:lnTo>
                    <a:lnTo>
                      <a:pt x="0" y="14"/>
                    </a:lnTo>
                    <a:lnTo>
                      <a:pt x="0" y="14"/>
                    </a:lnTo>
                    <a:lnTo>
                      <a:pt x="0" y="14"/>
                    </a:lnTo>
                    <a:lnTo>
                      <a:pt x="0" y="14"/>
                    </a:lnTo>
                    <a:lnTo>
                      <a:pt x="8" y="11"/>
                    </a:lnTo>
                    <a:lnTo>
                      <a:pt x="8" y="11"/>
                    </a:lnTo>
                    <a:lnTo>
                      <a:pt x="11" y="11"/>
                    </a:lnTo>
                    <a:lnTo>
                      <a:pt x="15" y="14"/>
                    </a:lnTo>
                    <a:lnTo>
                      <a:pt x="18" y="14"/>
                    </a:lnTo>
                    <a:lnTo>
                      <a:pt x="22" y="14"/>
                    </a:lnTo>
                    <a:lnTo>
                      <a:pt x="29" y="18"/>
                    </a:lnTo>
                    <a:lnTo>
                      <a:pt x="33" y="18"/>
                    </a:lnTo>
                    <a:lnTo>
                      <a:pt x="33" y="14"/>
                    </a:lnTo>
                    <a:lnTo>
                      <a:pt x="33" y="14"/>
                    </a:lnTo>
                    <a:lnTo>
                      <a:pt x="25" y="11"/>
                    </a:lnTo>
                    <a:lnTo>
                      <a:pt x="25" y="7"/>
                    </a:lnTo>
                    <a:lnTo>
                      <a:pt x="25" y="3"/>
                    </a:lnTo>
                    <a:lnTo>
                      <a:pt x="25" y="3"/>
                    </a:lnTo>
                    <a:lnTo>
                      <a:pt x="29" y="0"/>
                    </a:lnTo>
                    <a:lnTo>
                      <a:pt x="29"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58" name="Freeform 2591">
                <a:extLst>
                  <a:ext uri="{FF2B5EF4-FFF2-40B4-BE49-F238E27FC236}">
                    <a16:creationId xmlns:a16="http://schemas.microsoft.com/office/drawing/2014/main" id="{C642F8B7-2C09-4A52-88D5-364CC59C2688}"/>
                  </a:ext>
                </a:extLst>
              </p:cNvPr>
              <p:cNvSpPr>
                <a:spLocks/>
              </p:cNvSpPr>
              <p:nvPr/>
            </p:nvSpPr>
            <p:spPr bwMode="auto">
              <a:xfrm>
                <a:off x="4642" y="1814"/>
                <a:ext cx="108" cy="82"/>
              </a:xfrm>
              <a:custGeom>
                <a:avLst/>
                <a:gdLst>
                  <a:gd name="T0" fmla="*/ 33 w 108"/>
                  <a:gd name="T1" fmla="*/ 0 h 82"/>
                  <a:gd name="T2" fmla="*/ 40 w 108"/>
                  <a:gd name="T3" fmla="*/ 3 h 82"/>
                  <a:gd name="T4" fmla="*/ 43 w 108"/>
                  <a:gd name="T5" fmla="*/ 7 h 82"/>
                  <a:gd name="T6" fmla="*/ 47 w 108"/>
                  <a:gd name="T7" fmla="*/ 14 h 82"/>
                  <a:gd name="T8" fmla="*/ 54 w 108"/>
                  <a:gd name="T9" fmla="*/ 14 h 82"/>
                  <a:gd name="T10" fmla="*/ 61 w 108"/>
                  <a:gd name="T11" fmla="*/ 14 h 82"/>
                  <a:gd name="T12" fmla="*/ 65 w 108"/>
                  <a:gd name="T13" fmla="*/ 7 h 82"/>
                  <a:gd name="T14" fmla="*/ 68 w 108"/>
                  <a:gd name="T15" fmla="*/ 3 h 82"/>
                  <a:gd name="T16" fmla="*/ 79 w 108"/>
                  <a:gd name="T17" fmla="*/ 11 h 82"/>
                  <a:gd name="T18" fmla="*/ 90 w 108"/>
                  <a:gd name="T19" fmla="*/ 25 h 82"/>
                  <a:gd name="T20" fmla="*/ 97 w 108"/>
                  <a:gd name="T21" fmla="*/ 32 h 82"/>
                  <a:gd name="T22" fmla="*/ 104 w 108"/>
                  <a:gd name="T23" fmla="*/ 32 h 82"/>
                  <a:gd name="T24" fmla="*/ 108 w 108"/>
                  <a:gd name="T25" fmla="*/ 36 h 82"/>
                  <a:gd name="T26" fmla="*/ 104 w 108"/>
                  <a:gd name="T27" fmla="*/ 36 h 82"/>
                  <a:gd name="T28" fmla="*/ 97 w 108"/>
                  <a:gd name="T29" fmla="*/ 39 h 82"/>
                  <a:gd name="T30" fmla="*/ 90 w 108"/>
                  <a:gd name="T31" fmla="*/ 46 h 82"/>
                  <a:gd name="T32" fmla="*/ 90 w 108"/>
                  <a:gd name="T33" fmla="*/ 57 h 82"/>
                  <a:gd name="T34" fmla="*/ 83 w 108"/>
                  <a:gd name="T35" fmla="*/ 64 h 82"/>
                  <a:gd name="T36" fmla="*/ 79 w 108"/>
                  <a:gd name="T37" fmla="*/ 68 h 82"/>
                  <a:gd name="T38" fmla="*/ 79 w 108"/>
                  <a:gd name="T39" fmla="*/ 79 h 82"/>
                  <a:gd name="T40" fmla="*/ 79 w 108"/>
                  <a:gd name="T41" fmla="*/ 82 h 82"/>
                  <a:gd name="T42" fmla="*/ 72 w 108"/>
                  <a:gd name="T43" fmla="*/ 79 h 82"/>
                  <a:gd name="T44" fmla="*/ 65 w 108"/>
                  <a:gd name="T45" fmla="*/ 75 h 82"/>
                  <a:gd name="T46" fmla="*/ 61 w 108"/>
                  <a:gd name="T47" fmla="*/ 72 h 82"/>
                  <a:gd name="T48" fmla="*/ 68 w 108"/>
                  <a:gd name="T49" fmla="*/ 68 h 82"/>
                  <a:gd name="T50" fmla="*/ 65 w 108"/>
                  <a:gd name="T51" fmla="*/ 57 h 82"/>
                  <a:gd name="T52" fmla="*/ 51 w 108"/>
                  <a:gd name="T53" fmla="*/ 54 h 82"/>
                  <a:gd name="T54" fmla="*/ 40 w 108"/>
                  <a:gd name="T55" fmla="*/ 61 h 82"/>
                  <a:gd name="T56" fmla="*/ 36 w 108"/>
                  <a:gd name="T57" fmla="*/ 72 h 82"/>
                  <a:gd name="T58" fmla="*/ 29 w 108"/>
                  <a:gd name="T59" fmla="*/ 68 h 82"/>
                  <a:gd name="T60" fmla="*/ 25 w 108"/>
                  <a:gd name="T61" fmla="*/ 64 h 82"/>
                  <a:gd name="T62" fmla="*/ 29 w 108"/>
                  <a:gd name="T63" fmla="*/ 61 h 82"/>
                  <a:gd name="T64" fmla="*/ 29 w 108"/>
                  <a:gd name="T65" fmla="*/ 57 h 82"/>
                  <a:gd name="T66" fmla="*/ 25 w 108"/>
                  <a:gd name="T67" fmla="*/ 54 h 82"/>
                  <a:gd name="T68" fmla="*/ 18 w 108"/>
                  <a:gd name="T69" fmla="*/ 50 h 82"/>
                  <a:gd name="T70" fmla="*/ 15 w 108"/>
                  <a:gd name="T71" fmla="*/ 43 h 82"/>
                  <a:gd name="T72" fmla="*/ 18 w 108"/>
                  <a:gd name="T73" fmla="*/ 43 h 82"/>
                  <a:gd name="T74" fmla="*/ 15 w 108"/>
                  <a:gd name="T75" fmla="*/ 36 h 82"/>
                  <a:gd name="T76" fmla="*/ 8 w 108"/>
                  <a:gd name="T77" fmla="*/ 32 h 82"/>
                  <a:gd name="T78" fmla="*/ 8 w 108"/>
                  <a:gd name="T79" fmla="*/ 25 h 82"/>
                  <a:gd name="T80" fmla="*/ 11 w 108"/>
                  <a:gd name="T81" fmla="*/ 21 h 82"/>
                  <a:gd name="T82" fmla="*/ 4 w 108"/>
                  <a:gd name="T83" fmla="*/ 21 h 82"/>
                  <a:gd name="T84" fmla="*/ 0 w 108"/>
                  <a:gd name="T85" fmla="*/ 14 h 82"/>
                  <a:gd name="T86" fmla="*/ 0 w 108"/>
                  <a:gd name="T87" fmla="*/ 14 h 82"/>
                  <a:gd name="T88" fmla="*/ 8 w 108"/>
                  <a:gd name="T89" fmla="*/ 11 h 82"/>
                  <a:gd name="T90" fmla="*/ 15 w 108"/>
                  <a:gd name="T91" fmla="*/ 14 h 82"/>
                  <a:gd name="T92" fmla="*/ 22 w 108"/>
                  <a:gd name="T93" fmla="*/ 14 h 82"/>
                  <a:gd name="T94" fmla="*/ 33 w 108"/>
                  <a:gd name="T95" fmla="*/ 18 h 82"/>
                  <a:gd name="T96" fmla="*/ 33 w 108"/>
                  <a:gd name="T97" fmla="*/ 14 h 82"/>
                  <a:gd name="T98" fmla="*/ 25 w 108"/>
                  <a:gd name="T99" fmla="*/ 7 h 82"/>
                  <a:gd name="T100" fmla="*/ 25 w 108"/>
                  <a:gd name="T101" fmla="*/ 3 h 82"/>
                  <a:gd name="T102" fmla="*/ 29 w 108"/>
                  <a:gd name="T10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8" h="82">
                    <a:moveTo>
                      <a:pt x="29" y="0"/>
                    </a:moveTo>
                    <a:lnTo>
                      <a:pt x="33" y="0"/>
                    </a:lnTo>
                    <a:lnTo>
                      <a:pt x="36" y="0"/>
                    </a:lnTo>
                    <a:lnTo>
                      <a:pt x="40" y="3"/>
                    </a:lnTo>
                    <a:lnTo>
                      <a:pt x="40" y="7"/>
                    </a:lnTo>
                    <a:lnTo>
                      <a:pt x="43" y="7"/>
                    </a:lnTo>
                    <a:lnTo>
                      <a:pt x="43" y="11"/>
                    </a:lnTo>
                    <a:lnTo>
                      <a:pt x="47" y="14"/>
                    </a:lnTo>
                    <a:lnTo>
                      <a:pt x="51" y="14"/>
                    </a:lnTo>
                    <a:lnTo>
                      <a:pt x="54" y="14"/>
                    </a:lnTo>
                    <a:lnTo>
                      <a:pt x="58" y="14"/>
                    </a:lnTo>
                    <a:lnTo>
                      <a:pt x="61" y="14"/>
                    </a:lnTo>
                    <a:lnTo>
                      <a:pt x="61" y="7"/>
                    </a:lnTo>
                    <a:lnTo>
                      <a:pt x="65" y="7"/>
                    </a:lnTo>
                    <a:lnTo>
                      <a:pt x="68" y="3"/>
                    </a:lnTo>
                    <a:lnTo>
                      <a:pt x="68" y="3"/>
                    </a:lnTo>
                    <a:lnTo>
                      <a:pt x="72" y="0"/>
                    </a:lnTo>
                    <a:lnTo>
                      <a:pt x="79" y="11"/>
                    </a:lnTo>
                    <a:lnTo>
                      <a:pt x="86" y="21"/>
                    </a:lnTo>
                    <a:lnTo>
                      <a:pt x="90" y="25"/>
                    </a:lnTo>
                    <a:lnTo>
                      <a:pt x="94" y="28"/>
                    </a:lnTo>
                    <a:lnTo>
                      <a:pt x="97" y="32"/>
                    </a:lnTo>
                    <a:lnTo>
                      <a:pt x="101" y="28"/>
                    </a:lnTo>
                    <a:lnTo>
                      <a:pt x="104" y="32"/>
                    </a:lnTo>
                    <a:lnTo>
                      <a:pt x="104" y="32"/>
                    </a:lnTo>
                    <a:lnTo>
                      <a:pt x="108" y="36"/>
                    </a:lnTo>
                    <a:lnTo>
                      <a:pt x="108" y="39"/>
                    </a:lnTo>
                    <a:lnTo>
                      <a:pt x="104" y="36"/>
                    </a:lnTo>
                    <a:lnTo>
                      <a:pt x="101" y="36"/>
                    </a:lnTo>
                    <a:lnTo>
                      <a:pt x="97" y="39"/>
                    </a:lnTo>
                    <a:lnTo>
                      <a:pt x="94" y="39"/>
                    </a:lnTo>
                    <a:lnTo>
                      <a:pt x="90" y="46"/>
                    </a:lnTo>
                    <a:lnTo>
                      <a:pt x="90" y="54"/>
                    </a:lnTo>
                    <a:lnTo>
                      <a:pt x="90" y="57"/>
                    </a:lnTo>
                    <a:lnTo>
                      <a:pt x="86" y="68"/>
                    </a:lnTo>
                    <a:lnTo>
                      <a:pt x="83" y="64"/>
                    </a:lnTo>
                    <a:lnTo>
                      <a:pt x="79" y="64"/>
                    </a:lnTo>
                    <a:lnTo>
                      <a:pt x="79" y="68"/>
                    </a:lnTo>
                    <a:lnTo>
                      <a:pt x="79" y="75"/>
                    </a:lnTo>
                    <a:lnTo>
                      <a:pt x="79" y="79"/>
                    </a:lnTo>
                    <a:lnTo>
                      <a:pt x="79" y="79"/>
                    </a:lnTo>
                    <a:lnTo>
                      <a:pt x="79" y="82"/>
                    </a:lnTo>
                    <a:lnTo>
                      <a:pt x="76" y="82"/>
                    </a:lnTo>
                    <a:lnTo>
                      <a:pt x="72" y="79"/>
                    </a:lnTo>
                    <a:lnTo>
                      <a:pt x="68" y="79"/>
                    </a:lnTo>
                    <a:lnTo>
                      <a:pt x="65" y="75"/>
                    </a:lnTo>
                    <a:lnTo>
                      <a:pt x="65" y="75"/>
                    </a:lnTo>
                    <a:lnTo>
                      <a:pt x="61" y="72"/>
                    </a:lnTo>
                    <a:lnTo>
                      <a:pt x="61" y="72"/>
                    </a:lnTo>
                    <a:lnTo>
                      <a:pt x="68" y="68"/>
                    </a:lnTo>
                    <a:lnTo>
                      <a:pt x="65" y="61"/>
                    </a:lnTo>
                    <a:lnTo>
                      <a:pt x="65" y="57"/>
                    </a:lnTo>
                    <a:lnTo>
                      <a:pt x="58" y="54"/>
                    </a:lnTo>
                    <a:lnTo>
                      <a:pt x="51" y="54"/>
                    </a:lnTo>
                    <a:lnTo>
                      <a:pt x="43" y="57"/>
                    </a:lnTo>
                    <a:lnTo>
                      <a:pt x="40" y="61"/>
                    </a:lnTo>
                    <a:lnTo>
                      <a:pt x="40" y="68"/>
                    </a:lnTo>
                    <a:lnTo>
                      <a:pt x="36" y="72"/>
                    </a:lnTo>
                    <a:lnTo>
                      <a:pt x="29" y="72"/>
                    </a:lnTo>
                    <a:lnTo>
                      <a:pt x="29" y="68"/>
                    </a:lnTo>
                    <a:lnTo>
                      <a:pt x="29" y="68"/>
                    </a:lnTo>
                    <a:lnTo>
                      <a:pt x="25" y="64"/>
                    </a:lnTo>
                    <a:lnTo>
                      <a:pt x="29" y="64"/>
                    </a:lnTo>
                    <a:lnTo>
                      <a:pt x="29" y="61"/>
                    </a:lnTo>
                    <a:lnTo>
                      <a:pt x="29" y="61"/>
                    </a:lnTo>
                    <a:lnTo>
                      <a:pt x="29" y="57"/>
                    </a:lnTo>
                    <a:lnTo>
                      <a:pt x="29" y="54"/>
                    </a:lnTo>
                    <a:lnTo>
                      <a:pt x="25" y="54"/>
                    </a:lnTo>
                    <a:lnTo>
                      <a:pt x="25" y="54"/>
                    </a:lnTo>
                    <a:lnTo>
                      <a:pt x="18" y="50"/>
                    </a:lnTo>
                    <a:lnTo>
                      <a:pt x="15" y="46"/>
                    </a:lnTo>
                    <a:lnTo>
                      <a:pt x="15" y="43"/>
                    </a:lnTo>
                    <a:lnTo>
                      <a:pt x="18" y="43"/>
                    </a:lnTo>
                    <a:lnTo>
                      <a:pt x="18" y="43"/>
                    </a:lnTo>
                    <a:lnTo>
                      <a:pt x="18" y="39"/>
                    </a:lnTo>
                    <a:lnTo>
                      <a:pt x="15" y="36"/>
                    </a:lnTo>
                    <a:lnTo>
                      <a:pt x="11" y="32"/>
                    </a:lnTo>
                    <a:lnTo>
                      <a:pt x="8" y="32"/>
                    </a:lnTo>
                    <a:lnTo>
                      <a:pt x="8" y="28"/>
                    </a:lnTo>
                    <a:lnTo>
                      <a:pt x="8" y="25"/>
                    </a:lnTo>
                    <a:lnTo>
                      <a:pt x="11" y="25"/>
                    </a:lnTo>
                    <a:lnTo>
                      <a:pt x="11" y="21"/>
                    </a:lnTo>
                    <a:lnTo>
                      <a:pt x="8" y="21"/>
                    </a:lnTo>
                    <a:lnTo>
                      <a:pt x="4" y="21"/>
                    </a:lnTo>
                    <a:lnTo>
                      <a:pt x="0" y="14"/>
                    </a:lnTo>
                    <a:lnTo>
                      <a:pt x="0" y="14"/>
                    </a:lnTo>
                    <a:lnTo>
                      <a:pt x="0" y="14"/>
                    </a:lnTo>
                    <a:lnTo>
                      <a:pt x="0" y="14"/>
                    </a:lnTo>
                    <a:lnTo>
                      <a:pt x="8" y="11"/>
                    </a:lnTo>
                    <a:lnTo>
                      <a:pt x="8" y="11"/>
                    </a:lnTo>
                    <a:lnTo>
                      <a:pt x="11" y="11"/>
                    </a:lnTo>
                    <a:lnTo>
                      <a:pt x="15" y="14"/>
                    </a:lnTo>
                    <a:lnTo>
                      <a:pt x="18" y="14"/>
                    </a:lnTo>
                    <a:lnTo>
                      <a:pt x="22" y="14"/>
                    </a:lnTo>
                    <a:lnTo>
                      <a:pt x="29" y="18"/>
                    </a:lnTo>
                    <a:lnTo>
                      <a:pt x="33" y="18"/>
                    </a:lnTo>
                    <a:lnTo>
                      <a:pt x="33" y="14"/>
                    </a:lnTo>
                    <a:lnTo>
                      <a:pt x="33" y="14"/>
                    </a:lnTo>
                    <a:lnTo>
                      <a:pt x="25" y="11"/>
                    </a:lnTo>
                    <a:lnTo>
                      <a:pt x="25" y="7"/>
                    </a:lnTo>
                    <a:lnTo>
                      <a:pt x="25" y="3"/>
                    </a:lnTo>
                    <a:lnTo>
                      <a:pt x="25" y="3"/>
                    </a:lnTo>
                    <a:lnTo>
                      <a:pt x="29" y="0"/>
                    </a:lnTo>
                    <a:lnTo>
                      <a:pt x="29"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59" name="Freeform 2592">
                <a:extLst>
                  <a:ext uri="{FF2B5EF4-FFF2-40B4-BE49-F238E27FC236}">
                    <a16:creationId xmlns:a16="http://schemas.microsoft.com/office/drawing/2014/main" id="{7433242A-7120-483D-B588-E36A645586E4}"/>
                  </a:ext>
                </a:extLst>
              </p:cNvPr>
              <p:cNvSpPr>
                <a:spLocks/>
              </p:cNvSpPr>
              <p:nvPr/>
            </p:nvSpPr>
            <p:spPr bwMode="auto">
              <a:xfrm>
                <a:off x="4639" y="1864"/>
                <a:ext cx="25" cy="22"/>
              </a:xfrm>
              <a:custGeom>
                <a:avLst/>
                <a:gdLst>
                  <a:gd name="T0" fmla="*/ 25 w 25"/>
                  <a:gd name="T1" fmla="*/ 22 h 22"/>
                  <a:gd name="T2" fmla="*/ 18 w 25"/>
                  <a:gd name="T3" fmla="*/ 22 h 22"/>
                  <a:gd name="T4" fmla="*/ 11 w 25"/>
                  <a:gd name="T5" fmla="*/ 18 h 22"/>
                  <a:gd name="T6" fmla="*/ 0 w 25"/>
                  <a:gd name="T7" fmla="*/ 4 h 22"/>
                  <a:gd name="T8" fmla="*/ 0 w 25"/>
                  <a:gd name="T9" fmla="*/ 4 h 22"/>
                  <a:gd name="T10" fmla="*/ 3 w 25"/>
                  <a:gd name="T11" fmla="*/ 0 h 22"/>
                  <a:gd name="T12" fmla="*/ 7 w 25"/>
                  <a:gd name="T13" fmla="*/ 4 h 22"/>
                  <a:gd name="T14" fmla="*/ 7 w 25"/>
                  <a:gd name="T15" fmla="*/ 4 h 22"/>
                  <a:gd name="T16" fmla="*/ 11 w 25"/>
                  <a:gd name="T17" fmla="*/ 7 h 22"/>
                  <a:gd name="T18" fmla="*/ 14 w 25"/>
                  <a:gd name="T19" fmla="*/ 7 h 22"/>
                  <a:gd name="T20" fmla="*/ 14 w 25"/>
                  <a:gd name="T21" fmla="*/ 4 h 22"/>
                  <a:gd name="T22" fmla="*/ 18 w 25"/>
                  <a:gd name="T23" fmla="*/ 7 h 22"/>
                  <a:gd name="T24" fmla="*/ 18 w 25"/>
                  <a:gd name="T25" fmla="*/ 7 h 22"/>
                  <a:gd name="T26" fmla="*/ 21 w 25"/>
                  <a:gd name="T27" fmla="*/ 11 h 22"/>
                  <a:gd name="T28" fmla="*/ 21 w 25"/>
                  <a:gd name="T29" fmla="*/ 14 h 22"/>
                  <a:gd name="T30" fmla="*/ 25 w 25"/>
                  <a:gd name="T31"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22">
                    <a:moveTo>
                      <a:pt x="25" y="22"/>
                    </a:moveTo>
                    <a:lnTo>
                      <a:pt x="18" y="22"/>
                    </a:lnTo>
                    <a:lnTo>
                      <a:pt x="11" y="18"/>
                    </a:lnTo>
                    <a:lnTo>
                      <a:pt x="0" y="4"/>
                    </a:lnTo>
                    <a:lnTo>
                      <a:pt x="0" y="4"/>
                    </a:lnTo>
                    <a:lnTo>
                      <a:pt x="3" y="0"/>
                    </a:lnTo>
                    <a:lnTo>
                      <a:pt x="7" y="4"/>
                    </a:lnTo>
                    <a:lnTo>
                      <a:pt x="7" y="4"/>
                    </a:lnTo>
                    <a:lnTo>
                      <a:pt x="11" y="7"/>
                    </a:lnTo>
                    <a:lnTo>
                      <a:pt x="14" y="7"/>
                    </a:lnTo>
                    <a:lnTo>
                      <a:pt x="14" y="4"/>
                    </a:lnTo>
                    <a:lnTo>
                      <a:pt x="18" y="7"/>
                    </a:lnTo>
                    <a:lnTo>
                      <a:pt x="18" y="7"/>
                    </a:lnTo>
                    <a:lnTo>
                      <a:pt x="21" y="11"/>
                    </a:lnTo>
                    <a:lnTo>
                      <a:pt x="21" y="14"/>
                    </a:lnTo>
                    <a:lnTo>
                      <a:pt x="25" y="2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60" name="Freeform 2593">
                <a:extLst>
                  <a:ext uri="{FF2B5EF4-FFF2-40B4-BE49-F238E27FC236}">
                    <a16:creationId xmlns:a16="http://schemas.microsoft.com/office/drawing/2014/main" id="{52156458-575F-485C-B096-6AF1A9D6CD94}"/>
                  </a:ext>
                </a:extLst>
              </p:cNvPr>
              <p:cNvSpPr>
                <a:spLocks/>
              </p:cNvSpPr>
              <p:nvPr/>
            </p:nvSpPr>
            <p:spPr bwMode="auto">
              <a:xfrm>
                <a:off x="4639" y="1864"/>
                <a:ext cx="25" cy="22"/>
              </a:xfrm>
              <a:custGeom>
                <a:avLst/>
                <a:gdLst>
                  <a:gd name="T0" fmla="*/ 25 w 25"/>
                  <a:gd name="T1" fmla="*/ 22 h 22"/>
                  <a:gd name="T2" fmla="*/ 18 w 25"/>
                  <a:gd name="T3" fmla="*/ 22 h 22"/>
                  <a:gd name="T4" fmla="*/ 11 w 25"/>
                  <a:gd name="T5" fmla="*/ 18 h 22"/>
                  <a:gd name="T6" fmla="*/ 0 w 25"/>
                  <a:gd name="T7" fmla="*/ 4 h 22"/>
                  <a:gd name="T8" fmla="*/ 0 w 25"/>
                  <a:gd name="T9" fmla="*/ 4 h 22"/>
                  <a:gd name="T10" fmla="*/ 3 w 25"/>
                  <a:gd name="T11" fmla="*/ 0 h 22"/>
                  <a:gd name="T12" fmla="*/ 7 w 25"/>
                  <a:gd name="T13" fmla="*/ 4 h 22"/>
                  <a:gd name="T14" fmla="*/ 7 w 25"/>
                  <a:gd name="T15" fmla="*/ 4 h 22"/>
                  <a:gd name="T16" fmla="*/ 11 w 25"/>
                  <a:gd name="T17" fmla="*/ 7 h 22"/>
                  <a:gd name="T18" fmla="*/ 14 w 25"/>
                  <a:gd name="T19" fmla="*/ 7 h 22"/>
                  <a:gd name="T20" fmla="*/ 14 w 25"/>
                  <a:gd name="T21" fmla="*/ 4 h 22"/>
                  <a:gd name="T22" fmla="*/ 18 w 25"/>
                  <a:gd name="T23" fmla="*/ 7 h 22"/>
                  <a:gd name="T24" fmla="*/ 18 w 25"/>
                  <a:gd name="T25" fmla="*/ 7 h 22"/>
                  <a:gd name="T26" fmla="*/ 21 w 25"/>
                  <a:gd name="T27" fmla="*/ 11 h 22"/>
                  <a:gd name="T28" fmla="*/ 21 w 25"/>
                  <a:gd name="T29" fmla="*/ 14 h 22"/>
                  <a:gd name="T30" fmla="*/ 25 w 25"/>
                  <a:gd name="T31"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22">
                    <a:moveTo>
                      <a:pt x="25" y="22"/>
                    </a:moveTo>
                    <a:lnTo>
                      <a:pt x="18" y="22"/>
                    </a:lnTo>
                    <a:lnTo>
                      <a:pt x="11" y="18"/>
                    </a:lnTo>
                    <a:lnTo>
                      <a:pt x="0" y="4"/>
                    </a:lnTo>
                    <a:lnTo>
                      <a:pt x="0" y="4"/>
                    </a:lnTo>
                    <a:lnTo>
                      <a:pt x="3" y="0"/>
                    </a:lnTo>
                    <a:lnTo>
                      <a:pt x="7" y="4"/>
                    </a:lnTo>
                    <a:lnTo>
                      <a:pt x="7" y="4"/>
                    </a:lnTo>
                    <a:lnTo>
                      <a:pt x="11" y="7"/>
                    </a:lnTo>
                    <a:lnTo>
                      <a:pt x="14" y="7"/>
                    </a:lnTo>
                    <a:lnTo>
                      <a:pt x="14" y="4"/>
                    </a:lnTo>
                    <a:lnTo>
                      <a:pt x="18" y="7"/>
                    </a:lnTo>
                    <a:lnTo>
                      <a:pt x="18" y="7"/>
                    </a:lnTo>
                    <a:lnTo>
                      <a:pt x="21" y="11"/>
                    </a:lnTo>
                    <a:lnTo>
                      <a:pt x="21" y="14"/>
                    </a:lnTo>
                    <a:lnTo>
                      <a:pt x="25" y="22"/>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61" name="Freeform 2594">
                <a:extLst>
                  <a:ext uri="{FF2B5EF4-FFF2-40B4-BE49-F238E27FC236}">
                    <a16:creationId xmlns:a16="http://schemas.microsoft.com/office/drawing/2014/main" id="{F6980B8D-A467-46A3-BDFB-55798D49DD04}"/>
                  </a:ext>
                </a:extLst>
              </p:cNvPr>
              <p:cNvSpPr>
                <a:spLocks/>
              </p:cNvSpPr>
              <p:nvPr/>
            </p:nvSpPr>
            <p:spPr bwMode="auto">
              <a:xfrm>
                <a:off x="4958" y="1896"/>
                <a:ext cx="293" cy="208"/>
              </a:xfrm>
              <a:custGeom>
                <a:avLst/>
                <a:gdLst>
                  <a:gd name="T0" fmla="*/ 25 w 293"/>
                  <a:gd name="T1" fmla="*/ 169 h 208"/>
                  <a:gd name="T2" fmla="*/ 3 w 293"/>
                  <a:gd name="T3" fmla="*/ 155 h 208"/>
                  <a:gd name="T4" fmla="*/ 0 w 293"/>
                  <a:gd name="T5" fmla="*/ 129 h 208"/>
                  <a:gd name="T6" fmla="*/ 0 w 293"/>
                  <a:gd name="T7" fmla="*/ 104 h 208"/>
                  <a:gd name="T8" fmla="*/ 14 w 293"/>
                  <a:gd name="T9" fmla="*/ 76 h 208"/>
                  <a:gd name="T10" fmla="*/ 21 w 293"/>
                  <a:gd name="T11" fmla="*/ 72 h 208"/>
                  <a:gd name="T12" fmla="*/ 35 w 293"/>
                  <a:gd name="T13" fmla="*/ 76 h 208"/>
                  <a:gd name="T14" fmla="*/ 50 w 293"/>
                  <a:gd name="T15" fmla="*/ 72 h 208"/>
                  <a:gd name="T16" fmla="*/ 53 w 293"/>
                  <a:gd name="T17" fmla="*/ 65 h 208"/>
                  <a:gd name="T18" fmla="*/ 68 w 293"/>
                  <a:gd name="T19" fmla="*/ 58 h 208"/>
                  <a:gd name="T20" fmla="*/ 82 w 293"/>
                  <a:gd name="T21" fmla="*/ 51 h 208"/>
                  <a:gd name="T22" fmla="*/ 86 w 293"/>
                  <a:gd name="T23" fmla="*/ 33 h 208"/>
                  <a:gd name="T24" fmla="*/ 96 w 293"/>
                  <a:gd name="T25" fmla="*/ 29 h 208"/>
                  <a:gd name="T26" fmla="*/ 104 w 293"/>
                  <a:gd name="T27" fmla="*/ 22 h 208"/>
                  <a:gd name="T28" fmla="*/ 121 w 293"/>
                  <a:gd name="T29" fmla="*/ 25 h 208"/>
                  <a:gd name="T30" fmla="*/ 147 w 293"/>
                  <a:gd name="T31" fmla="*/ 29 h 208"/>
                  <a:gd name="T32" fmla="*/ 161 w 293"/>
                  <a:gd name="T33" fmla="*/ 33 h 208"/>
                  <a:gd name="T34" fmla="*/ 172 w 293"/>
                  <a:gd name="T35" fmla="*/ 29 h 208"/>
                  <a:gd name="T36" fmla="*/ 182 w 293"/>
                  <a:gd name="T37" fmla="*/ 29 h 208"/>
                  <a:gd name="T38" fmla="*/ 186 w 293"/>
                  <a:gd name="T39" fmla="*/ 22 h 208"/>
                  <a:gd name="T40" fmla="*/ 197 w 293"/>
                  <a:gd name="T41" fmla="*/ 22 h 208"/>
                  <a:gd name="T42" fmla="*/ 200 w 293"/>
                  <a:gd name="T43" fmla="*/ 11 h 208"/>
                  <a:gd name="T44" fmla="*/ 211 w 293"/>
                  <a:gd name="T45" fmla="*/ 0 h 208"/>
                  <a:gd name="T46" fmla="*/ 218 w 293"/>
                  <a:gd name="T47" fmla="*/ 11 h 208"/>
                  <a:gd name="T48" fmla="*/ 225 w 293"/>
                  <a:gd name="T49" fmla="*/ 15 h 208"/>
                  <a:gd name="T50" fmla="*/ 225 w 293"/>
                  <a:gd name="T51" fmla="*/ 22 h 208"/>
                  <a:gd name="T52" fmla="*/ 222 w 293"/>
                  <a:gd name="T53" fmla="*/ 36 h 208"/>
                  <a:gd name="T54" fmla="*/ 232 w 293"/>
                  <a:gd name="T55" fmla="*/ 43 h 208"/>
                  <a:gd name="T56" fmla="*/ 250 w 293"/>
                  <a:gd name="T57" fmla="*/ 33 h 208"/>
                  <a:gd name="T58" fmla="*/ 261 w 293"/>
                  <a:gd name="T59" fmla="*/ 25 h 208"/>
                  <a:gd name="T60" fmla="*/ 272 w 293"/>
                  <a:gd name="T61" fmla="*/ 25 h 208"/>
                  <a:gd name="T62" fmla="*/ 275 w 293"/>
                  <a:gd name="T63" fmla="*/ 29 h 208"/>
                  <a:gd name="T64" fmla="*/ 290 w 293"/>
                  <a:gd name="T65" fmla="*/ 25 h 208"/>
                  <a:gd name="T66" fmla="*/ 293 w 293"/>
                  <a:gd name="T67" fmla="*/ 29 h 208"/>
                  <a:gd name="T68" fmla="*/ 286 w 293"/>
                  <a:gd name="T69" fmla="*/ 33 h 208"/>
                  <a:gd name="T70" fmla="*/ 283 w 293"/>
                  <a:gd name="T71" fmla="*/ 36 h 208"/>
                  <a:gd name="T72" fmla="*/ 268 w 293"/>
                  <a:gd name="T73" fmla="*/ 36 h 208"/>
                  <a:gd name="T74" fmla="*/ 247 w 293"/>
                  <a:gd name="T75" fmla="*/ 40 h 208"/>
                  <a:gd name="T76" fmla="*/ 236 w 293"/>
                  <a:gd name="T77" fmla="*/ 43 h 208"/>
                  <a:gd name="T78" fmla="*/ 232 w 293"/>
                  <a:gd name="T79" fmla="*/ 51 h 208"/>
                  <a:gd name="T80" fmla="*/ 222 w 293"/>
                  <a:gd name="T81" fmla="*/ 54 h 208"/>
                  <a:gd name="T82" fmla="*/ 225 w 293"/>
                  <a:gd name="T83" fmla="*/ 61 h 208"/>
                  <a:gd name="T84" fmla="*/ 225 w 293"/>
                  <a:gd name="T85" fmla="*/ 76 h 208"/>
                  <a:gd name="T86" fmla="*/ 222 w 293"/>
                  <a:gd name="T87" fmla="*/ 86 h 208"/>
                  <a:gd name="T88" fmla="*/ 218 w 293"/>
                  <a:gd name="T89" fmla="*/ 97 h 208"/>
                  <a:gd name="T90" fmla="*/ 211 w 293"/>
                  <a:gd name="T91" fmla="*/ 104 h 208"/>
                  <a:gd name="T92" fmla="*/ 193 w 293"/>
                  <a:gd name="T93" fmla="*/ 104 h 208"/>
                  <a:gd name="T94" fmla="*/ 200 w 293"/>
                  <a:gd name="T95" fmla="*/ 115 h 208"/>
                  <a:gd name="T96" fmla="*/ 193 w 293"/>
                  <a:gd name="T97" fmla="*/ 126 h 208"/>
                  <a:gd name="T98" fmla="*/ 182 w 293"/>
                  <a:gd name="T99" fmla="*/ 133 h 208"/>
                  <a:gd name="T100" fmla="*/ 179 w 293"/>
                  <a:gd name="T101" fmla="*/ 140 h 208"/>
                  <a:gd name="T102" fmla="*/ 172 w 293"/>
                  <a:gd name="T103" fmla="*/ 158 h 208"/>
                  <a:gd name="T104" fmla="*/ 164 w 293"/>
                  <a:gd name="T105" fmla="*/ 155 h 208"/>
                  <a:gd name="T106" fmla="*/ 157 w 293"/>
                  <a:gd name="T107" fmla="*/ 155 h 208"/>
                  <a:gd name="T108" fmla="*/ 147 w 293"/>
                  <a:gd name="T109" fmla="*/ 162 h 208"/>
                  <a:gd name="T110" fmla="*/ 143 w 293"/>
                  <a:gd name="T111" fmla="*/ 165 h 208"/>
                  <a:gd name="T112" fmla="*/ 132 w 293"/>
                  <a:gd name="T113" fmla="*/ 165 h 208"/>
                  <a:gd name="T114" fmla="*/ 118 w 293"/>
                  <a:gd name="T115" fmla="*/ 180 h 208"/>
                  <a:gd name="T116" fmla="*/ 118 w 293"/>
                  <a:gd name="T117" fmla="*/ 198 h 208"/>
                  <a:gd name="T118" fmla="*/ 86 w 293"/>
                  <a:gd name="T119" fmla="*/ 205 h 208"/>
                  <a:gd name="T120" fmla="*/ 75 w 293"/>
                  <a:gd name="T121" fmla="*/ 208 h 208"/>
                  <a:gd name="T122" fmla="*/ 46 w 293"/>
                  <a:gd name="T123" fmla="*/ 208 h 208"/>
                  <a:gd name="T124" fmla="*/ 39 w 293"/>
                  <a:gd name="T125" fmla="*/ 20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3" h="208">
                    <a:moveTo>
                      <a:pt x="10" y="198"/>
                    </a:moveTo>
                    <a:lnTo>
                      <a:pt x="14" y="190"/>
                    </a:lnTo>
                    <a:lnTo>
                      <a:pt x="21" y="180"/>
                    </a:lnTo>
                    <a:lnTo>
                      <a:pt x="25" y="176"/>
                    </a:lnTo>
                    <a:lnTo>
                      <a:pt x="25" y="169"/>
                    </a:lnTo>
                    <a:lnTo>
                      <a:pt x="21" y="165"/>
                    </a:lnTo>
                    <a:lnTo>
                      <a:pt x="18" y="162"/>
                    </a:lnTo>
                    <a:lnTo>
                      <a:pt x="14" y="162"/>
                    </a:lnTo>
                    <a:lnTo>
                      <a:pt x="7" y="158"/>
                    </a:lnTo>
                    <a:lnTo>
                      <a:pt x="3" y="155"/>
                    </a:lnTo>
                    <a:lnTo>
                      <a:pt x="3" y="151"/>
                    </a:lnTo>
                    <a:lnTo>
                      <a:pt x="7" y="144"/>
                    </a:lnTo>
                    <a:lnTo>
                      <a:pt x="3" y="137"/>
                    </a:lnTo>
                    <a:lnTo>
                      <a:pt x="3" y="133"/>
                    </a:lnTo>
                    <a:lnTo>
                      <a:pt x="0" y="129"/>
                    </a:lnTo>
                    <a:lnTo>
                      <a:pt x="3" y="122"/>
                    </a:lnTo>
                    <a:lnTo>
                      <a:pt x="7" y="115"/>
                    </a:lnTo>
                    <a:lnTo>
                      <a:pt x="3" y="112"/>
                    </a:lnTo>
                    <a:lnTo>
                      <a:pt x="0" y="112"/>
                    </a:lnTo>
                    <a:lnTo>
                      <a:pt x="0" y="104"/>
                    </a:lnTo>
                    <a:lnTo>
                      <a:pt x="0" y="101"/>
                    </a:lnTo>
                    <a:lnTo>
                      <a:pt x="7" y="97"/>
                    </a:lnTo>
                    <a:lnTo>
                      <a:pt x="7" y="94"/>
                    </a:lnTo>
                    <a:lnTo>
                      <a:pt x="14" y="83"/>
                    </a:lnTo>
                    <a:lnTo>
                      <a:pt x="14" y="76"/>
                    </a:lnTo>
                    <a:lnTo>
                      <a:pt x="14" y="72"/>
                    </a:lnTo>
                    <a:lnTo>
                      <a:pt x="14" y="65"/>
                    </a:lnTo>
                    <a:lnTo>
                      <a:pt x="18" y="68"/>
                    </a:lnTo>
                    <a:lnTo>
                      <a:pt x="21" y="68"/>
                    </a:lnTo>
                    <a:lnTo>
                      <a:pt x="21" y="72"/>
                    </a:lnTo>
                    <a:lnTo>
                      <a:pt x="25" y="72"/>
                    </a:lnTo>
                    <a:lnTo>
                      <a:pt x="28" y="72"/>
                    </a:lnTo>
                    <a:lnTo>
                      <a:pt x="32" y="72"/>
                    </a:lnTo>
                    <a:lnTo>
                      <a:pt x="35" y="76"/>
                    </a:lnTo>
                    <a:lnTo>
                      <a:pt x="35" y="76"/>
                    </a:lnTo>
                    <a:lnTo>
                      <a:pt x="39" y="76"/>
                    </a:lnTo>
                    <a:lnTo>
                      <a:pt x="43" y="76"/>
                    </a:lnTo>
                    <a:lnTo>
                      <a:pt x="46" y="76"/>
                    </a:lnTo>
                    <a:lnTo>
                      <a:pt x="50" y="72"/>
                    </a:lnTo>
                    <a:lnTo>
                      <a:pt x="50" y="72"/>
                    </a:lnTo>
                    <a:lnTo>
                      <a:pt x="53" y="72"/>
                    </a:lnTo>
                    <a:lnTo>
                      <a:pt x="53" y="68"/>
                    </a:lnTo>
                    <a:lnTo>
                      <a:pt x="57" y="68"/>
                    </a:lnTo>
                    <a:lnTo>
                      <a:pt x="57" y="65"/>
                    </a:lnTo>
                    <a:lnTo>
                      <a:pt x="53" y="65"/>
                    </a:lnTo>
                    <a:lnTo>
                      <a:pt x="53" y="61"/>
                    </a:lnTo>
                    <a:lnTo>
                      <a:pt x="57" y="61"/>
                    </a:lnTo>
                    <a:lnTo>
                      <a:pt x="61" y="61"/>
                    </a:lnTo>
                    <a:lnTo>
                      <a:pt x="68" y="58"/>
                    </a:lnTo>
                    <a:lnTo>
                      <a:pt x="68" y="58"/>
                    </a:lnTo>
                    <a:lnTo>
                      <a:pt x="71" y="58"/>
                    </a:lnTo>
                    <a:lnTo>
                      <a:pt x="75" y="54"/>
                    </a:lnTo>
                    <a:lnTo>
                      <a:pt x="78" y="54"/>
                    </a:lnTo>
                    <a:lnTo>
                      <a:pt x="82" y="51"/>
                    </a:lnTo>
                    <a:lnTo>
                      <a:pt x="82" y="51"/>
                    </a:lnTo>
                    <a:lnTo>
                      <a:pt x="82" y="47"/>
                    </a:lnTo>
                    <a:lnTo>
                      <a:pt x="86" y="43"/>
                    </a:lnTo>
                    <a:lnTo>
                      <a:pt x="86" y="40"/>
                    </a:lnTo>
                    <a:lnTo>
                      <a:pt x="86" y="36"/>
                    </a:lnTo>
                    <a:lnTo>
                      <a:pt x="86" y="33"/>
                    </a:lnTo>
                    <a:lnTo>
                      <a:pt x="89" y="33"/>
                    </a:lnTo>
                    <a:lnTo>
                      <a:pt x="89" y="33"/>
                    </a:lnTo>
                    <a:lnTo>
                      <a:pt x="89" y="29"/>
                    </a:lnTo>
                    <a:lnTo>
                      <a:pt x="93" y="29"/>
                    </a:lnTo>
                    <a:lnTo>
                      <a:pt x="96" y="29"/>
                    </a:lnTo>
                    <a:lnTo>
                      <a:pt x="104" y="29"/>
                    </a:lnTo>
                    <a:lnTo>
                      <a:pt x="104" y="29"/>
                    </a:lnTo>
                    <a:lnTo>
                      <a:pt x="104" y="25"/>
                    </a:lnTo>
                    <a:lnTo>
                      <a:pt x="104" y="22"/>
                    </a:lnTo>
                    <a:lnTo>
                      <a:pt x="104" y="22"/>
                    </a:lnTo>
                    <a:lnTo>
                      <a:pt x="107" y="22"/>
                    </a:lnTo>
                    <a:lnTo>
                      <a:pt x="107" y="22"/>
                    </a:lnTo>
                    <a:lnTo>
                      <a:pt x="114" y="25"/>
                    </a:lnTo>
                    <a:lnTo>
                      <a:pt x="118" y="25"/>
                    </a:lnTo>
                    <a:lnTo>
                      <a:pt x="121" y="25"/>
                    </a:lnTo>
                    <a:lnTo>
                      <a:pt x="132" y="25"/>
                    </a:lnTo>
                    <a:lnTo>
                      <a:pt x="136" y="29"/>
                    </a:lnTo>
                    <a:lnTo>
                      <a:pt x="139" y="29"/>
                    </a:lnTo>
                    <a:lnTo>
                      <a:pt x="143" y="29"/>
                    </a:lnTo>
                    <a:lnTo>
                      <a:pt x="147" y="29"/>
                    </a:lnTo>
                    <a:lnTo>
                      <a:pt x="150" y="29"/>
                    </a:lnTo>
                    <a:lnTo>
                      <a:pt x="154" y="36"/>
                    </a:lnTo>
                    <a:lnTo>
                      <a:pt x="157" y="33"/>
                    </a:lnTo>
                    <a:lnTo>
                      <a:pt x="161" y="33"/>
                    </a:lnTo>
                    <a:lnTo>
                      <a:pt x="161" y="33"/>
                    </a:lnTo>
                    <a:lnTo>
                      <a:pt x="164" y="29"/>
                    </a:lnTo>
                    <a:lnTo>
                      <a:pt x="168" y="29"/>
                    </a:lnTo>
                    <a:lnTo>
                      <a:pt x="168" y="29"/>
                    </a:lnTo>
                    <a:lnTo>
                      <a:pt x="168" y="29"/>
                    </a:lnTo>
                    <a:lnTo>
                      <a:pt x="172" y="29"/>
                    </a:lnTo>
                    <a:lnTo>
                      <a:pt x="172" y="29"/>
                    </a:lnTo>
                    <a:lnTo>
                      <a:pt x="175" y="29"/>
                    </a:lnTo>
                    <a:lnTo>
                      <a:pt x="179" y="33"/>
                    </a:lnTo>
                    <a:lnTo>
                      <a:pt x="182" y="29"/>
                    </a:lnTo>
                    <a:lnTo>
                      <a:pt x="182" y="29"/>
                    </a:lnTo>
                    <a:lnTo>
                      <a:pt x="182" y="29"/>
                    </a:lnTo>
                    <a:lnTo>
                      <a:pt x="182" y="25"/>
                    </a:lnTo>
                    <a:lnTo>
                      <a:pt x="182" y="25"/>
                    </a:lnTo>
                    <a:lnTo>
                      <a:pt x="186" y="22"/>
                    </a:lnTo>
                    <a:lnTo>
                      <a:pt x="186" y="22"/>
                    </a:lnTo>
                    <a:lnTo>
                      <a:pt x="189" y="22"/>
                    </a:lnTo>
                    <a:lnTo>
                      <a:pt x="189" y="22"/>
                    </a:lnTo>
                    <a:lnTo>
                      <a:pt x="193" y="22"/>
                    </a:lnTo>
                    <a:lnTo>
                      <a:pt x="197" y="22"/>
                    </a:lnTo>
                    <a:lnTo>
                      <a:pt x="197" y="22"/>
                    </a:lnTo>
                    <a:lnTo>
                      <a:pt x="200" y="18"/>
                    </a:lnTo>
                    <a:lnTo>
                      <a:pt x="200" y="18"/>
                    </a:lnTo>
                    <a:lnTo>
                      <a:pt x="197" y="15"/>
                    </a:lnTo>
                    <a:lnTo>
                      <a:pt x="197" y="15"/>
                    </a:lnTo>
                    <a:lnTo>
                      <a:pt x="200" y="11"/>
                    </a:lnTo>
                    <a:lnTo>
                      <a:pt x="204" y="4"/>
                    </a:lnTo>
                    <a:lnTo>
                      <a:pt x="207" y="4"/>
                    </a:lnTo>
                    <a:lnTo>
                      <a:pt x="207" y="0"/>
                    </a:lnTo>
                    <a:lnTo>
                      <a:pt x="207" y="0"/>
                    </a:lnTo>
                    <a:lnTo>
                      <a:pt x="211" y="0"/>
                    </a:lnTo>
                    <a:lnTo>
                      <a:pt x="211" y="0"/>
                    </a:lnTo>
                    <a:lnTo>
                      <a:pt x="215" y="0"/>
                    </a:lnTo>
                    <a:lnTo>
                      <a:pt x="222" y="4"/>
                    </a:lnTo>
                    <a:lnTo>
                      <a:pt x="222" y="7"/>
                    </a:lnTo>
                    <a:lnTo>
                      <a:pt x="218" y="11"/>
                    </a:lnTo>
                    <a:lnTo>
                      <a:pt x="218" y="11"/>
                    </a:lnTo>
                    <a:lnTo>
                      <a:pt x="218" y="11"/>
                    </a:lnTo>
                    <a:lnTo>
                      <a:pt x="222" y="15"/>
                    </a:lnTo>
                    <a:lnTo>
                      <a:pt x="225" y="11"/>
                    </a:lnTo>
                    <a:lnTo>
                      <a:pt x="225" y="15"/>
                    </a:lnTo>
                    <a:lnTo>
                      <a:pt x="225" y="15"/>
                    </a:lnTo>
                    <a:lnTo>
                      <a:pt x="225" y="15"/>
                    </a:lnTo>
                    <a:lnTo>
                      <a:pt x="225" y="15"/>
                    </a:lnTo>
                    <a:lnTo>
                      <a:pt x="225" y="18"/>
                    </a:lnTo>
                    <a:lnTo>
                      <a:pt x="225" y="22"/>
                    </a:lnTo>
                    <a:lnTo>
                      <a:pt x="225" y="22"/>
                    </a:lnTo>
                    <a:lnTo>
                      <a:pt x="222" y="25"/>
                    </a:lnTo>
                    <a:lnTo>
                      <a:pt x="222" y="29"/>
                    </a:lnTo>
                    <a:lnTo>
                      <a:pt x="222" y="33"/>
                    </a:lnTo>
                    <a:lnTo>
                      <a:pt x="222" y="36"/>
                    </a:lnTo>
                    <a:lnTo>
                      <a:pt x="225" y="40"/>
                    </a:lnTo>
                    <a:lnTo>
                      <a:pt x="229" y="43"/>
                    </a:lnTo>
                    <a:lnTo>
                      <a:pt x="229" y="43"/>
                    </a:lnTo>
                    <a:lnTo>
                      <a:pt x="229" y="43"/>
                    </a:lnTo>
                    <a:lnTo>
                      <a:pt x="232" y="43"/>
                    </a:lnTo>
                    <a:lnTo>
                      <a:pt x="236" y="40"/>
                    </a:lnTo>
                    <a:lnTo>
                      <a:pt x="240" y="36"/>
                    </a:lnTo>
                    <a:lnTo>
                      <a:pt x="250" y="36"/>
                    </a:lnTo>
                    <a:lnTo>
                      <a:pt x="250" y="33"/>
                    </a:lnTo>
                    <a:lnTo>
                      <a:pt x="250" y="33"/>
                    </a:lnTo>
                    <a:lnTo>
                      <a:pt x="254" y="29"/>
                    </a:lnTo>
                    <a:lnTo>
                      <a:pt x="254" y="29"/>
                    </a:lnTo>
                    <a:lnTo>
                      <a:pt x="258" y="29"/>
                    </a:lnTo>
                    <a:lnTo>
                      <a:pt x="261" y="25"/>
                    </a:lnTo>
                    <a:lnTo>
                      <a:pt x="261" y="25"/>
                    </a:lnTo>
                    <a:lnTo>
                      <a:pt x="265" y="25"/>
                    </a:lnTo>
                    <a:lnTo>
                      <a:pt x="265" y="25"/>
                    </a:lnTo>
                    <a:lnTo>
                      <a:pt x="268" y="25"/>
                    </a:lnTo>
                    <a:lnTo>
                      <a:pt x="268" y="25"/>
                    </a:lnTo>
                    <a:lnTo>
                      <a:pt x="272" y="25"/>
                    </a:lnTo>
                    <a:lnTo>
                      <a:pt x="272" y="29"/>
                    </a:lnTo>
                    <a:lnTo>
                      <a:pt x="272" y="29"/>
                    </a:lnTo>
                    <a:lnTo>
                      <a:pt x="272" y="29"/>
                    </a:lnTo>
                    <a:lnTo>
                      <a:pt x="275" y="29"/>
                    </a:lnTo>
                    <a:lnTo>
                      <a:pt x="275" y="29"/>
                    </a:lnTo>
                    <a:lnTo>
                      <a:pt x="275" y="29"/>
                    </a:lnTo>
                    <a:lnTo>
                      <a:pt x="283" y="25"/>
                    </a:lnTo>
                    <a:lnTo>
                      <a:pt x="286" y="25"/>
                    </a:lnTo>
                    <a:lnTo>
                      <a:pt x="286" y="25"/>
                    </a:lnTo>
                    <a:lnTo>
                      <a:pt x="290" y="25"/>
                    </a:lnTo>
                    <a:lnTo>
                      <a:pt x="293" y="25"/>
                    </a:lnTo>
                    <a:lnTo>
                      <a:pt x="293" y="29"/>
                    </a:lnTo>
                    <a:lnTo>
                      <a:pt x="293" y="29"/>
                    </a:lnTo>
                    <a:lnTo>
                      <a:pt x="290" y="29"/>
                    </a:lnTo>
                    <a:lnTo>
                      <a:pt x="293" y="29"/>
                    </a:lnTo>
                    <a:lnTo>
                      <a:pt x="290" y="29"/>
                    </a:lnTo>
                    <a:lnTo>
                      <a:pt x="290" y="29"/>
                    </a:lnTo>
                    <a:lnTo>
                      <a:pt x="286" y="29"/>
                    </a:lnTo>
                    <a:lnTo>
                      <a:pt x="286" y="33"/>
                    </a:lnTo>
                    <a:lnTo>
                      <a:pt x="286" y="33"/>
                    </a:lnTo>
                    <a:lnTo>
                      <a:pt x="286" y="33"/>
                    </a:lnTo>
                    <a:lnTo>
                      <a:pt x="290" y="36"/>
                    </a:lnTo>
                    <a:lnTo>
                      <a:pt x="290" y="36"/>
                    </a:lnTo>
                    <a:lnTo>
                      <a:pt x="283" y="36"/>
                    </a:lnTo>
                    <a:lnTo>
                      <a:pt x="283" y="36"/>
                    </a:lnTo>
                    <a:lnTo>
                      <a:pt x="283" y="36"/>
                    </a:lnTo>
                    <a:lnTo>
                      <a:pt x="279" y="40"/>
                    </a:lnTo>
                    <a:lnTo>
                      <a:pt x="275" y="40"/>
                    </a:lnTo>
                    <a:lnTo>
                      <a:pt x="272" y="36"/>
                    </a:lnTo>
                    <a:lnTo>
                      <a:pt x="268" y="36"/>
                    </a:lnTo>
                    <a:lnTo>
                      <a:pt x="268" y="36"/>
                    </a:lnTo>
                    <a:lnTo>
                      <a:pt x="254" y="40"/>
                    </a:lnTo>
                    <a:lnTo>
                      <a:pt x="254" y="36"/>
                    </a:lnTo>
                    <a:lnTo>
                      <a:pt x="250" y="40"/>
                    </a:lnTo>
                    <a:lnTo>
                      <a:pt x="247" y="40"/>
                    </a:lnTo>
                    <a:lnTo>
                      <a:pt x="243" y="40"/>
                    </a:lnTo>
                    <a:lnTo>
                      <a:pt x="240" y="43"/>
                    </a:lnTo>
                    <a:lnTo>
                      <a:pt x="240" y="43"/>
                    </a:lnTo>
                    <a:lnTo>
                      <a:pt x="236" y="43"/>
                    </a:lnTo>
                    <a:lnTo>
                      <a:pt x="236" y="43"/>
                    </a:lnTo>
                    <a:lnTo>
                      <a:pt x="236" y="47"/>
                    </a:lnTo>
                    <a:lnTo>
                      <a:pt x="232" y="47"/>
                    </a:lnTo>
                    <a:lnTo>
                      <a:pt x="232" y="47"/>
                    </a:lnTo>
                    <a:lnTo>
                      <a:pt x="232" y="47"/>
                    </a:lnTo>
                    <a:lnTo>
                      <a:pt x="232" y="51"/>
                    </a:lnTo>
                    <a:lnTo>
                      <a:pt x="229" y="47"/>
                    </a:lnTo>
                    <a:lnTo>
                      <a:pt x="229" y="47"/>
                    </a:lnTo>
                    <a:lnTo>
                      <a:pt x="225" y="47"/>
                    </a:lnTo>
                    <a:lnTo>
                      <a:pt x="225" y="51"/>
                    </a:lnTo>
                    <a:lnTo>
                      <a:pt x="222" y="54"/>
                    </a:lnTo>
                    <a:lnTo>
                      <a:pt x="218" y="58"/>
                    </a:lnTo>
                    <a:lnTo>
                      <a:pt x="218" y="58"/>
                    </a:lnTo>
                    <a:lnTo>
                      <a:pt x="218" y="58"/>
                    </a:lnTo>
                    <a:lnTo>
                      <a:pt x="222" y="61"/>
                    </a:lnTo>
                    <a:lnTo>
                      <a:pt x="225" y="61"/>
                    </a:lnTo>
                    <a:lnTo>
                      <a:pt x="225" y="68"/>
                    </a:lnTo>
                    <a:lnTo>
                      <a:pt x="229" y="72"/>
                    </a:lnTo>
                    <a:lnTo>
                      <a:pt x="229" y="72"/>
                    </a:lnTo>
                    <a:lnTo>
                      <a:pt x="225" y="76"/>
                    </a:lnTo>
                    <a:lnTo>
                      <a:pt x="225" y="76"/>
                    </a:lnTo>
                    <a:lnTo>
                      <a:pt x="225" y="76"/>
                    </a:lnTo>
                    <a:lnTo>
                      <a:pt x="225" y="79"/>
                    </a:lnTo>
                    <a:lnTo>
                      <a:pt x="225" y="83"/>
                    </a:lnTo>
                    <a:lnTo>
                      <a:pt x="222" y="83"/>
                    </a:lnTo>
                    <a:lnTo>
                      <a:pt x="222" y="86"/>
                    </a:lnTo>
                    <a:lnTo>
                      <a:pt x="218" y="90"/>
                    </a:lnTo>
                    <a:lnTo>
                      <a:pt x="215" y="90"/>
                    </a:lnTo>
                    <a:lnTo>
                      <a:pt x="215" y="94"/>
                    </a:lnTo>
                    <a:lnTo>
                      <a:pt x="215" y="94"/>
                    </a:lnTo>
                    <a:lnTo>
                      <a:pt x="218" y="97"/>
                    </a:lnTo>
                    <a:lnTo>
                      <a:pt x="218" y="97"/>
                    </a:lnTo>
                    <a:lnTo>
                      <a:pt x="218" y="97"/>
                    </a:lnTo>
                    <a:lnTo>
                      <a:pt x="218" y="101"/>
                    </a:lnTo>
                    <a:lnTo>
                      <a:pt x="215" y="104"/>
                    </a:lnTo>
                    <a:lnTo>
                      <a:pt x="211" y="104"/>
                    </a:lnTo>
                    <a:lnTo>
                      <a:pt x="207" y="104"/>
                    </a:lnTo>
                    <a:lnTo>
                      <a:pt x="204" y="104"/>
                    </a:lnTo>
                    <a:lnTo>
                      <a:pt x="197" y="104"/>
                    </a:lnTo>
                    <a:lnTo>
                      <a:pt x="193" y="104"/>
                    </a:lnTo>
                    <a:lnTo>
                      <a:pt x="193" y="104"/>
                    </a:lnTo>
                    <a:lnTo>
                      <a:pt x="193" y="108"/>
                    </a:lnTo>
                    <a:lnTo>
                      <a:pt x="193" y="108"/>
                    </a:lnTo>
                    <a:lnTo>
                      <a:pt x="197" y="112"/>
                    </a:lnTo>
                    <a:lnTo>
                      <a:pt x="197" y="112"/>
                    </a:lnTo>
                    <a:lnTo>
                      <a:pt x="200" y="115"/>
                    </a:lnTo>
                    <a:lnTo>
                      <a:pt x="200" y="119"/>
                    </a:lnTo>
                    <a:lnTo>
                      <a:pt x="200" y="119"/>
                    </a:lnTo>
                    <a:lnTo>
                      <a:pt x="197" y="122"/>
                    </a:lnTo>
                    <a:lnTo>
                      <a:pt x="197" y="122"/>
                    </a:lnTo>
                    <a:lnTo>
                      <a:pt x="193" y="126"/>
                    </a:lnTo>
                    <a:lnTo>
                      <a:pt x="189" y="126"/>
                    </a:lnTo>
                    <a:lnTo>
                      <a:pt x="186" y="126"/>
                    </a:lnTo>
                    <a:lnTo>
                      <a:pt x="186" y="129"/>
                    </a:lnTo>
                    <a:lnTo>
                      <a:pt x="182" y="133"/>
                    </a:lnTo>
                    <a:lnTo>
                      <a:pt x="182" y="133"/>
                    </a:lnTo>
                    <a:lnTo>
                      <a:pt x="182" y="137"/>
                    </a:lnTo>
                    <a:lnTo>
                      <a:pt x="182" y="137"/>
                    </a:lnTo>
                    <a:lnTo>
                      <a:pt x="182" y="137"/>
                    </a:lnTo>
                    <a:lnTo>
                      <a:pt x="179" y="137"/>
                    </a:lnTo>
                    <a:lnTo>
                      <a:pt x="179" y="140"/>
                    </a:lnTo>
                    <a:lnTo>
                      <a:pt x="179" y="140"/>
                    </a:lnTo>
                    <a:lnTo>
                      <a:pt x="179" y="147"/>
                    </a:lnTo>
                    <a:lnTo>
                      <a:pt x="179" y="151"/>
                    </a:lnTo>
                    <a:lnTo>
                      <a:pt x="179" y="151"/>
                    </a:lnTo>
                    <a:lnTo>
                      <a:pt x="172" y="158"/>
                    </a:lnTo>
                    <a:lnTo>
                      <a:pt x="172" y="162"/>
                    </a:lnTo>
                    <a:lnTo>
                      <a:pt x="168" y="158"/>
                    </a:lnTo>
                    <a:lnTo>
                      <a:pt x="168" y="158"/>
                    </a:lnTo>
                    <a:lnTo>
                      <a:pt x="168" y="158"/>
                    </a:lnTo>
                    <a:lnTo>
                      <a:pt x="164" y="155"/>
                    </a:lnTo>
                    <a:lnTo>
                      <a:pt x="164" y="155"/>
                    </a:lnTo>
                    <a:lnTo>
                      <a:pt x="161" y="155"/>
                    </a:lnTo>
                    <a:lnTo>
                      <a:pt x="164" y="158"/>
                    </a:lnTo>
                    <a:lnTo>
                      <a:pt x="164" y="158"/>
                    </a:lnTo>
                    <a:lnTo>
                      <a:pt x="157" y="155"/>
                    </a:lnTo>
                    <a:lnTo>
                      <a:pt x="157" y="155"/>
                    </a:lnTo>
                    <a:lnTo>
                      <a:pt x="154" y="158"/>
                    </a:lnTo>
                    <a:lnTo>
                      <a:pt x="154" y="158"/>
                    </a:lnTo>
                    <a:lnTo>
                      <a:pt x="147" y="162"/>
                    </a:lnTo>
                    <a:lnTo>
                      <a:pt x="147" y="162"/>
                    </a:lnTo>
                    <a:lnTo>
                      <a:pt x="147" y="162"/>
                    </a:lnTo>
                    <a:lnTo>
                      <a:pt x="150" y="165"/>
                    </a:lnTo>
                    <a:lnTo>
                      <a:pt x="150" y="165"/>
                    </a:lnTo>
                    <a:lnTo>
                      <a:pt x="147" y="165"/>
                    </a:lnTo>
                    <a:lnTo>
                      <a:pt x="143" y="165"/>
                    </a:lnTo>
                    <a:lnTo>
                      <a:pt x="139" y="169"/>
                    </a:lnTo>
                    <a:lnTo>
                      <a:pt x="136" y="169"/>
                    </a:lnTo>
                    <a:lnTo>
                      <a:pt x="132" y="169"/>
                    </a:lnTo>
                    <a:lnTo>
                      <a:pt x="132" y="165"/>
                    </a:lnTo>
                    <a:lnTo>
                      <a:pt x="132" y="165"/>
                    </a:lnTo>
                    <a:lnTo>
                      <a:pt x="129" y="165"/>
                    </a:lnTo>
                    <a:lnTo>
                      <a:pt x="125" y="169"/>
                    </a:lnTo>
                    <a:lnTo>
                      <a:pt x="121" y="173"/>
                    </a:lnTo>
                    <a:lnTo>
                      <a:pt x="121" y="176"/>
                    </a:lnTo>
                    <a:lnTo>
                      <a:pt x="118" y="180"/>
                    </a:lnTo>
                    <a:lnTo>
                      <a:pt x="118" y="187"/>
                    </a:lnTo>
                    <a:lnTo>
                      <a:pt x="118" y="194"/>
                    </a:lnTo>
                    <a:lnTo>
                      <a:pt x="118" y="194"/>
                    </a:lnTo>
                    <a:lnTo>
                      <a:pt x="118" y="194"/>
                    </a:lnTo>
                    <a:lnTo>
                      <a:pt x="118" y="198"/>
                    </a:lnTo>
                    <a:lnTo>
                      <a:pt x="118" y="201"/>
                    </a:lnTo>
                    <a:lnTo>
                      <a:pt x="107" y="201"/>
                    </a:lnTo>
                    <a:lnTo>
                      <a:pt x="100" y="205"/>
                    </a:lnTo>
                    <a:lnTo>
                      <a:pt x="93" y="205"/>
                    </a:lnTo>
                    <a:lnTo>
                      <a:pt x="86" y="205"/>
                    </a:lnTo>
                    <a:lnTo>
                      <a:pt x="78" y="205"/>
                    </a:lnTo>
                    <a:lnTo>
                      <a:pt x="75" y="205"/>
                    </a:lnTo>
                    <a:lnTo>
                      <a:pt x="75" y="205"/>
                    </a:lnTo>
                    <a:lnTo>
                      <a:pt x="75" y="208"/>
                    </a:lnTo>
                    <a:lnTo>
                      <a:pt x="75" y="208"/>
                    </a:lnTo>
                    <a:lnTo>
                      <a:pt x="68" y="205"/>
                    </a:lnTo>
                    <a:lnTo>
                      <a:pt x="61" y="205"/>
                    </a:lnTo>
                    <a:lnTo>
                      <a:pt x="57" y="208"/>
                    </a:lnTo>
                    <a:lnTo>
                      <a:pt x="50" y="208"/>
                    </a:lnTo>
                    <a:lnTo>
                      <a:pt x="46" y="208"/>
                    </a:lnTo>
                    <a:lnTo>
                      <a:pt x="43" y="208"/>
                    </a:lnTo>
                    <a:lnTo>
                      <a:pt x="43" y="208"/>
                    </a:lnTo>
                    <a:lnTo>
                      <a:pt x="43" y="208"/>
                    </a:lnTo>
                    <a:lnTo>
                      <a:pt x="39" y="208"/>
                    </a:lnTo>
                    <a:lnTo>
                      <a:pt x="39" y="208"/>
                    </a:lnTo>
                    <a:lnTo>
                      <a:pt x="32" y="205"/>
                    </a:lnTo>
                    <a:lnTo>
                      <a:pt x="10" y="198"/>
                    </a:lnTo>
                    <a:lnTo>
                      <a:pt x="10" y="19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62" name="Freeform 2595">
                <a:extLst>
                  <a:ext uri="{FF2B5EF4-FFF2-40B4-BE49-F238E27FC236}">
                    <a16:creationId xmlns:a16="http://schemas.microsoft.com/office/drawing/2014/main" id="{3FD2A2B1-A77A-4073-AAE0-42F56BF8BAAD}"/>
                  </a:ext>
                </a:extLst>
              </p:cNvPr>
              <p:cNvSpPr>
                <a:spLocks/>
              </p:cNvSpPr>
              <p:nvPr/>
            </p:nvSpPr>
            <p:spPr bwMode="auto">
              <a:xfrm>
                <a:off x="4958" y="1896"/>
                <a:ext cx="293" cy="208"/>
              </a:xfrm>
              <a:custGeom>
                <a:avLst/>
                <a:gdLst>
                  <a:gd name="T0" fmla="*/ 25 w 293"/>
                  <a:gd name="T1" fmla="*/ 169 h 208"/>
                  <a:gd name="T2" fmla="*/ 3 w 293"/>
                  <a:gd name="T3" fmla="*/ 155 h 208"/>
                  <a:gd name="T4" fmla="*/ 0 w 293"/>
                  <a:gd name="T5" fmla="*/ 129 h 208"/>
                  <a:gd name="T6" fmla="*/ 0 w 293"/>
                  <a:gd name="T7" fmla="*/ 104 h 208"/>
                  <a:gd name="T8" fmla="*/ 14 w 293"/>
                  <a:gd name="T9" fmla="*/ 76 h 208"/>
                  <a:gd name="T10" fmla="*/ 21 w 293"/>
                  <a:gd name="T11" fmla="*/ 72 h 208"/>
                  <a:gd name="T12" fmla="*/ 35 w 293"/>
                  <a:gd name="T13" fmla="*/ 76 h 208"/>
                  <a:gd name="T14" fmla="*/ 50 w 293"/>
                  <a:gd name="T15" fmla="*/ 72 h 208"/>
                  <a:gd name="T16" fmla="*/ 53 w 293"/>
                  <a:gd name="T17" fmla="*/ 65 h 208"/>
                  <a:gd name="T18" fmla="*/ 68 w 293"/>
                  <a:gd name="T19" fmla="*/ 58 h 208"/>
                  <a:gd name="T20" fmla="*/ 82 w 293"/>
                  <a:gd name="T21" fmla="*/ 51 h 208"/>
                  <a:gd name="T22" fmla="*/ 86 w 293"/>
                  <a:gd name="T23" fmla="*/ 33 h 208"/>
                  <a:gd name="T24" fmla="*/ 96 w 293"/>
                  <a:gd name="T25" fmla="*/ 29 h 208"/>
                  <a:gd name="T26" fmla="*/ 104 w 293"/>
                  <a:gd name="T27" fmla="*/ 22 h 208"/>
                  <a:gd name="T28" fmla="*/ 121 w 293"/>
                  <a:gd name="T29" fmla="*/ 25 h 208"/>
                  <a:gd name="T30" fmla="*/ 147 w 293"/>
                  <a:gd name="T31" fmla="*/ 29 h 208"/>
                  <a:gd name="T32" fmla="*/ 161 w 293"/>
                  <a:gd name="T33" fmla="*/ 33 h 208"/>
                  <a:gd name="T34" fmla="*/ 172 w 293"/>
                  <a:gd name="T35" fmla="*/ 29 h 208"/>
                  <a:gd name="T36" fmla="*/ 182 w 293"/>
                  <a:gd name="T37" fmla="*/ 29 h 208"/>
                  <a:gd name="T38" fmla="*/ 186 w 293"/>
                  <a:gd name="T39" fmla="*/ 22 h 208"/>
                  <a:gd name="T40" fmla="*/ 197 w 293"/>
                  <a:gd name="T41" fmla="*/ 22 h 208"/>
                  <a:gd name="T42" fmla="*/ 200 w 293"/>
                  <a:gd name="T43" fmla="*/ 11 h 208"/>
                  <a:gd name="T44" fmla="*/ 211 w 293"/>
                  <a:gd name="T45" fmla="*/ 0 h 208"/>
                  <a:gd name="T46" fmla="*/ 218 w 293"/>
                  <a:gd name="T47" fmla="*/ 11 h 208"/>
                  <a:gd name="T48" fmla="*/ 225 w 293"/>
                  <a:gd name="T49" fmla="*/ 15 h 208"/>
                  <a:gd name="T50" fmla="*/ 225 w 293"/>
                  <a:gd name="T51" fmla="*/ 22 h 208"/>
                  <a:gd name="T52" fmla="*/ 222 w 293"/>
                  <a:gd name="T53" fmla="*/ 36 h 208"/>
                  <a:gd name="T54" fmla="*/ 232 w 293"/>
                  <a:gd name="T55" fmla="*/ 43 h 208"/>
                  <a:gd name="T56" fmla="*/ 250 w 293"/>
                  <a:gd name="T57" fmla="*/ 33 h 208"/>
                  <a:gd name="T58" fmla="*/ 261 w 293"/>
                  <a:gd name="T59" fmla="*/ 25 h 208"/>
                  <a:gd name="T60" fmla="*/ 272 w 293"/>
                  <a:gd name="T61" fmla="*/ 25 h 208"/>
                  <a:gd name="T62" fmla="*/ 275 w 293"/>
                  <a:gd name="T63" fmla="*/ 29 h 208"/>
                  <a:gd name="T64" fmla="*/ 290 w 293"/>
                  <a:gd name="T65" fmla="*/ 25 h 208"/>
                  <a:gd name="T66" fmla="*/ 293 w 293"/>
                  <a:gd name="T67" fmla="*/ 29 h 208"/>
                  <a:gd name="T68" fmla="*/ 286 w 293"/>
                  <a:gd name="T69" fmla="*/ 33 h 208"/>
                  <a:gd name="T70" fmla="*/ 283 w 293"/>
                  <a:gd name="T71" fmla="*/ 36 h 208"/>
                  <a:gd name="T72" fmla="*/ 268 w 293"/>
                  <a:gd name="T73" fmla="*/ 36 h 208"/>
                  <a:gd name="T74" fmla="*/ 247 w 293"/>
                  <a:gd name="T75" fmla="*/ 40 h 208"/>
                  <a:gd name="T76" fmla="*/ 236 w 293"/>
                  <a:gd name="T77" fmla="*/ 43 h 208"/>
                  <a:gd name="T78" fmla="*/ 232 w 293"/>
                  <a:gd name="T79" fmla="*/ 51 h 208"/>
                  <a:gd name="T80" fmla="*/ 222 w 293"/>
                  <a:gd name="T81" fmla="*/ 54 h 208"/>
                  <a:gd name="T82" fmla="*/ 225 w 293"/>
                  <a:gd name="T83" fmla="*/ 61 h 208"/>
                  <a:gd name="T84" fmla="*/ 225 w 293"/>
                  <a:gd name="T85" fmla="*/ 76 h 208"/>
                  <a:gd name="T86" fmla="*/ 222 w 293"/>
                  <a:gd name="T87" fmla="*/ 86 h 208"/>
                  <a:gd name="T88" fmla="*/ 218 w 293"/>
                  <a:gd name="T89" fmla="*/ 97 h 208"/>
                  <a:gd name="T90" fmla="*/ 211 w 293"/>
                  <a:gd name="T91" fmla="*/ 104 h 208"/>
                  <a:gd name="T92" fmla="*/ 193 w 293"/>
                  <a:gd name="T93" fmla="*/ 104 h 208"/>
                  <a:gd name="T94" fmla="*/ 200 w 293"/>
                  <a:gd name="T95" fmla="*/ 115 h 208"/>
                  <a:gd name="T96" fmla="*/ 193 w 293"/>
                  <a:gd name="T97" fmla="*/ 126 h 208"/>
                  <a:gd name="T98" fmla="*/ 182 w 293"/>
                  <a:gd name="T99" fmla="*/ 133 h 208"/>
                  <a:gd name="T100" fmla="*/ 179 w 293"/>
                  <a:gd name="T101" fmla="*/ 140 h 208"/>
                  <a:gd name="T102" fmla="*/ 172 w 293"/>
                  <a:gd name="T103" fmla="*/ 158 h 208"/>
                  <a:gd name="T104" fmla="*/ 164 w 293"/>
                  <a:gd name="T105" fmla="*/ 155 h 208"/>
                  <a:gd name="T106" fmla="*/ 157 w 293"/>
                  <a:gd name="T107" fmla="*/ 155 h 208"/>
                  <a:gd name="T108" fmla="*/ 147 w 293"/>
                  <a:gd name="T109" fmla="*/ 162 h 208"/>
                  <a:gd name="T110" fmla="*/ 143 w 293"/>
                  <a:gd name="T111" fmla="*/ 165 h 208"/>
                  <a:gd name="T112" fmla="*/ 132 w 293"/>
                  <a:gd name="T113" fmla="*/ 165 h 208"/>
                  <a:gd name="T114" fmla="*/ 118 w 293"/>
                  <a:gd name="T115" fmla="*/ 180 h 208"/>
                  <a:gd name="T116" fmla="*/ 118 w 293"/>
                  <a:gd name="T117" fmla="*/ 198 h 208"/>
                  <a:gd name="T118" fmla="*/ 86 w 293"/>
                  <a:gd name="T119" fmla="*/ 205 h 208"/>
                  <a:gd name="T120" fmla="*/ 75 w 293"/>
                  <a:gd name="T121" fmla="*/ 208 h 208"/>
                  <a:gd name="T122" fmla="*/ 46 w 293"/>
                  <a:gd name="T123" fmla="*/ 208 h 208"/>
                  <a:gd name="T124" fmla="*/ 39 w 293"/>
                  <a:gd name="T125" fmla="*/ 20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3" h="208">
                    <a:moveTo>
                      <a:pt x="10" y="198"/>
                    </a:moveTo>
                    <a:lnTo>
                      <a:pt x="14" y="190"/>
                    </a:lnTo>
                    <a:lnTo>
                      <a:pt x="21" y="180"/>
                    </a:lnTo>
                    <a:lnTo>
                      <a:pt x="25" y="176"/>
                    </a:lnTo>
                    <a:lnTo>
                      <a:pt x="25" y="169"/>
                    </a:lnTo>
                    <a:lnTo>
                      <a:pt x="21" y="165"/>
                    </a:lnTo>
                    <a:lnTo>
                      <a:pt x="18" y="162"/>
                    </a:lnTo>
                    <a:lnTo>
                      <a:pt x="14" y="162"/>
                    </a:lnTo>
                    <a:lnTo>
                      <a:pt x="7" y="158"/>
                    </a:lnTo>
                    <a:lnTo>
                      <a:pt x="3" y="155"/>
                    </a:lnTo>
                    <a:lnTo>
                      <a:pt x="3" y="151"/>
                    </a:lnTo>
                    <a:lnTo>
                      <a:pt x="7" y="144"/>
                    </a:lnTo>
                    <a:lnTo>
                      <a:pt x="3" y="137"/>
                    </a:lnTo>
                    <a:lnTo>
                      <a:pt x="3" y="133"/>
                    </a:lnTo>
                    <a:lnTo>
                      <a:pt x="0" y="129"/>
                    </a:lnTo>
                    <a:lnTo>
                      <a:pt x="3" y="122"/>
                    </a:lnTo>
                    <a:lnTo>
                      <a:pt x="7" y="115"/>
                    </a:lnTo>
                    <a:lnTo>
                      <a:pt x="3" y="112"/>
                    </a:lnTo>
                    <a:lnTo>
                      <a:pt x="0" y="112"/>
                    </a:lnTo>
                    <a:lnTo>
                      <a:pt x="0" y="104"/>
                    </a:lnTo>
                    <a:lnTo>
                      <a:pt x="0" y="101"/>
                    </a:lnTo>
                    <a:lnTo>
                      <a:pt x="7" y="97"/>
                    </a:lnTo>
                    <a:lnTo>
                      <a:pt x="7" y="94"/>
                    </a:lnTo>
                    <a:lnTo>
                      <a:pt x="14" y="83"/>
                    </a:lnTo>
                    <a:lnTo>
                      <a:pt x="14" y="76"/>
                    </a:lnTo>
                    <a:lnTo>
                      <a:pt x="14" y="72"/>
                    </a:lnTo>
                    <a:lnTo>
                      <a:pt x="14" y="65"/>
                    </a:lnTo>
                    <a:lnTo>
                      <a:pt x="18" y="68"/>
                    </a:lnTo>
                    <a:lnTo>
                      <a:pt x="21" y="68"/>
                    </a:lnTo>
                    <a:lnTo>
                      <a:pt x="21" y="72"/>
                    </a:lnTo>
                    <a:lnTo>
                      <a:pt x="25" y="72"/>
                    </a:lnTo>
                    <a:lnTo>
                      <a:pt x="28" y="72"/>
                    </a:lnTo>
                    <a:lnTo>
                      <a:pt x="32" y="72"/>
                    </a:lnTo>
                    <a:lnTo>
                      <a:pt x="35" y="76"/>
                    </a:lnTo>
                    <a:lnTo>
                      <a:pt x="35" y="76"/>
                    </a:lnTo>
                    <a:lnTo>
                      <a:pt x="39" y="76"/>
                    </a:lnTo>
                    <a:lnTo>
                      <a:pt x="43" y="76"/>
                    </a:lnTo>
                    <a:lnTo>
                      <a:pt x="46" y="76"/>
                    </a:lnTo>
                    <a:lnTo>
                      <a:pt x="50" y="72"/>
                    </a:lnTo>
                    <a:lnTo>
                      <a:pt x="50" y="72"/>
                    </a:lnTo>
                    <a:lnTo>
                      <a:pt x="53" y="72"/>
                    </a:lnTo>
                    <a:lnTo>
                      <a:pt x="53" y="68"/>
                    </a:lnTo>
                    <a:lnTo>
                      <a:pt x="57" y="68"/>
                    </a:lnTo>
                    <a:lnTo>
                      <a:pt x="57" y="65"/>
                    </a:lnTo>
                    <a:lnTo>
                      <a:pt x="53" y="65"/>
                    </a:lnTo>
                    <a:lnTo>
                      <a:pt x="53" y="61"/>
                    </a:lnTo>
                    <a:lnTo>
                      <a:pt x="57" y="61"/>
                    </a:lnTo>
                    <a:lnTo>
                      <a:pt x="61" y="61"/>
                    </a:lnTo>
                    <a:lnTo>
                      <a:pt x="68" y="58"/>
                    </a:lnTo>
                    <a:lnTo>
                      <a:pt x="68" y="58"/>
                    </a:lnTo>
                    <a:lnTo>
                      <a:pt x="71" y="58"/>
                    </a:lnTo>
                    <a:lnTo>
                      <a:pt x="75" y="54"/>
                    </a:lnTo>
                    <a:lnTo>
                      <a:pt x="78" y="54"/>
                    </a:lnTo>
                    <a:lnTo>
                      <a:pt x="82" y="51"/>
                    </a:lnTo>
                    <a:lnTo>
                      <a:pt x="82" y="51"/>
                    </a:lnTo>
                    <a:lnTo>
                      <a:pt x="82" y="47"/>
                    </a:lnTo>
                    <a:lnTo>
                      <a:pt x="86" y="43"/>
                    </a:lnTo>
                    <a:lnTo>
                      <a:pt x="86" y="40"/>
                    </a:lnTo>
                    <a:lnTo>
                      <a:pt x="86" y="36"/>
                    </a:lnTo>
                    <a:lnTo>
                      <a:pt x="86" y="33"/>
                    </a:lnTo>
                    <a:lnTo>
                      <a:pt x="89" y="33"/>
                    </a:lnTo>
                    <a:lnTo>
                      <a:pt x="89" y="33"/>
                    </a:lnTo>
                    <a:lnTo>
                      <a:pt x="89" y="29"/>
                    </a:lnTo>
                    <a:lnTo>
                      <a:pt x="93" y="29"/>
                    </a:lnTo>
                    <a:lnTo>
                      <a:pt x="96" y="29"/>
                    </a:lnTo>
                    <a:lnTo>
                      <a:pt x="104" y="29"/>
                    </a:lnTo>
                    <a:lnTo>
                      <a:pt x="104" y="29"/>
                    </a:lnTo>
                    <a:lnTo>
                      <a:pt x="104" y="25"/>
                    </a:lnTo>
                    <a:lnTo>
                      <a:pt x="104" y="22"/>
                    </a:lnTo>
                    <a:lnTo>
                      <a:pt x="104" y="22"/>
                    </a:lnTo>
                    <a:lnTo>
                      <a:pt x="107" y="22"/>
                    </a:lnTo>
                    <a:lnTo>
                      <a:pt x="107" y="22"/>
                    </a:lnTo>
                    <a:lnTo>
                      <a:pt x="114" y="25"/>
                    </a:lnTo>
                    <a:lnTo>
                      <a:pt x="118" y="25"/>
                    </a:lnTo>
                    <a:lnTo>
                      <a:pt x="121" y="25"/>
                    </a:lnTo>
                    <a:lnTo>
                      <a:pt x="132" y="25"/>
                    </a:lnTo>
                    <a:lnTo>
                      <a:pt x="136" y="29"/>
                    </a:lnTo>
                    <a:lnTo>
                      <a:pt x="139" y="29"/>
                    </a:lnTo>
                    <a:lnTo>
                      <a:pt x="143" y="29"/>
                    </a:lnTo>
                    <a:lnTo>
                      <a:pt x="147" y="29"/>
                    </a:lnTo>
                    <a:lnTo>
                      <a:pt x="150" y="29"/>
                    </a:lnTo>
                    <a:lnTo>
                      <a:pt x="154" y="36"/>
                    </a:lnTo>
                    <a:lnTo>
                      <a:pt x="157" y="33"/>
                    </a:lnTo>
                    <a:lnTo>
                      <a:pt x="161" y="33"/>
                    </a:lnTo>
                    <a:lnTo>
                      <a:pt x="161" y="33"/>
                    </a:lnTo>
                    <a:lnTo>
                      <a:pt x="164" y="29"/>
                    </a:lnTo>
                    <a:lnTo>
                      <a:pt x="168" y="29"/>
                    </a:lnTo>
                    <a:lnTo>
                      <a:pt x="168" y="29"/>
                    </a:lnTo>
                    <a:lnTo>
                      <a:pt x="168" y="29"/>
                    </a:lnTo>
                    <a:lnTo>
                      <a:pt x="172" y="29"/>
                    </a:lnTo>
                    <a:lnTo>
                      <a:pt x="172" y="29"/>
                    </a:lnTo>
                    <a:lnTo>
                      <a:pt x="175" y="29"/>
                    </a:lnTo>
                    <a:lnTo>
                      <a:pt x="179" y="33"/>
                    </a:lnTo>
                    <a:lnTo>
                      <a:pt x="182" y="29"/>
                    </a:lnTo>
                    <a:lnTo>
                      <a:pt x="182" y="29"/>
                    </a:lnTo>
                    <a:lnTo>
                      <a:pt x="182" y="29"/>
                    </a:lnTo>
                    <a:lnTo>
                      <a:pt x="182" y="25"/>
                    </a:lnTo>
                    <a:lnTo>
                      <a:pt x="182" y="25"/>
                    </a:lnTo>
                    <a:lnTo>
                      <a:pt x="186" y="22"/>
                    </a:lnTo>
                    <a:lnTo>
                      <a:pt x="186" y="22"/>
                    </a:lnTo>
                    <a:lnTo>
                      <a:pt x="189" y="22"/>
                    </a:lnTo>
                    <a:lnTo>
                      <a:pt x="189" y="22"/>
                    </a:lnTo>
                    <a:lnTo>
                      <a:pt x="193" y="22"/>
                    </a:lnTo>
                    <a:lnTo>
                      <a:pt x="197" y="22"/>
                    </a:lnTo>
                    <a:lnTo>
                      <a:pt x="197" y="22"/>
                    </a:lnTo>
                    <a:lnTo>
                      <a:pt x="200" y="18"/>
                    </a:lnTo>
                    <a:lnTo>
                      <a:pt x="200" y="18"/>
                    </a:lnTo>
                    <a:lnTo>
                      <a:pt x="197" y="15"/>
                    </a:lnTo>
                    <a:lnTo>
                      <a:pt x="197" y="15"/>
                    </a:lnTo>
                    <a:lnTo>
                      <a:pt x="200" y="11"/>
                    </a:lnTo>
                    <a:lnTo>
                      <a:pt x="204" y="4"/>
                    </a:lnTo>
                    <a:lnTo>
                      <a:pt x="207" y="4"/>
                    </a:lnTo>
                    <a:lnTo>
                      <a:pt x="207" y="0"/>
                    </a:lnTo>
                    <a:lnTo>
                      <a:pt x="207" y="0"/>
                    </a:lnTo>
                    <a:lnTo>
                      <a:pt x="211" y="0"/>
                    </a:lnTo>
                    <a:lnTo>
                      <a:pt x="211" y="0"/>
                    </a:lnTo>
                    <a:lnTo>
                      <a:pt x="215" y="0"/>
                    </a:lnTo>
                    <a:lnTo>
                      <a:pt x="222" y="4"/>
                    </a:lnTo>
                    <a:lnTo>
                      <a:pt x="222" y="7"/>
                    </a:lnTo>
                    <a:lnTo>
                      <a:pt x="218" y="11"/>
                    </a:lnTo>
                    <a:lnTo>
                      <a:pt x="218" y="11"/>
                    </a:lnTo>
                    <a:lnTo>
                      <a:pt x="218" y="11"/>
                    </a:lnTo>
                    <a:lnTo>
                      <a:pt x="222" y="15"/>
                    </a:lnTo>
                    <a:lnTo>
                      <a:pt x="225" y="11"/>
                    </a:lnTo>
                    <a:lnTo>
                      <a:pt x="225" y="15"/>
                    </a:lnTo>
                    <a:lnTo>
                      <a:pt x="225" y="15"/>
                    </a:lnTo>
                    <a:lnTo>
                      <a:pt x="225" y="15"/>
                    </a:lnTo>
                    <a:lnTo>
                      <a:pt x="225" y="15"/>
                    </a:lnTo>
                    <a:lnTo>
                      <a:pt x="225" y="18"/>
                    </a:lnTo>
                    <a:lnTo>
                      <a:pt x="225" y="22"/>
                    </a:lnTo>
                    <a:lnTo>
                      <a:pt x="225" y="22"/>
                    </a:lnTo>
                    <a:lnTo>
                      <a:pt x="222" y="25"/>
                    </a:lnTo>
                    <a:lnTo>
                      <a:pt x="222" y="29"/>
                    </a:lnTo>
                    <a:lnTo>
                      <a:pt x="222" y="33"/>
                    </a:lnTo>
                    <a:lnTo>
                      <a:pt x="222" y="36"/>
                    </a:lnTo>
                    <a:lnTo>
                      <a:pt x="225" y="40"/>
                    </a:lnTo>
                    <a:lnTo>
                      <a:pt x="229" y="43"/>
                    </a:lnTo>
                    <a:lnTo>
                      <a:pt x="229" y="43"/>
                    </a:lnTo>
                    <a:lnTo>
                      <a:pt x="229" y="43"/>
                    </a:lnTo>
                    <a:lnTo>
                      <a:pt x="232" y="43"/>
                    </a:lnTo>
                    <a:lnTo>
                      <a:pt x="236" y="40"/>
                    </a:lnTo>
                    <a:lnTo>
                      <a:pt x="240" y="36"/>
                    </a:lnTo>
                    <a:lnTo>
                      <a:pt x="250" y="36"/>
                    </a:lnTo>
                    <a:lnTo>
                      <a:pt x="250" y="33"/>
                    </a:lnTo>
                    <a:lnTo>
                      <a:pt x="250" y="33"/>
                    </a:lnTo>
                    <a:lnTo>
                      <a:pt x="254" y="29"/>
                    </a:lnTo>
                    <a:lnTo>
                      <a:pt x="254" y="29"/>
                    </a:lnTo>
                    <a:lnTo>
                      <a:pt x="258" y="29"/>
                    </a:lnTo>
                    <a:lnTo>
                      <a:pt x="261" y="25"/>
                    </a:lnTo>
                    <a:lnTo>
                      <a:pt x="261" y="25"/>
                    </a:lnTo>
                    <a:lnTo>
                      <a:pt x="265" y="25"/>
                    </a:lnTo>
                    <a:lnTo>
                      <a:pt x="265" y="25"/>
                    </a:lnTo>
                    <a:lnTo>
                      <a:pt x="268" y="25"/>
                    </a:lnTo>
                    <a:lnTo>
                      <a:pt x="268" y="25"/>
                    </a:lnTo>
                    <a:lnTo>
                      <a:pt x="272" y="25"/>
                    </a:lnTo>
                    <a:lnTo>
                      <a:pt x="272" y="29"/>
                    </a:lnTo>
                    <a:lnTo>
                      <a:pt x="272" y="29"/>
                    </a:lnTo>
                    <a:lnTo>
                      <a:pt x="272" y="29"/>
                    </a:lnTo>
                    <a:lnTo>
                      <a:pt x="275" y="29"/>
                    </a:lnTo>
                    <a:lnTo>
                      <a:pt x="275" y="29"/>
                    </a:lnTo>
                    <a:lnTo>
                      <a:pt x="275" y="29"/>
                    </a:lnTo>
                    <a:lnTo>
                      <a:pt x="283" y="25"/>
                    </a:lnTo>
                    <a:lnTo>
                      <a:pt x="286" y="25"/>
                    </a:lnTo>
                    <a:lnTo>
                      <a:pt x="286" y="25"/>
                    </a:lnTo>
                    <a:lnTo>
                      <a:pt x="290" y="25"/>
                    </a:lnTo>
                    <a:lnTo>
                      <a:pt x="293" y="25"/>
                    </a:lnTo>
                    <a:lnTo>
                      <a:pt x="293" y="29"/>
                    </a:lnTo>
                    <a:lnTo>
                      <a:pt x="293" y="29"/>
                    </a:lnTo>
                    <a:lnTo>
                      <a:pt x="290" y="29"/>
                    </a:lnTo>
                    <a:lnTo>
                      <a:pt x="293" y="29"/>
                    </a:lnTo>
                    <a:lnTo>
                      <a:pt x="290" y="29"/>
                    </a:lnTo>
                    <a:lnTo>
                      <a:pt x="290" y="29"/>
                    </a:lnTo>
                    <a:lnTo>
                      <a:pt x="286" y="29"/>
                    </a:lnTo>
                    <a:lnTo>
                      <a:pt x="286" y="33"/>
                    </a:lnTo>
                    <a:lnTo>
                      <a:pt x="286" y="33"/>
                    </a:lnTo>
                    <a:lnTo>
                      <a:pt x="286" y="33"/>
                    </a:lnTo>
                    <a:lnTo>
                      <a:pt x="290" y="36"/>
                    </a:lnTo>
                    <a:lnTo>
                      <a:pt x="290" y="36"/>
                    </a:lnTo>
                    <a:lnTo>
                      <a:pt x="283" y="36"/>
                    </a:lnTo>
                    <a:lnTo>
                      <a:pt x="283" y="36"/>
                    </a:lnTo>
                    <a:lnTo>
                      <a:pt x="283" y="36"/>
                    </a:lnTo>
                    <a:lnTo>
                      <a:pt x="279" y="40"/>
                    </a:lnTo>
                    <a:lnTo>
                      <a:pt x="275" y="40"/>
                    </a:lnTo>
                    <a:lnTo>
                      <a:pt x="272" y="36"/>
                    </a:lnTo>
                    <a:lnTo>
                      <a:pt x="268" y="36"/>
                    </a:lnTo>
                    <a:lnTo>
                      <a:pt x="268" y="36"/>
                    </a:lnTo>
                    <a:lnTo>
                      <a:pt x="254" y="40"/>
                    </a:lnTo>
                    <a:lnTo>
                      <a:pt x="254" y="36"/>
                    </a:lnTo>
                    <a:lnTo>
                      <a:pt x="250" y="40"/>
                    </a:lnTo>
                    <a:lnTo>
                      <a:pt x="247" y="40"/>
                    </a:lnTo>
                    <a:lnTo>
                      <a:pt x="243" y="40"/>
                    </a:lnTo>
                    <a:lnTo>
                      <a:pt x="240" y="43"/>
                    </a:lnTo>
                    <a:lnTo>
                      <a:pt x="240" y="43"/>
                    </a:lnTo>
                    <a:lnTo>
                      <a:pt x="236" y="43"/>
                    </a:lnTo>
                    <a:lnTo>
                      <a:pt x="236" y="43"/>
                    </a:lnTo>
                    <a:lnTo>
                      <a:pt x="236" y="47"/>
                    </a:lnTo>
                    <a:lnTo>
                      <a:pt x="232" y="47"/>
                    </a:lnTo>
                    <a:lnTo>
                      <a:pt x="232" y="47"/>
                    </a:lnTo>
                    <a:lnTo>
                      <a:pt x="232" y="47"/>
                    </a:lnTo>
                    <a:lnTo>
                      <a:pt x="232" y="51"/>
                    </a:lnTo>
                    <a:lnTo>
                      <a:pt x="229" y="47"/>
                    </a:lnTo>
                    <a:lnTo>
                      <a:pt x="229" y="47"/>
                    </a:lnTo>
                    <a:lnTo>
                      <a:pt x="225" y="47"/>
                    </a:lnTo>
                    <a:lnTo>
                      <a:pt x="225" y="51"/>
                    </a:lnTo>
                    <a:lnTo>
                      <a:pt x="222" y="54"/>
                    </a:lnTo>
                    <a:lnTo>
                      <a:pt x="218" y="58"/>
                    </a:lnTo>
                    <a:lnTo>
                      <a:pt x="218" y="58"/>
                    </a:lnTo>
                    <a:lnTo>
                      <a:pt x="218" y="58"/>
                    </a:lnTo>
                    <a:lnTo>
                      <a:pt x="222" y="61"/>
                    </a:lnTo>
                    <a:lnTo>
                      <a:pt x="225" y="61"/>
                    </a:lnTo>
                    <a:lnTo>
                      <a:pt x="225" y="68"/>
                    </a:lnTo>
                    <a:lnTo>
                      <a:pt x="229" y="72"/>
                    </a:lnTo>
                    <a:lnTo>
                      <a:pt x="229" y="72"/>
                    </a:lnTo>
                    <a:lnTo>
                      <a:pt x="225" y="76"/>
                    </a:lnTo>
                    <a:lnTo>
                      <a:pt x="225" y="76"/>
                    </a:lnTo>
                    <a:lnTo>
                      <a:pt x="225" y="76"/>
                    </a:lnTo>
                    <a:lnTo>
                      <a:pt x="225" y="79"/>
                    </a:lnTo>
                    <a:lnTo>
                      <a:pt x="225" y="83"/>
                    </a:lnTo>
                    <a:lnTo>
                      <a:pt x="222" y="83"/>
                    </a:lnTo>
                    <a:lnTo>
                      <a:pt x="222" y="86"/>
                    </a:lnTo>
                    <a:lnTo>
                      <a:pt x="218" y="90"/>
                    </a:lnTo>
                    <a:lnTo>
                      <a:pt x="215" y="90"/>
                    </a:lnTo>
                    <a:lnTo>
                      <a:pt x="215" y="94"/>
                    </a:lnTo>
                    <a:lnTo>
                      <a:pt x="215" y="94"/>
                    </a:lnTo>
                    <a:lnTo>
                      <a:pt x="218" y="97"/>
                    </a:lnTo>
                    <a:lnTo>
                      <a:pt x="218" y="97"/>
                    </a:lnTo>
                    <a:lnTo>
                      <a:pt x="218" y="97"/>
                    </a:lnTo>
                    <a:lnTo>
                      <a:pt x="218" y="101"/>
                    </a:lnTo>
                    <a:lnTo>
                      <a:pt x="215" y="104"/>
                    </a:lnTo>
                    <a:lnTo>
                      <a:pt x="211" y="104"/>
                    </a:lnTo>
                    <a:lnTo>
                      <a:pt x="207" y="104"/>
                    </a:lnTo>
                    <a:lnTo>
                      <a:pt x="204" y="104"/>
                    </a:lnTo>
                    <a:lnTo>
                      <a:pt x="197" y="104"/>
                    </a:lnTo>
                    <a:lnTo>
                      <a:pt x="193" y="104"/>
                    </a:lnTo>
                    <a:lnTo>
                      <a:pt x="193" y="104"/>
                    </a:lnTo>
                    <a:lnTo>
                      <a:pt x="193" y="108"/>
                    </a:lnTo>
                    <a:lnTo>
                      <a:pt x="193" y="108"/>
                    </a:lnTo>
                    <a:lnTo>
                      <a:pt x="197" y="112"/>
                    </a:lnTo>
                    <a:lnTo>
                      <a:pt x="197" y="112"/>
                    </a:lnTo>
                    <a:lnTo>
                      <a:pt x="200" y="115"/>
                    </a:lnTo>
                    <a:lnTo>
                      <a:pt x="200" y="119"/>
                    </a:lnTo>
                    <a:lnTo>
                      <a:pt x="200" y="119"/>
                    </a:lnTo>
                    <a:lnTo>
                      <a:pt x="197" y="122"/>
                    </a:lnTo>
                    <a:lnTo>
                      <a:pt x="197" y="122"/>
                    </a:lnTo>
                    <a:lnTo>
                      <a:pt x="193" y="126"/>
                    </a:lnTo>
                    <a:lnTo>
                      <a:pt x="189" y="126"/>
                    </a:lnTo>
                    <a:lnTo>
                      <a:pt x="186" y="126"/>
                    </a:lnTo>
                    <a:lnTo>
                      <a:pt x="186" y="129"/>
                    </a:lnTo>
                    <a:lnTo>
                      <a:pt x="182" y="133"/>
                    </a:lnTo>
                    <a:lnTo>
                      <a:pt x="182" y="133"/>
                    </a:lnTo>
                    <a:lnTo>
                      <a:pt x="182" y="137"/>
                    </a:lnTo>
                    <a:lnTo>
                      <a:pt x="182" y="137"/>
                    </a:lnTo>
                    <a:lnTo>
                      <a:pt x="182" y="137"/>
                    </a:lnTo>
                    <a:lnTo>
                      <a:pt x="179" y="137"/>
                    </a:lnTo>
                    <a:lnTo>
                      <a:pt x="179" y="140"/>
                    </a:lnTo>
                    <a:lnTo>
                      <a:pt x="179" y="140"/>
                    </a:lnTo>
                    <a:lnTo>
                      <a:pt x="179" y="147"/>
                    </a:lnTo>
                    <a:lnTo>
                      <a:pt x="179" y="151"/>
                    </a:lnTo>
                    <a:lnTo>
                      <a:pt x="179" y="151"/>
                    </a:lnTo>
                    <a:lnTo>
                      <a:pt x="172" y="158"/>
                    </a:lnTo>
                    <a:lnTo>
                      <a:pt x="172" y="162"/>
                    </a:lnTo>
                    <a:lnTo>
                      <a:pt x="168" y="158"/>
                    </a:lnTo>
                    <a:lnTo>
                      <a:pt x="168" y="158"/>
                    </a:lnTo>
                    <a:lnTo>
                      <a:pt x="168" y="158"/>
                    </a:lnTo>
                    <a:lnTo>
                      <a:pt x="164" y="155"/>
                    </a:lnTo>
                    <a:lnTo>
                      <a:pt x="164" y="155"/>
                    </a:lnTo>
                    <a:lnTo>
                      <a:pt x="161" y="155"/>
                    </a:lnTo>
                    <a:lnTo>
                      <a:pt x="164" y="158"/>
                    </a:lnTo>
                    <a:lnTo>
                      <a:pt x="164" y="158"/>
                    </a:lnTo>
                    <a:lnTo>
                      <a:pt x="157" y="155"/>
                    </a:lnTo>
                    <a:lnTo>
                      <a:pt x="157" y="155"/>
                    </a:lnTo>
                    <a:lnTo>
                      <a:pt x="154" y="158"/>
                    </a:lnTo>
                    <a:lnTo>
                      <a:pt x="154" y="158"/>
                    </a:lnTo>
                    <a:lnTo>
                      <a:pt x="147" y="162"/>
                    </a:lnTo>
                    <a:lnTo>
                      <a:pt x="147" y="162"/>
                    </a:lnTo>
                    <a:lnTo>
                      <a:pt x="147" y="162"/>
                    </a:lnTo>
                    <a:lnTo>
                      <a:pt x="150" y="165"/>
                    </a:lnTo>
                    <a:lnTo>
                      <a:pt x="150" y="165"/>
                    </a:lnTo>
                    <a:lnTo>
                      <a:pt x="147" y="165"/>
                    </a:lnTo>
                    <a:lnTo>
                      <a:pt x="143" y="165"/>
                    </a:lnTo>
                    <a:lnTo>
                      <a:pt x="139" y="169"/>
                    </a:lnTo>
                    <a:lnTo>
                      <a:pt x="136" y="169"/>
                    </a:lnTo>
                    <a:lnTo>
                      <a:pt x="132" y="169"/>
                    </a:lnTo>
                    <a:lnTo>
                      <a:pt x="132" y="165"/>
                    </a:lnTo>
                    <a:lnTo>
                      <a:pt x="132" y="165"/>
                    </a:lnTo>
                    <a:lnTo>
                      <a:pt x="129" y="165"/>
                    </a:lnTo>
                    <a:lnTo>
                      <a:pt x="125" y="169"/>
                    </a:lnTo>
                    <a:lnTo>
                      <a:pt x="121" y="173"/>
                    </a:lnTo>
                    <a:lnTo>
                      <a:pt x="121" y="176"/>
                    </a:lnTo>
                    <a:lnTo>
                      <a:pt x="118" y="180"/>
                    </a:lnTo>
                    <a:lnTo>
                      <a:pt x="118" y="187"/>
                    </a:lnTo>
                    <a:lnTo>
                      <a:pt x="118" y="194"/>
                    </a:lnTo>
                    <a:lnTo>
                      <a:pt x="118" y="194"/>
                    </a:lnTo>
                    <a:lnTo>
                      <a:pt x="118" y="194"/>
                    </a:lnTo>
                    <a:lnTo>
                      <a:pt x="118" y="198"/>
                    </a:lnTo>
                    <a:lnTo>
                      <a:pt x="118" y="201"/>
                    </a:lnTo>
                    <a:lnTo>
                      <a:pt x="107" y="201"/>
                    </a:lnTo>
                    <a:lnTo>
                      <a:pt x="100" y="205"/>
                    </a:lnTo>
                    <a:lnTo>
                      <a:pt x="93" y="205"/>
                    </a:lnTo>
                    <a:lnTo>
                      <a:pt x="86" y="205"/>
                    </a:lnTo>
                    <a:lnTo>
                      <a:pt x="78" y="205"/>
                    </a:lnTo>
                    <a:lnTo>
                      <a:pt x="75" y="205"/>
                    </a:lnTo>
                    <a:lnTo>
                      <a:pt x="75" y="205"/>
                    </a:lnTo>
                    <a:lnTo>
                      <a:pt x="75" y="208"/>
                    </a:lnTo>
                    <a:lnTo>
                      <a:pt x="75" y="208"/>
                    </a:lnTo>
                    <a:lnTo>
                      <a:pt x="68" y="205"/>
                    </a:lnTo>
                    <a:lnTo>
                      <a:pt x="61" y="205"/>
                    </a:lnTo>
                    <a:lnTo>
                      <a:pt x="57" y="208"/>
                    </a:lnTo>
                    <a:lnTo>
                      <a:pt x="50" y="208"/>
                    </a:lnTo>
                    <a:lnTo>
                      <a:pt x="46" y="208"/>
                    </a:lnTo>
                    <a:lnTo>
                      <a:pt x="43" y="208"/>
                    </a:lnTo>
                    <a:lnTo>
                      <a:pt x="43" y="208"/>
                    </a:lnTo>
                    <a:lnTo>
                      <a:pt x="43" y="208"/>
                    </a:lnTo>
                    <a:lnTo>
                      <a:pt x="39" y="208"/>
                    </a:lnTo>
                    <a:lnTo>
                      <a:pt x="39" y="208"/>
                    </a:lnTo>
                    <a:lnTo>
                      <a:pt x="32" y="205"/>
                    </a:lnTo>
                    <a:lnTo>
                      <a:pt x="10" y="198"/>
                    </a:lnTo>
                    <a:lnTo>
                      <a:pt x="10" y="19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63" name="Freeform 2596">
                <a:extLst>
                  <a:ext uri="{FF2B5EF4-FFF2-40B4-BE49-F238E27FC236}">
                    <a16:creationId xmlns:a16="http://schemas.microsoft.com/office/drawing/2014/main" id="{537C02BE-6421-4101-99E0-521E2CC0A88B}"/>
                  </a:ext>
                </a:extLst>
              </p:cNvPr>
              <p:cNvSpPr>
                <a:spLocks/>
              </p:cNvSpPr>
              <p:nvPr/>
            </p:nvSpPr>
            <p:spPr bwMode="auto">
              <a:xfrm>
                <a:off x="3582" y="1369"/>
                <a:ext cx="18" cy="21"/>
              </a:xfrm>
              <a:custGeom>
                <a:avLst/>
                <a:gdLst>
                  <a:gd name="T0" fmla="*/ 18 w 18"/>
                  <a:gd name="T1" fmla="*/ 0 h 21"/>
                  <a:gd name="T2" fmla="*/ 14 w 18"/>
                  <a:gd name="T3" fmla="*/ 0 h 21"/>
                  <a:gd name="T4" fmla="*/ 11 w 18"/>
                  <a:gd name="T5" fmla="*/ 4 h 21"/>
                  <a:gd name="T6" fmla="*/ 7 w 18"/>
                  <a:gd name="T7" fmla="*/ 7 h 21"/>
                  <a:gd name="T8" fmla="*/ 7 w 18"/>
                  <a:gd name="T9" fmla="*/ 7 h 21"/>
                  <a:gd name="T10" fmla="*/ 7 w 18"/>
                  <a:gd name="T11" fmla="*/ 7 h 21"/>
                  <a:gd name="T12" fmla="*/ 4 w 18"/>
                  <a:gd name="T13" fmla="*/ 11 h 21"/>
                  <a:gd name="T14" fmla="*/ 4 w 18"/>
                  <a:gd name="T15" fmla="*/ 7 h 21"/>
                  <a:gd name="T16" fmla="*/ 0 w 18"/>
                  <a:gd name="T17" fmla="*/ 11 h 21"/>
                  <a:gd name="T18" fmla="*/ 0 w 18"/>
                  <a:gd name="T19" fmla="*/ 14 h 21"/>
                  <a:gd name="T20" fmla="*/ 4 w 18"/>
                  <a:gd name="T21" fmla="*/ 18 h 21"/>
                  <a:gd name="T22" fmla="*/ 0 w 18"/>
                  <a:gd name="T23" fmla="*/ 18 h 21"/>
                  <a:gd name="T24" fmla="*/ 0 w 18"/>
                  <a:gd name="T25" fmla="*/ 21 h 21"/>
                  <a:gd name="T26" fmla="*/ 4 w 18"/>
                  <a:gd name="T27" fmla="*/ 21 h 21"/>
                  <a:gd name="T28" fmla="*/ 7 w 18"/>
                  <a:gd name="T29" fmla="*/ 21 h 21"/>
                  <a:gd name="T30" fmla="*/ 7 w 18"/>
                  <a:gd name="T31" fmla="*/ 18 h 21"/>
                  <a:gd name="T32" fmla="*/ 7 w 18"/>
                  <a:gd name="T33" fmla="*/ 18 h 21"/>
                  <a:gd name="T34" fmla="*/ 7 w 18"/>
                  <a:gd name="T35" fmla="*/ 18 h 21"/>
                  <a:gd name="T36" fmla="*/ 11 w 18"/>
                  <a:gd name="T37" fmla="*/ 18 h 21"/>
                  <a:gd name="T38" fmla="*/ 14 w 18"/>
                  <a:gd name="T39" fmla="*/ 14 h 21"/>
                  <a:gd name="T40" fmla="*/ 14 w 18"/>
                  <a:gd name="T41" fmla="*/ 11 h 21"/>
                  <a:gd name="T42" fmla="*/ 14 w 18"/>
                  <a:gd name="T43" fmla="*/ 11 h 21"/>
                  <a:gd name="T44" fmla="*/ 14 w 18"/>
                  <a:gd name="T45" fmla="*/ 11 h 21"/>
                  <a:gd name="T46" fmla="*/ 14 w 18"/>
                  <a:gd name="T47" fmla="*/ 7 h 21"/>
                  <a:gd name="T48" fmla="*/ 18 w 18"/>
                  <a:gd name="T49" fmla="*/ 7 h 21"/>
                  <a:gd name="T50" fmla="*/ 18 w 18"/>
                  <a:gd name="T51" fmla="*/ 7 h 21"/>
                  <a:gd name="T52" fmla="*/ 18 w 18"/>
                  <a:gd name="T53" fmla="*/ 7 h 21"/>
                  <a:gd name="T54" fmla="*/ 18 w 18"/>
                  <a:gd name="T55" fmla="*/ 7 h 21"/>
                  <a:gd name="T56" fmla="*/ 18 w 18"/>
                  <a:gd name="T5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21">
                    <a:moveTo>
                      <a:pt x="18" y="0"/>
                    </a:moveTo>
                    <a:lnTo>
                      <a:pt x="14" y="0"/>
                    </a:lnTo>
                    <a:lnTo>
                      <a:pt x="11" y="4"/>
                    </a:lnTo>
                    <a:lnTo>
                      <a:pt x="7" y="7"/>
                    </a:lnTo>
                    <a:lnTo>
                      <a:pt x="7" y="7"/>
                    </a:lnTo>
                    <a:lnTo>
                      <a:pt x="7" y="7"/>
                    </a:lnTo>
                    <a:lnTo>
                      <a:pt x="4" y="11"/>
                    </a:lnTo>
                    <a:lnTo>
                      <a:pt x="4" y="7"/>
                    </a:lnTo>
                    <a:lnTo>
                      <a:pt x="0" y="11"/>
                    </a:lnTo>
                    <a:lnTo>
                      <a:pt x="0" y="14"/>
                    </a:lnTo>
                    <a:lnTo>
                      <a:pt x="4" y="18"/>
                    </a:lnTo>
                    <a:lnTo>
                      <a:pt x="0" y="18"/>
                    </a:lnTo>
                    <a:lnTo>
                      <a:pt x="0" y="21"/>
                    </a:lnTo>
                    <a:lnTo>
                      <a:pt x="4" y="21"/>
                    </a:lnTo>
                    <a:lnTo>
                      <a:pt x="7" y="21"/>
                    </a:lnTo>
                    <a:lnTo>
                      <a:pt x="7" y="18"/>
                    </a:lnTo>
                    <a:lnTo>
                      <a:pt x="7" y="18"/>
                    </a:lnTo>
                    <a:lnTo>
                      <a:pt x="7" y="18"/>
                    </a:lnTo>
                    <a:lnTo>
                      <a:pt x="11" y="18"/>
                    </a:lnTo>
                    <a:lnTo>
                      <a:pt x="14" y="14"/>
                    </a:lnTo>
                    <a:lnTo>
                      <a:pt x="14" y="11"/>
                    </a:lnTo>
                    <a:lnTo>
                      <a:pt x="14" y="11"/>
                    </a:lnTo>
                    <a:lnTo>
                      <a:pt x="14" y="11"/>
                    </a:lnTo>
                    <a:lnTo>
                      <a:pt x="14" y="7"/>
                    </a:lnTo>
                    <a:lnTo>
                      <a:pt x="18" y="7"/>
                    </a:lnTo>
                    <a:lnTo>
                      <a:pt x="18" y="7"/>
                    </a:lnTo>
                    <a:lnTo>
                      <a:pt x="18" y="7"/>
                    </a:lnTo>
                    <a:lnTo>
                      <a:pt x="18" y="7"/>
                    </a:lnTo>
                    <a:lnTo>
                      <a:pt x="18"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64" name="Freeform 2597">
                <a:extLst>
                  <a:ext uri="{FF2B5EF4-FFF2-40B4-BE49-F238E27FC236}">
                    <a16:creationId xmlns:a16="http://schemas.microsoft.com/office/drawing/2014/main" id="{A270F987-89FB-41B4-93BB-A95ED78BF4F7}"/>
                  </a:ext>
                </a:extLst>
              </p:cNvPr>
              <p:cNvSpPr>
                <a:spLocks/>
              </p:cNvSpPr>
              <p:nvPr/>
            </p:nvSpPr>
            <p:spPr bwMode="auto">
              <a:xfrm>
                <a:off x="3582" y="1369"/>
                <a:ext cx="18" cy="21"/>
              </a:xfrm>
              <a:custGeom>
                <a:avLst/>
                <a:gdLst>
                  <a:gd name="T0" fmla="*/ 18 w 18"/>
                  <a:gd name="T1" fmla="*/ 0 h 21"/>
                  <a:gd name="T2" fmla="*/ 14 w 18"/>
                  <a:gd name="T3" fmla="*/ 0 h 21"/>
                  <a:gd name="T4" fmla="*/ 11 w 18"/>
                  <a:gd name="T5" fmla="*/ 4 h 21"/>
                  <a:gd name="T6" fmla="*/ 7 w 18"/>
                  <a:gd name="T7" fmla="*/ 7 h 21"/>
                  <a:gd name="T8" fmla="*/ 7 w 18"/>
                  <a:gd name="T9" fmla="*/ 7 h 21"/>
                  <a:gd name="T10" fmla="*/ 7 w 18"/>
                  <a:gd name="T11" fmla="*/ 7 h 21"/>
                  <a:gd name="T12" fmla="*/ 4 w 18"/>
                  <a:gd name="T13" fmla="*/ 11 h 21"/>
                  <a:gd name="T14" fmla="*/ 4 w 18"/>
                  <a:gd name="T15" fmla="*/ 7 h 21"/>
                  <a:gd name="T16" fmla="*/ 0 w 18"/>
                  <a:gd name="T17" fmla="*/ 11 h 21"/>
                  <a:gd name="T18" fmla="*/ 0 w 18"/>
                  <a:gd name="T19" fmla="*/ 14 h 21"/>
                  <a:gd name="T20" fmla="*/ 4 w 18"/>
                  <a:gd name="T21" fmla="*/ 18 h 21"/>
                  <a:gd name="T22" fmla="*/ 0 w 18"/>
                  <a:gd name="T23" fmla="*/ 18 h 21"/>
                  <a:gd name="T24" fmla="*/ 0 w 18"/>
                  <a:gd name="T25" fmla="*/ 21 h 21"/>
                  <a:gd name="T26" fmla="*/ 4 w 18"/>
                  <a:gd name="T27" fmla="*/ 21 h 21"/>
                  <a:gd name="T28" fmla="*/ 7 w 18"/>
                  <a:gd name="T29" fmla="*/ 21 h 21"/>
                  <a:gd name="T30" fmla="*/ 7 w 18"/>
                  <a:gd name="T31" fmla="*/ 18 h 21"/>
                  <a:gd name="T32" fmla="*/ 7 w 18"/>
                  <a:gd name="T33" fmla="*/ 18 h 21"/>
                  <a:gd name="T34" fmla="*/ 7 w 18"/>
                  <a:gd name="T35" fmla="*/ 18 h 21"/>
                  <a:gd name="T36" fmla="*/ 11 w 18"/>
                  <a:gd name="T37" fmla="*/ 18 h 21"/>
                  <a:gd name="T38" fmla="*/ 14 w 18"/>
                  <a:gd name="T39" fmla="*/ 14 h 21"/>
                  <a:gd name="T40" fmla="*/ 14 w 18"/>
                  <a:gd name="T41" fmla="*/ 11 h 21"/>
                  <a:gd name="T42" fmla="*/ 14 w 18"/>
                  <a:gd name="T43" fmla="*/ 11 h 21"/>
                  <a:gd name="T44" fmla="*/ 14 w 18"/>
                  <a:gd name="T45" fmla="*/ 11 h 21"/>
                  <a:gd name="T46" fmla="*/ 14 w 18"/>
                  <a:gd name="T47" fmla="*/ 7 h 21"/>
                  <a:gd name="T48" fmla="*/ 18 w 18"/>
                  <a:gd name="T49" fmla="*/ 7 h 21"/>
                  <a:gd name="T50" fmla="*/ 18 w 18"/>
                  <a:gd name="T51" fmla="*/ 7 h 21"/>
                  <a:gd name="T52" fmla="*/ 18 w 18"/>
                  <a:gd name="T53" fmla="*/ 7 h 21"/>
                  <a:gd name="T54" fmla="*/ 18 w 18"/>
                  <a:gd name="T55" fmla="*/ 7 h 21"/>
                  <a:gd name="T56" fmla="*/ 18 w 18"/>
                  <a:gd name="T5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21">
                    <a:moveTo>
                      <a:pt x="18" y="0"/>
                    </a:moveTo>
                    <a:lnTo>
                      <a:pt x="14" y="0"/>
                    </a:lnTo>
                    <a:lnTo>
                      <a:pt x="11" y="4"/>
                    </a:lnTo>
                    <a:lnTo>
                      <a:pt x="7" y="7"/>
                    </a:lnTo>
                    <a:lnTo>
                      <a:pt x="7" y="7"/>
                    </a:lnTo>
                    <a:lnTo>
                      <a:pt x="7" y="7"/>
                    </a:lnTo>
                    <a:lnTo>
                      <a:pt x="4" y="11"/>
                    </a:lnTo>
                    <a:lnTo>
                      <a:pt x="4" y="7"/>
                    </a:lnTo>
                    <a:lnTo>
                      <a:pt x="0" y="11"/>
                    </a:lnTo>
                    <a:lnTo>
                      <a:pt x="0" y="14"/>
                    </a:lnTo>
                    <a:lnTo>
                      <a:pt x="4" y="18"/>
                    </a:lnTo>
                    <a:lnTo>
                      <a:pt x="0" y="18"/>
                    </a:lnTo>
                    <a:lnTo>
                      <a:pt x="0" y="21"/>
                    </a:lnTo>
                    <a:lnTo>
                      <a:pt x="4" y="21"/>
                    </a:lnTo>
                    <a:lnTo>
                      <a:pt x="7" y="21"/>
                    </a:lnTo>
                    <a:lnTo>
                      <a:pt x="7" y="18"/>
                    </a:lnTo>
                    <a:lnTo>
                      <a:pt x="7" y="18"/>
                    </a:lnTo>
                    <a:lnTo>
                      <a:pt x="7" y="18"/>
                    </a:lnTo>
                    <a:lnTo>
                      <a:pt x="11" y="18"/>
                    </a:lnTo>
                    <a:lnTo>
                      <a:pt x="14" y="14"/>
                    </a:lnTo>
                    <a:lnTo>
                      <a:pt x="14" y="11"/>
                    </a:lnTo>
                    <a:lnTo>
                      <a:pt x="14" y="11"/>
                    </a:lnTo>
                    <a:lnTo>
                      <a:pt x="14" y="11"/>
                    </a:lnTo>
                    <a:lnTo>
                      <a:pt x="14" y="7"/>
                    </a:lnTo>
                    <a:lnTo>
                      <a:pt x="18" y="7"/>
                    </a:lnTo>
                    <a:lnTo>
                      <a:pt x="18" y="7"/>
                    </a:lnTo>
                    <a:lnTo>
                      <a:pt x="18" y="7"/>
                    </a:lnTo>
                    <a:lnTo>
                      <a:pt x="18" y="7"/>
                    </a:lnTo>
                    <a:lnTo>
                      <a:pt x="18"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65" name="Freeform 2598">
                <a:extLst>
                  <a:ext uri="{FF2B5EF4-FFF2-40B4-BE49-F238E27FC236}">
                    <a16:creationId xmlns:a16="http://schemas.microsoft.com/office/drawing/2014/main" id="{C6DBB61C-5855-46B3-853A-D8DE6343A38A}"/>
                  </a:ext>
                </a:extLst>
              </p:cNvPr>
              <p:cNvSpPr>
                <a:spLocks/>
              </p:cNvSpPr>
              <p:nvPr/>
            </p:nvSpPr>
            <p:spPr bwMode="auto">
              <a:xfrm>
                <a:off x="3693" y="1304"/>
                <a:ext cx="11" cy="22"/>
              </a:xfrm>
              <a:custGeom>
                <a:avLst/>
                <a:gdLst>
                  <a:gd name="T0" fmla="*/ 7 w 11"/>
                  <a:gd name="T1" fmla="*/ 0 h 22"/>
                  <a:gd name="T2" fmla="*/ 7 w 11"/>
                  <a:gd name="T3" fmla="*/ 0 h 22"/>
                  <a:gd name="T4" fmla="*/ 4 w 11"/>
                  <a:gd name="T5" fmla="*/ 0 h 22"/>
                  <a:gd name="T6" fmla="*/ 4 w 11"/>
                  <a:gd name="T7" fmla="*/ 0 h 22"/>
                  <a:gd name="T8" fmla="*/ 4 w 11"/>
                  <a:gd name="T9" fmla="*/ 4 h 22"/>
                  <a:gd name="T10" fmla="*/ 4 w 11"/>
                  <a:gd name="T11" fmla="*/ 4 h 22"/>
                  <a:gd name="T12" fmla="*/ 4 w 11"/>
                  <a:gd name="T13" fmla="*/ 8 h 22"/>
                  <a:gd name="T14" fmla="*/ 4 w 11"/>
                  <a:gd name="T15" fmla="*/ 8 h 22"/>
                  <a:gd name="T16" fmla="*/ 0 w 11"/>
                  <a:gd name="T17" fmla="*/ 11 h 22"/>
                  <a:gd name="T18" fmla="*/ 0 w 11"/>
                  <a:gd name="T19" fmla="*/ 15 h 22"/>
                  <a:gd name="T20" fmla="*/ 4 w 11"/>
                  <a:gd name="T21" fmla="*/ 15 h 22"/>
                  <a:gd name="T22" fmla="*/ 7 w 11"/>
                  <a:gd name="T23" fmla="*/ 11 h 22"/>
                  <a:gd name="T24" fmla="*/ 7 w 11"/>
                  <a:gd name="T25" fmla="*/ 15 h 22"/>
                  <a:gd name="T26" fmla="*/ 7 w 11"/>
                  <a:gd name="T27" fmla="*/ 15 h 22"/>
                  <a:gd name="T28" fmla="*/ 4 w 11"/>
                  <a:gd name="T29" fmla="*/ 22 h 22"/>
                  <a:gd name="T30" fmla="*/ 11 w 11"/>
                  <a:gd name="T31" fmla="*/ 18 h 22"/>
                  <a:gd name="T32" fmla="*/ 11 w 11"/>
                  <a:gd name="T33" fmla="*/ 15 h 22"/>
                  <a:gd name="T34" fmla="*/ 11 w 11"/>
                  <a:gd name="T35" fmla="*/ 15 h 22"/>
                  <a:gd name="T36" fmla="*/ 11 w 11"/>
                  <a:gd name="T37" fmla="*/ 11 h 22"/>
                  <a:gd name="T38" fmla="*/ 11 w 11"/>
                  <a:gd name="T39" fmla="*/ 11 h 22"/>
                  <a:gd name="T40" fmla="*/ 11 w 11"/>
                  <a:gd name="T41" fmla="*/ 8 h 22"/>
                  <a:gd name="T42" fmla="*/ 11 w 11"/>
                  <a:gd name="T43" fmla="*/ 8 h 22"/>
                  <a:gd name="T44" fmla="*/ 7 w 11"/>
                  <a:gd name="T45" fmla="*/ 4 h 22"/>
                  <a:gd name="T46" fmla="*/ 7 w 11"/>
                  <a:gd name="T4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22">
                    <a:moveTo>
                      <a:pt x="7" y="0"/>
                    </a:moveTo>
                    <a:lnTo>
                      <a:pt x="7" y="0"/>
                    </a:lnTo>
                    <a:lnTo>
                      <a:pt x="4" y="0"/>
                    </a:lnTo>
                    <a:lnTo>
                      <a:pt x="4" y="0"/>
                    </a:lnTo>
                    <a:lnTo>
                      <a:pt x="4" y="4"/>
                    </a:lnTo>
                    <a:lnTo>
                      <a:pt x="4" y="4"/>
                    </a:lnTo>
                    <a:lnTo>
                      <a:pt x="4" y="8"/>
                    </a:lnTo>
                    <a:lnTo>
                      <a:pt x="4" y="8"/>
                    </a:lnTo>
                    <a:lnTo>
                      <a:pt x="0" y="11"/>
                    </a:lnTo>
                    <a:lnTo>
                      <a:pt x="0" y="15"/>
                    </a:lnTo>
                    <a:lnTo>
                      <a:pt x="4" y="15"/>
                    </a:lnTo>
                    <a:lnTo>
                      <a:pt x="7" y="11"/>
                    </a:lnTo>
                    <a:lnTo>
                      <a:pt x="7" y="15"/>
                    </a:lnTo>
                    <a:lnTo>
                      <a:pt x="7" y="15"/>
                    </a:lnTo>
                    <a:lnTo>
                      <a:pt x="4" y="22"/>
                    </a:lnTo>
                    <a:lnTo>
                      <a:pt x="11" y="18"/>
                    </a:lnTo>
                    <a:lnTo>
                      <a:pt x="11" y="15"/>
                    </a:lnTo>
                    <a:lnTo>
                      <a:pt x="11" y="15"/>
                    </a:lnTo>
                    <a:lnTo>
                      <a:pt x="11" y="11"/>
                    </a:lnTo>
                    <a:lnTo>
                      <a:pt x="11" y="11"/>
                    </a:lnTo>
                    <a:lnTo>
                      <a:pt x="11" y="8"/>
                    </a:lnTo>
                    <a:lnTo>
                      <a:pt x="11" y="8"/>
                    </a:lnTo>
                    <a:lnTo>
                      <a:pt x="7" y="4"/>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66" name="Freeform 2599">
                <a:extLst>
                  <a:ext uri="{FF2B5EF4-FFF2-40B4-BE49-F238E27FC236}">
                    <a16:creationId xmlns:a16="http://schemas.microsoft.com/office/drawing/2014/main" id="{97D6653E-B2CA-4A27-9B15-17DF5A3E0E62}"/>
                  </a:ext>
                </a:extLst>
              </p:cNvPr>
              <p:cNvSpPr>
                <a:spLocks/>
              </p:cNvSpPr>
              <p:nvPr/>
            </p:nvSpPr>
            <p:spPr bwMode="auto">
              <a:xfrm>
                <a:off x="3693" y="1304"/>
                <a:ext cx="11" cy="22"/>
              </a:xfrm>
              <a:custGeom>
                <a:avLst/>
                <a:gdLst>
                  <a:gd name="T0" fmla="*/ 7 w 11"/>
                  <a:gd name="T1" fmla="*/ 0 h 22"/>
                  <a:gd name="T2" fmla="*/ 7 w 11"/>
                  <a:gd name="T3" fmla="*/ 0 h 22"/>
                  <a:gd name="T4" fmla="*/ 4 w 11"/>
                  <a:gd name="T5" fmla="*/ 0 h 22"/>
                  <a:gd name="T6" fmla="*/ 4 w 11"/>
                  <a:gd name="T7" fmla="*/ 0 h 22"/>
                  <a:gd name="T8" fmla="*/ 4 w 11"/>
                  <a:gd name="T9" fmla="*/ 4 h 22"/>
                  <a:gd name="T10" fmla="*/ 4 w 11"/>
                  <a:gd name="T11" fmla="*/ 4 h 22"/>
                  <a:gd name="T12" fmla="*/ 4 w 11"/>
                  <a:gd name="T13" fmla="*/ 8 h 22"/>
                  <a:gd name="T14" fmla="*/ 4 w 11"/>
                  <a:gd name="T15" fmla="*/ 8 h 22"/>
                  <a:gd name="T16" fmla="*/ 0 w 11"/>
                  <a:gd name="T17" fmla="*/ 11 h 22"/>
                  <a:gd name="T18" fmla="*/ 0 w 11"/>
                  <a:gd name="T19" fmla="*/ 15 h 22"/>
                  <a:gd name="T20" fmla="*/ 4 w 11"/>
                  <a:gd name="T21" fmla="*/ 15 h 22"/>
                  <a:gd name="T22" fmla="*/ 7 w 11"/>
                  <a:gd name="T23" fmla="*/ 11 h 22"/>
                  <a:gd name="T24" fmla="*/ 7 w 11"/>
                  <a:gd name="T25" fmla="*/ 15 h 22"/>
                  <a:gd name="T26" fmla="*/ 7 w 11"/>
                  <a:gd name="T27" fmla="*/ 15 h 22"/>
                  <a:gd name="T28" fmla="*/ 4 w 11"/>
                  <a:gd name="T29" fmla="*/ 22 h 22"/>
                  <a:gd name="T30" fmla="*/ 11 w 11"/>
                  <a:gd name="T31" fmla="*/ 18 h 22"/>
                  <a:gd name="T32" fmla="*/ 11 w 11"/>
                  <a:gd name="T33" fmla="*/ 15 h 22"/>
                  <a:gd name="T34" fmla="*/ 11 w 11"/>
                  <a:gd name="T35" fmla="*/ 15 h 22"/>
                  <a:gd name="T36" fmla="*/ 11 w 11"/>
                  <a:gd name="T37" fmla="*/ 11 h 22"/>
                  <a:gd name="T38" fmla="*/ 11 w 11"/>
                  <a:gd name="T39" fmla="*/ 11 h 22"/>
                  <a:gd name="T40" fmla="*/ 11 w 11"/>
                  <a:gd name="T41" fmla="*/ 8 h 22"/>
                  <a:gd name="T42" fmla="*/ 11 w 11"/>
                  <a:gd name="T43" fmla="*/ 8 h 22"/>
                  <a:gd name="T44" fmla="*/ 7 w 11"/>
                  <a:gd name="T45" fmla="*/ 4 h 22"/>
                  <a:gd name="T46" fmla="*/ 7 w 11"/>
                  <a:gd name="T4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22">
                    <a:moveTo>
                      <a:pt x="7" y="0"/>
                    </a:moveTo>
                    <a:lnTo>
                      <a:pt x="7" y="0"/>
                    </a:lnTo>
                    <a:lnTo>
                      <a:pt x="4" y="0"/>
                    </a:lnTo>
                    <a:lnTo>
                      <a:pt x="4" y="0"/>
                    </a:lnTo>
                    <a:lnTo>
                      <a:pt x="4" y="4"/>
                    </a:lnTo>
                    <a:lnTo>
                      <a:pt x="4" y="4"/>
                    </a:lnTo>
                    <a:lnTo>
                      <a:pt x="4" y="8"/>
                    </a:lnTo>
                    <a:lnTo>
                      <a:pt x="4" y="8"/>
                    </a:lnTo>
                    <a:lnTo>
                      <a:pt x="0" y="11"/>
                    </a:lnTo>
                    <a:lnTo>
                      <a:pt x="0" y="15"/>
                    </a:lnTo>
                    <a:lnTo>
                      <a:pt x="4" y="15"/>
                    </a:lnTo>
                    <a:lnTo>
                      <a:pt x="7" y="11"/>
                    </a:lnTo>
                    <a:lnTo>
                      <a:pt x="7" y="15"/>
                    </a:lnTo>
                    <a:lnTo>
                      <a:pt x="7" y="15"/>
                    </a:lnTo>
                    <a:lnTo>
                      <a:pt x="4" y="22"/>
                    </a:lnTo>
                    <a:lnTo>
                      <a:pt x="11" y="18"/>
                    </a:lnTo>
                    <a:lnTo>
                      <a:pt x="11" y="15"/>
                    </a:lnTo>
                    <a:lnTo>
                      <a:pt x="11" y="15"/>
                    </a:lnTo>
                    <a:lnTo>
                      <a:pt x="11" y="11"/>
                    </a:lnTo>
                    <a:lnTo>
                      <a:pt x="11" y="11"/>
                    </a:lnTo>
                    <a:lnTo>
                      <a:pt x="11" y="8"/>
                    </a:lnTo>
                    <a:lnTo>
                      <a:pt x="11" y="8"/>
                    </a:lnTo>
                    <a:lnTo>
                      <a:pt x="7" y="4"/>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67" name="Freeform 2600">
                <a:extLst>
                  <a:ext uri="{FF2B5EF4-FFF2-40B4-BE49-F238E27FC236}">
                    <a16:creationId xmlns:a16="http://schemas.microsoft.com/office/drawing/2014/main" id="{690F2EDF-4F02-4D4E-B752-2CD29EDD09EA}"/>
                  </a:ext>
                </a:extLst>
              </p:cNvPr>
              <p:cNvSpPr>
                <a:spLocks/>
              </p:cNvSpPr>
              <p:nvPr/>
            </p:nvSpPr>
            <p:spPr bwMode="auto">
              <a:xfrm>
                <a:off x="3604" y="1441"/>
                <a:ext cx="7" cy="7"/>
              </a:xfrm>
              <a:custGeom>
                <a:avLst/>
                <a:gdLst>
                  <a:gd name="T0" fmla="*/ 7 w 7"/>
                  <a:gd name="T1" fmla="*/ 0 h 7"/>
                  <a:gd name="T2" fmla="*/ 3 w 7"/>
                  <a:gd name="T3" fmla="*/ 0 h 7"/>
                  <a:gd name="T4" fmla="*/ 3 w 7"/>
                  <a:gd name="T5" fmla="*/ 0 h 7"/>
                  <a:gd name="T6" fmla="*/ 3 w 7"/>
                  <a:gd name="T7" fmla="*/ 3 h 7"/>
                  <a:gd name="T8" fmla="*/ 0 w 7"/>
                  <a:gd name="T9" fmla="*/ 3 h 7"/>
                  <a:gd name="T10" fmla="*/ 0 w 7"/>
                  <a:gd name="T11" fmla="*/ 7 h 7"/>
                  <a:gd name="T12" fmla="*/ 3 w 7"/>
                  <a:gd name="T13" fmla="*/ 7 h 7"/>
                  <a:gd name="T14" fmla="*/ 3 w 7"/>
                  <a:gd name="T15" fmla="*/ 3 h 7"/>
                  <a:gd name="T16" fmla="*/ 3 w 7"/>
                  <a:gd name="T17" fmla="*/ 0 h 7"/>
                  <a:gd name="T18" fmla="*/ 7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0"/>
                    </a:moveTo>
                    <a:lnTo>
                      <a:pt x="3" y="0"/>
                    </a:lnTo>
                    <a:lnTo>
                      <a:pt x="3" y="0"/>
                    </a:lnTo>
                    <a:lnTo>
                      <a:pt x="3" y="3"/>
                    </a:lnTo>
                    <a:lnTo>
                      <a:pt x="0" y="3"/>
                    </a:lnTo>
                    <a:lnTo>
                      <a:pt x="0" y="7"/>
                    </a:lnTo>
                    <a:lnTo>
                      <a:pt x="3" y="7"/>
                    </a:lnTo>
                    <a:lnTo>
                      <a:pt x="3" y="3"/>
                    </a:lnTo>
                    <a:lnTo>
                      <a:pt x="3" y="0"/>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68" name="Freeform 2601">
                <a:extLst>
                  <a:ext uri="{FF2B5EF4-FFF2-40B4-BE49-F238E27FC236}">
                    <a16:creationId xmlns:a16="http://schemas.microsoft.com/office/drawing/2014/main" id="{A06DF24F-9CE3-4697-ABEA-57506F9037D5}"/>
                  </a:ext>
                </a:extLst>
              </p:cNvPr>
              <p:cNvSpPr>
                <a:spLocks/>
              </p:cNvSpPr>
              <p:nvPr/>
            </p:nvSpPr>
            <p:spPr bwMode="auto">
              <a:xfrm>
                <a:off x="3604" y="1441"/>
                <a:ext cx="7" cy="7"/>
              </a:xfrm>
              <a:custGeom>
                <a:avLst/>
                <a:gdLst>
                  <a:gd name="T0" fmla="*/ 7 w 7"/>
                  <a:gd name="T1" fmla="*/ 0 h 7"/>
                  <a:gd name="T2" fmla="*/ 3 w 7"/>
                  <a:gd name="T3" fmla="*/ 0 h 7"/>
                  <a:gd name="T4" fmla="*/ 3 w 7"/>
                  <a:gd name="T5" fmla="*/ 0 h 7"/>
                  <a:gd name="T6" fmla="*/ 3 w 7"/>
                  <a:gd name="T7" fmla="*/ 3 h 7"/>
                  <a:gd name="T8" fmla="*/ 0 w 7"/>
                  <a:gd name="T9" fmla="*/ 3 h 7"/>
                  <a:gd name="T10" fmla="*/ 0 w 7"/>
                  <a:gd name="T11" fmla="*/ 7 h 7"/>
                  <a:gd name="T12" fmla="*/ 3 w 7"/>
                  <a:gd name="T13" fmla="*/ 7 h 7"/>
                  <a:gd name="T14" fmla="*/ 3 w 7"/>
                  <a:gd name="T15" fmla="*/ 3 h 7"/>
                  <a:gd name="T16" fmla="*/ 3 w 7"/>
                  <a:gd name="T17" fmla="*/ 0 h 7"/>
                  <a:gd name="T18" fmla="*/ 7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0"/>
                    </a:moveTo>
                    <a:lnTo>
                      <a:pt x="3" y="0"/>
                    </a:lnTo>
                    <a:lnTo>
                      <a:pt x="3" y="0"/>
                    </a:lnTo>
                    <a:lnTo>
                      <a:pt x="3" y="3"/>
                    </a:lnTo>
                    <a:lnTo>
                      <a:pt x="0" y="3"/>
                    </a:lnTo>
                    <a:lnTo>
                      <a:pt x="0" y="7"/>
                    </a:lnTo>
                    <a:lnTo>
                      <a:pt x="3" y="7"/>
                    </a:lnTo>
                    <a:lnTo>
                      <a:pt x="3" y="3"/>
                    </a:lnTo>
                    <a:lnTo>
                      <a:pt x="3" y="0"/>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69" name="Freeform 2602">
                <a:extLst>
                  <a:ext uri="{FF2B5EF4-FFF2-40B4-BE49-F238E27FC236}">
                    <a16:creationId xmlns:a16="http://schemas.microsoft.com/office/drawing/2014/main" id="{DA4D1EF1-D1B1-42F7-A969-19D4677CBE20}"/>
                  </a:ext>
                </a:extLst>
              </p:cNvPr>
              <p:cNvSpPr>
                <a:spLocks/>
              </p:cNvSpPr>
              <p:nvPr/>
            </p:nvSpPr>
            <p:spPr bwMode="auto">
              <a:xfrm>
                <a:off x="3575" y="1394"/>
                <a:ext cx="7" cy="4"/>
              </a:xfrm>
              <a:custGeom>
                <a:avLst/>
                <a:gdLst>
                  <a:gd name="T0" fmla="*/ 7 w 7"/>
                  <a:gd name="T1" fmla="*/ 0 h 4"/>
                  <a:gd name="T2" fmla="*/ 7 w 7"/>
                  <a:gd name="T3" fmla="*/ 0 h 4"/>
                  <a:gd name="T4" fmla="*/ 7 w 7"/>
                  <a:gd name="T5" fmla="*/ 0 h 4"/>
                  <a:gd name="T6" fmla="*/ 0 w 7"/>
                  <a:gd name="T7" fmla="*/ 0 h 4"/>
                  <a:gd name="T8" fmla="*/ 0 w 7"/>
                  <a:gd name="T9" fmla="*/ 0 h 4"/>
                  <a:gd name="T10" fmla="*/ 4 w 7"/>
                  <a:gd name="T11" fmla="*/ 4 h 4"/>
                  <a:gd name="T12" fmla="*/ 7 w 7"/>
                  <a:gd name="T13" fmla="*/ 4 h 4"/>
                  <a:gd name="T14" fmla="*/ 7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7" y="0"/>
                    </a:moveTo>
                    <a:lnTo>
                      <a:pt x="7" y="0"/>
                    </a:lnTo>
                    <a:lnTo>
                      <a:pt x="7" y="0"/>
                    </a:lnTo>
                    <a:lnTo>
                      <a:pt x="0" y="0"/>
                    </a:lnTo>
                    <a:lnTo>
                      <a:pt x="0" y="0"/>
                    </a:lnTo>
                    <a:lnTo>
                      <a:pt x="4" y="4"/>
                    </a:lnTo>
                    <a:lnTo>
                      <a:pt x="7" y="4"/>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70" name="Freeform 2603">
                <a:extLst>
                  <a:ext uri="{FF2B5EF4-FFF2-40B4-BE49-F238E27FC236}">
                    <a16:creationId xmlns:a16="http://schemas.microsoft.com/office/drawing/2014/main" id="{CA1CCED7-33B8-4305-BEA1-9024E801C27B}"/>
                  </a:ext>
                </a:extLst>
              </p:cNvPr>
              <p:cNvSpPr>
                <a:spLocks/>
              </p:cNvSpPr>
              <p:nvPr/>
            </p:nvSpPr>
            <p:spPr bwMode="auto">
              <a:xfrm>
                <a:off x="3575" y="1394"/>
                <a:ext cx="7" cy="4"/>
              </a:xfrm>
              <a:custGeom>
                <a:avLst/>
                <a:gdLst>
                  <a:gd name="T0" fmla="*/ 7 w 7"/>
                  <a:gd name="T1" fmla="*/ 0 h 4"/>
                  <a:gd name="T2" fmla="*/ 7 w 7"/>
                  <a:gd name="T3" fmla="*/ 0 h 4"/>
                  <a:gd name="T4" fmla="*/ 7 w 7"/>
                  <a:gd name="T5" fmla="*/ 0 h 4"/>
                  <a:gd name="T6" fmla="*/ 0 w 7"/>
                  <a:gd name="T7" fmla="*/ 0 h 4"/>
                  <a:gd name="T8" fmla="*/ 0 w 7"/>
                  <a:gd name="T9" fmla="*/ 0 h 4"/>
                  <a:gd name="T10" fmla="*/ 4 w 7"/>
                  <a:gd name="T11" fmla="*/ 4 h 4"/>
                  <a:gd name="T12" fmla="*/ 7 w 7"/>
                  <a:gd name="T13" fmla="*/ 4 h 4"/>
                  <a:gd name="T14" fmla="*/ 7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7" y="0"/>
                    </a:moveTo>
                    <a:lnTo>
                      <a:pt x="7" y="0"/>
                    </a:lnTo>
                    <a:lnTo>
                      <a:pt x="7" y="0"/>
                    </a:lnTo>
                    <a:lnTo>
                      <a:pt x="0" y="0"/>
                    </a:lnTo>
                    <a:lnTo>
                      <a:pt x="0" y="0"/>
                    </a:lnTo>
                    <a:lnTo>
                      <a:pt x="4" y="4"/>
                    </a:lnTo>
                    <a:lnTo>
                      <a:pt x="7" y="4"/>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71" name="Freeform 2604">
                <a:extLst>
                  <a:ext uri="{FF2B5EF4-FFF2-40B4-BE49-F238E27FC236}">
                    <a16:creationId xmlns:a16="http://schemas.microsoft.com/office/drawing/2014/main" id="{B29B74C9-2E64-47DA-AB4D-729A483A0A2F}"/>
                  </a:ext>
                </a:extLst>
              </p:cNvPr>
              <p:cNvSpPr>
                <a:spLocks/>
              </p:cNvSpPr>
              <p:nvPr/>
            </p:nvSpPr>
            <p:spPr bwMode="auto">
              <a:xfrm>
                <a:off x="3661" y="1347"/>
                <a:ext cx="11" cy="8"/>
              </a:xfrm>
              <a:custGeom>
                <a:avLst/>
                <a:gdLst>
                  <a:gd name="T0" fmla="*/ 11 w 11"/>
                  <a:gd name="T1" fmla="*/ 8 h 8"/>
                  <a:gd name="T2" fmla="*/ 11 w 11"/>
                  <a:gd name="T3" fmla="*/ 8 h 8"/>
                  <a:gd name="T4" fmla="*/ 11 w 11"/>
                  <a:gd name="T5" fmla="*/ 8 h 8"/>
                  <a:gd name="T6" fmla="*/ 4 w 11"/>
                  <a:gd name="T7" fmla="*/ 8 h 8"/>
                  <a:gd name="T8" fmla="*/ 4 w 11"/>
                  <a:gd name="T9" fmla="*/ 4 h 8"/>
                  <a:gd name="T10" fmla="*/ 0 w 11"/>
                  <a:gd name="T11" fmla="*/ 0 h 8"/>
                  <a:gd name="T12" fmla="*/ 0 w 11"/>
                  <a:gd name="T13" fmla="*/ 0 h 8"/>
                  <a:gd name="T14" fmla="*/ 0 w 11"/>
                  <a:gd name="T15" fmla="*/ 4 h 8"/>
                  <a:gd name="T16" fmla="*/ 0 w 11"/>
                  <a:gd name="T17" fmla="*/ 8 h 8"/>
                  <a:gd name="T18" fmla="*/ 0 w 11"/>
                  <a:gd name="T19" fmla="*/ 8 h 8"/>
                  <a:gd name="T20" fmla="*/ 7 w 11"/>
                  <a:gd name="T21" fmla="*/ 8 h 8"/>
                  <a:gd name="T22" fmla="*/ 11 w 11"/>
                  <a:gd name="T23" fmla="*/ 8 h 8"/>
                  <a:gd name="T24" fmla="*/ 11 w 11"/>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8">
                    <a:moveTo>
                      <a:pt x="11" y="8"/>
                    </a:moveTo>
                    <a:lnTo>
                      <a:pt x="11" y="8"/>
                    </a:lnTo>
                    <a:lnTo>
                      <a:pt x="11" y="8"/>
                    </a:lnTo>
                    <a:lnTo>
                      <a:pt x="4" y="8"/>
                    </a:lnTo>
                    <a:lnTo>
                      <a:pt x="4" y="4"/>
                    </a:lnTo>
                    <a:lnTo>
                      <a:pt x="0" y="0"/>
                    </a:lnTo>
                    <a:lnTo>
                      <a:pt x="0" y="0"/>
                    </a:lnTo>
                    <a:lnTo>
                      <a:pt x="0" y="4"/>
                    </a:lnTo>
                    <a:lnTo>
                      <a:pt x="0" y="8"/>
                    </a:lnTo>
                    <a:lnTo>
                      <a:pt x="0" y="8"/>
                    </a:lnTo>
                    <a:lnTo>
                      <a:pt x="7" y="8"/>
                    </a:lnTo>
                    <a:lnTo>
                      <a:pt x="11" y="8"/>
                    </a:lnTo>
                    <a:lnTo>
                      <a:pt x="11" y="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72" name="Freeform 2605">
                <a:extLst>
                  <a:ext uri="{FF2B5EF4-FFF2-40B4-BE49-F238E27FC236}">
                    <a16:creationId xmlns:a16="http://schemas.microsoft.com/office/drawing/2014/main" id="{1663B4B2-C00E-4A2C-B405-BED23D0953EF}"/>
                  </a:ext>
                </a:extLst>
              </p:cNvPr>
              <p:cNvSpPr>
                <a:spLocks/>
              </p:cNvSpPr>
              <p:nvPr/>
            </p:nvSpPr>
            <p:spPr bwMode="auto">
              <a:xfrm>
                <a:off x="3661" y="1347"/>
                <a:ext cx="11" cy="8"/>
              </a:xfrm>
              <a:custGeom>
                <a:avLst/>
                <a:gdLst>
                  <a:gd name="T0" fmla="*/ 11 w 11"/>
                  <a:gd name="T1" fmla="*/ 8 h 8"/>
                  <a:gd name="T2" fmla="*/ 11 w 11"/>
                  <a:gd name="T3" fmla="*/ 8 h 8"/>
                  <a:gd name="T4" fmla="*/ 11 w 11"/>
                  <a:gd name="T5" fmla="*/ 8 h 8"/>
                  <a:gd name="T6" fmla="*/ 4 w 11"/>
                  <a:gd name="T7" fmla="*/ 8 h 8"/>
                  <a:gd name="T8" fmla="*/ 4 w 11"/>
                  <a:gd name="T9" fmla="*/ 4 h 8"/>
                  <a:gd name="T10" fmla="*/ 0 w 11"/>
                  <a:gd name="T11" fmla="*/ 0 h 8"/>
                  <a:gd name="T12" fmla="*/ 0 w 11"/>
                  <a:gd name="T13" fmla="*/ 0 h 8"/>
                  <a:gd name="T14" fmla="*/ 0 w 11"/>
                  <a:gd name="T15" fmla="*/ 4 h 8"/>
                  <a:gd name="T16" fmla="*/ 0 w 11"/>
                  <a:gd name="T17" fmla="*/ 8 h 8"/>
                  <a:gd name="T18" fmla="*/ 0 w 11"/>
                  <a:gd name="T19" fmla="*/ 8 h 8"/>
                  <a:gd name="T20" fmla="*/ 7 w 11"/>
                  <a:gd name="T21" fmla="*/ 8 h 8"/>
                  <a:gd name="T22" fmla="*/ 11 w 11"/>
                  <a:gd name="T23" fmla="*/ 8 h 8"/>
                  <a:gd name="T24" fmla="*/ 11 w 11"/>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8">
                    <a:moveTo>
                      <a:pt x="11" y="8"/>
                    </a:moveTo>
                    <a:lnTo>
                      <a:pt x="11" y="8"/>
                    </a:lnTo>
                    <a:lnTo>
                      <a:pt x="11" y="8"/>
                    </a:lnTo>
                    <a:lnTo>
                      <a:pt x="4" y="8"/>
                    </a:lnTo>
                    <a:lnTo>
                      <a:pt x="4" y="4"/>
                    </a:lnTo>
                    <a:lnTo>
                      <a:pt x="0" y="0"/>
                    </a:lnTo>
                    <a:lnTo>
                      <a:pt x="0" y="0"/>
                    </a:lnTo>
                    <a:lnTo>
                      <a:pt x="0" y="4"/>
                    </a:lnTo>
                    <a:lnTo>
                      <a:pt x="0" y="8"/>
                    </a:lnTo>
                    <a:lnTo>
                      <a:pt x="0" y="8"/>
                    </a:lnTo>
                    <a:lnTo>
                      <a:pt x="7" y="8"/>
                    </a:lnTo>
                    <a:lnTo>
                      <a:pt x="11" y="8"/>
                    </a:lnTo>
                    <a:lnTo>
                      <a:pt x="11" y="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73" name="Freeform 2606">
                <a:extLst>
                  <a:ext uri="{FF2B5EF4-FFF2-40B4-BE49-F238E27FC236}">
                    <a16:creationId xmlns:a16="http://schemas.microsoft.com/office/drawing/2014/main" id="{78BA808B-8A9C-4FEC-800C-F05C75F5677B}"/>
                  </a:ext>
                </a:extLst>
              </p:cNvPr>
              <p:cNvSpPr>
                <a:spLocks/>
              </p:cNvSpPr>
              <p:nvPr/>
            </p:nvSpPr>
            <p:spPr bwMode="auto">
              <a:xfrm>
                <a:off x="3657" y="1355"/>
                <a:ext cx="4" cy="3"/>
              </a:xfrm>
              <a:custGeom>
                <a:avLst/>
                <a:gdLst>
                  <a:gd name="T0" fmla="*/ 4 w 4"/>
                  <a:gd name="T1" fmla="*/ 3 h 3"/>
                  <a:gd name="T2" fmla="*/ 4 w 4"/>
                  <a:gd name="T3" fmla="*/ 3 h 3"/>
                  <a:gd name="T4" fmla="*/ 4 w 4"/>
                  <a:gd name="T5" fmla="*/ 0 h 3"/>
                  <a:gd name="T6" fmla="*/ 4 w 4"/>
                  <a:gd name="T7" fmla="*/ 0 h 3"/>
                  <a:gd name="T8" fmla="*/ 0 w 4"/>
                  <a:gd name="T9" fmla="*/ 0 h 3"/>
                  <a:gd name="T10" fmla="*/ 0 w 4"/>
                  <a:gd name="T11" fmla="*/ 3 h 3"/>
                  <a:gd name="T12" fmla="*/ 0 w 4"/>
                  <a:gd name="T13" fmla="*/ 3 h 3"/>
                  <a:gd name="T14" fmla="*/ 4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4" y="3"/>
                    </a:moveTo>
                    <a:lnTo>
                      <a:pt x="4" y="3"/>
                    </a:lnTo>
                    <a:lnTo>
                      <a:pt x="4" y="0"/>
                    </a:lnTo>
                    <a:lnTo>
                      <a:pt x="4" y="0"/>
                    </a:lnTo>
                    <a:lnTo>
                      <a:pt x="0" y="0"/>
                    </a:lnTo>
                    <a:lnTo>
                      <a:pt x="0" y="3"/>
                    </a:lnTo>
                    <a:lnTo>
                      <a:pt x="0" y="3"/>
                    </a:lnTo>
                    <a:lnTo>
                      <a:pt x="4"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74" name="Freeform 2607">
                <a:extLst>
                  <a:ext uri="{FF2B5EF4-FFF2-40B4-BE49-F238E27FC236}">
                    <a16:creationId xmlns:a16="http://schemas.microsoft.com/office/drawing/2014/main" id="{705F0378-979A-4B6F-92CC-FF75D229CC55}"/>
                  </a:ext>
                </a:extLst>
              </p:cNvPr>
              <p:cNvSpPr>
                <a:spLocks/>
              </p:cNvSpPr>
              <p:nvPr/>
            </p:nvSpPr>
            <p:spPr bwMode="auto">
              <a:xfrm>
                <a:off x="3657" y="1355"/>
                <a:ext cx="4" cy="3"/>
              </a:xfrm>
              <a:custGeom>
                <a:avLst/>
                <a:gdLst>
                  <a:gd name="T0" fmla="*/ 4 w 4"/>
                  <a:gd name="T1" fmla="*/ 3 h 3"/>
                  <a:gd name="T2" fmla="*/ 4 w 4"/>
                  <a:gd name="T3" fmla="*/ 3 h 3"/>
                  <a:gd name="T4" fmla="*/ 4 w 4"/>
                  <a:gd name="T5" fmla="*/ 0 h 3"/>
                  <a:gd name="T6" fmla="*/ 4 w 4"/>
                  <a:gd name="T7" fmla="*/ 0 h 3"/>
                  <a:gd name="T8" fmla="*/ 0 w 4"/>
                  <a:gd name="T9" fmla="*/ 0 h 3"/>
                  <a:gd name="T10" fmla="*/ 0 w 4"/>
                  <a:gd name="T11" fmla="*/ 3 h 3"/>
                  <a:gd name="T12" fmla="*/ 0 w 4"/>
                  <a:gd name="T13" fmla="*/ 3 h 3"/>
                  <a:gd name="T14" fmla="*/ 4 w 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4" y="3"/>
                    </a:moveTo>
                    <a:lnTo>
                      <a:pt x="4" y="3"/>
                    </a:lnTo>
                    <a:lnTo>
                      <a:pt x="4" y="0"/>
                    </a:lnTo>
                    <a:lnTo>
                      <a:pt x="4" y="0"/>
                    </a:lnTo>
                    <a:lnTo>
                      <a:pt x="0" y="0"/>
                    </a:lnTo>
                    <a:lnTo>
                      <a:pt x="0" y="3"/>
                    </a:lnTo>
                    <a:lnTo>
                      <a:pt x="0" y="3"/>
                    </a:lnTo>
                    <a:lnTo>
                      <a:pt x="4"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75" name="Freeform 2608">
                <a:extLst>
                  <a:ext uri="{FF2B5EF4-FFF2-40B4-BE49-F238E27FC236}">
                    <a16:creationId xmlns:a16="http://schemas.microsoft.com/office/drawing/2014/main" id="{8C051F0E-A2BA-418D-933B-D238FC72E569}"/>
                  </a:ext>
                </a:extLst>
              </p:cNvPr>
              <p:cNvSpPr>
                <a:spLocks/>
              </p:cNvSpPr>
              <p:nvPr/>
            </p:nvSpPr>
            <p:spPr bwMode="auto">
              <a:xfrm>
                <a:off x="3697" y="1588"/>
                <a:ext cx="7" cy="3"/>
              </a:xfrm>
              <a:custGeom>
                <a:avLst/>
                <a:gdLst>
                  <a:gd name="T0" fmla="*/ 7 w 7"/>
                  <a:gd name="T1" fmla="*/ 0 h 3"/>
                  <a:gd name="T2" fmla="*/ 3 w 7"/>
                  <a:gd name="T3" fmla="*/ 0 h 3"/>
                  <a:gd name="T4" fmla="*/ 3 w 7"/>
                  <a:gd name="T5" fmla="*/ 0 h 3"/>
                  <a:gd name="T6" fmla="*/ 0 w 7"/>
                  <a:gd name="T7" fmla="*/ 0 h 3"/>
                  <a:gd name="T8" fmla="*/ 0 w 7"/>
                  <a:gd name="T9" fmla="*/ 3 h 3"/>
                  <a:gd name="T10" fmla="*/ 0 w 7"/>
                  <a:gd name="T11" fmla="*/ 3 h 3"/>
                  <a:gd name="T12" fmla="*/ 3 w 7"/>
                  <a:gd name="T13" fmla="*/ 3 h 3"/>
                  <a:gd name="T14" fmla="*/ 7 w 7"/>
                  <a:gd name="T15" fmla="*/ 3 h 3"/>
                  <a:gd name="T16" fmla="*/ 7 w 7"/>
                  <a:gd name="T17" fmla="*/ 3 h 3"/>
                  <a:gd name="T18" fmla="*/ 7 w 7"/>
                  <a:gd name="T19" fmla="*/ 0 h 3"/>
                  <a:gd name="T20" fmla="*/ 7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7" y="0"/>
                    </a:moveTo>
                    <a:lnTo>
                      <a:pt x="3" y="0"/>
                    </a:lnTo>
                    <a:lnTo>
                      <a:pt x="3" y="0"/>
                    </a:lnTo>
                    <a:lnTo>
                      <a:pt x="0" y="0"/>
                    </a:lnTo>
                    <a:lnTo>
                      <a:pt x="0" y="3"/>
                    </a:lnTo>
                    <a:lnTo>
                      <a:pt x="0" y="3"/>
                    </a:lnTo>
                    <a:lnTo>
                      <a:pt x="3" y="3"/>
                    </a:lnTo>
                    <a:lnTo>
                      <a:pt x="7" y="3"/>
                    </a:lnTo>
                    <a:lnTo>
                      <a:pt x="7" y="3"/>
                    </a:lnTo>
                    <a:lnTo>
                      <a:pt x="7" y="0"/>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76" name="Freeform 2609">
                <a:extLst>
                  <a:ext uri="{FF2B5EF4-FFF2-40B4-BE49-F238E27FC236}">
                    <a16:creationId xmlns:a16="http://schemas.microsoft.com/office/drawing/2014/main" id="{0947BDCD-9E5D-4CE7-BDAF-6F3857C1747C}"/>
                  </a:ext>
                </a:extLst>
              </p:cNvPr>
              <p:cNvSpPr>
                <a:spLocks/>
              </p:cNvSpPr>
              <p:nvPr/>
            </p:nvSpPr>
            <p:spPr bwMode="auto">
              <a:xfrm>
                <a:off x="3697" y="1588"/>
                <a:ext cx="7" cy="3"/>
              </a:xfrm>
              <a:custGeom>
                <a:avLst/>
                <a:gdLst>
                  <a:gd name="T0" fmla="*/ 7 w 7"/>
                  <a:gd name="T1" fmla="*/ 0 h 3"/>
                  <a:gd name="T2" fmla="*/ 3 w 7"/>
                  <a:gd name="T3" fmla="*/ 0 h 3"/>
                  <a:gd name="T4" fmla="*/ 3 w 7"/>
                  <a:gd name="T5" fmla="*/ 0 h 3"/>
                  <a:gd name="T6" fmla="*/ 0 w 7"/>
                  <a:gd name="T7" fmla="*/ 0 h 3"/>
                  <a:gd name="T8" fmla="*/ 0 w 7"/>
                  <a:gd name="T9" fmla="*/ 3 h 3"/>
                  <a:gd name="T10" fmla="*/ 0 w 7"/>
                  <a:gd name="T11" fmla="*/ 3 h 3"/>
                  <a:gd name="T12" fmla="*/ 3 w 7"/>
                  <a:gd name="T13" fmla="*/ 3 h 3"/>
                  <a:gd name="T14" fmla="*/ 7 w 7"/>
                  <a:gd name="T15" fmla="*/ 3 h 3"/>
                  <a:gd name="T16" fmla="*/ 7 w 7"/>
                  <a:gd name="T17" fmla="*/ 3 h 3"/>
                  <a:gd name="T18" fmla="*/ 7 w 7"/>
                  <a:gd name="T19" fmla="*/ 0 h 3"/>
                  <a:gd name="T20" fmla="*/ 7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7" y="0"/>
                    </a:moveTo>
                    <a:lnTo>
                      <a:pt x="3" y="0"/>
                    </a:lnTo>
                    <a:lnTo>
                      <a:pt x="3" y="0"/>
                    </a:lnTo>
                    <a:lnTo>
                      <a:pt x="0" y="0"/>
                    </a:lnTo>
                    <a:lnTo>
                      <a:pt x="0" y="3"/>
                    </a:lnTo>
                    <a:lnTo>
                      <a:pt x="0" y="3"/>
                    </a:lnTo>
                    <a:lnTo>
                      <a:pt x="3" y="3"/>
                    </a:lnTo>
                    <a:lnTo>
                      <a:pt x="7" y="3"/>
                    </a:lnTo>
                    <a:lnTo>
                      <a:pt x="7" y="3"/>
                    </a:lnTo>
                    <a:lnTo>
                      <a:pt x="7" y="0"/>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77" name="Freeform 2610">
                <a:extLst>
                  <a:ext uri="{FF2B5EF4-FFF2-40B4-BE49-F238E27FC236}">
                    <a16:creationId xmlns:a16="http://schemas.microsoft.com/office/drawing/2014/main" id="{E1FF863F-D062-4041-B3EE-B37F268A4845}"/>
                  </a:ext>
                </a:extLst>
              </p:cNvPr>
              <p:cNvSpPr>
                <a:spLocks/>
              </p:cNvSpPr>
              <p:nvPr/>
            </p:nvSpPr>
            <p:spPr bwMode="auto">
              <a:xfrm>
                <a:off x="3636" y="1516"/>
                <a:ext cx="7" cy="4"/>
              </a:xfrm>
              <a:custGeom>
                <a:avLst/>
                <a:gdLst>
                  <a:gd name="T0" fmla="*/ 7 w 7"/>
                  <a:gd name="T1" fmla="*/ 4 h 4"/>
                  <a:gd name="T2" fmla="*/ 7 w 7"/>
                  <a:gd name="T3" fmla="*/ 4 h 4"/>
                  <a:gd name="T4" fmla="*/ 3 w 7"/>
                  <a:gd name="T5" fmla="*/ 0 h 4"/>
                  <a:gd name="T6" fmla="*/ 0 w 7"/>
                  <a:gd name="T7" fmla="*/ 0 h 4"/>
                  <a:gd name="T8" fmla="*/ 7 w 7"/>
                  <a:gd name="T9" fmla="*/ 4 h 4"/>
                </a:gdLst>
                <a:ahLst/>
                <a:cxnLst>
                  <a:cxn ang="0">
                    <a:pos x="T0" y="T1"/>
                  </a:cxn>
                  <a:cxn ang="0">
                    <a:pos x="T2" y="T3"/>
                  </a:cxn>
                  <a:cxn ang="0">
                    <a:pos x="T4" y="T5"/>
                  </a:cxn>
                  <a:cxn ang="0">
                    <a:pos x="T6" y="T7"/>
                  </a:cxn>
                  <a:cxn ang="0">
                    <a:pos x="T8" y="T9"/>
                  </a:cxn>
                </a:cxnLst>
                <a:rect l="0" t="0" r="r" b="b"/>
                <a:pathLst>
                  <a:path w="7" h="4">
                    <a:moveTo>
                      <a:pt x="7" y="4"/>
                    </a:moveTo>
                    <a:lnTo>
                      <a:pt x="7" y="4"/>
                    </a:lnTo>
                    <a:lnTo>
                      <a:pt x="3" y="0"/>
                    </a:lnTo>
                    <a:lnTo>
                      <a:pt x="0" y="0"/>
                    </a:lnTo>
                    <a:lnTo>
                      <a:pt x="7"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78" name="Freeform 2611">
                <a:extLst>
                  <a:ext uri="{FF2B5EF4-FFF2-40B4-BE49-F238E27FC236}">
                    <a16:creationId xmlns:a16="http://schemas.microsoft.com/office/drawing/2014/main" id="{7EEB4000-40EF-4860-9554-8108CFDEE078}"/>
                  </a:ext>
                </a:extLst>
              </p:cNvPr>
              <p:cNvSpPr>
                <a:spLocks/>
              </p:cNvSpPr>
              <p:nvPr/>
            </p:nvSpPr>
            <p:spPr bwMode="auto">
              <a:xfrm>
                <a:off x="3636" y="1516"/>
                <a:ext cx="7" cy="4"/>
              </a:xfrm>
              <a:custGeom>
                <a:avLst/>
                <a:gdLst>
                  <a:gd name="T0" fmla="*/ 7 w 7"/>
                  <a:gd name="T1" fmla="*/ 4 h 4"/>
                  <a:gd name="T2" fmla="*/ 7 w 7"/>
                  <a:gd name="T3" fmla="*/ 4 h 4"/>
                  <a:gd name="T4" fmla="*/ 3 w 7"/>
                  <a:gd name="T5" fmla="*/ 0 h 4"/>
                  <a:gd name="T6" fmla="*/ 0 w 7"/>
                  <a:gd name="T7" fmla="*/ 0 h 4"/>
                  <a:gd name="T8" fmla="*/ 7 w 7"/>
                  <a:gd name="T9" fmla="*/ 4 h 4"/>
                </a:gdLst>
                <a:ahLst/>
                <a:cxnLst>
                  <a:cxn ang="0">
                    <a:pos x="T0" y="T1"/>
                  </a:cxn>
                  <a:cxn ang="0">
                    <a:pos x="T2" y="T3"/>
                  </a:cxn>
                  <a:cxn ang="0">
                    <a:pos x="T4" y="T5"/>
                  </a:cxn>
                  <a:cxn ang="0">
                    <a:pos x="T6" y="T7"/>
                  </a:cxn>
                  <a:cxn ang="0">
                    <a:pos x="T8" y="T9"/>
                  </a:cxn>
                </a:cxnLst>
                <a:rect l="0" t="0" r="r" b="b"/>
                <a:pathLst>
                  <a:path w="7" h="4">
                    <a:moveTo>
                      <a:pt x="7" y="4"/>
                    </a:moveTo>
                    <a:lnTo>
                      <a:pt x="7" y="4"/>
                    </a:lnTo>
                    <a:lnTo>
                      <a:pt x="3" y="0"/>
                    </a:lnTo>
                    <a:lnTo>
                      <a:pt x="0" y="0"/>
                    </a:lnTo>
                    <a:lnTo>
                      <a:pt x="7"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79" name="Freeform 2612">
                <a:extLst>
                  <a:ext uri="{FF2B5EF4-FFF2-40B4-BE49-F238E27FC236}">
                    <a16:creationId xmlns:a16="http://schemas.microsoft.com/office/drawing/2014/main" id="{EB544BC8-411F-479B-948D-85D55A9243FF}"/>
                  </a:ext>
                </a:extLst>
              </p:cNvPr>
              <p:cNvSpPr>
                <a:spLocks/>
              </p:cNvSpPr>
              <p:nvPr/>
            </p:nvSpPr>
            <p:spPr bwMode="auto">
              <a:xfrm>
                <a:off x="3596" y="1423"/>
                <a:ext cx="15" cy="11"/>
              </a:xfrm>
              <a:custGeom>
                <a:avLst/>
                <a:gdLst>
                  <a:gd name="T0" fmla="*/ 0 w 15"/>
                  <a:gd name="T1" fmla="*/ 11 h 11"/>
                  <a:gd name="T2" fmla="*/ 0 w 15"/>
                  <a:gd name="T3" fmla="*/ 11 h 11"/>
                  <a:gd name="T4" fmla="*/ 0 w 15"/>
                  <a:gd name="T5" fmla="*/ 11 h 11"/>
                  <a:gd name="T6" fmla="*/ 4 w 15"/>
                  <a:gd name="T7" fmla="*/ 11 h 11"/>
                  <a:gd name="T8" fmla="*/ 8 w 15"/>
                  <a:gd name="T9" fmla="*/ 11 h 11"/>
                  <a:gd name="T10" fmla="*/ 11 w 15"/>
                  <a:gd name="T11" fmla="*/ 11 h 11"/>
                  <a:gd name="T12" fmla="*/ 15 w 15"/>
                  <a:gd name="T13" fmla="*/ 7 h 11"/>
                  <a:gd name="T14" fmla="*/ 15 w 15"/>
                  <a:gd name="T15" fmla="*/ 7 h 11"/>
                  <a:gd name="T16" fmla="*/ 8 w 15"/>
                  <a:gd name="T17" fmla="*/ 3 h 11"/>
                  <a:gd name="T18" fmla="*/ 8 w 15"/>
                  <a:gd name="T19" fmla="*/ 0 h 11"/>
                  <a:gd name="T20" fmla="*/ 4 w 15"/>
                  <a:gd name="T21" fmla="*/ 0 h 11"/>
                  <a:gd name="T22" fmla="*/ 4 w 15"/>
                  <a:gd name="T23" fmla="*/ 3 h 11"/>
                  <a:gd name="T24" fmla="*/ 4 w 15"/>
                  <a:gd name="T25" fmla="*/ 3 h 11"/>
                  <a:gd name="T26" fmla="*/ 8 w 15"/>
                  <a:gd name="T27" fmla="*/ 7 h 11"/>
                  <a:gd name="T28" fmla="*/ 8 w 15"/>
                  <a:gd name="T29" fmla="*/ 7 h 11"/>
                  <a:gd name="T30" fmla="*/ 8 w 15"/>
                  <a:gd name="T31" fmla="*/ 7 h 11"/>
                  <a:gd name="T32" fmla="*/ 8 w 15"/>
                  <a:gd name="T33" fmla="*/ 11 h 11"/>
                  <a:gd name="T34" fmla="*/ 4 w 15"/>
                  <a:gd name="T35" fmla="*/ 11 h 11"/>
                  <a:gd name="T36" fmla="*/ 0 w 15"/>
                  <a:gd name="T3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11">
                    <a:moveTo>
                      <a:pt x="0" y="11"/>
                    </a:moveTo>
                    <a:lnTo>
                      <a:pt x="0" y="11"/>
                    </a:lnTo>
                    <a:lnTo>
                      <a:pt x="0" y="11"/>
                    </a:lnTo>
                    <a:lnTo>
                      <a:pt x="4" y="11"/>
                    </a:lnTo>
                    <a:lnTo>
                      <a:pt x="8" y="11"/>
                    </a:lnTo>
                    <a:lnTo>
                      <a:pt x="11" y="11"/>
                    </a:lnTo>
                    <a:lnTo>
                      <a:pt x="15" y="7"/>
                    </a:lnTo>
                    <a:lnTo>
                      <a:pt x="15" y="7"/>
                    </a:lnTo>
                    <a:lnTo>
                      <a:pt x="8" y="3"/>
                    </a:lnTo>
                    <a:lnTo>
                      <a:pt x="8" y="0"/>
                    </a:lnTo>
                    <a:lnTo>
                      <a:pt x="4" y="0"/>
                    </a:lnTo>
                    <a:lnTo>
                      <a:pt x="4" y="3"/>
                    </a:lnTo>
                    <a:lnTo>
                      <a:pt x="4" y="3"/>
                    </a:lnTo>
                    <a:lnTo>
                      <a:pt x="8" y="7"/>
                    </a:lnTo>
                    <a:lnTo>
                      <a:pt x="8" y="7"/>
                    </a:lnTo>
                    <a:lnTo>
                      <a:pt x="8" y="7"/>
                    </a:lnTo>
                    <a:lnTo>
                      <a:pt x="8" y="11"/>
                    </a:lnTo>
                    <a:lnTo>
                      <a:pt x="4" y="11"/>
                    </a:lnTo>
                    <a:lnTo>
                      <a:pt x="0" y="1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80" name="Freeform 2613">
                <a:extLst>
                  <a:ext uri="{FF2B5EF4-FFF2-40B4-BE49-F238E27FC236}">
                    <a16:creationId xmlns:a16="http://schemas.microsoft.com/office/drawing/2014/main" id="{A999AF88-D071-46DF-B53B-F2E47160A96A}"/>
                  </a:ext>
                </a:extLst>
              </p:cNvPr>
              <p:cNvSpPr>
                <a:spLocks/>
              </p:cNvSpPr>
              <p:nvPr/>
            </p:nvSpPr>
            <p:spPr bwMode="auto">
              <a:xfrm>
                <a:off x="3596" y="1423"/>
                <a:ext cx="15" cy="11"/>
              </a:xfrm>
              <a:custGeom>
                <a:avLst/>
                <a:gdLst>
                  <a:gd name="T0" fmla="*/ 0 w 15"/>
                  <a:gd name="T1" fmla="*/ 11 h 11"/>
                  <a:gd name="T2" fmla="*/ 0 w 15"/>
                  <a:gd name="T3" fmla="*/ 11 h 11"/>
                  <a:gd name="T4" fmla="*/ 0 w 15"/>
                  <a:gd name="T5" fmla="*/ 11 h 11"/>
                  <a:gd name="T6" fmla="*/ 4 w 15"/>
                  <a:gd name="T7" fmla="*/ 11 h 11"/>
                  <a:gd name="T8" fmla="*/ 8 w 15"/>
                  <a:gd name="T9" fmla="*/ 11 h 11"/>
                  <a:gd name="T10" fmla="*/ 11 w 15"/>
                  <a:gd name="T11" fmla="*/ 11 h 11"/>
                  <a:gd name="T12" fmla="*/ 15 w 15"/>
                  <a:gd name="T13" fmla="*/ 7 h 11"/>
                  <a:gd name="T14" fmla="*/ 15 w 15"/>
                  <a:gd name="T15" fmla="*/ 7 h 11"/>
                  <a:gd name="T16" fmla="*/ 8 w 15"/>
                  <a:gd name="T17" fmla="*/ 3 h 11"/>
                  <a:gd name="T18" fmla="*/ 8 w 15"/>
                  <a:gd name="T19" fmla="*/ 0 h 11"/>
                  <a:gd name="T20" fmla="*/ 4 w 15"/>
                  <a:gd name="T21" fmla="*/ 0 h 11"/>
                  <a:gd name="T22" fmla="*/ 4 w 15"/>
                  <a:gd name="T23" fmla="*/ 3 h 11"/>
                  <a:gd name="T24" fmla="*/ 4 w 15"/>
                  <a:gd name="T25" fmla="*/ 3 h 11"/>
                  <a:gd name="T26" fmla="*/ 8 w 15"/>
                  <a:gd name="T27" fmla="*/ 7 h 11"/>
                  <a:gd name="T28" fmla="*/ 8 w 15"/>
                  <a:gd name="T29" fmla="*/ 7 h 11"/>
                  <a:gd name="T30" fmla="*/ 8 w 15"/>
                  <a:gd name="T31" fmla="*/ 7 h 11"/>
                  <a:gd name="T32" fmla="*/ 8 w 15"/>
                  <a:gd name="T33" fmla="*/ 11 h 11"/>
                  <a:gd name="T34" fmla="*/ 4 w 15"/>
                  <a:gd name="T35" fmla="*/ 11 h 11"/>
                  <a:gd name="T36" fmla="*/ 0 w 15"/>
                  <a:gd name="T3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11">
                    <a:moveTo>
                      <a:pt x="0" y="11"/>
                    </a:moveTo>
                    <a:lnTo>
                      <a:pt x="0" y="11"/>
                    </a:lnTo>
                    <a:lnTo>
                      <a:pt x="0" y="11"/>
                    </a:lnTo>
                    <a:lnTo>
                      <a:pt x="4" y="11"/>
                    </a:lnTo>
                    <a:lnTo>
                      <a:pt x="8" y="11"/>
                    </a:lnTo>
                    <a:lnTo>
                      <a:pt x="11" y="11"/>
                    </a:lnTo>
                    <a:lnTo>
                      <a:pt x="15" y="7"/>
                    </a:lnTo>
                    <a:lnTo>
                      <a:pt x="15" y="7"/>
                    </a:lnTo>
                    <a:lnTo>
                      <a:pt x="8" y="3"/>
                    </a:lnTo>
                    <a:lnTo>
                      <a:pt x="8" y="0"/>
                    </a:lnTo>
                    <a:lnTo>
                      <a:pt x="4" y="0"/>
                    </a:lnTo>
                    <a:lnTo>
                      <a:pt x="4" y="3"/>
                    </a:lnTo>
                    <a:lnTo>
                      <a:pt x="4" y="3"/>
                    </a:lnTo>
                    <a:lnTo>
                      <a:pt x="8" y="7"/>
                    </a:lnTo>
                    <a:lnTo>
                      <a:pt x="8" y="7"/>
                    </a:lnTo>
                    <a:lnTo>
                      <a:pt x="8" y="7"/>
                    </a:lnTo>
                    <a:lnTo>
                      <a:pt x="8" y="11"/>
                    </a:lnTo>
                    <a:lnTo>
                      <a:pt x="4" y="11"/>
                    </a:lnTo>
                    <a:lnTo>
                      <a:pt x="0" y="1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81" name="Freeform 2614">
                <a:extLst>
                  <a:ext uri="{FF2B5EF4-FFF2-40B4-BE49-F238E27FC236}">
                    <a16:creationId xmlns:a16="http://schemas.microsoft.com/office/drawing/2014/main" id="{BF65330A-4700-4859-BF1C-9F2980C31A2E}"/>
                  </a:ext>
                </a:extLst>
              </p:cNvPr>
              <p:cNvSpPr>
                <a:spLocks/>
              </p:cNvSpPr>
              <p:nvPr/>
            </p:nvSpPr>
            <p:spPr bwMode="auto">
              <a:xfrm>
                <a:off x="3618" y="1451"/>
                <a:ext cx="4" cy="8"/>
              </a:xfrm>
              <a:custGeom>
                <a:avLst/>
                <a:gdLst>
                  <a:gd name="T0" fmla="*/ 0 w 4"/>
                  <a:gd name="T1" fmla="*/ 0 h 8"/>
                  <a:gd name="T2" fmla="*/ 0 w 4"/>
                  <a:gd name="T3" fmla="*/ 0 h 8"/>
                  <a:gd name="T4" fmla="*/ 0 w 4"/>
                  <a:gd name="T5" fmla="*/ 0 h 8"/>
                  <a:gd name="T6" fmla="*/ 0 w 4"/>
                  <a:gd name="T7" fmla="*/ 4 h 8"/>
                  <a:gd name="T8" fmla="*/ 0 w 4"/>
                  <a:gd name="T9" fmla="*/ 8 h 8"/>
                  <a:gd name="T10" fmla="*/ 4 w 4"/>
                  <a:gd name="T11" fmla="*/ 8 h 8"/>
                  <a:gd name="T12" fmla="*/ 4 w 4"/>
                  <a:gd name="T13" fmla="*/ 4 h 8"/>
                  <a:gd name="T14" fmla="*/ 4 w 4"/>
                  <a:gd name="T15" fmla="*/ 0 h 8"/>
                  <a:gd name="T16" fmla="*/ 0 w 4"/>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0" y="0"/>
                    </a:moveTo>
                    <a:lnTo>
                      <a:pt x="0" y="0"/>
                    </a:lnTo>
                    <a:lnTo>
                      <a:pt x="0" y="0"/>
                    </a:lnTo>
                    <a:lnTo>
                      <a:pt x="0" y="4"/>
                    </a:lnTo>
                    <a:lnTo>
                      <a:pt x="0" y="8"/>
                    </a:lnTo>
                    <a:lnTo>
                      <a:pt x="4" y="8"/>
                    </a:lnTo>
                    <a:lnTo>
                      <a:pt x="4" y="4"/>
                    </a:lnTo>
                    <a:lnTo>
                      <a:pt x="4"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82" name="Freeform 2615">
                <a:extLst>
                  <a:ext uri="{FF2B5EF4-FFF2-40B4-BE49-F238E27FC236}">
                    <a16:creationId xmlns:a16="http://schemas.microsoft.com/office/drawing/2014/main" id="{422BBA55-F4C1-4FD1-A4E2-AFA195BE14EE}"/>
                  </a:ext>
                </a:extLst>
              </p:cNvPr>
              <p:cNvSpPr>
                <a:spLocks/>
              </p:cNvSpPr>
              <p:nvPr/>
            </p:nvSpPr>
            <p:spPr bwMode="auto">
              <a:xfrm>
                <a:off x="3618" y="1451"/>
                <a:ext cx="4" cy="8"/>
              </a:xfrm>
              <a:custGeom>
                <a:avLst/>
                <a:gdLst>
                  <a:gd name="T0" fmla="*/ 0 w 4"/>
                  <a:gd name="T1" fmla="*/ 0 h 8"/>
                  <a:gd name="T2" fmla="*/ 0 w 4"/>
                  <a:gd name="T3" fmla="*/ 0 h 8"/>
                  <a:gd name="T4" fmla="*/ 0 w 4"/>
                  <a:gd name="T5" fmla="*/ 0 h 8"/>
                  <a:gd name="T6" fmla="*/ 0 w 4"/>
                  <a:gd name="T7" fmla="*/ 4 h 8"/>
                  <a:gd name="T8" fmla="*/ 0 w 4"/>
                  <a:gd name="T9" fmla="*/ 8 h 8"/>
                  <a:gd name="T10" fmla="*/ 4 w 4"/>
                  <a:gd name="T11" fmla="*/ 8 h 8"/>
                  <a:gd name="T12" fmla="*/ 4 w 4"/>
                  <a:gd name="T13" fmla="*/ 4 h 8"/>
                  <a:gd name="T14" fmla="*/ 4 w 4"/>
                  <a:gd name="T15" fmla="*/ 0 h 8"/>
                  <a:gd name="T16" fmla="*/ 0 w 4"/>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0" y="0"/>
                    </a:moveTo>
                    <a:lnTo>
                      <a:pt x="0" y="0"/>
                    </a:lnTo>
                    <a:lnTo>
                      <a:pt x="0" y="0"/>
                    </a:lnTo>
                    <a:lnTo>
                      <a:pt x="0" y="4"/>
                    </a:lnTo>
                    <a:lnTo>
                      <a:pt x="0" y="8"/>
                    </a:lnTo>
                    <a:lnTo>
                      <a:pt x="4" y="8"/>
                    </a:lnTo>
                    <a:lnTo>
                      <a:pt x="4" y="4"/>
                    </a:lnTo>
                    <a:lnTo>
                      <a:pt x="4"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83" name="Freeform 2616">
                <a:extLst>
                  <a:ext uri="{FF2B5EF4-FFF2-40B4-BE49-F238E27FC236}">
                    <a16:creationId xmlns:a16="http://schemas.microsoft.com/office/drawing/2014/main" id="{6F2BFF91-89A3-460A-B187-225215638B55}"/>
                  </a:ext>
                </a:extLst>
              </p:cNvPr>
              <p:cNvSpPr>
                <a:spLocks/>
              </p:cNvSpPr>
              <p:nvPr/>
            </p:nvSpPr>
            <p:spPr bwMode="auto">
              <a:xfrm>
                <a:off x="3629" y="1487"/>
                <a:ext cx="10" cy="11"/>
              </a:xfrm>
              <a:custGeom>
                <a:avLst/>
                <a:gdLst>
                  <a:gd name="T0" fmla="*/ 7 w 10"/>
                  <a:gd name="T1" fmla="*/ 0 h 11"/>
                  <a:gd name="T2" fmla="*/ 3 w 10"/>
                  <a:gd name="T3" fmla="*/ 4 h 11"/>
                  <a:gd name="T4" fmla="*/ 0 w 10"/>
                  <a:gd name="T5" fmla="*/ 11 h 11"/>
                  <a:gd name="T6" fmla="*/ 3 w 10"/>
                  <a:gd name="T7" fmla="*/ 11 h 11"/>
                  <a:gd name="T8" fmla="*/ 7 w 10"/>
                  <a:gd name="T9" fmla="*/ 8 h 11"/>
                  <a:gd name="T10" fmla="*/ 10 w 10"/>
                  <a:gd name="T11" fmla="*/ 4 h 11"/>
                  <a:gd name="T12" fmla="*/ 10 w 10"/>
                  <a:gd name="T13" fmla="*/ 4 h 11"/>
                  <a:gd name="T14" fmla="*/ 10 w 10"/>
                  <a:gd name="T15" fmla="*/ 0 h 11"/>
                  <a:gd name="T16" fmla="*/ 7 w 10"/>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1">
                    <a:moveTo>
                      <a:pt x="7" y="0"/>
                    </a:moveTo>
                    <a:lnTo>
                      <a:pt x="3" y="4"/>
                    </a:lnTo>
                    <a:lnTo>
                      <a:pt x="0" y="11"/>
                    </a:lnTo>
                    <a:lnTo>
                      <a:pt x="3" y="11"/>
                    </a:lnTo>
                    <a:lnTo>
                      <a:pt x="7" y="8"/>
                    </a:lnTo>
                    <a:lnTo>
                      <a:pt x="10" y="4"/>
                    </a:lnTo>
                    <a:lnTo>
                      <a:pt x="10" y="4"/>
                    </a:lnTo>
                    <a:lnTo>
                      <a:pt x="10" y="0"/>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grpSp>
        <p:grpSp>
          <p:nvGrpSpPr>
            <p:cNvPr id="20" name="Group 2818">
              <a:extLst>
                <a:ext uri="{FF2B5EF4-FFF2-40B4-BE49-F238E27FC236}">
                  <a16:creationId xmlns:a16="http://schemas.microsoft.com/office/drawing/2014/main" id="{F566436A-F21F-411C-837E-9DD292D0F59A}"/>
                </a:ext>
              </a:extLst>
            </p:cNvPr>
            <p:cNvGrpSpPr>
              <a:grpSpLocks/>
            </p:cNvGrpSpPr>
            <p:nvPr/>
          </p:nvGrpSpPr>
          <p:grpSpPr bwMode="auto">
            <a:xfrm>
              <a:off x="823912" y="2188281"/>
              <a:ext cx="7034213" cy="3338513"/>
              <a:chOff x="469" y="1365"/>
              <a:chExt cx="4431" cy="2103"/>
            </a:xfrm>
            <a:solidFill>
              <a:schemeClr val="tx1">
                <a:lumMod val="50000"/>
                <a:lumOff val="50000"/>
              </a:schemeClr>
            </a:solidFill>
          </p:grpSpPr>
          <p:sp>
            <p:nvSpPr>
              <p:cNvPr id="484" name="Freeform 2618">
                <a:extLst>
                  <a:ext uri="{FF2B5EF4-FFF2-40B4-BE49-F238E27FC236}">
                    <a16:creationId xmlns:a16="http://schemas.microsoft.com/office/drawing/2014/main" id="{47C77E48-613D-49C2-A477-6830128DE3CE}"/>
                  </a:ext>
                </a:extLst>
              </p:cNvPr>
              <p:cNvSpPr>
                <a:spLocks/>
              </p:cNvSpPr>
              <p:nvPr/>
            </p:nvSpPr>
            <p:spPr bwMode="auto">
              <a:xfrm>
                <a:off x="3629" y="1487"/>
                <a:ext cx="10" cy="11"/>
              </a:xfrm>
              <a:custGeom>
                <a:avLst/>
                <a:gdLst>
                  <a:gd name="T0" fmla="*/ 7 w 10"/>
                  <a:gd name="T1" fmla="*/ 0 h 11"/>
                  <a:gd name="T2" fmla="*/ 3 w 10"/>
                  <a:gd name="T3" fmla="*/ 4 h 11"/>
                  <a:gd name="T4" fmla="*/ 0 w 10"/>
                  <a:gd name="T5" fmla="*/ 11 h 11"/>
                  <a:gd name="T6" fmla="*/ 3 w 10"/>
                  <a:gd name="T7" fmla="*/ 11 h 11"/>
                  <a:gd name="T8" fmla="*/ 7 w 10"/>
                  <a:gd name="T9" fmla="*/ 8 h 11"/>
                  <a:gd name="T10" fmla="*/ 10 w 10"/>
                  <a:gd name="T11" fmla="*/ 4 h 11"/>
                  <a:gd name="T12" fmla="*/ 10 w 10"/>
                  <a:gd name="T13" fmla="*/ 4 h 11"/>
                  <a:gd name="T14" fmla="*/ 10 w 10"/>
                  <a:gd name="T15" fmla="*/ 0 h 11"/>
                  <a:gd name="T16" fmla="*/ 7 w 10"/>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1">
                    <a:moveTo>
                      <a:pt x="7" y="0"/>
                    </a:moveTo>
                    <a:lnTo>
                      <a:pt x="3" y="4"/>
                    </a:lnTo>
                    <a:lnTo>
                      <a:pt x="0" y="11"/>
                    </a:lnTo>
                    <a:lnTo>
                      <a:pt x="3" y="11"/>
                    </a:lnTo>
                    <a:lnTo>
                      <a:pt x="7" y="8"/>
                    </a:lnTo>
                    <a:lnTo>
                      <a:pt x="10" y="4"/>
                    </a:lnTo>
                    <a:lnTo>
                      <a:pt x="10" y="4"/>
                    </a:lnTo>
                    <a:lnTo>
                      <a:pt x="10" y="0"/>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85" name="Freeform 2619">
                <a:extLst>
                  <a:ext uri="{FF2B5EF4-FFF2-40B4-BE49-F238E27FC236}">
                    <a16:creationId xmlns:a16="http://schemas.microsoft.com/office/drawing/2014/main" id="{9A3F757B-4776-4BAC-BC63-D9E3EC3F89B3}"/>
                  </a:ext>
                </a:extLst>
              </p:cNvPr>
              <p:cNvSpPr>
                <a:spLocks/>
              </p:cNvSpPr>
              <p:nvPr/>
            </p:nvSpPr>
            <p:spPr bwMode="auto">
              <a:xfrm>
                <a:off x="3589" y="1394"/>
                <a:ext cx="22" cy="18"/>
              </a:xfrm>
              <a:custGeom>
                <a:avLst/>
                <a:gdLst>
                  <a:gd name="T0" fmla="*/ 7 w 22"/>
                  <a:gd name="T1" fmla="*/ 0 h 18"/>
                  <a:gd name="T2" fmla="*/ 7 w 22"/>
                  <a:gd name="T3" fmla="*/ 0 h 18"/>
                  <a:gd name="T4" fmla="*/ 7 w 22"/>
                  <a:gd name="T5" fmla="*/ 4 h 18"/>
                  <a:gd name="T6" fmla="*/ 4 w 22"/>
                  <a:gd name="T7" fmla="*/ 4 h 18"/>
                  <a:gd name="T8" fmla="*/ 0 w 22"/>
                  <a:gd name="T9" fmla="*/ 4 h 18"/>
                  <a:gd name="T10" fmla="*/ 0 w 22"/>
                  <a:gd name="T11" fmla="*/ 7 h 18"/>
                  <a:gd name="T12" fmla="*/ 4 w 22"/>
                  <a:gd name="T13" fmla="*/ 7 h 18"/>
                  <a:gd name="T14" fmla="*/ 4 w 22"/>
                  <a:gd name="T15" fmla="*/ 7 h 18"/>
                  <a:gd name="T16" fmla="*/ 7 w 22"/>
                  <a:gd name="T17" fmla="*/ 11 h 18"/>
                  <a:gd name="T18" fmla="*/ 7 w 22"/>
                  <a:gd name="T19" fmla="*/ 14 h 18"/>
                  <a:gd name="T20" fmla="*/ 7 w 22"/>
                  <a:gd name="T21" fmla="*/ 14 h 18"/>
                  <a:gd name="T22" fmla="*/ 15 w 22"/>
                  <a:gd name="T23" fmla="*/ 14 h 18"/>
                  <a:gd name="T24" fmla="*/ 15 w 22"/>
                  <a:gd name="T25" fmla="*/ 18 h 18"/>
                  <a:gd name="T26" fmla="*/ 18 w 22"/>
                  <a:gd name="T27" fmla="*/ 18 h 18"/>
                  <a:gd name="T28" fmla="*/ 22 w 22"/>
                  <a:gd name="T29" fmla="*/ 11 h 18"/>
                  <a:gd name="T30" fmla="*/ 15 w 22"/>
                  <a:gd name="T31" fmla="*/ 11 h 18"/>
                  <a:gd name="T32" fmla="*/ 15 w 22"/>
                  <a:gd name="T33" fmla="*/ 11 h 18"/>
                  <a:gd name="T34" fmla="*/ 15 w 22"/>
                  <a:gd name="T35" fmla="*/ 7 h 18"/>
                  <a:gd name="T36" fmla="*/ 11 w 22"/>
                  <a:gd name="T37" fmla="*/ 4 h 18"/>
                  <a:gd name="T38" fmla="*/ 11 w 22"/>
                  <a:gd name="T39" fmla="*/ 4 h 18"/>
                  <a:gd name="T40" fmla="*/ 11 w 22"/>
                  <a:gd name="T41" fmla="*/ 0 h 18"/>
                  <a:gd name="T42" fmla="*/ 7 w 22"/>
                  <a:gd name="T4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18">
                    <a:moveTo>
                      <a:pt x="7" y="0"/>
                    </a:moveTo>
                    <a:lnTo>
                      <a:pt x="7" y="0"/>
                    </a:lnTo>
                    <a:lnTo>
                      <a:pt x="7" y="4"/>
                    </a:lnTo>
                    <a:lnTo>
                      <a:pt x="4" y="4"/>
                    </a:lnTo>
                    <a:lnTo>
                      <a:pt x="0" y="4"/>
                    </a:lnTo>
                    <a:lnTo>
                      <a:pt x="0" y="7"/>
                    </a:lnTo>
                    <a:lnTo>
                      <a:pt x="4" y="7"/>
                    </a:lnTo>
                    <a:lnTo>
                      <a:pt x="4" y="7"/>
                    </a:lnTo>
                    <a:lnTo>
                      <a:pt x="7" y="11"/>
                    </a:lnTo>
                    <a:lnTo>
                      <a:pt x="7" y="14"/>
                    </a:lnTo>
                    <a:lnTo>
                      <a:pt x="7" y="14"/>
                    </a:lnTo>
                    <a:lnTo>
                      <a:pt x="15" y="14"/>
                    </a:lnTo>
                    <a:lnTo>
                      <a:pt x="15" y="18"/>
                    </a:lnTo>
                    <a:lnTo>
                      <a:pt x="18" y="18"/>
                    </a:lnTo>
                    <a:lnTo>
                      <a:pt x="22" y="11"/>
                    </a:lnTo>
                    <a:lnTo>
                      <a:pt x="15" y="11"/>
                    </a:lnTo>
                    <a:lnTo>
                      <a:pt x="15" y="11"/>
                    </a:lnTo>
                    <a:lnTo>
                      <a:pt x="15" y="7"/>
                    </a:lnTo>
                    <a:lnTo>
                      <a:pt x="11" y="4"/>
                    </a:lnTo>
                    <a:lnTo>
                      <a:pt x="11" y="4"/>
                    </a:lnTo>
                    <a:lnTo>
                      <a:pt x="11" y="0"/>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86" name="Freeform 2620">
                <a:extLst>
                  <a:ext uri="{FF2B5EF4-FFF2-40B4-BE49-F238E27FC236}">
                    <a16:creationId xmlns:a16="http://schemas.microsoft.com/office/drawing/2014/main" id="{C10B3C54-8F36-45B1-9AC7-6028567073AC}"/>
                  </a:ext>
                </a:extLst>
              </p:cNvPr>
              <p:cNvSpPr>
                <a:spLocks/>
              </p:cNvSpPr>
              <p:nvPr/>
            </p:nvSpPr>
            <p:spPr bwMode="auto">
              <a:xfrm>
                <a:off x="3589" y="1394"/>
                <a:ext cx="22" cy="18"/>
              </a:xfrm>
              <a:custGeom>
                <a:avLst/>
                <a:gdLst>
                  <a:gd name="T0" fmla="*/ 7 w 22"/>
                  <a:gd name="T1" fmla="*/ 0 h 18"/>
                  <a:gd name="T2" fmla="*/ 7 w 22"/>
                  <a:gd name="T3" fmla="*/ 0 h 18"/>
                  <a:gd name="T4" fmla="*/ 7 w 22"/>
                  <a:gd name="T5" fmla="*/ 4 h 18"/>
                  <a:gd name="T6" fmla="*/ 4 w 22"/>
                  <a:gd name="T7" fmla="*/ 4 h 18"/>
                  <a:gd name="T8" fmla="*/ 0 w 22"/>
                  <a:gd name="T9" fmla="*/ 4 h 18"/>
                  <a:gd name="T10" fmla="*/ 0 w 22"/>
                  <a:gd name="T11" fmla="*/ 7 h 18"/>
                  <a:gd name="T12" fmla="*/ 4 w 22"/>
                  <a:gd name="T13" fmla="*/ 7 h 18"/>
                  <a:gd name="T14" fmla="*/ 4 w 22"/>
                  <a:gd name="T15" fmla="*/ 7 h 18"/>
                  <a:gd name="T16" fmla="*/ 7 w 22"/>
                  <a:gd name="T17" fmla="*/ 11 h 18"/>
                  <a:gd name="T18" fmla="*/ 7 w 22"/>
                  <a:gd name="T19" fmla="*/ 14 h 18"/>
                  <a:gd name="T20" fmla="*/ 7 w 22"/>
                  <a:gd name="T21" fmla="*/ 14 h 18"/>
                  <a:gd name="T22" fmla="*/ 15 w 22"/>
                  <a:gd name="T23" fmla="*/ 14 h 18"/>
                  <a:gd name="T24" fmla="*/ 15 w 22"/>
                  <a:gd name="T25" fmla="*/ 18 h 18"/>
                  <a:gd name="T26" fmla="*/ 18 w 22"/>
                  <a:gd name="T27" fmla="*/ 18 h 18"/>
                  <a:gd name="T28" fmla="*/ 22 w 22"/>
                  <a:gd name="T29" fmla="*/ 11 h 18"/>
                  <a:gd name="T30" fmla="*/ 15 w 22"/>
                  <a:gd name="T31" fmla="*/ 11 h 18"/>
                  <a:gd name="T32" fmla="*/ 15 w 22"/>
                  <a:gd name="T33" fmla="*/ 11 h 18"/>
                  <a:gd name="T34" fmla="*/ 15 w 22"/>
                  <a:gd name="T35" fmla="*/ 7 h 18"/>
                  <a:gd name="T36" fmla="*/ 11 w 22"/>
                  <a:gd name="T37" fmla="*/ 4 h 18"/>
                  <a:gd name="T38" fmla="*/ 11 w 22"/>
                  <a:gd name="T39" fmla="*/ 4 h 18"/>
                  <a:gd name="T40" fmla="*/ 11 w 22"/>
                  <a:gd name="T41" fmla="*/ 0 h 18"/>
                  <a:gd name="T42" fmla="*/ 7 w 22"/>
                  <a:gd name="T4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18">
                    <a:moveTo>
                      <a:pt x="7" y="0"/>
                    </a:moveTo>
                    <a:lnTo>
                      <a:pt x="7" y="0"/>
                    </a:lnTo>
                    <a:lnTo>
                      <a:pt x="7" y="4"/>
                    </a:lnTo>
                    <a:lnTo>
                      <a:pt x="4" y="4"/>
                    </a:lnTo>
                    <a:lnTo>
                      <a:pt x="0" y="4"/>
                    </a:lnTo>
                    <a:lnTo>
                      <a:pt x="0" y="7"/>
                    </a:lnTo>
                    <a:lnTo>
                      <a:pt x="4" y="7"/>
                    </a:lnTo>
                    <a:lnTo>
                      <a:pt x="4" y="7"/>
                    </a:lnTo>
                    <a:lnTo>
                      <a:pt x="7" y="11"/>
                    </a:lnTo>
                    <a:lnTo>
                      <a:pt x="7" y="14"/>
                    </a:lnTo>
                    <a:lnTo>
                      <a:pt x="7" y="14"/>
                    </a:lnTo>
                    <a:lnTo>
                      <a:pt x="15" y="14"/>
                    </a:lnTo>
                    <a:lnTo>
                      <a:pt x="15" y="18"/>
                    </a:lnTo>
                    <a:lnTo>
                      <a:pt x="18" y="18"/>
                    </a:lnTo>
                    <a:lnTo>
                      <a:pt x="22" y="11"/>
                    </a:lnTo>
                    <a:lnTo>
                      <a:pt x="15" y="11"/>
                    </a:lnTo>
                    <a:lnTo>
                      <a:pt x="15" y="11"/>
                    </a:lnTo>
                    <a:lnTo>
                      <a:pt x="15" y="7"/>
                    </a:lnTo>
                    <a:lnTo>
                      <a:pt x="11" y="4"/>
                    </a:lnTo>
                    <a:lnTo>
                      <a:pt x="11" y="4"/>
                    </a:lnTo>
                    <a:lnTo>
                      <a:pt x="11" y="0"/>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87" name="Freeform 2621">
                <a:extLst>
                  <a:ext uri="{FF2B5EF4-FFF2-40B4-BE49-F238E27FC236}">
                    <a16:creationId xmlns:a16="http://schemas.microsoft.com/office/drawing/2014/main" id="{8B26CC1D-29BA-4DBC-AB7B-7C92089CB84B}"/>
                  </a:ext>
                </a:extLst>
              </p:cNvPr>
              <p:cNvSpPr>
                <a:spLocks/>
              </p:cNvSpPr>
              <p:nvPr/>
            </p:nvSpPr>
            <p:spPr bwMode="auto">
              <a:xfrm>
                <a:off x="3593" y="1444"/>
                <a:ext cx="11" cy="7"/>
              </a:xfrm>
              <a:custGeom>
                <a:avLst/>
                <a:gdLst>
                  <a:gd name="T0" fmla="*/ 7 w 11"/>
                  <a:gd name="T1" fmla="*/ 0 h 7"/>
                  <a:gd name="T2" fmla="*/ 7 w 11"/>
                  <a:gd name="T3" fmla="*/ 0 h 7"/>
                  <a:gd name="T4" fmla="*/ 7 w 11"/>
                  <a:gd name="T5" fmla="*/ 0 h 7"/>
                  <a:gd name="T6" fmla="*/ 3 w 11"/>
                  <a:gd name="T7" fmla="*/ 4 h 7"/>
                  <a:gd name="T8" fmla="*/ 0 w 11"/>
                  <a:gd name="T9" fmla="*/ 7 h 7"/>
                  <a:gd name="T10" fmla="*/ 3 w 11"/>
                  <a:gd name="T11" fmla="*/ 7 h 7"/>
                  <a:gd name="T12" fmla="*/ 3 w 11"/>
                  <a:gd name="T13" fmla="*/ 4 h 7"/>
                  <a:gd name="T14" fmla="*/ 7 w 11"/>
                  <a:gd name="T15" fmla="*/ 7 h 7"/>
                  <a:gd name="T16" fmla="*/ 11 w 11"/>
                  <a:gd name="T17" fmla="*/ 7 h 7"/>
                  <a:gd name="T18" fmla="*/ 11 w 11"/>
                  <a:gd name="T19" fmla="*/ 4 h 7"/>
                  <a:gd name="T20" fmla="*/ 7 w 11"/>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7" y="0"/>
                    </a:moveTo>
                    <a:lnTo>
                      <a:pt x="7" y="0"/>
                    </a:lnTo>
                    <a:lnTo>
                      <a:pt x="7" y="0"/>
                    </a:lnTo>
                    <a:lnTo>
                      <a:pt x="3" y="4"/>
                    </a:lnTo>
                    <a:lnTo>
                      <a:pt x="0" y="7"/>
                    </a:lnTo>
                    <a:lnTo>
                      <a:pt x="3" y="7"/>
                    </a:lnTo>
                    <a:lnTo>
                      <a:pt x="3" y="4"/>
                    </a:lnTo>
                    <a:lnTo>
                      <a:pt x="7" y="7"/>
                    </a:lnTo>
                    <a:lnTo>
                      <a:pt x="11" y="7"/>
                    </a:lnTo>
                    <a:lnTo>
                      <a:pt x="11" y="4"/>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88" name="Freeform 2622">
                <a:extLst>
                  <a:ext uri="{FF2B5EF4-FFF2-40B4-BE49-F238E27FC236}">
                    <a16:creationId xmlns:a16="http://schemas.microsoft.com/office/drawing/2014/main" id="{674787BB-39CF-4C38-A9D4-760E834BA200}"/>
                  </a:ext>
                </a:extLst>
              </p:cNvPr>
              <p:cNvSpPr>
                <a:spLocks/>
              </p:cNvSpPr>
              <p:nvPr/>
            </p:nvSpPr>
            <p:spPr bwMode="auto">
              <a:xfrm>
                <a:off x="3593" y="1444"/>
                <a:ext cx="11" cy="7"/>
              </a:xfrm>
              <a:custGeom>
                <a:avLst/>
                <a:gdLst>
                  <a:gd name="T0" fmla="*/ 7 w 11"/>
                  <a:gd name="T1" fmla="*/ 0 h 7"/>
                  <a:gd name="T2" fmla="*/ 7 w 11"/>
                  <a:gd name="T3" fmla="*/ 0 h 7"/>
                  <a:gd name="T4" fmla="*/ 7 w 11"/>
                  <a:gd name="T5" fmla="*/ 0 h 7"/>
                  <a:gd name="T6" fmla="*/ 3 w 11"/>
                  <a:gd name="T7" fmla="*/ 4 h 7"/>
                  <a:gd name="T8" fmla="*/ 0 w 11"/>
                  <a:gd name="T9" fmla="*/ 7 h 7"/>
                  <a:gd name="T10" fmla="*/ 3 w 11"/>
                  <a:gd name="T11" fmla="*/ 7 h 7"/>
                  <a:gd name="T12" fmla="*/ 3 w 11"/>
                  <a:gd name="T13" fmla="*/ 4 h 7"/>
                  <a:gd name="T14" fmla="*/ 7 w 11"/>
                  <a:gd name="T15" fmla="*/ 7 h 7"/>
                  <a:gd name="T16" fmla="*/ 11 w 11"/>
                  <a:gd name="T17" fmla="*/ 7 h 7"/>
                  <a:gd name="T18" fmla="*/ 11 w 11"/>
                  <a:gd name="T19" fmla="*/ 4 h 7"/>
                  <a:gd name="T20" fmla="*/ 7 w 11"/>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7" y="0"/>
                    </a:moveTo>
                    <a:lnTo>
                      <a:pt x="7" y="0"/>
                    </a:lnTo>
                    <a:lnTo>
                      <a:pt x="7" y="0"/>
                    </a:lnTo>
                    <a:lnTo>
                      <a:pt x="3" y="4"/>
                    </a:lnTo>
                    <a:lnTo>
                      <a:pt x="0" y="7"/>
                    </a:lnTo>
                    <a:lnTo>
                      <a:pt x="3" y="7"/>
                    </a:lnTo>
                    <a:lnTo>
                      <a:pt x="3" y="4"/>
                    </a:lnTo>
                    <a:lnTo>
                      <a:pt x="7" y="7"/>
                    </a:lnTo>
                    <a:lnTo>
                      <a:pt x="11" y="7"/>
                    </a:lnTo>
                    <a:lnTo>
                      <a:pt x="11" y="4"/>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89" name="Freeform 2623">
                <a:extLst>
                  <a:ext uri="{FF2B5EF4-FFF2-40B4-BE49-F238E27FC236}">
                    <a16:creationId xmlns:a16="http://schemas.microsoft.com/office/drawing/2014/main" id="{07C1DD41-D653-49CA-9112-0B3C7AA35985}"/>
                  </a:ext>
                </a:extLst>
              </p:cNvPr>
              <p:cNvSpPr>
                <a:spLocks/>
              </p:cNvSpPr>
              <p:nvPr/>
            </p:nvSpPr>
            <p:spPr bwMode="auto">
              <a:xfrm>
                <a:off x="3604" y="1365"/>
                <a:ext cx="157" cy="244"/>
              </a:xfrm>
              <a:custGeom>
                <a:avLst/>
                <a:gdLst>
                  <a:gd name="T0" fmla="*/ 82 w 157"/>
                  <a:gd name="T1" fmla="*/ 226 h 244"/>
                  <a:gd name="T2" fmla="*/ 96 w 157"/>
                  <a:gd name="T3" fmla="*/ 219 h 244"/>
                  <a:gd name="T4" fmla="*/ 121 w 157"/>
                  <a:gd name="T5" fmla="*/ 219 h 244"/>
                  <a:gd name="T6" fmla="*/ 150 w 157"/>
                  <a:gd name="T7" fmla="*/ 208 h 244"/>
                  <a:gd name="T8" fmla="*/ 139 w 157"/>
                  <a:gd name="T9" fmla="*/ 198 h 244"/>
                  <a:gd name="T10" fmla="*/ 146 w 157"/>
                  <a:gd name="T11" fmla="*/ 194 h 244"/>
                  <a:gd name="T12" fmla="*/ 154 w 157"/>
                  <a:gd name="T13" fmla="*/ 187 h 244"/>
                  <a:gd name="T14" fmla="*/ 146 w 157"/>
                  <a:gd name="T15" fmla="*/ 162 h 244"/>
                  <a:gd name="T16" fmla="*/ 125 w 157"/>
                  <a:gd name="T17" fmla="*/ 165 h 244"/>
                  <a:gd name="T18" fmla="*/ 125 w 157"/>
                  <a:gd name="T19" fmla="*/ 147 h 244"/>
                  <a:gd name="T20" fmla="*/ 125 w 157"/>
                  <a:gd name="T21" fmla="*/ 144 h 244"/>
                  <a:gd name="T22" fmla="*/ 114 w 157"/>
                  <a:gd name="T23" fmla="*/ 126 h 244"/>
                  <a:gd name="T24" fmla="*/ 96 w 157"/>
                  <a:gd name="T25" fmla="*/ 112 h 244"/>
                  <a:gd name="T26" fmla="*/ 82 w 157"/>
                  <a:gd name="T27" fmla="*/ 83 h 244"/>
                  <a:gd name="T28" fmla="*/ 57 w 157"/>
                  <a:gd name="T29" fmla="*/ 76 h 244"/>
                  <a:gd name="T30" fmla="*/ 64 w 157"/>
                  <a:gd name="T31" fmla="*/ 65 h 244"/>
                  <a:gd name="T32" fmla="*/ 71 w 157"/>
                  <a:gd name="T33" fmla="*/ 58 h 244"/>
                  <a:gd name="T34" fmla="*/ 86 w 157"/>
                  <a:gd name="T35" fmla="*/ 29 h 244"/>
                  <a:gd name="T36" fmla="*/ 57 w 157"/>
                  <a:gd name="T37" fmla="*/ 25 h 244"/>
                  <a:gd name="T38" fmla="*/ 35 w 157"/>
                  <a:gd name="T39" fmla="*/ 29 h 244"/>
                  <a:gd name="T40" fmla="*/ 39 w 157"/>
                  <a:gd name="T41" fmla="*/ 22 h 244"/>
                  <a:gd name="T42" fmla="*/ 53 w 157"/>
                  <a:gd name="T43" fmla="*/ 0 h 244"/>
                  <a:gd name="T44" fmla="*/ 25 w 157"/>
                  <a:gd name="T45" fmla="*/ 0 h 244"/>
                  <a:gd name="T46" fmla="*/ 10 w 157"/>
                  <a:gd name="T47" fmla="*/ 15 h 244"/>
                  <a:gd name="T48" fmla="*/ 7 w 157"/>
                  <a:gd name="T49" fmla="*/ 33 h 244"/>
                  <a:gd name="T50" fmla="*/ 10 w 157"/>
                  <a:gd name="T51" fmla="*/ 36 h 244"/>
                  <a:gd name="T52" fmla="*/ 7 w 157"/>
                  <a:gd name="T53" fmla="*/ 43 h 244"/>
                  <a:gd name="T54" fmla="*/ 0 w 157"/>
                  <a:gd name="T55" fmla="*/ 54 h 244"/>
                  <a:gd name="T56" fmla="*/ 10 w 157"/>
                  <a:gd name="T57" fmla="*/ 61 h 244"/>
                  <a:gd name="T58" fmla="*/ 10 w 157"/>
                  <a:gd name="T59" fmla="*/ 72 h 244"/>
                  <a:gd name="T60" fmla="*/ 10 w 157"/>
                  <a:gd name="T61" fmla="*/ 83 h 244"/>
                  <a:gd name="T62" fmla="*/ 10 w 157"/>
                  <a:gd name="T63" fmla="*/ 94 h 244"/>
                  <a:gd name="T64" fmla="*/ 18 w 157"/>
                  <a:gd name="T65" fmla="*/ 72 h 244"/>
                  <a:gd name="T66" fmla="*/ 18 w 157"/>
                  <a:gd name="T67" fmla="*/ 79 h 244"/>
                  <a:gd name="T68" fmla="*/ 28 w 157"/>
                  <a:gd name="T69" fmla="*/ 79 h 244"/>
                  <a:gd name="T70" fmla="*/ 28 w 157"/>
                  <a:gd name="T71" fmla="*/ 90 h 244"/>
                  <a:gd name="T72" fmla="*/ 21 w 157"/>
                  <a:gd name="T73" fmla="*/ 108 h 244"/>
                  <a:gd name="T74" fmla="*/ 21 w 157"/>
                  <a:gd name="T75" fmla="*/ 112 h 244"/>
                  <a:gd name="T76" fmla="*/ 35 w 157"/>
                  <a:gd name="T77" fmla="*/ 112 h 244"/>
                  <a:gd name="T78" fmla="*/ 57 w 157"/>
                  <a:gd name="T79" fmla="*/ 108 h 244"/>
                  <a:gd name="T80" fmla="*/ 53 w 157"/>
                  <a:gd name="T81" fmla="*/ 126 h 244"/>
                  <a:gd name="T82" fmla="*/ 64 w 157"/>
                  <a:gd name="T83" fmla="*/ 126 h 244"/>
                  <a:gd name="T84" fmla="*/ 64 w 157"/>
                  <a:gd name="T85" fmla="*/ 140 h 244"/>
                  <a:gd name="T86" fmla="*/ 61 w 157"/>
                  <a:gd name="T87" fmla="*/ 155 h 244"/>
                  <a:gd name="T88" fmla="*/ 35 w 157"/>
                  <a:gd name="T89" fmla="*/ 165 h 244"/>
                  <a:gd name="T90" fmla="*/ 39 w 157"/>
                  <a:gd name="T91" fmla="*/ 180 h 244"/>
                  <a:gd name="T92" fmla="*/ 21 w 157"/>
                  <a:gd name="T93" fmla="*/ 198 h 244"/>
                  <a:gd name="T94" fmla="*/ 35 w 157"/>
                  <a:gd name="T95" fmla="*/ 198 h 244"/>
                  <a:gd name="T96" fmla="*/ 50 w 157"/>
                  <a:gd name="T97" fmla="*/ 205 h 244"/>
                  <a:gd name="T98" fmla="*/ 71 w 157"/>
                  <a:gd name="T99" fmla="*/ 198 h 244"/>
                  <a:gd name="T100" fmla="*/ 57 w 157"/>
                  <a:gd name="T101" fmla="*/ 212 h 244"/>
                  <a:gd name="T102" fmla="*/ 14 w 157"/>
                  <a:gd name="T103" fmla="*/ 237 h 244"/>
                  <a:gd name="T104" fmla="*/ 14 w 157"/>
                  <a:gd name="T105" fmla="*/ 241 h 244"/>
                  <a:gd name="T106" fmla="*/ 28 w 157"/>
                  <a:gd name="T107" fmla="*/ 234 h 244"/>
                  <a:gd name="T108" fmla="*/ 53 w 157"/>
                  <a:gd name="T109" fmla="*/ 22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7" h="244">
                    <a:moveTo>
                      <a:pt x="71" y="230"/>
                    </a:moveTo>
                    <a:lnTo>
                      <a:pt x="71" y="230"/>
                    </a:lnTo>
                    <a:lnTo>
                      <a:pt x="75" y="226"/>
                    </a:lnTo>
                    <a:lnTo>
                      <a:pt x="78" y="226"/>
                    </a:lnTo>
                    <a:lnTo>
                      <a:pt x="82" y="226"/>
                    </a:lnTo>
                    <a:lnTo>
                      <a:pt x="82" y="226"/>
                    </a:lnTo>
                    <a:lnTo>
                      <a:pt x="82" y="223"/>
                    </a:lnTo>
                    <a:lnTo>
                      <a:pt x="93" y="223"/>
                    </a:lnTo>
                    <a:lnTo>
                      <a:pt x="93" y="223"/>
                    </a:lnTo>
                    <a:lnTo>
                      <a:pt x="96" y="223"/>
                    </a:lnTo>
                    <a:lnTo>
                      <a:pt x="96" y="219"/>
                    </a:lnTo>
                    <a:lnTo>
                      <a:pt x="96" y="219"/>
                    </a:lnTo>
                    <a:lnTo>
                      <a:pt x="96" y="219"/>
                    </a:lnTo>
                    <a:lnTo>
                      <a:pt x="100" y="219"/>
                    </a:lnTo>
                    <a:lnTo>
                      <a:pt x="103" y="219"/>
                    </a:lnTo>
                    <a:lnTo>
                      <a:pt x="103" y="223"/>
                    </a:lnTo>
                    <a:lnTo>
                      <a:pt x="107" y="223"/>
                    </a:lnTo>
                    <a:lnTo>
                      <a:pt x="121" y="219"/>
                    </a:lnTo>
                    <a:lnTo>
                      <a:pt x="125" y="223"/>
                    </a:lnTo>
                    <a:lnTo>
                      <a:pt x="143" y="219"/>
                    </a:lnTo>
                    <a:lnTo>
                      <a:pt x="143" y="216"/>
                    </a:lnTo>
                    <a:lnTo>
                      <a:pt x="150" y="212"/>
                    </a:lnTo>
                    <a:lnTo>
                      <a:pt x="154" y="208"/>
                    </a:lnTo>
                    <a:lnTo>
                      <a:pt x="150" y="208"/>
                    </a:lnTo>
                    <a:lnTo>
                      <a:pt x="143" y="208"/>
                    </a:lnTo>
                    <a:lnTo>
                      <a:pt x="136" y="208"/>
                    </a:lnTo>
                    <a:lnTo>
                      <a:pt x="136" y="205"/>
                    </a:lnTo>
                    <a:lnTo>
                      <a:pt x="136" y="201"/>
                    </a:lnTo>
                    <a:lnTo>
                      <a:pt x="139" y="201"/>
                    </a:lnTo>
                    <a:lnTo>
                      <a:pt x="139" y="198"/>
                    </a:lnTo>
                    <a:lnTo>
                      <a:pt x="143" y="198"/>
                    </a:lnTo>
                    <a:lnTo>
                      <a:pt x="139" y="198"/>
                    </a:lnTo>
                    <a:lnTo>
                      <a:pt x="139" y="194"/>
                    </a:lnTo>
                    <a:lnTo>
                      <a:pt x="139" y="194"/>
                    </a:lnTo>
                    <a:lnTo>
                      <a:pt x="143" y="194"/>
                    </a:lnTo>
                    <a:lnTo>
                      <a:pt x="146" y="194"/>
                    </a:lnTo>
                    <a:lnTo>
                      <a:pt x="146" y="194"/>
                    </a:lnTo>
                    <a:lnTo>
                      <a:pt x="150" y="190"/>
                    </a:lnTo>
                    <a:lnTo>
                      <a:pt x="146" y="190"/>
                    </a:lnTo>
                    <a:lnTo>
                      <a:pt x="150" y="190"/>
                    </a:lnTo>
                    <a:lnTo>
                      <a:pt x="154" y="187"/>
                    </a:lnTo>
                    <a:lnTo>
                      <a:pt x="154" y="187"/>
                    </a:lnTo>
                    <a:lnTo>
                      <a:pt x="157" y="180"/>
                    </a:lnTo>
                    <a:lnTo>
                      <a:pt x="157" y="173"/>
                    </a:lnTo>
                    <a:lnTo>
                      <a:pt x="157" y="169"/>
                    </a:lnTo>
                    <a:lnTo>
                      <a:pt x="154" y="165"/>
                    </a:lnTo>
                    <a:lnTo>
                      <a:pt x="150" y="162"/>
                    </a:lnTo>
                    <a:lnTo>
                      <a:pt x="146" y="162"/>
                    </a:lnTo>
                    <a:lnTo>
                      <a:pt x="143" y="162"/>
                    </a:lnTo>
                    <a:lnTo>
                      <a:pt x="132" y="165"/>
                    </a:lnTo>
                    <a:lnTo>
                      <a:pt x="129" y="169"/>
                    </a:lnTo>
                    <a:lnTo>
                      <a:pt x="129" y="165"/>
                    </a:lnTo>
                    <a:lnTo>
                      <a:pt x="125" y="165"/>
                    </a:lnTo>
                    <a:lnTo>
                      <a:pt x="125" y="165"/>
                    </a:lnTo>
                    <a:lnTo>
                      <a:pt x="125" y="162"/>
                    </a:lnTo>
                    <a:lnTo>
                      <a:pt x="129" y="158"/>
                    </a:lnTo>
                    <a:lnTo>
                      <a:pt x="129" y="158"/>
                    </a:lnTo>
                    <a:lnTo>
                      <a:pt x="129" y="155"/>
                    </a:lnTo>
                    <a:lnTo>
                      <a:pt x="125" y="151"/>
                    </a:lnTo>
                    <a:lnTo>
                      <a:pt x="125" y="147"/>
                    </a:lnTo>
                    <a:lnTo>
                      <a:pt x="121" y="147"/>
                    </a:lnTo>
                    <a:lnTo>
                      <a:pt x="121" y="144"/>
                    </a:lnTo>
                    <a:lnTo>
                      <a:pt x="114" y="140"/>
                    </a:lnTo>
                    <a:lnTo>
                      <a:pt x="118" y="140"/>
                    </a:lnTo>
                    <a:lnTo>
                      <a:pt x="121" y="144"/>
                    </a:lnTo>
                    <a:lnTo>
                      <a:pt x="125" y="144"/>
                    </a:lnTo>
                    <a:lnTo>
                      <a:pt x="125" y="144"/>
                    </a:lnTo>
                    <a:lnTo>
                      <a:pt x="125" y="140"/>
                    </a:lnTo>
                    <a:lnTo>
                      <a:pt x="121" y="137"/>
                    </a:lnTo>
                    <a:lnTo>
                      <a:pt x="118" y="133"/>
                    </a:lnTo>
                    <a:lnTo>
                      <a:pt x="118" y="130"/>
                    </a:lnTo>
                    <a:lnTo>
                      <a:pt x="114" y="126"/>
                    </a:lnTo>
                    <a:lnTo>
                      <a:pt x="114" y="122"/>
                    </a:lnTo>
                    <a:lnTo>
                      <a:pt x="111" y="119"/>
                    </a:lnTo>
                    <a:lnTo>
                      <a:pt x="107" y="119"/>
                    </a:lnTo>
                    <a:lnTo>
                      <a:pt x="100" y="115"/>
                    </a:lnTo>
                    <a:lnTo>
                      <a:pt x="100" y="115"/>
                    </a:lnTo>
                    <a:lnTo>
                      <a:pt x="96" y="112"/>
                    </a:lnTo>
                    <a:lnTo>
                      <a:pt x="96" y="108"/>
                    </a:lnTo>
                    <a:lnTo>
                      <a:pt x="93" y="104"/>
                    </a:lnTo>
                    <a:lnTo>
                      <a:pt x="93" y="101"/>
                    </a:lnTo>
                    <a:lnTo>
                      <a:pt x="89" y="90"/>
                    </a:lnTo>
                    <a:lnTo>
                      <a:pt x="86" y="86"/>
                    </a:lnTo>
                    <a:lnTo>
                      <a:pt x="82" y="83"/>
                    </a:lnTo>
                    <a:lnTo>
                      <a:pt x="82" y="79"/>
                    </a:lnTo>
                    <a:lnTo>
                      <a:pt x="71" y="76"/>
                    </a:lnTo>
                    <a:lnTo>
                      <a:pt x="68" y="76"/>
                    </a:lnTo>
                    <a:lnTo>
                      <a:pt x="61" y="79"/>
                    </a:lnTo>
                    <a:lnTo>
                      <a:pt x="57" y="76"/>
                    </a:lnTo>
                    <a:lnTo>
                      <a:pt x="57" y="76"/>
                    </a:lnTo>
                    <a:lnTo>
                      <a:pt x="57" y="76"/>
                    </a:lnTo>
                    <a:lnTo>
                      <a:pt x="61" y="72"/>
                    </a:lnTo>
                    <a:lnTo>
                      <a:pt x="61" y="72"/>
                    </a:lnTo>
                    <a:lnTo>
                      <a:pt x="68" y="72"/>
                    </a:lnTo>
                    <a:lnTo>
                      <a:pt x="68" y="69"/>
                    </a:lnTo>
                    <a:lnTo>
                      <a:pt x="64" y="65"/>
                    </a:lnTo>
                    <a:lnTo>
                      <a:pt x="64" y="65"/>
                    </a:lnTo>
                    <a:lnTo>
                      <a:pt x="64" y="65"/>
                    </a:lnTo>
                    <a:lnTo>
                      <a:pt x="68" y="65"/>
                    </a:lnTo>
                    <a:lnTo>
                      <a:pt x="68" y="61"/>
                    </a:lnTo>
                    <a:lnTo>
                      <a:pt x="71" y="61"/>
                    </a:lnTo>
                    <a:lnTo>
                      <a:pt x="71" y="58"/>
                    </a:lnTo>
                    <a:lnTo>
                      <a:pt x="78" y="51"/>
                    </a:lnTo>
                    <a:lnTo>
                      <a:pt x="78" y="51"/>
                    </a:lnTo>
                    <a:lnTo>
                      <a:pt x="78" y="47"/>
                    </a:lnTo>
                    <a:lnTo>
                      <a:pt x="78" y="40"/>
                    </a:lnTo>
                    <a:lnTo>
                      <a:pt x="86" y="36"/>
                    </a:lnTo>
                    <a:lnTo>
                      <a:pt x="86" y="29"/>
                    </a:lnTo>
                    <a:lnTo>
                      <a:pt x="86" y="29"/>
                    </a:lnTo>
                    <a:lnTo>
                      <a:pt x="78" y="29"/>
                    </a:lnTo>
                    <a:lnTo>
                      <a:pt x="71" y="29"/>
                    </a:lnTo>
                    <a:lnTo>
                      <a:pt x="64" y="29"/>
                    </a:lnTo>
                    <a:lnTo>
                      <a:pt x="61" y="29"/>
                    </a:lnTo>
                    <a:lnTo>
                      <a:pt x="57" y="25"/>
                    </a:lnTo>
                    <a:lnTo>
                      <a:pt x="43" y="29"/>
                    </a:lnTo>
                    <a:lnTo>
                      <a:pt x="39" y="33"/>
                    </a:lnTo>
                    <a:lnTo>
                      <a:pt x="39" y="33"/>
                    </a:lnTo>
                    <a:lnTo>
                      <a:pt x="39" y="29"/>
                    </a:lnTo>
                    <a:lnTo>
                      <a:pt x="39" y="29"/>
                    </a:lnTo>
                    <a:lnTo>
                      <a:pt x="35" y="29"/>
                    </a:lnTo>
                    <a:lnTo>
                      <a:pt x="35" y="29"/>
                    </a:lnTo>
                    <a:lnTo>
                      <a:pt x="43" y="25"/>
                    </a:lnTo>
                    <a:lnTo>
                      <a:pt x="43" y="25"/>
                    </a:lnTo>
                    <a:lnTo>
                      <a:pt x="39" y="22"/>
                    </a:lnTo>
                    <a:lnTo>
                      <a:pt x="39" y="22"/>
                    </a:lnTo>
                    <a:lnTo>
                      <a:pt x="39" y="22"/>
                    </a:lnTo>
                    <a:lnTo>
                      <a:pt x="43" y="18"/>
                    </a:lnTo>
                    <a:lnTo>
                      <a:pt x="50" y="15"/>
                    </a:lnTo>
                    <a:lnTo>
                      <a:pt x="53" y="11"/>
                    </a:lnTo>
                    <a:lnTo>
                      <a:pt x="57" y="8"/>
                    </a:lnTo>
                    <a:lnTo>
                      <a:pt x="61" y="0"/>
                    </a:lnTo>
                    <a:lnTo>
                      <a:pt x="53" y="0"/>
                    </a:lnTo>
                    <a:lnTo>
                      <a:pt x="50" y="0"/>
                    </a:lnTo>
                    <a:lnTo>
                      <a:pt x="43" y="0"/>
                    </a:lnTo>
                    <a:lnTo>
                      <a:pt x="39" y="0"/>
                    </a:lnTo>
                    <a:lnTo>
                      <a:pt x="35" y="4"/>
                    </a:lnTo>
                    <a:lnTo>
                      <a:pt x="32" y="4"/>
                    </a:lnTo>
                    <a:lnTo>
                      <a:pt x="25" y="0"/>
                    </a:lnTo>
                    <a:lnTo>
                      <a:pt x="21" y="0"/>
                    </a:lnTo>
                    <a:lnTo>
                      <a:pt x="18" y="8"/>
                    </a:lnTo>
                    <a:lnTo>
                      <a:pt x="18" y="11"/>
                    </a:lnTo>
                    <a:lnTo>
                      <a:pt x="14" y="11"/>
                    </a:lnTo>
                    <a:lnTo>
                      <a:pt x="14" y="15"/>
                    </a:lnTo>
                    <a:lnTo>
                      <a:pt x="10" y="15"/>
                    </a:lnTo>
                    <a:lnTo>
                      <a:pt x="14" y="18"/>
                    </a:lnTo>
                    <a:lnTo>
                      <a:pt x="14" y="22"/>
                    </a:lnTo>
                    <a:lnTo>
                      <a:pt x="7" y="25"/>
                    </a:lnTo>
                    <a:lnTo>
                      <a:pt x="7" y="29"/>
                    </a:lnTo>
                    <a:lnTo>
                      <a:pt x="7" y="33"/>
                    </a:lnTo>
                    <a:lnTo>
                      <a:pt x="7" y="33"/>
                    </a:lnTo>
                    <a:lnTo>
                      <a:pt x="7" y="33"/>
                    </a:lnTo>
                    <a:lnTo>
                      <a:pt x="3" y="33"/>
                    </a:lnTo>
                    <a:lnTo>
                      <a:pt x="3" y="36"/>
                    </a:lnTo>
                    <a:lnTo>
                      <a:pt x="7" y="36"/>
                    </a:lnTo>
                    <a:lnTo>
                      <a:pt x="10" y="36"/>
                    </a:lnTo>
                    <a:lnTo>
                      <a:pt x="10" y="36"/>
                    </a:lnTo>
                    <a:lnTo>
                      <a:pt x="7" y="40"/>
                    </a:lnTo>
                    <a:lnTo>
                      <a:pt x="10" y="40"/>
                    </a:lnTo>
                    <a:lnTo>
                      <a:pt x="10" y="40"/>
                    </a:lnTo>
                    <a:lnTo>
                      <a:pt x="7" y="43"/>
                    </a:lnTo>
                    <a:lnTo>
                      <a:pt x="10" y="43"/>
                    </a:lnTo>
                    <a:lnTo>
                      <a:pt x="7" y="43"/>
                    </a:lnTo>
                    <a:lnTo>
                      <a:pt x="7" y="47"/>
                    </a:lnTo>
                    <a:lnTo>
                      <a:pt x="7" y="47"/>
                    </a:lnTo>
                    <a:lnTo>
                      <a:pt x="7" y="47"/>
                    </a:lnTo>
                    <a:lnTo>
                      <a:pt x="3" y="51"/>
                    </a:lnTo>
                    <a:lnTo>
                      <a:pt x="3" y="54"/>
                    </a:lnTo>
                    <a:lnTo>
                      <a:pt x="0" y="54"/>
                    </a:lnTo>
                    <a:lnTo>
                      <a:pt x="0" y="58"/>
                    </a:lnTo>
                    <a:lnTo>
                      <a:pt x="0" y="58"/>
                    </a:lnTo>
                    <a:lnTo>
                      <a:pt x="3" y="58"/>
                    </a:lnTo>
                    <a:lnTo>
                      <a:pt x="3" y="61"/>
                    </a:lnTo>
                    <a:lnTo>
                      <a:pt x="7" y="65"/>
                    </a:lnTo>
                    <a:lnTo>
                      <a:pt x="10" y="61"/>
                    </a:lnTo>
                    <a:lnTo>
                      <a:pt x="14" y="58"/>
                    </a:lnTo>
                    <a:lnTo>
                      <a:pt x="14" y="58"/>
                    </a:lnTo>
                    <a:lnTo>
                      <a:pt x="14" y="58"/>
                    </a:lnTo>
                    <a:lnTo>
                      <a:pt x="14" y="61"/>
                    </a:lnTo>
                    <a:lnTo>
                      <a:pt x="10" y="69"/>
                    </a:lnTo>
                    <a:lnTo>
                      <a:pt x="10" y="72"/>
                    </a:lnTo>
                    <a:lnTo>
                      <a:pt x="10" y="76"/>
                    </a:lnTo>
                    <a:lnTo>
                      <a:pt x="10" y="76"/>
                    </a:lnTo>
                    <a:lnTo>
                      <a:pt x="7" y="79"/>
                    </a:lnTo>
                    <a:lnTo>
                      <a:pt x="7" y="83"/>
                    </a:lnTo>
                    <a:lnTo>
                      <a:pt x="10" y="83"/>
                    </a:lnTo>
                    <a:lnTo>
                      <a:pt x="10" y="83"/>
                    </a:lnTo>
                    <a:lnTo>
                      <a:pt x="10" y="83"/>
                    </a:lnTo>
                    <a:lnTo>
                      <a:pt x="7" y="90"/>
                    </a:lnTo>
                    <a:lnTo>
                      <a:pt x="7" y="97"/>
                    </a:lnTo>
                    <a:lnTo>
                      <a:pt x="7" y="97"/>
                    </a:lnTo>
                    <a:lnTo>
                      <a:pt x="7" y="97"/>
                    </a:lnTo>
                    <a:lnTo>
                      <a:pt x="10" y="94"/>
                    </a:lnTo>
                    <a:lnTo>
                      <a:pt x="10" y="90"/>
                    </a:lnTo>
                    <a:lnTo>
                      <a:pt x="14" y="83"/>
                    </a:lnTo>
                    <a:lnTo>
                      <a:pt x="14" y="79"/>
                    </a:lnTo>
                    <a:lnTo>
                      <a:pt x="14" y="79"/>
                    </a:lnTo>
                    <a:lnTo>
                      <a:pt x="14" y="76"/>
                    </a:lnTo>
                    <a:lnTo>
                      <a:pt x="18" y="72"/>
                    </a:lnTo>
                    <a:lnTo>
                      <a:pt x="18" y="72"/>
                    </a:lnTo>
                    <a:lnTo>
                      <a:pt x="14" y="79"/>
                    </a:lnTo>
                    <a:lnTo>
                      <a:pt x="14" y="79"/>
                    </a:lnTo>
                    <a:lnTo>
                      <a:pt x="18" y="79"/>
                    </a:lnTo>
                    <a:lnTo>
                      <a:pt x="18" y="79"/>
                    </a:lnTo>
                    <a:lnTo>
                      <a:pt x="18" y="79"/>
                    </a:lnTo>
                    <a:lnTo>
                      <a:pt x="18" y="79"/>
                    </a:lnTo>
                    <a:lnTo>
                      <a:pt x="21" y="79"/>
                    </a:lnTo>
                    <a:lnTo>
                      <a:pt x="21" y="79"/>
                    </a:lnTo>
                    <a:lnTo>
                      <a:pt x="21" y="76"/>
                    </a:lnTo>
                    <a:lnTo>
                      <a:pt x="25" y="76"/>
                    </a:lnTo>
                    <a:lnTo>
                      <a:pt x="28" y="79"/>
                    </a:lnTo>
                    <a:lnTo>
                      <a:pt x="25" y="79"/>
                    </a:lnTo>
                    <a:lnTo>
                      <a:pt x="25" y="79"/>
                    </a:lnTo>
                    <a:lnTo>
                      <a:pt x="25" y="83"/>
                    </a:lnTo>
                    <a:lnTo>
                      <a:pt x="25" y="86"/>
                    </a:lnTo>
                    <a:lnTo>
                      <a:pt x="25" y="86"/>
                    </a:lnTo>
                    <a:lnTo>
                      <a:pt x="28" y="90"/>
                    </a:lnTo>
                    <a:lnTo>
                      <a:pt x="28" y="94"/>
                    </a:lnTo>
                    <a:lnTo>
                      <a:pt x="25" y="94"/>
                    </a:lnTo>
                    <a:lnTo>
                      <a:pt x="25" y="97"/>
                    </a:lnTo>
                    <a:lnTo>
                      <a:pt x="21" y="101"/>
                    </a:lnTo>
                    <a:lnTo>
                      <a:pt x="21" y="104"/>
                    </a:lnTo>
                    <a:lnTo>
                      <a:pt x="21" y="108"/>
                    </a:lnTo>
                    <a:lnTo>
                      <a:pt x="18" y="104"/>
                    </a:lnTo>
                    <a:lnTo>
                      <a:pt x="18" y="108"/>
                    </a:lnTo>
                    <a:lnTo>
                      <a:pt x="21" y="115"/>
                    </a:lnTo>
                    <a:lnTo>
                      <a:pt x="21" y="115"/>
                    </a:lnTo>
                    <a:lnTo>
                      <a:pt x="25" y="115"/>
                    </a:lnTo>
                    <a:lnTo>
                      <a:pt x="21" y="112"/>
                    </a:lnTo>
                    <a:lnTo>
                      <a:pt x="25" y="112"/>
                    </a:lnTo>
                    <a:lnTo>
                      <a:pt x="25" y="112"/>
                    </a:lnTo>
                    <a:lnTo>
                      <a:pt x="32" y="115"/>
                    </a:lnTo>
                    <a:lnTo>
                      <a:pt x="32" y="115"/>
                    </a:lnTo>
                    <a:lnTo>
                      <a:pt x="35" y="112"/>
                    </a:lnTo>
                    <a:lnTo>
                      <a:pt x="35" y="112"/>
                    </a:lnTo>
                    <a:lnTo>
                      <a:pt x="43" y="112"/>
                    </a:lnTo>
                    <a:lnTo>
                      <a:pt x="50" y="108"/>
                    </a:lnTo>
                    <a:lnTo>
                      <a:pt x="50" y="108"/>
                    </a:lnTo>
                    <a:lnTo>
                      <a:pt x="53" y="108"/>
                    </a:lnTo>
                    <a:lnTo>
                      <a:pt x="61" y="108"/>
                    </a:lnTo>
                    <a:lnTo>
                      <a:pt x="57" y="108"/>
                    </a:lnTo>
                    <a:lnTo>
                      <a:pt x="57" y="108"/>
                    </a:lnTo>
                    <a:lnTo>
                      <a:pt x="53" y="112"/>
                    </a:lnTo>
                    <a:lnTo>
                      <a:pt x="50" y="119"/>
                    </a:lnTo>
                    <a:lnTo>
                      <a:pt x="50" y="119"/>
                    </a:lnTo>
                    <a:lnTo>
                      <a:pt x="50" y="122"/>
                    </a:lnTo>
                    <a:lnTo>
                      <a:pt x="53" y="126"/>
                    </a:lnTo>
                    <a:lnTo>
                      <a:pt x="53" y="126"/>
                    </a:lnTo>
                    <a:lnTo>
                      <a:pt x="53" y="130"/>
                    </a:lnTo>
                    <a:lnTo>
                      <a:pt x="53" y="126"/>
                    </a:lnTo>
                    <a:lnTo>
                      <a:pt x="57" y="130"/>
                    </a:lnTo>
                    <a:lnTo>
                      <a:pt x="61" y="130"/>
                    </a:lnTo>
                    <a:lnTo>
                      <a:pt x="64" y="126"/>
                    </a:lnTo>
                    <a:lnTo>
                      <a:pt x="68" y="126"/>
                    </a:lnTo>
                    <a:lnTo>
                      <a:pt x="64" y="130"/>
                    </a:lnTo>
                    <a:lnTo>
                      <a:pt x="64" y="133"/>
                    </a:lnTo>
                    <a:lnTo>
                      <a:pt x="64" y="137"/>
                    </a:lnTo>
                    <a:lnTo>
                      <a:pt x="61" y="140"/>
                    </a:lnTo>
                    <a:lnTo>
                      <a:pt x="64" y="140"/>
                    </a:lnTo>
                    <a:lnTo>
                      <a:pt x="64" y="144"/>
                    </a:lnTo>
                    <a:lnTo>
                      <a:pt x="61" y="147"/>
                    </a:lnTo>
                    <a:lnTo>
                      <a:pt x="61" y="147"/>
                    </a:lnTo>
                    <a:lnTo>
                      <a:pt x="64" y="151"/>
                    </a:lnTo>
                    <a:lnTo>
                      <a:pt x="64" y="151"/>
                    </a:lnTo>
                    <a:lnTo>
                      <a:pt x="61" y="155"/>
                    </a:lnTo>
                    <a:lnTo>
                      <a:pt x="46" y="151"/>
                    </a:lnTo>
                    <a:lnTo>
                      <a:pt x="43" y="155"/>
                    </a:lnTo>
                    <a:lnTo>
                      <a:pt x="35" y="158"/>
                    </a:lnTo>
                    <a:lnTo>
                      <a:pt x="28" y="165"/>
                    </a:lnTo>
                    <a:lnTo>
                      <a:pt x="28" y="165"/>
                    </a:lnTo>
                    <a:lnTo>
                      <a:pt x="35" y="165"/>
                    </a:lnTo>
                    <a:lnTo>
                      <a:pt x="39" y="162"/>
                    </a:lnTo>
                    <a:lnTo>
                      <a:pt x="39" y="165"/>
                    </a:lnTo>
                    <a:lnTo>
                      <a:pt x="39" y="173"/>
                    </a:lnTo>
                    <a:lnTo>
                      <a:pt x="39" y="173"/>
                    </a:lnTo>
                    <a:lnTo>
                      <a:pt x="43" y="176"/>
                    </a:lnTo>
                    <a:lnTo>
                      <a:pt x="39" y="180"/>
                    </a:lnTo>
                    <a:lnTo>
                      <a:pt x="28" y="187"/>
                    </a:lnTo>
                    <a:lnTo>
                      <a:pt x="18" y="194"/>
                    </a:lnTo>
                    <a:lnTo>
                      <a:pt x="18" y="194"/>
                    </a:lnTo>
                    <a:lnTo>
                      <a:pt x="18" y="194"/>
                    </a:lnTo>
                    <a:lnTo>
                      <a:pt x="21" y="198"/>
                    </a:lnTo>
                    <a:lnTo>
                      <a:pt x="21" y="198"/>
                    </a:lnTo>
                    <a:lnTo>
                      <a:pt x="21" y="201"/>
                    </a:lnTo>
                    <a:lnTo>
                      <a:pt x="25" y="198"/>
                    </a:lnTo>
                    <a:lnTo>
                      <a:pt x="28" y="198"/>
                    </a:lnTo>
                    <a:lnTo>
                      <a:pt x="32" y="194"/>
                    </a:lnTo>
                    <a:lnTo>
                      <a:pt x="32" y="194"/>
                    </a:lnTo>
                    <a:lnTo>
                      <a:pt x="35" y="198"/>
                    </a:lnTo>
                    <a:lnTo>
                      <a:pt x="35" y="201"/>
                    </a:lnTo>
                    <a:lnTo>
                      <a:pt x="39" y="201"/>
                    </a:lnTo>
                    <a:lnTo>
                      <a:pt x="43" y="198"/>
                    </a:lnTo>
                    <a:lnTo>
                      <a:pt x="43" y="198"/>
                    </a:lnTo>
                    <a:lnTo>
                      <a:pt x="46" y="198"/>
                    </a:lnTo>
                    <a:lnTo>
                      <a:pt x="50" y="205"/>
                    </a:lnTo>
                    <a:lnTo>
                      <a:pt x="53" y="205"/>
                    </a:lnTo>
                    <a:lnTo>
                      <a:pt x="57" y="205"/>
                    </a:lnTo>
                    <a:lnTo>
                      <a:pt x="57" y="205"/>
                    </a:lnTo>
                    <a:lnTo>
                      <a:pt x="61" y="201"/>
                    </a:lnTo>
                    <a:lnTo>
                      <a:pt x="64" y="201"/>
                    </a:lnTo>
                    <a:lnTo>
                      <a:pt x="71" y="198"/>
                    </a:lnTo>
                    <a:lnTo>
                      <a:pt x="71" y="198"/>
                    </a:lnTo>
                    <a:lnTo>
                      <a:pt x="68" y="201"/>
                    </a:lnTo>
                    <a:lnTo>
                      <a:pt x="64" y="205"/>
                    </a:lnTo>
                    <a:lnTo>
                      <a:pt x="61" y="208"/>
                    </a:lnTo>
                    <a:lnTo>
                      <a:pt x="61" y="208"/>
                    </a:lnTo>
                    <a:lnTo>
                      <a:pt x="57" y="212"/>
                    </a:lnTo>
                    <a:lnTo>
                      <a:pt x="46" y="212"/>
                    </a:lnTo>
                    <a:lnTo>
                      <a:pt x="39" y="212"/>
                    </a:lnTo>
                    <a:lnTo>
                      <a:pt x="35" y="216"/>
                    </a:lnTo>
                    <a:lnTo>
                      <a:pt x="32" y="216"/>
                    </a:lnTo>
                    <a:lnTo>
                      <a:pt x="32" y="223"/>
                    </a:lnTo>
                    <a:lnTo>
                      <a:pt x="14" y="237"/>
                    </a:lnTo>
                    <a:lnTo>
                      <a:pt x="10" y="237"/>
                    </a:lnTo>
                    <a:lnTo>
                      <a:pt x="10" y="241"/>
                    </a:lnTo>
                    <a:lnTo>
                      <a:pt x="10" y="244"/>
                    </a:lnTo>
                    <a:lnTo>
                      <a:pt x="10" y="241"/>
                    </a:lnTo>
                    <a:lnTo>
                      <a:pt x="10" y="241"/>
                    </a:lnTo>
                    <a:lnTo>
                      <a:pt x="14" y="241"/>
                    </a:lnTo>
                    <a:lnTo>
                      <a:pt x="18" y="241"/>
                    </a:lnTo>
                    <a:lnTo>
                      <a:pt x="18" y="244"/>
                    </a:lnTo>
                    <a:lnTo>
                      <a:pt x="21" y="241"/>
                    </a:lnTo>
                    <a:lnTo>
                      <a:pt x="21" y="237"/>
                    </a:lnTo>
                    <a:lnTo>
                      <a:pt x="25" y="237"/>
                    </a:lnTo>
                    <a:lnTo>
                      <a:pt x="28" y="234"/>
                    </a:lnTo>
                    <a:lnTo>
                      <a:pt x="39" y="234"/>
                    </a:lnTo>
                    <a:lnTo>
                      <a:pt x="46" y="237"/>
                    </a:lnTo>
                    <a:lnTo>
                      <a:pt x="50" y="237"/>
                    </a:lnTo>
                    <a:lnTo>
                      <a:pt x="50" y="234"/>
                    </a:lnTo>
                    <a:lnTo>
                      <a:pt x="53" y="226"/>
                    </a:lnTo>
                    <a:lnTo>
                      <a:pt x="53" y="226"/>
                    </a:lnTo>
                    <a:lnTo>
                      <a:pt x="57" y="226"/>
                    </a:lnTo>
                    <a:lnTo>
                      <a:pt x="61" y="223"/>
                    </a:lnTo>
                    <a:lnTo>
                      <a:pt x="68" y="223"/>
                    </a:lnTo>
                    <a:lnTo>
                      <a:pt x="71" y="23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90" name="Freeform 2624">
                <a:extLst>
                  <a:ext uri="{FF2B5EF4-FFF2-40B4-BE49-F238E27FC236}">
                    <a16:creationId xmlns:a16="http://schemas.microsoft.com/office/drawing/2014/main" id="{118CEE11-13E0-420E-8DC6-0FF2CE4B2421}"/>
                  </a:ext>
                </a:extLst>
              </p:cNvPr>
              <p:cNvSpPr>
                <a:spLocks/>
              </p:cNvSpPr>
              <p:nvPr/>
            </p:nvSpPr>
            <p:spPr bwMode="auto">
              <a:xfrm>
                <a:off x="3604" y="1365"/>
                <a:ext cx="157" cy="244"/>
              </a:xfrm>
              <a:custGeom>
                <a:avLst/>
                <a:gdLst>
                  <a:gd name="T0" fmla="*/ 82 w 157"/>
                  <a:gd name="T1" fmla="*/ 226 h 244"/>
                  <a:gd name="T2" fmla="*/ 96 w 157"/>
                  <a:gd name="T3" fmla="*/ 219 h 244"/>
                  <a:gd name="T4" fmla="*/ 121 w 157"/>
                  <a:gd name="T5" fmla="*/ 219 h 244"/>
                  <a:gd name="T6" fmla="*/ 150 w 157"/>
                  <a:gd name="T7" fmla="*/ 208 h 244"/>
                  <a:gd name="T8" fmla="*/ 139 w 157"/>
                  <a:gd name="T9" fmla="*/ 198 h 244"/>
                  <a:gd name="T10" fmla="*/ 146 w 157"/>
                  <a:gd name="T11" fmla="*/ 194 h 244"/>
                  <a:gd name="T12" fmla="*/ 154 w 157"/>
                  <a:gd name="T13" fmla="*/ 187 h 244"/>
                  <a:gd name="T14" fmla="*/ 146 w 157"/>
                  <a:gd name="T15" fmla="*/ 162 h 244"/>
                  <a:gd name="T16" fmla="*/ 125 w 157"/>
                  <a:gd name="T17" fmla="*/ 165 h 244"/>
                  <a:gd name="T18" fmla="*/ 125 w 157"/>
                  <a:gd name="T19" fmla="*/ 147 h 244"/>
                  <a:gd name="T20" fmla="*/ 125 w 157"/>
                  <a:gd name="T21" fmla="*/ 144 h 244"/>
                  <a:gd name="T22" fmla="*/ 114 w 157"/>
                  <a:gd name="T23" fmla="*/ 126 h 244"/>
                  <a:gd name="T24" fmla="*/ 96 w 157"/>
                  <a:gd name="T25" fmla="*/ 112 h 244"/>
                  <a:gd name="T26" fmla="*/ 82 w 157"/>
                  <a:gd name="T27" fmla="*/ 83 h 244"/>
                  <a:gd name="T28" fmla="*/ 57 w 157"/>
                  <a:gd name="T29" fmla="*/ 76 h 244"/>
                  <a:gd name="T30" fmla="*/ 64 w 157"/>
                  <a:gd name="T31" fmla="*/ 65 h 244"/>
                  <a:gd name="T32" fmla="*/ 71 w 157"/>
                  <a:gd name="T33" fmla="*/ 58 h 244"/>
                  <a:gd name="T34" fmla="*/ 86 w 157"/>
                  <a:gd name="T35" fmla="*/ 29 h 244"/>
                  <a:gd name="T36" fmla="*/ 57 w 157"/>
                  <a:gd name="T37" fmla="*/ 25 h 244"/>
                  <a:gd name="T38" fmla="*/ 35 w 157"/>
                  <a:gd name="T39" fmla="*/ 29 h 244"/>
                  <a:gd name="T40" fmla="*/ 39 w 157"/>
                  <a:gd name="T41" fmla="*/ 22 h 244"/>
                  <a:gd name="T42" fmla="*/ 53 w 157"/>
                  <a:gd name="T43" fmla="*/ 0 h 244"/>
                  <a:gd name="T44" fmla="*/ 25 w 157"/>
                  <a:gd name="T45" fmla="*/ 0 h 244"/>
                  <a:gd name="T46" fmla="*/ 10 w 157"/>
                  <a:gd name="T47" fmla="*/ 15 h 244"/>
                  <a:gd name="T48" fmla="*/ 7 w 157"/>
                  <a:gd name="T49" fmla="*/ 33 h 244"/>
                  <a:gd name="T50" fmla="*/ 10 w 157"/>
                  <a:gd name="T51" fmla="*/ 36 h 244"/>
                  <a:gd name="T52" fmla="*/ 7 w 157"/>
                  <a:gd name="T53" fmla="*/ 43 h 244"/>
                  <a:gd name="T54" fmla="*/ 0 w 157"/>
                  <a:gd name="T55" fmla="*/ 54 h 244"/>
                  <a:gd name="T56" fmla="*/ 10 w 157"/>
                  <a:gd name="T57" fmla="*/ 61 h 244"/>
                  <a:gd name="T58" fmla="*/ 10 w 157"/>
                  <a:gd name="T59" fmla="*/ 72 h 244"/>
                  <a:gd name="T60" fmla="*/ 10 w 157"/>
                  <a:gd name="T61" fmla="*/ 83 h 244"/>
                  <a:gd name="T62" fmla="*/ 10 w 157"/>
                  <a:gd name="T63" fmla="*/ 94 h 244"/>
                  <a:gd name="T64" fmla="*/ 18 w 157"/>
                  <a:gd name="T65" fmla="*/ 72 h 244"/>
                  <a:gd name="T66" fmla="*/ 18 w 157"/>
                  <a:gd name="T67" fmla="*/ 79 h 244"/>
                  <a:gd name="T68" fmla="*/ 28 w 157"/>
                  <a:gd name="T69" fmla="*/ 79 h 244"/>
                  <a:gd name="T70" fmla="*/ 28 w 157"/>
                  <a:gd name="T71" fmla="*/ 90 h 244"/>
                  <a:gd name="T72" fmla="*/ 21 w 157"/>
                  <a:gd name="T73" fmla="*/ 108 h 244"/>
                  <a:gd name="T74" fmla="*/ 21 w 157"/>
                  <a:gd name="T75" fmla="*/ 112 h 244"/>
                  <a:gd name="T76" fmla="*/ 35 w 157"/>
                  <a:gd name="T77" fmla="*/ 112 h 244"/>
                  <a:gd name="T78" fmla="*/ 57 w 157"/>
                  <a:gd name="T79" fmla="*/ 108 h 244"/>
                  <a:gd name="T80" fmla="*/ 53 w 157"/>
                  <a:gd name="T81" fmla="*/ 126 h 244"/>
                  <a:gd name="T82" fmla="*/ 64 w 157"/>
                  <a:gd name="T83" fmla="*/ 126 h 244"/>
                  <a:gd name="T84" fmla="*/ 64 w 157"/>
                  <a:gd name="T85" fmla="*/ 140 h 244"/>
                  <a:gd name="T86" fmla="*/ 61 w 157"/>
                  <a:gd name="T87" fmla="*/ 155 h 244"/>
                  <a:gd name="T88" fmla="*/ 35 w 157"/>
                  <a:gd name="T89" fmla="*/ 165 h 244"/>
                  <a:gd name="T90" fmla="*/ 39 w 157"/>
                  <a:gd name="T91" fmla="*/ 180 h 244"/>
                  <a:gd name="T92" fmla="*/ 21 w 157"/>
                  <a:gd name="T93" fmla="*/ 198 h 244"/>
                  <a:gd name="T94" fmla="*/ 35 w 157"/>
                  <a:gd name="T95" fmla="*/ 198 h 244"/>
                  <a:gd name="T96" fmla="*/ 50 w 157"/>
                  <a:gd name="T97" fmla="*/ 205 h 244"/>
                  <a:gd name="T98" fmla="*/ 71 w 157"/>
                  <a:gd name="T99" fmla="*/ 198 h 244"/>
                  <a:gd name="T100" fmla="*/ 57 w 157"/>
                  <a:gd name="T101" fmla="*/ 212 h 244"/>
                  <a:gd name="T102" fmla="*/ 14 w 157"/>
                  <a:gd name="T103" fmla="*/ 237 h 244"/>
                  <a:gd name="T104" fmla="*/ 14 w 157"/>
                  <a:gd name="T105" fmla="*/ 241 h 244"/>
                  <a:gd name="T106" fmla="*/ 28 w 157"/>
                  <a:gd name="T107" fmla="*/ 234 h 244"/>
                  <a:gd name="T108" fmla="*/ 53 w 157"/>
                  <a:gd name="T109" fmla="*/ 22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7" h="244">
                    <a:moveTo>
                      <a:pt x="71" y="230"/>
                    </a:moveTo>
                    <a:lnTo>
                      <a:pt x="71" y="230"/>
                    </a:lnTo>
                    <a:lnTo>
                      <a:pt x="75" y="226"/>
                    </a:lnTo>
                    <a:lnTo>
                      <a:pt x="78" y="226"/>
                    </a:lnTo>
                    <a:lnTo>
                      <a:pt x="82" y="226"/>
                    </a:lnTo>
                    <a:lnTo>
                      <a:pt x="82" y="226"/>
                    </a:lnTo>
                    <a:lnTo>
                      <a:pt x="82" y="223"/>
                    </a:lnTo>
                    <a:lnTo>
                      <a:pt x="93" y="223"/>
                    </a:lnTo>
                    <a:lnTo>
                      <a:pt x="93" y="223"/>
                    </a:lnTo>
                    <a:lnTo>
                      <a:pt x="96" y="223"/>
                    </a:lnTo>
                    <a:lnTo>
                      <a:pt x="96" y="219"/>
                    </a:lnTo>
                    <a:lnTo>
                      <a:pt x="96" y="219"/>
                    </a:lnTo>
                    <a:lnTo>
                      <a:pt x="96" y="219"/>
                    </a:lnTo>
                    <a:lnTo>
                      <a:pt x="100" y="219"/>
                    </a:lnTo>
                    <a:lnTo>
                      <a:pt x="103" y="219"/>
                    </a:lnTo>
                    <a:lnTo>
                      <a:pt x="103" y="223"/>
                    </a:lnTo>
                    <a:lnTo>
                      <a:pt x="107" y="223"/>
                    </a:lnTo>
                    <a:lnTo>
                      <a:pt x="121" y="219"/>
                    </a:lnTo>
                    <a:lnTo>
                      <a:pt x="125" y="223"/>
                    </a:lnTo>
                    <a:lnTo>
                      <a:pt x="143" y="219"/>
                    </a:lnTo>
                    <a:lnTo>
                      <a:pt x="143" y="216"/>
                    </a:lnTo>
                    <a:lnTo>
                      <a:pt x="150" y="212"/>
                    </a:lnTo>
                    <a:lnTo>
                      <a:pt x="154" y="208"/>
                    </a:lnTo>
                    <a:lnTo>
                      <a:pt x="150" y="208"/>
                    </a:lnTo>
                    <a:lnTo>
                      <a:pt x="143" y="208"/>
                    </a:lnTo>
                    <a:lnTo>
                      <a:pt x="136" y="208"/>
                    </a:lnTo>
                    <a:lnTo>
                      <a:pt x="136" y="205"/>
                    </a:lnTo>
                    <a:lnTo>
                      <a:pt x="136" y="201"/>
                    </a:lnTo>
                    <a:lnTo>
                      <a:pt x="139" y="201"/>
                    </a:lnTo>
                    <a:lnTo>
                      <a:pt x="139" y="198"/>
                    </a:lnTo>
                    <a:lnTo>
                      <a:pt x="143" y="198"/>
                    </a:lnTo>
                    <a:lnTo>
                      <a:pt x="139" y="198"/>
                    </a:lnTo>
                    <a:lnTo>
                      <a:pt x="139" y="194"/>
                    </a:lnTo>
                    <a:lnTo>
                      <a:pt x="139" y="194"/>
                    </a:lnTo>
                    <a:lnTo>
                      <a:pt x="143" y="194"/>
                    </a:lnTo>
                    <a:lnTo>
                      <a:pt x="146" y="194"/>
                    </a:lnTo>
                    <a:lnTo>
                      <a:pt x="146" y="194"/>
                    </a:lnTo>
                    <a:lnTo>
                      <a:pt x="150" y="190"/>
                    </a:lnTo>
                    <a:lnTo>
                      <a:pt x="146" y="190"/>
                    </a:lnTo>
                    <a:lnTo>
                      <a:pt x="150" y="190"/>
                    </a:lnTo>
                    <a:lnTo>
                      <a:pt x="154" y="187"/>
                    </a:lnTo>
                    <a:lnTo>
                      <a:pt x="154" y="187"/>
                    </a:lnTo>
                    <a:lnTo>
                      <a:pt x="157" y="180"/>
                    </a:lnTo>
                    <a:lnTo>
                      <a:pt x="157" y="173"/>
                    </a:lnTo>
                    <a:lnTo>
                      <a:pt x="157" y="169"/>
                    </a:lnTo>
                    <a:lnTo>
                      <a:pt x="154" y="165"/>
                    </a:lnTo>
                    <a:lnTo>
                      <a:pt x="150" y="162"/>
                    </a:lnTo>
                    <a:lnTo>
                      <a:pt x="146" y="162"/>
                    </a:lnTo>
                    <a:lnTo>
                      <a:pt x="143" y="162"/>
                    </a:lnTo>
                    <a:lnTo>
                      <a:pt x="132" y="165"/>
                    </a:lnTo>
                    <a:lnTo>
                      <a:pt x="129" y="169"/>
                    </a:lnTo>
                    <a:lnTo>
                      <a:pt x="129" y="165"/>
                    </a:lnTo>
                    <a:lnTo>
                      <a:pt x="125" y="165"/>
                    </a:lnTo>
                    <a:lnTo>
                      <a:pt x="125" y="165"/>
                    </a:lnTo>
                    <a:lnTo>
                      <a:pt x="125" y="162"/>
                    </a:lnTo>
                    <a:lnTo>
                      <a:pt x="129" y="158"/>
                    </a:lnTo>
                    <a:lnTo>
                      <a:pt x="129" y="158"/>
                    </a:lnTo>
                    <a:lnTo>
                      <a:pt x="129" y="155"/>
                    </a:lnTo>
                    <a:lnTo>
                      <a:pt x="125" y="151"/>
                    </a:lnTo>
                    <a:lnTo>
                      <a:pt x="125" y="147"/>
                    </a:lnTo>
                    <a:lnTo>
                      <a:pt x="121" y="147"/>
                    </a:lnTo>
                    <a:lnTo>
                      <a:pt x="121" y="144"/>
                    </a:lnTo>
                    <a:lnTo>
                      <a:pt x="114" y="140"/>
                    </a:lnTo>
                    <a:lnTo>
                      <a:pt x="118" y="140"/>
                    </a:lnTo>
                    <a:lnTo>
                      <a:pt x="121" y="144"/>
                    </a:lnTo>
                    <a:lnTo>
                      <a:pt x="125" y="144"/>
                    </a:lnTo>
                    <a:lnTo>
                      <a:pt x="125" y="144"/>
                    </a:lnTo>
                    <a:lnTo>
                      <a:pt x="125" y="140"/>
                    </a:lnTo>
                    <a:lnTo>
                      <a:pt x="121" y="137"/>
                    </a:lnTo>
                    <a:lnTo>
                      <a:pt x="118" y="133"/>
                    </a:lnTo>
                    <a:lnTo>
                      <a:pt x="118" y="130"/>
                    </a:lnTo>
                    <a:lnTo>
                      <a:pt x="114" y="126"/>
                    </a:lnTo>
                    <a:lnTo>
                      <a:pt x="114" y="122"/>
                    </a:lnTo>
                    <a:lnTo>
                      <a:pt x="111" y="119"/>
                    </a:lnTo>
                    <a:lnTo>
                      <a:pt x="107" y="119"/>
                    </a:lnTo>
                    <a:lnTo>
                      <a:pt x="100" y="115"/>
                    </a:lnTo>
                    <a:lnTo>
                      <a:pt x="100" y="115"/>
                    </a:lnTo>
                    <a:lnTo>
                      <a:pt x="96" y="112"/>
                    </a:lnTo>
                    <a:lnTo>
                      <a:pt x="96" y="108"/>
                    </a:lnTo>
                    <a:lnTo>
                      <a:pt x="93" y="104"/>
                    </a:lnTo>
                    <a:lnTo>
                      <a:pt x="93" y="101"/>
                    </a:lnTo>
                    <a:lnTo>
                      <a:pt x="89" y="90"/>
                    </a:lnTo>
                    <a:lnTo>
                      <a:pt x="86" y="86"/>
                    </a:lnTo>
                    <a:lnTo>
                      <a:pt x="82" y="83"/>
                    </a:lnTo>
                    <a:lnTo>
                      <a:pt x="82" y="79"/>
                    </a:lnTo>
                    <a:lnTo>
                      <a:pt x="71" y="76"/>
                    </a:lnTo>
                    <a:lnTo>
                      <a:pt x="68" y="76"/>
                    </a:lnTo>
                    <a:lnTo>
                      <a:pt x="61" y="79"/>
                    </a:lnTo>
                    <a:lnTo>
                      <a:pt x="57" y="76"/>
                    </a:lnTo>
                    <a:lnTo>
                      <a:pt x="57" y="76"/>
                    </a:lnTo>
                    <a:lnTo>
                      <a:pt x="57" y="76"/>
                    </a:lnTo>
                    <a:lnTo>
                      <a:pt x="61" y="72"/>
                    </a:lnTo>
                    <a:lnTo>
                      <a:pt x="61" y="72"/>
                    </a:lnTo>
                    <a:lnTo>
                      <a:pt x="68" y="72"/>
                    </a:lnTo>
                    <a:lnTo>
                      <a:pt x="68" y="69"/>
                    </a:lnTo>
                    <a:lnTo>
                      <a:pt x="64" y="65"/>
                    </a:lnTo>
                    <a:lnTo>
                      <a:pt x="64" y="65"/>
                    </a:lnTo>
                    <a:lnTo>
                      <a:pt x="64" y="65"/>
                    </a:lnTo>
                    <a:lnTo>
                      <a:pt x="68" y="65"/>
                    </a:lnTo>
                    <a:lnTo>
                      <a:pt x="68" y="61"/>
                    </a:lnTo>
                    <a:lnTo>
                      <a:pt x="71" y="61"/>
                    </a:lnTo>
                    <a:lnTo>
                      <a:pt x="71" y="58"/>
                    </a:lnTo>
                    <a:lnTo>
                      <a:pt x="78" y="51"/>
                    </a:lnTo>
                    <a:lnTo>
                      <a:pt x="78" y="51"/>
                    </a:lnTo>
                    <a:lnTo>
                      <a:pt x="78" y="47"/>
                    </a:lnTo>
                    <a:lnTo>
                      <a:pt x="78" y="40"/>
                    </a:lnTo>
                    <a:lnTo>
                      <a:pt x="86" y="36"/>
                    </a:lnTo>
                    <a:lnTo>
                      <a:pt x="86" y="29"/>
                    </a:lnTo>
                    <a:lnTo>
                      <a:pt x="86" y="29"/>
                    </a:lnTo>
                    <a:lnTo>
                      <a:pt x="78" y="29"/>
                    </a:lnTo>
                    <a:lnTo>
                      <a:pt x="71" y="29"/>
                    </a:lnTo>
                    <a:lnTo>
                      <a:pt x="64" y="29"/>
                    </a:lnTo>
                    <a:lnTo>
                      <a:pt x="61" y="29"/>
                    </a:lnTo>
                    <a:lnTo>
                      <a:pt x="57" y="25"/>
                    </a:lnTo>
                    <a:lnTo>
                      <a:pt x="43" y="29"/>
                    </a:lnTo>
                    <a:lnTo>
                      <a:pt x="39" y="33"/>
                    </a:lnTo>
                    <a:lnTo>
                      <a:pt x="39" y="33"/>
                    </a:lnTo>
                    <a:lnTo>
                      <a:pt x="39" y="29"/>
                    </a:lnTo>
                    <a:lnTo>
                      <a:pt x="39" y="29"/>
                    </a:lnTo>
                    <a:lnTo>
                      <a:pt x="35" y="29"/>
                    </a:lnTo>
                    <a:lnTo>
                      <a:pt x="35" y="29"/>
                    </a:lnTo>
                    <a:lnTo>
                      <a:pt x="43" y="25"/>
                    </a:lnTo>
                    <a:lnTo>
                      <a:pt x="43" y="25"/>
                    </a:lnTo>
                    <a:lnTo>
                      <a:pt x="39" y="22"/>
                    </a:lnTo>
                    <a:lnTo>
                      <a:pt x="39" y="22"/>
                    </a:lnTo>
                    <a:lnTo>
                      <a:pt x="39" y="22"/>
                    </a:lnTo>
                    <a:lnTo>
                      <a:pt x="43" y="18"/>
                    </a:lnTo>
                    <a:lnTo>
                      <a:pt x="50" y="15"/>
                    </a:lnTo>
                    <a:lnTo>
                      <a:pt x="53" y="11"/>
                    </a:lnTo>
                    <a:lnTo>
                      <a:pt x="57" y="8"/>
                    </a:lnTo>
                    <a:lnTo>
                      <a:pt x="61" y="0"/>
                    </a:lnTo>
                    <a:lnTo>
                      <a:pt x="53" y="0"/>
                    </a:lnTo>
                    <a:lnTo>
                      <a:pt x="50" y="0"/>
                    </a:lnTo>
                    <a:lnTo>
                      <a:pt x="43" y="0"/>
                    </a:lnTo>
                    <a:lnTo>
                      <a:pt x="39" y="0"/>
                    </a:lnTo>
                    <a:lnTo>
                      <a:pt x="35" y="4"/>
                    </a:lnTo>
                    <a:lnTo>
                      <a:pt x="32" y="4"/>
                    </a:lnTo>
                    <a:lnTo>
                      <a:pt x="25" y="0"/>
                    </a:lnTo>
                    <a:lnTo>
                      <a:pt x="21" y="0"/>
                    </a:lnTo>
                    <a:lnTo>
                      <a:pt x="18" y="8"/>
                    </a:lnTo>
                    <a:lnTo>
                      <a:pt x="18" y="11"/>
                    </a:lnTo>
                    <a:lnTo>
                      <a:pt x="14" y="11"/>
                    </a:lnTo>
                    <a:lnTo>
                      <a:pt x="14" y="15"/>
                    </a:lnTo>
                    <a:lnTo>
                      <a:pt x="10" y="15"/>
                    </a:lnTo>
                    <a:lnTo>
                      <a:pt x="14" y="18"/>
                    </a:lnTo>
                    <a:lnTo>
                      <a:pt x="14" y="22"/>
                    </a:lnTo>
                    <a:lnTo>
                      <a:pt x="7" y="25"/>
                    </a:lnTo>
                    <a:lnTo>
                      <a:pt x="7" y="29"/>
                    </a:lnTo>
                    <a:lnTo>
                      <a:pt x="7" y="33"/>
                    </a:lnTo>
                    <a:lnTo>
                      <a:pt x="7" y="33"/>
                    </a:lnTo>
                    <a:lnTo>
                      <a:pt x="7" y="33"/>
                    </a:lnTo>
                    <a:lnTo>
                      <a:pt x="3" y="33"/>
                    </a:lnTo>
                    <a:lnTo>
                      <a:pt x="3" y="36"/>
                    </a:lnTo>
                    <a:lnTo>
                      <a:pt x="7" y="36"/>
                    </a:lnTo>
                    <a:lnTo>
                      <a:pt x="10" y="36"/>
                    </a:lnTo>
                    <a:lnTo>
                      <a:pt x="10" y="36"/>
                    </a:lnTo>
                    <a:lnTo>
                      <a:pt x="7" y="40"/>
                    </a:lnTo>
                    <a:lnTo>
                      <a:pt x="10" y="40"/>
                    </a:lnTo>
                    <a:lnTo>
                      <a:pt x="10" y="40"/>
                    </a:lnTo>
                    <a:lnTo>
                      <a:pt x="7" y="43"/>
                    </a:lnTo>
                    <a:lnTo>
                      <a:pt x="10" y="43"/>
                    </a:lnTo>
                    <a:lnTo>
                      <a:pt x="7" y="43"/>
                    </a:lnTo>
                    <a:lnTo>
                      <a:pt x="7" y="47"/>
                    </a:lnTo>
                    <a:lnTo>
                      <a:pt x="7" y="47"/>
                    </a:lnTo>
                    <a:lnTo>
                      <a:pt x="7" y="47"/>
                    </a:lnTo>
                    <a:lnTo>
                      <a:pt x="3" y="51"/>
                    </a:lnTo>
                    <a:lnTo>
                      <a:pt x="3" y="54"/>
                    </a:lnTo>
                    <a:lnTo>
                      <a:pt x="0" y="54"/>
                    </a:lnTo>
                    <a:lnTo>
                      <a:pt x="0" y="58"/>
                    </a:lnTo>
                    <a:lnTo>
                      <a:pt x="0" y="58"/>
                    </a:lnTo>
                    <a:lnTo>
                      <a:pt x="3" y="58"/>
                    </a:lnTo>
                    <a:lnTo>
                      <a:pt x="3" y="61"/>
                    </a:lnTo>
                    <a:lnTo>
                      <a:pt x="7" y="65"/>
                    </a:lnTo>
                    <a:lnTo>
                      <a:pt x="10" y="61"/>
                    </a:lnTo>
                    <a:lnTo>
                      <a:pt x="14" y="58"/>
                    </a:lnTo>
                    <a:lnTo>
                      <a:pt x="14" y="58"/>
                    </a:lnTo>
                    <a:lnTo>
                      <a:pt x="14" y="58"/>
                    </a:lnTo>
                    <a:lnTo>
                      <a:pt x="14" y="61"/>
                    </a:lnTo>
                    <a:lnTo>
                      <a:pt x="10" y="69"/>
                    </a:lnTo>
                    <a:lnTo>
                      <a:pt x="10" y="72"/>
                    </a:lnTo>
                    <a:lnTo>
                      <a:pt x="10" y="76"/>
                    </a:lnTo>
                    <a:lnTo>
                      <a:pt x="10" y="76"/>
                    </a:lnTo>
                    <a:lnTo>
                      <a:pt x="7" y="79"/>
                    </a:lnTo>
                    <a:lnTo>
                      <a:pt x="7" y="83"/>
                    </a:lnTo>
                    <a:lnTo>
                      <a:pt x="10" y="83"/>
                    </a:lnTo>
                    <a:lnTo>
                      <a:pt x="10" y="83"/>
                    </a:lnTo>
                    <a:lnTo>
                      <a:pt x="10" y="83"/>
                    </a:lnTo>
                    <a:lnTo>
                      <a:pt x="7" y="90"/>
                    </a:lnTo>
                    <a:lnTo>
                      <a:pt x="7" y="97"/>
                    </a:lnTo>
                    <a:lnTo>
                      <a:pt x="7" y="97"/>
                    </a:lnTo>
                    <a:lnTo>
                      <a:pt x="7" y="97"/>
                    </a:lnTo>
                    <a:lnTo>
                      <a:pt x="10" y="94"/>
                    </a:lnTo>
                    <a:lnTo>
                      <a:pt x="10" y="90"/>
                    </a:lnTo>
                    <a:lnTo>
                      <a:pt x="14" y="83"/>
                    </a:lnTo>
                    <a:lnTo>
                      <a:pt x="14" y="79"/>
                    </a:lnTo>
                    <a:lnTo>
                      <a:pt x="14" y="79"/>
                    </a:lnTo>
                    <a:lnTo>
                      <a:pt x="14" y="76"/>
                    </a:lnTo>
                    <a:lnTo>
                      <a:pt x="18" y="72"/>
                    </a:lnTo>
                    <a:lnTo>
                      <a:pt x="18" y="72"/>
                    </a:lnTo>
                    <a:lnTo>
                      <a:pt x="14" y="79"/>
                    </a:lnTo>
                    <a:lnTo>
                      <a:pt x="14" y="79"/>
                    </a:lnTo>
                    <a:lnTo>
                      <a:pt x="18" y="79"/>
                    </a:lnTo>
                    <a:lnTo>
                      <a:pt x="18" y="79"/>
                    </a:lnTo>
                    <a:lnTo>
                      <a:pt x="18" y="79"/>
                    </a:lnTo>
                    <a:lnTo>
                      <a:pt x="18" y="79"/>
                    </a:lnTo>
                    <a:lnTo>
                      <a:pt x="21" y="79"/>
                    </a:lnTo>
                    <a:lnTo>
                      <a:pt x="21" y="79"/>
                    </a:lnTo>
                    <a:lnTo>
                      <a:pt x="21" y="76"/>
                    </a:lnTo>
                    <a:lnTo>
                      <a:pt x="25" y="76"/>
                    </a:lnTo>
                    <a:lnTo>
                      <a:pt x="28" y="79"/>
                    </a:lnTo>
                    <a:lnTo>
                      <a:pt x="25" y="79"/>
                    </a:lnTo>
                    <a:lnTo>
                      <a:pt x="25" y="79"/>
                    </a:lnTo>
                    <a:lnTo>
                      <a:pt x="25" y="83"/>
                    </a:lnTo>
                    <a:lnTo>
                      <a:pt x="25" y="86"/>
                    </a:lnTo>
                    <a:lnTo>
                      <a:pt x="25" y="86"/>
                    </a:lnTo>
                    <a:lnTo>
                      <a:pt x="28" y="90"/>
                    </a:lnTo>
                    <a:lnTo>
                      <a:pt x="28" y="94"/>
                    </a:lnTo>
                    <a:lnTo>
                      <a:pt x="25" y="94"/>
                    </a:lnTo>
                    <a:lnTo>
                      <a:pt x="25" y="97"/>
                    </a:lnTo>
                    <a:lnTo>
                      <a:pt x="21" y="101"/>
                    </a:lnTo>
                    <a:lnTo>
                      <a:pt x="21" y="104"/>
                    </a:lnTo>
                    <a:lnTo>
                      <a:pt x="21" y="108"/>
                    </a:lnTo>
                    <a:lnTo>
                      <a:pt x="18" y="104"/>
                    </a:lnTo>
                    <a:lnTo>
                      <a:pt x="18" y="108"/>
                    </a:lnTo>
                    <a:lnTo>
                      <a:pt x="21" y="115"/>
                    </a:lnTo>
                    <a:lnTo>
                      <a:pt x="21" y="115"/>
                    </a:lnTo>
                    <a:lnTo>
                      <a:pt x="25" y="115"/>
                    </a:lnTo>
                    <a:lnTo>
                      <a:pt x="21" y="112"/>
                    </a:lnTo>
                    <a:lnTo>
                      <a:pt x="25" y="112"/>
                    </a:lnTo>
                    <a:lnTo>
                      <a:pt x="25" y="112"/>
                    </a:lnTo>
                    <a:lnTo>
                      <a:pt x="32" y="115"/>
                    </a:lnTo>
                    <a:lnTo>
                      <a:pt x="32" y="115"/>
                    </a:lnTo>
                    <a:lnTo>
                      <a:pt x="35" y="112"/>
                    </a:lnTo>
                    <a:lnTo>
                      <a:pt x="35" y="112"/>
                    </a:lnTo>
                    <a:lnTo>
                      <a:pt x="43" y="112"/>
                    </a:lnTo>
                    <a:lnTo>
                      <a:pt x="50" y="108"/>
                    </a:lnTo>
                    <a:lnTo>
                      <a:pt x="50" y="108"/>
                    </a:lnTo>
                    <a:lnTo>
                      <a:pt x="53" y="108"/>
                    </a:lnTo>
                    <a:lnTo>
                      <a:pt x="61" y="108"/>
                    </a:lnTo>
                    <a:lnTo>
                      <a:pt x="57" y="108"/>
                    </a:lnTo>
                    <a:lnTo>
                      <a:pt x="57" y="108"/>
                    </a:lnTo>
                    <a:lnTo>
                      <a:pt x="53" y="112"/>
                    </a:lnTo>
                    <a:lnTo>
                      <a:pt x="50" y="119"/>
                    </a:lnTo>
                    <a:lnTo>
                      <a:pt x="50" y="119"/>
                    </a:lnTo>
                    <a:lnTo>
                      <a:pt x="50" y="122"/>
                    </a:lnTo>
                    <a:lnTo>
                      <a:pt x="53" y="126"/>
                    </a:lnTo>
                    <a:lnTo>
                      <a:pt x="53" y="126"/>
                    </a:lnTo>
                    <a:lnTo>
                      <a:pt x="53" y="130"/>
                    </a:lnTo>
                    <a:lnTo>
                      <a:pt x="53" y="126"/>
                    </a:lnTo>
                    <a:lnTo>
                      <a:pt x="57" y="130"/>
                    </a:lnTo>
                    <a:lnTo>
                      <a:pt x="61" y="130"/>
                    </a:lnTo>
                    <a:lnTo>
                      <a:pt x="64" y="126"/>
                    </a:lnTo>
                    <a:lnTo>
                      <a:pt x="68" y="126"/>
                    </a:lnTo>
                    <a:lnTo>
                      <a:pt x="64" y="130"/>
                    </a:lnTo>
                    <a:lnTo>
                      <a:pt x="64" y="133"/>
                    </a:lnTo>
                    <a:lnTo>
                      <a:pt x="64" y="137"/>
                    </a:lnTo>
                    <a:lnTo>
                      <a:pt x="61" y="140"/>
                    </a:lnTo>
                    <a:lnTo>
                      <a:pt x="64" y="140"/>
                    </a:lnTo>
                    <a:lnTo>
                      <a:pt x="64" y="144"/>
                    </a:lnTo>
                    <a:lnTo>
                      <a:pt x="61" y="147"/>
                    </a:lnTo>
                    <a:lnTo>
                      <a:pt x="61" y="147"/>
                    </a:lnTo>
                    <a:lnTo>
                      <a:pt x="64" y="151"/>
                    </a:lnTo>
                    <a:lnTo>
                      <a:pt x="64" y="151"/>
                    </a:lnTo>
                    <a:lnTo>
                      <a:pt x="61" y="155"/>
                    </a:lnTo>
                    <a:lnTo>
                      <a:pt x="46" y="151"/>
                    </a:lnTo>
                    <a:lnTo>
                      <a:pt x="43" y="155"/>
                    </a:lnTo>
                    <a:lnTo>
                      <a:pt x="35" y="158"/>
                    </a:lnTo>
                    <a:lnTo>
                      <a:pt x="28" y="165"/>
                    </a:lnTo>
                    <a:lnTo>
                      <a:pt x="28" y="165"/>
                    </a:lnTo>
                    <a:lnTo>
                      <a:pt x="35" y="165"/>
                    </a:lnTo>
                    <a:lnTo>
                      <a:pt x="39" y="162"/>
                    </a:lnTo>
                    <a:lnTo>
                      <a:pt x="39" y="165"/>
                    </a:lnTo>
                    <a:lnTo>
                      <a:pt x="39" y="173"/>
                    </a:lnTo>
                    <a:lnTo>
                      <a:pt x="39" y="173"/>
                    </a:lnTo>
                    <a:lnTo>
                      <a:pt x="43" y="176"/>
                    </a:lnTo>
                    <a:lnTo>
                      <a:pt x="39" y="180"/>
                    </a:lnTo>
                    <a:lnTo>
                      <a:pt x="28" y="187"/>
                    </a:lnTo>
                    <a:lnTo>
                      <a:pt x="18" y="194"/>
                    </a:lnTo>
                    <a:lnTo>
                      <a:pt x="18" y="194"/>
                    </a:lnTo>
                    <a:lnTo>
                      <a:pt x="18" y="194"/>
                    </a:lnTo>
                    <a:lnTo>
                      <a:pt x="21" y="198"/>
                    </a:lnTo>
                    <a:lnTo>
                      <a:pt x="21" y="198"/>
                    </a:lnTo>
                    <a:lnTo>
                      <a:pt x="21" y="201"/>
                    </a:lnTo>
                    <a:lnTo>
                      <a:pt x="25" y="198"/>
                    </a:lnTo>
                    <a:lnTo>
                      <a:pt x="28" y="198"/>
                    </a:lnTo>
                    <a:lnTo>
                      <a:pt x="32" y="194"/>
                    </a:lnTo>
                    <a:lnTo>
                      <a:pt x="32" y="194"/>
                    </a:lnTo>
                    <a:lnTo>
                      <a:pt x="35" y="198"/>
                    </a:lnTo>
                    <a:lnTo>
                      <a:pt x="35" y="201"/>
                    </a:lnTo>
                    <a:lnTo>
                      <a:pt x="39" y="201"/>
                    </a:lnTo>
                    <a:lnTo>
                      <a:pt x="43" y="198"/>
                    </a:lnTo>
                    <a:lnTo>
                      <a:pt x="43" y="198"/>
                    </a:lnTo>
                    <a:lnTo>
                      <a:pt x="46" y="198"/>
                    </a:lnTo>
                    <a:lnTo>
                      <a:pt x="50" y="205"/>
                    </a:lnTo>
                    <a:lnTo>
                      <a:pt x="53" y="205"/>
                    </a:lnTo>
                    <a:lnTo>
                      <a:pt x="57" y="205"/>
                    </a:lnTo>
                    <a:lnTo>
                      <a:pt x="57" y="205"/>
                    </a:lnTo>
                    <a:lnTo>
                      <a:pt x="61" y="201"/>
                    </a:lnTo>
                    <a:lnTo>
                      <a:pt x="64" y="201"/>
                    </a:lnTo>
                    <a:lnTo>
                      <a:pt x="71" y="198"/>
                    </a:lnTo>
                    <a:lnTo>
                      <a:pt x="71" y="198"/>
                    </a:lnTo>
                    <a:lnTo>
                      <a:pt x="68" y="201"/>
                    </a:lnTo>
                    <a:lnTo>
                      <a:pt x="64" y="205"/>
                    </a:lnTo>
                    <a:lnTo>
                      <a:pt x="61" y="208"/>
                    </a:lnTo>
                    <a:lnTo>
                      <a:pt x="61" y="208"/>
                    </a:lnTo>
                    <a:lnTo>
                      <a:pt x="57" y="212"/>
                    </a:lnTo>
                    <a:lnTo>
                      <a:pt x="46" y="212"/>
                    </a:lnTo>
                    <a:lnTo>
                      <a:pt x="39" y="212"/>
                    </a:lnTo>
                    <a:lnTo>
                      <a:pt x="35" y="216"/>
                    </a:lnTo>
                    <a:lnTo>
                      <a:pt x="32" y="216"/>
                    </a:lnTo>
                    <a:lnTo>
                      <a:pt x="32" y="223"/>
                    </a:lnTo>
                    <a:lnTo>
                      <a:pt x="14" y="237"/>
                    </a:lnTo>
                    <a:lnTo>
                      <a:pt x="10" y="237"/>
                    </a:lnTo>
                    <a:lnTo>
                      <a:pt x="10" y="241"/>
                    </a:lnTo>
                    <a:lnTo>
                      <a:pt x="10" y="244"/>
                    </a:lnTo>
                    <a:lnTo>
                      <a:pt x="10" y="241"/>
                    </a:lnTo>
                    <a:lnTo>
                      <a:pt x="10" y="241"/>
                    </a:lnTo>
                    <a:lnTo>
                      <a:pt x="14" y="241"/>
                    </a:lnTo>
                    <a:lnTo>
                      <a:pt x="18" y="241"/>
                    </a:lnTo>
                    <a:lnTo>
                      <a:pt x="18" y="244"/>
                    </a:lnTo>
                    <a:lnTo>
                      <a:pt x="21" y="241"/>
                    </a:lnTo>
                    <a:lnTo>
                      <a:pt x="21" y="237"/>
                    </a:lnTo>
                    <a:lnTo>
                      <a:pt x="25" y="237"/>
                    </a:lnTo>
                    <a:lnTo>
                      <a:pt x="28" y="234"/>
                    </a:lnTo>
                    <a:lnTo>
                      <a:pt x="39" y="234"/>
                    </a:lnTo>
                    <a:lnTo>
                      <a:pt x="46" y="237"/>
                    </a:lnTo>
                    <a:lnTo>
                      <a:pt x="50" y="237"/>
                    </a:lnTo>
                    <a:lnTo>
                      <a:pt x="50" y="234"/>
                    </a:lnTo>
                    <a:lnTo>
                      <a:pt x="53" y="226"/>
                    </a:lnTo>
                    <a:lnTo>
                      <a:pt x="53" y="226"/>
                    </a:lnTo>
                    <a:lnTo>
                      <a:pt x="57" y="226"/>
                    </a:lnTo>
                    <a:lnTo>
                      <a:pt x="61" y="223"/>
                    </a:lnTo>
                    <a:lnTo>
                      <a:pt x="68" y="223"/>
                    </a:lnTo>
                    <a:lnTo>
                      <a:pt x="71" y="23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91" name="Freeform 2625">
                <a:extLst>
                  <a:ext uri="{FF2B5EF4-FFF2-40B4-BE49-F238E27FC236}">
                    <a16:creationId xmlns:a16="http://schemas.microsoft.com/office/drawing/2014/main" id="{F054E3FA-0484-4689-86AE-62D3B276166C}"/>
                  </a:ext>
                </a:extLst>
              </p:cNvPr>
              <p:cNvSpPr>
                <a:spLocks/>
              </p:cNvSpPr>
              <p:nvPr/>
            </p:nvSpPr>
            <p:spPr bwMode="auto">
              <a:xfrm>
                <a:off x="3564" y="1462"/>
                <a:ext cx="50" cy="36"/>
              </a:xfrm>
              <a:custGeom>
                <a:avLst/>
                <a:gdLst>
                  <a:gd name="T0" fmla="*/ 7 w 50"/>
                  <a:gd name="T1" fmla="*/ 11 h 36"/>
                  <a:gd name="T2" fmla="*/ 7 w 50"/>
                  <a:gd name="T3" fmla="*/ 15 h 36"/>
                  <a:gd name="T4" fmla="*/ 7 w 50"/>
                  <a:gd name="T5" fmla="*/ 15 h 36"/>
                  <a:gd name="T6" fmla="*/ 4 w 50"/>
                  <a:gd name="T7" fmla="*/ 18 h 36"/>
                  <a:gd name="T8" fmla="*/ 4 w 50"/>
                  <a:gd name="T9" fmla="*/ 22 h 36"/>
                  <a:gd name="T10" fmla="*/ 0 w 50"/>
                  <a:gd name="T11" fmla="*/ 22 h 36"/>
                  <a:gd name="T12" fmla="*/ 4 w 50"/>
                  <a:gd name="T13" fmla="*/ 25 h 36"/>
                  <a:gd name="T14" fmla="*/ 7 w 50"/>
                  <a:gd name="T15" fmla="*/ 33 h 36"/>
                  <a:gd name="T16" fmla="*/ 11 w 50"/>
                  <a:gd name="T17" fmla="*/ 33 h 36"/>
                  <a:gd name="T18" fmla="*/ 15 w 50"/>
                  <a:gd name="T19" fmla="*/ 29 h 36"/>
                  <a:gd name="T20" fmla="*/ 18 w 50"/>
                  <a:gd name="T21" fmla="*/ 25 h 36"/>
                  <a:gd name="T22" fmla="*/ 29 w 50"/>
                  <a:gd name="T23" fmla="*/ 25 h 36"/>
                  <a:gd name="T24" fmla="*/ 36 w 50"/>
                  <a:gd name="T25" fmla="*/ 29 h 36"/>
                  <a:gd name="T26" fmla="*/ 36 w 50"/>
                  <a:gd name="T27" fmla="*/ 29 h 36"/>
                  <a:gd name="T28" fmla="*/ 36 w 50"/>
                  <a:gd name="T29" fmla="*/ 36 h 36"/>
                  <a:gd name="T30" fmla="*/ 36 w 50"/>
                  <a:gd name="T31" fmla="*/ 36 h 36"/>
                  <a:gd name="T32" fmla="*/ 36 w 50"/>
                  <a:gd name="T33" fmla="*/ 36 h 36"/>
                  <a:gd name="T34" fmla="*/ 43 w 50"/>
                  <a:gd name="T35" fmla="*/ 33 h 36"/>
                  <a:gd name="T36" fmla="*/ 43 w 50"/>
                  <a:gd name="T37" fmla="*/ 33 h 36"/>
                  <a:gd name="T38" fmla="*/ 47 w 50"/>
                  <a:gd name="T39" fmla="*/ 29 h 36"/>
                  <a:gd name="T40" fmla="*/ 50 w 50"/>
                  <a:gd name="T41" fmla="*/ 29 h 36"/>
                  <a:gd name="T42" fmla="*/ 47 w 50"/>
                  <a:gd name="T43" fmla="*/ 25 h 36"/>
                  <a:gd name="T44" fmla="*/ 47 w 50"/>
                  <a:gd name="T45" fmla="*/ 22 h 36"/>
                  <a:gd name="T46" fmla="*/ 50 w 50"/>
                  <a:gd name="T47" fmla="*/ 25 h 36"/>
                  <a:gd name="T48" fmla="*/ 50 w 50"/>
                  <a:gd name="T49" fmla="*/ 22 h 36"/>
                  <a:gd name="T50" fmla="*/ 50 w 50"/>
                  <a:gd name="T51" fmla="*/ 18 h 36"/>
                  <a:gd name="T52" fmla="*/ 47 w 50"/>
                  <a:gd name="T53" fmla="*/ 18 h 36"/>
                  <a:gd name="T54" fmla="*/ 43 w 50"/>
                  <a:gd name="T55" fmla="*/ 18 h 36"/>
                  <a:gd name="T56" fmla="*/ 43 w 50"/>
                  <a:gd name="T57" fmla="*/ 15 h 36"/>
                  <a:gd name="T58" fmla="*/ 43 w 50"/>
                  <a:gd name="T59" fmla="*/ 11 h 36"/>
                  <a:gd name="T60" fmla="*/ 40 w 50"/>
                  <a:gd name="T61" fmla="*/ 7 h 36"/>
                  <a:gd name="T62" fmla="*/ 36 w 50"/>
                  <a:gd name="T63" fmla="*/ 4 h 36"/>
                  <a:gd name="T64" fmla="*/ 32 w 50"/>
                  <a:gd name="T65" fmla="*/ 0 h 36"/>
                  <a:gd name="T66" fmla="*/ 22 w 50"/>
                  <a:gd name="T67" fmla="*/ 4 h 36"/>
                  <a:gd name="T68" fmla="*/ 22 w 50"/>
                  <a:gd name="T69" fmla="*/ 7 h 36"/>
                  <a:gd name="T70" fmla="*/ 18 w 50"/>
                  <a:gd name="T71" fmla="*/ 7 h 36"/>
                  <a:gd name="T72" fmla="*/ 18 w 50"/>
                  <a:gd name="T73" fmla="*/ 7 h 36"/>
                  <a:gd name="T74" fmla="*/ 22 w 50"/>
                  <a:gd name="T75" fmla="*/ 4 h 36"/>
                  <a:gd name="T76" fmla="*/ 18 w 50"/>
                  <a:gd name="T77" fmla="*/ 0 h 36"/>
                  <a:gd name="T78" fmla="*/ 18 w 50"/>
                  <a:gd name="T79" fmla="*/ 0 h 36"/>
                  <a:gd name="T80" fmla="*/ 15 w 50"/>
                  <a:gd name="T81" fmla="*/ 0 h 36"/>
                  <a:gd name="T82" fmla="*/ 15 w 50"/>
                  <a:gd name="T83" fmla="*/ 0 h 36"/>
                  <a:gd name="T84" fmla="*/ 11 w 50"/>
                  <a:gd name="T85" fmla="*/ 0 h 36"/>
                  <a:gd name="T86" fmla="*/ 11 w 50"/>
                  <a:gd name="T87" fmla="*/ 4 h 36"/>
                  <a:gd name="T88" fmla="*/ 11 w 50"/>
                  <a:gd name="T89" fmla="*/ 4 h 36"/>
                  <a:gd name="T90" fmla="*/ 11 w 50"/>
                  <a:gd name="T91" fmla="*/ 7 h 36"/>
                  <a:gd name="T92" fmla="*/ 11 w 50"/>
                  <a:gd name="T93" fmla="*/ 7 h 36"/>
                  <a:gd name="T94" fmla="*/ 7 w 50"/>
                  <a:gd name="T95"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 h="36">
                    <a:moveTo>
                      <a:pt x="7" y="11"/>
                    </a:moveTo>
                    <a:lnTo>
                      <a:pt x="7" y="15"/>
                    </a:lnTo>
                    <a:lnTo>
                      <a:pt x="7" y="15"/>
                    </a:lnTo>
                    <a:lnTo>
                      <a:pt x="4" y="18"/>
                    </a:lnTo>
                    <a:lnTo>
                      <a:pt x="4" y="22"/>
                    </a:lnTo>
                    <a:lnTo>
                      <a:pt x="0" y="22"/>
                    </a:lnTo>
                    <a:lnTo>
                      <a:pt x="4" y="25"/>
                    </a:lnTo>
                    <a:lnTo>
                      <a:pt x="7" y="33"/>
                    </a:lnTo>
                    <a:lnTo>
                      <a:pt x="11" y="33"/>
                    </a:lnTo>
                    <a:lnTo>
                      <a:pt x="15" y="29"/>
                    </a:lnTo>
                    <a:lnTo>
                      <a:pt x="18" y="25"/>
                    </a:lnTo>
                    <a:lnTo>
                      <a:pt x="29" y="25"/>
                    </a:lnTo>
                    <a:lnTo>
                      <a:pt x="36" y="29"/>
                    </a:lnTo>
                    <a:lnTo>
                      <a:pt x="36" y="29"/>
                    </a:lnTo>
                    <a:lnTo>
                      <a:pt x="36" y="36"/>
                    </a:lnTo>
                    <a:lnTo>
                      <a:pt x="36" y="36"/>
                    </a:lnTo>
                    <a:lnTo>
                      <a:pt x="36" y="36"/>
                    </a:lnTo>
                    <a:lnTo>
                      <a:pt x="43" y="33"/>
                    </a:lnTo>
                    <a:lnTo>
                      <a:pt x="43" y="33"/>
                    </a:lnTo>
                    <a:lnTo>
                      <a:pt x="47" y="29"/>
                    </a:lnTo>
                    <a:lnTo>
                      <a:pt x="50" y="29"/>
                    </a:lnTo>
                    <a:lnTo>
                      <a:pt x="47" y="25"/>
                    </a:lnTo>
                    <a:lnTo>
                      <a:pt x="47" y="22"/>
                    </a:lnTo>
                    <a:lnTo>
                      <a:pt x="50" y="25"/>
                    </a:lnTo>
                    <a:lnTo>
                      <a:pt x="50" y="22"/>
                    </a:lnTo>
                    <a:lnTo>
                      <a:pt x="50" y="18"/>
                    </a:lnTo>
                    <a:lnTo>
                      <a:pt x="47" y="18"/>
                    </a:lnTo>
                    <a:lnTo>
                      <a:pt x="43" y="18"/>
                    </a:lnTo>
                    <a:lnTo>
                      <a:pt x="43" y="15"/>
                    </a:lnTo>
                    <a:lnTo>
                      <a:pt x="43" y="11"/>
                    </a:lnTo>
                    <a:lnTo>
                      <a:pt x="40" y="7"/>
                    </a:lnTo>
                    <a:lnTo>
                      <a:pt x="36" y="4"/>
                    </a:lnTo>
                    <a:lnTo>
                      <a:pt x="32" y="0"/>
                    </a:lnTo>
                    <a:lnTo>
                      <a:pt x="22" y="4"/>
                    </a:lnTo>
                    <a:lnTo>
                      <a:pt x="22" y="7"/>
                    </a:lnTo>
                    <a:lnTo>
                      <a:pt x="18" y="7"/>
                    </a:lnTo>
                    <a:lnTo>
                      <a:pt x="18" y="7"/>
                    </a:lnTo>
                    <a:lnTo>
                      <a:pt x="22" y="4"/>
                    </a:lnTo>
                    <a:lnTo>
                      <a:pt x="18" y="0"/>
                    </a:lnTo>
                    <a:lnTo>
                      <a:pt x="18" y="0"/>
                    </a:lnTo>
                    <a:lnTo>
                      <a:pt x="15" y="0"/>
                    </a:lnTo>
                    <a:lnTo>
                      <a:pt x="15" y="0"/>
                    </a:lnTo>
                    <a:lnTo>
                      <a:pt x="11" y="0"/>
                    </a:lnTo>
                    <a:lnTo>
                      <a:pt x="11" y="4"/>
                    </a:lnTo>
                    <a:lnTo>
                      <a:pt x="11" y="4"/>
                    </a:lnTo>
                    <a:lnTo>
                      <a:pt x="11" y="7"/>
                    </a:lnTo>
                    <a:lnTo>
                      <a:pt x="11" y="7"/>
                    </a:lnTo>
                    <a:lnTo>
                      <a:pt x="7" y="1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92" name="Freeform 2626">
                <a:extLst>
                  <a:ext uri="{FF2B5EF4-FFF2-40B4-BE49-F238E27FC236}">
                    <a16:creationId xmlns:a16="http://schemas.microsoft.com/office/drawing/2014/main" id="{6C10A598-6D1B-4EEB-AB62-DE01BF38BDFC}"/>
                  </a:ext>
                </a:extLst>
              </p:cNvPr>
              <p:cNvSpPr>
                <a:spLocks/>
              </p:cNvSpPr>
              <p:nvPr/>
            </p:nvSpPr>
            <p:spPr bwMode="auto">
              <a:xfrm>
                <a:off x="3564" y="1462"/>
                <a:ext cx="50" cy="36"/>
              </a:xfrm>
              <a:custGeom>
                <a:avLst/>
                <a:gdLst>
                  <a:gd name="T0" fmla="*/ 7 w 50"/>
                  <a:gd name="T1" fmla="*/ 11 h 36"/>
                  <a:gd name="T2" fmla="*/ 7 w 50"/>
                  <a:gd name="T3" fmla="*/ 15 h 36"/>
                  <a:gd name="T4" fmla="*/ 7 w 50"/>
                  <a:gd name="T5" fmla="*/ 15 h 36"/>
                  <a:gd name="T6" fmla="*/ 4 w 50"/>
                  <a:gd name="T7" fmla="*/ 18 h 36"/>
                  <a:gd name="T8" fmla="*/ 4 w 50"/>
                  <a:gd name="T9" fmla="*/ 22 h 36"/>
                  <a:gd name="T10" fmla="*/ 0 w 50"/>
                  <a:gd name="T11" fmla="*/ 22 h 36"/>
                  <a:gd name="T12" fmla="*/ 4 w 50"/>
                  <a:gd name="T13" fmla="*/ 25 h 36"/>
                  <a:gd name="T14" fmla="*/ 7 w 50"/>
                  <a:gd name="T15" fmla="*/ 33 h 36"/>
                  <a:gd name="T16" fmla="*/ 11 w 50"/>
                  <a:gd name="T17" fmla="*/ 33 h 36"/>
                  <a:gd name="T18" fmla="*/ 15 w 50"/>
                  <a:gd name="T19" fmla="*/ 29 h 36"/>
                  <a:gd name="T20" fmla="*/ 18 w 50"/>
                  <a:gd name="T21" fmla="*/ 25 h 36"/>
                  <a:gd name="T22" fmla="*/ 29 w 50"/>
                  <a:gd name="T23" fmla="*/ 25 h 36"/>
                  <a:gd name="T24" fmla="*/ 36 w 50"/>
                  <a:gd name="T25" fmla="*/ 29 h 36"/>
                  <a:gd name="T26" fmla="*/ 36 w 50"/>
                  <a:gd name="T27" fmla="*/ 29 h 36"/>
                  <a:gd name="T28" fmla="*/ 36 w 50"/>
                  <a:gd name="T29" fmla="*/ 36 h 36"/>
                  <a:gd name="T30" fmla="*/ 36 w 50"/>
                  <a:gd name="T31" fmla="*/ 36 h 36"/>
                  <a:gd name="T32" fmla="*/ 36 w 50"/>
                  <a:gd name="T33" fmla="*/ 36 h 36"/>
                  <a:gd name="T34" fmla="*/ 43 w 50"/>
                  <a:gd name="T35" fmla="*/ 33 h 36"/>
                  <a:gd name="T36" fmla="*/ 43 w 50"/>
                  <a:gd name="T37" fmla="*/ 33 h 36"/>
                  <a:gd name="T38" fmla="*/ 47 w 50"/>
                  <a:gd name="T39" fmla="*/ 29 h 36"/>
                  <a:gd name="T40" fmla="*/ 50 w 50"/>
                  <a:gd name="T41" fmla="*/ 29 h 36"/>
                  <a:gd name="T42" fmla="*/ 47 w 50"/>
                  <a:gd name="T43" fmla="*/ 25 h 36"/>
                  <a:gd name="T44" fmla="*/ 47 w 50"/>
                  <a:gd name="T45" fmla="*/ 22 h 36"/>
                  <a:gd name="T46" fmla="*/ 50 w 50"/>
                  <a:gd name="T47" fmla="*/ 25 h 36"/>
                  <a:gd name="T48" fmla="*/ 50 w 50"/>
                  <a:gd name="T49" fmla="*/ 22 h 36"/>
                  <a:gd name="T50" fmla="*/ 50 w 50"/>
                  <a:gd name="T51" fmla="*/ 18 h 36"/>
                  <a:gd name="T52" fmla="*/ 47 w 50"/>
                  <a:gd name="T53" fmla="*/ 18 h 36"/>
                  <a:gd name="T54" fmla="*/ 43 w 50"/>
                  <a:gd name="T55" fmla="*/ 18 h 36"/>
                  <a:gd name="T56" fmla="*/ 43 w 50"/>
                  <a:gd name="T57" fmla="*/ 15 h 36"/>
                  <a:gd name="T58" fmla="*/ 43 w 50"/>
                  <a:gd name="T59" fmla="*/ 11 h 36"/>
                  <a:gd name="T60" fmla="*/ 40 w 50"/>
                  <a:gd name="T61" fmla="*/ 7 h 36"/>
                  <a:gd name="T62" fmla="*/ 36 w 50"/>
                  <a:gd name="T63" fmla="*/ 4 h 36"/>
                  <a:gd name="T64" fmla="*/ 32 w 50"/>
                  <a:gd name="T65" fmla="*/ 0 h 36"/>
                  <a:gd name="T66" fmla="*/ 22 w 50"/>
                  <a:gd name="T67" fmla="*/ 4 h 36"/>
                  <a:gd name="T68" fmla="*/ 22 w 50"/>
                  <a:gd name="T69" fmla="*/ 7 h 36"/>
                  <a:gd name="T70" fmla="*/ 18 w 50"/>
                  <a:gd name="T71" fmla="*/ 7 h 36"/>
                  <a:gd name="T72" fmla="*/ 18 w 50"/>
                  <a:gd name="T73" fmla="*/ 7 h 36"/>
                  <a:gd name="T74" fmla="*/ 22 w 50"/>
                  <a:gd name="T75" fmla="*/ 4 h 36"/>
                  <a:gd name="T76" fmla="*/ 18 w 50"/>
                  <a:gd name="T77" fmla="*/ 0 h 36"/>
                  <a:gd name="T78" fmla="*/ 18 w 50"/>
                  <a:gd name="T79" fmla="*/ 0 h 36"/>
                  <a:gd name="T80" fmla="*/ 15 w 50"/>
                  <a:gd name="T81" fmla="*/ 0 h 36"/>
                  <a:gd name="T82" fmla="*/ 15 w 50"/>
                  <a:gd name="T83" fmla="*/ 0 h 36"/>
                  <a:gd name="T84" fmla="*/ 11 w 50"/>
                  <a:gd name="T85" fmla="*/ 0 h 36"/>
                  <a:gd name="T86" fmla="*/ 11 w 50"/>
                  <a:gd name="T87" fmla="*/ 4 h 36"/>
                  <a:gd name="T88" fmla="*/ 11 w 50"/>
                  <a:gd name="T89" fmla="*/ 4 h 36"/>
                  <a:gd name="T90" fmla="*/ 11 w 50"/>
                  <a:gd name="T91" fmla="*/ 7 h 36"/>
                  <a:gd name="T92" fmla="*/ 11 w 50"/>
                  <a:gd name="T93" fmla="*/ 7 h 36"/>
                  <a:gd name="T94" fmla="*/ 7 w 50"/>
                  <a:gd name="T95"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 h="36">
                    <a:moveTo>
                      <a:pt x="7" y="11"/>
                    </a:moveTo>
                    <a:lnTo>
                      <a:pt x="7" y="15"/>
                    </a:lnTo>
                    <a:lnTo>
                      <a:pt x="7" y="15"/>
                    </a:lnTo>
                    <a:lnTo>
                      <a:pt x="4" y="18"/>
                    </a:lnTo>
                    <a:lnTo>
                      <a:pt x="4" y="22"/>
                    </a:lnTo>
                    <a:lnTo>
                      <a:pt x="0" y="22"/>
                    </a:lnTo>
                    <a:lnTo>
                      <a:pt x="4" y="25"/>
                    </a:lnTo>
                    <a:lnTo>
                      <a:pt x="7" y="33"/>
                    </a:lnTo>
                    <a:lnTo>
                      <a:pt x="11" y="33"/>
                    </a:lnTo>
                    <a:lnTo>
                      <a:pt x="15" y="29"/>
                    </a:lnTo>
                    <a:lnTo>
                      <a:pt x="18" y="25"/>
                    </a:lnTo>
                    <a:lnTo>
                      <a:pt x="29" y="25"/>
                    </a:lnTo>
                    <a:lnTo>
                      <a:pt x="36" y="29"/>
                    </a:lnTo>
                    <a:lnTo>
                      <a:pt x="36" y="29"/>
                    </a:lnTo>
                    <a:lnTo>
                      <a:pt x="36" y="36"/>
                    </a:lnTo>
                    <a:lnTo>
                      <a:pt x="36" y="36"/>
                    </a:lnTo>
                    <a:lnTo>
                      <a:pt x="36" y="36"/>
                    </a:lnTo>
                    <a:lnTo>
                      <a:pt x="43" y="33"/>
                    </a:lnTo>
                    <a:lnTo>
                      <a:pt x="43" y="33"/>
                    </a:lnTo>
                    <a:lnTo>
                      <a:pt x="47" y="29"/>
                    </a:lnTo>
                    <a:lnTo>
                      <a:pt x="50" y="29"/>
                    </a:lnTo>
                    <a:lnTo>
                      <a:pt x="47" y="25"/>
                    </a:lnTo>
                    <a:lnTo>
                      <a:pt x="47" y="22"/>
                    </a:lnTo>
                    <a:lnTo>
                      <a:pt x="50" y="25"/>
                    </a:lnTo>
                    <a:lnTo>
                      <a:pt x="50" y="22"/>
                    </a:lnTo>
                    <a:lnTo>
                      <a:pt x="50" y="18"/>
                    </a:lnTo>
                    <a:lnTo>
                      <a:pt x="47" y="18"/>
                    </a:lnTo>
                    <a:lnTo>
                      <a:pt x="43" y="18"/>
                    </a:lnTo>
                    <a:lnTo>
                      <a:pt x="43" y="15"/>
                    </a:lnTo>
                    <a:lnTo>
                      <a:pt x="43" y="11"/>
                    </a:lnTo>
                    <a:lnTo>
                      <a:pt x="40" y="7"/>
                    </a:lnTo>
                    <a:lnTo>
                      <a:pt x="36" y="4"/>
                    </a:lnTo>
                    <a:lnTo>
                      <a:pt x="32" y="0"/>
                    </a:lnTo>
                    <a:lnTo>
                      <a:pt x="22" y="4"/>
                    </a:lnTo>
                    <a:lnTo>
                      <a:pt x="22" y="7"/>
                    </a:lnTo>
                    <a:lnTo>
                      <a:pt x="18" y="7"/>
                    </a:lnTo>
                    <a:lnTo>
                      <a:pt x="18" y="7"/>
                    </a:lnTo>
                    <a:lnTo>
                      <a:pt x="22" y="4"/>
                    </a:lnTo>
                    <a:lnTo>
                      <a:pt x="18" y="0"/>
                    </a:lnTo>
                    <a:lnTo>
                      <a:pt x="18" y="0"/>
                    </a:lnTo>
                    <a:lnTo>
                      <a:pt x="15" y="0"/>
                    </a:lnTo>
                    <a:lnTo>
                      <a:pt x="15" y="0"/>
                    </a:lnTo>
                    <a:lnTo>
                      <a:pt x="11" y="0"/>
                    </a:lnTo>
                    <a:lnTo>
                      <a:pt x="11" y="4"/>
                    </a:lnTo>
                    <a:lnTo>
                      <a:pt x="11" y="4"/>
                    </a:lnTo>
                    <a:lnTo>
                      <a:pt x="11" y="7"/>
                    </a:lnTo>
                    <a:lnTo>
                      <a:pt x="11" y="7"/>
                    </a:lnTo>
                    <a:lnTo>
                      <a:pt x="7" y="1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93" name="Freeform 2627">
                <a:extLst>
                  <a:ext uri="{FF2B5EF4-FFF2-40B4-BE49-F238E27FC236}">
                    <a16:creationId xmlns:a16="http://schemas.microsoft.com/office/drawing/2014/main" id="{56EF4380-80B1-4503-A004-8DFD5CE7371C}"/>
                  </a:ext>
                </a:extLst>
              </p:cNvPr>
              <p:cNvSpPr>
                <a:spLocks/>
              </p:cNvSpPr>
              <p:nvPr/>
            </p:nvSpPr>
            <p:spPr bwMode="auto">
              <a:xfrm>
                <a:off x="4173" y="1541"/>
                <a:ext cx="373" cy="212"/>
              </a:xfrm>
              <a:custGeom>
                <a:avLst/>
                <a:gdLst>
                  <a:gd name="T0" fmla="*/ 57 w 373"/>
                  <a:gd name="T1" fmla="*/ 122 h 212"/>
                  <a:gd name="T2" fmla="*/ 14 w 373"/>
                  <a:gd name="T3" fmla="*/ 119 h 212"/>
                  <a:gd name="T4" fmla="*/ 7 w 373"/>
                  <a:gd name="T5" fmla="*/ 90 h 212"/>
                  <a:gd name="T6" fmla="*/ 32 w 373"/>
                  <a:gd name="T7" fmla="*/ 58 h 212"/>
                  <a:gd name="T8" fmla="*/ 32 w 373"/>
                  <a:gd name="T9" fmla="*/ 32 h 212"/>
                  <a:gd name="T10" fmla="*/ 47 w 373"/>
                  <a:gd name="T11" fmla="*/ 18 h 212"/>
                  <a:gd name="T12" fmla="*/ 83 w 373"/>
                  <a:gd name="T13" fmla="*/ 14 h 212"/>
                  <a:gd name="T14" fmla="*/ 104 w 373"/>
                  <a:gd name="T15" fmla="*/ 22 h 212"/>
                  <a:gd name="T16" fmla="*/ 122 w 373"/>
                  <a:gd name="T17" fmla="*/ 25 h 212"/>
                  <a:gd name="T18" fmla="*/ 143 w 373"/>
                  <a:gd name="T19" fmla="*/ 22 h 212"/>
                  <a:gd name="T20" fmla="*/ 169 w 373"/>
                  <a:gd name="T21" fmla="*/ 29 h 212"/>
                  <a:gd name="T22" fmla="*/ 176 w 373"/>
                  <a:gd name="T23" fmla="*/ 18 h 212"/>
                  <a:gd name="T24" fmla="*/ 201 w 373"/>
                  <a:gd name="T25" fmla="*/ 7 h 212"/>
                  <a:gd name="T26" fmla="*/ 219 w 373"/>
                  <a:gd name="T27" fmla="*/ 4 h 212"/>
                  <a:gd name="T28" fmla="*/ 247 w 373"/>
                  <a:gd name="T29" fmla="*/ 11 h 212"/>
                  <a:gd name="T30" fmla="*/ 251 w 373"/>
                  <a:gd name="T31" fmla="*/ 25 h 212"/>
                  <a:gd name="T32" fmla="*/ 269 w 373"/>
                  <a:gd name="T33" fmla="*/ 32 h 212"/>
                  <a:gd name="T34" fmla="*/ 283 w 373"/>
                  <a:gd name="T35" fmla="*/ 54 h 212"/>
                  <a:gd name="T36" fmla="*/ 315 w 373"/>
                  <a:gd name="T37" fmla="*/ 50 h 212"/>
                  <a:gd name="T38" fmla="*/ 333 w 373"/>
                  <a:gd name="T39" fmla="*/ 65 h 212"/>
                  <a:gd name="T40" fmla="*/ 358 w 373"/>
                  <a:gd name="T41" fmla="*/ 72 h 212"/>
                  <a:gd name="T42" fmla="*/ 369 w 373"/>
                  <a:gd name="T43" fmla="*/ 90 h 212"/>
                  <a:gd name="T44" fmla="*/ 362 w 373"/>
                  <a:gd name="T45" fmla="*/ 101 h 212"/>
                  <a:gd name="T46" fmla="*/ 358 w 373"/>
                  <a:gd name="T47" fmla="*/ 122 h 212"/>
                  <a:gd name="T48" fmla="*/ 330 w 373"/>
                  <a:gd name="T49" fmla="*/ 133 h 212"/>
                  <a:gd name="T50" fmla="*/ 305 w 373"/>
                  <a:gd name="T51" fmla="*/ 147 h 212"/>
                  <a:gd name="T52" fmla="*/ 283 w 373"/>
                  <a:gd name="T53" fmla="*/ 154 h 212"/>
                  <a:gd name="T54" fmla="*/ 272 w 373"/>
                  <a:gd name="T55" fmla="*/ 165 h 212"/>
                  <a:gd name="T56" fmla="*/ 265 w 373"/>
                  <a:gd name="T57" fmla="*/ 172 h 212"/>
                  <a:gd name="T58" fmla="*/ 258 w 373"/>
                  <a:gd name="T59" fmla="*/ 169 h 212"/>
                  <a:gd name="T60" fmla="*/ 247 w 373"/>
                  <a:gd name="T61" fmla="*/ 162 h 212"/>
                  <a:gd name="T62" fmla="*/ 247 w 373"/>
                  <a:gd name="T63" fmla="*/ 169 h 212"/>
                  <a:gd name="T64" fmla="*/ 254 w 373"/>
                  <a:gd name="T65" fmla="*/ 172 h 212"/>
                  <a:gd name="T66" fmla="*/ 265 w 373"/>
                  <a:gd name="T67" fmla="*/ 180 h 212"/>
                  <a:gd name="T68" fmla="*/ 280 w 373"/>
                  <a:gd name="T69" fmla="*/ 187 h 212"/>
                  <a:gd name="T70" fmla="*/ 297 w 373"/>
                  <a:gd name="T71" fmla="*/ 187 h 212"/>
                  <a:gd name="T72" fmla="*/ 269 w 373"/>
                  <a:gd name="T73" fmla="*/ 197 h 212"/>
                  <a:gd name="T74" fmla="*/ 254 w 373"/>
                  <a:gd name="T75" fmla="*/ 205 h 212"/>
                  <a:gd name="T76" fmla="*/ 237 w 373"/>
                  <a:gd name="T77" fmla="*/ 205 h 212"/>
                  <a:gd name="T78" fmla="*/ 226 w 373"/>
                  <a:gd name="T79" fmla="*/ 187 h 212"/>
                  <a:gd name="T80" fmla="*/ 229 w 373"/>
                  <a:gd name="T81" fmla="*/ 176 h 212"/>
                  <a:gd name="T82" fmla="*/ 233 w 373"/>
                  <a:gd name="T83" fmla="*/ 165 h 212"/>
                  <a:gd name="T84" fmla="*/ 208 w 373"/>
                  <a:gd name="T85" fmla="*/ 165 h 212"/>
                  <a:gd name="T86" fmla="*/ 197 w 373"/>
                  <a:gd name="T87" fmla="*/ 158 h 212"/>
                  <a:gd name="T88" fmla="*/ 204 w 373"/>
                  <a:gd name="T89" fmla="*/ 151 h 212"/>
                  <a:gd name="T90" fmla="*/ 183 w 373"/>
                  <a:gd name="T91" fmla="*/ 154 h 212"/>
                  <a:gd name="T92" fmla="*/ 169 w 373"/>
                  <a:gd name="T93" fmla="*/ 162 h 212"/>
                  <a:gd name="T94" fmla="*/ 161 w 373"/>
                  <a:gd name="T95" fmla="*/ 172 h 212"/>
                  <a:gd name="T96" fmla="*/ 158 w 373"/>
                  <a:gd name="T97" fmla="*/ 180 h 212"/>
                  <a:gd name="T98" fmla="*/ 140 w 373"/>
                  <a:gd name="T99" fmla="*/ 190 h 212"/>
                  <a:gd name="T100" fmla="*/ 133 w 373"/>
                  <a:gd name="T101" fmla="*/ 180 h 212"/>
                  <a:gd name="T102" fmla="*/ 143 w 373"/>
                  <a:gd name="T103" fmla="*/ 158 h 212"/>
                  <a:gd name="T104" fmla="*/ 161 w 373"/>
                  <a:gd name="T105" fmla="*/ 154 h 212"/>
                  <a:gd name="T106" fmla="*/ 151 w 373"/>
                  <a:gd name="T107" fmla="*/ 133 h 212"/>
                  <a:gd name="T108" fmla="*/ 143 w 373"/>
                  <a:gd name="T109" fmla="*/ 119 h 212"/>
                  <a:gd name="T110" fmla="*/ 115 w 373"/>
                  <a:gd name="T111" fmla="*/ 10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3" h="212">
                    <a:moveTo>
                      <a:pt x="93" y="111"/>
                    </a:moveTo>
                    <a:lnTo>
                      <a:pt x="90" y="111"/>
                    </a:lnTo>
                    <a:lnTo>
                      <a:pt x="79" y="119"/>
                    </a:lnTo>
                    <a:lnTo>
                      <a:pt x="72" y="119"/>
                    </a:lnTo>
                    <a:lnTo>
                      <a:pt x="65" y="119"/>
                    </a:lnTo>
                    <a:lnTo>
                      <a:pt x="61" y="122"/>
                    </a:lnTo>
                    <a:lnTo>
                      <a:pt x="57" y="122"/>
                    </a:lnTo>
                    <a:lnTo>
                      <a:pt x="50" y="119"/>
                    </a:lnTo>
                    <a:lnTo>
                      <a:pt x="47" y="119"/>
                    </a:lnTo>
                    <a:lnTo>
                      <a:pt x="40" y="119"/>
                    </a:lnTo>
                    <a:lnTo>
                      <a:pt x="32" y="119"/>
                    </a:lnTo>
                    <a:lnTo>
                      <a:pt x="25" y="119"/>
                    </a:lnTo>
                    <a:lnTo>
                      <a:pt x="18" y="119"/>
                    </a:lnTo>
                    <a:lnTo>
                      <a:pt x="14" y="119"/>
                    </a:lnTo>
                    <a:lnTo>
                      <a:pt x="14" y="115"/>
                    </a:lnTo>
                    <a:lnTo>
                      <a:pt x="11" y="115"/>
                    </a:lnTo>
                    <a:lnTo>
                      <a:pt x="7" y="111"/>
                    </a:lnTo>
                    <a:lnTo>
                      <a:pt x="0" y="108"/>
                    </a:lnTo>
                    <a:lnTo>
                      <a:pt x="4" y="101"/>
                    </a:lnTo>
                    <a:lnTo>
                      <a:pt x="7" y="90"/>
                    </a:lnTo>
                    <a:lnTo>
                      <a:pt x="7" y="90"/>
                    </a:lnTo>
                    <a:lnTo>
                      <a:pt x="11" y="90"/>
                    </a:lnTo>
                    <a:lnTo>
                      <a:pt x="14" y="90"/>
                    </a:lnTo>
                    <a:lnTo>
                      <a:pt x="14" y="86"/>
                    </a:lnTo>
                    <a:lnTo>
                      <a:pt x="14" y="79"/>
                    </a:lnTo>
                    <a:lnTo>
                      <a:pt x="22" y="68"/>
                    </a:lnTo>
                    <a:lnTo>
                      <a:pt x="25" y="61"/>
                    </a:lnTo>
                    <a:lnTo>
                      <a:pt x="32" y="58"/>
                    </a:lnTo>
                    <a:lnTo>
                      <a:pt x="40" y="54"/>
                    </a:lnTo>
                    <a:lnTo>
                      <a:pt x="43" y="50"/>
                    </a:lnTo>
                    <a:lnTo>
                      <a:pt x="40" y="43"/>
                    </a:lnTo>
                    <a:lnTo>
                      <a:pt x="40" y="40"/>
                    </a:lnTo>
                    <a:lnTo>
                      <a:pt x="36" y="36"/>
                    </a:lnTo>
                    <a:lnTo>
                      <a:pt x="36" y="36"/>
                    </a:lnTo>
                    <a:lnTo>
                      <a:pt x="32" y="32"/>
                    </a:lnTo>
                    <a:lnTo>
                      <a:pt x="32" y="25"/>
                    </a:lnTo>
                    <a:lnTo>
                      <a:pt x="29" y="22"/>
                    </a:lnTo>
                    <a:lnTo>
                      <a:pt x="32" y="22"/>
                    </a:lnTo>
                    <a:lnTo>
                      <a:pt x="36" y="22"/>
                    </a:lnTo>
                    <a:lnTo>
                      <a:pt x="40" y="22"/>
                    </a:lnTo>
                    <a:lnTo>
                      <a:pt x="43" y="18"/>
                    </a:lnTo>
                    <a:lnTo>
                      <a:pt x="47" y="18"/>
                    </a:lnTo>
                    <a:lnTo>
                      <a:pt x="47" y="14"/>
                    </a:lnTo>
                    <a:lnTo>
                      <a:pt x="50" y="14"/>
                    </a:lnTo>
                    <a:lnTo>
                      <a:pt x="65" y="11"/>
                    </a:lnTo>
                    <a:lnTo>
                      <a:pt x="68" y="14"/>
                    </a:lnTo>
                    <a:lnTo>
                      <a:pt x="75" y="14"/>
                    </a:lnTo>
                    <a:lnTo>
                      <a:pt x="79" y="11"/>
                    </a:lnTo>
                    <a:lnTo>
                      <a:pt x="83" y="14"/>
                    </a:lnTo>
                    <a:lnTo>
                      <a:pt x="90" y="18"/>
                    </a:lnTo>
                    <a:lnTo>
                      <a:pt x="93" y="18"/>
                    </a:lnTo>
                    <a:lnTo>
                      <a:pt x="93" y="18"/>
                    </a:lnTo>
                    <a:lnTo>
                      <a:pt x="97" y="18"/>
                    </a:lnTo>
                    <a:lnTo>
                      <a:pt x="100" y="18"/>
                    </a:lnTo>
                    <a:lnTo>
                      <a:pt x="104" y="18"/>
                    </a:lnTo>
                    <a:lnTo>
                      <a:pt x="104" y="22"/>
                    </a:lnTo>
                    <a:lnTo>
                      <a:pt x="108" y="25"/>
                    </a:lnTo>
                    <a:lnTo>
                      <a:pt x="111" y="22"/>
                    </a:lnTo>
                    <a:lnTo>
                      <a:pt x="111" y="25"/>
                    </a:lnTo>
                    <a:lnTo>
                      <a:pt x="115" y="29"/>
                    </a:lnTo>
                    <a:lnTo>
                      <a:pt x="118" y="25"/>
                    </a:lnTo>
                    <a:lnTo>
                      <a:pt x="122" y="25"/>
                    </a:lnTo>
                    <a:lnTo>
                      <a:pt x="122" y="25"/>
                    </a:lnTo>
                    <a:lnTo>
                      <a:pt x="126" y="22"/>
                    </a:lnTo>
                    <a:lnTo>
                      <a:pt x="129" y="25"/>
                    </a:lnTo>
                    <a:lnTo>
                      <a:pt x="133" y="25"/>
                    </a:lnTo>
                    <a:lnTo>
                      <a:pt x="133" y="25"/>
                    </a:lnTo>
                    <a:lnTo>
                      <a:pt x="136" y="25"/>
                    </a:lnTo>
                    <a:lnTo>
                      <a:pt x="140" y="29"/>
                    </a:lnTo>
                    <a:lnTo>
                      <a:pt x="143" y="22"/>
                    </a:lnTo>
                    <a:lnTo>
                      <a:pt x="151" y="25"/>
                    </a:lnTo>
                    <a:lnTo>
                      <a:pt x="151" y="29"/>
                    </a:lnTo>
                    <a:lnTo>
                      <a:pt x="154" y="29"/>
                    </a:lnTo>
                    <a:lnTo>
                      <a:pt x="154" y="29"/>
                    </a:lnTo>
                    <a:lnTo>
                      <a:pt x="158" y="29"/>
                    </a:lnTo>
                    <a:lnTo>
                      <a:pt x="165" y="29"/>
                    </a:lnTo>
                    <a:lnTo>
                      <a:pt x="169" y="29"/>
                    </a:lnTo>
                    <a:lnTo>
                      <a:pt x="172" y="29"/>
                    </a:lnTo>
                    <a:lnTo>
                      <a:pt x="172" y="32"/>
                    </a:lnTo>
                    <a:lnTo>
                      <a:pt x="176" y="29"/>
                    </a:lnTo>
                    <a:lnTo>
                      <a:pt x="176" y="29"/>
                    </a:lnTo>
                    <a:lnTo>
                      <a:pt x="176" y="22"/>
                    </a:lnTo>
                    <a:lnTo>
                      <a:pt x="176" y="22"/>
                    </a:lnTo>
                    <a:lnTo>
                      <a:pt x="176" y="18"/>
                    </a:lnTo>
                    <a:lnTo>
                      <a:pt x="179" y="14"/>
                    </a:lnTo>
                    <a:lnTo>
                      <a:pt x="186" y="11"/>
                    </a:lnTo>
                    <a:lnTo>
                      <a:pt x="186" y="7"/>
                    </a:lnTo>
                    <a:lnTo>
                      <a:pt x="190" y="7"/>
                    </a:lnTo>
                    <a:lnTo>
                      <a:pt x="194" y="7"/>
                    </a:lnTo>
                    <a:lnTo>
                      <a:pt x="201" y="7"/>
                    </a:lnTo>
                    <a:lnTo>
                      <a:pt x="201" y="7"/>
                    </a:lnTo>
                    <a:lnTo>
                      <a:pt x="204" y="7"/>
                    </a:lnTo>
                    <a:lnTo>
                      <a:pt x="204" y="11"/>
                    </a:lnTo>
                    <a:lnTo>
                      <a:pt x="208" y="7"/>
                    </a:lnTo>
                    <a:lnTo>
                      <a:pt x="212" y="7"/>
                    </a:lnTo>
                    <a:lnTo>
                      <a:pt x="212" y="4"/>
                    </a:lnTo>
                    <a:lnTo>
                      <a:pt x="215" y="4"/>
                    </a:lnTo>
                    <a:lnTo>
                      <a:pt x="219" y="4"/>
                    </a:lnTo>
                    <a:lnTo>
                      <a:pt x="222" y="4"/>
                    </a:lnTo>
                    <a:lnTo>
                      <a:pt x="229" y="0"/>
                    </a:lnTo>
                    <a:lnTo>
                      <a:pt x="237" y="4"/>
                    </a:lnTo>
                    <a:lnTo>
                      <a:pt x="240" y="0"/>
                    </a:lnTo>
                    <a:lnTo>
                      <a:pt x="247" y="4"/>
                    </a:lnTo>
                    <a:lnTo>
                      <a:pt x="247" y="7"/>
                    </a:lnTo>
                    <a:lnTo>
                      <a:pt x="247" y="11"/>
                    </a:lnTo>
                    <a:lnTo>
                      <a:pt x="251" y="11"/>
                    </a:lnTo>
                    <a:lnTo>
                      <a:pt x="254" y="14"/>
                    </a:lnTo>
                    <a:lnTo>
                      <a:pt x="254" y="18"/>
                    </a:lnTo>
                    <a:lnTo>
                      <a:pt x="251" y="18"/>
                    </a:lnTo>
                    <a:lnTo>
                      <a:pt x="247" y="18"/>
                    </a:lnTo>
                    <a:lnTo>
                      <a:pt x="251" y="22"/>
                    </a:lnTo>
                    <a:lnTo>
                      <a:pt x="251" y="25"/>
                    </a:lnTo>
                    <a:lnTo>
                      <a:pt x="251" y="29"/>
                    </a:lnTo>
                    <a:lnTo>
                      <a:pt x="254" y="29"/>
                    </a:lnTo>
                    <a:lnTo>
                      <a:pt x="254" y="32"/>
                    </a:lnTo>
                    <a:lnTo>
                      <a:pt x="262" y="32"/>
                    </a:lnTo>
                    <a:lnTo>
                      <a:pt x="265" y="32"/>
                    </a:lnTo>
                    <a:lnTo>
                      <a:pt x="269" y="32"/>
                    </a:lnTo>
                    <a:lnTo>
                      <a:pt x="269" y="32"/>
                    </a:lnTo>
                    <a:lnTo>
                      <a:pt x="272" y="36"/>
                    </a:lnTo>
                    <a:lnTo>
                      <a:pt x="276" y="47"/>
                    </a:lnTo>
                    <a:lnTo>
                      <a:pt x="276" y="47"/>
                    </a:lnTo>
                    <a:lnTo>
                      <a:pt x="276" y="50"/>
                    </a:lnTo>
                    <a:lnTo>
                      <a:pt x="280" y="54"/>
                    </a:lnTo>
                    <a:lnTo>
                      <a:pt x="280" y="54"/>
                    </a:lnTo>
                    <a:lnTo>
                      <a:pt x="283" y="54"/>
                    </a:lnTo>
                    <a:lnTo>
                      <a:pt x="287" y="54"/>
                    </a:lnTo>
                    <a:lnTo>
                      <a:pt x="290" y="54"/>
                    </a:lnTo>
                    <a:lnTo>
                      <a:pt x="294" y="58"/>
                    </a:lnTo>
                    <a:lnTo>
                      <a:pt x="297" y="54"/>
                    </a:lnTo>
                    <a:lnTo>
                      <a:pt x="301" y="58"/>
                    </a:lnTo>
                    <a:lnTo>
                      <a:pt x="308" y="54"/>
                    </a:lnTo>
                    <a:lnTo>
                      <a:pt x="315" y="50"/>
                    </a:lnTo>
                    <a:lnTo>
                      <a:pt x="315" y="54"/>
                    </a:lnTo>
                    <a:lnTo>
                      <a:pt x="319" y="54"/>
                    </a:lnTo>
                    <a:lnTo>
                      <a:pt x="323" y="61"/>
                    </a:lnTo>
                    <a:lnTo>
                      <a:pt x="326" y="65"/>
                    </a:lnTo>
                    <a:lnTo>
                      <a:pt x="330" y="65"/>
                    </a:lnTo>
                    <a:lnTo>
                      <a:pt x="330" y="61"/>
                    </a:lnTo>
                    <a:lnTo>
                      <a:pt x="333" y="65"/>
                    </a:lnTo>
                    <a:lnTo>
                      <a:pt x="337" y="65"/>
                    </a:lnTo>
                    <a:lnTo>
                      <a:pt x="340" y="65"/>
                    </a:lnTo>
                    <a:lnTo>
                      <a:pt x="340" y="68"/>
                    </a:lnTo>
                    <a:lnTo>
                      <a:pt x="344" y="68"/>
                    </a:lnTo>
                    <a:lnTo>
                      <a:pt x="351" y="68"/>
                    </a:lnTo>
                    <a:lnTo>
                      <a:pt x="355" y="72"/>
                    </a:lnTo>
                    <a:lnTo>
                      <a:pt x="358" y="72"/>
                    </a:lnTo>
                    <a:lnTo>
                      <a:pt x="362" y="75"/>
                    </a:lnTo>
                    <a:lnTo>
                      <a:pt x="366" y="75"/>
                    </a:lnTo>
                    <a:lnTo>
                      <a:pt x="369" y="75"/>
                    </a:lnTo>
                    <a:lnTo>
                      <a:pt x="369" y="75"/>
                    </a:lnTo>
                    <a:lnTo>
                      <a:pt x="369" y="75"/>
                    </a:lnTo>
                    <a:lnTo>
                      <a:pt x="373" y="86"/>
                    </a:lnTo>
                    <a:lnTo>
                      <a:pt x="369" y="90"/>
                    </a:lnTo>
                    <a:lnTo>
                      <a:pt x="362" y="90"/>
                    </a:lnTo>
                    <a:lnTo>
                      <a:pt x="366" y="93"/>
                    </a:lnTo>
                    <a:lnTo>
                      <a:pt x="366" y="93"/>
                    </a:lnTo>
                    <a:lnTo>
                      <a:pt x="369" y="93"/>
                    </a:lnTo>
                    <a:lnTo>
                      <a:pt x="362" y="97"/>
                    </a:lnTo>
                    <a:lnTo>
                      <a:pt x="362" y="97"/>
                    </a:lnTo>
                    <a:lnTo>
                      <a:pt x="362" y="101"/>
                    </a:lnTo>
                    <a:lnTo>
                      <a:pt x="362" y="104"/>
                    </a:lnTo>
                    <a:lnTo>
                      <a:pt x="366" y="104"/>
                    </a:lnTo>
                    <a:lnTo>
                      <a:pt x="362" y="108"/>
                    </a:lnTo>
                    <a:lnTo>
                      <a:pt x="366" y="108"/>
                    </a:lnTo>
                    <a:lnTo>
                      <a:pt x="366" y="115"/>
                    </a:lnTo>
                    <a:lnTo>
                      <a:pt x="362" y="122"/>
                    </a:lnTo>
                    <a:lnTo>
                      <a:pt x="358" y="122"/>
                    </a:lnTo>
                    <a:lnTo>
                      <a:pt x="355" y="122"/>
                    </a:lnTo>
                    <a:lnTo>
                      <a:pt x="351" y="122"/>
                    </a:lnTo>
                    <a:lnTo>
                      <a:pt x="344" y="119"/>
                    </a:lnTo>
                    <a:lnTo>
                      <a:pt x="344" y="122"/>
                    </a:lnTo>
                    <a:lnTo>
                      <a:pt x="340" y="126"/>
                    </a:lnTo>
                    <a:lnTo>
                      <a:pt x="333" y="129"/>
                    </a:lnTo>
                    <a:lnTo>
                      <a:pt x="330" y="133"/>
                    </a:lnTo>
                    <a:lnTo>
                      <a:pt x="333" y="136"/>
                    </a:lnTo>
                    <a:lnTo>
                      <a:pt x="333" y="140"/>
                    </a:lnTo>
                    <a:lnTo>
                      <a:pt x="323" y="140"/>
                    </a:lnTo>
                    <a:lnTo>
                      <a:pt x="319" y="144"/>
                    </a:lnTo>
                    <a:lnTo>
                      <a:pt x="315" y="144"/>
                    </a:lnTo>
                    <a:lnTo>
                      <a:pt x="312" y="144"/>
                    </a:lnTo>
                    <a:lnTo>
                      <a:pt x="305" y="147"/>
                    </a:lnTo>
                    <a:lnTo>
                      <a:pt x="305" y="151"/>
                    </a:lnTo>
                    <a:lnTo>
                      <a:pt x="301" y="151"/>
                    </a:lnTo>
                    <a:lnTo>
                      <a:pt x="290" y="154"/>
                    </a:lnTo>
                    <a:lnTo>
                      <a:pt x="290" y="154"/>
                    </a:lnTo>
                    <a:lnTo>
                      <a:pt x="290" y="151"/>
                    </a:lnTo>
                    <a:lnTo>
                      <a:pt x="287" y="154"/>
                    </a:lnTo>
                    <a:lnTo>
                      <a:pt x="283" y="154"/>
                    </a:lnTo>
                    <a:lnTo>
                      <a:pt x="276" y="158"/>
                    </a:lnTo>
                    <a:lnTo>
                      <a:pt x="276" y="158"/>
                    </a:lnTo>
                    <a:lnTo>
                      <a:pt x="272" y="162"/>
                    </a:lnTo>
                    <a:lnTo>
                      <a:pt x="269" y="165"/>
                    </a:lnTo>
                    <a:lnTo>
                      <a:pt x="269" y="169"/>
                    </a:lnTo>
                    <a:lnTo>
                      <a:pt x="269" y="165"/>
                    </a:lnTo>
                    <a:lnTo>
                      <a:pt x="272" y="165"/>
                    </a:lnTo>
                    <a:lnTo>
                      <a:pt x="272" y="162"/>
                    </a:lnTo>
                    <a:lnTo>
                      <a:pt x="272" y="158"/>
                    </a:lnTo>
                    <a:lnTo>
                      <a:pt x="269" y="158"/>
                    </a:lnTo>
                    <a:lnTo>
                      <a:pt x="269" y="162"/>
                    </a:lnTo>
                    <a:lnTo>
                      <a:pt x="265" y="165"/>
                    </a:lnTo>
                    <a:lnTo>
                      <a:pt x="265" y="172"/>
                    </a:lnTo>
                    <a:lnTo>
                      <a:pt x="265" y="172"/>
                    </a:lnTo>
                    <a:lnTo>
                      <a:pt x="262" y="172"/>
                    </a:lnTo>
                    <a:lnTo>
                      <a:pt x="262" y="172"/>
                    </a:lnTo>
                    <a:lnTo>
                      <a:pt x="262" y="169"/>
                    </a:lnTo>
                    <a:lnTo>
                      <a:pt x="262" y="169"/>
                    </a:lnTo>
                    <a:lnTo>
                      <a:pt x="262" y="165"/>
                    </a:lnTo>
                    <a:lnTo>
                      <a:pt x="258" y="169"/>
                    </a:lnTo>
                    <a:lnTo>
                      <a:pt x="258" y="169"/>
                    </a:lnTo>
                    <a:lnTo>
                      <a:pt x="254" y="169"/>
                    </a:lnTo>
                    <a:lnTo>
                      <a:pt x="258" y="169"/>
                    </a:lnTo>
                    <a:lnTo>
                      <a:pt x="254" y="165"/>
                    </a:lnTo>
                    <a:lnTo>
                      <a:pt x="251" y="165"/>
                    </a:lnTo>
                    <a:lnTo>
                      <a:pt x="251" y="165"/>
                    </a:lnTo>
                    <a:lnTo>
                      <a:pt x="251" y="162"/>
                    </a:lnTo>
                    <a:lnTo>
                      <a:pt x="247" y="162"/>
                    </a:lnTo>
                    <a:lnTo>
                      <a:pt x="247" y="165"/>
                    </a:lnTo>
                    <a:lnTo>
                      <a:pt x="247" y="165"/>
                    </a:lnTo>
                    <a:lnTo>
                      <a:pt x="240" y="165"/>
                    </a:lnTo>
                    <a:lnTo>
                      <a:pt x="244" y="165"/>
                    </a:lnTo>
                    <a:lnTo>
                      <a:pt x="244" y="169"/>
                    </a:lnTo>
                    <a:lnTo>
                      <a:pt x="247" y="165"/>
                    </a:lnTo>
                    <a:lnTo>
                      <a:pt x="247" y="169"/>
                    </a:lnTo>
                    <a:lnTo>
                      <a:pt x="247" y="169"/>
                    </a:lnTo>
                    <a:lnTo>
                      <a:pt x="247" y="172"/>
                    </a:lnTo>
                    <a:lnTo>
                      <a:pt x="251" y="172"/>
                    </a:lnTo>
                    <a:lnTo>
                      <a:pt x="251" y="172"/>
                    </a:lnTo>
                    <a:lnTo>
                      <a:pt x="251" y="169"/>
                    </a:lnTo>
                    <a:lnTo>
                      <a:pt x="254" y="169"/>
                    </a:lnTo>
                    <a:lnTo>
                      <a:pt x="254" y="172"/>
                    </a:lnTo>
                    <a:lnTo>
                      <a:pt x="258" y="172"/>
                    </a:lnTo>
                    <a:lnTo>
                      <a:pt x="254" y="176"/>
                    </a:lnTo>
                    <a:lnTo>
                      <a:pt x="258" y="176"/>
                    </a:lnTo>
                    <a:lnTo>
                      <a:pt x="258" y="176"/>
                    </a:lnTo>
                    <a:lnTo>
                      <a:pt x="262" y="176"/>
                    </a:lnTo>
                    <a:lnTo>
                      <a:pt x="258" y="180"/>
                    </a:lnTo>
                    <a:lnTo>
                      <a:pt x="265" y="180"/>
                    </a:lnTo>
                    <a:lnTo>
                      <a:pt x="265" y="180"/>
                    </a:lnTo>
                    <a:lnTo>
                      <a:pt x="265" y="183"/>
                    </a:lnTo>
                    <a:lnTo>
                      <a:pt x="269" y="187"/>
                    </a:lnTo>
                    <a:lnTo>
                      <a:pt x="269" y="187"/>
                    </a:lnTo>
                    <a:lnTo>
                      <a:pt x="276" y="187"/>
                    </a:lnTo>
                    <a:lnTo>
                      <a:pt x="276" y="187"/>
                    </a:lnTo>
                    <a:lnTo>
                      <a:pt x="280" y="187"/>
                    </a:lnTo>
                    <a:lnTo>
                      <a:pt x="283" y="183"/>
                    </a:lnTo>
                    <a:lnTo>
                      <a:pt x="287" y="183"/>
                    </a:lnTo>
                    <a:lnTo>
                      <a:pt x="287" y="187"/>
                    </a:lnTo>
                    <a:lnTo>
                      <a:pt x="290" y="183"/>
                    </a:lnTo>
                    <a:lnTo>
                      <a:pt x="294" y="183"/>
                    </a:lnTo>
                    <a:lnTo>
                      <a:pt x="297" y="183"/>
                    </a:lnTo>
                    <a:lnTo>
                      <a:pt x="297" y="187"/>
                    </a:lnTo>
                    <a:lnTo>
                      <a:pt x="297" y="187"/>
                    </a:lnTo>
                    <a:lnTo>
                      <a:pt x="297" y="190"/>
                    </a:lnTo>
                    <a:lnTo>
                      <a:pt x="297" y="194"/>
                    </a:lnTo>
                    <a:lnTo>
                      <a:pt x="290" y="194"/>
                    </a:lnTo>
                    <a:lnTo>
                      <a:pt x="287" y="194"/>
                    </a:lnTo>
                    <a:lnTo>
                      <a:pt x="276" y="190"/>
                    </a:lnTo>
                    <a:lnTo>
                      <a:pt x="269" y="197"/>
                    </a:lnTo>
                    <a:lnTo>
                      <a:pt x="265" y="201"/>
                    </a:lnTo>
                    <a:lnTo>
                      <a:pt x="262" y="201"/>
                    </a:lnTo>
                    <a:lnTo>
                      <a:pt x="258" y="201"/>
                    </a:lnTo>
                    <a:lnTo>
                      <a:pt x="258" y="201"/>
                    </a:lnTo>
                    <a:lnTo>
                      <a:pt x="254" y="201"/>
                    </a:lnTo>
                    <a:lnTo>
                      <a:pt x="254" y="205"/>
                    </a:lnTo>
                    <a:lnTo>
                      <a:pt x="254" y="205"/>
                    </a:lnTo>
                    <a:lnTo>
                      <a:pt x="254" y="208"/>
                    </a:lnTo>
                    <a:lnTo>
                      <a:pt x="251" y="208"/>
                    </a:lnTo>
                    <a:lnTo>
                      <a:pt x="247" y="212"/>
                    </a:lnTo>
                    <a:lnTo>
                      <a:pt x="240" y="208"/>
                    </a:lnTo>
                    <a:lnTo>
                      <a:pt x="240" y="208"/>
                    </a:lnTo>
                    <a:lnTo>
                      <a:pt x="233" y="205"/>
                    </a:lnTo>
                    <a:lnTo>
                      <a:pt x="237" y="205"/>
                    </a:lnTo>
                    <a:lnTo>
                      <a:pt x="237" y="201"/>
                    </a:lnTo>
                    <a:lnTo>
                      <a:pt x="237" y="197"/>
                    </a:lnTo>
                    <a:lnTo>
                      <a:pt x="237" y="194"/>
                    </a:lnTo>
                    <a:lnTo>
                      <a:pt x="233" y="190"/>
                    </a:lnTo>
                    <a:lnTo>
                      <a:pt x="233" y="190"/>
                    </a:lnTo>
                    <a:lnTo>
                      <a:pt x="229" y="190"/>
                    </a:lnTo>
                    <a:lnTo>
                      <a:pt x="226" y="187"/>
                    </a:lnTo>
                    <a:lnTo>
                      <a:pt x="222" y="187"/>
                    </a:lnTo>
                    <a:lnTo>
                      <a:pt x="215" y="187"/>
                    </a:lnTo>
                    <a:lnTo>
                      <a:pt x="215" y="187"/>
                    </a:lnTo>
                    <a:lnTo>
                      <a:pt x="219" y="183"/>
                    </a:lnTo>
                    <a:lnTo>
                      <a:pt x="222" y="183"/>
                    </a:lnTo>
                    <a:lnTo>
                      <a:pt x="226" y="176"/>
                    </a:lnTo>
                    <a:lnTo>
                      <a:pt x="229" y="176"/>
                    </a:lnTo>
                    <a:lnTo>
                      <a:pt x="240" y="172"/>
                    </a:lnTo>
                    <a:lnTo>
                      <a:pt x="240" y="172"/>
                    </a:lnTo>
                    <a:lnTo>
                      <a:pt x="240" y="172"/>
                    </a:lnTo>
                    <a:lnTo>
                      <a:pt x="240" y="169"/>
                    </a:lnTo>
                    <a:lnTo>
                      <a:pt x="237" y="165"/>
                    </a:lnTo>
                    <a:lnTo>
                      <a:pt x="237" y="169"/>
                    </a:lnTo>
                    <a:lnTo>
                      <a:pt x="233" y="165"/>
                    </a:lnTo>
                    <a:lnTo>
                      <a:pt x="229" y="165"/>
                    </a:lnTo>
                    <a:lnTo>
                      <a:pt x="229" y="165"/>
                    </a:lnTo>
                    <a:lnTo>
                      <a:pt x="226" y="165"/>
                    </a:lnTo>
                    <a:lnTo>
                      <a:pt x="226" y="165"/>
                    </a:lnTo>
                    <a:lnTo>
                      <a:pt x="215" y="169"/>
                    </a:lnTo>
                    <a:lnTo>
                      <a:pt x="212" y="165"/>
                    </a:lnTo>
                    <a:lnTo>
                      <a:pt x="208" y="165"/>
                    </a:lnTo>
                    <a:lnTo>
                      <a:pt x="204" y="165"/>
                    </a:lnTo>
                    <a:lnTo>
                      <a:pt x="201" y="165"/>
                    </a:lnTo>
                    <a:lnTo>
                      <a:pt x="201" y="162"/>
                    </a:lnTo>
                    <a:lnTo>
                      <a:pt x="204" y="162"/>
                    </a:lnTo>
                    <a:lnTo>
                      <a:pt x="204" y="158"/>
                    </a:lnTo>
                    <a:lnTo>
                      <a:pt x="201" y="158"/>
                    </a:lnTo>
                    <a:lnTo>
                      <a:pt x="197" y="158"/>
                    </a:lnTo>
                    <a:lnTo>
                      <a:pt x="201" y="158"/>
                    </a:lnTo>
                    <a:lnTo>
                      <a:pt x="212" y="158"/>
                    </a:lnTo>
                    <a:lnTo>
                      <a:pt x="212" y="158"/>
                    </a:lnTo>
                    <a:lnTo>
                      <a:pt x="212" y="154"/>
                    </a:lnTo>
                    <a:lnTo>
                      <a:pt x="208" y="154"/>
                    </a:lnTo>
                    <a:lnTo>
                      <a:pt x="204" y="151"/>
                    </a:lnTo>
                    <a:lnTo>
                      <a:pt x="204" y="151"/>
                    </a:lnTo>
                    <a:lnTo>
                      <a:pt x="201" y="151"/>
                    </a:lnTo>
                    <a:lnTo>
                      <a:pt x="201" y="154"/>
                    </a:lnTo>
                    <a:lnTo>
                      <a:pt x="197" y="154"/>
                    </a:lnTo>
                    <a:lnTo>
                      <a:pt x="197" y="151"/>
                    </a:lnTo>
                    <a:lnTo>
                      <a:pt x="194" y="151"/>
                    </a:lnTo>
                    <a:lnTo>
                      <a:pt x="190" y="154"/>
                    </a:lnTo>
                    <a:lnTo>
                      <a:pt x="183" y="154"/>
                    </a:lnTo>
                    <a:lnTo>
                      <a:pt x="183" y="158"/>
                    </a:lnTo>
                    <a:lnTo>
                      <a:pt x="179" y="158"/>
                    </a:lnTo>
                    <a:lnTo>
                      <a:pt x="179" y="158"/>
                    </a:lnTo>
                    <a:lnTo>
                      <a:pt x="176" y="165"/>
                    </a:lnTo>
                    <a:lnTo>
                      <a:pt x="172" y="165"/>
                    </a:lnTo>
                    <a:lnTo>
                      <a:pt x="172" y="162"/>
                    </a:lnTo>
                    <a:lnTo>
                      <a:pt x="169" y="162"/>
                    </a:lnTo>
                    <a:lnTo>
                      <a:pt x="169" y="162"/>
                    </a:lnTo>
                    <a:lnTo>
                      <a:pt x="169" y="162"/>
                    </a:lnTo>
                    <a:lnTo>
                      <a:pt x="172" y="165"/>
                    </a:lnTo>
                    <a:lnTo>
                      <a:pt x="172" y="169"/>
                    </a:lnTo>
                    <a:lnTo>
                      <a:pt x="169" y="172"/>
                    </a:lnTo>
                    <a:lnTo>
                      <a:pt x="169" y="172"/>
                    </a:lnTo>
                    <a:lnTo>
                      <a:pt x="161" y="172"/>
                    </a:lnTo>
                    <a:lnTo>
                      <a:pt x="161" y="176"/>
                    </a:lnTo>
                    <a:lnTo>
                      <a:pt x="161" y="176"/>
                    </a:lnTo>
                    <a:lnTo>
                      <a:pt x="158" y="180"/>
                    </a:lnTo>
                    <a:lnTo>
                      <a:pt x="158" y="180"/>
                    </a:lnTo>
                    <a:lnTo>
                      <a:pt x="158" y="176"/>
                    </a:lnTo>
                    <a:lnTo>
                      <a:pt x="158" y="172"/>
                    </a:lnTo>
                    <a:lnTo>
                      <a:pt x="158" y="180"/>
                    </a:lnTo>
                    <a:lnTo>
                      <a:pt x="158" y="183"/>
                    </a:lnTo>
                    <a:lnTo>
                      <a:pt x="158" y="187"/>
                    </a:lnTo>
                    <a:lnTo>
                      <a:pt x="154" y="183"/>
                    </a:lnTo>
                    <a:lnTo>
                      <a:pt x="151" y="183"/>
                    </a:lnTo>
                    <a:lnTo>
                      <a:pt x="147" y="187"/>
                    </a:lnTo>
                    <a:lnTo>
                      <a:pt x="143" y="187"/>
                    </a:lnTo>
                    <a:lnTo>
                      <a:pt x="140" y="190"/>
                    </a:lnTo>
                    <a:lnTo>
                      <a:pt x="133" y="190"/>
                    </a:lnTo>
                    <a:lnTo>
                      <a:pt x="129" y="183"/>
                    </a:lnTo>
                    <a:lnTo>
                      <a:pt x="126" y="183"/>
                    </a:lnTo>
                    <a:lnTo>
                      <a:pt x="126" y="183"/>
                    </a:lnTo>
                    <a:lnTo>
                      <a:pt x="129" y="183"/>
                    </a:lnTo>
                    <a:lnTo>
                      <a:pt x="133" y="180"/>
                    </a:lnTo>
                    <a:lnTo>
                      <a:pt x="133" y="180"/>
                    </a:lnTo>
                    <a:lnTo>
                      <a:pt x="133" y="176"/>
                    </a:lnTo>
                    <a:lnTo>
                      <a:pt x="136" y="176"/>
                    </a:lnTo>
                    <a:lnTo>
                      <a:pt x="136" y="172"/>
                    </a:lnTo>
                    <a:lnTo>
                      <a:pt x="140" y="169"/>
                    </a:lnTo>
                    <a:lnTo>
                      <a:pt x="140" y="169"/>
                    </a:lnTo>
                    <a:lnTo>
                      <a:pt x="143" y="162"/>
                    </a:lnTo>
                    <a:lnTo>
                      <a:pt x="143" y="158"/>
                    </a:lnTo>
                    <a:lnTo>
                      <a:pt x="147" y="158"/>
                    </a:lnTo>
                    <a:lnTo>
                      <a:pt x="147" y="158"/>
                    </a:lnTo>
                    <a:lnTo>
                      <a:pt x="151" y="158"/>
                    </a:lnTo>
                    <a:lnTo>
                      <a:pt x="158" y="162"/>
                    </a:lnTo>
                    <a:lnTo>
                      <a:pt x="161" y="158"/>
                    </a:lnTo>
                    <a:lnTo>
                      <a:pt x="161" y="154"/>
                    </a:lnTo>
                    <a:lnTo>
                      <a:pt x="161" y="154"/>
                    </a:lnTo>
                    <a:lnTo>
                      <a:pt x="161" y="151"/>
                    </a:lnTo>
                    <a:lnTo>
                      <a:pt x="161" y="147"/>
                    </a:lnTo>
                    <a:lnTo>
                      <a:pt x="161" y="147"/>
                    </a:lnTo>
                    <a:lnTo>
                      <a:pt x="154" y="144"/>
                    </a:lnTo>
                    <a:lnTo>
                      <a:pt x="154" y="140"/>
                    </a:lnTo>
                    <a:lnTo>
                      <a:pt x="154" y="136"/>
                    </a:lnTo>
                    <a:lnTo>
                      <a:pt x="151" y="133"/>
                    </a:lnTo>
                    <a:lnTo>
                      <a:pt x="151" y="133"/>
                    </a:lnTo>
                    <a:lnTo>
                      <a:pt x="147" y="133"/>
                    </a:lnTo>
                    <a:lnTo>
                      <a:pt x="147" y="129"/>
                    </a:lnTo>
                    <a:lnTo>
                      <a:pt x="147" y="126"/>
                    </a:lnTo>
                    <a:lnTo>
                      <a:pt x="147" y="122"/>
                    </a:lnTo>
                    <a:lnTo>
                      <a:pt x="147" y="119"/>
                    </a:lnTo>
                    <a:lnTo>
                      <a:pt x="143" y="119"/>
                    </a:lnTo>
                    <a:lnTo>
                      <a:pt x="143" y="119"/>
                    </a:lnTo>
                    <a:lnTo>
                      <a:pt x="136" y="115"/>
                    </a:lnTo>
                    <a:lnTo>
                      <a:pt x="136" y="115"/>
                    </a:lnTo>
                    <a:lnTo>
                      <a:pt x="129" y="115"/>
                    </a:lnTo>
                    <a:lnTo>
                      <a:pt x="126" y="115"/>
                    </a:lnTo>
                    <a:lnTo>
                      <a:pt x="118" y="108"/>
                    </a:lnTo>
                    <a:lnTo>
                      <a:pt x="115" y="108"/>
                    </a:lnTo>
                    <a:lnTo>
                      <a:pt x="111" y="104"/>
                    </a:lnTo>
                    <a:lnTo>
                      <a:pt x="104" y="108"/>
                    </a:lnTo>
                    <a:lnTo>
                      <a:pt x="100" y="108"/>
                    </a:lnTo>
                    <a:lnTo>
                      <a:pt x="97" y="108"/>
                    </a:lnTo>
                    <a:lnTo>
                      <a:pt x="97" y="108"/>
                    </a:lnTo>
                    <a:lnTo>
                      <a:pt x="93" y="11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94" name="Freeform 2628">
                <a:extLst>
                  <a:ext uri="{FF2B5EF4-FFF2-40B4-BE49-F238E27FC236}">
                    <a16:creationId xmlns:a16="http://schemas.microsoft.com/office/drawing/2014/main" id="{4468348C-7841-4A6C-B241-FA1755F19EC4}"/>
                  </a:ext>
                </a:extLst>
              </p:cNvPr>
              <p:cNvSpPr>
                <a:spLocks/>
              </p:cNvSpPr>
              <p:nvPr/>
            </p:nvSpPr>
            <p:spPr bwMode="auto">
              <a:xfrm>
                <a:off x="4173" y="1541"/>
                <a:ext cx="373" cy="212"/>
              </a:xfrm>
              <a:custGeom>
                <a:avLst/>
                <a:gdLst>
                  <a:gd name="T0" fmla="*/ 57 w 373"/>
                  <a:gd name="T1" fmla="*/ 122 h 212"/>
                  <a:gd name="T2" fmla="*/ 14 w 373"/>
                  <a:gd name="T3" fmla="*/ 119 h 212"/>
                  <a:gd name="T4" fmla="*/ 7 w 373"/>
                  <a:gd name="T5" fmla="*/ 90 h 212"/>
                  <a:gd name="T6" fmla="*/ 32 w 373"/>
                  <a:gd name="T7" fmla="*/ 58 h 212"/>
                  <a:gd name="T8" fmla="*/ 32 w 373"/>
                  <a:gd name="T9" fmla="*/ 32 h 212"/>
                  <a:gd name="T10" fmla="*/ 47 w 373"/>
                  <a:gd name="T11" fmla="*/ 18 h 212"/>
                  <a:gd name="T12" fmla="*/ 83 w 373"/>
                  <a:gd name="T13" fmla="*/ 14 h 212"/>
                  <a:gd name="T14" fmla="*/ 104 w 373"/>
                  <a:gd name="T15" fmla="*/ 22 h 212"/>
                  <a:gd name="T16" fmla="*/ 122 w 373"/>
                  <a:gd name="T17" fmla="*/ 25 h 212"/>
                  <a:gd name="T18" fmla="*/ 143 w 373"/>
                  <a:gd name="T19" fmla="*/ 22 h 212"/>
                  <a:gd name="T20" fmla="*/ 169 w 373"/>
                  <a:gd name="T21" fmla="*/ 29 h 212"/>
                  <a:gd name="T22" fmla="*/ 176 w 373"/>
                  <a:gd name="T23" fmla="*/ 18 h 212"/>
                  <a:gd name="T24" fmla="*/ 201 w 373"/>
                  <a:gd name="T25" fmla="*/ 7 h 212"/>
                  <a:gd name="T26" fmla="*/ 219 w 373"/>
                  <a:gd name="T27" fmla="*/ 4 h 212"/>
                  <a:gd name="T28" fmla="*/ 247 w 373"/>
                  <a:gd name="T29" fmla="*/ 11 h 212"/>
                  <a:gd name="T30" fmla="*/ 251 w 373"/>
                  <a:gd name="T31" fmla="*/ 25 h 212"/>
                  <a:gd name="T32" fmla="*/ 269 w 373"/>
                  <a:gd name="T33" fmla="*/ 32 h 212"/>
                  <a:gd name="T34" fmla="*/ 283 w 373"/>
                  <a:gd name="T35" fmla="*/ 54 h 212"/>
                  <a:gd name="T36" fmla="*/ 315 w 373"/>
                  <a:gd name="T37" fmla="*/ 50 h 212"/>
                  <a:gd name="T38" fmla="*/ 333 w 373"/>
                  <a:gd name="T39" fmla="*/ 65 h 212"/>
                  <a:gd name="T40" fmla="*/ 358 w 373"/>
                  <a:gd name="T41" fmla="*/ 72 h 212"/>
                  <a:gd name="T42" fmla="*/ 369 w 373"/>
                  <a:gd name="T43" fmla="*/ 90 h 212"/>
                  <a:gd name="T44" fmla="*/ 362 w 373"/>
                  <a:gd name="T45" fmla="*/ 101 h 212"/>
                  <a:gd name="T46" fmla="*/ 358 w 373"/>
                  <a:gd name="T47" fmla="*/ 122 h 212"/>
                  <a:gd name="T48" fmla="*/ 330 w 373"/>
                  <a:gd name="T49" fmla="*/ 133 h 212"/>
                  <a:gd name="T50" fmla="*/ 305 w 373"/>
                  <a:gd name="T51" fmla="*/ 147 h 212"/>
                  <a:gd name="T52" fmla="*/ 283 w 373"/>
                  <a:gd name="T53" fmla="*/ 154 h 212"/>
                  <a:gd name="T54" fmla="*/ 272 w 373"/>
                  <a:gd name="T55" fmla="*/ 165 h 212"/>
                  <a:gd name="T56" fmla="*/ 265 w 373"/>
                  <a:gd name="T57" fmla="*/ 172 h 212"/>
                  <a:gd name="T58" fmla="*/ 258 w 373"/>
                  <a:gd name="T59" fmla="*/ 169 h 212"/>
                  <a:gd name="T60" fmla="*/ 247 w 373"/>
                  <a:gd name="T61" fmla="*/ 162 h 212"/>
                  <a:gd name="T62" fmla="*/ 247 w 373"/>
                  <a:gd name="T63" fmla="*/ 169 h 212"/>
                  <a:gd name="T64" fmla="*/ 254 w 373"/>
                  <a:gd name="T65" fmla="*/ 172 h 212"/>
                  <a:gd name="T66" fmla="*/ 265 w 373"/>
                  <a:gd name="T67" fmla="*/ 180 h 212"/>
                  <a:gd name="T68" fmla="*/ 280 w 373"/>
                  <a:gd name="T69" fmla="*/ 187 h 212"/>
                  <a:gd name="T70" fmla="*/ 297 w 373"/>
                  <a:gd name="T71" fmla="*/ 187 h 212"/>
                  <a:gd name="T72" fmla="*/ 269 w 373"/>
                  <a:gd name="T73" fmla="*/ 197 h 212"/>
                  <a:gd name="T74" fmla="*/ 254 w 373"/>
                  <a:gd name="T75" fmla="*/ 205 h 212"/>
                  <a:gd name="T76" fmla="*/ 237 w 373"/>
                  <a:gd name="T77" fmla="*/ 205 h 212"/>
                  <a:gd name="T78" fmla="*/ 226 w 373"/>
                  <a:gd name="T79" fmla="*/ 187 h 212"/>
                  <a:gd name="T80" fmla="*/ 229 w 373"/>
                  <a:gd name="T81" fmla="*/ 176 h 212"/>
                  <a:gd name="T82" fmla="*/ 233 w 373"/>
                  <a:gd name="T83" fmla="*/ 165 h 212"/>
                  <a:gd name="T84" fmla="*/ 208 w 373"/>
                  <a:gd name="T85" fmla="*/ 165 h 212"/>
                  <a:gd name="T86" fmla="*/ 197 w 373"/>
                  <a:gd name="T87" fmla="*/ 158 h 212"/>
                  <a:gd name="T88" fmla="*/ 204 w 373"/>
                  <a:gd name="T89" fmla="*/ 151 h 212"/>
                  <a:gd name="T90" fmla="*/ 183 w 373"/>
                  <a:gd name="T91" fmla="*/ 154 h 212"/>
                  <a:gd name="T92" fmla="*/ 169 w 373"/>
                  <a:gd name="T93" fmla="*/ 162 h 212"/>
                  <a:gd name="T94" fmla="*/ 161 w 373"/>
                  <a:gd name="T95" fmla="*/ 172 h 212"/>
                  <a:gd name="T96" fmla="*/ 158 w 373"/>
                  <a:gd name="T97" fmla="*/ 180 h 212"/>
                  <a:gd name="T98" fmla="*/ 140 w 373"/>
                  <a:gd name="T99" fmla="*/ 190 h 212"/>
                  <a:gd name="T100" fmla="*/ 133 w 373"/>
                  <a:gd name="T101" fmla="*/ 180 h 212"/>
                  <a:gd name="T102" fmla="*/ 143 w 373"/>
                  <a:gd name="T103" fmla="*/ 158 h 212"/>
                  <a:gd name="T104" fmla="*/ 161 w 373"/>
                  <a:gd name="T105" fmla="*/ 154 h 212"/>
                  <a:gd name="T106" fmla="*/ 151 w 373"/>
                  <a:gd name="T107" fmla="*/ 133 h 212"/>
                  <a:gd name="T108" fmla="*/ 143 w 373"/>
                  <a:gd name="T109" fmla="*/ 119 h 212"/>
                  <a:gd name="T110" fmla="*/ 115 w 373"/>
                  <a:gd name="T111" fmla="*/ 10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3" h="212">
                    <a:moveTo>
                      <a:pt x="93" y="111"/>
                    </a:moveTo>
                    <a:lnTo>
                      <a:pt x="90" y="111"/>
                    </a:lnTo>
                    <a:lnTo>
                      <a:pt x="79" y="119"/>
                    </a:lnTo>
                    <a:lnTo>
                      <a:pt x="72" y="119"/>
                    </a:lnTo>
                    <a:lnTo>
                      <a:pt x="65" y="119"/>
                    </a:lnTo>
                    <a:lnTo>
                      <a:pt x="61" y="122"/>
                    </a:lnTo>
                    <a:lnTo>
                      <a:pt x="57" y="122"/>
                    </a:lnTo>
                    <a:lnTo>
                      <a:pt x="50" y="119"/>
                    </a:lnTo>
                    <a:lnTo>
                      <a:pt x="47" y="119"/>
                    </a:lnTo>
                    <a:lnTo>
                      <a:pt x="40" y="119"/>
                    </a:lnTo>
                    <a:lnTo>
                      <a:pt x="32" y="119"/>
                    </a:lnTo>
                    <a:lnTo>
                      <a:pt x="25" y="119"/>
                    </a:lnTo>
                    <a:lnTo>
                      <a:pt x="18" y="119"/>
                    </a:lnTo>
                    <a:lnTo>
                      <a:pt x="14" y="119"/>
                    </a:lnTo>
                    <a:lnTo>
                      <a:pt x="14" y="115"/>
                    </a:lnTo>
                    <a:lnTo>
                      <a:pt x="11" y="115"/>
                    </a:lnTo>
                    <a:lnTo>
                      <a:pt x="7" y="111"/>
                    </a:lnTo>
                    <a:lnTo>
                      <a:pt x="0" y="108"/>
                    </a:lnTo>
                    <a:lnTo>
                      <a:pt x="4" y="101"/>
                    </a:lnTo>
                    <a:lnTo>
                      <a:pt x="7" y="90"/>
                    </a:lnTo>
                    <a:lnTo>
                      <a:pt x="7" y="90"/>
                    </a:lnTo>
                    <a:lnTo>
                      <a:pt x="11" y="90"/>
                    </a:lnTo>
                    <a:lnTo>
                      <a:pt x="14" y="90"/>
                    </a:lnTo>
                    <a:lnTo>
                      <a:pt x="14" y="86"/>
                    </a:lnTo>
                    <a:lnTo>
                      <a:pt x="14" y="79"/>
                    </a:lnTo>
                    <a:lnTo>
                      <a:pt x="22" y="68"/>
                    </a:lnTo>
                    <a:lnTo>
                      <a:pt x="25" y="61"/>
                    </a:lnTo>
                    <a:lnTo>
                      <a:pt x="32" y="58"/>
                    </a:lnTo>
                    <a:lnTo>
                      <a:pt x="40" y="54"/>
                    </a:lnTo>
                    <a:lnTo>
                      <a:pt x="43" y="50"/>
                    </a:lnTo>
                    <a:lnTo>
                      <a:pt x="40" y="43"/>
                    </a:lnTo>
                    <a:lnTo>
                      <a:pt x="40" y="40"/>
                    </a:lnTo>
                    <a:lnTo>
                      <a:pt x="36" y="36"/>
                    </a:lnTo>
                    <a:lnTo>
                      <a:pt x="36" y="36"/>
                    </a:lnTo>
                    <a:lnTo>
                      <a:pt x="32" y="32"/>
                    </a:lnTo>
                    <a:lnTo>
                      <a:pt x="32" y="25"/>
                    </a:lnTo>
                    <a:lnTo>
                      <a:pt x="29" y="22"/>
                    </a:lnTo>
                    <a:lnTo>
                      <a:pt x="32" y="22"/>
                    </a:lnTo>
                    <a:lnTo>
                      <a:pt x="36" y="22"/>
                    </a:lnTo>
                    <a:lnTo>
                      <a:pt x="40" y="22"/>
                    </a:lnTo>
                    <a:lnTo>
                      <a:pt x="43" y="18"/>
                    </a:lnTo>
                    <a:lnTo>
                      <a:pt x="47" y="18"/>
                    </a:lnTo>
                    <a:lnTo>
                      <a:pt x="47" y="14"/>
                    </a:lnTo>
                    <a:lnTo>
                      <a:pt x="50" y="14"/>
                    </a:lnTo>
                    <a:lnTo>
                      <a:pt x="65" y="11"/>
                    </a:lnTo>
                    <a:lnTo>
                      <a:pt x="68" y="14"/>
                    </a:lnTo>
                    <a:lnTo>
                      <a:pt x="75" y="14"/>
                    </a:lnTo>
                    <a:lnTo>
                      <a:pt x="79" y="11"/>
                    </a:lnTo>
                    <a:lnTo>
                      <a:pt x="83" y="14"/>
                    </a:lnTo>
                    <a:lnTo>
                      <a:pt x="90" y="18"/>
                    </a:lnTo>
                    <a:lnTo>
                      <a:pt x="93" y="18"/>
                    </a:lnTo>
                    <a:lnTo>
                      <a:pt x="93" y="18"/>
                    </a:lnTo>
                    <a:lnTo>
                      <a:pt x="97" y="18"/>
                    </a:lnTo>
                    <a:lnTo>
                      <a:pt x="100" y="18"/>
                    </a:lnTo>
                    <a:lnTo>
                      <a:pt x="104" y="18"/>
                    </a:lnTo>
                    <a:lnTo>
                      <a:pt x="104" y="22"/>
                    </a:lnTo>
                    <a:lnTo>
                      <a:pt x="108" y="25"/>
                    </a:lnTo>
                    <a:lnTo>
                      <a:pt x="111" y="22"/>
                    </a:lnTo>
                    <a:lnTo>
                      <a:pt x="111" y="25"/>
                    </a:lnTo>
                    <a:lnTo>
                      <a:pt x="115" y="29"/>
                    </a:lnTo>
                    <a:lnTo>
                      <a:pt x="118" y="25"/>
                    </a:lnTo>
                    <a:lnTo>
                      <a:pt x="122" y="25"/>
                    </a:lnTo>
                    <a:lnTo>
                      <a:pt x="122" y="25"/>
                    </a:lnTo>
                    <a:lnTo>
                      <a:pt x="126" y="22"/>
                    </a:lnTo>
                    <a:lnTo>
                      <a:pt x="129" y="25"/>
                    </a:lnTo>
                    <a:lnTo>
                      <a:pt x="133" y="25"/>
                    </a:lnTo>
                    <a:lnTo>
                      <a:pt x="133" y="25"/>
                    </a:lnTo>
                    <a:lnTo>
                      <a:pt x="136" y="25"/>
                    </a:lnTo>
                    <a:lnTo>
                      <a:pt x="140" y="29"/>
                    </a:lnTo>
                    <a:lnTo>
                      <a:pt x="143" y="22"/>
                    </a:lnTo>
                    <a:lnTo>
                      <a:pt x="151" y="25"/>
                    </a:lnTo>
                    <a:lnTo>
                      <a:pt x="151" y="29"/>
                    </a:lnTo>
                    <a:lnTo>
                      <a:pt x="154" y="29"/>
                    </a:lnTo>
                    <a:lnTo>
                      <a:pt x="154" y="29"/>
                    </a:lnTo>
                    <a:lnTo>
                      <a:pt x="158" y="29"/>
                    </a:lnTo>
                    <a:lnTo>
                      <a:pt x="165" y="29"/>
                    </a:lnTo>
                    <a:lnTo>
                      <a:pt x="169" y="29"/>
                    </a:lnTo>
                    <a:lnTo>
                      <a:pt x="172" y="29"/>
                    </a:lnTo>
                    <a:lnTo>
                      <a:pt x="172" y="32"/>
                    </a:lnTo>
                    <a:lnTo>
                      <a:pt x="176" y="29"/>
                    </a:lnTo>
                    <a:lnTo>
                      <a:pt x="176" y="29"/>
                    </a:lnTo>
                    <a:lnTo>
                      <a:pt x="176" y="22"/>
                    </a:lnTo>
                    <a:lnTo>
                      <a:pt x="176" y="22"/>
                    </a:lnTo>
                    <a:lnTo>
                      <a:pt x="176" y="18"/>
                    </a:lnTo>
                    <a:lnTo>
                      <a:pt x="179" y="14"/>
                    </a:lnTo>
                    <a:lnTo>
                      <a:pt x="186" y="11"/>
                    </a:lnTo>
                    <a:lnTo>
                      <a:pt x="186" y="7"/>
                    </a:lnTo>
                    <a:lnTo>
                      <a:pt x="190" y="7"/>
                    </a:lnTo>
                    <a:lnTo>
                      <a:pt x="194" y="7"/>
                    </a:lnTo>
                    <a:lnTo>
                      <a:pt x="201" y="7"/>
                    </a:lnTo>
                    <a:lnTo>
                      <a:pt x="201" y="7"/>
                    </a:lnTo>
                    <a:lnTo>
                      <a:pt x="204" y="7"/>
                    </a:lnTo>
                    <a:lnTo>
                      <a:pt x="204" y="11"/>
                    </a:lnTo>
                    <a:lnTo>
                      <a:pt x="208" y="7"/>
                    </a:lnTo>
                    <a:lnTo>
                      <a:pt x="212" y="7"/>
                    </a:lnTo>
                    <a:lnTo>
                      <a:pt x="212" y="4"/>
                    </a:lnTo>
                    <a:lnTo>
                      <a:pt x="215" y="4"/>
                    </a:lnTo>
                    <a:lnTo>
                      <a:pt x="219" y="4"/>
                    </a:lnTo>
                    <a:lnTo>
                      <a:pt x="222" y="4"/>
                    </a:lnTo>
                    <a:lnTo>
                      <a:pt x="229" y="0"/>
                    </a:lnTo>
                    <a:lnTo>
                      <a:pt x="237" y="4"/>
                    </a:lnTo>
                    <a:lnTo>
                      <a:pt x="240" y="0"/>
                    </a:lnTo>
                    <a:lnTo>
                      <a:pt x="247" y="4"/>
                    </a:lnTo>
                    <a:lnTo>
                      <a:pt x="247" y="7"/>
                    </a:lnTo>
                    <a:lnTo>
                      <a:pt x="247" y="11"/>
                    </a:lnTo>
                    <a:lnTo>
                      <a:pt x="251" y="11"/>
                    </a:lnTo>
                    <a:lnTo>
                      <a:pt x="254" y="14"/>
                    </a:lnTo>
                    <a:lnTo>
                      <a:pt x="254" y="18"/>
                    </a:lnTo>
                    <a:lnTo>
                      <a:pt x="251" y="18"/>
                    </a:lnTo>
                    <a:lnTo>
                      <a:pt x="247" y="18"/>
                    </a:lnTo>
                    <a:lnTo>
                      <a:pt x="251" y="22"/>
                    </a:lnTo>
                    <a:lnTo>
                      <a:pt x="251" y="25"/>
                    </a:lnTo>
                    <a:lnTo>
                      <a:pt x="251" y="29"/>
                    </a:lnTo>
                    <a:lnTo>
                      <a:pt x="254" y="29"/>
                    </a:lnTo>
                    <a:lnTo>
                      <a:pt x="254" y="32"/>
                    </a:lnTo>
                    <a:lnTo>
                      <a:pt x="262" y="32"/>
                    </a:lnTo>
                    <a:lnTo>
                      <a:pt x="265" y="32"/>
                    </a:lnTo>
                    <a:lnTo>
                      <a:pt x="269" y="32"/>
                    </a:lnTo>
                    <a:lnTo>
                      <a:pt x="269" y="32"/>
                    </a:lnTo>
                    <a:lnTo>
                      <a:pt x="272" y="36"/>
                    </a:lnTo>
                    <a:lnTo>
                      <a:pt x="276" y="47"/>
                    </a:lnTo>
                    <a:lnTo>
                      <a:pt x="276" y="47"/>
                    </a:lnTo>
                    <a:lnTo>
                      <a:pt x="276" y="50"/>
                    </a:lnTo>
                    <a:lnTo>
                      <a:pt x="280" y="54"/>
                    </a:lnTo>
                    <a:lnTo>
                      <a:pt x="280" y="54"/>
                    </a:lnTo>
                    <a:lnTo>
                      <a:pt x="283" y="54"/>
                    </a:lnTo>
                    <a:lnTo>
                      <a:pt x="287" y="54"/>
                    </a:lnTo>
                    <a:lnTo>
                      <a:pt x="290" y="54"/>
                    </a:lnTo>
                    <a:lnTo>
                      <a:pt x="294" y="58"/>
                    </a:lnTo>
                    <a:lnTo>
                      <a:pt x="297" y="54"/>
                    </a:lnTo>
                    <a:lnTo>
                      <a:pt x="301" y="58"/>
                    </a:lnTo>
                    <a:lnTo>
                      <a:pt x="308" y="54"/>
                    </a:lnTo>
                    <a:lnTo>
                      <a:pt x="315" y="50"/>
                    </a:lnTo>
                    <a:lnTo>
                      <a:pt x="315" y="54"/>
                    </a:lnTo>
                    <a:lnTo>
                      <a:pt x="319" y="54"/>
                    </a:lnTo>
                    <a:lnTo>
                      <a:pt x="323" y="61"/>
                    </a:lnTo>
                    <a:lnTo>
                      <a:pt x="326" y="65"/>
                    </a:lnTo>
                    <a:lnTo>
                      <a:pt x="330" y="65"/>
                    </a:lnTo>
                    <a:lnTo>
                      <a:pt x="330" y="61"/>
                    </a:lnTo>
                    <a:lnTo>
                      <a:pt x="333" y="65"/>
                    </a:lnTo>
                    <a:lnTo>
                      <a:pt x="337" y="65"/>
                    </a:lnTo>
                    <a:lnTo>
                      <a:pt x="340" y="65"/>
                    </a:lnTo>
                    <a:lnTo>
                      <a:pt x="340" y="68"/>
                    </a:lnTo>
                    <a:lnTo>
                      <a:pt x="344" y="68"/>
                    </a:lnTo>
                    <a:lnTo>
                      <a:pt x="351" y="68"/>
                    </a:lnTo>
                    <a:lnTo>
                      <a:pt x="355" y="72"/>
                    </a:lnTo>
                    <a:lnTo>
                      <a:pt x="358" y="72"/>
                    </a:lnTo>
                    <a:lnTo>
                      <a:pt x="362" y="75"/>
                    </a:lnTo>
                    <a:lnTo>
                      <a:pt x="366" y="75"/>
                    </a:lnTo>
                    <a:lnTo>
                      <a:pt x="369" y="75"/>
                    </a:lnTo>
                    <a:lnTo>
                      <a:pt x="369" y="75"/>
                    </a:lnTo>
                    <a:lnTo>
                      <a:pt x="369" y="75"/>
                    </a:lnTo>
                    <a:lnTo>
                      <a:pt x="373" y="86"/>
                    </a:lnTo>
                    <a:lnTo>
                      <a:pt x="369" y="90"/>
                    </a:lnTo>
                    <a:lnTo>
                      <a:pt x="362" y="90"/>
                    </a:lnTo>
                    <a:lnTo>
                      <a:pt x="366" y="93"/>
                    </a:lnTo>
                    <a:lnTo>
                      <a:pt x="366" y="93"/>
                    </a:lnTo>
                    <a:lnTo>
                      <a:pt x="369" y="93"/>
                    </a:lnTo>
                    <a:lnTo>
                      <a:pt x="362" y="97"/>
                    </a:lnTo>
                    <a:lnTo>
                      <a:pt x="362" y="97"/>
                    </a:lnTo>
                    <a:lnTo>
                      <a:pt x="362" y="101"/>
                    </a:lnTo>
                    <a:lnTo>
                      <a:pt x="362" y="104"/>
                    </a:lnTo>
                    <a:lnTo>
                      <a:pt x="366" y="104"/>
                    </a:lnTo>
                    <a:lnTo>
                      <a:pt x="362" y="108"/>
                    </a:lnTo>
                    <a:lnTo>
                      <a:pt x="366" y="108"/>
                    </a:lnTo>
                    <a:lnTo>
                      <a:pt x="366" y="115"/>
                    </a:lnTo>
                    <a:lnTo>
                      <a:pt x="362" y="122"/>
                    </a:lnTo>
                    <a:lnTo>
                      <a:pt x="358" y="122"/>
                    </a:lnTo>
                    <a:lnTo>
                      <a:pt x="355" y="122"/>
                    </a:lnTo>
                    <a:lnTo>
                      <a:pt x="351" y="122"/>
                    </a:lnTo>
                    <a:lnTo>
                      <a:pt x="344" y="119"/>
                    </a:lnTo>
                    <a:lnTo>
                      <a:pt x="344" y="122"/>
                    </a:lnTo>
                    <a:lnTo>
                      <a:pt x="340" y="126"/>
                    </a:lnTo>
                    <a:lnTo>
                      <a:pt x="333" y="129"/>
                    </a:lnTo>
                    <a:lnTo>
                      <a:pt x="330" y="133"/>
                    </a:lnTo>
                    <a:lnTo>
                      <a:pt x="333" y="136"/>
                    </a:lnTo>
                    <a:lnTo>
                      <a:pt x="333" y="140"/>
                    </a:lnTo>
                    <a:lnTo>
                      <a:pt x="323" y="140"/>
                    </a:lnTo>
                    <a:lnTo>
                      <a:pt x="319" y="144"/>
                    </a:lnTo>
                    <a:lnTo>
                      <a:pt x="315" y="144"/>
                    </a:lnTo>
                    <a:lnTo>
                      <a:pt x="312" y="144"/>
                    </a:lnTo>
                    <a:lnTo>
                      <a:pt x="305" y="147"/>
                    </a:lnTo>
                    <a:lnTo>
                      <a:pt x="305" y="151"/>
                    </a:lnTo>
                    <a:lnTo>
                      <a:pt x="301" y="151"/>
                    </a:lnTo>
                    <a:lnTo>
                      <a:pt x="290" y="154"/>
                    </a:lnTo>
                    <a:lnTo>
                      <a:pt x="290" y="154"/>
                    </a:lnTo>
                    <a:lnTo>
                      <a:pt x="290" y="151"/>
                    </a:lnTo>
                    <a:lnTo>
                      <a:pt x="287" y="154"/>
                    </a:lnTo>
                    <a:lnTo>
                      <a:pt x="283" y="154"/>
                    </a:lnTo>
                    <a:lnTo>
                      <a:pt x="276" y="158"/>
                    </a:lnTo>
                    <a:lnTo>
                      <a:pt x="276" y="158"/>
                    </a:lnTo>
                    <a:lnTo>
                      <a:pt x="272" y="162"/>
                    </a:lnTo>
                    <a:lnTo>
                      <a:pt x="269" y="165"/>
                    </a:lnTo>
                    <a:lnTo>
                      <a:pt x="269" y="169"/>
                    </a:lnTo>
                    <a:lnTo>
                      <a:pt x="269" y="165"/>
                    </a:lnTo>
                    <a:lnTo>
                      <a:pt x="272" y="165"/>
                    </a:lnTo>
                    <a:lnTo>
                      <a:pt x="272" y="162"/>
                    </a:lnTo>
                    <a:lnTo>
                      <a:pt x="272" y="158"/>
                    </a:lnTo>
                    <a:lnTo>
                      <a:pt x="269" y="158"/>
                    </a:lnTo>
                    <a:lnTo>
                      <a:pt x="269" y="162"/>
                    </a:lnTo>
                    <a:lnTo>
                      <a:pt x="265" y="165"/>
                    </a:lnTo>
                    <a:lnTo>
                      <a:pt x="265" y="172"/>
                    </a:lnTo>
                    <a:lnTo>
                      <a:pt x="265" y="172"/>
                    </a:lnTo>
                    <a:lnTo>
                      <a:pt x="262" y="172"/>
                    </a:lnTo>
                    <a:lnTo>
                      <a:pt x="262" y="172"/>
                    </a:lnTo>
                    <a:lnTo>
                      <a:pt x="262" y="169"/>
                    </a:lnTo>
                    <a:lnTo>
                      <a:pt x="262" y="169"/>
                    </a:lnTo>
                    <a:lnTo>
                      <a:pt x="262" y="165"/>
                    </a:lnTo>
                    <a:lnTo>
                      <a:pt x="258" y="169"/>
                    </a:lnTo>
                    <a:lnTo>
                      <a:pt x="258" y="169"/>
                    </a:lnTo>
                    <a:lnTo>
                      <a:pt x="254" y="169"/>
                    </a:lnTo>
                    <a:lnTo>
                      <a:pt x="258" y="169"/>
                    </a:lnTo>
                    <a:lnTo>
                      <a:pt x="254" y="165"/>
                    </a:lnTo>
                    <a:lnTo>
                      <a:pt x="251" y="165"/>
                    </a:lnTo>
                    <a:lnTo>
                      <a:pt x="251" y="165"/>
                    </a:lnTo>
                    <a:lnTo>
                      <a:pt x="251" y="162"/>
                    </a:lnTo>
                    <a:lnTo>
                      <a:pt x="247" y="162"/>
                    </a:lnTo>
                    <a:lnTo>
                      <a:pt x="247" y="165"/>
                    </a:lnTo>
                    <a:lnTo>
                      <a:pt x="247" y="165"/>
                    </a:lnTo>
                    <a:lnTo>
                      <a:pt x="240" y="165"/>
                    </a:lnTo>
                    <a:lnTo>
                      <a:pt x="244" y="165"/>
                    </a:lnTo>
                    <a:lnTo>
                      <a:pt x="244" y="169"/>
                    </a:lnTo>
                    <a:lnTo>
                      <a:pt x="247" y="165"/>
                    </a:lnTo>
                    <a:lnTo>
                      <a:pt x="247" y="169"/>
                    </a:lnTo>
                    <a:lnTo>
                      <a:pt x="247" y="169"/>
                    </a:lnTo>
                    <a:lnTo>
                      <a:pt x="247" y="172"/>
                    </a:lnTo>
                    <a:lnTo>
                      <a:pt x="251" y="172"/>
                    </a:lnTo>
                    <a:lnTo>
                      <a:pt x="251" y="172"/>
                    </a:lnTo>
                    <a:lnTo>
                      <a:pt x="251" y="169"/>
                    </a:lnTo>
                    <a:lnTo>
                      <a:pt x="254" y="169"/>
                    </a:lnTo>
                    <a:lnTo>
                      <a:pt x="254" y="172"/>
                    </a:lnTo>
                    <a:lnTo>
                      <a:pt x="258" y="172"/>
                    </a:lnTo>
                    <a:lnTo>
                      <a:pt x="254" y="176"/>
                    </a:lnTo>
                    <a:lnTo>
                      <a:pt x="258" y="176"/>
                    </a:lnTo>
                    <a:lnTo>
                      <a:pt x="258" y="176"/>
                    </a:lnTo>
                    <a:lnTo>
                      <a:pt x="262" y="176"/>
                    </a:lnTo>
                    <a:lnTo>
                      <a:pt x="258" y="180"/>
                    </a:lnTo>
                    <a:lnTo>
                      <a:pt x="265" y="180"/>
                    </a:lnTo>
                    <a:lnTo>
                      <a:pt x="265" y="180"/>
                    </a:lnTo>
                    <a:lnTo>
                      <a:pt x="265" y="183"/>
                    </a:lnTo>
                    <a:lnTo>
                      <a:pt x="269" y="187"/>
                    </a:lnTo>
                    <a:lnTo>
                      <a:pt x="269" y="187"/>
                    </a:lnTo>
                    <a:lnTo>
                      <a:pt x="276" y="187"/>
                    </a:lnTo>
                    <a:lnTo>
                      <a:pt x="276" y="187"/>
                    </a:lnTo>
                    <a:lnTo>
                      <a:pt x="280" y="187"/>
                    </a:lnTo>
                    <a:lnTo>
                      <a:pt x="283" y="183"/>
                    </a:lnTo>
                    <a:lnTo>
                      <a:pt x="287" y="183"/>
                    </a:lnTo>
                    <a:lnTo>
                      <a:pt x="287" y="187"/>
                    </a:lnTo>
                    <a:lnTo>
                      <a:pt x="290" y="183"/>
                    </a:lnTo>
                    <a:lnTo>
                      <a:pt x="294" y="183"/>
                    </a:lnTo>
                    <a:lnTo>
                      <a:pt x="297" y="183"/>
                    </a:lnTo>
                    <a:lnTo>
                      <a:pt x="297" y="187"/>
                    </a:lnTo>
                    <a:lnTo>
                      <a:pt x="297" y="187"/>
                    </a:lnTo>
                    <a:lnTo>
                      <a:pt x="297" y="190"/>
                    </a:lnTo>
                    <a:lnTo>
                      <a:pt x="297" y="194"/>
                    </a:lnTo>
                    <a:lnTo>
                      <a:pt x="290" y="194"/>
                    </a:lnTo>
                    <a:lnTo>
                      <a:pt x="287" y="194"/>
                    </a:lnTo>
                    <a:lnTo>
                      <a:pt x="276" y="190"/>
                    </a:lnTo>
                    <a:lnTo>
                      <a:pt x="269" y="197"/>
                    </a:lnTo>
                    <a:lnTo>
                      <a:pt x="265" y="201"/>
                    </a:lnTo>
                    <a:lnTo>
                      <a:pt x="262" y="201"/>
                    </a:lnTo>
                    <a:lnTo>
                      <a:pt x="258" y="201"/>
                    </a:lnTo>
                    <a:lnTo>
                      <a:pt x="258" y="201"/>
                    </a:lnTo>
                    <a:lnTo>
                      <a:pt x="254" y="201"/>
                    </a:lnTo>
                    <a:lnTo>
                      <a:pt x="254" y="205"/>
                    </a:lnTo>
                    <a:lnTo>
                      <a:pt x="254" y="205"/>
                    </a:lnTo>
                    <a:lnTo>
                      <a:pt x="254" y="208"/>
                    </a:lnTo>
                    <a:lnTo>
                      <a:pt x="251" y="208"/>
                    </a:lnTo>
                    <a:lnTo>
                      <a:pt x="247" y="212"/>
                    </a:lnTo>
                    <a:lnTo>
                      <a:pt x="240" y="208"/>
                    </a:lnTo>
                    <a:lnTo>
                      <a:pt x="240" y="208"/>
                    </a:lnTo>
                    <a:lnTo>
                      <a:pt x="233" y="205"/>
                    </a:lnTo>
                    <a:lnTo>
                      <a:pt x="237" y="205"/>
                    </a:lnTo>
                    <a:lnTo>
                      <a:pt x="237" y="201"/>
                    </a:lnTo>
                    <a:lnTo>
                      <a:pt x="237" y="197"/>
                    </a:lnTo>
                    <a:lnTo>
                      <a:pt x="237" y="194"/>
                    </a:lnTo>
                    <a:lnTo>
                      <a:pt x="233" y="190"/>
                    </a:lnTo>
                    <a:lnTo>
                      <a:pt x="233" y="190"/>
                    </a:lnTo>
                    <a:lnTo>
                      <a:pt x="229" y="190"/>
                    </a:lnTo>
                    <a:lnTo>
                      <a:pt x="226" y="187"/>
                    </a:lnTo>
                    <a:lnTo>
                      <a:pt x="222" y="187"/>
                    </a:lnTo>
                    <a:lnTo>
                      <a:pt x="215" y="187"/>
                    </a:lnTo>
                    <a:lnTo>
                      <a:pt x="215" y="187"/>
                    </a:lnTo>
                    <a:lnTo>
                      <a:pt x="219" y="183"/>
                    </a:lnTo>
                    <a:lnTo>
                      <a:pt x="222" y="183"/>
                    </a:lnTo>
                    <a:lnTo>
                      <a:pt x="226" y="176"/>
                    </a:lnTo>
                    <a:lnTo>
                      <a:pt x="229" y="176"/>
                    </a:lnTo>
                    <a:lnTo>
                      <a:pt x="240" y="172"/>
                    </a:lnTo>
                    <a:lnTo>
                      <a:pt x="240" y="172"/>
                    </a:lnTo>
                    <a:lnTo>
                      <a:pt x="240" y="172"/>
                    </a:lnTo>
                    <a:lnTo>
                      <a:pt x="240" y="169"/>
                    </a:lnTo>
                    <a:lnTo>
                      <a:pt x="237" y="165"/>
                    </a:lnTo>
                    <a:lnTo>
                      <a:pt x="237" y="169"/>
                    </a:lnTo>
                    <a:lnTo>
                      <a:pt x="233" y="165"/>
                    </a:lnTo>
                    <a:lnTo>
                      <a:pt x="229" y="165"/>
                    </a:lnTo>
                    <a:lnTo>
                      <a:pt x="229" y="165"/>
                    </a:lnTo>
                    <a:lnTo>
                      <a:pt x="226" y="165"/>
                    </a:lnTo>
                    <a:lnTo>
                      <a:pt x="226" y="165"/>
                    </a:lnTo>
                    <a:lnTo>
                      <a:pt x="215" y="169"/>
                    </a:lnTo>
                    <a:lnTo>
                      <a:pt x="212" y="165"/>
                    </a:lnTo>
                    <a:lnTo>
                      <a:pt x="208" y="165"/>
                    </a:lnTo>
                    <a:lnTo>
                      <a:pt x="204" y="165"/>
                    </a:lnTo>
                    <a:lnTo>
                      <a:pt x="201" y="165"/>
                    </a:lnTo>
                    <a:lnTo>
                      <a:pt x="201" y="162"/>
                    </a:lnTo>
                    <a:lnTo>
                      <a:pt x="204" y="162"/>
                    </a:lnTo>
                    <a:lnTo>
                      <a:pt x="204" y="158"/>
                    </a:lnTo>
                    <a:lnTo>
                      <a:pt x="201" y="158"/>
                    </a:lnTo>
                    <a:lnTo>
                      <a:pt x="197" y="158"/>
                    </a:lnTo>
                    <a:lnTo>
                      <a:pt x="201" y="158"/>
                    </a:lnTo>
                    <a:lnTo>
                      <a:pt x="212" y="158"/>
                    </a:lnTo>
                    <a:lnTo>
                      <a:pt x="212" y="158"/>
                    </a:lnTo>
                    <a:lnTo>
                      <a:pt x="212" y="154"/>
                    </a:lnTo>
                    <a:lnTo>
                      <a:pt x="208" y="154"/>
                    </a:lnTo>
                    <a:lnTo>
                      <a:pt x="204" y="151"/>
                    </a:lnTo>
                    <a:lnTo>
                      <a:pt x="204" y="151"/>
                    </a:lnTo>
                    <a:lnTo>
                      <a:pt x="201" y="151"/>
                    </a:lnTo>
                    <a:lnTo>
                      <a:pt x="201" y="154"/>
                    </a:lnTo>
                    <a:lnTo>
                      <a:pt x="197" y="154"/>
                    </a:lnTo>
                    <a:lnTo>
                      <a:pt x="197" y="151"/>
                    </a:lnTo>
                    <a:lnTo>
                      <a:pt x="194" y="151"/>
                    </a:lnTo>
                    <a:lnTo>
                      <a:pt x="190" y="154"/>
                    </a:lnTo>
                    <a:lnTo>
                      <a:pt x="183" y="154"/>
                    </a:lnTo>
                    <a:lnTo>
                      <a:pt x="183" y="158"/>
                    </a:lnTo>
                    <a:lnTo>
                      <a:pt x="179" y="158"/>
                    </a:lnTo>
                    <a:lnTo>
                      <a:pt x="179" y="158"/>
                    </a:lnTo>
                    <a:lnTo>
                      <a:pt x="176" y="165"/>
                    </a:lnTo>
                    <a:lnTo>
                      <a:pt x="172" y="165"/>
                    </a:lnTo>
                    <a:lnTo>
                      <a:pt x="172" y="162"/>
                    </a:lnTo>
                    <a:lnTo>
                      <a:pt x="169" y="162"/>
                    </a:lnTo>
                    <a:lnTo>
                      <a:pt x="169" y="162"/>
                    </a:lnTo>
                    <a:lnTo>
                      <a:pt x="169" y="162"/>
                    </a:lnTo>
                    <a:lnTo>
                      <a:pt x="172" y="165"/>
                    </a:lnTo>
                    <a:lnTo>
                      <a:pt x="172" y="169"/>
                    </a:lnTo>
                    <a:lnTo>
                      <a:pt x="169" y="172"/>
                    </a:lnTo>
                    <a:lnTo>
                      <a:pt x="169" y="172"/>
                    </a:lnTo>
                    <a:lnTo>
                      <a:pt x="161" y="172"/>
                    </a:lnTo>
                    <a:lnTo>
                      <a:pt x="161" y="176"/>
                    </a:lnTo>
                    <a:lnTo>
                      <a:pt x="161" y="176"/>
                    </a:lnTo>
                    <a:lnTo>
                      <a:pt x="158" y="180"/>
                    </a:lnTo>
                    <a:lnTo>
                      <a:pt x="158" y="180"/>
                    </a:lnTo>
                    <a:lnTo>
                      <a:pt x="158" y="176"/>
                    </a:lnTo>
                    <a:lnTo>
                      <a:pt x="158" y="172"/>
                    </a:lnTo>
                    <a:lnTo>
                      <a:pt x="158" y="180"/>
                    </a:lnTo>
                    <a:lnTo>
                      <a:pt x="158" y="183"/>
                    </a:lnTo>
                    <a:lnTo>
                      <a:pt x="158" y="187"/>
                    </a:lnTo>
                    <a:lnTo>
                      <a:pt x="154" y="183"/>
                    </a:lnTo>
                    <a:lnTo>
                      <a:pt x="151" y="183"/>
                    </a:lnTo>
                    <a:lnTo>
                      <a:pt x="147" y="187"/>
                    </a:lnTo>
                    <a:lnTo>
                      <a:pt x="143" y="187"/>
                    </a:lnTo>
                    <a:lnTo>
                      <a:pt x="140" y="190"/>
                    </a:lnTo>
                    <a:lnTo>
                      <a:pt x="133" y="190"/>
                    </a:lnTo>
                    <a:lnTo>
                      <a:pt x="129" y="183"/>
                    </a:lnTo>
                    <a:lnTo>
                      <a:pt x="126" y="183"/>
                    </a:lnTo>
                    <a:lnTo>
                      <a:pt x="126" y="183"/>
                    </a:lnTo>
                    <a:lnTo>
                      <a:pt x="129" y="183"/>
                    </a:lnTo>
                    <a:lnTo>
                      <a:pt x="133" y="180"/>
                    </a:lnTo>
                    <a:lnTo>
                      <a:pt x="133" y="180"/>
                    </a:lnTo>
                    <a:lnTo>
                      <a:pt x="133" y="176"/>
                    </a:lnTo>
                    <a:lnTo>
                      <a:pt x="136" y="176"/>
                    </a:lnTo>
                    <a:lnTo>
                      <a:pt x="136" y="172"/>
                    </a:lnTo>
                    <a:lnTo>
                      <a:pt x="140" y="169"/>
                    </a:lnTo>
                    <a:lnTo>
                      <a:pt x="140" y="169"/>
                    </a:lnTo>
                    <a:lnTo>
                      <a:pt x="143" y="162"/>
                    </a:lnTo>
                    <a:lnTo>
                      <a:pt x="143" y="158"/>
                    </a:lnTo>
                    <a:lnTo>
                      <a:pt x="147" y="158"/>
                    </a:lnTo>
                    <a:lnTo>
                      <a:pt x="147" y="158"/>
                    </a:lnTo>
                    <a:lnTo>
                      <a:pt x="151" y="158"/>
                    </a:lnTo>
                    <a:lnTo>
                      <a:pt x="158" y="162"/>
                    </a:lnTo>
                    <a:lnTo>
                      <a:pt x="161" y="158"/>
                    </a:lnTo>
                    <a:lnTo>
                      <a:pt x="161" y="154"/>
                    </a:lnTo>
                    <a:lnTo>
                      <a:pt x="161" y="154"/>
                    </a:lnTo>
                    <a:lnTo>
                      <a:pt x="161" y="151"/>
                    </a:lnTo>
                    <a:lnTo>
                      <a:pt x="161" y="147"/>
                    </a:lnTo>
                    <a:lnTo>
                      <a:pt x="161" y="147"/>
                    </a:lnTo>
                    <a:lnTo>
                      <a:pt x="154" y="144"/>
                    </a:lnTo>
                    <a:lnTo>
                      <a:pt x="154" y="140"/>
                    </a:lnTo>
                    <a:lnTo>
                      <a:pt x="154" y="136"/>
                    </a:lnTo>
                    <a:lnTo>
                      <a:pt x="151" y="133"/>
                    </a:lnTo>
                    <a:lnTo>
                      <a:pt x="151" y="133"/>
                    </a:lnTo>
                    <a:lnTo>
                      <a:pt x="147" y="133"/>
                    </a:lnTo>
                    <a:lnTo>
                      <a:pt x="147" y="129"/>
                    </a:lnTo>
                    <a:lnTo>
                      <a:pt x="147" y="126"/>
                    </a:lnTo>
                    <a:lnTo>
                      <a:pt x="147" y="122"/>
                    </a:lnTo>
                    <a:lnTo>
                      <a:pt x="147" y="119"/>
                    </a:lnTo>
                    <a:lnTo>
                      <a:pt x="143" y="119"/>
                    </a:lnTo>
                    <a:lnTo>
                      <a:pt x="143" y="119"/>
                    </a:lnTo>
                    <a:lnTo>
                      <a:pt x="136" y="115"/>
                    </a:lnTo>
                    <a:lnTo>
                      <a:pt x="136" y="115"/>
                    </a:lnTo>
                    <a:lnTo>
                      <a:pt x="129" y="115"/>
                    </a:lnTo>
                    <a:lnTo>
                      <a:pt x="126" y="115"/>
                    </a:lnTo>
                    <a:lnTo>
                      <a:pt x="118" y="108"/>
                    </a:lnTo>
                    <a:lnTo>
                      <a:pt x="115" y="108"/>
                    </a:lnTo>
                    <a:lnTo>
                      <a:pt x="111" y="104"/>
                    </a:lnTo>
                    <a:lnTo>
                      <a:pt x="104" y="108"/>
                    </a:lnTo>
                    <a:lnTo>
                      <a:pt x="100" y="108"/>
                    </a:lnTo>
                    <a:lnTo>
                      <a:pt x="97" y="108"/>
                    </a:lnTo>
                    <a:lnTo>
                      <a:pt x="97" y="108"/>
                    </a:lnTo>
                    <a:lnTo>
                      <a:pt x="93" y="111"/>
                    </a:lnTo>
                  </a:path>
                </a:pathLst>
              </a:custGeom>
              <a:solidFill>
                <a:schemeClr val="accent4"/>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dirty="0">
                  <a:solidFill>
                    <a:prstClr val="black"/>
                  </a:solidFill>
                  <a:latin typeface="Calibri" panose="020F0502020204030204"/>
                  <a:ea typeface="+mn-ea"/>
                </a:endParaRPr>
              </a:p>
            </p:txBody>
          </p:sp>
          <p:sp>
            <p:nvSpPr>
              <p:cNvPr id="495" name="Freeform 2629">
                <a:extLst>
                  <a:ext uri="{FF2B5EF4-FFF2-40B4-BE49-F238E27FC236}">
                    <a16:creationId xmlns:a16="http://schemas.microsoft.com/office/drawing/2014/main" id="{FAAA59EC-162F-4E29-9591-9324A868C872}"/>
                  </a:ext>
                </a:extLst>
              </p:cNvPr>
              <p:cNvSpPr>
                <a:spLocks/>
              </p:cNvSpPr>
              <p:nvPr/>
            </p:nvSpPr>
            <p:spPr bwMode="auto">
              <a:xfrm>
                <a:off x="3539" y="1771"/>
                <a:ext cx="254" cy="183"/>
              </a:xfrm>
              <a:custGeom>
                <a:avLst/>
                <a:gdLst>
                  <a:gd name="T0" fmla="*/ 36 w 254"/>
                  <a:gd name="T1" fmla="*/ 147 h 183"/>
                  <a:gd name="T2" fmla="*/ 47 w 254"/>
                  <a:gd name="T3" fmla="*/ 136 h 183"/>
                  <a:gd name="T4" fmla="*/ 43 w 254"/>
                  <a:gd name="T5" fmla="*/ 125 h 183"/>
                  <a:gd name="T6" fmla="*/ 47 w 254"/>
                  <a:gd name="T7" fmla="*/ 111 h 183"/>
                  <a:gd name="T8" fmla="*/ 40 w 254"/>
                  <a:gd name="T9" fmla="*/ 100 h 183"/>
                  <a:gd name="T10" fmla="*/ 50 w 254"/>
                  <a:gd name="T11" fmla="*/ 93 h 183"/>
                  <a:gd name="T12" fmla="*/ 47 w 254"/>
                  <a:gd name="T13" fmla="*/ 82 h 183"/>
                  <a:gd name="T14" fmla="*/ 50 w 254"/>
                  <a:gd name="T15" fmla="*/ 68 h 183"/>
                  <a:gd name="T16" fmla="*/ 61 w 254"/>
                  <a:gd name="T17" fmla="*/ 54 h 183"/>
                  <a:gd name="T18" fmla="*/ 57 w 254"/>
                  <a:gd name="T19" fmla="*/ 43 h 183"/>
                  <a:gd name="T20" fmla="*/ 40 w 254"/>
                  <a:gd name="T21" fmla="*/ 46 h 183"/>
                  <a:gd name="T22" fmla="*/ 25 w 254"/>
                  <a:gd name="T23" fmla="*/ 43 h 183"/>
                  <a:gd name="T24" fmla="*/ 14 w 254"/>
                  <a:gd name="T25" fmla="*/ 43 h 183"/>
                  <a:gd name="T26" fmla="*/ 7 w 254"/>
                  <a:gd name="T27" fmla="*/ 39 h 183"/>
                  <a:gd name="T28" fmla="*/ 11 w 254"/>
                  <a:gd name="T29" fmla="*/ 32 h 183"/>
                  <a:gd name="T30" fmla="*/ 11 w 254"/>
                  <a:gd name="T31" fmla="*/ 25 h 183"/>
                  <a:gd name="T32" fmla="*/ 7 w 254"/>
                  <a:gd name="T33" fmla="*/ 21 h 183"/>
                  <a:gd name="T34" fmla="*/ 7 w 254"/>
                  <a:gd name="T35" fmla="*/ 11 h 183"/>
                  <a:gd name="T36" fmla="*/ 22 w 254"/>
                  <a:gd name="T37" fmla="*/ 7 h 183"/>
                  <a:gd name="T38" fmla="*/ 32 w 254"/>
                  <a:gd name="T39" fmla="*/ 0 h 183"/>
                  <a:gd name="T40" fmla="*/ 47 w 254"/>
                  <a:gd name="T41" fmla="*/ 3 h 183"/>
                  <a:gd name="T42" fmla="*/ 72 w 254"/>
                  <a:gd name="T43" fmla="*/ 0 h 183"/>
                  <a:gd name="T44" fmla="*/ 93 w 254"/>
                  <a:gd name="T45" fmla="*/ 7 h 183"/>
                  <a:gd name="T46" fmla="*/ 115 w 254"/>
                  <a:gd name="T47" fmla="*/ 3 h 183"/>
                  <a:gd name="T48" fmla="*/ 136 w 254"/>
                  <a:gd name="T49" fmla="*/ 7 h 183"/>
                  <a:gd name="T50" fmla="*/ 151 w 254"/>
                  <a:gd name="T51" fmla="*/ 7 h 183"/>
                  <a:gd name="T52" fmla="*/ 165 w 254"/>
                  <a:gd name="T53" fmla="*/ 14 h 183"/>
                  <a:gd name="T54" fmla="*/ 176 w 254"/>
                  <a:gd name="T55" fmla="*/ 21 h 183"/>
                  <a:gd name="T56" fmla="*/ 201 w 254"/>
                  <a:gd name="T57" fmla="*/ 25 h 183"/>
                  <a:gd name="T58" fmla="*/ 208 w 254"/>
                  <a:gd name="T59" fmla="*/ 21 h 183"/>
                  <a:gd name="T60" fmla="*/ 219 w 254"/>
                  <a:gd name="T61" fmla="*/ 32 h 183"/>
                  <a:gd name="T62" fmla="*/ 222 w 254"/>
                  <a:gd name="T63" fmla="*/ 28 h 183"/>
                  <a:gd name="T64" fmla="*/ 240 w 254"/>
                  <a:gd name="T65" fmla="*/ 32 h 183"/>
                  <a:gd name="T66" fmla="*/ 251 w 254"/>
                  <a:gd name="T67" fmla="*/ 32 h 183"/>
                  <a:gd name="T68" fmla="*/ 251 w 254"/>
                  <a:gd name="T69" fmla="*/ 36 h 183"/>
                  <a:gd name="T70" fmla="*/ 251 w 254"/>
                  <a:gd name="T71" fmla="*/ 46 h 183"/>
                  <a:gd name="T72" fmla="*/ 208 w 254"/>
                  <a:gd name="T73" fmla="*/ 64 h 183"/>
                  <a:gd name="T74" fmla="*/ 201 w 254"/>
                  <a:gd name="T75" fmla="*/ 75 h 183"/>
                  <a:gd name="T76" fmla="*/ 183 w 254"/>
                  <a:gd name="T77" fmla="*/ 97 h 183"/>
                  <a:gd name="T78" fmla="*/ 183 w 254"/>
                  <a:gd name="T79" fmla="*/ 104 h 183"/>
                  <a:gd name="T80" fmla="*/ 183 w 254"/>
                  <a:gd name="T81" fmla="*/ 115 h 183"/>
                  <a:gd name="T82" fmla="*/ 190 w 254"/>
                  <a:gd name="T83" fmla="*/ 118 h 183"/>
                  <a:gd name="T84" fmla="*/ 186 w 254"/>
                  <a:gd name="T85" fmla="*/ 125 h 183"/>
                  <a:gd name="T86" fmla="*/ 176 w 254"/>
                  <a:gd name="T87" fmla="*/ 136 h 183"/>
                  <a:gd name="T88" fmla="*/ 172 w 254"/>
                  <a:gd name="T89" fmla="*/ 143 h 183"/>
                  <a:gd name="T90" fmla="*/ 154 w 254"/>
                  <a:gd name="T91" fmla="*/ 154 h 183"/>
                  <a:gd name="T92" fmla="*/ 147 w 254"/>
                  <a:gd name="T93" fmla="*/ 165 h 183"/>
                  <a:gd name="T94" fmla="*/ 136 w 254"/>
                  <a:gd name="T95" fmla="*/ 168 h 183"/>
                  <a:gd name="T96" fmla="*/ 118 w 254"/>
                  <a:gd name="T97" fmla="*/ 165 h 183"/>
                  <a:gd name="T98" fmla="*/ 97 w 254"/>
                  <a:gd name="T99" fmla="*/ 172 h 183"/>
                  <a:gd name="T100" fmla="*/ 83 w 254"/>
                  <a:gd name="T101" fmla="*/ 176 h 183"/>
                  <a:gd name="T102" fmla="*/ 79 w 254"/>
                  <a:gd name="T103" fmla="*/ 183 h 183"/>
                  <a:gd name="T104" fmla="*/ 65 w 254"/>
                  <a:gd name="T105" fmla="*/ 172 h 183"/>
                  <a:gd name="T106" fmla="*/ 61 w 254"/>
                  <a:gd name="T107" fmla="*/ 165 h 183"/>
                  <a:gd name="T108" fmla="*/ 54 w 254"/>
                  <a:gd name="T109" fmla="*/ 158 h 183"/>
                  <a:gd name="T110" fmla="*/ 40 w 254"/>
                  <a:gd name="T111" fmla="*/ 15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4" h="183">
                    <a:moveTo>
                      <a:pt x="40" y="154"/>
                    </a:moveTo>
                    <a:lnTo>
                      <a:pt x="36" y="150"/>
                    </a:lnTo>
                    <a:lnTo>
                      <a:pt x="36" y="147"/>
                    </a:lnTo>
                    <a:lnTo>
                      <a:pt x="40" y="143"/>
                    </a:lnTo>
                    <a:lnTo>
                      <a:pt x="47" y="140"/>
                    </a:lnTo>
                    <a:lnTo>
                      <a:pt x="47" y="136"/>
                    </a:lnTo>
                    <a:lnTo>
                      <a:pt x="47" y="132"/>
                    </a:lnTo>
                    <a:lnTo>
                      <a:pt x="43" y="129"/>
                    </a:lnTo>
                    <a:lnTo>
                      <a:pt x="43" y="125"/>
                    </a:lnTo>
                    <a:lnTo>
                      <a:pt x="43" y="118"/>
                    </a:lnTo>
                    <a:lnTo>
                      <a:pt x="43" y="115"/>
                    </a:lnTo>
                    <a:lnTo>
                      <a:pt x="47" y="111"/>
                    </a:lnTo>
                    <a:lnTo>
                      <a:pt x="47" y="111"/>
                    </a:lnTo>
                    <a:lnTo>
                      <a:pt x="40" y="104"/>
                    </a:lnTo>
                    <a:lnTo>
                      <a:pt x="40" y="100"/>
                    </a:lnTo>
                    <a:lnTo>
                      <a:pt x="43" y="97"/>
                    </a:lnTo>
                    <a:lnTo>
                      <a:pt x="47" y="97"/>
                    </a:lnTo>
                    <a:lnTo>
                      <a:pt x="50" y="93"/>
                    </a:lnTo>
                    <a:lnTo>
                      <a:pt x="50" y="89"/>
                    </a:lnTo>
                    <a:lnTo>
                      <a:pt x="47" y="86"/>
                    </a:lnTo>
                    <a:lnTo>
                      <a:pt x="47" y="82"/>
                    </a:lnTo>
                    <a:lnTo>
                      <a:pt x="50" y="79"/>
                    </a:lnTo>
                    <a:lnTo>
                      <a:pt x="50" y="71"/>
                    </a:lnTo>
                    <a:lnTo>
                      <a:pt x="50" y="68"/>
                    </a:lnTo>
                    <a:lnTo>
                      <a:pt x="50" y="64"/>
                    </a:lnTo>
                    <a:lnTo>
                      <a:pt x="61" y="57"/>
                    </a:lnTo>
                    <a:lnTo>
                      <a:pt x="61" y="54"/>
                    </a:lnTo>
                    <a:lnTo>
                      <a:pt x="61" y="50"/>
                    </a:lnTo>
                    <a:lnTo>
                      <a:pt x="61" y="46"/>
                    </a:lnTo>
                    <a:lnTo>
                      <a:pt x="57" y="43"/>
                    </a:lnTo>
                    <a:lnTo>
                      <a:pt x="50" y="43"/>
                    </a:lnTo>
                    <a:lnTo>
                      <a:pt x="47" y="43"/>
                    </a:lnTo>
                    <a:lnTo>
                      <a:pt x="40" y="46"/>
                    </a:lnTo>
                    <a:lnTo>
                      <a:pt x="32" y="43"/>
                    </a:lnTo>
                    <a:lnTo>
                      <a:pt x="25" y="43"/>
                    </a:lnTo>
                    <a:lnTo>
                      <a:pt x="25" y="43"/>
                    </a:lnTo>
                    <a:lnTo>
                      <a:pt x="25" y="39"/>
                    </a:lnTo>
                    <a:lnTo>
                      <a:pt x="18" y="39"/>
                    </a:lnTo>
                    <a:lnTo>
                      <a:pt x="14" y="43"/>
                    </a:lnTo>
                    <a:lnTo>
                      <a:pt x="11" y="46"/>
                    </a:lnTo>
                    <a:lnTo>
                      <a:pt x="7" y="43"/>
                    </a:lnTo>
                    <a:lnTo>
                      <a:pt x="7" y="39"/>
                    </a:lnTo>
                    <a:lnTo>
                      <a:pt x="11" y="36"/>
                    </a:lnTo>
                    <a:lnTo>
                      <a:pt x="11" y="32"/>
                    </a:lnTo>
                    <a:lnTo>
                      <a:pt x="11" y="32"/>
                    </a:lnTo>
                    <a:lnTo>
                      <a:pt x="11" y="32"/>
                    </a:lnTo>
                    <a:lnTo>
                      <a:pt x="7" y="28"/>
                    </a:lnTo>
                    <a:lnTo>
                      <a:pt x="11" y="25"/>
                    </a:lnTo>
                    <a:lnTo>
                      <a:pt x="7" y="25"/>
                    </a:lnTo>
                    <a:lnTo>
                      <a:pt x="4" y="25"/>
                    </a:lnTo>
                    <a:lnTo>
                      <a:pt x="7" y="21"/>
                    </a:lnTo>
                    <a:lnTo>
                      <a:pt x="0" y="18"/>
                    </a:lnTo>
                    <a:lnTo>
                      <a:pt x="0" y="11"/>
                    </a:lnTo>
                    <a:lnTo>
                      <a:pt x="7" y="11"/>
                    </a:lnTo>
                    <a:lnTo>
                      <a:pt x="11" y="7"/>
                    </a:lnTo>
                    <a:lnTo>
                      <a:pt x="18" y="7"/>
                    </a:lnTo>
                    <a:lnTo>
                      <a:pt x="22" y="7"/>
                    </a:lnTo>
                    <a:lnTo>
                      <a:pt x="22" y="3"/>
                    </a:lnTo>
                    <a:lnTo>
                      <a:pt x="22" y="0"/>
                    </a:lnTo>
                    <a:lnTo>
                      <a:pt x="32" y="0"/>
                    </a:lnTo>
                    <a:lnTo>
                      <a:pt x="36" y="0"/>
                    </a:lnTo>
                    <a:lnTo>
                      <a:pt x="40" y="0"/>
                    </a:lnTo>
                    <a:lnTo>
                      <a:pt x="47" y="3"/>
                    </a:lnTo>
                    <a:lnTo>
                      <a:pt x="65" y="3"/>
                    </a:lnTo>
                    <a:lnTo>
                      <a:pt x="68" y="0"/>
                    </a:lnTo>
                    <a:lnTo>
                      <a:pt x="72" y="0"/>
                    </a:lnTo>
                    <a:lnTo>
                      <a:pt x="79" y="3"/>
                    </a:lnTo>
                    <a:lnTo>
                      <a:pt x="83" y="3"/>
                    </a:lnTo>
                    <a:lnTo>
                      <a:pt x="93" y="7"/>
                    </a:lnTo>
                    <a:lnTo>
                      <a:pt x="100" y="7"/>
                    </a:lnTo>
                    <a:lnTo>
                      <a:pt x="108" y="7"/>
                    </a:lnTo>
                    <a:lnTo>
                      <a:pt x="115" y="3"/>
                    </a:lnTo>
                    <a:lnTo>
                      <a:pt x="118" y="7"/>
                    </a:lnTo>
                    <a:lnTo>
                      <a:pt x="126" y="7"/>
                    </a:lnTo>
                    <a:lnTo>
                      <a:pt x="136" y="7"/>
                    </a:lnTo>
                    <a:lnTo>
                      <a:pt x="140" y="7"/>
                    </a:lnTo>
                    <a:lnTo>
                      <a:pt x="147" y="7"/>
                    </a:lnTo>
                    <a:lnTo>
                      <a:pt x="151" y="7"/>
                    </a:lnTo>
                    <a:lnTo>
                      <a:pt x="151" y="7"/>
                    </a:lnTo>
                    <a:lnTo>
                      <a:pt x="161" y="14"/>
                    </a:lnTo>
                    <a:lnTo>
                      <a:pt x="165" y="14"/>
                    </a:lnTo>
                    <a:lnTo>
                      <a:pt x="168" y="18"/>
                    </a:lnTo>
                    <a:lnTo>
                      <a:pt x="172" y="18"/>
                    </a:lnTo>
                    <a:lnTo>
                      <a:pt x="176" y="21"/>
                    </a:lnTo>
                    <a:lnTo>
                      <a:pt x="190" y="25"/>
                    </a:lnTo>
                    <a:lnTo>
                      <a:pt x="197" y="25"/>
                    </a:lnTo>
                    <a:lnTo>
                      <a:pt x="201" y="25"/>
                    </a:lnTo>
                    <a:lnTo>
                      <a:pt x="204" y="21"/>
                    </a:lnTo>
                    <a:lnTo>
                      <a:pt x="208" y="21"/>
                    </a:lnTo>
                    <a:lnTo>
                      <a:pt x="208" y="21"/>
                    </a:lnTo>
                    <a:lnTo>
                      <a:pt x="215" y="25"/>
                    </a:lnTo>
                    <a:lnTo>
                      <a:pt x="219" y="28"/>
                    </a:lnTo>
                    <a:lnTo>
                      <a:pt x="219" y="32"/>
                    </a:lnTo>
                    <a:lnTo>
                      <a:pt x="222" y="32"/>
                    </a:lnTo>
                    <a:lnTo>
                      <a:pt x="222" y="28"/>
                    </a:lnTo>
                    <a:lnTo>
                      <a:pt x="222" y="28"/>
                    </a:lnTo>
                    <a:lnTo>
                      <a:pt x="226" y="32"/>
                    </a:lnTo>
                    <a:lnTo>
                      <a:pt x="229" y="32"/>
                    </a:lnTo>
                    <a:lnTo>
                      <a:pt x="240" y="32"/>
                    </a:lnTo>
                    <a:lnTo>
                      <a:pt x="244" y="32"/>
                    </a:lnTo>
                    <a:lnTo>
                      <a:pt x="251" y="32"/>
                    </a:lnTo>
                    <a:lnTo>
                      <a:pt x="251" y="32"/>
                    </a:lnTo>
                    <a:lnTo>
                      <a:pt x="254" y="32"/>
                    </a:lnTo>
                    <a:lnTo>
                      <a:pt x="254" y="36"/>
                    </a:lnTo>
                    <a:lnTo>
                      <a:pt x="251" y="36"/>
                    </a:lnTo>
                    <a:lnTo>
                      <a:pt x="251" y="39"/>
                    </a:lnTo>
                    <a:lnTo>
                      <a:pt x="254" y="43"/>
                    </a:lnTo>
                    <a:lnTo>
                      <a:pt x="251" y="46"/>
                    </a:lnTo>
                    <a:lnTo>
                      <a:pt x="237" y="54"/>
                    </a:lnTo>
                    <a:lnTo>
                      <a:pt x="233" y="57"/>
                    </a:lnTo>
                    <a:lnTo>
                      <a:pt x="208" y="64"/>
                    </a:lnTo>
                    <a:lnTo>
                      <a:pt x="204" y="71"/>
                    </a:lnTo>
                    <a:lnTo>
                      <a:pt x="204" y="71"/>
                    </a:lnTo>
                    <a:lnTo>
                      <a:pt x="201" y="75"/>
                    </a:lnTo>
                    <a:lnTo>
                      <a:pt x="197" y="82"/>
                    </a:lnTo>
                    <a:lnTo>
                      <a:pt x="190" y="89"/>
                    </a:lnTo>
                    <a:lnTo>
                      <a:pt x="183" y="97"/>
                    </a:lnTo>
                    <a:lnTo>
                      <a:pt x="183" y="104"/>
                    </a:lnTo>
                    <a:lnTo>
                      <a:pt x="183" y="104"/>
                    </a:lnTo>
                    <a:lnTo>
                      <a:pt x="183" y="104"/>
                    </a:lnTo>
                    <a:lnTo>
                      <a:pt x="183" y="107"/>
                    </a:lnTo>
                    <a:lnTo>
                      <a:pt x="183" y="111"/>
                    </a:lnTo>
                    <a:lnTo>
                      <a:pt x="183" y="115"/>
                    </a:lnTo>
                    <a:lnTo>
                      <a:pt x="186" y="115"/>
                    </a:lnTo>
                    <a:lnTo>
                      <a:pt x="186" y="115"/>
                    </a:lnTo>
                    <a:lnTo>
                      <a:pt x="190" y="118"/>
                    </a:lnTo>
                    <a:lnTo>
                      <a:pt x="194" y="118"/>
                    </a:lnTo>
                    <a:lnTo>
                      <a:pt x="190" y="122"/>
                    </a:lnTo>
                    <a:lnTo>
                      <a:pt x="186" y="125"/>
                    </a:lnTo>
                    <a:lnTo>
                      <a:pt x="183" y="129"/>
                    </a:lnTo>
                    <a:lnTo>
                      <a:pt x="179" y="129"/>
                    </a:lnTo>
                    <a:lnTo>
                      <a:pt x="176" y="136"/>
                    </a:lnTo>
                    <a:lnTo>
                      <a:pt x="176" y="140"/>
                    </a:lnTo>
                    <a:lnTo>
                      <a:pt x="172" y="140"/>
                    </a:lnTo>
                    <a:lnTo>
                      <a:pt x="172" y="143"/>
                    </a:lnTo>
                    <a:lnTo>
                      <a:pt x="172" y="147"/>
                    </a:lnTo>
                    <a:lnTo>
                      <a:pt x="161" y="147"/>
                    </a:lnTo>
                    <a:lnTo>
                      <a:pt x="154" y="154"/>
                    </a:lnTo>
                    <a:lnTo>
                      <a:pt x="151" y="161"/>
                    </a:lnTo>
                    <a:lnTo>
                      <a:pt x="151" y="165"/>
                    </a:lnTo>
                    <a:lnTo>
                      <a:pt x="147" y="165"/>
                    </a:lnTo>
                    <a:lnTo>
                      <a:pt x="143" y="165"/>
                    </a:lnTo>
                    <a:lnTo>
                      <a:pt x="140" y="165"/>
                    </a:lnTo>
                    <a:lnTo>
                      <a:pt x="136" y="168"/>
                    </a:lnTo>
                    <a:lnTo>
                      <a:pt x="129" y="168"/>
                    </a:lnTo>
                    <a:lnTo>
                      <a:pt x="126" y="165"/>
                    </a:lnTo>
                    <a:lnTo>
                      <a:pt x="118" y="165"/>
                    </a:lnTo>
                    <a:lnTo>
                      <a:pt x="115" y="165"/>
                    </a:lnTo>
                    <a:lnTo>
                      <a:pt x="100" y="168"/>
                    </a:lnTo>
                    <a:lnTo>
                      <a:pt x="97" y="172"/>
                    </a:lnTo>
                    <a:lnTo>
                      <a:pt x="90" y="172"/>
                    </a:lnTo>
                    <a:lnTo>
                      <a:pt x="86" y="172"/>
                    </a:lnTo>
                    <a:lnTo>
                      <a:pt x="83" y="176"/>
                    </a:lnTo>
                    <a:lnTo>
                      <a:pt x="83" y="179"/>
                    </a:lnTo>
                    <a:lnTo>
                      <a:pt x="79" y="179"/>
                    </a:lnTo>
                    <a:lnTo>
                      <a:pt x="79" y="183"/>
                    </a:lnTo>
                    <a:lnTo>
                      <a:pt x="72" y="183"/>
                    </a:lnTo>
                    <a:lnTo>
                      <a:pt x="68" y="179"/>
                    </a:lnTo>
                    <a:lnTo>
                      <a:pt x="65" y="172"/>
                    </a:lnTo>
                    <a:lnTo>
                      <a:pt x="61" y="168"/>
                    </a:lnTo>
                    <a:lnTo>
                      <a:pt x="61" y="168"/>
                    </a:lnTo>
                    <a:lnTo>
                      <a:pt x="61" y="165"/>
                    </a:lnTo>
                    <a:lnTo>
                      <a:pt x="57" y="161"/>
                    </a:lnTo>
                    <a:lnTo>
                      <a:pt x="57" y="161"/>
                    </a:lnTo>
                    <a:lnTo>
                      <a:pt x="54" y="158"/>
                    </a:lnTo>
                    <a:lnTo>
                      <a:pt x="50" y="154"/>
                    </a:lnTo>
                    <a:lnTo>
                      <a:pt x="47" y="154"/>
                    </a:lnTo>
                    <a:lnTo>
                      <a:pt x="40" y="15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96" name="Freeform 2630">
                <a:extLst>
                  <a:ext uri="{FF2B5EF4-FFF2-40B4-BE49-F238E27FC236}">
                    <a16:creationId xmlns:a16="http://schemas.microsoft.com/office/drawing/2014/main" id="{758530F7-3CE2-4267-A44B-AC7DF806564C}"/>
                  </a:ext>
                </a:extLst>
              </p:cNvPr>
              <p:cNvSpPr>
                <a:spLocks/>
              </p:cNvSpPr>
              <p:nvPr/>
            </p:nvSpPr>
            <p:spPr bwMode="auto">
              <a:xfrm>
                <a:off x="3539" y="1771"/>
                <a:ext cx="254" cy="183"/>
              </a:xfrm>
              <a:custGeom>
                <a:avLst/>
                <a:gdLst>
                  <a:gd name="T0" fmla="*/ 36 w 254"/>
                  <a:gd name="T1" fmla="*/ 147 h 183"/>
                  <a:gd name="T2" fmla="*/ 47 w 254"/>
                  <a:gd name="T3" fmla="*/ 136 h 183"/>
                  <a:gd name="T4" fmla="*/ 43 w 254"/>
                  <a:gd name="T5" fmla="*/ 125 h 183"/>
                  <a:gd name="T6" fmla="*/ 47 w 254"/>
                  <a:gd name="T7" fmla="*/ 111 h 183"/>
                  <a:gd name="T8" fmla="*/ 40 w 254"/>
                  <a:gd name="T9" fmla="*/ 100 h 183"/>
                  <a:gd name="T10" fmla="*/ 50 w 254"/>
                  <a:gd name="T11" fmla="*/ 93 h 183"/>
                  <a:gd name="T12" fmla="*/ 47 w 254"/>
                  <a:gd name="T13" fmla="*/ 82 h 183"/>
                  <a:gd name="T14" fmla="*/ 50 w 254"/>
                  <a:gd name="T15" fmla="*/ 68 h 183"/>
                  <a:gd name="T16" fmla="*/ 61 w 254"/>
                  <a:gd name="T17" fmla="*/ 54 h 183"/>
                  <a:gd name="T18" fmla="*/ 57 w 254"/>
                  <a:gd name="T19" fmla="*/ 43 h 183"/>
                  <a:gd name="T20" fmla="*/ 40 w 254"/>
                  <a:gd name="T21" fmla="*/ 46 h 183"/>
                  <a:gd name="T22" fmla="*/ 25 w 254"/>
                  <a:gd name="T23" fmla="*/ 43 h 183"/>
                  <a:gd name="T24" fmla="*/ 14 w 254"/>
                  <a:gd name="T25" fmla="*/ 43 h 183"/>
                  <a:gd name="T26" fmla="*/ 7 w 254"/>
                  <a:gd name="T27" fmla="*/ 39 h 183"/>
                  <a:gd name="T28" fmla="*/ 11 w 254"/>
                  <a:gd name="T29" fmla="*/ 32 h 183"/>
                  <a:gd name="T30" fmla="*/ 11 w 254"/>
                  <a:gd name="T31" fmla="*/ 25 h 183"/>
                  <a:gd name="T32" fmla="*/ 7 w 254"/>
                  <a:gd name="T33" fmla="*/ 21 h 183"/>
                  <a:gd name="T34" fmla="*/ 7 w 254"/>
                  <a:gd name="T35" fmla="*/ 11 h 183"/>
                  <a:gd name="T36" fmla="*/ 22 w 254"/>
                  <a:gd name="T37" fmla="*/ 7 h 183"/>
                  <a:gd name="T38" fmla="*/ 32 w 254"/>
                  <a:gd name="T39" fmla="*/ 0 h 183"/>
                  <a:gd name="T40" fmla="*/ 47 w 254"/>
                  <a:gd name="T41" fmla="*/ 3 h 183"/>
                  <a:gd name="T42" fmla="*/ 72 w 254"/>
                  <a:gd name="T43" fmla="*/ 0 h 183"/>
                  <a:gd name="T44" fmla="*/ 93 w 254"/>
                  <a:gd name="T45" fmla="*/ 7 h 183"/>
                  <a:gd name="T46" fmla="*/ 115 w 254"/>
                  <a:gd name="T47" fmla="*/ 3 h 183"/>
                  <a:gd name="T48" fmla="*/ 136 w 254"/>
                  <a:gd name="T49" fmla="*/ 7 h 183"/>
                  <a:gd name="T50" fmla="*/ 151 w 254"/>
                  <a:gd name="T51" fmla="*/ 7 h 183"/>
                  <a:gd name="T52" fmla="*/ 165 w 254"/>
                  <a:gd name="T53" fmla="*/ 14 h 183"/>
                  <a:gd name="T54" fmla="*/ 176 w 254"/>
                  <a:gd name="T55" fmla="*/ 21 h 183"/>
                  <a:gd name="T56" fmla="*/ 201 w 254"/>
                  <a:gd name="T57" fmla="*/ 25 h 183"/>
                  <a:gd name="T58" fmla="*/ 208 w 254"/>
                  <a:gd name="T59" fmla="*/ 21 h 183"/>
                  <a:gd name="T60" fmla="*/ 219 w 254"/>
                  <a:gd name="T61" fmla="*/ 32 h 183"/>
                  <a:gd name="T62" fmla="*/ 222 w 254"/>
                  <a:gd name="T63" fmla="*/ 28 h 183"/>
                  <a:gd name="T64" fmla="*/ 240 w 254"/>
                  <a:gd name="T65" fmla="*/ 32 h 183"/>
                  <a:gd name="T66" fmla="*/ 251 w 254"/>
                  <a:gd name="T67" fmla="*/ 32 h 183"/>
                  <a:gd name="T68" fmla="*/ 251 w 254"/>
                  <a:gd name="T69" fmla="*/ 36 h 183"/>
                  <a:gd name="T70" fmla="*/ 251 w 254"/>
                  <a:gd name="T71" fmla="*/ 46 h 183"/>
                  <a:gd name="T72" fmla="*/ 208 w 254"/>
                  <a:gd name="T73" fmla="*/ 64 h 183"/>
                  <a:gd name="T74" fmla="*/ 201 w 254"/>
                  <a:gd name="T75" fmla="*/ 75 h 183"/>
                  <a:gd name="T76" fmla="*/ 183 w 254"/>
                  <a:gd name="T77" fmla="*/ 97 h 183"/>
                  <a:gd name="T78" fmla="*/ 183 w 254"/>
                  <a:gd name="T79" fmla="*/ 104 h 183"/>
                  <a:gd name="T80" fmla="*/ 183 w 254"/>
                  <a:gd name="T81" fmla="*/ 115 h 183"/>
                  <a:gd name="T82" fmla="*/ 190 w 254"/>
                  <a:gd name="T83" fmla="*/ 118 h 183"/>
                  <a:gd name="T84" fmla="*/ 186 w 254"/>
                  <a:gd name="T85" fmla="*/ 125 h 183"/>
                  <a:gd name="T86" fmla="*/ 176 w 254"/>
                  <a:gd name="T87" fmla="*/ 136 h 183"/>
                  <a:gd name="T88" fmla="*/ 172 w 254"/>
                  <a:gd name="T89" fmla="*/ 143 h 183"/>
                  <a:gd name="T90" fmla="*/ 154 w 254"/>
                  <a:gd name="T91" fmla="*/ 154 h 183"/>
                  <a:gd name="T92" fmla="*/ 147 w 254"/>
                  <a:gd name="T93" fmla="*/ 165 h 183"/>
                  <a:gd name="T94" fmla="*/ 136 w 254"/>
                  <a:gd name="T95" fmla="*/ 168 h 183"/>
                  <a:gd name="T96" fmla="*/ 118 w 254"/>
                  <a:gd name="T97" fmla="*/ 165 h 183"/>
                  <a:gd name="T98" fmla="*/ 97 w 254"/>
                  <a:gd name="T99" fmla="*/ 172 h 183"/>
                  <a:gd name="T100" fmla="*/ 83 w 254"/>
                  <a:gd name="T101" fmla="*/ 176 h 183"/>
                  <a:gd name="T102" fmla="*/ 79 w 254"/>
                  <a:gd name="T103" fmla="*/ 183 h 183"/>
                  <a:gd name="T104" fmla="*/ 65 w 254"/>
                  <a:gd name="T105" fmla="*/ 172 h 183"/>
                  <a:gd name="T106" fmla="*/ 61 w 254"/>
                  <a:gd name="T107" fmla="*/ 165 h 183"/>
                  <a:gd name="T108" fmla="*/ 54 w 254"/>
                  <a:gd name="T109" fmla="*/ 158 h 183"/>
                  <a:gd name="T110" fmla="*/ 40 w 254"/>
                  <a:gd name="T111" fmla="*/ 15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4" h="183">
                    <a:moveTo>
                      <a:pt x="40" y="154"/>
                    </a:moveTo>
                    <a:lnTo>
                      <a:pt x="36" y="150"/>
                    </a:lnTo>
                    <a:lnTo>
                      <a:pt x="36" y="147"/>
                    </a:lnTo>
                    <a:lnTo>
                      <a:pt x="40" y="143"/>
                    </a:lnTo>
                    <a:lnTo>
                      <a:pt x="47" y="140"/>
                    </a:lnTo>
                    <a:lnTo>
                      <a:pt x="47" y="136"/>
                    </a:lnTo>
                    <a:lnTo>
                      <a:pt x="47" y="132"/>
                    </a:lnTo>
                    <a:lnTo>
                      <a:pt x="43" y="129"/>
                    </a:lnTo>
                    <a:lnTo>
                      <a:pt x="43" y="125"/>
                    </a:lnTo>
                    <a:lnTo>
                      <a:pt x="43" y="118"/>
                    </a:lnTo>
                    <a:lnTo>
                      <a:pt x="43" y="115"/>
                    </a:lnTo>
                    <a:lnTo>
                      <a:pt x="47" y="111"/>
                    </a:lnTo>
                    <a:lnTo>
                      <a:pt x="47" y="111"/>
                    </a:lnTo>
                    <a:lnTo>
                      <a:pt x="40" y="104"/>
                    </a:lnTo>
                    <a:lnTo>
                      <a:pt x="40" y="100"/>
                    </a:lnTo>
                    <a:lnTo>
                      <a:pt x="43" y="97"/>
                    </a:lnTo>
                    <a:lnTo>
                      <a:pt x="47" y="97"/>
                    </a:lnTo>
                    <a:lnTo>
                      <a:pt x="50" y="93"/>
                    </a:lnTo>
                    <a:lnTo>
                      <a:pt x="50" y="89"/>
                    </a:lnTo>
                    <a:lnTo>
                      <a:pt x="47" y="86"/>
                    </a:lnTo>
                    <a:lnTo>
                      <a:pt x="47" y="82"/>
                    </a:lnTo>
                    <a:lnTo>
                      <a:pt x="50" y="79"/>
                    </a:lnTo>
                    <a:lnTo>
                      <a:pt x="50" y="71"/>
                    </a:lnTo>
                    <a:lnTo>
                      <a:pt x="50" y="68"/>
                    </a:lnTo>
                    <a:lnTo>
                      <a:pt x="50" y="64"/>
                    </a:lnTo>
                    <a:lnTo>
                      <a:pt x="61" y="57"/>
                    </a:lnTo>
                    <a:lnTo>
                      <a:pt x="61" y="54"/>
                    </a:lnTo>
                    <a:lnTo>
                      <a:pt x="61" y="50"/>
                    </a:lnTo>
                    <a:lnTo>
                      <a:pt x="61" y="46"/>
                    </a:lnTo>
                    <a:lnTo>
                      <a:pt x="57" y="43"/>
                    </a:lnTo>
                    <a:lnTo>
                      <a:pt x="50" y="43"/>
                    </a:lnTo>
                    <a:lnTo>
                      <a:pt x="47" y="43"/>
                    </a:lnTo>
                    <a:lnTo>
                      <a:pt x="40" y="46"/>
                    </a:lnTo>
                    <a:lnTo>
                      <a:pt x="32" y="43"/>
                    </a:lnTo>
                    <a:lnTo>
                      <a:pt x="25" y="43"/>
                    </a:lnTo>
                    <a:lnTo>
                      <a:pt x="25" y="43"/>
                    </a:lnTo>
                    <a:lnTo>
                      <a:pt x="25" y="39"/>
                    </a:lnTo>
                    <a:lnTo>
                      <a:pt x="18" y="39"/>
                    </a:lnTo>
                    <a:lnTo>
                      <a:pt x="14" y="43"/>
                    </a:lnTo>
                    <a:lnTo>
                      <a:pt x="11" y="46"/>
                    </a:lnTo>
                    <a:lnTo>
                      <a:pt x="7" y="43"/>
                    </a:lnTo>
                    <a:lnTo>
                      <a:pt x="7" y="39"/>
                    </a:lnTo>
                    <a:lnTo>
                      <a:pt x="11" y="36"/>
                    </a:lnTo>
                    <a:lnTo>
                      <a:pt x="11" y="32"/>
                    </a:lnTo>
                    <a:lnTo>
                      <a:pt x="11" y="32"/>
                    </a:lnTo>
                    <a:lnTo>
                      <a:pt x="11" y="32"/>
                    </a:lnTo>
                    <a:lnTo>
                      <a:pt x="7" y="28"/>
                    </a:lnTo>
                    <a:lnTo>
                      <a:pt x="11" y="25"/>
                    </a:lnTo>
                    <a:lnTo>
                      <a:pt x="7" y="25"/>
                    </a:lnTo>
                    <a:lnTo>
                      <a:pt x="4" y="25"/>
                    </a:lnTo>
                    <a:lnTo>
                      <a:pt x="7" y="21"/>
                    </a:lnTo>
                    <a:lnTo>
                      <a:pt x="0" y="18"/>
                    </a:lnTo>
                    <a:lnTo>
                      <a:pt x="0" y="11"/>
                    </a:lnTo>
                    <a:lnTo>
                      <a:pt x="7" y="11"/>
                    </a:lnTo>
                    <a:lnTo>
                      <a:pt x="11" y="7"/>
                    </a:lnTo>
                    <a:lnTo>
                      <a:pt x="18" y="7"/>
                    </a:lnTo>
                    <a:lnTo>
                      <a:pt x="22" y="7"/>
                    </a:lnTo>
                    <a:lnTo>
                      <a:pt x="22" y="3"/>
                    </a:lnTo>
                    <a:lnTo>
                      <a:pt x="22" y="0"/>
                    </a:lnTo>
                    <a:lnTo>
                      <a:pt x="32" y="0"/>
                    </a:lnTo>
                    <a:lnTo>
                      <a:pt x="36" y="0"/>
                    </a:lnTo>
                    <a:lnTo>
                      <a:pt x="40" y="0"/>
                    </a:lnTo>
                    <a:lnTo>
                      <a:pt x="47" y="3"/>
                    </a:lnTo>
                    <a:lnTo>
                      <a:pt x="65" y="3"/>
                    </a:lnTo>
                    <a:lnTo>
                      <a:pt x="68" y="0"/>
                    </a:lnTo>
                    <a:lnTo>
                      <a:pt x="72" y="0"/>
                    </a:lnTo>
                    <a:lnTo>
                      <a:pt x="79" y="3"/>
                    </a:lnTo>
                    <a:lnTo>
                      <a:pt x="83" y="3"/>
                    </a:lnTo>
                    <a:lnTo>
                      <a:pt x="93" y="7"/>
                    </a:lnTo>
                    <a:lnTo>
                      <a:pt x="100" y="7"/>
                    </a:lnTo>
                    <a:lnTo>
                      <a:pt x="108" y="7"/>
                    </a:lnTo>
                    <a:lnTo>
                      <a:pt x="115" y="3"/>
                    </a:lnTo>
                    <a:lnTo>
                      <a:pt x="118" y="7"/>
                    </a:lnTo>
                    <a:lnTo>
                      <a:pt x="126" y="7"/>
                    </a:lnTo>
                    <a:lnTo>
                      <a:pt x="136" y="7"/>
                    </a:lnTo>
                    <a:lnTo>
                      <a:pt x="140" y="7"/>
                    </a:lnTo>
                    <a:lnTo>
                      <a:pt x="147" y="7"/>
                    </a:lnTo>
                    <a:lnTo>
                      <a:pt x="151" y="7"/>
                    </a:lnTo>
                    <a:lnTo>
                      <a:pt x="151" y="7"/>
                    </a:lnTo>
                    <a:lnTo>
                      <a:pt x="161" y="14"/>
                    </a:lnTo>
                    <a:lnTo>
                      <a:pt x="165" y="14"/>
                    </a:lnTo>
                    <a:lnTo>
                      <a:pt x="168" y="18"/>
                    </a:lnTo>
                    <a:lnTo>
                      <a:pt x="172" y="18"/>
                    </a:lnTo>
                    <a:lnTo>
                      <a:pt x="176" y="21"/>
                    </a:lnTo>
                    <a:lnTo>
                      <a:pt x="190" y="25"/>
                    </a:lnTo>
                    <a:lnTo>
                      <a:pt x="197" y="25"/>
                    </a:lnTo>
                    <a:lnTo>
                      <a:pt x="201" y="25"/>
                    </a:lnTo>
                    <a:lnTo>
                      <a:pt x="204" y="21"/>
                    </a:lnTo>
                    <a:lnTo>
                      <a:pt x="208" y="21"/>
                    </a:lnTo>
                    <a:lnTo>
                      <a:pt x="208" y="21"/>
                    </a:lnTo>
                    <a:lnTo>
                      <a:pt x="215" y="25"/>
                    </a:lnTo>
                    <a:lnTo>
                      <a:pt x="219" y="28"/>
                    </a:lnTo>
                    <a:lnTo>
                      <a:pt x="219" y="32"/>
                    </a:lnTo>
                    <a:lnTo>
                      <a:pt x="222" y="32"/>
                    </a:lnTo>
                    <a:lnTo>
                      <a:pt x="222" y="28"/>
                    </a:lnTo>
                    <a:lnTo>
                      <a:pt x="222" y="28"/>
                    </a:lnTo>
                    <a:lnTo>
                      <a:pt x="226" y="32"/>
                    </a:lnTo>
                    <a:lnTo>
                      <a:pt x="229" y="32"/>
                    </a:lnTo>
                    <a:lnTo>
                      <a:pt x="240" y="32"/>
                    </a:lnTo>
                    <a:lnTo>
                      <a:pt x="244" y="32"/>
                    </a:lnTo>
                    <a:lnTo>
                      <a:pt x="251" y="32"/>
                    </a:lnTo>
                    <a:lnTo>
                      <a:pt x="251" y="32"/>
                    </a:lnTo>
                    <a:lnTo>
                      <a:pt x="254" y="32"/>
                    </a:lnTo>
                    <a:lnTo>
                      <a:pt x="254" y="36"/>
                    </a:lnTo>
                    <a:lnTo>
                      <a:pt x="251" y="36"/>
                    </a:lnTo>
                    <a:lnTo>
                      <a:pt x="251" y="39"/>
                    </a:lnTo>
                    <a:lnTo>
                      <a:pt x="254" y="43"/>
                    </a:lnTo>
                    <a:lnTo>
                      <a:pt x="251" y="46"/>
                    </a:lnTo>
                    <a:lnTo>
                      <a:pt x="237" y="54"/>
                    </a:lnTo>
                    <a:lnTo>
                      <a:pt x="233" y="57"/>
                    </a:lnTo>
                    <a:lnTo>
                      <a:pt x="208" y="64"/>
                    </a:lnTo>
                    <a:lnTo>
                      <a:pt x="204" y="71"/>
                    </a:lnTo>
                    <a:lnTo>
                      <a:pt x="204" y="71"/>
                    </a:lnTo>
                    <a:lnTo>
                      <a:pt x="201" y="75"/>
                    </a:lnTo>
                    <a:lnTo>
                      <a:pt x="197" y="82"/>
                    </a:lnTo>
                    <a:lnTo>
                      <a:pt x="190" y="89"/>
                    </a:lnTo>
                    <a:lnTo>
                      <a:pt x="183" y="97"/>
                    </a:lnTo>
                    <a:lnTo>
                      <a:pt x="183" y="104"/>
                    </a:lnTo>
                    <a:lnTo>
                      <a:pt x="183" y="104"/>
                    </a:lnTo>
                    <a:lnTo>
                      <a:pt x="183" y="104"/>
                    </a:lnTo>
                    <a:lnTo>
                      <a:pt x="183" y="107"/>
                    </a:lnTo>
                    <a:lnTo>
                      <a:pt x="183" y="111"/>
                    </a:lnTo>
                    <a:lnTo>
                      <a:pt x="183" y="115"/>
                    </a:lnTo>
                    <a:lnTo>
                      <a:pt x="186" y="115"/>
                    </a:lnTo>
                    <a:lnTo>
                      <a:pt x="186" y="115"/>
                    </a:lnTo>
                    <a:lnTo>
                      <a:pt x="190" y="118"/>
                    </a:lnTo>
                    <a:lnTo>
                      <a:pt x="194" y="118"/>
                    </a:lnTo>
                    <a:lnTo>
                      <a:pt x="190" y="122"/>
                    </a:lnTo>
                    <a:lnTo>
                      <a:pt x="186" y="125"/>
                    </a:lnTo>
                    <a:lnTo>
                      <a:pt x="183" y="129"/>
                    </a:lnTo>
                    <a:lnTo>
                      <a:pt x="179" y="129"/>
                    </a:lnTo>
                    <a:lnTo>
                      <a:pt x="176" y="136"/>
                    </a:lnTo>
                    <a:lnTo>
                      <a:pt x="176" y="140"/>
                    </a:lnTo>
                    <a:lnTo>
                      <a:pt x="172" y="140"/>
                    </a:lnTo>
                    <a:lnTo>
                      <a:pt x="172" y="143"/>
                    </a:lnTo>
                    <a:lnTo>
                      <a:pt x="172" y="147"/>
                    </a:lnTo>
                    <a:lnTo>
                      <a:pt x="161" y="147"/>
                    </a:lnTo>
                    <a:lnTo>
                      <a:pt x="154" y="154"/>
                    </a:lnTo>
                    <a:lnTo>
                      <a:pt x="151" y="161"/>
                    </a:lnTo>
                    <a:lnTo>
                      <a:pt x="151" y="165"/>
                    </a:lnTo>
                    <a:lnTo>
                      <a:pt x="147" y="165"/>
                    </a:lnTo>
                    <a:lnTo>
                      <a:pt x="143" y="165"/>
                    </a:lnTo>
                    <a:lnTo>
                      <a:pt x="140" y="165"/>
                    </a:lnTo>
                    <a:lnTo>
                      <a:pt x="136" y="168"/>
                    </a:lnTo>
                    <a:lnTo>
                      <a:pt x="129" y="168"/>
                    </a:lnTo>
                    <a:lnTo>
                      <a:pt x="126" y="165"/>
                    </a:lnTo>
                    <a:lnTo>
                      <a:pt x="118" y="165"/>
                    </a:lnTo>
                    <a:lnTo>
                      <a:pt x="115" y="165"/>
                    </a:lnTo>
                    <a:lnTo>
                      <a:pt x="100" y="168"/>
                    </a:lnTo>
                    <a:lnTo>
                      <a:pt x="97" y="172"/>
                    </a:lnTo>
                    <a:lnTo>
                      <a:pt x="90" y="172"/>
                    </a:lnTo>
                    <a:lnTo>
                      <a:pt x="86" y="172"/>
                    </a:lnTo>
                    <a:lnTo>
                      <a:pt x="83" y="176"/>
                    </a:lnTo>
                    <a:lnTo>
                      <a:pt x="83" y="179"/>
                    </a:lnTo>
                    <a:lnTo>
                      <a:pt x="79" y="179"/>
                    </a:lnTo>
                    <a:lnTo>
                      <a:pt x="79" y="183"/>
                    </a:lnTo>
                    <a:lnTo>
                      <a:pt x="72" y="183"/>
                    </a:lnTo>
                    <a:lnTo>
                      <a:pt x="68" y="179"/>
                    </a:lnTo>
                    <a:lnTo>
                      <a:pt x="65" y="172"/>
                    </a:lnTo>
                    <a:lnTo>
                      <a:pt x="61" y="168"/>
                    </a:lnTo>
                    <a:lnTo>
                      <a:pt x="61" y="168"/>
                    </a:lnTo>
                    <a:lnTo>
                      <a:pt x="61" y="165"/>
                    </a:lnTo>
                    <a:lnTo>
                      <a:pt x="57" y="161"/>
                    </a:lnTo>
                    <a:lnTo>
                      <a:pt x="57" y="161"/>
                    </a:lnTo>
                    <a:lnTo>
                      <a:pt x="54" y="158"/>
                    </a:lnTo>
                    <a:lnTo>
                      <a:pt x="50" y="154"/>
                    </a:lnTo>
                    <a:lnTo>
                      <a:pt x="47" y="154"/>
                    </a:lnTo>
                    <a:lnTo>
                      <a:pt x="40" y="15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97" name="Freeform 2631">
                <a:extLst>
                  <a:ext uri="{FF2B5EF4-FFF2-40B4-BE49-F238E27FC236}">
                    <a16:creationId xmlns:a16="http://schemas.microsoft.com/office/drawing/2014/main" id="{F3EC2442-AFBB-4E67-8404-424497C7B580}"/>
                  </a:ext>
                </a:extLst>
              </p:cNvPr>
              <p:cNvSpPr>
                <a:spLocks/>
              </p:cNvSpPr>
              <p:nvPr/>
            </p:nvSpPr>
            <p:spPr bwMode="auto">
              <a:xfrm>
                <a:off x="3754" y="1882"/>
                <a:ext cx="4" cy="7"/>
              </a:xfrm>
              <a:custGeom>
                <a:avLst/>
                <a:gdLst>
                  <a:gd name="T0" fmla="*/ 4 w 4"/>
                  <a:gd name="T1" fmla="*/ 0 h 7"/>
                  <a:gd name="T2" fmla="*/ 4 w 4"/>
                  <a:gd name="T3" fmla="*/ 0 h 7"/>
                  <a:gd name="T4" fmla="*/ 4 w 4"/>
                  <a:gd name="T5" fmla="*/ 0 h 7"/>
                  <a:gd name="T6" fmla="*/ 4 w 4"/>
                  <a:gd name="T7" fmla="*/ 4 h 7"/>
                  <a:gd name="T8" fmla="*/ 4 w 4"/>
                  <a:gd name="T9" fmla="*/ 4 h 7"/>
                  <a:gd name="T10" fmla="*/ 0 w 4"/>
                  <a:gd name="T11" fmla="*/ 7 h 7"/>
                  <a:gd name="T12" fmla="*/ 0 w 4"/>
                  <a:gd name="T13" fmla="*/ 4 h 7"/>
                  <a:gd name="T14" fmla="*/ 0 w 4"/>
                  <a:gd name="T15" fmla="*/ 0 h 7"/>
                  <a:gd name="T16" fmla="*/ 4 w 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0"/>
                    </a:moveTo>
                    <a:lnTo>
                      <a:pt x="4" y="0"/>
                    </a:lnTo>
                    <a:lnTo>
                      <a:pt x="4" y="0"/>
                    </a:lnTo>
                    <a:lnTo>
                      <a:pt x="4" y="4"/>
                    </a:lnTo>
                    <a:lnTo>
                      <a:pt x="4" y="4"/>
                    </a:lnTo>
                    <a:lnTo>
                      <a:pt x="0" y="7"/>
                    </a:lnTo>
                    <a:lnTo>
                      <a:pt x="0" y="4"/>
                    </a:lnTo>
                    <a:lnTo>
                      <a:pt x="0"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98" name="Freeform 2632">
                <a:extLst>
                  <a:ext uri="{FF2B5EF4-FFF2-40B4-BE49-F238E27FC236}">
                    <a16:creationId xmlns:a16="http://schemas.microsoft.com/office/drawing/2014/main" id="{5A4AB0EA-1385-4CEC-BE7C-0ABF59190365}"/>
                  </a:ext>
                </a:extLst>
              </p:cNvPr>
              <p:cNvSpPr>
                <a:spLocks/>
              </p:cNvSpPr>
              <p:nvPr/>
            </p:nvSpPr>
            <p:spPr bwMode="auto">
              <a:xfrm>
                <a:off x="3754" y="1882"/>
                <a:ext cx="4" cy="7"/>
              </a:xfrm>
              <a:custGeom>
                <a:avLst/>
                <a:gdLst>
                  <a:gd name="T0" fmla="*/ 4 w 4"/>
                  <a:gd name="T1" fmla="*/ 0 h 7"/>
                  <a:gd name="T2" fmla="*/ 4 w 4"/>
                  <a:gd name="T3" fmla="*/ 0 h 7"/>
                  <a:gd name="T4" fmla="*/ 4 w 4"/>
                  <a:gd name="T5" fmla="*/ 0 h 7"/>
                  <a:gd name="T6" fmla="*/ 4 w 4"/>
                  <a:gd name="T7" fmla="*/ 4 h 7"/>
                  <a:gd name="T8" fmla="*/ 4 w 4"/>
                  <a:gd name="T9" fmla="*/ 4 h 7"/>
                  <a:gd name="T10" fmla="*/ 0 w 4"/>
                  <a:gd name="T11" fmla="*/ 7 h 7"/>
                  <a:gd name="T12" fmla="*/ 0 w 4"/>
                  <a:gd name="T13" fmla="*/ 4 h 7"/>
                  <a:gd name="T14" fmla="*/ 0 w 4"/>
                  <a:gd name="T15" fmla="*/ 0 h 7"/>
                  <a:gd name="T16" fmla="*/ 4 w 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0"/>
                    </a:moveTo>
                    <a:lnTo>
                      <a:pt x="4" y="0"/>
                    </a:lnTo>
                    <a:lnTo>
                      <a:pt x="4" y="0"/>
                    </a:lnTo>
                    <a:lnTo>
                      <a:pt x="4" y="4"/>
                    </a:lnTo>
                    <a:lnTo>
                      <a:pt x="4" y="4"/>
                    </a:lnTo>
                    <a:lnTo>
                      <a:pt x="0" y="7"/>
                    </a:lnTo>
                    <a:lnTo>
                      <a:pt x="0" y="4"/>
                    </a:lnTo>
                    <a:lnTo>
                      <a:pt x="0"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99" name="Freeform 2633">
                <a:extLst>
                  <a:ext uri="{FF2B5EF4-FFF2-40B4-BE49-F238E27FC236}">
                    <a16:creationId xmlns:a16="http://schemas.microsoft.com/office/drawing/2014/main" id="{FC1A22F3-246F-4FA2-A848-91BF4C6AD1F4}"/>
                  </a:ext>
                </a:extLst>
              </p:cNvPr>
              <p:cNvSpPr>
                <a:spLocks/>
              </p:cNvSpPr>
              <p:nvPr/>
            </p:nvSpPr>
            <p:spPr bwMode="auto">
              <a:xfrm>
                <a:off x="3776" y="1860"/>
                <a:ext cx="21" cy="18"/>
              </a:xfrm>
              <a:custGeom>
                <a:avLst/>
                <a:gdLst>
                  <a:gd name="T0" fmla="*/ 17 w 21"/>
                  <a:gd name="T1" fmla="*/ 0 h 18"/>
                  <a:gd name="T2" fmla="*/ 14 w 21"/>
                  <a:gd name="T3" fmla="*/ 4 h 18"/>
                  <a:gd name="T4" fmla="*/ 14 w 21"/>
                  <a:gd name="T5" fmla="*/ 4 h 18"/>
                  <a:gd name="T6" fmla="*/ 17 w 21"/>
                  <a:gd name="T7" fmla="*/ 4 h 18"/>
                  <a:gd name="T8" fmla="*/ 21 w 21"/>
                  <a:gd name="T9" fmla="*/ 8 h 18"/>
                  <a:gd name="T10" fmla="*/ 17 w 21"/>
                  <a:gd name="T11" fmla="*/ 15 h 18"/>
                  <a:gd name="T12" fmla="*/ 14 w 21"/>
                  <a:gd name="T13" fmla="*/ 18 h 18"/>
                  <a:gd name="T14" fmla="*/ 10 w 21"/>
                  <a:gd name="T15" fmla="*/ 15 h 18"/>
                  <a:gd name="T16" fmla="*/ 7 w 21"/>
                  <a:gd name="T17" fmla="*/ 11 h 18"/>
                  <a:gd name="T18" fmla="*/ 3 w 21"/>
                  <a:gd name="T19" fmla="*/ 11 h 18"/>
                  <a:gd name="T20" fmla="*/ 3 w 21"/>
                  <a:gd name="T21" fmla="*/ 11 h 18"/>
                  <a:gd name="T22" fmla="*/ 0 w 21"/>
                  <a:gd name="T23" fmla="*/ 11 h 18"/>
                  <a:gd name="T24" fmla="*/ 3 w 21"/>
                  <a:gd name="T25" fmla="*/ 8 h 18"/>
                  <a:gd name="T26" fmla="*/ 17 w 21"/>
                  <a:gd name="T27" fmla="*/ 0 h 18"/>
                  <a:gd name="T28" fmla="*/ 17 w 21"/>
                  <a:gd name="T29" fmla="*/ 0 h 18"/>
                  <a:gd name="T30" fmla="*/ 17 w 21"/>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18">
                    <a:moveTo>
                      <a:pt x="17" y="0"/>
                    </a:moveTo>
                    <a:lnTo>
                      <a:pt x="14" y="4"/>
                    </a:lnTo>
                    <a:lnTo>
                      <a:pt x="14" y="4"/>
                    </a:lnTo>
                    <a:lnTo>
                      <a:pt x="17" y="4"/>
                    </a:lnTo>
                    <a:lnTo>
                      <a:pt x="21" y="8"/>
                    </a:lnTo>
                    <a:lnTo>
                      <a:pt x="17" y="15"/>
                    </a:lnTo>
                    <a:lnTo>
                      <a:pt x="14" y="18"/>
                    </a:lnTo>
                    <a:lnTo>
                      <a:pt x="10" y="15"/>
                    </a:lnTo>
                    <a:lnTo>
                      <a:pt x="7" y="11"/>
                    </a:lnTo>
                    <a:lnTo>
                      <a:pt x="3" y="11"/>
                    </a:lnTo>
                    <a:lnTo>
                      <a:pt x="3" y="11"/>
                    </a:lnTo>
                    <a:lnTo>
                      <a:pt x="0" y="11"/>
                    </a:lnTo>
                    <a:lnTo>
                      <a:pt x="3" y="8"/>
                    </a:lnTo>
                    <a:lnTo>
                      <a:pt x="17" y="0"/>
                    </a:lnTo>
                    <a:lnTo>
                      <a:pt x="17" y="0"/>
                    </a:lnTo>
                    <a:lnTo>
                      <a:pt x="1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00" name="Freeform 2634">
                <a:extLst>
                  <a:ext uri="{FF2B5EF4-FFF2-40B4-BE49-F238E27FC236}">
                    <a16:creationId xmlns:a16="http://schemas.microsoft.com/office/drawing/2014/main" id="{8D1EB046-0752-433D-A270-7C0E6869B4CC}"/>
                  </a:ext>
                </a:extLst>
              </p:cNvPr>
              <p:cNvSpPr>
                <a:spLocks/>
              </p:cNvSpPr>
              <p:nvPr/>
            </p:nvSpPr>
            <p:spPr bwMode="auto">
              <a:xfrm>
                <a:off x="3776" y="1860"/>
                <a:ext cx="21" cy="18"/>
              </a:xfrm>
              <a:custGeom>
                <a:avLst/>
                <a:gdLst>
                  <a:gd name="T0" fmla="*/ 17 w 21"/>
                  <a:gd name="T1" fmla="*/ 0 h 18"/>
                  <a:gd name="T2" fmla="*/ 14 w 21"/>
                  <a:gd name="T3" fmla="*/ 4 h 18"/>
                  <a:gd name="T4" fmla="*/ 14 w 21"/>
                  <a:gd name="T5" fmla="*/ 4 h 18"/>
                  <a:gd name="T6" fmla="*/ 17 w 21"/>
                  <a:gd name="T7" fmla="*/ 4 h 18"/>
                  <a:gd name="T8" fmla="*/ 21 w 21"/>
                  <a:gd name="T9" fmla="*/ 8 h 18"/>
                  <a:gd name="T10" fmla="*/ 17 w 21"/>
                  <a:gd name="T11" fmla="*/ 15 h 18"/>
                  <a:gd name="T12" fmla="*/ 14 w 21"/>
                  <a:gd name="T13" fmla="*/ 18 h 18"/>
                  <a:gd name="T14" fmla="*/ 10 w 21"/>
                  <a:gd name="T15" fmla="*/ 15 h 18"/>
                  <a:gd name="T16" fmla="*/ 7 w 21"/>
                  <a:gd name="T17" fmla="*/ 11 h 18"/>
                  <a:gd name="T18" fmla="*/ 3 w 21"/>
                  <a:gd name="T19" fmla="*/ 11 h 18"/>
                  <a:gd name="T20" fmla="*/ 3 w 21"/>
                  <a:gd name="T21" fmla="*/ 11 h 18"/>
                  <a:gd name="T22" fmla="*/ 0 w 21"/>
                  <a:gd name="T23" fmla="*/ 11 h 18"/>
                  <a:gd name="T24" fmla="*/ 3 w 21"/>
                  <a:gd name="T25" fmla="*/ 8 h 18"/>
                  <a:gd name="T26" fmla="*/ 17 w 21"/>
                  <a:gd name="T27" fmla="*/ 0 h 18"/>
                  <a:gd name="T28" fmla="*/ 17 w 21"/>
                  <a:gd name="T29" fmla="*/ 0 h 18"/>
                  <a:gd name="T30" fmla="*/ 17 w 21"/>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18">
                    <a:moveTo>
                      <a:pt x="17" y="0"/>
                    </a:moveTo>
                    <a:lnTo>
                      <a:pt x="14" y="4"/>
                    </a:lnTo>
                    <a:lnTo>
                      <a:pt x="14" y="4"/>
                    </a:lnTo>
                    <a:lnTo>
                      <a:pt x="17" y="4"/>
                    </a:lnTo>
                    <a:lnTo>
                      <a:pt x="21" y="8"/>
                    </a:lnTo>
                    <a:lnTo>
                      <a:pt x="17" y="15"/>
                    </a:lnTo>
                    <a:lnTo>
                      <a:pt x="14" y="18"/>
                    </a:lnTo>
                    <a:lnTo>
                      <a:pt x="10" y="15"/>
                    </a:lnTo>
                    <a:lnTo>
                      <a:pt x="7" y="11"/>
                    </a:lnTo>
                    <a:lnTo>
                      <a:pt x="3" y="11"/>
                    </a:lnTo>
                    <a:lnTo>
                      <a:pt x="3" y="11"/>
                    </a:lnTo>
                    <a:lnTo>
                      <a:pt x="0" y="11"/>
                    </a:lnTo>
                    <a:lnTo>
                      <a:pt x="3" y="8"/>
                    </a:lnTo>
                    <a:lnTo>
                      <a:pt x="17" y="0"/>
                    </a:lnTo>
                    <a:lnTo>
                      <a:pt x="17" y="0"/>
                    </a:lnTo>
                    <a:lnTo>
                      <a:pt x="1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01" name="Freeform 2635">
                <a:extLst>
                  <a:ext uri="{FF2B5EF4-FFF2-40B4-BE49-F238E27FC236}">
                    <a16:creationId xmlns:a16="http://schemas.microsoft.com/office/drawing/2014/main" id="{650D237A-4A36-43A4-AF89-E67546DFA7E7}"/>
                  </a:ext>
                </a:extLst>
              </p:cNvPr>
              <p:cNvSpPr>
                <a:spLocks/>
              </p:cNvSpPr>
              <p:nvPr/>
            </p:nvSpPr>
            <p:spPr bwMode="auto">
              <a:xfrm>
                <a:off x="3804" y="1857"/>
                <a:ext cx="11" cy="7"/>
              </a:xfrm>
              <a:custGeom>
                <a:avLst/>
                <a:gdLst>
                  <a:gd name="T0" fmla="*/ 7 w 11"/>
                  <a:gd name="T1" fmla="*/ 3 h 7"/>
                  <a:gd name="T2" fmla="*/ 7 w 11"/>
                  <a:gd name="T3" fmla="*/ 3 h 7"/>
                  <a:gd name="T4" fmla="*/ 11 w 11"/>
                  <a:gd name="T5" fmla="*/ 3 h 7"/>
                  <a:gd name="T6" fmla="*/ 11 w 11"/>
                  <a:gd name="T7" fmla="*/ 7 h 7"/>
                  <a:gd name="T8" fmla="*/ 7 w 11"/>
                  <a:gd name="T9" fmla="*/ 7 h 7"/>
                  <a:gd name="T10" fmla="*/ 4 w 11"/>
                  <a:gd name="T11" fmla="*/ 7 h 7"/>
                  <a:gd name="T12" fmla="*/ 0 w 11"/>
                  <a:gd name="T13" fmla="*/ 3 h 7"/>
                  <a:gd name="T14" fmla="*/ 4 w 11"/>
                  <a:gd name="T15" fmla="*/ 0 h 7"/>
                  <a:gd name="T16" fmla="*/ 7 w 11"/>
                  <a:gd name="T17" fmla="*/ 0 h 7"/>
                  <a:gd name="T18" fmla="*/ 7 w 11"/>
                  <a:gd name="T19" fmla="*/ 3 h 7"/>
                  <a:gd name="T20" fmla="*/ 7 w 11"/>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7" y="3"/>
                    </a:moveTo>
                    <a:lnTo>
                      <a:pt x="7" y="3"/>
                    </a:lnTo>
                    <a:lnTo>
                      <a:pt x="11" y="3"/>
                    </a:lnTo>
                    <a:lnTo>
                      <a:pt x="11" y="7"/>
                    </a:lnTo>
                    <a:lnTo>
                      <a:pt x="7" y="7"/>
                    </a:lnTo>
                    <a:lnTo>
                      <a:pt x="4" y="7"/>
                    </a:lnTo>
                    <a:lnTo>
                      <a:pt x="0" y="3"/>
                    </a:lnTo>
                    <a:lnTo>
                      <a:pt x="4" y="0"/>
                    </a:lnTo>
                    <a:lnTo>
                      <a:pt x="7" y="0"/>
                    </a:lnTo>
                    <a:lnTo>
                      <a:pt x="7" y="3"/>
                    </a:lnTo>
                    <a:lnTo>
                      <a:pt x="7"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02" name="Freeform 2636">
                <a:extLst>
                  <a:ext uri="{FF2B5EF4-FFF2-40B4-BE49-F238E27FC236}">
                    <a16:creationId xmlns:a16="http://schemas.microsoft.com/office/drawing/2014/main" id="{5ECD6788-D5E4-457E-8808-D3B150CF2129}"/>
                  </a:ext>
                </a:extLst>
              </p:cNvPr>
              <p:cNvSpPr>
                <a:spLocks/>
              </p:cNvSpPr>
              <p:nvPr/>
            </p:nvSpPr>
            <p:spPr bwMode="auto">
              <a:xfrm>
                <a:off x="3804" y="1857"/>
                <a:ext cx="11" cy="7"/>
              </a:xfrm>
              <a:custGeom>
                <a:avLst/>
                <a:gdLst>
                  <a:gd name="T0" fmla="*/ 7 w 11"/>
                  <a:gd name="T1" fmla="*/ 3 h 7"/>
                  <a:gd name="T2" fmla="*/ 7 w 11"/>
                  <a:gd name="T3" fmla="*/ 3 h 7"/>
                  <a:gd name="T4" fmla="*/ 11 w 11"/>
                  <a:gd name="T5" fmla="*/ 3 h 7"/>
                  <a:gd name="T6" fmla="*/ 11 w 11"/>
                  <a:gd name="T7" fmla="*/ 7 h 7"/>
                  <a:gd name="T8" fmla="*/ 7 w 11"/>
                  <a:gd name="T9" fmla="*/ 7 h 7"/>
                  <a:gd name="T10" fmla="*/ 4 w 11"/>
                  <a:gd name="T11" fmla="*/ 7 h 7"/>
                  <a:gd name="T12" fmla="*/ 0 w 11"/>
                  <a:gd name="T13" fmla="*/ 3 h 7"/>
                  <a:gd name="T14" fmla="*/ 4 w 11"/>
                  <a:gd name="T15" fmla="*/ 0 h 7"/>
                  <a:gd name="T16" fmla="*/ 7 w 11"/>
                  <a:gd name="T17" fmla="*/ 0 h 7"/>
                  <a:gd name="T18" fmla="*/ 7 w 11"/>
                  <a:gd name="T19" fmla="*/ 3 h 7"/>
                  <a:gd name="T20" fmla="*/ 7 w 11"/>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7" y="3"/>
                    </a:moveTo>
                    <a:lnTo>
                      <a:pt x="7" y="3"/>
                    </a:lnTo>
                    <a:lnTo>
                      <a:pt x="11" y="3"/>
                    </a:lnTo>
                    <a:lnTo>
                      <a:pt x="11" y="7"/>
                    </a:lnTo>
                    <a:lnTo>
                      <a:pt x="7" y="7"/>
                    </a:lnTo>
                    <a:lnTo>
                      <a:pt x="4" y="7"/>
                    </a:lnTo>
                    <a:lnTo>
                      <a:pt x="0" y="3"/>
                    </a:lnTo>
                    <a:lnTo>
                      <a:pt x="4" y="0"/>
                    </a:lnTo>
                    <a:lnTo>
                      <a:pt x="7" y="0"/>
                    </a:lnTo>
                    <a:lnTo>
                      <a:pt x="7" y="3"/>
                    </a:lnTo>
                    <a:lnTo>
                      <a:pt x="7"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03" name="Freeform 2637">
                <a:extLst>
                  <a:ext uri="{FF2B5EF4-FFF2-40B4-BE49-F238E27FC236}">
                    <a16:creationId xmlns:a16="http://schemas.microsoft.com/office/drawing/2014/main" id="{C0488AA2-02F3-42C4-8E41-3FE4948EE148}"/>
                  </a:ext>
                </a:extLst>
              </p:cNvPr>
              <p:cNvSpPr>
                <a:spLocks/>
              </p:cNvSpPr>
              <p:nvPr/>
            </p:nvSpPr>
            <p:spPr bwMode="auto">
              <a:xfrm>
                <a:off x="4137" y="1652"/>
                <a:ext cx="194" cy="119"/>
              </a:xfrm>
              <a:custGeom>
                <a:avLst/>
                <a:gdLst>
                  <a:gd name="T0" fmla="*/ 165 w 194"/>
                  <a:gd name="T1" fmla="*/ 115 h 119"/>
                  <a:gd name="T2" fmla="*/ 147 w 194"/>
                  <a:gd name="T3" fmla="*/ 108 h 119"/>
                  <a:gd name="T4" fmla="*/ 136 w 194"/>
                  <a:gd name="T5" fmla="*/ 108 h 119"/>
                  <a:gd name="T6" fmla="*/ 119 w 194"/>
                  <a:gd name="T7" fmla="*/ 112 h 119"/>
                  <a:gd name="T8" fmla="*/ 108 w 194"/>
                  <a:gd name="T9" fmla="*/ 119 h 119"/>
                  <a:gd name="T10" fmla="*/ 76 w 194"/>
                  <a:gd name="T11" fmla="*/ 115 h 119"/>
                  <a:gd name="T12" fmla="*/ 58 w 194"/>
                  <a:gd name="T13" fmla="*/ 115 h 119"/>
                  <a:gd name="T14" fmla="*/ 58 w 194"/>
                  <a:gd name="T15" fmla="*/ 108 h 119"/>
                  <a:gd name="T16" fmla="*/ 47 w 194"/>
                  <a:gd name="T17" fmla="*/ 104 h 119"/>
                  <a:gd name="T18" fmla="*/ 47 w 194"/>
                  <a:gd name="T19" fmla="*/ 97 h 119"/>
                  <a:gd name="T20" fmla="*/ 43 w 194"/>
                  <a:gd name="T21" fmla="*/ 94 h 119"/>
                  <a:gd name="T22" fmla="*/ 25 w 194"/>
                  <a:gd name="T23" fmla="*/ 86 h 119"/>
                  <a:gd name="T24" fmla="*/ 25 w 194"/>
                  <a:gd name="T25" fmla="*/ 79 h 119"/>
                  <a:gd name="T26" fmla="*/ 18 w 194"/>
                  <a:gd name="T27" fmla="*/ 76 h 119"/>
                  <a:gd name="T28" fmla="*/ 11 w 194"/>
                  <a:gd name="T29" fmla="*/ 65 h 119"/>
                  <a:gd name="T30" fmla="*/ 8 w 194"/>
                  <a:gd name="T31" fmla="*/ 58 h 119"/>
                  <a:gd name="T32" fmla="*/ 0 w 194"/>
                  <a:gd name="T33" fmla="*/ 54 h 119"/>
                  <a:gd name="T34" fmla="*/ 11 w 194"/>
                  <a:gd name="T35" fmla="*/ 51 h 119"/>
                  <a:gd name="T36" fmla="*/ 22 w 194"/>
                  <a:gd name="T37" fmla="*/ 43 h 119"/>
                  <a:gd name="T38" fmla="*/ 25 w 194"/>
                  <a:gd name="T39" fmla="*/ 36 h 119"/>
                  <a:gd name="T40" fmla="*/ 33 w 194"/>
                  <a:gd name="T41" fmla="*/ 29 h 119"/>
                  <a:gd name="T42" fmla="*/ 36 w 194"/>
                  <a:gd name="T43" fmla="*/ 22 h 119"/>
                  <a:gd name="T44" fmla="*/ 40 w 194"/>
                  <a:gd name="T45" fmla="*/ 15 h 119"/>
                  <a:gd name="T46" fmla="*/ 47 w 194"/>
                  <a:gd name="T47" fmla="*/ 11 h 119"/>
                  <a:gd name="T48" fmla="*/ 50 w 194"/>
                  <a:gd name="T49" fmla="*/ 8 h 119"/>
                  <a:gd name="T50" fmla="*/ 61 w 194"/>
                  <a:gd name="T51" fmla="*/ 8 h 119"/>
                  <a:gd name="T52" fmla="*/ 76 w 194"/>
                  <a:gd name="T53" fmla="*/ 8 h 119"/>
                  <a:gd name="T54" fmla="*/ 86 w 194"/>
                  <a:gd name="T55" fmla="*/ 8 h 119"/>
                  <a:gd name="T56" fmla="*/ 97 w 194"/>
                  <a:gd name="T57" fmla="*/ 11 h 119"/>
                  <a:gd name="T58" fmla="*/ 108 w 194"/>
                  <a:gd name="T59" fmla="*/ 8 h 119"/>
                  <a:gd name="T60" fmla="*/ 126 w 194"/>
                  <a:gd name="T61" fmla="*/ 0 h 119"/>
                  <a:gd name="T62" fmla="*/ 133 w 194"/>
                  <a:gd name="T63" fmla="*/ 0 h 119"/>
                  <a:gd name="T64" fmla="*/ 144 w 194"/>
                  <a:gd name="T65" fmla="*/ 8 h 119"/>
                  <a:gd name="T66" fmla="*/ 147 w 194"/>
                  <a:gd name="T67" fmla="*/ 18 h 119"/>
                  <a:gd name="T68" fmla="*/ 154 w 194"/>
                  <a:gd name="T69" fmla="*/ 33 h 119"/>
                  <a:gd name="T70" fmla="*/ 162 w 194"/>
                  <a:gd name="T71" fmla="*/ 47 h 119"/>
                  <a:gd name="T72" fmla="*/ 162 w 194"/>
                  <a:gd name="T73" fmla="*/ 58 h 119"/>
                  <a:gd name="T74" fmla="*/ 162 w 194"/>
                  <a:gd name="T75" fmla="*/ 65 h 119"/>
                  <a:gd name="T76" fmla="*/ 162 w 194"/>
                  <a:gd name="T77" fmla="*/ 72 h 119"/>
                  <a:gd name="T78" fmla="*/ 169 w 194"/>
                  <a:gd name="T79" fmla="*/ 79 h 119"/>
                  <a:gd name="T80" fmla="*/ 179 w 194"/>
                  <a:gd name="T81" fmla="*/ 76 h 119"/>
                  <a:gd name="T82" fmla="*/ 187 w 194"/>
                  <a:gd name="T83" fmla="*/ 72 h 119"/>
                  <a:gd name="T84" fmla="*/ 194 w 194"/>
                  <a:gd name="T85" fmla="*/ 76 h 119"/>
                  <a:gd name="T86" fmla="*/ 194 w 194"/>
                  <a:gd name="T87" fmla="*/ 83 h 119"/>
                  <a:gd name="T88" fmla="*/ 190 w 194"/>
                  <a:gd name="T89" fmla="*/ 86 h 119"/>
                  <a:gd name="T90" fmla="*/ 187 w 194"/>
                  <a:gd name="T91" fmla="*/ 90 h 119"/>
                  <a:gd name="T92" fmla="*/ 179 w 194"/>
                  <a:gd name="T93" fmla="*/ 97 h 119"/>
                  <a:gd name="T94" fmla="*/ 176 w 194"/>
                  <a:gd name="T95" fmla="*/ 97 h 119"/>
                  <a:gd name="T96" fmla="*/ 179 w 194"/>
                  <a:gd name="T97" fmla="*/ 90 h 119"/>
                  <a:gd name="T98" fmla="*/ 176 w 194"/>
                  <a:gd name="T99" fmla="*/ 86 h 119"/>
                  <a:gd name="T100" fmla="*/ 172 w 194"/>
                  <a:gd name="T101" fmla="*/ 97 h 119"/>
                  <a:gd name="T102" fmla="*/ 172 w 194"/>
                  <a:gd name="T103" fmla="*/ 104 h 119"/>
                  <a:gd name="T104" fmla="*/ 172 w 194"/>
                  <a:gd name="T105" fmla="*/ 1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4" h="119">
                    <a:moveTo>
                      <a:pt x="172" y="115"/>
                    </a:moveTo>
                    <a:lnTo>
                      <a:pt x="165" y="115"/>
                    </a:lnTo>
                    <a:lnTo>
                      <a:pt x="158" y="112"/>
                    </a:lnTo>
                    <a:lnTo>
                      <a:pt x="147" y="108"/>
                    </a:lnTo>
                    <a:lnTo>
                      <a:pt x="144" y="108"/>
                    </a:lnTo>
                    <a:lnTo>
                      <a:pt x="136" y="108"/>
                    </a:lnTo>
                    <a:lnTo>
                      <a:pt x="129" y="108"/>
                    </a:lnTo>
                    <a:lnTo>
                      <a:pt x="119" y="112"/>
                    </a:lnTo>
                    <a:lnTo>
                      <a:pt x="111" y="115"/>
                    </a:lnTo>
                    <a:lnTo>
                      <a:pt x="108" y="119"/>
                    </a:lnTo>
                    <a:lnTo>
                      <a:pt x="90" y="115"/>
                    </a:lnTo>
                    <a:lnTo>
                      <a:pt x="76" y="115"/>
                    </a:lnTo>
                    <a:lnTo>
                      <a:pt x="61" y="115"/>
                    </a:lnTo>
                    <a:lnTo>
                      <a:pt x="58" y="115"/>
                    </a:lnTo>
                    <a:lnTo>
                      <a:pt x="54" y="112"/>
                    </a:lnTo>
                    <a:lnTo>
                      <a:pt x="58" y="108"/>
                    </a:lnTo>
                    <a:lnTo>
                      <a:pt x="50" y="104"/>
                    </a:lnTo>
                    <a:lnTo>
                      <a:pt x="47" y="104"/>
                    </a:lnTo>
                    <a:lnTo>
                      <a:pt x="43" y="101"/>
                    </a:lnTo>
                    <a:lnTo>
                      <a:pt x="47" y="97"/>
                    </a:lnTo>
                    <a:lnTo>
                      <a:pt x="47" y="94"/>
                    </a:lnTo>
                    <a:lnTo>
                      <a:pt x="43" y="94"/>
                    </a:lnTo>
                    <a:lnTo>
                      <a:pt x="33" y="90"/>
                    </a:lnTo>
                    <a:lnTo>
                      <a:pt x="25" y="86"/>
                    </a:lnTo>
                    <a:lnTo>
                      <a:pt x="25" y="83"/>
                    </a:lnTo>
                    <a:lnTo>
                      <a:pt x="25" y="79"/>
                    </a:lnTo>
                    <a:lnTo>
                      <a:pt x="22" y="79"/>
                    </a:lnTo>
                    <a:lnTo>
                      <a:pt x="18" y="76"/>
                    </a:lnTo>
                    <a:lnTo>
                      <a:pt x="15" y="72"/>
                    </a:lnTo>
                    <a:lnTo>
                      <a:pt x="11" y="65"/>
                    </a:lnTo>
                    <a:lnTo>
                      <a:pt x="11" y="61"/>
                    </a:lnTo>
                    <a:lnTo>
                      <a:pt x="8" y="58"/>
                    </a:lnTo>
                    <a:lnTo>
                      <a:pt x="0" y="58"/>
                    </a:lnTo>
                    <a:lnTo>
                      <a:pt x="0" y="54"/>
                    </a:lnTo>
                    <a:lnTo>
                      <a:pt x="0" y="54"/>
                    </a:lnTo>
                    <a:lnTo>
                      <a:pt x="11" y="51"/>
                    </a:lnTo>
                    <a:lnTo>
                      <a:pt x="18" y="51"/>
                    </a:lnTo>
                    <a:lnTo>
                      <a:pt x="22" y="43"/>
                    </a:lnTo>
                    <a:lnTo>
                      <a:pt x="22" y="40"/>
                    </a:lnTo>
                    <a:lnTo>
                      <a:pt x="25" y="36"/>
                    </a:lnTo>
                    <a:lnTo>
                      <a:pt x="29" y="33"/>
                    </a:lnTo>
                    <a:lnTo>
                      <a:pt x="33" y="29"/>
                    </a:lnTo>
                    <a:lnTo>
                      <a:pt x="33" y="25"/>
                    </a:lnTo>
                    <a:lnTo>
                      <a:pt x="36" y="22"/>
                    </a:lnTo>
                    <a:lnTo>
                      <a:pt x="36" y="18"/>
                    </a:lnTo>
                    <a:lnTo>
                      <a:pt x="40" y="15"/>
                    </a:lnTo>
                    <a:lnTo>
                      <a:pt x="47" y="11"/>
                    </a:lnTo>
                    <a:lnTo>
                      <a:pt x="47" y="11"/>
                    </a:lnTo>
                    <a:lnTo>
                      <a:pt x="50" y="11"/>
                    </a:lnTo>
                    <a:lnTo>
                      <a:pt x="50" y="8"/>
                    </a:lnTo>
                    <a:lnTo>
                      <a:pt x="54" y="8"/>
                    </a:lnTo>
                    <a:lnTo>
                      <a:pt x="61" y="8"/>
                    </a:lnTo>
                    <a:lnTo>
                      <a:pt x="68" y="8"/>
                    </a:lnTo>
                    <a:lnTo>
                      <a:pt x="76" y="8"/>
                    </a:lnTo>
                    <a:lnTo>
                      <a:pt x="83" y="8"/>
                    </a:lnTo>
                    <a:lnTo>
                      <a:pt x="86" y="8"/>
                    </a:lnTo>
                    <a:lnTo>
                      <a:pt x="93" y="11"/>
                    </a:lnTo>
                    <a:lnTo>
                      <a:pt x="97" y="11"/>
                    </a:lnTo>
                    <a:lnTo>
                      <a:pt x="101" y="8"/>
                    </a:lnTo>
                    <a:lnTo>
                      <a:pt x="108" y="8"/>
                    </a:lnTo>
                    <a:lnTo>
                      <a:pt x="115" y="8"/>
                    </a:lnTo>
                    <a:lnTo>
                      <a:pt x="126" y="0"/>
                    </a:lnTo>
                    <a:lnTo>
                      <a:pt x="129" y="0"/>
                    </a:lnTo>
                    <a:lnTo>
                      <a:pt x="133" y="0"/>
                    </a:lnTo>
                    <a:lnTo>
                      <a:pt x="136" y="4"/>
                    </a:lnTo>
                    <a:lnTo>
                      <a:pt x="144" y="8"/>
                    </a:lnTo>
                    <a:lnTo>
                      <a:pt x="144" y="11"/>
                    </a:lnTo>
                    <a:lnTo>
                      <a:pt x="147" y="18"/>
                    </a:lnTo>
                    <a:lnTo>
                      <a:pt x="151" y="25"/>
                    </a:lnTo>
                    <a:lnTo>
                      <a:pt x="154" y="33"/>
                    </a:lnTo>
                    <a:lnTo>
                      <a:pt x="162" y="36"/>
                    </a:lnTo>
                    <a:lnTo>
                      <a:pt x="162" y="47"/>
                    </a:lnTo>
                    <a:lnTo>
                      <a:pt x="162" y="54"/>
                    </a:lnTo>
                    <a:lnTo>
                      <a:pt x="162" y="58"/>
                    </a:lnTo>
                    <a:lnTo>
                      <a:pt x="162" y="61"/>
                    </a:lnTo>
                    <a:lnTo>
                      <a:pt x="162" y="65"/>
                    </a:lnTo>
                    <a:lnTo>
                      <a:pt x="162" y="72"/>
                    </a:lnTo>
                    <a:lnTo>
                      <a:pt x="162" y="72"/>
                    </a:lnTo>
                    <a:lnTo>
                      <a:pt x="165" y="72"/>
                    </a:lnTo>
                    <a:lnTo>
                      <a:pt x="169" y="79"/>
                    </a:lnTo>
                    <a:lnTo>
                      <a:pt x="176" y="79"/>
                    </a:lnTo>
                    <a:lnTo>
                      <a:pt x="179" y="76"/>
                    </a:lnTo>
                    <a:lnTo>
                      <a:pt x="183" y="76"/>
                    </a:lnTo>
                    <a:lnTo>
                      <a:pt x="187" y="72"/>
                    </a:lnTo>
                    <a:lnTo>
                      <a:pt x="190" y="72"/>
                    </a:lnTo>
                    <a:lnTo>
                      <a:pt x="194" y="76"/>
                    </a:lnTo>
                    <a:lnTo>
                      <a:pt x="194" y="76"/>
                    </a:lnTo>
                    <a:lnTo>
                      <a:pt x="194" y="83"/>
                    </a:lnTo>
                    <a:lnTo>
                      <a:pt x="194" y="86"/>
                    </a:lnTo>
                    <a:lnTo>
                      <a:pt x="190" y="86"/>
                    </a:lnTo>
                    <a:lnTo>
                      <a:pt x="190" y="90"/>
                    </a:lnTo>
                    <a:lnTo>
                      <a:pt x="187" y="90"/>
                    </a:lnTo>
                    <a:lnTo>
                      <a:pt x="183" y="94"/>
                    </a:lnTo>
                    <a:lnTo>
                      <a:pt x="179" y="97"/>
                    </a:lnTo>
                    <a:lnTo>
                      <a:pt x="176" y="97"/>
                    </a:lnTo>
                    <a:lnTo>
                      <a:pt x="176" y="97"/>
                    </a:lnTo>
                    <a:lnTo>
                      <a:pt x="179" y="94"/>
                    </a:lnTo>
                    <a:lnTo>
                      <a:pt x="179" y="90"/>
                    </a:lnTo>
                    <a:lnTo>
                      <a:pt x="179" y="86"/>
                    </a:lnTo>
                    <a:lnTo>
                      <a:pt x="176" y="86"/>
                    </a:lnTo>
                    <a:lnTo>
                      <a:pt x="176" y="94"/>
                    </a:lnTo>
                    <a:lnTo>
                      <a:pt x="172" y="97"/>
                    </a:lnTo>
                    <a:lnTo>
                      <a:pt x="172" y="101"/>
                    </a:lnTo>
                    <a:lnTo>
                      <a:pt x="172" y="104"/>
                    </a:lnTo>
                    <a:lnTo>
                      <a:pt x="172" y="108"/>
                    </a:lnTo>
                    <a:lnTo>
                      <a:pt x="172" y="112"/>
                    </a:lnTo>
                    <a:lnTo>
                      <a:pt x="172" y="11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04" name="Freeform 2638">
                <a:extLst>
                  <a:ext uri="{FF2B5EF4-FFF2-40B4-BE49-F238E27FC236}">
                    <a16:creationId xmlns:a16="http://schemas.microsoft.com/office/drawing/2014/main" id="{1769C04A-A36F-4862-823C-41693B22D57C}"/>
                  </a:ext>
                </a:extLst>
              </p:cNvPr>
              <p:cNvSpPr>
                <a:spLocks/>
              </p:cNvSpPr>
              <p:nvPr/>
            </p:nvSpPr>
            <p:spPr bwMode="auto">
              <a:xfrm>
                <a:off x="4137" y="1652"/>
                <a:ext cx="194" cy="119"/>
              </a:xfrm>
              <a:custGeom>
                <a:avLst/>
                <a:gdLst>
                  <a:gd name="T0" fmla="*/ 165 w 194"/>
                  <a:gd name="T1" fmla="*/ 115 h 119"/>
                  <a:gd name="T2" fmla="*/ 147 w 194"/>
                  <a:gd name="T3" fmla="*/ 108 h 119"/>
                  <a:gd name="T4" fmla="*/ 136 w 194"/>
                  <a:gd name="T5" fmla="*/ 108 h 119"/>
                  <a:gd name="T6" fmla="*/ 119 w 194"/>
                  <a:gd name="T7" fmla="*/ 112 h 119"/>
                  <a:gd name="T8" fmla="*/ 108 w 194"/>
                  <a:gd name="T9" fmla="*/ 119 h 119"/>
                  <a:gd name="T10" fmla="*/ 76 w 194"/>
                  <a:gd name="T11" fmla="*/ 115 h 119"/>
                  <a:gd name="T12" fmla="*/ 58 w 194"/>
                  <a:gd name="T13" fmla="*/ 115 h 119"/>
                  <a:gd name="T14" fmla="*/ 58 w 194"/>
                  <a:gd name="T15" fmla="*/ 108 h 119"/>
                  <a:gd name="T16" fmla="*/ 47 w 194"/>
                  <a:gd name="T17" fmla="*/ 104 h 119"/>
                  <a:gd name="T18" fmla="*/ 47 w 194"/>
                  <a:gd name="T19" fmla="*/ 97 h 119"/>
                  <a:gd name="T20" fmla="*/ 43 w 194"/>
                  <a:gd name="T21" fmla="*/ 94 h 119"/>
                  <a:gd name="T22" fmla="*/ 25 w 194"/>
                  <a:gd name="T23" fmla="*/ 86 h 119"/>
                  <a:gd name="T24" fmla="*/ 25 w 194"/>
                  <a:gd name="T25" fmla="*/ 79 h 119"/>
                  <a:gd name="T26" fmla="*/ 18 w 194"/>
                  <a:gd name="T27" fmla="*/ 76 h 119"/>
                  <a:gd name="T28" fmla="*/ 11 w 194"/>
                  <a:gd name="T29" fmla="*/ 65 h 119"/>
                  <a:gd name="T30" fmla="*/ 8 w 194"/>
                  <a:gd name="T31" fmla="*/ 58 h 119"/>
                  <a:gd name="T32" fmla="*/ 0 w 194"/>
                  <a:gd name="T33" fmla="*/ 54 h 119"/>
                  <a:gd name="T34" fmla="*/ 11 w 194"/>
                  <a:gd name="T35" fmla="*/ 51 h 119"/>
                  <a:gd name="T36" fmla="*/ 22 w 194"/>
                  <a:gd name="T37" fmla="*/ 43 h 119"/>
                  <a:gd name="T38" fmla="*/ 25 w 194"/>
                  <a:gd name="T39" fmla="*/ 36 h 119"/>
                  <a:gd name="T40" fmla="*/ 33 w 194"/>
                  <a:gd name="T41" fmla="*/ 29 h 119"/>
                  <a:gd name="T42" fmla="*/ 36 w 194"/>
                  <a:gd name="T43" fmla="*/ 22 h 119"/>
                  <a:gd name="T44" fmla="*/ 40 w 194"/>
                  <a:gd name="T45" fmla="*/ 15 h 119"/>
                  <a:gd name="T46" fmla="*/ 47 w 194"/>
                  <a:gd name="T47" fmla="*/ 11 h 119"/>
                  <a:gd name="T48" fmla="*/ 50 w 194"/>
                  <a:gd name="T49" fmla="*/ 8 h 119"/>
                  <a:gd name="T50" fmla="*/ 61 w 194"/>
                  <a:gd name="T51" fmla="*/ 8 h 119"/>
                  <a:gd name="T52" fmla="*/ 76 w 194"/>
                  <a:gd name="T53" fmla="*/ 8 h 119"/>
                  <a:gd name="T54" fmla="*/ 86 w 194"/>
                  <a:gd name="T55" fmla="*/ 8 h 119"/>
                  <a:gd name="T56" fmla="*/ 97 w 194"/>
                  <a:gd name="T57" fmla="*/ 11 h 119"/>
                  <a:gd name="T58" fmla="*/ 108 w 194"/>
                  <a:gd name="T59" fmla="*/ 8 h 119"/>
                  <a:gd name="T60" fmla="*/ 126 w 194"/>
                  <a:gd name="T61" fmla="*/ 0 h 119"/>
                  <a:gd name="T62" fmla="*/ 133 w 194"/>
                  <a:gd name="T63" fmla="*/ 0 h 119"/>
                  <a:gd name="T64" fmla="*/ 144 w 194"/>
                  <a:gd name="T65" fmla="*/ 8 h 119"/>
                  <a:gd name="T66" fmla="*/ 147 w 194"/>
                  <a:gd name="T67" fmla="*/ 18 h 119"/>
                  <a:gd name="T68" fmla="*/ 154 w 194"/>
                  <a:gd name="T69" fmla="*/ 33 h 119"/>
                  <a:gd name="T70" fmla="*/ 162 w 194"/>
                  <a:gd name="T71" fmla="*/ 47 h 119"/>
                  <a:gd name="T72" fmla="*/ 162 w 194"/>
                  <a:gd name="T73" fmla="*/ 58 h 119"/>
                  <a:gd name="T74" fmla="*/ 162 w 194"/>
                  <a:gd name="T75" fmla="*/ 65 h 119"/>
                  <a:gd name="T76" fmla="*/ 162 w 194"/>
                  <a:gd name="T77" fmla="*/ 72 h 119"/>
                  <a:gd name="T78" fmla="*/ 169 w 194"/>
                  <a:gd name="T79" fmla="*/ 79 h 119"/>
                  <a:gd name="T80" fmla="*/ 179 w 194"/>
                  <a:gd name="T81" fmla="*/ 76 h 119"/>
                  <a:gd name="T82" fmla="*/ 187 w 194"/>
                  <a:gd name="T83" fmla="*/ 72 h 119"/>
                  <a:gd name="T84" fmla="*/ 194 w 194"/>
                  <a:gd name="T85" fmla="*/ 76 h 119"/>
                  <a:gd name="T86" fmla="*/ 194 w 194"/>
                  <a:gd name="T87" fmla="*/ 83 h 119"/>
                  <a:gd name="T88" fmla="*/ 190 w 194"/>
                  <a:gd name="T89" fmla="*/ 86 h 119"/>
                  <a:gd name="T90" fmla="*/ 187 w 194"/>
                  <a:gd name="T91" fmla="*/ 90 h 119"/>
                  <a:gd name="T92" fmla="*/ 179 w 194"/>
                  <a:gd name="T93" fmla="*/ 97 h 119"/>
                  <a:gd name="T94" fmla="*/ 176 w 194"/>
                  <a:gd name="T95" fmla="*/ 97 h 119"/>
                  <a:gd name="T96" fmla="*/ 179 w 194"/>
                  <a:gd name="T97" fmla="*/ 90 h 119"/>
                  <a:gd name="T98" fmla="*/ 176 w 194"/>
                  <a:gd name="T99" fmla="*/ 86 h 119"/>
                  <a:gd name="T100" fmla="*/ 172 w 194"/>
                  <a:gd name="T101" fmla="*/ 97 h 119"/>
                  <a:gd name="T102" fmla="*/ 172 w 194"/>
                  <a:gd name="T103" fmla="*/ 104 h 119"/>
                  <a:gd name="T104" fmla="*/ 172 w 194"/>
                  <a:gd name="T105" fmla="*/ 1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4" h="119">
                    <a:moveTo>
                      <a:pt x="172" y="115"/>
                    </a:moveTo>
                    <a:lnTo>
                      <a:pt x="165" y="115"/>
                    </a:lnTo>
                    <a:lnTo>
                      <a:pt x="158" y="112"/>
                    </a:lnTo>
                    <a:lnTo>
                      <a:pt x="147" y="108"/>
                    </a:lnTo>
                    <a:lnTo>
                      <a:pt x="144" y="108"/>
                    </a:lnTo>
                    <a:lnTo>
                      <a:pt x="136" y="108"/>
                    </a:lnTo>
                    <a:lnTo>
                      <a:pt x="129" y="108"/>
                    </a:lnTo>
                    <a:lnTo>
                      <a:pt x="119" y="112"/>
                    </a:lnTo>
                    <a:lnTo>
                      <a:pt x="111" y="115"/>
                    </a:lnTo>
                    <a:lnTo>
                      <a:pt x="108" y="119"/>
                    </a:lnTo>
                    <a:lnTo>
                      <a:pt x="90" y="115"/>
                    </a:lnTo>
                    <a:lnTo>
                      <a:pt x="76" y="115"/>
                    </a:lnTo>
                    <a:lnTo>
                      <a:pt x="61" y="115"/>
                    </a:lnTo>
                    <a:lnTo>
                      <a:pt x="58" y="115"/>
                    </a:lnTo>
                    <a:lnTo>
                      <a:pt x="54" y="112"/>
                    </a:lnTo>
                    <a:lnTo>
                      <a:pt x="58" y="108"/>
                    </a:lnTo>
                    <a:lnTo>
                      <a:pt x="50" y="104"/>
                    </a:lnTo>
                    <a:lnTo>
                      <a:pt x="47" y="104"/>
                    </a:lnTo>
                    <a:lnTo>
                      <a:pt x="43" y="101"/>
                    </a:lnTo>
                    <a:lnTo>
                      <a:pt x="47" y="97"/>
                    </a:lnTo>
                    <a:lnTo>
                      <a:pt x="47" y="94"/>
                    </a:lnTo>
                    <a:lnTo>
                      <a:pt x="43" y="94"/>
                    </a:lnTo>
                    <a:lnTo>
                      <a:pt x="33" y="90"/>
                    </a:lnTo>
                    <a:lnTo>
                      <a:pt x="25" y="86"/>
                    </a:lnTo>
                    <a:lnTo>
                      <a:pt x="25" y="83"/>
                    </a:lnTo>
                    <a:lnTo>
                      <a:pt x="25" y="79"/>
                    </a:lnTo>
                    <a:lnTo>
                      <a:pt x="22" y="79"/>
                    </a:lnTo>
                    <a:lnTo>
                      <a:pt x="18" y="76"/>
                    </a:lnTo>
                    <a:lnTo>
                      <a:pt x="15" y="72"/>
                    </a:lnTo>
                    <a:lnTo>
                      <a:pt x="11" y="65"/>
                    </a:lnTo>
                    <a:lnTo>
                      <a:pt x="11" y="61"/>
                    </a:lnTo>
                    <a:lnTo>
                      <a:pt x="8" y="58"/>
                    </a:lnTo>
                    <a:lnTo>
                      <a:pt x="0" y="58"/>
                    </a:lnTo>
                    <a:lnTo>
                      <a:pt x="0" y="54"/>
                    </a:lnTo>
                    <a:lnTo>
                      <a:pt x="0" y="54"/>
                    </a:lnTo>
                    <a:lnTo>
                      <a:pt x="11" y="51"/>
                    </a:lnTo>
                    <a:lnTo>
                      <a:pt x="18" y="51"/>
                    </a:lnTo>
                    <a:lnTo>
                      <a:pt x="22" y="43"/>
                    </a:lnTo>
                    <a:lnTo>
                      <a:pt x="22" y="40"/>
                    </a:lnTo>
                    <a:lnTo>
                      <a:pt x="25" y="36"/>
                    </a:lnTo>
                    <a:lnTo>
                      <a:pt x="29" y="33"/>
                    </a:lnTo>
                    <a:lnTo>
                      <a:pt x="33" y="29"/>
                    </a:lnTo>
                    <a:lnTo>
                      <a:pt x="33" y="25"/>
                    </a:lnTo>
                    <a:lnTo>
                      <a:pt x="36" y="22"/>
                    </a:lnTo>
                    <a:lnTo>
                      <a:pt x="36" y="18"/>
                    </a:lnTo>
                    <a:lnTo>
                      <a:pt x="40" y="15"/>
                    </a:lnTo>
                    <a:lnTo>
                      <a:pt x="47" y="11"/>
                    </a:lnTo>
                    <a:lnTo>
                      <a:pt x="47" y="11"/>
                    </a:lnTo>
                    <a:lnTo>
                      <a:pt x="50" y="11"/>
                    </a:lnTo>
                    <a:lnTo>
                      <a:pt x="50" y="8"/>
                    </a:lnTo>
                    <a:lnTo>
                      <a:pt x="54" y="8"/>
                    </a:lnTo>
                    <a:lnTo>
                      <a:pt x="61" y="8"/>
                    </a:lnTo>
                    <a:lnTo>
                      <a:pt x="68" y="8"/>
                    </a:lnTo>
                    <a:lnTo>
                      <a:pt x="76" y="8"/>
                    </a:lnTo>
                    <a:lnTo>
                      <a:pt x="83" y="8"/>
                    </a:lnTo>
                    <a:lnTo>
                      <a:pt x="86" y="8"/>
                    </a:lnTo>
                    <a:lnTo>
                      <a:pt x="93" y="11"/>
                    </a:lnTo>
                    <a:lnTo>
                      <a:pt x="97" y="11"/>
                    </a:lnTo>
                    <a:lnTo>
                      <a:pt x="101" y="8"/>
                    </a:lnTo>
                    <a:lnTo>
                      <a:pt x="108" y="8"/>
                    </a:lnTo>
                    <a:lnTo>
                      <a:pt x="115" y="8"/>
                    </a:lnTo>
                    <a:lnTo>
                      <a:pt x="126" y="0"/>
                    </a:lnTo>
                    <a:lnTo>
                      <a:pt x="129" y="0"/>
                    </a:lnTo>
                    <a:lnTo>
                      <a:pt x="133" y="0"/>
                    </a:lnTo>
                    <a:lnTo>
                      <a:pt x="136" y="4"/>
                    </a:lnTo>
                    <a:lnTo>
                      <a:pt x="144" y="8"/>
                    </a:lnTo>
                    <a:lnTo>
                      <a:pt x="144" y="11"/>
                    </a:lnTo>
                    <a:lnTo>
                      <a:pt x="147" y="18"/>
                    </a:lnTo>
                    <a:lnTo>
                      <a:pt x="151" y="25"/>
                    </a:lnTo>
                    <a:lnTo>
                      <a:pt x="154" y="33"/>
                    </a:lnTo>
                    <a:lnTo>
                      <a:pt x="162" y="36"/>
                    </a:lnTo>
                    <a:lnTo>
                      <a:pt x="162" y="47"/>
                    </a:lnTo>
                    <a:lnTo>
                      <a:pt x="162" y="54"/>
                    </a:lnTo>
                    <a:lnTo>
                      <a:pt x="162" y="58"/>
                    </a:lnTo>
                    <a:lnTo>
                      <a:pt x="162" y="61"/>
                    </a:lnTo>
                    <a:lnTo>
                      <a:pt x="162" y="65"/>
                    </a:lnTo>
                    <a:lnTo>
                      <a:pt x="162" y="72"/>
                    </a:lnTo>
                    <a:lnTo>
                      <a:pt x="162" y="72"/>
                    </a:lnTo>
                    <a:lnTo>
                      <a:pt x="165" y="72"/>
                    </a:lnTo>
                    <a:lnTo>
                      <a:pt x="169" y="79"/>
                    </a:lnTo>
                    <a:lnTo>
                      <a:pt x="176" y="79"/>
                    </a:lnTo>
                    <a:lnTo>
                      <a:pt x="179" y="76"/>
                    </a:lnTo>
                    <a:lnTo>
                      <a:pt x="183" y="76"/>
                    </a:lnTo>
                    <a:lnTo>
                      <a:pt x="187" y="72"/>
                    </a:lnTo>
                    <a:lnTo>
                      <a:pt x="190" y="72"/>
                    </a:lnTo>
                    <a:lnTo>
                      <a:pt x="194" y="76"/>
                    </a:lnTo>
                    <a:lnTo>
                      <a:pt x="194" y="76"/>
                    </a:lnTo>
                    <a:lnTo>
                      <a:pt x="194" y="83"/>
                    </a:lnTo>
                    <a:lnTo>
                      <a:pt x="194" y="86"/>
                    </a:lnTo>
                    <a:lnTo>
                      <a:pt x="190" y="86"/>
                    </a:lnTo>
                    <a:lnTo>
                      <a:pt x="190" y="90"/>
                    </a:lnTo>
                    <a:lnTo>
                      <a:pt x="187" y="90"/>
                    </a:lnTo>
                    <a:lnTo>
                      <a:pt x="183" y="94"/>
                    </a:lnTo>
                    <a:lnTo>
                      <a:pt x="179" y="97"/>
                    </a:lnTo>
                    <a:lnTo>
                      <a:pt x="176" y="97"/>
                    </a:lnTo>
                    <a:lnTo>
                      <a:pt x="176" y="97"/>
                    </a:lnTo>
                    <a:lnTo>
                      <a:pt x="179" y="94"/>
                    </a:lnTo>
                    <a:lnTo>
                      <a:pt x="179" y="90"/>
                    </a:lnTo>
                    <a:lnTo>
                      <a:pt x="179" y="86"/>
                    </a:lnTo>
                    <a:lnTo>
                      <a:pt x="176" y="86"/>
                    </a:lnTo>
                    <a:lnTo>
                      <a:pt x="176" y="94"/>
                    </a:lnTo>
                    <a:lnTo>
                      <a:pt x="172" y="97"/>
                    </a:lnTo>
                    <a:lnTo>
                      <a:pt x="172" y="101"/>
                    </a:lnTo>
                    <a:lnTo>
                      <a:pt x="172" y="104"/>
                    </a:lnTo>
                    <a:lnTo>
                      <a:pt x="172" y="108"/>
                    </a:lnTo>
                    <a:lnTo>
                      <a:pt x="172" y="112"/>
                    </a:lnTo>
                    <a:lnTo>
                      <a:pt x="172" y="115"/>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05" name="Freeform 2639">
                <a:extLst>
                  <a:ext uri="{FF2B5EF4-FFF2-40B4-BE49-F238E27FC236}">
                    <a16:creationId xmlns:a16="http://schemas.microsoft.com/office/drawing/2014/main" id="{4D476004-8040-4B17-B55D-70E4840ED2B1}"/>
                  </a:ext>
                </a:extLst>
              </p:cNvPr>
              <p:cNvSpPr>
                <a:spLocks/>
              </p:cNvSpPr>
              <p:nvPr/>
            </p:nvSpPr>
            <p:spPr bwMode="auto">
              <a:xfrm>
                <a:off x="3536" y="1810"/>
                <a:ext cx="64" cy="119"/>
              </a:xfrm>
              <a:custGeom>
                <a:avLst/>
                <a:gdLst>
                  <a:gd name="T0" fmla="*/ 39 w 64"/>
                  <a:gd name="T1" fmla="*/ 111 h 119"/>
                  <a:gd name="T2" fmla="*/ 43 w 64"/>
                  <a:gd name="T3" fmla="*/ 104 h 119"/>
                  <a:gd name="T4" fmla="*/ 50 w 64"/>
                  <a:gd name="T5" fmla="*/ 97 h 119"/>
                  <a:gd name="T6" fmla="*/ 46 w 64"/>
                  <a:gd name="T7" fmla="*/ 90 h 119"/>
                  <a:gd name="T8" fmla="*/ 46 w 64"/>
                  <a:gd name="T9" fmla="*/ 79 h 119"/>
                  <a:gd name="T10" fmla="*/ 50 w 64"/>
                  <a:gd name="T11" fmla="*/ 72 h 119"/>
                  <a:gd name="T12" fmla="*/ 43 w 64"/>
                  <a:gd name="T13" fmla="*/ 65 h 119"/>
                  <a:gd name="T14" fmla="*/ 46 w 64"/>
                  <a:gd name="T15" fmla="*/ 58 h 119"/>
                  <a:gd name="T16" fmla="*/ 53 w 64"/>
                  <a:gd name="T17" fmla="*/ 54 h 119"/>
                  <a:gd name="T18" fmla="*/ 50 w 64"/>
                  <a:gd name="T19" fmla="*/ 47 h 119"/>
                  <a:gd name="T20" fmla="*/ 53 w 64"/>
                  <a:gd name="T21" fmla="*/ 40 h 119"/>
                  <a:gd name="T22" fmla="*/ 53 w 64"/>
                  <a:gd name="T23" fmla="*/ 29 h 119"/>
                  <a:gd name="T24" fmla="*/ 64 w 64"/>
                  <a:gd name="T25" fmla="*/ 18 h 119"/>
                  <a:gd name="T26" fmla="*/ 64 w 64"/>
                  <a:gd name="T27" fmla="*/ 11 h 119"/>
                  <a:gd name="T28" fmla="*/ 60 w 64"/>
                  <a:gd name="T29" fmla="*/ 4 h 119"/>
                  <a:gd name="T30" fmla="*/ 50 w 64"/>
                  <a:gd name="T31" fmla="*/ 4 h 119"/>
                  <a:gd name="T32" fmla="*/ 35 w 64"/>
                  <a:gd name="T33" fmla="*/ 4 h 119"/>
                  <a:gd name="T34" fmla="*/ 28 w 64"/>
                  <a:gd name="T35" fmla="*/ 4 h 119"/>
                  <a:gd name="T36" fmla="*/ 21 w 64"/>
                  <a:gd name="T37" fmla="*/ 0 h 119"/>
                  <a:gd name="T38" fmla="*/ 14 w 64"/>
                  <a:gd name="T39" fmla="*/ 7 h 119"/>
                  <a:gd name="T40" fmla="*/ 17 w 64"/>
                  <a:gd name="T41" fmla="*/ 25 h 119"/>
                  <a:gd name="T42" fmla="*/ 14 w 64"/>
                  <a:gd name="T43" fmla="*/ 36 h 119"/>
                  <a:gd name="T44" fmla="*/ 10 w 64"/>
                  <a:gd name="T45" fmla="*/ 43 h 119"/>
                  <a:gd name="T46" fmla="*/ 10 w 64"/>
                  <a:gd name="T47" fmla="*/ 50 h 119"/>
                  <a:gd name="T48" fmla="*/ 7 w 64"/>
                  <a:gd name="T49" fmla="*/ 61 h 119"/>
                  <a:gd name="T50" fmla="*/ 0 w 64"/>
                  <a:gd name="T51" fmla="*/ 76 h 119"/>
                  <a:gd name="T52" fmla="*/ 0 w 64"/>
                  <a:gd name="T53" fmla="*/ 79 h 119"/>
                  <a:gd name="T54" fmla="*/ 7 w 64"/>
                  <a:gd name="T55" fmla="*/ 86 h 119"/>
                  <a:gd name="T56" fmla="*/ 14 w 64"/>
                  <a:gd name="T57" fmla="*/ 86 h 119"/>
                  <a:gd name="T58" fmla="*/ 14 w 64"/>
                  <a:gd name="T59" fmla="*/ 86 h 119"/>
                  <a:gd name="T60" fmla="*/ 14 w 64"/>
                  <a:gd name="T61" fmla="*/ 97 h 119"/>
                  <a:gd name="T62" fmla="*/ 14 w 64"/>
                  <a:gd name="T63" fmla="*/ 108 h 119"/>
                  <a:gd name="T64" fmla="*/ 10 w 64"/>
                  <a:gd name="T65" fmla="*/ 115 h 119"/>
                  <a:gd name="T66" fmla="*/ 10 w 64"/>
                  <a:gd name="T67" fmla="*/ 119 h 119"/>
                  <a:gd name="T68" fmla="*/ 21 w 64"/>
                  <a:gd name="T69" fmla="*/ 119 h 119"/>
                  <a:gd name="T70" fmla="*/ 28 w 64"/>
                  <a:gd name="T71" fmla="*/ 119 h 119"/>
                  <a:gd name="T72" fmla="*/ 35 w 64"/>
                  <a:gd name="T73" fmla="*/ 119 h 119"/>
                  <a:gd name="T74" fmla="*/ 43 w 64"/>
                  <a:gd name="T75" fmla="*/ 11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119">
                    <a:moveTo>
                      <a:pt x="43" y="115"/>
                    </a:moveTo>
                    <a:lnTo>
                      <a:pt x="39" y="111"/>
                    </a:lnTo>
                    <a:lnTo>
                      <a:pt x="39" y="108"/>
                    </a:lnTo>
                    <a:lnTo>
                      <a:pt x="43" y="104"/>
                    </a:lnTo>
                    <a:lnTo>
                      <a:pt x="46" y="101"/>
                    </a:lnTo>
                    <a:lnTo>
                      <a:pt x="50" y="97"/>
                    </a:lnTo>
                    <a:lnTo>
                      <a:pt x="50" y="93"/>
                    </a:lnTo>
                    <a:lnTo>
                      <a:pt x="46" y="90"/>
                    </a:lnTo>
                    <a:lnTo>
                      <a:pt x="46" y="86"/>
                    </a:lnTo>
                    <a:lnTo>
                      <a:pt x="46" y="79"/>
                    </a:lnTo>
                    <a:lnTo>
                      <a:pt x="46" y="76"/>
                    </a:lnTo>
                    <a:lnTo>
                      <a:pt x="50" y="72"/>
                    </a:lnTo>
                    <a:lnTo>
                      <a:pt x="46" y="72"/>
                    </a:lnTo>
                    <a:lnTo>
                      <a:pt x="43" y="65"/>
                    </a:lnTo>
                    <a:lnTo>
                      <a:pt x="43" y="61"/>
                    </a:lnTo>
                    <a:lnTo>
                      <a:pt x="46" y="58"/>
                    </a:lnTo>
                    <a:lnTo>
                      <a:pt x="50" y="58"/>
                    </a:lnTo>
                    <a:lnTo>
                      <a:pt x="53" y="54"/>
                    </a:lnTo>
                    <a:lnTo>
                      <a:pt x="53" y="50"/>
                    </a:lnTo>
                    <a:lnTo>
                      <a:pt x="50" y="47"/>
                    </a:lnTo>
                    <a:lnTo>
                      <a:pt x="50" y="43"/>
                    </a:lnTo>
                    <a:lnTo>
                      <a:pt x="53" y="40"/>
                    </a:lnTo>
                    <a:lnTo>
                      <a:pt x="53" y="32"/>
                    </a:lnTo>
                    <a:lnTo>
                      <a:pt x="53" y="29"/>
                    </a:lnTo>
                    <a:lnTo>
                      <a:pt x="53" y="25"/>
                    </a:lnTo>
                    <a:lnTo>
                      <a:pt x="64" y="18"/>
                    </a:lnTo>
                    <a:lnTo>
                      <a:pt x="64" y="15"/>
                    </a:lnTo>
                    <a:lnTo>
                      <a:pt x="64" y="11"/>
                    </a:lnTo>
                    <a:lnTo>
                      <a:pt x="64" y="7"/>
                    </a:lnTo>
                    <a:lnTo>
                      <a:pt x="60" y="4"/>
                    </a:lnTo>
                    <a:lnTo>
                      <a:pt x="53" y="4"/>
                    </a:lnTo>
                    <a:lnTo>
                      <a:pt x="50" y="4"/>
                    </a:lnTo>
                    <a:lnTo>
                      <a:pt x="43" y="4"/>
                    </a:lnTo>
                    <a:lnTo>
                      <a:pt x="35" y="4"/>
                    </a:lnTo>
                    <a:lnTo>
                      <a:pt x="28" y="4"/>
                    </a:lnTo>
                    <a:lnTo>
                      <a:pt x="28" y="4"/>
                    </a:lnTo>
                    <a:lnTo>
                      <a:pt x="28" y="0"/>
                    </a:lnTo>
                    <a:lnTo>
                      <a:pt x="21" y="0"/>
                    </a:lnTo>
                    <a:lnTo>
                      <a:pt x="17" y="4"/>
                    </a:lnTo>
                    <a:lnTo>
                      <a:pt x="14" y="7"/>
                    </a:lnTo>
                    <a:lnTo>
                      <a:pt x="17" y="22"/>
                    </a:lnTo>
                    <a:lnTo>
                      <a:pt x="17" y="25"/>
                    </a:lnTo>
                    <a:lnTo>
                      <a:pt x="14" y="25"/>
                    </a:lnTo>
                    <a:lnTo>
                      <a:pt x="14" y="36"/>
                    </a:lnTo>
                    <a:lnTo>
                      <a:pt x="14" y="36"/>
                    </a:lnTo>
                    <a:lnTo>
                      <a:pt x="10" y="43"/>
                    </a:lnTo>
                    <a:lnTo>
                      <a:pt x="10" y="47"/>
                    </a:lnTo>
                    <a:lnTo>
                      <a:pt x="10" y="50"/>
                    </a:lnTo>
                    <a:lnTo>
                      <a:pt x="7" y="58"/>
                    </a:lnTo>
                    <a:lnTo>
                      <a:pt x="7" y="61"/>
                    </a:lnTo>
                    <a:lnTo>
                      <a:pt x="0" y="68"/>
                    </a:lnTo>
                    <a:lnTo>
                      <a:pt x="0" y="76"/>
                    </a:lnTo>
                    <a:lnTo>
                      <a:pt x="0" y="79"/>
                    </a:lnTo>
                    <a:lnTo>
                      <a:pt x="0" y="79"/>
                    </a:lnTo>
                    <a:lnTo>
                      <a:pt x="3" y="83"/>
                    </a:lnTo>
                    <a:lnTo>
                      <a:pt x="7" y="86"/>
                    </a:lnTo>
                    <a:lnTo>
                      <a:pt x="10" y="86"/>
                    </a:lnTo>
                    <a:lnTo>
                      <a:pt x="14" y="86"/>
                    </a:lnTo>
                    <a:lnTo>
                      <a:pt x="14" y="86"/>
                    </a:lnTo>
                    <a:lnTo>
                      <a:pt x="14" y="86"/>
                    </a:lnTo>
                    <a:lnTo>
                      <a:pt x="14" y="93"/>
                    </a:lnTo>
                    <a:lnTo>
                      <a:pt x="14" y="97"/>
                    </a:lnTo>
                    <a:lnTo>
                      <a:pt x="14" y="101"/>
                    </a:lnTo>
                    <a:lnTo>
                      <a:pt x="14" y="108"/>
                    </a:lnTo>
                    <a:lnTo>
                      <a:pt x="14" y="111"/>
                    </a:lnTo>
                    <a:lnTo>
                      <a:pt x="10" y="115"/>
                    </a:lnTo>
                    <a:lnTo>
                      <a:pt x="10" y="119"/>
                    </a:lnTo>
                    <a:lnTo>
                      <a:pt x="10" y="119"/>
                    </a:lnTo>
                    <a:lnTo>
                      <a:pt x="14" y="119"/>
                    </a:lnTo>
                    <a:lnTo>
                      <a:pt x="21" y="119"/>
                    </a:lnTo>
                    <a:lnTo>
                      <a:pt x="25" y="119"/>
                    </a:lnTo>
                    <a:lnTo>
                      <a:pt x="28" y="119"/>
                    </a:lnTo>
                    <a:lnTo>
                      <a:pt x="32" y="119"/>
                    </a:lnTo>
                    <a:lnTo>
                      <a:pt x="35" y="119"/>
                    </a:lnTo>
                    <a:lnTo>
                      <a:pt x="39" y="119"/>
                    </a:lnTo>
                    <a:lnTo>
                      <a:pt x="43" y="11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06" name="Freeform 2640">
                <a:extLst>
                  <a:ext uri="{FF2B5EF4-FFF2-40B4-BE49-F238E27FC236}">
                    <a16:creationId xmlns:a16="http://schemas.microsoft.com/office/drawing/2014/main" id="{891F3B5E-433D-4526-A193-1B8C1D11277E}"/>
                  </a:ext>
                </a:extLst>
              </p:cNvPr>
              <p:cNvSpPr>
                <a:spLocks/>
              </p:cNvSpPr>
              <p:nvPr/>
            </p:nvSpPr>
            <p:spPr bwMode="auto">
              <a:xfrm>
                <a:off x="3536" y="1810"/>
                <a:ext cx="64" cy="119"/>
              </a:xfrm>
              <a:custGeom>
                <a:avLst/>
                <a:gdLst>
                  <a:gd name="T0" fmla="*/ 39 w 64"/>
                  <a:gd name="T1" fmla="*/ 111 h 119"/>
                  <a:gd name="T2" fmla="*/ 43 w 64"/>
                  <a:gd name="T3" fmla="*/ 104 h 119"/>
                  <a:gd name="T4" fmla="*/ 50 w 64"/>
                  <a:gd name="T5" fmla="*/ 97 h 119"/>
                  <a:gd name="T6" fmla="*/ 46 w 64"/>
                  <a:gd name="T7" fmla="*/ 90 h 119"/>
                  <a:gd name="T8" fmla="*/ 46 w 64"/>
                  <a:gd name="T9" fmla="*/ 79 h 119"/>
                  <a:gd name="T10" fmla="*/ 50 w 64"/>
                  <a:gd name="T11" fmla="*/ 72 h 119"/>
                  <a:gd name="T12" fmla="*/ 43 w 64"/>
                  <a:gd name="T13" fmla="*/ 65 h 119"/>
                  <a:gd name="T14" fmla="*/ 46 w 64"/>
                  <a:gd name="T15" fmla="*/ 58 h 119"/>
                  <a:gd name="T16" fmla="*/ 53 w 64"/>
                  <a:gd name="T17" fmla="*/ 54 h 119"/>
                  <a:gd name="T18" fmla="*/ 50 w 64"/>
                  <a:gd name="T19" fmla="*/ 47 h 119"/>
                  <a:gd name="T20" fmla="*/ 53 w 64"/>
                  <a:gd name="T21" fmla="*/ 40 h 119"/>
                  <a:gd name="T22" fmla="*/ 53 w 64"/>
                  <a:gd name="T23" fmla="*/ 29 h 119"/>
                  <a:gd name="T24" fmla="*/ 64 w 64"/>
                  <a:gd name="T25" fmla="*/ 18 h 119"/>
                  <a:gd name="T26" fmla="*/ 64 w 64"/>
                  <a:gd name="T27" fmla="*/ 11 h 119"/>
                  <a:gd name="T28" fmla="*/ 60 w 64"/>
                  <a:gd name="T29" fmla="*/ 4 h 119"/>
                  <a:gd name="T30" fmla="*/ 50 w 64"/>
                  <a:gd name="T31" fmla="*/ 4 h 119"/>
                  <a:gd name="T32" fmla="*/ 35 w 64"/>
                  <a:gd name="T33" fmla="*/ 4 h 119"/>
                  <a:gd name="T34" fmla="*/ 28 w 64"/>
                  <a:gd name="T35" fmla="*/ 4 h 119"/>
                  <a:gd name="T36" fmla="*/ 21 w 64"/>
                  <a:gd name="T37" fmla="*/ 0 h 119"/>
                  <a:gd name="T38" fmla="*/ 14 w 64"/>
                  <a:gd name="T39" fmla="*/ 7 h 119"/>
                  <a:gd name="T40" fmla="*/ 17 w 64"/>
                  <a:gd name="T41" fmla="*/ 25 h 119"/>
                  <a:gd name="T42" fmla="*/ 14 w 64"/>
                  <a:gd name="T43" fmla="*/ 36 h 119"/>
                  <a:gd name="T44" fmla="*/ 10 w 64"/>
                  <a:gd name="T45" fmla="*/ 43 h 119"/>
                  <a:gd name="T46" fmla="*/ 10 w 64"/>
                  <a:gd name="T47" fmla="*/ 50 h 119"/>
                  <a:gd name="T48" fmla="*/ 7 w 64"/>
                  <a:gd name="T49" fmla="*/ 61 h 119"/>
                  <a:gd name="T50" fmla="*/ 0 w 64"/>
                  <a:gd name="T51" fmla="*/ 76 h 119"/>
                  <a:gd name="T52" fmla="*/ 0 w 64"/>
                  <a:gd name="T53" fmla="*/ 79 h 119"/>
                  <a:gd name="T54" fmla="*/ 7 w 64"/>
                  <a:gd name="T55" fmla="*/ 86 h 119"/>
                  <a:gd name="T56" fmla="*/ 14 w 64"/>
                  <a:gd name="T57" fmla="*/ 86 h 119"/>
                  <a:gd name="T58" fmla="*/ 14 w 64"/>
                  <a:gd name="T59" fmla="*/ 86 h 119"/>
                  <a:gd name="T60" fmla="*/ 14 w 64"/>
                  <a:gd name="T61" fmla="*/ 97 h 119"/>
                  <a:gd name="T62" fmla="*/ 14 w 64"/>
                  <a:gd name="T63" fmla="*/ 108 h 119"/>
                  <a:gd name="T64" fmla="*/ 10 w 64"/>
                  <a:gd name="T65" fmla="*/ 115 h 119"/>
                  <a:gd name="T66" fmla="*/ 10 w 64"/>
                  <a:gd name="T67" fmla="*/ 119 h 119"/>
                  <a:gd name="T68" fmla="*/ 21 w 64"/>
                  <a:gd name="T69" fmla="*/ 119 h 119"/>
                  <a:gd name="T70" fmla="*/ 28 w 64"/>
                  <a:gd name="T71" fmla="*/ 119 h 119"/>
                  <a:gd name="T72" fmla="*/ 35 w 64"/>
                  <a:gd name="T73" fmla="*/ 119 h 119"/>
                  <a:gd name="T74" fmla="*/ 43 w 64"/>
                  <a:gd name="T75" fmla="*/ 11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119">
                    <a:moveTo>
                      <a:pt x="43" y="115"/>
                    </a:moveTo>
                    <a:lnTo>
                      <a:pt x="39" y="111"/>
                    </a:lnTo>
                    <a:lnTo>
                      <a:pt x="39" y="108"/>
                    </a:lnTo>
                    <a:lnTo>
                      <a:pt x="43" y="104"/>
                    </a:lnTo>
                    <a:lnTo>
                      <a:pt x="46" y="101"/>
                    </a:lnTo>
                    <a:lnTo>
                      <a:pt x="50" y="97"/>
                    </a:lnTo>
                    <a:lnTo>
                      <a:pt x="50" y="93"/>
                    </a:lnTo>
                    <a:lnTo>
                      <a:pt x="46" y="90"/>
                    </a:lnTo>
                    <a:lnTo>
                      <a:pt x="46" y="86"/>
                    </a:lnTo>
                    <a:lnTo>
                      <a:pt x="46" y="79"/>
                    </a:lnTo>
                    <a:lnTo>
                      <a:pt x="46" y="76"/>
                    </a:lnTo>
                    <a:lnTo>
                      <a:pt x="50" y="72"/>
                    </a:lnTo>
                    <a:lnTo>
                      <a:pt x="46" y="72"/>
                    </a:lnTo>
                    <a:lnTo>
                      <a:pt x="43" y="65"/>
                    </a:lnTo>
                    <a:lnTo>
                      <a:pt x="43" y="61"/>
                    </a:lnTo>
                    <a:lnTo>
                      <a:pt x="46" y="58"/>
                    </a:lnTo>
                    <a:lnTo>
                      <a:pt x="50" y="58"/>
                    </a:lnTo>
                    <a:lnTo>
                      <a:pt x="53" y="54"/>
                    </a:lnTo>
                    <a:lnTo>
                      <a:pt x="53" y="50"/>
                    </a:lnTo>
                    <a:lnTo>
                      <a:pt x="50" y="47"/>
                    </a:lnTo>
                    <a:lnTo>
                      <a:pt x="50" y="43"/>
                    </a:lnTo>
                    <a:lnTo>
                      <a:pt x="53" y="40"/>
                    </a:lnTo>
                    <a:lnTo>
                      <a:pt x="53" y="32"/>
                    </a:lnTo>
                    <a:lnTo>
                      <a:pt x="53" y="29"/>
                    </a:lnTo>
                    <a:lnTo>
                      <a:pt x="53" y="25"/>
                    </a:lnTo>
                    <a:lnTo>
                      <a:pt x="64" y="18"/>
                    </a:lnTo>
                    <a:lnTo>
                      <a:pt x="64" y="15"/>
                    </a:lnTo>
                    <a:lnTo>
                      <a:pt x="64" y="11"/>
                    </a:lnTo>
                    <a:lnTo>
                      <a:pt x="64" y="7"/>
                    </a:lnTo>
                    <a:lnTo>
                      <a:pt x="60" y="4"/>
                    </a:lnTo>
                    <a:lnTo>
                      <a:pt x="53" y="4"/>
                    </a:lnTo>
                    <a:lnTo>
                      <a:pt x="50" y="4"/>
                    </a:lnTo>
                    <a:lnTo>
                      <a:pt x="43" y="4"/>
                    </a:lnTo>
                    <a:lnTo>
                      <a:pt x="35" y="4"/>
                    </a:lnTo>
                    <a:lnTo>
                      <a:pt x="28" y="4"/>
                    </a:lnTo>
                    <a:lnTo>
                      <a:pt x="28" y="4"/>
                    </a:lnTo>
                    <a:lnTo>
                      <a:pt x="28" y="0"/>
                    </a:lnTo>
                    <a:lnTo>
                      <a:pt x="21" y="0"/>
                    </a:lnTo>
                    <a:lnTo>
                      <a:pt x="17" y="4"/>
                    </a:lnTo>
                    <a:lnTo>
                      <a:pt x="14" y="7"/>
                    </a:lnTo>
                    <a:lnTo>
                      <a:pt x="17" y="22"/>
                    </a:lnTo>
                    <a:lnTo>
                      <a:pt x="17" y="25"/>
                    </a:lnTo>
                    <a:lnTo>
                      <a:pt x="14" y="25"/>
                    </a:lnTo>
                    <a:lnTo>
                      <a:pt x="14" y="36"/>
                    </a:lnTo>
                    <a:lnTo>
                      <a:pt x="14" y="36"/>
                    </a:lnTo>
                    <a:lnTo>
                      <a:pt x="10" y="43"/>
                    </a:lnTo>
                    <a:lnTo>
                      <a:pt x="10" y="47"/>
                    </a:lnTo>
                    <a:lnTo>
                      <a:pt x="10" y="50"/>
                    </a:lnTo>
                    <a:lnTo>
                      <a:pt x="7" y="58"/>
                    </a:lnTo>
                    <a:lnTo>
                      <a:pt x="7" y="61"/>
                    </a:lnTo>
                    <a:lnTo>
                      <a:pt x="0" y="68"/>
                    </a:lnTo>
                    <a:lnTo>
                      <a:pt x="0" y="76"/>
                    </a:lnTo>
                    <a:lnTo>
                      <a:pt x="0" y="79"/>
                    </a:lnTo>
                    <a:lnTo>
                      <a:pt x="0" y="79"/>
                    </a:lnTo>
                    <a:lnTo>
                      <a:pt x="3" y="83"/>
                    </a:lnTo>
                    <a:lnTo>
                      <a:pt x="7" y="86"/>
                    </a:lnTo>
                    <a:lnTo>
                      <a:pt x="10" y="86"/>
                    </a:lnTo>
                    <a:lnTo>
                      <a:pt x="14" y="86"/>
                    </a:lnTo>
                    <a:lnTo>
                      <a:pt x="14" y="86"/>
                    </a:lnTo>
                    <a:lnTo>
                      <a:pt x="14" y="86"/>
                    </a:lnTo>
                    <a:lnTo>
                      <a:pt x="14" y="93"/>
                    </a:lnTo>
                    <a:lnTo>
                      <a:pt x="14" y="97"/>
                    </a:lnTo>
                    <a:lnTo>
                      <a:pt x="14" y="101"/>
                    </a:lnTo>
                    <a:lnTo>
                      <a:pt x="14" y="108"/>
                    </a:lnTo>
                    <a:lnTo>
                      <a:pt x="14" y="111"/>
                    </a:lnTo>
                    <a:lnTo>
                      <a:pt x="10" y="115"/>
                    </a:lnTo>
                    <a:lnTo>
                      <a:pt x="10" y="119"/>
                    </a:lnTo>
                    <a:lnTo>
                      <a:pt x="10" y="119"/>
                    </a:lnTo>
                    <a:lnTo>
                      <a:pt x="14" y="119"/>
                    </a:lnTo>
                    <a:lnTo>
                      <a:pt x="21" y="119"/>
                    </a:lnTo>
                    <a:lnTo>
                      <a:pt x="25" y="119"/>
                    </a:lnTo>
                    <a:lnTo>
                      <a:pt x="28" y="119"/>
                    </a:lnTo>
                    <a:lnTo>
                      <a:pt x="32" y="119"/>
                    </a:lnTo>
                    <a:lnTo>
                      <a:pt x="35" y="119"/>
                    </a:lnTo>
                    <a:lnTo>
                      <a:pt x="39" y="119"/>
                    </a:lnTo>
                    <a:lnTo>
                      <a:pt x="43" y="115"/>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07" name="Freeform 2641">
                <a:extLst>
                  <a:ext uri="{FF2B5EF4-FFF2-40B4-BE49-F238E27FC236}">
                    <a16:creationId xmlns:a16="http://schemas.microsoft.com/office/drawing/2014/main" id="{8B959A2A-31D3-49F4-A7A5-87357ABA899C}"/>
                  </a:ext>
                </a:extLst>
              </p:cNvPr>
              <p:cNvSpPr>
                <a:spLocks/>
              </p:cNvSpPr>
              <p:nvPr/>
            </p:nvSpPr>
            <p:spPr bwMode="auto">
              <a:xfrm>
                <a:off x="4266" y="1645"/>
                <a:ext cx="68" cy="79"/>
              </a:xfrm>
              <a:custGeom>
                <a:avLst/>
                <a:gdLst>
                  <a:gd name="T0" fmla="*/ 33 w 68"/>
                  <a:gd name="T1" fmla="*/ 79 h 79"/>
                  <a:gd name="T2" fmla="*/ 33 w 68"/>
                  <a:gd name="T3" fmla="*/ 72 h 79"/>
                  <a:gd name="T4" fmla="*/ 33 w 68"/>
                  <a:gd name="T5" fmla="*/ 68 h 79"/>
                  <a:gd name="T6" fmla="*/ 33 w 68"/>
                  <a:gd name="T7" fmla="*/ 65 h 79"/>
                  <a:gd name="T8" fmla="*/ 33 w 68"/>
                  <a:gd name="T9" fmla="*/ 61 h 79"/>
                  <a:gd name="T10" fmla="*/ 33 w 68"/>
                  <a:gd name="T11" fmla="*/ 54 h 79"/>
                  <a:gd name="T12" fmla="*/ 33 w 68"/>
                  <a:gd name="T13" fmla="*/ 43 h 79"/>
                  <a:gd name="T14" fmla="*/ 25 w 68"/>
                  <a:gd name="T15" fmla="*/ 40 h 79"/>
                  <a:gd name="T16" fmla="*/ 22 w 68"/>
                  <a:gd name="T17" fmla="*/ 32 h 79"/>
                  <a:gd name="T18" fmla="*/ 18 w 68"/>
                  <a:gd name="T19" fmla="*/ 25 h 79"/>
                  <a:gd name="T20" fmla="*/ 15 w 68"/>
                  <a:gd name="T21" fmla="*/ 18 h 79"/>
                  <a:gd name="T22" fmla="*/ 15 w 68"/>
                  <a:gd name="T23" fmla="*/ 15 h 79"/>
                  <a:gd name="T24" fmla="*/ 7 w 68"/>
                  <a:gd name="T25" fmla="*/ 11 h 79"/>
                  <a:gd name="T26" fmla="*/ 4 w 68"/>
                  <a:gd name="T27" fmla="*/ 7 h 79"/>
                  <a:gd name="T28" fmla="*/ 0 w 68"/>
                  <a:gd name="T29" fmla="*/ 7 h 79"/>
                  <a:gd name="T30" fmla="*/ 4 w 68"/>
                  <a:gd name="T31" fmla="*/ 4 h 79"/>
                  <a:gd name="T32" fmla="*/ 4 w 68"/>
                  <a:gd name="T33" fmla="*/ 4 h 79"/>
                  <a:gd name="T34" fmla="*/ 7 w 68"/>
                  <a:gd name="T35" fmla="*/ 4 h 79"/>
                  <a:gd name="T36" fmla="*/ 11 w 68"/>
                  <a:gd name="T37" fmla="*/ 4 h 79"/>
                  <a:gd name="T38" fmla="*/ 18 w 68"/>
                  <a:gd name="T39" fmla="*/ 0 h 79"/>
                  <a:gd name="T40" fmla="*/ 22 w 68"/>
                  <a:gd name="T41" fmla="*/ 4 h 79"/>
                  <a:gd name="T42" fmla="*/ 25 w 68"/>
                  <a:gd name="T43" fmla="*/ 4 h 79"/>
                  <a:gd name="T44" fmla="*/ 33 w 68"/>
                  <a:gd name="T45" fmla="*/ 11 h 79"/>
                  <a:gd name="T46" fmla="*/ 36 w 68"/>
                  <a:gd name="T47" fmla="*/ 11 h 79"/>
                  <a:gd name="T48" fmla="*/ 43 w 68"/>
                  <a:gd name="T49" fmla="*/ 11 h 79"/>
                  <a:gd name="T50" fmla="*/ 43 w 68"/>
                  <a:gd name="T51" fmla="*/ 11 h 79"/>
                  <a:gd name="T52" fmla="*/ 50 w 68"/>
                  <a:gd name="T53" fmla="*/ 15 h 79"/>
                  <a:gd name="T54" fmla="*/ 50 w 68"/>
                  <a:gd name="T55" fmla="*/ 15 h 79"/>
                  <a:gd name="T56" fmla="*/ 54 w 68"/>
                  <a:gd name="T57" fmla="*/ 15 h 79"/>
                  <a:gd name="T58" fmla="*/ 54 w 68"/>
                  <a:gd name="T59" fmla="*/ 18 h 79"/>
                  <a:gd name="T60" fmla="*/ 54 w 68"/>
                  <a:gd name="T61" fmla="*/ 22 h 79"/>
                  <a:gd name="T62" fmla="*/ 54 w 68"/>
                  <a:gd name="T63" fmla="*/ 25 h 79"/>
                  <a:gd name="T64" fmla="*/ 54 w 68"/>
                  <a:gd name="T65" fmla="*/ 29 h 79"/>
                  <a:gd name="T66" fmla="*/ 58 w 68"/>
                  <a:gd name="T67" fmla="*/ 29 h 79"/>
                  <a:gd name="T68" fmla="*/ 58 w 68"/>
                  <a:gd name="T69" fmla="*/ 29 h 79"/>
                  <a:gd name="T70" fmla="*/ 61 w 68"/>
                  <a:gd name="T71" fmla="*/ 32 h 79"/>
                  <a:gd name="T72" fmla="*/ 61 w 68"/>
                  <a:gd name="T73" fmla="*/ 36 h 79"/>
                  <a:gd name="T74" fmla="*/ 61 w 68"/>
                  <a:gd name="T75" fmla="*/ 40 h 79"/>
                  <a:gd name="T76" fmla="*/ 68 w 68"/>
                  <a:gd name="T77" fmla="*/ 43 h 79"/>
                  <a:gd name="T78" fmla="*/ 68 w 68"/>
                  <a:gd name="T79" fmla="*/ 43 h 79"/>
                  <a:gd name="T80" fmla="*/ 68 w 68"/>
                  <a:gd name="T81" fmla="*/ 47 h 79"/>
                  <a:gd name="T82" fmla="*/ 68 w 68"/>
                  <a:gd name="T83" fmla="*/ 50 h 79"/>
                  <a:gd name="T84" fmla="*/ 68 w 68"/>
                  <a:gd name="T85" fmla="*/ 50 h 79"/>
                  <a:gd name="T86" fmla="*/ 68 w 68"/>
                  <a:gd name="T87" fmla="*/ 54 h 79"/>
                  <a:gd name="T88" fmla="*/ 65 w 68"/>
                  <a:gd name="T89" fmla="*/ 58 h 79"/>
                  <a:gd name="T90" fmla="*/ 58 w 68"/>
                  <a:gd name="T91" fmla="*/ 54 h 79"/>
                  <a:gd name="T92" fmla="*/ 54 w 68"/>
                  <a:gd name="T93" fmla="*/ 54 h 79"/>
                  <a:gd name="T94" fmla="*/ 54 w 68"/>
                  <a:gd name="T95" fmla="*/ 54 h 79"/>
                  <a:gd name="T96" fmla="*/ 50 w 68"/>
                  <a:gd name="T97" fmla="*/ 54 h 79"/>
                  <a:gd name="T98" fmla="*/ 50 w 68"/>
                  <a:gd name="T99" fmla="*/ 58 h 79"/>
                  <a:gd name="T100" fmla="*/ 47 w 68"/>
                  <a:gd name="T101" fmla="*/ 65 h 79"/>
                  <a:gd name="T102" fmla="*/ 47 w 68"/>
                  <a:gd name="T103" fmla="*/ 65 h 79"/>
                  <a:gd name="T104" fmla="*/ 43 w 68"/>
                  <a:gd name="T105" fmla="*/ 68 h 79"/>
                  <a:gd name="T106" fmla="*/ 43 w 68"/>
                  <a:gd name="T107" fmla="*/ 72 h 79"/>
                  <a:gd name="T108" fmla="*/ 40 w 68"/>
                  <a:gd name="T109" fmla="*/ 72 h 79"/>
                  <a:gd name="T110" fmla="*/ 40 w 68"/>
                  <a:gd name="T111" fmla="*/ 76 h 79"/>
                  <a:gd name="T112" fmla="*/ 40 w 68"/>
                  <a:gd name="T113" fmla="*/ 76 h 79"/>
                  <a:gd name="T114" fmla="*/ 36 w 68"/>
                  <a:gd name="T115" fmla="*/ 79 h 79"/>
                  <a:gd name="T116" fmla="*/ 33 w 68"/>
                  <a:gd name="T1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 h="79">
                    <a:moveTo>
                      <a:pt x="33" y="79"/>
                    </a:moveTo>
                    <a:lnTo>
                      <a:pt x="33" y="72"/>
                    </a:lnTo>
                    <a:lnTo>
                      <a:pt x="33" y="68"/>
                    </a:lnTo>
                    <a:lnTo>
                      <a:pt x="33" y="65"/>
                    </a:lnTo>
                    <a:lnTo>
                      <a:pt x="33" y="61"/>
                    </a:lnTo>
                    <a:lnTo>
                      <a:pt x="33" y="54"/>
                    </a:lnTo>
                    <a:lnTo>
                      <a:pt x="33" y="43"/>
                    </a:lnTo>
                    <a:lnTo>
                      <a:pt x="25" y="40"/>
                    </a:lnTo>
                    <a:lnTo>
                      <a:pt x="22" y="32"/>
                    </a:lnTo>
                    <a:lnTo>
                      <a:pt x="18" y="25"/>
                    </a:lnTo>
                    <a:lnTo>
                      <a:pt x="15" y="18"/>
                    </a:lnTo>
                    <a:lnTo>
                      <a:pt x="15" y="15"/>
                    </a:lnTo>
                    <a:lnTo>
                      <a:pt x="7" y="11"/>
                    </a:lnTo>
                    <a:lnTo>
                      <a:pt x="4" y="7"/>
                    </a:lnTo>
                    <a:lnTo>
                      <a:pt x="0" y="7"/>
                    </a:lnTo>
                    <a:lnTo>
                      <a:pt x="4" y="4"/>
                    </a:lnTo>
                    <a:lnTo>
                      <a:pt x="4" y="4"/>
                    </a:lnTo>
                    <a:lnTo>
                      <a:pt x="7" y="4"/>
                    </a:lnTo>
                    <a:lnTo>
                      <a:pt x="11" y="4"/>
                    </a:lnTo>
                    <a:lnTo>
                      <a:pt x="18" y="0"/>
                    </a:lnTo>
                    <a:lnTo>
                      <a:pt x="22" y="4"/>
                    </a:lnTo>
                    <a:lnTo>
                      <a:pt x="25" y="4"/>
                    </a:lnTo>
                    <a:lnTo>
                      <a:pt x="33" y="11"/>
                    </a:lnTo>
                    <a:lnTo>
                      <a:pt x="36" y="11"/>
                    </a:lnTo>
                    <a:lnTo>
                      <a:pt x="43" y="11"/>
                    </a:lnTo>
                    <a:lnTo>
                      <a:pt x="43" y="11"/>
                    </a:lnTo>
                    <a:lnTo>
                      <a:pt x="50" y="15"/>
                    </a:lnTo>
                    <a:lnTo>
                      <a:pt x="50" y="15"/>
                    </a:lnTo>
                    <a:lnTo>
                      <a:pt x="54" y="15"/>
                    </a:lnTo>
                    <a:lnTo>
                      <a:pt x="54" y="18"/>
                    </a:lnTo>
                    <a:lnTo>
                      <a:pt x="54" y="22"/>
                    </a:lnTo>
                    <a:lnTo>
                      <a:pt x="54" y="25"/>
                    </a:lnTo>
                    <a:lnTo>
                      <a:pt x="54" y="29"/>
                    </a:lnTo>
                    <a:lnTo>
                      <a:pt x="58" y="29"/>
                    </a:lnTo>
                    <a:lnTo>
                      <a:pt x="58" y="29"/>
                    </a:lnTo>
                    <a:lnTo>
                      <a:pt x="61" y="32"/>
                    </a:lnTo>
                    <a:lnTo>
                      <a:pt x="61" y="36"/>
                    </a:lnTo>
                    <a:lnTo>
                      <a:pt x="61" y="40"/>
                    </a:lnTo>
                    <a:lnTo>
                      <a:pt x="68" y="43"/>
                    </a:lnTo>
                    <a:lnTo>
                      <a:pt x="68" y="43"/>
                    </a:lnTo>
                    <a:lnTo>
                      <a:pt x="68" y="47"/>
                    </a:lnTo>
                    <a:lnTo>
                      <a:pt x="68" y="50"/>
                    </a:lnTo>
                    <a:lnTo>
                      <a:pt x="68" y="50"/>
                    </a:lnTo>
                    <a:lnTo>
                      <a:pt x="68" y="54"/>
                    </a:lnTo>
                    <a:lnTo>
                      <a:pt x="65" y="58"/>
                    </a:lnTo>
                    <a:lnTo>
                      <a:pt x="58" y="54"/>
                    </a:lnTo>
                    <a:lnTo>
                      <a:pt x="54" y="54"/>
                    </a:lnTo>
                    <a:lnTo>
                      <a:pt x="54" y="54"/>
                    </a:lnTo>
                    <a:lnTo>
                      <a:pt x="50" y="54"/>
                    </a:lnTo>
                    <a:lnTo>
                      <a:pt x="50" y="58"/>
                    </a:lnTo>
                    <a:lnTo>
                      <a:pt x="47" y="65"/>
                    </a:lnTo>
                    <a:lnTo>
                      <a:pt x="47" y="65"/>
                    </a:lnTo>
                    <a:lnTo>
                      <a:pt x="43" y="68"/>
                    </a:lnTo>
                    <a:lnTo>
                      <a:pt x="43" y="72"/>
                    </a:lnTo>
                    <a:lnTo>
                      <a:pt x="40" y="72"/>
                    </a:lnTo>
                    <a:lnTo>
                      <a:pt x="40" y="76"/>
                    </a:lnTo>
                    <a:lnTo>
                      <a:pt x="40" y="76"/>
                    </a:lnTo>
                    <a:lnTo>
                      <a:pt x="36" y="79"/>
                    </a:lnTo>
                    <a:lnTo>
                      <a:pt x="33" y="7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08" name="Freeform 2642">
                <a:extLst>
                  <a:ext uri="{FF2B5EF4-FFF2-40B4-BE49-F238E27FC236}">
                    <a16:creationId xmlns:a16="http://schemas.microsoft.com/office/drawing/2014/main" id="{ACF87A4F-08EF-4066-A1B3-D26F3ED1FA5D}"/>
                  </a:ext>
                </a:extLst>
              </p:cNvPr>
              <p:cNvSpPr>
                <a:spLocks/>
              </p:cNvSpPr>
              <p:nvPr/>
            </p:nvSpPr>
            <p:spPr bwMode="auto">
              <a:xfrm>
                <a:off x="4266" y="1645"/>
                <a:ext cx="68" cy="79"/>
              </a:xfrm>
              <a:custGeom>
                <a:avLst/>
                <a:gdLst>
                  <a:gd name="T0" fmla="*/ 33 w 68"/>
                  <a:gd name="T1" fmla="*/ 79 h 79"/>
                  <a:gd name="T2" fmla="*/ 33 w 68"/>
                  <a:gd name="T3" fmla="*/ 72 h 79"/>
                  <a:gd name="T4" fmla="*/ 33 w 68"/>
                  <a:gd name="T5" fmla="*/ 68 h 79"/>
                  <a:gd name="T6" fmla="*/ 33 w 68"/>
                  <a:gd name="T7" fmla="*/ 65 h 79"/>
                  <a:gd name="T8" fmla="*/ 33 w 68"/>
                  <a:gd name="T9" fmla="*/ 61 h 79"/>
                  <a:gd name="T10" fmla="*/ 33 w 68"/>
                  <a:gd name="T11" fmla="*/ 54 h 79"/>
                  <a:gd name="T12" fmla="*/ 33 w 68"/>
                  <a:gd name="T13" fmla="*/ 43 h 79"/>
                  <a:gd name="T14" fmla="*/ 25 w 68"/>
                  <a:gd name="T15" fmla="*/ 40 h 79"/>
                  <a:gd name="T16" fmla="*/ 22 w 68"/>
                  <a:gd name="T17" fmla="*/ 32 h 79"/>
                  <a:gd name="T18" fmla="*/ 18 w 68"/>
                  <a:gd name="T19" fmla="*/ 25 h 79"/>
                  <a:gd name="T20" fmla="*/ 15 w 68"/>
                  <a:gd name="T21" fmla="*/ 18 h 79"/>
                  <a:gd name="T22" fmla="*/ 15 w 68"/>
                  <a:gd name="T23" fmla="*/ 15 h 79"/>
                  <a:gd name="T24" fmla="*/ 7 w 68"/>
                  <a:gd name="T25" fmla="*/ 11 h 79"/>
                  <a:gd name="T26" fmla="*/ 4 w 68"/>
                  <a:gd name="T27" fmla="*/ 7 h 79"/>
                  <a:gd name="T28" fmla="*/ 0 w 68"/>
                  <a:gd name="T29" fmla="*/ 7 h 79"/>
                  <a:gd name="T30" fmla="*/ 4 w 68"/>
                  <a:gd name="T31" fmla="*/ 4 h 79"/>
                  <a:gd name="T32" fmla="*/ 4 w 68"/>
                  <a:gd name="T33" fmla="*/ 4 h 79"/>
                  <a:gd name="T34" fmla="*/ 7 w 68"/>
                  <a:gd name="T35" fmla="*/ 4 h 79"/>
                  <a:gd name="T36" fmla="*/ 11 w 68"/>
                  <a:gd name="T37" fmla="*/ 4 h 79"/>
                  <a:gd name="T38" fmla="*/ 18 w 68"/>
                  <a:gd name="T39" fmla="*/ 0 h 79"/>
                  <a:gd name="T40" fmla="*/ 22 w 68"/>
                  <a:gd name="T41" fmla="*/ 4 h 79"/>
                  <a:gd name="T42" fmla="*/ 25 w 68"/>
                  <a:gd name="T43" fmla="*/ 4 h 79"/>
                  <a:gd name="T44" fmla="*/ 33 w 68"/>
                  <a:gd name="T45" fmla="*/ 11 h 79"/>
                  <a:gd name="T46" fmla="*/ 36 w 68"/>
                  <a:gd name="T47" fmla="*/ 11 h 79"/>
                  <a:gd name="T48" fmla="*/ 43 w 68"/>
                  <a:gd name="T49" fmla="*/ 11 h 79"/>
                  <a:gd name="T50" fmla="*/ 43 w 68"/>
                  <a:gd name="T51" fmla="*/ 11 h 79"/>
                  <a:gd name="T52" fmla="*/ 50 w 68"/>
                  <a:gd name="T53" fmla="*/ 15 h 79"/>
                  <a:gd name="T54" fmla="*/ 50 w 68"/>
                  <a:gd name="T55" fmla="*/ 15 h 79"/>
                  <a:gd name="T56" fmla="*/ 54 w 68"/>
                  <a:gd name="T57" fmla="*/ 15 h 79"/>
                  <a:gd name="T58" fmla="*/ 54 w 68"/>
                  <a:gd name="T59" fmla="*/ 18 h 79"/>
                  <a:gd name="T60" fmla="*/ 54 w 68"/>
                  <a:gd name="T61" fmla="*/ 22 h 79"/>
                  <a:gd name="T62" fmla="*/ 54 w 68"/>
                  <a:gd name="T63" fmla="*/ 25 h 79"/>
                  <a:gd name="T64" fmla="*/ 54 w 68"/>
                  <a:gd name="T65" fmla="*/ 29 h 79"/>
                  <a:gd name="T66" fmla="*/ 58 w 68"/>
                  <a:gd name="T67" fmla="*/ 29 h 79"/>
                  <a:gd name="T68" fmla="*/ 58 w 68"/>
                  <a:gd name="T69" fmla="*/ 29 h 79"/>
                  <a:gd name="T70" fmla="*/ 61 w 68"/>
                  <a:gd name="T71" fmla="*/ 32 h 79"/>
                  <a:gd name="T72" fmla="*/ 61 w 68"/>
                  <a:gd name="T73" fmla="*/ 36 h 79"/>
                  <a:gd name="T74" fmla="*/ 61 w 68"/>
                  <a:gd name="T75" fmla="*/ 40 h 79"/>
                  <a:gd name="T76" fmla="*/ 68 w 68"/>
                  <a:gd name="T77" fmla="*/ 43 h 79"/>
                  <a:gd name="T78" fmla="*/ 68 w 68"/>
                  <a:gd name="T79" fmla="*/ 43 h 79"/>
                  <a:gd name="T80" fmla="*/ 68 w 68"/>
                  <a:gd name="T81" fmla="*/ 47 h 79"/>
                  <a:gd name="T82" fmla="*/ 68 w 68"/>
                  <a:gd name="T83" fmla="*/ 50 h 79"/>
                  <a:gd name="T84" fmla="*/ 68 w 68"/>
                  <a:gd name="T85" fmla="*/ 50 h 79"/>
                  <a:gd name="T86" fmla="*/ 68 w 68"/>
                  <a:gd name="T87" fmla="*/ 54 h 79"/>
                  <a:gd name="T88" fmla="*/ 65 w 68"/>
                  <a:gd name="T89" fmla="*/ 58 h 79"/>
                  <a:gd name="T90" fmla="*/ 58 w 68"/>
                  <a:gd name="T91" fmla="*/ 54 h 79"/>
                  <a:gd name="T92" fmla="*/ 54 w 68"/>
                  <a:gd name="T93" fmla="*/ 54 h 79"/>
                  <a:gd name="T94" fmla="*/ 54 w 68"/>
                  <a:gd name="T95" fmla="*/ 54 h 79"/>
                  <a:gd name="T96" fmla="*/ 50 w 68"/>
                  <a:gd name="T97" fmla="*/ 54 h 79"/>
                  <a:gd name="T98" fmla="*/ 50 w 68"/>
                  <a:gd name="T99" fmla="*/ 58 h 79"/>
                  <a:gd name="T100" fmla="*/ 47 w 68"/>
                  <a:gd name="T101" fmla="*/ 65 h 79"/>
                  <a:gd name="T102" fmla="*/ 47 w 68"/>
                  <a:gd name="T103" fmla="*/ 65 h 79"/>
                  <a:gd name="T104" fmla="*/ 43 w 68"/>
                  <a:gd name="T105" fmla="*/ 68 h 79"/>
                  <a:gd name="T106" fmla="*/ 43 w 68"/>
                  <a:gd name="T107" fmla="*/ 72 h 79"/>
                  <a:gd name="T108" fmla="*/ 40 w 68"/>
                  <a:gd name="T109" fmla="*/ 72 h 79"/>
                  <a:gd name="T110" fmla="*/ 40 w 68"/>
                  <a:gd name="T111" fmla="*/ 76 h 79"/>
                  <a:gd name="T112" fmla="*/ 40 w 68"/>
                  <a:gd name="T113" fmla="*/ 76 h 79"/>
                  <a:gd name="T114" fmla="*/ 36 w 68"/>
                  <a:gd name="T115" fmla="*/ 79 h 79"/>
                  <a:gd name="T116" fmla="*/ 33 w 68"/>
                  <a:gd name="T1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 h="79">
                    <a:moveTo>
                      <a:pt x="33" y="79"/>
                    </a:moveTo>
                    <a:lnTo>
                      <a:pt x="33" y="72"/>
                    </a:lnTo>
                    <a:lnTo>
                      <a:pt x="33" y="68"/>
                    </a:lnTo>
                    <a:lnTo>
                      <a:pt x="33" y="65"/>
                    </a:lnTo>
                    <a:lnTo>
                      <a:pt x="33" y="61"/>
                    </a:lnTo>
                    <a:lnTo>
                      <a:pt x="33" y="54"/>
                    </a:lnTo>
                    <a:lnTo>
                      <a:pt x="33" y="43"/>
                    </a:lnTo>
                    <a:lnTo>
                      <a:pt x="25" y="40"/>
                    </a:lnTo>
                    <a:lnTo>
                      <a:pt x="22" y="32"/>
                    </a:lnTo>
                    <a:lnTo>
                      <a:pt x="18" y="25"/>
                    </a:lnTo>
                    <a:lnTo>
                      <a:pt x="15" y="18"/>
                    </a:lnTo>
                    <a:lnTo>
                      <a:pt x="15" y="15"/>
                    </a:lnTo>
                    <a:lnTo>
                      <a:pt x="7" y="11"/>
                    </a:lnTo>
                    <a:lnTo>
                      <a:pt x="4" y="7"/>
                    </a:lnTo>
                    <a:lnTo>
                      <a:pt x="0" y="7"/>
                    </a:lnTo>
                    <a:lnTo>
                      <a:pt x="4" y="4"/>
                    </a:lnTo>
                    <a:lnTo>
                      <a:pt x="4" y="4"/>
                    </a:lnTo>
                    <a:lnTo>
                      <a:pt x="7" y="4"/>
                    </a:lnTo>
                    <a:lnTo>
                      <a:pt x="11" y="4"/>
                    </a:lnTo>
                    <a:lnTo>
                      <a:pt x="18" y="0"/>
                    </a:lnTo>
                    <a:lnTo>
                      <a:pt x="22" y="4"/>
                    </a:lnTo>
                    <a:lnTo>
                      <a:pt x="25" y="4"/>
                    </a:lnTo>
                    <a:lnTo>
                      <a:pt x="33" y="11"/>
                    </a:lnTo>
                    <a:lnTo>
                      <a:pt x="36" y="11"/>
                    </a:lnTo>
                    <a:lnTo>
                      <a:pt x="43" y="11"/>
                    </a:lnTo>
                    <a:lnTo>
                      <a:pt x="43" y="11"/>
                    </a:lnTo>
                    <a:lnTo>
                      <a:pt x="50" y="15"/>
                    </a:lnTo>
                    <a:lnTo>
                      <a:pt x="50" y="15"/>
                    </a:lnTo>
                    <a:lnTo>
                      <a:pt x="54" y="15"/>
                    </a:lnTo>
                    <a:lnTo>
                      <a:pt x="54" y="18"/>
                    </a:lnTo>
                    <a:lnTo>
                      <a:pt x="54" y="22"/>
                    </a:lnTo>
                    <a:lnTo>
                      <a:pt x="54" y="25"/>
                    </a:lnTo>
                    <a:lnTo>
                      <a:pt x="54" y="29"/>
                    </a:lnTo>
                    <a:lnTo>
                      <a:pt x="58" y="29"/>
                    </a:lnTo>
                    <a:lnTo>
                      <a:pt x="58" y="29"/>
                    </a:lnTo>
                    <a:lnTo>
                      <a:pt x="61" y="32"/>
                    </a:lnTo>
                    <a:lnTo>
                      <a:pt x="61" y="36"/>
                    </a:lnTo>
                    <a:lnTo>
                      <a:pt x="61" y="40"/>
                    </a:lnTo>
                    <a:lnTo>
                      <a:pt x="68" y="43"/>
                    </a:lnTo>
                    <a:lnTo>
                      <a:pt x="68" y="43"/>
                    </a:lnTo>
                    <a:lnTo>
                      <a:pt x="68" y="47"/>
                    </a:lnTo>
                    <a:lnTo>
                      <a:pt x="68" y="50"/>
                    </a:lnTo>
                    <a:lnTo>
                      <a:pt x="68" y="50"/>
                    </a:lnTo>
                    <a:lnTo>
                      <a:pt x="68" y="54"/>
                    </a:lnTo>
                    <a:lnTo>
                      <a:pt x="65" y="58"/>
                    </a:lnTo>
                    <a:lnTo>
                      <a:pt x="58" y="54"/>
                    </a:lnTo>
                    <a:lnTo>
                      <a:pt x="54" y="54"/>
                    </a:lnTo>
                    <a:lnTo>
                      <a:pt x="54" y="54"/>
                    </a:lnTo>
                    <a:lnTo>
                      <a:pt x="50" y="54"/>
                    </a:lnTo>
                    <a:lnTo>
                      <a:pt x="50" y="58"/>
                    </a:lnTo>
                    <a:lnTo>
                      <a:pt x="47" y="65"/>
                    </a:lnTo>
                    <a:lnTo>
                      <a:pt x="47" y="65"/>
                    </a:lnTo>
                    <a:lnTo>
                      <a:pt x="43" y="68"/>
                    </a:lnTo>
                    <a:lnTo>
                      <a:pt x="43" y="72"/>
                    </a:lnTo>
                    <a:lnTo>
                      <a:pt x="40" y="72"/>
                    </a:lnTo>
                    <a:lnTo>
                      <a:pt x="40" y="76"/>
                    </a:lnTo>
                    <a:lnTo>
                      <a:pt x="40" y="76"/>
                    </a:lnTo>
                    <a:lnTo>
                      <a:pt x="36" y="79"/>
                    </a:lnTo>
                    <a:lnTo>
                      <a:pt x="33" y="79"/>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09" name="Freeform 2643">
                <a:extLst>
                  <a:ext uri="{FF2B5EF4-FFF2-40B4-BE49-F238E27FC236}">
                    <a16:creationId xmlns:a16="http://schemas.microsoft.com/office/drawing/2014/main" id="{2EBB768A-FE62-4C28-AE10-C5F9708AD70B}"/>
                  </a:ext>
                </a:extLst>
              </p:cNvPr>
              <p:cNvSpPr>
                <a:spLocks/>
              </p:cNvSpPr>
              <p:nvPr/>
            </p:nvSpPr>
            <p:spPr bwMode="auto">
              <a:xfrm>
                <a:off x="3980" y="1900"/>
                <a:ext cx="64" cy="39"/>
              </a:xfrm>
              <a:custGeom>
                <a:avLst/>
                <a:gdLst>
                  <a:gd name="T0" fmla="*/ 64 w 64"/>
                  <a:gd name="T1" fmla="*/ 0 h 39"/>
                  <a:gd name="T2" fmla="*/ 61 w 64"/>
                  <a:gd name="T3" fmla="*/ 0 h 39"/>
                  <a:gd name="T4" fmla="*/ 61 w 64"/>
                  <a:gd name="T5" fmla="*/ 0 h 39"/>
                  <a:gd name="T6" fmla="*/ 61 w 64"/>
                  <a:gd name="T7" fmla="*/ 3 h 39"/>
                  <a:gd name="T8" fmla="*/ 57 w 64"/>
                  <a:gd name="T9" fmla="*/ 11 h 39"/>
                  <a:gd name="T10" fmla="*/ 53 w 64"/>
                  <a:gd name="T11" fmla="*/ 21 h 39"/>
                  <a:gd name="T12" fmla="*/ 53 w 64"/>
                  <a:gd name="T13" fmla="*/ 21 h 39"/>
                  <a:gd name="T14" fmla="*/ 53 w 64"/>
                  <a:gd name="T15" fmla="*/ 25 h 39"/>
                  <a:gd name="T16" fmla="*/ 53 w 64"/>
                  <a:gd name="T17" fmla="*/ 25 h 39"/>
                  <a:gd name="T18" fmla="*/ 57 w 64"/>
                  <a:gd name="T19" fmla="*/ 29 h 39"/>
                  <a:gd name="T20" fmla="*/ 53 w 64"/>
                  <a:gd name="T21" fmla="*/ 36 h 39"/>
                  <a:gd name="T22" fmla="*/ 53 w 64"/>
                  <a:gd name="T23" fmla="*/ 39 h 39"/>
                  <a:gd name="T24" fmla="*/ 46 w 64"/>
                  <a:gd name="T25" fmla="*/ 39 h 39"/>
                  <a:gd name="T26" fmla="*/ 43 w 64"/>
                  <a:gd name="T27" fmla="*/ 36 h 39"/>
                  <a:gd name="T28" fmla="*/ 39 w 64"/>
                  <a:gd name="T29" fmla="*/ 36 h 39"/>
                  <a:gd name="T30" fmla="*/ 36 w 64"/>
                  <a:gd name="T31" fmla="*/ 32 h 39"/>
                  <a:gd name="T32" fmla="*/ 32 w 64"/>
                  <a:gd name="T33" fmla="*/ 29 h 39"/>
                  <a:gd name="T34" fmla="*/ 28 w 64"/>
                  <a:gd name="T35" fmla="*/ 29 h 39"/>
                  <a:gd name="T36" fmla="*/ 25 w 64"/>
                  <a:gd name="T37" fmla="*/ 29 h 39"/>
                  <a:gd name="T38" fmla="*/ 21 w 64"/>
                  <a:gd name="T39" fmla="*/ 25 h 39"/>
                  <a:gd name="T40" fmla="*/ 18 w 64"/>
                  <a:gd name="T41" fmla="*/ 21 h 39"/>
                  <a:gd name="T42" fmla="*/ 14 w 64"/>
                  <a:gd name="T43" fmla="*/ 21 h 39"/>
                  <a:gd name="T44" fmla="*/ 10 w 64"/>
                  <a:gd name="T45" fmla="*/ 18 h 39"/>
                  <a:gd name="T46" fmla="*/ 3 w 64"/>
                  <a:gd name="T47" fmla="*/ 18 h 39"/>
                  <a:gd name="T48" fmla="*/ 0 w 64"/>
                  <a:gd name="T49" fmla="*/ 14 h 39"/>
                  <a:gd name="T50" fmla="*/ 0 w 64"/>
                  <a:gd name="T51" fmla="*/ 11 h 39"/>
                  <a:gd name="T52" fmla="*/ 0 w 64"/>
                  <a:gd name="T53" fmla="*/ 7 h 39"/>
                  <a:gd name="T54" fmla="*/ 0 w 64"/>
                  <a:gd name="T55" fmla="*/ 7 h 39"/>
                  <a:gd name="T56" fmla="*/ 3 w 64"/>
                  <a:gd name="T57" fmla="*/ 3 h 39"/>
                  <a:gd name="T58" fmla="*/ 3 w 64"/>
                  <a:gd name="T59" fmla="*/ 3 h 39"/>
                  <a:gd name="T60" fmla="*/ 7 w 64"/>
                  <a:gd name="T61" fmla="*/ 7 h 39"/>
                  <a:gd name="T62" fmla="*/ 10 w 64"/>
                  <a:gd name="T63" fmla="*/ 7 h 39"/>
                  <a:gd name="T64" fmla="*/ 14 w 64"/>
                  <a:gd name="T65" fmla="*/ 3 h 39"/>
                  <a:gd name="T66" fmla="*/ 21 w 64"/>
                  <a:gd name="T67" fmla="*/ 7 h 39"/>
                  <a:gd name="T68" fmla="*/ 25 w 64"/>
                  <a:gd name="T69" fmla="*/ 7 h 39"/>
                  <a:gd name="T70" fmla="*/ 28 w 64"/>
                  <a:gd name="T71" fmla="*/ 7 h 39"/>
                  <a:gd name="T72" fmla="*/ 28 w 64"/>
                  <a:gd name="T73" fmla="*/ 7 h 39"/>
                  <a:gd name="T74" fmla="*/ 39 w 64"/>
                  <a:gd name="T75" fmla="*/ 7 h 39"/>
                  <a:gd name="T76" fmla="*/ 43 w 64"/>
                  <a:gd name="T77" fmla="*/ 3 h 39"/>
                  <a:gd name="T78" fmla="*/ 46 w 64"/>
                  <a:gd name="T79" fmla="*/ 3 h 39"/>
                  <a:gd name="T80" fmla="*/ 53 w 64"/>
                  <a:gd name="T81" fmla="*/ 3 h 39"/>
                  <a:gd name="T82" fmla="*/ 57 w 64"/>
                  <a:gd name="T83" fmla="*/ 0 h 39"/>
                  <a:gd name="T84" fmla="*/ 61 w 64"/>
                  <a:gd name="T85" fmla="*/ 0 h 39"/>
                  <a:gd name="T86" fmla="*/ 64 w 64"/>
                  <a:gd name="T8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39">
                    <a:moveTo>
                      <a:pt x="64" y="0"/>
                    </a:moveTo>
                    <a:lnTo>
                      <a:pt x="61" y="0"/>
                    </a:lnTo>
                    <a:lnTo>
                      <a:pt x="61" y="0"/>
                    </a:lnTo>
                    <a:lnTo>
                      <a:pt x="61" y="3"/>
                    </a:lnTo>
                    <a:lnTo>
                      <a:pt x="57" y="11"/>
                    </a:lnTo>
                    <a:lnTo>
                      <a:pt x="53" y="21"/>
                    </a:lnTo>
                    <a:lnTo>
                      <a:pt x="53" y="21"/>
                    </a:lnTo>
                    <a:lnTo>
                      <a:pt x="53" y="25"/>
                    </a:lnTo>
                    <a:lnTo>
                      <a:pt x="53" y="25"/>
                    </a:lnTo>
                    <a:lnTo>
                      <a:pt x="57" y="29"/>
                    </a:lnTo>
                    <a:lnTo>
                      <a:pt x="53" y="36"/>
                    </a:lnTo>
                    <a:lnTo>
                      <a:pt x="53" y="39"/>
                    </a:lnTo>
                    <a:lnTo>
                      <a:pt x="46" y="39"/>
                    </a:lnTo>
                    <a:lnTo>
                      <a:pt x="43" y="36"/>
                    </a:lnTo>
                    <a:lnTo>
                      <a:pt x="39" y="36"/>
                    </a:lnTo>
                    <a:lnTo>
                      <a:pt x="36" y="32"/>
                    </a:lnTo>
                    <a:lnTo>
                      <a:pt x="32" y="29"/>
                    </a:lnTo>
                    <a:lnTo>
                      <a:pt x="28" y="29"/>
                    </a:lnTo>
                    <a:lnTo>
                      <a:pt x="25" y="29"/>
                    </a:lnTo>
                    <a:lnTo>
                      <a:pt x="21" y="25"/>
                    </a:lnTo>
                    <a:lnTo>
                      <a:pt x="18" y="21"/>
                    </a:lnTo>
                    <a:lnTo>
                      <a:pt x="14" y="21"/>
                    </a:lnTo>
                    <a:lnTo>
                      <a:pt x="10" y="18"/>
                    </a:lnTo>
                    <a:lnTo>
                      <a:pt x="3" y="18"/>
                    </a:lnTo>
                    <a:lnTo>
                      <a:pt x="0" y="14"/>
                    </a:lnTo>
                    <a:lnTo>
                      <a:pt x="0" y="11"/>
                    </a:lnTo>
                    <a:lnTo>
                      <a:pt x="0" y="7"/>
                    </a:lnTo>
                    <a:lnTo>
                      <a:pt x="0" y="7"/>
                    </a:lnTo>
                    <a:lnTo>
                      <a:pt x="3" y="3"/>
                    </a:lnTo>
                    <a:lnTo>
                      <a:pt x="3" y="3"/>
                    </a:lnTo>
                    <a:lnTo>
                      <a:pt x="7" y="7"/>
                    </a:lnTo>
                    <a:lnTo>
                      <a:pt x="10" y="7"/>
                    </a:lnTo>
                    <a:lnTo>
                      <a:pt x="14" y="3"/>
                    </a:lnTo>
                    <a:lnTo>
                      <a:pt x="21" y="7"/>
                    </a:lnTo>
                    <a:lnTo>
                      <a:pt x="25" y="7"/>
                    </a:lnTo>
                    <a:lnTo>
                      <a:pt x="28" y="7"/>
                    </a:lnTo>
                    <a:lnTo>
                      <a:pt x="28" y="7"/>
                    </a:lnTo>
                    <a:lnTo>
                      <a:pt x="39" y="7"/>
                    </a:lnTo>
                    <a:lnTo>
                      <a:pt x="43" y="3"/>
                    </a:lnTo>
                    <a:lnTo>
                      <a:pt x="46" y="3"/>
                    </a:lnTo>
                    <a:lnTo>
                      <a:pt x="53" y="3"/>
                    </a:lnTo>
                    <a:lnTo>
                      <a:pt x="57" y="0"/>
                    </a:lnTo>
                    <a:lnTo>
                      <a:pt x="61" y="0"/>
                    </a:lnTo>
                    <a:lnTo>
                      <a:pt x="6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10" name="Freeform 2644">
                <a:extLst>
                  <a:ext uri="{FF2B5EF4-FFF2-40B4-BE49-F238E27FC236}">
                    <a16:creationId xmlns:a16="http://schemas.microsoft.com/office/drawing/2014/main" id="{1B168126-B15A-43DC-AD9F-ED911B2EB209}"/>
                  </a:ext>
                </a:extLst>
              </p:cNvPr>
              <p:cNvSpPr>
                <a:spLocks/>
              </p:cNvSpPr>
              <p:nvPr/>
            </p:nvSpPr>
            <p:spPr bwMode="auto">
              <a:xfrm>
                <a:off x="3980" y="1900"/>
                <a:ext cx="64" cy="39"/>
              </a:xfrm>
              <a:custGeom>
                <a:avLst/>
                <a:gdLst>
                  <a:gd name="T0" fmla="*/ 64 w 64"/>
                  <a:gd name="T1" fmla="*/ 0 h 39"/>
                  <a:gd name="T2" fmla="*/ 61 w 64"/>
                  <a:gd name="T3" fmla="*/ 0 h 39"/>
                  <a:gd name="T4" fmla="*/ 61 w 64"/>
                  <a:gd name="T5" fmla="*/ 0 h 39"/>
                  <a:gd name="T6" fmla="*/ 61 w 64"/>
                  <a:gd name="T7" fmla="*/ 3 h 39"/>
                  <a:gd name="T8" fmla="*/ 57 w 64"/>
                  <a:gd name="T9" fmla="*/ 11 h 39"/>
                  <a:gd name="T10" fmla="*/ 53 w 64"/>
                  <a:gd name="T11" fmla="*/ 21 h 39"/>
                  <a:gd name="T12" fmla="*/ 53 w 64"/>
                  <a:gd name="T13" fmla="*/ 21 h 39"/>
                  <a:gd name="T14" fmla="*/ 53 w 64"/>
                  <a:gd name="T15" fmla="*/ 25 h 39"/>
                  <a:gd name="T16" fmla="*/ 53 w 64"/>
                  <a:gd name="T17" fmla="*/ 25 h 39"/>
                  <a:gd name="T18" fmla="*/ 57 w 64"/>
                  <a:gd name="T19" fmla="*/ 29 h 39"/>
                  <a:gd name="T20" fmla="*/ 53 w 64"/>
                  <a:gd name="T21" fmla="*/ 36 h 39"/>
                  <a:gd name="T22" fmla="*/ 53 w 64"/>
                  <a:gd name="T23" fmla="*/ 39 h 39"/>
                  <a:gd name="T24" fmla="*/ 46 w 64"/>
                  <a:gd name="T25" fmla="*/ 39 h 39"/>
                  <a:gd name="T26" fmla="*/ 43 w 64"/>
                  <a:gd name="T27" fmla="*/ 36 h 39"/>
                  <a:gd name="T28" fmla="*/ 39 w 64"/>
                  <a:gd name="T29" fmla="*/ 36 h 39"/>
                  <a:gd name="T30" fmla="*/ 36 w 64"/>
                  <a:gd name="T31" fmla="*/ 32 h 39"/>
                  <a:gd name="T32" fmla="*/ 32 w 64"/>
                  <a:gd name="T33" fmla="*/ 29 h 39"/>
                  <a:gd name="T34" fmla="*/ 28 w 64"/>
                  <a:gd name="T35" fmla="*/ 29 h 39"/>
                  <a:gd name="T36" fmla="*/ 25 w 64"/>
                  <a:gd name="T37" fmla="*/ 29 h 39"/>
                  <a:gd name="T38" fmla="*/ 21 w 64"/>
                  <a:gd name="T39" fmla="*/ 25 h 39"/>
                  <a:gd name="T40" fmla="*/ 18 w 64"/>
                  <a:gd name="T41" fmla="*/ 21 h 39"/>
                  <a:gd name="T42" fmla="*/ 14 w 64"/>
                  <a:gd name="T43" fmla="*/ 21 h 39"/>
                  <a:gd name="T44" fmla="*/ 10 w 64"/>
                  <a:gd name="T45" fmla="*/ 18 h 39"/>
                  <a:gd name="T46" fmla="*/ 3 w 64"/>
                  <a:gd name="T47" fmla="*/ 18 h 39"/>
                  <a:gd name="T48" fmla="*/ 0 w 64"/>
                  <a:gd name="T49" fmla="*/ 14 h 39"/>
                  <a:gd name="T50" fmla="*/ 0 w 64"/>
                  <a:gd name="T51" fmla="*/ 11 h 39"/>
                  <a:gd name="T52" fmla="*/ 0 w 64"/>
                  <a:gd name="T53" fmla="*/ 7 h 39"/>
                  <a:gd name="T54" fmla="*/ 0 w 64"/>
                  <a:gd name="T55" fmla="*/ 7 h 39"/>
                  <a:gd name="T56" fmla="*/ 3 w 64"/>
                  <a:gd name="T57" fmla="*/ 3 h 39"/>
                  <a:gd name="T58" fmla="*/ 3 w 64"/>
                  <a:gd name="T59" fmla="*/ 3 h 39"/>
                  <a:gd name="T60" fmla="*/ 7 w 64"/>
                  <a:gd name="T61" fmla="*/ 7 h 39"/>
                  <a:gd name="T62" fmla="*/ 10 w 64"/>
                  <a:gd name="T63" fmla="*/ 7 h 39"/>
                  <a:gd name="T64" fmla="*/ 14 w 64"/>
                  <a:gd name="T65" fmla="*/ 3 h 39"/>
                  <a:gd name="T66" fmla="*/ 21 w 64"/>
                  <a:gd name="T67" fmla="*/ 7 h 39"/>
                  <a:gd name="T68" fmla="*/ 25 w 64"/>
                  <a:gd name="T69" fmla="*/ 7 h 39"/>
                  <a:gd name="T70" fmla="*/ 28 w 64"/>
                  <a:gd name="T71" fmla="*/ 7 h 39"/>
                  <a:gd name="T72" fmla="*/ 28 w 64"/>
                  <a:gd name="T73" fmla="*/ 7 h 39"/>
                  <a:gd name="T74" fmla="*/ 39 w 64"/>
                  <a:gd name="T75" fmla="*/ 7 h 39"/>
                  <a:gd name="T76" fmla="*/ 43 w 64"/>
                  <a:gd name="T77" fmla="*/ 3 h 39"/>
                  <a:gd name="T78" fmla="*/ 46 w 64"/>
                  <a:gd name="T79" fmla="*/ 3 h 39"/>
                  <a:gd name="T80" fmla="*/ 53 w 64"/>
                  <a:gd name="T81" fmla="*/ 3 h 39"/>
                  <a:gd name="T82" fmla="*/ 57 w 64"/>
                  <a:gd name="T83" fmla="*/ 0 h 39"/>
                  <a:gd name="T84" fmla="*/ 61 w 64"/>
                  <a:gd name="T85" fmla="*/ 0 h 39"/>
                  <a:gd name="T86" fmla="*/ 64 w 64"/>
                  <a:gd name="T8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39">
                    <a:moveTo>
                      <a:pt x="64" y="0"/>
                    </a:moveTo>
                    <a:lnTo>
                      <a:pt x="61" y="0"/>
                    </a:lnTo>
                    <a:lnTo>
                      <a:pt x="61" y="0"/>
                    </a:lnTo>
                    <a:lnTo>
                      <a:pt x="61" y="3"/>
                    </a:lnTo>
                    <a:lnTo>
                      <a:pt x="57" y="11"/>
                    </a:lnTo>
                    <a:lnTo>
                      <a:pt x="53" y="21"/>
                    </a:lnTo>
                    <a:lnTo>
                      <a:pt x="53" y="21"/>
                    </a:lnTo>
                    <a:lnTo>
                      <a:pt x="53" y="25"/>
                    </a:lnTo>
                    <a:lnTo>
                      <a:pt x="53" y="25"/>
                    </a:lnTo>
                    <a:lnTo>
                      <a:pt x="57" y="29"/>
                    </a:lnTo>
                    <a:lnTo>
                      <a:pt x="53" y="36"/>
                    </a:lnTo>
                    <a:lnTo>
                      <a:pt x="53" y="39"/>
                    </a:lnTo>
                    <a:lnTo>
                      <a:pt x="46" y="39"/>
                    </a:lnTo>
                    <a:lnTo>
                      <a:pt x="43" y="36"/>
                    </a:lnTo>
                    <a:lnTo>
                      <a:pt x="39" y="36"/>
                    </a:lnTo>
                    <a:lnTo>
                      <a:pt x="36" y="32"/>
                    </a:lnTo>
                    <a:lnTo>
                      <a:pt x="32" y="29"/>
                    </a:lnTo>
                    <a:lnTo>
                      <a:pt x="28" y="29"/>
                    </a:lnTo>
                    <a:lnTo>
                      <a:pt x="25" y="29"/>
                    </a:lnTo>
                    <a:lnTo>
                      <a:pt x="21" y="25"/>
                    </a:lnTo>
                    <a:lnTo>
                      <a:pt x="18" y="21"/>
                    </a:lnTo>
                    <a:lnTo>
                      <a:pt x="14" y="21"/>
                    </a:lnTo>
                    <a:lnTo>
                      <a:pt x="10" y="18"/>
                    </a:lnTo>
                    <a:lnTo>
                      <a:pt x="3" y="18"/>
                    </a:lnTo>
                    <a:lnTo>
                      <a:pt x="0" y="14"/>
                    </a:lnTo>
                    <a:lnTo>
                      <a:pt x="0" y="11"/>
                    </a:lnTo>
                    <a:lnTo>
                      <a:pt x="0" y="7"/>
                    </a:lnTo>
                    <a:lnTo>
                      <a:pt x="0" y="7"/>
                    </a:lnTo>
                    <a:lnTo>
                      <a:pt x="3" y="3"/>
                    </a:lnTo>
                    <a:lnTo>
                      <a:pt x="3" y="3"/>
                    </a:lnTo>
                    <a:lnTo>
                      <a:pt x="7" y="7"/>
                    </a:lnTo>
                    <a:lnTo>
                      <a:pt x="10" y="7"/>
                    </a:lnTo>
                    <a:lnTo>
                      <a:pt x="14" y="3"/>
                    </a:lnTo>
                    <a:lnTo>
                      <a:pt x="21" y="7"/>
                    </a:lnTo>
                    <a:lnTo>
                      <a:pt x="25" y="7"/>
                    </a:lnTo>
                    <a:lnTo>
                      <a:pt x="28" y="7"/>
                    </a:lnTo>
                    <a:lnTo>
                      <a:pt x="28" y="7"/>
                    </a:lnTo>
                    <a:lnTo>
                      <a:pt x="39" y="7"/>
                    </a:lnTo>
                    <a:lnTo>
                      <a:pt x="43" y="3"/>
                    </a:lnTo>
                    <a:lnTo>
                      <a:pt x="46" y="3"/>
                    </a:lnTo>
                    <a:lnTo>
                      <a:pt x="53" y="3"/>
                    </a:lnTo>
                    <a:lnTo>
                      <a:pt x="57" y="0"/>
                    </a:lnTo>
                    <a:lnTo>
                      <a:pt x="61" y="0"/>
                    </a:lnTo>
                    <a:lnTo>
                      <a:pt x="6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11" name="Freeform 2645">
                <a:extLst>
                  <a:ext uri="{FF2B5EF4-FFF2-40B4-BE49-F238E27FC236}">
                    <a16:creationId xmlns:a16="http://schemas.microsoft.com/office/drawing/2014/main" id="{9487B416-75E7-425E-9119-92E85FC3CB71}"/>
                  </a:ext>
                </a:extLst>
              </p:cNvPr>
              <p:cNvSpPr>
                <a:spLocks/>
              </p:cNvSpPr>
              <p:nvPr/>
            </p:nvSpPr>
            <p:spPr bwMode="auto">
              <a:xfrm>
                <a:off x="3894" y="1828"/>
                <a:ext cx="28" cy="58"/>
              </a:xfrm>
              <a:custGeom>
                <a:avLst/>
                <a:gdLst>
                  <a:gd name="T0" fmla="*/ 18 w 28"/>
                  <a:gd name="T1" fmla="*/ 0 h 58"/>
                  <a:gd name="T2" fmla="*/ 21 w 28"/>
                  <a:gd name="T3" fmla="*/ 0 h 58"/>
                  <a:gd name="T4" fmla="*/ 21 w 28"/>
                  <a:gd name="T5" fmla="*/ 4 h 58"/>
                  <a:gd name="T6" fmla="*/ 25 w 28"/>
                  <a:gd name="T7" fmla="*/ 4 h 58"/>
                  <a:gd name="T8" fmla="*/ 25 w 28"/>
                  <a:gd name="T9" fmla="*/ 7 h 58"/>
                  <a:gd name="T10" fmla="*/ 28 w 28"/>
                  <a:gd name="T11" fmla="*/ 14 h 58"/>
                  <a:gd name="T12" fmla="*/ 28 w 28"/>
                  <a:gd name="T13" fmla="*/ 22 h 58"/>
                  <a:gd name="T14" fmla="*/ 28 w 28"/>
                  <a:gd name="T15" fmla="*/ 25 h 58"/>
                  <a:gd name="T16" fmla="*/ 28 w 28"/>
                  <a:gd name="T17" fmla="*/ 36 h 58"/>
                  <a:gd name="T18" fmla="*/ 28 w 28"/>
                  <a:gd name="T19" fmla="*/ 47 h 58"/>
                  <a:gd name="T20" fmla="*/ 25 w 28"/>
                  <a:gd name="T21" fmla="*/ 50 h 58"/>
                  <a:gd name="T22" fmla="*/ 25 w 28"/>
                  <a:gd name="T23" fmla="*/ 50 h 58"/>
                  <a:gd name="T24" fmla="*/ 25 w 28"/>
                  <a:gd name="T25" fmla="*/ 50 h 58"/>
                  <a:gd name="T26" fmla="*/ 18 w 28"/>
                  <a:gd name="T27" fmla="*/ 50 h 58"/>
                  <a:gd name="T28" fmla="*/ 18 w 28"/>
                  <a:gd name="T29" fmla="*/ 54 h 58"/>
                  <a:gd name="T30" fmla="*/ 14 w 28"/>
                  <a:gd name="T31" fmla="*/ 54 h 58"/>
                  <a:gd name="T32" fmla="*/ 14 w 28"/>
                  <a:gd name="T33" fmla="*/ 58 h 58"/>
                  <a:gd name="T34" fmla="*/ 11 w 28"/>
                  <a:gd name="T35" fmla="*/ 58 h 58"/>
                  <a:gd name="T36" fmla="*/ 7 w 28"/>
                  <a:gd name="T37" fmla="*/ 58 h 58"/>
                  <a:gd name="T38" fmla="*/ 3 w 28"/>
                  <a:gd name="T39" fmla="*/ 50 h 58"/>
                  <a:gd name="T40" fmla="*/ 3 w 28"/>
                  <a:gd name="T41" fmla="*/ 50 h 58"/>
                  <a:gd name="T42" fmla="*/ 3 w 28"/>
                  <a:gd name="T43" fmla="*/ 47 h 58"/>
                  <a:gd name="T44" fmla="*/ 3 w 28"/>
                  <a:gd name="T45" fmla="*/ 43 h 58"/>
                  <a:gd name="T46" fmla="*/ 3 w 28"/>
                  <a:gd name="T47" fmla="*/ 36 h 58"/>
                  <a:gd name="T48" fmla="*/ 3 w 28"/>
                  <a:gd name="T49" fmla="*/ 36 h 58"/>
                  <a:gd name="T50" fmla="*/ 3 w 28"/>
                  <a:gd name="T51" fmla="*/ 32 h 58"/>
                  <a:gd name="T52" fmla="*/ 3 w 28"/>
                  <a:gd name="T53" fmla="*/ 32 h 58"/>
                  <a:gd name="T54" fmla="*/ 3 w 28"/>
                  <a:gd name="T55" fmla="*/ 29 h 58"/>
                  <a:gd name="T56" fmla="*/ 3 w 28"/>
                  <a:gd name="T57" fmla="*/ 29 h 58"/>
                  <a:gd name="T58" fmla="*/ 3 w 28"/>
                  <a:gd name="T59" fmla="*/ 25 h 58"/>
                  <a:gd name="T60" fmla="*/ 3 w 28"/>
                  <a:gd name="T61" fmla="*/ 22 h 58"/>
                  <a:gd name="T62" fmla="*/ 3 w 28"/>
                  <a:gd name="T63" fmla="*/ 18 h 58"/>
                  <a:gd name="T64" fmla="*/ 0 w 28"/>
                  <a:gd name="T65" fmla="*/ 18 h 58"/>
                  <a:gd name="T66" fmla="*/ 0 w 28"/>
                  <a:gd name="T67" fmla="*/ 18 h 58"/>
                  <a:gd name="T68" fmla="*/ 0 w 28"/>
                  <a:gd name="T69" fmla="*/ 14 h 58"/>
                  <a:gd name="T70" fmla="*/ 0 w 28"/>
                  <a:gd name="T71" fmla="*/ 7 h 58"/>
                  <a:gd name="T72" fmla="*/ 0 w 28"/>
                  <a:gd name="T73" fmla="*/ 7 h 58"/>
                  <a:gd name="T74" fmla="*/ 3 w 28"/>
                  <a:gd name="T75" fmla="*/ 11 h 58"/>
                  <a:gd name="T76" fmla="*/ 7 w 28"/>
                  <a:gd name="T77" fmla="*/ 11 h 58"/>
                  <a:gd name="T78" fmla="*/ 14 w 28"/>
                  <a:gd name="T79" fmla="*/ 4 h 58"/>
                  <a:gd name="T80" fmla="*/ 14 w 28"/>
                  <a:gd name="T81" fmla="*/ 4 h 58"/>
                  <a:gd name="T82" fmla="*/ 18 w 28"/>
                  <a:gd name="T8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58">
                    <a:moveTo>
                      <a:pt x="18" y="0"/>
                    </a:moveTo>
                    <a:lnTo>
                      <a:pt x="21" y="0"/>
                    </a:lnTo>
                    <a:lnTo>
                      <a:pt x="21" y="4"/>
                    </a:lnTo>
                    <a:lnTo>
                      <a:pt x="25" y="4"/>
                    </a:lnTo>
                    <a:lnTo>
                      <a:pt x="25" y="7"/>
                    </a:lnTo>
                    <a:lnTo>
                      <a:pt x="28" y="14"/>
                    </a:lnTo>
                    <a:lnTo>
                      <a:pt x="28" y="22"/>
                    </a:lnTo>
                    <a:lnTo>
                      <a:pt x="28" y="25"/>
                    </a:lnTo>
                    <a:lnTo>
                      <a:pt x="28" y="36"/>
                    </a:lnTo>
                    <a:lnTo>
                      <a:pt x="28" y="47"/>
                    </a:lnTo>
                    <a:lnTo>
                      <a:pt x="25" y="50"/>
                    </a:lnTo>
                    <a:lnTo>
                      <a:pt x="25" y="50"/>
                    </a:lnTo>
                    <a:lnTo>
                      <a:pt x="25" y="50"/>
                    </a:lnTo>
                    <a:lnTo>
                      <a:pt x="18" y="50"/>
                    </a:lnTo>
                    <a:lnTo>
                      <a:pt x="18" y="54"/>
                    </a:lnTo>
                    <a:lnTo>
                      <a:pt x="14" y="54"/>
                    </a:lnTo>
                    <a:lnTo>
                      <a:pt x="14" y="58"/>
                    </a:lnTo>
                    <a:lnTo>
                      <a:pt x="11" y="58"/>
                    </a:lnTo>
                    <a:lnTo>
                      <a:pt x="7" y="58"/>
                    </a:lnTo>
                    <a:lnTo>
                      <a:pt x="3" y="50"/>
                    </a:lnTo>
                    <a:lnTo>
                      <a:pt x="3" y="50"/>
                    </a:lnTo>
                    <a:lnTo>
                      <a:pt x="3" y="47"/>
                    </a:lnTo>
                    <a:lnTo>
                      <a:pt x="3" y="43"/>
                    </a:lnTo>
                    <a:lnTo>
                      <a:pt x="3" y="36"/>
                    </a:lnTo>
                    <a:lnTo>
                      <a:pt x="3" y="36"/>
                    </a:lnTo>
                    <a:lnTo>
                      <a:pt x="3" y="32"/>
                    </a:lnTo>
                    <a:lnTo>
                      <a:pt x="3" y="32"/>
                    </a:lnTo>
                    <a:lnTo>
                      <a:pt x="3" y="29"/>
                    </a:lnTo>
                    <a:lnTo>
                      <a:pt x="3" y="29"/>
                    </a:lnTo>
                    <a:lnTo>
                      <a:pt x="3" y="25"/>
                    </a:lnTo>
                    <a:lnTo>
                      <a:pt x="3" y="22"/>
                    </a:lnTo>
                    <a:lnTo>
                      <a:pt x="3" y="18"/>
                    </a:lnTo>
                    <a:lnTo>
                      <a:pt x="0" y="18"/>
                    </a:lnTo>
                    <a:lnTo>
                      <a:pt x="0" y="18"/>
                    </a:lnTo>
                    <a:lnTo>
                      <a:pt x="0" y="14"/>
                    </a:lnTo>
                    <a:lnTo>
                      <a:pt x="0" y="7"/>
                    </a:lnTo>
                    <a:lnTo>
                      <a:pt x="0" y="7"/>
                    </a:lnTo>
                    <a:lnTo>
                      <a:pt x="3" y="11"/>
                    </a:lnTo>
                    <a:lnTo>
                      <a:pt x="7" y="11"/>
                    </a:lnTo>
                    <a:lnTo>
                      <a:pt x="14" y="4"/>
                    </a:lnTo>
                    <a:lnTo>
                      <a:pt x="14" y="4"/>
                    </a:lnTo>
                    <a:lnTo>
                      <a:pt x="18"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12" name="Freeform 2646">
                <a:extLst>
                  <a:ext uri="{FF2B5EF4-FFF2-40B4-BE49-F238E27FC236}">
                    <a16:creationId xmlns:a16="http://schemas.microsoft.com/office/drawing/2014/main" id="{3DC60FCF-97FB-4B16-BCCC-FB6F35E3CE3C}"/>
                  </a:ext>
                </a:extLst>
              </p:cNvPr>
              <p:cNvSpPr>
                <a:spLocks/>
              </p:cNvSpPr>
              <p:nvPr/>
            </p:nvSpPr>
            <p:spPr bwMode="auto">
              <a:xfrm>
                <a:off x="3894" y="1828"/>
                <a:ext cx="28" cy="58"/>
              </a:xfrm>
              <a:custGeom>
                <a:avLst/>
                <a:gdLst>
                  <a:gd name="T0" fmla="*/ 18 w 28"/>
                  <a:gd name="T1" fmla="*/ 0 h 58"/>
                  <a:gd name="T2" fmla="*/ 21 w 28"/>
                  <a:gd name="T3" fmla="*/ 0 h 58"/>
                  <a:gd name="T4" fmla="*/ 21 w 28"/>
                  <a:gd name="T5" fmla="*/ 4 h 58"/>
                  <a:gd name="T6" fmla="*/ 25 w 28"/>
                  <a:gd name="T7" fmla="*/ 4 h 58"/>
                  <a:gd name="T8" fmla="*/ 25 w 28"/>
                  <a:gd name="T9" fmla="*/ 7 h 58"/>
                  <a:gd name="T10" fmla="*/ 28 w 28"/>
                  <a:gd name="T11" fmla="*/ 14 h 58"/>
                  <a:gd name="T12" fmla="*/ 28 w 28"/>
                  <a:gd name="T13" fmla="*/ 22 h 58"/>
                  <a:gd name="T14" fmla="*/ 28 w 28"/>
                  <a:gd name="T15" fmla="*/ 25 h 58"/>
                  <a:gd name="T16" fmla="*/ 28 w 28"/>
                  <a:gd name="T17" fmla="*/ 36 h 58"/>
                  <a:gd name="T18" fmla="*/ 28 w 28"/>
                  <a:gd name="T19" fmla="*/ 47 h 58"/>
                  <a:gd name="T20" fmla="*/ 25 w 28"/>
                  <a:gd name="T21" fmla="*/ 50 h 58"/>
                  <a:gd name="T22" fmla="*/ 25 w 28"/>
                  <a:gd name="T23" fmla="*/ 50 h 58"/>
                  <a:gd name="T24" fmla="*/ 25 w 28"/>
                  <a:gd name="T25" fmla="*/ 50 h 58"/>
                  <a:gd name="T26" fmla="*/ 18 w 28"/>
                  <a:gd name="T27" fmla="*/ 50 h 58"/>
                  <a:gd name="T28" fmla="*/ 18 w 28"/>
                  <a:gd name="T29" fmla="*/ 54 h 58"/>
                  <a:gd name="T30" fmla="*/ 14 w 28"/>
                  <a:gd name="T31" fmla="*/ 54 h 58"/>
                  <a:gd name="T32" fmla="*/ 14 w 28"/>
                  <a:gd name="T33" fmla="*/ 58 h 58"/>
                  <a:gd name="T34" fmla="*/ 11 w 28"/>
                  <a:gd name="T35" fmla="*/ 58 h 58"/>
                  <a:gd name="T36" fmla="*/ 7 w 28"/>
                  <a:gd name="T37" fmla="*/ 58 h 58"/>
                  <a:gd name="T38" fmla="*/ 3 w 28"/>
                  <a:gd name="T39" fmla="*/ 50 h 58"/>
                  <a:gd name="T40" fmla="*/ 3 w 28"/>
                  <a:gd name="T41" fmla="*/ 50 h 58"/>
                  <a:gd name="T42" fmla="*/ 3 w 28"/>
                  <a:gd name="T43" fmla="*/ 47 h 58"/>
                  <a:gd name="T44" fmla="*/ 3 w 28"/>
                  <a:gd name="T45" fmla="*/ 43 h 58"/>
                  <a:gd name="T46" fmla="*/ 3 w 28"/>
                  <a:gd name="T47" fmla="*/ 36 h 58"/>
                  <a:gd name="T48" fmla="*/ 3 w 28"/>
                  <a:gd name="T49" fmla="*/ 36 h 58"/>
                  <a:gd name="T50" fmla="*/ 3 w 28"/>
                  <a:gd name="T51" fmla="*/ 32 h 58"/>
                  <a:gd name="T52" fmla="*/ 3 w 28"/>
                  <a:gd name="T53" fmla="*/ 32 h 58"/>
                  <a:gd name="T54" fmla="*/ 3 w 28"/>
                  <a:gd name="T55" fmla="*/ 29 h 58"/>
                  <a:gd name="T56" fmla="*/ 3 w 28"/>
                  <a:gd name="T57" fmla="*/ 29 h 58"/>
                  <a:gd name="T58" fmla="*/ 3 w 28"/>
                  <a:gd name="T59" fmla="*/ 25 h 58"/>
                  <a:gd name="T60" fmla="*/ 3 w 28"/>
                  <a:gd name="T61" fmla="*/ 22 h 58"/>
                  <a:gd name="T62" fmla="*/ 3 w 28"/>
                  <a:gd name="T63" fmla="*/ 18 h 58"/>
                  <a:gd name="T64" fmla="*/ 0 w 28"/>
                  <a:gd name="T65" fmla="*/ 18 h 58"/>
                  <a:gd name="T66" fmla="*/ 0 w 28"/>
                  <a:gd name="T67" fmla="*/ 18 h 58"/>
                  <a:gd name="T68" fmla="*/ 0 w 28"/>
                  <a:gd name="T69" fmla="*/ 14 h 58"/>
                  <a:gd name="T70" fmla="*/ 0 w 28"/>
                  <a:gd name="T71" fmla="*/ 7 h 58"/>
                  <a:gd name="T72" fmla="*/ 0 w 28"/>
                  <a:gd name="T73" fmla="*/ 7 h 58"/>
                  <a:gd name="T74" fmla="*/ 3 w 28"/>
                  <a:gd name="T75" fmla="*/ 11 h 58"/>
                  <a:gd name="T76" fmla="*/ 7 w 28"/>
                  <a:gd name="T77" fmla="*/ 11 h 58"/>
                  <a:gd name="T78" fmla="*/ 14 w 28"/>
                  <a:gd name="T79" fmla="*/ 4 h 58"/>
                  <a:gd name="T80" fmla="*/ 14 w 28"/>
                  <a:gd name="T81" fmla="*/ 4 h 58"/>
                  <a:gd name="T82" fmla="*/ 18 w 28"/>
                  <a:gd name="T8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58">
                    <a:moveTo>
                      <a:pt x="18" y="0"/>
                    </a:moveTo>
                    <a:lnTo>
                      <a:pt x="21" y="0"/>
                    </a:lnTo>
                    <a:lnTo>
                      <a:pt x="21" y="4"/>
                    </a:lnTo>
                    <a:lnTo>
                      <a:pt x="25" y="4"/>
                    </a:lnTo>
                    <a:lnTo>
                      <a:pt x="25" y="7"/>
                    </a:lnTo>
                    <a:lnTo>
                      <a:pt x="28" y="14"/>
                    </a:lnTo>
                    <a:lnTo>
                      <a:pt x="28" y="22"/>
                    </a:lnTo>
                    <a:lnTo>
                      <a:pt x="28" y="25"/>
                    </a:lnTo>
                    <a:lnTo>
                      <a:pt x="28" y="36"/>
                    </a:lnTo>
                    <a:lnTo>
                      <a:pt x="28" y="47"/>
                    </a:lnTo>
                    <a:lnTo>
                      <a:pt x="25" y="50"/>
                    </a:lnTo>
                    <a:lnTo>
                      <a:pt x="25" y="50"/>
                    </a:lnTo>
                    <a:lnTo>
                      <a:pt x="25" y="50"/>
                    </a:lnTo>
                    <a:lnTo>
                      <a:pt x="18" y="50"/>
                    </a:lnTo>
                    <a:lnTo>
                      <a:pt x="18" y="54"/>
                    </a:lnTo>
                    <a:lnTo>
                      <a:pt x="14" y="54"/>
                    </a:lnTo>
                    <a:lnTo>
                      <a:pt x="14" y="58"/>
                    </a:lnTo>
                    <a:lnTo>
                      <a:pt x="11" y="58"/>
                    </a:lnTo>
                    <a:lnTo>
                      <a:pt x="7" y="58"/>
                    </a:lnTo>
                    <a:lnTo>
                      <a:pt x="3" y="50"/>
                    </a:lnTo>
                    <a:lnTo>
                      <a:pt x="3" y="50"/>
                    </a:lnTo>
                    <a:lnTo>
                      <a:pt x="3" y="47"/>
                    </a:lnTo>
                    <a:lnTo>
                      <a:pt x="3" y="43"/>
                    </a:lnTo>
                    <a:lnTo>
                      <a:pt x="3" y="36"/>
                    </a:lnTo>
                    <a:lnTo>
                      <a:pt x="3" y="36"/>
                    </a:lnTo>
                    <a:lnTo>
                      <a:pt x="3" y="32"/>
                    </a:lnTo>
                    <a:lnTo>
                      <a:pt x="3" y="32"/>
                    </a:lnTo>
                    <a:lnTo>
                      <a:pt x="3" y="29"/>
                    </a:lnTo>
                    <a:lnTo>
                      <a:pt x="3" y="29"/>
                    </a:lnTo>
                    <a:lnTo>
                      <a:pt x="3" y="25"/>
                    </a:lnTo>
                    <a:lnTo>
                      <a:pt x="3" y="22"/>
                    </a:lnTo>
                    <a:lnTo>
                      <a:pt x="3" y="18"/>
                    </a:lnTo>
                    <a:lnTo>
                      <a:pt x="0" y="18"/>
                    </a:lnTo>
                    <a:lnTo>
                      <a:pt x="0" y="18"/>
                    </a:lnTo>
                    <a:lnTo>
                      <a:pt x="0" y="14"/>
                    </a:lnTo>
                    <a:lnTo>
                      <a:pt x="0" y="7"/>
                    </a:lnTo>
                    <a:lnTo>
                      <a:pt x="0" y="7"/>
                    </a:lnTo>
                    <a:lnTo>
                      <a:pt x="3" y="11"/>
                    </a:lnTo>
                    <a:lnTo>
                      <a:pt x="7" y="11"/>
                    </a:lnTo>
                    <a:lnTo>
                      <a:pt x="14" y="4"/>
                    </a:lnTo>
                    <a:lnTo>
                      <a:pt x="14" y="4"/>
                    </a:lnTo>
                    <a:lnTo>
                      <a:pt x="18"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13" name="Freeform 2647">
                <a:extLst>
                  <a:ext uri="{FF2B5EF4-FFF2-40B4-BE49-F238E27FC236}">
                    <a16:creationId xmlns:a16="http://schemas.microsoft.com/office/drawing/2014/main" id="{85544EC3-124C-43B7-8947-C7BB733958F3}"/>
                  </a:ext>
                </a:extLst>
              </p:cNvPr>
              <p:cNvSpPr>
                <a:spLocks/>
              </p:cNvSpPr>
              <p:nvPr/>
            </p:nvSpPr>
            <p:spPr bwMode="auto">
              <a:xfrm>
                <a:off x="3862" y="1685"/>
                <a:ext cx="240" cy="226"/>
              </a:xfrm>
              <a:custGeom>
                <a:avLst/>
                <a:gdLst>
                  <a:gd name="T0" fmla="*/ 71 w 240"/>
                  <a:gd name="T1" fmla="*/ 10 h 226"/>
                  <a:gd name="T2" fmla="*/ 68 w 240"/>
                  <a:gd name="T3" fmla="*/ 18 h 226"/>
                  <a:gd name="T4" fmla="*/ 53 w 240"/>
                  <a:gd name="T5" fmla="*/ 14 h 226"/>
                  <a:gd name="T6" fmla="*/ 46 w 240"/>
                  <a:gd name="T7" fmla="*/ 28 h 226"/>
                  <a:gd name="T8" fmla="*/ 35 w 240"/>
                  <a:gd name="T9" fmla="*/ 21 h 226"/>
                  <a:gd name="T10" fmla="*/ 28 w 240"/>
                  <a:gd name="T11" fmla="*/ 25 h 226"/>
                  <a:gd name="T12" fmla="*/ 7 w 240"/>
                  <a:gd name="T13" fmla="*/ 28 h 226"/>
                  <a:gd name="T14" fmla="*/ 3 w 240"/>
                  <a:gd name="T15" fmla="*/ 32 h 226"/>
                  <a:gd name="T16" fmla="*/ 0 w 240"/>
                  <a:gd name="T17" fmla="*/ 50 h 226"/>
                  <a:gd name="T18" fmla="*/ 3 w 240"/>
                  <a:gd name="T19" fmla="*/ 57 h 226"/>
                  <a:gd name="T20" fmla="*/ 3 w 240"/>
                  <a:gd name="T21" fmla="*/ 68 h 226"/>
                  <a:gd name="T22" fmla="*/ 17 w 240"/>
                  <a:gd name="T23" fmla="*/ 79 h 226"/>
                  <a:gd name="T24" fmla="*/ 25 w 240"/>
                  <a:gd name="T25" fmla="*/ 82 h 226"/>
                  <a:gd name="T26" fmla="*/ 35 w 240"/>
                  <a:gd name="T27" fmla="*/ 71 h 226"/>
                  <a:gd name="T28" fmla="*/ 50 w 240"/>
                  <a:gd name="T29" fmla="*/ 68 h 226"/>
                  <a:gd name="T30" fmla="*/ 71 w 240"/>
                  <a:gd name="T31" fmla="*/ 82 h 226"/>
                  <a:gd name="T32" fmla="*/ 85 w 240"/>
                  <a:gd name="T33" fmla="*/ 107 h 226"/>
                  <a:gd name="T34" fmla="*/ 96 w 240"/>
                  <a:gd name="T35" fmla="*/ 114 h 226"/>
                  <a:gd name="T36" fmla="*/ 114 w 240"/>
                  <a:gd name="T37" fmla="*/ 132 h 226"/>
                  <a:gd name="T38" fmla="*/ 139 w 240"/>
                  <a:gd name="T39" fmla="*/ 143 h 226"/>
                  <a:gd name="T40" fmla="*/ 157 w 240"/>
                  <a:gd name="T41" fmla="*/ 157 h 226"/>
                  <a:gd name="T42" fmla="*/ 164 w 240"/>
                  <a:gd name="T43" fmla="*/ 157 h 226"/>
                  <a:gd name="T44" fmla="*/ 168 w 240"/>
                  <a:gd name="T45" fmla="*/ 168 h 226"/>
                  <a:gd name="T46" fmla="*/ 179 w 240"/>
                  <a:gd name="T47" fmla="*/ 172 h 226"/>
                  <a:gd name="T48" fmla="*/ 186 w 240"/>
                  <a:gd name="T49" fmla="*/ 183 h 226"/>
                  <a:gd name="T50" fmla="*/ 189 w 240"/>
                  <a:gd name="T51" fmla="*/ 204 h 226"/>
                  <a:gd name="T52" fmla="*/ 182 w 240"/>
                  <a:gd name="T53" fmla="*/ 218 h 226"/>
                  <a:gd name="T54" fmla="*/ 186 w 240"/>
                  <a:gd name="T55" fmla="*/ 226 h 226"/>
                  <a:gd name="T56" fmla="*/ 193 w 240"/>
                  <a:gd name="T57" fmla="*/ 218 h 226"/>
                  <a:gd name="T58" fmla="*/ 200 w 240"/>
                  <a:gd name="T59" fmla="*/ 211 h 226"/>
                  <a:gd name="T60" fmla="*/ 207 w 240"/>
                  <a:gd name="T61" fmla="*/ 201 h 226"/>
                  <a:gd name="T62" fmla="*/ 211 w 240"/>
                  <a:gd name="T63" fmla="*/ 193 h 226"/>
                  <a:gd name="T64" fmla="*/ 204 w 240"/>
                  <a:gd name="T65" fmla="*/ 183 h 226"/>
                  <a:gd name="T66" fmla="*/ 204 w 240"/>
                  <a:gd name="T67" fmla="*/ 168 h 226"/>
                  <a:gd name="T68" fmla="*/ 225 w 240"/>
                  <a:gd name="T69" fmla="*/ 168 h 226"/>
                  <a:gd name="T70" fmla="*/ 236 w 240"/>
                  <a:gd name="T71" fmla="*/ 179 h 226"/>
                  <a:gd name="T72" fmla="*/ 236 w 240"/>
                  <a:gd name="T73" fmla="*/ 168 h 226"/>
                  <a:gd name="T74" fmla="*/ 211 w 240"/>
                  <a:gd name="T75" fmla="*/ 150 h 226"/>
                  <a:gd name="T76" fmla="*/ 189 w 240"/>
                  <a:gd name="T77" fmla="*/ 140 h 226"/>
                  <a:gd name="T78" fmla="*/ 189 w 240"/>
                  <a:gd name="T79" fmla="*/ 132 h 226"/>
                  <a:gd name="T80" fmla="*/ 186 w 240"/>
                  <a:gd name="T81" fmla="*/ 125 h 226"/>
                  <a:gd name="T82" fmla="*/ 171 w 240"/>
                  <a:gd name="T83" fmla="*/ 129 h 226"/>
                  <a:gd name="T84" fmla="*/ 161 w 240"/>
                  <a:gd name="T85" fmla="*/ 122 h 226"/>
                  <a:gd name="T86" fmla="*/ 150 w 240"/>
                  <a:gd name="T87" fmla="*/ 111 h 226"/>
                  <a:gd name="T88" fmla="*/ 143 w 240"/>
                  <a:gd name="T89" fmla="*/ 93 h 226"/>
                  <a:gd name="T90" fmla="*/ 136 w 240"/>
                  <a:gd name="T91" fmla="*/ 86 h 226"/>
                  <a:gd name="T92" fmla="*/ 118 w 240"/>
                  <a:gd name="T93" fmla="*/ 71 h 226"/>
                  <a:gd name="T94" fmla="*/ 114 w 240"/>
                  <a:gd name="T95" fmla="*/ 57 h 226"/>
                  <a:gd name="T96" fmla="*/ 114 w 240"/>
                  <a:gd name="T97" fmla="*/ 50 h 226"/>
                  <a:gd name="T98" fmla="*/ 118 w 240"/>
                  <a:gd name="T99" fmla="*/ 39 h 226"/>
                  <a:gd name="T100" fmla="*/ 136 w 240"/>
                  <a:gd name="T101" fmla="*/ 36 h 226"/>
                  <a:gd name="T102" fmla="*/ 139 w 240"/>
                  <a:gd name="T103" fmla="*/ 39 h 226"/>
                  <a:gd name="T104" fmla="*/ 146 w 240"/>
                  <a:gd name="T105" fmla="*/ 36 h 226"/>
                  <a:gd name="T106" fmla="*/ 143 w 240"/>
                  <a:gd name="T107" fmla="*/ 32 h 226"/>
                  <a:gd name="T108" fmla="*/ 139 w 240"/>
                  <a:gd name="T109" fmla="*/ 25 h 226"/>
                  <a:gd name="T110" fmla="*/ 136 w 240"/>
                  <a:gd name="T111" fmla="*/ 21 h 226"/>
                  <a:gd name="T112" fmla="*/ 139 w 240"/>
                  <a:gd name="T113" fmla="*/ 14 h 226"/>
                  <a:gd name="T114" fmla="*/ 118 w 240"/>
                  <a:gd name="T115" fmla="*/ 7 h 226"/>
                  <a:gd name="T116" fmla="*/ 111 w 240"/>
                  <a:gd name="T117" fmla="*/ 0 h 226"/>
                  <a:gd name="T118" fmla="*/ 100 w 240"/>
                  <a:gd name="T119" fmla="*/ 0 h 226"/>
                  <a:gd name="T120" fmla="*/ 78 w 240"/>
                  <a:gd name="T121" fmla="*/ 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0" h="226">
                    <a:moveTo>
                      <a:pt x="75" y="3"/>
                    </a:moveTo>
                    <a:lnTo>
                      <a:pt x="75" y="7"/>
                    </a:lnTo>
                    <a:lnTo>
                      <a:pt x="75" y="10"/>
                    </a:lnTo>
                    <a:lnTo>
                      <a:pt x="71" y="10"/>
                    </a:lnTo>
                    <a:lnTo>
                      <a:pt x="68" y="10"/>
                    </a:lnTo>
                    <a:lnTo>
                      <a:pt x="68" y="14"/>
                    </a:lnTo>
                    <a:lnTo>
                      <a:pt x="68" y="14"/>
                    </a:lnTo>
                    <a:lnTo>
                      <a:pt x="68" y="18"/>
                    </a:lnTo>
                    <a:lnTo>
                      <a:pt x="68" y="18"/>
                    </a:lnTo>
                    <a:lnTo>
                      <a:pt x="60" y="18"/>
                    </a:lnTo>
                    <a:lnTo>
                      <a:pt x="57" y="18"/>
                    </a:lnTo>
                    <a:lnTo>
                      <a:pt x="53" y="14"/>
                    </a:lnTo>
                    <a:lnTo>
                      <a:pt x="53" y="14"/>
                    </a:lnTo>
                    <a:lnTo>
                      <a:pt x="50" y="18"/>
                    </a:lnTo>
                    <a:lnTo>
                      <a:pt x="46" y="25"/>
                    </a:lnTo>
                    <a:lnTo>
                      <a:pt x="46" y="28"/>
                    </a:lnTo>
                    <a:lnTo>
                      <a:pt x="46" y="28"/>
                    </a:lnTo>
                    <a:lnTo>
                      <a:pt x="43" y="28"/>
                    </a:lnTo>
                    <a:lnTo>
                      <a:pt x="39" y="25"/>
                    </a:lnTo>
                    <a:lnTo>
                      <a:pt x="35" y="21"/>
                    </a:lnTo>
                    <a:lnTo>
                      <a:pt x="35" y="14"/>
                    </a:lnTo>
                    <a:lnTo>
                      <a:pt x="28" y="18"/>
                    </a:lnTo>
                    <a:lnTo>
                      <a:pt x="28" y="21"/>
                    </a:lnTo>
                    <a:lnTo>
                      <a:pt x="28" y="25"/>
                    </a:lnTo>
                    <a:lnTo>
                      <a:pt x="25" y="25"/>
                    </a:lnTo>
                    <a:lnTo>
                      <a:pt x="21" y="28"/>
                    </a:lnTo>
                    <a:lnTo>
                      <a:pt x="17" y="28"/>
                    </a:lnTo>
                    <a:lnTo>
                      <a:pt x="7" y="28"/>
                    </a:lnTo>
                    <a:lnTo>
                      <a:pt x="7" y="28"/>
                    </a:lnTo>
                    <a:lnTo>
                      <a:pt x="3" y="28"/>
                    </a:lnTo>
                    <a:lnTo>
                      <a:pt x="0" y="32"/>
                    </a:lnTo>
                    <a:lnTo>
                      <a:pt x="3" y="32"/>
                    </a:lnTo>
                    <a:lnTo>
                      <a:pt x="7" y="43"/>
                    </a:lnTo>
                    <a:lnTo>
                      <a:pt x="7" y="43"/>
                    </a:lnTo>
                    <a:lnTo>
                      <a:pt x="3" y="46"/>
                    </a:lnTo>
                    <a:lnTo>
                      <a:pt x="0" y="50"/>
                    </a:lnTo>
                    <a:lnTo>
                      <a:pt x="0" y="53"/>
                    </a:lnTo>
                    <a:lnTo>
                      <a:pt x="0" y="53"/>
                    </a:lnTo>
                    <a:lnTo>
                      <a:pt x="0" y="53"/>
                    </a:lnTo>
                    <a:lnTo>
                      <a:pt x="3" y="57"/>
                    </a:lnTo>
                    <a:lnTo>
                      <a:pt x="3" y="57"/>
                    </a:lnTo>
                    <a:lnTo>
                      <a:pt x="3" y="61"/>
                    </a:lnTo>
                    <a:lnTo>
                      <a:pt x="3" y="64"/>
                    </a:lnTo>
                    <a:lnTo>
                      <a:pt x="3" y="68"/>
                    </a:lnTo>
                    <a:lnTo>
                      <a:pt x="7" y="71"/>
                    </a:lnTo>
                    <a:lnTo>
                      <a:pt x="17" y="71"/>
                    </a:lnTo>
                    <a:lnTo>
                      <a:pt x="17" y="75"/>
                    </a:lnTo>
                    <a:lnTo>
                      <a:pt x="17" y="79"/>
                    </a:lnTo>
                    <a:lnTo>
                      <a:pt x="17" y="79"/>
                    </a:lnTo>
                    <a:lnTo>
                      <a:pt x="17" y="82"/>
                    </a:lnTo>
                    <a:lnTo>
                      <a:pt x="21" y="82"/>
                    </a:lnTo>
                    <a:lnTo>
                      <a:pt x="25" y="82"/>
                    </a:lnTo>
                    <a:lnTo>
                      <a:pt x="28" y="79"/>
                    </a:lnTo>
                    <a:lnTo>
                      <a:pt x="28" y="75"/>
                    </a:lnTo>
                    <a:lnTo>
                      <a:pt x="32" y="71"/>
                    </a:lnTo>
                    <a:lnTo>
                      <a:pt x="35" y="71"/>
                    </a:lnTo>
                    <a:lnTo>
                      <a:pt x="35" y="68"/>
                    </a:lnTo>
                    <a:lnTo>
                      <a:pt x="43" y="68"/>
                    </a:lnTo>
                    <a:lnTo>
                      <a:pt x="46" y="68"/>
                    </a:lnTo>
                    <a:lnTo>
                      <a:pt x="50" y="68"/>
                    </a:lnTo>
                    <a:lnTo>
                      <a:pt x="64" y="75"/>
                    </a:lnTo>
                    <a:lnTo>
                      <a:pt x="71" y="79"/>
                    </a:lnTo>
                    <a:lnTo>
                      <a:pt x="71" y="79"/>
                    </a:lnTo>
                    <a:lnTo>
                      <a:pt x="71" y="82"/>
                    </a:lnTo>
                    <a:lnTo>
                      <a:pt x="78" y="93"/>
                    </a:lnTo>
                    <a:lnTo>
                      <a:pt x="78" y="97"/>
                    </a:lnTo>
                    <a:lnTo>
                      <a:pt x="78" y="100"/>
                    </a:lnTo>
                    <a:lnTo>
                      <a:pt x="85" y="107"/>
                    </a:lnTo>
                    <a:lnTo>
                      <a:pt x="89" y="111"/>
                    </a:lnTo>
                    <a:lnTo>
                      <a:pt x="89" y="118"/>
                    </a:lnTo>
                    <a:lnTo>
                      <a:pt x="93" y="114"/>
                    </a:lnTo>
                    <a:lnTo>
                      <a:pt x="96" y="114"/>
                    </a:lnTo>
                    <a:lnTo>
                      <a:pt x="100" y="118"/>
                    </a:lnTo>
                    <a:lnTo>
                      <a:pt x="103" y="125"/>
                    </a:lnTo>
                    <a:lnTo>
                      <a:pt x="107" y="125"/>
                    </a:lnTo>
                    <a:lnTo>
                      <a:pt x="114" y="132"/>
                    </a:lnTo>
                    <a:lnTo>
                      <a:pt x="121" y="136"/>
                    </a:lnTo>
                    <a:lnTo>
                      <a:pt x="128" y="143"/>
                    </a:lnTo>
                    <a:lnTo>
                      <a:pt x="132" y="143"/>
                    </a:lnTo>
                    <a:lnTo>
                      <a:pt x="139" y="143"/>
                    </a:lnTo>
                    <a:lnTo>
                      <a:pt x="143" y="143"/>
                    </a:lnTo>
                    <a:lnTo>
                      <a:pt x="150" y="150"/>
                    </a:lnTo>
                    <a:lnTo>
                      <a:pt x="150" y="154"/>
                    </a:lnTo>
                    <a:lnTo>
                      <a:pt x="157" y="157"/>
                    </a:lnTo>
                    <a:lnTo>
                      <a:pt x="157" y="157"/>
                    </a:lnTo>
                    <a:lnTo>
                      <a:pt x="157" y="161"/>
                    </a:lnTo>
                    <a:lnTo>
                      <a:pt x="164" y="157"/>
                    </a:lnTo>
                    <a:lnTo>
                      <a:pt x="164" y="157"/>
                    </a:lnTo>
                    <a:lnTo>
                      <a:pt x="168" y="161"/>
                    </a:lnTo>
                    <a:lnTo>
                      <a:pt x="168" y="165"/>
                    </a:lnTo>
                    <a:lnTo>
                      <a:pt x="168" y="168"/>
                    </a:lnTo>
                    <a:lnTo>
                      <a:pt x="168" y="168"/>
                    </a:lnTo>
                    <a:lnTo>
                      <a:pt x="175" y="172"/>
                    </a:lnTo>
                    <a:lnTo>
                      <a:pt x="175" y="172"/>
                    </a:lnTo>
                    <a:lnTo>
                      <a:pt x="179" y="175"/>
                    </a:lnTo>
                    <a:lnTo>
                      <a:pt x="179" y="172"/>
                    </a:lnTo>
                    <a:lnTo>
                      <a:pt x="182" y="172"/>
                    </a:lnTo>
                    <a:lnTo>
                      <a:pt x="182" y="175"/>
                    </a:lnTo>
                    <a:lnTo>
                      <a:pt x="182" y="179"/>
                    </a:lnTo>
                    <a:lnTo>
                      <a:pt x="186" y="183"/>
                    </a:lnTo>
                    <a:lnTo>
                      <a:pt x="189" y="190"/>
                    </a:lnTo>
                    <a:lnTo>
                      <a:pt x="189" y="197"/>
                    </a:lnTo>
                    <a:lnTo>
                      <a:pt x="193" y="204"/>
                    </a:lnTo>
                    <a:lnTo>
                      <a:pt x="189" y="204"/>
                    </a:lnTo>
                    <a:lnTo>
                      <a:pt x="186" y="208"/>
                    </a:lnTo>
                    <a:lnTo>
                      <a:pt x="186" y="211"/>
                    </a:lnTo>
                    <a:lnTo>
                      <a:pt x="186" y="215"/>
                    </a:lnTo>
                    <a:lnTo>
                      <a:pt x="182" y="218"/>
                    </a:lnTo>
                    <a:lnTo>
                      <a:pt x="182" y="222"/>
                    </a:lnTo>
                    <a:lnTo>
                      <a:pt x="182" y="226"/>
                    </a:lnTo>
                    <a:lnTo>
                      <a:pt x="186" y="222"/>
                    </a:lnTo>
                    <a:lnTo>
                      <a:pt x="186" y="226"/>
                    </a:lnTo>
                    <a:lnTo>
                      <a:pt x="186" y="226"/>
                    </a:lnTo>
                    <a:lnTo>
                      <a:pt x="189" y="226"/>
                    </a:lnTo>
                    <a:lnTo>
                      <a:pt x="189" y="222"/>
                    </a:lnTo>
                    <a:lnTo>
                      <a:pt x="193" y="218"/>
                    </a:lnTo>
                    <a:lnTo>
                      <a:pt x="197" y="215"/>
                    </a:lnTo>
                    <a:lnTo>
                      <a:pt x="197" y="215"/>
                    </a:lnTo>
                    <a:lnTo>
                      <a:pt x="200" y="215"/>
                    </a:lnTo>
                    <a:lnTo>
                      <a:pt x="200" y="211"/>
                    </a:lnTo>
                    <a:lnTo>
                      <a:pt x="200" y="204"/>
                    </a:lnTo>
                    <a:lnTo>
                      <a:pt x="204" y="201"/>
                    </a:lnTo>
                    <a:lnTo>
                      <a:pt x="204" y="201"/>
                    </a:lnTo>
                    <a:lnTo>
                      <a:pt x="207" y="201"/>
                    </a:lnTo>
                    <a:lnTo>
                      <a:pt x="211" y="201"/>
                    </a:lnTo>
                    <a:lnTo>
                      <a:pt x="211" y="197"/>
                    </a:lnTo>
                    <a:lnTo>
                      <a:pt x="211" y="193"/>
                    </a:lnTo>
                    <a:lnTo>
                      <a:pt x="211" y="193"/>
                    </a:lnTo>
                    <a:lnTo>
                      <a:pt x="211" y="190"/>
                    </a:lnTo>
                    <a:lnTo>
                      <a:pt x="211" y="186"/>
                    </a:lnTo>
                    <a:lnTo>
                      <a:pt x="207" y="186"/>
                    </a:lnTo>
                    <a:lnTo>
                      <a:pt x="204" y="183"/>
                    </a:lnTo>
                    <a:lnTo>
                      <a:pt x="200" y="179"/>
                    </a:lnTo>
                    <a:lnTo>
                      <a:pt x="200" y="179"/>
                    </a:lnTo>
                    <a:lnTo>
                      <a:pt x="200" y="172"/>
                    </a:lnTo>
                    <a:lnTo>
                      <a:pt x="204" y="168"/>
                    </a:lnTo>
                    <a:lnTo>
                      <a:pt x="211" y="161"/>
                    </a:lnTo>
                    <a:lnTo>
                      <a:pt x="214" y="161"/>
                    </a:lnTo>
                    <a:lnTo>
                      <a:pt x="218" y="165"/>
                    </a:lnTo>
                    <a:lnTo>
                      <a:pt x="225" y="168"/>
                    </a:lnTo>
                    <a:lnTo>
                      <a:pt x="229" y="168"/>
                    </a:lnTo>
                    <a:lnTo>
                      <a:pt x="229" y="172"/>
                    </a:lnTo>
                    <a:lnTo>
                      <a:pt x="232" y="175"/>
                    </a:lnTo>
                    <a:lnTo>
                      <a:pt x="236" y="179"/>
                    </a:lnTo>
                    <a:lnTo>
                      <a:pt x="236" y="179"/>
                    </a:lnTo>
                    <a:lnTo>
                      <a:pt x="240" y="172"/>
                    </a:lnTo>
                    <a:lnTo>
                      <a:pt x="240" y="168"/>
                    </a:lnTo>
                    <a:lnTo>
                      <a:pt x="236" y="168"/>
                    </a:lnTo>
                    <a:lnTo>
                      <a:pt x="232" y="165"/>
                    </a:lnTo>
                    <a:lnTo>
                      <a:pt x="229" y="157"/>
                    </a:lnTo>
                    <a:lnTo>
                      <a:pt x="214" y="154"/>
                    </a:lnTo>
                    <a:lnTo>
                      <a:pt x="211" y="150"/>
                    </a:lnTo>
                    <a:lnTo>
                      <a:pt x="207" y="147"/>
                    </a:lnTo>
                    <a:lnTo>
                      <a:pt x="193" y="143"/>
                    </a:lnTo>
                    <a:lnTo>
                      <a:pt x="193" y="140"/>
                    </a:lnTo>
                    <a:lnTo>
                      <a:pt x="189" y="140"/>
                    </a:lnTo>
                    <a:lnTo>
                      <a:pt x="189" y="140"/>
                    </a:lnTo>
                    <a:lnTo>
                      <a:pt x="186" y="140"/>
                    </a:lnTo>
                    <a:lnTo>
                      <a:pt x="186" y="136"/>
                    </a:lnTo>
                    <a:lnTo>
                      <a:pt x="189" y="132"/>
                    </a:lnTo>
                    <a:lnTo>
                      <a:pt x="193" y="132"/>
                    </a:lnTo>
                    <a:lnTo>
                      <a:pt x="193" y="129"/>
                    </a:lnTo>
                    <a:lnTo>
                      <a:pt x="189" y="125"/>
                    </a:lnTo>
                    <a:lnTo>
                      <a:pt x="186" y="125"/>
                    </a:lnTo>
                    <a:lnTo>
                      <a:pt x="186" y="129"/>
                    </a:lnTo>
                    <a:lnTo>
                      <a:pt x="186" y="125"/>
                    </a:lnTo>
                    <a:lnTo>
                      <a:pt x="186" y="129"/>
                    </a:lnTo>
                    <a:lnTo>
                      <a:pt x="171" y="129"/>
                    </a:lnTo>
                    <a:lnTo>
                      <a:pt x="171" y="129"/>
                    </a:lnTo>
                    <a:lnTo>
                      <a:pt x="168" y="125"/>
                    </a:lnTo>
                    <a:lnTo>
                      <a:pt x="164" y="125"/>
                    </a:lnTo>
                    <a:lnTo>
                      <a:pt x="161" y="122"/>
                    </a:lnTo>
                    <a:lnTo>
                      <a:pt x="161" y="122"/>
                    </a:lnTo>
                    <a:lnTo>
                      <a:pt x="161" y="122"/>
                    </a:lnTo>
                    <a:lnTo>
                      <a:pt x="154" y="114"/>
                    </a:lnTo>
                    <a:lnTo>
                      <a:pt x="150" y="111"/>
                    </a:lnTo>
                    <a:lnTo>
                      <a:pt x="146" y="107"/>
                    </a:lnTo>
                    <a:lnTo>
                      <a:pt x="146" y="100"/>
                    </a:lnTo>
                    <a:lnTo>
                      <a:pt x="143" y="100"/>
                    </a:lnTo>
                    <a:lnTo>
                      <a:pt x="143" y="93"/>
                    </a:lnTo>
                    <a:lnTo>
                      <a:pt x="139" y="86"/>
                    </a:lnTo>
                    <a:lnTo>
                      <a:pt x="136" y="86"/>
                    </a:lnTo>
                    <a:lnTo>
                      <a:pt x="136" y="86"/>
                    </a:lnTo>
                    <a:lnTo>
                      <a:pt x="136" y="86"/>
                    </a:lnTo>
                    <a:lnTo>
                      <a:pt x="128" y="82"/>
                    </a:lnTo>
                    <a:lnTo>
                      <a:pt x="125" y="79"/>
                    </a:lnTo>
                    <a:lnTo>
                      <a:pt x="118" y="75"/>
                    </a:lnTo>
                    <a:lnTo>
                      <a:pt x="118" y="71"/>
                    </a:lnTo>
                    <a:lnTo>
                      <a:pt x="114" y="71"/>
                    </a:lnTo>
                    <a:lnTo>
                      <a:pt x="114" y="68"/>
                    </a:lnTo>
                    <a:lnTo>
                      <a:pt x="114" y="61"/>
                    </a:lnTo>
                    <a:lnTo>
                      <a:pt x="114" y="57"/>
                    </a:lnTo>
                    <a:lnTo>
                      <a:pt x="118" y="53"/>
                    </a:lnTo>
                    <a:lnTo>
                      <a:pt x="118" y="53"/>
                    </a:lnTo>
                    <a:lnTo>
                      <a:pt x="114" y="50"/>
                    </a:lnTo>
                    <a:lnTo>
                      <a:pt x="114" y="50"/>
                    </a:lnTo>
                    <a:lnTo>
                      <a:pt x="111" y="43"/>
                    </a:lnTo>
                    <a:lnTo>
                      <a:pt x="114" y="43"/>
                    </a:lnTo>
                    <a:lnTo>
                      <a:pt x="118" y="39"/>
                    </a:lnTo>
                    <a:lnTo>
                      <a:pt x="118" y="39"/>
                    </a:lnTo>
                    <a:lnTo>
                      <a:pt x="118" y="39"/>
                    </a:lnTo>
                    <a:lnTo>
                      <a:pt x="121" y="39"/>
                    </a:lnTo>
                    <a:lnTo>
                      <a:pt x="132" y="32"/>
                    </a:lnTo>
                    <a:lnTo>
                      <a:pt x="136" y="36"/>
                    </a:lnTo>
                    <a:lnTo>
                      <a:pt x="139" y="32"/>
                    </a:lnTo>
                    <a:lnTo>
                      <a:pt x="143" y="32"/>
                    </a:lnTo>
                    <a:lnTo>
                      <a:pt x="143" y="36"/>
                    </a:lnTo>
                    <a:lnTo>
                      <a:pt x="139" y="39"/>
                    </a:lnTo>
                    <a:lnTo>
                      <a:pt x="139" y="39"/>
                    </a:lnTo>
                    <a:lnTo>
                      <a:pt x="143" y="39"/>
                    </a:lnTo>
                    <a:lnTo>
                      <a:pt x="146" y="39"/>
                    </a:lnTo>
                    <a:lnTo>
                      <a:pt x="146" y="36"/>
                    </a:lnTo>
                    <a:lnTo>
                      <a:pt x="146" y="36"/>
                    </a:lnTo>
                    <a:lnTo>
                      <a:pt x="146" y="36"/>
                    </a:lnTo>
                    <a:lnTo>
                      <a:pt x="143" y="32"/>
                    </a:lnTo>
                    <a:lnTo>
                      <a:pt x="143" y="32"/>
                    </a:lnTo>
                    <a:lnTo>
                      <a:pt x="139" y="32"/>
                    </a:lnTo>
                    <a:lnTo>
                      <a:pt x="139" y="28"/>
                    </a:lnTo>
                    <a:lnTo>
                      <a:pt x="139" y="28"/>
                    </a:lnTo>
                    <a:lnTo>
                      <a:pt x="139" y="25"/>
                    </a:lnTo>
                    <a:lnTo>
                      <a:pt x="139" y="21"/>
                    </a:lnTo>
                    <a:lnTo>
                      <a:pt x="139" y="21"/>
                    </a:lnTo>
                    <a:lnTo>
                      <a:pt x="136" y="21"/>
                    </a:lnTo>
                    <a:lnTo>
                      <a:pt x="136" y="21"/>
                    </a:lnTo>
                    <a:lnTo>
                      <a:pt x="136" y="18"/>
                    </a:lnTo>
                    <a:lnTo>
                      <a:pt x="136" y="18"/>
                    </a:lnTo>
                    <a:lnTo>
                      <a:pt x="143" y="14"/>
                    </a:lnTo>
                    <a:lnTo>
                      <a:pt x="139" y="14"/>
                    </a:lnTo>
                    <a:lnTo>
                      <a:pt x="132" y="10"/>
                    </a:lnTo>
                    <a:lnTo>
                      <a:pt x="121" y="10"/>
                    </a:lnTo>
                    <a:lnTo>
                      <a:pt x="118" y="7"/>
                    </a:lnTo>
                    <a:lnTo>
                      <a:pt x="118" y="7"/>
                    </a:lnTo>
                    <a:lnTo>
                      <a:pt x="111" y="7"/>
                    </a:lnTo>
                    <a:lnTo>
                      <a:pt x="111" y="3"/>
                    </a:lnTo>
                    <a:lnTo>
                      <a:pt x="111" y="0"/>
                    </a:lnTo>
                    <a:lnTo>
                      <a:pt x="111" y="0"/>
                    </a:lnTo>
                    <a:lnTo>
                      <a:pt x="111" y="0"/>
                    </a:lnTo>
                    <a:lnTo>
                      <a:pt x="107" y="0"/>
                    </a:lnTo>
                    <a:lnTo>
                      <a:pt x="103" y="0"/>
                    </a:lnTo>
                    <a:lnTo>
                      <a:pt x="100" y="0"/>
                    </a:lnTo>
                    <a:lnTo>
                      <a:pt x="93" y="0"/>
                    </a:lnTo>
                    <a:lnTo>
                      <a:pt x="85" y="3"/>
                    </a:lnTo>
                    <a:lnTo>
                      <a:pt x="82" y="7"/>
                    </a:lnTo>
                    <a:lnTo>
                      <a:pt x="78" y="7"/>
                    </a:lnTo>
                    <a:lnTo>
                      <a:pt x="75"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14" name="Freeform 2648">
                <a:extLst>
                  <a:ext uri="{FF2B5EF4-FFF2-40B4-BE49-F238E27FC236}">
                    <a16:creationId xmlns:a16="http://schemas.microsoft.com/office/drawing/2014/main" id="{BCC55F87-E9E2-462C-88C6-8087CA67D1F5}"/>
                  </a:ext>
                </a:extLst>
              </p:cNvPr>
              <p:cNvSpPr>
                <a:spLocks/>
              </p:cNvSpPr>
              <p:nvPr/>
            </p:nvSpPr>
            <p:spPr bwMode="auto">
              <a:xfrm>
                <a:off x="3862" y="1685"/>
                <a:ext cx="240" cy="226"/>
              </a:xfrm>
              <a:custGeom>
                <a:avLst/>
                <a:gdLst>
                  <a:gd name="T0" fmla="*/ 71 w 240"/>
                  <a:gd name="T1" fmla="*/ 10 h 226"/>
                  <a:gd name="T2" fmla="*/ 68 w 240"/>
                  <a:gd name="T3" fmla="*/ 18 h 226"/>
                  <a:gd name="T4" fmla="*/ 53 w 240"/>
                  <a:gd name="T5" fmla="*/ 14 h 226"/>
                  <a:gd name="T6" fmla="*/ 46 w 240"/>
                  <a:gd name="T7" fmla="*/ 28 h 226"/>
                  <a:gd name="T8" fmla="*/ 35 w 240"/>
                  <a:gd name="T9" fmla="*/ 21 h 226"/>
                  <a:gd name="T10" fmla="*/ 28 w 240"/>
                  <a:gd name="T11" fmla="*/ 25 h 226"/>
                  <a:gd name="T12" fmla="*/ 7 w 240"/>
                  <a:gd name="T13" fmla="*/ 28 h 226"/>
                  <a:gd name="T14" fmla="*/ 3 w 240"/>
                  <a:gd name="T15" fmla="*/ 32 h 226"/>
                  <a:gd name="T16" fmla="*/ 0 w 240"/>
                  <a:gd name="T17" fmla="*/ 50 h 226"/>
                  <a:gd name="T18" fmla="*/ 3 w 240"/>
                  <a:gd name="T19" fmla="*/ 57 h 226"/>
                  <a:gd name="T20" fmla="*/ 3 w 240"/>
                  <a:gd name="T21" fmla="*/ 68 h 226"/>
                  <a:gd name="T22" fmla="*/ 17 w 240"/>
                  <a:gd name="T23" fmla="*/ 79 h 226"/>
                  <a:gd name="T24" fmla="*/ 25 w 240"/>
                  <a:gd name="T25" fmla="*/ 82 h 226"/>
                  <a:gd name="T26" fmla="*/ 35 w 240"/>
                  <a:gd name="T27" fmla="*/ 71 h 226"/>
                  <a:gd name="T28" fmla="*/ 50 w 240"/>
                  <a:gd name="T29" fmla="*/ 68 h 226"/>
                  <a:gd name="T30" fmla="*/ 71 w 240"/>
                  <a:gd name="T31" fmla="*/ 82 h 226"/>
                  <a:gd name="T32" fmla="*/ 85 w 240"/>
                  <a:gd name="T33" fmla="*/ 107 h 226"/>
                  <a:gd name="T34" fmla="*/ 96 w 240"/>
                  <a:gd name="T35" fmla="*/ 114 h 226"/>
                  <a:gd name="T36" fmla="*/ 114 w 240"/>
                  <a:gd name="T37" fmla="*/ 132 h 226"/>
                  <a:gd name="T38" fmla="*/ 139 w 240"/>
                  <a:gd name="T39" fmla="*/ 143 h 226"/>
                  <a:gd name="T40" fmla="*/ 157 w 240"/>
                  <a:gd name="T41" fmla="*/ 157 h 226"/>
                  <a:gd name="T42" fmla="*/ 164 w 240"/>
                  <a:gd name="T43" fmla="*/ 157 h 226"/>
                  <a:gd name="T44" fmla="*/ 168 w 240"/>
                  <a:gd name="T45" fmla="*/ 168 h 226"/>
                  <a:gd name="T46" fmla="*/ 179 w 240"/>
                  <a:gd name="T47" fmla="*/ 172 h 226"/>
                  <a:gd name="T48" fmla="*/ 186 w 240"/>
                  <a:gd name="T49" fmla="*/ 183 h 226"/>
                  <a:gd name="T50" fmla="*/ 189 w 240"/>
                  <a:gd name="T51" fmla="*/ 204 h 226"/>
                  <a:gd name="T52" fmla="*/ 182 w 240"/>
                  <a:gd name="T53" fmla="*/ 218 h 226"/>
                  <a:gd name="T54" fmla="*/ 186 w 240"/>
                  <a:gd name="T55" fmla="*/ 226 h 226"/>
                  <a:gd name="T56" fmla="*/ 193 w 240"/>
                  <a:gd name="T57" fmla="*/ 218 h 226"/>
                  <a:gd name="T58" fmla="*/ 200 w 240"/>
                  <a:gd name="T59" fmla="*/ 211 h 226"/>
                  <a:gd name="T60" fmla="*/ 207 w 240"/>
                  <a:gd name="T61" fmla="*/ 201 h 226"/>
                  <a:gd name="T62" fmla="*/ 211 w 240"/>
                  <a:gd name="T63" fmla="*/ 193 h 226"/>
                  <a:gd name="T64" fmla="*/ 204 w 240"/>
                  <a:gd name="T65" fmla="*/ 183 h 226"/>
                  <a:gd name="T66" fmla="*/ 204 w 240"/>
                  <a:gd name="T67" fmla="*/ 168 h 226"/>
                  <a:gd name="T68" fmla="*/ 225 w 240"/>
                  <a:gd name="T69" fmla="*/ 168 h 226"/>
                  <a:gd name="T70" fmla="*/ 236 w 240"/>
                  <a:gd name="T71" fmla="*/ 179 h 226"/>
                  <a:gd name="T72" fmla="*/ 236 w 240"/>
                  <a:gd name="T73" fmla="*/ 168 h 226"/>
                  <a:gd name="T74" fmla="*/ 211 w 240"/>
                  <a:gd name="T75" fmla="*/ 150 h 226"/>
                  <a:gd name="T76" fmla="*/ 189 w 240"/>
                  <a:gd name="T77" fmla="*/ 140 h 226"/>
                  <a:gd name="T78" fmla="*/ 189 w 240"/>
                  <a:gd name="T79" fmla="*/ 132 h 226"/>
                  <a:gd name="T80" fmla="*/ 186 w 240"/>
                  <a:gd name="T81" fmla="*/ 125 h 226"/>
                  <a:gd name="T82" fmla="*/ 171 w 240"/>
                  <a:gd name="T83" fmla="*/ 129 h 226"/>
                  <a:gd name="T84" fmla="*/ 161 w 240"/>
                  <a:gd name="T85" fmla="*/ 122 h 226"/>
                  <a:gd name="T86" fmla="*/ 150 w 240"/>
                  <a:gd name="T87" fmla="*/ 111 h 226"/>
                  <a:gd name="T88" fmla="*/ 143 w 240"/>
                  <a:gd name="T89" fmla="*/ 93 h 226"/>
                  <a:gd name="T90" fmla="*/ 136 w 240"/>
                  <a:gd name="T91" fmla="*/ 86 h 226"/>
                  <a:gd name="T92" fmla="*/ 118 w 240"/>
                  <a:gd name="T93" fmla="*/ 71 h 226"/>
                  <a:gd name="T94" fmla="*/ 114 w 240"/>
                  <a:gd name="T95" fmla="*/ 57 h 226"/>
                  <a:gd name="T96" fmla="*/ 114 w 240"/>
                  <a:gd name="T97" fmla="*/ 50 h 226"/>
                  <a:gd name="T98" fmla="*/ 118 w 240"/>
                  <a:gd name="T99" fmla="*/ 39 h 226"/>
                  <a:gd name="T100" fmla="*/ 136 w 240"/>
                  <a:gd name="T101" fmla="*/ 36 h 226"/>
                  <a:gd name="T102" fmla="*/ 139 w 240"/>
                  <a:gd name="T103" fmla="*/ 39 h 226"/>
                  <a:gd name="T104" fmla="*/ 146 w 240"/>
                  <a:gd name="T105" fmla="*/ 36 h 226"/>
                  <a:gd name="T106" fmla="*/ 143 w 240"/>
                  <a:gd name="T107" fmla="*/ 32 h 226"/>
                  <a:gd name="T108" fmla="*/ 139 w 240"/>
                  <a:gd name="T109" fmla="*/ 25 h 226"/>
                  <a:gd name="T110" fmla="*/ 136 w 240"/>
                  <a:gd name="T111" fmla="*/ 21 h 226"/>
                  <a:gd name="T112" fmla="*/ 139 w 240"/>
                  <a:gd name="T113" fmla="*/ 14 h 226"/>
                  <a:gd name="T114" fmla="*/ 118 w 240"/>
                  <a:gd name="T115" fmla="*/ 7 h 226"/>
                  <a:gd name="T116" fmla="*/ 111 w 240"/>
                  <a:gd name="T117" fmla="*/ 0 h 226"/>
                  <a:gd name="T118" fmla="*/ 100 w 240"/>
                  <a:gd name="T119" fmla="*/ 0 h 226"/>
                  <a:gd name="T120" fmla="*/ 78 w 240"/>
                  <a:gd name="T121" fmla="*/ 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0" h="226">
                    <a:moveTo>
                      <a:pt x="75" y="3"/>
                    </a:moveTo>
                    <a:lnTo>
                      <a:pt x="75" y="7"/>
                    </a:lnTo>
                    <a:lnTo>
                      <a:pt x="75" y="10"/>
                    </a:lnTo>
                    <a:lnTo>
                      <a:pt x="71" y="10"/>
                    </a:lnTo>
                    <a:lnTo>
                      <a:pt x="68" y="10"/>
                    </a:lnTo>
                    <a:lnTo>
                      <a:pt x="68" y="14"/>
                    </a:lnTo>
                    <a:lnTo>
                      <a:pt x="68" y="14"/>
                    </a:lnTo>
                    <a:lnTo>
                      <a:pt x="68" y="18"/>
                    </a:lnTo>
                    <a:lnTo>
                      <a:pt x="68" y="18"/>
                    </a:lnTo>
                    <a:lnTo>
                      <a:pt x="60" y="18"/>
                    </a:lnTo>
                    <a:lnTo>
                      <a:pt x="57" y="18"/>
                    </a:lnTo>
                    <a:lnTo>
                      <a:pt x="53" y="14"/>
                    </a:lnTo>
                    <a:lnTo>
                      <a:pt x="53" y="14"/>
                    </a:lnTo>
                    <a:lnTo>
                      <a:pt x="50" y="18"/>
                    </a:lnTo>
                    <a:lnTo>
                      <a:pt x="46" y="25"/>
                    </a:lnTo>
                    <a:lnTo>
                      <a:pt x="46" y="28"/>
                    </a:lnTo>
                    <a:lnTo>
                      <a:pt x="46" y="28"/>
                    </a:lnTo>
                    <a:lnTo>
                      <a:pt x="43" y="28"/>
                    </a:lnTo>
                    <a:lnTo>
                      <a:pt x="39" y="25"/>
                    </a:lnTo>
                    <a:lnTo>
                      <a:pt x="35" y="21"/>
                    </a:lnTo>
                    <a:lnTo>
                      <a:pt x="35" y="14"/>
                    </a:lnTo>
                    <a:lnTo>
                      <a:pt x="28" y="18"/>
                    </a:lnTo>
                    <a:lnTo>
                      <a:pt x="28" y="21"/>
                    </a:lnTo>
                    <a:lnTo>
                      <a:pt x="28" y="25"/>
                    </a:lnTo>
                    <a:lnTo>
                      <a:pt x="25" y="25"/>
                    </a:lnTo>
                    <a:lnTo>
                      <a:pt x="21" y="28"/>
                    </a:lnTo>
                    <a:lnTo>
                      <a:pt x="17" y="28"/>
                    </a:lnTo>
                    <a:lnTo>
                      <a:pt x="7" y="28"/>
                    </a:lnTo>
                    <a:lnTo>
                      <a:pt x="7" y="28"/>
                    </a:lnTo>
                    <a:lnTo>
                      <a:pt x="3" y="28"/>
                    </a:lnTo>
                    <a:lnTo>
                      <a:pt x="0" y="32"/>
                    </a:lnTo>
                    <a:lnTo>
                      <a:pt x="3" y="32"/>
                    </a:lnTo>
                    <a:lnTo>
                      <a:pt x="7" y="43"/>
                    </a:lnTo>
                    <a:lnTo>
                      <a:pt x="7" y="43"/>
                    </a:lnTo>
                    <a:lnTo>
                      <a:pt x="3" y="46"/>
                    </a:lnTo>
                    <a:lnTo>
                      <a:pt x="0" y="50"/>
                    </a:lnTo>
                    <a:lnTo>
                      <a:pt x="0" y="53"/>
                    </a:lnTo>
                    <a:lnTo>
                      <a:pt x="0" y="53"/>
                    </a:lnTo>
                    <a:lnTo>
                      <a:pt x="0" y="53"/>
                    </a:lnTo>
                    <a:lnTo>
                      <a:pt x="3" y="57"/>
                    </a:lnTo>
                    <a:lnTo>
                      <a:pt x="3" y="57"/>
                    </a:lnTo>
                    <a:lnTo>
                      <a:pt x="3" y="61"/>
                    </a:lnTo>
                    <a:lnTo>
                      <a:pt x="3" y="64"/>
                    </a:lnTo>
                    <a:lnTo>
                      <a:pt x="3" y="68"/>
                    </a:lnTo>
                    <a:lnTo>
                      <a:pt x="7" y="71"/>
                    </a:lnTo>
                    <a:lnTo>
                      <a:pt x="17" y="71"/>
                    </a:lnTo>
                    <a:lnTo>
                      <a:pt x="17" y="75"/>
                    </a:lnTo>
                    <a:lnTo>
                      <a:pt x="17" y="79"/>
                    </a:lnTo>
                    <a:lnTo>
                      <a:pt x="17" y="79"/>
                    </a:lnTo>
                    <a:lnTo>
                      <a:pt x="17" y="82"/>
                    </a:lnTo>
                    <a:lnTo>
                      <a:pt x="21" y="82"/>
                    </a:lnTo>
                    <a:lnTo>
                      <a:pt x="25" y="82"/>
                    </a:lnTo>
                    <a:lnTo>
                      <a:pt x="28" y="79"/>
                    </a:lnTo>
                    <a:lnTo>
                      <a:pt x="28" y="75"/>
                    </a:lnTo>
                    <a:lnTo>
                      <a:pt x="32" y="71"/>
                    </a:lnTo>
                    <a:lnTo>
                      <a:pt x="35" y="71"/>
                    </a:lnTo>
                    <a:lnTo>
                      <a:pt x="35" y="68"/>
                    </a:lnTo>
                    <a:lnTo>
                      <a:pt x="43" y="68"/>
                    </a:lnTo>
                    <a:lnTo>
                      <a:pt x="46" y="68"/>
                    </a:lnTo>
                    <a:lnTo>
                      <a:pt x="50" y="68"/>
                    </a:lnTo>
                    <a:lnTo>
                      <a:pt x="64" y="75"/>
                    </a:lnTo>
                    <a:lnTo>
                      <a:pt x="71" y="79"/>
                    </a:lnTo>
                    <a:lnTo>
                      <a:pt x="71" y="79"/>
                    </a:lnTo>
                    <a:lnTo>
                      <a:pt x="71" y="82"/>
                    </a:lnTo>
                    <a:lnTo>
                      <a:pt x="78" y="93"/>
                    </a:lnTo>
                    <a:lnTo>
                      <a:pt x="78" y="97"/>
                    </a:lnTo>
                    <a:lnTo>
                      <a:pt x="78" y="100"/>
                    </a:lnTo>
                    <a:lnTo>
                      <a:pt x="85" y="107"/>
                    </a:lnTo>
                    <a:lnTo>
                      <a:pt x="89" y="111"/>
                    </a:lnTo>
                    <a:lnTo>
                      <a:pt x="89" y="118"/>
                    </a:lnTo>
                    <a:lnTo>
                      <a:pt x="93" y="114"/>
                    </a:lnTo>
                    <a:lnTo>
                      <a:pt x="96" y="114"/>
                    </a:lnTo>
                    <a:lnTo>
                      <a:pt x="100" y="118"/>
                    </a:lnTo>
                    <a:lnTo>
                      <a:pt x="103" y="125"/>
                    </a:lnTo>
                    <a:lnTo>
                      <a:pt x="107" y="125"/>
                    </a:lnTo>
                    <a:lnTo>
                      <a:pt x="114" y="132"/>
                    </a:lnTo>
                    <a:lnTo>
                      <a:pt x="121" y="136"/>
                    </a:lnTo>
                    <a:lnTo>
                      <a:pt x="128" y="143"/>
                    </a:lnTo>
                    <a:lnTo>
                      <a:pt x="132" y="143"/>
                    </a:lnTo>
                    <a:lnTo>
                      <a:pt x="139" y="143"/>
                    </a:lnTo>
                    <a:lnTo>
                      <a:pt x="143" y="143"/>
                    </a:lnTo>
                    <a:lnTo>
                      <a:pt x="150" y="150"/>
                    </a:lnTo>
                    <a:lnTo>
                      <a:pt x="150" y="154"/>
                    </a:lnTo>
                    <a:lnTo>
                      <a:pt x="157" y="157"/>
                    </a:lnTo>
                    <a:lnTo>
                      <a:pt x="157" y="157"/>
                    </a:lnTo>
                    <a:lnTo>
                      <a:pt x="157" y="161"/>
                    </a:lnTo>
                    <a:lnTo>
                      <a:pt x="164" y="157"/>
                    </a:lnTo>
                    <a:lnTo>
                      <a:pt x="164" y="157"/>
                    </a:lnTo>
                    <a:lnTo>
                      <a:pt x="168" y="161"/>
                    </a:lnTo>
                    <a:lnTo>
                      <a:pt x="168" y="165"/>
                    </a:lnTo>
                    <a:lnTo>
                      <a:pt x="168" y="168"/>
                    </a:lnTo>
                    <a:lnTo>
                      <a:pt x="168" y="168"/>
                    </a:lnTo>
                    <a:lnTo>
                      <a:pt x="175" y="172"/>
                    </a:lnTo>
                    <a:lnTo>
                      <a:pt x="175" y="172"/>
                    </a:lnTo>
                    <a:lnTo>
                      <a:pt x="179" y="175"/>
                    </a:lnTo>
                    <a:lnTo>
                      <a:pt x="179" y="172"/>
                    </a:lnTo>
                    <a:lnTo>
                      <a:pt x="182" y="172"/>
                    </a:lnTo>
                    <a:lnTo>
                      <a:pt x="182" y="175"/>
                    </a:lnTo>
                    <a:lnTo>
                      <a:pt x="182" y="179"/>
                    </a:lnTo>
                    <a:lnTo>
                      <a:pt x="186" y="183"/>
                    </a:lnTo>
                    <a:lnTo>
                      <a:pt x="189" y="190"/>
                    </a:lnTo>
                    <a:lnTo>
                      <a:pt x="189" y="197"/>
                    </a:lnTo>
                    <a:lnTo>
                      <a:pt x="193" y="204"/>
                    </a:lnTo>
                    <a:lnTo>
                      <a:pt x="189" y="204"/>
                    </a:lnTo>
                    <a:lnTo>
                      <a:pt x="186" y="208"/>
                    </a:lnTo>
                    <a:lnTo>
                      <a:pt x="186" y="211"/>
                    </a:lnTo>
                    <a:lnTo>
                      <a:pt x="186" y="215"/>
                    </a:lnTo>
                    <a:lnTo>
                      <a:pt x="182" y="218"/>
                    </a:lnTo>
                    <a:lnTo>
                      <a:pt x="182" y="222"/>
                    </a:lnTo>
                    <a:lnTo>
                      <a:pt x="182" y="226"/>
                    </a:lnTo>
                    <a:lnTo>
                      <a:pt x="186" y="222"/>
                    </a:lnTo>
                    <a:lnTo>
                      <a:pt x="186" y="226"/>
                    </a:lnTo>
                    <a:lnTo>
                      <a:pt x="186" y="226"/>
                    </a:lnTo>
                    <a:lnTo>
                      <a:pt x="189" y="226"/>
                    </a:lnTo>
                    <a:lnTo>
                      <a:pt x="189" y="222"/>
                    </a:lnTo>
                    <a:lnTo>
                      <a:pt x="193" y="218"/>
                    </a:lnTo>
                    <a:lnTo>
                      <a:pt x="197" y="215"/>
                    </a:lnTo>
                    <a:lnTo>
                      <a:pt x="197" y="215"/>
                    </a:lnTo>
                    <a:lnTo>
                      <a:pt x="200" y="215"/>
                    </a:lnTo>
                    <a:lnTo>
                      <a:pt x="200" y="211"/>
                    </a:lnTo>
                    <a:lnTo>
                      <a:pt x="200" y="204"/>
                    </a:lnTo>
                    <a:lnTo>
                      <a:pt x="204" y="201"/>
                    </a:lnTo>
                    <a:lnTo>
                      <a:pt x="204" y="201"/>
                    </a:lnTo>
                    <a:lnTo>
                      <a:pt x="207" y="201"/>
                    </a:lnTo>
                    <a:lnTo>
                      <a:pt x="211" y="201"/>
                    </a:lnTo>
                    <a:lnTo>
                      <a:pt x="211" y="197"/>
                    </a:lnTo>
                    <a:lnTo>
                      <a:pt x="211" y="193"/>
                    </a:lnTo>
                    <a:lnTo>
                      <a:pt x="211" y="193"/>
                    </a:lnTo>
                    <a:lnTo>
                      <a:pt x="211" y="190"/>
                    </a:lnTo>
                    <a:lnTo>
                      <a:pt x="211" y="186"/>
                    </a:lnTo>
                    <a:lnTo>
                      <a:pt x="207" y="186"/>
                    </a:lnTo>
                    <a:lnTo>
                      <a:pt x="204" y="183"/>
                    </a:lnTo>
                    <a:lnTo>
                      <a:pt x="200" y="179"/>
                    </a:lnTo>
                    <a:lnTo>
                      <a:pt x="200" y="179"/>
                    </a:lnTo>
                    <a:lnTo>
                      <a:pt x="200" y="172"/>
                    </a:lnTo>
                    <a:lnTo>
                      <a:pt x="204" y="168"/>
                    </a:lnTo>
                    <a:lnTo>
                      <a:pt x="211" y="161"/>
                    </a:lnTo>
                    <a:lnTo>
                      <a:pt x="214" y="161"/>
                    </a:lnTo>
                    <a:lnTo>
                      <a:pt x="218" y="165"/>
                    </a:lnTo>
                    <a:lnTo>
                      <a:pt x="225" y="168"/>
                    </a:lnTo>
                    <a:lnTo>
                      <a:pt x="229" y="168"/>
                    </a:lnTo>
                    <a:lnTo>
                      <a:pt x="229" y="172"/>
                    </a:lnTo>
                    <a:lnTo>
                      <a:pt x="232" y="175"/>
                    </a:lnTo>
                    <a:lnTo>
                      <a:pt x="236" y="179"/>
                    </a:lnTo>
                    <a:lnTo>
                      <a:pt x="236" y="179"/>
                    </a:lnTo>
                    <a:lnTo>
                      <a:pt x="240" y="172"/>
                    </a:lnTo>
                    <a:lnTo>
                      <a:pt x="240" y="168"/>
                    </a:lnTo>
                    <a:lnTo>
                      <a:pt x="236" y="168"/>
                    </a:lnTo>
                    <a:lnTo>
                      <a:pt x="232" y="165"/>
                    </a:lnTo>
                    <a:lnTo>
                      <a:pt x="229" y="157"/>
                    </a:lnTo>
                    <a:lnTo>
                      <a:pt x="214" y="154"/>
                    </a:lnTo>
                    <a:lnTo>
                      <a:pt x="211" y="150"/>
                    </a:lnTo>
                    <a:lnTo>
                      <a:pt x="207" y="147"/>
                    </a:lnTo>
                    <a:lnTo>
                      <a:pt x="193" y="143"/>
                    </a:lnTo>
                    <a:lnTo>
                      <a:pt x="193" y="140"/>
                    </a:lnTo>
                    <a:lnTo>
                      <a:pt x="189" y="140"/>
                    </a:lnTo>
                    <a:lnTo>
                      <a:pt x="189" y="140"/>
                    </a:lnTo>
                    <a:lnTo>
                      <a:pt x="186" y="140"/>
                    </a:lnTo>
                    <a:lnTo>
                      <a:pt x="186" y="136"/>
                    </a:lnTo>
                    <a:lnTo>
                      <a:pt x="189" y="132"/>
                    </a:lnTo>
                    <a:lnTo>
                      <a:pt x="193" y="132"/>
                    </a:lnTo>
                    <a:lnTo>
                      <a:pt x="193" y="129"/>
                    </a:lnTo>
                    <a:lnTo>
                      <a:pt x="189" y="125"/>
                    </a:lnTo>
                    <a:lnTo>
                      <a:pt x="186" y="125"/>
                    </a:lnTo>
                    <a:lnTo>
                      <a:pt x="186" y="129"/>
                    </a:lnTo>
                    <a:lnTo>
                      <a:pt x="186" y="125"/>
                    </a:lnTo>
                    <a:lnTo>
                      <a:pt x="186" y="129"/>
                    </a:lnTo>
                    <a:lnTo>
                      <a:pt x="171" y="129"/>
                    </a:lnTo>
                    <a:lnTo>
                      <a:pt x="171" y="129"/>
                    </a:lnTo>
                    <a:lnTo>
                      <a:pt x="168" y="125"/>
                    </a:lnTo>
                    <a:lnTo>
                      <a:pt x="164" y="125"/>
                    </a:lnTo>
                    <a:lnTo>
                      <a:pt x="161" y="122"/>
                    </a:lnTo>
                    <a:lnTo>
                      <a:pt x="161" y="122"/>
                    </a:lnTo>
                    <a:lnTo>
                      <a:pt x="161" y="122"/>
                    </a:lnTo>
                    <a:lnTo>
                      <a:pt x="154" y="114"/>
                    </a:lnTo>
                    <a:lnTo>
                      <a:pt x="150" y="111"/>
                    </a:lnTo>
                    <a:lnTo>
                      <a:pt x="146" y="107"/>
                    </a:lnTo>
                    <a:lnTo>
                      <a:pt x="146" y="100"/>
                    </a:lnTo>
                    <a:lnTo>
                      <a:pt x="143" y="100"/>
                    </a:lnTo>
                    <a:lnTo>
                      <a:pt x="143" y="93"/>
                    </a:lnTo>
                    <a:lnTo>
                      <a:pt x="139" y="86"/>
                    </a:lnTo>
                    <a:lnTo>
                      <a:pt x="136" y="86"/>
                    </a:lnTo>
                    <a:lnTo>
                      <a:pt x="136" y="86"/>
                    </a:lnTo>
                    <a:lnTo>
                      <a:pt x="136" y="86"/>
                    </a:lnTo>
                    <a:lnTo>
                      <a:pt x="128" y="82"/>
                    </a:lnTo>
                    <a:lnTo>
                      <a:pt x="125" y="79"/>
                    </a:lnTo>
                    <a:lnTo>
                      <a:pt x="118" y="75"/>
                    </a:lnTo>
                    <a:lnTo>
                      <a:pt x="118" y="71"/>
                    </a:lnTo>
                    <a:lnTo>
                      <a:pt x="114" y="71"/>
                    </a:lnTo>
                    <a:lnTo>
                      <a:pt x="114" y="68"/>
                    </a:lnTo>
                    <a:lnTo>
                      <a:pt x="114" y="61"/>
                    </a:lnTo>
                    <a:lnTo>
                      <a:pt x="114" y="57"/>
                    </a:lnTo>
                    <a:lnTo>
                      <a:pt x="118" y="53"/>
                    </a:lnTo>
                    <a:lnTo>
                      <a:pt x="118" y="53"/>
                    </a:lnTo>
                    <a:lnTo>
                      <a:pt x="114" y="50"/>
                    </a:lnTo>
                    <a:lnTo>
                      <a:pt x="114" y="50"/>
                    </a:lnTo>
                    <a:lnTo>
                      <a:pt x="111" y="43"/>
                    </a:lnTo>
                    <a:lnTo>
                      <a:pt x="114" y="43"/>
                    </a:lnTo>
                    <a:lnTo>
                      <a:pt x="118" y="39"/>
                    </a:lnTo>
                    <a:lnTo>
                      <a:pt x="118" y="39"/>
                    </a:lnTo>
                    <a:lnTo>
                      <a:pt x="118" y="39"/>
                    </a:lnTo>
                    <a:lnTo>
                      <a:pt x="121" y="39"/>
                    </a:lnTo>
                    <a:lnTo>
                      <a:pt x="132" y="32"/>
                    </a:lnTo>
                    <a:lnTo>
                      <a:pt x="136" y="36"/>
                    </a:lnTo>
                    <a:lnTo>
                      <a:pt x="139" y="32"/>
                    </a:lnTo>
                    <a:lnTo>
                      <a:pt x="143" y="32"/>
                    </a:lnTo>
                    <a:lnTo>
                      <a:pt x="143" y="36"/>
                    </a:lnTo>
                    <a:lnTo>
                      <a:pt x="139" y="39"/>
                    </a:lnTo>
                    <a:lnTo>
                      <a:pt x="139" y="39"/>
                    </a:lnTo>
                    <a:lnTo>
                      <a:pt x="143" y="39"/>
                    </a:lnTo>
                    <a:lnTo>
                      <a:pt x="146" y="39"/>
                    </a:lnTo>
                    <a:lnTo>
                      <a:pt x="146" y="36"/>
                    </a:lnTo>
                    <a:lnTo>
                      <a:pt x="146" y="36"/>
                    </a:lnTo>
                    <a:lnTo>
                      <a:pt x="146" y="36"/>
                    </a:lnTo>
                    <a:lnTo>
                      <a:pt x="143" y="32"/>
                    </a:lnTo>
                    <a:lnTo>
                      <a:pt x="143" y="32"/>
                    </a:lnTo>
                    <a:lnTo>
                      <a:pt x="139" y="32"/>
                    </a:lnTo>
                    <a:lnTo>
                      <a:pt x="139" y="28"/>
                    </a:lnTo>
                    <a:lnTo>
                      <a:pt x="139" y="28"/>
                    </a:lnTo>
                    <a:lnTo>
                      <a:pt x="139" y="25"/>
                    </a:lnTo>
                    <a:lnTo>
                      <a:pt x="139" y="21"/>
                    </a:lnTo>
                    <a:lnTo>
                      <a:pt x="139" y="21"/>
                    </a:lnTo>
                    <a:lnTo>
                      <a:pt x="136" y="21"/>
                    </a:lnTo>
                    <a:lnTo>
                      <a:pt x="136" y="21"/>
                    </a:lnTo>
                    <a:lnTo>
                      <a:pt x="136" y="18"/>
                    </a:lnTo>
                    <a:lnTo>
                      <a:pt x="136" y="18"/>
                    </a:lnTo>
                    <a:lnTo>
                      <a:pt x="143" y="14"/>
                    </a:lnTo>
                    <a:lnTo>
                      <a:pt x="139" y="14"/>
                    </a:lnTo>
                    <a:lnTo>
                      <a:pt x="132" y="10"/>
                    </a:lnTo>
                    <a:lnTo>
                      <a:pt x="121" y="10"/>
                    </a:lnTo>
                    <a:lnTo>
                      <a:pt x="118" y="7"/>
                    </a:lnTo>
                    <a:lnTo>
                      <a:pt x="118" y="7"/>
                    </a:lnTo>
                    <a:lnTo>
                      <a:pt x="111" y="7"/>
                    </a:lnTo>
                    <a:lnTo>
                      <a:pt x="111" y="3"/>
                    </a:lnTo>
                    <a:lnTo>
                      <a:pt x="111" y="0"/>
                    </a:lnTo>
                    <a:lnTo>
                      <a:pt x="111" y="0"/>
                    </a:lnTo>
                    <a:lnTo>
                      <a:pt x="111" y="0"/>
                    </a:lnTo>
                    <a:lnTo>
                      <a:pt x="107" y="0"/>
                    </a:lnTo>
                    <a:lnTo>
                      <a:pt x="103" y="0"/>
                    </a:lnTo>
                    <a:lnTo>
                      <a:pt x="100" y="0"/>
                    </a:lnTo>
                    <a:lnTo>
                      <a:pt x="93" y="0"/>
                    </a:lnTo>
                    <a:lnTo>
                      <a:pt x="85" y="3"/>
                    </a:lnTo>
                    <a:lnTo>
                      <a:pt x="82" y="7"/>
                    </a:lnTo>
                    <a:lnTo>
                      <a:pt x="78" y="7"/>
                    </a:lnTo>
                    <a:lnTo>
                      <a:pt x="75"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15" name="Freeform 2649">
                <a:extLst>
                  <a:ext uri="{FF2B5EF4-FFF2-40B4-BE49-F238E27FC236}">
                    <a16:creationId xmlns:a16="http://schemas.microsoft.com/office/drawing/2014/main" id="{2B6B1C4C-6A4E-41D3-96D4-E06B30F768A9}"/>
                  </a:ext>
                </a:extLst>
              </p:cNvPr>
              <p:cNvSpPr>
                <a:spLocks/>
              </p:cNvSpPr>
              <p:nvPr/>
            </p:nvSpPr>
            <p:spPr bwMode="auto">
              <a:xfrm>
                <a:off x="4223" y="1842"/>
                <a:ext cx="7" cy="4"/>
              </a:xfrm>
              <a:custGeom>
                <a:avLst/>
                <a:gdLst>
                  <a:gd name="T0" fmla="*/ 4 w 7"/>
                  <a:gd name="T1" fmla="*/ 4 h 4"/>
                  <a:gd name="T2" fmla="*/ 7 w 7"/>
                  <a:gd name="T3" fmla="*/ 4 h 4"/>
                  <a:gd name="T4" fmla="*/ 7 w 7"/>
                  <a:gd name="T5" fmla="*/ 0 h 4"/>
                  <a:gd name="T6" fmla="*/ 7 w 7"/>
                  <a:gd name="T7" fmla="*/ 0 h 4"/>
                  <a:gd name="T8" fmla="*/ 4 w 7"/>
                  <a:gd name="T9" fmla="*/ 0 h 4"/>
                  <a:gd name="T10" fmla="*/ 0 w 7"/>
                  <a:gd name="T11" fmla="*/ 0 h 4"/>
                  <a:gd name="T12" fmla="*/ 0 w 7"/>
                  <a:gd name="T13" fmla="*/ 4 h 4"/>
                  <a:gd name="T14" fmla="*/ 4 w 7"/>
                  <a:gd name="T15" fmla="*/ 4 h 4"/>
                  <a:gd name="T16" fmla="*/ 4 w 7"/>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4" y="4"/>
                    </a:moveTo>
                    <a:lnTo>
                      <a:pt x="7" y="4"/>
                    </a:lnTo>
                    <a:lnTo>
                      <a:pt x="7" y="0"/>
                    </a:lnTo>
                    <a:lnTo>
                      <a:pt x="7" y="0"/>
                    </a:lnTo>
                    <a:lnTo>
                      <a:pt x="4" y="0"/>
                    </a:lnTo>
                    <a:lnTo>
                      <a:pt x="0" y="0"/>
                    </a:lnTo>
                    <a:lnTo>
                      <a:pt x="0" y="4"/>
                    </a:lnTo>
                    <a:lnTo>
                      <a:pt x="4" y="4"/>
                    </a:lnTo>
                    <a:lnTo>
                      <a:pt x="4"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16" name="Freeform 2650">
                <a:extLst>
                  <a:ext uri="{FF2B5EF4-FFF2-40B4-BE49-F238E27FC236}">
                    <a16:creationId xmlns:a16="http://schemas.microsoft.com/office/drawing/2014/main" id="{F4CAB1D2-8B67-4C5E-8D13-80F7E989B6EA}"/>
                  </a:ext>
                </a:extLst>
              </p:cNvPr>
              <p:cNvSpPr>
                <a:spLocks/>
              </p:cNvSpPr>
              <p:nvPr/>
            </p:nvSpPr>
            <p:spPr bwMode="auto">
              <a:xfrm>
                <a:off x="4223" y="1842"/>
                <a:ext cx="7" cy="4"/>
              </a:xfrm>
              <a:custGeom>
                <a:avLst/>
                <a:gdLst>
                  <a:gd name="T0" fmla="*/ 4 w 7"/>
                  <a:gd name="T1" fmla="*/ 4 h 4"/>
                  <a:gd name="T2" fmla="*/ 7 w 7"/>
                  <a:gd name="T3" fmla="*/ 4 h 4"/>
                  <a:gd name="T4" fmla="*/ 7 w 7"/>
                  <a:gd name="T5" fmla="*/ 0 h 4"/>
                  <a:gd name="T6" fmla="*/ 7 w 7"/>
                  <a:gd name="T7" fmla="*/ 0 h 4"/>
                  <a:gd name="T8" fmla="*/ 4 w 7"/>
                  <a:gd name="T9" fmla="*/ 0 h 4"/>
                  <a:gd name="T10" fmla="*/ 0 w 7"/>
                  <a:gd name="T11" fmla="*/ 0 h 4"/>
                  <a:gd name="T12" fmla="*/ 0 w 7"/>
                  <a:gd name="T13" fmla="*/ 4 h 4"/>
                  <a:gd name="T14" fmla="*/ 4 w 7"/>
                  <a:gd name="T15" fmla="*/ 4 h 4"/>
                  <a:gd name="T16" fmla="*/ 4 w 7"/>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4" y="4"/>
                    </a:moveTo>
                    <a:lnTo>
                      <a:pt x="7" y="4"/>
                    </a:lnTo>
                    <a:lnTo>
                      <a:pt x="7" y="0"/>
                    </a:lnTo>
                    <a:lnTo>
                      <a:pt x="7" y="0"/>
                    </a:lnTo>
                    <a:lnTo>
                      <a:pt x="4" y="0"/>
                    </a:lnTo>
                    <a:lnTo>
                      <a:pt x="0" y="0"/>
                    </a:lnTo>
                    <a:lnTo>
                      <a:pt x="0" y="4"/>
                    </a:lnTo>
                    <a:lnTo>
                      <a:pt x="4" y="4"/>
                    </a:lnTo>
                    <a:lnTo>
                      <a:pt x="4"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17" name="Freeform 2651">
                <a:extLst>
                  <a:ext uri="{FF2B5EF4-FFF2-40B4-BE49-F238E27FC236}">
                    <a16:creationId xmlns:a16="http://schemas.microsoft.com/office/drawing/2014/main" id="{1EA75D3B-997A-46FF-A9D3-0683F044644D}"/>
                  </a:ext>
                </a:extLst>
              </p:cNvPr>
              <p:cNvSpPr>
                <a:spLocks/>
              </p:cNvSpPr>
              <p:nvPr/>
            </p:nvSpPr>
            <p:spPr bwMode="auto">
              <a:xfrm>
                <a:off x="4234" y="1860"/>
                <a:ext cx="7" cy="4"/>
              </a:xfrm>
              <a:custGeom>
                <a:avLst/>
                <a:gdLst>
                  <a:gd name="T0" fmla="*/ 7 w 7"/>
                  <a:gd name="T1" fmla="*/ 0 h 4"/>
                  <a:gd name="T2" fmla="*/ 7 w 7"/>
                  <a:gd name="T3" fmla="*/ 0 h 4"/>
                  <a:gd name="T4" fmla="*/ 7 w 7"/>
                  <a:gd name="T5" fmla="*/ 0 h 4"/>
                  <a:gd name="T6" fmla="*/ 4 w 7"/>
                  <a:gd name="T7" fmla="*/ 0 h 4"/>
                  <a:gd name="T8" fmla="*/ 0 w 7"/>
                  <a:gd name="T9" fmla="*/ 0 h 4"/>
                  <a:gd name="T10" fmla="*/ 0 w 7"/>
                  <a:gd name="T11" fmla="*/ 4 h 4"/>
                  <a:gd name="T12" fmla="*/ 4 w 7"/>
                  <a:gd name="T13" fmla="*/ 4 h 4"/>
                  <a:gd name="T14" fmla="*/ 4 w 7"/>
                  <a:gd name="T15" fmla="*/ 4 h 4"/>
                  <a:gd name="T16" fmla="*/ 7 w 7"/>
                  <a:gd name="T17" fmla="*/ 4 h 4"/>
                  <a:gd name="T18" fmla="*/ 7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7" y="0"/>
                    </a:moveTo>
                    <a:lnTo>
                      <a:pt x="7" y="0"/>
                    </a:lnTo>
                    <a:lnTo>
                      <a:pt x="7" y="0"/>
                    </a:lnTo>
                    <a:lnTo>
                      <a:pt x="4" y="0"/>
                    </a:lnTo>
                    <a:lnTo>
                      <a:pt x="0" y="0"/>
                    </a:lnTo>
                    <a:lnTo>
                      <a:pt x="0" y="4"/>
                    </a:lnTo>
                    <a:lnTo>
                      <a:pt x="4" y="4"/>
                    </a:lnTo>
                    <a:lnTo>
                      <a:pt x="4" y="4"/>
                    </a:lnTo>
                    <a:lnTo>
                      <a:pt x="7" y="4"/>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18" name="Freeform 2652">
                <a:extLst>
                  <a:ext uri="{FF2B5EF4-FFF2-40B4-BE49-F238E27FC236}">
                    <a16:creationId xmlns:a16="http://schemas.microsoft.com/office/drawing/2014/main" id="{7A94102B-2AC6-454E-B49E-01277E68EA57}"/>
                  </a:ext>
                </a:extLst>
              </p:cNvPr>
              <p:cNvSpPr>
                <a:spLocks/>
              </p:cNvSpPr>
              <p:nvPr/>
            </p:nvSpPr>
            <p:spPr bwMode="auto">
              <a:xfrm>
                <a:off x="4234" y="1860"/>
                <a:ext cx="7" cy="4"/>
              </a:xfrm>
              <a:custGeom>
                <a:avLst/>
                <a:gdLst>
                  <a:gd name="T0" fmla="*/ 7 w 7"/>
                  <a:gd name="T1" fmla="*/ 0 h 4"/>
                  <a:gd name="T2" fmla="*/ 7 w 7"/>
                  <a:gd name="T3" fmla="*/ 0 h 4"/>
                  <a:gd name="T4" fmla="*/ 7 w 7"/>
                  <a:gd name="T5" fmla="*/ 0 h 4"/>
                  <a:gd name="T6" fmla="*/ 4 w 7"/>
                  <a:gd name="T7" fmla="*/ 0 h 4"/>
                  <a:gd name="T8" fmla="*/ 0 w 7"/>
                  <a:gd name="T9" fmla="*/ 0 h 4"/>
                  <a:gd name="T10" fmla="*/ 0 w 7"/>
                  <a:gd name="T11" fmla="*/ 4 h 4"/>
                  <a:gd name="T12" fmla="*/ 4 w 7"/>
                  <a:gd name="T13" fmla="*/ 4 h 4"/>
                  <a:gd name="T14" fmla="*/ 4 w 7"/>
                  <a:gd name="T15" fmla="*/ 4 h 4"/>
                  <a:gd name="T16" fmla="*/ 7 w 7"/>
                  <a:gd name="T17" fmla="*/ 4 h 4"/>
                  <a:gd name="T18" fmla="*/ 7 w 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7" y="0"/>
                    </a:moveTo>
                    <a:lnTo>
                      <a:pt x="7" y="0"/>
                    </a:lnTo>
                    <a:lnTo>
                      <a:pt x="7" y="0"/>
                    </a:lnTo>
                    <a:lnTo>
                      <a:pt x="4" y="0"/>
                    </a:lnTo>
                    <a:lnTo>
                      <a:pt x="0" y="0"/>
                    </a:lnTo>
                    <a:lnTo>
                      <a:pt x="0" y="4"/>
                    </a:lnTo>
                    <a:lnTo>
                      <a:pt x="4" y="4"/>
                    </a:lnTo>
                    <a:lnTo>
                      <a:pt x="4" y="4"/>
                    </a:lnTo>
                    <a:lnTo>
                      <a:pt x="7" y="4"/>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19" name="Freeform 2653">
                <a:extLst>
                  <a:ext uri="{FF2B5EF4-FFF2-40B4-BE49-F238E27FC236}">
                    <a16:creationId xmlns:a16="http://schemas.microsoft.com/office/drawing/2014/main" id="{3F859D15-14D2-4CE0-9B24-CBFD82D5DA73}"/>
                  </a:ext>
                </a:extLst>
              </p:cNvPr>
              <p:cNvSpPr>
                <a:spLocks/>
              </p:cNvSpPr>
              <p:nvPr/>
            </p:nvSpPr>
            <p:spPr bwMode="auto">
              <a:xfrm>
                <a:off x="4252" y="1875"/>
                <a:ext cx="14" cy="11"/>
              </a:xfrm>
              <a:custGeom>
                <a:avLst/>
                <a:gdLst>
                  <a:gd name="T0" fmla="*/ 14 w 14"/>
                  <a:gd name="T1" fmla="*/ 7 h 11"/>
                  <a:gd name="T2" fmla="*/ 14 w 14"/>
                  <a:gd name="T3" fmla="*/ 7 h 11"/>
                  <a:gd name="T4" fmla="*/ 14 w 14"/>
                  <a:gd name="T5" fmla="*/ 3 h 11"/>
                  <a:gd name="T6" fmla="*/ 11 w 14"/>
                  <a:gd name="T7" fmla="*/ 0 h 11"/>
                  <a:gd name="T8" fmla="*/ 0 w 14"/>
                  <a:gd name="T9" fmla="*/ 3 h 11"/>
                  <a:gd name="T10" fmla="*/ 0 w 14"/>
                  <a:gd name="T11" fmla="*/ 7 h 11"/>
                  <a:gd name="T12" fmla="*/ 4 w 14"/>
                  <a:gd name="T13" fmla="*/ 7 h 11"/>
                  <a:gd name="T14" fmla="*/ 7 w 14"/>
                  <a:gd name="T15" fmla="*/ 3 h 11"/>
                  <a:gd name="T16" fmla="*/ 7 w 14"/>
                  <a:gd name="T17" fmla="*/ 3 h 11"/>
                  <a:gd name="T18" fmla="*/ 7 w 14"/>
                  <a:gd name="T19" fmla="*/ 7 h 11"/>
                  <a:gd name="T20" fmla="*/ 11 w 14"/>
                  <a:gd name="T21" fmla="*/ 11 h 11"/>
                  <a:gd name="T22" fmla="*/ 11 w 14"/>
                  <a:gd name="T23" fmla="*/ 7 h 11"/>
                  <a:gd name="T24" fmla="*/ 11 w 14"/>
                  <a:gd name="T25" fmla="*/ 7 h 11"/>
                  <a:gd name="T26" fmla="*/ 14 w 14"/>
                  <a:gd name="T2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1">
                    <a:moveTo>
                      <a:pt x="14" y="7"/>
                    </a:moveTo>
                    <a:lnTo>
                      <a:pt x="14" y="7"/>
                    </a:lnTo>
                    <a:lnTo>
                      <a:pt x="14" y="3"/>
                    </a:lnTo>
                    <a:lnTo>
                      <a:pt x="11" y="0"/>
                    </a:lnTo>
                    <a:lnTo>
                      <a:pt x="0" y="3"/>
                    </a:lnTo>
                    <a:lnTo>
                      <a:pt x="0" y="7"/>
                    </a:lnTo>
                    <a:lnTo>
                      <a:pt x="4" y="7"/>
                    </a:lnTo>
                    <a:lnTo>
                      <a:pt x="7" y="3"/>
                    </a:lnTo>
                    <a:lnTo>
                      <a:pt x="7" y="3"/>
                    </a:lnTo>
                    <a:lnTo>
                      <a:pt x="7" y="7"/>
                    </a:lnTo>
                    <a:lnTo>
                      <a:pt x="11" y="11"/>
                    </a:lnTo>
                    <a:lnTo>
                      <a:pt x="11" y="7"/>
                    </a:lnTo>
                    <a:lnTo>
                      <a:pt x="11" y="7"/>
                    </a:lnTo>
                    <a:lnTo>
                      <a:pt x="14"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20" name="Freeform 2654">
                <a:extLst>
                  <a:ext uri="{FF2B5EF4-FFF2-40B4-BE49-F238E27FC236}">
                    <a16:creationId xmlns:a16="http://schemas.microsoft.com/office/drawing/2014/main" id="{2BE1043F-47AB-4BA2-8640-C9492B977C9E}"/>
                  </a:ext>
                </a:extLst>
              </p:cNvPr>
              <p:cNvSpPr>
                <a:spLocks/>
              </p:cNvSpPr>
              <p:nvPr/>
            </p:nvSpPr>
            <p:spPr bwMode="auto">
              <a:xfrm>
                <a:off x="4252" y="1875"/>
                <a:ext cx="14" cy="11"/>
              </a:xfrm>
              <a:custGeom>
                <a:avLst/>
                <a:gdLst>
                  <a:gd name="T0" fmla="*/ 14 w 14"/>
                  <a:gd name="T1" fmla="*/ 7 h 11"/>
                  <a:gd name="T2" fmla="*/ 14 w 14"/>
                  <a:gd name="T3" fmla="*/ 7 h 11"/>
                  <a:gd name="T4" fmla="*/ 14 w 14"/>
                  <a:gd name="T5" fmla="*/ 3 h 11"/>
                  <a:gd name="T6" fmla="*/ 11 w 14"/>
                  <a:gd name="T7" fmla="*/ 0 h 11"/>
                  <a:gd name="T8" fmla="*/ 0 w 14"/>
                  <a:gd name="T9" fmla="*/ 3 h 11"/>
                  <a:gd name="T10" fmla="*/ 0 w 14"/>
                  <a:gd name="T11" fmla="*/ 7 h 11"/>
                  <a:gd name="T12" fmla="*/ 4 w 14"/>
                  <a:gd name="T13" fmla="*/ 7 h 11"/>
                  <a:gd name="T14" fmla="*/ 7 w 14"/>
                  <a:gd name="T15" fmla="*/ 3 h 11"/>
                  <a:gd name="T16" fmla="*/ 7 w 14"/>
                  <a:gd name="T17" fmla="*/ 3 h 11"/>
                  <a:gd name="T18" fmla="*/ 7 w 14"/>
                  <a:gd name="T19" fmla="*/ 7 h 11"/>
                  <a:gd name="T20" fmla="*/ 11 w 14"/>
                  <a:gd name="T21" fmla="*/ 11 h 11"/>
                  <a:gd name="T22" fmla="*/ 11 w 14"/>
                  <a:gd name="T23" fmla="*/ 7 h 11"/>
                  <a:gd name="T24" fmla="*/ 11 w 14"/>
                  <a:gd name="T25" fmla="*/ 7 h 11"/>
                  <a:gd name="T26" fmla="*/ 14 w 14"/>
                  <a:gd name="T2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1">
                    <a:moveTo>
                      <a:pt x="14" y="7"/>
                    </a:moveTo>
                    <a:lnTo>
                      <a:pt x="14" y="7"/>
                    </a:lnTo>
                    <a:lnTo>
                      <a:pt x="14" y="3"/>
                    </a:lnTo>
                    <a:lnTo>
                      <a:pt x="11" y="0"/>
                    </a:lnTo>
                    <a:lnTo>
                      <a:pt x="0" y="3"/>
                    </a:lnTo>
                    <a:lnTo>
                      <a:pt x="0" y="7"/>
                    </a:lnTo>
                    <a:lnTo>
                      <a:pt x="4" y="7"/>
                    </a:lnTo>
                    <a:lnTo>
                      <a:pt x="7" y="3"/>
                    </a:lnTo>
                    <a:lnTo>
                      <a:pt x="7" y="3"/>
                    </a:lnTo>
                    <a:lnTo>
                      <a:pt x="7" y="7"/>
                    </a:lnTo>
                    <a:lnTo>
                      <a:pt x="11" y="11"/>
                    </a:lnTo>
                    <a:lnTo>
                      <a:pt x="11" y="7"/>
                    </a:lnTo>
                    <a:lnTo>
                      <a:pt x="11" y="7"/>
                    </a:lnTo>
                    <a:lnTo>
                      <a:pt x="14"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21" name="Freeform 2655">
                <a:extLst>
                  <a:ext uri="{FF2B5EF4-FFF2-40B4-BE49-F238E27FC236}">
                    <a16:creationId xmlns:a16="http://schemas.microsoft.com/office/drawing/2014/main" id="{2AE11BC6-AA86-4A54-8959-54E7E7297B50}"/>
                  </a:ext>
                </a:extLst>
              </p:cNvPr>
              <p:cNvSpPr>
                <a:spLocks/>
              </p:cNvSpPr>
              <p:nvPr/>
            </p:nvSpPr>
            <p:spPr bwMode="auto">
              <a:xfrm>
                <a:off x="4252" y="1893"/>
                <a:ext cx="7" cy="10"/>
              </a:xfrm>
              <a:custGeom>
                <a:avLst/>
                <a:gdLst>
                  <a:gd name="T0" fmla="*/ 4 w 7"/>
                  <a:gd name="T1" fmla="*/ 10 h 10"/>
                  <a:gd name="T2" fmla="*/ 4 w 7"/>
                  <a:gd name="T3" fmla="*/ 7 h 10"/>
                  <a:gd name="T4" fmla="*/ 7 w 7"/>
                  <a:gd name="T5" fmla="*/ 3 h 10"/>
                  <a:gd name="T6" fmla="*/ 4 w 7"/>
                  <a:gd name="T7" fmla="*/ 0 h 10"/>
                  <a:gd name="T8" fmla="*/ 0 w 7"/>
                  <a:gd name="T9" fmla="*/ 0 h 10"/>
                  <a:gd name="T10" fmla="*/ 0 w 7"/>
                  <a:gd name="T11" fmla="*/ 3 h 10"/>
                  <a:gd name="T12" fmla="*/ 4 w 7"/>
                  <a:gd name="T13" fmla="*/ 7 h 10"/>
                  <a:gd name="T14" fmla="*/ 0 w 7"/>
                  <a:gd name="T15" fmla="*/ 7 h 10"/>
                  <a:gd name="T16" fmla="*/ 0 w 7"/>
                  <a:gd name="T17" fmla="*/ 10 h 10"/>
                  <a:gd name="T18" fmla="*/ 4 w 7"/>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0">
                    <a:moveTo>
                      <a:pt x="4" y="10"/>
                    </a:moveTo>
                    <a:lnTo>
                      <a:pt x="4" y="7"/>
                    </a:lnTo>
                    <a:lnTo>
                      <a:pt x="7" y="3"/>
                    </a:lnTo>
                    <a:lnTo>
                      <a:pt x="4" y="0"/>
                    </a:lnTo>
                    <a:lnTo>
                      <a:pt x="0" y="0"/>
                    </a:lnTo>
                    <a:lnTo>
                      <a:pt x="0" y="3"/>
                    </a:lnTo>
                    <a:lnTo>
                      <a:pt x="4" y="7"/>
                    </a:lnTo>
                    <a:lnTo>
                      <a:pt x="0" y="7"/>
                    </a:lnTo>
                    <a:lnTo>
                      <a:pt x="0" y="10"/>
                    </a:lnTo>
                    <a:lnTo>
                      <a:pt x="4" y="1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22" name="Freeform 2656">
                <a:extLst>
                  <a:ext uri="{FF2B5EF4-FFF2-40B4-BE49-F238E27FC236}">
                    <a16:creationId xmlns:a16="http://schemas.microsoft.com/office/drawing/2014/main" id="{ABF27982-26EE-466A-B9DF-294E2B8B48BA}"/>
                  </a:ext>
                </a:extLst>
              </p:cNvPr>
              <p:cNvSpPr>
                <a:spLocks/>
              </p:cNvSpPr>
              <p:nvPr/>
            </p:nvSpPr>
            <p:spPr bwMode="auto">
              <a:xfrm>
                <a:off x="4252" y="1893"/>
                <a:ext cx="7" cy="10"/>
              </a:xfrm>
              <a:custGeom>
                <a:avLst/>
                <a:gdLst>
                  <a:gd name="T0" fmla="*/ 4 w 7"/>
                  <a:gd name="T1" fmla="*/ 10 h 10"/>
                  <a:gd name="T2" fmla="*/ 4 w 7"/>
                  <a:gd name="T3" fmla="*/ 7 h 10"/>
                  <a:gd name="T4" fmla="*/ 7 w 7"/>
                  <a:gd name="T5" fmla="*/ 3 h 10"/>
                  <a:gd name="T6" fmla="*/ 4 w 7"/>
                  <a:gd name="T7" fmla="*/ 0 h 10"/>
                  <a:gd name="T8" fmla="*/ 0 w 7"/>
                  <a:gd name="T9" fmla="*/ 0 h 10"/>
                  <a:gd name="T10" fmla="*/ 0 w 7"/>
                  <a:gd name="T11" fmla="*/ 3 h 10"/>
                  <a:gd name="T12" fmla="*/ 4 w 7"/>
                  <a:gd name="T13" fmla="*/ 7 h 10"/>
                  <a:gd name="T14" fmla="*/ 0 w 7"/>
                  <a:gd name="T15" fmla="*/ 7 h 10"/>
                  <a:gd name="T16" fmla="*/ 0 w 7"/>
                  <a:gd name="T17" fmla="*/ 10 h 10"/>
                  <a:gd name="T18" fmla="*/ 4 w 7"/>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0">
                    <a:moveTo>
                      <a:pt x="4" y="10"/>
                    </a:moveTo>
                    <a:lnTo>
                      <a:pt x="4" y="7"/>
                    </a:lnTo>
                    <a:lnTo>
                      <a:pt x="7" y="3"/>
                    </a:lnTo>
                    <a:lnTo>
                      <a:pt x="4" y="0"/>
                    </a:lnTo>
                    <a:lnTo>
                      <a:pt x="0" y="0"/>
                    </a:lnTo>
                    <a:lnTo>
                      <a:pt x="0" y="3"/>
                    </a:lnTo>
                    <a:lnTo>
                      <a:pt x="4" y="7"/>
                    </a:lnTo>
                    <a:lnTo>
                      <a:pt x="0" y="7"/>
                    </a:lnTo>
                    <a:lnTo>
                      <a:pt x="0" y="10"/>
                    </a:lnTo>
                    <a:lnTo>
                      <a:pt x="4" y="1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23" name="Freeform 2657">
                <a:extLst>
                  <a:ext uri="{FF2B5EF4-FFF2-40B4-BE49-F238E27FC236}">
                    <a16:creationId xmlns:a16="http://schemas.microsoft.com/office/drawing/2014/main" id="{72BE1B99-A1C9-46B4-A494-6B2E2DEA9C01}"/>
                  </a:ext>
                </a:extLst>
              </p:cNvPr>
              <p:cNvSpPr>
                <a:spLocks/>
              </p:cNvSpPr>
              <p:nvPr/>
            </p:nvSpPr>
            <p:spPr bwMode="auto">
              <a:xfrm>
                <a:off x="4205" y="1964"/>
                <a:ext cx="58" cy="15"/>
              </a:xfrm>
              <a:custGeom>
                <a:avLst/>
                <a:gdLst>
                  <a:gd name="T0" fmla="*/ 29 w 58"/>
                  <a:gd name="T1" fmla="*/ 4 h 15"/>
                  <a:gd name="T2" fmla="*/ 29 w 58"/>
                  <a:gd name="T3" fmla="*/ 4 h 15"/>
                  <a:gd name="T4" fmla="*/ 18 w 58"/>
                  <a:gd name="T5" fmla="*/ 8 h 15"/>
                  <a:gd name="T6" fmla="*/ 15 w 58"/>
                  <a:gd name="T7" fmla="*/ 4 h 15"/>
                  <a:gd name="T8" fmla="*/ 11 w 58"/>
                  <a:gd name="T9" fmla="*/ 4 h 15"/>
                  <a:gd name="T10" fmla="*/ 15 w 58"/>
                  <a:gd name="T11" fmla="*/ 0 h 15"/>
                  <a:gd name="T12" fmla="*/ 11 w 58"/>
                  <a:gd name="T13" fmla="*/ 0 h 15"/>
                  <a:gd name="T14" fmla="*/ 8 w 58"/>
                  <a:gd name="T15" fmla="*/ 0 h 15"/>
                  <a:gd name="T16" fmla="*/ 4 w 58"/>
                  <a:gd name="T17" fmla="*/ 0 h 15"/>
                  <a:gd name="T18" fmla="*/ 4 w 58"/>
                  <a:gd name="T19" fmla="*/ 0 h 15"/>
                  <a:gd name="T20" fmla="*/ 4 w 58"/>
                  <a:gd name="T21" fmla="*/ 4 h 15"/>
                  <a:gd name="T22" fmla="*/ 0 w 58"/>
                  <a:gd name="T23" fmla="*/ 0 h 15"/>
                  <a:gd name="T24" fmla="*/ 0 w 58"/>
                  <a:gd name="T25" fmla="*/ 11 h 15"/>
                  <a:gd name="T26" fmla="*/ 0 w 58"/>
                  <a:gd name="T27" fmla="*/ 8 h 15"/>
                  <a:gd name="T28" fmla="*/ 4 w 58"/>
                  <a:gd name="T29" fmla="*/ 8 h 15"/>
                  <a:gd name="T30" fmla="*/ 8 w 58"/>
                  <a:gd name="T31" fmla="*/ 8 h 15"/>
                  <a:gd name="T32" fmla="*/ 15 w 58"/>
                  <a:gd name="T33" fmla="*/ 8 h 15"/>
                  <a:gd name="T34" fmla="*/ 18 w 58"/>
                  <a:gd name="T35" fmla="*/ 11 h 15"/>
                  <a:gd name="T36" fmla="*/ 22 w 58"/>
                  <a:gd name="T37" fmla="*/ 11 h 15"/>
                  <a:gd name="T38" fmla="*/ 25 w 58"/>
                  <a:gd name="T39" fmla="*/ 15 h 15"/>
                  <a:gd name="T40" fmla="*/ 25 w 58"/>
                  <a:gd name="T41" fmla="*/ 15 h 15"/>
                  <a:gd name="T42" fmla="*/ 33 w 58"/>
                  <a:gd name="T43" fmla="*/ 15 h 15"/>
                  <a:gd name="T44" fmla="*/ 36 w 58"/>
                  <a:gd name="T45" fmla="*/ 15 h 15"/>
                  <a:gd name="T46" fmla="*/ 40 w 58"/>
                  <a:gd name="T47" fmla="*/ 15 h 15"/>
                  <a:gd name="T48" fmla="*/ 43 w 58"/>
                  <a:gd name="T49" fmla="*/ 15 h 15"/>
                  <a:gd name="T50" fmla="*/ 47 w 58"/>
                  <a:gd name="T51" fmla="*/ 15 h 15"/>
                  <a:gd name="T52" fmla="*/ 51 w 58"/>
                  <a:gd name="T53" fmla="*/ 15 h 15"/>
                  <a:gd name="T54" fmla="*/ 54 w 58"/>
                  <a:gd name="T55" fmla="*/ 15 h 15"/>
                  <a:gd name="T56" fmla="*/ 58 w 58"/>
                  <a:gd name="T57" fmla="*/ 11 h 15"/>
                  <a:gd name="T58" fmla="*/ 54 w 58"/>
                  <a:gd name="T59" fmla="*/ 8 h 15"/>
                  <a:gd name="T60" fmla="*/ 54 w 58"/>
                  <a:gd name="T61" fmla="*/ 8 h 15"/>
                  <a:gd name="T62" fmla="*/ 51 w 58"/>
                  <a:gd name="T63" fmla="*/ 11 h 15"/>
                  <a:gd name="T64" fmla="*/ 47 w 58"/>
                  <a:gd name="T65" fmla="*/ 11 h 15"/>
                  <a:gd name="T66" fmla="*/ 47 w 58"/>
                  <a:gd name="T67" fmla="*/ 11 h 15"/>
                  <a:gd name="T68" fmla="*/ 43 w 58"/>
                  <a:gd name="T69" fmla="*/ 8 h 15"/>
                  <a:gd name="T70" fmla="*/ 40 w 58"/>
                  <a:gd name="T71" fmla="*/ 8 h 15"/>
                  <a:gd name="T72" fmla="*/ 33 w 58"/>
                  <a:gd name="T73" fmla="*/ 8 h 15"/>
                  <a:gd name="T74" fmla="*/ 29 w 58"/>
                  <a:gd name="T75" fmla="*/ 8 h 15"/>
                  <a:gd name="T76" fmla="*/ 29 w 58"/>
                  <a:gd name="T7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 h="15">
                    <a:moveTo>
                      <a:pt x="29" y="4"/>
                    </a:moveTo>
                    <a:lnTo>
                      <a:pt x="29" y="4"/>
                    </a:lnTo>
                    <a:lnTo>
                      <a:pt x="18" y="8"/>
                    </a:lnTo>
                    <a:lnTo>
                      <a:pt x="15" y="4"/>
                    </a:lnTo>
                    <a:lnTo>
                      <a:pt x="11" y="4"/>
                    </a:lnTo>
                    <a:lnTo>
                      <a:pt x="15" y="0"/>
                    </a:lnTo>
                    <a:lnTo>
                      <a:pt x="11" y="0"/>
                    </a:lnTo>
                    <a:lnTo>
                      <a:pt x="8" y="0"/>
                    </a:lnTo>
                    <a:lnTo>
                      <a:pt x="4" y="0"/>
                    </a:lnTo>
                    <a:lnTo>
                      <a:pt x="4" y="0"/>
                    </a:lnTo>
                    <a:lnTo>
                      <a:pt x="4" y="4"/>
                    </a:lnTo>
                    <a:lnTo>
                      <a:pt x="0" y="0"/>
                    </a:lnTo>
                    <a:lnTo>
                      <a:pt x="0" y="11"/>
                    </a:lnTo>
                    <a:lnTo>
                      <a:pt x="0" y="8"/>
                    </a:lnTo>
                    <a:lnTo>
                      <a:pt x="4" y="8"/>
                    </a:lnTo>
                    <a:lnTo>
                      <a:pt x="8" y="8"/>
                    </a:lnTo>
                    <a:lnTo>
                      <a:pt x="15" y="8"/>
                    </a:lnTo>
                    <a:lnTo>
                      <a:pt x="18" y="11"/>
                    </a:lnTo>
                    <a:lnTo>
                      <a:pt x="22" y="11"/>
                    </a:lnTo>
                    <a:lnTo>
                      <a:pt x="25" y="15"/>
                    </a:lnTo>
                    <a:lnTo>
                      <a:pt x="25" y="15"/>
                    </a:lnTo>
                    <a:lnTo>
                      <a:pt x="33" y="15"/>
                    </a:lnTo>
                    <a:lnTo>
                      <a:pt x="36" y="15"/>
                    </a:lnTo>
                    <a:lnTo>
                      <a:pt x="40" y="15"/>
                    </a:lnTo>
                    <a:lnTo>
                      <a:pt x="43" y="15"/>
                    </a:lnTo>
                    <a:lnTo>
                      <a:pt x="47" y="15"/>
                    </a:lnTo>
                    <a:lnTo>
                      <a:pt x="51" y="15"/>
                    </a:lnTo>
                    <a:lnTo>
                      <a:pt x="54" y="15"/>
                    </a:lnTo>
                    <a:lnTo>
                      <a:pt x="58" y="11"/>
                    </a:lnTo>
                    <a:lnTo>
                      <a:pt x="54" y="8"/>
                    </a:lnTo>
                    <a:lnTo>
                      <a:pt x="54" y="8"/>
                    </a:lnTo>
                    <a:lnTo>
                      <a:pt x="51" y="11"/>
                    </a:lnTo>
                    <a:lnTo>
                      <a:pt x="47" y="11"/>
                    </a:lnTo>
                    <a:lnTo>
                      <a:pt x="47" y="11"/>
                    </a:lnTo>
                    <a:lnTo>
                      <a:pt x="43" y="8"/>
                    </a:lnTo>
                    <a:lnTo>
                      <a:pt x="40" y="8"/>
                    </a:lnTo>
                    <a:lnTo>
                      <a:pt x="33" y="8"/>
                    </a:lnTo>
                    <a:lnTo>
                      <a:pt x="29" y="8"/>
                    </a:lnTo>
                    <a:lnTo>
                      <a:pt x="29"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24" name="Freeform 2658">
                <a:extLst>
                  <a:ext uri="{FF2B5EF4-FFF2-40B4-BE49-F238E27FC236}">
                    <a16:creationId xmlns:a16="http://schemas.microsoft.com/office/drawing/2014/main" id="{5897C8BC-1E1B-40DD-8066-BC73E41D6E93}"/>
                  </a:ext>
                </a:extLst>
              </p:cNvPr>
              <p:cNvSpPr>
                <a:spLocks/>
              </p:cNvSpPr>
              <p:nvPr/>
            </p:nvSpPr>
            <p:spPr bwMode="auto">
              <a:xfrm>
                <a:off x="4205" y="1964"/>
                <a:ext cx="58" cy="15"/>
              </a:xfrm>
              <a:custGeom>
                <a:avLst/>
                <a:gdLst>
                  <a:gd name="T0" fmla="*/ 29 w 58"/>
                  <a:gd name="T1" fmla="*/ 4 h 15"/>
                  <a:gd name="T2" fmla="*/ 29 w 58"/>
                  <a:gd name="T3" fmla="*/ 4 h 15"/>
                  <a:gd name="T4" fmla="*/ 18 w 58"/>
                  <a:gd name="T5" fmla="*/ 8 h 15"/>
                  <a:gd name="T6" fmla="*/ 15 w 58"/>
                  <a:gd name="T7" fmla="*/ 4 h 15"/>
                  <a:gd name="T8" fmla="*/ 11 w 58"/>
                  <a:gd name="T9" fmla="*/ 4 h 15"/>
                  <a:gd name="T10" fmla="*/ 15 w 58"/>
                  <a:gd name="T11" fmla="*/ 0 h 15"/>
                  <a:gd name="T12" fmla="*/ 11 w 58"/>
                  <a:gd name="T13" fmla="*/ 0 h 15"/>
                  <a:gd name="T14" fmla="*/ 8 w 58"/>
                  <a:gd name="T15" fmla="*/ 0 h 15"/>
                  <a:gd name="T16" fmla="*/ 4 w 58"/>
                  <a:gd name="T17" fmla="*/ 0 h 15"/>
                  <a:gd name="T18" fmla="*/ 4 w 58"/>
                  <a:gd name="T19" fmla="*/ 0 h 15"/>
                  <a:gd name="T20" fmla="*/ 4 w 58"/>
                  <a:gd name="T21" fmla="*/ 4 h 15"/>
                  <a:gd name="T22" fmla="*/ 0 w 58"/>
                  <a:gd name="T23" fmla="*/ 0 h 15"/>
                  <a:gd name="T24" fmla="*/ 0 w 58"/>
                  <a:gd name="T25" fmla="*/ 11 h 15"/>
                  <a:gd name="T26" fmla="*/ 0 w 58"/>
                  <a:gd name="T27" fmla="*/ 8 h 15"/>
                  <a:gd name="T28" fmla="*/ 4 w 58"/>
                  <a:gd name="T29" fmla="*/ 8 h 15"/>
                  <a:gd name="T30" fmla="*/ 8 w 58"/>
                  <a:gd name="T31" fmla="*/ 8 h 15"/>
                  <a:gd name="T32" fmla="*/ 15 w 58"/>
                  <a:gd name="T33" fmla="*/ 8 h 15"/>
                  <a:gd name="T34" fmla="*/ 18 w 58"/>
                  <a:gd name="T35" fmla="*/ 11 h 15"/>
                  <a:gd name="T36" fmla="*/ 22 w 58"/>
                  <a:gd name="T37" fmla="*/ 11 h 15"/>
                  <a:gd name="T38" fmla="*/ 25 w 58"/>
                  <a:gd name="T39" fmla="*/ 15 h 15"/>
                  <a:gd name="T40" fmla="*/ 25 w 58"/>
                  <a:gd name="T41" fmla="*/ 15 h 15"/>
                  <a:gd name="T42" fmla="*/ 33 w 58"/>
                  <a:gd name="T43" fmla="*/ 15 h 15"/>
                  <a:gd name="T44" fmla="*/ 36 w 58"/>
                  <a:gd name="T45" fmla="*/ 15 h 15"/>
                  <a:gd name="T46" fmla="*/ 40 w 58"/>
                  <a:gd name="T47" fmla="*/ 15 h 15"/>
                  <a:gd name="T48" fmla="*/ 43 w 58"/>
                  <a:gd name="T49" fmla="*/ 15 h 15"/>
                  <a:gd name="T50" fmla="*/ 47 w 58"/>
                  <a:gd name="T51" fmla="*/ 15 h 15"/>
                  <a:gd name="T52" fmla="*/ 51 w 58"/>
                  <a:gd name="T53" fmla="*/ 15 h 15"/>
                  <a:gd name="T54" fmla="*/ 54 w 58"/>
                  <a:gd name="T55" fmla="*/ 15 h 15"/>
                  <a:gd name="T56" fmla="*/ 58 w 58"/>
                  <a:gd name="T57" fmla="*/ 11 h 15"/>
                  <a:gd name="T58" fmla="*/ 54 w 58"/>
                  <a:gd name="T59" fmla="*/ 8 h 15"/>
                  <a:gd name="T60" fmla="*/ 54 w 58"/>
                  <a:gd name="T61" fmla="*/ 8 h 15"/>
                  <a:gd name="T62" fmla="*/ 51 w 58"/>
                  <a:gd name="T63" fmla="*/ 11 h 15"/>
                  <a:gd name="T64" fmla="*/ 47 w 58"/>
                  <a:gd name="T65" fmla="*/ 11 h 15"/>
                  <a:gd name="T66" fmla="*/ 47 w 58"/>
                  <a:gd name="T67" fmla="*/ 11 h 15"/>
                  <a:gd name="T68" fmla="*/ 43 w 58"/>
                  <a:gd name="T69" fmla="*/ 8 h 15"/>
                  <a:gd name="T70" fmla="*/ 40 w 58"/>
                  <a:gd name="T71" fmla="*/ 8 h 15"/>
                  <a:gd name="T72" fmla="*/ 33 w 58"/>
                  <a:gd name="T73" fmla="*/ 8 h 15"/>
                  <a:gd name="T74" fmla="*/ 29 w 58"/>
                  <a:gd name="T75" fmla="*/ 8 h 15"/>
                  <a:gd name="T76" fmla="*/ 29 w 58"/>
                  <a:gd name="T7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 h="15">
                    <a:moveTo>
                      <a:pt x="29" y="4"/>
                    </a:moveTo>
                    <a:lnTo>
                      <a:pt x="29" y="4"/>
                    </a:lnTo>
                    <a:lnTo>
                      <a:pt x="18" y="8"/>
                    </a:lnTo>
                    <a:lnTo>
                      <a:pt x="15" y="4"/>
                    </a:lnTo>
                    <a:lnTo>
                      <a:pt x="11" y="4"/>
                    </a:lnTo>
                    <a:lnTo>
                      <a:pt x="15" y="0"/>
                    </a:lnTo>
                    <a:lnTo>
                      <a:pt x="11" y="0"/>
                    </a:lnTo>
                    <a:lnTo>
                      <a:pt x="8" y="0"/>
                    </a:lnTo>
                    <a:lnTo>
                      <a:pt x="4" y="0"/>
                    </a:lnTo>
                    <a:lnTo>
                      <a:pt x="4" y="0"/>
                    </a:lnTo>
                    <a:lnTo>
                      <a:pt x="4" y="4"/>
                    </a:lnTo>
                    <a:lnTo>
                      <a:pt x="0" y="0"/>
                    </a:lnTo>
                    <a:lnTo>
                      <a:pt x="0" y="11"/>
                    </a:lnTo>
                    <a:lnTo>
                      <a:pt x="0" y="8"/>
                    </a:lnTo>
                    <a:lnTo>
                      <a:pt x="4" y="8"/>
                    </a:lnTo>
                    <a:lnTo>
                      <a:pt x="8" y="8"/>
                    </a:lnTo>
                    <a:lnTo>
                      <a:pt x="15" y="8"/>
                    </a:lnTo>
                    <a:lnTo>
                      <a:pt x="18" y="11"/>
                    </a:lnTo>
                    <a:lnTo>
                      <a:pt x="22" y="11"/>
                    </a:lnTo>
                    <a:lnTo>
                      <a:pt x="25" y="15"/>
                    </a:lnTo>
                    <a:lnTo>
                      <a:pt x="25" y="15"/>
                    </a:lnTo>
                    <a:lnTo>
                      <a:pt x="33" y="15"/>
                    </a:lnTo>
                    <a:lnTo>
                      <a:pt x="36" y="15"/>
                    </a:lnTo>
                    <a:lnTo>
                      <a:pt x="40" y="15"/>
                    </a:lnTo>
                    <a:lnTo>
                      <a:pt x="43" y="15"/>
                    </a:lnTo>
                    <a:lnTo>
                      <a:pt x="47" y="15"/>
                    </a:lnTo>
                    <a:lnTo>
                      <a:pt x="51" y="15"/>
                    </a:lnTo>
                    <a:lnTo>
                      <a:pt x="54" y="15"/>
                    </a:lnTo>
                    <a:lnTo>
                      <a:pt x="58" y="11"/>
                    </a:lnTo>
                    <a:lnTo>
                      <a:pt x="54" y="8"/>
                    </a:lnTo>
                    <a:lnTo>
                      <a:pt x="54" y="8"/>
                    </a:lnTo>
                    <a:lnTo>
                      <a:pt x="51" y="11"/>
                    </a:lnTo>
                    <a:lnTo>
                      <a:pt x="47" y="11"/>
                    </a:lnTo>
                    <a:lnTo>
                      <a:pt x="47" y="11"/>
                    </a:lnTo>
                    <a:lnTo>
                      <a:pt x="43" y="8"/>
                    </a:lnTo>
                    <a:lnTo>
                      <a:pt x="40" y="8"/>
                    </a:lnTo>
                    <a:lnTo>
                      <a:pt x="33" y="8"/>
                    </a:lnTo>
                    <a:lnTo>
                      <a:pt x="29" y="8"/>
                    </a:lnTo>
                    <a:lnTo>
                      <a:pt x="29"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25" name="Freeform 2659">
                <a:extLst>
                  <a:ext uri="{FF2B5EF4-FFF2-40B4-BE49-F238E27FC236}">
                    <a16:creationId xmlns:a16="http://schemas.microsoft.com/office/drawing/2014/main" id="{61AFC41B-6931-4263-BB46-D5AB73DC0B84}"/>
                  </a:ext>
                </a:extLst>
              </p:cNvPr>
              <p:cNvSpPr>
                <a:spLocks/>
              </p:cNvSpPr>
              <p:nvPr/>
            </p:nvSpPr>
            <p:spPr bwMode="auto">
              <a:xfrm>
                <a:off x="4227" y="1907"/>
                <a:ext cx="7" cy="11"/>
              </a:xfrm>
              <a:custGeom>
                <a:avLst/>
                <a:gdLst>
                  <a:gd name="T0" fmla="*/ 7 w 7"/>
                  <a:gd name="T1" fmla="*/ 11 h 11"/>
                  <a:gd name="T2" fmla="*/ 7 w 7"/>
                  <a:gd name="T3" fmla="*/ 7 h 11"/>
                  <a:gd name="T4" fmla="*/ 7 w 7"/>
                  <a:gd name="T5" fmla="*/ 4 h 11"/>
                  <a:gd name="T6" fmla="*/ 7 w 7"/>
                  <a:gd name="T7" fmla="*/ 4 h 11"/>
                  <a:gd name="T8" fmla="*/ 3 w 7"/>
                  <a:gd name="T9" fmla="*/ 4 h 11"/>
                  <a:gd name="T10" fmla="*/ 0 w 7"/>
                  <a:gd name="T11" fmla="*/ 0 h 11"/>
                  <a:gd name="T12" fmla="*/ 0 w 7"/>
                  <a:gd name="T13" fmla="*/ 4 h 11"/>
                  <a:gd name="T14" fmla="*/ 3 w 7"/>
                  <a:gd name="T15" fmla="*/ 4 h 11"/>
                  <a:gd name="T16" fmla="*/ 3 w 7"/>
                  <a:gd name="T17" fmla="*/ 7 h 11"/>
                  <a:gd name="T18" fmla="*/ 7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7" y="11"/>
                    </a:moveTo>
                    <a:lnTo>
                      <a:pt x="7" y="7"/>
                    </a:lnTo>
                    <a:lnTo>
                      <a:pt x="7" y="4"/>
                    </a:lnTo>
                    <a:lnTo>
                      <a:pt x="7" y="4"/>
                    </a:lnTo>
                    <a:lnTo>
                      <a:pt x="3" y="4"/>
                    </a:lnTo>
                    <a:lnTo>
                      <a:pt x="0" y="0"/>
                    </a:lnTo>
                    <a:lnTo>
                      <a:pt x="0" y="4"/>
                    </a:lnTo>
                    <a:lnTo>
                      <a:pt x="3" y="4"/>
                    </a:lnTo>
                    <a:lnTo>
                      <a:pt x="3" y="7"/>
                    </a:lnTo>
                    <a:lnTo>
                      <a:pt x="7" y="1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26" name="Freeform 2660">
                <a:extLst>
                  <a:ext uri="{FF2B5EF4-FFF2-40B4-BE49-F238E27FC236}">
                    <a16:creationId xmlns:a16="http://schemas.microsoft.com/office/drawing/2014/main" id="{277CD63C-8938-46D5-9992-24F7AA386B66}"/>
                  </a:ext>
                </a:extLst>
              </p:cNvPr>
              <p:cNvSpPr>
                <a:spLocks/>
              </p:cNvSpPr>
              <p:nvPr/>
            </p:nvSpPr>
            <p:spPr bwMode="auto">
              <a:xfrm>
                <a:off x="4227" y="1907"/>
                <a:ext cx="7" cy="11"/>
              </a:xfrm>
              <a:custGeom>
                <a:avLst/>
                <a:gdLst>
                  <a:gd name="T0" fmla="*/ 7 w 7"/>
                  <a:gd name="T1" fmla="*/ 11 h 11"/>
                  <a:gd name="T2" fmla="*/ 7 w 7"/>
                  <a:gd name="T3" fmla="*/ 7 h 11"/>
                  <a:gd name="T4" fmla="*/ 7 w 7"/>
                  <a:gd name="T5" fmla="*/ 4 h 11"/>
                  <a:gd name="T6" fmla="*/ 7 w 7"/>
                  <a:gd name="T7" fmla="*/ 4 h 11"/>
                  <a:gd name="T8" fmla="*/ 3 w 7"/>
                  <a:gd name="T9" fmla="*/ 4 h 11"/>
                  <a:gd name="T10" fmla="*/ 0 w 7"/>
                  <a:gd name="T11" fmla="*/ 0 h 11"/>
                  <a:gd name="T12" fmla="*/ 0 w 7"/>
                  <a:gd name="T13" fmla="*/ 4 h 11"/>
                  <a:gd name="T14" fmla="*/ 3 w 7"/>
                  <a:gd name="T15" fmla="*/ 4 h 11"/>
                  <a:gd name="T16" fmla="*/ 3 w 7"/>
                  <a:gd name="T17" fmla="*/ 7 h 11"/>
                  <a:gd name="T18" fmla="*/ 7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7" y="11"/>
                    </a:moveTo>
                    <a:lnTo>
                      <a:pt x="7" y="7"/>
                    </a:lnTo>
                    <a:lnTo>
                      <a:pt x="7" y="4"/>
                    </a:lnTo>
                    <a:lnTo>
                      <a:pt x="7" y="4"/>
                    </a:lnTo>
                    <a:lnTo>
                      <a:pt x="3" y="4"/>
                    </a:lnTo>
                    <a:lnTo>
                      <a:pt x="0" y="0"/>
                    </a:lnTo>
                    <a:lnTo>
                      <a:pt x="0" y="4"/>
                    </a:lnTo>
                    <a:lnTo>
                      <a:pt x="3" y="4"/>
                    </a:lnTo>
                    <a:lnTo>
                      <a:pt x="3" y="7"/>
                    </a:lnTo>
                    <a:lnTo>
                      <a:pt x="7" y="1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27" name="Freeform 2661">
                <a:extLst>
                  <a:ext uri="{FF2B5EF4-FFF2-40B4-BE49-F238E27FC236}">
                    <a16:creationId xmlns:a16="http://schemas.microsoft.com/office/drawing/2014/main" id="{70540A4F-9A17-4C53-A399-50C47A92F178}"/>
                  </a:ext>
                </a:extLst>
              </p:cNvPr>
              <p:cNvSpPr>
                <a:spLocks/>
              </p:cNvSpPr>
              <p:nvPr/>
            </p:nvSpPr>
            <p:spPr bwMode="auto">
              <a:xfrm>
                <a:off x="4241" y="1929"/>
                <a:ext cx="4" cy="3"/>
              </a:xfrm>
              <a:custGeom>
                <a:avLst/>
                <a:gdLst>
                  <a:gd name="T0" fmla="*/ 4 w 4"/>
                  <a:gd name="T1" fmla="*/ 3 h 3"/>
                  <a:gd name="T2" fmla="*/ 4 w 4"/>
                  <a:gd name="T3" fmla="*/ 3 h 3"/>
                  <a:gd name="T4" fmla="*/ 4 w 4"/>
                  <a:gd name="T5" fmla="*/ 0 h 3"/>
                  <a:gd name="T6" fmla="*/ 4 w 4"/>
                  <a:gd name="T7" fmla="*/ 0 h 3"/>
                  <a:gd name="T8" fmla="*/ 0 w 4"/>
                  <a:gd name="T9" fmla="*/ 0 h 3"/>
                  <a:gd name="T10" fmla="*/ 0 w 4"/>
                  <a:gd name="T11" fmla="*/ 3 h 3"/>
                  <a:gd name="T12" fmla="*/ 4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3"/>
                    </a:moveTo>
                    <a:lnTo>
                      <a:pt x="4" y="3"/>
                    </a:lnTo>
                    <a:lnTo>
                      <a:pt x="4" y="0"/>
                    </a:lnTo>
                    <a:lnTo>
                      <a:pt x="4" y="0"/>
                    </a:lnTo>
                    <a:lnTo>
                      <a:pt x="0" y="0"/>
                    </a:lnTo>
                    <a:lnTo>
                      <a:pt x="0" y="3"/>
                    </a:lnTo>
                    <a:lnTo>
                      <a:pt x="4"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28" name="Freeform 2662">
                <a:extLst>
                  <a:ext uri="{FF2B5EF4-FFF2-40B4-BE49-F238E27FC236}">
                    <a16:creationId xmlns:a16="http://schemas.microsoft.com/office/drawing/2014/main" id="{28C82A72-7F05-4487-955B-D9ED2A7AEEB0}"/>
                  </a:ext>
                </a:extLst>
              </p:cNvPr>
              <p:cNvSpPr>
                <a:spLocks/>
              </p:cNvSpPr>
              <p:nvPr/>
            </p:nvSpPr>
            <p:spPr bwMode="auto">
              <a:xfrm>
                <a:off x="4241" y="1929"/>
                <a:ext cx="4" cy="3"/>
              </a:xfrm>
              <a:custGeom>
                <a:avLst/>
                <a:gdLst>
                  <a:gd name="T0" fmla="*/ 4 w 4"/>
                  <a:gd name="T1" fmla="*/ 3 h 3"/>
                  <a:gd name="T2" fmla="*/ 4 w 4"/>
                  <a:gd name="T3" fmla="*/ 3 h 3"/>
                  <a:gd name="T4" fmla="*/ 4 w 4"/>
                  <a:gd name="T5" fmla="*/ 0 h 3"/>
                  <a:gd name="T6" fmla="*/ 4 w 4"/>
                  <a:gd name="T7" fmla="*/ 0 h 3"/>
                  <a:gd name="T8" fmla="*/ 0 w 4"/>
                  <a:gd name="T9" fmla="*/ 0 h 3"/>
                  <a:gd name="T10" fmla="*/ 0 w 4"/>
                  <a:gd name="T11" fmla="*/ 3 h 3"/>
                  <a:gd name="T12" fmla="*/ 4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3"/>
                    </a:moveTo>
                    <a:lnTo>
                      <a:pt x="4" y="3"/>
                    </a:lnTo>
                    <a:lnTo>
                      <a:pt x="4" y="0"/>
                    </a:lnTo>
                    <a:lnTo>
                      <a:pt x="4" y="0"/>
                    </a:lnTo>
                    <a:lnTo>
                      <a:pt x="0" y="0"/>
                    </a:lnTo>
                    <a:lnTo>
                      <a:pt x="0" y="3"/>
                    </a:lnTo>
                    <a:lnTo>
                      <a:pt x="4"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29" name="Freeform 2663">
                <a:extLst>
                  <a:ext uri="{FF2B5EF4-FFF2-40B4-BE49-F238E27FC236}">
                    <a16:creationId xmlns:a16="http://schemas.microsoft.com/office/drawing/2014/main" id="{92300688-A3D0-465B-91C1-CD6A752FD0B2}"/>
                  </a:ext>
                </a:extLst>
              </p:cNvPr>
              <p:cNvSpPr>
                <a:spLocks/>
              </p:cNvSpPr>
              <p:nvPr/>
            </p:nvSpPr>
            <p:spPr bwMode="auto">
              <a:xfrm>
                <a:off x="4155" y="1900"/>
                <a:ext cx="47" cy="47"/>
              </a:xfrm>
              <a:custGeom>
                <a:avLst/>
                <a:gdLst>
                  <a:gd name="T0" fmla="*/ 18 w 47"/>
                  <a:gd name="T1" fmla="*/ 0 h 47"/>
                  <a:gd name="T2" fmla="*/ 15 w 47"/>
                  <a:gd name="T3" fmla="*/ 0 h 47"/>
                  <a:gd name="T4" fmla="*/ 7 w 47"/>
                  <a:gd name="T5" fmla="*/ 3 h 47"/>
                  <a:gd name="T6" fmla="*/ 7 w 47"/>
                  <a:gd name="T7" fmla="*/ 3 h 47"/>
                  <a:gd name="T8" fmla="*/ 0 w 47"/>
                  <a:gd name="T9" fmla="*/ 11 h 47"/>
                  <a:gd name="T10" fmla="*/ 0 w 47"/>
                  <a:gd name="T11" fmla="*/ 14 h 47"/>
                  <a:gd name="T12" fmla="*/ 4 w 47"/>
                  <a:gd name="T13" fmla="*/ 18 h 47"/>
                  <a:gd name="T14" fmla="*/ 7 w 47"/>
                  <a:gd name="T15" fmla="*/ 21 h 47"/>
                  <a:gd name="T16" fmla="*/ 11 w 47"/>
                  <a:gd name="T17" fmla="*/ 25 h 47"/>
                  <a:gd name="T18" fmla="*/ 11 w 47"/>
                  <a:gd name="T19" fmla="*/ 29 h 47"/>
                  <a:gd name="T20" fmla="*/ 11 w 47"/>
                  <a:gd name="T21" fmla="*/ 36 h 47"/>
                  <a:gd name="T22" fmla="*/ 11 w 47"/>
                  <a:gd name="T23" fmla="*/ 36 h 47"/>
                  <a:gd name="T24" fmla="*/ 15 w 47"/>
                  <a:gd name="T25" fmla="*/ 39 h 47"/>
                  <a:gd name="T26" fmla="*/ 15 w 47"/>
                  <a:gd name="T27" fmla="*/ 32 h 47"/>
                  <a:gd name="T28" fmla="*/ 18 w 47"/>
                  <a:gd name="T29" fmla="*/ 32 h 47"/>
                  <a:gd name="T30" fmla="*/ 22 w 47"/>
                  <a:gd name="T31" fmla="*/ 32 h 47"/>
                  <a:gd name="T32" fmla="*/ 22 w 47"/>
                  <a:gd name="T33" fmla="*/ 36 h 47"/>
                  <a:gd name="T34" fmla="*/ 25 w 47"/>
                  <a:gd name="T35" fmla="*/ 43 h 47"/>
                  <a:gd name="T36" fmla="*/ 25 w 47"/>
                  <a:gd name="T37" fmla="*/ 47 h 47"/>
                  <a:gd name="T38" fmla="*/ 29 w 47"/>
                  <a:gd name="T39" fmla="*/ 47 h 47"/>
                  <a:gd name="T40" fmla="*/ 29 w 47"/>
                  <a:gd name="T41" fmla="*/ 39 h 47"/>
                  <a:gd name="T42" fmla="*/ 32 w 47"/>
                  <a:gd name="T43" fmla="*/ 36 h 47"/>
                  <a:gd name="T44" fmla="*/ 36 w 47"/>
                  <a:gd name="T45" fmla="*/ 39 h 47"/>
                  <a:gd name="T46" fmla="*/ 36 w 47"/>
                  <a:gd name="T47" fmla="*/ 43 h 47"/>
                  <a:gd name="T48" fmla="*/ 40 w 47"/>
                  <a:gd name="T49" fmla="*/ 43 h 47"/>
                  <a:gd name="T50" fmla="*/ 40 w 47"/>
                  <a:gd name="T51" fmla="*/ 36 h 47"/>
                  <a:gd name="T52" fmla="*/ 36 w 47"/>
                  <a:gd name="T53" fmla="*/ 25 h 47"/>
                  <a:gd name="T54" fmla="*/ 36 w 47"/>
                  <a:gd name="T55" fmla="*/ 21 h 47"/>
                  <a:gd name="T56" fmla="*/ 32 w 47"/>
                  <a:gd name="T57" fmla="*/ 18 h 47"/>
                  <a:gd name="T58" fmla="*/ 40 w 47"/>
                  <a:gd name="T59" fmla="*/ 21 h 47"/>
                  <a:gd name="T60" fmla="*/ 40 w 47"/>
                  <a:gd name="T61" fmla="*/ 25 h 47"/>
                  <a:gd name="T62" fmla="*/ 43 w 47"/>
                  <a:gd name="T63" fmla="*/ 25 h 47"/>
                  <a:gd name="T64" fmla="*/ 47 w 47"/>
                  <a:gd name="T65" fmla="*/ 21 h 47"/>
                  <a:gd name="T66" fmla="*/ 47 w 47"/>
                  <a:gd name="T67" fmla="*/ 21 h 47"/>
                  <a:gd name="T68" fmla="*/ 47 w 47"/>
                  <a:gd name="T69" fmla="*/ 18 h 47"/>
                  <a:gd name="T70" fmla="*/ 43 w 47"/>
                  <a:gd name="T71" fmla="*/ 18 h 47"/>
                  <a:gd name="T72" fmla="*/ 40 w 47"/>
                  <a:gd name="T73" fmla="*/ 11 h 47"/>
                  <a:gd name="T74" fmla="*/ 40 w 47"/>
                  <a:gd name="T75" fmla="*/ 11 h 47"/>
                  <a:gd name="T76" fmla="*/ 36 w 47"/>
                  <a:gd name="T77" fmla="*/ 7 h 47"/>
                  <a:gd name="T78" fmla="*/ 29 w 47"/>
                  <a:gd name="T79" fmla="*/ 3 h 47"/>
                  <a:gd name="T80" fmla="*/ 22 w 47"/>
                  <a:gd name="T81" fmla="*/ 3 h 47"/>
                  <a:gd name="T82" fmla="*/ 22 w 47"/>
                  <a:gd name="T83" fmla="*/ 3 h 47"/>
                  <a:gd name="T84" fmla="*/ 18 w 47"/>
                  <a:gd name="T8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47">
                    <a:moveTo>
                      <a:pt x="18" y="0"/>
                    </a:moveTo>
                    <a:lnTo>
                      <a:pt x="15" y="0"/>
                    </a:lnTo>
                    <a:lnTo>
                      <a:pt x="7" y="3"/>
                    </a:lnTo>
                    <a:lnTo>
                      <a:pt x="7" y="3"/>
                    </a:lnTo>
                    <a:lnTo>
                      <a:pt x="0" y="11"/>
                    </a:lnTo>
                    <a:lnTo>
                      <a:pt x="0" y="14"/>
                    </a:lnTo>
                    <a:lnTo>
                      <a:pt x="4" y="18"/>
                    </a:lnTo>
                    <a:lnTo>
                      <a:pt x="7" y="21"/>
                    </a:lnTo>
                    <a:lnTo>
                      <a:pt x="11" y="25"/>
                    </a:lnTo>
                    <a:lnTo>
                      <a:pt x="11" y="29"/>
                    </a:lnTo>
                    <a:lnTo>
                      <a:pt x="11" y="36"/>
                    </a:lnTo>
                    <a:lnTo>
                      <a:pt x="11" y="36"/>
                    </a:lnTo>
                    <a:lnTo>
                      <a:pt x="15" y="39"/>
                    </a:lnTo>
                    <a:lnTo>
                      <a:pt x="15" y="32"/>
                    </a:lnTo>
                    <a:lnTo>
                      <a:pt x="18" y="32"/>
                    </a:lnTo>
                    <a:lnTo>
                      <a:pt x="22" y="32"/>
                    </a:lnTo>
                    <a:lnTo>
                      <a:pt x="22" y="36"/>
                    </a:lnTo>
                    <a:lnTo>
                      <a:pt x="25" y="43"/>
                    </a:lnTo>
                    <a:lnTo>
                      <a:pt x="25" y="47"/>
                    </a:lnTo>
                    <a:lnTo>
                      <a:pt x="29" y="47"/>
                    </a:lnTo>
                    <a:lnTo>
                      <a:pt x="29" y="39"/>
                    </a:lnTo>
                    <a:lnTo>
                      <a:pt x="32" y="36"/>
                    </a:lnTo>
                    <a:lnTo>
                      <a:pt x="36" y="39"/>
                    </a:lnTo>
                    <a:lnTo>
                      <a:pt x="36" y="43"/>
                    </a:lnTo>
                    <a:lnTo>
                      <a:pt x="40" y="43"/>
                    </a:lnTo>
                    <a:lnTo>
                      <a:pt x="40" y="36"/>
                    </a:lnTo>
                    <a:lnTo>
                      <a:pt x="36" y="25"/>
                    </a:lnTo>
                    <a:lnTo>
                      <a:pt x="36" y="21"/>
                    </a:lnTo>
                    <a:lnTo>
                      <a:pt x="32" y="18"/>
                    </a:lnTo>
                    <a:lnTo>
                      <a:pt x="40" y="21"/>
                    </a:lnTo>
                    <a:lnTo>
                      <a:pt x="40" y="25"/>
                    </a:lnTo>
                    <a:lnTo>
                      <a:pt x="43" y="25"/>
                    </a:lnTo>
                    <a:lnTo>
                      <a:pt x="47" y="21"/>
                    </a:lnTo>
                    <a:lnTo>
                      <a:pt x="47" y="21"/>
                    </a:lnTo>
                    <a:lnTo>
                      <a:pt x="47" y="18"/>
                    </a:lnTo>
                    <a:lnTo>
                      <a:pt x="43" y="18"/>
                    </a:lnTo>
                    <a:lnTo>
                      <a:pt x="40" y="11"/>
                    </a:lnTo>
                    <a:lnTo>
                      <a:pt x="40" y="11"/>
                    </a:lnTo>
                    <a:lnTo>
                      <a:pt x="36" y="7"/>
                    </a:lnTo>
                    <a:lnTo>
                      <a:pt x="29" y="3"/>
                    </a:lnTo>
                    <a:lnTo>
                      <a:pt x="22" y="3"/>
                    </a:lnTo>
                    <a:lnTo>
                      <a:pt x="22" y="3"/>
                    </a:lnTo>
                    <a:lnTo>
                      <a:pt x="18"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30" name="Freeform 2664">
                <a:extLst>
                  <a:ext uri="{FF2B5EF4-FFF2-40B4-BE49-F238E27FC236}">
                    <a16:creationId xmlns:a16="http://schemas.microsoft.com/office/drawing/2014/main" id="{07E6D329-D1AB-4611-86E3-DDA586C6E84C}"/>
                  </a:ext>
                </a:extLst>
              </p:cNvPr>
              <p:cNvSpPr>
                <a:spLocks/>
              </p:cNvSpPr>
              <p:nvPr/>
            </p:nvSpPr>
            <p:spPr bwMode="auto">
              <a:xfrm>
                <a:off x="4155" y="1900"/>
                <a:ext cx="47" cy="47"/>
              </a:xfrm>
              <a:custGeom>
                <a:avLst/>
                <a:gdLst>
                  <a:gd name="T0" fmla="*/ 18 w 47"/>
                  <a:gd name="T1" fmla="*/ 0 h 47"/>
                  <a:gd name="T2" fmla="*/ 15 w 47"/>
                  <a:gd name="T3" fmla="*/ 0 h 47"/>
                  <a:gd name="T4" fmla="*/ 7 w 47"/>
                  <a:gd name="T5" fmla="*/ 3 h 47"/>
                  <a:gd name="T6" fmla="*/ 7 w 47"/>
                  <a:gd name="T7" fmla="*/ 3 h 47"/>
                  <a:gd name="T8" fmla="*/ 0 w 47"/>
                  <a:gd name="T9" fmla="*/ 11 h 47"/>
                  <a:gd name="T10" fmla="*/ 0 w 47"/>
                  <a:gd name="T11" fmla="*/ 14 h 47"/>
                  <a:gd name="T12" fmla="*/ 4 w 47"/>
                  <a:gd name="T13" fmla="*/ 18 h 47"/>
                  <a:gd name="T14" fmla="*/ 7 w 47"/>
                  <a:gd name="T15" fmla="*/ 21 h 47"/>
                  <a:gd name="T16" fmla="*/ 11 w 47"/>
                  <a:gd name="T17" fmla="*/ 25 h 47"/>
                  <a:gd name="T18" fmla="*/ 11 w 47"/>
                  <a:gd name="T19" fmla="*/ 29 h 47"/>
                  <a:gd name="T20" fmla="*/ 11 w 47"/>
                  <a:gd name="T21" fmla="*/ 36 h 47"/>
                  <a:gd name="T22" fmla="*/ 11 w 47"/>
                  <a:gd name="T23" fmla="*/ 36 h 47"/>
                  <a:gd name="T24" fmla="*/ 15 w 47"/>
                  <a:gd name="T25" fmla="*/ 39 h 47"/>
                  <a:gd name="T26" fmla="*/ 15 w 47"/>
                  <a:gd name="T27" fmla="*/ 32 h 47"/>
                  <a:gd name="T28" fmla="*/ 18 w 47"/>
                  <a:gd name="T29" fmla="*/ 32 h 47"/>
                  <a:gd name="T30" fmla="*/ 22 w 47"/>
                  <a:gd name="T31" fmla="*/ 32 h 47"/>
                  <a:gd name="T32" fmla="*/ 22 w 47"/>
                  <a:gd name="T33" fmla="*/ 36 h 47"/>
                  <a:gd name="T34" fmla="*/ 25 w 47"/>
                  <a:gd name="T35" fmla="*/ 43 h 47"/>
                  <a:gd name="T36" fmla="*/ 25 w 47"/>
                  <a:gd name="T37" fmla="*/ 47 h 47"/>
                  <a:gd name="T38" fmla="*/ 29 w 47"/>
                  <a:gd name="T39" fmla="*/ 47 h 47"/>
                  <a:gd name="T40" fmla="*/ 29 w 47"/>
                  <a:gd name="T41" fmla="*/ 39 h 47"/>
                  <a:gd name="T42" fmla="*/ 32 w 47"/>
                  <a:gd name="T43" fmla="*/ 36 h 47"/>
                  <a:gd name="T44" fmla="*/ 36 w 47"/>
                  <a:gd name="T45" fmla="*/ 39 h 47"/>
                  <a:gd name="T46" fmla="*/ 36 w 47"/>
                  <a:gd name="T47" fmla="*/ 43 h 47"/>
                  <a:gd name="T48" fmla="*/ 40 w 47"/>
                  <a:gd name="T49" fmla="*/ 43 h 47"/>
                  <a:gd name="T50" fmla="*/ 40 w 47"/>
                  <a:gd name="T51" fmla="*/ 36 h 47"/>
                  <a:gd name="T52" fmla="*/ 36 w 47"/>
                  <a:gd name="T53" fmla="*/ 25 h 47"/>
                  <a:gd name="T54" fmla="*/ 36 w 47"/>
                  <a:gd name="T55" fmla="*/ 21 h 47"/>
                  <a:gd name="T56" fmla="*/ 32 w 47"/>
                  <a:gd name="T57" fmla="*/ 18 h 47"/>
                  <a:gd name="T58" fmla="*/ 40 w 47"/>
                  <a:gd name="T59" fmla="*/ 21 h 47"/>
                  <a:gd name="T60" fmla="*/ 40 w 47"/>
                  <a:gd name="T61" fmla="*/ 25 h 47"/>
                  <a:gd name="T62" fmla="*/ 43 w 47"/>
                  <a:gd name="T63" fmla="*/ 25 h 47"/>
                  <a:gd name="T64" fmla="*/ 47 w 47"/>
                  <a:gd name="T65" fmla="*/ 21 h 47"/>
                  <a:gd name="T66" fmla="*/ 47 w 47"/>
                  <a:gd name="T67" fmla="*/ 21 h 47"/>
                  <a:gd name="T68" fmla="*/ 47 w 47"/>
                  <a:gd name="T69" fmla="*/ 18 h 47"/>
                  <a:gd name="T70" fmla="*/ 43 w 47"/>
                  <a:gd name="T71" fmla="*/ 18 h 47"/>
                  <a:gd name="T72" fmla="*/ 40 w 47"/>
                  <a:gd name="T73" fmla="*/ 11 h 47"/>
                  <a:gd name="T74" fmla="*/ 40 w 47"/>
                  <a:gd name="T75" fmla="*/ 11 h 47"/>
                  <a:gd name="T76" fmla="*/ 36 w 47"/>
                  <a:gd name="T77" fmla="*/ 7 h 47"/>
                  <a:gd name="T78" fmla="*/ 29 w 47"/>
                  <a:gd name="T79" fmla="*/ 3 h 47"/>
                  <a:gd name="T80" fmla="*/ 22 w 47"/>
                  <a:gd name="T81" fmla="*/ 3 h 47"/>
                  <a:gd name="T82" fmla="*/ 22 w 47"/>
                  <a:gd name="T83" fmla="*/ 3 h 47"/>
                  <a:gd name="T84" fmla="*/ 18 w 47"/>
                  <a:gd name="T8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47">
                    <a:moveTo>
                      <a:pt x="18" y="0"/>
                    </a:moveTo>
                    <a:lnTo>
                      <a:pt x="15" y="0"/>
                    </a:lnTo>
                    <a:lnTo>
                      <a:pt x="7" y="3"/>
                    </a:lnTo>
                    <a:lnTo>
                      <a:pt x="7" y="3"/>
                    </a:lnTo>
                    <a:lnTo>
                      <a:pt x="0" y="11"/>
                    </a:lnTo>
                    <a:lnTo>
                      <a:pt x="0" y="14"/>
                    </a:lnTo>
                    <a:lnTo>
                      <a:pt x="4" y="18"/>
                    </a:lnTo>
                    <a:lnTo>
                      <a:pt x="7" y="21"/>
                    </a:lnTo>
                    <a:lnTo>
                      <a:pt x="11" y="25"/>
                    </a:lnTo>
                    <a:lnTo>
                      <a:pt x="11" y="29"/>
                    </a:lnTo>
                    <a:lnTo>
                      <a:pt x="11" y="36"/>
                    </a:lnTo>
                    <a:lnTo>
                      <a:pt x="11" y="36"/>
                    </a:lnTo>
                    <a:lnTo>
                      <a:pt x="15" y="39"/>
                    </a:lnTo>
                    <a:lnTo>
                      <a:pt x="15" y="32"/>
                    </a:lnTo>
                    <a:lnTo>
                      <a:pt x="18" y="32"/>
                    </a:lnTo>
                    <a:lnTo>
                      <a:pt x="22" y="32"/>
                    </a:lnTo>
                    <a:lnTo>
                      <a:pt x="22" y="36"/>
                    </a:lnTo>
                    <a:lnTo>
                      <a:pt x="25" y="43"/>
                    </a:lnTo>
                    <a:lnTo>
                      <a:pt x="25" y="47"/>
                    </a:lnTo>
                    <a:lnTo>
                      <a:pt x="29" y="47"/>
                    </a:lnTo>
                    <a:lnTo>
                      <a:pt x="29" y="39"/>
                    </a:lnTo>
                    <a:lnTo>
                      <a:pt x="32" y="36"/>
                    </a:lnTo>
                    <a:lnTo>
                      <a:pt x="36" y="39"/>
                    </a:lnTo>
                    <a:lnTo>
                      <a:pt x="36" y="43"/>
                    </a:lnTo>
                    <a:lnTo>
                      <a:pt x="40" y="43"/>
                    </a:lnTo>
                    <a:lnTo>
                      <a:pt x="40" y="36"/>
                    </a:lnTo>
                    <a:lnTo>
                      <a:pt x="36" y="25"/>
                    </a:lnTo>
                    <a:lnTo>
                      <a:pt x="36" y="21"/>
                    </a:lnTo>
                    <a:lnTo>
                      <a:pt x="32" y="18"/>
                    </a:lnTo>
                    <a:lnTo>
                      <a:pt x="40" y="21"/>
                    </a:lnTo>
                    <a:lnTo>
                      <a:pt x="40" y="25"/>
                    </a:lnTo>
                    <a:lnTo>
                      <a:pt x="43" y="25"/>
                    </a:lnTo>
                    <a:lnTo>
                      <a:pt x="47" y="21"/>
                    </a:lnTo>
                    <a:lnTo>
                      <a:pt x="47" y="21"/>
                    </a:lnTo>
                    <a:lnTo>
                      <a:pt x="47" y="18"/>
                    </a:lnTo>
                    <a:lnTo>
                      <a:pt x="43" y="18"/>
                    </a:lnTo>
                    <a:lnTo>
                      <a:pt x="40" y="11"/>
                    </a:lnTo>
                    <a:lnTo>
                      <a:pt x="40" y="11"/>
                    </a:lnTo>
                    <a:lnTo>
                      <a:pt x="36" y="7"/>
                    </a:lnTo>
                    <a:lnTo>
                      <a:pt x="29" y="3"/>
                    </a:lnTo>
                    <a:lnTo>
                      <a:pt x="22" y="3"/>
                    </a:lnTo>
                    <a:lnTo>
                      <a:pt x="22" y="3"/>
                    </a:lnTo>
                    <a:lnTo>
                      <a:pt x="18"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31" name="Freeform 2665">
                <a:extLst>
                  <a:ext uri="{FF2B5EF4-FFF2-40B4-BE49-F238E27FC236}">
                    <a16:creationId xmlns:a16="http://schemas.microsoft.com/office/drawing/2014/main" id="{D3F5B5A6-DBFD-4B39-8F6F-136B1F4D6972}"/>
                  </a:ext>
                </a:extLst>
              </p:cNvPr>
              <p:cNvSpPr>
                <a:spLocks/>
              </p:cNvSpPr>
              <p:nvPr/>
            </p:nvSpPr>
            <p:spPr bwMode="auto">
              <a:xfrm>
                <a:off x="4141" y="1900"/>
                <a:ext cx="7" cy="7"/>
              </a:xfrm>
              <a:custGeom>
                <a:avLst/>
                <a:gdLst>
                  <a:gd name="T0" fmla="*/ 7 w 7"/>
                  <a:gd name="T1" fmla="*/ 7 h 7"/>
                  <a:gd name="T2" fmla="*/ 7 w 7"/>
                  <a:gd name="T3" fmla="*/ 3 h 7"/>
                  <a:gd name="T4" fmla="*/ 4 w 7"/>
                  <a:gd name="T5" fmla="*/ 0 h 7"/>
                  <a:gd name="T6" fmla="*/ 4 w 7"/>
                  <a:gd name="T7" fmla="*/ 0 h 7"/>
                  <a:gd name="T8" fmla="*/ 4 w 7"/>
                  <a:gd name="T9" fmla="*/ 0 h 7"/>
                  <a:gd name="T10" fmla="*/ 0 w 7"/>
                  <a:gd name="T11" fmla="*/ 3 h 7"/>
                  <a:gd name="T12" fmla="*/ 4 w 7"/>
                  <a:gd name="T13" fmla="*/ 3 h 7"/>
                  <a:gd name="T14" fmla="*/ 4 w 7"/>
                  <a:gd name="T15" fmla="*/ 7 h 7"/>
                  <a:gd name="T16" fmla="*/ 7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7"/>
                    </a:moveTo>
                    <a:lnTo>
                      <a:pt x="7" y="3"/>
                    </a:lnTo>
                    <a:lnTo>
                      <a:pt x="4" y="0"/>
                    </a:lnTo>
                    <a:lnTo>
                      <a:pt x="4" y="0"/>
                    </a:lnTo>
                    <a:lnTo>
                      <a:pt x="4" y="0"/>
                    </a:lnTo>
                    <a:lnTo>
                      <a:pt x="0" y="3"/>
                    </a:lnTo>
                    <a:lnTo>
                      <a:pt x="4" y="3"/>
                    </a:lnTo>
                    <a:lnTo>
                      <a:pt x="4" y="7"/>
                    </a:lnTo>
                    <a:lnTo>
                      <a:pt x="7"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32" name="Freeform 2666">
                <a:extLst>
                  <a:ext uri="{FF2B5EF4-FFF2-40B4-BE49-F238E27FC236}">
                    <a16:creationId xmlns:a16="http://schemas.microsoft.com/office/drawing/2014/main" id="{ECFD5560-8AF1-4E84-B8E5-EF4DF79116CB}"/>
                  </a:ext>
                </a:extLst>
              </p:cNvPr>
              <p:cNvSpPr>
                <a:spLocks/>
              </p:cNvSpPr>
              <p:nvPr/>
            </p:nvSpPr>
            <p:spPr bwMode="auto">
              <a:xfrm>
                <a:off x="4141" y="1900"/>
                <a:ext cx="7" cy="7"/>
              </a:xfrm>
              <a:custGeom>
                <a:avLst/>
                <a:gdLst>
                  <a:gd name="T0" fmla="*/ 7 w 7"/>
                  <a:gd name="T1" fmla="*/ 7 h 7"/>
                  <a:gd name="T2" fmla="*/ 7 w 7"/>
                  <a:gd name="T3" fmla="*/ 3 h 7"/>
                  <a:gd name="T4" fmla="*/ 4 w 7"/>
                  <a:gd name="T5" fmla="*/ 0 h 7"/>
                  <a:gd name="T6" fmla="*/ 4 w 7"/>
                  <a:gd name="T7" fmla="*/ 0 h 7"/>
                  <a:gd name="T8" fmla="*/ 4 w 7"/>
                  <a:gd name="T9" fmla="*/ 0 h 7"/>
                  <a:gd name="T10" fmla="*/ 0 w 7"/>
                  <a:gd name="T11" fmla="*/ 3 h 7"/>
                  <a:gd name="T12" fmla="*/ 4 w 7"/>
                  <a:gd name="T13" fmla="*/ 3 h 7"/>
                  <a:gd name="T14" fmla="*/ 4 w 7"/>
                  <a:gd name="T15" fmla="*/ 7 h 7"/>
                  <a:gd name="T16" fmla="*/ 7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7"/>
                    </a:moveTo>
                    <a:lnTo>
                      <a:pt x="7" y="3"/>
                    </a:lnTo>
                    <a:lnTo>
                      <a:pt x="4" y="0"/>
                    </a:lnTo>
                    <a:lnTo>
                      <a:pt x="4" y="0"/>
                    </a:lnTo>
                    <a:lnTo>
                      <a:pt x="4" y="0"/>
                    </a:lnTo>
                    <a:lnTo>
                      <a:pt x="0" y="3"/>
                    </a:lnTo>
                    <a:lnTo>
                      <a:pt x="4" y="3"/>
                    </a:lnTo>
                    <a:lnTo>
                      <a:pt x="4" y="7"/>
                    </a:lnTo>
                    <a:lnTo>
                      <a:pt x="7"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33" name="Freeform 2667">
                <a:extLst>
                  <a:ext uri="{FF2B5EF4-FFF2-40B4-BE49-F238E27FC236}">
                    <a16:creationId xmlns:a16="http://schemas.microsoft.com/office/drawing/2014/main" id="{2CA947B3-7F30-4BF0-8D5B-A15D74B38E27}"/>
                  </a:ext>
                </a:extLst>
              </p:cNvPr>
              <p:cNvSpPr>
                <a:spLocks/>
              </p:cNvSpPr>
              <p:nvPr/>
            </p:nvSpPr>
            <p:spPr bwMode="auto">
              <a:xfrm>
                <a:off x="4195" y="1882"/>
                <a:ext cx="32" cy="29"/>
              </a:xfrm>
              <a:custGeom>
                <a:avLst/>
                <a:gdLst>
                  <a:gd name="T0" fmla="*/ 32 w 32"/>
                  <a:gd name="T1" fmla="*/ 25 h 29"/>
                  <a:gd name="T2" fmla="*/ 32 w 32"/>
                  <a:gd name="T3" fmla="*/ 25 h 29"/>
                  <a:gd name="T4" fmla="*/ 32 w 32"/>
                  <a:gd name="T5" fmla="*/ 21 h 29"/>
                  <a:gd name="T6" fmla="*/ 25 w 32"/>
                  <a:gd name="T7" fmla="*/ 21 h 29"/>
                  <a:gd name="T8" fmla="*/ 25 w 32"/>
                  <a:gd name="T9" fmla="*/ 14 h 29"/>
                  <a:gd name="T10" fmla="*/ 25 w 32"/>
                  <a:gd name="T11" fmla="*/ 14 h 29"/>
                  <a:gd name="T12" fmla="*/ 21 w 32"/>
                  <a:gd name="T13" fmla="*/ 11 h 29"/>
                  <a:gd name="T14" fmla="*/ 14 w 32"/>
                  <a:gd name="T15" fmla="*/ 11 h 29"/>
                  <a:gd name="T16" fmla="*/ 10 w 32"/>
                  <a:gd name="T17" fmla="*/ 7 h 29"/>
                  <a:gd name="T18" fmla="*/ 7 w 32"/>
                  <a:gd name="T19" fmla="*/ 4 h 29"/>
                  <a:gd name="T20" fmla="*/ 7 w 32"/>
                  <a:gd name="T21" fmla="*/ 0 h 29"/>
                  <a:gd name="T22" fmla="*/ 3 w 32"/>
                  <a:gd name="T23" fmla="*/ 0 h 29"/>
                  <a:gd name="T24" fmla="*/ 0 w 32"/>
                  <a:gd name="T25" fmla="*/ 4 h 29"/>
                  <a:gd name="T26" fmla="*/ 0 w 32"/>
                  <a:gd name="T27" fmla="*/ 7 h 29"/>
                  <a:gd name="T28" fmla="*/ 3 w 32"/>
                  <a:gd name="T29" fmla="*/ 7 h 29"/>
                  <a:gd name="T30" fmla="*/ 7 w 32"/>
                  <a:gd name="T31" fmla="*/ 11 h 29"/>
                  <a:gd name="T32" fmla="*/ 10 w 32"/>
                  <a:gd name="T33" fmla="*/ 11 h 29"/>
                  <a:gd name="T34" fmla="*/ 10 w 32"/>
                  <a:gd name="T35" fmla="*/ 14 h 29"/>
                  <a:gd name="T36" fmla="*/ 14 w 32"/>
                  <a:gd name="T37" fmla="*/ 18 h 29"/>
                  <a:gd name="T38" fmla="*/ 18 w 32"/>
                  <a:gd name="T39" fmla="*/ 18 h 29"/>
                  <a:gd name="T40" fmla="*/ 21 w 32"/>
                  <a:gd name="T41" fmla="*/ 21 h 29"/>
                  <a:gd name="T42" fmla="*/ 25 w 32"/>
                  <a:gd name="T43" fmla="*/ 21 h 29"/>
                  <a:gd name="T44" fmla="*/ 25 w 32"/>
                  <a:gd name="T45" fmla="*/ 25 h 29"/>
                  <a:gd name="T46" fmla="*/ 25 w 32"/>
                  <a:gd name="T47" fmla="*/ 25 h 29"/>
                  <a:gd name="T48" fmla="*/ 32 w 32"/>
                  <a:gd name="T49" fmla="*/ 29 h 29"/>
                  <a:gd name="T50" fmla="*/ 32 w 32"/>
                  <a:gd name="T51"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29">
                    <a:moveTo>
                      <a:pt x="32" y="25"/>
                    </a:moveTo>
                    <a:lnTo>
                      <a:pt x="32" y="25"/>
                    </a:lnTo>
                    <a:lnTo>
                      <a:pt x="32" y="21"/>
                    </a:lnTo>
                    <a:lnTo>
                      <a:pt x="25" y="21"/>
                    </a:lnTo>
                    <a:lnTo>
                      <a:pt x="25" y="14"/>
                    </a:lnTo>
                    <a:lnTo>
                      <a:pt x="25" y="14"/>
                    </a:lnTo>
                    <a:lnTo>
                      <a:pt x="21" y="11"/>
                    </a:lnTo>
                    <a:lnTo>
                      <a:pt x="14" y="11"/>
                    </a:lnTo>
                    <a:lnTo>
                      <a:pt x="10" y="7"/>
                    </a:lnTo>
                    <a:lnTo>
                      <a:pt x="7" y="4"/>
                    </a:lnTo>
                    <a:lnTo>
                      <a:pt x="7" y="0"/>
                    </a:lnTo>
                    <a:lnTo>
                      <a:pt x="3" y="0"/>
                    </a:lnTo>
                    <a:lnTo>
                      <a:pt x="0" y="4"/>
                    </a:lnTo>
                    <a:lnTo>
                      <a:pt x="0" y="7"/>
                    </a:lnTo>
                    <a:lnTo>
                      <a:pt x="3" y="7"/>
                    </a:lnTo>
                    <a:lnTo>
                      <a:pt x="7" y="11"/>
                    </a:lnTo>
                    <a:lnTo>
                      <a:pt x="10" y="11"/>
                    </a:lnTo>
                    <a:lnTo>
                      <a:pt x="10" y="14"/>
                    </a:lnTo>
                    <a:lnTo>
                      <a:pt x="14" y="18"/>
                    </a:lnTo>
                    <a:lnTo>
                      <a:pt x="18" y="18"/>
                    </a:lnTo>
                    <a:lnTo>
                      <a:pt x="21" y="21"/>
                    </a:lnTo>
                    <a:lnTo>
                      <a:pt x="25" y="21"/>
                    </a:lnTo>
                    <a:lnTo>
                      <a:pt x="25" y="25"/>
                    </a:lnTo>
                    <a:lnTo>
                      <a:pt x="25" y="25"/>
                    </a:lnTo>
                    <a:lnTo>
                      <a:pt x="32" y="29"/>
                    </a:lnTo>
                    <a:lnTo>
                      <a:pt x="32" y="2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34" name="Freeform 2668">
                <a:extLst>
                  <a:ext uri="{FF2B5EF4-FFF2-40B4-BE49-F238E27FC236}">
                    <a16:creationId xmlns:a16="http://schemas.microsoft.com/office/drawing/2014/main" id="{4998B39E-963A-43E4-BD5B-A947044550FD}"/>
                  </a:ext>
                </a:extLst>
              </p:cNvPr>
              <p:cNvSpPr>
                <a:spLocks/>
              </p:cNvSpPr>
              <p:nvPr/>
            </p:nvSpPr>
            <p:spPr bwMode="auto">
              <a:xfrm>
                <a:off x="4195" y="1882"/>
                <a:ext cx="32" cy="29"/>
              </a:xfrm>
              <a:custGeom>
                <a:avLst/>
                <a:gdLst>
                  <a:gd name="T0" fmla="*/ 32 w 32"/>
                  <a:gd name="T1" fmla="*/ 25 h 29"/>
                  <a:gd name="T2" fmla="*/ 32 w 32"/>
                  <a:gd name="T3" fmla="*/ 25 h 29"/>
                  <a:gd name="T4" fmla="*/ 32 w 32"/>
                  <a:gd name="T5" fmla="*/ 21 h 29"/>
                  <a:gd name="T6" fmla="*/ 25 w 32"/>
                  <a:gd name="T7" fmla="*/ 21 h 29"/>
                  <a:gd name="T8" fmla="*/ 25 w 32"/>
                  <a:gd name="T9" fmla="*/ 14 h 29"/>
                  <a:gd name="T10" fmla="*/ 25 w 32"/>
                  <a:gd name="T11" fmla="*/ 14 h 29"/>
                  <a:gd name="T12" fmla="*/ 21 w 32"/>
                  <a:gd name="T13" fmla="*/ 11 h 29"/>
                  <a:gd name="T14" fmla="*/ 14 w 32"/>
                  <a:gd name="T15" fmla="*/ 11 h 29"/>
                  <a:gd name="T16" fmla="*/ 10 w 32"/>
                  <a:gd name="T17" fmla="*/ 7 h 29"/>
                  <a:gd name="T18" fmla="*/ 7 w 32"/>
                  <a:gd name="T19" fmla="*/ 4 h 29"/>
                  <a:gd name="T20" fmla="*/ 7 w 32"/>
                  <a:gd name="T21" fmla="*/ 0 h 29"/>
                  <a:gd name="T22" fmla="*/ 3 w 32"/>
                  <a:gd name="T23" fmla="*/ 0 h 29"/>
                  <a:gd name="T24" fmla="*/ 0 w 32"/>
                  <a:gd name="T25" fmla="*/ 4 h 29"/>
                  <a:gd name="T26" fmla="*/ 0 w 32"/>
                  <a:gd name="T27" fmla="*/ 7 h 29"/>
                  <a:gd name="T28" fmla="*/ 3 w 32"/>
                  <a:gd name="T29" fmla="*/ 7 h 29"/>
                  <a:gd name="T30" fmla="*/ 7 w 32"/>
                  <a:gd name="T31" fmla="*/ 11 h 29"/>
                  <a:gd name="T32" fmla="*/ 10 w 32"/>
                  <a:gd name="T33" fmla="*/ 11 h 29"/>
                  <a:gd name="T34" fmla="*/ 10 w 32"/>
                  <a:gd name="T35" fmla="*/ 14 h 29"/>
                  <a:gd name="T36" fmla="*/ 14 w 32"/>
                  <a:gd name="T37" fmla="*/ 18 h 29"/>
                  <a:gd name="T38" fmla="*/ 18 w 32"/>
                  <a:gd name="T39" fmla="*/ 18 h 29"/>
                  <a:gd name="T40" fmla="*/ 21 w 32"/>
                  <a:gd name="T41" fmla="*/ 21 h 29"/>
                  <a:gd name="T42" fmla="*/ 25 w 32"/>
                  <a:gd name="T43" fmla="*/ 21 h 29"/>
                  <a:gd name="T44" fmla="*/ 25 w 32"/>
                  <a:gd name="T45" fmla="*/ 25 h 29"/>
                  <a:gd name="T46" fmla="*/ 25 w 32"/>
                  <a:gd name="T47" fmla="*/ 25 h 29"/>
                  <a:gd name="T48" fmla="*/ 32 w 32"/>
                  <a:gd name="T49" fmla="*/ 29 h 29"/>
                  <a:gd name="T50" fmla="*/ 32 w 32"/>
                  <a:gd name="T51"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29">
                    <a:moveTo>
                      <a:pt x="32" y="25"/>
                    </a:moveTo>
                    <a:lnTo>
                      <a:pt x="32" y="25"/>
                    </a:lnTo>
                    <a:lnTo>
                      <a:pt x="32" y="21"/>
                    </a:lnTo>
                    <a:lnTo>
                      <a:pt x="25" y="21"/>
                    </a:lnTo>
                    <a:lnTo>
                      <a:pt x="25" y="14"/>
                    </a:lnTo>
                    <a:lnTo>
                      <a:pt x="25" y="14"/>
                    </a:lnTo>
                    <a:lnTo>
                      <a:pt x="21" y="11"/>
                    </a:lnTo>
                    <a:lnTo>
                      <a:pt x="14" y="11"/>
                    </a:lnTo>
                    <a:lnTo>
                      <a:pt x="10" y="7"/>
                    </a:lnTo>
                    <a:lnTo>
                      <a:pt x="7" y="4"/>
                    </a:lnTo>
                    <a:lnTo>
                      <a:pt x="7" y="0"/>
                    </a:lnTo>
                    <a:lnTo>
                      <a:pt x="3" y="0"/>
                    </a:lnTo>
                    <a:lnTo>
                      <a:pt x="0" y="4"/>
                    </a:lnTo>
                    <a:lnTo>
                      <a:pt x="0" y="7"/>
                    </a:lnTo>
                    <a:lnTo>
                      <a:pt x="3" y="7"/>
                    </a:lnTo>
                    <a:lnTo>
                      <a:pt x="7" y="11"/>
                    </a:lnTo>
                    <a:lnTo>
                      <a:pt x="10" y="11"/>
                    </a:lnTo>
                    <a:lnTo>
                      <a:pt x="10" y="14"/>
                    </a:lnTo>
                    <a:lnTo>
                      <a:pt x="14" y="18"/>
                    </a:lnTo>
                    <a:lnTo>
                      <a:pt x="18" y="18"/>
                    </a:lnTo>
                    <a:lnTo>
                      <a:pt x="21" y="21"/>
                    </a:lnTo>
                    <a:lnTo>
                      <a:pt x="25" y="21"/>
                    </a:lnTo>
                    <a:lnTo>
                      <a:pt x="25" y="25"/>
                    </a:lnTo>
                    <a:lnTo>
                      <a:pt x="25" y="25"/>
                    </a:lnTo>
                    <a:lnTo>
                      <a:pt x="32" y="29"/>
                    </a:lnTo>
                    <a:lnTo>
                      <a:pt x="32" y="25"/>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35" name="Freeform 2669">
                <a:extLst>
                  <a:ext uri="{FF2B5EF4-FFF2-40B4-BE49-F238E27FC236}">
                    <a16:creationId xmlns:a16="http://schemas.microsoft.com/office/drawing/2014/main" id="{37683C84-92EF-4970-8170-EAF8CF79E94F}"/>
                  </a:ext>
                </a:extLst>
              </p:cNvPr>
              <p:cNvSpPr>
                <a:spLocks/>
              </p:cNvSpPr>
              <p:nvPr/>
            </p:nvSpPr>
            <p:spPr bwMode="auto">
              <a:xfrm>
                <a:off x="4127" y="1864"/>
                <a:ext cx="7" cy="11"/>
              </a:xfrm>
              <a:custGeom>
                <a:avLst/>
                <a:gdLst>
                  <a:gd name="T0" fmla="*/ 7 w 7"/>
                  <a:gd name="T1" fmla="*/ 11 h 11"/>
                  <a:gd name="T2" fmla="*/ 7 w 7"/>
                  <a:gd name="T3" fmla="*/ 11 h 11"/>
                  <a:gd name="T4" fmla="*/ 3 w 7"/>
                  <a:gd name="T5" fmla="*/ 4 h 11"/>
                  <a:gd name="T6" fmla="*/ 0 w 7"/>
                  <a:gd name="T7" fmla="*/ 0 h 11"/>
                  <a:gd name="T8" fmla="*/ 0 w 7"/>
                  <a:gd name="T9" fmla="*/ 4 h 11"/>
                  <a:gd name="T10" fmla="*/ 3 w 7"/>
                  <a:gd name="T11" fmla="*/ 7 h 11"/>
                  <a:gd name="T12" fmla="*/ 3 w 7"/>
                  <a:gd name="T13" fmla="*/ 11 h 11"/>
                  <a:gd name="T14" fmla="*/ 7 w 7"/>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1">
                    <a:moveTo>
                      <a:pt x="7" y="11"/>
                    </a:moveTo>
                    <a:lnTo>
                      <a:pt x="7" y="11"/>
                    </a:lnTo>
                    <a:lnTo>
                      <a:pt x="3" y="4"/>
                    </a:lnTo>
                    <a:lnTo>
                      <a:pt x="0" y="0"/>
                    </a:lnTo>
                    <a:lnTo>
                      <a:pt x="0" y="4"/>
                    </a:lnTo>
                    <a:lnTo>
                      <a:pt x="3" y="7"/>
                    </a:lnTo>
                    <a:lnTo>
                      <a:pt x="3" y="11"/>
                    </a:lnTo>
                    <a:lnTo>
                      <a:pt x="7" y="1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36" name="Freeform 2670">
                <a:extLst>
                  <a:ext uri="{FF2B5EF4-FFF2-40B4-BE49-F238E27FC236}">
                    <a16:creationId xmlns:a16="http://schemas.microsoft.com/office/drawing/2014/main" id="{DA657CB4-A85D-44A1-8B58-E856E1304629}"/>
                  </a:ext>
                </a:extLst>
              </p:cNvPr>
              <p:cNvSpPr>
                <a:spLocks/>
              </p:cNvSpPr>
              <p:nvPr/>
            </p:nvSpPr>
            <p:spPr bwMode="auto">
              <a:xfrm>
                <a:off x="4127" y="1864"/>
                <a:ext cx="7" cy="11"/>
              </a:xfrm>
              <a:custGeom>
                <a:avLst/>
                <a:gdLst>
                  <a:gd name="T0" fmla="*/ 7 w 7"/>
                  <a:gd name="T1" fmla="*/ 11 h 11"/>
                  <a:gd name="T2" fmla="*/ 7 w 7"/>
                  <a:gd name="T3" fmla="*/ 11 h 11"/>
                  <a:gd name="T4" fmla="*/ 3 w 7"/>
                  <a:gd name="T5" fmla="*/ 4 h 11"/>
                  <a:gd name="T6" fmla="*/ 0 w 7"/>
                  <a:gd name="T7" fmla="*/ 0 h 11"/>
                  <a:gd name="T8" fmla="*/ 0 w 7"/>
                  <a:gd name="T9" fmla="*/ 4 h 11"/>
                  <a:gd name="T10" fmla="*/ 3 w 7"/>
                  <a:gd name="T11" fmla="*/ 7 h 11"/>
                  <a:gd name="T12" fmla="*/ 3 w 7"/>
                  <a:gd name="T13" fmla="*/ 11 h 11"/>
                  <a:gd name="T14" fmla="*/ 7 w 7"/>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1">
                    <a:moveTo>
                      <a:pt x="7" y="11"/>
                    </a:moveTo>
                    <a:lnTo>
                      <a:pt x="7" y="11"/>
                    </a:lnTo>
                    <a:lnTo>
                      <a:pt x="3" y="4"/>
                    </a:lnTo>
                    <a:lnTo>
                      <a:pt x="0" y="0"/>
                    </a:lnTo>
                    <a:lnTo>
                      <a:pt x="0" y="4"/>
                    </a:lnTo>
                    <a:lnTo>
                      <a:pt x="3" y="7"/>
                    </a:lnTo>
                    <a:lnTo>
                      <a:pt x="3" y="11"/>
                    </a:lnTo>
                    <a:lnTo>
                      <a:pt x="7" y="1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37" name="Freeform 2671">
                <a:extLst>
                  <a:ext uri="{FF2B5EF4-FFF2-40B4-BE49-F238E27FC236}">
                    <a16:creationId xmlns:a16="http://schemas.microsoft.com/office/drawing/2014/main" id="{94B9ED94-4AD6-4461-9FDC-1978B0582422}"/>
                  </a:ext>
                </a:extLst>
              </p:cNvPr>
              <p:cNvSpPr>
                <a:spLocks/>
              </p:cNvSpPr>
              <p:nvPr/>
            </p:nvSpPr>
            <p:spPr bwMode="auto">
              <a:xfrm>
                <a:off x="4137" y="1817"/>
                <a:ext cx="129" cy="97"/>
              </a:xfrm>
              <a:custGeom>
                <a:avLst/>
                <a:gdLst>
                  <a:gd name="T0" fmla="*/ 115 w 129"/>
                  <a:gd name="T1" fmla="*/ 22 h 97"/>
                  <a:gd name="T2" fmla="*/ 93 w 129"/>
                  <a:gd name="T3" fmla="*/ 22 h 97"/>
                  <a:gd name="T4" fmla="*/ 90 w 129"/>
                  <a:gd name="T5" fmla="*/ 22 h 97"/>
                  <a:gd name="T6" fmla="*/ 83 w 129"/>
                  <a:gd name="T7" fmla="*/ 25 h 97"/>
                  <a:gd name="T8" fmla="*/ 72 w 129"/>
                  <a:gd name="T9" fmla="*/ 29 h 97"/>
                  <a:gd name="T10" fmla="*/ 79 w 129"/>
                  <a:gd name="T11" fmla="*/ 33 h 97"/>
                  <a:gd name="T12" fmla="*/ 83 w 129"/>
                  <a:gd name="T13" fmla="*/ 40 h 97"/>
                  <a:gd name="T14" fmla="*/ 72 w 129"/>
                  <a:gd name="T15" fmla="*/ 33 h 97"/>
                  <a:gd name="T16" fmla="*/ 76 w 129"/>
                  <a:gd name="T17" fmla="*/ 40 h 97"/>
                  <a:gd name="T18" fmla="*/ 72 w 129"/>
                  <a:gd name="T19" fmla="*/ 40 h 97"/>
                  <a:gd name="T20" fmla="*/ 68 w 129"/>
                  <a:gd name="T21" fmla="*/ 36 h 97"/>
                  <a:gd name="T22" fmla="*/ 68 w 129"/>
                  <a:gd name="T23" fmla="*/ 40 h 97"/>
                  <a:gd name="T24" fmla="*/ 68 w 129"/>
                  <a:gd name="T25" fmla="*/ 43 h 97"/>
                  <a:gd name="T26" fmla="*/ 61 w 129"/>
                  <a:gd name="T27" fmla="*/ 36 h 97"/>
                  <a:gd name="T28" fmla="*/ 54 w 129"/>
                  <a:gd name="T29" fmla="*/ 29 h 97"/>
                  <a:gd name="T30" fmla="*/ 50 w 129"/>
                  <a:gd name="T31" fmla="*/ 29 h 97"/>
                  <a:gd name="T32" fmla="*/ 50 w 129"/>
                  <a:gd name="T33" fmla="*/ 40 h 97"/>
                  <a:gd name="T34" fmla="*/ 50 w 129"/>
                  <a:gd name="T35" fmla="*/ 47 h 97"/>
                  <a:gd name="T36" fmla="*/ 61 w 129"/>
                  <a:gd name="T37" fmla="*/ 58 h 97"/>
                  <a:gd name="T38" fmla="*/ 61 w 129"/>
                  <a:gd name="T39" fmla="*/ 65 h 97"/>
                  <a:gd name="T40" fmla="*/ 58 w 129"/>
                  <a:gd name="T41" fmla="*/ 65 h 97"/>
                  <a:gd name="T42" fmla="*/ 58 w 129"/>
                  <a:gd name="T43" fmla="*/ 61 h 97"/>
                  <a:gd name="T44" fmla="*/ 54 w 129"/>
                  <a:gd name="T45" fmla="*/ 61 h 97"/>
                  <a:gd name="T46" fmla="*/ 54 w 129"/>
                  <a:gd name="T47" fmla="*/ 69 h 97"/>
                  <a:gd name="T48" fmla="*/ 50 w 129"/>
                  <a:gd name="T49" fmla="*/ 69 h 97"/>
                  <a:gd name="T50" fmla="*/ 50 w 129"/>
                  <a:gd name="T51" fmla="*/ 72 h 97"/>
                  <a:gd name="T52" fmla="*/ 58 w 129"/>
                  <a:gd name="T53" fmla="*/ 72 h 97"/>
                  <a:gd name="T54" fmla="*/ 61 w 129"/>
                  <a:gd name="T55" fmla="*/ 76 h 97"/>
                  <a:gd name="T56" fmla="*/ 68 w 129"/>
                  <a:gd name="T57" fmla="*/ 79 h 97"/>
                  <a:gd name="T58" fmla="*/ 72 w 129"/>
                  <a:gd name="T59" fmla="*/ 83 h 97"/>
                  <a:gd name="T60" fmla="*/ 76 w 129"/>
                  <a:gd name="T61" fmla="*/ 86 h 97"/>
                  <a:gd name="T62" fmla="*/ 72 w 129"/>
                  <a:gd name="T63" fmla="*/ 97 h 97"/>
                  <a:gd name="T64" fmla="*/ 65 w 129"/>
                  <a:gd name="T65" fmla="*/ 94 h 97"/>
                  <a:gd name="T66" fmla="*/ 54 w 129"/>
                  <a:gd name="T67" fmla="*/ 90 h 97"/>
                  <a:gd name="T68" fmla="*/ 61 w 129"/>
                  <a:gd name="T69" fmla="*/ 86 h 97"/>
                  <a:gd name="T70" fmla="*/ 50 w 129"/>
                  <a:gd name="T71" fmla="*/ 83 h 97"/>
                  <a:gd name="T72" fmla="*/ 43 w 129"/>
                  <a:gd name="T73" fmla="*/ 83 h 97"/>
                  <a:gd name="T74" fmla="*/ 36 w 129"/>
                  <a:gd name="T75" fmla="*/ 83 h 97"/>
                  <a:gd name="T76" fmla="*/ 22 w 129"/>
                  <a:gd name="T77" fmla="*/ 79 h 97"/>
                  <a:gd name="T78" fmla="*/ 22 w 129"/>
                  <a:gd name="T79" fmla="*/ 83 h 97"/>
                  <a:gd name="T80" fmla="*/ 18 w 129"/>
                  <a:gd name="T81" fmla="*/ 79 h 97"/>
                  <a:gd name="T82" fmla="*/ 11 w 129"/>
                  <a:gd name="T83" fmla="*/ 69 h 97"/>
                  <a:gd name="T84" fmla="*/ 18 w 129"/>
                  <a:gd name="T85" fmla="*/ 69 h 97"/>
                  <a:gd name="T86" fmla="*/ 11 w 129"/>
                  <a:gd name="T87" fmla="*/ 65 h 97"/>
                  <a:gd name="T88" fmla="*/ 4 w 129"/>
                  <a:gd name="T89" fmla="*/ 58 h 97"/>
                  <a:gd name="T90" fmla="*/ 0 w 129"/>
                  <a:gd name="T91" fmla="*/ 51 h 97"/>
                  <a:gd name="T92" fmla="*/ 0 w 129"/>
                  <a:gd name="T93" fmla="*/ 51 h 97"/>
                  <a:gd name="T94" fmla="*/ 4 w 129"/>
                  <a:gd name="T95" fmla="*/ 47 h 97"/>
                  <a:gd name="T96" fmla="*/ 4 w 129"/>
                  <a:gd name="T97" fmla="*/ 43 h 97"/>
                  <a:gd name="T98" fmla="*/ 11 w 129"/>
                  <a:gd name="T99" fmla="*/ 33 h 97"/>
                  <a:gd name="T100" fmla="*/ 18 w 129"/>
                  <a:gd name="T101" fmla="*/ 25 h 97"/>
                  <a:gd name="T102" fmla="*/ 29 w 129"/>
                  <a:gd name="T103" fmla="*/ 22 h 97"/>
                  <a:gd name="T104" fmla="*/ 40 w 129"/>
                  <a:gd name="T105" fmla="*/ 15 h 97"/>
                  <a:gd name="T106" fmla="*/ 54 w 129"/>
                  <a:gd name="T107" fmla="*/ 11 h 97"/>
                  <a:gd name="T108" fmla="*/ 61 w 129"/>
                  <a:gd name="T109" fmla="*/ 8 h 97"/>
                  <a:gd name="T110" fmla="*/ 76 w 129"/>
                  <a:gd name="T111" fmla="*/ 8 h 97"/>
                  <a:gd name="T112" fmla="*/ 90 w 129"/>
                  <a:gd name="T113" fmla="*/ 4 h 97"/>
                  <a:gd name="T114" fmla="*/ 108 w 129"/>
                  <a:gd name="T115" fmla="*/ 11 h 97"/>
                  <a:gd name="T116" fmla="*/ 119 w 129"/>
                  <a:gd name="T117" fmla="*/ 8 h 97"/>
                  <a:gd name="T118" fmla="*/ 126 w 129"/>
                  <a:gd name="T119" fmla="*/ 0 h 97"/>
                  <a:gd name="T120" fmla="*/ 129 w 129"/>
                  <a:gd name="T121" fmla="*/ 4 h 97"/>
                  <a:gd name="T122" fmla="*/ 126 w 129"/>
                  <a:gd name="T123" fmla="*/ 11 h 97"/>
                  <a:gd name="T124" fmla="*/ 122 w 129"/>
                  <a:gd name="T125" fmla="*/ 2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 h="97">
                    <a:moveTo>
                      <a:pt x="119" y="25"/>
                    </a:moveTo>
                    <a:lnTo>
                      <a:pt x="115" y="22"/>
                    </a:lnTo>
                    <a:lnTo>
                      <a:pt x="97" y="18"/>
                    </a:lnTo>
                    <a:lnTo>
                      <a:pt x="93" y="22"/>
                    </a:lnTo>
                    <a:lnTo>
                      <a:pt x="93" y="22"/>
                    </a:lnTo>
                    <a:lnTo>
                      <a:pt x="90" y="22"/>
                    </a:lnTo>
                    <a:lnTo>
                      <a:pt x="86" y="18"/>
                    </a:lnTo>
                    <a:lnTo>
                      <a:pt x="83" y="25"/>
                    </a:lnTo>
                    <a:lnTo>
                      <a:pt x="76" y="25"/>
                    </a:lnTo>
                    <a:lnTo>
                      <a:pt x="72" y="29"/>
                    </a:lnTo>
                    <a:lnTo>
                      <a:pt x="72" y="33"/>
                    </a:lnTo>
                    <a:lnTo>
                      <a:pt x="79" y="33"/>
                    </a:lnTo>
                    <a:lnTo>
                      <a:pt x="83" y="36"/>
                    </a:lnTo>
                    <a:lnTo>
                      <a:pt x="83" y="40"/>
                    </a:lnTo>
                    <a:lnTo>
                      <a:pt x="79" y="36"/>
                    </a:lnTo>
                    <a:lnTo>
                      <a:pt x="72" y="33"/>
                    </a:lnTo>
                    <a:lnTo>
                      <a:pt x="72" y="36"/>
                    </a:lnTo>
                    <a:lnTo>
                      <a:pt x="76" y="40"/>
                    </a:lnTo>
                    <a:lnTo>
                      <a:pt x="76" y="43"/>
                    </a:lnTo>
                    <a:lnTo>
                      <a:pt x="72" y="40"/>
                    </a:lnTo>
                    <a:lnTo>
                      <a:pt x="72" y="36"/>
                    </a:lnTo>
                    <a:lnTo>
                      <a:pt x="68" y="36"/>
                    </a:lnTo>
                    <a:lnTo>
                      <a:pt x="65" y="36"/>
                    </a:lnTo>
                    <a:lnTo>
                      <a:pt x="68" y="40"/>
                    </a:lnTo>
                    <a:lnTo>
                      <a:pt x="72" y="43"/>
                    </a:lnTo>
                    <a:lnTo>
                      <a:pt x="68" y="43"/>
                    </a:lnTo>
                    <a:lnTo>
                      <a:pt x="65" y="40"/>
                    </a:lnTo>
                    <a:lnTo>
                      <a:pt x="61" y="36"/>
                    </a:lnTo>
                    <a:lnTo>
                      <a:pt x="54" y="33"/>
                    </a:lnTo>
                    <a:lnTo>
                      <a:pt x="54" y="29"/>
                    </a:lnTo>
                    <a:lnTo>
                      <a:pt x="54" y="29"/>
                    </a:lnTo>
                    <a:lnTo>
                      <a:pt x="50" y="29"/>
                    </a:lnTo>
                    <a:lnTo>
                      <a:pt x="50" y="36"/>
                    </a:lnTo>
                    <a:lnTo>
                      <a:pt x="50" y="40"/>
                    </a:lnTo>
                    <a:lnTo>
                      <a:pt x="50" y="43"/>
                    </a:lnTo>
                    <a:lnTo>
                      <a:pt x="50" y="47"/>
                    </a:lnTo>
                    <a:lnTo>
                      <a:pt x="54" y="51"/>
                    </a:lnTo>
                    <a:lnTo>
                      <a:pt x="61" y="58"/>
                    </a:lnTo>
                    <a:lnTo>
                      <a:pt x="61" y="61"/>
                    </a:lnTo>
                    <a:lnTo>
                      <a:pt x="61" y="65"/>
                    </a:lnTo>
                    <a:lnTo>
                      <a:pt x="61" y="65"/>
                    </a:lnTo>
                    <a:lnTo>
                      <a:pt x="58" y="65"/>
                    </a:lnTo>
                    <a:lnTo>
                      <a:pt x="61" y="61"/>
                    </a:lnTo>
                    <a:lnTo>
                      <a:pt x="58" y="61"/>
                    </a:lnTo>
                    <a:lnTo>
                      <a:pt x="54" y="58"/>
                    </a:lnTo>
                    <a:lnTo>
                      <a:pt x="54" y="61"/>
                    </a:lnTo>
                    <a:lnTo>
                      <a:pt x="58" y="65"/>
                    </a:lnTo>
                    <a:lnTo>
                      <a:pt x="54" y="69"/>
                    </a:lnTo>
                    <a:lnTo>
                      <a:pt x="54" y="69"/>
                    </a:lnTo>
                    <a:lnTo>
                      <a:pt x="50" y="69"/>
                    </a:lnTo>
                    <a:lnTo>
                      <a:pt x="47" y="69"/>
                    </a:lnTo>
                    <a:lnTo>
                      <a:pt x="50" y="72"/>
                    </a:lnTo>
                    <a:lnTo>
                      <a:pt x="54" y="72"/>
                    </a:lnTo>
                    <a:lnTo>
                      <a:pt x="58" y="72"/>
                    </a:lnTo>
                    <a:lnTo>
                      <a:pt x="58" y="76"/>
                    </a:lnTo>
                    <a:lnTo>
                      <a:pt x="61" y="76"/>
                    </a:lnTo>
                    <a:lnTo>
                      <a:pt x="65" y="79"/>
                    </a:lnTo>
                    <a:lnTo>
                      <a:pt x="68" y="79"/>
                    </a:lnTo>
                    <a:lnTo>
                      <a:pt x="68" y="83"/>
                    </a:lnTo>
                    <a:lnTo>
                      <a:pt x="72" y="83"/>
                    </a:lnTo>
                    <a:lnTo>
                      <a:pt x="76" y="83"/>
                    </a:lnTo>
                    <a:lnTo>
                      <a:pt x="76" y="86"/>
                    </a:lnTo>
                    <a:lnTo>
                      <a:pt x="79" y="97"/>
                    </a:lnTo>
                    <a:lnTo>
                      <a:pt x="72" y="97"/>
                    </a:lnTo>
                    <a:lnTo>
                      <a:pt x="68" y="90"/>
                    </a:lnTo>
                    <a:lnTo>
                      <a:pt x="65" y="94"/>
                    </a:lnTo>
                    <a:lnTo>
                      <a:pt x="58" y="94"/>
                    </a:lnTo>
                    <a:lnTo>
                      <a:pt x="54" y="90"/>
                    </a:lnTo>
                    <a:lnTo>
                      <a:pt x="58" y="90"/>
                    </a:lnTo>
                    <a:lnTo>
                      <a:pt x="61" y="86"/>
                    </a:lnTo>
                    <a:lnTo>
                      <a:pt x="54" y="86"/>
                    </a:lnTo>
                    <a:lnTo>
                      <a:pt x="50" y="83"/>
                    </a:lnTo>
                    <a:lnTo>
                      <a:pt x="47" y="83"/>
                    </a:lnTo>
                    <a:lnTo>
                      <a:pt x="43" y="83"/>
                    </a:lnTo>
                    <a:lnTo>
                      <a:pt x="40" y="83"/>
                    </a:lnTo>
                    <a:lnTo>
                      <a:pt x="36" y="83"/>
                    </a:lnTo>
                    <a:lnTo>
                      <a:pt x="29" y="83"/>
                    </a:lnTo>
                    <a:lnTo>
                      <a:pt x="22" y="79"/>
                    </a:lnTo>
                    <a:lnTo>
                      <a:pt x="22" y="79"/>
                    </a:lnTo>
                    <a:lnTo>
                      <a:pt x="22" y="83"/>
                    </a:lnTo>
                    <a:lnTo>
                      <a:pt x="18" y="83"/>
                    </a:lnTo>
                    <a:lnTo>
                      <a:pt x="18" y="79"/>
                    </a:lnTo>
                    <a:lnTo>
                      <a:pt x="15" y="76"/>
                    </a:lnTo>
                    <a:lnTo>
                      <a:pt x="11" y="69"/>
                    </a:lnTo>
                    <a:lnTo>
                      <a:pt x="15" y="69"/>
                    </a:lnTo>
                    <a:lnTo>
                      <a:pt x="18" y="69"/>
                    </a:lnTo>
                    <a:lnTo>
                      <a:pt x="18" y="65"/>
                    </a:lnTo>
                    <a:lnTo>
                      <a:pt x="11" y="65"/>
                    </a:lnTo>
                    <a:lnTo>
                      <a:pt x="11" y="69"/>
                    </a:lnTo>
                    <a:lnTo>
                      <a:pt x="4" y="58"/>
                    </a:lnTo>
                    <a:lnTo>
                      <a:pt x="0" y="58"/>
                    </a:lnTo>
                    <a:lnTo>
                      <a:pt x="0" y="51"/>
                    </a:lnTo>
                    <a:lnTo>
                      <a:pt x="0" y="51"/>
                    </a:lnTo>
                    <a:lnTo>
                      <a:pt x="0" y="51"/>
                    </a:lnTo>
                    <a:lnTo>
                      <a:pt x="0" y="51"/>
                    </a:lnTo>
                    <a:lnTo>
                      <a:pt x="4" y="47"/>
                    </a:lnTo>
                    <a:lnTo>
                      <a:pt x="4" y="47"/>
                    </a:lnTo>
                    <a:lnTo>
                      <a:pt x="4" y="43"/>
                    </a:lnTo>
                    <a:lnTo>
                      <a:pt x="8" y="40"/>
                    </a:lnTo>
                    <a:lnTo>
                      <a:pt x="11" y="33"/>
                    </a:lnTo>
                    <a:lnTo>
                      <a:pt x="18" y="29"/>
                    </a:lnTo>
                    <a:lnTo>
                      <a:pt x="18" y="25"/>
                    </a:lnTo>
                    <a:lnTo>
                      <a:pt x="15" y="22"/>
                    </a:lnTo>
                    <a:lnTo>
                      <a:pt x="29" y="22"/>
                    </a:lnTo>
                    <a:lnTo>
                      <a:pt x="33" y="18"/>
                    </a:lnTo>
                    <a:lnTo>
                      <a:pt x="40" y="15"/>
                    </a:lnTo>
                    <a:lnTo>
                      <a:pt x="47" y="15"/>
                    </a:lnTo>
                    <a:lnTo>
                      <a:pt x="54" y="11"/>
                    </a:lnTo>
                    <a:lnTo>
                      <a:pt x="54" y="8"/>
                    </a:lnTo>
                    <a:lnTo>
                      <a:pt x="61" y="8"/>
                    </a:lnTo>
                    <a:lnTo>
                      <a:pt x="65" y="8"/>
                    </a:lnTo>
                    <a:lnTo>
                      <a:pt x="76" y="8"/>
                    </a:lnTo>
                    <a:lnTo>
                      <a:pt x="86" y="4"/>
                    </a:lnTo>
                    <a:lnTo>
                      <a:pt x="90" y="4"/>
                    </a:lnTo>
                    <a:lnTo>
                      <a:pt x="93" y="8"/>
                    </a:lnTo>
                    <a:lnTo>
                      <a:pt x="108" y="11"/>
                    </a:lnTo>
                    <a:lnTo>
                      <a:pt x="115" y="11"/>
                    </a:lnTo>
                    <a:lnTo>
                      <a:pt x="119" y="8"/>
                    </a:lnTo>
                    <a:lnTo>
                      <a:pt x="122" y="0"/>
                    </a:lnTo>
                    <a:lnTo>
                      <a:pt x="126" y="0"/>
                    </a:lnTo>
                    <a:lnTo>
                      <a:pt x="126" y="0"/>
                    </a:lnTo>
                    <a:lnTo>
                      <a:pt x="129" y="4"/>
                    </a:lnTo>
                    <a:lnTo>
                      <a:pt x="129" y="8"/>
                    </a:lnTo>
                    <a:lnTo>
                      <a:pt x="126" y="11"/>
                    </a:lnTo>
                    <a:lnTo>
                      <a:pt x="126" y="15"/>
                    </a:lnTo>
                    <a:lnTo>
                      <a:pt x="122" y="22"/>
                    </a:lnTo>
                    <a:lnTo>
                      <a:pt x="119" y="2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38" name="Freeform 2672">
                <a:extLst>
                  <a:ext uri="{FF2B5EF4-FFF2-40B4-BE49-F238E27FC236}">
                    <a16:creationId xmlns:a16="http://schemas.microsoft.com/office/drawing/2014/main" id="{D80AE6EB-0E4E-494F-A44E-CF033C5AD7F7}"/>
                  </a:ext>
                </a:extLst>
              </p:cNvPr>
              <p:cNvSpPr>
                <a:spLocks/>
              </p:cNvSpPr>
              <p:nvPr/>
            </p:nvSpPr>
            <p:spPr bwMode="auto">
              <a:xfrm>
                <a:off x="4137" y="1817"/>
                <a:ext cx="129" cy="97"/>
              </a:xfrm>
              <a:custGeom>
                <a:avLst/>
                <a:gdLst>
                  <a:gd name="T0" fmla="*/ 115 w 129"/>
                  <a:gd name="T1" fmla="*/ 22 h 97"/>
                  <a:gd name="T2" fmla="*/ 93 w 129"/>
                  <a:gd name="T3" fmla="*/ 22 h 97"/>
                  <a:gd name="T4" fmla="*/ 90 w 129"/>
                  <a:gd name="T5" fmla="*/ 22 h 97"/>
                  <a:gd name="T6" fmla="*/ 83 w 129"/>
                  <a:gd name="T7" fmla="*/ 25 h 97"/>
                  <a:gd name="T8" fmla="*/ 72 w 129"/>
                  <a:gd name="T9" fmla="*/ 29 h 97"/>
                  <a:gd name="T10" fmla="*/ 79 w 129"/>
                  <a:gd name="T11" fmla="*/ 33 h 97"/>
                  <a:gd name="T12" fmla="*/ 83 w 129"/>
                  <a:gd name="T13" fmla="*/ 40 h 97"/>
                  <a:gd name="T14" fmla="*/ 72 w 129"/>
                  <a:gd name="T15" fmla="*/ 33 h 97"/>
                  <a:gd name="T16" fmla="*/ 76 w 129"/>
                  <a:gd name="T17" fmla="*/ 40 h 97"/>
                  <a:gd name="T18" fmla="*/ 72 w 129"/>
                  <a:gd name="T19" fmla="*/ 40 h 97"/>
                  <a:gd name="T20" fmla="*/ 68 w 129"/>
                  <a:gd name="T21" fmla="*/ 36 h 97"/>
                  <a:gd name="T22" fmla="*/ 68 w 129"/>
                  <a:gd name="T23" fmla="*/ 40 h 97"/>
                  <a:gd name="T24" fmla="*/ 68 w 129"/>
                  <a:gd name="T25" fmla="*/ 43 h 97"/>
                  <a:gd name="T26" fmla="*/ 61 w 129"/>
                  <a:gd name="T27" fmla="*/ 36 h 97"/>
                  <a:gd name="T28" fmla="*/ 54 w 129"/>
                  <a:gd name="T29" fmla="*/ 29 h 97"/>
                  <a:gd name="T30" fmla="*/ 50 w 129"/>
                  <a:gd name="T31" fmla="*/ 29 h 97"/>
                  <a:gd name="T32" fmla="*/ 50 w 129"/>
                  <a:gd name="T33" fmla="*/ 40 h 97"/>
                  <a:gd name="T34" fmla="*/ 50 w 129"/>
                  <a:gd name="T35" fmla="*/ 47 h 97"/>
                  <a:gd name="T36" fmla="*/ 61 w 129"/>
                  <a:gd name="T37" fmla="*/ 58 h 97"/>
                  <a:gd name="T38" fmla="*/ 61 w 129"/>
                  <a:gd name="T39" fmla="*/ 65 h 97"/>
                  <a:gd name="T40" fmla="*/ 58 w 129"/>
                  <a:gd name="T41" fmla="*/ 65 h 97"/>
                  <a:gd name="T42" fmla="*/ 58 w 129"/>
                  <a:gd name="T43" fmla="*/ 61 h 97"/>
                  <a:gd name="T44" fmla="*/ 54 w 129"/>
                  <a:gd name="T45" fmla="*/ 61 h 97"/>
                  <a:gd name="T46" fmla="*/ 54 w 129"/>
                  <a:gd name="T47" fmla="*/ 69 h 97"/>
                  <a:gd name="T48" fmla="*/ 50 w 129"/>
                  <a:gd name="T49" fmla="*/ 69 h 97"/>
                  <a:gd name="T50" fmla="*/ 50 w 129"/>
                  <a:gd name="T51" fmla="*/ 72 h 97"/>
                  <a:gd name="T52" fmla="*/ 58 w 129"/>
                  <a:gd name="T53" fmla="*/ 72 h 97"/>
                  <a:gd name="T54" fmla="*/ 61 w 129"/>
                  <a:gd name="T55" fmla="*/ 76 h 97"/>
                  <a:gd name="T56" fmla="*/ 68 w 129"/>
                  <a:gd name="T57" fmla="*/ 79 h 97"/>
                  <a:gd name="T58" fmla="*/ 72 w 129"/>
                  <a:gd name="T59" fmla="*/ 83 h 97"/>
                  <a:gd name="T60" fmla="*/ 76 w 129"/>
                  <a:gd name="T61" fmla="*/ 86 h 97"/>
                  <a:gd name="T62" fmla="*/ 72 w 129"/>
                  <a:gd name="T63" fmla="*/ 97 h 97"/>
                  <a:gd name="T64" fmla="*/ 65 w 129"/>
                  <a:gd name="T65" fmla="*/ 94 h 97"/>
                  <a:gd name="T66" fmla="*/ 54 w 129"/>
                  <a:gd name="T67" fmla="*/ 90 h 97"/>
                  <a:gd name="T68" fmla="*/ 61 w 129"/>
                  <a:gd name="T69" fmla="*/ 86 h 97"/>
                  <a:gd name="T70" fmla="*/ 50 w 129"/>
                  <a:gd name="T71" fmla="*/ 83 h 97"/>
                  <a:gd name="T72" fmla="*/ 43 w 129"/>
                  <a:gd name="T73" fmla="*/ 83 h 97"/>
                  <a:gd name="T74" fmla="*/ 36 w 129"/>
                  <a:gd name="T75" fmla="*/ 83 h 97"/>
                  <a:gd name="T76" fmla="*/ 22 w 129"/>
                  <a:gd name="T77" fmla="*/ 79 h 97"/>
                  <a:gd name="T78" fmla="*/ 22 w 129"/>
                  <a:gd name="T79" fmla="*/ 83 h 97"/>
                  <a:gd name="T80" fmla="*/ 18 w 129"/>
                  <a:gd name="T81" fmla="*/ 79 h 97"/>
                  <a:gd name="T82" fmla="*/ 11 w 129"/>
                  <a:gd name="T83" fmla="*/ 69 h 97"/>
                  <a:gd name="T84" fmla="*/ 18 w 129"/>
                  <a:gd name="T85" fmla="*/ 69 h 97"/>
                  <a:gd name="T86" fmla="*/ 11 w 129"/>
                  <a:gd name="T87" fmla="*/ 65 h 97"/>
                  <a:gd name="T88" fmla="*/ 4 w 129"/>
                  <a:gd name="T89" fmla="*/ 58 h 97"/>
                  <a:gd name="T90" fmla="*/ 0 w 129"/>
                  <a:gd name="T91" fmla="*/ 51 h 97"/>
                  <a:gd name="T92" fmla="*/ 0 w 129"/>
                  <a:gd name="T93" fmla="*/ 51 h 97"/>
                  <a:gd name="T94" fmla="*/ 4 w 129"/>
                  <a:gd name="T95" fmla="*/ 47 h 97"/>
                  <a:gd name="T96" fmla="*/ 4 w 129"/>
                  <a:gd name="T97" fmla="*/ 43 h 97"/>
                  <a:gd name="T98" fmla="*/ 11 w 129"/>
                  <a:gd name="T99" fmla="*/ 33 h 97"/>
                  <a:gd name="T100" fmla="*/ 18 w 129"/>
                  <a:gd name="T101" fmla="*/ 25 h 97"/>
                  <a:gd name="T102" fmla="*/ 29 w 129"/>
                  <a:gd name="T103" fmla="*/ 22 h 97"/>
                  <a:gd name="T104" fmla="*/ 40 w 129"/>
                  <a:gd name="T105" fmla="*/ 15 h 97"/>
                  <a:gd name="T106" fmla="*/ 54 w 129"/>
                  <a:gd name="T107" fmla="*/ 11 h 97"/>
                  <a:gd name="T108" fmla="*/ 61 w 129"/>
                  <a:gd name="T109" fmla="*/ 8 h 97"/>
                  <a:gd name="T110" fmla="*/ 76 w 129"/>
                  <a:gd name="T111" fmla="*/ 8 h 97"/>
                  <a:gd name="T112" fmla="*/ 90 w 129"/>
                  <a:gd name="T113" fmla="*/ 4 h 97"/>
                  <a:gd name="T114" fmla="*/ 108 w 129"/>
                  <a:gd name="T115" fmla="*/ 11 h 97"/>
                  <a:gd name="T116" fmla="*/ 119 w 129"/>
                  <a:gd name="T117" fmla="*/ 8 h 97"/>
                  <a:gd name="T118" fmla="*/ 126 w 129"/>
                  <a:gd name="T119" fmla="*/ 0 h 97"/>
                  <a:gd name="T120" fmla="*/ 129 w 129"/>
                  <a:gd name="T121" fmla="*/ 4 h 97"/>
                  <a:gd name="T122" fmla="*/ 126 w 129"/>
                  <a:gd name="T123" fmla="*/ 11 h 97"/>
                  <a:gd name="T124" fmla="*/ 122 w 129"/>
                  <a:gd name="T125" fmla="*/ 2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 h="97">
                    <a:moveTo>
                      <a:pt x="119" y="25"/>
                    </a:moveTo>
                    <a:lnTo>
                      <a:pt x="115" y="22"/>
                    </a:lnTo>
                    <a:lnTo>
                      <a:pt x="97" y="18"/>
                    </a:lnTo>
                    <a:lnTo>
                      <a:pt x="93" y="22"/>
                    </a:lnTo>
                    <a:lnTo>
                      <a:pt x="93" y="22"/>
                    </a:lnTo>
                    <a:lnTo>
                      <a:pt x="90" y="22"/>
                    </a:lnTo>
                    <a:lnTo>
                      <a:pt x="86" y="18"/>
                    </a:lnTo>
                    <a:lnTo>
                      <a:pt x="83" y="25"/>
                    </a:lnTo>
                    <a:lnTo>
                      <a:pt x="76" y="25"/>
                    </a:lnTo>
                    <a:lnTo>
                      <a:pt x="72" y="29"/>
                    </a:lnTo>
                    <a:lnTo>
                      <a:pt x="72" y="33"/>
                    </a:lnTo>
                    <a:lnTo>
                      <a:pt x="79" y="33"/>
                    </a:lnTo>
                    <a:lnTo>
                      <a:pt x="83" y="36"/>
                    </a:lnTo>
                    <a:lnTo>
                      <a:pt x="83" y="40"/>
                    </a:lnTo>
                    <a:lnTo>
                      <a:pt x="79" y="36"/>
                    </a:lnTo>
                    <a:lnTo>
                      <a:pt x="72" y="33"/>
                    </a:lnTo>
                    <a:lnTo>
                      <a:pt x="72" y="36"/>
                    </a:lnTo>
                    <a:lnTo>
                      <a:pt x="76" y="40"/>
                    </a:lnTo>
                    <a:lnTo>
                      <a:pt x="76" y="43"/>
                    </a:lnTo>
                    <a:lnTo>
                      <a:pt x="72" y="40"/>
                    </a:lnTo>
                    <a:lnTo>
                      <a:pt x="72" y="36"/>
                    </a:lnTo>
                    <a:lnTo>
                      <a:pt x="68" y="36"/>
                    </a:lnTo>
                    <a:lnTo>
                      <a:pt x="65" y="36"/>
                    </a:lnTo>
                    <a:lnTo>
                      <a:pt x="68" y="40"/>
                    </a:lnTo>
                    <a:lnTo>
                      <a:pt x="72" y="43"/>
                    </a:lnTo>
                    <a:lnTo>
                      <a:pt x="68" y="43"/>
                    </a:lnTo>
                    <a:lnTo>
                      <a:pt x="65" y="40"/>
                    </a:lnTo>
                    <a:lnTo>
                      <a:pt x="61" y="36"/>
                    </a:lnTo>
                    <a:lnTo>
                      <a:pt x="54" y="33"/>
                    </a:lnTo>
                    <a:lnTo>
                      <a:pt x="54" y="29"/>
                    </a:lnTo>
                    <a:lnTo>
                      <a:pt x="54" y="29"/>
                    </a:lnTo>
                    <a:lnTo>
                      <a:pt x="50" y="29"/>
                    </a:lnTo>
                    <a:lnTo>
                      <a:pt x="50" y="36"/>
                    </a:lnTo>
                    <a:lnTo>
                      <a:pt x="50" y="40"/>
                    </a:lnTo>
                    <a:lnTo>
                      <a:pt x="50" y="43"/>
                    </a:lnTo>
                    <a:lnTo>
                      <a:pt x="50" y="47"/>
                    </a:lnTo>
                    <a:lnTo>
                      <a:pt x="54" y="51"/>
                    </a:lnTo>
                    <a:lnTo>
                      <a:pt x="61" y="58"/>
                    </a:lnTo>
                    <a:lnTo>
                      <a:pt x="61" y="61"/>
                    </a:lnTo>
                    <a:lnTo>
                      <a:pt x="61" y="65"/>
                    </a:lnTo>
                    <a:lnTo>
                      <a:pt x="61" y="65"/>
                    </a:lnTo>
                    <a:lnTo>
                      <a:pt x="58" y="65"/>
                    </a:lnTo>
                    <a:lnTo>
                      <a:pt x="61" y="61"/>
                    </a:lnTo>
                    <a:lnTo>
                      <a:pt x="58" y="61"/>
                    </a:lnTo>
                    <a:lnTo>
                      <a:pt x="54" y="58"/>
                    </a:lnTo>
                    <a:lnTo>
                      <a:pt x="54" y="61"/>
                    </a:lnTo>
                    <a:lnTo>
                      <a:pt x="58" y="65"/>
                    </a:lnTo>
                    <a:lnTo>
                      <a:pt x="54" y="69"/>
                    </a:lnTo>
                    <a:lnTo>
                      <a:pt x="54" y="69"/>
                    </a:lnTo>
                    <a:lnTo>
                      <a:pt x="50" y="69"/>
                    </a:lnTo>
                    <a:lnTo>
                      <a:pt x="47" y="69"/>
                    </a:lnTo>
                    <a:lnTo>
                      <a:pt x="50" y="72"/>
                    </a:lnTo>
                    <a:lnTo>
                      <a:pt x="54" y="72"/>
                    </a:lnTo>
                    <a:lnTo>
                      <a:pt x="58" y="72"/>
                    </a:lnTo>
                    <a:lnTo>
                      <a:pt x="58" y="76"/>
                    </a:lnTo>
                    <a:lnTo>
                      <a:pt x="61" y="76"/>
                    </a:lnTo>
                    <a:lnTo>
                      <a:pt x="65" y="79"/>
                    </a:lnTo>
                    <a:lnTo>
                      <a:pt x="68" y="79"/>
                    </a:lnTo>
                    <a:lnTo>
                      <a:pt x="68" y="83"/>
                    </a:lnTo>
                    <a:lnTo>
                      <a:pt x="72" y="83"/>
                    </a:lnTo>
                    <a:lnTo>
                      <a:pt x="76" y="83"/>
                    </a:lnTo>
                    <a:lnTo>
                      <a:pt x="76" y="86"/>
                    </a:lnTo>
                    <a:lnTo>
                      <a:pt x="79" y="97"/>
                    </a:lnTo>
                    <a:lnTo>
                      <a:pt x="72" y="97"/>
                    </a:lnTo>
                    <a:lnTo>
                      <a:pt x="68" y="90"/>
                    </a:lnTo>
                    <a:lnTo>
                      <a:pt x="65" y="94"/>
                    </a:lnTo>
                    <a:lnTo>
                      <a:pt x="58" y="94"/>
                    </a:lnTo>
                    <a:lnTo>
                      <a:pt x="54" y="90"/>
                    </a:lnTo>
                    <a:lnTo>
                      <a:pt x="58" y="90"/>
                    </a:lnTo>
                    <a:lnTo>
                      <a:pt x="61" y="86"/>
                    </a:lnTo>
                    <a:lnTo>
                      <a:pt x="54" y="86"/>
                    </a:lnTo>
                    <a:lnTo>
                      <a:pt x="50" y="83"/>
                    </a:lnTo>
                    <a:lnTo>
                      <a:pt x="47" y="83"/>
                    </a:lnTo>
                    <a:lnTo>
                      <a:pt x="43" y="83"/>
                    </a:lnTo>
                    <a:lnTo>
                      <a:pt x="40" y="83"/>
                    </a:lnTo>
                    <a:lnTo>
                      <a:pt x="36" y="83"/>
                    </a:lnTo>
                    <a:lnTo>
                      <a:pt x="29" y="83"/>
                    </a:lnTo>
                    <a:lnTo>
                      <a:pt x="22" y="79"/>
                    </a:lnTo>
                    <a:lnTo>
                      <a:pt x="22" y="79"/>
                    </a:lnTo>
                    <a:lnTo>
                      <a:pt x="22" y="83"/>
                    </a:lnTo>
                    <a:lnTo>
                      <a:pt x="18" y="83"/>
                    </a:lnTo>
                    <a:lnTo>
                      <a:pt x="18" y="79"/>
                    </a:lnTo>
                    <a:lnTo>
                      <a:pt x="15" y="76"/>
                    </a:lnTo>
                    <a:lnTo>
                      <a:pt x="11" y="69"/>
                    </a:lnTo>
                    <a:lnTo>
                      <a:pt x="15" y="69"/>
                    </a:lnTo>
                    <a:lnTo>
                      <a:pt x="18" y="69"/>
                    </a:lnTo>
                    <a:lnTo>
                      <a:pt x="18" y="65"/>
                    </a:lnTo>
                    <a:lnTo>
                      <a:pt x="11" y="65"/>
                    </a:lnTo>
                    <a:lnTo>
                      <a:pt x="11" y="69"/>
                    </a:lnTo>
                    <a:lnTo>
                      <a:pt x="4" y="58"/>
                    </a:lnTo>
                    <a:lnTo>
                      <a:pt x="0" y="58"/>
                    </a:lnTo>
                    <a:lnTo>
                      <a:pt x="0" y="51"/>
                    </a:lnTo>
                    <a:lnTo>
                      <a:pt x="0" y="51"/>
                    </a:lnTo>
                    <a:lnTo>
                      <a:pt x="0" y="51"/>
                    </a:lnTo>
                    <a:lnTo>
                      <a:pt x="0" y="51"/>
                    </a:lnTo>
                    <a:lnTo>
                      <a:pt x="4" y="47"/>
                    </a:lnTo>
                    <a:lnTo>
                      <a:pt x="4" y="47"/>
                    </a:lnTo>
                    <a:lnTo>
                      <a:pt x="4" y="43"/>
                    </a:lnTo>
                    <a:lnTo>
                      <a:pt x="8" y="40"/>
                    </a:lnTo>
                    <a:lnTo>
                      <a:pt x="11" y="33"/>
                    </a:lnTo>
                    <a:lnTo>
                      <a:pt x="18" y="29"/>
                    </a:lnTo>
                    <a:lnTo>
                      <a:pt x="18" y="25"/>
                    </a:lnTo>
                    <a:lnTo>
                      <a:pt x="15" y="22"/>
                    </a:lnTo>
                    <a:lnTo>
                      <a:pt x="29" y="22"/>
                    </a:lnTo>
                    <a:lnTo>
                      <a:pt x="33" y="18"/>
                    </a:lnTo>
                    <a:lnTo>
                      <a:pt x="40" y="15"/>
                    </a:lnTo>
                    <a:lnTo>
                      <a:pt x="47" y="15"/>
                    </a:lnTo>
                    <a:lnTo>
                      <a:pt x="54" y="11"/>
                    </a:lnTo>
                    <a:lnTo>
                      <a:pt x="54" y="8"/>
                    </a:lnTo>
                    <a:lnTo>
                      <a:pt x="61" y="8"/>
                    </a:lnTo>
                    <a:lnTo>
                      <a:pt x="65" y="8"/>
                    </a:lnTo>
                    <a:lnTo>
                      <a:pt x="76" y="8"/>
                    </a:lnTo>
                    <a:lnTo>
                      <a:pt x="86" y="4"/>
                    </a:lnTo>
                    <a:lnTo>
                      <a:pt x="90" y="4"/>
                    </a:lnTo>
                    <a:lnTo>
                      <a:pt x="93" y="8"/>
                    </a:lnTo>
                    <a:lnTo>
                      <a:pt x="108" y="11"/>
                    </a:lnTo>
                    <a:lnTo>
                      <a:pt x="115" y="11"/>
                    </a:lnTo>
                    <a:lnTo>
                      <a:pt x="119" y="8"/>
                    </a:lnTo>
                    <a:lnTo>
                      <a:pt x="122" y="0"/>
                    </a:lnTo>
                    <a:lnTo>
                      <a:pt x="126" y="0"/>
                    </a:lnTo>
                    <a:lnTo>
                      <a:pt x="126" y="0"/>
                    </a:lnTo>
                    <a:lnTo>
                      <a:pt x="129" y="4"/>
                    </a:lnTo>
                    <a:lnTo>
                      <a:pt x="129" y="8"/>
                    </a:lnTo>
                    <a:lnTo>
                      <a:pt x="126" y="11"/>
                    </a:lnTo>
                    <a:lnTo>
                      <a:pt x="126" y="15"/>
                    </a:lnTo>
                    <a:lnTo>
                      <a:pt x="122" y="22"/>
                    </a:lnTo>
                    <a:lnTo>
                      <a:pt x="119" y="25"/>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39" name="Freeform 2673">
                <a:extLst>
                  <a:ext uri="{FF2B5EF4-FFF2-40B4-BE49-F238E27FC236}">
                    <a16:creationId xmlns:a16="http://schemas.microsoft.com/office/drawing/2014/main" id="{5FFBB98A-DC4A-43FF-8918-D033FDCCE754}"/>
                  </a:ext>
                </a:extLst>
              </p:cNvPr>
              <p:cNvSpPr>
                <a:spLocks/>
              </p:cNvSpPr>
              <p:nvPr/>
            </p:nvSpPr>
            <p:spPr bwMode="auto">
              <a:xfrm>
                <a:off x="4291" y="1943"/>
                <a:ext cx="11" cy="14"/>
              </a:xfrm>
              <a:custGeom>
                <a:avLst/>
                <a:gdLst>
                  <a:gd name="T0" fmla="*/ 8 w 11"/>
                  <a:gd name="T1" fmla="*/ 11 h 14"/>
                  <a:gd name="T2" fmla="*/ 8 w 11"/>
                  <a:gd name="T3" fmla="*/ 11 h 14"/>
                  <a:gd name="T4" fmla="*/ 8 w 11"/>
                  <a:gd name="T5" fmla="*/ 7 h 14"/>
                  <a:gd name="T6" fmla="*/ 11 w 11"/>
                  <a:gd name="T7" fmla="*/ 4 h 14"/>
                  <a:gd name="T8" fmla="*/ 11 w 11"/>
                  <a:gd name="T9" fmla="*/ 0 h 14"/>
                  <a:gd name="T10" fmla="*/ 4 w 11"/>
                  <a:gd name="T11" fmla="*/ 4 h 14"/>
                  <a:gd name="T12" fmla="*/ 0 w 11"/>
                  <a:gd name="T13" fmla="*/ 7 h 14"/>
                  <a:gd name="T14" fmla="*/ 0 w 11"/>
                  <a:gd name="T15" fmla="*/ 11 h 14"/>
                  <a:gd name="T16" fmla="*/ 0 w 11"/>
                  <a:gd name="T17" fmla="*/ 14 h 14"/>
                  <a:gd name="T18" fmla="*/ 8 w 11"/>
                  <a:gd name="T19"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4">
                    <a:moveTo>
                      <a:pt x="8" y="11"/>
                    </a:moveTo>
                    <a:lnTo>
                      <a:pt x="8" y="11"/>
                    </a:lnTo>
                    <a:lnTo>
                      <a:pt x="8" y="7"/>
                    </a:lnTo>
                    <a:lnTo>
                      <a:pt x="11" y="4"/>
                    </a:lnTo>
                    <a:lnTo>
                      <a:pt x="11" y="0"/>
                    </a:lnTo>
                    <a:lnTo>
                      <a:pt x="4" y="4"/>
                    </a:lnTo>
                    <a:lnTo>
                      <a:pt x="0" y="7"/>
                    </a:lnTo>
                    <a:lnTo>
                      <a:pt x="0" y="11"/>
                    </a:lnTo>
                    <a:lnTo>
                      <a:pt x="0" y="14"/>
                    </a:lnTo>
                    <a:lnTo>
                      <a:pt x="8" y="1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40" name="Freeform 2674">
                <a:extLst>
                  <a:ext uri="{FF2B5EF4-FFF2-40B4-BE49-F238E27FC236}">
                    <a16:creationId xmlns:a16="http://schemas.microsoft.com/office/drawing/2014/main" id="{52676022-F703-400D-9129-A9AECFC463EB}"/>
                  </a:ext>
                </a:extLst>
              </p:cNvPr>
              <p:cNvSpPr>
                <a:spLocks/>
              </p:cNvSpPr>
              <p:nvPr/>
            </p:nvSpPr>
            <p:spPr bwMode="auto">
              <a:xfrm>
                <a:off x="4291" y="1943"/>
                <a:ext cx="11" cy="14"/>
              </a:xfrm>
              <a:custGeom>
                <a:avLst/>
                <a:gdLst>
                  <a:gd name="T0" fmla="*/ 8 w 11"/>
                  <a:gd name="T1" fmla="*/ 11 h 14"/>
                  <a:gd name="T2" fmla="*/ 8 w 11"/>
                  <a:gd name="T3" fmla="*/ 11 h 14"/>
                  <a:gd name="T4" fmla="*/ 8 w 11"/>
                  <a:gd name="T5" fmla="*/ 7 h 14"/>
                  <a:gd name="T6" fmla="*/ 11 w 11"/>
                  <a:gd name="T7" fmla="*/ 4 h 14"/>
                  <a:gd name="T8" fmla="*/ 11 w 11"/>
                  <a:gd name="T9" fmla="*/ 0 h 14"/>
                  <a:gd name="T10" fmla="*/ 4 w 11"/>
                  <a:gd name="T11" fmla="*/ 4 h 14"/>
                  <a:gd name="T12" fmla="*/ 0 w 11"/>
                  <a:gd name="T13" fmla="*/ 7 h 14"/>
                  <a:gd name="T14" fmla="*/ 0 w 11"/>
                  <a:gd name="T15" fmla="*/ 11 h 14"/>
                  <a:gd name="T16" fmla="*/ 0 w 11"/>
                  <a:gd name="T17" fmla="*/ 14 h 14"/>
                  <a:gd name="T18" fmla="*/ 8 w 11"/>
                  <a:gd name="T19"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4">
                    <a:moveTo>
                      <a:pt x="8" y="11"/>
                    </a:moveTo>
                    <a:lnTo>
                      <a:pt x="8" y="11"/>
                    </a:lnTo>
                    <a:lnTo>
                      <a:pt x="8" y="7"/>
                    </a:lnTo>
                    <a:lnTo>
                      <a:pt x="11" y="4"/>
                    </a:lnTo>
                    <a:lnTo>
                      <a:pt x="11" y="0"/>
                    </a:lnTo>
                    <a:lnTo>
                      <a:pt x="4" y="4"/>
                    </a:lnTo>
                    <a:lnTo>
                      <a:pt x="0" y="7"/>
                    </a:lnTo>
                    <a:lnTo>
                      <a:pt x="0" y="11"/>
                    </a:lnTo>
                    <a:lnTo>
                      <a:pt x="0" y="14"/>
                    </a:lnTo>
                    <a:lnTo>
                      <a:pt x="8" y="1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41" name="Freeform 2675">
                <a:extLst>
                  <a:ext uri="{FF2B5EF4-FFF2-40B4-BE49-F238E27FC236}">
                    <a16:creationId xmlns:a16="http://schemas.microsoft.com/office/drawing/2014/main" id="{6C4F4003-3CC9-471C-BD54-7EF22BB4135B}"/>
                  </a:ext>
                </a:extLst>
              </p:cNvPr>
              <p:cNvSpPr>
                <a:spLocks/>
              </p:cNvSpPr>
              <p:nvPr/>
            </p:nvSpPr>
            <p:spPr bwMode="auto">
              <a:xfrm>
                <a:off x="4385" y="1961"/>
                <a:ext cx="46" cy="25"/>
              </a:xfrm>
              <a:custGeom>
                <a:avLst/>
                <a:gdLst>
                  <a:gd name="T0" fmla="*/ 46 w 46"/>
                  <a:gd name="T1" fmla="*/ 0 h 25"/>
                  <a:gd name="T2" fmla="*/ 42 w 46"/>
                  <a:gd name="T3" fmla="*/ 3 h 25"/>
                  <a:gd name="T4" fmla="*/ 39 w 46"/>
                  <a:gd name="T5" fmla="*/ 3 h 25"/>
                  <a:gd name="T6" fmla="*/ 35 w 46"/>
                  <a:gd name="T7" fmla="*/ 7 h 25"/>
                  <a:gd name="T8" fmla="*/ 21 w 46"/>
                  <a:gd name="T9" fmla="*/ 11 h 25"/>
                  <a:gd name="T10" fmla="*/ 14 w 46"/>
                  <a:gd name="T11" fmla="*/ 11 h 25"/>
                  <a:gd name="T12" fmla="*/ 14 w 46"/>
                  <a:gd name="T13" fmla="*/ 11 h 25"/>
                  <a:gd name="T14" fmla="*/ 14 w 46"/>
                  <a:gd name="T15" fmla="*/ 11 h 25"/>
                  <a:gd name="T16" fmla="*/ 10 w 46"/>
                  <a:gd name="T17" fmla="*/ 14 h 25"/>
                  <a:gd name="T18" fmla="*/ 10 w 46"/>
                  <a:gd name="T19" fmla="*/ 14 h 25"/>
                  <a:gd name="T20" fmla="*/ 7 w 46"/>
                  <a:gd name="T21" fmla="*/ 14 h 25"/>
                  <a:gd name="T22" fmla="*/ 3 w 46"/>
                  <a:gd name="T23" fmla="*/ 14 h 25"/>
                  <a:gd name="T24" fmla="*/ 0 w 46"/>
                  <a:gd name="T25" fmla="*/ 18 h 25"/>
                  <a:gd name="T26" fmla="*/ 0 w 46"/>
                  <a:gd name="T27" fmla="*/ 21 h 25"/>
                  <a:gd name="T28" fmla="*/ 3 w 46"/>
                  <a:gd name="T29" fmla="*/ 25 h 25"/>
                  <a:gd name="T30" fmla="*/ 10 w 46"/>
                  <a:gd name="T31" fmla="*/ 25 h 25"/>
                  <a:gd name="T32" fmla="*/ 14 w 46"/>
                  <a:gd name="T33" fmla="*/ 25 h 25"/>
                  <a:gd name="T34" fmla="*/ 17 w 46"/>
                  <a:gd name="T35" fmla="*/ 25 h 25"/>
                  <a:gd name="T36" fmla="*/ 25 w 46"/>
                  <a:gd name="T37" fmla="*/ 21 h 25"/>
                  <a:gd name="T38" fmla="*/ 28 w 46"/>
                  <a:gd name="T39" fmla="*/ 18 h 25"/>
                  <a:gd name="T40" fmla="*/ 35 w 46"/>
                  <a:gd name="T41" fmla="*/ 18 h 25"/>
                  <a:gd name="T42" fmla="*/ 35 w 46"/>
                  <a:gd name="T43" fmla="*/ 14 h 25"/>
                  <a:gd name="T44" fmla="*/ 35 w 46"/>
                  <a:gd name="T45" fmla="*/ 14 h 25"/>
                  <a:gd name="T46" fmla="*/ 35 w 46"/>
                  <a:gd name="T47" fmla="*/ 14 h 25"/>
                  <a:gd name="T48" fmla="*/ 39 w 46"/>
                  <a:gd name="T49" fmla="*/ 7 h 25"/>
                  <a:gd name="T50" fmla="*/ 42 w 46"/>
                  <a:gd name="T51" fmla="*/ 7 h 25"/>
                  <a:gd name="T52" fmla="*/ 46 w 46"/>
                  <a:gd name="T53" fmla="*/ 3 h 25"/>
                  <a:gd name="T54" fmla="*/ 46 w 46"/>
                  <a:gd name="T55" fmla="*/ 0 h 25"/>
                  <a:gd name="T56" fmla="*/ 46 w 46"/>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25">
                    <a:moveTo>
                      <a:pt x="46" y="0"/>
                    </a:moveTo>
                    <a:lnTo>
                      <a:pt x="42" y="3"/>
                    </a:lnTo>
                    <a:lnTo>
                      <a:pt x="39" y="3"/>
                    </a:lnTo>
                    <a:lnTo>
                      <a:pt x="35" y="7"/>
                    </a:lnTo>
                    <a:lnTo>
                      <a:pt x="21" y="11"/>
                    </a:lnTo>
                    <a:lnTo>
                      <a:pt x="14" y="11"/>
                    </a:lnTo>
                    <a:lnTo>
                      <a:pt x="14" y="11"/>
                    </a:lnTo>
                    <a:lnTo>
                      <a:pt x="14" y="11"/>
                    </a:lnTo>
                    <a:lnTo>
                      <a:pt x="10" y="14"/>
                    </a:lnTo>
                    <a:lnTo>
                      <a:pt x="10" y="14"/>
                    </a:lnTo>
                    <a:lnTo>
                      <a:pt x="7" y="14"/>
                    </a:lnTo>
                    <a:lnTo>
                      <a:pt x="3" y="14"/>
                    </a:lnTo>
                    <a:lnTo>
                      <a:pt x="0" y="18"/>
                    </a:lnTo>
                    <a:lnTo>
                      <a:pt x="0" y="21"/>
                    </a:lnTo>
                    <a:lnTo>
                      <a:pt x="3" y="25"/>
                    </a:lnTo>
                    <a:lnTo>
                      <a:pt x="10" y="25"/>
                    </a:lnTo>
                    <a:lnTo>
                      <a:pt x="14" y="25"/>
                    </a:lnTo>
                    <a:lnTo>
                      <a:pt x="17" y="25"/>
                    </a:lnTo>
                    <a:lnTo>
                      <a:pt x="25" y="21"/>
                    </a:lnTo>
                    <a:lnTo>
                      <a:pt x="28" y="18"/>
                    </a:lnTo>
                    <a:lnTo>
                      <a:pt x="35" y="18"/>
                    </a:lnTo>
                    <a:lnTo>
                      <a:pt x="35" y="14"/>
                    </a:lnTo>
                    <a:lnTo>
                      <a:pt x="35" y="14"/>
                    </a:lnTo>
                    <a:lnTo>
                      <a:pt x="35" y="14"/>
                    </a:lnTo>
                    <a:lnTo>
                      <a:pt x="39" y="7"/>
                    </a:lnTo>
                    <a:lnTo>
                      <a:pt x="42" y="7"/>
                    </a:lnTo>
                    <a:lnTo>
                      <a:pt x="46" y="3"/>
                    </a:lnTo>
                    <a:lnTo>
                      <a:pt x="46" y="0"/>
                    </a:lnTo>
                    <a:lnTo>
                      <a:pt x="46" y="0"/>
                    </a:lnTo>
                    <a:close/>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42" name="Freeform 2676">
                <a:extLst>
                  <a:ext uri="{FF2B5EF4-FFF2-40B4-BE49-F238E27FC236}">
                    <a16:creationId xmlns:a16="http://schemas.microsoft.com/office/drawing/2014/main" id="{D6B74C62-334C-4D1C-B308-EB0BD326339F}"/>
                  </a:ext>
                </a:extLst>
              </p:cNvPr>
              <p:cNvSpPr>
                <a:spLocks/>
              </p:cNvSpPr>
              <p:nvPr/>
            </p:nvSpPr>
            <p:spPr bwMode="auto">
              <a:xfrm>
                <a:off x="4119" y="1796"/>
                <a:ext cx="36" cy="72"/>
              </a:xfrm>
              <a:custGeom>
                <a:avLst/>
                <a:gdLst>
                  <a:gd name="T0" fmla="*/ 18 w 36"/>
                  <a:gd name="T1" fmla="*/ 72 h 72"/>
                  <a:gd name="T2" fmla="*/ 15 w 36"/>
                  <a:gd name="T3" fmla="*/ 72 h 72"/>
                  <a:gd name="T4" fmla="*/ 11 w 36"/>
                  <a:gd name="T5" fmla="*/ 68 h 72"/>
                  <a:gd name="T6" fmla="*/ 11 w 36"/>
                  <a:gd name="T7" fmla="*/ 64 h 72"/>
                  <a:gd name="T8" fmla="*/ 4 w 36"/>
                  <a:gd name="T9" fmla="*/ 61 h 72"/>
                  <a:gd name="T10" fmla="*/ 0 w 36"/>
                  <a:gd name="T11" fmla="*/ 57 h 72"/>
                  <a:gd name="T12" fmla="*/ 0 w 36"/>
                  <a:gd name="T13" fmla="*/ 54 h 72"/>
                  <a:gd name="T14" fmla="*/ 0 w 36"/>
                  <a:gd name="T15" fmla="*/ 54 h 72"/>
                  <a:gd name="T16" fmla="*/ 0 w 36"/>
                  <a:gd name="T17" fmla="*/ 50 h 72"/>
                  <a:gd name="T18" fmla="*/ 0 w 36"/>
                  <a:gd name="T19" fmla="*/ 46 h 72"/>
                  <a:gd name="T20" fmla="*/ 0 w 36"/>
                  <a:gd name="T21" fmla="*/ 43 h 72"/>
                  <a:gd name="T22" fmla="*/ 4 w 36"/>
                  <a:gd name="T23" fmla="*/ 39 h 72"/>
                  <a:gd name="T24" fmla="*/ 0 w 36"/>
                  <a:gd name="T25" fmla="*/ 36 h 72"/>
                  <a:gd name="T26" fmla="*/ 4 w 36"/>
                  <a:gd name="T27" fmla="*/ 36 h 72"/>
                  <a:gd name="T28" fmla="*/ 0 w 36"/>
                  <a:gd name="T29" fmla="*/ 32 h 72"/>
                  <a:gd name="T30" fmla="*/ 4 w 36"/>
                  <a:gd name="T31" fmla="*/ 21 h 72"/>
                  <a:gd name="T32" fmla="*/ 4 w 36"/>
                  <a:gd name="T33" fmla="*/ 18 h 72"/>
                  <a:gd name="T34" fmla="*/ 0 w 36"/>
                  <a:gd name="T35" fmla="*/ 18 h 72"/>
                  <a:gd name="T36" fmla="*/ 0 w 36"/>
                  <a:gd name="T37" fmla="*/ 14 h 72"/>
                  <a:gd name="T38" fmla="*/ 0 w 36"/>
                  <a:gd name="T39" fmla="*/ 11 h 72"/>
                  <a:gd name="T40" fmla="*/ 4 w 36"/>
                  <a:gd name="T41" fmla="*/ 3 h 72"/>
                  <a:gd name="T42" fmla="*/ 4 w 36"/>
                  <a:gd name="T43" fmla="*/ 3 h 72"/>
                  <a:gd name="T44" fmla="*/ 8 w 36"/>
                  <a:gd name="T45" fmla="*/ 0 h 72"/>
                  <a:gd name="T46" fmla="*/ 11 w 36"/>
                  <a:gd name="T47" fmla="*/ 3 h 72"/>
                  <a:gd name="T48" fmla="*/ 15 w 36"/>
                  <a:gd name="T49" fmla="*/ 3 h 72"/>
                  <a:gd name="T50" fmla="*/ 18 w 36"/>
                  <a:gd name="T51" fmla="*/ 7 h 72"/>
                  <a:gd name="T52" fmla="*/ 22 w 36"/>
                  <a:gd name="T53" fmla="*/ 7 h 72"/>
                  <a:gd name="T54" fmla="*/ 26 w 36"/>
                  <a:gd name="T55" fmla="*/ 14 h 72"/>
                  <a:gd name="T56" fmla="*/ 26 w 36"/>
                  <a:gd name="T57" fmla="*/ 25 h 72"/>
                  <a:gd name="T58" fmla="*/ 26 w 36"/>
                  <a:gd name="T59" fmla="*/ 32 h 72"/>
                  <a:gd name="T60" fmla="*/ 29 w 36"/>
                  <a:gd name="T61" fmla="*/ 36 h 72"/>
                  <a:gd name="T62" fmla="*/ 33 w 36"/>
                  <a:gd name="T63" fmla="*/ 43 h 72"/>
                  <a:gd name="T64" fmla="*/ 36 w 36"/>
                  <a:gd name="T65" fmla="*/ 46 h 72"/>
                  <a:gd name="T66" fmla="*/ 36 w 36"/>
                  <a:gd name="T67" fmla="*/ 50 h 72"/>
                  <a:gd name="T68" fmla="*/ 29 w 36"/>
                  <a:gd name="T69" fmla="*/ 54 h 72"/>
                  <a:gd name="T70" fmla="*/ 26 w 36"/>
                  <a:gd name="T71" fmla="*/ 61 h 72"/>
                  <a:gd name="T72" fmla="*/ 22 w 36"/>
                  <a:gd name="T73" fmla="*/ 64 h 72"/>
                  <a:gd name="T74" fmla="*/ 22 w 36"/>
                  <a:gd name="T75" fmla="*/ 68 h 72"/>
                  <a:gd name="T76" fmla="*/ 22 w 36"/>
                  <a:gd name="T77" fmla="*/ 68 h 72"/>
                  <a:gd name="T78" fmla="*/ 18 w 36"/>
                  <a:gd name="T79" fmla="*/ 72 h 72"/>
                  <a:gd name="T80" fmla="*/ 18 w 36"/>
                  <a:gd name="T8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 h="72">
                    <a:moveTo>
                      <a:pt x="18" y="72"/>
                    </a:moveTo>
                    <a:lnTo>
                      <a:pt x="15" y="72"/>
                    </a:lnTo>
                    <a:lnTo>
                      <a:pt x="11" y="68"/>
                    </a:lnTo>
                    <a:lnTo>
                      <a:pt x="11" y="64"/>
                    </a:lnTo>
                    <a:lnTo>
                      <a:pt x="4" y="61"/>
                    </a:lnTo>
                    <a:lnTo>
                      <a:pt x="0" y="57"/>
                    </a:lnTo>
                    <a:lnTo>
                      <a:pt x="0" y="54"/>
                    </a:lnTo>
                    <a:lnTo>
                      <a:pt x="0" y="54"/>
                    </a:lnTo>
                    <a:lnTo>
                      <a:pt x="0" y="50"/>
                    </a:lnTo>
                    <a:lnTo>
                      <a:pt x="0" y="46"/>
                    </a:lnTo>
                    <a:lnTo>
                      <a:pt x="0" y="43"/>
                    </a:lnTo>
                    <a:lnTo>
                      <a:pt x="4" y="39"/>
                    </a:lnTo>
                    <a:lnTo>
                      <a:pt x="0" y="36"/>
                    </a:lnTo>
                    <a:lnTo>
                      <a:pt x="4" y="36"/>
                    </a:lnTo>
                    <a:lnTo>
                      <a:pt x="0" y="32"/>
                    </a:lnTo>
                    <a:lnTo>
                      <a:pt x="4" y="21"/>
                    </a:lnTo>
                    <a:lnTo>
                      <a:pt x="4" y="18"/>
                    </a:lnTo>
                    <a:lnTo>
                      <a:pt x="0" y="18"/>
                    </a:lnTo>
                    <a:lnTo>
                      <a:pt x="0" y="14"/>
                    </a:lnTo>
                    <a:lnTo>
                      <a:pt x="0" y="11"/>
                    </a:lnTo>
                    <a:lnTo>
                      <a:pt x="4" y="3"/>
                    </a:lnTo>
                    <a:lnTo>
                      <a:pt x="4" y="3"/>
                    </a:lnTo>
                    <a:lnTo>
                      <a:pt x="8" y="0"/>
                    </a:lnTo>
                    <a:lnTo>
                      <a:pt x="11" y="3"/>
                    </a:lnTo>
                    <a:lnTo>
                      <a:pt x="15" y="3"/>
                    </a:lnTo>
                    <a:lnTo>
                      <a:pt x="18" y="7"/>
                    </a:lnTo>
                    <a:lnTo>
                      <a:pt x="22" y="7"/>
                    </a:lnTo>
                    <a:lnTo>
                      <a:pt x="26" y="14"/>
                    </a:lnTo>
                    <a:lnTo>
                      <a:pt x="26" y="25"/>
                    </a:lnTo>
                    <a:lnTo>
                      <a:pt x="26" y="32"/>
                    </a:lnTo>
                    <a:lnTo>
                      <a:pt x="29" y="36"/>
                    </a:lnTo>
                    <a:lnTo>
                      <a:pt x="33" y="43"/>
                    </a:lnTo>
                    <a:lnTo>
                      <a:pt x="36" y="46"/>
                    </a:lnTo>
                    <a:lnTo>
                      <a:pt x="36" y="50"/>
                    </a:lnTo>
                    <a:lnTo>
                      <a:pt x="29" y="54"/>
                    </a:lnTo>
                    <a:lnTo>
                      <a:pt x="26" y="61"/>
                    </a:lnTo>
                    <a:lnTo>
                      <a:pt x="22" y="64"/>
                    </a:lnTo>
                    <a:lnTo>
                      <a:pt x="22" y="68"/>
                    </a:lnTo>
                    <a:lnTo>
                      <a:pt x="22" y="68"/>
                    </a:lnTo>
                    <a:lnTo>
                      <a:pt x="18" y="72"/>
                    </a:lnTo>
                    <a:lnTo>
                      <a:pt x="18" y="7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43" name="Freeform 2677">
                <a:extLst>
                  <a:ext uri="{FF2B5EF4-FFF2-40B4-BE49-F238E27FC236}">
                    <a16:creationId xmlns:a16="http://schemas.microsoft.com/office/drawing/2014/main" id="{E537697D-62F2-4731-97C3-78FAD75E75B6}"/>
                  </a:ext>
                </a:extLst>
              </p:cNvPr>
              <p:cNvSpPr>
                <a:spLocks/>
              </p:cNvSpPr>
              <p:nvPr/>
            </p:nvSpPr>
            <p:spPr bwMode="auto">
              <a:xfrm>
                <a:off x="4119" y="1796"/>
                <a:ext cx="36" cy="72"/>
              </a:xfrm>
              <a:custGeom>
                <a:avLst/>
                <a:gdLst>
                  <a:gd name="T0" fmla="*/ 18 w 36"/>
                  <a:gd name="T1" fmla="*/ 72 h 72"/>
                  <a:gd name="T2" fmla="*/ 15 w 36"/>
                  <a:gd name="T3" fmla="*/ 72 h 72"/>
                  <a:gd name="T4" fmla="*/ 11 w 36"/>
                  <a:gd name="T5" fmla="*/ 68 h 72"/>
                  <a:gd name="T6" fmla="*/ 11 w 36"/>
                  <a:gd name="T7" fmla="*/ 64 h 72"/>
                  <a:gd name="T8" fmla="*/ 4 w 36"/>
                  <a:gd name="T9" fmla="*/ 61 h 72"/>
                  <a:gd name="T10" fmla="*/ 0 w 36"/>
                  <a:gd name="T11" fmla="*/ 57 h 72"/>
                  <a:gd name="T12" fmla="*/ 0 w 36"/>
                  <a:gd name="T13" fmla="*/ 54 h 72"/>
                  <a:gd name="T14" fmla="*/ 0 w 36"/>
                  <a:gd name="T15" fmla="*/ 54 h 72"/>
                  <a:gd name="T16" fmla="*/ 0 w 36"/>
                  <a:gd name="T17" fmla="*/ 50 h 72"/>
                  <a:gd name="T18" fmla="*/ 0 w 36"/>
                  <a:gd name="T19" fmla="*/ 46 h 72"/>
                  <a:gd name="T20" fmla="*/ 0 w 36"/>
                  <a:gd name="T21" fmla="*/ 43 h 72"/>
                  <a:gd name="T22" fmla="*/ 4 w 36"/>
                  <a:gd name="T23" fmla="*/ 39 h 72"/>
                  <a:gd name="T24" fmla="*/ 0 w 36"/>
                  <a:gd name="T25" fmla="*/ 36 h 72"/>
                  <a:gd name="T26" fmla="*/ 4 w 36"/>
                  <a:gd name="T27" fmla="*/ 36 h 72"/>
                  <a:gd name="T28" fmla="*/ 0 w 36"/>
                  <a:gd name="T29" fmla="*/ 32 h 72"/>
                  <a:gd name="T30" fmla="*/ 4 w 36"/>
                  <a:gd name="T31" fmla="*/ 21 h 72"/>
                  <a:gd name="T32" fmla="*/ 4 w 36"/>
                  <a:gd name="T33" fmla="*/ 18 h 72"/>
                  <a:gd name="T34" fmla="*/ 0 w 36"/>
                  <a:gd name="T35" fmla="*/ 18 h 72"/>
                  <a:gd name="T36" fmla="*/ 0 w 36"/>
                  <a:gd name="T37" fmla="*/ 14 h 72"/>
                  <a:gd name="T38" fmla="*/ 0 w 36"/>
                  <a:gd name="T39" fmla="*/ 11 h 72"/>
                  <a:gd name="T40" fmla="*/ 4 w 36"/>
                  <a:gd name="T41" fmla="*/ 3 h 72"/>
                  <a:gd name="T42" fmla="*/ 4 w 36"/>
                  <a:gd name="T43" fmla="*/ 3 h 72"/>
                  <a:gd name="T44" fmla="*/ 8 w 36"/>
                  <a:gd name="T45" fmla="*/ 0 h 72"/>
                  <a:gd name="T46" fmla="*/ 11 w 36"/>
                  <a:gd name="T47" fmla="*/ 3 h 72"/>
                  <a:gd name="T48" fmla="*/ 15 w 36"/>
                  <a:gd name="T49" fmla="*/ 3 h 72"/>
                  <a:gd name="T50" fmla="*/ 18 w 36"/>
                  <a:gd name="T51" fmla="*/ 7 h 72"/>
                  <a:gd name="T52" fmla="*/ 22 w 36"/>
                  <a:gd name="T53" fmla="*/ 7 h 72"/>
                  <a:gd name="T54" fmla="*/ 26 w 36"/>
                  <a:gd name="T55" fmla="*/ 14 h 72"/>
                  <a:gd name="T56" fmla="*/ 26 w 36"/>
                  <a:gd name="T57" fmla="*/ 25 h 72"/>
                  <a:gd name="T58" fmla="*/ 26 w 36"/>
                  <a:gd name="T59" fmla="*/ 32 h 72"/>
                  <a:gd name="T60" fmla="*/ 29 w 36"/>
                  <a:gd name="T61" fmla="*/ 36 h 72"/>
                  <a:gd name="T62" fmla="*/ 33 w 36"/>
                  <a:gd name="T63" fmla="*/ 43 h 72"/>
                  <a:gd name="T64" fmla="*/ 36 w 36"/>
                  <a:gd name="T65" fmla="*/ 46 h 72"/>
                  <a:gd name="T66" fmla="*/ 36 w 36"/>
                  <a:gd name="T67" fmla="*/ 50 h 72"/>
                  <a:gd name="T68" fmla="*/ 29 w 36"/>
                  <a:gd name="T69" fmla="*/ 54 h 72"/>
                  <a:gd name="T70" fmla="*/ 26 w 36"/>
                  <a:gd name="T71" fmla="*/ 61 h 72"/>
                  <a:gd name="T72" fmla="*/ 22 w 36"/>
                  <a:gd name="T73" fmla="*/ 64 h 72"/>
                  <a:gd name="T74" fmla="*/ 22 w 36"/>
                  <a:gd name="T75" fmla="*/ 68 h 72"/>
                  <a:gd name="T76" fmla="*/ 22 w 36"/>
                  <a:gd name="T77" fmla="*/ 68 h 72"/>
                  <a:gd name="T78" fmla="*/ 18 w 36"/>
                  <a:gd name="T79" fmla="*/ 72 h 72"/>
                  <a:gd name="T80" fmla="*/ 18 w 36"/>
                  <a:gd name="T8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 h="72">
                    <a:moveTo>
                      <a:pt x="18" y="72"/>
                    </a:moveTo>
                    <a:lnTo>
                      <a:pt x="15" y="72"/>
                    </a:lnTo>
                    <a:lnTo>
                      <a:pt x="11" y="68"/>
                    </a:lnTo>
                    <a:lnTo>
                      <a:pt x="11" y="64"/>
                    </a:lnTo>
                    <a:lnTo>
                      <a:pt x="4" y="61"/>
                    </a:lnTo>
                    <a:lnTo>
                      <a:pt x="0" y="57"/>
                    </a:lnTo>
                    <a:lnTo>
                      <a:pt x="0" y="54"/>
                    </a:lnTo>
                    <a:lnTo>
                      <a:pt x="0" y="54"/>
                    </a:lnTo>
                    <a:lnTo>
                      <a:pt x="0" y="50"/>
                    </a:lnTo>
                    <a:lnTo>
                      <a:pt x="0" y="46"/>
                    </a:lnTo>
                    <a:lnTo>
                      <a:pt x="0" y="43"/>
                    </a:lnTo>
                    <a:lnTo>
                      <a:pt x="4" y="39"/>
                    </a:lnTo>
                    <a:lnTo>
                      <a:pt x="0" y="36"/>
                    </a:lnTo>
                    <a:lnTo>
                      <a:pt x="4" y="36"/>
                    </a:lnTo>
                    <a:lnTo>
                      <a:pt x="0" y="32"/>
                    </a:lnTo>
                    <a:lnTo>
                      <a:pt x="4" y="21"/>
                    </a:lnTo>
                    <a:lnTo>
                      <a:pt x="4" y="18"/>
                    </a:lnTo>
                    <a:lnTo>
                      <a:pt x="0" y="18"/>
                    </a:lnTo>
                    <a:lnTo>
                      <a:pt x="0" y="14"/>
                    </a:lnTo>
                    <a:lnTo>
                      <a:pt x="0" y="11"/>
                    </a:lnTo>
                    <a:lnTo>
                      <a:pt x="4" y="3"/>
                    </a:lnTo>
                    <a:lnTo>
                      <a:pt x="4" y="3"/>
                    </a:lnTo>
                    <a:lnTo>
                      <a:pt x="8" y="0"/>
                    </a:lnTo>
                    <a:lnTo>
                      <a:pt x="11" y="3"/>
                    </a:lnTo>
                    <a:lnTo>
                      <a:pt x="15" y="3"/>
                    </a:lnTo>
                    <a:lnTo>
                      <a:pt x="18" y="7"/>
                    </a:lnTo>
                    <a:lnTo>
                      <a:pt x="22" y="7"/>
                    </a:lnTo>
                    <a:lnTo>
                      <a:pt x="26" y="14"/>
                    </a:lnTo>
                    <a:lnTo>
                      <a:pt x="26" y="25"/>
                    </a:lnTo>
                    <a:lnTo>
                      <a:pt x="26" y="32"/>
                    </a:lnTo>
                    <a:lnTo>
                      <a:pt x="29" y="36"/>
                    </a:lnTo>
                    <a:lnTo>
                      <a:pt x="33" y="43"/>
                    </a:lnTo>
                    <a:lnTo>
                      <a:pt x="36" y="46"/>
                    </a:lnTo>
                    <a:lnTo>
                      <a:pt x="36" y="50"/>
                    </a:lnTo>
                    <a:lnTo>
                      <a:pt x="29" y="54"/>
                    </a:lnTo>
                    <a:lnTo>
                      <a:pt x="26" y="61"/>
                    </a:lnTo>
                    <a:lnTo>
                      <a:pt x="22" y="64"/>
                    </a:lnTo>
                    <a:lnTo>
                      <a:pt x="22" y="68"/>
                    </a:lnTo>
                    <a:lnTo>
                      <a:pt x="22" y="68"/>
                    </a:lnTo>
                    <a:lnTo>
                      <a:pt x="18" y="72"/>
                    </a:lnTo>
                    <a:lnTo>
                      <a:pt x="18" y="72"/>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44" name="Freeform 2678">
                <a:extLst>
                  <a:ext uri="{FF2B5EF4-FFF2-40B4-BE49-F238E27FC236}">
                    <a16:creationId xmlns:a16="http://schemas.microsoft.com/office/drawing/2014/main" id="{E914A3B0-5EB4-4BEB-826C-6947AFF5133E}"/>
                  </a:ext>
                </a:extLst>
              </p:cNvPr>
              <p:cNvSpPr>
                <a:spLocks/>
              </p:cNvSpPr>
              <p:nvPr/>
            </p:nvSpPr>
            <p:spPr bwMode="auto">
              <a:xfrm>
                <a:off x="4238" y="3044"/>
                <a:ext cx="157" cy="147"/>
              </a:xfrm>
              <a:custGeom>
                <a:avLst/>
                <a:gdLst>
                  <a:gd name="T0" fmla="*/ 75 w 157"/>
                  <a:gd name="T1" fmla="*/ 22 h 147"/>
                  <a:gd name="T2" fmla="*/ 71 w 157"/>
                  <a:gd name="T3" fmla="*/ 25 h 147"/>
                  <a:gd name="T4" fmla="*/ 71 w 157"/>
                  <a:gd name="T5" fmla="*/ 25 h 147"/>
                  <a:gd name="T6" fmla="*/ 68 w 157"/>
                  <a:gd name="T7" fmla="*/ 25 h 147"/>
                  <a:gd name="T8" fmla="*/ 64 w 157"/>
                  <a:gd name="T9" fmla="*/ 25 h 147"/>
                  <a:gd name="T10" fmla="*/ 64 w 157"/>
                  <a:gd name="T11" fmla="*/ 25 h 147"/>
                  <a:gd name="T12" fmla="*/ 61 w 157"/>
                  <a:gd name="T13" fmla="*/ 25 h 147"/>
                  <a:gd name="T14" fmla="*/ 57 w 157"/>
                  <a:gd name="T15" fmla="*/ 29 h 147"/>
                  <a:gd name="T16" fmla="*/ 57 w 157"/>
                  <a:gd name="T17" fmla="*/ 29 h 147"/>
                  <a:gd name="T18" fmla="*/ 57 w 157"/>
                  <a:gd name="T19" fmla="*/ 33 h 147"/>
                  <a:gd name="T20" fmla="*/ 53 w 157"/>
                  <a:gd name="T21" fmla="*/ 33 h 147"/>
                  <a:gd name="T22" fmla="*/ 50 w 157"/>
                  <a:gd name="T23" fmla="*/ 33 h 147"/>
                  <a:gd name="T24" fmla="*/ 46 w 157"/>
                  <a:gd name="T25" fmla="*/ 36 h 147"/>
                  <a:gd name="T26" fmla="*/ 46 w 157"/>
                  <a:gd name="T27" fmla="*/ 40 h 147"/>
                  <a:gd name="T28" fmla="*/ 43 w 157"/>
                  <a:gd name="T29" fmla="*/ 43 h 147"/>
                  <a:gd name="T30" fmla="*/ 39 w 157"/>
                  <a:gd name="T31" fmla="*/ 47 h 147"/>
                  <a:gd name="T32" fmla="*/ 35 w 157"/>
                  <a:gd name="T33" fmla="*/ 51 h 147"/>
                  <a:gd name="T34" fmla="*/ 28 w 157"/>
                  <a:gd name="T35" fmla="*/ 51 h 147"/>
                  <a:gd name="T36" fmla="*/ 28 w 157"/>
                  <a:gd name="T37" fmla="*/ 47 h 147"/>
                  <a:gd name="T38" fmla="*/ 21 w 157"/>
                  <a:gd name="T39" fmla="*/ 47 h 147"/>
                  <a:gd name="T40" fmla="*/ 14 w 157"/>
                  <a:gd name="T41" fmla="*/ 51 h 147"/>
                  <a:gd name="T42" fmla="*/ 3 w 157"/>
                  <a:gd name="T43" fmla="*/ 47 h 147"/>
                  <a:gd name="T44" fmla="*/ 0 w 157"/>
                  <a:gd name="T45" fmla="*/ 47 h 147"/>
                  <a:gd name="T46" fmla="*/ 0 w 157"/>
                  <a:gd name="T47" fmla="*/ 51 h 147"/>
                  <a:gd name="T48" fmla="*/ 10 w 157"/>
                  <a:gd name="T49" fmla="*/ 61 h 147"/>
                  <a:gd name="T50" fmla="*/ 14 w 157"/>
                  <a:gd name="T51" fmla="*/ 72 h 147"/>
                  <a:gd name="T52" fmla="*/ 28 w 157"/>
                  <a:gd name="T53" fmla="*/ 90 h 147"/>
                  <a:gd name="T54" fmla="*/ 39 w 157"/>
                  <a:gd name="T55" fmla="*/ 97 h 147"/>
                  <a:gd name="T56" fmla="*/ 46 w 157"/>
                  <a:gd name="T57" fmla="*/ 101 h 147"/>
                  <a:gd name="T58" fmla="*/ 53 w 157"/>
                  <a:gd name="T59" fmla="*/ 112 h 147"/>
                  <a:gd name="T60" fmla="*/ 57 w 157"/>
                  <a:gd name="T61" fmla="*/ 126 h 147"/>
                  <a:gd name="T62" fmla="*/ 61 w 157"/>
                  <a:gd name="T63" fmla="*/ 129 h 147"/>
                  <a:gd name="T64" fmla="*/ 71 w 157"/>
                  <a:gd name="T65" fmla="*/ 129 h 147"/>
                  <a:gd name="T66" fmla="*/ 78 w 157"/>
                  <a:gd name="T67" fmla="*/ 133 h 147"/>
                  <a:gd name="T68" fmla="*/ 89 w 157"/>
                  <a:gd name="T69" fmla="*/ 137 h 147"/>
                  <a:gd name="T70" fmla="*/ 100 w 157"/>
                  <a:gd name="T71" fmla="*/ 140 h 147"/>
                  <a:gd name="T72" fmla="*/ 111 w 157"/>
                  <a:gd name="T73" fmla="*/ 140 h 147"/>
                  <a:gd name="T74" fmla="*/ 121 w 157"/>
                  <a:gd name="T75" fmla="*/ 144 h 147"/>
                  <a:gd name="T76" fmla="*/ 129 w 157"/>
                  <a:gd name="T77" fmla="*/ 147 h 147"/>
                  <a:gd name="T78" fmla="*/ 129 w 157"/>
                  <a:gd name="T79" fmla="*/ 147 h 147"/>
                  <a:gd name="T80" fmla="*/ 132 w 157"/>
                  <a:gd name="T81" fmla="*/ 137 h 147"/>
                  <a:gd name="T82" fmla="*/ 139 w 157"/>
                  <a:gd name="T83" fmla="*/ 133 h 147"/>
                  <a:gd name="T84" fmla="*/ 147 w 157"/>
                  <a:gd name="T85" fmla="*/ 115 h 147"/>
                  <a:gd name="T86" fmla="*/ 157 w 157"/>
                  <a:gd name="T87" fmla="*/ 94 h 147"/>
                  <a:gd name="T88" fmla="*/ 154 w 157"/>
                  <a:gd name="T89" fmla="*/ 79 h 147"/>
                  <a:gd name="T90" fmla="*/ 157 w 157"/>
                  <a:gd name="T91" fmla="*/ 65 h 147"/>
                  <a:gd name="T92" fmla="*/ 157 w 157"/>
                  <a:gd name="T93" fmla="*/ 54 h 147"/>
                  <a:gd name="T94" fmla="*/ 157 w 157"/>
                  <a:gd name="T95" fmla="*/ 40 h 147"/>
                  <a:gd name="T96" fmla="*/ 157 w 157"/>
                  <a:gd name="T97" fmla="*/ 25 h 147"/>
                  <a:gd name="T98" fmla="*/ 154 w 157"/>
                  <a:gd name="T99" fmla="*/ 18 h 147"/>
                  <a:gd name="T100" fmla="*/ 129 w 157"/>
                  <a:gd name="T101" fmla="*/ 11 h 147"/>
                  <a:gd name="T102" fmla="*/ 118 w 157"/>
                  <a:gd name="T103" fmla="*/ 7 h 147"/>
                  <a:gd name="T104" fmla="*/ 104 w 157"/>
                  <a:gd name="T105" fmla="*/ 7 h 147"/>
                  <a:gd name="T106" fmla="*/ 104 w 157"/>
                  <a:gd name="T107" fmla="*/ 0 h 147"/>
                  <a:gd name="T108" fmla="*/ 96 w 157"/>
                  <a:gd name="T109" fmla="*/ 0 h 147"/>
                  <a:gd name="T110" fmla="*/ 93 w 157"/>
                  <a:gd name="T111" fmla="*/ 0 h 147"/>
                  <a:gd name="T112" fmla="*/ 86 w 157"/>
                  <a:gd name="T113" fmla="*/ 0 h 147"/>
                  <a:gd name="T114" fmla="*/ 78 w 157"/>
                  <a:gd name="T115" fmla="*/ 4 h 147"/>
                  <a:gd name="T116" fmla="*/ 75 w 157"/>
                  <a:gd name="T117" fmla="*/ 7 h 147"/>
                  <a:gd name="T118" fmla="*/ 71 w 157"/>
                  <a:gd name="T119" fmla="*/ 11 h 147"/>
                  <a:gd name="T120" fmla="*/ 71 w 157"/>
                  <a:gd name="T121" fmla="*/ 15 h 147"/>
                  <a:gd name="T122" fmla="*/ 71 w 157"/>
                  <a:gd name="T123" fmla="*/ 1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7" h="147">
                    <a:moveTo>
                      <a:pt x="71" y="18"/>
                    </a:moveTo>
                    <a:lnTo>
                      <a:pt x="75" y="22"/>
                    </a:lnTo>
                    <a:lnTo>
                      <a:pt x="75" y="22"/>
                    </a:lnTo>
                    <a:lnTo>
                      <a:pt x="71" y="25"/>
                    </a:lnTo>
                    <a:lnTo>
                      <a:pt x="71" y="25"/>
                    </a:lnTo>
                    <a:lnTo>
                      <a:pt x="71" y="25"/>
                    </a:lnTo>
                    <a:lnTo>
                      <a:pt x="68" y="25"/>
                    </a:lnTo>
                    <a:lnTo>
                      <a:pt x="68" y="25"/>
                    </a:lnTo>
                    <a:lnTo>
                      <a:pt x="64" y="25"/>
                    </a:lnTo>
                    <a:lnTo>
                      <a:pt x="64" y="25"/>
                    </a:lnTo>
                    <a:lnTo>
                      <a:pt x="64" y="25"/>
                    </a:lnTo>
                    <a:lnTo>
                      <a:pt x="64" y="25"/>
                    </a:lnTo>
                    <a:lnTo>
                      <a:pt x="61" y="25"/>
                    </a:lnTo>
                    <a:lnTo>
                      <a:pt x="61" y="25"/>
                    </a:lnTo>
                    <a:lnTo>
                      <a:pt x="57" y="29"/>
                    </a:lnTo>
                    <a:lnTo>
                      <a:pt x="57" y="29"/>
                    </a:lnTo>
                    <a:lnTo>
                      <a:pt x="57" y="29"/>
                    </a:lnTo>
                    <a:lnTo>
                      <a:pt x="57" y="29"/>
                    </a:lnTo>
                    <a:lnTo>
                      <a:pt x="57" y="33"/>
                    </a:lnTo>
                    <a:lnTo>
                      <a:pt x="57" y="33"/>
                    </a:lnTo>
                    <a:lnTo>
                      <a:pt x="57" y="29"/>
                    </a:lnTo>
                    <a:lnTo>
                      <a:pt x="53" y="33"/>
                    </a:lnTo>
                    <a:lnTo>
                      <a:pt x="53" y="33"/>
                    </a:lnTo>
                    <a:lnTo>
                      <a:pt x="50" y="33"/>
                    </a:lnTo>
                    <a:lnTo>
                      <a:pt x="50" y="36"/>
                    </a:lnTo>
                    <a:lnTo>
                      <a:pt x="46" y="36"/>
                    </a:lnTo>
                    <a:lnTo>
                      <a:pt x="46" y="40"/>
                    </a:lnTo>
                    <a:lnTo>
                      <a:pt x="46" y="40"/>
                    </a:lnTo>
                    <a:lnTo>
                      <a:pt x="46" y="40"/>
                    </a:lnTo>
                    <a:lnTo>
                      <a:pt x="43" y="43"/>
                    </a:lnTo>
                    <a:lnTo>
                      <a:pt x="39" y="47"/>
                    </a:lnTo>
                    <a:lnTo>
                      <a:pt x="39" y="47"/>
                    </a:lnTo>
                    <a:lnTo>
                      <a:pt x="35" y="47"/>
                    </a:lnTo>
                    <a:lnTo>
                      <a:pt x="35" y="51"/>
                    </a:lnTo>
                    <a:lnTo>
                      <a:pt x="32" y="51"/>
                    </a:lnTo>
                    <a:lnTo>
                      <a:pt x="28" y="51"/>
                    </a:lnTo>
                    <a:lnTo>
                      <a:pt x="28" y="51"/>
                    </a:lnTo>
                    <a:lnTo>
                      <a:pt x="28" y="47"/>
                    </a:lnTo>
                    <a:lnTo>
                      <a:pt x="25" y="47"/>
                    </a:lnTo>
                    <a:lnTo>
                      <a:pt x="21" y="47"/>
                    </a:lnTo>
                    <a:lnTo>
                      <a:pt x="21" y="47"/>
                    </a:lnTo>
                    <a:lnTo>
                      <a:pt x="14" y="51"/>
                    </a:lnTo>
                    <a:lnTo>
                      <a:pt x="10" y="47"/>
                    </a:lnTo>
                    <a:lnTo>
                      <a:pt x="3" y="47"/>
                    </a:lnTo>
                    <a:lnTo>
                      <a:pt x="0" y="47"/>
                    </a:lnTo>
                    <a:lnTo>
                      <a:pt x="0" y="47"/>
                    </a:lnTo>
                    <a:lnTo>
                      <a:pt x="0" y="51"/>
                    </a:lnTo>
                    <a:lnTo>
                      <a:pt x="0" y="51"/>
                    </a:lnTo>
                    <a:lnTo>
                      <a:pt x="7" y="58"/>
                    </a:lnTo>
                    <a:lnTo>
                      <a:pt x="10" y="61"/>
                    </a:lnTo>
                    <a:lnTo>
                      <a:pt x="10" y="68"/>
                    </a:lnTo>
                    <a:lnTo>
                      <a:pt x="14" y="72"/>
                    </a:lnTo>
                    <a:lnTo>
                      <a:pt x="18" y="79"/>
                    </a:lnTo>
                    <a:lnTo>
                      <a:pt x="28" y="90"/>
                    </a:lnTo>
                    <a:lnTo>
                      <a:pt x="35" y="94"/>
                    </a:lnTo>
                    <a:lnTo>
                      <a:pt x="39" y="97"/>
                    </a:lnTo>
                    <a:lnTo>
                      <a:pt x="43" y="101"/>
                    </a:lnTo>
                    <a:lnTo>
                      <a:pt x="46" y="101"/>
                    </a:lnTo>
                    <a:lnTo>
                      <a:pt x="50" y="104"/>
                    </a:lnTo>
                    <a:lnTo>
                      <a:pt x="53" y="112"/>
                    </a:lnTo>
                    <a:lnTo>
                      <a:pt x="53" y="119"/>
                    </a:lnTo>
                    <a:lnTo>
                      <a:pt x="57" y="126"/>
                    </a:lnTo>
                    <a:lnTo>
                      <a:pt x="57" y="129"/>
                    </a:lnTo>
                    <a:lnTo>
                      <a:pt x="61" y="129"/>
                    </a:lnTo>
                    <a:lnTo>
                      <a:pt x="68" y="129"/>
                    </a:lnTo>
                    <a:lnTo>
                      <a:pt x="71" y="129"/>
                    </a:lnTo>
                    <a:lnTo>
                      <a:pt x="75" y="133"/>
                    </a:lnTo>
                    <a:lnTo>
                      <a:pt x="78" y="133"/>
                    </a:lnTo>
                    <a:lnTo>
                      <a:pt x="86" y="137"/>
                    </a:lnTo>
                    <a:lnTo>
                      <a:pt x="89" y="137"/>
                    </a:lnTo>
                    <a:lnTo>
                      <a:pt x="93" y="137"/>
                    </a:lnTo>
                    <a:lnTo>
                      <a:pt x="100" y="140"/>
                    </a:lnTo>
                    <a:lnTo>
                      <a:pt x="104" y="140"/>
                    </a:lnTo>
                    <a:lnTo>
                      <a:pt x="111" y="140"/>
                    </a:lnTo>
                    <a:lnTo>
                      <a:pt x="114" y="140"/>
                    </a:lnTo>
                    <a:lnTo>
                      <a:pt x="121" y="144"/>
                    </a:lnTo>
                    <a:lnTo>
                      <a:pt x="129" y="147"/>
                    </a:lnTo>
                    <a:lnTo>
                      <a:pt x="129" y="147"/>
                    </a:lnTo>
                    <a:lnTo>
                      <a:pt x="129" y="147"/>
                    </a:lnTo>
                    <a:lnTo>
                      <a:pt x="129" y="147"/>
                    </a:lnTo>
                    <a:lnTo>
                      <a:pt x="129" y="144"/>
                    </a:lnTo>
                    <a:lnTo>
                      <a:pt x="132" y="137"/>
                    </a:lnTo>
                    <a:lnTo>
                      <a:pt x="132" y="133"/>
                    </a:lnTo>
                    <a:lnTo>
                      <a:pt x="139" y="133"/>
                    </a:lnTo>
                    <a:lnTo>
                      <a:pt x="139" y="129"/>
                    </a:lnTo>
                    <a:lnTo>
                      <a:pt x="147" y="115"/>
                    </a:lnTo>
                    <a:lnTo>
                      <a:pt x="150" y="104"/>
                    </a:lnTo>
                    <a:lnTo>
                      <a:pt x="157" y="94"/>
                    </a:lnTo>
                    <a:lnTo>
                      <a:pt x="154" y="83"/>
                    </a:lnTo>
                    <a:lnTo>
                      <a:pt x="154" y="79"/>
                    </a:lnTo>
                    <a:lnTo>
                      <a:pt x="154" y="72"/>
                    </a:lnTo>
                    <a:lnTo>
                      <a:pt x="157" y="65"/>
                    </a:lnTo>
                    <a:lnTo>
                      <a:pt x="157" y="61"/>
                    </a:lnTo>
                    <a:lnTo>
                      <a:pt x="157" y="54"/>
                    </a:lnTo>
                    <a:lnTo>
                      <a:pt x="157" y="51"/>
                    </a:lnTo>
                    <a:lnTo>
                      <a:pt x="157" y="40"/>
                    </a:lnTo>
                    <a:lnTo>
                      <a:pt x="157" y="29"/>
                    </a:lnTo>
                    <a:lnTo>
                      <a:pt x="157" y="25"/>
                    </a:lnTo>
                    <a:lnTo>
                      <a:pt x="154" y="22"/>
                    </a:lnTo>
                    <a:lnTo>
                      <a:pt x="154" y="18"/>
                    </a:lnTo>
                    <a:lnTo>
                      <a:pt x="139" y="15"/>
                    </a:lnTo>
                    <a:lnTo>
                      <a:pt x="129" y="11"/>
                    </a:lnTo>
                    <a:lnTo>
                      <a:pt x="125" y="7"/>
                    </a:lnTo>
                    <a:lnTo>
                      <a:pt x="118" y="7"/>
                    </a:lnTo>
                    <a:lnTo>
                      <a:pt x="111" y="7"/>
                    </a:lnTo>
                    <a:lnTo>
                      <a:pt x="104" y="7"/>
                    </a:lnTo>
                    <a:lnTo>
                      <a:pt x="104" y="0"/>
                    </a:lnTo>
                    <a:lnTo>
                      <a:pt x="104" y="0"/>
                    </a:lnTo>
                    <a:lnTo>
                      <a:pt x="100" y="0"/>
                    </a:lnTo>
                    <a:lnTo>
                      <a:pt x="96" y="0"/>
                    </a:lnTo>
                    <a:lnTo>
                      <a:pt x="96" y="0"/>
                    </a:lnTo>
                    <a:lnTo>
                      <a:pt x="93" y="0"/>
                    </a:lnTo>
                    <a:lnTo>
                      <a:pt x="93" y="0"/>
                    </a:lnTo>
                    <a:lnTo>
                      <a:pt x="86" y="0"/>
                    </a:lnTo>
                    <a:lnTo>
                      <a:pt x="82" y="4"/>
                    </a:lnTo>
                    <a:lnTo>
                      <a:pt x="78" y="4"/>
                    </a:lnTo>
                    <a:lnTo>
                      <a:pt x="75" y="7"/>
                    </a:lnTo>
                    <a:lnTo>
                      <a:pt x="75" y="7"/>
                    </a:lnTo>
                    <a:lnTo>
                      <a:pt x="71" y="7"/>
                    </a:lnTo>
                    <a:lnTo>
                      <a:pt x="71" y="11"/>
                    </a:lnTo>
                    <a:lnTo>
                      <a:pt x="71" y="15"/>
                    </a:lnTo>
                    <a:lnTo>
                      <a:pt x="71" y="15"/>
                    </a:lnTo>
                    <a:lnTo>
                      <a:pt x="71" y="18"/>
                    </a:lnTo>
                    <a:lnTo>
                      <a:pt x="71" y="18"/>
                    </a:lnTo>
                    <a:lnTo>
                      <a:pt x="71" y="1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45" name="Freeform 2679">
                <a:extLst>
                  <a:ext uri="{FF2B5EF4-FFF2-40B4-BE49-F238E27FC236}">
                    <a16:creationId xmlns:a16="http://schemas.microsoft.com/office/drawing/2014/main" id="{9BC115DE-6FDD-4A89-93F9-8E4815777656}"/>
                  </a:ext>
                </a:extLst>
              </p:cNvPr>
              <p:cNvSpPr>
                <a:spLocks/>
              </p:cNvSpPr>
              <p:nvPr/>
            </p:nvSpPr>
            <p:spPr bwMode="auto">
              <a:xfrm>
                <a:off x="4238" y="3044"/>
                <a:ext cx="157" cy="147"/>
              </a:xfrm>
              <a:custGeom>
                <a:avLst/>
                <a:gdLst>
                  <a:gd name="T0" fmla="*/ 75 w 157"/>
                  <a:gd name="T1" fmla="*/ 22 h 147"/>
                  <a:gd name="T2" fmla="*/ 71 w 157"/>
                  <a:gd name="T3" fmla="*/ 25 h 147"/>
                  <a:gd name="T4" fmla="*/ 71 w 157"/>
                  <a:gd name="T5" fmla="*/ 25 h 147"/>
                  <a:gd name="T6" fmla="*/ 68 w 157"/>
                  <a:gd name="T7" fmla="*/ 25 h 147"/>
                  <a:gd name="T8" fmla="*/ 64 w 157"/>
                  <a:gd name="T9" fmla="*/ 25 h 147"/>
                  <a:gd name="T10" fmla="*/ 64 w 157"/>
                  <a:gd name="T11" fmla="*/ 25 h 147"/>
                  <a:gd name="T12" fmla="*/ 61 w 157"/>
                  <a:gd name="T13" fmla="*/ 25 h 147"/>
                  <a:gd name="T14" fmla="*/ 57 w 157"/>
                  <a:gd name="T15" fmla="*/ 29 h 147"/>
                  <a:gd name="T16" fmla="*/ 57 w 157"/>
                  <a:gd name="T17" fmla="*/ 29 h 147"/>
                  <a:gd name="T18" fmla="*/ 57 w 157"/>
                  <a:gd name="T19" fmla="*/ 33 h 147"/>
                  <a:gd name="T20" fmla="*/ 53 w 157"/>
                  <a:gd name="T21" fmla="*/ 33 h 147"/>
                  <a:gd name="T22" fmla="*/ 50 w 157"/>
                  <a:gd name="T23" fmla="*/ 33 h 147"/>
                  <a:gd name="T24" fmla="*/ 46 w 157"/>
                  <a:gd name="T25" fmla="*/ 36 h 147"/>
                  <a:gd name="T26" fmla="*/ 46 w 157"/>
                  <a:gd name="T27" fmla="*/ 40 h 147"/>
                  <a:gd name="T28" fmla="*/ 43 w 157"/>
                  <a:gd name="T29" fmla="*/ 43 h 147"/>
                  <a:gd name="T30" fmla="*/ 39 w 157"/>
                  <a:gd name="T31" fmla="*/ 47 h 147"/>
                  <a:gd name="T32" fmla="*/ 35 w 157"/>
                  <a:gd name="T33" fmla="*/ 51 h 147"/>
                  <a:gd name="T34" fmla="*/ 28 w 157"/>
                  <a:gd name="T35" fmla="*/ 51 h 147"/>
                  <a:gd name="T36" fmla="*/ 28 w 157"/>
                  <a:gd name="T37" fmla="*/ 47 h 147"/>
                  <a:gd name="T38" fmla="*/ 21 w 157"/>
                  <a:gd name="T39" fmla="*/ 47 h 147"/>
                  <a:gd name="T40" fmla="*/ 14 w 157"/>
                  <a:gd name="T41" fmla="*/ 51 h 147"/>
                  <a:gd name="T42" fmla="*/ 3 w 157"/>
                  <a:gd name="T43" fmla="*/ 47 h 147"/>
                  <a:gd name="T44" fmla="*/ 0 w 157"/>
                  <a:gd name="T45" fmla="*/ 47 h 147"/>
                  <a:gd name="T46" fmla="*/ 0 w 157"/>
                  <a:gd name="T47" fmla="*/ 51 h 147"/>
                  <a:gd name="T48" fmla="*/ 10 w 157"/>
                  <a:gd name="T49" fmla="*/ 61 h 147"/>
                  <a:gd name="T50" fmla="*/ 14 w 157"/>
                  <a:gd name="T51" fmla="*/ 72 h 147"/>
                  <a:gd name="T52" fmla="*/ 28 w 157"/>
                  <a:gd name="T53" fmla="*/ 90 h 147"/>
                  <a:gd name="T54" fmla="*/ 39 w 157"/>
                  <a:gd name="T55" fmla="*/ 97 h 147"/>
                  <a:gd name="T56" fmla="*/ 46 w 157"/>
                  <a:gd name="T57" fmla="*/ 101 h 147"/>
                  <a:gd name="T58" fmla="*/ 53 w 157"/>
                  <a:gd name="T59" fmla="*/ 112 h 147"/>
                  <a:gd name="T60" fmla="*/ 57 w 157"/>
                  <a:gd name="T61" fmla="*/ 126 h 147"/>
                  <a:gd name="T62" fmla="*/ 61 w 157"/>
                  <a:gd name="T63" fmla="*/ 129 h 147"/>
                  <a:gd name="T64" fmla="*/ 71 w 157"/>
                  <a:gd name="T65" fmla="*/ 129 h 147"/>
                  <a:gd name="T66" fmla="*/ 78 w 157"/>
                  <a:gd name="T67" fmla="*/ 133 h 147"/>
                  <a:gd name="T68" fmla="*/ 89 w 157"/>
                  <a:gd name="T69" fmla="*/ 137 h 147"/>
                  <a:gd name="T70" fmla="*/ 100 w 157"/>
                  <a:gd name="T71" fmla="*/ 140 h 147"/>
                  <a:gd name="T72" fmla="*/ 111 w 157"/>
                  <a:gd name="T73" fmla="*/ 140 h 147"/>
                  <a:gd name="T74" fmla="*/ 121 w 157"/>
                  <a:gd name="T75" fmla="*/ 144 h 147"/>
                  <a:gd name="T76" fmla="*/ 129 w 157"/>
                  <a:gd name="T77" fmla="*/ 147 h 147"/>
                  <a:gd name="T78" fmla="*/ 129 w 157"/>
                  <a:gd name="T79" fmla="*/ 147 h 147"/>
                  <a:gd name="T80" fmla="*/ 132 w 157"/>
                  <a:gd name="T81" fmla="*/ 137 h 147"/>
                  <a:gd name="T82" fmla="*/ 139 w 157"/>
                  <a:gd name="T83" fmla="*/ 133 h 147"/>
                  <a:gd name="T84" fmla="*/ 147 w 157"/>
                  <a:gd name="T85" fmla="*/ 115 h 147"/>
                  <a:gd name="T86" fmla="*/ 157 w 157"/>
                  <a:gd name="T87" fmla="*/ 94 h 147"/>
                  <a:gd name="T88" fmla="*/ 154 w 157"/>
                  <a:gd name="T89" fmla="*/ 79 h 147"/>
                  <a:gd name="T90" fmla="*/ 157 w 157"/>
                  <a:gd name="T91" fmla="*/ 65 h 147"/>
                  <a:gd name="T92" fmla="*/ 157 w 157"/>
                  <a:gd name="T93" fmla="*/ 54 h 147"/>
                  <a:gd name="T94" fmla="*/ 157 w 157"/>
                  <a:gd name="T95" fmla="*/ 40 h 147"/>
                  <a:gd name="T96" fmla="*/ 157 w 157"/>
                  <a:gd name="T97" fmla="*/ 25 h 147"/>
                  <a:gd name="T98" fmla="*/ 154 w 157"/>
                  <a:gd name="T99" fmla="*/ 18 h 147"/>
                  <a:gd name="T100" fmla="*/ 129 w 157"/>
                  <a:gd name="T101" fmla="*/ 11 h 147"/>
                  <a:gd name="T102" fmla="*/ 118 w 157"/>
                  <a:gd name="T103" fmla="*/ 7 h 147"/>
                  <a:gd name="T104" fmla="*/ 104 w 157"/>
                  <a:gd name="T105" fmla="*/ 7 h 147"/>
                  <a:gd name="T106" fmla="*/ 104 w 157"/>
                  <a:gd name="T107" fmla="*/ 0 h 147"/>
                  <a:gd name="T108" fmla="*/ 96 w 157"/>
                  <a:gd name="T109" fmla="*/ 0 h 147"/>
                  <a:gd name="T110" fmla="*/ 93 w 157"/>
                  <a:gd name="T111" fmla="*/ 0 h 147"/>
                  <a:gd name="T112" fmla="*/ 86 w 157"/>
                  <a:gd name="T113" fmla="*/ 0 h 147"/>
                  <a:gd name="T114" fmla="*/ 78 w 157"/>
                  <a:gd name="T115" fmla="*/ 4 h 147"/>
                  <a:gd name="T116" fmla="*/ 75 w 157"/>
                  <a:gd name="T117" fmla="*/ 7 h 147"/>
                  <a:gd name="T118" fmla="*/ 71 w 157"/>
                  <a:gd name="T119" fmla="*/ 11 h 147"/>
                  <a:gd name="T120" fmla="*/ 71 w 157"/>
                  <a:gd name="T121" fmla="*/ 15 h 147"/>
                  <a:gd name="T122" fmla="*/ 71 w 157"/>
                  <a:gd name="T123" fmla="*/ 1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7" h="147">
                    <a:moveTo>
                      <a:pt x="71" y="18"/>
                    </a:moveTo>
                    <a:lnTo>
                      <a:pt x="75" y="22"/>
                    </a:lnTo>
                    <a:lnTo>
                      <a:pt x="75" y="22"/>
                    </a:lnTo>
                    <a:lnTo>
                      <a:pt x="71" y="25"/>
                    </a:lnTo>
                    <a:lnTo>
                      <a:pt x="71" y="25"/>
                    </a:lnTo>
                    <a:lnTo>
                      <a:pt x="71" y="25"/>
                    </a:lnTo>
                    <a:lnTo>
                      <a:pt x="68" y="25"/>
                    </a:lnTo>
                    <a:lnTo>
                      <a:pt x="68" y="25"/>
                    </a:lnTo>
                    <a:lnTo>
                      <a:pt x="64" y="25"/>
                    </a:lnTo>
                    <a:lnTo>
                      <a:pt x="64" y="25"/>
                    </a:lnTo>
                    <a:lnTo>
                      <a:pt x="64" y="25"/>
                    </a:lnTo>
                    <a:lnTo>
                      <a:pt x="64" y="25"/>
                    </a:lnTo>
                    <a:lnTo>
                      <a:pt x="61" y="25"/>
                    </a:lnTo>
                    <a:lnTo>
                      <a:pt x="61" y="25"/>
                    </a:lnTo>
                    <a:lnTo>
                      <a:pt x="57" y="29"/>
                    </a:lnTo>
                    <a:lnTo>
                      <a:pt x="57" y="29"/>
                    </a:lnTo>
                    <a:lnTo>
                      <a:pt x="57" y="29"/>
                    </a:lnTo>
                    <a:lnTo>
                      <a:pt x="57" y="29"/>
                    </a:lnTo>
                    <a:lnTo>
                      <a:pt x="57" y="33"/>
                    </a:lnTo>
                    <a:lnTo>
                      <a:pt x="57" y="33"/>
                    </a:lnTo>
                    <a:lnTo>
                      <a:pt x="57" y="29"/>
                    </a:lnTo>
                    <a:lnTo>
                      <a:pt x="53" y="33"/>
                    </a:lnTo>
                    <a:lnTo>
                      <a:pt x="53" y="33"/>
                    </a:lnTo>
                    <a:lnTo>
                      <a:pt x="50" y="33"/>
                    </a:lnTo>
                    <a:lnTo>
                      <a:pt x="50" y="36"/>
                    </a:lnTo>
                    <a:lnTo>
                      <a:pt x="46" y="36"/>
                    </a:lnTo>
                    <a:lnTo>
                      <a:pt x="46" y="40"/>
                    </a:lnTo>
                    <a:lnTo>
                      <a:pt x="46" y="40"/>
                    </a:lnTo>
                    <a:lnTo>
                      <a:pt x="46" y="40"/>
                    </a:lnTo>
                    <a:lnTo>
                      <a:pt x="43" y="43"/>
                    </a:lnTo>
                    <a:lnTo>
                      <a:pt x="39" y="47"/>
                    </a:lnTo>
                    <a:lnTo>
                      <a:pt x="39" y="47"/>
                    </a:lnTo>
                    <a:lnTo>
                      <a:pt x="35" y="47"/>
                    </a:lnTo>
                    <a:lnTo>
                      <a:pt x="35" y="51"/>
                    </a:lnTo>
                    <a:lnTo>
                      <a:pt x="32" y="51"/>
                    </a:lnTo>
                    <a:lnTo>
                      <a:pt x="28" y="51"/>
                    </a:lnTo>
                    <a:lnTo>
                      <a:pt x="28" y="51"/>
                    </a:lnTo>
                    <a:lnTo>
                      <a:pt x="28" y="47"/>
                    </a:lnTo>
                    <a:lnTo>
                      <a:pt x="25" y="47"/>
                    </a:lnTo>
                    <a:lnTo>
                      <a:pt x="21" y="47"/>
                    </a:lnTo>
                    <a:lnTo>
                      <a:pt x="21" y="47"/>
                    </a:lnTo>
                    <a:lnTo>
                      <a:pt x="14" y="51"/>
                    </a:lnTo>
                    <a:lnTo>
                      <a:pt x="10" y="47"/>
                    </a:lnTo>
                    <a:lnTo>
                      <a:pt x="3" y="47"/>
                    </a:lnTo>
                    <a:lnTo>
                      <a:pt x="0" y="47"/>
                    </a:lnTo>
                    <a:lnTo>
                      <a:pt x="0" y="47"/>
                    </a:lnTo>
                    <a:lnTo>
                      <a:pt x="0" y="51"/>
                    </a:lnTo>
                    <a:lnTo>
                      <a:pt x="0" y="51"/>
                    </a:lnTo>
                    <a:lnTo>
                      <a:pt x="7" y="58"/>
                    </a:lnTo>
                    <a:lnTo>
                      <a:pt x="10" y="61"/>
                    </a:lnTo>
                    <a:lnTo>
                      <a:pt x="10" y="68"/>
                    </a:lnTo>
                    <a:lnTo>
                      <a:pt x="14" y="72"/>
                    </a:lnTo>
                    <a:lnTo>
                      <a:pt x="18" y="79"/>
                    </a:lnTo>
                    <a:lnTo>
                      <a:pt x="28" y="90"/>
                    </a:lnTo>
                    <a:lnTo>
                      <a:pt x="35" y="94"/>
                    </a:lnTo>
                    <a:lnTo>
                      <a:pt x="39" y="97"/>
                    </a:lnTo>
                    <a:lnTo>
                      <a:pt x="43" y="101"/>
                    </a:lnTo>
                    <a:lnTo>
                      <a:pt x="46" y="101"/>
                    </a:lnTo>
                    <a:lnTo>
                      <a:pt x="50" y="104"/>
                    </a:lnTo>
                    <a:lnTo>
                      <a:pt x="53" y="112"/>
                    </a:lnTo>
                    <a:lnTo>
                      <a:pt x="53" y="119"/>
                    </a:lnTo>
                    <a:lnTo>
                      <a:pt x="57" y="126"/>
                    </a:lnTo>
                    <a:lnTo>
                      <a:pt x="57" y="129"/>
                    </a:lnTo>
                    <a:lnTo>
                      <a:pt x="61" y="129"/>
                    </a:lnTo>
                    <a:lnTo>
                      <a:pt x="68" y="129"/>
                    </a:lnTo>
                    <a:lnTo>
                      <a:pt x="71" y="129"/>
                    </a:lnTo>
                    <a:lnTo>
                      <a:pt x="75" y="133"/>
                    </a:lnTo>
                    <a:lnTo>
                      <a:pt x="78" y="133"/>
                    </a:lnTo>
                    <a:lnTo>
                      <a:pt x="86" y="137"/>
                    </a:lnTo>
                    <a:lnTo>
                      <a:pt x="89" y="137"/>
                    </a:lnTo>
                    <a:lnTo>
                      <a:pt x="93" y="137"/>
                    </a:lnTo>
                    <a:lnTo>
                      <a:pt x="100" y="140"/>
                    </a:lnTo>
                    <a:lnTo>
                      <a:pt x="104" y="140"/>
                    </a:lnTo>
                    <a:lnTo>
                      <a:pt x="111" y="140"/>
                    </a:lnTo>
                    <a:lnTo>
                      <a:pt x="114" y="140"/>
                    </a:lnTo>
                    <a:lnTo>
                      <a:pt x="121" y="144"/>
                    </a:lnTo>
                    <a:lnTo>
                      <a:pt x="129" y="147"/>
                    </a:lnTo>
                    <a:lnTo>
                      <a:pt x="129" y="147"/>
                    </a:lnTo>
                    <a:lnTo>
                      <a:pt x="129" y="147"/>
                    </a:lnTo>
                    <a:lnTo>
                      <a:pt x="129" y="147"/>
                    </a:lnTo>
                    <a:lnTo>
                      <a:pt x="129" y="144"/>
                    </a:lnTo>
                    <a:lnTo>
                      <a:pt x="132" y="137"/>
                    </a:lnTo>
                    <a:lnTo>
                      <a:pt x="132" y="133"/>
                    </a:lnTo>
                    <a:lnTo>
                      <a:pt x="139" y="133"/>
                    </a:lnTo>
                    <a:lnTo>
                      <a:pt x="139" y="129"/>
                    </a:lnTo>
                    <a:lnTo>
                      <a:pt x="147" y="115"/>
                    </a:lnTo>
                    <a:lnTo>
                      <a:pt x="150" y="104"/>
                    </a:lnTo>
                    <a:lnTo>
                      <a:pt x="157" y="94"/>
                    </a:lnTo>
                    <a:lnTo>
                      <a:pt x="154" y="83"/>
                    </a:lnTo>
                    <a:lnTo>
                      <a:pt x="154" y="79"/>
                    </a:lnTo>
                    <a:lnTo>
                      <a:pt x="154" y="72"/>
                    </a:lnTo>
                    <a:lnTo>
                      <a:pt x="157" y="65"/>
                    </a:lnTo>
                    <a:lnTo>
                      <a:pt x="157" y="61"/>
                    </a:lnTo>
                    <a:lnTo>
                      <a:pt x="157" y="54"/>
                    </a:lnTo>
                    <a:lnTo>
                      <a:pt x="157" y="51"/>
                    </a:lnTo>
                    <a:lnTo>
                      <a:pt x="157" y="40"/>
                    </a:lnTo>
                    <a:lnTo>
                      <a:pt x="157" y="29"/>
                    </a:lnTo>
                    <a:lnTo>
                      <a:pt x="157" y="25"/>
                    </a:lnTo>
                    <a:lnTo>
                      <a:pt x="154" y="22"/>
                    </a:lnTo>
                    <a:lnTo>
                      <a:pt x="154" y="18"/>
                    </a:lnTo>
                    <a:lnTo>
                      <a:pt x="139" y="15"/>
                    </a:lnTo>
                    <a:lnTo>
                      <a:pt x="129" y="11"/>
                    </a:lnTo>
                    <a:lnTo>
                      <a:pt x="125" y="7"/>
                    </a:lnTo>
                    <a:lnTo>
                      <a:pt x="118" y="7"/>
                    </a:lnTo>
                    <a:lnTo>
                      <a:pt x="111" y="7"/>
                    </a:lnTo>
                    <a:lnTo>
                      <a:pt x="104" y="7"/>
                    </a:lnTo>
                    <a:lnTo>
                      <a:pt x="104" y="0"/>
                    </a:lnTo>
                    <a:lnTo>
                      <a:pt x="104" y="0"/>
                    </a:lnTo>
                    <a:lnTo>
                      <a:pt x="100" y="0"/>
                    </a:lnTo>
                    <a:lnTo>
                      <a:pt x="96" y="0"/>
                    </a:lnTo>
                    <a:lnTo>
                      <a:pt x="96" y="0"/>
                    </a:lnTo>
                    <a:lnTo>
                      <a:pt x="93" y="0"/>
                    </a:lnTo>
                    <a:lnTo>
                      <a:pt x="93" y="0"/>
                    </a:lnTo>
                    <a:lnTo>
                      <a:pt x="86" y="0"/>
                    </a:lnTo>
                    <a:lnTo>
                      <a:pt x="82" y="4"/>
                    </a:lnTo>
                    <a:lnTo>
                      <a:pt x="78" y="4"/>
                    </a:lnTo>
                    <a:lnTo>
                      <a:pt x="75" y="7"/>
                    </a:lnTo>
                    <a:lnTo>
                      <a:pt x="75" y="7"/>
                    </a:lnTo>
                    <a:lnTo>
                      <a:pt x="71" y="7"/>
                    </a:lnTo>
                    <a:lnTo>
                      <a:pt x="71" y="11"/>
                    </a:lnTo>
                    <a:lnTo>
                      <a:pt x="71" y="15"/>
                    </a:lnTo>
                    <a:lnTo>
                      <a:pt x="71" y="15"/>
                    </a:lnTo>
                    <a:lnTo>
                      <a:pt x="71" y="18"/>
                    </a:lnTo>
                    <a:lnTo>
                      <a:pt x="71" y="18"/>
                    </a:lnTo>
                    <a:lnTo>
                      <a:pt x="71" y="1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46" name="Freeform 2680">
                <a:extLst>
                  <a:ext uri="{FF2B5EF4-FFF2-40B4-BE49-F238E27FC236}">
                    <a16:creationId xmlns:a16="http://schemas.microsoft.com/office/drawing/2014/main" id="{39136CEC-D653-409E-9B4C-B34FD9FA71C7}"/>
                  </a:ext>
                </a:extLst>
              </p:cNvPr>
              <p:cNvSpPr>
                <a:spLocks/>
              </p:cNvSpPr>
              <p:nvPr/>
            </p:nvSpPr>
            <p:spPr bwMode="auto">
              <a:xfrm>
                <a:off x="4173" y="2890"/>
                <a:ext cx="240" cy="205"/>
              </a:xfrm>
              <a:custGeom>
                <a:avLst/>
                <a:gdLst>
                  <a:gd name="T0" fmla="*/ 0 w 240"/>
                  <a:gd name="T1" fmla="*/ 118 h 205"/>
                  <a:gd name="T2" fmla="*/ 43 w 240"/>
                  <a:gd name="T3" fmla="*/ 97 h 205"/>
                  <a:gd name="T4" fmla="*/ 40 w 240"/>
                  <a:gd name="T5" fmla="*/ 86 h 205"/>
                  <a:gd name="T6" fmla="*/ 43 w 240"/>
                  <a:gd name="T7" fmla="*/ 68 h 205"/>
                  <a:gd name="T8" fmla="*/ 43 w 240"/>
                  <a:gd name="T9" fmla="*/ 57 h 205"/>
                  <a:gd name="T10" fmla="*/ 47 w 240"/>
                  <a:gd name="T11" fmla="*/ 54 h 205"/>
                  <a:gd name="T12" fmla="*/ 50 w 240"/>
                  <a:gd name="T13" fmla="*/ 61 h 205"/>
                  <a:gd name="T14" fmla="*/ 57 w 240"/>
                  <a:gd name="T15" fmla="*/ 61 h 205"/>
                  <a:gd name="T16" fmla="*/ 68 w 240"/>
                  <a:gd name="T17" fmla="*/ 68 h 205"/>
                  <a:gd name="T18" fmla="*/ 86 w 240"/>
                  <a:gd name="T19" fmla="*/ 75 h 205"/>
                  <a:gd name="T20" fmla="*/ 104 w 240"/>
                  <a:gd name="T21" fmla="*/ 72 h 205"/>
                  <a:gd name="T22" fmla="*/ 122 w 240"/>
                  <a:gd name="T23" fmla="*/ 83 h 205"/>
                  <a:gd name="T24" fmla="*/ 129 w 240"/>
                  <a:gd name="T25" fmla="*/ 93 h 205"/>
                  <a:gd name="T26" fmla="*/ 147 w 240"/>
                  <a:gd name="T27" fmla="*/ 104 h 205"/>
                  <a:gd name="T28" fmla="*/ 154 w 240"/>
                  <a:gd name="T29" fmla="*/ 101 h 205"/>
                  <a:gd name="T30" fmla="*/ 158 w 240"/>
                  <a:gd name="T31" fmla="*/ 104 h 205"/>
                  <a:gd name="T32" fmla="*/ 158 w 240"/>
                  <a:gd name="T33" fmla="*/ 83 h 205"/>
                  <a:gd name="T34" fmla="*/ 143 w 240"/>
                  <a:gd name="T35" fmla="*/ 83 h 205"/>
                  <a:gd name="T36" fmla="*/ 133 w 240"/>
                  <a:gd name="T37" fmla="*/ 75 h 205"/>
                  <a:gd name="T38" fmla="*/ 140 w 240"/>
                  <a:gd name="T39" fmla="*/ 50 h 205"/>
                  <a:gd name="T40" fmla="*/ 140 w 240"/>
                  <a:gd name="T41" fmla="*/ 25 h 205"/>
                  <a:gd name="T42" fmla="*/ 140 w 240"/>
                  <a:gd name="T43" fmla="*/ 14 h 205"/>
                  <a:gd name="T44" fmla="*/ 147 w 240"/>
                  <a:gd name="T45" fmla="*/ 7 h 205"/>
                  <a:gd name="T46" fmla="*/ 176 w 240"/>
                  <a:gd name="T47" fmla="*/ 4 h 205"/>
                  <a:gd name="T48" fmla="*/ 183 w 240"/>
                  <a:gd name="T49" fmla="*/ 11 h 205"/>
                  <a:gd name="T50" fmla="*/ 197 w 240"/>
                  <a:gd name="T51" fmla="*/ 11 h 205"/>
                  <a:gd name="T52" fmla="*/ 215 w 240"/>
                  <a:gd name="T53" fmla="*/ 22 h 205"/>
                  <a:gd name="T54" fmla="*/ 226 w 240"/>
                  <a:gd name="T55" fmla="*/ 25 h 205"/>
                  <a:gd name="T56" fmla="*/ 226 w 240"/>
                  <a:gd name="T57" fmla="*/ 32 h 205"/>
                  <a:gd name="T58" fmla="*/ 233 w 240"/>
                  <a:gd name="T59" fmla="*/ 40 h 205"/>
                  <a:gd name="T60" fmla="*/ 240 w 240"/>
                  <a:gd name="T61" fmla="*/ 50 h 205"/>
                  <a:gd name="T62" fmla="*/ 233 w 240"/>
                  <a:gd name="T63" fmla="*/ 57 h 205"/>
                  <a:gd name="T64" fmla="*/ 233 w 240"/>
                  <a:gd name="T65" fmla="*/ 72 h 205"/>
                  <a:gd name="T66" fmla="*/ 233 w 240"/>
                  <a:gd name="T67" fmla="*/ 86 h 205"/>
                  <a:gd name="T68" fmla="*/ 229 w 240"/>
                  <a:gd name="T69" fmla="*/ 90 h 205"/>
                  <a:gd name="T70" fmla="*/ 226 w 240"/>
                  <a:gd name="T71" fmla="*/ 97 h 205"/>
                  <a:gd name="T72" fmla="*/ 219 w 240"/>
                  <a:gd name="T73" fmla="*/ 115 h 205"/>
                  <a:gd name="T74" fmla="*/ 226 w 240"/>
                  <a:gd name="T75" fmla="*/ 118 h 205"/>
                  <a:gd name="T76" fmla="*/ 165 w 240"/>
                  <a:gd name="T77" fmla="*/ 144 h 205"/>
                  <a:gd name="T78" fmla="*/ 169 w 240"/>
                  <a:gd name="T79" fmla="*/ 154 h 205"/>
                  <a:gd name="T80" fmla="*/ 158 w 240"/>
                  <a:gd name="T81" fmla="*/ 154 h 205"/>
                  <a:gd name="T82" fmla="*/ 143 w 240"/>
                  <a:gd name="T83" fmla="*/ 158 h 205"/>
                  <a:gd name="T84" fmla="*/ 136 w 240"/>
                  <a:gd name="T85" fmla="*/ 165 h 205"/>
                  <a:gd name="T86" fmla="*/ 136 w 240"/>
                  <a:gd name="T87" fmla="*/ 172 h 205"/>
                  <a:gd name="T88" fmla="*/ 126 w 240"/>
                  <a:gd name="T89" fmla="*/ 176 h 205"/>
                  <a:gd name="T90" fmla="*/ 118 w 240"/>
                  <a:gd name="T91" fmla="*/ 179 h 205"/>
                  <a:gd name="T92" fmla="*/ 115 w 240"/>
                  <a:gd name="T93" fmla="*/ 183 h 205"/>
                  <a:gd name="T94" fmla="*/ 108 w 240"/>
                  <a:gd name="T95" fmla="*/ 194 h 205"/>
                  <a:gd name="T96" fmla="*/ 100 w 240"/>
                  <a:gd name="T97" fmla="*/ 205 h 205"/>
                  <a:gd name="T98" fmla="*/ 93 w 240"/>
                  <a:gd name="T99" fmla="*/ 201 h 205"/>
                  <a:gd name="T100" fmla="*/ 79 w 240"/>
                  <a:gd name="T101" fmla="*/ 205 h 205"/>
                  <a:gd name="T102" fmla="*/ 65 w 240"/>
                  <a:gd name="T103" fmla="*/ 201 h 205"/>
                  <a:gd name="T104" fmla="*/ 54 w 240"/>
                  <a:gd name="T105" fmla="*/ 194 h 205"/>
                  <a:gd name="T106" fmla="*/ 25 w 240"/>
                  <a:gd name="T107" fmla="*/ 197 h 205"/>
                  <a:gd name="T108" fmla="*/ 14 w 240"/>
                  <a:gd name="T109" fmla="*/ 187 h 205"/>
                  <a:gd name="T110" fmla="*/ 4 w 240"/>
                  <a:gd name="T111" fmla="*/ 17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205">
                    <a:moveTo>
                      <a:pt x="0" y="172"/>
                    </a:moveTo>
                    <a:lnTo>
                      <a:pt x="0" y="161"/>
                    </a:lnTo>
                    <a:lnTo>
                      <a:pt x="0" y="140"/>
                    </a:lnTo>
                    <a:lnTo>
                      <a:pt x="0" y="118"/>
                    </a:lnTo>
                    <a:lnTo>
                      <a:pt x="0" y="101"/>
                    </a:lnTo>
                    <a:lnTo>
                      <a:pt x="22" y="101"/>
                    </a:lnTo>
                    <a:lnTo>
                      <a:pt x="47" y="101"/>
                    </a:lnTo>
                    <a:lnTo>
                      <a:pt x="43" y="97"/>
                    </a:lnTo>
                    <a:lnTo>
                      <a:pt x="40" y="97"/>
                    </a:lnTo>
                    <a:lnTo>
                      <a:pt x="40" y="97"/>
                    </a:lnTo>
                    <a:lnTo>
                      <a:pt x="40" y="90"/>
                    </a:lnTo>
                    <a:lnTo>
                      <a:pt x="40" y="86"/>
                    </a:lnTo>
                    <a:lnTo>
                      <a:pt x="40" y="83"/>
                    </a:lnTo>
                    <a:lnTo>
                      <a:pt x="40" y="75"/>
                    </a:lnTo>
                    <a:lnTo>
                      <a:pt x="43" y="72"/>
                    </a:lnTo>
                    <a:lnTo>
                      <a:pt x="43" y="68"/>
                    </a:lnTo>
                    <a:lnTo>
                      <a:pt x="43" y="65"/>
                    </a:lnTo>
                    <a:lnTo>
                      <a:pt x="43" y="61"/>
                    </a:lnTo>
                    <a:lnTo>
                      <a:pt x="43" y="57"/>
                    </a:lnTo>
                    <a:lnTo>
                      <a:pt x="43" y="57"/>
                    </a:lnTo>
                    <a:lnTo>
                      <a:pt x="43" y="57"/>
                    </a:lnTo>
                    <a:lnTo>
                      <a:pt x="43" y="57"/>
                    </a:lnTo>
                    <a:lnTo>
                      <a:pt x="43" y="54"/>
                    </a:lnTo>
                    <a:lnTo>
                      <a:pt x="47" y="54"/>
                    </a:lnTo>
                    <a:lnTo>
                      <a:pt x="47" y="54"/>
                    </a:lnTo>
                    <a:lnTo>
                      <a:pt x="47" y="54"/>
                    </a:lnTo>
                    <a:lnTo>
                      <a:pt x="50" y="57"/>
                    </a:lnTo>
                    <a:lnTo>
                      <a:pt x="50" y="61"/>
                    </a:lnTo>
                    <a:lnTo>
                      <a:pt x="50" y="65"/>
                    </a:lnTo>
                    <a:lnTo>
                      <a:pt x="50" y="65"/>
                    </a:lnTo>
                    <a:lnTo>
                      <a:pt x="57" y="61"/>
                    </a:lnTo>
                    <a:lnTo>
                      <a:pt x="57" y="61"/>
                    </a:lnTo>
                    <a:lnTo>
                      <a:pt x="61" y="61"/>
                    </a:lnTo>
                    <a:lnTo>
                      <a:pt x="65" y="61"/>
                    </a:lnTo>
                    <a:lnTo>
                      <a:pt x="68" y="65"/>
                    </a:lnTo>
                    <a:lnTo>
                      <a:pt x="68" y="68"/>
                    </a:lnTo>
                    <a:lnTo>
                      <a:pt x="72" y="68"/>
                    </a:lnTo>
                    <a:lnTo>
                      <a:pt x="75" y="72"/>
                    </a:lnTo>
                    <a:lnTo>
                      <a:pt x="79" y="75"/>
                    </a:lnTo>
                    <a:lnTo>
                      <a:pt x="86" y="75"/>
                    </a:lnTo>
                    <a:lnTo>
                      <a:pt x="90" y="75"/>
                    </a:lnTo>
                    <a:lnTo>
                      <a:pt x="93" y="75"/>
                    </a:lnTo>
                    <a:lnTo>
                      <a:pt x="97" y="75"/>
                    </a:lnTo>
                    <a:lnTo>
                      <a:pt x="104" y="72"/>
                    </a:lnTo>
                    <a:lnTo>
                      <a:pt x="104" y="72"/>
                    </a:lnTo>
                    <a:lnTo>
                      <a:pt x="111" y="79"/>
                    </a:lnTo>
                    <a:lnTo>
                      <a:pt x="115" y="83"/>
                    </a:lnTo>
                    <a:lnTo>
                      <a:pt x="122" y="83"/>
                    </a:lnTo>
                    <a:lnTo>
                      <a:pt x="126" y="86"/>
                    </a:lnTo>
                    <a:lnTo>
                      <a:pt x="129" y="86"/>
                    </a:lnTo>
                    <a:lnTo>
                      <a:pt x="129" y="90"/>
                    </a:lnTo>
                    <a:lnTo>
                      <a:pt x="129" y="93"/>
                    </a:lnTo>
                    <a:lnTo>
                      <a:pt x="136" y="97"/>
                    </a:lnTo>
                    <a:lnTo>
                      <a:pt x="140" y="101"/>
                    </a:lnTo>
                    <a:lnTo>
                      <a:pt x="143" y="104"/>
                    </a:lnTo>
                    <a:lnTo>
                      <a:pt x="147" y="104"/>
                    </a:lnTo>
                    <a:lnTo>
                      <a:pt x="151" y="104"/>
                    </a:lnTo>
                    <a:lnTo>
                      <a:pt x="151" y="101"/>
                    </a:lnTo>
                    <a:lnTo>
                      <a:pt x="154" y="101"/>
                    </a:lnTo>
                    <a:lnTo>
                      <a:pt x="154" y="101"/>
                    </a:lnTo>
                    <a:lnTo>
                      <a:pt x="154" y="104"/>
                    </a:lnTo>
                    <a:lnTo>
                      <a:pt x="158" y="104"/>
                    </a:lnTo>
                    <a:lnTo>
                      <a:pt x="158" y="104"/>
                    </a:lnTo>
                    <a:lnTo>
                      <a:pt x="158" y="104"/>
                    </a:lnTo>
                    <a:lnTo>
                      <a:pt x="158" y="101"/>
                    </a:lnTo>
                    <a:lnTo>
                      <a:pt x="158" y="101"/>
                    </a:lnTo>
                    <a:lnTo>
                      <a:pt x="158" y="86"/>
                    </a:lnTo>
                    <a:lnTo>
                      <a:pt x="158" y="83"/>
                    </a:lnTo>
                    <a:lnTo>
                      <a:pt x="154" y="83"/>
                    </a:lnTo>
                    <a:lnTo>
                      <a:pt x="151" y="86"/>
                    </a:lnTo>
                    <a:lnTo>
                      <a:pt x="147" y="83"/>
                    </a:lnTo>
                    <a:lnTo>
                      <a:pt x="143" y="83"/>
                    </a:lnTo>
                    <a:lnTo>
                      <a:pt x="140" y="83"/>
                    </a:lnTo>
                    <a:lnTo>
                      <a:pt x="136" y="75"/>
                    </a:lnTo>
                    <a:lnTo>
                      <a:pt x="133" y="75"/>
                    </a:lnTo>
                    <a:lnTo>
                      <a:pt x="133" y="75"/>
                    </a:lnTo>
                    <a:lnTo>
                      <a:pt x="133" y="72"/>
                    </a:lnTo>
                    <a:lnTo>
                      <a:pt x="133" y="68"/>
                    </a:lnTo>
                    <a:lnTo>
                      <a:pt x="136" y="65"/>
                    </a:lnTo>
                    <a:lnTo>
                      <a:pt x="140" y="50"/>
                    </a:lnTo>
                    <a:lnTo>
                      <a:pt x="140" y="47"/>
                    </a:lnTo>
                    <a:lnTo>
                      <a:pt x="140" y="36"/>
                    </a:lnTo>
                    <a:lnTo>
                      <a:pt x="140" y="32"/>
                    </a:lnTo>
                    <a:lnTo>
                      <a:pt x="140" y="25"/>
                    </a:lnTo>
                    <a:lnTo>
                      <a:pt x="136" y="22"/>
                    </a:lnTo>
                    <a:lnTo>
                      <a:pt x="140" y="18"/>
                    </a:lnTo>
                    <a:lnTo>
                      <a:pt x="140" y="18"/>
                    </a:lnTo>
                    <a:lnTo>
                      <a:pt x="140" y="14"/>
                    </a:lnTo>
                    <a:lnTo>
                      <a:pt x="143" y="7"/>
                    </a:lnTo>
                    <a:lnTo>
                      <a:pt x="143" y="7"/>
                    </a:lnTo>
                    <a:lnTo>
                      <a:pt x="147" y="7"/>
                    </a:lnTo>
                    <a:lnTo>
                      <a:pt x="147" y="7"/>
                    </a:lnTo>
                    <a:lnTo>
                      <a:pt x="151" y="4"/>
                    </a:lnTo>
                    <a:lnTo>
                      <a:pt x="176" y="0"/>
                    </a:lnTo>
                    <a:lnTo>
                      <a:pt x="176" y="4"/>
                    </a:lnTo>
                    <a:lnTo>
                      <a:pt x="176" y="4"/>
                    </a:lnTo>
                    <a:lnTo>
                      <a:pt x="176" y="7"/>
                    </a:lnTo>
                    <a:lnTo>
                      <a:pt x="176" y="7"/>
                    </a:lnTo>
                    <a:lnTo>
                      <a:pt x="179" y="11"/>
                    </a:lnTo>
                    <a:lnTo>
                      <a:pt x="183" y="11"/>
                    </a:lnTo>
                    <a:lnTo>
                      <a:pt x="186" y="7"/>
                    </a:lnTo>
                    <a:lnTo>
                      <a:pt x="190" y="7"/>
                    </a:lnTo>
                    <a:lnTo>
                      <a:pt x="194" y="7"/>
                    </a:lnTo>
                    <a:lnTo>
                      <a:pt x="197" y="11"/>
                    </a:lnTo>
                    <a:lnTo>
                      <a:pt x="197" y="14"/>
                    </a:lnTo>
                    <a:lnTo>
                      <a:pt x="201" y="14"/>
                    </a:lnTo>
                    <a:lnTo>
                      <a:pt x="204" y="18"/>
                    </a:lnTo>
                    <a:lnTo>
                      <a:pt x="215" y="22"/>
                    </a:lnTo>
                    <a:lnTo>
                      <a:pt x="219" y="22"/>
                    </a:lnTo>
                    <a:lnTo>
                      <a:pt x="222" y="22"/>
                    </a:lnTo>
                    <a:lnTo>
                      <a:pt x="222" y="25"/>
                    </a:lnTo>
                    <a:lnTo>
                      <a:pt x="226" y="25"/>
                    </a:lnTo>
                    <a:lnTo>
                      <a:pt x="226" y="25"/>
                    </a:lnTo>
                    <a:lnTo>
                      <a:pt x="226" y="29"/>
                    </a:lnTo>
                    <a:lnTo>
                      <a:pt x="226" y="29"/>
                    </a:lnTo>
                    <a:lnTo>
                      <a:pt x="226" y="32"/>
                    </a:lnTo>
                    <a:lnTo>
                      <a:pt x="229" y="32"/>
                    </a:lnTo>
                    <a:lnTo>
                      <a:pt x="233" y="32"/>
                    </a:lnTo>
                    <a:lnTo>
                      <a:pt x="233" y="36"/>
                    </a:lnTo>
                    <a:lnTo>
                      <a:pt x="233" y="40"/>
                    </a:lnTo>
                    <a:lnTo>
                      <a:pt x="237" y="43"/>
                    </a:lnTo>
                    <a:lnTo>
                      <a:pt x="237" y="47"/>
                    </a:lnTo>
                    <a:lnTo>
                      <a:pt x="237" y="50"/>
                    </a:lnTo>
                    <a:lnTo>
                      <a:pt x="240" y="50"/>
                    </a:lnTo>
                    <a:lnTo>
                      <a:pt x="237" y="54"/>
                    </a:lnTo>
                    <a:lnTo>
                      <a:pt x="237" y="54"/>
                    </a:lnTo>
                    <a:lnTo>
                      <a:pt x="233" y="54"/>
                    </a:lnTo>
                    <a:lnTo>
                      <a:pt x="233" y="57"/>
                    </a:lnTo>
                    <a:lnTo>
                      <a:pt x="233" y="61"/>
                    </a:lnTo>
                    <a:lnTo>
                      <a:pt x="233" y="65"/>
                    </a:lnTo>
                    <a:lnTo>
                      <a:pt x="229" y="68"/>
                    </a:lnTo>
                    <a:lnTo>
                      <a:pt x="233" y="72"/>
                    </a:lnTo>
                    <a:lnTo>
                      <a:pt x="233" y="79"/>
                    </a:lnTo>
                    <a:lnTo>
                      <a:pt x="229" y="83"/>
                    </a:lnTo>
                    <a:lnTo>
                      <a:pt x="229" y="83"/>
                    </a:lnTo>
                    <a:lnTo>
                      <a:pt x="233" y="86"/>
                    </a:lnTo>
                    <a:lnTo>
                      <a:pt x="233" y="86"/>
                    </a:lnTo>
                    <a:lnTo>
                      <a:pt x="237" y="90"/>
                    </a:lnTo>
                    <a:lnTo>
                      <a:pt x="233" y="90"/>
                    </a:lnTo>
                    <a:lnTo>
                      <a:pt x="229" y="90"/>
                    </a:lnTo>
                    <a:lnTo>
                      <a:pt x="229" y="93"/>
                    </a:lnTo>
                    <a:lnTo>
                      <a:pt x="226" y="93"/>
                    </a:lnTo>
                    <a:lnTo>
                      <a:pt x="226" y="93"/>
                    </a:lnTo>
                    <a:lnTo>
                      <a:pt x="226" y="97"/>
                    </a:lnTo>
                    <a:lnTo>
                      <a:pt x="226" y="104"/>
                    </a:lnTo>
                    <a:lnTo>
                      <a:pt x="222" y="108"/>
                    </a:lnTo>
                    <a:lnTo>
                      <a:pt x="219" y="111"/>
                    </a:lnTo>
                    <a:lnTo>
                      <a:pt x="219" y="115"/>
                    </a:lnTo>
                    <a:lnTo>
                      <a:pt x="222" y="118"/>
                    </a:lnTo>
                    <a:lnTo>
                      <a:pt x="222" y="118"/>
                    </a:lnTo>
                    <a:lnTo>
                      <a:pt x="222" y="118"/>
                    </a:lnTo>
                    <a:lnTo>
                      <a:pt x="226" y="118"/>
                    </a:lnTo>
                    <a:lnTo>
                      <a:pt x="229" y="122"/>
                    </a:lnTo>
                    <a:lnTo>
                      <a:pt x="229" y="122"/>
                    </a:lnTo>
                    <a:lnTo>
                      <a:pt x="226" y="122"/>
                    </a:lnTo>
                    <a:lnTo>
                      <a:pt x="165" y="144"/>
                    </a:lnTo>
                    <a:lnTo>
                      <a:pt x="165" y="147"/>
                    </a:lnTo>
                    <a:lnTo>
                      <a:pt x="169" y="154"/>
                    </a:lnTo>
                    <a:lnTo>
                      <a:pt x="169" y="154"/>
                    </a:lnTo>
                    <a:lnTo>
                      <a:pt x="169" y="154"/>
                    </a:lnTo>
                    <a:lnTo>
                      <a:pt x="165" y="154"/>
                    </a:lnTo>
                    <a:lnTo>
                      <a:pt x="161" y="154"/>
                    </a:lnTo>
                    <a:lnTo>
                      <a:pt x="161" y="154"/>
                    </a:lnTo>
                    <a:lnTo>
                      <a:pt x="158" y="154"/>
                    </a:lnTo>
                    <a:lnTo>
                      <a:pt x="158" y="154"/>
                    </a:lnTo>
                    <a:lnTo>
                      <a:pt x="151" y="154"/>
                    </a:lnTo>
                    <a:lnTo>
                      <a:pt x="147" y="158"/>
                    </a:lnTo>
                    <a:lnTo>
                      <a:pt x="143" y="158"/>
                    </a:lnTo>
                    <a:lnTo>
                      <a:pt x="140" y="161"/>
                    </a:lnTo>
                    <a:lnTo>
                      <a:pt x="140" y="161"/>
                    </a:lnTo>
                    <a:lnTo>
                      <a:pt x="136" y="161"/>
                    </a:lnTo>
                    <a:lnTo>
                      <a:pt x="136" y="165"/>
                    </a:lnTo>
                    <a:lnTo>
                      <a:pt x="136" y="169"/>
                    </a:lnTo>
                    <a:lnTo>
                      <a:pt x="136" y="169"/>
                    </a:lnTo>
                    <a:lnTo>
                      <a:pt x="136" y="172"/>
                    </a:lnTo>
                    <a:lnTo>
                      <a:pt x="136" y="172"/>
                    </a:lnTo>
                    <a:lnTo>
                      <a:pt x="136" y="172"/>
                    </a:lnTo>
                    <a:lnTo>
                      <a:pt x="133" y="172"/>
                    </a:lnTo>
                    <a:lnTo>
                      <a:pt x="129" y="172"/>
                    </a:lnTo>
                    <a:lnTo>
                      <a:pt x="126" y="176"/>
                    </a:lnTo>
                    <a:lnTo>
                      <a:pt x="126" y="176"/>
                    </a:lnTo>
                    <a:lnTo>
                      <a:pt x="122" y="176"/>
                    </a:lnTo>
                    <a:lnTo>
                      <a:pt x="122" y="179"/>
                    </a:lnTo>
                    <a:lnTo>
                      <a:pt x="118" y="179"/>
                    </a:lnTo>
                    <a:lnTo>
                      <a:pt x="115" y="179"/>
                    </a:lnTo>
                    <a:lnTo>
                      <a:pt x="115" y="179"/>
                    </a:lnTo>
                    <a:lnTo>
                      <a:pt x="115" y="183"/>
                    </a:lnTo>
                    <a:lnTo>
                      <a:pt x="115" y="183"/>
                    </a:lnTo>
                    <a:lnTo>
                      <a:pt x="111" y="187"/>
                    </a:lnTo>
                    <a:lnTo>
                      <a:pt x="108" y="190"/>
                    </a:lnTo>
                    <a:lnTo>
                      <a:pt x="108" y="194"/>
                    </a:lnTo>
                    <a:lnTo>
                      <a:pt x="108" y="194"/>
                    </a:lnTo>
                    <a:lnTo>
                      <a:pt x="104" y="197"/>
                    </a:lnTo>
                    <a:lnTo>
                      <a:pt x="104" y="197"/>
                    </a:lnTo>
                    <a:lnTo>
                      <a:pt x="100" y="201"/>
                    </a:lnTo>
                    <a:lnTo>
                      <a:pt x="100" y="205"/>
                    </a:lnTo>
                    <a:lnTo>
                      <a:pt x="97" y="205"/>
                    </a:lnTo>
                    <a:lnTo>
                      <a:pt x="93" y="205"/>
                    </a:lnTo>
                    <a:lnTo>
                      <a:pt x="93" y="205"/>
                    </a:lnTo>
                    <a:lnTo>
                      <a:pt x="93" y="201"/>
                    </a:lnTo>
                    <a:lnTo>
                      <a:pt x="90" y="201"/>
                    </a:lnTo>
                    <a:lnTo>
                      <a:pt x="86" y="201"/>
                    </a:lnTo>
                    <a:lnTo>
                      <a:pt x="86" y="201"/>
                    </a:lnTo>
                    <a:lnTo>
                      <a:pt x="79" y="205"/>
                    </a:lnTo>
                    <a:lnTo>
                      <a:pt x="75" y="201"/>
                    </a:lnTo>
                    <a:lnTo>
                      <a:pt x="68" y="201"/>
                    </a:lnTo>
                    <a:lnTo>
                      <a:pt x="65" y="201"/>
                    </a:lnTo>
                    <a:lnTo>
                      <a:pt x="65" y="201"/>
                    </a:lnTo>
                    <a:lnTo>
                      <a:pt x="61" y="201"/>
                    </a:lnTo>
                    <a:lnTo>
                      <a:pt x="57" y="194"/>
                    </a:lnTo>
                    <a:lnTo>
                      <a:pt x="57" y="194"/>
                    </a:lnTo>
                    <a:lnTo>
                      <a:pt x="54" y="194"/>
                    </a:lnTo>
                    <a:lnTo>
                      <a:pt x="43" y="194"/>
                    </a:lnTo>
                    <a:lnTo>
                      <a:pt x="43" y="190"/>
                    </a:lnTo>
                    <a:lnTo>
                      <a:pt x="29" y="194"/>
                    </a:lnTo>
                    <a:lnTo>
                      <a:pt x="25" y="197"/>
                    </a:lnTo>
                    <a:lnTo>
                      <a:pt x="22" y="194"/>
                    </a:lnTo>
                    <a:lnTo>
                      <a:pt x="22" y="190"/>
                    </a:lnTo>
                    <a:lnTo>
                      <a:pt x="18" y="190"/>
                    </a:lnTo>
                    <a:lnTo>
                      <a:pt x="14" y="187"/>
                    </a:lnTo>
                    <a:lnTo>
                      <a:pt x="11" y="187"/>
                    </a:lnTo>
                    <a:lnTo>
                      <a:pt x="11" y="183"/>
                    </a:lnTo>
                    <a:lnTo>
                      <a:pt x="4" y="179"/>
                    </a:lnTo>
                    <a:lnTo>
                      <a:pt x="4" y="176"/>
                    </a:lnTo>
                    <a:lnTo>
                      <a:pt x="0" y="176"/>
                    </a:lnTo>
                    <a:lnTo>
                      <a:pt x="0" y="17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47" name="Freeform 2681">
                <a:extLst>
                  <a:ext uri="{FF2B5EF4-FFF2-40B4-BE49-F238E27FC236}">
                    <a16:creationId xmlns:a16="http://schemas.microsoft.com/office/drawing/2014/main" id="{F9F9ACCA-45B1-4FE7-A2EE-DC4818632534}"/>
                  </a:ext>
                </a:extLst>
              </p:cNvPr>
              <p:cNvSpPr>
                <a:spLocks/>
              </p:cNvSpPr>
              <p:nvPr/>
            </p:nvSpPr>
            <p:spPr bwMode="auto">
              <a:xfrm>
                <a:off x="4173" y="2890"/>
                <a:ext cx="240" cy="205"/>
              </a:xfrm>
              <a:custGeom>
                <a:avLst/>
                <a:gdLst>
                  <a:gd name="T0" fmla="*/ 0 w 240"/>
                  <a:gd name="T1" fmla="*/ 118 h 205"/>
                  <a:gd name="T2" fmla="*/ 43 w 240"/>
                  <a:gd name="T3" fmla="*/ 97 h 205"/>
                  <a:gd name="T4" fmla="*/ 40 w 240"/>
                  <a:gd name="T5" fmla="*/ 86 h 205"/>
                  <a:gd name="T6" fmla="*/ 43 w 240"/>
                  <a:gd name="T7" fmla="*/ 68 h 205"/>
                  <a:gd name="T8" fmla="*/ 43 w 240"/>
                  <a:gd name="T9" fmla="*/ 57 h 205"/>
                  <a:gd name="T10" fmla="*/ 47 w 240"/>
                  <a:gd name="T11" fmla="*/ 54 h 205"/>
                  <a:gd name="T12" fmla="*/ 50 w 240"/>
                  <a:gd name="T13" fmla="*/ 61 h 205"/>
                  <a:gd name="T14" fmla="*/ 57 w 240"/>
                  <a:gd name="T15" fmla="*/ 61 h 205"/>
                  <a:gd name="T16" fmla="*/ 68 w 240"/>
                  <a:gd name="T17" fmla="*/ 68 h 205"/>
                  <a:gd name="T18" fmla="*/ 86 w 240"/>
                  <a:gd name="T19" fmla="*/ 75 h 205"/>
                  <a:gd name="T20" fmla="*/ 104 w 240"/>
                  <a:gd name="T21" fmla="*/ 72 h 205"/>
                  <a:gd name="T22" fmla="*/ 122 w 240"/>
                  <a:gd name="T23" fmla="*/ 83 h 205"/>
                  <a:gd name="T24" fmla="*/ 129 w 240"/>
                  <a:gd name="T25" fmla="*/ 93 h 205"/>
                  <a:gd name="T26" fmla="*/ 147 w 240"/>
                  <a:gd name="T27" fmla="*/ 104 h 205"/>
                  <a:gd name="T28" fmla="*/ 154 w 240"/>
                  <a:gd name="T29" fmla="*/ 101 h 205"/>
                  <a:gd name="T30" fmla="*/ 158 w 240"/>
                  <a:gd name="T31" fmla="*/ 104 h 205"/>
                  <a:gd name="T32" fmla="*/ 158 w 240"/>
                  <a:gd name="T33" fmla="*/ 83 h 205"/>
                  <a:gd name="T34" fmla="*/ 143 w 240"/>
                  <a:gd name="T35" fmla="*/ 83 h 205"/>
                  <a:gd name="T36" fmla="*/ 133 w 240"/>
                  <a:gd name="T37" fmla="*/ 75 h 205"/>
                  <a:gd name="T38" fmla="*/ 140 w 240"/>
                  <a:gd name="T39" fmla="*/ 50 h 205"/>
                  <a:gd name="T40" fmla="*/ 140 w 240"/>
                  <a:gd name="T41" fmla="*/ 25 h 205"/>
                  <a:gd name="T42" fmla="*/ 140 w 240"/>
                  <a:gd name="T43" fmla="*/ 14 h 205"/>
                  <a:gd name="T44" fmla="*/ 147 w 240"/>
                  <a:gd name="T45" fmla="*/ 7 h 205"/>
                  <a:gd name="T46" fmla="*/ 176 w 240"/>
                  <a:gd name="T47" fmla="*/ 4 h 205"/>
                  <a:gd name="T48" fmla="*/ 183 w 240"/>
                  <a:gd name="T49" fmla="*/ 11 h 205"/>
                  <a:gd name="T50" fmla="*/ 197 w 240"/>
                  <a:gd name="T51" fmla="*/ 11 h 205"/>
                  <a:gd name="T52" fmla="*/ 215 w 240"/>
                  <a:gd name="T53" fmla="*/ 22 h 205"/>
                  <a:gd name="T54" fmla="*/ 226 w 240"/>
                  <a:gd name="T55" fmla="*/ 25 h 205"/>
                  <a:gd name="T56" fmla="*/ 226 w 240"/>
                  <a:gd name="T57" fmla="*/ 32 h 205"/>
                  <a:gd name="T58" fmla="*/ 233 w 240"/>
                  <a:gd name="T59" fmla="*/ 40 h 205"/>
                  <a:gd name="T60" fmla="*/ 240 w 240"/>
                  <a:gd name="T61" fmla="*/ 50 h 205"/>
                  <a:gd name="T62" fmla="*/ 233 w 240"/>
                  <a:gd name="T63" fmla="*/ 57 h 205"/>
                  <a:gd name="T64" fmla="*/ 233 w 240"/>
                  <a:gd name="T65" fmla="*/ 72 h 205"/>
                  <a:gd name="T66" fmla="*/ 233 w 240"/>
                  <a:gd name="T67" fmla="*/ 86 h 205"/>
                  <a:gd name="T68" fmla="*/ 229 w 240"/>
                  <a:gd name="T69" fmla="*/ 90 h 205"/>
                  <a:gd name="T70" fmla="*/ 226 w 240"/>
                  <a:gd name="T71" fmla="*/ 97 h 205"/>
                  <a:gd name="T72" fmla="*/ 219 w 240"/>
                  <a:gd name="T73" fmla="*/ 115 h 205"/>
                  <a:gd name="T74" fmla="*/ 226 w 240"/>
                  <a:gd name="T75" fmla="*/ 118 h 205"/>
                  <a:gd name="T76" fmla="*/ 165 w 240"/>
                  <a:gd name="T77" fmla="*/ 144 h 205"/>
                  <a:gd name="T78" fmla="*/ 169 w 240"/>
                  <a:gd name="T79" fmla="*/ 154 h 205"/>
                  <a:gd name="T80" fmla="*/ 158 w 240"/>
                  <a:gd name="T81" fmla="*/ 154 h 205"/>
                  <a:gd name="T82" fmla="*/ 143 w 240"/>
                  <a:gd name="T83" fmla="*/ 158 h 205"/>
                  <a:gd name="T84" fmla="*/ 136 w 240"/>
                  <a:gd name="T85" fmla="*/ 165 h 205"/>
                  <a:gd name="T86" fmla="*/ 136 w 240"/>
                  <a:gd name="T87" fmla="*/ 172 h 205"/>
                  <a:gd name="T88" fmla="*/ 126 w 240"/>
                  <a:gd name="T89" fmla="*/ 176 h 205"/>
                  <a:gd name="T90" fmla="*/ 118 w 240"/>
                  <a:gd name="T91" fmla="*/ 179 h 205"/>
                  <a:gd name="T92" fmla="*/ 115 w 240"/>
                  <a:gd name="T93" fmla="*/ 183 h 205"/>
                  <a:gd name="T94" fmla="*/ 108 w 240"/>
                  <a:gd name="T95" fmla="*/ 194 h 205"/>
                  <a:gd name="T96" fmla="*/ 100 w 240"/>
                  <a:gd name="T97" fmla="*/ 205 h 205"/>
                  <a:gd name="T98" fmla="*/ 93 w 240"/>
                  <a:gd name="T99" fmla="*/ 201 h 205"/>
                  <a:gd name="T100" fmla="*/ 79 w 240"/>
                  <a:gd name="T101" fmla="*/ 205 h 205"/>
                  <a:gd name="T102" fmla="*/ 65 w 240"/>
                  <a:gd name="T103" fmla="*/ 201 h 205"/>
                  <a:gd name="T104" fmla="*/ 54 w 240"/>
                  <a:gd name="T105" fmla="*/ 194 h 205"/>
                  <a:gd name="T106" fmla="*/ 25 w 240"/>
                  <a:gd name="T107" fmla="*/ 197 h 205"/>
                  <a:gd name="T108" fmla="*/ 14 w 240"/>
                  <a:gd name="T109" fmla="*/ 187 h 205"/>
                  <a:gd name="T110" fmla="*/ 4 w 240"/>
                  <a:gd name="T111" fmla="*/ 17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205">
                    <a:moveTo>
                      <a:pt x="0" y="172"/>
                    </a:moveTo>
                    <a:lnTo>
                      <a:pt x="0" y="161"/>
                    </a:lnTo>
                    <a:lnTo>
                      <a:pt x="0" y="140"/>
                    </a:lnTo>
                    <a:lnTo>
                      <a:pt x="0" y="118"/>
                    </a:lnTo>
                    <a:lnTo>
                      <a:pt x="0" y="101"/>
                    </a:lnTo>
                    <a:lnTo>
                      <a:pt x="22" y="101"/>
                    </a:lnTo>
                    <a:lnTo>
                      <a:pt x="47" y="101"/>
                    </a:lnTo>
                    <a:lnTo>
                      <a:pt x="43" y="97"/>
                    </a:lnTo>
                    <a:lnTo>
                      <a:pt x="40" y="97"/>
                    </a:lnTo>
                    <a:lnTo>
                      <a:pt x="40" y="97"/>
                    </a:lnTo>
                    <a:lnTo>
                      <a:pt x="40" y="90"/>
                    </a:lnTo>
                    <a:lnTo>
                      <a:pt x="40" y="86"/>
                    </a:lnTo>
                    <a:lnTo>
                      <a:pt x="40" y="83"/>
                    </a:lnTo>
                    <a:lnTo>
                      <a:pt x="40" y="75"/>
                    </a:lnTo>
                    <a:lnTo>
                      <a:pt x="43" y="72"/>
                    </a:lnTo>
                    <a:lnTo>
                      <a:pt x="43" y="68"/>
                    </a:lnTo>
                    <a:lnTo>
                      <a:pt x="43" y="65"/>
                    </a:lnTo>
                    <a:lnTo>
                      <a:pt x="43" y="61"/>
                    </a:lnTo>
                    <a:lnTo>
                      <a:pt x="43" y="57"/>
                    </a:lnTo>
                    <a:lnTo>
                      <a:pt x="43" y="57"/>
                    </a:lnTo>
                    <a:lnTo>
                      <a:pt x="43" y="57"/>
                    </a:lnTo>
                    <a:lnTo>
                      <a:pt x="43" y="57"/>
                    </a:lnTo>
                    <a:lnTo>
                      <a:pt x="43" y="54"/>
                    </a:lnTo>
                    <a:lnTo>
                      <a:pt x="47" y="54"/>
                    </a:lnTo>
                    <a:lnTo>
                      <a:pt x="47" y="54"/>
                    </a:lnTo>
                    <a:lnTo>
                      <a:pt x="47" y="54"/>
                    </a:lnTo>
                    <a:lnTo>
                      <a:pt x="50" y="57"/>
                    </a:lnTo>
                    <a:lnTo>
                      <a:pt x="50" y="61"/>
                    </a:lnTo>
                    <a:lnTo>
                      <a:pt x="50" y="65"/>
                    </a:lnTo>
                    <a:lnTo>
                      <a:pt x="50" y="65"/>
                    </a:lnTo>
                    <a:lnTo>
                      <a:pt x="57" y="61"/>
                    </a:lnTo>
                    <a:lnTo>
                      <a:pt x="57" y="61"/>
                    </a:lnTo>
                    <a:lnTo>
                      <a:pt x="61" y="61"/>
                    </a:lnTo>
                    <a:lnTo>
                      <a:pt x="65" y="61"/>
                    </a:lnTo>
                    <a:lnTo>
                      <a:pt x="68" y="65"/>
                    </a:lnTo>
                    <a:lnTo>
                      <a:pt x="68" y="68"/>
                    </a:lnTo>
                    <a:lnTo>
                      <a:pt x="72" y="68"/>
                    </a:lnTo>
                    <a:lnTo>
                      <a:pt x="75" y="72"/>
                    </a:lnTo>
                    <a:lnTo>
                      <a:pt x="79" y="75"/>
                    </a:lnTo>
                    <a:lnTo>
                      <a:pt x="86" y="75"/>
                    </a:lnTo>
                    <a:lnTo>
                      <a:pt x="90" y="75"/>
                    </a:lnTo>
                    <a:lnTo>
                      <a:pt x="93" y="75"/>
                    </a:lnTo>
                    <a:lnTo>
                      <a:pt x="97" y="75"/>
                    </a:lnTo>
                    <a:lnTo>
                      <a:pt x="104" y="72"/>
                    </a:lnTo>
                    <a:lnTo>
                      <a:pt x="104" y="72"/>
                    </a:lnTo>
                    <a:lnTo>
                      <a:pt x="111" y="79"/>
                    </a:lnTo>
                    <a:lnTo>
                      <a:pt x="115" y="83"/>
                    </a:lnTo>
                    <a:lnTo>
                      <a:pt x="122" y="83"/>
                    </a:lnTo>
                    <a:lnTo>
                      <a:pt x="126" y="86"/>
                    </a:lnTo>
                    <a:lnTo>
                      <a:pt x="129" y="86"/>
                    </a:lnTo>
                    <a:lnTo>
                      <a:pt x="129" y="90"/>
                    </a:lnTo>
                    <a:lnTo>
                      <a:pt x="129" y="93"/>
                    </a:lnTo>
                    <a:lnTo>
                      <a:pt x="136" y="97"/>
                    </a:lnTo>
                    <a:lnTo>
                      <a:pt x="140" y="101"/>
                    </a:lnTo>
                    <a:lnTo>
                      <a:pt x="143" y="104"/>
                    </a:lnTo>
                    <a:lnTo>
                      <a:pt x="147" y="104"/>
                    </a:lnTo>
                    <a:lnTo>
                      <a:pt x="151" y="104"/>
                    </a:lnTo>
                    <a:lnTo>
                      <a:pt x="151" y="101"/>
                    </a:lnTo>
                    <a:lnTo>
                      <a:pt x="154" y="101"/>
                    </a:lnTo>
                    <a:lnTo>
                      <a:pt x="154" y="101"/>
                    </a:lnTo>
                    <a:lnTo>
                      <a:pt x="154" y="104"/>
                    </a:lnTo>
                    <a:lnTo>
                      <a:pt x="158" y="104"/>
                    </a:lnTo>
                    <a:lnTo>
                      <a:pt x="158" y="104"/>
                    </a:lnTo>
                    <a:lnTo>
                      <a:pt x="158" y="104"/>
                    </a:lnTo>
                    <a:lnTo>
                      <a:pt x="158" y="101"/>
                    </a:lnTo>
                    <a:lnTo>
                      <a:pt x="158" y="101"/>
                    </a:lnTo>
                    <a:lnTo>
                      <a:pt x="158" y="86"/>
                    </a:lnTo>
                    <a:lnTo>
                      <a:pt x="158" y="83"/>
                    </a:lnTo>
                    <a:lnTo>
                      <a:pt x="154" y="83"/>
                    </a:lnTo>
                    <a:lnTo>
                      <a:pt x="151" y="86"/>
                    </a:lnTo>
                    <a:lnTo>
                      <a:pt x="147" y="83"/>
                    </a:lnTo>
                    <a:lnTo>
                      <a:pt x="143" y="83"/>
                    </a:lnTo>
                    <a:lnTo>
                      <a:pt x="140" y="83"/>
                    </a:lnTo>
                    <a:lnTo>
                      <a:pt x="136" y="75"/>
                    </a:lnTo>
                    <a:lnTo>
                      <a:pt x="133" y="75"/>
                    </a:lnTo>
                    <a:lnTo>
                      <a:pt x="133" y="75"/>
                    </a:lnTo>
                    <a:lnTo>
                      <a:pt x="133" y="72"/>
                    </a:lnTo>
                    <a:lnTo>
                      <a:pt x="133" y="68"/>
                    </a:lnTo>
                    <a:lnTo>
                      <a:pt x="136" y="65"/>
                    </a:lnTo>
                    <a:lnTo>
                      <a:pt x="140" y="50"/>
                    </a:lnTo>
                    <a:lnTo>
                      <a:pt x="140" y="47"/>
                    </a:lnTo>
                    <a:lnTo>
                      <a:pt x="140" y="36"/>
                    </a:lnTo>
                    <a:lnTo>
                      <a:pt x="140" y="32"/>
                    </a:lnTo>
                    <a:lnTo>
                      <a:pt x="140" y="25"/>
                    </a:lnTo>
                    <a:lnTo>
                      <a:pt x="136" y="22"/>
                    </a:lnTo>
                    <a:lnTo>
                      <a:pt x="140" y="18"/>
                    </a:lnTo>
                    <a:lnTo>
                      <a:pt x="140" y="18"/>
                    </a:lnTo>
                    <a:lnTo>
                      <a:pt x="140" y="14"/>
                    </a:lnTo>
                    <a:lnTo>
                      <a:pt x="143" y="7"/>
                    </a:lnTo>
                    <a:lnTo>
                      <a:pt x="143" y="7"/>
                    </a:lnTo>
                    <a:lnTo>
                      <a:pt x="147" y="7"/>
                    </a:lnTo>
                    <a:lnTo>
                      <a:pt x="147" y="7"/>
                    </a:lnTo>
                    <a:lnTo>
                      <a:pt x="151" y="4"/>
                    </a:lnTo>
                    <a:lnTo>
                      <a:pt x="176" y="0"/>
                    </a:lnTo>
                    <a:lnTo>
                      <a:pt x="176" y="4"/>
                    </a:lnTo>
                    <a:lnTo>
                      <a:pt x="176" y="4"/>
                    </a:lnTo>
                    <a:lnTo>
                      <a:pt x="176" y="7"/>
                    </a:lnTo>
                    <a:lnTo>
                      <a:pt x="176" y="7"/>
                    </a:lnTo>
                    <a:lnTo>
                      <a:pt x="179" y="11"/>
                    </a:lnTo>
                    <a:lnTo>
                      <a:pt x="183" y="11"/>
                    </a:lnTo>
                    <a:lnTo>
                      <a:pt x="186" y="7"/>
                    </a:lnTo>
                    <a:lnTo>
                      <a:pt x="190" y="7"/>
                    </a:lnTo>
                    <a:lnTo>
                      <a:pt x="194" y="7"/>
                    </a:lnTo>
                    <a:lnTo>
                      <a:pt x="197" y="11"/>
                    </a:lnTo>
                    <a:lnTo>
                      <a:pt x="197" y="14"/>
                    </a:lnTo>
                    <a:lnTo>
                      <a:pt x="201" y="14"/>
                    </a:lnTo>
                    <a:lnTo>
                      <a:pt x="204" y="18"/>
                    </a:lnTo>
                    <a:lnTo>
                      <a:pt x="215" y="22"/>
                    </a:lnTo>
                    <a:lnTo>
                      <a:pt x="219" y="22"/>
                    </a:lnTo>
                    <a:lnTo>
                      <a:pt x="222" y="22"/>
                    </a:lnTo>
                    <a:lnTo>
                      <a:pt x="222" y="25"/>
                    </a:lnTo>
                    <a:lnTo>
                      <a:pt x="226" y="25"/>
                    </a:lnTo>
                    <a:lnTo>
                      <a:pt x="226" y="25"/>
                    </a:lnTo>
                    <a:lnTo>
                      <a:pt x="226" y="29"/>
                    </a:lnTo>
                    <a:lnTo>
                      <a:pt x="226" y="29"/>
                    </a:lnTo>
                    <a:lnTo>
                      <a:pt x="226" y="32"/>
                    </a:lnTo>
                    <a:lnTo>
                      <a:pt x="229" y="32"/>
                    </a:lnTo>
                    <a:lnTo>
                      <a:pt x="233" y="32"/>
                    </a:lnTo>
                    <a:lnTo>
                      <a:pt x="233" y="36"/>
                    </a:lnTo>
                    <a:lnTo>
                      <a:pt x="233" y="40"/>
                    </a:lnTo>
                    <a:lnTo>
                      <a:pt x="237" y="43"/>
                    </a:lnTo>
                    <a:lnTo>
                      <a:pt x="237" y="47"/>
                    </a:lnTo>
                    <a:lnTo>
                      <a:pt x="237" y="50"/>
                    </a:lnTo>
                    <a:lnTo>
                      <a:pt x="240" y="50"/>
                    </a:lnTo>
                    <a:lnTo>
                      <a:pt x="237" y="54"/>
                    </a:lnTo>
                    <a:lnTo>
                      <a:pt x="237" y="54"/>
                    </a:lnTo>
                    <a:lnTo>
                      <a:pt x="233" y="54"/>
                    </a:lnTo>
                    <a:lnTo>
                      <a:pt x="233" y="57"/>
                    </a:lnTo>
                    <a:lnTo>
                      <a:pt x="233" y="61"/>
                    </a:lnTo>
                    <a:lnTo>
                      <a:pt x="233" y="65"/>
                    </a:lnTo>
                    <a:lnTo>
                      <a:pt x="229" y="68"/>
                    </a:lnTo>
                    <a:lnTo>
                      <a:pt x="233" y="72"/>
                    </a:lnTo>
                    <a:lnTo>
                      <a:pt x="233" y="79"/>
                    </a:lnTo>
                    <a:lnTo>
                      <a:pt x="229" y="83"/>
                    </a:lnTo>
                    <a:lnTo>
                      <a:pt x="229" y="83"/>
                    </a:lnTo>
                    <a:lnTo>
                      <a:pt x="233" y="86"/>
                    </a:lnTo>
                    <a:lnTo>
                      <a:pt x="233" y="86"/>
                    </a:lnTo>
                    <a:lnTo>
                      <a:pt x="237" y="90"/>
                    </a:lnTo>
                    <a:lnTo>
                      <a:pt x="233" y="90"/>
                    </a:lnTo>
                    <a:lnTo>
                      <a:pt x="229" y="90"/>
                    </a:lnTo>
                    <a:lnTo>
                      <a:pt x="229" y="93"/>
                    </a:lnTo>
                    <a:lnTo>
                      <a:pt x="226" y="93"/>
                    </a:lnTo>
                    <a:lnTo>
                      <a:pt x="226" y="93"/>
                    </a:lnTo>
                    <a:lnTo>
                      <a:pt x="226" y="97"/>
                    </a:lnTo>
                    <a:lnTo>
                      <a:pt x="226" y="104"/>
                    </a:lnTo>
                    <a:lnTo>
                      <a:pt x="222" y="108"/>
                    </a:lnTo>
                    <a:lnTo>
                      <a:pt x="219" y="111"/>
                    </a:lnTo>
                    <a:lnTo>
                      <a:pt x="219" y="115"/>
                    </a:lnTo>
                    <a:lnTo>
                      <a:pt x="222" y="118"/>
                    </a:lnTo>
                    <a:lnTo>
                      <a:pt x="222" y="118"/>
                    </a:lnTo>
                    <a:lnTo>
                      <a:pt x="222" y="118"/>
                    </a:lnTo>
                    <a:lnTo>
                      <a:pt x="226" y="118"/>
                    </a:lnTo>
                    <a:lnTo>
                      <a:pt x="229" y="122"/>
                    </a:lnTo>
                    <a:lnTo>
                      <a:pt x="229" y="122"/>
                    </a:lnTo>
                    <a:lnTo>
                      <a:pt x="226" y="122"/>
                    </a:lnTo>
                    <a:lnTo>
                      <a:pt x="165" y="144"/>
                    </a:lnTo>
                    <a:lnTo>
                      <a:pt x="165" y="147"/>
                    </a:lnTo>
                    <a:lnTo>
                      <a:pt x="169" y="154"/>
                    </a:lnTo>
                    <a:lnTo>
                      <a:pt x="169" y="154"/>
                    </a:lnTo>
                    <a:lnTo>
                      <a:pt x="169" y="154"/>
                    </a:lnTo>
                    <a:lnTo>
                      <a:pt x="165" y="154"/>
                    </a:lnTo>
                    <a:lnTo>
                      <a:pt x="161" y="154"/>
                    </a:lnTo>
                    <a:lnTo>
                      <a:pt x="161" y="154"/>
                    </a:lnTo>
                    <a:lnTo>
                      <a:pt x="158" y="154"/>
                    </a:lnTo>
                    <a:lnTo>
                      <a:pt x="158" y="154"/>
                    </a:lnTo>
                    <a:lnTo>
                      <a:pt x="151" y="154"/>
                    </a:lnTo>
                    <a:lnTo>
                      <a:pt x="147" y="158"/>
                    </a:lnTo>
                    <a:lnTo>
                      <a:pt x="143" y="158"/>
                    </a:lnTo>
                    <a:lnTo>
                      <a:pt x="140" y="161"/>
                    </a:lnTo>
                    <a:lnTo>
                      <a:pt x="140" y="161"/>
                    </a:lnTo>
                    <a:lnTo>
                      <a:pt x="136" y="161"/>
                    </a:lnTo>
                    <a:lnTo>
                      <a:pt x="136" y="165"/>
                    </a:lnTo>
                    <a:lnTo>
                      <a:pt x="136" y="169"/>
                    </a:lnTo>
                    <a:lnTo>
                      <a:pt x="136" y="169"/>
                    </a:lnTo>
                    <a:lnTo>
                      <a:pt x="136" y="172"/>
                    </a:lnTo>
                    <a:lnTo>
                      <a:pt x="136" y="172"/>
                    </a:lnTo>
                    <a:lnTo>
                      <a:pt x="136" y="172"/>
                    </a:lnTo>
                    <a:lnTo>
                      <a:pt x="133" y="172"/>
                    </a:lnTo>
                    <a:lnTo>
                      <a:pt x="129" y="172"/>
                    </a:lnTo>
                    <a:lnTo>
                      <a:pt x="126" y="176"/>
                    </a:lnTo>
                    <a:lnTo>
                      <a:pt x="126" y="176"/>
                    </a:lnTo>
                    <a:lnTo>
                      <a:pt x="122" y="176"/>
                    </a:lnTo>
                    <a:lnTo>
                      <a:pt x="122" y="179"/>
                    </a:lnTo>
                    <a:lnTo>
                      <a:pt x="118" y="179"/>
                    </a:lnTo>
                    <a:lnTo>
                      <a:pt x="115" y="179"/>
                    </a:lnTo>
                    <a:lnTo>
                      <a:pt x="115" y="179"/>
                    </a:lnTo>
                    <a:lnTo>
                      <a:pt x="115" y="183"/>
                    </a:lnTo>
                    <a:lnTo>
                      <a:pt x="115" y="183"/>
                    </a:lnTo>
                    <a:lnTo>
                      <a:pt x="111" y="187"/>
                    </a:lnTo>
                    <a:lnTo>
                      <a:pt x="108" y="190"/>
                    </a:lnTo>
                    <a:lnTo>
                      <a:pt x="108" y="194"/>
                    </a:lnTo>
                    <a:lnTo>
                      <a:pt x="108" y="194"/>
                    </a:lnTo>
                    <a:lnTo>
                      <a:pt x="104" y="197"/>
                    </a:lnTo>
                    <a:lnTo>
                      <a:pt x="104" y="197"/>
                    </a:lnTo>
                    <a:lnTo>
                      <a:pt x="100" y="201"/>
                    </a:lnTo>
                    <a:lnTo>
                      <a:pt x="100" y="205"/>
                    </a:lnTo>
                    <a:lnTo>
                      <a:pt x="97" y="205"/>
                    </a:lnTo>
                    <a:lnTo>
                      <a:pt x="93" y="205"/>
                    </a:lnTo>
                    <a:lnTo>
                      <a:pt x="93" y="205"/>
                    </a:lnTo>
                    <a:lnTo>
                      <a:pt x="93" y="201"/>
                    </a:lnTo>
                    <a:lnTo>
                      <a:pt x="90" y="201"/>
                    </a:lnTo>
                    <a:lnTo>
                      <a:pt x="86" y="201"/>
                    </a:lnTo>
                    <a:lnTo>
                      <a:pt x="86" y="201"/>
                    </a:lnTo>
                    <a:lnTo>
                      <a:pt x="79" y="205"/>
                    </a:lnTo>
                    <a:lnTo>
                      <a:pt x="75" y="201"/>
                    </a:lnTo>
                    <a:lnTo>
                      <a:pt x="68" y="201"/>
                    </a:lnTo>
                    <a:lnTo>
                      <a:pt x="65" y="201"/>
                    </a:lnTo>
                    <a:lnTo>
                      <a:pt x="65" y="201"/>
                    </a:lnTo>
                    <a:lnTo>
                      <a:pt x="61" y="201"/>
                    </a:lnTo>
                    <a:lnTo>
                      <a:pt x="57" y="194"/>
                    </a:lnTo>
                    <a:lnTo>
                      <a:pt x="57" y="194"/>
                    </a:lnTo>
                    <a:lnTo>
                      <a:pt x="54" y="194"/>
                    </a:lnTo>
                    <a:lnTo>
                      <a:pt x="43" y="194"/>
                    </a:lnTo>
                    <a:lnTo>
                      <a:pt x="43" y="190"/>
                    </a:lnTo>
                    <a:lnTo>
                      <a:pt x="29" y="194"/>
                    </a:lnTo>
                    <a:lnTo>
                      <a:pt x="25" y="197"/>
                    </a:lnTo>
                    <a:lnTo>
                      <a:pt x="22" y="194"/>
                    </a:lnTo>
                    <a:lnTo>
                      <a:pt x="22" y="190"/>
                    </a:lnTo>
                    <a:lnTo>
                      <a:pt x="18" y="190"/>
                    </a:lnTo>
                    <a:lnTo>
                      <a:pt x="14" y="187"/>
                    </a:lnTo>
                    <a:lnTo>
                      <a:pt x="11" y="187"/>
                    </a:lnTo>
                    <a:lnTo>
                      <a:pt x="11" y="183"/>
                    </a:lnTo>
                    <a:lnTo>
                      <a:pt x="4" y="179"/>
                    </a:lnTo>
                    <a:lnTo>
                      <a:pt x="4" y="176"/>
                    </a:lnTo>
                    <a:lnTo>
                      <a:pt x="0" y="176"/>
                    </a:lnTo>
                    <a:lnTo>
                      <a:pt x="0" y="172"/>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48" name="Freeform 2682">
                <a:extLst>
                  <a:ext uri="{FF2B5EF4-FFF2-40B4-BE49-F238E27FC236}">
                    <a16:creationId xmlns:a16="http://schemas.microsoft.com/office/drawing/2014/main" id="{59C80539-DECB-4111-A723-FCDE13CA76FF}"/>
                  </a:ext>
                </a:extLst>
              </p:cNvPr>
              <p:cNvSpPr>
                <a:spLocks/>
              </p:cNvSpPr>
              <p:nvPr/>
            </p:nvSpPr>
            <p:spPr bwMode="auto">
              <a:xfrm>
                <a:off x="4331" y="2639"/>
                <a:ext cx="107" cy="111"/>
              </a:xfrm>
              <a:custGeom>
                <a:avLst/>
                <a:gdLst>
                  <a:gd name="T0" fmla="*/ 86 w 107"/>
                  <a:gd name="T1" fmla="*/ 0 h 111"/>
                  <a:gd name="T2" fmla="*/ 75 w 107"/>
                  <a:gd name="T3" fmla="*/ 7 h 111"/>
                  <a:gd name="T4" fmla="*/ 64 w 107"/>
                  <a:gd name="T5" fmla="*/ 7 h 111"/>
                  <a:gd name="T6" fmla="*/ 54 w 107"/>
                  <a:gd name="T7" fmla="*/ 7 h 111"/>
                  <a:gd name="T8" fmla="*/ 46 w 107"/>
                  <a:gd name="T9" fmla="*/ 7 h 111"/>
                  <a:gd name="T10" fmla="*/ 36 w 107"/>
                  <a:gd name="T11" fmla="*/ 7 h 111"/>
                  <a:gd name="T12" fmla="*/ 28 w 107"/>
                  <a:gd name="T13" fmla="*/ 7 h 111"/>
                  <a:gd name="T14" fmla="*/ 25 w 107"/>
                  <a:gd name="T15" fmla="*/ 11 h 111"/>
                  <a:gd name="T16" fmla="*/ 21 w 107"/>
                  <a:gd name="T17" fmla="*/ 21 h 111"/>
                  <a:gd name="T18" fmla="*/ 25 w 107"/>
                  <a:gd name="T19" fmla="*/ 32 h 111"/>
                  <a:gd name="T20" fmla="*/ 28 w 107"/>
                  <a:gd name="T21" fmla="*/ 36 h 111"/>
                  <a:gd name="T22" fmla="*/ 32 w 107"/>
                  <a:gd name="T23" fmla="*/ 39 h 111"/>
                  <a:gd name="T24" fmla="*/ 32 w 107"/>
                  <a:gd name="T25" fmla="*/ 43 h 111"/>
                  <a:gd name="T26" fmla="*/ 25 w 107"/>
                  <a:gd name="T27" fmla="*/ 50 h 111"/>
                  <a:gd name="T28" fmla="*/ 21 w 107"/>
                  <a:gd name="T29" fmla="*/ 54 h 111"/>
                  <a:gd name="T30" fmla="*/ 18 w 107"/>
                  <a:gd name="T31" fmla="*/ 57 h 111"/>
                  <a:gd name="T32" fmla="*/ 7 w 107"/>
                  <a:gd name="T33" fmla="*/ 68 h 111"/>
                  <a:gd name="T34" fmla="*/ 3 w 107"/>
                  <a:gd name="T35" fmla="*/ 75 h 111"/>
                  <a:gd name="T36" fmla="*/ 0 w 107"/>
                  <a:gd name="T37" fmla="*/ 93 h 111"/>
                  <a:gd name="T38" fmla="*/ 0 w 107"/>
                  <a:gd name="T39" fmla="*/ 111 h 111"/>
                  <a:gd name="T40" fmla="*/ 3 w 107"/>
                  <a:gd name="T41" fmla="*/ 111 h 111"/>
                  <a:gd name="T42" fmla="*/ 11 w 107"/>
                  <a:gd name="T43" fmla="*/ 108 h 111"/>
                  <a:gd name="T44" fmla="*/ 14 w 107"/>
                  <a:gd name="T45" fmla="*/ 104 h 111"/>
                  <a:gd name="T46" fmla="*/ 25 w 107"/>
                  <a:gd name="T47" fmla="*/ 104 h 111"/>
                  <a:gd name="T48" fmla="*/ 25 w 107"/>
                  <a:gd name="T49" fmla="*/ 104 h 111"/>
                  <a:gd name="T50" fmla="*/ 43 w 107"/>
                  <a:gd name="T51" fmla="*/ 100 h 111"/>
                  <a:gd name="T52" fmla="*/ 46 w 107"/>
                  <a:gd name="T53" fmla="*/ 90 h 111"/>
                  <a:gd name="T54" fmla="*/ 50 w 107"/>
                  <a:gd name="T55" fmla="*/ 86 h 111"/>
                  <a:gd name="T56" fmla="*/ 54 w 107"/>
                  <a:gd name="T57" fmla="*/ 82 h 111"/>
                  <a:gd name="T58" fmla="*/ 57 w 107"/>
                  <a:gd name="T59" fmla="*/ 82 h 111"/>
                  <a:gd name="T60" fmla="*/ 61 w 107"/>
                  <a:gd name="T61" fmla="*/ 82 h 111"/>
                  <a:gd name="T62" fmla="*/ 68 w 107"/>
                  <a:gd name="T63" fmla="*/ 82 h 111"/>
                  <a:gd name="T64" fmla="*/ 75 w 107"/>
                  <a:gd name="T65" fmla="*/ 79 h 111"/>
                  <a:gd name="T66" fmla="*/ 82 w 107"/>
                  <a:gd name="T67" fmla="*/ 79 h 111"/>
                  <a:gd name="T68" fmla="*/ 86 w 107"/>
                  <a:gd name="T69" fmla="*/ 79 h 111"/>
                  <a:gd name="T70" fmla="*/ 96 w 107"/>
                  <a:gd name="T71" fmla="*/ 68 h 111"/>
                  <a:gd name="T72" fmla="*/ 100 w 107"/>
                  <a:gd name="T73" fmla="*/ 61 h 111"/>
                  <a:gd name="T74" fmla="*/ 107 w 107"/>
                  <a:gd name="T75" fmla="*/ 54 h 111"/>
                  <a:gd name="T76" fmla="*/ 107 w 107"/>
                  <a:gd name="T77" fmla="*/ 39 h 111"/>
                  <a:gd name="T78" fmla="*/ 107 w 107"/>
                  <a:gd name="T79" fmla="*/ 29 h 111"/>
                  <a:gd name="T80" fmla="*/ 104 w 107"/>
                  <a:gd name="T81" fmla="*/ 25 h 111"/>
                  <a:gd name="T82" fmla="*/ 100 w 107"/>
                  <a:gd name="T83" fmla="*/ 21 h 111"/>
                  <a:gd name="T84" fmla="*/ 96 w 107"/>
                  <a:gd name="T85" fmla="*/ 18 h 111"/>
                  <a:gd name="T86" fmla="*/ 93 w 107"/>
                  <a:gd name="T87" fmla="*/ 7 h 111"/>
                  <a:gd name="T88" fmla="*/ 93 w 107"/>
                  <a:gd name="T89" fmla="*/ 4 h 111"/>
                  <a:gd name="T90" fmla="*/ 89 w 107"/>
                  <a:gd name="T91" fmla="*/ 0 h 111"/>
                  <a:gd name="T92" fmla="*/ 86 w 107"/>
                  <a:gd name="T9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7" h="111">
                    <a:moveTo>
                      <a:pt x="86" y="0"/>
                    </a:moveTo>
                    <a:lnTo>
                      <a:pt x="86" y="0"/>
                    </a:lnTo>
                    <a:lnTo>
                      <a:pt x="86" y="0"/>
                    </a:lnTo>
                    <a:lnTo>
                      <a:pt x="75" y="7"/>
                    </a:lnTo>
                    <a:lnTo>
                      <a:pt x="68" y="7"/>
                    </a:lnTo>
                    <a:lnTo>
                      <a:pt x="64" y="7"/>
                    </a:lnTo>
                    <a:lnTo>
                      <a:pt x="57" y="7"/>
                    </a:lnTo>
                    <a:lnTo>
                      <a:pt x="54" y="7"/>
                    </a:lnTo>
                    <a:lnTo>
                      <a:pt x="46" y="11"/>
                    </a:lnTo>
                    <a:lnTo>
                      <a:pt x="46" y="7"/>
                    </a:lnTo>
                    <a:lnTo>
                      <a:pt x="39" y="7"/>
                    </a:lnTo>
                    <a:lnTo>
                      <a:pt x="36" y="7"/>
                    </a:lnTo>
                    <a:lnTo>
                      <a:pt x="32" y="7"/>
                    </a:lnTo>
                    <a:lnTo>
                      <a:pt x="28" y="7"/>
                    </a:lnTo>
                    <a:lnTo>
                      <a:pt x="25" y="11"/>
                    </a:lnTo>
                    <a:lnTo>
                      <a:pt x="25" y="11"/>
                    </a:lnTo>
                    <a:lnTo>
                      <a:pt x="25" y="14"/>
                    </a:lnTo>
                    <a:lnTo>
                      <a:pt x="21" y="21"/>
                    </a:lnTo>
                    <a:lnTo>
                      <a:pt x="21" y="29"/>
                    </a:lnTo>
                    <a:lnTo>
                      <a:pt x="25" y="32"/>
                    </a:lnTo>
                    <a:lnTo>
                      <a:pt x="25" y="36"/>
                    </a:lnTo>
                    <a:lnTo>
                      <a:pt x="28" y="36"/>
                    </a:lnTo>
                    <a:lnTo>
                      <a:pt x="32" y="36"/>
                    </a:lnTo>
                    <a:lnTo>
                      <a:pt x="32" y="39"/>
                    </a:lnTo>
                    <a:lnTo>
                      <a:pt x="32" y="39"/>
                    </a:lnTo>
                    <a:lnTo>
                      <a:pt x="32" y="43"/>
                    </a:lnTo>
                    <a:lnTo>
                      <a:pt x="28" y="47"/>
                    </a:lnTo>
                    <a:lnTo>
                      <a:pt x="25" y="50"/>
                    </a:lnTo>
                    <a:lnTo>
                      <a:pt x="21" y="50"/>
                    </a:lnTo>
                    <a:lnTo>
                      <a:pt x="21" y="54"/>
                    </a:lnTo>
                    <a:lnTo>
                      <a:pt x="18" y="57"/>
                    </a:lnTo>
                    <a:lnTo>
                      <a:pt x="18" y="57"/>
                    </a:lnTo>
                    <a:lnTo>
                      <a:pt x="11" y="65"/>
                    </a:lnTo>
                    <a:lnTo>
                      <a:pt x="7" y="68"/>
                    </a:lnTo>
                    <a:lnTo>
                      <a:pt x="7" y="72"/>
                    </a:lnTo>
                    <a:lnTo>
                      <a:pt x="3" y="75"/>
                    </a:lnTo>
                    <a:lnTo>
                      <a:pt x="0" y="86"/>
                    </a:lnTo>
                    <a:lnTo>
                      <a:pt x="0" y="93"/>
                    </a:lnTo>
                    <a:lnTo>
                      <a:pt x="0" y="100"/>
                    </a:lnTo>
                    <a:lnTo>
                      <a:pt x="0" y="111"/>
                    </a:lnTo>
                    <a:lnTo>
                      <a:pt x="3" y="111"/>
                    </a:lnTo>
                    <a:lnTo>
                      <a:pt x="3" y="111"/>
                    </a:lnTo>
                    <a:lnTo>
                      <a:pt x="7" y="111"/>
                    </a:lnTo>
                    <a:lnTo>
                      <a:pt x="11" y="108"/>
                    </a:lnTo>
                    <a:lnTo>
                      <a:pt x="11" y="108"/>
                    </a:lnTo>
                    <a:lnTo>
                      <a:pt x="14" y="104"/>
                    </a:lnTo>
                    <a:lnTo>
                      <a:pt x="14" y="104"/>
                    </a:lnTo>
                    <a:lnTo>
                      <a:pt x="25" y="104"/>
                    </a:lnTo>
                    <a:lnTo>
                      <a:pt x="25" y="104"/>
                    </a:lnTo>
                    <a:lnTo>
                      <a:pt x="25" y="104"/>
                    </a:lnTo>
                    <a:lnTo>
                      <a:pt x="43" y="104"/>
                    </a:lnTo>
                    <a:lnTo>
                      <a:pt x="43" y="100"/>
                    </a:lnTo>
                    <a:lnTo>
                      <a:pt x="46" y="90"/>
                    </a:lnTo>
                    <a:lnTo>
                      <a:pt x="46" y="90"/>
                    </a:lnTo>
                    <a:lnTo>
                      <a:pt x="46" y="86"/>
                    </a:lnTo>
                    <a:lnTo>
                      <a:pt x="50" y="86"/>
                    </a:lnTo>
                    <a:lnTo>
                      <a:pt x="54" y="86"/>
                    </a:lnTo>
                    <a:lnTo>
                      <a:pt x="54" y="82"/>
                    </a:lnTo>
                    <a:lnTo>
                      <a:pt x="57" y="82"/>
                    </a:lnTo>
                    <a:lnTo>
                      <a:pt x="57" y="82"/>
                    </a:lnTo>
                    <a:lnTo>
                      <a:pt x="61" y="79"/>
                    </a:lnTo>
                    <a:lnTo>
                      <a:pt x="61" y="82"/>
                    </a:lnTo>
                    <a:lnTo>
                      <a:pt x="64" y="82"/>
                    </a:lnTo>
                    <a:lnTo>
                      <a:pt x="68" y="82"/>
                    </a:lnTo>
                    <a:lnTo>
                      <a:pt x="71" y="75"/>
                    </a:lnTo>
                    <a:lnTo>
                      <a:pt x="75" y="79"/>
                    </a:lnTo>
                    <a:lnTo>
                      <a:pt x="79" y="79"/>
                    </a:lnTo>
                    <a:lnTo>
                      <a:pt x="82" y="79"/>
                    </a:lnTo>
                    <a:lnTo>
                      <a:pt x="86" y="79"/>
                    </a:lnTo>
                    <a:lnTo>
                      <a:pt x="86" y="79"/>
                    </a:lnTo>
                    <a:lnTo>
                      <a:pt x="89" y="75"/>
                    </a:lnTo>
                    <a:lnTo>
                      <a:pt x="96" y="68"/>
                    </a:lnTo>
                    <a:lnTo>
                      <a:pt x="100" y="65"/>
                    </a:lnTo>
                    <a:lnTo>
                      <a:pt x="100" y="61"/>
                    </a:lnTo>
                    <a:lnTo>
                      <a:pt x="104" y="57"/>
                    </a:lnTo>
                    <a:lnTo>
                      <a:pt x="107" y="54"/>
                    </a:lnTo>
                    <a:lnTo>
                      <a:pt x="107" y="47"/>
                    </a:lnTo>
                    <a:lnTo>
                      <a:pt x="107" y="39"/>
                    </a:lnTo>
                    <a:lnTo>
                      <a:pt x="107" y="36"/>
                    </a:lnTo>
                    <a:lnTo>
                      <a:pt x="107" y="29"/>
                    </a:lnTo>
                    <a:lnTo>
                      <a:pt x="107" y="29"/>
                    </a:lnTo>
                    <a:lnTo>
                      <a:pt x="104" y="25"/>
                    </a:lnTo>
                    <a:lnTo>
                      <a:pt x="100" y="25"/>
                    </a:lnTo>
                    <a:lnTo>
                      <a:pt x="100" y="21"/>
                    </a:lnTo>
                    <a:lnTo>
                      <a:pt x="96" y="21"/>
                    </a:lnTo>
                    <a:lnTo>
                      <a:pt x="96" y="18"/>
                    </a:lnTo>
                    <a:lnTo>
                      <a:pt x="96" y="7"/>
                    </a:lnTo>
                    <a:lnTo>
                      <a:pt x="93" y="7"/>
                    </a:lnTo>
                    <a:lnTo>
                      <a:pt x="93" y="7"/>
                    </a:lnTo>
                    <a:lnTo>
                      <a:pt x="93" y="4"/>
                    </a:lnTo>
                    <a:lnTo>
                      <a:pt x="93" y="4"/>
                    </a:lnTo>
                    <a:lnTo>
                      <a:pt x="89" y="0"/>
                    </a:lnTo>
                    <a:lnTo>
                      <a:pt x="86" y="0"/>
                    </a:lnTo>
                    <a:lnTo>
                      <a:pt x="86"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49" name="Freeform 2683">
                <a:extLst>
                  <a:ext uri="{FF2B5EF4-FFF2-40B4-BE49-F238E27FC236}">
                    <a16:creationId xmlns:a16="http://schemas.microsoft.com/office/drawing/2014/main" id="{F7CB098D-C9C6-4B80-9F49-4C484288EB00}"/>
                  </a:ext>
                </a:extLst>
              </p:cNvPr>
              <p:cNvSpPr>
                <a:spLocks/>
              </p:cNvSpPr>
              <p:nvPr/>
            </p:nvSpPr>
            <p:spPr bwMode="auto">
              <a:xfrm>
                <a:off x="4331" y="2639"/>
                <a:ext cx="107" cy="111"/>
              </a:xfrm>
              <a:custGeom>
                <a:avLst/>
                <a:gdLst>
                  <a:gd name="T0" fmla="*/ 86 w 107"/>
                  <a:gd name="T1" fmla="*/ 0 h 111"/>
                  <a:gd name="T2" fmla="*/ 75 w 107"/>
                  <a:gd name="T3" fmla="*/ 7 h 111"/>
                  <a:gd name="T4" fmla="*/ 64 w 107"/>
                  <a:gd name="T5" fmla="*/ 7 h 111"/>
                  <a:gd name="T6" fmla="*/ 54 w 107"/>
                  <a:gd name="T7" fmla="*/ 7 h 111"/>
                  <a:gd name="T8" fmla="*/ 46 w 107"/>
                  <a:gd name="T9" fmla="*/ 7 h 111"/>
                  <a:gd name="T10" fmla="*/ 36 w 107"/>
                  <a:gd name="T11" fmla="*/ 7 h 111"/>
                  <a:gd name="T12" fmla="*/ 28 w 107"/>
                  <a:gd name="T13" fmla="*/ 7 h 111"/>
                  <a:gd name="T14" fmla="*/ 25 w 107"/>
                  <a:gd name="T15" fmla="*/ 11 h 111"/>
                  <a:gd name="T16" fmla="*/ 21 w 107"/>
                  <a:gd name="T17" fmla="*/ 21 h 111"/>
                  <a:gd name="T18" fmla="*/ 25 w 107"/>
                  <a:gd name="T19" fmla="*/ 32 h 111"/>
                  <a:gd name="T20" fmla="*/ 28 w 107"/>
                  <a:gd name="T21" fmla="*/ 36 h 111"/>
                  <a:gd name="T22" fmla="*/ 32 w 107"/>
                  <a:gd name="T23" fmla="*/ 39 h 111"/>
                  <a:gd name="T24" fmla="*/ 32 w 107"/>
                  <a:gd name="T25" fmla="*/ 43 h 111"/>
                  <a:gd name="T26" fmla="*/ 25 w 107"/>
                  <a:gd name="T27" fmla="*/ 50 h 111"/>
                  <a:gd name="T28" fmla="*/ 21 w 107"/>
                  <a:gd name="T29" fmla="*/ 54 h 111"/>
                  <a:gd name="T30" fmla="*/ 18 w 107"/>
                  <a:gd name="T31" fmla="*/ 57 h 111"/>
                  <a:gd name="T32" fmla="*/ 7 w 107"/>
                  <a:gd name="T33" fmla="*/ 68 h 111"/>
                  <a:gd name="T34" fmla="*/ 3 w 107"/>
                  <a:gd name="T35" fmla="*/ 75 h 111"/>
                  <a:gd name="T36" fmla="*/ 0 w 107"/>
                  <a:gd name="T37" fmla="*/ 93 h 111"/>
                  <a:gd name="T38" fmla="*/ 0 w 107"/>
                  <a:gd name="T39" fmla="*/ 111 h 111"/>
                  <a:gd name="T40" fmla="*/ 3 w 107"/>
                  <a:gd name="T41" fmla="*/ 111 h 111"/>
                  <a:gd name="T42" fmla="*/ 11 w 107"/>
                  <a:gd name="T43" fmla="*/ 108 h 111"/>
                  <a:gd name="T44" fmla="*/ 14 w 107"/>
                  <a:gd name="T45" fmla="*/ 104 h 111"/>
                  <a:gd name="T46" fmla="*/ 25 w 107"/>
                  <a:gd name="T47" fmla="*/ 104 h 111"/>
                  <a:gd name="T48" fmla="*/ 25 w 107"/>
                  <a:gd name="T49" fmla="*/ 104 h 111"/>
                  <a:gd name="T50" fmla="*/ 43 w 107"/>
                  <a:gd name="T51" fmla="*/ 100 h 111"/>
                  <a:gd name="T52" fmla="*/ 46 w 107"/>
                  <a:gd name="T53" fmla="*/ 90 h 111"/>
                  <a:gd name="T54" fmla="*/ 50 w 107"/>
                  <a:gd name="T55" fmla="*/ 86 h 111"/>
                  <a:gd name="T56" fmla="*/ 54 w 107"/>
                  <a:gd name="T57" fmla="*/ 82 h 111"/>
                  <a:gd name="T58" fmla="*/ 57 w 107"/>
                  <a:gd name="T59" fmla="*/ 82 h 111"/>
                  <a:gd name="T60" fmla="*/ 61 w 107"/>
                  <a:gd name="T61" fmla="*/ 82 h 111"/>
                  <a:gd name="T62" fmla="*/ 68 w 107"/>
                  <a:gd name="T63" fmla="*/ 82 h 111"/>
                  <a:gd name="T64" fmla="*/ 75 w 107"/>
                  <a:gd name="T65" fmla="*/ 79 h 111"/>
                  <a:gd name="T66" fmla="*/ 82 w 107"/>
                  <a:gd name="T67" fmla="*/ 79 h 111"/>
                  <a:gd name="T68" fmla="*/ 86 w 107"/>
                  <a:gd name="T69" fmla="*/ 79 h 111"/>
                  <a:gd name="T70" fmla="*/ 96 w 107"/>
                  <a:gd name="T71" fmla="*/ 68 h 111"/>
                  <a:gd name="T72" fmla="*/ 100 w 107"/>
                  <a:gd name="T73" fmla="*/ 61 h 111"/>
                  <a:gd name="T74" fmla="*/ 107 w 107"/>
                  <a:gd name="T75" fmla="*/ 54 h 111"/>
                  <a:gd name="T76" fmla="*/ 107 w 107"/>
                  <a:gd name="T77" fmla="*/ 39 h 111"/>
                  <a:gd name="T78" fmla="*/ 107 w 107"/>
                  <a:gd name="T79" fmla="*/ 29 h 111"/>
                  <a:gd name="T80" fmla="*/ 104 w 107"/>
                  <a:gd name="T81" fmla="*/ 25 h 111"/>
                  <a:gd name="T82" fmla="*/ 100 w 107"/>
                  <a:gd name="T83" fmla="*/ 21 h 111"/>
                  <a:gd name="T84" fmla="*/ 96 w 107"/>
                  <a:gd name="T85" fmla="*/ 18 h 111"/>
                  <a:gd name="T86" fmla="*/ 93 w 107"/>
                  <a:gd name="T87" fmla="*/ 7 h 111"/>
                  <a:gd name="T88" fmla="*/ 93 w 107"/>
                  <a:gd name="T89" fmla="*/ 4 h 111"/>
                  <a:gd name="T90" fmla="*/ 89 w 107"/>
                  <a:gd name="T91" fmla="*/ 0 h 111"/>
                  <a:gd name="T92" fmla="*/ 86 w 107"/>
                  <a:gd name="T9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7" h="111">
                    <a:moveTo>
                      <a:pt x="86" y="0"/>
                    </a:moveTo>
                    <a:lnTo>
                      <a:pt x="86" y="0"/>
                    </a:lnTo>
                    <a:lnTo>
                      <a:pt x="86" y="0"/>
                    </a:lnTo>
                    <a:lnTo>
                      <a:pt x="75" y="7"/>
                    </a:lnTo>
                    <a:lnTo>
                      <a:pt x="68" y="7"/>
                    </a:lnTo>
                    <a:lnTo>
                      <a:pt x="64" y="7"/>
                    </a:lnTo>
                    <a:lnTo>
                      <a:pt x="57" y="7"/>
                    </a:lnTo>
                    <a:lnTo>
                      <a:pt x="54" y="7"/>
                    </a:lnTo>
                    <a:lnTo>
                      <a:pt x="46" y="11"/>
                    </a:lnTo>
                    <a:lnTo>
                      <a:pt x="46" y="7"/>
                    </a:lnTo>
                    <a:lnTo>
                      <a:pt x="39" y="7"/>
                    </a:lnTo>
                    <a:lnTo>
                      <a:pt x="36" y="7"/>
                    </a:lnTo>
                    <a:lnTo>
                      <a:pt x="32" y="7"/>
                    </a:lnTo>
                    <a:lnTo>
                      <a:pt x="28" y="7"/>
                    </a:lnTo>
                    <a:lnTo>
                      <a:pt x="25" y="11"/>
                    </a:lnTo>
                    <a:lnTo>
                      <a:pt x="25" y="11"/>
                    </a:lnTo>
                    <a:lnTo>
                      <a:pt x="25" y="14"/>
                    </a:lnTo>
                    <a:lnTo>
                      <a:pt x="21" y="21"/>
                    </a:lnTo>
                    <a:lnTo>
                      <a:pt x="21" y="29"/>
                    </a:lnTo>
                    <a:lnTo>
                      <a:pt x="25" y="32"/>
                    </a:lnTo>
                    <a:lnTo>
                      <a:pt x="25" y="36"/>
                    </a:lnTo>
                    <a:lnTo>
                      <a:pt x="28" y="36"/>
                    </a:lnTo>
                    <a:lnTo>
                      <a:pt x="32" y="36"/>
                    </a:lnTo>
                    <a:lnTo>
                      <a:pt x="32" y="39"/>
                    </a:lnTo>
                    <a:lnTo>
                      <a:pt x="32" y="39"/>
                    </a:lnTo>
                    <a:lnTo>
                      <a:pt x="32" y="43"/>
                    </a:lnTo>
                    <a:lnTo>
                      <a:pt x="28" y="47"/>
                    </a:lnTo>
                    <a:lnTo>
                      <a:pt x="25" y="50"/>
                    </a:lnTo>
                    <a:lnTo>
                      <a:pt x="21" y="50"/>
                    </a:lnTo>
                    <a:lnTo>
                      <a:pt x="21" y="54"/>
                    </a:lnTo>
                    <a:lnTo>
                      <a:pt x="18" y="57"/>
                    </a:lnTo>
                    <a:lnTo>
                      <a:pt x="18" y="57"/>
                    </a:lnTo>
                    <a:lnTo>
                      <a:pt x="11" y="65"/>
                    </a:lnTo>
                    <a:lnTo>
                      <a:pt x="7" y="68"/>
                    </a:lnTo>
                    <a:lnTo>
                      <a:pt x="7" y="72"/>
                    </a:lnTo>
                    <a:lnTo>
                      <a:pt x="3" y="75"/>
                    </a:lnTo>
                    <a:lnTo>
                      <a:pt x="0" y="86"/>
                    </a:lnTo>
                    <a:lnTo>
                      <a:pt x="0" y="93"/>
                    </a:lnTo>
                    <a:lnTo>
                      <a:pt x="0" y="100"/>
                    </a:lnTo>
                    <a:lnTo>
                      <a:pt x="0" y="111"/>
                    </a:lnTo>
                    <a:lnTo>
                      <a:pt x="3" y="111"/>
                    </a:lnTo>
                    <a:lnTo>
                      <a:pt x="3" y="111"/>
                    </a:lnTo>
                    <a:lnTo>
                      <a:pt x="7" y="111"/>
                    </a:lnTo>
                    <a:lnTo>
                      <a:pt x="11" y="108"/>
                    </a:lnTo>
                    <a:lnTo>
                      <a:pt x="11" y="108"/>
                    </a:lnTo>
                    <a:lnTo>
                      <a:pt x="14" y="104"/>
                    </a:lnTo>
                    <a:lnTo>
                      <a:pt x="14" y="104"/>
                    </a:lnTo>
                    <a:lnTo>
                      <a:pt x="25" y="104"/>
                    </a:lnTo>
                    <a:lnTo>
                      <a:pt x="25" y="104"/>
                    </a:lnTo>
                    <a:lnTo>
                      <a:pt x="25" y="104"/>
                    </a:lnTo>
                    <a:lnTo>
                      <a:pt x="43" y="104"/>
                    </a:lnTo>
                    <a:lnTo>
                      <a:pt x="43" y="100"/>
                    </a:lnTo>
                    <a:lnTo>
                      <a:pt x="46" y="90"/>
                    </a:lnTo>
                    <a:lnTo>
                      <a:pt x="46" y="90"/>
                    </a:lnTo>
                    <a:lnTo>
                      <a:pt x="46" y="86"/>
                    </a:lnTo>
                    <a:lnTo>
                      <a:pt x="50" y="86"/>
                    </a:lnTo>
                    <a:lnTo>
                      <a:pt x="54" y="86"/>
                    </a:lnTo>
                    <a:lnTo>
                      <a:pt x="54" y="82"/>
                    </a:lnTo>
                    <a:lnTo>
                      <a:pt x="57" y="82"/>
                    </a:lnTo>
                    <a:lnTo>
                      <a:pt x="57" y="82"/>
                    </a:lnTo>
                    <a:lnTo>
                      <a:pt x="61" y="79"/>
                    </a:lnTo>
                    <a:lnTo>
                      <a:pt x="61" y="82"/>
                    </a:lnTo>
                    <a:lnTo>
                      <a:pt x="64" y="82"/>
                    </a:lnTo>
                    <a:lnTo>
                      <a:pt x="68" y="82"/>
                    </a:lnTo>
                    <a:lnTo>
                      <a:pt x="71" y="75"/>
                    </a:lnTo>
                    <a:lnTo>
                      <a:pt x="75" y="79"/>
                    </a:lnTo>
                    <a:lnTo>
                      <a:pt x="79" y="79"/>
                    </a:lnTo>
                    <a:lnTo>
                      <a:pt x="82" y="79"/>
                    </a:lnTo>
                    <a:lnTo>
                      <a:pt x="86" y="79"/>
                    </a:lnTo>
                    <a:lnTo>
                      <a:pt x="86" y="79"/>
                    </a:lnTo>
                    <a:lnTo>
                      <a:pt x="89" y="75"/>
                    </a:lnTo>
                    <a:lnTo>
                      <a:pt x="96" y="68"/>
                    </a:lnTo>
                    <a:lnTo>
                      <a:pt x="100" y="65"/>
                    </a:lnTo>
                    <a:lnTo>
                      <a:pt x="100" y="61"/>
                    </a:lnTo>
                    <a:lnTo>
                      <a:pt x="104" y="57"/>
                    </a:lnTo>
                    <a:lnTo>
                      <a:pt x="107" y="54"/>
                    </a:lnTo>
                    <a:lnTo>
                      <a:pt x="107" y="47"/>
                    </a:lnTo>
                    <a:lnTo>
                      <a:pt x="107" y="39"/>
                    </a:lnTo>
                    <a:lnTo>
                      <a:pt x="107" y="36"/>
                    </a:lnTo>
                    <a:lnTo>
                      <a:pt x="107" y="29"/>
                    </a:lnTo>
                    <a:lnTo>
                      <a:pt x="107" y="29"/>
                    </a:lnTo>
                    <a:lnTo>
                      <a:pt x="104" y="25"/>
                    </a:lnTo>
                    <a:lnTo>
                      <a:pt x="100" y="25"/>
                    </a:lnTo>
                    <a:lnTo>
                      <a:pt x="100" y="21"/>
                    </a:lnTo>
                    <a:lnTo>
                      <a:pt x="96" y="21"/>
                    </a:lnTo>
                    <a:lnTo>
                      <a:pt x="96" y="18"/>
                    </a:lnTo>
                    <a:lnTo>
                      <a:pt x="96" y="7"/>
                    </a:lnTo>
                    <a:lnTo>
                      <a:pt x="93" y="7"/>
                    </a:lnTo>
                    <a:lnTo>
                      <a:pt x="93" y="7"/>
                    </a:lnTo>
                    <a:lnTo>
                      <a:pt x="93" y="4"/>
                    </a:lnTo>
                    <a:lnTo>
                      <a:pt x="93" y="4"/>
                    </a:lnTo>
                    <a:lnTo>
                      <a:pt x="89" y="0"/>
                    </a:lnTo>
                    <a:lnTo>
                      <a:pt x="86" y="0"/>
                    </a:lnTo>
                    <a:lnTo>
                      <a:pt x="86"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50" name="Freeform 2684">
                <a:extLst>
                  <a:ext uri="{FF2B5EF4-FFF2-40B4-BE49-F238E27FC236}">
                    <a16:creationId xmlns:a16="http://schemas.microsoft.com/office/drawing/2014/main" id="{DBDC43F6-C6C3-40FB-8DA4-30BE6EACABD8}"/>
                  </a:ext>
                </a:extLst>
              </p:cNvPr>
              <p:cNvSpPr>
                <a:spLocks/>
              </p:cNvSpPr>
              <p:nvPr/>
            </p:nvSpPr>
            <p:spPr bwMode="auto">
              <a:xfrm>
                <a:off x="3940" y="2004"/>
                <a:ext cx="4" cy="4"/>
              </a:xfrm>
              <a:custGeom>
                <a:avLst/>
                <a:gdLst>
                  <a:gd name="T0" fmla="*/ 4 w 4"/>
                  <a:gd name="T1" fmla="*/ 0 h 4"/>
                  <a:gd name="T2" fmla="*/ 4 w 4"/>
                  <a:gd name="T3" fmla="*/ 0 h 4"/>
                  <a:gd name="T4" fmla="*/ 4 w 4"/>
                  <a:gd name="T5" fmla="*/ 4 h 4"/>
                  <a:gd name="T6" fmla="*/ 4 w 4"/>
                  <a:gd name="T7" fmla="*/ 4 h 4"/>
                  <a:gd name="T8" fmla="*/ 0 w 4"/>
                  <a:gd name="T9" fmla="*/ 4 h 4"/>
                  <a:gd name="T10" fmla="*/ 0 w 4"/>
                  <a:gd name="T11" fmla="*/ 0 h 4"/>
                  <a:gd name="T12" fmla="*/ 4 w 4"/>
                  <a:gd name="T13" fmla="*/ 0 h 4"/>
                  <a:gd name="T14" fmla="*/ 4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0"/>
                    </a:moveTo>
                    <a:lnTo>
                      <a:pt x="4" y="0"/>
                    </a:lnTo>
                    <a:lnTo>
                      <a:pt x="4" y="4"/>
                    </a:lnTo>
                    <a:lnTo>
                      <a:pt x="4" y="4"/>
                    </a:lnTo>
                    <a:lnTo>
                      <a:pt x="0" y="4"/>
                    </a:lnTo>
                    <a:lnTo>
                      <a:pt x="0" y="0"/>
                    </a:lnTo>
                    <a:lnTo>
                      <a:pt x="4"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51" name="Freeform 2685">
                <a:extLst>
                  <a:ext uri="{FF2B5EF4-FFF2-40B4-BE49-F238E27FC236}">
                    <a16:creationId xmlns:a16="http://schemas.microsoft.com/office/drawing/2014/main" id="{E33A2AF7-0B9F-4059-A3E3-D01C7C82683C}"/>
                  </a:ext>
                </a:extLst>
              </p:cNvPr>
              <p:cNvSpPr>
                <a:spLocks/>
              </p:cNvSpPr>
              <p:nvPr/>
            </p:nvSpPr>
            <p:spPr bwMode="auto">
              <a:xfrm>
                <a:off x="3940" y="2004"/>
                <a:ext cx="4" cy="4"/>
              </a:xfrm>
              <a:custGeom>
                <a:avLst/>
                <a:gdLst>
                  <a:gd name="T0" fmla="*/ 4 w 4"/>
                  <a:gd name="T1" fmla="*/ 0 h 4"/>
                  <a:gd name="T2" fmla="*/ 4 w 4"/>
                  <a:gd name="T3" fmla="*/ 0 h 4"/>
                  <a:gd name="T4" fmla="*/ 4 w 4"/>
                  <a:gd name="T5" fmla="*/ 4 h 4"/>
                  <a:gd name="T6" fmla="*/ 4 w 4"/>
                  <a:gd name="T7" fmla="*/ 4 h 4"/>
                  <a:gd name="T8" fmla="*/ 0 w 4"/>
                  <a:gd name="T9" fmla="*/ 4 h 4"/>
                  <a:gd name="T10" fmla="*/ 0 w 4"/>
                  <a:gd name="T11" fmla="*/ 0 h 4"/>
                  <a:gd name="T12" fmla="*/ 4 w 4"/>
                  <a:gd name="T13" fmla="*/ 0 h 4"/>
                  <a:gd name="T14" fmla="*/ 4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0"/>
                    </a:moveTo>
                    <a:lnTo>
                      <a:pt x="4" y="0"/>
                    </a:lnTo>
                    <a:lnTo>
                      <a:pt x="4" y="4"/>
                    </a:lnTo>
                    <a:lnTo>
                      <a:pt x="4" y="4"/>
                    </a:lnTo>
                    <a:lnTo>
                      <a:pt x="0" y="4"/>
                    </a:lnTo>
                    <a:lnTo>
                      <a:pt x="0" y="0"/>
                    </a:lnTo>
                    <a:lnTo>
                      <a:pt x="4"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52" name="Freeform 2686">
                <a:extLst>
                  <a:ext uri="{FF2B5EF4-FFF2-40B4-BE49-F238E27FC236}">
                    <a16:creationId xmlns:a16="http://schemas.microsoft.com/office/drawing/2014/main" id="{2A5DD37C-C183-45DD-A057-48A74DB32928}"/>
                  </a:ext>
                </a:extLst>
              </p:cNvPr>
              <p:cNvSpPr>
                <a:spLocks/>
              </p:cNvSpPr>
              <p:nvPr/>
            </p:nvSpPr>
            <p:spPr bwMode="auto">
              <a:xfrm>
                <a:off x="3876" y="1925"/>
                <a:ext cx="79" cy="158"/>
              </a:xfrm>
              <a:custGeom>
                <a:avLst/>
                <a:gdLst>
                  <a:gd name="T0" fmla="*/ 46 w 79"/>
                  <a:gd name="T1" fmla="*/ 158 h 158"/>
                  <a:gd name="T2" fmla="*/ 54 w 79"/>
                  <a:gd name="T3" fmla="*/ 154 h 158"/>
                  <a:gd name="T4" fmla="*/ 54 w 79"/>
                  <a:gd name="T5" fmla="*/ 147 h 158"/>
                  <a:gd name="T6" fmla="*/ 54 w 79"/>
                  <a:gd name="T7" fmla="*/ 133 h 158"/>
                  <a:gd name="T8" fmla="*/ 61 w 79"/>
                  <a:gd name="T9" fmla="*/ 129 h 158"/>
                  <a:gd name="T10" fmla="*/ 64 w 79"/>
                  <a:gd name="T11" fmla="*/ 122 h 158"/>
                  <a:gd name="T12" fmla="*/ 79 w 79"/>
                  <a:gd name="T13" fmla="*/ 111 h 158"/>
                  <a:gd name="T14" fmla="*/ 79 w 79"/>
                  <a:gd name="T15" fmla="*/ 97 h 158"/>
                  <a:gd name="T16" fmla="*/ 79 w 79"/>
                  <a:gd name="T17" fmla="*/ 93 h 158"/>
                  <a:gd name="T18" fmla="*/ 75 w 79"/>
                  <a:gd name="T19" fmla="*/ 93 h 158"/>
                  <a:gd name="T20" fmla="*/ 71 w 79"/>
                  <a:gd name="T21" fmla="*/ 93 h 158"/>
                  <a:gd name="T22" fmla="*/ 68 w 79"/>
                  <a:gd name="T23" fmla="*/ 86 h 158"/>
                  <a:gd name="T24" fmla="*/ 64 w 79"/>
                  <a:gd name="T25" fmla="*/ 86 h 158"/>
                  <a:gd name="T26" fmla="*/ 61 w 79"/>
                  <a:gd name="T27" fmla="*/ 83 h 158"/>
                  <a:gd name="T28" fmla="*/ 57 w 79"/>
                  <a:gd name="T29" fmla="*/ 83 h 158"/>
                  <a:gd name="T30" fmla="*/ 50 w 79"/>
                  <a:gd name="T31" fmla="*/ 75 h 158"/>
                  <a:gd name="T32" fmla="*/ 54 w 79"/>
                  <a:gd name="T33" fmla="*/ 75 h 158"/>
                  <a:gd name="T34" fmla="*/ 57 w 79"/>
                  <a:gd name="T35" fmla="*/ 68 h 158"/>
                  <a:gd name="T36" fmla="*/ 61 w 79"/>
                  <a:gd name="T37" fmla="*/ 65 h 158"/>
                  <a:gd name="T38" fmla="*/ 68 w 79"/>
                  <a:gd name="T39" fmla="*/ 61 h 158"/>
                  <a:gd name="T40" fmla="*/ 71 w 79"/>
                  <a:gd name="T41" fmla="*/ 54 h 158"/>
                  <a:gd name="T42" fmla="*/ 75 w 79"/>
                  <a:gd name="T43" fmla="*/ 43 h 158"/>
                  <a:gd name="T44" fmla="*/ 71 w 79"/>
                  <a:gd name="T45" fmla="*/ 36 h 158"/>
                  <a:gd name="T46" fmla="*/ 64 w 79"/>
                  <a:gd name="T47" fmla="*/ 32 h 158"/>
                  <a:gd name="T48" fmla="*/ 64 w 79"/>
                  <a:gd name="T49" fmla="*/ 25 h 158"/>
                  <a:gd name="T50" fmla="*/ 68 w 79"/>
                  <a:gd name="T51" fmla="*/ 18 h 158"/>
                  <a:gd name="T52" fmla="*/ 75 w 79"/>
                  <a:gd name="T53" fmla="*/ 11 h 158"/>
                  <a:gd name="T54" fmla="*/ 71 w 79"/>
                  <a:gd name="T55" fmla="*/ 4 h 158"/>
                  <a:gd name="T56" fmla="*/ 68 w 79"/>
                  <a:gd name="T57" fmla="*/ 11 h 158"/>
                  <a:gd name="T58" fmla="*/ 61 w 79"/>
                  <a:gd name="T59" fmla="*/ 11 h 158"/>
                  <a:gd name="T60" fmla="*/ 61 w 79"/>
                  <a:gd name="T61" fmla="*/ 7 h 158"/>
                  <a:gd name="T62" fmla="*/ 57 w 79"/>
                  <a:gd name="T63" fmla="*/ 0 h 158"/>
                  <a:gd name="T64" fmla="*/ 50 w 79"/>
                  <a:gd name="T65" fmla="*/ 0 h 158"/>
                  <a:gd name="T66" fmla="*/ 43 w 79"/>
                  <a:gd name="T67" fmla="*/ 0 h 158"/>
                  <a:gd name="T68" fmla="*/ 32 w 79"/>
                  <a:gd name="T69" fmla="*/ 4 h 158"/>
                  <a:gd name="T70" fmla="*/ 29 w 79"/>
                  <a:gd name="T71" fmla="*/ 7 h 158"/>
                  <a:gd name="T72" fmla="*/ 25 w 79"/>
                  <a:gd name="T73" fmla="*/ 11 h 158"/>
                  <a:gd name="T74" fmla="*/ 21 w 79"/>
                  <a:gd name="T75" fmla="*/ 11 h 158"/>
                  <a:gd name="T76" fmla="*/ 18 w 79"/>
                  <a:gd name="T77" fmla="*/ 18 h 158"/>
                  <a:gd name="T78" fmla="*/ 21 w 79"/>
                  <a:gd name="T79" fmla="*/ 18 h 158"/>
                  <a:gd name="T80" fmla="*/ 18 w 79"/>
                  <a:gd name="T81" fmla="*/ 32 h 158"/>
                  <a:gd name="T82" fmla="*/ 18 w 79"/>
                  <a:gd name="T83" fmla="*/ 43 h 158"/>
                  <a:gd name="T84" fmla="*/ 21 w 79"/>
                  <a:gd name="T85" fmla="*/ 50 h 158"/>
                  <a:gd name="T86" fmla="*/ 18 w 79"/>
                  <a:gd name="T87" fmla="*/ 61 h 158"/>
                  <a:gd name="T88" fmla="*/ 11 w 79"/>
                  <a:gd name="T89" fmla="*/ 72 h 158"/>
                  <a:gd name="T90" fmla="*/ 3 w 79"/>
                  <a:gd name="T91" fmla="*/ 72 h 158"/>
                  <a:gd name="T92" fmla="*/ 0 w 79"/>
                  <a:gd name="T93" fmla="*/ 75 h 158"/>
                  <a:gd name="T94" fmla="*/ 0 w 79"/>
                  <a:gd name="T95" fmla="*/ 79 h 158"/>
                  <a:gd name="T96" fmla="*/ 3 w 79"/>
                  <a:gd name="T97" fmla="*/ 93 h 158"/>
                  <a:gd name="T98" fmla="*/ 14 w 79"/>
                  <a:gd name="T99" fmla="*/ 97 h 158"/>
                  <a:gd name="T100" fmla="*/ 14 w 79"/>
                  <a:gd name="T101" fmla="*/ 111 h 158"/>
                  <a:gd name="T102" fmla="*/ 32 w 79"/>
                  <a:gd name="T103" fmla="*/ 118 h 158"/>
                  <a:gd name="T104" fmla="*/ 32 w 79"/>
                  <a:gd name="T105" fmla="*/ 118 h 158"/>
                  <a:gd name="T106" fmla="*/ 39 w 79"/>
                  <a:gd name="T10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 h="158">
                    <a:moveTo>
                      <a:pt x="39" y="158"/>
                    </a:moveTo>
                    <a:lnTo>
                      <a:pt x="46" y="158"/>
                    </a:lnTo>
                    <a:lnTo>
                      <a:pt x="50" y="158"/>
                    </a:lnTo>
                    <a:lnTo>
                      <a:pt x="54" y="154"/>
                    </a:lnTo>
                    <a:lnTo>
                      <a:pt x="54" y="151"/>
                    </a:lnTo>
                    <a:lnTo>
                      <a:pt x="54" y="147"/>
                    </a:lnTo>
                    <a:lnTo>
                      <a:pt x="54" y="136"/>
                    </a:lnTo>
                    <a:lnTo>
                      <a:pt x="54" y="133"/>
                    </a:lnTo>
                    <a:lnTo>
                      <a:pt x="54" y="129"/>
                    </a:lnTo>
                    <a:lnTo>
                      <a:pt x="61" y="129"/>
                    </a:lnTo>
                    <a:lnTo>
                      <a:pt x="64" y="126"/>
                    </a:lnTo>
                    <a:lnTo>
                      <a:pt x="64" y="122"/>
                    </a:lnTo>
                    <a:lnTo>
                      <a:pt x="75" y="115"/>
                    </a:lnTo>
                    <a:lnTo>
                      <a:pt x="79" y="111"/>
                    </a:lnTo>
                    <a:lnTo>
                      <a:pt x="79" y="108"/>
                    </a:lnTo>
                    <a:lnTo>
                      <a:pt x="79" y="97"/>
                    </a:lnTo>
                    <a:lnTo>
                      <a:pt x="79" y="97"/>
                    </a:lnTo>
                    <a:lnTo>
                      <a:pt x="79" y="93"/>
                    </a:lnTo>
                    <a:lnTo>
                      <a:pt x="75" y="93"/>
                    </a:lnTo>
                    <a:lnTo>
                      <a:pt x="75" y="93"/>
                    </a:lnTo>
                    <a:lnTo>
                      <a:pt x="71" y="93"/>
                    </a:lnTo>
                    <a:lnTo>
                      <a:pt x="71" y="93"/>
                    </a:lnTo>
                    <a:lnTo>
                      <a:pt x="71" y="86"/>
                    </a:lnTo>
                    <a:lnTo>
                      <a:pt x="68" y="86"/>
                    </a:lnTo>
                    <a:lnTo>
                      <a:pt x="64" y="86"/>
                    </a:lnTo>
                    <a:lnTo>
                      <a:pt x="64" y="86"/>
                    </a:lnTo>
                    <a:lnTo>
                      <a:pt x="61" y="83"/>
                    </a:lnTo>
                    <a:lnTo>
                      <a:pt x="61" y="83"/>
                    </a:lnTo>
                    <a:lnTo>
                      <a:pt x="57" y="83"/>
                    </a:lnTo>
                    <a:lnTo>
                      <a:pt x="57" y="83"/>
                    </a:lnTo>
                    <a:lnTo>
                      <a:pt x="50" y="83"/>
                    </a:lnTo>
                    <a:lnTo>
                      <a:pt x="50" y="75"/>
                    </a:lnTo>
                    <a:lnTo>
                      <a:pt x="50" y="72"/>
                    </a:lnTo>
                    <a:lnTo>
                      <a:pt x="54" y="75"/>
                    </a:lnTo>
                    <a:lnTo>
                      <a:pt x="54" y="72"/>
                    </a:lnTo>
                    <a:lnTo>
                      <a:pt x="57" y="68"/>
                    </a:lnTo>
                    <a:lnTo>
                      <a:pt x="57" y="68"/>
                    </a:lnTo>
                    <a:lnTo>
                      <a:pt x="61" y="65"/>
                    </a:lnTo>
                    <a:lnTo>
                      <a:pt x="64" y="65"/>
                    </a:lnTo>
                    <a:lnTo>
                      <a:pt x="68" y="61"/>
                    </a:lnTo>
                    <a:lnTo>
                      <a:pt x="71" y="57"/>
                    </a:lnTo>
                    <a:lnTo>
                      <a:pt x="71" y="54"/>
                    </a:lnTo>
                    <a:lnTo>
                      <a:pt x="75" y="47"/>
                    </a:lnTo>
                    <a:lnTo>
                      <a:pt x="75" y="43"/>
                    </a:lnTo>
                    <a:lnTo>
                      <a:pt x="75" y="39"/>
                    </a:lnTo>
                    <a:lnTo>
                      <a:pt x="71" y="36"/>
                    </a:lnTo>
                    <a:lnTo>
                      <a:pt x="71" y="32"/>
                    </a:lnTo>
                    <a:lnTo>
                      <a:pt x="64" y="32"/>
                    </a:lnTo>
                    <a:lnTo>
                      <a:pt x="64" y="32"/>
                    </a:lnTo>
                    <a:lnTo>
                      <a:pt x="64" y="25"/>
                    </a:lnTo>
                    <a:lnTo>
                      <a:pt x="64" y="22"/>
                    </a:lnTo>
                    <a:lnTo>
                      <a:pt x="68" y="18"/>
                    </a:lnTo>
                    <a:lnTo>
                      <a:pt x="71" y="18"/>
                    </a:lnTo>
                    <a:lnTo>
                      <a:pt x="75" y="11"/>
                    </a:lnTo>
                    <a:lnTo>
                      <a:pt x="75" y="4"/>
                    </a:lnTo>
                    <a:lnTo>
                      <a:pt x="71" y="4"/>
                    </a:lnTo>
                    <a:lnTo>
                      <a:pt x="68" y="7"/>
                    </a:lnTo>
                    <a:lnTo>
                      <a:pt x="68" y="11"/>
                    </a:lnTo>
                    <a:lnTo>
                      <a:pt x="64" y="11"/>
                    </a:lnTo>
                    <a:lnTo>
                      <a:pt x="61" y="11"/>
                    </a:lnTo>
                    <a:lnTo>
                      <a:pt x="57" y="11"/>
                    </a:lnTo>
                    <a:lnTo>
                      <a:pt x="61" y="7"/>
                    </a:lnTo>
                    <a:lnTo>
                      <a:pt x="57" y="4"/>
                    </a:lnTo>
                    <a:lnTo>
                      <a:pt x="57" y="0"/>
                    </a:lnTo>
                    <a:lnTo>
                      <a:pt x="57" y="0"/>
                    </a:lnTo>
                    <a:lnTo>
                      <a:pt x="50" y="0"/>
                    </a:lnTo>
                    <a:lnTo>
                      <a:pt x="46" y="0"/>
                    </a:lnTo>
                    <a:lnTo>
                      <a:pt x="43" y="0"/>
                    </a:lnTo>
                    <a:lnTo>
                      <a:pt x="36" y="0"/>
                    </a:lnTo>
                    <a:lnTo>
                      <a:pt x="32" y="4"/>
                    </a:lnTo>
                    <a:lnTo>
                      <a:pt x="29" y="4"/>
                    </a:lnTo>
                    <a:lnTo>
                      <a:pt x="29" y="7"/>
                    </a:lnTo>
                    <a:lnTo>
                      <a:pt x="25" y="7"/>
                    </a:lnTo>
                    <a:lnTo>
                      <a:pt x="25" y="11"/>
                    </a:lnTo>
                    <a:lnTo>
                      <a:pt x="25" y="11"/>
                    </a:lnTo>
                    <a:lnTo>
                      <a:pt x="21" y="11"/>
                    </a:lnTo>
                    <a:lnTo>
                      <a:pt x="18" y="14"/>
                    </a:lnTo>
                    <a:lnTo>
                      <a:pt x="18" y="18"/>
                    </a:lnTo>
                    <a:lnTo>
                      <a:pt x="21" y="18"/>
                    </a:lnTo>
                    <a:lnTo>
                      <a:pt x="21" y="18"/>
                    </a:lnTo>
                    <a:lnTo>
                      <a:pt x="18" y="29"/>
                    </a:lnTo>
                    <a:lnTo>
                      <a:pt x="18" y="32"/>
                    </a:lnTo>
                    <a:lnTo>
                      <a:pt x="18" y="36"/>
                    </a:lnTo>
                    <a:lnTo>
                      <a:pt x="18" y="43"/>
                    </a:lnTo>
                    <a:lnTo>
                      <a:pt x="21" y="47"/>
                    </a:lnTo>
                    <a:lnTo>
                      <a:pt x="21" y="50"/>
                    </a:lnTo>
                    <a:lnTo>
                      <a:pt x="18" y="57"/>
                    </a:lnTo>
                    <a:lnTo>
                      <a:pt x="18" y="61"/>
                    </a:lnTo>
                    <a:lnTo>
                      <a:pt x="11" y="68"/>
                    </a:lnTo>
                    <a:lnTo>
                      <a:pt x="11" y="72"/>
                    </a:lnTo>
                    <a:lnTo>
                      <a:pt x="7" y="72"/>
                    </a:lnTo>
                    <a:lnTo>
                      <a:pt x="3" y="72"/>
                    </a:lnTo>
                    <a:lnTo>
                      <a:pt x="3" y="75"/>
                    </a:lnTo>
                    <a:lnTo>
                      <a:pt x="0" y="75"/>
                    </a:lnTo>
                    <a:lnTo>
                      <a:pt x="0" y="75"/>
                    </a:lnTo>
                    <a:lnTo>
                      <a:pt x="0" y="79"/>
                    </a:lnTo>
                    <a:lnTo>
                      <a:pt x="3" y="83"/>
                    </a:lnTo>
                    <a:lnTo>
                      <a:pt x="3" y="93"/>
                    </a:lnTo>
                    <a:lnTo>
                      <a:pt x="11" y="93"/>
                    </a:lnTo>
                    <a:lnTo>
                      <a:pt x="14" y="97"/>
                    </a:lnTo>
                    <a:lnTo>
                      <a:pt x="14" y="104"/>
                    </a:lnTo>
                    <a:lnTo>
                      <a:pt x="14" y="111"/>
                    </a:lnTo>
                    <a:lnTo>
                      <a:pt x="21" y="115"/>
                    </a:lnTo>
                    <a:lnTo>
                      <a:pt x="32" y="118"/>
                    </a:lnTo>
                    <a:lnTo>
                      <a:pt x="32" y="118"/>
                    </a:lnTo>
                    <a:lnTo>
                      <a:pt x="32" y="118"/>
                    </a:lnTo>
                    <a:lnTo>
                      <a:pt x="39" y="144"/>
                    </a:lnTo>
                    <a:lnTo>
                      <a:pt x="39" y="158"/>
                    </a:lnTo>
                    <a:lnTo>
                      <a:pt x="39" y="15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53" name="Freeform 2687">
                <a:extLst>
                  <a:ext uri="{FF2B5EF4-FFF2-40B4-BE49-F238E27FC236}">
                    <a16:creationId xmlns:a16="http://schemas.microsoft.com/office/drawing/2014/main" id="{9807E409-7D14-4DEF-BA78-557BD84A20C1}"/>
                  </a:ext>
                </a:extLst>
              </p:cNvPr>
              <p:cNvSpPr>
                <a:spLocks/>
              </p:cNvSpPr>
              <p:nvPr/>
            </p:nvSpPr>
            <p:spPr bwMode="auto">
              <a:xfrm>
                <a:off x="3876" y="1925"/>
                <a:ext cx="79" cy="158"/>
              </a:xfrm>
              <a:custGeom>
                <a:avLst/>
                <a:gdLst>
                  <a:gd name="T0" fmla="*/ 46 w 79"/>
                  <a:gd name="T1" fmla="*/ 158 h 158"/>
                  <a:gd name="T2" fmla="*/ 54 w 79"/>
                  <a:gd name="T3" fmla="*/ 154 h 158"/>
                  <a:gd name="T4" fmla="*/ 54 w 79"/>
                  <a:gd name="T5" fmla="*/ 147 h 158"/>
                  <a:gd name="T6" fmla="*/ 54 w 79"/>
                  <a:gd name="T7" fmla="*/ 133 h 158"/>
                  <a:gd name="T8" fmla="*/ 61 w 79"/>
                  <a:gd name="T9" fmla="*/ 129 h 158"/>
                  <a:gd name="T10" fmla="*/ 64 w 79"/>
                  <a:gd name="T11" fmla="*/ 122 h 158"/>
                  <a:gd name="T12" fmla="*/ 79 w 79"/>
                  <a:gd name="T13" fmla="*/ 111 h 158"/>
                  <a:gd name="T14" fmla="*/ 79 w 79"/>
                  <a:gd name="T15" fmla="*/ 97 h 158"/>
                  <a:gd name="T16" fmla="*/ 79 w 79"/>
                  <a:gd name="T17" fmla="*/ 93 h 158"/>
                  <a:gd name="T18" fmla="*/ 75 w 79"/>
                  <a:gd name="T19" fmla="*/ 93 h 158"/>
                  <a:gd name="T20" fmla="*/ 71 w 79"/>
                  <a:gd name="T21" fmla="*/ 93 h 158"/>
                  <a:gd name="T22" fmla="*/ 68 w 79"/>
                  <a:gd name="T23" fmla="*/ 86 h 158"/>
                  <a:gd name="T24" fmla="*/ 64 w 79"/>
                  <a:gd name="T25" fmla="*/ 86 h 158"/>
                  <a:gd name="T26" fmla="*/ 61 w 79"/>
                  <a:gd name="T27" fmla="*/ 83 h 158"/>
                  <a:gd name="T28" fmla="*/ 57 w 79"/>
                  <a:gd name="T29" fmla="*/ 83 h 158"/>
                  <a:gd name="T30" fmla="*/ 50 w 79"/>
                  <a:gd name="T31" fmla="*/ 75 h 158"/>
                  <a:gd name="T32" fmla="*/ 54 w 79"/>
                  <a:gd name="T33" fmla="*/ 75 h 158"/>
                  <a:gd name="T34" fmla="*/ 57 w 79"/>
                  <a:gd name="T35" fmla="*/ 68 h 158"/>
                  <a:gd name="T36" fmla="*/ 61 w 79"/>
                  <a:gd name="T37" fmla="*/ 65 h 158"/>
                  <a:gd name="T38" fmla="*/ 68 w 79"/>
                  <a:gd name="T39" fmla="*/ 61 h 158"/>
                  <a:gd name="T40" fmla="*/ 71 w 79"/>
                  <a:gd name="T41" fmla="*/ 54 h 158"/>
                  <a:gd name="T42" fmla="*/ 75 w 79"/>
                  <a:gd name="T43" fmla="*/ 43 h 158"/>
                  <a:gd name="T44" fmla="*/ 71 w 79"/>
                  <a:gd name="T45" fmla="*/ 36 h 158"/>
                  <a:gd name="T46" fmla="*/ 64 w 79"/>
                  <a:gd name="T47" fmla="*/ 32 h 158"/>
                  <a:gd name="T48" fmla="*/ 64 w 79"/>
                  <a:gd name="T49" fmla="*/ 25 h 158"/>
                  <a:gd name="T50" fmla="*/ 68 w 79"/>
                  <a:gd name="T51" fmla="*/ 18 h 158"/>
                  <a:gd name="T52" fmla="*/ 75 w 79"/>
                  <a:gd name="T53" fmla="*/ 11 h 158"/>
                  <a:gd name="T54" fmla="*/ 71 w 79"/>
                  <a:gd name="T55" fmla="*/ 4 h 158"/>
                  <a:gd name="T56" fmla="*/ 68 w 79"/>
                  <a:gd name="T57" fmla="*/ 11 h 158"/>
                  <a:gd name="T58" fmla="*/ 61 w 79"/>
                  <a:gd name="T59" fmla="*/ 11 h 158"/>
                  <a:gd name="T60" fmla="*/ 61 w 79"/>
                  <a:gd name="T61" fmla="*/ 7 h 158"/>
                  <a:gd name="T62" fmla="*/ 57 w 79"/>
                  <a:gd name="T63" fmla="*/ 0 h 158"/>
                  <a:gd name="T64" fmla="*/ 50 w 79"/>
                  <a:gd name="T65" fmla="*/ 0 h 158"/>
                  <a:gd name="T66" fmla="*/ 43 w 79"/>
                  <a:gd name="T67" fmla="*/ 0 h 158"/>
                  <a:gd name="T68" fmla="*/ 32 w 79"/>
                  <a:gd name="T69" fmla="*/ 4 h 158"/>
                  <a:gd name="T70" fmla="*/ 29 w 79"/>
                  <a:gd name="T71" fmla="*/ 7 h 158"/>
                  <a:gd name="T72" fmla="*/ 25 w 79"/>
                  <a:gd name="T73" fmla="*/ 11 h 158"/>
                  <a:gd name="T74" fmla="*/ 21 w 79"/>
                  <a:gd name="T75" fmla="*/ 11 h 158"/>
                  <a:gd name="T76" fmla="*/ 18 w 79"/>
                  <a:gd name="T77" fmla="*/ 18 h 158"/>
                  <a:gd name="T78" fmla="*/ 21 w 79"/>
                  <a:gd name="T79" fmla="*/ 18 h 158"/>
                  <a:gd name="T80" fmla="*/ 18 w 79"/>
                  <a:gd name="T81" fmla="*/ 32 h 158"/>
                  <a:gd name="T82" fmla="*/ 18 w 79"/>
                  <a:gd name="T83" fmla="*/ 43 h 158"/>
                  <a:gd name="T84" fmla="*/ 21 w 79"/>
                  <a:gd name="T85" fmla="*/ 50 h 158"/>
                  <a:gd name="T86" fmla="*/ 18 w 79"/>
                  <a:gd name="T87" fmla="*/ 61 h 158"/>
                  <a:gd name="T88" fmla="*/ 11 w 79"/>
                  <a:gd name="T89" fmla="*/ 72 h 158"/>
                  <a:gd name="T90" fmla="*/ 3 w 79"/>
                  <a:gd name="T91" fmla="*/ 72 h 158"/>
                  <a:gd name="T92" fmla="*/ 0 w 79"/>
                  <a:gd name="T93" fmla="*/ 75 h 158"/>
                  <a:gd name="T94" fmla="*/ 0 w 79"/>
                  <a:gd name="T95" fmla="*/ 79 h 158"/>
                  <a:gd name="T96" fmla="*/ 3 w 79"/>
                  <a:gd name="T97" fmla="*/ 93 h 158"/>
                  <a:gd name="T98" fmla="*/ 14 w 79"/>
                  <a:gd name="T99" fmla="*/ 97 h 158"/>
                  <a:gd name="T100" fmla="*/ 14 w 79"/>
                  <a:gd name="T101" fmla="*/ 111 h 158"/>
                  <a:gd name="T102" fmla="*/ 32 w 79"/>
                  <a:gd name="T103" fmla="*/ 118 h 158"/>
                  <a:gd name="T104" fmla="*/ 32 w 79"/>
                  <a:gd name="T105" fmla="*/ 118 h 158"/>
                  <a:gd name="T106" fmla="*/ 39 w 79"/>
                  <a:gd name="T10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 h="158">
                    <a:moveTo>
                      <a:pt x="39" y="158"/>
                    </a:moveTo>
                    <a:lnTo>
                      <a:pt x="46" y="158"/>
                    </a:lnTo>
                    <a:lnTo>
                      <a:pt x="50" y="158"/>
                    </a:lnTo>
                    <a:lnTo>
                      <a:pt x="54" y="154"/>
                    </a:lnTo>
                    <a:lnTo>
                      <a:pt x="54" y="151"/>
                    </a:lnTo>
                    <a:lnTo>
                      <a:pt x="54" y="147"/>
                    </a:lnTo>
                    <a:lnTo>
                      <a:pt x="54" y="136"/>
                    </a:lnTo>
                    <a:lnTo>
                      <a:pt x="54" y="133"/>
                    </a:lnTo>
                    <a:lnTo>
                      <a:pt x="54" y="129"/>
                    </a:lnTo>
                    <a:lnTo>
                      <a:pt x="61" y="129"/>
                    </a:lnTo>
                    <a:lnTo>
                      <a:pt x="64" y="126"/>
                    </a:lnTo>
                    <a:lnTo>
                      <a:pt x="64" y="122"/>
                    </a:lnTo>
                    <a:lnTo>
                      <a:pt x="75" y="115"/>
                    </a:lnTo>
                    <a:lnTo>
                      <a:pt x="79" y="111"/>
                    </a:lnTo>
                    <a:lnTo>
                      <a:pt x="79" y="108"/>
                    </a:lnTo>
                    <a:lnTo>
                      <a:pt x="79" y="97"/>
                    </a:lnTo>
                    <a:lnTo>
                      <a:pt x="79" y="97"/>
                    </a:lnTo>
                    <a:lnTo>
                      <a:pt x="79" y="93"/>
                    </a:lnTo>
                    <a:lnTo>
                      <a:pt x="75" y="93"/>
                    </a:lnTo>
                    <a:lnTo>
                      <a:pt x="75" y="93"/>
                    </a:lnTo>
                    <a:lnTo>
                      <a:pt x="71" y="93"/>
                    </a:lnTo>
                    <a:lnTo>
                      <a:pt x="71" y="93"/>
                    </a:lnTo>
                    <a:lnTo>
                      <a:pt x="71" y="86"/>
                    </a:lnTo>
                    <a:lnTo>
                      <a:pt x="68" y="86"/>
                    </a:lnTo>
                    <a:lnTo>
                      <a:pt x="64" y="86"/>
                    </a:lnTo>
                    <a:lnTo>
                      <a:pt x="64" y="86"/>
                    </a:lnTo>
                    <a:lnTo>
                      <a:pt x="61" y="83"/>
                    </a:lnTo>
                    <a:lnTo>
                      <a:pt x="61" y="83"/>
                    </a:lnTo>
                    <a:lnTo>
                      <a:pt x="57" y="83"/>
                    </a:lnTo>
                    <a:lnTo>
                      <a:pt x="57" y="83"/>
                    </a:lnTo>
                    <a:lnTo>
                      <a:pt x="50" y="83"/>
                    </a:lnTo>
                    <a:lnTo>
                      <a:pt x="50" y="75"/>
                    </a:lnTo>
                    <a:lnTo>
                      <a:pt x="50" y="72"/>
                    </a:lnTo>
                    <a:lnTo>
                      <a:pt x="54" y="75"/>
                    </a:lnTo>
                    <a:lnTo>
                      <a:pt x="54" y="72"/>
                    </a:lnTo>
                    <a:lnTo>
                      <a:pt x="57" y="68"/>
                    </a:lnTo>
                    <a:lnTo>
                      <a:pt x="57" y="68"/>
                    </a:lnTo>
                    <a:lnTo>
                      <a:pt x="61" y="65"/>
                    </a:lnTo>
                    <a:lnTo>
                      <a:pt x="64" y="65"/>
                    </a:lnTo>
                    <a:lnTo>
                      <a:pt x="68" y="61"/>
                    </a:lnTo>
                    <a:lnTo>
                      <a:pt x="71" y="57"/>
                    </a:lnTo>
                    <a:lnTo>
                      <a:pt x="71" y="54"/>
                    </a:lnTo>
                    <a:lnTo>
                      <a:pt x="75" y="47"/>
                    </a:lnTo>
                    <a:lnTo>
                      <a:pt x="75" y="43"/>
                    </a:lnTo>
                    <a:lnTo>
                      <a:pt x="75" y="39"/>
                    </a:lnTo>
                    <a:lnTo>
                      <a:pt x="71" y="36"/>
                    </a:lnTo>
                    <a:lnTo>
                      <a:pt x="71" y="32"/>
                    </a:lnTo>
                    <a:lnTo>
                      <a:pt x="64" y="32"/>
                    </a:lnTo>
                    <a:lnTo>
                      <a:pt x="64" y="32"/>
                    </a:lnTo>
                    <a:lnTo>
                      <a:pt x="64" y="25"/>
                    </a:lnTo>
                    <a:lnTo>
                      <a:pt x="64" y="22"/>
                    </a:lnTo>
                    <a:lnTo>
                      <a:pt x="68" y="18"/>
                    </a:lnTo>
                    <a:lnTo>
                      <a:pt x="71" y="18"/>
                    </a:lnTo>
                    <a:lnTo>
                      <a:pt x="75" y="11"/>
                    </a:lnTo>
                    <a:lnTo>
                      <a:pt x="75" y="4"/>
                    </a:lnTo>
                    <a:lnTo>
                      <a:pt x="71" y="4"/>
                    </a:lnTo>
                    <a:lnTo>
                      <a:pt x="68" y="7"/>
                    </a:lnTo>
                    <a:lnTo>
                      <a:pt x="68" y="11"/>
                    </a:lnTo>
                    <a:lnTo>
                      <a:pt x="64" y="11"/>
                    </a:lnTo>
                    <a:lnTo>
                      <a:pt x="61" y="11"/>
                    </a:lnTo>
                    <a:lnTo>
                      <a:pt x="57" y="11"/>
                    </a:lnTo>
                    <a:lnTo>
                      <a:pt x="61" y="7"/>
                    </a:lnTo>
                    <a:lnTo>
                      <a:pt x="57" y="4"/>
                    </a:lnTo>
                    <a:lnTo>
                      <a:pt x="57" y="0"/>
                    </a:lnTo>
                    <a:lnTo>
                      <a:pt x="57" y="0"/>
                    </a:lnTo>
                    <a:lnTo>
                      <a:pt x="50" y="0"/>
                    </a:lnTo>
                    <a:lnTo>
                      <a:pt x="46" y="0"/>
                    </a:lnTo>
                    <a:lnTo>
                      <a:pt x="43" y="0"/>
                    </a:lnTo>
                    <a:lnTo>
                      <a:pt x="36" y="0"/>
                    </a:lnTo>
                    <a:lnTo>
                      <a:pt x="32" y="4"/>
                    </a:lnTo>
                    <a:lnTo>
                      <a:pt x="29" y="4"/>
                    </a:lnTo>
                    <a:lnTo>
                      <a:pt x="29" y="7"/>
                    </a:lnTo>
                    <a:lnTo>
                      <a:pt x="25" y="7"/>
                    </a:lnTo>
                    <a:lnTo>
                      <a:pt x="25" y="11"/>
                    </a:lnTo>
                    <a:lnTo>
                      <a:pt x="25" y="11"/>
                    </a:lnTo>
                    <a:lnTo>
                      <a:pt x="21" y="11"/>
                    </a:lnTo>
                    <a:lnTo>
                      <a:pt x="18" y="14"/>
                    </a:lnTo>
                    <a:lnTo>
                      <a:pt x="18" y="18"/>
                    </a:lnTo>
                    <a:lnTo>
                      <a:pt x="21" y="18"/>
                    </a:lnTo>
                    <a:lnTo>
                      <a:pt x="21" y="18"/>
                    </a:lnTo>
                    <a:lnTo>
                      <a:pt x="18" y="29"/>
                    </a:lnTo>
                    <a:lnTo>
                      <a:pt x="18" y="32"/>
                    </a:lnTo>
                    <a:lnTo>
                      <a:pt x="18" y="36"/>
                    </a:lnTo>
                    <a:lnTo>
                      <a:pt x="18" y="43"/>
                    </a:lnTo>
                    <a:lnTo>
                      <a:pt x="21" y="47"/>
                    </a:lnTo>
                    <a:lnTo>
                      <a:pt x="21" y="50"/>
                    </a:lnTo>
                    <a:lnTo>
                      <a:pt x="18" y="57"/>
                    </a:lnTo>
                    <a:lnTo>
                      <a:pt x="18" y="61"/>
                    </a:lnTo>
                    <a:lnTo>
                      <a:pt x="11" y="68"/>
                    </a:lnTo>
                    <a:lnTo>
                      <a:pt x="11" y="72"/>
                    </a:lnTo>
                    <a:lnTo>
                      <a:pt x="7" y="72"/>
                    </a:lnTo>
                    <a:lnTo>
                      <a:pt x="3" y="72"/>
                    </a:lnTo>
                    <a:lnTo>
                      <a:pt x="3" y="75"/>
                    </a:lnTo>
                    <a:lnTo>
                      <a:pt x="0" y="75"/>
                    </a:lnTo>
                    <a:lnTo>
                      <a:pt x="0" y="75"/>
                    </a:lnTo>
                    <a:lnTo>
                      <a:pt x="0" y="79"/>
                    </a:lnTo>
                    <a:lnTo>
                      <a:pt x="3" y="83"/>
                    </a:lnTo>
                    <a:lnTo>
                      <a:pt x="3" y="93"/>
                    </a:lnTo>
                    <a:lnTo>
                      <a:pt x="11" y="93"/>
                    </a:lnTo>
                    <a:lnTo>
                      <a:pt x="14" y="97"/>
                    </a:lnTo>
                    <a:lnTo>
                      <a:pt x="14" y="104"/>
                    </a:lnTo>
                    <a:lnTo>
                      <a:pt x="14" y="111"/>
                    </a:lnTo>
                    <a:lnTo>
                      <a:pt x="21" y="115"/>
                    </a:lnTo>
                    <a:lnTo>
                      <a:pt x="32" y="118"/>
                    </a:lnTo>
                    <a:lnTo>
                      <a:pt x="32" y="118"/>
                    </a:lnTo>
                    <a:lnTo>
                      <a:pt x="32" y="118"/>
                    </a:lnTo>
                    <a:lnTo>
                      <a:pt x="39" y="144"/>
                    </a:lnTo>
                    <a:lnTo>
                      <a:pt x="39" y="158"/>
                    </a:lnTo>
                    <a:lnTo>
                      <a:pt x="39" y="15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54" name="Freeform 2688">
                <a:extLst>
                  <a:ext uri="{FF2B5EF4-FFF2-40B4-BE49-F238E27FC236}">
                    <a16:creationId xmlns:a16="http://schemas.microsoft.com/office/drawing/2014/main" id="{E9A2E3DE-4434-4384-95B3-18D9ECFD4AB4}"/>
                  </a:ext>
                </a:extLst>
              </p:cNvPr>
              <p:cNvSpPr>
                <a:spLocks/>
              </p:cNvSpPr>
              <p:nvPr/>
            </p:nvSpPr>
            <p:spPr bwMode="auto">
              <a:xfrm>
                <a:off x="3722" y="2495"/>
                <a:ext cx="43" cy="104"/>
              </a:xfrm>
              <a:custGeom>
                <a:avLst/>
                <a:gdLst>
                  <a:gd name="T0" fmla="*/ 28 w 43"/>
                  <a:gd name="T1" fmla="*/ 104 h 104"/>
                  <a:gd name="T2" fmla="*/ 28 w 43"/>
                  <a:gd name="T3" fmla="*/ 104 h 104"/>
                  <a:gd name="T4" fmla="*/ 21 w 43"/>
                  <a:gd name="T5" fmla="*/ 97 h 104"/>
                  <a:gd name="T6" fmla="*/ 18 w 43"/>
                  <a:gd name="T7" fmla="*/ 94 h 104"/>
                  <a:gd name="T8" fmla="*/ 18 w 43"/>
                  <a:gd name="T9" fmla="*/ 90 h 104"/>
                  <a:gd name="T10" fmla="*/ 18 w 43"/>
                  <a:gd name="T11" fmla="*/ 87 h 104"/>
                  <a:gd name="T12" fmla="*/ 14 w 43"/>
                  <a:gd name="T13" fmla="*/ 76 h 104"/>
                  <a:gd name="T14" fmla="*/ 18 w 43"/>
                  <a:gd name="T15" fmla="*/ 69 h 104"/>
                  <a:gd name="T16" fmla="*/ 14 w 43"/>
                  <a:gd name="T17" fmla="*/ 54 h 104"/>
                  <a:gd name="T18" fmla="*/ 14 w 43"/>
                  <a:gd name="T19" fmla="*/ 43 h 104"/>
                  <a:gd name="T20" fmla="*/ 14 w 43"/>
                  <a:gd name="T21" fmla="*/ 36 h 104"/>
                  <a:gd name="T22" fmla="*/ 14 w 43"/>
                  <a:gd name="T23" fmla="*/ 33 h 104"/>
                  <a:gd name="T24" fmla="*/ 11 w 43"/>
                  <a:gd name="T25" fmla="*/ 33 h 104"/>
                  <a:gd name="T26" fmla="*/ 11 w 43"/>
                  <a:gd name="T27" fmla="*/ 26 h 104"/>
                  <a:gd name="T28" fmla="*/ 11 w 43"/>
                  <a:gd name="T29" fmla="*/ 18 h 104"/>
                  <a:gd name="T30" fmla="*/ 7 w 43"/>
                  <a:gd name="T31" fmla="*/ 18 h 104"/>
                  <a:gd name="T32" fmla="*/ 7 w 43"/>
                  <a:gd name="T33" fmla="*/ 15 h 104"/>
                  <a:gd name="T34" fmla="*/ 3 w 43"/>
                  <a:gd name="T35" fmla="*/ 11 h 104"/>
                  <a:gd name="T36" fmla="*/ 0 w 43"/>
                  <a:gd name="T37" fmla="*/ 8 h 104"/>
                  <a:gd name="T38" fmla="*/ 0 w 43"/>
                  <a:gd name="T39" fmla="*/ 8 h 104"/>
                  <a:gd name="T40" fmla="*/ 3 w 43"/>
                  <a:gd name="T41" fmla="*/ 4 h 104"/>
                  <a:gd name="T42" fmla="*/ 3 w 43"/>
                  <a:gd name="T43" fmla="*/ 4 h 104"/>
                  <a:gd name="T44" fmla="*/ 3 w 43"/>
                  <a:gd name="T45" fmla="*/ 0 h 104"/>
                  <a:gd name="T46" fmla="*/ 3 w 43"/>
                  <a:gd name="T47" fmla="*/ 0 h 104"/>
                  <a:gd name="T48" fmla="*/ 0 w 43"/>
                  <a:gd name="T49" fmla="*/ 0 h 104"/>
                  <a:gd name="T50" fmla="*/ 0 w 43"/>
                  <a:gd name="T51" fmla="*/ 0 h 104"/>
                  <a:gd name="T52" fmla="*/ 0 w 43"/>
                  <a:gd name="T53" fmla="*/ 0 h 104"/>
                  <a:gd name="T54" fmla="*/ 0 w 43"/>
                  <a:gd name="T55" fmla="*/ 0 h 104"/>
                  <a:gd name="T56" fmla="*/ 11 w 43"/>
                  <a:gd name="T57" fmla="*/ 0 h 104"/>
                  <a:gd name="T58" fmla="*/ 14 w 43"/>
                  <a:gd name="T59" fmla="*/ 4 h 104"/>
                  <a:gd name="T60" fmla="*/ 14 w 43"/>
                  <a:gd name="T61" fmla="*/ 4 h 104"/>
                  <a:gd name="T62" fmla="*/ 14 w 43"/>
                  <a:gd name="T63" fmla="*/ 4 h 104"/>
                  <a:gd name="T64" fmla="*/ 21 w 43"/>
                  <a:gd name="T65" fmla="*/ 4 h 104"/>
                  <a:gd name="T66" fmla="*/ 21 w 43"/>
                  <a:gd name="T67" fmla="*/ 0 h 104"/>
                  <a:gd name="T68" fmla="*/ 21 w 43"/>
                  <a:gd name="T69" fmla="*/ 4 h 104"/>
                  <a:gd name="T70" fmla="*/ 21 w 43"/>
                  <a:gd name="T71" fmla="*/ 8 h 104"/>
                  <a:gd name="T72" fmla="*/ 18 w 43"/>
                  <a:gd name="T73" fmla="*/ 8 h 104"/>
                  <a:gd name="T74" fmla="*/ 18 w 43"/>
                  <a:gd name="T75" fmla="*/ 11 h 104"/>
                  <a:gd name="T76" fmla="*/ 18 w 43"/>
                  <a:gd name="T77" fmla="*/ 15 h 104"/>
                  <a:gd name="T78" fmla="*/ 21 w 43"/>
                  <a:gd name="T79" fmla="*/ 18 h 104"/>
                  <a:gd name="T80" fmla="*/ 21 w 43"/>
                  <a:gd name="T81" fmla="*/ 18 h 104"/>
                  <a:gd name="T82" fmla="*/ 25 w 43"/>
                  <a:gd name="T83" fmla="*/ 18 h 104"/>
                  <a:gd name="T84" fmla="*/ 25 w 43"/>
                  <a:gd name="T85" fmla="*/ 18 h 104"/>
                  <a:gd name="T86" fmla="*/ 32 w 43"/>
                  <a:gd name="T87" fmla="*/ 26 h 104"/>
                  <a:gd name="T88" fmla="*/ 32 w 43"/>
                  <a:gd name="T89" fmla="*/ 33 h 104"/>
                  <a:gd name="T90" fmla="*/ 36 w 43"/>
                  <a:gd name="T91" fmla="*/ 40 h 104"/>
                  <a:gd name="T92" fmla="*/ 36 w 43"/>
                  <a:gd name="T93" fmla="*/ 43 h 104"/>
                  <a:gd name="T94" fmla="*/ 36 w 43"/>
                  <a:gd name="T95" fmla="*/ 47 h 104"/>
                  <a:gd name="T96" fmla="*/ 39 w 43"/>
                  <a:gd name="T97" fmla="*/ 51 h 104"/>
                  <a:gd name="T98" fmla="*/ 39 w 43"/>
                  <a:gd name="T99" fmla="*/ 54 h 104"/>
                  <a:gd name="T100" fmla="*/ 39 w 43"/>
                  <a:gd name="T101" fmla="*/ 61 h 104"/>
                  <a:gd name="T102" fmla="*/ 39 w 43"/>
                  <a:gd name="T103" fmla="*/ 79 h 104"/>
                  <a:gd name="T104" fmla="*/ 39 w 43"/>
                  <a:gd name="T105" fmla="*/ 87 h 104"/>
                  <a:gd name="T106" fmla="*/ 39 w 43"/>
                  <a:gd name="T107" fmla="*/ 90 h 104"/>
                  <a:gd name="T108" fmla="*/ 39 w 43"/>
                  <a:gd name="T109" fmla="*/ 97 h 104"/>
                  <a:gd name="T110" fmla="*/ 39 w 43"/>
                  <a:gd name="T111" fmla="*/ 101 h 104"/>
                  <a:gd name="T112" fmla="*/ 43 w 43"/>
                  <a:gd name="T113" fmla="*/ 101 h 104"/>
                  <a:gd name="T114" fmla="*/ 43 w 43"/>
                  <a:gd name="T115" fmla="*/ 101 h 104"/>
                  <a:gd name="T116" fmla="*/ 36 w 43"/>
                  <a:gd name="T117" fmla="*/ 101 h 104"/>
                  <a:gd name="T118" fmla="*/ 28 w 43"/>
                  <a:gd name="T11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 h="104">
                    <a:moveTo>
                      <a:pt x="28" y="104"/>
                    </a:moveTo>
                    <a:lnTo>
                      <a:pt x="28" y="104"/>
                    </a:lnTo>
                    <a:lnTo>
                      <a:pt x="21" y="97"/>
                    </a:lnTo>
                    <a:lnTo>
                      <a:pt x="18" y="94"/>
                    </a:lnTo>
                    <a:lnTo>
                      <a:pt x="18" y="90"/>
                    </a:lnTo>
                    <a:lnTo>
                      <a:pt x="18" y="87"/>
                    </a:lnTo>
                    <a:lnTo>
                      <a:pt x="14" y="76"/>
                    </a:lnTo>
                    <a:lnTo>
                      <a:pt x="18" y="69"/>
                    </a:lnTo>
                    <a:lnTo>
                      <a:pt x="14" y="54"/>
                    </a:lnTo>
                    <a:lnTo>
                      <a:pt x="14" y="43"/>
                    </a:lnTo>
                    <a:lnTo>
                      <a:pt x="14" y="36"/>
                    </a:lnTo>
                    <a:lnTo>
                      <a:pt x="14" y="33"/>
                    </a:lnTo>
                    <a:lnTo>
                      <a:pt x="11" y="33"/>
                    </a:lnTo>
                    <a:lnTo>
                      <a:pt x="11" y="26"/>
                    </a:lnTo>
                    <a:lnTo>
                      <a:pt x="11" y="18"/>
                    </a:lnTo>
                    <a:lnTo>
                      <a:pt x="7" y="18"/>
                    </a:lnTo>
                    <a:lnTo>
                      <a:pt x="7" y="15"/>
                    </a:lnTo>
                    <a:lnTo>
                      <a:pt x="3" y="11"/>
                    </a:lnTo>
                    <a:lnTo>
                      <a:pt x="0" y="8"/>
                    </a:lnTo>
                    <a:lnTo>
                      <a:pt x="0" y="8"/>
                    </a:lnTo>
                    <a:lnTo>
                      <a:pt x="3" y="4"/>
                    </a:lnTo>
                    <a:lnTo>
                      <a:pt x="3" y="4"/>
                    </a:lnTo>
                    <a:lnTo>
                      <a:pt x="3" y="0"/>
                    </a:lnTo>
                    <a:lnTo>
                      <a:pt x="3" y="0"/>
                    </a:lnTo>
                    <a:lnTo>
                      <a:pt x="0" y="0"/>
                    </a:lnTo>
                    <a:lnTo>
                      <a:pt x="0" y="0"/>
                    </a:lnTo>
                    <a:lnTo>
                      <a:pt x="0" y="0"/>
                    </a:lnTo>
                    <a:lnTo>
                      <a:pt x="0" y="0"/>
                    </a:lnTo>
                    <a:lnTo>
                      <a:pt x="11" y="0"/>
                    </a:lnTo>
                    <a:lnTo>
                      <a:pt x="14" y="4"/>
                    </a:lnTo>
                    <a:lnTo>
                      <a:pt x="14" y="4"/>
                    </a:lnTo>
                    <a:lnTo>
                      <a:pt x="14" y="4"/>
                    </a:lnTo>
                    <a:lnTo>
                      <a:pt x="21" y="4"/>
                    </a:lnTo>
                    <a:lnTo>
                      <a:pt x="21" y="0"/>
                    </a:lnTo>
                    <a:lnTo>
                      <a:pt x="21" y="4"/>
                    </a:lnTo>
                    <a:lnTo>
                      <a:pt x="21" y="8"/>
                    </a:lnTo>
                    <a:lnTo>
                      <a:pt x="18" y="8"/>
                    </a:lnTo>
                    <a:lnTo>
                      <a:pt x="18" y="11"/>
                    </a:lnTo>
                    <a:lnTo>
                      <a:pt x="18" y="15"/>
                    </a:lnTo>
                    <a:lnTo>
                      <a:pt x="21" y="18"/>
                    </a:lnTo>
                    <a:lnTo>
                      <a:pt x="21" y="18"/>
                    </a:lnTo>
                    <a:lnTo>
                      <a:pt x="25" y="18"/>
                    </a:lnTo>
                    <a:lnTo>
                      <a:pt x="25" y="18"/>
                    </a:lnTo>
                    <a:lnTo>
                      <a:pt x="32" y="26"/>
                    </a:lnTo>
                    <a:lnTo>
                      <a:pt x="32" y="33"/>
                    </a:lnTo>
                    <a:lnTo>
                      <a:pt x="36" y="40"/>
                    </a:lnTo>
                    <a:lnTo>
                      <a:pt x="36" y="43"/>
                    </a:lnTo>
                    <a:lnTo>
                      <a:pt x="36" y="47"/>
                    </a:lnTo>
                    <a:lnTo>
                      <a:pt x="39" y="51"/>
                    </a:lnTo>
                    <a:lnTo>
                      <a:pt x="39" y="54"/>
                    </a:lnTo>
                    <a:lnTo>
                      <a:pt x="39" y="61"/>
                    </a:lnTo>
                    <a:lnTo>
                      <a:pt x="39" y="79"/>
                    </a:lnTo>
                    <a:lnTo>
                      <a:pt x="39" y="87"/>
                    </a:lnTo>
                    <a:lnTo>
                      <a:pt x="39" y="90"/>
                    </a:lnTo>
                    <a:lnTo>
                      <a:pt x="39" y="97"/>
                    </a:lnTo>
                    <a:lnTo>
                      <a:pt x="39" y="101"/>
                    </a:lnTo>
                    <a:lnTo>
                      <a:pt x="43" y="101"/>
                    </a:lnTo>
                    <a:lnTo>
                      <a:pt x="43" y="101"/>
                    </a:lnTo>
                    <a:lnTo>
                      <a:pt x="36" y="101"/>
                    </a:lnTo>
                    <a:lnTo>
                      <a:pt x="28" y="10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55" name="Freeform 2689">
                <a:extLst>
                  <a:ext uri="{FF2B5EF4-FFF2-40B4-BE49-F238E27FC236}">
                    <a16:creationId xmlns:a16="http://schemas.microsoft.com/office/drawing/2014/main" id="{1A3665A6-362F-40A6-8F29-D6FE51B4D579}"/>
                  </a:ext>
                </a:extLst>
              </p:cNvPr>
              <p:cNvSpPr>
                <a:spLocks/>
              </p:cNvSpPr>
              <p:nvPr/>
            </p:nvSpPr>
            <p:spPr bwMode="auto">
              <a:xfrm>
                <a:off x="3722" y="2495"/>
                <a:ext cx="43" cy="104"/>
              </a:xfrm>
              <a:custGeom>
                <a:avLst/>
                <a:gdLst>
                  <a:gd name="T0" fmla="*/ 28 w 43"/>
                  <a:gd name="T1" fmla="*/ 104 h 104"/>
                  <a:gd name="T2" fmla="*/ 28 w 43"/>
                  <a:gd name="T3" fmla="*/ 104 h 104"/>
                  <a:gd name="T4" fmla="*/ 21 w 43"/>
                  <a:gd name="T5" fmla="*/ 97 h 104"/>
                  <a:gd name="T6" fmla="*/ 18 w 43"/>
                  <a:gd name="T7" fmla="*/ 94 h 104"/>
                  <a:gd name="T8" fmla="*/ 18 w 43"/>
                  <a:gd name="T9" fmla="*/ 90 h 104"/>
                  <a:gd name="T10" fmla="*/ 18 w 43"/>
                  <a:gd name="T11" fmla="*/ 87 h 104"/>
                  <a:gd name="T12" fmla="*/ 14 w 43"/>
                  <a:gd name="T13" fmla="*/ 76 h 104"/>
                  <a:gd name="T14" fmla="*/ 18 w 43"/>
                  <a:gd name="T15" fmla="*/ 69 h 104"/>
                  <a:gd name="T16" fmla="*/ 14 w 43"/>
                  <a:gd name="T17" fmla="*/ 54 h 104"/>
                  <a:gd name="T18" fmla="*/ 14 w 43"/>
                  <a:gd name="T19" fmla="*/ 43 h 104"/>
                  <a:gd name="T20" fmla="*/ 14 w 43"/>
                  <a:gd name="T21" fmla="*/ 36 h 104"/>
                  <a:gd name="T22" fmla="*/ 14 w 43"/>
                  <a:gd name="T23" fmla="*/ 33 h 104"/>
                  <a:gd name="T24" fmla="*/ 11 w 43"/>
                  <a:gd name="T25" fmla="*/ 33 h 104"/>
                  <a:gd name="T26" fmla="*/ 11 w 43"/>
                  <a:gd name="T27" fmla="*/ 26 h 104"/>
                  <a:gd name="T28" fmla="*/ 11 w 43"/>
                  <a:gd name="T29" fmla="*/ 18 h 104"/>
                  <a:gd name="T30" fmla="*/ 7 w 43"/>
                  <a:gd name="T31" fmla="*/ 18 h 104"/>
                  <a:gd name="T32" fmla="*/ 7 w 43"/>
                  <a:gd name="T33" fmla="*/ 15 h 104"/>
                  <a:gd name="T34" fmla="*/ 3 w 43"/>
                  <a:gd name="T35" fmla="*/ 11 h 104"/>
                  <a:gd name="T36" fmla="*/ 0 w 43"/>
                  <a:gd name="T37" fmla="*/ 8 h 104"/>
                  <a:gd name="T38" fmla="*/ 0 w 43"/>
                  <a:gd name="T39" fmla="*/ 8 h 104"/>
                  <a:gd name="T40" fmla="*/ 3 w 43"/>
                  <a:gd name="T41" fmla="*/ 4 h 104"/>
                  <a:gd name="T42" fmla="*/ 3 w 43"/>
                  <a:gd name="T43" fmla="*/ 4 h 104"/>
                  <a:gd name="T44" fmla="*/ 3 w 43"/>
                  <a:gd name="T45" fmla="*/ 0 h 104"/>
                  <a:gd name="T46" fmla="*/ 3 w 43"/>
                  <a:gd name="T47" fmla="*/ 0 h 104"/>
                  <a:gd name="T48" fmla="*/ 0 w 43"/>
                  <a:gd name="T49" fmla="*/ 0 h 104"/>
                  <a:gd name="T50" fmla="*/ 0 w 43"/>
                  <a:gd name="T51" fmla="*/ 0 h 104"/>
                  <a:gd name="T52" fmla="*/ 0 w 43"/>
                  <a:gd name="T53" fmla="*/ 0 h 104"/>
                  <a:gd name="T54" fmla="*/ 0 w 43"/>
                  <a:gd name="T55" fmla="*/ 0 h 104"/>
                  <a:gd name="T56" fmla="*/ 11 w 43"/>
                  <a:gd name="T57" fmla="*/ 0 h 104"/>
                  <a:gd name="T58" fmla="*/ 14 w 43"/>
                  <a:gd name="T59" fmla="*/ 4 h 104"/>
                  <a:gd name="T60" fmla="*/ 14 w 43"/>
                  <a:gd name="T61" fmla="*/ 4 h 104"/>
                  <a:gd name="T62" fmla="*/ 14 w 43"/>
                  <a:gd name="T63" fmla="*/ 4 h 104"/>
                  <a:gd name="T64" fmla="*/ 21 w 43"/>
                  <a:gd name="T65" fmla="*/ 4 h 104"/>
                  <a:gd name="T66" fmla="*/ 21 w 43"/>
                  <a:gd name="T67" fmla="*/ 0 h 104"/>
                  <a:gd name="T68" fmla="*/ 21 w 43"/>
                  <a:gd name="T69" fmla="*/ 4 h 104"/>
                  <a:gd name="T70" fmla="*/ 21 w 43"/>
                  <a:gd name="T71" fmla="*/ 8 h 104"/>
                  <a:gd name="T72" fmla="*/ 18 w 43"/>
                  <a:gd name="T73" fmla="*/ 8 h 104"/>
                  <a:gd name="T74" fmla="*/ 18 w 43"/>
                  <a:gd name="T75" fmla="*/ 11 h 104"/>
                  <a:gd name="T76" fmla="*/ 18 w 43"/>
                  <a:gd name="T77" fmla="*/ 15 h 104"/>
                  <a:gd name="T78" fmla="*/ 21 w 43"/>
                  <a:gd name="T79" fmla="*/ 18 h 104"/>
                  <a:gd name="T80" fmla="*/ 21 w 43"/>
                  <a:gd name="T81" fmla="*/ 18 h 104"/>
                  <a:gd name="T82" fmla="*/ 25 w 43"/>
                  <a:gd name="T83" fmla="*/ 18 h 104"/>
                  <a:gd name="T84" fmla="*/ 25 w 43"/>
                  <a:gd name="T85" fmla="*/ 18 h 104"/>
                  <a:gd name="T86" fmla="*/ 32 w 43"/>
                  <a:gd name="T87" fmla="*/ 26 h 104"/>
                  <a:gd name="T88" fmla="*/ 32 w 43"/>
                  <a:gd name="T89" fmla="*/ 33 h 104"/>
                  <a:gd name="T90" fmla="*/ 36 w 43"/>
                  <a:gd name="T91" fmla="*/ 40 h 104"/>
                  <a:gd name="T92" fmla="*/ 36 w 43"/>
                  <a:gd name="T93" fmla="*/ 43 h 104"/>
                  <a:gd name="T94" fmla="*/ 36 w 43"/>
                  <a:gd name="T95" fmla="*/ 47 h 104"/>
                  <a:gd name="T96" fmla="*/ 39 w 43"/>
                  <a:gd name="T97" fmla="*/ 51 h 104"/>
                  <a:gd name="T98" fmla="*/ 39 w 43"/>
                  <a:gd name="T99" fmla="*/ 54 h 104"/>
                  <a:gd name="T100" fmla="*/ 39 w 43"/>
                  <a:gd name="T101" fmla="*/ 61 h 104"/>
                  <a:gd name="T102" fmla="*/ 39 w 43"/>
                  <a:gd name="T103" fmla="*/ 79 h 104"/>
                  <a:gd name="T104" fmla="*/ 39 w 43"/>
                  <a:gd name="T105" fmla="*/ 87 h 104"/>
                  <a:gd name="T106" fmla="*/ 39 w 43"/>
                  <a:gd name="T107" fmla="*/ 90 h 104"/>
                  <a:gd name="T108" fmla="*/ 39 w 43"/>
                  <a:gd name="T109" fmla="*/ 97 h 104"/>
                  <a:gd name="T110" fmla="*/ 39 w 43"/>
                  <a:gd name="T111" fmla="*/ 101 h 104"/>
                  <a:gd name="T112" fmla="*/ 43 w 43"/>
                  <a:gd name="T113" fmla="*/ 101 h 104"/>
                  <a:gd name="T114" fmla="*/ 43 w 43"/>
                  <a:gd name="T115" fmla="*/ 101 h 104"/>
                  <a:gd name="T116" fmla="*/ 36 w 43"/>
                  <a:gd name="T117" fmla="*/ 101 h 104"/>
                  <a:gd name="T118" fmla="*/ 28 w 43"/>
                  <a:gd name="T11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 h="104">
                    <a:moveTo>
                      <a:pt x="28" y="104"/>
                    </a:moveTo>
                    <a:lnTo>
                      <a:pt x="28" y="104"/>
                    </a:lnTo>
                    <a:lnTo>
                      <a:pt x="21" y="97"/>
                    </a:lnTo>
                    <a:lnTo>
                      <a:pt x="18" y="94"/>
                    </a:lnTo>
                    <a:lnTo>
                      <a:pt x="18" y="90"/>
                    </a:lnTo>
                    <a:lnTo>
                      <a:pt x="18" y="87"/>
                    </a:lnTo>
                    <a:lnTo>
                      <a:pt x="14" y="76"/>
                    </a:lnTo>
                    <a:lnTo>
                      <a:pt x="18" y="69"/>
                    </a:lnTo>
                    <a:lnTo>
                      <a:pt x="14" y="54"/>
                    </a:lnTo>
                    <a:lnTo>
                      <a:pt x="14" y="43"/>
                    </a:lnTo>
                    <a:lnTo>
                      <a:pt x="14" y="36"/>
                    </a:lnTo>
                    <a:lnTo>
                      <a:pt x="14" y="33"/>
                    </a:lnTo>
                    <a:lnTo>
                      <a:pt x="11" y="33"/>
                    </a:lnTo>
                    <a:lnTo>
                      <a:pt x="11" y="26"/>
                    </a:lnTo>
                    <a:lnTo>
                      <a:pt x="11" y="18"/>
                    </a:lnTo>
                    <a:lnTo>
                      <a:pt x="7" y="18"/>
                    </a:lnTo>
                    <a:lnTo>
                      <a:pt x="7" y="15"/>
                    </a:lnTo>
                    <a:lnTo>
                      <a:pt x="3" y="11"/>
                    </a:lnTo>
                    <a:lnTo>
                      <a:pt x="0" y="8"/>
                    </a:lnTo>
                    <a:lnTo>
                      <a:pt x="0" y="8"/>
                    </a:lnTo>
                    <a:lnTo>
                      <a:pt x="3" y="4"/>
                    </a:lnTo>
                    <a:lnTo>
                      <a:pt x="3" y="4"/>
                    </a:lnTo>
                    <a:lnTo>
                      <a:pt x="3" y="0"/>
                    </a:lnTo>
                    <a:lnTo>
                      <a:pt x="3" y="0"/>
                    </a:lnTo>
                    <a:lnTo>
                      <a:pt x="0" y="0"/>
                    </a:lnTo>
                    <a:lnTo>
                      <a:pt x="0" y="0"/>
                    </a:lnTo>
                    <a:lnTo>
                      <a:pt x="0" y="0"/>
                    </a:lnTo>
                    <a:lnTo>
                      <a:pt x="0" y="0"/>
                    </a:lnTo>
                    <a:lnTo>
                      <a:pt x="11" y="0"/>
                    </a:lnTo>
                    <a:lnTo>
                      <a:pt x="14" y="4"/>
                    </a:lnTo>
                    <a:lnTo>
                      <a:pt x="14" y="4"/>
                    </a:lnTo>
                    <a:lnTo>
                      <a:pt x="14" y="4"/>
                    </a:lnTo>
                    <a:lnTo>
                      <a:pt x="21" y="4"/>
                    </a:lnTo>
                    <a:lnTo>
                      <a:pt x="21" y="0"/>
                    </a:lnTo>
                    <a:lnTo>
                      <a:pt x="21" y="4"/>
                    </a:lnTo>
                    <a:lnTo>
                      <a:pt x="21" y="8"/>
                    </a:lnTo>
                    <a:lnTo>
                      <a:pt x="18" y="8"/>
                    </a:lnTo>
                    <a:lnTo>
                      <a:pt x="18" y="11"/>
                    </a:lnTo>
                    <a:lnTo>
                      <a:pt x="18" y="15"/>
                    </a:lnTo>
                    <a:lnTo>
                      <a:pt x="21" y="18"/>
                    </a:lnTo>
                    <a:lnTo>
                      <a:pt x="21" y="18"/>
                    </a:lnTo>
                    <a:lnTo>
                      <a:pt x="25" y="18"/>
                    </a:lnTo>
                    <a:lnTo>
                      <a:pt x="25" y="18"/>
                    </a:lnTo>
                    <a:lnTo>
                      <a:pt x="32" y="26"/>
                    </a:lnTo>
                    <a:lnTo>
                      <a:pt x="32" y="33"/>
                    </a:lnTo>
                    <a:lnTo>
                      <a:pt x="36" y="40"/>
                    </a:lnTo>
                    <a:lnTo>
                      <a:pt x="36" y="43"/>
                    </a:lnTo>
                    <a:lnTo>
                      <a:pt x="36" y="47"/>
                    </a:lnTo>
                    <a:lnTo>
                      <a:pt x="39" y="51"/>
                    </a:lnTo>
                    <a:lnTo>
                      <a:pt x="39" y="54"/>
                    </a:lnTo>
                    <a:lnTo>
                      <a:pt x="39" y="61"/>
                    </a:lnTo>
                    <a:lnTo>
                      <a:pt x="39" y="79"/>
                    </a:lnTo>
                    <a:lnTo>
                      <a:pt x="39" y="87"/>
                    </a:lnTo>
                    <a:lnTo>
                      <a:pt x="39" y="90"/>
                    </a:lnTo>
                    <a:lnTo>
                      <a:pt x="39" y="97"/>
                    </a:lnTo>
                    <a:lnTo>
                      <a:pt x="39" y="101"/>
                    </a:lnTo>
                    <a:lnTo>
                      <a:pt x="43" y="101"/>
                    </a:lnTo>
                    <a:lnTo>
                      <a:pt x="43" y="101"/>
                    </a:lnTo>
                    <a:lnTo>
                      <a:pt x="36" y="101"/>
                    </a:lnTo>
                    <a:lnTo>
                      <a:pt x="28" y="10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56" name="Freeform 2690">
                <a:extLst>
                  <a:ext uri="{FF2B5EF4-FFF2-40B4-BE49-F238E27FC236}">
                    <a16:creationId xmlns:a16="http://schemas.microsoft.com/office/drawing/2014/main" id="{B9EB49B3-F2A7-49CB-BEC2-2B058F38FB61}"/>
                  </a:ext>
                </a:extLst>
              </p:cNvPr>
              <p:cNvSpPr>
                <a:spLocks/>
              </p:cNvSpPr>
              <p:nvPr/>
            </p:nvSpPr>
            <p:spPr bwMode="auto">
              <a:xfrm>
                <a:off x="4331" y="2743"/>
                <a:ext cx="222" cy="219"/>
              </a:xfrm>
              <a:custGeom>
                <a:avLst/>
                <a:gdLst>
                  <a:gd name="T0" fmla="*/ 165 w 222"/>
                  <a:gd name="T1" fmla="*/ 54 h 219"/>
                  <a:gd name="T2" fmla="*/ 193 w 222"/>
                  <a:gd name="T3" fmla="*/ 90 h 219"/>
                  <a:gd name="T4" fmla="*/ 186 w 222"/>
                  <a:gd name="T5" fmla="*/ 108 h 219"/>
                  <a:gd name="T6" fmla="*/ 200 w 222"/>
                  <a:gd name="T7" fmla="*/ 122 h 219"/>
                  <a:gd name="T8" fmla="*/ 197 w 222"/>
                  <a:gd name="T9" fmla="*/ 129 h 219"/>
                  <a:gd name="T10" fmla="*/ 197 w 222"/>
                  <a:gd name="T11" fmla="*/ 140 h 219"/>
                  <a:gd name="T12" fmla="*/ 197 w 222"/>
                  <a:gd name="T13" fmla="*/ 151 h 219"/>
                  <a:gd name="T14" fmla="*/ 200 w 222"/>
                  <a:gd name="T15" fmla="*/ 161 h 219"/>
                  <a:gd name="T16" fmla="*/ 204 w 222"/>
                  <a:gd name="T17" fmla="*/ 176 h 219"/>
                  <a:gd name="T18" fmla="*/ 208 w 222"/>
                  <a:gd name="T19" fmla="*/ 183 h 219"/>
                  <a:gd name="T20" fmla="*/ 218 w 222"/>
                  <a:gd name="T21" fmla="*/ 190 h 219"/>
                  <a:gd name="T22" fmla="*/ 218 w 222"/>
                  <a:gd name="T23" fmla="*/ 197 h 219"/>
                  <a:gd name="T24" fmla="*/ 200 w 222"/>
                  <a:gd name="T25" fmla="*/ 208 h 219"/>
                  <a:gd name="T26" fmla="*/ 175 w 222"/>
                  <a:gd name="T27" fmla="*/ 212 h 219"/>
                  <a:gd name="T28" fmla="*/ 161 w 222"/>
                  <a:gd name="T29" fmla="*/ 215 h 219"/>
                  <a:gd name="T30" fmla="*/ 139 w 222"/>
                  <a:gd name="T31" fmla="*/ 219 h 219"/>
                  <a:gd name="T32" fmla="*/ 132 w 222"/>
                  <a:gd name="T33" fmla="*/ 215 h 219"/>
                  <a:gd name="T34" fmla="*/ 122 w 222"/>
                  <a:gd name="T35" fmla="*/ 219 h 219"/>
                  <a:gd name="T36" fmla="*/ 104 w 222"/>
                  <a:gd name="T37" fmla="*/ 212 h 219"/>
                  <a:gd name="T38" fmla="*/ 100 w 222"/>
                  <a:gd name="T39" fmla="*/ 197 h 219"/>
                  <a:gd name="T40" fmla="*/ 93 w 222"/>
                  <a:gd name="T41" fmla="*/ 176 h 219"/>
                  <a:gd name="T42" fmla="*/ 86 w 222"/>
                  <a:gd name="T43" fmla="*/ 176 h 219"/>
                  <a:gd name="T44" fmla="*/ 75 w 222"/>
                  <a:gd name="T45" fmla="*/ 176 h 219"/>
                  <a:gd name="T46" fmla="*/ 64 w 222"/>
                  <a:gd name="T47" fmla="*/ 172 h 219"/>
                  <a:gd name="T48" fmla="*/ 46 w 222"/>
                  <a:gd name="T49" fmla="*/ 165 h 219"/>
                  <a:gd name="T50" fmla="*/ 36 w 222"/>
                  <a:gd name="T51" fmla="*/ 154 h 219"/>
                  <a:gd name="T52" fmla="*/ 25 w 222"/>
                  <a:gd name="T53" fmla="*/ 143 h 219"/>
                  <a:gd name="T54" fmla="*/ 18 w 222"/>
                  <a:gd name="T55" fmla="*/ 122 h 219"/>
                  <a:gd name="T56" fmla="*/ 3 w 222"/>
                  <a:gd name="T57" fmla="*/ 104 h 219"/>
                  <a:gd name="T58" fmla="*/ 3 w 222"/>
                  <a:gd name="T59" fmla="*/ 86 h 219"/>
                  <a:gd name="T60" fmla="*/ 0 w 222"/>
                  <a:gd name="T61" fmla="*/ 68 h 219"/>
                  <a:gd name="T62" fmla="*/ 14 w 222"/>
                  <a:gd name="T63" fmla="*/ 57 h 219"/>
                  <a:gd name="T64" fmla="*/ 21 w 222"/>
                  <a:gd name="T65" fmla="*/ 43 h 219"/>
                  <a:gd name="T66" fmla="*/ 18 w 222"/>
                  <a:gd name="T67" fmla="*/ 36 h 219"/>
                  <a:gd name="T68" fmla="*/ 18 w 222"/>
                  <a:gd name="T69" fmla="*/ 29 h 219"/>
                  <a:gd name="T70" fmla="*/ 25 w 222"/>
                  <a:gd name="T71" fmla="*/ 18 h 219"/>
                  <a:gd name="T72" fmla="*/ 25 w 222"/>
                  <a:gd name="T73" fmla="*/ 0 h 219"/>
                  <a:gd name="T74" fmla="*/ 43 w 222"/>
                  <a:gd name="T75" fmla="*/ 0 h 219"/>
                  <a:gd name="T76" fmla="*/ 43 w 222"/>
                  <a:gd name="T77" fmla="*/ 29 h 219"/>
                  <a:gd name="T78" fmla="*/ 50 w 222"/>
                  <a:gd name="T79" fmla="*/ 32 h 219"/>
                  <a:gd name="T80" fmla="*/ 54 w 222"/>
                  <a:gd name="T81" fmla="*/ 29 h 219"/>
                  <a:gd name="T82" fmla="*/ 64 w 222"/>
                  <a:gd name="T83" fmla="*/ 32 h 219"/>
                  <a:gd name="T84" fmla="*/ 68 w 222"/>
                  <a:gd name="T85" fmla="*/ 32 h 219"/>
                  <a:gd name="T86" fmla="*/ 79 w 222"/>
                  <a:gd name="T87" fmla="*/ 29 h 219"/>
                  <a:gd name="T88" fmla="*/ 75 w 222"/>
                  <a:gd name="T89" fmla="*/ 25 h 219"/>
                  <a:gd name="T90" fmla="*/ 75 w 222"/>
                  <a:gd name="T91" fmla="*/ 18 h 219"/>
                  <a:gd name="T92" fmla="*/ 82 w 222"/>
                  <a:gd name="T93" fmla="*/ 11 h 219"/>
                  <a:gd name="T94" fmla="*/ 89 w 222"/>
                  <a:gd name="T95" fmla="*/ 7 h 219"/>
                  <a:gd name="T96" fmla="*/ 93 w 222"/>
                  <a:gd name="T97"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2" h="219">
                    <a:moveTo>
                      <a:pt x="165" y="43"/>
                    </a:moveTo>
                    <a:lnTo>
                      <a:pt x="165" y="43"/>
                    </a:lnTo>
                    <a:lnTo>
                      <a:pt x="165" y="47"/>
                    </a:lnTo>
                    <a:lnTo>
                      <a:pt x="165" y="54"/>
                    </a:lnTo>
                    <a:lnTo>
                      <a:pt x="168" y="57"/>
                    </a:lnTo>
                    <a:lnTo>
                      <a:pt x="197" y="75"/>
                    </a:lnTo>
                    <a:lnTo>
                      <a:pt x="197" y="75"/>
                    </a:lnTo>
                    <a:lnTo>
                      <a:pt x="193" y="90"/>
                    </a:lnTo>
                    <a:lnTo>
                      <a:pt x="193" y="90"/>
                    </a:lnTo>
                    <a:lnTo>
                      <a:pt x="190" y="97"/>
                    </a:lnTo>
                    <a:lnTo>
                      <a:pt x="186" y="104"/>
                    </a:lnTo>
                    <a:lnTo>
                      <a:pt x="186" y="108"/>
                    </a:lnTo>
                    <a:lnTo>
                      <a:pt x="186" y="111"/>
                    </a:lnTo>
                    <a:lnTo>
                      <a:pt x="193" y="115"/>
                    </a:lnTo>
                    <a:lnTo>
                      <a:pt x="197" y="118"/>
                    </a:lnTo>
                    <a:lnTo>
                      <a:pt x="200" y="122"/>
                    </a:lnTo>
                    <a:lnTo>
                      <a:pt x="200" y="126"/>
                    </a:lnTo>
                    <a:lnTo>
                      <a:pt x="200" y="126"/>
                    </a:lnTo>
                    <a:lnTo>
                      <a:pt x="200" y="126"/>
                    </a:lnTo>
                    <a:lnTo>
                      <a:pt x="197" y="129"/>
                    </a:lnTo>
                    <a:lnTo>
                      <a:pt x="197" y="136"/>
                    </a:lnTo>
                    <a:lnTo>
                      <a:pt x="197" y="136"/>
                    </a:lnTo>
                    <a:lnTo>
                      <a:pt x="197" y="140"/>
                    </a:lnTo>
                    <a:lnTo>
                      <a:pt x="197" y="140"/>
                    </a:lnTo>
                    <a:lnTo>
                      <a:pt x="200" y="143"/>
                    </a:lnTo>
                    <a:lnTo>
                      <a:pt x="197" y="147"/>
                    </a:lnTo>
                    <a:lnTo>
                      <a:pt x="197" y="147"/>
                    </a:lnTo>
                    <a:lnTo>
                      <a:pt x="197" y="151"/>
                    </a:lnTo>
                    <a:lnTo>
                      <a:pt x="197" y="154"/>
                    </a:lnTo>
                    <a:lnTo>
                      <a:pt x="197" y="158"/>
                    </a:lnTo>
                    <a:lnTo>
                      <a:pt x="200" y="161"/>
                    </a:lnTo>
                    <a:lnTo>
                      <a:pt x="200" y="161"/>
                    </a:lnTo>
                    <a:lnTo>
                      <a:pt x="200" y="161"/>
                    </a:lnTo>
                    <a:lnTo>
                      <a:pt x="204" y="169"/>
                    </a:lnTo>
                    <a:lnTo>
                      <a:pt x="204" y="172"/>
                    </a:lnTo>
                    <a:lnTo>
                      <a:pt x="204" y="176"/>
                    </a:lnTo>
                    <a:lnTo>
                      <a:pt x="204" y="176"/>
                    </a:lnTo>
                    <a:lnTo>
                      <a:pt x="208" y="179"/>
                    </a:lnTo>
                    <a:lnTo>
                      <a:pt x="208" y="179"/>
                    </a:lnTo>
                    <a:lnTo>
                      <a:pt x="208" y="183"/>
                    </a:lnTo>
                    <a:lnTo>
                      <a:pt x="208" y="187"/>
                    </a:lnTo>
                    <a:lnTo>
                      <a:pt x="211" y="187"/>
                    </a:lnTo>
                    <a:lnTo>
                      <a:pt x="215" y="190"/>
                    </a:lnTo>
                    <a:lnTo>
                      <a:pt x="218" y="190"/>
                    </a:lnTo>
                    <a:lnTo>
                      <a:pt x="218" y="194"/>
                    </a:lnTo>
                    <a:lnTo>
                      <a:pt x="222" y="194"/>
                    </a:lnTo>
                    <a:lnTo>
                      <a:pt x="222" y="194"/>
                    </a:lnTo>
                    <a:lnTo>
                      <a:pt x="218" y="197"/>
                    </a:lnTo>
                    <a:lnTo>
                      <a:pt x="215" y="201"/>
                    </a:lnTo>
                    <a:lnTo>
                      <a:pt x="208" y="204"/>
                    </a:lnTo>
                    <a:lnTo>
                      <a:pt x="208" y="204"/>
                    </a:lnTo>
                    <a:lnTo>
                      <a:pt x="200" y="208"/>
                    </a:lnTo>
                    <a:lnTo>
                      <a:pt x="190" y="212"/>
                    </a:lnTo>
                    <a:lnTo>
                      <a:pt x="186" y="212"/>
                    </a:lnTo>
                    <a:lnTo>
                      <a:pt x="182" y="212"/>
                    </a:lnTo>
                    <a:lnTo>
                      <a:pt x="175" y="212"/>
                    </a:lnTo>
                    <a:lnTo>
                      <a:pt x="172" y="212"/>
                    </a:lnTo>
                    <a:lnTo>
                      <a:pt x="168" y="212"/>
                    </a:lnTo>
                    <a:lnTo>
                      <a:pt x="161" y="215"/>
                    </a:lnTo>
                    <a:lnTo>
                      <a:pt x="161" y="215"/>
                    </a:lnTo>
                    <a:lnTo>
                      <a:pt x="157" y="219"/>
                    </a:lnTo>
                    <a:lnTo>
                      <a:pt x="147" y="215"/>
                    </a:lnTo>
                    <a:lnTo>
                      <a:pt x="143" y="219"/>
                    </a:lnTo>
                    <a:lnTo>
                      <a:pt x="139" y="219"/>
                    </a:lnTo>
                    <a:lnTo>
                      <a:pt x="136" y="219"/>
                    </a:lnTo>
                    <a:lnTo>
                      <a:pt x="136" y="219"/>
                    </a:lnTo>
                    <a:lnTo>
                      <a:pt x="132" y="219"/>
                    </a:lnTo>
                    <a:lnTo>
                      <a:pt x="132" y="215"/>
                    </a:lnTo>
                    <a:lnTo>
                      <a:pt x="129" y="215"/>
                    </a:lnTo>
                    <a:lnTo>
                      <a:pt x="125" y="215"/>
                    </a:lnTo>
                    <a:lnTo>
                      <a:pt x="125" y="219"/>
                    </a:lnTo>
                    <a:lnTo>
                      <a:pt x="122" y="219"/>
                    </a:lnTo>
                    <a:lnTo>
                      <a:pt x="107" y="215"/>
                    </a:lnTo>
                    <a:lnTo>
                      <a:pt x="107" y="215"/>
                    </a:lnTo>
                    <a:lnTo>
                      <a:pt x="104" y="212"/>
                    </a:lnTo>
                    <a:lnTo>
                      <a:pt x="104" y="212"/>
                    </a:lnTo>
                    <a:lnTo>
                      <a:pt x="100" y="208"/>
                    </a:lnTo>
                    <a:lnTo>
                      <a:pt x="100" y="208"/>
                    </a:lnTo>
                    <a:lnTo>
                      <a:pt x="100" y="201"/>
                    </a:lnTo>
                    <a:lnTo>
                      <a:pt x="100" y="197"/>
                    </a:lnTo>
                    <a:lnTo>
                      <a:pt x="100" y="190"/>
                    </a:lnTo>
                    <a:lnTo>
                      <a:pt x="96" y="183"/>
                    </a:lnTo>
                    <a:lnTo>
                      <a:pt x="96" y="183"/>
                    </a:lnTo>
                    <a:lnTo>
                      <a:pt x="93" y="176"/>
                    </a:lnTo>
                    <a:lnTo>
                      <a:pt x="86" y="176"/>
                    </a:lnTo>
                    <a:lnTo>
                      <a:pt x="86" y="179"/>
                    </a:lnTo>
                    <a:lnTo>
                      <a:pt x="86" y="176"/>
                    </a:lnTo>
                    <a:lnTo>
                      <a:pt x="86" y="176"/>
                    </a:lnTo>
                    <a:lnTo>
                      <a:pt x="82" y="176"/>
                    </a:lnTo>
                    <a:lnTo>
                      <a:pt x="82" y="176"/>
                    </a:lnTo>
                    <a:lnTo>
                      <a:pt x="79" y="176"/>
                    </a:lnTo>
                    <a:lnTo>
                      <a:pt x="75" y="176"/>
                    </a:lnTo>
                    <a:lnTo>
                      <a:pt x="75" y="176"/>
                    </a:lnTo>
                    <a:lnTo>
                      <a:pt x="71" y="176"/>
                    </a:lnTo>
                    <a:lnTo>
                      <a:pt x="68" y="172"/>
                    </a:lnTo>
                    <a:lnTo>
                      <a:pt x="64" y="172"/>
                    </a:lnTo>
                    <a:lnTo>
                      <a:pt x="64" y="169"/>
                    </a:lnTo>
                    <a:lnTo>
                      <a:pt x="61" y="169"/>
                    </a:lnTo>
                    <a:lnTo>
                      <a:pt x="57" y="169"/>
                    </a:lnTo>
                    <a:lnTo>
                      <a:pt x="46" y="165"/>
                    </a:lnTo>
                    <a:lnTo>
                      <a:pt x="43" y="161"/>
                    </a:lnTo>
                    <a:lnTo>
                      <a:pt x="39" y="161"/>
                    </a:lnTo>
                    <a:lnTo>
                      <a:pt x="39" y="158"/>
                    </a:lnTo>
                    <a:lnTo>
                      <a:pt x="36" y="154"/>
                    </a:lnTo>
                    <a:lnTo>
                      <a:pt x="32" y="154"/>
                    </a:lnTo>
                    <a:lnTo>
                      <a:pt x="28" y="154"/>
                    </a:lnTo>
                    <a:lnTo>
                      <a:pt x="25" y="147"/>
                    </a:lnTo>
                    <a:lnTo>
                      <a:pt x="25" y="143"/>
                    </a:lnTo>
                    <a:lnTo>
                      <a:pt x="21" y="140"/>
                    </a:lnTo>
                    <a:lnTo>
                      <a:pt x="18" y="129"/>
                    </a:lnTo>
                    <a:lnTo>
                      <a:pt x="18" y="126"/>
                    </a:lnTo>
                    <a:lnTo>
                      <a:pt x="18" y="122"/>
                    </a:lnTo>
                    <a:lnTo>
                      <a:pt x="11" y="115"/>
                    </a:lnTo>
                    <a:lnTo>
                      <a:pt x="3" y="111"/>
                    </a:lnTo>
                    <a:lnTo>
                      <a:pt x="0" y="104"/>
                    </a:lnTo>
                    <a:lnTo>
                      <a:pt x="3" y="104"/>
                    </a:lnTo>
                    <a:lnTo>
                      <a:pt x="3" y="100"/>
                    </a:lnTo>
                    <a:lnTo>
                      <a:pt x="3" y="97"/>
                    </a:lnTo>
                    <a:lnTo>
                      <a:pt x="3" y="90"/>
                    </a:lnTo>
                    <a:lnTo>
                      <a:pt x="3" y="86"/>
                    </a:lnTo>
                    <a:lnTo>
                      <a:pt x="0" y="82"/>
                    </a:lnTo>
                    <a:lnTo>
                      <a:pt x="0" y="82"/>
                    </a:lnTo>
                    <a:lnTo>
                      <a:pt x="0" y="75"/>
                    </a:lnTo>
                    <a:lnTo>
                      <a:pt x="0" y="68"/>
                    </a:lnTo>
                    <a:lnTo>
                      <a:pt x="0" y="68"/>
                    </a:lnTo>
                    <a:lnTo>
                      <a:pt x="3" y="68"/>
                    </a:lnTo>
                    <a:lnTo>
                      <a:pt x="11" y="65"/>
                    </a:lnTo>
                    <a:lnTo>
                      <a:pt x="14" y="57"/>
                    </a:lnTo>
                    <a:lnTo>
                      <a:pt x="14" y="57"/>
                    </a:lnTo>
                    <a:lnTo>
                      <a:pt x="18" y="50"/>
                    </a:lnTo>
                    <a:lnTo>
                      <a:pt x="21" y="47"/>
                    </a:lnTo>
                    <a:lnTo>
                      <a:pt x="21" y="43"/>
                    </a:lnTo>
                    <a:lnTo>
                      <a:pt x="21" y="43"/>
                    </a:lnTo>
                    <a:lnTo>
                      <a:pt x="21" y="39"/>
                    </a:lnTo>
                    <a:lnTo>
                      <a:pt x="21" y="39"/>
                    </a:lnTo>
                    <a:lnTo>
                      <a:pt x="18" y="36"/>
                    </a:lnTo>
                    <a:lnTo>
                      <a:pt x="18" y="36"/>
                    </a:lnTo>
                    <a:lnTo>
                      <a:pt x="18" y="36"/>
                    </a:lnTo>
                    <a:lnTo>
                      <a:pt x="18" y="32"/>
                    </a:lnTo>
                    <a:lnTo>
                      <a:pt x="18" y="29"/>
                    </a:lnTo>
                    <a:lnTo>
                      <a:pt x="18" y="29"/>
                    </a:lnTo>
                    <a:lnTo>
                      <a:pt x="25" y="21"/>
                    </a:lnTo>
                    <a:lnTo>
                      <a:pt x="25" y="18"/>
                    </a:lnTo>
                    <a:lnTo>
                      <a:pt x="25" y="18"/>
                    </a:lnTo>
                    <a:lnTo>
                      <a:pt x="21" y="11"/>
                    </a:lnTo>
                    <a:lnTo>
                      <a:pt x="18" y="4"/>
                    </a:lnTo>
                    <a:lnTo>
                      <a:pt x="14" y="0"/>
                    </a:lnTo>
                    <a:lnTo>
                      <a:pt x="25" y="0"/>
                    </a:lnTo>
                    <a:lnTo>
                      <a:pt x="25" y="0"/>
                    </a:lnTo>
                    <a:lnTo>
                      <a:pt x="25" y="0"/>
                    </a:lnTo>
                    <a:lnTo>
                      <a:pt x="43" y="0"/>
                    </a:lnTo>
                    <a:lnTo>
                      <a:pt x="43" y="0"/>
                    </a:lnTo>
                    <a:lnTo>
                      <a:pt x="43" y="7"/>
                    </a:lnTo>
                    <a:lnTo>
                      <a:pt x="43" y="14"/>
                    </a:lnTo>
                    <a:lnTo>
                      <a:pt x="43" y="21"/>
                    </a:lnTo>
                    <a:lnTo>
                      <a:pt x="43" y="29"/>
                    </a:lnTo>
                    <a:lnTo>
                      <a:pt x="43" y="32"/>
                    </a:lnTo>
                    <a:lnTo>
                      <a:pt x="43" y="36"/>
                    </a:lnTo>
                    <a:lnTo>
                      <a:pt x="46" y="36"/>
                    </a:lnTo>
                    <a:lnTo>
                      <a:pt x="50" y="32"/>
                    </a:lnTo>
                    <a:lnTo>
                      <a:pt x="50" y="32"/>
                    </a:lnTo>
                    <a:lnTo>
                      <a:pt x="50" y="29"/>
                    </a:lnTo>
                    <a:lnTo>
                      <a:pt x="54" y="25"/>
                    </a:lnTo>
                    <a:lnTo>
                      <a:pt x="54" y="29"/>
                    </a:lnTo>
                    <a:lnTo>
                      <a:pt x="57" y="32"/>
                    </a:lnTo>
                    <a:lnTo>
                      <a:pt x="61" y="32"/>
                    </a:lnTo>
                    <a:lnTo>
                      <a:pt x="61" y="32"/>
                    </a:lnTo>
                    <a:lnTo>
                      <a:pt x="64" y="32"/>
                    </a:lnTo>
                    <a:lnTo>
                      <a:pt x="64" y="39"/>
                    </a:lnTo>
                    <a:lnTo>
                      <a:pt x="68" y="36"/>
                    </a:lnTo>
                    <a:lnTo>
                      <a:pt x="68" y="36"/>
                    </a:lnTo>
                    <a:lnTo>
                      <a:pt x="68" y="32"/>
                    </a:lnTo>
                    <a:lnTo>
                      <a:pt x="68" y="29"/>
                    </a:lnTo>
                    <a:lnTo>
                      <a:pt x="75" y="29"/>
                    </a:lnTo>
                    <a:lnTo>
                      <a:pt x="75" y="29"/>
                    </a:lnTo>
                    <a:lnTo>
                      <a:pt x="79" y="29"/>
                    </a:lnTo>
                    <a:lnTo>
                      <a:pt x="82" y="25"/>
                    </a:lnTo>
                    <a:lnTo>
                      <a:pt x="82" y="25"/>
                    </a:lnTo>
                    <a:lnTo>
                      <a:pt x="82" y="25"/>
                    </a:lnTo>
                    <a:lnTo>
                      <a:pt x="75" y="25"/>
                    </a:lnTo>
                    <a:lnTo>
                      <a:pt x="75" y="21"/>
                    </a:lnTo>
                    <a:lnTo>
                      <a:pt x="75" y="21"/>
                    </a:lnTo>
                    <a:lnTo>
                      <a:pt x="79" y="18"/>
                    </a:lnTo>
                    <a:lnTo>
                      <a:pt x="75" y="18"/>
                    </a:lnTo>
                    <a:lnTo>
                      <a:pt x="79" y="18"/>
                    </a:lnTo>
                    <a:lnTo>
                      <a:pt x="79" y="18"/>
                    </a:lnTo>
                    <a:lnTo>
                      <a:pt x="82" y="14"/>
                    </a:lnTo>
                    <a:lnTo>
                      <a:pt x="82" y="11"/>
                    </a:lnTo>
                    <a:lnTo>
                      <a:pt x="82" y="11"/>
                    </a:lnTo>
                    <a:lnTo>
                      <a:pt x="86" y="11"/>
                    </a:lnTo>
                    <a:lnTo>
                      <a:pt x="86" y="7"/>
                    </a:lnTo>
                    <a:lnTo>
                      <a:pt x="89" y="7"/>
                    </a:lnTo>
                    <a:lnTo>
                      <a:pt x="89" y="7"/>
                    </a:lnTo>
                    <a:lnTo>
                      <a:pt x="86" y="4"/>
                    </a:lnTo>
                    <a:lnTo>
                      <a:pt x="89" y="0"/>
                    </a:lnTo>
                    <a:lnTo>
                      <a:pt x="93" y="0"/>
                    </a:lnTo>
                    <a:lnTo>
                      <a:pt x="165" y="4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57" name="Freeform 2691">
                <a:extLst>
                  <a:ext uri="{FF2B5EF4-FFF2-40B4-BE49-F238E27FC236}">
                    <a16:creationId xmlns:a16="http://schemas.microsoft.com/office/drawing/2014/main" id="{964B9845-05DE-4A3A-9A8E-BC7F68387A22}"/>
                  </a:ext>
                </a:extLst>
              </p:cNvPr>
              <p:cNvSpPr>
                <a:spLocks/>
              </p:cNvSpPr>
              <p:nvPr/>
            </p:nvSpPr>
            <p:spPr bwMode="auto">
              <a:xfrm>
                <a:off x="4331" y="2743"/>
                <a:ext cx="222" cy="219"/>
              </a:xfrm>
              <a:custGeom>
                <a:avLst/>
                <a:gdLst>
                  <a:gd name="T0" fmla="*/ 165 w 222"/>
                  <a:gd name="T1" fmla="*/ 54 h 219"/>
                  <a:gd name="T2" fmla="*/ 193 w 222"/>
                  <a:gd name="T3" fmla="*/ 90 h 219"/>
                  <a:gd name="T4" fmla="*/ 186 w 222"/>
                  <a:gd name="T5" fmla="*/ 108 h 219"/>
                  <a:gd name="T6" fmla="*/ 200 w 222"/>
                  <a:gd name="T7" fmla="*/ 122 h 219"/>
                  <a:gd name="T8" fmla="*/ 197 w 222"/>
                  <a:gd name="T9" fmla="*/ 129 h 219"/>
                  <a:gd name="T10" fmla="*/ 197 w 222"/>
                  <a:gd name="T11" fmla="*/ 140 h 219"/>
                  <a:gd name="T12" fmla="*/ 197 w 222"/>
                  <a:gd name="T13" fmla="*/ 151 h 219"/>
                  <a:gd name="T14" fmla="*/ 200 w 222"/>
                  <a:gd name="T15" fmla="*/ 161 h 219"/>
                  <a:gd name="T16" fmla="*/ 204 w 222"/>
                  <a:gd name="T17" fmla="*/ 176 h 219"/>
                  <a:gd name="T18" fmla="*/ 208 w 222"/>
                  <a:gd name="T19" fmla="*/ 183 h 219"/>
                  <a:gd name="T20" fmla="*/ 218 w 222"/>
                  <a:gd name="T21" fmla="*/ 190 h 219"/>
                  <a:gd name="T22" fmla="*/ 218 w 222"/>
                  <a:gd name="T23" fmla="*/ 197 h 219"/>
                  <a:gd name="T24" fmla="*/ 200 w 222"/>
                  <a:gd name="T25" fmla="*/ 208 h 219"/>
                  <a:gd name="T26" fmla="*/ 175 w 222"/>
                  <a:gd name="T27" fmla="*/ 212 h 219"/>
                  <a:gd name="T28" fmla="*/ 161 w 222"/>
                  <a:gd name="T29" fmla="*/ 215 h 219"/>
                  <a:gd name="T30" fmla="*/ 139 w 222"/>
                  <a:gd name="T31" fmla="*/ 219 h 219"/>
                  <a:gd name="T32" fmla="*/ 132 w 222"/>
                  <a:gd name="T33" fmla="*/ 215 h 219"/>
                  <a:gd name="T34" fmla="*/ 122 w 222"/>
                  <a:gd name="T35" fmla="*/ 219 h 219"/>
                  <a:gd name="T36" fmla="*/ 104 w 222"/>
                  <a:gd name="T37" fmla="*/ 212 h 219"/>
                  <a:gd name="T38" fmla="*/ 100 w 222"/>
                  <a:gd name="T39" fmla="*/ 197 h 219"/>
                  <a:gd name="T40" fmla="*/ 93 w 222"/>
                  <a:gd name="T41" fmla="*/ 176 h 219"/>
                  <a:gd name="T42" fmla="*/ 86 w 222"/>
                  <a:gd name="T43" fmla="*/ 176 h 219"/>
                  <a:gd name="T44" fmla="*/ 75 w 222"/>
                  <a:gd name="T45" fmla="*/ 176 h 219"/>
                  <a:gd name="T46" fmla="*/ 64 w 222"/>
                  <a:gd name="T47" fmla="*/ 172 h 219"/>
                  <a:gd name="T48" fmla="*/ 46 w 222"/>
                  <a:gd name="T49" fmla="*/ 165 h 219"/>
                  <a:gd name="T50" fmla="*/ 36 w 222"/>
                  <a:gd name="T51" fmla="*/ 154 h 219"/>
                  <a:gd name="T52" fmla="*/ 25 w 222"/>
                  <a:gd name="T53" fmla="*/ 143 h 219"/>
                  <a:gd name="T54" fmla="*/ 18 w 222"/>
                  <a:gd name="T55" fmla="*/ 122 h 219"/>
                  <a:gd name="T56" fmla="*/ 3 w 222"/>
                  <a:gd name="T57" fmla="*/ 104 h 219"/>
                  <a:gd name="T58" fmla="*/ 3 w 222"/>
                  <a:gd name="T59" fmla="*/ 86 h 219"/>
                  <a:gd name="T60" fmla="*/ 0 w 222"/>
                  <a:gd name="T61" fmla="*/ 68 h 219"/>
                  <a:gd name="T62" fmla="*/ 14 w 222"/>
                  <a:gd name="T63" fmla="*/ 57 h 219"/>
                  <a:gd name="T64" fmla="*/ 21 w 222"/>
                  <a:gd name="T65" fmla="*/ 43 h 219"/>
                  <a:gd name="T66" fmla="*/ 18 w 222"/>
                  <a:gd name="T67" fmla="*/ 36 h 219"/>
                  <a:gd name="T68" fmla="*/ 18 w 222"/>
                  <a:gd name="T69" fmla="*/ 29 h 219"/>
                  <a:gd name="T70" fmla="*/ 25 w 222"/>
                  <a:gd name="T71" fmla="*/ 18 h 219"/>
                  <a:gd name="T72" fmla="*/ 25 w 222"/>
                  <a:gd name="T73" fmla="*/ 0 h 219"/>
                  <a:gd name="T74" fmla="*/ 43 w 222"/>
                  <a:gd name="T75" fmla="*/ 0 h 219"/>
                  <a:gd name="T76" fmla="*/ 43 w 222"/>
                  <a:gd name="T77" fmla="*/ 29 h 219"/>
                  <a:gd name="T78" fmla="*/ 50 w 222"/>
                  <a:gd name="T79" fmla="*/ 32 h 219"/>
                  <a:gd name="T80" fmla="*/ 54 w 222"/>
                  <a:gd name="T81" fmla="*/ 29 h 219"/>
                  <a:gd name="T82" fmla="*/ 64 w 222"/>
                  <a:gd name="T83" fmla="*/ 32 h 219"/>
                  <a:gd name="T84" fmla="*/ 68 w 222"/>
                  <a:gd name="T85" fmla="*/ 32 h 219"/>
                  <a:gd name="T86" fmla="*/ 79 w 222"/>
                  <a:gd name="T87" fmla="*/ 29 h 219"/>
                  <a:gd name="T88" fmla="*/ 75 w 222"/>
                  <a:gd name="T89" fmla="*/ 25 h 219"/>
                  <a:gd name="T90" fmla="*/ 75 w 222"/>
                  <a:gd name="T91" fmla="*/ 18 h 219"/>
                  <a:gd name="T92" fmla="*/ 82 w 222"/>
                  <a:gd name="T93" fmla="*/ 11 h 219"/>
                  <a:gd name="T94" fmla="*/ 89 w 222"/>
                  <a:gd name="T95" fmla="*/ 7 h 219"/>
                  <a:gd name="T96" fmla="*/ 93 w 222"/>
                  <a:gd name="T97"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2" h="219">
                    <a:moveTo>
                      <a:pt x="165" y="43"/>
                    </a:moveTo>
                    <a:lnTo>
                      <a:pt x="165" y="43"/>
                    </a:lnTo>
                    <a:lnTo>
                      <a:pt x="165" y="47"/>
                    </a:lnTo>
                    <a:lnTo>
                      <a:pt x="165" y="54"/>
                    </a:lnTo>
                    <a:lnTo>
                      <a:pt x="168" y="57"/>
                    </a:lnTo>
                    <a:lnTo>
                      <a:pt x="197" y="75"/>
                    </a:lnTo>
                    <a:lnTo>
                      <a:pt x="197" y="75"/>
                    </a:lnTo>
                    <a:lnTo>
                      <a:pt x="193" y="90"/>
                    </a:lnTo>
                    <a:lnTo>
                      <a:pt x="193" y="90"/>
                    </a:lnTo>
                    <a:lnTo>
                      <a:pt x="190" y="97"/>
                    </a:lnTo>
                    <a:lnTo>
                      <a:pt x="186" y="104"/>
                    </a:lnTo>
                    <a:lnTo>
                      <a:pt x="186" y="108"/>
                    </a:lnTo>
                    <a:lnTo>
                      <a:pt x="186" y="111"/>
                    </a:lnTo>
                    <a:lnTo>
                      <a:pt x="193" y="115"/>
                    </a:lnTo>
                    <a:lnTo>
                      <a:pt x="197" y="118"/>
                    </a:lnTo>
                    <a:lnTo>
                      <a:pt x="200" y="122"/>
                    </a:lnTo>
                    <a:lnTo>
                      <a:pt x="200" y="126"/>
                    </a:lnTo>
                    <a:lnTo>
                      <a:pt x="200" y="126"/>
                    </a:lnTo>
                    <a:lnTo>
                      <a:pt x="200" y="126"/>
                    </a:lnTo>
                    <a:lnTo>
                      <a:pt x="197" y="129"/>
                    </a:lnTo>
                    <a:lnTo>
                      <a:pt x="197" y="136"/>
                    </a:lnTo>
                    <a:lnTo>
                      <a:pt x="197" y="136"/>
                    </a:lnTo>
                    <a:lnTo>
                      <a:pt x="197" y="140"/>
                    </a:lnTo>
                    <a:lnTo>
                      <a:pt x="197" y="140"/>
                    </a:lnTo>
                    <a:lnTo>
                      <a:pt x="200" y="143"/>
                    </a:lnTo>
                    <a:lnTo>
                      <a:pt x="197" y="147"/>
                    </a:lnTo>
                    <a:lnTo>
                      <a:pt x="197" y="147"/>
                    </a:lnTo>
                    <a:lnTo>
                      <a:pt x="197" y="151"/>
                    </a:lnTo>
                    <a:lnTo>
                      <a:pt x="197" y="154"/>
                    </a:lnTo>
                    <a:lnTo>
                      <a:pt x="197" y="158"/>
                    </a:lnTo>
                    <a:lnTo>
                      <a:pt x="200" y="161"/>
                    </a:lnTo>
                    <a:lnTo>
                      <a:pt x="200" y="161"/>
                    </a:lnTo>
                    <a:lnTo>
                      <a:pt x="200" y="161"/>
                    </a:lnTo>
                    <a:lnTo>
                      <a:pt x="204" y="169"/>
                    </a:lnTo>
                    <a:lnTo>
                      <a:pt x="204" y="172"/>
                    </a:lnTo>
                    <a:lnTo>
                      <a:pt x="204" y="176"/>
                    </a:lnTo>
                    <a:lnTo>
                      <a:pt x="204" y="176"/>
                    </a:lnTo>
                    <a:lnTo>
                      <a:pt x="208" y="179"/>
                    </a:lnTo>
                    <a:lnTo>
                      <a:pt x="208" y="179"/>
                    </a:lnTo>
                    <a:lnTo>
                      <a:pt x="208" y="183"/>
                    </a:lnTo>
                    <a:lnTo>
                      <a:pt x="208" y="187"/>
                    </a:lnTo>
                    <a:lnTo>
                      <a:pt x="211" y="187"/>
                    </a:lnTo>
                    <a:lnTo>
                      <a:pt x="215" y="190"/>
                    </a:lnTo>
                    <a:lnTo>
                      <a:pt x="218" y="190"/>
                    </a:lnTo>
                    <a:lnTo>
                      <a:pt x="218" y="194"/>
                    </a:lnTo>
                    <a:lnTo>
                      <a:pt x="222" y="194"/>
                    </a:lnTo>
                    <a:lnTo>
                      <a:pt x="222" y="194"/>
                    </a:lnTo>
                    <a:lnTo>
                      <a:pt x="218" y="197"/>
                    </a:lnTo>
                    <a:lnTo>
                      <a:pt x="215" y="201"/>
                    </a:lnTo>
                    <a:lnTo>
                      <a:pt x="208" y="204"/>
                    </a:lnTo>
                    <a:lnTo>
                      <a:pt x="208" y="204"/>
                    </a:lnTo>
                    <a:lnTo>
                      <a:pt x="200" y="208"/>
                    </a:lnTo>
                    <a:lnTo>
                      <a:pt x="190" y="212"/>
                    </a:lnTo>
                    <a:lnTo>
                      <a:pt x="186" y="212"/>
                    </a:lnTo>
                    <a:lnTo>
                      <a:pt x="182" y="212"/>
                    </a:lnTo>
                    <a:lnTo>
                      <a:pt x="175" y="212"/>
                    </a:lnTo>
                    <a:lnTo>
                      <a:pt x="172" y="212"/>
                    </a:lnTo>
                    <a:lnTo>
                      <a:pt x="168" y="212"/>
                    </a:lnTo>
                    <a:lnTo>
                      <a:pt x="161" y="215"/>
                    </a:lnTo>
                    <a:lnTo>
                      <a:pt x="161" y="215"/>
                    </a:lnTo>
                    <a:lnTo>
                      <a:pt x="157" y="219"/>
                    </a:lnTo>
                    <a:lnTo>
                      <a:pt x="147" y="215"/>
                    </a:lnTo>
                    <a:lnTo>
                      <a:pt x="143" y="219"/>
                    </a:lnTo>
                    <a:lnTo>
                      <a:pt x="139" y="219"/>
                    </a:lnTo>
                    <a:lnTo>
                      <a:pt x="136" y="219"/>
                    </a:lnTo>
                    <a:lnTo>
                      <a:pt x="136" y="219"/>
                    </a:lnTo>
                    <a:lnTo>
                      <a:pt x="132" y="219"/>
                    </a:lnTo>
                    <a:lnTo>
                      <a:pt x="132" y="215"/>
                    </a:lnTo>
                    <a:lnTo>
                      <a:pt x="129" y="215"/>
                    </a:lnTo>
                    <a:lnTo>
                      <a:pt x="125" y="215"/>
                    </a:lnTo>
                    <a:lnTo>
                      <a:pt x="125" y="219"/>
                    </a:lnTo>
                    <a:lnTo>
                      <a:pt x="122" y="219"/>
                    </a:lnTo>
                    <a:lnTo>
                      <a:pt x="107" y="215"/>
                    </a:lnTo>
                    <a:lnTo>
                      <a:pt x="107" y="215"/>
                    </a:lnTo>
                    <a:lnTo>
                      <a:pt x="104" y="212"/>
                    </a:lnTo>
                    <a:lnTo>
                      <a:pt x="104" y="212"/>
                    </a:lnTo>
                    <a:lnTo>
                      <a:pt x="100" y="208"/>
                    </a:lnTo>
                    <a:lnTo>
                      <a:pt x="100" y="208"/>
                    </a:lnTo>
                    <a:lnTo>
                      <a:pt x="100" y="201"/>
                    </a:lnTo>
                    <a:lnTo>
                      <a:pt x="100" y="197"/>
                    </a:lnTo>
                    <a:lnTo>
                      <a:pt x="100" y="190"/>
                    </a:lnTo>
                    <a:lnTo>
                      <a:pt x="96" y="183"/>
                    </a:lnTo>
                    <a:lnTo>
                      <a:pt x="96" y="183"/>
                    </a:lnTo>
                    <a:lnTo>
                      <a:pt x="93" y="176"/>
                    </a:lnTo>
                    <a:lnTo>
                      <a:pt x="86" y="176"/>
                    </a:lnTo>
                    <a:lnTo>
                      <a:pt x="86" y="179"/>
                    </a:lnTo>
                    <a:lnTo>
                      <a:pt x="86" y="176"/>
                    </a:lnTo>
                    <a:lnTo>
                      <a:pt x="86" y="176"/>
                    </a:lnTo>
                    <a:lnTo>
                      <a:pt x="82" y="176"/>
                    </a:lnTo>
                    <a:lnTo>
                      <a:pt x="82" y="176"/>
                    </a:lnTo>
                    <a:lnTo>
                      <a:pt x="79" y="176"/>
                    </a:lnTo>
                    <a:lnTo>
                      <a:pt x="75" y="176"/>
                    </a:lnTo>
                    <a:lnTo>
                      <a:pt x="75" y="176"/>
                    </a:lnTo>
                    <a:lnTo>
                      <a:pt x="71" y="176"/>
                    </a:lnTo>
                    <a:lnTo>
                      <a:pt x="68" y="172"/>
                    </a:lnTo>
                    <a:lnTo>
                      <a:pt x="64" y="172"/>
                    </a:lnTo>
                    <a:lnTo>
                      <a:pt x="64" y="169"/>
                    </a:lnTo>
                    <a:lnTo>
                      <a:pt x="61" y="169"/>
                    </a:lnTo>
                    <a:lnTo>
                      <a:pt x="57" y="169"/>
                    </a:lnTo>
                    <a:lnTo>
                      <a:pt x="46" y="165"/>
                    </a:lnTo>
                    <a:lnTo>
                      <a:pt x="43" y="161"/>
                    </a:lnTo>
                    <a:lnTo>
                      <a:pt x="39" y="161"/>
                    </a:lnTo>
                    <a:lnTo>
                      <a:pt x="39" y="158"/>
                    </a:lnTo>
                    <a:lnTo>
                      <a:pt x="36" y="154"/>
                    </a:lnTo>
                    <a:lnTo>
                      <a:pt x="32" y="154"/>
                    </a:lnTo>
                    <a:lnTo>
                      <a:pt x="28" y="154"/>
                    </a:lnTo>
                    <a:lnTo>
                      <a:pt x="25" y="147"/>
                    </a:lnTo>
                    <a:lnTo>
                      <a:pt x="25" y="143"/>
                    </a:lnTo>
                    <a:lnTo>
                      <a:pt x="21" y="140"/>
                    </a:lnTo>
                    <a:lnTo>
                      <a:pt x="18" y="129"/>
                    </a:lnTo>
                    <a:lnTo>
                      <a:pt x="18" y="126"/>
                    </a:lnTo>
                    <a:lnTo>
                      <a:pt x="18" y="122"/>
                    </a:lnTo>
                    <a:lnTo>
                      <a:pt x="11" y="115"/>
                    </a:lnTo>
                    <a:lnTo>
                      <a:pt x="3" y="111"/>
                    </a:lnTo>
                    <a:lnTo>
                      <a:pt x="0" y="104"/>
                    </a:lnTo>
                    <a:lnTo>
                      <a:pt x="3" y="104"/>
                    </a:lnTo>
                    <a:lnTo>
                      <a:pt x="3" y="100"/>
                    </a:lnTo>
                    <a:lnTo>
                      <a:pt x="3" y="97"/>
                    </a:lnTo>
                    <a:lnTo>
                      <a:pt x="3" y="90"/>
                    </a:lnTo>
                    <a:lnTo>
                      <a:pt x="3" y="86"/>
                    </a:lnTo>
                    <a:lnTo>
                      <a:pt x="0" y="82"/>
                    </a:lnTo>
                    <a:lnTo>
                      <a:pt x="0" y="82"/>
                    </a:lnTo>
                    <a:lnTo>
                      <a:pt x="0" y="75"/>
                    </a:lnTo>
                    <a:lnTo>
                      <a:pt x="0" y="68"/>
                    </a:lnTo>
                    <a:lnTo>
                      <a:pt x="0" y="68"/>
                    </a:lnTo>
                    <a:lnTo>
                      <a:pt x="3" y="68"/>
                    </a:lnTo>
                    <a:lnTo>
                      <a:pt x="11" y="65"/>
                    </a:lnTo>
                    <a:lnTo>
                      <a:pt x="14" y="57"/>
                    </a:lnTo>
                    <a:lnTo>
                      <a:pt x="14" y="57"/>
                    </a:lnTo>
                    <a:lnTo>
                      <a:pt x="18" y="50"/>
                    </a:lnTo>
                    <a:lnTo>
                      <a:pt x="21" y="47"/>
                    </a:lnTo>
                    <a:lnTo>
                      <a:pt x="21" y="43"/>
                    </a:lnTo>
                    <a:lnTo>
                      <a:pt x="21" y="43"/>
                    </a:lnTo>
                    <a:lnTo>
                      <a:pt x="21" y="39"/>
                    </a:lnTo>
                    <a:lnTo>
                      <a:pt x="21" y="39"/>
                    </a:lnTo>
                    <a:lnTo>
                      <a:pt x="18" y="36"/>
                    </a:lnTo>
                    <a:lnTo>
                      <a:pt x="18" y="36"/>
                    </a:lnTo>
                    <a:lnTo>
                      <a:pt x="18" y="36"/>
                    </a:lnTo>
                    <a:lnTo>
                      <a:pt x="18" y="32"/>
                    </a:lnTo>
                    <a:lnTo>
                      <a:pt x="18" y="29"/>
                    </a:lnTo>
                    <a:lnTo>
                      <a:pt x="18" y="29"/>
                    </a:lnTo>
                    <a:lnTo>
                      <a:pt x="25" y="21"/>
                    </a:lnTo>
                    <a:lnTo>
                      <a:pt x="25" y="18"/>
                    </a:lnTo>
                    <a:lnTo>
                      <a:pt x="25" y="18"/>
                    </a:lnTo>
                    <a:lnTo>
                      <a:pt x="21" y="11"/>
                    </a:lnTo>
                    <a:lnTo>
                      <a:pt x="18" y="4"/>
                    </a:lnTo>
                    <a:lnTo>
                      <a:pt x="14" y="0"/>
                    </a:lnTo>
                    <a:lnTo>
                      <a:pt x="25" y="0"/>
                    </a:lnTo>
                    <a:lnTo>
                      <a:pt x="25" y="0"/>
                    </a:lnTo>
                    <a:lnTo>
                      <a:pt x="25" y="0"/>
                    </a:lnTo>
                    <a:lnTo>
                      <a:pt x="43" y="0"/>
                    </a:lnTo>
                    <a:lnTo>
                      <a:pt x="43" y="0"/>
                    </a:lnTo>
                    <a:lnTo>
                      <a:pt x="43" y="7"/>
                    </a:lnTo>
                    <a:lnTo>
                      <a:pt x="43" y="14"/>
                    </a:lnTo>
                    <a:lnTo>
                      <a:pt x="43" y="21"/>
                    </a:lnTo>
                    <a:lnTo>
                      <a:pt x="43" y="29"/>
                    </a:lnTo>
                    <a:lnTo>
                      <a:pt x="43" y="32"/>
                    </a:lnTo>
                    <a:lnTo>
                      <a:pt x="43" y="36"/>
                    </a:lnTo>
                    <a:lnTo>
                      <a:pt x="46" y="36"/>
                    </a:lnTo>
                    <a:lnTo>
                      <a:pt x="50" y="32"/>
                    </a:lnTo>
                    <a:lnTo>
                      <a:pt x="50" y="32"/>
                    </a:lnTo>
                    <a:lnTo>
                      <a:pt x="50" y="29"/>
                    </a:lnTo>
                    <a:lnTo>
                      <a:pt x="54" y="25"/>
                    </a:lnTo>
                    <a:lnTo>
                      <a:pt x="54" y="29"/>
                    </a:lnTo>
                    <a:lnTo>
                      <a:pt x="57" y="32"/>
                    </a:lnTo>
                    <a:lnTo>
                      <a:pt x="61" y="32"/>
                    </a:lnTo>
                    <a:lnTo>
                      <a:pt x="61" y="32"/>
                    </a:lnTo>
                    <a:lnTo>
                      <a:pt x="64" y="32"/>
                    </a:lnTo>
                    <a:lnTo>
                      <a:pt x="64" y="39"/>
                    </a:lnTo>
                    <a:lnTo>
                      <a:pt x="68" y="36"/>
                    </a:lnTo>
                    <a:lnTo>
                      <a:pt x="68" y="36"/>
                    </a:lnTo>
                    <a:lnTo>
                      <a:pt x="68" y="32"/>
                    </a:lnTo>
                    <a:lnTo>
                      <a:pt x="68" y="29"/>
                    </a:lnTo>
                    <a:lnTo>
                      <a:pt x="75" y="29"/>
                    </a:lnTo>
                    <a:lnTo>
                      <a:pt x="75" y="29"/>
                    </a:lnTo>
                    <a:lnTo>
                      <a:pt x="79" y="29"/>
                    </a:lnTo>
                    <a:lnTo>
                      <a:pt x="82" y="25"/>
                    </a:lnTo>
                    <a:lnTo>
                      <a:pt x="82" y="25"/>
                    </a:lnTo>
                    <a:lnTo>
                      <a:pt x="82" y="25"/>
                    </a:lnTo>
                    <a:lnTo>
                      <a:pt x="75" y="25"/>
                    </a:lnTo>
                    <a:lnTo>
                      <a:pt x="75" y="21"/>
                    </a:lnTo>
                    <a:lnTo>
                      <a:pt x="75" y="21"/>
                    </a:lnTo>
                    <a:lnTo>
                      <a:pt x="79" y="18"/>
                    </a:lnTo>
                    <a:lnTo>
                      <a:pt x="75" y="18"/>
                    </a:lnTo>
                    <a:lnTo>
                      <a:pt x="79" y="18"/>
                    </a:lnTo>
                    <a:lnTo>
                      <a:pt x="79" y="18"/>
                    </a:lnTo>
                    <a:lnTo>
                      <a:pt x="82" y="14"/>
                    </a:lnTo>
                    <a:lnTo>
                      <a:pt x="82" y="11"/>
                    </a:lnTo>
                    <a:lnTo>
                      <a:pt x="82" y="11"/>
                    </a:lnTo>
                    <a:lnTo>
                      <a:pt x="86" y="11"/>
                    </a:lnTo>
                    <a:lnTo>
                      <a:pt x="86" y="7"/>
                    </a:lnTo>
                    <a:lnTo>
                      <a:pt x="89" y="7"/>
                    </a:lnTo>
                    <a:lnTo>
                      <a:pt x="89" y="7"/>
                    </a:lnTo>
                    <a:lnTo>
                      <a:pt x="86" y="4"/>
                    </a:lnTo>
                    <a:lnTo>
                      <a:pt x="89" y="0"/>
                    </a:lnTo>
                    <a:lnTo>
                      <a:pt x="93" y="0"/>
                    </a:lnTo>
                    <a:lnTo>
                      <a:pt x="165" y="4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58" name="Freeform 2692">
                <a:extLst>
                  <a:ext uri="{FF2B5EF4-FFF2-40B4-BE49-F238E27FC236}">
                    <a16:creationId xmlns:a16="http://schemas.microsoft.com/office/drawing/2014/main" id="{B37D4AB2-9A93-4578-9CDE-94974A07E69D}"/>
                  </a:ext>
                </a:extLst>
              </p:cNvPr>
              <p:cNvSpPr>
                <a:spLocks/>
              </p:cNvSpPr>
              <p:nvPr/>
            </p:nvSpPr>
            <p:spPr bwMode="auto">
              <a:xfrm>
                <a:off x="4170" y="2244"/>
                <a:ext cx="340" cy="302"/>
              </a:xfrm>
              <a:custGeom>
                <a:avLst/>
                <a:gdLst>
                  <a:gd name="T0" fmla="*/ 326 w 340"/>
                  <a:gd name="T1" fmla="*/ 94 h 302"/>
                  <a:gd name="T2" fmla="*/ 311 w 340"/>
                  <a:gd name="T3" fmla="*/ 40 h 302"/>
                  <a:gd name="T4" fmla="*/ 297 w 340"/>
                  <a:gd name="T5" fmla="*/ 15 h 302"/>
                  <a:gd name="T6" fmla="*/ 261 w 340"/>
                  <a:gd name="T7" fmla="*/ 15 h 302"/>
                  <a:gd name="T8" fmla="*/ 197 w 340"/>
                  <a:gd name="T9" fmla="*/ 18 h 302"/>
                  <a:gd name="T10" fmla="*/ 121 w 340"/>
                  <a:gd name="T11" fmla="*/ 22 h 302"/>
                  <a:gd name="T12" fmla="*/ 46 w 340"/>
                  <a:gd name="T13" fmla="*/ 76 h 302"/>
                  <a:gd name="T14" fmla="*/ 28 w 340"/>
                  <a:gd name="T15" fmla="*/ 155 h 302"/>
                  <a:gd name="T16" fmla="*/ 10 w 340"/>
                  <a:gd name="T17" fmla="*/ 180 h 302"/>
                  <a:gd name="T18" fmla="*/ 7 w 340"/>
                  <a:gd name="T19" fmla="*/ 198 h 302"/>
                  <a:gd name="T20" fmla="*/ 3 w 340"/>
                  <a:gd name="T21" fmla="*/ 216 h 302"/>
                  <a:gd name="T22" fmla="*/ 21 w 340"/>
                  <a:gd name="T23" fmla="*/ 244 h 302"/>
                  <a:gd name="T24" fmla="*/ 35 w 340"/>
                  <a:gd name="T25" fmla="*/ 280 h 302"/>
                  <a:gd name="T26" fmla="*/ 46 w 340"/>
                  <a:gd name="T27" fmla="*/ 298 h 302"/>
                  <a:gd name="T28" fmla="*/ 53 w 340"/>
                  <a:gd name="T29" fmla="*/ 294 h 302"/>
                  <a:gd name="T30" fmla="*/ 53 w 340"/>
                  <a:gd name="T31" fmla="*/ 287 h 302"/>
                  <a:gd name="T32" fmla="*/ 57 w 340"/>
                  <a:gd name="T33" fmla="*/ 284 h 302"/>
                  <a:gd name="T34" fmla="*/ 57 w 340"/>
                  <a:gd name="T35" fmla="*/ 280 h 302"/>
                  <a:gd name="T36" fmla="*/ 57 w 340"/>
                  <a:gd name="T37" fmla="*/ 277 h 302"/>
                  <a:gd name="T38" fmla="*/ 60 w 340"/>
                  <a:gd name="T39" fmla="*/ 273 h 302"/>
                  <a:gd name="T40" fmla="*/ 64 w 340"/>
                  <a:gd name="T41" fmla="*/ 273 h 302"/>
                  <a:gd name="T42" fmla="*/ 64 w 340"/>
                  <a:gd name="T43" fmla="*/ 269 h 302"/>
                  <a:gd name="T44" fmla="*/ 68 w 340"/>
                  <a:gd name="T45" fmla="*/ 266 h 302"/>
                  <a:gd name="T46" fmla="*/ 75 w 340"/>
                  <a:gd name="T47" fmla="*/ 266 h 302"/>
                  <a:gd name="T48" fmla="*/ 82 w 340"/>
                  <a:gd name="T49" fmla="*/ 262 h 302"/>
                  <a:gd name="T50" fmla="*/ 82 w 340"/>
                  <a:gd name="T51" fmla="*/ 269 h 302"/>
                  <a:gd name="T52" fmla="*/ 86 w 340"/>
                  <a:gd name="T53" fmla="*/ 273 h 302"/>
                  <a:gd name="T54" fmla="*/ 89 w 340"/>
                  <a:gd name="T55" fmla="*/ 280 h 302"/>
                  <a:gd name="T56" fmla="*/ 93 w 340"/>
                  <a:gd name="T57" fmla="*/ 284 h 302"/>
                  <a:gd name="T58" fmla="*/ 103 w 340"/>
                  <a:gd name="T59" fmla="*/ 280 h 302"/>
                  <a:gd name="T60" fmla="*/ 121 w 340"/>
                  <a:gd name="T61" fmla="*/ 280 h 302"/>
                  <a:gd name="T62" fmla="*/ 139 w 340"/>
                  <a:gd name="T63" fmla="*/ 284 h 302"/>
                  <a:gd name="T64" fmla="*/ 146 w 340"/>
                  <a:gd name="T65" fmla="*/ 277 h 302"/>
                  <a:gd name="T66" fmla="*/ 157 w 340"/>
                  <a:gd name="T67" fmla="*/ 277 h 302"/>
                  <a:gd name="T68" fmla="*/ 172 w 340"/>
                  <a:gd name="T69" fmla="*/ 269 h 302"/>
                  <a:gd name="T70" fmla="*/ 182 w 340"/>
                  <a:gd name="T71" fmla="*/ 277 h 302"/>
                  <a:gd name="T72" fmla="*/ 193 w 340"/>
                  <a:gd name="T73" fmla="*/ 277 h 302"/>
                  <a:gd name="T74" fmla="*/ 204 w 340"/>
                  <a:gd name="T75" fmla="*/ 262 h 302"/>
                  <a:gd name="T76" fmla="*/ 207 w 340"/>
                  <a:gd name="T77" fmla="*/ 259 h 302"/>
                  <a:gd name="T78" fmla="*/ 215 w 340"/>
                  <a:gd name="T79" fmla="*/ 248 h 302"/>
                  <a:gd name="T80" fmla="*/ 222 w 340"/>
                  <a:gd name="T81" fmla="*/ 233 h 302"/>
                  <a:gd name="T82" fmla="*/ 232 w 340"/>
                  <a:gd name="T83" fmla="*/ 226 h 302"/>
                  <a:gd name="T84" fmla="*/ 229 w 340"/>
                  <a:gd name="T85" fmla="*/ 237 h 302"/>
                  <a:gd name="T86" fmla="*/ 229 w 340"/>
                  <a:gd name="T87" fmla="*/ 248 h 302"/>
                  <a:gd name="T88" fmla="*/ 236 w 340"/>
                  <a:gd name="T89" fmla="*/ 259 h 302"/>
                  <a:gd name="T90" fmla="*/ 243 w 340"/>
                  <a:gd name="T91" fmla="*/ 269 h 302"/>
                  <a:gd name="T92" fmla="*/ 247 w 340"/>
                  <a:gd name="T93" fmla="*/ 273 h 302"/>
                  <a:gd name="T94" fmla="*/ 247 w 340"/>
                  <a:gd name="T95" fmla="*/ 273 h 302"/>
                  <a:gd name="T96" fmla="*/ 243 w 340"/>
                  <a:gd name="T97" fmla="*/ 284 h 302"/>
                  <a:gd name="T98" fmla="*/ 254 w 340"/>
                  <a:gd name="T99" fmla="*/ 269 h 302"/>
                  <a:gd name="T100" fmla="*/ 265 w 340"/>
                  <a:gd name="T101" fmla="*/ 255 h 302"/>
                  <a:gd name="T102" fmla="*/ 293 w 340"/>
                  <a:gd name="T103" fmla="*/ 212 h 302"/>
                  <a:gd name="T104" fmla="*/ 304 w 340"/>
                  <a:gd name="T105" fmla="*/ 147 h 302"/>
                  <a:gd name="T106" fmla="*/ 318 w 340"/>
                  <a:gd name="T107" fmla="*/ 12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0" h="302">
                    <a:moveTo>
                      <a:pt x="336" y="101"/>
                    </a:moveTo>
                    <a:lnTo>
                      <a:pt x="336" y="101"/>
                    </a:lnTo>
                    <a:lnTo>
                      <a:pt x="336" y="101"/>
                    </a:lnTo>
                    <a:lnTo>
                      <a:pt x="333" y="101"/>
                    </a:lnTo>
                    <a:lnTo>
                      <a:pt x="329" y="97"/>
                    </a:lnTo>
                    <a:lnTo>
                      <a:pt x="329" y="97"/>
                    </a:lnTo>
                    <a:lnTo>
                      <a:pt x="326" y="94"/>
                    </a:lnTo>
                    <a:lnTo>
                      <a:pt x="322" y="94"/>
                    </a:lnTo>
                    <a:lnTo>
                      <a:pt x="318" y="90"/>
                    </a:lnTo>
                    <a:lnTo>
                      <a:pt x="315" y="86"/>
                    </a:lnTo>
                    <a:lnTo>
                      <a:pt x="315" y="76"/>
                    </a:lnTo>
                    <a:lnTo>
                      <a:pt x="311" y="68"/>
                    </a:lnTo>
                    <a:lnTo>
                      <a:pt x="311" y="58"/>
                    </a:lnTo>
                    <a:lnTo>
                      <a:pt x="311" y="40"/>
                    </a:lnTo>
                    <a:lnTo>
                      <a:pt x="315" y="43"/>
                    </a:lnTo>
                    <a:lnTo>
                      <a:pt x="311" y="40"/>
                    </a:lnTo>
                    <a:lnTo>
                      <a:pt x="308" y="33"/>
                    </a:lnTo>
                    <a:lnTo>
                      <a:pt x="308" y="29"/>
                    </a:lnTo>
                    <a:lnTo>
                      <a:pt x="304" y="22"/>
                    </a:lnTo>
                    <a:lnTo>
                      <a:pt x="300" y="18"/>
                    </a:lnTo>
                    <a:lnTo>
                      <a:pt x="297" y="15"/>
                    </a:lnTo>
                    <a:lnTo>
                      <a:pt x="293" y="11"/>
                    </a:lnTo>
                    <a:lnTo>
                      <a:pt x="290" y="7"/>
                    </a:lnTo>
                    <a:lnTo>
                      <a:pt x="286" y="4"/>
                    </a:lnTo>
                    <a:lnTo>
                      <a:pt x="279" y="0"/>
                    </a:lnTo>
                    <a:lnTo>
                      <a:pt x="272" y="7"/>
                    </a:lnTo>
                    <a:lnTo>
                      <a:pt x="268" y="4"/>
                    </a:lnTo>
                    <a:lnTo>
                      <a:pt x="261" y="15"/>
                    </a:lnTo>
                    <a:lnTo>
                      <a:pt x="250" y="18"/>
                    </a:lnTo>
                    <a:lnTo>
                      <a:pt x="247" y="25"/>
                    </a:lnTo>
                    <a:lnTo>
                      <a:pt x="240" y="29"/>
                    </a:lnTo>
                    <a:lnTo>
                      <a:pt x="232" y="22"/>
                    </a:lnTo>
                    <a:lnTo>
                      <a:pt x="197" y="22"/>
                    </a:lnTo>
                    <a:lnTo>
                      <a:pt x="197" y="18"/>
                    </a:lnTo>
                    <a:lnTo>
                      <a:pt x="197" y="18"/>
                    </a:lnTo>
                    <a:lnTo>
                      <a:pt x="197" y="18"/>
                    </a:lnTo>
                    <a:lnTo>
                      <a:pt x="193" y="18"/>
                    </a:lnTo>
                    <a:lnTo>
                      <a:pt x="193" y="22"/>
                    </a:lnTo>
                    <a:lnTo>
                      <a:pt x="182" y="22"/>
                    </a:lnTo>
                    <a:lnTo>
                      <a:pt x="161" y="22"/>
                    </a:lnTo>
                    <a:lnTo>
                      <a:pt x="143" y="22"/>
                    </a:lnTo>
                    <a:lnTo>
                      <a:pt x="121" y="22"/>
                    </a:lnTo>
                    <a:lnTo>
                      <a:pt x="103" y="22"/>
                    </a:lnTo>
                    <a:lnTo>
                      <a:pt x="86" y="22"/>
                    </a:lnTo>
                    <a:lnTo>
                      <a:pt x="64" y="22"/>
                    </a:lnTo>
                    <a:lnTo>
                      <a:pt x="64" y="43"/>
                    </a:lnTo>
                    <a:lnTo>
                      <a:pt x="64" y="65"/>
                    </a:lnTo>
                    <a:lnTo>
                      <a:pt x="46" y="65"/>
                    </a:lnTo>
                    <a:lnTo>
                      <a:pt x="46" y="76"/>
                    </a:lnTo>
                    <a:lnTo>
                      <a:pt x="46" y="97"/>
                    </a:lnTo>
                    <a:lnTo>
                      <a:pt x="46" y="115"/>
                    </a:lnTo>
                    <a:lnTo>
                      <a:pt x="46" y="137"/>
                    </a:lnTo>
                    <a:lnTo>
                      <a:pt x="46" y="155"/>
                    </a:lnTo>
                    <a:lnTo>
                      <a:pt x="43" y="155"/>
                    </a:lnTo>
                    <a:lnTo>
                      <a:pt x="32" y="155"/>
                    </a:lnTo>
                    <a:lnTo>
                      <a:pt x="28" y="155"/>
                    </a:lnTo>
                    <a:lnTo>
                      <a:pt x="25" y="155"/>
                    </a:lnTo>
                    <a:lnTo>
                      <a:pt x="25" y="155"/>
                    </a:lnTo>
                    <a:lnTo>
                      <a:pt x="21" y="158"/>
                    </a:lnTo>
                    <a:lnTo>
                      <a:pt x="21" y="162"/>
                    </a:lnTo>
                    <a:lnTo>
                      <a:pt x="21" y="165"/>
                    </a:lnTo>
                    <a:lnTo>
                      <a:pt x="17" y="173"/>
                    </a:lnTo>
                    <a:lnTo>
                      <a:pt x="10" y="180"/>
                    </a:lnTo>
                    <a:lnTo>
                      <a:pt x="10" y="183"/>
                    </a:lnTo>
                    <a:lnTo>
                      <a:pt x="10" y="187"/>
                    </a:lnTo>
                    <a:lnTo>
                      <a:pt x="10" y="190"/>
                    </a:lnTo>
                    <a:lnTo>
                      <a:pt x="10" y="190"/>
                    </a:lnTo>
                    <a:lnTo>
                      <a:pt x="7" y="190"/>
                    </a:lnTo>
                    <a:lnTo>
                      <a:pt x="7" y="194"/>
                    </a:lnTo>
                    <a:lnTo>
                      <a:pt x="7" y="198"/>
                    </a:lnTo>
                    <a:lnTo>
                      <a:pt x="7" y="201"/>
                    </a:lnTo>
                    <a:lnTo>
                      <a:pt x="3" y="205"/>
                    </a:lnTo>
                    <a:lnTo>
                      <a:pt x="3" y="208"/>
                    </a:lnTo>
                    <a:lnTo>
                      <a:pt x="0" y="212"/>
                    </a:lnTo>
                    <a:lnTo>
                      <a:pt x="0" y="219"/>
                    </a:lnTo>
                    <a:lnTo>
                      <a:pt x="3" y="219"/>
                    </a:lnTo>
                    <a:lnTo>
                      <a:pt x="3" y="216"/>
                    </a:lnTo>
                    <a:lnTo>
                      <a:pt x="10" y="216"/>
                    </a:lnTo>
                    <a:lnTo>
                      <a:pt x="10" y="223"/>
                    </a:lnTo>
                    <a:lnTo>
                      <a:pt x="10" y="226"/>
                    </a:lnTo>
                    <a:lnTo>
                      <a:pt x="17" y="241"/>
                    </a:lnTo>
                    <a:lnTo>
                      <a:pt x="17" y="241"/>
                    </a:lnTo>
                    <a:lnTo>
                      <a:pt x="17" y="244"/>
                    </a:lnTo>
                    <a:lnTo>
                      <a:pt x="21" y="244"/>
                    </a:lnTo>
                    <a:lnTo>
                      <a:pt x="21" y="248"/>
                    </a:lnTo>
                    <a:lnTo>
                      <a:pt x="21" y="251"/>
                    </a:lnTo>
                    <a:lnTo>
                      <a:pt x="17" y="251"/>
                    </a:lnTo>
                    <a:lnTo>
                      <a:pt x="21" y="259"/>
                    </a:lnTo>
                    <a:lnTo>
                      <a:pt x="28" y="266"/>
                    </a:lnTo>
                    <a:lnTo>
                      <a:pt x="35" y="273"/>
                    </a:lnTo>
                    <a:lnTo>
                      <a:pt x="35" y="280"/>
                    </a:lnTo>
                    <a:lnTo>
                      <a:pt x="35" y="284"/>
                    </a:lnTo>
                    <a:lnTo>
                      <a:pt x="32" y="291"/>
                    </a:lnTo>
                    <a:lnTo>
                      <a:pt x="35" y="294"/>
                    </a:lnTo>
                    <a:lnTo>
                      <a:pt x="39" y="302"/>
                    </a:lnTo>
                    <a:lnTo>
                      <a:pt x="43" y="302"/>
                    </a:lnTo>
                    <a:lnTo>
                      <a:pt x="46" y="302"/>
                    </a:lnTo>
                    <a:lnTo>
                      <a:pt x="46" y="298"/>
                    </a:lnTo>
                    <a:lnTo>
                      <a:pt x="50" y="298"/>
                    </a:lnTo>
                    <a:lnTo>
                      <a:pt x="50" y="298"/>
                    </a:lnTo>
                    <a:lnTo>
                      <a:pt x="53" y="298"/>
                    </a:lnTo>
                    <a:lnTo>
                      <a:pt x="53" y="298"/>
                    </a:lnTo>
                    <a:lnTo>
                      <a:pt x="53" y="294"/>
                    </a:lnTo>
                    <a:lnTo>
                      <a:pt x="53" y="294"/>
                    </a:lnTo>
                    <a:lnTo>
                      <a:pt x="53" y="294"/>
                    </a:lnTo>
                    <a:lnTo>
                      <a:pt x="53" y="294"/>
                    </a:lnTo>
                    <a:lnTo>
                      <a:pt x="53" y="294"/>
                    </a:lnTo>
                    <a:lnTo>
                      <a:pt x="53" y="291"/>
                    </a:lnTo>
                    <a:lnTo>
                      <a:pt x="53" y="291"/>
                    </a:lnTo>
                    <a:lnTo>
                      <a:pt x="53" y="291"/>
                    </a:lnTo>
                    <a:lnTo>
                      <a:pt x="53" y="291"/>
                    </a:lnTo>
                    <a:lnTo>
                      <a:pt x="53" y="287"/>
                    </a:lnTo>
                    <a:lnTo>
                      <a:pt x="53" y="287"/>
                    </a:lnTo>
                    <a:lnTo>
                      <a:pt x="53" y="287"/>
                    </a:lnTo>
                    <a:lnTo>
                      <a:pt x="57" y="287"/>
                    </a:lnTo>
                    <a:lnTo>
                      <a:pt x="57" y="287"/>
                    </a:lnTo>
                    <a:lnTo>
                      <a:pt x="53" y="287"/>
                    </a:lnTo>
                    <a:lnTo>
                      <a:pt x="53" y="284"/>
                    </a:lnTo>
                    <a:lnTo>
                      <a:pt x="57" y="284"/>
                    </a:lnTo>
                    <a:lnTo>
                      <a:pt x="57" y="284"/>
                    </a:lnTo>
                    <a:lnTo>
                      <a:pt x="57" y="284"/>
                    </a:lnTo>
                    <a:lnTo>
                      <a:pt x="57" y="284"/>
                    </a:lnTo>
                    <a:lnTo>
                      <a:pt x="57" y="284"/>
                    </a:lnTo>
                    <a:lnTo>
                      <a:pt x="57" y="284"/>
                    </a:lnTo>
                    <a:lnTo>
                      <a:pt x="57" y="284"/>
                    </a:lnTo>
                    <a:lnTo>
                      <a:pt x="57" y="280"/>
                    </a:lnTo>
                    <a:lnTo>
                      <a:pt x="57" y="280"/>
                    </a:lnTo>
                    <a:lnTo>
                      <a:pt x="57" y="280"/>
                    </a:lnTo>
                    <a:lnTo>
                      <a:pt x="57" y="277"/>
                    </a:lnTo>
                    <a:lnTo>
                      <a:pt x="57" y="277"/>
                    </a:lnTo>
                    <a:lnTo>
                      <a:pt x="57" y="277"/>
                    </a:lnTo>
                    <a:lnTo>
                      <a:pt x="57" y="277"/>
                    </a:lnTo>
                    <a:lnTo>
                      <a:pt x="57" y="277"/>
                    </a:lnTo>
                    <a:lnTo>
                      <a:pt x="60" y="277"/>
                    </a:lnTo>
                    <a:lnTo>
                      <a:pt x="60" y="277"/>
                    </a:lnTo>
                    <a:lnTo>
                      <a:pt x="60" y="277"/>
                    </a:lnTo>
                    <a:lnTo>
                      <a:pt x="60" y="277"/>
                    </a:lnTo>
                    <a:lnTo>
                      <a:pt x="60" y="277"/>
                    </a:lnTo>
                    <a:lnTo>
                      <a:pt x="60" y="273"/>
                    </a:lnTo>
                    <a:lnTo>
                      <a:pt x="60" y="273"/>
                    </a:lnTo>
                    <a:lnTo>
                      <a:pt x="60" y="273"/>
                    </a:lnTo>
                    <a:lnTo>
                      <a:pt x="60" y="273"/>
                    </a:lnTo>
                    <a:lnTo>
                      <a:pt x="64" y="273"/>
                    </a:lnTo>
                    <a:lnTo>
                      <a:pt x="64" y="273"/>
                    </a:lnTo>
                    <a:lnTo>
                      <a:pt x="64" y="273"/>
                    </a:lnTo>
                    <a:lnTo>
                      <a:pt x="64" y="273"/>
                    </a:lnTo>
                    <a:lnTo>
                      <a:pt x="64" y="273"/>
                    </a:lnTo>
                    <a:lnTo>
                      <a:pt x="64" y="273"/>
                    </a:lnTo>
                    <a:lnTo>
                      <a:pt x="64" y="273"/>
                    </a:lnTo>
                    <a:lnTo>
                      <a:pt x="64" y="269"/>
                    </a:lnTo>
                    <a:lnTo>
                      <a:pt x="64" y="269"/>
                    </a:lnTo>
                    <a:lnTo>
                      <a:pt x="64" y="269"/>
                    </a:lnTo>
                    <a:lnTo>
                      <a:pt x="64" y="269"/>
                    </a:lnTo>
                    <a:lnTo>
                      <a:pt x="64" y="269"/>
                    </a:lnTo>
                    <a:lnTo>
                      <a:pt x="64" y="269"/>
                    </a:lnTo>
                    <a:lnTo>
                      <a:pt x="64" y="266"/>
                    </a:lnTo>
                    <a:lnTo>
                      <a:pt x="64" y="266"/>
                    </a:lnTo>
                    <a:lnTo>
                      <a:pt x="64" y="266"/>
                    </a:lnTo>
                    <a:lnTo>
                      <a:pt x="64" y="266"/>
                    </a:lnTo>
                    <a:lnTo>
                      <a:pt x="64" y="266"/>
                    </a:lnTo>
                    <a:lnTo>
                      <a:pt x="68" y="266"/>
                    </a:lnTo>
                    <a:lnTo>
                      <a:pt x="68" y="266"/>
                    </a:lnTo>
                    <a:lnTo>
                      <a:pt x="68" y="266"/>
                    </a:lnTo>
                    <a:lnTo>
                      <a:pt x="68" y="266"/>
                    </a:lnTo>
                    <a:lnTo>
                      <a:pt x="71" y="266"/>
                    </a:lnTo>
                    <a:lnTo>
                      <a:pt x="71" y="266"/>
                    </a:lnTo>
                    <a:lnTo>
                      <a:pt x="75" y="266"/>
                    </a:lnTo>
                    <a:lnTo>
                      <a:pt x="75" y="266"/>
                    </a:lnTo>
                    <a:lnTo>
                      <a:pt x="78" y="266"/>
                    </a:lnTo>
                    <a:lnTo>
                      <a:pt x="78" y="262"/>
                    </a:lnTo>
                    <a:lnTo>
                      <a:pt x="78" y="262"/>
                    </a:lnTo>
                    <a:lnTo>
                      <a:pt x="78" y="266"/>
                    </a:lnTo>
                    <a:lnTo>
                      <a:pt x="78" y="266"/>
                    </a:lnTo>
                    <a:lnTo>
                      <a:pt x="78" y="262"/>
                    </a:lnTo>
                    <a:lnTo>
                      <a:pt x="82" y="262"/>
                    </a:lnTo>
                    <a:lnTo>
                      <a:pt x="82" y="262"/>
                    </a:lnTo>
                    <a:lnTo>
                      <a:pt x="82" y="262"/>
                    </a:lnTo>
                    <a:lnTo>
                      <a:pt x="82" y="262"/>
                    </a:lnTo>
                    <a:lnTo>
                      <a:pt x="82" y="262"/>
                    </a:lnTo>
                    <a:lnTo>
                      <a:pt x="82" y="266"/>
                    </a:lnTo>
                    <a:lnTo>
                      <a:pt x="82" y="266"/>
                    </a:lnTo>
                    <a:lnTo>
                      <a:pt x="82" y="269"/>
                    </a:lnTo>
                    <a:lnTo>
                      <a:pt x="82" y="269"/>
                    </a:lnTo>
                    <a:lnTo>
                      <a:pt x="82" y="269"/>
                    </a:lnTo>
                    <a:lnTo>
                      <a:pt x="86" y="269"/>
                    </a:lnTo>
                    <a:lnTo>
                      <a:pt x="86" y="269"/>
                    </a:lnTo>
                    <a:lnTo>
                      <a:pt x="86" y="269"/>
                    </a:lnTo>
                    <a:lnTo>
                      <a:pt x="86" y="269"/>
                    </a:lnTo>
                    <a:lnTo>
                      <a:pt x="86" y="273"/>
                    </a:lnTo>
                    <a:lnTo>
                      <a:pt x="86" y="273"/>
                    </a:lnTo>
                    <a:lnTo>
                      <a:pt x="86" y="273"/>
                    </a:lnTo>
                    <a:lnTo>
                      <a:pt x="89" y="273"/>
                    </a:lnTo>
                    <a:lnTo>
                      <a:pt x="89" y="273"/>
                    </a:lnTo>
                    <a:lnTo>
                      <a:pt x="89" y="277"/>
                    </a:lnTo>
                    <a:lnTo>
                      <a:pt x="89" y="277"/>
                    </a:lnTo>
                    <a:lnTo>
                      <a:pt x="89" y="280"/>
                    </a:lnTo>
                    <a:lnTo>
                      <a:pt x="89" y="280"/>
                    </a:lnTo>
                    <a:lnTo>
                      <a:pt x="89" y="280"/>
                    </a:lnTo>
                    <a:lnTo>
                      <a:pt x="93" y="280"/>
                    </a:lnTo>
                    <a:lnTo>
                      <a:pt x="93" y="280"/>
                    </a:lnTo>
                    <a:lnTo>
                      <a:pt x="93" y="280"/>
                    </a:lnTo>
                    <a:lnTo>
                      <a:pt x="93" y="280"/>
                    </a:lnTo>
                    <a:lnTo>
                      <a:pt x="93" y="284"/>
                    </a:lnTo>
                    <a:lnTo>
                      <a:pt x="96" y="284"/>
                    </a:lnTo>
                    <a:lnTo>
                      <a:pt x="96" y="284"/>
                    </a:lnTo>
                    <a:lnTo>
                      <a:pt x="100" y="284"/>
                    </a:lnTo>
                    <a:lnTo>
                      <a:pt x="100" y="284"/>
                    </a:lnTo>
                    <a:lnTo>
                      <a:pt x="100" y="284"/>
                    </a:lnTo>
                    <a:lnTo>
                      <a:pt x="100" y="280"/>
                    </a:lnTo>
                    <a:lnTo>
                      <a:pt x="103" y="280"/>
                    </a:lnTo>
                    <a:lnTo>
                      <a:pt x="103" y="280"/>
                    </a:lnTo>
                    <a:lnTo>
                      <a:pt x="103" y="280"/>
                    </a:lnTo>
                    <a:lnTo>
                      <a:pt x="107" y="280"/>
                    </a:lnTo>
                    <a:lnTo>
                      <a:pt x="107" y="280"/>
                    </a:lnTo>
                    <a:lnTo>
                      <a:pt x="114" y="280"/>
                    </a:lnTo>
                    <a:lnTo>
                      <a:pt x="114" y="280"/>
                    </a:lnTo>
                    <a:lnTo>
                      <a:pt x="121" y="280"/>
                    </a:lnTo>
                    <a:lnTo>
                      <a:pt x="125" y="284"/>
                    </a:lnTo>
                    <a:lnTo>
                      <a:pt x="125" y="287"/>
                    </a:lnTo>
                    <a:lnTo>
                      <a:pt x="139" y="287"/>
                    </a:lnTo>
                    <a:lnTo>
                      <a:pt x="139" y="284"/>
                    </a:lnTo>
                    <a:lnTo>
                      <a:pt x="139" y="284"/>
                    </a:lnTo>
                    <a:lnTo>
                      <a:pt x="139" y="284"/>
                    </a:lnTo>
                    <a:lnTo>
                      <a:pt x="139" y="284"/>
                    </a:lnTo>
                    <a:lnTo>
                      <a:pt x="139" y="284"/>
                    </a:lnTo>
                    <a:lnTo>
                      <a:pt x="139" y="284"/>
                    </a:lnTo>
                    <a:lnTo>
                      <a:pt x="143" y="280"/>
                    </a:lnTo>
                    <a:lnTo>
                      <a:pt x="143" y="280"/>
                    </a:lnTo>
                    <a:lnTo>
                      <a:pt x="143" y="280"/>
                    </a:lnTo>
                    <a:lnTo>
                      <a:pt x="146" y="280"/>
                    </a:lnTo>
                    <a:lnTo>
                      <a:pt x="146" y="277"/>
                    </a:lnTo>
                    <a:lnTo>
                      <a:pt x="146" y="277"/>
                    </a:lnTo>
                    <a:lnTo>
                      <a:pt x="146" y="277"/>
                    </a:lnTo>
                    <a:lnTo>
                      <a:pt x="146" y="277"/>
                    </a:lnTo>
                    <a:lnTo>
                      <a:pt x="146" y="277"/>
                    </a:lnTo>
                    <a:lnTo>
                      <a:pt x="146" y="277"/>
                    </a:lnTo>
                    <a:lnTo>
                      <a:pt x="146" y="277"/>
                    </a:lnTo>
                    <a:lnTo>
                      <a:pt x="157" y="277"/>
                    </a:lnTo>
                    <a:lnTo>
                      <a:pt x="157" y="269"/>
                    </a:lnTo>
                    <a:lnTo>
                      <a:pt x="164" y="266"/>
                    </a:lnTo>
                    <a:lnTo>
                      <a:pt x="164" y="266"/>
                    </a:lnTo>
                    <a:lnTo>
                      <a:pt x="164" y="266"/>
                    </a:lnTo>
                    <a:lnTo>
                      <a:pt x="168" y="269"/>
                    </a:lnTo>
                    <a:lnTo>
                      <a:pt x="168" y="269"/>
                    </a:lnTo>
                    <a:lnTo>
                      <a:pt x="172" y="269"/>
                    </a:lnTo>
                    <a:lnTo>
                      <a:pt x="175" y="273"/>
                    </a:lnTo>
                    <a:lnTo>
                      <a:pt x="175" y="273"/>
                    </a:lnTo>
                    <a:lnTo>
                      <a:pt x="175" y="273"/>
                    </a:lnTo>
                    <a:lnTo>
                      <a:pt x="175" y="273"/>
                    </a:lnTo>
                    <a:lnTo>
                      <a:pt x="175" y="273"/>
                    </a:lnTo>
                    <a:lnTo>
                      <a:pt x="179" y="277"/>
                    </a:lnTo>
                    <a:lnTo>
                      <a:pt x="182" y="277"/>
                    </a:lnTo>
                    <a:lnTo>
                      <a:pt x="182" y="277"/>
                    </a:lnTo>
                    <a:lnTo>
                      <a:pt x="189" y="277"/>
                    </a:lnTo>
                    <a:lnTo>
                      <a:pt x="189" y="277"/>
                    </a:lnTo>
                    <a:lnTo>
                      <a:pt x="193" y="277"/>
                    </a:lnTo>
                    <a:lnTo>
                      <a:pt x="193" y="277"/>
                    </a:lnTo>
                    <a:lnTo>
                      <a:pt x="193" y="277"/>
                    </a:lnTo>
                    <a:lnTo>
                      <a:pt x="193" y="277"/>
                    </a:lnTo>
                    <a:lnTo>
                      <a:pt x="193" y="277"/>
                    </a:lnTo>
                    <a:lnTo>
                      <a:pt x="193" y="273"/>
                    </a:lnTo>
                    <a:lnTo>
                      <a:pt x="197" y="273"/>
                    </a:lnTo>
                    <a:lnTo>
                      <a:pt x="197" y="273"/>
                    </a:lnTo>
                    <a:lnTo>
                      <a:pt x="200" y="266"/>
                    </a:lnTo>
                    <a:lnTo>
                      <a:pt x="204" y="262"/>
                    </a:lnTo>
                    <a:lnTo>
                      <a:pt x="204" y="262"/>
                    </a:lnTo>
                    <a:lnTo>
                      <a:pt x="204" y="262"/>
                    </a:lnTo>
                    <a:lnTo>
                      <a:pt x="204" y="262"/>
                    </a:lnTo>
                    <a:lnTo>
                      <a:pt x="204" y="259"/>
                    </a:lnTo>
                    <a:lnTo>
                      <a:pt x="204" y="259"/>
                    </a:lnTo>
                    <a:lnTo>
                      <a:pt x="204" y="259"/>
                    </a:lnTo>
                    <a:lnTo>
                      <a:pt x="204" y="259"/>
                    </a:lnTo>
                    <a:lnTo>
                      <a:pt x="207" y="259"/>
                    </a:lnTo>
                    <a:lnTo>
                      <a:pt x="207" y="259"/>
                    </a:lnTo>
                    <a:lnTo>
                      <a:pt x="207" y="259"/>
                    </a:lnTo>
                    <a:lnTo>
                      <a:pt x="207" y="259"/>
                    </a:lnTo>
                    <a:lnTo>
                      <a:pt x="215" y="251"/>
                    </a:lnTo>
                    <a:lnTo>
                      <a:pt x="215" y="251"/>
                    </a:lnTo>
                    <a:lnTo>
                      <a:pt x="215" y="251"/>
                    </a:lnTo>
                    <a:lnTo>
                      <a:pt x="215" y="248"/>
                    </a:lnTo>
                    <a:lnTo>
                      <a:pt x="215" y="248"/>
                    </a:lnTo>
                    <a:lnTo>
                      <a:pt x="215" y="248"/>
                    </a:lnTo>
                    <a:lnTo>
                      <a:pt x="215" y="237"/>
                    </a:lnTo>
                    <a:lnTo>
                      <a:pt x="215" y="237"/>
                    </a:lnTo>
                    <a:lnTo>
                      <a:pt x="215" y="237"/>
                    </a:lnTo>
                    <a:lnTo>
                      <a:pt x="207" y="233"/>
                    </a:lnTo>
                    <a:lnTo>
                      <a:pt x="222" y="233"/>
                    </a:lnTo>
                    <a:lnTo>
                      <a:pt x="222" y="233"/>
                    </a:lnTo>
                    <a:lnTo>
                      <a:pt x="222" y="230"/>
                    </a:lnTo>
                    <a:lnTo>
                      <a:pt x="222" y="230"/>
                    </a:lnTo>
                    <a:lnTo>
                      <a:pt x="222" y="226"/>
                    </a:lnTo>
                    <a:lnTo>
                      <a:pt x="222" y="226"/>
                    </a:lnTo>
                    <a:lnTo>
                      <a:pt x="222" y="226"/>
                    </a:lnTo>
                    <a:lnTo>
                      <a:pt x="232" y="226"/>
                    </a:lnTo>
                    <a:lnTo>
                      <a:pt x="232" y="226"/>
                    </a:lnTo>
                    <a:lnTo>
                      <a:pt x="232" y="226"/>
                    </a:lnTo>
                    <a:lnTo>
                      <a:pt x="232" y="230"/>
                    </a:lnTo>
                    <a:lnTo>
                      <a:pt x="229" y="230"/>
                    </a:lnTo>
                    <a:lnTo>
                      <a:pt x="229" y="230"/>
                    </a:lnTo>
                    <a:lnTo>
                      <a:pt x="229" y="230"/>
                    </a:lnTo>
                    <a:lnTo>
                      <a:pt x="229" y="237"/>
                    </a:lnTo>
                    <a:lnTo>
                      <a:pt x="229" y="237"/>
                    </a:lnTo>
                    <a:lnTo>
                      <a:pt x="229" y="241"/>
                    </a:lnTo>
                    <a:lnTo>
                      <a:pt x="229" y="241"/>
                    </a:lnTo>
                    <a:lnTo>
                      <a:pt x="229" y="241"/>
                    </a:lnTo>
                    <a:lnTo>
                      <a:pt x="229" y="241"/>
                    </a:lnTo>
                    <a:lnTo>
                      <a:pt x="229" y="248"/>
                    </a:lnTo>
                    <a:lnTo>
                      <a:pt x="229" y="248"/>
                    </a:lnTo>
                    <a:lnTo>
                      <a:pt x="229" y="251"/>
                    </a:lnTo>
                    <a:lnTo>
                      <a:pt x="229" y="251"/>
                    </a:lnTo>
                    <a:lnTo>
                      <a:pt x="232" y="255"/>
                    </a:lnTo>
                    <a:lnTo>
                      <a:pt x="229" y="259"/>
                    </a:lnTo>
                    <a:lnTo>
                      <a:pt x="236" y="259"/>
                    </a:lnTo>
                    <a:lnTo>
                      <a:pt x="236" y="259"/>
                    </a:lnTo>
                    <a:lnTo>
                      <a:pt x="236" y="259"/>
                    </a:lnTo>
                    <a:lnTo>
                      <a:pt x="240" y="262"/>
                    </a:lnTo>
                    <a:lnTo>
                      <a:pt x="240" y="266"/>
                    </a:lnTo>
                    <a:lnTo>
                      <a:pt x="240" y="266"/>
                    </a:lnTo>
                    <a:lnTo>
                      <a:pt x="243" y="266"/>
                    </a:lnTo>
                    <a:lnTo>
                      <a:pt x="243" y="266"/>
                    </a:lnTo>
                    <a:lnTo>
                      <a:pt x="243" y="266"/>
                    </a:lnTo>
                    <a:lnTo>
                      <a:pt x="243" y="269"/>
                    </a:lnTo>
                    <a:lnTo>
                      <a:pt x="243" y="269"/>
                    </a:lnTo>
                    <a:lnTo>
                      <a:pt x="243" y="269"/>
                    </a:lnTo>
                    <a:lnTo>
                      <a:pt x="243" y="269"/>
                    </a:lnTo>
                    <a:lnTo>
                      <a:pt x="247" y="269"/>
                    </a:lnTo>
                    <a:lnTo>
                      <a:pt x="247" y="269"/>
                    </a:lnTo>
                    <a:lnTo>
                      <a:pt x="247" y="269"/>
                    </a:lnTo>
                    <a:lnTo>
                      <a:pt x="247" y="273"/>
                    </a:lnTo>
                    <a:lnTo>
                      <a:pt x="247" y="273"/>
                    </a:lnTo>
                    <a:lnTo>
                      <a:pt x="247" y="273"/>
                    </a:lnTo>
                    <a:lnTo>
                      <a:pt x="247" y="273"/>
                    </a:lnTo>
                    <a:lnTo>
                      <a:pt x="247" y="273"/>
                    </a:lnTo>
                    <a:lnTo>
                      <a:pt x="247" y="273"/>
                    </a:lnTo>
                    <a:lnTo>
                      <a:pt x="247" y="273"/>
                    </a:lnTo>
                    <a:lnTo>
                      <a:pt x="247" y="273"/>
                    </a:lnTo>
                    <a:lnTo>
                      <a:pt x="247" y="277"/>
                    </a:lnTo>
                    <a:lnTo>
                      <a:pt x="247" y="277"/>
                    </a:lnTo>
                    <a:lnTo>
                      <a:pt x="247" y="277"/>
                    </a:lnTo>
                    <a:lnTo>
                      <a:pt x="243" y="277"/>
                    </a:lnTo>
                    <a:lnTo>
                      <a:pt x="243" y="277"/>
                    </a:lnTo>
                    <a:lnTo>
                      <a:pt x="243" y="277"/>
                    </a:lnTo>
                    <a:lnTo>
                      <a:pt x="243" y="284"/>
                    </a:lnTo>
                    <a:lnTo>
                      <a:pt x="250" y="280"/>
                    </a:lnTo>
                    <a:lnTo>
                      <a:pt x="250" y="294"/>
                    </a:lnTo>
                    <a:lnTo>
                      <a:pt x="250" y="298"/>
                    </a:lnTo>
                    <a:lnTo>
                      <a:pt x="250" y="298"/>
                    </a:lnTo>
                    <a:lnTo>
                      <a:pt x="250" y="280"/>
                    </a:lnTo>
                    <a:lnTo>
                      <a:pt x="254" y="273"/>
                    </a:lnTo>
                    <a:lnTo>
                      <a:pt x="254" y="269"/>
                    </a:lnTo>
                    <a:lnTo>
                      <a:pt x="254" y="266"/>
                    </a:lnTo>
                    <a:lnTo>
                      <a:pt x="254" y="262"/>
                    </a:lnTo>
                    <a:lnTo>
                      <a:pt x="254" y="266"/>
                    </a:lnTo>
                    <a:lnTo>
                      <a:pt x="254" y="262"/>
                    </a:lnTo>
                    <a:lnTo>
                      <a:pt x="257" y="259"/>
                    </a:lnTo>
                    <a:lnTo>
                      <a:pt x="261" y="255"/>
                    </a:lnTo>
                    <a:lnTo>
                      <a:pt x="265" y="255"/>
                    </a:lnTo>
                    <a:lnTo>
                      <a:pt x="268" y="255"/>
                    </a:lnTo>
                    <a:lnTo>
                      <a:pt x="268" y="244"/>
                    </a:lnTo>
                    <a:lnTo>
                      <a:pt x="272" y="237"/>
                    </a:lnTo>
                    <a:lnTo>
                      <a:pt x="283" y="219"/>
                    </a:lnTo>
                    <a:lnTo>
                      <a:pt x="286" y="216"/>
                    </a:lnTo>
                    <a:lnTo>
                      <a:pt x="290" y="216"/>
                    </a:lnTo>
                    <a:lnTo>
                      <a:pt x="293" y="212"/>
                    </a:lnTo>
                    <a:lnTo>
                      <a:pt x="300" y="190"/>
                    </a:lnTo>
                    <a:lnTo>
                      <a:pt x="300" y="187"/>
                    </a:lnTo>
                    <a:lnTo>
                      <a:pt x="297" y="180"/>
                    </a:lnTo>
                    <a:lnTo>
                      <a:pt x="297" y="173"/>
                    </a:lnTo>
                    <a:lnTo>
                      <a:pt x="300" y="165"/>
                    </a:lnTo>
                    <a:lnTo>
                      <a:pt x="300" y="162"/>
                    </a:lnTo>
                    <a:lnTo>
                      <a:pt x="304" y="147"/>
                    </a:lnTo>
                    <a:lnTo>
                      <a:pt x="308" y="140"/>
                    </a:lnTo>
                    <a:lnTo>
                      <a:pt x="308" y="137"/>
                    </a:lnTo>
                    <a:lnTo>
                      <a:pt x="308" y="129"/>
                    </a:lnTo>
                    <a:lnTo>
                      <a:pt x="311" y="126"/>
                    </a:lnTo>
                    <a:lnTo>
                      <a:pt x="315" y="126"/>
                    </a:lnTo>
                    <a:lnTo>
                      <a:pt x="318" y="122"/>
                    </a:lnTo>
                    <a:lnTo>
                      <a:pt x="318" y="122"/>
                    </a:lnTo>
                    <a:lnTo>
                      <a:pt x="326" y="119"/>
                    </a:lnTo>
                    <a:lnTo>
                      <a:pt x="329" y="119"/>
                    </a:lnTo>
                    <a:lnTo>
                      <a:pt x="336" y="115"/>
                    </a:lnTo>
                    <a:lnTo>
                      <a:pt x="336" y="108"/>
                    </a:lnTo>
                    <a:lnTo>
                      <a:pt x="340" y="104"/>
                    </a:lnTo>
                    <a:lnTo>
                      <a:pt x="336" y="101"/>
                    </a:lnTo>
                    <a:close/>
                  </a:path>
                </a:pathLst>
              </a:custGeom>
              <a:solidFill>
                <a:schemeClr val="accent4"/>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dirty="0">
                  <a:solidFill>
                    <a:prstClr val="black"/>
                  </a:solidFill>
                  <a:latin typeface="Calibri" panose="020F0502020204030204"/>
                  <a:ea typeface="+mn-ea"/>
                </a:endParaRPr>
              </a:p>
            </p:txBody>
          </p:sp>
          <p:sp>
            <p:nvSpPr>
              <p:cNvPr id="559" name="Freeform 2693">
                <a:extLst>
                  <a:ext uri="{FF2B5EF4-FFF2-40B4-BE49-F238E27FC236}">
                    <a16:creationId xmlns:a16="http://schemas.microsoft.com/office/drawing/2014/main" id="{DF391F97-8949-4EB8-95E4-2FB2DEE67436}"/>
                  </a:ext>
                </a:extLst>
              </p:cNvPr>
              <p:cNvSpPr>
                <a:spLocks/>
              </p:cNvSpPr>
              <p:nvPr/>
            </p:nvSpPr>
            <p:spPr bwMode="auto">
              <a:xfrm>
                <a:off x="4352" y="3260"/>
                <a:ext cx="25" cy="32"/>
              </a:xfrm>
              <a:custGeom>
                <a:avLst/>
                <a:gdLst>
                  <a:gd name="T0" fmla="*/ 25 w 25"/>
                  <a:gd name="T1" fmla="*/ 21 h 32"/>
                  <a:gd name="T2" fmla="*/ 25 w 25"/>
                  <a:gd name="T3" fmla="*/ 10 h 32"/>
                  <a:gd name="T4" fmla="*/ 25 w 25"/>
                  <a:gd name="T5" fmla="*/ 3 h 32"/>
                  <a:gd name="T6" fmla="*/ 25 w 25"/>
                  <a:gd name="T7" fmla="*/ 0 h 32"/>
                  <a:gd name="T8" fmla="*/ 22 w 25"/>
                  <a:gd name="T9" fmla="*/ 3 h 32"/>
                  <a:gd name="T10" fmla="*/ 15 w 25"/>
                  <a:gd name="T11" fmla="*/ 0 h 32"/>
                  <a:gd name="T12" fmla="*/ 7 w 25"/>
                  <a:gd name="T13" fmla="*/ 3 h 32"/>
                  <a:gd name="T14" fmla="*/ 7 w 25"/>
                  <a:gd name="T15" fmla="*/ 7 h 32"/>
                  <a:gd name="T16" fmla="*/ 4 w 25"/>
                  <a:gd name="T17" fmla="*/ 14 h 32"/>
                  <a:gd name="T18" fmla="*/ 0 w 25"/>
                  <a:gd name="T19" fmla="*/ 18 h 32"/>
                  <a:gd name="T20" fmla="*/ 0 w 25"/>
                  <a:gd name="T21" fmla="*/ 25 h 32"/>
                  <a:gd name="T22" fmla="*/ 4 w 25"/>
                  <a:gd name="T23" fmla="*/ 28 h 32"/>
                  <a:gd name="T24" fmla="*/ 15 w 25"/>
                  <a:gd name="T25" fmla="*/ 32 h 32"/>
                  <a:gd name="T26" fmla="*/ 18 w 25"/>
                  <a:gd name="T27" fmla="*/ 32 h 32"/>
                  <a:gd name="T28" fmla="*/ 22 w 25"/>
                  <a:gd name="T29" fmla="*/ 28 h 32"/>
                  <a:gd name="T30" fmla="*/ 25 w 25"/>
                  <a:gd name="T31" fmla="*/ 25 h 32"/>
                  <a:gd name="T32" fmla="*/ 25 w 25"/>
                  <a:gd name="T33"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2">
                    <a:moveTo>
                      <a:pt x="25" y="21"/>
                    </a:moveTo>
                    <a:lnTo>
                      <a:pt x="25" y="10"/>
                    </a:lnTo>
                    <a:lnTo>
                      <a:pt x="25" y="3"/>
                    </a:lnTo>
                    <a:lnTo>
                      <a:pt x="25" y="0"/>
                    </a:lnTo>
                    <a:lnTo>
                      <a:pt x="22" y="3"/>
                    </a:lnTo>
                    <a:lnTo>
                      <a:pt x="15" y="0"/>
                    </a:lnTo>
                    <a:lnTo>
                      <a:pt x="7" y="3"/>
                    </a:lnTo>
                    <a:lnTo>
                      <a:pt x="7" y="7"/>
                    </a:lnTo>
                    <a:lnTo>
                      <a:pt x="4" y="14"/>
                    </a:lnTo>
                    <a:lnTo>
                      <a:pt x="0" y="18"/>
                    </a:lnTo>
                    <a:lnTo>
                      <a:pt x="0" y="25"/>
                    </a:lnTo>
                    <a:lnTo>
                      <a:pt x="4" y="28"/>
                    </a:lnTo>
                    <a:lnTo>
                      <a:pt x="15" y="32"/>
                    </a:lnTo>
                    <a:lnTo>
                      <a:pt x="18" y="32"/>
                    </a:lnTo>
                    <a:lnTo>
                      <a:pt x="22" y="28"/>
                    </a:lnTo>
                    <a:lnTo>
                      <a:pt x="25" y="25"/>
                    </a:lnTo>
                    <a:lnTo>
                      <a:pt x="25" y="2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60" name="Freeform 2694">
                <a:extLst>
                  <a:ext uri="{FF2B5EF4-FFF2-40B4-BE49-F238E27FC236}">
                    <a16:creationId xmlns:a16="http://schemas.microsoft.com/office/drawing/2014/main" id="{58ADD754-E16F-4A1D-B833-88BE01F00E19}"/>
                  </a:ext>
                </a:extLst>
              </p:cNvPr>
              <p:cNvSpPr>
                <a:spLocks/>
              </p:cNvSpPr>
              <p:nvPr/>
            </p:nvSpPr>
            <p:spPr bwMode="auto">
              <a:xfrm>
                <a:off x="4352" y="3260"/>
                <a:ext cx="25" cy="32"/>
              </a:xfrm>
              <a:custGeom>
                <a:avLst/>
                <a:gdLst>
                  <a:gd name="T0" fmla="*/ 25 w 25"/>
                  <a:gd name="T1" fmla="*/ 21 h 32"/>
                  <a:gd name="T2" fmla="*/ 25 w 25"/>
                  <a:gd name="T3" fmla="*/ 10 h 32"/>
                  <a:gd name="T4" fmla="*/ 25 w 25"/>
                  <a:gd name="T5" fmla="*/ 3 h 32"/>
                  <a:gd name="T6" fmla="*/ 25 w 25"/>
                  <a:gd name="T7" fmla="*/ 0 h 32"/>
                  <a:gd name="T8" fmla="*/ 22 w 25"/>
                  <a:gd name="T9" fmla="*/ 3 h 32"/>
                  <a:gd name="T10" fmla="*/ 15 w 25"/>
                  <a:gd name="T11" fmla="*/ 0 h 32"/>
                  <a:gd name="T12" fmla="*/ 7 w 25"/>
                  <a:gd name="T13" fmla="*/ 3 h 32"/>
                  <a:gd name="T14" fmla="*/ 7 w 25"/>
                  <a:gd name="T15" fmla="*/ 7 h 32"/>
                  <a:gd name="T16" fmla="*/ 4 w 25"/>
                  <a:gd name="T17" fmla="*/ 14 h 32"/>
                  <a:gd name="T18" fmla="*/ 0 w 25"/>
                  <a:gd name="T19" fmla="*/ 18 h 32"/>
                  <a:gd name="T20" fmla="*/ 0 w 25"/>
                  <a:gd name="T21" fmla="*/ 25 h 32"/>
                  <a:gd name="T22" fmla="*/ 4 w 25"/>
                  <a:gd name="T23" fmla="*/ 28 h 32"/>
                  <a:gd name="T24" fmla="*/ 15 w 25"/>
                  <a:gd name="T25" fmla="*/ 32 h 32"/>
                  <a:gd name="T26" fmla="*/ 18 w 25"/>
                  <a:gd name="T27" fmla="*/ 32 h 32"/>
                  <a:gd name="T28" fmla="*/ 22 w 25"/>
                  <a:gd name="T29" fmla="*/ 28 h 32"/>
                  <a:gd name="T30" fmla="*/ 25 w 25"/>
                  <a:gd name="T31" fmla="*/ 25 h 32"/>
                  <a:gd name="T32" fmla="*/ 25 w 25"/>
                  <a:gd name="T33"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2">
                    <a:moveTo>
                      <a:pt x="25" y="21"/>
                    </a:moveTo>
                    <a:lnTo>
                      <a:pt x="25" y="10"/>
                    </a:lnTo>
                    <a:lnTo>
                      <a:pt x="25" y="3"/>
                    </a:lnTo>
                    <a:lnTo>
                      <a:pt x="25" y="0"/>
                    </a:lnTo>
                    <a:lnTo>
                      <a:pt x="22" y="3"/>
                    </a:lnTo>
                    <a:lnTo>
                      <a:pt x="15" y="0"/>
                    </a:lnTo>
                    <a:lnTo>
                      <a:pt x="7" y="3"/>
                    </a:lnTo>
                    <a:lnTo>
                      <a:pt x="7" y="7"/>
                    </a:lnTo>
                    <a:lnTo>
                      <a:pt x="4" y="14"/>
                    </a:lnTo>
                    <a:lnTo>
                      <a:pt x="0" y="18"/>
                    </a:lnTo>
                    <a:lnTo>
                      <a:pt x="0" y="25"/>
                    </a:lnTo>
                    <a:lnTo>
                      <a:pt x="4" y="28"/>
                    </a:lnTo>
                    <a:lnTo>
                      <a:pt x="15" y="32"/>
                    </a:lnTo>
                    <a:lnTo>
                      <a:pt x="18" y="32"/>
                    </a:lnTo>
                    <a:lnTo>
                      <a:pt x="22" y="28"/>
                    </a:lnTo>
                    <a:lnTo>
                      <a:pt x="25" y="25"/>
                    </a:lnTo>
                    <a:lnTo>
                      <a:pt x="25" y="2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61" name="Freeform 2695">
                <a:extLst>
                  <a:ext uri="{FF2B5EF4-FFF2-40B4-BE49-F238E27FC236}">
                    <a16:creationId xmlns:a16="http://schemas.microsoft.com/office/drawing/2014/main" id="{BE1E2108-CA15-4F43-9080-205838A98834}"/>
                  </a:ext>
                </a:extLst>
              </p:cNvPr>
              <p:cNvSpPr>
                <a:spLocks/>
              </p:cNvSpPr>
              <p:nvPr/>
            </p:nvSpPr>
            <p:spPr bwMode="auto">
              <a:xfrm>
                <a:off x="4216" y="2470"/>
                <a:ext cx="240" cy="180"/>
              </a:xfrm>
              <a:custGeom>
                <a:avLst/>
                <a:gdLst>
                  <a:gd name="T0" fmla="*/ 219 w 240"/>
                  <a:gd name="T1" fmla="*/ 126 h 180"/>
                  <a:gd name="T2" fmla="*/ 204 w 240"/>
                  <a:gd name="T3" fmla="*/ 101 h 180"/>
                  <a:gd name="T4" fmla="*/ 183 w 240"/>
                  <a:gd name="T5" fmla="*/ 94 h 180"/>
                  <a:gd name="T6" fmla="*/ 197 w 240"/>
                  <a:gd name="T7" fmla="*/ 79 h 180"/>
                  <a:gd name="T8" fmla="*/ 204 w 240"/>
                  <a:gd name="T9" fmla="*/ 54 h 180"/>
                  <a:gd name="T10" fmla="*/ 201 w 240"/>
                  <a:gd name="T11" fmla="*/ 51 h 180"/>
                  <a:gd name="T12" fmla="*/ 201 w 240"/>
                  <a:gd name="T13" fmla="*/ 47 h 180"/>
                  <a:gd name="T14" fmla="*/ 201 w 240"/>
                  <a:gd name="T15" fmla="*/ 43 h 180"/>
                  <a:gd name="T16" fmla="*/ 197 w 240"/>
                  <a:gd name="T17" fmla="*/ 40 h 180"/>
                  <a:gd name="T18" fmla="*/ 190 w 240"/>
                  <a:gd name="T19" fmla="*/ 33 h 180"/>
                  <a:gd name="T20" fmla="*/ 183 w 240"/>
                  <a:gd name="T21" fmla="*/ 22 h 180"/>
                  <a:gd name="T22" fmla="*/ 183 w 240"/>
                  <a:gd name="T23" fmla="*/ 11 h 180"/>
                  <a:gd name="T24" fmla="*/ 186 w 240"/>
                  <a:gd name="T25" fmla="*/ 0 h 180"/>
                  <a:gd name="T26" fmla="*/ 176 w 240"/>
                  <a:gd name="T27" fmla="*/ 4 h 180"/>
                  <a:gd name="T28" fmla="*/ 169 w 240"/>
                  <a:gd name="T29" fmla="*/ 11 h 180"/>
                  <a:gd name="T30" fmla="*/ 169 w 240"/>
                  <a:gd name="T31" fmla="*/ 25 h 180"/>
                  <a:gd name="T32" fmla="*/ 158 w 240"/>
                  <a:gd name="T33" fmla="*/ 33 h 180"/>
                  <a:gd name="T34" fmla="*/ 158 w 240"/>
                  <a:gd name="T35" fmla="*/ 36 h 180"/>
                  <a:gd name="T36" fmla="*/ 147 w 240"/>
                  <a:gd name="T37" fmla="*/ 51 h 180"/>
                  <a:gd name="T38" fmla="*/ 143 w 240"/>
                  <a:gd name="T39" fmla="*/ 51 h 180"/>
                  <a:gd name="T40" fmla="*/ 129 w 240"/>
                  <a:gd name="T41" fmla="*/ 47 h 180"/>
                  <a:gd name="T42" fmla="*/ 118 w 240"/>
                  <a:gd name="T43" fmla="*/ 40 h 180"/>
                  <a:gd name="T44" fmla="*/ 100 w 240"/>
                  <a:gd name="T45" fmla="*/ 51 h 180"/>
                  <a:gd name="T46" fmla="*/ 100 w 240"/>
                  <a:gd name="T47" fmla="*/ 54 h 180"/>
                  <a:gd name="T48" fmla="*/ 93 w 240"/>
                  <a:gd name="T49" fmla="*/ 58 h 180"/>
                  <a:gd name="T50" fmla="*/ 79 w 240"/>
                  <a:gd name="T51" fmla="*/ 58 h 180"/>
                  <a:gd name="T52" fmla="*/ 57 w 240"/>
                  <a:gd name="T53" fmla="*/ 54 h 180"/>
                  <a:gd name="T54" fmla="*/ 54 w 240"/>
                  <a:gd name="T55" fmla="*/ 58 h 180"/>
                  <a:gd name="T56" fmla="*/ 47 w 240"/>
                  <a:gd name="T57" fmla="*/ 54 h 180"/>
                  <a:gd name="T58" fmla="*/ 43 w 240"/>
                  <a:gd name="T59" fmla="*/ 51 h 180"/>
                  <a:gd name="T60" fmla="*/ 40 w 240"/>
                  <a:gd name="T61" fmla="*/ 43 h 180"/>
                  <a:gd name="T62" fmla="*/ 36 w 240"/>
                  <a:gd name="T63" fmla="*/ 43 h 180"/>
                  <a:gd name="T64" fmla="*/ 36 w 240"/>
                  <a:gd name="T65" fmla="*/ 36 h 180"/>
                  <a:gd name="T66" fmla="*/ 32 w 240"/>
                  <a:gd name="T67" fmla="*/ 36 h 180"/>
                  <a:gd name="T68" fmla="*/ 22 w 240"/>
                  <a:gd name="T69" fmla="*/ 40 h 180"/>
                  <a:gd name="T70" fmla="*/ 18 w 240"/>
                  <a:gd name="T71" fmla="*/ 40 h 180"/>
                  <a:gd name="T72" fmla="*/ 18 w 240"/>
                  <a:gd name="T73" fmla="*/ 43 h 180"/>
                  <a:gd name="T74" fmla="*/ 18 w 240"/>
                  <a:gd name="T75" fmla="*/ 47 h 180"/>
                  <a:gd name="T76" fmla="*/ 14 w 240"/>
                  <a:gd name="T77" fmla="*/ 47 h 180"/>
                  <a:gd name="T78" fmla="*/ 14 w 240"/>
                  <a:gd name="T79" fmla="*/ 51 h 180"/>
                  <a:gd name="T80" fmla="*/ 11 w 240"/>
                  <a:gd name="T81" fmla="*/ 54 h 180"/>
                  <a:gd name="T82" fmla="*/ 11 w 240"/>
                  <a:gd name="T83" fmla="*/ 58 h 180"/>
                  <a:gd name="T84" fmla="*/ 11 w 240"/>
                  <a:gd name="T85" fmla="*/ 61 h 180"/>
                  <a:gd name="T86" fmla="*/ 7 w 240"/>
                  <a:gd name="T87" fmla="*/ 65 h 180"/>
                  <a:gd name="T88" fmla="*/ 7 w 240"/>
                  <a:gd name="T89" fmla="*/ 68 h 180"/>
                  <a:gd name="T90" fmla="*/ 0 w 240"/>
                  <a:gd name="T91" fmla="*/ 72 h 180"/>
                  <a:gd name="T92" fmla="*/ 22 w 240"/>
                  <a:gd name="T93" fmla="*/ 86 h 180"/>
                  <a:gd name="T94" fmla="*/ 40 w 240"/>
                  <a:gd name="T95" fmla="*/ 112 h 180"/>
                  <a:gd name="T96" fmla="*/ 54 w 240"/>
                  <a:gd name="T97" fmla="*/ 129 h 180"/>
                  <a:gd name="T98" fmla="*/ 79 w 240"/>
                  <a:gd name="T99" fmla="*/ 155 h 180"/>
                  <a:gd name="T100" fmla="*/ 104 w 240"/>
                  <a:gd name="T101" fmla="*/ 162 h 180"/>
                  <a:gd name="T102" fmla="*/ 136 w 240"/>
                  <a:gd name="T103" fmla="*/ 176 h 180"/>
                  <a:gd name="T104" fmla="*/ 154 w 240"/>
                  <a:gd name="T105" fmla="*/ 176 h 180"/>
                  <a:gd name="T106" fmla="*/ 183 w 240"/>
                  <a:gd name="T107" fmla="*/ 176 h 180"/>
                  <a:gd name="T108" fmla="*/ 215 w 240"/>
                  <a:gd name="T109" fmla="*/ 158 h 180"/>
                  <a:gd name="T110" fmla="*/ 240 w 240"/>
                  <a:gd name="T111" fmla="*/ 14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180">
                    <a:moveTo>
                      <a:pt x="240" y="144"/>
                    </a:moveTo>
                    <a:lnTo>
                      <a:pt x="237" y="144"/>
                    </a:lnTo>
                    <a:lnTo>
                      <a:pt x="229" y="140"/>
                    </a:lnTo>
                    <a:lnTo>
                      <a:pt x="226" y="137"/>
                    </a:lnTo>
                    <a:lnTo>
                      <a:pt x="222" y="133"/>
                    </a:lnTo>
                    <a:lnTo>
                      <a:pt x="219" y="126"/>
                    </a:lnTo>
                    <a:lnTo>
                      <a:pt x="219" y="119"/>
                    </a:lnTo>
                    <a:lnTo>
                      <a:pt x="215" y="115"/>
                    </a:lnTo>
                    <a:lnTo>
                      <a:pt x="208" y="112"/>
                    </a:lnTo>
                    <a:lnTo>
                      <a:pt x="204" y="108"/>
                    </a:lnTo>
                    <a:lnTo>
                      <a:pt x="204" y="104"/>
                    </a:lnTo>
                    <a:lnTo>
                      <a:pt x="204" y="101"/>
                    </a:lnTo>
                    <a:lnTo>
                      <a:pt x="201" y="97"/>
                    </a:lnTo>
                    <a:lnTo>
                      <a:pt x="197" y="97"/>
                    </a:lnTo>
                    <a:lnTo>
                      <a:pt x="194" y="94"/>
                    </a:lnTo>
                    <a:lnTo>
                      <a:pt x="190" y="94"/>
                    </a:lnTo>
                    <a:lnTo>
                      <a:pt x="186" y="94"/>
                    </a:lnTo>
                    <a:lnTo>
                      <a:pt x="183" y="94"/>
                    </a:lnTo>
                    <a:lnTo>
                      <a:pt x="183" y="90"/>
                    </a:lnTo>
                    <a:lnTo>
                      <a:pt x="183" y="90"/>
                    </a:lnTo>
                    <a:lnTo>
                      <a:pt x="186" y="86"/>
                    </a:lnTo>
                    <a:lnTo>
                      <a:pt x="186" y="79"/>
                    </a:lnTo>
                    <a:lnTo>
                      <a:pt x="190" y="79"/>
                    </a:lnTo>
                    <a:lnTo>
                      <a:pt x="197" y="79"/>
                    </a:lnTo>
                    <a:lnTo>
                      <a:pt x="201" y="79"/>
                    </a:lnTo>
                    <a:lnTo>
                      <a:pt x="204" y="76"/>
                    </a:lnTo>
                    <a:lnTo>
                      <a:pt x="204" y="72"/>
                    </a:lnTo>
                    <a:lnTo>
                      <a:pt x="204" y="72"/>
                    </a:lnTo>
                    <a:lnTo>
                      <a:pt x="204" y="68"/>
                    </a:lnTo>
                    <a:lnTo>
                      <a:pt x="204" y="54"/>
                    </a:lnTo>
                    <a:lnTo>
                      <a:pt x="197" y="58"/>
                    </a:lnTo>
                    <a:lnTo>
                      <a:pt x="197" y="51"/>
                    </a:lnTo>
                    <a:lnTo>
                      <a:pt x="197" y="51"/>
                    </a:lnTo>
                    <a:lnTo>
                      <a:pt x="197" y="51"/>
                    </a:lnTo>
                    <a:lnTo>
                      <a:pt x="201" y="51"/>
                    </a:lnTo>
                    <a:lnTo>
                      <a:pt x="201" y="51"/>
                    </a:lnTo>
                    <a:lnTo>
                      <a:pt x="201" y="51"/>
                    </a:lnTo>
                    <a:lnTo>
                      <a:pt x="201" y="47"/>
                    </a:lnTo>
                    <a:lnTo>
                      <a:pt x="201" y="47"/>
                    </a:lnTo>
                    <a:lnTo>
                      <a:pt x="201" y="47"/>
                    </a:lnTo>
                    <a:lnTo>
                      <a:pt x="201" y="47"/>
                    </a:lnTo>
                    <a:lnTo>
                      <a:pt x="201" y="47"/>
                    </a:lnTo>
                    <a:lnTo>
                      <a:pt x="201" y="47"/>
                    </a:lnTo>
                    <a:lnTo>
                      <a:pt x="201" y="47"/>
                    </a:lnTo>
                    <a:lnTo>
                      <a:pt x="201" y="47"/>
                    </a:lnTo>
                    <a:lnTo>
                      <a:pt x="201" y="43"/>
                    </a:lnTo>
                    <a:lnTo>
                      <a:pt x="201" y="43"/>
                    </a:lnTo>
                    <a:lnTo>
                      <a:pt x="201" y="43"/>
                    </a:lnTo>
                    <a:lnTo>
                      <a:pt x="197" y="43"/>
                    </a:lnTo>
                    <a:lnTo>
                      <a:pt x="197" y="43"/>
                    </a:lnTo>
                    <a:lnTo>
                      <a:pt x="197" y="43"/>
                    </a:lnTo>
                    <a:lnTo>
                      <a:pt x="197" y="43"/>
                    </a:lnTo>
                    <a:lnTo>
                      <a:pt x="197" y="40"/>
                    </a:lnTo>
                    <a:lnTo>
                      <a:pt x="197" y="40"/>
                    </a:lnTo>
                    <a:lnTo>
                      <a:pt x="197" y="40"/>
                    </a:lnTo>
                    <a:lnTo>
                      <a:pt x="194" y="40"/>
                    </a:lnTo>
                    <a:lnTo>
                      <a:pt x="194" y="40"/>
                    </a:lnTo>
                    <a:lnTo>
                      <a:pt x="194" y="36"/>
                    </a:lnTo>
                    <a:lnTo>
                      <a:pt x="190" y="33"/>
                    </a:lnTo>
                    <a:lnTo>
                      <a:pt x="190" y="33"/>
                    </a:lnTo>
                    <a:lnTo>
                      <a:pt x="190" y="33"/>
                    </a:lnTo>
                    <a:lnTo>
                      <a:pt x="183" y="33"/>
                    </a:lnTo>
                    <a:lnTo>
                      <a:pt x="186" y="29"/>
                    </a:lnTo>
                    <a:lnTo>
                      <a:pt x="183" y="25"/>
                    </a:lnTo>
                    <a:lnTo>
                      <a:pt x="183" y="25"/>
                    </a:lnTo>
                    <a:lnTo>
                      <a:pt x="183" y="22"/>
                    </a:lnTo>
                    <a:lnTo>
                      <a:pt x="183" y="22"/>
                    </a:lnTo>
                    <a:lnTo>
                      <a:pt x="183" y="15"/>
                    </a:lnTo>
                    <a:lnTo>
                      <a:pt x="183" y="15"/>
                    </a:lnTo>
                    <a:lnTo>
                      <a:pt x="183" y="15"/>
                    </a:lnTo>
                    <a:lnTo>
                      <a:pt x="183" y="15"/>
                    </a:lnTo>
                    <a:lnTo>
                      <a:pt x="183" y="11"/>
                    </a:lnTo>
                    <a:lnTo>
                      <a:pt x="183" y="11"/>
                    </a:lnTo>
                    <a:lnTo>
                      <a:pt x="183" y="4"/>
                    </a:lnTo>
                    <a:lnTo>
                      <a:pt x="183" y="4"/>
                    </a:lnTo>
                    <a:lnTo>
                      <a:pt x="183" y="4"/>
                    </a:lnTo>
                    <a:lnTo>
                      <a:pt x="186" y="4"/>
                    </a:lnTo>
                    <a:lnTo>
                      <a:pt x="186" y="0"/>
                    </a:lnTo>
                    <a:lnTo>
                      <a:pt x="186" y="0"/>
                    </a:lnTo>
                    <a:lnTo>
                      <a:pt x="186" y="0"/>
                    </a:lnTo>
                    <a:lnTo>
                      <a:pt x="176" y="0"/>
                    </a:lnTo>
                    <a:lnTo>
                      <a:pt x="176" y="0"/>
                    </a:lnTo>
                    <a:lnTo>
                      <a:pt x="176" y="0"/>
                    </a:lnTo>
                    <a:lnTo>
                      <a:pt x="176" y="4"/>
                    </a:lnTo>
                    <a:lnTo>
                      <a:pt x="176" y="4"/>
                    </a:lnTo>
                    <a:lnTo>
                      <a:pt x="176" y="7"/>
                    </a:lnTo>
                    <a:lnTo>
                      <a:pt x="176" y="7"/>
                    </a:lnTo>
                    <a:lnTo>
                      <a:pt x="161" y="7"/>
                    </a:lnTo>
                    <a:lnTo>
                      <a:pt x="169" y="11"/>
                    </a:lnTo>
                    <a:lnTo>
                      <a:pt x="169" y="11"/>
                    </a:lnTo>
                    <a:lnTo>
                      <a:pt x="169" y="11"/>
                    </a:lnTo>
                    <a:lnTo>
                      <a:pt x="169" y="22"/>
                    </a:lnTo>
                    <a:lnTo>
                      <a:pt x="169" y="22"/>
                    </a:lnTo>
                    <a:lnTo>
                      <a:pt x="169" y="22"/>
                    </a:lnTo>
                    <a:lnTo>
                      <a:pt x="169" y="25"/>
                    </a:lnTo>
                    <a:lnTo>
                      <a:pt x="169" y="25"/>
                    </a:lnTo>
                    <a:lnTo>
                      <a:pt x="169" y="25"/>
                    </a:lnTo>
                    <a:lnTo>
                      <a:pt x="161" y="33"/>
                    </a:lnTo>
                    <a:lnTo>
                      <a:pt x="161" y="33"/>
                    </a:lnTo>
                    <a:lnTo>
                      <a:pt x="161" y="33"/>
                    </a:lnTo>
                    <a:lnTo>
                      <a:pt x="161" y="33"/>
                    </a:lnTo>
                    <a:lnTo>
                      <a:pt x="158" y="33"/>
                    </a:lnTo>
                    <a:lnTo>
                      <a:pt x="158" y="33"/>
                    </a:lnTo>
                    <a:lnTo>
                      <a:pt x="158" y="33"/>
                    </a:lnTo>
                    <a:lnTo>
                      <a:pt x="158" y="33"/>
                    </a:lnTo>
                    <a:lnTo>
                      <a:pt x="158" y="36"/>
                    </a:lnTo>
                    <a:lnTo>
                      <a:pt x="158" y="36"/>
                    </a:lnTo>
                    <a:lnTo>
                      <a:pt x="158" y="36"/>
                    </a:lnTo>
                    <a:lnTo>
                      <a:pt x="158" y="36"/>
                    </a:lnTo>
                    <a:lnTo>
                      <a:pt x="154" y="40"/>
                    </a:lnTo>
                    <a:lnTo>
                      <a:pt x="151" y="47"/>
                    </a:lnTo>
                    <a:lnTo>
                      <a:pt x="151" y="47"/>
                    </a:lnTo>
                    <a:lnTo>
                      <a:pt x="147" y="47"/>
                    </a:lnTo>
                    <a:lnTo>
                      <a:pt x="147" y="51"/>
                    </a:lnTo>
                    <a:lnTo>
                      <a:pt x="147" y="51"/>
                    </a:lnTo>
                    <a:lnTo>
                      <a:pt x="147" y="51"/>
                    </a:lnTo>
                    <a:lnTo>
                      <a:pt x="147" y="51"/>
                    </a:lnTo>
                    <a:lnTo>
                      <a:pt x="147" y="51"/>
                    </a:lnTo>
                    <a:lnTo>
                      <a:pt x="143" y="51"/>
                    </a:lnTo>
                    <a:lnTo>
                      <a:pt x="143" y="51"/>
                    </a:lnTo>
                    <a:lnTo>
                      <a:pt x="136" y="51"/>
                    </a:lnTo>
                    <a:lnTo>
                      <a:pt x="136" y="51"/>
                    </a:lnTo>
                    <a:lnTo>
                      <a:pt x="133" y="51"/>
                    </a:lnTo>
                    <a:lnTo>
                      <a:pt x="129" y="47"/>
                    </a:lnTo>
                    <a:lnTo>
                      <a:pt x="129" y="47"/>
                    </a:lnTo>
                    <a:lnTo>
                      <a:pt x="129" y="47"/>
                    </a:lnTo>
                    <a:lnTo>
                      <a:pt x="129" y="47"/>
                    </a:lnTo>
                    <a:lnTo>
                      <a:pt x="129" y="47"/>
                    </a:lnTo>
                    <a:lnTo>
                      <a:pt x="126" y="43"/>
                    </a:lnTo>
                    <a:lnTo>
                      <a:pt x="122" y="43"/>
                    </a:lnTo>
                    <a:lnTo>
                      <a:pt x="122" y="43"/>
                    </a:lnTo>
                    <a:lnTo>
                      <a:pt x="118" y="40"/>
                    </a:lnTo>
                    <a:lnTo>
                      <a:pt x="118" y="40"/>
                    </a:lnTo>
                    <a:lnTo>
                      <a:pt x="118" y="40"/>
                    </a:lnTo>
                    <a:lnTo>
                      <a:pt x="111" y="43"/>
                    </a:lnTo>
                    <a:lnTo>
                      <a:pt x="111" y="51"/>
                    </a:lnTo>
                    <a:lnTo>
                      <a:pt x="100" y="51"/>
                    </a:lnTo>
                    <a:lnTo>
                      <a:pt x="100" y="51"/>
                    </a:lnTo>
                    <a:lnTo>
                      <a:pt x="100" y="51"/>
                    </a:lnTo>
                    <a:lnTo>
                      <a:pt x="100" y="51"/>
                    </a:lnTo>
                    <a:lnTo>
                      <a:pt x="100" y="51"/>
                    </a:lnTo>
                    <a:lnTo>
                      <a:pt x="100" y="51"/>
                    </a:lnTo>
                    <a:lnTo>
                      <a:pt x="100" y="51"/>
                    </a:lnTo>
                    <a:lnTo>
                      <a:pt x="100" y="54"/>
                    </a:lnTo>
                    <a:lnTo>
                      <a:pt x="97" y="54"/>
                    </a:lnTo>
                    <a:lnTo>
                      <a:pt x="97" y="54"/>
                    </a:lnTo>
                    <a:lnTo>
                      <a:pt x="97" y="54"/>
                    </a:lnTo>
                    <a:lnTo>
                      <a:pt x="93" y="58"/>
                    </a:lnTo>
                    <a:lnTo>
                      <a:pt x="93" y="58"/>
                    </a:lnTo>
                    <a:lnTo>
                      <a:pt x="93" y="58"/>
                    </a:lnTo>
                    <a:lnTo>
                      <a:pt x="93" y="58"/>
                    </a:lnTo>
                    <a:lnTo>
                      <a:pt x="93" y="58"/>
                    </a:lnTo>
                    <a:lnTo>
                      <a:pt x="93" y="58"/>
                    </a:lnTo>
                    <a:lnTo>
                      <a:pt x="93" y="61"/>
                    </a:lnTo>
                    <a:lnTo>
                      <a:pt x="79" y="61"/>
                    </a:lnTo>
                    <a:lnTo>
                      <a:pt x="79" y="58"/>
                    </a:lnTo>
                    <a:lnTo>
                      <a:pt x="75" y="54"/>
                    </a:lnTo>
                    <a:lnTo>
                      <a:pt x="68" y="54"/>
                    </a:lnTo>
                    <a:lnTo>
                      <a:pt x="68" y="54"/>
                    </a:lnTo>
                    <a:lnTo>
                      <a:pt x="61" y="54"/>
                    </a:lnTo>
                    <a:lnTo>
                      <a:pt x="61" y="54"/>
                    </a:lnTo>
                    <a:lnTo>
                      <a:pt x="57" y="54"/>
                    </a:lnTo>
                    <a:lnTo>
                      <a:pt x="57" y="54"/>
                    </a:lnTo>
                    <a:lnTo>
                      <a:pt x="57" y="54"/>
                    </a:lnTo>
                    <a:lnTo>
                      <a:pt x="54" y="54"/>
                    </a:lnTo>
                    <a:lnTo>
                      <a:pt x="54" y="58"/>
                    </a:lnTo>
                    <a:lnTo>
                      <a:pt x="54" y="58"/>
                    </a:lnTo>
                    <a:lnTo>
                      <a:pt x="54" y="58"/>
                    </a:lnTo>
                    <a:lnTo>
                      <a:pt x="50" y="58"/>
                    </a:lnTo>
                    <a:lnTo>
                      <a:pt x="50" y="58"/>
                    </a:lnTo>
                    <a:lnTo>
                      <a:pt x="47" y="58"/>
                    </a:lnTo>
                    <a:lnTo>
                      <a:pt x="47" y="54"/>
                    </a:lnTo>
                    <a:lnTo>
                      <a:pt x="47" y="54"/>
                    </a:lnTo>
                    <a:lnTo>
                      <a:pt x="47" y="54"/>
                    </a:lnTo>
                    <a:lnTo>
                      <a:pt x="47" y="54"/>
                    </a:lnTo>
                    <a:lnTo>
                      <a:pt x="43" y="54"/>
                    </a:lnTo>
                    <a:lnTo>
                      <a:pt x="43" y="54"/>
                    </a:lnTo>
                    <a:lnTo>
                      <a:pt x="43" y="54"/>
                    </a:lnTo>
                    <a:lnTo>
                      <a:pt x="43" y="51"/>
                    </a:lnTo>
                    <a:lnTo>
                      <a:pt x="43" y="51"/>
                    </a:lnTo>
                    <a:lnTo>
                      <a:pt x="43" y="47"/>
                    </a:lnTo>
                    <a:lnTo>
                      <a:pt x="43" y="47"/>
                    </a:lnTo>
                    <a:lnTo>
                      <a:pt x="40" y="47"/>
                    </a:lnTo>
                    <a:lnTo>
                      <a:pt x="40" y="47"/>
                    </a:lnTo>
                    <a:lnTo>
                      <a:pt x="40" y="47"/>
                    </a:lnTo>
                    <a:lnTo>
                      <a:pt x="40" y="43"/>
                    </a:lnTo>
                    <a:lnTo>
                      <a:pt x="40" y="43"/>
                    </a:lnTo>
                    <a:lnTo>
                      <a:pt x="40" y="43"/>
                    </a:lnTo>
                    <a:lnTo>
                      <a:pt x="40" y="43"/>
                    </a:lnTo>
                    <a:lnTo>
                      <a:pt x="36" y="43"/>
                    </a:lnTo>
                    <a:lnTo>
                      <a:pt x="36" y="43"/>
                    </a:lnTo>
                    <a:lnTo>
                      <a:pt x="36" y="43"/>
                    </a:lnTo>
                    <a:lnTo>
                      <a:pt x="36" y="40"/>
                    </a:lnTo>
                    <a:lnTo>
                      <a:pt x="36" y="40"/>
                    </a:lnTo>
                    <a:lnTo>
                      <a:pt x="36" y="36"/>
                    </a:lnTo>
                    <a:lnTo>
                      <a:pt x="36" y="36"/>
                    </a:lnTo>
                    <a:lnTo>
                      <a:pt x="36" y="36"/>
                    </a:lnTo>
                    <a:lnTo>
                      <a:pt x="36" y="36"/>
                    </a:lnTo>
                    <a:lnTo>
                      <a:pt x="36" y="36"/>
                    </a:lnTo>
                    <a:lnTo>
                      <a:pt x="32" y="36"/>
                    </a:lnTo>
                    <a:lnTo>
                      <a:pt x="32" y="40"/>
                    </a:lnTo>
                    <a:lnTo>
                      <a:pt x="32" y="40"/>
                    </a:lnTo>
                    <a:lnTo>
                      <a:pt x="32" y="36"/>
                    </a:lnTo>
                    <a:lnTo>
                      <a:pt x="32" y="36"/>
                    </a:lnTo>
                    <a:lnTo>
                      <a:pt x="32" y="40"/>
                    </a:lnTo>
                    <a:lnTo>
                      <a:pt x="29" y="40"/>
                    </a:lnTo>
                    <a:lnTo>
                      <a:pt x="29" y="40"/>
                    </a:lnTo>
                    <a:lnTo>
                      <a:pt x="25" y="40"/>
                    </a:lnTo>
                    <a:lnTo>
                      <a:pt x="25" y="40"/>
                    </a:lnTo>
                    <a:lnTo>
                      <a:pt x="22" y="40"/>
                    </a:lnTo>
                    <a:lnTo>
                      <a:pt x="22" y="40"/>
                    </a:lnTo>
                    <a:lnTo>
                      <a:pt x="22" y="40"/>
                    </a:lnTo>
                    <a:lnTo>
                      <a:pt x="22" y="40"/>
                    </a:lnTo>
                    <a:lnTo>
                      <a:pt x="18" y="40"/>
                    </a:lnTo>
                    <a:lnTo>
                      <a:pt x="18" y="40"/>
                    </a:lnTo>
                    <a:lnTo>
                      <a:pt x="18" y="40"/>
                    </a:lnTo>
                    <a:lnTo>
                      <a:pt x="18" y="40"/>
                    </a:lnTo>
                    <a:lnTo>
                      <a:pt x="18" y="40"/>
                    </a:lnTo>
                    <a:lnTo>
                      <a:pt x="18" y="43"/>
                    </a:lnTo>
                    <a:lnTo>
                      <a:pt x="18" y="43"/>
                    </a:lnTo>
                    <a:lnTo>
                      <a:pt x="18" y="43"/>
                    </a:lnTo>
                    <a:lnTo>
                      <a:pt x="18" y="43"/>
                    </a:lnTo>
                    <a:lnTo>
                      <a:pt x="18" y="43"/>
                    </a:lnTo>
                    <a:lnTo>
                      <a:pt x="18" y="43"/>
                    </a:lnTo>
                    <a:lnTo>
                      <a:pt x="18" y="47"/>
                    </a:lnTo>
                    <a:lnTo>
                      <a:pt x="18" y="47"/>
                    </a:lnTo>
                    <a:lnTo>
                      <a:pt x="18" y="47"/>
                    </a:lnTo>
                    <a:lnTo>
                      <a:pt x="18" y="47"/>
                    </a:lnTo>
                    <a:lnTo>
                      <a:pt x="18" y="47"/>
                    </a:lnTo>
                    <a:lnTo>
                      <a:pt x="18" y="47"/>
                    </a:lnTo>
                    <a:lnTo>
                      <a:pt x="18" y="47"/>
                    </a:lnTo>
                    <a:lnTo>
                      <a:pt x="14" y="47"/>
                    </a:lnTo>
                    <a:lnTo>
                      <a:pt x="14" y="47"/>
                    </a:lnTo>
                    <a:lnTo>
                      <a:pt x="14" y="47"/>
                    </a:lnTo>
                    <a:lnTo>
                      <a:pt x="14" y="47"/>
                    </a:lnTo>
                    <a:lnTo>
                      <a:pt x="14" y="51"/>
                    </a:lnTo>
                    <a:lnTo>
                      <a:pt x="14" y="51"/>
                    </a:lnTo>
                    <a:lnTo>
                      <a:pt x="14" y="51"/>
                    </a:lnTo>
                    <a:lnTo>
                      <a:pt x="14" y="51"/>
                    </a:lnTo>
                    <a:lnTo>
                      <a:pt x="14" y="51"/>
                    </a:lnTo>
                    <a:lnTo>
                      <a:pt x="11" y="51"/>
                    </a:lnTo>
                    <a:lnTo>
                      <a:pt x="11" y="51"/>
                    </a:lnTo>
                    <a:lnTo>
                      <a:pt x="11" y="51"/>
                    </a:lnTo>
                    <a:lnTo>
                      <a:pt x="11" y="51"/>
                    </a:lnTo>
                    <a:lnTo>
                      <a:pt x="11" y="51"/>
                    </a:lnTo>
                    <a:lnTo>
                      <a:pt x="11" y="54"/>
                    </a:lnTo>
                    <a:lnTo>
                      <a:pt x="11" y="54"/>
                    </a:lnTo>
                    <a:lnTo>
                      <a:pt x="11" y="54"/>
                    </a:lnTo>
                    <a:lnTo>
                      <a:pt x="11" y="58"/>
                    </a:lnTo>
                    <a:lnTo>
                      <a:pt x="11" y="58"/>
                    </a:lnTo>
                    <a:lnTo>
                      <a:pt x="11" y="58"/>
                    </a:lnTo>
                    <a:lnTo>
                      <a:pt x="11" y="58"/>
                    </a:lnTo>
                    <a:lnTo>
                      <a:pt x="11" y="58"/>
                    </a:lnTo>
                    <a:lnTo>
                      <a:pt x="11" y="58"/>
                    </a:lnTo>
                    <a:lnTo>
                      <a:pt x="11" y="58"/>
                    </a:lnTo>
                    <a:lnTo>
                      <a:pt x="7" y="58"/>
                    </a:lnTo>
                    <a:lnTo>
                      <a:pt x="7" y="61"/>
                    </a:lnTo>
                    <a:lnTo>
                      <a:pt x="11" y="61"/>
                    </a:lnTo>
                    <a:lnTo>
                      <a:pt x="11" y="61"/>
                    </a:lnTo>
                    <a:lnTo>
                      <a:pt x="7" y="61"/>
                    </a:lnTo>
                    <a:lnTo>
                      <a:pt x="7" y="61"/>
                    </a:lnTo>
                    <a:lnTo>
                      <a:pt x="7" y="61"/>
                    </a:lnTo>
                    <a:lnTo>
                      <a:pt x="7" y="65"/>
                    </a:lnTo>
                    <a:lnTo>
                      <a:pt x="7" y="65"/>
                    </a:lnTo>
                    <a:lnTo>
                      <a:pt x="7" y="65"/>
                    </a:lnTo>
                    <a:lnTo>
                      <a:pt x="7" y="65"/>
                    </a:lnTo>
                    <a:lnTo>
                      <a:pt x="7" y="68"/>
                    </a:lnTo>
                    <a:lnTo>
                      <a:pt x="7" y="68"/>
                    </a:lnTo>
                    <a:lnTo>
                      <a:pt x="7" y="68"/>
                    </a:lnTo>
                    <a:lnTo>
                      <a:pt x="7" y="68"/>
                    </a:lnTo>
                    <a:lnTo>
                      <a:pt x="7" y="68"/>
                    </a:lnTo>
                    <a:lnTo>
                      <a:pt x="7" y="72"/>
                    </a:lnTo>
                    <a:lnTo>
                      <a:pt x="7" y="72"/>
                    </a:lnTo>
                    <a:lnTo>
                      <a:pt x="4" y="72"/>
                    </a:lnTo>
                    <a:lnTo>
                      <a:pt x="4" y="72"/>
                    </a:lnTo>
                    <a:lnTo>
                      <a:pt x="0" y="72"/>
                    </a:lnTo>
                    <a:lnTo>
                      <a:pt x="0" y="76"/>
                    </a:lnTo>
                    <a:lnTo>
                      <a:pt x="4" y="79"/>
                    </a:lnTo>
                    <a:lnTo>
                      <a:pt x="7" y="83"/>
                    </a:lnTo>
                    <a:lnTo>
                      <a:pt x="14" y="83"/>
                    </a:lnTo>
                    <a:lnTo>
                      <a:pt x="18" y="86"/>
                    </a:lnTo>
                    <a:lnTo>
                      <a:pt x="22" y="86"/>
                    </a:lnTo>
                    <a:lnTo>
                      <a:pt x="22" y="90"/>
                    </a:lnTo>
                    <a:lnTo>
                      <a:pt x="22" y="94"/>
                    </a:lnTo>
                    <a:lnTo>
                      <a:pt x="25" y="97"/>
                    </a:lnTo>
                    <a:lnTo>
                      <a:pt x="32" y="101"/>
                    </a:lnTo>
                    <a:lnTo>
                      <a:pt x="40" y="108"/>
                    </a:lnTo>
                    <a:lnTo>
                      <a:pt x="40" y="112"/>
                    </a:lnTo>
                    <a:lnTo>
                      <a:pt x="43" y="112"/>
                    </a:lnTo>
                    <a:lnTo>
                      <a:pt x="47" y="115"/>
                    </a:lnTo>
                    <a:lnTo>
                      <a:pt x="47" y="122"/>
                    </a:lnTo>
                    <a:lnTo>
                      <a:pt x="50" y="122"/>
                    </a:lnTo>
                    <a:lnTo>
                      <a:pt x="50" y="129"/>
                    </a:lnTo>
                    <a:lnTo>
                      <a:pt x="54" y="129"/>
                    </a:lnTo>
                    <a:lnTo>
                      <a:pt x="65" y="137"/>
                    </a:lnTo>
                    <a:lnTo>
                      <a:pt x="68" y="140"/>
                    </a:lnTo>
                    <a:lnTo>
                      <a:pt x="68" y="144"/>
                    </a:lnTo>
                    <a:lnTo>
                      <a:pt x="72" y="147"/>
                    </a:lnTo>
                    <a:lnTo>
                      <a:pt x="72" y="151"/>
                    </a:lnTo>
                    <a:lnTo>
                      <a:pt x="79" y="155"/>
                    </a:lnTo>
                    <a:lnTo>
                      <a:pt x="79" y="158"/>
                    </a:lnTo>
                    <a:lnTo>
                      <a:pt x="83" y="162"/>
                    </a:lnTo>
                    <a:lnTo>
                      <a:pt x="90" y="165"/>
                    </a:lnTo>
                    <a:lnTo>
                      <a:pt x="93" y="162"/>
                    </a:lnTo>
                    <a:lnTo>
                      <a:pt x="97" y="162"/>
                    </a:lnTo>
                    <a:lnTo>
                      <a:pt x="104" y="162"/>
                    </a:lnTo>
                    <a:lnTo>
                      <a:pt x="108" y="162"/>
                    </a:lnTo>
                    <a:lnTo>
                      <a:pt x="115" y="158"/>
                    </a:lnTo>
                    <a:lnTo>
                      <a:pt x="118" y="162"/>
                    </a:lnTo>
                    <a:lnTo>
                      <a:pt x="126" y="169"/>
                    </a:lnTo>
                    <a:lnTo>
                      <a:pt x="133" y="173"/>
                    </a:lnTo>
                    <a:lnTo>
                      <a:pt x="136" y="176"/>
                    </a:lnTo>
                    <a:lnTo>
                      <a:pt x="136" y="180"/>
                    </a:lnTo>
                    <a:lnTo>
                      <a:pt x="140" y="180"/>
                    </a:lnTo>
                    <a:lnTo>
                      <a:pt x="143" y="176"/>
                    </a:lnTo>
                    <a:lnTo>
                      <a:pt x="147" y="176"/>
                    </a:lnTo>
                    <a:lnTo>
                      <a:pt x="151" y="176"/>
                    </a:lnTo>
                    <a:lnTo>
                      <a:pt x="154" y="176"/>
                    </a:lnTo>
                    <a:lnTo>
                      <a:pt x="161" y="176"/>
                    </a:lnTo>
                    <a:lnTo>
                      <a:pt x="161" y="180"/>
                    </a:lnTo>
                    <a:lnTo>
                      <a:pt x="169" y="176"/>
                    </a:lnTo>
                    <a:lnTo>
                      <a:pt x="172" y="176"/>
                    </a:lnTo>
                    <a:lnTo>
                      <a:pt x="179" y="176"/>
                    </a:lnTo>
                    <a:lnTo>
                      <a:pt x="183" y="176"/>
                    </a:lnTo>
                    <a:lnTo>
                      <a:pt x="190" y="176"/>
                    </a:lnTo>
                    <a:lnTo>
                      <a:pt x="201" y="169"/>
                    </a:lnTo>
                    <a:lnTo>
                      <a:pt x="201" y="169"/>
                    </a:lnTo>
                    <a:lnTo>
                      <a:pt x="208" y="162"/>
                    </a:lnTo>
                    <a:lnTo>
                      <a:pt x="211" y="158"/>
                    </a:lnTo>
                    <a:lnTo>
                      <a:pt x="215" y="158"/>
                    </a:lnTo>
                    <a:lnTo>
                      <a:pt x="226" y="158"/>
                    </a:lnTo>
                    <a:lnTo>
                      <a:pt x="233" y="158"/>
                    </a:lnTo>
                    <a:lnTo>
                      <a:pt x="240" y="158"/>
                    </a:lnTo>
                    <a:lnTo>
                      <a:pt x="240" y="151"/>
                    </a:lnTo>
                    <a:lnTo>
                      <a:pt x="240" y="147"/>
                    </a:lnTo>
                    <a:lnTo>
                      <a:pt x="240" y="144"/>
                    </a:lnTo>
                    <a:close/>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62" name="Freeform 2696">
                <a:extLst>
                  <a:ext uri="{FF2B5EF4-FFF2-40B4-BE49-F238E27FC236}">
                    <a16:creationId xmlns:a16="http://schemas.microsoft.com/office/drawing/2014/main" id="{0A5F98FA-CB74-416B-8B60-2856655C1F00}"/>
                  </a:ext>
                </a:extLst>
              </p:cNvPr>
              <p:cNvSpPr>
                <a:spLocks/>
              </p:cNvSpPr>
              <p:nvPr/>
            </p:nvSpPr>
            <p:spPr bwMode="auto">
              <a:xfrm>
                <a:off x="4059" y="3181"/>
                <a:ext cx="336" cy="279"/>
              </a:xfrm>
              <a:custGeom>
                <a:avLst/>
                <a:gdLst>
                  <a:gd name="T0" fmla="*/ 71 w 336"/>
                  <a:gd name="T1" fmla="*/ 118 h 279"/>
                  <a:gd name="T2" fmla="*/ 60 w 336"/>
                  <a:gd name="T3" fmla="*/ 147 h 279"/>
                  <a:gd name="T4" fmla="*/ 39 w 336"/>
                  <a:gd name="T5" fmla="*/ 150 h 279"/>
                  <a:gd name="T6" fmla="*/ 21 w 336"/>
                  <a:gd name="T7" fmla="*/ 143 h 279"/>
                  <a:gd name="T8" fmla="*/ 3 w 336"/>
                  <a:gd name="T9" fmla="*/ 143 h 279"/>
                  <a:gd name="T10" fmla="*/ 3 w 336"/>
                  <a:gd name="T11" fmla="*/ 147 h 279"/>
                  <a:gd name="T12" fmla="*/ 14 w 336"/>
                  <a:gd name="T13" fmla="*/ 175 h 279"/>
                  <a:gd name="T14" fmla="*/ 28 w 336"/>
                  <a:gd name="T15" fmla="*/ 201 h 279"/>
                  <a:gd name="T16" fmla="*/ 35 w 336"/>
                  <a:gd name="T17" fmla="*/ 236 h 279"/>
                  <a:gd name="T18" fmla="*/ 28 w 336"/>
                  <a:gd name="T19" fmla="*/ 240 h 279"/>
                  <a:gd name="T20" fmla="*/ 35 w 336"/>
                  <a:gd name="T21" fmla="*/ 251 h 279"/>
                  <a:gd name="T22" fmla="*/ 43 w 336"/>
                  <a:gd name="T23" fmla="*/ 262 h 279"/>
                  <a:gd name="T24" fmla="*/ 43 w 336"/>
                  <a:gd name="T25" fmla="*/ 272 h 279"/>
                  <a:gd name="T26" fmla="*/ 43 w 336"/>
                  <a:gd name="T27" fmla="*/ 265 h 279"/>
                  <a:gd name="T28" fmla="*/ 50 w 336"/>
                  <a:gd name="T29" fmla="*/ 272 h 279"/>
                  <a:gd name="T30" fmla="*/ 57 w 336"/>
                  <a:gd name="T31" fmla="*/ 279 h 279"/>
                  <a:gd name="T32" fmla="*/ 75 w 336"/>
                  <a:gd name="T33" fmla="*/ 279 h 279"/>
                  <a:gd name="T34" fmla="*/ 89 w 336"/>
                  <a:gd name="T35" fmla="*/ 272 h 279"/>
                  <a:gd name="T36" fmla="*/ 107 w 336"/>
                  <a:gd name="T37" fmla="*/ 272 h 279"/>
                  <a:gd name="T38" fmla="*/ 118 w 336"/>
                  <a:gd name="T39" fmla="*/ 269 h 279"/>
                  <a:gd name="T40" fmla="*/ 136 w 336"/>
                  <a:gd name="T41" fmla="*/ 269 h 279"/>
                  <a:gd name="T42" fmla="*/ 154 w 336"/>
                  <a:gd name="T43" fmla="*/ 265 h 279"/>
                  <a:gd name="T44" fmla="*/ 179 w 336"/>
                  <a:gd name="T45" fmla="*/ 265 h 279"/>
                  <a:gd name="T46" fmla="*/ 189 w 336"/>
                  <a:gd name="T47" fmla="*/ 262 h 279"/>
                  <a:gd name="T48" fmla="*/ 207 w 336"/>
                  <a:gd name="T49" fmla="*/ 258 h 279"/>
                  <a:gd name="T50" fmla="*/ 236 w 336"/>
                  <a:gd name="T51" fmla="*/ 244 h 279"/>
                  <a:gd name="T52" fmla="*/ 265 w 336"/>
                  <a:gd name="T53" fmla="*/ 215 h 279"/>
                  <a:gd name="T54" fmla="*/ 286 w 336"/>
                  <a:gd name="T55" fmla="*/ 190 h 279"/>
                  <a:gd name="T56" fmla="*/ 300 w 336"/>
                  <a:gd name="T57" fmla="*/ 165 h 279"/>
                  <a:gd name="T58" fmla="*/ 311 w 336"/>
                  <a:gd name="T59" fmla="*/ 150 h 279"/>
                  <a:gd name="T60" fmla="*/ 329 w 336"/>
                  <a:gd name="T61" fmla="*/ 129 h 279"/>
                  <a:gd name="T62" fmla="*/ 333 w 336"/>
                  <a:gd name="T63" fmla="*/ 111 h 279"/>
                  <a:gd name="T64" fmla="*/ 318 w 336"/>
                  <a:gd name="T65" fmla="*/ 100 h 279"/>
                  <a:gd name="T66" fmla="*/ 308 w 336"/>
                  <a:gd name="T67" fmla="*/ 111 h 279"/>
                  <a:gd name="T68" fmla="*/ 297 w 336"/>
                  <a:gd name="T69" fmla="*/ 93 h 279"/>
                  <a:gd name="T70" fmla="*/ 315 w 336"/>
                  <a:gd name="T71" fmla="*/ 82 h 279"/>
                  <a:gd name="T72" fmla="*/ 311 w 336"/>
                  <a:gd name="T73" fmla="*/ 18 h 279"/>
                  <a:gd name="T74" fmla="*/ 300 w 336"/>
                  <a:gd name="T75" fmla="*/ 7 h 279"/>
                  <a:gd name="T76" fmla="*/ 279 w 336"/>
                  <a:gd name="T77" fmla="*/ 3 h 279"/>
                  <a:gd name="T78" fmla="*/ 261 w 336"/>
                  <a:gd name="T79" fmla="*/ 3 h 279"/>
                  <a:gd name="T80" fmla="*/ 232 w 336"/>
                  <a:gd name="T81" fmla="*/ 21 h 279"/>
                  <a:gd name="T82" fmla="*/ 207 w 336"/>
                  <a:gd name="T83" fmla="*/ 46 h 279"/>
                  <a:gd name="T84" fmla="*/ 186 w 336"/>
                  <a:gd name="T85" fmla="*/ 75 h 279"/>
                  <a:gd name="T86" fmla="*/ 164 w 336"/>
                  <a:gd name="T87" fmla="*/ 79 h 279"/>
                  <a:gd name="T88" fmla="*/ 139 w 336"/>
                  <a:gd name="T89" fmla="*/ 71 h 279"/>
                  <a:gd name="T90" fmla="*/ 128 w 336"/>
                  <a:gd name="T91" fmla="*/ 89 h 279"/>
                  <a:gd name="T92" fmla="*/ 103 w 336"/>
                  <a:gd name="T93" fmla="*/ 104 h 279"/>
                  <a:gd name="T94" fmla="*/ 86 w 336"/>
                  <a:gd name="T95" fmla="*/ 97 h 279"/>
                  <a:gd name="T96" fmla="*/ 89 w 336"/>
                  <a:gd name="T97" fmla="*/ 75 h 279"/>
                  <a:gd name="T98" fmla="*/ 75 w 336"/>
                  <a:gd name="T99" fmla="*/ 6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6" h="279">
                    <a:moveTo>
                      <a:pt x="71" y="57"/>
                    </a:moveTo>
                    <a:lnTo>
                      <a:pt x="71" y="79"/>
                    </a:lnTo>
                    <a:lnTo>
                      <a:pt x="71" y="100"/>
                    </a:lnTo>
                    <a:lnTo>
                      <a:pt x="71" y="118"/>
                    </a:lnTo>
                    <a:lnTo>
                      <a:pt x="71" y="140"/>
                    </a:lnTo>
                    <a:lnTo>
                      <a:pt x="68" y="140"/>
                    </a:lnTo>
                    <a:lnTo>
                      <a:pt x="64" y="143"/>
                    </a:lnTo>
                    <a:lnTo>
                      <a:pt x="60" y="147"/>
                    </a:lnTo>
                    <a:lnTo>
                      <a:pt x="53" y="150"/>
                    </a:lnTo>
                    <a:lnTo>
                      <a:pt x="50" y="150"/>
                    </a:lnTo>
                    <a:lnTo>
                      <a:pt x="46" y="150"/>
                    </a:lnTo>
                    <a:lnTo>
                      <a:pt x="39" y="150"/>
                    </a:lnTo>
                    <a:lnTo>
                      <a:pt x="32" y="150"/>
                    </a:lnTo>
                    <a:lnTo>
                      <a:pt x="28" y="150"/>
                    </a:lnTo>
                    <a:lnTo>
                      <a:pt x="21" y="147"/>
                    </a:lnTo>
                    <a:lnTo>
                      <a:pt x="21" y="143"/>
                    </a:lnTo>
                    <a:lnTo>
                      <a:pt x="14" y="136"/>
                    </a:lnTo>
                    <a:lnTo>
                      <a:pt x="10" y="136"/>
                    </a:lnTo>
                    <a:lnTo>
                      <a:pt x="7" y="140"/>
                    </a:lnTo>
                    <a:lnTo>
                      <a:pt x="3" y="143"/>
                    </a:lnTo>
                    <a:lnTo>
                      <a:pt x="3" y="143"/>
                    </a:lnTo>
                    <a:lnTo>
                      <a:pt x="0" y="143"/>
                    </a:lnTo>
                    <a:lnTo>
                      <a:pt x="3" y="147"/>
                    </a:lnTo>
                    <a:lnTo>
                      <a:pt x="3" y="147"/>
                    </a:lnTo>
                    <a:lnTo>
                      <a:pt x="3" y="150"/>
                    </a:lnTo>
                    <a:lnTo>
                      <a:pt x="7" y="154"/>
                    </a:lnTo>
                    <a:lnTo>
                      <a:pt x="10" y="165"/>
                    </a:lnTo>
                    <a:lnTo>
                      <a:pt x="14" y="175"/>
                    </a:lnTo>
                    <a:lnTo>
                      <a:pt x="21" y="190"/>
                    </a:lnTo>
                    <a:lnTo>
                      <a:pt x="21" y="193"/>
                    </a:lnTo>
                    <a:lnTo>
                      <a:pt x="25" y="197"/>
                    </a:lnTo>
                    <a:lnTo>
                      <a:pt x="28" y="201"/>
                    </a:lnTo>
                    <a:lnTo>
                      <a:pt x="35" y="211"/>
                    </a:lnTo>
                    <a:lnTo>
                      <a:pt x="35" y="218"/>
                    </a:lnTo>
                    <a:lnTo>
                      <a:pt x="39" y="233"/>
                    </a:lnTo>
                    <a:lnTo>
                      <a:pt x="35" y="236"/>
                    </a:lnTo>
                    <a:lnTo>
                      <a:pt x="32" y="236"/>
                    </a:lnTo>
                    <a:lnTo>
                      <a:pt x="28" y="236"/>
                    </a:lnTo>
                    <a:lnTo>
                      <a:pt x="28" y="240"/>
                    </a:lnTo>
                    <a:lnTo>
                      <a:pt x="28" y="240"/>
                    </a:lnTo>
                    <a:lnTo>
                      <a:pt x="32" y="244"/>
                    </a:lnTo>
                    <a:lnTo>
                      <a:pt x="32" y="247"/>
                    </a:lnTo>
                    <a:lnTo>
                      <a:pt x="32" y="247"/>
                    </a:lnTo>
                    <a:lnTo>
                      <a:pt x="35" y="251"/>
                    </a:lnTo>
                    <a:lnTo>
                      <a:pt x="35" y="251"/>
                    </a:lnTo>
                    <a:lnTo>
                      <a:pt x="39" y="254"/>
                    </a:lnTo>
                    <a:lnTo>
                      <a:pt x="39" y="258"/>
                    </a:lnTo>
                    <a:lnTo>
                      <a:pt x="43" y="262"/>
                    </a:lnTo>
                    <a:lnTo>
                      <a:pt x="39" y="265"/>
                    </a:lnTo>
                    <a:lnTo>
                      <a:pt x="39" y="265"/>
                    </a:lnTo>
                    <a:lnTo>
                      <a:pt x="39" y="269"/>
                    </a:lnTo>
                    <a:lnTo>
                      <a:pt x="43" y="272"/>
                    </a:lnTo>
                    <a:lnTo>
                      <a:pt x="43" y="272"/>
                    </a:lnTo>
                    <a:lnTo>
                      <a:pt x="43" y="272"/>
                    </a:lnTo>
                    <a:lnTo>
                      <a:pt x="43" y="269"/>
                    </a:lnTo>
                    <a:lnTo>
                      <a:pt x="43" y="265"/>
                    </a:lnTo>
                    <a:lnTo>
                      <a:pt x="46" y="265"/>
                    </a:lnTo>
                    <a:lnTo>
                      <a:pt x="50" y="265"/>
                    </a:lnTo>
                    <a:lnTo>
                      <a:pt x="50" y="272"/>
                    </a:lnTo>
                    <a:lnTo>
                      <a:pt x="50" y="272"/>
                    </a:lnTo>
                    <a:lnTo>
                      <a:pt x="50" y="272"/>
                    </a:lnTo>
                    <a:lnTo>
                      <a:pt x="57" y="272"/>
                    </a:lnTo>
                    <a:lnTo>
                      <a:pt x="60" y="276"/>
                    </a:lnTo>
                    <a:lnTo>
                      <a:pt x="57" y="279"/>
                    </a:lnTo>
                    <a:lnTo>
                      <a:pt x="64" y="279"/>
                    </a:lnTo>
                    <a:lnTo>
                      <a:pt x="68" y="279"/>
                    </a:lnTo>
                    <a:lnTo>
                      <a:pt x="68" y="279"/>
                    </a:lnTo>
                    <a:lnTo>
                      <a:pt x="75" y="279"/>
                    </a:lnTo>
                    <a:lnTo>
                      <a:pt x="78" y="279"/>
                    </a:lnTo>
                    <a:lnTo>
                      <a:pt x="82" y="276"/>
                    </a:lnTo>
                    <a:lnTo>
                      <a:pt x="86" y="276"/>
                    </a:lnTo>
                    <a:lnTo>
                      <a:pt x="89" y="272"/>
                    </a:lnTo>
                    <a:lnTo>
                      <a:pt x="93" y="272"/>
                    </a:lnTo>
                    <a:lnTo>
                      <a:pt x="100" y="276"/>
                    </a:lnTo>
                    <a:lnTo>
                      <a:pt x="100" y="272"/>
                    </a:lnTo>
                    <a:lnTo>
                      <a:pt x="107" y="272"/>
                    </a:lnTo>
                    <a:lnTo>
                      <a:pt x="111" y="272"/>
                    </a:lnTo>
                    <a:lnTo>
                      <a:pt x="111" y="269"/>
                    </a:lnTo>
                    <a:lnTo>
                      <a:pt x="114" y="269"/>
                    </a:lnTo>
                    <a:lnTo>
                      <a:pt x="118" y="269"/>
                    </a:lnTo>
                    <a:lnTo>
                      <a:pt x="118" y="265"/>
                    </a:lnTo>
                    <a:lnTo>
                      <a:pt x="125" y="265"/>
                    </a:lnTo>
                    <a:lnTo>
                      <a:pt x="128" y="265"/>
                    </a:lnTo>
                    <a:lnTo>
                      <a:pt x="136" y="269"/>
                    </a:lnTo>
                    <a:lnTo>
                      <a:pt x="139" y="269"/>
                    </a:lnTo>
                    <a:lnTo>
                      <a:pt x="143" y="265"/>
                    </a:lnTo>
                    <a:lnTo>
                      <a:pt x="146" y="265"/>
                    </a:lnTo>
                    <a:lnTo>
                      <a:pt x="154" y="265"/>
                    </a:lnTo>
                    <a:lnTo>
                      <a:pt x="168" y="269"/>
                    </a:lnTo>
                    <a:lnTo>
                      <a:pt x="171" y="269"/>
                    </a:lnTo>
                    <a:lnTo>
                      <a:pt x="175" y="265"/>
                    </a:lnTo>
                    <a:lnTo>
                      <a:pt x="179" y="265"/>
                    </a:lnTo>
                    <a:lnTo>
                      <a:pt x="182" y="265"/>
                    </a:lnTo>
                    <a:lnTo>
                      <a:pt x="189" y="265"/>
                    </a:lnTo>
                    <a:lnTo>
                      <a:pt x="189" y="265"/>
                    </a:lnTo>
                    <a:lnTo>
                      <a:pt x="189" y="262"/>
                    </a:lnTo>
                    <a:lnTo>
                      <a:pt x="189" y="258"/>
                    </a:lnTo>
                    <a:lnTo>
                      <a:pt x="193" y="258"/>
                    </a:lnTo>
                    <a:lnTo>
                      <a:pt x="200" y="258"/>
                    </a:lnTo>
                    <a:lnTo>
                      <a:pt x="207" y="258"/>
                    </a:lnTo>
                    <a:lnTo>
                      <a:pt x="211" y="258"/>
                    </a:lnTo>
                    <a:lnTo>
                      <a:pt x="218" y="254"/>
                    </a:lnTo>
                    <a:lnTo>
                      <a:pt x="232" y="244"/>
                    </a:lnTo>
                    <a:lnTo>
                      <a:pt x="236" y="244"/>
                    </a:lnTo>
                    <a:lnTo>
                      <a:pt x="240" y="236"/>
                    </a:lnTo>
                    <a:lnTo>
                      <a:pt x="247" y="233"/>
                    </a:lnTo>
                    <a:lnTo>
                      <a:pt x="257" y="222"/>
                    </a:lnTo>
                    <a:lnTo>
                      <a:pt x="265" y="215"/>
                    </a:lnTo>
                    <a:lnTo>
                      <a:pt x="265" y="211"/>
                    </a:lnTo>
                    <a:lnTo>
                      <a:pt x="268" y="208"/>
                    </a:lnTo>
                    <a:lnTo>
                      <a:pt x="279" y="201"/>
                    </a:lnTo>
                    <a:lnTo>
                      <a:pt x="286" y="190"/>
                    </a:lnTo>
                    <a:lnTo>
                      <a:pt x="290" y="186"/>
                    </a:lnTo>
                    <a:lnTo>
                      <a:pt x="297" y="172"/>
                    </a:lnTo>
                    <a:lnTo>
                      <a:pt x="297" y="168"/>
                    </a:lnTo>
                    <a:lnTo>
                      <a:pt x="300" y="165"/>
                    </a:lnTo>
                    <a:lnTo>
                      <a:pt x="300" y="161"/>
                    </a:lnTo>
                    <a:lnTo>
                      <a:pt x="304" y="158"/>
                    </a:lnTo>
                    <a:lnTo>
                      <a:pt x="308" y="154"/>
                    </a:lnTo>
                    <a:lnTo>
                      <a:pt x="311" y="150"/>
                    </a:lnTo>
                    <a:lnTo>
                      <a:pt x="315" y="150"/>
                    </a:lnTo>
                    <a:lnTo>
                      <a:pt x="322" y="143"/>
                    </a:lnTo>
                    <a:lnTo>
                      <a:pt x="326" y="140"/>
                    </a:lnTo>
                    <a:lnTo>
                      <a:pt x="329" y="129"/>
                    </a:lnTo>
                    <a:lnTo>
                      <a:pt x="329" y="125"/>
                    </a:lnTo>
                    <a:lnTo>
                      <a:pt x="333" y="118"/>
                    </a:lnTo>
                    <a:lnTo>
                      <a:pt x="333" y="114"/>
                    </a:lnTo>
                    <a:lnTo>
                      <a:pt x="333" y="111"/>
                    </a:lnTo>
                    <a:lnTo>
                      <a:pt x="333" y="107"/>
                    </a:lnTo>
                    <a:lnTo>
                      <a:pt x="336" y="100"/>
                    </a:lnTo>
                    <a:lnTo>
                      <a:pt x="333" y="100"/>
                    </a:lnTo>
                    <a:lnTo>
                      <a:pt x="318" y="100"/>
                    </a:lnTo>
                    <a:lnTo>
                      <a:pt x="318" y="104"/>
                    </a:lnTo>
                    <a:lnTo>
                      <a:pt x="315" y="107"/>
                    </a:lnTo>
                    <a:lnTo>
                      <a:pt x="311" y="111"/>
                    </a:lnTo>
                    <a:lnTo>
                      <a:pt x="308" y="111"/>
                    </a:lnTo>
                    <a:lnTo>
                      <a:pt x="297" y="107"/>
                    </a:lnTo>
                    <a:lnTo>
                      <a:pt x="293" y="104"/>
                    </a:lnTo>
                    <a:lnTo>
                      <a:pt x="293" y="97"/>
                    </a:lnTo>
                    <a:lnTo>
                      <a:pt x="297" y="93"/>
                    </a:lnTo>
                    <a:lnTo>
                      <a:pt x="300" y="86"/>
                    </a:lnTo>
                    <a:lnTo>
                      <a:pt x="300" y="82"/>
                    </a:lnTo>
                    <a:lnTo>
                      <a:pt x="308" y="79"/>
                    </a:lnTo>
                    <a:lnTo>
                      <a:pt x="315" y="82"/>
                    </a:lnTo>
                    <a:lnTo>
                      <a:pt x="318" y="79"/>
                    </a:lnTo>
                    <a:lnTo>
                      <a:pt x="315" y="46"/>
                    </a:lnTo>
                    <a:lnTo>
                      <a:pt x="311" y="32"/>
                    </a:lnTo>
                    <a:lnTo>
                      <a:pt x="311" y="18"/>
                    </a:lnTo>
                    <a:lnTo>
                      <a:pt x="308" y="10"/>
                    </a:lnTo>
                    <a:lnTo>
                      <a:pt x="308" y="10"/>
                    </a:lnTo>
                    <a:lnTo>
                      <a:pt x="308" y="10"/>
                    </a:lnTo>
                    <a:lnTo>
                      <a:pt x="300" y="7"/>
                    </a:lnTo>
                    <a:lnTo>
                      <a:pt x="293" y="3"/>
                    </a:lnTo>
                    <a:lnTo>
                      <a:pt x="290" y="3"/>
                    </a:lnTo>
                    <a:lnTo>
                      <a:pt x="283" y="3"/>
                    </a:lnTo>
                    <a:lnTo>
                      <a:pt x="279" y="3"/>
                    </a:lnTo>
                    <a:lnTo>
                      <a:pt x="272" y="0"/>
                    </a:lnTo>
                    <a:lnTo>
                      <a:pt x="268" y="0"/>
                    </a:lnTo>
                    <a:lnTo>
                      <a:pt x="265" y="0"/>
                    </a:lnTo>
                    <a:lnTo>
                      <a:pt x="261" y="3"/>
                    </a:lnTo>
                    <a:lnTo>
                      <a:pt x="257" y="3"/>
                    </a:lnTo>
                    <a:lnTo>
                      <a:pt x="254" y="7"/>
                    </a:lnTo>
                    <a:lnTo>
                      <a:pt x="240" y="14"/>
                    </a:lnTo>
                    <a:lnTo>
                      <a:pt x="232" y="21"/>
                    </a:lnTo>
                    <a:lnTo>
                      <a:pt x="225" y="25"/>
                    </a:lnTo>
                    <a:lnTo>
                      <a:pt x="218" y="32"/>
                    </a:lnTo>
                    <a:lnTo>
                      <a:pt x="214" y="36"/>
                    </a:lnTo>
                    <a:lnTo>
                      <a:pt x="207" y="46"/>
                    </a:lnTo>
                    <a:lnTo>
                      <a:pt x="197" y="53"/>
                    </a:lnTo>
                    <a:lnTo>
                      <a:pt x="193" y="61"/>
                    </a:lnTo>
                    <a:lnTo>
                      <a:pt x="186" y="71"/>
                    </a:lnTo>
                    <a:lnTo>
                      <a:pt x="186" y="75"/>
                    </a:lnTo>
                    <a:lnTo>
                      <a:pt x="182" y="75"/>
                    </a:lnTo>
                    <a:lnTo>
                      <a:pt x="179" y="75"/>
                    </a:lnTo>
                    <a:lnTo>
                      <a:pt x="168" y="79"/>
                    </a:lnTo>
                    <a:lnTo>
                      <a:pt x="164" y="79"/>
                    </a:lnTo>
                    <a:lnTo>
                      <a:pt x="154" y="71"/>
                    </a:lnTo>
                    <a:lnTo>
                      <a:pt x="150" y="71"/>
                    </a:lnTo>
                    <a:lnTo>
                      <a:pt x="146" y="71"/>
                    </a:lnTo>
                    <a:lnTo>
                      <a:pt x="139" y="71"/>
                    </a:lnTo>
                    <a:lnTo>
                      <a:pt x="132" y="79"/>
                    </a:lnTo>
                    <a:lnTo>
                      <a:pt x="132" y="82"/>
                    </a:lnTo>
                    <a:lnTo>
                      <a:pt x="128" y="86"/>
                    </a:lnTo>
                    <a:lnTo>
                      <a:pt x="128" y="89"/>
                    </a:lnTo>
                    <a:lnTo>
                      <a:pt x="121" y="93"/>
                    </a:lnTo>
                    <a:lnTo>
                      <a:pt x="121" y="93"/>
                    </a:lnTo>
                    <a:lnTo>
                      <a:pt x="118" y="100"/>
                    </a:lnTo>
                    <a:lnTo>
                      <a:pt x="103" y="104"/>
                    </a:lnTo>
                    <a:lnTo>
                      <a:pt x="96" y="104"/>
                    </a:lnTo>
                    <a:lnTo>
                      <a:pt x="93" y="100"/>
                    </a:lnTo>
                    <a:lnTo>
                      <a:pt x="89" y="100"/>
                    </a:lnTo>
                    <a:lnTo>
                      <a:pt x="86" y="97"/>
                    </a:lnTo>
                    <a:lnTo>
                      <a:pt x="89" y="89"/>
                    </a:lnTo>
                    <a:lnTo>
                      <a:pt x="89" y="86"/>
                    </a:lnTo>
                    <a:lnTo>
                      <a:pt x="89" y="82"/>
                    </a:lnTo>
                    <a:lnTo>
                      <a:pt x="89" y="75"/>
                    </a:lnTo>
                    <a:lnTo>
                      <a:pt x="86" y="71"/>
                    </a:lnTo>
                    <a:lnTo>
                      <a:pt x="82" y="68"/>
                    </a:lnTo>
                    <a:lnTo>
                      <a:pt x="78" y="64"/>
                    </a:lnTo>
                    <a:lnTo>
                      <a:pt x="75" y="61"/>
                    </a:lnTo>
                    <a:lnTo>
                      <a:pt x="75" y="61"/>
                    </a:lnTo>
                    <a:lnTo>
                      <a:pt x="71" y="57"/>
                    </a:lnTo>
                    <a:lnTo>
                      <a:pt x="71" y="5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63" name="Freeform 2697">
                <a:extLst>
                  <a:ext uri="{FF2B5EF4-FFF2-40B4-BE49-F238E27FC236}">
                    <a16:creationId xmlns:a16="http://schemas.microsoft.com/office/drawing/2014/main" id="{983DA34D-ED4A-4FFC-A517-DE6D62461DD0}"/>
                  </a:ext>
                </a:extLst>
              </p:cNvPr>
              <p:cNvSpPr>
                <a:spLocks/>
              </p:cNvSpPr>
              <p:nvPr/>
            </p:nvSpPr>
            <p:spPr bwMode="auto">
              <a:xfrm>
                <a:off x="4059" y="3181"/>
                <a:ext cx="336" cy="279"/>
              </a:xfrm>
              <a:custGeom>
                <a:avLst/>
                <a:gdLst>
                  <a:gd name="T0" fmla="*/ 71 w 336"/>
                  <a:gd name="T1" fmla="*/ 118 h 279"/>
                  <a:gd name="T2" fmla="*/ 60 w 336"/>
                  <a:gd name="T3" fmla="*/ 147 h 279"/>
                  <a:gd name="T4" fmla="*/ 39 w 336"/>
                  <a:gd name="T5" fmla="*/ 150 h 279"/>
                  <a:gd name="T6" fmla="*/ 21 w 336"/>
                  <a:gd name="T7" fmla="*/ 143 h 279"/>
                  <a:gd name="T8" fmla="*/ 3 w 336"/>
                  <a:gd name="T9" fmla="*/ 143 h 279"/>
                  <a:gd name="T10" fmla="*/ 3 w 336"/>
                  <a:gd name="T11" fmla="*/ 147 h 279"/>
                  <a:gd name="T12" fmla="*/ 14 w 336"/>
                  <a:gd name="T13" fmla="*/ 175 h 279"/>
                  <a:gd name="T14" fmla="*/ 28 w 336"/>
                  <a:gd name="T15" fmla="*/ 201 h 279"/>
                  <a:gd name="T16" fmla="*/ 35 w 336"/>
                  <a:gd name="T17" fmla="*/ 236 h 279"/>
                  <a:gd name="T18" fmla="*/ 28 w 336"/>
                  <a:gd name="T19" fmla="*/ 240 h 279"/>
                  <a:gd name="T20" fmla="*/ 35 w 336"/>
                  <a:gd name="T21" fmla="*/ 251 h 279"/>
                  <a:gd name="T22" fmla="*/ 43 w 336"/>
                  <a:gd name="T23" fmla="*/ 262 h 279"/>
                  <a:gd name="T24" fmla="*/ 43 w 336"/>
                  <a:gd name="T25" fmla="*/ 272 h 279"/>
                  <a:gd name="T26" fmla="*/ 43 w 336"/>
                  <a:gd name="T27" fmla="*/ 265 h 279"/>
                  <a:gd name="T28" fmla="*/ 50 w 336"/>
                  <a:gd name="T29" fmla="*/ 272 h 279"/>
                  <a:gd name="T30" fmla="*/ 57 w 336"/>
                  <a:gd name="T31" fmla="*/ 279 h 279"/>
                  <a:gd name="T32" fmla="*/ 75 w 336"/>
                  <a:gd name="T33" fmla="*/ 279 h 279"/>
                  <a:gd name="T34" fmla="*/ 89 w 336"/>
                  <a:gd name="T35" fmla="*/ 272 h 279"/>
                  <a:gd name="T36" fmla="*/ 107 w 336"/>
                  <a:gd name="T37" fmla="*/ 272 h 279"/>
                  <a:gd name="T38" fmla="*/ 118 w 336"/>
                  <a:gd name="T39" fmla="*/ 269 h 279"/>
                  <a:gd name="T40" fmla="*/ 136 w 336"/>
                  <a:gd name="T41" fmla="*/ 269 h 279"/>
                  <a:gd name="T42" fmla="*/ 154 w 336"/>
                  <a:gd name="T43" fmla="*/ 265 h 279"/>
                  <a:gd name="T44" fmla="*/ 179 w 336"/>
                  <a:gd name="T45" fmla="*/ 265 h 279"/>
                  <a:gd name="T46" fmla="*/ 189 w 336"/>
                  <a:gd name="T47" fmla="*/ 262 h 279"/>
                  <a:gd name="T48" fmla="*/ 207 w 336"/>
                  <a:gd name="T49" fmla="*/ 258 h 279"/>
                  <a:gd name="T50" fmla="*/ 236 w 336"/>
                  <a:gd name="T51" fmla="*/ 244 h 279"/>
                  <a:gd name="T52" fmla="*/ 265 w 336"/>
                  <a:gd name="T53" fmla="*/ 215 h 279"/>
                  <a:gd name="T54" fmla="*/ 286 w 336"/>
                  <a:gd name="T55" fmla="*/ 190 h 279"/>
                  <a:gd name="T56" fmla="*/ 300 w 336"/>
                  <a:gd name="T57" fmla="*/ 165 h 279"/>
                  <a:gd name="T58" fmla="*/ 311 w 336"/>
                  <a:gd name="T59" fmla="*/ 150 h 279"/>
                  <a:gd name="T60" fmla="*/ 329 w 336"/>
                  <a:gd name="T61" fmla="*/ 129 h 279"/>
                  <a:gd name="T62" fmla="*/ 333 w 336"/>
                  <a:gd name="T63" fmla="*/ 111 h 279"/>
                  <a:gd name="T64" fmla="*/ 318 w 336"/>
                  <a:gd name="T65" fmla="*/ 100 h 279"/>
                  <a:gd name="T66" fmla="*/ 308 w 336"/>
                  <a:gd name="T67" fmla="*/ 111 h 279"/>
                  <a:gd name="T68" fmla="*/ 297 w 336"/>
                  <a:gd name="T69" fmla="*/ 93 h 279"/>
                  <a:gd name="T70" fmla="*/ 315 w 336"/>
                  <a:gd name="T71" fmla="*/ 82 h 279"/>
                  <a:gd name="T72" fmla="*/ 311 w 336"/>
                  <a:gd name="T73" fmla="*/ 18 h 279"/>
                  <a:gd name="T74" fmla="*/ 300 w 336"/>
                  <a:gd name="T75" fmla="*/ 7 h 279"/>
                  <a:gd name="T76" fmla="*/ 279 w 336"/>
                  <a:gd name="T77" fmla="*/ 3 h 279"/>
                  <a:gd name="T78" fmla="*/ 261 w 336"/>
                  <a:gd name="T79" fmla="*/ 3 h 279"/>
                  <a:gd name="T80" fmla="*/ 232 w 336"/>
                  <a:gd name="T81" fmla="*/ 21 h 279"/>
                  <a:gd name="T82" fmla="*/ 207 w 336"/>
                  <a:gd name="T83" fmla="*/ 46 h 279"/>
                  <a:gd name="T84" fmla="*/ 186 w 336"/>
                  <a:gd name="T85" fmla="*/ 75 h 279"/>
                  <a:gd name="T86" fmla="*/ 164 w 336"/>
                  <a:gd name="T87" fmla="*/ 79 h 279"/>
                  <a:gd name="T88" fmla="*/ 139 w 336"/>
                  <a:gd name="T89" fmla="*/ 71 h 279"/>
                  <a:gd name="T90" fmla="*/ 128 w 336"/>
                  <a:gd name="T91" fmla="*/ 89 h 279"/>
                  <a:gd name="T92" fmla="*/ 103 w 336"/>
                  <a:gd name="T93" fmla="*/ 104 h 279"/>
                  <a:gd name="T94" fmla="*/ 86 w 336"/>
                  <a:gd name="T95" fmla="*/ 97 h 279"/>
                  <a:gd name="T96" fmla="*/ 89 w 336"/>
                  <a:gd name="T97" fmla="*/ 75 h 279"/>
                  <a:gd name="T98" fmla="*/ 75 w 336"/>
                  <a:gd name="T99" fmla="*/ 6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6" h="279">
                    <a:moveTo>
                      <a:pt x="71" y="57"/>
                    </a:moveTo>
                    <a:lnTo>
                      <a:pt x="71" y="79"/>
                    </a:lnTo>
                    <a:lnTo>
                      <a:pt x="71" y="100"/>
                    </a:lnTo>
                    <a:lnTo>
                      <a:pt x="71" y="118"/>
                    </a:lnTo>
                    <a:lnTo>
                      <a:pt x="71" y="140"/>
                    </a:lnTo>
                    <a:lnTo>
                      <a:pt x="68" y="140"/>
                    </a:lnTo>
                    <a:lnTo>
                      <a:pt x="64" y="143"/>
                    </a:lnTo>
                    <a:lnTo>
                      <a:pt x="60" y="147"/>
                    </a:lnTo>
                    <a:lnTo>
                      <a:pt x="53" y="150"/>
                    </a:lnTo>
                    <a:lnTo>
                      <a:pt x="50" y="150"/>
                    </a:lnTo>
                    <a:lnTo>
                      <a:pt x="46" y="150"/>
                    </a:lnTo>
                    <a:lnTo>
                      <a:pt x="39" y="150"/>
                    </a:lnTo>
                    <a:lnTo>
                      <a:pt x="32" y="150"/>
                    </a:lnTo>
                    <a:lnTo>
                      <a:pt x="28" y="150"/>
                    </a:lnTo>
                    <a:lnTo>
                      <a:pt x="21" y="147"/>
                    </a:lnTo>
                    <a:lnTo>
                      <a:pt x="21" y="143"/>
                    </a:lnTo>
                    <a:lnTo>
                      <a:pt x="14" y="136"/>
                    </a:lnTo>
                    <a:lnTo>
                      <a:pt x="10" y="136"/>
                    </a:lnTo>
                    <a:lnTo>
                      <a:pt x="7" y="140"/>
                    </a:lnTo>
                    <a:lnTo>
                      <a:pt x="3" y="143"/>
                    </a:lnTo>
                    <a:lnTo>
                      <a:pt x="3" y="143"/>
                    </a:lnTo>
                    <a:lnTo>
                      <a:pt x="0" y="143"/>
                    </a:lnTo>
                    <a:lnTo>
                      <a:pt x="3" y="147"/>
                    </a:lnTo>
                    <a:lnTo>
                      <a:pt x="3" y="147"/>
                    </a:lnTo>
                    <a:lnTo>
                      <a:pt x="3" y="150"/>
                    </a:lnTo>
                    <a:lnTo>
                      <a:pt x="7" y="154"/>
                    </a:lnTo>
                    <a:lnTo>
                      <a:pt x="10" y="165"/>
                    </a:lnTo>
                    <a:lnTo>
                      <a:pt x="14" y="175"/>
                    </a:lnTo>
                    <a:lnTo>
                      <a:pt x="21" y="190"/>
                    </a:lnTo>
                    <a:lnTo>
                      <a:pt x="21" y="193"/>
                    </a:lnTo>
                    <a:lnTo>
                      <a:pt x="25" y="197"/>
                    </a:lnTo>
                    <a:lnTo>
                      <a:pt x="28" y="201"/>
                    </a:lnTo>
                    <a:lnTo>
                      <a:pt x="35" y="211"/>
                    </a:lnTo>
                    <a:lnTo>
                      <a:pt x="35" y="218"/>
                    </a:lnTo>
                    <a:lnTo>
                      <a:pt x="39" y="233"/>
                    </a:lnTo>
                    <a:lnTo>
                      <a:pt x="35" y="236"/>
                    </a:lnTo>
                    <a:lnTo>
                      <a:pt x="32" y="236"/>
                    </a:lnTo>
                    <a:lnTo>
                      <a:pt x="28" y="236"/>
                    </a:lnTo>
                    <a:lnTo>
                      <a:pt x="28" y="240"/>
                    </a:lnTo>
                    <a:lnTo>
                      <a:pt x="28" y="240"/>
                    </a:lnTo>
                    <a:lnTo>
                      <a:pt x="32" y="244"/>
                    </a:lnTo>
                    <a:lnTo>
                      <a:pt x="32" y="247"/>
                    </a:lnTo>
                    <a:lnTo>
                      <a:pt x="32" y="247"/>
                    </a:lnTo>
                    <a:lnTo>
                      <a:pt x="35" y="251"/>
                    </a:lnTo>
                    <a:lnTo>
                      <a:pt x="35" y="251"/>
                    </a:lnTo>
                    <a:lnTo>
                      <a:pt x="39" y="254"/>
                    </a:lnTo>
                    <a:lnTo>
                      <a:pt x="39" y="258"/>
                    </a:lnTo>
                    <a:lnTo>
                      <a:pt x="43" y="262"/>
                    </a:lnTo>
                    <a:lnTo>
                      <a:pt x="39" y="265"/>
                    </a:lnTo>
                    <a:lnTo>
                      <a:pt x="39" y="265"/>
                    </a:lnTo>
                    <a:lnTo>
                      <a:pt x="39" y="269"/>
                    </a:lnTo>
                    <a:lnTo>
                      <a:pt x="43" y="272"/>
                    </a:lnTo>
                    <a:lnTo>
                      <a:pt x="43" y="272"/>
                    </a:lnTo>
                    <a:lnTo>
                      <a:pt x="43" y="272"/>
                    </a:lnTo>
                    <a:lnTo>
                      <a:pt x="43" y="269"/>
                    </a:lnTo>
                    <a:lnTo>
                      <a:pt x="43" y="265"/>
                    </a:lnTo>
                    <a:lnTo>
                      <a:pt x="46" y="265"/>
                    </a:lnTo>
                    <a:lnTo>
                      <a:pt x="50" y="265"/>
                    </a:lnTo>
                    <a:lnTo>
                      <a:pt x="50" y="272"/>
                    </a:lnTo>
                    <a:lnTo>
                      <a:pt x="50" y="272"/>
                    </a:lnTo>
                    <a:lnTo>
                      <a:pt x="50" y="272"/>
                    </a:lnTo>
                    <a:lnTo>
                      <a:pt x="57" y="272"/>
                    </a:lnTo>
                    <a:lnTo>
                      <a:pt x="60" y="276"/>
                    </a:lnTo>
                    <a:lnTo>
                      <a:pt x="57" y="279"/>
                    </a:lnTo>
                    <a:lnTo>
                      <a:pt x="64" y="279"/>
                    </a:lnTo>
                    <a:lnTo>
                      <a:pt x="68" y="279"/>
                    </a:lnTo>
                    <a:lnTo>
                      <a:pt x="68" y="279"/>
                    </a:lnTo>
                    <a:lnTo>
                      <a:pt x="75" y="279"/>
                    </a:lnTo>
                    <a:lnTo>
                      <a:pt x="78" y="279"/>
                    </a:lnTo>
                    <a:lnTo>
                      <a:pt x="82" y="276"/>
                    </a:lnTo>
                    <a:lnTo>
                      <a:pt x="86" y="276"/>
                    </a:lnTo>
                    <a:lnTo>
                      <a:pt x="89" y="272"/>
                    </a:lnTo>
                    <a:lnTo>
                      <a:pt x="93" y="272"/>
                    </a:lnTo>
                    <a:lnTo>
                      <a:pt x="100" y="276"/>
                    </a:lnTo>
                    <a:lnTo>
                      <a:pt x="100" y="272"/>
                    </a:lnTo>
                    <a:lnTo>
                      <a:pt x="107" y="272"/>
                    </a:lnTo>
                    <a:lnTo>
                      <a:pt x="111" y="272"/>
                    </a:lnTo>
                    <a:lnTo>
                      <a:pt x="111" y="269"/>
                    </a:lnTo>
                    <a:lnTo>
                      <a:pt x="114" y="269"/>
                    </a:lnTo>
                    <a:lnTo>
                      <a:pt x="118" y="269"/>
                    </a:lnTo>
                    <a:lnTo>
                      <a:pt x="118" y="265"/>
                    </a:lnTo>
                    <a:lnTo>
                      <a:pt x="125" y="265"/>
                    </a:lnTo>
                    <a:lnTo>
                      <a:pt x="128" y="265"/>
                    </a:lnTo>
                    <a:lnTo>
                      <a:pt x="136" y="269"/>
                    </a:lnTo>
                    <a:lnTo>
                      <a:pt x="139" y="269"/>
                    </a:lnTo>
                    <a:lnTo>
                      <a:pt x="143" y="265"/>
                    </a:lnTo>
                    <a:lnTo>
                      <a:pt x="146" y="265"/>
                    </a:lnTo>
                    <a:lnTo>
                      <a:pt x="154" y="265"/>
                    </a:lnTo>
                    <a:lnTo>
                      <a:pt x="168" y="269"/>
                    </a:lnTo>
                    <a:lnTo>
                      <a:pt x="171" y="269"/>
                    </a:lnTo>
                    <a:lnTo>
                      <a:pt x="175" y="265"/>
                    </a:lnTo>
                    <a:lnTo>
                      <a:pt x="179" y="265"/>
                    </a:lnTo>
                    <a:lnTo>
                      <a:pt x="182" y="265"/>
                    </a:lnTo>
                    <a:lnTo>
                      <a:pt x="189" y="265"/>
                    </a:lnTo>
                    <a:lnTo>
                      <a:pt x="189" y="265"/>
                    </a:lnTo>
                    <a:lnTo>
                      <a:pt x="189" y="262"/>
                    </a:lnTo>
                    <a:lnTo>
                      <a:pt x="189" y="258"/>
                    </a:lnTo>
                    <a:lnTo>
                      <a:pt x="193" y="258"/>
                    </a:lnTo>
                    <a:lnTo>
                      <a:pt x="200" y="258"/>
                    </a:lnTo>
                    <a:lnTo>
                      <a:pt x="207" y="258"/>
                    </a:lnTo>
                    <a:lnTo>
                      <a:pt x="211" y="258"/>
                    </a:lnTo>
                    <a:lnTo>
                      <a:pt x="218" y="254"/>
                    </a:lnTo>
                    <a:lnTo>
                      <a:pt x="232" y="244"/>
                    </a:lnTo>
                    <a:lnTo>
                      <a:pt x="236" y="244"/>
                    </a:lnTo>
                    <a:lnTo>
                      <a:pt x="240" y="236"/>
                    </a:lnTo>
                    <a:lnTo>
                      <a:pt x="247" y="233"/>
                    </a:lnTo>
                    <a:lnTo>
                      <a:pt x="257" y="222"/>
                    </a:lnTo>
                    <a:lnTo>
                      <a:pt x="265" y="215"/>
                    </a:lnTo>
                    <a:lnTo>
                      <a:pt x="265" y="211"/>
                    </a:lnTo>
                    <a:lnTo>
                      <a:pt x="268" y="208"/>
                    </a:lnTo>
                    <a:lnTo>
                      <a:pt x="279" y="201"/>
                    </a:lnTo>
                    <a:lnTo>
                      <a:pt x="286" y="190"/>
                    </a:lnTo>
                    <a:lnTo>
                      <a:pt x="290" y="186"/>
                    </a:lnTo>
                    <a:lnTo>
                      <a:pt x="297" y="172"/>
                    </a:lnTo>
                    <a:lnTo>
                      <a:pt x="297" y="168"/>
                    </a:lnTo>
                    <a:lnTo>
                      <a:pt x="300" y="165"/>
                    </a:lnTo>
                    <a:lnTo>
                      <a:pt x="300" y="161"/>
                    </a:lnTo>
                    <a:lnTo>
                      <a:pt x="304" y="158"/>
                    </a:lnTo>
                    <a:lnTo>
                      <a:pt x="308" y="154"/>
                    </a:lnTo>
                    <a:lnTo>
                      <a:pt x="311" y="150"/>
                    </a:lnTo>
                    <a:lnTo>
                      <a:pt x="315" y="150"/>
                    </a:lnTo>
                    <a:lnTo>
                      <a:pt x="322" y="143"/>
                    </a:lnTo>
                    <a:lnTo>
                      <a:pt x="326" y="140"/>
                    </a:lnTo>
                    <a:lnTo>
                      <a:pt x="329" y="129"/>
                    </a:lnTo>
                    <a:lnTo>
                      <a:pt x="329" y="125"/>
                    </a:lnTo>
                    <a:lnTo>
                      <a:pt x="333" y="118"/>
                    </a:lnTo>
                    <a:lnTo>
                      <a:pt x="333" y="114"/>
                    </a:lnTo>
                    <a:lnTo>
                      <a:pt x="333" y="111"/>
                    </a:lnTo>
                    <a:lnTo>
                      <a:pt x="333" y="107"/>
                    </a:lnTo>
                    <a:lnTo>
                      <a:pt x="336" y="100"/>
                    </a:lnTo>
                    <a:lnTo>
                      <a:pt x="333" y="100"/>
                    </a:lnTo>
                    <a:lnTo>
                      <a:pt x="318" y="100"/>
                    </a:lnTo>
                    <a:lnTo>
                      <a:pt x="318" y="104"/>
                    </a:lnTo>
                    <a:lnTo>
                      <a:pt x="315" y="107"/>
                    </a:lnTo>
                    <a:lnTo>
                      <a:pt x="311" y="111"/>
                    </a:lnTo>
                    <a:lnTo>
                      <a:pt x="308" y="111"/>
                    </a:lnTo>
                    <a:lnTo>
                      <a:pt x="297" y="107"/>
                    </a:lnTo>
                    <a:lnTo>
                      <a:pt x="293" y="104"/>
                    </a:lnTo>
                    <a:lnTo>
                      <a:pt x="293" y="97"/>
                    </a:lnTo>
                    <a:lnTo>
                      <a:pt x="297" y="93"/>
                    </a:lnTo>
                    <a:lnTo>
                      <a:pt x="300" y="86"/>
                    </a:lnTo>
                    <a:lnTo>
                      <a:pt x="300" y="82"/>
                    </a:lnTo>
                    <a:lnTo>
                      <a:pt x="308" y="79"/>
                    </a:lnTo>
                    <a:lnTo>
                      <a:pt x="315" y="82"/>
                    </a:lnTo>
                    <a:lnTo>
                      <a:pt x="318" y="79"/>
                    </a:lnTo>
                    <a:lnTo>
                      <a:pt x="315" y="46"/>
                    </a:lnTo>
                    <a:lnTo>
                      <a:pt x="311" y="32"/>
                    </a:lnTo>
                    <a:lnTo>
                      <a:pt x="311" y="18"/>
                    </a:lnTo>
                    <a:lnTo>
                      <a:pt x="308" y="10"/>
                    </a:lnTo>
                    <a:lnTo>
                      <a:pt x="308" y="10"/>
                    </a:lnTo>
                    <a:lnTo>
                      <a:pt x="308" y="10"/>
                    </a:lnTo>
                    <a:lnTo>
                      <a:pt x="300" y="7"/>
                    </a:lnTo>
                    <a:lnTo>
                      <a:pt x="293" y="3"/>
                    </a:lnTo>
                    <a:lnTo>
                      <a:pt x="290" y="3"/>
                    </a:lnTo>
                    <a:lnTo>
                      <a:pt x="283" y="3"/>
                    </a:lnTo>
                    <a:lnTo>
                      <a:pt x="279" y="3"/>
                    </a:lnTo>
                    <a:lnTo>
                      <a:pt x="272" y="0"/>
                    </a:lnTo>
                    <a:lnTo>
                      <a:pt x="268" y="0"/>
                    </a:lnTo>
                    <a:lnTo>
                      <a:pt x="265" y="0"/>
                    </a:lnTo>
                    <a:lnTo>
                      <a:pt x="261" y="3"/>
                    </a:lnTo>
                    <a:lnTo>
                      <a:pt x="257" y="3"/>
                    </a:lnTo>
                    <a:lnTo>
                      <a:pt x="254" y="7"/>
                    </a:lnTo>
                    <a:lnTo>
                      <a:pt x="240" y="14"/>
                    </a:lnTo>
                    <a:lnTo>
                      <a:pt x="232" y="21"/>
                    </a:lnTo>
                    <a:lnTo>
                      <a:pt x="225" y="25"/>
                    </a:lnTo>
                    <a:lnTo>
                      <a:pt x="218" y="32"/>
                    </a:lnTo>
                    <a:lnTo>
                      <a:pt x="214" y="36"/>
                    </a:lnTo>
                    <a:lnTo>
                      <a:pt x="207" y="46"/>
                    </a:lnTo>
                    <a:lnTo>
                      <a:pt x="197" y="53"/>
                    </a:lnTo>
                    <a:lnTo>
                      <a:pt x="193" y="61"/>
                    </a:lnTo>
                    <a:lnTo>
                      <a:pt x="186" y="71"/>
                    </a:lnTo>
                    <a:lnTo>
                      <a:pt x="186" y="75"/>
                    </a:lnTo>
                    <a:lnTo>
                      <a:pt x="182" y="75"/>
                    </a:lnTo>
                    <a:lnTo>
                      <a:pt x="179" y="75"/>
                    </a:lnTo>
                    <a:lnTo>
                      <a:pt x="168" y="79"/>
                    </a:lnTo>
                    <a:lnTo>
                      <a:pt x="164" y="79"/>
                    </a:lnTo>
                    <a:lnTo>
                      <a:pt x="154" y="71"/>
                    </a:lnTo>
                    <a:lnTo>
                      <a:pt x="150" y="71"/>
                    </a:lnTo>
                    <a:lnTo>
                      <a:pt x="146" y="71"/>
                    </a:lnTo>
                    <a:lnTo>
                      <a:pt x="139" y="71"/>
                    </a:lnTo>
                    <a:lnTo>
                      <a:pt x="132" y="79"/>
                    </a:lnTo>
                    <a:lnTo>
                      <a:pt x="132" y="82"/>
                    </a:lnTo>
                    <a:lnTo>
                      <a:pt x="128" y="86"/>
                    </a:lnTo>
                    <a:lnTo>
                      <a:pt x="128" y="89"/>
                    </a:lnTo>
                    <a:lnTo>
                      <a:pt x="121" y="93"/>
                    </a:lnTo>
                    <a:lnTo>
                      <a:pt x="121" y="93"/>
                    </a:lnTo>
                    <a:lnTo>
                      <a:pt x="118" y="100"/>
                    </a:lnTo>
                    <a:lnTo>
                      <a:pt x="103" y="104"/>
                    </a:lnTo>
                    <a:lnTo>
                      <a:pt x="96" y="104"/>
                    </a:lnTo>
                    <a:lnTo>
                      <a:pt x="93" y="100"/>
                    </a:lnTo>
                    <a:lnTo>
                      <a:pt x="89" y="100"/>
                    </a:lnTo>
                    <a:lnTo>
                      <a:pt x="86" y="97"/>
                    </a:lnTo>
                    <a:lnTo>
                      <a:pt x="89" y="89"/>
                    </a:lnTo>
                    <a:lnTo>
                      <a:pt x="89" y="86"/>
                    </a:lnTo>
                    <a:lnTo>
                      <a:pt x="89" y="82"/>
                    </a:lnTo>
                    <a:lnTo>
                      <a:pt x="89" y="75"/>
                    </a:lnTo>
                    <a:lnTo>
                      <a:pt x="86" y="71"/>
                    </a:lnTo>
                    <a:lnTo>
                      <a:pt x="82" y="68"/>
                    </a:lnTo>
                    <a:lnTo>
                      <a:pt x="78" y="64"/>
                    </a:lnTo>
                    <a:lnTo>
                      <a:pt x="75" y="61"/>
                    </a:lnTo>
                    <a:lnTo>
                      <a:pt x="75" y="61"/>
                    </a:lnTo>
                    <a:lnTo>
                      <a:pt x="71" y="57"/>
                    </a:lnTo>
                    <a:lnTo>
                      <a:pt x="71" y="5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64" name="Freeform 2698">
                <a:extLst>
                  <a:ext uri="{FF2B5EF4-FFF2-40B4-BE49-F238E27FC236}">
                    <a16:creationId xmlns:a16="http://schemas.microsoft.com/office/drawing/2014/main" id="{7C4E973D-BA56-40FC-9247-539BE2C57906}"/>
                  </a:ext>
                </a:extLst>
              </p:cNvPr>
              <p:cNvSpPr>
                <a:spLocks/>
              </p:cNvSpPr>
              <p:nvPr/>
            </p:nvSpPr>
            <p:spPr bwMode="auto">
              <a:xfrm>
                <a:off x="4560" y="2477"/>
                <a:ext cx="211" cy="280"/>
              </a:xfrm>
              <a:custGeom>
                <a:avLst/>
                <a:gdLst>
                  <a:gd name="T0" fmla="*/ 4 w 211"/>
                  <a:gd name="T1" fmla="*/ 266 h 280"/>
                  <a:gd name="T2" fmla="*/ 0 w 211"/>
                  <a:gd name="T3" fmla="*/ 227 h 280"/>
                  <a:gd name="T4" fmla="*/ 4 w 211"/>
                  <a:gd name="T5" fmla="*/ 187 h 280"/>
                  <a:gd name="T6" fmla="*/ 18 w 211"/>
                  <a:gd name="T7" fmla="*/ 166 h 280"/>
                  <a:gd name="T8" fmla="*/ 39 w 211"/>
                  <a:gd name="T9" fmla="*/ 158 h 280"/>
                  <a:gd name="T10" fmla="*/ 57 w 211"/>
                  <a:gd name="T11" fmla="*/ 148 h 280"/>
                  <a:gd name="T12" fmla="*/ 115 w 211"/>
                  <a:gd name="T13" fmla="*/ 112 h 280"/>
                  <a:gd name="T14" fmla="*/ 143 w 211"/>
                  <a:gd name="T15" fmla="*/ 83 h 280"/>
                  <a:gd name="T16" fmla="*/ 65 w 211"/>
                  <a:gd name="T17" fmla="*/ 61 h 280"/>
                  <a:gd name="T18" fmla="*/ 50 w 211"/>
                  <a:gd name="T19" fmla="*/ 47 h 280"/>
                  <a:gd name="T20" fmla="*/ 47 w 211"/>
                  <a:gd name="T21" fmla="*/ 44 h 280"/>
                  <a:gd name="T22" fmla="*/ 39 w 211"/>
                  <a:gd name="T23" fmla="*/ 36 h 280"/>
                  <a:gd name="T24" fmla="*/ 39 w 211"/>
                  <a:gd name="T25" fmla="*/ 22 h 280"/>
                  <a:gd name="T26" fmla="*/ 47 w 211"/>
                  <a:gd name="T27" fmla="*/ 11 h 280"/>
                  <a:gd name="T28" fmla="*/ 50 w 211"/>
                  <a:gd name="T29" fmla="*/ 15 h 280"/>
                  <a:gd name="T30" fmla="*/ 57 w 211"/>
                  <a:gd name="T31" fmla="*/ 22 h 280"/>
                  <a:gd name="T32" fmla="*/ 72 w 211"/>
                  <a:gd name="T33" fmla="*/ 33 h 280"/>
                  <a:gd name="T34" fmla="*/ 82 w 211"/>
                  <a:gd name="T35" fmla="*/ 33 h 280"/>
                  <a:gd name="T36" fmla="*/ 93 w 211"/>
                  <a:gd name="T37" fmla="*/ 26 h 280"/>
                  <a:gd name="T38" fmla="*/ 97 w 211"/>
                  <a:gd name="T39" fmla="*/ 26 h 280"/>
                  <a:gd name="T40" fmla="*/ 100 w 211"/>
                  <a:gd name="T41" fmla="*/ 26 h 280"/>
                  <a:gd name="T42" fmla="*/ 111 w 211"/>
                  <a:gd name="T43" fmla="*/ 26 h 280"/>
                  <a:gd name="T44" fmla="*/ 118 w 211"/>
                  <a:gd name="T45" fmla="*/ 26 h 280"/>
                  <a:gd name="T46" fmla="*/ 125 w 211"/>
                  <a:gd name="T47" fmla="*/ 18 h 280"/>
                  <a:gd name="T48" fmla="*/ 136 w 211"/>
                  <a:gd name="T49" fmla="*/ 18 h 280"/>
                  <a:gd name="T50" fmla="*/ 147 w 211"/>
                  <a:gd name="T51" fmla="*/ 18 h 280"/>
                  <a:gd name="T52" fmla="*/ 158 w 211"/>
                  <a:gd name="T53" fmla="*/ 15 h 280"/>
                  <a:gd name="T54" fmla="*/ 168 w 211"/>
                  <a:gd name="T55" fmla="*/ 11 h 280"/>
                  <a:gd name="T56" fmla="*/ 176 w 211"/>
                  <a:gd name="T57" fmla="*/ 11 h 280"/>
                  <a:gd name="T58" fmla="*/ 186 w 211"/>
                  <a:gd name="T59" fmla="*/ 8 h 280"/>
                  <a:gd name="T60" fmla="*/ 197 w 211"/>
                  <a:gd name="T61" fmla="*/ 0 h 280"/>
                  <a:gd name="T62" fmla="*/ 208 w 211"/>
                  <a:gd name="T63" fmla="*/ 4 h 280"/>
                  <a:gd name="T64" fmla="*/ 208 w 211"/>
                  <a:gd name="T65" fmla="*/ 11 h 280"/>
                  <a:gd name="T66" fmla="*/ 204 w 211"/>
                  <a:gd name="T67" fmla="*/ 18 h 280"/>
                  <a:gd name="T68" fmla="*/ 208 w 211"/>
                  <a:gd name="T69" fmla="*/ 26 h 280"/>
                  <a:gd name="T70" fmla="*/ 208 w 211"/>
                  <a:gd name="T71" fmla="*/ 33 h 280"/>
                  <a:gd name="T72" fmla="*/ 208 w 211"/>
                  <a:gd name="T73" fmla="*/ 33 h 280"/>
                  <a:gd name="T74" fmla="*/ 208 w 211"/>
                  <a:gd name="T75" fmla="*/ 33 h 280"/>
                  <a:gd name="T76" fmla="*/ 208 w 211"/>
                  <a:gd name="T77" fmla="*/ 36 h 280"/>
                  <a:gd name="T78" fmla="*/ 204 w 211"/>
                  <a:gd name="T79" fmla="*/ 36 h 280"/>
                  <a:gd name="T80" fmla="*/ 201 w 211"/>
                  <a:gd name="T81" fmla="*/ 40 h 280"/>
                  <a:gd name="T82" fmla="*/ 197 w 211"/>
                  <a:gd name="T83" fmla="*/ 58 h 280"/>
                  <a:gd name="T84" fmla="*/ 193 w 211"/>
                  <a:gd name="T85" fmla="*/ 65 h 280"/>
                  <a:gd name="T86" fmla="*/ 186 w 211"/>
                  <a:gd name="T87" fmla="*/ 79 h 280"/>
                  <a:gd name="T88" fmla="*/ 183 w 211"/>
                  <a:gd name="T89" fmla="*/ 83 h 280"/>
                  <a:gd name="T90" fmla="*/ 179 w 211"/>
                  <a:gd name="T91" fmla="*/ 90 h 280"/>
                  <a:gd name="T92" fmla="*/ 165 w 211"/>
                  <a:gd name="T93" fmla="*/ 115 h 280"/>
                  <a:gd name="T94" fmla="*/ 158 w 211"/>
                  <a:gd name="T95" fmla="*/ 133 h 280"/>
                  <a:gd name="T96" fmla="*/ 154 w 211"/>
                  <a:gd name="T97" fmla="*/ 137 h 280"/>
                  <a:gd name="T98" fmla="*/ 147 w 211"/>
                  <a:gd name="T99" fmla="*/ 148 h 280"/>
                  <a:gd name="T100" fmla="*/ 143 w 211"/>
                  <a:gd name="T101" fmla="*/ 155 h 280"/>
                  <a:gd name="T102" fmla="*/ 136 w 211"/>
                  <a:gd name="T103" fmla="*/ 162 h 280"/>
                  <a:gd name="T104" fmla="*/ 125 w 211"/>
                  <a:gd name="T105" fmla="*/ 176 h 280"/>
                  <a:gd name="T106" fmla="*/ 111 w 211"/>
                  <a:gd name="T107" fmla="*/ 187 h 280"/>
                  <a:gd name="T108" fmla="*/ 104 w 211"/>
                  <a:gd name="T109" fmla="*/ 198 h 280"/>
                  <a:gd name="T110" fmla="*/ 93 w 211"/>
                  <a:gd name="T111" fmla="*/ 205 h 280"/>
                  <a:gd name="T112" fmla="*/ 82 w 211"/>
                  <a:gd name="T113" fmla="*/ 209 h 280"/>
                  <a:gd name="T114" fmla="*/ 47 w 211"/>
                  <a:gd name="T115" fmla="*/ 241 h 280"/>
                  <a:gd name="T116" fmla="*/ 36 w 211"/>
                  <a:gd name="T117" fmla="*/ 252 h 280"/>
                  <a:gd name="T118" fmla="*/ 32 w 211"/>
                  <a:gd name="T119" fmla="*/ 252 h 280"/>
                  <a:gd name="T120" fmla="*/ 32 w 211"/>
                  <a:gd name="T121" fmla="*/ 255 h 280"/>
                  <a:gd name="T122" fmla="*/ 25 w 211"/>
                  <a:gd name="T123" fmla="*/ 266 h 280"/>
                  <a:gd name="T124" fmla="*/ 14 w 211"/>
                  <a:gd name="T125" fmla="*/ 28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 h="280">
                    <a:moveTo>
                      <a:pt x="11" y="280"/>
                    </a:moveTo>
                    <a:lnTo>
                      <a:pt x="11" y="277"/>
                    </a:lnTo>
                    <a:lnTo>
                      <a:pt x="4" y="266"/>
                    </a:lnTo>
                    <a:lnTo>
                      <a:pt x="0" y="262"/>
                    </a:lnTo>
                    <a:lnTo>
                      <a:pt x="0" y="248"/>
                    </a:lnTo>
                    <a:lnTo>
                      <a:pt x="0" y="227"/>
                    </a:lnTo>
                    <a:lnTo>
                      <a:pt x="0" y="209"/>
                    </a:lnTo>
                    <a:lnTo>
                      <a:pt x="0" y="187"/>
                    </a:lnTo>
                    <a:lnTo>
                      <a:pt x="4" y="187"/>
                    </a:lnTo>
                    <a:lnTo>
                      <a:pt x="11" y="180"/>
                    </a:lnTo>
                    <a:lnTo>
                      <a:pt x="18" y="169"/>
                    </a:lnTo>
                    <a:lnTo>
                      <a:pt x="18" y="166"/>
                    </a:lnTo>
                    <a:lnTo>
                      <a:pt x="22" y="166"/>
                    </a:lnTo>
                    <a:lnTo>
                      <a:pt x="25" y="162"/>
                    </a:lnTo>
                    <a:lnTo>
                      <a:pt x="39" y="158"/>
                    </a:lnTo>
                    <a:lnTo>
                      <a:pt x="43" y="151"/>
                    </a:lnTo>
                    <a:lnTo>
                      <a:pt x="50" y="148"/>
                    </a:lnTo>
                    <a:lnTo>
                      <a:pt x="57" y="148"/>
                    </a:lnTo>
                    <a:lnTo>
                      <a:pt x="61" y="144"/>
                    </a:lnTo>
                    <a:lnTo>
                      <a:pt x="82" y="144"/>
                    </a:lnTo>
                    <a:lnTo>
                      <a:pt x="115" y="112"/>
                    </a:lnTo>
                    <a:lnTo>
                      <a:pt x="140" y="87"/>
                    </a:lnTo>
                    <a:lnTo>
                      <a:pt x="143" y="83"/>
                    </a:lnTo>
                    <a:lnTo>
                      <a:pt x="143" y="83"/>
                    </a:lnTo>
                    <a:lnTo>
                      <a:pt x="125" y="83"/>
                    </a:lnTo>
                    <a:lnTo>
                      <a:pt x="93" y="69"/>
                    </a:lnTo>
                    <a:lnTo>
                      <a:pt x="65" y="61"/>
                    </a:lnTo>
                    <a:lnTo>
                      <a:pt x="61" y="58"/>
                    </a:lnTo>
                    <a:lnTo>
                      <a:pt x="54" y="51"/>
                    </a:lnTo>
                    <a:lnTo>
                      <a:pt x="50" y="47"/>
                    </a:lnTo>
                    <a:lnTo>
                      <a:pt x="47" y="47"/>
                    </a:lnTo>
                    <a:lnTo>
                      <a:pt x="47" y="44"/>
                    </a:lnTo>
                    <a:lnTo>
                      <a:pt x="47" y="44"/>
                    </a:lnTo>
                    <a:lnTo>
                      <a:pt x="43" y="40"/>
                    </a:lnTo>
                    <a:lnTo>
                      <a:pt x="43" y="36"/>
                    </a:lnTo>
                    <a:lnTo>
                      <a:pt x="39" y="36"/>
                    </a:lnTo>
                    <a:lnTo>
                      <a:pt x="36" y="26"/>
                    </a:lnTo>
                    <a:lnTo>
                      <a:pt x="39" y="26"/>
                    </a:lnTo>
                    <a:lnTo>
                      <a:pt x="39" y="22"/>
                    </a:lnTo>
                    <a:lnTo>
                      <a:pt x="39" y="22"/>
                    </a:lnTo>
                    <a:lnTo>
                      <a:pt x="43" y="15"/>
                    </a:lnTo>
                    <a:lnTo>
                      <a:pt x="47" y="11"/>
                    </a:lnTo>
                    <a:lnTo>
                      <a:pt x="47" y="11"/>
                    </a:lnTo>
                    <a:lnTo>
                      <a:pt x="47" y="11"/>
                    </a:lnTo>
                    <a:lnTo>
                      <a:pt x="50" y="15"/>
                    </a:lnTo>
                    <a:lnTo>
                      <a:pt x="50" y="15"/>
                    </a:lnTo>
                    <a:lnTo>
                      <a:pt x="54" y="18"/>
                    </a:lnTo>
                    <a:lnTo>
                      <a:pt x="57" y="22"/>
                    </a:lnTo>
                    <a:lnTo>
                      <a:pt x="65" y="29"/>
                    </a:lnTo>
                    <a:lnTo>
                      <a:pt x="68" y="33"/>
                    </a:lnTo>
                    <a:lnTo>
                      <a:pt x="72" y="33"/>
                    </a:lnTo>
                    <a:lnTo>
                      <a:pt x="72" y="33"/>
                    </a:lnTo>
                    <a:lnTo>
                      <a:pt x="82" y="33"/>
                    </a:lnTo>
                    <a:lnTo>
                      <a:pt x="82" y="33"/>
                    </a:lnTo>
                    <a:lnTo>
                      <a:pt x="86" y="29"/>
                    </a:lnTo>
                    <a:lnTo>
                      <a:pt x="90" y="29"/>
                    </a:lnTo>
                    <a:lnTo>
                      <a:pt x="93" y="26"/>
                    </a:lnTo>
                    <a:lnTo>
                      <a:pt x="97" y="26"/>
                    </a:lnTo>
                    <a:lnTo>
                      <a:pt x="97" y="26"/>
                    </a:lnTo>
                    <a:lnTo>
                      <a:pt x="97" y="26"/>
                    </a:lnTo>
                    <a:lnTo>
                      <a:pt x="97" y="26"/>
                    </a:lnTo>
                    <a:lnTo>
                      <a:pt x="100" y="26"/>
                    </a:lnTo>
                    <a:lnTo>
                      <a:pt x="100" y="26"/>
                    </a:lnTo>
                    <a:lnTo>
                      <a:pt x="104" y="26"/>
                    </a:lnTo>
                    <a:lnTo>
                      <a:pt x="107" y="26"/>
                    </a:lnTo>
                    <a:lnTo>
                      <a:pt x="111" y="26"/>
                    </a:lnTo>
                    <a:lnTo>
                      <a:pt x="115" y="26"/>
                    </a:lnTo>
                    <a:lnTo>
                      <a:pt x="118" y="26"/>
                    </a:lnTo>
                    <a:lnTo>
                      <a:pt x="118" y="26"/>
                    </a:lnTo>
                    <a:lnTo>
                      <a:pt x="122" y="22"/>
                    </a:lnTo>
                    <a:lnTo>
                      <a:pt x="125" y="22"/>
                    </a:lnTo>
                    <a:lnTo>
                      <a:pt x="125" y="18"/>
                    </a:lnTo>
                    <a:lnTo>
                      <a:pt x="129" y="18"/>
                    </a:lnTo>
                    <a:lnTo>
                      <a:pt x="133" y="18"/>
                    </a:lnTo>
                    <a:lnTo>
                      <a:pt x="136" y="18"/>
                    </a:lnTo>
                    <a:lnTo>
                      <a:pt x="140" y="18"/>
                    </a:lnTo>
                    <a:lnTo>
                      <a:pt x="143" y="18"/>
                    </a:lnTo>
                    <a:lnTo>
                      <a:pt x="147" y="18"/>
                    </a:lnTo>
                    <a:lnTo>
                      <a:pt x="150" y="18"/>
                    </a:lnTo>
                    <a:lnTo>
                      <a:pt x="154" y="15"/>
                    </a:lnTo>
                    <a:lnTo>
                      <a:pt x="158" y="15"/>
                    </a:lnTo>
                    <a:lnTo>
                      <a:pt x="161" y="15"/>
                    </a:lnTo>
                    <a:lnTo>
                      <a:pt x="168" y="15"/>
                    </a:lnTo>
                    <a:lnTo>
                      <a:pt x="168" y="11"/>
                    </a:lnTo>
                    <a:lnTo>
                      <a:pt x="172" y="11"/>
                    </a:lnTo>
                    <a:lnTo>
                      <a:pt x="172" y="11"/>
                    </a:lnTo>
                    <a:lnTo>
                      <a:pt x="176" y="11"/>
                    </a:lnTo>
                    <a:lnTo>
                      <a:pt x="179" y="11"/>
                    </a:lnTo>
                    <a:lnTo>
                      <a:pt x="186" y="11"/>
                    </a:lnTo>
                    <a:lnTo>
                      <a:pt x="186" y="8"/>
                    </a:lnTo>
                    <a:lnTo>
                      <a:pt x="193" y="8"/>
                    </a:lnTo>
                    <a:lnTo>
                      <a:pt x="193" y="4"/>
                    </a:lnTo>
                    <a:lnTo>
                      <a:pt x="197" y="0"/>
                    </a:lnTo>
                    <a:lnTo>
                      <a:pt x="201" y="0"/>
                    </a:lnTo>
                    <a:lnTo>
                      <a:pt x="204" y="4"/>
                    </a:lnTo>
                    <a:lnTo>
                      <a:pt x="208" y="4"/>
                    </a:lnTo>
                    <a:lnTo>
                      <a:pt x="208" y="4"/>
                    </a:lnTo>
                    <a:lnTo>
                      <a:pt x="208" y="8"/>
                    </a:lnTo>
                    <a:lnTo>
                      <a:pt x="208" y="11"/>
                    </a:lnTo>
                    <a:lnTo>
                      <a:pt x="204" y="11"/>
                    </a:lnTo>
                    <a:lnTo>
                      <a:pt x="204" y="15"/>
                    </a:lnTo>
                    <a:lnTo>
                      <a:pt x="204" y="18"/>
                    </a:lnTo>
                    <a:lnTo>
                      <a:pt x="208" y="18"/>
                    </a:lnTo>
                    <a:lnTo>
                      <a:pt x="208" y="22"/>
                    </a:lnTo>
                    <a:lnTo>
                      <a:pt x="208" y="26"/>
                    </a:lnTo>
                    <a:lnTo>
                      <a:pt x="208" y="26"/>
                    </a:lnTo>
                    <a:lnTo>
                      <a:pt x="208" y="29"/>
                    </a:lnTo>
                    <a:lnTo>
                      <a:pt x="208" y="33"/>
                    </a:lnTo>
                    <a:lnTo>
                      <a:pt x="204" y="33"/>
                    </a:lnTo>
                    <a:lnTo>
                      <a:pt x="204" y="33"/>
                    </a:lnTo>
                    <a:lnTo>
                      <a:pt x="208" y="33"/>
                    </a:lnTo>
                    <a:lnTo>
                      <a:pt x="208" y="33"/>
                    </a:lnTo>
                    <a:lnTo>
                      <a:pt x="208" y="33"/>
                    </a:lnTo>
                    <a:lnTo>
                      <a:pt x="208" y="33"/>
                    </a:lnTo>
                    <a:lnTo>
                      <a:pt x="211" y="33"/>
                    </a:lnTo>
                    <a:lnTo>
                      <a:pt x="211" y="36"/>
                    </a:lnTo>
                    <a:lnTo>
                      <a:pt x="208" y="36"/>
                    </a:lnTo>
                    <a:lnTo>
                      <a:pt x="208" y="36"/>
                    </a:lnTo>
                    <a:lnTo>
                      <a:pt x="208" y="36"/>
                    </a:lnTo>
                    <a:lnTo>
                      <a:pt x="204" y="36"/>
                    </a:lnTo>
                    <a:lnTo>
                      <a:pt x="201" y="36"/>
                    </a:lnTo>
                    <a:lnTo>
                      <a:pt x="201" y="36"/>
                    </a:lnTo>
                    <a:lnTo>
                      <a:pt x="201" y="40"/>
                    </a:lnTo>
                    <a:lnTo>
                      <a:pt x="201" y="47"/>
                    </a:lnTo>
                    <a:lnTo>
                      <a:pt x="201" y="54"/>
                    </a:lnTo>
                    <a:lnTo>
                      <a:pt x="197" y="58"/>
                    </a:lnTo>
                    <a:lnTo>
                      <a:pt x="197" y="61"/>
                    </a:lnTo>
                    <a:lnTo>
                      <a:pt x="197" y="61"/>
                    </a:lnTo>
                    <a:lnTo>
                      <a:pt x="193" y="65"/>
                    </a:lnTo>
                    <a:lnTo>
                      <a:pt x="190" y="69"/>
                    </a:lnTo>
                    <a:lnTo>
                      <a:pt x="190" y="72"/>
                    </a:lnTo>
                    <a:lnTo>
                      <a:pt x="186" y="79"/>
                    </a:lnTo>
                    <a:lnTo>
                      <a:pt x="186" y="79"/>
                    </a:lnTo>
                    <a:lnTo>
                      <a:pt x="183" y="79"/>
                    </a:lnTo>
                    <a:lnTo>
                      <a:pt x="183" y="83"/>
                    </a:lnTo>
                    <a:lnTo>
                      <a:pt x="179" y="83"/>
                    </a:lnTo>
                    <a:lnTo>
                      <a:pt x="179" y="87"/>
                    </a:lnTo>
                    <a:lnTo>
                      <a:pt x="179" y="90"/>
                    </a:lnTo>
                    <a:lnTo>
                      <a:pt x="172" y="105"/>
                    </a:lnTo>
                    <a:lnTo>
                      <a:pt x="168" y="112"/>
                    </a:lnTo>
                    <a:lnTo>
                      <a:pt x="165" y="115"/>
                    </a:lnTo>
                    <a:lnTo>
                      <a:pt x="165" y="122"/>
                    </a:lnTo>
                    <a:lnTo>
                      <a:pt x="161" y="130"/>
                    </a:lnTo>
                    <a:lnTo>
                      <a:pt x="158" y="133"/>
                    </a:lnTo>
                    <a:lnTo>
                      <a:pt x="158" y="133"/>
                    </a:lnTo>
                    <a:lnTo>
                      <a:pt x="158" y="137"/>
                    </a:lnTo>
                    <a:lnTo>
                      <a:pt x="154" y="137"/>
                    </a:lnTo>
                    <a:lnTo>
                      <a:pt x="154" y="137"/>
                    </a:lnTo>
                    <a:lnTo>
                      <a:pt x="147" y="144"/>
                    </a:lnTo>
                    <a:lnTo>
                      <a:pt x="147" y="148"/>
                    </a:lnTo>
                    <a:lnTo>
                      <a:pt x="147" y="148"/>
                    </a:lnTo>
                    <a:lnTo>
                      <a:pt x="147" y="151"/>
                    </a:lnTo>
                    <a:lnTo>
                      <a:pt x="143" y="155"/>
                    </a:lnTo>
                    <a:lnTo>
                      <a:pt x="140" y="158"/>
                    </a:lnTo>
                    <a:lnTo>
                      <a:pt x="136" y="162"/>
                    </a:lnTo>
                    <a:lnTo>
                      <a:pt x="136" y="162"/>
                    </a:lnTo>
                    <a:lnTo>
                      <a:pt x="133" y="169"/>
                    </a:lnTo>
                    <a:lnTo>
                      <a:pt x="129" y="173"/>
                    </a:lnTo>
                    <a:lnTo>
                      <a:pt x="125" y="176"/>
                    </a:lnTo>
                    <a:lnTo>
                      <a:pt x="122" y="180"/>
                    </a:lnTo>
                    <a:lnTo>
                      <a:pt x="115" y="183"/>
                    </a:lnTo>
                    <a:lnTo>
                      <a:pt x="111" y="187"/>
                    </a:lnTo>
                    <a:lnTo>
                      <a:pt x="111" y="187"/>
                    </a:lnTo>
                    <a:lnTo>
                      <a:pt x="107" y="191"/>
                    </a:lnTo>
                    <a:lnTo>
                      <a:pt x="104" y="198"/>
                    </a:lnTo>
                    <a:lnTo>
                      <a:pt x="100" y="201"/>
                    </a:lnTo>
                    <a:lnTo>
                      <a:pt x="93" y="205"/>
                    </a:lnTo>
                    <a:lnTo>
                      <a:pt x="93" y="205"/>
                    </a:lnTo>
                    <a:lnTo>
                      <a:pt x="86" y="209"/>
                    </a:lnTo>
                    <a:lnTo>
                      <a:pt x="86" y="209"/>
                    </a:lnTo>
                    <a:lnTo>
                      <a:pt x="82" y="209"/>
                    </a:lnTo>
                    <a:lnTo>
                      <a:pt x="72" y="216"/>
                    </a:lnTo>
                    <a:lnTo>
                      <a:pt x="54" y="234"/>
                    </a:lnTo>
                    <a:lnTo>
                      <a:pt x="47" y="241"/>
                    </a:lnTo>
                    <a:lnTo>
                      <a:pt x="43" y="244"/>
                    </a:lnTo>
                    <a:lnTo>
                      <a:pt x="39" y="248"/>
                    </a:lnTo>
                    <a:lnTo>
                      <a:pt x="36" y="252"/>
                    </a:lnTo>
                    <a:lnTo>
                      <a:pt x="32" y="248"/>
                    </a:lnTo>
                    <a:lnTo>
                      <a:pt x="32" y="252"/>
                    </a:lnTo>
                    <a:lnTo>
                      <a:pt x="32" y="252"/>
                    </a:lnTo>
                    <a:lnTo>
                      <a:pt x="36" y="252"/>
                    </a:lnTo>
                    <a:lnTo>
                      <a:pt x="32" y="255"/>
                    </a:lnTo>
                    <a:lnTo>
                      <a:pt x="32" y="255"/>
                    </a:lnTo>
                    <a:lnTo>
                      <a:pt x="32" y="259"/>
                    </a:lnTo>
                    <a:lnTo>
                      <a:pt x="29" y="262"/>
                    </a:lnTo>
                    <a:lnTo>
                      <a:pt x="25" y="266"/>
                    </a:lnTo>
                    <a:lnTo>
                      <a:pt x="22" y="270"/>
                    </a:lnTo>
                    <a:lnTo>
                      <a:pt x="14" y="277"/>
                    </a:lnTo>
                    <a:lnTo>
                      <a:pt x="14" y="280"/>
                    </a:lnTo>
                    <a:lnTo>
                      <a:pt x="11" y="28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65" name="Freeform 2699">
                <a:extLst>
                  <a:ext uri="{FF2B5EF4-FFF2-40B4-BE49-F238E27FC236}">
                    <a16:creationId xmlns:a16="http://schemas.microsoft.com/office/drawing/2014/main" id="{53D2292B-1703-4C59-A793-963C25FA7BD2}"/>
                  </a:ext>
                </a:extLst>
              </p:cNvPr>
              <p:cNvSpPr>
                <a:spLocks/>
              </p:cNvSpPr>
              <p:nvPr/>
            </p:nvSpPr>
            <p:spPr bwMode="auto">
              <a:xfrm>
                <a:off x="4560" y="2477"/>
                <a:ext cx="211" cy="280"/>
              </a:xfrm>
              <a:custGeom>
                <a:avLst/>
                <a:gdLst>
                  <a:gd name="T0" fmla="*/ 4 w 211"/>
                  <a:gd name="T1" fmla="*/ 266 h 280"/>
                  <a:gd name="T2" fmla="*/ 0 w 211"/>
                  <a:gd name="T3" fmla="*/ 227 h 280"/>
                  <a:gd name="T4" fmla="*/ 4 w 211"/>
                  <a:gd name="T5" fmla="*/ 187 h 280"/>
                  <a:gd name="T6" fmla="*/ 18 w 211"/>
                  <a:gd name="T7" fmla="*/ 166 h 280"/>
                  <a:gd name="T8" fmla="*/ 39 w 211"/>
                  <a:gd name="T9" fmla="*/ 158 h 280"/>
                  <a:gd name="T10" fmla="*/ 57 w 211"/>
                  <a:gd name="T11" fmla="*/ 148 h 280"/>
                  <a:gd name="T12" fmla="*/ 115 w 211"/>
                  <a:gd name="T13" fmla="*/ 112 h 280"/>
                  <a:gd name="T14" fmla="*/ 143 w 211"/>
                  <a:gd name="T15" fmla="*/ 83 h 280"/>
                  <a:gd name="T16" fmla="*/ 65 w 211"/>
                  <a:gd name="T17" fmla="*/ 61 h 280"/>
                  <a:gd name="T18" fmla="*/ 50 w 211"/>
                  <a:gd name="T19" fmla="*/ 47 h 280"/>
                  <a:gd name="T20" fmla="*/ 47 w 211"/>
                  <a:gd name="T21" fmla="*/ 44 h 280"/>
                  <a:gd name="T22" fmla="*/ 39 w 211"/>
                  <a:gd name="T23" fmla="*/ 36 h 280"/>
                  <a:gd name="T24" fmla="*/ 39 w 211"/>
                  <a:gd name="T25" fmla="*/ 22 h 280"/>
                  <a:gd name="T26" fmla="*/ 47 w 211"/>
                  <a:gd name="T27" fmla="*/ 11 h 280"/>
                  <a:gd name="T28" fmla="*/ 50 w 211"/>
                  <a:gd name="T29" fmla="*/ 15 h 280"/>
                  <a:gd name="T30" fmla="*/ 57 w 211"/>
                  <a:gd name="T31" fmla="*/ 22 h 280"/>
                  <a:gd name="T32" fmla="*/ 72 w 211"/>
                  <a:gd name="T33" fmla="*/ 33 h 280"/>
                  <a:gd name="T34" fmla="*/ 82 w 211"/>
                  <a:gd name="T35" fmla="*/ 33 h 280"/>
                  <a:gd name="T36" fmla="*/ 93 w 211"/>
                  <a:gd name="T37" fmla="*/ 26 h 280"/>
                  <a:gd name="T38" fmla="*/ 97 w 211"/>
                  <a:gd name="T39" fmla="*/ 26 h 280"/>
                  <a:gd name="T40" fmla="*/ 100 w 211"/>
                  <a:gd name="T41" fmla="*/ 26 h 280"/>
                  <a:gd name="T42" fmla="*/ 111 w 211"/>
                  <a:gd name="T43" fmla="*/ 26 h 280"/>
                  <a:gd name="T44" fmla="*/ 118 w 211"/>
                  <a:gd name="T45" fmla="*/ 26 h 280"/>
                  <a:gd name="T46" fmla="*/ 125 w 211"/>
                  <a:gd name="T47" fmla="*/ 18 h 280"/>
                  <a:gd name="T48" fmla="*/ 136 w 211"/>
                  <a:gd name="T49" fmla="*/ 18 h 280"/>
                  <a:gd name="T50" fmla="*/ 147 w 211"/>
                  <a:gd name="T51" fmla="*/ 18 h 280"/>
                  <a:gd name="T52" fmla="*/ 158 w 211"/>
                  <a:gd name="T53" fmla="*/ 15 h 280"/>
                  <a:gd name="T54" fmla="*/ 168 w 211"/>
                  <a:gd name="T55" fmla="*/ 11 h 280"/>
                  <a:gd name="T56" fmla="*/ 176 w 211"/>
                  <a:gd name="T57" fmla="*/ 11 h 280"/>
                  <a:gd name="T58" fmla="*/ 186 w 211"/>
                  <a:gd name="T59" fmla="*/ 8 h 280"/>
                  <a:gd name="T60" fmla="*/ 197 w 211"/>
                  <a:gd name="T61" fmla="*/ 0 h 280"/>
                  <a:gd name="T62" fmla="*/ 208 w 211"/>
                  <a:gd name="T63" fmla="*/ 4 h 280"/>
                  <a:gd name="T64" fmla="*/ 208 w 211"/>
                  <a:gd name="T65" fmla="*/ 11 h 280"/>
                  <a:gd name="T66" fmla="*/ 204 w 211"/>
                  <a:gd name="T67" fmla="*/ 18 h 280"/>
                  <a:gd name="T68" fmla="*/ 208 w 211"/>
                  <a:gd name="T69" fmla="*/ 26 h 280"/>
                  <a:gd name="T70" fmla="*/ 208 w 211"/>
                  <a:gd name="T71" fmla="*/ 33 h 280"/>
                  <a:gd name="T72" fmla="*/ 208 w 211"/>
                  <a:gd name="T73" fmla="*/ 33 h 280"/>
                  <a:gd name="T74" fmla="*/ 208 w 211"/>
                  <a:gd name="T75" fmla="*/ 33 h 280"/>
                  <a:gd name="T76" fmla="*/ 208 w 211"/>
                  <a:gd name="T77" fmla="*/ 36 h 280"/>
                  <a:gd name="T78" fmla="*/ 204 w 211"/>
                  <a:gd name="T79" fmla="*/ 36 h 280"/>
                  <a:gd name="T80" fmla="*/ 201 w 211"/>
                  <a:gd name="T81" fmla="*/ 40 h 280"/>
                  <a:gd name="T82" fmla="*/ 197 w 211"/>
                  <a:gd name="T83" fmla="*/ 58 h 280"/>
                  <a:gd name="T84" fmla="*/ 193 w 211"/>
                  <a:gd name="T85" fmla="*/ 65 h 280"/>
                  <a:gd name="T86" fmla="*/ 186 w 211"/>
                  <a:gd name="T87" fmla="*/ 79 h 280"/>
                  <a:gd name="T88" fmla="*/ 183 w 211"/>
                  <a:gd name="T89" fmla="*/ 83 h 280"/>
                  <a:gd name="T90" fmla="*/ 179 w 211"/>
                  <a:gd name="T91" fmla="*/ 90 h 280"/>
                  <a:gd name="T92" fmla="*/ 165 w 211"/>
                  <a:gd name="T93" fmla="*/ 115 h 280"/>
                  <a:gd name="T94" fmla="*/ 158 w 211"/>
                  <a:gd name="T95" fmla="*/ 133 h 280"/>
                  <a:gd name="T96" fmla="*/ 154 w 211"/>
                  <a:gd name="T97" fmla="*/ 137 h 280"/>
                  <a:gd name="T98" fmla="*/ 147 w 211"/>
                  <a:gd name="T99" fmla="*/ 148 h 280"/>
                  <a:gd name="T100" fmla="*/ 143 w 211"/>
                  <a:gd name="T101" fmla="*/ 155 h 280"/>
                  <a:gd name="T102" fmla="*/ 136 w 211"/>
                  <a:gd name="T103" fmla="*/ 162 h 280"/>
                  <a:gd name="T104" fmla="*/ 125 w 211"/>
                  <a:gd name="T105" fmla="*/ 176 h 280"/>
                  <a:gd name="T106" fmla="*/ 111 w 211"/>
                  <a:gd name="T107" fmla="*/ 187 h 280"/>
                  <a:gd name="T108" fmla="*/ 104 w 211"/>
                  <a:gd name="T109" fmla="*/ 198 h 280"/>
                  <a:gd name="T110" fmla="*/ 93 w 211"/>
                  <a:gd name="T111" fmla="*/ 205 h 280"/>
                  <a:gd name="T112" fmla="*/ 82 w 211"/>
                  <a:gd name="T113" fmla="*/ 209 h 280"/>
                  <a:gd name="T114" fmla="*/ 47 w 211"/>
                  <a:gd name="T115" fmla="*/ 241 h 280"/>
                  <a:gd name="T116" fmla="*/ 36 w 211"/>
                  <a:gd name="T117" fmla="*/ 252 h 280"/>
                  <a:gd name="T118" fmla="*/ 32 w 211"/>
                  <a:gd name="T119" fmla="*/ 252 h 280"/>
                  <a:gd name="T120" fmla="*/ 32 w 211"/>
                  <a:gd name="T121" fmla="*/ 255 h 280"/>
                  <a:gd name="T122" fmla="*/ 25 w 211"/>
                  <a:gd name="T123" fmla="*/ 266 h 280"/>
                  <a:gd name="T124" fmla="*/ 14 w 211"/>
                  <a:gd name="T125" fmla="*/ 28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 h="280">
                    <a:moveTo>
                      <a:pt x="11" y="280"/>
                    </a:moveTo>
                    <a:lnTo>
                      <a:pt x="11" y="277"/>
                    </a:lnTo>
                    <a:lnTo>
                      <a:pt x="4" y="266"/>
                    </a:lnTo>
                    <a:lnTo>
                      <a:pt x="0" y="262"/>
                    </a:lnTo>
                    <a:lnTo>
                      <a:pt x="0" y="248"/>
                    </a:lnTo>
                    <a:lnTo>
                      <a:pt x="0" y="227"/>
                    </a:lnTo>
                    <a:lnTo>
                      <a:pt x="0" y="209"/>
                    </a:lnTo>
                    <a:lnTo>
                      <a:pt x="0" y="187"/>
                    </a:lnTo>
                    <a:lnTo>
                      <a:pt x="4" y="187"/>
                    </a:lnTo>
                    <a:lnTo>
                      <a:pt x="11" y="180"/>
                    </a:lnTo>
                    <a:lnTo>
                      <a:pt x="18" y="169"/>
                    </a:lnTo>
                    <a:lnTo>
                      <a:pt x="18" y="166"/>
                    </a:lnTo>
                    <a:lnTo>
                      <a:pt x="22" y="166"/>
                    </a:lnTo>
                    <a:lnTo>
                      <a:pt x="25" y="162"/>
                    </a:lnTo>
                    <a:lnTo>
                      <a:pt x="39" y="158"/>
                    </a:lnTo>
                    <a:lnTo>
                      <a:pt x="43" y="151"/>
                    </a:lnTo>
                    <a:lnTo>
                      <a:pt x="50" y="148"/>
                    </a:lnTo>
                    <a:lnTo>
                      <a:pt x="57" y="148"/>
                    </a:lnTo>
                    <a:lnTo>
                      <a:pt x="61" y="144"/>
                    </a:lnTo>
                    <a:lnTo>
                      <a:pt x="82" y="144"/>
                    </a:lnTo>
                    <a:lnTo>
                      <a:pt x="115" y="112"/>
                    </a:lnTo>
                    <a:lnTo>
                      <a:pt x="140" y="87"/>
                    </a:lnTo>
                    <a:lnTo>
                      <a:pt x="143" y="83"/>
                    </a:lnTo>
                    <a:lnTo>
                      <a:pt x="143" y="83"/>
                    </a:lnTo>
                    <a:lnTo>
                      <a:pt x="125" y="83"/>
                    </a:lnTo>
                    <a:lnTo>
                      <a:pt x="93" y="69"/>
                    </a:lnTo>
                    <a:lnTo>
                      <a:pt x="65" y="61"/>
                    </a:lnTo>
                    <a:lnTo>
                      <a:pt x="61" y="58"/>
                    </a:lnTo>
                    <a:lnTo>
                      <a:pt x="54" y="51"/>
                    </a:lnTo>
                    <a:lnTo>
                      <a:pt x="50" y="47"/>
                    </a:lnTo>
                    <a:lnTo>
                      <a:pt x="47" y="47"/>
                    </a:lnTo>
                    <a:lnTo>
                      <a:pt x="47" y="44"/>
                    </a:lnTo>
                    <a:lnTo>
                      <a:pt x="47" y="44"/>
                    </a:lnTo>
                    <a:lnTo>
                      <a:pt x="43" y="40"/>
                    </a:lnTo>
                    <a:lnTo>
                      <a:pt x="43" y="36"/>
                    </a:lnTo>
                    <a:lnTo>
                      <a:pt x="39" y="36"/>
                    </a:lnTo>
                    <a:lnTo>
                      <a:pt x="36" y="26"/>
                    </a:lnTo>
                    <a:lnTo>
                      <a:pt x="39" y="26"/>
                    </a:lnTo>
                    <a:lnTo>
                      <a:pt x="39" y="22"/>
                    </a:lnTo>
                    <a:lnTo>
                      <a:pt x="39" y="22"/>
                    </a:lnTo>
                    <a:lnTo>
                      <a:pt x="43" y="15"/>
                    </a:lnTo>
                    <a:lnTo>
                      <a:pt x="47" y="11"/>
                    </a:lnTo>
                    <a:lnTo>
                      <a:pt x="47" y="11"/>
                    </a:lnTo>
                    <a:lnTo>
                      <a:pt x="47" y="11"/>
                    </a:lnTo>
                    <a:lnTo>
                      <a:pt x="50" y="15"/>
                    </a:lnTo>
                    <a:lnTo>
                      <a:pt x="50" y="15"/>
                    </a:lnTo>
                    <a:lnTo>
                      <a:pt x="54" y="18"/>
                    </a:lnTo>
                    <a:lnTo>
                      <a:pt x="57" y="22"/>
                    </a:lnTo>
                    <a:lnTo>
                      <a:pt x="65" y="29"/>
                    </a:lnTo>
                    <a:lnTo>
                      <a:pt x="68" y="33"/>
                    </a:lnTo>
                    <a:lnTo>
                      <a:pt x="72" y="33"/>
                    </a:lnTo>
                    <a:lnTo>
                      <a:pt x="72" y="33"/>
                    </a:lnTo>
                    <a:lnTo>
                      <a:pt x="82" y="33"/>
                    </a:lnTo>
                    <a:lnTo>
                      <a:pt x="82" y="33"/>
                    </a:lnTo>
                    <a:lnTo>
                      <a:pt x="86" y="29"/>
                    </a:lnTo>
                    <a:lnTo>
                      <a:pt x="90" y="29"/>
                    </a:lnTo>
                    <a:lnTo>
                      <a:pt x="93" y="26"/>
                    </a:lnTo>
                    <a:lnTo>
                      <a:pt x="97" y="26"/>
                    </a:lnTo>
                    <a:lnTo>
                      <a:pt x="97" y="26"/>
                    </a:lnTo>
                    <a:lnTo>
                      <a:pt x="97" y="26"/>
                    </a:lnTo>
                    <a:lnTo>
                      <a:pt x="97" y="26"/>
                    </a:lnTo>
                    <a:lnTo>
                      <a:pt x="100" y="26"/>
                    </a:lnTo>
                    <a:lnTo>
                      <a:pt x="100" y="26"/>
                    </a:lnTo>
                    <a:lnTo>
                      <a:pt x="104" y="26"/>
                    </a:lnTo>
                    <a:lnTo>
                      <a:pt x="107" y="26"/>
                    </a:lnTo>
                    <a:lnTo>
                      <a:pt x="111" y="26"/>
                    </a:lnTo>
                    <a:lnTo>
                      <a:pt x="115" y="26"/>
                    </a:lnTo>
                    <a:lnTo>
                      <a:pt x="118" y="26"/>
                    </a:lnTo>
                    <a:lnTo>
                      <a:pt x="118" y="26"/>
                    </a:lnTo>
                    <a:lnTo>
                      <a:pt x="122" y="22"/>
                    </a:lnTo>
                    <a:lnTo>
                      <a:pt x="125" y="22"/>
                    </a:lnTo>
                    <a:lnTo>
                      <a:pt x="125" y="18"/>
                    </a:lnTo>
                    <a:lnTo>
                      <a:pt x="129" y="18"/>
                    </a:lnTo>
                    <a:lnTo>
                      <a:pt x="133" y="18"/>
                    </a:lnTo>
                    <a:lnTo>
                      <a:pt x="136" y="18"/>
                    </a:lnTo>
                    <a:lnTo>
                      <a:pt x="140" y="18"/>
                    </a:lnTo>
                    <a:lnTo>
                      <a:pt x="143" y="18"/>
                    </a:lnTo>
                    <a:lnTo>
                      <a:pt x="147" y="18"/>
                    </a:lnTo>
                    <a:lnTo>
                      <a:pt x="150" y="18"/>
                    </a:lnTo>
                    <a:lnTo>
                      <a:pt x="154" y="15"/>
                    </a:lnTo>
                    <a:lnTo>
                      <a:pt x="158" y="15"/>
                    </a:lnTo>
                    <a:lnTo>
                      <a:pt x="161" y="15"/>
                    </a:lnTo>
                    <a:lnTo>
                      <a:pt x="168" y="15"/>
                    </a:lnTo>
                    <a:lnTo>
                      <a:pt x="168" y="11"/>
                    </a:lnTo>
                    <a:lnTo>
                      <a:pt x="172" y="11"/>
                    </a:lnTo>
                    <a:lnTo>
                      <a:pt x="172" y="11"/>
                    </a:lnTo>
                    <a:lnTo>
                      <a:pt x="176" y="11"/>
                    </a:lnTo>
                    <a:lnTo>
                      <a:pt x="179" y="11"/>
                    </a:lnTo>
                    <a:lnTo>
                      <a:pt x="186" y="11"/>
                    </a:lnTo>
                    <a:lnTo>
                      <a:pt x="186" y="8"/>
                    </a:lnTo>
                    <a:lnTo>
                      <a:pt x="193" y="8"/>
                    </a:lnTo>
                    <a:lnTo>
                      <a:pt x="193" y="4"/>
                    </a:lnTo>
                    <a:lnTo>
                      <a:pt x="197" y="0"/>
                    </a:lnTo>
                    <a:lnTo>
                      <a:pt x="201" y="0"/>
                    </a:lnTo>
                    <a:lnTo>
                      <a:pt x="204" y="4"/>
                    </a:lnTo>
                    <a:lnTo>
                      <a:pt x="208" y="4"/>
                    </a:lnTo>
                    <a:lnTo>
                      <a:pt x="208" y="4"/>
                    </a:lnTo>
                    <a:lnTo>
                      <a:pt x="208" y="8"/>
                    </a:lnTo>
                    <a:lnTo>
                      <a:pt x="208" y="11"/>
                    </a:lnTo>
                    <a:lnTo>
                      <a:pt x="204" y="11"/>
                    </a:lnTo>
                    <a:lnTo>
                      <a:pt x="204" y="15"/>
                    </a:lnTo>
                    <a:lnTo>
                      <a:pt x="204" y="18"/>
                    </a:lnTo>
                    <a:lnTo>
                      <a:pt x="208" y="18"/>
                    </a:lnTo>
                    <a:lnTo>
                      <a:pt x="208" y="22"/>
                    </a:lnTo>
                    <a:lnTo>
                      <a:pt x="208" y="26"/>
                    </a:lnTo>
                    <a:lnTo>
                      <a:pt x="208" y="26"/>
                    </a:lnTo>
                    <a:lnTo>
                      <a:pt x="208" y="29"/>
                    </a:lnTo>
                    <a:lnTo>
                      <a:pt x="208" y="33"/>
                    </a:lnTo>
                    <a:lnTo>
                      <a:pt x="204" y="33"/>
                    </a:lnTo>
                    <a:lnTo>
                      <a:pt x="204" y="33"/>
                    </a:lnTo>
                    <a:lnTo>
                      <a:pt x="208" y="33"/>
                    </a:lnTo>
                    <a:lnTo>
                      <a:pt x="208" y="33"/>
                    </a:lnTo>
                    <a:lnTo>
                      <a:pt x="208" y="33"/>
                    </a:lnTo>
                    <a:lnTo>
                      <a:pt x="208" y="33"/>
                    </a:lnTo>
                    <a:lnTo>
                      <a:pt x="211" y="33"/>
                    </a:lnTo>
                    <a:lnTo>
                      <a:pt x="211" y="36"/>
                    </a:lnTo>
                    <a:lnTo>
                      <a:pt x="208" y="36"/>
                    </a:lnTo>
                    <a:lnTo>
                      <a:pt x="208" y="36"/>
                    </a:lnTo>
                    <a:lnTo>
                      <a:pt x="208" y="36"/>
                    </a:lnTo>
                    <a:lnTo>
                      <a:pt x="204" y="36"/>
                    </a:lnTo>
                    <a:lnTo>
                      <a:pt x="201" y="36"/>
                    </a:lnTo>
                    <a:lnTo>
                      <a:pt x="201" y="36"/>
                    </a:lnTo>
                    <a:lnTo>
                      <a:pt x="201" y="40"/>
                    </a:lnTo>
                    <a:lnTo>
                      <a:pt x="201" y="47"/>
                    </a:lnTo>
                    <a:lnTo>
                      <a:pt x="201" y="54"/>
                    </a:lnTo>
                    <a:lnTo>
                      <a:pt x="197" y="58"/>
                    </a:lnTo>
                    <a:lnTo>
                      <a:pt x="197" y="61"/>
                    </a:lnTo>
                    <a:lnTo>
                      <a:pt x="197" y="61"/>
                    </a:lnTo>
                    <a:lnTo>
                      <a:pt x="193" y="65"/>
                    </a:lnTo>
                    <a:lnTo>
                      <a:pt x="190" y="69"/>
                    </a:lnTo>
                    <a:lnTo>
                      <a:pt x="190" y="72"/>
                    </a:lnTo>
                    <a:lnTo>
                      <a:pt x="186" y="79"/>
                    </a:lnTo>
                    <a:lnTo>
                      <a:pt x="186" y="79"/>
                    </a:lnTo>
                    <a:lnTo>
                      <a:pt x="183" y="79"/>
                    </a:lnTo>
                    <a:lnTo>
                      <a:pt x="183" y="83"/>
                    </a:lnTo>
                    <a:lnTo>
                      <a:pt x="179" y="83"/>
                    </a:lnTo>
                    <a:lnTo>
                      <a:pt x="179" y="87"/>
                    </a:lnTo>
                    <a:lnTo>
                      <a:pt x="179" y="90"/>
                    </a:lnTo>
                    <a:lnTo>
                      <a:pt x="172" y="105"/>
                    </a:lnTo>
                    <a:lnTo>
                      <a:pt x="168" y="112"/>
                    </a:lnTo>
                    <a:lnTo>
                      <a:pt x="165" y="115"/>
                    </a:lnTo>
                    <a:lnTo>
                      <a:pt x="165" y="122"/>
                    </a:lnTo>
                    <a:lnTo>
                      <a:pt x="161" y="130"/>
                    </a:lnTo>
                    <a:lnTo>
                      <a:pt x="158" y="133"/>
                    </a:lnTo>
                    <a:lnTo>
                      <a:pt x="158" y="133"/>
                    </a:lnTo>
                    <a:lnTo>
                      <a:pt x="158" y="137"/>
                    </a:lnTo>
                    <a:lnTo>
                      <a:pt x="154" y="137"/>
                    </a:lnTo>
                    <a:lnTo>
                      <a:pt x="154" y="137"/>
                    </a:lnTo>
                    <a:lnTo>
                      <a:pt x="147" y="144"/>
                    </a:lnTo>
                    <a:lnTo>
                      <a:pt x="147" y="148"/>
                    </a:lnTo>
                    <a:lnTo>
                      <a:pt x="147" y="148"/>
                    </a:lnTo>
                    <a:lnTo>
                      <a:pt x="147" y="151"/>
                    </a:lnTo>
                    <a:lnTo>
                      <a:pt x="143" y="155"/>
                    </a:lnTo>
                    <a:lnTo>
                      <a:pt x="140" y="158"/>
                    </a:lnTo>
                    <a:lnTo>
                      <a:pt x="136" y="162"/>
                    </a:lnTo>
                    <a:lnTo>
                      <a:pt x="136" y="162"/>
                    </a:lnTo>
                    <a:lnTo>
                      <a:pt x="133" y="169"/>
                    </a:lnTo>
                    <a:lnTo>
                      <a:pt x="129" y="173"/>
                    </a:lnTo>
                    <a:lnTo>
                      <a:pt x="125" y="176"/>
                    </a:lnTo>
                    <a:lnTo>
                      <a:pt x="122" y="180"/>
                    </a:lnTo>
                    <a:lnTo>
                      <a:pt x="115" y="183"/>
                    </a:lnTo>
                    <a:lnTo>
                      <a:pt x="111" y="187"/>
                    </a:lnTo>
                    <a:lnTo>
                      <a:pt x="111" y="187"/>
                    </a:lnTo>
                    <a:lnTo>
                      <a:pt x="107" y="191"/>
                    </a:lnTo>
                    <a:lnTo>
                      <a:pt x="104" y="198"/>
                    </a:lnTo>
                    <a:lnTo>
                      <a:pt x="100" y="201"/>
                    </a:lnTo>
                    <a:lnTo>
                      <a:pt x="93" y="205"/>
                    </a:lnTo>
                    <a:lnTo>
                      <a:pt x="93" y="205"/>
                    </a:lnTo>
                    <a:lnTo>
                      <a:pt x="86" y="209"/>
                    </a:lnTo>
                    <a:lnTo>
                      <a:pt x="86" y="209"/>
                    </a:lnTo>
                    <a:lnTo>
                      <a:pt x="82" y="209"/>
                    </a:lnTo>
                    <a:lnTo>
                      <a:pt x="72" y="216"/>
                    </a:lnTo>
                    <a:lnTo>
                      <a:pt x="54" y="234"/>
                    </a:lnTo>
                    <a:lnTo>
                      <a:pt x="47" y="241"/>
                    </a:lnTo>
                    <a:lnTo>
                      <a:pt x="43" y="244"/>
                    </a:lnTo>
                    <a:lnTo>
                      <a:pt x="39" y="248"/>
                    </a:lnTo>
                    <a:lnTo>
                      <a:pt x="36" y="252"/>
                    </a:lnTo>
                    <a:lnTo>
                      <a:pt x="32" y="248"/>
                    </a:lnTo>
                    <a:lnTo>
                      <a:pt x="32" y="252"/>
                    </a:lnTo>
                    <a:lnTo>
                      <a:pt x="32" y="252"/>
                    </a:lnTo>
                    <a:lnTo>
                      <a:pt x="36" y="252"/>
                    </a:lnTo>
                    <a:lnTo>
                      <a:pt x="32" y="255"/>
                    </a:lnTo>
                    <a:lnTo>
                      <a:pt x="32" y="255"/>
                    </a:lnTo>
                    <a:lnTo>
                      <a:pt x="32" y="259"/>
                    </a:lnTo>
                    <a:lnTo>
                      <a:pt x="29" y="262"/>
                    </a:lnTo>
                    <a:lnTo>
                      <a:pt x="25" y="266"/>
                    </a:lnTo>
                    <a:lnTo>
                      <a:pt x="22" y="270"/>
                    </a:lnTo>
                    <a:lnTo>
                      <a:pt x="14" y="277"/>
                    </a:lnTo>
                    <a:lnTo>
                      <a:pt x="14" y="280"/>
                    </a:lnTo>
                    <a:lnTo>
                      <a:pt x="11" y="280"/>
                    </a:lnTo>
                  </a:path>
                </a:pathLst>
              </a:custGeom>
              <a:solidFill>
                <a:schemeClr val="accent4"/>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66" name="Freeform 2700">
                <a:extLst>
                  <a:ext uri="{FF2B5EF4-FFF2-40B4-BE49-F238E27FC236}">
                    <a16:creationId xmlns:a16="http://schemas.microsoft.com/office/drawing/2014/main" id="{38F2E0E8-34A8-4C18-B4BF-98542E7558DD}"/>
                  </a:ext>
                </a:extLst>
              </p:cNvPr>
              <p:cNvSpPr>
                <a:spLocks/>
              </p:cNvSpPr>
              <p:nvPr/>
            </p:nvSpPr>
            <p:spPr bwMode="auto">
              <a:xfrm>
                <a:off x="3453" y="2517"/>
                <a:ext cx="65" cy="61"/>
              </a:xfrm>
              <a:custGeom>
                <a:avLst/>
                <a:gdLst>
                  <a:gd name="T0" fmla="*/ 4 w 65"/>
                  <a:gd name="T1" fmla="*/ 21 h 61"/>
                  <a:gd name="T2" fmla="*/ 7 w 65"/>
                  <a:gd name="T3" fmla="*/ 18 h 61"/>
                  <a:gd name="T4" fmla="*/ 11 w 65"/>
                  <a:gd name="T5" fmla="*/ 14 h 61"/>
                  <a:gd name="T6" fmla="*/ 11 w 65"/>
                  <a:gd name="T7" fmla="*/ 14 h 61"/>
                  <a:gd name="T8" fmla="*/ 14 w 65"/>
                  <a:gd name="T9" fmla="*/ 11 h 61"/>
                  <a:gd name="T10" fmla="*/ 18 w 65"/>
                  <a:gd name="T11" fmla="*/ 7 h 61"/>
                  <a:gd name="T12" fmla="*/ 18 w 65"/>
                  <a:gd name="T13" fmla="*/ 4 h 61"/>
                  <a:gd name="T14" fmla="*/ 25 w 65"/>
                  <a:gd name="T15" fmla="*/ 4 h 61"/>
                  <a:gd name="T16" fmla="*/ 29 w 65"/>
                  <a:gd name="T17" fmla="*/ 4 h 61"/>
                  <a:gd name="T18" fmla="*/ 29 w 65"/>
                  <a:gd name="T19" fmla="*/ 0 h 61"/>
                  <a:gd name="T20" fmla="*/ 43 w 65"/>
                  <a:gd name="T21" fmla="*/ 0 h 61"/>
                  <a:gd name="T22" fmla="*/ 47 w 65"/>
                  <a:gd name="T23" fmla="*/ 4 h 61"/>
                  <a:gd name="T24" fmla="*/ 50 w 65"/>
                  <a:gd name="T25" fmla="*/ 7 h 61"/>
                  <a:gd name="T26" fmla="*/ 50 w 65"/>
                  <a:gd name="T27" fmla="*/ 11 h 61"/>
                  <a:gd name="T28" fmla="*/ 50 w 65"/>
                  <a:gd name="T29" fmla="*/ 14 h 61"/>
                  <a:gd name="T30" fmla="*/ 54 w 65"/>
                  <a:gd name="T31" fmla="*/ 14 h 61"/>
                  <a:gd name="T32" fmla="*/ 54 w 65"/>
                  <a:gd name="T33" fmla="*/ 14 h 61"/>
                  <a:gd name="T34" fmla="*/ 54 w 65"/>
                  <a:gd name="T35" fmla="*/ 18 h 61"/>
                  <a:gd name="T36" fmla="*/ 54 w 65"/>
                  <a:gd name="T37" fmla="*/ 21 h 61"/>
                  <a:gd name="T38" fmla="*/ 57 w 65"/>
                  <a:gd name="T39" fmla="*/ 21 h 61"/>
                  <a:gd name="T40" fmla="*/ 57 w 65"/>
                  <a:gd name="T41" fmla="*/ 29 h 61"/>
                  <a:gd name="T42" fmla="*/ 54 w 65"/>
                  <a:gd name="T43" fmla="*/ 32 h 61"/>
                  <a:gd name="T44" fmla="*/ 54 w 65"/>
                  <a:gd name="T45" fmla="*/ 36 h 61"/>
                  <a:gd name="T46" fmla="*/ 61 w 65"/>
                  <a:gd name="T47" fmla="*/ 32 h 61"/>
                  <a:gd name="T48" fmla="*/ 61 w 65"/>
                  <a:gd name="T49" fmla="*/ 32 h 61"/>
                  <a:gd name="T50" fmla="*/ 61 w 65"/>
                  <a:gd name="T51" fmla="*/ 36 h 61"/>
                  <a:gd name="T52" fmla="*/ 61 w 65"/>
                  <a:gd name="T53" fmla="*/ 36 h 61"/>
                  <a:gd name="T54" fmla="*/ 57 w 65"/>
                  <a:gd name="T55" fmla="*/ 39 h 61"/>
                  <a:gd name="T56" fmla="*/ 57 w 65"/>
                  <a:gd name="T57" fmla="*/ 47 h 61"/>
                  <a:gd name="T58" fmla="*/ 54 w 65"/>
                  <a:gd name="T59" fmla="*/ 50 h 61"/>
                  <a:gd name="T60" fmla="*/ 50 w 65"/>
                  <a:gd name="T61" fmla="*/ 50 h 61"/>
                  <a:gd name="T62" fmla="*/ 47 w 65"/>
                  <a:gd name="T63" fmla="*/ 54 h 61"/>
                  <a:gd name="T64" fmla="*/ 43 w 65"/>
                  <a:gd name="T65" fmla="*/ 57 h 61"/>
                  <a:gd name="T66" fmla="*/ 43 w 65"/>
                  <a:gd name="T67" fmla="*/ 57 h 61"/>
                  <a:gd name="T68" fmla="*/ 40 w 65"/>
                  <a:gd name="T69" fmla="*/ 61 h 61"/>
                  <a:gd name="T70" fmla="*/ 40 w 65"/>
                  <a:gd name="T71" fmla="*/ 61 h 61"/>
                  <a:gd name="T72" fmla="*/ 25 w 65"/>
                  <a:gd name="T73" fmla="*/ 57 h 61"/>
                  <a:gd name="T74" fmla="*/ 22 w 65"/>
                  <a:gd name="T75" fmla="*/ 54 h 61"/>
                  <a:gd name="T76" fmla="*/ 14 w 65"/>
                  <a:gd name="T77" fmla="*/ 47 h 61"/>
                  <a:gd name="T78" fmla="*/ 11 w 65"/>
                  <a:gd name="T79" fmla="*/ 43 h 61"/>
                  <a:gd name="T80" fmla="*/ 7 w 65"/>
                  <a:gd name="T81" fmla="*/ 43 h 61"/>
                  <a:gd name="T82" fmla="*/ 7 w 65"/>
                  <a:gd name="T83" fmla="*/ 39 h 61"/>
                  <a:gd name="T84" fmla="*/ 4 w 65"/>
                  <a:gd name="T85" fmla="*/ 36 h 61"/>
                  <a:gd name="T86" fmla="*/ 4 w 65"/>
                  <a:gd name="T87" fmla="*/ 32 h 61"/>
                  <a:gd name="T88" fmla="*/ 7 w 65"/>
                  <a:gd name="T89" fmla="*/ 32 h 61"/>
                  <a:gd name="T90" fmla="*/ 4 w 65"/>
                  <a:gd name="T91" fmla="*/ 32 h 61"/>
                  <a:gd name="T92" fmla="*/ 4 w 65"/>
                  <a:gd name="T93" fmla="*/ 29 h 61"/>
                  <a:gd name="T94" fmla="*/ 4 w 65"/>
                  <a:gd name="T95" fmla="*/ 25 h 61"/>
                  <a:gd name="T96" fmla="*/ 0 w 65"/>
                  <a:gd name="T97" fmla="*/ 21 h 61"/>
                  <a:gd name="T98" fmla="*/ 0 w 65"/>
                  <a:gd name="T99" fmla="*/ 1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 h="61">
                    <a:moveTo>
                      <a:pt x="0" y="18"/>
                    </a:moveTo>
                    <a:lnTo>
                      <a:pt x="4" y="21"/>
                    </a:lnTo>
                    <a:lnTo>
                      <a:pt x="7" y="21"/>
                    </a:lnTo>
                    <a:lnTo>
                      <a:pt x="7" y="18"/>
                    </a:lnTo>
                    <a:lnTo>
                      <a:pt x="7" y="18"/>
                    </a:lnTo>
                    <a:lnTo>
                      <a:pt x="11" y="14"/>
                    </a:lnTo>
                    <a:lnTo>
                      <a:pt x="11" y="14"/>
                    </a:lnTo>
                    <a:lnTo>
                      <a:pt x="11" y="14"/>
                    </a:lnTo>
                    <a:lnTo>
                      <a:pt x="11" y="14"/>
                    </a:lnTo>
                    <a:lnTo>
                      <a:pt x="14" y="11"/>
                    </a:lnTo>
                    <a:lnTo>
                      <a:pt x="18" y="11"/>
                    </a:lnTo>
                    <a:lnTo>
                      <a:pt x="18" y="7"/>
                    </a:lnTo>
                    <a:lnTo>
                      <a:pt x="18" y="4"/>
                    </a:lnTo>
                    <a:lnTo>
                      <a:pt x="18" y="4"/>
                    </a:lnTo>
                    <a:lnTo>
                      <a:pt x="22" y="4"/>
                    </a:lnTo>
                    <a:lnTo>
                      <a:pt x="25" y="4"/>
                    </a:lnTo>
                    <a:lnTo>
                      <a:pt x="25" y="4"/>
                    </a:lnTo>
                    <a:lnTo>
                      <a:pt x="29" y="4"/>
                    </a:lnTo>
                    <a:lnTo>
                      <a:pt x="29" y="4"/>
                    </a:lnTo>
                    <a:lnTo>
                      <a:pt x="29" y="0"/>
                    </a:lnTo>
                    <a:lnTo>
                      <a:pt x="40" y="0"/>
                    </a:lnTo>
                    <a:lnTo>
                      <a:pt x="43" y="0"/>
                    </a:lnTo>
                    <a:lnTo>
                      <a:pt x="47" y="4"/>
                    </a:lnTo>
                    <a:lnTo>
                      <a:pt x="47" y="4"/>
                    </a:lnTo>
                    <a:lnTo>
                      <a:pt x="50" y="7"/>
                    </a:lnTo>
                    <a:lnTo>
                      <a:pt x="50" y="7"/>
                    </a:lnTo>
                    <a:lnTo>
                      <a:pt x="50" y="11"/>
                    </a:lnTo>
                    <a:lnTo>
                      <a:pt x="50" y="11"/>
                    </a:lnTo>
                    <a:lnTo>
                      <a:pt x="50" y="11"/>
                    </a:lnTo>
                    <a:lnTo>
                      <a:pt x="50" y="14"/>
                    </a:lnTo>
                    <a:lnTo>
                      <a:pt x="54" y="14"/>
                    </a:lnTo>
                    <a:lnTo>
                      <a:pt x="54" y="14"/>
                    </a:lnTo>
                    <a:lnTo>
                      <a:pt x="54" y="14"/>
                    </a:lnTo>
                    <a:lnTo>
                      <a:pt x="54" y="14"/>
                    </a:lnTo>
                    <a:lnTo>
                      <a:pt x="54" y="18"/>
                    </a:lnTo>
                    <a:lnTo>
                      <a:pt x="54" y="18"/>
                    </a:lnTo>
                    <a:lnTo>
                      <a:pt x="54" y="18"/>
                    </a:lnTo>
                    <a:lnTo>
                      <a:pt x="54" y="21"/>
                    </a:lnTo>
                    <a:lnTo>
                      <a:pt x="57" y="21"/>
                    </a:lnTo>
                    <a:lnTo>
                      <a:pt x="57" y="21"/>
                    </a:lnTo>
                    <a:lnTo>
                      <a:pt x="57" y="29"/>
                    </a:lnTo>
                    <a:lnTo>
                      <a:pt x="57" y="29"/>
                    </a:lnTo>
                    <a:lnTo>
                      <a:pt x="57" y="29"/>
                    </a:lnTo>
                    <a:lnTo>
                      <a:pt x="54" y="32"/>
                    </a:lnTo>
                    <a:lnTo>
                      <a:pt x="54" y="32"/>
                    </a:lnTo>
                    <a:lnTo>
                      <a:pt x="54" y="36"/>
                    </a:lnTo>
                    <a:lnTo>
                      <a:pt x="57" y="32"/>
                    </a:lnTo>
                    <a:lnTo>
                      <a:pt x="61" y="32"/>
                    </a:lnTo>
                    <a:lnTo>
                      <a:pt x="61" y="32"/>
                    </a:lnTo>
                    <a:lnTo>
                      <a:pt x="61" y="32"/>
                    </a:lnTo>
                    <a:lnTo>
                      <a:pt x="61" y="32"/>
                    </a:lnTo>
                    <a:lnTo>
                      <a:pt x="61" y="36"/>
                    </a:lnTo>
                    <a:lnTo>
                      <a:pt x="65" y="36"/>
                    </a:lnTo>
                    <a:lnTo>
                      <a:pt x="61" y="36"/>
                    </a:lnTo>
                    <a:lnTo>
                      <a:pt x="57" y="39"/>
                    </a:lnTo>
                    <a:lnTo>
                      <a:pt x="57" y="39"/>
                    </a:lnTo>
                    <a:lnTo>
                      <a:pt x="57" y="39"/>
                    </a:lnTo>
                    <a:lnTo>
                      <a:pt x="57" y="47"/>
                    </a:lnTo>
                    <a:lnTo>
                      <a:pt x="54" y="47"/>
                    </a:lnTo>
                    <a:lnTo>
                      <a:pt x="54" y="50"/>
                    </a:lnTo>
                    <a:lnTo>
                      <a:pt x="54" y="50"/>
                    </a:lnTo>
                    <a:lnTo>
                      <a:pt x="50" y="50"/>
                    </a:lnTo>
                    <a:lnTo>
                      <a:pt x="50" y="54"/>
                    </a:lnTo>
                    <a:lnTo>
                      <a:pt x="47" y="54"/>
                    </a:lnTo>
                    <a:lnTo>
                      <a:pt x="43" y="57"/>
                    </a:lnTo>
                    <a:lnTo>
                      <a:pt x="43" y="57"/>
                    </a:lnTo>
                    <a:lnTo>
                      <a:pt x="43" y="57"/>
                    </a:lnTo>
                    <a:lnTo>
                      <a:pt x="43" y="57"/>
                    </a:lnTo>
                    <a:lnTo>
                      <a:pt x="43" y="61"/>
                    </a:lnTo>
                    <a:lnTo>
                      <a:pt x="40" y="61"/>
                    </a:lnTo>
                    <a:lnTo>
                      <a:pt x="40" y="61"/>
                    </a:lnTo>
                    <a:lnTo>
                      <a:pt x="40" y="61"/>
                    </a:lnTo>
                    <a:lnTo>
                      <a:pt x="36" y="61"/>
                    </a:lnTo>
                    <a:lnTo>
                      <a:pt x="25" y="57"/>
                    </a:lnTo>
                    <a:lnTo>
                      <a:pt x="22" y="54"/>
                    </a:lnTo>
                    <a:lnTo>
                      <a:pt x="22" y="54"/>
                    </a:lnTo>
                    <a:lnTo>
                      <a:pt x="18" y="50"/>
                    </a:lnTo>
                    <a:lnTo>
                      <a:pt x="14" y="47"/>
                    </a:lnTo>
                    <a:lnTo>
                      <a:pt x="11" y="47"/>
                    </a:lnTo>
                    <a:lnTo>
                      <a:pt x="11" y="43"/>
                    </a:lnTo>
                    <a:lnTo>
                      <a:pt x="11" y="43"/>
                    </a:lnTo>
                    <a:lnTo>
                      <a:pt x="7" y="43"/>
                    </a:lnTo>
                    <a:lnTo>
                      <a:pt x="7" y="39"/>
                    </a:lnTo>
                    <a:lnTo>
                      <a:pt x="7" y="39"/>
                    </a:lnTo>
                    <a:lnTo>
                      <a:pt x="4" y="39"/>
                    </a:lnTo>
                    <a:lnTo>
                      <a:pt x="4" y="36"/>
                    </a:lnTo>
                    <a:lnTo>
                      <a:pt x="4" y="32"/>
                    </a:lnTo>
                    <a:lnTo>
                      <a:pt x="4" y="32"/>
                    </a:lnTo>
                    <a:lnTo>
                      <a:pt x="4" y="32"/>
                    </a:lnTo>
                    <a:lnTo>
                      <a:pt x="7" y="32"/>
                    </a:lnTo>
                    <a:lnTo>
                      <a:pt x="7" y="32"/>
                    </a:lnTo>
                    <a:lnTo>
                      <a:pt x="4" y="32"/>
                    </a:lnTo>
                    <a:lnTo>
                      <a:pt x="4" y="32"/>
                    </a:lnTo>
                    <a:lnTo>
                      <a:pt x="4" y="29"/>
                    </a:lnTo>
                    <a:lnTo>
                      <a:pt x="4" y="29"/>
                    </a:lnTo>
                    <a:lnTo>
                      <a:pt x="4" y="25"/>
                    </a:lnTo>
                    <a:lnTo>
                      <a:pt x="4" y="25"/>
                    </a:lnTo>
                    <a:lnTo>
                      <a:pt x="0" y="21"/>
                    </a:lnTo>
                    <a:lnTo>
                      <a:pt x="0" y="21"/>
                    </a:lnTo>
                    <a:lnTo>
                      <a:pt x="0" y="1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67" name="Freeform 2701">
                <a:extLst>
                  <a:ext uri="{FF2B5EF4-FFF2-40B4-BE49-F238E27FC236}">
                    <a16:creationId xmlns:a16="http://schemas.microsoft.com/office/drawing/2014/main" id="{AB6A6FB8-0991-46EA-B3D7-08EB4E52248E}"/>
                  </a:ext>
                </a:extLst>
              </p:cNvPr>
              <p:cNvSpPr>
                <a:spLocks/>
              </p:cNvSpPr>
              <p:nvPr/>
            </p:nvSpPr>
            <p:spPr bwMode="auto">
              <a:xfrm>
                <a:off x="3453" y="2517"/>
                <a:ext cx="65" cy="61"/>
              </a:xfrm>
              <a:custGeom>
                <a:avLst/>
                <a:gdLst>
                  <a:gd name="T0" fmla="*/ 4 w 65"/>
                  <a:gd name="T1" fmla="*/ 21 h 61"/>
                  <a:gd name="T2" fmla="*/ 7 w 65"/>
                  <a:gd name="T3" fmla="*/ 18 h 61"/>
                  <a:gd name="T4" fmla="*/ 11 w 65"/>
                  <a:gd name="T5" fmla="*/ 14 h 61"/>
                  <a:gd name="T6" fmla="*/ 11 w 65"/>
                  <a:gd name="T7" fmla="*/ 14 h 61"/>
                  <a:gd name="T8" fmla="*/ 14 w 65"/>
                  <a:gd name="T9" fmla="*/ 11 h 61"/>
                  <a:gd name="T10" fmla="*/ 18 w 65"/>
                  <a:gd name="T11" fmla="*/ 7 h 61"/>
                  <a:gd name="T12" fmla="*/ 18 w 65"/>
                  <a:gd name="T13" fmla="*/ 4 h 61"/>
                  <a:gd name="T14" fmla="*/ 25 w 65"/>
                  <a:gd name="T15" fmla="*/ 4 h 61"/>
                  <a:gd name="T16" fmla="*/ 29 w 65"/>
                  <a:gd name="T17" fmla="*/ 4 h 61"/>
                  <a:gd name="T18" fmla="*/ 29 w 65"/>
                  <a:gd name="T19" fmla="*/ 0 h 61"/>
                  <a:gd name="T20" fmla="*/ 43 w 65"/>
                  <a:gd name="T21" fmla="*/ 0 h 61"/>
                  <a:gd name="T22" fmla="*/ 47 w 65"/>
                  <a:gd name="T23" fmla="*/ 4 h 61"/>
                  <a:gd name="T24" fmla="*/ 50 w 65"/>
                  <a:gd name="T25" fmla="*/ 7 h 61"/>
                  <a:gd name="T26" fmla="*/ 50 w 65"/>
                  <a:gd name="T27" fmla="*/ 11 h 61"/>
                  <a:gd name="T28" fmla="*/ 50 w 65"/>
                  <a:gd name="T29" fmla="*/ 14 h 61"/>
                  <a:gd name="T30" fmla="*/ 54 w 65"/>
                  <a:gd name="T31" fmla="*/ 14 h 61"/>
                  <a:gd name="T32" fmla="*/ 54 w 65"/>
                  <a:gd name="T33" fmla="*/ 14 h 61"/>
                  <a:gd name="T34" fmla="*/ 54 w 65"/>
                  <a:gd name="T35" fmla="*/ 18 h 61"/>
                  <a:gd name="T36" fmla="*/ 54 w 65"/>
                  <a:gd name="T37" fmla="*/ 21 h 61"/>
                  <a:gd name="T38" fmla="*/ 57 w 65"/>
                  <a:gd name="T39" fmla="*/ 21 h 61"/>
                  <a:gd name="T40" fmla="*/ 57 w 65"/>
                  <a:gd name="T41" fmla="*/ 29 h 61"/>
                  <a:gd name="T42" fmla="*/ 54 w 65"/>
                  <a:gd name="T43" fmla="*/ 32 h 61"/>
                  <a:gd name="T44" fmla="*/ 54 w 65"/>
                  <a:gd name="T45" fmla="*/ 36 h 61"/>
                  <a:gd name="T46" fmla="*/ 61 w 65"/>
                  <a:gd name="T47" fmla="*/ 32 h 61"/>
                  <a:gd name="T48" fmla="*/ 61 w 65"/>
                  <a:gd name="T49" fmla="*/ 32 h 61"/>
                  <a:gd name="T50" fmla="*/ 61 w 65"/>
                  <a:gd name="T51" fmla="*/ 36 h 61"/>
                  <a:gd name="T52" fmla="*/ 61 w 65"/>
                  <a:gd name="T53" fmla="*/ 36 h 61"/>
                  <a:gd name="T54" fmla="*/ 57 w 65"/>
                  <a:gd name="T55" fmla="*/ 39 h 61"/>
                  <a:gd name="T56" fmla="*/ 57 w 65"/>
                  <a:gd name="T57" fmla="*/ 47 h 61"/>
                  <a:gd name="T58" fmla="*/ 54 w 65"/>
                  <a:gd name="T59" fmla="*/ 50 h 61"/>
                  <a:gd name="T60" fmla="*/ 50 w 65"/>
                  <a:gd name="T61" fmla="*/ 50 h 61"/>
                  <a:gd name="T62" fmla="*/ 47 w 65"/>
                  <a:gd name="T63" fmla="*/ 54 h 61"/>
                  <a:gd name="T64" fmla="*/ 43 w 65"/>
                  <a:gd name="T65" fmla="*/ 57 h 61"/>
                  <a:gd name="T66" fmla="*/ 43 w 65"/>
                  <a:gd name="T67" fmla="*/ 57 h 61"/>
                  <a:gd name="T68" fmla="*/ 40 w 65"/>
                  <a:gd name="T69" fmla="*/ 61 h 61"/>
                  <a:gd name="T70" fmla="*/ 40 w 65"/>
                  <a:gd name="T71" fmla="*/ 61 h 61"/>
                  <a:gd name="T72" fmla="*/ 25 w 65"/>
                  <a:gd name="T73" fmla="*/ 57 h 61"/>
                  <a:gd name="T74" fmla="*/ 22 w 65"/>
                  <a:gd name="T75" fmla="*/ 54 h 61"/>
                  <a:gd name="T76" fmla="*/ 14 w 65"/>
                  <a:gd name="T77" fmla="*/ 47 h 61"/>
                  <a:gd name="T78" fmla="*/ 11 w 65"/>
                  <a:gd name="T79" fmla="*/ 43 h 61"/>
                  <a:gd name="T80" fmla="*/ 7 w 65"/>
                  <a:gd name="T81" fmla="*/ 43 h 61"/>
                  <a:gd name="T82" fmla="*/ 7 w 65"/>
                  <a:gd name="T83" fmla="*/ 39 h 61"/>
                  <a:gd name="T84" fmla="*/ 4 w 65"/>
                  <a:gd name="T85" fmla="*/ 36 h 61"/>
                  <a:gd name="T86" fmla="*/ 4 w 65"/>
                  <a:gd name="T87" fmla="*/ 32 h 61"/>
                  <a:gd name="T88" fmla="*/ 7 w 65"/>
                  <a:gd name="T89" fmla="*/ 32 h 61"/>
                  <a:gd name="T90" fmla="*/ 4 w 65"/>
                  <a:gd name="T91" fmla="*/ 32 h 61"/>
                  <a:gd name="T92" fmla="*/ 4 w 65"/>
                  <a:gd name="T93" fmla="*/ 29 h 61"/>
                  <a:gd name="T94" fmla="*/ 4 w 65"/>
                  <a:gd name="T95" fmla="*/ 25 h 61"/>
                  <a:gd name="T96" fmla="*/ 0 w 65"/>
                  <a:gd name="T97" fmla="*/ 21 h 61"/>
                  <a:gd name="T98" fmla="*/ 0 w 65"/>
                  <a:gd name="T99" fmla="*/ 1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 h="61">
                    <a:moveTo>
                      <a:pt x="0" y="18"/>
                    </a:moveTo>
                    <a:lnTo>
                      <a:pt x="4" y="21"/>
                    </a:lnTo>
                    <a:lnTo>
                      <a:pt x="7" y="21"/>
                    </a:lnTo>
                    <a:lnTo>
                      <a:pt x="7" y="18"/>
                    </a:lnTo>
                    <a:lnTo>
                      <a:pt x="7" y="18"/>
                    </a:lnTo>
                    <a:lnTo>
                      <a:pt x="11" y="14"/>
                    </a:lnTo>
                    <a:lnTo>
                      <a:pt x="11" y="14"/>
                    </a:lnTo>
                    <a:lnTo>
                      <a:pt x="11" y="14"/>
                    </a:lnTo>
                    <a:lnTo>
                      <a:pt x="11" y="14"/>
                    </a:lnTo>
                    <a:lnTo>
                      <a:pt x="14" y="11"/>
                    </a:lnTo>
                    <a:lnTo>
                      <a:pt x="18" y="11"/>
                    </a:lnTo>
                    <a:lnTo>
                      <a:pt x="18" y="7"/>
                    </a:lnTo>
                    <a:lnTo>
                      <a:pt x="18" y="4"/>
                    </a:lnTo>
                    <a:lnTo>
                      <a:pt x="18" y="4"/>
                    </a:lnTo>
                    <a:lnTo>
                      <a:pt x="22" y="4"/>
                    </a:lnTo>
                    <a:lnTo>
                      <a:pt x="25" y="4"/>
                    </a:lnTo>
                    <a:lnTo>
                      <a:pt x="25" y="4"/>
                    </a:lnTo>
                    <a:lnTo>
                      <a:pt x="29" y="4"/>
                    </a:lnTo>
                    <a:lnTo>
                      <a:pt x="29" y="4"/>
                    </a:lnTo>
                    <a:lnTo>
                      <a:pt x="29" y="0"/>
                    </a:lnTo>
                    <a:lnTo>
                      <a:pt x="40" y="0"/>
                    </a:lnTo>
                    <a:lnTo>
                      <a:pt x="43" y="0"/>
                    </a:lnTo>
                    <a:lnTo>
                      <a:pt x="47" y="4"/>
                    </a:lnTo>
                    <a:lnTo>
                      <a:pt x="47" y="4"/>
                    </a:lnTo>
                    <a:lnTo>
                      <a:pt x="50" y="7"/>
                    </a:lnTo>
                    <a:lnTo>
                      <a:pt x="50" y="7"/>
                    </a:lnTo>
                    <a:lnTo>
                      <a:pt x="50" y="11"/>
                    </a:lnTo>
                    <a:lnTo>
                      <a:pt x="50" y="11"/>
                    </a:lnTo>
                    <a:lnTo>
                      <a:pt x="50" y="11"/>
                    </a:lnTo>
                    <a:lnTo>
                      <a:pt x="50" y="14"/>
                    </a:lnTo>
                    <a:lnTo>
                      <a:pt x="54" y="14"/>
                    </a:lnTo>
                    <a:lnTo>
                      <a:pt x="54" y="14"/>
                    </a:lnTo>
                    <a:lnTo>
                      <a:pt x="54" y="14"/>
                    </a:lnTo>
                    <a:lnTo>
                      <a:pt x="54" y="14"/>
                    </a:lnTo>
                    <a:lnTo>
                      <a:pt x="54" y="18"/>
                    </a:lnTo>
                    <a:lnTo>
                      <a:pt x="54" y="18"/>
                    </a:lnTo>
                    <a:lnTo>
                      <a:pt x="54" y="18"/>
                    </a:lnTo>
                    <a:lnTo>
                      <a:pt x="54" y="21"/>
                    </a:lnTo>
                    <a:lnTo>
                      <a:pt x="57" y="21"/>
                    </a:lnTo>
                    <a:lnTo>
                      <a:pt x="57" y="21"/>
                    </a:lnTo>
                    <a:lnTo>
                      <a:pt x="57" y="29"/>
                    </a:lnTo>
                    <a:lnTo>
                      <a:pt x="57" y="29"/>
                    </a:lnTo>
                    <a:lnTo>
                      <a:pt x="57" y="29"/>
                    </a:lnTo>
                    <a:lnTo>
                      <a:pt x="54" y="32"/>
                    </a:lnTo>
                    <a:lnTo>
                      <a:pt x="54" y="32"/>
                    </a:lnTo>
                    <a:lnTo>
                      <a:pt x="54" y="36"/>
                    </a:lnTo>
                    <a:lnTo>
                      <a:pt x="57" y="32"/>
                    </a:lnTo>
                    <a:lnTo>
                      <a:pt x="61" y="32"/>
                    </a:lnTo>
                    <a:lnTo>
                      <a:pt x="61" y="32"/>
                    </a:lnTo>
                    <a:lnTo>
                      <a:pt x="61" y="32"/>
                    </a:lnTo>
                    <a:lnTo>
                      <a:pt x="61" y="32"/>
                    </a:lnTo>
                    <a:lnTo>
                      <a:pt x="61" y="36"/>
                    </a:lnTo>
                    <a:lnTo>
                      <a:pt x="65" y="36"/>
                    </a:lnTo>
                    <a:lnTo>
                      <a:pt x="61" y="36"/>
                    </a:lnTo>
                    <a:lnTo>
                      <a:pt x="57" y="39"/>
                    </a:lnTo>
                    <a:lnTo>
                      <a:pt x="57" y="39"/>
                    </a:lnTo>
                    <a:lnTo>
                      <a:pt x="57" y="39"/>
                    </a:lnTo>
                    <a:lnTo>
                      <a:pt x="57" y="47"/>
                    </a:lnTo>
                    <a:lnTo>
                      <a:pt x="54" y="47"/>
                    </a:lnTo>
                    <a:lnTo>
                      <a:pt x="54" y="50"/>
                    </a:lnTo>
                    <a:lnTo>
                      <a:pt x="54" y="50"/>
                    </a:lnTo>
                    <a:lnTo>
                      <a:pt x="50" y="50"/>
                    </a:lnTo>
                    <a:lnTo>
                      <a:pt x="50" y="54"/>
                    </a:lnTo>
                    <a:lnTo>
                      <a:pt x="47" y="54"/>
                    </a:lnTo>
                    <a:lnTo>
                      <a:pt x="43" y="57"/>
                    </a:lnTo>
                    <a:lnTo>
                      <a:pt x="43" y="57"/>
                    </a:lnTo>
                    <a:lnTo>
                      <a:pt x="43" y="57"/>
                    </a:lnTo>
                    <a:lnTo>
                      <a:pt x="43" y="57"/>
                    </a:lnTo>
                    <a:lnTo>
                      <a:pt x="43" y="61"/>
                    </a:lnTo>
                    <a:lnTo>
                      <a:pt x="40" y="61"/>
                    </a:lnTo>
                    <a:lnTo>
                      <a:pt x="40" y="61"/>
                    </a:lnTo>
                    <a:lnTo>
                      <a:pt x="40" y="61"/>
                    </a:lnTo>
                    <a:lnTo>
                      <a:pt x="36" y="61"/>
                    </a:lnTo>
                    <a:lnTo>
                      <a:pt x="25" y="57"/>
                    </a:lnTo>
                    <a:lnTo>
                      <a:pt x="22" y="54"/>
                    </a:lnTo>
                    <a:lnTo>
                      <a:pt x="22" y="54"/>
                    </a:lnTo>
                    <a:lnTo>
                      <a:pt x="18" y="50"/>
                    </a:lnTo>
                    <a:lnTo>
                      <a:pt x="14" y="47"/>
                    </a:lnTo>
                    <a:lnTo>
                      <a:pt x="11" y="47"/>
                    </a:lnTo>
                    <a:lnTo>
                      <a:pt x="11" y="43"/>
                    </a:lnTo>
                    <a:lnTo>
                      <a:pt x="11" y="43"/>
                    </a:lnTo>
                    <a:lnTo>
                      <a:pt x="7" y="43"/>
                    </a:lnTo>
                    <a:lnTo>
                      <a:pt x="7" y="39"/>
                    </a:lnTo>
                    <a:lnTo>
                      <a:pt x="7" y="39"/>
                    </a:lnTo>
                    <a:lnTo>
                      <a:pt x="4" y="39"/>
                    </a:lnTo>
                    <a:lnTo>
                      <a:pt x="4" y="36"/>
                    </a:lnTo>
                    <a:lnTo>
                      <a:pt x="4" y="32"/>
                    </a:lnTo>
                    <a:lnTo>
                      <a:pt x="4" y="32"/>
                    </a:lnTo>
                    <a:lnTo>
                      <a:pt x="4" y="32"/>
                    </a:lnTo>
                    <a:lnTo>
                      <a:pt x="7" y="32"/>
                    </a:lnTo>
                    <a:lnTo>
                      <a:pt x="7" y="32"/>
                    </a:lnTo>
                    <a:lnTo>
                      <a:pt x="4" y="32"/>
                    </a:lnTo>
                    <a:lnTo>
                      <a:pt x="4" y="32"/>
                    </a:lnTo>
                    <a:lnTo>
                      <a:pt x="4" y="29"/>
                    </a:lnTo>
                    <a:lnTo>
                      <a:pt x="4" y="29"/>
                    </a:lnTo>
                    <a:lnTo>
                      <a:pt x="4" y="25"/>
                    </a:lnTo>
                    <a:lnTo>
                      <a:pt x="4" y="25"/>
                    </a:lnTo>
                    <a:lnTo>
                      <a:pt x="0" y="21"/>
                    </a:lnTo>
                    <a:lnTo>
                      <a:pt x="0" y="21"/>
                    </a:lnTo>
                    <a:lnTo>
                      <a:pt x="0" y="1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68" name="Freeform 2702">
                <a:extLst>
                  <a:ext uri="{FF2B5EF4-FFF2-40B4-BE49-F238E27FC236}">
                    <a16:creationId xmlns:a16="http://schemas.microsoft.com/office/drawing/2014/main" id="{08809EC3-726D-4CCB-81A2-07280A5467E9}"/>
                  </a:ext>
                </a:extLst>
              </p:cNvPr>
              <p:cNvSpPr>
                <a:spLocks/>
              </p:cNvSpPr>
              <p:nvPr/>
            </p:nvSpPr>
            <p:spPr bwMode="auto">
              <a:xfrm>
                <a:off x="3367" y="2377"/>
                <a:ext cx="129" cy="93"/>
              </a:xfrm>
              <a:custGeom>
                <a:avLst/>
                <a:gdLst>
                  <a:gd name="T0" fmla="*/ 18 w 129"/>
                  <a:gd name="T1" fmla="*/ 61 h 93"/>
                  <a:gd name="T2" fmla="*/ 11 w 129"/>
                  <a:gd name="T3" fmla="*/ 50 h 93"/>
                  <a:gd name="T4" fmla="*/ 4 w 129"/>
                  <a:gd name="T5" fmla="*/ 43 h 93"/>
                  <a:gd name="T6" fmla="*/ 0 w 129"/>
                  <a:gd name="T7" fmla="*/ 40 h 93"/>
                  <a:gd name="T8" fmla="*/ 15 w 129"/>
                  <a:gd name="T9" fmla="*/ 32 h 93"/>
                  <a:gd name="T10" fmla="*/ 22 w 129"/>
                  <a:gd name="T11" fmla="*/ 14 h 93"/>
                  <a:gd name="T12" fmla="*/ 25 w 129"/>
                  <a:gd name="T13" fmla="*/ 4 h 93"/>
                  <a:gd name="T14" fmla="*/ 36 w 129"/>
                  <a:gd name="T15" fmla="*/ 4 h 93"/>
                  <a:gd name="T16" fmla="*/ 47 w 129"/>
                  <a:gd name="T17" fmla="*/ 4 h 93"/>
                  <a:gd name="T18" fmla="*/ 50 w 129"/>
                  <a:gd name="T19" fmla="*/ 0 h 93"/>
                  <a:gd name="T20" fmla="*/ 65 w 129"/>
                  <a:gd name="T21" fmla="*/ 4 h 93"/>
                  <a:gd name="T22" fmla="*/ 68 w 129"/>
                  <a:gd name="T23" fmla="*/ 4 h 93"/>
                  <a:gd name="T24" fmla="*/ 79 w 129"/>
                  <a:gd name="T25" fmla="*/ 11 h 93"/>
                  <a:gd name="T26" fmla="*/ 83 w 129"/>
                  <a:gd name="T27" fmla="*/ 11 h 93"/>
                  <a:gd name="T28" fmla="*/ 90 w 129"/>
                  <a:gd name="T29" fmla="*/ 22 h 93"/>
                  <a:gd name="T30" fmla="*/ 93 w 129"/>
                  <a:gd name="T31" fmla="*/ 25 h 93"/>
                  <a:gd name="T32" fmla="*/ 97 w 129"/>
                  <a:gd name="T33" fmla="*/ 29 h 93"/>
                  <a:gd name="T34" fmla="*/ 97 w 129"/>
                  <a:gd name="T35" fmla="*/ 32 h 93"/>
                  <a:gd name="T36" fmla="*/ 104 w 129"/>
                  <a:gd name="T37" fmla="*/ 36 h 93"/>
                  <a:gd name="T38" fmla="*/ 108 w 129"/>
                  <a:gd name="T39" fmla="*/ 40 h 93"/>
                  <a:gd name="T40" fmla="*/ 111 w 129"/>
                  <a:gd name="T41" fmla="*/ 47 h 93"/>
                  <a:gd name="T42" fmla="*/ 115 w 129"/>
                  <a:gd name="T43" fmla="*/ 50 h 93"/>
                  <a:gd name="T44" fmla="*/ 115 w 129"/>
                  <a:gd name="T45" fmla="*/ 57 h 93"/>
                  <a:gd name="T46" fmla="*/ 118 w 129"/>
                  <a:gd name="T47" fmla="*/ 68 h 93"/>
                  <a:gd name="T48" fmla="*/ 122 w 129"/>
                  <a:gd name="T49" fmla="*/ 68 h 93"/>
                  <a:gd name="T50" fmla="*/ 126 w 129"/>
                  <a:gd name="T51" fmla="*/ 75 h 93"/>
                  <a:gd name="T52" fmla="*/ 129 w 129"/>
                  <a:gd name="T53" fmla="*/ 79 h 93"/>
                  <a:gd name="T54" fmla="*/ 129 w 129"/>
                  <a:gd name="T55" fmla="*/ 83 h 93"/>
                  <a:gd name="T56" fmla="*/ 129 w 129"/>
                  <a:gd name="T57" fmla="*/ 90 h 93"/>
                  <a:gd name="T58" fmla="*/ 122 w 129"/>
                  <a:gd name="T59" fmla="*/ 90 h 93"/>
                  <a:gd name="T60" fmla="*/ 111 w 129"/>
                  <a:gd name="T61" fmla="*/ 93 h 93"/>
                  <a:gd name="T62" fmla="*/ 100 w 129"/>
                  <a:gd name="T63" fmla="*/ 90 h 93"/>
                  <a:gd name="T64" fmla="*/ 97 w 129"/>
                  <a:gd name="T65" fmla="*/ 90 h 93"/>
                  <a:gd name="T66" fmla="*/ 90 w 129"/>
                  <a:gd name="T67" fmla="*/ 86 h 93"/>
                  <a:gd name="T68" fmla="*/ 61 w 129"/>
                  <a:gd name="T69" fmla="*/ 83 h 93"/>
                  <a:gd name="T70" fmla="*/ 43 w 129"/>
                  <a:gd name="T71" fmla="*/ 90 h 93"/>
                  <a:gd name="T72" fmla="*/ 22 w 129"/>
                  <a:gd name="T73" fmla="*/ 93 h 93"/>
                  <a:gd name="T74" fmla="*/ 18 w 129"/>
                  <a:gd name="T75" fmla="*/ 90 h 93"/>
                  <a:gd name="T76" fmla="*/ 18 w 129"/>
                  <a:gd name="T77" fmla="*/ 75 h 93"/>
                  <a:gd name="T78" fmla="*/ 36 w 129"/>
                  <a:gd name="T79" fmla="*/ 72 h 93"/>
                  <a:gd name="T80" fmla="*/ 47 w 129"/>
                  <a:gd name="T81" fmla="*/ 68 h 93"/>
                  <a:gd name="T82" fmla="*/ 54 w 129"/>
                  <a:gd name="T83" fmla="*/ 68 h 93"/>
                  <a:gd name="T84" fmla="*/ 65 w 129"/>
                  <a:gd name="T85" fmla="*/ 72 h 93"/>
                  <a:gd name="T86" fmla="*/ 75 w 129"/>
                  <a:gd name="T87" fmla="*/ 72 h 93"/>
                  <a:gd name="T88" fmla="*/ 79 w 129"/>
                  <a:gd name="T89" fmla="*/ 65 h 93"/>
                  <a:gd name="T90" fmla="*/ 72 w 129"/>
                  <a:gd name="T91" fmla="*/ 65 h 93"/>
                  <a:gd name="T92" fmla="*/ 61 w 129"/>
                  <a:gd name="T93" fmla="*/ 65 h 93"/>
                  <a:gd name="T94" fmla="*/ 54 w 129"/>
                  <a:gd name="T95" fmla="*/ 61 h 93"/>
                  <a:gd name="T96" fmla="*/ 47 w 129"/>
                  <a:gd name="T97"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93">
                    <a:moveTo>
                      <a:pt x="22" y="65"/>
                    </a:moveTo>
                    <a:lnTo>
                      <a:pt x="22" y="65"/>
                    </a:lnTo>
                    <a:lnTo>
                      <a:pt x="18" y="65"/>
                    </a:lnTo>
                    <a:lnTo>
                      <a:pt x="18" y="61"/>
                    </a:lnTo>
                    <a:lnTo>
                      <a:pt x="15" y="54"/>
                    </a:lnTo>
                    <a:lnTo>
                      <a:pt x="15" y="54"/>
                    </a:lnTo>
                    <a:lnTo>
                      <a:pt x="15" y="54"/>
                    </a:lnTo>
                    <a:lnTo>
                      <a:pt x="11" y="50"/>
                    </a:lnTo>
                    <a:lnTo>
                      <a:pt x="7" y="47"/>
                    </a:lnTo>
                    <a:lnTo>
                      <a:pt x="7" y="43"/>
                    </a:lnTo>
                    <a:lnTo>
                      <a:pt x="4" y="43"/>
                    </a:lnTo>
                    <a:lnTo>
                      <a:pt x="4" y="43"/>
                    </a:lnTo>
                    <a:lnTo>
                      <a:pt x="4" y="43"/>
                    </a:lnTo>
                    <a:lnTo>
                      <a:pt x="0" y="43"/>
                    </a:lnTo>
                    <a:lnTo>
                      <a:pt x="0" y="43"/>
                    </a:lnTo>
                    <a:lnTo>
                      <a:pt x="0" y="40"/>
                    </a:lnTo>
                    <a:lnTo>
                      <a:pt x="4" y="40"/>
                    </a:lnTo>
                    <a:lnTo>
                      <a:pt x="7" y="40"/>
                    </a:lnTo>
                    <a:lnTo>
                      <a:pt x="11" y="36"/>
                    </a:lnTo>
                    <a:lnTo>
                      <a:pt x="15" y="32"/>
                    </a:lnTo>
                    <a:lnTo>
                      <a:pt x="15" y="29"/>
                    </a:lnTo>
                    <a:lnTo>
                      <a:pt x="22" y="22"/>
                    </a:lnTo>
                    <a:lnTo>
                      <a:pt x="22" y="22"/>
                    </a:lnTo>
                    <a:lnTo>
                      <a:pt x="22" y="14"/>
                    </a:lnTo>
                    <a:lnTo>
                      <a:pt x="22" y="14"/>
                    </a:lnTo>
                    <a:lnTo>
                      <a:pt x="22" y="11"/>
                    </a:lnTo>
                    <a:lnTo>
                      <a:pt x="25" y="11"/>
                    </a:lnTo>
                    <a:lnTo>
                      <a:pt x="25" y="4"/>
                    </a:lnTo>
                    <a:lnTo>
                      <a:pt x="29" y="4"/>
                    </a:lnTo>
                    <a:lnTo>
                      <a:pt x="29" y="4"/>
                    </a:lnTo>
                    <a:lnTo>
                      <a:pt x="32" y="4"/>
                    </a:lnTo>
                    <a:lnTo>
                      <a:pt x="36" y="4"/>
                    </a:lnTo>
                    <a:lnTo>
                      <a:pt x="40" y="4"/>
                    </a:lnTo>
                    <a:lnTo>
                      <a:pt x="40" y="4"/>
                    </a:lnTo>
                    <a:lnTo>
                      <a:pt x="43" y="4"/>
                    </a:lnTo>
                    <a:lnTo>
                      <a:pt x="47" y="4"/>
                    </a:lnTo>
                    <a:lnTo>
                      <a:pt x="50" y="4"/>
                    </a:lnTo>
                    <a:lnTo>
                      <a:pt x="50" y="4"/>
                    </a:lnTo>
                    <a:lnTo>
                      <a:pt x="50" y="0"/>
                    </a:lnTo>
                    <a:lnTo>
                      <a:pt x="50" y="0"/>
                    </a:lnTo>
                    <a:lnTo>
                      <a:pt x="54" y="0"/>
                    </a:lnTo>
                    <a:lnTo>
                      <a:pt x="54" y="0"/>
                    </a:lnTo>
                    <a:lnTo>
                      <a:pt x="58" y="4"/>
                    </a:lnTo>
                    <a:lnTo>
                      <a:pt x="65" y="4"/>
                    </a:lnTo>
                    <a:lnTo>
                      <a:pt x="65" y="4"/>
                    </a:lnTo>
                    <a:lnTo>
                      <a:pt x="65" y="4"/>
                    </a:lnTo>
                    <a:lnTo>
                      <a:pt x="65" y="4"/>
                    </a:lnTo>
                    <a:lnTo>
                      <a:pt x="68" y="4"/>
                    </a:lnTo>
                    <a:lnTo>
                      <a:pt x="72" y="7"/>
                    </a:lnTo>
                    <a:lnTo>
                      <a:pt x="72" y="11"/>
                    </a:lnTo>
                    <a:lnTo>
                      <a:pt x="75" y="11"/>
                    </a:lnTo>
                    <a:lnTo>
                      <a:pt x="79" y="11"/>
                    </a:lnTo>
                    <a:lnTo>
                      <a:pt x="79" y="11"/>
                    </a:lnTo>
                    <a:lnTo>
                      <a:pt x="79" y="14"/>
                    </a:lnTo>
                    <a:lnTo>
                      <a:pt x="83" y="14"/>
                    </a:lnTo>
                    <a:lnTo>
                      <a:pt x="83" y="11"/>
                    </a:lnTo>
                    <a:lnTo>
                      <a:pt x="83" y="11"/>
                    </a:lnTo>
                    <a:lnTo>
                      <a:pt x="86" y="18"/>
                    </a:lnTo>
                    <a:lnTo>
                      <a:pt x="90" y="22"/>
                    </a:lnTo>
                    <a:lnTo>
                      <a:pt x="90" y="22"/>
                    </a:lnTo>
                    <a:lnTo>
                      <a:pt x="90" y="22"/>
                    </a:lnTo>
                    <a:lnTo>
                      <a:pt x="93" y="25"/>
                    </a:lnTo>
                    <a:lnTo>
                      <a:pt x="93" y="25"/>
                    </a:lnTo>
                    <a:lnTo>
                      <a:pt x="93" y="25"/>
                    </a:lnTo>
                    <a:lnTo>
                      <a:pt x="93" y="25"/>
                    </a:lnTo>
                    <a:lnTo>
                      <a:pt x="93" y="25"/>
                    </a:lnTo>
                    <a:lnTo>
                      <a:pt x="97" y="29"/>
                    </a:lnTo>
                    <a:lnTo>
                      <a:pt x="97" y="29"/>
                    </a:lnTo>
                    <a:lnTo>
                      <a:pt x="97" y="29"/>
                    </a:lnTo>
                    <a:lnTo>
                      <a:pt x="97" y="32"/>
                    </a:lnTo>
                    <a:lnTo>
                      <a:pt x="97" y="32"/>
                    </a:lnTo>
                    <a:lnTo>
                      <a:pt x="97" y="32"/>
                    </a:lnTo>
                    <a:lnTo>
                      <a:pt x="97" y="32"/>
                    </a:lnTo>
                    <a:lnTo>
                      <a:pt x="100" y="32"/>
                    </a:lnTo>
                    <a:lnTo>
                      <a:pt x="100" y="32"/>
                    </a:lnTo>
                    <a:lnTo>
                      <a:pt x="104" y="36"/>
                    </a:lnTo>
                    <a:lnTo>
                      <a:pt x="104" y="36"/>
                    </a:lnTo>
                    <a:lnTo>
                      <a:pt x="104" y="40"/>
                    </a:lnTo>
                    <a:lnTo>
                      <a:pt x="104" y="40"/>
                    </a:lnTo>
                    <a:lnTo>
                      <a:pt x="108" y="40"/>
                    </a:lnTo>
                    <a:lnTo>
                      <a:pt x="111" y="43"/>
                    </a:lnTo>
                    <a:lnTo>
                      <a:pt x="111" y="43"/>
                    </a:lnTo>
                    <a:lnTo>
                      <a:pt x="111" y="43"/>
                    </a:lnTo>
                    <a:lnTo>
                      <a:pt x="111" y="47"/>
                    </a:lnTo>
                    <a:lnTo>
                      <a:pt x="111" y="50"/>
                    </a:lnTo>
                    <a:lnTo>
                      <a:pt x="111" y="50"/>
                    </a:lnTo>
                    <a:lnTo>
                      <a:pt x="111" y="50"/>
                    </a:lnTo>
                    <a:lnTo>
                      <a:pt x="115" y="50"/>
                    </a:lnTo>
                    <a:lnTo>
                      <a:pt x="115" y="50"/>
                    </a:lnTo>
                    <a:lnTo>
                      <a:pt x="115" y="54"/>
                    </a:lnTo>
                    <a:lnTo>
                      <a:pt x="115" y="57"/>
                    </a:lnTo>
                    <a:lnTo>
                      <a:pt x="115" y="57"/>
                    </a:lnTo>
                    <a:lnTo>
                      <a:pt x="115" y="61"/>
                    </a:lnTo>
                    <a:lnTo>
                      <a:pt x="115" y="65"/>
                    </a:lnTo>
                    <a:lnTo>
                      <a:pt x="115" y="65"/>
                    </a:lnTo>
                    <a:lnTo>
                      <a:pt x="118" y="68"/>
                    </a:lnTo>
                    <a:lnTo>
                      <a:pt x="118" y="72"/>
                    </a:lnTo>
                    <a:lnTo>
                      <a:pt x="118" y="72"/>
                    </a:lnTo>
                    <a:lnTo>
                      <a:pt x="118" y="72"/>
                    </a:lnTo>
                    <a:lnTo>
                      <a:pt x="122" y="68"/>
                    </a:lnTo>
                    <a:lnTo>
                      <a:pt x="122" y="72"/>
                    </a:lnTo>
                    <a:lnTo>
                      <a:pt x="122" y="72"/>
                    </a:lnTo>
                    <a:lnTo>
                      <a:pt x="126" y="72"/>
                    </a:lnTo>
                    <a:lnTo>
                      <a:pt x="126" y="75"/>
                    </a:lnTo>
                    <a:lnTo>
                      <a:pt x="126" y="75"/>
                    </a:lnTo>
                    <a:lnTo>
                      <a:pt x="126" y="75"/>
                    </a:lnTo>
                    <a:lnTo>
                      <a:pt x="129" y="79"/>
                    </a:lnTo>
                    <a:lnTo>
                      <a:pt x="129" y="79"/>
                    </a:lnTo>
                    <a:lnTo>
                      <a:pt x="129" y="79"/>
                    </a:lnTo>
                    <a:lnTo>
                      <a:pt x="126" y="79"/>
                    </a:lnTo>
                    <a:lnTo>
                      <a:pt x="129" y="83"/>
                    </a:lnTo>
                    <a:lnTo>
                      <a:pt x="129" y="83"/>
                    </a:lnTo>
                    <a:lnTo>
                      <a:pt x="126" y="86"/>
                    </a:lnTo>
                    <a:lnTo>
                      <a:pt x="126" y="86"/>
                    </a:lnTo>
                    <a:lnTo>
                      <a:pt x="129" y="90"/>
                    </a:lnTo>
                    <a:lnTo>
                      <a:pt x="129" y="90"/>
                    </a:lnTo>
                    <a:lnTo>
                      <a:pt x="129" y="90"/>
                    </a:lnTo>
                    <a:lnTo>
                      <a:pt x="126" y="90"/>
                    </a:lnTo>
                    <a:lnTo>
                      <a:pt x="122" y="90"/>
                    </a:lnTo>
                    <a:lnTo>
                      <a:pt x="122" y="90"/>
                    </a:lnTo>
                    <a:lnTo>
                      <a:pt x="115" y="90"/>
                    </a:lnTo>
                    <a:lnTo>
                      <a:pt x="115" y="90"/>
                    </a:lnTo>
                    <a:lnTo>
                      <a:pt x="111" y="90"/>
                    </a:lnTo>
                    <a:lnTo>
                      <a:pt x="111" y="93"/>
                    </a:lnTo>
                    <a:lnTo>
                      <a:pt x="108" y="93"/>
                    </a:lnTo>
                    <a:lnTo>
                      <a:pt x="104" y="90"/>
                    </a:lnTo>
                    <a:lnTo>
                      <a:pt x="104" y="90"/>
                    </a:lnTo>
                    <a:lnTo>
                      <a:pt x="100" y="90"/>
                    </a:lnTo>
                    <a:lnTo>
                      <a:pt x="100" y="90"/>
                    </a:lnTo>
                    <a:lnTo>
                      <a:pt x="97" y="86"/>
                    </a:lnTo>
                    <a:lnTo>
                      <a:pt x="97" y="90"/>
                    </a:lnTo>
                    <a:lnTo>
                      <a:pt x="97" y="90"/>
                    </a:lnTo>
                    <a:lnTo>
                      <a:pt x="93" y="90"/>
                    </a:lnTo>
                    <a:lnTo>
                      <a:pt x="93" y="86"/>
                    </a:lnTo>
                    <a:lnTo>
                      <a:pt x="93" y="86"/>
                    </a:lnTo>
                    <a:lnTo>
                      <a:pt x="90" y="86"/>
                    </a:lnTo>
                    <a:lnTo>
                      <a:pt x="86" y="86"/>
                    </a:lnTo>
                    <a:lnTo>
                      <a:pt x="86" y="83"/>
                    </a:lnTo>
                    <a:lnTo>
                      <a:pt x="79" y="83"/>
                    </a:lnTo>
                    <a:lnTo>
                      <a:pt x="61" y="83"/>
                    </a:lnTo>
                    <a:lnTo>
                      <a:pt x="61" y="86"/>
                    </a:lnTo>
                    <a:lnTo>
                      <a:pt x="50" y="86"/>
                    </a:lnTo>
                    <a:lnTo>
                      <a:pt x="47" y="86"/>
                    </a:lnTo>
                    <a:lnTo>
                      <a:pt x="43" y="90"/>
                    </a:lnTo>
                    <a:lnTo>
                      <a:pt x="40" y="90"/>
                    </a:lnTo>
                    <a:lnTo>
                      <a:pt x="29" y="90"/>
                    </a:lnTo>
                    <a:lnTo>
                      <a:pt x="25" y="90"/>
                    </a:lnTo>
                    <a:lnTo>
                      <a:pt x="22" y="93"/>
                    </a:lnTo>
                    <a:lnTo>
                      <a:pt x="18" y="93"/>
                    </a:lnTo>
                    <a:lnTo>
                      <a:pt x="18" y="90"/>
                    </a:lnTo>
                    <a:lnTo>
                      <a:pt x="18" y="90"/>
                    </a:lnTo>
                    <a:lnTo>
                      <a:pt x="18" y="90"/>
                    </a:lnTo>
                    <a:lnTo>
                      <a:pt x="18" y="90"/>
                    </a:lnTo>
                    <a:lnTo>
                      <a:pt x="15" y="90"/>
                    </a:lnTo>
                    <a:lnTo>
                      <a:pt x="18" y="79"/>
                    </a:lnTo>
                    <a:lnTo>
                      <a:pt x="18" y="75"/>
                    </a:lnTo>
                    <a:lnTo>
                      <a:pt x="32" y="75"/>
                    </a:lnTo>
                    <a:lnTo>
                      <a:pt x="36" y="75"/>
                    </a:lnTo>
                    <a:lnTo>
                      <a:pt x="36" y="72"/>
                    </a:lnTo>
                    <a:lnTo>
                      <a:pt x="36" y="72"/>
                    </a:lnTo>
                    <a:lnTo>
                      <a:pt x="40" y="72"/>
                    </a:lnTo>
                    <a:lnTo>
                      <a:pt x="40" y="72"/>
                    </a:lnTo>
                    <a:lnTo>
                      <a:pt x="43" y="72"/>
                    </a:lnTo>
                    <a:lnTo>
                      <a:pt x="47" y="68"/>
                    </a:lnTo>
                    <a:lnTo>
                      <a:pt x="50" y="68"/>
                    </a:lnTo>
                    <a:lnTo>
                      <a:pt x="50" y="65"/>
                    </a:lnTo>
                    <a:lnTo>
                      <a:pt x="54" y="68"/>
                    </a:lnTo>
                    <a:lnTo>
                      <a:pt x="54" y="68"/>
                    </a:lnTo>
                    <a:lnTo>
                      <a:pt x="58" y="68"/>
                    </a:lnTo>
                    <a:lnTo>
                      <a:pt x="61" y="72"/>
                    </a:lnTo>
                    <a:lnTo>
                      <a:pt x="61" y="72"/>
                    </a:lnTo>
                    <a:lnTo>
                      <a:pt x="65" y="72"/>
                    </a:lnTo>
                    <a:lnTo>
                      <a:pt x="68" y="72"/>
                    </a:lnTo>
                    <a:lnTo>
                      <a:pt x="68" y="72"/>
                    </a:lnTo>
                    <a:lnTo>
                      <a:pt x="72" y="72"/>
                    </a:lnTo>
                    <a:lnTo>
                      <a:pt x="75" y="72"/>
                    </a:lnTo>
                    <a:lnTo>
                      <a:pt x="79" y="68"/>
                    </a:lnTo>
                    <a:lnTo>
                      <a:pt x="79" y="68"/>
                    </a:lnTo>
                    <a:lnTo>
                      <a:pt x="79" y="68"/>
                    </a:lnTo>
                    <a:lnTo>
                      <a:pt x="79" y="65"/>
                    </a:lnTo>
                    <a:lnTo>
                      <a:pt x="75" y="68"/>
                    </a:lnTo>
                    <a:lnTo>
                      <a:pt x="75" y="65"/>
                    </a:lnTo>
                    <a:lnTo>
                      <a:pt x="72" y="65"/>
                    </a:lnTo>
                    <a:lnTo>
                      <a:pt x="72" y="65"/>
                    </a:lnTo>
                    <a:lnTo>
                      <a:pt x="68" y="68"/>
                    </a:lnTo>
                    <a:lnTo>
                      <a:pt x="65" y="68"/>
                    </a:lnTo>
                    <a:lnTo>
                      <a:pt x="65" y="68"/>
                    </a:lnTo>
                    <a:lnTo>
                      <a:pt x="61" y="65"/>
                    </a:lnTo>
                    <a:lnTo>
                      <a:pt x="61" y="65"/>
                    </a:lnTo>
                    <a:lnTo>
                      <a:pt x="58" y="65"/>
                    </a:lnTo>
                    <a:lnTo>
                      <a:pt x="54" y="61"/>
                    </a:lnTo>
                    <a:lnTo>
                      <a:pt x="54" y="61"/>
                    </a:lnTo>
                    <a:lnTo>
                      <a:pt x="50" y="61"/>
                    </a:lnTo>
                    <a:lnTo>
                      <a:pt x="50" y="61"/>
                    </a:lnTo>
                    <a:lnTo>
                      <a:pt x="47" y="61"/>
                    </a:lnTo>
                    <a:lnTo>
                      <a:pt x="47" y="61"/>
                    </a:lnTo>
                    <a:lnTo>
                      <a:pt x="43" y="65"/>
                    </a:lnTo>
                    <a:lnTo>
                      <a:pt x="43" y="65"/>
                    </a:lnTo>
                    <a:lnTo>
                      <a:pt x="22" y="6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69" name="Freeform 2703">
                <a:extLst>
                  <a:ext uri="{FF2B5EF4-FFF2-40B4-BE49-F238E27FC236}">
                    <a16:creationId xmlns:a16="http://schemas.microsoft.com/office/drawing/2014/main" id="{04F3281C-D005-4B7C-BE2B-6ABF714CA761}"/>
                  </a:ext>
                </a:extLst>
              </p:cNvPr>
              <p:cNvSpPr>
                <a:spLocks/>
              </p:cNvSpPr>
              <p:nvPr/>
            </p:nvSpPr>
            <p:spPr bwMode="auto">
              <a:xfrm>
                <a:off x="3367" y="2377"/>
                <a:ext cx="129" cy="93"/>
              </a:xfrm>
              <a:custGeom>
                <a:avLst/>
                <a:gdLst>
                  <a:gd name="T0" fmla="*/ 18 w 129"/>
                  <a:gd name="T1" fmla="*/ 61 h 93"/>
                  <a:gd name="T2" fmla="*/ 11 w 129"/>
                  <a:gd name="T3" fmla="*/ 50 h 93"/>
                  <a:gd name="T4" fmla="*/ 4 w 129"/>
                  <a:gd name="T5" fmla="*/ 43 h 93"/>
                  <a:gd name="T6" fmla="*/ 0 w 129"/>
                  <a:gd name="T7" fmla="*/ 40 h 93"/>
                  <a:gd name="T8" fmla="*/ 15 w 129"/>
                  <a:gd name="T9" fmla="*/ 32 h 93"/>
                  <a:gd name="T10" fmla="*/ 22 w 129"/>
                  <a:gd name="T11" fmla="*/ 14 h 93"/>
                  <a:gd name="T12" fmla="*/ 25 w 129"/>
                  <a:gd name="T13" fmla="*/ 4 h 93"/>
                  <a:gd name="T14" fmla="*/ 36 w 129"/>
                  <a:gd name="T15" fmla="*/ 4 h 93"/>
                  <a:gd name="T16" fmla="*/ 47 w 129"/>
                  <a:gd name="T17" fmla="*/ 4 h 93"/>
                  <a:gd name="T18" fmla="*/ 50 w 129"/>
                  <a:gd name="T19" fmla="*/ 0 h 93"/>
                  <a:gd name="T20" fmla="*/ 65 w 129"/>
                  <a:gd name="T21" fmla="*/ 4 h 93"/>
                  <a:gd name="T22" fmla="*/ 68 w 129"/>
                  <a:gd name="T23" fmla="*/ 4 h 93"/>
                  <a:gd name="T24" fmla="*/ 79 w 129"/>
                  <a:gd name="T25" fmla="*/ 11 h 93"/>
                  <a:gd name="T26" fmla="*/ 83 w 129"/>
                  <a:gd name="T27" fmla="*/ 11 h 93"/>
                  <a:gd name="T28" fmla="*/ 90 w 129"/>
                  <a:gd name="T29" fmla="*/ 22 h 93"/>
                  <a:gd name="T30" fmla="*/ 93 w 129"/>
                  <a:gd name="T31" fmla="*/ 25 h 93"/>
                  <a:gd name="T32" fmla="*/ 97 w 129"/>
                  <a:gd name="T33" fmla="*/ 29 h 93"/>
                  <a:gd name="T34" fmla="*/ 97 w 129"/>
                  <a:gd name="T35" fmla="*/ 32 h 93"/>
                  <a:gd name="T36" fmla="*/ 104 w 129"/>
                  <a:gd name="T37" fmla="*/ 36 h 93"/>
                  <a:gd name="T38" fmla="*/ 108 w 129"/>
                  <a:gd name="T39" fmla="*/ 40 h 93"/>
                  <a:gd name="T40" fmla="*/ 111 w 129"/>
                  <a:gd name="T41" fmla="*/ 47 h 93"/>
                  <a:gd name="T42" fmla="*/ 115 w 129"/>
                  <a:gd name="T43" fmla="*/ 50 h 93"/>
                  <a:gd name="T44" fmla="*/ 115 w 129"/>
                  <a:gd name="T45" fmla="*/ 57 h 93"/>
                  <a:gd name="T46" fmla="*/ 118 w 129"/>
                  <a:gd name="T47" fmla="*/ 68 h 93"/>
                  <a:gd name="T48" fmla="*/ 122 w 129"/>
                  <a:gd name="T49" fmla="*/ 68 h 93"/>
                  <a:gd name="T50" fmla="*/ 126 w 129"/>
                  <a:gd name="T51" fmla="*/ 75 h 93"/>
                  <a:gd name="T52" fmla="*/ 129 w 129"/>
                  <a:gd name="T53" fmla="*/ 79 h 93"/>
                  <a:gd name="T54" fmla="*/ 129 w 129"/>
                  <a:gd name="T55" fmla="*/ 83 h 93"/>
                  <a:gd name="T56" fmla="*/ 129 w 129"/>
                  <a:gd name="T57" fmla="*/ 90 h 93"/>
                  <a:gd name="T58" fmla="*/ 122 w 129"/>
                  <a:gd name="T59" fmla="*/ 90 h 93"/>
                  <a:gd name="T60" fmla="*/ 111 w 129"/>
                  <a:gd name="T61" fmla="*/ 93 h 93"/>
                  <a:gd name="T62" fmla="*/ 100 w 129"/>
                  <a:gd name="T63" fmla="*/ 90 h 93"/>
                  <a:gd name="T64" fmla="*/ 97 w 129"/>
                  <a:gd name="T65" fmla="*/ 90 h 93"/>
                  <a:gd name="T66" fmla="*/ 90 w 129"/>
                  <a:gd name="T67" fmla="*/ 86 h 93"/>
                  <a:gd name="T68" fmla="*/ 61 w 129"/>
                  <a:gd name="T69" fmla="*/ 83 h 93"/>
                  <a:gd name="T70" fmla="*/ 43 w 129"/>
                  <a:gd name="T71" fmla="*/ 90 h 93"/>
                  <a:gd name="T72" fmla="*/ 22 w 129"/>
                  <a:gd name="T73" fmla="*/ 93 h 93"/>
                  <a:gd name="T74" fmla="*/ 18 w 129"/>
                  <a:gd name="T75" fmla="*/ 90 h 93"/>
                  <a:gd name="T76" fmla="*/ 18 w 129"/>
                  <a:gd name="T77" fmla="*/ 75 h 93"/>
                  <a:gd name="T78" fmla="*/ 36 w 129"/>
                  <a:gd name="T79" fmla="*/ 72 h 93"/>
                  <a:gd name="T80" fmla="*/ 47 w 129"/>
                  <a:gd name="T81" fmla="*/ 68 h 93"/>
                  <a:gd name="T82" fmla="*/ 54 w 129"/>
                  <a:gd name="T83" fmla="*/ 68 h 93"/>
                  <a:gd name="T84" fmla="*/ 65 w 129"/>
                  <a:gd name="T85" fmla="*/ 72 h 93"/>
                  <a:gd name="T86" fmla="*/ 75 w 129"/>
                  <a:gd name="T87" fmla="*/ 72 h 93"/>
                  <a:gd name="T88" fmla="*/ 79 w 129"/>
                  <a:gd name="T89" fmla="*/ 65 h 93"/>
                  <a:gd name="T90" fmla="*/ 72 w 129"/>
                  <a:gd name="T91" fmla="*/ 65 h 93"/>
                  <a:gd name="T92" fmla="*/ 61 w 129"/>
                  <a:gd name="T93" fmla="*/ 65 h 93"/>
                  <a:gd name="T94" fmla="*/ 54 w 129"/>
                  <a:gd name="T95" fmla="*/ 61 h 93"/>
                  <a:gd name="T96" fmla="*/ 47 w 129"/>
                  <a:gd name="T97"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93">
                    <a:moveTo>
                      <a:pt x="22" y="65"/>
                    </a:moveTo>
                    <a:lnTo>
                      <a:pt x="22" y="65"/>
                    </a:lnTo>
                    <a:lnTo>
                      <a:pt x="18" y="65"/>
                    </a:lnTo>
                    <a:lnTo>
                      <a:pt x="18" y="61"/>
                    </a:lnTo>
                    <a:lnTo>
                      <a:pt x="15" y="54"/>
                    </a:lnTo>
                    <a:lnTo>
                      <a:pt x="15" y="54"/>
                    </a:lnTo>
                    <a:lnTo>
                      <a:pt x="15" y="54"/>
                    </a:lnTo>
                    <a:lnTo>
                      <a:pt x="11" y="50"/>
                    </a:lnTo>
                    <a:lnTo>
                      <a:pt x="7" y="47"/>
                    </a:lnTo>
                    <a:lnTo>
                      <a:pt x="7" y="43"/>
                    </a:lnTo>
                    <a:lnTo>
                      <a:pt x="4" y="43"/>
                    </a:lnTo>
                    <a:lnTo>
                      <a:pt x="4" y="43"/>
                    </a:lnTo>
                    <a:lnTo>
                      <a:pt x="4" y="43"/>
                    </a:lnTo>
                    <a:lnTo>
                      <a:pt x="0" y="43"/>
                    </a:lnTo>
                    <a:lnTo>
                      <a:pt x="0" y="43"/>
                    </a:lnTo>
                    <a:lnTo>
                      <a:pt x="0" y="40"/>
                    </a:lnTo>
                    <a:lnTo>
                      <a:pt x="4" y="40"/>
                    </a:lnTo>
                    <a:lnTo>
                      <a:pt x="7" y="40"/>
                    </a:lnTo>
                    <a:lnTo>
                      <a:pt x="11" y="36"/>
                    </a:lnTo>
                    <a:lnTo>
                      <a:pt x="15" y="32"/>
                    </a:lnTo>
                    <a:lnTo>
                      <a:pt x="15" y="29"/>
                    </a:lnTo>
                    <a:lnTo>
                      <a:pt x="22" y="22"/>
                    </a:lnTo>
                    <a:lnTo>
                      <a:pt x="22" y="22"/>
                    </a:lnTo>
                    <a:lnTo>
                      <a:pt x="22" y="14"/>
                    </a:lnTo>
                    <a:lnTo>
                      <a:pt x="22" y="14"/>
                    </a:lnTo>
                    <a:lnTo>
                      <a:pt x="22" y="11"/>
                    </a:lnTo>
                    <a:lnTo>
                      <a:pt x="25" y="11"/>
                    </a:lnTo>
                    <a:lnTo>
                      <a:pt x="25" y="4"/>
                    </a:lnTo>
                    <a:lnTo>
                      <a:pt x="29" y="4"/>
                    </a:lnTo>
                    <a:lnTo>
                      <a:pt x="29" y="4"/>
                    </a:lnTo>
                    <a:lnTo>
                      <a:pt x="32" y="4"/>
                    </a:lnTo>
                    <a:lnTo>
                      <a:pt x="36" y="4"/>
                    </a:lnTo>
                    <a:lnTo>
                      <a:pt x="40" y="4"/>
                    </a:lnTo>
                    <a:lnTo>
                      <a:pt x="40" y="4"/>
                    </a:lnTo>
                    <a:lnTo>
                      <a:pt x="43" y="4"/>
                    </a:lnTo>
                    <a:lnTo>
                      <a:pt x="47" y="4"/>
                    </a:lnTo>
                    <a:lnTo>
                      <a:pt x="50" y="4"/>
                    </a:lnTo>
                    <a:lnTo>
                      <a:pt x="50" y="4"/>
                    </a:lnTo>
                    <a:lnTo>
                      <a:pt x="50" y="0"/>
                    </a:lnTo>
                    <a:lnTo>
                      <a:pt x="50" y="0"/>
                    </a:lnTo>
                    <a:lnTo>
                      <a:pt x="54" y="0"/>
                    </a:lnTo>
                    <a:lnTo>
                      <a:pt x="54" y="0"/>
                    </a:lnTo>
                    <a:lnTo>
                      <a:pt x="58" y="4"/>
                    </a:lnTo>
                    <a:lnTo>
                      <a:pt x="65" y="4"/>
                    </a:lnTo>
                    <a:lnTo>
                      <a:pt x="65" y="4"/>
                    </a:lnTo>
                    <a:lnTo>
                      <a:pt x="65" y="4"/>
                    </a:lnTo>
                    <a:lnTo>
                      <a:pt x="65" y="4"/>
                    </a:lnTo>
                    <a:lnTo>
                      <a:pt x="68" y="4"/>
                    </a:lnTo>
                    <a:lnTo>
                      <a:pt x="72" y="7"/>
                    </a:lnTo>
                    <a:lnTo>
                      <a:pt x="72" y="11"/>
                    </a:lnTo>
                    <a:lnTo>
                      <a:pt x="75" y="11"/>
                    </a:lnTo>
                    <a:lnTo>
                      <a:pt x="79" y="11"/>
                    </a:lnTo>
                    <a:lnTo>
                      <a:pt x="79" y="11"/>
                    </a:lnTo>
                    <a:lnTo>
                      <a:pt x="79" y="14"/>
                    </a:lnTo>
                    <a:lnTo>
                      <a:pt x="83" y="14"/>
                    </a:lnTo>
                    <a:lnTo>
                      <a:pt x="83" y="11"/>
                    </a:lnTo>
                    <a:lnTo>
                      <a:pt x="83" y="11"/>
                    </a:lnTo>
                    <a:lnTo>
                      <a:pt x="86" y="18"/>
                    </a:lnTo>
                    <a:lnTo>
                      <a:pt x="90" y="22"/>
                    </a:lnTo>
                    <a:lnTo>
                      <a:pt x="90" y="22"/>
                    </a:lnTo>
                    <a:lnTo>
                      <a:pt x="90" y="22"/>
                    </a:lnTo>
                    <a:lnTo>
                      <a:pt x="93" y="25"/>
                    </a:lnTo>
                    <a:lnTo>
                      <a:pt x="93" y="25"/>
                    </a:lnTo>
                    <a:lnTo>
                      <a:pt x="93" y="25"/>
                    </a:lnTo>
                    <a:lnTo>
                      <a:pt x="93" y="25"/>
                    </a:lnTo>
                    <a:lnTo>
                      <a:pt x="93" y="25"/>
                    </a:lnTo>
                    <a:lnTo>
                      <a:pt x="97" y="29"/>
                    </a:lnTo>
                    <a:lnTo>
                      <a:pt x="97" y="29"/>
                    </a:lnTo>
                    <a:lnTo>
                      <a:pt x="97" y="29"/>
                    </a:lnTo>
                    <a:lnTo>
                      <a:pt x="97" y="32"/>
                    </a:lnTo>
                    <a:lnTo>
                      <a:pt x="97" y="32"/>
                    </a:lnTo>
                    <a:lnTo>
                      <a:pt x="97" y="32"/>
                    </a:lnTo>
                    <a:lnTo>
                      <a:pt x="97" y="32"/>
                    </a:lnTo>
                    <a:lnTo>
                      <a:pt x="100" y="32"/>
                    </a:lnTo>
                    <a:lnTo>
                      <a:pt x="100" y="32"/>
                    </a:lnTo>
                    <a:lnTo>
                      <a:pt x="104" y="36"/>
                    </a:lnTo>
                    <a:lnTo>
                      <a:pt x="104" y="36"/>
                    </a:lnTo>
                    <a:lnTo>
                      <a:pt x="104" y="40"/>
                    </a:lnTo>
                    <a:lnTo>
                      <a:pt x="104" y="40"/>
                    </a:lnTo>
                    <a:lnTo>
                      <a:pt x="108" y="40"/>
                    </a:lnTo>
                    <a:lnTo>
                      <a:pt x="111" y="43"/>
                    </a:lnTo>
                    <a:lnTo>
                      <a:pt x="111" y="43"/>
                    </a:lnTo>
                    <a:lnTo>
                      <a:pt x="111" y="43"/>
                    </a:lnTo>
                    <a:lnTo>
                      <a:pt x="111" y="47"/>
                    </a:lnTo>
                    <a:lnTo>
                      <a:pt x="111" y="50"/>
                    </a:lnTo>
                    <a:lnTo>
                      <a:pt x="111" y="50"/>
                    </a:lnTo>
                    <a:lnTo>
                      <a:pt x="111" y="50"/>
                    </a:lnTo>
                    <a:lnTo>
                      <a:pt x="115" y="50"/>
                    </a:lnTo>
                    <a:lnTo>
                      <a:pt x="115" y="50"/>
                    </a:lnTo>
                    <a:lnTo>
                      <a:pt x="115" y="54"/>
                    </a:lnTo>
                    <a:lnTo>
                      <a:pt x="115" y="57"/>
                    </a:lnTo>
                    <a:lnTo>
                      <a:pt x="115" y="57"/>
                    </a:lnTo>
                    <a:lnTo>
                      <a:pt x="115" y="61"/>
                    </a:lnTo>
                    <a:lnTo>
                      <a:pt x="115" y="65"/>
                    </a:lnTo>
                    <a:lnTo>
                      <a:pt x="115" y="65"/>
                    </a:lnTo>
                    <a:lnTo>
                      <a:pt x="118" y="68"/>
                    </a:lnTo>
                    <a:lnTo>
                      <a:pt x="118" y="72"/>
                    </a:lnTo>
                    <a:lnTo>
                      <a:pt x="118" y="72"/>
                    </a:lnTo>
                    <a:lnTo>
                      <a:pt x="118" y="72"/>
                    </a:lnTo>
                    <a:lnTo>
                      <a:pt x="122" y="68"/>
                    </a:lnTo>
                    <a:lnTo>
                      <a:pt x="122" y="72"/>
                    </a:lnTo>
                    <a:lnTo>
                      <a:pt x="122" y="72"/>
                    </a:lnTo>
                    <a:lnTo>
                      <a:pt x="126" y="72"/>
                    </a:lnTo>
                    <a:lnTo>
                      <a:pt x="126" y="75"/>
                    </a:lnTo>
                    <a:lnTo>
                      <a:pt x="126" y="75"/>
                    </a:lnTo>
                    <a:lnTo>
                      <a:pt x="126" y="75"/>
                    </a:lnTo>
                    <a:lnTo>
                      <a:pt x="129" y="79"/>
                    </a:lnTo>
                    <a:lnTo>
                      <a:pt x="129" y="79"/>
                    </a:lnTo>
                    <a:lnTo>
                      <a:pt x="129" y="79"/>
                    </a:lnTo>
                    <a:lnTo>
                      <a:pt x="126" y="79"/>
                    </a:lnTo>
                    <a:lnTo>
                      <a:pt x="129" y="83"/>
                    </a:lnTo>
                    <a:lnTo>
                      <a:pt x="129" y="83"/>
                    </a:lnTo>
                    <a:lnTo>
                      <a:pt x="126" y="86"/>
                    </a:lnTo>
                    <a:lnTo>
                      <a:pt x="126" y="86"/>
                    </a:lnTo>
                    <a:lnTo>
                      <a:pt x="129" y="90"/>
                    </a:lnTo>
                    <a:lnTo>
                      <a:pt x="129" y="90"/>
                    </a:lnTo>
                    <a:lnTo>
                      <a:pt x="129" y="90"/>
                    </a:lnTo>
                    <a:lnTo>
                      <a:pt x="126" y="90"/>
                    </a:lnTo>
                    <a:lnTo>
                      <a:pt x="122" y="90"/>
                    </a:lnTo>
                    <a:lnTo>
                      <a:pt x="122" y="90"/>
                    </a:lnTo>
                    <a:lnTo>
                      <a:pt x="115" y="90"/>
                    </a:lnTo>
                    <a:lnTo>
                      <a:pt x="115" y="90"/>
                    </a:lnTo>
                    <a:lnTo>
                      <a:pt x="111" y="90"/>
                    </a:lnTo>
                    <a:lnTo>
                      <a:pt x="111" y="93"/>
                    </a:lnTo>
                    <a:lnTo>
                      <a:pt x="108" y="93"/>
                    </a:lnTo>
                    <a:lnTo>
                      <a:pt x="104" y="90"/>
                    </a:lnTo>
                    <a:lnTo>
                      <a:pt x="104" y="90"/>
                    </a:lnTo>
                    <a:lnTo>
                      <a:pt x="100" y="90"/>
                    </a:lnTo>
                    <a:lnTo>
                      <a:pt x="100" y="90"/>
                    </a:lnTo>
                    <a:lnTo>
                      <a:pt x="97" y="86"/>
                    </a:lnTo>
                    <a:lnTo>
                      <a:pt x="97" y="90"/>
                    </a:lnTo>
                    <a:lnTo>
                      <a:pt x="97" y="90"/>
                    </a:lnTo>
                    <a:lnTo>
                      <a:pt x="93" y="90"/>
                    </a:lnTo>
                    <a:lnTo>
                      <a:pt x="93" y="86"/>
                    </a:lnTo>
                    <a:lnTo>
                      <a:pt x="93" y="86"/>
                    </a:lnTo>
                    <a:lnTo>
                      <a:pt x="90" y="86"/>
                    </a:lnTo>
                    <a:lnTo>
                      <a:pt x="86" y="86"/>
                    </a:lnTo>
                    <a:lnTo>
                      <a:pt x="86" y="83"/>
                    </a:lnTo>
                    <a:lnTo>
                      <a:pt x="79" y="83"/>
                    </a:lnTo>
                    <a:lnTo>
                      <a:pt x="61" y="83"/>
                    </a:lnTo>
                    <a:lnTo>
                      <a:pt x="61" y="86"/>
                    </a:lnTo>
                    <a:lnTo>
                      <a:pt x="50" y="86"/>
                    </a:lnTo>
                    <a:lnTo>
                      <a:pt x="47" y="86"/>
                    </a:lnTo>
                    <a:lnTo>
                      <a:pt x="43" y="90"/>
                    </a:lnTo>
                    <a:lnTo>
                      <a:pt x="40" y="90"/>
                    </a:lnTo>
                    <a:lnTo>
                      <a:pt x="29" y="90"/>
                    </a:lnTo>
                    <a:lnTo>
                      <a:pt x="25" y="90"/>
                    </a:lnTo>
                    <a:lnTo>
                      <a:pt x="22" y="93"/>
                    </a:lnTo>
                    <a:lnTo>
                      <a:pt x="18" y="93"/>
                    </a:lnTo>
                    <a:lnTo>
                      <a:pt x="18" y="90"/>
                    </a:lnTo>
                    <a:lnTo>
                      <a:pt x="18" y="90"/>
                    </a:lnTo>
                    <a:lnTo>
                      <a:pt x="18" y="90"/>
                    </a:lnTo>
                    <a:lnTo>
                      <a:pt x="18" y="90"/>
                    </a:lnTo>
                    <a:lnTo>
                      <a:pt x="15" y="90"/>
                    </a:lnTo>
                    <a:lnTo>
                      <a:pt x="18" y="79"/>
                    </a:lnTo>
                    <a:lnTo>
                      <a:pt x="18" y="75"/>
                    </a:lnTo>
                    <a:lnTo>
                      <a:pt x="32" y="75"/>
                    </a:lnTo>
                    <a:lnTo>
                      <a:pt x="36" y="75"/>
                    </a:lnTo>
                    <a:lnTo>
                      <a:pt x="36" y="72"/>
                    </a:lnTo>
                    <a:lnTo>
                      <a:pt x="36" y="72"/>
                    </a:lnTo>
                    <a:lnTo>
                      <a:pt x="40" y="72"/>
                    </a:lnTo>
                    <a:lnTo>
                      <a:pt x="40" y="72"/>
                    </a:lnTo>
                    <a:lnTo>
                      <a:pt x="43" y="72"/>
                    </a:lnTo>
                    <a:lnTo>
                      <a:pt x="47" y="68"/>
                    </a:lnTo>
                    <a:lnTo>
                      <a:pt x="50" y="68"/>
                    </a:lnTo>
                    <a:lnTo>
                      <a:pt x="50" y="65"/>
                    </a:lnTo>
                    <a:lnTo>
                      <a:pt x="54" y="68"/>
                    </a:lnTo>
                    <a:lnTo>
                      <a:pt x="54" y="68"/>
                    </a:lnTo>
                    <a:lnTo>
                      <a:pt x="58" y="68"/>
                    </a:lnTo>
                    <a:lnTo>
                      <a:pt x="61" y="72"/>
                    </a:lnTo>
                    <a:lnTo>
                      <a:pt x="61" y="72"/>
                    </a:lnTo>
                    <a:lnTo>
                      <a:pt x="65" y="72"/>
                    </a:lnTo>
                    <a:lnTo>
                      <a:pt x="68" y="72"/>
                    </a:lnTo>
                    <a:lnTo>
                      <a:pt x="68" y="72"/>
                    </a:lnTo>
                    <a:lnTo>
                      <a:pt x="72" y="72"/>
                    </a:lnTo>
                    <a:lnTo>
                      <a:pt x="75" y="72"/>
                    </a:lnTo>
                    <a:lnTo>
                      <a:pt x="79" y="68"/>
                    </a:lnTo>
                    <a:lnTo>
                      <a:pt x="79" y="68"/>
                    </a:lnTo>
                    <a:lnTo>
                      <a:pt x="79" y="68"/>
                    </a:lnTo>
                    <a:lnTo>
                      <a:pt x="79" y="65"/>
                    </a:lnTo>
                    <a:lnTo>
                      <a:pt x="75" y="68"/>
                    </a:lnTo>
                    <a:lnTo>
                      <a:pt x="75" y="65"/>
                    </a:lnTo>
                    <a:lnTo>
                      <a:pt x="72" y="65"/>
                    </a:lnTo>
                    <a:lnTo>
                      <a:pt x="72" y="65"/>
                    </a:lnTo>
                    <a:lnTo>
                      <a:pt x="68" y="68"/>
                    </a:lnTo>
                    <a:lnTo>
                      <a:pt x="65" y="68"/>
                    </a:lnTo>
                    <a:lnTo>
                      <a:pt x="65" y="68"/>
                    </a:lnTo>
                    <a:lnTo>
                      <a:pt x="61" y="65"/>
                    </a:lnTo>
                    <a:lnTo>
                      <a:pt x="61" y="65"/>
                    </a:lnTo>
                    <a:lnTo>
                      <a:pt x="58" y="65"/>
                    </a:lnTo>
                    <a:lnTo>
                      <a:pt x="54" y="61"/>
                    </a:lnTo>
                    <a:lnTo>
                      <a:pt x="54" y="61"/>
                    </a:lnTo>
                    <a:lnTo>
                      <a:pt x="50" y="61"/>
                    </a:lnTo>
                    <a:lnTo>
                      <a:pt x="50" y="61"/>
                    </a:lnTo>
                    <a:lnTo>
                      <a:pt x="47" y="61"/>
                    </a:lnTo>
                    <a:lnTo>
                      <a:pt x="47" y="61"/>
                    </a:lnTo>
                    <a:lnTo>
                      <a:pt x="43" y="65"/>
                    </a:lnTo>
                    <a:lnTo>
                      <a:pt x="43" y="65"/>
                    </a:lnTo>
                    <a:lnTo>
                      <a:pt x="22" y="65"/>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70" name="Freeform 2704">
                <a:extLst>
                  <a:ext uri="{FF2B5EF4-FFF2-40B4-BE49-F238E27FC236}">
                    <a16:creationId xmlns:a16="http://schemas.microsoft.com/office/drawing/2014/main" id="{8BE88608-0130-4EBB-A338-1D423F8BE3FB}"/>
                  </a:ext>
                </a:extLst>
              </p:cNvPr>
              <p:cNvSpPr>
                <a:spLocks/>
              </p:cNvSpPr>
              <p:nvPr/>
            </p:nvSpPr>
            <p:spPr bwMode="auto">
              <a:xfrm>
                <a:off x="4316" y="2743"/>
                <a:ext cx="40" cy="36"/>
              </a:xfrm>
              <a:custGeom>
                <a:avLst/>
                <a:gdLst>
                  <a:gd name="T0" fmla="*/ 4 w 40"/>
                  <a:gd name="T1" fmla="*/ 36 h 36"/>
                  <a:gd name="T2" fmla="*/ 4 w 40"/>
                  <a:gd name="T3" fmla="*/ 36 h 36"/>
                  <a:gd name="T4" fmla="*/ 4 w 40"/>
                  <a:gd name="T5" fmla="*/ 32 h 36"/>
                  <a:gd name="T6" fmla="*/ 4 w 40"/>
                  <a:gd name="T7" fmla="*/ 29 h 36"/>
                  <a:gd name="T8" fmla="*/ 8 w 40"/>
                  <a:gd name="T9" fmla="*/ 29 h 36"/>
                  <a:gd name="T10" fmla="*/ 8 w 40"/>
                  <a:gd name="T11" fmla="*/ 32 h 36"/>
                  <a:gd name="T12" fmla="*/ 8 w 40"/>
                  <a:gd name="T13" fmla="*/ 32 h 36"/>
                  <a:gd name="T14" fmla="*/ 11 w 40"/>
                  <a:gd name="T15" fmla="*/ 36 h 36"/>
                  <a:gd name="T16" fmla="*/ 11 w 40"/>
                  <a:gd name="T17" fmla="*/ 36 h 36"/>
                  <a:gd name="T18" fmla="*/ 15 w 40"/>
                  <a:gd name="T19" fmla="*/ 36 h 36"/>
                  <a:gd name="T20" fmla="*/ 15 w 40"/>
                  <a:gd name="T21" fmla="*/ 36 h 36"/>
                  <a:gd name="T22" fmla="*/ 18 w 40"/>
                  <a:gd name="T23" fmla="*/ 36 h 36"/>
                  <a:gd name="T24" fmla="*/ 18 w 40"/>
                  <a:gd name="T25" fmla="*/ 32 h 36"/>
                  <a:gd name="T26" fmla="*/ 18 w 40"/>
                  <a:gd name="T27" fmla="*/ 29 h 36"/>
                  <a:gd name="T28" fmla="*/ 22 w 40"/>
                  <a:gd name="T29" fmla="*/ 29 h 36"/>
                  <a:gd name="T30" fmla="*/ 22 w 40"/>
                  <a:gd name="T31" fmla="*/ 29 h 36"/>
                  <a:gd name="T32" fmla="*/ 26 w 40"/>
                  <a:gd name="T33" fmla="*/ 29 h 36"/>
                  <a:gd name="T34" fmla="*/ 29 w 40"/>
                  <a:gd name="T35" fmla="*/ 25 h 36"/>
                  <a:gd name="T36" fmla="*/ 33 w 40"/>
                  <a:gd name="T37" fmla="*/ 25 h 36"/>
                  <a:gd name="T38" fmla="*/ 33 w 40"/>
                  <a:gd name="T39" fmla="*/ 29 h 36"/>
                  <a:gd name="T40" fmla="*/ 33 w 40"/>
                  <a:gd name="T41" fmla="*/ 29 h 36"/>
                  <a:gd name="T42" fmla="*/ 33 w 40"/>
                  <a:gd name="T43" fmla="*/ 29 h 36"/>
                  <a:gd name="T44" fmla="*/ 40 w 40"/>
                  <a:gd name="T45" fmla="*/ 21 h 36"/>
                  <a:gd name="T46" fmla="*/ 40 w 40"/>
                  <a:gd name="T47" fmla="*/ 18 h 36"/>
                  <a:gd name="T48" fmla="*/ 40 w 40"/>
                  <a:gd name="T49" fmla="*/ 18 h 36"/>
                  <a:gd name="T50" fmla="*/ 36 w 40"/>
                  <a:gd name="T51" fmla="*/ 11 h 36"/>
                  <a:gd name="T52" fmla="*/ 33 w 40"/>
                  <a:gd name="T53" fmla="*/ 4 h 36"/>
                  <a:gd name="T54" fmla="*/ 29 w 40"/>
                  <a:gd name="T55" fmla="*/ 0 h 36"/>
                  <a:gd name="T56" fmla="*/ 29 w 40"/>
                  <a:gd name="T57" fmla="*/ 0 h 36"/>
                  <a:gd name="T58" fmla="*/ 26 w 40"/>
                  <a:gd name="T59" fmla="*/ 4 h 36"/>
                  <a:gd name="T60" fmla="*/ 26 w 40"/>
                  <a:gd name="T61" fmla="*/ 4 h 36"/>
                  <a:gd name="T62" fmla="*/ 22 w 40"/>
                  <a:gd name="T63" fmla="*/ 7 h 36"/>
                  <a:gd name="T64" fmla="*/ 18 w 40"/>
                  <a:gd name="T65" fmla="*/ 7 h 36"/>
                  <a:gd name="T66" fmla="*/ 18 w 40"/>
                  <a:gd name="T67" fmla="*/ 7 h 36"/>
                  <a:gd name="T68" fmla="*/ 15 w 40"/>
                  <a:gd name="T69" fmla="*/ 7 h 36"/>
                  <a:gd name="T70" fmla="*/ 15 w 40"/>
                  <a:gd name="T71" fmla="*/ 7 h 36"/>
                  <a:gd name="T72" fmla="*/ 11 w 40"/>
                  <a:gd name="T73" fmla="*/ 11 h 36"/>
                  <a:gd name="T74" fmla="*/ 8 w 40"/>
                  <a:gd name="T75" fmla="*/ 14 h 36"/>
                  <a:gd name="T76" fmla="*/ 8 w 40"/>
                  <a:gd name="T77" fmla="*/ 18 h 36"/>
                  <a:gd name="T78" fmla="*/ 4 w 40"/>
                  <a:gd name="T79" fmla="*/ 21 h 36"/>
                  <a:gd name="T80" fmla="*/ 0 w 40"/>
                  <a:gd name="T81" fmla="*/ 29 h 36"/>
                  <a:gd name="T82" fmla="*/ 0 w 40"/>
                  <a:gd name="T83" fmla="*/ 32 h 36"/>
                  <a:gd name="T84" fmla="*/ 0 w 40"/>
                  <a:gd name="T85" fmla="*/ 32 h 36"/>
                  <a:gd name="T86" fmla="*/ 4 w 40"/>
                  <a:gd name="T8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36">
                    <a:moveTo>
                      <a:pt x="4" y="36"/>
                    </a:moveTo>
                    <a:lnTo>
                      <a:pt x="4" y="36"/>
                    </a:lnTo>
                    <a:lnTo>
                      <a:pt x="4" y="32"/>
                    </a:lnTo>
                    <a:lnTo>
                      <a:pt x="4" y="29"/>
                    </a:lnTo>
                    <a:lnTo>
                      <a:pt x="8" y="29"/>
                    </a:lnTo>
                    <a:lnTo>
                      <a:pt x="8" y="32"/>
                    </a:lnTo>
                    <a:lnTo>
                      <a:pt x="8" y="32"/>
                    </a:lnTo>
                    <a:lnTo>
                      <a:pt x="11" y="36"/>
                    </a:lnTo>
                    <a:lnTo>
                      <a:pt x="11" y="36"/>
                    </a:lnTo>
                    <a:lnTo>
                      <a:pt x="15" y="36"/>
                    </a:lnTo>
                    <a:lnTo>
                      <a:pt x="15" y="36"/>
                    </a:lnTo>
                    <a:lnTo>
                      <a:pt x="18" y="36"/>
                    </a:lnTo>
                    <a:lnTo>
                      <a:pt x="18" y="32"/>
                    </a:lnTo>
                    <a:lnTo>
                      <a:pt x="18" y="29"/>
                    </a:lnTo>
                    <a:lnTo>
                      <a:pt x="22" y="29"/>
                    </a:lnTo>
                    <a:lnTo>
                      <a:pt x="22" y="29"/>
                    </a:lnTo>
                    <a:lnTo>
                      <a:pt x="26" y="29"/>
                    </a:lnTo>
                    <a:lnTo>
                      <a:pt x="29" y="25"/>
                    </a:lnTo>
                    <a:lnTo>
                      <a:pt x="33" y="25"/>
                    </a:lnTo>
                    <a:lnTo>
                      <a:pt x="33" y="29"/>
                    </a:lnTo>
                    <a:lnTo>
                      <a:pt x="33" y="29"/>
                    </a:lnTo>
                    <a:lnTo>
                      <a:pt x="33" y="29"/>
                    </a:lnTo>
                    <a:lnTo>
                      <a:pt x="40" y="21"/>
                    </a:lnTo>
                    <a:lnTo>
                      <a:pt x="40" y="18"/>
                    </a:lnTo>
                    <a:lnTo>
                      <a:pt x="40" y="18"/>
                    </a:lnTo>
                    <a:lnTo>
                      <a:pt x="36" y="11"/>
                    </a:lnTo>
                    <a:lnTo>
                      <a:pt x="33" y="4"/>
                    </a:lnTo>
                    <a:lnTo>
                      <a:pt x="29" y="0"/>
                    </a:lnTo>
                    <a:lnTo>
                      <a:pt x="29" y="0"/>
                    </a:lnTo>
                    <a:lnTo>
                      <a:pt x="26" y="4"/>
                    </a:lnTo>
                    <a:lnTo>
                      <a:pt x="26" y="4"/>
                    </a:lnTo>
                    <a:lnTo>
                      <a:pt x="22" y="7"/>
                    </a:lnTo>
                    <a:lnTo>
                      <a:pt x="18" y="7"/>
                    </a:lnTo>
                    <a:lnTo>
                      <a:pt x="18" y="7"/>
                    </a:lnTo>
                    <a:lnTo>
                      <a:pt x="15" y="7"/>
                    </a:lnTo>
                    <a:lnTo>
                      <a:pt x="15" y="7"/>
                    </a:lnTo>
                    <a:lnTo>
                      <a:pt x="11" y="11"/>
                    </a:lnTo>
                    <a:lnTo>
                      <a:pt x="8" y="14"/>
                    </a:lnTo>
                    <a:lnTo>
                      <a:pt x="8" y="18"/>
                    </a:lnTo>
                    <a:lnTo>
                      <a:pt x="4" y="21"/>
                    </a:lnTo>
                    <a:lnTo>
                      <a:pt x="0" y="29"/>
                    </a:lnTo>
                    <a:lnTo>
                      <a:pt x="0" y="32"/>
                    </a:lnTo>
                    <a:lnTo>
                      <a:pt x="0" y="32"/>
                    </a:lnTo>
                    <a:lnTo>
                      <a:pt x="4" y="3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71" name="Freeform 2705">
                <a:extLst>
                  <a:ext uri="{FF2B5EF4-FFF2-40B4-BE49-F238E27FC236}">
                    <a16:creationId xmlns:a16="http://schemas.microsoft.com/office/drawing/2014/main" id="{450F44B4-3D95-4AC4-BB75-E1620B3AAE2A}"/>
                  </a:ext>
                </a:extLst>
              </p:cNvPr>
              <p:cNvSpPr>
                <a:spLocks/>
              </p:cNvSpPr>
              <p:nvPr/>
            </p:nvSpPr>
            <p:spPr bwMode="auto">
              <a:xfrm>
                <a:off x="4316" y="2743"/>
                <a:ext cx="40" cy="36"/>
              </a:xfrm>
              <a:custGeom>
                <a:avLst/>
                <a:gdLst>
                  <a:gd name="T0" fmla="*/ 4 w 40"/>
                  <a:gd name="T1" fmla="*/ 36 h 36"/>
                  <a:gd name="T2" fmla="*/ 4 w 40"/>
                  <a:gd name="T3" fmla="*/ 36 h 36"/>
                  <a:gd name="T4" fmla="*/ 4 w 40"/>
                  <a:gd name="T5" fmla="*/ 32 h 36"/>
                  <a:gd name="T6" fmla="*/ 4 w 40"/>
                  <a:gd name="T7" fmla="*/ 29 h 36"/>
                  <a:gd name="T8" fmla="*/ 8 w 40"/>
                  <a:gd name="T9" fmla="*/ 29 h 36"/>
                  <a:gd name="T10" fmla="*/ 8 w 40"/>
                  <a:gd name="T11" fmla="*/ 32 h 36"/>
                  <a:gd name="T12" fmla="*/ 8 w 40"/>
                  <a:gd name="T13" fmla="*/ 32 h 36"/>
                  <a:gd name="T14" fmla="*/ 11 w 40"/>
                  <a:gd name="T15" fmla="*/ 36 h 36"/>
                  <a:gd name="T16" fmla="*/ 11 w 40"/>
                  <a:gd name="T17" fmla="*/ 36 h 36"/>
                  <a:gd name="T18" fmla="*/ 15 w 40"/>
                  <a:gd name="T19" fmla="*/ 36 h 36"/>
                  <a:gd name="T20" fmla="*/ 15 w 40"/>
                  <a:gd name="T21" fmla="*/ 36 h 36"/>
                  <a:gd name="T22" fmla="*/ 18 w 40"/>
                  <a:gd name="T23" fmla="*/ 36 h 36"/>
                  <a:gd name="T24" fmla="*/ 18 w 40"/>
                  <a:gd name="T25" fmla="*/ 32 h 36"/>
                  <a:gd name="T26" fmla="*/ 18 w 40"/>
                  <a:gd name="T27" fmla="*/ 29 h 36"/>
                  <a:gd name="T28" fmla="*/ 22 w 40"/>
                  <a:gd name="T29" fmla="*/ 29 h 36"/>
                  <a:gd name="T30" fmla="*/ 22 w 40"/>
                  <a:gd name="T31" fmla="*/ 29 h 36"/>
                  <a:gd name="T32" fmla="*/ 26 w 40"/>
                  <a:gd name="T33" fmla="*/ 29 h 36"/>
                  <a:gd name="T34" fmla="*/ 29 w 40"/>
                  <a:gd name="T35" fmla="*/ 25 h 36"/>
                  <a:gd name="T36" fmla="*/ 33 w 40"/>
                  <a:gd name="T37" fmla="*/ 25 h 36"/>
                  <a:gd name="T38" fmla="*/ 33 w 40"/>
                  <a:gd name="T39" fmla="*/ 29 h 36"/>
                  <a:gd name="T40" fmla="*/ 33 w 40"/>
                  <a:gd name="T41" fmla="*/ 29 h 36"/>
                  <a:gd name="T42" fmla="*/ 33 w 40"/>
                  <a:gd name="T43" fmla="*/ 29 h 36"/>
                  <a:gd name="T44" fmla="*/ 40 w 40"/>
                  <a:gd name="T45" fmla="*/ 21 h 36"/>
                  <a:gd name="T46" fmla="*/ 40 w 40"/>
                  <a:gd name="T47" fmla="*/ 18 h 36"/>
                  <a:gd name="T48" fmla="*/ 40 w 40"/>
                  <a:gd name="T49" fmla="*/ 18 h 36"/>
                  <a:gd name="T50" fmla="*/ 36 w 40"/>
                  <a:gd name="T51" fmla="*/ 11 h 36"/>
                  <a:gd name="T52" fmla="*/ 33 w 40"/>
                  <a:gd name="T53" fmla="*/ 4 h 36"/>
                  <a:gd name="T54" fmla="*/ 29 w 40"/>
                  <a:gd name="T55" fmla="*/ 0 h 36"/>
                  <a:gd name="T56" fmla="*/ 29 w 40"/>
                  <a:gd name="T57" fmla="*/ 0 h 36"/>
                  <a:gd name="T58" fmla="*/ 26 w 40"/>
                  <a:gd name="T59" fmla="*/ 4 h 36"/>
                  <a:gd name="T60" fmla="*/ 26 w 40"/>
                  <a:gd name="T61" fmla="*/ 4 h 36"/>
                  <a:gd name="T62" fmla="*/ 22 w 40"/>
                  <a:gd name="T63" fmla="*/ 7 h 36"/>
                  <a:gd name="T64" fmla="*/ 18 w 40"/>
                  <a:gd name="T65" fmla="*/ 7 h 36"/>
                  <a:gd name="T66" fmla="*/ 18 w 40"/>
                  <a:gd name="T67" fmla="*/ 7 h 36"/>
                  <a:gd name="T68" fmla="*/ 15 w 40"/>
                  <a:gd name="T69" fmla="*/ 7 h 36"/>
                  <a:gd name="T70" fmla="*/ 15 w 40"/>
                  <a:gd name="T71" fmla="*/ 7 h 36"/>
                  <a:gd name="T72" fmla="*/ 11 w 40"/>
                  <a:gd name="T73" fmla="*/ 11 h 36"/>
                  <a:gd name="T74" fmla="*/ 8 w 40"/>
                  <a:gd name="T75" fmla="*/ 14 h 36"/>
                  <a:gd name="T76" fmla="*/ 8 w 40"/>
                  <a:gd name="T77" fmla="*/ 18 h 36"/>
                  <a:gd name="T78" fmla="*/ 4 w 40"/>
                  <a:gd name="T79" fmla="*/ 21 h 36"/>
                  <a:gd name="T80" fmla="*/ 0 w 40"/>
                  <a:gd name="T81" fmla="*/ 29 h 36"/>
                  <a:gd name="T82" fmla="*/ 0 w 40"/>
                  <a:gd name="T83" fmla="*/ 32 h 36"/>
                  <a:gd name="T84" fmla="*/ 0 w 40"/>
                  <a:gd name="T85" fmla="*/ 32 h 36"/>
                  <a:gd name="T86" fmla="*/ 4 w 40"/>
                  <a:gd name="T8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36">
                    <a:moveTo>
                      <a:pt x="4" y="36"/>
                    </a:moveTo>
                    <a:lnTo>
                      <a:pt x="4" y="36"/>
                    </a:lnTo>
                    <a:lnTo>
                      <a:pt x="4" y="32"/>
                    </a:lnTo>
                    <a:lnTo>
                      <a:pt x="4" y="29"/>
                    </a:lnTo>
                    <a:lnTo>
                      <a:pt x="8" y="29"/>
                    </a:lnTo>
                    <a:lnTo>
                      <a:pt x="8" y="32"/>
                    </a:lnTo>
                    <a:lnTo>
                      <a:pt x="8" y="32"/>
                    </a:lnTo>
                    <a:lnTo>
                      <a:pt x="11" y="36"/>
                    </a:lnTo>
                    <a:lnTo>
                      <a:pt x="11" y="36"/>
                    </a:lnTo>
                    <a:lnTo>
                      <a:pt x="15" y="36"/>
                    </a:lnTo>
                    <a:lnTo>
                      <a:pt x="15" y="36"/>
                    </a:lnTo>
                    <a:lnTo>
                      <a:pt x="18" y="36"/>
                    </a:lnTo>
                    <a:lnTo>
                      <a:pt x="18" y="32"/>
                    </a:lnTo>
                    <a:lnTo>
                      <a:pt x="18" y="29"/>
                    </a:lnTo>
                    <a:lnTo>
                      <a:pt x="22" y="29"/>
                    </a:lnTo>
                    <a:lnTo>
                      <a:pt x="22" y="29"/>
                    </a:lnTo>
                    <a:lnTo>
                      <a:pt x="26" y="29"/>
                    </a:lnTo>
                    <a:lnTo>
                      <a:pt x="29" y="25"/>
                    </a:lnTo>
                    <a:lnTo>
                      <a:pt x="33" y="25"/>
                    </a:lnTo>
                    <a:lnTo>
                      <a:pt x="33" y="29"/>
                    </a:lnTo>
                    <a:lnTo>
                      <a:pt x="33" y="29"/>
                    </a:lnTo>
                    <a:lnTo>
                      <a:pt x="33" y="29"/>
                    </a:lnTo>
                    <a:lnTo>
                      <a:pt x="40" y="21"/>
                    </a:lnTo>
                    <a:lnTo>
                      <a:pt x="40" y="18"/>
                    </a:lnTo>
                    <a:lnTo>
                      <a:pt x="40" y="18"/>
                    </a:lnTo>
                    <a:lnTo>
                      <a:pt x="36" y="11"/>
                    </a:lnTo>
                    <a:lnTo>
                      <a:pt x="33" y="4"/>
                    </a:lnTo>
                    <a:lnTo>
                      <a:pt x="29" y="0"/>
                    </a:lnTo>
                    <a:lnTo>
                      <a:pt x="29" y="0"/>
                    </a:lnTo>
                    <a:lnTo>
                      <a:pt x="26" y="4"/>
                    </a:lnTo>
                    <a:lnTo>
                      <a:pt x="26" y="4"/>
                    </a:lnTo>
                    <a:lnTo>
                      <a:pt x="22" y="7"/>
                    </a:lnTo>
                    <a:lnTo>
                      <a:pt x="18" y="7"/>
                    </a:lnTo>
                    <a:lnTo>
                      <a:pt x="18" y="7"/>
                    </a:lnTo>
                    <a:lnTo>
                      <a:pt x="15" y="7"/>
                    </a:lnTo>
                    <a:lnTo>
                      <a:pt x="15" y="7"/>
                    </a:lnTo>
                    <a:lnTo>
                      <a:pt x="11" y="11"/>
                    </a:lnTo>
                    <a:lnTo>
                      <a:pt x="8" y="14"/>
                    </a:lnTo>
                    <a:lnTo>
                      <a:pt x="8" y="18"/>
                    </a:lnTo>
                    <a:lnTo>
                      <a:pt x="4" y="21"/>
                    </a:lnTo>
                    <a:lnTo>
                      <a:pt x="0" y="29"/>
                    </a:lnTo>
                    <a:lnTo>
                      <a:pt x="0" y="32"/>
                    </a:lnTo>
                    <a:lnTo>
                      <a:pt x="0" y="32"/>
                    </a:lnTo>
                    <a:lnTo>
                      <a:pt x="4" y="36"/>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72" name="Freeform 2706">
                <a:extLst>
                  <a:ext uri="{FF2B5EF4-FFF2-40B4-BE49-F238E27FC236}">
                    <a16:creationId xmlns:a16="http://schemas.microsoft.com/office/drawing/2014/main" id="{68B09862-98D4-409F-8C07-42E711A64DDB}"/>
                  </a:ext>
                </a:extLst>
              </p:cNvPr>
              <p:cNvSpPr>
                <a:spLocks/>
              </p:cNvSpPr>
              <p:nvPr/>
            </p:nvSpPr>
            <p:spPr bwMode="auto">
              <a:xfrm>
                <a:off x="3779" y="2438"/>
                <a:ext cx="240" cy="197"/>
              </a:xfrm>
              <a:custGeom>
                <a:avLst/>
                <a:gdLst>
                  <a:gd name="T0" fmla="*/ 18 w 240"/>
                  <a:gd name="T1" fmla="*/ 32 h 197"/>
                  <a:gd name="T2" fmla="*/ 22 w 240"/>
                  <a:gd name="T3" fmla="*/ 25 h 197"/>
                  <a:gd name="T4" fmla="*/ 29 w 240"/>
                  <a:gd name="T5" fmla="*/ 18 h 197"/>
                  <a:gd name="T6" fmla="*/ 36 w 240"/>
                  <a:gd name="T7" fmla="*/ 4 h 197"/>
                  <a:gd name="T8" fmla="*/ 54 w 240"/>
                  <a:gd name="T9" fmla="*/ 0 h 197"/>
                  <a:gd name="T10" fmla="*/ 75 w 240"/>
                  <a:gd name="T11" fmla="*/ 7 h 197"/>
                  <a:gd name="T12" fmla="*/ 86 w 240"/>
                  <a:gd name="T13" fmla="*/ 18 h 197"/>
                  <a:gd name="T14" fmla="*/ 100 w 240"/>
                  <a:gd name="T15" fmla="*/ 11 h 197"/>
                  <a:gd name="T16" fmla="*/ 115 w 240"/>
                  <a:gd name="T17" fmla="*/ 14 h 197"/>
                  <a:gd name="T18" fmla="*/ 136 w 240"/>
                  <a:gd name="T19" fmla="*/ 22 h 197"/>
                  <a:gd name="T20" fmla="*/ 151 w 240"/>
                  <a:gd name="T21" fmla="*/ 11 h 197"/>
                  <a:gd name="T22" fmla="*/ 172 w 240"/>
                  <a:gd name="T23" fmla="*/ 11 h 197"/>
                  <a:gd name="T24" fmla="*/ 186 w 240"/>
                  <a:gd name="T25" fmla="*/ 11 h 197"/>
                  <a:gd name="T26" fmla="*/ 194 w 240"/>
                  <a:gd name="T27" fmla="*/ 14 h 197"/>
                  <a:gd name="T28" fmla="*/ 204 w 240"/>
                  <a:gd name="T29" fmla="*/ 7 h 197"/>
                  <a:gd name="T30" fmla="*/ 208 w 240"/>
                  <a:gd name="T31" fmla="*/ 7 h 197"/>
                  <a:gd name="T32" fmla="*/ 215 w 240"/>
                  <a:gd name="T33" fmla="*/ 0 h 197"/>
                  <a:gd name="T34" fmla="*/ 215 w 240"/>
                  <a:gd name="T35" fmla="*/ 7 h 197"/>
                  <a:gd name="T36" fmla="*/ 226 w 240"/>
                  <a:gd name="T37" fmla="*/ 18 h 197"/>
                  <a:gd name="T38" fmla="*/ 233 w 240"/>
                  <a:gd name="T39" fmla="*/ 29 h 197"/>
                  <a:gd name="T40" fmla="*/ 240 w 240"/>
                  <a:gd name="T41" fmla="*/ 32 h 197"/>
                  <a:gd name="T42" fmla="*/ 240 w 240"/>
                  <a:gd name="T43" fmla="*/ 47 h 197"/>
                  <a:gd name="T44" fmla="*/ 226 w 240"/>
                  <a:gd name="T45" fmla="*/ 54 h 197"/>
                  <a:gd name="T46" fmla="*/ 219 w 240"/>
                  <a:gd name="T47" fmla="*/ 61 h 197"/>
                  <a:gd name="T48" fmla="*/ 211 w 240"/>
                  <a:gd name="T49" fmla="*/ 79 h 197"/>
                  <a:gd name="T50" fmla="*/ 208 w 240"/>
                  <a:gd name="T51" fmla="*/ 97 h 197"/>
                  <a:gd name="T52" fmla="*/ 204 w 240"/>
                  <a:gd name="T53" fmla="*/ 104 h 197"/>
                  <a:gd name="T54" fmla="*/ 194 w 240"/>
                  <a:gd name="T55" fmla="*/ 118 h 197"/>
                  <a:gd name="T56" fmla="*/ 186 w 240"/>
                  <a:gd name="T57" fmla="*/ 133 h 197"/>
                  <a:gd name="T58" fmla="*/ 179 w 240"/>
                  <a:gd name="T59" fmla="*/ 151 h 197"/>
                  <a:gd name="T60" fmla="*/ 168 w 240"/>
                  <a:gd name="T61" fmla="*/ 151 h 197"/>
                  <a:gd name="T62" fmla="*/ 165 w 240"/>
                  <a:gd name="T63" fmla="*/ 147 h 197"/>
                  <a:gd name="T64" fmla="*/ 147 w 240"/>
                  <a:gd name="T65" fmla="*/ 144 h 197"/>
                  <a:gd name="T66" fmla="*/ 140 w 240"/>
                  <a:gd name="T67" fmla="*/ 151 h 197"/>
                  <a:gd name="T68" fmla="*/ 129 w 240"/>
                  <a:gd name="T69" fmla="*/ 158 h 197"/>
                  <a:gd name="T70" fmla="*/ 126 w 240"/>
                  <a:gd name="T71" fmla="*/ 176 h 197"/>
                  <a:gd name="T72" fmla="*/ 118 w 240"/>
                  <a:gd name="T73" fmla="*/ 187 h 197"/>
                  <a:gd name="T74" fmla="*/ 115 w 240"/>
                  <a:gd name="T75" fmla="*/ 187 h 197"/>
                  <a:gd name="T76" fmla="*/ 104 w 240"/>
                  <a:gd name="T77" fmla="*/ 194 h 197"/>
                  <a:gd name="T78" fmla="*/ 90 w 240"/>
                  <a:gd name="T79" fmla="*/ 194 h 197"/>
                  <a:gd name="T80" fmla="*/ 86 w 240"/>
                  <a:gd name="T81" fmla="*/ 194 h 197"/>
                  <a:gd name="T82" fmla="*/ 83 w 240"/>
                  <a:gd name="T83" fmla="*/ 194 h 197"/>
                  <a:gd name="T84" fmla="*/ 72 w 240"/>
                  <a:gd name="T85" fmla="*/ 197 h 197"/>
                  <a:gd name="T86" fmla="*/ 68 w 240"/>
                  <a:gd name="T87" fmla="*/ 197 h 197"/>
                  <a:gd name="T88" fmla="*/ 57 w 240"/>
                  <a:gd name="T89" fmla="*/ 187 h 197"/>
                  <a:gd name="T90" fmla="*/ 57 w 240"/>
                  <a:gd name="T91" fmla="*/ 176 h 197"/>
                  <a:gd name="T92" fmla="*/ 50 w 240"/>
                  <a:gd name="T93" fmla="*/ 169 h 197"/>
                  <a:gd name="T94" fmla="*/ 47 w 240"/>
                  <a:gd name="T95" fmla="*/ 165 h 197"/>
                  <a:gd name="T96" fmla="*/ 36 w 240"/>
                  <a:gd name="T97" fmla="*/ 154 h 197"/>
                  <a:gd name="T98" fmla="*/ 4 w 240"/>
                  <a:gd name="T99" fmla="*/ 154 h 197"/>
                  <a:gd name="T100" fmla="*/ 0 w 240"/>
                  <a:gd name="T101" fmla="*/ 136 h 197"/>
                  <a:gd name="T102" fmla="*/ 4 w 240"/>
                  <a:gd name="T103" fmla="*/ 111 h 197"/>
                  <a:gd name="T104" fmla="*/ 11 w 240"/>
                  <a:gd name="T105" fmla="*/ 93 h 197"/>
                  <a:gd name="T106" fmla="*/ 18 w 240"/>
                  <a:gd name="T107" fmla="*/ 83 h 197"/>
                  <a:gd name="T108" fmla="*/ 22 w 240"/>
                  <a:gd name="T109" fmla="*/ 79 h 197"/>
                  <a:gd name="T110" fmla="*/ 18 w 240"/>
                  <a:gd name="T111" fmla="*/ 72 h 197"/>
                  <a:gd name="T112" fmla="*/ 22 w 240"/>
                  <a:gd name="T113" fmla="*/ 72 h 197"/>
                  <a:gd name="T114" fmla="*/ 22 w 240"/>
                  <a:gd name="T115" fmla="*/ 57 h 197"/>
                  <a:gd name="T116" fmla="*/ 18 w 240"/>
                  <a:gd name="T117" fmla="*/ 5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0" h="197">
                    <a:moveTo>
                      <a:pt x="18" y="43"/>
                    </a:moveTo>
                    <a:lnTo>
                      <a:pt x="18" y="43"/>
                    </a:lnTo>
                    <a:lnTo>
                      <a:pt x="18" y="32"/>
                    </a:lnTo>
                    <a:lnTo>
                      <a:pt x="18" y="29"/>
                    </a:lnTo>
                    <a:lnTo>
                      <a:pt x="22" y="25"/>
                    </a:lnTo>
                    <a:lnTo>
                      <a:pt x="22" y="25"/>
                    </a:lnTo>
                    <a:lnTo>
                      <a:pt x="25" y="25"/>
                    </a:lnTo>
                    <a:lnTo>
                      <a:pt x="25" y="22"/>
                    </a:lnTo>
                    <a:lnTo>
                      <a:pt x="29" y="18"/>
                    </a:lnTo>
                    <a:lnTo>
                      <a:pt x="29" y="11"/>
                    </a:lnTo>
                    <a:lnTo>
                      <a:pt x="29" y="7"/>
                    </a:lnTo>
                    <a:lnTo>
                      <a:pt x="36" y="4"/>
                    </a:lnTo>
                    <a:lnTo>
                      <a:pt x="43" y="4"/>
                    </a:lnTo>
                    <a:lnTo>
                      <a:pt x="50" y="4"/>
                    </a:lnTo>
                    <a:lnTo>
                      <a:pt x="54" y="0"/>
                    </a:lnTo>
                    <a:lnTo>
                      <a:pt x="54" y="0"/>
                    </a:lnTo>
                    <a:lnTo>
                      <a:pt x="61" y="0"/>
                    </a:lnTo>
                    <a:lnTo>
                      <a:pt x="75" y="7"/>
                    </a:lnTo>
                    <a:lnTo>
                      <a:pt x="83" y="14"/>
                    </a:lnTo>
                    <a:lnTo>
                      <a:pt x="86" y="18"/>
                    </a:lnTo>
                    <a:lnTo>
                      <a:pt x="86" y="18"/>
                    </a:lnTo>
                    <a:lnTo>
                      <a:pt x="90" y="18"/>
                    </a:lnTo>
                    <a:lnTo>
                      <a:pt x="93" y="14"/>
                    </a:lnTo>
                    <a:lnTo>
                      <a:pt x="100" y="11"/>
                    </a:lnTo>
                    <a:lnTo>
                      <a:pt x="104" y="11"/>
                    </a:lnTo>
                    <a:lnTo>
                      <a:pt x="108" y="11"/>
                    </a:lnTo>
                    <a:lnTo>
                      <a:pt x="115" y="14"/>
                    </a:lnTo>
                    <a:lnTo>
                      <a:pt x="122" y="18"/>
                    </a:lnTo>
                    <a:lnTo>
                      <a:pt x="126" y="22"/>
                    </a:lnTo>
                    <a:lnTo>
                      <a:pt x="136" y="22"/>
                    </a:lnTo>
                    <a:lnTo>
                      <a:pt x="140" y="22"/>
                    </a:lnTo>
                    <a:lnTo>
                      <a:pt x="147" y="18"/>
                    </a:lnTo>
                    <a:lnTo>
                      <a:pt x="151" y="11"/>
                    </a:lnTo>
                    <a:lnTo>
                      <a:pt x="154" y="11"/>
                    </a:lnTo>
                    <a:lnTo>
                      <a:pt x="165" y="11"/>
                    </a:lnTo>
                    <a:lnTo>
                      <a:pt x="172" y="11"/>
                    </a:lnTo>
                    <a:lnTo>
                      <a:pt x="176" y="11"/>
                    </a:lnTo>
                    <a:lnTo>
                      <a:pt x="183" y="11"/>
                    </a:lnTo>
                    <a:lnTo>
                      <a:pt x="186" y="11"/>
                    </a:lnTo>
                    <a:lnTo>
                      <a:pt x="186" y="11"/>
                    </a:lnTo>
                    <a:lnTo>
                      <a:pt x="190" y="11"/>
                    </a:lnTo>
                    <a:lnTo>
                      <a:pt x="194" y="14"/>
                    </a:lnTo>
                    <a:lnTo>
                      <a:pt x="197" y="14"/>
                    </a:lnTo>
                    <a:lnTo>
                      <a:pt x="201" y="11"/>
                    </a:lnTo>
                    <a:lnTo>
                      <a:pt x="204" y="7"/>
                    </a:lnTo>
                    <a:lnTo>
                      <a:pt x="204" y="7"/>
                    </a:lnTo>
                    <a:lnTo>
                      <a:pt x="204" y="7"/>
                    </a:lnTo>
                    <a:lnTo>
                      <a:pt x="208" y="7"/>
                    </a:lnTo>
                    <a:lnTo>
                      <a:pt x="211" y="7"/>
                    </a:lnTo>
                    <a:lnTo>
                      <a:pt x="211" y="0"/>
                    </a:lnTo>
                    <a:lnTo>
                      <a:pt x="215" y="0"/>
                    </a:lnTo>
                    <a:lnTo>
                      <a:pt x="215" y="0"/>
                    </a:lnTo>
                    <a:lnTo>
                      <a:pt x="215" y="4"/>
                    </a:lnTo>
                    <a:lnTo>
                      <a:pt x="215" y="7"/>
                    </a:lnTo>
                    <a:lnTo>
                      <a:pt x="219" y="11"/>
                    </a:lnTo>
                    <a:lnTo>
                      <a:pt x="222" y="14"/>
                    </a:lnTo>
                    <a:lnTo>
                      <a:pt x="226" y="18"/>
                    </a:lnTo>
                    <a:lnTo>
                      <a:pt x="229" y="25"/>
                    </a:lnTo>
                    <a:lnTo>
                      <a:pt x="233" y="29"/>
                    </a:lnTo>
                    <a:lnTo>
                      <a:pt x="233" y="29"/>
                    </a:lnTo>
                    <a:lnTo>
                      <a:pt x="237" y="29"/>
                    </a:lnTo>
                    <a:lnTo>
                      <a:pt x="237" y="32"/>
                    </a:lnTo>
                    <a:lnTo>
                      <a:pt x="240" y="32"/>
                    </a:lnTo>
                    <a:lnTo>
                      <a:pt x="240" y="32"/>
                    </a:lnTo>
                    <a:lnTo>
                      <a:pt x="240" y="39"/>
                    </a:lnTo>
                    <a:lnTo>
                      <a:pt x="240" y="47"/>
                    </a:lnTo>
                    <a:lnTo>
                      <a:pt x="233" y="50"/>
                    </a:lnTo>
                    <a:lnTo>
                      <a:pt x="233" y="50"/>
                    </a:lnTo>
                    <a:lnTo>
                      <a:pt x="226" y="54"/>
                    </a:lnTo>
                    <a:lnTo>
                      <a:pt x="226" y="54"/>
                    </a:lnTo>
                    <a:lnTo>
                      <a:pt x="222" y="57"/>
                    </a:lnTo>
                    <a:lnTo>
                      <a:pt x="219" y="61"/>
                    </a:lnTo>
                    <a:lnTo>
                      <a:pt x="219" y="61"/>
                    </a:lnTo>
                    <a:lnTo>
                      <a:pt x="215" y="72"/>
                    </a:lnTo>
                    <a:lnTo>
                      <a:pt x="211" y="79"/>
                    </a:lnTo>
                    <a:lnTo>
                      <a:pt x="211" y="83"/>
                    </a:lnTo>
                    <a:lnTo>
                      <a:pt x="211" y="86"/>
                    </a:lnTo>
                    <a:lnTo>
                      <a:pt x="208" y="97"/>
                    </a:lnTo>
                    <a:lnTo>
                      <a:pt x="208" y="100"/>
                    </a:lnTo>
                    <a:lnTo>
                      <a:pt x="204" y="104"/>
                    </a:lnTo>
                    <a:lnTo>
                      <a:pt x="204" y="104"/>
                    </a:lnTo>
                    <a:lnTo>
                      <a:pt x="201" y="108"/>
                    </a:lnTo>
                    <a:lnTo>
                      <a:pt x="197" y="111"/>
                    </a:lnTo>
                    <a:lnTo>
                      <a:pt x="194" y="118"/>
                    </a:lnTo>
                    <a:lnTo>
                      <a:pt x="194" y="122"/>
                    </a:lnTo>
                    <a:lnTo>
                      <a:pt x="190" y="126"/>
                    </a:lnTo>
                    <a:lnTo>
                      <a:pt x="186" y="133"/>
                    </a:lnTo>
                    <a:lnTo>
                      <a:pt x="179" y="147"/>
                    </a:lnTo>
                    <a:lnTo>
                      <a:pt x="179" y="151"/>
                    </a:lnTo>
                    <a:lnTo>
                      <a:pt x="179" y="151"/>
                    </a:lnTo>
                    <a:lnTo>
                      <a:pt x="176" y="154"/>
                    </a:lnTo>
                    <a:lnTo>
                      <a:pt x="172" y="154"/>
                    </a:lnTo>
                    <a:lnTo>
                      <a:pt x="168" y="151"/>
                    </a:lnTo>
                    <a:lnTo>
                      <a:pt x="165" y="151"/>
                    </a:lnTo>
                    <a:lnTo>
                      <a:pt x="165" y="147"/>
                    </a:lnTo>
                    <a:lnTo>
                      <a:pt x="165" y="147"/>
                    </a:lnTo>
                    <a:lnTo>
                      <a:pt x="161" y="144"/>
                    </a:lnTo>
                    <a:lnTo>
                      <a:pt x="154" y="144"/>
                    </a:lnTo>
                    <a:lnTo>
                      <a:pt x="147" y="144"/>
                    </a:lnTo>
                    <a:lnTo>
                      <a:pt x="140" y="144"/>
                    </a:lnTo>
                    <a:lnTo>
                      <a:pt x="140" y="144"/>
                    </a:lnTo>
                    <a:lnTo>
                      <a:pt x="140" y="151"/>
                    </a:lnTo>
                    <a:lnTo>
                      <a:pt x="136" y="154"/>
                    </a:lnTo>
                    <a:lnTo>
                      <a:pt x="133" y="154"/>
                    </a:lnTo>
                    <a:lnTo>
                      <a:pt x="129" y="158"/>
                    </a:lnTo>
                    <a:lnTo>
                      <a:pt x="126" y="165"/>
                    </a:lnTo>
                    <a:lnTo>
                      <a:pt x="126" y="172"/>
                    </a:lnTo>
                    <a:lnTo>
                      <a:pt x="126" y="176"/>
                    </a:lnTo>
                    <a:lnTo>
                      <a:pt x="122" y="179"/>
                    </a:lnTo>
                    <a:lnTo>
                      <a:pt x="118" y="183"/>
                    </a:lnTo>
                    <a:lnTo>
                      <a:pt x="118" y="187"/>
                    </a:lnTo>
                    <a:lnTo>
                      <a:pt x="118" y="187"/>
                    </a:lnTo>
                    <a:lnTo>
                      <a:pt x="115" y="187"/>
                    </a:lnTo>
                    <a:lnTo>
                      <a:pt x="115" y="187"/>
                    </a:lnTo>
                    <a:lnTo>
                      <a:pt x="111" y="190"/>
                    </a:lnTo>
                    <a:lnTo>
                      <a:pt x="111" y="194"/>
                    </a:lnTo>
                    <a:lnTo>
                      <a:pt x="104" y="194"/>
                    </a:lnTo>
                    <a:lnTo>
                      <a:pt x="100" y="194"/>
                    </a:lnTo>
                    <a:lnTo>
                      <a:pt x="90" y="190"/>
                    </a:lnTo>
                    <a:lnTo>
                      <a:pt x="90" y="194"/>
                    </a:lnTo>
                    <a:lnTo>
                      <a:pt x="90" y="194"/>
                    </a:lnTo>
                    <a:lnTo>
                      <a:pt x="86" y="194"/>
                    </a:lnTo>
                    <a:lnTo>
                      <a:pt x="86" y="194"/>
                    </a:lnTo>
                    <a:lnTo>
                      <a:pt x="86" y="194"/>
                    </a:lnTo>
                    <a:lnTo>
                      <a:pt x="83" y="197"/>
                    </a:lnTo>
                    <a:lnTo>
                      <a:pt x="83" y="194"/>
                    </a:lnTo>
                    <a:lnTo>
                      <a:pt x="79" y="197"/>
                    </a:lnTo>
                    <a:lnTo>
                      <a:pt x="79" y="194"/>
                    </a:lnTo>
                    <a:lnTo>
                      <a:pt x="72" y="197"/>
                    </a:lnTo>
                    <a:lnTo>
                      <a:pt x="72" y="194"/>
                    </a:lnTo>
                    <a:lnTo>
                      <a:pt x="68" y="197"/>
                    </a:lnTo>
                    <a:lnTo>
                      <a:pt x="68" y="197"/>
                    </a:lnTo>
                    <a:lnTo>
                      <a:pt x="65" y="194"/>
                    </a:lnTo>
                    <a:lnTo>
                      <a:pt x="61" y="190"/>
                    </a:lnTo>
                    <a:lnTo>
                      <a:pt x="57" y="187"/>
                    </a:lnTo>
                    <a:lnTo>
                      <a:pt x="54" y="179"/>
                    </a:lnTo>
                    <a:lnTo>
                      <a:pt x="54" y="176"/>
                    </a:lnTo>
                    <a:lnTo>
                      <a:pt x="57" y="176"/>
                    </a:lnTo>
                    <a:lnTo>
                      <a:pt x="57" y="176"/>
                    </a:lnTo>
                    <a:lnTo>
                      <a:pt x="54" y="172"/>
                    </a:lnTo>
                    <a:lnTo>
                      <a:pt x="50" y="169"/>
                    </a:lnTo>
                    <a:lnTo>
                      <a:pt x="50" y="169"/>
                    </a:lnTo>
                    <a:lnTo>
                      <a:pt x="50" y="165"/>
                    </a:lnTo>
                    <a:lnTo>
                      <a:pt x="47" y="165"/>
                    </a:lnTo>
                    <a:lnTo>
                      <a:pt x="47" y="165"/>
                    </a:lnTo>
                    <a:lnTo>
                      <a:pt x="43" y="161"/>
                    </a:lnTo>
                    <a:lnTo>
                      <a:pt x="36" y="154"/>
                    </a:lnTo>
                    <a:lnTo>
                      <a:pt x="32" y="154"/>
                    </a:lnTo>
                    <a:lnTo>
                      <a:pt x="25" y="154"/>
                    </a:lnTo>
                    <a:lnTo>
                      <a:pt x="4" y="154"/>
                    </a:lnTo>
                    <a:lnTo>
                      <a:pt x="0" y="154"/>
                    </a:lnTo>
                    <a:lnTo>
                      <a:pt x="0" y="140"/>
                    </a:lnTo>
                    <a:lnTo>
                      <a:pt x="0" y="136"/>
                    </a:lnTo>
                    <a:lnTo>
                      <a:pt x="4" y="129"/>
                    </a:lnTo>
                    <a:lnTo>
                      <a:pt x="4" y="118"/>
                    </a:lnTo>
                    <a:lnTo>
                      <a:pt x="4" y="111"/>
                    </a:lnTo>
                    <a:lnTo>
                      <a:pt x="4" y="108"/>
                    </a:lnTo>
                    <a:lnTo>
                      <a:pt x="11" y="97"/>
                    </a:lnTo>
                    <a:lnTo>
                      <a:pt x="11" y="93"/>
                    </a:lnTo>
                    <a:lnTo>
                      <a:pt x="11" y="90"/>
                    </a:lnTo>
                    <a:lnTo>
                      <a:pt x="14" y="86"/>
                    </a:lnTo>
                    <a:lnTo>
                      <a:pt x="18" y="83"/>
                    </a:lnTo>
                    <a:lnTo>
                      <a:pt x="18" y="79"/>
                    </a:lnTo>
                    <a:lnTo>
                      <a:pt x="22" y="79"/>
                    </a:lnTo>
                    <a:lnTo>
                      <a:pt x="22" y="79"/>
                    </a:lnTo>
                    <a:lnTo>
                      <a:pt x="22" y="75"/>
                    </a:lnTo>
                    <a:lnTo>
                      <a:pt x="18" y="75"/>
                    </a:lnTo>
                    <a:lnTo>
                      <a:pt x="18" y="72"/>
                    </a:lnTo>
                    <a:lnTo>
                      <a:pt x="18" y="72"/>
                    </a:lnTo>
                    <a:lnTo>
                      <a:pt x="22" y="72"/>
                    </a:lnTo>
                    <a:lnTo>
                      <a:pt x="22" y="72"/>
                    </a:lnTo>
                    <a:lnTo>
                      <a:pt x="22" y="68"/>
                    </a:lnTo>
                    <a:lnTo>
                      <a:pt x="22" y="65"/>
                    </a:lnTo>
                    <a:lnTo>
                      <a:pt x="22" y="57"/>
                    </a:lnTo>
                    <a:lnTo>
                      <a:pt x="22" y="57"/>
                    </a:lnTo>
                    <a:lnTo>
                      <a:pt x="18" y="50"/>
                    </a:lnTo>
                    <a:lnTo>
                      <a:pt x="18" y="50"/>
                    </a:lnTo>
                    <a:lnTo>
                      <a:pt x="18" y="47"/>
                    </a:lnTo>
                    <a:lnTo>
                      <a:pt x="18" y="4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73" name="Freeform 2707">
                <a:extLst>
                  <a:ext uri="{FF2B5EF4-FFF2-40B4-BE49-F238E27FC236}">
                    <a16:creationId xmlns:a16="http://schemas.microsoft.com/office/drawing/2014/main" id="{F0739EA7-27A9-4A3B-9435-5A88910E3863}"/>
                  </a:ext>
                </a:extLst>
              </p:cNvPr>
              <p:cNvSpPr>
                <a:spLocks/>
              </p:cNvSpPr>
              <p:nvPr/>
            </p:nvSpPr>
            <p:spPr bwMode="auto">
              <a:xfrm>
                <a:off x="3779" y="2438"/>
                <a:ext cx="240" cy="197"/>
              </a:xfrm>
              <a:custGeom>
                <a:avLst/>
                <a:gdLst>
                  <a:gd name="T0" fmla="*/ 18 w 240"/>
                  <a:gd name="T1" fmla="*/ 32 h 197"/>
                  <a:gd name="T2" fmla="*/ 22 w 240"/>
                  <a:gd name="T3" fmla="*/ 25 h 197"/>
                  <a:gd name="T4" fmla="*/ 29 w 240"/>
                  <a:gd name="T5" fmla="*/ 18 h 197"/>
                  <a:gd name="T6" fmla="*/ 36 w 240"/>
                  <a:gd name="T7" fmla="*/ 4 h 197"/>
                  <a:gd name="T8" fmla="*/ 54 w 240"/>
                  <a:gd name="T9" fmla="*/ 0 h 197"/>
                  <a:gd name="T10" fmla="*/ 75 w 240"/>
                  <a:gd name="T11" fmla="*/ 7 h 197"/>
                  <a:gd name="T12" fmla="*/ 86 w 240"/>
                  <a:gd name="T13" fmla="*/ 18 h 197"/>
                  <a:gd name="T14" fmla="*/ 100 w 240"/>
                  <a:gd name="T15" fmla="*/ 11 h 197"/>
                  <a:gd name="T16" fmla="*/ 115 w 240"/>
                  <a:gd name="T17" fmla="*/ 14 h 197"/>
                  <a:gd name="T18" fmla="*/ 136 w 240"/>
                  <a:gd name="T19" fmla="*/ 22 h 197"/>
                  <a:gd name="T20" fmla="*/ 151 w 240"/>
                  <a:gd name="T21" fmla="*/ 11 h 197"/>
                  <a:gd name="T22" fmla="*/ 172 w 240"/>
                  <a:gd name="T23" fmla="*/ 11 h 197"/>
                  <a:gd name="T24" fmla="*/ 186 w 240"/>
                  <a:gd name="T25" fmla="*/ 11 h 197"/>
                  <a:gd name="T26" fmla="*/ 194 w 240"/>
                  <a:gd name="T27" fmla="*/ 14 h 197"/>
                  <a:gd name="T28" fmla="*/ 204 w 240"/>
                  <a:gd name="T29" fmla="*/ 7 h 197"/>
                  <a:gd name="T30" fmla="*/ 208 w 240"/>
                  <a:gd name="T31" fmla="*/ 7 h 197"/>
                  <a:gd name="T32" fmla="*/ 215 w 240"/>
                  <a:gd name="T33" fmla="*/ 0 h 197"/>
                  <a:gd name="T34" fmla="*/ 215 w 240"/>
                  <a:gd name="T35" fmla="*/ 7 h 197"/>
                  <a:gd name="T36" fmla="*/ 226 w 240"/>
                  <a:gd name="T37" fmla="*/ 18 h 197"/>
                  <a:gd name="T38" fmla="*/ 233 w 240"/>
                  <a:gd name="T39" fmla="*/ 29 h 197"/>
                  <a:gd name="T40" fmla="*/ 240 w 240"/>
                  <a:gd name="T41" fmla="*/ 32 h 197"/>
                  <a:gd name="T42" fmla="*/ 240 w 240"/>
                  <a:gd name="T43" fmla="*/ 47 h 197"/>
                  <a:gd name="T44" fmla="*/ 226 w 240"/>
                  <a:gd name="T45" fmla="*/ 54 h 197"/>
                  <a:gd name="T46" fmla="*/ 219 w 240"/>
                  <a:gd name="T47" fmla="*/ 61 h 197"/>
                  <a:gd name="T48" fmla="*/ 211 w 240"/>
                  <a:gd name="T49" fmla="*/ 79 h 197"/>
                  <a:gd name="T50" fmla="*/ 208 w 240"/>
                  <a:gd name="T51" fmla="*/ 97 h 197"/>
                  <a:gd name="T52" fmla="*/ 204 w 240"/>
                  <a:gd name="T53" fmla="*/ 104 h 197"/>
                  <a:gd name="T54" fmla="*/ 194 w 240"/>
                  <a:gd name="T55" fmla="*/ 118 h 197"/>
                  <a:gd name="T56" fmla="*/ 186 w 240"/>
                  <a:gd name="T57" fmla="*/ 133 h 197"/>
                  <a:gd name="T58" fmla="*/ 179 w 240"/>
                  <a:gd name="T59" fmla="*/ 151 h 197"/>
                  <a:gd name="T60" fmla="*/ 168 w 240"/>
                  <a:gd name="T61" fmla="*/ 151 h 197"/>
                  <a:gd name="T62" fmla="*/ 165 w 240"/>
                  <a:gd name="T63" fmla="*/ 147 h 197"/>
                  <a:gd name="T64" fmla="*/ 147 w 240"/>
                  <a:gd name="T65" fmla="*/ 144 h 197"/>
                  <a:gd name="T66" fmla="*/ 140 w 240"/>
                  <a:gd name="T67" fmla="*/ 151 h 197"/>
                  <a:gd name="T68" fmla="*/ 129 w 240"/>
                  <a:gd name="T69" fmla="*/ 158 h 197"/>
                  <a:gd name="T70" fmla="*/ 126 w 240"/>
                  <a:gd name="T71" fmla="*/ 176 h 197"/>
                  <a:gd name="T72" fmla="*/ 118 w 240"/>
                  <a:gd name="T73" fmla="*/ 187 h 197"/>
                  <a:gd name="T74" fmla="*/ 115 w 240"/>
                  <a:gd name="T75" fmla="*/ 187 h 197"/>
                  <a:gd name="T76" fmla="*/ 104 w 240"/>
                  <a:gd name="T77" fmla="*/ 194 h 197"/>
                  <a:gd name="T78" fmla="*/ 90 w 240"/>
                  <a:gd name="T79" fmla="*/ 194 h 197"/>
                  <a:gd name="T80" fmla="*/ 86 w 240"/>
                  <a:gd name="T81" fmla="*/ 194 h 197"/>
                  <a:gd name="T82" fmla="*/ 83 w 240"/>
                  <a:gd name="T83" fmla="*/ 194 h 197"/>
                  <a:gd name="T84" fmla="*/ 72 w 240"/>
                  <a:gd name="T85" fmla="*/ 197 h 197"/>
                  <a:gd name="T86" fmla="*/ 68 w 240"/>
                  <a:gd name="T87" fmla="*/ 197 h 197"/>
                  <a:gd name="T88" fmla="*/ 57 w 240"/>
                  <a:gd name="T89" fmla="*/ 187 h 197"/>
                  <a:gd name="T90" fmla="*/ 57 w 240"/>
                  <a:gd name="T91" fmla="*/ 176 h 197"/>
                  <a:gd name="T92" fmla="*/ 50 w 240"/>
                  <a:gd name="T93" fmla="*/ 169 h 197"/>
                  <a:gd name="T94" fmla="*/ 47 w 240"/>
                  <a:gd name="T95" fmla="*/ 165 h 197"/>
                  <a:gd name="T96" fmla="*/ 36 w 240"/>
                  <a:gd name="T97" fmla="*/ 154 h 197"/>
                  <a:gd name="T98" fmla="*/ 4 w 240"/>
                  <a:gd name="T99" fmla="*/ 154 h 197"/>
                  <a:gd name="T100" fmla="*/ 0 w 240"/>
                  <a:gd name="T101" fmla="*/ 136 h 197"/>
                  <a:gd name="T102" fmla="*/ 4 w 240"/>
                  <a:gd name="T103" fmla="*/ 111 h 197"/>
                  <a:gd name="T104" fmla="*/ 11 w 240"/>
                  <a:gd name="T105" fmla="*/ 93 h 197"/>
                  <a:gd name="T106" fmla="*/ 18 w 240"/>
                  <a:gd name="T107" fmla="*/ 83 h 197"/>
                  <a:gd name="T108" fmla="*/ 22 w 240"/>
                  <a:gd name="T109" fmla="*/ 79 h 197"/>
                  <a:gd name="T110" fmla="*/ 18 w 240"/>
                  <a:gd name="T111" fmla="*/ 72 h 197"/>
                  <a:gd name="T112" fmla="*/ 22 w 240"/>
                  <a:gd name="T113" fmla="*/ 72 h 197"/>
                  <a:gd name="T114" fmla="*/ 22 w 240"/>
                  <a:gd name="T115" fmla="*/ 57 h 197"/>
                  <a:gd name="T116" fmla="*/ 18 w 240"/>
                  <a:gd name="T117" fmla="*/ 5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0" h="197">
                    <a:moveTo>
                      <a:pt x="18" y="43"/>
                    </a:moveTo>
                    <a:lnTo>
                      <a:pt x="18" y="43"/>
                    </a:lnTo>
                    <a:lnTo>
                      <a:pt x="18" y="32"/>
                    </a:lnTo>
                    <a:lnTo>
                      <a:pt x="18" y="29"/>
                    </a:lnTo>
                    <a:lnTo>
                      <a:pt x="22" y="25"/>
                    </a:lnTo>
                    <a:lnTo>
                      <a:pt x="22" y="25"/>
                    </a:lnTo>
                    <a:lnTo>
                      <a:pt x="25" y="25"/>
                    </a:lnTo>
                    <a:lnTo>
                      <a:pt x="25" y="22"/>
                    </a:lnTo>
                    <a:lnTo>
                      <a:pt x="29" y="18"/>
                    </a:lnTo>
                    <a:lnTo>
                      <a:pt x="29" y="11"/>
                    </a:lnTo>
                    <a:lnTo>
                      <a:pt x="29" y="7"/>
                    </a:lnTo>
                    <a:lnTo>
                      <a:pt x="36" y="4"/>
                    </a:lnTo>
                    <a:lnTo>
                      <a:pt x="43" y="4"/>
                    </a:lnTo>
                    <a:lnTo>
                      <a:pt x="50" y="4"/>
                    </a:lnTo>
                    <a:lnTo>
                      <a:pt x="54" y="0"/>
                    </a:lnTo>
                    <a:lnTo>
                      <a:pt x="54" y="0"/>
                    </a:lnTo>
                    <a:lnTo>
                      <a:pt x="61" y="0"/>
                    </a:lnTo>
                    <a:lnTo>
                      <a:pt x="75" y="7"/>
                    </a:lnTo>
                    <a:lnTo>
                      <a:pt x="83" y="14"/>
                    </a:lnTo>
                    <a:lnTo>
                      <a:pt x="86" y="18"/>
                    </a:lnTo>
                    <a:lnTo>
                      <a:pt x="86" y="18"/>
                    </a:lnTo>
                    <a:lnTo>
                      <a:pt x="90" y="18"/>
                    </a:lnTo>
                    <a:lnTo>
                      <a:pt x="93" y="14"/>
                    </a:lnTo>
                    <a:lnTo>
                      <a:pt x="100" y="11"/>
                    </a:lnTo>
                    <a:lnTo>
                      <a:pt x="104" y="11"/>
                    </a:lnTo>
                    <a:lnTo>
                      <a:pt x="108" y="11"/>
                    </a:lnTo>
                    <a:lnTo>
                      <a:pt x="115" y="14"/>
                    </a:lnTo>
                    <a:lnTo>
                      <a:pt x="122" y="18"/>
                    </a:lnTo>
                    <a:lnTo>
                      <a:pt x="126" y="22"/>
                    </a:lnTo>
                    <a:lnTo>
                      <a:pt x="136" y="22"/>
                    </a:lnTo>
                    <a:lnTo>
                      <a:pt x="140" y="22"/>
                    </a:lnTo>
                    <a:lnTo>
                      <a:pt x="147" y="18"/>
                    </a:lnTo>
                    <a:lnTo>
                      <a:pt x="151" y="11"/>
                    </a:lnTo>
                    <a:lnTo>
                      <a:pt x="154" y="11"/>
                    </a:lnTo>
                    <a:lnTo>
                      <a:pt x="165" y="11"/>
                    </a:lnTo>
                    <a:lnTo>
                      <a:pt x="172" y="11"/>
                    </a:lnTo>
                    <a:lnTo>
                      <a:pt x="176" y="11"/>
                    </a:lnTo>
                    <a:lnTo>
                      <a:pt x="183" y="11"/>
                    </a:lnTo>
                    <a:lnTo>
                      <a:pt x="186" y="11"/>
                    </a:lnTo>
                    <a:lnTo>
                      <a:pt x="186" y="11"/>
                    </a:lnTo>
                    <a:lnTo>
                      <a:pt x="190" y="11"/>
                    </a:lnTo>
                    <a:lnTo>
                      <a:pt x="194" y="14"/>
                    </a:lnTo>
                    <a:lnTo>
                      <a:pt x="197" y="14"/>
                    </a:lnTo>
                    <a:lnTo>
                      <a:pt x="201" y="11"/>
                    </a:lnTo>
                    <a:lnTo>
                      <a:pt x="204" y="7"/>
                    </a:lnTo>
                    <a:lnTo>
                      <a:pt x="204" y="7"/>
                    </a:lnTo>
                    <a:lnTo>
                      <a:pt x="204" y="7"/>
                    </a:lnTo>
                    <a:lnTo>
                      <a:pt x="208" y="7"/>
                    </a:lnTo>
                    <a:lnTo>
                      <a:pt x="211" y="7"/>
                    </a:lnTo>
                    <a:lnTo>
                      <a:pt x="211" y="0"/>
                    </a:lnTo>
                    <a:lnTo>
                      <a:pt x="215" y="0"/>
                    </a:lnTo>
                    <a:lnTo>
                      <a:pt x="215" y="0"/>
                    </a:lnTo>
                    <a:lnTo>
                      <a:pt x="215" y="4"/>
                    </a:lnTo>
                    <a:lnTo>
                      <a:pt x="215" y="7"/>
                    </a:lnTo>
                    <a:lnTo>
                      <a:pt x="219" y="11"/>
                    </a:lnTo>
                    <a:lnTo>
                      <a:pt x="222" y="14"/>
                    </a:lnTo>
                    <a:lnTo>
                      <a:pt x="226" y="18"/>
                    </a:lnTo>
                    <a:lnTo>
                      <a:pt x="229" y="25"/>
                    </a:lnTo>
                    <a:lnTo>
                      <a:pt x="233" y="29"/>
                    </a:lnTo>
                    <a:lnTo>
                      <a:pt x="233" y="29"/>
                    </a:lnTo>
                    <a:lnTo>
                      <a:pt x="237" y="29"/>
                    </a:lnTo>
                    <a:lnTo>
                      <a:pt x="237" y="32"/>
                    </a:lnTo>
                    <a:lnTo>
                      <a:pt x="240" y="32"/>
                    </a:lnTo>
                    <a:lnTo>
                      <a:pt x="240" y="32"/>
                    </a:lnTo>
                    <a:lnTo>
                      <a:pt x="240" y="39"/>
                    </a:lnTo>
                    <a:lnTo>
                      <a:pt x="240" y="47"/>
                    </a:lnTo>
                    <a:lnTo>
                      <a:pt x="233" y="50"/>
                    </a:lnTo>
                    <a:lnTo>
                      <a:pt x="233" y="50"/>
                    </a:lnTo>
                    <a:lnTo>
                      <a:pt x="226" y="54"/>
                    </a:lnTo>
                    <a:lnTo>
                      <a:pt x="226" y="54"/>
                    </a:lnTo>
                    <a:lnTo>
                      <a:pt x="222" y="57"/>
                    </a:lnTo>
                    <a:lnTo>
                      <a:pt x="219" y="61"/>
                    </a:lnTo>
                    <a:lnTo>
                      <a:pt x="219" y="61"/>
                    </a:lnTo>
                    <a:lnTo>
                      <a:pt x="215" y="72"/>
                    </a:lnTo>
                    <a:lnTo>
                      <a:pt x="211" y="79"/>
                    </a:lnTo>
                    <a:lnTo>
                      <a:pt x="211" y="83"/>
                    </a:lnTo>
                    <a:lnTo>
                      <a:pt x="211" y="86"/>
                    </a:lnTo>
                    <a:lnTo>
                      <a:pt x="208" y="97"/>
                    </a:lnTo>
                    <a:lnTo>
                      <a:pt x="208" y="100"/>
                    </a:lnTo>
                    <a:lnTo>
                      <a:pt x="204" y="104"/>
                    </a:lnTo>
                    <a:lnTo>
                      <a:pt x="204" y="104"/>
                    </a:lnTo>
                    <a:lnTo>
                      <a:pt x="201" y="108"/>
                    </a:lnTo>
                    <a:lnTo>
                      <a:pt x="197" y="111"/>
                    </a:lnTo>
                    <a:lnTo>
                      <a:pt x="194" y="118"/>
                    </a:lnTo>
                    <a:lnTo>
                      <a:pt x="194" y="122"/>
                    </a:lnTo>
                    <a:lnTo>
                      <a:pt x="190" y="126"/>
                    </a:lnTo>
                    <a:lnTo>
                      <a:pt x="186" y="133"/>
                    </a:lnTo>
                    <a:lnTo>
                      <a:pt x="179" y="147"/>
                    </a:lnTo>
                    <a:lnTo>
                      <a:pt x="179" y="151"/>
                    </a:lnTo>
                    <a:lnTo>
                      <a:pt x="179" y="151"/>
                    </a:lnTo>
                    <a:lnTo>
                      <a:pt x="176" y="154"/>
                    </a:lnTo>
                    <a:lnTo>
                      <a:pt x="172" y="154"/>
                    </a:lnTo>
                    <a:lnTo>
                      <a:pt x="168" y="151"/>
                    </a:lnTo>
                    <a:lnTo>
                      <a:pt x="165" y="151"/>
                    </a:lnTo>
                    <a:lnTo>
                      <a:pt x="165" y="147"/>
                    </a:lnTo>
                    <a:lnTo>
                      <a:pt x="165" y="147"/>
                    </a:lnTo>
                    <a:lnTo>
                      <a:pt x="161" y="144"/>
                    </a:lnTo>
                    <a:lnTo>
                      <a:pt x="154" y="144"/>
                    </a:lnTo>
                    <a:lnTo>
                      <a:pt x="147" y="144"/>
                    </a:lnTo>
                    <a:lnTo>
                      <a:pt x="140" y="144"/>
                    </a:lnTo>
                    <a:lnTo>
                      <a:pt x="140" y="144"/>
                    </a:lnTo>
                    <a:lnTo>
                      <a:pt x="140" y="151"/>
                    </a:lnTo>
                    <a:lnTo>
                      <a:pt x="136" y="154"/>
                    </a:lnTo>
                    <a:lnTo>
                      <a:pt x="133" y="154"/>
                    </a:lnTo>
                    <a:lnTo>
                      <a:pt x="129" y="158"/>
                    </a:lnTo>
                    <a:lnTo>
                      <a:pt x="126" y="165"/>
                    </a:lnTo>
                    <a:lnTo>
                      <a:pt x="126" y="172"/>
                    </a:lnTo>
                    <a:lnTo>
                      <a:pt x="126" y="176"/>
                    </a:lnTo>
                    <a:lnTo>
                      <a:pt x="122" y="179"/>
                    </a:lnTo>
                    <a:lnTo>
                      <a:pt x="118" y="183"/>
                    </a:lnTo>
                    <a:lnTo>
                      <a:pt x="118" y="187"/>
                    </a:lnTo>
                    <a:lnTo>
                      <a:pt x="118" y="187"/>
                    </a:lnTo>
                    <a:lnTo>
                      <a:pt x="115" y="187"/>
                    </a:lnTo>
                    <a:lnTo>
                      <a:pt x="115" y="187"/>
                    </a:lnTo>
                    <a:lnTo>
                      <a:pt x="111" y="190"/>
                    </a:lnTo>
                    <a:lnTo>
                      <a:pt x="111" y="194"/>
                    </a:lnTo>
                    <a:lnTo>
                      <a:pt x="104" y="194"/>
                    </a:lnTo>
                    <a:lnTo>
                      <a:pt x="100" y="194"/>
                    </a:lnTo>
                    <a:lnTo>
                      <a:pt x="90" y="190"/>
                    </a:lnTo>
                    <a:lnTo>
                      <a:pt x="90" y="194"/>
                    </a:lnTo>
                    <a:lnTo>
                      <a:pt x="90" y="194"/>
                    </a:lnTo>
                    <a:lnTo>
                      <a:pt x="86" y="194"/>
                    </a:lnTo>
                    <a:lnTo>
                      <a:pt x="86" y="194"/>
                    </a:lnTo>
                    <a:lnTo>
                      <a:pt x="86" y="194"/>
                    </a:lnTo>
                    <a:lnTo>
                      <a:pt x="83" y="197"/>
                    </a:lnTo>
                    <a:lnTo>
                      <a:pt x="83" y="194"/>
                    </a:lnTo>
                    <a:lnTo>
                      <a:pt x="79" y="197"/>
                    </a:lnTo>
                    <a:lnTo>
                      <a:pt x="79" y="194"/>
                    </a:lnTo>
                    <a:lnTo>
                      <a:pt x="72" y="197"/>
                    </a:lnTo>
                    <a:lnTo>
                      <a:pt x="72" y="194"/>
                    </a:lnTo>
                    <a:lnTo>
                      <a:pt x="68" y="197"/>
                    </a:lnTo>
                    <a:lnTo>
                      <a:pt x="68" y="197"/>
                    </a:lnTo>
                    <a:lnTo>
                      <a:pt x="65" y="194"/>
                    </a:lnTo>
                    <a:lnTo>
                      <a:pt x="61" y="190"/>
                    </a:lnTo>
                    <a:lnTo>
                      <a:pt x="57" y="187"/>
                    </a:lnTo>
                    <a:lnTo>
                      <a:pt x="54" y="179"/>
                    </a:lnTo>
                    <a:lnTo>
                      <a:pt x="54" y="176"/>
                    </a:lnTo>
                    <a:lnTo>
                      <a:pt x="57" y="176"/>
                    </a:lnTo>
                    <a:lnTo>
                      <a:pt x="57" y="176"/>
                    </a:lnTo>
                    <a:lnTo>
                      <a:pt x="54" y="172"/>
                    </a:lnTo>
                    <a:lnTo>
                      <a:pt x="50" y="169"/>
                    </a:lnTo>
                    <a:lnTo>
                      <a:pt x="50" y="169"/>
                    </a:lnTo>
                    <a:lnTo>
                      <a:pt x="50" y="165"/>
                    </a:lnTo>
                    <a:lnTo>
                      <a:pt x="47" y="165"/>
                    </a:lnTo>
                    <a:lnTo>
                      <a:pt x="47" y="165"/>
                    </a:lnTo>
                    <a:lnTo>
                      <a:pt x="43" y="161"/>
                    </a:lnTo>
                    <a:lnTo>
                      <a:pt x="36" y="154"/>
                    </a:lnTo>
                    <a:lnTo>
                      <a:pt x="32" y="154"/>
                    </a:lnTo>
                    <a:lnTo>
                      <a:pt x="25" y="154"/>
                    </a:lnTo>
                    <a:lnTo>
                      <a:pt x="4" y="154"/>
                    </a:lnTo>
                    <a:lnTo>
                      <a:pt x="0" y="154"/>
                    </a:lnTo>
                    <a:lnTo>
                      <a:pt x="0" y="140"/>
                    </a:lnTo>
                    <a:lnTo>
                      <a:pt x="0" y="136"/>
                    </a:lnTo>
                    <a:lnTo>
                      <a:pt x="4" y="129"/>
                    </a:lnTo>
                    <a:lnTo>
                      <a:pt x="4" y="118"/>
                    </a:lnTo>
                    <a:lnTo>
                      <a:pt x="4" y="111"/>
                    </a:lnTo>
                    <a:lnTo>
                      <a:pt x="4" y="108"/>
                    </a:lnTo>
                    <a:lnTo>
                      <a:pt x="11" y="97"/>
                    </a:lnTo>
                    <a:lnTo>
                      <a:pt x="11" y="93"/>
                    </a:lnTo>
                    <a:lnTo>
                      <a:pt x="11" y="90"/>
                    </a:lnTo>
                    <a:lnTo>
                      <a:pt x="14" y="86"/>
                    </a:lnTo>
                    <a:lnTo>
                      <a:pt x="18" y="83"/>
                    </a:lnTo>
                    <a:lnTo>
                      <a:pt x="18" y="79"/>
                    </a:lnTo>
                    <a:lnTo>
                      <a:pt x="22" y="79"/>
                    </a:lnTo>
                    <a:lnTo>
                      <a:pt x="22" y="79"/>
                    </a:lnTo>
                    <a:lnTo>
                      <a:pt x="22" y="75"/>
                    </a:lnTo>
                    <a:lnTo>
                      <a:pt x="18" y="75"/>
                    </a:lnTo>
                    <a:lnTo>
                      <a:pt x="18" y="72"/>
                    </a:lnTo>
                    <a:lnTo>
                      <a:pt x="18" y="72"/>
                    </a:lnTo>
                    <a:lnTo>
                      <a:pt x="22" y="72"/>
                    </a:lnTo>
                    <a:lnTo>
                      <a:pt x="22" y="72"/>
                    </a:lnTo>
                    <a:lnTo>
                      <a:pt x="22" y="68"/>
                    </a:lnTo>
                    <a:lnTo>
                      <a:pt x="22" y="65"/>
                    </a:lnTo>
                    <a:lnTo>
                      <a:pt x="22" y="57"/>
                    </a:lnTo>
                    <a:lnTo>
                      <a:pt x="22" y="57"/>
                    </a:lnTo>
                    <a:lnTo>
                      <a:pt x="18" y="50"/>
                    </a:lnTo>
                    <a:lnTo>
                      <a:pt x="18" y="50"/>
                    </a:lnTo>
                    <a:lnTo>
                      <a:pt x="18" y="47"/>
                    </a:lnTo>
                    <a:lnTo>
                      <a:pt x="18" y="4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74" name="Freeform 2708">
                <a:extLst>
                  <a:ext uri="{FF2B5EF4-FFF2-40B4-BE49-F238E27FC236}">
                    <a16:creationId xmlns:a16="http://schemas.microsoft.com/office/drawing/2014/main" id="{6BA6AB32-16D5-4368-B220-207DA8F900A1}"/>
                  </a:ext>
                </a:extLst>
              </p:cNvPr>
              <p:cNvSpPr>
                <a:spLocks/>
              </p:cNvSpPr>
              <p:nvPr/>
            </p:nvSpPr>
            <p:spPr bwMode="auto">
              <a:xfrm>
                <a:off x="3725" y="2234"/>
                <a:ext cx="326" cy="247"/>
              </a:xfrm>
              <a:custGeom>
                <a:avLst/>
                <a:gdLst>
                  <a:gd name="T0" fmla="*/ 83 w 326"/>
                  <a:gd name="T1" fmla="*/ 139 h 247"/>
                  <a:gd name="T2" fmla="*/ 79 w 326"/>
                  <a:gd name="T3" fmla="*/ 161 h 247"/>
                  <a:gd name="T4" fmla="*/ 72 w 326"/>
                  <a:gd name="T5" fmla="*/ 168 h 247"/>
                  <a:gd name="T6" fmla="*/ 72 w 326"/>
                  <a:gd name="T7" fmla="*/ 172 h 247"/>
                  <a:gd name="T8" fmla="*/ 61 w 326"/>
                  <a:gd name="T9" fmla="*/ 172 h 247"/>
                  <a:gd name="T10" fmla="*/ 18 w 326"/>
                  <a:gd name="T11" fmla="*/ 179 h 247"/>
                  <a:gd name="T12" fmla="*/ 4 w 326"/>
                  <a:gd name="T13" fmla="*/ 186 h 247"/>
                  <a:gd name="T14" fmla="*/ 4 w 326"/>
                  <a:gd name="T15" fmla="*/ 193 h 247"/>
                  <a:gd name="T16" fmla="*/ 8 w 326"/>
                  <a:gd name="T17" fmla="*/ 200 h 247"/>
                  <a:gd name="T18" fmla="*/ 18 w 326"/>
                  <a:gd name="T19" fmla="*/ 215 h 247"/>
                  <a:gd name="T20" fmla="*/ 29 w 326"/>
                  <a:gd name="T21" fmla="*/ 226 h 247"/>
                  <a:gd name="T22" fmla="*/ 36 w 326"/>
                  <a:gd name="T23" fmla="*/ 229 h 247"/>
                  <a:gd name="T24" fmla="*/ 40 w 326"/>
                  <a:gd name="T25" fmla="*/ 226 h 247"/>
                  <a:gd name="T26" fmla="*/ 47 w 326"/>
                  <a:gd name="T27" fmla="*/ 233 h 247"/>
                  <a:gd name="T28" fmla="*/ 43 w 326"/>
                  <a:gd name="T29" fmla="*/ 233 h 247"/>
                  <a:gd name="T30" fmla="*/ 43 w 326"/>
                  <a:gd name="T31" fmla="*/ 240 h 247"/>
                  <a:gd name="T32" fmla="*/ 51 w 326"/>
                  <a:gd name="T33" fmla="*/ 240 h 247"/>
                  <a:gd name="T34" fmla="*/ 54 w 326"/>
                  <a:gd name="T35" fmla="*/ 236 h 247"/>
                  <a:gd name="T36" fmla="*/ 61 w 326"/>
                  <a:gd name="T37" fmla="*/ 240 h 247"/>
                  <a:gd name="T38" fmla="*/ 72 w 326"/>
                  <a:gd name="T39" fmla="*/ 247 h 247"/>
                  <a:gd name="T40" fmla="*/ 72 w 326"/>
                  <a:gd name="T41" fmla="*/ 233 h 247"/>
                  <a:gd name="T42" fmla="*/ 79 w 326"/>
                  <a:gd name="T43" fmla="*/ 229 h 247"/>
                  <a:gd name="T44" fmla="*/ 83 w 326"/>
                  <a:gd name="T45" fmla="*/ 215 h 247"/>
                  <a:gd name="T46" fmla="*/ 97 w 326"/>
                  <a:gd name="T47" fmla="*/ 208 h 247"/>
                  <a:gd name="T48" fmla="*/ 108 w 326"/>
                  <a:gd name="T49" fmla="*/ 204 h 247"/>
                  <a:gd name="T50" fmla="*/ 137 w 326"/>
                  <a:gd name="T51" fmla="*/ 218 h 247"/>
                  <a:gd name="T52" fmla="*/ 144 w 326"/>
                  <a:gd name="T53" fmla="*/ 222 h 247"/>
                  <a:gd name="T54" fmla="*/ 158 w 326"/>
                  <a:gd name="T55" fmla="*/ 215 h 247"/>
                  <a:gd name="T56" fmla="*/ 176 w 326"/>
                  <a:gd name="T57" fmla="*/ 222 h 247"/>
                  <a:gd name="T58" fmla="*/ 194 w 326"/>
                  <a:gd name="T59" fmla="*/ 226 h 247"/>
                  <a:gd name="T60" fmla="*/ 208 w 326"/>
                  <a:gd name="T61" fmla="*/ 215 h 247"/>
                  <a:gd name="T62" fmla="*/ 230 w 326"/>
                  <a:gd name="T63" fmla="*/ 215 h 247"/>
                  <a:gd name="T64" fmla="*/ 240 w 326"/>
                  <a:gd name="T65" fmla="*/ 215 h 247"/>
                  <a:gd name="T66" fmla="*/ 251 w 326"/>
                  <a:gd name="T67" fmla="*/ 218 h 247"/>
                  <a:gd name="T68" fmla="*/ 258 w 326"/>
                  <a:gd name="T69" fmla="*/ 211 h 247"/>
                  <a:gd name="T70" fmla="*/ 265 w 326"/>
                  <a:gd name="T71" fmla="*/ 211 h 247"/>
                  <a:gd name="T72" fmla="*/ 269 w 326"/>
                  <a:gd name="T73" fmla="*/ 204 h 247"/>
                  <a:gd name="T74" fmla="*/ 265 w 326"/>
                  <a:gd name="T75" fmla="*/ 200 h 247"/>
                  <a:gd name="T76" fmla="*/ 273 w 326"/>
                  <a:gd name="T77" fmla="*/ 193 h 247"/>
                  <a:gd name="T78" fmla="*/ 273 w 326"/>
                  <a:gd name="T79" fmla="*/ 186 h 247"/>
                  <a:gd name="T80" fmla="*/ 280 w 326"/>
                  <a:gd name="T81" fmla="*/ 183 h 247"/>
                  <a:gd name="T82" fmla="*/ 312 w 326"/>
                  <a:gd name="T83" fmla="*/ 139 h 247"/>
                  <a:gd name="T84" fmla="*/ 326 w 326"/>
                  <a:gd name="T85" fmla="*/ 64 h 247"/>
                  <a:gd name="T86" fmla="*/ 312 w 326"/>
                  <a:gd name="T87" fmla="*/ 57 h 247"/>
                  <a:gd name="T88" fmla="*/ 308 w 326"/>
                  <a:gd name="T89" fmla="*/ 46 h 247"/>
                  <a:gd name="T90" fmla="*/ 305 w 326"/>
                  <a:gd name="T91" fmla="*/ 43 h 247"/>
                  <a:gd name="T92" fmla="*/ 298 w 326"/>
                  <a:gd name="T93" fmla="*/ 7 h 247"/>
                  <a:gd name="T94" fmla="*/ 291 w 326"/>
                  <a:gd name="T95" fmla="*/ 3 h 247"/>
                  <a:gd name="T96" fmla="*/ 269 w 326"/>
                  <a:gd name="T97" fmla="*/ 0 h 247"/>
                  <a:gd name="T98" fmla="*/ 240 w 326"/>
                  <a:gd name="T99" fmla="*/ 0 h 247"/>
                  <a:gd name="T100" fmla="*/ 212 w 326"/>
                  <a:gd name="T101" fmla="*/ 17 h 247"/>
                  <a:gd name="T102" fmla="*/ 165 w 326"/>
                  <a:gd name="T103" fmla="*/ 50 h 247"/>
                  <a:gd name="T104" fmla="*/ 115 w 326"/>
                  <a:gd name="T105" fmla="*/ 86 h 247"/>
                  <a:gd name="T106" fmla="*/ 83 w 326"/>
                  <a:gd name="T107" fmla="*/ 93 h 247"/>
                  <a:gd name="T108" fmla="*/ 83 w 326"/>
                  <a:gd name="T109" fmla="*/ 9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6" h="247">
                    <a:moveTo>
                      <a:pt x="83" y="96"/>
                    </a:moveTo>
                    <a:lnTo>
                      <a:pt x="83" y="118"/>
                    </a:lnTo>
                    <a:lnTo>
                      <a:pt x="83" y="139"/>
                    </a:lnTo>
                    <a:lnTo>
                      <a:pt x="83" y="157"/>
                    </a:lnTo>
                    <a:lnTo>
                      <a:pt x="83" y="157"/>
                    </a:lnTo>
                    <a:lnTo>
                      <a:pt x="79" y="161"/>
                    </a:lnTo>
                    <a:lnTo>
                      <a:pt x="79" y="161"/>
                    </a:lnTo>
                    <a:lnTo>
                      <a:pt x="76" y="165"/>
                    </a:lnTo>
                    <a:lnTo>
                      <a:pt x="72" y="168"/>
                    </a:lnTo>
                    <a:lnTo>
                      <a:pt x="72" y="168"/>
                    </a:lnTo>
                    <a:lnTo>
                      <a:pt x="72" y="172"/>
                    </a:lnTo>
                    <a:lnTo>
                      <a:pt x="72" y="172"/>
                    </a:lnTo>
                    <a:lnTo>
                      <a:pt x="65" y="172"/>
                    </a:lnTo>
                    <a:lnTo>
                      <a:pt x="61" y="172"/>
                    </a:lnTo>
                    <a:lnTo>
                      <a:pt x="61" y="172"/>
                    </a:lnTo>
                    <a:lnTo>
                      <a:pt x="58" y="172"/>
                    </a:lnTo>
                    <a:lnTo>
                      <a:pt x="25" y="172"/>
                    </a:lnTo>
                    <a:lnTo>
                      <a:pt x="18" y="179"/>
                    </a:lnTo>
                    <a:lnTo>
                      <a:pt x="4" y="179"/>
                    </a:lnTo>
                    <a:lnTo>
                      <a:pt x="4" y="183"/>
                    </a:lnTo>
                    <a:lnTo>
                      <a:pt x="4" y="186"/>
                    </a:lnTo>
                    <a:lnTo>
                      <a:pt x="0" y="190"/>
                    </a:lnTo>
                    <a:lnTo>
                      <a:pt x="0" y="190"/>
                    </a:lnTo>
                    <a:lnTo>
                      <a:pt x="4" y="193"/>
                    </a:lnTo>
                    <a:lnTo>
                      <a:pt x="8" y="193"/>
                    </a:lnTo>
                    <a:lnTo>
                      <a:pt x="8" y="197"/>
                    </a:lnTo>
                    <a:lnTo>
                      <a:pt x="8" y="200"/>
                    </a:lnTo>
                    <a:lnTo>
                      <a:pt x="11" y="208"/>
                    </a:lnTo>
                    <a:lnTo>
                      <a:pt x="18" y="211"/>
                    </a:lnTo>
                    <a:lnTo>
                      <a:pt x="18" y="215"/>
                    </a:lnTo>
                    <a:lnTo>
                      <a:pt x="22" y="218"/>
                    </a:lnTo>
                    <a:lnTo>
                      <a:pt x="22" y="222"/>
                    </a:lnTo>
                    <a:lnTo>
                      <a:pt x="29" y="226"/>
                    </a:lnTo>
                    <a:lnTo>
                      <a:pt x="29" y="229"/>
                    </a:lnTo>
                    <a:lnTo>
                      <a:pt x="33" y="229"/>
                    </a:lnTo>
                    <a:lnTo>
                      <a:pt x="36" y="229"/>
                    </a:lnTo>
                    <a:lnTo>
                      <a:pt x="36" y="229"/>
                    </a:lnTo>
                    <a:lnTo>
                      <a:pt x="40" y="226"/>
                    </a:lnTo>
                    <a:lnTo>
                      <a:pt x="40" y="226"/>
                    </a:lnTo>
                    <a:lnTo>
                      <a:pt x="43" y="229"/>
                    </a:lnTo>
                    <a:lnTo>
                      <a:pt x="47" y="233"/>
                    </a:lnTo>
                    <a:lnTo>
                      <a:pt x="47" y="233"/>
                    </a:lnTo>
                    <a:lnTo>
                      <a:pt x="47" y="233"/>
                    </a:lnTo>
                    <a:lnTo>
                      <a:pt x="43" y="233"/>
                    </a:lnTo>
                    <a:lnTo>
                      <a:pt x="43" y="233"/>
                    </a:lnTo>
                    <a:lnTo>
                      <a:pt x="43" y="236"/>
                    </a:lnTo>
                    <a:lnTo>
                      <a:pt x="43" y="236"/>
                    </a:lnTo>
                    <a:lnTo>
                      <a:pt x="43" y="240"/>
                    </a:lnTo>
                    <a:lnTo>
                      <a:pt x="47" y="243"/>
                    </a:lnTo>
                    <a:lnTo>
                      <a:pt x="51" y="243"/>
                    </a:lnTo>
                    <a:lnTo>
                      <a:pt x="51" y="240"/>
                    </a:lnTo>
                    <a:lnTo>
                      <a:pt x="47" y="236"/>
                    </a:lnTo>
                    <a:lnTo>
                      <a:pt x="54" y="236"/>
                    </a:lnTo>
                    <a:lnTo>
                      <a:pt x="54" y="236"/>
                    </a:lnTo>
                    <a:lnTo>
                      <a:pt x="58" y="233"/>
                    </a:lnTo>
                    <a:lnTo>
                      <a:pt x="58" y="236"/>
                    </a:lnTo>
                    <a:lnTo>
                      <a:pt x="61" y="240"/>
                    </a:lnTo>
                    <a:lnTo>
                      <a:pt x="68" y="243"/>
                    </a:lnTo>
                    <a:lnTo>
                      <a:pt x="68" y="243"/>
                    </a:lnTo>
                    <a:lnTo>
                      <a:pt x="72" y="247"/>
                    </a:lnTo>
                    <a:lnTo>
                      <a:pt x="72" y="247"/>
                    </a:lnTo>
                    <a:lnTo>
                      <a:pt x="72" y="236"/>
                    </a:lnTo>
                    <a:lnTo>
                      <a:pt x="72" y="233"/>
                    </a:lnTo>
                    <a:lnTo>
                      <a:pt x="76" y="229"/>
                    </a:lnTo>
                    <a:lnTo>
                      <a:pt x="76" y="229"/>
                    </a:lnTo>
                    <a:lnTo>
                      <a:pt x="79" y="229"/>
                    </a:lnTo>
                    <a:lnTo>
                      <a:pt x="79" y="226"/>
                    </a:lnTo>
                    <a:lnTo>
                      <a:pt x="83" y="222"/>
                    </a:lnTo>
                    <a:lnTo>
                      <a:pt x="83" y="215"/>
                    </a:lnTo>
                    <a:lnTo>
                      <a:pt x="83" y="211"/>
                    </a:lnTo>
                    <a:lnTo>
                      <a:pt x="90" y="208"/>
                    </a:lnTo>
                    <a:lnTo>
                      <a:pt x="97" y="208"/>
                    </a:lnTo>
                    <a:lnTo>
                      <a:pt x="104" y="208"/>
                    </a:lnTo>
                    <a:lnTo>
                      <a:pt x="108" y="204"/>
                    </a:lnTo>
                    <a:lnTo>
                      <a:pt x="108" y="204"/>
                    </a:lnTo>
                    <a:lnTo>
                      <a:pt x="115" y="204"/>
                    </a:lnTo>
                    <a:lnTo>
                      <a:pt x="129" y="211"/>
                    </a:lnTo>
                    <a:lnTo>
                      <a:pt x="137" y="218"/>
                    </a:lnTo>
                    <a:lnTo>
                      <a:pt x="140" y="222"/>
                    </a:lnTo>
                    <a:lnTo>
                      <a:pt x="140" y="222"/>
                    </a:lnTo>
                    <a:lnTo>
                      <a:pt x="144" y="222"/>
                    </a:lnTo>
                    <a:lnTo>
                      <a:pt x="147" y="218"/>
                    </a:lnTo>
                    <a:lnTo>
                      <a:pt x="154" y="215"/>
                    </a:lnTo>
                    <a:lnTo>
                      <a:pt x="158" y="215"/>
                    </a:lnTo>
                    <a:lnTo>
                      <a:pt x="162" y="215"/>
                    </a:lnTo>
                    <a:lnTo>
                      <a:pt x="169" y="218"/>
                    </a:lnTo>
                    <a:lnTo>
                      <a:pt x="176" y="222"/>
                    </a:lnTo>
                    <a:lnTo>
                      <a:pt x="180" y="226"/>
                    </a:lnTo>
                    <a:lnTo>
                      <a:pt x="190" y="226"/>
                    </a:lnTo>
                    <a:lnTo>
                      <a:pt x="194" y="226"/>
                    </a:lnTo>
                    <a:lnTo>
                      <a:pt x="201" y="222"/>
                    </a:lnTo>
                    <a:lnTo>
                      <a:pt x="205" y="215"/>
                    </a:lnTo>
                    <a:lnTo>
                      <a:pt x="208" y="215"/>
                    </a:lnTo>
                    <a:lnTo>
                      <a:pt x="219" y="215"/>
                    </a:lnTo>
                    <a:lnTo>
                      <a:pt x="226" y="215"/>
                    </a:lnTo>
                    <a:lnTo>
                      <a:pt x="230" y="215"/>
                    </a:lnTo>
                    <a:lnTo>
                      <a:pt x="237" y="215"/>
                    </a:lnTo>
                    <a:lnTo>
                      <a:pt x="240" y="215"/>
                    </a:lnTo>
                    <a:lnTo>
                      <a:pt x="240" y="215"/>
                    </a:lnTo>
                    <a:lnTo>
                      <a:pt x="244" y="215"/>
                    </a:lnTo>
                    <a:lnTo>
                      <a:pt x="248" y="218"/>
                    </a:lnTo>
                    <a:lnTo>
                      <a:pt x="251" y="218"/>
                    </a:lnTo>
                    <a:lnTo>
                      <a:pt x="255" y="215"/>
                    </a:lnTo>
                    <a:lnTo>
                      <a:pt x="258" y="211"/>
                    </a:lnTo>
                    <a:lnTo>
                      <a:pt x="258" y="211"/>
                    </a:lnTo>
                    <a:lnTo>
                      <a:pt x="258" y="211"/>
                    </a:lnTo>
                    <a:lnTo>
                      <a:pt x="262" y="211"/>
                    </a:lnTo>
                    <a:lnTo>
                      <a:pt x="265" y="211"/>
                    </a:lnTo>
                    <a:lnTo>
                      <a:pt x="265" y="204"/>
                    </a:lnTo>
                    <a:lnTo>
                      <a:pt x="269" y="204"/>
                    </a:lnTo>
                    <a:lnTo>
                      <a:pt x="269" y="204"/>
                    </a:lnTo>
                    <a:lnTo>
                      <a:pt x="265" y="204"/>
                    </a:lnTo>
                    <a:lnTo>
                      <a:pt x="265" y="200"/>
                    </a:lnTo>
                    <a:lnTo>
                      <a:pt x="265" y="200"/>
                    </a:lnTo>
                    <a:lnTo>
                      <a:pt x="265" y="197"/>
                    </a:lnTo>
                    <a:lnTo>
                      <a:pt x="269" y="193"/>
                    </a:lnTo>
                    <a:lnTo>
                      <a:pt x="273" y="193"/>
                    </a:lnTo>
                    <a:lnTo>
                      <a:pt x="273" y="193"/>
                    </a:lnTo>
                    <a:lnTo>
                      <a:pt x="273" y="190"/>
                    </a:lnTo>
                    <a:lnTo>
                      <a:pt x="273" y="186"/>
                    </a:lnTo>
                    <a:lnTo>
                      <a:pt x="276" y="186"/>
                    </a:lnTo>
                    <a:lnTo>
                      <a:pt x="276" y="183"/>
                    </a:lnTo>
                    <a:lnTo>
                      <a:pt x="280" y="183"/>
                    </a:lnTo>
                    <a:lnTo>
                      <a:pt x="280" y="179"/>
                    </a:lnTo>
                    <a:lnTo>
                      <a:pt x="312" y="143"/>
                    </a:lnTo>
                    <a:lnTo>
                      <a:pt x="312" y="139"/>
                    </a:lnTo>
                    <a:lnTo>
                      <a:pt x="316" y="104"/>
                    </a:lnTo>
                    <a:lnTo>
                      <a:pt x="319" y="75"/>
                    </a:lnTo>
                    <a:lnTo>
                      <a:pt x="326" y="64"/>
                    </a:lnTo>
                    <a:lnTo>
                      <a:pt x="316" y="61"/>
                    </a:lnTo>
                    <a:lnTo>
                      <a:pt x="316" y="61"/>
                    </a:lnTo>
                    <a:lnTo>
                      <a:pt x="312" y="57"/>
                    </a:lnTo>
                    <a:lnTo>
                      <a:pt x="312" y="53"/>
                    </a:lnTo>
                    <a:lnTo>
                      <a:pt x="308" y="50"/>
                    </a:lnTo>
                    <a:lnTo>
                      <a:pt x="308" y="46"/>
                    </a:lnTo>
                    <a:lnTo>
                      <a:pt x="308" y="46"/>
                    </a:lnTo>
                    <a:lnTo>
                      <a:pt x="305" y="43"/>
                    </a:lnTo>
                    <a:lnTo>
                      <a:pt x="305" y="43"/>
                    </a:lnTo>
                    <a:lnTo>
                      <a:pt x="305" y="10"/>
                    </a:lnTo>
                    <a:lnTo>
                      <a:pt x="298" y="10"/>
                    </a:lnTo>
                    <a:lnTo>
                      <a:pt x="298" y="7"/>
                    </a:lnTo>
                    <a:lnTo>
                      <a:pt x="294" y="7"/>
                    </a:lnTo>
                    <a:lnTo>
                      <a:pt x="291" y="3"/>
                    </a:lnTo>
                    <a:lnTo>
                      <a:pt x="291" y="3"/>
                    </a:lnTo>
                    <a:lnTo>
                      <a:pt x="287" y="0"/>
                    </a:lnTo>
                    <a:lnTo>
                      <a:pt x="283" y="0"/>
                    </a:lnTo>
                    <a:lnTo>
                      <a:pt x="269" y="0"/>
                    </a:lnTo>
                    <a:lnTo>
                      <a:pt x="255" y="0"/>
                    </a:lnTo>
                    <a:lnTo>
                      <a:pt x="240" y="0"/>
                    </a:lnTo>
                    <a:lnTo>
                      <a:pt x="240" y="0"/>
                    </a:lnTo>
                    <a:lnTo>
                      <a:pt x="240" y="0"/>
                    </a:lnTo>
                    <a:lnTo>
                      <a:pt x="230" y="7"/>
                    </a:lnTo>
                    <a:lnTo>
                      <a:pt x="212" y="17"/>
                    </a:lnTo>
                    <a:lnTo>
                      <a:pt x="197" y="28"/>
                    </a:lnTo>
                    <a:lnTo>
                      <a:pt x="180" y="39"/>
                    </a:lnTo>
                    <a:lnTo>
                      <a:pt x="165" y="50"/>
                    </a:lnTo>
                    <a:lnTo>
                      <a:pt x="147" y="64"/>
                    </a:lnTo>
                    <a:lnTo>
                      <a:pt x="133" y="75"/>
                    </a:lnTo>
                    <a:lnTo>
                      <a:pt x="115" y="86"/>
                    </a:lnTo>
                    <a:lnTo>
                      <a:pt x="111" y="86"/>
                    </a:lnTo>
                    <a:lnTo>
                      <a:pt x="86" y="93"/>
                    </a:lnTo>
                    <a:lnTo>
                      <a:pt x="83" y="93"/>
                    </a:lnTo>
                    <a:lnTo>
                      <a:pt x="83" y="93"/>
                    </a:lnTo>
                    <a:lnTo>
                      <a:pt x="83" y="93"/>
                    </a:lnTo>
                    <a:lnTo>
                      <a:pt x="83" y="9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75" name="Freeform 2709">
                <a:extLst>
                  <a:ext uri="{FF2B5EF4-FFF2-40B4-BE49-F238E27FC236}">
                    <a16:creationId xmlns:a16="http://schemas.microsoft.com/office/drawing/2014/main" id="{6710B620-FCC0-482D-833D-8B672E2063CF}"/>
                  </a:ext>
                </a:extLst>
              </p:cNvPr>
              <p:cNvSpPr>
                <a:spLocks/>
              </p:cNvSpPr>
              <p:nvPr/>
            </p:nvSpPr>
            <p:spPr bwMode="auto">
              <a:xfrm>
                <a:off x="3725" y="2234"/>
                <a:ext cx="326" cy="247"/>
              </a:xfrm>
              <a:custGeom>
                <a:avLst/>
                <a:gdLst>
                  <a:gd name="T0" fmla="*/ 83 w 326"/>
                  <a:gd name="T1" fmla="*/ 139 h 247"/>
                  <a:gd name="T2" fmla="*/ 79 w 326"/>
                  <a:gd name="T3" fmla="*/ 161 h 247"/>
                  <a:gd name="T4" fmla="*/ 72 w 326"/>
                  <a:gd name="T5" fmla="*/ 168 h 247"/>
                  <a:gd name="T6" fmla="*/ 72 w 326"/>
                  <a:gd name="T7" fmla="*/ 172 h 247"/>
                  <a:gd name="T8" fmla="*/ 61 w 326"/>
                  <a:gd name="T9" fmla="*/ 172 h 247"/>
                  <a:gd name="T10" fmla="*/ 18 w 326"/>
                  <a:gd name="T11" fmla="*/ 179 h 247"/>
                  <a:gd name="T12" fmla="*/ 4 w 326"/>
                  <a:gd name="T13" fmla="*/ 186 h 247"/>
                  <a:gd name="T14" fmla="*/ 4 w 326"/>
                  <a:gd name="T15" fmla="*/ 193 h 247"/>
                  <a:gd name="T16" fmla="*/ 8 w 326"/>
                  <a:gd name="T17" fmla="*/ 200 h 247"/>
                  <a:gd name="T18" fmla="*/ 18 w 326"/>
                  <a:gd name="T19" fmla="*/ 215 h 247"/>
                  <a:gd name="T20" fmla="*/ 29 w 326"/>
                  <a:gd name="T21" fmla="*/ 226 h 247"/>
                  <a:gd name="T22" fmla="*/ 36 w 326"/>
                  <a:gd name="T23" fmla="*/ 229 h 247"/>
                  <a:gd name="T24" fmla="*/ 40 w 326"/>
                  <a:gd name="T25" fmla="*/ 226 h 247"/>
                  <a:gd name="T26" fmla="*/ 47 w 326"/>
                  <a:gd name="T27" fmla="*/ 233 h 247"/>
                  <a:gd name="T28" fmla="*/ 43 w 326"/>
                  <a:gd name="T29" fmla="*/ 233 h 247"/>
                  <a:gd name="T30" fmla="*/ 43 w 326"/>
                  <a:gd name="T31" fmla="*/ 240 h 247"/>
                  <a:gd name="T32" fmla="*/ 51 w 326"/>
                  <a:gd name="T33" fmla="*/ 240 h 247"/>
                  <a:gd name="T34" fmla="*/ 54 w 326"/>
                  <a:gd name="T35" fmla="*/ 236 h 247"/>
                  <a:gd name="T36" fmla="*/ 61 w 326"/>
                  <a:gd name="T37" fmla="*/ 240 h 247"/>
                  <a:gd name="T38" fmla="*/ 72 w 326"/>
                  <a:gd name="T39" fmla="*/ 247 h 247"/>
                  <a:gd name="T40" fmla="*/ 72 w 326"/>
                  <a:gd name="T41" fmla="*/ 233 h 247"/>
                  <a:gd name="T42" fmla="*/ 79 w 326"/>
                  <a:gd name="T43" fmla="*/ 229 h 247"/>
                  <a:gd name="T44" fmla="*/ 83 w 326"/>
                  <a:gd name="T45" fmla="*/ 215 h 247"/>
                  <a:gd name="T46" fmla="*/ 97 w 326"/>
                  <a:gd name="T47" fmla="*/ 208 h 247"/>
                  <a:gd name="T48" fmla="*/ 108 w 326"/>
                  <a:gd name="T49" fmla="*/ 204 h 247"/>
                  <a:gd name="T50" fmla="*/ 137 w 326"/>
                  <a:gd name="T51" fmla="*/ 218 h 247"/>
                  <a:gd name="T52" fmla="*/ 144 w 326"/>
                  <a:gd name="T53" fmla="*/ 222 h 247"/>
                  <a:gd name="T54" fmla="*/ 158 w 326"/>
                  <a:gd name="T55" fmla="*/ 215 h 247"/>
                  <a:gd name="T56" fmla="*/ 176 w 326"/>
                  <a:gd name="T57" fmla="*/ 222 h 247"/>
                  <a:gd name="T58" fmla="*/ 194 w 326"/>
                  <a:gd name="T59" fmla="*/ 226 h 247"/>
                  <a:gd name="T60" fmla="*/ 208 w 326"/>
                  <a:gd name="T61" fmla="*/ 215 h 247"/>
                  <a:gd name="T62" fmla="*/ 230 w 326"/>
                  <a:gd name="T63" fmla="*/ 215 h 247"/>
                  <a:gd name="T64" fmla="*/ 240 w 326"/>
                  <a:gd name="T65" fmla="*/ 215 h 247"/>
                  <a:gd name="T66" fmla="*/ 251 w 326"/>
                  <a:gd name="T67" fmla="*/ 218 h 247"/>
                  <a:gd name="T68" fmla="*/ 258 w 326"/>
                  <a:gd name="T69" fmla="*/ 211 h 247"/>
                  <a:gd name="T70" fmla="*/ 265 w 326"/>
                  <a:gd name="T71" fmla="*/ 211 h 247"/>
                  <a:gd name="T72" fmla="*/ 269 w 326"/>
                  <a:gd name="T73" fmla="*/ 204 h 247"/>
                  <a:gd name="T74" fmla="*/ 265 w 326"/>
                  <a:gd name="T75" fmla="*/ 200 h 247"/>
                  <a:gd name="T76" fmla="*/ 273 w 326"/>
                  <a:gd name="T77" fmla="*/ 193 h 247"/>
                  <a:gd name="T78" fmla="*/ 273 w 326"/>
                  <a:gd name="T79" fmla="*/ 186 h 247"/>
                  <a:gd name="T80" fmla="*/ 280 w 326"/>
                  <a:gd name="T81" fmla="*/ 183 h 247"/>
                  <a:gd name="T82" fmla="*/ 312 w 326"/>
                  <a:gd name="T83" fmla="*/ 139 h 247"/>
                  <a:gd name="T84" fmla="*/ 326 w 326"/>
                  <a:gd name="T85" fmla="*/ 64 h 247"/>
                  <a:gd name="T86" fmla="*/ 312 w 326"/>
                  <a:gd name="T87" fmla="*/ 57 h 247"/>
                  <a:gd name="T88" fmla="*/ 308 w 326"/>
                  <a:gd name="T89" fmla="*/ 46 h 247"/>
                  <a:gd name="T90" fmla="*/ 305 w 326"/>
                  <a:gd name="T91" fmla="*/ 43 h 247"/>
                  <a:gd name="T92" fmla="*/ 298 w 326"/>
                  <a:gd name="T93" fmla="*/ 7 h 247"/>
                  <a:gd name="T94" fmla="*/ 291 w 326"/>
                  <a:gd name="T95" fmla="*/ 3 h 247"/>
                  <a:gd name="T96" fmla="*/ 269 w 326"/>
                  <a:gd name="T97" fmla="*/ 0 h 247"/>
                  <a:gd name="T98" fmla="*/ 240 w 326"/>
                  <a:gd name="T99" fmla="*/ 0 h 247"/>
                  <a:gd name="T100" fmla="*/ 212 w 326"/>
                  <a:gd name="T101" fmla="*/ 17 h 247"/>
                  <a:gd name="T102" fmla="*/ 165 w 326"/>
                  <a:gd name="T103" fmla="*/ 50 h 247"/>
                  <a:gd name="T104" fmla="*/ 115 w 326"/>
                  <a:gd name="T105" fmla="*/ 86 h 247"/>
                  <a:gd name="T106" fmla="*/ 83 w 326"/>
                  <a:gd name="T107" fmla="*/ 93 h 247"/>
                  <a:gd name="T108" fmla="*/ 83 w 326"/>
                  <a:gd name="T109" fmla="*/ 9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6" h="247">
                    <a:moveTo>
                      <a:pt x="83" y="96"/>
                    </a:moveTo>
                    <a:lnTo>
                      <a:pt x="83" y="118"/>
                    </a:lnTo>
                    <a:lnTo>
                      <a:pt x="83" y="139"/>
                    </a:lnTo>
                    <a:lnTo>
                      <a:pt x="83" y="157"/>
                    </a:lnTo>
                    <a:lnTo>
                      <a:pt x="83" y="157"/>
                    </a:lnTo>
                    <a:lnTo>
                      <a:pt x="79" y="161"/>
                    </a:lnTo>
                    <a:lnTo>
                      <a:pt x="79" y="161"/>
                    </a:lnTo>
                    <a:lnTo>
                      <a:pt x="76" y="165"/>
                    </a:lnTo>
                    <a:lnTo>
                      <a:pt x="72" y="168"/>
                    </a:lnTo>
                    <a:lnTo>
                      <a:pt x="72" y="168"/>
                    </a:lnTo>
                    <a:lnTo>
                      <a:pt x="72" y="172"/>
                    </a:lnTo>
                    <a:lnTo>
                      <a:pt x="72" y="172"/>
                    </a:lnTo>
                    <a:lnTo>
                      <a:pt x="65" y="172"/>
                    </a:lnTo>
                    <a:lnTo>
                      <a:pt x="61" y="172"/>
                    </a:lnTo>
                    <a:lnTo>
                      <a:pt x="61" y="172"/>
                    </a:lnTo>
                    <a:lnTo>
                      <a:pt x="58" y="172"/>
                    </a:lnTo>
                    <a:lnTo>
                      <a:pt x="25" y="172"/>
                    </a:lnTo>
                    <a:lnTo>
                      <a:pt x="18" y="179"/>
                    </a:lnTo>
                    <a:lnTo>
                      <a:pt x="4" y="179"/>
                    </a:lnTo>
                    <a:lnTo>
                      <a:pt x="4" y="183"/>
                    </a:lnTo>
                    <a:lnTo>
                      <a:pt x="4" y="186"/>
                    </a:lnTo>
                    <a:lnTo>
                      <a:pt x="0" y="190"/>
                    </a:lnTo>
                    <a:lnTo>
                      <a:pt x="0" y="190"/>
                    </a:lnTo>
                    <a:lnTo>
                      <a:pt x="4" y="193"/>
                    </a:lnTo>
                    <a:lnTo>
                      <a:pt x="8" y="193"/>
                    </a:lnTo>
                    <a:lnTo>
                      <a:pt x="8" y="197"/>
                    </a:lnTo>
                    <a:lnTo>
                      <a:pt x="8" y="200"/>
                    </a:lnTo>
                    <a:lnTo>
                      <a:pt x="11" y="208"/>
                    </a:lnTo>
                    <a:lnTo>
                      <a:pt x="18" y="211"/>
                    </a:lnTo>
                    <a:lnTo>
                      <a:pt x="18" y="215"/>
                    </a:lnTo>
                    <a:lnTo>
                      <a:pt x="22" y="218"/>
                    </a:lnTo>
                    <a:lnTo>
                      <a:pt x="22" y="222"/>
                    </a:lnTo>
                    <a:lnTo>
                      <a:pt x="29" y="226"/>
                    </a:lnTo>
                    <a:lnTo>
                      <a:pt x="29" y="229"/>
                    </a:lnTo>
                    <a:lnTo>
                      <a:pt x="33" y="229"/>
                    </a:lnTo>
                    <a:lnTo>
                      <a:pt x="36" y="229"/>
                    </a:lnTo>
                    <a:lnTo>
                      <a:pt x="36" y="229"/>
                    </a:lnTo>
                    <a:lnTo>
                      <a:pt x="40" y="226"/>
                    </a:lnTo>
                    <a:lnTo>
                      <a:pt x="40" y="226"/>
                    </a:lnTo>
                    <a:lnTo>
                      <a:pt x="43" y="229"/>
                    </a:lnTo>
                    <a:lnTo>
                      <a:pt x="47" y="233"/>
                    </a:lnTo>
                    <a:lnTo>
                      <a:pt x="47" y="233"/>
                    </a:lnTo>
                    <a:lnTo>
                      <a:pt x="47" y="233"/>
                    </a:lnTo>
                    <a:lnTo>
                      <a:pt x="43" y="233"/>
                    </a:lnTo>
                    <a:lnTo>
                      <a:pt x="43" y="233"/>
                    </a:lnTo>
                    <a:lnTo>
                      <a:pt x="43" y="236"/>
                    </a:lnTo>
                    <a:lnTo>
                      <a:pt x="43" y="236"/>
                    </a:lnTo>
                    <a:lnTo>
                      <a:pt x="43" y="240"/>
                    </a:lnTo>
                    <a:lnTo>
                      <a:pt x="47" y="243"/>
                    </a:lnTo>
                    <a:lnTo>
                      <a:pt x="51" y="243"/>
                    </a:lnTo>
                    <a:lnTo>
                      <a:pt x="51" y="240"/>
                    </a:lnTo>
                    <a:lnTo>
                      <a:pt x="47" y="236"/>
                    </a:lnTo>
                    <a:lnTo>
                      <a:pt x="54" y="236"/>
                    </a:lnTo>
                    <a:lnTo>
                      <a:pt x="54" y="236"/>
                    </a:lnTo>
                    <a:lnTo>
                      <a:pt x="58" y="233"/>
                    </a:lnTo>
                    <a:lnTo>
                      <a:pt x="58" y="236"/>
                    </a:lnTo>
                    <a:lnTo>
                      <a:pt x="61" y="240"/>
                    </a:lnTo>
                    <a:lnTo>
                      <a:pt x="68" y="243"/>
                    </a:lnTo>
                    <a:lnTo>
                      <a:pt x="68" y="243"/>
                    </a:lnTo>
                    <a:lnTo>
                      <a:pt x="72" y="247"/>
                    </a:lnTo>
                    <a:lnTo>
                      <a:pt x="72" y="247"/>
                    </a:lnTo>
                    <a:lnTo>
                      <a:pt x="72" y="236"/>
                    </a:lnTo>
                    <a:lnTo>
                      <a:pt x="72" y="233"/>
                    </a:lnTo>
                    <a:lnTo>
                      <a:pt x="76" y="229"/>
                    </a:lnTo>
                    <a:lnTo>
                      <a:pt x="76" y="229"/>
                    </a:lnTo>
                    <a:lnTo>
                      <a:pt x="79" y="229"/>
                    </a:lnTo>
                    <a:lnTo>
                      <a:pt x="79" y="226"/>
                    </a:lnTo>
                    <a:lnTo>
                      <a:pt x="83" y="222"/>
                    </a:lnTo>
                    <a:lnTo>
                      <a:pt x="83" y="215"/>
                    </a:lnTo>
                    <a:lnTo>
                      <a:pt x="83" y="211"/>
                    </a:lnTo>
                    <a:lnTo>
                      <a:pt x="90" y="208"/>
                    </a:lnTo>
                    <a:lnTo>
                      <a:pt x="97" y="208"/>
                    </a:lnTo>
                    <a:lnTo>
                      <a:pt x="104" y="208"/>
                    </a:lnTo>
                    <a:lnTo>
                      <a:pt x="108" y="204"/>
                    </a:lnTo>
                    <a:lnTo>
                      <a:pt x="108" y="204"/>
                    </a:lnTo>
                    <a:lnTo>
                      <a:pt x="115" y="204"/>
                    </a:lnTo>
                    <a:lnTo>
                      <a:pt x="129" y="211"/>
                    </a:lnTo>
                    <a:lnTo>
                      <a:pt x="137" y="218"/>
                    </a:lnTo>
                    <a:lnTo>
                      <a:pt x="140" y="222"/>
                    </a:lnTo>
                    <a:lnTo>
                      <a:pt x="140" y="222"/>
                    </a:lnTo>
                    <a:lnTo>
                      <a:pt x="144" y="222"/>
                    </a:lnTo>
                    <a:lnTo>
                      <a:pt x="147" y="218"/>
                    </a:lnTo>
                    <a:lnTo>
                      <a:pt x="154" y="215"/>
                    </a:lnTo>
                    <a:lnTo>
                      <a:pt x="158" y="215"/>
                    </a:lnTo>
                    <a:lnTo>
                      <a:pt x="162" y="215"/>
                    </a:lnTo>
                    <a:lnTo>
                      <a:pt x="169" y="218"/>
                    </a:lnTo>
                    <a:lnTo>
                      <a:pt x="176" y="222"/>
                    </a:lnTo>
                    <a:lnTo>
                      <a:pt x="180" y="226"/>
                    </a:lnTo>
                    <a:lnTo>
                      <a:pt x="190" y="226"/>
                    </a:lnTo>
                    <a:lnTo>
                      <a:pt x="194" y="226"/>
                    </a:lnTo>
                    <a:lnTo>
                      <a:pt x="201" y="222"/>
                    </a:lnTo>
                    <a:lnTo>
                      <a:pt x="205" y="215"/>
                    </a:lnTo>
                    <a:lnTo>
                      <a:pt x="208" y="215"/>
                    </a:lnTo>
                    <a:lnTo>
                      <a:pt x="219" y="215"/>
                    </a:lnTo>
                    <a:lnTo>
                      <a:pt x="226" y="215"/>
                    </a:lnTo>
                    <a:lnTo>
                      <a:pt x="230" y="215"/>
                    </a:lnTo>
                    <a:lnTo>
                      <a:pt x="237" y="215"/>
                    </a:lnTo>
                    <a:lnTo>
                      <a:pt x="240" y="215"/>
                    </a:lnTo>
                    <a:lnTo>
                      <a:pt x="240" y="215"/>
                    </a:lnTo>
                    <a:lnTo>
                      <a:pt x="244" y="215"/>
                    </a:lnTo>
                    <a:lnTo>
                      <a:pt x="248" y="218"/>
                    </a:lnTo>
                    <a:lnTo>
                      <a:pt x="251" y="218"/>
                    </a:lnTo>
                    <a:lnTo>
                      <a:pt x="255" y="215"/>
                    </a:lnTo>
                    <a:lnTo>
                      <a:pt x="258" y="211"/>
                    </a:lnTo>
                    <a:lnTo>
                      <a:pt x="258" y="211"/>
                    </a:lnTo>
                    <a:lnTo>
                      <a:pt x="258" y="211"/>
                    </a:lnTo>
                    <a:lnTo>
                      <a:pt x="262" y="211"/>
                    </a:lnTo>
                    <a:lnTo>
                      <a:pt x="265" y="211"/>
                    </a:lnTo>
                    <a:lnTo>
                      <a:pt x="265" y="204"/>
                    </a:lnTo>
                    <a:lnTo>
                      <a:pt x="269" y="204"/>
                    </a:lnTo>
                    <a:lnTo>
                      <a:pt x="269" y="204"/>
                    </a:lnTo>
                    <a:lnTo>
                      <a:pt x="265" y="204"/>
                    </a:lnTo>
                    <a:lnTo>
                      <a:pt x="265" y="200"/>
                    </a:lnTo>
                    <a:lnTo>
                      <a:pt x="265" y="200"/>
                    </a:lnTo>
                    <a:lnTo>
                      <a:pt x="265" y="197"/>
                    </a:lnTo>
                    <a:lnTo>
                      <a:pt x="269" y="193"/>
                    </a:lnTo>
                    <a:lnTo>
                      <a:pt x="273" y="193"/>
                    </a:lnTo>
                    <a:lnTo>
                      <a:pt x="273" y="193"/>
                    </a:lnTo>
                    <a:lnTo>
                      <a:pt x="273" y="190"/>
                    </a:lnTo>
                    <a:lnTo>
                      <a:pt x="273" y="186"/>
                    </a:lnTo>
                    <a:lnTo>
                      <a:pt x="276" y="186"/>
                    </a:lnTo>
                    <a:lnTo>
                      <a:pt x="276" y="183"/>
                    </a:lnTo>
                    <a:lnTo>
                      <a:pt x="280" y="183"/>
                    </a:lnTo>
                    <a:lnTo>
                      <a:pt x="280" y="179"/>
                    </a:lnTo>
                    <a:lnTo>
                      <a:pt x="312" y="143"/>
                    </a:lnTo>
                    <a:lnTo>
                      <a:pt x="312" y="139"/>
                    </a:lnTo>
                    <a:lnTo>
                      <a:pt x="316" y="104"/>
                    </a:lnTo>
                    <a:lnTo>
                      <a:pt x="319" y="75"/>
                    </a:lnTo>
                    <a:lnTo>
                      <a:pt x="326" y="64"/>
                    </a:lnTo>
                    <a:lnTo>
                      <a:pt x="316" y="61"/>
                    </a:lnTo>
                    <a:lnTo>
                      <a:pt x="316" y="61"/>
                    </a:lnTo>
                    <a:lnTo>
                      <a:pt x="312" y="57"/>
                    </a:lnTo>
                    <a:lnTo>
                      <a:pt x="312" y="53"/>
                    </a:lnTo>
                    <a:lnTo>
                      <a:pt x="308" y="50"/>
                    </a:lnTo>
                    <a:lnTo>
                      <a:pt x="308" y="46"/>
                    </a:lnTo>
                    <a:lnTo>
                      <a:pt x="308" y="46"/>
                    </a:lnTo>
                    <a:lnTo>
                      <a:pt x="305" y="43"/>
                    </a:lnTo>
                    <a:lnTo>
                      <a:pt x="305" y="43"/>
                    </a:lnTo>
                    <a:lnTo>
                      <a:pt x="305" y="10"/>
                    </a:lnTo>
                    <a:lnTo>
                      <a:pt x="298" y="10"/>
                    </a:lnTo>
                    <a:lnTo>
                      <a:pt x="298" y="7"/>
                    </a:lnTo>
                    <a:lnTo>
                      <a:pt x="294" y="7"/>
                    </a:lnTo>
                    <a:lnTo>
                      <a:pt x="291" y="3"/>
                    </a:lnTo>
                    <a:lnTo>
                      <a:pt x="291" y="3"/>
                    </a:lnTo>
                    <a:lnTo>
                      <a:pt x="287" y="0"/>
                    </a:lnTo>
                    <a:lnTo>
                      <a:pt x="283" y="0"/>
                    </a:lnTo>
                    <a:lnTo>
                      <a:pt x="269" y="0"/>
                    </a:lnTo>
                    <a:lnTo>
                      <a:pt x="255" y="0"/>
                    </a:lnTo>
                    <a:lnTo>
                      <a:pt x="240" y="0"/>
                    </a:lnTo>
                    <a:lnTo>
                      <a:pt x="240" y="0"/>
                    </a:lnTo>
                    <a:lnTo>
                      <a:pt x="240" y="0"/>
                    </a:lnTo>
                    <a:lnTo>
                      <a:pt x="230" y="7"/>
                    </a:lnTo>
                    <a:lnTo>
                      <a:pt x="212" y="17"/>
                    </a:lnTo>
                    <a:lnTo>
                      <a:pt x="197" y="28"/>
                    </a:lnTo>
                    <a:lnTo>
                      <a:pt x="180" y="39"/>
                    </a:lnTo>
                    <a:lnTo>
                      <a:pt x="165" y="50"/>
                    </a:lnTo>
                    <a:lnTo>
                      <a:pt x="147" y="64"/>
                    </a:lnTo>
                    <a:lnTo>
                      <a:pt x="133" y="75"/>
                    </a:lnTo>
                    <a:lnTo>
                      <a:pt x="115" y="86"/>
                    </a:lnTo>
                    <a:lnTo>
                      <a:pt x="111" y="86"/>
                    </a:lnTo>
                    <a:lnTo>
                      <a:pt x="86" y="93"/>
                    </a:lnTo>
                    <a:lnTo>
                      <a:pt x="83" y="93"/>
                    </a:lnTo>
                    <a:lnTo>
                      <a:pt x="83" y="93"/>
                    </a:lnTo>
                    <a:lnTo>
                      <a:pt x="83" y="93"/>
                    </a:lnTo>
                    <a:lnTo>
                      <a:pt x="83" y="96"/>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76" name="Freeform 2710">
                <a:extLst>
                  <a:ext uri="{FF2B5EF4-FFF2-40B4-BE49-F238E27FC236}">
                    <a16:creationId xmlns:a16="http://schemas.microsoft.com/office/drawing/2014/main" id="{8D5BDF2D-AEA6-4592-8B0C-20653CB8E679}"/>
                  </a:ext>
                </a:extLst>
              </p:cNvPr>
              <p:cNvSpPr>
                <a:spLocks/>
              </p:cNvSpPr>
              <p:nvPr/>
            </p:nvSpPr>
            <p:spPr bwMode="auto">
              <a:xfrm>
                <a:off x="3962" y="3069"/>
                <a:ext cx="272" cy="262"/>
              </a:xfrm>
              <a:custGeom>
                <a:avLst/>
                <a:gdLst>
                  <a:gd name="T0" fmla="*/ 93 w 272"/>
                  <a:gd name="T1" fmla="*/ 11 h 262"/>
                  <a:gd name="T2" fmla="*/ 50 w 272"/>
                  <a:gd name="T3" fmla="*/ 11 h 262"/>
                  <a:gd name="T4" fmla="*/ 36 w 272"/>
                  <a:gd name="T5" fmla="*/ 4 h 262"/>
                  <a:gd name="T6" fmla="*/ 21 w 272"/>
                  <a:gd name="T7" fmla="*/ 0 h 262"/>
                  <a:gd name="T8" fmla="*/ 11 w 272"/>
                  <a:gd name="T9" fmla="*/ 8 h 262"/>
                  <a:gd name="T10" fmla="*/ 0 w 272"/>
                  <a:gd name="T11" fmla="*/ 11 h 262"/>
                  <a:gd name="T12" fmla="*/ 0 w 272"/>
                  <a:gd name="T13" fmla="*/ 26 h 262"/>
                  <a:gd name="T14" fmla="*/ 7 w 272"/>
                  <a:gd name="T15" fmla="*/ 40 h 262"/>
                  <a:gd name="T16" fmla="*/ 11 w 272"/>
                  <a:gd name="T17" fmla="*/ 43 h 262"/>
                  <a:gd name="T18" fmla="*/ 18 w 272"/>
                  <a:gd name="T19" fmla="*/ 54 h 262"/>
                  <a:gd name="T20" fmla="*/ 21 w 272"/>
                  <a:gd name="T21" fmla="*/ 65 h 262"/>
                  <a:gd name="T22" fmla="*/ 32 w 272"/>
                  <a:gd name="T23" fmla="*/ 79 h 262"/>
                  <a:gd name="T24" fmla="*/ 36 w 272"/>
                  <a:gd name="T25" fmla="*/ 90 h 262"/>
                  <a:gd name="T26" fmla="*/ 43 w 272"/>
                  <a:gd name="T27" fmla="*/ 104 h 262"/>
                  <a:gd name="T28" fmla="*/ 57 w 272"/>
                  <a:gd name="T29" fmla="*/ 122 h 262"/>
                  <a:gd name="T30" fmla="*/ 57 w 272"/>
                  <a:gd name="T31" fmla="*/ 137 h 262"/>
                  <a:gd name="T32" fmla="*/ 57 w 272"/>
                  <a:gd name="T33" fmla="*/ 162 h 262"/>
                  <a:gd name="T34" fmla="*/ 64 w 272"/>
                  <a:gd name="T35" fmla="*/ 176 h 262"/>
                  <a:gd name="T36" fmla="*/ 64 w 272"/>
                  <a:gd name="T37" fmla="*/ 191 h 262"/>
                  <a:gd name="T38" fmla="*/ 68 w 272"/>
                  <a:gd name="T39" fmla="*/ 205 h 262"/>
                  <a:gd name="T40" fmla="*/ 68 w 272"/>
                  <a:gd name="T41" fmla="*/ 216 h 262"/>
                  <a:gd name="T42" fmla="*/ 79 w 272"/>
                  <a:gd name="T43" fmla="*/ 237 h 262"/>
                  <a:gd name="T44" fmla="*/ 89 w 272"/>
                  <a:gd name="T45" fmla="*/ 248 h 262"/>
                  <a:gd name="T46" fmla="*/ 97 w 272"/>
                  <a:gd name="T47" fmla="*/ 255 h 262"/>
                  <a:gd name="T48" fmla="*/ 104 w 272"/>
                  <a:gd name="T49" fmla="*/ 252 h 262"/>
                  <a:gd name="T50" fmla="*/ 118 w 272"/>
                  <a:gd name="T51" fmla="*/ 255 h 262"/>
                  <a:gd name="T52" fmla="*/ 129 w 272"/>
                  <a:gd name="T53" fmla="*/ 262 h 262"/>
                  <a:gd name="T54" fmla="*/ 147 w 272"/>
                  <a:gd name="T55" fmla="*/ 262 h 262"/>
                  <a:gd name="T56" fmla="*/ 161 w 272"/>
                  <a:gd name="T57" fmla="*/ 255 h 262"/>
                  <a:gd name="T58" fmla="*/ 168 w 272"/>
                  <a:gd name="T59" fmla="*/ 230 h 262"/>
                  <a:gd name="T60" fmla="*/ 168 w 272"/>
                  <a:gd name="T61" fmla="*/ 169 h 262"/>
                  <a:gd name="T62" fmla="*/ 168 w 272"/>
                  <a:gd name="T63" fmla="*/ 108 h 262"/>
                  <a:gd name="T64" fmla="*/ 190 w 272"/>
                  <a:gd name="T65" fmla="*/ 76 h 262"/>
                  <a:gd name="T66" fmla="*/ 190 w 272"/>
                  <a:gd name="T67" fmla="*/ 33 h 262"/>
                  <a:gd name="T68" fmla="*/ 229 w 272"/>
                  <a:gd name="T69" fmla="*/ 26 h 262"/>
                  <a:gd name="T70" fmla="*/ 240 w 272"/>
                  <a:gd name="T71" fmla="*/ 33 h 262"/>
                  <a:gd name="T72" fmla="*/ 247 w 272"/>
                  <a:gd name="T73" fmla="*/ 33 h 262"/>
                  <a:gd name="T74" fmla="*/ 265 w 272"/>
                  <a:gd name="T75" fmla="*/ 22 h 262"/>
                  <a:gd name="T76" fmla="*/ 268 w 272"/>
                  <a:gd name="T77" fmla="*/ 15 h 262"/>
                  <a:gd name="T78" fmla="*/ 254 w 272"/>
                  <a:gd name="T79" fmla="*/ 15 h 262"/>
                  <a:gd name="T80" fmla="*/ 236 w 272"/>
                  <a:gd name="T81" fmla="*/ 18 h 262"/>
                  <a:gd name="T82" fmla="*/ 204 w 272"/>
                  <a:gd name="T83" fmla="*/ 26 h 262"/>
                  <a:gd name="T84" fmla="*/ 193 w 272"/>
                  <a:gd name="T85" fmla="*/ 26 h 262"/>
                  <a:gd name="T86" fmla="*/ 172 w 272"/>
                  <a:gd name="T87" fmla="*/ 22 h 262"/>
                  <a:gd name="T88" fmla="*/ 150 w 272"/>
                  <a:gd name="T89" fmla="*/ 22 h 262"/>
                  <a:gd name="T90" fmla="*/ 136 w 272"/>
                  <a:gd name="T91" fmla="*/ 1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2" h="262">
                    <a:moveTo>
                      <a:pt x="129" y="11"/>
                    </a:moveTo>
                    <a:lnTo>
                      <a:pt x="111" y="11"/>
                    </a:lnTo>
                    <a:lnTo>
                      <a:pt x="93" y="11"/>
                    </a:lnTo>
                    <a:lnTo>
                      <a:pt x="75" y="11"/>
                    </a:lnTo>
                    <a:lnTo>
                      <a:pt x="54" y="11"/>
                    </a:lnTo>
                    <a:lnTo>
                      <a:pt x="50" y="11"/>
                    </a:lnTo>
                    <a:lnTo>
                      <a:pt x="46" y="11"/>
                    </a:lnTo>
                    <a:lnTo>
                      <a:pt x="39" y="8"/>
                    </a:lnTo>
                    <a:lnTo>
                      <a:pt x="36" y="4"/>
                    </a:lnTo>
                    <a:lnTo>
                      <a:pt x="32" y="0"/>
                    </a:lnTo>
                    <a:lnTo>
                      <a:pt x="28" y="0"/>
                    </a:lnTo>
                    <a:lnTo>
                      <a:pt x="21" y="0"/>
                    </a:lnTo>
                    <a:lnTo>
                      <a:pt x="18" y="4"/>
                    </a:lnTo>
                    <a:lnTo>
                      <a:pt x="14" y="8"/>
                    </a:lnTo>
                    <a:lnTo>
                      <a:pt x="11" y="8"/>
                    </a:lnTo>
                    <a:lnTo>
                      <a:pt x="7" y="4"/>
                    </a:lnTo>
                    <a:lnTo>
                      <a:pt x="3" y="8"/>
                    </a:lnTo>
                    <a:lnTo>
                      <a:pt x="0" y="11"/>
                    </a:lnTo>
                    <a:lnTo>
                      <a:pt x="0" y="18"/>
                    </a:lnTo>
                    <a:lnTo>
                      <a:pt x="0" y="22"/>
                    </a:lnTo>
                    <a:lnTo>
                      <a:pt x="0" y="26"/>
                    </a:lnTo>
                    <a:lnTo>
                      <a:pt x="0" y="29"/>
                    </a:lnTo>
                    <a:lnTo>
                      <a:pt x="3" y="36"/>
                    </a:lnTo>
                    <a:lnTo>
                      <a:pt x="7" y="40"/>
                    </a:lnTo>
                    <a:lnTo>
                      <a:pt x="7" y="40"/>
                    </a:lnTo>
                    <a:lnTo>
                      <a:pt x="11" y="40"/>
                    </a:lnTo>
                    <a:lnTo>
                      <a:pt x="11" y="43"/>
                    </a:lnTo>
                    <a:lnTo>
                      <a:pt x="14" y="47"/>
                    </a:lnTo>
                    <a:lnTo>
                      <a:pt x="18" y="51"/>
                    </a:lnTo>
                    <a:lnTo>
                      <a:pt x="18" y="54"/>
                    </a:lnTo>
                    <a:lnTo>
                      <a:pt x="21" y="58"/>
                    </a:lnTo>
                    <a:lnTo>
                      <a:pt x="21" y="58"/>
                    </a:lnTo>
                    <a:lnTo>
                      <a:pt x="21" y="65"/>
                    </a:lnTo>
                    <a:lnTo>
                      <a:pt x="25" y="65"/>
                    </a:lnTo>
                    <a:lnTo>
                      <a:pt x="28" y="76"/>
                    </a:lnTo>
                    <a:lnTo>
                      <a:pt x="32" y="79"/>
                    </a:lnTo>
                    <a:lnTo>
                      <a:pt x="32" y="79"/>
                    </a:lnTo>
                    <a:lnTo>
                      <a:pt x="32" y="83"/>
                    </a:lnTo>
                    <a:lnTo>
                      <a:pt x="36" y="90"/>
                    </a:lnTo>
                    <a:lnTo>
                      <a:pt x="39" y="97"/>
                    </a:lnTo>
                    <a:lnTo>
                      <a:pt x="43" y="101"/>
                    </a:lnTo>
                    <a:lnTo>
                      <a:pt x="43" y="104"/>
                    </a:lnTo>
                    <a:lnTo>
                      <a:pt x="46" y="108"/>
                    </a:lnTo>
                    <a:lnTo>
                      <a:pt x="54" y="115"/>
                    </a:lnTo>
                    <a:lnTo>
                      <a:pt x="57" y="122"/>
                    </a:lnTo>
                    <a:lnTo>
                      <a:pt x="57" y="122"/>
                    </a:lnTo>
                    <a:lnTo>
                      <a:pt x="57" y="130"/>
                    </a:lnTo>
                    <a:lnTo>
                      <a:pt x="57" y="137"/>
                    </a:lnTo>
                    <a:lnTo>
                      <a:pt x="57" y="151"/>
                    </a:lnTo>
                    <a:lnTo>
                      <a:pt x="57" y="155"/>
                    </a:lnTo>
                    <a:lnTo>
                      <a:pt x="57" y="162"/>
                    </a:lnTo>
                    <a:lnTo>
                      <a:pt x="57" y="165"/>
                    </a:lnTo>
                    <a:lnTo>
                      <a:pt x="61" y="169"/>
                    </a:lnTo>
                    <a:lnTo>
                      <a:pt x="64" y="176"/>
                    </a:lnTo>
                    <a:lnTo>
                      <a:pt x="64" y="180"/>
                    </a:lnTo>
                    <a:lnTo>
                      <a:pt x="64" y="183"/>
                    </a:lnTo>
                    <a:lnTo>
                      <a:pt x="64" y="191"/>
                    </a:lnTo>
                    <a:lnTo>
                      <a:pt x="64" y="194"/>
                    </a:lnTo>
                    <a:lnTo>
                      <a:pt x="68" y="201"/>
                    </a:lnTo>
                    <a:lnTo>
                      <a:pt x="68" y="205"/>
                    </a:lnTo>
                    <a:lnTo>
                      <a:pt x="68" y="205"/>
                    </a:lnTo>
                    <a:lnTo>
                      <a:pt x="68" y="209"/>
                    </a:lnTo>
                    <a:lnTo>
                      <a:pt x="68" y="216"/>
                    </a:lnTo>
                    <a:lnTo>
                      <a:pt x="71" y="219"/>
                    </a:lnTo>
                    <a:lnTo>
                      <a:pt x="71" y="226"/>
                    </a:lnTo>
                    <a:lnTo>
                      <a:pt x="79" y="237"/>
                    </a:lnTo>
                    <a:lnTo>
                      <a:pt x="82" y="244"/>
                    </a:lnTo>
                    <a:lnTo>
                      <a:pt x="86" y="248"/>
                    </a:lnTo>
                    <a:lnTo>
                      <a:pt x="89" y="248"/>
                    </a:lnTo>
                    <a:lnTo>
                      <a:pt x="97" y="255"/>
                    </a:lnTo>
                    <a:lnTo>
                      <a:pt x="97" y="255"/>
                    </a:lnTo>
                    <a:lnTo>
                      <a:pt x="97" y="255"/>
                    </a:lnTo>
                    <a:lnTo>
                      <a:pt x="100" y="255"/>
                    </a:lnTo>
                    <a:lnTo>
                      <a:pt x="100" y="255"/>
                    </a:lnTo>
                    <a:lnTo>
                      <a:pt x="104" y="252"/>
                    </a:lnTo>
                    <a:lnTo>
                      <a:pt x="107" y="248"/>
                    </a:lnTo>
                    <a:lnTo>
                      <a:pt x="111" y="248"/>
                    </a:lnTo>
                    <a:lnTo>
                      <a:pt x="118" y="255"/>
                    </a:lnTo>
                    <a:lnTo>
                      <a:pt x="118" y="259"/>
                    </a:lnTo>
                    <a:lnTo>
                      <a:pt x="125" y="262"/>
                    </a:lnTo>
                    <a:lnTo>
                      <a:pt x="129" y="262"/>
                    </a:lnTo>
                    <a:lnTo>
                      <a:pt x="136" y="262"/>
                    </a:lnTo>
                    <a:lnTo>
                      <a:pt x="143" y="262"/>
                    </a:lnTo>
                    <a:lnTo>
                      <a:pt x="147" y="262"/>
                    </a:lnTo>
                    <a:lnTo>
                      <a:pt x="150" y="262"/>
                    </a:lnTo>
                    <a:lnTo>
                      <a:pt x="157" y="259"/>
                    </a:lnTo>
                    <a:lnTo>
                      <a:pt x="161" y="255"/>
                    </a:lnTo>
                    <a:lnTo>
                      <a:pt x="165" y="252"/>
                    </a:lnTo>
                    <a:lnTo>
                      <a:pt x="168" y="252"/>
                    </a:lnTo>
                    <a:lnTo>
                      <a:pt x="168" y="230"/>
                    </a:lnTo>
                    <a:lnTo>
                      <a:pt x="168" y="212"/>
                    </a:lnTo>
                    <a:lnTo>
                      <a:pt x="168" y="191"/>
                    </a:lnTo>
                    <a:lnTo>
                      <a:pt x="168" y="169"/>
                    </a:lnTo>
                    <a:lnTo>
                      <a:pt x="168" y="151"/>
                    </a:lnTo>
                    <a:lnTo>
                      <a:pt x="168" y="130"/>
                    </a:lnTo>
                    <a:lnTo>
                      <a:pt x="168" y="108"/>
                    </a:lnTo>
                    <a:lnTo>
                      <a:pt x="190" y="108"/>
                    </a:lnTo>
                    <a:lnTo>
                      <a:pt x="190" y="97"/>
                    </a:lnTo>
                    <a:lnTo>
                      <a:pt x="190" y="76"/>
                    </a:lnTo>
                    <a:lnTo>
                      <a:pt x="190" y="54"/>
                    </a:lnTo>
                    <a:lnTo>
                      <a:pt x="190" y="36"/>
                    </a:lnTo>
                    <a:lnTo>
                      <a:pt x="190" y="33"/>
                    </a:lnTo>
                    <a:lnTo>
                      <a:pt x="218" y="29"/>
                    </a:lnTo>
                    <a:lnTo>
                      <a:pt x="225" y="26"/>
                    </a:lnTo>
                    <a:lnTo>
                      <a:pt x="229" y="26"/>
                    </a:lnTo>
                    <a:lnTo>
                      <a:pt x="236" y="26"/>
                    </a:lnTo>
                    <a:lnTo>
                      <a:pt x="240" y="29"/>
                    </a:lnTo>
                    <a:lnTo>
                      <a:pt x="240" y="33"/>
                    </a:lnTo>
                    <a:lnTo>
                      <a:pt x="243" y="40"/>
                    </a:lnTo>
                    <a:lnTo>
                      <a:pt x="243" y="36"/>
                    </a:lnTo>
                    <a:lnTo>
                      <a:pt x="247" y="33"/>
                    </a:lnTo>
                    <a:lnTo>
                      <a:pt x="254" y="26"/>
                    </a:lnTo>
                    <a:lnTo>
                      <a:pt x="265" y="26"/>
                    </a:lnTo>
                    <a:lnTo>
                      <a:pt x="265" y="22"/>
                    </a:lnTo>
                    <a:lnTo>
                      <a:pt x="268" y="22"/>
                    </a:lnTo>
                    <a:lnTo>
                      <a:pt x="272" y="22"/>
                    </a:lnTo>
                    <a:lnTo>
                      <a:pt x="268" y="15"/>
                    </a:lnTo>
                    <a:lnTo>
                      <a:pt x="268" y="15"/>
                    </a:lnTo>
                    <a:lnTo>
                      <a:pt x="265" y="15"/>
                    </a:lnTo>
                    <a:lnTo>
                      <a:pt x="254" y="15"/>
                    </a:lnTo>
                    <a:lnTo>
                      <a:pt x="254" y="11"/>
                    </a:lnTo>
                    <a:lnTo>
                      <a:pt x="240" y="15"/>
                    </a:lnTo>
                    <a:lnTo>
                      <a:pt x="236" y="18"/>
                    </a:lnTo>
                    <a:lnTo>
                      <a:pt x="236" y="18"/>
                    </a:lnTo>
                    <a:lnTo>
                      <a:pt x="233" y="18"/>
                    </a:lnTo>
                    <a:lnTo>
                      <a:pt x="204" y="26"/>
                    </a:lnTo>
                    <a:lnTo>
                      <a:pt x="200" y="26"/>
                    </a:lnTo>
                    <a:lnTo>
                      <a:pt x="197" y="26"/>
                    </a:lnTo>
                    <a:lnTo>
                      <a:pt x="193" y="26"/>
                    </a:lnTo>
                    <a:lnTo>
                      <a:pt x="190" y="22"/>
                    </a:lnTo>
                    <a:lnTo>
                      <a:pt x="183" y="22"/>
                    </a:lnTo>
                    <a:lnTo>
                      <a:pt x="172" y="22"/>
                    </a:lnTo>
                    <a:lnTo>
                      <a:pt x="161" y="18"/>
                    </a:lnTo>
                    <a:lnTo>
                      <a:pt x="154" y="22"/>
                    </a:lnTo>
                    <a:lnTo>
                      <a:pt x="150" y="22"/>
                    </a:lnTo>
                    <a:lnTo>
                      <a:pt x="143" y="18"/>
                    </a:lnTo>
                    <a:lnTo>
                      <a:pt x="143" y="15"/>
                    </a:lnTo>
                    <a:lnTo>
                      <a:pt x="136" y="11"/>
                    </a:lnTo>
                    <a:lnTo>
                      <a:pt x="129" y="1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77" name="Freeform 2711">
                <a:extLst>
                  <a:ext uri="{FF2B5EF4-FFF2-40B4-BE49-F238E27FC236}">
                    <a16:creationId xmlns:a16="http://schemas.microsoft.com/office/drawing/2014/main" id="{11079E93-2AEA-4FF0-B45D-3738879F4496}"/>
                  </a:ext>
                </a:extLst>
              </p:cNvPr>
              <p:cNvSpPr>
                <a:spLocks/>
              </p:cNvSpPr>
              <p:nvPr/>
            </p:nvSpPr>
            <p:spPr bwMode="auto">
              <a:xfrm>
                <a:off x="3962" y="3069"/>
                <a:ext cx="272" cy="262"/>
              </a:xfrm>
              <a:custGeom>
                <a:avLst/>
                <a:gdLst>
                  <a:gd name="T0" fmla="*/ 93 w 272"/>
                  <a:gd name="T1" fmla="*/ 11 h 262"/>
                  <a:gd name="T2" fmla="*/ 50 w 272"/>
                  <a:gd name="T3" fmla="*/ 11 h 262"/>
                  <a:gd name="T4" fmla="*/ 36 w 272"/>
                  <a:gd name="T5" fmla="*/ 4 h 262"/>
                  <a:gd name="T6" fmla="*/ 21 w 272"/>
                  <a:gd name="T7" fmla="*/ 0 h 262"/>
                  <a:gd name="T8" fmla="*/ 11 w 272"/>
                  <a:gd name="T9" fmla="*/ 8 h 262"/>
                  <a:gd name="T10" fmla="*/ 0 w 272"/>
                  <a:gd name="T11" fmla="*/ 11 h 262"/>
                  <a:gd name="T12" fmla="*/ 0 w 272"/>
                  <a:gd name="T13" fmla="*/ 26 h 262"/>
                  <a:gd name="T14" fmla="*/ 7 w 272"/>
                  <a:gd name="T15" fmla="*/ 40 h 262"/>
                  <a:gd name="T16" fmla="*/ 11 w 272"/>
                  <a:gd name="T17" fmla="*/ 43 h 262"/>
                  <a:gd name="T18" fmla="*/ 18 w 272"/>
                  <a:gd name="T19" fmla="*/ 54 h 262"/>
                  <a:gd name="T20" fmla="*/ 21 w 272"/>
                  <a:gd name="T21" fmla="*/ 65 h 262"/>
                  <a:gd name="T22" fmla="*/ 32 w 272"/>
                  <a:gd name="T23" fmla="*/ 79 h 262"/>
                  <a:gd name="T24" fmla="*/ 36 w 272"/>
                  <a:gd name="T25" fmla="*/ 90 h 262"/>
                  <a:gd name="T26" fmla="*/ 43 w 272"/>
                  <a:gd name="T27" fmla="*/ 104 h 262"/>
                  <a:gd name="T28" fmla="*/ 57 w 272"/>
                  <a:gd name="T29" fmla="*/ 122 h 262"/>
                  <a:gd name="T30" fmla="*/ 57 w 272"/>
                  <a:gd name="T31" fmla="*/ 137 h 262"/>
                  <a:gd name="T32" fmla="*/ 57 w 272"/>
                  <a:gd name="T33" fmla="*/ 162 h 262"/>
                  <a:gd name="T34" fmla="*/ 64 w 272"/>
                  <a:gd name="T35" fmla="*/ 176 h 262"/>
                  <a:gd name="T36" fmla="*/ 64 w 272"/>
                  <a:gd name="T37" fmla="*/ 191 h 262"/>
                  <a:gd name="T38" fmla="*/ 68 w 272"/>
                  <a:gd name="T39" fmla="*/ 205 h 262"/>
                  <a:gd name="T40" fmla="*/ 68 w 272"/>
                  <a:gd name="T41" fmla="*/ 216 h 262"/>
                  <a:gd name="T42" fmla="*/ 79 w 272"/>
                  <a:gd name="T43" fmla="*/ 237 h 262"/>
                  <a:gd name="T44" fmla="*/ 89 w 272"/>
                  <a:gd name="T45" fmla="*/ 248 h 262"/>
                  <a:gd name="T46" fmla="*/ 97 w 272"/>
                  <a:gd name="T47" fmla="*/ 255 h 262"/>
                  <a:gd name="T48" fmla="*/ 104 w 272"/>
                  <a:gd name="T49" fmla="*/ 252 h 262"/>
                  <a:gd name="T50" fmla="*/ 118 w 272"/>
                  <a:gd name="T51" fmla="*/ 255 h 262"/>
                  <a:gd name="T52" fmla="*/ 129 w 272"/>
                  <a:gd name="T53" fmla="*/ 262 h 262"/>
                  <a:gd name="T54" fmla="*/ 147 w 272"/>
                  <a:gd name="T55" fmla="*/ 262 h 262"/>
                  <a:gd name="T56" fmla="*/ 161 w 272"/>
                  <a:gd name="T57" fmla="*/ 255 h 262"/>
                  <a:gd name="T58" fmla="*/ 168 w 272"/>
                  <a:gd name="T59" fmla="*/ 230 h 262"/>
                  <a:gd name="T60" fmla="*/ 168 w 272"/>
                  <a:gd name="T61" fmla="*/ 169 h 262"/>
                  <a:gd name="T62" fmla="*/ 168 w 272"/>
                  <a:gd name="T63" fmla="*/ 108 h 262"/>
                  <a:gd name="T64" fmla="*/ 190 w 272"/>
                  <a:gd name="T65" fmla="*/ 76 h 262"/>
                  <a:gd name="T66" fmla="*/ 190 w 272"/>
                  <a:gd name="T67" fmla="*/ 33 h 262"/>
                  <a:gd name="T68" fmla="*/ 229 w 272"/>
                  <a:gd name="T69" fmla="*/ 26 h 262"/>
                  <a:gd name="T70" fmla="*/ 240 w 272"/>
                  <a:gd name="T71" fmla="*/ 33 h 262"/>
                  <a:gd name="T72" fmla="*/ 247 w 272"/>
                  <a:gd name="T73" fmla="*/ 33 h 262"/>
                  <a:gd name="T74" fmla="*/ 265 w 272"/>
                  <a:gd name="T75" fmla="*/ 22 h 262"/>
                  <a:gd name="T76" fmla="*/ 268 w 272"/>
                  <a:gd name="T77" fmla="*/ 15 h 262"/>
                  <a:gd name="T78" fmla="*/ 254 w 272"/>
                  <a:gd name="T79" fmla="*/ 15 h 262"/>
                  <a:gd name="T80" fmla="*/ 236 w 272"/>
                  <a:gd name="T81" fmla="*/ 18 h 262"/>
                  <a:gd name="T82" fmla="*/ 204 w 272"/>
                  <a:gd name="T83" fmla="*/ 26 h 262"/>
                  <a:gd name="T84" fmla="*/ 193 w 272"/>
                  <a:gd name="T85" fmla="*/ 26 h 262"/>
                  <a:gd name="T86" fmla="*/ 172 w 272"/>
                  <a:gd name="T87" fmla="*/ 22 h 262"/>
                  <a:gd name="T88" fmla="*/ 150 w 272"/>
                  <a:gd name="T89" fmla="*/ 22 h 262"/>
                  <a:gd name="T90" fmla="*/ 136 w 272"/>
                  <a:gd name="T91" fmla="*/ 1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2" h="262">
                    <a:moveTo>
                      <a:pt x="129" y="11"/>
                    </a:moveTo>
                    <a:lnTo>
                      <a:pt x="111" y="11"/>
                    </a:lnTo>
                    <a:lnTo>
                      <a:pt x="93" y="11"/>
                    </a:lnTo>
                    <a:lnTo>
                      <a:pt x="75" y="11"/>
                    </a:lnTo>
                    <a:lnTo>
                      <a:pt x="54" y="11"/>
                    </a:lnTo>
                    <a:lnTo>
                      <a:pt x="50" y="11"/>
                    </a:lnTo>
                    <a:lnTo>
                      <a:pt x="46" y="11"/>
                    </a:lnTo>
                    <a:lnTo>
                      <a:pt x="39" y="8"/>
                    </a:lnTo>
                    <a:lnTo>
                      <a:pt x="36" y="4"/>
                    </a:lnTo>
                    <a:lnTo>
                      <a:pt x="32" y="0"/>
                    </a:lnTo>
                    <a:lnTo>
                      <a:pt x="28" y="0"/>
                    </a:lnTo>
                    <a:lnTo>
                      <a:pt x="21" y="0"/>
                    </a:lnTo>
                    <a:lnTo>
                      <a:pt x="18" y="4"/>
                    </a:lnTo>
                    <a:lnTo>
                      <a:pt x="14" y="8"/>
                    </a:lnTo>
                    <a:lnTo>
                      <a:pt x="11" y="8"/>
                    </a:lnTo>
                    <a:lnTo>
                      <a:pt x="7" y="4"/>
                    </a:lnTo>
                    <a:lnTo>
                      <a:pt x="3" y="8"/>
                    </a:lnTo>
                    <a:lnTo>
                      <a:pt x="0" y="11"/>
                    </a:lnTo>
                    <a:lnTo>
                      <a:pt x="0" y="18"/>
                    </a:lnTo>
                    <a:lnTo>
                      <a:pt x="0" y="22"/>
                    </a:lnTo>
                    <a:lnTo>
                      <a:pt x="0" y="26"/>
                    </a:lnTo>
                    <a:lnTo>
                      <a:pt x="0" y="29"/>
                    </a:lnTo>
                    <a:lnTo>
                      <a:pt x="3" y="36"/>
                    </a:lnTo>
                    <a:lnTo>
                      <a:pt x="7" y="40"/>
                    </a:lnTo>
                    <a:lnTo>
                      <a:pt x="7" y="40"/>
                    </a:lnTo>
                    <a:lnTo>
                      <a:pt x="11" y="40"/>
                    </a:lnTo>
                    <a:lnTo>
                      <a:pt x="11" y="43"/>
                    </a:lnTo>
                    <a:lnTo>
                      <a:pt x="14" y="47"/>
                    </a:lnTo>
                    <a:lnTo>
                      <a:pt x="18" y="51"/>
                    </a:lnTo>
                    <a:lnTo>
                      <a:pt x="18" y="54"/>
                    </a:lnTo>
                    <a:lnTo>
                      <a:pt x="21" y="58"/>
                    </a:lnTo>
                    <a:lnTo>
                      <a:pt x="21" y="58"/>
                    </a:lnTo>
                    <a:lnTo>
                      <a:pt x="21" y="65"/>
                    </a:lnTo>
                    <a:lnTo>
                      <a:pt x="25" y="65"/>
                    </a:lnTo>
                    <a:lnTo>
                      <a:pt x="28" y="76"/>
                    </a:lnTo>
                    <a:lnTo>
                      <a:pt x="32" y="79"/>
                    </a:lnTo>
                    <a:lnTo>
                      <a:pt x="32" y="79"/>
                    </a:lnTo>
                    <a:lnTo>
                      <a:pt x="32" y="83"/>
                    </a:lnTo>
                    <a:lnTo>
                      <a:pt x="36" y="90"/>
                    </a:lnTo>
                    <a:lnTo>
                      <a:pt x="39" y="97"/>
                    </a:lnTo>
                    <a:lnTo>
                      <a:pt x="43" y="101"/>
                    </a:lnTo>
                    <a:lnTo>
                      <a:pt x="43" y="104"/>
                    </a:lnTo>
                    <a:lnTo>
                      <a:pt x="46" y="108"/>
                    </a:lnTo>
                    <a:lnTo>
                      <a:pt x="54" y="115"/>
                    </a:lnTo>
                    <a:lnTo>
                      <a:pt x="57" y="122"/>
                    </a:lnTo>
                    <a:lnTo>
                      <a:pt x="57" y="122"/>
                    </a:lnTo>
                    <a:lnTo>
                      <a:pt x="57" y="130"/>
                    </a:lnTo>
                    <a:lnTo>
                      <a:pt x="57" y="137"/>
                    </a:lnTo>
                    <a:lnTo>
                      <a:pt x="57" y="151"/>
                    </a:lnTo>
                    <a:lnTo>
                      <a:pt x="57" y="155"/>
                    </a:lnTo>
                    <a:lnTo>
                      <a:pt x="57" y="162"/>
                    </a:lnTo>
                    <a:lnTo>
                      <a:pt x="57" y="165"/>
                    </a:lnTo>
                    <a:lnTo>
                      <a:pt x="61" y="169"/>
                    </a:lnTo>
                    <a:lnTo>
                      <a:pt x="64" y="176"/>
                    </a:lnTo>
                    <a:lnTo>
                      <a:pt x="64" y="180"/>
                    </a:lnTo>
                    <a:lnTo>
                      <a:pt x="64" y="183"/>
                    </a:lnTo>
                    <a:lnTo>
                      <a:pt x="64" y="191"/>
                    </a:lnTo>
                    <a:lnTo>
                      <a:pt x="64" y="194"/>
                    </a:lnTo>
                    <a:lnTo>
                      <a:pt x="68" y="201"/>
                    </a:lnTo>
                    <a:lnTo>
                      <a:pt x="68" y="205"/>
                    </a:lnTo>
                    <a:lnTo>
                      <a:pt x="68" y="205"/>
                    </a:lnTo>
                    <a:lnTo>
                      <a:pt x="68" y="209"/>
                    </a:lnTo>
                    <a:lnTo>
                      <a:pt x="68" y="216"/>
                    </a:lnTo>
                    <a:lnTo>
                      <a:pt x="71" y="219"/>
                    </a:lnTo>
                    <a:lnTo>
                      <a:pt x="71" y="226"/>
                    </a:lnTo>
                    <a:lnTo>
                      <a:pt x="79" y="237"/>
                    </a:lnTo>
                    <a:lnTo>
                      <a:pt x="82" y="244"/>
                    </a:lnTo>
                    <a:lnTo>
                      <a:pt x="86" y="248"/>
                    </a:lnTo>
                    <a:lnTo>
                      <a:pt x="89" y="248"/>
                    </a:lnTo>
                    <a:lnTo>
                      <a:pt x="97" y="255"/>
                    </a:lnTo>
                    <a:lnTo>
                      <a:pt x="97" y="255"/>
                    </a:lnTo>
                    <a:lnTo>
                      <a:pt x="97" y="255"/>
                    </a:lnTo>
                    <a:lnTo>
                      <a:pt x="100" y="255"/>
                    </a:lnTo>
                    <a:lnTo>
                      <a:pt x="100" y="255"/>
                    </a:lnTo>
                    <a:lnTo>
                      <a:pt x="104" y="252"/>
                    </a:lnTo>
                    <a:lnTo>
                      <a:pt x="107" y="248"/>
                    </a:lnTo>
                    <a:lnTo>
                      <a:pt x="111" y="248"/>
                    </a:lnTo>
                    <a:lnTo>
                      <a:pt x="118" y="255"/>
                    </a:lnTo>
                    <a:lnTo>
                      <a:pt x="118" y="259"/>
                    </a:lnTo>
                    <a:lnTo>
                      <a:pt x="125" y="262"/>
                    </a:lnTo>
                    <a:lnTo>
                      <a:pt x="129" y="262"/>
                    </a:lnTo>
                    <a:lnTo>
                      <a:pt x="136" y="262"/>
                    </a:lnTo>
                    <a:lnTo>
                      <a:pt x="143" y="262"/>
                    </a:lnTo>
                    <a:lnTo>
                      <a:pt x="147" y="262"/>
                    </a:lnTo>
                    <a:lnTo>
                      <a:pt x="150" y="262"/>
                    </a:lnTo>
                    <a:lnTo>
                      <a:pt x="157" y="259"/>
                    </a:lnTo>
                    <a:lnTo>
                      <a:pt x="161" y="255"/>
                    </a:lnTo>
                    <a:lnTo>
                      <a:pt x="165" y="252"/>
                    </a:lnTo>
                    <a:lnTo>
                      <a:pt x="168" y="252"/>
                    </a:lnTo>
                    <a:lnTo>
                      <a:pt x="168" y="230"/>
                    </a:lnTo>
                    <a:lnTo>
                      <a:pt x="168" y="212"/>
                    </a:lnTo>
                    <a:lnTo>
                      <a:pt x="168" y="191"/>
                    </a:lnTo>
                    <a:lnTo>
                      <a:pt x="168" y="169"/>
                    </a:lnTo>
                    <a:lnTo>
                      <a:pt x="168" y="151"/>
                    </a:lnTo>
                    <a:lnTo>
                      <a:pt x="168" y="130"/>
                    </a:lnTo>
                    <a:lnTo>
                      <a:pt x="168" y="108"/>
                    </a:lnTo>
                    <a:lnTo>
                      <a:pt x="190" y="108"/>
                    </a:lnTo>
                    <a:lnTo>
                      <a:pt x="190" y="97"/>
                    </a:lnTo>
                    <a:lnTo>
                      <a:pt x="190" y="76"/>
                    </a:lnTo>
                    <a:lnTo>
                      <a:pt x="190" y="54"/>
                    </a:lnTo>
                    <a:lnTo>
                      <a:pt x="190" y="36"/>
                    </a:lnTo>
                    <a:lnTo>
                      <a:pt x="190" y="33"/>
                    </a:lnTo>
                    <a:lnTo>
                      <a:pt x="218" y="29"/>
                    </a:lnTo>
                    <a:lnTo>
                      <a:pt x="225" y="26"/>
                    </a:lnTo>
                    <a:lnTo>
                      <a:pt x="229" y="26"/>
                    </a:lnTo>
                    <a:lnTo>
                      <a:pt x="236" y="26"/>
                    </a:lnTo>
                    <a:lnTo>
                      <a:pt x="240" y="29"/>
                    </a:lnTo>
                    <a:lnTo>
                      <a:pt x="240" y="33"/>
                    </a:lnTo>
                    <a:lnTo>
                      <a:pt x="243" y="40"/>
                    </a:lnTo>
                    <a:lnTo>
                      <a:pt x="243" y="36"/>
                    </a:lnTo>
                    <a:lnTo>
                      <a:pt x="247" y="33"/>
                    </a:lnTo>
                    <a:lnTo>
                      <a:pt x="254" y="26"/>
                    </a:lnTo>
                    <a:lnTo>
                      <a:pt x="265" y="26"/>
                    </a:lnTo>
                    <a:lnTo>
                      <a:pt x="265" y="22"/>
                    </a:lnTo>
                    <a:lnTo>
                      <a:pt x="268" y="22"/>
                    </a:lnTo>
                    <a:lnTo>
                      <a:pt x="272" y="22"/>
                    </a:lnTo>
                    <a:lnTo>
                      <a:pt x="268" y="15"/>
                    </a:lnTo>
                    <a:lnTo>
                      <a:pt x="268" y="15"/>
                    </a:lnTo>
                    <a:lnTo>
                      <a:pt x="265" y="15"/>
                    </a:lnTo>
                    <a:lnTo>
                      <a:pt x="254" y="15"/>
                    </a:lnTo>
                    <a:lnTo>
                      <a:pt x="254" y="11"/>
                    </a:lnTo>
                    <a:lnTo>
                      <a:pt x="240" y="15"/>
                    </a:lnTo>
                    <a:lnTo>
                      <a:pt x="236" y="18"/>
                    </a:lnTo>
                    <a:lnTo>
                      <a:pt x="236" y="18"/>
                    </a:lnTo>
                    <a:lnTo>
                      <a:pt x="233" y="18"/>
                    </a:lnTo>
                    <a:lnTo>
                      <a:pt x="204" y="26"/>
                    </a:lnTo>
                    <a:lnTo>
                      <a:pt x="200" y="26"/>
                    </a:lnTo>
                    <a:lnTo>
                      <a:pt x="197" y="26"/>
                    </a:lnTo>
                    <a:lnTo>
                      <a:pt x="193" y="26"/>
                    </a:lnTo>
                    <a:lnTo>
                      <a:pt x="190" y="22"/>
                    </a:lnTo>
                    <a:lnTo>
                      <a:pt x="183" y="22"/>
                    </a:lnTo>
                    <a:lnTo>
                      <a:pt x="172" y="22"/>
                    </a:lnTo>
                    <a:lnTo>
                      <a:pt x="161" y="18"/>
                    </a:lnTo>
                    <a:lnTo>
                      <a:pt x="154" y="22"/>
                    </a:lnTo>
                    <a:lnTo>
                      <a:pt x="150" y="22"/>
                    </a:lnTo>
                    <a:lnTo>
                      <a:pt x="143" y="18"/>
                    </a:lnTo>
                    <a:lnTo>
                      <a:pt x="143" y="15"/>
                    </a:lnTo>
                    <a:lnTo>
                      <a:pt x="136" y="11"/>
                    </a:lnTo>
                    <a:lnTo>
                      <a:pt x="129" y="1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78" name="Freeform 2712">
                <a:extLst>
                  <a:ext uri="{FF2B5EF4-FFF2-40B4-BE49-F238E27FC236}">
                    <a16:creationId xmlns:a16="http://schemas.microsoft.com/office/drawing/2014/main" id="{BC299DA9-41C0-4C76-818D-3084EDE4E483}"/>
                  </a:ext>
                </a:extLst>
              </p:cNvPr>
              <p:cNvSpPr>
                <a:spLocks/>
              </p:cNvSpPr>
              <p:nvPr/>
            </p:nvSpPr>
            <p:spPr bwMode="auto">
              <a:xfrm>
                <a:off x="4338" y="2940"/>
                <a:ext cx="215" cy="341"/>
              </a:xfrm>
              <a:custGeom>
                <a:avLst/>
                <a:gdLst>
                  <a:gd name="T0" fmla="*/ 215 w 215"/>
                  <a:gd name="T1" fmla="*/ 4 h 341"/>
                  <a:gd name="T2" fmla="*/ 211 w 215"/>
                  <a:gd name="T3" fmla="*/ 18 h 341"/>
                  <a:gd name="T4" fmla="*/ 211 w 215"/>
                  <a:gd name="T5" fmla="*/ 47 h 341"/>
                  <a:gd name="T6" fmla="*/ 211 w 215"/>
                  <a:gd name="T7" fmla="*/ 65 h 341"/>
                  <a:gd name="T8" fmla="*/ 211 w 215"/>
                  <a:gd name="T9" fmla="*/ 76 h 341"/>
                  <a:gd name="T10" fmla="*/ 215 w 215"/>
                  <a:gd name="T11" fmla="*/ 83 h 341"/>
                  <a:gd name="T12" fmla="*/ 208 w 215"/>
                  <a:gd name="T13" fmla="*/ 97 h 341"/>
                  <a:gd name="T14" fmla="*/ 208 w 215"/>
                  <a:gd name="T15" fmla="*/ 104 h 341"/>
                  <a:gd name="T16" fmla="*/ 197 w 215"/>
                  <a:gd name="T17" fmla="*/ 119 h 341"/>
                  <a:gd name="T18" fmla="*/ 183 w 215"/>
                  <a:gd name="T19" fmla="*/ 129 h 341"/>
                  <a:gd name="T20" fmla="*/ 165 w 215"/>
                  <a:gd name="T21" fmla="*/ 140 h 341"/>
                  <a:gd name="T22" fmla="*/ 136 w 215"/>
                  <a:gd name="T23" fmla="*/ 158 h 341"/>
                  <a:gd name="T24" fmla="*/ 125 w 215"/>
                  <a:gd name="T25" fmla="*/ 169 h 341"/>
                  <a:gd name="T26" fmla="*/ 118 w 215"/>
                  <a:gd name="T27" fmla="*/ 176 h 341"/>
                  <a:gd name="T28" fmla="*/ 100 w 215"/>
                  <a:gd name="T29" fmla="*/ 190 h 341"/>
                  <a:gd name="T30" fmla="*/ 93 w 215"/>
                  <a:gd name="T31" fmla="*/ 208 h 341"/>
                  <a:gd name="T32" fmla="*/ 100 w 215"/>
                  <a:gd name="T33" fmla="*/ 219 h 341"/>
                  <a:gd name="T34" fmla="*/ 107 w 215"/>
                  <a:gd name="T35" fmla="*/ 244 h 341"/>
                  <a:gd name="T36" fmla="*/ 107 w 215"/>
                  <a:gd name="T37" fmla="*/ 266 h 341"/>
                  <a:gd name="T38" fmla="*/ 107 w 215"/>
                  <a:gd name="T39" fmla="*/ 280 h 341"/>
                  <a:gd name="T40" fmla="*/ 100 w 215"/>
                  <a:gd name="T41" fmla="*/ 298 h 341"/>
                  <a:gd name="T42" fmla="*/ 72 w 215"/>
                  <a:gd name="T43" fmla="*/ 309 h 341"/>
                  <a:gd name="T44" fmla="*/ 57 w 215"/>
                  <a:gd name="T45" fmla="*/ 316 h 341"/>
                  <a:gd name="T46" fmla="*/ 47 w 215"/>
                  <a:gd name="T47" fmla="*/ 327 h 341"/>
                  <a:gd name="T48" fmla="*/ 57 w 215"/>
                  <a:gd name="T49" fmla="*/ 327 h 341"/>
                  <a:gd name="T50" fmla="*/ 39 w 215"/>
                  <a:gd name="T51" fmla="*/ 330 h 341"/>
                  <a:gd name="T52" fmla="*/ 32 w 215"/>
                  <a:gd name="T53" fmla="*/ 273 h 341"/>
                  <a:gd name="T54" fmla="*/ 29 w 215"/>
                  <a:gd name="T55" fmla="*/ 248 h 341"/>
                  <a:gd name="T56" fmla="*/ 39 w 215"/>
                  <a:gd name="T57" fmla="*/ 233 h 341"/>
                  <a:gd name="T58" fmla="*/ 54 w 215"/>
                  <a:gd name="T59" fmla="*/ 187 h 341"/>
                  <a:gd name="T60" fmla="*/ 57 w 215"/>
                  <a:gd name="T61" fmla="*/ 165 h 341"/>
                  <a:gd name="T62" fmla="*/ 57 w 215"/>
                  <a:gd name="T63" fmla="*/ 133 h 341"/>
                  <a:gd name="T64" fmla="*/ 39 w 215"/>
                  <a:gd name="T65" fmla="*/ 119 h 341"/>
                  <a:gd name="T66" fmla="*/ 11 w 215"/>
                  <a:gd name="T67" fmla="*/ 111 h 341"/>
                  <a:gd name="T68" fmla="*/ 0 w 215"/>
                  <a:gd name="T69" fmla="*/ 97 h 341"/>
                  <a:gd name="T70" fmla="*/ 64 w 215"/>
                  <a:gd name="T71" fmla="*/ 72 h 341"/>
                  <a:gd name="T72" fmla="*/ 75 w 215"/>
                  <a:gd name="T73" fmla="*/ 83 h 341"/>
                  <a:gd name="T74" fmla="*/ 89 w 215"/>
                  <a:gd name="T75" fmla="*/ 83 h 341"/>
                  <a:gd name="T76" fmla="*/ 93 w 215"/>
                  <a:gd name="T77" fmla="*/ 101 h 341"/>
                  <a:gd name="T78" fmla="*/ 86 w 215"/>
                  <a:gd name="T79" fmla="*/ 111 h 341"/>
                  <a:gd name="T80" fmla="*/ 93 w 215"/>
                  <a:gd name="T81" fmla="*/ 119 h 341"/>
                  <a:gd name="T82" fmla="*/ 100 w 215"/>
                  <a:gd name="T83" fmla="*/ 129 h 341"/>
                  <a:gd name="T84" fmla="*/ 100 w 215"/>
                  <a:gd name="T85" fmla="*/ 133 h 341"/>
                  <a:gd name="T86" fmla="*/ 107 w 215"/>
                  <a:gd name="T87" fmla="*/ 129 h 341"/>
                  <a:gd name="T88" fmla="*/ 104 w 215"/>
                  <a:gd name="T89" fmla="*/ 122 h 341"/>
                  <a:gd name="T90" fmla="*/ 111 w 215"/>
                  <a:gd name="T91" fmla="*/ 115 h 341"/>
                  <a:gd name="T92" fmla="*/ 118 w 215"/>
                  <a:gd name="T93" fmla="*/ 104 h 341"/>
                  <a:gd name="T94" fmla="*/ 118 w 215"/>
                  <a:gd name="T95" fmla="*/ 90 h 341"/>
                  <a:gd name="T96" fmla="*/ 111 w 215"/>
                  <a:gd name="T97" fmla="*/ 72 h 341"/>
                  <a:gd name="T98" fmla="*/ 97 w 215"/>
                  <a:gd name="T99" fmla="*/ 61 h 341"/>
                  <a:gd name="T100" fmla="*/ 97 w 215"/>
                  <a:gd name="T101" fmla="*/ 43 h 341"/>
                  <a:gd name="T102" fmla="*/ 100 w 215"/>
                  <a:gd name="T103" fmla="*/ 25 h 341"/>
                  <a:gd name="T104" fmla="*/ 118 w 215"/>
                  <a:gd name="T105" fmla="*/ 18 h 341"/>
                  <a:gd name="T106" fmla="*/ 129 w 215"/>
                  <a:gd name="T107" fmla="*/ 22 h 341"/>
                  <a:gd name="T108" fmla="*/ 140 w 215"/>
                  <a:gd name="T109" fmla="*/ 18 h 341"/>
                  <a:gd name="T110" fmla="*/ 161 w 215"/>
                  <a:gd name="T111" fmla="*/ 15 h 341"/>
                  <a:gd name="T112" fmla="*/ 179 w 215"/>
                  <a:gd name="T113" fmla="*/ 15 h 341"/>
                  <a:gd name="T114" fmla="*/ 201 w 215"/>
                  <a:gd name="T115" fmla="*/ 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341">
                    <a:moveTo>
                      <a:pt x="215" y="0"/>
                    </a:moveTo>
                    <a:lnTo>
                      <a:pt x="215" y="0"/>
                    </a:lnTo>
                    <a:lnTo>
                      <a:pt x="215" y="0"/>
                    </a:lnTo>
                    <a:lnTo>
                      <a:pt x="215" y="4"/>
                    </a:lnTo>
                    <a:lnTo>
                      <a:pt x="215" y="7"/>
                    </a:lnTo>
                    <a:lnTo>
                      <a:pt x="215" y="11"/>
                    </a:lnTo>
                    <a:lnTo>
                      <a:pt x="211" y="15"/>
                    </a:lnTo>
                    <a:lnTo>
                      <a:pt x="211" y="18"/>
                    </a:lnTo>
                    <a:lnTo>
                      <a:pt x="208" y="25"/>
                    </a:lnTo>
                    <a:lnTo>
                      <a:pt x="208" y="33"/>
                    </a:lnTo>
                    <a:lnTo>
                      <a:pt x="211" y="40"/>
                    </a:lnTo>
                    <a:lnTo>
                      <a:pt x="211" y="47"/>
                    </a:lnTo>
                    <a:lnTo>
                      <a:pt x="208" y="47"/>
                    </a:lnTo>
                    <a:lnTo>
                      <a:pt x="208" y="51"/>
                    </a:lnTo>
                    <a:lnTo>
                      <a:pt x="211" y="51"/>
                    </a:lnTo>
                    <a:lnTo>
                      <a:pt x="211" y="65"/>
                    </a:lnTo>
                    <a:lnTo>
                      <a:pt x="211" y="72"/>
                    </a:lnTo>
                    <a:lnTo>
                      <a:pt x="211" y="76"/>
                    </a:lnTo>
                    <a:lnTo>
                      <a:pt x="211" y="76"/>
                    </a:lnTo>
                    <a:lnTo>
                      <a:pt x="211" y="76"/>
                    </a:lnTo>
                    <a:lnTo>
                      <a:pt x="215" y="76"/>
                    </a:lnTo>
                    <a:lnTo>
                      <a:pt x="211" y="79"/>
                    </a:lnTo>
                    <a:lnTo>
                      <a:pt x="215" y="79"/>
                    </a:lnTo>
                    <a:lnTo>
                      <a:pt x="215" y="83"/>
                    </a:lnTo>
                    <a:lnTo>
                      <a:pt x="215" y="86"/>
                    </a:lnTo>
                    <a:lnTo>
                      <a:pt x="215" y="90"/>
                    </a:lnTo>
                    <a:lnTo>
                      <a:pt x="211" y="94"/>
                    </a:lnTo>
                    <a:lnTo>
                      <a:pt x="208" y="97"/>
                    </a:lnTo>
                    <a:lnTo>
                      <a:pt x="211" y="97"/>
                    </a:lnTo>
                    <a:lnTo>
                      <a:pt x="211" y="101"/>
                    </a:lnTo>
                    <a:lnTo>
                      <a:pt x="211" y="104"/>
                    </a:lnTo>
                    <a:lnTo>
                      <a:pt x="208" y="104"/>
                    </a:lnTo>
                    <a:lnTo>
                      <a:pt x="201" y="111"/>
                    </a:lnTo>
                    <a:lnTo>
                      <a:pt x="201" y="115"/>
                    </a:lnTo>
                    <a:lnTo>
                      <a:pt x="193" y="119"/>
                    </a:lnTo>
                    <a:lnTo>
                      <a:pt x="197" y="119"/>
                    </a:lnTo>
                    <a:lnTo>
                      <a:pt x="193" y="122"/>
                    </a:lnTo>
                    <a:lnTo>
                      <a:pt x="190" y="126"/>
                    </a:lnTo>
                    <a:lnTo>
                      <a:pt x="186" y="129"/>
                    </a:lnTo>
                    <a:lnTo>
                      <a:pt x="183" y="129"/>
                    </a:lnTo>
                    <a:lnTo>
                      <a:pt x="179" y="133"/>
                    </a:lnTo>
                    <a:lnTo>
                      <a:pt x="175" y="137"/>
                    </a:lnTo>
                    <a:lnTo>
                      <a:pt x="168" y="137"/>
                    </a:lnTo>
                    <a:lnTo>
                      <a:pt x="165" y="140"/>
                    </a:lnTo>
                    <a:lnTo>
                      <a:pt x="147" y="147"/>
                    </a:lnTo>
                    <a:lnTo>
                      <a:pt x="140" y="155"/>
                    </a:lnTo>
                    <a:lnTo>
                      <a:pt x="136" y="158"/>
                    </a:lnTo>
                    <a:lnTo>
                      <a:pt x="136" y="158"/>
                    </a:lnTo>
                    <a:lnTo>
                      <a:pt x="132" y="158"/>
                    </a:lnTo>
                    <a:lnTo>
                      <a:pt x="129" y="162"/>
                    </a:lnTo>
                    <a:lnTo>
                      <a:pt x="132" y="162"/>
                    </a:lnTo>
                    <a:lnTo>
                      <a:pt x="125" y="169"/>
                    </a:lnTo>
                    <a:lnTo>
                      <a:pt x="125" y="172"/>
                    </a:lnTo>
                    <a:lnTo>
                      <a:pt x="122" y="172"/>
                    </a:lnTo>
                    <a:lnTo>
                      <a:pt x="122" y="169"/>
                    </a:lnTo>
                    <a:lnTo>
                      <a:pt x="118" y="176"/>
                    </a:lnTo>
                    <a:lnTo>
                      <a:pt x="115" y="176"/>
                    </a:lnTo>
                    <a:lnTo>
                      <a:pt x="111" y="180"/>
                    </a:lnTo>
                    <a:lnTo>
                      <a:pt x="104" y="187"/>
                    </a:lnTo>
                    <a:lnTo>
                      <a:pt x="100" y="190"/>
                    </a:lnTo>
                    <a:lnTo>
                      <a:pt x="97" y="194"/>
                    </a:lnTo>
                    <a:lnTo>
                      <a:pt x="93" y="194"/>
                    </a:lnTo>
                    <a:lnTo>
                      <a:pt x="93" y="205"/>
                    </a:lnTo>
                    <a:lnTo>
                      <a:pt x="93" y="208"/>
                    </a:lnTo>
                    <a:lnTo>
                      <a:pt x="97" y="212"/>
                    </a:lnTo>
                    <a:lnTo>
                      <a:pt x="100" y="216"/>
                    </a:lnTo>
                    <a:lnTo>
                      <a:pt x="100" y="219"/>
                    </a:lnTo>
                    <a:lnTo>
                      <a:pt x="100" y="219"/>
                    </a:lnTo>
                    <a:lnTo>
                      <a:pt x="100" y="223"/>
                    </a:lnTo>
                    <a:lnTo>
                      <a:pt x="104" y="237"/>
                    </a:lnTo>
                    <a:lnTo>
                      <a:pt x="104" y="244"/>
                    </a:lnTo>
                    <a:lnTo>
                      <a:pt x="107" y="244"/>
                    </a:lnTo>
                    <a:lnTo>
                      <a:pt x="107" y="244"/>
                    </a:lnTo>
                    <a:lnTo>
                      <a:pt x="111" y="244"/>
                    </a:lnTo>
                    <a:lnTo>
                      <a:pt x="111" y="251"/>
                    </a:lnTo>
                    <a:lnTo>
                      <a:pt x="107" y="266"/>
                    </a:lnTo>
                    <a:lnTo>
                      <a:pt x="104" y="284"/>
                    </a:lnTo>
                    <a:lnTo>
                      <a:pt x="104" y="287"/>
                    </a:lnTo>
                    <a:lnTo>
                      <a:pt x="107" y="284"/>
                    </a:lnTo>
                    <a:lnTo>
                      <a:pt x="107" y="280"/>
                    </a:lnTo>
                    <a:lnTo>
                      <a:pt x="107" y="280"/>
                    </a:lnTo>
                    <a:lnTo>
                      <a:pt x="107" y="287"/>
                    </a:lnTo>
                    <a:lnTo>
                      <a:pt x="104" y="291"/>
                    </a:lnTo>
                    <a:lnTo>
                      <a:pt x="100" y="298"/>
                    </a:lnTo>
                    <a:lnTo>
                      <a:pt x="93" y="302"/>
                    </a:lnTo>
                    <a:lnTo>
                      <a:pt x="86" y="302"/>
                    </a:lnTo>
                    <a:lnTo>
                      <a:pt x="82" y="305"/>
                    </a:lnTo>
                    <a:lnTo>
                      <a:pt x="72" y="309"/>
                    </a:lnTo>
                    <a:lnTo>
                      <a:pt x="68" y="309"/>
                    </a:lnTo>
                    <a:lnTo>
                      <a:pt x="64" y="312"/>
                    </a:lnTo>
                    <a:lnTo>
                      <a:pt x="61" y="316"/>
                    </a:lnTo>
                    <a:lnTo>
                      <a:pt x="57" y="316"/>
                    </a:lnTo>
                    <a:lnTo>
                      <a:pt x="54" y="316"/>
                    </a:lnTo>
                    <a:lnTo>
                      <a:pt x="54" y="323"/>
                    </a:lnTo>
                    <a:lnTo>
                      <a:pt x="50" y="327"/>
                    </a:lnTo>
                    <a:lnTo>
                      <a:pt x="47" y="327"/>
                    </a:lnTo>
                    <a:lnTo>
                      <a:pt x="50" y="330"/>
                    </a:lnTo>
                    <a:lnTo>
                      <a:pt x="54" y="334"/>
                    </a:lnTo>
                    <a:lnTo>
                      <a:pt x="57" y="330"/>
                    </a:lnTo>
                    <a:lnTo>
                      <a:pt x="57" y="327"/>
                    </a:lnTo>
                    <a:lnTo>
                      <a:pt x="57" y="341"/>
                    </a:lnTo>
                    <a:lnTo>
                      <a:pt x="54" y="341"/>
                    </a:lnTo>
                    <a:lnTo>
                      <a:pt x="39" y="341"/>
                    </a:lnTo>
                    <a:lnTo>
                      <a:pt x="39" y="330"/>
                    </a:lnTo>
                    <a:lnTo>
                      <a:pt x="39" y="323"/>
                    </a:lnTo>
                    <a:lnTo>
                      <a:pt x="39" y="320"/>
                    </a:lnTo>
                    <a:lnTo>
                      <a:pt x="36" y="287"/>
                    </a:lnTo>
                    <a:lnTo>
                      <a:pt x="32" y="273"/>
                    </a:lnTo>
                    <a:lnTo>
                      <a:pt x="29" y="259"/>
                    </a:lnTo>
                    <a:lnTo>
                      <a:pt x="29" y="251"/>
                    </a:lnTo>
                    <a:lnTo>
                      <a:pt x="29" y="251"/>
                    </a:lnTo>
                    <a:lnTo>
                      <a:pt x="29" y="248"/>
                    </a:lnTo>
                    <a:lnTo>
                      <a:pt x="32" y="241"/>
                    </a:lnTo>
                    <a:lnTo>
                      <a:pt x="32" y="237"/>
                    </a:lnTo>
                    <a:lnTo>
                      <a:pt x="39" y="237"/>
                    </a:lnTo>
                    <a:lnTo>
                      <a:pt x="39" y="233"/>
                    </a:lnTo>
                    <a:lnTo>
                      <a:pt x="47" y="219"/>
                    </a:lnTo>
                    <a:lnTo>
                      <a:pt x="50" y="208"/>
                    </a:lnTo>
                    <a:lnTo>
                      <a:pt x="57" y="198"/>
                    </a:lnTo>
                    <a:lnTo>
                      <a:pt x="54" y="187"/>
                    </a:lnTo>
                    <a:lnTo>
                      <a:pt x="54" y="183"/>
                    </a:lnTo>
                    <a:lnTo>
                      <a:pt x="54" y="176"/>
                    </a:lnTo>
                    <a:lnTo>
                      <a:pt x="57" y="169"/>
                    </a:lnTo>
                    <a:lnTo>
                      <a:pt x="57" y="165"/>
                    </a:lnTo>
                    <a:lnTo>
                      <a:pt x="57" y="158"/>
                    </a:lnTo>
                    <a:lnTo>
                      <a:pt x="57" y="155"/>
                    </a:lnTo>
                    <a:lnTo>
                      <a:pt x="57" y="144"/>
                    </a:lnTo>
                    <a:lnTo>
                      <a:pt x="57" y="133"/>
                    </a:lnTo>
                    <a:lnTo>
                      <a:pt x="57" y="129"/>
                    </a:lnTo>
                    <a:lnTo>
                      <a:pt x="54" y="126"/>
                    </a:lnTo>
                    <a:lnTo>
                      <a:pt x="54" y="122"/>
                    </a:lnTo>
                    <a:lnTo>
                      <a:pt x="39" y="119"/>
                    </a:lnTo>
                    <a:lnTo>
                      <a:pt x="29" y="115"/>
                    </a:lnTo>
                    <a:lnTo>
                      <a:pt x="25" y="111"/>
                    </a:lnTo>
                    <a:lnTo>
                      <a:pt x="18" y="111"/>
                    </a:lnTo>
                    <a:lnTo>
                      <a:pt x="11" y="111"/>
                    </a:lnTo>
                    <a:lnTo>
                      <a:pt x="4" y="111"/>
                    </a:lnTo>
                    <a:lnTo>
                      <a:pt x="4" y="104"/>
                    </a:lnTo>
                    <a:lnTo>
                      <a:pt x="4" y="104"/>
                    </a:lnTo>
                    <a:lnTo>
                      <a:pt x="0" y="97"/>
                    </a:lnTo>
                    <a:lnTo>
                      <a:pt x="0" y="94"/>
                    </a:lnTo>
                    <a:lnTo>
                      <a:pt x="61" y="72"/>
                    </a:lnTo>
                    <a:lnTo>
                      <a:pt x="64" y="72"/>
                    </a:lnTo>
                    <a:lnTo>
                      <a:pt x="64" y="72"/>
                    </a:lnTo>
                    <a:lnTo>
                      <a:pt x="64" y="72"/>
                    </a:lnTo>
                    <a:lnTo>
                      <a:pt x="68" y="79"/>
                    </a:lnTo>
                    <a:lnTo>
                      <a:pt x="72" y="83"/>
                    </a:lnTo>
                    <a:lnTo>
                      <a:pt x="75" y="83"/>
                    </a:lnTo>
                    <a:lnTo>
                      <a:pt x="75" y="83"/>
                    </a:lnTo>
                    <a:lnTo>
                      <a:pt x="86" y="79"/>
                    </a:lnTo>
                    <a:lnTo>
                      <a:pt x="89" y="79"/>
                    </a:lnTo>
                    <a:lnTo>
                      <a:pt x="89" y="83"/>
                    </a:lnTo>
                    <a:lnTo>
                      <a:pt x="93" y="86"/>
                    </a:lnTo>
                    <a:lnTo>
                      <a:pt x="93" y="90"/>
                    </a:lnTo>
                    <a:lnTo>
                      <a:pt x="93" y="97"/>
                    </a:lnTo>
                    <a:lnTo>
                      <a:pt x="93" y="101"/>
                    </a:lnTo>
                    <a:lnTo>
                      <a:pt x="89" y="101"/>
                    </a:lnTo>
                    <a:lnTo>
                      <a:pt x="89" y="104"/>
                    </a:lnTo>
                    <a:lnTo>
                      <a:pt x="86" y="108"/>
                    </a:lnTo>
                    <a:lnTo>
                      <a:pt x="86" y="111"/>
                    </a:lnTo>
                    <a:lnTo>
                      <a:pt x="86" y="111"/>
                    </a:lnTo>
                    <a:lnTo>
                      <a:pt x="89" y="119"/>
                    </a:lnTo>
                    <a:lnTo>
                      <a:pt x="89" y="119"/>
                    </a:lnTo>
                    <a:lnTo>
                      <a:pt x="93" y="119"/>
                    </a:lnTo>
                    <a:lnTo>
                      <a:pt x="93" y="122"/>
                    </a:lnTo>
                    <a:lnTo>
                      <a:pt x="97" y="126"/>
                    </a:lnTo>
                    <a:lnTo>
                      <a:pt x="97" y="126"/>
                    </a:lnTo>
                    <a:lnTo>
                      <a:pt x="100" y="129"/>
                    </a:lnTo>
                    <a:lnTo>
                      <a:pt x="104" y="129"/>
                    </a:lnTo>
                    <a:lnTo>
                      <a:pt x="104" y="129"/>
                    </a:lnTo>
                    <a:lnTo>
                      <a:pt x="104" y="133"/>
                    </a:lnTo>
                    <a:lnTo>
                      <a:pt x="100" y="133"/>
                    </a:lnTo>
                    <a:lnTo>
                      <a:pt x="104" y="137"/>
                    </a:lnTo>
                    <a:lnTo>
                      <a:pt x="107" y="137"/>
                    </a:lnTo>
                    <a:lnTo>
                      <a:pt x="107" y="133"/>
                    </a:lnTo>
                    <a:lnTo>
                      <a:pt x="107" y="129"/>
                    </a:lnTo>
                    <a:lnTo>
                      <a:pt x="107" y="129"/>
                    </a:lnTo>
                    <a:lnTo>
                      <a:pt x="107" y="126"/>
                    </a:lnTo>
                    <a:lnTo>
                      <a:pt x="104" y="126"/>
                    </a:lnTo>
                    <a:lnTo>
                      <a:pt x="104" y="122"/>
                    </a:lnTo>
                    <a:lnTo>
                      <a:pt x="107" y="122"/>
                    </a:lnTo>
                    <a:lnTo>
                      <a:pt x="107" y="119"/>
                    </a:lnTo>
                    <a:lnTo>
                      <a:pt x="107" y="119"/>
                    </a:lnTo>
                    <a:lnTo>
                      <a:pt x="111" y="115"/>
                    </a:lnTo>
                    <a:lnTo>
                      <a:pt x="115" y="115"/>
                    </a:lnTo>
                    <a:lnTo>
                      <a:pt x="115" y="115"/>
                    </a:lnTo>
                    <a:lnTo>
                      <a:pt x="118" y="111"/>
                    </a:lnTo>
                    <a:lnTo>
                      <a:pt x="118" y="104"/>
                    </a:lnTo>
                    <a:lnTo>
                      <a:pt x="118" y="101"/>
                    </a:lnTo>
                    <a:lnTo>
                      <a:pt x="118" y="97"/>
                    </a:lnTo>
                    <a:lnTo>
                      <a:pt x="118" y="94"/>
                    </a:lnTo>
                    <a:lnTo>
                      <a:pt x="118" y="90"/>
                    </a:lnTo>
                    <a:lnTo>
                      <a:pt x="118" y="83"/>
                    </a:lnTo>
                    <a:lnTo>
                      <a:pt x="118" y="83"/>
                    </a:lnTo>
                    <a:lnTo>
                      <a:pt x="111" y="79"/>
                    </a:lnTo>
                    <a:lnTo>
                      <a:pt x="111" y="72"/>
                    </a:lnTo>
                    <a:lnTo>
                      <a:pt x="104" y="68"/>
                    </a:lnTo>
                    <a:lnTo>
                      <a:pt x="100" y="65"/>
                    </a:lnTo>
                    <a:lnTo>
                      <a:pt x="97" y="61"/>
                    </a:lnTo>
                    <a:lnTo>
                      <a:pt x="97" y="61"/>
                    </a:lnTo>
                    <a:lnTo>
                      <a:pt x="97" y="58"/>
                    </a:lnTo>
                    <a:lnTo>
                      <a:pt x="97" y="54"/>
                    </a:lnTo>
                    <a:lnTo>
                      <a:pt x="97" y="51"/>
                    </a:lnTo>
                    <a:lnTo>
                      <a:pt x="97" y="43"/>
                    </a:lnTo>
                    <a:lnTo>
                      <a:pt x="93" y="40"/>
                    </a:lnTo>
                    <a:lnTo>
                      <a:pt x="93" y="40"/>
                    </a:lnTo>
                    <a:lnTo>
                      <a:pt x="97" y="33"/>
                    </a:lnTo>
                    <a:lnTo>
                      <a:pt x="100" y="25"/>
                    </a:lnTo>
                    <a:lnTo>
                      <a:pt x="100" y="18"/>
                    </a:lnTo>
                    <a:lnTo>
                      <a:pt x="115" y="22"/>
                    </a:lnTo>
                    <a:lnTo>
                      <a:pt x="118" y="22"/>
                    </a:lnTo>
                    <a:lnTo>
                      <a:pt x="118" y="18"/>
                    </a:lnTo>
                    <a:lnTo>
                      <a:pt x="122" y="18"/>
                    </a:lnTo>
                    <a:lnTo>
                      <a:pt x="125" y="18"/>
                    </a:lnTo>
                    <a:lnTo>
                      <a:pt x="125" y="22"/>
                    </a:lnTo>
                    <a:lnTo>
                      <a:pt x="129" y="22"/>
                    </a:lnTo>
                    <a:lnTo>
                      <a:pt x="129" y="22"/>
                    </a:lnTo>
                    <a:lnTo>
                      <a:pt x="132" y="22"/>
                    </a:lnTo>
                    <a:lnTo>
                      <a:pt x="136" y="22"/>
                    </a:lnTo>
                    <a:lnTo>
                      <a:pt x="140" y="18"/>
                    </a:lnTo>
                    <a:lnTo>
                      <a:pt x="150" y="22"/>
                    </a:lnTo>
                    <a:lnTo>
                      <a:pt x="154" y="18"/>
                    </a:lnTo>
                    <a:lnTo>
                      <a:pt x="154" y="18"/>
                    </a:lnTo>
                    <a:lnTo>
                      <a:pt x="161" y="15"/>
                    </a:lnTo>
                    <a:lnTo>
                      <a:pt x="165" y="15"/>
                    </a:lnTo>
                    <a:lnTo>
                      <a:pt x="168" y="15"/>
                    </a:lnTo>
                    <a:lnTo>
                      <a:pt x="175" y="15"/>
                    </a:lnTo>
                    <a:lnTo>
                      <a:pt x="179" y="15"/>
                    </a:lnTo>
                    <a:lnTo>
                      <a:pt x="183" y="15"/>
                    </a:lnTo>
                    <a:lnTo>
                      <a:pt x="193" y="11"/>
                    </a:lnTo>
                    <a:lnTo>
                      <a:pt x="201" y="7"/>
                    </a:lnTo>
                    <a:lnTo>
                      <a:pt x="201" y="7"/>
                    </a:lnTo>
                    <a:lnTo>
                      <a:pt x="208" y="4"/>
                    </a:lnTo>
                    <a:lnTo>
                      <a:pt x="211" y="0"/>
                    </a:lnTo>
                    <a:lnTo>
                      <a:pt x="215"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79" name="Freeform 2713">
                <a:extLst>
                  <a:ext uri="{FF2B5EF4-FFF2-40B4-BE49-F238E27FC236}">
                    <a16:creationId xmlns:a16="http://schemas.microsoft.com/office/drawing/2014/main" id="{AD031B30-E183-4259-90A3-31B91380B072}"/>
                  </a:ext>
                </a:extLst>
              </p:cNvPr>
              <p:cNvSpPr>
                <a:spLocks/>
              </p:cNvSpPr>
              <p:nvPr/>
            </p:nvSpPr>
            <p:spPr bwMode="auto">
              <a:xfrm>
                <a:off x="4338" y="2940"/>
                <a:ext cx="215" cy="341"/>
              </a:xfrm>
              <a:custGeom>
                <a:avLst/>
                <a:gdLst>
                  <a:gd name="T0" fmla="*/ 215 w 215"/>
                  <a:gd name="T1" fmla="*/ 4 h 341"/>
                  <a:gd name="T2" fmla="*/ 211 w 215"/>
                  <a:gd name="T3" fmla="*/ 18 h 341"/>
                  <a:gd name="T4" fmla="*/ 211 w 215"/>
                  <a:gd name="T5" fmla="*/ 47 h 341"/>
                  <a:gd name="T6" fmla="*/ 211 w 215"/>
                  <a:gd name="T7" fmla="*/ 65 h 341"/>
                  <a:gd name="T8" fmla="*/ 211 w 215"/>
                  <a:gd name="T9" fmla="*/ 76 h 341"/>
                  <a:gd name="T10" fmla="*/ 215 w 215"/>
                  <a:gd name="T11" fmla="*/ 83 h 341"/>
                  <a:gd name="T12" fmla="*/ 208 w 215"/>
                  <a:gd name="T13" fmla="*/ 97 h 341"/>
                  <a:gd name="T14" fmla="*/ 208 w 215"/>
                  <a:gd name="T15" fmla="*/ 104 h 341"/>
                  <a:gd name="T16" fmla="*/ 197 w 215"/>
                  <a:gd name="T17" fmla="*/ 119 h 341"/>
                  <a:gd name="T18" fmla="*/ 183 w 215"/>
                  <a:gd name="T19" fmla="*/ 129 h 341"/>
                  <a:gd name="T20" fmla="*/ 165 w 215"/>
                  <a:gd name="T21" fmla="*/ 140 h 341"/>
                  <a:gd name="T22" fmla="*/ 136 w 215"/>
                  <a:gd name="T23" fmla="*/ 158 h 341"/>
                  <a:gd name="T24" fmla="*/ 125 w 215"/>
                  <a:gd name="T25" fmla="*/ 169 h 341"/>
                  <a:gd name="T26" fmla="*/ 118 w 215"/>
                  <a:gd name="T27" fmla="*/ 176 h 341"/>
                  <a:gd name="T28" fmla="*/ 100 w 215"/>
                  <a:gd name="T29" fmla="*/ 190 h 341"/>
                  <a:gd name="T30" fmla="*/ 93 w 215"/>
                  <a:gd name="T31" fmla="*/ 208 h 341"/>
                  <a:gd name="T32" fmla="*/ 100 w 215"/>
                  <a:gd name="T33" fmla="*/ 219 h 341"/>
                  <a:gd name="T34" fmla="*/ 107 w 215"/>
                  <a:gd name="T35" fmla="*/ 244 h 341"/>
                  <a:gd name="T36" fmla="*/ 107 w 215"/>
                  <a:gd name="T37" fmla="*/ 266 h 341"/>
                  <a:gd name="T38" fmla="*/ 107 w 215"/>
                  <a:gd name="T39" fmla="*/ 280 h 341"/>
                  <a:gd name="T40" fmla="*/ 100 w 215"/>
                  <a:gd name="T41" fmla="*/ 298 h 341"/>
                  <a:gd name="T42" fmla="*/ 72 w 215"/>
                  <a:gd name="T43" fmla="*/ 309 h 341"/>
                  <a:gd name="T44" fmla="*/ 57 w 215"/>
                  <a:gd name="T45" fmla="*/ 316 h 341"/>
                  <a:gd name="T46" fmla="*/ 47 w 215"/>
                  <a:gd name="T47" fmla="*/ 327 h 341"/>
                  <a:gd name="T48" fmla="*/ 57 w 215"/>
                  <a:gd name="T49" fmla="*/ 327 h 341"/>
                  <a:gd name="T50" fmla="*/ 39 w 215"/>
                  <a:gd name="T51" fmla="*/ 330 h 341"/>
                  <a:gd name="T52" fmla="*/ 32 w 215"/>
                  <a:gd name="T53" fmla="*/ 273 h 341"/>
                  <a:gd name="T54" fmla="*/ 29 w 215"/>
                  <a:gd name="T55" fmla="*/ 248 h 341"/>
                  <a:gd name="T56" fmla="*/ 39 w 215"/>
                  <a:gd name="T57" fmla="*/ 233 h 341"/>
                  <a:gd name="T58" fmla="*/ 54 w 215"/>
                  <a:gd name="T59" fmla="*/ 187 h 341"/>
                  <a:gd name="T60" fmla="*/ 57 w 215"/>
                  <a:gd name="T61" fmla="*/ 165 h 341"/>
                  <a:gd name="T62" fmla="*/ 57 w 215"/>
                  <a:gd name="T63" fmla="*/ 133 h 341"/>
                  <a:gd name="T64" fmla="*/ 39 w 215"/>
                  <a:gd name="T65" fmla="*/ 119 h 341"/>
                  <a:gd name="T66" fmla="*/ 11 w 215"/>
                  <a:gd name="T67" fmla="*/ 111 h 341"/>
                  <a:gd name="T68" fmla="*/ 0 w 215"/>
                  <a:gd name="T69" fmla="*/ 97 h 341"/>
                  <a:gd name="T70" fmla="*/ 64 w 215"/>
                  <a:gd name="T71" fmla="*/ 72 h 341"/>
                  <a:gd name="T72" fmla="*/ 75 w 215"/>
                  <a:gd name="T73" fmla="*/ 83 h 341"/>
                  <a:gd name="T74" fmla="*/ 89 w 215"/>
                  <a:gd name="T75" fmla="*/ 83 h 341"/>
                  <a:gd name="T76" fmla="*/ 93 w 215"/>
                  <a:gd name="T77" fmla="*/ 101 h 341"/>
                  <a:gd name="T78" fmla="*/ 86 w 215"/>
                  <a:gd name="T79" fmla="*/ 111 h 341"/>
                  <a:gd name="T80" fmla="*/ 93 w 215"/>
                  <a:gd name="T81" fmla="*/ 119 h 341"/>
                  <a:gd name="T82" fmla="*/ 100 w 215"/>
                  <a:gd name="T83" fmla="*/ 129 h 341"/>
                  <a:gd name="T84" fmla="*/ 100 w 215"/>
                  <a:gd name="T85" fmla="*/ 133 h 341"/>
                  <a:gd name="T86" fmla="*/ 107 w 215"/>
                  <a:gd name="T87" fmla="*/ 129 h 341"/>
                  <a:gd name="T88" fmla="*/ 104 w 215"/>
                  <a:gd name="T89" fmla="*/ 122 h 341"/>
                  <a:gd name="T90" fmla="*/ 111 w 215"/>
                  <a:gd name="T91" fmla="*/ 115 h 341"/>
                  <a:gd name="T92" fmla="*/ 118 w 215"/>
                  <a:gd name="T93" fmla="*/ 104 h 341"/>
                  <a:gd name="T94" fmla="*/ 118 w 215"/>
                  <a:gd name="T95" fmla="*/ 90 h 341"/>
                  <a:gd name="T96" fmla="*/ 111 w 215"/>
                  <a:gd name="T97" fmla="*/ 72 h 341"/>
                  <a:gd name="T98" fmla="*/ 97 w 215"/>
                  <a:gd name="T99" fmla="*/ 61 h 341"/>
                  <a:gd name="T100" fmla="*/ 97 w 215"/>
                  <a:gd name="T101" fmla="*/ 43 h 341"/>
                  <a:gd name="T102" fmla="*/ 100 w 215"/>
                  <a:gd name="T103" fmla="*/ 25 h 341"/>
                  <a:gd name="T104" fmla="*/ 118 w 215"/>
                  <a:gd name="T105" fmla="*/ 18 h 341"/>
                  <a:gd name="T106" fmla="*/ 129 w 215"/>
                  <a:gd name="T107" fmla="*/ 22 h 341"/>
                  <a:gd name="T108" fmla="*/ 140 w 215"/>
                  <a:gd name="T109" fmla="*/ 18 h 341"/>
                  <a:gd name="T110" fmla="*/ 161 w 215"/>
                  <a:gd name="T111" fmla="*/ 15 h 341"/>
                  <a:gd name="T112" fmla="*/ 179 w 215"/>
                  <a:gd name="T113" fmla="*/ 15 h 341"/>
                  <a:gd name="T114" fmla="*/ 201 w 215"/>
                  <a:gd name="T115" fmla="*/ 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341">
                    <a:moveTo>
                      <a:pt x="215" y="0"/>
                    </a:moveTo>
                    <a:lnTo>
                      <a:pt x="215" y="0"/>
                    </a:lnTo>
                    <a:lnTo>
                      <a:pt x="215" y="0"/>
                    </a:lnTo>
                    <a:lnTo>
                      <a:pt x="215" y="4"/>
                    </a:lnTo>
                    <a:lnTo>
                      <a:pt x="215" y="7"/>
                    </a:lnTo>
                    <a:lnTo>
                      <a:pt x="215" y="11"/>
                    </a:lnTo>
                    <a:lnTo>
                      <a:pt x="211" y="15"/>
                    </a:lnTo>
                    <a:lnTo>
                      <a:pt x="211" y="18"/>
                    </a:lnTo>
                    <a:lnTo>
                      <a:pt x="208" y="25"/>
                    </a:lnTo>
                    <a:lnTo>
                      <a:pt x="208" y="33"/>
                    </a:lnTo>
                    <a:lnTo>
                      <a:pt x="211" y="40"/>
                    </a:lnTo>
                    <a:lnTo>
                      <a:pt x="211" y="47"/>
                    </a:lnTo>
                    <a:lnTo>
                      <a:pt x="208" y="47"/>
                    </a:lnTo>
                    <a:lnTo>
                      <a:pt x="208" y="51"/>
                    </a:lnTo>
                    <a:lnTo>
                      <a:pt x="211" y="51"/>
                    </a:lnTo>
                    <a:lnTo>
                      <a:pt x="211" y="65"/>
                    </a:lnTo>
                    <a:lnTo>
                      <a:pt x="211" y="72"/>
                    </a:lnTo>
                    <a:lnTo>
                      <a:pt x="211" y="76"/>
                    </a:lnTo>
                    <a:lnTo>
                      <a:pt x="211" y="76"/>
                    </a:lnTo>
                    <a:lnTo>
                      <a:pt x="211" y="76"/>
                    </a:lnTo>
                    <a:lnTo>
                      <a:pt x="215" y="76"/>
                    </a:lnTo>
                    <a:lnTo>
                      <a:pt x="211" y="79"/>
                    </a:lnTo>
                    <a:lnTo>
                      <a:pt x="215" y="79"/>
                    </a:lnTo>
                    <a:lnTo>
                      <a:pt x="215" y="83"/>
                    </a:lnTo>
                    <a:lnTo>
                      <a:pt x="215" y="86"/>
                    </a:lnTo>
                    <a:lnTo>
                      <a:pt x="215" y="90"/>
                    </a:lnTo>
                    <a:lnTo>
                      <a:pt x="211" y="94"/>
                    </a:lnTo>
                    <a:lnTo>
                      <a:pt x="208" y="97"/>
                    </a:lnTo>
                    <a:lnTo>
                      <a:pt x="211" y="97"/>
                    </a:lnTo>
                    <a:lnTo>
                      <a:pt x="211" y="101"/>
                    </a:lnTo>
                    <a:lnTo>
                      <a:pt x="211" y="104"/>
                    </a:lnTo>
                    <a:lnTo>
                      <a:pt x="208" y="104"/>
                    </a:lnTo>
                    <a:lnTo>
                      <a:pt x="201" y="111"/>
                    </a:lnTo>
                    <a:lnTo>
                      <a:pt x="201" y="115"/>
                    </a:lnTo>
                    <a:lnTo>
                      <a:pt x="193" y="119"/>
                    </a:lnTo>
                    <a:lnTo>
                      <a:pt x="197" y="119"/>
                    </a:lnTo>
                    <a:lnTo>
                      <a:pt x="193" y="122"/>
                    </a:lnTo>
                    <a:lnTo>
                      <a:pt x="190" y="126"/>
                    </a:lnTo>
                    <a:lnTo>
                      <a:pt x="186" y="129"/>
                    </a:lnTo>
                    <a:lnTo>
                      <a:pt x="183" y="129"/>
                    </a:lnTo>
                    <a:lnTo>
                      <a:pt x="179" y="133"/>
                    </a:lnTo>
                    <a:lnTo>
                      <a:pt x="175" y="137"/>
                    </a:lnTo>
                    <a:lnTo>
                      <a:pt x="168" y="137"/>
                    </a:lnTo>
                    <a:lnTo>
                      <a:pt x="165" y="140"/>
                    </a:lnTo>
                    <a:lnTo>
                      <a:pt x="147" y="147"/>
                    </a:lnTo>
                    <a:lnTo>
                      <a:pt x="140" y="155"/>
                    </a:lnTo>
                    <a:lnTo>
                      <a:pt x="136" y="158"/>
                    </a:lnTo>
                    <a:lnTo>
                      <a:pt x="136" y="158"/>
                    </a:lnTo>
                    <a:lnTo>
                      <a:pt x="132" y="158"/>
                    </a:lnTo>
                    <a:lnTo>
                      <a:pt x="129" y="162"/>
                    </a:lnTo>
                    <a:lnTo>
                      <a:pt x="132" y="162"/>
                    </a:lnTo>
                    <a:lnTo>
                      <a:pt x="125" y="169"/>
                    </a:lnTo>
                    <a:lnTo>
                      <a:pt x="125" y="172"/>
                    </a:lnTo>
                    <a:lnTo>
                      <a:pt x="122" y="172"/>
                    </a:lnTo>
                    <a:lnTo>
                      <a:pt x="122" y="169"/>
                    </a:lnTo>
                    <a:lnTo>
                      <a:pt x="118" y="176"/>
                    </a:lnTo>
                    <a:lnTo>
                      <a:pt x="115" y="176"/>
                    </a:lnTo>
                    <a:lnTo>
                      <a:pt x="111" y="180"/>
                    </a:lnTo>
                    <a:lnTo>
                      <a:pt x="104" y="187"/>
                    </a:lnTo>
                    <a:lnTo>
                      <a:pt x="100" y="190"/>
                    </a:lnTo>
                    <a:lnTo>
                      <a:pt x="97" y="194"/>
                    </a:lnTo>
                    <a:lnTo>
                      <a:pt x="93" y="194"/>
                    </a:lnTo>
                    <a:lnTo>
                      <a:pt x="93" y="205"/>
                    </a:lnTo>
                    <a:lnTo>
                      <a:pt x="93" y="208"/>
                    </a:lnTo>
                    <a:lnTo>
                      <a:pt x="97" y="212"/>
                    </a:lnTo>
                    <a:lnTo>
                      <a:pt x="100" y="216"/>
                    </a:lnTo>
                    <a:lnTo>
                      <a:pt x="100" y="219"/>
                    </a:lnTo>
                    <a:lnTo>
                      <a:pt x="100" y="219"/>
                    </a:lnTo>
                    <a:lnTo>
                      <a:pt x="100" y="223"/>
                    </a:lnTo>
                    <a:lnTo>
                      <a:pt x="104" y="237"/>
                    </a:lnTo>
                    <a:lnTo>
                      <a:pt x="104" y="244"/>
                    </a:lnTo>
                    <a:lnTo>
                      <a:pt x="107" y="244"/>
                    </a:lnTo>
                    <a:lnTo>
                      <a:pt x="107" y="244"/>
                    </a:lnTo>
                    <a:lnTo>
                      <a:pt x="111" y="244"/>
                    </a:lnTo>
                    <a:lnTo>
                      <a:pt x="111" y="251"/>
                    </a:lnTo>
                    <a:lnTo>
                      <a:pt x="107" y="266"/>
                    </a:lnTo>
                    <a:lnTo>
                      <a:pt x="104" y="284"/>
                    </a:lnTo>
                    <a:lnTo>
                      <a:pt x="104" y="287"/>
                    </a:lnTo>
                    <a:lnTo>
                      <a:pt x="107" y="284"/>
                    </a:lnTo>
                    <a:lnTo>
                      <a:pt x="107" y="280"/>
                    </a:lnTo>
                    <a:lnTo>
                      <a:pt x="107" y="280"/>
                    </a:lnTo>
                    <a:lnTo>
                      <a:pt x="107" y="287"/>
                    </a:lnTo>
                    <a:lnTo>
                      <a:pt x="104" y="291"/>
                    </a:lnTo>
                    <a:lnTo>
                      <a:pt x="100" y="298"/>
                    </a:lnTo>
                    <a:lnTo>
                      <a:pt x="93" y="302"/>
                    </a:lnTo>
                    <a:lnTo>
                      <a:pt x="86" y="302"/>
                    </a:lnTo>
                    <a:lnTo>
                      <a:pt x="82" y="305"/>
                    </a:lnTo>
                    <a:lnTo>
                      <a:pt x="72" y="309"/>
                    </a:lnTo>
                    <a:lnTo>
                      <a:pt x="68" y="309"/>
                    </a:lnTo>
                    <a:lnTo>
                      <a:pt x="64" y="312"/>
                    </a:lnTo>
                    <a:lnTo>
                      <a:pt x="61" y="316"/>
                    </a:lnTo>
                    <a:lnTo>
                      <a:pt x="57" y="316"/>
                    </a:lnTo>
                    <a:lnTo>
                      <a:pt x="54" y="316"/>
                    </a:lnTo>
                    <a:lnTo>
                      <a:pt x="54" y="323"/>
                    </a:lnTo>
                    <a:lnTo>
                      <a:pt x="50" y="327"/>
                    </a:lnTo>
                    <a:lnTo>
                      <a:pt x="47" y="327"/>
                    </a:lnTo>
                    <a:lnTo>
                      <a:pt x="50" y="330"/>
                    </a:lnTo>
                    <a:lnTo>
                      <a:pt x="54" y="334"/>
                    </a:lnTo>
                    <a:lnTo>
                      <a:pt x="57" y="330"/>
                    </a:lnTo>
                    <a:lnTo>
                      <a:pt x="57" y="327"/>
                    </a:lnTo>
                    <a:lnTo>
                      <a:pt x="57" y="341"/>
                    </a:lnTo>
                    <a:lnTo>
                      <a:pt x="54" y="341"/>
                    </a:lnTo>
                    <a:lnTo>
                      <a:pt x="39" y="341"/>
                    </a:lnTo>
                    <a:lnTo>
                      <a:pt x="39" y="330"/>
                    </a:lnTo>
                    <a:lnTo>
                      <a:pt x="39" y="323"/>
                    </a:lnTo>
                    <a:lnTo>
                      <a:pt x="39" y="320"/>
                    </a:lnTo>
                    <a:lnTo>
                      <a:pt x="36" y="287"/>
                    </a:lnTo>
                    <a:lnTo>
                      <a:pt x="32" y="273"/>
                    </a:lnTo>
                    <a:lnTo>
                      <a:pt x="29" y="259"/>
                    </a:lnTo>
                    <a:lnTo>
                      <a:pt x="29" y="251"/>
                    </a:lnTo>
                    <a:lnTo>
                      <a:pt x="29" y="251"/>
                    </a:lnTo>
                    <a:lnTo>
                      <a:pt x="29" y="248"/>
                    </a:lnTo>
                    <a:lnTo>
                      <a:pt x="32" y="241"/>
                    </a:lnTo>
                    <a:lnTo>
                      <a:pt x="32" y="237"/>
                    </a:lnTo>
                    <a:lnTo>
                      <a:pt x="39" y="237"/>
                    </a:lnTo>
                    <a:lnTo>
                      <a:pt x="39" y="233"/>
                    </a:lnTo>
                    <a:lnTo>
                      <a:pt x="47" y="219"/>
                    </a:lnTo>
                    <a:lnTo>
                      <a:pt x="50" y="208"/>
                    </a:lnTo>
                    <a:lnTo>
                      <a:pt x="57" y="198"/>
                    </a:lnTo>
                    <a:lnTo>
                      <a:pt x="54" y="187"/>
                    </a:lnTo>
                    <a:lnTo>
                      <a:pt x="54" y="183"/>
                    </a:lnTo>
                    <a:lnTo>
                      <a:pt x="54" y="176"/>
                    </a:lnTo>
                    <a:lnTo>
                      <a:pt x="57" y="169"/>
                    </a:lnTo>
                    <a:lnTo>
                      <a:pt x="57" y="165"/>
                    </a:lnTo>
                    <a:lnTo>
                      <a:pt x="57" y="158"/>
                    </a:lnTo>
                    <a:lnTo>
                      <a:pt x="57" y="155"/>
                    </a:lnTo>
                    <a:lnTo>
                      <a:pt x="57" y="144"/>
                    </a:lnTo>
                    <a:lnTo>
                      <a:pt x="57" y="133"/>
                    </a:lnTo>
                    <a:lnTo>
                      <a:pt x="57" y="129"/>
                    </a:lnTo>
                    <a:lnTo>
                      <a:pt x="54" y="126"/>
                    </a:lnTo>
                    <a:lnTo>
                      <a:pt x="54" y="122"/>
                    </a:lnTo>
                    <a:lnTo>
                      <a:pt x="39" y="119"/>
                    </a:lnTo>
                    <a:lnTo>
                      <a:pt x="29" y="115"/>
                    </a:lnTo>
                    <a:lnTo>
                      <a:pt x="25" y="111"/>
                    </a:lnTo>
                    <a:lnTo>
                      <a:pt x="18" y="111"/>
                    </a:lnTo>
                    <a:lnTo>
                      <a:pt x="11" y="111"/>
                    </a:lnTo>
                    <a:lnTo>
                      <a:pt x="4" y="111"/>
                    </a:lnTo>
                    <a:lnTo>
                      <a:pt x="4" y="104"/>
                    </a:lnTo>
                    <a:lnTo>
                      <a:pt x="4" y="104"/>
                    </a:lnTo>
                    <a:lnTo>
                      <a:pt x="0" y="97"/>
                    </a:lnTo>
                    <a:lnTo>
                      <a:pt x="0" y="94"/>
                    </a:lnTo>
                    <a:lnTo>
                      <a:pt x="61" y="72"/>
                    </a:lnTo>
                    <a:lnTo>
                      <a:pt x="64" y="72"/>
                    </a:lnTo>
                    <a:lnTo>
                      <a:pt x="64" y="72"/>
                    </a:lnTo>
                    <a:lnTo>
                      <a:pt x="64" y="72"/>
                    </a:lnTo>
                    <a:lnTo>
                      <a:pt x="68" y="79"/>
                    </a:lnTo>
                    <a:lnTo>
                      <a:pt x="72" y="83"/>
                    </a:lnTo>
                    <a:lnTo>
                      <a:pt x="75" y="83"/>
                    </a:lnTo>
                    <a:lnTo>
                      <a:pt x="75" y="83"/>
                    </a:lnTo>
                    <a:lnTo>
                      <a:pt x="86" y="79"/>
                    </a:lnTo>
                    <a:lnTo>
                      <a:pt x="89" y="79"/>
                    </a:lnTo>
                    <a:lnTo>
                      <a:pt x="89" y="83"/>
                    </a:lnTo>
                    <a:lnTo>
                      <a:pt x="93" y="86"/>
                    </a:lnTo>
                    <a:lnTo>
                      <a:pt x="93" y="90"/>
                    </a:lnTo>
                    <a:lnTo>
                      <a:pt x="93" y="97"/>
                    </a:lnTo>
                    <a:lnTo>
                      <a:pt x="93" y="101"/>
                    </a:lnTo>
                    <a:lnTo>
                      <a:pt x="89" y="101"/>
                    </a:lnTo>
                    <a:lnTo>
                      <a:pt x="89" y="104"/>
                    </a:lnTo>
                    <a:lnTo>
                      <a:pt x="86" y="108"/>
                    </a:lnTo>
                    <a:lnTo>
                      <a:pt x="86" y="111"/>
                    </a:lnTo>
                    <a:lnTo>
                      <a:pt x="86" y="111"/>
                    </a:lnTo>
                    <a:lnTo>
                      <a:pt x="89" y="119"/>
                    </a:lnTo>
                    <a:lnTo>
                      <a:pt x="89" y="119"/>
                    </a:lnTo>
                    <a:lnTo>
                      <a:pt x="93" y="119"/>
                    </a:lnTo>
                    <a:lnTo>
                      <a:pt x="93" y="122"/>
                    </a:lnTo>
                    <a:lnTo>
                      <a:pt x="97" y="126"/>
                    </a:lnTo>
                    <a:lnTo>
                      <a:pt x="97" y="126"/>
                    </a:lnTo>
                    <a:lnTo>
                      <a:pt x="100" y="129"/>
                    </a:lnTo>
                    <a:lnTo>
                      <a:pt x="104" y="129"/>
                    </a:lnTo>
                    <a:lnTo>
                      <a:pt x="104" y="129"/>
                    </a:lnTo>
                    <a:lnTo>
                      <a:pt x="104" y="133"/>
                    </a:lnTo>
                    <a:lnTo>
                      <a:pt x="100" y="133"/>
                    </a:lnTo>
                    <a:lnTo>
                      <a:pt x="104" y="137"/>
                    </a:lnTo>
                    <a:lnTo>
                      <a:pt x="107" y="137"/>
                    </a:lnTo>
                    <a:lnTo>
                      <a:pt x="107" y="133"/>
                    </a:lnTo>
                    <a:lnTo>
                      <a:pt x="107" y="129"/>
                    </a:lnTo>
                    <a:lnTo>
                      <a:pt x="107" y="129"/>
                    </a:lnTo>
                    <a:lnTo>
                      <a:pt x="107" y="126"/>
                    </a:lnTo>
                    <a:lnTo>
                      <a:pt x="104" y="126"/>
                    </a:lnTo>
                    <a:lnTo>
                      <a:pt x="104" y="122"/>
                    </a:lnTo>
                    <a:lnTo>
                      <a:pt x="107" y="122"/>
                    </a:lnTo>
                    <a:lnTo>
                      <a:pt x="107" y="119"/>
                    </a:lnTo>
                    <a:lnTo>
                      <a:pt x="107" y="119"/>
                    </a:lnTo>
                    <a:lnTo>
                      <a:pt x="111" y="115"/>
                    </a:lnTo>
                    <a:lnTo>
                      <a:pt x="115" y="115"/>
                    </a:lnTo>
                    <a:lnTo>
                      <a:pt x="115" y="115"/>
                    </a:lnTo>
                    <a:lnTo>
                      <a:pt x="118" y="111"/>
                    </a:lnTo>
                    <a:lnTo>
                      <a:pt x="118" y="104"/>
                    </a:lnTo>
                    <a:lnTo>
                      <a:pt x="118" y="101"/>
                    </a:lnTo>
                    <a:lnTo>
                      <a:pt x="118" y="97"/>
                    </a:lnTo>
                    <a:lnTo>
                      <a:pt x="118" y="94"/>
                    </a:lnTo>
                    <a:lnTo>
                      <a:pt x="118" y="90"/>
                    </a:lnTo>
                    <a:lnTo>
                      <a:pt x="118" y="83"/>
                    </a:lnTo>
                    <a:lnTo>
                      <a:pt x="118" y="83"/>
                    </a:lnTo>
                    <a:lnTo>
                      <a:pt x="111" y="79"/>
                    </a:lnTo>
                    <a:lnTo>
                      <a:pt x="111" y="72"/>
                    </a:lnTo>
                    <a:lnTo>
                      <a:pt x="104" y="68"/>
                    </a:lnTo>
                    <a:lnTo>
                      <a:pt x="100" y="65"/>
                    </a:lnTo>
                    <a:lnTo>
                      <a:pt x="97" y="61"/>
                    </a:lnTo>
                    <a:lnTo>
                      <a:pt x="97" y="61"/>
                    </a:lnTo>
                    <a:lnTo>
                      <a:pt x="97" y="58"/>
                    </a:lnTo>
                    <a:lnTo>
                      <a:pt x="97" y="54"/>
                    </a:lnTo>
                    <a:lnTo>
                      <a:pt x="97" y="51"/>
                    </a:lnTo>
                    <a:lnTo>
                      <a:pt x="97" y="43"/>
                    </a:lnTo>
                    <a:lnTo>
                      <a:pt x="93" y="40"/>
                    </a:lnTo>
                    <a:lnTo>
                      <a:pt x="93" y="40"/>
                    </a:lnTo>
                    <a:lnTo>
                      <a:pt x="97" y="33"/>
                    </a:lnTo>
                    <a:lnTo>
                      <a:pt x="100" y="25"/>
                    </a:lnTo>
                    <a:lnTo>
                      <a:pt x="100" y="18"/>
                    </a:lnTo>
                    <a:lnTo>
                      <a:pt x="115" y="22"/>
                    </a:lnTo>
                    <a:lnTo>
                      <a:pt x="118" y="22"/>
                    </a:lnTo>
                    <a:lnTo>
                      <a:pt x="118" y="18"/>
                    </a:lnTo>
                    <a:lnTo>
                      <a:pt x="122" y="18"/>
                    </a:lnTo>
                    <a:lnTo>
                      <a:pt x="125" y="18"/>
                    </a:lnTo>
                    <a:lnTo>
                      <a:pt x="125" y="22"/>
                    </a:lnTo>
                    <a:lnTo>
                      <a:pt x="129" y="22"/>
                    </a:lnTo>
                    <a:lnTo>
                      <a:pt x="129" y="22"/>
                    </a:lnTo>
                    <a:lnTo>
                      <a:pt x="132" y="22"/>
                    </a:lnTo>
                    <a:lnTo>
                      <a:pt x="136" y="22"/>
                    </a:lnTo>
                    <a:lnTo>
                      <a:pt x="140" y="18"/>
                    </a:lnTo>
                    <a:lnTo>
                      <a:pt x="150" y="22"/>
                    </a:lnTo>
                    <a:lnTo>
                      <a:pt x="154" y="18"/>
                    </a:lnTo>
                    <a:lnTo>
                      <a:pt x="154" y="18"/>
                    </a:lnTo>
                    <a:lnTo>
                      <a:pt x="161" y="15"/>
                    </a:lnTo>
                    <a:lnTo>
                      <a:pt x="165" y="15"/>
                    </a:lnTo>
                    <a:lnTo>
                      <a:pt x="168" y="15"/>
                    </a:lnTo>
                    <a:lnTo>
                      <a:pt x="175" y="15"/>
                    </a:lnTo>
                    <a:lnTo>
                      <a:pt x="179" y="15"/>
                    </a:lnTo>
                    <a:lnTo>
                      <a:pt x="183" y="15"/>
                    </a:lnTo>
                    <a:lnTo>
                      <a:pt x="193" y="11"/>
                    </a:lnTo>
                    <a:lnTo>
                      <a:pt x="201" y="7"/>
                    </a:lnTo>
                    <a:lnTo>
                      <a:pt x="201" y="7"/>
                    </a:lnTo>
                    <a:lnTo>
                      <a:pt x="208" y="4"/>
                    </a:lnTo>
                    <a:lnTo>
                      <a:pt x="211" y="0"/>
                    </a:lnTo>
                    <a:lnTo>
                      <a:pt x="215"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80" name="Freeform 2714">
                <a:extLst>
                  <a:ext uri="{FF2B5EF4-FFF2-40B4-BE49-F238E27FC236}">
                    <a16:creationId xmlns:a16="http://schemas.microsoft.com/office/drawing/2014/main" id="{72C5F006-C01B-4919-B9B3-39BD6BD70129}"/>
                  </a:ext>
                </a:extLst>
              </p:cNvPr>
              <p:cNvSpPr>
                <a:spLocks/>
              </p:cNvSpPr>
              <p:nvPr/>
            </p:nvSpPr>
            <p:spPr bwMode="auto">
              <a:xfrm>
                <a:off x="3460" y="1957"/>
                <a:ext cx="244" cy="183"/>
              </a:xfrm>
              <a:custGeom>
                <a:avLst/>
                <a:gdLst>
                  <a:gd name="T0" fmla="*/ 76 w 244"/>
                  <a:gd name="T1" fmla="*/ 183 h 183"/>
                  <a:gd name="T2" fmla="*/ 29 w 244"/>
                  <a:gd name="T3" fmla="*/ 183 h 183"/>
                  <a:gd name="T4" fmla="*/ 0 w 244"/>
                  <a:gd name="T5" fmla="*/ 183 h 183"/>
                  <a:gd name="T6" fmla="*/ 11 w 244"/>
                  <a:gd name="T7" fmla="*/ 180 h 183"/>
                  <a:gd name="T8" fmla="*/ 33 w 244"/>
                  <a:gd name="T9" fmla="*/ 172 h 183"/>
                  <a:gd name="T10" fmla="*/ 43 w 244"/>
                  <a:gd name="T11" fmla="*/ 162 h 183"/>
                  <a:gd name="T12" fmla="*/ 54 w 244"/>
                  <a:gd name="T13" fmla="*/ 155 h 183"/>
                  <a:gd name="T14" fmla="*/ 61 w 244"/>
                  <a:gd name="T15" fmla="*/ 144 h 183"/>
                  <a:gd name="T16" fmla="*/ 68 w 244"/>
                  <a:gd name="T17" fmla="*/ 126 h 183"/>
                  <a:gd name="T18" fmla="*/ 65 w 244"/>
                  <a:gd name="T19" fmla="*/ 108 h 183"/>
                  <a:gd name="T20" fmla="*/ 72 w 244"/>
                  <a:gd name="T21" fmla="*/ 90 h 183"/>
                  <a:gd name="T22" fmla="*/ 79 w 244"/>
                  <a:gd name="T23" fmla="*/ 83 h 183"/>
                  <a:gd name="T24" fmla="*/ 93 w 244"/>
                  <a:gd name="T25" fmla="*/ 65 h 183"/>
                  <a:gd name="T26" fmla="*/ 111 w 244"/>
                  <a:gd name="T27" fmla="*/ 54 h 183"/>
                  <a:gd name="T28" fmla="*/ 129 w 244"/>
                  <a:gd name="T29" fmla="*/ 40 h 183"/>
                  <a:gd name="T30" fmla="*/ 140 w 244"/>
                  <a:gd name="T31" fmla="*/ 18 h 183"/>
                  <a:gd name="T32" fmla="*/ 158 w 244"/>
                  <a:gd name="T33" fmla="*/ 0 h 183"/>
                  <a:gd name="T34" fmla="*/ 172 w 244"/>
                  <a:gd name="T35" fmla="*/ 15 h 183"/>
                  <a:gd name="T36" fmla="*/ 190 w 244"/>
                  <a:gd name="T37" fmla="*/ 15 h 183"/>
                  <a:gd name="T38" fmla="*/ 205 w 244"/>
                  <a:gd name="T39" fmla="*/ 15 h 183"/>
                  <a:gd name="T40" fmla="*/ 215 w 244"/>
                  <a:gd name="T41" fmla="*/ 18 h 183"/>
                  <a:gd name="T42" fmla="*/ 226 w 244"/>
                  <a:gd name="T43" fmla="*/ 18 h 183"/>
                  <a:gd name="T44" fmla="*/ 226 w 244"/>
                  <a:gd name="T45" fmla="*/ 22 h 183"/>
                  <a:gd name="T46" fmla="*/ 230 w 244"/>
                  <a:gd name="T47" fmla="*/ 25 h 183"/>
                  <a:gd name="T48" fmla="*/ 233 w 244"/>
                  <a:gd name="T49" fmla="*/ 29 h 183"/>
                  <a:gd name="T50" fmla="*/ 233 w 244"/>
                  <a:gd name="T51" fmla="*/ 33 h 183"/>
                  <a:gd name="T52" fmla="*/ 233 w 244"/>
                  <a:gd name="T53" fmla="*/ 43 h 183"/>
                  <a:gd name="T54" fmla="*/ 233 w 244"/>
                  <a:gd name="T55" fmla="*/ 51 h 183"/>
                  <a:gd name="T56" fmla="*/ 237 w 244"/>
                  <a:gd name="T57" fmla="*/ 54 h 183"/>
                  <a:gd name="T58" fmla="*/ 237 w 244"/>
                  <a:gd name="T59" fmla="*/ 61 h 183"/>
                  <a:gd name="T60" fmla="*/ 240 w 244"/>
                  <a:gd name="T61" fmla="*/ 72 h 183"/>
                  <a:gd name="T62" fmla="*/ 244 w 244"/>
                  <a:gd name="T63" fmla="*/ 76 h 183"/>
                  <a:gd name="T64" fmla="*/ 240 w 244"/>
                  <a:gd name="T65" fmla="*/ 83 h 183"/>
                  <a:gd name="T66" fmla="*/ 240 w 244"/>
                  <a:gd name="T67" fmla="*/ 86 h 183"/>
                  <a:gd name="T68" fmla="*/ 230 w 244"/>
                  <a:gd name="T69" fmla="*/ 83 h 183"/>
                  <a:gd name="T70" fmla="*/ 212 w 244"/>
                  <a:gd name="T71" fmla="*/ 86 h 183"/>
                  <a:gd name="T72" fmla="*/ 208 w 244"/>
                  <a:gd name="T73" fmla="*/ 86 h 183"/>
                  <a:gd name="T74" fmla="*/ 205 w 244"/>
                  <a:gd name="T75" fmla="*/ 90 h 183"/>
                  <a:gd name="T76" fmla="*/ 201 w 244"/>
                  <a:gd name="T77" fmla="*/ 94 h 183"/>
                  <a:gd name="T78" fmla="*/ 190 w 244"/>
                  <a:gd name="T79" fmla="*/ 94 h 183"/>
                  <a:gd name="T80" fmla="*/ 187 w 244"/>
                  <a:gd name="T81" fmla="*/ 97 h 183"/>
                  <a:gd name="T82" fmla="*/ 190 w 244"/>
                  <a:gd name="T83" fmla="*/ 101 h 183"/>
                  <a:gd name="T84" fmla="*/ 187 w 244"/>
                  <a:gd name="T85" fmla="*/ 108 h 183"/>
                  <a:gd name="T86" fmla="*/ 190 w 244"/>
                  <a:gd name="T87" fmla="*/ 108 h 183"/>
                  <a:gd name="T88" fmla="*/ 194 w 244"/>
                  <a:gd name="T89" fmla="*/ 112 h 183"/>
                  <a:gd name="T90" fmla="*/ 176 w 244"/>
                  <a:gd name="T91" fmla="*/ 119 h 183"/>
                  <a:gd name="T92" fmla="*/ 165 w 244"/>
                  <a:gd name="T93" fmla="*/ 126 h 183"/>
                  <a:gd name="T94" fmla="*/ 162 w 244"/>
                  <a:gd name="T95" fmla="*/ 129 h 183"/>
                  <a:gd name="T96" fmla="*/ 151 w 244"/>
                  <a:gd name="T97" fmla="*/ 137 h 183"/>
                  <a:gd name="T98" fmla="*/ 140 w 244"/>
                  <a:gd name="T99" fmla="*/ 137 h 183"/>
                  <a:gd name="T100" fmla="*/ 133 w 244"/>
                  <a:gd name="T101" fmla="*/ 140 h 183"/>
                  <a:gd name="T102" fmla="*/ 126 w 244"/>
                  <a:gd name="T103" fmla="*/ 140 h 183"/>
                  <a:gd name="T104" fmla="*/ 119 w 244"/>
                  <a:gd name="T105" fmla="*/ 144 h 183"/>
                  <a:gd name="T106" fmla="*/ 111 w 244"/>
                  <a:gd name="T107" fmla="*/ 147 h 183"/>
                  <a:gd name="T108" fmla="*/ 90 w 244"/>
                  <a:gd name="T109" fmla="*/ 16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4" h="183">
                    <a:moveTo>
                      <a:pt x="90" y="162"/>
                    </a:moveTo>
                    <a:lnTo>
                      <a:pt x="90" y="183"/>
                    </a:lnTo>
                    <a:lnTo>
                      <a:pt x="76" y="183"/>
                    </a:lnTo>
                    <a:lnTo>
                      <a:pt x="61" y="183"/>
                    </a:lnTo>
                    <a:lnTo>
                      <a:pt x="47" y="183"/>
                    </a:lnTo>
                    <a:lnTo>
                      <a:pt x="29" y="183"/>
                    </a:lnTo>
                    <a:lnTo>
                      <a:pt x="18" y="183"/>
                    </a:lnTo>
                    <a:lnTo>
                      <a:pt x="4" y="183"/>
                    </a:lnTo>
                    <a:lnTo>
                      <a:pt x="0" y="183"/>
                    </a:lnTo>
                    <a:lnTo>
                      <a:pt x="4" y="180"/>
                    </a:lnTo>
                    <a:lnTo>
                      <a:pt x="7" y="180"/>
                    </a:lnTo>
                    <a:lnTo>
                      <a:pt x="11" y="180"/>
                    </a:lnTo>
                    <a:lnTo>
                      <a:pt x="18" y="180"/>
                    </a:lnTo>
                    <a:lnTo>
                      <a:pt x="29" y="172"/>
                    </a:lnTo>
                    <a:lnTo>
                      <a:pt x="33" y="172"/>
                    </a:lnTo>
                    <a:lnTo>
                      <a:pt x="36" y="165"/>
                    </a:lnTo>
                    <a:lnTo>
                      <a:pt x="40" y="165"/>
                    </a:lnTo>
                    <a:lnTo>
                      <a:pt x="43" y="162"/>
                    </a:lnTo>
                    <a:lnTo>
                      <a:pt x="50" y="158"/>
                    </a:lnTo>
                    <a:lnTo>
                      <a:pt x="54" y="155"/>
                    </a:lnTo>
                    <a:lnTo>
                      <a:pt x="54" y="155"/>
                    </a:lnTo>
                    <a:lnTo>
                      <a:pt x="58" y="155"/>
                    </a:lnTo>
                    <a:lnTo>
                      <a:pt x="58" y="151"/>
                    </a:lnTo>
                    <a:lnTo>
                      <a:pt x="61" y="144"/>
                    </a:lnTo>
                    <a:lnTo>
                      <a:pt x="68" y="133"/>
                    </a:lnTo>
                    <a:lnTo>
                      <a:pt x="68" y="133"/>
                    </a:lnTo>
                    <a:lnTo>
                      <a:pt x="68" y="126"/>
                    </a:lnTo>
                    <a:lnTo>
                      <a:pt x="65" y="119"/>
                    </a:lnTo>
                    <a:lnTo>
                      <a:pt x="65" y="115"/>
                    </a:lnTo>
                    <a:lnTo>
                      <a:pt x="65" y="108"/>
                    </a:lnTo>
                    <a:lnTo>
                      <a:pt x="68" y="104"/>
                    </a:lnTo>
                    <a:lnTo>
                      <a:pt x="72" y="94"/>
                    </a:lnTo>
                    <a:lnTo>
                      <a:pt x="72" y="90"/>
                    </a:lnTo>
                    <a:lnTo>
                      <a:pt x="79" y="90"/>
                    </a:lnTo>
                    <a:lnTo>
                      <a:pt x="76" y="90"/>
                    </a:lnTo>
                    <a:lnTo>
                      <a:pt x="79" y="83"/>
                    </a:lnTo>
                    <a:lnTo>
                      <a:pt x="79" y="79"/>
                    </a:lnTo>
                    <a:lnTo>
                      <a:pt x="90" y="68"/>
                    </a:lnTo>
                    <a:lnTo>
                      <a:pt x="93" y="65"/>
                    </a:lnTo>
                    <a:lnTo>
                      <a:pt x="97" y="61"/>
                    </a:lnTo>
                    <a:lnTo>
                      <a:pt x="101" y="58"/>
                    </a:lnTo>
                    <a:lnTo>
                      <a:pt x="111" y="54"/>
                    </a:lnTo>
                    <a:lnTo>
                      <a:pt x="119" y="51"/>
                    </a:lnTo>
                    <a:lnTo>
                      <a:pt x="126" y="47"/>
                    </a:lnTo>
                    <a:lnTo>
                      <a:pt x="129" y="40"/>
                    </a:lnTo>
                    <a:lnTo>
                      <a:pt x="133" y="36"/>
                    </a:lnTo>
                    <a:lnTo>
                      <a:pt x="136" y="29"/>
                    </a:lnTo>
                    <a:lnTo>
                      <a:pt x="140" y="18"/>
                    </a:lnTo>
                    <a:lnTo>
                      <a:pt x="147" y="4"/>
                    </a:lnTo>
                    <a:lnTo>
                      <a:pt x="151" y="4"/>
                    </a:lnTo>
                    <a:lnTo>
                      <a:pt x="158" y="0"/>
                    </a:lnTo>
                    <a:lnTo>
                      <a:pt x="162" y="7"/>
                    </a:lnTo>
                    <a:lnTo>
                      <a:pt x="165" y="11"/>
                    </a:lnTo>
                    <a:lnTo>
                      <a:pt x="172" y="15"/>
                    </a:lnTo>
                    <a:lnTo>
                      <a:pt x="176" y="18"/>
                    </a:lnTo>
                    <a:lnTo>
                      <a:pt x="187" y="15"/>
                    </a:lnTo>
                    <a:lnTo>
                      <a:pt x="190" y="15"/>
                    </a:lnTo>
                    <a:lnTo>
                      <a:pt x="197" y="15"/>
                    </a:lnTo>
                    <a:lnTo>
                      <a:pt x="201" y="15"/>
                    </a:lnTo>
                    <a:lnTo>
                      <a:pt x="205" y="15"/>
                    </a:lnTo>
                    <a:lnTo>
                      <a:pt x="208" y="15"/>
                    </a:lnTo>
                    <a:lnTo>
                      <a:pt x="212" y="18"/>
                    </a:lnTo>
                    <a:lnTo>
                      <a:pt x="215" y="18"/>
                    </a:lnTo>
                    <a:lnTo>
                      <a:pt x="215" y="18"/>
                    </a:lnTo>
                    <a:lnTo>
                      <a:pt x="219" y="18"/>
                    </a:lnTo>
                    <a:lnTo>
                      <a:pt x="226" y="18"/>
                    </a:lnTo>
                    <a:lnTo>
                      <a:pt x="226" y="18"/>
                    </a:lnTo>
                    <a:lnTo>
                      <a:pt x="226" y="22"/>
                    </a:lnTo>
                    <a:lnTo>
                      <a:pt x="226" y="22"/>
                    </a:lnTo>
                    <a:lnTo>
                      <a:pt x="230" y="25"/>
                    </a:lnTo>
                    <a:lnTo>
                      <a:pt x="230" y="25"/>
                    </a:lnTo>
                    <a:lnTo>
                      <a:pt x="230" y="25"/>
                    </a:lnTo>
                    <a:lnTo>
                      <a:pt x="233" y="29"/>
                    </a:lnTo>
                    <a:lnTo>
                      <a:pt x="233" y="29"/>
                    </a:lnTo>
                    <a:lnTo>
                      <a:pt x="233" y="29"/>
                    </a:lnTo>
                    <a:lnTo>
                      <a:pt x="233" y="29"/>
                    </a:lnTo>
                    <a:lnTo>
                      <a:pt x="233" y="29"/>
                    </a:lnTo>
                    <a:lnTo>
                      <a:pt x="233" y="33"/>
                    </a:lnTo>
                    <a:lnTo>
                      <a:pt x="233" y="36"/>
                    </a:lnTo>
                    <a:lnTo>
                      <a:pt x="233" y="40"/>
                    </a:lnTo>
                    <a:lnTo>
                      <a:pt x="233" y="43"/>
                    </a:lnTo>
                    <a:lnTo>
                      <a:pt x="233" y="47"/>
                    </a:lnTo>
                    <a:lnTo>
                      <a:pt x="233" y="47"/>
                    </a:lnTo>
                    <a:lnTo>
                      <a:pt x="233" y="51"/>
                    </a:lnTo>
                    <a:lnTo>
                      <a:pt x="237" y="54"/>
                    </a:lnTo>
                    <a:lnTo>
                      <a:pt x="237" y="54"/>
                    </a:lnTo>
                    <a:lnTo>
                      <a:pt x="237" y="54"/>
                    </a:lnTo>
                    <a:lnTo>
                      <a:pt x="233" y="58"/>
                    </a:lnTo>
                    <a:lnTo>
                      <a:pt x="233" y="58"/>
                    </a:lnTo>
                    <a:lnTo>
                      <a:pt x="237" y="61"/>
                    </a:lnTo>
                    <a:lnTo>
                      <a:pt x="237" y="65"/>
                    </a:lnTo>
                    <a:lnTo>
                      <a:pt x="237" y="65"/>
                    </a:lnTo>
                    <a:lnTo>
                      <a:pt x="240" y="72"/>
                    </a:lnTo>
                    <a:lnTo>
                      <a:pt x="244" y="76"/>
                    </a:lnTo>
                    <a:lnTo>
                      <a:pt x="244" y="76"/>
                    </a:lnTo>
                    <a:lnTo>
                      <a:pt x="244" y="76"/>
                    </a:lnTo>
                    <a:lnTo>
                      <a:pt x="244" y="79"/>
                    </a:lnTo>
                    <a:lnTo>
                      <a:pt x="240" y="79"/>
                    </a:lnTo>
                    <a:lnTo>
                      <a:pt x="240" y="83"/>
                    </a:lnTo>
                    <a:lnTo>
                      <a:pt x="244" y="83"/>
                    </a:lnTo>
                    <a:lnTo>
                      <a:pt x="244" y="86"/>
                    </a:lnTo>
                    <a:lnTo>
                      <a:pt x="240" y="86"/>
                    </a:lnTo>
                    <a:lnTo>
                      <a:pt x="240" y="83"/>
                    </a:lnTo>
                    <a:lnTo>
                      <a:pt x="233" y="83"/>
                    </a:lnTo>
                    <a:lnTo>
                      <a:pt x="230" y="83"/>
                    </a:lnTo>
                    <a:lnTo>
                      <a:pt x="230" y="83"/>
                    </a:lnTo>
                    <a:lnTo>
                      <a:pt x="215" y="83"/>
                    </a:lnTo>
                    <a:lnTo>
                      <a:pt x="212" y="86"/>
                    </a:lnTo>
                    <a:lnTo>
                      <a:pt x="212" y="86"/>
                    </a:lnTo>
                    <a:lnTo>
                      <a:pt x="212" y="86"/>
                    </a:lnTo>
                    <a:lnTo>
                      <a:pt x="208" y="86"/>
                    </a:lnTo>
                    <a:lnTo>
                      <a:pt x="208" y="86"/>
                    </a:lnTo>
                    <a:lnTo>
                      <a:pt x="205" y="86"/>
                    </a:lnTo>
                    <a:lnTo>
                      <a:pt x="205" y="90"/>
                    </a:lnTo>
                    <a:lnTo>
                      <a:pt x="205" y="90"/>
                    </a:lnTo>
                    <a:lnTo>
                      <a:pt x="205" y="94"/>
                    </a:lnTo>
                    <a:lnTo>
                      <a:pt x="201" y="94"/>
                    </a:lnTo>
                    <a:lnTo>
                      <a:pt x="197" y="94"/>
                    </a:lnTo>
                    <a:lnTo>
                      <a:pt x="194" y="97"/>
                    </a:lnTo>
                    <a:lnTo>
                      <a:pt x="190" y="94"/>
                    </a:lnTo>
                    <a:lnTo>
                      <a:pt x="190" y="94"/>
                    </a:lnTo>
                    <a:lnTo>
                      <a:pt x="187" y="97"/>
                    </a:lnTo>
                    <a:lnTo>
                      <a:pt x="187" y="97"/>
                    </a:lnTo>
                    <a:lnTo>
                      <a:pt x="187" y="101"/>
                    </a:lnTo>
                    <a:lnTo>
                      <a:pt x="187" y="101"/>
                    </a:lnTo>
                    <a:lnTo>
                      <a:pt x="190" y="101"/>
                    </a:lnTo>
                    <a:lnTo>
                      <a:pt x="190" y="101"/>
                    </a:lnTo>
                    <a:lnTo>
                      <a:pt x="190" y="104"/>
                    </a:lnTo>
                    <a:lnTo>
                      <a:pt x="187" y="108"/>
                    </a:lnTo>
                    <a:lnTo>
                      <a:pt x="190" y="108"/>
                    </a:lnTo>
                    <a:lnTo>
                      <a:pt x="190" y="108"/>
                    </a:lnTo>
                    <a:lnTo>
                      <a:pt x="190" y="108"/>
                    </a:lnTo>
                    <a:lnTo>
                      <a:pt x="190" y="108"/>
                    </a:lnTo>
                    <a:lnTo>
                      <a:pt x="194" y="108"/>
                    </a:lnTo>
                    <a:lnTo>
                      <a:pt x="194" y="112"/>
                    </a:lnTo>
                    <a:lnTo>
                      <a:pt x="194" y="112"/>
                    </a:lnTo>
                    <a:lnTo>
                      <a:pt x="183" y="115"/>
                    </a:lnTo>
                    <a:lnTo>
                      <a:pt x="176" y="119"/>
                    </a:lnTo>
                    <a:lnTo>
                      <a:pt x="172" y="119"/>
                    </a:lnTo>
                    <a:lnTo>
                      <a:pt x="169" y="122"/>
                    </a:lnTo>
                    <a:lnTo>
                      <a:pt x="165" y="126"/>
                    </a:lnTo>
                    <a:lnTo>
                      <a:pt x="162" y="126"/>
                    </a:lnTo>
                    <a:lnTo>
                      <a:pt x="162" y="129"/>
                    </a:lnTo>
                    <a:lnTo>
                      <a:pt x="162" y="129"/>
                    </a:lnTo>
                    <a:lnTo>
                      <a:pt x="158" y="133"/>
                    </a:lnTo>
                    <a:lnTo>
                      <a:pt x="158" y="133"/>
                    </a:lnTo>
                    <a:lnTo>
                      <a:pt x="151" y="137"/>
                    </a:lnTo>
                    <a:lnTo>
                      <a:pt x="144" y="137"/>
                    </a:lnTo>
                    <a:lnTo>
                      <a:pt x="140" y="137"/>
                    </a:lnTo>
                    <a:lnTo>
                      <a:pt x="140" y="137"/>
                    </a:lnTo>
                    <a:lnTo>
                      <a:pt x="133" y="137"/>
                    </a:lnTo>
                    <a:lnTo>
                      <a:pt x="133" y="140"/>
                    </a:lnTo>
                    <a:lnTo>
                      <a:pt x="133" y="140"/>
                    </a:lnTo>
                    <a:lnTo>
                      <a:pt x="133" y="144"/>
                    </a:lnTo>
                    <a:lnTo>
                      <a:pt x="129" y="144"/>
                    </a:lnTo>
                    <a:lnTo>
                      <a:pt x="126" y="140"/>
                    </a:lnTo>
                    <a:lnTo>
                      <a:pt x="122" y="140"/>
                    </a:lnTo>
                    <a:lnTo>
                      <a:pt x="122" y="140"/>
                    </a:lnTo>
                    <a:lnTo>
                      <a:pt x="119" y="144"/>
                    </a:lnTo>
                    <a:lnTo>
                      <a:pt x="119" y="144"/>
                    </a:lnTo>
                    <a:lnTo>
                      <a:pt x="115" y="147"/>
                    </a:lnTo>
                    <a:lnTo>
                      <a:pt x="111" y="147"/>
                    </a:lnTo>
                    <a:lnTo>
                      <a:pt x="108" y="147"/>
                    </a:lnTo>
                    <a:lnTo>
                      <a:pt x="101" y="155"/>
                    </a:lnTo>
                    <a:lnTo>
                      <a:pt x="90" y="16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81" name="Freeform 2715">
                <a:extLst>
                  <a:ext uri="{FF2B5EF4-FFF2-40B4-BE49-F238E27FC236}">
                    <a16:creationId xmlns:a16="http://schemas.microsoft.com/office/drawing/2014/main" id="{8EF10ED9-06B2-4B03-9549-061D5B27D684}"/>
                  </a:ext>
                </a:extLst>
              </p:cNvPr>
              <p:cNvSpPr>
                <a:spLocks/>
              </p:cNvSpPr>
              <p:nvPr/>
            </p:nvSpPr>
            <p:spPr bwMode="auto">
              <a:xfrm>
                <a:off x="3460" y="1957"/>
                <a:ext cx="244" cy="183"/>
              </a:xfrm>
              <a:custGeom>
                <a:avLst/>
                <a:gdLst>
                  <a:gd name="T0" fmla="*/ 76 w 244"/>
                  <a:gd name="T1" fmla="*/ 183 h 183"/>
                  <a:gd name="T2" fmla="*/ 29 w 244"/>
                  <a:gd name="T3" fmla="*/ 183 h 183"/>
                  <a:gd name="T4" fmla="*/ 0 w 244"/>
                  <a:gd name="T5" fmla="*/ 183 h 183"/>
                  <a:gd name="T6" fmla="*/ 11 w 244"/>
                  <a:gd name="T7" fmla="*/ 180 h 183"/>
                  <a:gd name="T8" fmla="*/ 33 w 244"/>
                  <a:gd name="T9" fmla="*/ 172 h 183"/>
                  <a:gd name="T10" fmla="*/ 43 w 244"/>
                  <a:gd name="T11" fmla="*/ 162 h 183"/>
                  <a:gd name="T12" fmla="*/ 54 w 244"/>
                  <a:gd name="T13" fmla="*/ 155 h 183"/>
                  <a:gd name="T14" fmla="*/ 61 w 244"/>
                  <a:gd name="T15" fmla="*/ 144 h 183"/>
                  <a:gd name="T16" fmla="*/ 68 w 244"/>
                  <a:gd name="T17" fmla="*/ 126 h 183"/>
                  <a:gd name="T18" fmla="*/ 65 w 244"/>
                  <a:gd name="T19" fmla="*/ 108 h 183"/>
                  <a:gd name="T20" fmla="*/ 72 w 244"/>
                  <a:gd name="T21" fmla="*/ 90 h 183"/>
                  <a:gd name="T22" fmla="*/ 79 w 244"/>
                  <a:gd name="T23" fmla="*/ 83 h 183"/>
                  <a:gd name="T24" fmla="*/ 93 w 244"/>
                  <a:gd name="T25" fmla="*/ 65 h 183"/>
                  <a:gd name="T26" fmla="*/ 111 w 244"/>
                  <a:gd name="T27" fmla="*/ 54 h 183"/>
                  <a:gd name="T28" fmla="*/ 129 w 244"/>
                  <a:gd name="T29" fmla="*/ 40 h 183"/>
                  <a:gd name="T30" fmla="*/ 140 w 244"/>
                  <a:gd name="T31" fmla="*/ 18 h 183"/>
                  <a:gd name="T32" fmla="*/ 158 w 244"/>
                  <a:gd name="T33" fmla="*/ 0 h 183"/>
                  <a:gd name="T34" fmla="*/ 172 w 244"/>
                  <a:gd name="T35" fmla="*/ 15 h 183"/>
                  <a:gd name="T36" fmla="*/ 190 w 244"/>
                  <a:gd name="T37" fmla="*/ 15 h 183"/>
                  <a:gd name="T38" fmla="*/ 205 w 244"/>
                  <a:gd name="T39" fmla="*/ 15 h 183"/>
                  <a:gd name="T40" fmla="*/ 215 w 244"/>
                  <a:gd name="T41" fmla="*/ 18 h 183"/>
                  <a:gd name="T42" fmla="*/ 226 w 244"/>
                  <a:gd name="T43" fmla="*/ 18 h 183"/>
                  <a:gd name="T44" fmla="*/ 226 w 244"/>
                  <a:gd name="T45" fmla="*/ 22 h 183"/>
                  <a:gd name="T46" fmla="*/ 230 w 244"/>
                  <a:gd name="T47" fmla="*/ 25 h 183"/>
                  <a:gd name="T48" fmla="*/ 233 w 244"/>
                  <a:gd name="T49" fmla="*/ 29 h 183"/>
                  <a:gd name="T50" fmla="*/ 233 w 244"/>
                  <a:gd name="T51" fmla="*/ 33 h 183"/>
                  <a:gd name="T52" fmla="*/ 233 w 244"/>
                  <a:gd name="T53" fmla="*/ 43 h 183"/>
                  <a:gd name="T54" fmla="*/ 233 w 244"/>
                  <a:gd name="T55" fmla="*/ 51 h 183"/>
                  <a:gd name="T56" fmla="*/ 237 w 244"/>
                  <a:gd name="T57" fmla="*/ 54 h 183"/>
                  <a:gd name="T58" fmla="*/ 237 w 244"/>
                  <a:gd name="T59" fmla="*/ 61 h 183"/>
                  <a:gd name="T60" fmla="*/ 240 w 244"/>
                  <a:gd name="T61" fmla="*/ 72 h 183"/>
                  <a:gd name="T62" fmla="*/ 244 w 244"/>
                  <a:gd name="T63" fmla="*/ 76 h 183"/>
                  <a:gd name="T64" fmla="*/ 240 w 244"/>
                  <a:gd name="T65" fmla="*/ 83 h 183"/>
                  <a:gd name="T66" fmla="*/ 240 w 244"/>
                  <a:gd name="T67" fmla="*/ 86 h 183"/>
                  <a:gd name="T68" fmla="*/ 230 w 244"/>
                  <a:gd name="T69" fmla="*/ 83 h 183"/>
                  <a:gd name="T70" fmla="*/ 212 w 244"/>
                  <a:gd name="T71" fmla="*/ 86 h 183"/>
                  <a:gd name="T72" fmla="*/ 208 w 244"/>
                  <a:gd name="T73" fmla="*/ 86 h 183"/>
                  <a:gd name="T74" fmla="*/ 205 w 244"/>
                  <a:gd name="T75" fmla="*/ 90 h 183"/>
                  <a:gd name="T76" fmla="*/ 201 w 244"/>
                  <a:gd name="T77" fmla="*/ 94 h 183"/>
                  <a:gd name="T78" fmla="*/ 190 w 244"/>
                  <a:gd name="T79" fmla="*/ 94 h 183"/>
                  <a:gd name="T80" fmla="*/ 187 w 244"/>
                  <a:gd name="T81" fmla="*/ 97 h 183"/>
                  <a:gd name="T82" fmla="*/ 190 w 244"/>
                  <a:gd name="T83" fmla="*/ 101 h 183"/>
                  <a:gd name="T84" fmla="*/ 187 w 244"/>
                  <a:gd name="T85" fmla="*/ 108 h 183"/>
                  <a:gd name="T86" fmla="*/ 190 w 244"/>
                  <a:gd name="T87" fmla="*/ 108 h 183"/>
                  <a:gd name="T88" fmla="*/ 194 w 244"/>
                  <a:gd name="T89" fmla="*/ 112 h 183"/>
                  <a:gd name="T90" fmla="*/ 176 w 244"/>
                  <a:gd name="T91" fmla="*/ 119 h 183"/>
                  <a:gd name="T92" fmla="*/ 165 w 244"/>
                  <a:gd name="T93" fmla="*/ 126 h 183"/>
                  <a:gd name="T94" fmla="*/ 162 w 244"/>
                  <a:gd name="T95" fmla="*/ 129 h 183"/>
                  <a:gd name="T96" fmla="*/ 151 w 244"/>
                  <a:gd name="T97" fmla="*/ 137 h 183"/>
                  <a:gd name="T98" fmla="*/ 140 w 244"/>
                  <a:gd name="T99" fmla="*/ 137 h 183"/>
                  <a:gd name="T100" fmla="*/ 133 w 244"/>
                  <a:gd name="T101" fmla="*/ 140 h 183"/>
                  <a:gd name="T102" fmla="*/ 126 w 244"/>
                  <a:gd name="T103" fmla="*/ 140 h 183"/>
                  <a:gd name="T104" fmla="*/ 119 w 244"/>
                  <a:gd name="T105" fmla="*/ 144 h 183"/>
                  <a:gd name="T106" fmla="*/ 111 w 244"/>
                  <a:gd name="T107" fmla="*/ 147 h 183"/>
                  <a:gd name="T108" fmla="*/ 90 w 244"/>
                  <a:gd name="T109" fmla="*/ 16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4" h="183">
                    <a:moveTo>
                      <a:pt x="90" y="162"/>
                    </a:moveTo>
                    <a:lnTo>
                      <a:pt x="90" y="183"/>
                    </a:lnTo>
                    <a:lnTo>
                      <a:pt x="76" y="183"/>
                    </a:lnTo>
                    <a:lnTo>
                      <a:pt x="61" y="183"/>
                    </a:lnTo>
                    <a:lnTo>
                      <a:pt x="47" y="183"/>
                    </a:lnTo>
                    <a:lnTo>
                      <a:pt x="29" y="183"/>
                    </a:lnTo>
                    <a:lnTo>
                      <a:pt x="18" y="183"/>
                    </a:lnTo>
                    <a:lnTo>
                      <a:pt x="4" y="183"/>
                    </a:lnTo>
                    <a:lnTo>
                      <a:pt x="0" y="183"/>
                    </a:lnTo>
                    <a:lnTo>
                      <a:pt x="4" y="180"/>
                    </a:lnTo>
                    <a:lnTo>
                      <a:pt x="7" y="180"/>
                    </a:lnTo>
                    <a:lnTo>
                      <a:pt x="11" y="180"/>
                    </a:lnTo>
                    <a:lnTo>
                      <a:pt x="18" y="180"/>
                    </a:lnTo>
                    <a:lnTo>
                      <a:pt x="29" y="172"/>
                    </a:lnTo>
                    <a:lnTo>
                      <a:pt x="33" y="172"/>
                    </a:lnTo>
                    <a:lnTo>
                      <a:pt x="36" y="165"/>
                    </a:lnTo>
                    <a:lnTo>
                      <a:pt x="40" y="165"/>
                    </a:lnTo>
                    <a:lnTo>
                      <a:pt x="43" y="162"/>
                    </a:lnTo>
                    <a:lnTo>
                      <a:pt x="50" y="158"/>
                    </a:lnTo>
                    <a:lnTo>
                      <a:pt x="54" y="155"/>
                    </a:lnTo>
                    <a:lnTo>
                      <a:pt x="54" y="155"/>
                    </a:lnTo>
                    <a:lnTo>
                      <a:pt x="58" y="155"/>
                    </a:lnTo>
                    <a:lnTo>
                      <a:pt x="58" y="151"/>
                    </a:lnTo>
                    <a:lnTo>
                      <a:pt x="61" y="144"/>
                    </a:lnTo>
                    <a:lnTo>
                      <a:pt x="68" y="133"/>
                    </a:lnTo>
                    <a:lnTo>
                      <a:pt x="68" y="133"/>
                    </a:lnTo>
                    <a:lnTo>
                      <a:pt x="68" y="126"/>
                    </a:lnTo>
                    <a:lnTo>
                      <a:pt x="65" y="119"/>
                    </a:lnTo>
                    <a:lnTo>
                      <a:pt x="65" y="115"/>
                    </a:lnTo>
                    <a:lnTo>
                      <a:pt x="65" y="108"/>
                    </a:lnTo>
                    <a:lnTo>
                      <a:pt x="68" y="104"/>
                    </a:lnTo>
                    <a:lnTo>
                      <a:pt x="72" y="94"/>
                    </a:lnTo>
                    <a:lnTo>
                      <a:pt x="72" y="90"/>
                    </a:lnTo>
                    <a:lnTo>
                      <a:pt x="79" y="90"/>
                    </a:lnTo>
                    <a:lnTo>
                      <a:pt x="76" y="90"/>
                    </a:lnTo>
                    <a:lnTo>
                      <a:pt x="79" y="83"/>
                    </a:lnTo>
                    <a:lnTo>
                      <a:pt x="79" y="79"/>
                    </a:lnTo>
                    <a:lnTo>
                      <a:pt x="90" y="68"/>
                    </a:lnTo>
                    <a:lnTo>
                      <a:pt x="93" y="65"/>
                    </a:lnTo>
                    <a:lnTo>
                      <a:pt x="97" y="61"/>
                    </a:lnTo>
                    <a:lnTo>
                      <a:pt x="101" y="58"/>
                    </a:lnTo>
                    <a:lnTo>
                      <a:pt x="111" y="54"/>
                    </a:lnTo>
                    <a:lnTo>
                      <a:pt x="119" y="51"/>
                    </a:lnTo>
                    <a:lnTo>
                      <a:pt x="126" y="47"/>
                    </a:lnTo>
                    <a:lnTo>
                      <a:pt x="129" y="40"/>
                    </a:lnTo>
                    <a:lnTo>
                      <a:pt x="133" y="36"/>
                    </a:lnTo>
                    <a:lnTo>
                      <a:pt x="136" y="29"/>
                    </a:lnTo>
                    <a:lnTo>
                      <a:pt x="140" y="18"/>
                    </a:lnTo>
                    <a:lnTo>
                      <a:pt x="147" y="4"/>
                    </a:lnTo>
                    <a:lnTo>
                      <a:pt x="151" y="4"/>
                    </a:lnTo>
                    <a:lnTo>
                      <a:pt x="158" y="0"/>
                    </a:lnTo>
                    <a:lnTo>
                      <a:pt x="162" y="7"/>
                    </a:lnTo>
                    <a:lnTo>
                      <a:pt x="165" y="11"/>
                    </a:lnTo>
                    <a:lnTo>
                      <a:pt x="172" y="15"/>
                    </a:lnTo>
                    <a:lnTo>
                      <a:pt x="176" y="18"/>
                    </a:lnTo>
                    <a:lnTo>
                      <a:pt x="187" y="15"/>
                    </a:lnTo>
                    <a:lnTo>
                      <a:pt x="190" y="15"/>
                    </a:lnTo>
                    <a:lnTo>
                      <a:pt x="197" y="15"/>
                    </a:lnTo>
                    <a:lnTo>
                      <a:pt x="201" y="15"/>
                    </a:lnTo>
                    <a:lnTo>
                      <a:pt x="205" y="15"/>
                    </a:lnTo>
                    <a:lnTo>
                      <a:pt x="208" y="15"/>
                    </a:lnTo>
                    <a:lnTo>
                      <a:pt x="212" y="18"/>
                    </a:lnTo>
                    <a:lnTo>
                      <a:pt x="215" y="18"/>
                    </a:lnTo>
                    <a:lnTo>
                      <a:pt x="215" y="18"/>
                    </a:lnTo>
                    <a:lnTo>
                      <a:pt x="219" y="18"/>
                    </a:lnTo>
                    <a:lnTo>
                      <a:pt x="226" y="18"/>
                    </a:lnTo>
                    <a:lnTo>
                      <a:pt x="226" y="18"/>
                    </a:lnTo>
                    <a:lnTo>
                      <a:pt x="226" y="22"/>
                    </a:lnTo>
                    <a:lnTo>
                      <a:pt x="226" y="22"/>
                    </a:lnTo>
                    <a:lnTo>
                      <a:pt x="230" y="25"/>
                    </a:lnTo>
                    <a:lnTo>
                      <a:pt x="230" y="25"/>
                    </a:lnTo>
                    <a:lnTo>
                      <a:pt x="230" y="25"/>
                    </a:lnTo>
                    <a:lnTo>
                      <a:pt x="233" y="29"/>
                    </a:lnTo>
                    <a:lnTo>
                      <a:pt x="233" y="29"/>
                    </a:lnTo>
                    <a:lnTo>
                      <a:pt x="233" y="29"/>
                    </a:lnTo>
                    <a:lnTo>
                      <a:pt x="233" y="29"/>
                    </a:lnTo>
                    <a:lnTo>
                      <a:pt x="233" y="29"/>
                    </a:lnTo>
                    <a:lnTo>
                      <a:pt x="233" y="33"/>
                    </a:lnTo>
                    <a:lnTo>
                      <a:pt x="233" y="36"/>
                    </a:lnTo>
                    <a:lnTo>
                      <a:pt x="233" y="40"/>
                    </a:lnTo>
                    <a:lnTo>
                      <a:pt x="233" y="43"/>
                    </a:lnTo>
                    <a:lnTo>
                      <a:pt x="233" y="47"/>
                    </a:lnTo>
                    <a:lnTo>
                      <a:pt x="233" y="47"/>
                    </a:lnTo>
                    <a:lnTo>
                      <a:pt x="233" y="51"/>
                    </a:lnTo>
                    <a:lnTo>
                      <a:pt x="237" y="54"/>
                    </a:lnTo>
                    <a:lnTo>
                      <a:pt x="237" y="54"/>
                    </a:lnTo>
                    <a:lnTo>
                      <a:pt x="237" y="54"/>
                    </a:lnTo>
                    <a:lnTo>
                      <a:pt x="233" y="58"/>
                    </a:lnTo>
                    <a:lnTo>
                      <a:pt x="233" y="58"/>
                    </a:lnTo>
                    <a:lnTo>
                      <a:pt x="237" y="61"/>
                    </a:lnTo>
                    <a:lnTo>
                      <a:pt x="237" y="65"/>
                    </a:lnTo>
                    <a:lnTo>
                      <a:pt x="237" y="65"/>
                    </a:lnTo>
                    <a:lnTo>
                      <a:pt x="240" y="72"/>
                    </a:lnTo>
                    <a:lnTo>
                      <a:pt x="244" y="76"/>
                    </a:lnTo>
                    <a:lnTo>
                      <a:pt x="244" y="76"/>
                    </a:lnTo>
                    <a:lnTo>
                      <a:pt x="244" y="76"/>
                    </a:lnTo>
                    <a:lnTo>
                      <a:pt x="244" y="79"/>
                    </a:lnTo>
                    <a:lnTo>
                      <a:pt x="240" y="79"/>
                    </a:lnTo>
                    <a:lnTo>
                      <a:pt x="240" y="83"/>
                    </a:lnTo>
                    <a:lnTo>
                      <a:pt x="244" y="83"/>
                    </a:lnTo>
                    <a:lnTo>
                      <a:pt x="244" y="86"/>
                    </a:lnTo>
                    <a:lnTo>
                      <a:pt x="240" y="86"/>
                    </a:lnTo>
                    <a:lnTo>
                      <a:pt x="240" y="83"/>
                    </a:lnTo>
                    <a:lnTo>
                      <a:pt x="233" y="83"/>
                    </a:lnTo>
                    <a:lnTo>
                      <a:pt x="230" y="83"/>
                    </a:lnTo>
                    <a:lnTo>
                      <a:pt x="230" y="83"/>
                    </a:lnTo>
                    <a:lnTo>
                      <a:pt x="215" y="83"/>
                    </a:lnTo>
                    <a:lnTo>
                      <a:pt x="212" y="86"/>
                    </a:lnTo>
                    <a:lnTo>
                      <a:pt x="212" y="86"/>
                    </a:lnTo>
                    <a:lnTo>
                      <a:pt x="212" y="86"/>
                    </a:lnTo>
                    <a:lnTo>
                      <a:pt x="208" y="86"/>
                    </a:lnTo>
                    <a:lnTo>
                      <a:pt x="208" y="86"/>
                    </a:lnTo>
                    <a:lnTo>
                      <a:pt x="205" y="86"/>
                    </a:lnTo>
                    <a:lnTo>
                      <a:pt x="205" y="90"/>
                    </a:lnTo>
                    <a:lnTo>
                      <a:pt x="205" y="90"/>
                    </a:lnTo>
                    <a:lnTo>
                      <a:pt x="205" y="94"/>
                    </a:lnTo>
                    <a:lnTo>
                      <a:pt x="201" y="94"/>
                    </a:lnTo>
                    <a:lnTo>
                      <a:pt x="197" y="94"/>
                    </a:lnTo>
                    <a:lnTo>
                      <a:pt x="194" y="97"/>
                    </a:lnTo>
                    <a:lnTo>
                      <a:pt x="190" y="94"/>
                    </a:lnTo>
                    <a:lnTo>
                      <a:pt x="190" y="94"/>
                    </a:lnTo>
                    <a:lnTo>
                      <a:pt x="187" y="97"/>
                    </a:lnTo>
                    <a:lnTo>
                      <a:pt x="187" y="97"/>
                    </a:lnTo>
                    <a:lnTo>
                      <a:pt x="187" y="101"/>
                    </a:lnTo>
                    <a:lnTo>
                      <a:pt x="187" y="101"/>
                    </a:lnTo>
                    <a:lnTo>
                      <a:pt x="190" y="101"/>
                    </a:lnTo>
                    <a:lnTo>
                      <a:pt x="190" y="101"/>
                    </a:lnTo>
                    <a:lnTo>
                      <a:pt x="190" y="104"/>
                    </a:lnTo>
                    <a:lnTo>
                      <a:pt x="187" y="108"/>
                    </a:lnTo>
                    <a:lnTo>
                      <a:pt x="190" y="108"/>
                    </a:lnTo>
                    <a:lnTo>
                      <a:pt x="190" y="108"/>
                    </a:lnTo>
                    <a:lnTo>
                      <a:pt x="190" y="108"/>
                    </a:lnTo>
                    <a:lnTo>
                      <a:pt x="190" y="108"/>
                    </a:lnTo>
                    <a:lnTo>
                      <a:pt x="194" y="108"/>
                    </a:lnTo>
                    <a:lnTo>
                      <a:pt x="194" y="112"/>
                    </a:lnTo>
                    <a:lnTo>
                      <a:pt x="194" y="112"/>
                    </a:lnTo>
                    <a:lnTo>
                      <a:pt x="183" y="115"/>
                    </a:lnTo>
                    <a:lnTo>
                      <a:pt x="176" y="119"/>
                    </a:lnTo>
                    <a:lnTo>
                      <a:pt x="172" y="119"/>
                    </a:lnTo>
                    <a:lnTo>
                      <a:pt x="169" y="122"/>
                    </a:lnTo>
                    <a:lnTo>
                      <a:pt x="165" y="126"/>
                    </a:lnTo>
                    <a:lnTo>
                      <a:pt x="162" y="126"/>
                    </a:lnTo>
                    <a:lnTo>
                      <a:pt x="162" y="129"/>
                    </a:lnTo>
                    <a:lnTo>
                      <a:pt x="162" y="129"/>
                    </a:lnTo>
                    <a:lnTo>
                      <a:pt x="158" y="133"/>
                    </a:lnTo>
                    <a:lnTo>
                      <a:pt x="158" y="133"/>
                    </a:lnTo>
                    <a:lnTo>
                      <a:pt x="151" y="137"/>
                    </a:lnTo>
                    <a:lnTo>
                      <a:pt x="144" y="137"/>
                    </a:lnTo>
                    <a:lnTo>
                      <a:pt x="140" y="137"/>
                    </a:lnTo>
                    <a:lnTo>
                      <a:pt x="140" y="137"/>
                    </a:lnTo>
                    <a:lnTo>
                      <a:pt x="133" y="137"/>
                    </a:lnTo>
                    <a:lnTo>
                      <a:pt x="133" y="140"/>
                    </a:lnTo>
                    <a:lnTo>
                      <a:pt x="133" y="140"/>
                    </a:lnTo>
                    <a:lnTo>
                      <a:pt x="133" y="144"/>
                    </a:lnTo>
                    <a:lnTo>
                      <a:pt x="129" y="144"/>
                    </a:lnTo>
                    <a:lnTo>
                      <a:pt x="126" y="140"/>
                    </a:lnTo>
                    <a:lnTo>
                      <a:pt x="122" y="140"/>
                    </a:lnTo>
                    <a:lnTo>
                      <a:pt x="122" y="140"/>
                    </a:lnTo>
                    <a:lnTo>
                      <a:pt x="119" y="144"/>
                    </a:lnTo>
                    <a:lnTo>
                      <a:pt x="119" y="144"/>
                    </a:lnTo>
                    <a:lnTo>
                      <a:pt x="115" y="147"/>
                    </a:lnTo>
                    <a:lnTo>
                      <a:pt x="111" y="147"/>
                    </a:lnTo>
                    <a:lnTo>
                      <a:pt x="108" y="147"/>
                    </a:lnTo>
                    <a:lnTo>
                      <a:pt x="101" y="155"/>
                    </a:lnTo>
                    <a:lnTo>
                      <a:pt x="90" y="162"/>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82" name="Freeform 2716">
                <a:extLst>
                  <a:ext uri="{FF2B5EF4-FFF2-40B4-BE49-F238E27FC236}">
                    <a16:creationId xmlns:a16="http://schemas.microsoft.com/office/drawing/2014/main" id="{B5DB5B50-0F0F-4BA5-8A9E-0BFB94203C51}"/>
                  </a:ext>
                </a:extLst>
              </p:cNvPr>
              <p:cNvSpPr>
                <a:spLocks/>
              </p:cNvSpPr>
              <p:nvPr/>
            </p:nvSpPr>
            <p:spPr bwMode="auto">
              <a:xfrm>
                <a:off x="4893" y="3138"/>
                <a:ext cx="7" cy="10"/>
              </a:xfrm>
              <a:custGeom>
                <a:avLst/>
                <a:gdLst>
                  <a:gd name="T0" fmla="*/ 4 w 7"/>
                  <a:gd name="T1" fmla="*/ 3 h 10"/>
                  <a:gd name="T2" fmla="*/ 4 w 7"/>
                  <a:gd name="T3" fmla="*/ 3 h 10"/>
                  <a:gd name="T4" fmla="*/ 7 w 7"/>
                  <a:gd name="T5" fmla="*/ 0 h 10"/>
                  <a:gd name="T6" fmla="*/ 7 w 7"/>
                  <a:gd name="T7" fmla="*/ 3 h 10"/>
                  <a:gd name="T8" fmla="*/ 7 w 7"/>
                  <a:gd name="T9" fmla="*/ 7 h 10"/>
                  <a:gd name="T10" fmla="*/ 7 w 7"/>
                  <a:gd name="T11" fmla="*/ 10 h 10"/>
                  <a:gd name="T12" fmla="*/ 4 w 7"/>
                  <a:gd name="T13" fmla="*/ 10 h 10"/>
                  <a:gd name="T14" fmla="*/ 0 w 7"/>
                  <a:gd name="T15" fmla="*/ 10 h 10"/>
                  <a:gd name="T16" fmla="*/ 0 w 7"/>
                  <a:gd name="T17" fmla="*/ 7 h 10"/>
                  <a:gd name="T18" fmla="*/ 0 w 7"/>
                  <a:gd name="T19" fmla="*/ 3 h 10"/>
                  <a:gd name="T20" fmla="*/ 4 w 7"/>
                  <a:gd name="T2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0">
                    <a:moveTo>
                      <a:pt x="4" y="3"/>
                    </a:moveTo>
                    <a:lnTo>
                      <a:pt x="4" y="3"/>
                    </a:lnTo>
                    <a:lnTo>
                      <a:pt x="7" y="0"/>
                    </a:lnTo>
                    <a:lnTo>
                      <a:pt x="7" y="3"/>
                    </a:lnTo>
                    <a:lnTo>
                      <a:pt x="7" y="7"/>
                    </a:lnTo>
                    <a:lnTo>
                      <a:pt x="7" y="10"/>
                    </a:lnTo>
                    <a:lnTo>
                      <a:pt x="4" y="10"/>
                    </a:lnTo>
                    <a:lnTo>
                      <a:pt x="0" y="10"/>
                    </a:lnTo>
                    <a:lnTo>
                      <a:pt x="0" y="7"/>
                    </a:lnTo>
                    <a:lnTo>
                      <a:pt x="0" y="3"/>
                    </a:lnTo>
                    <a:lnTo>
                      <a:pt x="4"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83" name="Freeform 2717">
                <a:extLst>
                  <a:ext uri="{FF2B5EF4-FFF2-40B4-BE49-F238E27FC236}">
                    <a16:creationId xmlns:a16="http://schemas.microsoft.com/office/drawing/2014/main" id="{B200C587-9640-419B-9E7C-E6AA25D4B2DA}"/>
                  </a:ext>
                </a:extLst>
              </p:cNvPr>
              <p:cNvSpPr>
                <a:spLocks/>
              </p:cNvSpPr>
              <p:nvPr/>
            </p:nvSpPr>
            <p:spPr bwMode="auto">
              <a:xfrm>
                <a:off x="4893" y="3138"/>
                <a:ext cx="7" cy="10"/>
              </a:xfrm>
              <a:custGeom>
                <a:avLst/>
                <a:gdLst>
                  <a:gd name="T0" fmla="*/ 4 w 7"/>
                  <a:gd name="T1" fmla="*/ 3 h 10"/>
                  <a:gd name="T2" fmla="*/ 4 w 7"/>
                  <a:gd name="T3" fmla="*/ 3 h 10"/>
                  <a:gd name="T4" fmla="*/ 7 w 7"/>
                  <a:gd name="T5" fmla="*/ 0 h 10"/>
                  <a:gd name="T6" fmla="*/ 7 w 7"/>
                  <a:gd name="T7" fmla="*/ 3 h 10"/>
                  <a:gd name="T8" fmla="*/ 7 w 7"/>
                  <a:gd name="T9" fmla="*/ 7 h 10"/>
                  <a:gd name="T10" fmla="*/ 7 w 7"/>
                  <a:gd name="T11" fmla="*/ 10 h 10"/>
                  <a:gd name="T12" fmla="*/ 4 w 7"/>
                  <a:gd name="T13" fmla="*/ 10 h 10"/>
                  <a:gd name="T14" fmla="*/ 0 w 7"/>
                  <a:gd name="T15" fmla="*/ 10 h 10"/>
                  <a:gd name="T16" fmla="*/ 0 w 7"/>
                  <a:gd name="T17" fmla="*/ 7 h 10"/>
                  <a:gd name="T18" fmla="*/ 0 w 7"/>
                  <a:gd name="T19" fmla="*/ 3 h 10"/>
                  <a:gd name="T20" fmla="*/ 4 w 7"/>
                  <a:gd name="T2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0">
                    <a:moveTo>
                      <a:pt x="4" y="3"/>
                    </a:moveTo>
                    <a:lnTo>
                      <a:pt x="4" y="3"/>
                    </a:lnTo>
                    <a:lnTo>
                      <a:pt x="7" y="0"/>
                    </a:lnTo>
                    <a:lnTo>
                      <a:pt x="7" y="3"/>
                    </a:lnTo>
                    <a:lnTo>
                      <a:pt x="7" y="7"/>
                    </a:lnTo>
                    <a:lnTo>
                      <a:pt x="7" y="10"/>
                    </a:lnTo>
                    <a:lnTo>
                      <a:pt x="4" y="10"/>
                    </a:lnTo>
                    <a:lnTo>
                      <a:pt x="0" y="10"/>
                    </a:lnTo>
                    <a:lnTo>
                      <a:pt x="0" y="7"/>
                    </a:lnTo>
                    <a:lnTo>
                      <a:pt x="0" y="3"/>
                    </a:lnTo>
                    <a:lnTo>
                      <a:pt x="4"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84" name="Freeform 2718">
                <a:extLst>
                  <a:ext uri="{FF2B5EF4-FFF2-40B4-BE49-F238E27FC236}">
                    <a16:creationId xmlns:a16="http://schemas.microsoft.com/office/drawing/2014/main" id="{DD480454-43FD-4071-9CD6-49A9F9461CA4}"/>
                  </a:ext>
                </a:extLst>
              </p:cNvPr>
              <p:cNvSpPr>
                <a:spLocks/>
              </p:cNvSpPr>
              <p:nvPr/>
            </p:nvSpPr>
            <p:spPr bwMode="auto">
              <a:xfrm>
                <a:off x="3382" y="2155"/>
                <a:ext cx="243" cy="265"/>
              </a:xfrm>
              <a:custGeom>
                <a:avLst/>
                <a:gdLst>
                  <a:gd name="T0" fmla="*/ 32 w 243"/>
                  <a:gd name="T1" fmla="*/ 125 h 265"/>
                  <a:gd name="T2" fmla="*/ 3 w 243"/>
                  <a:gd name="T3" fmla="*/ 125 h 265"/>
                  <a:gd name="T4" fmla="*/ 0 w 243"/>
                  <a:gd name="T5" fmla="*/ 129 h 265"/>
                  <a:gd name="T6" fmla="*/ 0 w 243"/>
                  <a:gd name="T7" fmla="*/ 132 h 265"/>
                  <a:gd name="T8" fmla="*/ 7 w 243"/>
                  <a:gd name="T9" fmla="*/ 140 h 265"/>
                  <a:gd name="T10" fmla="*/ 14 w 243"/>
                  <a:gd name="T11" fmla="*/ 147 h 265"/>
                  <a:gd name="T12" fmla="*/ 14 w 243"/>
                  <a:gd name="T13" fmla="*/ 157 h 265"/>
                  <a:gd name="T14" fmla="*/ 7 w 243"/>
                  <a:gd name="T15" fmla="*/ 165 h 265"/>
                  <a:gd name="T16" fmla="*/ 17 w 243"/>
                  <a:gd name="T17" fmla="*/ 179 h 265"/>
                  <a:gd name="T18" fmla="*/ 17 w 243"/>
                  <a:gd name="T19" fmla="*/ 204 h 265"/>
                  <a:gd name="T20" fmla="*/ 10 w 243"/>
                  <a:gd name="T21" fmla="*/ 226 h 265"/>
                  <a:gd name="T22" fmla="*/ 7 w 243"/>
                  <a:gd name="T23" fmla="*/ 236 h 265"/>
                  <a:gd name="T24" fmla="*/ 10 w 243"/>
                  <a:gd name="T25" fmla="*/ 226 h 265"/>
                  <a:gd name="T26" fmla="*/ 17 w 243"/>
                  <a:gd name="T27" fmla="*/ 226 h 265"/>
                  <a:gd name="T28" fmla="*/ 25 w 243"/>
                  <a:gd name="T29" fmla="*/ 226 h 265"/>
                  <a:gd name="T30" fmla="*/ 35 w 243"/>
                  <a:gd name="T31" fmla="*/ 226 h 265"/>
                  <a:gd name="T32" fmla="*/ 35 w 243"/>
                  <a:gd name="T33" fmla="*/ 222 h 265"/>
                  <a:gd name="T34" fmla="*/ 43 w 243"/>
                  <a:gd name="T35" fmla="*/ 226 h 265"/>
                  <a:gd name="T36" fmla="*/ 50 w 243"/>
                  <a:gd name="T37" fmla="*/ 226 h 265"/>
                  <a:gd name="T38" fmla="*/ 57 w 243"/>
                  <a:gd name="T39" fmla="*/ 229 h 265"/>
                  <a:gd name="T40" fmla="*/ 64 w 243"/>
                  <a:gd name="T41" fmla="*/ 233 h 265"/>
                  <a:gd name="T42" fmla="*/ 68 w 243"/>
                  <a:gd name="T43" fmla="*/ 236 h 265"/>
                  <a:gd name="T44" fmla="*/ 71 w 243"/>
                  <a:gd name="T45" fmla="*/ 240 h 265"/>
                  <a:gd name="T46" fmla="*/ 75 w 243"/>
                  <a:gd name="T47" fmla="*/ 244 h 265"/>
                  <a:gd name="T48" fmla="*/ 78 w 243"/>
                  <a:gd name="T49" fmla="*/ 247 h 265"/>
                  <a:gd name="T50" fmla="*/ 82 w 243"/>
                  <a:gd name="T51" fmla="*/ 251 h 265"/>
                  <a:gd name="T52" fmla="*/ 82 w 243"/>
                  <a:gd name="T53" fmla="*/ 254 h 265"/>
                  <a:gd name="T54" fmla="*/ 82 w 243"/>
                  <a:gd name="T55" fmla="*/ 254 h 265"/>
                  <a:gd name="T56" fmla="*/ 89 w 243"/>
                  <a:gd name="T57" fmla="*/ 258 h 265"/>
                  <a:gd name="T58" fmla="*/ 89 w 243"/>
                  <a:gd name="T59" fmla="*/ 262 h 265"/>
                  <a:gd name="T60" fmla="*/ 103 w 243"/>
                  <a:gd name="T61" fmla="*/ 254 h 265"/>
                  <a:gd name="T62" fmla="*/ 111 w 243"/>
                  <a:gd name="T63" fmla="*/ 240 h 265"/>
                  <a:gd name="T64" fmla="*/ 114 w 243"/>
                  <a:gd name="T65" fmla="*/ 240 h 265"/>
                  <a:gd name="T66" fmla="*/ 118 w 243"/>
                  <a:gd name="T67" fmla="*/ 247 h 265"/>
                  <a:gd name="T68" fmla="*/ 128 w 243"/>
                  <a:gd name="T69" fmla="*/ 254 h 265"/>
                  <a:gd name="T70" fmla="*/ 197 w 243"/>
                  <a:gd name="T71" fmla="*/ 247 h 265"/>
                  <a:gd name="T72" fmla="*/ 236 w 243"/>
                  <a:gd name="T73" fmla="*/ 233 h 265"/>
                  <a:gd name="T74" fmla="*/ 222 w 243"/>
                  <a:gd name="T75" fmla="*/ 190 h 265"/>
                  <a:gd name="T76" fmla="*/ 214 w 243"/>
                  <a:gd name="T77" fmla="*/ 129 h 265"/>
                  <a:gd name="T78" fmla="*/ 211 w 243"/>
                  <a:gd name="T79" fmla="*/ 68 h 265"/>
                  <a:gd name="T80" fmla="*/ 243 w 243"/>
                  <a:gd name="T81" fmla="*/ 46 h 265"/>
                  <a:gd name="T82" fmla="*/ 168 w 243"/>
                  <a:gd name="T83" fmla="*/ 0 h 265"/>
                  <a:gd name="T84" fmla="*/ 128 w 243"/>
                  <a:gd name="T85" fmla="*/ 25 h 265"/>
                  <a:gd name="T86" fmla="*/ 103 w 243"/>
                  <a:gd name="T87" fmla="*/ 46 h 265"/>
                  <a:gd name="T88" fmla="*/ 96 w 243"/>
                  <a:gd name="T89" fmla="*/ 82 h 265"/>
                  <a:gd name="T90" fmla="*/ 82 w 243"/>
                  <a:gd name="T91" fmla="*/ 86 h 265"/>
                  <a:gd name="T92" fmla="*/ 78 w 243"/>
                  <a:gd name="T93" fmla="*/ 93 h 265"/>
                  <a:gd name="T94" fmla="*/ 78 w 243"/>
                  <a:gd name="T95" fmla="*/ 118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3" h="265">
                    <a:moveTo>
                      <a:pt x="71" y="125"/>
                    </a:moveTo>
                    <a:lnTo>
                      <a:pt x="53" y="125"/>
                    </a:lnTo>
                    <a:lnTo>
                      <a:pt x="32" y="125"/>
                    </a:lnTo>
                    <a:lnTo>
                      <a:pt x="14" y="125"/>
                    </a:lnTo>
                    <a:lnTo>
                      <a:pt x="3" y="125"/>
                    </a:lnTo>
                    <a:lnTo>
                      <a:pt x="3" y="125"/>
                    </a:lnTo>
                    <a:lnTo>
                      <a:pt x="0" y="129"/>
                    </a:lnTo>
                    <a:lnTo>
                      <a:pt x="0" y="129"/>
                    </a:lnTo>
                    <a:lnTo>
                      <a:pt x="0" y="129"/>
                    </a:lnTo>
                    <a:lnTo>
                      <a:pt x="0" y="132"/>
                    </a:lnTo>
                    <a:lnTo>
                      <a:pt x="0" y="132"/>
                    </a:lnTo>
                    <a:lnTo>
                      <a:pt x="0" y="132"/>
                    </a:lnTo>
                    <a:lnTo>
                      <a:pt x="3" y="129"/>
                    </a:lnTo>
                    <a:lnTo>
                      <a:pt x="3" y="132"/>
                    </a:lnTo>
                    <a:lnTo>
                      <a:pt x="7" y="140"/>
                    </a:lnTo>
                    <a:lnTo>
                      <a:pt x="7" y="140"/>
                    </a:lnTo>
                    <a:lnTo>
                      <a:pt x="10" y="140"/>
                    </a:lnTo>
                    <a:lnTo>
                      <a:pt x="14" y="147"/>
                    </a:lnTo>
                    <a:lnTo>
                      <a:pt x="14" y="147"/>
                    </a:lnTo>
                    <a:lnTo>
                      <a:pt x="14" y="154"/>
                    </a:lnTo>
                    <a:lnTo>
                      <a:pt x="14" y="157"/>
                    </a:lnTo>
                    <a:lnTo>
                      <a:pt x="10" y="165"/>
                    </a:lnTo>
                    <a:lnTo>
                      <a:pt x="10" y="165"/>
                    </a:lnTo>
                    <a:lnTo>
                      <a:pt x="7" y="165"/>
                    </a:lnTo>
                    <a:lnTo>
                      <a:pt x="7" y="168"/>
                    </a:lnTo>
                    <a:lnTo>
                      <a:pt x="14" y="175"/>
                    </a:lnTo>
                    <a:lnTo>
                      <a:pt x="17" y="179"/>
                    </a:lnTo>
                    <a:lnTo>
                      <a:pt x="17" y="186"/>
                    </a:lnTo>
                    <a:lnTo>
                      <a:pt x="17" y="190"/>
                    </a:lnTo>
                    <a:lnTo>
                      <a:pt x="17" y="204"/>
                    </a:lnTo>
                    <a:lnTo>
                      <a:pt x="14" y="208"/>
                    </a:lnTo>
                    <a:lnTo>
                      <a:pt x="10" y="222"/>
                    </a:lnTo>
                    <a:lnTo>
                      <a:pt x="10" y="226"/>
                    </a:lnTo>
                    <a:lnTo>
                      <a:pt x="7" y="229"/>
                    </a:lnTo>
                    <a:lnTo>
                      <a:pt x="7" y="236"/>
                    </a:lnTo>
                    <a:lnTo>
                      <a:pt x="7" y="236"/>
                    </a:lnTo>
                    <a:lnTo>
                      <a:pt x="7" y="233"/>
                    </a:lnTo>
                    <a:lnTo>
                      <a:pt x="10" y="233"/>
                    </a:lnTo>
                    <a:lnTo>
                      <a:pt x="10" y="226"/>
                    </a:lnTo>
                    <a:lnTo>
                      <a:pt x="14" y="226"/>
                    </a:lnTo>
                    <a:lnTo>
                      <a:pt x="14" y="226"/>
                    </a:lnTo>
                    <a:lnTo>
                      <a:pt x="17" y="226"/>
                    </a:lnTo>
                    <a:lnTo>
                      <a:pt x="21" y="226"/>
                    </a:lnTo>
                    <a:lnTo>
                      <a:pt x="25" y="226"/>
                    </a:lnTo>
                    <a:lnTo>
                      <a:pt x="25" y="226"/>
                    </a:lnTo>
                    <a:lnTo>
                      <a:pt x="28" y="226"/>
                    </a:lnTo>
                    <a:lnTo>
                      <a:pt x="32" y="226"/>
                    </a:lnTo>
                    <a:lnTo>
                      <a:pt x="35" y="226"/>
                    </a:lnTo>
                    <a:lnTo>
                      <a:pt x="35" y="226"/>
                    </a:lnTo>
                    <a:lnTo>
                      <a:pt x="35" y="222"/>
                    </a:lnTo>
                    <a:lnTo>
                      <a:pt x="35" y="222"/>
                    </a:lnTo>
                    <a:lnTo>
                      <a:pt x="39" y="222"/>
                    </a:lnTo>
                    <a:lnTo>
                      <a:pt x="39" y="222"/>
                    </a:lnTo>
                    <a:lnTo>
                      <a:pt x="43" y="226"/>
                    </a:lnTo>
                    <a:lnTo>
                      <a:pt x="50" y="226"/>
                    </a:lnTo>
                    <a:lnTo>
                      <a:pt x="50" y="226"/>
                    </a:lnTo>
                    <a:lnTo>
                      <a:pt x="50" y="226"/>
                    </a:lnTo>
                    <a:lnTo>
                      <a:pt x="50" y="226"/>
                    </a:lnTo>
                    <a:lnTo>
                      <a:pt x="53" y="226"/>
                    </a:lnTo>
                    <a:lnTo>
                      <a:pt x="57" y="229"/>
                    </a:lnTo>
                    <a:lnTo>
                      <a:pt x="57" y="233"/>
                    </a:lnTo>
                    <a:lnTo>
                      <a:pt x="60" y="233"/>
                    </a:lnTo>
                    <a:lnTo>
                      <a:pt x="64" y="233"/>
                    </a:lnTo>
                    <a:lnTo>
                      <a:pt x="64" y="233"/>
                    </a:lnTo>
                    <a:lnTo>
                      <a:pt x="64" y="236"/>
                    </a:lnTo>
                    <a:lnTo>
                      <a:pt x="68" y="236"/>
                    </a:lnTo>
                    <a:lnTo>
                      <a:pt x="68" y="233"/>
                    </a:lnTo>
                    <a:lnTo>
                      <a:pt x="68" y="233"/>
                    </a:lnTo>
                    <a:lnTo>
                      <a:pt x="71" y="240"/>
                    </a:lnTo>
                    <a:lnTo>
                      <a:pt x="75" y="244"/>
                    </a:lnTo>
                    <a:lnTo>
                      <a:pt x="75" y="244"/>
                    </a:lnTo>
                    <a:lnTo>
                      <a:pt x="75" y="244"/>
                    </a:lnTo>
                    <a:lnTo>
                      <a:pt x="78" y="247"/>
                    </a:lnTo>
                    <a:lnTo>
                      <a:pt x="78" y="247"/>
                    </a:lnTo>
                    <a:lnTo>
                      <a:pt x="78" y="247"/>
                    </a:lnTo>
                    <a:lnTo>
                      <a:pt x="78" y="247"/>
                    </a:lnTo>
                    <a:lnTo>
                      <a:pt x="78" y="247"/>
                    </a:lnTo>
                    <a:lnTo>
                      <a:pt x="82" y="251"/>
                    </a:lnTo>
                    <a:lnTo>
                      <a:pt x="82" y="251"/>
                    </a:lnTo>
                    <a:lnTo>
                      <a:pt x="82" y="251"/>
                    </a:lnTo>
                    <a:lnTo>
                      <a:pt x="82" y="254"/>
                    </a:lnTo>
                    <a:lnTo>
                      <a:pt x="82" y="254"/>
                    </a:lnTo>
                    <a:lnTo>
                      <a:pt x="82" y="254"/>
                    </a:lnTo>
                    <a:lnTo>
                      <a:pt x="82" y="254"/>
                    </a:lnTo>
                    <a:lnTo>
                      <a:pt x="85" y="254"/>
                    </a:lnTo>
                    <a:lnTo>
                      <a:pt x="85" y="254"/>
                    </a:lnTo>
                    <a:lnTo>
                      <a:pt x="89" y="258"/>
                    </a:lnTo>
                    <a:lnTo>
                      <a:pt x="89" y="258"/>
                    </a:lnTo>
                    <a:lnTo>
                      <a:pt x="89" y="262"/>
                    </a:lnTo>
                    <a:lnTo>
                      <a:pt x="89" y="262"/>
                    </a:lnTo>
                    <a:lnTo>
                      <a:pt x="93" y="262"/>
                    </a:lnTo>
                    <a:lnTo>
                      <a:pt x="96" y="265"/>
                    </a:lnTo>
                    <a:lnTo>
                      <a:pt x="103" y="254"/>
                    </a:lnTo>
                    <a:lnTo>
                      <a:pt x="107" y="247"/>
                    </a:lnTo>
                    <a:lnTo>
                      <a:pt x="107" y="244"/>
                    </a:lnTo>
                    <a:lnTo>
                      <a:pt x="111" y="240"/>
                    </a:lnTo>
                    <a:lnTo>
                      <a:pt x="111" y="240"/>
                    </a:lnTo>
                    <a:lnTo>
                      <a:pt x="111" y="240"/>
                    </a:lnTo>
                    <a:lnTo>
                      <a:pt x="114" y="240"/>
                    </a:lnTo>
                    <a:lnTo>
                      <a:pt x="114" y="240"/>
                    </a:lnTo>
                    <a:lnTo>
                      <a:pt x="118" y="244"/>
                    </a:lnTo>
                    <a:lnTo>
                      <a:pt x="118" y="247"/>
                    </a:lnTo>
                    <a:lnTo>
                      <a:pt x="121" y="254"/>
                    </a:lnTo>
                    <a:lnTo>
                      <a:pt x="128" y="254"/>
                    </a:lnTo>
                    <a:lnTo>
                      <a:pt x="128" y="254"/>
                    </a:lnTo>
                    <a:lnTo>
                      <a:pt x="139" y="247"/>
                    </a:lnTo>
                    <a:lnTo>
                      <a:pt x="171" y="247"/>
                    </a:lnTo>
                    <a:lnTo>
                      <a:pt x="197" y="247"/>
                    </a:lnTo>
                    <a:lnTo>
                      <a:pt x="225" y="251"/>
                    </a:lnTo>
                    <a:lnTo>
                      <a:pt x="229" y="251"/>
                    </a:lnTo>
                    <a:lnTo>
                      <a:pt x="236" y="233"/>
                    </a:lnTo>
                    <a:lnTo>
                      <a:pt x="225" y="229"/>
                    </a:lnTo>
                    <a:lnTo>
                      <a:pt x="225" y="208"/>
                    </a:lnTo>
                    <a:lnTo>
                      <a:pt x="222" y="190"/>
                    </a:lnTo>
                    <a:lnTo>
                      <a:pt x="222" y="168"/>
                    </a:lnTo>
                    <a:lnTo>
                      <a:pt x="218" y="147"/>
                    </a:lnTo>
                    <a:lnTo>
                      <a:pt x="214" y="129"/>
                    </a:lnTo>
                    <a:lnTo>
                      <a:pt x="214" y="107"/>
                    </a:lnTo>
                    <a:lnTo>
                      <a:pt x="211" y="86"/>
                    </a:lnTo>
                    <a:lnTo>
                      <a:pt x="211" y="68"/>
                    </a:lnTo>
                    <a:lnTo>
                      <a:pt x="207" y="46"/>
                    </a:lnTo>
                    <a:lnTo>
                      <a:pt x="243" y="46"/>
                    </a:lnTo>
                    <a:lnTo>
                      <a:pt x="243" y="46"/>
                    </a:lnTo>
                    <a:lnTo>
                      <a:pt x="214" y="28"/>
                    </a:lnTo>
                    <a:lnTo>
                      <a:pt x="193" y="14"/>
                    </a:lnTo>
                    <a:lnTo>
                      <a:pt x="168" y="0"/>
                    </a:lnTo>
                    <a:lnTo>
                      <a:pt x="168" y="25"/>
                    </a:lnTo>
                    <a:lnTo>
                      <a:pt x="150" y="25"/>
                    </a:lnTo>
                    <a:lnTo>
                      <a:pt x="128" y="25"/>
                    </a:lnTo>
                    <a:lnTo>
                      <a:pt x="111" y="25"/>
                    </a:lnTo>
                    <a:lnTo>
                      <a:pt x="103" y="25"/>
                    </a:lnTo>
                    <a:lnTo>
                      <a:pt x="103" y="46"/>
                    </a:lnTo>
                    <a:lnTo>
                      <a:pt x="103" y="64"/>
                    </a:lnTo>
                    <a:lnTo>
                      <a:pt x="103" y="79"/>
                    </a:lnTo>
                    <a:lnTo>
                      <a:pt x="96" y="82"/>
                    </a:lnTo>
                    <a:lnTo>
                      <a:pt x="89" y="82"/>
                    </a:lnTo>
                    <a:lnTo>
                      <a:pt x="82" y="82"/>
                    </a:lnTo>
                    <a:lnTo>
                      <a:pt x="82" y="86"/>
                    </a:lnTo>
                    <a:lnTo>
                      <a:pt x="78" y="86"/>
                    </a:lnTo>
                    <a:lnTo>
                      <a:pt x="78" y="89"/>
                    </a:lnTo>
                    <a:lnTo>
                      <a:pt x="78" y="93"/>
                    </a:lnTo>
                    <a:lnTo>
                      <a:pt x="78" y="104"/>
                    </a:lnTo>
                    <a:lnTo>
                      <a:pt x="78" y="111"/>
                    </a:lnTo>
                    <a:lnTo>
                      <a:pt x="78" y="118"/>
                    </a:lnTo>
                    <a:lnTo>
                      <a:pt x="82" y="125"/>
                    </a:lnTo>
                    <a:lnTo>
                      <a:pt x="71" y="12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85" name="Freeform 2719">
                <a:extLst>
                  <a:ext uri="{FF2B5EF4-FFF2-40B4-BE49-F238E27FC236}">
                    <a16:creationId xmlns:a16="http://schemas.microsoft.com/office/drawing/2014/main" id="{3445AA89-F4CA-48AC-BDC4-869688F72E2A}"/>
                  </a:ext>
                </a:extLst>
              </p:cNvPr>
              <p:cNvSpPr>
                <a:spLocks/>
              </p:cNvSpPr>
              <p:nvPr/>
            </p:nvSpPr>
            <p:spPr bwMode="auto">
              <a:xfrm>
                <a:off x="3382" y="2155"/>
                <a:ext cx="243" cy="265"/>
              </a:xfrm>
              <a:custGeom>
                <a:avLst/>
                <a:gdLst>
                  <a:gd name="T0" fmla="*/ 32 w 243"/>
                  <a:gd name="T1" fmla="*/ 125 h 265"/>
                  <a:gd name="T2" fmla="*/ 3 w 243"/>
                  <a:gd name="T3" fmla="*/ 125 h 265"/>
                  <a:gd name="T4" fmla="*/ 0 w 243"/>
                  <a:gd name="T5" fmla="*/ 129 h 265"/>
                  <a:gd name="T6" fmla="*/ 0 w 243"/>
                  <a:gd name="T7" fmla="*/ 132 h 265"/>
                  <a:gd name="T8" fmla="*/ 7 w 243"/>
                  <a:gd name="T9" fmla="*/ 140 h 265"/>
                  <a:gd name="T10" fmla="*/ 14 w 243"/>
                  <a:gd name="T11" fmla="*/ 147 h 265"/>
                  <a:gd name="T12" fmla="*/ 14 w 243"/>
                  <a:gd name="T13" fmla="*/ 157 h 265"/>
                  <a:gd name="T14" fmla="*/ 7 w 243"/>
                  <a:gd name="T15" fmla="*/ 165 h 265"/>
                  <a:gd name="T16" fmla="*/ 17 w 243"/>
                  <a:gd name="T17" fmla="*/ 179 h 265"/>
                  <a:gd name="T18" fmla="*/ 17 w 243"/>
                  <a:gd name="T19" fmla="*/ 204 h 265"/>
                  <a:gd name="T20" fmla="*/ 10 w 243"/>
                  <a:gd name="T21" fmla="*/ 226 h 265"/>
                  <a:gd name="T22" fmla="*/ 7 w 243"/>
                  <a:gd name="T23" fmla="*/ 236 h 265"/>
                  <a:gd name="T24" fmla="*/ 10 w 243"/>
                  <a:gd name="T25" fmla="*/ 226 h 265"/>
                  <a:gd name="T26" fmla="*/ 17 w 243"/>
                  <a:gd name="T27" fmla="*/ 226 h 265"/>
                  <a:gd name="T28" fmla="*/ 25 w 243"/>
                  <a:gd name="T29" fmla="*/ 226 h 265"/>
                  <a:gd name="T30" fmla="*/ 35 w 243"/>
                  <a:gd name="T31" fmla="*/ 226 h 265"/>
                  <a:gd name="T32" fmla="*/ 35 w 243"/>
                  <a:gd name="T33" fmla="*/ 222 h 265"/>
                  <a:gd name="T34" fmla="*/ 43 w 243"/>
                  <a:gd name="T35" fmla="*/ 226 h 265"/>
                  <a:gd name="T36" fmla="*/ 50 w 243"/>
                  <a:gd name="T37" fmla="*/ 226 h 265"/>
                  <a:gd name="T38" fmla="*/ 57 w 243"/>
                  <a:gd name="T39" fmla="*/ 229 h 265"/>
                  <a:gd name="T40" fmla="*/ 64 w 243"/>
                  <a:gd name="T41" fmla="*/ 233 h 265"/>
                  <a:gd name="T42" fmla="*/ 68 w 243"/>
                  <a:gd name="T43" fmla="*/ 236 h 265"/>
                  <a:gd name="T44" fmla="*/ 71 w 243"/>
                  <a:gd name="T45" fmla="*/ 240 h 265"/>
                  <a:gd name="T46" fmla="*/ 75 w 243"/>
                  <a:gd name="T47" fmla="*/ 244 h 265"/>
                  <a:gd name="T48" fmla="*/ 78 w 243"/>
                  <a:gd name="T49" fmla="*/ 247 h 265"/>
                  <a:gd name="T50" fmla="*/ 82 w 243"/>
                  <a:gd name="T51" fmla="*/ 251 h 265"/>
                  <a:gd name="T52" fmla="*/ 82 w 243"/>
                  <a:gd name="T53" fmla="*/ 254 h 265"/>
                  <a:gd name="T54" fmla="*/ 82 w 243"/>
                  <a:gd name="T55" fmla="*/ 254 h 265"/>
                  <a:gd name="T56" fmla="*/ 89 w 243"/>
                  <a:gd name="T57" fmla="*/ 258 h 265"/>
                  <a:gd name="T58" fmla="*/ 89 w 243"/>
                  <a:gd name="T59" fmla="*/ 262 h 265"/>
                  <a:gd name="T60" fmla="*/ 103 w 243"/>
                  <a:gd name="T61" fmla="*/ 254 h 265"/>
                  <a:gd name="T62" fmla="*/ 111 w 243"/>
                  <a:gd name="T63" fmla="*/ 240 h 265"/>
                  <a:gd name="T64" fmla="*/ 114 w 243"/>
                  <a:gd name="T65" fmla="*/ 240 h 265"/>
                  <a:gd name="T66" fmla="*/ 118 w 243"/>
                  <a:gd name="T67" fmla="*/ 247 h 265"/>
                  <a:gd name="T68" fmla="*/ 128 w 243"/>
                  <a:gd name="T69" fmla="*/ 254 h 265"/>
                  <a:gd name="T70" fmla="*/ 197 w 243"/>
                  <a:gd name="T71" fmla="*/ 247 h 265"/>
                  <a:gd name="T72" fmla="*/ 236 w 243"/>
                  <a:gd name="T73" fmla="*/ 233 h 265"/>
                  <a:gd name="T74" fmla="*/ 222 w 243"/>
                  <a:gd name="T75" fmla="*/ 190 h 265"/>
                  <a:gd name="T76" fmla="*/ 214 w 243"/>
                  <a:gd name="T77" fmla="*/ 129 h 265"/>
                  <a:gd name="T78" fmla="*/ 211 w 243"/>
                  <a:gd name="T79" fmla="*/ 68 h 265"/>
                  <a:gd name="T80" fmla="*/ 243 w 243"/>
                  <a:gd name="T81" fmla="*/ 46 h 265"/>
                  <a:gd name="T82" fmla="*/ 168 w 243"/>
                  <a:gd name="T83" fmla="*/ 0 h 265"/>
                  <a:gd name="T84" fmla="*/ 128 w 243"/>
                  <a:gd name="T85" fmla="*/ 25 h 265"/>
                  <a:gd name="T86" fmla="*/ 103 w 243"/>
                  <a:gd name="T87" fmla="*/ 46 h 265"/>
                  <a:gd name="T88" fmla="*/ 96 w 243"/>
                  <a:gd name="T89" fmla="*/ 82 h 265"/>
                  <a:gd name="T90" fmla="*/ 82 w 243"/>
                  <a:gd name="T91" fmla="*/ 86 h 265"/>
                  <a:gd name="T92" fmla="*/ 78 w 243"/>
                  <a:gd name="T93" fmla="*/ 93 h 265"/>
                  <a:gd name="T94" fmla="*/ 78 w 243"/>
                  <a:gd name="T95" fmla="*/ 118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3" h="265">
                    <a:moveTo>
                      <a:pt x="71" y="125"/>
                    </a:moveTo>
                    <a:lnTo>
                      <a:pt x="53" y="125"/>
                    </a:lnTo>
                    <a:lnTo>
                      <a:pt x="32" y="125"/>
                    </a:lnTo>
                    <a:lnTo>
                      <a:pt x="14" y="125"/>
                    </a:lnTo>
                    <a:lnTo>
                      <a:pt x="3" y="125"/>
                    </a:lnTo>
                    <a:lnTo>
                      <a:pt x="3" y="125"/>
                    </a:lnTo>
                    <a:lnTo>
                      <a:pt x="0" y="129"/>
                    </a:lnTo>
                    <a:lnTo>
                      <a:pt x="0" y="129"/>
                    </a:lnTo>
                    <a:lnTo>
                      <a:pt x="0" y="129"/>
                    </a:lnTo>
                    <a:lnTo>
                      <a:pt x="0" y="132"/>
                    </a:lnTo>
                    <a:lnTo>
                      <a:pt x="0" y="132"/>
                    </a:lnTo>
                    <a:lnTo>
                      <a:pt x="0" y="132"/>
                    </a:lnTo>
                    <a:lnTo>
                      <a:pt x="3" y="129"/>
                    </a:lnTo>
                    <a:lnTo>
                      <a:pt x="3" y="132"/>
                    </a:lnTo>
                    <a:lnTo>
                      <a:pt x="7" y="140"/>
                    </a:lnTo>
                    <a:lnTo>
                      <a:pt x="7" y="140"/>
                    </a:lnTo>
                    <a:lnTo>
                      <a:pt x="10" y="140"/>
                    </a:lnTo>
                    <a:lnTo>
                      <a:pt x="14" y="147"/>
                    </a:lnTo>
                    <a:lnTo>
                      <a:pt x="14" y="147"/>
                    </a:lnTo>
                    <a:lnTo>
                      <a:pt x="14" y="154"/>
                    </a:lnTo>
                    <a:lnTo>
                      <a:pt x="14" y="157"/>
                    </a:lnTo>
                    <a:lnTo>
                      <a:pt x="10" y="165"/>
                    </a:lnTo>
                    <a:lnTo>
                      <a:pt x="10" y="165"/>
                    </a:lnTo>
                    <a:lnTo>
                      <a:pt x="7" y="165"/>
                    </a:lnTo>
                    <a:lnTo>
                      <a:pt x="7" y="168"/>
                    </a:lnTo>
                    <a:lnTo>
                      <a:pt x="14" y="175"/>
                    </a:lnTo>
                    <a:lnTo>
                      <a:pt x="17" y="179"/>
                    </a:lnTo>
                    <a:lnTo>
                      <a:pt x="17" y="186"/>
                    </a:lnTo>
                    <a:lnTo>
                      <a:pt x="17" y="190"/>
                    </a:lnTo>
                    <a:lnTo>
                      <a:pt x="17" y="204"/>
                    </a:lnTo>
                    <a:lnTo>
                      <a:pt x="14" y="208"/>
                    </a:lnTo>
                    <a:lnTo>
                      <a:pt x="10" y="222"/>
                    </a:lnTo>
                    <a:lnTo>
                      <a:pt x="10" y="226"/>
                    </a:lnTo>
                    <a:lnTo>
                      <a:pt x="7" y="229"/>
                    </a:lnTo>
                    <a:lnTo>
                      <a:pt x="7" y="236"/>
                    </a:lnTo>
                    <a:lnTo>
                      <a:pt x="7" y="236"/>
                    </a:lnTo>
                    <a:lnTo>
                      <a:pt x="7" y="233"/>
                    </a:lnTo>
                    <a:lnTo>
                      <a:pt x="10" y="233"/>
                    </a:lnTo>
                    <a:lnTo>
                      <a:pt x="10" y="226"/>
                    </a:lnTo>
                    <a:lnTo>
                      <a:pt x="14" y="226"/>
                    </a:lnTo>
                    <a:lnTo>
                      <a:pt x="14" y="226"/>
                    </a:lnTo>
                    <a:lnTo>
                      <a:pt x="17" y="226"/>
                    </a:lnTo>
                    <a:lnTo>
                      <a:pt x="21" y="226"/>
                    </a:lnTo>
                    <a:lnTo>
                      <a:pt x="25" y="226"/>
                    </a:lnTo>
                    <a:lnTo>
                      <a:pt x="25" y="226"/>
                    </a:lnTo>
                    <a:lnTo>
                      <a:pt x="28" y="226"/>
                    </a:lnTo>
                    <a:lnTo>
                      <a:pt x="32" y="226"/>
                    </a:lnTo>
                    <a:lnTo>
                      <a:pt x="35" y="226"/>
                    </a:lnTo>
                    <a:lnTo>
                      <a:pt x="35" y="226"/>
                    </a:lnTo>
                    <a:lnTo>
                      <a:pt x="35" y="222"/>
                    </a:lnTo>
                    <a:lnTo>
                      <a:pt x="35" y="222"/>
                    </a:lnTo>
                    <a:lnTo>
                      <a:pt x="39" y="222"/>
                    </a:lnTo>
                    <a:lnTo>
                      <a:pt x="39" y="222"/>
                    </a:lnTo>
                    <a:lnTo>
                      <a:pt x="43" y="226"/>
                    </a:lnTo>
                    <a:lnTo>
                      <a:pt x="50" y="226"/>
                    </a:lnTo>
                    <a:lnTo>
                      <a:pt x="50" y="226"/>
                    </a:lnTo>
                    <a:lnTo>
                      <a:pt x="50" y="226"/>
                    </a:lnTo>
                    <a:lnTo>
                      <a:pt x="50" y="226"/>
                    </a:lnTo>
                    <a:lnTo>
                      <a:pt x="53" y="226"/>
                    </a:lnTo>
                    <a:lnTo>
                      <a:pt x="57" y="229"/>
                    </a:lnTo>
                    <a:lnTo>
                      <a:pt x="57" y="233"/>
                    </a:lnTo>
                    <a:lnTo>
                      <a:pt x="60" y="233"/>
                    </a:lnTo>
                    <a:lnTo>
                      <a:pt x="64" y="233"/>
                    </a:lnTo>
                    <a:lnTo>
                      <a:pt x="64" y="233"/>
                    </a:lnTo>
                    <a:lnTo>
                      <a:pt x="64" y="236"/>
                    </a:lnTo>
                    <a:lnTo>
                      <a:pt x="68" y="236"/>
                    </a:lnTo>
                    <a:lnTo>
                      <a:pt x="68" y="233"/>
                    </a:lnTo>
                    <a:lnTo>
                      <a:pt x="68" y="233"/>
                    </a:lnTo>
                    <a:lnTo>
                      <a:pt x="71" y="240"/>
                    </a:lnTo>
                    <a:lnTo>
                      <a:pt x="75" y="244"/>
                    </a:lnTo>
                    <a:lnTo>
                      <a:pt x="75" y="244"/>
                    </a:lnTo>
                    <a:lnTo>
                      <a:pt x="75" y="244"/>
                    </a:lnTo>
                    <a:lnTo>
                      <a:pt x="78" y="247"/>
                    </a:lnTo>
                    <a:lnTo>
                      <a:pt x="78" y="247"/>
                    </a:lnTo>
                    <a:lnTo>
                      <a:pt x="78" y="247"/>
                    </a:lnTo>
                    <a:lnTo>
                      <a:pt x="78" y="247"/>
                    </a:lnTo>
                    <a:lnTo>
                      <a:pt x="78" y="247"/>
                    </a:lnTo>
                    <a:lnTo>
                      <a:pt x="82" y="251"/>
                    </a:lnTo>
                    <a:lnTo>
                      <a:pt x="82" y="251"/>
                    </a:lnTo>
                    <a:lnTo>
                      <a:pt x="82" y="251"/>
                    </a:lnTo>
                    <a:lnTo>
                      <a:pt x="82" y="254"/>
                    </a:lnTo>
                    <a:lnTo>
                      <a:pt x="82" y="254"/>
                    </a:lnTo>
                    <a:lnTo>
                      <a:pt x="82" y="254"/>
                    </a:lnTo>
                    <a:lnTo>
                      <a:pt x="82" y="254"/>
                    </a:lnTo>
                    <a:lnTo>
                      <a:pt x="85" y="254"/>
                    </a:lnTo>
                    <a:lnTo>
                      <a:pt x="85" y="254"/>
                    </a:lnTo>
                    <a:lnTo>
                      <a:pt x="89" y="258"/>
                    </a:lnTo>
                    <a:lnTo>
                      <a:pt x="89" y="258"/>
                    </a:lnTo>
                    <a:lnTo>
                      <a:pt x="89" y="262"/>
                    </a:lnTo>
                    <a:lnTo>
                      <a:pt x="89" y="262"/>
                    </a:lnTo>
                    <a:lnTo>
                      <a:pt x="93" y="262"/>
                    </a:lnTo>
                    <a:lnTo>
                      <a:pt x="96" y="265"/>
                    </a:lnTo>
                    <a:lnTo>
                      <a:pt x="103" y="254"/>
                    </a:lnTo>
                    <a:lnTo>
                      <a:pt x="107" y="247"/>
                    </a:lnTo>
                    <a:lnTo>
                      <a:pt x="107" y="244"/>
                    </a:lnTo>
                    <a:lnTo>
                      <a:pt x="111" y="240"/>
                    </a:lnTo>
                    <a:lnTo>
                      <a:pt x="111" y="240"/>
                    </a:lnTo>
                    <a:lnTo>
                      <a:pt x="111" y="240"/>
                    </a:lnTo>
                    <a:lnTo>
                      <a:pt x="114" y="240"/>
                    </a:lnTo>
                    <a:lnTo>
                      <a:pt x="114" y="240"/>
                    </a:lnTo>
                    <a:lnTo>
                      <a:pt x="118" y="244"/>
                    </a:lnTo>
                    <a:lnTo>
                      <a:pt x="118" y="247"/>
                    </a:lnTo>
                    <a:lnTo>
                      <a:pt x="121" y="254"/>
                    </a:lnTo>
                    <a:lnTo>
                      <a:pt x="128" y="254"/>
                    </a:lnTo>
                    <a:lnTo>
                      <a:pt x="128" y="254"/>
                    </a:lnTo>
                    <a:lnTo>
                      <a:pt x="139" y="247"/>
                    </a:lnTo>
                    <a:lnTo>
                      <a:pt x="171" y="247"/>
                    </a:lnTo>
                    <a:lnTo>
                      <a:pt x="197" y="247"/>
                    </a:lnTo>
                    <a:lnTo>
                      <a:pt x="225" y="251"/>
                    </a:lnTo>
                    <a:lnTo>
                      <a:pt x="229" y="251"/>
                    </a:lnTo>
                    <a:lnTo>
                      <a:pt x="236" y="233"/>
                    </a:lnTo>
                    <a:lnTo>
                      <a:pt x="225" y="229"/>
                    </a:lnTo>
                    <a:lnTo>
                      <a:pt x="225" y="208"/>
                    </a:lnTo>
                    <a:lnTo>
                      <a:pt x="222" y="190"/>
                    </a:lnTo>
                    <a:lnTo>
                      <a:pt x="222" y="168"/>
                    </a:lnTo>
                    <a:lnTo>
                      <a:pt x="218" y="147"/>
                    </a:lnTo>
                    <a:lnTo>
                      <a:pt x="214" y="129"/>
                    </a:lnTo>
                    <a:lnTo>
                      <a:pt x="214" y="107"/>
                    </a:lnTo>
                    <a:lnTo>
                      <a:pt x="211" y="86"/>
                    </a:lnTo>
                    <a:lnTo>
                      <a:pt x="211" y="68"/>
                    </a:lnTo>
                    <a:lnTo>
                      <a:pt x="207" y="46"/>
                    </a:lnTo>
                    <a:lnTo>
                      <a:pt x="243" y="46"/>
                    </a:lnTo>
                    <a:lnTo>
                      <a:pt x="243" y="46"/>
                    </a:lnTo>
                    <a:lnTo>
                      <a:pt x="214" y="28"/>
                    </a:lnTo>
                    <a:lnTo>
                      <a:pt x="193" y="14"/>
                    </a:lnTo>
                    <a:lnTo>
                      <a:pt x="168" y="0"/>
                    </a:lnTo>
                    <a:lnTo>
                      <a:pt x="168" y="25"/>
                    </a:lnTo>
                    <a:lnTo>
                      <a:pt x="150" y="25"/>
                    </a:lnTo>
                    <a:lnTo>
                      <a:pt x="128" y="25"/>
                    </a:lnTo>
                    <a:lnTo>
                      <a:pt x="111" y="25"/>
                    </a:lnTo>
                    <a:lnTo>
                      <a:pt x="103" y="25"/>
                    </a:lnTo>
                    <a:lnTo>
                      <a:pt x="103" y="46"/>
                    </a:lnTo>
                    <a:lnTo>
                      <a:pt x="103" y="64"/>
                    </a:lnTo>
                    <a:lnTo>
                      <a:pt x="103" y="79"/>
                    </a:lnTo>
                    <a:lnTo>
                      <a:pt x="96" y="82"/>
                    </a:lnTo>
                    <a:lnTo>
                      <a:pt x="89" y="82"/>
                    </a:lnTo>
                    <a:lnTo>
                      <a:pt x="82" y="82"/>
                    </a:lnTo>
                    <a:lnTo>
                      <a:pt x="82" y="86"/>
                    </a:lnTo>
                    <a:lnTo>
                      <a:pt x="78" y="86"/>
                    </a:lnTo>
                    <a:lnTo>
                      <a:pt x="78" y="89"/>
                    </a:lnTo>
                    <a:lnTo>
                      <a:pt x="78" y="93"/>
                    </a:lnTo>
                    <a:lnTo>
                      <a:pt x="78" y="104"/>
                    </a:lnTo>
                    <a:lnTo>
                      <a:pt x="78" y="111"/>
                    </a:lnTo>
                    <a:lnTo>
                      <a:pt x="78" y="118"/>
                    </a:lnTo>
                    <a:lnTo>
                      <a:pt x="82" y="125"/>
                    </a:lnTo>
                    <a:lnTo>
                      <a:pt x="71" y="125"/>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86" name="Freeform 2720">
                <a:extLst>
                  <a:ext uri="{FF2B5EF4-FFF2-40B4-BE49-F238E27FC236}">
                    <a16:creationId xmlns:a16="http://schemas.microsoft.com/office/drawing/2014/main" id="{EF43E527-9845-430B-9C2A-9222FBB0D0EC}"/>
                  </a:ext>
                </a:extLst>
              </p:cNvPr>
              <p:cNvSpPr>
                <a:spLocks/>
              </p:cNvSpPr>
              <p:nvPr/>
            </p:nvSpPr>
            <p:spPr bwMode="auto">
              <a:xfrm>
                <a:off x="3478" y="2201"/>
                <a:ext cx="330" cy="312"/>
              </a:xfrm>
              <a:custGeom>
                <a:avLst/>
                <a:gdLst>
                  <a:gd name="T0" fmla="*/ 269 w 330"/>
                  <a:gd name="T1" fmla="*/ 90 h 312"/>
                  <a:gd name="T2" fmla="*/ 280 w 330"/>
                  <a:gd name="T3" fmla="*/ 94 h 312"/>
                  <a:gd name="T4" fmla="*/ 290 w 330"/>
                  <a:gd name="T5" fmla="*/ 101 h 312"/>
                  <a:gd name="T6" fmla="*/ 301 w 330"/>
                  <a:gd name="T7" fmla="*/ 104 h 312"/>
                  <a:gd name="T8" fmla="*/ 312 w 330"/>
                  <a:gd name="T9" fmla="*/ 111 h 312"/>
                  <a:gd name="T10" fmla="*/ 312 w 330"/>
                  <a:gd name="T11" fmla="*/ 115 h 312"/>
                  <a:gd name="T12" fmla="*/ 312 w 330"/>
                  <a:gd name="T13" fmla="*/ 122 h 312"/>
                  <a:gd name="T14" fmla="*/ 319 w 330"/>
                  <a:gd name="T15" fmla="*/ 129 h 312"/>
                  <a:gd name="T16" fmla="*/ 330 w 330"/>
                  <a:gd name="T17" fmla="*/ 126 h 312"/>
                  <a:gd name="T18" fmla="*/ 330 w 330"/>
                  <a:gd name="T19" fmla="*/ 190 h 312"/>
                  <a:gd name="T20" fmla="*/ 319 w 330"/>
                  <a:gd name="T21" fmla="*/ 201 h 312"/>
                  <a:gd name="T22" fmla="*/ 308 w 330"/>
                  <a:gd name="T23" fmla="*/ 205 h 312"/>
                  <a:gd name="T24" fmla="*/ 251 w 330"/>
                  <a:gd name="T25" fmla="*/ 212 h 312"/>
                  <a:gd name="T26" fmla="*/ 208 w 330"/>
                  <a:gd name="T27" fmla="*/ 230 h 312"/>
                  <a:gd name="T28" fmla="*/ 172 w 330"/>
                  <a:gd name="T29" fmla="*/ 248 h 312"/>
                  <a:gd name="T30" fmla="*/ 165 w 330"/>
                  <a:gd name="T31" fmla="*/ 262 h 312"/>
                  <a:gd name="T32" fmla="*/ 147 w 330"/>
                  <a:gd name="T33" fmla="*/ 284 h 312"/>
                  <a:gd name="T34" fmla="*/ 140 w 330"/>
                  <a:gd name="T35" fmla="*/ 305 h 312"/>
                  <a:gd name="T36" fmla="*/ 133 w 330"/>
                  <a:gd name="T37" fmla="*/ 305 h 312"/>
                  <a:gd name="T38" fmla="*/ 126 w 330"/>
                  <a:gd name="T39" fmla="*/ 312 h 312"/>
                  <a:gd name="T40" fmla="*/ 122 w 330"/>
                  <a:gd name="T41" fmla="*/ 305 h 312"/>
                  <a:gd name="T42" fmla="*/ 115 w 330"/>
                  <a:gd name="T43" fmla="*/ 305 h 312"/>
                  <a:gd name="T44" fmla="*/ 111 w 330"/>
                  <a:gd name="T45" fmla="*/ 305 h 312"/>
                  <a:gd name="T46" fmla="*/ 104 w 330"/>
                  <a:gd name="T47" fmla="*/ 312 h 312"/>
                  <a:gd name="T48" fmla="*/ 97 w 330"/>
                  <a:gd name="T49" fmla="*/ 309 h 312"/>
                  <a:gd name="T50" fmla="*/ 93 w 330"/>
                  <a:gd name="T51" fmla="*/ 305 h 312"/>
                  <a:gd name="T52" fmla="*/ 90 w 330"/>
                  <a:gd name="T53" fmla="*/ 309 h 312"/>
                  <a:gd name="T54" fmla="*/ 83 w 330"/>
                  <a:gd name="T55" fmla="*/ 309 h 312"/>
                  <a:gd name="T56" fmla="*/ 79 w 330"/>
                  <a:gd name="T57" fmla="*/ 294 h 312"/>
                  <a:gd name="T58" fmla="*/ 72 w 330"/>
                  <a:gd name="T59" fmla="*/ 298 h 312"/>
                  <a:gd name="T60" fmla="*/ 75 w 330"/>
                  <a:gd name="T61" fmla="*/ 291 h 312"/>
                  <a:gd name="T62" fmla="*/ 75 w 330"/>
                  <a:gd name="T63" fmla="*/ 287 h 312"/>
                  <a:gd name="T64" fmla="*/ 68 w 330"/>
                  <a:gd name="T65" fmla="*/ 284 h 312"/>
                  <a:gd name="T66" fmla="*/ 65 w 330"/>
                  <a:gd name="T67" fmla="*/ 269 h 312"/>
                  <a:gd name="T68" fmla="*/ 65 w 330"/>
                  <a:gd name="T69" fmla="*/ 266 h 312"/>
                  <a:gd name="T70" fmla="*/ 58 w 330"/>
                  <a:gd name="T71" fmla="*/ 266 h 312"/>
                  <a:gd name="T72" fmla="*/ 50 w 330"/>
                  <a:gd name="T73" fmla="*/ 273 h 312"/>
                  <a:gd name="T74" fmla="*/ 36 w 330"/>
                  <a:gd name="T75" fmla="*/ 269 h 312"/>
                  <a:gd name="T76" fmla="*/ 29 w 330"/>
                  <a:gd name="T77" fmla="*/ 276 h 312"/>
                  <a:gd name="T78" fmla="*/ 18 w 330"/>
                  <a:gd name="T79" fmla="*/ 273 h 312"/>
                  <a:gd name="T80" fmla="*/ 15 w 330"/>
                  <a:gd name="T81" fmla="*/ 269 h 312"/>
                  <a:gd name="T82" fmla="*/ 15 w 330"/>
                  <a:gd name="T83" fmla="*/ 262 h 312"/>
                  <a:gd name="T84" fmla="*/ 18 w 330"/>
                  <a:gd name="T85" fmla="*/ 255 h 312"/>
                  <a:gd name="T86" fmla="*/ 15 w 330"/>
                  <a:gd name="T87" fmla="*/ 251 h 312"/>
                  <a:gd name="T88" fmla="*/ 7 w 330"/>
                  <a:gd name="T89" fmla="*/ 248 h 312"/>
                  <a:gd name="T90" fmla="*/ 4 w 330"/>
                  <a:gd name="T91" fmla="*/ 241 h 312"/>
                  <a:gd name="T92" fmla="*/ 4 w 330"/>
                  <a:gd name="T93" fmla="*/ 226 h 312"/>
                  <a:gd name="T94" fmla="*/ 0 w 330"/>
                  <a:gd name="T95" fmla="*/ 223 h 312"/>
                  <a:gd name="T96" fmla="*/ 11 w 330"/>
                  <a:gd name="T97" fmla="*/ 201 h 312"/>
                  <a:gd name="T98" fmla="*/ 18 w 330"/>
                  <a:gd name="T99" fmla="*/ 194 h 312"/>
                  <a:gd name="T100" fmla="*/ 32 w 330"/>
                  <a:gd name="T101" fmla="*/ 208 h 312"/>
                  <a:gd name="T102" fmla="*/ 129 w 330"/>
                  <a:gd name="T103" fmla="*/ 205 h 312"/>
                  <a:gd name="T104" fmla="*/ 126 w 330"/>
                  <a:gd name="T105" fmla="*/ 144 h 312"/>
                  <a:gd name="T106" fmla="*/ 115 w 330"/>
                  <a:gd name="T107" fmla="*/ 4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0" h="312">
                    <a:moveTo>
                      <a:pt x="172" y="15"/>
                    </a:moveTo>
                    <a:lnTo>
                      <a:pt x="269" y="83"/>
                    </a:lnTo>
                    <a:lnTo>
                      <a:pt x="269" y="83"/>
                    </a:lnTo>
                    <a:lnTo>
                      <a:pt x="269" y="86"/>
                    </a:lnTo>
                    <a:lnTo>
                      <a:pt x="269" y="90"/>
                    </a:lnTo>
                    <a:lnTo>
                      <a:pt x="269" y="90"/>
                    </a:lnTo>
                    <a:lnTo>
                      <a:pt x="272" y="90"/>
                    </a:lnTo>
                    <a:lnTo>
                      <a:pt x="276" y="90"/>
                    </a:lnTo>
                    <a:lnTo>
                      <a:pt x="280" y="94"/>
                    </a:lnTo>
                    <a:lnTo>
                      <a:pt x="280" y="94"/>
                    </a:lnTo>
                    <a:lnTo>
                      <a:pt x="280" y="97"/>
                    </a:lnTo>
                    <a:lnTo>
                      <a:pt x="280" y="97"/>
                    </a:lnTo>
                    <a:lnTo>
                      <a:pt x="283" y="101"/>
                    </a:lnTo>
                    <a:lnTo>
                      <a:pt x="287" y="101"/>
                    </a:lnTo>
                    <a:lnTo>
                      <a:pt x="290" y="101"/>
                    </a:lnTo>
                    <a:lnTo>
                      <a:pt x="294" y="101"/>
                    </a:lnTo>
                    <a:lnTo>
                      <a:pt x="294" y="101"/>
                    </a:lnTo>
                    <a:lnTo>
                      <a:pt x="294" y="104"/>
                    </a:lnTo>
                    <a:lnTo>
                      <a:pt x="298" y="104"/>
                    </a:lnTo>
                    <a:lnTo>
                      <a:pt x="301" y="104"/>
                    </a:lnTo>
                    <a:lnTo>
                      <a:pt x="301" y="108"/>
                    </a:lnTo>
                    <a:lnTo>
                      <a:pt x="305" y="108"/>
                    </a:lnTo>
                    <a:lnTo>
                      <a:pt x="308" y="108"/>
                    </a:lnTo>
                    <a:lnTo>
                      <a:pt x="312" y="108"/>
                    </a:lnTo>
                    <a:lnTo>
                      <a:pt x="312" y="111"/>
                    </a:lnTo>
                    <a:lnTo>
                      <a:pt x="312" y="111"/>
                    </a:lnTo>
                    <a:lnTo>
                      <a:pt x="312" y="111"/>
                    </a:lnTo>
                    <a:lnTo>
                      <a:pt x="312" y="115"/>
                    </a:lnTo>
                    <a:lnTo>
                      <a:pt x="312" y="115"/>
                    </a:lnTo>
                    <a:lnTo>
                      <a:pt x="312" y="115"/>
                    </a:lnTo>
                    <a:lnTo>
                      <a:pt x="312" y="119"/>
                    </a:lnTo>
                    <a:lnTo>
                      <a:pt x="312" y="119"/>
                    </a:lnTo>
                    <a:lnTo>
                      <a:pt x="312" y="119"/>
                    </a:lnTo>
                    <a:lnTo>
                      <a:pt x="312" y="119"/>
                    </a:lnTo>
                    <a:lnTo>
                      <a:pt x="312" y="122"/>
                    </a:lnTo>
                    <a:lnTo>
                      <a:pt x="312" y="126"/>
                    </a:lnTo>
                    <a:lnTo>
                      <a:pt x="312" y="126"/>
                    </a:lnTo>
                    <a:lnTo>
                      <a:pt x="315" y="129"/>
                    </a:lnTo>
                    <a:lnTo>
                      <a:pt x="315" y="129"/>
                    </a:lnTo>
                    <a:lnTo>
                      <a:pt x="319" y="129"/>
                    </a:lnTo>
                    <a:lnTo>
                      <a:pt x="323" y="129"/>
                    </a:lnTo>
                    <a:lnTo>
                      <a:pt x="326" y="129"/>
                    </a:lnTo>
                    <a:lnTo>
                      <a:pt x="330" y="126"/>
                    </a:lnTo>
                    <a:lnTo>
                      <a:pt x="330" y="126"/>
                    </a:lnTo>
                    <a:lnTo>
                      <a:pt x="330" y="126"/>
                    </a:lnTo>
                    <a:lnTo>
                      <a:pt x="330" y="126"/>
                    </a:lnTo>
                    <a:lnTo>
                      <a:pt x="330" y="129"/>
                    </a:lnTo>
                    <a:lnTo>
                      <a:pt x="330" y="151"/>
                    </a:lnTo>
                    <a:lnTo>
                      <a:pt x="330" y="172"/>
                    </a:lnTo>
                    <a:lnTo>
                      <a:pt x="330" y="190"/>
                    </a:lnTo>
                    <a:lnTo>
                      <a:pt x="330" y="190"/>
                    </a:lnTo>
                    <a:lnTo>
                      <a:pt x="326" y="194"/>
                    </a:lnTo>
                    <a:lnTo>
                      <a:pt x="326" y="194"/>
                    </a:lnTo>
                    <a:lnTo>
                      <a:pt x="323" y="198"/>
                    </a:lnTo>
                    <a:lnTo>
                      <a:pt x="319" y="201"/>
                    </a:lnTo>
                    <a:lnTo>
                      <a:pt x="319" y="201"/>
                    </a:lnTo>
                    <a:lnTo>
                      <a:pt x="319" y="205"/>
                    </a:lnTo>
                    <a:lnTo>
                      <a:pt x="319" y="205"/>
                    </a:lnTo>
                    <a:lnTo>
                      <a:pt x="312" y="205"/>
                    </a:lnTo>
                    <a:lnTo>
                      <a:pt x="308" y="205"/>
                    </a:lnTo>
                    <a:lnTo>
                      <a:pt x="308" y="205"/>
                    </a:lnTo>
                    <a:lnTo>
                      <a:pt x="305" y="205"/>
                    </a:lnTo>
                    <a:lnTo>
                      <a:pt x="272" y="205"/>
                    </a:lnTo>
                    <a:lnTo>
                      <a:pt x="265" y="212"/>
                    </a:lnTo>
                    <a:lnTo>
                      <a:pt x="251" y="212"/>
                    </a:lnTo>
                    <a:lnTo>
                      <a:pt x="237" y="212"/>
                    </a:lnTo>
                    <a:lnTo>
                      <a:pt x="229" y="216"/>
                    </a:lnTo>
                    <a:lnTo>
                      <a:pt x="229" y="219"/>
                    </a:lnTo>
                    <a:lnTo>
                      <a:pt x="222" y="223"/>
                    </a:lnTo>
                    <a:lnTo>
                      <a:pt x="208" y="230"/>
                    </a:lnTo>
                    <a:lnTo>
                      <a:pt x="204" y="237"/>
                    </a:lnTo>
                    <a:lnTo>
                      <a:pt x="197" y="241"/>
                    </a:lnTo>
                    <a:lnTo>
                      <a:pt x="183" y="248"/>
                    </a:lnTo>
                    <a:lnTo>
                      <a:pt x="179" y="248"/>
                    </a:lnTo>
                    <a:lnTo>
                      <a:pt x="172" y="248"/>
                    </a:lnTo>
                    <a:lnTo>
                      <a:pt x="172" y="248"/>
                    </a:lnTo>
                    <a:lnTo>
                      <a:pt x="169" y="251"/>
                    </a:lnTo>
                    <a:lnTo>
                      <a:pt x="165" y="251"/>
                    </a:lnTo>
                    <a:lnTo>
                      <a:pt x="165" y="259"/>
                    </a:lnTo>
                    <a:lnTo>
                      <a:pt x="165" y="262"/>
                    </a:lnTo>
                    <a:lnTo>
                      <a:pt x="161" y="269"/>
                    </a:lnTo>
                    <a:lnTo>
                      <a:pt x="158" y="273"/>
                    </a:lnTo>
                    <a:lnTo>
                      <a:pt x="151" y="276"/>
                    </a:lnTo>
                    <a:lnTo>
                      <a:pt x="147" y="280"/>
                    </a:lnTo>
                    <a:lnTo>
                      <a:pt x="147" y="284"/>
                    </a:lnTo>
                    <a:lnTo>
                      <a:pt x="144" y="287"/>
                    </a:lnTo>
                    <a:lnTo>
                      <a:pt x="144" y="291"/>
                    </a:lnTo>
                    <a:lnTo>
                      <a:pt x="140" y="294"/>
                    </a:lnTo>
                    <a:lnTo>
                      <a:pt x="140" y="302"/>
                    </a:lnTo>
                    <a:lnTo>
                      <a:pt x="140" y="305"/>
                    </a:lnTo>
                    <a:lnTo>
                      <a:pt x="140" y="309"/>
                    </a:lnTo>
                    <a:lnTo>
                      <a:pt x="136" y="309"/>
                    </a:lnTo>
                    <a:lnTo>
                      <a:pt x="136" y="309"/>
                    </a:lnTo>
                    <a:lnTo>
                      <a:pt x="136" y="309"/>
                    </a:lnTo>
                    <a:lnTo>
                      <a:pt x="133" y="305"/>
                    </a:lnTo>
                    <a:lnTo>
                      <a:pt x="129" y="305"/>
                    </a:lnTo>
                    <a:lnTo>
                      <a:pt x="129" y="309"/>
                    </a:lnTo>
                    <a:lnTo>
                      <a:pt x="126" y="309"/>
                    </a:lnTo>
                    <a:lnTo>
                      <a:pt x="126" y="309"/>
                    </a:lnTo>
                    <a:lnTo>
                      <a:pt x="126" y="312"/>
                    </a:lnTo>
                    <a:lnTo>
                      <a:pt x="122" y="312"/>
                    </a:lnTo>
                    <a:lnTo>
                      <a:pt x="122" y="309"/>
                    </a:lnTo>
                    <a:lnTo>
                      <a:pt x="122" y="305"/>
                    </a:lnTo>
                    <a:lnTo>
                      <a:pt x="122" y="305"/>
                    </a:lnTo>
                    <a:lnTo>
                      <a:pt x="122" y="305"/>
                    </a:lnTo>
                    <a:lnTo>
                      <a:pt x="122" y="302"/>
                    </a:lnTo>
                    <a:lnTo>
                      <a:pt x="118" y="302"/>
                    </a:lnTo>
                    <a:lnTo>
                      <a:pt x="118" y="302"/>
                    </a:lnTo>
                    <a:lnTo>
                      <a:pt x="118" y="302"/>
                    </a:lnTo>
                    <a:lnTo>
                      <a:pt x="115" y="305"/>
                    </a:lnTo>
                    <a:lnTo>
                      <a:pt x="115" y="305"/>
                    </a:lnTo>
                    <a:lnTo>
                      <a:pt x="115" y="302"/>
                    </a:lnTo>
                    <a:lnTo>
                      <a:pt x="111" y="302"/>
                    </a:lnTo>
                    <a:lnTo>
                      <a:pt x="111" y="305"/>
                    </a:lnTo>
                    <a:lnTo>
                      <a:pt x="111" y="305"/>
                    </a:lnTo>
                    <a:lnTo>
                      <a:pt x="111" y="309"/>
                    </a:lnTo>
                    <a:lnTo>
                      <a:pt x="111" y="309"/>
                    </a:lnTo>
                    <a:lnTo>
                      <a:pt x="108" y="309"/>
                    </a:lnTo>
                    <a:lnTo>
                      <a:pt x="104" y="309"/>
                    </a:lnTo>
                    <a:lnTo>
                      <a:pt x="104" y="312"/>
                    </a:lnTo>
                    <a:lnTo>
                      <a:pt x="104" y="312"/>
                    </a:lnTo>
                    <a:lnTo>
                      <a:pt x="104" y="312"/>
                    </a:lnTo>
                    <a:lnTo>
                      <a:pt x="101" y="312"/>
                    </a:lnTo>
                    <a:lnTo>
                      <a:pt x="101" y="309"/>
                    </a:lnTo>
                    <a:lnTo>
                      <a:pt x="97" y="309"/>
                    </a:lnTo>
                    <a:lnTo>
                      <a:pt x="97" y="312"/>
                    </a:lnTo>
                    <a:lnTo>
                      <a:pt x="97" y="312"/>
                    </a:lnTo>
                    <a:lnTo>
                      <a:pt x="97" y="312"/>
                    </a:lnTo>
                    <a:lnTo>
                      <a:pt x="97" y="309"/>
                    </a:lnTo>
                    <a:lnTo>
                      <a:pt x="93" y="305"/>
                    </a:lnTo>
                    <a:lnTo>
                      <a:pt x="93" y="305"/>
                    </a:lnTo>
                    <a:lnTo>
                      <a:pt x="93" y="309"/>
                    </a:lnTo>
                    <a:lnTo>
                      <a:pt x="90" y="309"/>
                    </a:lnTo>
                    <a:lnTo>
                      <a:pt x="90" y="309"/>
                    </a:lnTo>
                    <a:lnTo>
                      <a:pt x="90" y="309"/>
                    </a:lnTo>
                    <a:lnTo>
                      <a:pt x="90" y="309"/>
                    </a:lnTo>
                    <a:lnTo>
                      <a:pt x="86" y="312"/>
                    </a:lnTo>
                    <a:lnTo>
                      <a:pt x="86" y="312"/>
                    </a:lnTo>
                    <a:lnTo>
                      <a:pt x="86" y="312"/>
                    </a:lnTo>
                    <a:lnTo>
                      <a:pt x="83" y="309"/>
                    </a:lnTo>
                    <a:lnTo>
                      <a:pt x="83" y="309"/>
                    </a:lnTo>
                    <a:lnTo>
                      <a:pt x="83" y="309"/>
                    </a:lnTo>
                    <a:lnTo>
                      <a:pt x="79" y="305"/>
                    </a:lnTo>
                    <a:lnTo>
                      <a:pt x="79" y="305"/>
                    </a:lnTo>
                    <a:lnTo>
                      <a:pt x="79" y="294"/>
                    </a:lnTo>
                    <a:lnTo>
                      <a:pt x="79" y="294"/>
                    </a:lnTo>
                    <a:lnTo>
                      <a:pt x="75" y="294"/>
                    </a:lnTo>
                    <a:lnTo>
                      <a:pt x="75" y="294"/>
                    </a:lnTo>
                    <a:lnTo>
                      <a:pt x="72" y="298"/>
                    </a:lnTo>
                    <a:lnTo>
                      <a:pt x="72" y="298"/>
                    </a:lnTo>
                    <a:lnTo>
                      <a:pt x="72" y="294"/>
                    </a:lnTo>
                    <a:lnTo>
                      <a:pt x="72" y="294"/>
                    </a:lnTo>
                    <a:lnTo>
                      <a:pt x="72" y="294"/>
                    </a:lnTo>
                    <a:lnTo>
                      <a:pt x="72" y="291"/>
                    </a:lnTo>
                    <a:lnTo>
                      <a:pt x="75" y="291"/>
                    </a:lnTo>
                    <a:lnTo>
                      <a:pt x="75" y="291"/>
                    </a:lnTo>
                    <a:lnTo>
                      <a:pt x="75" y="291"/>
                    </a:lnTo>
                    <a:lnTo>
                      <a:pt x="75" y="287"/>
                    </a:lnTo>
                    <a:lnTo>
                      <a:pt x="75" y="287"/>
                    </a:lnTo>
                    <a:lnTo>
                      <a:pt x="75" y="287"/>
                    </a:lnTo>
                    <a:lnTo>
                      <a:pt x="72" y="287"/>
                    </a:lnTo>
                    <a:lnTo>
                      <a:pt x="72" y="284"/>
                    </a:lnTo>
                    <a:lnTo>
                      <a:pt x="68" y="280"/>
                    </a:lnTo>
                    <a:lnTo>
                      <a:pt x="68" y="284"/>
                    </a:lnTo>
                    <a:lnTo>
                      <a:pt x="68" y="284"/>
                    </a:lnTo>
                    <a:lnTo>
                      <a:pt x="68" y="276"/>
                    </a:lnTo>
                    <a:lnTo>
                      <a:pt x="68" y="273"/>
                    </a:lnTo>
                    <a:lnTo>
                      <a:pt x="65" y="273"/>
                    </a:lnTo>
                    <a:lnTo>
                      <a:pt x="68" y="273"/>
                    </a:lnTo>
                    <a:lnTo>
                      <a:pt x="65" y="269"/>
                    </a:lnTo>
                    <a:lnTo>
                      <a:pt x="65" y="269"/>
                    </a:lnTo>
                    <a:lnTo>
                      <a:pt x="65" y="269"/>
                    </a:lnTo>
                    <a:lnTo>
                      <a:pt x="65" y="266"/>
                    </a:lnTo>
                    <a:lnTo>
                      <a:pt x="65" y="266"/>
                    </a:lnTo>
                    <a:lnTo>
                      <a:pt x="65" y="266"/>
                    </a:lnTo>
                    <a:lnTo>
                      <a:pt x="61" y="266"/>
                    </a:lnTo>
                    <a:lnTo>
                      <a:pt x="61" y="266"/>
                    </a:lnTo>
                    <a:lnTo>
                      <a:pt x="61" y="266"/>
                    </a:lnTo>
                    <a:lnTo>
                      <a:pt x="58" y="266"/>
                    </a:lnTo>
                    <a:lnTo>
                      <a:pt x="58" y="266"/>
                    </a:lnTo>
                    <a:lnTo>
                      <a:pt x="58" y="266"/>
                    </a:lnTo>
                    <a:lnTo>
                      <a:pt x="58" y="269"/>
                    </a:lnTo>
                    <a:lnTo>
                      <a:pt x="54" y="269"/>
                    </a:lnTo>
                    <a:lnTo>
                      <a:pt x="50" y="269"/>
                    </a:lnTo>
                    <a:lnTo>
                      <a:pt x="50" y="273"/>
                    </a:lnTo>
                    <a:lnTo>
                      <a:pt x="50" y="273"/>
                    </a:lnTo>
                    <a:lnTo>
                      <a:pt x="43" y="273"/>
                    </a:lnTo>
                    <a:lnTo>
                      <a:pt x="40" y="269"/>
                    </a:lnTo>
                    <a:lnTo>
                      <a:pt x="36" y="269"/>
                    </a:lnTo>
                    <a:lnTo>
                      <a:pt x="36" y="269"/>
                    </a:lnTo>
                    <a:lnTo>
                      <a:pt x="36" y="273"/>
                    </a:lnTo>
                    <a:lnTo>
                      <a:pt x="32" y="273"/>
                    </a:lnTo>
                    <a:lnTo>
                      <a:pt x="32" y="276"/>
                    </a:lnTo>
                    <a:lnTo>
                      <a:pt x="32" y="276"/>
                    </a:lnTo>
                    <a:lnTo>
                      <a:pt x="29" y="276"/>
                    </a:lnTo>
                    <a:lnTo>
                      <a:pt x="25" y="273"/>
                    </a:lnTo>
                    <a:lnTo>
                      <a:pt x="25" y="269"/>
                    </a:lnTo>
                    <a:lnTo>
                      <a:pt x="22" y="269"/>
                    </a:lnTo>
                    <a:lnTo>
                      <a:pt x="22" y="273"/>
                    </a:lnTo>
                    <a:lnTo>
                      <a:pt x="18" y="273"/>
                    </a:lnTo>
                    <a:lnTo>
                      <a:pt x="18" y="273"/>
                    </a:lnTo>
                    <a:lnTo>
                      <a:pt x="15" y="273"/>
                    </a:lnTo>
                    <a:lnTo>
                      <a:pt x="15" y="273"/>
                    </a:lnTo>
                    <a:lnTo>
                      <a:pt x="15" y="269"/>
                    </a:lnTo>
                    <a:lnTo>
                      <a:pt x="15" y="269"/>
                    </a:lnTo>
                    <a:lnTo>
                      <a:pt x="15" y="266"/>
                    </a:lnTo>
                    <a:lnTo>
                      <a:pt x="18" y="266"/>
                    </a:lnTo>
                    <a:lnTo>
                      <a:pt x="18" y="266"/>
                    </a:lnTo>
                    <a:lnTo>
                      <a:pt x="18" y="266"/>
                    </a:lnTo>
                    <a:lnTo>
                      <a:pt x="15" y="262"/>
                    </a:lnTo>
                    <a:lnTo>
                      <a:pt x="15" y="262"/>
                    </a:lnTo>
                    <a:lnTo>
                      <a:pt x="18" y="259"/>
                    </a:lnTo>
                    <a:lnTo>
                      <a:pt x="18" y="259"/>
                    </a:lnTo>
                    <a:lnTo>
                      <a:pt x="15" y="255"/>
                    </a:lnTo>
                    <a:lnTo>
                      <a:pt x="18" y="255"/>
                    </a:lnTo>
                    <a:lnTo>
                      <a:pt x="18" y="255"/>
                    </a:lnTo>
                    <a:lnTo>
                      <a:pt x="18" y="255"/>
                    </a:lnTo>
                    <a:lnTo>
                      <a:pt x="15" y="251"/>
                    </a:lnTo>
                    <a:lnTo>
                      <a:pt x="15" y="251"/>
                    </a:lnTo>
                    <a:lnTo>
                      <a:pt x="15" y="251"/>
                    </a:lnTo>
                    <a:lnTo>
                      <a:pt x="15" y="248"/>
                    </a:lnTo>
                    <a:lnTo>
                      <a:pt x="11" y="248"/>
                    </a:lnTo>
                    <a:lnTo>
                      <a:pt x="11" y="248"/>
                    </a:lnTo>
                    <a:lnTo>
                      <a:pt x="11" y="244"/>
                    </a:lnTo>
                    <a:lnTo>
                      <a:pt x="7" y="248"/>
                    </a:lnTo>
                    <a:lnTo>
                      <a:pt x="7" y="248"/>
                    </a:lnTo>
                    <a:lnTo>
                      <a:pt x="7" y="248"/>
                    </a:lnTo>
                    <a:lnTo>
                      <a:pt x="7" y="244"/>
                    </a:lnTo>
                    <a:lnTo>
                      <a:pt x="4" y="241"/>
                    </a:lnTo>
                    <a:lnTo>
                      <a:pt x="4" y="241"/>
                    </a:lnTo>
                    <a:lnTo>
                      <a:pt x="4" y="237"/>
                    </a:lnTo>
                    <a:lnTo>
                      <a:pt x="4" y="233"/>
                    </a:lnTo>
                    <a:lnTo>
                      <a:pt x="4" y="233"/>
                    </a:lnTo>
                    <a:lnTo>
                      <a:pt x="4" y="230"/>
                    </a:lnTo>
                    <a:lnTo>
                      <a:pt x="4" y="226"/>
                    </a:lnTo>
                    <a:lnTo>
                      <a:pt x="4" y="226"/>
                    </a:lnTo>
                    <a:lnTo>
                      <a:pt x="0" y="226"/>
                    </a:lnTo>
                    <a:lnTo>
                      <a:pt x="0" y="226"/>
                    </a:lnTo>
                    <a:lnTo>
                      <a:pt x="0" y="226"/>
                    </a:lnTo>
                    <a:lnTo>
                      <a:pt x="0" y="223"/>
                    </a:lnTo>
                    <a:lnTo>
                      <a:pt x="0" y="219"/>
                    </a:lnTo>
                    <a:lnTo>
                      <a:pt x="0" y="219"/>
                    </a:lnTo>
                    <a:lnTo>
                      <a:pt x="0" y="219"/>
                    </a:lnTo>
                    <a:lnTo>
                      <a:pt x="7" y="208"/>
                    </a:lnTo>
                    <a:lnTo>
                      <a:pt x="11" y="201"/>
                    </a:lnTo>
                    <a:lnTo>
                      <a:pt x="11" y="198"/>
                    </a:lnTo>
                    <a:lnTo>
                      <a:pt x="15" y="194"/>
                    </a:lnTo>
                    <a:lnTo>
                      <a:pt x="15" y="194"/>
                    </a:lnTo>
                    <a:lnTo>
                      <a:pt x="15" y="194"/>
                    </a:lnTo>
                    <a:lnTo>
                      <a:pt x="18" y="194"/>
                    </a:lnTo>
                    <a:lnTo>
                      <a:pt x="18" y="194"/>
                    </a:lnTo>
                    <a:lnTo>
                      <a:pt x="22" y="198"/>
                    </a:lnTo>
                    <a:lnTo>
                      <a:pt x="22" y="201"/>
                    </a:lnTo>
                    <a:lnTo>
                      <a:pt x="25" y="208"/>
                    </a:lnTo>
                    <a:lnTo>
                      <a:pt x="32" y="208"/>
                    </a:lnTo>
                    <a:lnTo>
                      <a:pt x="32" y="208"/>
                    </a:lnTo>
                    <a:lnTo>
                      <a:pt x="43" y="201"/>
                    </a:lnTo>
                    <a:lnTo>
                      <a:pt x="75" y="201"/>
                    </a:lnTo>
                    <a:lnTo>
                      <a:pt x="101" y="201"/>
                    </a:lnTo>
                    <a:lnTo>
                      <a:pt x="129" y="205"/>
                    </a:lnTo>
                    <a:lnTo>
                      <a:pt x="133" y="205"/>
                    </a:lnTo>
                    <a:lnTo>
                      <a:pt x="140" y="187"/>
                    </a:lnTo>
                    <a:lnTo>
                      <a:pt x="129" y="183"/>
                    </a:lnTo>
                    <a:lnTo>
                      <a:pt x="129" y="162"/>
                    </a:lnTo>
                    <a:lnTo>
                      <a:pt x="126" y="144"/>
                    </a:lnTo>
                    <a:lnTo>
                      <a:pt x="126" y="122"/>
                    </a:lnTo>
                    <a:lnTo>
                      <a:pt x="122" y="101"/>
                    </a:lnTo>
                    <a:lnTo>
                      <a:pt x="118" y="83"/>
                    </a:lnTo>
                    <a:lnTo>
                      <a:pt x="118" y="61"/>
                    </a:lnTo>
                    <a:lnTo>
                      <a:pt x="115" y="40"/>
                    </a:lnTo>
                    <a:lnTo>
                      <a:pt x="115" y="22"/>
                    </a:lnTo>
                    <a:lnTo>
                      <a:pt x="111" y="0"/>
                    </a:lnTo>
                    <a:lnTo>
                      <a:pt x="147" y="0"/>
                    </a:lnTo>
                    <a:lnTo>
                      <a:pt x="172" y="1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87" name="Freeform 2721">
                <a:extLst>
                  <a:ext uri="{FF2B5EF4-FFF2-40B4-BE49-F238E27FC236}">
                    <a16:creationId xmlns:a16="http://schemas.microsoft.com/office/drawing/2014/main" id="{ECA60DAA-989C-4FB7-BD1E-04DBF654E53C}"/>
                  </a:ext>
                </a:extLst>
              </p:cNvPr>
              <p:cNvSpPr>
                <a:spLocks/>
              </p:cNvSpPr>
              <p:nvPr/>
            </p:nvSpPr>
            <p:spPr bwMode="auto">
              <a:xfrm>
                <a:off x="3478" y="2201"/>
                <a:ext cx="330" cy="312"/>
              </a:xfrm>
              <a:custGeom>
                <a:avLst/>
                <a:gdLst>
                  <a:gd name="T0" fmla="*/ 269 w 330"/>
                  <a:gd name="T1" fmla="*/ 90 h 312"/>
                  <a:gd name="T2" fmla="*/ 280 w 330"/>
                  <a:gd name="T3" fmla="*/ 94 h 312"/>
                  <a:gd name="T4" fmla="*/ 290 w 330"/>
                  <a:gd name="T5" fmla="*/ 101 h 312"/>
                  <a:gd name="T6" fmla="*/ 301 w 330"/>
                  <a:gd name="T7" fmla="*/ 104 h 312"/>
                  <a:gd name="T8" fmla="*/ 312 w 330"/>
                  <a:gd name="T9" fmla="*/ 111 h 312"/>
                  <a:gd name="T10" fmla="*/ 312 w 330"/>
                  <a:gd name="T11" fmla="*/ 115 h 312"/>
                  <a:gd name="T12" fmla="*/ 312 w 330"/>
                  <a:gd name="T13" fmla="*/ 122 h 312"/>
                  <a:gd name="T14" fmla="*/ 319 w 330"/>
                  <a:gd name="T15" fmla="*/ 129 h 312"/>
                  <a:gd name="T16" fmla="*/ 330 w 330"/>
                  <a:gd name="T17" fmla="*/ 126 h 312"/>
                  <a:gd name="T18" fmla="*/ 330 w 330"/>
                  <a:gd name="T19" fmla="*/ 190 h 312"/>
                  <a:gd name="T20" fmla="*/ 319 w 330"/>
                  <a:gd name="T21" fmla="*/ 201 h 312"/>
                  <a:gd name="T22" fmla="*/ 308 w 330"/>
                  <a:gd name="T23" fmla="*/ 205 h 312"/>
                  <a:gd name="T24" fmla="*/ 251 w 330"/>
                  <a:gd name="T25" fmla="*/ 212 h 312"/>
                  <a:gd name="T26" fmla="*/ 208 w 330"/>
                  <a:gd name="T27" fmla="*/ 230 h 312"/>
                  <a:gd name="T28" fmla="*/ 172 w 330"/>
                  <a:gd name="T29" fmla="*/ 248 h 312"/>
                  <a:gd name="T30" fmla="*/ 165 w 330"/>
                  <a:gd name="T31" fmla="*/ 262 h 312"/>
                  <a:gd name="T32" fmla="*/ 147 w 330"/>
                  <a:gd name="T33" fmla="*/ 284 h 312"/>
                  <a:gd name="T34" fmla="*/ 140 w 330"/>
                  <a:gd name="T35" fmla="*/ 305 h 312"/>
                  <a:gd name="T36" fmla="*/ 133 w 330"/>
                  <a:gd name="T37" fmla="*/ 305 h 312"/>
                  <a:gd name="T38" fmla="*/ 126 w 330"/>
                  <a:gd name="T39" fmla="*/ 312 h 312"/>
                  <a:gd name="T40" fmla="*/ 122 w 330"/>
                  <a:gd name="T41" fmla="*/ 305 h 312"/>
                  <a:gd name="T42" fmla="*/ 115 w 330"/>
                  <a:gd name="T43" fmla="*/ 305 h 312"/>
                  <a:gd name="T44" fmla="*/ 111 w 330"/>
                  <a:gd name="T45" fmla="*/ 305 h 312"/>
                  <a:gd name="T46" fmla="*/ 104 w 330"/>
                  <a:gd name="T47" fmla="*/ 312 h 312"/>
                  <a:gd name="T48" fmla="*/ 97 w 330"/>
                  <a:gd name="T49" fmla="*/ 309 h 312"/>
                  <a:gd name="T50" fmla="*/ 93 w 330"/>
                  <a:gd name="T51" fmla="*/ 305 h 312"/>
                  <a:gd name="T52" fmla="*/ 90 w 330"/>
                  <a:gd name="T53" fmla="*/ 309 h 312"/>
                  <a:gd name="T54" fmla="*/ 83 w 330"/>
                  <a:gd name="T55" fmla="*/ 309 h 312"/>
                  <a:gd name="T56" fmla="*/ 79 w 330"/>
                  <a:gd name="T57" fmla="*/ 294 h 312"/>
                  <a:gd name="T58" fmla="*/ 72 w 330"/>
                  <a:gd name="T59" fmla="*/ 298 h 312"/>
                  <a:gd name="T60" fmla="*/ 75 w 330"/>
                  <a:gd name="T61" fmla="*/ 291 h 312"/>
                  <a:gd name="T62" fmla="*/ 75 w 330"/>
                  <a:gd name="T63" fmla="*/ 287 h 312"/>
                  <a:gd name="T64" fmla="*/ 68 w 330"/>
                  <a:gd name="T65" fmla="*/ 284 h 312"/>
                  <a:gd name="T66" fmla="*/ 65 w 330"/>
                  <a:gd name="T67" fmla="*/ 269 h 312"/>
                  <a:gd name="T68" fmla="*/ 65 w 330"/>
                  <a:gd name="T69" fmla="*/ 266 h 312"/>
                  <a:gd name="T70" fmla="*/ 58 w 330"/>
                  <a:gd name="T71" fmla="*/ 266 h 312"/>
                  <a:gd name="T72" fmla="*/ 50 w 330"/>
                  <a:gd name="T73" fmla="*/ 273 h 312"/>
                  <a:gd name="T74" fmla="*/ 36 w 330"/>
                  <a:gd name="T75" fmla="*/ 269 h 312"/>
                  <a:gd name="T76" fmla="*/ 29 w 330"/>
                  <a:gd name="T77" fmla="*/ 276 h 312"/>
                  <a:gd name="T78" fmla="*/ 18 w 330"/>
                  <a:gd name="T79" fmla="*/ 273 h 312"/>
                  <a:gd name="T80" fmla="*/ 15 w 330"/>
                  <a:gd name="T81" fmla="*/ 269 h 312"/>
                  <a:gd name="T82" fmla="*/ 15 w 330"/>
                  <a:gd name="T83" fmla="*/ 262 h 312"/>
                  <a:gd name="T84" fmla="*/ 18 w 330"/>
                  <a:gd name="T85" fmla="*/ 255 h 312"/>
                  <a:gd name="T86" fmla="*/ 15 w 330"/>
                  <a:gd name="T87" fmla="*/ 251 h 312"/>
                  <a:gd name="T88" fmla="*/ 7 w 330"/>
                  <a:gd name="T89" fmla="*/ 248 h 312"/>
                  <a:gd name="T90" fmla="*/ 4 w 330"/>
                  <a:gd name="T91" fmla="*/ 241 h 312"/>
                  <a:gd name="T92" fmla="*/ 4 w 330"/>
                  <a:gd name="T93" fmla="*/ 226 h 312"/>
                  <a:gd name="T94" fmla="*/ 0 w 330"/>
                  <a:gd name="T95" fmla="*/ 223 h 312"/>
                  <a:gd name="T96" fmla="*/ 11 w 330"/>
                  <a:gd name="T97" fmla="*/ 201 h 312"/>
                  <a:gd name="T98" fmla="*/ 18 w 330"/>
                  <a:gd name="T99" fmla="*/ 194 h 312"/>
                  <a:gd name="T100" fmla="*/ 32 w 330"/>
                  <a:gd name="T101" fmla="*/ 208 h 312"/>
                  <a:gd name="T102" fmla="*/ 129 w 330"/>
                  <a:gd name="T103" fmla="*/ 205 h 312"/>
                  <a:gd name="T104" fmla="*/ 126 w 330"/>
                  <a:gd name="T105" fmla="*/ 144 h 312"/>
                  <a:gd name="T106" fmla="*/ 115 w 330"/>
                  <a:gd name="T107" fmla="*/ 4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0" h="312">
                    <a:moveTo>
                      <a:pt x="172" y="15"/>
                    </a:moveTo>
                    <a:lnTo>
                      <a:pt x="269" y="83"/>
                    </a:lnTo>
                    <a:lnTo>
                      <a:pt x="269" y="83"/>
                    </a:lnTo>
                    <a:lnTo>
                      <a:pt x="269" y="86"/>
                    </a:lnTo>
                    <a:lnTo>
                      <a:pt x="269" y="90"/>
                    </a:lnTo>
                    <a:lnTo>
                      <a:pt x="269" y="90"/>
                    </a:lnTo>
                    <a:lnTo>
                      <a:pt x="272" y="90"/>
                    </a:lnTo>
                    <a:lnTo>
                      <a:pt x="276" y="90"/>
                    </a:lnTo>
                    <a:lnTo>
                      <a:pt x="280" y="94"/>
                    </a:lnTo>
                    <a:lnTo>
                      <a:pt x="280" y="94"/>
                    </a:lnTo>
                    <a:lnTo>
                      <a:pt x="280" y="97"/>
                    </a:lnTo>
                    <a:lnTo>
                      <a:pt x="280" y="97"/>
                    </a:lnTo>
                    <a:lnTo>
                      <a:pt x="283" y="101"/>
                    </a:lnTo>
                    <a:lnTo>
                      <a:pt x="287" y="101"/>
                    </a:lnTo>
                    <a:lnTo>
                      <a:pt x="290" y="101"/>
                    </a:lnTo>
                    <a:lnTo>
                      <a:pt x="294" y="101"/>
                    </a:lnTo>
                    <a:lnTo>
                      <a:pt x="294" y="101"/>
                    </a:lnTo>
                    <a:lnTo>
                      <a:pt x="294" y="104"/>
                    </a:lnTo>
                    <a:lnTo>
                      <a:pt x="298" y="104"/>
                    </a:lnTo>
                    <a:lnTo>
                      <a:pt x="301" y="104"/>
                    </a:lnTo>
                    <a:lnTo>
                      <a:pt x="301" y="108"/>
                    </a:lnTo>
                    <a:lnTo>
                      <a:pt x="305" y="108"/>
                    </a:lnTo>
                    <a:lnTo>
                      <a:pt x="308" y="108"/>
                    </a:lnTo>
                    <a:lnTo>
                      <a:pt x="312" y="108"/>
                    </a:lnTo>
                    <a:lnTo>
                      <a:pt x="312" y="111"/>
                    </a:lnTo>
                    <a:lnTo>
                      <a:pt x="312" y="111"/>
                    </a:lnTo>
                    <a:lnTo>
                      <a:pt x="312" y="111"/>
                    </a:lnTo>
                    <a:lnTo>
                      <a:pt x="312" y="115"/>
                    </a:lnTo>
                    <a:lnTo>
                      <a:pt x="312" y="115"/>
                    </a:lnTo>
                    <a:lnTo>
                      <a:pt x="312" y="115"/>
                    </a:lnTo>
                    <a:lnTo>
                      <a:pt x="312" y="119"/>
                    </a:lnTo>
                    <a:lnTo>
                      <a:pt x="312" y="119"/>
                    </a:lnTo>
                    <a:lnTo>
                      <a:pt x="312" y="119"/>
                    </a:lnTo>
                    <a:lnTo>
                      <a:pt x="312" y="119"/>
                    </a:lnTo>
                    <a:lnTo>
                      <a:pt x="312" y="122"/>
                    </a:lnTo>
                    <a:lnTo>
                      <a:pt x="312" y="126"/>
                    </a:lnTo>
                    <a:lnTo>
                      <a:pt x="312" y="126"/>
                    </a:lnTo>
                    <a:lnTo>
                      <a:pt x="315" y="129"/>
                    </a:lnTo>
                    <a:lnTo>
                      <a:pt x="315" y="129"/>
                    </a:lnTo>
                    <a:lnTo>
                      <a:pt x="319" y="129"/>
                    </a:lnTo>
                    <a:lnTo>
                      <a:pt x="323" y="129"/>
                    </a:lnTo>
                    <a:lnTo>
                      <a:pt x="326" y="129"/>
                    </a:lnTo>
                    <a:lnTo>
                      <a:pt x="330" y="126"/>
                    </a:lnTo>
                    <a:lnTo>
                      <a:pt x="330" y="126"/>
                    </a:lnTo>
                    <a:lnTo>
                      <a:pt x="330" y="126"/>
                    </a:lnTo>
                    <a:lnTo>
                      <a:pt x="330" y="126"/>
                    </a:lnTo>
                    <a:lnTo>
                      <a:pt x="330" y="129"/>
                    </a:lnTo>
                    <a:lnTo>
                      <a:pt x="330" y="151"/>
                    </a:lnTo>
                    <a:lnTo>
                      <a:pt x="330" y="172"/>
                    </a:lnTo>
                    <a:lnTo>
                      <a:pt x="330" y="190"/>
                    </a:lnTo>
                    <a:lnTo>
                      <a:pt x="330" y="190"/>
                    </a:lnTo>
                    <a:lnTo>
                      <a:pt x="326" y="194"/>
                    </a:lnTo>
                    <a:lnTo>
                      <a:pt x="326" y="194"/>
                    </a:lnTo>
                    <a:lnTo>
                      <a:pt x="323" y="198"/>
                    </a:lnTo>
                    <a:lnTo>
                      <a:pt x="319" y="201"/>
                    </a:lnTo>
                    <a:lnTo>
                      <a:pt x="319" y="201"/>
                    </a:lnTo>
                    <a:lnTo>
                      <a:pt x="319" y="205"/>
                    </a:lnTo>
                    <a:lnTo>
                      <a:pt x="319" y="205"/>
                    </a:lnTo>
                    <a:lnTo>
                      <a:pt x="312" y="205"/>
                    </a:lnTo>
                    <a:lnTo>
                      <a:pt x="308" y="205"/>
                    </a:lnTo>
                    <a:lnTo>
                      <a:pt x="308" y="205"/>
                    </a:lnTo>
                    <a:lnTo>
                      <a:pt x="305" y="205"/>
                    </a:lnTo>
                    <a:lnTo>
                      <a:pt x="272" y="205"/>
                    </a:lnTo>
                    <a:lnTo>
                      <a:pt x="265" y="212"/>
                    </a:lnTo>
                    <a:lnTo>
                      <a:pt x="251" y="212"/>
                    </a:lnTo>
                    <a:lnTo>
                      <a:pt x="237" y="212"/>
                    </a:lnTo>
                    <a:lnTo>
                      <a:pt x="229" y="216"/>
                    </a:lnTo>
                    <a:lnTo>
                      <a:pt x="229" y="219"/>
                    </a:lnTo>
                    <a:lnTo>
                      <a:pt x="222" y="223"/>
                    </a:lnTo>
                    <a:lnTo>
                      <a:pt x="208" y="230"/>
                    </a:lnTo>
                    <a:lnTo>
                      <a:pt x="204" y="237"/>
                    </a:lnTo>
                    <a:lnTo>
                      <a:pt x="197" y="241"/>
                    </a:lnTo>
                    <a:lnTo>
                      <a:pt x="183" y="248"/>
                    </a:lnTo>
                    <a:lnTo>
                      <a:pt x="179" y="248"/>
                    </a:lnTo>
                    <a:lnTo>
                      <a:pt x="172" y="248"/>
                    </a:lnTo>
                    <a:lnTo>
                      <a:pt x="172" y="248"/>
                    </a:lnTo>
                    <a:lnTo>
                      <a:pt x="169" y="251"/>
                    </a:lnTo>
                    <a:lnTo>
                      <a:pt x="165" y="251"/>
                    </a:lnTo>
                    <a:lnTo>
                      <a:pt x="165" y="259"/>
                    </a:lnTo>
                    <a:lnTo>
                      <a:pt x="165" y="262"/>
                    </a:lnTo>
                    <a:lnTo>
                      <a:pt x="161" y="269"/>
                    </a:lnTo>
                    <a:lnTo>
                      <a:pt x="158" y="273"/>
                    </a:lnTo>
                    <a:lnTo>
                      <a:pt x="151" y="276"/>
                    </a:lnTo>
                    <a:lnTo>
                      <a:pt x="147" y="280"/>
                    </a:lnTo>
                    <a:lnTo>
                      <a:pt x="147" y="284"/>
                    </a:lnTo>
                    <a:lnTo>
                      <a:pt x="144" y="287"/>
                    </a:lnTo>
                    <a:lnTo>
                      <a:pt x="144" y="291"/>
                    </a:lnTo>
                    <a:lnTo>
                      <a:pt x="140" y="294"/>
                    </a:lnTo>
                    <a:lnTo>
                      <a:pt x="140" y="302"/>
                    </a:lnTo>
                    <a:lnTo>
                      <a:pt x="140" y="305"/>
                    </a:lnTo>
                    <a:lnTo>
                      <a:pt x="140" y="309"/>
                    </a:lnTo>
                    <a:lnTo>
                      <a:pt x="136" y="309"/>
                    </a:lnTo>
                    <a:lnTo>
                      <a:pt x="136" y="309"/>
                    </a:lnTo>
                    <a:lnTo>
                      <a:pt x="136" y="309"/>
                    </a:lnTo>
                    <a:lnTo>
                      <a:pt x="133" y="305"/>
                    </a:lnTo>
                    <a:lnTo>
                      <a:pt x="129" y="305"/>
                    </a:lnTo>
                    <a:lnTo>
                      <a:pt x="129" y="309"/>
                    </a:lnTo>
                    <a:lnTo>
                      <a:pt x="126" y="309"/>
                    </a:lnTo>
                    <a:lnTo>
                      <a:pt x="126" y="309"/>
                    </a:lnTo>
                    <a:lnTo>
                      <a:pt x="126" y="312"/>
                    </a:lnTo>
                    <a:lnTo>
                      <a:pt x="122" y="312"/>
                    </a:lnTo>
                    <a:lnTo>
                      <a:pt x="122" y="309"/>
                    </a:lnTo>
                    <a:lnTo>
                      <a:pt x="122" y="305"/>
                    </a:lnTo>
                    <a:lnTo>
                      <a:pt x="122" y="305"/>
                    </a:lnTo>
                    <a:lnTo>
                      <a:pt x="122" y="305"/>
                    </a:lnTo>
                    <a:lnTo>
                      <a:pt x="122" y="302"/>
                    </a:lnTo>
                    <a:lnTo>
                      <a:pt x="118" y="302"/>
                    </a:lnTo>
                    <a:lnTo>
                      <a:pt x="118" y="302"/>
                    </a:lnTo>
                    <a:lnTo>
                      <a:pt x="118" y="302"/>
                    </a:lnTo>
                    <a:lnTo>
                      <a:pt x="115" y="305"/>
                    </a:lnTo>
                    <a:lnTo>
                      <a:pt x="115" y="305"/>
                    </a:lnTo>
                    <a:lnTo>
                      <a:pt x="115" y="302"/>
                    </a:lnTo>
                    <a:lnTo>
                      <a:pt x="111" y="302"/>
                    </a:lnTo>
                    <a:lnTo>
                      <a:pt x="111" y="305"/>
                    </a:lnTo>
                    <a:lnTo>
                      <a:pt x="111" y="305"/>
                    </a:lnTo>
                    <a:lnTo>
                      <a:pt x="111" y="309"/>
                    </a:lnTo>
                    <a:lnTo>
                      <a:pt x="111" y="309"/>
                    </a:lnTo>
                    <a:lnTo>
                      <a:pt x="108" y="309"/>
                    </a:lnTo>
                    <a:lnTo>
                      <a:pt x="104" y="309"/>
                    </a:lnTo>
                    <a:lnTo>
                      <a:pt x="104" y="312"/>
                    </a:lnTo>
                    <a:lnTo>
                      <a:pt x="104" y="312"/>
                    </a:lnTo>
                    <a:lnTo>
                      <a:pt x="104" y="312"/>
                    </a:lnTo>
                    <a:lnTo>
                      <a:pt x="101" y="312"/>
                    </a:lnTo>
                    <a:lnTo>
                      <a:pt x="101" y="309"/>
                    </a:lnTo>
                    <a:lnTo>
                      <a:pt x="97" y="309"/>
                    </a:lnTo>
                    <a:lnTo>
                      <a:pt x="97" y="312"/>
                    </a:lnTo>
                    <a:lnTo>
                      <a:pt x="97" y="312"/>
                    </a:lnTo>
                    <a:lnTo>
                      <a:pt x="97" y="312"/>
                    </a:lnTo>
                    <a:lnTo>
                      <a:pt x="97" y="309"/>
                    </a:lnTo>
                    <a:lnTo>
                      <a:pt x="93" y="305"/>
                    </a:lnTo>
                    <a:lnTo>
                      <a:pt x="93" y="305"/>
                    </a:lnTo>
                    <a:lnTo>
                      <a:pt x="93" y="309"/>
                    </a:lnTo>
                    <a:lnTo>
                      <a:pt x="90" y="309"/>
                    </a:lnTo>
                    <a:lnTo>
                      <a:pt x="90" y="309"/>
                    </a:lnTo>
                    <a:lnTo>
                      <a:pt x="90" y="309"/>
                    </a:lnTo>
                    <a:lnTo>
                      <a:pt x="90" y="309"/>
                    </a:lnTo>
                    <a:lnTo>
                      <a:pt x="86" y="312"/>
                    </a:lnTo>
                    <a:lnTo>
                      <a:pt x="86" y="312"/>
                    </a:lnTo>
                    <a:lnTo>
                      <a:pt x="86" y="312"/>
                    </a:lnTo>
                    <a:lnTo>
                      <a:pt x="83" y="309"/>
                    </a:lnTo>
                    <a:lnTo>
                      <a:pt x="83" y="309"/>
                    </a:lnTo>
                    <a:lnTo>
                      <a:pt x="83" y="309"/>
                    </a:lnTo>
                    <a:lnTo>
                      <a:pt x="79" y="305"/>
                    </a:lnTo>
                    <a:lnTo>
                      <a:pt x="79" y="305"/>
                    </a:lnTo>
                    <a:lnTo>
                      <a:pt x="79" y="294"/>
                    </a:lnTo>
                    <a:lnTo>
                      <a:pt x="79" y="294"/>
                    </a:lnTo>
                    <a:lnTo>
                      <a:pt x="75" y="294"/>
                    </a:lnTo>
                    <a:lnTo>
                      <a:pt x="75" y="294"/>
                    </a:lnTo>
                    <a:lnTo>
                      <a:pt x="72" y="298"/>
                    </a:lnTo>
                    <a:lnTo>
                      <a:pt x="72" y="298"/>
                    </a:lnTo>
                    <a:lnTo>
                      <a:pt x="72" y="294"/>
                    </a:lnTo>
                    <a:lnTo>
                      <a:pt x="72" y="294"/>
                    </a:lnTo>
                    <a:lnTo>
                      <a:pt x="72" y="294"/>
                    </a:lnTo>
                    <a:lnTo>
                      <a:pt x="72" y="291"/>
                    </a:lnTo>
                    <a:lnTo>
                      <a:pt x="75" y="291"/>
                    </a:lnTo>
                    <a:lnTo>
                      <a:pt x="75" y="291"/>
                    </a:lnTo>
                    <a:lnTo>
                      <a:pt x="75" y="291"/>
                    </a:lnTo>
                    <a:lnTo>
                      <a:pt x="75" y="287"/>
                    </a:lnTo>
                    <a:lnTo>
                      <a:pt x="75" y="287"/>
                    </a:lnTo>
                    <a:lnTo>
                      <a:pt x="75" y="287"/>
                    </a:lnTo>
                    <a:lnTo>
                      <a:pt x="72" y="287"/>
                    </a:lnTo>
                    <a:lnTo>
                      <a:pt x="72" y="284"/>
                    </a:lnTo>
                    <a:lnTo>
                      <a:pt x="68" y="280"/>
                    </a:lnTo>
                    <a:lnTo>
                      <a:pt x="68" y="284"/>
                    </a:lnTo>
                    <a:lnTo>
                      <a:pt x="68" y="284"/>
                    </a:lnTo>
                    <a:lnTo>
                      <a:pt x="68" y="276"/>
                    </a:lnTo>
                    <a:lnTo>
                      <a:pt x="68" y="273"/>
                    </a:lnTo>
                    <a:lnTo>
                      <a:pt x="65" y="273"/>
                    </a:lnTo>
                    <a:lnTo>
                      <a:pt x="68" y="273"/>
                    </a:lnTo>
                    <a:lnTo>
                      <a:pt x="65" y="269"/>
                    </a:lnTo>
                    <a:lnTo>
                      <a:pt x="65" y="269"/>
                    </a:lnTo>
                    <a:lnTo>
                      <a:pt x="65" y="269"/>
                    </a:lnTo>
                    <a:lnTo>
                      <a:pt x="65" y="266"/>
                    </a:lnTo>
                    <a:lnTo>
                      <a:pt x="65" y="266"/>
                    </a:lnTo>
                    <a:lnTo>
                      <a:pt x="65" y="266"/>
                    </a:lnTo>
                    <a:lnTo>
                      <a:pt x="61" y="266"/>
                    </a:lnTo>
                    <a:lnTo>
                      <a:pt x="61" y="266"/>
                    </a:lnTo>
                    <a:lnTo>
                      <a:pt x="61" y="266"/>
                    </a:lnTo>
                    <a:lnTo>
                      <a:pt x="58" y="266"/>
                    </a:lnTo>
                    <a:lnTo>
                      <a:pt x="58" y="266"/>
                    </a:lnTo>
                    <a:lnTo>
                      <a:pt x="58" y="266"/>
                    </a:lnTo>
                    <a:lnTo>
                      <a:pt x="58" y="269"/>
                    </a:lnTo>
                    <a:lnTo>
                      <a:pt x="54" y="269"/>
                    </a:lnTo>
                    <a:lnTo>
                      <a:pt x="50" y="269"/>
                    </a:lnTo>
                    <a:lnTo>
                      <a:pt x="50" y="273"/>
                    </a:lnTo>
                    <a:lnTo>
                      <a:pt x="50" y="273"/>
                    </a:lnTo>
                    <a:lnTo>
                      <a:pt x="43" y="273"/>
                    </a:lnTo>
                    <a:lnTo>
                      <a:pt x="40" y="269"/>
                    </a:lnTo>
                    <a:lnTo>
                      <a:pt x="36" y="269"/>
                    </a:lnTo>
                    <a:lnTo>
                      <a:pt x="36" y="269"/>
                    </a:lnTo>
                    <a:lnTo>
                      <a:pt x="36" y="273"/>
                    </a:lnTo>
                    <a:lnTo>
                      <a:pt x="32" y="273"/>
                    </a:lnTo>
                    <a:lnTo>
                      <a:pt x="32" y="276"/>
                    </a:lnTo>
                    <a:lnTo>
                      <a:pt x="32" y="276"/>
                    </a:lnTo>
                    <a:lnTo>
                      <a:pt x="29" y="276"/>
                    </a:lnTo>
                    <a:lnTo>
                      <a:pt x="25" y="273"/>
                    </a:lnTo>
                    <a:lnTo>
                      <a:pt x="25" y="269"/>
                    </a:lnTo>
                    <a:lnTo>
                      <a:pt x="22" y="269"/>
                    </a:lnTo>
                    <a:lnTo>
                      <a:pt x="22" y="273"/>
                    </a:lnTo>
                    <a:lnTo>
                      <a:pt x="18" y="273"/>
                    </a:lnTo>
                    <a:lnTo>
                      <a:pt x="18" y="273"/>
                    </a:lnTo>
                    <a:lnTo>
                      <a:pt x="15" y="273"/>
                    </a:lnTo>
                    <a:lnTo>
                      <a:pt x="15" y="273"/>
                    </a:lnTo>
                    <a:lnTo>
                      <a:pt x="15" y="269"/>
                    </a:lnTo>
                    <a:lnTo>
                      <a:pt x="15" y="269"/>
                    </a:lnTo>
                    <a:lnTo>
                      <a:pt x="15" y="266"/>
                    </a:lnTo>
                    <a:lnTo>
                      <a:pt x="18" y="266"/>
                    </a:lnTo>
                    <a:lnTo>
                      <a:pt x="18" y="266"/>
                    </a:lnTo>
                    <a:lnTo>
                      <a:pt x="18" y="266"/>
                    </a:lnTo>
                    <a:lnTo>
                      <a:pt x="15" y="262"/>
                    </a:lnTo>
                    <a:lnTo>
                      <a:pt x="15" y="262"/>
                    </a:lnTo>
                    <a:lnTo>
                      <a:pt x="18" y="259"/>
                    </a:lnTo>
                    <a:lnTo>
                      <a:pt x="18" y="259"/>
                    </a:lnTo>
                    <a:lnTo>
                      <a:pt x="15" y="255"/>
                    </a:lnTo>
                    <a:lnTo>
                      <a:pt x="18" y="255"/>
                    </a:lnTo>
                    <a:lnTo>
                      <a:pt x="18" y="255"/>
                    </a:lnTo>
                    <a:lnTo>
                      <a:pt x="18" y="255"/>
                    </a:lnTo>
                    <a:lnTo>
                      <a:pt x="15" y="251"/>
                    </a:lnTo>
                    <a:lnTo>
                      <a:pt x="15" y="251"/>
                    </a:lnTo>
                    <a:lnTo>
                      <a:pt x="15" y="251"/>
                    </a:lnTo>
                    <a:lnTo>
                      <a:pt x="15" y="248"/>
                    </a:lnTo>
                    <a:lnTo>
                      <a:pt x="11" y="248"/>
                    </a:lnTo>
                    <a:lnTo>
                      <a:pt x="11" y="248"/>
                    </a:lnTo>
                    <a:lnTo>
                      <a:pt x="11" y="244"/>
                    </a:lnTo>
                    <a:lnTo>
                      <a:pt x="7" y="248"/>
                    </a:lnTo>
                    <a:lnTo>
                      <a:pt x="7" y="248"/>
                    </a:lnTo>
                    <a:lnTo>
                      <a:pt x="7" y="248"/>
                    </a:lnTo>
                    <a:lnTo>
                      <a:pt x="7" y="244"/>
                    </a:lnTo>
                    <a:lnTo>
                      <a:pt x="4" y="241"/>
                    </a:lnTo>
                    <a:lnTo>
                      <a:pt x="4" y="241"/>
                    </a:lnTo>
                    <a:lnTo>
                      <a:pt x="4" y="237"/>
                    </a:lnTo>
                    <a:lnTo>
                      <a:pt x="4" y="233"/>
                    </a:lnTo>
                    <a:lnTo>
                      <a:pt x="4" y="233"/>
                    </a:lnTo>
                    <a:lnTo>
                      <a:pt x="4" y="230"/>
                    </a:lnTo>
                    <a:lnTo>
                      <a:pt x="4" y="226"/>
                    </a:lnTo>
                    <a:lnTo>
                      <a:pt x="4" y="226"/>
                    </a:lnTo>
                    <a:lnTo>
                      <a:pt x="0" y="226"/>
                    </a:lnTo>
                    <a:lnTo>
                      <a:pt x="0" y="226"/>
                    </a:lnTo>
                    <a:lnTo>
                      <a:pt x="0" y="226"/>
                    </a:lnTo>
                    <a:lnTo>
                      <a:pt x="0" y="223"/>
                    </a:lnTo>
                    <a:lnTo>
                      <a:pt x="0" y="219"/>
                    </a:lnTo>
                    <a:lnTo>
                      <a:pt x="0" y="219"/>
                    </a:lnTo>
                    <a:lnTo>
                      <a:pt x="0" y="219"/>
                    </a:lnTo>
                    <a:lnTo>
                      <a:pt x="7" y="208"/>
                    </a:lnTo>
                    <a:lnTo>
                      <a:pt x="11" y="201"/>
                    </a:lnTo>
                    <a:lnTo>
                      <a:pt x="11" y="198"/>
                    </a:lnTo>
                    <a:lnTo>
                      <a:pt x="15" y="194"/>
                    </a:lnTo>
                    <a:lnTo>
                      <a:pt x="15" y="194"/>
                    </a:lnTo>
                    <a:lnTo>
                      <a:pt x="15" y="194"/>
                    </a:lnTo>
                    <a:lnTo>
                      <a:pt x="18" y="194"/>
                    </a:lnTo>
                    <a:lnTo>
                      <a:pt x="18" y="194"/>
                    </a:lnTo>
                    <a:lnTo>
                      <a:pt x="22" y="198"/>
                    </a:lnTo>
                    <a:lnTo>
                      <a:pt x="22" y="201"/>
                    </a:lnTo>
                    <a:lnTo>
                      <a:pt x="25" y="208"/>
                    </a:lnTo>
                    <a:lnTo>
                      <a:pt x="32" y="208"/>
                    </a:lnTo>
                    <a:lnTo>
                      <a:pt x="32" y="208"/>
                    </a:lnTo>
                    <a:lnTo>
                      <a:pt x="43" y="201"/>
                    </a:lnTo>
                    <a:lnTo>
                      <a:pt x="75" y="201"/>
                    </a:lnTo>
                    <a:lnTo>
                      <a:pt x="101" y="201"/>
                    </a:lnTo>
                    <a:lnTo>
                      <a:pt x="129" y="205"/>
                    </a:lnTo>
                    <a:lnTo>
                      <a:pt x="133" y="205"/>
                    </a:lnTo>
                    <a:lnTo>
                      <a:pt x="140" y="187"/>
                    </a:lnTo>
                    <a:lnTo>
                      <a:pt x="129" y="183"/>
                    </a:lnTo>
                    <a:lnTo>
                      <a:pt x="129" y="162"/>
                    </a:lnTo>
                    <a:lnTo>
                      <a:pt x="126" y="144"/>
                    </a:lnTo>
                    <a:lnTo>
                      <a:pt x="126" y="122"/>
                    </a:lnTo>
                    <a:lnTo>
                      <a:pt x="122" y="101"/>
                    </a:lnTo>
                    <a:lnTo>
                      <a:pt x="118" y="83"/>
                    </a:lnTo>
                    <a:lnTo>
                      <a:pt x="118" y="61"/>
                    </a:lnTo>
                    <a:lnTo>
                      <a:pt x="115" y="40"/>
                    </a:lnTo>
                    <a:lnTo>
                      <a:pt x="115" y="22"/>
                    </a:lnTo>
                    <a:lnTo>
                      <a:pt x="111" y="0"/>
                    </a:lnTo>
                    <a:lnTo>
                      <a:pt x="147" y="0"/>
                    </a:lnTo>
                    <a:lnTo>
                      <a:pt x="172" y="15"/>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88" name="Freeform 2722">
                <a:extLst>
                  <a:ext uri="{FF2B5EF4-FFF2-40B4-BE49-F238E27FC236}">
                    <a16:creationId xmlns:a16="http://schemas.microsoft.com/office/drawing/2014/main" id="{A67E2C08-9986-4208-8CD6-7C2B202042F9}"/>
                  </a:ext>
                </a:extLst>
              </p:cNvPr>
              <p:cNvSpPr>
                <a:spLocks/>
              </p:cNvSpPr>
              <p:nvPr/>
            </p:nvSpPr>
            <p:spPr bwMode="auto">
              <a:xfrm>
                <a:off x="4392" y="2915"/>
                <a:ext cx="64" cy="162"/>
              </a:xfrm>
              <a:custGeom>
                <a:avLst/>
                <a:gdLst>
                  <a:gd name="T0" fmla="*/ 25 w 64"/>
                  <a:gd name="T1" fmla="*/ 4 h 162"/>
                  <a:gd name="T2" fmla="*/ 18 w 64"/>
                  <a:gd name="T3" fmla="*/ 4 h 162"/>
                  <a:gd name="T4" fmla="*/ 10 w 64"/>
                  <a:gd name="T5" fmla="*/ 4 h 162"/>
                  <a:gd name="T6" fmla="*/ 7 w 64"/>
                  <a:gd name="T7" fmla="*/ 4 h 162"/>
                  <a:gd name="T8" fmla="*/ 10 w 64"/>
                  <a:gd name="T9" fmla="*/ 7 h 162"/>
                  <a:gd name="T10" fmla="*/ 14 w 64"/>
                  <a:gd name="T11" fmla="*/ 15 h 162"/>
                  <a:gd name="T12" fmla="*/ 18 w 64"/>
                  <a:gd name="T13" fmla="*/ 25 h 162"/>
                  <a:gd name="T14" fmla="*/ 18 w 64"/>
                  <a:gd name="T15" fmla="*/ 29 h 162"/>
                  <a:gd name="T16" fmla="*/ 14 w 64"/>
                  <a:gd name="T17" fmla="*/ 36 h 162"/>
                  <a:gd name="T18" fmla="*/ 14 w 64"/>
                  <a:gd name="T19" fmla="*/ 47 h 162"/>
                  <a:gd name="T20" fmla="*/ 10 w 64"/>
                  <a:gd name="T21" fmla="*/ 58 h 162"/>
                  <a:gd name="T22" fmla="*/ 18 w 64"/>
                  <a:gd name="T23" fmla="*/ 65 h 162"/>
                  <a:gd name="T24" fmla="*/ 10 w 64"/>
                  <a:gd name="T25" fmla="*/ 68 h 162"/>
                  <a:gd name="T26" fmla="*/ 7 w 64"/>
                  <a:gd name="T27" fmla="*/ 72 h 162"/>
                  <a:gd name="T28" fmla="*/ 0 w 64"/>
                  <a:gd name="T29" fmla="*/ 86 h 162"/>
                  <a:gd name="T30" fmla="*/ 3 w 64"/>
                  <a:gd name="T31" fmla="*/ 93 h 162"/>
                  <a:gd name="T32" fmla="*/ 10 w 64"/>
                  <a:gd name="T33" fmla="*/ 97 h 162"/>
                  <a:gd name="T34" fmla="*/ 10 w 64"/>
                  <a:gd name="T35" fmla="*/ 97 h 162"/>
                  <a:gd name="T36" fmla="*/ 21 w 64"/>
                  <a:gd name="T37" fmla="*/ 108 h 162"/>
                  <a:gd name="T38" fmla="*/ 35 w 64"/>
                  <a:gd name="T39" fmla="*/ 104 h 162"/>
                  <a:gd name="T40" fmla="*/ 39 w 64"/>
                  <a:gd name="T41" fmla="*/ 115 h 162"/>
                  <a:gd name="T42" fmla="*/ 35 w 64"/>
                  <a:gd name="T43" fmla="*/ 126 h 162"/>
                  <a:gd name="T44" fmla="*/ 32 w 64"/>
                  <a:gd name="T45" fmla="*/ 136 h 162"/>
                  <a:gd name="T46" fmla="*/ 35 w 64"/>
                  <a:gd name="T47" fmla="*/ 144 h 162"/>
                  <a:gd name="T48" fmla="*/ 43 w 64"/>
                  <a:gd name="T49" fmla="*/ 151 h 162"/>
                  <a:gd name="T50" fmla="*/ 50 w 64"/>
                  <a:gd name="T51" fmla="*/ 154 h 162"/>
                  <a:gd name="T52" fmla="*/ 46 w 64"/>
                  <a:gd name="T53" fmla="*/ 158 h 162"/>
                  <a:gd name="T54" fmla="*/ 53 w 64"/>
                  <a:gd name="T55" fmla="*/ 158 h 162"/>
                  <a:gd name="T56" fmla="*/ 53 w 64"/>
                  <a:gd name="T57" fmla="*/ 151 h 162"/>
                  <a:gd name="T58" fmla="*/ 53 w 64"/>
                  <a:gd name="T59" fmla="*/ 147 h 162"/>
                  <a:gd name="T60" fmla="*/ 57 w 64"/>
                  <a:gd name="T61" fmla="*/ 140 h 162"/>
                  <a:gd name="T62" fmla="*/ 64 w 64"/>
                  <a:gd name="T63" fmla="*/ 136 h 162"/>
                  <a:gd name="T64" fmla="*/ 64 w 64"/>
                  <a:gd name="T65" fmla="*/ 122 h 162"/>
                  <a:gd name="T66" fmla="*/ 64 w 64"/>
                  <a:gd name="T67" fmla="*/ 108 h 162"/>
                  <a:gd name="T68" fmla="*/ 57 w 64"/>
                  <a:gd name="T69" fmla="*/ 97 h 162"/>
                  <a:gd name="T70" fmla="*/ 43 w 64"/>
                  <a:gd name="T71" fmla="*/ 86 h 162"/>
                  <a:gd name="T72" fmla="*/ 43 w 64"/>
                  <a:gd name="T73" fmla="*/ 90 h 162"/>
                  <a:gd name="T74" fmla="*/ 46 w 64"/>
                  <a:gd name="T75" fmla="*/ 93 h 162"/>
                  <a:gd name="T76" fmla="*/ 50 w 64"/>
                  <a:gd name="T77" fmla="*/ 104 h 162"/>
                  <a:gd name="T78" fmla="*/ 46 w 64"/>
                  <a:gd name="T79" fmla="*/ 101 h 162"/>
                  <a:gd name="T80" fmla="*/ 43 w 64"/>
                  <a:gd name="T81" fmla="*/ 97 h 162"/>
                  <a:gd name="T82" fmla="*/ 39 w 64"/>
                  <a:gd name="T83" fmla="*/ 101 h 162"/>
                  <a:gd name="T84" fmla="*/ 35 w 64"/>
                  <a:gd name="T85" fmla="*/ 97 h 162"/>
                  <a:gd name="T86" fmla="*/ 39 w 64"/>
                  <a:gd name="T87" fmla="*/ 90 h 162"/>
                  <a:gd name="T88" fmla="*/ 32 w 64"/>
                  <a:gd name="T89" fmla="*/ 86 h 162"/>
                  <a:gd name="T90" fmla="*/ 32 w 64"/>
                  <a:gd name="T91" fmla="*/ 79 h 162"/>
                  <a:gd name="T92" fmla="*/ 25 w 64"/>
                  <a:gd name="T93" fmla="*/ 58 h 162"/>
                  <a:gd name="T94" fmla="*/ 28 w 64"/>
                  <a:gd name="T95" fmla="*/ 54 h 162"/>
                  <a:gd name="T96" fmla="*/ 28 w 64"/>
                  <a:gd name="T97" fmla="*/ 25 h 162"/>
                  <a:gd name="T98" fmla="*/ 28 w 64"/>
                  <a:gd name="T99" fmla="*/ 18 h 162"/>
                  <a:gd name="T100" fmla="*/ 25 w 64"/>
                  <a:gd name="T101" fmla="*/ 11 h 162"/>
                  <a:gd name="T102" fmla="*/ 25 w 64"/>
                  <a:gd name="T103" fmla="*/ 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 h="162">
                    <a:moveTo>
                      <a:pt x="25" y="7"/>
                    </a:moveTo>
                    <a:lnTo>
                      <a:pt x="25" y="4"/>
                    </a:lnTo>
                    <a:lnTo>
                      <a:pt x="25" y="4"/>
                    </a:lnTo>
                    <a:lnTo>
                      <a:pt x="21" y="4"/>
                    </a:lnTo>
                    <a:lnTo>
                      <a:pt x="21" y="4"/>
                    </a:lnTo>
                    <a:lnTo>
                      <a:pt x="18" y="4"/>
                    </a:lnTo>
                    <a:lnTo>
                      <a:pt x="14" y="4"/>
                    </a:lnTo>
                    <a:lnTo>
                      <a:pt x="14" y="4"/>
                    </a:lnTo>
                    <a:lnTo>
                      <a:pt x="10" y="4"/>
                    </a:lnTo>
                    <a:lnTo>
                      <a:pt x="7" y="0"/>
                    </a:lnTo>
                    <a:lnTo>
                      <a:pt x="7" y="0"/>
                    </a:lnTo>
                    <a:lnTo>
                      <a:pt x="7" y="4"/>
                    </a:lnTo>
                    <a:lnTo>
                      <a:pt x="7" y="4"/>
                    </a:lnTo>
                    <a:lnTo>
                      <a:pt x="7" y="7"/>
                    </a:lnTo>
                    <a:lnTo>
                      <a:pt x="10" y="7"/>
                    </a:lnTo>
                    <a:lnTo>
                      <a:pt x="14" y="7"/>
                    </a:lnTo>
                    <a:lnTo>
                      <a:pt x="14" y="11"/>
                    </a:lnTo>
                    <a:lnTo>
                      <a:pt x="14" y="15"/>
                    </a:lnTo>
                    <a:lnTo>
                      <a:pt x="18" y="18"/>
                    </a:lnTo>
                    <a:lnTo>
                      <a:pt x="18" y="22"/>
                    </a:lnTo>
                    <a:lnTo>
                      <a:pt x="18" y="25"/>
                    </a:lnTo>
                    <a:lnTo>
                      <a:pt x="21" y="25"/>
                    </a:lnTo>
                    <a:lnTo>
                      <a:pt x="18" y="29"/>
                    </a:lnTo>
                    <a:lnTo>
                      <a:pt x="18" y="29"/>
                    </a:lnTo>
                    <a:lnTo>
                      <a:pt x="14" y="29"/>
                    </a:lnTo>
                    <a:lnTo>
                      <a:pt x="14" y="32"/>
                    </a:lnTo>
                    <a:lnTo>
                      <a:pt x="14" y="36"/>
                    </a:lnTo>
                    <a:lnTo>
                      <a:pt x="14" y="40"/>
                    </a:lnTo>
                    <a:lnTo>
                      <a:pt x="10" y="43"/>
                    </a:lnTo>
                    <a:lnTo>
                      <a:pt x="14" y="47"/>
                    </a:lnTo>
                    <a:lnTo>
                      <a:pt x="14" y="54"/>
                    </a:lnTo>
                    <a:lnTo>
                      <a:pt x="10" y="58"/>
                    </a:lnTo>
                    <a:lnTo>
                      <a:pt x="10" y="58"/>
                    </a:lnTo>
                    <a:lnTo>
                      <a:pt x="14" y="61"/>
                    </a:lnTo>
                    <a:lnTo>
                      <a:pt x="14" y="61"/>
                    </a:lnTo>
                    <a:lnTo>
                      <a:pt x="18" y="65"/>
                    </a:lnTo>
                    <a:lnTo>
                      <a:pt x="14" y="65"/>
                    </a:lnTo>
                    <a:lnTo>
                      <a:pt x="10" y="65"/>
                    </a:lnTo>
                    <a:lnTo>
                      <a:pt x="10" y="68"/>
                    </a:lnTo>
                    <a:lnTo>
                      <a:pt x="7" y="68"/>
                    </a:lnTo>
                    <a:lnTo>
                      <a:pt x="7" y="68"/>
                    </a:lnTo>
                    <a:lnTo>
                      <a:pt x="7" y="72"/>
                    </a:lnTo>
                    <a:lnTo>
                      <a:pt x="7" y="79"/>
                    </a:lnTo>
                    <a:lnTo>
                      <a:pt x="3" y="83"/>
                    </a:lnTo>
                    <a:lnTo>
                      <a:pt x="0" y="86"/>
                    </a:lnTo>
                    <a:lnTo>
                      <a:pt x="0" y="90"/>
                    </a:lnTo>
                    <a:lnTo>
                      <a:pt x="3" y="93"/>
                    </a:lnTo>
                    <a:lnTo>
                      <a:pt x="3" y="93"/>
                    </a:lnTo>
                    <a:lnTo>
                      <a:pt x="3" y="93"/>
                    </a:lnTo>
                    <a:lnTo>
                      <a:pt x="7" y="93"/>
                    </a:lnTo>
                    <a:lnTo>
                      <a:pt x="10" y="97"/>
                    </a:lnTo>
                    <a:lnTo>
                      <a:pt x="10" y="97"/>
                    </a:lnTo>
                    <a:lnTo>
                      <a:pt x="10" y="97"/>
                    </a:lnTo>
                    <a:lnTo>
                      <a:pt x="10" y="97"/>
                    </a:lnTo>
                    <a:lnTo>
                      <a:pt x="14" y="104"/>
                    </a:lnTo>
                    <a:lnTo>
                      <a:pt x="18" y="108"/>
                    </a:lnTo>
                    <a:lnTo>
                      <a:pt x="21" y="108"/>
                    </a:lnTo>
                    <a:lnTo>
                      <a:pt x="21" y="108"/>
                    </a:lnTo>
                    <a:lnTo>
                      <a:pt x="32" y="104"/>
                    </a:lnTo>
                    <a:lnTo>
                      <a:pt x="35" y="104"/>
                    </a:lnTo>
                    <a:lnTo>
                      <a:pt x="35" y="108"/>
                    </a:lnTo>
                    <a:lnTo>
                      <a:pt x="39" y="111"/>
                    </a:lnTo>
                    <a:lnTo>
                      <a:pt x="39" y="115"/>
                    </a:lnTo>
                    <a:lnTo>
                      <a:pt x="39" y="122"/>
                    </a:lnTo>
                    <a:lnTo>
                      <a:pt x="39" y="126"/>
                    </a:lnTo>
                    <a:lnTo>
                      <a:pt x="35" y="126"/>
                    </a:lnTo>
                    <a:lnTo>
                      <a:pt x="35" y="129"/>
                    </a:lnTo>
                    <a:lnTo>
                      <a:pt x="32" y="133"/>
                    </a:lnTo>
                    <a:lnTo>
                      <a:pt x="32" y="136"/>
                    </a:lnTo>
                    <a:lnTo>
                      <a:pt x="32" y="136"/>
                    </a:lnTo>
                    <a:lnTo>
                      <a:pt x="35" y="144"/>
                    </a:lnTo>
                    <a:lnTo>
                      <a:pt x="35" y="144"/>
                    </a:lnTo>
                    <a:lnTo>
                      <a:pt x="39" y="144"/>
                    </a:lnTo>
                    <a:lnTo>
                      <a:pt x="39" y="147"/>
                    </a:lnTo>
                    <a:lnTo>
                      <a:pt x="43" y="151"/>
                    </a:lnTo>
                    <a:lnTo>
                      <a:pt x="43" y="151"/>
                    </a:lnTo>
                    <a:lnTo>
                      <a:pt x="46" y="154"/>
                    </a:lnTo>
                    <a:lnTo>
                      <a:pt x="50" y="154"/>
                    </a:lnTo>
                    <a:lnTo>
                      <a:pt x="50" y="154"/>
                    </a:lnTo>
                    <a:lnTo>
                      <a:pt x="50" y="158"/>
                    </a:lnTo>
                    <a:lnTo>
                      <a:pt x="46" y="158"/>
                    </a:lnTo>
                    <a:lnTo>
                      <a:pt x="50" y="162"/>
                    </a:lnTo>
                    <a:lnTo>
                      <a:pt x="53" y="162"/>
                    </a:lnTo>
                    <a:lnTo>
                      <a:pt x="53" y="158"/>
                    </a:lnTo>
                    <a:lnTo>
                      <a:pt x="53" y="154"/>
                    </a:lnTo>
                    <a:lnTo>
                      <a:pt x="53" y="154"/>
                    </a:lnTo>
                    <a:lnTo>
                      <a:pt x="53" y="151"/>
                    </a:lnTo>
                    <a:lnTo>
                      <a:pt x="50" y="151"/>
                    </a:lnTo>
                    <a:lnTo>
                      <a:pt x="50" y="147"/>
                    </a:lnTo>
                    <a:lnTo>
                      <a:pt x="53" y="147"/>
                    </a:lnTo>
                    <a:lnTo>
                      <a:pt x="53" y="144"/>
                    </a:lnTo>
                    <a:lnTo>
                      <a:pt x="53" y="144"/>
                    </a:lnTo>
                    <a:lnTo>
                      <a:pt x="57" y="140"/>
                    </a:lnTo>
                    <a:lnTo>
                      <a:pt x="61" y="140"/>
                    </a:lnTo>
                    <a:lnTo>
                      <a:pt x="61" y="140"/>
                    </a:lnTo>
                    <a:lnTo>
                      <a:pt x="64" y="136"/>
                    </a:lnTo>
                    <a:lnTo>
                      <a:pt x="64" y="129"/>
                    </a:lnTo>
                    <a:lnTo>
                      <a:pt x="64" y="126"/>
                    </a:lnTo>
                    <a:lnTo>
                      <a:pt x="64" y="122"/>
                    </a:lnTo>
                    <a:lnTo>
                      <a:pt x="64" y="119"/>
                    </a:lnTo>
                    <a:lnTo>
                      <a:pt x="64" y="115"/>
                    </a:lnTo>
                    <a:lnTo>
                      <a:pt x="64" y="108"/>
                    </a:lnTo>
                    <a:lnTo>
                      <a:pt x="64" y="108"/>
                    </a:lnTo>
                    <a:lnTo>
                      <a:pt x="57" y="104"/>
                    </a:lnTo>
                    <a:lnTo>
                      <a:pt x="57" y="97"/>
                    </a:lnTo>
                    <a:lnTo>
                      <a:pt x="50" y="93"/>
                    </a:lnTo>
                    <a:lnTo>
                      <a:pt x="46" y="90"/>
                    </a:lnTo>
                    <a:lnTo>
                      <a:pt x="43" y="86"/>
                    </a:lnTo>
                    <a:lnTo>
                      <a:pt x="43" y="86"/>
                    </a:lnTo>
                    <a:lnTo>
                      <a:pt x="43" y="90"/>
                    </a:lnTo>
                    <a:lnTo>
                      <a:pt x="43" y="90"/>
                    </a:lnTo>
                    <a:lnTo>
                      <a:pt x="43" y="90"/>
                    </a:lnTo>
                    <a:lnTo>
                      <a:pt x="46" y="93"/>
                    </a:lnTo>
                    <a:lnTo>
                      <a:pt x="46" y="93"/>
                    </a:lnTo>
                    <a:lnTo>
                      <a:pt x="50" y="101"/>
                    </a:lnTo>
                    <a:lnTo>
                      <a:pt x="50" y="104"/>
                    </a:lnTo>
                    <a:lnTo>
                      <a:pt x="50" y="104"/>
                    </a:lnTo>
                    <a:lnTo>
                      <a:pt x="50" y="104"/>
                    </a:lnTo>
                    <a:lnTo>
                      <a:pt x="46" y="101"/>
                    </a:lnTo>
                    <a:lnTo>
                      <a:pt x="46" y="101"/>
                    </a:lnTo>
                    <a:lnTo>
                      <a:pt x="43" y="97"/>
                    </a:lnTo>
                    <a:lnTo>
                      <a:pt x="43" y="97"/>
                    </a:lnTo>
                    <a:lnTo>
                      <a:pt x="43" y="97"/>
                    </a:lnTo>
                    <a:lnTo>
                      <a:pt x="43" y="101"/>
                    </a:lnTo>
                    <a:lnTo>
                      <a:pt x="39" y="101"/>
                    </a:lnTo>
                    <a:lnTo>
                      <a:pt x="39" y="101"/>
                    </a:lnTo>
                    <a:lnTo>
                      <a:pt x="39" y="101"/>
                    </a:lnTo>
                    <a:lnTo>
                      <a:pt x="35" y="101"/>
                    </a:lnTo>
                    <a:lnTo>
                      <a:pt x="35" y="97"/>
                    </a:lnTo>
                    <a:lnTo>
                      <a:pt x="35" y="97"/>
                    </a:lnTo>
                    <a:lnTo>
                      <a:pt x="39" y="93"/>
                    </a:lnTo>
                    <a:lnTo>
                      <a:pt x="39" y="90"/>
                    </a:lnTo>
                    <a:lnTo>
                      <a:pt x="35" y="90"/>
                    </a:lnTo>
                    <a:lnTo>
                      <a:pt x="35" y="86"/>
                    </a:lnTo>
                    <a:lnTo>
                      <a:pt x="32" y="86"/>
                    </a:lnTo>
                    <a:lnTo>
                      <a:pt x="32" y="83"/>
                    </a:lnTo>
                    <a:lnTo>
                      <a:pt x="32" y="79"/>
                    </a:lnTo>
                    <a:lnTo>
                      <a:pt x="32" y="79"/>
                    </a:lnTo>
                    <a:lnTo>
                      <a:pt x="32" y="68"/>
                    </a:lnTo>
                    <a:lnTo>
                      <a:pt x="25" y="61"/>
                    </a:lnTo>
                    <a:lnTo>
                      <a:pt x="25" y="58"/>
                    </a:lnTo>
                    <a:lnTo>
                      <a:pt x="25" y="58"/>
                    </a:lnTo>
                    <a:lnTo>
                      <a:pt x="28" y="54"/>
                    </a:lnTo>
                    <a:lnTo>
                      <a:pt x="28" y="54"/>
                    </a:lnTo>
                    <a:lnTo>
                      <a:pt x="32" y="47"/>
                    </a:lnTo>
                    <a:lnTo>
                      <a:pt x="32" y="36"/>
                    </a:lnTo>
                    <a:lnTo>
                      <a:pt x="28" y="25"/>
                    </a:lnTo>
                    <a:lnTo>
                      <a:pt x="32" y="22"/>
                    </a:lnTo>
                    <a:lnTo>
                      <a:pt x="32" y="22"/>
                    </a:lnTo>
                    <a:lnTo>
                      <a:pt x="28" y="18"/>
                    </a:lnTo>
                    <a:lnTo>
                      <a:pt x="28" y="18"/>
                    </a:lnTo>
                    <a:lnTo>
                      <a:pt x="25" y="18"/>
                    </a:lnTo>
                    <a:lnTo>
                      <a:pt x="25" y="11"/>
                    </a:lnTo>
                    <a:lnTo>
                      <a:pt x="25" y="11"/>
                    </a:lnTo>
                    <a:lnTo>
                      <a:pt x="25" y="7"/>
                    </a:lnTo>
                    <a:lnTo>
                      <a:pt x="25" y="4"/>
                    </a:lnTo>
                    <a:lnTo>
                      <a:pt x="25"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89" name="Freeform 2723">
                <a:extLst>
                  <a:ext uri="{FF2B5EF4-FFF2-40B4-BE49-F238E27FC236}">
                    <a16:creationId xmlns:a16="http://schemas.microsoft.com/office/drawing/2014/main" id="{83BA3D08-55C7-4C44-8AD3-CA86BFC4094D}"/>
                  </a:ext>
                </a:extLst>
              </p:cNvPr>
              <p:cNvSpPr>
                <a:spLocks/>
              </p:cNvSpPr>
              <p:nvPr/>
            </p:nvSpPr>
            <p:spPr bwMode="auto">
              <a:xfrm>
                <a:off x="4392" y="2915"/>
                <a:ext cx="64" cy="162"/>
              </a:xfrm>
              <a:custGeom>
                <a:avLst/>
                <a:gdLst>
                  <a:gd name="T0" fmla="*/ 25 w 64"/>
                  <a:gd name="T1" fmla="*/ 4 h 162"/>
                  <a:gd name="T2" fmla="*/ 18 w 64"/>
                  <a:gd name="T3" fmla="*/ 4 h 162"/>
                  <a:gd name="T4" fmla="*/ 10 w 64"/>
                  <a:gd name="T5" fmla="*/ 4 h 162"/>
                  <a:gd name="T6" fmla="*/ 7 w 64"/>
                  <a:gd name="T7" fmla="*/ 4 h 162"/>
                  <a:gd name="T8" fmla="*/ 10 w 64"/>
                  <a:gd name="T9" fmla="*/ 7 h 162"/>
                  <a:gd name="T10" fmla="*/ 14 w 64"/>
                  <a:gd name="T11" fmla="*/ 15 h 162"/>
                  <a:gd name="T12" fmla="*/ 18 w 64"/>
                  <a:gd name="T13" fmla="*/ 25 h 162"/>
                  <a:gd name="T14" fmla="*/ 18 w 64"/>
                  <a:gd name="T15" fmla="*/ 29 h 162"/>
                  <a:gd name="T16" fmla="*/ 14 w 64"/>
                  <a:gd name="T17" fmla="*/ 36 h 162"/>
                  <a:gd name="T18" fmla="*/ 14 w 64"/>
                  <a:gd name="T19" fmla="*/ 47 h 162"/>
                  <a:gd name="T20" fmla="*/ 10 w 64"/>
                  <a:gd name="T21" fmla="*/ 58 h 162"/>
                  <a:gd name="T22" fmla="*/ 18 w 64"/>
                  <a:gd name="T23" fmla="*/ 65 h 162"/>
                  <a:gd name="T24" fmla="*/ 10 w 64"/>
                  <a:gd name="T25" fmla="*/ 68 h 162"/>
                  <a:gd name="T26" fmla="*/ 7 w 64"/>
                  <a:gd name="T27" fmla="*/ 72 h 162"/>
                  <a:gd name="T28" fmla="*/ 0 w 64"/>
                  <a:gd name="T29" fmla="*/ 86 h 162"/>
                  <a:gd name="T30" fmla="*/ 3 w 64"/>
                  <a:gd name="T31" fmla="*/ 93 h 162"/>
                  <a:gd name="T32" fmla="*/ 10 w 64"/>
                  <a:gd name="T33" fmla="*/ 97 h 162"/>
                  <a:gd name="T34" fmla="*/ 10 w 64"/>
                  <a:gd name="T35" fmla="*/ 97 h 162"/>
                  <a:gd name="T36" fmla="*/ 21 w 64"/>
                  <a:gd name="T37" fmla="*/ 108 h 162"/>
                  <a:gd name="T38" fmla="*/ 35 w 64"/>
                  <a:gd name="T39" fmla="*/ 104 h 162"/>
                  <a:gd name="T40" fmla="*/ 39 w 64"/>
                  <a:gd name="T41" fmla="*/ 115 h 162"/>
                  <a:gd name="T42" fmla="*/ 35 w 64"/>
                  <a:gd name="T43" fmla="*/ 126 h 162"/>
                  <a:gd name="T44" fmla="*/ 32 w 64"/>
                  <a:gd name="T45" fmla="*/ 136 h 162"/>
                  <a:gd name="T46" fmla="*/ 35 w 64"/>
                  <a:gd name="T47" fmla="*/ 144 h 162"/>
                  <a:gd name="T48" fmla="*/ 43 w 64"/>
                  <a:gd name="T49" fmla="*/ 151 h 162"/>
                  <a:gd name="T50" fmla="*/ 50 w 64"/>
                  <a:gd name="T51" fmla="*/ 154 h 162"/>
                  <a:gd name="T52" fmla="*/ 46 w 64"/>
                  <a:gd name="T53" fmla="*/ 158 h 162"/>
                  <a:gd name="T54" fmla="*/ 53 w 64"/>
                  <a:gd name="T55" fmla="*/ 158 h 162"/>
                  <a:gd name="T56" fmla="*/ 53 w 64"/>
                  <a:gd name="T57" fmla="*/ 151 h 162"/>
                  <a:gd name="T58" fmla="*/ 53 w 64"/>
                  <a:gd name="T59" fmla="*/ 147 h 162"/>
                  <a:gd name="T60" fmla="*/ 57 w 64"/>
                  <a:gd name="T61" fmla="*/ 140 h 162"/>
                  <a:gd name="T62" fmla="*/ 64 w 64"/>
                  <a:gd name="T63" fmla="*/ 136 h 162"/>
                  <a:gd name="T64" fmla="*/ 64 w 64"/>
                  <a:gd name="T65" fmla="*/ 122 h 162"/>
                  <a:gd name="T66" fmla="*/ 64 w 64"/>
                  <a:gd name="T67" fmla="*/ 108 h 162"/>
                  <a:gd name="T68" fmla="*/ 57 w 64"/>
                  <a:gd name="T69" fmla="*/ 97 h 162"/>
                  <a:gd name="T70" fmla="*/ 43 w 64"/>
                  <a:gd name="T71" fmla="*/ 86 h 162"/>
                  <a:gd name="T72" fmla="*/ 43 w 64"/>
                  <a:gd name="T73" fmla="*/ 90 h 162"/>
                  <a:gd name="T74" fmla="*/ 46 w 64"/>
                  <a:gd name="T75" fmla="*/ 93 h 162"/>
                  <a:gd name="T76" fmla="*/ 50 w 64"/>
                  <a:gd name="T77" fmla="*/ 104 h 162"/>
                  <a:gd name="T78" fmla="*/ 46 w 64"/>
                  <a:gd name="T79" fmla="*/ 101 h 162"/>
                  <a:gd name="T80" fmla="*/ 43 w 64"/>
                  <a:gd name="T81" fmla="*/ 97 h 162"/>
                  <a:gd name="T82" fmla="*/ 39 w 64"/>
                  <a:gd name="T83" fmla="*/ 101 h 162"/>
                  <a:gd name="T84" fmla="*/ 35 w 64"/>
                  <a:gd name="T85" fmla="*/ 97 h 162"/>
                  <a:gd name="T86" fmla="*/ 39 w 64"/>
                  <a:gd name="T87" fmla="*/ 90 h 162"/>
                  <a:gd name="T88" fmla="*/ 32 w 64"/>
                  <a:gd name="T89" fmla="*/ 86 h 162"/>
                  <a:gd name="T90" fmla="*/ 32 w 64"/>
                  <a:gd name="T91" fmla="*/ 79 h 162"/>
                  <a:gd name="T92" fmla="*/ 25 w 64"/>
                  <a:gd name="T93" fmla="*/ 58 h 162"/>
                  <a:gd name="T94" fmla="*/ 28 w 64"/>
                  <a:gd name="T95" fmla="*/ 54 h 162"/>
                  <a:gd name="T96" fmla="*/ 28 w 64"/>
                  <a:gd name="T97" fmla="*/ 25 h 162"/>
                  <a:gd name="T98" fmla="*/ 28 w 64"/>
                  <a:gd name="T99" fmla="*/ 18 h 162"/>
                  <a:gd name="T100" fmla="*/ 25 w 64"/>
                  <a:gd name="T101" fmla="*/ 11 h 162"/>
                  <a:gd name="T102" fmla="*/ 25 w 64"/>
                  <a:gd name="T103" fmla="*/ 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 h="162">
                    <a:moveTo>
                      <a:pt x="25" y="7"/>
                    </a:moveTo>
                    <a:lnTo>
                      <a:pt x="25" y="4"/>
                    </a:lnTo>
                    <a:lnTo>
                      <a:pt x="25" y="4"/>
                    </a:lnTo>
                    <a:lnTo>
                      <a:pt x="21" y="4"/>
                    </a:lnTo>
                    <a:lnTo>
                      <a:pt x="21" y="4"/>
                    </a:lnTo>
                    <a:lnTo>
                      <a:pt x="18" y="4"/>
                    </a:lnTo>
                    <a:lnTo>
                      <a:pt x="14" y="4"/>
                    </a:lnTo>
                    <a:lnTo>
                      <a:pt x="14" y="4"/>
                    </a:lnTo>
                    <a:lnTo>
                      <a:pt x="10" y="4"/>
                    </a:lnTo>
                    <a:lnTo>
                      <a:pt x="7" y="0"/>
                    </a:lnTo>
                    <a:lnTo>
                      <a:pt x="7" y="0"/>
                    </a:lnTo>
                    <a:lnTo>
                      <a:pt x="7" y="4"/>
                    </a:lnTo>
                    <a:lnTo>
                      <a:pt x="7" y="4"/>
                    </a:lnTo>
                    <a:lnTo>
                      <a:pt x="7" y="7"/>
                    </a:lnTo>
                    <a:lnTo>
                      <a:pt x="10" y="7"/>
                    </a:lnTo>
                    <a:lnTo>
                      <a:pt x="14" y="7"/>
                    </a:lnTo>
                    <a:lnTo>
                      <a:pt x="14" y="11"/>
                    </a:lnTo>
                    <a:lnTo>
                      <a:pt x="14" y="15"/>
                    </a:lnTo>
                    <a:lnTo>
                      <a:pt x="18" y="18"/>
                    </a:lnTo>
                    <a:lnTo>
                      <a:pt x="18" y="22"/>
                    </a:lnTo>
                    <a:lnTo>
                      <a:pt x="18" y="25"/>
                    </a:lnTo>
                    <a:lnTo>
                      <a:pt x="21" y="25"/>
                    </a:lnTo>
                    <a:lnTo>
                      <a:pt x="18" y="29"/>
                    </a:lnTo>
                    <a:lnTo>
                      <a:pt x="18" y="29"/>
                    </a:lnTo>
                    <a:lnTo>
                      <a:pt x="14" y="29"/>
                    </a:lnTo>
                    <a:lnTo>
                      <a:pt x="14" y="32"/>
                    </a:lnTo>
                    <a:lnTo>
                      <a:pt x="14" y="36"/>
                    </a:lnTo>
                    <a:lnTo>
                      <a:pt x="14" y="40"/>
                    </a:lnTo>
                    <a:lnTo>
                      <a:pt x="10" y="43"/>
                    </a:lnTo>
                    <a:lnTo>
                      <a:pt x="14" y="47"/>
                    </a:lnTo>
                    <a:lnTo>
                      <a:pt x="14" y="54"/>
                    </a:lnTo>
                    <a:lnTo>
                      <a:pt x="10" y="58"/>
                    </a:lnTo>
                    <a:lnTo>
                      <a:pt x="10" y="58"/>
                    </a:lnTo>
                    <a:lnTo>
                      <a:pt x="14" y="61"/>
                    </a:lnTo>
                    <a:lnTo>
                      <a:pt x="14" y="61"/>
                    </a:lnTo>
                    <a:lnTo>
                      <a:pt x="18" y="65"/>
                    </a:lnTo>
                    <a:lnTo>
                      <a:pt x="14" y="65"/>
                    </a:lnTo>
                    <a:lnTo>
                      <a:pt x="10" y="65"/>
                    </a:lnTo>
                    <a:lnTo>
                      <a:pt x="10" y="68"/>
                    </a:lnTo>
                    <a:lnTo>
                      <a:pt x="7" y="68"/>
                    </a:lnTo>
                    <a:lnTo>
                      <a:pt x="7" y="68"/>
                    </a:lnTo>
                    <a:lnTo>
                      <a:pt x="7" y="72"/>
                    </a:lnTo>
                    <a:lnTo>
                      <a:pt x="7" y="79"/>
                    </a:lnTo>
                    <a:lnTo>
                      <a:pt x="3" y="83"/>
                    </a:lnTo>
                    <a:lnTo>
                      <a:pt x="0" y="86"/>
                    </a:lnTo>
                    <a:lnTo>
                      <a:pt x="0" y="90"/>
                    </a:lnTo>
                    <a:lnTo>
                      <a:pt x="3" y="93"/>
                    </a:lnTo>
                    <a:lnTo>
                      <a:pt x="3" y="93"/>
                    </a:lnTo>
                    <a:lnTo>
                      <a:pt x="3" y="93"/>
                    </a:lnTo>
                    <a:lnTo>
                      <a:pt x="7" y="93"/>
                    </a:lnTo>
                    <a:lnTo>
                      <a:pt x="10" y="97"/>
                    </a:lnTo>
                    <a:lnTo>
                      <a:pt x="10" y="97"/>
                    </a:lnTo>
                    <a:lnTo>
                      <a:pt x="10" y="97"/>
                    </a:lnTo>
                    <a:lnTo>
                      <a:pt x="10" y="97"/>
                    </a:lnTo>
                    <a:lnTo>
                      <a:pt x="14" y="104"/>
                    </a:lnTo>
                    <a:lnTo>
                      <a:pt x="18" y="108"/>
                    </a:lnTo>
                    <a:lnTo>
                      <a:pt x="21" y="108"/>
                    </a:lnTo>
                    <a:lnTo>
                      <a:pt x="21" y="108"/>
                    </a:lnTo>
                    <a:lnTo>
                      <a:pt x="32" y="104"/>
                    </a:lnTo>
                    <a:lnTo>
                      <a:pt x="35" y="104"/>
                    </a:lnTo>
                    <a:lnTo>
                      <a:pt x="35" y="108"/>
                    </a:lnTo>
                    <a:lnTo>
                      <a:pt x="39" y="111"/>
                    </a:lnTo>
                    <a:lnTo>
                      <a:pt x="39" y="115"/>
                    </a:lnTo>
                    <a:lnTo>
                      <a:pt x="39" y="122"/>
                    </a:lnTo>
                    <a:lnTo>
                      <a:pt x="39" y="126"/>
                    </a:lnTo>
                    <a:lnTo>
                      <a:pt x="35" y="126"/>
                    </a:lnTo>
                    <a:lnTo>
                      <a:pt x="35" y="129"/>
                    </a:lnTo>
                    <a:lnTo>
                      <a:pt x="32" y="133"/>
                    </a:lnTo>
                    <a:lnTo>
                      <a:pt x="32" y="136"/>
                    </a:lnTo>
                    <a:lnTo>
                      <a:pt x="32" y="136"/>
                    </a:lnTo>
                    <a:lnTo>
                      <a:pt x="35" y="144"/>
                    </a:lnTo>
                    <a:lnTo>
                      <a:pt x="35" y="144"/>
                    </a:lnTo>
                    <a:lnTo>
                      <a:pt x="39" y="144"/>
                    </a:lnTo>
                    <a:lnTo>
                      <a:pt x="39" y="147"/>
                    </a:lnTo>
                    <a:lnTo>
                      <a:pt x="43" y="151"/>
                    </a:lnTo>
                    <a:lnTo>
                      <a:pt x="43" y="151"/>
                    </a:lnTo>
                    <a:lnTo>
                      <a:pt x="46" y="154"/>
                    </a:lnTo>
                    <a:lnTo>
                      <a:pt x="50" y="154"/>
                    </a:lnTo>
                    <a:lnTo>
                      <a:pt x="50" y="154"/>
                    </a:lnTo>
                    <a:lnTo>
                      <a:pt x="50" y="158"/>
                    </a:lnTo>
                    <a:lnTo>
                      <a:pt x="46" y="158"/>
                    </a:lnTo>
                    <a:lnTo>
                      <a:pt x="50" y="162"/>
                    </a:lnTo>
                    <a:lnTo>
                      <a:pt x="53" y="162"/>
                    </a:lnTo>
                    <a:lnTo>
                      <a:pt x="53" y="158"/>
                    </a:lnTo>
                    <a:lnTo>
                      <a:pt x="53" y="154"/>
                    </a:lnTo>
                    <a:lnTo>
                      <a:pt x="53" y="154"/>
                    </a:lnTo>
                    <a:lnTo>
                      <a:pt x="53" y="151"/>
                    </a:lnTo>
                    <a:lnTo>
                      <a:pt x="50" y="151"/>
                    </a:lnTo>
                    <a:lnTo>
                      <a:pt x="50" y="147"/>
                    </a:lnTo>
                    <a:lnTo>
                      <a:pt x="53" y="147"/>
                    </a:lnTo>
                    <a:lnTo>
                      <a:pt x="53" y="144"/>
                    </a:lnTo>
                    <a:lnTo>
                      <a:pt x="53" y="144"/>
                    </a:lnTo>
                    <a:lnTo>
                      <a:pt x="57" y="140"/>
                    </a:lnTo>
                    <a:lnTo>
                      <a:pt x="61" y="140"/>
                    </a:lnTo>
                    <a:lnTo>
                      <a:pt x="61" y="140"/>
                    </a:lnTo>
                    <a:lnTo>
                      <a:pt x="64" y="136"/>
                    </a:lnTo>
                    <a:lnTo>
                      <a:pt x="64" y="129"/>
                    </a:lnTo>
                    <a:lnTo>
                      <a:pt x="64" y="126"/>
                    </a:lnTo>
                    <a:lnTo>
                      <a:pt x="64" y="122"/>
                    </a:lnTo>
                    <a:lnTo>
                      <a:pt x="64" y="119"/>
                    </a:lnTo>
                    <a:lnTo>
                      <a:pt x="64" y="115"/>
                    </a:lnTo>
                    <a:lnTo>
                      <a:pt x="64" y="108"/>
                    </a:lnTo>
                    <a:lnTo>
                      <a:pt x="64" y="108"/>
                    </a:lnTo>
                    <a:lnTo>
                      <a:pt x="57" y="104"/>
                    </a:lnTo>
                    <a:lnTo>
                      <a:pt x="57" y="97"/>
                    </a:lnTo>
                    <a:lnTo>
                      <a:pt x="50" y="93"/>
                    </a:lnTo>
                    <a:lnTo>
                      <a:pt x="46" y="90"/>
                    </a:lnTo>
                    <a:lnTo>
                      <a:pt x="43" y="86"/>
                    </a:lnTo>
                    <a:lnTo>
                      <a:pt x="43" y="86"/>
                    </a:lnTo>
                    <a:lnTo>
                      <a:pt x="43" y="90"/>
                    </a:lnTo>
                    <a:lnTo>
                      <a:pt x="43" y="90"/>
                    </a:lnTo>
                    <a:lnTo>
                      <a:pt x="43" y="90"/>
                    </a:lnTo>
                    <a:lnTo>
                      <a:pt x="46" y="93"/>
                    </a:lnTo>
                    <a:lnTo>
                      <a:pt x="46" y="93"/>
                    </a:lnTo>
                    <a:lnTo>
                      <a:pt x="50" y="101"/>
                    </a:lnTo>
                    <a:lnTo>
                      <a:pt x="50" y="104"/>
                    </a:lnTo>
                    <a:lnTo>
                      <a:pt x="50" y="104"/>
                    </a:lnTo>
                    <a:lnTo>
                      <a:pt x="50" y="104"/>
                    </a:lnTo>
                    <a:lnTo>
                      <a:pt x="46" y="101"/>
                    </a:lnTo>
                    <a:lnTo>
                      <a:pt x="46" y="101"/>
                    </a:lnTo>
                    <a:lnTo>
                      <a:pt x="43" y="97"/>
                    </a:lnTo>
                    <a:lnTo>
                      <a:pt x="43" y="97"/>
                    </a:lnTo>
                    <a:lnTo>
                      <a:pt x="43" y="97"/>
                    </a:lnTo>
                    <a:lnTo>
                      <a:pt x="43" y="101"/>
                    </a:lnTo>
                    <a:lnTo>
                      <a:pt x="39" y="101"/>
                    </a:lnTo>
                    <a:lnTo>
                      <a:pt x="39" y="101"/>
                    </a:lnTo>
                    <a:lnTo>
                      <a:pt x="39" y="101"/>
                    </a:lnTo>
                    <a:lnTo>
                      <a:pt x="35" y="101"/>
                    </a:lnTo>
                    <a:lnTo>
                      <a:pt x="35" y="97"/>
                    </a:lnTo>
                    <a:lnTo>
                      <a:pt x="35" y="97"/>
                    </a:lnTo>
                    <a:lnTo>
                      <a:pt x="39" y="93"/>
                    </a:lnTo>
                    <a:lnTo>
                      <a:pt x="39" y="90"/>
                    </a:lnTo>
                    <a:lnTo>
                      <a:pt x="35" y="90"/>
                    </a:lnTo>
                    <a:lnTo>
                      <a:pt x="35" y="86"/>
                    </a:lnTo>
                    <a:lnTo>
                      <a:pt x="32" y="86"/>
                    </a:lnTo>
                    <a:lnTo>
                      <a:pt x="32" y="83"/>
                    </a:lnTo>
                    <a:lnTo>
                      <a:pt x="32" y="79"/>
                    </a:lnTo>
                    <a:lnTo>
                      <a:pt x="32" y="79"/>
                    </a:lnTo>
                    <a:lnTo>
                      <a:pt x="32" y="68"/>
                    </a:lnTo>
                    <a:lnTo>
                      <a:pt x="25" y="61"/>
                    </a:lnTo>
                    <a:lnTo>
                      <a:pt x="25" y="58"/>
                    </a:lnTo>
                    <a:lnTo>
                      <a:pt x="25" y="58"/>
                    </a:lnTo>
                    <a:lnTo>
                      <a:pt x="28" y="54"/>
                    </a:lnTo>
                    <a:lnTo>
                      <a:pt x="28" y="54"/>
                    </a:lnTo>
                    <a:lnTo>
                      <a:pt x="32" y="47"/>
                    </a:lnTo>
                    <a:lnTo>
                      <a:pt x="32" y="36"/>
                    </a:lnTo>
                    <a:lnTo>
                      <a:pt x="28" y="25"/>
                    </a:lnTo>
                    <a:lnTo>
                      <a:pt x="32" y="22"/>
                    </a:lnTo>
                    <a:lnTo>
                      <a:pt x="32" y="22"/>
                    </a:lnTo>
                    <a:lnTo>
                      <a:pt x="28" y="18"/>
                    </a:lnTo>
                    <a:lnTo>
                      <a:pt x="28" y="18"/>
                    </a:lnTo>
                    <a:lnTo>
                      <a:pt x="25" y="18"/>
                    </a:lnTo>
                    <a:lnTo>
                      <a:pt x="25" y="11"/>
                    </a:lnTo>
                    <a:lnTo>
                      <a:pt x="25" y="11"/>
                    </a:lnTo>
                    <a:lnTo>
                      <a:pt x="25" y="7"/>
                    </a:lnTo>
                    <a:lnTo>
                      <a:pt x="25" y="4"/>
                    </a:lnTo>
                    <a:lnTo>
                      <a:pt x="25"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90" name="Freeform 2724">
                <a:extLst>
                  <a:ext uri="{FF2B5EF4-FFF2-40B4-BE49-F238E27FC236}">
                    <a16:creationId xmlns:a16="http://schemas.microsoft.com/office/drawing/2014/main" id="{D9F6EA50-8162-49A7-B2EF-E5989BC466A3}"/>
                  </a:ext>
                </a:extLst>
              </p:cNvPr>
              <p:cNvSpPr>
                <a:spLocks/>
              </p:cNvSpPr>
              <p:nvPr/>
            </p:nvSpPr>
            <p:spPr bwMode="auto">
              <a:xfrm>
                <a:off x="4603" y="2973"/>
                <a:ext cx="147" cy="283"/>
              </a:xfrm>
              <a:custGeom>
                <a:avLst/>
                <a:gdLst>
                  <a:gd name="T0" fmla="*/ 29 w 147"/>
                  <a:gd name="T1" fmla="*/ 82 h 283"/>
                  <a:gd name="T2" fmla="*/ 39 w 147"/>
                  <a:gd name="T3" fmla="*/ 78 h 283"/>
                  <a:gd name="T4" fmla="*/ 47 w 147"/>
                  <a:gd name="T5" fmla="*/ 78 h 283"/>
                  <a:gd name="T6" fmla="*/ 50 w 147"/>
                  <a:gd name="T7" fmla="*/ 75 h 283"/>
                  <a:gd name="T8" fmla="*/ 57 w 147"/>
                  <a:gd name="T9" fmla="*/ 75 h 283"/>
                  <a:gd name="T10" fmla="*/ 64 w 147"/>
                  <a:gd name="T11" fmla="*/ 82 h 283"/>
                  <a:gd name="T12" fmla="*/ 68 w 147"/>
                  <a:gd name="T13" fmla="*/ 78 h 283"/>
                  <a:gd name="T14" fmla="*/ 68 w 147"/>
                  <a:gd name="T15" fmla="*/ 68 h 283"/>
                  <a:gd name="T16" fmla="*/ 75 w 147"/>
                  <a:gd name="T17" fmla="*/ 71 h 283"/>
                  <a:gd name="T18" fmla="*/ 79 w 147"/>
                  <a:gd name="T19" fmla="*/ 61 h 283"/>
                  <a:gd name="T20" fmla="*/ 82 w 147"/>
                  <a:gd name="T21" fmla="*/ 53 h 283"/>
                  <a:gd name="T22" fmla="*/ 86 w 147"/>
                  <a:gd name="T23" fmla="*/ 61 h 283"/>
                  <a:gd name="T24" fmla="*/ 97 w 147"/>
                  <a:gd name="T25" fmla="*/ 50 h 283"/>
                  <a:gd name="T26" fmla="*/ 90 w 147"/>
                  <a:gd name="T27" fmla="*/ 46 h 283"/>
                  <a:gd name="T28" fmla="*/ 97 w 147"/>
                  <a:gd name="T29" fmla="*/ 43 h 283"/>
                  <a:gd name="T30" fmla="*/ 97 w 147"/>
                  <a:gd name="T31" fmla="*/ 32 h 283"/>
                  <a:gd name="T32" fmla="*/ 100 w 147"/>
                  <a:gd name="T33" fmla="*/ 35 h 283"/>
                  <a:gd name="T34" fmla="*/ 111 w 147"/>
                  <a:gd name="T35" fmla="*/ 25 h 283"/>
                  <a:gd name="T36" fmla="*/ 115 w 147"/>
                  <a:gd name="T37" fmla="*/ 10 h 283"/>
                  <a:gd name="T38" fmla="*/ 118 w 147"/>
                  <a:gd name="T39" fmla="*/ 3 h 283"/>
                  <a:gd name="T40" fmla="*/ 129 w 147"/>
                  <a:gd name="T41" fmla="*/ 10 h 283"/>
                  <a:gd name="T42" fmla="*/ 136 w 147"/>
                  <a:gd name="T43" fmla="*/ 21 h 283"/>
                  <a:gd name="T44" fmla="*/ 140 w 147"/>
                  <a:gd name="T45" fmla="*/ 39 h 283"/>
                  <a:gd name="T46" fmla="*/ 143 w 147"/>
                  <a:gd name="T47" fmla="*/ 57 h 283"/>
                  <a:gd name="T48" fmla="*/ 147 w 147"/>
                  <a:gd name="T49" fmla="*/ 71 h 283"/>
                  <a:gd name="T50" fmla="*/ 140 w 147"/>
                  <a:gd name="T51" fmla="*/ 71 h 283"/>
                  <a:gd name="T52" fmla="*/ 133 w 147"/>
                  <a:gd name="T53" fmla="*/ 75 h 283"/>
                  <a:gd name="T54" fmla="*/ 136 w 147"/>
                  <a:gd name="T55" fmla="*/ 93 h 283"/>
                  <a:gd name="T56" fmla="*/ 129 w 147"/>
                  <a:gd name="T57" fmla="*/ 104 h 283"/>
                  <a:gd name="T58" fmla="*/ 125 w 147"/>
                  <a:gd name="T59" fmla="*/ 136 h 283"/>
                  <a:gd name="T60" fmla="*/ 118 w 147"/>
                  <a:gd name="T61" fmla="*/ 150 h 283"/>
                  <a:gd name="T62" fmla="*/ 107 w 147"/>
                  <a:gd name="T63" fmla="*/ 190 h 283"/>
                  <a:gd name="T64" fmla="*/ 97 w 147"/>
                  <a:gd name="T65" fmla="*/ 222 h 283"/>
                  <a:gd name="T66" fmla="*/ 90 w 147"/>
                  <a:gd name="T67" fmla="*/ 251 h 283"/>
                  <a:gd name="T68" fmla="*/ 79 w 147"/>
                  <a:gd name="T69" fmla="*/ 269 h 283"/>
                  <a:gd name="T70" fmla="*/ 68 w 147"/>
                  <a:gd name="T71" fmla="*/ 276 h 283"/>
                  <a:gd name="T72" fmla="*/ 39 w 147"/>
                  <a:gd name="T73" fmla="*/ 283 h 283"/>
                  <a:gd name="T74" fmla="*/ 22 w 147"/>
                  <a:gd name="T75" fmla="*/ 272 h 283"/>
                  <a:gd name="T76" fmla="*/ 11 w 147"/>
                  <a:gd name="T77" fmla="*/ 254 h 283"/>
                  <a:gd name="T78" fmla="*/ 11 w 147"/>
                  <a:gd name="T79" fmla="*/ 240 h 283"/>
                  <a:gd name="T80" fmla="*/ 4 w 147"/>
                  <a:gd name="T81" fmla="*/ 226 h 283"/>
                  <a:gd name="T82" fmla="*/ 0 w 147"/>
                  <a:gd name="T83" fmla="*/ 211 h 283"/>
                  <a:gd name="T84" fmla="*/ 7 w 147"/>
                  <a:gd name="T85" fmla="*/ 193 h 283"/>
                  <a:gd name="T86" fmla="*/ 14 w 147"/>
                  <a:gd name="T87" fmla="*/ 179 h 283"/>
                  <a:gd name="T88" fmla="*/ 29 w 147"/>
                  <a:gd name="T89" fmla="*/ 161 h 283"/>
                  <a:gd name="T90" fmla="*/ 25 w 147"/>
                  <a:gd name="T91" fmla="*/ 150 h 283"/>
                  <a:gd name="T92" fmla="*/ 18 w 147"/>
                  <a:gd name="T93" fmla="*/ 129 h 283"/>
                  <a:gd name="T94" fmla="*/ 22 w 147"/>
                  <a:gd name="T95"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7" h="283">
                    <a:moveTo>
                      <a:pt x="25" y="86"/>
                    </a:moveTo>
                    <a:lnTo>
                      <a:pt x="25" y="82"/>
                    </a:lnTo>
                    <a:lnTo>
                      <a:pt x="29" y="82"/>
                    </a:lnTo>
                    <a:lnTo>
                      <a:pt x="36" y="82"/>
                    </a:lnTo>
                    <a:lnTo>
                      <a:pt x="36" y="82"/>
                    </a:lnTo>
                    <a:lnTo>
                      <a:pt x="39" y="78"/>
                    </a:lnTo>
                    <a:lnTo>
                      <a:pt x="43" y="82"/>
                    </a:lnTo>
                    <a:lnTo>
                      <a:pt x="43" y="82"/>
                    </a:lnTo>
                    <a:lnTo>
                      <a:pt x="47" y="78"/>
                    </a:lnTo>
                    <a:lnTo>
                      <a:pt x="47" y="82"/>
                    </a:lnTo>
                    <a:lnTo>
                      <a:pt x="50" y="78"/>
                    </a:lnTo>
                    <a:lnTo>
                      <a:pt x="50" y="75"/>
                    </a:lnTo>
                    <a:lnTo>
                      <a:pt x="54" y="75"/>
                    </a:lnTo>
                    <a:lnTo>
                      <a:pt x="54" y="75"/>
                    </a:lnTo>
                    <a:lnTo>
                      <a:pt x="57" y="75"/>
                    </a:lnTo>
                    <a:lnTo>
                      <a:pt x="61" y="75"/>
                    </a:lnTo>
                    <a:lnTo>
                      <a:pt x="61" y="78"/>
                    </a:lnTo>
                    <a:lnTo>
                      <a:pt x="64" y="82"/>
                    </a:lnTo>
                    <a:lnTo>
                      <a:pt x="68" y="82"/>
                    </a:lnTo>
                    <a:lnTo>
                      <a:pt x="68" y="82"/>
                    </a:lnTo>
                    <a:lnTo>
                      <a:pt x="68" y="78"/>
                    </a:lnTo>
                    <a:lnTo>
                      <a:pt x="64" y="75"/>
                    </a:lnTo>
                    <a:lnTo>
                      <a:pt x="64" y="71"/>
                    </a:lnTo>
                    <a:lnTo>
                      <a:pt x="68" y="68"/>
                    </a:lnTo>
                    <a:lnTo>
                      <a:pt x="75" y="64"/>
                    </a:lnTo>
                    <a:lnTo>
                      <a:pt x="75" y="64"/>
                    </a:lnTo>
                    <a:lnTo>
                      <a:pt x="75" y="71"/>
                    </a:lnTo>
                    <a:lnTo>
                      <a:pt x="79" y="71"/>
                    </a:lnTo>
                    <a:lnTo>
                      <a:pt x="82" y="68"/>
                    </a:lnTo>
                    <a:lnTo>
                      <a:pt x="79" y="61"/>
                    </a:lnTo>
                    <a:lnTo>
                      <a:pt x="82" y="61"/>
                    </a:lnTo>
                    <a:lnTo>
                      <a:pt x="82" y="57"/>
                    </a:lnTo>
                    <a:lnTo>
                      <a:pt x="82" y="53"/>
                    </a:lnTo>
                    <a:lnTo>
                      <a:pt x="86" y="53"/>
                    </a:lnTo>
                    <a:lnTo>
                      <a:pt x="86" y="53"/>
                    </a:lnTo>
                    <a:lnTo>
                      <a:pt x="86" y="61"/>
                    </a:lnTo>
                    <a:lnTo>
                      <a:pt x="93" y="53"/>
                    </a:lnTo>
                    <a:lnTo>
                      <a:pt x="97" y="53"/>
                    </a:lnTo>
                    <a:lnTo>
                      <a:pt x="97" y="50"/>
                    </a:lnTo>
                    <a:lnTo>
                      <a:pt x="97" y="50"/>
                    </a:lnTo>
                    <a:lnTo>
                      <a:pt x="93" y="50"/>
                    </a:lnTo>
                    <a:lnTo>
                      <a:pt x="90" y="46"/>
                    </a:lnTo>
                    <a:lnTo>
                      <a:pt x="93" y="43"/>
                    </a:lnTo>
                    <a:lnTo>
                      <a:pt x="97" y="39"/>
                    </a:lnTo>
                    <a:lnTo>
                      <a:pt x="97" y="43"/>
                    </a:lnTo>
                    <a:lnTo>
                      <a:pt x="97" y="39"/>
                    </a:lnTo>
                    <a:lnTo>
                      <a:pt x="97" y="35"/>
                    </a:lnTo>
                    <a:lnTo>
                      <a:pt x="97" y="32"/>
                    </a:lnTo>
                    <a:lnTo>
                      <a:pt x="97" y="28"/>
                    </a:lnTo>
                    <a:lnTo>
                      <a:pt x="100" y="28"/>
                    </a:lnTo>
                    <a:lnTo>
                      <a:pt x="100" y="35"/>
                    </a:lnTo>
                    <a:lnTo>
                      <a:pt x="107" y="28"/>
                    </a:lnTo>
                    <a:lnTo>
                      <a:pt x="107" y="25"/>
                    </a:lnTo>
                    <a:lnTo>
                      <a:pt x="111" y="25"/>
                    </a:lnTo>
                    <a:lnTo>
                      <a:pt x="115" y="21"/>
                    </a:lnTo>
                    <a:lnTo>
                      <a:pt x="115" y="18"/>
                    </a:lnTo>
                    <a:lnTo>
                      <a:pt x="115" y="10"/>
                    </a:lnTo>
                    <a:lnTo>
                      <a:pt x="115" y="7"/>
                    </a:lnTo>
                    <a:lnTo>
                      <a:pt x="115" y="7"/>
                    </a:lnTo>
                    <a:lnTo>
                      <a:pt x="118" y="3"/>
                    </a:lnTo>
                    <a:lnTo>
                      <a:pt x="122" y="0"/>
                    </a:lnTo>
                    <a:lnTo>
                      <a:pt x="125" y="3"/>
                    </a:lnTo>
                    <a:lnTo>
                      <a:pt x="129" y="10"/>
                    </a:lnTo>
                    <a:lnTo>
                      <a:pt x="133" y="14"/>
                    </a:lnTo>
                    <a:lnTo>
                      <a:pt x="136" y="18"/>
                    </a:lnTo>
                    <a:lnTo>
                      <a:pt x="136" y="21"/>
                    </a:lnTo>
                    <a:lnTo>
                      <a:pt x="136" y="28"/>
                    </a:lnTo>
                    <a:lnTo>
                      <a:pt x="140" y="32"/>
                    </a:lnTo>
                    <a:lnTo>
                      <a:pt x="140" y="39"/>
                    </a:lnTo>
                    <a:lnTo>
                      <a:pt x="143" y="46"/>
                    </a:lnTo>
                    <a:lnTo>
                      <a:pt x="143" y="50"/>
                    </a:lnTo>
                    <a:lnTo>
                      <a:pt x="143" y="57"/>
                    </a:lnTo>
                    <a:lnTo>
                      <a:pt x="147" y="61"/>
                    </a:lnTo>
                    <a:lnTo>
                      <a:pt x="147" y="68"/>
                    </a:lnTo>
                    <a:lnTo>
                      <a:pt x="147" y="71"/>
                    </a:lnTo>
                    <a:lnTo>
                      <a:pt x="143" y="78"/>
                    </a:lnTo>
                    <a:lnTo>
                      <a:pt x="140" y="78"/>
                    </a:lnTo>
                    <a:lnTo>
                      <a:pt x="140" y="71"/>
                    </a:lnTo>
                    <a:lnTo>
                      <a:pt x="136" y="68"/>
                    </a:lnTo>
                    <a:lnTo>
                      <a:pt x="133" y="68"/>
                    </a:lnTo>
                    <a:lnTo>
                      <a:pt x="133" y="75"/>
                    </a:lnTo>
                    <a:lnTo>
                      <a:pt x="133" y="82"/>
                    </a:lnTo>
                    <a:lnTo>
                      <a:pt x="136" y="86"/>
                    </a:lnTo>
                    <a:lnTo>
                      <a:pt x="136" y="93"/>
                    </a:lnTo>
                    <a:lnTo>
                      <a:pt x="133" y="96"/>
                    </a:lnTo>
                    <a:lnTo>
                      <a:pt x="133" y="100"/>
                    </a:lnTo>
                    <a:lnTo>
                      <a:pt x="129" y="104"/>
                    </a:lnTo>
                    <a:lnTo>
                      <a:pt x="129" y="111"/>
                    </a:lnTo>
                    <a:lnTo>
                      <a:pt x="129" y="118"/>
                    </a:lnTo>
                    <a:lnTo>
                      <a:pt x="125" y="136"/>
                    </a:lnTo>
                    <a:lnTo>
                      <a:pt x="118" y="147"/>
                    </a:lnTo>
                    <a:lnTo>
                      <a:pt x="118" y="147"/>
                    </a:lnTo>
                    <a:lnTo>
                      <a:pt x="118" y="150"/>
                    </a:lnTo>
                    <a:lnTo>
                      <a:pt x="111" y="168"/>
                    </a:lnTo>
                    <a:lnTo>
                      <a:pt x="107" y="179"/>
                    </a:lnTo>
                    <a:lnTo>
                      <a:pt x="107" y="190"/>
                    </a:lnTo>
                    <a:lnTo>
                      <a:pt x="104" y="200"/>
                    </a:lnTo>
                    <a:lnTo>
                      <a:pt x="100" y="208"/>
                    </a:lnTo>
                    <a:lnTo>
                      <a:pt x="97" y="222"/>
                    </a:lnTo>
                    <a:lnTo>
                      <a:pt x="93" y="233"/>
                    </a:lnTo>
                    <a:lnTo>
                      <a:pt x="93" y="240"/>
                    </a:lnTo>
                    <a:lnTo>
                      <a:pt x="90" y="251"/>
                    </a:lnTo>
                    <a:lnTo>
                      <a:pt x="86" y="258"/>
                    </a:lnTo>
                    <a:lnTo>
                      <a:pt x="82" y="261"/>
                    </a:lnTo>
                    <a:lnTo>
                      <a:pt x="79" y="269"/>
                    </a:lnTo>
                    <a:lnTo>
                      <a:pt x="75" y="272"/>
                    </a:lnTo>
                    <a:lnTo>
                      <a:pt x="72" y="276"/>
                    </a:lnTo>
                    <a:lnTo>
                      <a:pt x="68" y="276"/>
                    </a:lnTo>
                    <a:lnTo>
                      <a:pt x="57" y="276"/>
                    </a:lnTo>
                    <a:lnTo>
                      <a:pt x="47" y="283"/>
                    </a:lnTo>
                    <a:lnTo>
                      <a:pt x="39" y="283"/>
                    </a:lnTo>
                    <a:lnTo>
                      <a:pt x="32" y="279"/>
                    </a:lnTo>
                    <a:lnTo>
                      <a:pt x="29" y="276"/>
                    </a:lnTo>
                    <a:lnTo>
                      <a:pt x="22" y="272"/>
                    </a:lnTo>
                    <a:lnTo>
                      <a:pt x="18" y="269"/>
                    </a:lnTo>
                    <a:lnTo>
                      <a:pt x="14" y="261"/>
                    </a:lnTo>
                    <a:lnTo>
                      <a:pt x="11" y="254"/>
                    </a:lnTo>
                    <a:lnTo>
                      <a:pt x="11" y="247"/>
                    </a:lnTo>
                    <a:lnTo>
                      <a:pt x="11" y="244"/>
                    </a:lnTo>
                    <a:lnTo>
                      <a:pt x="11" y="240"/>
                    </a:lnTo>
                    <a:lnTo>
                      <a:pt x="11" y="233"/>
                    </a:lnTo>
                    <a:lnTo>
                      <a:pt x="7" y="229"/>
                    </a:lnTo>
                    <a:lnTo>
                      <a:pt x="4" y="226"/>
                    </a:lnTo>
                    <a:lnTo>
                      <a:pt x="0" y="222"/>
                    </a:lnTo>
                    <a:lnTo>
                      <a:pt x="0" y="215"/>
                    </a:lnTo>
                    <a:lnTo>
                      <a:pt x="0" y="211"/>
                    </a:lnTo>
                    <a:lnTo>
                      <a:pt x="0" y="204"/>
                    </a:lnTo>
                    <a:lnTo>
                      <a:pt x="4" y="200"/>
                    </a:lnTo>
                    <a:lnTo>
                      <a:pt x="7" y="193"/>
                    </a:lnTo>
                    <a:lnTo>
                      <a:pt x="11" y="190"/>
                    </a:lnTo>
                    <a:lnTo>
                      <a:pt x="11" y="190"/>
                    </a:lnTo>
                    <a:lnTo>
                      <a:pt x="14" y="179"/>
                    </a:lnTo>
                    <a:lnTo>
                      <a:pt x="22" y="168"/>
                    </a:lnTo>
                    <a:lnTo>
                      <a:pt x="25" y="165"/>
                    </a:lnTo>
                    <a:lnTo>
                      <a:pt x="29" y="161"/>
                    </a:lnTo>
                    <a:lnTo>
                      <a:pt x="25" y="157"/>
                    </a:lnTo>
                    <a:lnTo>
                      <a:pt x="29" y="154"/>
                    </a:lnTo>
                    <a:lnTo>
                      <a:pt x="25" y="150"/>
                    </a:lnTo>
                    <a:lnTo>
                      <a:pt x="25" y="147"/>
                    </a:lnTo>
                    <a:lnTo>
                      <a:pt x="22" y="139"/>
                    </a:lnTo>
                    <a:lnTo>
                      <a:pt x="18" y="129"/>
                    </a:lnTo>
                    <a:lnTo>
                      <a:pt x="18" y="118"/>
                    </a:lnTo>
                    <a:lnTo>
                      <a:pt x="14" y="111"/>
                    </a:lnTo>
                    <a:lnTo>
                      <a:pt x="22" y="104"/>
                    </a:lnTo>
                    <a:lnTo>
                      <a:pt x="25" y="93"/>
                    </a:lnTo>
                    <a:lnTo>
                      <a:pt x="25" y="8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91" name="Freeform 2725">
                <a:extLst>
                  <a:ext uri="{FF2B5EF4-FFF2-40B4-BE49-F238E27FC236}">
                    <a16:creationId xmlns:a16="http://schemas.microsoft.com/office/drawing/2014/main" id="{1B5F419D-6A5D-4CEE-BF07-623B8BD53017}"/>
                  </a:ext>
                </a:extLst>
              </p:cNvPr>
              <p:cNvSpPr>
                <a:spLocks/>
              </p:cNvSpPr>
              <p:nvPr/>
            </p:nvSpPr>
            <p:spPr bwMode="auto">
              <a:xfrm>
                <a:off x="4603" y="2973"/>
                <a:ext cx="147" cy="283"/>
              </a:xfrm>
              <a:custGeom>
                <a:avLst/>
                <a:gdLst>
                  <a:gd name="T0" fmla="*/ 29 w 147"/>
                  <a:gd name="T1" fmla="*/ 82 h 283"/>
                  <a:gd name="T2" fmla="*/ 39 w 147"/>
                  <a:gd name="T3" fmla="*/ 78 h 283"/>
                  <a:gd name="T4" fmla="*/ 47 w 147"/>
                  <a:gd name="T5" fmla="*/ 78 h 283"/>
                  <a:gd name="T6" fmla="*/ 50 w 147"/>
                  <a:gd name="T7" fmla="*/ 75 h 283"/>
                  <a:gd name="T8" fmla="*/ 57 w 147"/>
                  <a:gd name="T9" fmla="*/ 75 h 283"/>
                  <a:gd name="T10" fmla="*/ 64 w 147"/>
                  <a:gd name="T11" fmla="*/ 82 h 283"/>
                  <a:gd name="T12" fmla="*/ 68 w 147"/>
                  <a:gd name="T13" fmla="*/ 78 h 283"/>
                  <a:gd name="T14" fmla="*/ 68 w 147"/>
                  <a:gd name="T15" fmla="*/ 68 h 283"/>
                  <a:gd name="T16" fmla="*/ 75 w 147"/>
                  <a:gd name="T17" fmla="*/ 71 h 283"/>
                  <a:gd name="T18" fmla="*/ 79 w 147"/>
                  <a:gd name="T19" fmla="*/ 61 h 283"/>
                  <a:gd name="T20" fmla="*/ 82 w 147"/>
                  <a:gd name="T21" fmla="*/ 53 h 283"/>
                  <a:gd name="T22" fmla="*/ 86 w 147"/>
                  <a:gd name="T23" fmla="*/ 61 h 283"/>
                  <a:gd name="T24" fmla="*/ 97 w 147"/>
                  <a:gd name="T25" fmla="*/ 50 h 283"/>
                  <a:gd name="T26" fmla="*/ 90 w 147"/>
                  <a:gd name="T27" fmla="*/ 46 h 283"/>
                  <a:gd name="T28" fmla="*/ 97 w 147"/>
                  <a:gd name="T29" fmla="*/ 43 h 283"/>
                  <a:gd name="T30" fmla="*/ 97 w 147"/>
                  <a:gd name="T31" fmla="*/ 32 h 283"/>
                  <a:gd name="T32" fmla="*/ 100 w 147"/>
                  <a:gd name="T33" fmla="*/ 35 h 283"/>
                  <a:gd name="T34" fmla="*/ 111 w 147"/>
                  <a:gd name="T35" fmla="*/ 25 h 283"/>
                  <a:gd name="T36" fmla="*/ 115 w 147"/>
                  <a:gd name="T37" fmla="*/ 10 h 283"/>
                  <a:gd name="T38" fmla="*/ 118 w 147"/>
                  <a:gd name="T39" fmla="*/ 3 h 283"/>
                  <a:gd name="T40" fmla="*/ 129 w 147"/>
                  <a:gd name="T41" fmla="*/ 10 h 283"/>
                  <a:gd name="T42" fmla="*/ 136 w 147"/>
                  <a:gd name="T43" fmla="*/ 21 h 283"/>
                  <a:gd name="T44" fmla="*/ 140 w 147"/>
                  <a:gd name="T45" fmla="*/ 39 h 283"/>
                  <a:gd name="T46" fmla="*/ 143 w 147"/>
                  <a:gd name="T47" fmla="*/ 57 h 283"/>
                  <a:gd name="T48" fmla="*/ 147 w 147"/>
                  <a:gd name="T49" fmla="*/ 71 h 283"/>
                  <a:gd name="T50" fmla="*/ 140 w 147"/>
                  <a:gd name="T51" fmla="*/ 71 h 283"/>
                  <a:gd name="T52" fmla="*/ 133 w 147"/>
                  <a:gd name="T53" fmla="*/ 75 h 283"/>
                  <a:gd name="T54" fmla="*/ 136 w 147"/>
                  <a:gd name="T55" fmla="*/ 93 h 283"/>
                  <a:gd name="T56" fmla="*/ 129 w 147"/>
                  <a:gd name="T57" fmla="*/ 104 h 283"/>
                  <a:gd name="T58" fmla="*/ 125 w 147"/>
                  <a:gd name="T59" fmla="*/ 136 h 283"/>
                  <a:gd name="T60" fmla="*/ 118 w 147"/>
                  <a:gd name="T61" fmla="*/ 150 h 283"/>
                  <a:gd name="T62" fmla="*/ 107 w 147"/>
                  <a:gd name="T63" fmla="*/ 190 h 283"/>
                  <a:gd name="T64" fmla="*/ 97 w 147"/>
                  <a:gd name="T65" fmla="*/ 222 h 283"/>
                  <a:gd name="T66" fmla="*/ 90 w 147"/>
                  <a:gd name="T67" fmla="*/ 251 h 283"/>
                  <a:gd name="T68" fmla="*/ 79 w 147"/>
                  <a:gd name="T69" fmla="*/ 269 h 283"/>
                  <a:gd name="T70" fmla="*/ 68 w 147"/>
                  <a:gd name="T71" fmla="*/ 276 h 283"/>
                  <a:gd name="T72" fmla="*/ 39 w 147"/>
                  <a:gd name="T73" fmla="*/ 283 h 283"/>
                  <a:gd name="T74" fmla="*/ 22 w 147"/>
                  <a:gd name="T75" fmla="*/ 272 h 283"/>
                  <a:gd name="T76" fmla="*/ 11 w 147"/>
                  <a:gd name="T77" fmla="*/ 254 h 283"/>
                  <a:gd name="T78" fmla="*/ 11 w 147"/>
                  <a:gd name="T79" fmla="*/ 240 h 283"/>
                  <a:gd name="T80" fmla="*/ 4 w 147"/>
                  <a:gd name="T81" fmla="*/ 226 h 283"/>
                  <a:gd name="T82" fmla="*/ 0 w 147"/>
                  <a:gd name="T83" fmla="*/ 211 h 283"/>
                  <a:gd name="T84" fmla="*/ 7 w 147"/>
                  <a:gd name="T85" fmla="*/ 193 h 283"/>
                  <a:gd name="T86" fmla="*/ 14 w 147"/>
                  <a:gd name="T87" fmla="*/ 179 h 283"/>
                  <a:gd name="T88" fmla="*/ 29 w 147"/>
                  <a:gd name="T89" fmla="*/ 161 h 283"/>
                  <a:gd name="T90" fmla="*/ 25 w 147"/>
                  <a:gd name="T91" fmla="*/ 150 h 283"/>
                  <a:gd name="T92" fmla="*/ 18 w 147"/>
                  <a:gd name="T93" fmla="*/ 129 h 283"/>
                  <a:gd name="T94" fmla="*/ 22 w 147"/>
                  <a:gd name="T95"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7" h="283">
                    <a:moveTo>
                      <a:pt x="25" y="86"/>
                    </a:moveTo>
                    <a:lnTo>
                      <a:pt x="25" y="82"/>
                    </a:lnTo>
                    <a:lnTo>
                      <a:pt x="29" y="82"/>
                    </a:lnTo>
                    <a:lnTo>
                      <a:pt x="36" y="82"/>
                    </a:lnTo>
                    <a:lnTo>
                      <a:pt x="36" y="82"/>
                    </a:lnTo>
                    <a:lnTo>
                      <a:pt x="39" y="78"/>
                    </a:lnTo>
                    <a:lnTo>
                      <a:pt x="43" y="82"/>
                    </a:lnTo>
                    <a:lnTo>
                      <a:pt x="43" y="82"/>
                    </a:lnTo>
                    <a:lnTo>
                      <a:pt x="47" y="78"/>
                    </a:lnTo>
                    <a:lnTo>
                      <a:pt x="47" y="82"/>
                    </a:lnTo>
                    <a:lnTo>
                      <a:pt x="50" y="78"/>
                    </a:lnTo>
                    <a:lnTo>
                      <a:pt x="50" y="75"/>
                    </a:lnTo>
                    <a:lnTo>
                      <a:pt x="54" y="75"/>
                    </a:lnTo>
                    <a:lnTo>
                      <a:pt x="54" y="75"/>
                    </a:lnTo>
                    <a:lnTo>
                      <a:pt x="57" y="75"/>
                    </a:lnTo>
                    <a:lnTo>
                      <a:pt x="61" y="75"/>
                    </a:lnTo>
                    <a:lnTo>
                      <a:pt x="61" y="78"/>
                    </a:lnTo>
                    <a:lnTo>
                      <a:pt x="64" y="82"/>
                    </a:lnTo>
                    <a:lnTo>
                      <a:pt x="68" y="82"/>
                    </a:lnTo>
                    <a:lnTo>
                      <a:pt x="68" y="82"/>
                    </a:lnTo>
                    <a:lnTo>
                      <a:pt x="68" y="78"/>
                    </a:lnTo>
                    <a:lnTo>
                      <a:pt x="64" y="75"/>
                    </a:lnTo>
                    <a:lnTo>
                      <a:pt x="64" y="71"/>
                    </a:lnTo>
                    <a:lnTo>
                      <a:pt x="68" y="68"/>
                    </a:lnTo>
                    <a:lnTo>
                      <a:pt x="75" y="64"/>
                    </a:lnTo>
                    <a:lnTo>
                      <a:pt x="75" y="64"/>
                    </a:lnTo>
                    <a:lnTo>
                      <a:pt x="75" y="71"/>
                    </a:lnTo>
                    <a:lnTo>
                      <a:pt x="79" y="71"/>
                    </a:lnTo>
                    <a:lnTo>
                      <a:pt x="82" y="68"/>
                    </a:lnTo>
                    <a:lnTo>
                      <a:pt x="79" y="61"/>
                    </a:lnTo>
                    <a:lnTo>
                      <a:pt x="82" y="61"/>
                    </a:lnTo>
                    <a:lnTo>
                      <a:pt x="82" y="57"/>
                    </a:lnTo>
                    <a:lnTo>
                      <a:pt x="82" y="53"/>
                    </a:lnTo>
                    <a:lnTo>
                      <a:pt x="86" y="53"/>
                    </a:lnTo>
                    <a:lnTo>
                      <a:pt x="86" y="53"/>
                    </a:lnTo>
                    <a:lnTo>
                      <a:pt x="86" y="61"/>
                    </a:lnTo>
                    <a:lnTo>
                      <a:pt x="93" y="53"/>
                    </a:lnTo>
                    <a:lnTo>
                      <a:pt x="97" y="53"/>
                    </a:lnTo>
                    <a:lnTo>
                      <a:pt x="97" y="50"/>
                    </a:lnTo>
                    <a:lnTo>
                      <a:pt x="97" y="50"/>
                    </a:lnTo>
                    <a:lnTo>
                      <a:pt x="93" y="50"/>
                    </a:lnTo>
                    <a:lnTo>
                      <a:pt x="90" y="46"/>
                    </a:lnTo>
                    <a:lnTo>
                      <a:pt x="93" y="43"/>
                    </a:lnTo>
                    <a:lnTo>
                      <a:pt x="97" y="39"/>
                    </a:lnTo>
                    <a:lnTo>
                      <a:pt x="97" y="43"/>
                    </a:lnTo>
                    <a:lnTo>
                      <a:pt x="97" y="39"/>
                    </a:lnTo>
                    <a:lnTo>
                      <a:pt x="97" y="35"/>
                    </a:lnTo>
                    <a:lnTo>
                      <a:pt x="97" y="32"/>
                    </a:lnTo>
                    <a:lnTo>
                      <a:pt x="97" y="28"/>
                    </a:lnTo>
                    <a:lnTo>
                      <a:pt x="100" y="28"/>
                    </a:lnTo>
                    <a:lnTo>
                      <a:pt x="100" y="35"/>
                    </a:lnTo>
                    <a:lnTo>
                      <a:pt x="107" y="28"/>
                    </a:lnTo>
                    <a:lnTo>
                      <a:pt x="107" y="25"/>
                    </a:lnTo>
                    <a:lnTo>
                      <a:pt x="111" y="25"/>
                    </a:lnTo>
                    <a:lnTo>
                      <a:pt x="115" y="21"/>
                    </a:lnTo>
                    <a:lnTo>
                      <a:pt x="115" y="18"/>
                    </a:lnTo>
                    <a:lnTo>
                      <a:pt x="115" y="10"/>
                    </a:lnTo>
                    <a:lnTo>
                      <a:pt x="115" y="7"/>
                    </a:lnTo>
                    <a:lnTo>
                      <a:pt x="115" y="7"/>
                    </a:lnTo>
                    <a:lnTo>
                      <a:pt x="118" y="3"/>
                    </a:lnTo>
                    <a:lnTo>
                      <a:pt x="122" y="0"/>
                    </a:lnTo>
                    <a:lnTo>
                      <a:pt x="125" y="3"/>
                    </a:lnTo>
                    <a:lnTo>
                      <a:pt x="129" y="10"/>
                    </a:lnTo>
                    <a:lnTo>
                      <a:pt x="133" y="14"/>
                    </a:lnTo>
                    <a:lnTo>
                      <a:pt x="136" y="18"/>
                    </a:lnTo>
                    <a:lnTo>
                      <a:pt x="136" y="21"/>
                    </a:lnTo>
                    <a:lnTo>
                      <a:pt x="136" y="28"/>
                    </a:lnTo>
                    <a:lnTo>
                      <a:pt x="140" y="32"/>
                    </a:lnTo>
                    <a:lnTo>
                      <a:pt x="140" y="39"/>
                    </a:lnTo>
                    <a:lnTo>
                      <a:pt x="143" y="46"/>
                    </a:lnTo>
                    <a:lnTo>
                      <a:pt x="143" y="50"/>
                    </a:lnTo>
                    <a:lnTo>
                      <a:pt x="143" y="57"/>
                    </a:lnTo>
                    <a:lnTo>
                      <a:pt x="147" y="61"/>
                    </a:lnTo>
                    <a:lnTo>
                      <a:pt x="147" y="68"/>
                    </a:lnTo>
                    <a:lnTo>
                      <a:pt x="147" y="71"/>
                    </a:lnTo>
                    <a:lnTo>
                      <a:pt x="143" y="78"/>
                    </a:lnTo>
                    <a:lnTo>
                      <a:pt x="140" y="78"/>
                    </a:lnTo>
                    <a:lnTo>
                      <a:pt x="140" y="71"/>
                    </a:lnTo>
                    <a:lnTo>
                      <a:pt x="136" y="68"/>
                    </a:lnTo>
                    <a:lnTo>
                      <a:pt x="133" y="68"/>
                    </a:lnTo>
                    <a:lnTo>
                      <a:pt x="133" y="75"/>
                    </a:lnTo>
                    <a:lnTo>
                      <a:pt x="133" y="82"/>
                    </a:lnTo>
                    <a:lnTo>
                      <a:pt x="136" y="86"/>
                    </a:lnTo>
                    <a:lnTo>
                      <a:pt x="136" y="93"/>
                    </a:lnTo>
                    <a:lnTo>
                      <a:pt x="133" y="96"/>
                    </a:lnTo>
                    <a:lnTo>
                      <a:pt x="133" y="100"/>
                    </a:lnTo>
                    <a:lnTo>
                      <a:pt x="129" y="104"/>
                    </a:lnTo>
                    <a:lnTo>
                      <a:pt x="129" y="111"/>
                    </a:lnTo>
                    <a:lnTo>
                      <a:pt x="129" y="118"/>
                    </a:lnTo>
                    <a:lnTo>
                      <a:pt x="125" y="136"/>
                    </a:lnTo>
                    <a:lnTo>
                      <a:pt x="118" y="147"/>
                    </a:lnTo>
                    <a:lnTo>
                      <a:pt x="118" y="147"/>
                    </a:lnTo>
                    <a:lnTo>
                      <a:pt x="118" y="150"/>
                    </a:lnTo>
                    <a:lnTo>
                      <a:pt x="111" y="168"/>
                    </a:lnTo>
                    <a:lnTo>
                      <a:pt x="107" y="179"/>
                    </a:lnTo>
                    <a:lnTo>
                      <a:pt x="107" y="190"/>
                    </a:lnTo>
                    <a:lnTo>
                      <a:pt x="104" y="200"/>
                    </a:lnTo>
                    <a:lnTo>
                      <a:pt x="100" y="208"/>
                    </a:lnTo>
                    <a:lnTo>
                      <a:pt x="97" y="222"/>
                    </a:lnTo>
                    <a:lnTo>
                      <a:pt x="93" y="233"/>
                    </a:lnTo>
                    <a:lnTo>
                      <a:pt x="93" y="240"/>
                    </a:lnTo>
                    <a:lnTo>
                      <a:pt x="90" y="251"/>
                    </a:lnTo>
                    <a:lnTo>
                      <a:pt x="86" y="258"/>
                    </a:lnTo>
                    <a:lnTo>
                      <a:pt x="82" y="261"/>
                    </a:lnTo>
                    <a:lnTo>
                      <a:pt x="79" y="269"/>
                    </a:lnTo>
                    <a:lnTo>
                      <a:pt x="75" y="272"/>
                    </a:lnTo>
                    <a:lnTo>
                      <a:pt x="72" y="276"/>
                    </a:lnTo>
                    <a:lnTo>
                      <a:pt x="68" y="276"/>
                    </a:lnTo>
                    <a:lnTo>
                      <a:pt x="57" y="276"/>
                    </a:lnTo>
                    <a:lnTo>
                      <a:pt x="47" y="283"/>
                    </a:lnTo>
                    <a:lnTo>
                      <a:pt x="39" y="283"/>
                    </a:lnTo>
                    <a:lnTo>
                      <a:pt x="32" y="279"/>
                    </a:lnTo>
                    <a:lnTo>
                      <a:pt x="29" y="276"/>
                    </a:lnTo>
                    <a:lnTo>
                      <a:pt x="22" y="272"/>
                    </a:lnTo>
                    <a:lnTo>
                      <a:pt x="18" y="269"/>
                    </a:lnTo>
                    <a:lnTo>
                      <a:pt x="14" y="261"/>
                    </a:lnTo>
                    <a:lnTo>
                      <a:pt x="11" y="254"/>
                    </a:lnTo>
                    <a:lnTo>
                      <a:pt x="11" y="247"/>
                    </a:lnTo>
                    <a:lnTo>
                      <a:pt x="11" y="244"/>
                    </a:lnTo>
                    <a:lnTo>
                      <a:pt x="11" y="240"/>
                    </a:lnTo>
                    <a:lnTo>
                      <a:pt x="11" y="233"/>
                    </a:lnTo>
                    <a:lnTo>
                      <a:pt x="7" y="229"/>
                    </a:lnTo>
                    <a:lnTo>
                      <a:pt x="4" y="226"/>
                    </a:lnTo>
                    <a:lnTo>
                      <a:pt x="0" y="222"/>
                    </a:lnTo>
                    <a:lnTo>
                      <a:pt x="0" y="215"/>
                    </a:lnTo>
                    <a:lnTo>
                      <a:pt x="0" y="211"/>
                    </a:lnTo>
                    <a:lnTo>
                      <a:pt x="0" y="204"/>
                    </a:lnTo>
                    <a:lnTo>
                      <a:pt x="4" y="200"/>
                    </a:lnTo>
                    <a:lnTo>
                      <a:pt x="7" y="193"/>
                    </a:lnTo>
                    <a:lnTo>
                      <a:pt x="11" y="190"/>
                    </a:lnTo>
                    <a:lnTo>
                      <a:pt x="11" y="190"/>
                    </a:lnTo>
                    <a:lnTo>
                      <a:pt x="14" y="179"/>
                    </a:lnTo>
                    <a:lnTo>
                      <a:pt x="22" y="168"/>
                    </a:lnTo>
                    <a:lnTo>
                      <a:pt x="25" y="165"/>
                    </a:lnTo>
                    <a:lnTo>
                      <a:pt x="29" y="161"/>
                    </a:lnTo>
                    <a:lnTo>
                      <a:pt x="25" y="157"/>
                    </a:lnTo>
                    <a:lnTo>
                      <a:pt x="29" y="154"/>
                    </a:lnTo>
                    <a:lnTo>
                      <a:pt x="25" y="150"/>
                    </a:lnTo>
                    <a:lnTo>
                      <a:pt x="25" y="147"/>
                    </a:lnTo>
                    <a:lnTo>
                      <a:pt x="22" y="139"/>
                    </a:lnTo>
                    <a:lnTo>
                      <a:pt x="18" y="129"/>
                    </a:lnTo>
                    <a:lnTo>
                      <a:pt x="18" y="118"/>
                    </a:lnTo>
                    <a:lnTo>
                      <a:pt x="14" y="111"/>
                    </a:lnTo>
                    <a:lnTo>
                      <a:pt x="22" y="104"/>
                    </a:lnTo>
                    <a:lnTo>
                      <a:pt x="25" y="93"/>
                    </a:lnTo>
                    <a:lnTo>
                      <a:pt x="25" y="86"/>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92" name="Freeform 2726">
                <a:extLst>
                  <a:ext uri="{FF2B5EF4-FFF2-40B4-BE49-F238E27FC236}">
                    <a16:creationId xmlns:a16="http://schemas.microsoft.com/office/drawing/2014/main" id="{AE1B8032-743B-4663-A4A8-DBD5760E16CE}"/>
                  </a:ext>
                </a:extLst>
              </p:cNvPr>
              <p:cNvSpPr>
                <a:spLocks/>
              </p:cNvSpPr>
              <p:nvPr/>
            </p:nvSpPr>
            <p:spPr bwMode="auto">
              <a:xfrm>
                <a:off x="3493" y="2546"/>
                <a:ext cx="82" cy="86"/>
              </a:xfrm>
              <a:custGeom>
                <a:avLst/>
                <a:gdLst>
                  <a:gd name="T0" fmla="*/ 0 w 82"/>
                  <a:gd name="T1" fmla="*/ 32 h 86"/>
                  <a:gd name="T2" fmla="*/ 3 w 82"/>
                  <a:gd name="T3" fmla="*/ 32 h 86"/>
                  <a:gd name="T4" fmla="*/ 3 w 82"/>
                  <a:gd name="T5" fmla="*/ 28 h 86"/>
                  <a:gd name="T6" fmla="*/ 3 w 82"/>
                  <a:gd name="T7" fmla="*/ 28 h 86"/>
                  <a:gd name="T8" fmla="*/ 10 w 82"/>
                  <a:gd name="T9" fmla="*/ 25 h 86"/>
                  <a:gd name="T10" fmla="*/ 14 w 82"/>
                  <a:gd name="T11" fmla="*/ 21 h 86"/>
                  <a:gd name="T12" fmla="*/ 14 w 82"/>
                  <a:gd name="T13" fmla="*/ 18 h 86"/>
                  <a:gd name="T14" fmla="*/ 17 w 82"/>
                  <a:gd name="T15" fmla="*/ 10 h 86"/>
                  <a:gd name="T16" fmla="*/ 17 w 82"/>
                  <a:gd name="T17" fmla="*/ 10 h 86"/>
                  <a:gd name="T18" fmla="*/ 25 w 82"/>
                  <a:gd name="T19" fmla="*/ 7 h 86"/>
                  <a:gd name="T20" fmla="*/ 21 w 82"/>
                  <a:gd name="T21" fmla="*/ 3 h 86"/>
                  <a:gd name="T22" fmla="*/ 25 w 82"/>
                  <a:gd name="T23" fmla="*/ 3 h 86"/>
                  <a:gd name="T24" fmla="*/ 28 w 82"/>
                  <a:gd name="T25" fmla="*/ 3 h 86"/>
                  <a:gd name="T26" fmla="*/ 28 w 82"/>
                  <a:gd name="T27" fmla="*/ 3 h 86"/>
                  <a:gd name="T28" fmla="*/ 35 w 82"/>
                  <a:gd name="T29" fmla="*/ 3 h 86"/>
                  <a:gd name="T30" fmla="*/ 35 w 82"/>
                  <a:gd name="T31" fmla="*/ 3 h 86"/>
                  <a:gd name="T32" fmla="*/ 39 w 82"/>
                  <a:gd name="T33" fmla="*/ 7 h 86"/>
                  <a:gd name="T34" fmla="*/ 39 w 82"/>
                  <a:gd name="T35" fmla="*/ 10 h 86"/>
                  <a:gd name="T36" fmla="*/ 43 w 82"/>
                  <a:gd name="T37" fmla="*/ 18 h 86"/>
                  <a:gd name="T38" fmla="*/ 39 w 82"/>
                  <a:gd name="T39" fmla="*/ 25 h 86"/>
                  <a:gd name="T40" fmla="*/ 39 w 82"/>
                  <a:gd name="T41" fmla="*/ 25 h 86"/>
                  <a:gd name="T42" fmla="*/ 39 w 82"/>
                  <a:gd name="T43" fmla="*/ 25 h 86"/>
                  <a:gd name="T44" fmla="*/ 43 w 82"/>
                  <a:gd name="T45" fmla="*/ 25 h 86"/>
                  <a:gd name="T46" fmla="*/ 46 w 82"/>
                  <a:gd name="T47" fmla="*/ 28 h 86"/>
                  <a:gd name="T48" fmla="*/ 50 w 82"/>
                  <a:gd name="T49" fmla="*/ 28 h 86"/>
                  <a:gd name="T50" fmla="*/ 53 w 82"/>
                  <a:gd name="T51" fmla="*/ 25 h 86"/>
                  <a:gd name="T52" fmla="*/ 53 w 82"/>
                  <a:gd name="T53" fmla="*/ 21 h 86"/>
                  <a:gd name="T54" fmla="*/ 57 w 82"/>
                  <a:gd name="T55" fmla="*/ 21 h 86"/>
                  <a:gd name="T56" fmla="*/ 60 w 82"/>
                  <a:gd name="T57" fmla="*/ 25 h 86"/>
                  <a:gd name="T58" fmla="*/ 60 w 82"/>
                  <a:gd name="T59" fmla="*/ 28 h 86"/>
                  <a:gd name="T60" fmla="*/ 60 w 82"/>
                  <a:gd name="T61" fmla="*/ 28 h 86"/>
                  <a:gd name="T62" fmla="*/ 64 w 82"/>
                  <a:gd name="T63" fmla="*/ 36 h 86"/>
                  <a:gd name="T64" fmla="*/ 60 w 82"/>
                  <a:gd name="T65" fmla="*/ 39 h 86"/>
                  <a:gd name="T66" fmla="*/ 57 w 82"/>
                  <a:gd name="T67" fmla="*/ 43 h 86"/>
                  <a:gd name="T68" fmla="*/ 60 w 82"/>
                  <a:gd name="T69" fmla="*/ 43 h 86"/>
                  <a:gd name="T70" fmla="*/ 60 w 82"/>
                  <a:gd name="T71" fmla="*/ 46 h 86"/>
                  <a:gd name="T72" fmla="*/ 64 w 82"/>
                  <a:gd name="T73" fmla="*/ 46 h 86"/>
                  <a:gd name="T74" fmla="*/ 71 w 82"/>
                  <a:gd name="T75" fmla="*/ 46 h 86"/>
                  <a:gd name="T76" fmla="*/ 71 w 82"/>
                  <a:gd name="T77" fmla="*/ 50 h 86"/>
                  <a:gd name="T78" fmla="*/ 71 w 82"/>
                  <a:gd name="T79" fmla="*/ 53 h 86"/>
                  <a:gd name="T80" fmla="*/ 75 w 82"/>
                  <a:gd name="T81" fmla="*/ 57 h 86"/>
                  <a:gd name="T82" fmla="*/ 78 w 82"/>
                  <a:gd name="T83" fmla="*/ 57 h 86"/>
                  <a:gd name="T84" fmla="*/ 82 w 82"/>
                  <a:gd name="T85" fmla="*/ 57 h 86"/>
                  <a:gd name="T86" fmla="*/ 82 w 82"/>
                  <a:gd name="T87" fmla="*/ 64 h 86"/>
                  <a:gd name="T88" fmla="*/ 82 w 82"/>
                  <a:gd name="T89" fmla="*/ 68 h 86"/>
                  <a:gd name="T90" fmla="*/ 82 w 82"/>
                  <a:gd name="T91" fmla="*/ 68 h 86"/>
                  <a:gd name="T92" fmla="*/ 78 w 82"/>
                  <a:gd name="T93" fmla="*/ 71 h 86"/>
                  <a:gd name="T94" fmla="*/ 78 w 82"/>
                  <a:gd name="T95" fmla="*/ 71 h 86"/>
                  <a:gd name="T96" fmla="*/ 78 w 82"/>
                  <a:gd name="T97" fmla="*/ 79 h 86"/>
                  <a:gd name="T98" fmla="*/ 71 w 82"/>
                  <a:gd name="T99" fmla="*/ 86 h 86"/>
                  <a:gd name="T100" fmla="*/ 68 w 82"/>
                  <a:gd name="T101" fmla="*/ 82 h 86"/>
                  <a:gd name="T102" fmla="*/ 60 w 82"/>
                  <a:gd name="T103" fmla="*/ 82 h 86"/>
                  <a:gd name="T104" fmla="*/ 53 w 82"/>
                  <a:gd name="T105" fmla="*/ 79 h 86"/>
                  <a:gd name="T106" fmla="*/ 46 w 82"/>
                  <a:gd name="T107" fmla="*/ 75 h 86"/>
                  <a:gd name="T108" fmla="*/ 35 w 82"/>
                  <a:gd name="T109" fmla="*/ 64 h 86"/>
                  <a:gd name="T110" fmla="*/ 21 w 82"/>
                  <a:gd name="T111" fmla="*/ 53 h 86"/>
                  <a:gd name="T112" fmla="*/ 17 w 82"/>
                  <a:gd name="T113" fmla="*/ 50 h 86"/>
                  <a:gd name="T114" fmla="*/ 7 w 82"/>
                  <a:gd name="T115" fmla="*/ 43 h 86"/>
                  <a:gd name="T116" fmla="*/ 3 w 82"/>
                  <a:gd name="T117" fmla="*/ 39 h 86"/>
                  <a:gd name="T118" fmla="*/ 3 w 82"/>
                  <a:gd name="T119" fmla="*/ 36 h 86"/>
                  <a:gd name="T120" fmla="*/ 0 w 82"/>
                  <a:gd name="T121" fmla="*/ 36 h 86"/>
                  <a:gd name="T122" fmla="*/ 0 w 82"/>
                  <a:gd name="T12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 h="86">
                    <a:moveTo>
                      <a:pt x="0" y="32"/>
                    </a:moveTo>
                    <a:lnTo>
                      <a:pt x="0" y="32"/>
                    </a:lnTo>
                    <a:lnTo>
                      <a:pt x="0" y="32"/>
                    </a:lnTo>
                    <a:lnTo>
                      <a:pt x="3" y="32"/>
                    </a:lnTo>
                    <a:lnTo>
                      <a:pt x="3" y="28"/>
                    </a:lnTo>
                    <a:lnTo>
                      <a:pt x="3" y="28"/>
                    </a:lnTo>
                    <a:lnTo>
                      <a:pt x="3" y="28"/>
                    </a:lnTo>
                    <a:lnTo>
                      <a:pt x="3" y="28"/>
                    </a:lnTo>
                    <a:lnTo>
                      <a:pt x="7" y="25"/>
                    </a:lnTo>
                    <a:lnTo>
                      <a:pt x="10" y="25"/>
                    </a:lnTo>
                    <a:lnTo>
                      <a:pt x="10" y="21"/>
                    </a:lnTo>
                    <a:lnTo>
                      <a:pt x="14" y="21"/>
                    </a:lnTo>
                    <a:lnTo>
                      <a:pt x="14" y="21"/>
                    </a:lnTo>
                    <a:lnTo>
                      <a:pt x="14" y="18"/>
                    </a:lnTo>
                    <a:lnTo>
                      <a:pt x="17" y="18"/>
                    </a:lnTo>
                    <a:lnTo>
                      <a:pt x="17" y="10"/>
                    </a:lnTo>
                    <a:lnTo>
                      <a:pt x="17" y="10"/>
                    </a:lnTo>
                    <a:lnTo>
                      <a:pt x="17" y="10"/>
                    </a:lnTo>
                    <a:lnTo>
                      <a:pt x="21" y="7"/>
                    </a:lnTo>
                    <a:lnTo>
                      <a:pt x="25" y="7"/>
                    </a:lnTo>
                    <a:lnTo>
                      <a:pt x="21" y="7"/>
                    </a:lnTo>
                    <a:lnTo>
                      <a:pt x="21" y="3"/>
                    </a:lnTo>
                    <a:lnTo>
                      <a:pt x="25" y="3"/>
                    </a:lnTo>
                    <a:lnTo>
                      <a:pt x="25" y="3"/>
                    </a:lnTo>
                    <a:lnTo>
                      <a:pt x="25" y="0"/>
                    </a:lnTo>
                    <a:lnTo>
                      <a:pt x="28" y="3"/>
                    </a:lnTo>
                    <a:lnTo>
                      <a:pt x="28" y="3"/>
                    </a:lnTo>
                    <a:lnTo>
                      <a:pt x="28" y="3"/>
                    </a:lnTo>
                    <a:lnTo>
                      <a:pt x="32" y="3"/>
                    </a:lnTo>
                    <a:lnTo>
                      <a:pt x="35" y="3"/>
                    </a:lnTo>
                    <a:lnTo>
                      <a:pt x="35" y="3"/>
                    </a:lnTo>
                    <a:lnTo>
                      <a:pt x="35" y="3"/>
                    </a:lnTo>
                    <a:lnTo>
                      <a:pt x="35" y="3"/>
                    </a:lnTo>
                    <a:lnTo>
                      <a:pt x="39" y="7"/>
                    </a:lnTo>
                    <a:lnTo>
                      <a:pt x="39" y="10"/>
                    </a:lnTo>
                    <a:lnTo>
                      <a:pt x="39" y="10"/>
                    </a:lnTo>
                    <a:lnTo>
                      <a:pt x="39" y="18"/>
                    </a:lnTo>
                    <a:lnTo>
                      <a:pt x="43" y="18"/>
                    </a:lnTo>
                    <a:lnTo>
                      <a:pt x="43" y="21"/>
                    </a:lnTo>
                    <a:lnTo>
                      <a:pt x="39" y="25"/>
                    </a:lnTo>
                    <a:lnTo>
                      <a:pt x="39" y="25"/>
                    </a:lnTo>
                    <a:lnTo>
                      <a:pt x="39" y="25"/>
                    </a:lnTo>
                    <a:lnTo>
                      <a:pt x="39" y="25"/>
                    </a:lnTo>
                    <a:lnTo>
                      <a:pt x="39" y="25"/>
                    </a:lnTo>
                    <a:lnTo>
                      <a:pt x="43" y="25"/>
                    </a:lnTo>
                    <a:lnTo>
                      <a:pt x="43" y="25"/>
                    </a:lnTo>
                    <a:lnTo>
                      <a:pt x="46" y="28"/>
                    </a:lnTo>
                    <a:lnTo>
                      <a:pt x="46" y="28"/>
                    </a:lnTo>
                    <a:lnTo>
                      <a:pt x="50" y="28"/>
                    </a:lnTo>
                    <a:lnTo>
                      <a:pt x="50" y="28"/>
                    </a:lnTo>
                    <a:lnTo>
                      <a:pt x="53" y="28"/>
                    </a:lnTo>
                    <a:lnTo>
                      <a:pt x="53" y="25"/>
                    </a:lnTo>
                    <a:lnTo>
                      <a:pt x="53" y="25"/>
                    </a:lnTo>
                    <a:lnTo>
                      <a:pt x="53" y="21"/>
                    </a:lnTo>
                    <a:lnTo>
                      <a:pt x="57" y="21"/>
                    </a:lnTo>
                    <a:lnTo>
                      <a:pt x="57" y="21"/>
                    </a:lnTo>
                    <a:lnTo>
                      <a:pt x="60" y="21"/>
                    </a:lnTo>
                    <a:lnTo>
                      <a:pt x="60" y="25"/>
                    </a:lnTo>
                    <a:lnTo>
                      <a:pt x="60" y="28"/>
                    </a:lnTo>
                    <a:lnTo>
                      <a:pt x="60" y="28"/>
                    </a:lnTo>
                    <a:lnTo>
                      <a:pt x="60" y="28"/>
                    </a:lnTo>
                    <a:lnTo>
                      <a:pt x="60" y="28"/>
                    </a:lnTo>
                    <a:lnTo>
                      <a:pt x="64" y="32"/>
                    </a:lnTo>
                    <a:lnTo>
                      <a:pt x="64" y="36"/>
                    </a:lnTo>
                    <a:lnTo>
                      <a:pt x="60" y="39"/>
                    </a:lnTo>
                    <a:lnTo>
                      <a:pt x="60" y="39"/>
                    </a:lnTo>
                    <a:lnTo>
                      <a:pt x="57" y="43"/>
                    </a:lnTo>
                    <a:lnTo>
                      <a:pt x="57" y="43"/>
                    </a:lnTo>
                    <a:lnTo>
                      <a:pt x="60" y="43"/>
                    </a:lnTo>
                    <a:lnTo>
                      <a:pt x="60" y="43"/>
                    </a:lnTo>
                    <a:lnTo>
                      <a:pt x="60" y="43"/>
                    </a:lnTo>
                    <a:lnTo>
                      <a:pt x="60" y="46"/>
                    </a:lnTo>
                    <a:lnTo>
                      <a:pt x="60" y="46"/>
                    </a:lnTo>
                    <a:lnTo>
                      <a:pt x="64" y="46"/>
                    </a:lnTo>
                    <a:lnTo>
                      <a:pt x="68" y="46"/>
                    </a:lnTo>
                    <a:lnTo>
                      <a:pt x="71" y="46"/>
                    </a:lnTo>
                    <a:lnTo>
                      <a:pt x="71" y="46"/>
                    </a:lnTo>
                    <a:lnTo>
                      <a:pt x="71" y="50"/>
                    </a:lnTo>
                    <a:lnTo>
                      <a:pt x="71" y="50"/>
                    </a:lnTo>
                    <a:lnTo>
                      <a:pt x="71" y="53"/>
                    </a:lnTo>
                    <a:lnTo>
                      <a:pt x="75" y="53"/>
                    </a:lnTo>
                    <a:lnTo>
                      <a:pt x="75" y="57"/>
                    </a:lnTo>
                    <a:lnTo>
                      <a:pt x="78" y="57"/>
                    </a:lnTo>
                    <a:lnTo>
                      <a:pt x="78" y="57"/>
                    </a:lnTo>
                    <a:lnTo>
                      <a:pt x="82" y="57"/>
                    </a:lnTo>
                    <a:lnTo>
                      <a:pt x="82" y="57"/>
                    </a:lnTo>
                    <a:lnTo>
                      <a:pt x="82" y="61"/>
                    </a:lnTo>
                    <a:lnTo>
                      <a:pt x="82" y="64"/>
                    </a:lnTo>
                    <a:lnTo>
                      <a:pt x="82" y="64"/>
                    </a:lnTo>
                    <a:lnTo>
                      <a:pt x="82" y="68"/>
                    </a:lnTo>
                    <a:lnTo>
                      <a:pt x="82" y="68"/>
                    </a:lnTo>
                    <a:lnTo>
                      <a:pt x="82" y="68"/>
                    </a:lnTo>
                    <a:lnTo>
                      <a:pt x="78" y="68"/>
                    </a:lnTo>
                    <a:lnTo>
                      <a:pt x="78" y="71"/>
                    </a:lnTo>
                    <a:lnTo>
                      <a:pt x="78" y="71"/>
                    </a:lnTo>
                    <a:lnTo>
                      <a:pt x="78" y="71"/>
                    </a:lnTo>
                    <a:lnTo>
                      <a:pt x="78" y="75"/>
                    </a:lnTo>
                    <a:lnTo>
                      <a:pt x="78" y="79"/>
                    </a:lnTo>
                    <a:lnTo>
                      <a:pt x="78" y="86"/>
                    </a:lnTo>
                    <a:lnTo>
                      <a:pt x="71" y="86"/>
                    </a:lnTo>
                    <a:lnTo>
                      <a:pt x="68" y="82"/>
                    </a:lnTo>
                    <a:lnTo>
                      <a:pt x="68" y="82"/>
                    </a:lnTo>
                    <a:lnTo>
                      <a:pt x="64" y="82"/>
                    </a:lnTo>
                    <a:lnTo>
                      <a:pt x="60" y="82"/>
                    </a:lnTo>
                    <a:lnTo>
                      <a:pt x="57" y="79"/>
                    </a:lnTo>
                    <a:lnTo>
                      <a:pt x="53" y="79"/>
                    </a:lnTo>
                    <a:lnTo>
                      <a:pt x="50" y="79"/>
                    </a:lnTo>
                    <a:lnTo>
                      <a:pt x="46" y="75"/>
                    </a:lnTo>
                    <a:lnTo>
                      <a:pt x="43" y="71"/>
                    </a:lnTo>
                    <a:lnTo>
                      <a:pt x="35" y="64"/>
                    </a:lnTo>
                    <a:lnTo>
                      <a:pt x="25" y="53"/>
                    </a:lnTo>
                    <a:lnTo>
                      <a:pt x="21" y="53"/>
                    </a:lnTo>
                    <a:lnTo>
                      <a:pt x="21" y="50"/>
                    </a:lnTo>
                    <a:lnTo>
                      <a:pt x="17" y="50"/>
                    </a:lnTo>
                    <a:lnTo>
                      <a:pt x="10" y="46"/>
                    </a:lnTo>
                    <a:lnTo>
                      <a:pt x="7" y="43"/>
                    </a:lnTo>
                    <a:lnTo>
                      <a:pt x="3" y="39"/>
                    </a:lnTo>
                    <a:lnTo>
                      <a:pt x="3" y="39"/>
                    </a:lnTo>
                    <a:lnTo>
                      <a:pt x="3" y="39"/>
                    </a:lnTo>
                    <a:lnTo>
                      <a:pt x="3" y="36"/>
                    </a:lnTo>
                    <a:lnTo>
                      <a:pt x="0" y="36"/>
                    </a:lnTo>
                    <a:lnTo>
                      <a:pt x="0" y="36"/>
                    </a:lnTo>
                    <a:lnTo>
                      <a:pt x="0" y="36"/>
                    </a:lnTo>
                    <a:lnTo>
                      <a:pt x="0" y="36"/>
                    </a:lnTo>
                    <a:lnTo>
                      <a:pt x="0" y="3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93" name="Freeform 2727">
                <a:extLst>
                  <a:ext uri="{FF2B5EF4-FFF2-40B4-BE49-F238E27FC236}">
                    <a16:creationId xmlns:a16="http://schemas.microsoft.com/office/drawing/2014/main" id="{3EB8DB45-528E-4A0E-A791-47E3771F1993}"/>
                  </a:ext>
                </a:extLst>
              </p:cNvPr>
              <p:cNvSpPr>
                <a:spLocks/>
              </p:cNvSpPr>
              <p:nvPr/>
            </p:nvSpPr>
            <p:spPr bwMode="auto">
              <a:xfrm>
                <a:off x="3493" y="2546"/>
                <a:ext cx="82" cy="86"/>
              </a:xfrm>
              <a:custGeom>
                <a:avLst/>
                <a:gdLst>
                  <a:gd name="T0" fmla="*/ 0 w 82"/>
                  <a:gd name="T1" fmla="*/ 32 h 86"/>
                  <a:gd name="T2" fmla="*/ 3 w 82"/>
                  <a:gd name="T3" fmla="*/ 32 h 86"/>
                  <a:gd name="T4" fmla="*/ 3 w 82"/>
                  <a:gd name="T5" fmla="*/ 28 h 86"/>
                  <a:gd name="T6" fmla="*/ 3 w 82"/>
                  <a:gd name="T7" fmla="*/ 28 h 86"/>
                  <a:gd name="T8" fmla="*/ 10 w 82"/>
                  <a:gd name="T9" fmla="*/ 25 h 86"/>
                  <a:gd name="T10" fmla="*/ 14 w 82"/>
                  <a:gd name="T11" fmla="*/ 21 h 86"/>
                  <a:gd name="T12" fmla="*/ 14 w 82"/>
                  <a:gd name="T13" fmla="*/ 18 h 86"/>
                  <a:gd name="T14" fmla="*/ 17 w 82"/>
                  <a:gd name="T15" fmla="*/ 10 h 86"/>
                  <a:gd name="T16" fmla="*/ 17 w 82"/>
                  <a:gd name="T17" fmla="*/ 10 h 86"/>
                  <a:gd name="T18" fmla="*/ 25 w 82"/>
                  <a:gd name="T19" fmla="*/ 7 h 86"/>
                  <a:gd name="T20" fmla="*/ 21 w 82"/>
                  <a:gd name="T21" fmla="*/ 3 h 86"/>
                  <a:gd name="T22" fmla="*/ 25 w 82"/>
                  <a:gd name="T23" fmla="*/ 3 h 86"/>
                  <a:gd name="T24" fmla="*/ 28 w 82"/>
                  <a:gd name="T25" fmla="*/ 3 h 86"/>
                  <a:gd name="T26" fmla="*/ 28 w 82"/>
                  <a:gd name="T27" fmla="*/ 3 h 86"/>
                  <a:gd name="T28" fmla="*/ 35 w 82"/>
                  <a:gd name="T29" fmla="*/ 3 h 86"/>
                  <a:gd name="T30" fmla="*/ 35 w 82"/>
                  <a:gd name="T31" fmla="*/ 3 h 86"/>
                  <a:gd name="T32" fmla="*/ 39 w 82"/>
                  <a:gd name="T33" fmla="*/ 7 h 86"/>
                  <a:gd name="T34" fmla="*/ 39 w 82"/>
                  <a:gd name="T35" fmla="*/ 10 h 86"/>
                  <a:gd name="T36" fmla="*/ 43 w 82"/>
                  <a:gd name="T37" fmla="*/ 18 h 86"/>
                  <a:gd name="T38" fmla="*/ 39 w 82"/>
                  <a:gd name="T39" fmla="*/ 25 h 86"/>
                  <a:gd name="T40" fmla="*/ 39 w 82"/>
                  <a:gd name="T41" fmla="*/ 25 h 86"/>
                  <a:gd name="T42" fmla="*/ 39 w 82"/>
                  <a:gd name="T43" fmla="*/ 25 h 86"/>
                  <a:gd name="T44" fmla="*/ 43 w 82"/>
                  <a:gd name="T45" fmla="*/ 25 h 86"/>
                  <a:gd name="T46" fmla="*/ 46 w 82"/>
                  <a:gd name="T47" fmla="*/ 28 h 86"/>
                  <a:gd name="T48" fmla="*/ 50 w 82"/>
                  <a:gd name="T49" fmla="*/ 28 h 86"/>
                  <a:gd name="T50" fmla="*/ 53 w 82"/>
                  <a:gd name="T51" fmla="*/ 25 h 86"/>
                  <a:gd name="T52" fmla="*/ 53 w 82"/>
                  <a:gd name="T53" fmla="*/ 21 h 86"/>
                  <a:gd name="T54" fmla="*/ 57 w 82"/>
                  <a:gd name="T55" fmla="*/ 21 h 86"/>
                  <a:gd name="T56" fmla="*/ 60 w 82"/>
                  <a:gd name="T57" fmla="*/ 25 h 86"/>
                  <a:gd name="T58" fmla="*/ 60 w 82"/>
                  <a:gd name="T59" fmla="*/ 28 h 86"/>
                  <a:gd name="T60" fmla="*/ 60 w 82"/>
                  <a:gd name="T61" fmla="*/ 28 h 86"/>
                  <a:gd name="T62" fmla="*/ 64 w 82"/>
                  <a:gd name="T63" fmla="*/ 36 h 86"/>
                  <a:gd name="T64" fmla="*/ 60 w 82"/>
                  <a:gd name="T65" fmla="*/ 39 h 86"/>
                  <a:gd name="T66" fmla="*/ 57 w 82"/>
                  <a:gd name="T67" fmla="*/ 43 h 86"/>
                  <a:gd name="T68" fmla="*/ 60 w 82"/>
                  <a:gd name="T69" fmla="*/ 43 h 86"/>
                  <a:gd name="T70" fmla="*/ 60 w 82"/>
                  <a:gd name="T71" fmla="*/ 46 h 86"/>
                  <a:gd name="T72" fmla="*/ 64 w 82"/>
                  <a:gd name="T73" fmla="*/ 46 h 86"/>
                  <a:gd name="T74" fmla="*/ 71 w 82"/>
                  <a:gd name="T75" fmla="*/ 46 h 86"/>
                  <a:gd name="T76" fmla="*/ 71 w 82"/>
                  <a:gd name="T77" fmla="*/ 50 h 86"/>
                  <a:gd name="T78" fmla="*/ 71 w 82"/>
                  <a:gd name="T79" fmla="*/ 53 h 86"/>
                  <a:gd name="T80" fmla="*/ 75 w 82"/>
                  <a:gd name="T81" fmla="*/ 57 h 86"/>
                  <a:gd name="T82" fmla="*/ 78 w 82"/>
                  <a:gd name="T83" fmla="*/ 57 h 86"/>
                  <a:gd name="T84" fmla="*/ 82 w 82"/>
                  <a:gd name="T85" fmla="*/ 57 h 86"/>
                  <a:gd name="T86" fmla="*/ 82 w 82"/>
                  <a:gd name="T87" fmla="*/ 64 h 86"/>
                  <a:gd name="T88" fmla="*/ 82 w 82"/>
                  <a:gd name="T89" fmla="*/ 68 h 86"/>
                  <a:gd name="T90" fmla="*/ 82 w 82"/>
                  <a:gd name="T91" fmla="*/ 68 h 86"/>
                  <a:gd name="T92" fmla="*/ 78 w 82"/>
                  <a:gd name="T93" fmla="*/ 71 h 86"/>
                  <a:gd name="T94" fmla="*/ 78 w 82"/>
                  <a:gd name="T95" fmla="*/ 71 h 86"/>
                  <a:gd name="T96" fmla="*/ 78 w 82"/>
                  <a:gd name="T97" fmla="*/ 79 h 86"/>
                  <a:gd name="T98" fmla="*/ 71 w 82"/>
                  <a:gd name="T99" fmla="*/ 86 h 86"/>
                  <a:gd name="T100" fmla="*/ 68 w 82"/>
                  <a:gd name="T101" fmla="*/ 82 h 86"/>
                  <a:gd name="T102" fmla="*/ 60 w 82"/>
                  <a:gd name="T103" fmla="*/ 82 h 86"/>
                  <a:gd name="T104" fmla="*/ 53 w 82"/>
                  <a:gd name="T105" fmla="*/ 79 h 86"/>
                  <a:gd name="T106" fmla="*/ 46 w 82"/>
                  <a:gd name="T107" fmla="*/ 75 h 86"/>
                  <a:gd name="T108" fmla="*/ 35 w 82"/>
                  <a:gd name="T109" fmla="*/ 64 h 86"/>
                  <a:gd name="T110" fmla="*/ 21 w 82"/>
                  <a:gd name="T111" fmla="*/ 53 h 86"/>
                  <a:gd name="T112" fmla="*/ 17 w 82"/>
                  <a:gd name="T113" fmla="*/ 50 h 86"/>
                  <a:gd name="T114" fmla="*/ 7 w 82"/>
                  <a:gd name="T115" fmla="*/ 43 h 86"/>
                  <a:gd name="T116" fmla="*/ 3 w 82"/>
                  <a:gd name="T117" fmla="*/ 39 h 86"/>
                  <a:gd name="T118" fmla="*/ 3 w 82"/>
                  <a:gd name="T119" fmla="*/ 36 h 86"/>
                  <a:gd name="T120" fmla="*/ 0 w 82"/>
                  <a:gd name="T121" fmla="*/ 36 h 86"/>
                  <a:gd name="T122" fmla="*/ 0 w 82"/>
                  <a:gd name="T12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 h="86">
                    <a:moveTo>
                      <a:pt x="0" y="32"/>
                    </a:moveTo>
                    <a:lnTo>
                      <a:pt x="0" y="32"/>
                    </a:lnTo>
                    <a:lnTo>
                      <a:pt x="0" y="32"/>
                    </a:lnTo>
                    <a:lnTo>
                      <a:pt x="3" y="32"/>
                    </a:lnTo>
                    <a:lnTo>
                      <a:pt x="3" y="28"/>
                    </a:lnTo>
                    <a:lnTo>
                      <a:pt x="3" y="28"/>
                    </a:lnTo>
                    <a:lnTo>
                      <a:pt x="3" y="28"/>
                    </a:lnTo>
                    <a:lnTo>
                      <a:pt x="3" y="28"/>
                    </a:lnTo>
                    <a:lnTo>
                      <a:pt x="7" y="25"/>
                    </a:lnTo>
                    <a:lnTo>
                      <a:pt x="10" y="25"/>
                    </a:lnTo>
                    <a:lnTo>
                      <a:pt x="10" y="21"/>
                    </a:lnTo>
                    <a:lnTo>
                      <a:pt x="14" y="21"/>
                    </a:lnTo>
                    <a:lnTo>
                      <a:pt x="14" y="21"/>
                    </a:lnTo>
                    <a:lnTo>
                      <a:pt x="14" y="18"/>
                    </a:lnTo>
                    <a:lnTo>
                      <a:pt x="17" y="18"/>
                    </a:lnTo>
                    <a:lnTo>
                      <a:pt x="17" y="10"/>
                    </a:lnTo>
                    <a:lnTo>
                      <a:pt x="17" y="10"/>
                    </a:lnTo>
                    <a:lnTo>
                      <a:pt x="17" y="10"/>
                    </a:lnTo>
                    <a:lnTo>
                      <a:pt x="21" y="7"/>
                    </a:lnTo>
                    <a:lnTo>
                      <a:pt x="25" y="7"/>
                    </a:lnTo>
                    <a:lnTo>
                      <a:pt x="21" y="7"/>
                    </a:lnTo>
                    <a:lnTo>
                      <a:pt x="21" y="3"/>
                    </a:lnTo>
                    <a:lnTo>
                      <a:pt x="25" y="3"/>
                    </a:lnTo>
                    <a:lnTo>
                      <a:pt x="25" y="3"/>
                    </a:lnTo>
                    <a:lnTo>
                      <a:pt x="25" y="0"/>
                    </a:lnTo>
                    <a:lnTo>
                      <a:pt x="28" y="3"/>
                    </a:lnTo>
                    <a:lnTo>
                      <a:pt x="28" y="3"/>
                    </a:lnTo>
                    <a:lnTo>
                      <a:pt x="28" y="3"/>
                    </a:lnTo>
                    <a:lnTo>
                      <a:pt x="32" y="3"/>
                    </a:lnTo>
                    <a:lnTo>
                      <a:pt x="35" y="3"/>
                    </a:lnTo>
                    <a:lnTo>
                      <a:pt x="35" y="3"/>
                    </a:lnTo>
                    <a:lnTo>
                      <a:pt x="35" y="3"/>
                    </a:lnTo>
                    <a:lnTo>
                      <a:pt x="35" y="3"/>
                    </a:lnTo>
                    <a:lnTo>
                      <a:pt x="39" y="7"/>
                    </a:lnTo>
                    <a:lnTo>
                      <a:pt x="39" y="10"/>
                    </a:lnTo>
                    <a:lnTo>
                      <a:pt x="39" y="10"/>
                    </a:lnTo>
                    <a:lnTo>
                      <a:pt x="39" y="18"/>
                    </a:lnTo>
                    <a:lnTo>
                      <a:pt x="43" y="18"/>
                    </a:lnTo>
                    <a:lnTo>
                      <a:pt x="43" y="21"/>
                    </a:lnTo>
                    <a:lnTo>
                      <a:pt x="39" y="25"/>
                    </a:lnTo>
                    <a:lnTo>
                      <a:pt x="39" y="25"/>
                    </a:lnTo>
                    <a:lnTo>
                      <a:pt x="39" y="25"/>
                    </a:lnTo>
                    <a:lnTo>
                      <a:pt x="39" y="25"/>
                    </a:lnTo>
                    <a:lnTo>
                      <a:pt x="39" y="25"/>
                    </a:lnTo>
                    <a:lnTo>
                      <a:pt x="43" y="25"/>
                    </a:lnTo>
                    <a:lnTo>
                      <a:pt x="43" y="25"/>
                    </a:lnTo>
                    <a:lnTo>
                      <a:pt x="46" y="28"/>
                    </a:lnTo>
                    <a:lnTo>
                      <a:pt x="46" y="28"/>
                    </a:lnTo>
                    <a:lnTo>
                      <a:pt x="50" y="28"/>
                    </a:lnTo>
                    <a:lnTo>
                      <a:pt x="50" y="28"/>
                    </a:lnTo>
                    <a:lnTo>
                      <a:pt x="53" y="28"/>
                    </a:lnTo>
                    <a:lnTo>
                      <a:pt x="53" y="25"/>
                    </a:lnTo>
                    <a:lnTo>
                      <a:pt x="53" y="25"/>
                    </a:lnTo>
                    <a:lnTo>
                      <a:pt x="53" y="21"/>
                    </a:lnTo>
                    <a:lnTo>
                      <a:pt x="57" y="21"/>
                    </a:lnTo>
                    <a:lnTo>
                      <a:pt x="57" y="21"/>
                    </a:lnTo>
                    <a:lnTo>
                      <a:pt x="60" y="21"/>
                    </a:lnTo>
                    <a:lnTo>
                      <a:pt x="60" y="25"/>
                    </a:lnTo>
                    <a:lnTo>
                      <a:pt x="60" y="28"/>
                    </a:lnTo>
                    <a:lnTo>
                      <a:pt x="60" y="28"/>
                    </a:lnTo>
                    <a:lnTo>
                      <a:pt x="60" y="28"/>
                    </a:lnTo>
                    <a:lnTo>
                      <a:pt x="60" y="28"/>
                    </a:lnTo>
                    <a:lnTo>
                      <a:pt x="64" y="32"/>
                    </a:lnTo>
                    <a:lnTo>
                      <a:pt x="64" y="36"/>
                    </a:lnTo>
                    <a:lnTo>
                      <a:pt x="60" y="39"/>
                    </a:lnTo>
                    <a:lnTo>
                      <a:pt x="60" y="39"/>
                    </a:lnTo>
                    <a:lnTo>
                      <a:pt x="57" y="43"/>
                    </a:lnTo>
                    <a:lnTo>
                      <a:pt x="57" y="43"/>
                    </a:lnTo>
                    <a:lnTo>
                      <a:pt x="60" y="43"/>
                    </a:lnTo>
                    <a:lnTo>
                      <a:pt x="60" y="43"/>
                    </a:lnTo>
                    <a:lnTo>
                      <a:pt x="60" y="43"/>
                    </a:lnTo>
                    <a:lnTo>
                      <a:pt x="60" y="46"/>
                    </a:lnTo>
                    <a:lnTo>
                      <a:pt x="60" y="46"/>
                    </a:lnTo>
                    <a:lnTo>
                      <a:pt x="64" y="46"/>
                    </a:lnTo>
                    <a:lnTo>
                      <a:pt x="68" y="46"/>
                    </a:lnTo>
                    <a:lnTo>
                      <a:pt x="71" y="46"/>
                    </a:lnTo>
                    <a:lnTo>
                      <a:pt x="71" y="46"/>
                    </a:lnTo>
                    <a:lnTo>
                      <a:pt x="71" y="50"/>
                    </a:lnTo>
                    <a:lnTo>
                      <a:pt x="71" y="50"/>
                    </a:lnTo>
                    <a:lnTo>
                      <a:pt x="71" y="53"/>
                    </a:lnTo>
                    <a:lnTo>
                      <a:pt x="75" y="53"/>
                    </a:lnTo>
                    <a:lnTo>
                      <a:pt x="75" y="57"/>
                    </a:lnTo>
                    <a:lnTo>
                      <a:pt x="78" y="57"/>
                    </a:lnTo>
                    <a:lnTo>
                      <a:pt x="78" y="57"/>
                    </a:lnTo>
                    <a:lnTo>
                      <a:pt x="82" y="57"/>
                    </a:lnTo>
                    <a:lnTo>
                      <a:pt x="82" y="57"/>
                    </a:lnTo>
                    <a:lnTo>
                      <a:pt x="82" y="61"/>
                    </a:lnTo>
                    <a:lnTo>
                      <a:pt x="82" y="64"/>
                    </a:lnTo>
                    <a:lnTo>
                      <a:pt x="82" y="64"/>
                    </a:lnTo>
                    <a:lnTo>
                      <a:pt x="82" y="68"/>
                    </a:lnTo>
                    <a:lnTo>
                      <a:pt x="82" y="68"/>
                    </a:lnTo>
                    <a:lnTo>
                      <a:pt x="82" y="68"/>
                    </a:lnTo>
                    <a:lnTo>
                      <a:pt x="78" y="68"/>
                    </a:lnTo>
                    <a:lnTo>
                      <a:pt x="78" y="71"/>
                    </a:lnTo>
                    <a:lnTo>
                      <a:pt x="78" y="71"/>
                    </a:lnTo>
                    <a:lnTo>
                      <a:pt x="78" y="71"/>
                    </a:lnTo>
                    <a:lnTo>
                      <a:pt x="78" y="75"/>
                    </a:lnTo>
                    <a:lnTo>
                      <a:pt x="78" y="79"/>
                    </a:lnTo>
                    <a:lnTo>
                      <a:pt x="78" y="86"/>
                    </a:lnTo>
                    <a:lnTo>
                      <a:pt x="71" y="86"/>
                    </a:lnTo>
                    <a:lnTo>
                      <a:pt x="68" y="82"/>
                    </a:lnTo>
                    <a:lnTo>
                      <a:pt x="68" y="82"/>
                    </a:lnTo>
                    <a:lnTo>
                      <a:pt x="64" y="82"/>
                    </a:lnTo>
                    <a:lnTo>
                      <a:pt x="60" y="82"/>
                    </a:lnTo>
                    <a:lnTo>
                      <a:pt x="57" y="79"/>
                    </a:lnTo>
                    <a:lnTo>
                      <a:pt x="53" y="79"/>
                    </a:lnTo>
                    <a:lnTo>
                      <a:pt x="50" y="79"/>
                    </a:lnTo>
                    <a:lnTo>
                      <a:pt x="46" y="75"/>
                    </a:lnTo>
                    <a:lnTo>
                      <a:pt x="43" y="71"/>
                    </a:lnTo>
                    <a:lnTo>
                      <a:pt x="35" y="64"/>
                    </a:lnTo>
                    <a:lnTo>
                      <a:pt x="25" y="53"/>
                    </a:lnTo>
                    <a:lnTo>
                      <a:pt x="21" y="53"/>
                    </a:lnTo>
                    <a:lnTo>
                      <a:pt x="21" y="50"/>
                    </a:lnTo>
                    <a:lnTo>
                      <a:pt x="17" y="50"/>
                    </a:lnTo>
                    <a:lnTo>
                      <a:pt x="10" y="46"/>
                    </a:lnTo>
                    <a:lnTo>
                      <a:pt x="7" y="43"/>
                    </a:lnTo>
                    <a:lnTo>
                      <a:pt x="3" y="39"/>
                    </a:lnTo>
                    <a:lnTo>
                      <a:pt x="3" y="39"/>
                    </a:lnTo>
                    <a:lnTo>
                      <a:pt x="3" y="39"/>
                    </a:lnTo>
                    <a:lnTo>
                      <a:pt x="3" y="36"/>
                    </a:lnTo>
                    <a:lnTo>
                      <a:pt x="0" y="36"/>
                    </a:lnTo>
                    <a:lnTo>
                      <a:pt x="0" y="36"/>
                    </a:lnTo>
                    <a:lnTo>
                      <a:pt x="0" y="36"/>
                    </a:lnTo>
                    <a:lnTo>
                      <a:pt x="0" y="36"/>
                    </a:lnTo>
                    <a:lnTo>
                      <a:pt x="0" y="32"/>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94" name="Freeform 2728">
                <a:extLst>
                  <a:ext uri="{FF2B5EF4-FFF2-40B4-BE49-F238E27FC236}">
                    <a16:creationId xmlns:a16="http://schemas.microsoft.com/office/drawing/2014/main" id="{DB494974-4354-4D4E-94CF-6C6EDB9EF30F}"/>
                  </a:ext>
                </a:extLst>
              </p:cNvPr>
              <p:cNvSpPr>
                <a:spLocks/>
              </p:cNvSpPr>
              <p:nvPr/>
            </p:nvSpPr>
            <p:spPr bwMode="auto">
              <a:xfrm>
                <a:off x="4277" y="3321"/>
                <a:ext cx="47" cy="46"/>
              </a:xfrm>
              <a:custGeom>
                <a:avLst/>
                <a:gdLst>
                  <a:gd name="T0" fmla="*/ 47 w 47"/>
                  <a:gd name="T1" fmla="*/ 18 h 46"/>
                  <a:gd name="T2" fmla="*/ 47 w 47"/>
                  <a:gd name="T3" fmla="*/ 18 h 46"/>
                  <a:gd name="T4" fmla="*/ 47 w 47"/>
                  <a:gd name="T5" fmla="*/ 21 h 46"/>
                  <a:gd name="T6" fmla="*/ 39 w 47"/>
                  <a:gd name="T7" fmla="*/ 35 h 46"/>
                  <a:gd name="T8" fmla="*/ 29 w 47"/>
                  <a:gd name="T9" fmla="*/ 39 h 46"/>
                  <a:gd name="T10" fmla="*/ 25 w 47"/>
                  <a:gd name="T11" fmla="*/ 43 h 46"/>
                  <a:gd name="T12" fmla="*/ 22 w 47"/>
                  <a:gd name="T13" fmla="*/ 46 h 46"/>
                  <a:gd name="T14" fmla="*/ 14 w 47"/>
                  <a:gd name="T15" fmla="*/ 46 h 46"/>
                  <a:gd name="T16" fmla="*/ 7 w 47"/>
                  <a:gd name="T17" fmla="*/ 39 h 46"/>
                  <a:gd name="T18" fmla="*/ 4 w 47"/>
                  <a:gd name="T19" fmla="*/ 35 h 46"/>
                  <a:gd name="T20" fmla="*/ 4 w 47"/>
                  <a:gd name="T21" fmla="*/ 32 h 46"/>
                  <a:gd name="T22" fmla="*/ 0 w 47"/>
                  <a:gd name="T23" fmla="*/ 25 h 46"/>
                  <a:gd name="T24" fmla="*/ 0 w 47"/>
                  <a:gd name="T25" fmla="*/ 21 h 46"/>
                  <a:gd name="T26" fmla="*/ 11 w 47"/>
                  <a:gd name="T27" fmla="*/ 10 h 46"/>
                  <a:gd name="T28" fmla="*/ 14 w 47"/>
                  <a:gd name="T29" fmla="*/ 7 h 46"/>
                  <a:gd name="T30" fmla="*/ 25 w 47"/>
                  <a:gd name="T31" fmla="*/ 0 h 46"/>
                  <a:gd name="T32" fmla="*/ 32 w 47"/>
                  <a:gd name="T33" fmla="*/ 0 h 46"/>
                  <a:gd name="T34" fmla="*/ 36 w 47"/>
                  <a:gd name="T35" fmla="*/ 3 h 46"/>
                  <a:gd name="T36" fmla="*/ 39 w 47"/>
                  <a:gd name="T37" fmla="*/ 7 h 46"/>
                  <a:gd name="T38" fmla="*/ 43 w 47"/>
                  <a:gd name="T39" fmla="*/ 10 h 46"/>
                  <a:gd name="T40" fmla="*/ 47 w 47"/>
                  <a:gd name="T41" fmla="*/ 14 h 46"/>
                  <a:gd name="T42" fmla="*/ 47 w 47"/>
                  <a:gd name="T43" fmla="*/ 1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46">
                    <a:moveTo>
                      <a:pt x="47" y="18"/>
                    </a:moveTo>
                    <a:lnTo>
                      <a:pt x="47" y="18"/>
                    </a:lnTo>
                    <a:lnTo>
                      <a:pt x="47" y="21"/>
                    </a:lnTo>
                    <a:lnTo>
                      <a:pt x="39" y="35"/>
                    </a:lnTo>
                    <a:lnTo>
                      <a:pt x="29" y="39"/>
                    </a:lnTo>
                    <a:lnTo>
                      <a:pt x="25" y="43"/>
                    </a:lnTo>
                    <a:lnTo>
                      <a:pt x="22" y="46"/>
                    </a:lnTo>
                    <a:lnTo>
                      <a:pt x="14" y="46"/>
                    </a:lnTo>
                    <a:lnTo>
                      <a:pt x="7" y="39"/>
                    </a:lnTo>
                    <a:lnTo>
                      <a:pt x="4" y="35"/>
                    </a:lnTo>
                    <a:lnTo>
                      <a:pt x="4" y="32"/>
                    </a:lnTo>
                    <a:lnTo>
                      <a:pt x="0" y="25"/>
                    </a:lnTo>
                    <a:lnTo>
                      <a:pt x="0" y="21"/>
                    </a:lnTo>
                    <a:lnTo>
                      <a:pt x="11" y="10"/>
                    </a:lnTo>
                    <a:lnTo>
                      <a:pt x="14" y="7"/>
                    </a:lnTo>
                    <a:lnTo>
                      <a:pt x="25" y="0"/>
                    </a:lnTo>
                    <a:lnTo>
                      <a:pt x="32" y="0"/>
                    </a:lnTo>
                    <a:lnTo>
                      <a:pt x="36" y="3"/>
                    </a:lnTo>
                    <a:lnTo>
                      <a:pt x="39" y="7"/>
                    </a:lnTo>
                    <a:lnTo>
                      <a:pt x="43" y="10"/>
                    </a:lnTo>
                    <a:lnTo>
                      <a:pt x="47" y="14"/>
                    </a:lnTo>
                    <a:lnTo>
                      <a:pt x="47" y="1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95" name="Freeform 2729">
                <a:extLst>
                  <a:ext uri="{FF2B5EF4-FFF2-40B4-BE49-F238E27FC236}">
                    <a16:creationId xmlns:a16="http://schemas.microsoft.com/office/drawing/2014/main" id="{492CA790-F8A6-425C-B347-C7527DB069E6}"/>
                  </a:ext>
                </a:extLst>
              </p:cNvPr>
              <p:cNvSpPr>
                <a:spLocks/>
              </p:cNvSpPr>
              <p:nvPr/>
            </p:nvSpPr>
            <p:spPr bwMode="auto">
              <a:xfrm>
                <a:off x="4277" y="3321"/>
                <a:ext cx="47" cy="46"/>
              </a:xfrm>
              <a:custGeom>
                <a:avLst/>
                <a:gdLst>
                  <a:gd name="T0" fmla="*/ 47 w 47"/>
                  <a:gd name="T1" fmla="*/ 18 h 46"/>
                  <a:gd name="T2" fmla="*/ 47 w 47"/>
                  <a:gd name="T3" fmla="*/ 18 h 46"/>
                  <a:gd name="T4" fmla="*/ 47 w 47"/>
                  <a:gd name="T5" fmla="*/ 21 h 46"/>
                  <a:gd name="T6" fmla="*/ 39 w 47"/>
                  <a:gd name="T7" fmla="*/ 35 h 46"/>
                  <a:gd name="T8" fmla="*/ 29 w 47"/>
                  <a:gd name="T9" fmla="*/ 39 h 46"/>
                  <a:gd name="T10" fmla="*/ 25 w 47"/>
                  <a:gd name="T11" fmla="*/ 43 h 46"/>
                  <a:gd name="T12" fmla="*/ 22 w 47"/>
                  <a:gd name="T13" fmla="*/ 46 h 46"/>
                  <a:gd name="T14" fmla="*/ 14 w 47"/>
                  <a:gd name="T15" fmla="*/ 46 h 46"/>
                  <a:gd name="T16" fmla="*/ 7 w 47"/>
                  <a:gd name="T17" fmla="*/ 39 h 46"/>
                  <a:gd name="T18" fmla="*/ 4 w 47"/>
                  <a:gd name="T19" fmla="*/ 35 h 46"/>
                  <a:gd name="T20" fmla="*/ 4 w 47"/>
                  <a:gd name="T21" fmla="*/ 32 h 46"/>
                  <a:gd name="T22" fmla="*/ 0 w 47"/>
                  <a:gd name="T23" fmla="*/ 25 h 46"/>
                  <a:gd name="T24" fmla="*/ 0 w 47"/>
                  <a:gd name="T25" fmla="*/ 21 h 46"/>
                  <a:gd name="T26" fmla="*/ 11 w 47"/>
                  <a:gd name="T27" fmla="*/ 10 h 46"/>
                  <a:gd name="T28" fmla="*/ 14 w 47"/>
                  <a:gd name="T29" fmla="*/ 7 h 46"/>
                  <a:gd name="T30" fmla="*/ 25 w 47"/>
                  <a:gd name="T31" fmla="*/ 0 h 46"/>
                  <a:gd name="T32" fmla="*/ 32 w 47"/>
                  <a:gd name="T33" fmla="*/ 0 h 46"/>
                  <a:gd name="T34" fmla="*/ 36 w 47"/>
                  <a:gd name="T35" fmla="*/ 3 h 46"/>
                  <a:gd name="T36" fmla="*/ 39 w 47"/>
                  <a:gd name="T37" fmla="*/ 7 h 46"/>
                  <a:gd name="T38" fmla="*/ 43 w 47"/>
                  <a:gd name="T39" fmla="*/ 10 h 46"/>
                  <a:gd name="T40" fmla="*/ 47 w 47"/>
                  <a:gd name="T41" fmla="*/ 14 h 46"/>
                  <a:gd name="T42" fmla="*/ 47 w 47"/>
                  <a:gd name="T43" fmla="*/ 1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46">
                    <a:moveTo>
                      <a:pt x="47" y="18"/>
                    </a:moveTo>
                    <a:lnTo>
                      <a:pt x="47" y="18"/>
                    </a:lnTo>
                    <a:lnTo>
                      <a:pt x="47" y="21"/>
                    </a:lnTo>
                    <a:lnTo>
                      <a:pt x="39" y="35"/>
                    </a:lnTo>
                    <a:lnTo>
                      <a:pt x="29" y="39"/>
                    </a:lnTo>
                    <a:lnTo>
                      <a:pt x="25" y="43"/>
                    </a:lnTo>
                    <a:lnTo>
                      <a:pt x="22" y="46"/>
                    </a:lnTo>
                    <a:lnTo>
                      <a:pt x="14" y="46"/>
                    </a:lnTo>
                    <a:lnTo>
                      <a:pt x="7" y="39"/>
                    </a:lnTo>
                    <a:lnTo>
                      <a:pt x="4" y="35"/>
                    </a:lnTo>
                    <a:lnTo>
                      <a:pt x="4" y="32"/>
                    </a:lnTo>
                    <a:lnTo>
                      <a:pt x="0" y="25"/>
                    </a:lnTo>
                    <a:lnTo>
                      <a:pt x="0" y="21"/>
                    </a:lnTo>
                    <a:lnTo>
                      <a:pt x="11" y="10"/>
                    </a:lnTo>
                    <a:lnTo>
                      <a:pt x="14" y="7"/>
                    </a:lnTo>
                    <a:lnTo>
                      <a:pt x="25" y="0"/>
                    </a:lnTo>
                    <a:lnTo>
                      <a:pt x="32" y="0"/>
                    </a:lnTo>
                    <a:lnTo>
                      <a:pt x="36" y="3"/>
                    </a:lnTo>
                    <a:lnTo>
                      <a:pt x="39" y="7"/>
                    </a:lnTo>
                    <a:lnTo>
                      <a:pt x="43" y="10"/>
                    </a:lnTo>
                    <a:lnTo>
                      <a:pt x="47" y="14"/>
                    </a:lnTo>
                    <a:lnTo>
                      <a:pt x="47" y="1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96" name="Freeform 2730">
                <a:extLst>
                  <a:ext uri="{FF2B5EF4-FFF2-40B4-BE49-F238E27FC236}">
                    <a16:creationId xmlns:a16="http://schemas.microsoft.com/office/drawing/2014/main" id="{DD022A5D-07CB-4C78-9872-49A80194E191}"/>
                  </a:ext>
                </a:extLst>
              </p:cNvPr>
              <p:cNvSpPr>
                <a:spLocks/>
              </p:cNvSpPr>
              <p:nvPr/>
            </p:nvSpPr>
            <p:spPr bwMode="auto">
              <a:xfrm>
                <a:off x="4417" y="2628"/>
                <a:ext cx="161" cy="190"/>
              </a:xfrm>
              <a:custGeom>
                <a:avLst/>
                <a:gdLst>
                  <a:gd name="T0" fmla="*/ 143 w 161"/>
                  <a:gd name="T1" fmla="*/ 76 h 190"/>
                  <a:gd name="T2" fmla="*/ 143 w 161"/>
                  <a:gd name="T3" fmla="*/ 36 h 190"/>
                  <a:gd name="T4" fmla="*/ 154 w 161"/>
                  <a:gd name="T5" fmla="*/ 29 h 190"/>
                  <a:gd name="T6" fmla="*/ 161 w 161"/>
                  <a:gd name="T7" fmla="*/ 15 h 190"/>
                  <a:gd name="T8" fmla="*/ 157 w 161"/>
                  <a:gd name="T9" fmla="*/ 15 h 190"/>
                  <a:gd name="T10" fmla="*/ 139 w 161"/>
                  <a:gd name="T11" fmla="*/ 7 h 190"/>
                  <a:gd name="T12" fmla="*/ 125 w 161"/>
                  <a:gd name="T13" fmla="*/ 11 h 190"/>
                  <a:gd name="T14" fmla="*/ 111 w 161"/>
                  <a:gd name="T15" fmla="*/ 22 h 190"/>
                  <a:gd name="T16" fmla="*/ 93 w 161"/>
                  <a:gd name="T17" fmla="*/ 22 h 190"/>
                  <a:gd name="T18" fmla="*/ 79 w 161"/>
                  <a:gd name="T19" fmla="*/ 18 h 190"/>
                  <a:gd name="T20" fmla="*/ 61 w 161"/>
                  <a:gd name="T21" fmla="*/ 4 h 190"/>
                  <a:gd name="T22" fmla="*/ 50 w 161"/>
                  <a:gd name="T23" fmla="*/ 0 h 190"/>
                  <a:gd name="T24" fmla="*/ 39 w 161"/>
                  <a:gd name="T25" fmla="*/ 0 h 190"/>
                  <a:gd name="T26" fmla="*/ 25 w 161"/>
                  <a:gd name="T27" fmla="*/ 0 h 190"/>
                  <a:gd name="T28" fmla="*/ 10 w 161"/>
                  <a:gd name="T29" fmla="*/ 0 h 190"/>
                  <a:gd name="T30" fmla="*/ 0 w 161"/>
                  <a:gd name="T31" fmla="*/ 11 h 190"/>
                  <a:gd name="T32" fmla="*/ 3 w 161"/>
                  <a:gd name="T33" fmla="*/ 11 h 190"/>
                  <a:gd name="T34" fmla="*/ 7 w 161"/>
                  <a:gd name="T35" fmla="*/ 15 h 190"/>
                  <a:gd name="T36" fmla="*/ 7 w 161"/>
                  <a:gd name="T37" fmla="*/ 18 h 190"/>
                  <a:gd name="T38" fmla="*/ 10 w 161"/>
                  <a:gd name="T39" fmla="*/ 29 h 190"/>
                  <a:gd name="T40" fmla="*/ 14 w 161"/>
                  <a:gd name="T41" fmla="*/ 32 h 190"/>
                  <a:gd name="T42" fmla="*/ 18 w 161"/>
                  <a:gd name="T43" fmla="*/ 36 h 190"/>
                  <a:gd name="T44" fmla="*/ 21 w 161"/>
                  <a:gd name="T45" fmla="*/ 40 h 190"/>
                  <a:gd name="T46" fmla="*/ 21 w 161"/>
                  <a:gd name="T47" fmla="*/ 50 h 190"/>
                  <a:gd name="T48" fmla="*/ 21 w 161"/>
                  <a:gd name="T49" fmla="*/ 65 h 190"/>
                  <a:gd name="T50" fmla="*/ 14 w 161"/>
                  <a:gd name="T51" fmla="*/ 72 h 190"/>
                  <a:gd name="T52" fmla="*/ 10 w 161"/>
                  <a:gd name="T53" fmla="*/ 79 h 190"/>
                  <a:gd name="T54" fmla="*/ 0 w 161"/>
                  <a:gd name="T55" fmla="*/ 90 h 190"/>
                  <a:gd name="T56" fmla="*/ 3 w 161"/>
                  <a:gd name="T57" fmla="*/ 101 h 190"/>
                  <a:gd name="T58" fmla="*/ 7 w 161"/>
                  <a:gd name="T59" fmla="*/ 101 h 190"/>
                  <a:gd name="T60" fmla="*/ 14 w 161"/>
                  <a:gd name="T61" fmla="*/ 101 h 190"/>
                  <a:gd name="T62" fmla="*/ 18 w 161"/>
                  <a:gd name="T63" fmla="*/ 101 h 190"/>
                  <a:gd name="T64" fmla="*/ 10 w 161"/>
                  <a:gd name="T65" fmla="*/ 108 h 190"/>
                  <a:gd name="T66" fmla="*/ 3 w 161"/>
                  <a:gd name="T67" fmla="*/ 111 h 190"/>
                  <a:gd name="T68" fmla="*/ 79 w 161"/>
                  <a:gd name="T69" fmla="*/ 158 h 190"/>
                  <a:gd name="T70" fmla="*/ 79 w 161"/>
                  <a:gd name="T71" fmla="*/ 162 h 190"/>
                  <a:gd name="T72" fmla="*/ 82 w 161"/>
                  <a:gd name="T73" fmla="*/ 172 h 190"/>
                  <a:gd name="T74" fmla="*/ 114 w 161"/>
                  <a:gd name="T75" fmla="*/ 187 h 190"/>
                  <a:gd name="T76" fmla="*/ 118 w 161"/>
                  <a:gd name="T77" fmla="*/ 183 h 190"/>
                  <a:gd name="T78" fmla="*/ 122 w 161"/>
                  <a:gd name="T79" fmla="*/ 176 h 190"/>
                  <a:gd name="T80" fmla="*/ 129 w 161"/>
                  <a:gd name="T81" fmla="*/ 162 h 190"/>
                  <a:gd name="T82" fmla="*/ 132 w 161"/>
                  <a:gd name="T83" fmla="*/ 151 h 190"/>
                  <a:gd name="T84" fmla="*/ 136 w 161"/>
                  <a:gd name="T85" fmla="*/ 147 h 190"/>
                  <a:gd name="T86" fmla="*/ 143 w 161"/>
                  <a:gd name="T87" fmla="*/ 140 h 190"/>
                  <a:gd name="T88" fmla="*/ 143 w 161"/>
                  <a:gd name="T89" fmla="*/ 136 h 190"/>
                  <a:gd name="T90" fmla="*/ 150 w 161"/>
                  <a:gd name="T91" fmla="*/ 133 h 190"/>
                  <a:gd name="T92" fmla="*/ 154 w 161"/>
                  <a:gd name="T93" fmla="*/ 129 h 190"/>
                  <a:gd name="T94" fmla="*/ 147 w 161"/>
                  <a:gd name="T95" fmla="*/ 115 h 190"/>
                  <a:gd name="T96" fmla="*/ 143 w 161"/>
                  <a:gd name="T97" fmla="*/ 9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 h="190">
                    <a:moveTo>
                      <a:pt x="143" y="97"/>
                    </a:moveTo>
                    <a:lnTo>
                      <a:pt x="143" y="76"/>
                    </a:lnTo>
                    <a:lnTo>
                      <a:pt x="143" y="58"/>
                    </a:lnTo>
                    <a:lnTo>
                      <a:pt x="143" y="36"/>
                    </a:lnTo>
                    <a:lnTo>
                      <a:pt x="147" y="36"/>
                    </a:lnTo>
                    <a:lnTo>
                      <a:pt x="154" y="29"/>
                    </a:lnTo>
                    <a:lnTo>
                      <a:pt x="161" y="18"/>
                    </a:lnTo>
                    <a:lnTo>
                      <a:pt x="161" y="15"/>
                    </a:lnTo>
                    <a:lnTo>
                      <a:pt x="161" y="15"/>
                    </a:lnTo>
                    <a:lnTo>
                      <a:pt x="157" y="15"/>
                    </a:lnTo>
                    <a:lnTo>
                      <a:pt x="150" y="15"/>
                    </a:lnTo>
                    <a:lnTo>
                      <a:pt x="139" y="7"/>
                    </a:lnTo>
                    <a:lnTo>
                      <a:pt x="132" y="11"/>
                    </a:lnTo>
                    <a:lnTo>
                      <a:pt x="125" y="11"/>
                    </a:lnTo>
                    <a:lnTo>
                      <a:pt x="118" y="18"/>
                    </a:lnTo>
                    <a:lnTo>
                      <a:pt x="111" y="22"/>
                    </a:lnTo>
                    <a:lnTo>
                      <a:pt x="104" y="22"/>
                    </a:lnTo>
                    <a:lnTo>
                      <a:pt x="93" y="22"/>
                    </a:lnTo>
                    <a:lnTo>
                      <a:pt x="86" y="22"/>
                    </a:lnTo>
                    <a:lnTo>
                      <a:pt x="79" y="18"/>
                    </a:lnTo>
                    <a:lnTo>
                      <a:pt x="75" y="15"/>
                    </a:lnTo>
                    <a:lnTo>
                      <a:pt x="61" y="4"/>
                    </a:lnTo>
                    <a:lnTo>
                      <a:pt x="53" y="4"/>
                    </a:lnTo>
                    <a:lnTo>
                      <a:pt x="50" y="0"/>
                    </a:lnTo>
                    <a:lnTo>
                      <a:pt x="43" y="4"/>
                    </a:lnTo>
                    <a:lnTo>
                      <a:pt x="39" y="0"/>
                    </a:lnTo>
                    <a:lnTo>
                      <a:pt x="32" y="0"/>
                    </a:lnTo>
                    <a:lnTo>
                      <a:pt x="25" y="0"/>
                    </a:lnTo>
                    <a:lnTo>
                      <a:pt x="14" y="0"/>
                    </a:lnTo>
                    <a:lnTo>
                      <a:pt x="10" y="0"/>
                    </a:lnTo>
                    <a:lnTo>
                      <a:pt x="7" y="4"/>
                    </a:lnTo>
                    <a:lnTo>
                      <a:pt x="0" y="11"/>
                    </a:lnTo>
                    <a:lnTo>
                      <a:pt x="0" y="11"/>
                    </a:lnTo>
                    <a:lnTo>
                      <a:pt x="3" y="11"/>
                    </a:lnTo>
                    <a:lnTo>
                      <a:pt x="7" y="15"/>
                    </a:lnTo>
                    <a:lnTo>
                      <a:pt x="7" y="15"/>
                    </a:lnTo>
                    <a:lnTo>
                      <a:pt x="7" y="18"/>
                    </a:lnTo>
                    <a:lnTo>
                      <a:pt x="7" y="18"/>
                    </a:lnTo>
                    <a:lnTo>
                      <a:pt x="10" y="18"/>
                    </a:lnTo>
                    <a:lnTo>
                      <a:pt x="10" y="29"/>
                    </a:lnTo>
                    <a:lnTo>
                      <a:pt x="10" y="32"/>
                    </a:lnTo>
                    <a:lnTo>
                      <a:pt x="14" y="32"/>
                    </a:lnTo>
                    <a:lnTo>
                      <a:pt x="14" y="36"/>
                    </a:lnTo>
                    <a:lnTo>
                      <a:pt x="18" y="36"/>
                    </a:lnTo>
                    <a:lnTo>
                      <a:pt x="21" y="40"/>
                    </a:lnTo>
                    <a:lnTo>
                      <a:pt x="21" y="40"/>
                    </a:lnTo>
                    <a:lnTo>
                      <a:pt x="21" y="47"/>
                    </a:lnTo>
                    <a:lnTo>
                      <a:pt x="21" y="50"/>
                    </a:lnTo>
                    <a:lnTo>
                      <a:pt x="21" y="58"/>
                    </a:lnTo>
                    <a:lnTo>
                      <a:pt x="21" y="65"/>
                    </a:lnTo>
                    <a:lnTo>
                      <a:pt x="18" y="68"/>
                    </a:lnTo>
                    <a:lnTo>
                      <a:pt x="14" y="72"/>
                    </a:lnTo>
                    <a:lnTo>
                      <a:pt x="14" y="76"/>
                    </a:lnTo>
                    <a:lnTo>
                      <a:pt x="10" y="79"/>
                    </a:lnTo>
                    <a:lnTo>
                      <a:pt x="3" y="86"/>
                    </a:lnTo>
                    <a:lnTo>
                      <a:pt x="0" y="90"/>
                    </a:lnTo>
                    <a:lnTo>
                      <a:pt x="0" y="97"/>
                    </a:lnTo>
                    <a:lnTo>
                      <a:pt x="3" y="101"/>
                    </a:lnTo>
                    <a:lnTo>
                      <a:pt x="3" y="101"/>
                    </a:lnTo>
                    <a:lnTo>
                      <a:pt x="7" y="101"/>
                    </a:lnTo>
                    <a:lnTo>
                      <a:pt x="10" y="101"/>
                    </a:lnTo>
                    <a:lnTo>
                      <a:pt x="14" y="101"/>
                    </a:lnTo>
                    <a:lnTo>
                      <a:pt x="18" y="101"/>
                    </a:lnTo>
                    <a:lnTo>
                      <a:pt x="18" y="101"/>
                    </a:lnTo>
                    <a:lnTo>
                      <a:pt x="14" y="104"/>
                    </a:lnTo>
                    <a:lnTo>
                      <a:pt x="10" y="108"/>
                    </a:lnTo>
                    <a:lnTo>
                      <a:pt x="7" y="108"/>
                    </a:lnTo>
                    <a:lnTo>
                      <a:pt x="3" y="111"/>
                    </a:lnTo>
                    <a:lnTo>
                      <a:pt x="7" y="115"/>
                    </a:lnTo>
                    <a:lnTo>
                      <a:pt x="79" y="158"/>
                    </a:lnTo>
                    <a:lnTo>
                      <a:pt x="79" y="158"/>
                    </a:lnTo>
                    <a:lnTo>
                      <a:pt x="79" y="162"/>
                    </a:lnTo>
                    <a:lnTo>
                      <a:pt x="79" y="169"/>
                    </a:lnTo>
                    <a:lnTo>
                      <a:pt x="82" y="172"/>
                    </a:lnTo>
                    <a:lnTo>
                      <a:pt x="111" y="190"/>
                    </a:lnTo>
                    <a:lnTo>
                      <a:pt x="114" y="187"/>
                    </a:lnTo>
                    <a:lnTo>
                      <a:pt x="114" y="187"/>
                    </a:lnTo>
                    <a:lnTo>
                      <a:pt x="118" y="183"/>
                    </a:lnTo>
                    <a:lnTo>
                      <a:pt x="118" y="180"/>
                    </a:lnTo>
                    <a:lnTo>
                      <a:pt x="122" y="176"/>
                    </a:lnTo>
                    <a:lnTo>
                      <a:pt x="125" y="169"/>
                    </a:lnTo>
                    <a:lnTo>
                      <a:pt x="129" y="162"/>
                    </a:lnTo>
                    <a:lnTo>
                      <a:pt x="129" y="154"/>
                    </a:lnTo>
                    <a:lnTo>
                      <a:pt x="132" y="151"/>
                    </a:lnTo>
                    <a:lnTo>
                      <a:pt x="132" y="147"/>
                    </a:lnTo>
                    <a:lnTo>
                      <a:pt x="136" y="147"/>
                    </a:lnTo>
                    <a:lnTo>
                      <a:pt x="139" y="144"/>
                    </a:lnTo>
                    <a:lnTo>
                      <a:pt x="143" y="140"/>
                    </a:lnTo>
                    <a:lnTo>
                      <a:pt x="143" y="140"/>
                    </a:lnTo>
                    <a:lnTo>
                      <a:pt x="143" y="136"/>
                    </a:lnTo>
                    <a:lnTo>
                      <a:pt x="147" y="136"/>
                    </a:lnTo>
                    <a:lnTo>
                      <a:pt x="150" y="133"/>
                    </a:lnTo>
                    <a:lnTo>
                      <a:pt x="154" y="129"/>
                    </a:lnTo>
                    <a:lnTo>
                      <a:pt x="154" y="129"/>
                    </a:lnTo>
                    <a:lnTo>
                      <a:pt x="154" y="126"/>
                    </a:lnTo>
                    <a:lnTo>
                      <a:pt x="147" y="115"/>
                    </a:lnTo>
                    <a:lnTo>
                      <a:pt x="143" y="111"/>
                    </a:lnTo>
                    <a:lnTo>
                      <a:pt x="143" y="9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97" name="Freeform 2731">
                <a:extLst>
                  <a:ext uri="{FF2B5EF4-FFF2-40B4-BE49-F238E27FC236}">
                    <a16:creationId xmlns:a16="http://schemas.microsoft.com/office/drawing/2014/main" id="{CEFEF794-C8A5-4FE4-BA15-1A58CBAEB7B3}"/>
                  </a:ext>
                </a:extLst>
              </p:cNvPr>
              <p:cNvSpPr>
                <a:spLocks/>
              </p:cNvSpPr>
              <p:nvPr/>
            </p:nvSpPr>
            <p:spPr bwMode="auto">
              <a:xfrm>
                <a:off x="4417" y="2628"/>
                <a:ext cx="161" cy="190"/>
              </a:xfrm>
              <a:custGeom>
                <a:avLst/>
                <a:gdLst>
                  <a:gd name="T0" fmla="*/ 143 w 161"/>
                  <a:gd name="T1" fmla="*/ 76 h 190"/>
                  <a:gd name="T2" fmla="*/ 143 w 161"/>
                  <a:gd name="T3" fmla="*/ 36 h 190"/>
                  <a:gd name="T4" fmla="*/ 154 w 161"/>
                  <a:gd name="T5" fmla="*/ 29 h 190"/>
                  <a:gd name="T6" fmla="*/ 161 w 161"/>
                  <a:gd name="T7" fmla="*/ 15 h 190"/>
                  <a:gd name="T8" fmla="*/ 157 w 161"/>
                  <a:gd name="T9" fmla="*/ 15 h 190"/>
                  <a:gd name="T10" fmla="*/ 139 w 161"/>
                  <a:gd name="T11" fmla="*/ 7 h 190"/>
                  <a:gd name="T12" fmla="*/ 125 w 161"/>
                  <a:gd name="T13" fmla="*/ 11 h 190"/>
                  <a:gd name="T14" fmla="*/ 111 w 161"/>
                  <a:gd name="T15" fmla="*/ 22 h 190"/>
                  <a:gd name="T16" fmla="*/ 93 w 161"/>
                  <a:gd name="T17" fmla="*/ 22 h 190"/>
                  <a:gd name="T18" fmla="*/ 79 w 161"/>
                  <a:gd name="T19" fmla="*/ 18 h 190"/>
                  <a:gd name="T20" fmla="*/ 61 w 161"/>
                  <a:gd name="T21" fmla="*/ 4 h 190"/>
                  <a:gd name="T22" fmla="*/ 50 w 161"/>
                  <a:gd name="T23" fmla="*/ 0 h 190"/>
                  <a:gd name="T24" fmla="*/ 39 w 161"/>
                  <a:gd name="T25" fmla="*/ 0 h 190"/>
                  <a:gd name="T26" fmla="*/ 25 w 161"/>
                  <a:gd name="T27" fmla="*/ 0 h 190"/>
                  <a:gd name="T28" fmla="*/ 10 w 161"/>
                  <a:gd name="T29" fmla="*/ 0 h 190"/>
                  <a:gd name="T30" fmla="*/ 0 w 161"/>
                  <a:gd name="T31" fmla="*/ 11 h 190"/>
                  <a:gd name="T32" fmla="*/ 3 w 161"/>
                  <a:gd name="T33" fmla="*/ 11 h 190"/>
                  <a:gd name="T34" fmla="*/ 7 w 161"/>
                  <a:gd name="T35" fmla="*/ 15 h 190"/>
                  <a:gd name="T36" fmla="*/ 7 w 161"/>
                  <a:gd name="T37" fmla="*/ 18 h 190"/>
                  <a:gd name="T38" fmla="*/ 10 w 161"/>
                  <a:gd name="T39" fmla="*/ 29 h 190"/>
                  <a:gd name="T40" fmla="*/ 14 w 161"/>
                  <a:gd name="T41" fmla="*/ 32 h 190"/>
                  <a:gd name="T42" fmla="*/ 18 w 161"/>
                  <a:gd name="T43" fmla="*/ 36 h 190"/>
                  <a:gd name="T44" fmla="*/ 21 w 161"/>
                  <a:gd name="T45" fmla="*/ 40 h 190"/>
                  <a:gd name="T46" fmla="*/ 21 w 161"/>
                  <a:gd name="T47" fmla="*/ 50 h 190"/>
                  <a:gd name="T48" fmla="*/ 21 w 161"/>
                  <a:gd name="T49" fmla="*/ 65 h 190"/>
                  <a:gd name="T50" fmla="*/ 14 w 161"/>
                  <a:gd name="T51" fmla="*/ 72 h 190"/>
                  <a:gd name="T52" fmla="*/ 10 w 161"/>
                  <a:gd name="T53" fmla="*/ 79 h 190"/>
                  <a:gd name="T54" fmla="*/ 0 w 161"/>
                  <a:gd name="T55" fmla="*/ 90 h 190"/>
                  <a:gd name="T56" fmla="*/ 3 w 161"/>
                  <a:gd name="T57" fmla="*/ 101 h 190"/>
                  <a:gd name="T58" fmla="*/ 7 w 161"/>
                  <a:gd name="T59" fmla="*/ 101 h 190"/>
                  <a:gd name="T60" fmla="*/ 14 w 161"/>
                  <a:gd name="T61" fmla="*/ 101 h 190"/>
                  <a:gd name="T62" fmla="*/ 18 w 161"/>
                  <a:gd name="T63" fmla="*/ 101 h 190"/>
                  <a:gd name="T64" fmla="*/ 10 w 161"/>
                  <a:gd name="T65" fmla="*/ 108 h 190"/>
                  <a:gd name="T66" fmla="*/ 3 w 161"/>
                  <a:gd name="T67" fmla="*/ 111 h 190"/>
                  <a:gd name="T68" fmla="*/ 79 w 161"/>
                  <a:gd name="T69" fmla="*/ 158 h 190"/>
                  <a:gd name="T70" fmla="*/ 79 w 161"/>
                  <a:gd name="T71" fmla="*/ 162 h 190"/>
                  <a:gd name="T72" fmla="*/ 82 w 161"/>
                  <a:gd name="T73" fmla="*/ 172 h 190"/>
                  <a:gd name="T74" fmla="*/ 114 w 161"/>
                  <a:gd name="T75" fmla="*/ 187 h 190"/>
                  <a:gd name="T76" fmla="*/ 118 w 161"/>
                  <a:gd name="T77" fmla="*/ 183 h 190"/>
                  <a:gd name="T78" fmla="*/ 122 w 161"/>
                  <a:gd name="T79" fmla="*/ 176 h 190"/>
                  <a:gd name="T80" fmla="*/ 129 w 161"/>
                  <a:gd name="T81" fmla="*/ 162 h 190"/>
                  <a:gd name="T82" fmla="*/ 132 w 161"/>
                  <a:gd name="T83" fmla="*/ 151 h 190"/>
                  <a:gd name="T84" fmla="*/ 136 w 161"/>
                  <a:gd name="T85" fmla="*/ 147 h 190"/>
                  <a:gd name="T86" fmla="*/ 143 w 161"/>
                  <a:gd name="T87" fmla="*/ 140 h 190"/>
                  <a:gd name="T88" fmla="*/ 143 w 161"/>
                  <a:gd name="T89" fmla="*/ 136 h 190"/>
                  <a:gd name="T90" fmla="*/ 150 w 161"/>
                  <a:gd name="T91" fmla="*/ 133 h 190"/>
                  <a:gd name="T92" fmla="*/ 154 w 161"/>
                  <a:gd name="T93" fmla="*/ 129 h 190"/>
                  <a:gd name="T94" fmla="*/ 147 w 161"/>
                  <a:gd name="T95" fmla="*/ 115 h 190"/>
                  <a:gd name="T96" fmla="*/ 143 w 161"/>
                  <a:gd name="T97" fmla="*/ 9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 h="190">
                    <a:moveTo>
                      <a:pt x="143" y="97"/>
                    </a:moveTo>
                    <a:lnTo>
                      <a:pt x="143" y="76"/>
                    </a:lnTo>
                    <a:lnTo>
                      <a:pt x="143" y="58"/>
                    </a:lnTo>
                    <a:lnTo>
                      <a:pt x="143" y="36"/>
                    </a:lnTo>
                    <a:lnTo>
                      <a:pt x="147" y="36"/>
                    </a:lnTo>
                    <a:lnTo>
                      <a:pt x="154" y="29"/>
                    </a:lnTo>
                    <a:lnTo>
                      <a:pt x="161" y="18"/>
                    </a:lnTo>
                    <a:lnTo>
                      <a:pt x="161" y="15"/>
                    </a:lnTo>
                    <a:lnTo>
                      <a:pt x="161" y="15"/>
                    </a:lnTo>
                    <a:lnTo>
                      <a:pt x="157" y="15"/>
                    </a:lnTo>
                    <a:lnTo>
                      <a:pt x="150" y="15"/>
                    </a:lnTo>
                    <a:lnTo>
                      <a:pt x="139" y="7"/>
                    </a:lnTo>
                    <a:lnTo>
                      <a:pt x="132" y="11"/>
                    </a:lnTo>
                    <a:lnTo>
                      <a:pt x="125" y="11"/>
                    </a:lnTo>
                    <a:lnTo>
                      <a:pt x="118" y="18"/>
                    </a:lnTo>
                    <a:lnTo>
                      <a:pt x="111" y="22"/>
                    </a:lnTo>
                    <a:lnTo>
                      <a:pt x="104" y="22"/>
                    </a:lnTo>
                    <a:lnTo>
                      <a:pt x="93" y="22"/>
                    </a:lnTo>
                    <a:lnTo>
                      <a:pt x="86" y="22"/>
                    </a:lnTo>
                    <a:lnTo>
                      <a:pt x="79" y="18"/>
                    </a:lnTo>
                    <a:lnTo>
                      <a:pt x="75" y="15"/>
                    </a:lnTo>
                    <a:lnTo>
                      <a:pt x="61" y="4"/>
                    </a:lnTo>
                    <a:lnTo>
                      <a:pt x="53" y="4"/>
                    </a:lnTo>
                    <a:lnTo>
                      <a:pt x="50" y="0"/>
                    </a:lnTo>
                    <a:lnTo>
                      <a:pt x="43" y="4"/>
                    </a:lnTo>
                    <a:lnTo>
                      <a:pt x="39" y="0"/>
                    </a:lnTo>
                    <a:lnTo>
                      <a:pt x="32" y="0"/>
                    </a:lnTo>
                    <a:lnTo>
                      <a:pt x="25" y="0"/>
                    </a:lnTo>
                    <a:lnTo>
                      <a:pt x="14" y="0"/>
                    </a:lnTo>
                    <a:lnTo>
                      <a:pt x="10" y="0"/>
                    </a:lnTo>
                    <a:lnTo>
                      <a:pt x="7" y="4"/>
                    </a:lnTo>
                    <a:lnTo>
                      <a:pt x="0" y="11"/>
                    </a:lnTo>
                    <a:lnTo>
                      <a:pt x="0" y="11"/>
                    </a:lnTo>
                    <a:lnTo>
                      <a:pt x="3" y="11"/>
                    </a:lnTo>
                    <a:lnTo>
                      <a:pt x="7" y="15"/>
                    </a:lnTo>
                    <a:lnTo>
                      <a:pt x="7" y="15"/>
                    </a:lnTo>
                    <a:lnTo>
                      <a:pt x="7" y="18"/>
                    </a:lnTo>
                    <a:lnTo>
                      <a:pt x="7" y="18"/>
                    </a:lnTo>
                    <a:lnTo>
                      <a:pt x="10" y="18"/>
                    </a:lnTo>
                    <a:lnTo>
                      <a:pt x="10" y="29"/>
                    </a:lnTo>
                    <a:lnTo>
                      <a:pt x="10" y="32"/>
                    </a:lnTo>
                    <a:lnTo>
                      <a:pt x="14" y="32"/>
                    </a:lnTo>
                    <a:lnTo>
                      <a:pt x="14" y="36"/>
                    </a:lnTo>
                    <a:lnTo>
                      <a:pt x="18" y="36"/>
                    </a:lnTo>
                    <a:lnTo>
                      <a:pt x="21" y="40"/>
                    </a:lnTo>
                    <a:lnTo>
                      <a:pt x="21" y="40"/>
                    </a:lnTo>
                    <a:lnTo>
                      <a:pt x="21" y="47"/>
                    </a:lnTo>
                    <a:lnTo>
                      <a:pt x="21" y="50"/>
                    </a:lnTo>
                    <a:lnTo>
                      <a:pt x="21" y="58"/>
                    </a:lnTo>
                    <a:lnTo>
                      <a:pt x="21" y="65"/>
                    </a:lnTo>
                    <a:lnTo>
                      <a:pt x="18" y="68"/>
                    </a:lnTo>
                    <a:lnTo>
                      <a:pt x="14" y="72"/>
                    </a:lnTo>
                    <a:lnTo>
                      <a:pt x="14" y="76"/>
                    </a:lnTo>
                    <a:lnTo>
                      <a:pt x="10" y="79"/>
                    </a:lnTo>
                    <a:lnTo>
                      <a:pt x="3" y="86"/>
                    </a:lnTo>
                    <a:lnTo>
                      <a:pt x="0" y="90"/>
                    </a:lnTo>
                    <a:lnTo>
                      <a:pt x="0" y="97"/>
                    </a:lnTo>
                    <a:lnTo>
                      <a:pt x="3" y="101"/>
                    </a:lnTo>
                    <a:lnTo>
                      <a:pt x="3" y="101"/>
                    </a:lnTo>
                    <a:lnTo>
                      <a:pt x="7" y="101"/>
                    </a:lnTo>
                    <a:lnTo>
                      <a:pt x="10" y="101"/>
                    </a:lnTo>
                    <a:lnTo>
                      <a:pt x="14" y="101"/>
                    </a:lnTo>
                    <a:lnTo>
                      <a:pt x="18" y="101"/>
                    </a:lnTo>
                    <a:lnTo>
                      <a:pt x="18" y="101"/>
                    </a:lnTo>
                    <a:lnTo>
                      <a:pt x="14" y="104"/>
                    </a:lnTo>
                    <a:lnTo>
                      <a:pt x="10" y="108"/>
                    </a:lnTo>
                    <a:lnTo>
                      <a:pt x="7" y="108"/>
                    </a:lnTo>
                    <a:lnTo>
                      <a:pt x="3" y="111"/>
                    </a:lnTo>
                    <a:lnTo>
                      <a:pt x="7" y="115"/>
                    </a:lnTo>
                    <a:lnTo>
                      <a:pt x="79" y="158"/>
                    </a:lnTo>
                    <a:lnTo>
                      <a:pt x="79" y="158"/>
                    </a:lnTo>
                    <a:lnTo>
                      <a:pt x="79" y="162"/>
                    </a:lnTo>
                    <a:lnTo>
                      <a:pt x="79" y="169"/>
                    </a:lnTo>
                    <a:lnTo>
                      <a:pt x="82" y="172"/>
                    </a:lnTo>
                    <a:lnTo>
                      <a:pt x="111" y="190"/>
                    </a:lnTo>
                    <a:lnTo>
                      <a:pt x="114" y="187"/>
                    </a:lnTo>
                    <a:lnTo>
                      <a:pt x="114" y="187"/>
                    </a:lnTo>
                    <a:lnTo>
                      <a:pt x="118" y="183"/>
                    </a:lnTo>
                    <a:lnTo>
                      <a:pt x="118" y="180"/>
                    </a:lnTo>
                    <a:lnTo>
                      <a:pt x="122" y="176"/>
                    </a:lnTo>
                    <a:lnTo>
                      <a:pt x="125" y="169"/>
                    </a:lnTo>
                    <a:lnTo>
                      <a:pt x="129" y="162"/>
                    </a:lnTo>
                    <a:lnTo>
                      <a:pt x="129" y="154"/>
                    </a:lnTo>
                    <a:lnTo>
                      <a:pt x="132" y="151"/>
                    </a:lnTo>
                    <a:lnTo>
                      <a:pt x="132" y="147"/>
                    </a:lnTo>
                    <a:lnTo>
                      <a:pt x="136" y="147"/>
                    </a:lnTo>
                    <a:lnTo>
                      <a:pt x="139" y="144"/>
                    </a:lnTo>
                    <a:lnTo>
                      <a:pt x="143" y="140"/>
                    </a:lnTo>
                    <a:lnTo>
                      <a:pt x="143" y="140"/>
                    </a:lnTo>
                    <a:lnTo>
                      <a:pt x="143" y="136"/>
                    </a:lnTo>
                    <a:lnTo>
                      <a:pt x="147" y="136"/>
                    </a:lnTo>
                    <a:lnTo>
                      <a:pt x="150" y="133"/>
                    </a:lnTo>
                    <a:lnTo>
                      <a:pt x="154" y="129"/>
                    </a:lnTo>
                    <a:lnTo>
                      <a:pt x="154" y="129"/>
                    </a:lnTo>
                    <a:lnTo>
                      <a:pt x="154" y="126"/>
                    </a:lnTo>
                    <a:lnTo>
                      <a:pt x="147" y="115"/>
                    </a:lnTo>
                    <a:lnTo>
                      <a:pt x="143" y="111"/>
                    </a:lnTo>
                    <a:lnTo>
                      <a:pt x="143" y="9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98" name="Freeform 2732">
                <a:extLst>
                  <a:ext uri="{FF2B5EF4-FFF2-40B4-BE49-F238E27FC236}">
                    <a16:creationId xmlns:a16="http://schemas.microsoft.com/office/drawing/2014/main" id="{AA6677BD-D494-4C2C-9500-50CD51292126}"/>
                  </a:ext>
                </a:extLst>
              </p:cNvPr>
              <p:cNvSpPr>
                <a:spLocks/>
              </p:cNvSpPr>
              <p:nvPr/>
            </p:nvSpPr>
            <p:spPr bwMode="auto">
              <a:xfrm>
                <a:off x="3385" y="2460"/>
                <a:ext cx="65" cy="39"/>
              </a:xfrm>
              <a:custGeom>
                <a:avLst/>
                <a:gdLst>
                  <a:gd name="T0" fmla="*/ 61 w 65"/>
                  <a:gd name="T1" fmla="*/ 0 h 39"/>
                  <a:gd name="T2" fmla="*/ 61 w 65"/>
                  <a:gd name="T3" fmla="*/ 3 h 39"/>
                  <a:gd name="T4" fmla="*/ 65 w 65"/>
                  <a:gd name="T5" fmla="*/ 7 h 39"/>
                  <a:gd name="T6" fmla="*/ 65 w 65"/>
                  <a:gd name="T7" fmla="*/ 7 h 39"/>
                  <a:gd name="T8" fmla="*/ 61 w 65"/>
                  <a:gd name="T9" fmla="*/ 10 h 39"/>
                  <a:gd name="T10" fmla="*/ 61 w 65"/>
                  <a:gd name="T11" fmla="*/ 10 h 39"/>
                  <a:gd name="T12" fmla="*/ 57 w 65"/>
                  <a:gd name="T13" fmla="*/ 10 h 39"/>
                  <a:gd name="T14" fmla="*/ 57 w 65"/>
                  <a:gd name="T15" fmla="*/ 10 h 39"/>
                  <a:gd name="T16" fmla="*/ 57 w 65"/>
                  <a:gd name="T17" fmla="*/ 14 h 39"/>
                  <a:gd name="T18" fmla="*/ 61 w 65"/>
                  <a:gd name="T19" fmla="*/ 14 h 39"/>
                  <a:gd name="T20" fmla="*/ 61 w 65"/>
                  <a:gd name="T21" fmla="*/ 14 h 39"/>
                  <a:gd name="T22" fmla="*/ 61 w 65"/>
                  <a:gd name="T23" fmla="*/ 21 h 39"/>
                  <a:gd name="T24" fmla="*/ 57 w 65"/>
                  <a:gd name="T25" fmla="*/ 21 h 39"/>
                  <a:gd name="T26" fmla="*/ 57 w 65"/>
                  <a:gd name="T27" fmla="*/ 25 h 39"/>
                  <a:gd name="T28" fmla="*/ 50 w 65"/>
                  <a:gd name="T29" fmla="*/ 25 h 39"/>
                  <a:gd name="T30" fmla="*/ 43 w 65"/>
                  <a:gd name="T31" fmla="*/ 25 h 39"/>
                  <a:gd name="T32" fmla="*/ 40 w 65"/>
                  <a:gd name="T33" fmla="*/ 28 h 39"/>
                  <a:gd name="T34" fmla="*/ 40 w 65"/>
                  <a:gd name="T35" fmla="*/ 32 h 39"/>
                  <a:gd name="T36" fmla="*/ 40 w 65"/>
                  <a:gd name="T37" fmla="*/ 35 h 39"/>
                  <a:gd name="T38" fmla="*/ 36 w 65"/>
                  <a:gd name="T39" fmla="*/ 35 h 39"/>
                  <a:gd name="T40" fmla="*/ 36 w 65"/>
                  <a:gd name="T41" fmla="*/ 35 h 39"/>
                  <a:gd name="T42" fmla="*/ 32 w 65"/>
                  <a:gd name="T43" fmla="*/ 39 h 39"/>
                  <a:gd name="T44" fmla="*/ 32 w 65"/>
                  <a:gd name="T45" fmla="*/ 35 h 39"/>
                  <a:gd name="T46" fmla="*/ 32 w 65"/>
                  <a:gd name="T47" fmla="*/ 35 h 39"/>
                  <a:gd name="T48" fmla="*/ 32 w 65"/>
                  <a:gd name="T49" fmla="*/ 35 h 39"/>
                  <a:gd name="T50" fmla="*/ 29 w 65"/>
                  <a:gd name="T51" fmla="*/ 35 h 39"/>
                  <a:gd name="T52" fmla="*/ 29 w 65"/>
                  <a:gd name="T53" fmla="*/ 32 h 39"/>
                  <a:gd name="T54" fmla="*/ 25 w 65"/>
                  <a:gd name="T55" fmla="*/ 32 h 39"/>
                  <a:gd name="T56" fmla="*/ 29 w 65"/>
                  <a:gd name="T57" fmla="*/ 28 h 39"/>
                  <a:gd name="T58" fmla="*/ 25 w 65"/>
                  <a:gd name="T59" fmla="*/ 25 h 39"/>
                  <a:gd name="T60" fmla="*/ 29 w 65"/>
                  <a:gd name="T61" fmla="*/ 21 h 39"/>
                  <a:gd name="T62" fmla="*/ 29 w 65"/>
                  <a:gd name="T63" fmla="*/ 21 h 39"/>
                  <a:gd name="T64" fmla="*/ 36 w 65"/>
                  <a:gd name="T65" fmla="*/ 21 h 39"/>
                  <a:gd name="T66" fmla="*/ 36 w 65"/>
                  <a:gd name="T67" fmla="*/ 17 h 39"/>
                  <a:gd name="T68" fmla="*/ 29 w 65"/>
                  <a:gd name="T69" fmla="*/ 17 h 39"/>
                  <a:gd name="T70" fmla="*/ 25 w 65"/>
                  <a:gd name="T71" fmla="*/ 21 h 39"/>
                  <a:gd name="T72" fmla="*/ 22 w 65"/>
                  <a:gd name="T73" fmla="*/ 21 h 39"/>
                  <a:gd name="T74" fmla="*/ 18 w 65"/>
                  <a:gd name="T75" fmla="*/ 21 h 39"/>
                  <a:gd name="T76" fmla="*/ 14 w 65"/>
                  <a:gd name="T77" fmla="*/ 21 h 39"/>
                  <a:gd name="T78" fmla="*/ 14 w 65"/>
                  <a:gd name="T79" fmla="*/ 21 h 39"/>
                  <a:gd name="T80" fmla="*/ 14 w 65"/>
                  <a:gd name="T81" fmla="*/ 21 h 39"/>
                  <a:gd name="T82" fmla="*/ 11 w 65"/>
                  <a:gd name="T83" fmla="*/ 17 h 39"/>
                  <a:gd name="T84" fmla="*/ 7 w 65"/>
                  <a:gd name="T85" fmla="*/ 17 h 39"/>
                  <a:gd name="T86" fmla="*/ 7 w 65"/>
                  <a:gd name="T87" fmla="*/ 14 h 39"/>
                  <a:gd name="T88" fmla="*/ 0 w 65"/>
                  <a:gd name="T89" fmla="*/ 10 h 39"/>
                  <a:gd name="T90" fmla="*/ 0 w 65"/>
                  <a:gd name="T91" fmla="*/ 10 h 39"/>
                  <a:gd name="T92" fmla="*/ 0 w 65"/>
                  <a:gd name="T93" fmla="*/ 7 h 39"/>
                  <a:gd name="T94" fmla="*/ 0 w 65"/>
                  <a:gd name="T95" fmla="*/ 7 h 39"/>
                  <a:gd name="T96" fmla="*/ 0 w 65"/>
                  <a:gd name="T97" fmla="*/ 10 h 39"/>
                  <a:gd name="T98" fmla="*/ 4 w 65"/>
                  <a:gd name="T99" fmla="*/ 10 h 39"/>
                  <a:gd name="T100" fmla="*/ 7 w 65"/>
                  <a:gd name="T101" fmla="*/ 7 h 39"/>
                  <a:gd name="T102" fmla="*/ 11 w 65"/>
                  <a:gd name="T103" fmla="*/ 7 h 39"/>
                  <a:gd name="T104" fmla="*/ 22 w 65"/>
                  <a:gd name="T105" fmla="*/ 7 h 39"/>
                  <a:gd name="T106" fmla="*/ 25 w 65"/>
                  <a:gd name="T107" fmla="*/ 7 h 39"/>
                  <a:gd name="T108" fmla="*/ 29 w 65"/>
                  <a:gd name="T109" fmla="*/ 3 h 39"/>
                  <a:gd name="T110" fmla="*/ 32 w 65"/>
                  <a:gd name="T111" fmla="*/ 3 h 39"/>
                  <a:gd name="T112" fmla="*/ 43 w 65"/>
                  <a:gd name="T113" fmla="*/ 3 h 39"/>
                  <a:gd name="T114" fmla="*/ 43 w 65"/>
                  <a:gd name="T115" fmla="*/ 0 h 39"/>
                  <a:gd name="T116" fmla="*/ 61 w 65"/>
                  <a:gd name="T1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 h="39">
                    <a:moveTo>
                      <a:pt x="61" y="0"/>
                    </a:moveTo>
                    <a:lnTo>
                      <a:pt x="61" y="3"/>
                    </a:lnTo>
                    <a:lnTo>
                      <a:pt x="65" y="7"/>
                    </a:lnTo>
                    <a:lnTo>
                      <a:pt x="65" y="7"/>
                    </a:lnTo>
                    <a:lnTo>
                      <a:pt x="61" y="10"/>
                    </a:lnTo>
                    <a:lnTo>
                      <a:pt x="61" y="10"/>
                    </a:lnTo>
                    <a:lnTo>
                      <a:pt x="57" y="10"/>
                    </a:lnTo>
                    <a:lnTo>
                      <a:pt x="57" y="10"/>
                    </a:lnTo>
                    <a:lnTo>
                      <a:pt x="57" y="14"/>
                    </a:lnTo>
                    <a:lnTo>
                      <a:pt x="61" y="14"/>
                    </a:lnTo>
                    <a:lnTo>
                      <a:pt x="61" y="14"/>
                    </a:lnTo>
                    <a:lnTo>
                      <a:pt x="61" y="21"/>
                    </a:lnTo>
                    <a:lnTo>
                      <a:pt x="57" y="21"/>
                    </a:lnTo>
                    <a:lnTo>
                      <a:pt x="57" y="25"/>
                    </a:lnTo>
                    <a:lnTo>
                      <a:pt x="50" y="25"/>
                    </a:lnTo>
                    <a:lnTo>
                      <a:pt x="43" y="25"/>
                    </a:lnTo>
                    <a:lnTo>
                      <a:pt x="40" y="28"/>
                    </a:lnTo>
                    <a:lnTo>
                      <a:pt x="40" y="32"/>
                    </a:lnTo>
                    <a:lnTo>
                      <a:pt x="40" y="35"/>
                    </a:lnTo>
                    <a:lnTo>
                      <a:pt x="36" y="35"/>
                    </a:lnTo>
                    <a:lnTo>
                      <a:pt x="36" y="35"/>
                    </a:lnTo>
                    <a:lnTo>
                      <a:pt x="32" y="39"/>
                    </a:lnTo>
                    <a:lnTo>
                      <a:pt x="32" y="35"/>
                    </a:lnTo>
                    <a:lnTo>
                      <a:pt x="32" y="35"/>
                    </a:lnTo>
                    <a:lnTo>
                      <a:pt x="32" y="35"/>
                    </a:lnTo>
                    <a:lnTo>
                      <a:pt x="29" y="35"/>
                    </a:lnTo>
                    <a:lnTo>
                      <a:pt x="29" y="32"/>
                    </a:lnTo>
                    <a:lnTo>
                      <a:pt x="25" y="32"/>
                    </a:lnTo>
                    <a:lnTo>
                      <a:pt x="29" y="28"/>
                    </a:lnTo>
                    <a:lnTo>
                      <a:pt x="25" y="25"/>
                    </a:lnTo>
                    <a:lnTo>
                      <a:pt x="29" y="21"/>
                    </a:lnTo>
                    <a:lnTo>
                      <a:pt x="29" y="21"/>
                    </a:lnTo>
                    <a:lnTo>
                      <a:pt x="36" y="21"/>
                    </a:lnTo>
                    <a:lnTo>
                      <a:pt x="36" y="17"/>
                    </a:lnTo>
                    <a:lnTo>
                      <a:pt x="29" y="17"/>
                    </a:lnTo>
                    <a:lnTo>
                      <a:pt x="25" y="21"/>
                    </a:lnTo>
                    <a:lnTo>
                      <a:pt x="22" y="21"/>
                    </a:lnTo>
                    <a:lnTo>
                      <a:pt x="18" y="21"/>
                    </a:lnTo>
                    <a:lnTo>
                      <a:pt x="14" y="21"/>
                    </a:lnTo>
                    <a:lnTo>
                      <a:pt x="14" y="21"/>
                    </a:lnTo>
                    <a:lnTo>
                      <a:pt x="14" y="21"/>
                    </a:lnTo>
                    <a:lnTo>
                      <a:pt x="11" y="17"/>
                    </a:lnTo>
                    <a:lnTo>
                      <a:pt x="7" y="17"/>
                    </a:lnTo>
                    <a:lnTo>
                      <a:pt x="7" y="14"/>
                    </a:lnTo>
                    <a:lnTo>
                      <a:pt x="0" y="10"/>
                    </a:lnTo>
                    <a:lnTo>
                      <a:pt x="0" y="10"/>
                    </a:lnTo>
                    <a:lnTo>
                      <a:pt x="0" y="7"/>
                    </a:lnTo>
                    <a:lnTo>
                      <a:pt x="0" y="7"/>
                    </a:lnTo>
                    <a:lnTo>
                      <a:pt x="0" y="10"/>
                    </a:lnTo>
                    <a:lnTo>
                      <a:pt x="4" y="10"/>
                    </a:lnTo>
                    <a:lnTo>
                      <a:pt x="7" y="7"/>
                    </a:lnTo>
                    <a:lnTo>
                      <a:pt x="11" y="7"/>
                    </a:lnTo>
                    <a:lnTo>
                      <a:pt x="22" y="7"/>
                    </a:lnTo>
                    <a:lnTo>
                      <a:pt x="25" y="7"/>
                    </a:lnTo>
                    <a:lnTo>
                      <a:pt x="29" y="3"/>
                    </a:lnTo>
                    <a:lnTo>
                      <a:pt x="32" y="3"/>
                    </a:lnTo>
                    <a:lnTo>
                      <a:pt x="43" y="3"/>
                    </a:lnTo>
                    <a:lnTo>
                      <a:pt x="43" y="0"/>
                    </a:lnTo>
                    <a:lnTo>
                      <a:pt x="61"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99" name="Freeform 2733">
                <a:extLst>
                  <a:ext uri="{FF2B5EF4-FFF2-40B4-BE49-F238E27FC236}">
                    <a16:creationId xmlns:a16="http://schemas.microsoft.com/office/drawing/2014/main" id="{B345CF6F-3009-4768-831A-E0FA0A6CF7C7}"/>
                  </a:ext>
                </a:extLst>
              </p:cNvPr>
              <p:cNvSpPr>
                <a:spLocks/>
              </p:cNvSpPr>
              <p:nvPr/>
            </p:nvSpPr>
            <p:spPr bwMode="auto">
              <a:xfrm>
                <a:off x="3385" y="2460"/>
                <a:ext cx="65" cy="39"/>
              </a:xfrm>
              <a:custGeom>
                <a:avLst/>
                <a:gdLst>
                  <a:gd name="T0" fmla="*/ 61 w 65"/>
                  <a:gd name="T1" fmla="*/ 0 h 39"/>
                  <a:gd name="T2" fmla="*/ 61 w 65"/>
                  <a:gd name="T3" fmla="*/ 3 h 39"/>
                  <a:gd name="T4" fmla="*/ 65 w 65"/>
                  <a:gd name="T5" fmla="*/ 7 h 39"/>
                  <a:gd name="T6" fmla="*/ 65 w 65"/>
                  <a:gd name="T7" fmla="*/ 7 h 39"/>
                  <a:gd name="T8" fmla="*/ 61 w 65"/>
                  <a:gd name="T9" fmla="*/ 10 h 39"/>
                  <a:gd name="T10" fmla="*/ 61 w 65"/>
                  <a:gd name="T11" fmla="*/ 10 h 39"/>
                  <a:gd name="T12" fmla="*/ 57 w 65"/>
                  <a:gd name="T13" fmla="*/ 10 h 39"/>
                  <a:gd name="T14" fmla="*/ 57 w 65"/>
                  <a:gd name="T15" fmla="*/ 10 h 39"/>
                  <a:gd name="T16" fmla="*/ 57 w 65"/>
                  <a:gd name="T17" fmla="*/ 14 h 39"/>
                  <a:gd name="T18" fmla="*/ 61 w 65"/>
                  <a:gd name="T19" fmla="*/ 14 h 39"/>
                  <a:gd name="T20" fmla="*/ 61 w 65"/>
                  <a:gd name="T21" fmla="*/ 14 h 39"/>
                  <a:gd name="T22" fmla="*/ 61 w 65"/>
                  <a:gd name="T23" fmla="*/ 21 h 39"/>
                  <a:gd name="T24" fmla="*/ 57 w 65"/>
                  <a:gd name="T25" fmla="*/ 21 h 39"/>
                  <a:gd name="T26" fmla="*/ 57 w 65"/>
                  <a:gd name="T27" fmla="*/ 25 h 39"/>
                  <a:gd name="T28" fmla="*/ 50 w 65"/>
                  <a:gd name="T29" fmla="*/ 25 h 39"/>
                  <a:gd name="T30" fmla="*/ 43 w 65"/>
                  <a:gd name="T31" fmla="*/ 25 h 39"/>
                  <a:gd name="T32" fmla="*/ 40 w 65"/>
                  <a:gd name="T33" fmla="*/ 28 h 39"/>
                  <a:gd name="T34" fmla="*/ 40 w 65"/>
                  <a:gd name="T35" fmla="*/ 32 h 39"/>
                  <a:gd name="T36" fmla="*/ 40 w 65"/>
                  <a:gd name="T37" fmla="*/ 35 h 39"/>
                  <a:gd name="T38" fmla="*/ 36 w 65"/>
                  <a:gd name="T39" fmla="*/ 35 h 39"/>
                  <a:gd name="T40" fmla="*/ 36 w 65"/>
                  <a:gd name="T41" fmla="*/ 35 h 39"/>
                  <a:gd name="T42" fmla="*/ 32 w 65"/>
                  <a:gd name="T43" fmla="*/ 39 h 39"/>
                  <a:gd name="T44" fmla="*/ 32 w 65"/>
                  <a:gd name="T45" fmla="*/ 35 h 39"/>
                  <a:gd name="T46" fmla="*/ 32 w 65"/>
                  <a:gd name="T47" fmla="*/ 35 h 39"/>
                  <a:gd name="T48" fmla="*/ 32 w 65"/>
                  <a:gd name="T49" fmla="*/ 35 h 39"/>
                  <a:gd name="T50" fmla="*/ 29 w 65"/>
                  <a:gd name="T51" fmla="*/ 35 h 39"/>
                  <a:gd name="T52" fmla="*/ 29 w 65"/>
                  <a:gd name="T53" fmla="*/ 32 h 39"/>
                  <a:gd name="T54" fmla="*/ 25 w 65"/>
                  <a:gd name="T55" fmla="*/ 32 h 39"/>
                  <a:gd name="T56" fmla="*/ 29 w 65"/>
                  <a:gd name="T57" fmla="*/ 28 h 39"/>
                  <a:gd name="T58" fmla="*/ 25 w 65"/>
                  <a:gd name="T59" fmla="*/ 25 h 39"/>
                  <a:gd name="T60" fmla="*/ 29 w 65"/>
                  <a:gd name="T61" fmla="*/ 21 h 39"/>
                  <a:gd name="T62" fmla="*/ 29 w 65"/>
                  <a:gd name="T63" fmla="*/ 21 h 39"/>
                  <a:gd name="T64" fmla="*/ 36 w 65"/>
                  <a:gd name="T65" fmla="*/ 21 h 39"/>
                  <a:gd name="T66" fmla="*/ 36 w 65"/>
                  <a:gd name="T67" fmla="*/ 17 h 39"/>
                  <a:gd name="T68" fmla="*/ 29 w 65"/>
                  <a:gd name="T69" fmla="*/ 17 h 39"/>
                  <a:gd name="T70" fmla="*/ 25 w 65"/>
                  <a:gd name="T71" fmla="*/ 21 h 39"/>
                  <a:gd name="T72" fmla="*/ 22 w 65"/>
                  <a:gd name="T73" fmla="*/ 21 h 39"/>
                  <a:gd name="T74" fmla="*/ 18 w 65"/>
                  <a:gd name="T75" fmla="*/ 21 h 39"/>
                  <a:gd name="T76" fmla="*/ 14 w 65"/>
                  <a:gd name="T77" fmla="*/ 21 h 39"/>
                  <a:gd name="T78" fmla="*/ 14 w 65"/>
                  <a:gd name="T79" fmla="*/ 21 h 39"/>
                  <a:gd name="T80" fmla="*/ 14 w 65"/>
                  <a:gd name="T81" fmla="*/ 21 h 39"/>
                  <a:gd name="T82" fmla="*/ 11 w 65"/>
                  <a:gd name="T83" fmla="*/ 17 h 39"/>
                  <a:gd name="T84" fmla="*/ 7 w 65"/>
                  <a:gd name="T85" fmla="*/ 17 h 39"/>
                  <a:gd name="T86" fmla="*/ 7 w 65"/>
                  <a:gd name="T87" fmla="*/ 14 h 39"/>
                  <a:gd name="T88" fmla="*/ 0 w 65"/>
                  <a:gd name="T89" fmla="*/ 10 h 39"/>
                  <a:gd name="T90" fmla="*/ 0 w 65"/>
                  <a:gd name="T91" fmla="*/ 10 h 39"/>
                  <a:gd name="T92" fmla="*/ 0 w 65"/>
                  <a:gd name="T93" fmla="*/ 7 h 39"/>
                  <a:gd name="T94" fmla="*/ 0 w 65"/>
                  <a:gd name="T95" fmla="*/ 7 h 39"/>
                  <a:gd name="T96" fmla="*/ 0 w 65"/>
                  <a:gd name="T97" fmla="*/ 10 h 39"/>
                  <a:gd name="T98" fmla="*/ 4 w 65"/>
                  <a:gd name="T99" fmla="*/ 10 h 39"/>
                  <a:gd name="T100" fmla="*/ 7 w 65"/>
                  <a:gd name="T101" fmla="*/ 7 h 39"/>
                  <a:gd name="T102" fmla="*/ 11 w 65"/>
                  <a:gd name="T103" fmla="*/ 7 h 39"/>
                  <a:gd name="T104" fmla="*/ 22 w 65"/>
                  <a:gd name="T105" fmla="*/ 7 h 39"/>
                  <a:gd name="T106" fmla="*/ 25 w 65"/>
                  <a:gd name="T107" fmla="*/ 7 h 39"/>
                  <a:gd name="T108" fmla="*/ 29 w 65"/>
                  <a:gd name="T109" fmla="*/ 3 h 39"/>
                  <a:gd name="T110" fmla="*/ 32 w 65"/>
                  <a:gd name="T111" fmla="*/ 3 h 39"/>
                  <a:gd name="T112" fmla="*/ 43 w 65"/>
                  <a:gd name="T113" fmla="*/ 3 h 39"/>
                  <a:gd name="T114" fmla="*/ 43 w 65"/>
                  <a:gd name="T115" fmla="*/ 0 h 39"/>
                  <a:gd name="T116" fmla="*/ 61 w 65"/>
                  <a:gd name="T1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 h="39">
                    <a:moveTo>
                      <a:pt x="61" y="0"/>
                    </a:moveTo>
                    <a:lnTo>
                      <a:pt x="61" y="3"/>
                    </a:lnTo>
                    <a:lnTo>
                      <a:pt x="65" y="7"/>
                    </a:lnTo>
                    <a:lnTo>
                      <a:pt x="65" y="7"/>
                    </a:lnTo>
                    <a:lnTo>
                      <a:pt x="61" y="10"/>
                    </a:lnTo>
                    <a:lnTo>
                      <a:pt x="61" y="10"/>
                    </a:lnTo>
                    <a:lnTo>
                      <a:pt x="57" y="10"/>
                    </a:lnTo>
                    <a:lnTo>
                      <a:pt x="57" y="10"/>
                    </a:lnTo>
                    <a:lnTo>
                      <a:pt x="57" y="14"/>
                    </a:lnTo>
                    <a:lnTo>
                      <a:pt x="61" y="14"/>
                    </a:lnTo>
                    <a:lnTo>
                      <a:pt x="61" y="14"/>
                    </a:lnTo>
                    <a:lnTo>
                      <a:pt x="61" y="21"/>
                    </a:lnTo>
                    <a:lnTo>
                      <a:pt x="57" y="21"/>
                    </a:lnTo>
                    <a:lnTo>
                      <a:pt x="57" y="25"/>
                    </a:lnTo>
                    <a:lnTo>
                      <a:pt x="50" y="25"/>
                    </a:lnTo>
                    <a:lnTo>
                      <a:pt x="43" y="25"/>
                    </a:lnTo>
                    <a:lnTo>
                      <a:pt x="40" y="28"/>
                    </a:lnTo>
                    <a:lnTo>
                      <a:pt x="40" y="32"/>
                    </a:lnTo>
                    <a:lnTo>
                      <a:pt x="40" y="35"/>
                    </a:lnTo>
                    <a:lnTo>
                      <a:pt x="36" y="35"/>
                    </a:lnTo>
                    <a:lnTo>
                      <a:pt x="36" y="35"/>
                    </a:lnTo>
                    <a:lnTo>
                      <a:pt x="32" y="39"/>
                    </a:lnTo>
                    <a:lnTo>
                      <a:pt x="32" y="35"/>
                    </a:lnTo>
                    <a:lnTo>
                      <a:pt x="32" y="35"/>
                    </a:lnTo>
                    <a:lnTo>
                      <a:pt x="32" y="35"/>
                    </a:lnTo>
                    <a:lnTo>
                      <a:pt x="29" y="35"/>
                    </a:lnTo>
                    <a:lnTo>
                      <a:pt x="29" y="32"/>
                    </a:lnTo>
                    <a:lnTo>
                      <a:pt x="25" y="32"/>
                    </a:lnTo>
                    <a:lnTo>
                      <a:pt x="29" y="28"/>
                    </a:lnTo>
                    <a:lnTo>
                      <a:pt x="25" y="25"/>
                    </a:lnTo>
                    <a:lnTo>
                      <a:pt x="29" y="21"/>
                    </a:lnTo>
                    <a:lnTo>
                      <a:pt x="29" y="21"/>
                    </a:lnTo>
                    <a:lnTo>
                      <a:pt x="36" y="21"/>
                    </a:lnTo>
                    <a:lnTo>
                      <a:pt x="36" y="17"/>
                    </a:lnTo>
                    <a:lnTo>
                      <a:pt x="29" y="17"/>
                    </a:lnTo>
                    <a:lnTo>
                      <a:pt x="25" y="21"/>
                    </a:lnTo>
                    <a:lnTo>
                      <a:pt x="22" y="21"/>
                    </a:lnTo>
                    <a:lnTo>
                      <a:pt x="18" y="21"/>
                    </a:lnTo>
                    <a:lnTo>
                      <a:pt x="14" y="21"/>
                    </a:lnTo>
                    <a:lnTo>
                      <a:pt x="14" y="21"/>
                    </a:lnTo>
                    <a:lnTo>
                      <a:pt x="14" y="21"/>
                    </a:lnTo>
                    <a:lnTo>
                      <a:pt x="11" y="17"/>
                    </a:lnTo>
                    <a:lnTo>
                      <a:pt x="7" y="17"/>
                    </a:lnTo>
                    <a:lnTo>
                      <a:pt x="7" y="14"/>
                    </a:lnTo>
                    <a:lnTo>
                      <a:pt x="0" y="10"/>
                    </a:lnTo>
                    <a:lnTo>
                      <a:pt x="0" y="10"/>
                    </a:lnTo>
                    <a:lnTo>
                      <a:pt x="0" y="7"/>
                    </a:lnTo>
                    <a:lnTo>
                      <a:pt x="0" y="7"/>
                    </a:lnTo>
                    <a:lnTo>
                      <a:pt x="0" y="10"/>
                    </a:lnTo>
                    <a:lnTo>
                      <a:pt x="4" y="10"/>
                    </a:lnTo>
                    <a:lnTo>
                      <a:pt x="7" y="7"/>
                    </a:lnTo>
                    <a:lnTo>
                      <a:pt x="11" y="7"/>
                    </a:lnTo>
                    <a:lnTo>
                      <a:pt x="22" y="7"/>
                    </a:lnTo>
                    <a:lnTo>
                      <a:pt x="25" y="7"/>
                    </a:lnTo>
                    <a:lnTo>
                      <a:pt x="29" y="3"/>
                    </a:lnTo>
                    <a:lnTo>
                      <a:pt x="32" y="3"/>
                    </a:lnTo>
                    <a:lnTo>
                      <a:pt x="43" y="3"/>
                    </a:lnTo>
                    <a:lnTo>
                      <a:pt x="43" y="0"/>
                    </a:lnTo>
                    <a:lnTo>
                      <a:pt x="61"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00" name="Freeform 2734">
                <a:extLst>
                  <a:ext uri="{FF2B5EF4-FFF2-40B4-BE49-F238E27FC236}">
                    <a16:creationId xmlns:a16="http://schemas.microsoft.com/office/drawing/2014/main" id="{674DBC03-A8DD-4CC8-AFF1-8C4BF41D5C9B}"/>
                  </a:ext>
                </a:extLst>
              </p:cNvPr>
              <p:cNvSpPr>
                <a:spLocks/>
              </p:cNvSpPr>
              <p:nvPr/>
            </p:nvSpPr>
            <p:spPr bwMode="auto">
              <a:xfrm>
                <a:off x="3417" y="2460"/>
                <a:ext cx="151" cy="114"/>
              </a:xfrm>
              <a:custGeom>
                <a:avLst/>
                <a:gdLst>
                  <a:gd name="T0" fmla="*/ 65 w 151"/>
                  <a:gd name="T1" fmla="*/ 7 h 114"/>
                  <a:gd name="T2" fmla="*/ 54 w 151"/>
                  <a:gd name="T3" fmla="*/ 7 h 114"/>
                  <a:gd name="T4" fmla="*/ 47 w 151"/>
                  <a:gd name="T5" fmla="*/ 7 h 114"/>
                  <a:gd name="T6" fmla="*/ 40 w 151"/>
                  <a:gd name="T7" fmla="*/ 3 h 114"/>
                  <a:gd name="T8" fmla="*/ 33 w 151"/>
                  <a:gd name="T9" fmla="*/ 7 h 114"/>
                  <a:gd name="T10" fmla="*/ 25 w 151"/>
                  <a:gd name="T11" fmla="*/ 10 h 114"/>
                  <a:gd name="T12" fmla="*/ 25 w 151"/>
                  <a:gd name="T13" fmla="*/ 21 h 114"/>
                  <a:gd name="T14" fmla="*/ 8 w 151"/>
                  <a:gd name="T15" fmla="*/ 32 h 114"/>
                  <a:gd name="T16" fmla="*/ 0 w 151"/>
                  <a:gd name="T17" fmla="*/ 43 h 114"/>
                  <a:gd name="T18" fmla="*/ 8 w 151"/>
                  <a:gd name="T19" fmla="*/ 39 h 114"/>
                  <a:gd name="T20" fmla="*/ 11 w 151"/>
                  <a:gd name="T21" fmla="*/ 50 h 114"/>
                  <a:gd name="T22" fmla="*/ 25 w 151"/>
                  <a:gd name="T23" fmla="*/ 61 h 114"/>
                  <a:gd name="T24" fmla="*/ 33 w 151"/>
                  <a:gd name="T25" fmla="*/ 71 h 114"/>
                  <a:gd name="T26" fmla="*/ 40 w 151"/>
                  <a:gd name="T27" fmla="*/ 78 h 114"/>
                  <a:gd name="T28" fmla="*/ 47 w 151"/>
                  <a:gd name="T29" fmla="*/ 71 h 114"/>
                  <a:gd name="T30" fmla="*/ 54 w 151"/>
                  <a:gd name="T31" fmla="*/ 64 h 114"/>
                  <a:gd name="T32" fmla="*/ 61 w 151"/>
                  <a:gd name="T33" fmla="*/ 61 h 114"/>
                  <a:gd name="T34" fmla="*/ 79 w 151"/>
                  <a:gd name="T35" fmla="*/ 57 h 114"/>
                  <a:gd name="T36" fmla="*/ 86 w 151"/>
                  <a:gd name="T37" fmla="*/ 68 h 114"/>
                  <a:gd name="T38" fmla="*/ 90 w 151"/>
                  <a:gd name="T39" fmla="*/ 71 h 114"/>
                  <a:gd name="T40" fmla="*/ 90 w 151"/>
                  <a:gd name="T41" fmla="*/ 75 h 114"/>
                  <a:gd name="T42" fmla="*/ 93 w 151"/>
                  <a:gd name="T43" fmla="*/ 86 h 114"/>
                  <a:gd name="T44" fmla="*/ 93 w 151"/>
                  <a:gd name="T45" fmla="*/ 89 h 114"/>
                  <a:gd name="T46" fmla="*/ 101 w 151"/>
                  <a:gd name="T47" fmla="*/ 89 h 114"/>
                  <a:gd name="T48" fmla="*/ 104 w 151"/>
                  <a:gd name="T49" fmla="*/ 89 h 114"/>
                  <a:gd name="T50" fmla="*/ 111 w 151"/>
                  <a:gd name="T51" fmla="*/ 89 h 114"/>
                  <a:gd name="T52" fmla="*/ 119 w 151"/>
                  <a:gd name="T53" fmla="*/ 104 h 114"/>
                  <a:gd name="T54" fmla="*/ 115 w 151"/>
                  <a:gd name="T55" fmla="*/ 111 h 114"/>
                  <a:gd name="T56" fmla="*/ 122 w 151"/>
                  <a:gd name="T57" fmla="*/ 114 h 114"/>
                  <a:gd name="T58" fmla="*/ 129 w 151"/>
                  <a:gd name="T59" fmla="*/ 111 h 114"/>
                  <a:gd name="T60" fmla="*/ 136 w 151"/>
                  <a:gd name="T61" fmla="*/ 107 h 114"/>
                  <a:gd name="T62" fmla="*/ 144 w 151"/>
                  <a:gd name="T63" fmla="*/ 100 h 114"/>
                  <a:gd name="T64" fmla="*/ 144 w 151"/>
                  <a:gd name="T65" fmla="*/ 96 h 114"/>
                  <a:gd name="T66" fmla="*/ 140 w 151"/>
                  <a:gd name="T67" fmla="*/ 89 h 114"/>
                  <a:gd name="T68" fmla="*/ 147 w 151"/>
                  <a:gd name="T69" fmla="*/ 89 h 114"/>
                  <a:gd name="T70" fmla="*/ 151 w 151"/>
                  <a:gd name="T71" fmla="*/ 89 h 114"/>
                  <a:gd name="T72" fmla="*/ 147 w 151"/>
                  <a:gd name="T73" fmla="*/ 82 h 114"/>
                  <a:gd name="T74" fmla="*/ 151 w 151"/>
                  <a:gd name="T75" fmla="*/ 78 h 114"/>
                  <a:gd name="T76" fmla="*/ 144 w 151"/>
                  <a:gd name="T77" fmla="*/ 68 h 114"/>
                  <a:gd name="T78" fmla="*/ 144 w 151"/>
                  <a:gd name="T79" fmla="*/ 57 h 114"/>
                  <a:gd name="T80" fmla="*/ 144 w 151"/>
                  <a:gd name="T81" fmla="*/ 50 h 114"/>
                  <a:gd name="T82" fmla="*/ 140 w 151"/>
                  <a:gd name="T83" fmla="*/ 35 h 114"/>
                  <a:gd name="T84" fmla="*/ 133 w 151"/>
                  <a:gd name="T85" fmla="*/ 35 h 114"/>
                  <a:gd name="T86" fmla="*/ 136 w 151"/>
                  <a:gd name="T87" fmla="*/ 32 h 114"/>
                  <a:gd name="T88" fmla="*/ 133 w 151"/>
                  <a:gd name="T89" fmla="*/ 28 h 114"/>
                  <a:gd name="T90" fmla="*/ 129 w 151"/>
                  <a:gd name="T91" fmla="*/ 17 h 114"/>
                  <a:gd name="T92" fmla="*/ 126 w 151"/>
                  <a:gd name="T93" fmla="*/ 10 h 114"/>
                  <a:gd name="T94" fmla="*/ 122 w 151"/>
                  <a:gd name="T95" fmla="*/ 7 h 114"/>
                  <a:gd name="T96" fmla="*/ 119 w 151"/>
                  <a:gd name="T97" fmla="*/ 7 h 114"/>
                  <a:gd name="T98" fmla="*/ 111 w 151"/>
                  <a:gd name="T99" fmla="*/ 14 h 114"/>
                  <a:gd name="T100" fmla="*/ 97 w 151"/>
                  <a:gd name="T101" fmla="*/ 14 h 114"/>
                  <a:gd name="T102" fmla="*/ 86 w 151"/>
                  <a:gd name="T103" fmla="*/ 14 h 114"/>
                  <a:gd name="T104" fmla="*/ 79 w 151"/>
                  <a:gd name="T105" fmla="*/ 14 h 114"/>
                  <a:gd name="T106" fmla="*/ 76 w 151"/>
                  <a:gd name="T107" fmla="*/ 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14">
                    <a:moveTo>
                      <a:pt x="79" y="7"/>
                    </a:moveTo>
                    <a:lnTo>
                      <a:pt x="76" y="7"/>
                    </a:lnTo>
                    <a:lnTo>
                      <a:pt x="72" y="7"/>
                    </a:lnTo>
                    <a:lnTo>
                      <a:pt x="72" y="7"/>
                    </a:lnTo>
                    <a:lnTo>
                      <a:pt x="65" y="7"/>
                    </a:lnTo>
                    <a:lnTo>
                      <a:pt x="65" y="7"/>
                    </a:lnTo>
                    <a:lnTo>
                      <a:pt x="61" y="7"/>
                    </a:lnTo>
                    <a:lnTo>
                      <a:pt x="61" y="10"/>
                    </a:lnTo>
                    <a:lnTo>
                      <a:pt x="58" y="10"/>
                    </a:lnTo>
                    <a:lnTo>
                      <a:pt x="54" y="7"/>
                    </a:lnTo>
                    <a:lnTo>
                      <a:pt x="54" y="7"/>
                    </a:lnTo>
                    <a:lnTo>
                      <a:pt x="50" y="7"/>
                    </a:lnTo>
                    <a:lnTo>
                      <a:pt x="50" y="7"/>
                    </a:lnTo>
                    <a:lnTo>
                      <a:pt x="47" y="3"/>
                    </a:lnTo>
                    <a:lnTo>
                      <a:pt x="47" y="7"/>
                    </a:lnTo>
                    <a:lnTo>
                      <a:pt x="47" y="7"/>
                    </a:lnTo>
                    <a:lnTo>
                      <a:pt x="43" y="7"/>
                    </a:lnTo>
                    <a:lnTo>
                      <a:pt x="43" y="3"/>
                    </a:lnTo>
                    <a:lnTo>
                      <a:pt x="43" y="3"/>
                    </a:lnTo>
                    <a:lnTo>
                      <a:pt x="40" y="3"/>
                    </a:lnTo>
                    <a:lnTo>
                      <a:pt x="36" y="3"/>
                    </a:lnTo>
                    <a:lnTo>
                      <a:pt x="36" y="0"/>
                    </a:lnTo>
                    <a:lnTo>
                      <a:pt x="29" y="0"/>
                    </a:lnTo>
                    <a:lnTo>
                      <a:pt x="29" y="3"/>
                    </a:lnTo>
                    <a:lnTo>
                      <a:pt x="33" y="7"/>
                    </a:lnTo>
                    <a:lnTo>
                      <a:pt x="33" y="7"/>
                    </a:lnTo>
                    <a:lnTo>
                      <a:pt x="29" y="10"/>
                    </a:lnTo>
                    <a:lnTo>
                      <a:pt x="29" y="10"/>
                    </a:lnTo>
                    <a:lnTo>
                      <a:pt x="25" y="10"/>
                    </a:lnTo>
                    <a:lnTo>
                      <a:pt x="25" y="10"/>
                    </a:lnTo>
                    <a:lnTo>
                      <a:pt x="25" y="14"/>
                    </a:lnTo>
                    <a:lnTo>
                      <a:pt x="29" y="14"/>
                    </a:lnTo>
                    <a:lnTo>
                      <a:pt x="29" y="14"/>
                    </a:lnTo>
                    <a:lnTo>
                      <a:pt x="29" y="21"/>
                    </a:lnTo>
                    <a:lnTo>
                      <a:pt x="25" y="21"/>
                    </a:lnTo>
                    <a:lnTo>
                      <a:pt x="25" y="25"/>
                    </a:lnTo>
                    <a:lnTo>
                      <a:pt x="18" y="25"/>
                    </a:lnTo>
                    <a:lnTo>
                      <a:pt x="11" y="25"/>
                    </a:lnTo>
                    <a:lnTo>
                      <a:pt x="8" y="28"/>
                    </a:lnTo>
                    <a:lnTo>
                      <a:pt x="8" y="32"/>
                    </a:lnTo>
                    <a:lnTo>
                      <a:pt x="8" y="35"/>
                    </a:lnTo>
                    <a:lnTo>
                      <a:pt x="4" y="35"/>
                    </a:lnTo>
                    <a:lnTo>
                      <a:pt x="4" y="35"/>
                    </a:lnTo>
                    <a:lnTo>
                      <a:pt x="0" y="39"/>
                    </a:lnTo>
                    <a:lnTo>
                      <a:pt x="0" y="43"/>
                    </a:lnTo>
                    <a:lnTo>
                      <a:pt x="4" y="43"/>
                    </a:lnTo>
                    <a:lnTo>
                      <a:pt x="4" y="43"/>
                    </a:lnTo>
                    <a:lnTo>
                      <a:pt x="4" y="43"/>
                    </a:lnTo>
                    <a:lnTo>
                      <a:pt x="8" y="39"/>
                    </a:lnTo>
                    <a:lnTo>
                      <a:pt x="8" y="39"/>
                    </a:lnTo>
                    <a:lnTo>
                      <a:pt x="8" y="39"/>
                    </a:lnTo>
                    <a:lnTo>
                      <a:pt x="8" y="43"/>
                    </a:lnTo>
                    <a:lnTo>
                      <a:pt x="11" y="43"/>
                    </a:lnTo>
                    <a:lnTo>
                      <a:pt x="11" y="46"/>
                    </a:lnTo>
                    <a:lnTo>
                      <a:pt x="11" y="50"/>
                    </a:lnTo>
                    <a:lnTo>
                      <a:pt x="15" y="53"/>
                    </a:lnTo>
                    <a:lnTo>
                      <a:pt x="15" y="57"/>
                    </a:lnTo>
                    <a:lnTo>
                      <a:pt x="18" y="57"/>
                    </a:lnTo>
                    <a:lnTo>
                      <a:pt x="22" y="57"/>
                    </a:lnTo>
                    <a:lnTo>
                      <a:pt x="25" y="61"/>
                    </a:lnTo>
                    <a:lnTo>
                      <a:pt x="29" y="64"/>
                    </a:lnTo>
                    <a:lnTo>
                      <a:pt x="29" y="68"/>
                    </a:lnTo>
                    <a:lnTo>
                      <a:pt x="33" y="68"/>
                    </a:lnTo>
                    <a:lnTo>
                      <a:pt x="33" y="71"/>
                    </a:lnTo>
                    <a:lnTo>
                      <a:pt x="33" y="71"/>
                    </a:lnTo>
                    <a:lnTo>
                      <a:pt x="33" y="71"/>
                    </a:lnTo>
                    <a:lnTo>
                      <a:pt x="36" y="75"/>
                    </a:lnTo>
                    <a:lnTo>
                      <a:pt x="36" y="75"/>
                    </a:lnTo>
                    <a:lnTo>
                      <a:pt x="36" y="75"/>
                    </a:lnTo>
                    <a:lnTo>
                      <a:pt x="40" y="78"/>
                    </a:lnTo>
                    <a:lnTo>
                      <a:pt x="43" y="78"/>
                    </a:lnTo>
                    <a:lnTo>
                      <a:pt x="43" y="75"/>
                    </a:lnTo>
                    <a:lnTo>
                      <a:pt x="43" y="75"/>
                    </a:lnTo>
                    <a:lnTo>
                      <a:pt x="47" y="71"/>
                    </a:lnTo>
                    <a:lnTo>
                      <a:pt x="47" y="71"/>
                    </a:lnTo>
                    <a:lnTo>
                      <a:pt x="47" y="71"/>
                    </a:lnTo>
                    <a:lnTo>
                      <a:pt x="47" y="71"/>
                    </a:lnTo>
                    <a:lnTo>
                      <a:pt x="50" y="68"/>
                    </a:lnTo>
                    <a:lnTo>
                      <a:pt x="54" y="68"/>
                    </a:lnTo>
                    <a:lnTo>
                      <a:pt x="54" y="64"/>
                    </a:lnTo>
                    <a:lnTo>
                      <a:pt x="54" y="61"/>
                    </a:lnTo>
                    <a:lnTo>
                      <a:pt x="54" y="61"/>
                    </a:lnTo>
                    <a:lnTo>
                      <a:pt x="58" y="61"/>
                    </a:lnTo>
                    <a:lnTo>
                      <a:pt x="61" y="61"/>
                    </a:lnTo>
                    <a:lnTo>
                      <a:pt x="61" y="61"/>
                    </a:lnTo>
                    <a:lnTo>
                      <a:pt x="65" y="61"/>
                    </a:lnTo>
                    <a:lnTo>
                      <a:pt x="65" y="61"/>
                    </a:lnTo>
                    <a:lnTo>
                      <a:pt x="65" y="57"/>
                    </a:lnTo>
                    <a:lnTo>
                      <a:pt x="76" y="57"/>
                    </a:lnTo>
                    <a:lnTo>
                      <a:pt x="79" y="57"/>
                    </a:lnTo>
                    <a:lnTo>
                      <a:pt x="83" y="61"/>
                    </a:lnTo>
                    <a:lnTo>
                      <a:pt x="83" y="61"/>
                    </a:lnTo>
                    <a:lnTo>
                      <a:pt x="86" y="64"/>
                    </a:lnTo>
                    <a:lnTo>
                      <a:pt x="86" y="64"/>
                    </a:lnTo>
                    <a:lnTo>
                      <a:pt x="86" y="68"/>
                    </a:lnTo>
                    <a:lnTo>
                      <a:pt x="86" y="68"/>
                    </a:lnTo>
                    <a:lnTo>
                      <a:pt x="86" y="68"/>
                    </a:lnTo>
                    <a:lnTo>
                      <a:pt x="86" y="71"/>
                    </a:lnTo>
                    <a:lnTo>
                      <a:pt x="90" y="71"/>
                    </a:lnTo>
                    <a:lnTo>
                      <a:pt x="90" y="71"/>
                    </a:lnTo>
                    <a:lnTo>
                      <a:pt x="90" y="71"/>
                    </a:lnTo>
                    <a:lnTo>
                      <a:pt x="90" y="71"/>
                    </a:lnTo>
                    <a:lnTo>
                      <a:pt x="90" y="75"/>
                    </a:lnTo>
                    <a:lnTo>
                      <a:pt x="90" y="75"/>
                    </a:lnTo>
                    <a:lnTo>
                      <a:pt x="90" y="75"/>
                    </a:lnTo>
                    <a:lnTo>
                      <a:pt x="90" y="78"/>
                    </a:lnTo>
                    <a:lnTo>
                      <a:pt x="93" y="78"/>
                    </a:lnTo>
                    <a:lnTo>
                      <a:pt x="93" y="78"/>
                    </a:lnTo>
                    <a:lnTo>
                      <a:pt x="93" y="86"/>
                    </a:lnTo>
                    <a:lnTo>
                      <a:pt x="93" y="86"/>
                    </a:lnTo>
                    <a:lnTo>
                      <a:pt x="93" y="86"/>
                    </a:lnTo>
                    <a:lnTo>
                      <a:pt x="90" y="89"/>
                    </a:lnTo>
                    <a:lnTo>
                      <a:pt x="90" y="89"/>
                    </a:lnTo>
                    <a:lnTo>
                      <a:pt x="90" y="93"/>
                    </a:lnTo>
                    <a:lnTo>
                      <a:pt x="93" y="89"/>
                    </a:lnTo>
                    <a:lnTo>
                      <a:pt x="97" y="89"/>
                    </a:lnTo>
                    <a:lnTo>
                      <a:pt x="97" y="89"/>
                    </a:lnTo>
                    <a:lnTo>
                      <a:pt x="97" y="89"/>
                    </a:lnTo>
                    <a:lnTo>
                      <a:pt x="97" y="89"/>
                    </a:lnTo>
                    <a:lnTo>
                      <a:pt x="101" y="89"/>
                    </a:lnTo>
                    <a:lnTo>
                      <a:pt x="101" y="89"/>
                    </a:lnTo>
                    <a:lnTo>
                      <a:pt x="101" y="86"/>
                    </a:lnTo>
                    <a:lnTo>
                      <a:pt x="104" y="89"/>
                    </a:lnTo>
                    <a:lnTo>
                      <a:pt x="104" y="89"/>
                    </a:lnTo>
                    <a:lnTo>
                      <a:pt x="104" y="89"/>
                    </a:lnTo>
                    <a:lnTo>
                      <a:pt x="108" y="89"/>
                    </a:lnTo>
                    <a:lnTo>
                      <a:pt x="111" y="89"/>
                    </a:lnTo>
                    <a:lnTo>
                      <a:pt x="111" y="89"/>
                    </a:lnTo>
                    <a:lnTo>
                      <a:pt x="111" y="89"/>
                    </a:lnTo>
                    <a:lnTo>
                      <a:pt x="111" y="89"/>
                    </a:lnTo>
                    <a:lnTo>
                      <a:pt x="115" y="93"/>
                    </a:lnTo>
                    <a:lnTo>
                      <a:pt x="115" y="96"/>
                    </a:lnTo>
                    <a:lnTo>
                      <a:pt x="115" y="96"/>
                    </a:lnTo>
                    <a:lnTo>
                      <a:pt x="115" y="104"/>
                    </a:lnTo>
                    <a:lnTo>
                      <a:pt x="119" y="104"/>
                    </a:lnTo>
                    <a:lnTo>
                      <a:pt x="119" y="107"/>
                    </a:lnTo>
                    <a:lnTo>
                      <a:pt x="115" y="111"/>
                    </a:lnTo>
                    <a:lnTo>
                      <a:pt x="115" y="111"/>
                    </a:lnTo>
                    <a:lnTo>
                      <a:pt x="115" y="111"/>
                    </a:lnTo>
                    <a:lnTo>
                      <a:pt x="115" y="111"/>
                    </a:lnTo>
                    <a:lnTo>
                      <a:pt x="115" y="111"/>
                    </a:lnTo>
                    <a:lnTo>
                      <a:pt x="119" y="111"/>
                    </a:lnTo>
                    <a:lnTo>
                      <a:pt x="119" y="111"/>
                    </a:lnTo>
                    <a:lnTo>
                      <a:pt x="122" y="114"/>
                    </a:lnTo>
                    <a:lnTo>
                      <a:pt x="122" y="114"/>
                    </a:lnTo>
                    <a:lnTo>
                      <a:pt x="126" y="114"/>
                    </a:lnTo>
                    <a:lnTo>
                      <a:pt x="126" y="114"/>
                    </a:lnTo>
                    <a:lnTo>
                      <a:pt x="129" y="114"/>
                    </a:lnTo>
                    <a:lnTo>
                      <a:pt x="129" y="111"/>
                    </a:lnTo>
                    <a:lnTo>
                      <a:pt x="129" y="111"/>
                    </a:lnTo>
                    <a:lnTo>
                      <a:pt x="129" y="107"/>
                    </a:lnTo>
                    <a:lnTo>
                      <a:pt x="133" y="107"/>
                    </a:lnTo>
                    <a:lnTo>
                      <a:pt x="133" y="107"/>
                    </a:lnTo>
                    <a:lnTo>
                      <a:pt x="136" y="107"/>
                    </a:lnTo>
                    <a:lnTo>
                      <a:pt x="136" y="107"/>
                    </a:lnTo>
                    <a:lnTo>
                      <a:pt x="144" y="107"/>
                    </a:lnTo>
                    <a:lnTo>
                      <a:pt x="144" y="107"/>
                    </a:lnTo>
                    <a:lnTo>
                      <a:pt x="144" y="104"/>
                    </a:lnTo>
                    <a:lnTo>
                      <a:pt x="144" y="100"/>
                    </a:lnTo>
                    <a:lnTo>
                      <a:pt x="144" y="100"/>
                    </a:lnTo>
                    <a:lnTo>
                      <a:pt x="147" y="96"/>
                    </a:lnTo>
                    <a:lnTo>
                      <a:pt x="147" y="96"/>
                    </a:lnTo>
                    <a:lnTo>
                      <a:pt x="144" y="96"/>
                    </a:lnTo>
                    <a:lnTo>
                      <a:pt x="144" y="96"/>
                    </a:lnTo>
                    <a:lnTo>
                      <a:pt x="144" y="96"/>
                    </a:lnTo>
                    <a:lnTo>
                      <a:pt x="144" y="93"/>
                    </a:lnTo>
                    <a:lnTo>
                      <a:pt x="140" y="96"/>
                    </a:lnTo>
                    <a:lnTo>
                      <a:pt x="140" y="93"/>
                    </a:lnTo>
                    <a:lnTo>
                      <a:pt x="140" y="93"/>
                    </a:lnTo>
                    <a:lnTo>
                      <a:pt x="140" y="89"/>
                    </a:lnTo>
                    <a:lnTo>
                      <a:pt x="140" y="89"/>
                    </a:lnTo>
                    <a:lnTo>
                      <a:pt x="140" y="89"/>
                    </a:lnTo>
                    <a:lnTo>
                      <a:pt x="144" y="89"/>
                    </a:lnTo>
                    <a:lnTo>
                      <a:pt x="147" y="89"/>
                    </a:lnTo>
                    <a:lnTo>
                      <a:pt x="147" y="89"/>
                    </a:lnTo>
                    <a:lnTo>
                      <a:pt x="147" y="89"/>
                    </a:lnTo>
                    <a:lnTo>
                      <a:pt x="151" y="89"/>
                    </a:lnTo>
                    <a:lnTo>
                      <a:pt x="151" y="93"/>
                    </a:lnTo>
                    <a:lnTo>
                      <a:pt x="151" y="93"/>
                    </a:lnTo>
                    <a:lnTo>
                      <a:pt x="151" y="89"/>
                    </a:lnTo>
                    <a:lnTo>
                      <a:pt x="151" y="86"/>
                    </a:lnTo>
                    <a:lnTo>
                      <a:pt x="151" y="86"/>
                    </a:lnTo>
                    <a:lnTo>
                      <a:pt x="151" y="82"/>
                    </a:lnTo>
                    <a:lnTo>
                      <a:pt x="147" y="82"/>
                    </a:lnTo>
                    <a:lnTo>
                      <a:pt x="147" y="82"/>
                    </a:lnTo>
                    <a:lnTo>
                      <a:pt x="147" y="82"/>
                    </a:lnTo>
                    <a:lnTo>
                      <a:pt x="147" y="78"/>
                    </a:lnTo>
                    <a:lnTo>
                      <a:pt x="151" y="78"/>
                    </a:lnTo>
                    <a:lnTo>
                      <a:pt x="151" y="78"/>
                    </a:lnTo>
                    <a:lnTo>
                      <a:pt x="151" y="78"/>
                    </a:lnTo>
                    <a:lnTo>
                      <a:pt x="147" y="75"/>
                    </a:lnTo>
                    <a:lnTo>
                      <a:pt x="147" y="75"/>
                    </a:lnTo>
                    <a:lnTo>
                      <a:pt x="147" y="71"/>
                    </a:lnTo>
                    <a:lnTo>
                      <a:pt x="144" y="71"/>
                    </a:lnTo>
                    <a:lnTo>
                      <a:pt x="144" y="68"/>
                    </a:lnTo>
                    <a:lnTo>
                      <a:pt x="144" y="68"/>
                    </a:lnTo>
                    <a:lnTo>
                      <a:pt x="144" y="61"/>
                    </a:lnTo>
                    <a:lnTo>
                      <a:pt x="144" y="57"/>
                    </a:lnTo>
                    <a:lnTo>
                      <a:pt x="144" y="57"/>
                    </a:lnTo>
                    <a:lnTo>
                      <a:pt x="144" y="57"/>
                    </a:lnTo>
                    <a:lnTo>
                      <a:pt x="147" y="53"/>
                    </a:lnTo>
                    <a:lnTo>
                      <a:pt x="147" y="53"/>
                    </a:lnTo>
                    <a:lnTo>
                      <a:pt x="147" y="53"/>
                    </a:lnTo>
                    <a:lnTo>
                      <a:pt x="144" y="50"/>
                    </a:lnTo>
                    <a:lnTo>
                      <a:pt x="144" y="50"/>
                    </a:lnTo>
                    <a:lnTo>
                      <a:pt x="144" y="50"/>
                    </a:lnTo>
                    <a:lnTo>
                      <a:pt x="140" y="46"/>
                    </a:lnTo>
                    <a:lnTo>
                      <a:pt x="140" y="46"/>
                    </a:lnTo>
                    <a:lnTo>
                      <a:pt x="140" y="35"/>
                    </a:lnTo>
                    <a:lnTo>
                      <a:pt x="140" y="35"/>
                    </a:lnTo>
                    <a:lnTo>
                      <a:pt x="136" y="35"/>
                    </a:lnTo>
                    <a:lnTo>
                      <a:pt x="136" y="35"/>
                    </a:lnTo>
                    <a:lnTo>
                      <a:pt x="133" y="39"/>
                    </a:lnTo>
                    <a:lnTo>
                      <a:pt x="133" y="39"/>
                    </a:lnTo>
                    <a:lnTo>
                      <a:pt x="133" y="35"/>
                    </a:lnTo>
                    <a:lnTo>
                      <a:pt x="133" y="35"/>
                    </a:lnTo>
                    <a:lnTo>
                      <a:pt x="133" y="35"/>
                    </a:lnTo>
                    <a:lnTo>
                      <a:pt x="133" y="32"/>
                    </a:lnTo>
                    <a:lnTo>
                      <a:pt x="136" y="32"/>
                    </a:lnTo>
                    <a:lnTo>
                      <a:pt x="136" y="32"/>
                    </a:lnTo>
                    <a:lnTo>
                      <a:pt x="136" y="32"/>
                    </a:lnTo>
                    <a:lnTo>
                      <a:pt x="136" y="28"/>
                    </a:lnTo>
                    <a:lnTo>
                      <a:pt x="136" y="28"/>
                    </a:lnTo>
                    <a:lnTo>
                      <a:pt x="136" y="28"/>
                    </a:lnTo>
                    <a:lnTo>
                      <a:pt x="133" y="28"/>
                    </a:lnTo>
                    <a:lnTo>
                      <a:pt x="133" y="25"/>
                    </a:lnTo>
                    <a:lnTo>
                      <a:pt x="129" y="21"/>
                    </a:lnTo>
                    <a:lnTo>
                      <a:pt x="129" y="25"/>
                    </a:lnTo>
                    <a:lnTo>
                      <a:pt x="129" y="25"/>
                    </a:lnTo>
                    <a:lnTo>
                      <a:pt x="129" y="17"/>
                    </a:lnTo>
                    <a:lnTo>
                      <a:pt x="129" y="14"/>
                    </a:lnTo>
                    <a:lnTo>
                      <a:pt x="126" y="14"/>
                    </a:lnTo>
                    <a:lnTo>
                      <a:pt x="126" y="14"/>
                    </a:lnTo>
                    <a:lnTo>
                      <a:pt x="126" y="10"/>
                    </a:lnTo>
                    <a:lnTo>
                      <a:pt x="126" y="10"/>
                    </a:lnTo>
                    <a:lnTo>
                      <a:pt x="126" y="10"/>
                    </a:lnTo>
                    <a:lnTo>
                      <a:pt x="126" y="7"/>
                    </a:lnTo>
                    <a:lnTo>
                      <a:pt x="126" y="7"/>
                    </a:lnTo>
                    <a:lnTo>
                      <a:pt x="122" y="7"/>
                    </a:lnTo>
                    <a:lnTo>
                      <a:pt x="122" y="7"/>
                    </a:lnTo>
                    <a:lnTo>
                      <a:pt x="122" y="7"/>
                    </a:lnTo>
                    <a:lnTo>
                      <a:pt x="122" y="7"/>
                    </a:lnTo>
                    <a:lnTo>
                      <a:pt x="119" y="7"/>
                    </a:lnTo>
                    <a:lnTo>
                      <a:pt x="119" y="7"/>
                    </a:lnTo>
                    <a:lnTo>
                      <a:pt x="119" y="7"/>
                    </a:lnTo>
                    <a:lnTo>
                      <a:pt x="119" y="10"/>
                    </a:lnTo>
                    <a:lnTo>
                      <a:pt x="115" y="10"/>
                    </a:lnTo>
                    <a:lnTo>
                      <a:pt x="111" y="10"/>
                    </a:lnTo>
                    <a:lnTo>
                      <a:pt x="111" y="14"/>
                    </a:lnTo>
                    <a:lnTo>
                      <a:pt x="111" y="14"/>
                    </a:lnTo>
                    <a:lnTo>
                      <a:pt x="104" y="14"/>
                    </a:lnTo>
                    <a:lnTo>
                      <a:pt x="101" y="10"/>
                    </a:lnTo>
                    <a:lnTo>
                      <a:pt x="97" y="10"/>
                    </a:lnTo>
                    <a:lnTo>
                      <a:pt x="97" y="10"/>
                    </a:lnTo>
                    <a:lnTo>
                      <a:pt x="97" y="14"/>
                    </a:lnTo>
                    <a:lnTo>
                      <a:pt x="93" y="14"/>
                    </a:lnTo>
                    <a:lnTo>
                      <a:pt x="93" y="17"/>
                    </a:lnTo>
                    <a:lnTo>
                      <a:pt x="93" y="17"/>
                    </a:lnTo>
                    <a:lnTo>
                      <a:pt x="90" y="17"/>
                    </a:lnTo>
                    <a:lnTo>
                      <a:pt x="86" y="14"/>
                    </a:lnTo>
                    <a:lnTo>
                      <a:pt x="86" y="10"/>
                    </a:lnTo>
                    <a:lnTo>
                      <a:pt x="83" y="10"/>
                    </a:lnTo>
                    <a:lnTo>
                      <a:pt x="83" y="14"/>
                    </a:lnTo>
                    <a:lnTo>
                      <a:pt x="79" y="14"/>
                    </a:lnTo>
                    <a:lnTo>
                      <a:pt x="79" y="14"/>
                    </a:lnTo>
                    <a:lnTo>
                      <a:pt x="76" y="14"/>
                    </a:lnTo>
                    <a:lnTo>
                      <a:pt x="76" y="14"/>
                    </a:lnTo>
                    <a:lnTo>
                      <a:pt x="76" y="10"/>
                    </a:lnTo>
                    <a:lnTo>
                      <a:pt x="76" y="10"/>
                    </a:lnTo>
                    <a:lnTo>
                      <a:pt x="76" y="7"/>
                    </a:lnTo>
                    <a:lnTo>
                      <a:pt x="79"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01" name="Freeform 2735">
                <a:extLst>
                  <a:ext uri="{FF2B5EF4-FFF2-40B4-BE49-F238E27FC236}">
                    <a16:creationId xmlns:a16="http://schemas.microsoft.com/office/drawing/2014/main" id="{6EBBB9AC-2569-42AC-AA64-B2FA3792C7CE}"/>
                  </a:ext>
                </a:extLst>
              </p:cNvPr>
              <p:cNvSpPr>
                <a:spLocks/>
              </p:cNvSpPr>
              <p:nvPr/>
            </p:nvSpPr>
            <p:spPr bwMode="auto">
              <a:xfrm>
                <a:off x="3417" y="2460"/>
                <a:ext cx="151" cy="114"/>
              </a:xfrm>
              <a:custGeom>
                <a:avLst/>
                <a:gdLst>
                  <a:gd name="T0" fmla="*/ 65 w 151"/>
                  <a:gd name="T1" fmla="*/ 7 h 114"/>
                  <a:gd name="T2" fmla="*/ 54 w 151"/>
                  <a:gd name="T3" fmla="*/ 7 h 114"/>
                  <a:gd name="T4" fmla="*/ 47 w 151"/>
                  <a:gd name="T5" fmla="*/ 7 h 114"/>
                  <a:gd name="T6" fmla="*/ 40 w 151"/>
                  <a:gd name="T7" fmla="*/ 3 h 114"/>
                  <a:gd name="T8" fmla="*/ 33 w 151"/>
                  <a:gd name="T9" fmla="*/ 7 h 114"/>
                  <a:gd name="T10" fmla="*/ 25 w 151"/>
                  <a:gd name="T11" fmla="*/ 10 h 114"/>
                  <a:gd name="T12" fmla="*/ 25 w 151"/>
                  <a:gd name="T13" fmla="*/ 21 h 114"/>
                  <a:gd name="T14" fmla="*/ 8 w 151"/>
                  <a:gd name="T15" fmla="*/ 32 h 114"/>
                  <a:gd name="T16" fmla="*/ 0 w 151"/>
                  <a:gd name="T17" fmla="*/ 43 h 114"/>
                  <a:gd name="T18" fmla="*/ 8 w 151"/>
                  <a:gd name="T19" fmla="*/ 39 h 114"/>
                  <a:gd name="T20" fmla="*/ 11 w 151"/>
                  <a:gd name="T21" fmla="*/ 50 h 114"/>
                  <a:gd name="T22" fmla="*/ 25 w 151"/>
                  <a:gd name="T23" fmla="*/ 61 h 114"/>
                  <a:gd name="T24" fmla="*/ 33 w 151"/>
                  <a:gd name="T25" fmla="*/ 71 h 114"/>
                  <a:gd name="T26" fmla="*/ 40 w 151"/>
                  <a:gd name="T27" fmla="*/ 78 h 114"/>
                  <a:gd name="T28" fmla="*/ 47 w 151"/>
                  <a:gd name="T29" fmla="*/ 71 h 114"/>
                  <a:gd name="T30" fmla="*/ 54 w 151"/>
                  <a:gd name="T31" fmla="*/ 64 h 114"/>
                  <a:gd name="T32" fmla="*/ 61 w 151"/>
                  <a:gd name="T33" fmla="*/ 61 h 114"/>
                  <a:gd name="T34" fmla="*/ 79 w 151"/>
                  <a:gd name="T35" fmla="*/ 57 h 114"/>
                  <a:gd name="T36" fmla="*/ 86 w 151"/>
                  <a:gd name="T37" fmla="*/ 68 h 114"/>
                  <a:gd name="T38" fmla="*/ 90 w 151"/>
                  <a:gd name="T39" fmla="*/ 71 h 114"/>
                  <a:gd name="T40" fmla="*/ 90 w 151"/>
                  <a:gd name="T41" fmla="*/ 75 h 114"/>
                  <a:gd name="T42" fmla="*/ 93 w 151"/>
                  <a:gd name="T43" fmla="*/ 86 h 114"/>
                  <a:gd name="T44" fmla="*/ 93 w 151"/>
                  <a:gd name="T45" fmla="*/ 89 h 114"/>
                  <a:gd name="T46" fmla="*/ 101 w 151"/>
                  <a:gd name="T47" fmla="*/ 89 h 114"/>
                  <a:gd name="T48" fmla="*/ 104 w 151"/>
                  <a:gd name="T49" fmla="*/ 89 h 114"/>
                  <a:gd name="T50" fmla="*/ 111 w 151"/>
                  <a:gd name="T51" fmla="*/ 89 h 114"/>
                  <a:gd name="T52" fmla="*/ 119 w 151"/>
                  <a:gd name="T53" fmla="*/ 104 h 114"/>
                  <a:gd name="T54" fmla="*/ 115 w 151"/>
                  <a:gd name="T55" fmla="*/ 111 h 114"/>
                  <a:gd name="T56" fmla="*/ 122 w 151"/>
                  <a:gd name="T57" fmla="*/ 114 h 114"/>
                  <a:gd name="T58" fmla="*/ 129 w 151"/>
                  <a:gd name="T59" fmla="*/ 111 h 114"/>
                  <a:gd name="T60" fmla="*/ 136 w 151"/>
                  <a:gd name="T61" fmla="*/ 107 h 114"/>
                  <a:gd name="T62" fmla="*/ 144 w 151"/>
                  <a:gd name="T63" fmla="*/ 100 h 114"/>
                  <a:gd name="T64" fmla="*/ 144 w 151"/>
                  <a:gd name="T65" fmla="*/ 96 h 114"/>
                  <a:gd name="T66" fmla="*/ 140 w 151"/>
                  <a:gd name="T67" fmla="*/ 89 h 114"/>
                  <a:gd name="T68" fmla="*/ 147 w 151"/>
                  <a:gd name="T69" fmla="*/ 89 h 114"/>
                  <a:gd name="T70" fmla="*/ 151 w 151"/>
                  <a:gd name="T71" fmla="*/ 89 h 114"/>
                  <a:gd name="T72" fmla="*/ 147 w 151"/>
                  <a:gd name="T73" fmla="*/ 82 h 114"/>
                  <a:gd name="T74" fmla="*/ 151 w 151"/>
                  <a:gd name="T75" fmla="*/ 78 h 114"/>
                  <a:gd name="T76" fmla="*/ 144 w 151"/>
                  <a:gd name="T77" fmla="*/ 68 h 114"/>
                  <a:gd name="T78" fmla="*/ 144 w 151"/>
                  <a:gd name="T79" fmla="*/ 57 h 114"/>
                  <a:gd name="T80" fmla="*/ 144 w 151"/>
                  <a:gd name="T81" fmla="*/ 50 h 114"/>
                  <a:gd name="T82" fmla="*/ 140 w 151"/>
                  <a:gd name="T83" fmla="*/ 35 h 114"/>
                  <a:gd name="T84" fmla="*/ 133 w 151"/>
                  <a:gd name="T85" fmla="*/ 35 h 114"/>
                  <a:gd name="T86" fmla="*/ 136 w 151"/>
                  <a:gd name="T87" fmla="*/ 32 h 114"/>
                  <a:gd name="T88" fmla="*/ 133 w 151"/>
                  <a:gd name="T89" fmla="*/ 28 h 114"/>
                  <a:gd name="T90" fmla="*/ 129 w 151"/>
                  <a:gd name="T91" fmla="*/ 17 h 114"/>
                  <a:gd name="T92" fmla="*/ 126 w 151"/>
                  <a:gd name="T93" fmla="*/ 10 h 114"/>
                  <a:gd name="T94" fmla="*/ 122 w 151"/>
                  <a:gd name="T95" fmla="*/ 7 h 114"/>
                  <a:gd name="T96" fmla="*/ 119 w 151"/>
                  <a:gd name="T97" fmla="*/ 7 h 114"/>
                  <a:gd name="T98" fmla="*/ 111 w 151"/>
                  <a:gd name="T99" fmla="*/ 14 h 114"/>
                  <a:gd name="T100" fmla="*/ 97 w 151"/>
                  <a:gd name="T101" fmla="*/ 14 h 114"/>
                  <a:gd name="T102" fmla="*/ 86 w 151"/>
                  <a:gd name="T103" fmla="*/ 14 h 114"/>
                  <a:gd name="T104" fmla="*/ 79 w 151"/>
                  <a:gd name="T105" fmla="*/ 14 h 114"/>
                  <a:gd name="T106" fmla="*/ 76 w 151"/>
                  <a:gd name="T107" fmla="*/ 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14">
                    <a:moveTo>
                      <a:pt x="79" y="7"/>
                    </a:moveTo>
                    <a:lnTo>
                      <a:pt x="76" y="7"/>
                    </a:lnTo>
                    <a:lnTo>
                      <a:pt x="72" y="7"/>
                    </a:lnTo>
                    <a:lnTo>
                      <a:pt x="72" y="7"/>
                    </a:lnTo>
                    <a:lnTo>
                      <a:pt x="65" y="7"/>
                    </a:lnTo>
                    <a:lnTo>
                      <a:pt x="65" y="7"/>
                    </a:lnTo>
                    <a:lnTo>
                      <a:pt x="61" y="7"/>
                    </a:lnTo>
                    <a:lnTo>
                      <a:pt x="61" y="10"/>
                    </a:lnTo>
                    <a:lnTo>
                      <a:pt x="58" y="10"/>
                    </a:lnTo>
                    <a:lnTo>
                      <a:pt x="54" y="7"/>
                    </a:lnTo>
                    <a:lnTo>
                      <a:pt x="54" y="7"/>
                    </a:lnTo>
                    <a:lnTo>
                      <a:pt x="50" y="7"/>
                    </a:lnTo>
                    <a:lnTo>
                      <a:pt x="50" y="7"/>
                    </a:lnTo>
                    <a:lnTo>
                      <a:pt x="47" y="3"/>
                    </a:lnTo>
                    <a:lnTo>
                      <a:pt x="47" y="7"/>
                    </a:lnTo>
                    <a:lnTo>
                      <a:pt x="47" y="7"/>
                    </a:lnTo>
                    <a:lnTo>
                      <a:pt x="43" y="7"/>
                    </a:lnTo>
                    <a:lnTo>
                      <a:pt x="43" y="3"/>
                    </a:lnTo>
                    <a:lnTo>
                      <a:pt x="43" y="3"/>
                    </a:lnTo>
                    <a:lnTo>
                      <a:pt x="40" y="3"/>
                    </a:lnTo>
                    <a:lnTo>
                      <a:pt x="36" y="3"/>
                    </a:lnTo>
                    <a:lnTo>
                      <a:pt x="36" y="0"/>
                    </a:lnTo>
                    <a:lnTo>
                      <a:pt x="29" y="0"/>
                    </a:lnTo>
                    <a:lnTo>
                      <a:pt x="29" y="3"/>
                    </a:lnTo>
                    <a:lnTo>
                      <a:pt x="33" y="7"/>
                    </a:lnTo>
                    <a:lnTo>
                      <a:pt x="33" y="7"/>
                    </a:lnTo>
                    <a:lnTo>
                      <a:pt x="29" y="10"/>
                    </a:lnTo>
                    <a:lnTo>
                      <a:pt x="29" y="10"/>
                    </a:lnTo>
                    <a:lnTo>
                      <a:pt x="25" y="10"/>
                    </a:lnTo>
                    <a:lnTo>
                      <a:pt x="25" y="10"/>
                    </a:lnTo>
                    <a:lnTo>
                      <a:pt x="25" y="14"/>
                    </a:lnTo>
                    <a:lnTo>
                      <a:pt x="29" y="14"/>
                    </a:lnTo>
                    <a:lnTo>
                      <a:pt x="29" y="14"/>
                    </a:lnTo>
                    <a:lnTo>
                      <a:pt x="29" y="21"/>
                    </a:lnTo>
                    <a:lnTo>
                      <a:pt x="25" y="21"/>
                    </a:lnTo>
                    <a:lnTo>
                      <a:pt x="25" y="25"/>
                    </a:lnTo>
                    <a:lnTo>
                      <a:pt x="18" y="25"/>
                    </a:lnTo>
                    <a:lnTo>
                      <a:pt x="11" y="25"/>
                    </a:lnTo>
                    <a:lnTo>
                      <a:pt x="8" y="28"/>
                    </a:lnTo>
                    <a:lnTo>
                      <a:pt x="8" y="32"/>
                    </a:lnTo>
                    <a:lnTo>
                      <a:pt x="8" y="35"/>
                    </a:lnTo>
                    <a:lnTo>
                      <a:pt x="4" y="35"/>
                    </a:lnTo>
                    <a:lnTo>
                      <a:pt x="4" y="35"/>
                    </a:lnTo>
                    <a:lnTo>
                      <a:pt x="0" y="39"/>
                    </a:lnTo>
                    <a:lnTo>
                      <a:pt x="0" y="43"/>
                    </a:lnTo>
                    <a:lnTo>
                      <a:pt x="4" y="43"/>
                    </a:lnTo>
                    <a:lnTo>
                      <a:pt x="4" y="43"/>
                    </a:lnTo>
                    <a:lnTo>
                      <a:pt x="4" y="43"/>
                    </a:lnTo>
                    <a:lnTo>
                      <a:pt x="8" y="39"/>
                    </a:lnTo>
                    <a:lnTo>
                      <a:pt x="8" y="39"/>
                    </a:lnTo>
                    <a:lnTo>
                      <a:pt x="8" y="39"/>
                    </a:lnTo>
                    <a:lnTo>
                      <a:pt x="8" y="43"/>
                    </a:lnTo>
                    <a:lnTo>
                      <a:pt x="11" y="43"/>
                    </a:lnTo>
                    <a:lnTo>
                      <a:pt x="11" y="46"/>
                    </a:lnTo>
                    <a:lnTo>
                      <a:pt x="11" y="50"/>
                    </a:lnTo>
                    <a:lnTo>
                      <a:pt x="15" y="53"/>
                    </a:lnTo>
                    <a:lnTo>
                      <a:pt x="15" y="57"/>
                    </a:lnTo>
                    <a:lnTo>
                      <a:pt x="18" y="57"/>
                    </a:lnTo>
                    <a:lnTo>
                      <a:pt x="22" y="57"/>
                    </a:lnTo>
                    <a:lnTo>
                      <a:pt x="25" y="61"/>
                    </a:lnTo>
                    <a:lnTo>
                      <a:pt x="29" y="64"/>
                    </a:lnTo>
                    <a:lnTo>
                      <a:pt x="29" y="68"/>
                    </a:lnTo>
                    <a:lnTo>
                      <a:pt x="33" y="68"/>
                    </a:lnTo>
                    <a:lnTo>
                      <a:pt x="33" y="71"/>
                    </a:lnTo>
                    <a:lnTo>
                      <a:pt x="33" y="71"/>
                    </a:lnTo>
                    <a:lnTo>
                      <a:pt x="33" y="71"/>
                    </a:lnTo>
                    <a:lnTo>
                      <a:pt x="36" y="75"/>
                    </a:lnTo>
                    <a:lnTo>
                      <a:pt x="36" y="75"/>
                    </a:lnTo>
                    <a:lnTo>
                      <a:pt x="36" y="75"/>
                    </a:lnTo>
                    <a:lnTo>
                      <a:pt x="40" y="78"/>
                    </a:lnTo>
                    <a:lnTo>
                      <a:pt x="43" y="78"/>
                    </a:lnTo>
                    <a:lnTo>
                      <a:pt x="43" y="75"/>
                    </a:lnTo>
                    <a:lnTo>
                      <a:pt x="43" y="75"/>
                    </a:lnTo>
                    <a:lnTo>
                      <a:pt x="47" y="71"/>
                    </a:lnTo>
                    <a:lnTo>
                      <a:pt x="47" y="71"/>
                    </a:lnTo>
                    <a:lnTo>
                      <a:pt x="47" y="71"/>
                    </a:lnTo>
                    <a:lnTo>
                      <a:pt x="47" y="71"/>
                    </a:lnTo>
                    <a:lnTo>
                      <a:pt x="50" y="68"/>
                    </a:lnTo>
                    <a:lnTo>
                      <a:pt x="54" y="68"/>
                    </a:lnTo>
                    <a:lnTo>
                      <a:pt x="54" y="64"/>
                    </a:lnTo>
                    <a:lnTo>
                      <a:pt x="54" y="61"/>
                    </a:lnTo>
                    <a:lnTo>
                      <a:pt x="54" y="61"/>
                    </a:lnTo>
                    <a:lnTo>
                      <a:pt x="58" y="61"/>
                    </a:lnTo>
                    <a:lnTo>
                      <a:pt x="61" y="61"/>
                    </a:lnTo>
                    <a:lnTo>
                      <a:pt x="61" y="61"/>
                    </a:lnTo>
                    <a:lnTo>
                      <a:pt x="65" y="61"/>
                    </a:lnTo>
                    <a:lnTo>
                      <a:pt x="65" y="61"/>
                    </a:lnTo>
                    <a:lnTo>
                      <a:pt x="65" y="57"/>
                    </a:lnTo>
                    <a:lnTo>
                      <a:pt x="76" y="57"/>
                    </a:lnTo>
                    <a:lnTo>
                      <a:pt x="79" y="57"/>
                    </a:lnTo>
                    <a:lnTo>
                      <a:pt x="83" y="61"/>
                    </a:lnTo>
                    <a:lnTo>
                      <a:pt x="83" y="61"/>
                    </a:lnTo>
                    <a:lnTo>
                      <a:pt x="86" y="64"/>
                    </a:lnTo>
                    <a:lnTo>
                      <a:pt x="86" y="64"/>
                    </a:lnTo>
                    <a:lnTo>
                      <a:pt x="86" y="68"/>
                    </a:lnTo>
                    <a:lnTo>
                      <a:pt x="86" y="68"/>
                    </a:lnTo>
                    <a:lnTo>
                      <a:pt x="86" y="68"/>
                    </a:lnTo>
                    <a:lnTo>
                      <a:pt x="86" y="71"/>
                    </a:lnTo>
                    <a:lnTo>
                      <a:pt x="90" y="71"/>
                    </a:lnTo>
                    <a:lnTo>
                      <a:pt x="90" y="71"/>
                    </a:lnTo>
                    <a:lnTo>
                      <a:pt x="90" y="71"/>
                    </a:lnTo>
                    <a:lnTo>
                      <a:pt x="90" y="71"/>
                    </a:lnTo>
                    <a:lnTo>
                      <a:pt x="90" y="75"/>
                    </a:lnTo>
                    <a:lnTo>
                      <a:pt x="90" y="75"/>
                    </a:lnTo>
                    <a:lnTo>
                      <a:pt x="90" y="75"/>
                    </a:lnTo>
                    <a:lnTo>
                      <a:pt x="90" y="78"/>
                    </a:lnTo>
                    <a:lnTo>
                      <a:pt x="93" y="78"/>
                    </a:lnTo>
                    <a:lnTo>
                      <a:pt x="93" y="78"/>
                    </a:lnTo>
                    <a:lnTo>
                      <a:pt x="93" y="86"/>
                    </a:lnTo>
                    <a:lnTo>
                      <a:pt x="93" y="86"/>
                    </a:lnTo>
                    <a:lnTo>
                      <a:pt x="93" y="86"/>
                    </a:lnTo>
                    <a:lnTo>
                      <a:pt x="90" y="89"/>
                    </a:lnTo>
                    <a:lnTo>
                      <a:pt x="90" y="89"/>
                    </a:lnTo>
                    <a:lnTo>
                      <a:pt x="90" y="93"/>
                    </a:lnTo>
                    <a:lnTo>
                      <a:pt x="93" y="89"/>
                    </a:lnTo>
                    <a:lnTo>
                      <a:pt x="97" y="89"/>
                    </a:lnTo>
                    <a:lnTo>
                      <a:pt x="97" y="89"/>
                    </a:lnTo>
                    <a:lnTo>
                      <a:pt x="97" y="89"/>
                    </a:lnTo>
                    <a:lnTo>
                      <a:pt x="97" y="89"/>
                    </a:lnTo>
                    <a:lnTo>
                      <a:pt x="101" y="89"/>
                    </a:lnTo>
                    <a:lnTo>
                      <a:pt x="101" y="89"/>
                    </a:lnTo>
                    <a:lnTo>
                      <a:pt x="101" y="86"/>
                    </a:lnTo>
                    <a:lnTo>
                      <a:pt x="104" y="89"/>
                    </a:lnTo>
                    <a:lnTo>
                      <a:pt x="104" y="89"/>
                    </a:lnTo>
                    <a:lnTo>
                      <a:pt x="104" y="89"/>
                    </a:lnTo>
                    <a:lnTo>
                      <a:pt x="108" y="89"/>
                    </a:lnTo>
                    <a:lnTo>
                      <a:pt x="111" y="89"/>
                    </a:lnTo>
                    <a:lnTo>
                      <a:pt x="111" y="89"/>
                    </a:lnTo>
                    <a:lnTo>
                      <a:pt x="111" y="89"/>
                    </a:lnTo>
                    <a:lnTo>
                      <a:pt x="111" y="89"/>
                    </a:lnTo>
                    <a:lnTo>
                      <a:pt x="115" y="93"/>
                    </a:lnTo>
                    <a:lnTo>
                      <a:pt x="115" y="96"/>
                    </a:lnTo>
                    <a:lnTo>
                      <a:pt x="115" y="96"/>
                    </a:lnTo>
                    <a:lnTo>
                      <a:pt x="115" y="104"/>
                    </a:lnTo>
                    <a:lnTo>
                      <a:pt x="119" y="104"/>
                    </a:lnTo>
                    <a:lnTo>
                      <a:pt x="119" y="107"/>
                    </a:lnTo>
                    <a:lnTo>
                      <a:pt x="115" y="111"/>
                    </a:lnTo>
                    <a:lnTo>
                      <a:pt x="115" y="111"/>
                    </a:lnTo>
                    <a:lnTo>
                      <a:pt x="115" y="111"/>
                    </a:lnTo>
                    <a:lnTo>
                      <a:pt x="115" y="111"/>
                    </a:lnTo>
                    <a:lnTo>
                      <a:pt x="115" y="111"/>
                    </a:lnTo>
                    <a:lnTo>
                      <a:pt x="119" y="111"/>
                    </a:lnTo>
                    <a:lnTo>
                      <a:pt x="119" y="111"/>
                    </a:lnTo>
                    <a:lnTo>
                      <a:pt x="122" y="114"/>
                    </a:lnTo>
                    <a:lnTo>
                      <a:pt x="122" y="114"/>
                    </a:lnTo>
                    <a:lnTo>
                      <a:pt x="126" y="114"/>
                    </a:lnTo>
                    <a:lnTo>
                      <a:pt x="126" y="114"/>
                    </a:lnTo>
                    <a:lnTo>
                      <a:pt x="129" y="114"/>
                    </a:lnTo>
                    <a:lnTo>
                      <a:pt x="129" y="111"/>
                    </a:lnTo>
                    <a:lnTo>
                      <a:pt x="129" y="111"/>
                    </a:lnTo>
                    <a:lnTo>
                      <a:pt x="129" y="107"/>
                    </a:lnTo>
                    <a:lnTo>
                      <a:pt x="133" y="107"/>
                    </a:lnTo>
                    <a:lnTo>
                      <a:pt x="133" y="107"/>
                    </a:lnTo>
                    <a:lnTo>
                      <a:pt x="136" y="107"/>
                    </a:lnTo>
                    <a:lnTo>
                      <a:pt x="136" y="107"/>
                    </a:lnTo>
                    <a:lnTo>
                      <a:pt x="144" y="107"/>
                    </a:lnTo>
                    <a:lnTo>
                      <a:pt x="144" y="107"/>
                    </a:lnTo>
                    <a:lnTo>
                      <a:pt x="144" y="104"/>
                    </a:lnTo>
                    <a:lnTo>
                      <a:pt x="144" y="100"/>
                    </a:lnTo>
                    <a:lnTo>
                      <a:pt x="144" y="100"/>
                    </a:lnTo>
                    <a:lnTo>
                      <a:pt x="147" y="96"/>
                    </a:lnTo>
                    <a:lnTo>
                      <a:pt x="147" y="96"/>
                    </a:lnTo>
                    <a:lnTo>
                      <a:pt x="144" y="96"/>
                    </a:lnTo>
                    <a:lnTo>
                      <a:pt x="144" y="96"/>
                    </a:lnTo>
                    <a:lnTo>
                      <a:pt x="144" y="96"/>
                    </a:lnTo>
                    <a:lnTo>
                      <a:pt x="144" y="93"/>
                    </a:lnTo>
                    <a:lnTo>
                      <a:pt x="140" y="96"/>
                    </a:lnTo>
                    <a:lnTo>
                      <a:pt x="140" y="93"/>
                    </a:lnTo>
                    <a:lnTo>
                      <a:pt x="140" y="93"/>
                    </a:lnTo>
                    <a:lnTo>
                      <a:pt x="140" y="89"/>
                    </a:lnTo>
                    <a:lnTo>
                      <a:pt x="140" y="89"/>
                    </a:lnTo>
                    <a:lnTo>
                      <a:pt x="140" y="89"/>
                    </a:lnTo>
                    <a:lnTo>
                      <a:pt x="144" y="89"/>
                    </a:lnTo>
                    <a:lnTo>
                      <a:pt x="147" y="89"/>
                    </a:lnTo>
                    <a:lnTo>
                      <a:pt x="147" y="89"/>
                    </a:lnTo>
                    <a:lnTo>
                      <a:pt x="147" y="89"/>
                    </a:lnTo>
                    <a:lnTo>
                      <a:pt x="151" y="89"/>
                    </a:lnTo>
                    <a:lnTo>
                      <a:pt x="151" y="93"/>
                    </a:lnTo>
                    <a:lnTo>
                      <a:pt x="151" y="93"/>
                    </a:lnTo>
                    <a:lnTo>
                      <a:pt x="151" y="89"/>
                    </a:lnTo>
                    <a:lnTo>
                      <a:pt x="151" y="86"/>
                    </a:lnTo>
                    <a:lnTo>
                      <a:pt x="151" y="86"/>
                    </a:lnTo>
                    <a:lnTo>
                      <a:pt x="151" y="82"/>
                    </a:lnTo>
                    <a:lnTo>
                      <a:pt x="147" y="82"/>
                    </a:lnTo>
                    <a:lnTo>
                      <a:pt x="147" y="82"/>
                    </a:lnTo>
                    <a:lnTo>
                      <a:pt x="147" y="82"/>
                    </a:lnTo>
                    <a:lnTo>
                      <a:pt x="147" y="78"/>
                    </a:lnTo>
                    <a:lnTo>
                      <a:pt x="151" y="78"/>
                    </a:lnTo>
                    <a:lnTo>
                      <a:pt x="151" y="78"/>
                    </a:lnTo>
                    <a:lnTo>
                      <a:pt x="151" y="78"/>
                    </a:lnTo>
                    <a:lnTo>
                      <a:pt x="147" y="75"/>
                    </a:lnTo>
                    <a:lnTo>
                      <a:pt x="147" y="75"/>
                    </a:lnTo>
                    <a:lnTo>
                      <a:pt x="147" y="71"/>
                    </a:lnTo>
                    <a:lnTo>
                      <a:pt x="144" y="71"/>
                    </a:lnTo>
                    <a:lnTo>
                      <a:pt x="144" y="68"/>
                    </a:lnTo>
                    <a:lnTo>
                      <a:pt x="144" y="68"/>
                    </a:lnTo>
                    <a:lnTo>
                      <a:pt x="144" y="61"/>
                    </a:lnTo>
                    <a:lnTo>
                      <a:pt x="144" y="57"/>
                    </a:lnTo>
                    <a:lnTo>
                      <a:pt x="144" y="57"/>
                    </a:lnTo>
                    <a:lnTo>
                      <a:pt x="144" y="57"/>
                    </a:lnTo>
                    <a:lnTo>
                      <a:pt x="147" y="53"/>
                    </a:lnTo>
                    <a:lnTo>
                      <a:pt x="147" y="53"/>
                    </a:lnTo>
                    <a:lnTo>
                      <a:pt x="147" y="53"/>
                    </a:lnTo>
                    <a:lnTo>
                      <a:pt x="144" y="50"/>
                    </a:lnTo>
                    <a:lnTo>
                      <a:pt x="144" y="50"/>
                    </a:lnTo>
                    <a:lnTo>
                      <a:pt x="144" y="50"/>
                    </a:lnTo>
                    <a:lnTo>
                      <a:pt x="140" y="46"/>
                    </a:lnTo>
                    <a:lnTo>
                      <a:pt x="140" y="46"/>
                    </a:lnTo>
                    <a:lnTo>
                      <a:pt x="140" y="35"/>
                    </a:lnTo>
                    <a:lnTo>
                      <a:pt x="140" y="35"/>
                    </a:lnTo>
                    <a:lnTo>
                      <a:pt x="136" y="35"/>
                    </a:lnTo>
                    <a:lnTo>
                      <a:pt x="136" y="35"/>
                    </a:lnTo>
                    <a:lnTo>
                      <a:pt x="133" y="39"/>
                    </a:lnTo>
                    <a:lnTo>
                      <a:pt x="133" y="39"/>
                    </a:lnTo>
                    <a:lnTo>
                      <a:pt x="133" y="35"/>
                    </a:lnTo>
                    <a:lnTo>
                      <a:pt x="133" y="35"/>
                    </a:lnTo>
                    <a:lnTo>
                      <a:pt x="133" y="35"/>
                    </a:lnTo>
                    <a:lnTo>
                      <a:pt x="133" y="32"/>
                    </a:lnTo>
                    <a:lnTo>
                      <a:pt x="136" y="32"/>
                    </a:lnTo>
                    <a:lnTo>
                      <a:pt x="136" y="32"/>
                    </a:lnTo>
                    <a:lnTo>
                      <a:pt x="136" y="32"/>
                    </a:lnTo>
                    <a:lnTo>
                      <a:pt x="136" y="28"/>
                    </a:lnTo>
                    <a:lnTo>
                      <a:pt x="136" y="28"/>
                    </a:lnTo>
                    <a:lnTo>
                      <a:pt x="136" y="28"/>
                    </a:lnTo>
                    <a:lnTo>
                      <a:pt x="133" y="28"/>
                    </a:lnTo>
                    <a:lnTo>
                      <a:pt x="133" y="25"/>
                    </a:lnTo>
                    <a:lnTo>
                      <a:pt x="129" y="21"/>
                    </a:lnTo>
                    <a:lnTo>
                      <a:pt x="129" y="25"/>
                    </a:lnTo>
                    <a:lnTo>
                      <a:pt x="129" y="25"/>
                    </a:lnTo>
                    <a:lnTo>
                      <a:pt x="129" y="17"/>
                    </a:lnTo>
                    <a:lnTo>
                      <a:pt x="129" y="14"/>
                    </a:lnTo>
                    <a:lnTo>
                      <a:pt x="126" y="14"/>
                    </a:lnTo>
                    <a:lnTo>
                      <a:pt x="126" y="14"/>
                    </a:lnTo>
                    <a:lnTo>
                      <a:pt x="126" y="10"/>
                    </a:lnTo>
                    <a:lnTo>
                      <a:pt x="126" y="10"/>
                    </a:lnTo>
                    <a:lnTo>
                      <a:pt x="126" y="10"/>
                    </a:lnTo>
                    <a:lnTo>
                      <a:pt x="126" y="7"/>
                    </a:lnTo>
                    <a:lnTo>
                      <a:pt x="126" y="7"/>
                    </a:lnTo>
                    <a:lnTo>
                      <a:pt x="122" y="7"/>
                    </a:lnTo>
                    <a:lnTo>
                      <a:pt x="122" y="7"/>
                    </a:lnTo>
                    <a:lnTo>
                      <a:pt x="122" y="7"/>
                    </a:lnTo>
                    <a:lnTo>
                      <a:pt x="122" y="7"/>
                    </a:lnTo>
                    <a:lnTo>
                      <a:pt x="119" y="7"/>
                    </a:lnTo>
                    <a:lnTo>
                      <a:pt x="119" y="7"/>
                    </a:lnTo>
                    <a:lnTo>
                      <a:pt x="119" y="7"/>
                    </a:lnTo>
                    <a:lnTo>
                      <a:pt x="119" y="10"/>
                    </a:lnTo>
                    <a:lnTo>
                      <a:pt x="115" y="10"/>
                    </a:lnTo>
                    <a:lnTo>
                      <a:pt x="111" y="10"/>
                    </a:lnTo>
                    <a:lnTo>
                      <a:pt x="111" y="14"/>
                    </a:lnTo>
                    <a:lnTo>
                      <a:pt x="111" y="14"/>
                    </a:lnTo>
                    <a:lnTo>
                      <a:pt x="104" y="14"/>
                    </a:lnTo>
                    <a:lnTo>
                      <a:pt x="101" y="10"/>
                    </a:lnTo>
                    <a:lnTo>
                      <a:pt x="97" y="10"/>
                    </a:lnTo>
                    <a:lnTo>
                      <a:pt x="97" y="10"/>
                    </a:lnTo>
                    <a:lnTo>
                      <a:pt x="97" y="14"/>
                    </a:lnTo>
                    <a:lnTo>
                      <a:pt x="93" y="14"/>
                    </a:lnTo>
                    <a:lnTo>
                      <a:pt x="93" y="17"/>
                    </a:lnTo>
                    <a:lnTo>
                      <a:pt x="93" y="17"/>
                    </a:lnTo>
                    <a:lnTo>
                      <a:pt x="90" y="17"/>
                    </a:lnTo>
                    <a:lnTo>
                      <a:pt x="86" y="14"/>
                    </a:lnTo>
                    <a:lnTo>
                      <a:pt x="86" y="10"/>
                    </a:lnTo>
                    <a:lnTo>
                      <a:pt x="83" y="10"/>
                    </a:lnTo>
                    <a:lnTo>
                      <a:pt x="83" y="14"/>
                    </a:lnTo>
                    <a:lnTo>
                      <a:pt x="79" y="14"/>
                    </a:lnTo>
                    <a:lnTo>
                      <a:pt x="79" y="14"/>
                    </a:lnTo>
                    <a:lnTo>
                      <a:pt x="76" y="14"/>
                    </a:lnTo>
                    <a:lnTo>
                      <a:pt x="76" y="14"/>
                    </a:lnTo>
                    <a:lnTo>
                      <a:pt x="76" y="10"/>
                    </a:lnTo>
                    <a:lnTo>
                      <a:pt x="76" y="10"/>
                    </a:lnTo>
                    <a:lnTo>
                      <a:pt x="76" y="7"/>
                    </a:lnTo>
                    <a:lnTo>
                      <a:pt x="79"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02" name="Freeform 2736">
                <a:extLst>
                  <a:ext uri="{FF2B5EF4-FFF2-40B4-BE49-F238E27FC236}">
                    <a16:creationId xmlns:a16="http://schemas.microsoft.com/office/drawing/2014/main" id="{F5B689E4-0CF4-4FB9-8824-DBDBA4D5E9C5}"/>
                  </a:ext>
                </a:extLst>
              </p:cNvPr>
              <p:cNvSpPr>
                <a:spLocks/>
              </p:cNvSpPr>
              <p:nvPr/>
            </p:nvSpPr>
            <p:spPr bwMode="auto">
              <a:xfrm>
                <a:off x="3661" y="2495"/>
                <a:ext cx="89" cy="133"/>
              </a:xfrm>
              <a:custGeom>
                <a:avLst/>
                <a:gdLst>
                  <a:gd name="T0" fmla="*/ 89 w 89"/>
                  <a:gd name="T1" fmla="*/ 104 h 133"/>
                  <a:gd name="T2" fmla="*/ 79 w 89"/>
                  <a:gd name="T3" fmla="*/ 94 h 133"/>
                  <a:gd name="T4" fmla="*/ 79 w 89"/>
                  <a:gd name="T5" fmla="*/ 87 h 133"/>
                  <a:gd name="T6" fmla="*/ 79 w 89"/>
                  <a:gd name="T7" fmla="*/ 69 h 133"/>
                  <a:gd name="T8" fmla="*/ 75 w 89"/>
                  <a:gd name="T9" fmla="*/ 43 h 133"/>
                  <a:gd name="T10" fmla="*/ 75 w 89"/>
                  <a:gd name="T11" fmla="*/ 33 h 133"/>
                  <a:gd name="T12" fmla="*/ 72 w 89"/>
                  <a:gd name="T13" fmla="*/ 26 h 133"/>
                  <a:gd name="T14" fmla="*/ 68 w 89"/>
                  <a:gd name="T15" fmla="*/ 18 h 133"/>
                  <a:gd name="T16" fmla="*/ 64 w 89"/>
                  <a:gd name="T17" fmla="*/ 11 h 133"/>
                  <a:gd name="T18" fmla="*/ 61 w 89"/>
                  <a:gd name="T19" fmla="*/ 8 h 133"/>
                  <a:gd name="T20" fmla="*/ 64 w 89"/>
                  <a:gd name="T21" fmla="*/ 4 h 133"/>
                  <a:gd name="T22" fmla="*/ 64 w 89"/>
                  <a:gd name="T23" fmla="*/ 0 h 133"/>
                  <a:gd name="T24" fmla="*/ 61 w 89"/>
                  <a:gd name="T25" fmla="*/ 0 h 133"/>
                  <a:gd name="T26" fmla="*/ 54 w 89"/>
                  <a:gd name="T27" fmla="*/ 0 h 133"/>
                  <a:gd name="T28" fmla="*/ 46 w 89"/>
                  <a:gd name="T29" fmla="*/ 4 h 133"/>
                  <a:gd name="T30" fmla="*/ 32 w 89"/>
                  <a:gd name="T31" fmla="*/ 0 h 133"/>
                  <a:gd name="T32" fmla="*/ 18 w 89"/>
                  <a:gd name="T33" fmla="*/ 0 h 133"/>
                  <a:gd name="T34" fmla="*/ 7 w 89"/>
                  <a:gd name="T35" fmla="*/ 0 h 133"/>
                  <a:gd name="T36" fmla="*/ 4 w 89"/>
                  <a:gd name="T37" fmla="*/ 8 h 133"/>
                  <a:gd name="T38" fmla="*/ 7 w 89"/>
                  <a:gd name="T39" fmla="*/ 11 h 133"/>
                  <a:gd name="T40" fmla="*/ 7 w 89"/>
                  <a:gd name="T41" fmla="*/ 15 h 133"/>
                  <a:gd name="T42" fmla="*/ 11 w 89"/>
                  <a:gd name="T43" fmla="*/ 22 h 133"/>
                  <a:gd name="T44" fmla="*/ 11 w 89"/>
                  <a:gd name="T45" fmla="*/ 29 h 133"/>
                  <a:gd name="T46" fmla="*/ 11 w 89"/>
                  <a:gd name="T47" fmla="*/ 36 h 133"/>
                  <a:gd name="T48" fmla="*/ 11 w 89"/>
                  <a:gd name="T49" fmla="*/ 36 h 133"/>
                  <a:gd name="T50" fmla="*/ 7 w 89"/>
                  <a:gd name="T51" fmla="*/ 40 h 133"/>
                  <a:gd name="T52" fmla="*/ 11 w 89"/>
                  <a:gd name="T53" fmla="*/ 43 h 133"/>
                  <a:gd name="T54" fmla="*/ 14 w 89"/>
                  <a:gd name="T55" fmla="*/ 58 h 133"/>
                  <a:gd name="T56" fmla="*/ 14 w 89"/>
                  <a:gd name="T57" fmla="*/ 61 h 133"/>
                  <a:gd name="T58" fmla="*/ 11 w 89"/>
                  <a:gd name="T59" fmla="*/ 61 h 133"/>
                  <a:gd name="T60" fmla="*/ 7 w 89"/>
                  <a:gd name="T61" fmla="*/ 69 h 133"/>
                  <a:gd name="T62" fmla="*/ 4 w 89"/>
                  <a:gd name="T63" fmla="*/ 76 h 133"/>
                  <a:gd name="T64" fmla="*/ 4 w 89"/>
                  <a:gd name="T65" fmla="*/ 83 h 133"/>
                  <a:gd name="T66" fmla="*/ 0 w 89"/>
                  <a:gd name="T67" fmla="*/ 87 h 133"/>
                  <a:gd name="T68" fmla="*/ 0 w 89"/>
                  <a:gd name="T69" fmla="*/ 97 h 133"/>
                  <a:gd name="T70" fmla="*/ 4 w 89"/>
                  <a:gd name="T71" fmla="*/ 108 h 133"/>
                  <a:gd name="T72" fmla="*/ 7 w 89"/>
                  <a:gd name="T73" fmla="*/ 112 h 133"/>
                  <a:gd name="T74" fmla="*/ 11 w 89"/>
                  <a:gd name="T75" fmla="*/ 115 h 133"/>
                  <a:gd name="T76" fmla="*/ 7 w 89"/>
                  <a:gd name="T77" fmla="*/ 122 h 133"/>
                  <a:gd name="T78" fmla="*/ 4 w 89"/>
                  <a:gd name="T79" fmla="*/ 122 h 133"/>
                  <a:gd name="T80" fmla="*/ 0 w 89"/>
                  <a:gd name="T81" fmla="*/ 126 h 133"/>
                  <a:gd name="T82" fmla="*/ 25 w 89"/>
                  <a:gd name="T83" fmla="*/ 133 h 133"/>
                  <a:gd name="T84" fmla="*/ 36 w 89"/>
                  <a:gd name="T85" fmla="*/ 126 h 133"/>
                  <a:gd name="T86" fmla="*/ 50 w 89"/>
                  <a:gd name="T87" fmla="*/ 122 h 133"/>
                  <a:gd name="T88" fmla="*/ 68 w 89"/>
                  <a:gd name="T89" fmla="*/ 112 h 133"/>
                  <a:gd name="T90" fmla="*/ 72 w 89"/>
                  <a:gd name="T91" fmla="*/ 112 h 133"/>
                  <a:gd name="T92" fmla="*/ 82 w 89"/>
                  <a:gd name="T93" fmla="*/ 112 h 133"/>
                  <a:gd name="T94" fmla="*/ 89 w 89"/>
                  <a:gd name="T95" fmla="*/ 10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9" h="133">
                    <a:moveTo>
                      <a:pt x="89" y="104"/>
                    </a:moveTo>
                    <a:lnTo>
                      <a:pt x="89" y="104"/>
                    </a:lnTo>
                    <a:lnTo>
                      <a:pt x="82" y="97"/>
                    </a:lnTo>
                    <a:lnTo>
                      <a:pt x="79" y="94"/>
                    </a:lnTo>
                    <a:lnTo>
                      <a:pt x="79" y="90"/>
                    </a:lnTo>
                    <a:lnTo>
                      <a:pt x="79" y="87"/>
                    </a:lnTo>
                    <a:lnTo>
                      <a:pt x="75" y="76"/>
                    </a:lnTo>
                    <a:lnTo>
                      <a:pt x="79" y="69"/>
                    </a:lnTo>
                    <a:lnTo>
                      <a:pt x="75" y="54"/>
                    </a:lnTo>
                    <a:lnTo>
                      <a:pt x="75" y="43"/>
                    </a:lnTo>
                    <a:lnTo>
                      <a:pt x="75" y="36"/>
                    </a:lnTo>
                    <a:lnTo>
                      <a:pt x="75" y="33"/>
                    </a:lnTo>
                    <a:lnTo>
                      <a:pt x="72" y="33"/>
                    </a:lnTo>
                    <a:lnTo>
                      <a:pt x="72" y="26"/>
                    </a:lnTo>
                    <a:lnTo>
                      <a:pt x="72" y="18"/>
                    </a:lnTo>
                    <a:lnTo>
                      <a:pt x="68" y="18"/>
                    </a:lnTo>
                    <a:lnTo>
                      <a:pt x="68" y="15"/>
                    </a:lnTo>
                    <a:lnTo>
                      <a:pt x="64" y="11"/>
                    </a:lnTo>
                    <a:lnTo>
                      <a:pt x="61" y="8"/>
                    </a:lnTo>
                    <a:lnTo>
                      <a:pt x="61" y="8"/>
                    </a:lnTo>
                    <a:lnTo>
                      <a:pt x="64" y="4"/>
                    </a:lnTo>
                    <a:lnTo>
                      <a:pt x="64" y="4"/>
                    </a:lnTo>
                    <a:lnTo>
                      <a:pt x="64" y="0"/>
                    </a:lnTo>
                    <a:lnTo>
                      <a:pt x="64" y="0"/>
                    </a:lnTo>
                    <a:lnTo>
                      <a:pt x="61" y="0"/>
                    </a:lnTo>
                    <a:lnTo>
                      <a:pt x="61" y="0"/>
                    </a:lnTo>
                    <a:lnTo>
                      <a:pt x="61" y="0"/>
                    </a:lnTo>
                    <a:lnTo>
                      <a:pt x="54" y="0"/>
                    </a:lnTo>
                    <a:lnTo>
                      <a:pt x="50" y="4"/>
                    </a:lnTo>
                    <a:lnTo>
                      <a:pt x="46" y="4"/>
                    </a:lnTo>
                    <a:lnTo>
                      <a:pt x="43" y="4"/>
                    </a:lnTo>
                    <a:lnTo>
                      <a:pt x="32" y="0"/>
                    </a:lnTo>
                    <a:lnTo>
                      <a:pt x="21" y="0"/>
                    </a:lnTo>
                    <a:lnTo>
                      <a:pt x="18" y="0"/>
                    </a:lnTo>
                    <a:lnTo>
                      <a:pt x="14" y="0"/>
                    </a:lnTo>
                    <a:lnTo>
                      <a:pt x="7" y="0"/>
                    </a:lnTo>
                    <a:lnTo>
                      <a:pt x="4" y="4"/>
                    </a:lnTo>
                    <a:lnTo>
                      <a:pt x="4" y="8"/>
                    </a:lnTo>
                    <a:lnTo>
                      <a:pt x="7" y="11"/>
                    </a:lnTo>
                    <a:lnTo>
                      <a:pt x="7" y="11"/>
                    </a:lnTo>
                    <a:lnTo>
                      <a:pt x="7" y="15"/>
                    </a:lnTo>
                    <a:lnTo>
                      <a:pt x="7" y="15"/>
                    </a:lnTo>
                    <a:lnTo>
                      <a:pt x="7" y="22"/>
                    </a:lnTo>
                    <a:lnTo>
                      <a:pt x="11" y="22"/>
                    </a:lnTo>
                    <a:lnTo>
                      <a:pt x="7" y="29"/>
                    </a:lnTo>
                    <a:lnTo>
                      <a:pt x="11" y="29"/>
                    </a:lnTo>
                    <a:lnTo>
                      <a:pt x="11" y="33"/>
                    </a:lnTo>
                    <a:lnTo>
                      <a:pt x="11" y="36"/>
                    </a:lnTo>
                    <a:lnTo>
                      <a:pt x="11" y="36"/>
                    </a:lnTo>
                    <a:lnTo>
                      <a:pt x="11" y="36"/>
                    </a:lnTo>
                    <a:lnTo>
                      <a:pt x="11" y="40"/>
                    </a:lnTo>
                    <a:lnTo>
                      <a:pt x="7" y="40"/>
                    </a:lnTo>
                    <a:lnTo>
                      <a:pt x="11" y="40"/>
                    </a:lnTo>
                    <a:lnTo>
                      <a:pt x="11" y="43"/>
                    </a:lnTo>
                    <a:lnTo>
                      <a:pt x="14" y="54"/>
                    </a:lnTo>
                    <a:lnTo>
                      <a:pt x="14" y="58"/>
                    </a:lnTo>
                    <a:lnTo>
                      <a:pt x="14" y="58"/>
                    </a:lnTo>
                    <a:lnTo>
                      <a:pt x="14" y="61"/>
                    </a:lnTo>
                    <a:lnTo>
                      <a:pt x="11" y="61"/>
                    </a:lnTo>
                    <a:lnTo>
                      <a:pt x="11" y="61"/>
                    </a:lnTo>
                    <a:lnTo>
                      <a:pt x="11" y="65"/>
                    </a:lnTo>
                    <a:lnTo>
                      <a:pt x="7" y="69"/>
                    </a:lnTo>
                    <a:lnTo>
                      <a:pt x="7" y="72"/>
                    </a:lnTo>
                    <a:lnTo>
                      <a:pt x="4" y="76"/>
                    </a:lnTo>
                    <a:lnTo>
                      <a:pt x="4" y="79"/>
                    </a:lnTo>
                    <a:lnTo>
                      <a:pt x="4" y="83"/>
                    </a:lnTo>
                    <a:lnTo>
                      <a:pt x="0" y="83"/>
                    </a:lnTo>
                    <a:lnTo>
                      <a:pt x="0" y="87"/>
                    </a:lnTo>
                    <a:lnTo>
                      <a:pt x="0" y="94"/>
                    </a:lnTo>
                    <a:lnTo>
                      <a:pt x="0" y="97"/>
                    </a:lnTo>
                    <a:lnTo>
                      <a:pt x="4" y="104"/>
                    </a:lnTo>
                    <a:lnTo>
                      <a:pt x="4" y="108"/>
                    </a:lnTo>
                    <a:lnTo>
                      <a:pt x="4" y="112"/>
                    </a:lnTo>
                    <a:lnTo>
                      <a:pt x="7" y="112"/>
                    </a:lnTo>
                    <a:lnTo>
                      <a:pt x="7" y="112"/>
                    </a:lnTo>
                    <a:lnTo>
                      <a:pt x="11" y="115"/>
                    </a:lnTo>
                    <a:lnTo>
                      <a:pt x="11" y="122"/>
                    </a:lnTo>
                    <a:lnTo>
                      <a:pt x="7" y="122"/>
                    </a:lnTo>
                    <a:lnTo>
                      <a:pt x="7" y="122"/>
                    </a:lnTo>
                    <a:lnTo>
                      <a:pt x="4" y="122"/>
                    </a:lnTo>
                    <a:lnTo>
                      <a:pt x="4" y="122"/>
                    </a:lnTo>
                    <a:lnTo>
                      <a:pt x="0" y="126"/>
                    </a:lnTo>
                    <a:lnTo>
                      <a:pt x="14" y="130"/>
                    </a:lnTo>
                    <a:lnTo>
                      <a:pt x="25" y="133"/>
                    </a:lnTo>
                    <a:lnTo>
                      <a:pt x="32" y="130"/>
                    </a:lnTo>
                    <a:lnTo>
                      <a:pt x="36" y="126"/>
                    </a:lnTo>
                    <a:lnTo>
                      <a:pt x="39" y="126"/>
                    </a:lnTo>
                    <a:lnTo>
                      <a:pt x="50" y="122"/>
                    </a:lnTo>
                    <a:lnTo>
                      <a:pt x="61" y="115"/>
                    </a:lnTo>
                    <a:lnTo>
                      <a:pt x="68" y="112"/>
                    </a:lnTo>
                    <a:lnTo>
                      <a:pt x="68" y="112"/>
                    </a:lnTo>
                    <a:lnTo>
                      <a:pt x="72" y="112"/>
                    </a:lnTo>
                    <a:lnTo>
                      <a:pt x="79" y="108"/>
                    </a:lnTo>
                    <a:lnTo>
                      <a:pt x="82" y="112"/>
                    </a:lnTo>
                    <a:lnTo>
                      <a:pt x="86" y="112"/>
                    </a:lnTo>
                    <a:lnTo>
                      <a:pt x="89" y="104"/>
                    </a:lnTo>
                    <a:lnTo>
                      <a:pt x="89" y="10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03" name="Freeform 2737">
                <a:extLst>
                  <a:ext uri="{FF2B5EF4-FFF2-40B4-BE49-F238E27FC236}">
                    <a16:creationId xmlns:a16="http://schemas.microsoft.com/office/drawing/2014/main" id="{26F38B80-4821-4583-902A-DA550BBBC6FB}"/>
                  </a:ext>
                </a:extLst>
              </p:cNvPr>
              <p:cNvSpPr>
                <a:spLocks/>
              </p:cNvSpPr>
              <p:nvPr/>
            </p:nvSpPr>
            <p:spPr bwMode="auto">
              <a:xfrm>
                <a:off x="3661" y="2495"/>
                <a:ext cx="89" cy="133"/>
              </a:xfrm>
              <a:custGeom>
                <a:avLst/>
                <a:gdLst>
                  <a:gd name="T0" fmla="*/ 89 w 89"/>
                  <a:gd name="T1" fmla="*/ 104 h 133"/>
                  <a:gd name="T2" fmla="*/ 79 w 89"/>
                  <a:gd name="T3" fmla="*/ 94 h 133"/>
                  <a:gd name="T4" fmla="*/ 79 w 89"/>
                  <a:gd name="T5" fmla="*/ 87 h 133"/>
                  <a:gd name="T6" fmla="*/ 79 w 89"/>
                  <a:gd name="T7" fmla="*/ 69 h 133"/>
                  <a:gd name="T8" fmla="*/ 75 w 89"/>
                  <a:gd name="T9" fmla="*/ 43 h 133"/>
                  <a:gd name="T10" fmla="*/ 75 w 89"/>
                  <a:gd name="T11" fmla="*/ 33 h 133"/>
                  <a:gd name="T12" fmla="*/ 72 w 89"/>
                  <a:gd name="T13" fmla="*/ 26 h 133"/>
                  <a:gd name="T14" fmla="*/ 68 w 89"/>
                  <a:gd name="T15" fmla="*/ 18 h 133"/>
                  <a:gd name="T16" fmla="*/ 64 w 89"/>
                  <a:gd name="T17" fmla="*/ 11 h 133"/>
                  <a:gd name="T18" fmla="*/ 61 w 89"/>
                  <a:gd name="T19" fmla="*/ 8 h 133"/>
                  <a:gd name="T20" fmla="*/ 64 w 89"/>
                  <a:gd name="T21" fmla="*/ 4 h 133"/>
                  <a:gd name="T22" fmla="*/ 64 w 89"/>
                  <a:gd name="T23" fmla="*/ 0 h 133"/>
                  <a:gd name="T24" fmla="*/ 61 w 89"/>
                  <a:gd name="T25" fmla="*/ 0 h 133"/>
                  <a:gd name="T26" fmla="*/ 54 w 89"/>
                  <a:gd name="T27" fmla="*/ 0 h 133"/>
                  <a:gd name="T28" fmla="*/ 46 w 89"/>
                  <a:gd name="T29" fmla="*/ 4 h 133"/>
                  <a:gd name="T30" fmla="*/ 32 w 89"/>
                  <a:gd name="T31" fmla="*/ 0 h 133"/>
                  <a:gd name="T32" fmla="*/ 18 w 89"/>
                  <a:gd name="T33" fmla="*/ 0 h 133"/>
                  <a:gd name="T34" fmla="*/ 7 w 89"/>
                  <a:gd name="T35" fmla="*/ 0 h 133"/>
                  <a:gd name="T36" fmla="*/ 4 w 89"/>
                  <a:gd name="T37" fmla="*/ 8 h 133"/>
                  <a:gd name="T38" fmla="*/ 7 w 89"/>
                  <a:gd name="T39" fmla="*/ 11 h 133"/>
                  <a:gd name="T40" fmla="*/ 7 w 89"/>
                  <a:gd name="T41" fmla="*/ 15 h 133"/>
                  <a:gd name="T42" fmla="*/ 11 w 89"/>
                  <a:gd name="T43" fmla="*/ 22 h 133"/>
                  <a:gd name="T44" fmla="*/ 11 w 89"/>
                  <a:gd name="T45" fmla="*/ 29 h 133"/>
                  <a:gd name="T46" fmla="*/ 11 w 89"/>
                  <a:gd name="T47" fmla="*/ 36 h 133"/>
                  <a:gd name="T48" fmla="*/ 11 w 89"/>
                  <a:gd name="T49" fmla="*/ 36 h 133"/>
                  <a:gd name="T50" fmla="*/ 7 w 89"/>
                  <a:gd name="T51" fmla="*/ 40 h 133"/>
                  <a:gd name="T52" fmla="*/ 11 w 89"/>
                  <a:gd name="T53" fmla="*/ 43 h 133"/>
                  <a:gd name="T54" fmla="*/ 14 w 89"/>
                  <a:gd name="T55" fmla="*/ 58 h 133"/>
                  <a:gd name="T56" fmla="*/ 14 w 89"/>
                  <a:gd name="T57" fmla="*/ 61 h 133"/>
                  <a:gd name="T58" fmla="*/ 11 w 89"/>
                  <a:gd name="T59" fmla="*/ 61 h 133"/>
                  <a:gd name="T60" fmla="*/ 7 w 89"/>
                  <a:gd name="T61" fmla="*/ 69 h 133"/>
                  <a:gd name="T62" fmla="*/ 4 w 89"/>
                  <a:gd name="T63" fmla="*/ 76 h 133"/>
                  <a:gd name="T64" fmla="*/ 4 w 89"/>
                  <a:gd name="T65" fmla="*/ 83 h 133"/>
                  <a:gd name="T66" fmla="*/ 0 w 89"/>
                  <a:gd name="T67" fmla="*/ 87 h 133"/>
                  <a:gd name="T68" fmla="*/ 0 w 89"/>
                  <a:gd name="T69" fmla="*/ 97 h 133"/>
                  <a:gd name="T70" fmla="*/ 4 w 89"/>
                  <a:gd name="T71" fmla="*/ 108 h 133"/>
                  <a:gd name="T72" fmla="*/ 7 w 89"/>
                  <a:gd name="T73" fmla="*/ 112 h 133"/>
                  <a:gd name="T74" fmla="*/ 11 w 89"/>
                  <a:gd name="T75" fmla="*/ 115 h 133"/>
                  <a:gd name="T76" fmla="*/ 7 w 89"/>
                  <a:gd name="T77" fmla="*/ 122 h 133"/>
                  <a:gd name="T78" fmla="*/ 4 w 89"/>
                  <a:gd name="T79" fmla="*/ 122 h 133"/>
                  <a:gd name="T80" fmla="*/ 0 w 89"/>
                  <a:gd name="T81" fmla="*/ 126 h 133"/>
                  <a:gd name="T82" fmla="*/ 25 w 89"/>
                  <a:gd name="T83" fmla="*/ 133 h 133"/>
                  <a:gd name="T84" fmla="*/ 36 w 89"/>
                  <a:gd name="T85" fmla="*/ 126 h 133"/>
                  <a:gd name="T86" fmla="*/ 50 w 89"/>
                  <a:gd name="T87" fmla="*/ 122 h 133"/>
                  <a:gd name="T88" fmla="*/ 68 w 89"/>
                  <a:gd name="T89" fmla="*/ 112 h 133"/>
                  <a:gd name="T90" fmla="*/ 72 w 89"/>
                  <a:gd name="T91" fmla="*/ 112 h 133"/>
                  <a:gd name="T92" fmla="*/ 82 w 89"/>
                  <a:gd name="T93" fmla="*/ 112 h 133"/>
                  <a:gd name="T94" fmla="*/ 89 w 89"/>
                  <a:gd name="T95" fmla="*/ 10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9" h="133">
                    <a:moveTo>
                      <a:pt x="89" y="104"/>
                    </a:moveTo>
                    <a:lnTo>
                      <a:pt x="89" y="104"/>
                    </a:lnTo>
                    <a:lnTo>
                      <a:pt x="82" y="97"/>
                    </a:lnTo>
                    <a:lnTo>
                      <a:pt x="79" y="94"/>
                    </a:lnTo>
                    <a:lnTo>
                      <a:pt x="79" y="90"/>
                    </a:lnTo>
                    <a:lnTo>
                      <a:pt x="79" y="87"/>
                    </a:lnTo>
                    <a:lnTo>
                      <a:pt x="75" y="76"/>
                    </a:lnTo>
                    <a:lnTo>
                      <a:pt x="79" y="69"/>
                    </a:lnTo>
                    <a:lnTo>
                      <a:pt x="75" y="54"/>
                    </a:lnTo>
                    <a:lnTo>
                      <a:pt x="75" y="43"/>
                    </a:lnTo>
                    <a:lnTo>
                      <a:pt x="75" y="36"/>
                    </a:lnTo>
                    <a:lnTo>
                      <a:pt x="75" y="33"/>
                    </a:lnTo>
                    <a:lnTo>
                      <a:pt x="72" y="33"/>
                    </a:lnTo>
                    <a:lnTo>
                      <a:pt x="72" y="26"/>
                    </a:lnTo>
                    <a:lnTo>
                      <a:pt x="72" y="18"/>
                    </a:lnTo>
                    <a:lnTo>
                      <a:pt x="68" y="18"/>
                    </a:lnTo>
                    <a:lnTo>
                      <a:pt x="68" y="15"/>
                    </a:lnTo>
                    <a:lnTo>
                      <a:pt x="64" y="11"/>
                    </a:lnTo>
                    <a:lnTo>
                      <a:pt x="61" y="8"/>
                    </a:lnTo>
                    <a:lnTo>
                      <a:pt x="61" y="8"/>
                    </a:lnTo>
                    <a:lnTo>
                      <a:pt x="64" y="4"/>
                    </a:lnTo>
                    <a:lnTo>
                      <a:pt x="64" y="4"/>
                    </a:lnTo>
                    <a:lnTo>
                      <a:pt x="64" y="0"/>
                    </a:lnTo>
                    <a:lnTo>
                      <a:pt x="64" y="0"/>
                    </a:lnTo>
                    <a:lnTo>
                      <a:pt x="61" y="0"/>
                    </a:lnTo>
                    <a:lnTo>
                      <a:pt x="61" y="0"/>
                    </a:lnTo>
                    <a:lnTo>
                      <a:pt x="61" y="0"/>
                    </a:lnTo>
                    <a:lnTo>
                      <a:pt x="54" y="0"/>
                    </a:lnTo>
                    <a:lnTo>
                      <a:pt x="50" y="4"/>
                    </a:lnTo>
                    <a:lnTo>
                      <a:pt x="46" y="4"/>
                    </a:lnTo>
                    <a:lnTo>
                      <a:pt x="43" y="4"/>
                    </a:lnTo>
                    <a:lnTo>
                      <a:pt x="32" y="0"/>
                    </a:lnTo>
                    <a:lnTo>
                      <a:pt x="21" y="0"/>
                    </a:lnTo>
                    <a:lnTo>
                      <a:pt x="18" y="0"/>
                    </a:lnTo>
                    <a:lnTo>
                      <a:pt x="14" y="0"/>
                    </a:lnTo>
                    <a:lnTo>
                      <a:pt x="7" y="0"/>
                    </a:lnTo>
                    <a:lnTo>
                      <a:pt x="4" y="4"/>
                    </a:lnTo>
                    <a:lnTo>
                      <a:pt x="4" y="8"/>
                    </a:lnTo>
                    <a:lnTo>
                      <a:pt x="7" y="11"/>
                    </a:lnTo>
                    <a:lnTo>
                      <a:pt x="7" y="11"/>
                    </a:lnTo>
                    <a:lnTo>
                      <a:pt x="7" y="15"/>
                    </a:lnTo>
                    <a:lnTo>
                      <a:pt x="7" y="15"/>
                    </a:lnTo>
                    <a:lnTo>
                      <a:pt x="7" y="22"/>
                    </a:lnTo>
                    <a:lnTo>
                      <a:pt x="11" y="22"/>
                    </a:lnTo>
                    <a:lnTo>
                      <a:pt x="7" y="29"/>
                    </a:lnTo>
                    <a:lnTo>
                      <a:pt x="11" y="29"/>
                    </a:lnTo>
                    <a:lnTo>
                      <a:pt x="11" y="33"/>
                    </a:lnTo>
                    <a:lnTo>
                      <a:pt x="11" y="36"/>
                    </a:lnTo>
                    <a:lnTo>
                      <a:pt x="11" y="36"/>
                    </a:lnTo>
                    <a:lnTo>
                      <a:pt x="11" y="36"/>
                    </a:lnTo>
                    <a:lnTo>
                      <a:pt x="11" y="40"/>
                    </a:lnTo>
                    <a:lnTo>
                      <a:pt x="7" y="40"/>
                    </a:lnTo>
                    <a:lnTo>
                      <a:pt x="11" y="40"/>
                    </a:lnTo>
                    <a:lnTo>
                      <a:pt x="11" y="43"/>
                    </a:lnTo>
                    <a:lnTo>
                      <a:pt x="14" y="54"/>
                    </a:lnTo>
                    <a:lnTo>
                      <a:pt x="14" y="58"/>
                    </a:lnTo>
                    <a:lnTo>
                      <a:pt x="14" y="58"/>
                    </a:lnTo>
                    <a:lnTo>
                      <a:pt x="14" y="61"/>
                    </a:lnTo>
                    <a:lnTo>
                      <a:pt x="11" y="61"/>
                    </a:lnTo>
                    <a:lnTo>
                      <a:pt x="11" y="61"/>
                    </a:lnTo>
                    <a:lnTo>
                      <a:pt x="11" y="65"/>
                    </a:lnTo>
                    <a:lnTo>
                      <a:pt x="7" y="69"/>
                    </a:lnTo>
                    <a:lnTo>
                      <a:pt x="7" y="72"/>
                    </a:lnTo>
                    <a:lnTo>
                      <a:pt x="4" y="76"/>
                    </a:lnTo>
                    <a:lnTo>
                      <a:pt x="4" y="79"/>
                    </a:lnTo>
                    <a:lnTo>
                      <a:pt x="4" y="83"/>
                    </a:lnTo>
                    <a:lnTo>
                      <a:pt x="0" y="83"/>
                    </a:lnTo>
                    <a:lnTo>
                      <a:pt x="0" y="87"/>
                    </a:lnTo>
                    <a:lnTo>
                      <a:pt x="0" y="94"/>
                    </a:lnTo>
                    <a:lnTo>
                      <a:pt x="0" y="97"/>
                    </a:lnTo>
                    <a:lnTo>
                      <a:pt x="4" y="104"/>
                    </a:lnTo>
                    <a:lnTo>
                      <a:pt x="4" y="108"/>
                    </a:lnTo>
                    <a:lnTo>
                      <a:pt x="4" y="112"/>
                    </a:lnTo>
                    <a:lnTo>
                      <a:pt x="7" y="112"/>
                    </a:lnTo>
                    <a:lnTo>
                      <a:pt x="7" y="112"/>
                    </a:lnTo>
                    <a:lnTo>
                      <a:pt x="11" y="115"/>
                    </a:lnTo>
                    <a:lnTo>
                      <a:pt x="11" y="122"/>
                    </a:lnTo>
                    <a:lnTo>
                      <a:pt x="7" y="122"/>
                    </a:lnTo>
                    <a:lnTo>
                      <a:pt x="7" y="122"/>
                    </a:lnTo>
                    <a:lnTo>
                      <a:pt x="4" y="122"/>
                    </a:lnTo>
                    <a:lnTo>
                      <a:pt x="4" y="122"/>
                    </a:lnTo>
                    <a:lnTo>
                      <a:pt x="0" y="126"/>
                    </a:lnTo>
                    <a:lnTo>
                      <a:pt x="14" y="130"/>
                    </a:lnTo>
                    <a:lnTo>
                      <a:pt x="25" y="133"/>
                    </a:lnTo>
                    <a:lnTo>
                      <a:pt x="32" y="130"/>
                    </a:lnTo>
                    <a:lnTo>
                      <a:pt x="36" y="126"/>
                    </a:lnTo>
                    <a:lnTo>
                      <a:pt x="39" y="126"/>
                    </a:lnTo>
                    <a:lnTo>
                      <a:pt x="50" y="122"/>
                    </a:lnTo>
                    <a:lnTo>
                      <a:pt x="61" y="115"/>
                    </a:lnTo>
                    <a:lnTo>
                      <a:pt x="68" y="112"/>
                    </a:lnTo>
                    <a:lnTo>
                      <a:pt x="68" y="112"/>
                    </a:lnTo>
                    <a:lnTo>
                      <a:pt x="72" y="112"/>
                    </a:lnTo>
                    <a:lnTo>
                      <a:pt x="79" y="108"/>
                    </a:lnTo>
                    <a:lnTo>
                      <a:pt x="82" y="112"/>
                    </a:lnTo>
                    <a:lnTo>
                      <a:pt x="86" y="112"/>
                    </a:lnTo>
                    <a:lnTo>
                      <a:pt x="89" y="104"/>
                    </a:lnTo>
                    <a:lnTo>
                      <a:pt x="89" y="10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04" name="Freeform 2738">
                <a:extLst>
                  <a:ext uri="{FF2B5EF4-FFF2-40B4-BE49-F238E27FC236}">
                    <a16:creationId xmlns:a16="http://schemas.microsoft.com/office/drawing/2014/main" id="{8628D4EA-0CE3-4D60-903A-A85791FE7657}"/>
                  </a:ext>
                </a:extLst>
              </p:cNvPr>
              <p:cNvSpPr>
                <a:spLocks/>
              </p:cNvSpPr>
              <p:nvPr/>
            </p:nvSpPr>
            <p:spPr bwMode="auto">
              <a:xfrm>
                <a:off x="3382" y="2438"/>
                <a:ext cx="64" cy="18"/>
              </a:xfrm>
              <a:custGeom>
                <a:avLst/>
                <a:gdLst>
                  <a:gd name="T0" fmla="*/ 3 w 64"/>
                  <a:gd name="T1" fmla="*/ 18 h 18"/>
                  <a:gd name="T2" fmla="*/ 3 w 64"/>
                  <a:gd name="T3" fmla="*/ 14 h 18"/>
                  <a:gd name="T4" fmla="*/ 17 w 64"/>
                  <a:gd name="T5" fmla="*/ 14 h 18"/>
                  <a:gd name="T6" fmla="*/ 21 w 64"/>
                  <a:gd name="T7" fmla="*/ 14 h 18"/>
                  <a:gd name="T8" fmla="*/ 21 w 64"/>
                  <a:gd name="T9" fmla="*/ 11 h 18"/>
                  <a:gd name="T10" fmla="*/ 21 w 64"/>
                  <a:gd name="T11" fmla="*/ 11 h 18"/>
                  <a:gd name="T12" fmla="*/ 25 w 64"/>
                  <a:gd name="T13" fmla="*/ 11 h 18"/>
                  <a:gd name="T14" fmla="*/ 25 w 64"/>
                  <a:gd name="T15" fmla="*/ 11 h 18"/>
                  <a:gd name="T16" fmla="*/ 28 w 64"/>
                  <a:gd name="T17" fmla="*/ 11 h 18"/>
                  <a:gd name="T18" fmla="*/ 32 w 64"/>
                  <a:gd name="T19" fmla="*/ 7 h 18"/>
                  <a:gd name="T20" fmla="*/ 35 w 64"/>
                  <a:gd name="T21" fmla="*/ 7 h 18"/>
                  <a:gd name="T22" fmla="*/ 35 w 64"/>
                  <a:gd name="T23" fmla="*/ 4 h 18"/>
                  <a:gd name="T24" fmla="*/ 39 w 64"/>
                  <a:gd name="T25" fmla="*/ 7 h 18"/>
                  <a:gd name="T26" fmla="*/ 39 w 64"/>
                  <a:gd name="T27" fmla="*/ 7 h 18"/>
                  <a:gd name="T28" fmla="*/ 43 w 64"/>
                  <a:gd name="T29" fmla="*/ 7 h 18"/>
                  <a:gd name="T30" fmla="*/ 46 w 64"/>
                  <a:gd name="T31" fmla="*/ 11 h 18"/>
                  <a:gd name="T32" fmla="*/ 46 w 64"/>
                  <a:gd name="T33" fmla="*/ 11 h 18"/>
                  <a:gd name="T34" fmla="*/ 50 w 64"/>
                  <a:gd name="T35" fmla="*/ 11 h 18"/>
                  <a:gd name="T36" fmla="*/ 53 w 64"/>
                  <a:gd name="T37" fmla="*/ 11 h 18"/>
                  <a:gd name="T38" fmla="*/ 53 w 64"/>
                  <a:gd name="T39" fmla="*/ 11 h 18"/>
                  <a:gd name="T40" fmla="*/ 57 w 64"/>
                  <a:gd name="T41" fmla="*/ 11 h 18"/>
                  <a:gd name="T42" fmla="*/ 60 w 64"/>
                  <a:gd name="T43" fmla="*/ 11 h 18"/>
                  <a:gd name="T44" fmla="*/ 64 w 64"/>
                  <a:gd name="T45" fmla="*/ 7 h 18"/>
                  <a:gd name="T46" fmla="*/ 64 w 64"/>
                  <a:gd name="T47" fmla="*/ 7 h 18"/>
                  <a:gd name="T48" fmla="*/ 64 w 64"/>
                  <a:gd name="T49" fmla="*/ 7 h 18"/>
                  <a:gd name="T50" fmla="*/ 64 w 64"/>
                  <a:gd name="T51" fmla="*/ 4 h 18"/>
                  <a:gd name="T52" fmla="*/ 60 w 64"/>
                  <a:gd name="T53" fmla="*/ 7 h 18"/>
                  <a:gd name="T54" fmla="*/ 60 w 64"/>
                  <a:gd name="T55" fmla="*/ 4 h 18"/>
                  <a:gd name="T56" fmla="*/ 57 w 64"/>
                  <a:gd name="T57" fmla="*/ 4 h 18"/>
                  <a:gd name="T58" fmla="*/ 57 w 64"/>
                  <a:gd name="T59" fmla="*/ 4 h 18"/>
                  <a:gd name="T60" fmla="*/ 53 w 64"/>
                  <a:gd name="T61" fmla="*/ 7 h 18"/>
                  <a:gd name="T62" fmla="*/ 50 w 64"/>
                  <a:gd name="T63" fmla="*/ 7 h 18"/>
                  <a:gd name="T64" fmla="*/ 50 w 64"/>
                  <a:gd name="T65" fmla="*/ 7 h 18"/>
                  <a:gd name="T66" fmla="*/ 46 w 64"/>
                  <a:gd name="T67" fmla="*/ 4 h 18"/>
                  <a:gd name="T68" fmla="*/ 46 w 64"/>
                  <a:gd name="T69" fmla="*/ 4 h 18"/>
                  <a:gd name="T70" fmla="*/ 43 w 64"/>
                  <a:gd name="T71" fmla="*/ 4 h 18"/>
                  <a:gd name="T72" fmla="*/ 39 w 64"/>
                  <a:gd name="T73" fmla="*/ 0 h 18"/>
                  <a:gd name="T74" fmla="*/ 39 w 64"/>
                  <a:gd name="T75" fmla="*/ 0 h 18"/>
                  <a:gd name="T76" fmla="*/ 35 w 64"/>
                  <a:gd name="T77" fmla="*/ 0 h 18"/>
                  <a:gd name="T78" fmla="*/ 35 w 64"/>
                  <a:gd name="T79" fmla="*/ 0 h 18"/>
                  <a:gd name="T80" fmla="*/ 32 w 64"/>
                  <a:gd name="T81" fmla="*/ 0 h 18"/>
                  <a:gd name="T82" fmla="*/ 32 w 64"/>
                  <a:gd name="T83" fmla="*/ 0 h 18"/>
                  <a:gd name="T84" fmla="*/ 28 w 64"/>
                  <a:gd name="T85" fmla="*/ 4 h 18"/>
                  <a:gd name="T86" fmla="*/ 28 w 64"/>
                  <a:gd name="T87" fmla="*/ 4 h 18"/>
                  <a:gd name="T88" fmla="*/ 7 w 64"/>
                  <a:gd name="T89" fmla="*/ 4 h 18"/>
                  <a:gd name="T90" fmla="*/ 7 w 64"/>
                  <a:gd name="T91" fmla="*/ 4 h 18"/>
                  <a:gd name="T92" fmla="*/ 7 w 64"/>
                  <a:gd name="T93" fmla="*/ 7 h 18"/>
                  <a:gd name="T94" fmla="*/ 7 w 64"/>
                  <a:gd name="T95" fmla="*/ 7 h 18"/>
                  <a:gd name="T96" fmla="*/ 3 w 64"/>
                  <a:gd name="T97" fmla="*/ 7 h 18"/>
                  <a:gd name="T98" fmla="*/ 3 w 64"/>
                  <a:gd name="T99" fmla="*/ 7 h 18"/>
                  <a:gd name="T100" fmla="*/ 3 w 64"/>
                  <a:gd name="T101" fmla="*/ 11 h 18"/>
                  <a:gd name="T102" fmla="*/ 0 w 64"/>
                  <a:gd name="T103" fmla="*/ 11 h 18"/>
                  <a:gd name="T104" fmla="*/ 0 w 64"/>
                  <a:gd name="T105" fmla="*/ 11 h 18"/>
                  <a:gd name="T106" fmla="*/ 0 w 64"/>
                  <a:gd name="T107" fmla="*/ 14 h 18"/>
                  <a:gd name="T108" fmla="*/ 0 w 64"/>
                  <a:gd name="T109" fmla="*/ 18 h 18"/>
                  <a:gd name="T110" fmla="*/ 3 w 64"/>
                  <a:gd name="T11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18">
                    <a:moveTo>
                      <a:pt x="3" y="18"/>
                    </a:moveTo>
                    <a:lnTo>
                      <a:pt x="3" y="14"/>
                    </a:lnTo>
                    <a:lnTo>
                      <a:pt x="17" y="14"/>
                    </a:lnTo>
                    <a:lnTo>
                      <a:pt x="21" y="14"/>
                    </a:lnTo>
                    <a:lnTo>
                      <a:pt x="21" y="11"/>
                    </a:lnTo>
                    <a:lnTo>
                      <a:pt x="21" y="11"/>
                    </a:lnTo>
                    <a:lnTo>
                      <a:pt x="25" y="11"/>
                    </a:lnTo>
                    <a:lnTo>
                      <a:pt x="25" y="11"/>
                    </a:lnTo>
                    <a:lnTo>
                      <a:pt x="28" y="11"/>
                    </a:lnTo>
                    <a:lnTo>
                      <a:pt x="32" y="7"/>
                    </a:lnTo>
                    <a:lnTo>
                      <a:pt x="35" y="7"/>
                    </a:lnTo>
                    <a:lnTo>
                      <a:pt x="35" y="4"/>
                    </a:lnTo>
                    <a:lnTo>
                      <a:pt x="39" y="7"/>
                    </a:lnTo>
                    <a:lnTo>
                      <a:pt x="39" y="7"/>
                    </a:lnTo>
                    <a:lnTo>
                      <a:pt x="43" y="7"/>
                    </a:lnTo>
                    <a:lnTo>
                      <a:pt x="46" y="11"/>
                    </a:lnTo>
                    <a:lnTo>
                      <a:pt x="46" y="11"/>
                    </a:lnTo>
                    <a:lnTo>
                      <a:pt x="50" y="11"/>
                    </a:lnTo>
                    <a:lnTo>
                      <a:pt x="53" y="11"/>
                    </a:lnTo>
                    <a:lnTo>
                      <a:pt x="53" y="11"/>
                    </a:lnTo>
                    <a:lnTo>
                      <a:pt x="57" y="11"/>
                    </a:lnTo>
                    <a:lnTo>
                      <a:pt x="60" y="11"/>
                    </a:lnTo>
                    <a:lnTo>
                      <a:pt x="64" y="7"/>
                    </a:lnTo>
                    <a:lnTo>
                      <a:pt x="64" y="7"/>
                    </a:lnTo>
                    <a:lnTo>
                      <a:pt x="64" y="7"/>
                    </a:lnTo>
                    <a:lnTo>
                      <a:pt x="64" y="4"/>
                    </a:lnTo>
                    <a:lnTo>
                      <a:pt x="60" y="7"/>
                    </a:lnTo>
                    <a:lnTo>
                      <a:pt x="60" y="4"/>
                    </a:lnTo>
                    <a:lnTo>
                      <a:pt x="57" y="4"/>
                    </a:lnTo>
                    <a:lnTo>
                      <a:pt x="57" y="4"/>
                    </a:lnTo>
                    <a:lnTo>
                      <a:pt x="53" y="7"/>
                    </a:lnTo>
                    <a:lnTo>
                      <a:pt x="50" y="7"/>
                    </a:lnTo>
                    <a:lnTo>
                      <a:pt x="50" y="7"/>
                    </a:lnTo>
                    <a:lnTo>
                      <a:pt x="46" y="4"/>
                    </a:lnTo>
                    <a:lnTo>
                      <a:pt x="46" y="4"/>
                    </a:lnTo>
                    <a:lnTo>
                      <a:pt x="43" y="4"/>
                    </a:lnTo>
                    <a:lnTo>
                      <a:pt x="39" y="0"/>
                    </a:lnTo>
                    <a:lnTo>
                      <a:pt x="39" y="0"/>
                    </a:lnTo>
                    <a:lnTo>
                      <a:pt x="35" y="0"/>
                    </a:lnTo>
                    <a:lnTo>
                      <a:pt x="35" y="0"/>
                    </a:lnTo>
                    <a:lnTo>
                      <a:pt x="32" y="0"/>
                    </a:lnTo>
                    <a:lnTo>
                      <a:pt x="32" y="0"/>
                    </a:lnTo>
                    <a:lnTo>
                      <a:pt x="28" y="4"/>
                    </a:lnTo>
                    <a:lnTo>
                      <a:pt x="28" y="4"/>
                    </a:lnTo>
                    <a:lnTo>
                      <a:pt x="7" y="4"/>
                    </a:lnTo>
                    <a:lnTo>
                      <a:pt x="7" y="4"/>
                    </a:lnTo>
                    <a:lnTo>
                      <a:pt x="7" y="7"/>
                    </a:lnTo>
                    <a:lnTo>
                      <a:pt x="7" y="7"/>
                    </a:lnTo>
                    <a:lnTo>
                      <a:pt x="3" y="7"/>
                    </a:lnTo>
                    <a:lnTo>
                      <a:pt x="3" y="7"/>
                    </a:lnTo>
                    <a:lnTo>
                      <a:pt x="3" y="11"/>
                    </a:lnTo>
                    <a:lnTo>
                      <a:pt x="0" y="11"/>
                    </a:lnTo>
                    <a:lnTo>
                      <a:pt x="0" y="11"/>
                    </a:lnTo>
                    <a:lnTo>
                      <a:pt x="0" y="14"/>
                    </a:lnTo>
                    <a:lnTo>
                      <a:pt x="0" y="18"/>
                    </a:lnTo>
                    <a:lnTo>
                      <a:pt x="3" y="1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05" name="Freeform 2739">
                <a:extLst>
                  <a:ext uri="{FF2B5EF4-FFF2-40B4-BE49-F238E27FC236}">
                    <a16:creationId xmlns:a16="http://schemas.microsoft.com/office/drawing/2014/main" id="{80B4804D-F1E3-451B-8563-171A75FEFE7D}"/>
                  </a:ext>
                </a:extLst>
              </p:cNvPr>
              <p:cNvSpPr>
                <a:spLocks/>
              </p:cNvSpPr>
              <p:nvPr/>
            </p:nvSpPr>
            <p:spPr bwMode="auto">
              <a:xfrm>
                <a:off x="3382" y="2438"/>
                <a:ext cx="64" cy="18"/>
              </a:xfrm>
              <a:custGeom>
                <a:avLst/>
                <a:gdLst>
                  <a:gd name="T0" fmla="*/ 3 w 64"/>
                  <a:gd name="T1" fmla="*/ 18 h 18"/>
                  <a:gd name="T2" fmla="*/ 3 w 64"/>
                  <a:gd name="T3" fmla="*/ 14 h 18"/>
                  <a:gd name="T4" fmla="*/ 17 w 64"/>
                  <a:gd name="T5" fmla="*/ 14 h 18"/>
                  <a:gd name="T6" fmla="*/ 21 w 64"/>
                  <a:gd name="T7" fmla="*/ 14 h 18"/>
                  <a:gd name="T8" fmla="*/ 21 w 64"/>
                  <a:gd name="T9" fmla="*/ 11 h 18"/>
                  <a:gd name="T10" fmla="*/ 21 w 64"/>
                  <a:gd name="T11" fmla="*/ 11 h 18"/>
                  <a:gd name="T12" fmla="*/ 25 w 64"/>
                  <a:gd name="T13" fmla="*/ 11 h 18"/>
                  <a:gd name="T14" fmla="*/ 25 w 64"/>
                  <a:gd name="T15" fmla="*/ 11 h 18"/>
                  <a:gd name="T16" fmla="*/ 28 w 64"/>
                  <a:gd name="T17" fmla="*/ 11 h 18"/>
                  <a:gd name="T18" fmla="*/ 32 w 64"/>
                  <a:gd name="T19" fmla="*/ 7 h 18"/>
                  <a:gd name="T20" fmla="*/ 35 w 64"/>
                  <a:gd name="T21" fmla="*/ 7 h 18"/>
                  <a:gd name="T22" fmla="*/ 35 w 64"/>
                  <a:gd name="T23" fmla="*/ 4 h 18"/>
                  <a:gd name="T24" fmla="*/ 39 w 64"/>
                  <a:gd name="T25" fmla="*/ 7 h 18"/>
                  <a:gd name="T26" fmla="*/ 39 w 64"/>
                  <a:gd name="T27" fmla="*/ 7 h 18"/>
                  <a:gd name="T28" fmla="*/ 43 w 64"/>
                  <a:gd name="T29" fmla="*/ 7 h 18"/>
                  <a:gd name="T30" fmla="*/ 46 w 64"/>
                  <a:gd name="T31" fmla="*/ 11 h 18"/>
                  <a:gd name="T32" fmla="*/ 46 w 64"/>
                  <a:gd name="T33" fmla="*/ 11 h 18"/>
                  <a:gd name="T34" fmla="*/ 50 w 64"/>
                  <a:gd name="T35" fmla="*/ 11 h 18"/>
                  <a:gd name="T36" fmla="*/ 53 w 64"/>
                  <a:gd name="T37" fmla="*/ 11 h 18"/>
                  <a:gd name="T38" fmla="*/ 53 w 64"/>
                  <a:gd name="T39" fmla="*/ 11 h 18"/>
                  <a:gd name="T40" fmla="*/ 57 w 64"/>
                  <a:gd name="T41" fmla="*/ 11 h 18"/>
                  <a:gd name="T42" fmla="*/ 60 w 64"/>
                  <a:gd name="T43" fmla="*/ 11 h 18"/>
                  <a:gd name="T44" fmla="*/ 64 w 64"/>
                  <a:gd name="T45" fmla="*/ 7 h 18"/>
                  <a:gd name="T46" fmla="*/ 64 w 64"/>
                  <a:gd name="T47" fmla="*/ 7 h 18"/>
                  <a:gd name="T48" fmla="*/ 64 w 64"/>
                  <a:gd name="T49" fmla="*/ 7 h 18"/>
                  <a:gd name="T50" fmla="*/ 64 w 64"/>
                  <a:gd name="T51" fmla="*/ 4 h 18"/>
                  <a:gd name="T52" fmla="*/ 60 w 64"/>
                  <a:gd name="T53" fmla="*/ 7 h 18"/>
                  <a:gd name="T54" fmla="*/ 60 w 64"/>
                  <a:gd name="T55" fmla="*/ 4 h 18"/>
                  <a:gd name="T56" fmla="*/ 57 w 64"/>
                  <a:gd name="T57" fmla="*/ 4 h 18"/>
                  <a:gd name="T58" fmla="*/ 57 w 64"/>
                  <a:gd name="T59" fmla="*/ 4 h 18"/>
                  <a:gd name="T60" fmla="*/ 53 w 64"/>
                  <a:gd name="T61" fmla="*/ 7 h 18"/>
                  <a:gd name="T62" fmla="*/ 50 w 64"/>
                  <a:gd name="T63" fmla="*/ 7 h 18"/>
                  <a:gd name="T64" fmla="*/ 50 w 64"/>
                  <a:gd name="T65" fmla="*/ 7 h 18"/>
                  <a:gd name="T66" fmla="*/ 46 w 64"/>
                  <a:gd name="T67" fmla="*/ 4 h 18"/>
                  <a:gd name="T68" fmla="*/ 46 w 64"/>
                  <a:gd name="T69" fmla="*/ 4 h 18"/>
                  <a:gd name="T70" fmla="*/ 43 w 64"/>
                  <a:gd name="T71" fmla="*/ 4 h 18"/>
                  <a:gd name="T72" fmla="*/ 39 w 64"/>
                  <a:gd name="T73" fmla="*/ 0 h 18"/>
                  <a:gd name="T74" fmla="*/ 39 w 64"/>
                  <a:gd name="T75" fmla="*/ 0 h 18"/>
                  <a:gd name="T76" fmla="*/ 35 w 64"/>
                  <a:gd name="T77" fmla="*/ 0 h 18"/>
                  <a:gd name="T78" fmla="*/ 35 w 64"/>
                  <a:gd name="T79" fmla="*/ 0 h 18"/>
                  <a:gd name="T80" fmla="*/ 32 w 64"/>
                  <a:gd name="T81" fmla="*/ 0 h 18"/>
                  <a:gd name="T82" fmla="*/ 32 w 64"/>
                  <a:gd name="T83" fmla="*/ 0 h 18"/>
                  <a:gd name="T84" fmla="*/ 28 w 64"/>
                  <a:gd name="T85" fmla="*/ 4 h 18"/>
                  <a:gd name="T86" fmla="*/ 28 w 64"/>
                  <a:gd name="T87" fmla="*/ 4 h 18"/>
                  <a:gd name="T88" fmla="*/ 7 w 64"/>
                  <a:gd name="T89" fmla="*/ 4 h 18"/>
                  <a:gd name="T90" fmla="*/ 7 w 64"/>
                  <a:gd name="T91" fmla="*/ 4 h 18"/>
                  <a:gd name="T92" fmla="*/ 7 w 64"/>
                  <a:gd name="T93" fmla="*/ 7 h 18"/>
                  <a:gd name="T94" fmla="*/ 7 w 64"/>
                  <a:gd name="T95" fmla="*/ 7 h 18"/>
                  <a:gd name="T96" fmla="*/ 3 w 64"/>
                  <a:gd name="T97" fmla="*/ 7 h 18"/>
                  <a:gd name="T98" fmla="*/ 3 w 64"/>
                  <a:gd name="T99" fmla="*/ 7 h 18"/>
                  <a:gd name="T100" fmla="*/ 3 w 64"/>
                  <a:gd name="T101" fmla="*/ 11 h 18"/>
                  <a:gd name="T102" fmla="*/ 0 w 64"/>
                  <a:gd name="T103" fmla="*/ 11 h 18"/>
                  <a:gd name="T104" fmla="*/ 0 w 64"/>
                  <a:gd name="T105" fmla="*/ 11 h 18"/>
                  <a:gd name="T106" fmla="*/ 0 w 64"/>
                  <a:gd name="T107" fmla="*/ 14 h 18"/>
                  <a:gd name="T108" fmla="*/ 0 w 64"/>
                  <a:gd name="T109" fmla="*/ 18 h 18"/>
                  <a:gd name="T110" fmla="*/ 3 w 64"/>
                  <a:gd name="T11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18">
                    <a:moveTo>
                      <a:pt x="3" y="18"/>
                    </a:moveTo>
                    <a:lnTo>
                      <a:pt x="3" y="14"/>
                    </a:lnTo>
                    <a:lnTo>
                      <a:pt x="17" y="14"/>
                    </a:lnTo>
                    <a:lnTo>
                      <a:pt x="21" y="14"/>
                    </a:lnTo>
                    <a:lnTo>
                      <a:pt x="21" y="11"/>
                    </a:lnTo>
                    <a:lnTo>
                      <a:pt x="21" y="11"/>
                    </a:lnTo>
                    <a:lnTo>
                      <a:pt x="25" y="11"/>
                    </a:lnTo>
                    <a:lnTo>
                      <a:pt x="25" y="11"/>
                    </a:lnTo>
                    <a:lnTo>
                      <a:pt x="28" y="11"/>
                    </a:lnTo>
                    <a:lnTo>
                      <a:pt x="32" y="7"/>
                    </a:lnTo>
                    <a:lnTo>
                      <a:pt x="35" y="7"/>
                    </a:lnTo>
                    <a:lnTo>
                      <a:pt x="35" y="4"/>
                    </a:lnTo>
                    <a:lnTo>
                      <a:pt x="39" y="7"/>
                    </a:lnTo>
                    <a:lnTo>
                      <a:pt x="39" y="7"/>
                    </a:lnTo>
                    <a:lnTo>
                      <a:pt x="43" y="7"/>
                    </a:lnTo>
                    <a:lnTo>
                      <a:pt x="46" y="11"/>
                    </a:lnTo>
                    <a:lnTo>
                      <a:pt x="46" y="11"/>
                    </a:lnTo>
                    <a:lnTo>
                      <a:pt x="50" y="11"/>
                    </a:lnTo>
                    <a:lnTo>
                      <a:pt x="53" y="11"/>
                    </a:lnTo>
                    <a:lnTo>
                      <a:pt x="53" y="11"/>
                    </a:lnTo>
                    <a:lnTo>
                      <a:pt x="57" y="11"/>
                    </a:lnTo>
                    <a:lnTo>
                      <a:pt x="60" y="11"/>
                    </a:lnTo>
                    <a:lnTo>
                      <a:pt x="64" y="7"/>
                    </a:lnTo>
                    <a:lnTo>
                      <a:pt x="64" y="7"/>
                    </a:lnTo>
                    <a:lnTo>
                      <a:pt x="64" y="7"/>
                    </a:lnTo>
                    <a:lnTo>
                      <a:pt x="64" y="4"/>
                    </a:lnTo>
                    <a:lnTo>
                      <a:pt x="60" y="7"/>
                    </a:lnTo>
                    <a:lnTo>
                      <a:pt x="60" y="4"/>
                    </a:lnTo>
                    <a:lnTo>
                      <a:pt x="57" y="4"/>
                    </a:lnTo>
                    <a:lnTo>
                      <a:pt x="57" y="4"/>
                    </a:lnTo>
                    <a:lnTo>
                      <a:pt x="53" y="7"/>
                    </a:lnTo>
                    <a:lnTo>
                      <a:pt x="50" y="7"/>
                    </a:lnTo>
                    <a:lnTo>
                      <a:pt x="50" y="7"/>
                    </a:lnTo>
                    <a:lnTo>
                      <a:pt x="46" y="4"/>
                    </a:lnTo>
                    <a:lnTo>
                      <a:pt x="46" y="4"/>
                    </a:lnTo>
                    <a:lnTo>
                      <a:pt x="43" y="4"/>
                    </a:lnTo>
                    <a:lnTo>
                      <a:pt x="39" y="0"/>
                    </a:lnTo>
                    <a:lnTo>
                      <a:pt x="39" y="0"/>
                    </a:lnTo>
                    <a:lnTo>
                      <a:pt x="35" y="0"/>
                    </a:lnTo>
                    <a:lnTo>
                      <a:pt x="35" y="0"/>
                    </a:lnTo>
                    <a:lnTo>
                      <a:pt x="32" y="0"/>
                    </a:lnTo>
                    <a:lnTo>
                      <a:pt x="32" y="0"/>
                    </a:lnTo>
                    <a:lnTo>
                      <a:pt x="28" y="4"/>
                    </a:lnTo>
                    <a:lnTo>
                      <a:pt x="28" y="4"/>
                    </a:lnTo>
                    <a:lnTo>
                      <a:pt x="7" y="4"/>
                    </a:lnTo>
                    <a:lnTo>
                      <a:pt x="7" y="4"/>
                    </a:lnTo>
                    <a:lnTo>
                      <a:pt x="7" y="7"/>
                    </a:lnTo>
                    <a:lnTo>
                      <a:pt x="7" y="7"/>
                    </a:lnTo>
                    <a:lnTo>
                      <a:pt x="3" y="7"/>
                    </a:lnTo>
                    <a:lnTo>
                      <a:pt x="3" y="7"/>
                    </a:lnTo>
                    <a:lnTo>
                      <a:pt x="3" y="11"/>
                    </a:lnTo>
                    <a:lnTo>
                      <a:pt x="0" y="11"/>
                    </a:lnTo>
                    <a:lnTo>
                      <a:pt x="0" y="11"/>
                    </a:lnTo>
                    <a:lnTo>
                      <a:pt x="0" y="14"/>
                    </a:lnTo>
                    <a:lnTo>
                      <a:pt x="0" y="18"/>
                    </a:lnTo>
                    <a:lnTo>
                      <a:pt x="3" y="1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06" name="Freeform 2740">
                <a:extLst>
                  <a:ext uri="{FF2B5EF4-FFF2-40B4-BE49-F238E27FC236}">
                    <a16:creationId xmlns:a16="http://schemas.microsoft.com/office/drawing/2014/main" id="{4AA8FF67-5302-4472-A0FD-ABC8054083C5}"/>
                  </a:ext>
                </a:extLst>
              </p:cNvPr>
              <p:cNvSpPr>
                <a:spLocks/>
              </p:cNvSpPr>
              <p:nvPr/>
            </p:nvSpPr>
            <p:spPr bwMode="auto">
              <a:xfrm>
                <a:off x="3905" y="2675"/>
                <a:ext cx="111" cy="129"/>
              </a:xfrm>
              <a:custGeom>
                <a:avLst/>
                <a:gdLst>
                  <a:gd name="T0" fmla="*/ 42 w 111"/>
                  <a:gd name="T1" fmla="*/ 125 h 129"/>
                  <a:gd name="T2" fmla="*/ 35 w 111"/>
                  <a:gd name="T3" fmla="*/ 115 h 129"/>
                  <a:gd name="T4" fmla="*/ 17 w 111"/>
                  <a:gd name="T5" fmla="*/ 100 h 129"/>
                  <a:gd name="T6" fmla="*/ 10 w 111"/>
                  <a:gd name="T7" fmla="*/ 89 h 129"/>
                  <a:gd name="T8" fmla="*/ 3 w 111"/>
                  <a:gd name="T9" fmla="*/ 79 h 129"/>
                  <a:gd name="T10" fmla="*/ 0 w 111"/>
                  <a:gd name="T11" fmla="*/ 68 h 129"/>
                  <a:gd name="T12" fmla="*/ 0 w 111"/>
                  <a:gd name="T13" fmla="*/ 64 h 129"/>
                  <a:gd name="T14" fmla="*/ 3 w 111"/>
                  <a:gd name="T15" fmla="*/ 57 h 129"/>
                  <a:gd name="T16" fmla="*/ 7 w 111"/>
                  <a:gd name="T17" fmla="*/ 54 h 129"/>
                  <a:gd name="T18" fmla="*/ 10 w 111"/>
                  <a:gd name="T19" fmla="*/ 43 h 129"/>
                  <a:gd name="T20" fmla="*/ 14 w 111"/>
                  <a:gd name="T21" fmla="*/ 46 h 129"/>
                  <a:gd name="T22" fmla="*/ 21 w 111"/>
                  <a:gd name="T23" fmla="*/ 46 h 129"/>
                  <a:gd name="T24" fmla="*/ 17 w 111"/>
                  <a:gd name="T25" fmla="*/ 43 h 129"/>
                  <a:gd name="T26" fmla="*/ 10 w 111"/>
                  <a:gd name="T27" fmla="*/ 39 h 129"/>
                  <a:gd name="T28" fmla="*/ 10 w 111"/>
                  <a:gd name="T29" fmla="*/ 36 h 129"/>
                  <a:gd name="T30" fmla="*/ 14 w 111"/>
                  <a:gd name="T31" fmla="*/ 32 h 129"/>
                  <a:gd name="T32" fmla="*/ 25 w 111"/>
                  <a:gd name="T33" fmla="*/ 25 h 129"/>
                  <a:gd name="T34" fmla="*/ 50 w 111"/>
                  <a:gd name="T35" fmla="*/ 25 h 129"/>
                  <a:gd name="T36" fmla="*/ 46 w 111"/>
                  <a:gd name="T37" fmla="*/ 7 h 129"/>
                  <a:gd name="T38" fmla="*/ 53 w 111"/>
                  <a:gd name="T39" fmla="*/ 0 h 129"/>
                  <a:gd name="T40" fmla="*/ 68 w 111"/>
                  <a:gd name="T41" fmla="*/ 0 h 129"/>
                  <a:gd name="T42" fmla="*/ 85 w 111"/>
                  <a:gd name="T43" fmla="*/ 3 h 129"/>
                  <a:gd name="T44" fmla="*/ 85 w 111"/>
                  <a:gd name="T45" fmla="*/ 7 h 129"/>
                  <a:gd name="T46" fmla="*/ 85 w 111"/>
                  <a:gd name="T47" fmla="*/ 21 h 129"/>
                  <a:gd name="T48" fmla="*/ 96 w 111"/>
                  <a:gd name="T49" fmla="*/ 14 h 129"/>
                  <a:gd name="T50" fmla="*/ 111 w 111"/>
                  <a:gd name="T51" fmla="*/ 21 h 129"/>
                  <a:gd name="T52" fmla="*/ 103 w 111"/>
                  <a:gd name="T53" fmla="*/ 43 h 129"/>
                  <a:gd name="T54" fmla="*/ 107 w 111"/>
                  <a:gd name="T55" fmla="*/ 54 h 129"/>
                  <a:gd name="T56" fmla="*/ 111 w 111"/>
                  <a:gd name="T57" fmla="*/ 72 h 129"/>
                  <a:gd name="T58" fmla="*/ 107 w 111"/>
                  <a:gd name="T59" fmla="*/ 89 h 129"/>
                  <a:gd name="T60" fmla="*/ 100 w 111"/>
                  <a:gd name="T61" fmla="*/ 97 h 129"/>
                  <a:gd name="T62" fmla="*/ 82 w 111"/>
                  <a:gd name="T63" fmla="*/ 93 h 129"/>
                  <a:gd name="T64" fmla="*/ 78 w 111"/>
                  <a:gd name="T65" fmla="*/ 86 h 129"/>
                  <a:gd name="T66" fmla="*/ 71 w 111"/>
                  <a:gd name="T67" fmla="*/ 93 h 129"/>
                  <a:gd name="T68" fmla="*/ 57 w 111"/>
                  <a:gd name="T69" fmla="*/ 100 h 129"/>
                  <a:gd name="T70" fmla="*/ 57 w 111"/>
                  <a:gd name="T71" fmla="*/ 107 h 129"/>
                  <a:gd name="T72" fmla="*/ 57 w 111"/>
                  <a:gd name="T73" fmla="*/ 118 h 129"/>
                  <a:gd name="T74" fmla="*/ 53 w 111"/>
                  <a:gd name="T75" fmla="*/ 118 h 129"/>
                  <a:gd name="T76" fmla="*/ 46 w 111"/>
                  <a:gd name="T77" fmla="*/ 12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 h="129">
                    <a:moveTo>
                      <a:pt x="46" y="129"/>
                    </a:moveTo>
                    <a:lnTo>
                      <a:pt x="42" y="125"/>
                    </a:lnTo>
                    <a:lnTo>
                      <a:pt x="39" y="122"/>
                    </a:lnTo>
                    <a:lnTo>
                      <a:pt x="35" y="115"/>
                    </a:lnTo>
                    <a:lnTo>
                      <a:pt x="21" y="104"/>
                    </a:lnTo>
                    <a:lnTo>
                      <a:pt x="17" y="100"/>
                    </a:lnTo>
                    <a:lnTo>
                      <a:pt x="14" y="93"/>
                    </a:lnTo>
                    <a:lnTo>
                      <a:pt x="10" y="89"/>
                    </a:lnTo>
                    <a:lnTo>
                      <a:pt x="7" y="86"/>
                    </a:lnTo>
                    <a:lnTo>
                      <a:pt x="3" y="79"/>
                    </a:lnTo>
                    <a:lnTo>
                      <a:pt x="3" y="75"/>
                    </a:lnTo>
                    <a:lnTo>
                      <a:pt x="0" y="68"/>
                    </a:lnTo>
                    <a:lnTo>
                      <a:pt x="0" y="64"/>
                    </a:lnTo>
                    <a:lnTo>
                      <a:pt x="0" y="64"/>
                    </a:lnTo>
                    <a:lnTo>
                      <a:pt x="3" y="61"/>
                    </a:lnTo>
                    <a:lnTo>
                      <a:pt x="3" y="57"/>
                    </a:lnTo>
                    <a:lnTo>
                      <a:pt x="7" y="57"/>
                    </a:lnTo>
                    <a:lnTo>
                      <a:pt x="7" y="54"/>
                    </a:lnTo>
                    <a:lnTo>
                      <a:pt x="10" y="43"/>
                    </a:lnTo>
                    <a:lnTo>
                      <a:pt x="10" y="43"/>
                    </a:lnTo>
                    <a:lnTo>
                      <a:pt x="10" y="46"/>
                    </a:lnTo>
                    <a:lnTo>
                      <a:pt x="14" y="46"/>
                    </a:lnTo>
                    <a:lnTo>
                      <a:pt x="21" y="46"/>
                    </a:lnTo>
                    <a:lnTo>
                      <a:pt x="21" y="46"/>
                    </a:lnTo>
                    <a:lnTo>
                      <a:pt x="21" y="43"/>
                    </a:lnTo>
                    <a:lnTo>
                      <a:pt x="17" y="43"/>
                    </a:lnTo>
                    <a:lnTo>
                      <a:pt x="14" y="43"/>
                    </a:lnTo>
                    <a:lnTo>
                      <a:pt x="10" y="39"/>
                    </a:lnTo>
                    <a:lnTo>
                      <a:pt x="10" y="36"/>
                    </a:lnTo>
                    <a:lnTo>
                      <a:pt x="10" y="36"/>
                    </a:lnTo>
                    <a:lnTo>
                      <a:pt x="14" y="36"/>
                    </a:lnTo>
                    <a:lnTo>
                      <a:pt x="14" y="32"/>
                    </a:lnTo>
                    <a:lnTo>
                      <a:pt x="14" y="29"/>
                    </a:lnTo>
                    <a:lnTo>
                      <a:pt x="25" y="25"/>
                    </a:lnTo>
                    <a:lnTo>
                      <a:pt x="50" y="25"/>
                    </a:lnTo>
                    <a:lnTo>
                      <a:pt x="50" y="25"/>
                    </a:lnTo>
                    <a:lnTo>
                      <a:pt x="46" y="18"/>
                    </a:lnTo>
                    <a:lnTo>
                      <a:pt x="46" y="7"/>
                    </a:lnTo>
                    <a:lnTo>
                      <a:pt x="50" y="3"/>
                    </a:lnTo>
                    <a:lnTo>
                      <a:pt x="53" y="0"/>
                    </a:lnTo>
                    <a:lnTo>
                      <a:pt x="60" y="3"/>
                    </a:lnTo>
                    <a:lnTo>
                      <a:pt x="68" y="0"/>
                    </a:lnTo>
                    <a:lnTo>
                      <a:pt x="75" y="3"/>
                    </a:lnTo>
                    <a:lnTo>
                      <a:pt x="85" y="3"/>
                    </a:lnTo>
                    <a:lnTo>
                      <a:pt x="89" y="3"/>
                    </a:lnTo>
                    <a:lnTo>
                      <a:pt x="85" y="7"/>
                    </a:lnTo>
                    <a:lnTo>
                      <a:pt x="85" y="14"/>
                    </a:lnTo>
                    <a:lnTo>
                      <a:pt x="85" y="21"/>
                    </a:lnTo>
                    <a:lnTo>
                      <a:pt x="89" y="25"/>
                    </a:lnTo>
                    <a:lnTo>
                      <a:pt x="96" y="14"/>
                    </a:lnTo>
                    <a:lnTo>
                      <a:pt x="107" y="18"/>
                    </a:lnTo>
                    <a:lnTo>
                      <a:pt x="111" y="21"/>
                    </a:lnTo>
                    <a:lnTo>
                      <a:pt x="111" y="32"/>
                    </a:lnTo>
                    <a:lnTo>
                      <a:pt x="103" y="43"/>
                    </a:lnTo>
                    <a:lnTo>
                      <a:pt x="103" y="50"/>
                    </a:lnTo>
                    <a:lnTo>
                      <a:pt x="107" y="54"/>
                    </a:lnTo>
                    <a:lnTo>
                      <a:pt x="111" y="64"/>
                    </a:lnTo>
                    <a:lnTo>
                      <a:pt x="111" y="72"/>
                    </a:lnTo>
                    <a:lnTo>
                      <a:pt x="107" y="75"/>
                    </a:lnTo>
                    <a:lnTo>
                      <a:pt x="107" y="89"/>
                    </a:lnTo>
                    <a:lnTo>
                      <a:pt x="107" y="97"/>
                    </a:lnTo>
                    <a:lnTo>
                      <a:pt x="100" y="97"/>
                    </a:lnTo>
                    <a:lnTo>
                      <a:pt x="93" y="93"/>
                    </a:lnTo>
                    <a:lnTo>
                      <a:pt x="82" y="93"/>
                    </a:lnTo>
                    <a:lnTo>
                      <a:pt x="78" y="89"/>
                    </a:lnTo>
                    <a:lnTo>
                      <a:pt x="78" y="86"/>
                    </a:lnTo>
                    <a:lnTo>
                      <a:pt x="75" y="89"/>
                    </a:lnTo>
                    <a:lnTo>
                      <a:pt x="71" y="93"/>
                    </a:lnTo>
                    <a:lnTo>
                      <a:pt x="60" y="97"/>
                    </a:lnTo>
                    <a:lnTo>
                      <a:pt x="57" y="100"/>
                    </a:lnTo>
                    <a:lnTo>
                      <a:pt x="57" y="104"/>
                    </a:lnTo>
                    <a:lnTo>
                      <a:pt x="57" y="107"/>
                    </a:lnTo>
                    <a:lnTo>
                      <a:pt x="57" y="111"/>
                    </a:lnTo>
                    <a:lnTo>
                      <a:pt x="57" y="118"/>
                    </a:lnTo>
                    <a:lnTo>
                      <a:pt x="57" y="118"/>
                    </a:lnTo>
                    <a:lnTo>
                      <a:pt x="53" y="118"/>
                    </a:lnTo>
                    <a:lnTo>
                      <a:pt x="50" y="122"/>
                    </a:lnTo>
                    <a:lnTo>
                      <a:pt x="46" y="122"/>
                    </a:lnTo>
                    <a:lnTo>
                      <a:pt x="46" y="12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07" name="Freeform 2741">
                <a:extLst>
                  <a:ext uri="{FF2B5EF4-FFF2-40B4-BE49-F238E27FC236}">
                    <a16:creationId xmlns:a16="http://schemas.microsoft.com/office/drawing/2014/main" id="{BFF9F158-73B3-4FC8-A7F2-5D028FAF430B}"/>
                  </a:ext>
                </a:extLst>
              </p:cNvPr>
              <p:cNvSpPr>
                <a:spLocks/>
              </p:cNvSpPr>
              <p:nvPr/>
            </p:nvSpPr>
            <p:spPr bwMode="auto">
              <a:xfrm>
                <a:off x="3905" y="2675"/>
                <a:ext cx="111" cy="129"/>
              </a:xfrm>
              <a:custGeom>
                <a:avLst/>
                <a:gdLst>
                  <a:gd name="T0" fmla="*/ 42 w 111"/>
                  <a:gd name="T1" fmla="*/ 125 h 129"/>
                  <a:gd name="T2" fmla="*/ 35 w 111"/>
                  <a:gd name="T3" fmla="*/ 115 h 129"/>
                  <a:gd name="T4" fmla="*/ 17 w 111"/>
                  <a:gd name="T5" fmla="*/ 100 h 129"/>
                  <a:gd name="T6" fmla="*/ 10 w 111"/>
                  <a:gd name="T7" fmla="*/ 89 h 129"/>
                  <a:gd name="T8" fmla="*/ 3 w 111"/>
                  <a:gd name="T9" fmla="*/ 79 h 129"/>
                  <a:gd name="T10" fmla="*/ 0 w 111"/>
                  <a:gd name="T11" fmla="*/ 68 h 129"/>
                  <a:gd name="T12" fmla="*/ 0 w 111"/>
                  <a:gd name="T13" fmla="*/ 64 h 129"/>
                  <a:gd name="T14" fmla="*/ 3 w 111"/>
                  <a:gd name="T15" fmla="*/ 57 h 129"/>
                  <a:gd name="T16" fmla="*/ 7 w 111"/>
                  <a:gd name="T17" fmla="*/ 54 h 129"/>
                  <a:gd name="T18" fmla="*/ 10 w 111"/>
                  <a:gd name="T19" fmla="*/ 43 h 129"/>
                  <a:gd name="T20" fmla="*/ 14 w 111"/>
                  <a:gd name="T21" fmla="*/ 46 h 129"/>
                  <a:gd name="T22" fmla="*/ 21 w 111"/>
                  <a:gd name="T23" fmla="*/ 46 h 129"/>
                  <a:gd name="T24" fmla="*/ 17 w 111"/>
                  <a:gd name="T25" fmla="*/ 43 h 129"/>
                  <a:gd name="T26" fmla="*/ 10 w 111"/>
                  <a:gd name="T27" fmla="*/ 39 h 129"/>
                  <a:gd name="T28" fmla="*/ 10 w 111"/>
                  <a:gd name="T29" fmla="*/ 36 h 129"/>
                  <a:gd name="T30" fmla="*/ 14 w 111"/>
                  <a:gd name="T31" fmla="*/ 32 h 129"/>
                  <a:gd name="T32" fmla="*/ 25 w 111"/>
                  <a:gd name="T33" fmla="*/ 25 h 129"/>
                  <a:gd name="T34" fmla="*/ 50 w 111"/>
                  <a:gd name="T35" fmla="*/ 25 h 129"/>
                  <a:gd name="T36" fmla="*/ 46 w 111"/>
                  <a:gd name="T37" fmla="*/ 7 h 129"/>
                  <a:gd name="T38" fmla="*/ 53 w 111"/>
                  <a:gd name="T39" fmla="*/ 0 h 129"/>
                  <a:gd name="T40" fmla="*/ 68 w 111"/>
                  <a:gd name="T41" fmla="*/ 0 h 129"/>
                  <a:gd name="T42" fmla="*/ 85 w 111"/>
                  <a:gd name="T43" fmla="*/ 3 h 129"/>
                  <a:gd name="T44" fmla="*/ 85 w 111"/>
                  <a:gd name="T45" fmla="*/ 7 h 129"/>
                  <a:gd name="T46" fmla="*/ 85 w 111"/>
                  <a:gd name="T47" fmla="*/ 21 h 129"/>
                  <a:gd name="T48" fmla="*/ 96 w 111"/>
                  <a:gd name="T49" fmla="*/ 14 h 129"/>
                  <a:gd name="T50" fmla="*/ 111 w 111"/>
                  <a:gd name="T51" fmla="*/ 21 h 129"/>
                  <a:gd name="T52" fmla="*/ 103 w 111"/>
                  <a:gd name="T53" fmla="*/ 43 h 129"/>
                  <a:gd name="T54" fmla="*/ 107 w 111"/>
                  <a:gd name="T55" fmla="*/ 54 h 129"/>
                  <a:gd name="T56" fmla="*/ 111 w 111"/>
                  <a:gd name="T57" fmla="*/ 72 h 129"/>
                  <a:gd name="T58" fmla="*/ 107 w 111"/>
                  <a:gd name="T59" fmla="*/ 89 h 129"/>
                  <a:gd name="T60" fmla="*/ 100 w 111"/>
                  <a:gd name="T61" fmla="*/ 97 h 129"/>
                  <a:gd name="T62" fmla="*/ 82 w 111"/>
                  <a:gd name="T63" fmla="*/ 93 h 129"/>
                  <a:gd name="T64" fmla="*/ 78 w 111"/>
                  <a:gd name="T65" fmla="*/ 86 h 129"/>
                  <a:gd name="T66" fmla="*/ 71 w 111"/>
                  <a:gd name="T67" fmla="*/ 93 h 129"/>
                  <a:gd name="T68" fmla="*/ 57 w 111"/>
                  <a:gd name="T69" fmla="*/ 100 h 129"/>
                  <a:gd name="T70" fmla="*/ 57 w 111"/>
                  <a:gd name="T71" fmla="*/ 107 h 129"/>
                  <a:gd name="T72" fmla="*/ 57 w 111"/>
                  <a:gd name="T73" fmla="*/ 118 h 129"/>
                  <a:gd name="T74" fmla="*/ 53 w 111"/>
                  <a:gd name="T75" fmla="*/ 118 h 129"/>
                  <a:gd name="T76" fmla="*/ 46 w 111"/>
                  <a:gd name="T77" fmla="*/ 12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 h="129">
                    <a:moveTo>
                      <a:pt x="46" y="129"/>
                    </a:moveTo>
                    <a:lnTo>
                      <a:pt x="42" y="125"/>
                    </a:lnTo>
                    <a:lnTo>
                      <a:pt x="39" y="122"/>
                    </a:lnTo>
                    <a:lnTo>
                      <a:pt x="35" y="115"/>
                    </a:lnTo>
                    <a:lnTo>
                      <a:pt x="21" y="104"/>
                    </a:lnTo>
                    <a:lnTo>
                      <a:pt x="17" y="100"/>
                    </a:lnTo>
                    <a:lnTo>
                      <a:pt x="14" y="93"/>
                    </a:lnTo>
                    <a:lnTo>
                      <a:pt x="10" y="89"/>
                    </a:lnTo>
                    <a:lnTo>
                      <a:pt x="7" y="86"/>
                    </a:lnTo>
                    <a:lnTo>
                      <a:pt x="3" y="79"/>
                    </a:lnTo>
                    <a:lnTo>
                      <a:pt x="3" y="75"/>
                    </a:lnTo>
                    <a:lnTo>
                      <a:pt x="0" y="68"/>
                    </a:lnTo>
                    <a:lnTo>
                      <a:pt x="0" y="64"/>
                    </a:lnTo>
                    <a:lnTo>
                      <a:pt x="0" y="64"/>
                    </a:lnTo>
                    <a:lnTo>
                      <a:pt x="3" y="61"/>
                    </a:lnTo>
                    <a:lnTo>
                      <a:pt x="3" y="57"/>
                    </a:lnTo>
                    <a:lnTo>
                      <a:pt x="7" y="57"/>
                    </a:lnTo>
                    <a:lnTo>
                      <a:pt x="7" y="54"/>
                    </a:lnTo>
                    <a:lnTo>
                      <a:pt x="10" y="43"/>
                    </a:lnTo>
                    <a:lnTo>
                      <a:pt x="10" y="43"/>
                    </a:lnTo>
                    <a:lnTo>
                      <a:pt x="10" y="46"/>
                    </a:lnTo>
                    <a:lnTo>
                      <a:pt x="14" y="46"/>
                    </a:lnTo>
                    <a:lnTo>
                      <a:pt x="21" y="46"/>
                    </a:lnTo>
                    <a:lnTo>
                      <a:pt x="21" y="46"/>
                    </a:lnTo>
                    <a:lnTo>
                      <a:pt x="21" y="43"/>
                    </a:lnTo>
                    <a:lnTo>
                      <a:pt x="17" y="43"/>
                    </a:lnTo>
                    <a:lnTo>
                      <a:pt x="14" y="43"/>
                    </a:lnTo>
                    <a:lnTo>
                      <a:pt x="10" y="39"/>
                    </a:lnTo>
                    <a:lnTo>
                      <a:pt x="10" y="36"/>
                    </a:lnTo>
                    <a:lnTo>
                      <a:pt x="10" y="36"/>
                    </a:lnTo>
                    <a:lnTo>
                      <a:pt x="14" y="36"/>
                    </a:lnTo>
                    <a:lnTo>
                      <a:pt x="14" y="32"/>
                    </a:lnTo>
                    <a:lnTo>
                      <a:pt x="14" y="29"/>
                    </a:lnTo>
                    <a:lnTo>
                      <a:pt x="25" y="25"/>
                    </a:lnTo>
                    <a:lnTo>
                      <a:pt x="50" y="25"/>
                    </a:lnTo>
                    <a:lnTo>
                      <a:pt x="50" y="25"/>
                    </a:lnTo>
                    <a:lnTo>
                      <a:pt x="46" y="18"/>
                    </a:lnTo>
                    <a:lnTo>
                      <a:pt x="46" y="7"/>
                    </a:lnTo>
                    <a:lnTo>
                      <a:pt x="50" y="3"/>
                    </a:lnTo>
                    <a:lnTo>
                      <a:pt x="53" y="0"/>
                    </a:lnTo>
                    <a:lnTo>
                      <a:pt x="60" y="3"/>
                    </a:lnTo>
                    <a:lnTo>
                      <a:pt x="68" y="0"/>
                    </a:lnTo>
                    <a:lnTo>
                      <a:pt x="75" y="3"/>
                    </a:lnTo>
                    <a:lnTo>
                      <a:pt x="85" y="3"/>
                    </a:lnTo>
                    <a:lnTo>
                      <a:pt x="89" y="3"/>
                    </a:lnTo>
                    <a:lnTo>
                      <a:pt x="85" y="7"/>
                    </a:lnTo>
                    <a:lnTo>
                      <a:pt x="85" y="14"/>
                    </a:lnTo>
                    <a:lnTo>
                      <a:pt x="85" y="21"/>
                    </a:lnTo>
                    <a:lnTo>
                      <a:pt x="89" y="25"/>
                    </a:lnTo>
                    <a:lnTo>
                      <a:pt x="96" y="14"/>
                    </a:lnTo>
                    <a:lnTo>
                      <a:pt x="107" y="18"/>
                    </a:lnTo>
                    <a:lnTo>
                      <a:pt x="111" y="21"/>
                    </a:lnTo>
                    <a:lnTo>
                      <a:pt x="111" y="32"/>
                    </a:lnTo>
                    <a:lnTo>
                      <a:pt x="103" y="43"/>
                    </a:lnTo>
                    <a:lnTo>
                      <a:pt x="103" y="50"/>
                    </a:lnTo>
                    <a:lnTo>
                      <a:pt x="107" y="54"/>
                    </a:lnTo>
                    <a:lnTo>
                      <a:pt x="111" y="64"/>
                    </a:lnTo>
                    <a:lnTo>
                      <a:pt x="111" y="72"/>
                    </a:lnTo>
                    <a:lnTo>
                      <a:pt x="107" y="75"/>
                    </a:lnTo>
                    <a:lnTo>
                      <a:pt x="107" y="89"/>
                    </a:lnTo>
                    <a:lnTo>
                      <a:pt x="107" y="97"/>
                    </a:lnTo>
                    <a:lnTo>
                      <a:pt x="100" y="97"/>
                    </a:lnTo>
                    <a:lnTo>
                      <a:pt x="93" y="93"/>
                    </a:lnTo>
                    <a:lnTo>
                      <a:pt x="82" y="93"/>
                    </a:lnTo>
                    <a:lnTo>
                      <a:pt x="78" y="89"/>
                    </a:lnTo>
                    <a:lnTo>
                      <a:pt x="78" y="86"/>
                    </a:lnTo>
                    <a:lnTo>
                      <a:pt x="75" y="89"/>
                    </a:lnTo>
                    <a:lnTo>
                      <a:pt x="71" y="93"/>
                    </a:lnTo>
                    <a:lnTo>
                      <a:pt x="60" y="97"/>
                    </a:lnTo>
                    <a:lnTo>
                      <a:pt x="57" y="100"/>
                    </a:lnTo>
                    <a:lnTo>
                      <a:pt x="57" y="104"/>
                    </a:lnTo>
                    <a:lnTo>
                      <a:pt x="57" y="107"/>
                    </a:lnTo>
                    <a:lnTo>
                      <a:pt x="57" y="111"/>
                    </a:lnTo>
                    <a:lnTo>
                      <a:pt x="57" y="118"/>
                    </a:lnTo>
                    <a:lnTo>
                      <a:pt x="57" y="118"/>
                    </a:lnTo>
                    <a:lnTo>
                      <a:pt x="53" y="118"/>
                    </a:lnTo>
                    <a:lnTo>
                      <a:pt x="50" y="122"/>
                    </a:lnTo>
                    <a:lnTo>
                      <a:pt x="46" y="122"/>
                    </a:lnTo>
                    <a:lnTo>
                      <a:pt x="46" y="129"/>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08" name="Freeform 2742">
                <a:extLst>
                  <a:ext uri="{FF2B5EF4-FFF2-40B4-BE49-F238E27FC236}">
                    <a16:creationId xmlns:a16="http://schemas.microsoft.com/office/drawing/2014/main" id="{70361068-5CBE-4ED2-A7D7-01BB1BA200CC}"/>
                  </a:ext>
                </a:extLst>
              </p:cNvPr>
              <p:cNvSpPr>
                <a:spLocks/>
              </p:cNvSpPr>
              <p:nvPr/>
            </p:nvSpPr>
            <p:spPr bwMode="auto">
              <a:xfrm>
                <a:off x="4399" y="2417"/>
                <a:ext cx="304" cy="233"/>
              </a:xfrm>
              <a:custGeom>
                <a:avLst/>
                <a:gdLst>
                  <a:gd name="T0" fmla="*/ 64 w 304"/>
                  <a:gd name="T1" fmla="*/ 39 h 233"/>
                  <a:gd name="T2" fmla="*/ 54 w 304"/>
                  <a:gd name="T3" fmla="*/ 46 h 233"/>
                  <a:gd name="T4" fmla="*/ 36 w 304"/>
                  <a:gd name="T5" fmla="*/ 82 h 233"/>
                  <a:gd name="T6" fmla="*/ 28 w 304"/>
                  <a:gd name="T7" fmla="*/ 86 h 233"/>
                  <a:gd name="T8" fmla="*/ 25 w 304"/>
                  <a:gd name="T9" fmla="*/ 89 h 233"/>
                  <a:gd name="T10" fmla="*/ 25 w 304"/>
                  <a:gd name="T11" fmla="*/ 100 h 233"/>
                  <a:gd name="T12" fmla="*/ 21 w 304"/>
                  <a:gd name="T13" fmla="*/ 129 h 233"/>
                  <a:gd name="T14" fmla="*/ 7 w 304"/>
                  <a:gd name="T15" fmla="*/ 132 h 233"/>
                  <a:gd name="T16" fmla="*/ 0 w 304"/>
                  <a:gd name="T17" fmla="*/ 143 h 233"/>
                  <a:gd name="T18" fmla="*/ 3 w 304"/>
                  <a:gd name="T19" fmla="*/ 147 h 233"/>
                  <a:gd name="T20" fmla="*/ 14 w 304"/>
                  <a:gd name="T21" fmla="*/ 150 h 233"/>
                  <a:gd name="T22" fmla="*/ 21 w 304"/>
                  <a:gd name="T23" fmla="*/ 157 h 233"/>
                  <a:gd name="T24" fmla="*/ 32 w 304"/>
                  <a:gd name="T25" fmla="*/ 168 h 233"/>
                  <a:gd name="T26" fmla="*/ 39 w 304"/>
                  <a:gd name="T27" fmla="*/ 186 h 233"/>
                  <a:gd name="T28" fmla="*/ 54 w 304"/>
                  <a:gd name="T29" fmla="*/ 197 h 233"/>
                  <a:gd name="T30" fmla="*/ 57 w 304"/>
                  <a:gd name="T31" fmla="*/ 204 h 233"/>
                  <a:gd name="T32" fmla="*/ 68 w 304"/>
                  <a:gd name="T33" fmla="*/ 211 h 233"/>
                  <a:gd name="T34" fmla="*/ 93 w 304"/>
                  <a:gd name="T35" fmla="*/ 226 h 233"/>
                  <a:gd name="T36" fmla="*/ 111 w 304"/>
                  <a:gd name="T37" fmla="*/ 233 h 233"/>
                  <a:gd name="T38" fmla="*/ 136 w 304"/>
                  <a:gd name="T39" fmla="*/ 229 h 233"/>
                  <a:gd name="T40" fmla="*/ 157 w 304"/>
                  <a:gd name="T41" fmla="*/ 218 h 233"/>
                  <a:gd name="T42" fmla="*/ 179 w 304"/>
                  <a:gd name="T43" fmla="*/ 226 h 233"/>
                  <a:gd name="T44" fmla="*/ 186 w 304"/>
                  <a:gd name="T45" fmla="*/ 222 h 233"/>
                  <a:gd name="T46" fmla="*/ 211 w 304"/>
                  <a:gd name="T47" fmla="*/ 208 h 233"/>
                  <a:gd name="T48" fmla="*/ 243 w 304"/>
                  <a:gd name="T49" fmla="*/ 204 h 233"/>
                  <a:gd name="T50" fmla="*/ 304 w 304"/>
                  <a:gd name="T51" fmla="*/ 143 h 233"/>
                  <a:gd name="T52" fmla="*/ 254 w 304"/>
                  <a:gd name="T53" fmla="*/ 129 h 233"/>
                  <a:gd name="T54" fmla="*/ 215 w 304"/>
                  <a:gd name="T55" fmla="*/ 111 h 233"/>
                  <a:gd name="T56" fmla="*/ 208 w 304"/>
                  <a:gd name="T57" fmla="*/ 104 h 233"/>
                  <a:gd name="T58" fmla="*/ 204 w 304"/>
                  <a:gd name="T59" fmla="*/ 96 h 233"/>
                  <a:gd name="T60" fmla="*/ 200 w 304"/>
                  <a:gd name="T61" fmla="*/ 86 h 233"/>
                  <a:gd name="T62" fmla="*/ 197 w 304"/>
                  <a:gd name="T63" fmla="*/ 78 h 233"/>
                  <a:gd name="T64" fmla="*/ 190 w 304"/>
                  <a:gd name="T65" fmla="*/ 82 h 233"/>
                  <a:gd name="T66" fmla="*/ 186 w 304"/>
                  <a:gd name="T67" fmla="*/ 82 h 233"/>
                  <a:gd name="T68" fmla="*/ 179 w 304"/>
                  <a:gd name="T69" fmla="*/ 75 h 233"/>
                  <a:gd name="T70" fmla="*/ 183 w 304"/>
                  <a:gd name="T71" fmla="*/ 68 h 233"/>
                  <a:gd name="T72" fmla="*/ 190 w 304"/>
                  <a:gd name="T73" fmla="*/ 53 h 233"/>
                  <a:gd name="T74" fmla="*/ 183 w 304"/>
                  <a:gd name="T75" fmla="*/ 46 h 233"/>
                  <a:gd name="T76" fmla="*/ 175 w 304"/>
                  <a:gd name="T77" fmla="*/ 39 h 233"/>
                  <a:gd name="T78" fmla="*/ 165 w 304"/>
                  <a:gd name="T79" fmla="*/ 28 h 233"/>
                  <a:gd name="T80" fmla="*/ 154 w 304"/>
                  <a:gd name="T81" fmla="*/ 14 h 233"/>
                  <a:gd name="T82" fmla="*/ 143 w 304"/>
                  <a:gd name="T83" fmla="*/ 10 h 233"/>
                  <a:gd name="T84" fmla="*/ 136 w 304"/>
                  <a:gd name="T85" fmla="*/ 10 h 233"/>
                  <a:gd name="T86" fmla="*/ 132 w 304"/>
                  <a:gd name="T87" fmla="*/ 7 h 233"/>
                  <a:gd name="T88" fmla="*/ 125 w 304"/>
                  <a:gd name="T89" fmla="*/ 10 h 233"/>
                  <a:gd name="T90" fmla="*/ 122 w 304"/>
                  <a:gd name="T91" fmla="*/ 7 h 233"/>
                  <a:gd name="T92" fmla="*/ 118 w 304"/>
                  <a:gd name="T93" fmla="*/ 7 h 233"/>
                  <a:gd name="T94" fmla="*/ 111 w 304"/>
                  <a:gd name="T95" fmla="*/ 10 h 233"/>
                  <a:gd name="T96" fmla="*/ 104 w 304"/>
                  <a:gd name="T97" fmla="*/ 7 h 233"/>
                  <a:gd name="T98" fmla="*/ 97 w 304"/>
                  <a:gd name="T99" fmla="*/ 3 h 233"/>
                  <a:gd name="T100" fmla="*/ 86 w 304"/>
                  <a:gd name="T101" fmla="*/ 14 h 233"/>
                  <a:gd name="T102" fmla="*/ 82 w 304"/>
                  <a:gd name="T103" fmla="*/ 10 h 233"/>
                  <a:gd name="T104" fmla="*/ 79 w 304"/>
                  <a:gd name="T105" fmla="*/ 14 h 233"/>
                  <a:gd name="T106" fmla="*/ 71 w 304"/>
                  <a:gd name="T107" fmla="*/ 1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4" h="233">
                    <a:moveTo>
                      <a:pt x="71" y="14"/>
                    </a:moveTo>
                    <a:lnTo>
                      <a:pt x="71" y="17"/>
                    </a:lnTo>
                    <a:lnTo>
                      <a:pt x="64" y="39"/>
                    </a:lnTo>
                    <a:lnTo>
                      <a:pt x="61" y="43"/>
                    </a:lnTo>
                    <a:lnTo>
                      <a:pt x="57" y="43"/>
                    </a:lnTo>
                    <a:lnTo>
                      <a:pt x="54" y="46"/>
                    </a:lnTo>
                    <a:lnTo>
                      <a:pt x="43" y="64"/>
                    </a:lnTo>
                    <a:lnTo>
                      <a:pt x="39" y="71"/>
                    </a:lnTo>
                    <a:lnTo>
                      <a:pt x="36" y="82"/>
                    </a:lnTo>
                    <a:lnTo>
                      <a:pt x="36" y="82"/>
                    </a:lnTo>
                    <a:lnTo>
                      <a:pt x="32" y="82"/>
                    </a:lnTo>
                    <a:lnTo>
                      <a:pt x="28" y="86"/>
                    </a:lnTo>
                    <a:lnTo>
                      <a:pt x="25" y="89"/>
                    </a:lnTo>
                    <a:lnTo>
                      <a:pt x="25" y="93"/>
                    </a:lnTo>
                    <a:lnTo>
                      <a:pt x="25" y="89"/>
                    </a:lnTo>
                    <a:lnTo>
                      <a:pt x="25" y="93"/>
                    </a:lnTo>
                    <a:lnTo>
                      <a:pt x="25" y="96"/>
                    </a:lnTo>
                    <a:lnTo>
                      <a:pt x="25" y="100"/>
                    </a:lnTo>
                    <a:lnTo>
                      <a:pt x="21" y="107"/>
                    </a:lnTo>
                    <a:lnTo>
                      <a:pt x="21" y="125"/>
                    </a:lnTo>
                    <a:lnTo>
                      <a:pt x="21" y="129"/>
                    </a:lnTo>
                    <a:lnTo>
                      <a:pt x="18" y="132"/>
                    </a:lnTo>
                    <a:lnTo>
                      <a:pt x="14" y="132"/>
                    </a:lnTo>
                    <a:lnTo>
                      <a:pt x="7" y="132"/>
                    </a:lnTo>
                    <a:lnTo>
                      <a:pt x="3" y="132"/>
                    </a:lnTo>
                    <a:lnTo>
                      <a:pt x="3" y="139"/>
                    </a:lnTo>
                    <a:lnTo>
                      <a:pt x="0" y="143"/>
                    </a:lnTo>
                    <a:lnTo>
                      <a:pt x="0" y="143"/>
                    </a:lnTo>
                    <a:lnTo>
                      <a:pt x="0" y="147"/>
                    </a:lnTo>
                    <a:lnTo>
                      <a:pt x="3" y="147"/>
                    </a:lnTo>
                    <a:lnTo>
                      <a:pt x="7" y="147"/>
                    </a:lnTo>
                    <a:lnTo>
                      <a:pt x="11" y="147"/>
                    </a:lnTo>
                    <a:lnTo>
                      <a:pt x="14" y="150"/>
                    </a:lnTo>
                    <a:lnTo>
                      <a:pt x="18" y="150"/>
                    </a:lnTo>
                    <a:lnTo>
                      <a:pt x="21" y="154"/>
                    </a:lnTo>
                    <a:lnTo>
                      <a:pt x="21" y="157"/>
                    </a:lnTo>
                    <a:lnTo>
                      <a:pt x="21" y="161"/>
                    </a:lnTo>
                    <a:lnTo>
                      <a:pt x="25" y="165"/>
                    </a:lnTo>
                    <a:lnTo>
                      <a:pt x="32" y="168"/>
                    </a:lnTo>
                    <a:lnTo>
                      <a:pt x="36" y="172"/>
                    </a:lnTo>
                    <a:lnTo>
                      <a:pt x="36" y="179"/>
                    </a:lnTo>
                    <a:lnTo>
                      <a:pt x="39" y="186"/>
                    </a:lnTo>
                    <a:lnTo>
                      <a:pt x="43" y="190"/>
                    </a:lnTo>
                    <a:lnTo>
                      <a:pt x="46" y="193"/>
                    </a:lnTo>
                    <a:lnTo>
                      <a:pt x="54" y="197"/>
                    </a:lnTo>
                    <a:lnTo>
                      <a:pt x="57" y="197"/>
                    </a:lnTo>
                    <a:lnTo>
                      <a:pt x="57" y="200"/>
                    </a:lnTo>
                    <a:lnTo>
                      <a:pt x="57" y="204"/>
                    </a:lnTo>
                    <a:lnTo>
                      <a:pt x="57" y="211"/>
                    </a:lnTo>
                    <a:lnTo>
                      <a:pt x="61" y="215"/>
                    </a:lnTo>
                    <a:lnTo>
                      <a:pt x="68" y="211"/>
                    </a:lnTo>
                    <a:lnTo>
                      <a:pt x="71" y="215"/>
                    </a:lnTo>
                    <a:lnTo>
                      <a:pt x="79" y="215"/>
                    </a:lnTo>
                    <a:lnTo>
                      <a:pt x="93" y="226"/>
                    </a:lnTo>
                    <a:lnTo>
                      <a:pt x="97" y="229"/>
                    </a:lnTo>
                    <a:lnTo>
                      <a:pt x="104" y="233"/>
                    </a:lnTo>
                    <a:lnTo>
                      <a:pt x="111" y="233"/>
                    </a:lnTo>
                    <a:lnTo>
                      <a:pt x="122" y="233"/>
                    </a:lnTo>
                    <a:lnTo>
                      <a:pt x="129" y="233"/>
                    </a:lnTo>
                    <a:lnTo>
                      <a:pt x="136" y="229"/>
                    </a:lnTo>
                    <a:lnTo>
                      <a:pt x="143" y="222"/>
                    </a:lnTo>
                    <a:lnTo>
                      <a:pt x="150" y="222"/>
                    </a:lnTo>
                    <a:lnTo>
                      <a:pt x="157" y="218"/>
                    </a:lnTo>
                    <a:lnTo>
                      <a:pt x="168" y="226"/>
                    </a:lnTo>
                    <a:lnTo>
                      <a:pt x="175" y="226"/>
                    </a:lnTo>
                    <a:lnTo>
                      <a:pt x="179" y="226"/>
                    </a:lnTo>
                    <a:lnTo>
                      <a:pt x="179" y="226"/>
                    </a:lnTo>
                    <a:lnTo>
                      <a:pt x="183" y="226"/>
                    </a:lnTo>
                    <a:lnTo>
                      <a:pt x="186" y="222"/>
                    </a:lnTo>
                    <a:lnTo>
                      <a:pt x="200" y="218"/>
                    </a:lnTo>
                    <a:lnTo>
                      <a:pt x="204" y="211"/>
                    </a:lnTo>
                    <a:lnTo>
                      <a:pt x="211" y="208"/>
                    </a:lnTo>
                    <a:lnTo>
                      <a:pt x="218" y="208"/>
                    </a:lnTo>
                    <a:lnTo>
                      <a:pt x="222" y="204"/>
                    </a:lnTo>
                    <a:lnTo>
                      <a:pt x="243" y="204"/>
                    </a:lnTo>
                    <a:lnTo>
                      <a:pt x="276" y="172"/>
                    </a:lnTo>
                    <a:lnTo>
                      <a:pt x="301" y="147"/>
                    </a:lnTo>
                    <a:lnTo>
                      <a:pt x="304" y="143"/>
                    </a:lnTo>
                    <a:lnTo>
                      <a:pt x="304" y="143"/>
                    </a:lnTo>
                    <a:lnTo>
                      <a:pt x="286" y="143"/>
                    </a:lnTo>
                    <a:lnTo>
                      <a:pt x="254" y="129"/>
                    </a:lnTo>
                    <a:lnTo>
                      <a:pt x="226" y="121"/>
                    </a:lnTo>
                    <a:lnTo>
                      <a:pt x="222" y="118"/>
                    </a:lnTo>
                    <a:lnTo>
                      <a:pt x="215" y="111"/>
                    </a:lnTo>
                    <a:lnTo>
                      <a:pt x="211" y="107"/>
                    </a:lnTo>
                    <a:lnTo>
                      <a:pt x="208" y="107"/>
                    </a:lnTo>
                    <a:lnTo>
                      <a:pt x="208" y="104"/>
                    </a:lnTo>
                    <a:lnTo>
                      <a:pt x="208" y="104"/>
                    </a:lnTo>
                    <a:lnTo>
                      <a:pt x="204" y="100"/>
                    </a:lnTo>
                    <a:lnTo>
                      <a:pt x="204" y="96"/>
                    </a:lnTo>
                    <a:lnTo>
                      <a:pt x="200" y="96"/>
                    </a:lnTo>
                    <a:lnTo>
                      <a:pt x="197" y="86"/>
                    </a:lnTo>
                    <a:lnTo>
                      <a:pt x="200" y="86"/>
                    </a:lnTo>
                    <a:lnTo>
                      <a:pt x="200" y="82"/>
                    </a:lnTo>
                    <a:lnTo>
                      <a:pt x="200" y="82"/>
                    </a:lnTo>
                    <a:lnTo>
                      <a:pt x="197" y="78"/>
                    </a:lnTo>
                    <a:lnTo>
                      <a:pt x="197" y="78"/>
                    </a:lnTo>
                    <a:lnTo>
                      <a:pt x="190" y="82"/>
                    </a:lnTo>
                    <a:lnTo>
                      <a:pt x="190" y="82"/>
                    </a:lnTo>
                    <a:lnTo>
                      <a:pt x="190" y="82"/>
                    </a:lnTo>
                    <a:lnTo>
                      <a:pt x="190" y="82"/>
                    </a:lnTo>
                    <a:lnTo>
                      <a:pt x="186" y="82"/>
                    </a:lnTo>
                    <a:lnTo>
                      <a:pt x="183" y="82"/>
                    </a:lnTo>
                    <a:lnTo>
                      <a:pt x="179" y="78"/>
                    </a:lnTo>
                    <a:lnTo>
                      <a:pt x="179" y="75"/>
                    </a:lnTo>
                    <a:lnTo>
                      <a:pt x="179" y="75"/>
                    </a:lnTo>
                    <a:lnTo>
                      <a:pt x="183" y="71"/>
                    </a:lnTo>
                    <a:lnTo>
                      <a:pt x="183" y="68"/>
                    </a:lnTo>
                    <a:lnTo>
                      <a:pt x="186" y="64"/>
                    </a:lnTo>
                    <a:lnTo>
                      <a:pt x="186" y="53"/>
                    </a:lnTo>
                    <a:lnTo>
                      <a:pt x="190" y="53"/>
                    </a:lnTo>
                    <a:lnTo>
                      <a:pt x="186" y="50"/>
                    </a:lnTo>
                    <a:lnTo>
                      <a:pt x="186" y="46"/>
                    </a:lnTo>
                    <a:lnTo>
                      <a:pt x="183" y="46"/>
                    </a:lnTo>
                    <a:lnTo>
                      <a:pt x="179" y="43"/>
                    </a:lnTo>
                    <a:lnTo>
                      <a:pt x="179" y="43"/>
                    </a:lnTo>
                    <a:lnTo>
                      <a:pt x="175" y="39"/>
                    </a:lnTo>
                    <a:lnTo>
                      <a:pt x="175" y="35"/>
                    </a:lnTo>
                    <a:lnTo>
                      <a:pt x="172" y="32"/>
                    </a:lnTo>
                    <a:lnTo>
                      <a:pt x="165" y="28"/>
                    </a:lnTo>
                    <a:lnTo>
                      <a:pt x="161" y="25"/>
                    </a:lnTo>
                    <a:lnTo>
                      <a:pt x="161" y="21"/>
                    </a:lnTo>
                    <a:lnTo>
                      <a:pt x="154" y="14"/>
                    </a:lnTo>
                    <a:lnTo>
                      <a:pt x="154" y="14"/>
                    </a:lnTo>
                    <a:lnTo>
                      <a:pt x="147" y="14"/>
                    </a:lnTo>
                    <a:lnTo>
                      <a:pt x="143" y="10"/>
                    </a:lnTo>
                    <a:lnTo>
                      <a:pt x="140" y="10"/>
                    </a:lnTo>
                    <a:lnTo>
                      <a:pt x="140" y="10"/>
                    </a:lnTo>
                    <a:lnTo>
                      <a:pt x="136" y="10"/>
                    </a:lnTo>
                    <a:lnTo>
                      <a:pt x="136" y="10"/>
                    </a:lnTo>
                    <a:lnTo>
                      <a:pt x="132" y="10"/>
                    </a:lnTo>
                    <a:lnTo>
                      <a:pt x="132" y="7"/>
                    </a:lnTo>
                    <a:lnTo>
                      <a:pt x="129" y="7"/>
                    </a:lnTo>
                    <a:lnTo>
                      <a:pt x="129" y="10"/>
                    </a:lnTo>
                    <a:lnTo>
                      <a:pt x="125" y="10"/>
                    </a:lnTo>
                    <a:lnTo>
                      <a:pt x="125" y="10"/>
                    </a:lnTo>
                    <a:lnTo>
                      <a:pt x="125" y="10"/>
                    </a:lnTo>
                    <a:lnTo>
                      <a:pt x="122" y="7"/>
                    </a:lnTo>
                    <a:lnTo>
                      <a:pt x="122" y="7"/>
                    </a:lnTo>
                    <a:lnTo>
                      <a:pt x="118" y="7"/>
                    </a:lnTo>
                    <a:lnTo>
                      <a:pt x="118" y="7"/>
                    </a:lnTo>
                    <a:lnTo>
                      <a:pt x="118" y="10"/>
                    </a:lnTo>
                    <a:lnTo>
                      <a:pt x="111" y="10"/>
                    </a:lnTo>
                    <a:lnTo>
                      <a:pt x="111" y="10"/>
                    </a:lnTo>
                    <a:lnTo>
                      <a:pt x="107" y="10"/>
                    </a:lnTo>
                    <a:lnTo>
                      <a:pt x="104" y="7"/>
                    </a:lnTo>
                    <a:lnTo>
                      <a:pt x="104" y="7"/>
                    </a:lnTo>
                    <a:lnTo>
                      <a:pt x="104" y="3"/>
                    </a:lnTo>
                    <a:lnTo>
                      <a:pt x="100" y="3"/>
                    </a:lnTo>
                    <a:lnTo>
                      <a:pt x="97" y="3"/>
                    </a:lnTo>
                    <a:lnTo>
                      <a:pt x="97" y="0"/>
                    </a:lnTo>
                    <a:lnTo>
                      <a:pt x="89" y="17"/>
                    </a:lnTo>
                    <a:lnTo>
                      <a:pt x="86" y="14"/>
                    </a:lnTo>
                    <a:lnTo>
                      <a:pt x="86" y="10"/>
                    </a:lnTo>
                    <a:lnTo>
                      <a:pt x="86" y="10"/>
                    </a:lnTo>
                    <a:lnTo>
                      <a:pt x="82" y="10"/>
                    </a:lnTo>
                    <a:lnTo>
                      <a:pt x="79" y="10"/>
                    </a:lnTo>
                    <a:lnTo>
                      <a:pt x="79" y="14"/>
                    </a:lnTo>
                    <a:lnTo>
                      <a:pt x="79" y="14"/>
                    </a:lnTo>
                    <a:lnTo>
                      <a:pt x="79" y="14"/>
                    </a:lnTo>
                    <a:lnTo>
                      <a:pt x="75" y="14"/>
                    </a:lnTo>
                    <a:lnTo>
                      <a:pt x="71" y="14"/>
                    </a:lnTo>
                    <a:lnTo>
                      <a:pt x="71" y="1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09" name="Freeform 2743">
                <a:extLst>
                  <a:ext uri="{FF2B5EF4-FFF2-40B4-BE49-F238E27FC236}">
                    <a16:creationId xmlns:a16="http://schemas.microsoft.com/office/drawing/2014/main" id="{C226A555-3C1D-48AF-B96F-48014ACC5F00}"/>
                  </a:ext>
                </a:extLst>
              </p:cNvPr>
              <p:cNvSpPr>
                <a:spLocks/>
              </p:cNvSpPr>
              <p:nvPr/>
            </p:nvSpPr>
            <p:spPr bwMode="auto">
              <a:xfrm>
                <a:off x="4399" y="2417"/>
                <a:ext cx="304" cy="233"/>
              </a:xfrm>
              <a:custGeom>
                <a:avLst/>
                <a:gdLst>
                  <a:gd name="T0" fmla="*/ 64 w 304"/>
                  <a:gd name="T1" fmla="*/ 39 h 233"/>
                  <a:gd name="T2" fmla="*/ 54 w 304"/>
                  <a:gd name="T3" fmla="*/ 46 h 233"/>
                  <a:gd name="T4" fmla="*/ 36 w 304"/>
                  <a:gd name="T5" fmla="*/ 82 h 233"/>
                  <a:gd name="T6" fmla="*/ 28 w 304"/>
                  <a:gd name="T7" fmla="*/ 86 h 233"/>
                  <a:gd name="T8" fmla="*/ 25 w 304"/>
                  <a:gd name="T9" fmla="*/ 89 h 233"/>
                  <a:gd name="T10" fmla="*/ 25 w 304"/>
                  <a:gd name="T11" fmla="*/ 100 h 233"/>
                  <a:gd name="T12" fmla="*/ 21 w 304"/>
                  <a:gd name="T13" fmla="*/ 129 h 233"/>
                  <a:gd name="T14" fmla="*/ 7 w 304"/>
                  <a:gd name="T15" fmla="*/ 132 h 233"/>
                  <a:gd name="T16" fmla="*/ 0 w 304"/>
                  <a:gd name="T17" fmla="*/ 143 h 233"/>
                  <a:gd name="T18" fmla="*/ 3 w 304"/>
                  <a:gd name="T19" fmla="*/ 147 h 233"/>
                  <a:gd name="T20" fmla="*/ 14 w 304"/>
                  <a:gd name="T21" fmla="*/ 150 h 233"/>
                  <a:gd name="T22" fmla="*/ 21 w 304"/>
                  <a:gd name="T23" fmla="*/ 157 h 233"/>
                  <a:gd name="T24" fmla="*/ 32 w 304"/>
                  <a:gd name="T25" fmla="*/ 168 h 233"/>
                  <a:gd name="T26" fmla="*/ 39 w 304"/>
                  <a:gd name="T27" fmla="*/ 186 h 233"/>
                  <a:gd name="T28" fmla="*/ 54 w 304"/>
                  <a:gd name="T29" fmla="*/ 197 h 233"/>
                  <a:gd name="T30" fmla="*/ 57 w 304"/>
                  <a:gd name="T31" fmla="*/ 204 h 233"/>
                  <a:gd name="T32" fmla="*/ 68 w 304"/>
                  <a:gd name="T33" fmla="*/ 211 h 233"/>
                  <a:gd name="T34" fmla="*/ 93 w 304"/>
                  <a:gd name="T35" fmla="*/ 226 h 233"/>
                  <a:gd name="T36" fmla="*/ 111 w 304"/>
                  <a:gd name="T37" fmla="*/ 233 h 233"/>
                  <a:gd name="T38" fmla="*/ 136 w 304"/>
                  <a:gd name="T39" fmla="*/ 229 h 233"/>
                  <a:gd name="T40" fmla="*/ 157 w 304"/>
                  <a:gd name="T41" fmla="*/ 218 h 233"/>
                  <a:gd name="T42" fmla="*/ 179 w 304"/>
                  <a:gd name="T43" fmla="*/ 226 h 233"/>
                  <a:gd name="T44" fmla="*/ 186 w 304"/>
                  <a:gd name="T45" fmla="*/ 222 h 233"/>
                  <a:gd name="T46" fmla="*/ 211 w 304"/>
                  <a:gd name="T47" fmla="*/ 208 h 233"/>
                  <a:gd name="T48" fmla="*/ 243 w 304"/>
                  <a:gd name="T49" fmla="*/ 204 h 233"/>
                  <a:gd name="T50" fmla="*/ 304 w 304"/>
                  <a:gd name="T51" fmla="*/ 143 h 233"/>
                  <a:gd name="T52" fmla="*/ 254 w 304"/>
                  <a:gd name="T53" fmla="*/ 129 h 233"/>
                  <a:gd name="T54" fmla="*/ 215 w 304"/>
                  <a:gd name="T55" fmla="*/ 111 h 233"/>
                  <a:gd name="T56" fmla="*/ 208 w 304"/>
                  <a:gd name="T57" fmla="*/ 104 h 233"/>
                  <a:gd name="T58" fmla="*/ 204 w 304"/>
                  <a:gd name="T59" fmla="*/ 96 h 233"/>
                  <a:gd name="T60" fmla="*/ 200 w 304"/>
                  <a:gd name="T61" fmla="*/ 86 h 233"/>
                  <a:gd name="T62" fmla="*/ 197 w 304"/>
                  <a:gd name="T63" fmla="*/ 78 h 233"/>
                  <a:gd name="T64" fmla="*/ 190 w 304"/>
                  <a:gd name="T65" fmla="*/ 82 h 233"/>
                  <a:gd name="T66" fmla="*/ 186 w 304"/>
                  <a:gd name="T67" fmla="*/ 82 h 233"/>
                  <a:gd name="T68" fmla="*/ 179 w 304"/>
                  <a:gd name="T69" fmla="*/ 75 h 233"/>
                  <a:gd name="T70" fmla="*/ 183 w 304"/>
                  <a:gd name="T71" fmla="*/ 68 h 233"/>
                  <a:gd name="T72" fmla="*/ 190 w 304"/>
                  <a:gd name="T73" fmla="*/ 53 h 233"/>
                  <a:gd name="T74" fmla="*/ 183 w 304"/>
                  <a:gd name="T75" fmla="*/ 46 h 233"/>
                  <a:gd name="T76" fmla="*/ 175 w 304"/>
                  <a:gd name="T77" fmla="*/ 39 h 233"/>
                  <a:gd name="T78" fmla="*/ 165 w 304"/>
                  <a:gd name="T79" fmla="*/ 28 h 233"/>
                  <a:gd name="T80" fmla="*/ 154 w 304"/>
                  <a:gd name="T81" fmla="*/ 14 h 233"/>
                  <a:gd name="T82" fmla="*/ 143 w 304"/>
                  <a:gd name="T83" fmla="*/ 10 h 233"/>
                  <a:gd name="T84" fmla="*/ 136 w 304"/>
                  <a:gd name="T85" fmla="*/ 10 h 233"/>
                  <a:gd name="T86" fmla="*/ 132 w 304"/>
                  <a:gd name="T87" fmla="*/ 7 h 233"/>
                  <a:gd name="T88" fmla="*/ 125 w 304"/>
                  <a:gd name="T89" fmla="*/ 10 h 233"/>
                  <a:gd name="T90" fmla="*/ 122 w 304"/>
                  <a:gd name="T91" fmla="*/ 7 h 233"/>
                  <a:gd name="T92" fmla="*/ 118 w 304"/>
                  <a:gd name="T93" fmla="*/ 7 h 233"/>
                  <a:gd name="T94" fmla="*/ 111 w 304"/>
                  <a:gd name="T95" fmla="*/ 10 h 233"/>
                  <a:gd name="T96" fmla="*/ 104 w 304"/>
                  <a:gd name="T97" fmla="*/ 7 h 233"/>
                  <a:gd name="T98" fmla="*/ 97 w 304"/>
                  <a:gd name="T99" fmla="*/ 3 h 233"/>
                  <a:gd name="T100" fmla="*/ 86 w 304"/>
                  <a:gd name="T101" fmla="*/ 14 h 233"/>
                  <a:gd name="T102" fmla="*/ 82 w 304"/>
                  <a:gd name="T103" fmla="*/ 10 h 233"/>
                  <a:gd name="T104" fmla="*/ 79 w 304"/>
                  <a:gd name="T105" fmla="*/ 14 h 233"/>
                  <a:gd name="T106" fmla="*/ 71 w 304"/>
                  <a:gd name="T107" fmla="*/ 1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4" h="233">
                    <a:moveTo>
                      <a:pt x="71" y="14"/>
                    </a:moveTo>
                    <a:lnTo>
                      <a:pt x="71" y="17"/>
                    </a:lnTo>
                    <a:lnTo>
                      <a:pt x="64" y="39"/>
                    </a:lnTo>
                    <a:lnTo>
                      <a:pt x="61" y="43"/>
                    </a:lnTo>
                    <a:lnTo>
                      <a:pt x="57" y="43"/>
                    </a:lnTo>
                    <a:lnTo>
                      <a:pt x="54" y="46"/>
                    </a:lnTo>
                    <a:lnTo>
                      <a:pt x="43" y="64"/>
                    </a:lnTo>
                    <a:lnTo>
                      <a:pt x="39" y="71"/>
                    </a:lnTo>
                    <a:lnTo>
                      <a:pt x="36" y="82"/>
                    </a:lnTo>
                    <a:lnTo>
                      <a:pt x="36" y="82"/>
                    </a:lnTo>
                    <a:lnTo>
                      <a:pt x="32" y="82"/>
                    </a:lnTo>
                    <a:lnTo>
                      <a:pt x="28" y="86"/>
                    </a:lnTo>
                    <a:lnTo>
                      <a:pt x="25" y="89"/>
                    </a:lnTo>
                    <a:lnTo>
                      <a:pt x="25" y="93"/>
                    </a:lnTo>
                    <a:lnTo>
                      <a:pt x="25" y="89"/>
                    </a:lnTo>
                    <a:lnTo>
                      <a:pt x="25" y="93"/>
                    </a:lnTo>
                    <a:lnTo>
                      <a:pt x="25" y="96"/>
                    </a:lnTo>
                    <a:lnTo>
                      <a:pt x="25" y="100"/>
                    </a:lnTo>
                    <a:lnTo>
                      <a:pt x="21" y="107"/>
                    </a:lnTo>
                    <a:lnTo>
                      <a:pt x="21" y="125"/>
                    </a:lnTo>
                    <a:lnTo>
                      <a:pt x="21" y="129"/>
                    </a:lnTo>
                    <a:lnTo>
                      <a:pt x="18" y="132"/>
                    </a:lnTo>
                    <a:lnTo>
                      <a:pt x="14" y="132"/>
                    </a:lnTo>
                    <a:lnTo>
                      <a:pt x="7" y="132"/>
                    </a:lnTo>
                    <a:lnTo>
                      <a:pt x="3" y="132"/>
                    </a:lnTo>
                    <a:lnTo>
                      <a:pt x="3" y="139"/>
                    </a:lnTo>
                    <a:lnTo>
                      <a:pt x="0" y="143"/>
                    </a:lnTo>
                    <a:lnTo>
                      <a:pt x="0" y="143"/>
                    </a:lnTo>
                    <a:lnTo>
                      <a:pt x="0" y="147"/>
                    </a:lnTo>
                    <a:lnTo>
                      <a:pt x="3" y="147"/>
                    </a:lnTo>
                    <a:lnTo>
                      <a:pt x="7" y="147"/>
                    </a:lnTo>
                    <a:lnTo>
                      <a:pt x="11" y="147"/>
                    </a:lnTo>
                    <a:lnTo>
                      <a:pt x="14" y="150"/>
                    </a:lnTo>
                    <a:lnTo>
                      <a:pt x="18" y="150"/>
                    </a:lnTo>
                    <a:lnTo>
                      <a:pt x="21" y="154"/>
                    </a:lnTo>
                    <a:lnTo>
                      <a:pt x="21" y="157"/>
                    </a:lnTo>
                    <a:lnTo>
                      <a:pt x="21" y="161"/>
                    </a:lnTo>
                    <a:lnTo>
                      <a:pt x="25" y="165"/>
                    </a:lnTo>
                    <a:lnTo>
                      <a:pt x="32" y="168"/>
                    </a:lnTo>
                    <a:lnTo>
                      <a:pt x="36" y="172"/>
                    </a:lnTo>
                    <a:lnTo>
                      <a:pt x="36" y="179"/>
                    </a:lnTo>
                    <a:lnTo>
                      <a:pt x="39" y="186"/>
                    </a:lnTo>
                    <a:lnTo>
                      <a:pt x="43" y="190"/>
                    </a:lnTo>
                    <a:lnTo>
                      <a:pt x="46" y="193"/>
                    </a:lnTo>
                    <a:lnTo>
                      <a:pt x="54" y="197"/>
                    </a:lnTo>
                    <a:lnTo>
                      <a:pt x="57" y="197"/>
                    </a:lnTo>
                    <a:lnTo>
                      <a:pt x="57" y="200"/>
                    </a:lnTo>
                    <a:lnTo>
                      <a:pt x="57" y="204"/>
                    </a:lnTo>
                    <a:lnTo>
                      <a:pt x="57" y="211"/>
                    </a:lnTo>
                    <a:lnTo>
                      <a:pt x="61" y="215"/>
                    </a:lnTo>
                    <a:lnTo>
                      <a:pt x="68" y="211"/>
                    </a:lnTo>
                    <a:lnTo>
                      <a:pt x="71" y="215"/>
                    </a:lnTo>
                    <a:lnTo>
                      <a:pt x="79" y="215"/>
                    </a:lnTo>
                    <a:lnTo>
                      <a:pt x="93" y="226"/>
                    </a:lnTo>
                    <a:lnTo>
                      <a:pt x="97" y="229"/>
                    </a:lnTo>
                    <a:lnTo>
                      <a:pt x="104" y="233"/>
                    </a:lnTo>
                    <a:lnTo>
                      <a:pt x="111" y="233"/>
                    </a:lnTo>
                    <a:lnTo>
                      <a:pt x="122" y="233"/>
                    </a:lnTo>
                    <a:lnTo>
                      <a:pt x="129" y="233"/>
                    </a:lnTo>
                    <a:lnTo>
                      <a:pt x="136" y="229"/>
                    </a:lnTo>
                    <a:lnTo>
                      <a:pt x="143" y="222"/>
                    </a:lnTo>
                    <a:lnTo>
                      <a:pt x="150" y="222"/>
                    </a:lnTo>
                    <a:lnTo>
                      <a:pt x="157" y="218"/>
                    </a:lnTo>
                    <a:lnTo>
                      <a:pt x="168" y="226"/>
                    </a:lnTo>
                    <a:lnTo>
                      <a:pt x="175" y="226"/>
                    </a:lnTo>
                    <a:lnTo>
                      <a:pt x="179" y="226"/>
                    </a:lnTo>
                    <a:lnTo>
                      <a:pt x="179" y="226"/>
                    </a:lnTo>
                    <a:lnTo>
                      <a:pt x="183" y="226"/>
                    </a:lnTo>
                    <a:lnTo>
                      <a:pt x="186" y="222"/>
                    </a:lnTo>
                    <a:lnTo>
                      <a:pt x="200" y="218"/>
                    </a:lnTo>
                    <a:lnTo>
                      <a:pt x="204" y="211"/>
                    </a:lnTo>
                    <a:lnTo>
                      <a:pt x="211" y="208"/>
                    </a:lnTo>
                    <a:lnTo>
                      <a:pt x="218" y="208"/>
                    </a:lnTo>
                    <a:lnTo>
                      <a:pt x="222" y="204"/>
                    </a:lnTo>
                    <a:lnTo>
                      <a:pt x="243" y="204"/>
                    </a:lnTo>
                    <a:lnTo>
                      <a:pt x="276" y="172"/>
                    </a:lnTo>
                    <a:lnTo>
                      <a:pt x="301" y="147"/>
                    </a:lnTo>
                    <a:lnTo>
                      <a:pt x="304" y="143"/>
                    </a:lnTo>
                    <a:lnTo>
                      <a:pt x="304" y="143"/>
                    </a:lnTo>
                    <a:lnTo>
                      <a:pt x="286" y="143"/>
                    </a:lnTo>
                    <a:lnTo>
                      <a:pt x="254" y="129"/>
                    </a:lnTo>
                    <a:lnTo>
                      <a:pt x="226" y="121"/>
                    </a:lnTo>
                    <a:lnTo>
                      <a:pt x="222" y="118"/>
                    </a:lnTo>
                    <a:lnTo>
                      <a:pt x="215" y="111"/>
                    </a:lnTo>
                    <a:lnTo>
                      <a:pt x="211" y="107"/>
                    </a:lnTo>
                    <a:lnTo>
                      <a:pt x="208" y="107"/>
                    </a:lnTo>
                    <a:lnTo>
                      <a:pt x="208" y="104"/>
                    </a:lnTo>
                    <a:lnTo>
                      <a:pt x="208" y="104"/>
                    </a:lnTo>
                    <a:lnTo>
                      <a:pt x="204" y="100"/>
                    </a:lnTo>
                    <a:lnTo>
                      <a:pt x="204" y="96"/>
                    </a:lnTo>
                    <a:lnTo>
                      <a:pt x="200" y="96"/>
                    </a:lnTo>
                    <a:lnTo>
                      <a:pt x="197" y="86"/>
                    </a:lnTo>
                    <a:lnTo>
                      <a:pt x="200" y="86"/>
                    </a:lnTo>
                    <a:lnTo>
                      <a:pt x="200" y="82"/>
                    </a:lnTo>
                    <a:lnTo>
                      <a:pt x="200" y="82"/>
                    </a:lnTo>
                    <a:lnTo>
                      <a:pt x="197" y="78"/>
                    </a:lnTo>
                    <a:lnTo>
                      <a:pt x="197" y="78"/>
                    </a:lnTo>
                    <a:lnTo>
                      <a:pt x="190" y="82"/>
                    </a:lnTo>
                    <a:lnTo>
                      <a:pt x="190" y="82"/>
                    </a:lnTo>
                    <a:lnTo>
                      <a:pt x="190" y="82"/>
                    </a:lnTo>
                    <a:lnTo>
                      <a:pt x="190" y="82"/>
                    </a:lnTo>
                    <a:lnTo>
                      <a:pt x="186" y="82"/>
                    </a:lnTo>
                    <a:lnTo>
                      <a:pt x="183" y="82"/>
                    </a:lnTo>
                    <a:lnTo>
                      <a:pt x="179" y="78"/>
                    </a:lnTo>
                    <a:lnTo>
                      <a:pt x="179" y="75"/>
                    </a:lnTo>
                    <a:lnTo>
                      <a:pt x="179" y="75"/>
                    </a:lnTo>
                    <a:lnTo>
                      <a:pt x="183" y="71"/>
                    </a:lnTo>
                    <a:lnTo>
                      <a:pt x="183" y="68"/>
                    </a:lnTo>
                    <a:lnTo>
                      <a:pt x="186" y="64"/>
                    </a:lnTo>
                    <a:lnTo>
                      <a:pt x="186" y="53"/>
                    </a:lnTo>
                    <a:lnTo>
                      <a:pt x="190" y="53"/>
                    </a:lnTo>
                    <a:lnTo>
                      <a:pt x="186" y="50"/>
                    </a:lnTo>
                    <a:lnTo>
                      <a:pt x="186" y="46"/>
                    </a:lnTo>
                    <a:lnTo>
                      <a:pt x="183" y="46"/>
                    </a:lnTo>
                    <a:lnTo>
                      <a:pt x="179" y="43"/>
                    </a:lnTo>
                    <a:lnTo>
                      <a:pt x="179" y="43"/>
                    </a:lnTo>
                    <a:lnTo>
                      <a:pt x="175" y="39"/>
                    </a:lnTo>
                    <a:lnTo>
                      <a:pt x="175" y="35"/>
                    </a:lnTo>
                    <a:lnTo>
                      <a:pt x="172" y="32"/>
                    </a:lnTo>
                    <a:lnTo>
                      <a:pt x="165" y="28"/>
                    </a:lnTo>
                    <a:lnTo>
                      <a:pt x="161" y="25"/>
                    </a:lnTo>
                    <a:lnTo>
                      <a:pt x="161" y="21"/>
                    </a:lnTo>
                    <a:lnTo>
                      <a:pt x="154" y="14"/>
                    </a:lnTo>
                    <a:lnTo>
                      <a:pt x="154" y="14"/>
                    </a:lnTo>
                    <a:lnTo>
                      <a:pt x="147" y="14"/>
                    </a:lnTo>
                    <a:lnTo>
                      <a:pt x="143" y="10"/>
                    </a:lnTo>
                    <a:lnTo>
                      <a:pt x="140" y="10"/>
                    </a:lnTo>
                    <a:lnTo>
                      <a:pt x="140" y="10"/>
                    </a:lnTo>
                    <a:lnTo>
                      <a:pt x="136" y="10"/>
                    </a:lnTo>
                    <a:lnTo>
                      <a:pt x="136" y="10"/>
                    </a:lnTo>
                    <a:lnTo>
                      <a:pt x="132" y="10"/>
                    </a:lnTo>
                    <a:lnTo>
                      <a:pt x="132" y="7"/>
                    </a:lnTo>
                    <a:lnTo>
                      <a:pt x="129" y="7"/>
                    </a:lnTo>
                    <a:lnTo>
                      <a:pt x="129" y="10"/>
                    </a:lnTo>
                    <a:lnTo>
                      <a:pt x="125" y="10"/>
                    </a:lnTo>
                    <a:lnTo>
                      <a:pt x="125" y="10"/>
                    </a:lnTo>
                    <a:lnTo>
                      <a:pt x="125" y="10"/>
                    </a:lnTo>
                    <a:lnTo>
                      <a:pt x="122" y="7"/>
                    </a:lnTo>
                    <a:lnTo>
                      <a:pt x="122" y="7"/>
                    </a:lnTo>
                    <a:lnTo>
                      <a:pt x="118" y="7"/>
                    </a:lnTo>
                    <a:lnTo>
                      <a:pt x="118" y="7"/>
                    </a:lnTo>
                    <a:lnTo>
                      <a:pt x="118" y="10"/>
                    </a:lnTo>
                    <a:lnTo>
                      <a:pt x="111" y="10"/>
                    </a:lnTo>
                    <a:lnTo>
                      <a:pt x="111" y="10"/>
                    </a:lnTo>
                    <a:lnTo>
                      <a:pt x="107" y="10"/>
                    </a:lnTo>
                    <a:lnTo>
                      <a:pt x="104" y="7"/>
                    </a:lnTo>
                    <a:lnTo>
                      <a:pt x="104" y="7"/>
                    </a:lnTo>
                    <a:lnTo>
                      <a:pt x="104" y="3"/>
                    </a:lnTo>
                    <a:lnTo>
                      <a:pt x="100" y="3"/>
                    </a:lnTo>
                    <a:lnTo>
                      <a:pt x="97" y="3"/>
                    </a:lnTo>
                    <a:lnTo>
                      <a:pt x="97" y="0"/>
                    </a:lnTo>
                    <a:lnTo>
                      <a:pt x="89" y="17"/>
                    </a:lnTo>
                    <a:lnTo>
                      <a:pt x="86" y="14"/>
                    </a:lnTo>
                    <a:lnTo>
                      <a:pt x="86" y="10"/>
                    </a:lnTo>
                    <a:lnTo>
                      <a:pt x="86" y="10"/>
                    </a:lnTo>
                    <a:lnTo>
                      <a:pt x="82" y="10"/>
                    </a:lnTo>
                    <a:lnTo>
                      <a:pt x="79" y="10"/>
                    </a:lnTo>
                    <a:lnTo>
                      <a:pt x="79" y="14"/>
                    </a:lnTo>
                    <a:lnTo>
                      <a:pt x="79" y="14"/>
                    </a:lnTo>
                    <a:lnTo>
                      <a:pt x="79" y="14"/>
                    </a:lnTo>
                    <a:lnTo>
                      <a:pt x="75" y="14"/>
                    </a:lnTo>
                    <a:lnTo>
                      <a:pt x="71" y="14"/>
                    </a:lnTo>
                    <a:lnTo>
                      <a:pt x="71" y="1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10" name="Freeform 2744">
                <a:extLst>
                  <a:ext uri="{FF2B5EF4-FFF2-40B4-BE49-F238E27FC236}">
                    <a16:creationId xmlns:a16="http://schemas.microsoft.com/office/drawing/2014/main" id="{6C85CFC0-6B7F-4231-BBF1-9B088FBFED97}"/>
                  </a:ext>
                </a:extLst>
              </p:cNvPr>
              <p:cNvSpPr>
                <a:spLocks/>
              </p:cNvSpPr>
              <p:nvPr/>
            </p:nvSpPr>
            <p:spPr bwMode="auto">
              <a:xfrm>
                <a:off x="4227" y="2054"/>
                <a:ext cx="226" cy="219"/>
              </a:xfrm>
              <a:custGeom>
                <a:avLst/>
                <a:gdLst>
                  <a:gd name="T0" fmla="*/ 7 w 226"/>
                  <a:gd name="T1" fmla="*/ 158 h 219"/>
                  <a:gd name="T2" fmla="*/ 7 w 226"/>
                  <a:gd name="T3" fmla="*/ 93 h 219"/>
                  <a:gd name="T4" fmla="*/ 0 w 226"/>
                  <a:gd name="T5" fmla="*/ 54 h 219"/>
                  <a:gd name="T6" fmla="*/ 0 w 226"/>
                  <a:gd name="T7" fmla="*/ 43 h 219"/>
                  <a:gd name="T8" fmla="*/ 0 w 226"/>
                  <a:gd name="T9" fmla="*/ 32 h 219"/>
                  <a:gd name="T10" fmla="*/ 3 w 226"/>
                  <a:gd name="T11" fmla="*/ 25 h 219"/>
                  <a:gd name="T12" fmla="*/ 0 w 226"/>
                  <a:gd name="T13" fmla="*/ 7 h 219"/>
                  <a:gd name="T14" fmla="*/ 7 w 226"/>
                  <a:gd name="T15" fmla="*/ 0 h 219"/>
                  <a:gd name="T16" fmla="*/ 11 w 226"/>
                  <a:gd name="T17" fmla="*/ 4 h 219"/>
                  <a:gd name="T18" fmla="*/ 32 w 226"/>
                  <a:gd name="T19" fmla="*/ 4 h 219"/>
                  <a:gd name="T20" fmla="*/ 57 w 226"/>
                  <a:gd name="T21" fmla="*/ 11 h 219"/>
                  <a:gd name="T22" fmla="*/ 68 w 226"/>
                  <a:gd name="T23" fmla="*/ 15 h 219"/>
                  <a:gd name="T24" fmla="*/ 82 w 226"/>
                  <a:gd name="T25" fmla="*/ 18 h 219"/>
                  <a:gd name="T26" fmla="*/ 100 w 226"/>
                  <a:gd name="T27" fmla="*/ 15 h 219"/>
                  <a:gd name="T28" fmla="*/ 115 w 226"/>
                  <a:gd name="T29" fmla="*/ 4 h 219"/>
                  <a:gd name="T30" fmla="*/ 125 w 226"/>
                  <a:gd name="T31" fmla="*/ 4 h 219"/>
                  <a:gd name="T32" fmla="*/ 118 w 226"/>
                  <a:gd name="T33" fmla="*/ 7 h 219"/>
                  <a:gd name="T34" fmla="*/ 129 w 226"/>
                  <a:gd name="T35" fmla="*/ 4 h 219"/>
                  <a:gd name="T36" fmla="*/ 132 w 226"/>
                  <a:gd name="T37" fmla="*/ 4 h 219"/>
                  <a:gd name="T38" fmla="*/ 147 w 226"/>
                  <a:gd name="T39" fmla="*/ 4 h 219"/>
                  <a:gd name="T40" fmla="*/ 150 w 226"/>
                  <a:gd name="T41" fmla="*/ 7 h 219"/>
                  <a:gd name="T42" fmla="*/ 158 w 226"/>
                  <a:gd name="T43" fmla="*/ 11 h 219"/>
                  <a:gd name="T44" fmla="*/ 165 w 226"/>
                  <a:gd name="T45" fmla="*/ 15 h 219"/>
                  <a:gd name="T46" fmla="*/ 172 w 226"/>
                  <a:gd name="T47" fmla="*/ 15 h 219"/>
                  <a:gd name="T48" fmla="*/ 186 w 226"/>
                  <a:gd name="T49" fmla="*/ 11 h 219"/>
                  <a:gd name="T50" fmla="*/ 193 w 226"/>
                  <a:gd name="T51" fmla="*/ 15 h 219"/>
                  <a:gd name="T52" fmla="*/ 208 w 226"/>
                  <a:gd name="T53" fmla="*/ 50 h 219"/>
                  <a:gd name="T54" fmla="*/ 200 w 226"/>
                  <a:gd name="T55" fmla="*/ 75 h 219"/>
                  <a:gd name="T56" fmla="*/ 197 w 226"/>
                  <a:gd name="T57" fmla="*/ 83 h 219"/>
                  <a:gd name="T58" fmla="*/ 190 w 226"/>
                  <a:gd name="T59" fmla="*/ 86 h 219"/>
                  <a:gd name="T60" fmla="*/ 179 w 226"/>
                  <a:gd name="T61" fmla="*/ 75 h 219"/>
                  <a:gd name="T62" fmla="*/ 175 w 226"/>
                  <a:gd name="T63" fmla="*/ 61 h 219"/>
                  <a:gd name="T64" fmla="*/ 168 w 226"/>
                  <a:gd name="T65" fmla="*/ 50 h 219"/>
                  <a:gd name="T66" fmla="*/ 161 w 226"/>
                  <a:gd name="T67" fmla="*/ 40 h 219"/>
                  <a:gd name="T68" fmla="*/ 161 w 226"/>
                  <a:gd name="T69" fmla="*/ 36 h 219"/>
                  <a:gd name="T70" fmla="*/ 158 w 226"/>
                  <a:gd name="T71" fmla="*/ 43 h 219"/>
                  <a:gd name="T72" fmla="*/ 161 w 226"/>
                  <a:gd name="T73" fmla="*/ 50 h 219"/>
                  <a:gd name="T74" fmla="*/ 161 w 226"/>
                  <a:gd name="T75" fmla="*/ 61 h 219"/>
                  <a:gd name="T76" fmla="*/ 175 w 226"/>
                  <a:gd name="T77" fmla="*/ 79 h 219"/>
                  <a:gd name="T78" fmla="*/ 183 w 226"/>
                  <a:gd name="T79" fmla="*/ 93 h 219"/>
                  <a:gd name="T80" fmla="*/ 190 w 226"/>
                  <a:gd name="T81" fmla="*/ 108 h 219"/>
                  <a:gd name="T82" fmla="*/ 197 w 226"/>
                  <a:gd name="T83" fmla="*/ 122 h 219"/>
                  <a:gd name="T84" fmla="*/ 204 w 226"/>
                  <a:gd name="T85" fmla="*/ 144 h 219"/>
                  <a:gd name="T86" fmla="*/ 215 w 226"/>
                  <a:gd name="T87" fmla="*/ 158 h 219"/>
                  <a:gd name="T88" fmla="*/ 226 w 226"/>
                  <a:gd name="T89" fmla="*/ 169 h 219"/>
                  <a:gd name="T90" fmla="*/ 222 w 226"/>
                  <a:gd name="T91" fmla="*/ 172 h 219"/>
                  <a:gd name="T92" fmla="*/ 222 w 226"/>
                  <a:gd name="T93" fmla="*/ 176 h 219"/>
                  <a:gd name="T94" fmla="*/ 215 w 226"/>
                  <a:gd name="T95" fmla="*/ 197 h 219"/>
                  <a:gd name="T96" fmla="*/ 193 w 226"/>
                  <a:gd name="T97" fmla="*/ 208 h 219"/>
                  <a:gd name="T98" fmla="*/ 175 w 226"/>
                  <a:gd name="T99" fmla="*/ 212 h 219"/>
                  <a:gd name="T100" fmla="*/ 140 w 226"/>
                  <a:gd name="T101" fmla="*/ 208 h 219"/>
                  <a:gd name="T102" fmla="*/ 136 w 226"/>
                  <a:gd name="T103" fmla="*/ 212 h 219"/>
                  <a:gd name="T104" fmla="*/ 86 w 226"/>
                  <a:gd name="T105" fmla="*/ 212 h 219"/>
                  <a:gd name="T106" fmla="*/ 29 w 226"/>
                  <a:gd name="T107" fmla="*/ 212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6" h="219">
                    <a:moveTo>
                      <a:pt x="7" y="197"/>
                    </a:moveTo>
                    <a:lnTo>
                      <a:pt x="7" y="180"/>
                    </a:lnTo>
                    <a:lnTo>
                      <a:pt x="7" y="158"/>
                    </a:lnTo>
                    <a:lnTo>
                      <a:pt x="7" y="136"/>
                    </a:lnTo>
                    <a:lnTo>
                      <a:pt x="7" y="115"/>
                    </a:lnTo>
                    <a:lnTo>
                      <a:pt x="7" y="93"/>
                    </a:lnTo>
                    <a:lnTo>
                      <a:pt x="7" y="75"/>
                    </a:lnTo>
                    <a:lnTo>
                      <a:pt x="7" y="58"/>
                    </a:lnTo>
                    <a:lnTo>
                      <a:pt x="0" y="54"/>
                    </a:lnTo>
                    <a:lnTo>
                      <a:pt x="3" y="47"/>
                    </a:lnTo>
                    <a:lnTo>
                      <a:pt x="3" y="47"/>
                    </a:lnTo>
                    <a:lnTo>
                      <a:pt x="0" y="43"/>
                    </a:lnTo>
                    <a:lnTo>
                      <a:pt x="0" y="36"/>
                    </a:lnTo>
                    <a:lnTo>
                      <a:pt x="0" y="36"/>
                    </a:lnTo>
                    <a:lnTo>
                      <a:pt x="0" y="32"/>
                    </a:lnTo>
                    <a:lnTo>
                      <a:pt x="3" y="32"/>
                    </a:lnTo>
                    <a:lnTo>
                      <a:pt x="3" y="29"/>
                    </a:lnTo>
                    <a:lnTo>
                      <a:pt x="3" y="25"/>
                    </a:lnTo>
                    <a:lnTo>
                      <a:pt x="3" y="22"/>
                    </a:lnTo>
                    <a:lnTo>
                      <a:pt x="3" y="11"/>
                    </a:lnTo>
                    <a:lnTo>
                      <a:pt x="0" y="7"/>
                    </a:lnTo>
                    <a:lnTo>
                      <a:pt x="0" y="7"/>
                    </a:lnTo>
                    <a:lnTo>
                      <a:pt x="3" y="4"/>
                    </a:lnTo>
                    <a:lnTo>
                      <a:pt x="7" y="0"/>
                    </a:lnTo>
                    <a:lnTo>
                      <a:pt x="7" y="0"/>
                    </a:lnTo>
                    <a:lnTo>
                      <a:pt x="11" y="4"/>
                    </a:lnTo>
                    <a:lnTo>
                      <a:pt x="11" y="4"/>
                    </a:lnTo>
                    <a:lnTo>
                      <a:pt x="18" y="4"/>
                    </a:lnTo>
                    <a:lnTo>
                      <a:pt x="25" y="0"/>
                    </a:lnTo>
                    <a:lnTo>
                      <a:pt x="32" y="4"/>
                    </a:lnTo>
                    <a:lnTo>
                      <a:pt x="43" y="4"/>
                    </a:lnTo>
                    <a:lnTo>
                      <a:pt x="50" y="7"/>
                    </a:lnTo>
                    <a:lnTo>
                      <a:pt x="57" y="11"/>
                    </a:lnTo>
                    <a:lnTo>
                      <a:pt x="61" y="11"/>
                    </a:lnTo>
                    <a:lnTo>
                      <a:pt x="64" y="11"/>
                    </a:lnTo>
                    <a:lnTo>
                      <a:pt x="68" y="15"/>
                    </a:lnTo>
                    <a:lnTo>
                      <a:pt x="75" y="15"/>
                    </a:lnTo>
                    <a:lnTo>
                      <a:pt x="79" y="15"/>
                    </a:lnTo>
                    <a:lnTo>
                      <a:pt x="82" y="18"/>
                    </a:lnTo>
                    <a:lnTo>
                      <a:pt x="86" y="18"/>
                    </a:lnTo>
                    <a:lnTo>
                      <a:pt x="93" y="18"/>
                    </a:lnTo>
                    <a:lnTo>
                      <a:pt x="100" y="15"/>
                    </a:lnTo>
                    <a:lnTo>
                      <a:pt x="104" y="11"/>
                    </a:lnTo>
                    <a:lnTo>
                      <a:pt x="111" y="7"/>
                    </a:lnTo>
                    <a:lnTo>
                      <a:pt x="115" y="4"/>
                    </a:lnTo>
                    <a:lnTo>
                      <a:pt x="118" y="4"/>
                    </a:lnTo>
                    <a:lnTo>
                      <a:pt x="122" y="4"/>
                    </a:lnTo>
                    <a:lnTo>
                      <a:pt x="125" y="4"/>
                    </a:lnTo>
                    <a:lnTo>
                      <a:pt x="125" y="4"/>
                    </a:lnTo>
                    <a:lnTo>
                      <a:pt x="118" y="7"/>
                    </a:lnTo>
                    <a:lnTo>
                      <a:pt x="118" y="7"/>
                    </a:lnTo>
                    <a:lnTo>
                      <a:pt x="118" y="7"/>
                    </a:lnTo>
                    <a:lnTo>
                      <a:pt x="125" y="7"/>
                    </a:lnTo>
                    <a:lnTo>
                      <a:pt x="129" y="4"/>
                    </a:lnTo>
                    <a:lnTo>
                      <a:pt x="129" y="4"/>
                    </a:lnTo>
                    <a:lnTo>
                      <a:pt x="132" y="4"/>
                    </a:lnTo>
                    <a:lnTo>
                      <a:pt x="132" y="4"/>
                    </a:lnTo>
                    <a:lnTo>
                      <a:pt x="143" y="4"/>
                    </a:lnTo>
                    <a:lnTo>
                      <a:pt x="143" y="4"/>
                    </a:lnTo>
                    <a:lnTo>
                      <a:pt x="147" y="4"/>
                    </a:lnTo>
                    <a:lnTo>
                      <a:pt x="147" y="4"/>
                    </a:lnTo>
                    <a:lnTo>
                      <a:pt x="150" y="7"/>
                    </a:lnTo>
                    <a:lnTo>
                      <a:pt x="150" y="7"/>
                    </a:lnTo>
                    <a:lnTo>
                      <a:pt x="150" y="7"/>
                    </a:lnTo>
                    <a:lnTo>
                      <a:pt x="154" y="11"/>
                    </a:lnTo>
                    <a:lnTo>
                      <a:pt x="158" y="11"/>
                    </a:lnTo>
                    <a:lnTo>
                      <a:pt x="158" y="15"/>
                    </a:lnTo>
                    <a:lnTo>
                      <a:pt x="161" y="15"/>
                    </a:lnTo>
                    <a:lnTo>
                      <a:pt x="165" y="15"/>
                    </a:lnTo>
                    <a:lnTo>
                      <a:pt x="168" y="15"/>
                    </a:lnTo>
                    <a:lnTo>
                      <a:pt x="168" y="15"/>
                    </a:lnTo>
                    <a:lnTo>
                      <a:pt x="172" y="15"/>
                    </a:lnTo>
                    <a:lnTo>
                      <a:pt x="172" y="15"/>
                    </a:lnTo>
                    <a:lnTo>
                      <a:pt x="183" y="15"/>
                    </a:lnTo>
                    <a:lnTo>
                      <a:pt x="186" y="11"/>
                    </a:lnTo>
                    <a:lnTo>
                      <a:pt x="193" y="7"/>
                    </a:lnTo>
                    <a:lnTo>
                      <a:pt x="193" y="11"/>
                    </a:lnTo>
                    <a:lnTo>
                      <a:pt x="193" y="15"/>
                    </a:lnTo>
                    <a:lnTo>
                      <a:pt x="193" y="15"/>
                    </a:lnTo>
                    <a:lnTo>
                      <a:pt x="200" y="36"/>
                    </a:lnTo>
                    <a:lnTo>
                      <a:pt x="208" y="50"/>
                    </a:lnTo>
                    <a:lnTo>
                      <a:pt x="204" y="58"/>
                    </a:lnTo>
                    <a:lnTo>
                      <a:pt x="204" y="68"/>
                    </a:lnTo>
                    <a:lnTo>
                      <a:pt x="200" y="75"/>
                    </a:lnTo>
                    <a:lnTo>
                      <a:pt x="200" y="79"/>
                    </a:lnTo>
                    <a:lnTo>
                      <a:pt x="200" y="83"/>
                    </a:lnTo>
                    <a:lnTo>
                      <a:pt x="197" y="83"/>
                    </a:lnTo>
                    <a:lnTo>
                      <a:pt x="197" y="86"/>
                    </a:lnTo>
                    <a:lnTo>
                      <a:pt x="193" y="86"/>
                    </a:lnTo>
                    <a:lnTo>
                      <a:pt x="190" y="86"/>
                    </a:lnTo>
                    <a:lnTo>
                      <a:pt x="190" y="83"/>
                    </a:lnTo>
                    <a:lnTo>
                      <a:pt x="183" y="79"/>
                    </a:lnTo>
                    <a:lnTo>
                      <a:pt x="179" y="75"/>
                    </a:lnTo>
                    <a:lnTo>
                      <a:pt x="175" y="68"/>
                    </a:lnTo>
                    <a:lnTo>
                      <a:pt x="175" y="68"/>
                    </a:lnTo>
                    <a:lnTo>
                      <a:pt x="175" y="61"/>
                    </a:lnTo>
                    <a:lnTo>
                      <a:pt x="172" y="61"/>
                    </a:lnTo>
                    <a:lnTo>
                      <a:pt x="168" y="54"/>
                    </a:lnTo>
                    <a:lnTo>
                      <a:pt x="168" y="50"/>
                    </a:lnTo>
                    <a:lnTo>
                      <a:pt x="165" y="47"/>
                    </a:lnTo>
                    <a:lnTo>
                      <a:pt x="165" y="40"/>
                    </a:lnTo>
                    <a:lnTo>
                      <a:pt x="161" y="40"/>
                    </a:lnTo>
                    <a:lnTo>
                      <a:pt x="161" y="36"/>
                    </a:lnTo>
                    <a:lnTo>
                      <a:pt x="161" y="36"/>
                    </a:lnTo>
                    <a:lnTo>
                      <a:pt x="161" y="36"/>
                    </a:lnTo>
                    <a:lnTo>
                      <a:pt x="158" y="40"/>
                    </a:lnTo>
                    <a:lnTo>
                      <a:pt x="161" y="40"/>
                    </a:lnTo>
                    <a:lnTo>
                      <a:pt x="158" y="43"/>
                    </a:lnTo>
                    <a:lnTo>
                      <a:pt x="158" y="47"/>
                    </a:lnTo>
                    <a:lnTo>
                      <a:pt x="158" y="47"/>
                    </a:lnTo>
                    <a:lnTo>
                      <a:pt x="161" y="50"/>
                    </a:lnTo>
                    <a:lnTo>
                      <a:pt x="161" y="54"/>
                    </a:lnTo>
                    <a:lnTo>
                      <a:pt x="161" y="54"/>
                    </a:lnTo>
                    <a:lnTo>
                      <a:pt x="161" y="61"/>
                    </a:lnTo>
                    <a:lnTo>
                      <a:pt x="165" y="61"/>
                    </a:lnTo>
                    <a:lnTo>
                      <a:pt x="168" y="72"/>
                    </a:lnTo>
                    <a:lnTo>
                      <a:pt x="175" y="79"/>
                    </a:lnTo>
                    <a:lnTo>
                      <a:pt x="179" y="83"/>
                    </a:lnTo>
                    <a:lnTo>
                      <a:pt x="179" y="83"/>
                    </a:lnTo>
                    <a:lnTo>
                      <a:pt x="183" y="93"/>
                    </a:lnTo>
                    <a:lnTo>
                      <a:pt x="183" y="93"/>
                    </a:lnTo>
                    <a:lnTo>
                      <a:pt x="186" y="101"/>
                    </a:lnTo>
                    <a:lnTo>
                      <a:pt x="190" y="108"/>
                    </a:lnTo>
                    <a:lnTo>
                      <a:pt x="190" y="111"/>
                    </a:lnTo>
                    <a:lnTo>
                      <a:pt x="190" y="115"/>
                    </a:lnTo>
                    <a:lnTo>
                      <a:pt x="197" y="122"/>
                    </a:lnTo>
                    <a:lnTo>
                      <a:pt x="197" y="129"/>
                    </a:lnTo>
                    <a:lnTo>
                      <a:pt x="200" y="133"/>
                    </a:lnTo>
                    <a:lnTo>
                      <a:pt x="204" y="144"/>
                    </a:lnTo>
                    <a:lnTo>
                      <a:pt x="208" y="147"/>
                    </a:lnTo>
                    <a:lnTo>
                      <a:pt x="211" y="151"/>
                    </a:lnTo>
                    <a:lnTo>
                      <a:pt x="215" y="158"/>
                    </a:lnTo>
                    <a:lnTo>
                      <a:pt x="218" y="162"/>
                    </a:lnTo>
                    <a:lnTo>
                      <a:pt x="222" y="169"/>
                    </a:lnTo>
                    <a:lnTo>
                      <a:pt x="226" y="169"/>
                    </a:lnTo>
                    <a:lnTo>
                      <a:pt x="226" y="172"/>
                    </a:lnTo>
                    <a:lnTo>
                      <a:pt x="226" y="172"/>
                    </a:lnTo>
                    <a:lnTo>
                      <a:pt x="222" y="172"/>
                    </a:lnTo>
                    <a:lnTo>
                      <a:pt x="222" y="172"/>
                    </a:lnTo>
                    <a:lnTo>
                      <a:pt x="218" y="172"/>
                    </a:lnTo>
                    <a:lnTo>
                      <a:pt x="222" y="176"/>
                    </a:lnTo>
                    <a:lnTo>
                      <a:pt x="222" y="183"/>
                    </a:lnTo>
                    <a:lnTo>
                      <a:pt x="222" y="190"/>
                    </a:lnTo>
                    <a:lnTo>
                      <a:pt x="215" y="197"/>
                    </a:lnTo>
                    <a:lnTo>
                      <a:pt x="211" y="194"/>
                    </a:lnTo>
                    <a:lnTo>
                      <a:pt x="204" y="205"/>
                    </a:lnTo>
                    <a:lnTo>
                      <a:pt x="193" y="208"/>
                    </a:lnTo>
                    <a:lnTo>
                      <a:pt x="190" y="215"/>
                    </a:lnTo>
                    <a:lnTo>
                      <a:pt x="183" y="219"/>
                    </a:lnTo>
                    <a:lnTo>
                      <a:pt x="175" y="212"/>
                    </a:lnTo>
                    <a:lnTo>
                      <a:pt x="140" y="212"/>
                    </a:lnTo>
                    <a:lnTo>
                      <a:pt x="140" y="208"/>
                    </a:lnTo>
                    <a:lnTo>
                      <a:pt x="140" y="208"/>
                    </a:lnTo>
                    <a:lnTo>
                      <a:pt x="140" y="208"/>
                    </a:lnTo>
                    <a:lnTo>
                      <a:pt x="136" y="208"/>
                    </a:lnTo>
                    <a:lnTo>
                      <a:pt x="136" y="212"/>
                    </a:lnTo>
                    <a:lnTo>
                      <a:pt x="125" y="212"/>
                    </a:lnTo>
                    <a:lnTo>
                      <a:pt x="104" y="212"/>
                    </a:lnTo>
                    <a:lnTo>
                      <a:pt x="86" y="212"/>
                    </a:lnTo>
                    <a:lnTo>
                      <a:pt x="64" y="212"/>
                    </a:lnTo>
                    <a:lnTo>
                      <a:pt x="46" y="212"/>
                    </a:lnTo>
                    <a:lnTo>
                      <a:pt x="29" y="212"/>
                    </a:lnTo>
                    <a:lnTo>
                      <a:pt x="7" y="212"/>
                    </a:lnTo>
                    <a:lnTo>
                      <a:pt x="7" y="19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11" name="Freeform 2745">
                <a:extLst>
                  <a:ext uri="{FF2B5EF4-FFF2-40B4-BE49-F238E27FC236}">
                    <a16:creationId xmlns:a16="http://schemas.microsoft.com/office/drawing/2014/main" id="{9E40C22F-18D0-491F-8DB8-2057F1DA8C4F}"/>
                  </a:ext>
                </a:extLst>
              </p:cNvPr>
              <p:cNvSpPr>
                <a:spLocks/>
              </p:cNvSpPr>
              <p:nvPr/>
            </p:nvSpPr>
            <p:spPr bwMode="auto">
              <a:xfrm>
                <a:off x="4227" y="2054"/>
                <a:ext cx="226" cy="219"/>
              </a:xfrm>
              <a:custGeom>
                <a:avLst/>
                <a:gdLst>
                  <a:gd name="T0" fmla="*/ 7 w 226"/>
                  <a:gd name="T1" fmla="*/ 158 h 219"/>
                  <a:gd name="T2" fmla="*/ 7 w 226"/>
                  <a:gd name="T3" fmla="*/ 93 h 219"/>
                  <a:gd name="T4" fmla="*/ 0 w 226"/>
                  <a:gd name="T5" fmla="*/ 54 h 219"/>
                  <a:gd name="T6" fmla="*/ 0 w 226"/>
                  <a:gd name="T7" fmla="*/ 43 h 219"/>
                  <a:gd name="T8" fmla="*/ 0 w 226"/>
                  <a:gd name="T9" fmla="*/ 32 h 219"/>
                  <a:gd name="T10" fmla="*/ 3 w 226"/>
                  <a:gd name="T11" fmla="*/ 25 h 219"/>
                  <a:gd name="T12" fmla="*/ 0 w 226"/>
                  <a:gd name="T13" fmla="*/ 7 h 219"/>
                  <a:gd name="T14" fmla="*/ 7 w 226"/>
                  <a:gd name="T15" fmla="*/ 0 h 219"/>
                  <a:gd name="T16" fmla="*/ 11 w 226"/>
                  <a:gd name="T17" fmla="*/ 4 h 219"/>
                  <a:gd name="T18" fmla="*/ 32 w 226"/>
                  <a:gd name="T19" fmla="*/ 4 h 219"/>
                  <a:gd name="T20" fmla="*/ 57 w 226"/>
                  <a:gd name="T21" fmla="*/ 11 h 219"/>
                  <a:gd name="T22" fmla="*/ 68 w 226"/>
                  <a:gd name="T23" fmla="*/ 15 h 219"/>
                  <a:gd name="T24" fmla="*/ 82 w 226"/>
                  <a:gd name="T25" fmla="*/ 18 h 219"/>
                  <a:gd name="T26" fmla="*/ 100 w 226"/>
                  <a:gd name="T27" fmla="*/ 15 h 219"/>
                  <a:gd name="T28" fmla="*/ 115 w 226"/>
                  <a:gd name="T29" fmla="*/ 4 h 219"/>
                  <a:gd name="T30" fmla="*/ 125 w 226"/>
                  <a:gd name="T31" fmla="*/ 4 h 219"/>
                  <a:gd name="T32" fmla="*/ 118 w 226"/>
                  <a:gd name="T33" fmla="*/ 7 h 219"/>
                  <a:gd name="T34" fmla="*/ 129 w 226"/>
                  <a:gd name="T35" fmla="*/ 4 h 219"/>
                  <a:gd name="T36" fmla="*/ 132 w 226"/>
                  <a:gd name="T37" fmla="*/ 4 h 219"/>
                  <a:gd name="T38" fmla="*/ 147 w 226"/>
                  <a:gd name="T39" fmla="*/ 4 h 219"/>
                  <a:gd name="T40" fmla="*/ 150 w 226"/>
                  <a:gd name="T41" fmla="*/ 7 h 219"/>
                  <a:gd name="T42" fmla="*/ 158 w 226"/>
                  <a:gd name="T43" fmla="*/ 11 h 219"/>
                  <a:gd name="T44" fmla="*/ 165 w 226"/>
                  <a:gd name="T45" fmla="*/ 15 h 219"/>
                  <a:gd name="T46" fmla="*/ 172 w 226"/>
                  <a:gd name="T47" fmla="*/ 15 h 219"/>
                  <a:gd name="T48" fmla="*/ 186 w 226"/>
                  <a:gd name="T49" fmla="*/ 11 h 219"/>
                  <a:gd name="T50" fmla="*/ 193 w 226"/>
                  <a:gd name="T51" fmla="*/ 15 h 219"/>
                  <a:gd name="T52" fmla="*/ 208 w 226"/>
                  <a:gd name="T53" fmla="*/ 50 h 219"/>
                  <a:gd name="T54" fmla="*/ 200 w 226"/>
                  <a:gd name="T55" fmla="*/ 75 h 219"/>
                  <a:gd name="T56" fmla="*/ 197 w 226"/>
                  <a:gd name="T57" fmla="*/ 83 h 219"/>
                  <a:gd name="T58" fmla="*/ 190 w 226"/>
                  <a:gd name="T59" fmla="*/ 86 h 219"/>
                  <a:gd name="T60" fmla="*/ 179 w 226"/>
                  <a:gd name="T61" fmla="*/ 75 h 219"/>
                  <a:gd name="T62" fmla="*/ 175 w 226"/>
                  <a:gd name="T63" fmla="*/ 61 h 219"/>
                  <a:gd name="T64" fmla="*/ 168 w 226"/>
                  <a:gd name="T65" fmla="*/ 50 h 219"/>
                  <a:gd name="T66" fmla="*/ 161 w 226"/>
                  <a:gd name="T67" fmla="*/ 40 h 219"/>
                  <a:gd name="T68" fmla="*/ 161 w 226"/>
                  <a:gd name="T69" fmla="*/ 36 h 219"/>
                  <a:gd name="T70" fmla="*/ 158 w 226"/>
                  <a:gd name="T71" fmla="*/ 43 h 219"/>
                  <a:gd name="T72" fmla="*/ 161 w 226"/>
                  <a:gd name="T73" fmla="*/ 50 h 219"/>
                  <a:gd name="T74" fmla="*/ 161 w 226"/>
                  <a:gd name="T75" fmla="*/ 61 h 219"/>
                  <a:gd name="T76" fmla="*/ 175 w 226"/>
                  <a:gd name="T77" fmla="*/ 79 h 219"/>
                  <a:gd name="T78" fmla="*/ 183 w 226"/>
                  <a:gd name="T79" fmla="*/ 93 h 219"/>
                  <a:gd name="T80" fmla="*/ 190 w 226"/>
                  <a:gd name="T81" fmla="*/ 108 h 219"/>
                  <a:gd name="T82" fmla="*/ 197 w 226"/>
                  <a:gd name="T83" fmla="*/ 122 h 219"/>
                  <a:gd name="T84" fmla="*/ 204 w 226"/>
                  <a:gd name="T85" fmla="*/ 144 h 219"/>
                  <a:gd name="T86" fmla="*/ 215 w 226"/>
                  <a:gd name="T87" fmla="*/ 158 h 219"/>
                  <a:gd name="T88" fmla="*/ 226 w 226"/>
                  <a:gd name="T89" fmla="*/ 169 h 219"/>
                  <a:gd name="T90" fmla="*/ 222 w 226"/>
                  <a:gd name="T91" fmla="*/ 172 h 219"/>
                  <a:gd name="T92" fmla="*/ 222 w 226"/>
                  <a:gd name="T93" fmla="*/ 176 h 219"/>
                  <a:gd name="T94" fmla="*/ 215 w 226"/>
                  <a:gd name="T95" fmla="*/ 197 h 219"/>
                  <a:gd name="T96" fmla="*/ 193 w 226"/>
                  <a:gd name="T97" fmla="*/ 208 h 219"/>
                  <a:gd name="T98" fmla="*/ 175 w 226"/>
                  <a:gd name="T99" fmla="*/ 212 h 219"/>
                  <a:gd name="T100" fmla="*/ 140 w 226"/>
                  <a:gd name="T101" fmla="*/ 208 h 219"/>
                  <a:gd name="T102" fmla="*/ 136 w 226"/>
                  <a:gd name="T103" fmla="*/ 212 h 219"/>
                  <a:gd name="T104" fmla="*/ 86 w 226"/>
                  <a:gd name="T105" fmla="*/ 212 h 219"/>
                  <a:gd name="T106" fmla="*/ 29 w 226"/>
                  <a:gd name="T107" fmla="*/ 212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6" h="219">
                    <a:moveTo>
                      <a:pt x="7" y="197"/>
                    </a:moveTo>
                    <a:lnTo>
                      <a:pt x="7" y="180"/>
                    </a:lnTo>
                    <a:lnTo>
                      <a:pt x="7" y="158"/>
                    </a:lnTo>
                    <a:lnTo>
                      <a:pt x="7" y="136"/>
                    </a:lnTo>
                    <a:lnTo>
                      <a:pt x="7" y="115"/>
                    </a:lnTo>
                    <a:lnTo>
                      <a:pt x="7" y="93"/>
                    </a:lnTo>
                    <a:lnTo>
                      <a:pt x="7" y="75"/>
                    </a:lnTo>
                    <a:lnTo>
                      <a:pt x="7" y="58"/>
                    </a:lnTo>
                    <a:lnTo>
                      <a:pt x="0" y="54"/>
                    </a:lnTo>
                    <a:lnTo>
                      <a:pt x="3" y="47"/>
                    </a:lnTo>
                    <a:lnTo>
                      <a:pt x="3" y="47"/>
                    </a:lnTo>
                    <a:lnTo>
                      <a:pt x="0" y="43"/>
                    </a:lnTo>
                    <a:lnTo>
                      <a:pt x="0" y="36"/>
                    </a:lnTo>
                    <a:lnTo>
                      <a:pt x="0" y="36"/>
                    </a:lnTo>
                    <a:lnTo>
                      <a:pt x="0" y="32"/>
                    </a:lnTo>
                    <a:lnTo>
                      <a:pt x="3" y="32"/>
                    </a:lnTo>
                    <a:lnTo>
                      <a:pt x="3" y="29"/>
                    </a:lnTo>
                    <a:lnTo>
                      <a:pt x="3" y="25"/>
                    </a:lnTo>
                    <a:lnTo>
                      <a:pt x="3" y="22"/>
                    </a:lnTo>
                    <a:lnTo>
                      <a:pt x="3" y="11"/>
                    </a:lnTo>
                    <a:lnTo>
                      <a:pt x="0" y="7"/>
                    </a:lnTo>
                    <a:lnTo>
                      <a:pt x="0" y="7"/>
                    </a:lnTo>
                    <a:lnTo>
                      <a:pt x="3" y="4"/>
                    </a:lnTo>
                    <a:lnTo>
                      <a:pt x="7" y="0"/>
                    </a:lnTo>
                    <a:lnTo>
                      <a:pt x="7" y="0"/>
                    </a:lnTo>
                    <a:lnTo>
                      <a:pt x="11" y="4"/>
                    </a:lnTo>
                    <a:lnTo>
                      <a:pt x="11" y="4"/>
                    </a:lnTo>
                    <a:lnTo>
                      <a:pt x="18" y="4"/>
                    </a:lnTo>
                    <a:lnTo>
                      <a:pt x="25" y="0"/>
                    </a:lnTo>
                    <a:lnTo>
                      <a:pt x="32" y="4"/>
                    </a:lnTo>
                    <a:lnTo>
                      <a:pt x="43" y="4"/>
                    </a:lnTo>
                    <a:lnTo>
                      <a:pt x="50" y="7"/>
                    </a:lnTo>
                    <a:lnTo>
                      <a:pt x="57" y="11"/>
                    </a:lnTo>
                    <a:lnTo>
                      <a:pt x="61" y="11"/>
                    </a:lnTo>
                    <a:lnTo>
                      <a:pt x="64" y="11"/>
                    </a:lnTo>
                    <a:lnTo>
                      <a:pt x="68" y="15"/>
                    </a:lnTo>
                    <a:lnTo>
                      <a:pt x="75" y="15"/>
                    </a:lnTo>
                    <a:lnTo>
                      <a:pt x="79" y="15"/>
                    </a:lnTo>
                    <a:lnTo>
                      <a:pt x="82" y="18"/>
                    </a:lnTo>
                    <a:lnTo>
                      <a:pt x="86" y="18"/>
                    </a:lnTo>
                    <a:lnTo>
                      <a:pt x="93" y="18"/>
                    </a:lnTo>
                    <a:lnTo>
                      <a:pt x="100" y="15"/>
                    </a:lnTo>
                    <a:lnTo>
                      <a:pt x="104" y="11"/>
                    </a:lnTo>
                    <a:lnTo>
                      <a:pt x="111" y="7"/>
                    </a:lnTo>
                    <a:lnTo>
                      <a:pt x="115" y="4"/>
                    </a:lnTo>
                    <a:lnTo>
                      <a:pt x="118" y="4"/>
                    </a:lnTo>
                    <a:lnTo>
                      <a:pt x="122" y="4"/>
                    </a:lnTo>
                    <a:lnTo>
                      <a:pt x="125" y="4"/>
                    </a:lnTo>
                    <a:lnTo>
                      <a:pt x="125" y="4"/>
                    </a:lnTo>
                    <a:lnTo>
                      <a:pt x="118" y="7"/>
                    </a:lnTo>
                    <a:lnTo>
                      <a:pt x="118" y="7"/>
                    </a:lnTo>
                    <a:lnTo>
                      <a:pt x="118" y="7"/>
                    </a:lnTo>
                    <a:lnTo>
                      <a:pt x="125" y="7"/>
                    </a:lnTo>
                    <a:lnTo>
                      <a:pt x="129" y="4"/>
                    </a:lnTo>
                    <a:lnTo>
                      <a:pt x="129" y="4"/>
                    </a:lnTo>
                    <a:lnTo>
                      <a:pt x="132" y="4"/>
                    </a:lnTo>
                    <a:lnTo>
                      <a:pt x="132" y="4"/>
                    </a:lnTo>
                    <a:lnTo>
                      <a:pt x="143" y="4"/>
                    </a:lnTo>
                    <a:lnTo>
                      <a:pt x="143" y="4"/>
                    </a:lnTo>
                    <a:lnTo>
                      <a:pt x="147" y="4"/>
                    </a:lnTo>
                    <a:lnTo>
                      <a:pt x="147" y="4"/>
                    </a:lnTo>
                    <a:lnTo>
                      <a:pt x="150" y="7"/>
                    </a:lnTo>
                    <a:lnTo>
                      <a:pt x="150" y="7"/>
                    </a:lnTo>
                    <a:lnTo>
                      <a:pt x="150" y="7"/>
                    </a:lnTo>
                    <a:lnTo>
                      <a:pt x="154" y="11"/>
                    </a:lnTo>
                    <a:lnTo>
                      <a:pt x="158" y="11"/>
                    </a:lnTo>
                    <a:lnTo>
                      <a:pt x="158" y="15"/>
                    </a:lnTo>
                    <a:lnTo>
                      <a:pt x="161" y="15"/>
                    </a:lnTo>
                    <a:lnTo>
                      <a:pt x="165" y="15"/>
                    </a:lnTo>
                    <a:lnTo>
                      <a:pt x="168" y="15"/>
                    </a:lnTo>
                    <a:lnTo>
                      <a:pt x="168" y="15"/>
                    </a:lnTo>
                    <a:lnTo>
                      <a:pt x="172" y="15"/>
                    </a:lnTo>
                    <a:lnTo>
                      <a:pt x="172" y="15"/>
                    </a:lnTo>
                    <a:lnTo>
                      <a:pt x="183" y="15"/>
                    </a:lnTo>
                    <a:lnTo>
                      <a:pt x="186" y="11"/>
                    </a:lnTo>
                    <a:lnTo>
                      <a:pt x="193" y="7"/>
                    </a:lnTo>
                    <a:lnTo>
                      <a:pt x="193" y="11"/>
                    </a:lnTo>
                    <a:lnTo>
                      <a:pt x="193" y="15"/>
                    </a:lnTo>
                    <a:lnTo>
                      <a:pt x="193" y="15"/>
                    </a:lnTo>
                    <a:lnTo>
                      <a:pt x="200" y="36"/>
                    </a:lnTo>
                    <a:lnTo>
                      <a:pt x="208" y="50"/>
                    </a:lnTo>
                    <a:lnTo>
                      <a:pt x="204" y="58"/>
                    </a:lnTo>
                    <a:lnTo>
                      <a:pt x="204" y="68"/>
                    </a:lnTo>
                    <a:lnTo>
                      <a:pt x="200" y="75"/>
                    </a:lnTo>
                    <a:lnTo>
                      <a:pt x="200" y="79"/>
                    </a:lnTo>
                    <a:lnTo>
                      <a:pt x="200" y="83"/>
                    </a:lnTo>
                    <a:lnTo>
                      <a:pt x="197" y="83"/>
                    </a:lnTo>
                    <a:lnTo>
                      <a:pt x="197" y="86"/>
                    </a:lnTo>
                    <a:lnTo>
                      <a:pt x="193" y="86"/>
                    </a:lnTo>
                    <a:lnTo>
                      <a:pt x="190" y="86"/>
                    </a:lnTo>
                    <a:lnTo>
                      <a:pt x="190" y="83"/>
                    </a:lnTo>
                    <a:lnTo>
                      <a:pt x="183" y="79"/>
                    </a:lnTo>
                    <a:lnTo>
                      <a:pt x="179" y="75"/>
                    </a:lnTo>
                    <a:lnTo>
                      <a:pt x="175" y="68"/>
                    </a:lnTo>
                    <a:lnTo>
                      <a:pt x="175" y="68"/>
                    </a:lnTo>
                    <a:lnTo>
                      <a:pt x="175" y="61"/>
                    </a:lnTo>
                    <a:lnTo>
                      <a:pt x="172" y="61"/>
                    </a:lnTo>
                    <a:lnTo>
                      <a:pt x="168" y="54"/>
                    </a:lnTo>
                    <a:lnTo>
                      <a:pt x="168" y="50"/>
                    </a:lnTo>
                    <a:lnTo>
                      <a:pt x="165" y="47"/>
                    </a:lnTo>
                    <a:lnTo>
                      <a:pt x="165" y="40"/>
                    </a:lnTo>
                    <a:lnTo>
                      <a:pt x="161" y="40"/>
                    </a:lnTo>
                    <a:lnTo>
                      <a:pt x="161" y="36"/>
                    </a:lnTo>
                    <a:lnTo>
                      <a:pt x="161" y="36"/>
                    </a:lnTo>
                    <a:lnTo>
                      <a:pt x="161" y="36"/>
                    </a:lnTo>
                    <a:lnTo>
                      <a:pt x="158" y="40"/>
                    </a:lnTo>
                    <a:lnTo>
                      <a:pt x="161" y="40"/>
                    </a:lnTo>
                    <a:lnTo>
                      <a:pt x="158" y="43"/>
                    </a:lnTo>
                    <a:lnTo>
                      <a:pt x="158" y="47"/>
                    </a:lnTo>
                    <a:lnTo>
                      <a:pt x="158" y="47"/>
                    </a:lnTo>
                    <a:lnTo>
                      <a:pt x="161" y="50"/>
                    </a:lnTo>
                    <a:lnTo>
                      <a:pt x="161" y="54"/>
                    </a:lnTo>
                    <a:lnTo>
                      <a:pt x="161" y="54"/>
                    </a:lnTo>
                    <a:lnTo>
                      <a:pt x="161" y="61"/>
                    </a:lnTo>
                    <a:lnTo>
                      <a:pt x="165" y="61"/>
                    </a:lnTo>
                    <a:lnTo>
                      <a:pt x="168" y="72"/>
                    </a:lnTo>
                    <a:lnTo>
                      <a:pt x="175" y="79"/>
                    </a:lnTo>
                    <a:lnTo>
                      <a:pt x="179" y="83"/>
                    </a:lnTo>
                    <a:lnTo>
                      <a:pt x="179" y="83"/>
                    </a:lnTo>
                    <a:lnTo>
                      <a:pt x="183" y="93"/>
                    </a:lnTo>
                    <a:lnTo>
                      <a:pt x="183" y="93"/>
                    </a:lnTo>
                    <a:lnTo>
                      <a:pt x="186" y="101"/>
                    </a:lnTo>
                    <a:lnTo>
                      <a:pt x="190" y="108"/>
                    </a:lnTo>
                    <a:lnTo>
                      <a:pt x="190" y="111"/>
                    </a:lnTo>
                    <a:lnTo>
                      <a:pt x="190" y="115"/>
                    </a:lnTo>
                    <a:lnTo>
                      <a:pt x="197" y="122"/>
                    </a:lnTo>
                    <a:lnTo>
                      <a:pt x="197" y="129"/>
                    </a:lnTo>
                    <a:lnTo>
                      <a:pt x="200" y="133"/>
                    </a:lnTo>
                    <a:lnTo>
                      <a:pt x="204" y="144"/>
                    </a:lnTo>
                    <a:lnTo>
                      <a:pt x="208" y="147"/>
                    </a:lnTo>
                    <a:lnTo>
                      <a:pt x="211" y="151"/>
                    </a:lnTo>
                    <a:lnTo>
                      <a:pt x="215" y="158"/>
                    </a:lnTo>
                    <a:lnTo>
                      <a:pt x="218" y="162"/>
                    </a:lnTo>
                    <a:lnTo>
                      <a:pt x="222" y="169"/>
                    </a:lnTo>
                    <a:lnTo>
                      <a:pt x="226" y="169"/>
                    </a:lnTo>
                    <a:lnTo>
                      <a:pt x="226" y="172"/>
                    </a:lnTo>
                    <a:lnTo>
                      <a:pt x="226" y="172"/>
                    </a:lnTo>
                    <a:lnTo>
                      <a:pt x="222" y="172"/>
                    </a:lnTo>
                    <a:lnTo>
                      <a:pt x="222" y="172"/>
                    </a:lnTo>
                    <a:lnTo>
                      <a:pt x="218" y="172"/>
                    </a:lnTo>
                    <a:lnTo>
                      <a:pt x="222" y="176"/>
                    </a:lnTo>
                    <a:lnTo>
                      <a:pt x="222" y="183"/>
                    </a:lnTo>
                    <a:lnTo>
                      <a:pt x="222" y="190"/>
                    </a:lnTo>
                    <a:lnTo>
                      <a:pt x="215" y="197"/>
                    </a:lnTo>
                    <a:lnTo>
                      <a:pt x="211" y="194"/>
                    </a:lnTo>
                    <a:lnTo>
                      <a:pt x="204" y="205"/>
                    </a:lnTo>
                    <a:lnTo>
                      <a:pt x="193" y="208"/>
                    </a:lnTo>
                    <a:lnTo>
                      <a:pt x="190" y="215"/>
                    </a:lnTo>
                    <a:lnTo>
                      <a:pt x="183" y="219"/>
                    </a:lnTo>
                    <a:lnTo>
                      <a:pt x="175" y="212"/>
                    </a:lnTo>
                    <a:lnTo>
                      <a:pt x="140" y="212"/>
                    </a:lnTo>
                    <a:lnTo>
                      <a:pt x="140" y="208"/>
                    </a:lnTo>
                    <a:lnTo>
                      <a:pt x="140" y="208"/>
                    </a:lnTo>
                    <a:lnTo>
                      <a:pt x="140" y="208"/>
                    </a:lnTo>
                    <a:lnTo>
                      <a:pt x="136" y="208"/>
                    </a:lnTo>
                    <a:lnTo>
                      <a:pt x="136" y="212"/>
                    </a:lnTo>
                    <a:lnTo>
                      <a:pt x="125" y="212"/>
                    </a:lnTo>
                    <a:lnTo>
                      <a:pt x="104" y="212"/>
                    </a:lnTo>
                    <a:lnTo>
                      <a:pt x="86" y="212"/>
                    </a:lnTo>
                    <a:lnTo>
                      <a:pt x="64" y="212"/>
                    </a:lnTo>
                    <a:lnTo>
                      <a:pt x="46" y="212"/>
                    </a:lnTo>
                    <a:lnTo>
                      <a:pt x="29" y="212"/>
                    </a:lnTo>
                    <a:lnTo>
                      <a:pt x="7" y="212"/>
                    </a:lnTo>
                    <a:lnTo>
                      <a:pt x="7" y="19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12" name="Freeform 2746">
                <a:extLst>
                  <a:ext uri="{FF2B5EF4-FFF2-40B4-BE49-F238E27FC236}">
                    <a16:creationId xmlns:a16="http://schemas.microsoft.com/office/drawing/2014/main" id="{D6B9A0B2-8216-45E7-BD74-519A24DA36B4}"/>
                  </a:ext>
                </a:extLst>
              </p:cNvPr>
              <p:cNvSpPr>
                <a:spLocks/>
              </p:cNvSpPr>
              <p:nvPr/>
            </p:nvSpPr>
            <p:spPr bwMode="auto">
              <a:xfrm>
                <a:off x="4578" y="2460"/>
                <a:ext cx="32" cy="39"/>
              </a:xfrm>
              <a:custGeom>
                <a:avLst/>
                <a:gdLst>
                  <a:gd name="T0" fmla="*/ 25 w 32"/>
                  <a:gd name="T1" fmla="*/ 0 h 39"/>
                  <a:gd name="T2" fmla="*/ 18 w 32"/>
                  <a:gd name="T3" fmla="*/ 3 h 39"/>
                  <a:gd name="T4" fmla="*/ 11 w 32"/>
                  <a:gd name="T5" fmla="*/ 7 h 39"/>
                  <a:gd name="T6" fmla="*/ 11 w 32"/>
                  <a:gd name="T7" fmla="*/ 10 h 39"/>
                  <a:gd name="T8" fmla="*/ 7 w 32"/>
                  <a:gd name="T9" fmla="*/ 10 h 39"/>
                  <a:gd name="T10" fmla="*/ 7 w 32"/>
                  <a:gd name="T11" fmla="*/ 21 h 39"/>
                  <a:gd name="T12" fmla="*/ 4 w 32"/>
                  <a:gd name="T13" fmla="*/ 25 h 39"/>
                  <a:gd name="T14" fmla="*/ 4 w 32"/>
                  <a:gd name="T15" fmla="*/ 28 h 39"/>
                  <a:gd name="T16" fmla="*/ 0 w 32"/>
                  <a:gd name="T17" fmla="*/ 32 h 39"/>
                  <a:gd name="T18" fmla="*/ 0 w 32"/>
                  <a:gd name="T19" fmla="*/ 32 h 39"/>
                  <a:gd name="T20" fmla="*/ 0 w 32"/>
                  <a:gd name="T21" fmla="*/ 35 h 39"/>
                  <a:gd name="T22" fmla="*/ 4 w 32"/>
                  <a:gd name="T23" fmla="*/ 39 h 39"/>
                  <a:gd name="T24" fmla="*/ 7 w 32"/>
                  <a:gd name="T25" fmla="*/ 39 h 39"/>
                  <a:gd name="T26" fmla="*/ 11 w 32"/>
                  <a:gd name="T27" fmla="*/ 39 h 39"/>
                  <a:gd name="T28" fmla="*/ 11 w 32"/>
                  <a:gd name="T29" fmla="*/ 39 h 39"/>
                  <a:gd name="T30" fmla="*/ 11 w 32"/>
                  <a:gd name="T31" fmla="*/ 39 h 39"/>
                  <a:gd name="T32" fmla="*/ 11 w 32"/>
                  <a:gd name="T33" fmla="*/ 39 h 39"/>
                  <a:gd name="T34" fmla="*/ 18 w 32"/>
                  <a:gd name="T35" fmla="*/ 35 h 39"/>
                  <a:gd name="T36" fmla="*/ 18 w 32"/>
                  <a:gd name="T37" fmla="*/ 35 h 39"/>
                  <a:gd name="T38" fmla="*/ 21 w 32"/>
                  <a:gd name="T39" fmla="*/ 39 h 39"/>
                  <a:gd name="T40" fmla="*/ 21 w 32"/>
                  <a:gd name="T41" fmla="*/ 39 h 39"/>
                  <a:gd name="T42" fmla="*/ 21 w 32"/>
                  <a:gd name="T43" fmla="*/ 39 h 39"/>
                  <a:gd name="T44" fmla="*/ 25 w 32"/>
                  <a:gd name="T45" fmla="*/ 32 h 39"/>
                  <a:gd name="T46" fmla="*/ 29 w 32"/>
                  <a:gd name="T47" fmla="*/ 28 h 39"/>
                  <a:gd name="T48" fmla="*/ 29 w 32"/>
                  <a:gd name="T49" fmla="*/ 28 h 39"/>
                  <a:gd name="T50" fmla="*/ 29 w 32"/>
                  <a:gd name="T51" fmla="*/ 28 h 39"/>
                  <a:gd name="T52" fmla="*/ 29 w 32"/>
                  <a:gd name="T53" fmla="*/ 28 h 39"/>
                  <a:gd name="T54" fmla="*/ 25 w 32"/>
                  <a:gd name="T55" fmla="*/ 25 h 39"/>
                  <a:gd name="T56" fmla="*/ 25 w 32"/>
                  <a:gd name="T57" fmla="*/ 28 h 39"/>
                  <a:gd name="T58" fmla="*/ 21 w 32"/>
                  <a:gd name="T59" fmla="*/ 25 h 39"/>
                  <a:gd name="T60" fmla="*/ 18 w 32"/>
                  <a:gd name="T61" fmla="*/ 28 h 39"/>
                  <a:gd name="T62" fmla="*/ 18 w 32"/>
                  <a:gd name="T63" fmla="*/ 28 h 39"/>
                  <a:gd name="T64" fmla="*/ 18 w 32"/>
                  <a:gd name="T65" fmla="*/ 28 h 39"/>
                  <a:gd name="T66" fmla="*/ 14 w 32"/>
                  <a:gd name="T67" fmla="*/ 28 h 39"/>
                  <a:gd name="T68" fmla="*/ 14 w 32"/>
                  <a:gd name="T69" fmla="*/ 28 h 39"/>
                  <a:gd name="T70" fmla="*/ 14 w 32"/>
                  <a:gd name="T71" fmla="*/ 25 h 39"/>
                  <a:gd name="T72" fmla="*/ 18 w 32"/>
                  <a:gd name="T73" fmla="*/ 28 h 39"/>
                  <a:gd name="T74" fmla="*/ 18 w 32"/>
                  <a:gd name="T75" fmla="*/ 25 h 39"/>
                  <a:gd name="T76" fmla="*/ 18 w 32"/>
                  <a:gd name="T77" fmla="*/ 25 h 39"/>
                  <a:gd name="T78" fmla="*/ 18 w 32"/>
                  <a:gd name="T79" fmla="*/ 21 h 39"/>
                  <a:gd name="T80" fmla="*/ 21 w 32"/>
                  <a:gd name="T81" fmla="*/ 21 h 39"/>
                  <a:gd name="T82" fmla="*/ 21 w 32"/>
                  <a:gd name="T83" fmla="*/ 21 h 39"/>
                  <a:gd name="T84" fmla="*/ 25 w 32"/>
                  <a:gd name="T85" fmla="*/ 17 h 39"/>
                  <a:gd name="T86" fmla="*/ 29 w 32"/>
                  <a:gd name="T87" fmla="*/ 17 h 39"/>
                  <a:gd name="T88" fmla="*/ 32 w 32"/>
                  <a:gd name="T89" fmla="*/ 17 h 39"/>
                  <a:gd name="T90" fmla="*/ 32 w 32"/>
                  <a:gd name="T91" fmla="*/ 14 h 39"/>
                  <a:gd name="T92" fmla="*/ 29 w 32"/>
                  <a:gd name="T93" fmla="*/ 10 h 39"/>
                  <a:gd name="T94" fmla="*/ 29 w 32"/>
                  <a:gd name="T95" fmla="*/ 7 h 39"/>
                  <a:gd name="T96" fmla="*/ 29 w 32"/>
                  <a:gd name="T97" fmla="*/ 7 h 39"/>
                  <a:gd name="T98" fmla="*/ 25 w 32"/>
                  <a:gd name="T99" fmla="*/ 3 h 39"/>
                  <a:gd name="T100" fmla="*/ 25 w 32"/>
                  <a:gd name="T101" fmla="*/ 3 h 39"/>
                  <a:gd name="T102" fmla="*/ 25 w 32"/>
                  <a:gd name="T10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 h="39">
                    <a:moveTo>
                      <a:pt x="25" y="0"/>
                    </a:moveTo>
                    <a:lnTo>
                      <a:pt x="18" y="3"/>
                    </a:lnTo>
                    <a:lnTo>
                      <a:pt x="11" y="7"/>
                    </a:lnTo>
                    <a:lnTo>
                      <a:pt x="11" y="10"/>
                    </a:lnTo>
                    <a:lnTo>
                      <a:pt x="7" y="10"/>
                    </a:lnTo>
                    <a:lnTo>
                      <a:pt x="7" y="21"/>
                    </a:lnTo>
                    <a:lnTo>
                      <a:pt x="4" y="25"/>
                    </a:lnTo>
                    <a:lnTo>
                      <a:pt x="4" y="28"/>
                    </a:lnTo>
                    <a:lnTo>
                      <a:pt x="0" y="32"/>
                    </a:lnTo>
                    <a:lnTo>
                      <a:pt x="0" y="32"/>
                    </a:lnTo>
                    <a:lnTo>
                      <a:pt x="0" y="35"/>
                    </a:lnTo>
                    <a:lnTo>
                      <a:pt x="4" y="39"/>
                    </a:lnTo>
                    <a:lnTo>
                      <a:pt x="7" y="39"/>
                    </a:lnTo>
                    <a:lnTo>
                      <a:pt x="11" y="39"/>
                    </a:lnTo>
                    <a:lnTo>
                      <a:pt x="11" y="39"/>
                    </a:lnTo>
                    <a:lnTo>
                      <a:pt x="11" y="39"/>
                    </a:lnTo>
                    <a:lnTo>
                      <a:pt x="11" y="39"/>
                    </a:lnTo>
                    <a:lnTo>
                      <a:pt x="18" y="35"/>
                    </a:lnTo>
                    <a:lnTo>
                      <a:pt x="18" y="35"/>
                    </a:lnTo>
                    <a:lnTo>
                      <a:pt x="21" y="39"/>
                    </a:lnTo>
                    <a:lnTo>
                      <a:pt x="21" y="39"/>
                    </a:lnTo>
                    <a:lnTo>
                      <a:pt x="21" y="39"/>
                    </a:lnTo>
                    <a:lnTo>
                      <a:pt x="25" y="32"/>
                    </a:lnTo>
                    <a:lnTo>
                      <a:pt x="29" y="28"/>
                    </a:lnTo>
                    <a:lnTo>
                      <a:pt x="29" y="28"/>
                    </a:lnTo>
                    <a:lnTo>
                      <a:pt x="29" y="28"/>
                    </a:lnTo>
                    <a:lnTo>
                      <a:pt x="29" y="28"/>
                    </a:lnTo>
                    <a:lnTo>
                      <a:pt x="25" y="25"/>
                    </a:lnTo>
                    <a:lnTo>
                      <a:pt x="25" y="28"/>
                    </a:lnTo>
                    <a:lnTo>
                      <a:pt x="21" y="25"/>
                    </a:lnTo>
                    <a:lnTo>
                      <a:pt x="18" y="28"/>
                    </a:lnTo>
                    <a:lnTo>
                      <a:pt x="18" y="28"/>
                    </a:lnTo>
                    <a:lnTo>
                      <a:pt x="18" y="28"/>
                    </a:lnTo>
                    <a:lnTo>
                      <a:pt x="14" y="28"/>
                    </a:lnTo>
                    <a:lnTo>
                      <a:pt x="14" y="28"/>
                    </a:lnTo>
                    <a:lnTo>
                      <a:pt x="14" y="25"/>
                    </a:lnTo>
                    <a:lnTo>
                      <a:pt x="18" y="28"/>
                    </a:lnTo>
                    <a:lnTo>
                      <a:pt x="18" y="25"/>
                    </a:lnTo>
                    <a:lnTo>
                      <a:pt x="18" y="25"/>
                    </a:lnTo>
                    <a:lnTo>
                      <a:pt x="18" y="21"/>
                    </a:lnTo>
                    <a:lnTo>
                      <a:pt x="21" y="21"/>
                    </a:lnTo>
                    <a:lnTo>
                      <a:pt x="21" y="21"/>
                    </a:lnTo>
                    <a:lnTo>
                      <a:pt x="25" y="17"/>
                    </a:lnTo>
                    <a:lnTo>
                      <a:pt x="29" y="17"/>
                    </a:lnTo>
                    <a:lnTo>
                      <a:pt x="32" y="17"/>
                    </a:lnTo>
                    <a:lnTo>
                      <a:pt x="32" y="14"/>
                    </a:lnTo>
                    <a:lnTo>
                      <a:pt x="29" y="10"/>
                    </a:lnTo>
                    <a:lnTo>
                      <a:pt x="29" y="7"/>
                    </a:lnTo>
                    <a:lnTo>
                      <a:pt x="29" y="7"/>
                    </a:lnTo>
                    <a:lnTo>
                      <a:pt x="25" y="3"/>
                    </a:lnTo>
                    <a:lnTo>
                      <a:pt x="25" y="3"/>
                    </a:lnTo>
                    <a:lnTo>
                      <a:pt x="25"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13" name="Freeform 2747">
                <a:extLst>
                  <a:ext uri="{FF2B5EF4-FFF2-40B4-BE49-F238E27FC236}">
                    <a16:creationId xmlns:a16="http://schemas.microsoft.com/office/drawing/2014/main" id="{88BCD0C6-760E-45D7-90D7-6C33A5AD459F}"/>
                  </a:ext>
                </a:extLst>
              </p:cNvPr>
              <p:cNvSpPr>
                <a:spLocks/>
              </p:cNvSpPr>
              <p:nvPr/>
            </p:nvSpPr>
            <p:spPr bwMode="auto">
              <a:xfrm>
                <a:off x="4578" y="2460"/>
                <a:ext cx="32" cy="39"/>
              </a:xfrm>
              <a:custGeom>
                <a:avLst/>
                <a:gdLst>
                  <a:gd name="T0" fmla="*/ 25 w 32"/>
                  <a:gd name="T1" fmla="*/ 0 h 39"/>
                  <a:gd name="T2" fmla="*/ 18 w 32"/>
                  <a:gd name="T3" fmla="*/ 3 h 39"/>
                  <a:gd name="T4" fmla="*/ 11 w 32"/>
                  <a:gd name="T5" fmla="*/ 7 h 39"/>
                  <a:gd name="T6" fmla="*/ 11 w 32"/>
                  <a:gd name="T7" fmla="*/ 10 h 39"/>
                  <a:gd name="T8" fmla="*/ 7 w 32"/>
                  <a:gd name="T9" fmla="*/ 10 h 39"/>
                  <a:gd name="T10" fmla="*/ 7 w 32"/>
                  <a:gd name="T11" fmla="*/ 21 h 39"/>
                  <a:gd name="T12" fmla="*/ 4 w 32"/>
                  <a:gd name="T13" fmla="*/ 25 h 39"/>
                  <a:gd name="T14" fmla="*/ 4 w 32"/>
                  <a:gd name="T15" fmla="*/ 28 h 39"/>
                  <a:gd name="T16" fmla="*/ 0 w 32"/>
                  <a:gd name="T17" fmla="*/ 32 h 39"/>
                  <a:gd name="T18" fmla="*/ 0 w 32"/>
                  <a:gd name="T19" fmla="*/ 32 h 39"/>
                  <a:gd name="T20" fmla="*/ 0 w 32"/>
                  <a:gd name="T21" fmla="*/ 35 h 39"/>
                  <a:gd name="T22" fmla="*/ 4 w 32"/>
                  <a:gd name="T23" fmla="*/ 39 h 39"/>
                  <a:gd name="T24" fmla="*/ 7 w 32"/>
                  <a:gd name="T25" fmla="*/ 39 h 39"/>
                  <a:gd name="T26" fmla="*/ 11 w 32"/>
                  <a:gd name="T27" fmla="*/ 39 h 39"/>
                  <a:gd name="T28" fmla="*/ 11 w 32"/>
                  <a:gd name="T29" fmla="*/ 39 h 39"/>
                  <a:gd name="T30" fmla="*/ 11 w 32"/>
                  <a:gd name="T31" fmla="*/ 39 h 39"/>
                  <a:gd name="T32" fmla="*/ 11 w 32"/>
                  <a:gd name="T33" fmla="*/ 39 h 39"/>
                  <a:gd name="T34" fmla="*/ 18 w 32"/>
                  <a:gd name="T35" fmla="*/ 35 h 39"/>
                  <a:gd name="T36" fmla="*/ 18 w 32"/>
                  <a:gd name="T37" fmla="*/ 35 h 39"/>
                  <a:gd name="T38" fmla="*/ 21 w 32"/>
                  <a:gd name="T39" fmla="*/ 39 h 39"/>
                  <a:gd name="T40" fmla="*/ 21 w 32"/>
                  <a:gd name="T41" fmla="*/ 39 h 39"/>
                  <a:gd name="T42" fmla="*/ 21 w 32"/>
                  <a:gd name="T43" fmla="*/ 39 h 39"/>
                  <a:gd name="T44" fmla="*/ 25 w 32"/>
                  <a:gd name="T45" fmla="*/ 32 h 39"/>
                  <a:gd name="T46" fmla="*/ 29 w 32"/>
                  <a:gd name="T47" fmla="*/ 28 h 39"/>
                  <a:gd name="T48" fmla="*/ 29 w 32"/>
                  <a:gd name="T49" fmla="*/ 28 h 39"/>
                  <a:gd name="T50" fmla="*/ 29 w 32"/>
                  <a:gd name="T51" fmla="*/ 28 h 39"/>
                  <a:gd name="T52" fmla="*/ 29 w 32"/>
                  <a:gd name="T53" fmla="*/ 28 h 39"/>
                  <a:gd name="T54" fmla="*/ 25 w 32"/>
                  <a:gd name="T55" fmla="*/ 25 h 39"/>
                  <a:gd name="T56" fmla="*/ 25 w 32"/>
                  <a:gd name="T57" fmla="*/ 28 h 39"/>
                  <a:gd name="T58" fmla="*/ 21 w 32"/>
                  <a:gd name="T59" fmla="*/ 25 h 39"/>
                  <a:gd name="T60" fmla="*/ 18 w 32"/>
                  <a:gd name="T61" fmla="*/ 28 h 39"/>
                  <a:gd name="T62" fmla="*/ 18 w 32"/>
                  <a:gd name="T63" fmla="*/ 28 h 39"/>
                  <a:gd name="T64" fmla="*/ 18 w 32"/>
                  <a:gd name="T65" fmla="*/ 28 h 39"/>
                  <a:gd name="T66" fmla="*/ 14 w 32"/>
                  <a:gd name="T67" fmla="*/ 28 h 39"/>
                  <a:gd name="T68" fmla="*/ 14 w 32"/>
                  <a:gd name="T69" fmla="*/ 28 h 39"/>
                  <a:gd name="T70" fmla="*/ 14 w 32"/>
                  <a:gd name="T71" fmla="*/ 25 h 39"/>
                  <a:gd name="T72" fmla="*/ 18 w 32"/>
                  <a:gd name="T73" fmla="*/ 28 h 39"/>
                  <a:gd name="T74" fmla="*/ 18 w 32"/>
                  <a:gd name="T75" fmla="*/ 25 h 39"/>
                  <a:gd name="T76" fmla="*/ 18 w 32"/>
                  <a:gd name="T77" fmla="*/ 25 h 39"/>
                  <a:gd name="T78" fmla="*/ 18 w 32"/>
                  <a:gd name="T79" fmla="*/ 21 h 39"/>
                  <a:gd name="T80" fmla="*/ 21 w 32"/>
                  <a:gd name="T81" fmla="*/ 21 h 39"/>
                  <a:gd name="T82" fmla="*/ 21 w 32"/>
                  <a:gd name="T83" fmla="*/ 21 h 39"/>
                  <a:gd name="T84" fmla="*/ 25 w 32"/>
                  <a:gd name="T85" fmla="*/ 17 h 39"/>
                  <a:gd name="T86" fmla="*/ 29 w 32"/>
                  <a:gd name="T87" fmla="*/ 17 h 39"/>
                  <a:gd name="T88" fmla="*/ 32 w 32"/>
                  <a:gd name="T89" fmla="*/ 17 h 39"/>
                  <a:gd name="T90" fmla="*/ 32 w 32"/>
                  <a:gd name="T91" fmla="*/ 14 h 39"/>
                  <a:gd name="T92" fmla="*/ 29 w 32"/>
                  <a:gd name="T93" fmla="*/ 10 h 39"/>
                  <a:gd name="T94" fmla="*/ 29 w 32"/>
                  <a:gd name="T95" fmla="*/ 7 h 39"/>
                  <a:gd name="T96" fmla="*/ 29 w 32"/>
                  <a:gd name="T97" fmla="*/ 7 h 39"/>
                  <a:gd name="T98" fmla="*/ 25 w 32"/>
                  <a:gd name="T99" fmla="*/ 3 h 39"/>
                  <a:gd name="T100" fmla="*/ 25 w 32"/>
                  <a:gd name="T101" fmla="*/ 3 h 39"/>
                  <a:gd name="T102" fmla="*/ 25 w 32"/>
                  <a:gd name="T10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 h="39">
                    <a:moveTo>
                      <a:pt x="25" y="0"/>
                    </a:moveTo>
                    <a:lnTo>
                      <a:pt x="18" y="3"/>
                    </a:lnTo>
                    <a:lnTo>
                      <a:pt x="11" y="7"/>
                    </a:lnTo>
                    <a:lnTo>
                      <a:pt x="11" y="10"/>
                    </a:lnTo>
                    <a:lnTo>
                      <a:pt x="7" y="10"/>
                    </a:lnTo>
                    <a:lnTo>
                      <a:pt x="7" y="21"/>
                    </a:lnTo>
                    <a:lnTo>
                      <a:pt x="4" y="25"/>
                    </a:lnTo>
                    <a:lnTo>
                      <a:pt x="4" y="28"/>
                    </a:lnTo>
                    <a:lnTo>
                      <a:pt x="0" y="32"/>
                    </a:lnTo>
                    <a:lnTo>
                      <a:pt x="0" y="32"/>
                    </a:lnTo>
                    <a:lnTo>
                      <a:pt x="0" y="35"/>
                    </a:lnTo>
                    <a:lnTo>
                      <a:pt x="4" y="39"/>
                    </a:lnTo>
                    <a:lnTo>
                      <a:pt x="7" y="39"/>
                    </a:lnTo>
                    <a:lnTo>
                      <a:pt x="11" y="39"/>
                    </a:lnTo>
                    <a:lnTo>
                      <a:pt x="11" y="39"/>
                    </a:lnTo>
                    <a:lnTo>
                      <a:pt x="11" y="39"/>
                    </a:lnTo>
                    <a:lnTo>
                      <a:pt x="11" y="39"/>
                    </a:lnTo>
                    <a:lnTo>
                      <a:pt x="18" y="35"/>
                    </a:lnTo>
                    <a:lnTo>
                      <a:pt x="18" y="35"/>
                    </a:lnTo>
                    <a:lnTo>
                      <a:pt x="21" y="39"/>
                    </a:lnTo>
                    <a:lnTo>
                      <a:pt x="21" y="39"/>
                    </a:lnTo>
                    <a:lnTo>
                      <a:pt x="21" y="39"/>
                    </a:lnTo>
                    <a:lnTo>
                      <a:pt x="25" y="32"/>
                    </a:lnTo>
                    <a:lnTo>
                      <a:pt x="29" y="28"/>
                    </a:lnTo>
                    <a:lnTo>
                      <a:pt x="29" y="28"/>
                    </a:lnTo>
                    <a:lnTo>
                      <a:pt x="29" y="28"/>
                    </a:lnTo>
                    <a:lnTo>
                      <a:pt x="29" y="28"/>
                    </a:lnTo>
                    <a:lnTo>
                      <a:pt x="25" y="25"/>
                    </a:lnTo>
                    <a:lnTo>
                      <a:pt x="25" y="28"/>
                    </a:lnTo>
                    <a:lnTo>
                      <a:pt x="21" y="25"/>
                    </a:lnTo>
                    <a:lnTo>
                      <a:pt x="18" y="28"/>
                    </a:lnTo>
                    <a:lnTo>
                      <a:pt x="18" y="28"/>
                    </a:lnTo>
                    <a:lnTo>
                      <a:pt x="18" y="28"/>
                    </a:lnTo>
                    <a:lnTo>
                      <a:pt x="14" y="28"/>
                    </a:lnTo>
                    <a:lnTo>
                      <a:pt x="14" y="28"/>
                    </a:lnTo>
                    <a:lnTo>
                      <a:pt x="14" y="25"/>
                    </a:lnTo>
                    <a:lnTo>
                      <a:pt x="18" y="28"/>
                    </a:lnTo>
                    <a:lnTo>
                      <a:pt x="18" y="25"/>
                    </a:lnTo>
                    <a:lnTo>
                      <a:pt x="18" y="25"/>
                    </a:lnTo>
                    <a:lnTo>
                      <a:pt x="18" y="21"/>
                    </a:lnTo>
                    <a:lnTo>
                      <a:pt x="21" y="21"/>
                    </a:lnTo>
                    <a:lnTo>
                      <a:pt x="21" y="21"/>
                    </a:lnTo>
                    <a:lnTo>
                      <a:pt x="25" y="17"/>
                    </a:lnTo>
                    <a:lnTo>
                      <a:pt x="29" y="17"/>
                    </a:lnTo>
                    <a:lnTo>
                      <a:pt x="32" y="17"/>
                    </a:lnTo>
                    <a:lnTo>
                      <a:pt x="32" y="14"/>
                    </a:lnTo>
                    <a:lnTo>
                      <a:pt x="29" y="10"/>
                    </a:lnTo>
                    <a:lnTo>
                      <a:pt x="29" y="7"/>
                    </a:lnTo>
                    <a:lnTo>
                      <a:pt x="29" y="7"/>
                    </a:lnTo>
                    <a:lnTo>
                      <a:pt x="25" y="3"/>
                    </a:lnTo>
                    <a:lnTo>
                      <a:pt x="25" y="3"/>
                    </a:lnTo>
                    <a:lnTo>
                      <a:pt x="25"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14" name="Freeform 2748">
                <a:extLst>
                  <a:ext uri="{FF2B5EF4-FFF2-40B4-BE49-F238E27FC236}">
                    <a16:creationId xmlns:a16="http://schemas.microsoft.com/office/drawing/2014/main" id="{E71A3607-0307-421E-AC30-E69628CEDE14}"/>
                  </a:ext>
                </a:extLst>
              </p:cNvPr>
              <p:cNvSpPr>
                <a:spLocks/>
              </p:cNvSpPr>
              <p:nvPr/>
            </p:nvSpPr>
            <p:spPr bwMode="auto">
              <a:xfrm>
                <a:off x="3976" y="2614"/>
                <a:ext cx="387" cy="380"/>
              </a:xfrm>
              <a:custGeom>
                <a:avLst/>
                <a:gdLst>
                  <a:gd name="T0" fmla="*/ 355 w 387"/>
                  <a:gd name="T1" fmla="*/ 251 h 380"/>
                  <a:gd name="T2" fmla="*/ 348 w 387"/>
                  <a:gd name="T3" fmla="*/ 229 h 380"/>
                  <a:gd name="T4" fmla="*/ 344 w 387"/>
                  <a:gd name="T5" fmla="*/ 197 h 380"/>
                  <a:gd name="T6" fmla="*/ 344 w 387"/>
                  <a:gd name="T7" fmla="*/ 183 h 380"/>
                  <a:gd name="T8" fmla="*/ 344 w 387"/>
                  <a:gd name="T9" fmla="*/ 165 h 380"/>
                  <a:gd name="T10" fmla="*/ 348 w 387"/>
                  <a:gd name="T11" fmla="*/ 147 h 380"/>
                  <a:gd name="T12" fmla="*/ 355 w 387"/>
                  <a:gd name="T13" fmla="*/ 125 h 380"/>
                  <a:gd name="T14" fmla="*/ 362 w 387"/>
                  <a:gd name="T15" fmla="*/ 93 h 380"/>
                  <a:gd name="T16" fmla="*/ 376 w 387"/>
                  <a:gd name="T17" fmla="*/ 75 h 380"/>
                  <a:gd name="T18" fmla="*/ 387 w 387"/>
                  <a:gd name="T19" fmla="*/ 64 h 380"/>
                  <a:gd name="T20" fmla="*/ 376 w 387"/>
                  <a:gd name="T21" fmla="*/ 54 h 380"/>
                  <a:gd name="T22" fmla="*/ 376 w 387"/>
                  <a:gd name="T23" fmla="*/ 36 h 380"/>
                  <a:gd name="T24" fmla="*/ 355 w 387"/>
                  <a:gd name="T25" fmla="*/ 14 h 380"/>
                  <a:gd name="T26" fmla="*/ 330 w 387"/>
                  <a:gd name="T27" fmla="*/ 21 h 380"/>
                  <a:gd name="T28" fmla="*/ 312 w 387"/>
                  <a:gd name="T29" fmla="*/ 3 h 380"/>
                  <a:gd name="T30" fmla="*/ 287 w 387"/>
                  <a:gd name="T31" fmla="*/ 0 h 380"/>
                  <a:gd name="T32" fmla="*/ 258 w 387"/>
                  <a:gd name="T33" fmla="*/ 7 h 380"/>
                  <a:gd name="T34" fmla="*/ 251 w 387"/>
                  <a:gd name="T35" fmla="*/ 3 h 380"/>
                  <a:gd name="T36" fmla="*/ 222 w 387"/>
                  <a:gd name="T37" fmla="*/ 11 h 380"/>
                  <a:gd name="T38" fmla="*/ 186 w 387"/>
                  <a:gd name="T39" fmla="*/ 21 h 380"/>
                  <a:gd name="T40" fmla="*/ 161 w 387"/>
                  <a:gd name="T41" fmla="*/ 11 h 380"/>
                  <a:gd name="T42" fmla="*/ 140 w 387"/>
                  <a:gd name="T43" fmla="*/ 7 h 380"/>
                  <a:gd name="T44" fmla="*/ 133 w 387"/>
                  <a:gd name="T45" fmla="*/ 29 h 380"/>
                  <a:gd name="T46" fmla="*/ 118 w 387"/>
                  <a:gd name="T47" fmla="*/ 61 h 380"/>
                  <a:gd name="T48" fmla="*/ 111 w 387"/>
                  <a:gd name="T49" fmla="*/ 122 h 380"/>
                  <a:gd name="T50" fmla="*/ 79 w 387"/>
                  <a:gd name="T51" fmla="*/ 158 h 380"/>
                  <a:gd name="T52" fmla="*/ 65 w 387"/>
                  <a:gd name="T53" fmla="*/ 194 h 380"/>
                  <a:gd name="T54" fmla="*/ 40 w 387"/>
                  <a:gd name="T55" fmla="*/ 201 h 380"/>
                  <a:gd name="T56" fmla="*/ 25 w 387"/>
                  <a:gd name="T57" fmla="*/ 208 h 380"/>
                  <a:gd name="T58" fmla="*/ 4 w 387"/>
                  <a:gd name="T59" fmla="*/ 211 h 380"/>
                  <a:gd name="T60" fmla="*/ 0 w 387"/>
                  <a:gd name="T61" fmla="*/ 229 h 380"/>
                  <a:gd name="T62" fmla="*/ 4 w 387"/>
                  <a:gd name="T63" fmla="*/ 233 h 380"/>
                  <a:gd name="T64" fmla="*/ 25 w 387"/>
                  <a:gd name="T65" fmla="*/ 229 h 380"/>
                  <a:gd name="T66" fmla="*/ 57 w 387"/>
                  <a:gd name="T67" fmla="*/ 229 h 380"/>
                  <a:gd name="T68" fmla="*/ 83 w 387"/>
                  <a:gd name="T69" fmla="*/ 229 h 380"/>
                  <a:gd name="T70" fmla="*/ 90 w 387"/>
                  <a:gd name="T71" fmla="*/ 244 h 380"/>
                  <a:gd name="T72" fmla="*/ 108 w 387"/>
                  <a:gd name="T73" fmla="*/ 272 h 380"/>
                  <a:gd name="T74" fmla="*/ 136 w 387"/>
                  <a:gd name="T75" fmla="*/ 272 h 380"/>
                  <a:gd name="T76" fmla="*/ 143 w 387"/>
                  <a:gd name="T77" fmla="*/ 262 h 380"/>
                  <a:gd name="T78" fmla="*/ 165 w 387"/>
                  <a:gd name="T79" fmla="*/ 251 h 380"/>
                  <a:gd name="T80" fmla="*/ 194 w 387"/>
                  <a:gd name="T81" fmla="*/ 262 h 380"/>
                  <a:gd name="T82" fmla="*/ 194 w 387"/>
                  <a:gd name="T83" fmla="*/ 294 h 380"/>
                  <a:gd name="T84" fmla="*/ 201 w 387"/>
                  <a:gd name="T85" fmla="*/ 319 h 380"/>
                  <a:gd name="T86" fmla="*/ 197 w 387"/>
                  <a:gd name="T87" fmla="*/ 337 h 380"/>
                  <a:gd name="T88" fmla="*/ 204 w 387"/>
                  <a:gd name="T89" fmla="*/ 341 h 380"/>
                  <a:gd name="T90" fmla="*/ 226 w 387"/>
                  <a:gd name="T91" fmla="*/ 333 h 380"/>
                  <a:gd name="T92" fmla="*/ 240 w 387"/>
                  <a:gd name="T93" fmla="*/ 330 h 380"/>
                  <a:gd name="T94" fmla="*/ 247 w 387"/>
                  <a:gd name="T95" fmla="*/ 337 h 380"/>
                  <a:gd name="T96" fmla="*/ 258 w 387"/>
                  <a:gd name="T97" fmla="*/ 337 h 380"/>
                  <a:gd name="T98" fmla="*/ 272 w 387"/>
                  <a:gd name="T99" fmla="*/ 348 h 380"/>
                  <a:gd name="T100" fmla="*/ 294 w 387"/>
                  <a:gd name="T101" fmla="*/ 351 h 380"/>
                  <a:gd name="T102" fmla="*/ 319 w 387"/>
                  <a:gd name="T103" fmla="*/ 359 h 380"/>
                  <a:gd name="T104" fmla="*/ 333 w 387"/>
                  <a:gd name="T105" fmla="*/ 373 h 380"/>
                  <a:gd name="T106" fmla="*/ 348 w 387"/>
                  <a:gd name="T107" fmla="*/ 377 h 380"/>
                  <a:gd name="T108" fmla="*/ 355 w 387"/>
                  <a:gd name="T109" fmla="*/ 380 h 380"/>
                  <a:gd name="T110" fmla="*/ 355 w 387"/>
                  <a:gd name="T111" fmla="*/ 359 h 380"/>
                  <a:gd name="T112" fmla="*/ 337 w 387"/>
                  <a:gd name="T113" fmla="*/ 359 h 380"/>
                  <a:gd name="T114" fmla="*/ 330 w 387"/>
                  <a:gd name="T115" fmla="*/ 344 h 380"/>
                  <a:gd name="T116" fmla="*/ 337 w 387"/>
                  <a:gd name="T117" fmla="*/ 308 h 380"/>
                  <a:gd name="T118" fmla="*/ 337 w 387"/>
                  <a:gd name="T119" fmla="*/ 290 h 380"/>
                  <a:gd name="T120" fmla="*/ 348 w 387"/>
                  <a:gd name="T121" fmla="*/ 2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7" h="380">
                    <a:moveTo>
                      <a:pt x="373" y="276"/>
                    </a:moveTo>
                    <a:lnTo>
                      <a:pt x="369" y="262"/>
                    </a:lnTo>
                    <a:lnTo>
                      <a:pt x="366" y="258"/>
                    </a:lnTo>
                    <a:lnTo>
                      <a:pt x="362" y="258"/>
                    </a:lnTo>
                    <a:lnTo>
                      <a:pt x="355" y="251"/>
                    </a:lnTo>
                    <a:lnTo>
                      <a:pt x="351" y="247"/>
                    </a:lnTo>
                    <a:lnTo>
                      <a:pt x="351" y="244"/>
                    </a:lnTo>
                    <a:lnTo>
                      <a:pt x="348" y="240"/>
                    </a:lnTo>
                    <a:lnTo>
                      <a:pt x="348" y="233"/>
                    </a:lnTo>
                    <a:lnTo>
                      <a:pt x="348" y="229"/>
                    </a:lnTo>
                    <a:lnTo>
                      <a:pt x="348" y="226"/>
                    </a:lnTo>
                    <a:lnTo>
                      <a:pt x="344" y="219"/>
                    </a:lnTo>
                    <a:lnTo>
                      <a:pt x="344" y="211"/>
                    </a:lnTo>
                    <a:lnTo>
                      <a:pt x="344" y="208"/>
                    </a:lnTo>
                    <a:lnTo>
                      <a:pt x="344" y="197"/>
                    </a:lnTo>
                    <a:lnTo>
                      <a:pt x="344" y="194"/>
                    </a:lnTo>
                    <a:lnTo>
                      <a:pt x="344" y="197"/>
                    </a:lnTo>
                    <a:lnTo>
                      <a:pt x="344" y="194"/>
                    </a:lnTo>
                    <a:lnTo>
                      <a:pt x="344" y="190"/>
                    </a:lnTo>
                    <a:lnTo>
                      <a:pt x="344" y="183"/>
                    </a:lnTo>
                    <a:lnTo>
                      <a:pt x="348" y="179"/>
                    </a:lnTo>
                    <a:lnTo>
                      <a:pt x="348" y="176"/>
                    </a:lnTo>
                    <a:lnTo>
                      <a:pt x="348" y="168"/>
                    </a:lnTo>
                    <a:lnTo>
                      <a:pt x="344" y="165"/>
                    </a:lnTo>
                    <a:lnTo>
                      <a:pt x="344" y="165"/>
                    </a:lnTo>
                    <a:lnTo>
                      <a:pt x="340" y="161"/>
                    </a:lnTo>
                    <a:lnTo>
                      <a:pt x="340" y="161"/>
                    </a:lnTo>
                    <a:lnTo>
                      <a:pt x="340" y="158"/>
                    </a:lnTo>
                    <a:lnTo>
                      <a:pt x="344" y="150"/>
                    </a:lnTo>
                    <a:lnTo>
                      <a:pt x="348" y="147"/>
                    </a:lnTo>
                    <a:lnTo>
                      <a:pt x="348" y="143"/>
                    </a:lnTo>
                    <a:lnTo>
                      <a:pt x="351" y="140"/>
                    </a:lnTo>
                    <a:lnTo>
                      <a:pt x="355" y="136"/>
                    </a:lnTo>
                    <a:lnTo>
                      <a:pt x="355" y="136"/>
                    </a:lnTo>
                    <a:lnTo>
                      <a:pt x="355" y="125"/>
                    </a:lnTo>
                    <a:lnTo>
                      <a:pt x="355" y="118"/>
                    </a:lnTo>
                    <a:lnTo>
                      <a:pt x="355" y="111"/>
                    </a:lnTo>
                    <a:lnTo>
                      <a:pt x="358" y="100"/>
                    </a:lnTo>
                    <a:lnTo>
                      <a:pt x="362" y="97"/>
                    </a:lnTo>
                    <a:lnTo>
                      <a:pt x="362" y="93"/>
                    </a:lnTo>
                    <a:lnTo>
                      <a:pt x="366" y="90"/>
                    </a:lnTo>
                    <a:lnTo>
                      <a:pt x="373" y="82"/>
                    </a:lnTo>
                    <a:lnTo>
                      <a:pt x="373" y="82"/>
                    </a:lnTo>
                    <a:lnTo>
                      <a:pt x="376" y="79"/>
                    </a:lnTo>
                    <a:lnTo>
                      <a:pt x="376" y="75"/>
                    </a:lnTo>
                    <a:lnTo>
                      <a:pt x="380" y="75"/>
                    </a:lnTo>
                    <a:lnTo>
                      <a:pt x="383" y="72"/>
                    </a:lnTo>
                    <a:lnTo>
                      <a:pt x="387" y="68"/>
                    </a:lnTo>
                    <a:lnTo>
                      <a:pt x="387" y="64"/>
                    </a:lnTo>
                    <a:lnTo>
                      <a:pt x="387" y="64"/>
                    </a:lnTo>
                    <a:lnTo>
                      <a:pt x="387" y="61"/>
                    </a:lnTo>
                    <a:lnTo>
                      <a:pt x="383" y="61"/>
                    </a:lnTo>
                    <a:lnTo>
                      <a:pt x="380" y="61"/>
                    </a:lnTo>
                    <a:lnTo>
                      <a:pt x="380" y="57"/>
                    </a:lnTo>
                    <a:lnTo>
                      <a:pt x="376" y="54"/>
                    </a:lnTo>
                    <a:lnTo>
                      <a:pt x="376" y="46"/>
                    </a:lnTo>
                    <a:lnTo>
                      <a:pt x="380" y="39"/>
                    </a:lnTo>
                    <a:lnTo>
                      <a:pt x="380" y="36"/>
                    </a:lnTo>
                    <a:lnTo>
                      <a:pt x="380" y="36"/>
                    </a:lnTo>
                    <a:lnTo>
                      <a:pt x="376" y="36"/>
                    </a:lnTo>
                    <a:lnTo>
                      <a:pt x="376" y="32"/>
                    </a:lnTo>
                    <a:lnTo>
                      <a:pt x="373" y="29"/>
                    </a:lnTo>
                    <a:lnTo>
                      <a:pt x="366" y="25"/>
                    </a:lnTo>
                    <a:lnTo>
                      <a:pt x="358" y="18"/>
                    </a:lnTo>
                    <a:lnTo>
                      <a:pt x="355" y="14"/>
                    </a:lnTo>
                    <a:lnTo>
                      <a:pt x="348" y="18"/>
                    </a:lnTo>
                    <a:lnTo>
                      <a:pt x="344" y="18"/>
                    </a:lnTo>
                    <a:lnTo>
                      <a:pt x="337" y="18"/>
                    </a:lnTo>
                    <a:lnTo>
                      <a:pt x="333" y="18"/>
                    </a:lnTo>
                    <a:lnTo>
                      <a:pt x="330" y="21"/>
                    </a:lnTo>
                    <a:lnTo>
                      <a:pt x="323" y="18"/>
                    </a:lnTo>
                    <a:lnTo>
                      <a:pt x="319" y="14"/>
                    </a:lnTo>
                    <a:lnTo>
                      <a:pt x="319" y="11"/>
                    </a:lnTo>
                    <a:lnTo>
                      <a:pt x="312" y="7"/>
                    </a:lnTo>
                    <a:lnTo>
                      <a:pt x="312" y="3"/>
                    </a:lnTo>
                    <a:lnTo>
                      <a:pt x="301" y="3"/>
                    </a:lnTo>
                    <a:lnTo>
                      <a:pt x="297" y="7"/>
                    </a:lnTo>
                    <a:lnTo>
                      <a:pt x="294" y="3"/>
                    </a:lnTo>
                    <a:lnTo>
                      <a:pt x="290" y="7"/>
                    </a:lnTo>
                    <a:lnTo>
                      <a:pt x="287" y="0"/>
                    </a:lnTo>
                    <a:lnTo>
                      <a:pt x="280" y="3"/>
                    </a:lnTo>
                    <a:lnTo>
                      <a:pt x="272" y="3"/>
                    </a:lnTo>
                    <a:lnTo>
                      <a:pt x="265" y="3"/>
                    </a:lnTo>
                    <a:lnTo>
                      <a:pt x="262" y="7"/>
                    </a:lnTo>
                    <a:lnTo>
                      <a:pt x="258" y="7"/>
                    </a:lnTo>
                    <a:lnTo>
                      <a:pt x="254" y="7"/>
                    </a:lnTo>
                    <a:lnTo>
                      <a:pt x="251" y="7"/>
                    </a:lnTo>
                    <a:lnTo>
                      <a:pt x="254" y="7"/>
                    </a:lnTo>
                    <a:lnTo>
                      <a:pt x="251" y="3"/>
                    </a:lnTo>
                    <a:lnTo>
                      <a:pt x="251" y="3"/>
                    </a:lnTo>
                    <a:lnTo>
                      <a:pt x="247" y="7"/>
                    </a:lnTo>
                    <a:lnTo>
                      <a:pt x="237" y="7"/>
                    </a:lnTo>
                    <a:lnTo>
                      <a:pt x="233" y="11"/>
                    </a:lnTo>
                    <a:lnTo>
                      <a:pt x="226" y="14"/>
                    </a:lnTo>
                    <a:lnTo>
                      <a:pt x="222" y="11"/>
                    </a:lnTo>
                    <a:lnTo>
                      <a:pt x="215" y="11"/>
                    </a:lnTo>
                    <a:lnTo>
                      <a:pt x="211" y="14"/>
                    </a:lnTo>
                    <a:lnTo>
                      <a:pt x="208" y="18"/>
                    </a:lnTo>
                    <a:lnTo>
                      <a:pt x="208" y="21"/>
                    </a:lnTo>
                    <a:lnTo>
                      <a:pt x="186" y="21"/>
                    </a:lnTo>
                    <a:lnTo>
                      <a:pt x="179" y="18"/>
                    </a:lnTo>
                    <a:lnTo>
                      <a:pt x="176" y="14"/>
                    </a:lnTo>
                    <a:lnTo>
                      <a:pt x="172" y="18"/>
                    </a:lnTo>
                    <a:lnTo>
                      <a:pt x="169" y="18"/>
                    </a:lnTo>
                    <a:lnTo>
                      <a:pt x="161" y="11"/>
                    </a:lnTo>
                    <a:lnTo>
                      <a:pt x="161" y="7"/>
                    </a:lnTo>
                    <a:lnTo>
                      <a:pt x="158" y="3"/>
                    </a:lnTo>
                    <a:lnTo>
                      <a:pt x="151" y="3"/>
                    </a:lnTo>
                    <a:lnTo>
                      <a:pt x="147" y="3"/>
                    </a:lnTo>
                    <a:lnTo>
                      <a:pt x="140" y="7"/>
                    </a:lnTo>
                    <a:lnTo>
                      <a:pt x="140" y="11"/>
                    </a:lnTo>
                    <a:lnTo>
                      <a:pt x="136" y="14"/>
                    </a:lnTo>
                    <a:lnTo>
                      <a:pt x="133" y="18"/>
                    </a:lnTo>
                    <a:lnTo>
                      <a:pt x="133" y="21"/>
                    </a:lnTo>
                    <a:lnTo>
                      <a:pt x="133" y="29"/>
                    </a:lnTo>
                    <a:lnTo>
                      <a:pt x="133" y="32"/>
                    </a:lnTo>
                    <a:lnTo>
                      <a:pt x="129" y="32"/>
                    </a:lnTo>
                    <a:lnTo>
                      <a:pt x="129" y="39"/>
                    </a:lnTo>
                    <a:lnTo>
                      <a:pt x="129" y="46"/>
                    </a:lnTo>
                    <a:lnTo>
                      <a:pt x="118" y="61"/>
                    </a:lnTo>
                    <a:lnTo>
                      <a:pt x="115" y="68"/>
                    </a:lnTo>
                    <a:lnTo>
                      <a:pt x="115" y="86"/>
                    </a:lnTo>
                    <a:lnTo>
                      <a:pt x="111" y="111"/>
                    </a:lnTo>
                    <a:lnTo>
                      <a:pt x="111" y="122"/>
                    </a:lnTo>
                    <a:lnTo>
                      <a:pt x="111" y="122"/>
                    </a:lnTo>
                    <a:lnTo>
                      <a:pt x="104" y="129"/>
                    </a:lnTo>
                    <a:lnTo>
                      <a:pt x="97" y="133"/>
                    </a:lnTo>
                    <a:lnTo>
                      <a:pt x="90" y="140"/>
                    </a:lnTo>
                    <a:lnTo>
                      <a:pt x="83" y="150"/>
                    </a:lnTo>
                    <a:lnTo>
                      <a:pt x="79" y="158"/>
                    </a:lnTo>
                    <a:lnTo>
                      <a:pt x="79" y="168"/>
                    </a:lnTo>
                    <a:lnTo>
                      <a:pt x="79" y="176"/>
                    </a:lnTo>
                    <a:lnTo>
                      <a:pt x="75" y="179"/>
                    </a:lnTo>
                    <a:lnTo>
                      <a:pt x="72" y="190"/>
                    </a:lnTo>
                    <a:lnTo>
                      <a:pt x="65" y="194"/>
                    </a:lnTo>
                    <a:lnTo>
                      <a:pt x="61" y="197"/>
                    </a:lnTo>
                    <a:lnTo>
                      <a:pt x="54" y="204"/>
                    </a:lnTo>
                    <a:lnTo>
                      <a:pt x="43" y="208"/>
                    </a:lnTo>
                    <a:lnTo>
                      <a:pt x="40" y="208"/>
                    </a:lnTo>
                    <a:lnTo>
                      <a:pt x="40" y="201"/>
                    </a:lnTo>
                    <a:lnTo>
                      <a:pt x="40" y="197"/>
                    </a:lnTo>
                    <a:lnTo>
                      <a:pt x="36" y="201"/>
                    </a:lnTo>
                    <a:lnTo>
                      <a:pt x="29" y="201"/>
                    </a:lnTo>
                    <a:lnTo>
                      <a:pt x="25" y="204"/>
                    </a:lnTo>
                    <a:lnTo>
                      <a:pt x="25" y="208"/>
                    </a:lnTo>
                    <a:lnTo>
                      <a:pt x="18" y="208"/>
                    </a:lnTo>
                    <a:lnTo>
                      <a:pt x="14" y="204"/>
                    </a:lnTo>
                    <a:lnTo>
                      <a:pt x="11" y="204"/>
                    </a:lnTo>
                    <a:lnTo>
                      <a:pt x="7" y="208"/>
                    </a:lnTo>
                    <a:lnTo>
                      <a:pt x="4" y="211"/>
                    </a:lnTo>
                    <a:lnTo>
                      <a:pt x="4" y="215"/>
                    </a:lnTo>
                    <a:lnTo>
                      <a:pt x="4" y="222"/>
                    </a:lnTo>
                    <a:lnTo>
                      <a:pt x="4" y="226"/>
                    </a:lnTo>
                    <a:lnTo>
                      <a:pt x="0" y="229"/>
                    </a:lnTo>
                    <a:lnTo>
                      <a:pt x="0" y="229"/>
                    </a:lnTo>
                    <a:lnTo>
                      <a:pt x="0" y="233"/>
                    </a:lnTo>
                    <a:lnTo>
                      <a:pt x="0" y="237"/>
                    </a:lnTo>
                    <a:lnTo>
                      <a:pt x="0" y="237"/>
                    </a:lnTo>
                    <a:lnTo>
                      <a:pt x="0" y="237"/>
                    </a:lnTo>
                    <a:lnTo>
                      <a:pt x="4" y="233"/>
                    </a:lnTo>
                    <a:lnTo>
                      <a:pt x="7" y="233"/>
                    </a:lnTo>
                    <a:lnTo>
                      <a:pt x="14" y="229"/>
                    </a:lnTo>
                    <a:lnTo>
                      <a:pt x="18" y="229"/>
                    </a:lnTo>
                    <a:lnTo>
                      <a:pt x="22" y="229"/>
                    </a:lnTo>
                    <a:lnTo>
                      <a:pt x="25" y="229"/>
                    </a:lnTo>
                    <a:lnTo>
                      <a:pt x="32" y="229"/>
                    </a:lnTo>
                    <a:lnTo>
                      <a:pt x="43" y="226"/>
                    </a:lnTo>
                    <a:lnTo>
                      <a:pt x="43" y="229"/>
                    </a:lnTo>
                    <a:lnTo>
                      <a:pt x="50" y="229"/>
                    </a:lnTo>
                    <a:lnTo>
                      <a:pt x="57" y="229"/>
                    </a:lnTo>
                    <a:lnTo>
                      <a:pt x="61" y="229"/>
                    </a:lnTo>
                    <a:lnTo>
                      <a:pt x="75" y="226"/>
                    </a:lnTo>
                    <a:lnTo>
                      <a:pt x="79" y="226"/>
                    </a:lnTo>
                    <a:lnTo>
                      <a:pt x="79" y="229"/>
                    </a:lnTo>
                    <a:lnTo>
                      <a:pt x="83" y="229"/>
                    </a:lnTo>
                    <a:lnTo>
                      <a:pt x="83" y="229"/>
                    </a:lnTo>
                    <a:lnTo>
                      <a:pt x="86" y="229"/>
                    </a:lnTo>
                    <a:lnTo>
                      <a:pt x="86" y="233"/>
                    </a:lnTo>
                    <a:lnTo>
                      <a:pt x="90" y="240"/>
                    </a:lnTo>
                    <a:lnTo>
                      <a:pt x="90" y="244"/>
                    </a:lnTo>
                    <a:lnTo>
                      <a:pt x="90" y="247"/>
                    </a:lnTo>
                    <a:lnTo>
                      <a:pt x="93" y="251"/>
                    </a:lnTo>
                    <a:lnTo>
                      <a:pt x="93" y="258"/>
                    </a:lnTo>
                    <a:lnTo>
                      <a:pt x="97" y="262"/>
                    </a:lnTo>
                    <a:lnTo>
                      <a:pt x="108" y="272"/>
                    </a:lnTo>
                    <a:lnTo>
                      <a:pt x="111" y="276"/>
                    </a:lnTo>
                    <a:lnTo>
                      <a:pt x="115" y="276"/>
                    </a:lnTo>
                    <a:lnTo>
                      <a:pt x="126" y="272"/>
                    </a:lnTo>
                    <a:lnTo>
                      <a:pt x="129" y="272"/>
                    </a:lnTo>
                    <a:lnTo>
                      <a:pt x="136" y="272"/>
                    </a:lnTo>
                    <a:lnTo>
                      <a:pt x="143" y="272"/>
                    </a:lnTo>
                    <a:lnTo>
                      <a:pt x="143" y="265"/>
                    </a:lnTo>
                    <a:lnTo>
                      <a:pt x="143" y="265"/>
                    </a:lnTo>
                    <a:lnTo>
                      <a:pt x="143" y="262"/>
                    </a:lnTo>
                    <a:lnTo>
                      <a:pt x="143" y="262"/>
                    </a:lnTo>
                    <a:lnTo>
                      <a:pt x="147" y="258"/>
                    </a:lnTo>
                    <a:lnTo>
                      <a:pt x="147" y="255"/>
                    </a:lnTo>
                    <a:lnTo>
                      <a:pt x="147" y="251"/>
                    </a:lnTo>
                    <a:lnTo>
                      <a:pt x="161" y="251"/>
                    </a:lnTo>
                    <a:lnTo>
                      <a:pt x="165" y="251"/>
                    </a:lnTo>
                    <a:lnTo>
                      <a:pt x="172" y="251"/>
                    </a:lnTo>
                    <a:lnTo>
                      <a:pt x="172" y="258"/>
                    </a:lnTo>
                    <a:lnTo>
                      <a:pt x="190" y="258"/>
                    </a:lnTo>
                    <a:lnTo>
                      <a:pt x="190" y="258"/>
                    </a:lnTo>
                    <a:lnTo>
                      <a:pt x="194" y="262"/>
                    </a:lnTo>
                    <a:lnTo>
                      <a:pt x="194" y="276"/>
                    </a:lnTo>
                    <a:lnTo>
                      <a:pt x="194" y="280"/>
                    </a:lnTo>
                    <a:lnTo>
                      <a:pt x="194" y="283"/>
                    </a:lnTo>
                    <a:lnTo>
                      <a:pt x="194" y="290"/>
                    </a:lnTo>
                    <a:lnTo>
                      <a:pt x="194" y="294"/>
                    </a:lnTo>
                    <a:lnTo>
                      <a:pt x="194" y="298"/>
                    </a:lnTo>
                    <a:lnTo>
                      <a:pt x="194" y="301"/>
                    </a:lnTo>
                    <a:lnTo>
                      <a:pt x="194" y="305"/>
                    </a:lnTo>
                    <a:lnTo>
                      <a:pt x="197" y="312"/>
                    </a:lnTo>
                    <a:lnTo>
                      <a:pt x="201" y="319"/>
                    </a:lnTo>
                    <a:lnTo>
                      <a:pt x="201" y="326"/>
                    </a:lnTo>
                    <a:lnTo>
                      <a:pt x="201" y="326"/>
                    </a:lnTo>
                    <a:lnTo>
                      <a:pt x="201" y="330"/>
                    </a:lnTo>
                    <a:lnTo>
                      <a:pt x="197" y="333"/>
                    </a:lnTo>
                    <a:lnTo>
                      <a:pt x="197" y="337"/>
                    </a:lnTo>
                    <a:lnTo>
                      <a:pt x="197" y="337"/>
                    </a:lnTo>
                    <a:lnTo>
                      <a:pt x="197" y="337"/>
                    </a:lnTo>
                    <a:lnTo>
                      <a:pt x="197" y="337"/>
                    </a:lnTo>
                    <a:lnTo>
                      <a:pt x="201" y="341"/>
                    </a:lnTo>
                    <a:lnTo>
                      <a:pt x="204" y="341"/>
                    </a:lnTo>
                    <a:lnTo>
                      <a:pt x="204" y="341"/>
                    </a:lnTo>
                    <a:lnTo>
                      <a:pt x="204" y="337"/>
                    </a:lnTo>
                    <a:lnTo>
                      <a:pt x="204" y="333"/>
                    </a:lnTo>
                    <a:lnTo>
                      <a:pt x="208" y="333"/>
                    </a:lnTo>
                    <a:lnTo>
                      <a:pt x="226" y="333"/>
                    </a:lnTo>
                    <a:lnTo>
                      <a:pt x="229" y="333"/>
                    </a:lnTo>
                    <a:lnTo>
                      <a:pt x="233" y="333"/>
                    </a:lnTo>
                    <a:lnTo>
                      <a:pt x="233" y="333"/>
                    </a:lnTo>
                    <a:lnTo>
                      <a:pt x="237" y="330"/>
                    </a:lnTo>
                    <a:lnTo>
                      <a:pt x="240" y="330"/>
                    </a:lnTo>
                    <a:lnTo>
                      <a:pt x="244" y="330"/>
                    </a:lnTo>
                    <a:lnTo>
                      <a:pt x="244" y="330"/>
                    </a:lnTo>
                    <a:lnTo>
                      <a:pt x="244" y="330"/>
                    </a:lnTo>
                    <a:lnTo>
                      <a:pt x="247" y="333"/>
                    </a:lnTo>
                    <a:lnTo>
                      <a:pt x="247" y="337"/>
                    </a:lnTo>
                    <a:lnTo>
                      <a:pt x="247" y="341"/>
                    </a:lnTo>
                    <a:lnTo>
                      <a:pt x="247" y="341"/>
                    </a:lnTo>
                    <a:lnTo>
                      <a:pt x="254" y="337"/>
                    </a:lnTo>
                    <a:lnTo>
                      <a:pt x="254" y="337"/>
                    </a:lnTo>
                    <a:lnTo>
                      <a:pt x="258" y="337"/>
                    </a:lnTo>
                    <a:lnTo>
                      <a:pt x="262" y="337"/>
                    </a:lnTo>
                    <a:lnTo>
                      <a:pt x="265" y="341"/>
                    </a:lnTo>
                    <a:lnTo>
                      <a:pt x="265" y="344"/>
                    </a:lnTo>
                    <a:lnTo>
                      <a:pt x="269" y="344"/>
                    </a:lnTo>
                    <a:lnTo>
                      <a:pt x="272" y="348"/>
                    </a:lnTo>
                    <a:lnTo>
                      <a:pt x="276" y="351"/>
                    </a:lnTo>
                    <a:lnTo>
                      <a:pt x="283" y="351"/>
                    </a:lnTo>
                    <a:lnTo>
                      <a:pt x="287" y="351"/>
                    </a:lnTo>
                    <a:lnTo>
                      <a:pt x="290" y="351"/>
                    </a:lnTo>
                    <a:lnTo>
                      <a:pt x="294" y="351"/>
                    </a:lnTo>
                    <a:lnTo>
                      <a:pt x="301" y="348"/>
                    </a:lnTo>
                    <a:lnTo>
                      <a:pt x="301" y="348"/>
                    </a:lnTo>
                    <a:lnTo>
                      <a:pt x="308" y="355"/>
                    </a:lnTo>
                    <a:lnTo>
                      <a:pt x="312" y="359"/>
                    </a:lnTo>
                    <a:lnTo>
                      <a:pt x="319" y="359"/>
                    </a:lnTo>
                    <a:lnTo>
                      <a:pt x="323" y="362"/>
                    </a:lnTo>
                    <a:lnTo>
                      <a:pt x="326" y="362"/>
                    </a:lnTo>
                    <a:lnTo>
                      <a:pt x="326" y="366"/>
                    </a:lnTo>
                    <a:lnTo>
                      <a:pt x="326" y="369"/>
                    </a:lnTo>
                    <a:lnTo>
                      <a:pt x="333" y="373"/>
                    </a:lnTo>
                    <a:lnTo>
                      <a:pt x="337" y="377"/>
                    </a:lnTo>
                    <a:lnTo>
                      <a:pt x="340" y="380"/>
                    </a:lnTo>
                    <a:lnTo>
                      <a:pt x="344" y="380"/>
                    </a:lnTo>
                    <a:lnTo>
                      <a:pt x="348" y="380"/>
                    </a:lnTo>
                    <a:lnTo>
                      <a:pt x="348" y="377"/>
                    </a:lnTo>
                    <a:lnTo>
                      <a:pt x="351" y="377"/>
                    </a:lnTo>
                    <a:lnTo>
                      <a:pt x="351" y="377"/>
                    </a:lnTo>
                    <a:lnTo>
                      <a:pt x="351" y="380"/>
                    </a:lnTo>
                    <a:lnTo>
                      <a:pt x="355" y="380"/>
                    </a:lnTo>
                    <a:lnTo>
                      <a:pt x="355" y="380"/>
                    </a:lnTo>
                    <a:lnTo>
                      <a:pt x="355" y="380"/>
                    </a:lnTo>
                    <a:lnTo>
                      <a:pt x="355" y="377"/>
                    </a:lnTo>
                    <a:lnTo>
                      <a:pt x="355" y="377"/>
                    </a:lnTo>
                    <a:lnTo>
                      <a:pt x="355" y="362"/>
                    </a:lnTo>
                    <a:lnTo>
                      <a:pt x="355" y="359"/>
                    </a:lnTo>
                    <a:lnTo>
                      <a:pt x="351" y="359"/>
                    </a:lnTo>
                    <a:lnTo>
                      <a:pt x="348" y="362"/>
                    </a:lnTo>
                    <a:lnTo>
                      <a:pt x="344" y="359"/>
                    </a:lnTo>
                    <a:lnTo>
                      <a:pt x="340" y="359"/>
                    </a:lnTo>
                    <a:lnTo>
                      <a:pt x="337" y="359"/>
                    </a:lnTo>
                    <a:lnTo>
                      <a:pt x="333" y="351"/>
                    </a:lnTo>
                    <a:lnTo>
                      <a:pt x="330" y="351"/>
                    </a:lnTo>
                    <a:lnTo>
                      <a:pt x="330" y="351"/>
                    </a:lnTo>
                    <a:lnTo>
                      <a:pt x="330" y="348"/>
                    </a:lnTo>
                    <a:lnTo>
                      <a:pt x="330" y="344"/>
                    </a:lnTo>
                    <a:lnTo>
                      <a:pt x="333" y="341"/>
                    </a:lnTo>
                    <a:lnTo>
                      <a:pt x="337" y="326"/>
                    </a:lnTo>
                    <a:lnTo>
                      <a:pt x="337" y="323"/>
                    </a:lnTo>
                    <a:lnTo>
                      <a:pt x="337" y="312"/>
                    </a:lnTo>
                    <a:lnTo>
                      <a:pt x="337" y="308"/>
                    </a:lnTo>
                    <a:lnTo>
                      <a:pt x="337" y="301"/>
                    </a:lnTo>
                    <a:lnTo>
                      <a:pt x="333" y="298"/>
                    </a:lnTo>
                    <a:lnTo>
                      <a:pt x="337" y="294"/>
                    </a:lnTo>
                    <a:lnTo>
                      <a:pt x="337" y="294"/>
                    </a:lnTo>
                    <a:lnTo>
                      <a:pt x="337" y="290"/>
                    </a:lnTo>
                    <a:lnTo>
                      <a:pt x="340" y="283"/>
                    </a:lnTo>
                    <a:lnTo>
                      <a:pt x="340" y="283"/>
                    </a:lnTo>
                    <a:lnTo>
                      <a:pt x="344" y="283"/>
                    </a:lnTo>
                    <a:lnTo>
                      <a:pt x="344" y="283"/>
                    </a:lnTo>
                    <a:lnTo>
                      <a:pt x="348" y="280"/>
                    </a:lnTo>
                    <a:lnTo>
                      <a:pt x="373" y="27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15" name="Freeform 2749">
                <a:extLst>
                  <a:ext uri="{FF2B5EF4-FFF2-40B4-BE49-F238E27FC236}">
                    <a16:creationId xmlns:a16="http://schemas.microsoft.com/office/drawing/2014/main" id="{E05B9405-7020-497D-AA3A-C2E22466E179}"/>
                  </a:ext>
                </a:extLst>
              </p:cNvPr>
              <p:cNvSpPr>
                <a:spLocks/>
              </p:cNvSpPr>
              <p:nvPr/>
            </p:nvSpPr>
            <p:spPr bwMode="auto">
              <a:xfrm>
                <a:off x="3976" y="2614"/>
                <a:ext cx="387" cy="380"/>
              </a:xfrm>
              <a:custGeom>
                <a:avLst/>
                <a:gdLst>
                  <a:gd name="T0" fmla="*/ 355 w 387"/>
                  <a:gd name="T1" fmla="*/ 251 h 380"/>
                  <a:gd name="T2" fmla="*/ 348 w 387"/>
                  <a:gd name="T3" fmla="*/ 229 h 380"/>
                  <a:gd name="T4" fmla="*/ 344 w 387"/>
                  <a:gd name="T5" fmla="*/ 197 h 380"/>
                  <a:gd name="T6" fmla="*/ 344 w 387"/>
                  <a:gd name="T7" fmla="*/ 183 h 380"/>
                  <a:gd name="T8" fmla="*/ 344 w 387"/>
                  <a:gd name="T9" fmla="*/ 165 h 380"/>
                  <a:gd name="T10" fmla="*/ 348 w 387"/>
                  <a:gd name="T11" fmla="*/ 147 h 380"/>
                  <a:gd name="T12" fmla="*/ 355 w 387"/>
                  <a:gd name="T13" fmla="*/ 125 h 380"/>
                  <a:gd name="T14" fmla="*/ 362 w 387"/>
                  <a:gd name="T15" fmla="*/ 93 h 380"/>
                  <a:gd name="T16" fmla="*/ 376 w 387"/>
                  <a:gd name="T17" fmla="*/ 75 h 380"/>
                  <a:gd name="T18" fmla="*/ 387 w 387"/>
                  <a:gd name="T19" fmla="*/ 64 h 380"/>
                  <a:gd name="T20" fmla="*/ 376 w 387"/>
                  <a:gd name="T21" fmla="*/ 54 h 380"/>
                  <a:gd name="T22" fmla="*/ 376 w 387"/>
                  <a:gd name="T23" fmla="*/ 36 h 380"/>
                  <a:gd name="T24" fmla="*/ 355 w 387"/>
                  <a:gd name="T25" fmla="*/ 14 h 380"/>
                  <a:gd name="T26" fmla="*/ 330 w 387"/>
                  <a:gd name="T27" fmla="*/ 21 h 380"/>
                  <a:gd name="T28" fmla="*/ 312 w 387"/>
                  <a:gd name="T29" fmla="*/ 3 h 380"/>
                  <a:gd name="T30" fmla="*/ 287 w 387"/>
                  <a:gd name="T31" fmla="*/ 0 h 380"/>
                  <a:gd name="T32" fmla="*/ 258 w 387"/>
                  <a:gd name="T33" fmla="*/ 7 h 380"/>
                  <a:gd name="T34" fmla="*/ 251 w 387"/>
                  <a:gd name="T35" fmla="*/ 3 h 380"/>
                  <a:gd name="T36" fmla="*/ 222 w 387"/>
                  <a:gd name="T37" fmla="*/ 11 h 380"/>
                  <a:gd name="T38" fmla="*/ 186 w 387"/>
                  <a:gd name="T39" fmla="*/ 21 h 380"/>
                  <a:gd name="T40" fmla="*/ 161 w 387"/>
                  <a:gd name="T41" fmla="*/ 11 h 380"/>
                  <a:gd name="T42" fmla="*/ 140 w 387"/>
                  <a:gd name="T43" fmla="*/ 7 h 380"/>
                  <a:gd name="T44" fmla="*/ 133 w 387"/>
                  <a:gd name="T45" fmla="*/ 29 h 380"/>
                  <a:gd name="T46" fmla="*/ 118 w 387"/>
                  <a:gd name="T47" fmla="*/ 61 h 380"/>
                  <a:gd name="T48" fmla="*/ 111 w 387"/>
                  <a:gd name="T49" fmla="*/ 122 h 380"/>
                  <a:gd name="T50" fmla="*/ 79 w 387"/>
                  <a:gd name="T51" fmla="*/ 158 h 380"/>
                  <a:gd name="T52" fmla="*/ 65 w 387"/>
                  <a:gd name="T53" fmla="*/ 194 h 380"/>
                  <a:gd name="T54" fmla="*/ 40 w 387"/>
                  <a:gd name="T55" fmla="*/ 201 h 380"/>
                  <a:gd name="T56" fmla="*/ 25 w 387"/>
                  <a:gd name="T57" fmla="*/ 208 h 380"/>
                  <a:gd name="T58" fmla="*/ 4 w 387"/>
                  <a:gd name="T59" fmla="*/ 211 h 380"/>
                  <a:gd name="T60" fmla="*/ 0 w 387"/>
                  <a:gd name="T61" fmla="*/ 229 h 380"/>
                  <a:gd name="T62" fmla="*/ 4 w 387"/>
                  <a:gd name="T63" fmla="*/ 233 h 380"/>
                  <a:gd name="T64" fmla="*/ 25 w 387"/>
                  <a:gd name="T65" fmla="*/ 229 h 380"/>
                  <a:gd name="T66" fmla="*/ 57 w 387"/>
                  <a:gd name="T67" fmla="*/ 229 h 380"/>
                  <a:gd name="T68" fmla="*/ 83 w 387"/>
                  <a:gd name="T69" fmla="*/ 229 h 380"/>
                  <a:gd name="T70" fmla="*/ 90 w 387"/>
                  <a:gd name="T71" fmla="*/ 244 h 380"/>
                  <a:gd name="T72" fmla="*/ 108 w 387"/>
                  <a:gd name="T73" fmla="*/ 272 h 380"/>
                  <a:gd name="T74" fmla="*/ 136 w 387"/>
                  <a:gd name="T75" fmla="*/ 272 h 380"/>
                  <a:gd name="T76" fmla="*/ 143 w 387"/>
                  <a:gd name="T77" fmla="*/ 262 h 380"/>
                  <a:gd name="T78" fmla="*/ 165 w 387"/>
                  <a:gd name="T79" fmla="*/ 251 h 380"/>
                  <a:gd name="T80" fmla="*/ 194 w 387"/>
                  <a:gd name="T81" fmla="*/ 262 h 380"/>
                  <a:gd name="T82" fmla="*/ 194 w 387"/>
                  <a:gd name="T83" fmla="*/ 294 h 380"/>
                  <a:gd name="T84" fmla="*/ 201 w 387"/>
                  <a:gd name="T85" fmla="*/ 319 h 380"/>
                  <a:gd name="T86" fmla="*/ 197 w 387"/>
                  <a:gd name="T87" fmla="*/ 337 h 380"/>
                  <a:gd name="T88" fmla="*/ 204 w 387"/>
                  <a:gd name="T89" fmla="*/ 341 h 380"/>
                  <a:gd name="T90" fmla="*/ 226 w 387"/>
                  <a:gd name="T91" fmla="*/ 333 h 380"/>
                  <a:gd name="T92" fmla="*/ 240 w 387"/>
                  <a:gd name="T93" fmla="*/ 330 h 380"/>
                  <a:gd name="T94" fmla="*/ 247 w 387"/>
                  <a:gd name="T95" fmla="*/ 337 h 380"/>
                  <a:gd name="T96" fmla="*/ 258 w 387"/>
                  <a:gd name="T97" fmla="*/ 337 h 380"/>
                  <a:gd name="T98" fmla="*/ 272 w 387"/>
                  <a:gd name="T99" fmla="*/ 348 h 380"/>
                  <a:gd name="T100" fmla="*/ 294 w 387"/>
                  <a:gd name="T101" fmla="*/ 351 h 380"/>
                  <a:gd name="T102" fmla="*/ 319 w 387"/>
                  <a:gd name="T103" fmla="*/ 359 h 380"/>
                  <a:gd name="T104" fmla="*/ 333 w 387"/>
                  <a:gd name="T105" fmla="*/ 373 h 380"/>
                  <a:gd name="T106" fmla="*/ 348 w 387"/>
                  <a:gd name="T107" fmla="*/ 377 h 380"/>
                  <a:gd name="T108" fmla="*/ 355 w 387"/>
                  <a:gd name="T109" fmla="*/ 380 h 380"/>
                  <a:gd name="T110" fmla="*/ 355 w 387"/>
                  <a:gd name="T111" fmla="*/ 359 h 380"/>
                  <a:gd name="T112" fmla="*/ 337 w 387"/>
                  <a:gd name="T113" fmla="*/ 359 h 380"/>
                  <a:gd name="T114" fmla="*/ 330 w 387"/>
                  <a:gd name="T115" fmla="*/ 344 h 380"/>
                  <a:gd name="T116" fmla="*/ 337 w 387"/>
                  <a:gd name="T117" fmla="*/ 308 h 380"/>
                  <a:gd name="T118" fmla="*/ 337 w 387"/>
                  <a:gd name="T119" fmla="*/ 290 h 380"/>
                  <a:gd name="T120" fmla="*/ 348 w 387"/>
                  <a:gd name="T121" fmla="*/ 2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7" h="380">
                    <a:moveTo>
                      <a:pt x="373" y="276"/>
                    </a:moveTo>
                    <a:lnTo>
                      <a:pt x="369" y="262"/>
                    </a:lnTo>
                    <a:lnTo>
                      <a:pt x="366" y="258"/>
                    </a:lnTo>
                    <a:lnTo>
                      <a:pt x="362" y="258"/>
                    </a:lnTo>
                    <a:lnTo>
                      <a:pt x="355" y="251"/>
                    </a:lnTo>
                    <a:lnTo>
                      <a:pt x="351" y="247"/>
                    </a:lnTo>
                    <a:lnTo>
                      <a:pt x="351" y="244"/>
                    </a:lnTo>
                    <a:lnTo>
                      <a:pt x="348" y="240"/>
                    </a:lnTo>
                    <a:lnTo>
                      <a:pt x="348" y="233"/>
                    </a:lnTo>
                    <a:lnTo>
                      <a:pt x="348" y="229"/>
                    </a:lnTo>
                    <a:lnTo>
                      <a:pt x="348" y="226"/>
                    </a:lnTo>
                    <a:lnTo>
                      <a:pt x="344" y="219"/>
                    </a:lnTo>
                    <a:lnTo>
                      <a:pt x="344" y="211"/>
                    </a:lnTo>
                    <a:lnTo>
                      <a:pt x="344" y="208"/>
                    </a:lnTo>
                    <a:lnTo>
                      <a:pt x="344" y="197"/>
                    </a:lnTo>
                    <a:lnTo>
                      <a:pt x="344" y="194"/>
                    </a:lnTo>
                    <a:lnTo>
                      <a:pt x="344" y="197"/>
                    </a:lnTo>
                    <a:lnTo>
                      <a:pt x="344" y="194"/>
                    </a:lnTo>
                    <a:lnTo>
                      <a:pt x="344" y="190"/>
                    </a:lnTo>
                    <a:lnTo>
                      <a:pt x="344" y="183"/>
                    </a:lnTo>
                    <a:lnTo>
                      <a:pt x="348" y="179"/>
                    </a:lnTo>
                    <a:lnTo>
                      <a:pt x="348" y="176"/>
                    </a:lnTo>
                    <a:lnTo>
                      <a:pt x="348" y="168"/>
                    </a:lnTo>
                    <a:lnTo>
                      <a:pt x="344" y="165"/>
                    </a:lnTo>
                    <a:lnTo>
                      <a:pt x="344" y="165"/>
                    </a:lnTo>
                    <a:lnTo>
                      <a:pt x="340" y="161"/>
                    </a:lnTo>
                    <a:lnTo>
                      <a:pt x="340" y="161"/>
                    </a:lnTo>
                    <a:lnTo>
                      <a:pt x="340" y="158"/>
                    </a:lnTo>
                    <a:lnTo>
                      <a:pt x="344" y="150"/>
                    </a:lnTo>
                    <a:lnTo>
                      <a:pt x="348" y="147"/>
                    </a:lnTo>
                    <a:lnTo>
                      <a:pt x="348" y="143"/>
                    </a:lnTo>
                    <a:lnTo>
                      <a:pt x="351" y="140"/>
                    </a:lnTo>
                    <a:lnTo>
                      <a:pt x="355" y="136"/>
                    </a:lnTo>
                    <a:lnTo>
                      <a:pt x="355" y="136"/>
                    </a:lnTo>
                    <a:lnTo>
                      <a:pt x="355" y="125"/>
                    </a:lnTo>
                    <a:lnTo>
                      <a:pt x="355" y="118"/>
                    </a:lnTo>
                    <a:lnTo>
                      <a:pt x="355" y="111"/>
                    </a:lnTo>
                    <a:lnTo>
                      <a:pt x="358" y="100"/>
                    </a:lnTo>
                    <a:lnTo>
                      <a:pt x="362" y="97"/>
                    </a:lnTo>
                    <a:lnTo>
                      <a:pt x="362" y="93"/>
                    </a:lnTo>
                    <a:lnTo>
                      <a:pt x="366" y="90"/>
                    </a:lnTo>
                    <a:lnTo>
                      <a:pt x="373" y="82"/>
                    </a:lnTo>
                    <a:lnTo>
                      <a:pt x="373" y="82"/>
                    </a:lnTo>
                    <a:lnTo>
                      <a:pt x="376" y="79"/>
                    </a:lnTo>
                    <a:lnTo>
                      <a:pt x="376" y="75"/>
                    </a:lnTo>
                    <a:lnTo>
                      <a:pt x="380" y="75"/>
                    </a:lnTo>
                    <a:lnTo>
                      <a:pt x="383" y="72"/>
                    </a:lnTo>
                    <a:lnTo>
                      <a:pt x="387" y="68"/>
                    </a:lnTo>
                    <a:lnTo>
                      <a:pt x="387" y="64"/>
                    </a:lnTo>
                    <a:lnTo>
                      <a:pt x="387" y="64"/>
                    </a:lnTo>
                    <a:lnTo>
                      <a:pt x="387" y="61"/>
                    </a:lnTo>
                    <a:lnTo>
                      <a:pt x="383" y="61"/>
                    </a:lnTo>
                    <a:lnTo>
                      <a:pt x="380" y="61"/>
                    </a:lnTo>
                    <a:lnTo>
                      <a:pt x="380" y="57"/>
                    </a:lnTo>
                    <a:lnTo>
                      <a:pt x="376" y="54"/>
                    </a:lnTo>
                    <a:lnTo>
                      <a:pt x="376" y="46"/>
                    </a:lnTo>
                    <a:lnTo>
                      <a:pt x="380" y="39"/>
                    </a:lnTo>
                    <a:lnTo>
                      <a:pt x="380" y="36"/>
                    </a:lnTo>
                    <a:lnTo>
                      <a:pt x="380" y="36"/>
                    </a:lnTo>
                    <a:lnTo>
                      <a:pt x="376" y="36"/>
                    </a:lnTo>
                    <a:lnTo>
                      <a:pt x="376" y="32"/>
                    </a:lnTo>
                    <a:lnTo>
                      <a:pt x="373" y="29"/>
                    </a:lnTo>
                    <a:lnTo>
                      <a:pt x="366" y="25"/>
                    </a:lnTo>
                    <a:lnTo>
                      <a:pt x="358" y="18"/>
                    </a:lnTo>
                    <a:lnTo>
                      <a:pt x="355" y="14"/>
                    </a:lnTo>
                    <a:lnTo>
                      <a:pt x="348" y="18"/>
                    </a:lnTo>
                    <a:lnTo>
                      <a:pt x="344" y="18"/>
                    </a:lnTo>
                    <a:lnTo>
                      <a:pt x="337" y="18"/>
                    </a:lnTo>
                    <a:lnTo>
                      <a:pt x="333" y="18"/>
                    </a:lnTo>
                    <a:lnTo>
                      <a:pt x="330" y="21"/>
                    </a:lnTo>
                    <a:lnTo>
                      <a:pt x="323" y="18"/>
                    </a:lnTo>
                    <a:lnTo>
                      <a:pt x="319" y="14"/>
                    </a:lnTo>
                    <a:lnTo>
                      <a:pt x="319" y="11"/>
                    </a:lnTo>
                    <a:lnTo>
                      <a:pt x="312" y="7"/>
                    </a:lnTo>
                    <a:lnTo>
                      <a:pt x="312" y="3"/>
                    </a:lnTo>
                    <a:lnTo>
                      <a:pt x="301" y="3"/>
                    </a:lnTo>
                    <a:lnTo>
                      <a:pt x="297" y="7"/>
                    </a:lnTo>
                    <a:lnTo>
                      <a:pt x="294" y="3"/>
                    </a:lnTo>
                    <a:lnTo>
                      <a:pt x="290" y="7"/>
                    </a:lnTo>
                    <a:lnTo>
                      <a:pt x="287" y="0"/>
                    </a:lnTo>
                    <a:lnTo>
                      <a:pt x="280" y="3"/>
                    </a:lnTo>
                    <a:lnTo>
                      <a:pt x="272" y="3"/>
                    </a:lnTo>
                    <a:lnTo>
                      <a:pt x="265" y="3"/>
                    </a:lnTo>
                    <a:lnTo>
                      <a:pt x="262" y="7"/>
                    </a:lnTo>
                    <a:lnTo>
                      <a:pt x="258" y="7"/>
                    </a:lnTo>
                    <a:lnTo>
                      <a:pt x="254" y="7"/>
                    </a:lnTo>
                    <a:lnTo>
                      <a:pt x="251" y="7"/>
                    </a:lnTo>
                    <a:lnTo>
                      <a:pt x="254" y="7"/>
                    </a:lnTo>
                    <a:lnTo>
                      <a:pt x="251" y="3"/>
                    </a:lnTo>
                    <a:lnTo>
                      <a:pt x="251" y="3"/>
                    </a:lnTo>
                    <a:lnTo>
                      <a:pt x="247" y="7"/>
                    </a:lnTo>
                    <a:lnTo>
                      <a:pt x="237" y="7"/>
                    </a:lnTo>
                    <a:lnTo>
                      <a:pt x="233" y="11"/>
                    </a:lnTo>
                    <a:lnTo>
                      <a:pt x="226" y="14"/>
                    </a:lnTo>
                    <a:lnTo>
                      <a:pt x="222" y="11"/>
                    </a:lnTo>
                    <a:lnTo>
                      <a:pt x="215" y="11"/>
                    </a:lnTo>
                    <a:lnTo>
                      <a:pt x="211" y="14"/>
                    </a:lnTo>
                    <a:lnTo>
                      <a:pt x="208" y="18"/>
                    </a:lnTo>
                    <a:lnTo>
                      <a:pt x="208" y="21"/>
                    </a:lnTo>
                    <a:lnTo>
                      <a:pt x="186" y="21"/>
                    </a:lnTo>
                    <a:lnTo>
                      <a:pt x="179" y="18"/>
                    </a:lnTo>
                    <a:lnTo>
                      <a:pt x="176" y="14"/>
                    </a:lnTo>
                    <a:lnTo>
                      <a:pt x="172" y="18"/>
                    </a:lnTo>
                    <a:lnTo>
                      <a:pt x="169" y="18"/>
                    </a:lnTo>
                    <a:lnTo>
                      <a:pt x="161" y="11"/>
                    </a:lnTo>
                    <a:lnTo>
                      <a:pt x="161" y="7"/>
                    </a:lnTo>
                    <a:lnTo>
                      <a:pt x="158" y="3"/>
                    </a:lnTo>
                    <a:lnTo>
                      <a:pt x="151" y="3"/>
                    </a:lnTo>
                    <a:lnTo>
                      <a:pt x="147" y="3"/>
                    </a:lnTo>
                    <a:lnTo>
                      <a:pt x="140" y="7"/>
                    </a:lnTo>
                    <a:lnTo>
                      <a:pt x="140" y="11"/>
                    </a:lnTo>
                    <a:lnTo>
                      <a:pt x="136" y="14"/>
                    </a:lnTo>
                    <a:lnTo>
                      <a:pt x="133" y="18"/>
                    </a:lnTo>
                    <a:lnTo>
                      <a:pt x="133" y="21"/>
                    </a:lnTo>
                    <a:lnTo>
                      <a:pt x="133" y="29"/>
                    </a:lnTo>
                    <a:lnTo>
                      <a:pt x="133" y="32"/>
                    </a:lnTo>
                    <a:lnTo>
                      <a:pt x="129" y="32"/>
                    </a:lnTo>
                    <a:lnTo>
                      <a:pt x="129" y="39"/>
                    </a:lnTo>
                    <a:lnTo>
                      <a:pt x="129" y="46"/>
                    </a:lnTo>
                    <a:lnTo>
                      <a:pt x="118" y="61"/>
                    </a:lnTo>
                    <a:lnTo>
                      <a:pt x="115" y="68"/>
                    </a:lnTo>
                    <a:lnTo>
                      <a:pt x="115" y="86"/>
                    </a:lnTo>
                    <a:lnTo>
                      <a:pt x="111" y="111"/>
                    </a:lnTo>
                    <a:lnTo>
                      <a:pt x="111" y="122"/>
                    </a:lnTo>
                    <a:lnTo>
                      <a:pt x="111" y="122"/>
                    </a:lnTo>
                    <a:lnTo>
                      <a:pt x="104" y="129"/>
                    </a:lnTo>
                    <a:lnTo>
                      <a:pt x="97" y="133"/>
                    </a:lnTo>
                    <a:lnTo>
                      <a:pt x="90" y="140"/>
                    </a:lnTo>
                    <a:lnTo>
                      <a:pt x="83" y="150"/>
                    </a:lnTo>
                    <a:lnTo>
                      <a:pt x="79" y="158"/>
                    </a:lnTo>
                    <a:lnTo>
                      <a:pt x="79" y="168"/>
                    </a:lnTo>
                    <a:lnTo>
                      <a:pt x="79" y="176"/>
                    </a:lnTo>
                    <a:lnTo>
                      <a:pt x="75" y="179"/>
                    </a:lnTo>
                    <a:lnTo>
                      <a:pt x="72" y="190"/>
                    </a:lnTo>
                    <a:lnTo>
                      <a:pt x="65" y="194"/>
                    </a:lnTo>
                    <a:lnTo>
                      <a:pt x="61" y="197"/>
                    </a:lnTo>
                    <a:lnTo>
                      <a:pt x="54" y="204"/>
                    </a:lnTo>
                    <a:lnTo>
                      <a:pt x="43" y="208"/>
                    </a:lnTo>
                    <a:lnTo>
                      <a:pt x="40" y="208"/>
                    </a:lnTo>
                    <a:lnTo>
                      <a:pt x="40" y="201"/>
                    </a:lnTo>
                    <a:lnTo>
                      <a:pt x="40" y="197"/>
                    </a:lnTo>
                    <a:lnTo>
                      <a:pt x="36" y="201"/>
                    </a:lnTo>
                    <a:lnTo>
                      <a:pt x="29" y="201"/>
                    </a:lnTo>
                    <a:lnTo>
                      <a:pt x="25" y="204"/>
                    </a:lnTo>
                    <a:lnTo>
                      <a:pt x="25" y="208"/>
                    </a:lnTo>
                    <a:lnTo>
                      <a:pt x="18" y="208"/>
                    </a:lnTo>
                    <a:lnTo>
                      <a:pt x="14" y="204"/>
                    </a:lnTo>
                    <a:lnTo>
                      <a:pt x="11" y="204"/>
                    </a:lnTo>
                    <a:lnTo>
                      <a:pt x="7" y="208"/>
                    </a:lnTo>
                    <a:lnTo>
                      <a:pt x="4" y="211"/>
                    </a:lnTo>
                    <a:lnTo>
                      <a:pt x="4" y="215"/>
                    </a:lnTo>
                    <a:lnTo>
                      <a:pt x="4" y="222"/>
                    </a:lnTo>
                    <a:lnTo>
                      <a:pt x="4" y="226"/>
                    </a:lnTo>
                    <a:lnTo>
                      <a:pt x="0" y="229"/>
                    </a:lnTo>
                    <a:lnTo>
                      <a:pt x="0" y="229"/>
                    </a:lnTo>
                    <a:lnTo>
                      <a:pt x="0" y="233"/>
                    </a:lnTo>
                    <a:lnTo>
                      <a:pt x="0" y="237"/>
                    </a:lnTo>
                    <a:lnTo>
                      <a:pt x="0" y="237"/>
                    </a:lnTo>
                    <a:lnTo>
                      <a:pt x="0" y="237"/>
                    </a:lnTo>
                    <a:lnTo>
                      <a:pt x="4" y="233"/>
                    </a:lnTo>
                    <a:lnTo>
                      <a:pt x="7" y="233"/>
                    </a:lnTo>
                    <a:lnTo>
                      <a:pt x="14" y="229"/>
                    </a:lnTo>
                    <a:lnTo>
                      <a:pt x="18" y="229"/>
                    </a:lnTo>
                    <a:lnTo>
                      <a:pt x="22" y="229"/>
                    </a:lnTo>
                    <a:lnTo>
                      <a:pt x="25" y="229"/>
                    </a:lnTo>
                    <a:lnTo>
                      <a:pt x="32" y="229"/>
                    </a:lnTo>
                    <a:lnTo>
                      <a:pt x="43" y="226"/>
                    </a:lnTo>
                    <a:lnTo>
                      <a:pt x="43" y="229"/>
                    </a:lnTo>
                    <a:lnTo>
                      <a:pt x="50" y="229"/>
                    </a:lnTo>
                    <a:lnTo>
                      <a:pt x="57" y="229"/>
                    </a:lnTo>
                    <a:lnTo>
                      <a:pt x="61" y="229"/>
                    </a:lnTo>
                    <a:lnTo>
                      <a:pt x="75" y="226"/>
                    </a:lnTo>
                    <a:lnTo>
                      <a:pt x="79" y="226"/>
                    </a:lnTo>
                    <a:lnTo>
                      <a:pt x="79" y="229"/>
                    </a:lnTo>
                    <a:lnTo>
                      <a:pt x="83" y="229"/>
                    </a:lnTo>
                    <a:lnTo>
                      <a:pt x="83" y="229"/>
                    </a:lnTo>
                    <a:lnTo>
                      <a:pt x="86" y="229"/>
                    </a:lnTo>
                    <a:lnTo>
                      <a:pt x="86" y="233"/>
                    </a:lnTo>
                    <a:lnTo>
                      <a:pt x="90" y="240"/>
                    </a:lnTo>
                    <a:lnTo>
                      <a:pt x="90" y="244"/>
                    </a:lnTo>
                    <a:lnTo>
                      <a:pt x="90" y="247"/>
                    </a:lnTo>
                    <a:lnTo>
                      <a:pt x="93" y="251"/>
                    </a:lnTo>
                    <a:lnTo>
                      <a:pt x="93" y="258"/>
                    </a:lnTo>
                    <a:lnTo>
                      <a:pt x="97" y="262"/>
                    </a:lnTo>
                    <a:lnTo>
                      <a:pt x="108" y="272"/>
                    </a:lnTo>
                    <a:lnTo>
                      <a:pt x="111" y="276"/>
                    </a:lnTo>
                    <a:lnTo>
                      <a:pt x="115" y="276"/>
                    </a:lnTo>
                    <a:lnTo>
                      <a:pt x="126" y="272"/>
                    </a:lnTo>
                    <a:lnTo>
                      <a:pt x="129" y="272"/>
                    </a:lnTo>
                    <a:lnTo>
                      <a:pt x="136" y="272"/>
                    </a:lnTo>
                    <a:lnTo>
                      <a:pt x="143" y="272"/>
                    </a:lnTo>
                    <a:lnTo>
                      <a:pt x="143" y="265"/>
                    </a:lnTo>
                    <a:lnTo>
                      <a:pt x="143" y="265"/>
                    </a:lnTo>
                    <a:lnTo>
                      <a:pt x="143" y="262"/>
                    </a:lnTo>
                    <a:lnTo>
                      <a:pt x="143" y="262"/>
                    </a:lnTo>
                    <a:lnTo>
                      <a:pt x="147" y="258"/>
                    </a:lnTo>
                    <a:lnTo>
                      <a:pt x="147" y="255"/>
                    </a:lnTo>
                    <a:lnTo>
                      <a:pt x="147" y="251"/>
                    </a:lnTo>
                    <a:lnTo>
                      <a:pt x="161" y="251"/>
                    </a:lnTo>
                    <a:lnTo>
                      <a:pt x="165" y="251"/>
                    </a:lnTo>
                    <a:lnTo>
                      <a:pt x="172" y="251"/>
                    </a:lnTo>
                    <a:lnTo>
                      <a:pt x="172" y="258"/>
                    </a:lnTo>
                    <a:lnTo>
                      <a:pt x="190" y="258"/>
                    </a:lnTo>
                    <a:lnTo>
                      <a:pt x="190" y="258"/>
                    </a:lnTo>
                    <a:lnTo>
                      <a:pt x="194" y="262"/>
                    </a:lnTo>
                    <a:lnTo>
                      <a:pt x="194" y="276"/>
                    </a:lnTo>
                    <a:lnTo>
                      <a:pt x="194" y="280"/>
                    </a:lnTo>
                    <a:lnTo>
                      <a:pt x="194" y="283"/>
                    </a:lnTo>
                    <a:lnTo>
                      <a:pt x="194" y="290"/>
                    </a:lnTo>
                    <a:lnTo>
                      <a:pt x="194" y="294"/>
                    </a:lnTo>
                    <a:lnTo>
                      <a:pt x="194" y="298"/>
                    </a:lnTo>
                    <a:lnTo>
                      <a:pt x="194" y="301"/>
                    </a:lnTo>
                    <a:lnTo>
                      <a:pt x="194" y="305"/>
                    </a:lnTo>
                    <a:lnTo>
                      <a:pt x="197" y="312"/>
                    </a:lnTo>
                    <a:lnTo>
                      <a:pt x="201" y="319"/>
                    </a:lnTo>
                    <a:lnTo>
                      <a:pt x="201" y="326"/>
                    </a:lnTo>
                    <a:lnTo>
                      <a:pt x="201" y="326"/>
                    </a:lnTo>
                    <a:lnTo>
                      <a:pt x="201" y="330"/>
                    </a:lnTo>
                    <a:lnTo>
                      <a:pt x="197" y="333"/>
                    </a:lnTo>
                    <a:lnTo>
                      <a:pt x="197" y="337"/>
                    </a:lnTo>
                    <a:lnTo>
                      <a:pt x="197" y="337"/>
                    </a:lnTo>
                    <a:lnTo>
                      <a:pt x="197" y="337"/>
                    </a:lnTo>
                    <a:lnTo>
                      <a:pt x="197" y="337"/>
                    </a:lnTo>
                    <a:lnTo>
                      <a:pt x="201" y="341"/>
                    </a:lnTo>
                    <a:lnTo>
                      <a:pt x="204" y="341"/>
                    </a:lnTo>
                    <a:lnTo>
                      <a:pt x="204" y="341"/>
                    </a:lnTo>
                    <a:lnTo>
                      <a:pt x="204" y="337"/>
                    </a:lnTo>
                    <a:lnTo>
                      <a:pt x="204" y="333"/>
                    </a:lnTo>
                    <a:lnTo>
                      <a:pt x="208" y="333"/>
                    </a:lnTo>
                    <a:lnTo>
                      <a:pt x="226" y="333"/>
                    </a:lnTo>
                    <a:lnTo>
                      <a:pt x="229" y="333"/>
                    </a:lnTo>
                    <a:lnTo>
                      <a:pt x="233" y="333"/>
                    </a:lnTo>
                    <a:lnTo>
                      <a:pt x="233" y="333"/>
                    </a:lnTo>
                    <a:lnTo>
                      <a:pt x="237" y="330"/>
                    </a:lnTo>
                    <a:lnTo>
                      <a:pt x="240" y="330"/>
                    </a:lnTo>
                    <a:lnTo>
                      <a:pt x="244" y="330"/>
                    </a:lnTo>
                    <a:lnTo>
                      <a:pt x="244" y="330"/>
                    </a:lnTo>
                    <a:lnTo>
                      <a:pt x="244" y="330"/>
                    </a:lnTo>
                    <a:lnTo>
                      <a:pt x="247" y="333"/>
                    </a:lnTo>
                    <a:lnTo>
                      <a:pt x="247" y="337"/>
                    </a:lnTo>
                    <a:lnTo>
                      <a:pt x="247" y="341"/>
                    </a:lnTo>
                    <a:lnTo>
                      <a:pt x="247" y="341"/>
                    </a:lnTo>
                    <a:lnTo>
                      <a:pt x="254" y="337"/>
                    </a:lnTo>
                    <a:lnTo>
                      <a:pt x="254" y="337"/>
                    </a:lnTo>
                    <a:lnTo>
                      <a:pt x="258" y="337"/>
                    </a:lnTo>
                    <a:lnTo>
                      <a:pt x="262" y="337"/>
                    </a:lnTo>
                    <a:lnTo>
                      <a:pt x="265" y="341"/>
                    </a:lnTo>
                    <a:lnTo>
                      <a:pt x="265" y="344"/>
                    </a:lnTo>
                    <a:lnTo>
                      <a:pt x="269" y="344"/>
                    </a:lnTo>
                    <a:lnTo>
                      <a:pt x="272" y="348"/>
                    </a:lnTo>
                    <a:lnTo>
                      <a:pt x="276" y="351"/>
                    </a:lnTo>
                    <a:lnTo>
                      <a:pt x="283" y="351"/>
                    </a:lnTo>
                    <a:lnTo>
                      <a:pt x="287" y="351"/>
                    </a:lnTo>
                    <a:lnTo>
                      <a:pt x="290" y="351"/>
                    </a:lnTo>
                    <a:lnTo>
                      <a:pt x="294" y="351"/>
                    </a:lnTo>
                    <a:lnTo>
                      <a:pt x="301" y="348"/>
                    </a:lnTo>
                    <a:lnTo>
                      <a:pt x="301" y="348"/>
                    </a:lnTo>
                    <a:lnTo>
                      <a:pt x="308" y="355"/>
                    </a:lnTo>
                    <a:lnTo>
                      <a:pt x="312" y="359"/>
                    </a:lnTo>
                    <a:lnTo>
                      <a:pt x="319" y="359"/>
                    </a:lnTo>
                    <a:lnTo>
                      <a:pt x="323" y="362"/>
                    </a:lnTo>
                    <a:lnTo>
                      <a:pt x="326" y="362"/>
                    </a:lnTo>
                    <a:lnTo>
                      <a:pt x="326" y="366"/>
                    </a:lnTo>
                    <a:lnTo>
                      <a:pt x="326" y="369"/>
                    </a:lnTo>
                    <a:lnTo>
                      <a:pt x="333" y="373"/>
                    </a:lnTo>
                    <a:lnTo>
                      <a:pt x="337" y="377"/>
                    </a:lnTo>
                    <a:lnTo>
                      <a:pt x="340" y="380"/>
                    </a:lnTo>
                    <a:lnTo>
                      <a:pt x="344" y="380"/>
                    </a:lnTo>
                    <a:lnTo>
                      <a:pt x="348" y="380"/>
                    </a:lnTo>
                    <a:lnTo>
                      <a:pt x="348" y="377"/>
                    </a:lnTo>
                    <a:lnTo>
                      <a:pt x="351" y="377"/>
                    </a:lnTo>
                    <a:lnTo>
                      <a:pt x="351" y="377"/>
                    </a:lnTo>
                    <a:lnTo>
                      <a:pt x="351" y="380"/>
                    </a:lnTo>
                    <a:lnTo>
                      <a:pt x="355" y="380"/>
                    </a:lnTo>
                    <a:lnTo>
                      <a:pt x="355" y="380"/>
                    </a:lnTo>
                    <a:lnTo>
                      <a:pt x="355" y="380"/>
                    </a:lnTo>
                    <a:lnTo>
                      <a:pt x="355" y="377"/>
                    </a:lnTo>
                    <a:lnTo>
                      <a:pt x="355" y="377"/>
                    </a:lnTo>
                    <a:lnTo>
                      <a:pt x="355" y="362"/>
                    </a:lnTo>
                    <a:lnTo>
                      <a:pt x="355" y="359"/>
                    </a:lnTo>
                    <a:lnTo>
                      <a:pt x="351" y="359"/>
                    </a:lnTo>
                    <a:lnTo>
                      <a:pt x="348" y="362"/>
                    </a:lnTo>
                    <a:lnTo>
                      <a:pt x="344" y="359"/>
                    </a:lnTo>
                    <a:lnTo>
                      <a:pt x="340" y="359"/>
                    </a:lnTo>
                    <a:lnTo>
                      <a:pt x="337" y="359"/>
                    </a:lnTo>
                    <a:lnTo>
                      <a:pt x="333" y="351"/>
                    </a:lnTo>
                    <a:lnTo>
                      <a:pt x="330" y="351"/>
                    </a:lnTo>
                    <a:lnTo>
                      <a:pt x="330" y="351"/>
                    </a:lnTo>
                    <a:lnTo>
                      <a:pt x="330" y="348"/>
                    </a:lnTo>
                    <a:lnTo>
                      <a:pt x="330" y="344"/>
                    </a:lnTo>
                    <a:lnTo>
                      <a:pt x="333" y="341"/>
                    </a:lnTo>
                    <a:lnTo>
                      <a:pt x="337" y="326"/>
                    </a:lnTo>
                    <a:lnTo>
                      <a:pt x="337" y="323"/>
                    </a:lnTo>
                    <a:lnTo>
                      <a:pt x="337" y="312"/>
                    </a:lnTo>
                    <a:lnTo>
                      <a:pt x="337" y="308"/>
                    </a:lnTo>
                    <a:lnTo>
                      <a:pt x="337" y="301"/>
                    </a:lnTo>
                    <a:lnTo>
                      <a:pt x="333" y="298"/>
                    </a:lnTo>
                    <a:lnTo>
                      <a:pt x="337" y="294"/>
                    </a:lnTo>
                    <a:lnTo>
                      <a:pt x="337" y="294"/>
                    </a:lnTo>
                    <a:lnTo>
                      <a:pt x="337" y="290"/>
                    </a:lnTo>
                    <a:lnTo>
                      <a:pt x="340" y="283"/>
                    </a:lnTo>
                    <a:lnTo>
                      <a:pt x="340" y="283"/>
                    </a:lnTo>
                    <a:lnTo>
                      <a:pt x="344" y="283"/>
                    </a:lnTo>
                    <a:lnTo>
                      <a:pt x="344" y="283"/>
                    </a:lnTo>
                    <a:lnTo>
                      <a:pt x="348" y="280"/>
                    </a:lnTo>
                    <a:lnTo>
                      <a:pt x="373" y="276"/>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16" name="Freeform 2750">
                <a:extLst>
                  <a:ext uri="{FF2B5EF4-FFF2-40B4-BE49-F238E27FC236}">
                    <a16:creationId xmlns:a16="http://schemas.microsoft.com/office/drawing/2014/main" id="{A61C7B15-E07D-4E15-93B9-964659E66CA6}"/>
                  </a:ext>
                </a:extLst>
              </p:cNvPr>
              <p:cNvSpPr>
                <a:spLocks/>
              </p:cNvSpPr>
              <p:nvPr/>
            </p:nvSpPr>
            <p:spPr bwMode="auto">
              <a:xfrm>
                <a:off x="3550" y="2503"/>
                <a:ext cx="125" cy="132"/>
              </a:xfrm>
              <a:custGeom>
                <a:avLst/>
                <a:gdLst>
                  <a:gd name="T0" fmla="*/ 36 w 125"/>
                  <a:gd name="T1" fmla="*/ 125 h 132"/>
                  <a:gd name="T2" fmla="*/ 64 w 125"/>
                  <a:gd name="T3" fmla="*/ 118 h 132"/>
                  <a:gd name="T4" fmla="*/ 97 w 125"/>
                  <a:gd name="T5" fmla="*/ 114 h 132"/>
                  <a:gd name="T6" fmla="*/ 111 w 125"/>
                  <a:gd name="T7" fmla="*/ 118 h 132"/>
                  <a:gd name="T8" fmla="*/ 118 w 125"/>
                  <a:gd name="T9" fmla="*/ 114 h 132"/>
                  <a:gd name="T10" fmla="*/ 118 w 125"/>
                  <a:gd name="T11" fmla="*/ 104 h 132"/>
                  <a:gd name="T12" fmla="*/ 111 w 125"/>
                  <a:gd name="T13" fmla="*/ 89 h 132"/>
                  <a:gd name="T14" fmla="*/ 115 w 125"/>
                  <a:gd name="T15" fmla="*/ 75 h 132"/>
                  <a:gd name="T16" fmla="*/ 118 w 125"/>
                  <a:gd name="T17" fmla="*/ 61 h 132"/>
                  <a:gd name="T18" fmla="*/ 125 w 125"/>
                  <a:gd name="T19" fmla="*/ 53 h 132"/>
                  <a:gd name="T20" fmla="*/ 122 w 125"/>
                  <a:gd name="T21" fmla="*/ 35 h 132"/>
                  <a:gd name="T22" fmla="*/ 122 w 125"/>
                  <a:gd name="T23" fmla="*/ 28 h 132"/>
                  <a:gd name="T24" fmla="*/ 122 w 125"/>
                  <a:gd name="T25" fmla="*/ 25 h 132"/>
                  <a:gd name="T26" fmla="*/ 115 w 125"/>
                  <a:gd name="T27" fmla="*/ 18 h 132"/>
                  <a:gd name="T28" fmla="*/ 107 w 125"/>
                  <a:gd name="T29" fmla="*/ 18 h 132"/>
                  <a:gd name="T30" fmla="*/ 93 w 125"/>
                  <a:gd name="T31" fmla="*/ 18 h 132"/>
                  <a:gd name="T32" fmla="*/ 86 w 125"/>
                  <a:gd name="T33" fmla="*/ 21 h 132"/>
                  <a:gd name="T34" fmla="*/ 82 w 125"/>
                  <a:gd name="T35" fmla="*/ 21 h 132"/>
                  <a:gd name="T36" fmla="*/ 79 w 125"/>
                  <a:gd name="T37" fmla="*/ 18 h 132"/>
                  <a:gd name="T38" fmla="*/ 75 w 125"/>
                  <a:gd name="T39" fmla="*/ 14 h 132"/>
                  <a:gd name="T40" fmla="*/ 72 w 125"/>
                  <a:gd name="T41" fmla="*/ 10 h 132"/>
                  <a:gd name="T42" fmla="*/ 64 w 125"/>
                  <a:gd name="T43" fmla="*/ 7 h 132"/>
                  <a:gd name="T44" fmla="*/ 57 w 125"/>
                  <a:gd name="T45" fmla="*/ 3 h 132"/>
                  <a:gd name="T46" fmla="*/ 54 w 125"/>
                  <a:gd name="T47" fmla="*/ 10 h 132"/>
                  <a:gd name="T48" fmla="*/ 50 w 125"/>
                  <a:gd name="T49" fmla="*/ 3 h 132"/>
                  <a:gd name="T50" fmla="*/ 46 w 125"/>
                  <a:gd name="T51" fmla="*/ 0 h 132"/>
                  <a:gd name="T52" fmla="*/ 39 w 125"/>
                  <a:gd name="T53" fmla="*/ 0 h 132"/>
                  <a:gd name="T54" fmla="*/ 39 w 125"/>
                  <a:gd name="T55" fmla="*/ 7 h 132"/>
                  <a:gd name="T56" fmla="*/ 32 w 125"/>
                  <a:gd name="T57" fmla="*/ 10 h 132"/>
                  <a:gd name="T58" fmla="*/ 29 w 125"/>
                  <a:gd name="T59" fmla="*/ 7 h 132"/>
                  <a:gd name="T60" fmla="*/ 25 w 125"/>
                  <a:gd name="T61" fmla="*/ 10 h 132"/>
                  <a:gd name="T62" fmla="*/ 21 w 125"/>
                  <a:gd name="T63" fmla="*/ 7 h 132"/>
                  <a:gd name="T64" fmla="*/ 18 w 125"/>
                  <a:gd name="T65" fmla="*/ 7 h 132"/>
                  <a:gd name="T66" fmla="*/ 11 w 125"/>
                  <a:gd name="T67" fmla="*/ 14 h 132"/>
                  <a:gd name="T68" fmla="*/ 11 w 125"/>
                  <a:gd name="T69" fmla="*/ 25 h 132"/>
                  <a:gd name="T70" fmla="*/ 14 w 125"/>
                  <a:gd name="T71" fmla="*/ 32 h 132"/>
                  <a:gd name="T72" fmla="*/ 18 w 125"/>
                  <a:gd name="T73" fmla="*/ 35 h 132"/>
                  <a:gd name="T74" fmla="*/ 14 w 125"/>
                  <a:gd name="T75" fmla="*/ 39 h 132"/>
                  <a:gd name="T76" fmla="*/ 18 w 125"/>
                  <a:gd name="T77" fmla="*/ 46 h 132"/>
                  <a:gd name="T78" fmla="*/ 14 w 125"/>
                  <a:gd name="T79" fmla="*/ 46 h 132"/>
                  <a:gd name="T80" fmla="*/ 7 w 125"/>
                  <a:gd name="T81" fmla="*/ 46 h 132"/>
                  <a:gd name="T82" fmla="*/ 7 w 125"/>
                  <a:gd name="T83" fmla="*/ 50 h 132"/>
                  <a:gd name="T84" fmla="*/ 11 w 125"/>
                  <a:gd name="T85" fmla="*/ 53 h 132"/>
                  <a:gd name="T86" fmla="*/ 11 w 125"/>
                  <a:gd name="T87" fmla="*/ 57 h 132"/>
                  <a:gd name="T88" fmla="*/ 11 w 125"/>
                  <a:gd name="T89" fmla="*/ 64 h 132"/>
                  <a:gd name="T90" fmla="*/ 3 w 125"/>
                  <a:gd name="T91" fmla="*/ 71 h 132"/>
                  <a:gd name="T92" fmla="*/ 7 w 125"/>
                  <a:gd name="T93" fmla="*/ 75 h 132"/>
                  <a:gd name="T94" fmla="*/ 0 w 125"/>
                  <a:gd name="T95" fmla="*/ 86 h 132"/>
                  <a:gd name="T96" fmla="*/ 3 w 125"/>
                  <a:gd name="T97" fmla="*/ 86 h 132"/>
                  <a:gd name="T98" fmla="*/ 11 w 125"/>
                  <a:gd name="T99" fmla="*/ 89 h 132"/>
                  <a:gd name="T100" fmla="*/ 14 w 125"/>
                  <a:gd name="T101" fmla="*/ 93 h 132"/>
                  <a:gd name="T102" fmla="*/ 21 w 125"/>
                  <a:gd name="T103" fmla="*/ 100 h 132"/>
                  <a:gd name="T104" fmla="*/ 25 w 125"/>
                  <a:gd name="T105" fmla="*/ 104 h 132"/>
                  <a:gd name="T106" fmla="*/ 25 w 125"/>
                  <a:gd name="T107" fmla="*/ 111 h 132"/>
                  <a:gd name="T108" fmla="*/ 21 w 125"/>
                  <a:gd name="T109" fmla="*/ 114 h 132"/>
                  <a:gd name="T110" fmla="*/ 21 w 125"/>
                  <a:gd name="T111" fmla="*/ 12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32">
                    <a:moveTo>
                      <a:pt x="21" y="129"/>
                    </a:moveTo>
                    <a:lnTo>
                      <a:pt x="21" y="132"/>
                    </a:lnTo>
                    <a:lnTo>
                      <a:pt x="29" y="132"/>
                    </a:lnTo>
                    <a:lnTo>
                      <a:pt x="36" y="125"/>
                    </a:lnTo>
                    <a:lnTo>
                      <a:pt x="46" y="122"/>
                    </a:lnTo>
                    <a:lnTo>
                      <a:pt x="50" y="122"/>
                    </a:lnTo>
                    <a:lnTo>
                      <a:pt x="61" y="118"/>
                    </a:lnTo>
                    <a:lnTo>
                      <a:pt x="64" y="118"/>
                    </a:lnTo>
                    <a:lnTo>
                      <a:pt x="79" y="114"/>
                    </a:lnTo>
                    <a:lnTo>
                      <a:pt x="82" y="114"/>
                    </a:lnTo>
                    <a:lnTo>
                      <a:pt x="89" y="114"/>
                    </a:lnTo>
                    <a:lnTo>
                      <a:pt x="97" y="114"/>
                    </a:lnTo>
                    <a:lnTo>
                      <a:pt x="104" y="114"/>
                    </a:lnTo>
                    <a:lnTo>
                      <a:pt x="111" y="118"/>
                    </a:lnTo>
                    <a:lnTo>
                      <a:pt x="111" y="118"/>
                    </a:lnTo>
                    <a:lnTo>
                      <a:pt x="111" y="118"/>
                    </a:lnTo>
                    <a:lnTo>
                      <a:pt x="115" y="114"/>
                    </a:lnTo>
                    <a:lnTo>
                      <a:pt x="115" y="114"/>
                    </a:lnTo>
                    <a:lnTo>
                      <a:pt x="118" y="114"/>
                    </a:lnTo>
                    <a:lnTo>
                      <a:pt x="118" y="114"/>
                    </a:lnTo>
                    <a:lnTo>
                      <a:pt x="122" y="114"/>
                    </a:lnTo>
                    <a:lnTo>
                      <a:pt x="122" y="107"/>
                    </a:lnTo>
                    <a:lnTo>
                      <a:pt x="118" y="104"/>
                    </a:lnTo>
                    <a:lnTo>
                      <a:pt x="118" y="104"/>
                    </a:lnTo>
                    <a:lnTo>
                      <a:pt x="115" y="104"/>
                    </a:lnTo>
                    <a:lnTo>
                      <a:pt x="115" y="100"/>
                    </a:lnTo>
                    <a:lnTo>
                      <a:pt x="115" y="96"/>
                    </a:lnTo>
                    <a:lnTo>
                      <a:pt x="111" y="89"/>
                    </a:lnTo>
                    <a:lnTo>
                      <a:pt x="111" y="86"/>
                    </a:lnTo>
                    <a:lnTo>
                      <a:pt x="111" y="79"/>
                    </a:lnTo>
                    <a:lnTo>
                      <a:pt x="111" y="75"/>
                    </a:lnTo>
                    <a:lnTo>
                      <a:pt x="115" y="75"/>
                    </a:lnTo>
                    <a:lnTo>
                      <a:pt x="115" y="71"/>
                    </a:lnTo>
                    <a:lnTo>
                      <a:pt x="115" y="68"/>
                    </a:lnTo>
                    <a:lnTo>
                      <a:pt x="118" y="64"/>
                    </a:lnTo>
                    <a:lnTo>
                      <a:pt x="118" y="61"/>
                    </a:lnTo>
                    <a:lnTo>
                      <a:pt x="122" y="57"/>
                    </a:lnTo>
                    <a:lnTo>
                      <a:pt x="122" y="53"/>
                    </a:lnTo>
                    <a:lnTo>
                      <a:pt x="122" y="53"/>
                    </a:lnTo>
                    <a:lnTo>
                      <a:pt x="125" y="53"/>
                    </a:lnTo>
                    <a:lnTo>
                      <a:pt x="125" y="50"/>
                    </a:lnTo>
                    <a:lnTo>
                      <a:pt x="125" y="50"/>
                    </a:lnTo>
                    <a:lnTo>
                      <a:pt x="125" y="46"/>
                    </a:lnTo>
                    <a:lnTo>
                      <a:pt x="122" y="35"/>
                    </a:lnTo>
                    <a:lnTo>
                      <a:pt x="122" y="32"/>
                    </a:lnTo>
                    <a:lnTo>
                      <a:pt x="118" y="32"/>
                    </a:lnTo>
                    <a:lnTo>
                      <a:pt x="122" y="32"/>
                    </a:lnTo>
                    <a:lnTo>
                      <a:pt x="122" y="28"/>
                    </a:lnTo>
                    <a:lnTo>
                      <a:pt x="122" y="28"/>
                    </a:lnTo>
                    <a:lnTo>
                      <a:pt x="122" y="28"/>
                    </a:lnTo>
                    <a:lnTo>
                      <a:pt x="122" y="25"/>
                    </a:lnTo>
                    <a:lnTo>
                      <a:pt x="122" y="25"/>
                    </a:lnTo>
                    <a:lnTo>
                      <a:pt x="118" y="25"/>
                    </a:lnTo>
                    <a:lnTo>
                      <a:pt x="118" y="25"/>
                    </a:lnTo>
                    <a:lnTo>
                      <a:pt x="115" y="21"/>
                    </a:lnTo>
                    <a:lnTo>
                      <a:pt x="115" y="18"/>
                    </a:lnTo>
                    <a:lnTo>
                      <a:pt x="115" y="18"/>
                    </a:lnTo>
                    <a:lnTo>
                      <a:pt x="111" y="14"/>
                    </a:lnTo>
                    <a:lnTo>
                      <a:pt x="111" y="14"/>
                    </a:lnTo>
                    <a:lnTo>
                      <a:pt x="107" y="18"/>
                    </a:lnTo>
                    <a:lnTo>
                      <a:pt x="104" y="14"/>
                    </a:lnTo>
                    <a:lnTo>
                      <a:pt x="100" y="14"/>
                    </a:lnTo>
                    <a:lnTo>
                      <a:pt x="97" y="18"/>
                    </a:lnTo>
                    <a:lnTo>
                      <a:pt x="93" y="18"/>
                    </a:lnTo>
                    <a:lnTo>
                      <a:pt x="89" y="18"/>
                    </a:lnTo>
                    <a:lnTo>
                      <a:pt x="89" y="18"/>
                    </a:lnTo>
                    <a:lnTo>
                      <a:pt x="86" y="21"/>
                    </a:lnTo>
                    <a:lnTo>
                      <a:pt x="86" y="21"/>
                    </a:lnTo>
                    <a:lnTo>
                      <a:pt x="82" y="21"/>
                    </a:lnTo>
                    <a:lnTo>
                      <a:pt x="82" y="18"/>
                    </a:lnTo>
                    <a:lnTo>
                      <a:pt x="82" y="18"/>
                    </a:lnTo>
                    <a:lnTo>
                      <a:pt x="82" y="21"/>
                    </a:lnTo>
                    <a:lnTo>
                      <a:pt x="79" y="21"/>
                    </a:lnTo>
                    <a:lnTo>
                      <a:pt x="79" y="21"/>
                    </a:lnTo>
                    <a:lnTo>
                      <a:pt x="79" y="18"/>
                    </a:lnTo>
                    <a:lnTo>
                      <a:pt x="79" y="18"/>
                    </a:lnTo>
                    <a:lnTo>
                      <a:pt x="75" y="18"/>
                    </a:lnTo>
                    <a:lnTo>
                      <a:pt x="75" y="18"/>
                    </a:lnTo>
                    <a:lnTo>
                      <a:pt x="75" y="14"/>
                    </a:lnTo>
                    <a:lnTo>
                      <a:pt x="75" y="14"/>
                    </a:lnTo>
                    <a:lnTo>
                      <a:pt x="72" y="14"/>
                    </a:lnTo>
                    <a:lnTo>
                      <a:pt x="72" y="10"/>
                    </a:lnTo>
                    <a:lnTo>
                      <a:pt x="72" y="10"/>
                    </a:lnTo>
                    <a:lnTo>
                      <a:pt x="72" y="10"/>
                    </a:lnTo>
                    <a:lnTo>
                      <a:pt x="72" y="7"/>
                    </a:lnTo>
                    <a:lnTo>
                      <a:pt x="72" y="7"/>
                    </a:lnTo>
                    <a:lnTo>
                      <a:pt x="68" y="7"/>
                    </a:lnTo>
                    <a:lnTo>
                      <a:pt x="64" y="7"/>
                    </a:lnTo>
                    <a:lnTo>
                      <a:pt x="64" y="7"/>
                    </a:lnTo>
                    <a:lnTo>
                      <a:pt x="64" y="7"/>
                    </a:lnTo>
                    <a:lnTo>
                      <a:pt x="61" y="3"/>
                    </a:lnTo>
                    <a:lnTo>
                      <a:pt x="57" y="3"/>
                    </a:lnTo>
                    <a:lnTo>
                      <a:pt x="57" y="7"/>
                    </a:lnTo>
                    <a:lnTo>
                      <a:pt x="54" y="7"/>
                    </a:lnTo>
                    <a:lnTo>
                      <a:pt x="54" y="7"/>
                    </a:lnTo>
                    <a:lnTo>
                      <a:pt x="54" y="10"/>
                    </a:lnTo>
                    <a:lnTo>
                      <a:pt x="50" y="10"/>
                    </a:lnTo>
                    <a:lnTo>
                      <a:pt x="50" y="7"/>
                    </a:lnTo>
                    <a:lnTo>
                      <a:pt x="50" y="3"/>
                    </a:lnTo>
                    <a:lnTo>
                      <a:pt x="50" y="3"/>
                    </a:lnTo>
                    <a:lnTo>
                      <a:pt x="50" y="3"/>
                    </a:lnTo>
                    <a:lnTo>
                      <a:pt x="50" y="0"/>
                    </a:lnTo>
                    <a:lnTo>
                      <a:pt x="46" y="0"/>
                    </a:lnTo>
                    <a:lnTo>
                      <a:pt x="46" y="0"/>
                    </a:lnTo>
                    <a:lnTo>
                      <a:pt x="46" y="0"/>
                    </a:lnTo>
                    <a:lnTo>
                      <a:pt x="43" y="3"/>
                    </a:lnTo>
                    <a:lnTo>
                      <a:pt x="43" y="3"/>
                    </a:lnTo>
                    <a:lnTo>
                      <a:pt x="39" y="0"/>
                    </a:lnTo>
                    <a:lnTo>
                      <a:pt x="39" y="0"/>
                    </a:lnTo>
                    <a:lnTo>
                      <a:pt x="39" y="3"/>
                    </a:lnTo>
                    <a:lnTo>
                      <a:pt x="39" y="3"/>
                    </a:lnTo>
                    <a:lnTo>
                      <a:pt x="39" y="7"/>
                    </a:lnTo>
                    <a:lnTo>
                      <a:pt x="39" y="7"/>
                    </a:lnTo>
                    <a:lnTo>
                      <a:pt x="36" y="7"/>
                    </a:lnTo>
                    <a:lnTo>
                      <a:pt x="32" y="7"/>
                    </a:lnTo>
                    <a:lnTo>
                      <a:pt x="32" y="10"/>
                    </a:lnTo>
                    <a:lnTo>
                      <a:pt x="32" y="10"/>
                    </a:lnTo>
                    <a:lnTo>
                      <a:pt x="32" y="10"/>
                    </a:lnTo>
                    <a:lnTo>
                      <a:pt x="29" y="10"/>
                    </a:lnTo>
                    <a:lnTo>
                      <a:pt x="29" y="7"/>
                    </a:lnTo>
                    <a:lnTo>
                      <a:pt x="25" y="7"/>
                    </a:lnTo>
                    <a:lnTo>
                      <a:pt x="25" y="10"/>
                    </a:lnTo>
                    <a:lnTo>
                      <a:pt x="25" y="10"/>
                    </a:lnTo>
                    <a:lnTo>
                      <a:pt x="25" y="10"/>
                    </a:lnTo>
                    <a:lnTo>
                      <a:pt x="25" y="7"/>
                    </a:lnTo>
                    <a:lnTo>
                      <a:pt x="21" y="3"/>
                    </a:lnTo>
                    <a:lnTo>
                      <a:pt x="21" y="3"/>
                    </a:lnTo>
                    <a:lnTo>
                      <a:pt x="21" y="7"/>
                    </a:lnTo>
                    <a:lnTo>
                      <a:pt x="18" y="7"/>
                    </a:lnTo>
                    <a:lnTo>
                      <a:pt x="18" y="7"/>
                    </a:lnTo>
                    <a:lnTo>
                      <a:pt x="18" y="7"/>
                    </a:lnTo>
                    <a:lnTo>
                      <a:pt x="18" y="7"/>
                    </a:lnTo>
                    <a:lnTo>
                      <a:pt x="14" y="10"/>
                    </a:lnTo>
                    <a:lnTo>
                      <a:pt x="14" y="10"/>
                    </a:lnTo>
                    <a:lnTo>
                      <a:pt x="14" y="10"/>
                    </a:lnTo>
                    <a:lnTo>
                      <a:pt x="11" y="14"/>
                    </a:lnTo>
                    <a:lnTo>
                      <a:pt x="11" y="14"/>
                    </a:lnTo>
                    <a:lnTo>
                      <a:pt x="11" y="14"/>
                    </a:lnTo>
                    <a:lnTo>
                      <a:pt x="11" y="18"/>
                    </a:lnTo>
                    <a:lnTo>
                      <a:pt x="11" y="25"/>
                    </a:lnTo>
                    <a:lnTo>
                      <a:pt x="11" y="25"/>
                    </a:lnTo>
                    <a:lnTo>
                      <a:pt x="11" y="28"/>
                    </a:lnTo>
                    <a:lnTo>
                      <a:pt x="14" y="28"/>
                    </a:lnTo>
                    <a:lnTo>
                      <a:pt x="14" y="32"/>
                    </a:lnTo>
                    <a:lnTo>
                      <a:pt x="14" y="32"/>
                    </a:lnTo>
                    <a:lnTo>
                      <a:pt x="18" y="35"/>
                    </a:lnTo>
                    <a:lnTo>
                      <a:pt x="18" y="35"/>
                    </a:lnTo>
                    <a:lnTo>
                      <a:pt x="18" y="35"/>
                    </a:lnTo>
                    <a:lnTo>
                      <a:pt x="14" y="35"/>
                    </a:lnTo>
                    <a:lnTo>
                      <a:pt x="14" y="39"/>
                    </a:lnTo>
                    <a:lnTo>
                      <a:pt x="14" y="39"/>
                    </a:lnTo>
                    <a:lnTo>
                      <a:pt x="14" y="39"/>
                    </a:lnTo>
                    <a:lnTo>
                      <a:pt x="18" y="39"/>
                    </a:lnTo>
                    <a:lnTo>
                      <a:pt x="18" y="43"/>
                    </a:lnTo>
                    <a:lnTo>
                      <a:pt x="18" y="43"/>
                    </a:lnTo>
                    <a:lnTo>
                      <a:pt x="18" y="46"/>
                    </a:lnTo>
                    <a:lnTo>
                      <a:pt x="18" y="50"/>
                    </a:lnTo>
                    <a:lnTo>
                      <a:pt x="18" y="50"/>
                    </a:lnTo>
                    <a:lnTo>
                      <a:pt x="18" y="46"/>
                    </a:lnTo>
                    <a:lnTo>
                      <a:pt x="14" y="46"/>
                    </a:lnTo>
                    <a:lnTo>
                      <a:pt x="14" y="46"/>
                    </a:lnTo>
                    <a:lnTo>
                      <a:pt x="14" y="46"/>
                    </a:lnTo>
                    <a:lnTo>
                      <a:pt x="11" y="46"/>
                    </a:lnTo>
                    <a:lnTo>
                      <a:pt x="7" y="46"/>
                    </a:lnTo>
                    <a:lnTo>
                      <a:pt x="7" y="46"/>
                    </a:lnTo>
                    <a:lnTo>
                      <a:pt x="7" y="46"/>
                    </a:lnTo>
                    <a:lnTo>
                      <a:pt x="7" y="50"/>
                    </a:lnTo>
                    <a:lnTo>
                      <a:pt x="7" y="50"/>
                    </a:lnTo>
                    <a:lnTo>
                      <a:pt x="7" y="53"/>
                    </a:lnTo>
                    <a:lnTo>
                      <a:pt x="11" y="50"/>
                    </a:lnTo>
                    <a:lnTo>
                      <a:pt x="11" y="53"/>
                    </a:lnTo>
                    <a:lnTo>
                      <a:pt x="11" y="53"/>
                    </a:lnTo>
                    <a:lnTo>
                      <a:pt x="11" y="53"/>
                    </a:lnTo>
                    <a:lnTo>
                      <a:pt x="14" y="53"/>
                    </a:lnTo>
                    <a:lnTo>
                      <a:pt x="14" y="53"/>
                    </a:lnTo>
                    <a:lnTo>
                      <a:pt x="11" y="57"/>
                    </a:lnTo>
                    <a:lnTo>
                      <a:pt x="11" y="57"/>
                    </a:lnTo>
                    <a:lnTo>
                      <a:pt x="11" y="61"/>
                    </a:lnTo>
                    <a:lnTo>
                      <a:pt x="11" y="64"/>
                    </a:lnTo>
                    <a:lnTo>
                      <a:pt x="11" y="64"/>
                    </a:lnTo>
                    <a:lnTo>
                      <a:pt x="3" y="64"/>
                    </a:lnTo>
                    <a:lnTo>
                      <a:pt x="3" y="64"/>
                    </a:lnTo>
                    <a:lnTo>
                      <a:pt x="3" y="68"/>
                    </a:lnTo>
                    <a:lnTo>
                      <a:pt x="3" y="71"/>
                    </a:lnTo>
                    <a:lnTo>
                      <a:pt x="3" y="71"/>
                    </a:lnTo>
                    <a:lnTo>
                      <a:pt x="3" y="71"/>
                    </a:lnTo>
                    <a:lnTo>
                      <a:pt x="3" y="71"/>
                    </a:lnTo>
                    <a:lnTo>
                      <a:pt x="7" y="75"/>
                    </a:lnTo>
                    <a:lnTo>
                      <a:pt x="7" y="79"/>
                    </a:lnTo>
                    <a:lnTo>
                      <a:pt x="3" y="82"/>
                    </a:lnTo>
                    <a:lnTo>
                      <a:pt x="3" y="82"/>
                    </a:lnTo>
                    <a:lnTo>
                      <a:pt x="0" y="86"/>
                    </a:lnTo>
                    <a:lnTo>
                      <a:pt x="0" y="86"/>
                    </a:lnTo>
                    <a:lnTo>
                      <a:pt x="3" y="86"/>
                    </a:lnTo>
                    <a:lnTo>
                      <a:pt x="3" y="86"/>
                    </a:lnTo>
                    <a:lnTo>
                      <a:pt x="3" y="86"/>
                    </a:lnTo>
                    <a:lnTo>
                      <a:pt x="3" y="89"/>
                    </a:lnTo>
                    <a:lnTo>
                      <a:pt x="3" y="89"/>
                    </a:lnTo>
                    <a:lnTo>
                      <a:pt x="7" y="89"/>
                    </a:lnTo>
                    <a:lnTo>
                      <a:pt x="11" y="89"/>
                    </a:lnTo>
                    <a:lnTo>
                      <a:pt x="14" y="89"/>
                    </a:lnTo>
                    <a:lnTo>
                      <a:pt x="14" y="89"/>
                    </a:lnTo>
                    <a:lnTo>
                      <a:pt x="14" y="93"/>
                    </a:lnTo>
                    <a:lnTo>
                      <a:pt x="14" y="93"/>
                    </a:lnTo>
                    <a:lnTo>
                      <a:pt x="14" y="96"/>
                    </a:lnTo>
                    <a:lnTo>
                      <a:pt x="18" y="96"/>
                    </a:lnTo>
                    <a:lnTo>
                      <a:pt x="18" y="100"/>
                    </a:lnTo>
                    <a:lnTo>
                      <a:pt x="21" y="100"/>
                    </a:lnTo>
                    <a:lnTo>
                      <a:pt x="21" y="100"/>
                    </a:lnTo>
                    <a:lnTo>
                      <a:pt x="25" y="100"/>
                    </a:lnTo>
                    <a:lnTo>
                      <a:pt x="25" y="100"/>
                    </a:lnTo>
                    <a:lnTo>
                      <a:pt x="25" y="104"/>
                    </a:lnTo>
                    <a:lnTo>
                      <a:pt x="25" y="107"/>
                    </a:lnTo>
                    <a:lnTo>
                      <a:pt x="25" y="107"/>
                    </a:lnTo>
                    <a:lnTo>
                      <a:pt x="25" y="111"/>
                    </a:lnTo>
                    <a:lnTo>
                      <a:pt x="25" y="111"/>
                    </a:lnTo>
                    <a:lnTo>
                      <a:pt x="25" y="111"/>
                    </a:lnTo>
                    <a:lnTo>
                      <a:pt x="21" y="111"/>
                    </a:lnTo>
                    <a:lnTo>
                      <a:pt x="21" y="114"/>
                    </a:lnTo>
                    <a:lnTo>
                      <a:pt x="21" y="114"/>
                    </a:lnTo>
                    <a:lnTo>
                      <a:pt x="21" y="114"/>
                    </a:lnTo>
                    <a:lnTo>
                      <a:pt x="21" y="118"/>
                    </a:lnTo>
                    <a:lnTo>
                      <a:pt x="21" y="122"/>
                    </a:lnTo>
                    <a:lnTo>
                      <a:pt x="21" y="12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17" name="Freeform 2751">
                <a:extLst>
                  <a:ext uri="{FF2B5EF4-FFF2-40B4-BE49-F238E27FC236}">
                    <a16:creationId xmlns:a16="http://schemas.microsoft.com/office/drawing/2014/main" id="{49F1E3D8-327A-4A2A-AF42-2C252C31610C}"/>
                  </a:ext>
                </a:extLst>
              </p:cNvPr>
              <p:cNvSpPr>
                <a:spLocks/>
              </p:cNvSpPr>
              <p:nvPr/>
            </p:nvSpPr>
            <p:spPr bwMode="auto">
              <a:xfrm>
                <a:off x="3550" y="2503"/>
                <a:ext cx="125" cy="132"/>
              </a:xfrm>
              <a:custGeom>
                <a:avLst/>
                <a:gdLst>
                  <a:gd name="T0" fmla="*/ 36 w 125"/>
                  <a:gd name="T1" fmla="*/ 125 h 132"/>
                  <a:gd name="T2" fmla="*/ 64 w 125"/>
                  <a:gd name="T3" fmla="*/ 118 h 132"/>
                  <a:gd name="T4" fmla="*/ 97 w 125"/>
                  <a:gd name="T5" fmla="*/ 114 h 132"/>
                  <a:gd name="T6" fmla="*/ 111 w 125"/>
                  <a:gd name="T7" fmla="*/ 118 h 132"/>
                  <a:gd name="T8" fmla="*/ 118 w 125"/>
                  <a:gd name="T9" fmla="*/ 114 h 132"/>
                  <a:gd name="T10" fmla="*/ 118 w 125"/>
                  <a:gd name="T11" fmla="*/ 104 h 132"/>
                  <a:gd name="T12" fmla="*/ 111 w 125"/>
                  <a:gd name="T13" fmla="*/ 89 h 132"/>
                  <a:gd name="T14" fmla="*/ 115 w 125"/>
                  <a:gd name="T15" fmla="*/ 75 h 132"/>
                  <a:gd name="T16" fmla="*/ 118 w 125"/>
                  <a:gd name="T17" fmla="*/ 61 h 132"/>
                  <a:gd name="T18" fmla="*/ 125 w 125"/>
                  <a:gd name="T19" fmla="*/ 53 h 132"/>
                  <a:gd name="T20" fmla="*/ 122 w 125"/>
                  <a:gd name="T21" fmla="*/ 35 h 132"/>
                  <a:gd name="T22" fmla="*/ 122 w 125"/>
                  <a:gd name="T23" fmla="*/ 28 h 132"/>
                  <a:gd name="T24" fmla="*/ 122 w 125"/>
                  <a:gd name="T25" fmla="*/ 25 h 132"/>
                  <a:gd name="T26" fmla="*/ 115 w 125"/>
                  <a:gd name="T27" fmla="*/ 18 h 132"/>
                  <a:gd name="T28" fmla="*/ 107 w 125"/>
                  <a:gd name="T29" fmla="*/ 18 h 132"/>
                  <a:gd name="T30" fmla="*/ 93 w 125"/>
                  <a:gd name="T31" fmla="*/ 18 h 132"/>
                  <a:gd name="T32" fmla="*/ 86 w 125"/>
                  <a:gd name="T33" fmla="*/ 21 h 132"/>
                  <a:gd name="T34" fmla="*/ 82 w 125"/>
                  <a:gd name="T35" fmla="*/ 21 h 132"/>
                  <a:gd name="T36" fmla="*/ 79 w 125"/>
                  <a:gd name="T37" fmla="*/ 18 h 132"/>
                  <a:gd name="T38" fmla="*/ 75 w 125"/>
                  <a:gd name="T39" fmla="*/ 14 h 132"/>
                  <a:gd name="T40" fmla="*/ 72 w 125"/>
                  <a:gd name="T41" fmla="*/ 10 h 132"/>
                  <a:gd name="T42" fmla="*/ 64 w 125"/>
                  <a:gd name="T43" fmla="*/ 7 h 132"/>
                  <a:gd name="T44" fmla="*/ 57 w 125"/>
                  <a:gd name="T45" fmla="*/ 3 h 132"/>
                  <a:gd name="T46" fmla="*/ 54 w 125"/>
                  <a:gd name="T47" fmla="*/ 10 h 132"/>
                  <a:gd name="T48" fmla="*/ 50 w 125"/>
                  <a:gd name="T49" fmla="*/ 3 h 132"/>
                  <a:gd name="T50" fmla="*/ 46 w 125"/>
                  <a:gd name="T51" fmla="*/ 0 h 132"/>
                  <a:gd name="T52" fmla="*/ 39 w 125"/>
                  <a:gd name="T53" fmla="*/ 0 h 132"/>
                  <a:gd name="T54" fmla="*/ 39 w 125"/>
                  <a:gd name="T55" fmla="*/ 7 h 132"/>
                  <a:gd name="T56" fmla="*/ 32 w 125"/>
                  <a:gd name="T57" fmla="*/ 10 h 132"/>
                  <a:gd name="T58" fmla="*/ 29 w 125"/>
                  <a:gd name="T59" fmla="*/ 7 h 132"/>
                  <a:gd name="T60" fmla="*/ 25 w 125"/>
                  <a:gd name="T61" fmla="*/ 10 h 132"/>
                  <a:gd name="T62" fmla="*/ 21 w 125"/>
                  <a:gd name="T63" fmla="*/ 7 h 132"/>
                  <a:gd name="T64" fmla="*/ 18 w 125"/>
                  <a:gd name="T65" fmla="*/ 7 h 132"/>
                  <a:gd name="T66" fmla="*/ 11 w 125"/>
                  <a:gd name="T67" fmla="*/ 14 h 132"/>
                  <a:gd name="T68" fmla="*/ 11 w 125"/>
                  <a:gd name="T69" fmla="*/ 25 h 132"/>
                  <a:gd name="T70" fmla="*/ 14 w 125"/>
                  <a:gd name="T71" fmla="*/ 32 h 132"/>
                  <a:gd name="T72" fmla="*/ 18 w 125"/>
                  <a:gd name="T73" fmla="*/ 35 h 132"/>
                  <a:gd name="T74" fmla="*/ 14 w 125"/>
                  <a:gd name="T75" fmla="*/ 39 h 132"/>
                  <a:gd name="T76" fmla="*/ 18 w 125"/>
                  <a:gd name="T77" fmla="*/ 46 h 132"/>
                  <a:gd name="T78" fmla="*/ 14 w 125"/>
                  <a:gd name="T79" fmla="*/ 46 h 132"/>
                  <a:gd name="T80" fmla="*/ 7 w 125"/>
                  <a:gd name="T81" fmla="*/ 46 h 132"/>
                  <a:gd name="T82" fmla="*/ 7 w 125"/>
                  <a:gd name="T83" fmla="*/ 50 h 132"/>
                  <a:gd name="T84" fmla="*/ 11 w 125"/>
                  <a:gd name="T85" fmla="*/ 53 h 132"/>
                  <a:gd name="T86" fmla="*/ 11 w 125"/>
                  <a:gd name="T87" fmla="*/ 57 h 132"/>
                  <a:gd name="T88" fmla="*/ 11 w 125"/>
                  <a:gd name="T89" fmla="*/ 64 h 132"/>
                  <a:gd name="T90" fmla="*/ 3 w 125"/>
                  <a:gd name="T91" fmla="*/ 71 h 132"/>
                  <a:gd name="T92" fmla="*/ 7 w 125"/>
                  <a:gd name="T93" fmla="*/ 75 h 132"/>
                  <a:gd name="T94" fmla="*/ 0 w 125"/>
                  <a:gd name="T95" fmla="*/ 86 h 132"/>
                  <a:gd name="T96" fmla="*/ 3 w 125"/>
                  <a:gd name="T97" fmla="*/ 86 h 132"/>
                  <a:gd name="T98" fmla="*/ 11 w 125"/>
                  <a:gd name="T99" fmla="*/ 89 h 132"/>
                  <a:gd name="T100" fmla="*/ 14 w 125"/>
                  <a:gd name="T101" fmla="*/ 93 h 132"/>
                  <a:gd name="T102" fmla="*/ 21 w 125"/>
                  <a:gd name="T103" fmla="*/ 100 h 132"/>
                  <a:gd name="T104" fmla="*/ 25 w 125"/>
                  <a:gd name="T105" fmla="*/ 104 h 132"/>
                  <a:gd name="T106" fmla="*/ 25 w 125"/>
                  <a:gd name="T107" fmla="*/ 111 h 132"/>
                  <a:gd name="T108" fmla="*/ 21 w 125"/>
                  <a:gd name="T109" fmla="*/ 114 h 132"/>
                  <a:gd name="T110" fmla="*/ 21 w 125"/>
                  <a:gd name="T111" fmla="*/ 12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32">
                    <a:moveTo>
                      <a:pt x="21" y="129"/>
                    </a:moveTo>
                    <a:lnTo>
                      <a:pt x="21" y="132"/>
                    </a:lnTo>
                    <a:lnTo>
                      <a:pt x="29" y="132"/>
                    </a:lnTo>
                    <a:lnTo>
                      <a:pt x="36" y="125"/>
                    </a:lnTo>
                    <a:lnTo>
                      <a:pt x="46" y="122"/>
                    </a:lnTo>
                    <a:lnTo>
                      <a:pt x="50" y="122"/>
                    </a:lnTo>
                    <a:lnTo>
                      <a:pt x="61" y="118"/>
                    </a:lnTo>
                    <a:lnTo>
                      <a:pt x="64" y="118"/>
                    </a:lnTo>
                    <a:lnTo>
                      <a:pt x="79" y="114"/>
                    </a:lnTo>
                    <a:lnTo>
                      <a:pt x="82" y="114"/>
                    </a:lnTo>
                    <a:lnTo>
                      <a:pt x="89" y="114"/>
                    </a:lnTo>
                    <a:lnTo>
                      <a:pt x="97" y="114"/>
                    </a:lnTo>
                    <a:lnTo>
                      <a:pt x="104" y="114"/>
                    </a:lnTo>
                    <a:lnTo>
                      <a:pt x="111" y="118"/>
                    </a:lnTo>
                    <a:lnTo>
                      <a:pt x="111" y="118"/>
                    </a:lnTo>
                    <a:lnTo>
                      <a:pt x="111" y="118"/>
                    </a:lnTo>
                    <a:lnTo>
                      <a:pt x="115" y="114"/>
                    </a:lnTo>
                    <a:lnTo>
                      <a:pt x="115" y="114"/>
                    </a:lnTo>
                    <a:lnTo>
                      <a:pt x="118" y="114"/>
                    </a:lnTo>
                    <a:lnTo>
                      <a:pt x="118" y="114"/>
                    </a:lnTo>
                    <a:lnTo>
                      <a:pt x="122" y="114"/>
                    </a:lnTo>
                    <a:lnTo>
                      <a:pt x="122" y="107"/>
                    </a:lnTo>
                    <a:lnTo>
                      <a:pt x="118" y="104"/>
                    </a:lnTo>
                    <a:lnTo>
                      <a:pt x="118" y="104"/>
                    </a:lnTo>
                    <a:lnTo>
                      <a:pt x="115" y="104"/>
                    </a:lnTo>
                    <a:lnTo>
                      <a:pt x="115" y="100"/>
                    </a:lnTo>
                    <a:lnTo>
                      <a:pt x="115" y="96"/>
                    </a:lnTo>
                    <a:lnTo>
                      <a:pt x="111" y="89"/>
                    </a:lnTo>
                    <a:lnTo>
                      <a:pt x="111" y="86"/>
                    </a:lnTo>
                    <a:lnTo>
                      <a:pt x="111" y="79"/>
                    </a:lnTo>
                    <a:lnTo>
                      <a:pt x="111" y="75"/>
                    </a:lnTo>
                    <a:lnTo>
                      <a:pt x="115" y="75"/>
                    </a:lnTo>
                    <a:lnTo>
                      <a:pt x="115" y="71"/>
                    </a:lnTo>
                    <a:lnTo>
                      <a:pt x="115" y="68"/>
                    </a:lnTo>
                    <a:lnTo>
                      <a:pt x="118" y="64"/>
                    </a:lnTo>
                    <a:lnTo>
                      <a:pt x="118" y="61"/>
                    </a:lnTo>
                    <a:lnTo>
                      <a:pt x="122" y="57"/>
                    </a:lnTo>
                    <a:lnTo>
                      <a:pt x="122" y="53"/>
                    </a:lnTo>
                    <a:lnTo>
                      <a:pt x="122" y="53"/>
                    </a:lnTo>
                    <a:lnTo>
                      <a:pt x="125" y="53"/>
                    </a:lnTo>
                    <a:lnTo>
                      <a:pt x="125" y="50"/>
                    </a:lnTo>
                    <a:lnTo>
                      <a:pt x="125" y="50"/>
                    </a:lnTo>
                    <a:lnTo>
                      <a:pt x="125" y="46"/>
                    </a:lnTo>
                    <a:lnTo>
                      <a:pt x="122" y="35"/>
                    </a:lnTo>
                    <a:lnTo>
                      <a:pt x="122" y="32"/>
                    </a:lnTo>
                    <a:lnTo>
                      <a:pt x="118" y="32"/>
                    </a:lnTo>
                    <a:lnTo>
                      <a:pt x="122" y="32"/>
                    </a:lnTo>
                    <a:lnTo>
                      <a:pt x="122" y="28"/>
                    </a:lnTo>
                    <a:lnTo>
                      <a:pt x="122" y="28"/>
                    </a:lnTo>
                    <a:lnTo>
                      <a:pt x="122" y="28"/>
                    </a:lnTo>
                    <a:lnTo>
                      <a:pt x="122" y="25"/>
                    </a:lnTo>
                    <a:lnTo>
                      <a:pt x="122" y="25"/>
                    </a:lnTo>
                    <a:lnTo>
                      <a:pt x="118" y="25"/>
                    </a:lnTo>
                    <a:lnTo>
                      <a:pt x="118" y="25"/>
                    </a:lnTo>
                    <a:lnTo>
                      <a:pt x="115" y="21"/>
                    </a:lnTo>
                    <a:lnTo>
                      <a:pt x="115" y="18"/>
                    </a:lnTo>
                    <a:lnTo>
                      <a:pt x="115" y="18"/>
                    </a:lnTo>
                    <a:lnTo>
                      <a:pt x="111" y="14"/>
                    </a:lnTo>
                    <a:lnTo>
                      <a:pt x="111" y="14"/>
                    </a:lnTo>
                    <a:lnTo>
                      <a:pt x="107" y="18"/>
                    </a:lnTo>
                    <a:lnTo>
                      <a:pt x="104" y="14"/>
                    </a:lnTo>
                    <a:lnTo>
                      <a:pt x="100" y="14"/>
                    </a:lnTo>
                    <a:lnTo>
                      <a:pt x="97" y="18"/>
                    </a:lnTo>
                    <a:lnTo>
                      <a:pt x="93" y="18"/>
                    </a:lnTo>
                    <a:lnTo>
                      <a:pt x="89" y="18"/>
                    </a:lnTo>
                    <a:lnTo>
                      <a:pt x="89" y="18"/>
                    </a:lnTo>
                    <a:lnTo>
                      <a:pt x="86" y="21"/>
                    </a:lnTo>
                    <a:lnTo>
                      <a:pt x="86" y="21"/>
                    </a:lnTo>
                    <a:lnTo>
                      <a:pt x="82" y="21"/>
                    </a:lnTo>
                    <a:lnTo>
                      <a:pt x="82" y="18"/>
                    </a:lnTo>
                    <a:lnTo>
                      <a:pt x="82" y="18"/>
                    </a:lnTo>
                    <a:lnTo>
                      <a:pt x="82" y="21"/>
                    </a:lnTo>
                    <a:lnTo>
                      <a:pt x="79" y="21"/>
                    </a:lnTo>
                    <a:lnTo>
                      <a:pt x="79" y="21"/>
                    </a:lnTo>
                    <a:lnTo>
                      <a:pt x="79" y="18"/>
                    </a:lnTo>
                    <a:lnTo>
                      <a:pt x="79" y="18"/>
                    </a:lnTo>
                    <a:lnTo>
                      <a:pt x="75" y="18"/>
                    </a:lnTo>
                    <a:lnTo>
                      <a:pt x="75" y="18"/>
                    </a:lnTo>
                    <a:lnTo>
                      <a:pt x="75" y="14"/>
                    </a:lnTo>
                    <a:lnTo>
                      <a:pt x="75" y="14"/>
                    </a:lnTo>
                    <a:lnTo>
                      <a:pt x="72" y="14"/>
                    </a:lnTo>
                    <a:lnTo>
                      <a:pt x="72" y="10"/>
                    </a:lnTo>
                    <a:lnTo>
                      <a:pt x="72" y="10"/>
                    </a:lnTo>
                    <a:lnTo>
                      <a:pt x="72" y="10"/>
                    </a:lnTo>
                    <a:lnTo>
                      <a:pt x="72" y="7"/>
                    </a:lnTo>
                    <a:lnTo>
                      <a:pt x="72" y="7"/>
                    </a:lnTo>
                    <a:lnTo>
                      <a:pt x="68" y="7"/>
                    </a:lnTo>
                    <a:lnTo>
                      <a:pt x="64" y="7"/>
                    </a:lnTo>
                    <a:lnTo>
                      <a:pt x="64" y="7"/>
                    </a:lnTo>
                    <a:lnTo>
                      <a:pt x="64" y="7"/>
                    </a:lnTo>
                    <a:lnTo>
                      <a:pt x="61" y="3"/>
                    </a:lnTo>
                    <a:lnTo>
                      <a:pt x="57" y="3"/>
                    </a:lnTo>
                    <a:lnTo>
                      <a:pt x="57" y="7"/>
                    </a:lnTo>
                    <a:lnTo>
                      <a:pt x="54" y="7"/>
                    </a:lnTo>
                    <a:lnTo>
                      <a:pt x="54" y="7"/>
                    </a:lnTo>
                    <a:lnTo>
                      <a:pt x="54" y="10"/>
                    </a:lnTo>
                    <a:lnTo>
                      <a:pt x="50" y="10"/>
                    </a:lnTo>
                    <a:lnTo>
                      <a:pt x="50" y="7"/>
                    </a:lnTo>
                    <a:lnTo>
                      <a:pt x="50" y="3"/>
                    </a:lnTo>
                    <a:lnTo>
                      <a:pt x="50" y="3"/>
                    </a:lnTo>
                    <a:lnTo>
                      <a:pt x="50" y="3"/>
                    </a:lnTo>
                    <a:lnTo>
                      <a:pt x="50" y="0"/>
                    </a:lnTo>
                    <a:lnTo>
                      <a:pt x="46" y="0"/>
                    </a:lnTo>
                    <a:lnTo>
                      <a:pt x="46" y="0"/>
                    </a:lnTo>
                    <a:lnTo>
                      <a:pt x="46" y="0"/>
                    </a:lnTo>
                    <a:lnTo>
                      <a:pt x="43" y="3"/>
                    </a:lnTo>
                    <a:lnTo>
                      <a:pt x="43" y="3"/>
                    </a:lnTo>
                    <a:lnTo>
                      <a:pt x="39" y="0"/>
                    </a:lnTo>
                    <a:lnTo>
                      <a:pt x="39" y="0"/>
                    </a:lnTo>
                    <a:lnTo>
                      <a:pt x="39" y="3"/>
                    </a:lnTo>
                    <a:lnTo>
                      <a:pt x="39" y="3"/>
                    </a:lnTo>
                    <a:lnTo>
                      <a:pt x="39" y="7"/>
                    </a:lnTo>
                    <a:lnTo>
                      <a:pt x="39" y="7"/>
                    </a:lnTo>
                    <a:lnTo>
                      <a:pt x="36" y="7"/>
                    </a:lnTo>
                    <a:lnTo>
                      <a:pt x="32" y="7"/>
                    </a:lnTo>
                    <a:lnTo>
                      <a:pt x="32" y="10"/>
                    </a:lnTo>
                    <a:lnTo>
                      <a:pt x="32" y="10"/>
                    </a:lnTo>
                    <a:lnTo>
                      <a:pt x="32" y="10"/>
                    </a:lnTo>
                    <a:lnTo>
                      <a:pt x="29" y="10"/>
                    </a:lnTo>
                    <a:lnTo>
                      <a:pt x="29" y="7"/>
                    </a:lnTo>
                    <a:lnTo>
                      <a:pt x="25" y="7"/>
                    </a:lnTo>
                    <a:lnTo>
                      <a:pt x="25" y="10"/>
                    </a:lnTo>
                    <a:lnTo>
                      <a:pt x="25" y="10"/>
                    </a:lnTo>
                    <a:lnTo>
                      <a:pt x="25" y="10"/>
                    </a:lnTo>
                    <a:lnTo>
                      <a:pt x="25" y="7"/>
                    </a:lnTo>
                    <a:lnTo>
                      <a:pt x="21" y="3"/>
                    </a:lnTo>
                    <a:lnTo>
                      <a:pt x="21" y="3"/>
                    </a:lnTo>
                    <a:lnTo>
                      <a:pt x="21" y="7"/>
                    </a:lnTo>
                    <a:lnTo>
                      <a:pt x="18" y="7"/>
                    </a:lnTo>
                    <a:lnTo>
                      <a:pt x="18" y="7"/>
                    </a:lnTo>
                    <a:lnTo>
                      <a:pt x="18" y="7"/>
                    </a:lnTo>
                    <a:lnTo>
                      <a:pt x="18" y="7"/>
                    </a:lnTo>
                    <a:lnTo>
                      <a:pt x="14" y="10"/>
                    </a:lnTo>
                    <a:lnTo>
                      <a:pt x="14" y="10"/>
                    </a:lnTo>
                    <a:lnTo>
                      <a:pt x="14" y="10"/>
                    </a:lnTo>
                    <a:lnTo>
                      <a:pt x="11" y="14"/>
                    </a:lnTo>
                    <a:lnTo>
                      <a:pt x="11" y="14"/>
                    </a:lnTo>
                    <a:lnTo>
                      <a:pt x="11" y="14"/>
                    </a:lnTo>
                    <a:lnTo>
                      <a:pt x="11" y="18"/>
                    </a:lnTo>
                    <a:lnTo>
                      <a:pt x="11" y="25"/>
                    </a:lnTo>
                    <a:lnTo>
                      <a:pt x="11" y="25"/>
                    </a:lnTo>
                    <a:lnTo>
                      <a:pt x="11" y="28"/>
                    </a:lnTo>
                    <a:lnTo>
                      <a:pt x="14" y="28"/>
                    </a:lnTo>
                    <a:lnTo>
                      <a:pt x="14" y="32"/>
                    </a:lnTo>
                    <a:lnTo>
                      <a:pt x="14" y="32"/>
                    </a:lnTo>
                    <a:lnTo>
                      <a:pt x="18" y="35"/>
                    </a:lnTo>
                    <a:lnTo>
                      <a:pt x="18" y="35"/>
                    </a:lnTo>
                    <a:lnTo>
                      <a:pt x="18" y="35"/>
                    </a:lnTo>
                    <a:lnTo>
                      <a:pt x="14" y="35"/>
                    </a:lnTo>
                    <a:lnTo>
                      <a:pt x="14" y="39"/>
                    </a:lnTo>
                    <a:lnTo>
                      <a:pt x="14" y="39"/>
                    </a:lnTo>
                    <a:lnTo>
                      <a:pt x="14" y="39"/>
                    </a:lnTo>
                    <a:lnTo>
                      <a:pt x="18" y="39"/>
                    </a:lnTo>
                    <a:lnTo>
                      <a:pt x="18" y="43"/>
                    </a:lnTo>
                    <a:lnTo>
                      <a:pt x="18" y="43"/>
                    </a:lnTo>
                    <a:lnTo>
                      <a:pt x="18" y="46"/>
                    </a:lnTo>
                    <a:lnTo>
                      <a:pt x="18" y="50"/>
                    </a:lnTo>
                    <a:lnTo>
                      <a:pt x="18" y="50"/>
                    </a:lnTo>
                    <a:lnTo>
                      <a:pt x="18" y="46"/>
                    </a:lnTo>
                    <a:lnTo>
                      <a:pt x="14" y="46"/>
                    </a:lnTo>
                    <a:lnTo>
                      <a:pt x="14" y="46"/>
                    </a:lnTo>
                    <a:lnTo>
                      <a:pt x="14" y="46"/>
                    </a:lnTo>
                    <a:lnTo>
                      <a:pt x="11" y="46"/>
                    </a:lnTo>
                    <a:lnTo>
                      <a:pt x="7" y="46"/>
                    </a:lnTo>
                    <a:lnTo>
                      <a:pt x="7" y="46"/>
                    </a:lnTo>
                    <a:lnTo>
                      <a:pt x="7" y="46"/>
                    </a:lnTo>
                    <a:lnTo>
                      <a:pt x="7" y="50"/>
                    </a:lnTo>
                    <a:lnTo>
                      <a:pt x="7" y="50"/>
                    </a:lnTo>
                    <a:lnTo>
                      <a:pt x="7" y="53"/>
                    </a:lnTo>
                    <a:lnTo>
                      <a:pt x="11" y="50"/>
                    </a:lnTo>
                    <a:lnTo>
                      <a:pt x="11" y="53"/>
                    </a:lnTo>
                    <a:lnTo>
                      <a:pt x="11" y="53"/>
                    </a:lnTo>
                    <a:lnTo>
                      <a:pt x="11" y="53"/>
                    </a:lnTo>
                    <a:lnTo>
                      <a:pt x="14" y="53"/>
                    </a:lnTo>
                    <a:lnTo>
                      <a:pt x="14" y="53"/>
                    </a:lnTo>
                    <a:lnTo>
                      <a:pt x="11" y="57"/>
                    </a:lnTo>
                    <a:lnTo>
                      <a:pt x="11" y="57"/>
                    </a:lnTo>
                    <a:lnTo>
                      <a:pt x="11" y="61"/>
                    </a:lnTo>
                    <a:lnTo>
                      <a:pt x="11" y="64"/>
                    </a:lnTo>
                    <a:lnTo>
                      <a:pt x="11" y="64"/>
                    </a:lnTo>
                    <a:lnTo>
                      <a:pt x="3" y="64"/>
                    </a:lnTo>
                    <a:lnTo>
                      <a:pt x="3" y="64"/>
                    </a:lnTo>
                    <a:lnTo>
                      <a:pt x="3" y="68"/>
                    </a:lnTo>
                    <a:lnTo>
                      <a:pt x="3" y="71"/>
                    </a:lnTo>
                    <a:lnTo>
                      <a:pt x="3" y="71"/>
                    </a:lnTo>
                    <a:lnTo>
                      <a:pt x="3" y="71"/>
                    </a:lnTo>
                    <a:lnTo>
                      <a:pt x="3" y="71"/>
                    </a:lnTo>
                    <a:lnTo>
                      <a:pt x="7" y="75"/>
                    </a:lnTo>
                    <a:lnTo>
                      <a:pt x="7" y="79"/>
                    </a:lnTo>
                    <a:lnTo>
                      <a:pt x="3" y="82"/>
                    </a:lnTo>
                    <a:lnTo>
                      <a:pt x="3" y="82"/>
                    </a:lnTo>
                    <a:lnTo>
                      <a:pt x="0" y="86"/>
                    </a:lnTo>
                    <a:lnTo>
                      <a:pt x="0" y="86"/>
                    </a:lnTo>
                    <a:lnTo>
                      <a:pt x="3" y="86"/>
                    </a:lnTo>
                    <a:lnTo>
                      <a:pt x="3" y="86"/>
                    </a:lnTo>
                    <a:lnTo>
                      <a:pt x="3" y="86"/>
                    </a:lnTo>
                    <a:lnTo>
                      <a:pt x="3" y="89"/>
                    </a:lnTo>
                    <a:lnTo>
                      <a:pt x="3" y="89"/>
                    </a:lnTo>
                    <a:lnTo>
                      <a:pt x="7" y="89"/>
                    </a:lnTo>
                    <a:lnTo>
                      <a:pt x="11" y="89"/>
                    </a:lnTo>
                    <a:lnTo>
                      <a:pt x="14" y="89"/>
                    </a:lnTo>
                    <a:lnTo>
                      <a:pt x="14" y="89"/>
                    </a:lnTo>
                    <a:lnTo>
                      <a:pt x="14" y="93"/>
                    </a:lnTo>
                    <a:lnTo>
                      <a:pt x="14" y="93"/>
                    </a:lnTo>
                    <a:lnTo>
                      <a:pt x="14" y="96"/>
                    </a:lnTo>
                    <a:lnTo>
                      <a:pt x="18" y="96"/>
                    </a:lnTo>
                    <a:lnTo>
                      <a:pt x="18" y="100"/>
                    </a:lnTo>
                    <a:lnTo>
                      <a:pt x="21" y="100"/>
                    </a:lnTo>
                    <a:lnTo>
                      <a:pt x="21" y="100"/>
                    </a:lnTo>
                    <a:lnTo>
                      <a:pt x="25" y="100"/>
                    </a:lnTo>
                    <a:lnTo>
                      <a:pt x="25" y="100"/>
                    </a:lnTo>
                    <a:lnTo>
                      <a:pt x="25" y="104"/>
                    </a:lnTo>
                    <a:lnTo>
                      <a:pt x="25" y="107"/>
                    </a:lnTo>
                    <a:lnTo>
                      <a:pt x="25" y="107"/>
                    </a:lnTo>
                    <a:lnTo>
                      <a:pt x="25" y="111"/>
                    </a:lnTo>
                    <a:lnTo>
                      <a:pt x="25" y="111"/>
                    </a:lnTo>
                    <a:lnTo>
                      <a:pt x="25" y="111"/>
                    </a:lnTo>
                    <a:lnTo>
                      <a:pt x="21" y="111"/>
                    </a:lnTo>
                    <a:lnTo>
                      <a:pt x="21" y="114"/>
                    </a:lnTo>
                    <a:lnTo>
                      <a:pt x="21" y="114"/>
                    </a:lnTo>
                    <a:lnTo>
                      <a:pt x="21" y="114"/>
                    </a:lnTo>
                    <a:lnTo>
                      <a:pt x="21" y="118"/>
                    </a:lnTo>
                    <a:lnTo>
                      <a:pt x="21" y="122"/>
                    </a:lnTo>
                    <a:lnTo>
                      <a:pt x="21" y="129"/>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18" name="Freeform 2752">
                <a:extLst>
                  <a:ext uri="{FF2B5EF4-FFF2-40B4-BE49-F238E27FC236}">
                    <a16:creationId xmlns:a16="http://schemas.microsoft.com/office/drawing/2014/main" id="{3BD86F50-DC4D-4E0E-955C-43BF9D169A51}"/>
                  </a:ext>
                </a:extLst>
              </p:cNvPr>
              <p:cNvSpPr>
                <a:spLocks/>
              </p:cNvSpPr>
              <p:nvPr/>
            </p:nvSpPr>
            <p:spPr bwMode="auto">
              <a:xfrm>
                <a:off x="3951" y="2646"/>
                <a:ext cx="154" cy="179"/>
              </a:xfrm>
              <a:custGeom>
                <a:avLst/>
                <a:gdLst>
                  <a:gd name="T0" fmla="*/ 151 w 154"/>
                  <a:gd name="T1" fmla="*/ 4 h 179"/>
                  <a:gd name="T2" fmla="*/ 140 w 154"/>
                  <a:gd name="T3" fmla="*/ 7 h 179"/>
                  <a:gd name="T4" fmla="*/ 125 w 154"/>
                  <a:gd name="T5" fmla="*/ 0 h 179"/>
                  <a:gd name="T6" fmla="*/ 111 w 154"/>
                  <a:gd name="T7" fmla="*/ 7 h 179"/>
                  <a:gd name="T8" fmla="*/ 100 w 154"/>
                  <a:gd name="T9" fmla="*/ 18 h 179"/>
                  <a:gd name="T10" fmla="*/ 100 w 154"/>
                  <a:gd name="T11" fmla="*/ 40 h 179"/>
                  <a:gd name="T12" fmla="*/ 100 w 154"/>
                  <a:gd name="T13" fmla="*/ 43 h 179"/>
                  <a:gd name="T14" fmla="*/ 86 w 154"/>
                  <a:gd name="T15" fmla="*/ 36 h 179"/>
                  <a:gd name="T16" fmla="*/ 75 w 154"/>
                  <a:gd name="T17" fmla="*/ 36 h 179"/>
                  <a:gd name="T18" fmla="*/ 43 w 154"/>
                  <a:gd name="T19" fmla="*/ 32 h 179"/>
                  <a:gd name="T20" fmla="*/ 39 w 154"/>
                  <a:gd name="T21" fmla="*/ 43 h 179"/>
                  <a:gd name="T22" fmla="*/ 43 w 154"/>
                  <a:gd name="T23" fmla="*/ 54 h 179"/>
                  <a:gd name="T24" fmla="*/ 61 w 154"/>
                  <a:gd name="T25" fmla="*/ 47 h 179"/>
                  <a:gd name="T26" fmla="*/ 65 w 154"/>
                  <a:gd name="T27" fmla="*/ 61 h 179"/>
                  <a:gd name="T28" fmla="*/ 57 w 154"/>
                  <a:gd name="T29" fmla="*/ 79 h 179"/>
                  <a:gd name="T30" fmla="*/ 65 w 154"/>
                  <a:gd name="T31" fmla="*/ 93 h 179"/>
                  <a:gd name="T32" fmla="*/ 61 w 154"/>
                  <a:gd name="T33" fmla="*/ 104 h 179"/>
                  <a:gd name="T34" fmla="*/ 61 w 154"/>
                  <a:gd name="T35" fmla="*/ 126 h 179"/>
                  <a:gd name="T36" fmla="*/ 47 w 154"/>
                  <a:gd name="T37" fmla="*/ 122 h 179"/>
                  <a:gd name="T38" fmla="*/ 32 w 154"/>
                  <a:gd name="T39" fmla="*/ 118 h 179"/>
                  <a:gd name="T40" fmla="*/ 29 w 154"/>
                  <a:gd name="T41" fmla="*/ 118 h 179"/>
                  <a:gd name="T42" fmla="*/ 14 w 154"/>
                  <a:gd name="T43" fmla="*/ 126 h 179"/>
                  <a:gd name="T44" fmla="*/ 11 w 154"/>
                  <a:gd name="T45" fmla="*/ 133 h 179"/>
                  <a:gd name="T46" fmla="*/ 11 w 154"/>
                  <a:gd name="T47" fmla="*/ 140 h 179"/>
                  <a:gd name="T48" fmla="*/ 11 w 154"/>
                  <a:gd name="T49" fmla="*/ 147 h 179"/>
                  <a:gd name="T50" fmla="*/ 4 w 154"/>
                  <a:gd name="T51" fmla="*/ 151 h 179"/>
                  <a:gd name="T52" fmla="*/ 0 w 154"/>
                  <a:gd name="T53" fmla="*/ 158 h 179"/>
                  <a:gd name="T54" fmla="*/ 7 w 154"/>
                  <a:gd name="T55" fmla="*/ 165 h 179"/>
                  <a:gd name="T56" fmla="*/ 14 w 154"/>
                  <a:gd name="T57" fmla="*/ 172 h 179"/>
                  <a:gd name="T58" fmla="*/ 22 w 154"/>
                  <a:gd name="T59" fmla="*/ 176 h 179"/>
                  <a:gd name="T60" fmla="*/ 29 w 154"/>
                  <a:gd name="T61" fmla="*/ 169 h 179"/>
                  <a:gd name="T62" fmla="*/ 36 w 154"/>
                  <a:gd name="T63" fmla="*/ 169 h 179"/>
                  <a:gd name="T64" fmla="*/ 43 w 154"/>
                  <a:gd name="T65" fmla="*/ 176 h 179"/>
                  <a:gd name="T66" fmla="*/ 50 w 154"/>
                  <a:gd name="T67" fmla="*/ 172 h 179"/>
                  <a:gd name="T68" fmla="*/ 61 w 154"/>
                  <a:gd name="T69" fmla="*/ 169 h 179"/>
                  <a:gd name="T70" fmla="*/ 65 w 154"/>
                  <a:gd name="T71" fmla="*/ 169 h 179"/>
                  <a:gd name="T72" fmla="*/ 68 w 154"/>
                  <a:gd name="T73" fmla="*/ 176 h 179"/>
                  <a:gd name="T74" fmla="*/ 86 w 154"/>
                  <a:gd name="T75" fmla="*/ 165 h 179"/>
                  <a:gd name="T76" fmla="*/ 97 w 154"/>
                  <a:gd name="T77" fmla="*/ 158 h 179"/>
                  <a:gd name="T78" fmla="*/ 104 w 154"/>
                  <a:gd name="T79" fmla="*/ 144 h 179"/>
                  <a:gd name="T80" fmla="*/ 104 w 154"/>
                  <a:gd name="T81" fmla="*/ 126 h 179"/>
                  <a:gd name="T82" fmla="*/ 115 w 154"/>
                  <a:gd name="T83" fmla="*/ 108 h 179"/>
                  <a:gd name="T84" fmla="*/ 129 w 154"/>
                  <a:gd name="T85" fmla="*/ 97 h 179"/>
                  <a:gd name="T86" fmla="*/ 136 w 154"/>
                  <a:gd name="T87" fmla="*/ 90 h 179"/>
                  <a:gd name="T88" fmla="*/ 140 w 154"/>
                  <a:gd name="T89" fmla="*/ 54 h 179"/>
                  <a:gd name="T90" fmla="*/ 143 w 154"/>
                  <a:gd name="T91" fmla="*/ 29 h 179"/>
                  <a:gd name="T92" fmla="*/ 154 w 154"/>
                  <a:gd name="T93" fmla="*/ 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4" h="179">
                    <a:moveTo>
                      <a:pt x="154" y="0"/>
                    </a:moveTo>
                    <a:lnTo>
                      <a:pt x="151" y="4"/>
                    </a:lnTo>
                    <a:lnTo>
                      <a:pt x="147" y="7"/>
                    </a:lnTo>
                    <a:lnTo>
                      <a:pt x="140" y="7"/>
                    </a:lnTo>
                    <a:lnTo>
                      <a:pt x="133" y="4"/>
                    </a:lnTo>
                    <a:lnTo>
                      <a:pt x="125" y="0"/>
                    </a:lnTo>
                    <a:lnTo>
                      <a:pt x="118" y="4"/>
                    </a:lnTo>
                    <a:lnTo>
                      <a:pt x="111" y="7"/>
                    </a:lnTo>
                    <a:lnTo>
                      <a:pt x="104" y="14"/>
                    </a:lnTo>
                    <a:lnTo>
                      <a:pt x="100" y="18"/>
                    </a:lnTo>
                    <a:lnTo>
                      <a:pt x="100" y="22"/>
                    </a:lnTo>
                    <a:lnTo>
                      <a:pt x="100" y="40"/>
                    </a:lnTo>
                    <a:lnTo>
                      <a:pt x="100" y="43"/>
                    </a:lnTo>
                    <a:lnTo>
                      <a:pt x="100" y="43"/>
                    </a:lnTo>
                    <a:lnTo>
                      <a:pt x="90" y="36"/>
                    </a:lnTo>
                    <a:lnTo>
                      <a:pt x="86" y="36"/>
                    </a:lnTo>
                    <a:lnTo>
                      <a:pt x="82" y="36"/>
                    </a:lnTo>
                    <a:lnTo>
                      <a:pt x="75" y="36"/>
                    </a:lnTo>
                    <a:lnTo>
                      <a:pt x="72" y="32"/>
                    </a:lnTo>
                    <a:lnTo>
                      <a:pt x="43" y="32"/>
                    </a:lnTo>
                    <a:lnTo>
                      <a:pt x="43" y="36"/>
                    </a:lnTo>
                    <a:lnTo>
                      <a:pt x="39" y="43"/>
                    </a:lnTo>
                    <a:lnTo>
                      <a:pt x="43" y="50"/>
                    </a:lnTo>
                    <a:lnTo>
                      <a:pt x="43" y="54"/>
                    </a:lnTo>
                    <a:lnTo>
                      <a:pt x="50" y="43"/>
                    </a:lnTo>
                    <a:lnTo>
                      <a:pt x="61" y="47"/>
                    </a:lnTo>
                    <a:lnTo>
                      <a:pt x="65" y="50"/>
                    </a:lnTo>
                    <a:lnTo>
                      <a:pt x="65" y="61"/>
                    </a:lnTo>
                    <a:lnTo>
                      <a:pt x="57" y="72"/>
                    </a:lnTo>
                    <a:lnTo>
                      <a:pt x="57" y="79"/>
                    </a:lnTo>
                    <a:lnTo>
                      <a:pt x="61" y="83"/>
                    </a:lnTo>
                    <a:lnTo>
                      <a:pt x="65" y="93"/>
                    </a:lnTo>
                    <a:lnTo>
                      <a:pt x="65" y="101"/>
                    </a:lnTo>
                    <a:lnTo>
                      <a:pt x="61" y="104"/>
                    </a:lnTo>
                    <a:lnTo>
                      <a:pt x="61" y="118"/>
                    </a:lnTo>
                    <a:lnTo>
                      <a:pt x="61" y="126"/>
                    </a:lnTo>
                    <a:lnTo>
                      <a:pt x="54" y="126"/>
                    </a:lnTo>
                    <a:lnTo>
                      <a:pt x="47" y="122"/>
                    </a:lnTo>
                    <a:lnTo>
                      <a:pt x="36" y="122"/>
                    </a:lnTo>
                    <a:lnTo>
                      <a:pt x="32" y="118"/>
                    </a:lnTo>
                    <a:lnTo>
                      <a:pt x="32" y="115"/>
                    </a:lnTo>
                    <a:lnTo>
                      <a:pt x="29" y="118"/>
                    </a:lnTo>
                    <a:lnTo>
                      <a:pt x="25" y="122"/>
                    </a:lnTo>
                    <a:lnTo>
                      <a:pt x="14" y="126"/>
                    </a:lnTo>
                    <a:lnTo>
                      <a:pt x="11" y="129"/>
                    </a:lnTo>
                    <a:lnTo>
                      <a:pt x="11" y="133"/>
                    </a:lnTo>
                    <a:lnTo>
                      <a:pt x="11" y="136"/>
                    </a:lnTo>
                    <a:lnTo>
                      <a:pt x="11" y="140"/>
                    </a:lnTo>
                    <a:lnTo>
                      <a:pt x="11" y="147"/>
                    </a:lnTo>
                    <a:lnTo>
                      <a:pt x="11" y="147"/>
                    </a:lnTo>
                    <a:lnTo>
                      <a:pt x="7" y="147"/>
                    </a:lnTo>
                    <a:lnTo>
                      <a:pt x="4" y="151"/>
                    </a:lnTo>
                    <a:lnTo>
                      <a:pt x="0" y="151"/>
                    </a:lnTo>
                    <a:lnTo>
                      <a:pt x="0" y="158"/>
                    </a:lnTo>
                    <a:lnTo>
                      <a:pt x="4" y="162"/>
                    </a:lnTo>
                    <a:lnTo>
                      <a:pt x="7" y="165"/>
                    </a:lnTo>
                    <a:lnTo>
                      <a:pt x="11" y="169"/>
                    </a:lnTo>
                    <a:lnTo>
                      <a:pt x="14" y="172"/>
                    </a:lnTo>
                    <a:lnTo>
                      <a:pt x="18" y="179"/>
                    </a:lnTo>
                    <a:lnTo>
                      <a:pt x="22" y="176"/>
                    </a:lnTo>
                    <a:lnTo>
                      <a:pt x="25" y="176"/>
                    </a:lnTo>
                    <a:lnTo>
                      <a:pt x="29" y="169"/>
                    </a:lnTo>
                    <a:lnTo>
                      <a:pt x="32" y="169"/>
                    </a:lnTo>
                    <a:lnTo>
                      <a:pt x="36" y="169"/>
                    </a:lnTo>
                    <a:lnTo>
                      <a:pt x="39" y="172"/>
                    </a:lnTo>
                    <a:lnTo>
                      <a:pt x="43" y="176"/>
                    </a:lnTo>
                    <a:lnTo>
                      <a:pt x="50" y="176"/>
                    </a:lnTo>
                    <a:lnTo>
                      <a:pt x="50" y="172"/>
                    </a:lnTo>
                    <a:lnTo>
                      <a:pt x="54" y="169"/>
                    </a:lnTo>
                    <a:lnTo>
                      <a:pt x="61" y="169"/>
                    </a:lnTo>
                    <a:lnTo>
                      <a:pt x="65" y="165"/>
                    </a:lnTo>
                    <a:lnTo>
                      <a:pt x="65" y="169"/>
                    </a:lnTo>
                    <a:lnTo>
                      <a:pt x="65" y="176"/>
                    </a:lnTo>
                    <a:lnTo>
                      <a:pt x="68" y="176"/>
                    </a:lnTo>
                    <a:lnTo>
                      <a:pt x="79" y="172"/>
                    </a:lnTo>
                    <a:lnTo>
                      <a:pt x="86" y="165"/>
                    </a:lnTo>
                    <a:lnTo>
                      <a:pt x="90" y="162"/>
                    </a:lnTo>
                    <a:lnTo>
                      <a:pt x="97" y="158"/>
                    </a:lnTo>
                    <a:lnTo>
                      <a:pt x="100" y="147"/>
                    </a:lnTo>
                    <a:lnTo>
                      <a:pt x="104" y="144"/>
                    </a:lnTo>
                    <a:lnTo>
                      <a:pt x="104" y="136"/>
                    </a:lnTo>
                    <a:lnTo>
                      <a:pt x="104" y="126"/>
                    </a:lnTo>
                    <a:lnTo>
                      <a:pt x="108" y="118"/>
                    </a:lnTo>
                    <a:lnTo>
                      <a:pt x="115" y="108"/>
                    </a:lnTo>
                    <a:lnTo>
                      <a:pt x="122" y="101"/>
                    </a:lnTo>
                    <a:lnTo>
                      <a:pt x="129" y="97"/>
                    </a:lnTo>
                    <a:lnTo>
                      <a:pt x="136" y="90"/>
                    </a:lnTo>
                    <a:lnTo>
                      <a:pt x="136" y="90"/>
                    </a:lnTo>
                    <a:lnTo>
                      <a:pt x="136" y="79"/>
                    </a:lnTo>
                    <a:lnTo>
                      <a:pt x="140" y="54"/>
                    </a:lnTo>
                    <a:lnTo>
                      <a:pt x="140" y="36"/>
                    </a:lnTo>
                    <a:lnTo>
                      <a:pt x="143" y="29"/>
                    </a:lnTo>
                    <a:lnTo>
                      <a:pt x="154" y="14"/>
                    </a:lnTo>
                    <a:lnTo>
                      <a:pt x="154" y="7"/>
                    </a:lnTo>
                    <a:lnTo>
                      <a:pt x="15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19" name="Freeform 2753">
                <a:extLst>
                  <a:ext uri="{FF2B5EF4-FFF2-40B4-BE49-F238E27FC236}">
                    <a16:creationId xmlns:a16="http://schemas.microsoft.com/office/drawing/2014/main" id="{05AEAABC-19F2-4485-BD4C-D53915D0F9D4}"/>
                  </a:ext>
                </a:extLst>
              </p:cNvPr>
              <p:cNvSpPr>
                <a:spLocks/>
              </p:cNvSpPr>
              <p:nvPr/>
            </p:nvSpPr>
            <p:spPr bwMode="auto">
              <a:xfrm>
                <a:off x="3951" y="2646"/>
                <a:ext cx="154" cy="179"/>
              </a:xfrm>
              <a:custGeom>
                <a:avLst/>
                <a:gdLst>
                  <a:gd name="T0" fmla="*/ 151 w 154"/>
                  <a:gd name="T1" fmla="*/ 4 h 179"/>
                  <a:gd name="T2" fmla="*/ 140 w 154"/>
                  <a:gd name="T3" fmla="*/ 7 h 179"/>
                  <a:gd name="T4" fmla="*/ 125 w 154"/>
                  <a:gd name="T5" fmla="*/ 0 h 179"/>
                  <a:gd name="T6" fmla="*/ 111 w 154"/>
                  <a:gd name="T7" fmla="*/ 7 h 179"/>
                  <a:gd name="T8" fmla="*/ 100 w 154"/>
                  <a:gd name="T9" fmla="*/ 18 h 179"/>
                  <a:gd name="T10" fmla="*/ 100 w 154"/>
                  <a:gd name="T11" fmla="*/ 40 h 179"/>
                  <a:gd name="T12" fmla="*/ 100 w 154"/>
                  <a:gd name="T13" fmla="*/ 43 h 179"/>
                  <a:gd name="T14" fmla="*/ 86 w 154"/>
                  <a:gd name="T15" fmla="*/ 36 h 179"/>
                  <a:gd name="T16" fmla="*/ 75 w 154"/>
                  <a:gd name="T17" fmla="*/ 36 h 179"/>
                  <a:gd name="T18" fmla="*/ 43 w 154"/>
                  <a:gd name="T19" fmla="*/ 32 h 179"/>
                  <a:gd name="T20" fmla="*/ 39 w 154"/>
                  <a:gd name="T21" fmla="*/ 43 h 179"/>
                  <a:gd name="T22" fmla="*/ 43 w 154"/>
                  <a:gd name="T23" fmla="*/ 54 h 179"/>
                  <a:gd name="T24" fmla="*/ 61 w 154"/>
                  <a:gd name="T25" fmla="*/ 47 h 179"/>
                  <a:gd name="T26" fmla="*/ 65 w 154"/>
                  <a:gd name="T27" fmla="*/ 61 h 179"/>
                  <a:gd name="T28" fmla="*/ 57 w 154"/>
                  <a:gd name="T29" fmla="*/ 79 h 179"/>
                  <a:gd name="T30" fmla="*/ 65 w 154"/>
                  <a:gd name="T31" fmla="*/ 93 h 179"/>
                  <a:gd name="T32" fmla="*/ 61 w 154"/>
                  <a:gd name="T33" fmla="*/ 104 h 179"/>
                  <a:gd name="T34" fmla="*/ 61 w 154"/>
                  <a:gd name="T35" fmla="*/ 126 h 179"/>
                  <a:gd name="T36" fmla="*/ 47 w 154"/>
                  <a:gd name="T37" fmla="*/ 122 h 179"/>
                  <a:gd name="T38" fmla="*/ 32 w 154"/>
                  <a:gd name="T39" fmla="*/ 118 h 179"/>
                  <a:gd name="T40" fmla="*/ 29 w 154"/>
                  <a:gd name="T41" fmla="*/ 118 h 179"/>
                  <a:gd name="T42" fmla="*/ 14 w 154"/>
                  <a:gd name="T43" fmla="*/ 126 h 179"/>
                  <a:gd name="T44" fmla="*/ 11 w 154"/>
                  <a:gd name="T45" fmla="*/ 133 h 179"/>
                  <a:gd name="T46" fmla="*/ 11 w 154"/>
                  <a:gd name="T47" fmla="*/ 140 h 179"/>
                  <a:gd name="T48" fmla="*/ 11 w 154"/>
                  <a:gd name="T49" fmla="*/ 147 h 179"/>
                  <a:gd name="T50" fmla="*/ 4 w 154"/>
                  <a:gd name="T51" fmla="*/ 151 h 179"/>
                  <a:gd name="T52" fmla="*/ 0 w 154"/>
                  <a:gd name="T53" fmla="*/ 158 h 179"/>
                  <a:gd name="T54" fmla="*/ 7 w 154"/>
                  <a:gd name="T55" fmla="*/ 165 h 179"/>
                  <a:gd name="T56" fmla="*/ 14 w 154"/>
                  <a:gd name="T57" fmla="*/ 172 h 179"/>
                  <a:gd name="T58" fmla="*/ 22 w 154"/>
                  <a:gd name="T59" fmla="*/ 176 h 179"/>
                  <a:gd name="T60" fmla="*/ 29 w 154"/>
                  <a:gd name="T61" fmla="*/ 169 h 179"/>
                  <a:gd name="T62" fmla="*/ 36 w 154"/>
                  <a:gd name="T63" fmla="*/ 169 h 179"/>
                  <a:gd name="T64" fmla="*/ 43 w 154"/>
                  <a:gd name="T65" fmla="*/ 176 h 179"/>
                  <a:gd name="T66" fmla="*/ 50 w 154"/>
                  <a:gd name="T67" fmla="*/ 172 h 179"/>
                  <a:gd name="T68" fmla="*/ 61 w 154"/>
                  <a:gd name="T69" fmla="*/ 169 h 179"/>
                  <a:gd name="T70" fmla="*/ 65 w 154"/>
                  <a:gd name="T71" fmla="*/ 169 h 179"/>
                  <a:gd name="T72" fmla="*/ 68 w 154"/>
                  <a:gd name="T73" fmla="*/ 176 h 179"/>
                  <a:gd name="T74" fmla="*/ 86 w 154"/>
                  <a:gd name="T75" fmla="*/ 165 h 179"/>
                  <a:gd name="T76" fmla="*/ 97 w 154"/>
                  <a:gd name="T77" fmla="*/ 158 h 179"/>
                  <a:gd name="T78" fmla="*/ 104 w 154"/>
                  <a:gd name="T79" fmla="*/ 144 h 179"/>
                  <a:gd name="T80" fmla="*/ 104 w 154"/>
                  <a:gd name="T81" fmla="*/ 126 h 179"/>
                  <a:gd name="T82" fmla="*/ 115 w 154"/>
                  <a:gd name="T83" fmla="*/ 108 h 179"/>
                  <a:gd name="T84" fmla="*/ 129 w 154"/>
                  <a:gd name="T85" fmla="*/ 97 h 179"/>
                  <a:gd name="T86" fmla="*/ 136 w 154"/>
                  <a:gd name="T87" fmla="*/ 90 h 179"/>
                  <a:gd name="T88" fmla="*/ 140 w 154"/>
                  <a:gd name="T89" fmla="*/ 54 h 179"/>
                  <a:gd name="T90" fmla="*/ 143 w 154"/>
                  <a:gd name="T91" fmla="*/ 29 h 179"/>
                  <a:gd name="T92" fmla="*/ 154 w 154"/>
                  <a:gd name="T93" fmla="*/ 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4" h="179">
                    <a:moveTo>
                      <a:pt x="154" y="0"/>
                    </a:moveTo>
                    <a:lnTo>
                      <a:pt x="151" y="4"/>
                    </a:lnTo>
                    <a:lnTo>
                      <a:pt x="147" y="7"/>
                    </a:lnTo>
                    <a:lnTo>
                      <a:pt x="140" y="7"/>
                    </a:lnTo>
                    <a:lnTo>
                      <a:pt x="133" y="4"/>
                    </a:lnTo>
                    <a:lnTo>
                      <a:pt x="125" y="0"/>
                    </a:lnTo>
                    <a:lnTo>
                      <a:pt x="118" y="4"/>
                    </a:lnTo>
                    <a:lnTo>
                      <a:pt x="111" y="7"/>
                    </a:lnTo>
                    <a:lnTo>
                      <a:pt x="104" y="14"/>
                    </a:lnTo>
                    <a:lnTo>
                      <a:pt x="100" y="18"/>
                    </a:lnTo>
                    <a:lnTo>
                      <a:pt x="100" y="22"/>
                    </a:lnTo>
                    <a:lnTo>
                      <a:pt x="100" y="40"/>
                    </a:lnTo>
                    <a:lnTo>
                      <a:pt x="100" y="43"/>
                    </a:lnTo>
                    <a:lnTo>
                      <a:pt x="100" y="43"/>
                    </a:lnTo>
                    <a:lnTo>
                      <a:pt x="90" y="36"/>
                    </a:lnTo>
                    <a:lnTo>
                      <a:pt x="86" y="36"/>
                    </a:lnTo>
                    <a:lnTo>
                      <a:pt x="82" y="36"/>
                    </a:lnTo>
                    <a:lnTo>
                      <a:pt x="75" y="36"/>
                    </a:lnTo>
                    <a:lnTo>
                      <a:pt x="72" y="32"/>
                    </a:lnTo>
                    <a:lnTo>
                      <a:pt x="43" y="32"/>
                    </a:lnTo>
                    <a:lnTo>
                      <a:pt x="43" y="36"/>
                    </a:lnTo>
                    <a:lnTo>
                      <a:pt x="39" y="43"/>
                    </a:lnTo>
                    <a:lnTo>
                      <a:pt x="43" y="50"/>
                    </a:lnTo>
                    <a:lnTo>
                      <a:pt x="43" y="54"/>
                    </a:lnTo>
                    <a:lnTo>
                      <a:pt x="50" y="43"/>
                    </a:lnTo>
                    <a:lnTo>
                      <a:pt x="61" y="47"/>
                    </a:lnTo>
                    <a:lnTo>
                      <a:pt x="65" y="50"/>
                    </a:lnTo>
                    <a:lnTo>
                      <a:pt x="65" y="61"/>
                    </a:lnTo>
                    <a:lnTo>
                      <a:pt x="57" y="72"/>
                    </a:lnTo>
                    <a:lnTo>
                      <a:pt x="57" y="79"/>
                    </a:lnTo>
                    <a:lnTo>
                      <a:pt x="61" y="83"/>
                    </a:lnTo>
                    <a:lnTo>
                      <a:pt x="65" y="93"/>
                    </a:lnTo>
                    <a:lnTo>
                      <a:pt x="65" y="101"/>
                    </a:lnTo>
                    <a:lnTo>
                      <a:pt x="61" y="104"/>
                    </a:lnTo>
                    <a:lnTo>
                      <a:pt x="61" y="118"/>
                    </a:lnTo>
                    <a:lnTo>
                      <a:pt x="61" y="126"/>
                    </a:lnTo>
                    <a:lnTo>
                      <a:pt x="54" y="126"/>
                    </a:lnTo>
                    <a:lnTo>
                      <a:pt x="47" y="122"/>
                    </a:lnTo>
                    <a:lnTo>
                      <a:pt x="36" y="122"/>
                    </a:lnTo>
                    <a:lnTo>
                      <a:pt x="32" y="118"/>
                    </a:lnTo>
                    <a:lnTo>
                      <a:pt x="32" y="115"/>
                    </a:lnTo>
                    <a:lnTo>
                      <a:pt x="29" y="118"/>
                    </a:lnTo>
                    <a:lnTo>
                      <a:pt x="25" y="122"/>
                    </a:lnTo>
                    <a:lnTo>
                      <a:pt x="14" y="126"/>
                    </a:lnTo>
                    <a:lnTo>
                      <a:pt x="11" y="129"/>
                    </a:lnTo>
                    <a:lnTo>
                      <a:pt x="11" y="133"/>
                    </a:lnTo>
                    <a:lnTo>
                      <a:pt x="11" y="136"/>
                    </a:lnTo>
                    <a:lnTo>
                      <a:pt x="11" y="140"/>
                    </a:lnTo>
                    <a:lnTo>
                      <a:pt x="11" y="147"/>
                    </a:lnTo>
                    <a:lnTo>
                      <a:pt x="11" y="147"/>
                    </a:lnTo>
                    <a:lnTo>
                      <a:pt x="7" y="147"/>
                    </a:lnTo>
                    <a:lnTo>
                      <a:pt x="4" y="151"/>
                    </a:lnTo>
                    <a:lnTo>
                      <a:pt x="0" y="151"/>
                    </a:lnTo>
                    <a:lnTo>
                      <a:pt x="0" y="158"/>
                    </a:lnTo>
                    <a:lnTo>
                      <a:pt x="4" y="162"/>
                    </a:lnTo>
                    <a:lnTo>
                      <a:pt x="7" y="165"/>
                    </a:lnTo>
                    <a:lnTo>
                      <a:pt x="11" y="169"/>
                    </a:lnTo>
                    <a:lnTo>
                      <a:pt x="14" y="172"/>
                    </a:lnTo>
                    <a:lnTo>
                      <a:pt x="18" y="179"/>
                    </a:lnTo>
                    <a:lnTo>
                      <a:pt x="22" y="176"/>
                    </a:lnTo>
                    <a:lnTo>
                      <a:pt x="25" y="176"/>
                    </a:lnTo>
                    <a:lnTo>
                      <a:pt x="29" y="169"/>
                    </a:lnTo>
                    <a:lnTo>
                      <a:pt x="32" y="169"/>
                    </a:lnTo>
                    <a:lnTo>
                      <a:pt x="36" y="169"/>
                    </a:lnTo>
                    <a:lnTo>
                      <a:pt x="39" y="172"/>
                    </a:lnTo>
                    <a:lnTo>
                      <a:pt x="43" y="176"/>
                    </a:lnTo>
                    <a:lnTo>
                      <a:pt x="50" y="176"/>
                    </a:lnTo>
                    <a:lnTo>
                      <a:pt x="50" y="172"/>
                    </a:lnTo>
                    <a:lnTo>
                      <a:pt x="54" y="169"/>
                    </a:lnTo>
                    <a:lnTo>
                      <a:pt x="61" y="169"/>
                    </a:lnTo>
                    <a:lnTo>
                      <a:pt x="65" y="165"/>
                    </a:lnTo>
                    <a:lnTo>
                      <a:pt x="65" y="169"/>
                    </a:lnTo>
                    <a:lnTo>
                      <a:pt x="65" y="176"/>
                    </a:lnTo>
                    <a:lnTo>
                      <a:pt x="68" y="176"/>
                    </a:lnTo>
                    <a:lnTo>
                      <a:pt x="79" y="172"/>
                    </a:lnTo>
                    <a:lnTo>
                      <a:pt x="86" y="165"/>
                    </a:lnTo>
                    <a:lnTo>
                      <a:pt x="90" y="162"/>
                    </a:lnTo>
                    <a:lnTo>
                      <a:pt x="97" y="158"/>
                    </a:lnTo>
                    <a:lnTo>
                      <a:pt x="100" y="147"/>
                    </a:lnTo>
                    <a:lnTo>
                      <a:pt x="104" y="144"/>
                    </a:lnTo>
                    <a:lnTo>
                      <a:pt x="104" y="136"/>
                    </a:lnTo>
                    <a:lnTo>
                      <a:pt x="104" y="126"/>
                    </a:lnTo>
                    <a:lnTo>
                      <a:pt x="108" y="118"/>
                    </a:lnTo>
                    <a:lnTo>
                      <a:pt x="115" y="108"/>
                    </a:lnTo>
                    <a:lnTo>
                      <a:pt x="122" y="101"/>
                    </a:lnTo>
                    <a:lnTo>
                      <a:pt x="129" y="97"/>
                    </a:lnTo>
                    <a:lnTo>
                      <a:pt x="136" y="90"/>
                    </a:lnTo>
                    <a:lnTo>
                      <a:pt x="136" y="90"/>
                    </a:lnTo>
                    <a:lnTo>
                      <a:pt x="136" y="79"/>
                    </a:lnTo>
                    <a:lnTo>
                      <a:pt x="140" y="54"/>
                    </a:lnTo>
                    <a:lnTo>
                      <a:pt x="140" y="36"/>
                    </a:lnTo>
                    <a:lnTo>
                      <a:pt x="143" y="29"/>
                    </a:lnTo>
                    <a:lnTo>
                      <a:pt x="154" y="14"/>
                    </a:lnTo>
                    <a:lnTo>
                      <a:pt x="154" y="7"/>
                    </a:lnTo>
                    <a:lnTo>
                      <a:pt x="15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20" name="Freeform 2754">
                <a:extLst>
                  <a:ext uri="{FF2B5EF4-FFF2-40B4-BE49-F238E27FC236}">
                    <a16:creationId xmlns:a16="http://schemas.microsoft.com/office/drawing/2014/main" id="{05C7108D-2E80-43A2-A2C2-F1614AE6378F}"/>
                  </a:ext>
                </a:extLst>
              </p:cNvPr>
              <p:cNvSpPr>
                <a:spLocks/>
              </p:cNvSpPr>
              <p:nvPr/>
            </p:nvSpPr>
            <p:spPr bwMode="auto">
              <a:xfrm>
                <a:off x="4607" y="2958"/>
                <a:ext cx="3" cy="11"/>
              </a:xfrm>
              <a:custGeom>
                <a:avLst/>
                <a:gdLst>
                  <a:gd name="T0" fmla="*/ 3 w 3"/>
                  <a:gd name="T1" fmla="*/ 0 h 11"/>
                  <a:gd name="T2" fmla="*/ 3 w 3"/>
                  <a:gd name="T3" fmla="*/ 0 h 11"/>
                  <a:gd name="T4" fmla="*/ 3 w 3"/>
                  <a:gd name="T5" fmla="*/ 4 h 11"/>
                  <a:gd name="T6" fmla="*/ 3 w 3"/>
                  <a:gd name="T7" fmla="*/ 7 h 11"/>
                  <a:gd name="T8" fmla="*/ 3 w 3"/>
                  <a:gd name="T9" fmla="*/ 11 h 11"/>
                  <a:gd name="T10" fmla="*/ 3 w 3"/>
                  <a:gd name="T11" fmla="*/ 11 h 11"/>
                  <a:gd name="T12" fmla="*/ 3 w 3"/>
                  <a:gd name="T13" fmla="*/ 11 h 11"/>
                  <a:gd name="T14" fmla="*/ 0 w 3"/>
                  <a:gd name="T15" fmla="*/ 7 h 11"/>
                  <a:gd name="T16" fmla="*/ 0 w 3"/>
                  <a:gd name="T17" fmla="*/ 7 h 11"/>
                  <a:gd name="T18" fmla="*/ 0 w 3"/>
                  <a:gd name="T19" fmla="*/ 7 h 11"/>
                  <a:gd name="T20" fmla="*/ 0 w 3"/>
                  <a:gd name="T21" fmla="*/ 4 h 11"/>
                  <a:gd name="T22" fmla="*/ 0 w 3"/>
                  <a:gd name="T23" fmla="*/ 0 h 11"/>
                  <a:gd name="T24" fmla="*/ 0 w 3"/>
                  <a:gd name="T25" fmla="*/ 0 h 11"/>
                  <a:gd name="T26" fmla="*/ 3 w 3"/>
                  <a:gd name="T27" fmla="*/ 0 h 11"/>
                  <a:gd name="T28" fmla="*/ 3 w 3"/>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11">
                    <a:moveTo>
                      <a:pt x="3" y="0"/>
                    </a:moveTo>
                    <a:lnTo>
                      <a:pt x="3" y="0"/>
                    </a:lnTo>
                    <a:lnTo>
                      <a:pt x="3" y="4"/>
                    </a:lnTo>
                    <a:lnTo>
                      <a:pt x="3" y="7"/>
                    </a:lnTo>
                    <a:lnTo>
                      <a:pt x="3" y="11"/>
                    </a:lnTo>
                    <a:lnTo>
                      <a:pt x="3" y="11"/>
                    </a:lnTo>
                    <a:lnTo>
                      <a:pt x="3" y="11"/>
                    </a:lnTo>
                    <a:lnTo>
                      <a:pt x="0" y="7"/>
                    </a:lnTo>
                    <a:lnTo>
                      <a:pt x="0" y="7"/>
                    </a:lnTo>
                    <a:lnTo>
                      <a:pt x="0" y="7"/>
                    </a:lnTo>
                    <a:lnTo>
                      <a:pt x="0" y="4"/>
                    </a:lnTo>
                    <a:lnTo>
                      <a:pt x="0" y="0"/>
                    </a:lnTo>
                    <a:lnTo>
                      <a:pt x="0" y="0"/>
                    </a:lnTo>
                    <a:lnTo>
                      <a:pt x="3" y="0"/>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21" name="Freeform 2755">
                <a:extLst>
                  <a:ext uri="{FF2B5EF4-FFF2-40B4-BE49-F238E27FC236}">
                    <a16:creationId xmlns:a16="http://schemas.microsoft.com/office/drawing/2014/main" id="{46AD730B-496C-4E17-AFC4-F01160BA06B2}"/>
                  </a:ext>
                </a:extLst>
              </p:cNvPr>
              <p:cNvSpPr>
                <a:spLocks/>
              </p:cNvSpPr>
              <p:nvPr/>
            </p:nvSpPr>
            <p:spPr bwMode="auto">
              <a:xfrm>
                <a:off x="4607" y="2958"/>
                <a:ext cx="3" cy="11"/>
              </a:xfrm>
              <a:custGeom>
                <a:avLst/>
                <a:gdLst>
                  <a:gd name="T0" fmla="*/ 3 w 3"/>
                  <a:gd name="T1" fmla="*/ 0 h 11"/>
                  <a:gd name="T2" fmla="*/ 3 w 3"/>
                  <a:gd name="T3" fmla="*/ 0 h 11"/>
                  <a:gd name="T4" fmla="*/ 3 w 3"/>
                  <a:gd name="T5" fmla="*/ 4 h 11"/>
                  <a:gd name="T6" fmla="*/ 3 w 3"/>
                  <a:gd name="T7" fmla="*/ 7 h 11"/>
                  <a:gd name="T8" fmla="*/ 3 w 3"/>
                  <a:gd name="T9" fmla="*/ 11 h 11"/>
                  <a:gd name="T10" fmla="*/ 3 w 3"/>
                  <a:gd name="T11" fmla="*/ 11 h 11"/>
                  <a:gd name="T12" fmla="*/ 3 w 3"/>
                  <a:gd name="T13" fmla="*/ 11 h 11"/>
                  <a:gd name="T14" fmla="*/ 0 w 3"/>
                  <a:gd name="T15" fmla="*/ 7 h 11"/>
                  <a:gd name="T16" fmla="*/ 0 w 3"/>
                  <a:gd name="T17" fmla="*/ 7 h 11"/>
                  <a:gd name="T18" fmla="*/ 0 w 3"/>
                  <a:gd name="T19" fmla="*/ 7 h 11"/>
                  <a:gd name="T20" fmla="*/ 0 w 3"/>
                  <a:gd name="T21" fmla="*/ 4 h 11"/>
                  <a:gd name="T22" fmla="*/ 0 w 3"/>
                  <a:gd name="T23" fmla="*/ 0 h 11"/>
                  <a:gd name="T24" fmla="*/ 0 w 3"/>
                  <a:gd name="T25" fmla="*/ 0 h 11"/>
                  <a:gd name="T26" fmla="*/ 3 w 3"/>
                  <a:gd name="T27" fmla="*/ 0 h 11"/>
                  <a:gd name="T28" fmla="*/ 3 w 3"/>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11">
                    <a:moveTo>
                      <a:pt x="3" y="0"/>
                    </a:moveTo>
                    <a:lnTo>
                      <a:pt x="3" y="0"/>
                    </a:lnTo>
                    <a:lnTo>
                      <a:pt x="3" y="4"/>
                    </a:lnTo>
                    <a:lnTo>
                      <a:pt x="3" y="7"/>
                    </a:lnTo>
                    <a:lnTo>
                      <a:pt x="3" y="11"/>
                    </a:lnTo>
                    <a:lnTo>
                      <a:pt x="3" y="11"/>
                    </a:lnTo>
                    <a:lnTo>
                      <a:pt x="3" y="11"/>
                    </a:lnTo>
                    <a:lnTo>
                      <a:pt x="0" y="7"/>
                    </a:lnTo>
                    <a:lnTo>
                      <a:pt x="0" y="7"/>
                    </a:lnTo>
                    <a:lnTo>
                      <a:pt x="0" y="7"/>
                    </a:lnTo>
                    <a:lnTo>
                      <a:pt x="0" y="4"/>
                    </a:lnTo>
                    <a:lnTo>
                      <a:pt x="0" y="0"/>
                    </a:lnTo>
                    <a:lnTo>
                      <a:pt x="0" y="0"/>
                    </a:lnTo>
                    <a:lnTo>
                      <a:pt x="3" y="0"/>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22" name="Freeform 2756">
                <a:extLst>
                  <a:ext uri="{FF2B5EF4-FFF2-40B4-BE49-F238E27FC236}">
                    <a16:creationId xmlns:a16="http://schemas.microsoft.com/office/drawing/2014/main" id="{7C6350A1-1813-42AC-86EB-91E9C9E16D80}"/>
                  </a:ext>
                </a:extLst>
              </p:cNvPr>
              <p:cNvSpPr>
                <a:spLocks/>
              </p:cNvSpPr>
              <p:nvPr/>
            </p:nvSpPr>
            <p:spPr bwMode="auto">
              <a:xfrm>
                <a:off x="4614" y="2976"/>
                <a:ext cx="7" cy="4"/>
              </a:xfrm>
              <a:custGeom>
                <a:avLst/>
                <a:gdLst>
                  <a:gd name="T0" fmla="*/ 7 w 7"/>
                  <a:gd name="T1" fmla="*/ 4 h 4"/>
                  <a:gd name="T2" fmla="*/ 3 w 7"/>
                  <a:gd name="T3" fmla="*/ 4 h 4"/>
                  <a:gd name="T4" fmla="*/ 3 w 7"/>
                  <a:gd name="T5" fmla="*/ 4 h 4"/>
                  <a:gd name="T6" fmla="*/ 3 w 7"/>
                  <a:gd name="T7" fmla="*/ 4 h 4"/>
                  <a:gd name="T8" fmla="*/ 0 w 7"/>
                  <a:gd name="T9" fmla="*/ 0 h 4"/>
                  <a:gd name="T10" fmla="*/ 0 w 7"/>
                  <a:gd name="T11" fmla="*/ 0 h 4"/>
                  <a:gd name="T12" fmla="*/ 0 w 7"/>
                  <a:gd name="T13" fmla="*/ 0 h 4"/>
                  <a:gd name="T14" fmla="*/ 3 w 7"/>
                  <a:gd name="T15" fmla="*/ 0 h 4"/>
                  <a:gd name="T16" fmla="*/ 3 w 7"/>
                  <a:gd name="T17" fmla="*/ 0 h 4"/>
                  <a:gd name="T18" fmla="*/ 7 w 7"/>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7" y="4"/>
                    </a:moveTo>
                    <a:lnTo>
                      <a:pt x="3" y="4"/>
                    </a:lnTo>
                    <a:lnTo>
                      <a:pt x="3" y="4"/>
                    </a:lnTo>
                    <a:lnTo>
                      <a:pt x="3" y="4"/>
                    </a:lnTo>
                    <a:lnTo>
                      <a:pt x="0" y="0"/>
                    </a:lnTo>
                    <a:lnTo>
                      <a:pt x="0" y="0"/>
                    </a:lnTo>
                    <a:lnTo>
                      <a:pt x="0" y="0"/>
                    </a:lnTo>
                    <a:lnTo>
                      <a:pt x="3" y="0"/>
                    </a:lnTo>
                    <a:lnTo>
                      <a:pt x="3" y="0"/>
                    </a:lnTo>
                    <a:lnTo>
                      <a:pt x="7"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23" name="Freeform 2757">
                <a:extLst>
                  <a:ext uri="{FF2B5EF4-FFF2-40B4-BE49-F238E27FC236}">
                    <a16:creationId xmlns:a16="http://schemas.microsoft.com/office/drawing/2014/main" id="{CE95F1B5-4630-4F2D-8509-60131D3CF859}"/>
                  </a:ext>
                </a:extLst>
              </p:cNvPr>
              <p:cNvSpPr>
                <a:spLocks/>
              </p:cNvSpPr>
              <p:nvPr/>
            </p:nvSpPr>
            <p:spPr bwMode="auto">
              <a:xfrm>
                <a:off x="4614" y="2976"/>
                <a:ext cx="7" cy="4"/>
              </a:xfrm>
              <a:custGeom>
                <a:avLst/>
                <a:gdLst>
                  <a:gd name="T0" fmla="*/ 7 w 7"/>
                  <a:gd name="T1" fmla="*/ 4 h 4"/>
                  <a:gd name="T2" fmla="*/ 3 w 7"/>
                  <a:gd name="T3" fmla="*/ 4 h 4"/>
                  <a:gd name="T4" fmla="*/ 3 w 7"/>
                  <a:gd name="T5" fmla="*/ 4 h 4"/>
                  <a:gd name="T6" fmla="*/ 3 w 7"/>
                  <a:gd name="T7" fmla="*/ 4 h 4"/>
                  <a:gd name="T8" fmla="*/ 0 w 7"/>
                  <a:gd name="T9" fmla="*/ 0 h 4"/>
                  <a:gd name="T10" fmla="*/ 0 w 7"/>
                  <a:gd name="T11" fmla="*/ 0 h 4"/>
                  <a:gd name="T12" fmla="*/ 0 w 7"/>
                  <a:gd name="T13" fmla="*/ 0 h 4"/>
                  <a:gd name="T14" fmla="*/ 3 w 7"/>
                  <a:gd name="T15" fmla="*/ 0 h 4"/>
                  <a:gd name="T16" fmla="*/ 3 w 7"/>
                  <a:gd name="T17" fmla="*/ 0 h 4"/>
                  <a:gd name="T18" fmla="*/ 7 w 7"/>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7" y="4"/>
                    </a:moveTo>
                    <a:lnTo>
                      <a:pt x="3" y="4"/>
                    </a:lnTo>
                    <a:lnTo>
                      <a:pt x="3" y="4"/>
                    </a:lnTo>
                    <a:lnTo>
                      <a:pt x="3" y="4"/>
                    </a:lnTo>
                    <a:lnTo>
                      <a:pt x="0" y="0"/>
                    </a:lnTo>
                    <a:lnTo>
                      <a:pt x="0" y="0"/>
                    </a:lnTo>
                    <a:lnTo>
                      <a:pt x="0" y="0"/>
                    </a:lnTo>
                    <a:lnTo>
                      <a:pt x="3" y="0"/>
                    </a:lnTo>
                    <a:lnTo>
                      <a:pt x="3" y="0"/>
                    </a:lnTo>
                    <a:lnTo>
                      <a:pt x="7"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24" name="Freeform 2758">
                <a:extLst>
                  <a:ext uri="{FF2B5EF4-FFF2-40B4-BE49-F238E27FC236}">
                    <a16:creationId xmlns:a16="http://schemas.microsoft.com/office/drawing/2014/main" id="{AC385A1D-124A-4D80-B248-01A2898FC91C}"/>
                  </a:ext>
                </a:extLst>
              </p:cNvPr>
              <p:cNvSpPr>
                <a:spLocks/>
              </p:cNvSpPr>
              <p:nvPr/>
            </p:nvSpPr>
            <p:spPr bwMode="auto">
              <a:xfrm>
                <a:off x="4628" y="2973"/>
                <a:ext cx="4" cy="7"/>
              </a:xfrm>
              <a:custGeom>
                <a:avLst/>
                <a:gdLst>
                  <a:gd name="T0" fmla="*/ 4 w 4"/>
                  <a:gd name="T1" fmla="*/ 0 h 7"/>
                  <a:gd name="T2" fmla="*/ 4 w 4"/>
                  <a:gd name="T3" fmla="*/ 0 h 7"/>
                  <a:gd name="T4" fmla="*/ 4 w 4"/>
                  <a:gd name="T5" fmla="*/ 3 h 7"/>
                  <a:gd name="T6" fmla="*/ 4 w 4"/>
                  <a:gd name="T7" fmla="*/ 3 h 7"/>
                  <a:gd name="T8" fmla="*/ 4 w 4"/>
                  <a:gd name="T9" fmla="*/ 7 h 7"/>
                  <a:gd name="T10" fmla="*/ 4 w 4"/>
                  <a:gd name="T11" fmla="*/ 7 h 7"/>
                  <a:gd name="T12" fmla="*/ 4 w 4"/>
                  <a:gd name="T13" fmla="*/ 3 h 7"/>
                  <a:gd name="T14" fmla="*/ 0 w 4"/>
                  <a:gd name="T15" fmla="*/ 3 h 7"/>
                  <a:gd name="T16" fmla="*/ 0 w 4"/>
                  <a:gd name="T17" fmla="*/ 3 h 7"/>
                  <a:gd name="T18" fmla="*/ 0 w 4"/>
                  <a:gd name="T19" fmla="*/ 3 h 7"/>
                  <a:gd name="T20" fmla="*/ 4 w 4"/>
                  <a:gd name="T21" fmla="*/ 3 h 7"/>
                  <a:gd name="T22" fmla="*/ 4 w 4"/>
                  <a:gd name="T23" fmla="*/ 0 h 7"/>
                  <a:gd name="T24" fmla="*/ 4 w 4"/>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7">
                    <a:moveTo>
                      <a:pt x="4" y="0"/>
                    </a:moveTo>
                    <a:lnTo>
                      <a:pt x="4" y="0"/>
                    </a:lnTo>
                    <a:lnTo>
                      <a:pt x="4" y="3"/>
                    </a:lnTo>
                    <a:lnTo>
                      <a:pt x="4" y="3"/>
                    </a:lnTo>
                    <a:lnTo>
                      <a:pt x="4" y="7"/>
                    </a:lnTo>
                    <a:lnTo>
                      <a:pt x="4" y="7"/>
                    </a:lnTo>
                    <a:lnTo>
                      <a:pt x="4" y="3"/>
                    </a:lnTo>
                    <a:lnTo>
                      <a:pt x="0" y="3"/>
                    </a:lnTo>
                    <a:lnTo>
                      <a:pt x="0" y="3"/>
                    </a:lnTo>
                    <a:lnTo>
                      <a:pt x="0" y="3"/>
                    </a:lnTo>
                    <a:lnTo>
                      <a:pt x="4" y="3"/>
                    </a:lnTo>
                    <a:lnTo>
                      <a:pt x="4"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25" name="Freeform 2759">
                <a:extLst>
                  <a:ext uri="{FF2B5EF4-FFF2-40B4-BE49-F238E27FC236}">
                    <a16:creationId xmlns:a16="http://schemas.microsoft.com/office/drawing/2014/main" id="{DFC1CEE0-58A2-4EEC-AAF7-B54F5C1F0072}"/>
                  </a:ext>
                </a:extLst>
              </p:cNvPr>
              <p:cNvSpPr>
                <a:spLocks/>
              </p:cNvSpPr>
              <p:nvPr/>
            </p:nvSpPr>
            <p:spPr bwMode="auto">
              <a:xfrm>
                <a:off x="4628" y="2973"/>
                <a:ext cx="4" cy="7"/>
              </a:xfrm>
              <a:custGeom>
                <a:avLst/>
                <a:gdLst>
                  <a:gd name="T0" fmla="*/ 4 w 4"/>
                  <a:gd name="T1" fmla="*/ 0 h 7"/>
                  <a:gd name="T2" fmla="*/ 4 w 4"/>
                  <a:gd name="T3" fmla="*/ 0 h 7"/>
                  <a:gd name="T4" fmla="*/ 4 w 4"/>
                  <a:gd name="T5" fmla="*/ 3 h 7"/>
                  <a:gd name="T6" fmla="*/ 4 w 4"/>
                  <a:gd name="T7" fmla="*/ 3 h 7"/>
                  <a:gd name="T8" fmla="*/ 4 w 4"/>
                  <a:gd name="T9" fmla="*/ 7 h 7"/>
                  <a:gd name="T10" fmla="*/ 4 w 4"/>
                  <a:gd name="T11" fmla="*/ 7 h 7"/>
                  <a:gd name="T12" fmla="*/ 4 w 4"/>
                  <a:gd name="T13" fmla="*/ 3 h 7"/>
                  <a:gd name="T14" fmla="*/ 0 w 4"/>
                  <a:gd name="T15" fmla="*/ 3 h 7"/>
                  <a:gd name="T16" fmla="*/ 0 w 4"/>
                  <a:gd name="T17" fmla="*/ 3 h 7"/>
                  <a:gd name="T18" fmla="*/ 0 w 4"/>
                  <a:gd name="T19" fmla="*/ 3 h 7"/>
                  <a:gd name="T20" fmla="*/ 4 w 4"/>
                  <a:gd name="T21" fmla="*/ 3 h 7"/>
                  <a:gd name="T22" fmla="*/ 4 w 4"/>
                  <a:gd name="T23" fmla="*/ 0 h 7"/>
                  <a:gd name="T24" fmla="*/ 4 w 4"/>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7">
                    <a:moveTo>
                      <a:pt x="4" y="0"/>
                    </a:moveTo>
                    <a:lnTo>
                      <a:pt x="4" y="0"/>
                    </a:lnTo>
                    <a:lnTo>
                      <a:pt x="4" y="3"/>
                    </a:lnTo>
                    <a:lnTo>
                      <a:pt x="4" y="3"/>
                    </a:lnTo>
                    <a:lnTo>
                      <a:pt x="4" y="7"/>
                    </a:lnTo>
                    <a:lnTo>
                      <a:pt x="4" y="7"/>
                    </a:lnTo>
                    <a:lnTo>
                      <a:pt x="4" y="3"/>
                    </a:lnTo>
                    <a:lnTo>
                      <a:pt x="0" y="3"/>
                    </a:lnTo>
                    <a:lnTo>
                      <a:pt x="0" y="3"/>
                    </a:lnTo>
                    <a:lnTo>
                      <a:pt x="0" y="3"/>
                    </a:lnTo>
                    <a:lnTo>
                      <a:pt x="4" y="3"/>
                    </a:lnTo>
                    <a:lnTo>
                      <a:pt x="4"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26" name="Freeform 2760">
                <a:extLst>
                  <a:ext uri="{FF2B5EF4-FFF2-40B4-BE49-F238E27FC236}">
                    <a16:creationId xmlns:a16="http://schemas.microsoft.com/office/drawing/2014/main" id="{ADEF0987-EE6E-4FA4-9FE6-A927B6201995}"/>
                  </a:ext>
                </a:extLst>
              </p:cNvPr>
              <p:cNvSpPr>
                <a:spLocks/>
              </p:cNvSpPr>
              <p:nvPr/>
            </p:nvSpPr>
            <p:spPr bwMode="auto">
              <a:xfrm>
                <a:off x="4667" y="2919"/>
                <a:ext cx="8" cy="0"/>
              </a:xfrm>
              <a:custGeom>
                <a:avLst/>
                <a:gdLst>
                  <a:gd name="T0" fmla="*/ 4 w 8"/>
                  <a:gd name="T1" fmla="*/ 4 w 8"/>
                  <a:gd name="T2" fmla="*/ 4 w 8"/>
                  <a:gd name="T3" fmla="*/ 0 w 8"/>
                  <a:gd name="T4" fmla="*/ 4 w 8"/>
                  <a:gd name="T5" fmla="*/ 8 w 8"/>
                  <a:gd name="T6" fmla="*/ 4 w 8"/>
                </a:gdLst>
                <a:ahLst/>
                <a:cxnLst>
                  <a:cxn ang="0">
                    <a:pos x="T0" y="0"/>
                  </a:cxn>
                  <a:cxn ang="0">
                    <a:pos x="T1" y="0"/>
                  </a:cxn>
                  <a:cxn ang="0">
                    <a:pos x="T2" y="0"/>
                  </a:cxn>
                  <a:cxn ang="0">
                    <a:pos x="T3" y="0"/>
                  </a:cxn>
                  <a:cxn ang="0">
                    <a:pos x="T4" y="0"/>
                  </a:cxn>
                  <a:cxn ang="0">
                    <a:pos x="T5" y="0"/>
                  </a:cxn>
                  <a:cxn ang="0">
                    <a:pos x="T6" y="0"/>
                  </a:cxn>
                </a:cxnLst>
                <a:rect l="0" t="0" r="r" b="b"/>
                <a:pathLst>
                  <a:path w="8">
                    <a:moveTo>
                      <a:pt x="4" y="0"/>
                    </a:moveTo>
                    <a:lnTo>
                      <a:pt x="4" y="0"/>
                    </a:lnTo>
                    <a:lnTo>
                      <a:pt x="4" y="0"/>
                    </a:lnTo>
                    <a:lnTo>
                      <a:pt x="0" y="0"/>
                    </a:lnTo>
                    <a:lnTo>
                      <a:pt x="4" y="0"/>
                    </a:lnTo>
                    <a:lnTo>
                      <a:pt x="8"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27" name="Freeform 2761">
                <a:extLst>
                  <a:ext uri="{FF2B5EF4-FFF2-40B4-BE49-F238E27FC236}">
                    <a16:creationId xmlns:a16="http://schemas.microsoft.com/office/drawing/2014/main" id="{346EE6C0-AB55-47B0-92D6-77D882D83C1C}"/>
                  </a:ext>
                </a:extLst>
              </p:cNvPr>
              <p:cNvSpPr>
                <a:spLocks/>
              </p:cNvSpPr>
              <p:nvPr/>
            </p:nvSpPr>
            <p:spPr bwMode="auto">
              <a:xfrm>
                <a:off x="4667" y="2919"/>
                <a:ext cx="8" cy="0"/>
              </a:xfrm>
              <a:custGeom>
                <a:avLst/>
                <a:gdLst>
                  <a:gd name="T0" fmla="*/ 4 w 8"/>
                  <a:gd name="T1" fmla="*/ 4 w 8"/>
                  <a:gd name="T2" fmla="*/ 4 w 8"/>
                  <a:gd name="T3" fmla="*/ 0 w 8"/>
                  <a:gd name="T4" fmla="*/ 4 w 8"/>
                  <a:gd name="T5" fmla="*/ 8 w 8"/>
                  <a:gd name="T6" fmla="*/ 4 w 8"/>
                </a:gdLst>
                <a:ahLst/>
                <a:cxnLst>
                  <a:cxn ang="0">
                    <a:pos x="T0" y="0"/>
                  </a:cxn>
                  <a:cxn ang="0">
                    <a:pos x="T1" y="0"/>
                  </a:cxn>
                  <a:cxn ang="0">
                    <a:pos x="T2" y="0"/>
                  </a:cxn>
                  <a:cxn ang="0">
                    <a:pos x="T3" y="0"/>
                  </a:cxn>
                  <a:cxn ang="0">
                    <a:pos x="T4" y="0"/>
                  </a:cxn>
                  <a:cxn ang="0">
                    <a:pos x="T5" y="0"/>
                  </a:cxn>
                  <a:cxn ang="0">
                    <a:pos x="T6" y="0"/>
                  </a:cxn>
                </a:cxnLst>
                <a:rect l="0" t="0" r="r" b="b"/>
                <a:pathLst>
                  <a:path w="8">
                    <a:moveTo>
                      <a:pt x="4" y="0"/>
                    </a:moveTo>
                    <a:lnTo>
                      <a:pt x="4" y="0"/>
                    </a:lnTo>
                    <a:lnTo>
                      <a:pt x="4" y="0"/>
                    </a:lnTo>
                    <a:lnTo>
                      <a:pt x="0" y="0"/>
                    </a:lnTo>
                    <a:lnTo>
                      <a:pt x="4" y="0"/>
                    </a:lnTo>
                    <a:lnTo>
                      <a:pt x="8"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28" name="Freeform 2762">
                <a:extLst>
                  <a:ext uri="{FF2B5EF4-FFF2-40B4-BE49-F238E27FC236}">
                    <a16:creationId xmlns:a16="http://schemas.microsoft.com/office/drawing/2014/main" id="{070770DB-2F5F-4154-9A50-F71513AFE7C3}"/>
                  </a:ext>
                </a:extLst>
              </p:cNvPr>
              <p:cNvSpPr>
                <a:spLocks/>
              </p:cNvSpPr>
              <p:nvPr/>
            </p:nvSpPr>
            <p:spPr bwMode="auto">
              <a:xfrm>
                <a:off x="3998" y="2237"/>
                <a:ext cx="218" cy="334"/>
              </a:xfrm>
              <a:custGeom>
                <a:avLst/>
                <a:gdLst>
                  <a:gd name="T0" fmla="*/ 35 w 218"/>
                  <a:gd name="T1" fmla="*/ 43 h 334"/>
                  <a:gd name="T2" fmla="*/ 39 w 218"/>
                  <a:gd name="T3" fmla="*/ 50 h 334"/>
                  <a:gd name="T4" fmla="*/ 43 w 218"/>
                  <a:gd name="T5" fmla="*/ 58 h 334"/>
                  <a:gd name="T6" fmla="*/ 43 w 218"/>
                  <a:gd name="T7" fmla="*/ 101 h 334"/>
                  <a:gd name="T8" fmla="*/ 7 w 218"/>
                  <a:gd name="T9" fmla="*/ 176 h 334"/>
                  <a:gd name="T10" fmla="*/ 3 w 218"/>
                  <a:gd name="T11" fmla="*/ 183 h 334"/>
                  <a:gd name="T12" fmla="*/ 0 w 218"/>
                  <a:gd name="T13" fmla="*/ 190 h 334"/>
                  <a:gd name="T14" fmla="*/ 10 w 218"/>
                  <a:gd name="T15" fmla="*/ 197 h 334"/>
                  <a:gd name="T16" fmla="*/ 21 w 218"/>
                  <a:gd name="T17" fmla="*/ 208 h 334"/>
                  <a:gd name="T18" fmla="*/ 28 w 218"/>
                  <a:gd name="T19" fmla="*/ 208 h 334"/>
                  <a:gd name="T20" fmla="*/ 35 w 218"/>
                  <a:gd name="T21" fmla="*/ 215 h 334"/>
                  <a:gd name="T22" fmla="*/ 25 w 218"/>
                  <a:gd name="T23" fmla="*/ 223 h 334"/>
                  <a:gd name="T24" fmla="*/ 28 w 218"/>
                  <a:gd name="T25" fmla="*/ 233 h 334"/>
                  <a:gd name="T26" fmla="*/ 28 w 218"/>
                  <a:gd name="T27" fmla="*/ 248 h 334"/>
                  <a:gd name="T28" fmla="*/ 28 w 218"/>
                  <a:gd name="T29" fmla="*/ 258 h 334"/>
                  <a:gd name="T30" fmla="*/ 39 w 218"/>
                  <a:gd name="T31" fmla="*/ 276 h 334"/>
                  <a:gd name="T32" fmla="*/ 35 w 218"/>
                  <a:gd name="T33" fmla="*/ 284 h 334"/>
                  <a:gd name="T34" fmla="*/ 18 w 218"/>
                  <a:gd name="T35" fmla="*/ 280 h 334"/>
                  <a:gd name="T36" fmla="*/ 14 w 218"/>
                  <a:gd name="T37" fmla="*/ 284 h 334"/>
                  <a:gd name="T38" fmla="*/ 18 w 218"/>
                  <a:gd name="T39" fmla="*/ 298 h 334"/>
                  <a:gd name="T40" fmla="*/ 28 w 218"/>
                  <a:gd name="T41" fmla="*/ 305 h 334"/>
                  <a:gd name="T42" fmla="*/ 35 w 218"/>
                  <a:gd name="T43" fmla="*/ 319 h 334"/>
                  <a:gd name="T44" fmla="*/ 39 w 218"/>
                  <a:gd name="T45" fmla="*/ 334 h 334"/>
                  <a:gd name="T46" fmla="*/ 43 w 218"/>
                  <a:gd name="T47" fmla="*/ 334 h 334"/>
                  <a:gd name="T48" fmla="*/ 50 w 218"/>
                  <a:gd name="T49" fmla="*/ 334 h 334"/>
                  <a:gd name="T50" fmla="*/ 61 w 218"/>
                  <a:gd name="T51" fmla="*/ 330 h 334"/>
                  <a:gd name="T52" fmla="*/ 64 w 218"/>
                  <a:gd name="T53" fmla="*/ 327 h 334"/>
                  <a:gd name="T54" fmla="*/ 68 w 218"/>
                  <a:gd name="T55" fmla="*/ 327 h 334"/>
                  <a:gd name="T56" fmla="*/ 71 w 218"/>
                  <a:gd name="T57" fmla="*/ 330 h 334"/>
                  <a:gd name="T58" fmla="*/ 78 w 218"/>
                  <a:gd name="T59" fmla="*/ 327 h 334"/>
                  <a:gd name="T60" fmla="*/ 89 w 218"/>
                  <a:gd name="T61" fmla="*/ 323 h 334"/>
                  <a:gd name="T62" fmla="*/ 96 w 218"/>
                  <a:gd name="T63" fmla="*/ 319 h 334"/>
                  <a:gd name="T64" fmla="*/ 107 w 218"/>
                  <a:gd name="T65" fmla="*/ 319 h 334"/>
                  <a:gd name="T66" fmla="*/ 111 w 218"/>
                  <a:gd name="T67" fmla="*/ 316 h 334"/>
                  <a:gd name="T68" fmla="*/ 118 w 218"/>
                  <a:gd name="T69" fmla="*/ 309 h 334"/>
                  <a:gd name="T70" fmla="*/ 114 w 218"/>
                  <a:gd name="T71" fmla="*/ 305 h 334"/>
                  <a:gd name="T72" fmla="*/ 118 w 218"/>
                  <a:gd name="T73" fmla="*/ 301 h 334"/>
                  <a:gd name="T74" fmla="*/ 132 w 218"/>
                  <a:gd name="T75" fmla="*/ 301 h 334"/>
                  <a:gd name="T76" fmla="*/ 139 w 218"/>
                  <a:gd name="T77" fmla="*/ 298 h 334"/>
                  <a:gd name="T78" fmla="*/ 147 w 218"/>
                  <a:gd name="T79" fmla="*/ 298 h 334"/>
                  <a:gd name="T80" fmla="*/ 154 w 218"/>
                  <a:gd name="T81" fmla="*/ 291 h 334"/>
                  <a:gd name="T82" fmla="*/ 161 w 218"/>
                  <a:gd name="T83" fmla="*/ 280 h 334"/>
                  <a:gd name="T84" fmla="*/ 168 w 218"/>
                  <a:gd name="T85" fmla="*/ 276 h 334"/>
                  <a:gd name="T86" fmla="*/ 172 w 218"/>
                  <a:gd name="T87" fmla="*/ 266 h 334"/>
                  <a:gd name="T88" fmla="*/ 182 w 218"/>
                  <a:gd name="T89" fmla="*/ 262 h 334"/>
                  <a:gd name="T90" fmla="*/ 193 w 218"/>
                  <a:gd name="T91" fmla="*/ 258 h 334"/>
                  <a:gd name="T92" fmla="*/ 189 w 218"/>
                  <a:gd name="T93" fmla="*/ 251 h 334"/>
                  <a:gd name="T94" fmla="*/ 182 w 218"/>
                  <a:gd name="T95" fmla="*/ 233 h 334"/>
                  <a:gd name="T96" fmla="*/ 175 w 218"/>
                  <a:gd name="T97" fmla="*/ 223 h 334"/>
                  <a:gd name="T98" fmla="*/ 172 w 218"/>
                  <a:gd name="T99" fmla="*/ 219 h 334"/>
                  <a:gd name="T100" fmla="*/ 179 w 218"/>
                  <a:gd name="T101" fmla="*/ 208 h 334"/>
                  <a:gd name="T102" fmla="*/ 179 w 218"/>
                  <a:gd name="T103" fmla="*/ 197 h 334"/>
                  <a:gd name="T104" fmla="*/ 182 w 218"/>
                  <a:gd name="T105" fmla="*/ 194 h 334"/>
                  <a:gd name="T106" fmla="*/ 189 w 218"/>
                  <a:gd name="T107" fmla="*/ 180 h 334"/>
                  <a:gd name="T108" fmla="*/ 193 w 218"/>
                  <a:gd name="T109" fmla="*/ 165 h 334"/>
                  <a:gd name="T110" fmla="*/ 200 w 218"/>
                  <a:gd name="T111" fmla="*/ 162 h 334"/>
                  <a:gd name="T112" fmla="*/ 218 w 218"/>
                  <a:gd name="T113" fmla="*/ 162 h 334"/>
                  <a:gd name="T114" fmla="*/ 218 w 218"/>
                  <a:gd name="T115" fmla="*/ 104 h 334"/>
                  <a:gd name="T116" fmla="*/ 197 w 218"/>
                  <a:gd name="T117" fmla="*/ 72 h 334"/>
                  <a:gd name="T118" fmla="*/ 143 w 218"/>
                  <a:gd name="T119" fmla="*/ 47 h 334"/>
                  <a:gd name="T120" fmla="*/ 93 w 218"/>
                  <a:gd name="T121" fmla="*/ 18 h 334"/>
                  <a:gd name="T122" fmla="*/ 53 w 218"/>
                  <a:gd name="T123" fmla="*/ 0 h 334"/>
                  <a:gd name="T124" fmla="*/ 32 w 218"/>
                  <a:gd name="T125" fmla="*/ 4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334">
                    <a:moveTo>
                      <a:pt x="32" y="40"/>
                    </a:moveTo>
                    <a:lnTo>
                      <a:pt x="32" y="40"/>
                    </a:lnTo>
                    <a:lnTo>
                      <a:pt x="35" y="43"/>
                    </a:lnTo>
                    <a:lnTo>
                      <a:pt x="35" y="43"/>
                    </a:lnTo>
                    <a:lnTo>
                      <a:pt x="35" y="47"/>
                    </a:lnTo>
                    <a:lnTo>
                      <a:pt x="39" y="50"/>
                    </a:lnTo>
                    <a:lnTo>
                      <a:pt x="39" y="54"/>
                    </a:lnTo>
                    <a:lnTo>
                      <a:pt x="43" y="58"/>
                    </a:lnTo>
                    <a:lnTo>
                      <a:pt x="43" y="58"/>
                    </a:lnTo>
                    <a:lnTo>
                      <a:pt x="53" y="61"/>
                    </a:lnTo>
                    <a:lnTo>
                      <a:pt x="46" y="72"/>
                    </a:lnTo>
                    <a:lnTo>
                      <a:pt x="43" y="101"/>
                    </a:lnTo>
                    <a:lnTo>
                      <a:pt x="39" y="136"/>
                    </a:lnTo>
                    <a:lnTo>
                      <a:pt x="39" y="140"/>
                    </a:lnTo>
                    <a:lnTo>
                      <a:pt x="7" y="176"/>
                    </a:lnTo>
                    <a:lnTo>
                      <a:pt x="7" y="180"/>
                    </a:lnTo>
                    <a:lnTo>
                      <a:pt x="3" y="180"/>
                    </a:lnTo>
                    <a:lnTo>
                      <a:pt x="3" y="183"/>
                    </a:lnTo>
                    <a:lnTo>
                      <a:pt x="0" y="183"/>
                    </a:lnTo>
                    <a:lnTo>
                      <a:pt x="0" y="187"/>
                    </a:lnTo>
                    <a:lnTo>
                      <a:pt x="0" y="190"/>
                    </a:lnTo>
                    <a:lnTo>
                      <a:pt x="7" y="194"/>
                    </a:lnTo>
                    <a:lnTo>
                      <a:pt x="7" y="194"/>
                    </a:lnTo>
                    <a:lnTo>
                      <a:pt x="10" y="197"/>
                    </a:lnTo>
                    <a:lnTo>
                      <a:pt x="14" y="197"/>
                    </a:lnTo>
                    <a:lnTo>
                      <a:pt x="14" y="208"/>
                    </a:lnTo>
                    <a:lnTo>
                      <a:pt x="21" y="208"/>
                    </a:lnTo>
                    <a:lnTo>
                      <a:pt x="25" y="208"/>
                    </a:lnTo>
                    <a:lnTo>
                      <a:pt x="28" y="208"/>
                    </a:lnTo>
                    <a:lnTo>
                      <a:pt x="28" y="208"/>
                    </a:lnTo>
                    <a:lnTo>
                      <a:pt x="32" y="208"/>
                    </a:lnTo>
                    <a:lnTo>
                      <a:pt x="35" y="215"/>
                    </a:lnTo>
                    <a:lnTo>
                      <a:pt x="35" y="215"/>
                    </a:lnTo>
                    <a:lnTo>
                      <a:pt x="32" y="219"/>
                    </a:lnTo>
                    <a:lnTo>
                      <a:pt x="28" y="223"/>
                    </a:lnTo>
                    <a:lnTo>
                      <a:pt x="25" y="223"/>
                    </a:lnTo>
                    <a:lnTo>
                      <a:pt x="25" y="223"/>
                    </a:lnTo>
                    <a:lnTo>
                      <a:pt x="25" y="226"/>
                    </a:lnTo>
                    <a:lnTo>
                      <a:pt x="28" y="233"/>
                    </a:lnTo>
                    <a:lnTo>
                      <a:pt x="28" y="237"/>
                    </a:lnTo>
                    <a:lnTo>
                      <a:pt x="32" y="240"/>
                    </a:lnTo>
                    <a:lnTo>
                      <a:pt x="28" y="248"/>
                    </a:lnTo>
                    <a:lnTo>
                      <a:pt x="28" y="251"/>
                    </a:lnTo>
                    <a:lnTo>
                      <a:pt x="28" y="255"/>
                    </a:lnTo>
                    <a:lnTo>
                      <a:pt x="28" y="258"/>
                    </a:lnTo>
                    <a:lnTo>
                      <a:pt x="32" y="266"/>
                    </a:lnTo>
                    <a:lnTo>
                      <a:pt x="39" y="276"/>
                    </a:lnTo>
                    <a:lnTo>
                      <a:pt x="39" y="276"/>
                    </a:lnTo>
                    <a:lnTo>
                      <a:pt x="39" y="280"/>
                    </a:lnTo>
                    <a:lnTo>
                      <a:pt x="39" y="280"/>
                    </a:lnTo>
                    <a:lnTo>
                      <a:pt x="35" y="284"/>
                    </a:lnTo>
                    <a:lnTo>
                      <a:pt x="28" y="280"/>
                    </a:lnTo>
                    <a:lnTo>
                      <a:pt x="25" y="280"/>
                    </a:lnTo>
                    <a:lnTo>
                      <a:pt x="18" y="280"/>
                    </a:lnTo>
                    <a:lnTo>
                      <a:pt x="18" y="280"/>
                    </a:lnTo>
                    <a:lnTo>
                      <a:pt x="14" y="284"/>
                    </a:lnTo>
                    <a:lnTo>
                      <a:pt x="14" y="284"/>
                    </a:lnTo>
                    <a:lnTo>
                      <a:pt x="14" y="291"/>
                    </a:lnTo>
                    <a:lnTo>
                      <a:pt x="14" y="294"/>
                    </a:lnTo>
                    <a:lnTo>
                      <a:pt x="18" y="298"/>
                    </a:lnTo>
                    <a:lnTo>
                      <a:pt x="21" y="301"/>
                    </a:lnTo>
                    <a:lnTo>
                      <a:pt x="25" y="301"/>
                    </a:lnTo>
                    <a:lnTo>
                      <a:pt x="28" y="305"/>
                    </a:lnTo>
                    <a:lnTo>
                      <a:pt x="28" y="305"/>
                    </a:lnTo>
                    <a:lnTo>
                      <a:pt x="32" y="309"/>
                    </a:lnTo>
                    <a:lnTo>
                      <a:pt x="35" y="319"/>
                    </a:lnTo>
                    <a:lnTo>
                      <a:pt x="39" y="327"/>
                    </a:lnTo>
                    <a:lnTo>
                      <a:pt x="39" y="330"/>
                    </a:lnTo>
                    <a:lnTo>
                      <a:pt x="39" y="334"/>
                    </a:lnTo>
                    <a:lnTo>
                      <a:pt x="39" y="334"/>
                    </a:lnTo>
                    <a:lnTo>
                      <a:pt x="43" y="334"/>
                    </a:lnTo>
                    <a:lnTo>
                      <a:pt x="43" y="334"/>
                    </a:lnTo>
                    <a:lnTo>
                      <a:pt x="46" y="334"/>
                    </a:lnTo>
                    <a:lnTo>
                      <a:pt x="50" y="334"/>
                    </a:lnTo>
                    <a:lnTo>
                      <a:pt x="50" y="334"/>
                    </a:lnTo>
                    <a:lnTo>
                      <a:pt x="53" y="334"/>
                    </a:lnTo>
                    <a:lnTo>
                      <a:pt x="57" y="330"/>
                    </a:lnTo>
                    <a:lnTo>
                      <a:pt x="61" y="330"/>
                    </a:lnTo>
                    <a:lnTo>
                      <a:pt x="61" y="327"/>
                    </a:lnTo>
                    <a:lnTo>
                      <a:pt x="64" y="327"/>
                    </a:lnTo>
                    <a:lnTo>
                      <a:pt x="64" y="327"/>
                    </a:lnTo>
                    <a:lnTo>
                      <a:pt x="64" y="327"/>
                    </a:lnTo>
                    <a:lnTo>
                      <a:pt x="68" y="327"/>
                    </a:lnTo>
                    <a:lnTo>
                      <a:pt x="68" y="327"/>
                    </a:lnTo>
                    <a:lnTo>
                      <a:pt x="68" y="330"/>
                    </a:lnTo>
                    <a:lnTo>
                      <a:pt x="71" y="330"/>
                    </a:lnTo>
                    <a:lnTo>
                      <a:pt x="71" y="330"/>
                    </a:lnTo>
                    <a:lnTo>
                      <a:pt x="75" y="330"/>
                    </a:lnTo>
                    <a:lnTo>
                      <a:pt x="75" y="330"/>
                    </a:lnTo>
                    <a:lnTo>
                      <a:pt x="78" y="327"/>
                    </a:lnTo>
                    <a:lnTo>
                      <a:pt x="78" y="327"/>
                    </a:lnTo>
                    <a:lnTo>
                      <a:pt x="82" y="327"/>
                    </a:lnTo>
                    <a:lnTo>
                      <a:pt x="89" y="323"/>
                    </a:lnTo>
                    <a:lnTo>
                      <a:pt x="93" y="323"/>
                    </a:lnTo>
                    <a:lnTo>
                      <a:pt x="96" y="323"/>
                    </a:lnTo>
                    <a:lnTo>
                      <a:pt x="96" y="319"/>
                    </a:lnTo>
                    <a:lnTo>
                      <a:pt x="107" y="319"/>
                    </a:lnTo>
                    <a:lnTo>
                      <a:pt x="107" y="319"/>
                    </a:lnTo>
                    <a:lnTo>
                      <a:pt x="107" y="319"/>
                    </a:lnTo>
                    <a:lnTo>
                      <a:pt x="107" y="316"/>
                    </a:lnTo>
                    <a:lnTo>
                      <a:pt x="111" y="316"/>
                    </a:lnTo>
                    <a:lnTo>
                      <a:pt x="111" y="316"/>
                    </a:lnTo>
                    <a:lnTo>
                      <a:pt x="114" y="312"/>
                    </a:lnTo>
                    <a:lnTo>
                      <a:pt x="114" y="312"/>
                    </a:lnTo>
                    <a:lnTo>
                      <a:pt x="118" y="309"/>
                    </a:lnTo>
                    <a:lnTo>
                      <a:pt x="114" y="309"/>
                    </a:lnTo>
                    <a:lnTo>
                      <a:pt x="114" y="305"/>
                    </a:lnTo>
                    <a:lnTo>
                      <a:pt x="114" y="305"/>
                    </a:lnTo>
                    <a:lnTo>
                      <a:pt x="114" y="301"/>
                    </a:lnTo>
                    <a:lnTo>
                      <a:pt x="114" y="301"/>
                    </a:lnTo>
                    <a:lnTo>
                      <a:pt x="118" y="301"/>
                    </a:lnTo>
                    <a:lnTo>
                      <a:pt x="121" y="301"/>
                    </a:lnTo>
                    <a:lnTo>
                      <a:pt x="129" y="301"/>
                    </a:lnTo>
                    <a:lnTo>
                      <a:pt x="132" y="301"/>
                    </a:lnTo>
                    <a:lnTo>
                      <a:pt x="136" y="298"/>
                    </a:lnTo>
                    <a:lnTo>
                      <a:pt x="136" y="298"/>
                    </a:lnTo>
                    <a:lnTo>
                      <a:pt x="139" y="298"/>
                    </a:lnTo>
                    <a:lnTo>
                      <a:pt x="143" y="298"/>
                    </a:lnTo>
                    <a:lnTo>
                      <a:pt x="143" y="298"/>
                    </a:lnTo>
                    <a:lnTo>
                      <a:pt x="147" y="298"/>
                    </a:lnTo>
                    <a:lnTo>
                      <a:pt x="147" y="294"/>
                    </a:lnTo>
                    <a:lnTo>
                      <a:pt x="150" y="294"/>
                    </a:lnTo>
                    <a:lnTo>
                      <a:pt x="154" y="291"/>
                    </a:lnTo>
                    <a:lnTo>
                      <a:pt x="154" y="291"/>
                    </a:lnTo>
                    <a:lnTo>
                      <a:pt x="157" y="287"/>
                    </a:lnTo>
                    <a:lnTo>
                      <a:pt x="161" y="280"/>
                    </a:lnTo>
                    <a:lnTo>
                      <a:pt x="164" y="280"/>
                    </a:lnTo>
                    <a:lnTo>
                      <a:pt x="164" y="280"/>
                    </a:lnTo>
                    <a:lnTo>
                      <a:pt x="168" y="276"/>
                    </a:lnTo>
                    <a:lnTo>
                      <a:pt x="172" y="276"/>
                    </a:lnTo>
                    <a:lnTo>
                      <a:pt x="172" y="269"/>
                    </a:lnTo>
                    <a:lnTo>
                      <a:pt x="172" y="266"/>
                    </a:lnTo>
                    <a:lnTo>
                      <a:pt x="175" y="262"/>
                    </a:lnTo>
                    <a:lnTo>
                      <a:pt x="179" y="262"/>
                    </a:lnTo>
                    <a:lnTo>
                      <a:pt x="182" y="262"/>
                    </a:lnTo>
                    <a:lnTo>
                      <a:pt x="186" y="258"/>
                    </a:lnTo>
                    <a:lnTo>
                      <a:pt x="189" y="258"/>
                    </a:lnTo>
                    <a:lnTo>
                      <a:pt x="193" y="258"/>
                    </a:lnTo>
                    <a:lnTo>
                      <a:pt x="193" y="255"/>
                    </a:lnTo>
                    <a:lnTo>
                      <a:pt x="193" y="251"/>
                    </a:lnTo>
                    <a:lnTo>
                      <a:pt x="189" y="251"/>
                    </a:lnTo>
                    <a:lnTo>
                      <a:pt x="189" y="248"/>
                    </a:lnTo>
                    <a:lnTo>
                      <a:pt x="189" y="248"/>
                    </a:lnTo>
                    <a:lnTo>
                      <a:pt x="182" y="233"/>
                    </a:lnTo>
                    <a:lnTo>
                      <a:pt x="182" y="230"/>
                    </a:lnTo>
                    <a:lnTo>
                      <a:pt x="182" y="223"/>
                    </a:lnTo>
                    <a:lnTo>
                      <a:pt x="175" y="223"/>
                    </a:lnTo>
                    <a:lnTo>
                      <a:pt x="175" y="226"/>
                    </a:lnTo>
                    <a:lnTo>
                      <a:pt x="172" y="226"/>
                    </a:lnTo>
                    <a:lnTo>
                      <a:pt x="172" y="219"/>
                    </a:lnTo>
                    <a:lnTo>
                      <a:pt x="175" y="215"/>
                    </a:lnTo>
                    <a:lnTo>
                      <a:pt x="175" y="212"/>
                    </a:lnTo>
                    <a:lnTo>
                      <a:pt x="179" y="208"/>
                    </a:lnTo>
                    <a:lnTo>
                      <a:pt x="179" y="205"/>
                    </a:lnTo>
                    <a:lnTo>
                      <a:pt x="179" y="201"/>
                    </a:lnTo>
                    <a:lnTo>
                      <a:pt x="179" y="197"/>
                    </a:lnTo>
                    <a:lnTo>
                      <a:pt x="182" y="197"/>
                    </a:lnTo>
                    <a:lnTo>
                      <a:pt x="182" y="197"/>
                    </a:lnTo>
                    <a:lnTo>
                      <a:pt x="182" y="194"/>
                    </a:lnTo>
                    <a:lnTo>
                      <a:pt x="182" y="190"/>
                    </a:lnTo>
                    <a:lnTo>
                      <a:pt x="182" y="187"/>
                    </a:lnTo>
                    <a:lnTo>
                      <a:pt x="189" y="180"/>
                    </a:lnTo>
                    <a:lnTo>
                      <a:pt x="193" y="172"/>
                    </a:lnTo>
                    <a:lnTo>
                      <a:pt x="193" y="169"/>
                    </a:lnTo>
                    <a:lnTo>
                      <a:pt x="193" y="165"/>
                    </a:lnTo>
                    <a:lnTo>
                      <a:pt x="197" y="162"/>
                    </a:lnTo>
                    <a:lnTo>
                      <a:pt x="197" y="162"/>
                    </a:lnTo>
                    <a:lnTo>
                      <a:pt x="200" y="162"/>
                    </a:lnTo>
                    <a:lnTo>
                      <a:pt x="204" y="162"/>
                    </a:lnTo>
                    <a:lnTo>
                      <a:pt x="215" y="162"/>
                    </a:lnTo>
                    <a:lnTo>
                      <a:pt x="218" y="162"/>
                    </a:lnTo>
                    <a:lnTo>
                      <a:pt x="218" y="144"/>
                    </a:lnTo>
                    <a:lnTo>
                      <a:pt x="218" y="122"/>
                    </a:lnTo>
                    <a:lnTo>
                      <a:pt x="218" y="104"/>
                    </a:lnTo>
                    <a:lnTo>
                      <a:pt x="218" y="83"/>
                    </a:lnTo>
                    <a:lnTo>
                      <a:pt x="215" y="83"/>
                    </a:lnTo>
                    <a:lnTo>
                      <a:pt x="197" y="72"/>
                    </a:lnTo>
                    <a:lnTo>
                      <a:pt x="179" y="65"/>
                    </a:lnTo>
                    <a:lnTo>
                      <a:pt x="161" y="54"/>
                    </a:lnTo>
                    <a:lnTo>
                      <a:pt x="143" y="47"/>
                    </a:lnTo>
                    <a:lnTo>
                      <a:pt x="125" y="36"/>
                    </a:lnTo>
                    <a:lnTo>
                      <a:pt x="111" y="29"/>
                    </a:lnTo>
                    <a:lnTo>
                      <a:pt x="93" y="18"/>
                    </a:lnTo>
                    <a:lnTo>
                      <a:pt x="75" y="11"/>
                    </a:lnTo>
                    <a:lnTo>
                      <a:pt x="57" y="0"/>
                    </a:lnTo>
                    <a:lnTo>
                      <a:pt x="53" y="0"/>
                    </a:lnTo>
                    <a:lnTo>
                      <a:pt x="35" y="7"/>
                    </a:lnTo>
                    <a:lnTo>
                      <a:pt x="32" y="7"/>
                    </a:lnTo>
                    <a:lnTo>
                      <a:pt x="32" y="4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29" name="Freeform 2763">
                <a:extLst>
                  <a:ext uri="{FF2B5EF4-FFF2-40B4-BE49-F238E27FC236}">
                    <a16:creationId xmlns:a16="http://schemas.microsoft.com/office/drawing/2014/main" id="{1CBA9053-F014-4A98-B015-45514CBB1FD7}"/>
                  </a:ext>
                </a:extLst>
              </p:cNvPr>
              <p:cNvSpPr>
                <a:spLocks/>
              </p:cNvSpPr>
              <p:nvPr/>
            </p:nvSpPr>
            <p:spPr bwMode="auto">
              <a:xfrm>
                <a:off x="3998" y="2237"/>
                <a:ext cx="218" cy="334"/>
              </a:xfrm>
              <a:custGeom>
                <a:avLst/>
                <a:gdLst>
                  <a:gd name="T0" fmla="*/ 35 w 218"/>
                  <a:gd name="T1" fmla="*/ 43 h 334"/>
                  <a:gd name="T2" fmla="*/ 39 w 218"/>
                  <a:gd name="T3" fmla="*/ 50 h 334"/>
                  <a:gd name="T4" fmla="*/ 43 w 218"/>
                  <a:gd name="T5" fmla="*/ 58 h 334"/>
                  <a:gd name="T6" fmla="*/ 43 w 218"/>
                  <a:gd name="T7" fmla="*/ 101 h 334"/>
                  <a:gd name="T8" fmla="*/ 7 w 218"/>
                  <a:gd name="T9" fmla="*/ 176 h 334"/>
                  <a:gd name="T10" fmla="*/ 3 w 218"/>
                  <a:gd name="T11" fmla="*/ 183 h 334"/>
                  <a:gd name="T12" fmla="*/ 0 w 218"/>
                  <a:gd name="T13" fmla="*/ 190 h 334"/>
                  <a:gd name="T14" fmla="*/ 10 w 218"/>
                  <a:gd name="T15" fmla="*/ 197 h 334"/>
                  <a:gd name="T16" fmla="*/ 21 w 218"/>
                  <a:gd name="T17" fmla="*/ 208 h 334"/>
                  <a:gd name="T18" fmla="*/ 28 w 218"/>
                  <a:gd name="T19" fmla="*/ 208 h 334"/>
                  <a:gd name="T20" fmla="*/ 35 w 218"/>
                  <a:gd name="T21" fmla="*/ 215 h 334"/>
                  <a:gd name="T22" fmla="*/ 25 w 218"/>
                  <a:gd name="T23" fmla="*/ 223 h 334"/>
                  <a:gd name="T24" fmla="*/ 28 w 218"/>
                  <a:gd name="T25" fmla="*/ 233 h 334"/>
                  <a:gd name="T26" fmla="*/ 28 w 218"/>
                  <a:gd name="T27" fmla="*/ 248 h 334"/>
                  <a:gd name="T28" fmla="*/ 28 w 218"/>
                  <a:gd name="T29" fmla="*/ 258 h 334"/>
                  <a:gd name="T30" fmla="*/ 39 w 218"/>
                  <a:gd name="T31" fmla="*/ 276 h 334"/>
                  <a:gd name="T32" fmla="*/ 35 w 218"/>
                  <a:gd name="T33" fmla="*/ 284 h 334"/>
                  <a:gd name="T34" fmla="*/ 18 w 218"/>
                  <a:gd name="T35" fmla="*/ 280 h 334"/>
                  <a:gd name="T36" fmla="*/ 14 w 218"/>
                  <a:gd name="T37" fmla="*/ 284 h 334"/>
                  <a:gd name="T38" fmla="*/ 18 w 218"/>
                  <a:gd name="T39" fmla="*/ 298 h 334"/>
                  <a:gd name="T40" fmla="*/ 28 w 218"/>
                  <a:gd name="T41" fmla="*/ 305 h 334"/>
                  <a:gd name="T42" fmla="*/ 35 w 218"/>
                  <a:gd name="T43" fmla="*/ 319 h 334"/>
                  <a:gd name="T44" fmla="*/ 39 w 218"/>
                  <a:gd name="T45" fmla="*/ 334 h 334"/>
                  <a:gd name="T46" fmla="*/ 43 w 218"/>
                  <a:gd name="T47" fmla="*/ 334 h 334"/>
                  <a:gd name="T48" fmla="*/ 50 w 218"/>
                  <a:gd name="T49" fmla="*/ 334 h 334"/>
                  <a:gd name="T50" fmla="*/ 61 w 218"/>
                  <a:gd name="T51" fmla="*/ 330 h 334"/>
                  <a:gd name="T52" fmla="*/ 64 w 218"/>
                  <a:gd name="T53" fmla="*/ 327 h 334"/>
                  <a:gd name="T54" fmla="*/ 68 w 218"/>
                  <a:gd name="T55" fmla="*/ 327 h 334"/>
                  <a:gd name="T56" fmla="*/ 71 w 218"/>
                  <a:gd name="T57" fmla="*/ 330 h 334"/>
                  <a:gd name="T58" fmla="*/ 78 w 218"/>
                  <a:gd name="T59" fmla="*/ 327 h 334"/>
                  <a:gd name="T60" fmla="*/ 89 w 218"/>
                  <a:gd name="T61" fmla="*/ 323 h 334"/>
                  <a:gd name="T62" fmla="*/ 96 w 218"/>
                  <a:gd name="T63" fmla="*/ 319 h 334"/>
                  <a:gd name="T64" fmla="*/ 107 w 218"/>
                  <a:gd name="T65" fmla="*/ 319 h 334"/>
                  <a:gd name="T66" fmla="*/ 111 w 218"/>
                  <a:gd name="T67" fmla="*/ 316 h 334"/>
                  <a:gd name="T68" fmla="*/ 118 w 218"/>
                  <a:gd name="T69" fmla="*/ 309 h 334"/>
                  <a:gd name="T70" fmla="*/ 114 w 218"/>
                  <a:gd name="T71" fmla="*/ 305 h 334"/>
                  <a:gd name="T72" fmla="*/ 118 w 218"/>
                  <a:gd name="T73" fmla="*/ 301 h 334"/>
                  <a:gd name="T74" fmla="*/ 132 w 218"/>
                  <a:gd name="T75" fmla="*/ 301 h 334"/>
                  <a:gd name="T76" fmla="*/ 139 w 218"/>
                  <a:gd name="T77" fmla="*/ 298 h 334"/>
                  <a:gd name="T78" fmla="*/ 147 w 218"/>
                  <a:gd name="T79" fmla="*/ 298 h 334"/>
                  <a:gd name="T80" fmla="*/ 154 w 218"/>
                  <a:gd name="T81" fmla="*/ 291 h 334"/>
                  <a:gd name="T82" fmla="*/ 161 w 218"/>
                  <a:gd name="T83" fmla="*/ 280 h 334"/>
                  <a:gd name="T84" fmla="*/ 168 w 218"/>
                  <a:gd name="T85" fmla="*/ 276 h 334"/>
                  <a:gd name="T86" fmla="*/ 172 w 218"/>
                  <a:gd name="T87" fmla="*/ 266 h 334"/>
                  <a:gd name="T88" fmla="*/ 182 w 218"/>
                  <a:gd name="T89" fmla="*/ 262 h 334"/>
                  <a:gd name="T90" fmla="*/ 193 w 218"/>
                  <a:gd name="T91" fmla="*/ 258 h 334"/>
                  <a:gd name="T92" fmla="*/ 189 w 218"/>
                  <a:gd name="T93" fmla="*/ 251 h 334"/>
                  <a:gd name="T94" fmla="*/ 182 w 218"/>
                  <a:gd name="T95" fmla="*/ 233 h 334"/>
                  <a:gd name="T96" fmla="*/ 175 w 218"/>
                  <a:gd name="T97" fmla="*/ 223 h 334"/>
                  <a:gd name="T98" fmla="*/ 172 w 218"/>
                  <a:gd name="T99" fmla="*/ 219 h 334"/>
                  <a:gd name="T100" fmla="*/ 179 w 218"/>
                  <a:gd name="T101" fmla="*/ 208 h 334"/>
                  <a:gd name="T102" fmla="*/ 179 w 218"/>
                  <a:gd name="T103" fmla="*/ 197 h 334"/>
                  <a:gd name="T104" fmla="*/ 182 w 218"/>
                  <a:gd name="T105" fmla="*/ 194 h 334"/>
                  <a:gd name="T106" fmla="*/ 189 w 218"/>
                  <a:gd name="T107" fmla="*/ 180 h 334"/>
                  <a:gd name="T108" fmla="*/ 193 w 218"/>
                  <a:gd name="T109" fmla="*/ 165 h 334"/>
                  <a:gd name="T110" fmla="*/ 200 w 218"/>
                  <a:gd name="T111" fmla="*/ 162 h 334"/>
                  <a:gd name="T112" fmla="*/ 218 w 218"/>
                  <a:gd name="T113" fmla="*/ 162 h 334"/>
                  <a:gd name="T114" fmla="*/ 218 w 218"/>
                  <a:gd name="T115" fmla="*/ 104 h 334"/>
                  <a:gd name="T116" fmla="*/ 197 w 218"/>
                  <a:gd name="T117" fmla="*/ 72 h 334"/>
                  <a:gd name="T118" fmla="*/ 143 w 218"/>
                  <a:gd name="T119" fmla="*/ 47 h 334"/>
                  <a:gd name="T120" fmla="*/ 93 w 218"/>
                  <a:gd name="T121" fmla="*/ 18 h 334"/>
                  <a:gd name="T122" fmla="*/ 53 w 218"/>
                  <a:gd name="T123" fmla="*/ 0 h 334"/>
                  <a:gd name="T124" fmla="*/ 32 w 218"/>
                  <a:gd name="T125" fmla="*/ 4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334">
                    <a:moveTo>
                      <a:pt x="32" y="40"/>
                    </a:moveTo>
                    <a:lnTo>
                      <a:pt x="32" y="40"/>
                    </a:lnTo>
                    <a:lnTo>
                      <a:pt x="35" y="43"/>
                    </a:lnTo>
                    <a:lnTo>
                      <a:pt x="35" y="43"/>
                    </a:lnTo>
                    <a:lnTo>
                      <a:pt x="35" y="47"/>
                    </a:lnTo>
                    <a:lnTo>
                      <a:pt x="39" y="50"/>
                    </a:lnTo>
                    <a:lnTo>
                      <a:pt x="39" y="54"/>
                    </a:lnTo>
                    <a:lnTo>
                      <a:pt x="43" y="58"/>
                    </a:lnTo>
                    <a:lnTo>
                      <a:pt x="43" y="58"/>
                    </a:lnTo>
                    <a:lnTo>
                      <a:pt x="53" y="61"/>
                    </a:lnTo>
                    <a:lnTo>
                      <a:pt x="46" y="72"/>
                    </a:lnTo>
                    <a:lnTo>
                      <a:pt x="43" y="101"/>
                    </a:lnTo>
                    <a:lnTo>
                      <a:pt x="39" y="136"/>
                    </a:lnTo>
                    <a:lnTo>
                      <a:pt x="39" y="140"/>
                    </a:lnTo>
                    <a:lnTo>
                      <a:pt x="7" y="176"/>
                    </a:lnTo>
                    <a:lnTo>
                      <a:pt x="7" y="180"/>
                    </a:lnTo>
                    <a:lnTo>
                      <a:pt x="3" y="180"/>
                    </a:lnTo>
                    <a:lnTo>
                      <a:pt x="3" y="183"/>
                    </a:lnTo>
                    <a:lnTo>
                      <a:pt x="0" y="183"/>
                    </a:lnTo>
                    <a:lnTo>
                      <a:pt x="0" y="187"/>
                    </a:lnTo>
                    <a:lnTo>
                      <a:pt x="0" y="190"/>
                    </a:lnTo>
                    <a:lnTo>
                      <a:pt x="7" y="194"/>
                    </a:lnTo>
                    <a:lnTo>
                      <a:pt x="7" y="194"/>
                    </a:lnTo>
                    <a:lnTo>
                      <a:pt x="10" y="197"/>
                    </a:lnTo>
                    <a:lnTo>
                      <a:pt x="14" y="197"/>
                    </a:lnTo>
                    <a:lnTo>
                      <a:pt x="14" y="208"/>
                    </a:lnTo>
                    <a:lnTo>
                      <a:pt x="21" y="208"/>
                    </a:lnTo>
                    <a:lnTo>
                      <a:pt x="25" y="208"/>
                    </a:lnTo>
                    <a:lnTo>
                      <a:pt x="28" y="208"/>
                    </a:lnTo>
                    <a:lnTo>
                      <a:pt x="28" y="208"/>
                    </a:lnTo>
                    <a:lnTo>
                      <a:pt x="32" y="208"/>
                    </a:lnTo>
                    <a:lnTo>
                      <a:pt x="35" y="215"/>
                    </a:lnTo>
                    <a:lnTo>
                      <a:pt x="35" y="215"/>
                    </a:lnTo>
                    <a:lnTo>
                      <a:pt x="32" y="219"/>
                    </a:lnTo>
                    <a:lnTo>
                      <a:pt x="28" y="223"/>
                    </a:lnTo>
                    <a:lnTo>
                      <a:pt x="25" y="223"/>
                    </a:lnTo>
                    <a:lnTo>
                      <a:pt x="25" y="223"/>
                    </a:lnTo>
                    <a:lnTo>
                      <a:pt x="25" y="226"/>
                    </a:lnTo>
                    <a:lnTo>
                      <a:pt x="28" y="233"/>
                    </a:lnTo>
                    <a:lnTo>
                      <a:pt x="28" y="237"/>
                    </a:lnTo>
                    <a:lnTo>
                      <a:pt x="32" y="240"/>
                    </a:lnTo>
                    <a:lnTo>
                      <a:pt x="28" y="248"/>
                    </a:lnTo>
                    <a:lnTo>
                      <a:pt x="28" y="251"/>
                    </a:lnTo>
                    <a:lnTo>
                      <a:pt x="28" y="255"/>
                    </a:lnTo>
                    <a:lnTo>
                      <a:pt x="28" y="258"/>
                    </a:lnTo>
                    <a:lnTo>
                      <a:pt x="32" y="266"/>
                    </a:lnTo>
                    <a:lnTo>
                      <a:pt x="39" y="276"/>
                    </a:lnTo>
                    <a:lnTo>
                      <a:pt x="39" y="276"/>
                    </a:lnTo>
                    <a:lnTo>
                      <a:pt x="39" y="280"/>
                    </a:lnTo>
                    <a:lnTo>
                      <a:pt x="39" y="280"/>
                    </a:lnTo>
                    <a:lnTo>
                      <a:pt x="35" y="284"/>
                    </a:lnTo>
                    <a:lnTo>
                      <a:pt x="28" y="280"/>
                    </a:lnTo>
                    <a:lnTo>
                      <a:pt x="25" y="280"/>
                    </a:lnTo>
                    <a:lnTo>
                      <a:pt x="18" y="280"/>
                    </a:lnTo>
                    <a:lnTo>
                      <a:pt x="18" y="280"/>
                    </a:lnTo>
                    <a:lnTo>
                      <a:pt x="14" y="284"/>
                    </a:lnTo>
                    <a:lnTo>
                      <a:pt x="14" y="284"/>
                    </a:lnTo>
                    <a:lnTo>
                      <a:pt x="14" y="291"/>
                    </a:lnTo>
                    <a:lnTo>
                      <a:pt x="14" y="294"/>
                    </a:lnTo>
                    <a:lnTo>
                      <a:pt x="18" y="298"/>
                    </a:lnTo>
                    <a:lnTo>
                      <a:pt x="21" y="301"/>
                    </a:lnTo>
                    <a:lnTo>
                      <a:pt x="25" y="301"/>
                    </a:lnTo>
                    <a:lnTo>
                      <a:pt x="28" y="305"/>
                    </a:lnTo>
                    <a:lnTo>
                      <a:pt x="28" y="305"/>
                    </a:lnTo>
                    <a:lnTo>
                      <a:pt x="32" y="309"/>
                    </a:lnTo>
                    <a:lnTo>
                      <a:pt x="35" y="319"/>
                    </a:lnTo>
                    <a:lnTo>
                      <a:pt x="39" y="327"/>
                    </a:lnTo>
                    <a:lnTo>
                      <a:pt x="39" y="330"/>
                    </a:lnTo>
                    <a:lnTo>
                      <a:pt x="39" y="334"/>
                    </a:lnTo>
                    <a:lnTo>
                      <a:pt x="39" y="334"/>
                    </a:lnTo>
                    <a:lnTo>
                      <a:pt x="43" y="334"/>
                    </a:lnTo>
                    <a:lnTo>
                      <a:pt x="43" y="334"/>
                    </a:lnTo>
                    <a:lnTo>
                      <a:pt x="46" y="334"/>
                    </a:lnTo>
                    <a:lnTo>
                      <a:pt x="50" y="334"/>
                    </a:lnTo>
                    <a:lnTo>
                      <a:pt x="50" y="334"/>
                    </a:lnTo>
                    <a:lnTo>
                      <a:pt x="53" y="334"/>
                    </a:lnTo>
                    <a:lnTo>
                      <a:pt x="57" y="330"/>
                    </a:lnTo>
                    <a:lnTo>
                      <a:pt x="61" y="330"/>
                    </a:lnTo>
                    <a:lnTo>
                      <a:pt x="61" y="327"/>
                    </a:lnTo>
                    <a:lnTo>
                      <a:pt x="64" y="327"/>
                    </a:lnTo>
                    <a:lnTo>
                      <a:pt x="64" y="327"/>
                    </a:lnTo>
                    <a:lnTo>
                      <a:pt x="64" y="327"/>
                    </a:lnTo>
                    <a:lnTo>
                      <a:pt x="68" y="327"/>
                    </a:lnTo>
                    <a:lnTo>
                      <a:pt x="68" y="327"/>
                    </a:lnTo>
                    <a:lnTo>
                      <a:pt x="68" y="330"/>
                    </a:lnTo>
                    <a:lnTo>
                      <a:pt x="71" y="330"/>
                    </a:lnTo>
                    <a:lnTo>
                      <a:pt x="71" y="330"/>
                    </a:lnTo>
                    <a:lnTo>
                      <a:pt x="75" y="330"/>
                    </a:lnTo>
                    <a:lnTo>
                      <a:pt x="75" y="330"/>
                    </a:lnTo>
                    <a:lnTo>
                      <a:pt x="78" y="327"/>
                    </a:lnTo>
                    <a:lnTo>
                      <a:pt x="78" y="327"/>
                    </a:lnTo>
                    <a:lnTo>
                      <a:pt x="82" y="327"/>
                    </a:lnTo>
                    <a:lnTo>
                      <a:pt x="89" y="323"/>
                    </a:lnTo>
                    <a:lnTo>
                      <a:pt x="93" y="323"/>
                    </a:lnTo>
                    <a:lnTo>
                      <a:pt x="96" y="323"/>
                    </a:lnTo>
                    <a:lnTo>
                      <a:pt x="96" y="319"/>
                    </a:lnTo>
                    <a:lnTo>
                      <a:pt x="107" y="319"/>
                    </a:lnTo>
                    <a:lnTo>
                      <a:pt x="107" y="319"/>
                    </a:lnTo>
                    <a:lnTo>
                      <a:pt x="107" y="319"/>
                    </a:lnTo>
                    <a:lnTo>
                      <a:pt x="107" y="316"/>
                    </a:lnTo>
                    <a:lnTo>
                      <a:pt x="111" y="316"/>
                    </a:lnTo>
                    <a:lnTo>
                      <a:pt x="111" y="316"/>
                    </a:lnTo>
                    <a:lnTo>
                      <a:pt x="114" y="312"/>
                    </a:lnTo>
                    <a:lnTo>
                      <a:pt x="114" y="312"/>
                    </a:lnTo>
                    <a:lnTo>
                      <a:pt x="118" y="309"/>
                    </a:lnTo>
                    <a:lnTo>
                      <a:pt x="114" y="309"/>
                    </a:lnTo>
                    <a:lnTo>
                      <a:pt x="114" y="305"/>
                    </a:lnTo>
                    <a:lnTo>
                      <a:pt x="114" y="305"/>
                    </a:lnTo>
                    <a:lnTo>
                      <a:pt x="114" y="301"/>
                    </a:lnTo>
                    <a:lnTo>
                      <a:pt x="114" y="301"/>
                    </a:lnTo>
                    <a:lnTo>
                      <a:pt x="118" y="301"/>
                    </a:lnTo>
                    <a:lnTo>
                      <a:pt x="121" y="301"/>
                    </a:lnTo>
                    <a:lnTo>
                      <a:pt x="129" y="301"/>
                    </a:lnTo>
                    <a:lnTo>
                      <a:pt x="132" y="301"/>
                    </a:lnTo>
                    <a:lnTo>
                      <a:pt x="136" y="298"/>
                    </a:lnTo>
                    <a:lnTo>
                      <a:pt x="136" y="298"/>
                    </a:lnTo>
                    <a:lnTo>
                      <a:pt x="139" y="298"/>
                    </a:lnTo>
                    <a:lnTo>
                      <a:pt x="143" y="298"/>
                    </a:lnTo>
                    <a:lnTo>
                      <a:pt x="143" y="298"/>
                    </a:lnTo>
                    <a:lnTo>
                      <a:pt x="147" y="298"/>
                    </a:lnTo>
                    <a:lnTo>
                      <a:pt x="147" y="294"/>
                    </a:lnTo>
                    <a:lnTo>
                      <a:pt x="150" y="294"/>
                    </a:lnTo>
                    <a:lnTo>
                      <a:pt x="154" y="291"/>
                    </a:lnTo>
                    <a:lnTo>
                      <a:pt x="154" y="291"/>
                    </a:lnTo>
                    <a:lnTo>
                      <a:pt x="157" y="287"/>
                    </a:lnTo>
                    <a:lnTo>
                      <a:pt x="161" y="280"/>
                    </a:lnTo>
                    <a:lnTo>
                      <a:pt x="164" y="280"/>
                    </a:lnTo>
                    <a:lnTo>
                      <a:pt x="164" y="280"/>
                    </a:lnTo>
                    <a:lnTo>
                      <a:pt x="168" y="276"/>
                    </a:lnTo>
                    <a:lnTo>
                      <a:pt x="172" y="276"/>
                    </a:lnTo>
                    <a:lnTo>
                      <a:pt x="172" y="269"/>
                    </a:lnTo>
                    <a:lnTo>
                      <a:pt x="172" y="266"/>
                    </a:lnTo>
                    <a:lnTo>
                      <a:pt x="175" y="262"/>
                    </a:lnTo>
                    <a:lnTo>
                      <a:pt x="179" y="262"/>
                    </a:lnTo>
                    <a:lnTo>
                      <a:pt x="182" y="262"/>
                    </a:lnTo>
                    <a:lnTo>
                      <a:pt x="186" y="258"/>
                    </a:lnTo>
                    <a:lnTo>
                      <a:pt x="189" y="258"/>
                    </a:lnTo>
                    <a:lnTo>
                      <a:pt x="193" y="258"/>
                    </a:lnTo>
                    <a:lnTo>
                      <a:pt x="193" y="255"/>
                    </a:lnTo>
                    <a:lnTo>
                      <a:pt x="193" y="251"/>
                    </a:lnTo>
                    <a:lnTo>
                      <a:pt x="189" y="251"/>
                    </a:lnTo>
                    <a:lnTo>
                      <a:pt x="189" y="248"/>
                    </a:lnTo>
                    <a:lnTo>
                      <a:pt x="189" y="248"/>
                    </a:lnTo>
                    <a:lnTo>
                      <a:pt x="182" y="233"/>
                    </a:lnTo>
                    <a:lnTo>
                      <a:pt x="182" y="230"/>
                    </a:lnTo>
                    <a:lnTo>
                      <a:pt x="182" y="223"/>
                    </a:lnTo>
                    <a:lnTo>
                      <a:pt x="175" y="223"/>
                    </a:lnTo>
                    <a:lnTo>
                      <a:pt x="175" y="226"/>
                    </a:lnTo>
                    <a:lnTo>
                      <a:pt x="172" y="226"/>
                    </a:lnTo>
                    <a:lnTo>
                      <a:pt x="172" y="219"/>
                    </a:lnTo>
                    <a:lnTo>
                      <a:pt x="175" y="215"/>
                    </a:lnTo>
                    <a:lnTo>
                      <a:pt x="175" y="212"/>
                    </a:lnTo>
                    <a:lnTo>
                      <a:pt x="179" y="208"/>
                    </a:lnTo>
                    <a:lnTo>
                      <a:pt x="179" y="205"/>
                    </a:lnTo>
                    <a:lnTo>
                      <a:pt x="179" y="201"/>
                    </a:lnTo>
                    <a:lnTo>
                      <a:pt x="179" y="197"/>
                    </a:lnTo>
                    <a:lnTo>
                      <a:pt x="182" y="197"/>
                    </a:lnTo>
                    <a:lnTo>
                      <a:pt x="182" y="197"/>
                    </a:lnTo>
                    <a:lnTo>
                      <a:pt x="182" y="194"/>
                    </a:lnTo>
                    <a:lnTo>
                      <a:pt x="182" y="190"/>
                    </a:lnTo>
                    <a:lnTo>
                      <a:pt x="182" y="187"/>
                    </a:lnTo>
                    <a:lnTo>
                      <a:pt x="189" y="180"/>
                    </a:lnTo>
                    <a:lnTo>
                      <a:pt x="193" y="172"/>
                    </a:lnTo>
                    <a:lnTo>
                      <a:pt x="193" y="169"/>
                    </a:lnTo>
                    <a:lnTo>
                      <a:pt x="193" y="165"/>
                    </a:lnTo>
                    <a:lnTo>
                      <a:pt x="197" y="162"/>
                    </a:lnTo>
                    <a:lnTo>
                      <a:pt x="197" y="162"/>
                    </a:lnTo>
                    <a:lnTo>
                      <a:pt x="200" y="162"/>
                    </a:lnTo>
                    <a:lnTo>
                      <a:pt x="204" y="162"/>
                    </a:lnTo>
                    <a:lnTo>
                      <a:pt x="215" y="162"/>
                    </a:lnTo>
                    <a:lnTo>
                      <a:pt x="218" y="162"/>
                    </a:lnTo>
                    <a:lnTo>
                      <a:pt x="218" y="144"/>
                    </a:lnTo>
                    <a:lnTo>
                      <a:pt x="218" y="122"/>
                    </a:lnTo>
                    <a:lnTo>
                      <a:pt x="218" y="104"/>
                    </a:lnTo>
                    <a:lnTo>
                      <a:pt x="218" y="83"/>
                    </a:lnTo>
                    <a:lnTo>
                      <a:pt x="215" y="83"/>
                    </a:lnTo>
                    <a:lnTo>
                      <a:pt x="197" y="72"/>
                    </a:lnTo>
                    <a:lnTo>
                      <a:pt x="179" y="65"/>
                    </a:lnTo>
                    <a:lnTo>
                      <a:pt x="161" y="54"/>
                    </a:lnTo>
                    <a:lnTo>
                      <a:pt x="143" y="47"/>
                    </a:lnTo>
                    <a:lnTo>
                      <a:pt x="125" y="36"/>
                    </a:lnTo>
                    <a:lnTo>
                      <a:pt x="111" y="29"/>
                    </a:lnTo>
                    <a:lnTo>
                      <a:pt x="93" y="18"/>
                    </a:lnTo>
                    <a:lnTo>
                      <a:pt x="75" y="11"/>
                    </a:lnTo>
                    <a:lnTo>
                      <a:pt x="57" y="0"/>
                    </a:lnTo>
                    <a:lnTo>
                      <a:pt x="53" y="0"/>
                    </a:lnTo>
                    <a:lnTo>
                      <a:pt x="35" y="7"/>
                    </a:lnTo>
                    <a:lnTo>
                      <a:pt x="32" y="7"/>
                    </a:lnTo>
                    <a:lnTo>
                      <a:pt x="32" y="4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30" name="Freeform 2764">
                <a:extLst>
                  <a:ext uri="{FF2B5EF4-FFF2-40B4-BE49-F238E27FC236}">
                    <a16:creationId xmlns:a16="http://schemas.microsoft.com/office/drawing/2014/main" id="{3FC56752-31D9-49D6-B121-819E8428E3AC}"/>
                  </a:ext>
                </a:extLst>
              </p:cNvPr>
              <p:cNvSpPr>
                <a:spLocks/>
              </p:cNvSpPr>
              <p:nvPr/>
            </p:nvSpPr>
            <p:spPr bwMode="auto">
              <a:xfrm>
                <a:off x="4019" y="2495"/>
                <a:ext cx="269" cy="169"/>
              </a:xfrm>
              <a:custGeom>
                <a:avLst/>
                <a:gdLst>
                  <a:gd name="T0" fmla="*/ 161 w 269"/>
                  <a:gd name="T1" fmla="*/ 4 h 169"/>
                  <a:gd name="T2" fmla="*/ 151 w 269"/>
                  <a:gd name="T3" fmla="*/ 8 h 169"/>
                  <a:gd name="T4" fmla="*/ 147 w 269"/>
                  <a:gd name="T5" fmla="*/ 18 h 169"/>
                  <a:gd name="T6" fmla="*/ 140 w 269"/>
                  <a:gd name="T7" fmla="*/ 22 h 169"/>
                  <a:gd name="T8" fmla="*/ 133 w 269"/>
                  <a:gd name="T9" fmla="*/ 33 h 169"/>
                  <a:gd name="T10" fmla="*/ 126 w 269"/>
                  <a:gd name="T11" fmla="*/ 40 h 169"/>
                  <a:gd name="T12" fmla="*/ 118 w 269"/>
                  <a:gd name="T13" fmla="*/ 40 h 169"/>
                  <a:gd name="T14" fmla="*/ 111 w 269"/>
                  <a:gd name="T15" fmla="*/ 43 h 169"/>
                  <a:gd name="T16" fmla="*/ 97 w 269"/>
                  <a:gd name="T17" fmla="*/ 43 h 169"/>
                  <a:gd name="T18" fmla="*/ 93 w 269"/>
                  <a:gd name="T19" fmla="*/ 47 h 169"/>
                  <a:gd name="T20" fmla="*/ 97 w 269"/>
                  <a:gd name="T21" fmla="*/ 51 h 169"/>
                  <a:gd name="T22" fmla="*/ 90 w 269"/>
                  <a:gd name="T23" fmla="*/ 58 h 169"/>
                  <a:gd name="T24" fmla="*/ 86 w 269"/>
                  <a:gd name="T25" fmla="*/ 61 h 169"/>
                  <a:gd name="T26" fmla="*/ 75 w 269"/>
                  <a:gd name="T27" fmla="*/ 61 h 169"/>
                  <a:gd name="T28" fmla="*/ 68 w 269"/>
                  <a:gd name="T29" fmla="*/ 65 h 169"/>
                  <a:gd name="T30" fmla="*/ 57 w 269"/>
                  <a:gd name="T31" fmla="*/ 69 h 169"/>
                  <a:gd name="T32" fmla="*/ 50 w 269"/>
                  <a:gd name="T33" fmla="*/ 72 h 169"/>
                  <a:gd name="T34" fmla="*/ 47 w 269"/>
                  <a:gd name="T35" fmla="*/ 69 h 169"/>
                  <a:gd name="T36" fmla="*/ 43 w 269"/>
                  <a:gd name="T37" fmla="*/ 69 h 169"/>
                  <a:gd name="T38" fmla="*/ 40 w 269"/>
                  <a:gd name="T39" fmla="*/ 72 h 169"/>
                  <a:gd name="T40" fmla="*/ 29 w 269"/>
                  <a:gd name="T41" fmla="*/ 76 h 169"/>
                  <a:gd name="T42" fmla="*/ 22 w 269"/>
                  <a:gd name="T43" fmla="*/ 76 h 169"/>
                  <a:gd name="T44" fmla="*/ 14 w 269"/>
                  <a:gd name="T45" fmla="*/ 87 h 169"/>
                  <a:gd name="T46" fmla="*/ 4 w 269"/>
                  <a:gd name="T47" fmla="*/ 101 h 169"/>
                  <a:gd name="T48" fmla="*/ 4 w 269"/>
                  <a:gd name="T49" fmla="*/ 115 h 169"/>
                  <a:gd name="T50" fmla="*/ 7 w 269"/>
                  <a:gd name="T51" fmla="*/ 137 h 169"/>
                  <a:gd name="T52" fmla="*/ 22 w 269"/>
                  <a:gd name="T53" fmla="*/ 162 h 169"/>
                  <a:gd name="T54" fmla="*/ 36 w 269"/>
                  <a:gd name="T55" fmla="*/ 165 h 169"/>
                  <a:gd name="T56" fmla="*/ 57 w 269"/>
                  <a:gd name="T57" fmla="*/ 151 h 169"/>
                  <a:gd name="T58" fmla="*/ 79 w 269"/>
                  <a:gd name="T59" fmla="*/ 158 h 169"/>
                  <a:gd name="T60" fmla="*/ 90 w 269"/>
                  <a:gd name="T61" fmla="*/ 151 h 169"/>
                  <a:gd name="T62" fmla="*/ 90 w 269"/>
                  <a:gd name="T63" fmla="*/ 137 h 169"/>
                  <a:gd name="T64" fmla="*/ 97 w 269"/>
                  <a:gd name="T65" fmla="*/ 126 h 169"/>
                  <a:gd name="T66" fmla="*/ 115 w 269"/>
                  <a:gd name="T67" fmla="*/ 122 h 169"/>
                  <a:gd name="T68" fmla="*/ 126 w 269"/>
                  <a:gd name="T69" fmla="*/ 137 h 169"/>
                  <a:gd name="T70" fmla="*/ 136 w 269"/>
                  <a:gd name="T71" fmla="*/ 137 h 169"/>
                  <a:gd name="T72" fmla="*/ 165 w 269"/>
                  <a:gd name="T73" fmla="*/ 137 h 169"/>
                  <a:gd name="T74" fmla="*/ 179 w 269"/>
                  <a:gd name="T75" fmla="*/ 130 h 169"/>
                  <a:gd name="T76" fmla="*/ 194 w 269"/>
                  <a:gd name="T77" fmla="*/ 126 h 169"/>
                  <a:gd name="T78" fmla="*/ 208 w 269"/>
                  <a:gd name="T79" fmla="*/ 122 h 169"/>
                  <a:gd name="T80" fmla="*/ 211 w 269"/>
                  <a:gd name="T81" fmla="*/ 126 h 169"/>
                  <a:gd name="T82" fmla="*/ 222 w 269"/>
                  <a:gd name="T83" fmla="*/ 122 h 169"/>
                  <a:gd name="T84" fmla="*/ 244 w 269"/>
                  <a:gd name="T85" fmla="*/ 119 h 169"/>
                  <a:gd name="T86" fmla="*/ 254 w 269"/>
                  <a:gd name="T87" fmla="*/ 126 h 169"/>
                  <a:gd name="T88" fmla="*/ 265 w 269"/>
                  <a:gd name="T89" fmla="*/ 119 h 169"/>
                  <a:gd name="T90" fmla="*/ 251 w 269"/>
                  <a:gd name="T91" fmla="*/ 104 h 169"/>
                  <a:gd name="T92" fmla="*/ 244 w 269"/>
                  <a:gd name="T93" fmla="*/ 97 h 169"/>
                  <a:gd name="T94" fmla="*/ 237 w 269"/>
                  <a:gd name="T95" fmla="*/ 87 h 169"/>
                  <a:gd name="T96" fmla="*/ 222 w 269"/>
                  <a:gd name="T97" fmla="*/ 72 h 169"/>
                  <a:gd name="T98" fmla="*/ 219 w 269"/>
                  <a:gd name="T99" fmla="*/ 61 h 169"/>
                  <a:gd name="T100" fmla="*/ 204 w 269"/>
                  <a:gd name="T101" fmla="*/ 58 h 169"/>
                  <a:gd name="T102" fmla="*/ 194 w 269"/>
                  <a:gd name="T103" fmla="*/ 51 h 169"/>
                  <a:gd name="T104" fmla="*/ 183 w 269"/>
                  <a:gd name="T105" fmla="*/ 40 h 169"/>
                  <a:gd name="T106" fmla="*/ 186 w 269"/>
                  <a:gd name="T107" fmla="*/ 22 h 169"/>
                  <a:gd name="T108" fmla="*/ 168 w 269"/>
                  <a:gd name="T10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 h="169">
                    <a:moveTo>
                      <a:pt x="168" y="0"/>
                    </a:moveTo>
                    <a:lnTo>
                      <a:pt x="165" y="0"/>
                    </a:lnTo>
                    <a:lnTo>
                      <a:pt x="161" y="4"/>
                    </a:lnTo>
                    <a:lnTo>
                      <a:pt x="158" y="4"/>
                    </a:lnTo>
                    <a:lnTo>
                      <a:pt x="154" y="4"/>
                    </a:lnTo>
                    <a:lnTo>
                      <a:pt x="151" y="8"/>
                    </a:lnTo>
                    <a:lnTo>
                      <a:pt x="151" y="11"/>
                    </a:lnTo>
                    <a:lnTo>
                      <a:pt x="151" y="18"/>
                    </a:lnTo>
                    <a:lnTo>
                      <a:pt x="147" y="18"/>
                    </a:lnTo>
                    <a:lnTo>
                      <a:pt x="143" y="22"/>
                    </a:lnTo>
                    <a:lnTo>
                      <a:pt x="143" y="22"/>
                    </a:lnTo>
                    <a:lnTo>
                      <a:pt x="140" y="22"/>
                    </a:lnTo>
                    <a:lnTo>
                      <a:pt x="136" y="29"/>
                    </a:lnTo>
                    <a:lnTo>
                      <a:pt x="133" y="33"/>
                    </a:lnTo>
                    <a:lnTo>
                      <a:pt x="133" y="33"/>
                    </a:lnTo>
                    <a:lnTo>
                      <a:pt x="129" y="36"/>
                    </a:lnTo>
                    <a:lnTo>
                      <a:pt x="126" y="36"/>
                    </a:lnTo>
                    <a:lnTo>
                      <a:pt x="126" y="40"/>
                    </a:lnTo>
                    <a:lnTo>
                      <a:pt x="122" y="40"/>
                    </a:lnTo>
                    <a:lnTo>
                      <a:pt x="122" y="40"/>
                    </a:lnTo>
                    <a:lnTo>
                      <a:pt x="118" y="40"/>
                    </a:lnTo>
                    <a:lnTo>
                      <a:pt x="115" y="40"/>
                    </a:lnTo>
                    <a:lnTo>
                      <a:pt x="115" y="40"/>
                    </a:lnTo>
                    <a:lnTo>
                      <a:pt x="111" y="43"/>
                    </a:lnTo>
                    <a:lnTo>
                      <a:pt x="108" y="43"/>
                    </a:lnTo>
                    <a:lnTo>
                      <a:pt x="100" y="43"/>
                    </a:lnTo>
                    <a:lnTo>
                      <a:pt x="97" y="43"/>
                    </a:lnTo>
                    <a:lnTo>
                      <a:pt x="93" y="43"/>
                    </a:lnTo>
                    <a:lnTo>
                      <a:pt x="93" y="43"/>
                    </a:lnTo>
                    <a:lnTo>
                      <a:pt x="93" y="47"/>
                    </a:lnTo>
                    <a:lnTo>
                      <a:pt x="93" y="47"/>
                    </a:lnTo>
                    <a:lnTo>
                      <a:pt x="93" y="51"/>
                    </a:lnTo>
                    <a:lnTo>
                      <a:pt x="97" y="51"/>
                    </a:lnTo>
                    <a:lnTo>
                      <a:pt x="93" y="54"/>
                    </a:lnTo>
                    <a:lnTo>
                      <a:pt x="93" y="54"/>
                    </a:lnTo>
                    <a:lnTo>
                      <a:pt x="90" y="58"/>
                    </a:lnTo>
                    <a:lnTo>
                      <a:pt x="90" y="58"/>
                    </a:lnTo>
                    <a:lnTo>
                      <a:pt x="86" y="58"/>
                    </a:lnTo>
                    <a:lnTo>
                      <a:pt x="86" y="61"/>
                    </a:lnTo>
                    <a:lnTo>
                      <a:pt x="86" y="61"/>
                    </a:lnTo>
                    <a:lnTo>
                      <a:pt x="86" y="61"/>
                    </a:lnTo>
                    <a:lnTo>
                      <a:pt x="75" y="61"/>
                    </a:lnTo>
                    <a:lnTo>
                      <a:pt x="75" y="65"/>
                    </a:lnTo>
                    <a:lnTo>
                      <a:pt x="72" y="65"/>
                    </a:lnTo>
                    <a:lnTo>
                      <a:pt x="68" y="65"/>
                    </a:lnTo>
                    <a:lnTo>
                      <a:pt x="61" y="69"/>
                    </a:lnTo>
                    <a:lnTo>
                      <a:pt x="57" y="69"/>
                    </a:lnTo>
                    <a:lnTo>
                      <a:pt x="57" y="69"/>
                    </a:lnTo>
                    <a:lnTo>
                      <a:pt x="54" y="72"/>
                    </a:lnTo>
                    <a:lnTo>
                      <a:pt x="54" y="72"/>
                    </a:lnTo>
                    <a:lnTo>
                      <a:pt x="50" y="72"/>
                    </a:lnTo>
                    <a:lnTo>
                      <a:pt x="50" y="72"/>
                    </a:lnTo>
                    <a:lnTo>
                      <a:pt x="47" y="72"/>
                    </a:lnTo>
                    <a:lnTo>
                      <a:pt x="47" y="69"/>
                    </a:lnTo>
                    <a:lnTo>
                      <a:pt x="47" y="69"/>
                    </a:lnTo>
                    <a:lnTo>
                      <a:pt x="43" y="69"/>
                    </a:lnTo>
                    <a:lnTo>
                      <a:pt x="43" y="69"/>
                    </a:lnTo>
                    <a:lnTo>
                      <a:pt x="43" y="69"/>
                    </a:lnTo>
                    <a:lnTo>
                      <a:pt x="40" y="69"/>
                    </a:lnTo>
                    <a:lnTo>
                      <a:pt x="40" y="72"/>
                    </a:lnTo>
                    <a:lnTo>
                      <a:pt x="36" y="72"/>
                    </a:lnTo>
                    <a:lnTo>
                      <a:pt x="32" y="76"/>
                    </a:lnTo>
                    <a:lnTo>
                      <a:pt x="29" y="76"/>
                    </a:lnTo>
                    <a:lnTo>
                      <a:pt x="29" y="76"/>
                    </a:lnTo>
                    <a:lnTo>
                      <a:pt x="25" y="76"/>
                    </a:lnTo>
                    <a:lnTo>
                      <a:pt x="22" y="76"/>
                    </a:lnTo>
                    <a:lnTo>
                      <a:pt x="22" y="76"/>
                    </a:lnTo>
                    <a:lnTo>
                      <a:pt x="18" y="76"/>
                    </a:lnTo>
                    <a:lnTo>
                      <a:pt x="14" y="87"/>
                    </a:lnTo>
                    <a:lnTo>
                      <a:pt x="11" y="90"/>
                    </a:lnTo>
                    <a:lnTo>
                      <a:pt x="7" y="97"/>
                    </a:lnTo>
                    <a:lnTo>
                      <a:pt x="4" y="101"/>
                    </a:lnTo>
                    <a:lnTo>
                      <a:pt x="0" y="108"/>
                    </a:lnTo>
                    <a:lnTo>
                      <a:pt x="0" y="112"/>
                    </a:lnTo>
                    <a:lnTo>
                      <a:pt x="4" y="115"/>
                    </a:lnTo>
                    <a:lnTo>
                      <a:pt x="0" y="122"/>
                    </a:lnTo>
                    <a:lnTo>
                      <a:pt x="4" y="130"/>
                    </a:lnTo>
                    <a:lnTo>
                      <a:pt x="7" y="137"/>
                    </a:lnTo>
                    <a:lnTo>
                      <a:pt x="7" y="140"/>
                    </a:lnTo>
                    <a:lnTo>
                      <a:pt x="18" y="158"/>
                    </a:lnTo>
                    <a:lnTo>
                      <a:pt x="22" y="162"/>
                    </a:lnTo>
                    <a:lnTo>
                      <a:pt x="32" y="169"/>
                    </a:lnTo>
                    <a:lnTo>
                      <a:pt x="32" y="169"/>
                    </a:lnTo>
                    <a:lnTo>
                      <a:pt x="36" y="165"/>
                    </a:lnTo>
                    <a:lnTo>
                      <a:pt x="43" y="158"/>
                    </a:lnTo>
                    <a:lnTo>
                      <a:pt x="50" y="155"/>
                    </a:lnTo>
                    <a:lnTo>
                      <a:pt x="57" y="151"/>
                    </a:lnTo>
                    <a:lnTo>
                      <a:pt x="65" y="155"/>
                    </a:lnTo>
                    <a:lnTo>
                      <a:pt x="72" y="158"/>
                    </a:lnTo>
                    <a:lnTo>
                      <a:pt x="79" y="158"/>
                    </a:lnTo>
                    <a:lnTo>
                      <a:pt x="83" y="155"/>
                    </a:lnTo>
                    <a:lnTo>
                      <a:pt x="86" y="151"/>
                    </a:lnTo>
                    <a:lnTo>
                      <a:pt x="90" y="151"/>
                    </a:lnTo>
                    <a:lnTo>
                      <a:pt x="90" y="148"/>
                    </a:lnTo>
                    <a:lnTo>
                      <a:pt x="90" y="140"/>
                    </a:lnTo>
                    <a:lnTo>
                      <a:pt x="90" y="137"/>
                    </a:lnTo>
                    <a:lnTo>
                      <a:pt x="93" y="133"/>
                    </a:lnTo>
                    <a:lnTo>
                      <a:pt x="97" y="130"/>
                    </a:lnTo>
                    <a:lnTo>
                      <a:pt x="97" y="126"/>
                    </a:lnTo>
                    <a:lnTo>
                      <a:pt x="104" y="122"/>
                    </a:lnTo>
                    <a:lnTo>
                      <a:pt x="108" y="122"/>
                    </a:lnTo>
                    <a:lnTo>
                      <a:pt x="115" y="122"/>
                    </a:lnTo>
                    <a:lnTo>
                      <a:pt x="118" y="126"/>
                    </a:lnTo>
                    <a:lnTo>
                      <a:pt x="118" y="130"/>
                    </a:lnTo>
                    <a:lnTo>
                      <a:pt x="126" y="137"/>
                    </a:lnTo>
                    <a:lnTo>
                      <a:pt x="129" y="137"/>
                    </a:lnTo>
                    <a:lnTo>
                      <a:pt x="133" y="133"/>
                    </a:lnTo>
                    <a:lnTo>
                      <a:pt x="136" y="137"/>
                    </a:lnTo>
                    <a:lnTo>
                      <a:pt x="143" y="140"/>
                    </a:lnTo>
                    <a:lnTo>
                      <a:pt x="165" y="140"/>
                    </a:lnTo>
                    <a:lnTo>
                      <a:pt x="165" y="137"/>
                    </a:lnTo>
                    <a:lnTo>
                      <a:pt x="168" y="133"/>
                    </a:lnTo>
                    <a:lnTo>
                      <a:pt x="172" y="130"/>
                    </a:lnTo>
                    <a:lnTo>
                      <a:pt x="179" y="130"/>
                    </a:lnTo>
                    <a:lnTo>
                      <a:pt x="183" y="133"/>
                    </a:lnTo>
                    <a:lnTo>
                      <a:pt x="190" y="130"/>
                    </a:lnTo>
                    <a:lnTo>
                      <a:pt x="194" y="126"/>
                    </a:lnTo>
                    <a:lnTo>
                      <a:pt x="204" y="126"/>
                    </a:lnTo>
                    <a:lnTo>
                      <a:pt x="208" y="122"/>
                    </a:lnTo>
                    <a:lnTo>
                      <a:pt x="208" y="122"/>
                    </a:lnTo>
                    <a:lnTo>
                      <a:pt x="211" y="126"/>
                    </a:lnTo>
                    <a:lnTo>
                      <a:pt x="208" y="126"/>
                    </a:lnTo>
                    <a:lnTo>
                      <a:pt x="211" y="126"/>
                    </a:lnTo>
                    <a:lnTo>
                      <a:pt x="215" y="126"/>
                    </a:lnTo>
                    <a:lnTo>
                      <a:pt x="219" y="126"/>
                    </a:lnTo>
                    <a:lnTo>
                      <a:pt x="222" y="122"/>
                    </a:lnTo>
                    <a:lnTo>
                      <a:pt x="229" y="122"/>
                    </a:lnTo>
                    <a:lnTo>
                      <a:pt x="237" y="122"/>
                    </a:lnTo>
                    <a:lnTo>
                      <a:pt x="244" y="119"/>
                    </a:lnTo>
                    <a:lnTo>
                      <a:pt x="247" y="126"/>
                    </a:lnTo>
                    <a:lnTo>
                      <a:pt x="251" y="122"/>
                    </a:lnTo>
                    <a:lnTo>
                      <a:pt x="254" y="126"/>
                    </a:lnTo>
                    <a:lnTo>
                      <a:pt x="258" y="122"/>
                    </a:lnTo>
                    <a:lnTo>
                      <a:pt x="269" y="122"/>
                    </a:lnTo>
                    <a:lnTo>
                      <a:pt x="265" y="119"/>
                    </a:lnTo>
                    <a:lnTo>
                      <a:pt x="265" y="115"/>
                    </a:lnTo>
                    <a:lnTo>
                      <a:pt x="262" y="112"/>
                    </a:lnTo>
                    <a:lnTo>
                      <a:pt x="251" y="104"/>
                    </a:lnTo>
                    <a:lnTo>
                      <a:pt x="247" y="104"/>
                    </a:lnTo>
                    <a:lnTo>
                      <a:pt x="247" y="97"/>
                    </a:lnTo>
                    <a:lnTo>
                      <a:pt x="244" y="97"/>
                    </a:lnTo>
                    <a:lnTo>
                      <a:pt x="244" y="90"/>
                    </a:lnTo>
                    <a:lnTo>
                      <a:pt x="240" y="87"/>
                    </a:lnTo>
                    <a:lnTo>
                      <a:pt x="237" y="87"/>
                    </a:lnTo>
                    <a:lnTo>
                      <a:pt x="237" y="83"/>
                    </a:lnTo>
                    <a:lnTo>
                      <a:pt x="229" y="76"/>
                    </a:lnTo>
                    <a:lnTo>
                      <a:pt x="222" y="72"/>
                    </a:lnTo>
                    <a:lnTo>
                      <a:pt x="219" y="69"/>
                    </a:lnTo>
                    <a:lnTo>
                      <a:pt x="219" y="65"/>
                    </a:lnTo>
                    <a:lnTo>
                      <a:pt x="219" y="61"/>
                    </a:lnTo>
                    <a:lnTo>
                      <a:pt x="215" y="61"/>
                    </a:lnTo>
                    <a:lnTo>
                      <a:pt x="211" y="58"/>
                    </a:lnTo>
                    <a:lnTo>
                      <a:pt x="204" y="58"/>
                    </a:lnTo>
                    <a:lnTo>
                      <a:pt x="201" y="54"/>
                    </a:lnTo>
                    <a:lnTo>
                      <a:pt x="197" y="51"/>
                    </a:lnTo>
                    <a:lnTo>
                      <a:pt x="194" y="51"/>
                    </a:lnTo>
                    <a:lnTo>
                      <a:pt x="190" y="51"/>
                    </a:lnTo>
                    <a:lnTo>
                      <a:pt x="186" y="43"/>
                    </a:lnTo>
                    <a:lnTo>
                      <a:pt x="183" y="40"/>
                    </a:lnTo>
                    <a:lnTo>
                      <a:pt x="186" y="33"/>
                    </a:lnTo>
                    <a:lnTo>
                      <a:pt x="186" y="29"/>
                    </a:lnTo>
                    <a:lnTo>
                      <a:pt x="186" y="22"/>
                    </a:lnTo>
                    <a:lnTo>
                      <a:pt x="179" y="15"/>
                    </a:lnTo>
                    <a:lnTo>
                      <a:pt x="172" y="8"/>
                    </a:lnTo>
                    <a:lnTo>
                      <a:pt x="168"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31" name="Freeform 2765">
                <a:extLst>
                  <a:ext uri="{FF2B5EF4-FFF2-40B4-BE49-F238E27FC236}">
                    <a16:creationId xmlns:a16="http://schemas.microsoft.com/office/drawing/2014/main" id="{AE137B59-C8D4-41A4-B8B4-D4ED128A3A02}"/>
                  </a:ext>
                </a:extLst>
              </p:cNvPr>
              <p:cNvSpPr>
                <a:spLocks/>
              </p:cNvSpPr>
              <p:nvPr/>
            </p:nvSpPr>
            <p:spPr bwMode="auto">
              <a:xfrm>
                <a:off x="4019" y="2495"/>
                <a:ext cx="269" cy="169"/>
              </a:xfrm>
              <a:custGeom>
                <a:avLst/>
                <a:gdLst>
                  <a:gd name="T0" fmla="*/ 161 w 269"/>
                  <a:gd name="T1" fmla="*/ 4 h 169"/>
                  <a:gd name="T2" fmla="*/ 151 w 269"/>
                  <a:gd name="T3" fmla="*/ 8 h 169"/>
                  <a:gd name="T4" fmla="*/ 147 w 269"/>
                  <a:gd name="T5" fmla="*/ 18 h 169"/>
                  <a:gd name="T6" fmla="*/ 140 w 269"/>
                  <a:gd name="T7" fmla="*/ 22 h 169"/>
                  <a:gd name="T8" fmla="*/ 133 w 269"/>
                  <a:gd name="T9" fmla="*/ 33 h 169"/>
                  <a:gd name="T10" fmla="*/ 126 w 269"/>
                  <a:gd name="T11" fmla="*/ 40 h 169"/>
                  <a:gd name="T12" fmla="*/ 118 w 269"/>
                  <a:gd name="T13" fmla="*/ 40 h 169"/>
                  <a:gd name="T14" fmla="*/ 111 w 269"/>
                  <a:gd name="T15" fmla="*/ 43 h 169"/>
                  <a:gd name="T16" fmla="*/ 97 w 269"/>
                  <a:gd name="T17" fmla="*/ 43 h 169"/>
                  <a:gd name="T18" fmla="*/ 93 w 269"/>
                  <a:gd name="T19" fmla="*/ 47 h 169"/>
                  <a:gd name="T20" fmla="*/ 97 w 269"/>
                  <a:gd name="T21" fmla="*/ 51 h 169"/>
                  <a:gd name="T22" fmla="*/ 90 w 269"/>
                  <a:gd name="T23" fmla="*/ 58 h 169"/>
                  <a:gd name="T24" fmla="*/ 86 w 269"/>
                  <a:gd name="T25" fmla="*/ 61 h 169"/>
                  <a:gd name="T26" fmla="*/ 75 w 269"/>
                  <a:gd name="T27" fmla="*/ 61 h 169"/>
                  <a:gd name="T28" fmla="*/ 68 w 269"/>
                  <a:gd name="T29" fmla="*/ 65 h 169"/>
                  <a:gd name="T30" fmla="*/ 57 w 269"/>
                  <a:gd name="T31" fmla="*/ 69 h 169"/>
                  <a:gd name="T32" fmla="*/ 50 w 269"/>
                  <a:gd name="T33" fmla="*/ 72 h 169"/>
                  <a:gd name="T34" fmla="*/ 47 w 269"/>
                  <a:gd name="T35" fmla="*/ 69 h 169"/>
                  <a:gd name="T36" fmla="*/ 43 w 269"/>
                  <a:gd name="T37" fmla="*/ 69 h 169"/>
                  <a:gd name="T38" fmla="*/ 40 w 269"/>
                  <a:gd name="T39" fmla="*/ 72 h 169"/>
                  <a:gd name="T40" fmla="*/ 29 w 269"/>
                  <a:gd name="T41" fmla="*/ 76 h 169"/>
                  <a:gd name="T42" fmla="*/ 22 w 269"/>
                  <a:gd name="T43" fmla="*/ 76 h 169"/>
                  <a:gd name="T44" fmla="*/ 14 w 269"/>
                  <a:gd name="T45" fmla="*/ 87 h 169"/>
                  <a:gd name="T46" fmla="*/ 4 w 269"/>
                  <a:gd name="T47" fmla="*/ 101 h 169"/>
                  <a:gd name="T48" fmla="*/ 4 w 269"/>
                  <a:gd name="T49" fmla="*/ 115 h 169"/>
                  <a:gd name="T50" fmla="*/ 7 w 269"/>
                  <a:gd name="T51" fmla="*/ 137 h 169"/>
                  <a:gd name="T52" fmla="*/ 22 w 269"/>
                  <a:gd name="T53" fmla="*/ 162 h 169"/>
                  <a:gd name="T54" fmla="*/ 36 w 269"/>
                  <a:gd name="T55" fmla="*/ 165 h 169"/>
                  <a:gd name="T56" fmla="*/ 57 w 269"/>
                  <a:gd name="T57" fmla="*/ 151 h 169"/>
                  <a:gd name="T58" fmla="*/ 79 w 269"/>
                  <a:gd name="T59" fmla="*/ 158 h 169"/>
                  <a:gd name="T60" fmla="*/ 90 w 269"/>
                  <a:gd name="T61" fmla="*/ 151 h 169"/>
                  <a:gd name="T62" fmla="*/ 90 w 269"/>
                  <a:gd name="T63" fmla="*/ 137 h 169"/>
                  <a:gd name="T64" fmla="*/ 97 w 269"/>
                  <a:gd name="T65" fmla="*/ 126 h 169"/>
                  <a:gd name="T66" fmla="*/ 115 w 269"/>
                  <a:gd name="T67" fmla="*/ 122 h 169"/>
                  <a:gd name="T68" fmla="*/ 126 w 269"/>
                  <a:gd name="T69" fmla="*/ 137 h 169"/>
                  <a:gd name="T70" fmla="*/ 136 w 269"/>
                  <a:gd name="T71" fmla="*/ 137 h 169"/>
                  <a:gd name="T72" fmla="*/ 165 w 269"/>
                  <a:gd name="T73" fmla="*/ 137 h 169"/>
                  <a:gd name="T74" fmla="*/ 179 w 269"/>
                  <a:gd name="T75" fmla="*/ 130 h 169"/>
                  <a:gd name="T76" fmla="*/ 194 w 269"/>
                  <a:gd name="T77" fmla="*/ 126 h 169"/>
                  <a:gd name="T78" fmla="*/ 208 w 269"/>
                  <a:gd name="T79" fmla="*/ 122 h 169"/>
                  <a:gd name="T80" fmla="*/ 211 w 269"/>
                  <a:gd name="T81" fmla="*/ 126 h 169"/>
                  <a:gd name="T82" fmla="*/ 222 w 269"/>
                  <a:gd name="T83" fmla="*/ 122 h 169"/>
                  <a:gd name="T84" fmla="*/ 244 w 269"/>
                  <a:gd name="T85" fmla="*/ 119 h 169"/>
                  <a:gd name="T86" fmla="*/ 254 w 269"/>
                  <a:gd name="T87" fmla="*/ 126 h 169"/>
                  <a:gd name="T88" fmla="*/ 265 w 269"/>
                  <a:gd name="T89" fmla="*/ 119 h 169"/>
                  <a:gd name="T90" fmla="*/ 251 w 269"/>
                  <a:gd name="T91" fmla="*/ 104 h 169"/>
                  <a:gd name="T92" fmla="*/ 244 w 269"/>
                  <a:gd name="T93" fmla="*/ 97 h 169"/>
                  <a:gd name="T94" fmla="*/ 237 w 269"/>
                  <a:gd name="T95" fmla="*/ 87 h 169"/>
                  <a:gd name="T96" fmla="*/ 222 w 269"/>
                  <a:gd name="T97" fmla="*/ 72 h 169"/>
                  <a:gd name="T98" fmla="*/ 219 w 269"/>
                  <a:gd name="T99" fmla="*/ 61 h 169"/>
                  <a:gd name="T100" fmla="*/ 204 w 269"/>
                  <a:gd name="T101" fmla="*/ 58 h 169"/>
                  <a:gd name="T102" fmla="*/ 194 w 269"/>
                  <a:gd name="T103" fmla="*/ 51 h 169"/>
                  <a:gd name="T104" fmla="*/ 183 w 269"/>
                  <a:gd name="T105" fmla="*/ 40 h 169"/>
                  <a:gd name="T106" fmla="*/ 186 w 269"/>
                  <a:gd name="T107" fmla="*/ 22 h 169"/>
                  <a:gd name="T108" fmla="*/ 168 w 269"/>
                  <a:gd name="T10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 h="169">
                    <a:moveTo>
                      <a:pt x="168" y="0"/>
                    </a:moveTo>
                    <a:lnTo>
                      <a:pt x="165" y="0"/>
                    </a:lnTo>
                    <a:lnTo>
                      <a:pt x="161" y="4"/>
                    </a:lnTo>
                    <a:lnTo>
                      <a:pt x="158" y="4"/>
                    </a:lnTo>
                    <a:lnTo>
                      <a:pt x="154" y="4"/>
                    </a:lnTo>
                    <a:lnTo>
                      <a:pt x="151" y="8"/>
                    </a:lnTo>
                    <a:lnTo>
                      <a:pt x="151" y="11"/>
                    </a:lnTo>
                    <a:lnTo>
                      <a:pt x="151" y="18"/>
                    </a:lnTo>
                    <a:lnTo>
                      <a:pt x="147" y="18"/>
                    </a:lnTo>
                    <a:lnTo>
                      <a:pt x="143" y="22"/>
                    </a:lnTo>
                    <a:lnTo>
                      <a:pt x="143" y="22"/>
                    </a:lnTo>
                    <a:lnTo>
                      <a:pt x="140" y="22"/>
                    </a:lnTo>
                    <a:lnTo>
                      <a:pt x="136" y="29"/>
                    </a:lnTo>
                    <a:lnTo>
                      <a:pt x="133" y="33"/>
                    </a:lnTo>
                    <a:lnTo>
                      <a:pt x="133" y="33"/>
                    </a:lnTo>
                    <a:lnTo>
                      <a:pt x="129" y="36"/>
                    </a:lnTo>
                    <a:lnTo>
                      <a:pt x="126" y="36"/>
                    </a:lnTo>
                    <a:lnTo>
                      <a:pt x="126" y="40"/>
                    </a:lnTo>
                    <a:lnTo>
                      <a:pt x="122" y="40"/>
                    </a:lnTo>
                    <a:lnTo>
                      <a:pt x="122" y="40"/>
                    </a:lnTo>
                    <a:lnTo>
                      <a:pt x="118" y="40"/>
                    </a:lnTo>
                    <a:lnTo>
                      <a:pt x="115" y="40"/>
                    </a:lnTo>
                    <a:lnTo>
                      <a:pt x="115" y="40"/>
                    </a:lnTo>
                    <a:lnTo>
                      <a:pt x="111" y="43"/>
                    </a:lnTo>
                    <a:lnTo>
                      <a:pt x="108" y="43"/>
                    </a:lnTo>
                    <a:lnTo>
                      <a:pt x="100" y="43"/>
                    </a:lnTo>
                    <a:lnTo>
                      <a:pt x="97" y="43"/>
                    </a:lnTo>
                    <a:lnTo>
                      <a:pt x="93" y="43"/>
                    </a:lnTo>
                    <a:lnTo>
                      <a:pt x="93" y="43"/>
                    </a:lnTo>
                    <a:lnTo>
                      <a:pt x="93" y="47"/>
                    </a:lnTo>
                    <a:lnTo>
                      <a:pt x="93" y="47"/>
                    </a:lnTo>
                    <a:lnTo>
                      <a:pt x="93" y="51"/>
                    </a:lnTo>
                    <a:lnTo>
                      <a:pt x="97" y="51"/>
                    </a:lnTo>
                    <a:lnTo>
                      <a:pt x="93" y="54"/>
                    </a:lnTo>
                    <a:lnTo>
                      <a:pt x="93" y="54"/>
                    </a:lnTo>
                    <a:lnTo>
                      <a:pt x="90" y="58"/>
                    </a:lnTo>
                    <a:lnTo>
                      <a:pt x="90" y="58"/>
                    </a:lnTo>
                    <a:lnTo>
                      <a:pt x="86" y="58"/>
                    </a:lnTo>
                    <a:lnTo>
                      <a:pt x="86" y="61"/>
                    </a:lnTo>
                    <a:lnTo>
                      <a:pt x="86" y="61"/>
                    </a:lnTo>
                    <a:lnTo>
                      <a:pt x="86" y="61"/>
                    </a:lnTo>
                    <a:lnTo>
                      <a:pt x="75" y="61"/>
                    </a:lnTo>
                    <a:lnTo>
                      <a:pt x="75" y="65"/>
                    </a:lnTo>
                    <a:lnTo>
                      <a:pt x="72" y="65"/>
                    </a:lnTo>
                    <a:lnTo>
                      <a:pt x="68" y="65"/>
                    </a:lnTo>
                    <a:lnTo>
                      <a:pt x="61" y="69"/>
                    </a:lnTo>
                    <a:lnTo>
                      <a:pt x="57" y="69"/>
                    </a:lnTo>
                    <a:lnTo>
                      <a:pt x="57" y="69"/>
                    </a:lnTo>
                    <a:lnTo>
                      <a:pt x="54" y="72"/>
                    </a:lnTo>
                    <a:lnTo>
                      <a:pt x="54" y="72"/>
                    </a:lnTo>
                    <a:lnTo>
                      <a:pt x="50" y="72"/>
                    </a:lnTo>
                    <a:lnTo>
                      <a:pt x="50" y="72"/>
                    </a:lnTo>
                    <a:lnTo>
                      <a:pt x="47" y="72"/>
                    </a:lnTo>
                    <a:lnTo>
                      <a:pt x="47" y="69"/>
                    </a:lnTo>
                    <a:lnTo>
                      <a:pt x="47" y="69"/>
                    </a:lnTo>
                    <a:lnTo>
                      <a:pt x="43" y="69"/>
                    </a:lnTo>
                    <a:lnTo>
                      <a:pt x="43" y="69"/>
                    </a:lnTo>
                    <a:lnTo>
                      <a:pt x="43" y="69"/>
                    </a:lnTo>
                    <a:lnTo>
                      <a:pt x="40" y="69"/>
                    </a:lnTo>
                    <a:lnTo>
                      <a:pt x="40" y="72"/>
                    </a:lnTo>
                    <a:lnTo>
                      <a:pt x="36" y="72"/>
                    </a:lnTo>
                    <a:lnTo>
                      <a:pt x="32" y="76"/>
                    </a:lnTo>
                    <a:lnTo>
                      <a:pt x="29" y="76"/>
                    </a:lnTo>
                    <a:lnTo>
                      <a:pt x="29" y="76"/>
                    </a:lnTo>
                    <a:lnTo>
                      <a:pt x="25" y="76"/>
                    </a:lnTo>
                    <a:lnTo>
                      <a:pt x="22" y="76"/>
                    </a:lnTo>
                    <a:lnTo>
                      <a:pt x="22" y="76"/>
                    </a:lnTo>
                    <a:lnTo>
                      <a:pt x="18" y="76"/>
                    </a:lnTo>
                    <a:lnTo>
                      <a:pt x="14" y="87"/>
                    </a:lnTo>
                    <a:lnTo>
                      <a:pt x="11" y="90"/>
                    </a:lnTo>
                    <a:lnTo>
                      <a:pt x="7" y="97"/>
                    </a:lnTo>
                    <a:lnTo>
                      <a:pt x="4" y="101"/>
                    </a:lnTo>
                    <a:lnTo>
                      <a:pt x="0" y="108"/>
                    </a:lnTo>
                    <a:lnTo>
                      <a:pt x="0" y="112"/>
                    </a:lnTo>
                    <a:lnTo>
                      <a:pt x="4" y="115"/>
                    </a:lnTo>
                    <a:lnTo>
                      <a:pt x="0" y="122"/>
                    </a:lnTo>
                    <a:lnTo>
                      <a:pt x="4" y="130"/>
                    </a:lnTo>
                    <a:lnTo>
                      <a:pt x="7" y="137"/>
                    </a:lnTo>
                    <a:lnTo>
                      <a:pt x="7" y="140"/>
                    </a:lnTo>
                    <a:lnTo>
                      <a:pt x="18" y="158"/>
                    </a:lnTo>
                    <a:lnTo>
                      <a:pt x="22" y="162"/>
                    </a:lnTo>
                    <a:lnTo>
                      <a:pt x="32" y="169"/>
                    </a:lnTo>
                    <a:lnTo>
                      <a:pt x="32" y="169"/>
                    </a:lnTo>
                    <a:lnTo>
                      <a:pt x="36" y="165"/>
                    </a:lnTo>
                    <a:lnTo>
                      <a:pt x="43" y="158"/>
                    </a:lnTo>
                    <a:lnTo>
                      <a:pt x="50" y="155"/>
                    </a:lnTo>
                    <a:lnTo>
                      <a:pt x="57" y="151"/>
                    </a:lnTo>
                    <a:lnTo>
                      <a:pt x="65" y="155"/>
                    </a:lnTo>
                    <a:lnTo>
                      <a:pt x="72" y="158"/>
                    </a:lnTo>
                    <a:lnTo>
                      <a:pt x="79" y="158"/>
                    </a:lnTo>
                    <a:lnTo>
                      <a:pt x="83" y="155"/>
                    </a:lnTo>
                    <a:lnTo>
                      <a:pt x="86" y="151"/>
                    </a:lnTo>
                    <a:lnTo>
                      <a:pt x="90" y="151"/>
                    </a:lnTo>
                    <a:lnTo>
                      <a:pt x="90" y="148"/>
                    </a:lnTo>
                    <a:lnTo>
                      <a:pt x="90" y="140"/>
                    </a:lnTo>
                    <a:lnTo>
                      <a:pt x="90" y="137"/>
                    </a:lnTo>
                    <a:lnTo>
                      <a:pt x="93" y="133"/>
                    </a:lnTo>
                    <a:lnTo>
                      <a:pt x="97" y="130"/>
                    </a:lnTo>
                    <a:lnTo>
                      <a:pt x="97" y="126"/>
                    </a:lnTo>
                    <a:lnTo>
                      <a:pt x="104" y="122"/>
                    </a:lnTo>
                    <a:lnTo>
                      <a:pt x="108" y="122"/>
                    </a:lnTo>
                    <a:lnTo>
                      <a:pt x="115" y="122"/>
                    </a:lnTo>
                    <a:lnTo>
                      <a:pt x="118" y="126"/>
                    </a:lnTo>
                    <a:lnTo>
                      <a:pt x="118" y="130"/>
                    </a:lnTo>
                    <a:lnTo>
                      <a:pt x="126" y="137"/>
                    </a:lnTo>
                    <a:lnTo>
                      <a:pt x="129" y="137"/>
                    </a:lnTo>
                    <a:lnTo>
                      <a:pt x="133" y="133"/>
                    </a:lnTo>
                    <a:lnTo>
                      <a:pt x="136" y="137"/>
                    </a:lnTo>
                    <a:lnTo>
                      <a:pt x="143" y="140"/>
                    </a:lnTo>
                    <a:lnTo>
                      <a:pt x="165" y="140"/>
                    </a:lnTo>
                    <a:lnTo>
                      <a:pt x="165" y="137"/>
                    </a:lnTo>
                    <a:lnTo>
                      <a:pt x="168" y="133"/>
                    </a:lnTo>
                    <a:lnTo>
                      <a:pt x="172" y="130"/>
                    </a:lnTo>
                    <a:lnTo>
                      <a:pt x="179" y="130"/>
                    </a:lnTo>
                    <a:lnTo>
                      <a:pt x="183" y="133"/>
                    </a:lnTo>
                    <a:lnTo>
                      <a:pt x="190" y="130"/>
                    </a:lnTo>
                    <a:lnTo>
                      <a:pt x="194" y="126"/>
                    </a:lnTo>
                    <a:lnTo>
                      <a:pt x="204" y="126"/>
                    </a:lnTo>
                    <a:lnTo>
                      <a:pt x="208" y="122"/>
                    </a:lnTo>
                    <a:lnTo>
                      <a:pt x="208" y="122"/>
                    </a:lnTo>
                    <a:lnTo>
                      <a:pt x="211" y="126"/>
                    </a:lnTo>
                    <a:lnTo>
                      <a:pt x="208" y="126"/>
                    </a:lnTo>
                    <a:lnTo>
                      <a:pt x="211" y="126"/>
                    </a:lnTo>
                    <a:lnTo>
                      <a:pt x="215" y="126"/>
                    </a:lnTo>
                    <a:lnTo>
                      <a:pt x="219" y="126"/>
                    </a:lnTo>
                    <a:lnTo>
                      <a:pt x="222" y="122"/>
                    </a:lnTo>
                    <a:lnTo>
                      <a:pt x="229" y="122"/>
                    </a:lnTo>
                    <a:lnTo>
                      <a:pt x="237" y="122"/>
                    </a:lnTo>
                    <a:lnTo>
                      <a:pt x="244" y="119"/>
                    </a:lnTo>
                    <a:lnTo>
                      <a:pt x="247" y="126"/>
                    </a:lnTo>
                    <a:lnTo>
                      <a:pt x="251" y="122"/>
                    </a:lnTo>
                    <a:lnTo>
                      <a:pt x="254" y="126"/>
                    </a:lnTo>
                    <a:lnTo>
                      <a:pt x="258" y="122"/>
                    </a:lnTo>
                    <a:lnTo>
                      <a:pt x="269" y="122"/>
                    </a:lnTo>
                    <a:lnTo>
                      <a:pt x="265" y="119"/>
                    </a:lnTo>
                    <a:lnTo>
                      <a:pt x="265" y="115"/>
                    </a:lnTo>
                    <a:lnTo>
                      <a:pt x="262" y="112"/>
                    </a:lnTo>
                    <a:lnTo>
                      <a:pt x="251" y="104"/>
                    </a:lnTo>
                    <a:lnTo>
                      <a:pt x="247" y="104"/>
                    </a:lnTo>
                    <a:lnTo>
                      <a:pt x="247" y="97"/>
                    </a:lnTo>
                    <a:lnTo>
                      <a:pt x="244" y="97"/>
                    </a:lnTo>
                    <a:lnTo>
                      <a:pt x="244" y="90"/>
                    </a:lnTo>
                    <a:lnTo>
                      <a:pt x="240" y="87"/>
                    </a:lnTo>
                    <a:lnTo>
                      <a:pt x="237" y="87"/>
                    </a:lnTo>
                    <a:lnTo>
                      <a:pt x="237" y="83"/>
                    </a:lnTo>
                    <a:lnTo>
                      <a:pt x="229" y="76"/>
                    </a:lnTo>
                    <a:lnTo>
                      <a:pt x="222" y="72"/>
                    </a:lnTo>
                    <a:lnTo>
                      <a:pt x="219" y="69"/>
                    </a:lnTo>
                    <a:lnTo>
                      <a:pt x="219" y="65"/>
                    </a:lnTo>
                    <a:lnTo>
                      <a:pt x="219" y="61"/>
                    </a:lnTo>
                    <a:lnTo>
                      <a:pt x="215" y="61"/>
                    </a:lnTo>
                    <a:lnTo>
                      <a:pt x="211" y="58"/>
                    </a:lnTo>
                    <a:lnTo>
                      <a:pt x="204" y="58"/>
                    </a:lnTo>
                    <a:lnTo>
                      <a:pt x="201" y="54"/>
                    </a:lnTo>
                    <a:lnTo>
                      <a:pt x="197" y="51"/>
                    </a:lnTo>
                    <a:lnTo>
                      <a:pt x="194" y="51"/>
                    </a:lnTo>
                    <a:lnTo>
                      <a:pt x="190" y="51"/>
                    </a:lnTo>
                    <a:lnTo>
                      <a:pt x="186" y="43"/>
                    </a:lnTo>
                    <a:lnTo>
                      <a:pt x="183" y="40"/>
                    </a:lnTo>
                    <a:lnTo>
                      <a:pt x="186" y="33"/>
                    </a:lnTo>
                    <a:lnTo>
                      <a:pt x="186" y="29"/>
                    </a:lnTo>
                    <a:lnTo>
                      <a:pt x="186" y="22"/>
                    </a:lnTo>
                    <a:lnTo>
                      <a:pt x="179" y="15"/>
                    </a:lnTo>
                    <a:lnTo>
                      <a:pt x="172" y="8"/>
                    </a:lnTo>
                    <a:lnTo>
                      <a:pt x="168" y="0"/>
                    </a:lnTo>
                  </a:path>
                </a:pathLst>
              </a:custGeom>
              <a:solidFill>
                <a:schemeClr val="accent4"/>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32" name="Freeform 2766">
                <a:extLst>
                  <a:ext uri="{FF2B5EF4-FFF2-40B4-BE49-F238E27FC236}">
                    <a16:creationId xmlns:a16="http://schemas.microsoft.com/office/drawing/2014/main" id="{E7ED2709-3C9D-49AB-B999-C82F2250CAEC}"/>
                  </a:ext>
                </a:extLst>
              </p:cNvPr>
              <p:cNvSpPr>
                <a:spLocks/>
              </p:cNvSpPr>
              <p:nvPr/>
            </p:nvSpPr>
            <p:spPr bwMode="auto">
              <a:xfrm>
                <a:off x="3213" y="2370"/>
                <a:ext cx="4" cy="7"/>
              </a:xfrm>
              <a:custGeom>
                <a:avLst/>
                <a:gdLst>
                  <a:gd name="T0" fmla="*/ 4 w 4"/>
                  <a:gd name="T1" fmla="*/ 0 h 7"/>
                  <a:gd name="T2" fmla="*/ 0 w 4"/>
                  <a:gd name="T3" fmla="*/ 0 h 7"/>
                  <a:gd name="T4" fmla="*/ 0 w 4"/>
                  <a:gd name="T5" fmla="*/ 3 h 7"/>
                  <a:gd name="T6" fmla="*/ 0 w 4"/>
                  <a:gd name="T7" fmla="*/ 7 h 7"/>
                  <a:gd name="T8" fmla="*/ 4 w 4"/>
                  <a:gd name="T9" fmla="*/ 3 h 7"/>
                  <a:gd name="T10" fmla="*/ 4 w 4"/>
                  <a:gd name="T11" fmla="*/ 3 h 7"/>
                  <a:gd name="T12" fmla="*/ 4 w 4"/>
                  <a:gd name="T13" fmla="*/ 3 h 7"/>
                  <a:gd name="T14" fmla="*/ 4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4" y="0"/>
                    </a:moveTo>
                    <a:lnTo>
                      <a:pt x="0" y="0"/>
                    </a:lnTo>
                    <a:lnTo>
                      <a:pt x="0" y="3"/>
                    </a:lnTo>
                    <a:lnTo>
                      <a:pt x="0" y="7"/>
                    </a:lnTo>
                    <a:lnTo>
                      <a:pt x="4" y="3"/>
                    </a:lnTo>
                    <a:lnTo>
                      <a:pt x="4" y="3"/>
                    </a:lnTo>
                    <a:lnTo>
                      <a:pt x="4" y="3"/>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33" name="Freeform 2767">
                <a:extLst>
                  <a:ext uri="{FF2B5EF4-FFF2-40B4-BE49-F238E27FC236}">
                    <a16:creationId xmlns:a16="http://schemas.microsoft.com/office/drawing/2014/main" id="{3E43D545-5608-41DC-B444-B5A84DBC7949}"/>
                  </a:ext>
                </a:extLst>
              </p:cNvPr>
              <p:cNvSpPr>
                <a:spLocks/>
              </p:cNvSpPr>
              <p:nvPr/>
            </p:nvSpPr>
            <p:spPr bwMode="auto">
              <a:xfrm>
                <a:off x="3213" y="2370"/>
                <a:ext cx="4" cy="7"/>
              </a:xfrm>
              <a:custGeom>
                <a:avLst/>
                <a:gdLst>
                  <a:gd name="T0" fmla="*/ 4 w 4"/>
                  <a:gd name="T1" fmla="*/ 0 h 7"/>
                  <a:gd name="T2" fmla="*/ 0 w 4"/>
                  <a:gd name="T3" fmla="*/ 0 h 7"/>
                  <a:gd name="T4" fmla="*/ 0 w 4"/>
                  <a:gd name="T5" fmla="*/ 3 h 7"/>
                  <a:gd name="T6" fmla="*/ 0 w 4"/>
                  <a:gd name="T7" fmla="*/ 7 h 7"/>
                  <a:gd name="T8" fmla="*/ 4 w 4"/>
                  <a:gd name="T9" fmla="*/ 3 h 7"/>
                  <a:gd name="T10" fmla="*/ 4 w 4"/>
                  <a:gd name="T11" fmla="*/ 3 h 7"/>
                  <a:gd name="T12" fmla="*/ 4 w 4"/>
                  <a:gd name="T13" fmla="*/ 3 h 7"/>
                  <a:gd name="T14" fmla="*/ 4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4" y="0"/>
                    </a:moveTo>
                    <a:lnTo>
                      <a:pt x="0" y="0"/>
                    </a:lnTo>
                    <a:lnTo>
                      <a:pt x="0" y="3"/>
                    </a:lnTo>
                    <a:lnTo>
                      <a:pt x="0" y="7"/>
                    </a:lnTo>
                    <a:lnTo>
                      <a:pt x="4" y="3"/>
                    </a:lnTo>
                    <a:lnTo>
                      <a:pt x="4" y="3"/>
                    </a:lnTo>
                    <a:lnTo>
                      <a:pt x="4" y="3"/>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34" name="Freeform 2768">
                <a:extLst>
                  <a:ext uri="{FF2B5EF4-FFF2-40B4-BE49-F238E27FC236}">
                    <a16:creationId xmlns:a16="http://schemas.microsoft.com/office/drawing/2014/main" id="{52B3A380-CF45-40D5-B749-E25B9FBBCD1A}"/>
                  </a:ext>
                </a:extLst>
              </p:cNvPr>
              <p:cNvSpPr>
                <a:spLocks/>
              </p:cNvSpPr>
              <p:nvPr/>
            </p:nvSpPr>
            <p:spPr bwMode="auto">
              <a:xfrm>
                <a:off x="3231" y="2381"/>
                <a:ext cx="7" cy="3"/>
              </a:xfrm>
              <a:custGeom>
                <a:avLst/>
                <a:gdLst>
                  <a:gd name="T0" fmla="*/ 7 w 7"/>
                  <a:gd name="T1" fmla="*/ 3 h 3"/>
                  <a:gd name="T2" fmla="*/ 7 w 7"/>
                  <a:gd name="T3" fmla="*/ 0 h 3"/>
                  <a:gd name="T4" fmla="*/ 0 w 7"/>
                  <a:gd name="T5" fmla="*/ 0 h 3"/>
                  <a:gd name="T6" fmla="*/ 0 w 7"/>
                  <a:gd name="T7" fmla="*/ 3 h 3"/>
                  <a:gd name="T8" fmla="*/ 0 w 7"/>
                  <a:gd name="T9" fmla="*/ 3 h 3"/>
                  <a:gd name="T10" fmla="*/ 4 w 7"/>
                  <a:gd name="T11" fmla="*/ 3 h 3"/>
                  <a:gd name="T12" fmla="*/ 7 w 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7" y="3"/>
                    </a:moveTo>
                    <a:lnTo>
                      <a:pt x="7" y="0"/>
                    </a:lnTo>
                    <a:lnTo>
                      <a:pt x="0" y="0"/>
                    </a:lnTo>
                    <a:lnTo>
                      <a:pt x="0" y="3"/>
                    </a:lnTo>
                    <a:lnTo>
                      <a:pt x="0" y="3"/>
                    </a:lnTo>
                    <a:lnTo>
                      <a:pt x="4" y="3"/>
                    </a:lnTo>
                    <a:lnTo>
                      <a:pt x="7"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35" name="Freeform 2769">
                <a:extLst>
                  <a:ext uri="{FF2B5EF4-FFF2-40B4-BE49-F238E27FC236}">
                    <a16:creationId xmlns:a16="http://schemas.microsoft.com/office/drawing/2014/main" id="{D966FDB2-2372-4BB4-B0F7-AE24214E251A}"/>
                  </a:ext>
                </a:extLst>
              </p:cNvPr>
              <p:cNvSpPr>
                <a:spLocks/>
              </p:cNvSpPr>
              <p:nvPr/>
            </p:nvSpPr>
            <p:spPr bwMode="auto">
              <a:xfrm>
                <a:off x="3231" y="2381"/>
                <a:ext cx="7" cy="3"/>
              </a:xfrm>
              <a:custGeom>
                <a:avLst/>
                <a:gdLst>
                  <a:gd name="T0" fmla="*/ 7 w 7"/>
                  <a:gd name="T1" fmla="*/ 3 h 3"/>
                  <a:gd name="T2" fmla="*/ 7 w 7"/>
                  <a:gd name="T3" fmla="*/ 0 h 3"/>
                  <a:gd name="T4" fmla="*/ 0 w 7"/>
                  <a:gd name="T5" fmla="*/ 0 h 3"/>
                  <a:gd name="T6" fmla="*/ 0 w 7"/>
                  <a:gd name="T7" fmla="*/ 3 h 3"/>
                  <a:gd name="T8" fmla="*/ 0 w 7"/>
                  <a:gd name="T9" fmla="*/ 3 h 3"/>
                  <a:gd name="T10" fmla="*/ 4 w 7"/>
                  <a:gd name="T11" fmla="*/ 3 h 3"/>
                  <a:gd name="T12" fmla="*/ 7 w 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7" y="3"/>
                    </a:moveTo>
                    <a:lnTo>
                      <a:pt x="7" y="0"/>
                    </a:lnTo>
                    <a:lnTo>
                      <a:pt x="0" y="0"/>
                    </a:lnTo>
                    <a:lnTo>
                      <a:pt x="0" y="3"/>
                    </a:lnTo>
                    <a:lnTo>
                      <a:pt x="0" y="3"/>
                    </a:lnTo>
                    <a:lnTo>
                      <a:pt x="4" y="3"/>
                    </a:lnTo>
                    <a:lnTo>
                      <a:pt x="7"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36" name="Freeform 2770">
                <a:extLst>
                  <a:ext uri="{FF2B5EF4-FFF2-40B4-BE49-F238E27FC236}">
                    <a16:creationId xmlns:a16="http://schemas.microsoft.com/office/drawing/2014/main" id="{0062606D-CAFA-4123-817B-A1FD09FFE297}"/>
                  </a:ext>
                </a:extLst>
              </p:cNvPr>
              <p:cNvSpPr>
                <a:spLocks/>
              </p:cNvSpPr>
              <p:nvPr/>
            </p:nvSpPr>
            <p:spPr bwMode="auto">
              <a:xfrm>
                <a:off x="3260" y="2377"/>
                <a:ext cx="0" cy="4"/>
              </a:xfrm>
              <a:custGeom>
                <a:avLst/>
                <a:gdLst>
                  <a:gd name="T0" fmla="*/ 0 h 4"/>
                  <a:gd name="T1" fmla="*/ 4 h 4"/>
                  <a:gd name="T2" fmla="*/ 4 h 4"/>
                  <a:gd name="T3" fmla="*/ 4 h 4"/>
                  <a:gd name="T4" fmla="*/ 0 h 4"/>
                  <a:gd name="T5" fmla="*/ 0 h 4"/>
                </a:gdLst>
                <a:ahLst/>
                <a:cxnLst>
                  <a:cxn ang="0">
                    <a:pos x="0" y="T0"/>
                  </a:cxn>
                  <a:cxn ang="0">
                    <a:pos x="0" y="T1"/>
                  </a:cxn>
                  <a:cxn ang="0">
                    <a:pos x="0" y="T2"/>
                  </a:cxn>
                  <a:cxn ang="0">
                    <a:pos x="0" y="T3"/>
                  </a:cxn>
                  <a:cxn ang="0">
                    <a:pos x="0" y="T4"/>
                  </a:cxn>
                  <a:cxn ang="0">
                    <a:pos x="0" y="T5"/>
                  </a:cxn>
                </a:cxnLst>
                <a:rect l="0" t="0" r="r" b="b"/>
                <a:pathLst>
                  <a:path h="4">
                    <a:moveTo>
                      <a:pt x="0" y="0"/>
                    </a:moveTo>
                    <a:lnTo>
                      <a:pt x="0" y="4"/>
                    </a:lnTo>
                    <a:lnTo>
                      <a:pt x="0" y="4"/>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37" name="Freeform 2771">
                <a:extLst>
                  <a:ext uri="{FF2B5EF4-FFF2-40B4-BE49-F238E27FC236}">
                    <a16:creationId xmlns:a16="http://schemas.microsoft.com/office/drawing/2014/main" id="{0080E622-8C76-4421-AFDD-923D84FA9BFE}"/>
                  </a:ext>
                </a:extLst>
              </p:cNvPr>
              <p:cNvSpPr>
                <a:spLocks/>
              </p:cNvSpPr>
              <p:nvPr/>
            </p:nvSpPr>
            <p:spPr bwMode="auto">
              <a:xfrm>
                <a:off x="3260" y="2377"/>
                <a:ext cx="0" cy="4"/>
              </a:xfrm>
              <a:custGeom>
                <a:avLst/>
                <a:gdLst>
                  <a:gd name="T0" fmla="*/ 0 h 4"/>
                  <a:gd name="T1" fmla="*/ 4 h 4"/>
                  <a:gd name="T2" fmla="*/ 4 h 4"/>
                  <a:gd name="T3" fmla="*/ 4 h 4"/>
                  <a:gd name="T4" fmla="*/ 0 h 4"/>
                  <a:gd name="T5" fmla="*/ 0 h 4"/>
                </a:gdLst>
                <a:ahLst/>
                <a:cxnLst>
                  <a:cxn ang="0">
                    <a:pos x="0" y="T0"/>
                  </a:cxn>
                  <a:cxn ang="0">
                    <a:pos x="0" y="T1"/>
                  </a:cxn>
                  <a:cxn ang="0">
                    <a:pos x="0" y="T2"/>
                  </a:cxn>
                  <a:cxn ang="0">
                    <a:pos x="0" y="T3"/>
                  </a:cxn>
                  <a:cxn ang="0">
                    <a:pos x="0" y="T4"/>
                  </a:cxn>
                  <a:cxn ang="0">
                    <a:pos x="0" y="T5"/>
                  </a:cxn>
                </a:cxnLst>
                <a:rect l="0" t="0" r="r" b="b"/>
                <a:pathLst>
                  <a:path h="4">
                    <a:moveTo>
                      <a:pt x="0" y="0"/>
                    </a:moveTo>
                    <a:lnTo>
                      <a:pt x="0" y="4"/>
                    </a:lnTo>
                    <a:lnTo>
                      <a:pt x="0" y="4"/>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38" name="Freeform 2772">
                <a:extLst>
                  <a:ext uri="{FF2B5EF4-FFF2-40B4-BE49-F238E27FC236}">
                    <a16:creationId xmlns:a16="http://schemas.microsoft.com/office/drawing/2014/main" id="{6C516713-6C94-486F-884F-18D900FEF7D8}"/>
                  </a:ext>
                </a:extLst>
              </p:cNvPr>
              <p:cNvSpPr>
                <a:spLocks/>
              </p:cNvSpPr>
              <p:nvPr/>
            </p:nvSpPr>
            <p:spPr bwMode="auto">
              <a:xfrm>
                <a:off x="3260" y="2391"/>
                <a:ext cx="3" cy="4"/>
              </a:xfrm>
              <a:custGeom>
                <a:avLst/>
                <a:gdLst>
                  <a:gd name="T0" fmla="*/ 0 w 3"/>
                  <a:gd name="T1" fmla="*/ 0 h 4"/>
                  <a:gd name="T2" fmla="*/ 3 w 3"/>
                  <a:gd name="T3" fmla="*/ 0 h 4"/>
                  <a:gd name="T4" fmla="*/ 3 w 3"/>
                  <a:gd name="T5" fmla="*/ 0 h 4"/>
                  <a:gd name="T6" fmla="*/ 3 w 3"/>
                  <a:gd name="T7" fmla="*/ 4 h 4"/>
                  <a:gd name="T8" fmla="*/ 3 w 3"/>
                  <a:gd name="T9" fmla="*/ 4 h 4"/>
                  <a:gd name="T10" fmla="*/ 0 w 3"/>
                  <a:gd name="T11" fmla="*/ 4 h 4"/>
                  <a:gd name="T12" fmla="*/ 0 w 3"/>
                  <a:gd name="T13" fmla="*/ 4 h 4"/>
                  <a:gd name="T14" fmla="*/ 0 w 3"/>
                  <a:gd name="T15" fmla="*/ 4 h 4"/>
                  <a:gd name="T16" fmla="*/ 0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0" y="0"/>
                    </a:moveTo>
                    <a:lnTo>
                      <a:pt x="3" y="0"/>
                    </a:lnTo>
                    <a:lnTo>
                      <a:pt x="3" y="0"/>
                    </a:lnTo>
                    <a:lnTo>
                      <a:pt x="3" y="4"/>
                    </a:lnTo>
                    <a:lnTo>
                      <a:pt x="3" y="4"/>
                    </a:lnTo>
                    <a:lnTo>
                      <a:pt x="0" y="4"/>
                    </a:lnTo>
                    <a:lnTo>
                      <a:pt x="0" y="4"/>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39" name="Freeform 2773">
                <a:extLst>
                  <a:ext uri="{FF2B5EF4-FFF2-40B4-BE49-F238E27FC236}">
                    <a16:creationId xmlns:a16="http://schemas.microsoft.com/office/drawing/2014/main" id="{B9B91C6B-82A4-45B9-B05E-57FAF981ADC6}"/>
                  </a:ext>
                </a:extLst>
              </p:cNvPr>
              <p:cNvSpPr>
                <a:spLocks/>
              </p:cNvSpPr>
              <p:nvPr/>
            </p:nvSpPr>
            <p:spPr bwMode="auto">
              <a:xfrm>
                <a:off x="3260" y="2391"/>
                <a:ext cx="3" cy="4"/>
              </a:xfrm>
              <a:custGeom>
                <a:avLst/>
                <a:gdLst>
                  <a:gd name="T0" fmla="*/ 0 w 3"/>
                  <a:gd name="T1" fmla="*/ 0 h 4"/>
                  <a:gd name="T2" fmla="*/ 3 w 3"/>
                  <a:gd name="T3" fmla="*/ 0 h 4"/>
                  <a:gd name="T4" fmla="*/ 3 w 3"/>
                  <a:gd name="T5" fmla="*/ 0 h 4"/>
                  <a:gd name="T6" fmla="*/ 3 w 3"/>
                  <a:gd name="T7" fmla="*/ 4 h 4"/>
                  <a:gd name="T8" fmla="*/ 3 w 3"/>
                  <a:gd name="T9" fmla="*/ 4 h 4"/>
                  <a:gd name="T10" fmla="*/ 0 w 3"/>
                  <a:gd name="T11" fmla="*/ 4 h 4"/>
                  <a:gd name="T12" fmla="*/ 0 w 3"/>
                  <a:gd name="T13" fmla="*/ 4 h 4"/>
                  <a:gd name="T14" fmla="*/ 0 w 3"/>
                  <a:gd name="T15" fmla="*/ 4 h 4"/>
                  <a:gd name="T16" fmla="*/ 0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0" y="0"/>
                    </a:moveTo>
                    <a:lnTo>
                      <a:pt x="3" y="0"/>
                    </a:lnTo>
                    <a:lnTo>
                      <a:pt x="3" y="0"/>
                    </a:lnTo>
                    <a:lnTo>
                      <a:pt x="3" y="4"/>
                    </a:lnTo>
                    <a:lnTo>
                      <a:pt x="3" y="4"/>
                    </a:lnTo>
                    <a:lnTo>
                      <a:pt x="0" y="4"/>
                    </a:lnTo>
                    <a:lnTo>
                      <a:pt x="0" y="4"/>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40" name="Freeform 2774">
                <a:extLst>
                  <a:ext uri="{FF2B5EF4-FFF2-40B4-BE49-F238E27FC236}">
                    <a16:creationId xmlns:a16="http://schemas.microsoft.com/office/drawing/2014/main" id="{97DB6FEF-38F6-4268-87D6-5852057A4420}"/>
                  </a:ext>
                </a:extLst>
              </p:cNvPr>
              <p:cNvSpPr>
                <a:spLocks/>
              </p:cNvSpPr>
              <p:nvPr/>
            </p:nvSpPr>
            <p:spPr bwMode="auto">
              <a:xfrm>
                <a:off x="3242" y="2409"/>
                <a:ext cx="7" cy="8"/>
              </a:xfrm>
              <a:custGeom>
                <a:avLst/>
                <a:gdLst>
                  <a:gd name="T0" fmla="*/ 0 w 7"/>
                  <a:gd name="T1" fmla="*/ 0 h 8"/>
                  <a:gd name="T2" fmla="*/ 0 w 7"/>
                  <a:gd name="T3" fmla="*/ 0 h 8"/>
                  <a:gd name="T4" fmla="*/ 0 w 7"/>
                  <a:gd name="T5" fmla="*/ 8 h 8"/>
                  <a:gd name="T6" fmla="*/ 3 w 7"/>
                  <a:gd name="T7" fmla="*/ 8 h 8"/>
                  <a:gd name="T8" fmla="*/ 7 w 7"/>
                  <a:gd name="T9" fmla="*/ 8 h 8"/>
                  <a:gd name="T10" fmla="*/ 7 w 7"/>
                  <a:gd name="T11" fmla="*/ 8 h 8"/>
                  <a:gd name="T12" fmla="*/ 7 w 7"/>
                  <a:gd name="T13" fmla="*/ 4 h 8"/>
                  <a:gd name="T14" fmla="*/ 3 w 7"/>
                  <a:gd name="T15" fmla="*/ 4 h 8"/>
                  <a:gd name="T16" fmla="*/ 0 w 7"/>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0"/>
                    </a:moveTo>
                    <a:lnTo>
                      <a:pt x="0" y="0"/>
                    </a:lnTo>
                    <a:lnTo>
                      <a:pt x="0" y="8"/>
                    </a:lnTo>
                    <a:lnTo>
                      <a:pt x="3" y="8"/>
                    </a:lnTo>
                    <a:lnTo>
                      <a:pt x="7" y="8"/>
                    </a:lnTo>
                    <a:lnTo>
                      <a:pt x="7" y="8"/>
                    </a:lnTo>
                    <a:lnTo>
                      <a:pt x="7" y="4"/>
                    </a:lnTo>
                    <a:lnTo>
                      <a:pt x="3"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41" name="Freeform 2775">
                <a:extLst>
                  <a:ext uri="{FF2B5EF4-FFF2-40B4-BE49-F238E27FC236}">
                    <a16:creationId xmlns:a16="http://schemas.microsoft.com/office/drawing/2014/main" id="{E058F903-151E-45FD-AF33-2F7E94ED6D1A}"/>
                  </a:ext>
                </a:extLst>
              </p:cNvPr>
              <p:cNvSpPr>
                <a:spLocks/>
              </p:cNvSpPr>
              <p:nvPr/>
            </p:nvSpPr>
            <p:spPr bwMode="auto">
              <a:xfrm>
                <a:off x="3242" y="2409"/>
                <a:ext cx="7" cy="8"/>
              </a:xfrm>
              <a:custGeom>
                <a:avLst/>
                <a:gdLst>
                  <a:gd name="T0" fmla="*/ 0 w 7"/>
                  <a:gd name="T1" fmla="*/ 0 h 8"/>
                  <a:gd name="T2" fmla="*/ 0 w 7"/>
                  <a:gd name="T3" fmla="*/ 0 h 8"/>
                  <a:gd name="T4" fmla="*/ 0 w 7"/>
                  <a:gd name="T5" fmla="*/ 8 h 8"/>
                  <a:gd name="T6" fmla="*/ 3 w 7"/>
                  <a:gd name="T7" fmla="*/ 8 h 8"/>
                  <a:gd name="T8" fmla="*/ 7 w 7"/>
                  <a:gd name="T9" fmla="*/ 8 h 8"/>
                  <a:gd name="T10" fmla="*/ 7 w 7"/>
                  <a:gd name="T11" fmla="*/ 8 h 8"/>
                  <a:gd name="T12" fmla="*/ 7 w 7"/>
                  <a:gd name="T13" fmla="*/ 4 h 8"/>
                  <a:gd name="T14" fmla="*/ 3 w 7"/>
                  <a:gd name="T15" fmla="*/ 4 h 8"/>
                  <a:gd name="T16" fmla="*/ 0 w 7"/>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0"/>
                    </a:moveTo>
                    <a:lnTo>
                      <a:pt x="0" y="0"/>
                    </a:lnTo>
                    <a:lnTo>
                      <a:pt x="0" y="8"/>
                    </a:lnTo>
                    <a:lnTo>
                      <a:pt x="3" y="8"/>
                    </a:lnTo>
                    <a:lnTo>
                      <a:pt x="7" y="8"/>
                    </a:lnTo>
                    <a:lnTo>
                      <a:pt x="7" y="8"/>
                    </a:lnTo>
                    <a:lnTo>
                      <a:pt x="7" y="4"/>
                    </a:lnTo>
                    <a:lnTo>
                      <a:pt x="3"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42" name="Freeform 2776">
                <a:extLst>
                  <a:ext uri="{FF2B5EF4-FFF2-40B4-BE49-F238E27FC236}">
                    <a16:creationId xmlns:a16="http://schemas.microsoft.com/office/drawing/2014/main" id="{10F7C211-EC16-4C75-812E-9B126DEB4134}"/>
                  </a:ext>
                </a:extLst>
              </p:cNvPr>
              <p:cNvSpPr>
                <a:spLocks/>
              </p:cNvSpPr>
              <p:nvPr/>
            </p:nvSpPr>
            <p:spPr bwMode="auto">
              <a:xfrm>
                <a:off x="3227" y="2417"/>
                <a:ext cx="4" cy="3"/>
              </a:xfrm>
              <a:custGeom>
                <a:avLst/>
                <a:gdLst>
                  <a:gd name="T0" fmla="*/ 4 w 4"/>
                  <a:gd name="T1" fmla="*/ 0 h 3"/>
                  <a:gd name="T2" fmla="*/ 0 w 4"/>
                  <a:gd name="T3" fmla="*/ 0 h 3"/>
                  <a:gd name="T4" fmla="*/ 0 w 4"/>
                  <a:gd name="T5" fmla="*/ 3 h 3"/>
                  <a:gd name="T6" fmla="*/ 0 w 4"/>
                  <a:gd name="T7" fmla="*/ 3 h 3"/>
                  <a:gd name="T8" fmla="*/ 4 w 4"/>
                  <a:gd name="T9" fmla="*/ 3 h 3"/>
                  <a:gd name="T10" fmla="*/ 4 w 4"/>
                  <a:gd name="T11" fmla="*/ 3 h 3"/>
                  <a:gd name="T12" fmla="*/ 4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0"/>
                    </a:moveTo>
                    <a:lnTo>
                      <a:pt x="0" y="0"/>
                    </a:lnTo>
                    <a:lnTo>
                      <a:pt x="0" y="3"/>
                    </a:lnTo>
                    <a:lnTo>
                      <a:pt x="0" y="3"/>
                    </a:lnTo>
                    <a:lnTo>
                      <a:pt x="4" y="3"/>
                    </a:lnTo>
                    <a:lnTo>
                      <a:pt x="4" y="3"/>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43" name="Freeform 2777">
                <a:extLst>
                  <a:ext uri="{FF2B5EF4-FFF2-40B4-BE49-F238E27FC236}">
                    <a16:creationId xmlns:a16="http://schemas.microsoft.com/office/drawing/2014/main" id="{199C5802-64C6-4EC4-81C5-FACC57A2DA3E}"/>
                  </a:ext>
                </a:extLst>
              </p:cNvPr>
              <p:cNvSpPr>
                <a:spLocks/>
              </p:cNvSpPr>
              <p:nvPr/>
            </p:nvSpPr>
            <p:spPr bwMode="auto">
              <a:xfrm>
                <a:off x="3227" y="2417"/>
                <a:ext cx="4" cy="3"/>
              </a:xfrm>
              <a:custGeom>
                <a:avLst/>
                <a:gdLst>
                  <a:gd name="T0" fmla="*/ 4 w 4"/>
                  <a:gd name="T1" fmla="*/ 0 h 3"/>
                  <a:gd name="T2" fmla="*/ 0 w 4"/>
                  <a:gd name="T3" fmla="*/ 0 h 3"/>
                  <a:gd name="T4" fmla="*/ 0 w 4"/>
                  <a:gd name="T5" fmla="*/ 3 h 3"/>
                  <a:gd name="T6" fmla="*/ 0 w 4"/>
                  <a:gd name="T7" fmla="*/ 3 h 3"/>
                  <a:gd name="T8" fmla="*/ 4 w 4"/>
                  <a:gd name="T9" fmla="*/ 3 h 3"/>
                  <a:gd name="T10" fmla="*/ 4 w 4"/>
                  <a:gd name="T11" fmla="*/ 3 h 3"/>
                  <a:gd name="T12" fmla="*/ 4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0"/>
                    </a:moveTo>
                    <a:lnTo>
                      <a:pt x="0" y="0"/>
                    </a:lnTo>
                    <a:lnTo>
                      <a:pt x="0" y="3"/>
                    </a:lnTo>
                    <a:lnTo>
                      <a:pt x="0" y="3"/>
                    </a:lnTo>
                    <a:lnTo>
                      <a:pt x="4" y="3"/>
                    </a:lnTo>
                    <a:lnTo>
                      <a:pt x="4" y="3"/>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44" name="Freeform 2778">
                <a:extLst>
                  <a:ext uri="{FF2B5EF4-FFF2-40B4-BE49-F238E27FC236}">
                    <a16:creationId xmlns:a16="http://schemas.microsoft.com/office/drawing/2014/main" id="{ACA01BCB-1D98-4868-91B5-294D64C709FC}"/>
                  </a:ext>
                </a:extLst>
              </p:cNvPr>
              <p:cNvSpPr>
                <a:spLocks/>
              </p:cNvSpPr>
              <p:nvPr/>
            </p:nvSpPr>
            <p:spPr bwMode="auto">
              <a:xfrm>
                <a:off x="3897" y="2460"/>
                <a:ext cx="154" cy="229"/>
              </a:xfrm>
              <a:custGeom>
                <a:avLst/>
                <a:gdLst>
                  <a:gd name="T0" fmla="*/ 83 w 154"/>
                  <a:gd name="T1" fmla="*/ 218 h 229"/>
                  <a:gd name="T2" fmla="*/ 61 w 154"/>
                  <a:gd name="T3" fmla="*/ 215 h 229"/>
                  <a:gd name="T4" fmla="*/ 25 w 154"/>
                  <a:gd name="T5" fmla="*/ 218 h 229"/>
                  <a:gd name="T6" fmla="*/ 29 w 154"/>
                  <a:gd name="T7" fmla="*/ 200 h 229"/>
                  <a:gd name="T8" fmla="*/ 29 w 154"/>
                  <a:gd name="T9" fmla="*/ 193 h 229"/>
                  <a:gd name="T10" fmla="*/ 22 w 154"/>
                  <a:gd name="T11" fmla="*/ 186 h 229"/>
                  <a:gd name="T12" fmla="*/ 25 w 154"/>
                  <a:gd name="T13" fmla="*/ 186 h 229"/>
                  <a:gd name="T14" fmla="*/ 22 w 154"/>
                  <a:gd name="T15" fmla="*/ 179 h 229"/>
                  <a:gd name="T16" fmla="*/ 11 w 154"/>
                  <a:gd name="T17" fmla="*/ 179 h 229"/>
                  <a:gd name="T18" fmla="*/ 4 w 154"/>
                  <a:gd name="T19" fmla="*/ 172 h 229"/>
                  <a:gd name="T20" fmla="*/ 0 w 154"/>
                  <a:gd name="T21" fmla="*/ 168 h 229"/>
                  <a:gd name="T22" fmla="*/ 0 w 154"/>
                  <a:gd name="T23" fmla="*/ 161 h 229"/>
                  <a:gd name="T24" fmla="*/ 8 w 154"/>
                  <a:gd name="T25" fmla="*/ 150 h 229"/>
                  <a:gd name="T26" fmla="*/ 15 w 154"/>
                  <a:gd name="T27" fmla="*/ 132 h 229"/>
                  <a:gd name="T28" fmla="*/ 22 w 154"/>
                  <a:gd name="T29" fmla="*/ 122 h 229"/>
                  <a:gd name="T30" fmla="*/ 36 w 154"/>
                  <a:gd name="T31" fmla="*/ 122 h 229"/>
                  <a:gd name="T32" fmla="*/ 47 w 154"/>
                  <a:gd name="T33" fmla="*/ 125 h 229"/>
                  <a:gd name="T34" fmla="*/ 54 w 154"/>
                  <a:gd name="T35" fmla="*/ 132 h 229"/>
                  <a:gd name="T36" fmla="*/ 61 w 154"/>
                  <a:gd name="T37" fmla="*/ 129 h 229"/>
                  <a:gd name="T38" fmla="*/ 72 w 154"/>
                  <a:gd name="T39" fmla="*/ 104 h 229"/>
                  <a:gd name="T40" fmla="*/ 79 w 154"/>
                  <a:gd name="T41" fmla="*/ 89 h 229"/>
                  <a:gd name="T42" fmla="*/ 86 w 154"/>
                  <a:gd name="T43" fmla="*/ 82 h 229"/>
                  <a:gd name="T44" fmla="*/ 93 w 154"/>
                  <a:gd name="T45" fmla="*/ 64 h 229"/>
                  <a:gd name="T46" fmla="*/ 97 w 154"/>
                  <a:gd name="T47" fmla="*/ 50 h 229"/>
                  <a:gd name="T48" fmla="*/ 104 w 154"/>
                  <a:gd name="T49" fmla="*/ 35 h 229"/>
                  <a:gd name="T50" fmla="*/ 115 w 154"/>
                  <a:gd name="T51" fmla="*/ 28 h 229"/>
                  <a:gd name="T52" fmla="*/ 122 w 154"/>
                  <a:gd name="T53" fmla="*/ 17 h 229"/>
                  <a:gd name="T54" fmla="*/ 119 w 154"/>
                  <a:gd name="T55" fmla="*/ 10 h 229"/>
                  <a:gd name="T56" fmla="*/ 115 w 154"/>
                  <a:gd name="T57" fmla="*/ 7 h 229"/>
                  <a:gd name="T58" fmla="*/ 119 w 154"/>
                  <a:gd name="T59" fmla="*/ 0 h 229"/>
                  <a:gd name="T60" fmla="*/ 126 w 154"/>
                  <a:gd name="T61" fmla="*/ 0 h 229"/>
                  <a:gd name="T62" fmla="*/ 129 w 154"/>
                  <a:gd name="T63" fmla="*/ 14 h 229"/>
                  <a:gd name="T64" fmla="*/ 129 w 154"/>
                  <a:gd name="T65" fmla="*/ 28 h 229"/>
                  <a:gd name="T66" fmla="*/ 133 w 154"/>
                  <a:gd name="T67" fmla="*/ 43 h 229"/>
                  <a:gd name="T68" fmla="*/ 140 w 154"/>
                  <a:gd name="T69" fmla="*/ 57 h 229"/>
                  <a:gd name="T70" fmla="*/ 129 w 154"/>
                  <a:gd name="T71" fmla="*/ 57 h 229"/>
                  <a:gd name="T72" fmla="*/ 119 w 154"/>
                  <a:gd name="T73" fmla="*/ 57 h 229"/>
                  <a:gd name="T74" fmla="*/ 115 w 154"/>
                  <a:gd name="T75" fmla="*/ 68 h 229"/>
                  <a:gd name="T76" fmla="*/ 122 w 154"/>
                  <a:gd name="T77" fmla="*/ 78 h 229"/>
                  <a:gd name="T78" fmla="*/ 129 w 154"/>
                  <a:gd name="T79" fmla="*/ 82 h 229"/>
                  <a:gd name="T80" fmla="*/ 140 w 154"/>
                  <a:gd name="T81" fmla="*/ 104 h 229"/>
                  <a:gd name="T82" fmla="*/ 140 w 154"/>
                  <a:gd name="T83" fmla="*/ 111 h 229"/>
                  <a:gd name="T84" fmla="*/ 129 w 154"/>
                  <a:gd name="T85" fmla="*/ 132 h 229"/>
                  <a:gd name="T86" fmla="*/ 122 w 154"/>
                  <a:gd name="T87" fmla="*/ 147 h 229"/>
                  <a:gd name="T88" fmla="*/ 126 w 154"/>
                  <a:gd name="T89" fmla="*/ 165 h 229"/>
                  <a:gd name="T90" fmla="*/ 140 w 154"/>
                  <a:gd name="T91" fmla="*/ 193 h 229"/>
                  <a:gd name="T92" fmla="*/ 154 w 154"/>
                  <a:gd name="T93" fmla="*/ 204 h 229"/>
                  <a:gd name="T94" fmla="*/ 154 w 154"/>
                  <a:gd name="T95" fmla="*/ 229 h 229"/>
                  <a:gd name="T96" fmla="*/ 140 w 154"/>
                  <a:gd name="T97" fmla="*/ 222 h 229"/>
                  <a:gd name="T98" fmla="*/ 126 w 154"/>
                  <a:gd name="T99" fmla="*/ 21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4" h="229">
                    <a:moveTo>
                      <a:pt x="97" y="218"/>
                    </a:moveTo>
                    <a:lnTo>
                      <a:pt x="93" y="218"/>
                    </a:lnTo>
                    <a:lnTo>
                      <a:pt x="83" y="218"/>
                    </a:lnTo>
                    <a:lnTo>
                      <a:pt x="76" y="215"/>
                    </a:lnTo>
                    <a:lnTo>
                      <a:pt x="68" y="218"/>
                    </a:lnTo>
                    <a:lnTo>
                      <a:pt x="61" y="215"/>
                    </a:lnTo>
                    <a:lnTo>
                      <a:pt x="58" y="218"/>
                    </a:lnTo>
                    <a:lnTo>
                      <a:pt x="43" y="218"/>
                    </a:lnTo>
                    <a:lnTo>
                      <a:pt x="25" y="218"/>
                    </a:lnTo>
                    <a:lnTo>
                      <a:pt x="25" y="218"/>
                    </a:lnTo>
                    <a:lnTo>
                      <a:pt x="25" y="208"/>
                    </a:lnTo>
                    <a:lnTo>
                      <a:pt x="29" y="200"/>
                    </a:lnTo>
                    <a:lnTo>
                      <a:pt x="29" y="197"/>
                    </a:lnTo>
                    <a:lnTo>
                      <a:pt x="29" y="197"/>
                    </a:lnTo>
                    <a:lnTo>
                      <a:pt x="29" y="193"/>
                    </a:lnTo>
                    <a:lnTo>
                      <a:pt x="25" y="193"/>
                    </a:lnTo>
                    <a:lnTo>
                      <a:pt x="25" y="190"/>
                    </a:lnTo>
                    <a:lnTo>
                      <a:pt x="22" y="186"/>
                    </a:lnTo>
                    <a:lnTo>
                      <a:pt x="22" y="186"/>
                    </a:lnTo>
                    <a:lnTo>
                      <a:pt x="25" y="186"/>
                    </a:lnTo>
                    <a:lnTo>
                      <a:pt x="25" y="186"/>
                    </a:lnTo>
                    <a:lnTo>
                      <a:pt x="25" y="183"/>
                    </a:lnTo>
                    <a:lnTo>
                      <a:pt x="22" y="179"/>
                    </a:lnTo>
                    <a:lnTo>
                      <a:pt x="22" y="179"/>
                    </a:lnTo>
                    <a:lnTo>
                      <a:pt x="22" y="183"/>
                    </a:lnTo>
                    <a:lnTo>
                      <a:pt x="18" y="183"/>
                    </a:lnTo>
                    <a:lnTo>
                      <a:pt x="11" y="179"/>
                    </a:lnTo>
                    <a:lnTo>
                      <a:pt x="8" y="175"/>
                    </a:lnTo>
                    <a:lnTo>
                      <a:pt x="8" y="172"/>
                    </a:lnTo>
                    <a:lnTo>
                      <a:pt x="4" y="172"/>
                    </a:lnTo>
                    <a:lnTo>
                      <a:pt x="0" y="172"/>
                    </a:lnTo>
                    <a:lnTo>
                      <a:pt x="0" y="168"/>
                    </a:lnTo>
                    <a:lnTo>
                      <a:pt x="0" y="168"/>
                    </a:lnTo>
                    <a:lnTo>
                      <a:pt x="0" y="165"/>
                    </a:lnTo>
                    <a:lnTo>
                      <a:pt x="0" y="165"/>
                    </a:lnTo>
                    <a:lnTo>
                      <a:pt x="0" y="161"/>
                    </a:lnTo>
                    <a:lnTo>
                      <a:pt x="4" y="157"/>
                    </a:lnTo>
                    <a:lnTo>
                      <a:pt x="8" y="154"/>
                    </a:lnTo>
                    <a:lnTo>
                      <a:pt x="8" y="150"/>
                    </a:lnTo>
                    <a:lnTo>
                      <a:pt x="8" y="143"/>
                    </a:lnTo>
                    <a:lnTo>
                      <a:pt x="11" y="136"/>
                    </a:lnTo>
                    <a:lnTo>
                      <a:pt x="15" y="132"/>
                    </a:lnTo>
                    <a:lnTo>
                      <a:pt x="18" y="132"/>
                    </a:lnTo>
                    <a:lnTo>
                      <a:pt x="22" y="129"/>
                    </a:lnTo>
                    <a:lnTo>
                      <a:pt x="22" y="122"/>
                    </a:lnTo>
                    <a:lnTo>
                      <a:pt x="22" y="122"/>
                    </a:lnTo>
                    <a:lnTo>
                      <a:pt x="29" y="122"/>
                    </a:lnTo>
                    <a:lnTo>
                      <a:pt x="36" y="122"/>
                    </a:lnTo>
                    <a:lnTo>
                      <a:pt x="43" y="122"/>
                    </a:lnTo>
                    <a:lnTo>
                      <a:pt x="47" y="125"/>
                    </a:lnTo>
                    <a:lnTo>
                      <a:pt x="47" y="125"/>
                    </a:lnTo>
                    <a:lnTo>
                      <a:pt x="47" y="129"/>
                    </a:lnTo>
                    <a:lnTo>
                      <a:pt x="50" y="129"/>
                    </a:lnTo>
                    <a:lnTo>
                      <a:pt x="54" y="132"/>
                    </a:lnTo>
                    <a:lnTo>
                      <a:pt x="58" y="132"/>
                    </a:lnTo>
                    <a:lnTo>
                      <a:pt x="61" y="129"/>
                    </a:lnTo>
                    <a:lnTo>
                      <a:pt x="61" y="129"/>
                    </a:lnTo>
                    <a:lnTo>
                      <a:pt x="61" y="125"/>
                    </a:lnTo>
                    <a:lnTo>
                      <a:pt x="68" y="111"/>
                    </a:lnTo>
                    <a:lnTo>
                      <a:pt x="72" y="104"/>
                    </a:lnTo>
                    <a:lnTo>
                      <a:pt x="76" y="100"/>
                    </a:lnTo>
                    <a:lnTo>
                      <a:pt x="76" y="96"/>
                    </a:lnTo>
                    <a:lnTo>
                      <a:pt x="79" y="89"/>
                    </a:lnTo>
                    <a:lnTo>
                      <a:pt x="83" y="86"/>
                    </a:lnTo>
                    <a:lnTo>
                      <a:pt x="86" y="82"/>
                    </a:lnTo>
                    <a:lnTo>
                      <a:pt x="86" y="82"/>
                    </a:lnTo>
                    <a:lnTo>
                      <a:pt x="90" y="78"/>
                    </a:lnTo>
                    <a:lnTo>
                      <a:pt x="90" y="75"/>
                    </a:lnTo>
                    <a:lnTo>
                      <a:pt x="93" y="64"/>
                    </a:lnTo>
                    <a:lnTo>
                      <a:pt x="93" y="61"/>
                    </a:lnTo>
                    <a:lnTo>
                      <a:pt x="93" y="57"/>
                    </a:lnTo>
                    <a:lnTo>
                      <a:pt x="97" y="50"/>
                    </a:lnTo>
                    <a:lnTo>
                      <a:pt x="101" y="39"/>
                    </a:lnTo>
                    <a:lnTo>
                      <a:pt x="101" y="39"/>
                    </a:lnTo>
                    <a:lnTo>
                      <a:pt x="104" y="35"/>
                    </a:lnTo>
                    <a:lnTo>
                      <a:pt x="108" y="32"/>
                    </a:lnTo>
                    <a:lnTo>
                      <a:pt x="108" y="32"/>
                    </a:lnTo>
                    <a:lnTo>
                      <a:pt x="115" y="28"/>
                    </a:lnTo>
                    <a:lnTo>
                      <a:pt x="115" y="28"/>
                    </a:lnTo>
                    <a:lnTo>
                      <a:pt x="122" y="25"/>
                    </a:lnTo>
                    <a:lnTo>
                      <a:pt x="122" y="17"/>
                    </a:lnTo>
                    <a:lnTo>
                      <a:pt x="122" y="10"/>
                    </a:lnTo>
                    <a:lnTo>
                      <a:pt x="122" y="10"/>
                    </a:lnTo>
                    <a:lnTo>
                      <a:pt x="119" y="10"/>
                    </a:lnTo>
                    <a:lnTo>
                      <a:pt x="119" y="7"/>
                    </a:lnTo>
                    <a:lnTo>
                      <a:pt x="115" y="7"/>
                    </a:lnTo>
                    <a:lnTo>
                      <a:pt x="115" y="7"/>
                    </a:lnTo>
                    <a:lnTo>
                      <a:pt x="115" y="7"/>
                    </a:lnTo>
                    <a:lnTo>
                      <a:pt x="115" y="7"/>
                    </a:lnTo>
                    <a:lnTo>
                      <a:pt x="119" y="0"/>
                    </a:lnTo>
                    <a:lnTo>
                      <a:pt x="122" y="0"/>
                    </a:lnTo>
                    <a:lnTo>
                      <a:pt x="126" y="0"/>
                    </a:lnTo>
                    <a:lnTo>
                      <a:pt x="126" y="0"/>
                    </a:lnTo>
                    <a:lnTo>
                      <a:pt x="126" y="3"/>
                    </a:lnTo>
                    <a:lnTo>
                      <a:pt x="129" y="10"/>
                    </a:lnTo>
                    <a:lnTo>
                      <a:pt x="129" y="14"/>
                    </a:lnTo>
                    <a:lnTo>
                      <a:pt x="133" y="17"/>
                    </a:lnTo>
                    <a:lnTo>
                      <a:pt x="129" y="25"/>
                    </a:lnTo>
                    <a:lnTo>
                      <a:pt x="129" y="28"/>
                    </a:lnTo>
                    <a:lnTo>
                      <a:pt x="129" y="32"/>
                    </a:lnTo>
                    <a:lnTo>
                      <a:pt x="129" y="35"/>
                    </a:lnTo>
                    <a:lnTo>
                      <a:pt x="133" y="43"/>
                    </a:lnTo>
                    <a:lnTo>
                      <a:pt x="140" y="53"/>
                    </a:lnTo>
                    <a:lnTo>
                      <a:pt x="140" y="53"/>
                    </a:lnTo>
                    <a:lnTo>
                      <a:pt x="140" y="57"/>
                    </a:lnTo>
                    <a:lnTo>
                      <a:pt x="140" y="57"/>
                    </a:lnTo>
                    <a:lnTo>
                      <a:pt x="136" y="61"/>
                    </a:lnTo>
                    <a:lnTo>
                      <a:pt x="129" y="57"/>
                    </a:lnTo>
                    <a:lnTo>
                      <a:pt x="126" y="57"/>
                    </a:lnTo>
                    <a:lnTo>
                      <a:pt x="119" y="57"/>
                    </a:lnTo>
                    <a:lnTo>
                      <a:pt x="119" y="57"/>
                    </a:lnTo>
                    <a:lnTo>
                      <a:pt x="115" y="61"/>
                    </a:lnTo>
                    <a:lnTo>
                      <a:pt x="115" y="61"/>
                    </a:lnTo>
                    <a:lnTo>
                      <a:pt x="115" y="68"/>
                    </a:lnTo>
                    <a:lnTo>
                      <a:pt x="115" y="71"/>
                    </a:lnTo>
                    <a:lnTo>
                      <a:pt x="119" y="75"/>
                    </a:lnTo>
                    <a:lnTo>
                      <a:pt x="122" y="78"/>
                    </a:lnTo>
                    <a:lnTo>
                      <a:pt x="126" y="78"/>
                    </a:lnTo>
                    <a:lnTo>
                      <a:pt x="129" y="82"/>
                    </a:lnTo>
                    <a:lnTo>
                      <a:pt x="129" y="82"/>
                    </a:lnTo>
                    <a:lnTo>
                      <a:pt x="133" y="86"/>
                    </a:lnTo>
                    <a:lnTo>
                      <a:pt x="136" y="96"/>
                    </a:lnTo>
                    <a:lnTo>
                      <a:pt x="140" y="104"/>
                    </a:lnTo>
                    <a:lnTo>
                      <a:pt x="140" y="107"/>
                    </a:lnTo>
                    <a:lnTo>
                      <a:pt x="140" y="111"/>
                    </a:lnTo>
                    <a:lnTo>
                      <a:pt x="140" y="111"/>
                    </a:lnTo>
                    <a:lnTo>
                      <a:pt x="136" y="122"/>
                    </a:lnTo>
                    <a:lnTo>
                      <a:pt x="133" y="125"/>
                    </a:lnTo>
                    <a:lnTo>
                      <a:pt x="129" y="132"/>
                    </a:lnTo>
                    <a:lnTo>
                      <a:pt x="126" y="136"/>
                    </a:lnTo>
                    <a:lnTo>
                      <a:pt x="122" y="143"/>
                    </a:lnTo>
                    <a:lnTo>
                      <a:pt x="122" y="147"/>
                    </a:lnTo>
                    <a:lnTo>
                      <a:pt x="126" y="150"/>
                    </a:lnTo>
                    <a:lnTo>
                      <a:pt x="122" y="157"/>
                    </a:lnTo>
                    <a:lnTo>
                      <a:pt x="126" y="165"/>
                    </a:lnTo>
                    <a:lnTo>
                      <a:pt x="129" y="172"/>
                    </a:lnTo>
                    <a:lnTo>
                      <a:pt x="129" y="175"/>
                    </a:lnTo>
                    <a:lnTo>
                      <a:pt x="140" y="193"/>
                    </a:lnTo>
                    <a:lnTo>
                      <a:pt x="144" y="197"/>
                    </a:lnTo>
                    <a:lnTo>
                      <a:pt x="154" y="204"/>
                    </a:lnTo>
                    <a:lnTo>
                      <a:pt x="154" y="204"/>
                    </a:lnTo>
                    <a:lnTo>
                      <a:pt x="154" y="208"/>
                    </a:lnTo>
                    <a:lnTo>
                      <a:pt x="154" y="226"/>
                    </a:lnTo>
                    <a:lnTo>
                      <a:pt x="154" y="229"/>
                    </a:lnTo>
                    <a:lnTo>
                      <a:pt x="154" y="229"/>
                    </a:lnTo>
                    <a:lnTo>
                      <a:pt x="144" y="222"/>
                    </a:lnTo>
                    <a:lnTo>
                      <a:pt x="140" y="222"/>
                    </a:lnTo>
                    <a:lnTo>
                      <a:pt x="136" y="222"/>
                    </a:lnTo>
                    <a:lnTo>
                      <a:pt x="129" y="222"/>
                    </a:lnTo>
                    <a:lnTo>
                      <a:pt x="126" y="218"/>
                    </a:lnTo>
                    <a:lnTo>
                      <a:pt x="97" y="21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45" name="Freeform 2779">
                <a:extLst>
                  <a:ext uri="{FF2B5EF4-FFF2-40B4-BE49-F238E27FC236}">
                    <a16:creationId xmlns:a16="http://schemas.microsoft.com/office/drawing/2014/main" id="{12170AD7-A6CD-4FE5-A4C0-B87721A2732B}"/>
                  </a:ext>
                </a:extLst>
              </p:cNvPr>
              <p:cNvSpPr>
                <a:spLocks/>
              </p:cNvSpPr>
              <p:nvPr/>
            </p:nvSpPr>
            <p:spPr bwMode="auto">
              <a:xfrm>
                <a:off x="3897" y="2460"/>
                <a:ext cx="154" cy="229"/>
              </a:xfrm>
              <a:custGeom>
                <a:avLst/>
                <a:gdLst>
                  <a:gd name="T0" fmla="*/ 83 w 154"/>
                  <a:gd name="T1" fmla="*/ 218 h 229"/>
                  <a:gd name="T2" fmla="*/ 61 w 154"/>
                  <a:gd name="T3" fmla="*/ 215 h 229"/>
                  <a:gd name="T4" fmla="*/ 25 w 154"/>
                  <a:gd name="T5" fmla="*/ 218 h 229"/>
                  <a:gd name="T6" fmla="*/ 29 w 154"/>
                  <a:gd name="T7" fmla="*/ 200 h 229"/>
                  <a:gd name="T8" fmla="*/ 29 w 154"/>
                  <a:gd name="T9" fmla="*/ 193 h 229"/>
                  <a:gd name="T10" fmla="*/ 22 w 154"/>
                  <a:gd name="T11" fmla="*/ 186 h 229"/>
                  <a:gd name="T12" fmla="*/ 25 w 154"/>
                  <a:gd name="T13" fmla="*/ 186 h 229"/>
                  <a:gd name="T14" fmla="*/ 22 w 154"/>
                  <a:gd name="T15" fmla="*/ 179 h 229"/>
                  <a:gd name="T16" fmla="*/ 11 w 154"/>
                  <a:gd name="T17" fmla="*/ 179 h 229"/>
                  <a:gd name="T18" fmla="*/ 4 w 154"/>
                  <a:gd name="T19" fmla="*/ 172 h 229"/>
                  <a:gd name="T20" fmla="*/ 0 w 154"/>
                  <a:gd name="T21" fmla="*/ 168 h 229"/>
                  <a:gd name="T22" fmla="*/ 0 w 154"/>
                  <a:gd name="T23" fmla="*/ 161 h 229"/>
                  <a:gd name="T24" fmla="*/ 8 w 154"/>
                  <a:gd name="T25" fmla="*/ 150 h 229"/>
                  <a:gd name="T26" fmla="*/ 15 w 154"/>
                  <a:gd name="T27" fmla="*/ 132 h 229"/>
                  <a:gd name="T28" fmla="*/ 22 w 154"/>
                  <a:gd name="T29" fmla="*/ 122 h 229"/>
                  <a:gd name="T30" fmla="*/ 36 w 154"/>
                  <a:gd name="T31" fmla="*/ 122 h 229"/>
                  <a:gd name="T32" fmla="*/ 47 w 154"/>
                  <a:gd name="T33" fmla="*/ 125 h 229"/>
                  <a:gd name="T34" fmla="*/ 54 w 154"/>
                  <a:gd name="T35" fmla="*/ 132 h 229"/>
                  <a:gd name="T36" fmla="*/ 61 w 154"/>
                  <a:gd name="T37" fmla="*/ 129 h 229"/>
                  <a:gd name="T38" fmla="*/ 72 w 154"/>
                  <a:gd name="T39" fmla="*/ 104 h 229"/>
                  <a:gd name="T40" fmla="*/ 79 w 154"/>
                  <a:gd name="T41" fmla="*/ 89 h 229"/>
                  <a:gd name="T42" fmla="*/ 86 w 154"/>
                  <a:gd name="T43" fmla="*/ 82 h 229"/>
                  <a:gd name="T44" fmla="*/ 93 w 154"/>
                  <a:gd name="T45" fmla="*/ 64 h 229"/>
                  <a:gd name="T46" fmla="*/ 97 w 154"/>
                  <a:gd name="T47" fmla="*/ 50 h 229"/>
                  <a:gd name="T48" fmla="*/ 104 w 154"/>
                  <a:gd name="T49" fmla="*/ 35 h 229"/>
                  <a:gd name="T50" fmla="*/ 115 w 154"/>
                  <a:gd name="T51" fmla="*/ 28 h 229"/>
                  <a:gd name="T52" fmla="*/ 122 w 154"/>
                  <a:gd name="T53" fmla="*/ 17 h 229"/>
                  <a:gd name="T54" fmla="*/ 119 w 154"/>
                  <a:gd name="T55" fmla="*/ 10 h 229"/>
                  <a:gd name="T56" fmla="*/ 115 w 154"/>
                  <a:gd name="T57" fmla="*/ 7 h 229"/>
                  <a:gd name="T58" fmla="*/ 119 w 154"/>
                  <a:gd name="T59" fmla="*/ 0 h 229"/>
                  <a:gd name="T60" fmla="*/ 126 w 154"/>
                  <a:gd name="T61" fmla="*/ 0 h 229"/>
                  <a:gd name="T62" fmla="*/ 129 w 154"/>
                  <a:gd name="T63" fmla="*/ 14 h 229"/>
                  <a:gd name="T64" fmla="*/ 129 w 154"/>
                  <a:gd name="T65" fmla="*/ 28 h 229"/>
                  <a:gd name="T66" fmla="*/ 133 w 154"/>
                  <a:gd name="T67" fmla="*/ 43 h 229"/>
                  <a:gd name="T68" fmla="*/ 140 w 154"/>
                  <a:gd name="T69" fmla="*/ 57 h 229"/>
                  <a:gd name="T70" fmla="*/ 129 w 154"/>
                  <a:gd name="T71" fmla="*/ 57 h 229"/>
                  <a:gd name="T72" fmla="*/ 119 w 154"/>
                  <a:gd name="T73" fmla="*/ 57 h 229"/>
                  <a:gd name="T74" fmla="*/ 115 w 154"/>
                  <a:gd name="T75" fmla="*/ 68 h 229"/>
                  <a:gd name="T76" fmla="*/ 122 w 154"/>
                  <a:gd name="T77" fmla="*/ 78 h 229"/>
                  <a:gd name="T78" fmla="*/ 129 w 154"/>
                  <a:gd name="T79" fmla="*/ 82 h 229"/>
                  <a:gd name="T80" fmla="*/ 140 w 154"/>
                  <a:gd name="T81" fmla="*/ 104 h 229"/>
                  <a:gd name="T82" fmla="*/ 140 w 154"/>
                  <a:gd name="T83" fmla="*/ 111 h 229"/>
                  <a:gd name="T84" fmla="*/ 129 w 154"/>
                  <a:gd name="T85" fmla="*/ 132 h 229"/>
                  <a:gd name="T86" fmla="*/ 122 w 154"/>
                  <a:gd name="T87" fmla="*/ 147 h 229"/>
                  <a:gd name="T88" fmla="*/ 126 w 154"/>
                  <a:gd name="T89" fmla="*/ 165 h 229"/>
                  <a:gd name="T90" fmla="*/ 140 w 154"/>
                  <a:gd name="T91" fmla="*/ 193 h 229"/>
                  <a:gd name="T92" fmla="*/ 154 w 154"/>
                  <a:gd name="T93" fmla="*/ 204 h 229"/>
                  <a:gd name="T94" fmla="*/ 154 w 154"/>
                  <a:gd name="T95" fmla="*/ 229 h 229"/>
                  <a:gd name="T96" fmla="*/ 140 w 154"/>
                  <a:gd name="T97" fmla="*/ 222 h 229"/>
                  <a:gd name="T98" fmla="*/ 126 w 154"/>
                  <a:gd name="T99" fmla="*/ 21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4" h="229">
                    <a:moveTo>
                      <a:pt x="97" y="218"/>
                    </a:moveTo>
                    <a:lnTo>
                      <a:pt x="93" y="218"/>
                    </a:lnTo>
                    <a:lnTo>
                      <a:pt x="83" y="218"/>
                    </a:lnTo>
                    <a:lnTo>
                      <a:pt x="76" y="215"/>
                    </a:lnTo>
                    <a:lnTo>
                      <a:pt x="68" y="218"/>
                    </a:lnTo>
                    <a:lnTo>
                      <a:pt x="61" y="215"/>
                    </a:lnTo>
                    <a:lnTo>
                      <a:pt x="58" y="218"/>
                    </a:lnTo>
                    <a:lnTo>
                      <a:pt x="43" y="218"/>
                    </a:lnTo>
                    <a:lnTo>
                      <a:pt x="25" y="218"/>
                    </a:lnTo>
                    <a:lnTo>
                      <a:pt x="25" y="218"/>
                    </a:lnTo>
                    <a:lnTo>
                      <a:pt x="25" y="208"/>
                    </a:lnTo>
                    <a:lnTo>
                      <a:pt x="29" y="200"/>
                    </a:lnTo>
                    <a:lnTo>
                      <a:pt x="29" y="197"/>
                    </a:lnTo>
                    <a:lnTo>
                      <a:pt x="29" y="197"/>
                    </a:lnTo>
                    <a:lnTo>
                      <a:pt x="29" y="193"/>
                    </a:lnTo>
                    <a:lnTo>
                      <a:pt x="25" y="193"/>
                    </a:lnTo>
                    <a:lnTo>
                      <a:pt x="25" y="190"/>
                    </a:lnTo>
                    <a:lnTo>
                      <a:pt x="22" y="186"/>
                    </a:lnTo>
                    <a:lnTo>
                      <a:pt x="22" y="186"/>
                    </a:lnTo>
                    <a:lnTo>
                      <a:pt x="25" y="186"/>
                    </a:lnTo>
                    <a:lnTo>
                      <a:pt x="25" y="186"/>
                    </a:lnTo>
                    <a:lnTo>
                      <a:pt x="25" y="183"/>
                    </a:lnTo>
                    <a:lnTo>
                      <a:pt x="22" y="179"/>
                    </a:lnTo>
                    <a:lnTo>
                      <a:pt x="22" y="179"/>
                    </a:lnTo>
                    <a:lnTo>
                      <a:pt x="22" y="183"/>
                    </a:lnTo>
                    <a:lnTo>
                      <a:pt x="18" y="183"/>
                    </a:lnTo>
                    <a:lnTo>
                      <a:pt x="11" y="179"/>
                    </a:lnTo>
                    <a:lnTo>
                      <a:pt x="8" y="175"/>
                    </a:lnTo>
                    <a:lnTo>
                      <a:pt x="8" y="172"/>
                    </a:lnTo>
                    <a:lnTo>
                      <a:pt x="4" y="172"/>
                    </a:lnTo>
                    <a:lnTo>
                      <a:pt x="0" y="172"/>
                    </a:lnTo>
                    <a:lnTo>
                      <a:pt x="0" y="168"/>
                    </a:lnTo>
                    <a:lnTo>
                      <a:pt x="0" y="168"/>
                    </a:lnTo>
                    <a:lnTo>
                      <a:pt x="0" y="165"/>
                    </a:lnTo>
                    <a:lnTo>
                      <a:pt x="0" y="165"/>
                    </a:lnTo>
                    <a:lnTo>
                      <a:pt x="0" y="161"/>
                    </a:lnTo>
                    <a:lnTo>
                      <a:pt x="4" y="157"/>
                    </a:lnTo>
                    <a:lnTo>
                      <a:pt x="8" y="154"/>
                    </a:lnTo>
                    <a:lnTo>
                      <a:pt x="8" y="150"/>
                    </a:lnTo>
                    <a:lnTo>
                      <a:pt x="8" y="143"/>
                    </a:lnTo>
                    <a:lnTo>
                      <a:pt x="11" y="136"/>
                    </a:lnTo>
                    <a:lnTo>
                      <a:pt x="15" y="132"/>
                    </a:lnTo>
                    <a:lnTo>
                      <a:pt x="18" y="132"/>
                    </a:lnTo>
                    <a:lnTo>
                      <a:pt x="22" y="129"/>
                    </a:lnTo>
                    <a:lnTo>
                      <a:pt x="22" y="122"/>
                    </a:lnTo>
                    <a:lnTo>
                      <a:pt x="22" y="122"/>
                    </a:lnTo>
                    <a:lnTo>
                      <a:pt x="29" y="122"/>
                    </a:lnTo>
                    <a:lnTo>
                      <a:pt x="36" y="122"/>
                    </a:lnTo>
                    <a:lnTo>
                      <a:pt x="43" y="122"/>
                    </a:lnTo>
                    <a:lnTo>
                      <a:pt x="47" y="125"/>
                    </a:lnTo>
                    <a:lnTo>
                      <a:pt x="47" y="125"/>
                    </a:lnTo>
                    <a:lnTo>
                      <a:pt x="47" y="129"/>
                    </a:lnTo>
                    <a:lnTo>
                      <a:pt x="50" y="129"/>
                    </a:lnTo>
                    <a:lnTo>
                      <a:pt x="54" y="132"/>
                    </a:lnTo>
                    <a:lnTo>
                      <a:pt x="58" y="132"/>
                    </a:lnTo>
                    <a:lnTo>
                      <a:pt x="61" y="129"/>
                    </a:lnTo>
                    <a:lnTo>
                      <a:pt x="61" y="129"/>
                    </a:lnTo>
                    <a:lnTo>
                      <a:pt x="61" y="125"/>
                    </a:lnTo>
                    <a:lnTo>
                      <a:pt x="68" y="111"/>
                    </a:lnTo>
                    <a:lnTo>
                      <a:pt x="72" y="104"/>
                    </a:lnTo>
                    <a:lnTo>
                      <a:pt x="76" y="100"/>
                    </a:lnTo>
                    <a:lnTo>
                      <a:pt x="76" y="96"/>
                    </a:lnTo>
                    <a:lnTo>
                      <a:pt x="79" y="89"/>
                    </a:lnTo>
                    <a:lnTo>
                      <a:pt x="83" y="86"/>
                    </a:lnTo>
                    <a:lnTo>
                      <a:pt x="86" y="82"/>
                    </a:lnTo>
                    <a:lnTo>
                      <a:pt x="86" y="82"/>
                    </a:lnTo>
                    <a:lnTo>
                      <a:pt x="90" y="78"/>
                    </a:lnTo>
                    <a:lnTo>
                      <a:pt x="90" y="75"/>
                    </a:lnTo>
                    <a:lnTo>
                      <a:pt x="93" y="64"/>
                    </a:lnTo>
                    <a:lnTo>
                      <a:pt x="93" y="61"/>
                    </a:lnTo>
                    <a:lnTo>
                      <a:pt x="93" y="57"/>
                    </a:lnTo>
                    <a:lnTo>
                      <a:pt x="97" y="50"/>
                    </a:lnTo>
                    <a:lnTo>
                      <a:pt x="101" y="39"/>
                    </a:lnTo>
                    <a:lnTo>
                      <a:pt x="101" y="39"/>
                    </a:lnTo>
                    <a:lnTo>
                      <a:pt x="104" y="35"/>
                    </a:lnTo>
                    <a:lnTo>
                      <a:pt x="108" y="32"/>
                    </a:lnTo>
                    <a:lnTo>
                      <a:pt x="108" y="32"/>
                    </a:lnTo>
                    <a:lnTo>
                      <a:pt x="115" y="28"/>
                    </a:lnTo>
                    <a:lnTo>
                      <a:pt x="115" y="28"/>
                    </a:lnTo>
                    <a:lnTo>
                      <a:pt x="122" y="25"/>
                    </a:lnTo>
                    <a:lnTo>
                      <a:pt x="122" y="17"/>
                    </a:lnTo>
                    <a:lnTo>
                      <a:pt x="122" y="10"/>
                    </a:lnTo>
                    <a:lnTo>
                      <a:pt x="122" y="10"/>
                    </a:lnTo>
                    <a:lnTo>
                      <a:pt x="119" y="10"/>
                    </a:lnTo>
                    <a:lnTo>
                      <a:pt x="119" y="7"/>
                    </a:lnTo>
                    <a:lnTo>
                      <a:pt x="115" y="7"/>
                    </a:lnTo>
                    <a:lnTo>
                      <a:pt x="115" y="7"/>
                    </a:lnTo>
                    <a:lnTo>
                      <a:pt x="115" y="7"/>
                    </a:lnTo>
                    <a:lnTo>
                      <a:pt x="115" y="7"/>
                    </a:lnTo>
                    <a:lnTo>
                      <a:pt x="119" y="0"/>
                    </a:lnTo>
                    <a:lnTo>
                      <a:pt x="122" y="0"/>
                    </a:lnTo>
                    <a:lnTo>
                      <a:pt x="126" y="0"/>
                    </a:lnTo>
                    <a:lnTo>
                      <a:pt x="126" y="0"/>
                    </a:lnTo>
                    <a:lnTo>
                      <a:pt x="126" y="3"/>
                    </a:lnTo>
                    <a:lnTo>
                      <a:pt x="129" y="10"/>
                    </a:lnTo>
                    <a:lnTo>
                      <a:pt x="129" y="14"/>
                    </a:lnTo>
                    <a:lnTo>
                      <a:pt x="133" y="17"/>
                    </a:lnTo>
                    <a:lnTo>
                      <a:pt x="129" y="25"/>
                    </a:lnTo>
                    <a:lnTo>
                      <a:pt x="129" y="28"/>
                    </a:lnTo>
                    <a:lnTo>
                      <a:pt x="129" y="32"/>
                    </a:lnTo>
                    <a:lnTo>
                      <a:pt x="129" y="35"/>
                    </a:lnTo>
                    <a:lnTo>
                      <a:pt x="133" y="43"/>
                    </a:lnTo>
                    <a:lnTo>
                      <a:pt x="140" y="53"/>
                    </a:lnTo>
                    <a:lnTo>
                      <a:pt x="140" y="53"/>
                    </a:lnTo>
                    <a:lnTo>
                      <a:pt x="140" y="57"/>
                    </a:lnTo>
                    <a:lnTo>
                      <a:pt x="140" y="57"/>
                    </a:lnTo>
                    <a:lnTo>
                      <a:pt x="136" y="61"/>
                    </a:lnTo>
                    <a:lnTo>
                      <a:pt x="129" y="57"/>
                    </a:lnTo>
                    <a:lnTo>
                      <a:pt x="126" y="57"/>
                    </a:lnTo>
                    <a:lnTo>
                      <a:pt x="119" y="57"/>
                    </a:lnTo>
                    <a:lnTo>
                      <a:pt x="119" y="57"/>
                    </a:lnTo>
                    <a:lnTo>
                      <a:pt x="115" y="61"/>
                    </a:lnTo>
                    <a:lnTo>
                      <a:pt x="115" y="61"/>
                    </a:lnTo>
                    <a:lnTo>
                      <a:pt x="115" y="68"/>
                    </a:lnTo>
                    <a:lnTo>
                      <a:pt x="115" y="71"/>
                    </a:lnTo>
                    <a:lnTo>
                      <a:pt x="119" y="75"/>
                    </a:lnTo>
                    <a:lnTo>
                      <a:pt x="122" y="78"/>
                    </a:lnTo>
                    <a:lnTo>
                      <a:pt x="126" y="78"/>
                    </a:lnTo>
                    <a:lnTo>
                      <a:pt x="129" y="82"/>
                    </a:lnTo>
                    <a:lnTo>
                      <a:pt x="129" y="82"/>
                    </a:lnTo>
                    <a:lnTo>
                      <a:pt x="133" y="86"/>
                    </a:lnTo>
                    <a:lnTo>
                      <a:pt x="136" y="96"/>
                    </a:lnTo>
                    <a:lnTo>
                      <a:pt x="140" y="104"/>
                    </a:lnTo>
                    <a:lnTo>
                      <a:pt x="140" y="107"/>
                    </a:lnTo>
                    <a:lnTo>
                      <a:pt x="140" y="111"/>
                    </a:lnTo>
                    <a:lnTo>
                      <a:pt x="140" y="111"/>
                    </a:lnTo>
                    <a:lnTo>
                      <a:pt x="136" y="122"/>
                    </a:lnTo>
                    <a:lnTo>
                      <a:pt x="133" y="125"/>
                    </a:lnTo>
                    <a:lnTo>
                      <a:pt x="129" y="132"/>
                    </a:lnTo>
                    <a:lnTo>
                      <a:pt x="126" y="136"/>
                    </a:lnTo>
                    <a:lnTo>
                      <a:pt x="122" y="143"/>
                    </a:lnTo>
                    <a:lnTo>
                      <a:pt x="122" y="147"/>
                    </a:lnTo>
                    <a:lnTo>
                      <a:pt x="126" y="150"/>
                    </a:lnTo>
                    <a:lnTo>
                      <a:pt x="122" y="157"/>
                    </a:lnTo>
                    <a:lnTo>
                      <a:pt x="126" y="165"/>
                    </a:lnTo>
                    <a:lnTo>
                      <a:pt x="129" y="172"/>
                    </a:lnTo>
                    <a:lnTo>
                      <a:pt x="129" y="175"/>
                    </a:lnTo>
                    <a:lnTo>
                      <a:pt x="140" y="193"/>
                    </a:lnTo>
                    <a:lnTo>
                      <a:pt x="144" y="197"/>
                    </a:lnTo>
                    <a:lnTo>
                      <a:pt x="154" y="204"/>
                    </a:lnTo>
                    <a:lnTo>
                      <a:pt x="154" y="204"/>
                    </a:lnTo>
                    <a:lnTo>
                      <a:pt x="154" y="208"/>
                    </a:lnTo>
                    <a:lnTo>
                      <a:pt x="154" y="226"/>
                    </a:lnTo>
                    <a:lnTo>
                      <a:pt x="154" y="229"/>
                    </a:lnTo>
                    <a:lnTo>
                      <a:pt x="154" y="229"/>
                    </a:lnTo>
                    <a:lnTo>
                      <a:pt x="144" y="222"/>
                    </a:lnTo>
                    <a:lnTo>
                      <a:pt x="140" y="222"/>
                    </a:lnTo>
                    <a:lnTo>
                      <a:pt x="136" y="222"/>
                    </a:lnTo>
                    <a:lnTo>
                      <a:pt x="129" y="222"/>
                    </a:lnTo>
                    <a:lnTo>
                      <a:pt x="126" y="218"/>
                    </a:lnTo>
                    <a:lnTo>
                      <a:pt x="97" y="21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46" name="Freeform 2780">
                <a:extLst>
                  <a:ext uri="{FF2B5EF4-FFF2-40B4-BE49-F238E27FC236}">
                    <a16:creationId xmlns:a16="http://schemas.microsoft.com/office/drawing/2014/main" id="{EE0B49F7-3C58-4B3D-9897-E746EC2CD890}"/>
                  </a:ext>
                </a:extLst>
              </p:cNvPr>
              <p:cNvSpPr>
                <a:spLocks/>
              </p:cNvSpPr>
              <p:nvPr/>
            </p:nvSpPr>
            <p:spPr bwMode="auto">
              <a:xfrm>
                <a:off x="4320" y="2768"/>
                <a:ext cx="32" cy="43"/>
              </a:xfrm>
              <a:custGeom>
                <a:avLst/>
                <a:gdLst>
                  <a:gd name="T0" fmla="*/ 29 w 32"/>
                  <a:gd name="T1" fmla="*/ 4 h 43"/>
                  <a:gd name="T2" fmla="*/ 29 w 32"/>
                  <a:gd name="T3" fmla="*/ 4 h 43"/>
                  <a:gd name="T4" fmla="*/ 29 w 32"/>
                  <a:gd name="T5" fmla="*/ 4 h 43"/>
                  <a:gd name="T6" fmla="*/ 29 w 32"/>
                  <a:gd name="T7" fmla="*/ 0 h 43"/>
                  <a:gd name="T8" fmla="*/ 25 w 32"/>
                  <a:gd name="T9" fmla="*/ 0 h 43"/>
                  <a:gd name="T10" fmla="*/ 22 w 32"/>
                  <a:gd name="T11" fmla="*/ 4 h 43"/>
                  <a:gd name="T12" fmla="*/ 18 w 32"/>
                  <a:gd name="T13" fmla="*/ 4 h 43"/>
                  <a:gd name="T14" fmla="*/ 18 w 32"/>
                  <a:gd name="T15" fmla="*/ 4 h 43"/>
                  <a:gd name="T16" fmla="*/ 14 w 32"/>
                  <a:gd name="T17" fmla="*/ 4 h 43"/>
                  <a:gd name="T18" fmla="*/ 14 w 32"/>
                  <a:gd name="T19" fmla="*/ 7 h 43"/>
                  <a:gd name="T20" fmla="*/ 14 w 32"/>
                  <a:gd name="T21" fmla="*/ 11 h 43"/>
                  <a:gd name="T22" fmla="*/ 11 w 32"/>
                  <a:gd name="T23" fmla="*/ 11 h 43"/>
                  <a:gd name="T24" fmla="*/ 11 w 32"/>
                  <a:gd name="T25" fmla="*/ 11 h 43"/>
                  <a:gd name="T26" fmla="*/ 7 w 32"/>
                  <a:gd name="T27" fmla="*/ 11 h 43"/>
                  <a:gd name="T28" fmla="*/ 7 w 32"/>
                  <a:gd name="T29" fmla="*/ 11 h 43"/>
                  <a:gd name="T30" fmla="*/ 4 w 32"/>
                  <a:gd name="T31" fmla="*/ 7 h 43"/>
                  <a:gd name="T32" fmla="*/ 4 w 32"/>
                  <a:gd name="T33" fmla="*/ 7 h 43"/>
                  <a:gd name="T34" fmla="*/ 4 w 32"/>
                  <a:gd name="T35" fmla="*/ 4 h 43"/>
                  <a:gd name="T36" fmla="*/ 0 w 32"/>
                  <a:gd name="T37" fmla="*/ 4 h 43"/>
                  <a:gd name="T38" fmla="*/ 0 w 32"/>
                  <a:gd name="T39" fmla="*/ 7 h 43"/>
                  <a:gd name="T40" fmla="*/ 0 w 32"/>
                  <a:gd name="T41" fmla="*/ 11 h 43"/>
                  <a:gd name="T42" fmla="*/ 0 w 32"/>
                  <a:gd name="T43" fmla="*/ 11 h 43"/>
                  <a:gd name="T44" fmla="*/ 0 w 32"/>
                  <a:gd name="T45" fmla="*/ 11 h 43"/>
                  <a:gd name="T46" fmla="*/ 4 w 32"/>
                  <a:gd name="T47" fmla="*/ 14 h 43"/>
                  <a:gd name="T48" fmla="*/ 4 w 32"/>
                  <a:gd name="T49" fmla="*/ 22 h 43"/>
                  <a:gd name="T50" fmla="*/ 4 w 32"/>
                  <a:gd name="T51" fmla="*/ 25 h 43"/>
                  <a:gd name="T52" fmla="*/ 4 w 32"/>
                  <a:gd name="T53" fmla="*/ 29 h 43"/>
                  <a:gd name="T54" fmla="*/ 7 w 32"/>
                  <a:gd name="T55" fmla="*/ 32 h 43"/>
                  <a:gd name="T56" fmla="*/ 7 w 32"/>
                  <a:gd name="T57" fmla="*/ 36 h 43"/>
                  <a:gd name="T58" fmla="*/ 7 w 32"/>
                  <a:gd name="T59" fmla="*/ 40 h 43"/>
                  <a:gd name="T60" fmla="*/ 7 w 32"/>
                  <a:gd name="T61" fmla="*/ 43 h 43"/>
                  <a:gd name="T62" fmla="*/ 11 w 32"/>
                  <a:gd name="T63" fmla="*/ 43 h 43"/>
                  <a:gd name="T64" fmla="*/ 11 w 32"/>
                  <a:gd name="T65" fmla="*/ 43 h 43"/>
                  <a:gd name="T66" fmla="*/ 14 w 32"/>
                  <a:gd name="T67" fmla="*/ 43 h 43"/>
                  <a:gd name="T68" fmla="*/ 22 w 32"/>
                  <a:gd name="T69" fmla="*/ 40 h 43"/>
                  <a:gd name="T70" fmla="*/ 25 w 32"/>
                  <a:gd name="T71" fmla="*/ 32 h 43"/>
                  <a:gd name="T72" fmla="*/ 25 w 32"/>
                  <a:gd name="T73" fmla="*/ 32 h 43"/>
                  <a:gd name="T74" fmla="*/ 29 w 32"/>
                  <a:gd name="T75" fmla="*/ 25 h 43"/>
                  <a:gd name="T76" fmla="*/ 32 w 32"/>
                  <a:gd name="T77" fmla="*/ 22 h 43"/>
                  <a:gd name="T78" fmla="*/ 32 w 32"/>
                  <a:gd name="T79" fmla="*/ 18 h 43"/>
                  <a:gd name="T80" fmla="*/ 32 w 32"/>
                  <a:gd name="T81" fmla="*/ 18 h 43"/>
                  <a:gd name="T82" fmla="*/ 32 w 32"/>
                  <a:gd name="T83" fmla="*/ 14 h 43"/>
                  <a:gd name="T84" fmla="*/ 32 w 32"/>
                  <a:gd name="T85" fmla="*/ 14 h 43"/>
                  <a:gd name="T86" fmla="*/ 29 w 32"/>
                  <a:gd name="T87" fmla="*/ 11 h 43"/>
                  <a:gd name="T88" fmla="*/ 29 w 32"/>
                  <a:gd name="T89" fmla="*/ 11 h 43"/>
                  <a:gd name="T90" fmla="*/ 29 w 32"/>
                  <a:gd name="T91" fmla="*/ 11 h 43"/>
                  <a:gd name="T92" fmla="*/ 29 w 32"/>
                  <a:gd name="T93" fmla="*/ 7 h 43"/>
                  <a:gd name="T94" fmla="*/ 29 w 32"/>
                  <a:gd name="T95" fmla="*/ 4 h 43"/>
                  <a:gd name="T96" fmla="*/ 29 w 32"/>
                  <a:gd name="T9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3">
                    <a:moveTo>
                      <a:pt x="29" y="4"/>
                    </a:moveTo>
                    <a:lnTo>
                      <a:pt x="29" y="4"/>
                    </a:lnTo>
                    <a:lnTo>
                      <a:pt x="29" y="4"/>
                    </a:lnTo>
                    <a:lnTo>
                      <a:pt x="29" y="0"/>
                    </a:lnTo>
                    <a:lnTo>
                      <a:pt x="25" y="0"/>
                    </a:lnTo>
                    <a:lnTo>
                      <a:pt x="22" y="4"/>
                    </a:lnTo>
                    <a:lnTo>
                      <a:pt x="18" y="4"/>
                    </a:lnTo>
                    <a:lnTo>
                      <a:pt x="18" y="4"/>
                    </a:lnTo>
                    <a:lnTo>
                      <a:pt x="14" y="4"/>
                    </a:lnTo>
                    <a:lnTo>
                      <a:pt x="14" y="7"/>
                    </a:lnTo>
                    <a:lnTo>
                      <a:pt x="14" y="11"/>
                    </a:lnTo>
                    <a:lnTo>
                      <a:pt x="11" y="11"/>
                    </a:lnTo>
                    <a:lnTo>
                      <a:pt x="11" y="11"/>
                    </a:lnTo>
                    <a:lnTo>
                      <a:pt x="7" y="11"/>
                    </a:lnTo>
                    <a:lnTo>
                      <a:pt x="7" y="11"/>
                    </a:lnTo>
                    <a:lnTo>
                      <a:pt x="4" y="7"/>
                    </a:lnTo>
                    <a:lnTo>
                      <a:pt x="4" y="7"/>
                    </a:lnTo>
                    <a:lnTo>
                      <a:pt x="4" y="4"/>
                    </a:lnTo>
                    <a:lnTo>
                      <a:pt x="0" y="4"/>
                    </a:lnTo>
                    <a:lnTo>
                      <a:pt x="0" y="7"/>
                    </a:lnTo>
                    <a:lnTo>
                      <a:pt x="0" y="11"/>
                    </a:lnTo>
                    <a:lnTo>
                      <a:pt x="0" y="11"/>
                    </a:lnTo>
                    <a:lnTo>
                      <a:pt x="0" y="11"/>
                    </a:lnTo>
                    <a:lnTo>
                      <a:pt x="4" y="14"/>
                    </a:lnTo>
                    <a:lnTo>
                      <a:pt x="4" y="22"/>
                    </a:lnTo>
                    <a:lnTo>
                      <a:pt x="4" y="25"/>
                    </a:lnTo>
                    <a:lnTo>
                      <a:pt x="4" y="29"/>
                    </a:lnTo>
                    <a:lnTo>
                      <a:pt x="7" y="32"/>
                    </a:lnTo>
                    <a:lnTo>
                      <a:pt x="7" y="36"/>
                    </a:lnTo>
                    <a:lnTo>
                      <a:pt x="7" y="40"/>
                    </a:lnTo>
                    <a:lnTo>
                      <a:pt x="7" y="43"/>
                    </a:lnTo>
                    <a:lnTo>
                      <a:pt x="11" y="43"/>
                    </a:lnTo>
                    <a:lnTo>
                      <a:pt x="11" y="43"/>
                    </a:lnTo>
                    <a:lnTo>
                      <a:pt x="14" y="43"/>
                    </a:lnTo>
                    <a:lnTo>
                      <a:pt x="22" y="40"/>
                    </a:lnTo>
                    <a:lnTo>
                      <a:pt x="25" y="32"/>
                    </a:lnTo>
                    <a:lnTo>
                      <a:pt x="25" y="32"/>
                    </a:lnTo>
                    <a:lnTo>
                      <a:pt x="29" y="25"/>
                    </a:lnTo>
                    <a:lnTo>
                      <a:pt x="32" y="22"/>
                    </a:lnTo>
                    <a:lnTo>
                      <a:pt x="32" y="18"/>
                    </a:lnTo>
                    <a:lnTo>
                      <a:pt x="32" y="18"/>
                    </a:lnTo>
                    <a:lnTo>
                      <a:pt x="32" y="14"/>
                    </a:lnTo>
                    <a:lnTo>
                      <a:pt x="32" y="14"/>
                    </a:lnTo>
                    <a:lnTo>
                      <a:pt x="29" y="11"/>
                    </a:lnTo>
                    <a:lnTo>
                      <a:pt x="29" y="11"/>
                    </a:lnTo>
                    <a:lnTo>
                      <a:pt x="29" y="11"/>
                    </a:lnTo>
                    <a:lnTo>
                      <a:pt x="29" y="7"/>
                    </a:lnTo>
                    <a:lnTo>
                      <a:pt x="29" y="4"/>
                    </a:lnTo>
                    <a:lnTo>
                      <a:pt x="29"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47" name="Freeform 2781">
                <a:extLst>
                  <a:ext uri="{FF2B5EF4-FFF2-40B4-BE49-F238E27FC236}">
                    <a16:creationId xmlns:a16="http://schemas.microsoft.com/office/drawing/2014/main" id="{828525DC-D27B-4CB4-BB9A-242E44C2A6A3}"/>
                  </a:ext>
                </a:extLst>
              </p:cNvPr>
              <p:cNvSpPr>
                <a:spLocks/>
              </p:cNvSpPr>
              <p:nvPr/>
            </p:nvSpPr>
            <p:spPr bwMode="auto">
              <a:xfrm>
                <a:off x="4320" y="2768"/>
                <a:ext cx="32" cy="43"/>
              </a:xfrm>
              <a:custGeom>
                <a:avLst/>
                <a:gdLst>
                  <a:gd name="T0" fmla="*/ 29 w 32"/>
                  <a:gd name="T1" fmla="*/ 4 h 43"/>
                  <a:gd name="T2" fmla="*/ 29 w 32"/>
                  <a:gd name="T3" fmla="*/ 4 h 43"/>
                  <a:gd name="T4" fmla="*/ 29 w 32"/>
                  <a:gd name="T5" fmla="*/ 4 h 43"/>
                  <a:gd name="T6" fmla="*/ 29 w 32"/>
                  <a:gd name="T7" fmla="*/ 0 h 43"/>
                  <a:gd name="T8" fmla="*/ 25 w 32"/>
                  <a:gd name="T9" fmla="*/ 0 h 43"/>
                  <a:gd name="T10" fmla="*/ 22 w 32"/>
                  <a:gd name="T11" fmla="*/ 4 h 43"/>
                  <a:gd name="T12" fmla="*/ 18 w 32"/>
                  <a:gd name="T13" fmla="*/ 4 h 43"/>
                  <a:gd name="T14" fmla="*/ 18 w 32"/>
                  <a:gd name="T15" fmla="*/ 4 h 43"/>
                  <a:gd name="T16" fmla="*/ 14 w 32"/>
                  <a:gd name="T17" fmla="*/ 4 h 43"/>
                  <a:gd name="T18" fmla="*/ 14 w 32"/>
                  <a:gd name="T19" fmla="*/ 7 h 43"/>
                  <a:gd name="T20" fmla="*/ 14 w 32"/>
                  <a:gd name="T21" fmla="*/ 11 h 43"/>
                  <a:gd name="T22" fmla="*/ 11 w 32"/>
                  <a:gd name="T23" fmla="*/ 11 h 43"/>
                  <a:gd name="T24" fmla="*/ 11 w 32"/>
                  <a:gd name="T25" fmla="*/ 11 h 43"/>
                  <a:gd name="T26" fmla="*/ 7 w 32"/>
                  <a:gd name="T27" fmla="*/ 11 h 43"/>
                  <a:gd name="T28" fmla="*/ 7 w 32"/>
                  <a:gd name="T29" fmla="*/ 11 h 43"/>
                  <a:gd name="T30" fmla="*/ 4 w 32"/>
                  <a:gd name="T31" fmla="*/ 7 h 43"/>
                  <a:gd name="T32" fmla="*/ 4 w 32"/>
                  <a:gd name="T33" fmla="*/ 7 h 43"/>
                  <a:gd name="T34" fmla="*/ 4 w 32"/>
                  <a:gd name="T35" fmla="*/ 4 h 43"/>
                  <a:gd name="T36" fmla="*/ 0 w 32"/>
                  <a:gd name="T37" fmla="*/ 4 h 43"/>
                  <a:gd name="T38" fmla="*/ 0 w 32"/>
                  <a:gd name="T39" fmla="*/ 7 h 43"/>
                  <a:gd name="T40" fmla="*/ 0 w 32"/>
                  <a:gd name="T41" fmla="*/ 11 h 43"/>
                  <a:gd name="T42" fmla="*/ 0 w 32"/>
                  <a:gd name="T43" fmla="*/ 11 h 43"/>
                  <a:gd name="T44" fmla="*/ 0 w 32"/>
                  <a:gd name="T45" fmla="*/ 11 h 43"/>
                  <a:gd name="T46" fmla="*/ 4 w 32"/>
                  <a:gd name="T47" fmla="*/ 14 h 43"/>
                  <a:gd name="T48" fmla="*/ 4 w 32"/>
                  <a:gd name="T49" fmla="*/ 22 h 43"/>
                  <a:gd name="T50" fmla="*/ 4 w 32"/>
                  <a:gd name="T51" fmla="*/ 25 h 43"/>
                  <a:gd name="T52" fmla="*/ 4 w 32"/>
                  <a:gd name="T53" fmla="*/ 29 h 43"/>
                  <a:gd name="T54" fmla="*/ 7 w 32"/>
                  <a:gd name="T55" fmla="*/ 32 h 43"/>
                  <a:gd name="T56" fmla="*/ 7 w 32"/>
                  <a:gd name="T57" fmla="*/ 36 h 43"/>
                  <a:gd name="T58" fmla="*/ 7 w 32"/>
                  <a:gd name="T59" fmla="*/ 40 h 43"/>
                  <a:gd name="T60" fmla="*/ 7 w 32"/>
                  <a:gd name="T61" fmla="*/ 43 h 43"/>
                  <a:gd name="T62" fmla="*/ 11 w 32"/>
                  <a:gd name="T63" fmla="*/ 43 h 43"/>
                  <a:gd name="T64" fmla="*/ 11 w 32"/>
                  <a:gd name="T65" fmla="*/ 43 h 43"/>
                  <a:gd name="T66" fmla="*/ 14 w 32"/>
                  <a:gd name="T67" fmla="*/ 43 h 43"/>
                  <a:gd name="T68" fmla="*/ 22 w 32"/>
                  <a:gd name="T69" fmla="*/ 40 h 43"/>
                  <a:gd name="T70" fmla="*/ 25 w 32"/>
                  <a:gd name="T71" fmla="*/ 32 h 43"/>
                  <a:gd name="T72" fmla="*/ 25 w 32"/>
                  <a:gd name="T73" fmla="*/ 32 h 43"/>
                  <a:gd name="T74" fmla="*/ 29 w 32"/>
                  <a:gd name="T75" fmla="*/ 25 h 43"/>
                  <a:gd name="T76" fmla="*/ 32 w 32"/>
                  <a:gd name="T77" fmla="*/ 22 h 43"/>
                  <a:gd name="T78" fmla="*/ 32 w 32"/>
                  <a:gd name="T79" fmla="*/ 18 h 43"/>
                  <a:gd name="T80" fmla="*/ 32 w 32"/>
                  <a:gd name="T81" fmla="*/ 18 h 43"/>
                  <a:gd name="T82" fmla="*/ 32 w 32"/>
                  <a:gd name="T83" fmla="*/ 14 h 43"/>
                  <a:gd name="T84" fmla="*/ 32 w 32"/>
                  <a:gd name="T85" fmla="*/ 14 h 43"/>
                  <a:gd name="T86" fmla="*/ 29 w 32"/>
                  <a:gd name="T87" fmla="*/ 11 h 43"/>
                  <a:gd name="T88" fmla="*/ 29 w 32"/>
                  <a:gd name="T89" fmla="*/ 11 h 43"/>
                  <a:gd name="T90" fmla="*/ 29 w 32"/>
                  <a:gd name="T91" fmla="*/ 11 h 43"/>
                  <a:gd name="T92" fmla="*/ 29 w 32"/>
                  <a:gd name="T93" fmla="*/ 7 h 43"/>
                  <a:gd name="T94" fmla="*/ 29 w 32"/>
                  <a:gd name="T95" fmla="*/ 4 h 43"/>
                  <a:gd name="T96" fmla="*/ 29 w 32"/>
                  <a:gd name="T9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43">
                    <a:moveTo>
                      <a:pt x="29" y="4"/>
                    </a:moveTo>
                    <a:lnTo>
                      <a:pt x="29" y="4"/>
                    </a:lnTo>
                    <a:lnTo>
                      <a:pt x="29" y="4"/>
                    </a:lnTo>
                    <a:lnTo>
                      <a:pt x="29" y="0"/>
                    </a:lnTo>
                    <a:lnTo>
                      <a:pt x="25" y="0"/>
                    </a:lnTo>
                    <a:lnTo>
                      <a:pt x="22" y="4"/>
                    </a:lnTo>
                    <a:lnTo>
                      <a:pt x="18" y="4"/>
                    </a:lnTo>
                    <a:lnTo>
                      <a:pt x="18" y="4"/>
                    </a:lnTo>
                    <a:lnTo>
                      <a:pt x="14" y="4"/>
                    </a:lnTo>
                    <a:lnTo>
                      <a:pt x="14" y="7"/>
                    </a:lnTo>
                    <a:lnTo>
                      <a:pt x="14" y="11"/>
                    </a:lnTo>
                    <a:lnTo>
                      <a:pt x="11" y="11"/>
                    </a:lnTo>
                    <a:lnTo>
                      <a:pt x="11" y="11"/>
                    </a:lnTo>
                    <a:lnTo>
                      <a:pt x="7" y="11"/>
                    </a:lnTo>
                    <a:lnTo>
                      <a:pt x="7" y="11"/>
                    </a:lnTo>
                    <a:lnTo>
                      <a:pt x="4" y="7"/>
                    </a:lnTo>
                    <a:lnTo>
                      <a:pt x="4" y="7"/>
                    </a:lnTo>
                    <a:lnTo>
                      <a:pt x="4" y="4"/>
                    </a:lnTo>
                    <a:lnTo>
                      <a:pt x="0" y="4"/>
                    </a:lnTo>
                    <a:lnTo>
                      <a:pt x="0" y="7"/>
                    </a:lnTo>
                    <a:lnTo>
                      <a:pt x="0" y="11"/>
                    </a:lnTo>
                    <a:lnTo>
                      <a:pt x="0" y="11"/>
                    </a:lnTo>
                    <a:lnTo>
                      <a:pt x="0" y="11"/>
                    </a:lnTo>
                    <a:lnTo>
                      <a:pt x="4" y="14"/>
                    </a:lnTo>
                    <a:lnTo>
                      <a:pt x="4" y="22"/>
                    </a:lnTo>
                    <a:lnTo>
                      <a:pt x="4" y="25"/>
                    </a:lnTo>
                    <a:lnTo>
                      <a:pt x="4" y="29"/>
                    </a:lnTo>
                    <a:lnTo>
                      <a:pt x="7" y="32"/>
                    </a:lnTo>
                    <a:lnTo>
                      <a:pt x="7" y="36"/>
                    </a:lnTo>
                    <a:lnTo>
                      <a:pt x="7" y="40"/>
                    </a:lnTo>
                    <a:lnTo>
                      <a:pt x="7" y="43"/>
                    </a:lnTo>
                    <a:lnTo>
                      <a:pt x="11" y="43"/>
                    </a:lnTo>
                    <a:lnTo>
                      <a:pt x="11" y="43"/>
                    </a:lnTo>
                    <a:lnTo>
                      <a:pt x="14" y="43"/>
                    </a:lnTo>
                    <a:lnTo>
                      <a:pt x="22" y="40"/>
                    </a:lnTo>
                    <a:lnTo>
                      <a:pt x="25" y="32"/>
                    </a:lnTo>
                    <a:lnTo>
                      <a:pt x="25" y="32"/>
                    </a:lnTo>
                    <a:lnTo>
                      <a:pt x="29" y="25"/>
                    </a:lnTo>
                    <a:lnTo>
                      <a:pt x="32" y="22"/>
                    </a:lnTo>
                    <a:lnTo>
                      <a:pt x="32" y="18"/>
                    </a:lnTo>
                    <a:lnTo>
                      <a:pt x="32" y="18"/>
                    </a:lnTo>
                    <a:lnTo>
                      <a:pt x="32" y="14"/>
                    </a:lnTo>
                    <a:lnTo>
                      <a:pt x="32" y="14"/>
                    </a:lnTo>
                    <a:lnTo>
                      <a:pt x="29" y="11"/>
                    </a:lnTo>
                    <a:lnTo>
                      <a:pt x="29" y="11"/>
                    </a:lnTo>
                    <a:lnTo>
                      <a:pt x="29" y="11"/>
                    </a:lnTo>
                    <a:lnTo>
                      <a:pt x="29" y="7"/>
                    </a:lnTo>
                    <a:lnTo>
                      <a:pt x="29" y="4"/>
                    </a:lnTo>
                    <a:lnTo>
                      <a:pt x="29" y="4"/>
                    </a:lnTo>
                  </a:path>
                </a:pathLst>
              </a:custGeom>
              <a:solidFill>
                <a:schemeClr val="accent4"/>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dirty="0">
                  <a:solidFill>
                    <a:prstClr val="black"/>
                  </a:solidFill>
                  <a:latin typeface="Calibri" panose="020F0502020204030204"/>
                  <a:ea typeface="+mn-ea"/>
                </a:endParaRPr>
              </a:p>
            </p:txBody>
          </p:sp>
          <p:sp>
            <p:nvSpPr>
              <p:cNvPr id="648" name="Freeform 2782">
                <a:extLst>
                  <a:ext uri="{FF2B5EF4-FFF2-40B4-BE49-F238E27FC236}">
                    <a16:creationId xmlns:a16="http://schemas.microsoft.com/office/drawing/2014/main" id="{3EC8CE64-9245-44DC-BA54-CBC0BFADF86B}"/>
                  </a:ext>
                </a:extLst>
              </p:cNvPr>
              <p:cNvSpPr>
                <a:spLocks/>
              </p:cNvSpPr>
              <p:nvPr/>
            </p:nvSpPr>
            <p:spPr bwMode="auto">
              <a:xfrm>
                <a:off x="3618" y="2413"/>
                <a:ext cx="154" cy="115"/>
              </a:xfrm>
              <a:custGeom>
                <a:avLst/>
                <a:gdLst>
                  <a:gd name="T0" fmla="*/ 89 w 154"/>
                  <a:gd name="T1" fmla="*/ 4 h 115"/>
                  <a:gd name="T2" fmla="*/ 68 w 154"/>
                  <a:gd name="T3" fmla="*/ 18 h 115"/>
                  <a:gd name="T4" fmla="*/ 43 w 154"/>
                  <a:gd name="T5" fmla="*/ 36 h 115"/>
                  <a:gd name="T6" fmla="*/ 32 w 154"/>
                  <a:gd name="T7" fmla="*/ 36 h 115"/>
                  <a:gd name="T8" fmla="*/ 25 w 154"/>
                  <a:gd name="T9" fmla="*/ 47 h 115"/>
                  <a:gd name="T10" fmla="*/ 18 w 154"/>
                  <a:gd name="T11" fmla="*/ 61 h 115"/>
                  <a:gd name="T12" fmla="*/ 7 w 154"/>
                  <a:gd name="T13" fmla="*/ 72 h 115"/>
                  <a:gd name="T14" fmla="*/ 0 w 154"/>
                  <a:gd name="T15" fmla="*/ 82 h 115"/>
                  <a:gd name="T16" fmla="*/ 0 w 154"/>
                  <a:gd name="T17" fmla="*/ 97 h 115"/>
                  <a:gd name="T18" fmla="*/ 4 w 154"/>
                  <a:gd name="T19" fmla="*/ 100 h 115"/>
                  <a:gd name="T20" fmla="*/ 4 w 154"/>
                  <a:gd name="T21" fmla="*/ 104 h 115"/>
                  <a:gd name="T22" fmla="*/ 7 w 154"/>
                  <a:gd name="T23" fmla="*/ 108 h 115"/>
                  <a:gd name="T24" fmla="*/ 11 w 154"/>
                  <a:gd name="T25" fmla="*/ 108 h 115"/>
                  <a:gd name="T26" fmla="*/ 14 w 154"/>
                  <a:gd name="T27" fmla="*/ 111 h 115"/>
                  <a:gd name="T28" fmla="*/ 14 w 154"/>
                  <a:gd name="T29" fmla="*/ 111 h 115"/>
                  <a:gd name="T30" fmla="*/ 21 w 154"/>
                  <a:gd name="T31" fmla="*/ 108 h 115"/>
                  <a:gd name="T32" fmla="*/ 29 w 154"/>
                  <a:gd name="T33" fmla="*/ 108 h 115"/>
                  <a:gd name="T34" fmla="*/ 39 w 154"/>
                  <a:gd name="T35" fmla="*/ 108 h 115"/>
                  <a:gd name="T36" fmla="*/ 47 w 154"/>
                  <a:gd name="T37" fmla="*/ 108 h 115"/>
                  <a:gd name="T38" fmla="*/ 50 w 154"/>
                  <a:gd name="T39" fmla="*/ 115 h 115"/>
                  <a:gd name="T40" fmla="*/ 54 w 154"/>
                  <a:gd name="T41" fmla="*/ 115 h 115"/>
                  <a:gd name="T42" fmla="*/ 54 w 154"/>
                  <a:gd name="T43" fmla="*/ 104 h 115"/>
                  <a:gd name="T44" fmla="*/ 50 w 154"/>
                  <a:gd name="T45" fmla="*/ 97 h 115"/>
                  <a:gd name="T46" fmla="*/ 47 w 154"/>
                  <a:gd name="T47" fmla="*/ 90 h 115"/>
                  <a:gd name="T48" fmla="*/ 57 w 154"/>
                  <a:gd name="T49" fmla="*/ 82 h 115"/>
                  <a:gd name="T50" fmla="*/ 75 w 154"/>
                  <a:gd name="T51" fmla="*/ 82 h 115"/>
                  <a:gd name="T52" fmla="*/ 93 w 154"/>
                  <a:gd name="T53" fmla="*/ 86 h 115"/>
                  <a:gd name="T54" fmla="*/ 104 w 154"/>
                  <a:gd name="T55" fmla="*/ 82 h 115"/>
                  <a:gd name="T56" fmla="*/ 118 w 154"/>
                  <a:gd name="T57" fmla="*/ 86 h 115"/>
                  <a:gd name="T58" fmla="*/ 125 w 154"/>
                  <a:gd name="T59" fmla="*/ 82 h 115"/>
                  <a:gd name="T60" fmla="*/ 129 w 154"/>
                  <a:gd name="T61" fmla="*/ 79 h 115"/>
                  <a:gd name="T62" fmla="*/ 129 w 154"/>
                  <a:gd name="T63" fmla="*/ 79 h 115"/>
                  <a:gd name="T64" fmla="*/ 136 w 154"/>
                  <a:gd name="T65" fmla="*/ 75 h 115"/>
                  <a:gd name="T66" fmla="*/ 143 w 154"/>
                  <a:gd name="T67" fmla="*/ 75 h 115"/>
                  <a:gd name="T68" fmla="*/ 154 w 154"/>
                  <a:gd name="T69" fmla="*/ 68 h 115"/>
                  <a:gd name="T70" fmla="*/ 154 w 154"/>
                  <a:gd name="T71" fmla="*/ 68 h 115"/>
                  <a:gd name="T72" fmla="*/ 154 w 154"/>
                  <a:gd name="T73" fmla="*/ 64 h 115"/>
                  <a:gd name="T74" fmla="*/ 150 w 154"/>
                  <a:gd name="T75" fmla="*/ 57 h 115"/>
                  <a:gd name="T76" fmla="*/ 154 w 154"/>
                  <a:gd name="T77" fmla="*/ 54 h 115"/>
                  <a:gd name="T78" fmla="*/ 150 w 154"/>
                  <a:gd name="T79" fmla="*/ 50 h 115"/>
                  <a:gd name="T80" fmla="*/ 143 w 154"/>
                  <a:gd name="T81" fmla="*/ 50 h 115"/>
                  <a:gd name="T82" fmla="*/ 136 w 154"/>
                  <a:gd name="T83" fmla="*/ 50 h 115"/>
                  <a:gd name="T84" fmla="*/ 129 w 154"/>
                  <a:gd name="T85" fmla="*/ 39 h 115"/>
                  <a:gd name="T86" fmla="*/ 118 w 154"/>
                  <a:gd name="T87" fmla="*/ 29 h 115"/>
                  <a:gd name="T88" fmla="*/ 115 w 154"/>
                  <a:gd name="T89" fmla="*/ 14 h 115"/>
                  <a:gd name="T90" fmla="*/ 107 w 154"/>
                  <a:gd name="T91" fmla="*/ 11 h 115"/>
                  <a:gd name="T92" fmla="*/ 111 w 154"/>
                  <a:gd name="T9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4" h="115">
                    <a:moveTo>
                      <a:pt x="111" y="0"/>
                    </a:moveTo>
                    <a:lnTo>
                      <a:pt x="97" y="0"/>
                    </a:lnTo>
                    <a:lnTo>
                      <a:pt x="89" y="4"/>
                    </a:lnTo>
                    <a:lnTo>
                      <a:pt x="89" y="7"/>
                    </a:lnTo>
                    <a:lnTo>
                      <a:pt x="82" y="11"/>
                    </a:lnTo>
                    <a:lnTo>
                      <a:pt x="68" y="18"/>
                    </a:lnTo>
                    <a:lnTo>
                      <a:pt x="64" y="25"/>
                    </a:lnTo>
                    <a:lnTo>
                      <a:pt x="57" y="29"/>
                    </a:lnTo>
                    <a:lnTo>
                      <a:pt x="43" y="36"/>
                    </a:lnTo>
                    <a:lnTo>
                      <a:pt x="39" y="36"/>
                    </a:lnTo>
                    <a:lnTo>
                      <a:pt x="32" y="36"/>
                    </a:lnTo>
                    <a:lnTo>
                      <a:pt x="32" y="36"/>
                    </a:lnTo>
                    <a:lnTo>
                      <a:pt x="29" y="39"/>
                    </a:lnTo>
                    <a:lnTo>
                      <a:pt x="25" y="39"/>
                    </a:lnTo>
                    <a:lnTo>
                      <a:pt x="25" y="47"/>
                    </a:lnTo>
                    <a:lnTo>
                      <a:pt x="25" y="50"/>
                    </a:lnTo>
                    <a:lnTo>
                      <a:pt x="21" y="57"/>
                    </a:lnTo>
                    <a:lnTo>
                      <a:pt x="18" y="61"/>
                    </a:lnTo>
                    <a:lnTo>
                      <a:pt x="11" y="64"/>
                    </a:lnTo>
                    <a:lnTo>
                      <a:pt x="7" y="68"/>
                    </a:lnTo>
                    <a:lnTo>
                      <a:pt x="7" y="72"/>
                    </a:lnTo>
                    <a:lnTo>
                      <a:pt x="4" y="75"/>
                    </a:lnTo>
                    <a:lnTo>
                      <a:pt x="4" y="79"/>
                    </a:lnTo>
                    <a:lnTo>
                      <a:pt x="0" y="82"/>
                    </a:lnTo>
                    <a:lnTo>
                      <a:pt x="0" y="90"/>
                    </a:lnTo>
                    <a:lnTo>
                      <a:pt x="0" y="93"/>
                    </a:lnTo>
                    <a:lnTo>
                      <a:pt x="0" y="97"/>
                    </a:lnTo>
                    <a:lnTo>
                      <a:pt x="4" y="97"/>
                    </a:lnTo>
                    <a:lnTo>
                      <a:pt x="4" y="97"/>
                    </a:lnTo>
                    <a:lnTo>
                      <a:pt x="4" y="100"/>
                    </a:lnTo>
                    <a:lnTo>
                      <a:pt x="4" y="100"/>
                    </a:lnTo>
                    <a:lnTo>
                      <a:pt x="4" y="100"/>
                    </a:lnTo>
                    <a:lnTo>
                      <a:pt x="4" y="104"/>
                    </a:lnTo>
                    <a:lnTo>
                      <a:pt x="7" y="104"/>
                    </a:lnTo>
                    <a:lnTo>
                      <a:pt x="7" y="104"/>
                    </a:lnTo>
                    <a:lnTo>
                      <a:pt x="7" y="108"/>
                    </a:lnTo>
                    <a:lnTo>
                      <a:pt x="7" y="108"/>
                    </a:lnTo>
                    <a:lnTo>
                      <a:pt x="11" y="108"/>
                    </a:lnTo>
                    <a:lnTo>
                      <a:pt x="11" y="108"/>
                    </a:lnTo>
                    <a:lnTo>
                      <a:pt x="11" y="111"/>
                    </a:lnTo>
                    <a:lnTo>
                      <a:pt x="11" y="111"/>
                    </a:lnTo>
                    <a:lnTo>
                      <a:pt x="14" y="111"/>
                    </a:lnTo>
                    <a:lnTo>
                      <a:pt x="14" y="108"/>
                    </a:lnTo>
                    <a:lnTo>
                      <a:pt x="14" y="108"/>
                    </a:lnTo>
                    <a:lnTo>
                      <a:pt x="14" y="111"/>
                    </a:lnTo>
                    <a:lnTo>
                      <a:pt x="18" y="111"/>
                    </a:lnTo>
                    <a:lnTo>
                      <a:pt x="18" y="111"/>
                    </a:lnTo>
                    <a:lnTo>
                      <a:pt x="21" y="108"/>
                    </a:lnTo>
                    <a:lnTo>
                      <a:pt x="21" y="108"/>
                    </a:lnTo>
                    <a:lnTo>
                      <a:pt x="25" y="108"/>
                    </a:lnTo>
                    <a:lnTo>
                      <a:pt x="29" y="108"/>
                    </a:lnTo>
                    <a:lnTo>
                      <a:pt x="32" y="104"/>
                    </a:lnTo>
                    <a:lnTo>
                      <a:pt x="36" y="104"/>
                    </a:lnTo>
                    <a:lnTo>
                      <a:pt x="39" y="108"/>
                    </a:lnTo>
                    <a:lnTo>
                      <a:pt x="43" y="104"/>
                    </a:lnTo>
                    <a:lnTo>
                      <a:pt x="43" y="104"/>
                    </a:lnTo>
                    <a:lnTo>
                      <a:pt x="47" y="108"/>
                    </a:lnTo>
                    <a:lnTo>
                      <a:pt x="47" y="108"/>
                    </a:lnTo>
                    <a:lnTo>
                      <a:pt x="47" y="111"/>
                    </a:lnTo>
                    <a:lnTo>
                      <a:pt x="50" y="115"/>
                    </a:lnTo>
                    <a:lnTo>
                      <a:pt x="50" y="115"/>
                    </a:lnTo>
                    <a:lnTo>
                      <a:pt x="54" y="115"/>
                    </a:lnTo>
                    <a:lnTo>
                      <a:pt x="54" y="115"/>
                    </a:lnTo>
                    <a:lnTo>
                      <a:pt x="54" y="111"/>
                    </a:lnTo>
                    <a:lnTo>
                      <a:pt x="50" y="111"/>
                    </a:lnTo>
                    <a:lnTo>
                      <a:pt x="54" y="104"/>
                    </a:lnTo>
                    <a:lnTo>
                      <a:pt x="50" y="104"/>
                    </a:lnTo>
                    <a:lnTo>
                      <a:pt x="50" y="97"/>
                    </a:lnTo>
                    <a:lnTo>
                      <a:pt x="50" y="97"/>
                    </a:lnTo>
                    <a:lnTo>
                      <a:pt x="50" y="93"/>
                    </a:lnTo>
                    <a:lnTo>
                      <a:pt x="50" y="93"/>
                    </a:lnTo>
                    <a:lnTo>
                      <a:pt x="47" y="90"/>
                    </a:lnTo>
                    <a:lnTo>
                      <a:pt x="47" y="86"/>
                    </a:lnTo>
                    <a:lnTo>
                      <a:pt x="50" y="82"/>
                    </a:lnTo>
                    <a:lnTo>
                      <a:pt x="57" y="82"/>
                    </a:lnTo>
                    <a:lnTo>
                      <a:pt x="61" y="82"/>
                    </a:lnTo>
                    <a:lnTo>
                      <a:pt x="64" y="82"/>
                    </a:lnTo>
                    <a:lnTo>
                      <a:pt x="75" y="82"/>
                    </a:lnTo>
                    <a:lnTo>
                      <a:pt x="86" y="86"/>
                    </a:lnTo>
                    <a:lnTo>
                      <a:pt x="89" y="86"/>
                    </a:lnTo>
                    <a:lnTo>
                      <a:pt x="93" y="86"/>
                    </a:lnTo>
                    <a:lnTo>
                      <a:pt x="97" y="82"/>
                    </a:lnTo>
                    <a:lnTo>
                      <a:pt x="104" y="82"/>
                    </a:lnTo>
                    <a:lnTo>
                      <a:pt x="104" y="82"/>
                    </a:lnTo>
                    <a:lnTo>
                      <a:pt x="115" y="82"/>
                    </a:lnTo>
                    <a:lnTo>
                      <a:pt x="118" y="86"/>
                    </a:lnTo>
                    <a:lnTo>
                      <a:pt x="118" y="86"/>
                    </a:lnTo>
                    <a:lnTo>
                      <a:pt x="118" y="86"/>
                    </a:lnTo>
                    <a:lnTo>
                      <a:pt x="125" y="86"/>
                    </a:lnTo>
                    <a:lnTo>
                      <a:pt x="125" y="82"/>
                    </a:lnTo>
                    <a:lnTo>
                      <a:pt x="125" y="82"/>
                    </a:lnTo>
                    <a:lnTo>
                      <a:pt x="129" y="82"/>
                    </a:lnTo>
                    <a:lnTo>
                      <a:pt x="129" y="79"/>
                    </a:lnTo>
                    <a:lnTo>
                      <a:pt x="129" y="79"/>
                    </a:lnTo>
                    <a:lnTo>
                      <a:pt x="129" y="79"/>
                    </a:lnTo>
                    <a:lnTo>
                      <a:pt x="129" y="79"/>
                    </a:lnTo>
                    <a:lnTo>
                      <a:pt x="132" y="79"/>
                    </a:lnTo>
                    <a:lnTo>
                      <a:pt x="136" y="75"/>
                    </a:lnTo>
                    <a:lnTo>
                      <a:pt x="136" y="75"/>
                    </a:lnTo>
                    <a:lnTo>
                      <a:pt x="140" y="75"/>
                    </a:lnTo>
                    <a:lnTo>
                      <a:pt x="140" y="75"/>
                    </a:lnTo>
                    <a:lnTo>
                      <a:pt x="143" y="75"/>
                    </a:lnTo>
                    <a:lnTo>
                      <a:pt x="147" y="75"/>
                    </a:lnTo>
                    <a:lnTo>
                      <a:pt x="147" y="75"/>
                    </a:lnTo>
                    <a:lnTo>
                      <a:pt x="154" y="68"/>
                    </a:lnTo>
                    <a:lnTo>
                      <a:pt x="154" y="68"/>
                    </a:lnTo>
                    <a:lnTo>
                      <a:pt x="154" y="68"/>
                    </a:lnTo>
                    <a:lnTo>
                      <a:pt x="154" y="68"/>
                    </a:lnTo>
                    <a:lnTo>
                      <a:pt x="154" y="64"/>
                    </a:lnTo>
                    <a:lnTo>
                      <a:pt x="154" y="64"/>
                    </a:lnTo>
                    <a:lnTo>
                      <a:pt x="154" y="64"/>
                    </a:lnTo>
                    <a:lnTo>
                      <a:pt x="150" y="61"/>
                    </a:lnTo>
                    <a:lnTo>
                      <a:pt x="150" y="57"/>
                    </a:lnTo>
                    <a:lnTo>
                      <a:pt x="150" y="57"/>
                    </a:lnTo>
                    <a:lnTo>
                      <a:pt x="150" y="54"/>
                    </a:lnTo>
                    <a:lnTo>
                      <a:pt x="150" y="54"/>
                    </a:lnTo>
                    <a:lnTo>
                      <a:pt x="154" y="54"/>
                    </a:lnTo>
                    <a:lnTo>
                      <a:pt x="154" y="54"/>
                    </a:lnTo>
                    <a:lnTo>
                      <a:pt x="154" y="54"/>
                    </a:lnTo>
                    <a:lnTo>
                      <a:pt x="150" y="50"/>
                    </a:lnTo>
                    <a:lnTo>
                      <a:pt x="147" y="47"/>
                    </a:lnTo>
                    <a:lnTo>
                      <a:pt x="147" y="47"/>
                    </a:lnTo>
                    <a:lnTo>
                      <a:pt x="143" y="50"/>
                    </a:lnTo>
                    <a:lnTo>
                      <a:pt x="143" y="50"/>
                    </a:lnTo>
                    <a:lnTo>
                      <a:pt x="140" y="50"/>
                    </a:lnTo>
                    <a:lnTo>
                      <a:pt x="136" y="50"/>
                    </a:lnTo>
                    <a:lnTo>
                      <a:pt x="136" y="47"/>
                    </a:lnTo>
                    <a:lnTo>
                      <a:pt x="129" y="43"/>
                    </a:lnTo>
                    <a:lnTo>
                      <a:pt x="129" y="39"/>
                    </a:lnTo>
                    <a:lnTo>
                      <a:pt x="125" y="36"/>
                    </a:lnTo>
                    <a:lnTo>
                      <a:pt x="125" y="32"/>
                    </a:lnTo>
                    <a:lnTo>
                      <a:pt x="118" y="29"/>
                    </a:lnTo>
                    <a:lnTo>
                      <a:pt x="115" y="21"/>
                    </a:lnTo>
                    <a:lnTo>
                      <a:pt x="115" y="18"/>
                    </a:lnTo>
                    <a:lnTo>
                      <a:pt x="115" y="14"/>
                    </a:lnTo>
                    <a:lnTo>
                      <a:pt x="111" y="14"/>
                    </a:lnTo>
                    <a:lnTo>
                      <a:pt x="107" y="11"/>
                    </a:lnTo>
                    <a:lnTo>
                      <a:pt x="107" y="11"/>
                    </a:lnTo>
                    <a:lnTo>
                      <a:pt x="111" y="7"/>
                    </a:lnTo>
                    <a:lnTo>
                      <a:pt x="111" y="4"/>
                    </a:lnTo>
                    <a:lnTo>
                      <a:pt x="111"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49" name="Freeform 2783">
                <a:extLst>
                  <a:ext uri="{FF2B5EF4-FFF2-40B4-BE49-F238E27FC236}">
                    <a16:creationId xmlns:a16="http://schemas.microsoft.com/office/drawing/2014/main" id="{3A97BE25-2739-463B-BC04-CDD6ED37AA1C}"/>
                  </a:ext>
                </a:extLst>
              </p:cNvPr>
              <p:cNvSpPr>
                <a:spLocks/>
              </p:cNvSpPr>
              <p:nvPr/>
            </p:nvSpPr>
            <p:spPr bwMode="auto">
              <a:xfrm>
                <a:off x="3618" y="2413"/>
                <a:ext cx="154" cy="115"/>
              </a:xfrm>
              <a:custGeom>
                <a:avLst/>
                <a:gdLst>
                  <a:gd name="T0" fmla="*/ 89 w 154"/>
                  <a:gd name="T1" fmla="*/ 4 h 115"/>
                  <a:gd name="T2" fmla="*/ 68 w 154"/>
                  <a:gd name="T3" fmla="*/ 18 h 115"/>
                  <a:gd name="T4" fmla="*/ 43 w 154"/>
                  <a:gd name="T5" fmla="*/ 36 h 115"/>
                  <a:gd name="T6" fmla="*/ 32 w 154"/>
                  <a:gd name="T7" fmla="*/ 36 h 115"/>
                  <a:gd name="T8" fmla="*/ 25 w 154"/>
                  <a:gd name="T9" fmla="*/ 47 h 115"/>
                  <a:gd name="T10" fmla="*/ 18 w 154"/>
                  <a:gd name="T11" fmla="*/ 61 h 115"/>
                  <a:gd name="T12" fmla="*/ 7 w 154"/>
                  <a:gd name="T13" fmla="*/ 72 h 115"/>
                  <a:gd name="T14" fmla="*/ 0 w 154"/>
                  <a:gd name="T15" fmla="*/ 82 h 115"/>
                  <a:gd name="T16" fmla="*/ 0 w 154"/>
                  <a:gd name="T17" fmla="*/ 97 h 115"/>
                  <a:gd name="T18" fmla="*/ 4 w 154"/>
                  <a:gd name="T19" fmla="*/ 100 h 115"/>
                  <a:gd name="T20" fmla="*/ 4 w 154"/>
                  <a:gd name="T21" fmla="*/ 104 h 115"/>
                  <a:gd name="T22" fmla="*/ 7 w 154"/>
                  <a:gd name="T23" fmla="*/ 108 h 115"/>
                  <a:gd name="T24" fmla="*/ 11 w 154"/>
                  <a:gd name="T25" fmla="*/ 108 h 115"/>
                  <a:gd name="T26" fmla="*/ 14 w 154"/>
                  <a:gd name="T27" fmla="*/ 111 h 115"/>
                  <a:gd name="T28" fmla="*/ 14 w 154"/>
                  <a:gd name="T29" fmla="*/ 111 h 115"/>
                  <a:gd name="T30" fmla="*/ 21 w 154"/>
                  <a:gd name="T31" fmla="*/ 108 h 115"/>
                  <a:gd name="T32" fmla="*/ 29 w 154"/>
                  <a:gd name="T33" fmla="*/ 108 h 115"/>
                  <a:gd name="T34" fmla="*/ 39 w 154"/>
                  <a:gd name="T35" fmla="*/ 108 h 115"/>
                  <a:gd name="T36" fmla="*/ 47 w 154"/>
                  <a:gd name="T37" fmla="*/ 108 h 115"/>
                  <a:gd name="T38" fmla="*/ 50 w 154"/>
                  <a:gd name="T39" fmla="*/ 115 h 115"/>
                  <a:gd name="T40" fmla="*/ 54 w 154"/>
                  <a:gd name="T41" fmla="*/ 115 h 115"/>
                  <a:gd name="T42" fmla="*/ 54 w 154"/>
                  <a:gd name="T43" fmla="*/ 104 h 115"/>
                  <a:gd name="T44" fmla="*/ 50 w 154"/>
                  <a:gd name="T45" fmla="*/ 97 h 115"/>
                  <a:gd name="T46" fmla="*/ 47 w 154"/>
                  <a:gd name="T47" fmla="*/ 90 h 115"/>
                  <a:gd name="T48" fmla="*/ 57 w 154"/>
                  <a:gd name="T49" fmla="*/ 82 h 115"/>
                  <a:gd name="T50" fmla="*/ 75 w 154"/>
                  <a:gd name="T51" fmla="*/ 82 h 115"/>
                  <a:gd name="T52" fmla="*/ 93 w 154"/>
                  <a:gd name="T53" fmla="*/ 86 h 115"/>
                  <a:gd name="T54" fmla="*/ 104 w 154"/>
                  <a:gd name="T55" fmla="*/ 82 h 115"/>
                  <a:gd name="T56" fmla="*/ 118 w 154"/>
                  <a:gd name="T57" fmla="*/ 86 h 115"/>
                  <a:gd name="T58" fmla="*/ 125 w 154"/>
                  <a:gd name="T59" fmla="*/ 82 h 115"/>
                  <a:gd name="T60" fmla="*/ 129 w 154"/>
                  <a:gd name="T61" fmla="*/ 79 h 115"/>
                  <a:gd name="T62" fmla="*/ 129 w 154"/>
                  <a:gd name="T63" fmla="*/ 79 h 115"/>
                  <a:gd name="T64" fmla="*/ 136 w 154"/>
                  <a:gd name="T65" fmla="*/ 75 h 115"/>
                  <a:gd name="T66" fmla="*/ 143 w 154"/>
                  <a:gd name="T67" fmla="*/ 75 h 115"/>
                  <a:gd name="T68" fmla="*/ 154 w 154"/>
                  <a:gd name="T69" fmla="*/ 68 h 115"/>
                  <a:gd name="T70" fmla="*/ 154 w 154"/>
                  <a:gd name="T71" fmla="*/ 68 h 115"/>
                  <a:gd name="T72" fmla="*/ 154 w 154"/>
                  <a:gd name="T73" fmla="*/ 64 h 115"/>
                  <a:gd name="T74" fmla="*/ 150 w 154"/>
                  <a:gd name="T75" fmla="*/ 57 h 115"/>
                  <a:gd name="T76" fmla="*/ 154 w 154"/>
                  <a:gd name="T77" fmla="*/ 54 h 115"/>
                  <a:gd name="T78" fmla="*/ 150 w 154"/>
                  <a:gd name="T79" fmla="*/ 50 h 115"/>
                  <a:gd name="T80" fmla="*/ 143 w 154"/>
                  <a:gd name="T81" fmla="*/ 50 h 115"/>
                  <a:gd name="T82" fmla="*/ 136 w 154"/>
                  <a:gd name="T83" fmla="*/ 50 h 115"/>
                  <a:gd name="T84" fmla="*/ 129 w 154"/>
                  <a:gd name="T85" fmla="*/ 39 h 115"/>
                  <a:gd name="T86" fmla="*/ 118 w 154"/>
                  <a:gd name="T87" fmla="*/ 29 h 115"/>
                  <a:gd name="T88" fmla="*/ 115 w 154"/>
                  <a:gd name="T89" fmla="*/ 14 h 115"/>
                  <a:gd name="T90" fmla="*/ 107 w 154"/>
                  <a:gd name="T91" fmla="*/ 11 h 115"/>
                  <a:gd name="T92" fmla="*/ 111 w 154"/>
                  <a:gd name="T9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4" h="115">
                    <a:moveTo>
                      <a:pt x="111" y="0"/>
                    </a:moveTo>
                    <a:lnTo>
                      <a:pt x="97" y="0"/>
                    </a:lnTo>
                    <a:lnTo>
                      <a:pt x="89" y="4"/>
                    </a:lnTo>
                    <a:lnTo>
                      <a:pt x="89" y="7"/>
                    </a:lnTo>
                    <a:lnTo>
                      <a:pt x="82" y="11"/>
                    </a:lnTo>
                    <a:lnTo>
                      <a:pt x="68" y="18"/>
                    </a:lnTo>
                    <a:lnTo>
                      <a:pt x="64" y="25"/>
                    </a:lnTo>
                    <a:lnTo>
                      <a:pt x="57" y="29"/>
                    </a:lnTo>
                    <a:lnTo>
                      <a:pt x="43" y="36"/>
                    </a:lnTo>
                    <a:lnTo>
                      <a:pt x="39" y="36"/>
                    </a:lnTo>
                    <a:lnTo>
                      <a:pt x="32" y="36"/>
                    </a:lnTo>
                    <a:lnTo>
                      <a:pt x="32" y="36"/>
                    </a:lnTo>
                    <a:lnTo>
                      <a:pt x="29" y="39"/>
                    </a:lnTo>
                    <a:lnTo>
                      <a:pt x="25" y="39"/>
                    </a:lnTo>
                    <a:lnTo>
                      <a:pt x="25" y="47"/>
                    </a:lnTo>
                    <a:lnTo>
                      <a:pt x="25" y="50"/>
                    </a:lnTo>
                    <a:lnTo>
                      <a:pt x="21" y="57"/>
                    </a:lnTo>
                    <a:lnTo>
                      <a:pt x="18" y="61"/>
                    </a:lnTo>
                    <a:lnTo>
                      <a:pt x="11" y="64"/>
                    </a:lnTo>
                    <a:lnTo>
                      <a:pt x="7" y="68"/>
                    </a:lnTo>
                    <a:lnTo>
                      <a:pt x="7" y="72"/>
                    </a:lnTo>
                    <a:lnTo>
                      <a:pt x="4" y="75"/>
                    </a:lnTo>
                    <a:lnTo>
                      <a:pt x="4" y="79"/>
                    </a:lnTo>
                    <a:lnTo>
                      <a:pt x="0" y="82"/>
                    </a:lnTo>
                    <a:lnTo>
                      <a:pt x="0" y="90"/>
                    </a:lnTo>
                    <a:lnTo>
                      <a:pt x="0" y="93"/>
                    </a:lnTo>
                    <a:lnTo>
                      <a:pt x="0" y="97"/>
                    </a:lnTo>
                    <a:lnTo>
                      <a:pt x="4" y="97"/>
                    </a:lnTo>
                    <a:lnTo>
                      <a:pt x="4" y="97"/>
                    </a:lnTo>
                    <a:lnTo>
                      <a:pt x="4" y="100"/>
                    </a:lnTo>
                    <a:lnTo>
                      <a:pt x="4" y="100"/>
                    </a:lnTo>
                    <a:lnTo>
                      <a:pt x="4" y="100"/>
                    </a:lnTo>
                    <a:lnTo>
                      <a:pt x="4" y="104"/>
                    </a:lnTo>
                    <a:lnTo>
                      <a:pt x="7" y="104"/>
                    </a:lnTo>
                    <a:lnTo>
                      <a:pt x="7" y="104"/>
                    </a:lnTo>
                    <a:lnTo>
                      <a:pt x="7" y="108"/>
                    </a:lnTo>
                    <a:lnTo>
                      <a:pt x="7" y="108"/>
                    </a:lnTo>
                    <a:lnTo>
                      <a:pt x="11" y="108"/>
                    </a:lnTo>
                    <a:lnTo>
                      <a:pt x="11" y="108"/>
                    </a:lnTo>
                    <a:lnTo>
                      <a:pt x="11" y="111"/>
                    </a:lnTo>
                    <a:lnTo>
                      <a:pt x="11" y="111"/>
                    </a:lnTo>
                    <a:lnTo>
                      <a:pt x="14" y="111"/>
                    </a:lnTo>
                    <a:lnTo>
                      <a:pt x="14" y="108"/>
                    </a:lnTo>
                    <a:lnTo>
                      <a:pt x="14" y="108"/>
                    </a:lnTo>
                    <a:lnTo>
                      <a:pt x="14" y="111"/>
                    </a:lnTo>
                    <a:lnTo>
                      <a:pt x="18" y="111"/>
                    </a:lnTo>
                    <a:lnTo>
                      <a:pt x="18" y="111"/>
                    </a:lnTo>
                    <a:lnTo>
                      <a:pt x="21" y="108"/>
                    </a:lnTo>
                    <a:lnTo>
                      <a:pt x="21" y="108"/>
                    </a:lnTo>
                    <a:lnTo>
                      <a:pt x="25" y="108"/>
                    </a:lnTo>
                    <a:lnTo>
                      <a:pt x="29" y="108"/>
                    </a:lnTo>
                    <a:lnTo>
                      <a:pt x="32" y="104"/>
                    </a:lnTo>
                    <a:lnTo>
                      <a:pt x="36" y="104"/>
                    </a:lnTo>
                    <a:lnTo>
                      <a:pt x="39" y="108"/>
                    </a:lnTo>
                    <a:lnTo>
                      <a:pt x="43" y="104"/>
                    </a:lnTo>
                    <a:lnTo>
                      <a:pt x="43" y="104"/>
                    </a:lnTo>
                    <a:lnTo>
                      <a:pt x="47" y="108"/>
                    </a:lnTo>
                    <a:lnTo>
                      <a:pt x="47" y="108"/>
                    </a:lnTo>
                    <a:lnTo>
                      <a:pt x="47" y="111"/>
                    </a:lnTo>
                    <a:lnTo>
                      <a:pt x="50" y="115"/>
                    </a:lnTo>
                    <a:lnTo>
                      <a:pt x="50" y="115"/>
                    </a:lnTo>
                    <a:lnTo>
                      <a:pt x="54" y="115"/>
                    </a:lnTo>
                    <a:lnTo>
                      <a:pt x="54" y="115"/>
                    </a:lnTo>
                    <a:lnTo>
                      <a:pt x="54" y="111"/>
                    </a:lnTo>
                    <a:lnTo>
                      <a:pt x="50" y="111"/>
                    </a:lnTo>
                    <a:lnTo>
                      <a:pt x="54" y="104"/>
                    </a:lnTo>
                    <a:lnTo>
                      <a:pt x="50" y="104"/>
                    </a:lnTo>
                    <a:lnTo>
                      <a:pt x="50" y="97"/>
                    </a:lnTo>
                    <a:lnTo>
                      <a:pt x="50" y="97"/>
                    </a:lnTo>
                    <a:lnTo>
                      <a:pt x="50" y="93"/>
                    </a:lnTo>
                    <a:lnTo>
                      <a:pt x="50" y="93"/>
                    </a:lnTo>
                    <a:lnTo>
                      <a:pt x="47" y="90"/>
                    </a:lnTo>
                    <a:lnTo>
                      <a:pt x="47" y="86"/>
                    </a:lnTo>
                    <a:lnTo>
                      <a:pt x="50" y="82"/>
                    </a:lnTo>
                    <a:lnTo>
                      <a:pt x="57" y="82"/>
                    </a:lnTo>
                    <a:lnTo>
                      <a:pt x="61" y="82"/>
                    </a:lnTo>
                    <a:lnTo>
                      <a:pt x="64" y="82"/>
                    </a:lnTo>
                    <a:lnTo>
                      <a:pt x="75" y="82"/>
                    </a:lnTo>
                    <a:lnTo>
                      <a:pt x="86" y="86"/>
                    </a:lnTo>
                    <a:lnTo>
                      <a:pt x="89" y="86"/>
                    </a:lnTo>
                    <a:lnTo>
                      <a:pt x="93" y="86"/>
                    </a:lnTo>
                    <a:lnTo>
                      <a:pt x="97" y="82"/>
                    </a:lnTo>
                    <a:lnTo>
                      <a:pt x="104" y="82"/>
                    </a:lnTo>
                    <a:lnTo>
                      <a:pt x="104" y="82"/>
                    </a:lnTo>
                    <a:lnTo>
                      <a:pt x="115" y="82"/>
                    </a:lnTo>
                    <a:lnTo>
                      <a:pt x="118" y="86"/>
                    </a:lnTo>
                    <a:lnTo>
                      <a:pt x="118" y="86"/>
                    </a:lnTo>
                    <a:lnTo>
                      <a:pt x="118" y="86"/>
                    </a:lnTo>
                    <a:lnTo>
                      <a:pt x="125" y="86"/>
                    </a:lnTo>
                    <a:lnTo>
                      <a:pt x="125" y="82"/>
                    </a:lnTo>
                    <a:lnTo>
                      <a:pt x="125" y="82"/>
                    </a:lnTo>
                    <a:lnTo>
                      <a:pt x="129" y="82"/>
                    </a:lnTo>
                    <a:lnTo>
                      <a:pt x="129" y="79"/>
                    </a:lnTo>
                    <a:lnTo>
                      <a:pt x="129" y="79"/>
                    </a:lnTo>
                    <a:lnTo>
                      <a:pt x="129" y="79"/>
                    </a:lnTo>
                    <a:lnTo>
                      <a:pt x="129" y="79"/>
                    </a:lnTo>
                    <a:lnTo>
                      <a:pt x="132" y="79"/>
                    </a:lnTo>
                    <a:lnTo>
                      <a:pt x="136" y="75"/>
                    </a:lnTo>
                    <a:lnTo>
                      <a:pt x="136" y="75"/>
                    </a:lnTo>
                    <a:lnTo>
                      <a:pt x="140" y="75"/>
                    </a:lnTo>
                    <a:lnTo>
                      <a:pt x="140" y="75"/>
                    </a:lnTo>
                    <a:lnTo>
                      <a:pt x="143" y="75"/>
                    </a:lnTo>
                    <a:lnTo>
                      <a:pt x="147" y="75"/>
                    </a:lnTo>
                    <a:lnTo>
                      <a:pt x="147" y="75"/>
                    </a:lnTo>
                    <a:lnTo>
                      <a:pt x="154" y="68"/>
                    </a:lnTo>
                    <a:lnTo>
                      <a:pt x="154" y="68"/>
                    </a:lnTo>
                    <a:lnTo>
                      <a:pt x="154" y="68"/>
                    </a:lnTo>
                    <a:lnTo>
                      <a:pt x="154" y="68"/>
                    </a:lnTo>
                    <a:lnTo>
                      <a:pt x="154" y="64"/>
                    </a:lnTo>
                    <a:lnTo>
                      <a:pt x="154" y="64"/>
                    </a:lnTo>
                    <a:lnTo>
                      <a:pt x="154" y="64"/>
                    </a:lnTo>
                    <a:lnTo>
                      <a:pt x="150" y="61"/>
                    </a:lnTo>
                    <a:lnTo>
                      <a:pt x="150" y="57"/>
                    </a:lnTo>
                    <a:lnTo>
                      <a:pt x="150" y="57"/>
                    </a:lnTo>
                    <a:lnTo>
                      <a:pt x="150" y="54"/>
                    </a:lnTo>
                    <a:lnTo>
                      <a:pt x="150" y="54"/>
                    </a:lnTo>
                    <a:lnTo>
                      <a:pt x="154" y="54"/>
                    </a:lnTo>
                    <a:lnTo>
                      <a:pt x="154" y="54"/>
                    </a:lnTo>
                    <a:lnTo>
                      <a:pt x="154" y="54"/>
                    </a:lnTo>
                    <a:lnTo>
                      <a:pt x="150" y="50"/>
                    </a:lnTo>
                    <a:lnTo>
                      <a:pt x="147" y="47"/>
                    </a:lnTo>
                    <a:lnTo>
                      <a:pt x="147" y="47"/>
                    </a:lnTo>
                    <a:lnTo>
                      <a:pt x="143" y="50"/>
                    </a:lnTo>
                    <a:lnTo>
                      <a:pt x="143" y="50"/>
                    </a:lnTo>
                    <a:lnTo>
                      <a:pt x="140" y="50"/>
                    </a:lnTo>
                    <a:lnTo>
                      <a:pt x="136" y="50"/>
                    </a:lnTo>
                    <a:lnTo>
                      <a:pt x="136" y="47"/>
                    </a:lnTo>
                    <a:lnTo>
                      <a:pt x="129" y="43"/>
                    </a:lnTo>
                    <a:lnTo>
                      <a:pt x="129" y="39"/>
                    </a:lnTo>
                    <a:lnTo>
                      <a:pt x="125" y="36"/>
                    </a:lnTo>
                    <a:lnTo>
                      <a:pt x="125" y="32"/>
                    </a:lnTo>
                    <a:lnTo>
                      <a:pt x="118" y="29"/>
                    </a:lnTo>
                    <a:lnTo>
                      <a:pt x="115" y="21"/>
                    </a:lnTo>
                    <a:lnTo>
                      <a:pt x="115" y="18"/>
                    </a:lnTo>
                    <a:lnTo>
                      <a:pt x="115" y="14"/>
                    </a:lnTo>
                    <a:lnTo>
                      <a:pt x="111" y="14"/>
                    </a:lnTo>
                    <a:lnTo>
                      <a:pt x="107" y="11"/>
                    </a:lnTo>
                    <a:lnTo>
                      <a:pt x="107" y="11"/>
                    </a:lnTo>
                    <a:lnTo>
                      <a:pt x="111" y="7"/>
                    </a:lnTo>
                    <a:lnTo>
                      <a:pt x="111" y="4"/>
                    </a:lnTo>
                    <a:lnTo>
                      <a:pt x="111"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50" name="Freeform 2784">
                <a:extLst>
                  <a:ext uri="{FF2B5EF4-FFF2-40B4-BE49-F238E27FC236}">
                    <a16:creationId xmlns:a16="http://schemas.microsoft.com/office/drawing/2014/main" id="{BADE9FC9-E508-4051-8559-49A4A8CCAD36}"/>
                  </a:ext>
                </a:extLst>
              </p:cNvPr>
              <p:cNvSpPr>
                <a:spLocks/>
              </p:cNvSpPr>
              <p:nvPr/>
            </p:nvSpPr>
            <p:spPr bwMode="auto">
              <a:xfrm>
                <a:off x="4130" y="3091"/>
                <a:ext cx="194" cy="194"/>
              </a:xfrm>
              <a:custGeom>
                <a:avLst/>
                <a:gdLst>
                  <a:gd name="T0" fmla="*/ 0 w 194"/>
                  <a:gd name="T1" fmla="*/ 129 h 194"/>
                  <a:gd name="T2" fmla="*/ 0 w 194"/>
                  <a:gd name="T3" fmla="*/ 86 h 194"/>
                  <a:gd name="T4" fmla="*/ 22 w 194"/>
                  <a:gd name="T5" fmla="*/ 75 h 194"/>
                  <a:gd name="T6" fmla="*/ 22 w 194"/>
                  <a:gd name="T7" fmla="*/ 32 h 194"/>
                  <a:gd name="T8" fmla="*/ 22 w 194"/>
                  <a:gd name="T9" fmla="*/ 11 h 194"/>
                  <a:gd name="T10" fmla="*/ 57 w 194"/>
                  <a:gd name="T11" fmla="*/ 4 h 194"/>
                  <a:gd name="T12" fmla="*/ 68 w 194"/>
                  <a:gd name="T13" fmla="*/ 4 h 194"/>
                  <a:gd name="T14" fmla="*/ 72 w 194"/>
                  <a:gd name="T15" fmla="*/ 11 h 194"/>
                  <a:gd name="T16" fmla="*/ 75 w 194"/>
                  <a:gd name="T17" fmla="*/ 14 h 194"/>
                  <a:gd name="T18" fmla="*/ 86 w 194"/>
                  <a:gd name="T19" fmla="*/ 4 h 194"/>
                  <a:gd name="T20" fmla="*/ 97 w 194"/>
                  <a:gd name="T21" fmla="*/ 0 h 194"/>
                  <a:gd name="T22" fmla="*/ 104 w 194"/>
                  <a:gd name="T23" fmla="*/ 0 h 194"/>
                  <a:gd name="T24" fmla="*/ 108 w 194"/>
                  <a:gd name="T25" fmla="*/ 4 h 194"/>
                  <a:gd name="T26" fmla="*/ 115 w 194"/>
                  <a:gd name="T27" fmla="*/ 11 h 194"/>
                  <a:gd name="T28" fmla="*/ 118 w 194"/>
                  <a:gd name="T29" fmla="*/ 21 h 194"/>
                  <a:gd name="T30" fmla="*/ 126 w 194"/>
                  <a:gd name="T31" fmla="*/ 32 h 194"/>
                  <a:gd name="T32" fmla="*/ 143 w 194"/>
                  <a:gd name="T33" fmla="*/ 47 h 194"/>
                  <a:gd name="T34" fmla="*/ 151 w 194"/>
                  <a:gd name="T35" fmla="*/ 54 h 194"/>
                  <a:gd name="T36" fmla="*/ 158 w 194"/>
                  <a:gd name="T37" fmla="*/ 57 h 194"/>
                  <a:gd name="T38" fmla="*/ 161 w 194"/>
                  <a:gd name="T39" fmla="*/ 72 h 194"/>
                  <a:gd name="T40" fmla="*/ 165 w 194"/>
                  <a:gd name="T41" fmla="*/ 82 h 194"/>
                  <a:gd name="T42" fmla="*/ 176 w 194"/>
                  <a:gd name="T43" fmla="*/ 82 h 194"/>
                  <a:gd name="T44" fmla="*/ 183 w 194"/>
                  <a:gd name="T45" fmla="*/ 86 h 194"/>
                  <a:gd name="T46" fmla="*/ 194 w 194"/>
                  <a:gd name="T47" fmla="*/ 90 h 194"/>
                  <a:gd name="T48" fmla="*/ 186 w 194"/>
                  <a:gd name="T49" fmla="*/ 93 h 194"/>
                  <a:gd name="T50" fmla="*/ 169 w 194"/>
                  <a:gd name="T51" fmla="*/ 104 h 194"/>
                  <a:gd name="T52" fmla="*/ 154 w 194"/>
                  <a:gd name="T53" fmla="*/ 115 h 194"/>
                  <a:gd name="T54" fmla="*/ 143 w 194"/>
                  <a:gd name="T55" fmla="*/ 126 h 194"/>
                  <a:gd name="T56" fmla="*/ 126 w 194"/>
                  <a:gd name="T57" fmla="*/ 143 h 194"/>
                  <a:gd name="T58" fmla="*/ 115 w 194"/>
                  <a:gd name="T59" fmla="*/ 161 h 194"/>
                  <a:gd name="T60" fmla="*/ 111 w 194"/>
                  <a:gd name="T61" fmla="*/ 165 h 194"/>
                  <a:gd name="T62" fmla="*/ 97 w 194"/>
                  <a:gd name="T63" fmla="*/ 169 h 194"/>
                  <a:gd name="T64" fmla="*/ 83 w 194"/>
                  <a:gd name="T65" fmla="*/ 161 h 194"/>
                  <a:gd name="T66" fmla="*/ 75 w 194"/>
                  <a:gd name="T67" fmla="*/ 161 h 194"/>
                  <a:gd name="T68" fmla="*/ 61 w 194"/>
                  <a:gd name="T69" fmla="*/ 169 h 194"/>
                  <a:gd name="T70" fmla="*/ 57 w 194"/>
                  <a:gd name="T71" fmla="*/ 176 h 194"/>
                  <a:gd name="T72" fmla="*/ 50 w 194"/>
                  <a:gd name="T73" fmla="*/ 183 h 194"/>
                  <a:gd name="T74" fmla="*/ 47 w 194"/>
                  <a:gd name="T75" fmla="*/ 190 h 194"/>
                  <a:gd name="T76" fmla="*/ 25 w 194"/>
                  <a:gd name="T77" fmla="*/ 194 h 194"/>
                  <a:gd name="T78" fmla="*/ 18 w 194"/>
                  <a:gd name="T79" fmla="*/ 190 h 194"/>
                  <a:gd name="T80" fmla="*/ 18 w 194"/>
                  <a:gd name="T81" fmla="*/ 179 h 194"/>
                  <a:gd name="T82" fmla="*/ 18 w 194"/>
                  <a:gd name="T83" fmla="*/ 172 h 194"/>
                  <a:gd name="T84" fmla="*/ 15 w 194"/>
                  <a:gd name="T85" fmla="*/ 161 h 194"/>
                  <a:gd name="T86" fmla="*/ 7 w 194"/>
                  <a:gd name="T87" fmla="*/ 154 h 194"/>
                  <a:gd name="T88" fmla="*/ 4 w 194"/>
                  <a:gd name="T89" fmla="*/ 151 h 194"/>
                  <a:gd name="T90" fmla="*/ 0 w 194"/>
                  <a:gd name="T91" fmla="*/ 14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94">
                    <a:moveTo>
                      <a:pt x="0" y="147"/>
                    </a:moveTo>
                    <a:lnTo>
                      <a:pt x="0" y="129"/>
                    </a:lnTo>
                    <a:lnTo>
                      <a:pt x="0" y="108"/>
                    </a:lnTo>
                    <a:lnTo>
                      <a:pt x="0" y="86"/>
                    </a:lnTo>
                    <a:lnTo>
                      <a:pt x="22" y="86"/>
                    </a:lnTo>
                    <a:lnTo>
                      <a:pt x="22" y="75"/>
                    </a:lnTo>
                    <a:lnTo>
                      <a:pt x="22" y="54"/>
                    </a:lnTo>
                    <a:lnTo>
                      <a:pt x="22" y="32"/>
                    </a:lnTo>
                    <a:lnTo>
                      <a:pt x="22" y="14"/>
                    </a:lnTo>
                    <a:lnTo>
                      <a:pt x="22" y="11"/>
                    </a:lnTo>
                    <a:lnTo>
                      <a:pt x="50" y="7"/>
                    </a:lnTo>
                    <a:lnTo>
                      <a:pt x="57" y="4"/>
                    </a:lnTo>
                    <a:lnTo>
                      <a:pt x="61" y="4"/>
                    </a:lnTo>
                    <a:lnTo>
                      <a:pt x="68" y="4"/>
                    </a:lnTo>
                    <a:lnTo>
                      <a:pt x="72" y="7"/>
                    </a:lnTo>
                    <a:lnTo>
                      <a:pt x="72" y="11"/>
                    </a:lnTo>
                    <a:lnTo>
                      <a:pt x="75" y="18"/>
                    </a:lnTo>
                    <a:lnTo>
                      <a:pt x="75" y="14"/>
                    </a:lnTo>
                    <a:lnTo>
                      <a:pt x="79" y="11"/>
                    </a:lnTo>
                    <a:lnTo>
                      <a:pt x="86" y="4"/>
                    </a:lnTo>
                    <a:lnTo>
                      <a:pt x="97" y="4"/>
                    </a:lnTo>
                    <a:lnTo>
                      <a:pt x="97" y="0"/>
                    </a:lnTo>
                    <a:lnTo>
                      <a:pt x="100" y="0"/>
                    </a:lnTo>
                    <a:lnTo>
                      <a:pt x="104" y="0"/>
                    </a:lnTo>
                    <a:lnTo>
                      <a:pt x="108" y="0"/>
                    </a:lnTo>
                    <a:lnTo>
                      <a:pt x="108" y="4"/>
                    </a:lnTo>
                    <a:lnTo>
                      <a:pt x="108" y="4"/>
                    </a:lnTo>
                    <a:lnTo>
                      <a:pt x="115" y="11"/>
                    </a:lnTo>
                    <a:lnTo>
                      <a:pt x="118" y="14"/>
                    </a:lnTo>
                    <a:lnTo>
                      <a:pt x="118" y="21"/>
                    </a:lnTo>
                    <a:lnTo>
                      <a:pt x="122" y="25"/>
                    </a:lnTo>
                    <a:lnTo>
                      <a:pt x="126" y="32"/>
                    </a:lnTo>
                    <a:lnTo>
                      <a:pt x="136" y="43"/>
                    </a:lnTo>
                    <a:lnTo>
                      <a:pt x="143" y="47"/>
                    </a:lnTo>
                    <a:lnTo>
                      <a:pt x="147" y="50"/>
                    </a:lnTo>
                    <a:lnTo>
                      <a:pt x="151" y="54"/>
                    </a:lnTo>
                    <a:lnTo>
                      <a:pt x="154" y="54"/>
                    </a:lnTo>
                    <a:lnTo>
                      <a:pt x="158" y="57"/>
                    </a:lnTo>
                    <a:lnTo>
                      <a:pt x="158" y="65"/>
                    </a:lnTo>
                    <a:lnTo>
                      <a:pt x="161" y="72"/>
                    </a:lnTo>
                    <a:lnTo>
                      <a:pt x="165" y="79"/>
                    </a:lnTo>
                    <a:lnTo>
                      <a:pt x="165" y="82"/>
                    </a:lnTo>
                    <a:lnTo>
                      <a:pt x="169" y="82"/>
                    </a:lnTo>
                    <a:lnTo>
                      <a:pt x="176" y="82"/>
                    </a:lnTo>
                    <a:lnTo>
                      <a:pt x="179" y="82"/>
                    </a:lnTo>
                    <a:lnTo>
                      <a:pt x="183" y="86"/>
                    </a:lnTo>
                    <a:lnTo>
                      <a:pt x="186" y="86"/>
                    </a:lnTo>
                    <a:lnTo>
                      <a:pt x="194" y="90"/>
                    </a:lnTo>
                    <a:lnTo>
                      <a:pt x="190" y="93"/>
                    </a:lnTo>
                    <a:lnTo>
                      <a:pt x="186" y="93"/>
                    </a:lnTo>
                    <a:lnTo>
                      <a:pt x="183" y="97"/>
                    </a:lnTo>
                    <a:lnTo>
                      <a:pt x="169" y="104"/>
                    </a:lnTo>
                    <a:lnTo>
                      <a:pt x="161" y="111"/>
                    </a:lnTo>
                    <a:lnTo>
                      <a:pt x="154" y="115"/>
                    </a:lnTo>
                    <a:lnTo>
                      <a:pt x="147" y="122"/>
                    </a:lnTo>
                    <a:lnTo>
                      <a:pt x="143" y="126"/>
                    </a:lnTo>
                    <a:lnTo>
                      <a:pt x="136" y="136"/>
                    </a:lnTo>
                    <a:lnTo>
                      <a:pt x="126" y="143"/>
                    </a:lnTo>
                    <a:lnTo>
                      <a:pt x="122" y="151"/>
                    </a:lnTo>
                    <a:lnTo>
                      <a:pt x="115" y="161"/>
                    </a:lnTo>
                    <a:lnTo>
                      <a:pt x="115" y="165"/>
                    </a:lnTo>
                    <a:lnTo>
                      <a:pt x="111" y="165"/>
                    </a:lnTo>
                    <a:lnTo>
                      <a:pt x="108" y="165"/>
                    </a:lnTo>
                    <a:lnTo>
                      <a:pt x="97" y="169"/>
                    </a:lnTo>
                    <a:lnTo>
                      <a:pt x="93" y="169"/>
                    </a:lnTo>
                    <a:lnTo>
                      <a:pt x="83" y="161"/>
                    </a:lnTo>
                    <a:lnTo>
                      <a:pt x="79" y="161"/>
                    </a:lnTo>
                    <a:lnTo>
                      <a:pt x="75" y="161"/>
                    </a:lnTo>
                    <a:lnTo>
                      <a:pt x="68" y="161"/>
                    </a:lnTo>
                    <a:lnTo>
                      <a:pt x="61" y="169"/>
                    </a:lnTo>
                    <a:lnTo>
                      <a:pt x="61" y="172"/>
                    </a:lnTo>
                    <a:lnTo>
                      <a:pt x="57" y="176"/>
                    </a:lnTo>
                    <a:lnTo>
                      <a:pt x="57" y="179"/>
                    </a:lnTo>
                    <a:lnTo>
                      <a:pt x="50" y="183"/>
                    </a:lnTo>
                    <a:lnTo>
                      <a:pt x="50" y="183"/>
                    </a:lnTo>
                    <a:lnTo>
                      <a:pt x="47" y="190"/>
                    </a:lnTo>
                    <a:lnTo>
                      <a:pt x="32" y="194"/>
                    </a:lnTo>
                    <a:lnTo>
                      <a:pt x="25" y="194"/>
                    </a:lnTo>
                    <a:lnTo>
                      <a:pt x="22" y="190"/>
                    </a:lnTo>
                    <a:lnTo>
                      <a:pt x="18" y="190"/>
                    </a:lnTo>
                    <a:lnTo>
                      <a:pt x="15" y="187"/>
                    </a:lnTo>
                    <a:lnTo>
                      <a:pt x="18" y="179"/>
                    </a:lnTo>
                    <a:lnTo>
                      <a:pt x="18" y="176"/>
                    </a:lnTo>
                    <a:lnTo>
                      <a:pt x="18" y="172"/>
                    </a:lnTo>
                    <a:lnTo>
                      <a:pt x="18" y="165"/>
                    </a:lnTo>
                    <a:lnTo>
                      <a:pt x="15" y="161"/>
                    </a:lnTo>
                    <a:lnTo>
                      <a:pt x="11" y="158"/>
                    </a:lnTo>
                    <a:lnTo>
                      <a:pt x="7" y="154"/>
                    </a:lnTo>
                    <a:lnTo>
                      <a:pt x="4" y="151"/>
                    </a:lnTo>
                    <a:lnTo>
                      <a:pt x="4" y="151"/>
                    </a:lnTo>
                    <a:lnTo>
                      <a:pt x="0" y="147"/>
                    </a:lnTo>
                    <a:lnTo>
                      <a:pt x="0" y="14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51" name="Freeform 2785">
                <a:extLst>
                  <a:ext uri="{FF2B5EF4-FFF2-40B4-BE49-F238E27FC236}">
                    <a16:creationId xmlns:a16="http://schemas.microsoft.com/office/drawing/2014/main" id="{6D902D34-AA38-483F-9914-958BE31AB843}"/>
                  </a:ext>
                </a:extLst>
              </p:cNvPr>
              <p:cNvSpPr>
                <a:spLocks/>
              </p:cNvSpPr>
              <p:nvPr/>
            </p:nvSpPr>
            <p:spPr bwMode="auto">
              <a:xfrm>
                <a:off x="4130" y="3091"/>
                <a:ext cx="194" cy="194"/>
              </a:xfrm>
              <a:custGeom>
                <a:avLst/>
                <a:gdLst>
                  <a:gd name="T0" fmla="*/ 0 w 194"/>
                  <a:gd name="T1" fmla="*/ 129 h 194"/>
                  <a:gd name="T2" fmla="*/ 0 w 194"/>
                  <a:gd name="T3" fmla="*/ 86 h 194"/>
                  <a:gd name="T4" fmla="*/ 22 w 194"/>
                  <a:gd name="T5" fmla="*/ 75 h 194"/>
                  <a:gd name="T6" fmla="*/ 22 w 194"/>
                  <a:gd name="T7" fmla="*/ 32 h 194"/>
                  <a:gd name="T8" fmla="*/ 22 w 194"/>
                  <a:gd name="T9" fmla="*/ 11 h 194"/>
                  <a:gd name="T10" fmla="*/ 57 w 194"/>
                  <a:gd name="T11" fmla="*/ 4 h 194"/>
                  <a:gd name="T12" fmla="*/ 68 w 194"/>
                  <a:gd name="T13" fmla="*/ 4 h 194"/>
                  <a:gd name="T14" fmla="*/ 72 w 194"/>
                  <a:gd name="T15" fmla="*/ 11 h 194"/>
                  <a:gd name="T16" fmla="*/ 75 w 194"/>
                  <a:gd name="T17" fmla="*/ 14 h 194"/>
                  <a:gd name="T18" fmla="*/ 86 w 194"/>
                  <a:gd name="T19" fmla="*/ 4 h 194"/>
                  <a:gd name="T20" fmla="*/ 97 w 194"/>
                  <a:gd name="T21" fmla="*/ 0 h 194"/>
                  <a:gd name="T22" fmla="*/ 104 w 194"/>
                  <a:gd name="T23" fmla="*/ 0 h 194"/>
                  <a:gd name="T24" fmla="*/ 108 w 194"/>
                  <a:gd name="T25" fmla="*/ 4 h 194"/>
                  <a:gd name="T26" fmla="*/ 115 w 194"/>
                  <a:gd name="T27" fmla="*/ 11 h 194"/>
                  <a:gd name="T28" fmla="*/ 118 w 194"/>
                  <a:gd name="T29" fmla="*/ 21 h 194"/>
                  <a:gd name="T30" fmla="*/ 126 w 194"/>
                  <a:gd name="T31" fmla="*/ 32 h 194"/>
                  <a:gd name="T32" fmla="*/ 143 w 194"/>
                  <a:gd name="T33" fmla="*/ 47 h 194"/>
                  <a:gd name="T34" fmla="*/ 151 w 194"/>
                  <a:gd name="T35" fmla="*/ 54 h 194"/>
                  <a:gd name="T36" fmla="*/ 158 w 194"/>
                  <a:gd name="T37" fmla="*/ 57 h 194"/>
                  <a:gd name="T38" fmla="*/ 161 w 194"/>
                  <a:gd name="T39" fmla="*/ 72 h 194"/>
                  <a:gd name="T40" fmla="*/ 165 w 194"/>
                  <a:gd name="T41" fmla="*/ 82 h 194"/>
                  <a:gd name="T42" fmla="*/ 176 w 194"/>
                  <a:gd name="T43" fmla="*/ 82 h 194"/>
                  <a:gd name="T44" fmla="*/ 183 w 194"/>
                  <a:gd name="T45" fmla="*/ 86 h 194"/>
                  <a:gd name="T46" fmla="*/ 194 w 194"/>
                  <a:gd name="T47" fmla="*/ 90 h 194"/>
                  <a:gd name="T48" fmla="*/ 186 w 194"/>
                  <a:gd name="T49" fmla="*/ 93 h 194"/>
                  <a:gd name="T50" fmla="*/ 169 w 194"/>
                  <a:gd name="T51" fmla="*/ 104 h 194"/>
                  <a:gd name="T52" fmla="*/ 154 w 194"/>
                  <a:gd name="T53" fmla="*/ 115 h 194"/>
                  <a:gd name="T54" fmla="*/ 143 w 194"/>
                  <a:gd name="T55" fmla="*/ 126 h 194"/>
                  <a:gd name="T56" fmla="*/ 126 w 194"/>
                  <a:gd name="T57" fmla="*/ 143 h 194"/>
                  <a:gd name="T58" fmla="*/ 115 w 194"/>
                  <a:gd name="T59" fmla="*/ 161 h 194"/>
                  <a:gd name="T60" fmla="*/ 111 w 194"/>
                  <a:gd name="T61" fmla="*/ 165 h 194"/>
                  <a:gd name="T62" fmla="*/ 97 w 194"/>
                  <a:gd name="T63" fmla="*/ 169 h 194"/>
                  <a:gd name="T64" fmla="*/ 83 w 194"/>
                  <a:gd name="T65" fmla="*/ 161 h 194"/>
                  <a:gd name="T66" fmla="*/ 75 w 194"/>
                  <a:gd name="T67" fmla="*/ 161 h 194"/>
                  <a:gd name="T68" fmla="*/ 61 w 194"/>
                  <a:gd name="T69" fmla="*/ 169 h 194"/>
                  <a:gd name="T70" fmla="*/ 57 w 194"/>
                  <a:gd name="T71" fmla="*/ 176 h 194"/>
                  <a:gd name="T72" fmla="*/ 50 w 194"/>
                  <a:gd name="T73" fmla="*/ 183 h 194"/>
                  <a:gd name="T74" fmla="*/ 47 w 194"/>
                  <a:gd name="T75" fmla="*/ 190 h 194"/>
                  <a:gd name="T76" fmla="*/ 25 w 194"/>
                  <a:gd name="T77" fmla="*/ 194 h 194"/>
                  <a:gd name="T78" fmla="*/ 18 w 194"/>
                  <a:gd name="T79" fmla="*/ 190 h 194"/>
                  <a:gd name="T80" fmla="*/ 18 w 194"/>
                  <a:gd name="T81" fmla="*/ 179 h 194"/>
                  <a:gd name="T82" fmla="*/ 18 w 194"/>
                  <a:gd name="T83" fmla="*/ 172 h 194"/>
                  <a:gd name="T84" fmla="*/ 15 w 194"/>
                  <a:gd name="T85" fmla="*/ 161 h 194"/>
                  <a:gd name="T86" fmla="*/ 7 w 194"/>
                  <a:gd name="T87" fmla="*/ 154 h 194"/>
                  <a:gd name="T88" fmla="*/ 4 w 194"/>
                  <a:gd name="T89" fmla="*/ 151 h 194"/>
                  <a:gd name="T90" fmla="*/ 0 w 194"/>
                  <a:gd name="T91" fmla="*/ 14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94">
                    <a:moveTo>
                      <a:pt x="0" y="147"/>
                    </a:moveTo>
                    <a:lnTo>
                      <a:pt x="0" y="129"/>
                    </a:lnTo>
                    <a:lnTo>
                      <a:pt x="0" y="108"/>
                    </a:lnTo>
                    <a:lnTo>
                      <a:pt x="0" y="86"/>
                    </a:lnTo>
                    <a:lnTo>
                      <a:pt x="22" y="86"/>
                    </a:lnTo>
                    <a:lnTo>
                      <a:pt x="22" y="75"/>
                    </a:lnTo>
                    <a:lnTo>
                      <a:pt x="22" y="54"/>
                    </a:lnTo>
                    <a:lnTo>
                      <a:pt x="22" y="32"/>
                    </a:lnTo>
                    <a:lnTo>
                      <a:pt x="22" y="14"/>
                    </a:lnTo>
                    <a:lnTo>
                      <a:pt x="22" y="11"/>
                    </a:lnTo>
                    <a:lnTo>
                      <a:pt x="50" y="7"/>
                    </a:lnTo>
                    <a:lnTo>
                      <a:pt x="57" y="4"/>
                    </a:lnTo>
                    <a:lnTo>
                      <a:pt x="61" y="4"/>
                    </a:lnTo>
                    <a:lnTo>
                      <a:pt x="68" y="4"/>
                    </a:lnTo>
                    <a:lnTo>
                      <a:pt x="72" y="7"/>
                    </a:lnTo>
                    <a:lnTo>
                      <a:pt x="72" y="11"/>
                    </a:lnTo>
                    <a:lnTo>
                      <a:pt x="75" y="18"/>
                    </a:lnTo>
                    <a:lnTo>
                      <a:pt x="75" y="14"/>
                    </a:lnTo>
                    <a:lnTo>
                      <a:pt x="79" y="11"/>
                    </a:lnTo>
                    <a:lnTo>
                      <a:pt x="86" y="4"/>
                    </a:lnTo>
                    <a:lnTo>
                      <a:pt x="97" y="4"/>
                    </a:lnTo>
                    <a:lnTo>
                      <a:pt x="97" y="0"/>
                    </a:lnTo>
                    <a:lnTo>
                      <a:pt x="100" y="0"/>
                    </a:lnTo>
                    <a:lnTo>
                      <a:pt x="104" y="0"/>
                    </a:lnTo>
                    <a:lnTo>
                      <a:pt x="108" y="0"/>
                    </a:lnTo>
                    <a:lnTo>
                      <a:pt x="108" y="4"/>
                    </a:lnTo>
                    <a:lnTo>
                      <a:pt x="108" y="4"/>
                    </a:lnTo>
                    <a:lnTo>
                      <a:pt x="115" y="11"/>
                    </a:lnTo>
                    <a:lnTo>
                      <a:pt x="118" y="14"/>
                    </a:lnTo>
                    <a:lnTo>
                      <a:pt x="118" y="21"/>
                    </a:lnTo>
                    <a:lnTo>
                      <a:pt x="122" y="25"/>
                    </a:lnTo>
                    <a:lnTo>
                      <a:pt x="126" y="32"/>
                    </a:lnTo>
                    <a:lnTo>
                      <a:pt x="136" y="43"/>
                    </a:lnTo>
                    <a:lnTo>
                      <a:pt x="143" y="47"/>
                    </a:lnTo>
                    <a:lnTo>
                      <a:pt x="147" y="50"/>
                    </a:lnTo>
                    <a:lnTo>
                      <a:pt x="151" y="54"/>
                    </a:lnTo>
                    <a:lnTo>
                      <a:pt x="154" y="54"/>
                    </a:lnTo>
                    <a:lnTo>
                      <a:pt x="158" y="57"/>
                    </a:lnTo>
                    <a:lnTo>
                      <a:pt x="158" y="65"/>
                    </a:lnTo>
                    <a:lnTo>
                      <a:pt x="161" y="72"/>
                    </a:lnTo>
                    <a:lnTo>
                      <a:pt x="165" y="79"/>
                    </a:lnTo>
                    <a:lnTo>
                      <a:pt x="165" y="82"/>
                    </a:lnTo>
                    <a:lnTo>
                      <a:pt x="169" y="82"/>
                    </a:lnTo>
                    <a:lnTo>
                      <a:pt x="176" y="82"/>
                    </a:lnTo>
                    <a:lnTo>
                      <a:pt x="179" y="82"/>
                    </a:lnTo>
                    <a:lnTo>
                      <a:pt x="183" y="86"/>
                    </a:lnTo>
                    <a:lnTo>
                      <a:pt x="186" y="86"/>
                    </a:lnTo>
                    <a:lnTo>
                      <a:pt x="194" y="90"/>
                    </a:lnTo>
                    <a:lnTo>
                      <a:pt x="190" y="93"/>
                    </a:lnTo>
                    <a:lnTo>
                      <a:pt x="186" y="93"/>
                    </a:lnTo>
                    <a:lnTo>
                      <a:pt x="183" y="97"/>
                    </a:lnTo>
                    <a:lnTo>
                      <a:pt x="169" y="104"/>
                    </a:lnTo>
                    <a:lnTo>
                      <a:pt x="161" y="111"/>
                    </a:lnTo>
                    <a:lnTo>
                      <a:pt x="154" y="115"/>
                    </a:lnTo>
                    <a:lnTo>
                      <a:pt x="147" y="122"/>
                    </a:lnTo>
                    <a:lnTo>
                      <a:pt x="143" y="126"/>
                    </a:lnTo>
                    <a:lnTo>
                      <a:pt x="136" y="136"/>
                    </a:lnTo>
                    <a:lnTo>
                      <a:pt x="126" y="143"/>
                    </a:lnTo>
                    <a:lnTo>
                      <a:pt x="122" y="151"/>
                    </a:lnTo>
                    <a:lnTo>
                      <a:pt x="115" y="161"/>
                    </a:lnTo>
                    <a:lnTo>
                      <a:pt x="115" y="165"/>
                    </a:lnTo>
                    <a:lnTo>
                      <a:pt x="111" y="165"/>
                    </a:lnTo>
                    <a:lnTo>
                      <a:pt x="108" y="165"/>
                    </a:lnTo>
                    <a:lnTo>
                      <a:pt x="97" y="169"/>
                    </a:lnTo>
                    <a:lnTo>
                      <a:pt x="93" y="169"/>
                    </a:lnTo>
                    <a:lnTo>
                      <a:pt x="83" y="161"/>
                    </a:lnTo>
                    <a:lnTo>
                      <a:pt x="79" y="161"/>
                    </a:lnTo>
                    <a:lnTo>
                      <a:pt x="75" y="161"/>
                    </a:lnTo>
                    <a:lnTo>
                      <a:pt x="68" y="161"/>
                    </a:lnTo>
                    <a:lnTo>
                      <a:pt x="61" y="169"/>
                    </a:lnTo>
                    <a:lnTo>
                      <a:pt x="61" y="172"/>
                    </a:lnTo>
                    <a:lnTo>
                      <a:pt x="57" y="176"/>
                    </a:lnTo>
                    <a:lnTo>
                      <a:pt x="57" y="179"/>
                    </a:lnTo>
                    <a:lnTo>
                      <a:pt x="50" y="183"/>
                    </a:lnTo>
                    <a:lnTo>
                      <a:pt x="50" y="183"/>
                    </a:lnTo>
                    <a:lnTo>
                      <a:pt x="47" y="190"/>
                    </a:lnTo>
                    <a:lnTo>
                      <a:pt x="32" y="194"/>
                    </a:lnTo>
                    <a:lnTo>
                      <a:pt x="25" y="194"/>
                    </a:lnTo>
                    <a:lnTo>
                      <a:pt x="22" y="190"/>
                    </a:lnTo>
                    <a:lnTo>
                      <a:pt x="18" y="190"/>
                    </a:lnTo>
                    <a:lnTo>
                      <a:pt x="15" y="187"/>
                    </a:lnTo>
                    <a:lnTo>
                      <a:pt x="18" y="179"/>
                    </a:lnTo>
                    <a:lnTo>
                      <a:pt x="18" y="176"/>
                    </a:lnTo>
                    <a:lnTo>
                      <a:pt x="18" y="172"/>
                    </a:lnTo>
                    <a:lnTo>
                      <a:pt x="18" y="165"/>
                    </a:lnTo>
                    <a:lnTo>
                      <a:pt x="15" y="161"/>
                    </a:lnTo>
                    <a:lnTo>
                      <a:pt x="11" y="158"/>
                    </a:lnTo>
                    <a:lnTo>
                      <a:pt x="7" y="154"/>
                    </a:lnTo>
                    <a:lnTo>
                      <a:pt x="4" y="151"/>
                    </a:lnTo>
                    <a:lnTo>
                      <a:pt x="4" y="151"/>
                    </a:lnTo>
                    <a:lnTo>
                      <a:pt x="0" y="147"/>
                    </a:lnTo>
                    <a:lnTo>
                      <a:pt x="0" y="14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52" name="Freeform 2786">
                <a:extLst>
                  <a:ext uri="{FF2B5EF4-FFF2-40B4-BE49-F238E27FC236}">
                    <a16:creationId xmlns:a16="http://schemas.microsoft.com/office/drawing/2014/main" id="{94A067AD-9A49-46BB-89AA-9B771F2A0C3D}"/>
                  </a:ext>
                </a:extLst>
              </p:cNvPr>
              <p:cNvSpPr>
                <a:spLocks/>
              </p:cNvSpPr>
              <p:nvPr/>
            </p:nvSpPr>
            <p:spPr bwMode="auto">
              <a:xfrm>
                <a:off x="3740" y="2467"/>
                <a:ext cx="61" cy="129"/>
              </a:xfrm>
              <a:custGeom>
                <a:avLst/>
                <a:gdLst>
                  <a:gd name="T0" fmla="*/ 53 w 61"/>
                  <a:gd name="T1" fmla="*/ 10 h 129"/>
                  <a:gd name="T2" fmla="*/ 46 w 61"/>
                  <a:gd name="T3" fmla="*/ 7 h 129"/>
                  <a:gd name="T4" fmla="*/ 43 w 61"/>
                  <a:gd name="T5" fmla="*/ 0 h 129"/>
                  <a:gd name="T6" fmla="*/ 39 w 61"/>
                  <a:gd name="T7" fmla="*/ 3 h 129"/>
                  <a:gd name="T8" fmla="*/ 32 w 61"/>
                  <a:gd name="T9" fmla="*/ 7 h 129"/>
                  <a:gd name="T10" fmla="*/ 32 w 61"/>
                  <a:gd name="T11" fmla="*/ 10 h 129"/>
                  <a:gd name="T12" fmla="*/ 32 w 61"/>
                  <a:gd name="T13" fmla="*/ 10 h 129"/>
                  <a:gd name="T14" fmla="*/ 32 w 61"/>
                  <a:gd name="T15" fmla="*/ 14 h 129"/>
                  <a:gd name="T16" fmla="*/ 32 w 61"/>
                  <a:gd name="T17" fmla="*/ 14 h 129"/>
                  <a:gd name="T18" fmla="*/ 25 w 61"/>
                  <a:gd name="T19" fmla="*/ 21 h 129"/>
                  <a:gd name="T20" fmla="*/ 18 w 61"/>
                  <a:gd name="T21" fmla="*/ 21 h 129"/>
                  <a:gd name="T22" fmla="*/ 14 w 61"/>
                  <a:gd name="T23" fmla="*/ 21 h 129"/>
                  <a:gd name="T24" fmla="*/ 10 w 61"/>
                  <a:gd name="T25" fmla="*/ 25 h 129"/>
                  <a:gd name="T26" fmla="*/ 7 w 61"/>
                  <a:gd name="T27" fmla="*/ 25 h 129"/>
                  <a:gd name="T28" fmla="*/ 7 w 61"/>
                  <a:gd name="T29" fmla="*/ 25 h 129"/>
                  <a:gd name="T30" fmla="*/ 3 w 61"/>
                  <a:gd name="T31" fmla="*/ 28 h 129"/>
                  <a:gd name="T32" fmla="*/ 3 w 61"/>
                  <a:gd name="T33" fmla="*/ 32 h 129"/>
                  <a:gd name="T34" fmla="*/ 0 w 61"/>
                  <a:gd name="T35" fmla="*/ 36 h 129"/>
                  <a:gd name="T36" fmla="*/ 0 w 61"/>
                  <a:gd name="T37" fmla="*/ 43 h 129"/>
                  <a:gd name="T38" fmla="*/ 3 w 61"/>
                  <a:gd name="T39" fmla="*/ 46 h 129"/>
                  <a:gd name="T40" fmla="*/ 7 w 61"/>
                  <a:gd name="T41" fmla="*/ 46 h 129"/>
                  <a:gd name="T42" fmla="*/ 14 w 61"/>
                  <a:gd name="T43" fmla="*/ 61 h 129"/>
                  <a:gd name="T44" fmla="*/ 18 w 61"/>
                  <a:gd name="T45" fmla="*/ 71 h 129"/>
                  <a:gd name="T46" fmla="*/ 21 w 61"/>
                  <a:gd name="T47" fmla="*/ 79 h 129"/>
                  <a:gd name="T48" fmla="*/ 21 w 61"/>
                  <a:gd name="T49" fmla="*/ 89 h 129"/>
                  <a:gd name="T50" fmla="*/ 21 w 61"/>
                  <a:gd name="T51" fmla="*/ 115 h 129"/>
                  <a:gd name="T52" fmla="*/ 21 w 61"/>
                  <a:gd name="T53" fmla="*/ 125 h 129"/>
                  <a:gd name="T54" fmla="*/ 25 w 61"/>
                  <a:gd name="T55" fmla="*/ 129 h 129"/>
                  <a:gd name="T56" fmla="*/ 43 w 61"/>
                  <a:gd name="T57" fmla="*/ 125 h 129"/>
                  <a:gd name="T58" fmla="*/ 39 w 61"/>
                  <a:gd name="T59" fmla="*/ 111 h 129"/>
                  <a:gd name="T60" fmla="*/ 43 w 61"/>
                  <a:gd name="T61" fmla="*/ 100 h 129"/>
                  <a:gd name="T62" fmla="*/ 43 w 61"/>
                  <a:gd name="T63" fmla="*/ 82 h 129"/>
                  <a:gd name="T64" fmla="*/ 50 w 61"/>
                  <a:gd name="T65" fmla="*/ 68 h 129"/>
                  <a:gd name="T66" fmla="*/ 50 w 61"/>
                  <a:gd name="T67" fmla="*/ 61 h 129"/>
                  <a:gd name="T68" fmla="*/ 57 w 61"/>
                  <a:gd name="T69" fmla="*/ 54 h 129"/>
                  <a:gd name="T70" fmla="*/ 61 w 61"/>
                  <a:gd name="T71" fmla="*/ 50 h 129"/>
                  <a:gd name="T72" fmla="*/ 61 w 61"/>
                  <a:gd name="T73" fmla="*/ 46 h 129"/>
                  <a:gd name="T74" fmla="*/ 57 w 61"/>
                  <a:gd name="T75" fmla="*/ 43 h 129"/>
                  <a:gd name="T76" fmla="*/ 61 w 61"/>
                  <a:gd name="T77" fmla="*/ 43 h 129"/>
                  <a:gd name="T78" fmla="*/ 61 w 61"/>
                  <a:gd name="T79" fmla="*/ 39 h 129"/>
                  <a:gd name="T80" fmla="*/ 61 w 61"/>
                  <a:gd name="T81" fmla="*/ 28 h 129"/>
                  <a:gd name="T82" fmla="*/ 57 w 61"/>
                  <a:gd name="T83" fmla="*/ 21 h 129"/>
                  <a:gd name="T84" fmla="*/ 57 w 61"/>
                  <a:gd name="T85" fmla="*/ 1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 h="129">
                    <a:moveTo>
                      <a:pt x="57" y="14"/>
                    </a:moveTo>
                    <a:lnTo>
                      <a:pt x="53" y="10"/>
                    </a:lnTo>
                    <a:lnTo>
                      <a:pt x="53" y="10"/>
                    </a:lnTo>
                    <a:lnTo>
                      <a:pt x="46" y="7"/>
                    </a:lnTo>
                    <a:lnTo>
                      <a:pt x="43" y="3"/>
                    </a:lnTo>
                    <a:lnTo>
                      <a:pt x="43" y="0"/>
                    </a:lnTo>
                    <a:lnTo>
                      <a:pt x="39" y="3"/>
                    </a:lnTo>
                    <a:lnTo>
                      <a:pt x="39" y="3"/>
                    </a:lnTo>
                    <a:lnTo>
                      <a:pt x="32" y="3"/>
                    </a:lnTo>
                    <a:lnTo>
                      <a:pt x="32" y="7"/>
                    </a:lnTo>
                    <a:lnTo>
                      <a:pt x="36" y="10"/>
                    </a:lnTo>
                    <a:lnTo>
                      <a:pt x="32" y="10"/>
                    </a:lnTo>
                    <a:lnTo>
                      <a:pt x="32" y="10"/>
                    </a:lnTo>
                    <a:lnTo>
                      <a:pt x="32" y="10"/>
                    </a:lnTo>
                    <a:lnTo>
                      <a:pt x="32" y="14"/>
                    </a:lnTo>
                    <a:lnTo>
                      <a:pt x="32" y="14"/>
                    </a:lnTo>
                    <a:lnTo>
                      <a:pt x="32" y="14"/>
                    </a:lnTo>
                    <a:lnTo>
                      <a:pt x="32" y="14"/>
                    </a:lnTo>
                    <a:lnTo>
                      <a:pt x="25" y="21"/>
                    </a:lnTo>
                    <a:lnTo>
                      <a:pt x="25" y="21"/>
                    </a:lnTo>
                    <a:lnTo>
                      <a:pt x="21" y="21"/>
                    </a:lnTo>
                    <a:lnTo>
                      <a:pt x="18" y="21"/>
                    </a:lnTo>
                    <a:lnTo>
                      <a:pt x="18" y="21"/>
                    </a:lnTo>
                    <a:lnTo>
                      <a:pt x="14" y="21"/>
                    </a:lnTo>
                    <a:lnTo>
                      <a:pt x="14" y="21"/>
                    </a:lnTo>
                    <a:lnTo>
                      <a:pt x="10" y="25"/>
                    </a:lnTo>
                    <a:lnTo>
                      <a:pt x="7" y="25"/>
                    </a:lnTo>
                    <a:lnTo>
                      <a:pt x="7" y="25"/>
                    </a:lnTo>
                    <a:lnTo>
                      <a:pt x="7" y="25"/>
                    </a:lnTo>
                    <a:lnTo>
                      <a:pt x="7" y="25"/>
                    </a:lnTo>
                    <a:lnTo>
                      <a:pt x="7" y="28"/>
                    </a:lnTo>
                    <a:lnTo>
                      <a:pt x="3" y="28"/>
                    </a:lnTo>
                    <a:lnTo>
                      <a:pt x="3" y="28"/>
                    </a:lnTo>
                    <a:lnTo>
                      <a:pt x="3" y="32"/>
                    </a:lnTo>
                    <a:lnTo>
                      <a:pt x="3" y="36"/>
                    </a:lnTo>
                    <a:lnTo>
                      <a:pt x="0" y="36"/>
                    </a:lnTo>
                    <a:lnTo>
                      <a:pt x="0" y="39"/>
                    </a:lnTo>
                    <a:lnTo>
                      <a:pt x="0" y="43"/>
                    </a:lnTo>
                    <a:lnTo>
                      <a:pt x="3" y="46"/>
                    </a:lnTo>
                    <a:lnTo>
                      <a:pt x="3" y="46"/>
                    </a:lnTo>
                    <a:lnTo>
                      <a:pt x="7" y="46"/>
                    </a:lnTo>
                    <a:lnTo>
                      <a:pt x="7" y="46"/>
                    </a:lnTo>
                    <a:lnTo>
                      <a:pt x="10" y="54"/>
                    </a:lnTo>
                    <a:lnTo>
                      <a:pt x="14" y="61"/>
                    </a:lnTo>
                    <a:lnTo>
                      <a:pt x="18" y="68"/>
                    </a:lnTo>
                    <a:lnTo>
                      <a:pt x="18" y="71"/>
                    </a:lnTo>
                    <a:lnTo>
                      <a:pt x="18" y="75"/>
                    </a:lnTo>
                    <a:lnTo>
                      <a:pt x="21" y="79"/>
                    </a:lnTo>
                    <a:lnTo>
                      <a:pt x="21" y="82"/>
                    </a:lnTo>
                    <a:lnTo>
                      <a:pt x="21" y="89"/>
                    </a:lnTo>
                    <a:lnTo>
                      <a:pt x="21" y="107"/>
                    </a:lnTo>
                    <a:lnTo>
                      <a:pt x="21" y="115"/>
                    </a:lnTo>
                    <a:lnTo>
                      <a:pt x="21" y="118"/>
                    </a:lnTo>
                    <a:lnTo>
                      <a:pt x="21" y="125"/>
                    </a:lnTo>
                    <a:lnTo>
                      <a:pt x="21" y="129"/>
                    </a:lnTo>
                    <a:lnTo>
                      <a:pt x="25" y="129"/>
                    </a:lnTo>
                    <a:lnTo>
                      <a:pt x="25" y="129"/>
                    </a:lnTo>
                    <a:lnTo>
                      <a:pt x="43" y="125"/>
                    </a:lnTo>
                    <a:lnTo>
                      <a:pt x="39" y="125"/>
                    </a:lnTo>
                    <a:lnTo>
                      <a:pt x="39" y="111"/>
                    </a:lnTo>
                    <a:lnTo>
                      <a:pt x="39" y="107"/>
                    </a:lnTo>
                    <a:lnTo>
                      <a:pt x="43" y="100"/>
                    </a:lnTo>
                    <a:lnTo>
                      <a:pt x="43" y="89"/>
                    </a:lnTo>
                    <a:lnTo>
                      <a:pt x="43" y="82"/>
                    </a:lnTo>
                    <a:lnTo>
                      <a:pt x="43" y="79"/>
                    </a:lnTo>
                    <a:lnTo>
                      <a:pt x="50" y="68"/>
                    </a:lnTo>
                    <a:lnTo>
                      <a:pt x="50" y="64"/>
                    </a:lnTo>
                    <a:lnTo>
                      <a:pt x="50" y="61"/>
                    </a:lnTo>
                    <a:lnTo>
                      <a:pt x="53" y="57"/>
                    </a:lnTo>
                    <a:lnTo>
                      <a:pt x="57" y="54"/>
                    </a:lnTo>
                    <a:lnTo>
                      <a:pt x="57" y="50"/>
                    </a:lnTo>
                    <a:lnTo>
                      <a:pt x="61" y="50"/>
                    </a:lnTo>
                    <a:lnTo>
                      <a:pt x="61" y="50"/>
                    </a:lnTo>
                    <a:lnTo>
                      <a:pt x="61" y="46"/>
                    </a:lnTo>
                    <a:lnTo>
                      <a:pt x="57" y="46"/>
                    </a:lnTo>
                    <a:lnTo>
                      <a:pt x="57" y="43"/>
                    </a:lnTo>
                    <a:lnTo>
                      <a:pt x="57" y="43"/>
                    </a:lnTo>
                    <a:lnTo>
                      <a:pt x="61" y="43"/>
                    </a:lnTo>
                    <a:lnTo>
                      <a:pt x="61" y="43"/>
                    </a:lnTo>
                    <a:lnTo>
                      <a:pt x="61" y="39"/>
                    </a:lnTo>
                    <a:lnTo>
                      <a:pt x="61" y="36"/>
                    </a:lnTo>
                    <a:lnTo>
                      <a:pt x="61" y="28"/>
                    </a:lnTo>
                    <a:lnTo>
                      <a:pt x="61" y="28"/>
                    </a:lnTo>
                    <a:lnTo>
                      <a:pt x="57" y="21"/>
                    </a:lnTo>
                    <a:lnTo>
                      <a:pt x="57" y="21"/>
                    </a:lnTo>
                    <a:lnTo>
                      <a:pt x="57" y="18"/>
                    </a:lnTo>
                    <a:lnTo>
                      <a:pt x="57" y="1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53" name="Freeform 2787">
                <a:extLst>
                  <a:ext uri="{FF2B5EF4-FFF2-40B4-BE49-F238E27FC236}">
                    <a16:creationId xmlns:a16="http://schemas.microsoft.com/office/drawing/2014/main" id="{F49A7DE1-8B2A-440B-B802-DCF988CA8003}"/>
                  </a:ext>
                </a:extLst>
              </p:cNvPr>
              <p:cNvSpPr>
                <a:spLocks/>
              </p:cNvSpPr>
              <p:nvPr/>
            </p:nvSpPr>
            <p:spPr bwMode="auto">
              <a:xfrm>
                <a:off x="3740" y="2467"/>
                <a:ext cx="61" cy="129"/>
              </a:xfrm>
              <a:custGeom>
                <a:avLst/>
                <a:gdLst>
                  <a:gd name="T0" fmla="*/ 53 w 61"/>
                  <a:gd name="T1" fmla="*/ 10 h 129"/>
                  <a:gd name="T2" fmla="*/ 46 w 61"/>
                  <a:gd name="T3" fmla="*/ 7 h 129"/>
                  <a:gd name="T4" fmla="*/ 43 w 61"/>
                  <a:gd name="T5" fmla="*/ 0 h 129"/>
                  <a:gd name="T6" fmla="*/ 39 w 61"/>
                  <a:gd name="T7" fmla="*/ 3 h 129"/>
                  <a:gd name="T8" fmla="*/ 32 w 61"/>
                  <a:gd name="T9" fmla="*/ 7 h 129"/>
                  <a:gd name="T10" fmla="*/ 32 w 61"/>
                  <a:gd name="T11" fmla="*/ 10 h 129"/>
                  <a:gd name="T12" fmla="*/ 32 w 61"/>
                  <a:gd name="T13" fmla="*/ 10 h 129"/>
                  <a:gd name="T14" fmla="*/ 32 w 61"/>
                  <a:gd name="T15" fmla="*/ 14 h 129"/>
                  <a:gd name="T16" fmla="*/ 32 w 61"/>
                  <a:gd name="T17" fmla="*/ 14 h 129"/>
                  <a:gd name="T18" fmla="*/ 25 w 61"/>
                  <a:gd name="T19" fmla="*/ 21 h 129"/>
                  <a:gd name="T20" fmla="*/ 18 w 61"/>
                  <a:gd name="T21" fmla="*/ 21 h 129"/>
                  <a:gd name="T22" fmla="*/ 14 w 61"/>
                  <a:gd name="T23" fmla="*/ 21 h 129"/>
                  <a:gd name="T24" fmla="*/ 10 w 61"/>
                  <a:gd name="T25" fmla="*/ 25 h 129"/>
                  <a:gd name="T26" fmla="*/ 7 w 61"/>
                  <a:gd name="T27" fmla="*/ 25 h 129"/>
                  <a:gd name="T28" fmla="*/ 7 w 61"/>
                  <a:gd name="T29" fmla="*/ 25 h 129"/>
                  <a:gd name="T30" fmla="*/ 3 w 61"/>
                  <a:gd name="T31" fmla="*/ 28 h 129"/>
                  <a:gd name="T32" fmla="*/ 3 w 61"/>
                  <a:gd name="T33" fmla="*/ 32 h 129"/>
                  <a:gd name="T34" fmla="*/ 0 w 61"/>
                  <a:gd name="T35" fmla="*/ 36 h 129"/>
                  <a:gd name="T36" fmla="*/ 0 w 61"/>
                  <a:gd name="T37" fmla="*/ 43 h 129"/>
                  <a:gd name="T38" fmla="*/ 3 w 61"/>
                  <a:gd name="T39" fmla="*/ 46 h 129"/>
                  <a:gd name="T40" fmla="*/ 7 w 61"/>
                  <a:gd name="T41" fmla="*/ 46 h 129"/>
                  <a:gd name="T42" fmla="*/ 14 w 61"/>
                  <a:gd name="T43" fmla="*/ 61 h 129"/>
                  <a:gd name="T44" fmla="*/ 18 w 61"/>
                  <a:gd name="T45" fmla="*/ 71 h 129"/>
                  <a:gd name="T46" fmla="*/ 21 w 61"/>
                  <a:gd name="T47" fmla="*/ 79 h 129"/>
                  <a:gd name="T48" fmla="*/ 21 w 61"/>
                  <a:gd name="T49" fmla="*/ 89 h 129"/>
                  <a:gd name="T50" fmla="*/ 21 w 61"/>
                  <a:gd name="T51" fmla="*/ 115 h 129"/>
                  <a:gd name="T52" fmla="*/ 21 w 61"/>
                  <a:gd name="T53" fmla="*/ 125 h 129"/>
                  <a:gd name="T54" fmla="*/ 25 w 61"/>
                  <a:gd name="T55" fmla="*/ 129 h 129"/>
                  <a:gd name="T56" fmla="*/ 43 w 61"/>
                  <a:gd name="T57" fmla="*/ 125 h 129"/>
                  <a:gd name="T58" fmla="*/ 39 w 61"/>
                  <a:gd name="T59" fmla="*/ 111 h 129"/>
                  <a:gd name="T60" fmla="*/ 43 w 61"/>
                  <a:gd name="T61" fmla="*/ 100 h 129"/>
                  <a:gd name="T62" fmla="*/ 43 w 61"/>
                  <a:gd name="T63" fmla="*/ 82 h 129"/>
                  <a:gd name="T64" fmla="*/ 50 w 61"/>
                  <a:gd name="T65" fmla="*/ 68 h 129"/>
                  <a:gd name="T66" fmla="*/ 50 w 61"/>
                  <a:gd name="T67" fmla="*/ 61 h 129"/>
                  <a:gd name="T68" fmla="*/ 57 w 61"/>
                  <a:gd name="T69" fmla="*/ 54 h 129"/>
                  <a:gd name="T70" fmla="*/ 61 w 61"/>
                  <a:gd name="T71" fmla="*/ 50 h 129"/>
                  <a:gd name="T72" fmla="*/ 61 w 61"/>
                  <a:gd name="T73" fmla="*/ 46 h 129"/>
                  <a:gd name="T74" fmla="*/ 57 w 61"/>
                  <a:gd name="T75" fmla="*/ 43 h 129"/>
                  <a:gd name="T76" fmla="*/ 61 w 61"/>
                  <a:gd name="T77" fmla="*/ 43 h 129"/>
                  <a:gd name="T78" fmla="*/ 61 w 61"/>
                  <a:gd name="T79" fmla="*/ 39 h 129"/>
                  <a:gd name="T80" fmla="*/ 61 w 61"/>
                  <a:gd name="T81" fmla="*/ 28 h 129"/>
                  <a:gd name="T82" fmla="*/ 57 w 61"/>
                  <a:gd name="T83" fmla="*/ 21 h 129"/>
                  <a:gd name="T84" fmla="*/ 57 w 61"/>
                  <a:gd name="T85" fmla="*/ 1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 h="129">
                    <a:moveTo>
                      <a:pt x="57" y="14"/>
                    </a:moveTo>
                    <a:lnTo>
                      <a:pt x="53" y="10"/>
                    </a:lnTo>
                    <a:lnTo>
                      <a:pt x="53" y="10"/>
                    </a:lnTo>
                    <a:lnTo>
                      <a:pt x="46" y="7"/>
                    </a:lnTo>
                    <a:lnTo>
                      <a:pt x="43" y="3"/>
                    </a:lnTo>
                    <a:lnTo>
                      <a:pt x="43" y="0"/>
                    </a:lnTo>
                    <a:lnTo>
                      <a:pt x="39" y="3"/>
                    </a:lnTo>
                    <a:lnTo>
                      <a:pt x="39" y="3"/>
                    </a:lnTo>
                    <a:lnTo>
                      <a:pt x="32" y="3"/>
                    </a:lnTo>
                    <a:lnTo>
                      <a:pt x="32" y="7"/>
                    </a:lnTo>
                    <a:lnTo>
                      <a:pt x="36" y="10"/>
                    </a:lnTo>
                    <a:lnTo>
                      <a:pt x="32" y="10"/>
                    </a:lnTo>
                    <a:lnTo>
                      <a:pt x="32" y="10"/>
                    </a:lnTo>
                    <a:lnTo>
                      <a:pt x="32" y="10"/>
                    </a:lnTo>
                    <a:lnTo>
                      <a:pt x="32" y="14"/>
                    </a:lnTo>
                    <a:lnTo>
                      <a:pt x="32" y="14"/>
                    </a:lnTo>
                    <a:lnTo>
                      <a:pt x="32" y="14"/>
                    </a:lnTo>
                    <a:lnTo>
                      <a:pt x="32" y="14"/>
                    </a:lnTo>
                    <a:lnTo>
                      <a:pt x="25" y="21"/>
                    </a:lnTo>
                    <a:lnTo>
                      <a:pt x="25" y="21"/>
                    </a:lnTo>
                    <a:lnTo>
                      <a:pt x="21" y="21"/>
                    </a:lnTo>
                    <a:lnTo>
                      <a:pt x="18" y="21"/>
                    </a:lnTo>
                    <a:lnTo>
                      <a:pt x="18" y="21"/>
                    </a:lnTo>
                    <a:lnTo>
                      <a:pt x="14" y="21"/>
                    </a:lnTo>
                    <a:lnTo>
                      <a:pt x="14" y="21"/>
                    </a:lnTo>
                    <a:lnTo>
                      <a:pt x="10" y="25"/>
                    </a:lnTo>
                    <a:lnTo>
                      <a:pt x="7" y="25"/>
                    </a:lnTo>
                    <a:lnTo>
                      <a:pt x="7" y="25"/>
                    </a:lnTo>
                    <a:lnTo>
                      <a:pt x="7" y="25"/>
                    </a:lnTo>
                    <a:lnTo>
                      <a:pt x="7" y="25"/>
                    </a:lnTo>
                    <a:lnTo>
                      <a:pt x="7" y="28"/>
                    </a:lnTo>
                    <a:lnTo>
                      <a:pt x="3" y="28"/>
                    </a:lnTo>
                    <a:lnTo>
                      <a:pt x="3" y="28"/>
                    </a:lnTo>
                    <a:lnTo>
                      <a:pt x="3" y="32"/>
                    </a:lnTo>
                    <a:lnTo>
                      <a:pt x="3" y="36"/>
                    </a:lnTo>
                    <a:lnTo>
                      <a:pt x="0" y="36"/>
                    </a:lnTo>
                    <a:lnTo>
                      <a:pt x="0" y="39"/>
                    </a:lnTo>
                    <a:lnTo>
                      <a:pt x="0" y="43"/>
                    </a:lnTo>
                    <a:lnTo>
                      <a:pt x="3" y="46"/>
                    </a:lnTo>
                    <a:lnTo>
                      <a:pt x="3" y="46"/>
                    </a:lnTo>
                    <a:lnTo>
                      <a:pt x="7" y="46"/>
                    </a:lnTo>
                    <a:lnTo>
                      <a:pt x="7" y="46"/>
                    </a:lnTo>
                    <a:lnTo>
                      <a:pt x="10" y="54"/>
                    </a:lnTo>
                    <a:lnTo>
                      <a:pt x="14" y="61"/>
                    </a:lnTo>
                    <a:lnTo>
                      <a:pt x="18" y="68"/>
                    </a:lnTo>
                    <a:lnTo>
                      <a:pt x="18" y="71"/>
                    </a:lnTo>
                    <a:lnTo>
                      <a:pt x="18" y="75"/>
                    </a:lnTo>
                    <a:lnTo>
                      <a:pt x="21" y="79"/>
                    </a:lnTo>
                    <a:lnTo>
                      <a:pt x="21" y="82"/>
                    </a:lnTo>
                    <a:lnTo>
                      <a:pt x="21" y="89"/>
                    </a:lnTo>
                    <a:lnTo>
                      <a:pt x="21" y="107"/>
                    </a:lnTo>
                    <a:lnTo>
                      <a:pt x="21" y="115"/>
                    </a:lnTo>
                    <a:lnTo>
                      <a:pt x="21" y="118"/>
                    </a:lnTo>
                    <a:lnTo>
                      <a:pt x="21" y="125"/>
                    </a:lnTo>
                    <a:lnTo>
                      <a:pt x="21" y="129"/>
                    </a:lnTo>
                    <a:lnTo>
                      <a:pt x="25" y="129"/>
                    </a:lnTo>
                    <a:lnTo>
                      <a:pt x="25" y="129"/>
                    </a:lnTo>
                    <a:lnTo>
                      <a:pt x="43" y="125"/>
                    </a:lnTo>
                    <a:lnTo>
                      <a:pt x="39" y="125"/>
                    </a:lnTo>
                    <a:lnTo>
                      <a:pt x="39" y="111"/>
                    </a:lnTo>
                    <a:lnTo>
                      <a:pt x="39" y="107"/>
                    </a:lnTo>
                    <a:lnTo>
                      <a:pt x="43" y="100"/>
                    </a:lnTo>
                    <a:lnTo>
                      <a:pt x="43" y="89"/>
                    </a:lnTo>
                    <a:lnTo>
                      <a:pt x="43" y="82"/>
                    </a:lnTo>
                    <a:lnTo>
                      <a:pt x="43" y="79"/>
                    </a:lnTo>
                    <a:lnTo>
                      <a:pt x="50" y="68"/>
                    </a:lnTo>
                    <a:lnTo>
                      <a:pt x="50" y="64"/>
                    </a:lnTo>
                    <a:lnTo>
                      <a:pt x="50" y="61"/>
                    </a:lnTo>
                    <a:lnTo>
                      <a:pt x="53" y="57"/>
                    </a:lnTo>
                    <a:lnTo>
                      <a:pt x="57" y="54"/>
                    </a:lnTo>
                    <a:lnTo>
                      <a:pt x="57" y="50"/>
                    </a:lnTo>
                    <a:lnTo>
                      <a:pt x="61" y="50"/>
                    </a:lnTo>
                    <a:lnTo>
                      <a:pt x="61" y="50"/>
                    </a:lnTo>
                    <a:lnTo>
                      <a:pt x="61" y="46"/>
                    </a:lnTo>
                    <a:lnTo>
                      <a:pt x="57" y="46"/>
                    </a:lnTo>
                    <a:lnTo>
                      <a:pt x="57" y="43"/>
                    </a:lnTo>
                    <a:lnTo>
                      <a:pt x="57" y="43"/>
                    </a:lnTo>
                    <a:lnTo>
                      <a:pt x="61" y="43"/>
                    </a:lnTo>
                    <a:lnTo>
                      <a:pt x="61" y="43"/>
                    </a:lnTo>
                    <a:lnTo>
                      <a:pt x="61" y="39"/>
                    </a:lnTo>
                    <a:lnTo>
                      <a:pt x="61" y="36"/>
                    </a:lnTo>
                    <a:lnTo>
                      <a:pt x="61" y="28"/>
                    </a:lnTo>
                    <a:lnTo>
                      <a:pt x="61" y="28"/>
                    </a:lnTo>
                    <a:lnTo>
                      <a:pt x="57" y="21"/>
                    </a:lnTo>
                    <a:lnTo>
                      <a:pt x="57" y="21"/>
                    </a:lnTo>
                    <a:lnTo>
                      <a:pt x="57" y="18"/>
                    </a:lnTo>
                    <a:lnTo>
                      <a:pt x="57" y="1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54" name="Freeform 2788">
                <a:extLst>
                  <a:ext uri="{FF2B5EF4-FFF2-40B4-BE49-F238E27FC236}">
                    <a16:creationId xmlns:a16="http://schemas.microsoft.com/office/drawing/2014/main" id="{A816A4DC-438C-47E8-A72A-036142A86237}"/>
                  </a:ext>
                </a:extLst>
              </p:cNvPr>
              <p:cNvSpPr>
                <a:spLocks/>
              </p:cNvSpPr>
              <p:nvPr/>
            </p:nvSpPr>
            <p:spPr bwMode="auto">
              <a:xfrm>
                <a:off x="3969" y="2815"/>
                <a:ext cx="21" cy="28"/>
              </a:xfrm>
              <a:custGeom>
                <a:avLst/>
                <a:gdLst>
                  <a:gd name="T0" fmla="*/ 21 w 21"/>
                  <a:gd name="T1" fmla="*/ 3 h 28"/>
                  <a:gd name="T2" fmla="*/ 18 w 21"/>
                  <a:gd name="T3" fmla="*/ 0 h 28"/>
                  <a:gd name="T4" fmla="*/ 14 w 21"/>
                  <a:gd name="T5" fmla="*/ 0 h 28"/>
                  <a:gd name="T6" fmla="*/ 11 w 21"/>
                  <a:gd name="T7" fmla="*/ 0 h 28"/>
                  <a:gd name="T8" fmla="*/ 7 w 21"/>
                  <a:gd name="T9" fmla="*/ 7 h 28"/>
                  <a:gd name="T10" fmla="*/ 4 w 21"/>
                  <a:gd name="T11" fmla="*/ 7 h 28"/>
                  <a:gd name="T12" fmla="*/ 0 w 21"/>
                  <a:gd name="T13" fmla="*/ 10 h 28"/>
                  <a:gd name="T14" fmla="*/ 4 w 21"/>
                  <a:gd name="T15" fmla="*/ 14 h 28"/>
                  <a:gd name="T16" fmla="*/ 4 w 21"/>
                  <a:gd name="T17" fmla="*/ 18 h 28"/>
                  <a:gd name="T18" fmla="*/ 4 w 21"/>
                  <a:gd name="T19" fmla="*/ 21 h 28"/>
                  <a:gd name="T20" fmla="*/ 4 w 21"/>
                  <a:gd name="T21" fmla="*/ 25 h 28"/>
                  <a:gd name="T22" fmla="*/ 7 w 21"/>
                  <a:gd name="T23" fmla="*/ 28 h 28"/>
                  <a:gd name="T24" fmla="*/ 11 w 21"/>
                  <a:gd name="T25" fmla="*/ 25 h 28"/>
                  <a:gd name="T26" fmla="*/ 11 w 21"/>
                  <a:gd name="T27" fmla="*/ 21 h 28"/>
                  <a:gd name="T28" fmla="*/ 11 w 21"/>
                  <a:gd name="T29" fmla="*/ 14 h 28"/>
                  <a:gd name="T30" fmla="*/ 11 w 21"/>
                  <a:gd name="T31" fmla="*/ 10 h 28"/>
                  <a:gd name="T32" fmla="*/ 14 w 21"/>
                  <a:gd name="T33" fmla="*/ 7 h 28"/>
                  <a:gd name="T34" fmla="*/ 18 w 21"/>
                  <a:gd name="T35" fmla="*/ 3 h 28"/>
                  <a:gd name="T36" fmla="*/ 21 w 21"/>
                  <a:gd name="T3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28">
                    <a:moveTo>
                      <a:pt x="21" y="3"/>
                    </a:moveTo>
                    <a:lnTo>
                      <a:pt x="18" y="0"/>
                    </a:lnTo>
                    <a:lnTo>
                      <a:pt x="14" y="0"/>
                    </a:lnTo>
                    <a:lnTo>
                      <a:pt x="11" y="0"/>
                    </a:lnTo>
                    <a:lnTo>
                      <a:pt x="7" y="7"/>
                    </a:lnTo>
                    <a:lnTo>
                      <a:pt x="4" y="7"/>
                    </a:lnTo>
                    <a:lnTo>
                      <a:pt x="0" y="10"/>
                    </a:lnTo>
                    <a:lnTo>
                      <a:pt x="4" y="14"/>
                    </a:lnTo>
                    <a:lnTo>
                      <a:pt x="4" y="18"/>
                    </a:lnTo>
                    <a:lnTo>
                      <a:pt x="4" y="21"/>
                    </a:lnTo>
                    <a:lnTo>
                      <a:pt x="4" y="25"/>
                    </a:lnTo>
                    <a:lnTo>
                      <a:pt x="7" y="28"/>
                    </a:lnTo>
                    <a:lnTo>
                      <a:pt x="11" y="25"/>
                    </a:lnTo>
                    <a:lnTo>
                      <a:pt x="11" y="21"/>
                    </a:lnTo>
                    <a:lnTo>
                      <a:pt x="11" y="14"/>
                    </a:lnTo>
                    <a:lnTo>
                      <a:pt x="11" y="10"/>
                    </a:lnTo>
                    <a:lnTo>
                      <a:pt x="14" y="7"/>
                    </a:lnTo>
                    <a:lnTo>
                      <a:pt x="18" y="3"/>
                    </a:lnTo>
                    <a:lnTo>
                      <a:pt x="21"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55" name="Freeform 2789">
                <a:extLst>
                  <a:ext uri="{FF2B5EF4-FFF2-40B4-BE49-F238E27FC236}">
                    <a16:creationId xmlns:a16="http://schemas.microsoft.com/office/drawing/2014/main" id="{2E4CD064-9221-41A6-A2BB-2D44448A91E4}"/>
                  </a:ext>
                </a:extLst>
              </p:cNvPr>
              <p:cNvSpPr>
                <a:spLocks/>
              </p:cNvSpPr>
              <p:nvPr/>
            </p:nvSpPr>
            <p:spPr bwMode="auto">
              <a:xfrm>
                <a:off x="3969" y="2815"/>
                <a:ext cx="21" cy="28"/>
              </a:xfrm>
              <a:custGeom>
                <a:avLst/>
                <a:gdLst>
                  <a:gd name="T0" fmla="*/ 21 w 21"/>
                  <a:gd name="T1" fmla="*/ 3 h 28"/>
                  <a:gd name="T2" fmla="*/ 18 w 21"/>
                  <a:gd name="T3" fmla="*/ 0 h 28"/>
                  <a:gd name="T4" fmla="*/ 14 w 21"/>
                  <a:gd name="T5" fmla="*/ 0 h 28"/>
                  <a:gd name="T6" fmla="*/ 11 w 21"/>
                  <a:gd name="T7" fmla="*/ 0 h 28"/>
                  <a:gd name="T8" fmla="*/ 7 w 21"/>
                  <a:gd name="T9" fmla="*/ 7 h 28"/>
                  <a:gd name="T10" fmla="*/ 4 w 21"/>
                  <a:gd name="T11" fmla="*/ 7 h 28"/>
                  <a:gd name="T12" fmla="*/ 0 w 21"/>
                  <a:gd name="T13" fmla="*/ 10 h 28"/>
                  <a:gd name="T14" fmla="*/ 4 w 21"/>
                  <a:gd name="T15" fmla="*/ 14 h 28"/>
                  <a:gd name="T16" fmla="*/ 4 w 21"/>
                  <a:gd name="T17" fmla="*/ 18 h 28"/>
                  <a:gd name="T18" fmla="*/ 4 w 21"/>
                  <a:gd name="T19" fmla="*/ 21 h 28"/>
                  <a:gd name="T20" fmla="*/ 4 w 21"/>
                  <a:gd name="T21" fmla="*/ 25 h 28"/>
                  <a:gd name="T22" fmla="*/ 7 w 21"/>
                  <a:gd name="T23" fmla="*/ 28 h 28"/>
                  <a:gd name="T24" fmla="*/ 11 w 21"/>
                  <a:gd name="T25" fmla="*/ 25 h 28"/>
                  <a:gd name="T26" fmla="*/ 11 w 21"/>
                  <a:gd name="T27" fmla="*/ 21 h 28"/>
                  <a:gd name="T28" fmla="*/ 11 w 21"/>
                  <a:gd name="T29" fmla="*/ 14 h 28"/>
                  <a:gd name="T30" fmla="*/ 11 w 21"/>
                  <a:gd name="T31" fmla="*/ 10 h 28"/>
                  <a:gd name="T32" fmla="*/ 14 w 21"/>
                  <a:gd name="T33" fmla="*/ 7 h 28"/>
                  <a:gd name="T34" fmla="*/ 18 w 21"/>
                  <a:gd name="T35" fmla="*/ 3 h 28"/>
                  <a:gd name="T36" fmla="*/ 21 w 21"/>
                  <a:gd name="T3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28">
                    <a:moveTo>
                      <a:pt x="21" y="3"/>
                    </a:moveTo>
                    <a:lnTo>
                      <a:pt x="18" y="0"/>
                    </a:lnTo>
                    <a:lnTo>
                      <a:pt x="14" y="0"/>
                    </a:lnTo>
                    <a:lnTo>
                      <a:pt x="11" y="0"/>
                    </a:lnTo>
                    <a:lnTo>
                      <a:pt x="7" y="7"/>
                    </a:lnTo>
                    <a:lnTo>
                      <a:pt x="4" y="7"/>
                    </a:lnTo>
                    <a:lnTo>
                      <a:pt x="0" y="10"/>
                    </a:lnTo>
                    <a:lnTo>
                      <a:pt x="4" y="14"/>
                    </a:lnTo>
                    <a:lnTo>
                      <a:pt x="4" y="18"/>
                    </a:lnTo>
                    <a:lnTo>
                      <a:pt x="4" y="21"/>
                    </a:lnTo>
                    <a:lnTo>
                      <a:pt x="4" y="25"/>
                    </a:lnTo>
                    <a:lnTo>
                      <a:pt x="7" y="28"/>
                    </a:lnTo>
                    <a:lnTo>
                      <a:pt x="11" y="25"/>
                    </a:lnTo>
                    <a:lnTo>
                      <a:pt x="11" y="21"/>
                    </a:lnTo>
                    <a:lnTo>
                      <a:pt x="11" y="14"/>
                    </a:lnTo>
                    <a:lnTo>
                      <a:pt x="11" y="10"/>
                    </a:lnTo>
                    <a:lnTo>
                      <a:pt x="14" y="7"/>
                    </a:lnTo>
                    <a:lnTo>
                      <a:pt x="18" y="3"/>
                    </a:lnTo>
                    <a:lnTo>
                      <a:pt x="21"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56" name="Freeform 2790">
                <a:extLst>
                  <a:ext uri="{FF2B5EF4-FFF2-40B4-BE49-F238E27FC236}">
                    <a16:creationId xmlns:a16="http://schemas.microsoft.com/office/drawing/2014/main" id="{B549FA96-7BF9-47CF-9AC7-A347662C2DF8}"/>
                  </a:ext>
                </a:extLst>
              </p:cNvPr>
              <p:cNvSpPr>
                <a:spLocks/>
              </p:cNvSpPr>
              <p:nvPr/>
            </p:nvSpPr>
            <p:spPr bwMode="auto">
              <a:xfrm>
                <a:off x="3962" y="2840"/>
                <a:ext cx="258" cy="255"/>
              </a:xfrm>
              <a:custGeom>
                <a:avLst/>
                <a:gdLst>
                  <a:gd name="T0" fmla="*/ 3 w 258"/>
                  <a:gd name="T1" fmla="*/ 208 h 255"/>
                  <a:gd name="T2" fmla="*/ 11 w 258"/>
                  <a:gd name="T3" fmla="*/ 186 h 255"/>
                  <a:gd name="T4" fmla="*/ 14 w 258"/>
                  <a:gd name="T5" fmla="*/ 168 h 255"/>
                  <a:gd name="T6" fmla="*/ 18 w 258"/>
                  <a:gd name="T7" fmla="*/ 158 h 255"/>
                  <a:gd name="T8" fmla="*/ 32 w 258"/>
                  <a:gd name="T9" fmla="*/ 143 h 255"/>
                  <a:gd name="T10" fmla="*/ 43 w 258"/>
                  <a:gd name="T11" fmla="*/ 125 h 255"/>
                  <a:gd name="T12" fmla="*/ 43 w 258"/>
                  <a:gd name="T13" fmla="*/ 107 h 255"/>
                  <a:gd name="T14" fmla="*/ 32 w 258"/>
                  <a:gd name="T15" fmla="*/ 90 h 255"/>
                  <a:gd name="T16" fmla="*/ 32 w 258"/>
                  <a:gd name="T17" fmla="*/ 64 h 255"/>
                  <a:gd name="T18" fmla="*/ 28 w 258"/>
                  <a:gd name="T19" fmla="*/ 50 h 255"/>
                  <a:gd name="T20" fmla="*/ 18 w 258"/>
                  <a:gd name="T21" fmla="*/ 21 h 255"/>
                  <a:gd name="T22" fmla="*/ 14 w 258"/>
                  <a:gd name="T23" fmla="*/ 11 h 255"/>
                  <a:gd name="T24" fmla="*/ 28 w 258"/>
                  <a:gd name="T25" fmla="*/ 3 h 255"/>
                  <a:gd name="T26" fmla="*/ 46 w 258"/>
                  <a:gd name="T27" fmla="*/ 3 h 255"/>
                  <a:gd name="T28" fmla="*/ 71 w 258"/>
                  <a:gd name="T29" fmla="*/ 3 h 255"/>
                  <a:gd name="T30" fmla="*/ 93 w 258"/>
                  <a:gd name="T31" fmla="*/ 3 h 255"/>
                  <a:gd name="T32" fmla="*/ 100 w 258"/>
                  <a:gd name="T33" fmla="*/ 7 h 255"/>
                  <a:gd name="T34" fmla="*/ 107 w 258"/>
                  <a:gd name="T35" fmla="*/ 25 h 255"/>
                  <a:gd name="T36" fmla="*/ 125 w 258"/>
                  <a:gd name="T37" fmla="*/ 50 h 255"/>
                  <a:gd name="T38" fmla="*/ 150 w 258"/>
                  <a:gd name="T39" fmla="*/ 46 h 255"/>
                  <a:gd name="T40" fmla="*/ 157 w 258"/>
                  <a:gd name="T41" fmla="*/ 36 h 255"/>
                  <a:gd name="T42" fmla="*/ 161 w 258"/>
                  <a:gd name="T43" fmla="*/ 25 h 255"/>
                  <a:gd name="T44" fmla="*/ 186 w 258"/>
                  <a:gd name="T45" fmla="*/ 32 h 255"/>
                  <a:gd name="T46" fmla="*/ 208 w 258"/>
                  <a:gd name="T47" fmla="*/ 50 h 255"/>
                  <a:gd name="T48" fmla="*/ 208 w 258"/>
                  <a:gd name="T49" fmla="*/ 68 h 255"/>
                  <a:gd name="T50" fmla="*/ 211 w 258"/>
                  <a:gd name="T51" fmla="*/ 86 h 255"/>
                  <a:gd name="T52" fmla="*/ 215 w 258"/>
                  <a:gd name="T53" fmla="*/ 104 h 255"/>
                  <a:gd name="T54" fmla="*/ 211 w 258"/>
                  <a:gd name="T55" fmla="*/ 111 h 255"/>
                  <a:gd name="T56" fmla="*/ 218 w 258"/>
                  <a:gd name="T57" fmla="*/ 115 h 255"/>
                  <a:gd name="T58" fmla="*/ 240 w 258"/>
                  <a:gd name="T59" fmla="*/ 107 h 255"/>
                  <a:gd name="T60" fmla="*/ 251 w 258"/>
                  <a:gd name="T61" fmla="*/ 104 h 255"/>
                  <a:gd name="T62" fmla="*/ 254 w 258"/>
                  <a:gd name="T63" fmla="*/ 107 h 255"/>
                  <a:gd name="T64" fmla="*/ 254 w 258"/>
                  <a:gd name="T65" fmla="*/ 118 h 255"/>
                  <a:gd name="T66" fmla="*/ 251 w 258"/>
                  <a:gd name="T67" fmla="*/ 136 h 255"/>
                  <a:gd name="T68" fmla="*/ 254 w 258"/>
                  <a:gd name="T69" fmla="*/ 147 h 255"/>
                  <a:gd name="T70" fmla="*/ 211 w 258"/>
                  <a:gd name="T71" fmla="*/ 168 h 255"/>
                  <a:gd name="T72" fmla="*/ 211 w 258"/>
                  <a:gd name="T73" fmla="*/ 226 h 255"/>
                  <a:gd name="T74" fmla="*/ 222 w 258"/>
                  <a:gd name="T75" fmla="*/ 237 h 255"/>
                  <a:gd name="T76" fmla="*/ 233 w 258"/>
                  <a:gd name="T77" fmla="*/ 244 h 255"/>
                  <a:gd name="T78" fmla="*/ 204 w 258"/>
                  <a:gd name="T79" fmla="*/ 255 h 255"/>
                  <a:gd name="T80" fmla="*/ 190 w 258"/>
                  <a:gd name="T81" fmla="*/ 251 h 255"/>
                  <a:gd name="T82" fmla="*/ 154 w 258"/>
                  <a:gd name="T83" fmla="*/ 251 h 255"/>
                  <a:gd name="T84" fmla="*/ 136 w 258"/>
                  <a:gd name="T85" fmla="*/ 240 h 255"/>
                  <a:gd name="T86" fmla="*/ 75 w 258"/>
                  <a:gd name="T87" fmla="*/ 240 h 255"/>
                  <a:gd name="T88" fmla="*/ 39 w 258"/>
                  <a:gd name="T89" fmla="*/ 237 h 255"/>
                  <a:gd name="T90" fmla="*/ 21 w 258"/>
                  <a:gd name="T91" fmla="*/ 229 h 255"/>
                  <a:gd name="T92" fmla="*/ 7 w 258"/>
                  <a:gd name="T93" fmla="*/ 233 h 255"/>
                  <a:gd name="T94" fmla="*/ 0 w 258"/>
                  <a:gd name="T95" fmla="*/ 229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8" h="255">
                    <a:moveTo>
                      <a:pt x="0" y="222"/>
                    </a:moveTo>
                    <a:lnTo>
                      <a:pt x="0" y="215"/>
                    </a:lnTo>
                    <a:lnTo>
                      <a:pt x="0" y="211"/>
                    </a:lnTo>
                    <a:lnTo>
                      <a:pt x="3" y="208"/>
                    </a:lnTo>
                    <a:lnTo>
                      <a:pt x="7" y="197"/>
                    </a:lnTo>
                    <a:lnTo>
                      <a:pt x="7" y="194"/>
                    </a:lnTo>
                    <a:lnTo>
                      <a:pt x="7" y="190"/>
                    </a:lnTo>
                    <a:lnTo>
                      <a:pt x="11" y="186"/>
                    </a:lnTo>
                    <a:lnTo>
                      <a:pt x="11" y="183"/>
                    </a:lnTo>
                    <a:lnTo>
                      <a:pt x="11" y="179"/>
                    </a:lnTo>
                    <a:lnTo>
                      <a:pt x="11" y="176"/>
                    </a:lnTo>
                    <a:lnTo>
                      <a:pt x="14" y="168"/>
                    </a:lnTo>
                    <a:lnTo>
                      <a:pt x="14" y="165"/>
                    </a:lnTo>
                    <a:lnTo>
                      <a:pt x="18" y="165"/>
                    </a:lnTo>
                    <a:lnTo>
                      <a:pt x="18" y="161"/>
                    </a:lnTo>
                    <a:lnTo>
                      <a:pt x="18" y="158"/>
                    </a:lnTo>
                    <a:lnTo>
                      <a:pt x="21" y="154"/>
                    </a:lnTo>
                    <a:lnTo>
                      <a:pt x="25" y="151"/>
                    </a:lnTo>
                    <a:lnTo>
                      <a:pt x="25" y="147"/>
                    </a:lnTo>
                    <a:lnTo>
                      <a:pt x="32" y="143"/>
                    </a:lnTo>
                    <a:lnTo>
                      <a:pt x="36" y="136"/>
                    </a:lnTo>
                    <a:lnTo>
                      <a:pt x="39" y="133"/>
                    </a:lnTo>
                    <a:lnTo>
                      <a:pt x="39" y="129"/>
                    </a:lnTo>
                    <a:lnTo>
                      <a:pt x="43" y="125"/>
                    </a:lnTo>
                    <a:lnTo>
                      <a:pt x="43" y="118"/>
                    </a:lnTo>
                    <a:lnTo>
                      <a:pt x="43" y="115"/>
                    </a:lnTo>
                    <a:lnTo>
                      <a:pt x="43" y="107"/>
                    </a:lnTo>
                    <a:lnTo>
                      <a:pt x="43" y="107"/>
                    </a:lnTo>
                    <a:lnTo>
                      <a:pt x="43" y="100"/>
                    </a:lnTo>
                    <a:lnTo>
                      <a:pt x="39" y="97"/>
                    </a:lnTo>
                    <a:lnTo>
                      <a:pt x="36" y="90"/>
                    </a:lnTo>
                    <a:lnTo>
                      <a:pt x="32" y="90"/>
                    </a:lnTo>
                    <a:lnTo>
                      <a:pt x="32" y="82"/>
                    </a:lnTo>
                    <a:lnTo>
                      <a:pt x="28" y="72"/>
                    </a:lnTo>
                    <a:lnTo>
                      <a:pt x="28" y="68"/>
                    </a:lnTo>
                    <a:lnTo>
                      <a:pt x="32" y="64"/>
                    </a:lnTo>
                    <a:lnTo>
                      <a:pt x="32" y="64"/>
                    </a:lnTo>
                    <a:lnTo>
                      <a:pt x="32" y="57"/>
                    </a:lnTo>
                    <a:lnTo>
                      <a:pt x="32" y="54"/>
                    </a:lnTo>
                    <a:lnTo>
                      <a:pt x="28" y="50"/>
                    </a:lnTo>
                    <a:lnTo>
                      <a:pt x="25" y="36"/>
                    </a:lnTo>
                    <a:lnTo>
                      <a:pt x="25" y="29"/>
                    </a:lnTo>
                    <a:lnTo>
                      <a:pt x="25" y="29"/>
                    </a:lnTo>
                    <a:lnTo>
                      <a:pt x="18" y="21"/>
                    </a:lnTo>
                    <a:lnTo>
                      <a:pt x="18" y="18"/>
                    </a:lnTo>
                    <a:lnTo>
                      <a:pt x="14" y="14"/>
                    </a:lnTo>
                    <a:lnTo>
                      <a:pt x="14" y="11"/>
                    </a:lnTo>
                    <a:lnTo>
                      <a:pt x="14" y="11"/>
                    </a:lnTo>
                    <a:lnTo>
                      <a:pt x="14" y="11"/>
                    </a:lnTo>
                    <a:lnTo>
                      <a:pt x="18" y="7"/>
                    </a:lnTo>
                    <a:lnTo>
                      <a:pt x="21" y="7"/>
                    </a:lnTo>
                    <a:lnTo>
                      <a:pt x="28" y="3"/>
                    </a:lnTo>
                    <a:lnTo>
                      <a:pt x="32" y="3"/>
                    </a:lnTo>
                    <a:lnTo>
                      <a:pt x="36" y="3"/>
                    </a:lnTo>
                    <a:lnTo>
                      <a:pt x="39" y="3"/>
                    </a:lnTo>
                    <a:lnTo>
                      <a:pt x="46" y="3"/>
                    </a:lnTo>
                    <a:lnTo>
                      <a:pt x="57" y="0"/>
                    </a:lnTo>
                    <a:lnTo>
                      <a:pt x="57" y="3"/>
                    </a:lnTo>
                    <a:lnTo>
                      <a:pt x="64" y="3"/>
                    </a:lnTo>
                    <a:lnTo>
                      <a:pt x="71" y="3"/>
                    </a:lnTo>
                    <a:lnTo>
                      <a:pt x="75" y="3"/>
                    </a:lnTo>
                    <a:lnTo>
                      <a:pt x="89" y="0"/>
                    </a:lnTo>
                    <a:lnTo>
                      <a:pt x="93" y="0"/>
                    </a:lnTo>
                    <a:lnTo>
                      <a:pt x="93" y="3"/>
                    </a:lnTo>
                    <a:lnTo>
                      <a:pt x="97" y="3"/>
                    </a:lnTo>
                    <a:lnTo>
                      <a:pt x="97" y="3"/>
                    </a:lnTo>
                    <a:lnTo>
                      <a:pt x="100" y="3"/>
                    </a:lnTo>
                    <a:lnTo>
                      <a:pt x="100" y="7"/>
                    </a:lnTo>
                    <a:lnTo>
                      <a:pt x="104" y="14"/>
                    </a:lnTo>
                    <a:lnTo>
                      <a:pt x="104" y="18"/>
                    </a:lnTo>
                    <a:lnTo>
                      <a:pt x="104" y="21"/>
                    </a:lnTo>
                    <a:lnTo>
                      <a:pt x="107" y="25"/>
                    </a:lnTo>
                    <a:lnTo>
                      <a:pt x="107" y="32"/>
                    </a:lnTo>
                    <a:lnTo>
                      <a:pt x="111" y="36"/>
                    </a:lnTo>
                    <a:lnTo>
                      <a:pt x="122" y="46"/>
                    </a:lnTo>
                    <a:lnTo>
                      <a:pt x="125" y="50"/>
                    </a:lnTo>
                    <a:lnTo>
                      <a:pt x="129" y="50"/>
                    </a:lnTo>
                    <a:lnTo>
                      <a:pt x="140" y="46"/>
                    </a:lnTo>
                    <a:lnTo>
                      <a:pt x="143" y="46"/>
                    </a:lnTo>
                    <a:lnTo>
                      <a:pt x="150" y="46"/>
                    </a:lnTo>
                    <a:lnTo>
                      <a:pt x="157" y="46"/>
                    </a:lnTo>
                    <a:lnTo>
                      <a:pt x="157" y="39"/>
                    </a:lnTo>
                    <a:lnTo>
                      <a:pt x="157" y="39"/>
                    </a:lnTo>
                    <a:lnTo>
                      <a:pt x="157" y="36"/>
                    </a:lnTo>
                    <a:lnTo>
                      <a:pt x="157" y="36"/>
                    </a:lnTo>
                    <a:lnTo>
                      <a:pt x="161" y="32"/>
                    </a:lnTo>
                    <a:lnTo>
                      <a:pt x="161" y="29"/>
                    </a:lnTo>
                    <a:lnTo>
                      <a:pt x="161" y="25"/>
                    </a:lnTo>
                    <a:lnTo>
                      <a:pt x="175" y="25"/>
                    </a:lnTo>
                    <a:lnTo>
                      <a:pt x="179" y="25"/>
                    </a:lnTo>
                    <a:lnTo>
                      <a:pt x="186" y="25"/>
                    </a:lnTo>
                    <a:lnTo>
                      <a:pt x="186" y="32"/>
                    </a:lnTo>
                    <a:lnTo>
                      <a:pt x="204" y="32"/>
                    </a:lnTo>
                    <a:lnTo>
                      <a:pt x="204" y="32"/>
                    </a:lnTo>
                    <a:lnTo>
                      <a:pt x="208" y="36"/>
                    </a:lnTo>
                    <a:lnTo>
                      <a:pt x="208" y="50"/>
                    </a:lnTo>
                    <a:lnTo>
                      <a:pt x="208" y="54"/>
                    </a:lnTo>
                    <a:lnTo>
                      <a:pt x="208" y="57"/>
                    </a:lnTo>
                    <a:lnTo>
                      <a:pt x="208" y="64"/>
                    </a:lnTo>
                    <a:lnTo>
                      <a:pt x="208" y="68"/>
                    </a:lnTo>
                    <a:lnTo>
                      <a:pt x="208" y="72"/>
                    </a:lnTo>
                    <a:lnTo>
                      <a:pt x="208" y="75"/>
                    </a:lnTo>
                    <a:lnTo>
                      <a:pt x="208" y="79"/>
                    </a:lnTo>
                    <a:lnTo>
                      <a:pt x="211" y="86"/>
                    </a:lnTo>
                    <a:lnTo>
                      <a:pt x="215" y="93"/>
                    </a:lnTo>
                    <a:lnTo>
                      <a:pt x="215" y="100"/>
                    </a:lnTo>
                    <a:lnTo>
                      <a:pt x="215" y="100"/>
                    </a:lnTo>
                    <a:lnTo>
                      <a:pt x="215" y="104"/>
                    </a:lnTo>
                    <a:lnTo>
                      <a:pt x="211" y="107"/>
                    </a:lnTo>
                    <a:lnTo>
                      <a:pt x="211" y="111"/>
                    </a:lnTo>
                    <a:lnTo>
                      <a:pt x="211" y="111"/>
                    </a:lnTo>
                    <a:lnTo>
                      <a:pt x="211" y="111"/>
                    </a:lnTo>
                    <a:lnTo>
                      <a:pt x="211" y="111"/>
                    </a:lnTo>
                    <a:lnTo>
                      <a:pt x="215" y="115"/>
                    </a:lnTo>
                    <a:lnTo>
                      <a:pt x="218" y="115"/>
                    </a:lnTo>
                    <a:lnTo>
                      <a:pt x="218" y="115"/>
                    </a:lnTo>
                    <a:lnTo>
                      <a:pt x="218" y="111"/>
                    </a:lnTo>
                    <a:lnTo>
                      <a:pt x="218" y="107"/>
                    </a:lnTo>
                    <a:lnTo>
                      <a:pt x="222" y="107"/>
                    </a:lnTo>
                    <a:lnTo>
                      <a:pt x="240" y="107"/>
                    </a:lnTo>
                    <a:lnTo>
                      <a:pt x="243" y="107"/>
                    </a:lnTo>
                    <a:lnTo>
                      <a:pt x="247" y="107"/>
                    </a:lnTo>
                    <a:lnTo>
                      <a:pt x="247" y="107"/>
                    </a:lnTo>
                    <a:lnTo>
                      <a:pt x="251" y="104"/>
                    </a:lnTo>
                    <a:lnTo>
                      <a:pt x="254" y="104"/>
                    </a:lnTo>
                    <a:lnTo>
                      <a:pt x="254" y="107"/>
                    </a:lnTo>
                    <a:lnTo>
                      <a:pt x="254" y="107"/>
                    </a:lnTo>
                    <a:lnTo>
                      <a:pt x="254" y="107"/>
                    </a:lnTo>
                    <a:lnTo>
                      <a:pt x="254" y="107"/>
                    </a:lnTo>
                    <a:lnTo>
                      <a:pt x="254" y="111"/>
                    </a:lnTo>
                    <a:lnTo>
                      <a:pt x="254" y="115"/>
                    </a:lnTo>
                    <a:lnTo>
                      <a:pt x="254" y="118"/>
                    </a:lnTo>
                    <a:lnTo>
                      <a:pt x="254" y="122"/>
                    </a:lnTo>
                    <a:lnTo>
                      <a:pt x="251" y="125"/>
                    </a:lnTo>
                    <a:lnTo>
                      <a:pt x="251" y="133"/>
                    </a:lnTo>
                    <a:lnTo>
                      <a:pt x="251" y="136"/>
                    </a:lnTo>
                    <a:lnTo>
                      <a:pt x="251" y="140"/>
                    </a:lnTo>
                    <a:lnTo>
                      <a:pt x="251" y="147"/>
                    </a:lnTo>
                    <a:lnTo>
                      <a:pt x="251" y="147"/>
                    </a:lnTo>
                    <a:lnTo>
                      <a:pt x="254" y="147"/>
                    </a:lnTo>
                    <a:lnTo>
                      <a:pt x="258" y="151"/>
                    </a:lnTo>
                    <a:lnTo>
                      <a:pt x="233" y="151"/>
                    </a:lnTo>
                    <a:lnTo>
                      <a:pt x="211" y="151"/>
                    </a:lnTo>
                    <a:lnTo>
                      <a:pt x="211" y="168"/>
                    </a:lnTo>
                    <a:lnTo>
                      <a:pt x="211" y="190"/>
                    </a:lnTo>
                    <a:lnTo>
                      <a:pt x="211" y="211"/>
                    </a:lnTo>
                    <a:lnTo>
                      <a:pt x="211" y="222"/>
                    </a:lnTo>
                    <a:lnTo>
                      <a:pt x="211" y="226"/>
                    </a:lnTo>
                    <a:lnTo>
                      <a:pt x="215" y="226"/>
                    </a:lnTo>
                    <a:lnTo>
                      <a:pt x="215" y="229"/>
                    </a:lnTo>
                    <a:lnTo>
                      <a:pt x="222" y="233"/>
                    </a:lnTo>
                    <a:lnTo>
                      <a:pt x="222" y="237"/>
                    </a:lnTo>
                    <a:lnTo>
                      <a:pt x="225" y="237"/>
                    </a:lnTo>
                    <a:lnTo>
                      <a:pt x="229" y="240"/>
                    </a:lnTo>
                    <a:lnTo>
                      <a:pt x="233" y="240"/>
                    </a:lnTo>
                    <a:lnTo>
                      <a:pt x="233" y="244"/>
                    </a:lnTo>
                    <a:lnTo>
                      <a:pt x="236" y="247"/>
                    </a:lnTo>
                    <a:lnTo>
                      <a:pt x="236" y="247"/>
                    </a:lnTo>
                    <a:lnTo>
                      <a:pt x="233" y="247"/>
                    </a:lnTo>
                    <a:lnTo>
                      <a:pt x="204" y="255"/>
                    </a:lnTo>
                    <a:lnTo>
                      <a:pt x="200" y="255"/>
                    </a:lnTo>
                    <a:lnTo>
                      <a:pt x="197" y="255"/>
                    </a:lnTo>
                    <a:lnTo>
                      <a:pt x="193" y="255"/>
                    </a:lnTo>
                    <a:lnTo>
                      <a:pt x="190" y="251"/>
                    </a:lnTo>
                    <a:lnTo>
                      <a:pt x="183" y="251"/>
                    </a:lnTo>
                    <a:lnTo>
                      <a:pt x="172" y="251"/>
                    </a:lnTo>
                    <a:lnTo>
                      <a:pt x="161" y="247"/>
                    </a:lnTo>
                    <a:lnTo>
                      <a:pt x="154" y="251"/>
                    </a:lnTo>
                    <a:lnTo>
                      <a:pt x="150" y="251"/>
                    </a:lnTo>
                    <a:lnTo>
                      <a:pt x="143" y="247"/>
                    </a:lnTo>
                    <a:lnTo>
                      <a:pt x="143" y="244"/>
                    </a:lnTo>
                    <a:lnTo>
                      <a:pt x="136" y="240"/>
                    </a:lnTo>
                    <a:lnTo>
                      <a:pt x="129" y="240"/>
                    </a:lnTo>
                    <a:lnTo>
                      <a:pt x="111" y="240"/>
                    </a:lnTo>
                    <a:lnTo>
                      <a:pt x="93" y="240"/>
                    </a:lnTo>
                    <a:lnTo>
                      <a:pt x="75" y="240"/>
                    </a:lnTo>
                    <a:lnTo>
                      <a:pt x="54" y="240"/>
                    </a:lnTo>
                    <a:lnTo>
                      <a:pt x="50" y="240"/>
                    </a:lnTo>
                    <a:lnTo>
                      <a:pt x="46" y="240"/>
                    </a:lnTo>
                    <a:lnTo>
                      <a:pt x="39" y="237"/>
                    </a:lnTo>
                    <a:lnTo>
                      <a:pt x="36" y="233"/>
                    </a:lnTo>
                    <a:lnTo>
                      <a:pt x="32" y="229"/>
                    </a:lnTo>
                    <a:lnTo>
                      <a:pt x="28" y="229"/>
                    </a:lnTo>
                    <a:lnTo>
                      <a:pt x="21" y="229"/>
                    </a:lnTo>
                    <a:lnTo>
                      <a:pt x="18" y="233"/>
                    </a:lnTo>
                    <a:lnTo>
                      <a:pt x="14" y="237"/>
                    </a:lnTo>
                    <a:lnTo>
                      <a:pt x="11" y="237"/>
                    </a:lnTo>
                    <a:lnTo>
                      <a:pt x="7" y="233"/>
                    </a:lnTo>
                    <a:lnTo>
                      <a:pt x="3" y="237"/>
                    </a:lnTo>
                    <a:lnTo>
                      <a:pt x="0" y="240"/>
                    </a:lnTo>
                    <a:lnTo>
                      <a:pt x="0" y="237"/>
                    </a:lnTo>
                    <a:lnTo>
                      <a:pt x="0" y="229"/>
                    </a:lnTo>
                    <a:lnTo>
                      <a:pt x="0" y="226"/>
                    </a:lnTo>
                    <a:lnTo>
                      <a:pt x="0" y="226"/>
                    </a:lnTo>
                    <a:lnTo>
                      <a:pt x="0" y="22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57" name="Freeform 2791">
                <a:extLst>
                  <a:ext uri="{FF2B5EF4-FFF2-40B4-BE49-F238E27FC236}">
                    <a16:creationId xmlns:a16="http://schemas.microsoft.com/office/drawing/2014/main" id="{9A04FC67-A289-47BF-866A-A96CC07CA997}"/>
                  </a:ext>
                </a:extLst>
              </p:cNvPr>
              <p:cNvSpPr>
                <a:spLocks/>
              </p:cNvSpPr>
              <p:nvPr/>
            </p:nvSpPr>
            <p:spPr bwMode="auto">
              <a:xfrm>
                <a:off x="3962" y="2840"/>
                <a:ext cx="258" cy="255"/>
              </a:xfrm>
              <a:custGeom>
                <a:avLst/>
                <a:gdLst>
                  <a:gd name="T0" fmla="*/ 3 w 258"/>
                  <a:gd name="T1" fmla="*/ 208 h 255"/>
                  <a:gd name="T2" fmla="*/ 11 w 258"/>
                  <a:gd name="T3" fmla="*/ 186 h 255"/>
                  <a:gd name="T4" fmla="*/ 14 w 258"/>
                  <a:gd name="T5" fmla="*/ 168 h 255"/>
                  <a:gd name="T6" fmla="*/ 18 w 258"/>
                  <a:gd name="T7" fmla="*/ 158 h 255"/>
                  <a:gd name="T8" fmla="*/ 32 w 258"/>
                  <a:gd name="T9" fmla="*/ 143 h 255"/>
                  <a:gd name="T10" fmla="*/ 43 w 258"/>
                  <a:gd name="T11" fmla="*/ 125 h 255"/>
                  <a:gd name="T12" fmla="*/ 43 w 258"/>
                  <a:gd name="T13" fmla="*/ 107 h 255"/>
                  <a:gd name="T14" fmla="*/ 32 w 258"/>
                  <a:gd name="T15" fmla="*/ 90 h 255"/>
                  <a:gd name="T16" fmla="*/ 32 w 258"/>
                  <a:gd name="T17" fmla="*/ 64 h 255"/>
                  <a:gd name="T18" fmla="*/ 28 w 258"/>
                  <a:gd name="T19" fmla="*/ 50 h 255"/>
                  <a:gd name="T20" fmla="*/ 18 w 258"/>
                  <a:gd name="T21" fmla="*/ 21 h 255"/>
                  <a:gd name="T22" fmla="*/ 14 w 258"/>
                  <a:gd name="T23" fmla="*/ 11 h 255"/>
                  <a:gd name="T24" fmla="*/ 28 w 258"/>
                  <a:gd name="T25" fmla="*/ 3 h 255"/>
                  <a:gd name="T26" fmla="*/ 46 w 258"/>
                  <a:gd name="T27" fmla="*/ 3 h 255"/>
                  <a:gd name="T28" fmla="*/ 71 w 258"/>
                  <a:gd name="T29" fmla="*/ 3 h 255"/>
                  <a:gd name="T30" fmla="*/ 93 w 258"/>
                  <a:gd name="T31" fmla="*/ 3 h 255"/>
                  <a:gd name="T32" fmla="*/ 100 w 258"/>
                  <a:gd name="T33" fmla="*/ 7 h 255"/>
                  <a:gd name="T34" fmla="*/ 107 w 258"/>
                  <a:gd name="T35" fmla="*/ 25 h 255"/>
                  <a:gd name="T36" fmla="*/ 125 w 258"/>
                  <a:gd name="T37" fmla="*/ 50 h 255"/>
                  <a:gd name="T38" fmla="*/ 150 w 258"/>
                  <a:gd name="T39" fmla="*/ 46 h 255"/>
                  <a:gd name="T40" fmla="*/ 157 w 258"/>
                  <a:gd name="T41" fmla="*/ 36 h 255"/>
                  <a:gd name="T42" fmla="*/ 161 w 258"/>
                  <a:gd name="T43" fmla="*/ 25 h 255"/>
                  <a:gd name="T44" fmla="*/ 186 w 258"/>
                  <a:gd name="T45" fmla="*/ 32 h 255"/>
                  <a:gd name="T46" fmla="*/ 208 w 258"/>
                  <a:gd name="T47" fmla="*/ 50 h 255"/>
                  <a:gd name="T48" fmla="*/ 208 w 258"/>
                  <a:gd name="T49" fmla="*/ 68 h 255"/>
                  <a:gd name="T50" fmla="*/ 211 w 258"/>
                  <a:gd name="T51" fmla="*/ 86 h 255"/>
                  <a:gd name="T52" fmla="*/ 215 w 258"/>
                  <a:gd name="T53" fmla="*/ 104 h 255"/>
                  <a:gd name="T54" fmla="*/ 211 w 258"/>
                  <a:gd name="T55" fmla="*/ 111 h 255"/>
                  <a:gd name="T56" fmla="*/ 218 w 258"/>
                  <a:gd name="T57" fmla="*/ 115 h 255"/>
                  <a:gd name="T58" fmla="*/ 240 w 258"/>
                  <a:gd name="T59" fmla="*/ 107 h 255"/>
                  <a:gd name="T60" fmla="*/ 251 w 258"/>
                  <a:gd name="T61" fmla="*/ 104 h 255"/>
                  <a:gd name="T62" fmla="*/ 254 w 258"/>
                  <a:gd name="T63" fmla="*/ 107 h 255"/>
                  <a:gd name="T64" fmla="*/ 254 w 258"/>
                  <a:gd name="T65" fmla="*/ 118 h 255"/>
                  <a:gd name="T66" fmla="*/ 251 w 258"/>
                  <a:gd name="T67" fmla="*/ 136 h 255"/>
                  <a:gd name="T68" fmla="*/ 254 w 258"/>
                  <a:gd name="T69" fmla="*/ 147 h 255"/>
                  <a:gd name="T70" fmla="*/ 211 w 258"/>
                  <a:gd name="T71" fmla="*/ 168 h 255"/>
                  <a:gd name="T72" fmla="*/ 211 w 258"/>
                  <a:gd name="T73" fmla="*/ 226 h 255"/>
                  <a:gd name="T74" fmla="*/ 222 w 258"/>
                  <a:gd name="T75" fmla="*/ 237 h 255"/>
                  <a:gd name="T76" fmla="*/ 233 w 258"/>
                  <a:gd name="T77" fmla="*/ 244 h 255"/>
                  <a:gd name="T78" fmla="*/ 204 w 258"/>
                  <a:gd name="T79" fmla="*/ 255 h 255"/>
                  <a:gd name="T80" fmla="*/ 190 w 258"/>
                  <a:gd name="T81" fmla="*/ 251 h 255"/>
                  <a:gd name="T82" fmla="*/ 154 w 258"/>
                  <a:gd name="T83" fmla="*/ 251 h 255"/>
                  <a:gd name="T84" fmla="*/ 136 w 258"/>
                  <a:gd name="T85" fmla="*/ 240 h 255"/>
                  <a:gd name="T86" fmla="*/ 75 w 258"/>
                  <a:gd name="T87" fmla="*/ 240 h 255"/>
                  <a:gd name="T88" fmla="*/ 39 w 258"/>
                  <a:gd name="T89" fmla="*/ 237 h 255"/>
                  <a:gd name="T90" fmla="*/ 21 w 258"/>
                  <a:gd name="T91" fmla="*/ 229 h 255"/>
                  <a:gd name="T92" fmla="*/ 7 w 258"/>
                  <a:gd name="T93" fmla="*/ 233 h 255"/>
                  <a:gd name="T94" fmla="*/ 0 w 258"/>
                  <a:gd name="T95" fmla="*/ 229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8" h="255">
                    <a:moveTo>
                      <a:pt x="0" y="222"/>
                    </a:moveTo>
                    <a:lnTo>
                      <a:pt x="0" y="215"/>
                    </a:lnTo>
                    <a:lnTo>
                      <a:pt x="0" y="211"/>
                    </a:lnTo>
                    <a:lnTo>
                      <a:pt x="3" y="208"/>
                    </a:lnTo>
                    <a:lnTo>
                      <a:pt x="7" y="197"/>
                    </a:lnTo>
                    <a:lnTo>
                      <a:pt x="7" y="194"/>
                    </a:lnTo>
                    <a:lnTo>
                      <a:pt x="7" y="190"/>
                    </a:lnTo>
                    <a:lnTo>
                      <a:pt x="11" y="186"/>
                    </a:lnTo>
                    <a:lnTo>
                      <a:pt x="11" y="183"/>
                    </a:lnTo>
                    <a:lnTo>
                      <a:pt x="11" y="179"/>
                    </a:lnTo>
                    <a:lnTo>
                      <a:pt x="11" y="176"/>
                    </a:lnTo>
                    <a:lnTo>
                      <a:pt x="14" y="168"/>
                    </a:lnTo>
                    <a:lnTo>
                      <a:pt x="14" y="165"/>
                    </a:lnTo>
                    <a:lnTo>
                      <a:pt x="18" y="165"/>
                    </a:lnTo>
                    <a:lnTo>
                      <a:pt x="18" y="161"/>
                    </a:lnTo>
                    <a:lnTo>
                      <a:pt x="18" y="158"/>
                    </a:lnTo>
                    <a:lnTo>
                      <a:pt x="21" y="154"/>
                    </a:lnTo>
                    <a:lnTo>
                      <a:pt x="25" y="151"/>
                    </a:lnTo>
                    <a:lnTo>
                      <a:pt x="25" y="147"/>
                    </a:lnTo>
                    <a:lnTo>
                      <a:pt x="32" y="143"/>
                    </a:lnTo>
                    <a:lnTo>
                      <a:pt x="36" y="136"/>
                    </a:lnTo>
                    <a:lnTo>
                      <a:pt x="39" y="133"/>
                    </a:lnTo>
                    <a:lnTo>
                      <a:pt x="39" y="129"/>
                    </a:lnTo>
                    <a:lnTo>
                      <a:pt x="43" y="125"/>
                    </a:lnTo>
                    <a:lnTo>
                      <a:pt x="43" y="118"/>
                    </a:lnTo>
                    <a:lnTo>
                      <a:pt x="43" y="115"/>
                    </a:lnTo>
                    <a:lnTo>
                      <a:pt x="43" y="107"/>
                    </a:lnTo>
                    <a:lnTo>
                      <a:pt x="43" y="107"/>
                    </a:lnTo>
                    <a:lnTo>
                      <a:pt x="43" y="100"/>
                    </a:lnTo>
                    <a:lnTo>
                      <a:pt x="39" y="97"/>
                    </a:lnTo>
                    <a:lnTo>
                      <a:pt x="36" y="90"/>
                    </a:lnTo>
                    <a:lnTo>
                      <a:pt x="32" y="90"/>
                    </a:lnTo>
                    <a:lnTo>
                      <a:pt x="32" y="82"/>
                    </a:lnTo>
                    <a:lnTo>
                      <a:pt x="28" y="72"/>
                    </a:lnTo>
                    <a:lnTo>
                      <a:pt x="28" y="68"/>
                    </a:lnTo>
                    <a:lnTo>
                      <a:pt x="32" y="64"/>
                    </a:lnTo>
                    <a:lnTo>
                      <a:pt x="32" y="64"/>
                    </a:lnTo>
                    <a:lnTo>
                      <a:pt x="32" y="57"/>
                    </a:lnTo>
                    <a:lnTo>
                      <a:pt x="32" y="54"/>
                    </a:lnTo>
                    <a:lnTo>
                      <a:pt x="28" y="50"/>
                    </a:lnTo>
                    <a:lnTo>
                      <a:pt x="25" y="36"/>
                    </a:lnTo>
                    <a:lnTo>
                      <a:pt x="25" y="29"/>
                    </a:lnTo>
                    <a:lnTo>
                      <a:pt x="25" y="29"/>
                    </a:lnTo>
                    <a:lnTo>
                      <a:pt x="18" y="21"/>
                    </a:lnTo>
                    <a:lnTo>
                      <a:pt x="18" y="18"/>
                    </a:lnTo>
                    <a:lnTo>
                      <a:pt x="14" y="14"/>
                    </a:lnTo>
                    <a:lnTo>
                      <a:pt x="14" y="11"/>
                    </a:lnTo>
                    <a:lnTo>
                      <a:pt x="14" y="11"/>
                    </a:lnTo>
                    <a:lnTo>
                      <a:pt x="14" y="11"/>
                    </a:lnTo>
                    <a:lnTo>
                      <a:pt x="18" y="7"/>
                    </a:lnTo>
                    <a:lnTo>
                      <a:pt x="21" y="7"/>
                    </a:lnTo>
                    <a:lnTo>
                      <a:pt x="28" y="3"/>
                    </a:lnTo>
                    <a:lnTo>
                      <a:pt x="32" y="3"/>
                    </a:lnTo>
                    <a:lnTo>
                      <a:pt x="36" y="3"/>
                    </a:lnTo>
                    <a:lnTo>
                      <a:pt x="39" y="3"/>
                    </a:lnTo>
                    <a:lnTo>
                      <a:pt x="46" y="3"/>
                    </a:lnTo>
                    <a:lnTo>
                      <a:pt x="57" y="0"/>
                    </a:lnTo>
                    <a:lnTo>
                      <a:pt x="57" y="3"/>
                    </a:lnTo>
                    <a:lnTo>
                      <a:pt x="64" y="3"/>
                    </a:lnTo>
                    <a:lnTo>
                      <a:pt x="71" y="3"/>
                    </a:lnTo>
                    <a:lnTo>
                      <a:pt x="75" y="3"/>
                    </a:lnTo>
                    <a:lnTo>
                      <a:pt x="89" y="0"/>
                    </a:lnTo>
                    <a:lnTo>
                      <a:pt x="93" y="0"/>
                    </a:lnTo>
                    <a:lnTo>
                      <a:pt x="93" y="3"/>
                    </a:lnTo>
                    <a:lnTo>
                      <a:pt x="97" y="3"/>
                    </a:lnTo>
                    <a:lnTo>
                      <a:pt x="97" y="3"/>
                    </a:lnTo>
                    <a:lnTo>
                      <a:pt x="100" y="3"/>
                    </a:lnTo>
                    <a:lnTo>
                      <a:pt x="100" y="7"/>
                    </a:lnTo>
                    <a:lnTo>
                      <a:pt x="104" y="14"/>
                    </a:lnTo>
                    <a:lnTo>
                      <a:pt x="104" y="18"/>
                    </a:lnTo>
                    <a:lnTo>
                      <a:pt x="104" y="21"/>
                    </a:lnTo>
                    <a:lnTo>
                      <a:pt x="107" y="25"/>
                    </a:lnTo>
                    <a:lnTo>
                      <a:pt x="107" y="32"/>
                    </a:lnTo>
                    <a:lnTo>
                      <a:pt x="111" y="36"/>
                    </a:lnTo>
                    <a:lnTo>
                      <a:pt x="122" y="46"/>
                    </a:lnTo>
                    <a:lnTo>
                      <a:pt x="125" y="50"/>
                    </a:lnTo>
                    <a:lnTo>
                      <a:pt x="129" y="50"/>
                    </a:lnTo>
                    <a:lnTo>
                      <a:pt x="140" y="46"/>
                    </a:lnTo>
                    <a:lnTo>
                      <a:pt x="143" y="46"/>
                    </a:lnTo>
                    <a:lnTo>
                      <a:pt x="150" y="46"/>
                    </a:lnTo>
                    <a:lnTo>
                      <a:pt x="157" y="46"/>
                    </a:lnTo>
                    <a:lnTo>
                      <a:pt x="157" y="39"/>
                    </a:lnTo>
                    <a:lnTo>
                      <a:pt x="157" y="39"/>
                    </a:lnTo>
                    <a:lnTo>
                      <a:pt x="157" y="36"/>
                    </a:lnTo>
                    <a:lnTo>
                      <a:pt x="157" y="36"/>
                    </a:lnTo>
                    <a:lnTo>
                      <a:pt x="161" y="32"/>
                    </a:lnTo>
                    <a:lnTo>
                      <a:pt x="161" y="29"/>
                    </a:lnTo>
                    <a:lnTo>
                      <a:pt x="161" y="25"/>
                    </a:lnTo>
                    <a:lnTo>
                      <a:pt x="175" y="25"/>
                    </a:lnTo>
                    <a:lnTo>
                      <a:pt x="179" y="25"/>
                    </a:lnTo>
                    <a:lnTo>
                      <a:pt x="186" y="25"/>
                    </a:lnTo>
                    <a:lnTo>
                      <a:pt x="186" y="32"/>
                    </a:lnTo>
                    <a:lnTo>
                      <a:pt x="204" y="32"/>
                    </a:lnTo>
                    <a:lnTo>
                      <a:pt x="204" y="32"/>
                    </a:lnTo>
                    <a:lnTo>
                      <a:pt x="208" y="36"/>
                    </a:lnTo>
                    <a:lnTo>
                      <a:pt x="208" y="50"/>
                    </a:lnTo>
                    <a:lnTo>
                      <a:pt x="208" y="54"/>
                    </a:lnTo>
                    <a:lnTo>
                      <a:pt x="208" y="57"/>
                    </a:lnTo>
                    <a:lnTo>
                      <a:pt x="208" y="64"/>
                    </a:lnTo>
                    <a:lnTo>
                      <a:pt x="208" y="68"/>
                    </a:lnTo>
                    <a:lnTo>
                      <a:pt x="208" y="72"/>
                    </a:lnTo>
                    <a:lnTo>
                      <a:pt x="208" y="75"/>
                    </a:lnTo>
                    <a:lnTo>
                      <a:pt x="208" y="79"/>
                    </a:lnTo>
                    <a:lnTo>
                      <a:pt x="211" y="86"/>
                    </a:lnTo>
                    <a:lnTo>
                      <a:pt x="215" y="93"/>
                    </a:lnTo>
                    <a:lnTo>
                      <a:pt x="215" y="100"/>
                    </a:lnTo>
                    <a:lnTo>
                      <a:pt x="215" y="100"/>
                    </a:lnTo>
                    <a:lnTo>
                      <a:pt x="215" y="104"/>
                    </a:lnTo>
                    <a:lnTo>
                      <a:pt x="211" y="107"/>
                    </a:lnTo>
                    <a:lnTo>
                      <a:pt x="211" y="111"/>
                    </a:lnTo>
                    <a:lnTo>
                      <a:pt x="211" y="111"/>
                    </a:lnTo>
                    <a:lnTo>
                      <a:pt x="211" y="111"/>
                    </a:lnTo>
                    <a:lnTo>
                      <a:pt x="211" y="111"/>
                    </a:lnTo>
                    <a:lnTo>
                      <a:pt x="215" y="115"/>
                    </a:lnTo>
                    <a:lnTo>
                      <a:pt x="218" y="115"/>
                    </a:lnTo>
                    <a:lnTo>
                      <a:pt x="218" y="115"/>
                    </a:lnTo>
                    <a:lnTo>
                      <a:pt x="218" y="111"/>
                    </a:lnTo>
                    <a:lnTo>
                      <a:pt x="218" y="107"/>
                    </a:lnTo>
                    <a:lnTo>
                      <a:pt x="222" y="107"/>
                    </a:lnTo>
                    <a:lnTo>
                      <a:pt x="240" y="107"/>
                    </a:lnTo>
                    <a:lnTo>
                      <a:pt x="243" y="107"/>
                    </a:lnTo>
                    <a:lnTo>
                      <a:pt x="247" y="107"/>
                    </a:lnTo>
                    <a:lnTo>
                      <a:pt x="247" y="107"/>
                    </a:lnTo>
                    <a:lnTo>
                      <a:pt x="251" y="104"/>
                    </a:lnTo>
                    <a:lnTo>
                      <a:pt x="254" y="104"/>
                    </a:lnTo>
                    <a:lnTo>
                      <a:pt x="254" y="107"/>
                    </a:lnTo>
                    <a:lnTo>
                      <a:pt x="254" y="107"/>
                    </a:lnTo>
                    <a:lnTo>
                      <a:pt x="254" y="107"/>
                    </a:lnTo>
                    <a:lnTo>
                      <a:pt x="254" y="107"/>
                    </a:lnTo>
                    <a:lnTo>
                      <a:pt x="254" y="111"/>
                    </a:lnTo>
                    <a:lnTo>
                      <a:pt x="254" y="115"/>
                    </a:lnTo>
                    <a:lnTo>
                      <a:pt x="254" y="118"/>
                    </a:lnTo>
                    <a:lnTo>
                      <a:pt x="254" y="122"/>
                    </a:lnTo>
                    <a:lnTo>
                      <a:pt x="251" y="125"/>
                    </a:lnTo>
                    <a:lnTo>
                      <a:pt x="251" y="133"/>
                    </a:lnTo>
                    <a:lnTo>
                      <a:pt x="251" y="136"/>
                    </a:lnTo>
                    <a:lnTo>
                      <a:pt x="251" y="140"/>
                    </a:lnTo>
                    <a:lnTo>
                      <a:pt x="251" y="147"/>
                    </a:lnTo>
                    <a:lnTo>
                      <a:pt x="251" y="147"/>
                    </a:lnTo>
                    <a:lnTo>
                      <a:pt x="254" y="147"/>
                    </a:lnTo>
                    <a:lnTo>
                      <a:pt x="258" y="151"/>
                    </a:lnTo>
                    <a:lnTo>
                      <a:pt x="233" y="151"/>
                    </a:lnTo>
                    <a:lnTo>
                      <a:pt x="211" y="151"/>
                    </a:lnTo>
                    <a:lnTo>
                      <a:pt x="211" y="168"/>
                    </a:lnTo>
                    <a:lnTo>
                      <a:pt x="211" y="190"/>
                    </a:lnTo>
                    <a:lnTo>
                      <a:pt x="211" y="211"/>
                    </a:lnTo>
                    <a:lnTo>
                      <a:pt x="211" y="222"/>
                    </a:lnTo>
                    <a:lnTo>
                      <a:pt x="211" y="226"/>
                    </a:lnTo>
                    <a:lnTo>
                      <a:pt x="215" y="226"/>
                    </a:lnTo>
                    <a:lnTo>
                      <a:pt x="215" y="229"/>
                    </a:lnTo>
                    <a:lnTo>
                      <a:pt x="222" y="233"/>
                    </a:lnTo>
                    <a:lnTo>
                      <a:pt x="222" y="237"/>
                    </a:lnTo>
                    <a:lnTo>
                      <a:pt x="225" y="237"/>
                    </a:lnTo>
                    <a:lnTo>
                      <a:pt x="229" y="240"/>
                    </a:lnTo>
                    <a:lnTo>
                      <a:pt x="233" y="240"/>
                    </a:lnTo>
                    <a:lnTo>
                      <a:pt x="233" y="244"/>
                    </a:lnTo>
                    <a:lnTo>
                      <a:pt x="236" y="247"/>
                    </a:lnTo>
                    <a:lnTo>
                      <a:pt x="236" y="247"/>
                    </a:lnTo>
                    <a:lnTo>
                      <a:pt x="233" y="247"/>
                    </a:lnTo>
                    <a:lnTo>
                      <a:pt x="204" y="255"/>
                    </a:lnTo>
                    <a:lnTo>
                      <a:pt x="200" y="255"/>
                    </a:lnTo>
                    <a:lnTo>
                      <a:pt x="197" y="255"/>
                    </a:lnTo>
                    <a:lnTo>
                      <a:pt x="193" y="255"/>
                    </a:lnTo>
                    <a:lnTo>
                      <a:pt x="190" y="251"/>
                    </a:lnTo>
                    <a:lnTo>
                      <a:pt x="183" y="251"/>
                    </a:lnTo>
                    <a:lnTo>
                      <a:pt x="172" y="251"/>
                    </a:lnTo>
                    <a:lnTo>
                      <a:pt x="161" y="247"/>
                    </a:lnTo>
                    <a:lnTo>
                      <a:pt x="154" y="251"/>
                    </a:lnTo>
                    <a:lnTo>
                      <a:pt x="150" y="251"/>
                    </a:lnTo>
                    <a:lnTo>
                      <a:pt x="143" y="247"/>
                    </a:lnTo>
                    <a:lnTo>
                      <a:pt x="143" y="244"/>
                    </a:lnTo>
                    <a:lnTo>
                      <a:pt x="136" y="240"/>
                    </a:lnTo>
                    <a:lnTo>
                      <a:pt x="129" y="240"/>
                    </a:lnTo>
                    <a:lnTo>
                      <a:pt x="111" y="240"/>
                    </a:lnTo>
                    <a:lnTo>
                      <a:pt x="93" y="240"/>
                    </a:lnTo>
                    <a:lnTo>
                      <a:pt x="75" y="240"/>
                    </a:lnTo>
                    <a:lnTo>
                      <a:pt x="54" y="240"/>
                    </a:lnTo>
                    <a:lnTo>
                      <a:pt x="50" y="240"/>
                    </a:lnTo>
                    <a:lnTo>
                      <a:pt x="46" y="240"/>
                    </a:lnTo>
                    <a:lnTo>
                      <a:pt x="39" y="237"/>
                    </a:lnTo>
                    <a:lnTo>
                      <a:pt x="36" y="233"/>
                    </a:lnTo>
                    <a:lnTo>
                      <a:pt x="32" y="229"/>
                    </a:lnTo>
                    <a:lnTo>
                      <a:pt x="28" y="229"/>
                    </a:lnTo>
                    <a:lnTo>
                      <a:pt x="21" y="229"/>
                    </a:lnTo>
                    <a:lnTo>
                      <a:pt x="18" y="233"/>
                    </a:lnTo>
                    <a:lnTo>
                      <a:pt x="14" y="237"/>
                    </a:lnTo>
                    <a:lnTo>
                      <a:pt x="11" y="237"/>
                    </a:lnTo>
                    <a:lnTo>
                      <a:pt x="7" y="233"/>
                    </a:lnTo>
                    <a:lnTo>
                      <a:pt x="3" y="237"/>
                    </a:lnTo>
                    <a:lnTo>
                      <a:pt x="0" y="240"/>
                    </a:lnTo>
                    <a:lnTo>
                      <a:pt x="0" y="237"/>
                    </a:lnTo>
                    <a:lnTo>
                      <a:pt x="0" y="229"/>
                    </a:lnTo>
                    <a:lnTo>
                      <a:pt x="0" y="226"/>
                    </a:lnTo>
                    <a:lnTo>
                      <a:pt x="0" y="226"/>
                    </a:lnTo>
                    <a:lnTo>
                      <a:pt x="0" y="222"/>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58" name="Freeform 2792">
                <a:extLst>
                  <a:ext uri="{FF2B5EF4-FFF2-40B4-BE49-F238E27FC236}">
                    <a16:creationId xmlns:a16="http://schemas.microsoft.com/office/drawing/2014/main" id="{F6E4B08F-4A07-4FB3-8613-3AC8846EE2B1}"/>
                  </a:ext>
                </a:extLst>
              </p:cNvPr>
              <p:cNvSpPr>
                <a:spLocks/>
              </p:cNvSpPr>
              <p:nvPr/>
            </p:nvSpPr>
            <p:spPr bwMode="auto">
              <a:xfrm>
                <a:off x="3550" y="1929"/>
                <a:ext cx="415" cy="401"/>
              </a:xfrm>
              <a:custGeom>
                <a:avLst/>
                <a:gdLst>
                  <a:gd name="T0" fmla="*/ 0 w 415"/>
                  <a:gd name="T1" fmla="*/ 226 h 401"/>
                  <a:gd name="T2" fmla="*/ 21 w 415"/>
                  <a:gd name="T3" fmla="*/ 175 h 401"/>
                  <a:gd name="T4" fmla="*/ 32 w 415"/>
                  <a:gd name="T5" fmla="*/ 168 h 401"/>
                  <a:gd name="T6" fmla="*/ 43 w 415"/>
                  <a:gd name="T7" fmla="*/ 168 h 401"/>
                  <a:gd name="T8" fmla="*/ 61 w 415"/>
                  <a:gd name="T9" fmla="*/ 165 h 401"/>
                  <a:gd name="T10" fmla="*/ 72 w 415"/>
                  <a:gd name="T11" fmla="*/ 154 h 401"/>
                  <a:gd name="T12" fmla="*/ 93 w 415"/>
                  <a:gd name="T13" fmla="*/ 143 h 401"/>
                  <a:gd name="T14" fmla="*/ 100 w 415"/>
                  <a:gd name="T15" fmla="*/ 136 h 401"/>
                  <a:gd name="T16" fmla="*/ 100 w 415"/>
                  <a:gd name="T17" fmla="*/ 129 h 401"/>
                  <a:gd name="T18" fmla="*/ 97 w 415"/>
                  <a:gd name="T19" fmla="*/ 125 h 401"/>
                  <a:gd name="T20" fmla="*/ 111 w 415"/>
                  <a:gd name="T21" fmla="*/ 122 h 401"/>
                  <a:gd name="T22" fmla="*/ 118 w 415"/>
                  <a:gd name="T23" fmla="*/ 114 h 401"/>
                  <a:gd name="T24" fmla="*/ 125 w 415"/>
                  <a:gd name="T25" fmla="*/ 111 h 401"/>
                  <a:gd name="T26" fmla="*/ 150 w 415"/>
                  <a:gd name="T27" fmla="*/ 114 h 401"/>
                  <a:gd name="T28" fmla="*/ 154 w 415"/>
                  <a:gd name="T29" fmla="*/ 107 h 401"/>
                  <a:gd name="T30" fmla="*/ 147 w 415"/>
                  <a:gd name="T31" fmla="*/ 93 h 401"/>
                  <a:gd name="T32" fmla="*/ 147 w 415"/>
                  <a:gd name="T33" fmla="*/ 82 h 401"/>
                  <a:gd name="T34" fmla="*/ 143 w 415"/>
                  <a:gd name="T35" fmla="*/ 75 h 401"/>
                  <a:gd name="T36" fmla="*/ 143 w 415"/>
                  <a:gd name="T37" fmla="*/ 57 h 401"/>
                  <a:gd name="T38" fmla="*/ 140 w 415"/>
                  <a:gd name="T39" fmla="*/ 53 h 401"/>
                  <a:gd name="T40" fmla="*/ 136 w 415"/>
                  <a:gd name="T41" fmla="*/ 46 h 401"/>
                  <a:gd name="T42" fmla="*/ 154 w 415"/>
                  <a:gd name="T43" fmla="*/ 35 h 401"/>
                  <a:gd name="T44" fmla="*/ 175 w 415"/>
                  <a:gd name="T45" fmla="*/ 28 h 401"/>
                  <a:gd name="T46" fmla="*/ 190 w 415"/>
                  <a:gd name="T47" fmla="*/ 21 h 401"/>
                  <a:gd name="T48" fmla="*/ 229 w 415"/>
                  <a:gd name="T49" fmla="*/ 10 h 401"/>
                  <a:gd name="T50" fmla="*/ 247 w 415"/>
                  <a:gd name="T51" fmla="*/ 7 h 401"/>
                  <a:gd name="T52" fmla="*/ 276 w 415"/>
                  <a:gd name="T53" fmla="*/ 3 h 401"/>
                  <a:gd name="T54" fmla="*/ 297 w 415"/>
                  <a:gd name="T55" fmla="*/ 7 h 401"/>
                  <a:gd name="T56" fmla="*/ 315 w 415"/>
                  <a:gd name="T57" fmla="*/ 3 h 401"/>
                  <a:gd name="T58" fmla="*/ 337 w 415"/>
                  <a:gd name="T59" fmla="*/ 3 h 401"/>
                  <a:gd name="T60" fmla="*/ 351 w 415"/>
                  <a:gd name="T61" fmla="*/ 7 h 401"/>
                  <a:gd name="T62" fmla="*/ 347 w 415"/>
                  <a:gd name="T63" fmla="*/ 14 h 401"/>
                  <a:gd name="T64" fmla="*/ 344 w 415"/>
                  <a:gd name="T65" fmla="*/ 39 h 401"/>
                  <a:gd name="T66" fmla="*/ 337 w 415"/>
                  <a:gd name="T67" fmla="*/ 64 h 401"/>
                  <a:gd name="T68" fmla="*/ 326 w 415"/>
                  <a:gd name="T69" fmla="*/ 71 h 401"/>
                  <a:gd name="T70" fmla="*/ 337 w 415"/>
                  <a:gd name="T71" fmla="*/ 89 h 401"/>
                  <a:gd name="T72" fmla="*/ 358 w 415"/>
                  <a:gd name="T73" fmla="*/ 114 h 401"/>
                  <a:gd name="T74" fmla="*/ 365 w 415"/>
                  <a:gd name="T75" fmla="*/ 154 h 401"/>
                  <a:gd name="T76" fmla="*/ 369 w 415"/>
                  <a:gd name="T77" fmla="*/ 179 h 401"/>
                  <a:gd name="T78" fmla="*/ 372 w 415"/>
                  <a:gd name="T79" fmla="*/ 211 h 401"/>
                  <a:gd name="T80" fmla="*/ 365 w 415"/>
                  <a:gd name="T81" fmla="*/ 247 h 401"/>
                  <a:gd name="T82" fmla="*/ 376 w 415"/>
                  <a:gd name="T83" fmla="*/ 276 h 401"/>
                  <a:gd name="T84" fmla="*/ 412 w 415"/>
                  <a:gd name="T85" fmla="*/ 297 h 401"/>
                  <a:gd name="T86" fmla="*/ 372 w 415"/>
                  <a:gd name="T87" fmla="*/ 333 h 401"/>
                  <a:gd name="T88" fmla="*/ 290 w 415"/>
                  <a:gd name="T89" fmla="*/ 391 h 401"/>
                  <a:gd name="T90" fmla="*/ 254 w 415"/>
                  <a:gd name="T91" fmla="*/ 401 h 401"/>
                  <a:gd name="T92" fmla="*/ 240 w 415"/>
                  <a:gd name="T93" fmla="*/ 398 h 401"/>
                  <a:gd name="T94" fmla="*/ 240 w 415"/>
                  <a:gd name="T95" fmla="*/ 391 h 401"/>
                  <a:gd name="T96" fmla="*/ 240 w 415"/>
                  <a:gd name="T97" fmla="*/ 383 h 401"/>
                  <a:gd name="T98" fmla="*/ 233 w 415"/>
                  <a:gd name="T99" fmla="*/ 380 h 401"/>
                  <a:gd name="T100" fmla="*/ 222 w 415"/>
                  <a:gd name="T101" fmla="*/ 373 h 401"/>
                  <a:gd name="T102" fmla="*/ 208 w 415"/>
                  <a:gd name="T103" fmla="*/ 369 h 401"/>
                  <a:gd name="T104" fmla="*/ 200 w 415"/>
                  <a:gd name="T105" fmla="*/ 362 h 401"/>
                  <a:gd name="T106" fmla="*/ 197 w 415"/>
                  <a:gd name="T107" fmla="*/ 35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5" h="401">
                    <a:moveTo>
                      <a:pt x="75" y="272"/>
                    </a:moveTo>
                    <a:lnTo>
                      <a:pt x="75" y="272"/>
                    </a:lnTo>
                    <a:lnTo>
                      <a:pt x="46" y="254"/>
                    </a:lnTo>
                    <a:lnTo>
                      <a:pt x="25" y="240"/>
                    </a:lnTo>
                    <a:lnTo>
                      <a:pt x="0" y="226"/>
                    </a:lnTo>
                    <a:lnTo>
                      <a:pt x="0" y="211"/>
                    </a:lnTo>
                    <a:lnTo>
                      <a:pt x="0" y="190"/>
                    </a:lnTo>
                    <a:lnTo>
                      <a:pt x="11" y="183"/>
                    </a:lnTo>
                    <a:lnTo>
                      <a:pt x="18" y="175"/>
                    </a:lnTo>
                    <a:lnTo>
                      <a:pt x="21" y="175"/>
                    </a:lnTo>
                    <a:lnTo>
                      <a:pt x="25" y="175"/>
                    </a:lnTo>
                    <a:lnTo>
                      <a:pt x="29" y="172"/>
                    </a:lnTo>
                    <a:lnTo>
                      <a:pt x="29" y="172"/>
                    </a:lnTo>
                    <a:lnTo>
                      <a:pt x="32" y="168"/>
                    </a:lnTo>
                    <a:lnTo>
                      <a:pt x="32" y="168"/>
                    </a:lnTo>
                    <a:lnTo>
                      <a:pt x="36" y="168"/>
                    </a:lnTo>
                    <a:lnTo>
                      <a:pt x="39" y="172"/>
                    </a:lnTo>
                    <a:lnTo>
                      <a:pt x="43" y="172"/>
                    </a:lnTo>
                    <a:lnTo>
                      <a:pt x="43" y="168"/>
                    </a:lnTo>
                    <a:lnTo>
                      <a:pt x="43" y="168"/>
                    </a:lnTo>
                    <a:lnTo>
                      <a:pt x="43" y="165"/>
                    </a:lnTo>
                    <a:lnTo>
                      <a:pt x="50" y="165"/>
                    </a:lnTo>
                    <a:lnTo>
                      <a:pt x="50" y="165"/>
                    </a:lnTo>
                    <a:lnTo>
                      <a:pt x="54" y="165"/>
                    </a:lnTo>
                    <a:lnTo>
                      <a:pt x="61" y="165"/>
                    </a:lnTo>
                    <a:lnTo>
                      <a:pt x="68" y="161"/>
                    </a:lnTo>
                    <a:lnTo>
                      <a:pt x="68" y="161"/>
                    </a:lnTo>
                    <a:lnTo>
                      <a:pt x="72" y="157"/>
                    </a:lnTo>
                    <a:lnTo>
                      <a:pt x="72" y="157"/>
                    </a:lnTo>
                    <a:lnTo>
                      <a:pt x="72" y="154"/>
                    </a:lnTo>
                    <a:lnTo>
                      <a:pt x="75" y="154"/>
                    </a:lnTo>
                    <a:lnTo>
                      <a:pt x="79" y="150"/>
                    </a:lnTo>
                    <a:lnTo>
                      <a:pt x="82" y="147"/>
                    </a:lnTo>
                    <a:lnTo>
                      <a:pt x="86" y="147"/>
                    </a:lnTo>
                    <a:lnTo>
                      <a:pt x="93" y="143"/>
                    </a:lnTo>
                    <a:lnTo>
                      <a:pt x="104" y="140"/>
                    </a:lnTo>
                    <a:lnTo>
                      <a:pt x="104" y="140"/>
                    </a:lnTo>
                    <a:lnTo>
                      <a:pt x="104" y="136"/>
                    </a:lnTo>
                    <a:lnTo>
                      <a:pt x="100" y="136"/>
                    </a:lnTo>
                    <a:lnTo>
                      <a:pt x="100" y="136"/>
                    </a:lnTo>
                    <a:lnTo>
                      <a:pt x="100" y="136"/>
                    </a:lnTo>
                    <a:lnTo>
                      <a:pt x="100" y="136"/>
                    </a:lnTo>
                    <a:lnTo>
                      <a:pt x="97" y="136"/>
                    </a:lnTo>
                    <a:lnTo>
                      <a:pt x="100" y="132"/>
                    </a:lnTo>
                    <a:lnTo>
                      <a:pt x="100" y="129"/>
                    </a:lnTo>
                    <a:lnTo>
                      <a:pt x="100" y="129"/>
                    </a:lnTo>
                    <a:lnTo>
                      <a:pt x="97" y="129"/>
                    </a:lnTo>
                    <a:lnTo>
                      <a:pt x="97" y="129"/>
                    </a:lnTo>
                    <a:lnTo>
                      <a:pt x="97" y="125"/>
                    </a:lnTo>
                    <a:lnTo>
                      <a:pt x="97" y="125"/>
                    </a:lnTo>
                    <a:lnTo>
                      <a:pt x="100" y="122"/>
                    </a:lnTo>
                    <a:lnTo>
                      <a:pt x="100" y="122"/>
                    </a:lnTo>
                    <a:lnTo>
                      <a:pt x="104" y="125"/>
                    </a:lnTo>
                    <a:lnTo>
                      <a:pt x="107" y="122"/>
                    </a:lnTo>
                    <a:lnTo>
                      <a:pt x="111" y="122"/>
                    </a:lnTo>
                    <a:lnTo>
                      <a:pt x="115" y="122"/>
                    </a:lnTo>
                    <a:lnTo>
                      <a:pt x="115" y="118"/>
                    </a:lnTo>
                    <a:lnTo>
                      <a:pt x="115" y="118"/>
                    </a:lnTo>
                    <a:lnTo>
                      <a:pt x="115" y="114"/>
                    </a:lnTo>
                    <a:lnTo>
                      <a:pt x="118" y="114"/>
                    </a:lnTo>
                    <a:lnTo>
                      <a:pt x="118" y="114"/>
                    </a:lnTo>
                    <a:lnTo>
                      <a:pt x="122" y="114"/>
                    </a:lnTo>
                    <a:lnTo>
                      <a:pt x="122" y="114"/>
                    </a:lnTo>
                    <a:lnTo>
                      <a:pt x="122" y="114"/>
                    </a:lnTo>
                    <a:lnTo>
                      <a:pt x="125" y="111"/>
                    </a:lnTo>
                    <a:lnTo>
                      <a:pt x="140" y="111"/>
                    </a:lnTo>
                    <a:lnTo>
                      <a:pt x="140" y="111"/>
                    </a:lnTo>
                    <a:lnTo>
                      <a:pt x="143" y="111"/>
                    </a:lnTo>
                    <a:lnTo>
                      <a:pt x="150" y="111"/>
                    </a:lnTo>
                    <a:lnTo>
                      <a:pt x="150" y="114"/>
                    </a:lnTo>
                    <a:lnTo>
                      <a:pt x="154" y="114"/>
                    </a:lnTo>
                    <a:lnTo>
                      <a:pt x="154" y="111"/>
                    </a:lnTo>
                    <a:lnTo>
                      <a:pt x="150" y="111"/>
                    </a:lnTo>
                    <a:lnTo>
                      <a:pt x="150" y="107"/>
                    </a:lnTo>
                    <a:lnTo>
                      <a:pt x="154" y="107"/>
                    </a:lnTo>
                    <a:lnTo>
                      <a:pt x="154" y="104"/>
                    </a:lnTo>
                    <a:lnTo>
                      <a:pt x="154" y="104"/>
                    </a:lnTo>
                    <a:lnTo>
                      <a:pt x="154" y="104"/>
                    </a:lnTo>
                    <a:lnTo>
                      <a:pt x="150" y="100"/>
                    </a:lnTo>
                    <a:lnTo>
                      <a:pt x="147" y="93"/>
                    </a:lnTo>
                    <a:lnTo>
                      <a:pt x="147" y="93"/>
                    </a:lnTo>
                    <a:lnTo>
                      <a:pt x="147" y="89"/>
                    </a:lnTo>
                    <a:lnTo>
                      <a:pt x="143" y="86"/>
                    </a:lnTo>
                    <a:lnTo>
                      <a:pt x="143" y="86"/>
                    </a:lnTo>
                    <a:lnTo>
                      <a:pt x="147" y="82"/>
                    </a:lnTo>
                    <a:lnTo>
                      <a:pt x="147" y="82"/>
                    </a:lnTo>
                    <a:lnTo>
                      <a:pt x="147" y="82"/>
                    </a:lnTo>
                    <a:lnTo>
                      <a:pt x="143" y="79"/>
                    </a:lnTo>
                    <a:lnTo>
                      <a:pt x="143" y="75"/>
                    </a:lnTo>
                    <a:lnTo>
                      <a:pt x="143" y="75"/>
                    </a:lnTo>
                    <a:lnTo>
                      <a:pt x="143" y="71"/>
                    </a:lnTo>
                    <a:lnTo>
                      <a:pt x="143" y="68"/>
                    </a:lnTo>
                    <a:lnTo>
                      <a:pt x="143" y="64"/>
                    </a:lnTo>
                    <a:lnTo>
                      <a:pt x="143" y="61"/>
                    </a:lnTo>
                    <a:lnTo>
                      <a:pt x="143" y="57"/>
                    </a:lnTo>
                    <a:lnTo>
                      <a:pt x="143" y="57"/>
                    </a:lnTo>
                    <a:lnTo>
                      <a:pt x="143" y="57"/>
                    </a:lnTo>
                    <a:lnTo>
                      <a:pt x="143" y="57"/>
                    </a:lnTo>
                    <a:lnTo>
                      <a:pt x="143" y="57"/>
                    </a:lnTo>
                    <a:lnTo>
                      <a:pt x="140" y="53"/>
                    </a:lnTo>
                    <a:lnTo>
                      <a:pt x="140" y="53"/>
                    </a:lnTo>
                    <a:lnTo>
                      <a:pt x="140" y="53"/>
                    </a:lnTo>
                    <a:lnTo>
                      <a:pt x="136" y="50"/>
                    </a:lnTo>
                    <a:lnTo>
                      <a:pt x="136" y="50"/>
                    </a:lnTo>
                    <a:lnTo>
                      <a:pt x="136" y="46"/>
                    </a:lnTo>
                    <a:lnTo>
                      <a:pt x="136" y="46"/>
                    </a:lnTo>
                    <a:lnTo>
                      <a:pt x="140" y="46"/>
                    </a:lnTo>
                    <a:lnTo>
                      <a:pt x="143" y="46"/>
                    </a:lnTo>
                    <a:lnTo>
                      <a:pt x="150" y="43"/>
                    </a:lnTo>
                    <a:lnTo>
                      <a:pt x="154" y="35"/>
                    </a:lnTo>
                    <a:lnTo>
                      <a:pt x="161" y="32"/>
                    </a:lnTo>
                    <a:lnTo>
                      <a:pt x="165" y="32"/>
                    </a:lnTo>
                    <a:lnTo>
                      <a:pt x="165" y="32"/>
                    </a:lnTo>
                    <a:lnTo>
                      <a:pt x="168" y="28"/>
                    </a:lnTo>
                    <a:lnTo>
                      <a:pt x="175" y="28"/>
                    </a:lnTo>
                    <a:lnTo>
                      <a:pt x="179" y="28"/>
                    </a:lnTo>
                    <a:lnTo>
                      <a:pt x="179" y="25"/>
                    </a:lnTo>
                    <a:lnTo>
                      <a:pt x="183" y="21"/>
                    </a:lnTo>
                    <a:lnTo>
                      <a:pt x="186" y="21"/>
                    </a:lnTo>
                    <a:lnTo>
                      <a:pt x="190" y="21"/>
                    </a:lnTo>
                    <a:lnTo>
                      <a:pt x="193" y="18"/>
                    </a:lnTo>
                    <a:lnTo>
                      <a:pt x="200" y="14"/>
                    </a:lnTo>
                    <a:lnTo>
                      <a:pt x="208" y="14"/>
                    </a:lnTo>
                    <a:lnTo>
                      <a:pt x="226" y="10"/>
                    </a:lnTo>
                    <a:lnTo>
                      <a:pt x="229" y="10"/>
                    </a:lnTo>
                    <a:lnTo>
                      <a:pt x="233" y="10"/>
                    </a:lnTo>
                    <a:lnTo>
                      <a:pt x="236" y="7"/>
                    </a:lnTo>
                    <a:lnTo>
                      <a:pt x="240" y="7"/>
                    </a:lnTo>
                    <a:lnTo>
                      <a:pt x="243" y="7"/>
                    </a:lnTo>
                    <a:lnTo>
                      <a:pt x="247" y="7"/>
                    </a:lnTo>
                    <a:lnTo>
                      <a:pt x="251" y="7"/>
                    </a:lnTo>
                    <a:lnTo>
                      <a:pt x="258" y="3"/>
                    </a:lnTo>
                    <a:lnTo>
                      <a:pt x="261" y="3"/>
                    </a:lnTo>
                    <a:lnTo>
                      <a:pt x="269" y="3"/>
                    </a:lnTo>
                    <a:lnTo>
                      <a:pt x="276" y="3"/>
                    </a:lnTo>
                    <a:lnTo>
                      <a:pt x="279" y="7"/>
                    </a:lnTo>
                    <a:lnTo>
                      <a:pt x="283" y="10"/>
                    </a:lnTo>
                    <a:lnTo>
                      <a:pt x="290" y="7"/>
                    </a:lnTo>
                    <a:lnTo>
                      <a:pt x="290" y="7"/>
                    </a:lnTo>
                    <a:lnTo>
                      <a:pt x="297" y="7"/>
                    </a:lnTo>
                    <a:lnTo>
                      <a:pt x="301" y="3"/>
                    </a:lnTo>
                    <a:lnTo>
                      <a:pt x="304" y="0"/>
                    </a:lnTo>
                    <a:lnTo>
                      <a:pt x="308" y="0"/>
                    </a:lnTo>
                    <a:lnTo>
                      <a:pt x="312" y="3"/>
                    </a:lnTo>
                    <a:lnTo>
                      <a:pt x="315" y="3"/>
                    </a:lnTo>
                    <a:lnTo>
                      <a:pt x="319" y="3"/>
                    </a:lnTo>
                    <a:lnTo>
                      <a:pt x="322" y="3"/>
                    </a:lnTo>
                    <a:lnTo>
                      <a:pt x="326" y="0"/>
                    </a:lnTo>
                    <a:lnTo>
                      <a:pt x="333" y="3"/>
                    </a:lnTo>
                    <a:lnTo>
                      <a:pt x="337" y="3"/>
                    </a:lnTo>
                    <a:lnTo>
                      <a:pt x="340" y="3"/>
                    </a:lnTo>
                    <a:lnTo>
                      <a:pt x="344" y="3"/>
                    </a:lnTo>
                    <a:lnTo>
                      <a:pt x="347" y="3"/>
                    </a:lnTo>
                    <a:lnTo>
                      <a:pt x="351" y="3"/>
                    </a:lnTo>
                    <a:lnTo>
                      <a:pt x="351" y="7"/>
                    </a:lnTo>
                    <a:lnTo>
                      <a:pt x="351" y="7"/>
                    </a:lnTo>
                    <a:lnTo>
                      <a:pt x="347" y="7"/>
                    </a:lnTo>
                    <a:lnTo>
                      <a:pt x="344" y="10"/>
                    </a:lnTo>
                    <a:lnTo>
                      <a:pt x="344" y="14"/>
                    </a:lnTo>
                    <a:lnTo>
                      <a:pt x="347" y="14"/>
                    </a:lnTo>
                    <a:lnTo>
                      <a:pt x="347" y="14"/>
                    </a:lnTo>
                    <a:lnTo>
                      <a:pt x="344" y="25"/>
                    </a:lnTo>
                    <a:lnTo>
                      <a:pt x="344" y="28"/>
                    </a:lnTo>
                    <a:lnTo>
                      <a:pt x="344" y="32"/>
                    </a:lnTo>
                    <a:lnTo>
                      <a:pt x="344" y="39"/>
                    </a:lnTo>
                    <a:lnTo>
                      <a:pt x="347" y="43"/>
                    </a:lnTo>
                    <a:lnTo>
                      <a:pt x="347" y="46"/>
                    </a:lnTo>
                    <a:lnTo>
                      <a:pt x="344" y="53"/>
                    </a:lnTo>
                    <a:lnTo>
                      <a:pt x="344" y="57"/>
                    </a:lnTo>
                    <a:lnTo>
                      <a:pt x="337" y="64"/>
                    </a:lnTo>
                    <a:lnTo>
                      <a:pt x="337" y="68"/>
                    </a:lnTo>
                    <a:lnTo>
                      <a:pt x="333" y="68"/>
                    </a:lnTo>
                    <a:lnTo>
                      <a:pt x="329" y="68"/>
                    </a:lnTo>
                    <a:lnTo>
                      <a:pt x="329" y="71"/>
                    </a:lnTo>
                    <a:lnTo>
                      <a:pt x="326" y="71"/>
                    </a:lnTo>
                    <a:lnTo>
                      <a:pt x="326" y="71"/>
                    </a:lnTo>
                    <a:lnTo>
                      <a:pt x="326" y="75"/>
                    </a:lnTo>
                    <a:lnTo>
                      <a:pt x="329" y="79"/>
                    </a:lnTo>
                    <a:lnTo>
                      <a:pt x="329" y="89"/>
                    </a:lnTo>
                    <a:lnTo>
                      <a:pt x="337" y="89"/>
                    </a:lnTo>
                    <a:lnTo>
                      <a:pt x="340" y="93"/>
                    </a:lnTo>
                    <a:lnTo>
                      <a:pt x="340" y="100"/>
                    </a:lnTo>
                    <a:lnTo>
                      <a:pt x="340" y="107"/>
                    </a:lnTo>
                    <a:lnTo>
                      <a:pt x="347" y="111"/>
                    </a:lnTo>
                    <a:lnTo>
                      <a:pt x="358" y="114"/>
                    </a:lnTo>
                    <a:lnTo>
                      <a:pt x="358" y="114"/>
                    </a:lnTo>
                    <a:lnTo>
                      <a:pt x="358" y="114"/>
                    </a:lnTo>
                    <a:lnTo>
                      <a:pt x="365" y="140"/>
                    </a:lnTo>
                    <a:lnTo>
                      <a:pt x="365" y="154"/>
                    </a:lnTo>
                    <a:lnTo>
                      <a:pt x="365" y="154"/>
                    </a:lnTo>
                    <a:lnTo>
                      <a:pt x="365" y="157"/>
                    </a:lnTo>
                    <a:lnTo>
                      <a:pt x="362" y="157"/>
                    </a:lnTo>
                    <a:lnTo>
                      <a:pt x="362" y="165"/>
                    </a:lnTo>
                    <a:lnTo>
                      <a:pt x="365" y="168"/>
                    </a:lnTo>
                    <a:lnTo>
                      <a:pt x="369" y="179"/>
                    </a:lnTo>
                    <a:lnTo>
                      <a:pt x="372" y="186"/>
                    </a:lnTo>
                    <a:lnTo>
                      <a:pt x="372" y="193"/>
                    </a:lnTo>
                    <a:lnTo>
                      <a:pt x="372" y="204"/>
                    </a:lnTo>
                    <a:lnTo>
                      <a:pt x="372" y="208"/>
                    </a:lnTo>
                    <a:lnTo>
                      <a:pt x="372" y="211"/>
                    </a:lnTo>
                    <a:lnTo>
                      <a:pt x="372" y="218"/>
                    </a:lnTo>
                    <a:lnTo>
                      <a:pt x="372" y="240"/>
                    </a:lnTo>
                    <a:lnTo>
                      <a:pt x="369" y="244"/>
                    </a:lnTo>
                    <a:lnTo>
                      <a:pt x="365" y="244"/>
                    </a:lnTo>
                    <a:lnTo>
                      <a:pt x="365" y="247"/>
                    </a:lnTo>
                    <a:lnTo>
                      <a:pt x="365" y="251"/>
                    </a:lnTo>
                    <a:lnTo>
                      <a:pt x="372" y="258"/>
                    </a:lnTo>
                    <a:lnTo>
                      <a:pt x="376" y="265"/>
                    </a:lnTo>
                    <a:lnTo>
                      <a:pt x="376" y="272"/>
                    </a:lnTo>
                    <a:lnTo>
                      <a:pt x="376" y="276"/>
                    </a:lnTo>
                    <a:lnTo>
                      <a:pt x="383" y="283"/>
                    </a:lnTo>
                    <a:lnTo>
                      <a:pt x="390" y="283"/>
                    </a:lnTo>
                    <a:lnTo>
                      <a:pt x="394" y="283"/>
                    </a:lnTo>
                    <a:lnTo>
                      <a:pt x="405" y="287"/>
                    </a:lnTo>
                    <a:lnTo>
                      <a:pt x="412" y="297"/>
                    </a:lnTo>
                    <a:lnTo>
                      <a:pt x="412" y="305"/>
                    </a:lnTo>
                    <a:lnTo>
                      <a:pt x="415" y="305"/>
                    </a:lnTo>
                    <a:lnTo>
                      <a:pt x="405" y="312"/>
                    </a:lnTo>
                    <a:lnTo>
                      <a:pt x="387" y="322"/>
                    </a:lnTo>
                    <a:lnTo>
                      <a:pt x="372" y="333"/>
                    </a:lnTo>
                    <a:lnTo>
                      <a:pt x="355" y="344"/>
                    </a:lnTo>
                    <a:lnTo>
                      <a:pt x="340" y="355"/>
                    </a:lnTo>
                    <a:lnTo>
                      <a:pt x="322" y="369"/>
                    </a:lnTo>
                    <a:lnTo>
                      <a:pt x="308" y="380"/>
                    </a:lnTo>
                    <a:lnTo>
                      <a:pt x="290" y="391"/>
                    </a:lnTo>
                    <a:lnTo>
                      <a:pt x="286" y="391"/>
                    </a:lnTo>
                    <a:lnTo>
                      <a:pt x="261" y="398"/>
                    </a:lnTo>
                    <a:lnTo>
                      <a:pt x="258" y="398"/>
                    </a:lnTo>
                    <a:lnTo>
                      <a:pt x="258" y="398"/>
                    </a:lnTo>
                    <a:lnTo>
                      <a:pt x="254" y="401"/>
                    </a:lnTo>
                    <a:lnTo>
                      <a:pt x="251" y="401"/>
                    </a:lnTo>
                    <a:lnTo>
                      <a:pt x="247" y="401"/>
                    </a:lnTo>
                    <a:lnTo>
                      <a:pt x="243" y="401"/>
                    </a:lnTo>
                    <a:lnTo>
                      <a:pt x="243" y="401"/>
                    </a:lnTo>
                    <a:lnTo>
                      <a:pt x="240" y="398"/>
                    </a:lnTo>
                    <a:lnTo>
                      <a:pt x="240" y="398"/>
                    </a:lnTo>
                    <a:lnTo>
                      <a:pt x="240" y="394"/>
                    </a:lnTo>
                    <a:lnTo>
                      <a:pt x="240" y="391"/>
                    </a:lnTo>
                    <a:lnTo>
                      <a:pt x="240" y="391"/>
                    </a:lnTo>
                    <a:lnTo>
                      <a:pt x="240" y="391"/>
                    </a:lnTo>
                    <a:lnTo>
                      <a:pt x="240" y="391"/>
                    </a:lnTo>
                    <a:lnTo>
                      <a:pt x="240" y="387"/>
                    </a:lnTo>
                    <a:lnTo>
                      <a:pt x="240" y="387"/>
                    </a:lnTo>
                    <a:lnTo>
                      <a:pt x="240" y="387"/>
                    </a:lnTo>
                    <a:lnTo>
                      <a:pt x="240" y="383"/>
                    </a:lnTo>
                    <a:lnTo>
                      <a:pt x="240" y="383"/>
                    </a:lnTo>
                    <a:lnTo>
                      <a:pt x="240" y="383"/>
                    </a:lnTo>
                    <a:lnTo>
                      <a:pt x="240" y="380"/>
                    </a:lnTo>
                    <a:lnTo>
                      <a:pt x="236" y="380"/>
                    </a:lnTo>
                    <a:lnTo>
                      <a:pt x="233" y="380"/>
                    </a:lnTo>
                    <a:lnTo>
                      <a:pt x="229" y="380"/>
                    </a:lnTo>
                    <a:lnTo>
                      <a:pt x="229" y="376"/>
                    </a:lnTo>
                    <a:lnTo>
                      <a:pt x="226" y="376"/>
                    </a:lnTo>
                    <a:lnTo>
                      <a:pt x="222" y="376"/>
                    </a:lnTo>
                    <a:lnTo>
                      <a:pt x="222" y="373"/>
                    </a:lnTo>
                    <a:lnTo>
                      <a:pt x="222" y="373"/>
                    </a:lnTo>
                    <a:lnTo>
                      <a:pt x="218" y="373"/>
                    </a:lnTo>
                    <a:lnTo>
                      <a:pt x="215" y="373"/>
                    </a:lnTo>
                    <a:lnTo>
                      <a:pt x="211" y="373"/>
                    </a:lnTo>
                    <a:lnTo>
                      <a:pt x="208" y="369"/>
                    </a:lnTo>
                    <a:lnTo>
                      <a:pt x="208" y="369"/>
                    </a:lnTo>
                    <a:lnTo>
                      <a:pt x="208" y="366"/>
                    </a:lnTo>
                    <a:lnTo>
                      <a:pt x="208" y="366"/>
                    </a:lnTo>
                    <a:lnTo>
                      <a:pt x="204" y="362"/>
                    </a:lnTo>
                    <a:lnTo>
                      <a:pt x="200" y="362"/>
                    </a:lnTo>
                    <a:lnTo>
                      <a:pt x="197" y="362"/>
                    </a:lnTo>
                    <a:lnTo>
                      <a:pt x="197" y="362"/>
                    </a:lnTo>
                    <a:lnTo>
                      <a:pt x="197" y="358"/>
                    </a:lnTo>
                    <a:lnTo>
                      <a:pt x="197" y="355"/>
                    </a:lnTo>
                    <a:lnTo>
                      <a:pt x="197" y="355"/>
                    </a:lnTo>
                    <a:lnTo>
                      <a:pt x="100" y="287"/>
                    </a:lnTo>
                    <a:lnTo>
                      <a:pt x="75" y="27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59" name="Freeform 2793">
                <a:extLst>
                  <a:ext uri="{FF2B5EF4-FFF2-40B4-BE49-F238E27FC236}">
                    <a16:creationId xmlns:a16="http://schemas.microsoft.com/office/drawing/2014/main" id="{653DC057-6E4E-4B53-B00E-789DBE2D1FE1}"/>
                  </a:ext>
                </a:extLst>
              </p:cNvPr>
              <p:cNvSpPr>
                <a:spLocks/>
              </p:cNvSpPr>
              <p:nvPr/>
            </p:nvSpPr>
            <p:spPr bwMode="auto">
              <a:xfrm>
                <a:off x="3550" y="1929"/>
                <a:ext cx="415" cy="401"/>
              </a:xfrm>
              <a:custGeom>
                <a:avLst/>
                <a:gdLst>
                  <a:gd name="T0" fmla="*/ 0 w 415"/>
                  <a:gd name="T1" fmla="*/ 226 h 401"/>
                  <a:gd name="T2" fmla="*/ 21 w 415"/>
                  <a:gd name="T3" fmla="*/ 175 h 401"/>
                  <a:gd name="T4" fmla="*/ 32 w 415"/>
                  <a:gd name="T5" fmla="*/ 168 h 401"/>
                  <a:gd name="T6" fmla="*/ 43 w 415"/>
                  <a:gd name="T7" fmla="*/ 168 h 401"/>
                  <a:gd name="T8" fmla="*/ 61 w 415"/>
                  <a:gd name="T9" fmla="*/ 165 h 401"/>
                  <a:gd name="T10" fmla="*/ 72 w 415"/>
                  <a:gd name="T11" fmla="*/ 154 h 401"/>
                  <a:gd name="T12" fmla="*/ 93 w 415"/>
                  <a:gd name="T13" fmla="*/ 143 h 401"/>
                  <a:gd name="T14" fmla="*/ 100 w 415"/>
                  <a:gd name="T15" fmla="*/ 136 h 401"/>
                  <a:gd name="T16" fmla="*/ 100 w 415"/>
                  <a:gd name="T17" fmla="*/ 129 h 401"/>
                  <a:gd name="T18" fmla="*/ 97 w 415"/>
                  <a:gd name="T19" fmla="*/ 125 h 401"/>
                  <a:gd name="T20" fmla="*/ 111 w 415"/>
                  <a:gd name="T21" fmla="*/ 122 h 401"/>
                  <a:gd name="T22" fmla="*/ 118 w 415"/>
                  <a:gd name="T23" fmla="*/ 114 h 401"/>
                  <a:gd name="T24" fmla="*/ 125 w 415"/>
                  <a:gd name="T25" fmla="*/ 111 h 401"/>
                  <a:gd name="T26" fmla="*/ 150 w 415"/>
                  <a:gd name="T27" fmla="*/ 114 h 401"/>
                  <a:gd name="T28" fmla="*/ 154 w 415"/>
                  <a:gd name="T29" fmla="*/ 107 h 401"/>
                  <a:gd name="T30" fmla="*/ 147 w 415"/>
                  <a:gd name="T31" fmla="*/ 93 h 401"/>
                  <a:gd name="T32" fmla="*/ 147 w 415"/>
                  <a:gd name="T33" fmla="*/ 82 h 401"/>
                  <a:gd name="T34" fmla="*/ 143 w 415"/>
                  <a:gd name="T35" fmla="*/ 75 h 401"/>
                  <a:gd name="T36" fmla="*/ 143 w 415"/>
                  <a:gd name="T37" fmla="*/ 57 h 401"/>
                  <a:gd name="T38" fmla="*/ 140 w 415"/>
                  <a:gd name="T39" fmla="*/ 53 h 401"/>
                  <a:gd name="T40" fmla="*/ 136 w 415"/>
                  <a:gd name="T41" fmla="*/ 46 h 401"/>
                  <a:gd name="T42" fmla="*/ 154 w 415"/>
                  <a:gd name="T43" fmla="*/ 35 h 401"/>
                  <a:gd name="T44" fmla="*/ 175 w 415"/>
                  <a:gd name="T45" fmla="*/ 28 h 401"/>
                  <a:gd name="T46" fmla="*/ 190 w 415"/>
                  <a:gd name="T47" fmla="*/ 21 h 401"/>
                  <a:gd name="T48" fmla="*/ 229 w 415"/>
                  <a:gd name="T49" fmla="*/ 10 h 401"/>
                  <a:gd name="T50" fmla="*/ 247 w 415"/>
                  <a:gd name="T51" fmla="*/ 7 h 401"/>
                  <a:gd name="T52" fmla="*/ 276 w 415"/>
                  <a:gd name="T53" fmla="*/ 3 h 401"/>
                  <a:gd name="T54" fmla="*/ 297 w 415"/>
                  <a:gd name="T55" fmla="*/ 7 h 401"/>
                  <a:gd name="T56" fmla="*/ 315 w 415"/>
                  <a:gd name="T57" fmla="*/ 3 h 401"/>
                  <a:gd name="T58" fmla="*/ 337 w 415"/>
                  <a:gd name="T59" fmla="*/ 3 h 401"/>
                  <a:gd name="T60" fmla="*/ 351 w 415"/>
                  <a:gd name="T61" fmla="*/ 7 h 401"/>
                  <a:gd name="T62" fmla="*/ 347 w 415"/>
                  <a:gd name="T63" fmla="*/ 14 h 401"/>
                  <a:gd name="T64" fmla="*/ 344 w 415"/>
                  <a:gd name="T65" fmla="*/ 39 h 401"/>
                  <a:gd name="T66" fmla="*/ 337 w 415"/>
                  <a:gd name="T67" fmla="*/ 64 h 401"/>
                  <a:gd name="T68" fmla="*/ 326 w 415"/>
                  <a:gd name="T69" fmla="*/ 71 h 401"/>
                  <a:gd name="T70" fmla="*/ 337 w 415"/>
                  <a:gd name="T71" fmla="*/ 89 h 401"/>
                  <a:gd name="T72" fmla="*/ 358 w 415"/>
                  <a:gd name="T73" fmla="*/ 114 h 401"/>
                  <a:gd name="T74" fmla="*/ 365 w 415"/>
                  <a:gd name="T75" fmla="*/ 154 h 401"/>
                  <a:gd name="T76" fmla="*/ 369 w 415"/>
                  <a:gd name="T77" fmla="*/ 179 h 401"/>
                  <a:gd name="T78" fmla="*/ 372 w 415"/>
                  <a:gd name="T79" fmla="*/ 211 h 401"/>
                  <a:gd name="T80" fmla="*/ 365 w 415"/>
                  <a:gd name="T81" fmla="*/ 247 h 401"/>
                  <a:gd name="T82" fmla="*/ 376 w 415"/>
                  <a:gd name="T83" fmla="*/ 276 h 401"/>
                  <a:gd name="T84" fmla="*/ 412 w 415"/>
                  <a:gd name="T85" fmla="*/ 297 h 401"/>
                  <a:gd name="T86" fmla="*/ 372 w 415"/>
                  <a:gd name="T87" fmla="*/ 333 h 401"/>
                  <a:gd name="T88" fmla="*/ 290 w 415"/>
                  <a:gd name="T89" fmla="*/ 391 h 401"/>
                  <a:gd name="T90" fmla="*/ 254 w 415"/>
                  <a:gd name="T91" fmla="*/ 401 h 401"/>
                  <a:gd name="T92" fmla="*/ 240 w 415"/>
                  <a:gd name="T93" fmla="*/ 398 h 401"/>
                  <a:gd name="T94" fmla="*/ 240 w 415"/>
                  <a:gd name="T95" fmla="*/ 391 h 401"/>
                  <a:gd name="T96" fmla="*/ 240 w 415"/>
                  <a:gd name="T97" fmla="*/ 383 h 401"/>
                  <a:gd name="T98" fmla="*/ 233 w 415"/>
                  <a:gd name="T99" fmla="*/ 380 h 401"/>
                  <a:gd name="T100" fmla="*/ 222 w 415"/>
                  <a:gd name="T101" fmla="*/ 373 h 401"/>
                  <a:gd name="T102" fmla="*/ 208 w 415"/>
                  <a:gd name="T103" fmla="*/ 369 h 401"/>
                  <a:gd name="T104" fmla="*/ 200 w 415"/>
                  <a:gd name="T105" fmla="*/ 362 h 401"/>
                  <a:gd name="T106" fmla="*/ 197 w 415"/>
                  <a:gd name="T107" fmla="*/ 35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5" h="401">
                    <a:moveTo>
                      <a:pt x="75" y="272"/>
                    </a:moveTo>
                    <a:lnTo>
                      <a:pt x="75" y="272"/>
                    </a:lnTo>
                    <a:lnTo>
                      <a:pt x="46" y="254"/>
                    </a:lnTo>
                    <a:lnTo>
                      <a:pt x="25" y="240"/>
                    </a:lnTo>
                    <a:lnTo>
                      <a:pt x="0" y="226"/>
                    </a:lnTo>
                    <a:lnTo>
                      <a:pt x="0" y="211"/>
                    </a:lnTo>
                    <a:lnTo>
                      <a:pt x="0" y="190"/>
                    </a:lnTo>
                    <a:lnTo>
                      <a:pt x="11" y="183"/>
                    </a:lnTo>
                    <a:lnTo>
                      <a:pt x="18" y="175"/>
                    </a:lnTo>
                    <a:lnTo>
                      <a:pt x="21" y="175"/>
                    </a:lnTo>
                    <a:lnTo>
                      <a:pt x="25" y="175"/>
                    </a:lnTo>
                    <a:lnTo>
                      <a:pt x="29" y="172"/>
                    </a:lnTo>
                    <a:lnTo>
                      <a:pt x="29" y="172"/>
                    </a:lnTo>
                    <a:lnTo>
                      <a:pt x="32" y="168"/>
                    </a:lnTo>
                    <a:lnTo>
                      <a:pt x="32" y="168"/>
                    </a:lnTo>
                    <a:lnTo>
                      <a:pt x="36" y="168"/>
                    </a:lnTo>
                    <a:lnTo>
                      <a:pt x="39" y="172"/>
                    </a:lnTo>
                    <a:lnTo>
                      <a:pt x="43" y="172"/>
                    </a:lnTo>
                    <a:lnTo>
                      <a:pt x="43" y="168"/>
                    </a:lnTo>
                    <a:lnTo>
                      <a:pt x="43" y="168"/>
                    </a:lnTo>
                    <a:lnTo>
                      <a:pt x="43" y="165"/>
                    </a:lnTo>
                    <a:lnTo>
                      <a:pt x="50" y="165"/>
                    </a:lnTo>
                    <a:lnTo>
                      <a:pt x="50" y="165"/>
                    </a:lnTo>
                    <a:lnTo>
                      <a:pt x="54" y="165"/>
                    </a:lnTo>
                    <a:lnTo>
                      <a:pt x="61" y="165"/>
                    </a:lnTo>
                    <a:lnTo>
                      <a:pt x="68" y="161"/>
                    </a:lnTo>
                    <a:lnTo>
                      <a:pt x="68" y="161"/>
                    </a:lnTo>
                    <a:lnTo>
                      <a:pt x="72" y="157"/>
                    </a:lnTo>
                    <a:lnTo>
                      <a:pt x="72" y="157"/>
                    </a:lnTo>
                    <a:lnTo>
                      <a:pt x="72" y="154"/>
                    </a:lnTo>
                    <a:lnTo>
                      <a:pt x="75" y="154"/>
                    </a:lnTo>
                    <a:lnTo>
                      <a:pt x="79" y="150"/>
                    </a:lnTo>
                    <a:lnTo>
                      <a:pt x="82" y="147"/>
                    </a:lnTo>
                    <a:lnTo>
                      <a:pt x="86" y="147"/>
                    </a:lnTo>
                    <a:lnTo>
                      <a:pt x="93" y="143"/>
                    </a:lnTo>
                    <a:lnTo>
                      <a:pt x="104" y="140"/>
                    </a:lnTo>
                    <a:lnTo>
                      <a:pt x="104" y="140"/>
                    </a:lnTo>
                    <a:lnTo>
                      <a:pt x="104" y="136"/>
                    </a:lnTo>
                    <a:lnTo>
                      <a:pt x="100" y="136"/>
                    </a:lnTo>
                    <a:lnTo>
                      <a:pt x="100" y="136"/>
                    </a:lnTo>
                    <a:lnTo>
                      <a:pt x="100" y="136"/>
                    </a:lnTo>
                    <a:lnTo>
                      <a:pt x="100" y="136"/>
                    </a:lnTo>
                    <a:lnTo>
                      <a:pt x="97" y="136"/>
                    </a:lnTo>
                    <a:lnTo>
                      <a:pt x="100" y="132"/>
                    </a:lnTo>
                    <a:lnTo>
                      <a:pt x="100" y="129"/>
                    </a:lnTo>
                    <a:lnTo>
                      <a:pt x="100" y="129"/>
                    </a:lnTo>
                    <a:lnTo>
                      <a:pt x="97" y="129"/>
                    </a:lnTo>
                    <a:lnTo>
                      <a:pt x="97" y="129"/>
                    </a:lnTo>
                    <a:lnTo>
                      <a:pt x="97" y="125"/>
                    </a:lnTo>
                    <a:lnTo>
                      <a:pt x="97" y="125"/>
                    </a:lnTo>
                    <a:lnTo>
                      <a:pt x="100" y="122"/>
                    </a:lnTo>
                    <a:lnTo>
                      <a:pt x="100" y="122"/>
                    </a:lnTo>
                    <a:lnTo>
                      <a:pt x="104" y="125"/>
                    </a:lnTo>
                    <a:lnTo>
                      <a:pt x="107" y="122"/>
                    </a:lnTo>
                    <a:lnTo>
                      <a:pt x="111" y="122"/>
                    </a:lnTo>
                    <a:lnTo>
                      <a:pt x="115" y="122"/>
                    </a:lnTo>
                    <a:lnTo>
                      <a:pt x="115" y="118"/>
                    </a:lnTo>
                    <a:lnTo>
                      <a:pt x="115" y="118"/>
                    </a:lnTo>
                    <a:lnTo>
                      <a:pt x="115" y="114"/>
                    </a:lnTo>
                    <a:lnTo>
                      <a:pt x="118" y="114"/>
                    </a:lnTo>
                    <a:lnTo>
                      <a:pt x="118" y="114"/>
                    </a:lnTo>
                    <a:lnTo>
                      <a:pt x="122" y="114"/>
                    </a:lnTo>
                    <a:lnTo>
                      <a:pt x="122" y="114"/>
                    </a:lnTo>
                    <a:lnTo>
                      <a:pt x="122" y="114"/>
                    </a:lnTo>
                    <a:lnTo>
                      <a:pt x="125" y="111"/>
                    </a:lnTo>
                    <a:lnTo>
                      <a:pt x="140" y="111"/>
                    </a:lnTo>
                    <a:lnTo>
                      <a:pt x="140" y="111"/>
                    </a:lnTo>
                    <a:lnTo>
                      <a:pt x="143" y="111"/>
                    </a:lnTo>
                    <a:lnTo>
                      <a:pt x="150" y="111"/>
                    </a:lnTo>
                    <a:lnTo>
                      <a:pt x="150" y="114"/>
                    </a:lnTo>
                    <a:lnTo>
                      <a:pt x="154" y="114"/>
                    </a:lnTo>
                    <a:lnTo>
                      <a:pt x="154" y="111"/>
                    </a:lnTo>
                    <a:lnTo>
                      <a:pt x="150" y="111"/>
                    </a:lnTo>
                    <a:lnTo>
                      <a:pt x="150" y="107"/>
                    </a:lnTo>
                    <a:lnTo>
                      <a:pt x="154" y="107"/>
                    </a:lnTo>
                    <a:lnTo>
                      <a:pt x="154" y="104"/>
                    </a:lnTo>
                    <a:lnTo>
                      <a:pt x="154" y="104"/>
                    </a:lnTo>
                    <a:lnTo>
                      <a:pt x="154" y="104"/>
                    </a:lnTo>
                    <a:lnTo>
                      <a:pt x="150" y="100"/>
                    </a:lnTo>
                    <a:lnTo>
                      <a:pt x="147" y="93"/>
                    </a:lnTo>
                    <a:lnTo>
                      <a:pt x="147" y="93"/>
                    </a:lnTo>
                    <a:lnTo>
                      <a:pt x="147" y="89"/>
                    </a:lnTo>
                    <a:lnTo>
                      <a:pt x="143" y="86"/>
                    </a:lnTo>
                    <a:lnTo>
                      <a:pt x="143" y="86"/>
                    </a:lnTo>
                    <a:lnTo>
                      <a:pt x="147" y="82"/>
                    </a:lnTo>
                    <a:lnTo>
                      <a:pt x="147" y="82"/>
                    </a:lnTo>
                    <a:lnTo>
                      <a:pt x="147" y="82"/>
                    </a:lnTo>
                    <a:lnTo>
                      <a:pt x="143" y="79"/>
                    </a:lnTo>
                    <a:lnTo>
                      <a:pt x="143" y="75"/>
                    </a:lnTo>
                    <a:lnTo>
                      <a:pt x="143" y="75"/>
                    </a:lnTo>
                    <a:lnTo>
                      <a:pt x="143" y="71"/>
                    </a:lnTo>
                    <a:lnTo>
                      <a:pt x="143" y="68"/>
                    </a:lnTo>
                    <a:lnTo>
                      <a:pt x="143" y="64"/>
                    </a:lnTo>
                    <a:lnTo>
                      <a:pt x="143" y="61"/>
                    </a:lnTo>
                    <a:lnTo>
                      <a:pt x="143" y="57"/>
                    </a:lnTo>
                    <a:lnTo>
                      <a:pt x="143" y="57"/>
                    </a:lnTo>
                    <a:lnTo>
                      <a:pt x="143" y="57"/>
                    </a:lnTo>
                    <a:lnTo>
                      <a:pt x="143" y="57"/>
                    </a:lnTo>
                    <a:lnTo>
                      <a:pt x="143" y="57"/>
                    </a:lnTo>
                    <a:lnTo>
                      <a:pt x="140" y="53"/>
                    </a:lnTo>
                    <a:lnTo>
                      <a:pt x="140" y="53"/>
                    </a:lnTo>
                    <a:lnTo>
                      <a:pt x="140" y="53"/>
                    </a:lnTo>
                    <a:lnTo>
                      <a:pt x="136" y="50"/>
                    </a:lnTo>
                    <a:lnTo>
                      <a:pt x="136" y="50"/>
                    </a:lnTo>
                    <a:lnTo>
                      <a:pt x="136" y="46"/>
                    </a:lnTo>
                    <a:lnTo>
                      <a:pt x="136" y="46"/>
                    </a:lnTo>
                    <a:lnTo>
                      <a:pt x="140" y="46"/>
                    </a:lnTo>
                    <a:lnTo>
                      <a:pt x="143" y="46"/>
                    </a:lnTo>
                    <a:lnTo>
                      <a:pt x="150" y="43"/>
                    </a:lnTo>
                    <a:lnTo>
                      <a:pt x="154" y="35"/>
                    </a:lnTo>
                    <a:lnTo>
                      <a:pt x="161" y="32"/>
                    </a:lnTo>
                    <a:lnTo>
                      <a:pt x="165" y="32"/>
                    </a:lnTo>
                    <a:lnTo>
                      <a:pt x="165" y="32"/>
                    </a:lnTo>
                    <a:lnTo>
                      <a:pt x="168" y="28"/>
                    </a:lnTo>
                    <a:lnTo>
                      <a:pt x="175" y="28"/>
                    </a:lnTo>
                    <a:lnTo>
                      <a:pt x="179" y="28"/>
                    </a:lnTo>
                    <a:lnTo>
                      <a:pt x="179" y="25"/>
                    </a:lnTo>
                    <a:lnTo>
                      <a:pt x="183" y="21"/>
                    </a:lnTo>
                    <a:lnTo>
                      <a:pt x="186" y="21"/>
                    </a:lnTo>
                    <a:lnTo>
                      <a:pt x="190" y="21"/>
                    </a:lnTo>
                    <a:lnTo>
                      <a:pt x="193" y="18"/>
                    </a:lnTo>
                    <a:lnTo>
                      <a:pt x="200" y="14"/>
                    </a:lnTo>
                    <a:lnTo>
                      <a:pt x="208" y="14"/>
                    </a:lnTo>
                    <a:lnTo>
                      <a:pt x="226" y="10"/>
                    </a:lnTo>
                    <a:lnTo>
                      <a:pt x="229" y="10"/>
                    </a:lnTo>
                    <a:lnTo>
                      <a:pt x="233" y="10"/>
                    </a:lnTo>
                    <a:lnTo>
                      <a:pt x="236" y="7"/>
                    </a:lnTo>
                    <a:lnTo>
                      <a:pt x="240" y="7"/>
                    </a:lnTo>
                    <a:lnTo>
                      <a:pt x="243" y="7"/>
                    </a:lnTo>
                    <a:lnTo>
                      <a:pt x="247" y="7"/>
                    </a:lnTo>
                    <a:lnTo>
                      <a:pt x="251" y="7"/>
                    </a:lnTo>
                    <a:lnTo>
                      <a:pt x="258" y="3"/>
                    </a:lnTo>
                    <a:lnTo>
                      <a:pt x="261" y="3"/>
                    </a:lnTo>
                    <a:lnTo>
                      <a:pt x="269" y="3"/>
                    </a:lnTo>
                    <a:lnTo>
                      <a:pt x="276" y="3"/>
                    </a:lnTo>
                    <a:lnTo>
                      <a:pt x="279" y="7"/>
                    </a:lnTo>
                    <a:lnTo>
                      <a:pt x="283" y="10"/>
                    </a:lnTo>
                    <a:lnTo>
                      <a:pt x="290" y="7"/>
                    </a:lnTo>
                    <a:lnTo>
                      <a:pt x="290" y="7"/>
                    </a:lnTo>
                    <a:lnTo>
                      <a:pt x="297" y="7"/>
                    </a:lnTo>
                    <a:lnTo>
                      <a:pt x="301" y="3"/>
                    </a:lnTo>
                    <a:lnTo>
                      <a:pt x="304" y="0"/>
                    </a:lnTo>
                    <a:lnTo>
                      <a:pt x="308" y="0"/>
                    </a:lnTo>
                    <a:lnTo>
                      <a:pt x="312" y="3"/>
                    </a:lnTo>
                    <a:lnTo>
                      <a:pt x="315" y="3"/>
                    </a:lnTo>
                    <a:lnTo>
                      <a:pt x="319" y="3"/>
                    </a:lnTo>
                    <a:lnTo>
                      <a:pt x="322" y="3"/>
                    </a:lnTo>
                    <a:lnTo>
                      <a:pt x="326" y="0"/>
                    </a:lnTo>
                    <a:lnTo>
                      <a:pt x="333" y="3"/>
                    </a:lnTo>
                    <a:lnTo>
                      <a:pt x="337" y="3"/>
                    </a:lnTo>
                    <a:lnTo>
                      <a:pt x="340" y="3"/>
                    </a:lnTo>
                    <a:lnTo>
                      <a:pt x="344" y="3"/>
                    </a:lnTo>
                    <a:lnTo>
                      <a:pt x="347" y="3"/>
                    </a:lnTo>
                    <a:lnTo>
                      <a:pt x="351" y="3"/>
                    </a:lnTo>
                    <a:lnTo>
                      <a:pt x="351" y="7"/>
                    </a:lnTo>
                    <a:lnTo>
                      <a:pt x="351" y="7"/>
                    </a:lnTo>
                    <a:lnTo>
                      <a:pt x="347" y="7"/>
                    </a:lnTo>
                    <a:lnTo>
                      <a:pt x="344" y="10"/>
                    </a:lnTo>
                    <a:lnTo>
                      <a:pt x="344" y="14"/>
                    </a:lnTo>
                    <a:lnTo>
                      <a:pt x="347" y="14"/>
                    </a:lnTo>
                    <a:lnTo>
                      <a:pt x="347" y="14"/>
                    </a:lnTo>
                    <a:lnTo>
                      <a:pt x="344" y="25"/>
                    </a:lnTo>
                    <a:lnTo>
                      <a:pt x="344" y="28"/>
                    </a:lnTo>
                    <a:lnTo>
                      <a:pt x="344" y="32"/>
                    </a:lnTo>
                    <a:lnTo>
                      <a:pt x="344" y="39"/>
                    </a:lnTo>
                    <a:lnTo>
                      <a:pt x="347" y="43"/>
                    </a:lnTo>
                    <a:lnTo>
                      <a:pt x="347" y="46"/>
                    </a:lnTo>
                    <a:lnTo>
                      <a:pt x="344" y="53"/>
                    </a:lnTo>
                    <a:lnTo>
                      <a:pt x="344" y="57"/>
                    </a:lnTo>
                    <a:lnTo>
                      <a:pt x="337" y="64"/>
                    </a:lnTo>
                    <a:lnTo>
                      <a:pt x="337" y="68"/>
                    </a:lnTo>
                    <a:lnTo>
                      <a:pt x="333" y="68"/>
                    </a:lnTo>
                    <a:lnTo>
                      <a:pt x="329" y="68"/>
                    </a:lnTo>
                    <a:lnTo>
                      <a:pt x="329" y="71"/>
                    </a:lnTo>
                    <a:lnTo>
                      <a:pt x="326" y="71"/>
                    </a:lnTo>
                    <a:lnTo>
                      <a:pt x="326" y="71"/>
                    </a:lnTo>
                    <a:lnTo>
                      <a:pt x="326" y="75"/>
                    </a:lnTo>
                    <a:lnTo>
                      <a:pt x="329" y="79"/>
                    </a:lnTo>
                    <a:lnTo>
                      <a:pt x="329" y="89"/>
                    </a:lnTo>
                    <a:lnTo>
                      <a:pt x="337" y="89"/>
                    </a:lnTo>
                    <a:lnTo>
                      <a:pt x="340" y="93"/>
                    </a:lnTo>
                    <a:lnTo>
                      <a:pt x="340" y="100"/>
                    </a:lnTo>
                    <a:lnTo>
                      <a:pt x="340" y="107"/>
                    </a:lnTo>
                    <a:lnTo>
                      <a:pt x="347" y="111"/>
                    </a:lnTo>
                    <a:lnTo>
                      <a:pt x="358" y="114"/>
                    </a:lnTo>
                    <a:lnTo>
                      <a:pt x="358" y="114"/>
                    </a:lnTo>
                    <a:lnTo>
                      <a:pt x="358" y="114"/>
                    </a:lnTo>
                    <a:lnTo>
                      <a:pt x="365" y="140"/>
                    </a:lnTo>
                    <a:lnTo>
                      <a:pt x="365" y="154"/>
                    </a:lnTo>
                    <a:lnTo>
                      <a:pt x="365" y="154"/>
                    </a:lnTo>
                    <a:lnTo>
                      <a:pt x="365" y="157"/>
                    </a:lnTo>
                    <a:lnTo>
                      <a:pt x="362" y="157"/>
                    </a:lnTo>
                    <a:lnTo>
                      <a:pt x="362" y="165"/>
                    </a:lnTo>
                    <a:lnTo>
                      <a:pt x="365" y="168"/>
                    </a:lnTo>
                    <a:lnTo>
                      <a:pt x="369" y="179"/>
                    </a:lnTo>
                    <a:lnTo>
                      <a:pt x="372" y="186"/>
                    </a:lnTo>
                    <a:lnTo>
                      <a:pt x="372" y="193"/>
                    </a:lnTo>
                    <a:lnTo>
                      <a:pt x="372" y="204"/>
                    </a:lnTo>
                    <a:lnTo>
                      <a:pt x="372" y="208"/>
                    </a:lnTo>
                    <a:lnTo>
                      <a:pt x="372" y="211"/>
                    </a:lnTo>
                    <a:lnTo>
                      <a:pt x="372" y="218"/>
                    </a:lnTo>
                    <a:lnTo>
                      <a:pt x="372" y="240"/>
                    </a:lnTo>
                    <a:lnTo>
                      <a:pt x="369" y="244"/>
                    </a:lnTo>
                    <a:lnTo>
                      <a:pt x="365" y="244"/>
                    </a:lnTo>
                    <a:lnTo>
                      <a:pt x="365" y="247"/>
                    </a:lnTo>
                    <a:lnTo>
                      <a:pt x="365" y="251"/>
                    </a:lnTo>
                    <a:lnTo>
                      <a:pt x="372" y="258"/>
                    </a:lnTo>
                    <a:lnTo>
                      <a:pt x="376" y="265"/>
                    </a:lnTo>
                    <a:lnTo>
                      <a:pt x="376" y="272"/>
                    </a:lnTo>
                    <a:lnTo>
                      <a:pt x="376" y="276"/>
                    </a:lnTo>
                    <a:lnTo>
                      <a:pt x="383" y="283"/>
                    </a:lnTo>
                    <a:lnTo>
                      <a:pt x="390" y="283"/>
                    </a:lnTo>
                    <a:lnTo>
                      <a:pt x="394" y="283"/>
                    </a:lnTo>
                    <a:lnTo>
                      <a:pt x="405" y="287"/>
                    </a:lnTo>
                    <a:lnTo>
                      <a:pt x="412" y="297"/>
                    </a:lnTo>
                    <a:lnTo>
                      <a:pt x="412" y="305"/>
                    </a:lnTo>
                    <a:lnTo>
                      <a:pt x="415" y="305"/>
                    </a:lnTo>
                    <a:lnTo>
                      <a:pt x="405" y="312"/>
                    </a:lnTo>
                    <a:lnTo>
                      <a:pt x="387" y="322"/>
                    </a:lnTo>
                    <a:lnTo>
                      <a:pt x="372" y="333"/>
                    </a:lnTo>
                    <a:lnTo>
                      <a:pt x="355" y="344"/>
                    </a:lnTo>
                    <a:lnTo>
                      <a:pt x="340" y="355"/>
                    </a:lnTo>
                    <a:lnTo>
                      <a:pt x="322" y="369"/>
                    </a:lnTo>
                    <a:lnTo>
                      <a:pt x="308" y="380"/>
                    </a:lnTo>
                    <a:lnTo>
                      <a:pt x="290" y="391"/>
                    </a:lnTo>
                    <a:lnTo>
                      <a:pt x="286" y="391"/>
                    </a:lnTo>
                    <a:lnTo>
                      <a:pt x="261" y="398"/>
                    </a:lnTo>
                    <a:lnTo>
                      <a:pt x="258" y="398"/>
                    </a:lnTo>
                    <a:lnTo>
                      <a:pt x="258" y="398"/>
                    </a:lnTo>
                    <a:lnTo>
                      <a:pt x="254" y="401"/>
                    </a:lnTo>
                    <a:lnTo>
                      <a:pt x="251" y="401"/>
                    </a:lnTo>
                    <a:lnTo>
                      <a:pt x="247" y="401"/>
                    </a:lnTo>
                    <a:lnTo>
                      <a:pt x="243" y="401"/>
                    </a:lnTo>
                    <a:lnTo>
                      <a:pt x="243" y="401"/>
                    </a:lnTo>
                    <a:lnTo>
                      <a:pt x="240" y="398"/>
                    </a:lnTo>
                    <a:lnTo>
                      <a:pt x="240" y="398"/>
                    </a:lnTo>
                    <a:lnTo>
                      <a:pt x="240" y="394"/>
                    </a:lnTo>
                    <a:lnTo>
                      <a:pt x="240" y="391"/>
                    </a:lnTo>
                    <a:lnTo>
                      <a:pt x="240" y="391"/>
                    </a:lnTo>
                    <a:lnTo>
                      <a:pt x="240" y="391"/>
                    </a:lnTo>
                    <a:lnTo>
                      <a:pt x="240" y="391"/>
                    </a:lnTo>
                    <a:lnTo>
                      <a:pt x="240" y="387"/>
                    </a:lnTo>
                    <a:lnTo>
                      <a:pt x="240" y="387"/>
                    </a:lnTo>
                    <a:lnTo>
                      <a:pt x="240" y="387"/>
                    </a:lnTo>
                    <a:lnTo>
                      <a:pt x="240" y="383"/>
                    </a:lnTo>
                    <a:lnTo>
                      <a:pt x="240" y="383"/>
                    </a:lnTo>
                    <a:lnTo>
                      <a:pt x="240" y="383"/>
                    </a:lnTo>
                    <a:lnTo>
                      <a:pt x="240" y="380"/>
                    </a:lnTo>
                    <a:lnTo>
                      <a:pt x="236" y="380"/>
                    </a:lnTo>
                    <a:lnTo>
                      <a:pt x="233" y="380"/>
                    </a:lnTo>
                    <a:lnTo>
                      <a:pt x="229" y="380"/>
                    </a:lnTo>
                    <a:lnTo>
                      <a:pt x="229" y="376"/>
                    </a:lnTo>
                    <a:lnTo>
                      <a:pt x="226" y="376"/>
                    </a:lnTo>
                    <a:lnTo>
                      <a:pt x="222" y="376"/>
                    </a:lnTo>
                    <a:lnTo>
                      <a:pt x="222" y="373"/>
                    </a:lnTo>
                    <a:lnTo>
                      <a:pt x="222" y="373"/>
                    </a:lnTo>
                    <a:lnTo>
                      <a:pt x="218" y="373"/>
                    </a:lnTo>
                    <a:lnTo>
                      <a:pt x="215" y="373"/>
                    </a:lnTo>
                    <a:lnTo>
                      <a:pt x="211" y="373"/>
                    </a:lnTo>
                    <a:lnTo>
                      <a:pt x="208" y="369"/>
                    </a:lnTo>
                    <a:lnTo>
                      <a:pt x="208" y="369"/>
                    </a:lnTo>
                    <a:lnTo>
                      <a:pt x="208" y="366"/>
                    </a:lnTo>
                    <a:lnTo>
                      <a:pt x="208" y="366"/>
                    </a:lnTo>
                    <a:lnTo>
                      <a:pt x="204" y="362"/>
                    </a:lnTo>
                    <a:lnTo>
                      <a:pt x="200" y="362"/>
                    </a:lnTo>
                    <a:lnTo>
                      <a:pt x="197" y="362"/>
                    </a:lnTo>
                    <a:lnTo>
                      <a:pt x="197" y="362"/>
                    </a:lnTo>
                    <a:lnTo>
                      <a:pt x="197" y="358"/>
                    </a:lnTo>
                    <a:lnTo>
                      <a:pt x="197" y="355"/>
                    </a:lnTo>
                    <a:lnTo>
                      <a:pt x="197" y="355"/>
                    </a:lnTo>
                    <a:lnTo>
                      <a:pt x="100" y="287"/>
                    </a:lnTo>
                    <a:lnTo>
                      <a:pt x="75" y="272"/>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60" name="Freeform 2794">
                <a:extLst>
                  <a:ext uri="{FF2B5EF4-FFF2-40B4-BE49-F238E27FC236}">
                    <a16:creationId xmlns:a16="http://schemas.microsoft.com/office/drawing/2014/main" id="{5F1D9D34-831F-4E36-B9B0-694AEF278970}"/>
                  </a:ext>
                </a:extLst>
              </p:cNvPr>
              <p:cNvSpPr>
                <a:spLocks/>
              </p:cNvSpPr>
              <p:nvPr/>
            </p:nvSpPr>
            <p:spPr bwMode="auto">
              <a:xfrm>
                <a:off x="2232" y="2474"/>
                <a:ext cx="275" cy="233"/>
              </a:xfrm>
              <a:custGeom>
                <a:avLst/>
                <a:gdLst>
                  <a:gd name="T0" fmla="*/ 28 w 275"/>
                  <a:gd name="T1" fmla="*/ 18 h 233"/>
                  <a:gd name="T2" fmla="*/ 36 w 275"/>
                  <a:gd name="T3" fmla="*/ 29 h 233"/>
                  <a:gd name="T4" fmla="*/ 25 w 275"/>
                  <a:gd name="T5" fmla="*/ 47 h 233"/>
                  <a:gd name="T6" fmla="*/ 36 w 275"/>
                  <a:gd name="T7" fmla="*/ 64 h 233"/>
                  <a:gd name="T8" fmla="*/ 46 w 275"/>
                  <a:gd name="T9" fmla="*/ 54 h 233"/>
                  <a:gd name="T10" fmla="*/ 39 w 275"/>
                  <a:gd name="T11" fmla="*/ 25 h 233"/>
                  <a:gd name="T12" fmla="*/ 71 w 275"/>
                  <a:gd name="T13" fmla="*/ 14 h 233"/>
                  <a:gd name="T14" fmla="*/ 61 w 275"/>
                  <a:gd name="T15" fmla="*/ 7 h 233"/>
                  <a:gd name="T16" fmla="*/ 68 w 275"/>
                  <a:gd name="T17" fmla="*/ 0 h 233"/>
                  <a:gd name="T18" fmla="*/ 89 w 275"/>
                  <a:gd name="T19" fmla="*/ 14 h 233"/>
                  <a:gd name="T20" fmla="*/ 104 w 275"/>
                  <a:gd name="T21" fmla="*/ 32 h 233"/>
                  <a:gd name="T22" fmla="*/ 136 w 275"/>
                  <a:gd name="T23" fmla="*/ 32 h 233"/>
                  <a:gd name="T24" fmla="*/ 150 w 275"/>
                  <a:gd name="T25" fmla="*/ 39 h 233"/>
                  <a:gd name="T26" fmla="*/ 182 w 275"/>
                  <a:gd name="T27" fmla="*/ 36 h 233"/>
                  <a:gd name="T28" fmla="*/ 182 w 275"/>
                  <a:gd name="T29" fmla="*/ 32 h 233"/>
                  <a:gd name="T30" fmla="*/ 229 w 275"/>
                  <a:gd name="T31" fmla="*/ 32 h 233"/>
                  <a:gd name="T32" fmla="*/ 211 w 275"/>
                  <a:gd name="T33" fmla="*/ 36 h 233"/>
                  <a:gd name="T34" fmla="*/ 218 w 275"/>
                  <a:gd name="T35" fmla="*/ 43 h 233"/>
                  <a:gd name="T36" fmla="*/ 243 w 275"/>
                  <a:gd name="T37" fmla="*/ 54 h 233"/>
                  <a:gd name="T38" fmla="*/ 254 w 275"/>
                  <a:gd name="T39" fmla="*/ 72 h 233"/>
                  <a:gd name="T40" fmla="*/ 258 w 275"/>
                  <a:gd name="T41" fmla="*/ 79 h 233"/>
                  <a:gd name="T42" fmla="*/ 272 w 275"/>
                  <a:gd name="T43" fmla="*/ 75 h 233"/>
                  <a:gd name="T44" fmla="*/ 268 w 275"/>
                  <a:gd name="T45" fmla="*/ 86 h 233"/>
                  <a:gd name="T46" fmla="*/ 254 w 275"/>
                  <a:gd name="T47" fmla="*/ 93 h 233"/>
                  <a:gd name="T48" fmla="*/ 258 w 275"/>
                  <a:gd name="T49" fmla="*/ 104 h 233"/>
                  <a:gd name="T50" fmla="*/ 247 w 275"/>
                  <a:gd name="T51" fmla="*/ 118 h 233"/>
                  <a:gd name="T52" fmla="*/ 250 w 275"/>
                  <a:gd name="T53" fmla="*/ 133 h 233"/>
                  <a:gd name="T54" fmla="*/ 258 w 275"/>
                  <a:gd name="T55" fmla="*/ 147 h 233"/>
                  <a:gd name="T56" fmla="*/ 240 w 275"/>
                  <a:gd name="T57" fmla="*/ 161 h 233"/>
                  <a:gd name="T58" fmla="*/ 211 w 275"/>
                  <a:gd name="T59" fmla="*/ 169 h 233"/>
                  <a:gd name="T60" fmla="*/ 175 w 275"/>
                  <a:gd name="T61" fmla="*/ 161 h 233"/>
                  <a:gd name="T62" fmla="*/ 182 w 275"/>
                  <a:gd name="T63" fmla="*/ 172 h 233"/>
                  <a:gd name="T64" fmla="*/ 186 w 275"/>
                  <a:gd name="T65" fmla="*/ 194 h 233"/>
                  <a:gd name="T66" fmla="*/ 200 w 275"/>
                  <a:gd name="T67" fmla="*/ 204 h 233"/>
                  <a:gd name="T68" fmla="*/ 190 w 275"/>
                  <a:gd name="T69" fmla="*/ 208 h 233"/>
                  <a:gd name="T70" fmla="*/ 179 w 275"/>
                  <a:gd name="T71" fmla="*/ 219 h 233"/>
                  <a:gd name="T72" fmla="*/ 168 w 275"/>
                  <a:gd name="T73" fmla="*/ 226 h 233"/>
                  <a:gd name="T74" fmla="*/ 147 w 275"/>
                  <a:gd name="T75" fmla="*/ 233 h 233"/>
                  <a:gd name="T76" fmla="*/ 132 w 275"/>
                  <a:gd name="T77" fmla="*/ 226 h 233"/>
                  <a:gd name="T78" fmla="*/ 118 w 275"/>
                  <a:gd name="T79" fmla="*/ 197 h 233"/>
                  <a:gd name="T80" fmla="*/ 121 w 275"/>
                  <a:gd name="T81" fmla="*/ 183 h 233"/>
                  <a:gd name="T82" fmla="*/ 114 w 275"/>
                  <a:gd name="T83" fmla="*/ 169 h 233"/>
                  <a:gd name="T84" fmla="*/ 111 w 275"/>
                  <a:gd name="T85" fmla="*/ 154 h 233"/>
                  <a:gd name="T86" fmla="*/ 114 w 275"/>
                  <a:gd name="T87" fmla="*/ 133 h 233"/>
                  <a:gd name="T88" fmla="*/ 114 w 275"/>
                  <a:gd name="T89" fmla="*/ 122 h 233"/>
                  <a:gd name="T90" fmla="*/ 93 w 275"/>
                  <a:gd name="T91" fmla="*/ 125 h 233"/>
                  <a:gd name="T92" fmla="*/ 78 w 275"/>
                  <a:gd name="T93" fmla="*/ 125 h 233"/>
                  <a:gd name="T94" fmla="*/ 61 w 275"/>
                  <a:gd name="T95" fmla="*/ 108 h 233"/>
                  <a:gd name="T96" fmla="*/ 32 w 275"/>
                  <a:gd name="T97" fmla="*/ 104 h 233"/>
                  <a:gd name="T98" fmla="*/ 18 w 275"/>
                  <a:gd name="T99" fmla="*/ 82 h 233"/>
                  <a:gd name="T100" fmla="*/ 10 w 275"/>
                  <a:gd name="T101" fmla="*/ 72 h 233"/>
                  <a:gd name="T102" fmla="*/ 3 w 275"/>
                  <a:gd name="T103" fmla="*/ 50 h 233"/>
                  <a:gd name="T104" fmla="*/ 28 w 275"/>
                  <a:gd name="T105" fmla="*/ 11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233">
                    <a:moveTo>
                      <a:pt x="39" y="7"/>
                    </a:moveTo>
                    <a:lnTo>
                      <a:pt x="36" y="11"/>
                    </a:lnTo>
                    <a:lnTo>
                      <a:pt x="32" y="11"/>
                    </a:lnTo>
                    <a:lnTo>
                      <a:pt x="28" y="11"/>
                    </a:lnTo>
                    <a:lnTo>
                      <a:pt x="28" y="14"/>
                    </a:lnTo>
                    <a:lnTo>
                      <a:pt x="28" y="18"/>
                    </a:lnTo>
                    <a:lnTo>
                      <a:pt x="32" y="18"/>
                    </a:lnTo>
                    <a:lnTo>
                      <a:pt x="32" y="21"/>
                    </a:lnTo>
                    <a:lnTo>
                      <a:pt x="36" y="25"/>
                    </a:lnTo>
                    <a:lnTo>
                      <a:pt x="32" y="25"/>
                    </a:lnTo>
                    <a:lnTo>
                      <a:pt x="32" y="25"/>
                    </a:lnTo>
                    <a:lnTo>
                      <a:pt x="36" y="29"/>
                    </a:lnTo>
                    <a:lnTo>
                      <a:pt x="36" y="29"/>
                    </a:lnTo>
                    <a:lnTo>
                      <a:pt x="32" y="36"/>
                    </a:lnTo>
                    <a:lnTo>
                      <a:pt x="28" y="39"/>
                    </a:lnTo>
                    <a:lnTo>
                      <a:pt x="25" y="39"/>
                    </a:lnTo>
                    <a:lnTo>
                      <a:pt x="25" y="43"/>
                    </a:lnTo>
                    <a:lnTo>
                      <a:pt x="25" y="47"/>
                    </a:lnTo>
                    <a:lnTo>
                      <a:pt x="25" y="50"/>
                    </a:lnTo>
                    <a:lnTo>
                      <a:pt x="28" y="54"/>
                    </a:lnTo>
                    <a:lnTo>
                      <a:pt x="32" y="54"/>
                    </a:lnTo>
                    <a:lnTo>
                      <a:pt x="32" y="61"/>
                    </a:lnTo>
                    <a:lnTo>
                      <a:pt x="36" y="64"/>
                    </a:lnTo>
                    <a:lnTo>
                      <a:pt x="36" y="64"/>
                    </a:lnTo>
                    <a:lnTo>
                      <a:pt x="39" y="64"/>
                    </a:lnTo>
                    <a:lnTo>
                      <a:pt x="39" y="64"/>
                    </a:lnTo>
                    <a:lnTo>
                      <a:pt x="43" y="61"/>
                    </a:lnTo>
                    <a:lnTo>
                      <a:pt x="46" y="57"/>
                    </a:lnTo>
                    <a:lnTo>
                      <a:pt x="46" y="57"/>
                    </a:lnTo>
                    <a:lnTo>
                      <a:pt x="46" y="54"/>
                    </a:lnTo>
                    <a:lnTo>
                      <a:pt x="46" y="50"/>
                    </a:lnTo>
                    <a:lnTo>
                      <a:pt x="43" y="43"/>
                    </a:lnTo>
                    <a:lnTo>
                      <a:pt x="39" y="39"/>
                    </a:lnTo>
                    <a:lnTo>
                      <a:pt x="36" y="36"/>
                    </a:lnTo>
                    <a:lnTo>
                      <a:pt x="36" y="29"/>
                    </a:lnTo>
                    <a:lnTo>
                      <a:pt x="39" y="25"/>
                    </a:lnTo>
                    <a:lnTo>
                      <a:pt x="39" y="25"/>
                    </a:lnTo>
                    <a:lnTo>
                      <a:pt x="39" y="25"/>
                    </a:lnTo>
                    <a:lnTo>
                      <a:pt x="43" y="21"/>
                    </a:lnTo>
                    <a:lnTo>
                      <a:pt x="50" y="18"/>
                    </a:lnTo>
                    <a:lnTo>
                      <a:pt x="64" y="14"/>
                    </a:lnTo>
                    <a:lnTo>
                      <a:pt x="71" y="14"/>
                    </a:lnTo>
                    <a:lnTo>
                      <a:pt x="71" y="11"/>
                    </a:lnTo>
                    <a:lnTo>
                      <a:pt x="71" y="11"/>
                    </a:lnTo>
                    <a:lnTo>
                      <a:pt x="68" y="11"/>
                    </a:lnTo>
                    <a:lnTo>
                      <a:pt x="64" y="11"/>
                    </a:lnTo>
                    <a:lnTo>
                      <a:pt x="61" y="7"/>
                    </a:lnTo>
                    <a:lnTo>
                      <a:pt x="61" y="7"/>
                    </a:lnTo>
                    <a:lnTo>
                      <a:pt x="61" y="7"/>
                    </a:lnTo>
                    <a:lnTo>
                      <a:pt x="61" y="3"/>
                    </a:lnTo>
                    <a:lnTo>
                      <a:pt x="64" y="0"/>
                    </a:lnTo>
                    <a:lnTo>
                      <a:pt x="64" y="0"/>
                    </a:lnTo>
                    <a:lnTo>
                      <a:pt x="68" y="0"/>
                    </a:lnTo>
                    <a:lnTo>
                      <a:pt x="68" y="0"/>
                    </a:lnTo>
                    <a:lnTo>
                      <a:pt x="71" y="0"/>
                    </a:lnTo>
                    <a:lnTo>
                      <a:pt x="71" y="11"/>
                    </a:lnTo>
                    <a:lnTo>
                      <a:pt x="71" y="11"/>
                    </a:lnTo>
                    <a:lnTo>
                      <a:pt x="75" y="14"/>
                    </a:lnTo>
                    <a:lnTo>
                      <a:pt x="82" y="14"/>
                    </a:lnTo>
                    <a:lnTo>
                      <a:pt x="89" y="14"/>
                    </a:lnTo>
                    <a:lnTo>
                      <a:pt x="89" y="14"/>
                    </a:lnTo>
                    <a:lnTo>
                      <a:pt x="96" y="18"/>
                    </a:lnTo>
                    <a:lnTo>
                      <a:pt x="100" y="18"/>
                    </a:lnTo>
                    <a:lnTo>
                      <a:pt x="100" y="21"/>
                    </a:lnTo>
                    <a:lnTo>
                      <a:pt x="104" y="29"/>
                    </a:lnTo>
                    <a:lnTo>
                      <a:pt x="104" y="32"/>
                    </a:lnTo>
                    <a:lnTo>
                      <a:pt x="104" y="32"/>
                    </a:lnTo>
                    <a:lnTo>
                      <a:pt x="107" y="36"/>
                    </a:lnTo>
                    <a:lnTo>
                      <a:pt x="111" y="32"/>
                    </a:lnTo>
                    <a:lnTo>
                      <a:pt x="121" y="32"/>
                    </a:lnTo>
                    <a:lnTo>
                      <a:pt x="125" y="32"/>
                    </a:lnTo>
                    <a:lnTo>
                      <a:pt x="136" y="32"/>
                    </a:lnTo>
                    <a:lnTo>
                      <a:pt x="147" y="32"/>
                    </a:lnTo>
                    <a:lnTo>
                      <a:pt x="147" y="32"/>
                    </a:lnTo>
                    <a:lnTo>
                      <a:pt x="147" y="32"/>
                    </a:lnTo>
                    <a:lnTo>
                      <a:pt x="150" y="36"/>
                    </a:lnTo>
                    <a:lnTo>
                      <a:pt x="150" y="36"/>
                    </a:lnTo>
                    <a:lnTo>
                      <a:pt x="150" y="39"/>
                    </a:lnTo>
                    <a:lnTo>
                      <a:pt x="154" y="39"/>
                    </a:lnTo>
                    <a:lnTo>
                      <a:pt x="157" y="43"/>
                    </a:lnTo>
                    <a:lnTo>
                      <a:pt x="164" y="43"/>
                    </a:lnTo>
                    <a:lnTo>
                      <a:pt x="175" y="39"/>
                    </a:lnTo>
                    <a:lnTo>
                      <a:pt x="179" y="39"/>
                    </a:lnTo>
                    <a:lnTo>
                      <a:pt x="182" y="36"/>
                    </a:lnTo>
                    <a:lnTo>
                      <a:pt x="190" y="36"/>
                    </a:lnTo>
                    <a:lnTo>
                      <a:pt x="193" y="36"/>
                    </a:lnTo>
                    <a:lnTo>
                      <a:pt x="193" y="32"/>
                    </a:lnTo>
                    <a:lnTo>
                      <a:pt x="193" y="32"/>
                    </a:lnTo>
                    <a:lnTo>
                      <a:pt x="186" y="32"/>
                    </a:lnTo>
                    <a:lnTo>
                      <a:pt x="182" y="32"/>
                    </a:lnTo>
                    <a:lnTo>
                      <a:pt x="182" y="32"/>
                    </a:lnTo>
                    <a:lnTo>
                      <a:pt x="186" y="29"/>
                    </a:lnTo>
                    <a:lnTo>
                      <a:pt x="193" y="29"/>
                    </a:lnTo>
                    <a:lnTo>
                      <a:pt x="225" y="29"/>
                    </a:lnTo>
                    <a:lnTo>
                      <a:pt x="229" y="32"/>
                    </a:lnTo>
                    <a:lnTo>
                      <a:pt x="229" y="32"/>
                    </a:lnTo>
                    <a:lnTo>
                      <a:pt x="229" y="32"/>
                    </a:lnTo>
                    <a:lnTo>
                      <a:pt x="225" y="32"/>
                    </a:lnTo>
                    <a:lnTo>
                      <a:pt x="222" y="32"/>
                    </a:lnTo>
                    <a:lnTo>
                      <a:pt x="222" y="32"/>
                    </a:lnTo>
                    <a:lnTo>
                      <a:pt x="218" y="32"/>
                    </a:lnTo>
                    <a:lnTo>
                      <a:pt x="211" y="36"/>
                    </a:lnTo>
                    <a:lnTo>
                      <a:pt x="211" y="36"/>
                    </a:lnTo>
                    <a:lnTo>
                      <a:pt x="211" y="36"/>
                    </a:lnTo>
                    <a:lnTo>
                      <a:pt x="215" y="39"/>
                    </a:lnTo>
                    <a:lnTo>
                      <a:pt x="215" y="39"/>
                    </a:lnTo>
                    <a:lnTo>
                      <a:pt x="218" y="39"/>
                    </a:lnTo>
                    <a:lnTo>
                      <a:pt x="218" y="43"/>
                    </a:lnTo>
                    <a:lnTo>
                      <a:pt x="222" y="43"/>
                    </a:lnTo>
                    <a:lnTo>
                      <a:pt x="222" y="47"/>
                    </a:lnTo>
                    <a:lnTo>
                      <a:pt x="222" y="50"/>
                    </a:lnTo>
                    <a:lnTo>
                      <a:pt x="229" y="47"/>
                    </a:lnTo>
                    <a:lnTo>
                      <a:pt x="236" y="50"/>
                    </a:lnTo>
                    <a:lnTo>
                      <a:pt x="243" y="54"/>
                    </a:lnTo>
                    <a:lnTo>
                      <a:pt x="247" y="54"/>
                    </a:lnTo>
                    <a:lnTo>
                      <a:pt x="250" y="57"/>
                    </a:lnTo>
                    <a:lnTo>
                      <a:pt x="254" y="64"/>
                    </a:lnTo>
                    <a:lnTo>
                      <a:pt x="254" y="64"/>
                    </a:lnTo>
                    <a:lnTo>
                      <a:pt x="254" y="72"/>
                    </a:lnTo>
                    <a:lnTo>
                      <a:pt x="254" y="72"/>
                    </a:lnTo>
                    <a:lnTo>
                      <a:pt x="254" y="72"/>
                    </a:lnTo>
                    <a:lnTo>
                      <a:pt x="250" y="75"/>
                    </a:lnTo>
                    <a:lnTo>
                      <a:pt x="250" y="75"/>
                    </a:lnTo>
                    <a:lnTo>
                      <a:pt x="250" y="75"/>
                    </a:lnTo>
                    <a:lnTo>
                      <a:pt x="254" y="75"/>
                    </a:lnTo>
                    <a:lnTo>
                      <a:pt x="258" y="79"/>
                    </a:lnTo>
                    <a:lnTo>
                      <a:pt x="258" y="79"/>
                    </a:lnTo>
                    <a:lnTo>
                      <a:pt x="261" y="75"/>
                    </a:lnTo>
                    <a:lnTo>
                      <a:pt x="261" y="75"/>
                    </a:lnTo>
                    <a:lnTo>
                      <a:pt x="265" y="72"/>
                    </a:lnTo>
                    <a:lnTo>
                      <a:pt x="268" y="75"/>
                    </a:lnTo>
                    <a:lnTo>
                      <a:pt x="272" y="75"/>
                    </a:lnTo>
                    <a:lnTo>
                      <a:pt x="275" y="79"/>
                    </a:lnTo>
                    <a:lnTo>
                      <a:pt x="275" y="79"/>
                    </a:lnTo>
                    <a:lnTo>
                      <a:pt x="275" y="82"/>
                    </a:lnTo>
                    <a:lnTo>
                      <a:pt x="272" y="82"/>
                    </a:lnTo>
                    <a:lnTo>
                      <a:pt x="272" y="82"/>
                    </a:lnTo>
                    <a:lnTo>
                      <a:pt x="268" y="86"/>
                    </a:lnTo>
                    <a:lnTo>
                      <a:pt x="268" y="86"/>
                    </a:lnTo>
                    <a:lnTo>
                      <a:pt x="261" y="90"/>
                    </a:lnTo>
                    <a:lnTo>
                      <a:pt x="261" y="90"/>
                    </a:lnTo>
                    <a:lnTo>
                      <a:pt x="261" y="90"/>
                    </a:lnTo>
                    <a:lnTo>
                      <a:pt x="254" y="93"/>
                    </a:lnTo>
                    <a:lnTo>
                      <a:pt x="254" y="93"/>
                    </a:lnTo>
                    <a:lnTo>
                      <a:pt x="254" y="97"/>
                    </a:lnTo>
                    <a:lnTo>
                      <a:pt x="254" y="97"/>
                    </a:lnTo>
                    <a:lnTo>
                      <a:pt x="254" y="104"/>
                    </a:lnTo>
                    <a:lnTo>
                      <a:pt x="258" y="104"/>
                    </a:lnTo>
                    <a:lnTo>
                      <a:pt x="258" y="104"/>
                    </a:lnTo>
                    <a:lnTo>
                      <a:pt x="258" y="104"/>
                    </a:lnTo>
                    <a:lnTo>
                      <a:pt x="261" y="104"/>
                    </a:lnTo>
                    <a:lnTo>
                      <a:pt x="261" y="108"/>
                    </a:lnTo>
                    <a:lnTo>
                      <a:pt x="254" y="111"/>
                    </a:lnTo>
                    <a:lnTo>
                      <a:pt x="250" y="111"/>
                    </a:lnTo>
                    <a:lnTo>
                      <a:pt x="247" y="111"/>
                    </a:lnTo>
                    <a:lnTo>
                      <a:pt x="247" y="118"/>
                    </a:lnTo>
                    <a:lnTo>
                      <a:pt x="247" y="122"/>
                    </a:lnTo>
                    <a:lnTo>
                      <a:pt x="243" y="125"/>
                    </a:lnTo>
                    <a:lnTo>
                      <a:pt x="243" y="125"/>
                    </a:lnTo>
                    <a:lnTo>
                      <a:pt x="243" y="125"/>
                    </a:lnTo>
                    <a:lnTo>
                      <a:pt x="243" y="125"/>
                    </a:lnTo>
                    <a:lnTo>
                      <a:pt x="250" y="133"/>
                    </a:lnTo>
                    <a:lnTo>
                      <a:pt x="254" y="136"/>
                    </a:lnTo>
                    <a:lnTo>
                      <a:pt x="254" y="140"/>
                    </a:lnTo>
                    <a:lnTo>
                      <a:pt x="258" y="143"/>
                    </a:lnTo>
                    <a:lnTo>
                      <a:pt x="258" y="143"/>
                    </a:lnTo>
                    <a:lnTo>
                      <a:pt x="258" y="143"/>
                    </a:lnTo>
                    <a:lnTo>
                      <a:pt x="258" y="147"/>
                    </a:lnTo>
                    <a:lnTo>
                      <a:pt x="254" y="154"/>
                    </a:lnTo>
                    <a:lnTo>
                      <a:pt x="250" y="154"/>
                    </a:lnTo>
                    <a:lnTo>
                      <a:pt x="250" y="158"/>
                    </a:lnTo>
                    <a:lnTo>
                      <a:pt x="243" y="158"/>
                    </a:lnTo>
                    <a:lnTo>
                      <a:pt x="243" y="158"/>
                    </a:lnTo>
                    <a:lnTo>
                      <a:pt x="240" y="161"/>
                    </a:lnTo>
                    <a:lnTo>
                      <a:pt x="236" y="161"/>
                    </a:lnTo>
                    <a:lnTo>
                      <a:pt x="233" y="165"/>
                    </a:lnTo>
                    <a:lnTo>
                      <a:pt x="222" y="165"/>
                    </a:lnTo>
                    <a:lnTo>
                      <a:pt x="218" y="165"/>
                    </a:lnTo>
                    <a:lnTo>
                      <a:pt x="211" y="169"/>
                    </a:lnTo>
                    <a:lnTo>
                      <a:pt x="211" y="169"/>
                    </a:lnTo>
                    <a:lnTo>
                      <a:pt x="207" y="172"/>
                    </a:lnTo>
                    <a:lnTo>
                      <a:pt x="200" y="169"/>
                    </a:lnTo>
                    <a:lnTo>
                      <a:pt x="193" y="169"/>
                    </a:lnTo>
                    <a:lnTo>
                      <a:pt x="186" y="165"/>
                    </a:lnTo>
                    <a:lnTo>
                      <a:pt x="179" y="161"/>
                    </a:lnTo>
                    <a:lnTo>
                      <a:pt x="175" y="161"/>
                    </a:lnTo>
                    <a:lnTo>
                      <a:pt x="172" y="161"/>
                    </a:lnTo>
                    <a:lnTo>
                      <a:pt x="172" y="161"/>
                    </a:lnTo>
                    <a:lnTo>
                      <a:pt x="172" y="165"/>
                    </a:lnTo>
                    <a:lnTo>
                      <a:pt x="175" y="169"/>
                    </a:lnTo>
                    <a:lnTo>
                      <a:pt x="179" y="172"/>
                    </a:lnTo>
                    <a:lnTo>
                      <a:pt x="182" y="172"/>
                    </a:lnTo>
                    <a:lnTo>
                      <a:pt x="182" y="176"/>
                    </a:lnTo>
                    <a:lnTo>
                      <a:pt x="182" y="179"/>
                    </a:lnTo>
                    <a:lnTo>
                      <a:pt x="182" y="183"/>
                    </a:lnTo>
                    <a:lnTo>
                      <a:pt x="182" y="186"/>
                    </a:lnTo>
                    <a:lnTo>
                      <a:pt x="182" y="186"/>
                    </a:lnTo>
                    <a:lnTo>
                      <a:pt x="186" y="194"/>
                    </a:lnTo>
                    <a:lnTo>
                      <a:pt x="186" y="197"/>
                    </a:lnTo>
                    <a:lnTo>
                      <a:pt x="186" y="201"/>
                    </a:lnTo>
                    <a:lnTo>
                      <a:pt x="190" y="201"/>
                    </a:lnTo>
                    <a:lnTo>
                      <a:pt x="193" y="201"/>
                    </a:lnTo>
                    <a:lnTo>
                      <a:pt x="200" y="201"/>
                    </a:lnTo>
                    <a:lnTo>
                      <a:pt x="200" y="204"/>
                    </a:lnTo>
                    <a:lnTo>
                      <a:pt x="200" y="204"/>
                    </a:lnTo>
                    <a:lnTo>
                      <a:pt x="200" y="204"/>
                    </a:lnTo>
                    <a:lnTo>
                      <a:pt x="197" y="208"/>
                    </a:lnTo>
                    <a:lnTo>
                      <a:pt x="193" y="208"/>
                    </a:lnTo>
                    <a:lnTo>
                      <a:pt x="193" y="208"/>
                    </a:lnTo>
                    <a:lnTo>
                      <a:pt x="190" y="208"/>
                    </a:lnTo>
                    <a:lnTo>
                      <a:pt x="190" y="212"/>
                    </a:lnTo>
                    <a:lnTo>
                      <a:pt x="186" y="212"/>
                    </a:lnTo>
                    <a:lnTo>
                      <a:pt x="186" y="219"/>
                    </a:lnTo>
                    <a:lnTo>
                      <a:pt x="182" y="219"/>
                    </a:lnTo>
                    <a:lnTo>
                      <a:pt x="182" y="219"/>
                    </a:lnTo>
                    <a:lnTo>
                      <a:pt x="179" y="219"/>
                    </a:lnTo>
                    <a:lnTo>
                      <a:pt x="175" y="222"/>
                    </a:lnTo>
                    <a:lnTo>
                      <a:pt x="175" y="222"/>
                    </a:lnTo>
                    <a:lnTo>
                      <a:pt x="175" y="222"/>
                    </a:lnTo>
                    <a:lnTo>
                      <a:pt x="172" y="222"/>
                    </a:lnTo>
                    <a:lnTo>
                      <a:pt x="168" y="226"/>
                    </a:lnTo>
                    <a:lnTo>
                      <a:pt x="168" y="226"/>
                    </a:lnTo>
                    <a:lnTo>
                      <a:pt x="164" y="226"/>
                    </a:lnTo>
                    <a:lnTo>
                      <a:pt x="161" y="230"/>
                    </a:lnTo>
                    <a:lnTo>
                      <a:pt x="157" y="230"/>
                    </a:lnTo>
                    <a:lnTo>
                      <a:pt x="157" y="233"/>
                    </a:lnTo>
                    <a:lnTo>
                      <a:pt x="154" y="233"/>
                    </a:lnTo>
                    <a:lnTo>
                      <a:pt x="147" y="233"/>
                    </a:lnTo>
                    <a:lnTo>
                      <a:pt x="143" y="233"/>
                    </a:lnTo>
                    <a:lnTo>
                      <a:pt x="139" y="233"/>
                    </a:lnTo>
                    <a:lnTo>
                      <a:pt x="139" y="233"/>
                    </a:lnTo>
                    <a:lnTo>
                      <a:pt x="136" y="230"/>
                    </a:lnTo>
                    <a:lnTo>
                      <a:pt x="132" y="230"/>
                    </a:lnTo>
                    <a:lnTo>
                      <a:pt x="132" y="226"/>
                    </a:lnTo>
                    <a:lnTo>
                      <a:pt x="132" y="226"/>
                    </a:lnTo>
                    <a:lnTo>
                      <a:pt x="129" y="222"/>
                    </a:lnTo>
                    <a:lnTo>
                      <a:pt x="129" y="219"/>
                    </a:lnTo>
                    <a:lnTo>
                      <a:pt x="125" y="215"/>
                    </a:lnTo>
                    <a:lnTo>
                      <a:pt x="121" y="201"/>
                    </a:lnTo>
                    <a:lnTo>
                      <a:pt x="118" y="197"/>
                    </a:lnTo>
                    <a:lnTo>
                      <a:pt x="111" y="194"/>
                    </a:lnTo>
                    <a:lnTo>
                      <a:pt x="111" y="190"/>
                    </a:lnTo>
                    <a:lnTo>
                      <a:pt x="114" y="186"/>
                    </a:lnTo>
                    <a:lnTo>
                      <a:pt x="118" y="183"/>
                    </a:lnTo>
                    <a:lnTo>
                      <a:pt x="118" y="183"/>
                    </a:lnTo>
                    <a:lnTo>
                      <a:pt x="121" y="183"/>
                    </a:lnTo>
                    <a:lnTo>
                      <a:pt x="121" y="183"/>
                    </a:lnTo>
                    <a:lnTo>
                      <a:pt x="121" y="179"/>
                    </a:lnTo>
                    <a:lnTo>
                      <a:pt x="121" y="179"/>
                    </a:lnTo>
                    <a:lnTo>
                      <a:pt x="121" y="176"/>
                    </a:lnTo>
                    <a:lnTo>
                      <a:pt x="118" y="172"/>
                    </a:lnTo>
                    <a:lnTo>
                      <a:pt x="114" y="169"/>
                    </a:lnTo>
                    <a:lnTo>
                      <a:pt x="114" y="169"/>
                    </a:lnTo>
                    <a:lnTo>
                      <a:pt x="111" y="169"/>
                    </a:lnTo>
                    <a:lnTo>
                      <a:pt x="111" y="165"/>
                    </a:lnTo>
                    <a:lnTo>
                      <a:pt x="111" y="161"/>
                    </a:lnTo>
                    <a:lnTo>
                      <a:pt x="111" y="158"/>
                    </a:lnTo>
                    <a:lnTo>
                      <a:pt x="111" y="154"/>
                    </a:lnTo>
                    <a:lnTo>
                      <a:pt x="111" y="151"/>
                    </a:lnTo>
                    <a:lnTo>
                      <a:pt x="111" y="147"/>
                    </a:lnTo>
                    <a:lnTo>
                      <a:pt x="111" y="143"/>
                    </a:lnTo>
                    <a:lnTo>
                      <a:pt x="111" y="140"/>
                    </a:lnTo>
                    <a:lnTo>
                      <a:pt x="114" y="136"/>
                    </a:lnTo>
                    <a:lnTo>
                      <a:pt x="114" y="133"/>
                    </a:lnTo>
                    <a:lnTo>
                      <a:pt x="114" y="129"/>
                    </a:lnTo>
                    <a:lnTo>
                      <a:pt x="118" y="129"/>
                    </a:lnTo>
                    <a:lnTo>
                      <a:pt x="118" y="125"/>
                    </a:lnTo>
                    <a:lnTo>
                      <a:pt x="118" y="122"/>
                    </a:lnTo>
                    <a:lnTo>
                      <a:pt x="118" y="122"/>
                    </a:lnTo>
                    <a:lnTo>
                      <a:pt x="114" y="122"/>
                    </a:lnTo>
                    <a:lnTo>
                      <a:pt x="111" y="122"/>
                    </a:lnTo>
                    <a:lnTo>
                      <a:pt x="104" y="125"/>
                    </a:lnTo>
                    <a:lnTo>
                      <a:pt x="100" y="125"/>
                    </a:lnTo>
                    <a:lnTo>
                      <a:pt x="96" y="125"/>
                    </a:lnTo>
                    <a:lnTo>
                      <a:pt x="93" y="125"/>
                    </a:lnTo>
                    <a:lnTo>
                      <a:pt x="93" y="125"/>
                    </a:lnTo>
                    <a:lnTo>
                      <a:pt x="89" y="122"/>
                    </a:lnTo>
                    <a:lnTo>
                      <a:pt x="89" y="122"/>
                    </a:lnTo>
                    <a:lnTo>
                      <a:pt x="86" y="125"/>
                    </a:lnTo>
                    <a:lnTo>
                      <a:pt x="86" y="125"/>
                    </a:lnTo>
                    <a:lnTo>
                      <a:pt x="82" y="125"/>
                    </a:lnTo>
                    <a:lnTo>
                      <a:pt x="78" y="125"/>
                    </a:lnTo>
                    <a:lnTo>
                      <a:pt x="78" y="125"/>
                    </a:lnTo>
                    <a:lnTo>
                      <a:pt x="78" y="125"/>
                    </a:lnTo>
                    <a:lnTo>
                      <a:pt x="68" y="108"/>
                    </a:lnTo>
                    <a:lnTo>
                      <a:pt x="68" y="108"/>
                    </a:lnTo>
                    <a:lnTo>
                      <a:pt x="64" y="108"/>
                    </a:lnTo>
                    <a:lnTo>
                      <a:pt x="61" y="108"/>
                    </a:lnTo>
                    <a:lnTo>
                      <a:pt x="61" y="104"/>
                    </a:lnTo>
                    <a:lnTo>
                      <a:pt x="53" y="104"/>
                    </a:lnTo>
                    <a:lnTo>
                      <a:pt x="46" y="104"/>
                    </a:lnTo>
                    <a:lnTo>
                      <a:pt x="43" y="104"/>
                    </a:lnTo>
                    <a:lnTo>
                      <a:pt x="39" y="108"/>
                    </a:lnTo>
                    <a:lnTo>
                      <a:pt x="32" y="104"/>
                    </a:lnTo>
                    <a:lnTo>
                      <a:pt x="25" y="104"/>
                    </a:lnTo>
                    <a:lnTo>
                      <a:pt x="25" y="100"/>
                    </a:lnTo>
                    <a:lnTo>
                      <a:pt x="25" y="100"/>
                    </a:lnTo>
                    <a:lnTo>
                      <a:pt x="18" y="97"/>
                    </a:lnTo>
                    <a:lnTo>
                      <a:pt x="18" y="97"/>
                    </a:lnTo>
                    <a:lnTo>
                      <a:pt x="18" y="82"/>
                    </a:lnTo>
                    <a:lnTo>
                      <a:pt x="18" y="82"/>
                    </a:lnTo>
                    <a:lnTo>
                      <a:pt x="18" y="79"/>
                    </a:lnTo>
                    <a:lnTo>
                      <a:pt x="14" y="79"/>
                    </a:lnTo>
                    <a:lnTo>
                      <a:pt x="14" y="75"/>
                    </a:lnTo>
                    <a:lnTo>
                      <a:pt x="10" y="72"/>
                    </a:lnTo>
                    <a:lnTo>
                      <a:pt x="10" y="72"/>
                    </a:lnTo>
                    <a:lnTo>
                      <a:pt x="10" y="64"/>
                    </a:lnTo>
                    <a:lnTo>
                      <a:pt x="7" y="61"/>
                    </a:lnTo>
                    <a:lnTo>
                      <a:pt x="7" y="61"/>
                    </a:lnTo>
                    <a:lnTo>
                      <a:pt x="0" y="61"/>
                    </a:lnTo>
                    <a:lnTo>
                      <a:pt x="0" y="57"/>
                    </a:lnTo>
                    <a:lnTo>
                      <a:pt x="3" y="50"/>
                    </a:lnTo>
                    <a:lnTo>
                      <a:pt x="7" y="36"/>
                    </a:lnTo>
                    <a:lnTo>
                      <a:pt x="14" y="25"/>
                    </a:lnTo>
                    <a:lnTo>
                      <a:pt x="21" y="18"/>
                    </a:lnTo>
                    <a:lnTo>
                      <a:pt x="25" y="14"/>
                    </a:lnTo>
                    <a:lnTo>
                      <a:pt x="25" y="11"/>
                    </a:lnTo>
                    <a:lnTo>
                      <a:pt x="28" y="11"/>
                    </a:lnTo>
                    <a:lnTo>
                      <a:pt x="32" y="7"/>
                    </a:lnTo>
                    <a:lnTo>
                      <a:pt x="39"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61" name="Freeform 2795">
                <a:extLst>
                  <a:ext uri="{FF2B5EF4-FFF2-40B4-BE49-F238E27FC236}">
                    <a16:creationId xmlns:a16="http://schemas.microsoft.com/office/drawing/2014/main" id="{DCEA6456-D754-4B87-BA46-10DEF0FBAA89}"/>
                  </a:ext>
                </a:extLst>
              </p:cNvPr>
              <p:cNvSpPr>
                <a:spLocks/>
              </p:cNvSpPr>
              <p:nvPr/>
            </p:nvSpPr>
            <p:spPr bwMode="auto">
              <a:xfrm>
                <a:off x="2232" y="2474"/>
                <a:ext cx="275" cy="233"/>
              </a:xfrm>
              <a:custGeom>
                <a:avLst/>
                <a:gdLst>
                  <a:gd name="T0" fmla="*/ 28 w 275"/>
                  <a:gd name="T1" fmla="*/ 18 h 233"/>
                  <a:gd name="T2" fmla="*/ 36 w 275"/>
                  <a:gd name="T3" fmla="*/ 29 h 233"/>
                  <a:gd name="T4" fmla="*/ 25 w 275"/>
                  <a:gd name="T5" fmla="*/ 47 h 233"/>
                  <a:gd name="T6" fmla="*/ 36 w 275"/>
                  <a:gd name="T7" fmla="*/ 64 h 233"/>
                  <a:gd name="T8" fmla="*/ 46 w 275"/>
                  <a:gd name="T9" fmla="*/ 54 h 233"/>
                  <a:gd name="T10" fmla="*/ 39 w 275"/>
                  <a:gd name="T11" fmla="*/ 25 h 233"/>
                  <a:gd name="T12" fmla="*/ 71 w 275"/>
                  <a:gd name="T13" fmla="*/ 14 h 233"/>
                  <a:gd name="T14" fmla="*/ 61 w 275"/>
                  <a:gd name="T15" fmla="*/ 7 h 233"/>
                  <a:gd name="T16" fmla="*/ 68 w 275"/>
                  <a:gd name="T17" fmla="*/ 0 h 233"/>
                  <a:gd name="T18" fmla="*/ 89 w 275"/>
                  <a:gd name="T19" fmla="*/ 14 h 233"/>
                  <a:gd name="T20" fmla="*/ 104 w 275"/>
                  <a:gd name="T21" fmla="*/ 32 h 233"/>
                  <a:gd name="T22" fmla="*/ 136 w 275"/>
                  <a:gd name="T23" fmla="*/ 32 h 233"/>
                  <a:gd name="T24" fmla="*/ 150 w 275"/>
                  <a:gd name="T25" fmla="*/ 39 h 233"/>
                  <a:gd name="T26" fmla="*/ 182 w 275"/>
                  <a:gd name="T27" fmla="*/ 36 h 233"/>
                  <a:gd name="T28" fmla="*/ 182 w 275"/>
                  <a:gd name="T29" fmla="*/ 32 h 233"/>
                  <a:gd name="T30" fmla="*/ 229 w 275"/>
                  <a:gd name="T31" fmla="*/ 32 h 233"/>
                  <a:gd name="T32" fmla="*/ 211 w 275"/>
                  <a:gd name="T33" fmla="*/ 36 h 233"/>
                  <a:gd name="T34" fmla="*/ 218 w 275"/>
                  <a:gd name="T35" fmla="*/ 43 h 233"/>
                  <a:gd name="T36" fmla="*/ 243 w 275"/>
                  <a:gd name="T37" fmla="*/ 54 h 233"/>
                  <a:gd name="T38" fmla="*/ 254 w 275"/>
                  <a:gd name="T39" fmla="*/ 72 h 233"/>
                  <a:gd name="T40" fmla="*/ 258 w 275"/>
                  <a:gd name="T41" fmla="*/ 79 h 233"/>
                  <a:gd name="T42" fmla="*/ 272 w 275"/>
                  <a:gd name="T43" fmla="*/ 75 h 233"/>
                  <a:gd name="T44" fmla="*/ 268 w 275"/>
                  <a:gd name="T45" fmla="*/ 86 h 233"/>
                  <a:gd name="T46" fmla="*/ 254 w 275"/>
                  <a:gd name="T47" fmla="*/ 93 h 233"/>
                  <a:gd name="T48" fmla="*/ 258 w 275"/>
                  <a:gd name="T49" fmla="*/ 104 h 233"/>
                  <a:gd name="T50" fmla="*/ 247 w 275"/>
                  <a:gd name="T51" fmla="*/ 118 h 233"/>
                  <a:gd name="T52" fmla="*/ 250 w 275"/>
                  <a:gd name="T53" fmla="*/ 133 h 233"/>
                  <a:gd name="T54" fmla="*/ 258 w 275"/>
                  <a:gd name="T55" fmla="*/ 147 h 233"/>
                  <a:gd name="T56" fmla="*/ 240 w 275"/>
                  <a:gd name="T57" fmla="*/ 161 h 233"/>
                  <a:gd name="T58" fmla="*/ 211 w 275"/>
                  <a:gd name="T59" fmla="*/ 169 h 233"/>
                  <a:gd name="T60" fmla="*/ 175 w 275"/>
                  <a:gd name="T61" fmla="*/ 161 h 233"/>
                  <a:gd name="T62" fmla="*/ 182 w 275"/>
                  <a:gd name="T63" fmla="*/ 172 h 233"/>
                  <a:gd name="T64" fmla="*/ 186 w 275"/>
                  <a:gd name="T65" fmla="*/ 194 h 233"/>
                  <a:gd name="T66" fmla="*/ 200 w 275"/>
                  <a:gd name="T67" fmla="*/ 204 h 233"/>
                  <a:gd name="T68" fmla="*/ 190 w 275"/>
                  <a:gd name="T69" fmla="*/ 208 h 233"/>
                  <a:gd name="T70" fmla="*/ 179 w 275"/>
                  <a:gd name="T71" fmla="*/ 219 h 233"/>
                  <a:gd name="T72" fmla="*/ 168 w 275"/>
                  <a:gd name="T73" fmla="*/ 226 h 233"/>
                  <a:gd name="T74" fmla="*/ 147 w 275"/>
                  <a:gd name="T75" fmla="*/ 233 h 233"/>
                  <a:gd name="T76" fmla="*/ 132 w 275"/>
                  <a:gd name="T77" fmla="*/ 226 h 233"/>
                  <a:gd name="T78" fmla="*/ 118 w 275"/>
                  <a:gd name="T79" fmla="*/ 197 h 233"/>
                  <a:gd name="T80" fmla="*/ 121 w 275"/>
                  <a:gd name="T81" fmla="*/ 183 h 233"/>
                  <a:gd name="T82" fmla="*/ 114 w 275"/>
                  <a:gd name="T83" fmla="*/ 169 h 233"/>
                  <a:gd name="T84" fmla="*/ 111 w 275"/>
                  <a:gd name="T85" fmla="*/ 154 h 233"/>
                  <a:gd name="T86" fmla="*/ 114 w 275"/>
                  <a:gd name="T87" fmla="*/ 133 h 233"/>
                  <a:gd name="T88" fmla="*/ 114 w 275"/>
                  <a:gd name="T89" fmla="*/ 122 h 233"/>
                  <a:gd name="T90" fmla="*/ 93 w 275"/>
                  <a:gd name="T91" fmla="*/ 125 h 233"/>
                  <a:gd name="T92" fmla="*/ 78 w 275"/>
                  <a:gd name="T93" fmla="*/ 125 h 233"/>
                  <a:gd name="T94" fmla="*/ 61 w 275"/>
                  <a:gd name="T95" fmla="*/ 108 h 233"/>
                  <a:gd name="T96" fmla="*/ 32 w 275"/>
                  <a:gd name="T97" fmla="*/ 104 h 233"/>
                  <a:gd name="T98" fmla="*/ 18 w 275"/>
                  <a:gd name="T99" fmla="*/ 82 h 233"/>
                  <a:gd name="T100" fmla="*/ 10 w 275"/>
                  <a:gd name="T101" fmla="*/ 72 h 233"/>
                  <a:gd name="T102" fmla="*/ 3 w 275"/>
                  <a:gd name="T103" fmla="*/ 50 h 233"/>
                  <a:gd name="T104" fmla="*/ 28 w 275"/>
                  <a:gd name="T105" fmla="*/ 11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233">
                    <a:moveTo>
                      <a:pt x="39" y="7"/>
                    </a:moveTo>
                    <a:lnTo>
                      <a:pt x="36" y="11"/>
                    </a:lnTo>
                    <a:lnTo>
                      <a:pt x="32" y="11"/>
                    </a:lnTo>
                    <a:lnTo>
                      <a:pt x="28" y="11"/>
                    </a:lnTo>
                    <a:lnTo>
                      <a:pt x="28" y="14"/>
                    </a:lnTo>
                    <a:lnTo>
                      <a:pt x="28" y="18"/>
                    </a:lnTo>
                    <a:lnTo>
                      <a:pt x="32" y="18"/>
                    </a:lnTo>
                    <a:lnTo>
                      <a:pt x="32" y="21"/>
                    </a:lnTo>
                    <a:lnTo>
                      <a:pt x="36" y="25"/>
                    </a:lnTo>
                    <a:lnTo>
                      <a:pt x="32" y="25"/>
                    </a:lnTo>
                    <a:lnTo>
                      <a:pt x="32" y="25"/>
                    </a:lnTo>
                    <a:lnTo>
                      <a:pt x="36" y="29"/>
                    </a:lnTo>
                    <a:lnTo>
                      <a:pt x="36" y="29"/>
                    </a:lnTo>
                    <a:lnTo>
                      <a:pt x="32" y="36"/>
                    </a:lnTo>
                    <a:lnTo>
                      <a:pt x="28" y="39"/>
                    </a:lnTo>
                    <a:lnTo>
                      <a:pt x="25" y="39"/>
                    </a:lnTo>
                    <a:lnTo>
                      <a:pt x="25" y="43"/>
                    </a:lnTo>
                    <a:lnTo>
                      <a:pt x="25" y="47"/>
                    </a:lnTo>
                    <a:lnTo>
                      <a:pt x="25" y="50"/>
                    </a:lnTo>
                    <a:lnTo>
                      <a:pt x="28" y="54"/>
                    </a:lnTo>
                    <a:lnTo>
                      <a:pt x="32" y="54"/>
                    </a:lnTo>
                    <a:lnTo>
                      <a:pt x="32" y="61"/>
                    </a:lnTo>
                    <a:lnTo>
                      <a:pt x="36" y="64"/>
                    </a:lnTo>
                    <a:lnTo>
                      <a:pt x="36" y="64"/>
                    </a:lnTo>
                    <a:lnTo>
                      <a:pt x="39" y="64"/>
                    </a:lnTo>
                    <a:lnTo>
                      <a:pt x="39" y="64"/>
                    </a:lnTo>
                    <a:lnTo>
                      <a:pt x="43" y="61"/>
                    </a:lnTo>
                    <a:lnTo>
                      <a:pt x="46" y="57"/>
                    </a:lnTo>
                    <a:lnTo>
                      <a:pt x="46" y="57"/>
                    </a:lnTo>
                    <a:lnTo>
                      <a:pt x="46" y="54"/>
                    </a:lnTo>
                    <a:lnTo>
                      <a:pt x="46" y="50"/>
                    </a:lnTo>
                    <a:lnTo>
                      <a:pt x="43" y="43"/>
                    </a:lnTo>
                    <a:lnTo>
                      <a:pt x="39" y="39"/>
                    </a:lnTo>
                    <a:lnTo>
                      <a:pt x="36" y="36"/>
                    </a:lnTo>
                    <a:lnTo>
                      <a:pt x="36" y="29"/>
                    </a:lnTo>
                    <a:lnTo>
                      <a:pt x="39" y="25"/>
                    </a:lnTo>
                    <a:lnTo>
                      <a:pt x="39" y="25"/>
                    </a:lnTo>
                    <a:lnTo>
                      <a:pt x="39" y="25"/>
                    </a:lnTo>
                    <a:lnTo>
                      <a:pt x="43" y="21"/>
                    </a:lnTo>
                    <a:lnTo>
                      <a:pt x="50" y="18"/>
                    </a:lnTo>
                    <a:lnTo>
                      <a:pt x="64" y="14"/>
                    </a:lnTo>
                    <a:lnTo>
                      <a:pt x="71" y="14"/>
                    </a:lnTo>
                    <a:lnTo>
                      <a:pt x="71" y="11"/>
                    </a:lnTo>
                    <a:lnTo>
                      <a:pt x="71" y="11"/>
                    </a:lnTo>
                    <a:lnTo>
                      <a:pt x="68" y="11"/>
                    </a:lnTo>
                    <a:lnTo>
                      <a:pt x="64" y="11"/>
                    </a:lnTo>
                    <a:lnTo>
                      <a:pt x="61" y="7"/>
                    </a:lnTo>
                    <a:lnTo>
                      <a:pt x="61" y="7"/>
                    </a:lnTo>
                    <a:lnTo>
                      <a:pt x="61" y="7"/>
                    </a:lnTo>
                    <a:lnTo>
                      <a:pt x="61" y="3"/>
                    </a:lnTo>
                    <a:lnTo>
                      <a:pt x="64" y="0"/>
                    </a:lnTo>
                    <a:lnTo>
                      <a:pt x="64" y="0"/>
                    </a:lnTo>
                    <a:lnTo>
                      <a:pt x="68" y="0"/>
                    </a:lnTo>
                    <a:lnTo>
                      <a:pt x="68" y="0"/>
                    </a:lnTo>
                    <a:lnTo>
                      <a:pt x="71" y="0"/>
                    </a:lnTo>
                    <a:lnTo>
                      <a:pt x="71" y="11"/>
                    </a:lnTo>
                    <a:lnTo>
                      <a:pt x="71" y="11"/>
                    </a:lnTo>
                    <a:lnTo>
                      <a:pt x="75" y="14"/>
                    </a:lnTo>
                    <a:lnTo>
                      <a:pt x="82" y="14"/>
                    </a:lnTo>
                    <a:lnTo>
                      <a:pt x="89" y="14"/>
                    </a:lnTo>
                    <a:lnTo>
                      <a:pt x="89" y="14"/>
                    </a:lnTo>
                    <a:lnTo>
                      <a:pt x="96" y="18"/>
                    </a:lnTo>
                    <a:lnTo>
                      <a:pt x="100" y="18"/>
                    </a:lnTo>
                    <a:lnTo>
                      <a:pt x="100" y="21"/>
                    </a:lnTo>
                    <a:lnTo>
                      <a:pt x="104" y="29"/>
                    </a:lnTo>
                    <a:lnTo>
                      <a:pt x="104" y="32"/>
                    </a:lnTo>
                    <a:lnTo>
                      <a:pt x="104" y="32"/>
                    </a:lnTo>
                    <a:lnTo>
                      <a:pt x="107" y="36"/>
                    </a:lnTo>
                    <a:lnTo>
                      <a:pt x="111" y="32"/>
                    </a:lnTo>
                    <a:lnTo>
                      <a:pt x="121" y="32"/>
                    </a:lnTo>
                    <a:lnTo>
                      <a:pt x="125" y="32"/>
                    </a:lnTo>
                    <a:lnTo>
                      <a:pt x="136" y="32"/>
                    </a:lnTo>
                    <a:lnTo>
                      <a:pt x="147" y="32"/>
                    </a:lnTo>
                    <a:lnTo>
                      <a:pt x="147" y="32"/>
                    </a:lnTo>
                    <a:lnTo>
                      <a:pt x="147" y="32"/>
                    </a:lnTo>
                    <a:lnTo>
                      <a:pt x="150" y="36"/>
                    </a:lnTo>
                    <a:lnTo>
                      <a:pt x="150" y="36"/>
                    </a:lnTo>
                    <a:lnTo>
                      <a:pt x="150" y="39"/>
                    </a:lnTo>
                    <a:lnTo>
                      <a:pt x="154" y="39"/>
                    </a:lnTo>
                    <a:lnTo>
                      <a:pt x="157" y="43"/>
                    </a:lnTo>
                    <a:lnTo>
                      <a:pt x="164" y="43"/>
                    </a:lnTo>
                    <a:lnTo>
                      <a:pt x="175" y="39"/>
                    </a:lnTo>
                    <a:lnTo>
                      <a:pt x="179" y="39"/>
                    </a:lnTo>
                    <a:lnTo>
                      <a:pt x="182" y="36"/>
                    </a:lnTo>
                    <a:lnTo>
                      <a:pt x="190" y="36"/>
                    </a:lnTo>
                    <a:lnTo>
                      <a:pt x="193" y="36"/>
                    </a:lnTo>
                    <a:lnTo>
                      <a:pt x="193" y="32"/>
                    </a:lnTo>
                    <a:lnTo>
                      <a:pt x="193" y="32"/>
                    </a:lnTo>
                    <a:lnTo>
                      <a:pt x="186" y="32"/>
                    </a:lnTo>
                    <a:lnTo>
                      <a:pt x="182" y="32"/>
                    </a:lnTo>
                    <a:lnTo>
                      <a:pt x="182" y="32"/>
                    </a:lnTo>
                    <a:lnTo>
                      <a:pt x="186" y="29"/>
                    </a:lnTo>
                    <a:lnTo>
                      <a:pt x="193" y="29"/>
                    </a:lnTo>
                    <a:lnTo>
                      <a:pt x="225" y="29"/>
                    </a:lnTo>
                    <a:lnTo>
                      <a:pt x="229" y="32"/>
                    </a:lnTo>
                    <a:lnTo>
                      <a:pt x="229" y="32"/>
                    </a:lnTo>
                    <a:lnTo>
                      <a:pt x="229" y="32"/>
                    </a:lnTo>
                    <a:lnTo>
                      <a:pt x="225" y="32"/>
                    </a:lnTo>
                    <a:lnTo>
                      <a:pt x="222" y="32"/>
                    </a:lnTo>
                    <a:lnTo>
                      <a:pt x="222" y="32"/>
                    </a:lnTo>
                    <a:lnTo>
                      <a:pt x="218" y="32"/>
                    </a:lnTo>
                    <a:lnTo>
                      <a:pt x="211" y="36"/>
                    </a:lnTo>
                    <a:lnTo>
                      <a:pt x="211" y="36"/>
                    </a:lnTo>
                    <a:lnTo>
                      <a:pt x="211" y="36"/>
                    </a:lnTo>
                    <a:lnTo>
                      <a:pt x="215" y="39"/>
                    </a:lnTo>
                    <a:lnTo>
                      <a:pt x="215" y="39"/>
                    </a:lnTo>
                    <a:lnTo>
                      <a:pt x="218" y="39"/>
                    </a:lnTo>
                    <a:lnTo>
                      <a:pt x="218" y="43"/>
                    </a:lnTo>
                    <a:lnTo>
                      <a:pt x="222" y="43"/>
                    </a:lnTo>
                    <a:lnTo>
                      <a:pt x="222" y="47"/>
                    </a:lnTo>
                    <a:lnTo>
                      <a:pt x="222" y="50"/>
                    </a:lnTo>
                    <a:lnTo>
                      <a:pt x="229" y="47"/>
                    </a:lnTo>
                    <a:lnTo>
                      <a:pt x="236" y="50"/>
                    </a:lnTo>
                    <a:lnTo>
                      <a:pt x="243" y="54"/>
                    </a:lnTo>
                    <a:lnTo>
                      <a:pt x="247" y="54"/>
                    </a:lnTo>
                    <a:lnTo>
                      <a:pt x="250" y="57"/>
                    </a:lnTo>
                    <a:lnTo>
                      <a:pt x="254" y="64"/>
                    </a:lnTo>
                    <a:lnTo>
                      <a:pt x="254" y="64"/>
                    </a:lnTo>
                    <a:lnTo>
                      <a:pt x="254" y="72"/>
                    </a:lnTo>
                    <a:lnTo>
                      <a:pt x="254" y="72"/>
                    </a:lnTo>
                    <a:lnTo>
                      <a:pt x="254" y="72"/>
                    </a:lnTo>
                    <a:lnTo>
                      <a:pt x="250" y="75"/>
                    </a:lnTo>
                    <a:lnTo>
                      <a:pt x="250" y="75"/>
                    </a:lnTo>
                    <a:lnTo>
                      <a:pt x="250" y="75"/>
                    </a:lnTo>
                    <a:lnTo>
                      <a:pt x="254" y="75"/>
                    </a:lnTo>
                    <a:lnTo>
                      <a:pt x="258" y="79"/>
                    </a:lnTo>
                    <a:lnTo>
                      <a:pt x="258" y="79"/>
                    </a:lnTo>
                    <a:lnTo>
                      <a:pt x="261" y="75"/>
                    </a:lnTo>
                    <a:lnTo>
                      <a:pt x="261" y="75"/>
                    </a:lnTo>
                    <a:lnTo>
                      <a:pt x="265" y="72"/>
                    </a:lnTo>
                    <a:lnTo>
                      <a:pt x="268" y="75"/>
                    </a:lnTo>
                    <a:lnTo>
                      <a:pt x="272" y="75"/>
                    </a:lnTo>
                    <a:lnTo>
                      <a:pt x="275" y="79"/>
                    </a:lnTo>
                    <a:lnTo>
                      <a:pt x="275" y="79"/>
                    </a:lnTo>
                    <a:lnTo>
                      <a:pt x="275" y="82"/>
                    </a:lnTo>
                    <a:lnTo>
                      <a:pt x="272" y="82"/>
                    </a:lnTo>
                    <a:lnTo>
                      <a:pt x="272" y="82"/>
                    </a:lnTo>
                    <a:lnTo>
                      <a:pt x="268" y="86"/>
                    </a:lnTo>
                    <a:lnTo>
                      <a:pt x="268" y="86"/>
                    </a:lnTo>
                    <a:lnTo>
                      <a:pt x="261" y="90"/>
                    </a:lnTo>
                    <a:lnTo>
                      <a:pt x="261" y="90"/>
                    </a:lnTo>
                    <a:lnTo>
                      <a:pt x="261" y="90"/>
                    </a:lnTo>
                    <a:lnTo>
                      <a:pt x="254" y="93"/>
                    </a:lnTo>
                    <a:lnTo>
                      <a:pt x="254" y="93"/>
                    </a:lnTo>
                    <a:lnTo>
                      <a:pt x="254" y="97"/>
                    </a:lnTo>
                    <a:lnTo>
                      <a:pt x="254" y="97"/>
                    </a:lnTo>
                    <a:lnTo>
                      <a:pt x="254" y="104"/>
                    </a:lnTo>
                    <a:lnTo>
                      <a:pt x="258" y="104"/>
                    </a:lnTo>
                    <a:lnTo>
                      <a:pt x="258" y="104"/>
                    </a:lnTo>
                    <a:lnTo>
                      <a:pt x="258" y="104"/>
                    </a:lnTo>
                    <a:lnTo>
                      <a:pt x="261" y="104"/>
                    </a:lnTo>
                    <a:lnTo>
                      <a:pt x="261" y="108"/>
                    </a:lnTo>
                    <a:lnTo>
                      <a:pt x="254" y="111"/>
                    </a:lnTo>
                    <a:lnTo>
                      <a:pt x="250" y="111"/>
                    </a:lnTo>
                    <a:lnTo>
                      <a:pt x="247" y="111"/>
                    </a:lnTo>
                    <a:lnTo>
                      <a:pt x="247" y="118"/>
                    </a:lnTo>
                    <a:lnTo>
                      <a:pt x="247" y="122"/>
                    </a:lnTo>
                    <a:lnTo>
                      <a:pt x="243" y="125"/>
                    </a:lnTo>
                    <a:lnTo>
                      <a:pt x="243" y="125"/>
                    </a:lnTo>
                    <a:lnTo>
                      <a:pt x="243" y="125"/>
                    </a:lnTo>
                    <a:lnTo>
                      <a:pt x="243" y="125"/>
                    </a:lnTo>
                    <a:lnTo>
                      <a:pt x="250" y="133"/>
                    </a:lnTo>
                    <a:lnTo>
                      <a:pt x="254" y="136"/>
                    </a:lnTo>
                    <a:lnTo>
                      <a:pt x="254" y="140"/>
                    </a:lnTo>
                    <a:lnTo>
                      <a:pt x="258" y="143"/>
                    </a:lnTo>
                    <a:lnTo>
                      <a:pt x="258" y="143"/>
                    </a:lnTo>
                    <a:lnTo>
                      <a:pt x="258" y="143"/>
                    </a:lnTo>
                    <a:lnTo>
                      <a:pt x="258" y="147"/>
                    </a:lnTo>
                    <a:lnTo>
                      <a:pt x="254" y="154"/>
                    </a:lnTo>
                    <a:lnTo>
                      <a:pt x="250" y="154"/>
                    </a:lnTo>
                    <a:lnTo>
                      <a:pt x="250" y="158"/>
                    </a:lnTo>
                    <a:lnTo>
                      <a:pt x="243" y="158"/>
                    </a:lnTo>
                    <a:lnTo>
                      <a:pt x="243" y="158"/>
                    </a:lnTo>
                    <a:lnTo>
                      <a:pt x="240" y="161"/>
                    </a:lnTo>
                    <a:lnTo>
                      <a:pt x="236" y="161"/>
                    </a:lnTo>
                    <a:lnTo>
                      <a:pt x="233" y="165"/>
                    </a:lnTo>
                    <a:lnTo>
                      <a:pt x="222" y="165"/>
                    </a:lnTo>
                    <a:lnTo>
                      <a:pt x="218" y="165"/>
                    </a:lnTo>
                    <a:lnTo>
                      <a:pt x="211" y="169"/>
                    </a:lnTo>
                    <a:lnTo>
                      <a:pt x="211" y="169"/>
                    </a:lnTo>
                    <a:lnTo>
                      <a:pt x="207" y="172"/>
                    </a:lnTo>
                    <a:lnTo>
                      <a:pt x="200" y="169"/>
                    </a:lnTo>
                    <a:lnTo>
                      <a:pt x="193" y="169"/>
                    </a:lnTo>
                    <a:lnTo>
                      <a:pt x="186" y="165"/>
                    </a:lnTo>
                    <a:lnTo>
                      <a:pt x="179" y="161"/>
                    </a:lnTo>
                    <a:lnTo>
                      <a:pt x="175" y="161"/>
                    </a:lnTo>
                    <a:lnTo>
                      <a:pt x="172" y="161"/>
                    </a:lnTo>
                    <a:lnTo>
                      <a:pt x="172" y="161"/>
                    </a:lnTo>
                    <a:lnTo>
                      <a:pt x="172" y="165"/>
                    </a:lnTo>
                    <a:lnTo>
                      <a:pt x="175" y="169"/>
                    </a:lnTo>
                    <a:lnTo>
                      <a:pt x="179" y="172"/>
                    </a:lnTo>
                    <a:lnTo>
                      <a:pt x="182" y="172"/>
                    </a:lnTo>
                    <a:lnTo>
                      <a:pt x="182" y="176"/>
                    </a:lnTo>
                    <a:lnTo>
                      <a:pt x="182" y="179"/>
                    </a:lnTo>
                    <a:lnTo>
                      <a:pt x="182" y="183"/>
                    </a:lnTo>
                    <a:lnTo>
                      <a:pt x="182" y="186"/>
                    </a:lnTo>
                    <a:lnTo>
                      <a:pt x="182" y="186"/>
                    </a:lnTo>
                    <a:lnTo>
                      <a:pt x="186" y="194"/>
                    </a:lnTo>
                    <a:lnTo>
                      <a:pt x="186" y="197"/>
                    </a:lnTo>
                    <a:lnTo>
                      <a:pt x="186" y="201"/>
                    </a:lnTo>
                    <a:lnTo>
                      <a:pt x="190" y="201"/>
                    </a:lnTo>
                    <a:lnTo>
                      <a:pt x="193" y="201"/>
                    </a:lnTo>
                    <a:lnTo>
                      <a:pt x="200" y="201"/>
                    </a:lnTo>
                    <a:lnTo>
                      <a:pt x="200" y="204"/>
                    </a:lnTo>
                    <a:lnTo>
                      <a:pt x="200" y="204"/>
                    </a:lnTo>
                    <a:lnTo>
                      <a:pt x="200" y="204"/>
                    </a:lnTo>
                    <a:lnTo>
                      <a:pt x="197" y="208"/>
                    </a:lnTo>
                    <a:lnTo>
                      <a:pt x="193" y="208"/>
                    </a:lnTo>
                    <a:lnTo>
                      <a:pt x="193" y="208"/>
                    </a:lnTo>
                    <a:lnTo>
                      <a:pt x="190" y="208"/>
                    </a:lnTo>
                    <a:lnTo>
                      <a:pt x="190" y="212"/>
                    </a:lnTo>
                    <a:lnTo>
                      <a:pt x="186" y="212"/>
                    </a:lnTo>
                    <a:lnTo>
                      <a:pt x="186" y="219"/>
                    </a:lnTo>
                    <a:lnTo>
                      <a:pt x="182" y="219"/>
                    </a:lnTo>
                    <a:lnTo>
                      <a:pt x="182" y="219"/>
                    </a:lnTo>
                    <a:lnTo>
                      <a:pt x="179" y="219"/>
                    </a:lnTo>
                    <a:lnTo>
                      <a:pt x="175" y="222"/>
                    </a:lnTo>
                    <a:lnTo>
                      <a:pt x="175" y="222"/>
                    </a:lnTo>
                    <a:lnTo>
                      <a:pt x="175" y="222"/>
                    </a:lnTo>
                    <a:lnTo>
                      <a:pt x="172" y="222"/>
                    </a:lnTo>
                    <a:lnTo>
                      <a:pt x="168" y="226"/>
                    </a:lnTo>
                    <a:lnTo>
                      <a:pt x="168" y="226"/>
                    </a:lnTo>
                    <a:lnTo>
                      <a:pt x="164" y="226"/>
                    </a:lnTo>
                    <a:lnTo>
                      <a:pt x="161" y="230"/>
                    </a:lnTo>
                    <a:lnTo>
                      <a:pt x="157" y="230"/>
                    </a:lnTo>
                    <a:lnTo>
                      <a:pt x="157" y="233"/>
                    </a:lnTo>
                    <a:lnTo>
                      <a:pt x="154" y="233"/>
                    </a:lnTo>
                    <a:lnTo>
                      <a:pt x="147" y="233"/>
                    </a:lnTo>
                    <a:lnTo>
                      <a:pt x="143" y="233"/>
                    </a:lnTo>
                    <a:lnTo>
                      <a:pt x="139" y="233"/>
                    </a:lnTo>
                    <a:lnTo>
                      <a:pt x="139" y="233"/>
                    </a:lnTo>
                    <a:lnTo>
                      <a:pt x="136" y="230"/>
                    </a:lnTo>
                    <a:lnTo>
                      <a:pt x="132" y="230"/>
                    </a:lnTo>
                    <a:lnTo>
                      <a:pt x="132" y="226"/>
                    </a:lnTo>
                    <a:lnTo>
                      <a:pt x="132" y="226"/>
                    </a:lnTo>
                    <a:lnTo>
                      <a:pt x="129" y="222"/>
                    </a:lnTo>
                    <a:lnTo>
                      <a:pt x="129" y="219"/>
                    </a:lnTo>
                    <a:lnTo>
                      <a:pt x="125" y="215"/>
                    </a:lnTo>
                    <a:lnTo>
                      <a:pt x="121" y="201"/>
                    </a:lnTo>
                    <a:lnTo>
                      <a:pt x="118" y="197"/>
                    </a:lnTo>
                    <a:lnTo>
                      <a:pt x="111" y="194"/>
                    </a:lnTo>
                    <a:lnTo>
                      <a:pt x="111" y="190"/>
                    </a:lnTo>
                    <a:lnTo>
                      <a:pt x="114" y="186"/>
                    </a:lnTo>
                    <a:lnTo>
                      <a:pt x="118" y="183"/>
                    </a:lnTo>
                    <a:lnTo>
                      <a:pt x="118" y="183"/>
                    </a:lnTo>
                    <a:lnTo>
                      <a:pt x="121" y="183"/>
                    </a:lnTo>
                    <a:lnTo>
                      <a:pt x="121" y="183"/>
                    </a:lnTo>
                    <a:lnTo>
                      <a:pt x="121" y="179"/>
                    </a:lnTo>
                    <a:lnTo>
                      <a:pt x="121" y="179"/>
                    </a:lnTo>
                    <a:lnTo>
                      <a:pt x="121" y="176"/>
                    </a:lnTo>
                    <a:lnTo>
                      <a:pt x="118" y="172"/>
                    </a:lnTo>
                    <a:lnTo>
                      <a:pt x="114" y="169"/>
                    </a:lnTo>
                    <a:lnTo>
                      <a:pt x="114" y="169"/>
                    </a:lnTo>
                    <a:lnTo>
                      <a:pt x="111" y="169"/>
                    </a:lnTo>
                    <a:lnTo>
                      <a:pt x="111" y="165"/>
                    </a:lnTo>
                    <a:lnTo>
                      <a:pt x="111" y="161"/>
                    </a:lnTo>
                    <a:lnTo>
                      <a:pt x="111" y="158"/>
                    </a:lnTo>
                    <a:lnTo>
                      <a:pt x="111" y="154"/>
                    </a:lnTo>
                    <a:lnTo>
                      <a:pt x="111" y="151"/>
                    </a:lnTo>
                    <a:lnTo>
                      <a:pt x="111" y="147"/>
                    </a:lnTo>
                    <a:lnTo>
                      <a:pt x="111" y="143"/>
                    </a:lnTo>
                    <a:lnTo>
                      <a:pt x="111" y="140"/>
                    </a:lnTo>
                    <a:lnTo>
                      <a:pt x="114" y="136"/>
                    </a:lnTo>
                    <a:lnTo>
                      <a:pt x="114" y="133"/>
                    </a:lnTo>
                    <a:lnTo>
                      <a:pt x="114" y="129"/>
                    </a:lnTo>
                    <a:lnTo>
                      <a:pt x="118" y="129"/>
                    </a:lnTo>
                    <a:lnTo>
                      <a:pt x="118" y="125"/>
                    </a:lnTo>
                    <a:lnTo>
                      <a:pt x="118" y="122"/>
                    </a:lnTo>
                    <a:lnTo>
                      <a:pt x="118" y="122"/>
                    </a:lnTo>
                    <a:lnTo>
                      <a:pt x="114" y="122"/>
                    </a:lnTo>
                    <a:lnTo>
                      <a:pt x="111" y="122"/>
                    </a:lnTo>
                    <a:lnTo>
                      <a:pt x="104" y="125"/>
                    </a:lnTo>
                    <a:lnTo>
                      <a:pt x="100" y="125"/>
                    </a:lnTo>
                    <a:lnTo>
                      <a:pt x="96" y="125"/>
                    </a:lnTo>
                    <a:lnTo>
                      <a:pt x="93" y="125"/>
                    </a:lnTo>
                    <a:lnTo>
                      <a:pt x="93" y="125"/>
                    </a:lnTo>
                    <a:lnTo>
                      <a:pt x="89" y="122"/>
                    </a:lnTo>
                    <a:lnTo>
                      <a:pt x="89" y="122"/>
                    </a:lnTo>
                    <a:lnTo>
                      <a:pt x="86" y="125"/>
                    </a:lnTo>
                    <a:lnTo>
                      <a:pt x="86" y="125"/>
                    </a:lnTo>
                    <a:lnTo>
                      <a:pt x="82" y="125"/>
                    </a:lnTo>
                    <a:lnTo>
                      <a:pt x="78" y="125"/>
                    </a:lnTo>
                    <a:lnTo>
                      <a:pt x="78" y="125"/>
                    </a:lnTo>
                    <a:lnTo>
                      <a:pt x="78" y="125"/>
                    </a:lnTo>
                    <a:lnTo>
                      <a:pt x="68" y="108"/>
                    </a:lnTo>
                    <a:lnTo>
                      <a:pt x="68" y="108"/>
                    </a:lnTo>
                    <a:lnTo>
                      <a:pt x="64" y="108"/>
                    </a:lnTo>
                    <a:lnTo>
                      <a:pt x="61" y="108"/>
                    </a:lnTo>
                    <a:lnTo>
                      <a:pt x="61" y="104"/>
                    </a:lnTo>
                    <a:lnTo>
                      <a:pt x="53" y="104"/>
                    </a:lnTo>
                    <a:lnTo>
                      <a:pt x="46" y="104"/>
                    </a:lnTo>
                    <a:lnTo>
                      <a:pt x="43" y="104"/>
                    </a:lnTo>
                    <a:lnTo>
                      <a:pt x="39" y="108"/>
                    </a:lnTo>
                    <a:lnTo>
                      <a:pt x="32" y="104"/>
                    </a:lnTo>
                    <a:lnTo>
                      <a:pt x="25" y="104"/>
                    </a:lnTo>
                    <a:lnTo>
                      <a:pt x="25" y="100"/>
                    </a:lnTo>
                    <a:lnTo>
                      <a:pt x="25" y="100"/>
                    </a:lnTo>
                    <a:lnTo>
                      <a:pt x="18" y="97"/>
                    </a:lnTo>
                    <a:lnTo>
                      <a:pt x="18" y="97"/>
                    </a:lnTo>
                    <a:lnTo>
                      <a:pt x="18" y="82"/>
                    </a:lnTo>
                    <a:lnTo>
                      <a:pt x="18" y="82"/>
                    </a:lnTo>
                    <a:lnTo>
                      <a:pt x="18" y="79"/>
                    </a:lnTo>
                    <a:lnTo>
                      <a:pt x="14" y="79"/>
                    </a:lnTo>
                    <a:lnTo>
                      <a:pt x="14" y="75"/>
                    </a:lnTo>
                    <a:lnTo>
                      <a:pt x="10" y="72"/>
                    </a:lnTo>
                    <a:lnTo>
                      <a:pt x="10" y="72"/>
                    </a:lnTo>
                    <a:lnTo>
                      <a:pt x="10" y="64"/>
                    </a:lnTo>
                    <a:lnTo>
                      <a:pt x="7" y="61"/>
                    </a:lnTo>
                    <a:lnTo>
                      <a:pt x="7" y="61"/>
                    </a:lnTo>
                    <a:lnTo>
                      <a:pt x="0" y="61"/>
                    </a:lnTo>
                    <a:lnTo>
                      <a:pt x="0" y="57"/>
                    </a:lnTo>
                    <a:lnTo>
                      <a:pt x="3" y="50"/>
                    </a:lnTo>
                    <a:lnTo>
                      <a:pt x="7" y="36"/>
                    </a:lnTo>
                    <a:lnTo>
                      <a:pt x="14" y="25"/>
                    </a:lnTo>
                    <a:lnTo>
                      <a:pt x="21" y="18"/>
                    </a:lnTo>
                    <a:lnTo>
                      <a:pt x="25" y="14"/>
                    </a:lnTo>
                    <a:lnTo>
                      <a:pt x="25" y="11"/>
                    </a:lnTo>
                    <a:lnTo>
                      <a:pt x="28" y="11"/>
                    </a:lnTo>
                    <a:lnTo>
                      <a:pt x="32" y="7"/>
                    </a:lnTo>
                    <a:lnTo>
                      <a:pt x="39" y="7"/>
                    </a:lnTo>
                  </a:path>
                </a:pathLst>
              </a:custGeom>
              <a:solidFill>
                <a:schemeClr val="accent4"/>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62" name="Freeform 2796">
                <a:extLst>
                  <a:ext uri="{FF2B5EF4-FFF2-40B4-BE49-F238E27FC236}">
                    <a16:creationId xmlns:a16="http://schemas.microsoft.com/office/drawing/2014/main" id="{6A50A459-D8D9-45D4-A34C-0C8B0F6E3FF1}"/>
                  </a:ext>
                </a:extLst>
              </p:cNvPr>
              <p:cNvSpPr>
                <a:spLocks/>
              </p:cNvSpPr>
              <p:nvPr/>
            </p:nvSpPr>
            <p:spPr bwMode="auto">
              <a:xfrm>
                <a:off x="2414" y="2495"/>
                <a:ext cx="11" cy="4"/>
              </a:xfrm>
              <a:custGeom>
                <a:avLst/>
                <a:gdLst>
                  <a:gd name="T0" fmla="*/ 8 w 11"/>
                  <a:gd name="T1" fmla="*/ 0 h 4"/>
                  <a:gd name="T2" fmla="*/ 11 w 11"/>
                  <a:gd name="T3" fmla="*/ 0 h 4"/>
                  <a:gd name="T4" fmla="*/ 11 w 11"/>
                  <a:gd name="T5" fmla="*/ 4 h 4"/>
                  <a:gd name="T6" fmla="*/ 8 w 11"/>
                  <a:gd name="T7" fmla="*/ 4 h 4"/>
                  <a:gd name="T8" fmla="*/ 4 w 11"/>
                  <a:gd name="T9" fmla="*/ 4 h 4"/>
                  <a:gd name="T10" fmla="*/ 4 w 11"/>
                  <a:gd name="T11" fmla="*/ 4 h 4"/>
                  <a:gd name="T12" fmla="*/ 0 w 11"/>
                  <a:gd name="T13" fmla="*/ 4 h 4"/>
                  <a:gd name="T14" fmla="*/ 0 w 11"/>
                  <a:gd name="T15" fmla="*/ 0 h 4"/>
                  <a:gd name="T16" fmla="*/ 0 w 11"/>
                  <a:gd name="T17" fmla="*/ 0 h 4"/>
                  <a:gd name="T18" fmla="*/ 4 w 11"/>
                  <a:gd name="T19" fmla="*/ 0 h 4"/>
                  <a:gd name="T20" fmla="*/ 4 w 11"/>
                  <a:gd name="T21" fmla="*/ 0 h 4"/>
                  <a:gd name="T22" fmla="*/ 8 w 11"/>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4">
                    <a:moveTo>
                      <a:pt x="8" y="0"/>
                    </a:moveTo>
                    <a:lnTo>
                      <a:pt x="11" y="0"/>
                    </a:lnTo>
                    <a:lnTo>
                      <a:pt x="11" y="4"/>
                    </a:lnTo>
                    <a:lnTo>
                      <a:pt x="8" y="4"/>
                    </a:lnTo>
                    <a:lnTo>
                      <a:pt x="4" y="4"/>
                    </a:lnTo>
                    <a:lnTo>
                      <a:pt x="4" y="4"/>
                    </a:lnTo>
                    <a:lnTo>
                      <a:pt x="0" y="4"/>
                    </a:lnTo>
                    <a:lnTo>
                      <a:pt x="0" y="0"/>
                    </a:lnTo>
                    <a:lnTo>
                      <a:pt x="0" y="0"/>
                    </a:lnTo>
                    <a:lnTo>
                      <a:pt x="4" y="0"/>
                    </a:lnTo>
                    <a:lnTo>
                      <a:pt x="4" y="0"/>
                    </a:lnTo>
                    <a:lnTo>
                      <a:pt x="8"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63" name="Freeform 2797">
                <a:extLst>
                  <a:ext uri="{FF2B5EF4-FFF2-40B4-BE49-F238E27FC236}">
                    <a16:creationId xmlns:a16="http://schemas.microsoft.com/office/drawing/2014/main" id="{A1E8D0FD-9071-4089-82AE-4E595C14A6F3}"/>
                  </a:ext>
                </a:extLst>
              </p:cNvPr>
              <p:cNvSpPr>
                <a:spLocks/>
              </p:cNvSpPr>
              <p:nvPr/>
            </p:nvSpPr>
            <p:spPr bwMode="auto">
              <a:xfrm>
                <a:off x="2414" y="2495"/>
                <a:ext cx="11" cy="4"/>
              </a:xfrm>
              <a:custGeom>
                <a:avLst/>
                <a:gdLst>
                  <a:gd name="T0" fmla="*/ 8 w 11"/>
                  <a:gd name="T1" fmla="*/ 0 h 4"/>
                  <a:gd name="T2" fmla="*/ 11 w 11"/>
                  <a:gd name="T3" fmla="*/ 0 h 4"/>
                  <a:gd name="T4" fmla="*/ 11 w 11"/>
                  <a:gd name="T5" fmla="*/ 4 h 4"/>
                  <a:gd name="T6" fmla="*/ 8 w 11"/>
                  <a:gd name="T7" fmla="*/ 4 h 4"/>
                  <a:gd name="T8" fmla="*/ 4 w 11"/>
                  <a:gd name="T9" fmla="*/ 4 h 4"/>
                  <a:gd name="T10" fmla="*/ 4 w 11"/>
                  <a:gd name="T11" fmla="*/ 4 h 4"/>
                  <a:gd name="T12" fmla="*/ 0 w 11"/>
                  <a:gd name="T13" fmla="*/ 4 h 4"/>
                  <a:gd name="T14" fmla="*/ 0 w 11"/>
                  <a:gd name="T15" fmla="*/ 0 h 4"/>
                  <a:gd name="T16" fmla="*/ 0 w 11"/>
                  <a:gd name="T17" fmla="*/ 0 h 4"/>
                  <a:gd name="T18" fmla="*/ 4 w 11"/>
                  <a:gd name="T19" fmla="*/ 0 h 4"/>
                  <a:gd name="T20" fmla="*/ 4 w 11"/>
                  <a:gd name="T21" fmla="*/ 0 h 4"/>
                  <a:gd name="T22" fmla="*/ 8 w 11"/>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4">
                    <a:moveTo>
                      <a:pt x="8" y="0"/>
                    </a:moveTo>
                    <a:lnTo>
                      <a:pt x="11" y="0"/>
                    </a:lnTo>
                    <a:lnTo>
                      <a:pt x="11" y="4"/>
                    </a:lnTo>
                    <a:lnTo>
                      <a:pt x="8" y="4"/>
                    </a:lnTo>
                    <a:lnTo>
                      <a:pt x="4" y="4"/>
                    </a:lnTo>
                    <a:lnTo>
                      <a:pt x="4" y="4"/>
                    </a:lnTo>
                    <a:lnTo>
                      <a:pt x="0" y="4"/>
                    </a:lnTo>
                    <a:lnTo>
                      <a:pt x="0" y="0"/>
                    </a:lnTo>
                    <a:lnTo>
                      <a:pt x="0" y="0"/>
                    </a:lnTo>
                    <a:lnTo>
                      <a:pt x="4" y="0"/>
                    </a:lnTo>
                    <a:lnTo>
                      <a:pt x="4" y="0"/>
                    </a:lnTo>
                    <a:lnTo>
                      <a:pt x="8"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64" name="Freeform 2798">
                <a:extLst>
                  <a:ext uri="{FF2B5EF4-FFF2-40B4-BE49-F238E27FC236}">
                    <a16:creationId xmlns:a16="http://schemas.microsoft.com/office/drawing/2014/main" id="{657F38D2-EC56-4779-8F25-20CB9C4E5BC2}"/>
                  </a:ext>
                </a:extLst>
              </p:cNvPr>
              <p:cNvSpPr>
                <a:spLocks/>
              </p:cNvSpPr>
              <p:nvPr/>
            </p:nvSpPr>
            <p:spPr bwMode="auto">
              <a:xfrm>
                <a:off x="2533" y="3356"/>
                <a:ext cx="107" cy="112"/>
              </a:xfrm>
              <a:custGeom>
                <a:avLst/>
                <a:gdLst>
                  <a:gd name="T0" fmla="*/ 0 w 107"/>
                  <a:gd name="T1" fmla="*/ 90 h 112"/>
                  <a:gd name="T2" fmla="*/ 10 w 107"/>
                  <a:gd name="T3" fmla="*/ 97 h 112"/>
                  <a:gd name="T4" fmla="*/ 21 w 107"/>
                  <a:gd name="T5" fmla="*/ 101 h 112"/>
                  <a:gd name="T6" fmla="*/ 35 w 107"/>
                  <a:gd name="T7" fmla="*/ 104 h 112"/>
                  <a:gd name="T8" fmla="*/ 43 w 107"/>
                  <a:gd name="T9" fmla="*/ 108 h 112"/>
                  <a:gd name="T10" fmla="*/ 50 w 107"/>
                  <a:gd name="T11" fmla="*/ 108 h 112"/>
                  <a:gd name="T12" fmla="*/ 60 w 107"/>
                  <a:gd name="T13" fmla="*/ 108 h 112"/>
                  <a:gd name="T14" fmla="*/ 71 w 107"/>
                  <a:gd name="T15" fmla="*/ 112 h 112"/>
                  <a:gd name="T16" fmla="*/ 82 w 107"/>
                  <a:gd name="T17" fmla="*/ 108 h 112"/>
                  <a:gd name="T18" fmla="*/ 93 w 107"/>
                  <a:gd name="T19" fmla="*/ 101 h 112"/>
                  <a:gd name="T20" fmla="*/ 93 w 107"/>
                  <a:gd name="T21" fmla="*/ 97 h 112"/>
                  <a:gd name="T22" fmla="*/ 100 w 107"/>
                  <a:gd name="T23" fmla="*/ 90 h 112"/>
                  <a:gd name="T24" fmla="*/ 103 w 107"/>
                  <a:gd name="T25" fmla="*/ 83 h 112"/>
                  <a:gd name="T26" fmla="*/ 100 w 107"/>
                  <a:gd name="T27" fmla="*/ 79 h 112"/>
                  <a:gd name="T28" fmla="*/ 103 w 107"/>
                  <a:gd name="T29" fmla="*/ 69 h 112"/>
                  <a:gd name="T30" fmla="*/ 103 w 107"/>
                  <a:gd name="T31" fmla="*/ 65 h 112"/>
                  <a:gd name="T32" fmla="*/ 107 w 107"/>
                  <a:gd name="T33" fmla="*/ 61 h 112"/>
                  <a:gd name="T34" fmla="*/ 107 w 107"/>
                  <a:gd name="T35" fmla="*/ 61 h 112"/>
                  <a:gd name="T36" fmla="*/ 100 w 107"/>
                  <a:gd name="T37" fmla="*/ 54 h 112"/>
                  <a:gd name="T38" fmla="*/ 96 w 107"/>
                  <a:gd name="T39" fmla="*/ 43 h 112"/>
                  <a:gd name="T40" fmla="*/ 89 w 107"/>
                  <a:gd name="T41" fmla="*/ 40 h 112"/>
                  <a:gd name="T42" fmla="*/ 86 w 107"/>
                  <a:gd name="T43" fmla="*/ 40 h 112"/>
                  <a:gd name="T44" fmla="*/ 78 w 107"/>
                  <a:gd name="T45" fmla="*/ 33 h 112"/>
                  <a:gd name="T46" fmla="*/ 75 w 107"/>
                  <a:gd name="T47" fmla="*/ 29 h 112"/>
                  <a:gd name="T48" fmla="*/ 68 w 107"/>
                  <a:gd name="T49" fmla="*/ 29 h 112"/>
                  <a:gd name="T50" fmla="*/ 68 w 107"/>
                  <a:gd name="T51" fmla="*/ 26 h 112"/>
                  <a:gd name="T52" fmla="*/ 60 w 107"/>
                  <a:gd name="T53" fmla="*/ 18 h 112"/>
                  <a:gd name="T54" fmla="*/ 60 w 107"/>
                  <a:gd name="T55" fmla="*/ 18 h 112"/>
                  <a:gd name="T56" fmla="*/ 53 w 107"/>
                  <a:gd name="T57" fmla="*/ 22 h 112"/>
                  <a:gd name="T58" fmla="*/ 50 w 107"/>
                  <a:gd name="T59" fmla="*/ 18 h 112"/>
                  <a:gd name="T60" fmla="*/ 43 w 107"/>
                  <a:gd name="T61" fmla="*/ 11 h 112"/>
                  <a:gd name="T62" fmla="*/ 39 w 107"/>
                  <a:gd name="T63" fmla="*/ 4 h 112"/>
                  <a:gd name="T64" fmla="*/ 32 w 107"/>
                  <a:gd name="T65" fmla="*/ 0 h 112"/>
                  <a:gd name="T66" fmla="*/ 28 w 107"/>
                  <a:gd name="T67" fmla="*/ 0 h 112"/>
                  <a:gd name="T68" fmla="*/ 25 w 107"/>
                  <a:gd name="T69" fmla="*/ 4 h 112"/>
                  <a:gd name="T70" fmla="*/ 17 w 107"/>
                  <a:gd name="T71" fmla="*/ 8 h 112"/>
                  <a:gd name="T72" fmla="*/ 14 w 107"/>
                  <a:gd name="T73" fmla="*/ 11 h 112"/>
                  <a:gd name="T74" fmla="*/ 10 w 107"/>
                  <a:gd name="T75" fmla="*/ 26 h 112"/>
                  <a:gd name="T76" fmla="*/ 10 w 107"/>
                  <a:gd name="T77" fmla="*/ 36 h 112"/>
                  <a:gd name="T78" fmla="*/ 7 w 107"/>
                  <a:gd name="T79" fmla="*/ 61 h 112"/>
                  <a:gd name="T80" fmla="*/ 7 w 107"/>
                  <a:gd name="T81" fmla="*/ 65 h 112"/>
                  <a:gd name="T82" fmla="*/ 3 w 107"/>
                  <a:gd name="T83" fmla="*/ 76 h 112"/>
                  <a:gd name="T84" fmla="*/ 0 w 107"/>
                  <a:gd name="T85" fmla="*/ 9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 h="112">
                    <a:moveTo>
                      <a:pt x="0" y="90"/>
                    </a:moveTo>
                    <a:lnTo>
                      <a:pt x="0" y="90"/>
                    </a:lnTo>
                    <a:lnTo>
                      <a:pt x="3" y="90"/>
                    </a:lnTo>
                    <a:lnTo>
                      <a:pt x="10" y="97"/>
                    </a:lnTo>
                    <a:lnTo>
                      <a:pt x="10" y="97"/>
                    </a:lnTo>
                    <a:lnTo>
                      <a:pt x="21" y="101"/>
                    </a:lnTo>
                    <a:lnTo>
                      <a:pt x="25" y="101"/>
                    </a:lnTo>
                    <a:lnTo>
                      <a:pt x="35" y="104"/>
                    </a:lnTo>
                    <a:lnTo>
                      <a:pt x="39" y="108"/>
                    </a:lnTo>
                    <a:lnTo>
                      <a:pt x="43" y="108"/>
                    </a:lnTo>
                    <a:lnTo>
                      <a:pt x="46" y="108"/>
                    </a:lnTo>
                    <a:lnTo>
                      <a:pt x="50" y="108"/>
                    </a:lnTo>
                    <a:lnTo>
                      <a:pt x="57" y="108"/>
                    </a:lnTo>
                    <a:lnTo>
                      <a:pt x="60" y="108"/>
                    </a:lnTo>
                    <a:lnTo>
                      <a:pt x="68" y="108"/>
                    </a:lnTo>
                    <a:lnTo>
                      <a:pt x="71" y="112"/>
                    </a:lnTo>
                    <a:lnTo>
                      <a:pt x="78" y="108"/>
                    </a:lnTo>
                    <a:lnTo>
                      <a:pt x="82" y="108"/>
                    </a:lnTo>
                    <a:lnTo>
                      <a:pt x="89" y="104"/>
                    </a:lnTo>
                    <a:lnTo>
                      <a:pt x="93" y="101"/>
                    </a:lnTo>
                    <a:lnTo>
                      <a:pt x="93" y="97"/>
                    </a:lnTo>
                    <a:lnTo>
                      <a:pt x="93" y="97"/>
                    </a:lnTo>
                    <a:lnTo>
                      <a:pt x="96" y="94"/>
                    </a:lnTo>
                    <a:lnTo>
                      <a:pt x="100" y="90"/>
                    </a:lnTo>
                    <a:lnTo>
                      <a:pt x="100" y="87"/>
                    </a:lnTo>
                    <a:lnTo>
                      <a:pt x="103" y="83"/>
                    </a:lnTo>
                    <a:lnTo>
                      <a:pt x="100" y="83"/>
                    </a:lnTo>
                    <a:lnTo>
                      <a:pt x="100" y="79"/>
                    </a:lnTo>
                    <a:lnTo>
                      <a:pt x="103" y="76"/>
                    </a:lnTo>
                    <a:lnTo>
                      <a:pt x="103" y="69"/>
                    </a:lnTo>
                    <a:lnTo>
                      <a:pt x="103" y="69"/>
                    </a:lnTo>
                    <a:lnTo>
                      <a:pt x="103" y="65"/>
                    </a:lnTo>
                    <a:lnTo>
                      <a:pt x="107" y="65"/>
                    </a:lnTo>
                    <a:lnTo>
                      <a:pt x="107" y="61"/>
                    </a:lnTo>
                    <a:lnTo>
                      <a:pt x="107" y="61"/>
                    </a:lnTo>
                    <a:lnTo>
                      <a:pt x="107" y="61"/>
                    </a:lnTo>
                    <a:lnTo>
                      <a:pt x="107" y="58"/>
                    </a:lnTo>
                    <a:lnTo>
                      <a:pt x="100" y="54"/>
                    </a:lnTo>
                    <a:lnTo>
                      <a:pt x="100" y="51"/>
                    </a:lnTo>
                    <a:lnTo>
                      <a:pt x="96" y="43"/>
                    </a:lnTo>
                    <a:lnTo>
                      <a:pt x="96" y="43"/>
                    </a:lnTo>
                    <a:lnTo>
                      <a:pt x="89" y="40"/>
                    </a:lnTo>
                    <a:lnTo>
                      <a:pt x="89" y="40"/>
                    </a:lnTo>
                    <a:lnTo>
                      <a:pt x="86" y="40"/>
                    </a:lnTo>
                    <a:lnTo>
                      <a:pt x="82" y="36"/>
                    </a:lnTo>
                    <a:lnTo>
                      <a:pt x="78" y="33"/>
                    </a:lnTo>
                    <a:lnTo>
                      <a:pt x="78" y="33"/>
                    </a:lnTo>
                    <a:lnTo>
                      <a:pt x="75" y="29"/>
                    </a:lnTo>
                    <a:lnTo>
                      <a:pt x="71" y="29"/>
                    </a:lnTo>
                    <a:lnTo>
                      <a:pt x="68" y="29"/>
                    </a:lnTo>
                    <a:lnTo>
                      <a:pt x="68" y="26"/>
                    </a:lnTo>
                    <a:lnTo>
                      <a:pt x="68" y="26"/>
                    </a:lnTo>
                    <a:lnTo>
                      <a:pt x="64" y="22"/>
                    </a:lnTo>
                    <a:lnTo>
                      <a:pt x="60" y="18"/>
                    </a:lnTo>
                    <a:lnTo>
                      <a:pt x="60" y="18"/>
                    </a:lnTo>
                    <a:lnTo>
                      <a:pt x="60" y="18"/>
                    </a:lnTo>
                    <a:lnTo>
                      <a:pt x="53" y="22"/>
                    </a:lnTo>
                    <a:lnTo>
                      <a:pt x="53" y="22"/>
                    </a:lnTo>
                    <a:lnTo>
                      <a:pt x="50" y="22"/>
                    </a:lnTo>
                    <a:lnTo>
                      <a:pt x="50" y="18"/>
                    </a:lnTo>
                    <a:lnTo>
                      <a:pt x="46" y="11"/>
                    </a:lnTo>
                    <a:lnTo>
                      <a:pt x="43" y="11"/>
                    </a:lnTo>
                    <a:lnTo>
                      <a:pt x="39" y="8"/>
                    </a:lnTo>
                    <a:lnTo>
                      <a:pt x="39" y="4"/>
                    </a:lnTo>
                    <a:lnTo>
                      <a:pt x="32" y="0"/>
                    </a:lnTo>
                    <a:lnTo>
                      <a:pt x="32" y="0"/>
                    </a:lnTo>
                    <a:lnTo>
                      <a:pt x="28" y="0"/>
                    </a:lnTo>
                    <a:lnTo>
                      <a:pt x="28" y="0"/>
                    </a:lnTo>
                    <a:lnTo>
                      <a:pt x="25" y="4"/>
                    </a:lnTo>
                    <a:lnTo>
                      <a:pt x="25" y="4"/>
                    </a:lnTo>
                    <a:lnTo>
                      <a:pt x="17" y="4"/>
                    </a:lnTo>
                    <a:lnTo>
                      <a:pt x="17" y="8"/>
                    </a:lnTo>
                    <a:lnTo>
                      <a:pt x="14" y="8"/>
                    </a:lnTo>
                    <a:lnTo>
                      <a:pt x="14" y="11"/>
                    </a:lnTo>
                    <a:lnTo>
                      <a:pt x="14" y="18"/>
                    </a:lnTo>
                    <a:lnTo>
                      <a:pt x="10" y="26"/>
                    </a:lnTo>
                    <a:lnTo>
                      <a:pt x="10" y="33"/>
                    </a:lnTo>
                    <a:lnTo>
                      <a:pt x="10" y="36"/>
                    </a:lnTo>
                    <a:lnTo>
                      <a:pt x="7" y="43"/>
                    </a:lnTo>
                    <a:lnTo>
                      <a:pt x="7" y="61"/>
                    </a:lnTo>
                    <a:lnTo>
                      <a:pt x="7" y="65"/>
                    </a:lnTo>
                    <a:lnTo>
                      <a:pt x="7" y="65"/>
                    </a:lnTo>
                    <a:lnTo>
                      <a:pt x="3" y="72"/>
                    </a:lnTo>
                    <a:lnTo>
                      <a:pt x="3" y="76"/>
                    </a:lnTo>
                    <a:lnTo>
                      <a:pt x="0" y="83"/>
                    </a:lnTo>
                    <a:lnTo>
                      <a:pt x="0" y="9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65" name="Freeform 2799">
                <a:extLst>
                  <a:ext uri="{FF2B5EF4-FFF2-40B4-BE49-F238E27FC236}">
                    <a16:creationId xmlns:a16="http://schemas.microsoft.com/office/drawing/2014/main" id="{CAD8C895-D998-467B-8304-C8AB803B6D29}"/>
                  </a:ext>
                </a:extLst>
              </p:cNvPr>
              <p:cNvSpPr>
                <a:spLocks/>
              </p:cNvSpPr>
              <p:nvPr/>
            </p:nvSpPr>
            <p:spPr bwMode="auto">
              <a:xfrm>
                <a:off x="2533" y="3356"/>
                <a:ext cx="107" cy="112"/>
              </a:xfrm>
              <a:custGeom>
                <a:avLst/>
                <a:gdLst>
                  <a:gd name="T0" fmla="*/ 0 w 107"/>
                  <a:gd name="T1" fmla="*/ 90 h 112"/>
                  <a:gd name="T2" fmla="*/ 10 w 107"/>
                  <a:gd name="T3" fmla="*/ 97 h 112"/>
                  <a:gd name="T4" fmla="*/ 21 w 107"/>
                  <a:gd name="T5" fmla="*/ 101 h 112"/>
                  <a:gd name="T6" fmla="*/ 35 w 107"/>
                  <a:gd name="T7" fmla="*/ 104 h 112"/>
                  <a:gd name="T8" fmla="*/ 43 w 107"/>
                  <a:gd name="T9" fmla="*/ 108 h 112"/>
                  <a:gd name="T10" fmla="*/ 50 w 107"/>
                  <a:gd name="T11" fmla="*/ 108 h 112"/>
                  <a:gd name="T12" fmla="*/ 60 w 107"/>
                  <a:gd name="T13" fmla="*/ 108 h 112"/>
                  <a:gd name="T14" fmla="*/ 71 w 107"/>
                  <a:gd name="T15" fmla="*/ 112 h 112"/>
                  <a:gd name="T16" fmla="*/ 82 w 107"/>
                  <a:gd name="T17" fmla="*/ 108 h 112"/>
                  <a:gd name="T18" fmla="*/ 93 w 107"/>
                  <a:gd name="T19" fmla="*/ 101 h 112"/>
                  <a:gd name="T20" fmla="*/ 93 w 107"/>
                  <a:gd name="T21" fmla="*/ 97 h 112"/>
                  <a:gd name="T22" fmla="*/ 100 w 107"/>
                  <a:gd name="T23" fmla="*/ 90 h 112"/>
                  <a:gd name="T24" fmla="*/ 103 w 107"/>
                  <a:gd name="T25" fmla="*/ 83 h 112"/>
                  <a:gd name="T26" fmla="*/ 100 w 107"/>
                  <a:gd name="T27" fmla="*/ 79 h 112"/>
                  <a:gd name="T28" fmla="*/ 103 w 107"/>
                  <a:gd name="T29" fmla="*/ 69 h 112"/>
                  <a:gd name="T30" fmla="*/ 103 w 107"/>
                  <a:gd name="T31" fmla="*/ 65 h 112"/>
                  <a:gd name="T32" fmla="*/ 107 w 107"/>
                  <a:gd name="T33" fmla="*/ 61 h 112"/>
                  <a:gd name="T34" fmla="*/ 107 w 107"/>
                  <a:gd name="T35" fmla="*/ 61 h 112"/>
                  <a:gd name="T36" fmla="*/ 100 w 107"/>
                  <a:gd name="T37" fmla="*/ 54 h 112"/>
                  <a:gd name="T38" fmla="*/ 96 w 107"/>
                  <a:gd name="T39" fmla="*/ 43 h 112"/>
                  <a:gd name="T40" fmla="*/ 89 w 107"/>
                  <a:gd name="T41" fmla="*/ 40 h 112"/>
                  <a:gd name="T42" fmla="*/ 86 w 107"/>
                  <a:gd name="T43" fmla="*/ 40 h 112"/>
                  <a:gd name="T44" fmla="*/ 78 w 107"/>
                  <a:gd name="T45" fmla="*/ 33 h 112"/>
                  <a:gd name="T46" fmla="*/ 75 w 107"/>
                  <a:gd name="T47" fmla="*/ 29 h 112"/>
                  <a:gd name="T48" fmla="*/ 68 w 107"/>
                  <a:gd name="T49" fmla="*/ 29 h 112"/>
                  <a:gd name="T50" fmla="*/ 68 w 107"/>
                  <a:gd name="T51" fmla="*/ 26 h 112"/>
                  <a:gd name="T52" fmla="*/ 60 w 107"/>
                  <a:gd name="T53" fmla="*/ 18 h 112"/>
                  <a:gd name="T54" fmla="*/ 60 w 107"/>
                  <a:gd name="T55" fmla="*/ 18 h 112"/>
                  <a:gd name="T56" fmla="*/ 53 w 107"/>
                  <a:gd name="T57" fmla="*/ 22 h 112"/>
                  <a:gd name="T58" fmla="*/ 50 w 107"/>
                  <a:gd name="T59" fmla="*/ 18 h 112"/>
                  <a:gd name="T60" fmla="*/ 43 w 107"/>
                  <a:gd name="T61" fmla="*/ 11 h 112"/>
                  <a:gd name="T62" fmla="*/ 39 w 107"/>
                  <a:gd name="T63" fmla="*/ 4 h 112"/>
                  <a:gd name="T64" fmla="*/ 32 w 107"/>
                  <a:gd name="T65" fmla="*/ 0 h 112"/>
                  <a:gd name="T66" fmla="*/ 28 w 107"/>
                  <a:gd name="T67" fmla="*/ 0 h 112"/>
                  <a:gd name="T68" fmla="*/ 25 w 107"/>
                  <a:gd name="T69" fmla="*/ 4 h 112"/>
                  <a:gd name="T70" fmla="*/ 17 w 107"/>
                  <a:gd name="T71" fmla="*/ 8 h 112"/>
                  <a:gd name="T72" fmla="*/ 14 w 107"/>
                  <a:gd name="T73" fmla="*/ 11 h 112"/>
                  <a:gd name="T74" fmla="*/ 10 w 107"/>
                  <a:gd name="T75" fmla="*/ 26 h 112"/>
                  <a:gd name="T76" fmla="*/ 10 w 107"/>
                  <a:gd name="T77" fmla="*/ 36 h 112"/>
                  <a:gd name="T78" fmla="*/ 7 w 107"/>
                  <a:gd name="T79" fmla="*/ 61 h 112"/>
                  <a:gd name="T80" fmla="*/ 7 w 107"/>
                  <a:gd name="T81" fmla="*/ 65 h 112"/>
                  <a:gd name="T82" fmla="*/ 3 w 107"/>
                  <a:gd name="T83" fmla="*/ 76 h 112"/>
                  <a:gd name="T84" fmla="*/ 0 w 107"/>
                  <a:gd name="T85" fmla="*/ 9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 h="112">
                    <a:moveTo>
                      <a:pt x="0" y="90"/>
                    </a:moveTo>
                    <a:lnTo>
                      <a:pt x="0" y="90"/>
                    </a:lnTo>
                    <a:lnTo>
                      <a:pt x="3" y="90"/>
                    </a:lnTo>
                    <a:lnTo>
                      <a:pt x="10" y="97"/>
                    </a:lnTo>
                    <a:lnTo>
                      <a:pt x="10" y="97"/>
                    </a:lnTo>
                    <a:lnTo>
                      <a:pt x="21" y="101"/>
                    </a:lnTo>
                    <a:lnTo>
                      <a:pt x="25" y="101"/>
                    </a:lnTo>
                    <a:lnTo>
                      <a:pt x="35" y="104"/>
                    </a:lnTo>
                    <a:lnTo>
                      <a:pt x="39" y="108"/>
                    </a:lnTo>
                    <a:lnTo>
                      <a:pt x="43" y="108"/>
                    </a:lnTo>
                    <a:lnTo>
                      <a:pt x="46" y="108"/>
                    </a:lnTo>
                    <a:lnTo>
                      <a:pt x="50" y="108"/>
                    </a:lnTo>
                    <a:lnTo>
                      <a:pt x="57" y="108"/>
                    </a:lnTo>
                    <a:lnTo>
                      <a:pt x="60" y="108"/>
                    </a:lnTo>
                    <a:lnTo>
                      <a:pt x="68" y="108"/>
                    </a:lnTo>
                    <a:lnTo>
                      <a:pt x="71" y="112"/>
                    </a:lnTo>
                    <a:lnTo>
                      <a:pt x="78" y="108"/>
                    </a:lnTo>
                    <a:lnTo>
                      <a:pt x="82" y="108"/>
                    </a:lnTo>
                    <a:lnTo>
                      <a:pt x="89" y="104"/>
                    </a:lnTo>
                    <a:lnTo>
                      <a:pt x="93" y="101"/>
                    </a:lnTo>
                    <a:lnTo>
                      <a:pt x="93" y="97"/>
                    </a:lnTo>
                    <a:lnTo>
                      <a:pt x="93" y="97"/>
                    </a:lnTo>
                    <a:lnTo>
                      <a:pt x="96" y="94"/>
                    </a:lnTo>
                    <a:lnTo>
                      <a:pt x="100" y="90"/>
                    </a:lnTo>
                    <a:lnTo>
                      <a:pt x="100" y="87"/>
                    </a:lnTo>
                    <a:lnTo>
                      <a:pt x="103" y="83"/>
                    </a:lnTo>
                    <a:lnTo>
                      <a:pt x="100" y="83"/>
                    </a:lnTo>
                    <a:lnTo>
                      <a:pt x="100" y="79"/>
                    </a:lnTo>
                    <a:lnTo>
                      <a:pt x="103" y="76"/>
                    </a:lnTo>
                    <a:lnTo>
                      <a:pt x="103" y="69"/>
                    </a:lnTo>
                    <a:lnTo>
                      <a:pt x="103" y="69"/>
                    </a:lnTo>
                    <a:lnTo>
                      <a:pt x="103" y="65"/>
                    </a:lnTo>
                    <a:lnTo>
                      <a:pt x="107" y="65"/>
                    </a:lnTo>
                    <a:lnTo>
                      <a:pt x="107" y="61"/>
                    </a:lnTo>
                    <a:lnTo>
                      <a:pt x="107" y="61"/>
                    </a:lnTo>
                    <a:lnTo>
                      <a:pt x="107" y="61"/>
                    </a:lnTo>
                    <a:lnTo>
                      <a:pt x="107" y="58"/>
                    </a:lnTo>
                    <a:lnTo>
                      <a:pt x="100" y="54"/>
                    </a:lnTo>
                    <a:lnTo>
                      <a:pt x="100" y="51"/>
                    </a:lnTo>
                    <a:lnTo>
                      <a:pt x="96" y="43"/>
                    </a:lnTo>
                    <a:lnTo>
                      <a:pt x="96" y="43"/>
                    </a:lnTo>
                    <a:lnTo>
                      <a:pt x="89" y="40"/>
                    </a:lnTo>
                    <a:lnTo>
                      <a:pt x="89" y="40"/>
                    </a:lnTo>
                    <a:lnTo>
                      <a:pt x="86" y="40"/>
                    </a:lnTo>
                    <a:lnTo>
                      <a:pt x="82" y="36"/>
                    </a:lnTo>
                    <a:lnTo>
                      <a:pt x="78" y="33"/>
                    </a:lnTo>
                    <a:lnTo>
                      <a:pt x="78" y="33"/>
                    </a:lnTo>
                    <a:lnTo>
                      <a:pt x="75" y="29"/>
                    </a:lnTo>
                    <a:lnTo>
                      <a:pt x="71" y="29"/>
                    </a:lnTo>
                    <a:lnTo>
                      <a:pt x="68" y="29"/>
                    </a:lnTo>
                    <a:lnTo>
                      <a:pt x="68" y="26"/>
                    </a:lnTo>
                    <a:lnTo>
                      <a:pt x="68" y="26"/>
                    </a:lnTo>
                    <a:lnTo>
                      <a:pt x="64" y="22"/>
                    </a:lnTo>
                    <a:lnTo>
                      <a:pt x="60" y="18"/>
                    </a:lnTo>
                    <a:lnTo>
                      <a:pt x="60" y="18"/>
                    </a:lnTo>
                    <a:lnTo>
                      <a:pt x="60" y="18"/>
                    </a:lnTo>
                    <a:lnTo>
                      <a:pt x="53" y="22"/>
                    </a:lnTo>
                    <a:lnTo>
                      <a:pt x="53" y="22"/>
                    </a:lnTo>
                    <a:lnTo>
                      <a:pt x="50" y="22"/>
                    </a:lnTo>
                    <a:lnTo>
                      <a:pt x="50" y="18"/>
                    </a:lnTo>
                    <a:lnTo>
                      <a:pt x="46" y="11"/>
                    </a:lnTo>
                    <a:lnTo>
                      <a:pt x="43" y="11"/>
                    </a:lnTo>
                    <a:lnTo>
                      <a:pt x="39" y="8"/>
                    </a:lnTo>
                    <a:lnTo>
                      <a:pt x="39" y="4"/>
                    </a:lnTo>
                    <a:lnTo>
                      <a:pt x="32" y="0"/>
                    </a:lnTo>
                    <a:lnTo>
                      <a:pt x="32" y="0"/>
                    </a:lnTo>
                    <a:lnTo>
                      <a:pt x="28" y="0"/>
                    </a:lnTo>
                    <a:lnTo>
                      <a:pt x="28" y="0"/>
                    </a:lnTo>
                    <a:lnTo>
                      <a:pt x="25" y="4"/>
                    </a:lnTo>
                    <a:lnTo>
                      <a:pt x="25" y="4"/>
                    </a:lnTo>
                    <a:lnTo>
                      <a:pt x="17" y="4"/>
                    </a:lnTo>
                    <a:lnTo>
                      <a:pt x="17" y="8"/>
                    </a:lnTo>
                    <a:lnTo>
                      <a:pt x="14" y="8"/>
                    </a:lnTo>
                    <a:lnTo>
                      <a:pt x="14" y="11"/>
                    </a:lnTo>
                    <a:lnTo>
                      <a:pt x="14" y="18"/>
                    </a:lnTo>
                    <a:lnTo>
                      <a:pt x="10" y="26"/>
                    </a:lnTo>
                    <a:lnTo>
                      <a:pt x="10" y="33"/>
                    </a:lnTo>
                    <a:lnTo>
                      <a:pt x="10" y="36"/>
                    </a:lnTo>
                    <a:lnTo>
                      <a:pt x="7" y="43"/>
                    </a:lnTo>
                    <a:lnTo>
                      <a:pt x="7" y="61"/>
                    </a:lnTo>
                    <a:lnTo>
                      <a:pt x="7" y="65"/>
                    </a:lnTo>
                    <a:lnTo>
                      <a:pt x="7" y="65"/>
                    </a:lnTo>
                    <a:lnTo>
                      <a:pt x="3" y="72"/>
                    </a:lnTo>
                    <a:lnTo>
                      <a:pt x="3" y="76"/>
                    </a:lnTo>
                    <a:lnTo>
                      <a:pt x="0" y="83"/>
                    </a:lnTo>
                    <a:lnTo>
                      <a:pt x="0" y="9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66" name="Freeform 2800">
                <a:extLst>
                  <a:ext uri="{FF2B5EF4-FFF2-40B4-BE49-F238E27FC236}">
                    <a16:creationId xmlns:a16="http://schemas.microsoft.com/office/drawing/2014/main" id="{CA21873E-90E6-466B-8995-6DC5F731FC37}"/>
                  </a:ext>
                </a:extLst>
              </p:cNvPr>
              <p:cNvSpPr>
                <a:spLocks/>
              </p:cNvSpPr>
              <p:nvPr/>
            </p:nvSpPr>
            <p:spPr bwMode="auto">
              <a:xfrm>
                <a:off x="2361" y="1742"/>
                <a:ext cx="3" cy="4"/>
              </a:xfrm>
              <a:custGeom>
                <a:avLst/>
                <a:gdLst>
                  <a:gd name="T0" fmla="*/ 3 w 3"/>
                  <a:gd name="T1" fmla="*/ 0 h 4"/>
                  <a:gd name="T2" fmla="*/ 0 w 3"/>
                  <a:gd name="T3" fmla="*/ 0 h 4"/>
                  <a:gd name="T4" fmla="*/ 0 w 3"/>
                  <a:gd name="T5" fmla="*/ 4 h 4"/>
                  <a:gd name="T6" fmla="*/ 0 w 3"/>
                  <a:gd name="T7" fmla="*/ 4 h 4"/>
                  <a:gd name="T8" fmla="*/ 0 w 3"/>
                  <a:gd name="T9" fmla="*/ 4 h 4"/>
                  <a:gd name="T10" fmla="*/ 3 w 3"/>
                  <a:gd name="T11" fmla="*/ 4 h 4"/>
                  <a:gd name="T12" fmla="*/ 3 w 3"/>
                  <a:gd name="T13" fmla="*/ 0 h 4"/>
                  <a:gd name="T14" fmla="*/ 3 w 3"/>
                  <a:gd name="T15" fmla="*/ 0 h 4"/>
                  <a:gd name="T16" fmla="*/ 3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3" y="0"/>
                    </a:moveTo>
                    <a:lnTo>
                      <a:pt x="0" y="0"/>
                    </a:lnTo>
                    <a:lnTo>
                      <a:pt x="0" y="4"/>
                    </a:lnTo>
                    <a:lnTo>
                      <a:pt x="0" y="4"/>
                    </a:lnTo>
                    <a:lnTo>
                      <a:pt x="0" y="4"/>
                    </a:lnTo>
                    <a:lnTo>
                      <a:pt x="3" y="4"/>
                    </a:lnTo>
                    <a:lnTo>
                      <a:pt x="3" y="0"/>
                    </a:lnTo>
                    <a:lnTo>
                      <a:pt x="3" y="0"/>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67" name="Freeform 2801">
                <a:extLst>
                  <a:ext uri="{FF2B5EF4-FFF2-40B4-BE49-F238E27FC236}">
                    <a16:creationId xmlns:a16="http://schemas.microsoft.com/office/drawing/2014/main" id="{8AFD0742-0404-4019-BBF3-693413CEAB11}"/>
                  </a:ext>
                </a:extLst>
              </p:cNvPr>
              <p:cNvSpPr>
                <a:spLocks/>
              </p:cNvSpPr>
              <p:nvPr/>
            </p:nvSpPr>
            <p:spPr bwMode="auto">
              <a:xfrm>
                <a:off x="2361" y="1742"/>
                <a:ext cx="3" cy="4"/>
              </a:xfrm>
              <a:custGeom>
                <a:avLst/>
                <a:gdLst>
                  <a:gd name="T0" fmla="*/ 3 w 3"/>
                  <a:gd name="T1" fmla="*/ 0 h 4"/>
                  <a:gd name="T2" fmla="*/ 0 w 3"/>
                  <a:gd name="T3" fmla="*/ 0 h 4"/>
                  <a:gd name="T4" fmla="*/ 0 w 3"/>
                  <a:gd name="T5" fmla="*/ 4 h 4"/>
                  <a:gd name="T6" fmla="*/ 0 w 3"/>
                  <a:gd name="T7" fmla="*/ 4 h 4"/>
                  <a:gd name="T8" fmla="*/ 0 w 3"/>
                  <a:gd name="T9" fmla="*/ 4 h 4"/>
                  <a:gd name="T10" fmla="*/ 3 w 3"/>
                  <a:gd name="T11" fmla="*/ 4 h 4"/>
                  <a:gd name="T12" fmla="*/ 3 w 3"/>
                  <a:gd name="T13" fmla="*/ 0 h 4"/>
                  <a:gd name="T14" fmla="*/ 3 w 3"/>
                  <a:gd name="T15" fmla="*/ 0 h 4"/>
                  <a:gd name="T16" fmla="*/ 3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3" y="0"/>
                    </a:moveTo>
                    <a:lnTo>
                      <a:pt x="0" y="0"/>
                    </a:lnTo>
                    <a:lnTo>
                      <a:pt x="0" y="4"/>
                    </a:lnTo>
                    <a:lnTo>
                      <a:pt x="0" y="4"/>
                    </a:lnTo>
                    <a:lnTo>
                      <a:pt x="0" y="4"/>
                    </a:lnTo>
                    <a:lnTo>
                      <a:pt x="3" y="4"/>
                    </a:lnTo>
                    <a:lnTo>
                      <a:pt x="3" y="0"/>
                    </a:lnTo>
                    <a:lnTo>
                      <a:pt x="3" y="0"/>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68" name="Freeform 2802">
                <a:extLst>
                  <a:ext uri="{FF2B5EF4-FFF2-40B4-BE49-F238E27FC236}">
                    <a16:creationId xmlns:a16="http://schemas.microsoft.com/office/drawing/2014/main" id="{D64E5CFF-829B-42EB-AA83-A0CB36F51AA6}"/>
                  </a:ext>
                </a:extLst>
              </p:cNvPr>
              <p:cNvSpPr>
                <a:spLocks/>
              </p:cNvSpPr>
              <p:nvPr/>
            </p:nvSpPr>
            <p:spPr bwMode="auto">
              <a:xfrm>
                <a:off x="2282" y="1825"/>
                <a:ext cx="7" cy="3"/>
              </a:xfrm>
              <a:custGeom>
                <a:avLst/>
                <a:gdLst>
                  <a:gd name="T0" fmla="*/ 3 w 7"/>
                  <a:gd name="T1" fmla="*/ 0 h 3"/>
                  <a:gd name="T2" fmla="*/ 0 w 7"/>
                  <a:gd name="T3" fmla="*/ 0 h 3"/>
                  <a:gd name="T4" fmla="*/ 0 w 7"/>
                  <a:gd name="T5" fmla="*/ 3 h 3"/>
                  <a:gd name="T6" fmla="*/ 0 w 7"/>
                  <a:gd name="T7" fmla="*/ 3 h 3"/>
                  <a:gd name="T8" fmla="*/ 0 w 7"/>
                  <a:gd name="T9" fmla="*/ 3 h 3"/>
                  <a:gd name="T10" fmla="*/ 3 w 7"/>
                  <a:gd name="T11" fmla="*/ 3 h 3"/>
                  <a:gd name="T12" fmla="*/ 7 w 7"/>
                  <a:gd name="T13" fmla="*/ 3 h 3"/>
                  <a:gd name="T14" fmla="*/ 7 w 7"/>
                  <a:gd name="T15" fmla="*/ 3 h 3"/>
                  <a:gd name="T16" fmla="*/ 7 w 7"/>
                  <a:gd name="T17" fmla="*/ 0 h 3"/>
                  <a:gd name="T18" fmla="*/ 3 w 7"/>
                  <a:gd name="T19" fmla="*/ 0 h 3"/>
                  <a:gd name="T20" fmla="*/ 3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3" y="0"/>
                    </a:moveTo>
                    <a:lnTo>
                      <a:pt x="0" y="0"/>
                    </a:lnTo>
                    <a:lnTo>
                      <a:pt x="0" y="3"/>
                    </a:lnTo>
                    <a:lnTo>
                      <a:pt x="0" y="3"/>
                    </a:lnTo>
                    <a:lnTo>
                      <a:pt x="0" y="3"/>
                    </a:lnTo>
                    <a:lnTo>
                      <a:pt x="3" y="3"/>
                    </a:lnTo>
                    <a:lnTo>
                      <a:pt x="7" y="3"/>
                    </a:lnTo>
                    <a:lnTo>
                      <a:pt x="7" y="3"/>
                    </a:lnTo>
                    <a:lnTo>
                      <a:pt x="7" y="0"/>
                    </a:lnTo>
                    <a:lnTo>
                      <a:pt x="3" y="0"/>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69" name="Freeform 2803">
                <a:extLst>
                  <a:ext uri="{FF2B5EF4-FFF2-40B4-BE49-F238E27FC236}">
                    <a16:creationId xmlns:a16="http://schemas.microsoft.com/office/drawing/2014/main" id="{C26F2B38-9414-4B35-B580-C1D062E9AB45}"/>
                  </a:ext>
                </a:extLst>
              </p:cNvPr>
              <p:cNvSpPr>
                <a:spLocks/>
              </p:cNvSpPr>
              <p:nvPr/>
            </p:nvSpPr>
            <p:spPr bwMode="auto">
              <a:xfrm>
                <a:off x="2282" y="1825"/>
                <a:ext cx="7" cy="3"/>
              </a:xfrm>
              <a:custGeom>
                <a:avLst/>
                <a:gdLst>
                  <a:gd name="T0" fmla="*/ 3 w 7"/>
                  <a:gd name="T1" fmla="*/ 0 h 3"/>
                  <a:gd name="T2" fmla="*/ 0 w 7"/>
                  <a:gd name="T3" fmla="*/ 0 h 3"/>
                  <a:gd name="T4" fmla="*/ 0 w 7"/>
                  <a:gd name="T5" fmla="*/ 3 h 3"/>
                  <a:gd name="T6" fmla="*/ 0 w 7"/>
                  <a:gd name="T7" fmla="*/ 3 h 3"/>
                  <a:gd name="T8" fmla="*/ 0 w 7"/>
                  <a:gd name="T9" fmla="*/ 3 h 3"/>
                  <a:gd name="T10" fmla="*/ 3 w 7"/>
                  <a:gd name="T11" fmla="*/ 3 h 3"/>
                  <a:gd name="T12" fmla="*/ 7 w 7"/>
                  <a:gd name="T13" fmla="*/ 3 h 3"/>
                  <a:gd name="T14" fmla="*/ 7 w 7"/>
                  <a:gd name="T15" fmla="*/ 3 h 3"/>
                  <a:gd name="T16" fmla="*/ 7 w 7"/>
                  <a:gd name="T17" fmla="*/ 0 h 3"/>
                  <a:gd name="T18" fmla="*/ 3 w 7"/>
                  <a:gd name="T19" fmla="*/ 0 h 3"/>
                  <a:gd name="T20" fmla="*/ 3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3" y="0"/>
                    </a:moveTo>
                    <a:lnTo>
                      <a:pt x="0" y="0"/>
                    </a:lnTo>
                    <a:lnTo>
                      <a:pt x="0" y="3"/>
                    </a:lnTo>
                    <a:lnTo>
                      <a:pt x="0" y="3"/>
                    </a:lnTo>
                    <a:lnTo>
                      <a:pt x="0" y="3"/>
                    </a:lnTo>
                    <a:lnTo>
                      <a:pt x="3" y="3"/>
                    </a:lnTo>
                    <a:lnTo>
                      <a:pt x="7" y="3"/>
                    </a:lnTo>
                    <a:lnTo>
                      <a:pt x="7" y="3"/>
                    </a:lnTo>
                    <a:lnTo>
                      <a:pt x="7" y="0"/>
                    </a:lnTo>
                    <a:lnTo>
                      <a:pt x="3" y="0"/>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70" name="Freeform 2804">
                <a:extLst>
                  <a:ext uri="{FF2B5EF4-FFF2-40B4-BE49-F238E27FC236}">
                    <a16:creationId xmlns:a16="http://schemas.microsoft.com/office/drawing/2014/main" id="{EAC95492-1BBD-4834-81D3-2ABD36776D6A}"/>
                  </a:ext>
                </a:extLst>
              </p:cNvPr>
              <p:cNvSpPr>
                <a:spLocks/>
              </p:cNvSpPr>
              <p:nvPr/>
            </p:nvSpPr>
            <p:spPr bwMode="auto">
              <a:xfrm>
                <a:off x="2293" y="1825"/>
                <a:ext cx="7" cy="7"/>
              </a:xfrm>
              <a:custGeom>
                <a:avLst/>
                <a:gdLst>
                  <a:gd name="T0" fmla="*/ 3 w 7"/>
                  <a:gd name="T1" fmla="*/ 3 h 7"/>
                  <a:gd name="T2" fmla="*/ 3 w 7"/>
                  <a:gd name="T3" fmla="*/ 3 h 7"/>
                  <a:gd name="T4" fmla="*/ 0 w 7"/>
                  <a:gd name="T5" fmla="*/ 3 h 7"/>
                  <a:gd name="T6" fmla="*/ 0 w 7"/>
                  <a:gd name="T7" fmla="*/ 3 h 7"/>
                  <a:gd name="T8" fmla="*/ 3 w 7"/>
                  <a:gd name="T9" fmla="*/ 7 h 7"/>
                  <a:gd name="T10" fmla="*/ 3 w 7"/>
                  <a:gd name="T11" fmla="*/ 7 h 7"/>
                  <a:gd name="T12" fmla="*/ 7 w 7"/>
                  <a:gd name="T13" fmla="*/ 3 h 7"/>
                  <a:gd name="T14" fmla="*/ 3 w 7"/>
                  <a:gd name="T15" fmla="*/ 0 h 7"/>
                  <a:gd name="T16" fmla="*/ 3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3"/>
                    </a:moveTo>
                    <a:lnTo>
                      <a:pt x="3" y="3"/>
                    </a:lnTo>
                    <a:lnTo>
                      <a:pt x="0" y="3"/>
                    </a:lnTo>
                    <a:lnTo>
                      <a:pt x="0" y="3"/>
                    </a:lnTo>
                    <a:lnTo>
                      <a:pt x="3" y="7"/>
                    </a:lnTo>
                    <a:lnTo>
                      <a:pt x="3" y="7"/>
                    </a:lnTo>
                    <a:lnTo>
                      <a:pt x="7" y="3"/>
                    </a:lnTo>
                    <a:lnTo>
                      <a:pt x="3" y="0"/>
                    </a:lnTo>
                    <a:lnTo>
                      <a:pt x="3"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71" name="Freeform 2805">
                <a:extLst>
                  <a:ext uri="{FF2B5EF4-FFF2-40B4-BE49-F238E27FC236}">
                    <a16:creationId xmlns:a16="http://schemas.microsoft.com/office/drawing/2014/main" id="{7447DD45-DB4F-45D9-8BCE-86AD37ED81D7}"/>
                  </a:ext>
                </a:extLst>
              </p:cNvPr>
              <p:cNvSpPr>
                <a:spLocks/>
              </p:cNvSpPr>
              <p:nvPr/>
            </p:nvSpPr>
            <p:spPr bwMode="auto">
              <a:xfrm>
                <a:off x="2293" y="1825"/>
                <a:ext cx="7" cy="7"/>
              </a:xfrm>
              <a:custGeom>
                <a:avLst/>
                <a:gdLst>
                  <a:gd name="T0" fmla="*/ 3 w 7"/>
                  <a:gd name="T1" fmla="*/ 3 h 7"/>
                  <a:gd name="T2" fmla="*/ 3 w 7"/>
                  <a:gd name="T3" fmla="*/ 3 h 7"/>
                  <a:gd name="T4" fmla="*/ 0 w 7"/>
                  <a:gd name="T5" fmla="*/ 3 h 7"/>
                  <a:gd name="T6" fmla="*/ 0 w 7"/>
                  <a:gd name="T7" fmla="*/ 3 h 7"/>
                  <a:gd name="T8" fmla="*/ 3 w 7"/>
                  <a:gd name="T9" fmla="*/ 7 h 7"/>
                  <a:gd name="T10" fmla="*/ 3 w 7"/>
                  <a:gd name="T11" fmla="*/ 7 h 7"/>
                  <a:gd name="T12" fmla="*/ 7 w 7"/>
                  <a:gd name="T13" fmla="*/ 3 h 7"/>
                  <a:gd name="T14" fmla="*/ 3 w 7"/>
                  <a:gd name="T15" fmla="*/ 0 h 7"/>
                  <a:gd name="T16" fmla="*/ 3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3"/>
                    </a:moveTo>
                    <a:lnTo>
                      <a:pt x="3" y="3"/>
                    </a:lnTo>
                    <a:lnTo>
                      <a:pt x="0" y="3"/>
                    </a:lnTo>
                    <a:lnTo>
                      <a:pt x="0" y="3"/>
                    </a:lnTo>
                    <a:lnTo>
                      <a:pt x="3" y="7"/>
                    </a:lnTo>
                    <a:lnTo>
                      <a:pt x="3" y="7"/>
                    </a:lnTo>
                    <a:lnTo>
                      <a:pt x="7" y="3"/>
                    </a:lnTo>
                    <a:lnTo>
                      <a:pt x="3" y="0"/>
                    </a:lnTo>
                    <a:lnTo>
                      <a:pt x="3"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72" name="Freeform 2806">
                <a:extLst>
                  <a:ext uri="{FF2B5EF4-FFF2-40B4-BE49-F238E27FC236}">
                    <a16:creationId xmlns:a16="http://schemas.microsoft.com/office/drawing/2014/main" id="{979DF3AE-3785-42A5-AA99-061478AF5C34}"/>
                  </a:ext>
                </a:extLst>
              </p:cNvPr>
              <p:cNvSpPr>
                <a:spLocks/>
              </p:cNvSpPr>
              <p:nvPr/>
            </p:nvSpPr>
            <p:spPr bwMode="auto">
              <a:xfrm>
                <a:off x="1186" y="1624"/>
                <a:ext cx="1175" cy="574"/>
              </a:xfrm>
              <a:custGeom>
                <a:avLst/>
                <a:gdLst>
                  <a:gd name="T0" fmla="*/ 1142 w 1175"/>
                  <a:gd name="T1" fmla="*/ 57 h 574"/>
                  <a:gd name="T2" fmla="*/ 1099 w 1175"/>
                  <a:gd name="T3" fmla="*/ 104 h 574"/>
                  <a:gd name="T4" fmla="*/ 996 w 1175"/>
                  <a:gd name="T5" fmla="*/ 125 h 574"/>
                  <a:gd name="T6" fmla="*/ 963 w 1175"/>
                  <a:gd name="T7" fmla="*/ 154 h 574"/>
                  <a:gd name="T8" fmla="*/ 902 w 1175"/>
                  <a:gd name="T9" fmla="*/ 186 h 574"/>
                  <a:gd name="T10" fmla="*/ 849 w 1175"/>
                  <a:gd name="T11" fmla="*/ 175 h 574"/>
                  <a:gd name="T12" fmla="*/ 827 w 1175"/>
                  <a:gd name="T13" fmla="*/ 147 h 574"/>
                  <a:gd name="T14" fmla="*/ 820 w 1175"/>
                  <a:gd name="T15" fmla="*/ 97 h 574"/>
                  <a:gd name="T16" fmla="*/ 791 w 1175"/>
                  <a:gd name="T17" fmla="*/ 111 h 574"/>
                  <a:gd name="T18" fmla="*/ 773 w 1175"/>
                  <a:gd name="T19" fmla="*/ 190 h 574"/>
                  <a:gd name="T20" fmla="*/ 756 w 1175"/>
                  <a:gd name="T21" fmla="*/ 129 h 574"/>
                  <a:gd name="T22" fmla="*/ 770 w 1175"/>
                  <a:gd name="T23" fmla="*/ 93 h 574"/>
                  <a:gd name="T24" fmla="*/ 827 w 1175"/>
                  <a:gd name="T25" fmla="*/ 89 h 574"/>
                  <a:gd name="T26" fmla="*/ 784 w 1175"/>
                  <a:gd name="T27" fmla="*/ 71 h 574"/>
                  <a:gd name="T28" fmla="*/ 748 w 1175"/>
                  <a:gd name="T29" fmla="*/ 50 h 574"/>
                  <a:gd name="T30" fmla="*/ 670 w 1175"/>
                  <a:gd name="T31" fmla="*/ 71 h 574"/>
                  <a:gd name="T32" fmla="*/ 662 w 1175"/>
                  <a:gd name="T33" fmla="*/ 28 h 574"/>
                  <a:gd name="T34" fmla="*/ 609 w 1175"/>
                  <a:gd name="T35" fmla="*/ 10 h 574"/>
                  <a:gd name="T36" fmla="*/ 329 w 1175"/>
                  <a:gd name="T37" fmla="*/ 10 h 574"/>
                  <a:gd name="T38" fmla="*/ 46 w 1175"/>
                  <a:gd name="T39" fmla="*/ 18 h 574"/>
                  <a:gd name="T40" fmla="*/ 36 w 1175"/>
                  <a:gd name="T41" fmla="*/ 46 h 574"/>
                  <a:gd name="T42" fmla="*/ 0 w 1175"/>
                  <a:gd name="T43" fmla="*/ 28 h 574"/>
                  <a:gd name="T44" fmla="*/ 14 w 1175"/>
                  <a:gd name="T45" fmla="*/ 71 h 574"/>
                  <a:gd name="T46" fmla="*/ 14 w 1175"/>
                  <a:gd name="T47" fmla="*/ 93 h 574"/>
                  <a:gd name="T48" fmla="*/ 7 w 1175"/>
                  <a:gd name="T49" fmla="*/ 186 h 574"/>
                  <a:gd name="T50" fmla="*/ 36 w 1175"/>
                  <a:gd name="T51" fmla="*/ 279 h 574"/>
                  <a:gd name="T52" fmla="*/ 46 w 1175"/>
                  <a:gd name="T53" fmla="*/ 290 h 574"/>
                  <a:gd name="T54" fmla="*/ 82 w 1175"/>
                  <a:gd name="T55" fmla="*/ 351 h 574"/>
                  <a:gd name="T56" fmla="*/ 122 w 1175"/>
                  <a:gd name="T57" fmla="*/ 376 h 574"/>
                  <a:gd name="T58" fmla="*/ 365 w 1175"/>
                  <a:gd name="T59" fmla="*/ 427 h 574"/>
                  <a:gd name="T60" fmla="*/ 480 w 1175"/>
                  <a:gd name="T61" fmla="*/ 480 h 574"/>
                  <a:gd name="T62" fmla="*/ 555 w 1175"/>
                  <a:gd name="T63" fmla="*/ 549 h 574"/>
                  <a:gd name="T64" fmla="*/ 562 w 1175"/>
                  <a:gd name="T65" fmla="*/ 509 h 574"/>
                  <a:gd name="T66" fmla="*/ 580 w 1175"/>
                  <a:gd name="T67" fmla="*/ 498 h 574"/>
                  <a:gd name="T68" fmla="*/ 605 w 1175"/>
                  <a:gd name="T69" fmla="*/ 473 h 574"/>
                  <a:gd name="T70" fmla="*/ 662 w 1175"/>
                  <a:gd name="T71" fmla="*/ 473 h 574"/>
                  <a:gd name="T72" fmla="*/ 709 w 1175"/>
                  <a:gd name="T73" fmla="*/ 484 h 574"/>
                  <a:gd name="T74" fmla="*/ 705 w 1175"/>
                  <a:gd name="T75" fmla="*/ 462 h 574"/>
                  <a:gd name="T76" fmla="*/ 745 w 1175"/>
                  <a:gd name="T77" fmla="*/ 459 h 574"/>
                  <a:gd name="T78" fmla="*/ 784 w 1175"/>
                  <a:gd name="T79" fmla="*/ 462 h 574"/>
                  <a:gd name="T80" fmla="*/ 838 w 1175"/>
                  <a:gd name="T81" fmla="*/ 480 h 574"/>
                  <a:gd name="T82" fmla="*/ 863 w 1175"/>
                  <a:gd name="T83" fmla="*/ 538 h 574"/>
                  <a:gd name="T84" fmla="*/ 892 w 1175"/>
                  <a:gd name="T85" fmla="*/ 574 h 574"/>
                  <a:gd name="T86" fmla="*/ 877 w 1175"/>
                  <a:gd name="T87" fmla="*/ 452 h 574"/>
                  <a:gd name="T88" fmla="*/ 906 w 1175"/>
                  <a:gd name="T89" fmla="*/ 409 h 574"/>
                  <a:gd name="T90" fmla="*/ 956 w 1175"/>
                  <a:gd name="T91" fmla="*/ 369 h 574"/>
                  <a:gd name="T92" fmla="*/ 981 w 1175"/>
                  <a:gd name="T93" fmla="*/ 344 h 574"/>
                  <a:gd name="T94" fmla="*/ 978 w 1175"/>
                  <a:gd name="T95" fmla="*/ 326 h 574"/>
                  <a:gd name="T96" fmla="*/ 985 w 1175"/>
                  <a:gd name="T97" fmla="*/ 308 h 574"/>
                  <a:gd name="T98" fmla="*/ 985 w 1175"/>
                  <a:gd name="T99" fmla="*/ 287 h 574"/>
                  <a:gd name="T100" fmla="*/ 985 w 1175"/>
                  <a:gd name="T101" fmla="*/ 279 h 574"/>
                  <a:gd name="T102" fmla="*/ 988 w 1175"/>
                  <a:gd name="T103" fmla="*/ 254 h 574"/>
                  <a:gd name="T104" fmla="*/ 996 w 1175"/>
                  <a:gd name="T105" fmla="*/ 283 h 574"/>
                  <a:gd name="T106" fmla="*/ 1003 w 1175"/>
                  <a:gd name="T107" fmla="*/ 262 h 574"/>
                  <a:gd name="T108" fmla="*/ 1028 w 1175"/>
                  <a:gd name="T109" fmla="*/ 236 h 574"/>
                  <a:gd name="T110" fmla="*/ 1053 w 1175"/>
                  <a:gd name="T111" fmla="*/ 204 h 574"/>
                  <a:gd name="T112" fmla="*/ 1114 w 1175"/>
                  <a:gd name="T113" fmla="*/ 193 h 574"/>
                  <a:gd name="T114" fmla="*/ 1096 w 1175"/>
                  <a:gd name="T115" fmla="*/ 172 h 574"/>
                  <a:gd name="T116" fmla="*/ 1124 w 1175"/>
                  <a:gd name="T117" fmla="*/ 140 h 574"/>
                  <a:gd name="T118" fmla="*/ 1153 w 1175"/>
                  <a:gd name="T119" fmla="*/ 129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75" h="574">
                    <a:moveTo>
                      <a:pt x="1175" y="118"/>
                    </a:moveTo>
                    <a:lnTo>
                      <a:pt x="1171" y="114"/>
                    </a:lnTo>
                    <a:lnTo>
                      <a:pt x="1171" y="114"/>
                    </a:lnTo>
                    <a:lnTo>
                      <a:pt x="1175" y="114"/>
                    </a:lnTo>
                    <a:lnTo>
                      <a:pt x="1175" y="111"/>
                    </a:lnTo>
                    <a:lnTo>
                      <a:pt x="1175" y="107"/>
                    </a:lnTo>
                    <a:lnTo>
                      <a:pt x="1171" y="107"/>
                    </a:lnTo>
                    <a:lnTo>
                      <a:pt x="1171" y="111"/>
                    </a:lnTo>
                    <a:lnTo>
                      <a:pt x="1167" y="107"/>
                    </a:lnTo>
                    <a:lnTo>
                      <a:pt x="1164" y="107"/>
                    </a:lnTo>
                    <a:lnTo>
                      <a:pt x="1164" y="104"/>
                    </a:lnTo>
                    <a:lnTo>
                      <a:pt x="1164" y="104"/>
                    </a:lnTo>
                    <a:lnTo>
                      <a:pt x="1164" y="100"/>
                    </a:lnTo>
                    <a:lnTo>
                      <a:pt x="1157" y="97"/>
                    </a:lnTo>
                    <a:lnTo>
                      <a:pt x="1157" y="79"/>
                    </a:lnTo>
                    <a:lnTo>
                      <a:pt x="1157" y="61"/>
                    </a:lnTo>
                    <a:lnTo>
                      <a:pt x="1146" y="53"/>
                    </a:lnTo>
                    <a:lnTo>
                      <a:pt x="1146" y="53"/>
                    </a:lnTo>
                    <a:lnTo>
                      <a:pt x="1142" y="57"/>
                    </a:lnTo>
                    <a:lnTo>
                      <a:pt x="1135" y="57"/>
                    </a:lnTo>
                    <a:lnTo>
                      <a:pt x="1132" y="57"/>
                    </a:lnTo>
                    <a:lnTo>
                      <a:pt x="1132" y="53"/>
                    </a:lnTo>
                    <a:lnTo>
                      <a:pt x="1128" y="53"/>
                    </a:lnTo>
                    <a:lnTo>
                      <a:pt x="1128" y="50"/>
                    </a:lnTo>
                    <a:lnTo>
                      <a:pt x="1124" y="50"/>
                    </a:lnTo>
                    <a:lnTo>
                      <a:pt x="1121" y="53"/>
                    </a:lnTo>
                    <a:lnTo>
                      <a:pt x="1114" y="68"/>
                    </a:lnTo>
                    <a:lnTo>
                      <a:pt x="1110" y="75"/>
                    </a:lnTo>
                    <a:lnTo>
                      <a:pt x="1110" y="79"/>
                    </a:lnTo>
                    <a:lnTo>
                      <a:pt x="1107" y="79"/>
                    </a:lnTo>
                    <a:lnTo>
                      <a:pt x="1107" y="82"/>
                    </a:lnTo>
                    <a:lnTo>
                      <a:pt x="1107" y="86"/>
                    </a:lnTo>
                    <a:lnTo>
                      <a:pt x="1103" y="97"/>
                    </a:lnTo>
                    <a:lnTo>
                      <a:pt x="1103" y="97"/>
                    </a:lnTo>
                    <a:lnTo>
                      <a:pt x="1099" y="100"/>
                    </a:lnTo>
                    <a:lnTo>
                      <a:pt x="1099" y="100"/>
                    </a:lnTo>
                    <a:lnTo>
                      <a:pt x="1099" y="104"/>
                    </a:lnTo>
                    <a:lnTo>
                      <a:pt x="1099" y="104"/>
                    </a:lnTo>
                    <a:lnTo>
                      <a:pt x="1099" y="104"/>
                    </a:lnTo>
                    <a:lnTo>
                      <a:pt x="1096" y="104"/>
                    </a:lnTo>
                    <a:lnTo>
                      <a:pt x="1096" y="104"/>
                    </a:lnTo>
                    <a:lnTo>
                      <a:pt x="1096" y="107"/>
                    </a:lnTo>
                    <a:lnTo>
                      <a:pt x="1092" y="104"/>
                    </a:lnTo>
                    <a:lnTo>
                      <a:pt x="1089" y="107"/>
                    </a:lnTo>
                    <a:lnTo>
                      <a:pt x="1089" y="107"/>
                    </a:lnTo>
                    <a:lnTo>
                      <a:pt x="1085" y="107"/>
                    </a:lnTo>
                    <a:lnTo>
                      <a:pt x="1082" y="107"/>
                    </a:lnTo>
                    <a:lnTo>
                      <a:pt x="1082" y="114"/>
                    </a:lnTo>
                    <a:lnTo>
                      <a:pt x="1078" y="114"/>
                    </a:lnTo>
                    <a:lnTo>
                      <a:pt x="1042" y="114"/>
                    </a:lnTo>
                    <a:lnTo>
                      <a:pt x="1017" y="114"/>
                    </a:lnTo>
                    <a:lnTo>
                      <a:pt x="1010" y="114"/>
                    </a:lnTo>
                    <a:lnTo>
                      <a:pt x="1003" y="118"/>
                    </a:lnTo>
                    <a:lnTo>
                      <a:pt x="996" y="122"/>
                    </a:lnTo>
                    <a:lnTo>
                      <a:pt x="996" y="125"/>
                    </a:lnTo>
                    <a:lnTo>
                      <a:pt x="996" y="125"/>
                    </a:lnTo>
                    <a:lnTo>
                      <a:pt x="996" y="125"/>
                    </a:lnTo>
                    <a:lnTo>
                      <a:pt x="992" y="129"/>
                    </a:lnTo>
                    <a:lnTo>
                      <a:pt x="985" y="132"/>
                    </a:lnTo>
                    <a:lnTo>
                      <a:pt x="985" y="136"/>
                    </a:lnTo>
                    <a:lnTo>
                      <a:pt x="985" y="136"/>
                    </a:lnTo>
                    <a:lnTo>
                      <a:pt x="988" y="136"/>
                    </a:lnTo>
                    <a:lnTo>
                      <a:pt x="988" y="140"/>
                    </a:lnTo>
                    <a:lnTo>
                      <a:pt x="988" y="140"/>
                    </a:lnTo>
                    <a:lnTo>
                      <a:pt x="985" y="140"/>
                    </a:lnTo>
                    <a:lnTo>
                      <a:pt x="985" y="140"/>
                    </a:lnTo>
                    <a:lnTo>
                      <a:pt x="985" y="140"/>
                    </a:lnTo>
                    <a:lnTo>
                      <a:pt x="985" y="143"/>
                    </a:lnTo>
                    <a:lnTo>
                      <a:pt x="985" y="143"/>
                    </a:lnTo>
                    <a:lnTo>
                      <a:pt x="988" y="147"/>
                    </a:lnTo>
                    <a:lnTo>
                      <a:pt x="985" y="150"/>
                    </a:lnTo>
                    <a:lnTo>
                      <a:pt x="981" y="150"/>
                    </a:lnTo>
                    <a:lnTo>
                      <a:pt x="974" y="154"/>
                    </a:lnTo>
                    <a:lnTo>
                      <a:pt x="971" y="154"/>
                    </a:lnTo>
                    <a:lnTo>
                      <a:pt x="963" y="154"/>
                    </a:lnTo>
                    <a:lnTo>
                      <a:pt x="963" y="154"/>
                    </a:lnTo>
                    <a:lnTo>
                      <a:pt x="960" y="158"/>
                    </a:lnTo>
                    <a:lnTo>
                      <a:pt x="956" y="154"/>
                    </a:lnTo>
                    <a:lnTo>
                      <a:pt x="949" y="154"/>
                    </a:lnTo>
                    <a:lnTo>
                      <a:pt x="945" y="154"/>
                    </a:lnTo>
                    <a:lnTo>
                      <a:pt x="938" y="154"/>
                    </a:lnTo>
                    <a:lnTo>
                      <a:pt x="931" y="154"/>
                    </a:lnTo>
                    <a:lnTo>
                      <a:pt x="928" y="158"/>
                    </a:lnTo>
                    <a:lnTo>
                      <a:pt x="928" y="161"/>
                    </a:lnTo>
                    <a:lnTo>
                      <a:pt x="931" y="161"/>
                    </a:lnTo>
                    <a:lnTo>
                      <a:pt x="931" y="168"/>
                    </a:lnTo>
                    <a:lnTo>
                      <a:pt x="928" y="172"/>
                    </a:lnTo>
                    <a:lnTo>
                      <a:pt x="924" y="172"/>
                    </a:lnTo>
                    <a:lnTo>
                      <a:pt x="924" y="172"/>
                    </a:lnTo>
                    <a:lnTo>
                      <a:pt x="924" y="175"/>
                    </a:lnTo>
                    <a:lnTo>
                      <a:pt x="920" y="175"/>
                    </a:lnTo>
                    <a:lnTo>
                      <a:pt x="913" y="183"/>
                    </a:lnTo>
                    <a:lnTo>
                      <a:pt x="910" y="183"/>
                    </a:lnTo>
                    <a:lnTo>
                      <a:pt x="906" y="183"/>
                    </a:lnTo>
                    <a:lnTo>
                      <a:pt x="902" y="186"/>
                    </a:lnTo>
                    <a:lnTo>
                      <a:pt x="899" y="190"/>
                    </a:lnTo>
                    <a:lnTo>
                      <a:pt x="892" y="190"/>
                    </a:lnTo>
                    <a:lnTo>
                      <a:pt x="885" y="193"/>
                    </a:lnTo>
                    <a:lnTo>
                      <a:pt x="870" y="201"/>
                    </a:lnTo>
                    <a:lnTo>
                      <a:pt x="867" y="201"/>
                    </a:lnTo>
                    <a:lnTo>
                      <a:pt x="859" y="201"/>
                    </a:lnTo>
                    <a:lnTo>
                      <a:pt x="852" y="201"/>
                    </a:lnTo>
                    <a:lnTo>
                      <a:pt x="852" y="201"/>
                    </a:lnTo>
                    <a:lnTo>
                      <a:pt x="849" y="201"/>
                    </a:lnTo>
                    <a:lnTo>
                      <a:pt x="845" y="197"/>
                    </a:lnTo>
                    <a:lnTo>
                      <a:pt x="845" y="197"/>
                    </a:lnTo>
                    <a:lnTo>
                      <a:pt x="838" y="193"/>
                    </a:lnTo>
                    <a:lnTo>
                      <a:pt x="838" y="193"/>
                    </a:lnTo>
                    <a:lnTo>
                      <a:pt x="845" y="186"/>
                    </a:lnTo>
                    <a:lnTo>
                      <a:pt x="845" y="183"/>
                    </a:lnTo>
                    <a:lnTo>
                      <a:pt x="845" y="179"/>
                    </a:lnTo>
                    <a:lnTo>
                      <a:pt x="849" y="179"/>
                    </a:lnTo>
                    <a:lnTo>
                      <a:pt x="849" y="175"/>
                    </a:lnTo>
                    <a:lnTo>
                      <a:pt x="849" y="175"/>
                    </a:lnTo>
                    <a:lnTo>
                      <a:pt x="852" y="172"/>
                    </a:lnTo>
                    <a:lnTo>
                      <a:pt x="856" y="172"/>
                    </a:lnTo>
                    <a:lnTo>
                      <a:pt x="856" y="172"/>
                    </a:lnTo>
                    <a:lnTo>
                      <a:pt x="859" y="165"/>
                    </a:lnTo>
                    <a:lnTo>
                      <a:pt x="859" y="161"/>
                    </a:lnTo>
                    <a:lnTo>
                      <a:pt x="859" y="161"/>
                    </a:lnTo>
                    <a:lnTo>
                      <a:pt x="856" y="161"/>
                    </a:lnTo>
                    <a:lnTo>
                      <a:pt x="856" y="158"/>
                    </a:lnTo>
                    <a:lnTo>
                      <a:pt x="856" y="150"/>
                    </a:lnTo>
                    <a:lnTo>
                      <a:pt x="856" y="147"/>
                    </a:lnTo>
                    <a:lnTo>
                      <a:pt x="852" y="143"/>
                    </a:lnTo>
                    <a:lnTo>
                      <a:pt x="849" y="136"/>
                    </a:lnTo>
                    <a:lnTo>
                      <a:pt x="845" y="136"/>
                    </a:lnTo>
                    <a:lnTo>
                      <a:pt x="838" y="140"/>
                    </a:lnTo>
                    <a:lnTo>
                      <a:pt x="838" y="140"/>
                    </a:lnTo>
                    <a:lnTo>
                      <a:pt x="838" y="143"/>
                    </a:lnTo>
                    <a:lnTo>
                      <a:pt x="834" y="147"/>
                    </a:lnTo>
                    <a:lnTo>
                      <a:pt x="831" y="147"/>
                    </a:lnTo>
                    <a:lnTo>
                      <a:pt x="827" y="147"/>
                    </a:lnTo>
                    <a:lnTo>
                      <a:pt x="827" y="143"/>
                    </a:lnTo>
                    <a:lnTo>
                      <a:pt x="827" y="143"/>
                    </a:lnTo>
                    <a:lnTo>
                      <a:pt x="831" y="140"/>
                    </a:lnTo>
                    <a:lnTo>
                      <a:pt x="834" y="136"/>
                    </a:lnTo>
                    <a:lnTo>
                      <a:pt x="838" y="132"/>
                    </a:lnTo>
                    <a:lnTo>
                      <a:pt x="838" y="129"/>
                    </a:lnTo>
                    <a:lnTo>
                      <a:pt x="842" y="129"/>
                    </a:lnTo>
                    <a:lnTo>
                      <a:pt x="842" y="125"/>
                    </a:lnTo>
                    <a:lnTo>
                      <a:pt x="838" y="118"/>
                    </a:lnTo>
                    <a:lnTo>
                      <a:pt x="838" y="114"/>
                    </a:lnTo>
                    <a:lnTo>
                      <a:pt x="838" y="111"/>
                    </a:lnTo>
                    <a:lnTo>
                      <a:pt x="838" y="111"/>
                    </a:lnTo>
                    <a:lnTo>
                      <a:pt x="838" y="111"/>
                    </a:lnTo>
                    <a:lnTo>
                      <a:pt x="838" y="107"/>
                    </a:lnTo>
                    <a:lnTo>
                      <a:pt x="834" y="104"/>
                    </a:lnTo>
                    <a:lnTo>
                      <a:pt x="827" y="104"/>
                    </a:lnTo>
                    <a:lnTo>
                      <a:pt x="827" y="100"/>
                    </a:lnTo>
                    <a:lnTo>
                      <a:pt x="824" y="100"/>
                    </a:lnTo>
                    <a:lnTo>
                      <a:pt x="820" y="97"/>
                    </a:lnTo>
                    <a:lnTo>
                      <a:pt x="816" y="97"/>
                    </a:lnTo>
                    <a:lnTo>
                      <a:pt x="816" y="97"/>
                    </a:lnTo>
                    <a:lnTo>
                      <a:pt x="816" y="97"/>
                    </a:lnTo>
                    <a:lnTo>
                      <a:pt x="809" y="97"/>
                    </a:lnTo>
                    <a:lnTo>
                      <a:pt x="806" y="97"/>
                    </a:lnTo>
                    <a:lnTo>
                      <a:pt x="806" y="97"/>
                    </a:lnTo>
                    <a:lnTo>
                      <a:pt x="806" y="100"/>
                    </a:lnTo>
                    <a:lnTo>
                      <a:pt x="806" y="100"/>
                    </a:lnTo>
                    <a:lnTo>
                      <a:pt x="806" y="104"/>
                    </a:lnTo>
                    <a:lnTo>
                      <a:pt x="806" y="104"/>
                    </a:lnTo>
                    <a:lnTo>
                      <a:pt x="802" y="107"/>
                    </a:lnTo>
                    <a:lnTo>
                      <a:pt x="799" y="107"/>
                    </a:lnTo>
                    <a:lnTo>
                      <a:pt x="799" y="111"/>
                    </a:lnTo>
                    <a:lnTo>
                      <a:pt x="795" y="114"/>
                    </a:lnTo>
                    <a:lnTo>
                      <a:pt x="795" y="114"/>
                    </a:lnTo>
                    <a:lnTo>
                      <a:pt x="795" y="118"/>
                    </a:lnTo>
                    <a:lnTo>
                      <a:pt x="791" y="114"/>
                    </a:lnTo>
                    <a:lnTo>
                      <a:pt x="791" y="111"/>
                    </a:lnTo>
                    <a:lnTo>
                      <a:pt x="791" y="111"/>
                    </a:lnTo>
                    <a:lnTo>
                      <a:pt x="791" y="111"/>
                    </a:lnTo>
                    <a:lnTo>
                      <a:pt x="788" y="114"/>
                    </a:lnTo>
                    <a:lnTo>
                      <a:pt x="784" y="114"/>
                    </a:lnTo>
                    <a:lnTo>
                      <a:pt x="781" y="118"/>
                    </a:lnTo>
                    <a:lnTo>
                      <a:pt x="781" y="122"/>
                    </a:lnTo>
                    <a:lnTo>
                      <a:pt x="781" y="125"/>
                    </a:lnTo>
                    <a:lnTo>
                      <a:pt x="781" y="125"/>
                    </a:lnTo>
                    <a:lnTo>
                      <a:pt x="781" y="129"/>
                    </a:lnTo>
                    <a:lnTo>
                      <a:pt x="781" y="132"/>
                    </a:lnTo>
                    <a:lnTo>
                      <a:pt x="777" y="132"/>
                    </a:lnTo>
                    <a:lnTo>
                      <a:pt x="777" y="140"/>
                    </a:lnTo>
                    <a:lnTo>
                      <a:pt x="773" y="147"/>
                    </a:lnTo>
                    <a:lnTo>
                      <a:pt x="777" y="154"/>
                    </a:lnTo>
                    <a:lnTo>
                      <a:pt x="781" y="158"/>
                    </a:lnTo>
                    <a:lnTo>
                      <a:pt x="781" y="161"/>
                    </a:lnTo>
                    <a:lnTo>
                      <a:pt x="781" y="172"/>
                    </a:lnTo>
                    <a:lnTo>
                      <a:pt x="777" y="179"/>
                    </a:lnTo>
                    <a:lnTo>
                      <a:pt x="773" y="186"/>
                    </a:lnTo>
                    <a:lnTo>
                      <a:pt x="773" y="190"/>
                    </a:lnTo>
                    <a:lnTo>
                      <a:pt x="766" y="193"/>
                    </a:lnTo>
                    <a:lnTo>
                      <a:pt x="763" y="197"/>
                    </a:lnTo>
                    <a:lnTo>
                      <a:pt x="759" y="197"/>
                    </a:lnTo>
                    <a:lnTo>
                      <a:pt x="756" y="193"/>
                    </a:lnTo>
                    <a:lnTo>
                      <a:pt x="756" y="193"/>
                    </a:lnTo>
                    <a:lnTo>
                      <a:pt x="752" y="193"/>
                    </a:lnTo>
                    <a:lnTo>
                      <a:pt x="752" y="190"/>
                    </a:lnTo>
                    <a:lnTo>
                      <a:pt x="748" y="179"/>
                    </a:lnTo>
                    <a:lnTo>
                      <a:pt x="748" y="175"/>
                    </a:lnTo>
                    <a:lnTo>
                      <a:pt x="748" y="172"/>
                    </a:lnTo>
                    <a:lnTo>
                      <a:pt x="748" y="168"/>
                    </a:lnTo>
                    <a:lnTo>
                      <a:pt x="748" y="165"/>
                    </a:lnTo>
                    <a:lnTo>
                      <a:pt x="748" y="158"/>
                    </a:lnTo>
                    <a:lnTo>
                      <a:pt x="748" y="154"/>
                    </a:lnTo>
                    <a:lnTo>
                      <a:pt x="752" y="147"/>
                    </a:lnTo>
                    <a:lnTo>
                      <a:pt x="752" y="143"/>
                    </a:lnTo>
                    <a:lnTo>
                      <a:pt x="752" y="140"/>
                    </a:lnTo>
                    <a:lnTo>
                      <a:pt x="756" y="132"/>
                    </a:lnTo>
                    <a:lnTo>
                      <a:pt x="756" y="129"/>
                    </a:lnTo>
                    <a:lnTo>
                      <a:pt x="756" y="125"/>
                    </a:lnTo>
                    <a:lnTo>
                      <a:pt x="759" y="122"/>
                    </a:lnTo>
                    <a:lnTo>
                      <a:pt x="763" y="114"/>
                    </a:lnTo>
                    <a:lnTo>
                      <a:pt x="763" y="111"/>
                    </a:lnTo>
                    <a:lnTo>
                      <a:pt x="763" y="107"/>
                    </a:lnTo>
                    <a:lnTo>
                      <a:pt x="759" y="111"/>
                    </a:lnTo>
                    <a:lnTo>
                      <a:pt x="759" y="114"/>
                    </a:lnTo>
                    <a:lnTo>
                      <a:pt x="756" y="118"/>
                    </a:lnTo>
                    <a:lnTo>
                      <a:pt x="756" y="118"/>
                    </a:lnTo>
                    <a:lnTo>
                      <a:pt x="745" y="125"/>
                    </a:lnTo>
                    <a:lnTo>
                      <a:pt x="745" y="122"/>
                    </a:lnTo>
                    <a:lnTo>
                      <a:pt x="748" y="118"/>
                    </a:lnTo>
                    <a:lnTo>
                      <a:pt x="748" y="114"/>
                    </a:lnTo>
                    <a:lnTo>
                      <a:pt x="752" y="114"/>
                    </a:lnTo>
                    <a:lnTo>
                      <a:pt x="756" y="111"/>
                    </a:lnTo>
                    <a:lnTo>
                      <a:pt x="763" y="97"/>
                    </a:lnTo>
                    <a:lnTo>
                      <a:pt x="766" y="93"/>
                    </a:lnTo>
                    <a:lnTo>
                      <a:pt x="766" y="93"/>
                    </a:lnTo>
                    <a:lnTo>
                      <a:pt x="770" y="93"/>
                    </a:lnTo>
                    <a:lnTo>
                      <a:pt x="773" y="93"/>
                    </a:lnTo>
                    <a:lnTo>
                      <a:pt x="773" y="97"/>
                    </a:lnTo>
                    <a:lnTo>
                      <a:pt x="773" y="97"/>
                    </a:lnTo>
                    <a:lnTo>
                      <a:pt x="781" y="93"/>
                    </a:lnTo>
                    <a:lnTo>
                      <a:pt x="788" y="89"/>
                    </a:lnTo>
                    <a:lnTo>
                      <a:pt x="791" y="89"/>
                    </a:lnTo>
                    <a:lnTo>
                      <a:pt x="795" y="86"/>
                    </a:lnTo>
                    <a:lnTo>
                      <a:pt x="799" y="86"/>
                    </a:lnTo>
                    <a:lnTo>
                      <a:pt x="802" y="86"/>
                    </a:lnTo>
                    <a:lnTo>
                      <a:pt x="806" y="89"/>
                    </a:lnTo>
                    <a:lnTo>
                      <a:pt x="809" y="89"/>
                    </a:lnTo>
                    <a:lnTo>
                      <a:pt x="809" y="89"/>
                    </a:lnTo>
                    <a:lnTo>
                      <a:pt x="813" y="89"/>
                    </a:lnTo>
                    <a:lnTo>
                      <a:pt x="813" y="89"/>
                    </a:lnTo>
                    <a:lnTo>
                      <a:pt x="813" y="86"/>
                    </a:lnTo>
                    <a:lnTo>
                      <a:pt x="816" y="89"/>
                    </a:lnTo>
                    <a:lnTo>
                      <a:pt x="816" y="89"/>
                    </a:lnTo>
                    <a:lnTo>
                      <a:pt x="824" y="89"/>
                    </a:lnTo>
                    <a:lnTo>
                      <a:pt x="827" y="89"/>
                    </a:lnTo>
                    <a:lnTo>
                      <a:pt x="827" y="89"/>
                    </a:lnTo>
                    <a:lnTo>
                      <a:pt x="827" y="86"/>
                    </a:lnTo>
                    <a:lnTo>
                      <a:pt x="824" y="86"/>
                    </a:lnTo>
                    <a:lnTo>
                      <a:pt x="824" y="86"/>
                    </a:lnTo>
                    <a:lnTo>
                      <a:pt x="820" y="82"/>
                    </a:lnTo>
                    <a:lnTo>
                      <a:pt x="820" y="79"/>
                    </a:lnTo>
                    <a:lnTo>
                      <a:pt x="820" y="79"/>
                    </a:lnTo>
                    <a:lnTo>
                      <a:pt x="820" y="75"/>
                    </a:lnTo>
                    <a:lnTo>
                      <a:pt x="820" y="75"/>
                    </a:lnTo>
                    <a:lnTo>
                      <a:pt x="816" y="75"/>
                    </a:lnTo>
                    <a:lnTo>
                      <a:pt x="809" y="75"/>
                    </a:lnTo>
                    <a:lnTo>
                      <a:pt x="809" y="75"/>
                    </a:lnTo>
                    <a:lnTo>
                      <a:pt x="806" y="75"/>
                    </a:lnTo>
                    <a:lnTo>
                      <a:pt x="806" y="71"/>
                    </a:lnTo>
                    <a:lnTo>
                      <a:pt x="802" y="68"/>
                    </a:lnTo>
                    <a:lnTo>
                      <a:pt x="802" y="68"/>
                    </a:lnTo>
                    <a:lnTo>
                      <a:pt x="799" y="71"/>
                    </a:lnTo>
                    <a:lnTo>
                      <a:pt x="795" y="71"/>
                    </a:lnTo>
                    <a:lnTo>
                      <a:pt x="784" y="71"/>
                    </a:lnTo>
                    <a:lnTo>
                      <a:pt x="781" y="71"/>
                    </a:lnTo>
                    <a:lnTo>
                      <a:pt x="777" y="75"/>
                    </a:lnTo>
                    <a:lnTo>
                      <a:pt x="773" y="75"/>
                    </a:lnTo>
                    <a:lnTo>
                      <a:pt x="770" y="75"/>
                    </a:lnTo>
                    <a:lnTo>
                      <a:pt x="763" y="75"/>
                    </a:lnTo>
                    <a:lnTo>
                      <a:pt x="759" y="75"/>
                    </a:lnTo>
                    <a:lnTo>
                      <a:pt x="756" y="71"/>
                    </a:lnTo>
                    <a:lnTo>
                      <a:pt x="752" y="68"/>
                    </a:lnTo>
                    <a:lnTo>
                      <a:pt x="745" y="64"/>
                    </a:lnTo>
                    <a:lnTo>
                      <a:pt x="741" y="68"/>
                    </a:lnTo>
                    <a:lnTo>
                      <a:pt x="738" y="64"/>
                    </a:lnTo>
                    <a:lnTo>
                      <a:pt x="734" y="68"/>
                    </a:lnTo>
                    <a:lnTo>
                      <a:pt x="734" y="68"/>
                    </a:lnTo>
                    <a:lnTo>
                      <a:pt x="734" y="64"/>
                    </a:lnTo>
                    <a:lnTo>
                      <a:pt x="738" y="61"/>
                    </a:lnTo>
                    <a:lnTo>
                      <a:pt x="738" y="61"/>
                    </a:lnTo>
                    <a:lnTo>
                      <a:pt x="745" y="53"/>
                    </a:lnTo>
                    <a:lnTo>
                      <a:pt x="748" y="50"/>
                    </a:lnTo>
                    <a:lnTo>
                      <a:pt x="748" y="50"/>
                    </a:lnTo>
                    <a:lnTo>
                      <a:pt x="748" y="50"/>
                    </a:lnTo>
                    <a:lnTo>
                      <a:pt x="745" y="50"/>
                    </a:lnTo>
                    <a:lnTo>
                      <a:pt x="741" y="50"/>
                    </a:lnTo>
                    <a:lnTo>
                      <a:pt x="734" y="53"/>
                    </a:lnTo>
                    <a:lnTo>
                      <a:pt x="731" y="57"/>
                    </a:lnTo>
                    <a:lnTo>
                      <a:pt x="727" y="61"/>
                    </a:lnTo>
                    <a:lnTo>
                      <a:pt x="723" y="64"/>
                    </a:lnTo>
                    <a:lnTo>
                      <a:pt x="716" y="64"/>
                    </a:lnTo>
                    <a:lnTo>
                      <a:pt x="713" y="68"/>
                    </a:lnTo>
                    <a:lnTo>
                      <a:pt x="709" y="68"/>
                    </a:lnTo>
                    <a:lnTo>
                      <a:pt x="702" y="71"/>
                    </a:lnTo>
                    <a:lnTo>
                      <a:pt x="695" y="71"/>
                    </a:lnTo>
                    <a:lnTo>
                      <a:pt x="688" y="71"/>
                    </a:lnTo>
                    <a:lnTo>
                      <a:pt x="688" y="75"/>
                    </a:lnTo>
                    <a:lnTo>
                      <a:pt x="688" y="71"/>
                    </a:lnTo>
                    <a:lnTo>
                      <a:pt x="688" y="68"/>
                    </a:lnTo>
                    <a:lnTo>
                      <a:pt x="688" y="64"/>
                    </a:lnTo>
                    <a:lnTo>
                      <a:pt x="684" y="64"/>
                    </a:lnTo>
                    <a:lnTo>
                      <a:pt x="670" y="71"/>
                    </a:lnTo>
                    <a:lnTo>
                      <a:pt x="666" y="71"/>
                    </a:lnTo>
                    <a:lnTo>
                      <a:pt x="662" y="71"/>
                    </a:lnTo>
                    <a:lnTo>
                      <a:pt x="662" y="71"/>
                    </a:lnTo>
                    <a:lnTo>
                      <a:pt x="666" y="68"/>
                    </a:lnTo>
                    <a:lnTo>
                      <a:pt x="677" y="57"/>
                    </a:lnTo>
                    <a:lnTo>
                      <a:pt x="695" y="46"/>
                    </a:lnTo>
                    <a:lnTo>
                      <a:pt x="702" y="43"/>
                    </a:lnTo>
                    <a:lnTo>
                      <a:pt x="709" y="36"/>
                    </a:lnTo>
                    <a:lnTo>
                      <a:pt x="709" y="36"/>
                    </a:lnTo>
                    <a:lnTo>
                      <a:pt x="702" y="36"/>
                    </a:lnTo>
                    <a:lnTo>
                      <a:pt x="695" y="36"/>
                    </a:lnTo>
                    <a:lnTo>
                      <a:pt x="688" y="32"/>
                    </a:lnTo>
                    <a:lnTo>
                      <a:pt x="684" y="32"/>
                    </a:lnTo>
                    <a:lnTo>
                      <a:pt x="677" y="36"/>
                    </a:lnTo>
                    <a:lnTo>
                      <a:pt x="677" y="36"/>
                    </a:lnTo>
                    <a:lnTo>
                      <a:pt x="673" y="32"/>
                    </a:lnTo>
                    <a:lnTo>
                      <a:pt x="670" y="28"/>
                    </a:lnTo>
                    <a:lnTo>
                      <a:pt x="662" y="28"/>
                    </a:lnTo>
                    <a:lnTo>
                      <a:pt x="662" y="28"/>
                    </a:lnTo>
                    <a:lnTo>
                      <a:pt x="659" y="25"/>
                    </a:lnTo>
                    <a:lnTo>
                      <a:pt x="655" y="25"/>
                    </a:lnTo>
                    <a:lnTo>
                      <a:pt x="655" y="21"/>
                    </a:lnTo>
                    <a:lnTo>
                      <a:pt x="652" y="21"/>
                    </a:lnTo>
                    <a:lnTo>
                      <a:pt x="648" y="21"/>
                    </a:lnTo>
                    <a:lnTo>
                      <a:pt x="637" y="18"/>
                    </a:lnTo>
                    <a:lnTo>
                      <a:pt x="634" y="21"/>
                    </a:lnTo>
                    <a:lnTo>
                      <a:pt x="630" y="21"/>
                    </a:lnTo>
                    <a:lnTo>
                      <a:pt x="627" y="21"/>
                    </a:lnTo>
                    <a:lnTo>
                      <a:pt x="627" y="21"/>
                    </a:lnTo>
                    <a:lnTo>
                      <a:pt x="627" y="18"/>
                    </a:lnTo>
                    <a:lnTo>
                      <a:pt x="623" y="18"/>
                    </a:lnTo>
                    <a:lnTo>
                      <a:pt x="619" y="18"/>
                    </a:lnTo>
                    <a:lnTo>
                      <a:pt x="616" y="18"/>
                    </a:lnTo>
                    <a:lnTo>
                      <a:pt x="616" y="18"/>
                    </a:lnTo>
                    <a:lnTo>
                      <a:pt x="616" y="18"/>
                    </a:lnTo>
                    <a:lnTo>
                      <a:pt x="612" y="18"/>
                    </a:lnTo>
                    <a:lnTo>
                      <a:pt x="609" y="10"/>
                    </a:lnTo>
                    <a:lnTo>
                      <a:pt x="609" y="10"/>
                    </a:lnTo>
                    <a:lnTo>
                      <a:pt x="605" y="0"/>
                    </a:lnTo>
                    <a:lnTo>
                      <a:pt x="602" y="0"/>
                    </a:lnTo>
                    <a:lnTo>
                      <a:pt x="598" y="0"/>
                    </a:lnTo>
                    <a:lnTo>
                      <a:pt x="598" y="10"/>
                    </a:lnTo>
                    <a:lnTo>
                      <a:pt x="576" y="10"/>
                    </a:lnTo>
                    <a:lnTo>
                      <a:pt x="555" y="10"/>
                    </a:lnTo>
                    <a:lnTo>
                      <a:pt x="555" y="10"/>
                    </a:lnTo>
                    <a:lnTo>
                      <a:pt x="551" y="10"/>
                    </a:lnTo>
                    <a:lnTo>
                      <a:pt x="533" y="10"/>
                    </a:lnTo>
                    <a:lnTo>
                      <a:pt x="516" y="10"/>
                    </a:lnTo>
                    <a:lnTo>
                      <a:pt x="498" y="10"/>
                    </a:lnTo>
                    <a:lnTo>
                      <a:pt x="480" y="10"/>
                    </a:lnTo>
                    <a:lnTo>
                      <a:pt x="473" y="10"/>
                    </a:lnTo>
                    <a:lnTo>
                      <a:pt x="419" y="10"/>
                    </a:lnTo>
                    <a:lnTo>
                      <a:pt x="401" y="10"/>
                    </a:lnTo>
                    <a:lnTo>
                      <a:pt x="383" y="10"/>
                    </a:lnTo>
                    <a:lnTo>
                      <a:pt x="362" y="10"/>
                    </a:lnTo>
                    <a:lnTo>
                      <a:pt x="347" y="10"/>
                    </a:lnTo>
                    <a:lnTo>
                      <a:pt x="329" y="10"/>
                    </a:lnTo>
                    <a:lnTo>
                      <a:pt x="308" y="10"/>
                    </a:lnTo>
                    <a:lnTo>
                      <a:pt x="297" y="10"/>
                    </a:lnTo>
                    <a:lnTo>
                      <a:pt x="279" y="10"/>
                    </a:lnTo>
                    <a:lnTo>
                      <a:pt x="258" y="10"/>
                    </a:lnTo>
                    <a:lnTo>
                      <a:pt x="240" y="10"/>
                    </a:lnTo>
                    <a:lnTo>
                      <a:pt x="215" y="10"/>
                    </a:lnTo>
                    <a:lnTo>
                      <a:pt x="172" y="10"/>
                    </a:lnTo>
                    <a:lnTo>
                      <a:pt x="154" y="10"/>
                    </a:lnTo>
                    <a:lnTo>
                      <a:pt x="132" y="10"/>
                    </a:lnTo>
                    <a:lnTo>
                      <a:pt x="118" y="10"/>
                    </a:lnTo>
                    <a:lnTo>
                      <a:pt x="100" y="10"/>
                    </a:lnTo>
                    <a:lnTo>
                      <a:pt x="79" y="10"/>
                    </a:lnTo>
                    <a:lnTo>
                      <a:pt x="61" y="10"/>
                    </a:lnTo>
                    <a:lnTo>
                      <a:pt x="36" y="10"/>
                    </a:lnTo>
                    <a:lnTo>
                      <a:pt x="39" y="14"/>
                    </a:lnTo>
                    <a:lnTo>
                      <a:pt x="39" y="14"/>
                    </a:lnTo>
                    <a:lnTo>
                      <a:pt x="43" y="14"/>
                    </a:lnTo>
                    <a:lnTo>
                      <a:pt x="46" y="18"/>
                    </a:lnTo>
                    <a:lnTo>
                      <a:pt x="46" y="18"/>
                    </a:lnTo>
                    <a:lnTo>
                      <a:pt x="46" y="18"/>
                    </a:lnTo>
                    <a:lnTo>
                      <a:pt x="46" y="18"/>
                    </a:lnTo>
                    <a:lnTo>
                      <a:pt x="43" y="18"/>
                    </a:lnTo>
                    <a:lnTo>
                      <a:pt x="43" y="21"/>
                    </a:lnTo>
                    <a:lnTo>
                      <a:pt x="43" y="21"/>
                    </a:lnTo>
                    <a:lnTo>
                      <a:pt x="39" y="25"/>
                    </a:lnTo>
                    <a:lnTo>
                      <a:pt x="39" y="25"/>
                    </a:lnTo>
                    <a:lnTo>
                      <a:pt x="43" y="25"/>
                    </a:lnTo>
                    <a:lnTo>
                      <a:pt x="46" y="25"/>
                    </a:lnTo>
                    <a:lnTo>
                      <a:pt x="46" y="28"/>
                    </a:lnTo>
                    <a:lnTo>
                      <a:pt x="46" y="32"/>
                    </a:lnTo>
                    <a:lnTo>
                      <a:pt x="46" y="36"/>
                    </a:lnTo>
                    <a:lnTo>
                      <a:pt x="46" y="43"/>
                    </a:lnTo>
                    <a:lnTo>
                      <a:pt x="46" y="43"/>
                    </a:lnTo>
                    <a:lnTo>
                      <a:pt x="46" y="39"/>
                    </a:lnTo>
                    <a:lnTo>
                      <a:pt x="43" y="39"/>
                    </a:lnTo>
                    <a:lnTo>
                      <a:pt x="43" y="39"/>
                    </a:lnTo>
                    <a:lnTo>
                      <a:pt x="39" y="43"/>
                    </a:lnTo>
                    <a:lnTo>
                      <a:pt x="36" y="46"/>
                    </a:lnTo>
                    <a:lnTo>
                      <a:pt x="36" y="50"/>
                    </a:lnTo>
                    <a:lnTo>
                      <a:pt x="36" y="50"/>
                    </a:lnTo>
                    <a:lnTo>
                      <a:pt x="36" y="50"/>
                    </a:lnTo>
                    <a:lnTo>
                      <a:pt x="32" y="50"/>
                    </a:lnTo>
                    <a:lnTo>
                      <a:pt x="32" y="46"/>
                    </a:lnTo>
                    <a:lnTo>
                      <a:pt x="36" y="39"/>
                    </a:lnTo>
                    <a:lnTo>
                      <a:pt x="36" y="39"/>
                    </a:lnTo>
                    <a:lnTo>
                      <a:pt x="39" y="39"/>
                    </a:lnTo>
                    <a:lnTo>
                      <a:pt x="39" y="39"/>
                    </a:lnTo>
                    <a:lnTo>
                      <a:pt x="39" y="36"/>
                    </a:lnTo>
                    <a:lnTo>
                      <a:pt x="39" y="32"/>
                    </a:lnTo>
                    <a:lnTo>
                      <a:pt x="36" y="32"/>
                    </a:lnTo>
                    <a:lnTo>
                      <a:pt x="28" y="32"/>
                    </a:lnTo>
                    <a:lnTo>
                      <a:pt x="25" y="32"/>
                    </a:lnTo>
                    <a:lnTo>
                      <a:pt x="18" y="32"/>
                    </a:lnTo>
                    <a:lnTo>
                      <a:pt x="18" y="32"/>
                    </a:lnTo>
                    <a:lnTo>
                      <a:pt x="3" y="28"/>
                    </a:lnTo>
                    <a:lnTo>
                      <a:pt x="0" y="25"/>
                    </a:lnTo>
                    <a:lnTo>
                      <a:pt x="0" y="28"/>
                    </a:lnTo>
                    <a:lnTo>
                      <a:pt x="0" y="28"/>
                    </a:lnTo>
                    <a:lnTo>
                      <a:pt x="0" y="32"/>
                    </a:lnTo>
                    <a:lnTo>
                      <a:pt x="0" y="36"/>
                    </a:lnTo>
                    <a:lnTo>
                      <a:pt x="0" y="39"/>
                    </a:lnTo>
                    <a:lnTo>
                      <a:pt x="3" y="39"/>
                    </a:lnTo>
                    <a:lnTo>
                      <a:pt x="7" y="46"/>
                    </a:lnTo>
                    <a:lnTo>
                      <a:pt x="7" y="57"/>
                    </a:lnTo>
                    <a:lnTo>
                      <a:pt x="11" y="61"/>
                    </a:lnTo>
                    <a:lnTo>
                      <a:pt x="11" y="61"/>
                    </a:lnTo>
                    <a:lnTo>
                      <a:pt x="11" y="61"/>
                    </a:lnTo>
                    <a:lnTo>
                      <a:pt x="14" y="61"/>
                    </a:lnTo>
                    <a:lnTo>
                      <a:pt x="14" y="64"/>
                    </a:lnTo>
                    <a:lnTo>
                      <a:pt x="11" y="64"/>
                    </a:lnTo>
                    <a:lnTo>
                      <a:pt x="11" y="68"/>
                    </a:lnTo>
                    <a:lnTo>
                      <a:pt x="14" y="68"/>
                    </a:lnTo>
                    <a:lnTo>
                      <a:pt x="14" y="68"/>
                    </a:lnTo>
                    <a:lnTo>
                      <a:pt x="14" y="68"/>
                    </a:lnTo>
                    <a:lnTo>
                      <a:pt x="14" y="68"/>
                    </a:lnTo>
                    <a:lnTo>
                      <a:pt x="14" y="71"/>
                    </a:lnTo>
                    <a:lnTo>
                      <a:pt x="14" y="75"/>
                    </a:lnTo>
                    <a:lnTo>
                      <a:pt x="14" y="75"/>
                    </a:lnTo>
                    <a:lnTo>
                      <a:pt x="14" y="75"/>
                    </a:lnTo>
                    <a:lnTo>
                      <a:pt x="14" y="71"/>
                    </a:lnTo>
                    <a:lnTo>
                      <a:pt x="11" y="71"/>
                    </a:lnTo>
                    <a:lnTo>
                      <a:pt x="11" y="75"/>
                    </a:lnTo>
                    <a:lnTo>
                      <a:pt x="14" y="79"/>
                    </a:lnTo>
                    <a:lnTo>
                      <a:pt x="14" y="79"/>
                    </a:lnTo>
                    <a:lnTo>
                      <a:pt x="25" y="79"/>
                    </a:lnTo>
                    <a:lnTo>
                      <a:pt x="25" y="82"/>
                    </a:lnTo>
                    <a:lnTo>
                      <a:pt x="28" y="82"/>
                    </a:lnTo>
                    <a:lnTo>
                      <a:pt x="28" y="82"/>
                    </a:lnTo>
                    <a:lnTo>
                      <a:pt x="25" y="82"/>
                    </a:lnTo>
                    <a:lnTo>
                      <a:pt x="18" y="82"/>
                    </a:lnTo>
                    <a:lnTo>
                      <a:pt x="14" y="82"/>
                    </a:lnTo>
                    <a:lnTo>
                      <a:pt x="14" y="86"/>
                    </a:lnTo>
                    <a:lnTo>
                      <a:pt x="14" y="89"/>
                    </a:lnTo>
                    <a:lnTo>
                      <a:pt x="14" y="93"/>
                    </a:lnTo>
                    <a:lnTo>
                      <a:pt x="14" y="93"/>
                    </a:lnTo>
                    <a:lnTo>
                      <a:pt x="14" y="97"/>
                    </a:lnTo>
                    <a:lnTo>
                      <a:pt x="14" y="100"/>
                    </a:lnTo>
                    <a:lnTo>
                      <a:pt x="14" y="100"/>
                    </a:lnTo>
                    <a:lnTo>
                      <a:pt x="14" y="111"/>
                    </a:lnTo>
                    <a:lnTo>
                      <a:pt x="11" y="118"/>
                    </a:lnTo>
                    <a:lnTo>
                      <a:pt x="11" y="132"/>
                    </a:lnTo>
                    <a:lnTo>
                      <a:pt x="11" y="132"/>
                    </a:lnTo>
                    <a:lnTo>
                      <a:pt x="11" y="140"/>
                    </a:lnTo>
                    <a:lnTo>
                      <a:pt x="11" y="147"/>
                    </a:lnTo>
                    <a:lnTo>
                      <a:pt x="7" y="150"/>
                    </a:lnTo>
                    <a:lnTo>
                      <a:pt x="11" y="150"/>
                    </a:lnTo>
                    <a:lnTo>
                      <a:pt x="11" y="150"/>
                    </a:lnTo>
                    <a:lnTo>
                      <a:pt x="11" y="154"/>
                    </a:lnTo>
                    <a:lnTo>
                      <a:pt x="7" y="154"/>
                    </a:lnTo>
                    <a:lnTo>
                      <a:pt x="7" y="158"/>
                    </a:lnTo>
                    <a:lnTo>
                      <a:pt x="3" y="165"/>
                    </a:lnTo>
                    <a:lnTo>
                      <a:pt x="3" y="172"/>
                    </a:lnTo>
                    <a:lnTo>
                      <a:pt x="7" y="179"/>
                    </a:lnTo>
                    <a:lnTo>
                      <a:pt x="7" y="186"/>
                    </a:lnTo>
                    <a:lnTo>
                      <a:pt x="7" y="186"/>
                    </a:lnTo>
                    <a:lnTo>
                      <a:pt x="11" y="190"/>
                    </a:lnTo>
                    <a:lnTo>
                      <a:pt x="14" y="201"/>
                    </a:lnTo>
                    <a:lnTo>
                      <a:pt x="11" y="211"/>
                    </a:lnTo>
                    <a:lnTo>
                      <a:pt x="11" y="215"/>
                    </a:lnTo>
                    <a:lnTo>
                      <a:pt x="11" y="218"/>
                    </a:lnTo>
                    <a:lnTo>
                      <a:pt x="7" y="222"/>
                    </a:lnTo>
                    <a:lnTo>
                      <a:pt x="7" y="226"/>
                    </a:lnTo>
                    <a:lnTo>
                      <a:pt x="7" y="229"/>
                    </a:lnTo>
                    <a:lnTo>
                      <a:pt x="11" y="229"/>
                    </a:lnTo>
                    <a:lnTo>
                      <a:pt x="18" y="244"/>
                    </a:lnTo>
                    <a:lnTo>
                      <a:pt x="18" y="244"/>
                    </a:lnTo>
                    <a:lnTo>
                      <a:pt x="18" y="247"/>
                    </a:lnTo>
                    <a:lnTo>
                      <a:pt x="18" y="251"/>
                    </a:lnTo>
                    <a:lnTo>
                      <a:pt x="21" y="265"/>
                    </a:lnTo>
                    <a:lnTo>
                      <a:pt x="25" y="265"/>
                    </a:lnTo>
                    <a:lnTo>
                      <a:pt x="28" y="269"/>
                    </a:lnTo>
                    <a:lnTo>
                      <a:pt x="32" y="276"/>
                    </a:lnTo>
                    <a:lnTo>
                      <a:pt x="36" y="279"/>
                    </a:lnTo>
                    <a:lnTo>
                      <a:pt x="36" y="279"/>
                    </a:lnTo>
                    <a:lnTo>
                      <a:pt x="36" y="283"/>
                    </a:lnTo>
                    <a:lnTo>
                      <a:pt x="39" y="283"/>
                    </a:lnTo>
                    <a:lnTo>
                      <a:pt x="39" y="287"/>
                    </a:lnTo>
                    <a:lnTo>
                      <a:pt x="39" y="287"/>
                    </a:lnTo>
                    <a:lnTo>
                      <a:pt x="43" y="287"/>
                    </a:lnTo>
                    <a:lnTo>
                      <a:pt x="43" y="287"/>
                    </a:lnTo>
                    <a:lnTo>
                      <a:pt x="43" y="283"/>
                    </a:lnTo>
                    <a:lnTo>
                      <a:pt x="43" y="279"/>
                    </a:lnTo>
                    <a:lnTo>
                      <a:pt x="50" y="279"/>
                    </a:lnTo>
                    <a:lnTo>
                      <a:pt x="53" y="283"/>
                    </a:lnTo>
                    <a:lnTo>
                      <a:pt x="50" y="283"/>
                    </a:lnTo>
                    <a:lnTo>
                      <a:pt x="50" y="283"/>
                    </a:lnTo>
                    <a:lnTo>
                      <a:pt x="46" y="287"/>
                    </a:lnTo>
                    <a:lnTo>
                      <a:pt x="46" y="287"/>
                    </a:lnTo>
                    <a:lnTo>
                      <a:pt x="50" y="294"/>
                    </a:lnTo>
                    <a:lnTo>
                      <a:pt x="53" y="294"/>
                    </a:lnTo>
                    <a:lnTo>
                      <a:pt x="50" y="294"/>
                    </a:lnTo>
                    <a:lnTo>
                      <a:pt x="46" y="290"/>
                    </a:lnTo>
                    <a:lnTo>
                      <a:pt x="46" y="290"/>
                    </a:lnTo>
                    <a:lnTo>
                      <a:pt x="43" y="290"/>
                    </a:lnTo>
                    <a:lnTo>
                      <a:pt x="43" y="290"/>
                    </a:lnTo>
                    <a:lnTo>
                      <a:pt x="43" y="294"/>
                    </a:lnTo>
                    <a:lnTo>
                      <a:pt x="46" y="297"/>
                    </a:lnTo>
                    <a:lnTo>
                      <a:pt x="46" y="305"/>
                    </a:lnTo>
                    <a:lnTo>
                      <a:pt x="50" y="308"/>
                    </a:lnTo>
                    <a:lnTo>
                      <a:pt x="57" y="308"/>
                    </a:lnTo>
                    <a:lnTo>
                      <a:pt x="57" y="312"/>
                    </a:lnTo>
                    <a:lnTo>
                      <a:pt x="57" y="315"/>
                    </a:lnTo>
                    <a:lnTo>
                      <a:pt x="57" y="319"/>
                    </a:lnTo>
                    <a:lnTo>
                      <a:pt x="57" y="323"/>
                    </a:lnTo>
                    <a:lnTo>
                      <a:pt x="57" y="323"/>
                    </a:lnTo>
                    <a:lnTo>
                      <a:pt x="64" y="330"/>
                    </a:lnTo>
                    <a:lnTo>
                      <a:pt x="68" y="337"/>
                    </a:lnTo>
                    <a:lnTo>
                      <a:pt x="75" y="344"/>
                    </a:lnTo>
                    <a:lnTo>
                      <a:pt x="79" y="344"/>
                    </a:lnTo>
                    <a:lnTo>
                      <a:pt x="79" y="348"/>
                    </a:lnTo>
                    <a:lnTo>
                      <a:pt x="82" y="351"/>
                    </a:lnTo>
                    <a:lnTo>
                      <a:pt x="82" y="351"/>
                    </a:lnTo>
                    <a:lnTo>
                      <a:pt x="82" y="351"/>
                    </a:lnTo>
                    <a:lnTo>
                      <a:pt x="82" y="355"/>
                    </a:lnTo>
                    <a:lnTo>
                      <a:pt x="82" y="358"/>
                    </a:lnTo>
                    <a:lnTo>
                      <a:pt x="82" y="362"/>
                    </a:lnTo>
                    <a:lnTo>
                      <a:pt x="82" y="366"/>
                    </a:lnTo>
                    <a:lnTo>
                      <a:pt x="86" y="366"/>
                    </a:lnTo>
                    <a:lnTo>
                      <a:pt x="93" y="366"/>
                    </a:lnTo>
                    <a:lnTo>
                      <a:pt x="96" y="369"/>
                    </a:lnTo>
                    <a:lnTo>
                      <a:pt x="100" y="369"/>
                    </a:lnTo>
                    <a:lnTo>
                      <a:pt x="104" y="369"/>
                    </a:lnTo>
                    <a:lnTo>
                      <a:pt x="107" y="369"/>
                    </a:lnTo>
                    <a:lnTo>
                      <a:pt x="107" y="369"/>
                    </a:lnTo>
                    <a:lnTo>
                      <a:pt x="111" y="373"/>
                    </a:lnTo>
                    <a:lnTo>
                      <a:pt x="118" y="376"/>
                    </a:lnTo>
                    <a:lnTo>
                      <a:pt x="118" y="376"/>
                    </a:lnTo>
                    <a:lnTo>
                      <a:pt x="122" y="376"/>
                    </a:lnTo>
                    <a:lnTo>
                      <a:pt x="122" y="376"/>
                    </a:lnTo>
                    <a:lnTo>
                      <a:pt x="122" y="376"/>
                    </a:lnTo>
                    <a:lnTo>
                      <a:pt x="125" y="376"/>
                    </a:lnTo>
                    <a:lnTo>
                      <a:pt x="129" y="380"/>
                    </a:lnTo>
                    <a:lnTo>
                      <a:pt x="129" y="384"/>
                    </a:lnTo>
                    <a:lnTo>
                      <a:pt x="129" y="384"/>
                    </a:lnTo>
                    <a:lnTo>
                      <a:pt x="132" y="384"/>
                    </a:lnTo>
                    <a:lnTo>
                      <a:pt x="136" y="387"/>
                    </a:lnTo>
                    <a:lnTo>
                      <a:pt x="139" y="387"/>
                    </a:lnTo>
                    <a:lnTo>
                      <a:pt x="147" y="394"/>
                    </a:lnTo>
                    <a:lnTo>
                      <a:pt x="150" y="398"/>
                    </a:lnTo>
                    <a:lnTo>
                      <a:pt x="150" y="401"/>
                    </a:lnTo>
                    <a:lnTo>
                      <a:pt x="154" y="409"/>
                    </a:lnTo>
                    <a:lnTo>
                      <a:pt x="154" y="412"/>
                    </a:lnTo>
                    <a:lnTo>
                      <a:pt x="200" y="409"/>
                    </a:lnTo>
                    <a:lnTo>
                      <a:pt x="200" y="409"/>
                    </a:lnTo>
                    <a:lnTo>
                      <a:pt x="276" y="437"/>
                    </a:lnTo>
                    <a:lnTo>
                      <a:pt x="315" y="437"/>
                    </a:lnTo>
                    <a:lnTo>
                      <a:pt x="333" y="437"/>
                    </a:lnTo>
                    <a:lnTo>
                      <a:pt x="333" y="427"/>
                    </a:lnTo>
                    <a:lnTo>
                      <a:pt x="365" y="427"/>
                    </a:lnTo>
                    <a:lnTo>
                      <a:pt x="369" y="430"/>
                    </a:lnTo>
                    <a:lnTo>
                      <a:pt x="372" y="430"/>
                    </a:lnTo>
                    <a:lnTo>
                      <a:pt x="372" y="434"/>
                    </a:lnTo>
                    <a:lnTo>
                      <a:pt x="379" y="437"/>
                    </a:lnTo>
                    <a:lnTo>
                      <a:pt x="383" y="441"/>
                    </a:lnTo>
                    <a:lnTo>
                      <a:pt x="390" y="448"/>
                    </a:lnTo>
                    <a:lnTo>
                      <a:pt x="401" y="452"/>
                    </a:lnTo>
                    <a:lnTo>
                      <a:pt x="405" y="470"/>
                    </a:lnTo>
                    <a:lnTo>
                      <a:pt x="412" y="477"/>
                    </a:lnTo>
                    <a:lnTo>
                      <a:pt x="419" y="484"/>
                    </a:lnTo>
                    <a:lnTo>
                      <a:pt x="426" y="488"/>
                    </a:lnTo>
                    <a:lnTo>
                      <a:pt x="433" y="491"/>
                    </a:lnTo>
                    <a:lnTo>
                      <a:pt x="444" y="473"/>
                    </a:lnTo>
                    <a:lnTo>
                      <a:pt x="444" y="473"/>
                    </a:lnTo>
                    <a:lnTo>
                      <a:pt x="448" y="470"/>
                    </a:lnTo>
                    <a:lnTo>
                      <a:pt x="455" y="473"/>
                    </a:lnTo>
                    <a:lnTo>
                      <a:pt x="469" y="473"/>
                    </a:lnTo>
                    <a:lnTo>
                      <a:pt x="473" y="473"/>
                    </a:lnTo>
                    <a:lnTo>
                      <a:pt x="480" y="480"/>
                    </a:lnTo>
                    <a:lnTo>
                      <a:pt x="480" y="484"/>
                    </a:lnTo>
                    <a:lnTo>
                      <a:pt x="487" y="488"/>
                    </a:lnTo>
                    <a:lnTo>
                      <a:pt x="494" y="502"/>
                    </a:lnTo>
                    <a:lnTo>
                      <a:pt x="498" y="509"/>
                    </a:lnTo>
                    <a:lnTo>
                      <a:pt x="501" y="516"/>
                    </a:lnTo>
                    <a:lnTo>
                      <a:pt x="508" y="520"/>
                    </a:lnTo>
                    <a:lnTo>
                      <a:pt x="512" y="538"/>
                    </a:lnTo>
                    <a:lnTo>
                      <a:pt x="519" y="549"/>
                    </a:lnTo>
                    <a:lnTo>
                      <a:pt x="526" y="552"/>
                    </a:lnTo>
                    <a:lnTo>
                      <a:pt x="530" y="552"/>
                    </a:lnTo>
                    <a:lnTo>
                      <a:pt x="537" y="556"/>
                    </a:lnTo>
                    <a:lnTo>
                      <a:pt x="548" y="556"/>
                    </a:lnTo>
                    <a:lnTo>
                      <a:pt x="555" y="559"/>
                    </a:lnTo>
                    <a:lnTo>
                      <a:pt x="559" y="559"/>
                    </a:lnTo>
                    <a:lnTo>
                      <a:pt x="562" y="559"/>
                    </a:lnTo>
                    <a:lnTo>
                      <a:pt x="559" y="556"/>
                    </a:lnTo>
                    <a:lnTo>
                      <a:pt x="559" y="552"/>
                    </a:lnTo>
                    <a:lnTo>
                      <a:pt x="555" y="552"/>
                    </a:lnTo>
                    <a:lnTo>
                      <a:pt x="555" y="549"/>
                    </a:lnTo>
                    <a:lnTo>
                      <a:pt x="555" y="541"/>
                    </a:lnTo>
                    <a:lnTo>
                      <a:pt x="555" y="538"/>
                    </a:lnTo>
                    <a:lnTo>
                      <a:pt x="555" y="534"/>
                    </a:lnTo>
                    <a:lnTo>
                      <a:pt x="555" y="531"/>
                    </a:lnTo>
                    <a:lnTo>
                      <a:pt x="555" y="531"/>
                    </a:lnTo>
                    <a:lnTo>
                      <a:pt x="551" y="531"/>
                    </a:lnTo>
                    <a:lnTo>
                      <a:pt x="551" y="531"/>
                    </a:lnTo>
                    <a:lnTo>
                      <a:pt x="551" y="527"/>
                    </a:lnTo>
                    <a:lnTo>
                      <a:pt x="555" y="527"/>
                    </a:lnTo>
                    <a:lnTo>
                      <a:pt x="555" y="531"/>
                    </a:lnTo>
                    <a:lnTo>
                      <a:pt x="559" y="527"/>
                    </a:lnTo>
                    <a:lnTo>
                      <a:pt x="559" y="527"/>
                    </a:lnTo>
                    <a:lnTo>
                      <a:pt x="559" y="520"/>
                    </a:lnTo>
                    <a:lnTo>
                      <a:pt x="555" y="516"/>
                    </a:lnTo>
                    <a:lnTo>
                      <a:pt x="562" y="516"/>
                    </a:lnTo>
                    <a:lnTo>
                      <a:pt x="562" y="513"/>
                    </a:lnTo>
                    <a:lnTo>
                      <a:pt x="562" y="513"/>
                    </a:lnTo>
                    <a:lnTo>
                      <a:pt x="562" y="513"/>
                    </a:lnTo>
                    <a:lnTo>
                      <a:pt x="562" y="509"/>
                    </a:lnTo>
                    <a:lnTo>
                      <a:pt x="566" y="509"/>
                    </a:lnTo>
                    <a:lnTo>
                      <a:pt x="566" y="509"/>
                    </a:lnTo>
                    <a:lnTo>
                      <a:pt x="569" y="505"/>
                    </a:lnTo>
                    <a:lnTo>
                      <a:pt x="569" y="505"/>
                    </a:lnTo>
                    <a:lnTo>
                      <a:pt x="569" y="505"/>
                    </a:lnTo>
                    <a:lnTo>
                      <a:pt x="573" y="505"/>
                    </a:lnTo>
                    <a:lnTo>
                      <a:pt x="573" y="502"/>
                    </a:lnTo>
                    <a:lnTo>
                      <a:pt x="573" y="502"/>
                    </a:lnTo>
                    <a:lnTo>
                      <a:pt x="573" y="498"/>
                    </a:lnTo>
                    <a:lnTo>
                      <a:pt x="573" y="498"/>
                    </a:lnTo>
                    <a:lnTo>
                      <a:pt x="573" y="498"/>
                    </a:lnTo>
                    <a:lnTo>
                      <a:pt x="576" y="498"/>
                    </a:lnTo>
                    <a:lnTo>
                      <a:pt x="576" y="498"/>
                    </a:lnTo>
                    <a:lnTo>
                      <a:pt x="576" y="498"/>
                    </a:lnTo>
                    <a:lnTo>
                      <a:pt x="576" y="498"/>
                    </a:lnTo>
                    <a:lnTo>
                      <a:pt x="576" y="498"/>
                    </a:lnTo>
                    <a:lnTo>
                      <a:pt x="576" y="498"/>
                    </a:lnTo>
                    <a:lnTo>
                      <a:pt x="580" y="498"/>
                    </a:lnTo>
                    <a:lnTo>
                      <a:pt x="580" y="498"/>
                    </a:lnTo>
                    <a:lnTo>
                      <a:pt x="580" y="498"/>
                    </a:lnTo>
                    <a:lnTo>
                      <a:pt x="580" y="498"/>
                    </a:lnTo>
                    <a:lnTo>
                      <a:pt x="580" y="495"/>
                    </a:lnTo>
                    <a:lnTo>
                      <a:pt x="584" y="498"/>
                    </a:lnTo>
                    <a:lnTo>
                      <a:pt x="587" y="498"/>
                    </a:lnTo>
                    <a:lnTo>
                      <a:pt x="587" y="498"/>
                    </a:lnTo>
                    <a:lnTo>
                      <a:pt x="587" y="498"/>
                    </a:lnTo>
                    <a:lnTo>
                      <a:pt x="587" y="498"/>
                    </a:lnTo>
                    <a:lnTo>
                      <a:pt x="584" y="502"/>
                    </a:lnTo>
                    <a:lnTo>
                      <a:pt x="580" y="502"/>
                    </a:lnTo>
                    <a:lnTo>
                      <a:pt x="580" y="502"/>
                    </a:lnTo>
                    <a:lnTo>
                      <a:pt x="580" y="502"/>
                    </a:lnTo>
                    <a:lnTo>
                      <a:pt x="587" y="502"/>
                    </a:lnTo>
                    <a:lnTo>
                      <a:pt x="591" y="498"/>
                    </a:lnTo>
                    <a:lnTo>
                      <a:pt x="594" y="495"/>
                    </a:lnTo>
                    <a:lnTo>
                      <a:pt x="598" y="491"/>
                    </a:lnTo>
                    <a:lnTo>
                      <a:pt x="602" y="491"/>
                    </a:lnTo>
                    <a:lnTo>
                      <a:pt x="602" y="484"/>
                    </a:lnTo>
                    <a:lnTo>
                      <a:pt x="605" y="473"/>
                    </a:lnTo>
                    <a:lnTo>
                      <a:pt x="605" y="473"/>
                    </a:lnTo>
                    <a:lnTo>
                      <a:pt x="605" y="473"/>
                    </a:lnTo>
                    <a:lnTo>
                      <a:pt x="605" y="473"/>
                    </a:lnTo>
                    <a:lnTo>
                      <a:pt x="605" y="477"/>
                    </a:lnTo>
                    <a:lnTo>
                      <a:pt x="609" y="477"/>
                    </a:lnTo>
                    <a:lnTo>
                      <a:pt x="609" y="477"/>
                    </a:lnTo>
                    <a:lnTo>
                      <a:pt x="605" y="480"/>
                    </a:lnTo>
                    <a:lnTo>
                      <a:pt x="609" y="480"/>
                    </a:lnTo>
                    <a:lnTo>
                      <a:pt x="616" y="477"/>
                    </a:lnTo>
                    <a:lnTo>
                      <a:pt x="619" y="473"/>
                    </a:lnTo>
                    <a:lnTo>
                      <a:pt x="627" y="473"/>
                    </a:lnTo>
                    <a:lnTo>
                      <a:pt x="637" y="473"/>
                    </a:lnTo>
                    <a:lnTo>
                      <a:pt x="645" y="473"/>
                    </a:lnTo>
                    <a:lnTo>
                      <a:pt x="648" y="477"/>
                    </a:lnTo>
                    <a:lnTo>
                      <a:pt x="652" y="477"/>
                    </a:lnTo>
                    <a:lnTo>
                      <a:pt x="659" y="477"/>
                    </a:lnTo>
                    <a:lnTo>
                      <a:pt x="659" y="477"/>
                    </a:lnTo>
                    <a:lnTo>
                      <a:pt x="659" y="473"/>
                    </a:lnTo>
                    <a:lnTo>
                      <a:pt x="662" y="473"/>
                    </a:lnTo>
                    <a:lnTo>
                      <a:pt x="666" y="473"/>
                    </a:lnTo>
                    <a:lnTo>
                      <a:pt x="670" y="473"/>
                    </a:lnTo>
                    <a:lnTo>
                      <a:pt x="673" y="477"/>
                    </a:lnTo>
                    <a:lnTo>
                      <a:pt x="677" y="477"/>
                    </a:lnTo>
                    <a:lnTo>
                      <a:pt x="680" y="484"/>
                    </a:lnTo>
                    <a:lnTo>
                      <a:pt x="684" y="484"/>
                    </a:lnTo>
                    <a:lnTo>
                      <a:pt x="684" y="484"/>
                    </a:lnTo>
                    <a:lnTo>
                      <a:pt x="688" y="488"/>
                    </a:lnTo>
                    <a:lnTo>
                      <a:pt x="691" y="484"/>
                    </a:lnTo>
                    <a:lnTo>
                      <a:pt x="691" y="488"/>
                    </a:lnTo>
                    <a:lnTo>
                      <a:pt x="695" y="484"/>
                    </a:lnTo>
                    <a:lnTo>
                      <a:pt x="695" y="484"/>
                    </a:lnTo>
                    <a:lnTo>
                      <a:pt x="702" y="488"/>
                    </a:lnTo>
                    <a:lnTo>
                      <a:pt x="702" y="484"/>
                    </a:lnTo>
                    <a:lnTo>
                      <a:pt x="702" y="480"/>
                    </a:lnTo>
                    <a:lnTo>
                      <a:pt x="702" y="480"/>
                    </a:lnTo>
                    <a:lnTo>
                      <a:pt x="705" y="480"/>
                    </a:lnTo>
                    <a:lnTo>
                      <a:pt x="705" y="480"/>
                    </a:lnTo>
                    <a:lnTo>
                      <a:pt x="709" y="484"/>
                    </a:lnTo>
                    <a:lnTo>
                      <a:pt x="713" y="484"/>
                    </a:lnTo>
                    <a:lnTo>
                      <a:pt x="716" y="488"/>
                    </a:lnTo>
                    <a:lnTo>
                      <a:pt x="720" y="488"/>
                    </a:lnTo>
                    <a:lnTo>
                      <a:pt x="720" y="488"/>
                    </a:lnTo>
                    <a:lnTo>
                      <a:pt x="720" y="488"/>
                    </a:lnTo>
                    <a:lnTo>
                      <a:pt x="720" y="484"/>
                    </a:lnTo>
                    <a:lnTo>
                      <a:pt x="713" y="480"/>
                    </a:lnTo>
                    <a:lnTo>
                      <a:pt x="713" y="477"/>
                    </a:lnTo>
                    <a:lnTo>
                      <a:pt x="713" y="477"/>
                    </a:lnTo>
                    <a:lnTo>
                      <a:pt x="713" y="473"/>
                    </a:lnTo>
                    <a:lnTo>
                      <a:pt x="716" y="470"/>
                    </a:lnTo>
                    <a:lnTo>
                      <a:pt x="716" y="466"/>
                    </a:lnTo>
                    <a:lnTo>
                      <a:pt x="716" y="466"/>
                    </a:lnTo>
                    <a:lnTo>
                      <a:pt x="716" y="466"/>
                    </a:lnTo>
                    <a:lnTo>
                      <a:pt x="713" y="466"/>
                    </a:lnTo>
                    <a:lnTo>
                      <a:pt x="709" y="470"/>
                    </a:lnTo>
                    <a:lnTo>
                      <a:pt x="709" y="470"/>
                    </a:lnTo>
                    <a:lnTo>
                      <a:pt x="705" y="462"/>
                    </a:lnTo>
                    <a:lnTo>
                      <a:pt x="705" y="462"/>
                    </a:lnTo>
                    <a:lnTo>
                      <a:pt x="705" y="462"/>
                    </a:lnTo>
                    <a:lnTo>
                      <a:pt x="702" y="466"/>
                    </a:lnTo>
                    <a:lnTo>
                      <a:pt x="698" y="466"/>
                    </a:lnTo>
                    <a:lnTo>
                      <a:pt x="695" y="462"/>
                    </a:lnTo>
                    <a:lnTo>
                      <a:pt x="695" y="459"/>
                    </a:lnTo>
                    <a:lnTo>
                      <a:pt x="702" y="459"/>
                    </a:lnTo>
                    <a:lnTo>
                      <a:pt x="705" y="462"/>
                    </a:lnTo>
                    <a:lnTo>
                      <a:pt x="713" y="462"/>
                    </a:lnTo>
                    <a:lnTo>
                      <a:pt x="716" y="459"/>
                    </a:lnTo>
                    <a:lnTo>
                      <a:pt x="720" y="459"/>
                    </a:lnTo>
                    <a:lnTo>
                      <a:pt x="723" y="459"/>
                    </a:lnTo>
                    <a:lnTo>
                      <a:pt x="738" y="459"/>
                    </a:lnTo>
                    <a:lnTo>
                      <a:pt x="741" y="459"/>
                    </a:lnTo>
                    <a:lnTo>
                      <a:pt x="741" y="459"/>
                    </a:lnTo>
                    <a:lnTo>
                      <a:pt x="745" y="448"/>
                    </a:lnTo>
                    <a:lnTo>
                      <a:pt x="745" y="448"/>
                    </a:lnTo>
                    <a:lnTo>
                      <a:pt x="745" y="452"/>
                    </a:lnTo>
                    <a:lnTo>
                      <a:pt x="745" y="455"/>
                    </a:lnTo>
                    <a:lnTo>
                      <a:pt x="745" y="459"/>
                    </a:lnTo>
                    <a:lnTo>
                      <a:pt x="745" y="462"/>
                    </a:lnTo>
                    <a:lnTo>
                      <a:pt x="745" y="462"/>
                    </a:lnTo>
                    <a:lnTo>
                      <a:pt x="748" y="462"/>
                    </a:lnTo>
                    <a:lnTo>
                      <a:pt x="756" y="459"/>
                    </a:lnTo>
                    <a:lnTo>
                      <a:pt x="759" y="455"/>
                    </a:lnTo>
                    <a:lnTo>
                      <a:pt x="763" y="455"/>
                    </a:lnTo>
                    <a:lnTo>
                      <a:pt x="763" y="455"/>
                    </a:lnTo>
                    <a:lnTo>
                      <a:pt x="763" y="455"/>
                    </a:lnTo>
                    <a:lnTo>
                      <a:pt x="763" y="455"/>
                    </a:lnTo>
                    <a:lnTo>
                      <a:pt x="763" y="459"/>
                    </a:lnTo>
                    <a:lnTo>
                      <a:pt x="766" y="459"/>
                    </a:lnTo>
                    <a:lnTo>
                      <a:pt x="773" y="455"/>
                    </a:lnTo>
                    <a:lnTo>
                      <a:pt x="777" y="455"/>
                    </a:lnTo>
                    <a:lnTo>
                      <a:pt x="781" y="455"/>
                    </a:lnTo>
                    <a:lnTo>
                      <a:pt x="781" y="459"/>
                    </a:lnTo>
                    <a:lnTo>
                      <a:pt x="777" y="459"/>
                    </a:lnTo>
                    <a:lnTo>
                      <a:pt x="777" y="459"/>
                    </a:lnTo>
                    <a:lnTo>
                      <a:pt x="781" y="459"/>
                    </a:lnTo>
                    <a:lnTo>
                      <a:pt x="784" y="462"/>
                    </a:lnTo>
                    <a:lnTo>
                      <a:pt x="795" y="466"/>
                    </a:lnTo>
                    <a:lnTo>
                      <a:pt x="795" y="470"/>
                    </a:lnTo>
                    <a:lnTo>
                      <a:pt x="799" y="473"/>
                    </a:lnTo>
                    <a:lnTo>
                      <a:pt x="799" y="473"/>
                    </a:lnTo>
                    <a:lnTo>
                      <a:pt x="806" y="473"/>
                    </a:lnTo>
                    <a:lnTo>
                      <a:pt x="809" y="473"/>
                    </a:lnTo>
                    <a:lnTo>
                      <a:pt x="816" y="470"/>
                    </a:lnTo>
                    <a:lnTo>
                      <a:pt x="816" y="470"/>
                    </a:lnTo>
                    <a:lnTo>
                      <a:pt x="816" y="470"/>
                    </a:lnTo>
                    <a:lnTo>
                      <a:pt x="820" y="466"/>
                    </a:lnTo>
                    <a:lnTo>
                      <a:pt x="820" y="466"/>
                    </a:lnTo>
                    <a:lnTo>
                      <a:pt x="824" y="466"/>
                    </a:lnTo>
                    <a:lnTo>
                      <a:pt x="827" y="466"/>
                    </a:lnTo>
                    <a:lnTo>
                      <a:pt x="831" y="466"/>
                    </a:lnTo>
                    <a:lnTo>
                      <a:pt x="831" y="470"/>
                    </a:lnTo>
                    <a:lnTo>
                      <a:pt x="834" y="473"/>
                    </a:lnTo>
                    <a:lnTo>
                      <a:pt x="838" y="473"/>
                    </a:lnTo>
                    <a:lnTo>
                      <a:pt x="838" y="477"/>
                    </a:lnTo>
                    <a:lnTo>
                      <a:pt x="838" y="480"/>
                    </a:lnTo>
                    <a:lnTo>
                      <a:pt x="845" y="484"/>
                    </a:lnTo>
                    <a:lnTo>
                      <a:pt x="845" y="484"/>
                    </a:lnTo>
                    <a:lnTo>
                      <a:pt x="849" y="488"/>
                    </a:lnTo>
                    <a:lnTo>
                      <a:pt x="852" y="488"/>
                    </a:lnTo>
                    <a:lnTo>
                      <a:pt x="852" y="491"/>
                    </a:lnTo>
                    <a:lnTo>
                      <a:pt x="852" y="498"/>
                    </a:lnTo>
                    <a:lnTo>
                      <a:pt x="849" y="509"/>
                    </a:lnTo>
                    <a:lnTo>
                      <a:pt x="849" y="513"/>
                    </a:lnTo>
                    <a:lnTo>
                      <a:pt x="852" y="516"/>
                    </a:lnTo>
                    <a:lnTo>
                      <a:pt x="852" y="516"/>
                    </a:lnTo>
                    <a:lnTo>
                      <a:pt x="852" y="516"/>
                    </a:lnTo>
                    <a:lnTo>
                      <a:pt x="852" y="513"/>
                    </a:lnTo>
                    <a:lnTo>
                      <a:pt x="856" y="513"/>
                    </a:lnTo>
                    <a:lnTo>
                      <a:pt x="856" y="513"/>
                    </a:lnTo>
                    <a:lnTo>
                      <a:pt x="856" y="520"/>
                    </a:lnTo>
                    <a:lnTo>
                      <a:pt x="852" y="523"/>
                    </a:lnTo>
                    <a:lnTo>
                      <a:pt x="856" y="527"/>
                    </a:lnTo>
                    <a:lnTo>
                      <a:pt x="856" y="531"/>
                    </a:lnTo>
                    <a:lnTo>
                      <a:pt x="863" y="538"/>
                    </a:lnTo>
                    <a:lnTo>
                      <a:pt x="863" y="538"/>
                    </a:lnTo>
                    <a:lnTo>
                      <a:pt x="867" y="534"/>
                    </a:lnTo>
                    <a:lnTo>
                      <a:pt x="867" y="541"/>
                    </a:lnTo>
                    <a:lnTo>
                      <a:pt x="867" y="541"/>
                    </a:lnTo>
                    <a:lnTo>
                      <a:pt x="867" y="541"/>
                    </a:lnTo>
                    <a:lnTo>
                      <a:pt x="867" y="545"/>
                    </a:lnTo>
                    <a:lnTo>
                      <a:pt x="867" y="545"/>
                    </a:lnTo>
                    <a:lnTo>
                      <a:pt x="870" y="549"/>
                    </a:lnTo>
                    <a:lnTo>
                      <a:pt x="870" y="556"/>
                    </a:lnTo>
                    <a:lnTo>
                      <a:pt x="874" y="556"/>
                    </a:lnTo>
                    <a:lnTo>
                      <a:pt x="874" y="559"/>
                    </a:lnTo>
                    <a:lnTo>
                      <a:pt x="877" y="559"/>
                    </a:lnTo>
                    <a:lnTo>
                      <a:pt x="881" y="559"/>
                    </a:lnTo>
                    <a:lnTo>
                      <a:pt x="885" y="570"/>
                    </a:lnTo>
                    <a:lnTo>
                      <a:pt x="885" y="574"/>
                    </a:lnTo>
                    <a:lnTo>
                      <a:pt x="885" y="574"/>
                    </a:lnTo>
                    <a:lnTo>
                      <a:pt x="885" y="574"/>
                    </a:lnTo>
                    <a:lnTo>
                      <a:pt x="888" y="574"/>
                    </a:lnTo>
                    <a:lnTo>
                      <a:pt x="892" y="574"/>
                    </a:lnTo>
                    <a:lnTo>
                      <a:pt x="899" y="570"/>
                    </a:lnTo>
                    <a:lnTo>
                      <a:pt x="902" y="574"/>
                    </a:lnTo>
                    <a:lnTo>
                      <a:pt x="902" y="570"/>
                    </a:lnTo>
                    <a:lnTo>
                      <a:pt x="902" y="570"/>
                    </a:lnTo>
                    <a:lnTo>
                      <a:pt x="902" y="563"/>
                    </a:lnTo>
                    <a:lnTo>
                      <a:pt x="906" y="556"/>
                    </a:lnTo>
                    <a:lnTo>
                      <a:pt x="906" y="549"/>
                    </a:lnTo>
                    <a:lnTo>
                      <a:pt x="906" y="541"/>
                    </a:lnTo>
                    <a:lnTo>
                      <a:pt x="906" y="534"/>
                    </a:lnTo>
                    <a:lnTo>
                      <a:pt x="899" y="520"/>
                    </a:lnTo>
                    <a:lnTo>
                      <a:pt x="895" y="513"/>
                    </a:lnTo>
                    <a:lnTo>
                      <a:pt x="895" y="509"/>
                    </a:lnTo>
                    <a:lnTo>
                      <a:pt x="895" y="502"/>
                    </a:lnTo>
                    <a:lnTo>
                      <a:pt x="895" y="498"/>
                    </a:lnTo>
                    <a:lnTo>
                      <a:pt x="892" y="495"/>
                    </a:lnTo>
                    <a:lnTo>
                      <a:pt x="885" y="484"/>
                    </a:lnTo>
                    <a:lnTo>
                      <a:pt x="881" y="470"/>
                    </a:lnTo>
                    <a:lnTo>
                      <a:pt x="877" y="455"/>
                    </a:lnTo>
                    <a:lnTo>
                      <a:pt x="877" y="452"/>
                    </a:lnTo>
                    <a:lnTo>
                      <a:pt x="877" y="445"/>
                    </a:lnTo>
                    <a:lnTo>
                      <a:pt x="881" y="441"/>
                    </a:lnTo>
                    <a:lnTo>
                      <a:pt x="881" y="437"/>
                    </a:lnTo>
                    <a:lnTo>
                      <a:pt x="881" y="434"/>
                    </a:lnTo>
                    <a:lnTo>
                      <a:pt x="885" y="427"/>
                    </a:lnTo>
                    <a:lnTo>
                      <a:pt x="888" y="423"/>
                    </a:lnTo>
                    <a:lnTo>
                      <a:pt x="888" y="423"/>
                    </a:lnTo>
                    <a:lnTo>
                      <a:pt x="888" y="419"/>
                    </a:lnTo>
                    <a:lnTo>
                      <a:pt x="888" y="419"/>
                    </a:lnTo>
                    <a:lnTo>
                      <a:pt x="892" y="416"/>
                    </a:lnTo>
                    <a:lnTo>
                      <a:pt x="895" y="416"/>
                    </a:lnTo>
                    <a:lnTo>
                      <a:pt x="895" y="416"/>
                    </a:lnTo>
                    <a:lnTo>
                      <a:pt x="895" y="416"/>
                    </a:lnTo>
                    <a:lnTo>
                      <a:pt x="895" y="412"/>
                    </a:lnTo>
                    <a:lnTo>
                      <a:pt x="892" y="412"/>
                    </a:lnTo>
                    <a:lnTo>
                      <a:pt x="895" y="409"/>
                    </a:lnTo>
                    <a:lnTo>
                      <a:pt x="899" y="409"/>
                    </a:lnTo>
                    <a:lnTo>
                      <a:pt x="906" y="409"/>
                    </a:lnTo>
                    <a:lnTo>
                      <a:pt x="906" y="409"/>
                    </a:lnTo>
                    <a:lnTo>
                      <a:pt x="917" y="401"/>
                    </a:lnTo>
                    <a:lnTo>
                      <a:pt x="917" y="401"/>
                    </a:lnTo>
                    <a:lnTo>
                      <a:pt x="917" y="401"/>
                    </a:lnTo>
                    <a:lnTo>
                      <a:pt x="920" y="398"/>
                    </a:lnTo>
                    <a:lnTo>
                      <a:pt x="924" y="398"/>
                    </a:lnTo>
                    <a:lnTo>
                      <a:pt x="924" y="398"/>
                    </a:lnTo>
                    <a:lnTo>
                      <a:pt x="924" y="394"/>
                    </a:lnTo>
                    <a:lnTo>
                      <a:pt x="924" y="391"/>
                    </a:lnTo>
                    <a:lnTo>
                      <a:pt x="928" y="391"/>
                    </a:lnTo>
                    <a:lnTo>
                      <a:pt x="928" y="387"/>
                    </a:lnTo>
                    <a:lnTo>
                      <a:pt x="931" y="384"/>
                    </a:lnTo>
                    <a:lnTo>
                      <a:pt x="938" y="384"/>
                    </a:lnTo>
                    <a:lnTo>
                      <a:pt x="938" y="380"/>
                    </a:lnTo>
                    <a:lnTo>
                      <a:pt x="938" y="380"/>
                    </a:lnTo>
                    <a:lnTo>
                      <a:pt x="945" y="380"/>
                    </a:lnTo>
                    <a:lnTo>
                      <a:pt x="953" y="376"/>
                    </a:lnTo>
                    <a:lnTo>
                      <a:pt x="953" y="373"/>
                    </a:lnTo>
                    <a:lnTo>
                      <a:pt x="956" y="373"/>
                    </a:lnTo>
                    <a:lnTo>
                      <a:pt x="956" y="369"/>
                    </a:lnTo>
                    <a:lnTo>
                      <a:pt x="960" y="369"/>
                    </a:lnTo>
                    <a:lnTo>
                      <a:pt x="963" y="366"/>
                    </a:lnTo>
                    <a:lnTo>
                      <a:pt x="967" y="362"/>
                    </a:lnTo>
                    <a:lnTo>
                      <a:pt x="978" y="362"/>
                    </a:lnTo>
                    <a:lnTo>
                      <a:pt x="981" y="358"/>
                    </a:lnTo>
                    <a:lnTo>
                      <a:pt x="981" y="358"/>
                    </a:lnTo>
                    <a:lnTo>
                      <a:pt x="981" y="355"/>
                    </a:lnTo>
                    <a:lnTo>
                      <a:pt x="978" y="355"/>
                    </a:lnTo>
                    <a:lnTo>
                      <a:pt x="978" y="355"/>
                    </a:lnTo>
                    <a:lnTo>
                      <a:pt x="978" y="355"/>
                    </a:lnTo>
                    <a:lnTo>
                      <a:pt x="978" y="355"/>
                    </a:lnTo>
                    <a:lnTo>
                      <a:pt x="978" y="351"/>
                    </a:lnTo>
                    <a:lnTo>
                      <a:pt x="978" y="351"/>
                    </a:lnTo>
                    <a:lnTo>
                      <a:pt x="981" y="351"/>
                    </a:lnTo>
                    <a:lnTo>
                      <a:pt x="981" y="348"/>
                    </a:lnTo>
                    <a:lnTo>
                      <a:pt x="981" y="348"/>
                    </a:lnTo>
                    <a:lnTo>
                      <a:pt x="974" y="344"/>
                    </a:lnTo>
                    <a:lnTo>
                      <a:pt x="978" y="344"/>
                    </a:lnTo>
                    <a:lnTo>
                      <a:pt x="981" y="344"/>
                    </a:lnTo>
                    <a:lnTo>
                      <a:pt x="981" y="344"/>
                    </a:lnTo>
                    <a:lnTo>
                      <a:pt x="985" y="344"/>
                    </a:lnTo>
                    <a:lnTo>
                      <a:pt x="985" y="348"/>
                    </a:lnTo>
                    <a:lnTo>
                      <a:pt x="988" y="348"/>
                    </a:lnTo>
                    <a:lnTo>
                      <a:pt x="992" y="344"/>
                    </a:lnTo>
                    <a:lnTo>
                      <a:pt x="996" y="340"/>
                    </a:lnTo>
                    <a:lnTo>
                      <a:pt x="996" y="340"/>
                    </a:lnTo>
                    <a:lnTo>
                      <a:pt x="996" y="337"/>
                    </a:lnTo>
                    <a:lnTo>
                      <a:pt x="996" y="333"/>
                    </a:lnTo>
                    <a:lnTo>
                      <a:pt x="996" y="333"/>
                    </a:lnTo>
                    <a:lnTo>
                      <a:pt x="992" y="333"/>
                    </a:lnTo>
                    <a:lnTo>
                      <a:pt x="992" y="337"/>
                    </a:lnTo>
                    <a:lnTo>
                      <a:pt x="988" y="337"/>
                    </a:lnTo>
                    <a:lnTo>
                      <a:pt x="988" y="337"/>
                    </a:lnTo>
                    <a:lnTo>
                      <a:pt x="988" y="333"/>
                    </a:lnTo>
                    <a:lnTo>
                      <a:pt x="981" y="333"/>
                    </a:lnTo>
                    <a:lnTo>
                      <a:pt x="978" y="333"/>
                    </a:lnTo>
                    <a:lnTo>
                      <a:pt x="978" y="330"/>
                    </a:lnTo>
                    <a:lnTo>
                      <a:pt x="978" y="326"/>
                    </a:lnTo>
                    <a:lnTo>
                      <a:pt x="978" y="326"/>
                    </a:lnTo>
                    <a:lnTo>
                      <a:pt x="978" y="330"/>
                    </a:lnTo>
                    <a:lnTo>
                      <a:pt x="981" y="330"/>
                    </a:lnTo>
                    <a:lnTo>
                      <a:pt x="981" y="330"/>
                    </a:lnTo>
                    <a:lnTo>
                      <a:pt x="988" y="326"/>
                    </a:lnTo>
                    <a:lnTo>
                      <a:pt x="988" y="326"/>
                    </a:lnTo>
                    <a:lnTo>
                      <a:pt x="988" y="326"/>
                    </a:lnTo>
                    <a:lnTo>
                      <a:pt x="992" y="326"/>
                    </a:lnTo>
                    <a:lnTo>
                      <a:pt x="992" y="326"/>
                    </a:lnTo>
                    <a:lnTo>
                      <a:pt x="996" y="330"/>
                    </a:lnTo>
                    <a:lnTo>
                      <a:pt x="996" y="330"/>
                    </a:lnTo>
                    <a:lnTo>
                      <a:pt x="996" y="326"/>
                    </a:lnTo>
                    <a:lnTo>
                      <a:pt x="992" y="326"/>
                    </a:lnTo>
                    <a:lnTo>
                      <a:pt x="992" y="323"/>
                    </a:lnTo>
                    <a:lnTo>
                      <a:pt x="992" y="319"/>
                    </a:lnTo>
                    <a:lnTo>
                      <a:pt x="992" y="315"/>
                    </a:lnTo>
                    <a:lnTo>
                      <a:pt x="992" y="312"/>
                    </a:lnTo>
                    <a:lnTo>
                      <a:pt x="985" y="308"/>
                    </a:lnTo>
                    <a:lnTo>
                      <a:pt x="985" y="308"/>
                    </a:lnTo>
                    <a:lnTo>
                      <a:pt x="985" y="308"/>
                    </a:lnTo>
                    <a:lnTo>
                      <a:pt x="981" y="308"/>
                    </a:lnTo>
                    <a:lnTo>
                      <a:pt x="981" y="308"/>
                    </a:lnTo>
                    <a:lnTo>
                      <a:pt x="981" y="305"/>
                    </a:lnTo>
                    <a:lnTo>
                      <a:pt x="985" y="305"/>
                    </a:lnTo>
                    <a:lnTo>
                      <a:pt x="985" y="305"/>
                    </a:lnTo>
                    <a:lnTo>
                      <a:pt x="985" y="305"/>
                    </a:lnTo>
                    <a:lnTo>
                      <a:pt x="985" y="305"/>
                    </a:lnTo>
                    <a:lnTo>
                      <a:pt x="981" y="301"/>
                    </a:lnTo>
                    <a:lnTo>
                      <a:pt x="981" y="301"/>
                    </a:lnTo>
                    <a:lnTo>
                      <a:pt x="985" y="297"/>
                    </a:lnTo>
                    <a:lnTo>
                      <a:pt x="985" y="301"/>
                    </a:lnTo>
                    <a:lnTo>
                      <a:pt x="985" y="297"/>
                    </a:lnTo>
                    <a:lnTo>
                      <a:pt x="981" y="294"/>
                    </a:lnTo>
                    <a:lnTo>
                      <a:pt x="981" y="294"/>
                    </a:lnTo>
                    <a:lnTo>
                      <a:pt x="981" y="294"/>
                    </a:lnTo>
                    <a:lnTo>
                      <a:pt x="985" y="290"/>
                    </a:lnTo>
                    <a:lnTo>
                      <a:pt x="985" y="287"/>
                    </a:lnTo>
                    <a:lnTo>
                      <a:pt x="985" y="287"/>
                    </a:lnTo>
                    <a:lnTo>
                      <a:pt x="981" y="283"/>
                    </a:lnTo>
                    <a:lnTo>
                      <a:pt x="978" y="279"/>
                    </a:lnTo>
                    <a:lnTo>
                      <a:pt x="974" y="279"/>
                    </a:lnTo>
                    <a:lnTo>
                      <a:pt x="971" y="276"/>
                    </a:lnTo>
                    <a:lnTo>
                      <a:pt x="963" y="276"/>
                    </a:lnTo>
                    <a:lnTo>
                      <a:pt x="963" y="272"/>
                    </a:lnTo>
                    <a:lnTo>
                      <a:pt x="963" y="272"/>
                    </a:lnTo>
                    <a:lnTo>
                      <a:pt x="963" y="269"/>
                    </a:lnTo>
                    <a:lnTo>
                      <a:pt x="967" y="269"/>
                    </a:lnTo>
                    <a:lnTo>
                      <a:pt x="967" y="272"/>
                    </a:lnTo>
                    <a:lnTo>
                      <a:pt x="963" y="272"/>
                    </a:lnTo>
                    <a:lnTo>
                      <a:pt x="967" y="272"/>
                    </a:lnTo>
                    <a:lnTo>
                      <a:pt x="967" y="272"/>
                    </a:lnTo>
                    <a:lnTo>
                      <a:pt x="974" y="276"/>
                    </a:lnTo>
                    <a:lnTo>
                      <a:pt x="974" y="276"/>
                    </a:lnTo>
                    <a:lnTo>
                      <a:pt x="978" y="276"/>
                    </a:lnTo>
                    <a:lnTo>
                      <a:pt x="978" y="279"/>
                    </a:lnTo>
                    <a:lnTo>
                      <a:pt x="981" y="279"/>
                    </a:lnTo>
                    <a:lnTo>
                      <a:pt x="985" y="279"/>
                    </a:lnTo>
                    <a:lnTo>
                      <a:pt x="981" y="276"/>
                    </a:lnTo>
                    <a:lnTo>
                      <a:pt x="978" y="272"/>
                    </a:lnTo>
                    <a:lnTo>
                      <a:pt x="981" y="272"/>
                    </a:lnTo>
                    <a:lnTo>
                      <a:pt x="981" y="272"/>
                    </a:lnTo>
                    <a:lnTo>
                      <a:pt x="981" y="272"/>
                    </a:lnTo>
                    <a:lnTo>
                      <a:pt x="981" y="265"/>
                    </a:lnTo>
                    <a:lnTo>
                      <a:pt x="981" y="258"/>
                    </a:lnTo>
                    <a:lnTo>
                      <a:pt x="981" y="254"/>
                    </a:lnTo>
                    <a:lnTo>
                      <a:pt x="981" y="254"/>
                    </a:lnTo>
                    <a:lnTo>
                      <a:pt x="988" y="251"/>
                    </a:lnTo>
                    <a:lnTo>
                      <a:pt x="988" y="247"/>
                    </a:lnTo>
                    <a:lnTo>
                      <a:pt x="988" y="247"/>
                    </a:lnTo>
                    <a:lnTo>
                      <a:pt x="992" y="247"/>
                    </a:lnTo>
                    <a:lnTo>
                      <a:pt x="992" y="247"/>
                    </a:lnTo>
                    <a:lnTo>
                      <a:pt x="992" y="247"/>
                    </a:lnTo>
                    <a:lnTo>
                      <a:pt x="992" y="251"/>
                    </a:lnTo>
                    <a:lnTo>
                      <a:pt x="992" y="251"/>
                    </a:lnTo>
                    <a:lnTo>
                      <a:pt x="988" y="251"/>
                    </a:lnTo>
                    <a:lnTo>
                      <a:pt x="988" y="254"/>
                    </a:lnTo>
                    <a:lnTo>
                      <a:pt x="988" y="254"/>
                    </a:lnTo>
                    <a:lnTo>
                      <a:pt x="988" y="258"/>
                    </a:lnTo>
                    <a:lnTo>
                      <a:pt x="988" y="258"/>
                    </a:lnTo>
                    <a:lnTo>
                      <a:pt x="985" y="262"/>
                    </a:lnTo>
                    <a:lnTo>
                      <a:pt x="985" y="262"/>
                    </a:lnTo>
                    <a:lnTo>
                      <a:pt x="988" y="262"/>
                    </a:lnTo>
                    <a:lnTo>
                      <a:pt x="988" y="262"/>
                    </a:lnTo>
                    <a:lnTo>
                      <a:pt x="988" y="265"/>
                    </a:lnTo>
                    <a:lnTo>
                      <a:pt x="988" y="269"/>
                    </a:lnTo>
                    <a:lnTo>
                      <a:pt x="985" y="269"/>
                    </a:lnTo>
                    <a:lnTo>
                      <a:pt x="985" y="272"/>
                    </a:lnTo>
                    <a:lnTo>
                      <a:pt x="985" y="272"/>
                    </a:lnTo>
                    <a:lnTo>
                      <a:pt x="985" y="276"/>
                    </a:lnTo>
                    <a:lnTo>
                      <a:pt x="988" y="276"/>
                    </a:lnTo>
                    <a:lnTo>
                      <a:pt x="992" y="276"/>
                    </a:lnTo>
                    <a:lnTo>
                      <a:pt x="992" y="279"/>
                    </a:lnTo>
                    <a:lnTo>
                      <a:pt x="996" y="283"/>
                    </a:lnTo>
                    <a:lnTo>
                      <a:pt x="996" y="283"/>
                    </a:lnTo>
                    <a:lnTo>
                      <a:pt x="996" y="283"/>
                    </a:lnTo>
                    <a:lnTo>
                      <a:pt x="996" y="287"/>
                    </a:lnTo>
                    <a:lnTo>
                      <a:pt x="996" y="287"/>
                    </a:lnTo>
                    <a:lnTo>
                      <a:pt x="996" y="287"/>
                    </a:lnTo>
                    <a:lnTo>
                      <a:pt x="996" y="290"/>
                    </a:lnTo>
                    <a:lnTo>
                      <a:pt x="992" y="297"/>
                    </a:lnTo>
                    <a:lnTo>
                      <a:pt x="992" y="301"/>
                    </a:lnTo>
                    <a:lnTo>
                      <a:pt x="992" y="305"/>
                    </a:lnTo>
                    <a:lnTo>
                      <a:pt x="992" y="305"/>
                    </a:lnTo>
                    <a:lnTo>
                      <a:pt x="996" y="305"/>
                    </a:lnTo>
                    <a:lnTo>
                      <a:pt x="996" y="305"/>
                    </a:lnTo>
                    <a:lnTo>
                      <a:pt x="996" y="301"/>
                    </a:lnTo>
                    <a:lnTo>
                      <a:pt x="999" y="294"/>
                    </a:lnTo>
                    <a:lnTo>
                      <a:pt x="1006" y="283"/>
                    </a:lnTo>
                    <a:lnTo>
                      <a:pt x="1006" y="279"/>
                    </a:lnTo>
                    <a:lnTo>
                      <a:pt x="1010" y="276"/>
                    </a:lnTo>
                    <a:lnTo>
                      <a:pt x="1010" y="272"/>
                    </a:lnTo>
                    <a:lnTo>
                      <a:pt x="1010" y="272"/>
                    </a:lnTo>
                    <a:lnTo>
                      <a:pt x="1010" y="265"/>
                    </a:lnTo>
                    <a:lnTo>
                      <a:pt x="1003" y="262"/>
                    </a:lnTo>
                    <a:lnTo>
                      <a:pt x="999" y="251"/>
                    </a:lnTo>
                    <a:lnTo>
                      <a:pt x="999" y="251"/>
                    </a:lnTo>
                    <a:lnTo>
                      <a:pt x="999" y="247"/>
                    </a:lnTo>
                    <a:lnTo>
                      <a:pt x="1003" y="251"/>
                    </a:lnTo>
                    <a:lnTo>
                      <a:pt x="1003" y="251"/>
                    </a:lnTo>
                    <a:lnTo>
                      <a:pt x="1006" y="254"/>
                    </a:lnTo>
                    <a:lnTo>
                      <a:pt x="1010" y="254"/>
                    </a:lnTo>
                    <a:lnTo>
                      <a:pt x="1013" y="254"/>
                    </a:lnTo>
                    <a:lnTo>
                      <a:pt x="1013" y="258"/>
                    </a:lnTo>
                    <a:lnTo>
                      <a:pt x="1013" y="262"/>
                    </a:lnTo>
                    <a:lnTo>
                      <a:pt x="1017" y="258"/>
                    </a:lnTo>
                    <a:lnTo>
                      <a:pt x="1021" y="251"/>
                    </a:lnTo>
                    <a:lnTo>
                      <a:pt x="1024" y="251"/>
                    </a:lnTo>
                    <a:lnTo>
                      <a:pt x="1024" y="247"/>
                    </a:lnTo>
                    <a:lnTo>
                      <a:pt x="1024" y="247"/>
                    </a:lnTo>
                    <a:lnTo>
                      <a:pt x="1028" y="244"/>
                    </a:lnTo>
                    <a:lnTo>
                      <a:pt x="1028" y="244"/>
                    </a:lnTo>
                    <a:lnTo>
                      <a:pt x="1028" y="236"/>
                    </a:lnTo>
                    <a:lnTo>
                      <a:pt x="1028" y="236"/>
                    </a:lnTo>
                    <a:lnTo>
                      <a:pt x="1031" y="236"/>
                    </a:lnTo>
                    <a:lnTo>
                      <a:pt x="1031" y="236"/>
                    </a:lnTo>
                    <a:lnTo>
                      <a:pt x="1031" y="233"/>
                    </a:lnTo>
                    <a:lnTo>
                      <a:pt x="1031" y="229"/>
                    </a:lnTo>
                    <a:lnTo>
                      <a:pt x="1031" y="229"/>
                    </a:lnTo>
                    <a:lnTo>
                      <a:pt x="1031" y="226"/>
                    </a:lnTo>
                    <a:lnTo>
                      <a:pt x="1028" y="226"/>
                    </a:lnTo>
                    <a:lnTo>
                      <a:pt x="1028" y="226"/>
                    </a:lnTo>
                    <a:lnTo>
                      <a:pt x="1028" y="222"/>
                    </a:lnTo>
                    <a:lnTo>
                      <a:pt x="1028" y="218"/>
                    </a:lnTo>
                    <a:lnTo>
                      <a:pt x="1031" y="218"/>
                    </a:lnTo>
                    <a:lnTo>
                      <a:pt x="1031" y="215"/>
                    </a:lnTo>
                    <a:lnTo>
                      <a:pt x="1035" y="215"/>
                    </a:lnTo>
                    <a:lnTo>
                      <a:pt x="1039" y="211"/>
                    </a:lnTo>
                    <a:lnTo>
                      <a:pt x="1042" y="211"/>
                    </a:lnTo>
                    <a:lnTo>
                      <a:pt x="1046" y="208"/>
                    </a:lnTo>
                    <a:lnTo>
                      <a:pt x="1049" y="208"/>
                    </a:lnTo>
                    <a:lnTo>
                      <a:pt x="1053" y="204"/>
                    </a:lnTo>
                    <a:lnTo>
                      <a:pt x="1053" y="204"/>
                    </a:lnTo>
                    <a:lnTo>
                      <a:pt x="1060" y="204"/>
                    </a:lnTo>
                    <a:lnTo>
                      <a:pt x="1064" y="204"/>
                    </a:lnTo>
                    <a:lnTo>
                      <a:pt x="1074" y="204"/>
                    </a:lnTo>
                    <a:lnTo>
                      <a:pt x="1082" y="204"/>
                    </a:lnTo>
                    <a:lnTo>
                      <a:pt x="1082" y="201"/>
                    </a:lnTo>
                    <a:lnTo>
                      <a:pt x="1085" y="201"/>
                    </a:lnTo>
                    <a:lnTo>
                      <a:pt x="1085" y="197"/>
                    </a:lnTo>
                    <a:lnTo>
                      <a:pt x="1089" y="193"/>
                    </a:lnTo>
                    <a:lnTo>
                      <a:pt x="1089" y="197"/>
                    </a:lnTo>
                    <a:lnTo>
                      <a:pt x="1089" y="197"/>
                    </a:lnTo>
                    <a:lnTo>
                      <a:pt x="1092" y="201"/>
                    </a:lnTo>
                    <a:lnTo>
                      <a:pt x="1096" y="197"/>
                    </a:lnTo>
                    <a:lnTo>
                      <a:pt x="1099" y="197"/>
                    </a:lnTo>
                    <a:lnTo>
                      <a:pt x="1099" y="197"/>
                    </a:lnTo>
                    <a:lnTo>
                      <a:pt x="1103" y="197"/>
                    </a:lnTo>
                    <a:lnTo>
                      <a:pt x="1103" y="197"/>
                    </a:lnTo>
                    <a:lnTo>
                      <a:pt x="1107" y="197"/>
                    </a:lnTo>
                    <a:lnTo>
                      <a:pt x="1110" y="197"/>
                    </a:lnTo>
                    <a:lnTo>
                      <a:pt x="1114" y="193"/>
                    </a:lnTo>
                    <a:lnTo>
                      <a:pt x="1114" y="193"/>
                    </a:lnTo>
                    <a:lnTo>
                      <a:pt x="1114" y="190"/>
                    </a:lnTo>
                    <a:lnTo>
                      <a:pt x="1114" y="190"/>
                    </a:lnTo>
                    <a:lnTo>
                      <a:pt x="1114" y="190"/>
                    </a:lnTo>
                    <a:lnTo>
                      <a:pt x="1114" y="193"/>
                    </a:lnTo>
                    <a:lnTo>
                      <a:pt x="1114" y="193"/>
                    </a:lnTo>
                    <a:lnTo>
                      <a:pt x="1110" y="193"/>
                    </a:lnTo>
                    <a:lnTo>
                      <a:pt x="1107" y="193"/>
                    </a:lnTo>
                    <a:lnTo>
                      <a:pt x="1103" y="193"/>
                    </a:lnTo>
                    <a:lnTo>
                      <a:pt x="1099" y="190"/>
                    </a:lnTo>
                    <a:lnTo>
                      <a:pt x="1099" y="186"/>
                    </a:lnTo>
                    <a:lnTo>
                      <a:pt x="1099" y="183"/>
                    </a:lnTo>
                    <a:lnTo>
                      <a:pt x="1096" y="183"/>
                    </a:lnTo>
                    <a:lnTo>
                      <a:pt x="1092" y="179"/>
                    </a:lnTo>
                    <a:lnTo>
                      <a:pt x="1092" y="179"/>
                    </a:lnTo>
                    <a:lnTo>
                      <a:pt x="1092" y="179"/>
                    </a:lnTo>
                    <a:lnTo>
                      <a:pt x="1096" y="175"/>
                    </a:lnTo>
                    <a:lnTo>
                      <a:pt x="1096" y="175"/>
                    </a:lnTo>
                    <a:lnTo>
                      <a:pt x="1096" y="172"/>
                    </a:lnTo>
                    <a:lnTo>
                      <a:pt x="1099" y="172"/>
                    </a:lnTo>
                    <a:lnTo>
                      <a:pt x="1096" y="172"/>
                    </a:lnTo>
                    <a:lnTo>
                      <a:pt x="1096" y="165"/>
                    </a:lnTo>
                    <a:lnTo>
                      <a:pt x="1096" y="161"/>
                    </a:lnTo>
                    <a:lnTo>
                      <a:pt x="1103" y="158"/>
                    </a:lnTo>
                    <a:lnTo>
                      <a:pt x="1107" y="150"/>
                    </a:lnTo>
                    <a:lnTo>
                      <a:pt x="1107" y="150"/>
                    </a:lnTo>
                    <a:lnTo>
                      <a:pt x="1110" y="147"/>
                    </a:lnTo>
                    <a:lnTo>
                      <a:pt x="1110" y="143"/>
                    </a:lnTo>
                    <a:lnTo>
                      <a:pt x="1114" y="143"/>
                    </a:lnTo>
                    <a:lnTo>
                      <a:pt x="1117" y="143"/>
                    </a:lnTo>
                    <a:lnTo>
                      <a:pt x="1117" y="143"/>
                    </a:lnTo>
                    <a:lnTo>
                      <a:pt x="1117" y="143"/>
                    </a:lnTo>
                    <a:lnTo>
                      <a:pt x="1121" y="143"/>
                    </a:lnTo>
                    <a:lnTo>
                      <a:pt x="1121" y="140"/>
                    </a:lnTo>
                    <a:lnTo>
                      <a:pt x="1121" y="140"/>
                    </a:lnTo>
                    <a:lnTo>
                      <a:pt x="1121" y="143"/>
                    </a:lnTo>
                    <a:lnTo>
                      <a:pt x="1124" y="143"/>
                    </a:lnTo>
                    <a:lnTo>
                      <a:pt x="1124" y="140"/>
                    </a:lnTo>
                    <a:lnTo>
                      <a:pt x="1128" y="140"/>
                    </a:lnTo>
                    <a:lnTo>
                      <a:pt x="1128" y="136"/>
                    </a:lnTo>
                    <a:lnTo>
                      <a:pt x="1132" y="140"/>
                    </a:lnTo>
                    <a:lnTo>
                      <a:pt x="1132" y="140"/>
                    </a:lnTo>
                    <a:lnTo>
                      <a:pt x="1132" y="136"/>
                    </a:lnTo>
                    <a:lnTo>
                      <a:pt x="1132" y="132"/>
                    </a:lnTo>
                    <a:lnTo>
                      <a:pt x="1135" y="129"/>
                    </a:lnTo>
                    <a:lnTo>
                      <a:pt x="1135" y="129"/>
                    </a:lnTo>
                    <a:lnTo>
                      <a:pt x="1139" y="125"/>
                    </a:lnTo>
                    <a:lnTo>
                      <a:pt x="1139" y="125"/>
                    </a:lnTo>
                    <a:lnTo>
                      <a:pt x="1139" y="125"/>
                    </a:lnTo>
                    <a:lnTo>
                      <a:pt x="1139" y="129"/>
                    </a:lnTo>
                    <a:lnTo>
                      <a:pt x="1139" y="129"/>
                    </a:lnTo>
                    <a:lnTo>
                      <a:pt x="1142" y="129"/>
                    </a:lnTo>
                    <a:lnTo>
                      <a:pt x="1142" y="129"/>
                    </a:lnTo>
                    <a:lnTo>
                      <a:pt x="1146" y="132"/>
                    </a:lnTo>
                    <a:lnTo>
                      <a:pt x="1150" y="132"/>
                    </a:lnTo>
                    <a:lnTo>
                      <a:pt x="1150" y="129"/>
                    </a:lnTo>
                    <a:lnTo>
                      <a:pt x="1153" y="129"/>
                    </a:lnTo>
                    <a:lnTo>
                      <a:pt x="1153" y="129"/>
                    </a:lnTo>
                    <a:lnTo>
                      <a:pt x="1157" y="125"/>
                    </a:lnTo>
                    <a:lnTo>
                      <a:pt x="1157" y="125"/>
                    </a:lnTo>
                    <a:lnTo>
                      <a:pt x="1164" y="125"/>
                    </a:lnTo>
                    <a:lnTo>
                      <a:pt x="1164" y="125"/>
                    </a:lnTo>
                    <a:lnTo>
                      <a:pt x="1164" y="122"/>
                    </a:lnTo>
                    <a:lnTo>
                      <a:pt x="1167" y="122"/>
                    </a:lnTo>
                    <a:lnTo>
                      <a:pt x="1167" y="122"/>
                    </a:lnTo>
                    <a:lnTo>
                      <a:pt x="1171" y="122"/>
                    </a:lnTo>
                    <a:lnTo>
                      <a:pt x="1175" y="118"/>
                    </a:lnTo>
                    <a:lnTo>
                      <a:pt x="1175" y="118"/>
                    </a:lnTo>
                    <a:lnTo>
                      <a:pt x="1175" y="11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dirty="0">
                  <a:solidFill>
                    <a:prstClr val="black"/>
                  </a:solidFill>
                  <a:latin typeface="Calibri" panose="020F0502020204030204"/>
                  <a:ea typeface="+mn-ea"/>
                </a:endParaRPr>
              </a:p>
            </p:txBody>
          </p:sp>
          <p:sp>
            <p:nvSpPr>
              <p:cNvPr id="673" name="Freeform 2807">
                <a:extLst>
                  <a:ext uri="{FF2B5EF4-FFF2-40B4-BE49-F238E27FC236}">
                    <a16:creationId xmlns:a16="http://schemas.microsoft.com/office/drawing/2014/main" id="{74BD86A3-9409-47F6-B5F0-831D85590E43}"/>
                  </a:ext>
                </a:extLst>
              </p:cNvPr>
              <p:cNvSpPr>
                <a:spLocks/>
              </p:cNvSpPr>
              <p:nvPr/>
            </p:nvSpPr>
            <p:spPr bwMode="auto">
              <a:xfrm>
                <a:off x="1186" y="1624"/>
                <a:ext cx="1175" cy="574"/>
              </a:xfrm>
              <a:custGeom>
                <a:avLst/>
                <a:gdLst>
                  <a:gd name="T0" fmla="*/ 1142 w 1175"/>
                  <a:gd name="T1" fmla="*/ 57 h 574"/>
                  <a:gd name="T2" fmla="*/ 1099 w 1175"/>
                  <a:gd name="T3" fmla="*/ 104 h 574"/>
                  <a:gd name="T4" fmla="*/ 996 w 1175"/>
                  <a:gd name="T5" fmla="*/ 125 h 574"/>
                  <a:gd name="T6" fmla="*/ 963 w 1175"/>
                  <a:gd name="T7" fmla="*/ 154 h 574"/>
                  <a:gd name="T8" fmla="*/ 902 w 1175"/>
                  <a:gd name="T9" fmla="*/ 186 h 574"/>
                  <a:gd name="T10" fmla="*/ 849 w 1175"/>
                  <a:gd name="T11" fmla="*/ 175 h 574"/>
                  <a:gd name="T12" fmla="*/ 827 w 1175"/>
                  <a:gd name="T13" fmla="*/ 147 h 574"/>
                  <a:gd name="T14" fmla="*/ 820 w 1175"/>
                  <a:gd name="T15" fmla="*/ 97 h 574"/>
                  <a:gd name="T16" fmla="*/ 791 w 1175"/>
                  <a:gd name="T17" fmla="*/ 111 h 574"/>
                  <a:gd name="T18" fmla="*/ 773 w 1175"/>
                  <a:gd name="T19" fmla="*/ 190 h 574"/>
                  <a:gd name="T20" fmla="*/ 756 w 1175"/>
                  <a:gd name="T21" fmla="*/ 129 h 574"/>
                  <a:gd name="T22" fmla="*/ 770 w 1175"/>
                  <a:gd name="T23" fmla="*/ 93 h 574"/>
                  <a:gd name="T24" fmla="*/ 827 w 1175"/>
                  <a:gd name="T25" fmla="*/ 89 h 574"/>
                  <a:gd name="T26" fmla="*/ 784 w 1175"/>
                  <a:gd name="T27" fmla="*/ 71 h 574"/>
                  <a:gd name="T28" fmla="*/ 748 w 1175"/>
                  <a:gd name="T29" fmla="*/ 50 h 574"/>
                  <a:gd name="T30" fmla="*/ 670 w 1175"/>
                  <a:gd name="T31" fmla="*/ 71 h 574"/>
                  <a:gd name="T32" fmla="*/ 662 w 1175"/>
                  <a:gd name="T33" fmla="*/ 28 h 574"/>
                  <a:gd name="T34" fmla="*/ 609 w 1175"/>
                  <a:gd name="T35" fmla="*/ 10 h 574"/>
                  <a:gd name="T36" fmla="*/ 329 w 1175"/>
                  <a:gd name="T37" fmla="*/ 10 h 574"/>
                  <a:gd name="T38" fmla="*/ 46 w 1175"/>
                  <a:gd name="T39" fmla="*/ 18 h 574"/>
                  <a:gd name="T40" fmla="*/ 36 w 1175"/>
                  <a:gd name="T41" fmla="*/ 46 h 574"/>
                  <a:gd name="T42" fmla="*/ 0 w 1175"/>
                  <a:gd name="T43" fmla="*/ 28 h 574"/>
                  <a:gd name="T44" fmla="*/ 14 w 1175"/>
                  <a:gd name="T45" fmla="*/ 71 h 574"/>
                  <a:gd name="T46" fmla="*/ 14 w 1175"/>
                  <a:gd name="T47" fmla="*/ 93 h 574"/>
                  <a:gd name="T48" fmla="*/ 7 w 1175"/>
                  <a:gd name="T49" fmla="*/ 186 h 574"/>
                  <a:gd name="T50" fmla="*/ 36 w 1175"/>
                  <a:gd name="T51" fmla="*/ 279 h 574"/>
                  <a:gd name="T52" fmla="*/ 46 w 1175"/>
                  <a:gd name="T53" fmla="*/ 290 h 574"/>
                  <a:gd name="T54" fmla="*/ 82 w 1175"/>
                  <a:gd name="T55" fmla="*/ 351 h 574"/>
                  <a:gd name="T56" fmla="*/ 122 w 1175"/>
                  <a:gd name="T57" fmla="*/ 376 h 574"/>
                  <a:gd name="T58" fmla="*/ 365 w 1175"/>
                  <a:gd name="T59" fmla="*/ 427 h 574"/>
                  <a:gd name="T60" fmla="*/ 480 w 1175"/>
                  <a:gd name="T61" fmla="*/ 480 h 574"/>
                  <a:gd name="T62" fmla="*/ 555 w 1175"/>
                  <a:gd name="T63" fmla="*/ 549 h 574"/>
                  <a:gd name="T64" fmla="*/ 562 w 1175"/>
                  <a:gd name="T65" fmla="*/ 509 h 574"/>
                  <a:gd name="T66" fmla="*/ 580 w 1175"/>
                  <a:gd name="T67" fmla="*/ 498 h 574"/>
                  <a:gd name="T68" fmla="*/ 605 w 1175"/>
                  <a:gd name="T69" fmla="*/ 473 h 574"/>
                  <a:gd name="T70" fmla="*/ 662 w 1175"/>
                  <a:gd name="T71" fmla="*/ 473 h 574"/>
                  <a:gd name="T72" fmla="*/ 709 w 1175"/>
                  <a:gd name="T73" fmla="*/ 484 h 574"/>
                  <a:gd name="T74" fmla="*/ 705 w 1175"/>
                  <a:gd name="T75" fmla="*/ 462 h 574"/>
                  <a:gd name="T76" fmla="*/ 745 w 1175"/>
                  <a:gd name="T77" fmla="*/ 459 h 574"/>
                  <a:gd name="T78" fmla="*/ 784 w 1175"/>
                  <a:gd name="T79" fmla="*/ 462 h 574"/>
                  <a:gd name="T80" fmla="*/ 838 w 1175"/>
                  <a:gd name="T81" fmla="*/ 480 h 574"/>
                  <a:gd name="T82" fmla="*/ 863 w 1175"/>
                  <a:gd name="T83" fmla="*/ 538 h 574"/>
                  <a:gd name="T84" fmla="*/ 892 w 1175"/>
                  <a:gd name="T85" fmla="*/ 574 h 574"/>
                  <a:gd name="T86" fmla="*/ 877 w 1175"/>
                  <a:gd name="T87" fmla="*/ 452 h 574"/>
                  <a:gd name="T88" fmla="*/ 906 w 1175"/>
                  <a:gd name="T89" fmla="*/ 409 h 574"/>
                  <a:gd name="T90" fmla="*/ 956 w 1175"/>
                  <a:gd name="T91" fmla="*/ 369 h 574"/>
                  <a:gd name="T92" fmla="*/ 981 w 1175"/>
                  <a:gd name="T93" fmla="*/ 344 h 574"/>
                  <a:gd name="T94" fmla="*/ 978 w 1175"/>
                  <a:gd name="T95" fmla="*/ 326 h 574"/>
                  <a:gd name="T96" fmla="*/ 985 w 1175"/>
                  <a:gd name="T97" fmla="*/ 308 h 574"/>
                  <a:gd name="T98" fmla="*/ 985 w 1175"/>
                  <a:gd name="T99" fmla="*/ 287 h 574"/>
                  <a:gd name="T100" fmla="*/ 985 w 1175"/>
                  <a:gd name="T101" fmla="*/ 279 h 574"/>
                  <a:gd name="T102" fmla="*/ 988 w 1175"/>
                  <a:gd name="T103" fmla="*/ 254 h 574"/>
                  <a:gd name="T104" fmla="*/ 996 w 1175"/>
                  <a:gd name="T105" fmla="*/ 283 h 574"/>
                  <a:gd name="T106" fmla="*/ 1003 w 1175"/>
                  <a:gd name="T107" fmla="*/ 262 h 574"/>
                  <a:gd name="T108" fmla="*/ 1028 w 1175"/>
                  <a:gd name="T109" fmla="*/ 236 h 574"/>
                  <a:gd name="T110" fmla="*/ 1053 w 1175"/>
                  <a:gd name="T111" fmla="*/ 204 h 574"/>
                  <a:gd name="T112" fmla="*/ 1114 w 1175"/>
                  <a:gd name="T113" fmla="*/ 193 h 574"/>
                  <a:gd name="T114" fmla="*/ 1096 w 1175"/>
                  <a:gd name="T115" fmla="*/ 172 h 574"/>
                  <a:gd name="T116" fmla="*/ 1124 w 1175"/>
                  <a:gd name="T117" fmla="*/ 140 h 574"/>
                  <a:gd name="T118" fmla="*/ 1153 w 1175"/>
                  <a:gd name="T119" fmla="*/ 129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75" h="574">
                    <a:moveTo>
                      <a:pt x="1175" y="118"/>
                    </a:moveTo>
                    <a:lnTo>
                      <a:pt x="1171" y="114"/>
                    </a:lnTo>
                    <a:lnTo>
                      <a:pt x="1171" y="114"/>
                    </a:lnTo>
                    <a:lnTo>
                      <a:pt x="1175" y="114"/>
                    </a:lnTo>
                    <a:lnTo>
                      <a:pt x="1175" y="111"/>
                    </a:lnTo>
                    <a:lnTo>
                      <a:pt x="1175" y="107"/>
                    </a:lnTo>
                    <a:lnTo>
                      <a:pt x="1171" y="107"/>
                    </a:lnTo>
                    <a:lnTo>
                      <a:pt x="1171" y="111"/>
                    </a:lnTo>
                    <a:lnTo>
                      <a:pt x="1167" y="107"/>
                    </a:lnTo>
                    <a:lnTo>
                      <a:pt x="1164" y="107"/>
                    </a:lnTo>
                    <a:lnTo>
                      <a:pt x="1164" y="104"/>
                    </a:lnTo>
                    <a:lnTo>
                      <a:pt x="1164" y="104"/>
                    </a:lnTo>
                    <a:lnTo>
                      <a:pt x="1164" y="100"/>
                    </a:lnTo>
                    <a:lnTo>
                      <a:pt x="1157" y="97"/>
                    </a:lnTo>
                    <a:lnTo>
                      <a:pt x="1157" y="79"/>
                    </a:lnTo>
                    <a:lnTo>
                      <a:pt x="1157" y="61"/>
                    </a:lnTo>
                    <a:lnTo>
                      <a:pt x="1146" y="53"/>
                    </a:lnTo>
                    <a:lnTo>
                      <a:pt x="1146" y="53"/>
                    </a:lnTo>
                    <a:lnTo>
                      <a:pt x="1142" y="57"/>
                    </a:lnTo>
                    <a:lnTo>
                      <a:pt x="1135" y="57"/>
                    </a:lnTo>
                    <a:lnTo>
                      <a:pt x="1132" y="57"/>
                    </a:lnTo>
                    <a:lnTo>
                      <a:pt x="1132" y="53"/>
                    </a:lnTo>
                    <a:lnTo>
                      <a:pt x="1128" y="53"/>
                    </a:lnTo>
                    <a:lnTo>
                      <a:pt x="1128" y="50"/>
                    </a:lnTo>
                    <a:lnTo>
                      <a:pt x="1124" y="50"/>
                    </a:lnTo>
                    <a:lnTo>
                      <a:pt x="1121" y="53"/>
                    </a:lnTo>
                    <a:lnTo>
                      <a:pt x="1114" y="68"/>
                    </a:lnTo>
                    <a:lnTo>
                      <a:pt x="1110" y="75"/>
                    </a:lnTo>
                    <a:lnTo>
                      <a:pt x="1110" y="79"/>
                    </a:lnTo>
                    <a:lnTo>
                      <a:pt x="1107" y="79"/>
                    </a:lnTo>
                    <a:lnTo>
                      <a:pt x="1107" y="82"/>
                    </a:lnTo>
                    <a:lnTo>
                      <a:pt x="1107" y="86"/>
                    </a:lnTo>
                    <a:lnTo>
                      <a:pt x="1103" y="97"/>
                    </a:lnTo>
                    <a:lnTo>
                      <a:pt x="1103" y="97"/>
                    </a:lnTo>
                    <a:lnTo>
                      <a:pt x="1099" y="100"/>
                    </a:lnTo>
                    <a:lnTo>
                      <a:pt x="1099" y="100"/>
                    </a:lnTo>
                    <a:lnTo>
                      <a:pt x="1099" y="104"/>
                    </a:lnTo>
                    <a:lnTo>
                      <a:pt x="1099" y="104"/>
                    </a:lnTo>
                    <a:lnTo>
                      <a:pt x="1099" y="104"/>
                    </a:lnTo>
                    <a:lnTo>
                      <a:pt x="1096" y="104"/>
                    </a:lnTo>
                    <a:lnTo>
                      <a:pt x="1096" y="104"/>
                    </a:lnTo>
                    <a:lnTo>
                      <a:pt x="1096" y="107"/>
                    </a:lnTo>
                    <a:lnTo>
                      <a:pt x="1092" y="104"/>
                    </a:lnTo>
                    <a:lnTo>
                      <a:pt x="1089" y="107"/>
                    </a:lnTo>
                    <a:lnTo>
                      <a:pt x="1089" y="107"/>
                    </a:lnTo>
                    <a:lnTo>
                      <a:pt x="1085" y="107"/>
                    </a:lnTo>
                    <a:lnTo>
                      <a:pt x="1082" y="107"/>
                    </a:lnTo>
                    <a:lnTo>
                      <a:pt x="1082" y="114"/>
                    </a:lnTo>
                    <a:lnTo>
                      <a:pt x="1078" y="114"/>
                    </a:lnTo>
                    <a:lnTo>
                      <a:pt x="1042" y="114"/>
                    </a:lnTo>
                    <a:lnTo>
                      <a:pt x="1017" y="114"/>
                    </a:lnTo>
                    <a:lnTo>
                      <a:pt x="1010" y="114"/>
                    </a:lnTo>
                    <a:lnTo>
                      <a:pt x="1003" y="118"/>
                    </a:lnTo>
                    <a:lnTo>
                      <a:pt x="996" y="122"/>
                    </a:lnTo>
                    <a:lnTo>
                      <a:pt x="996" y="125"/>
                    </a:lnTo>
                    <a:lnTo>
                      <a:pt x="996" y="125"/>
                    </a:lnTo>
                    <a:lnTo>
                      <a:pt x="996" y="125"/>
                    </a:lnTo>
                    <a:lnTo>
                      <a:pt x="992" y="129"/>
                    </a:lnTo>
                    <a:lnTo>
                      <a:pt x="985" y="132"/>
                    </a:lnTo>
                    <a:lnTo>
                      <a:pt x="985" y="136"/>
                    </a:lnTo>
                    <a:lnTo>
                      <a:pt x="985" y="136"/>
                    </a:lnTo>
                    <a:lnTo>
                      <a:pt x="988" y="136"/>
                    </a:lnTo>
                    <a:lnTo>
                      <a:pt x="988" y="140"/>
                    </a:lnTo>
                    <a:lnTo>
                      <a:pt x="988" y="140"/>
                    </a:lnTo>
                    <a:lnTo>
                      <a:pt x="985" y="140"/>
                    </a:lnTo>
                    <a:lnTo>
                      <a:pt x="985" y="140"/>
                    </a:lnTo>
                    <a:lnTo>
                      <a:pt x="985" y="140"/>
                    </a:lnTo>
                    <a:lnTo>
                      <a:pt x="985" y="143"/>
                    </a:lnTo>
                    <a:lnTo>
                      <a:pt x="985" y="143"/>
                    </a:lnTo>
                    <a:lnTo>
                      <a:pt x="988" y="147"/>
                    </a:lnTo>
                    <a:lnTo>
                      <a:pt x="985" y="150"/>
                    </a:lnTo>
                    <a:lnTo>
                      <a:pt x="981" y="150"/>
                    </a:lnTo>
                    <a:lnTo>
                      <a:pt x="974" y="154"/>
                    </a:lnTo>
                    <a:lnTo>
                      <a:pt x="971" y="154"/>
                    </a:lnTo>
                    <a:lnTo>
                      <a:pt x="963" y="154"/>
                    </a:lnTo>
                    <a:lnTo>
                      <a:pt x="963" y="154"/>
                    </a:lnTo>
                    <a:lnTo>
                      <a:pt x="960" y="158"/>
                    </a:lnTo>
                    <a:lnTo>
                      <a:pt x="956" y="154"/>
                    </a:lnTo>
                    <a:lnTo>
                      <a:pt x="949" y="154"/>
                    </a:lnTo>
                    <a:lnTo>
                      <a:pt x="945" y="154"/>
                    </a:lnTo>
                    <a:lnTo>
                      <a:pt x="938" y="154"/>
                    </a:lnTo>
                    <a:lnTo>
                      <a:pt x="931" y="154"/>
                    </a:lnTo>
                    <a:lnTo>
                      <a:pt x="928" y="158"/>
                    </a:lnTo>
                    <a:lnTo>
                      <a:pt x="928" y="161"/>
                    </a:lnTo>
                    <a:lnTo>
                      <a:pt x="931" y="161"/>
                    </a:lnTo>
                    <a:lnTo>
                      <a:pt x="931" y="168"/>
                    </a:lnTo>
                    <a:lnTo>
                      <a:pt x="928" y="172"/>
                    </a:lnTo>
                    <a:lnTo>
                      <a:pt x="924" y="172"/>
                    </a:lnTo>
                    <a:lnTo>
                      <a:pt x="924" y="172"/>
                    </a:lnTo>
                    <a:lnTo>
                      <a:pt x="924" y="175"/>
                    </a:lnTo>
                    <a:lnTo>
                      <a:pt x="920" y="175"/>
                    </a:lnTo>
                    <a:lnTo>
                      <a:pt x="913" y="183"/>
                    </a:lnTo>
                    <a:lnTo>
                      <a:pt x="910" y="183"/>
                    </a:lnTo>
                    <a:lnTo>
                      <a:pt x="906" y="183"/>
                    </a:lnTo>
                    <a:lnTo>
                      <a:pt x="902" y="186"/>
                    </a:lnTo>
                    <a:lnTo>
                      <a:pt x="899" y="190"/>
                    </a:lnTo>
                    <a:lnTo>
                      <a:pt x="892" y="190"/>
                    </a:lnTo>
                    <a:lnTo>
                      <a:pt x="885" y="193"/>
                    </a:lnTo>
                    <a:lnTo>
                      <a:pt x="870" y="201"/>
                    </a:lnTo>
                    <a:lnTo>
                      <a:pt x="867" y="201"/>
                    </a:lnTo>
                    <a:lnTo>
                      <a:pt x="859" y="201"/>
                    </a:lnTo>
                    <a:lnTo>
                      <a:pt x="852" y="201"/>
                    </a:lnTo>
                    <a:lnTo>
                      <a:pt x="852" y="201"/>
                    </a:lnTo>
                    <a:lnTo>
                      <a:pt x="849" y="201"/>
                    </a:lnTo>
                    <a:lnTo>
                      <a:pt x="845" y="197"/>
                    </a:lnTo>
                    <a:lnTo>
                      <a:pt x="845" y="197"/>
                    </a:lnTo>
                    <a:lnTo>
                      <a:pt x="838" y="193"/>
                    </a:lnTo>
                    <a:lnTo>
                      <a:pt x="838" y="193"/>
                    </a:lnTo>
                    <a:lnTo>
                      <a:pt x="845" y="186"/>
                    </a:lnTo>
                    <a:lnTo>
                      <a:pt x="845" y="183"/>
                    </a:lnTo>
                    <a:lnTo>
                      <a:pt x="845" y="179"/>
                    </a:lnTo>
                    <a:lnTo>
                      <a:pt x="849" y="179"/>
                    </a:lnTo>
                    <a:lnTo>
                      <a:pt x="849" y="175"/>
                    </a:lnTo>
                    <a:lnTo>
                      <a:pt x="849" y="175"/>
                    </a:lnTo>
                    <a:lnTo>
                      <a:pt x="852" y="172"/>
                    </a:lnTo>
                    <a:lnTo>
                      <a:pt x="856" y="172"/>
                    </a:lnTo>
                    <a:lnTo>
                      <a:pt x="856" y="172"/>
                    </a:lnTo>
                    <a:lnTo>
                      <a:pt x="859" y="165"/>
                    </a:lnTo>
                    <a:lnTo>
                      <a:pt x="859" y="161"/>
                    </a:lnTo>
                    <a:lnTo>
                      <a:pt x="859" y="161"/>
                    </a:lnTo>
                    <a:lnTo>
                      <a:pt x="856" y="161"/>
                    </a:lnTo>
                    <a:lnTo>
                      <a:pt x="856" y="158"/>
                    </a:lnTo>
                    <a:lnTo>
                      <a:pt x="856" y="150"/>
                    </a:lnTo>
                    <a:lnTo>
                      <a:pt x="856" y="147"/>
                    </a:lnTo>
                    <a:lnTo>
                      <a:pt x="852" y="143"/>
                    </a:lnTo>
                    <a:lnTo>
                      <a:pt x="849" y="136"/>
                    </a:lnTo>
                    <a:lnTo>
                      <a:pt x="845" y="136"/>
                    </a:lnTo>
                    <a:lnTo>
                      <a:pt x="838" y="140"/>
                    </a:lnTo>
                    <a:lnTo>
                      <a:pt x="838" y="140"/>
                    </a:lnTo>
                    <a:lnTo>
                      <a:pt x="838" y="143"/>
                    </a:lnTo>
                    <a:lnTo>
                      <a:pt x="834" y="147"/>
                    </a:lnTo>
                    <a:lnTo>
                      <a:pt x="831" y="147"/>
                    </a:lnTo>
                    <a:lnTo>
                      <a:pt x="827" y="147"/>
                    </a:lnTo>
                    <a:lnTo>
                      <a:pt x="827" y="143"/>
                    </a:lnTo>
                    <a:lnTo>
                      <a:pt x="827" y="143"/>
                    </a:lnTo>
                    <a:lnTo>
                      <a:pt x="831" y="140"/>
                    </a:lnTo>
                    <a:lnTo>
                      <a:pt x="834" y="136"/>
                    </a:lnTo>
                    <a:lnTo>
                      <a:pt x="838" y="132"/>
                    </a:lnTo>
                    <a:lnTo>
                      <a:pt x="838" y="129"/>
                    </a:lnTo>
                    <a:lnTo>
                      <a:pt x="842" y="129"/>
                    </a:lnTo>
                    <a:lnTo>
                      <a:pt x="842" y="125"/>
                    </a:lnTo>
                    <a:lnTo>
                      <a:pt x="838" y="118"/>
                    </a:lnTo>
                    <a:lnTo>
                      <a:pt x="838" y="114"/>
                    </a:lnTo>
                    <a:lnTo>
                      <a:pt x="838" y="111"/>
                    </a:lnTo>
                    <a:lnTo>
                      <a:pt x="838" y="111"/>
                    </a:lnTo>
                    <a:lnTo>
                      <a:pt x="838" y="111"/>
                    </a:lnTo>
                    <a:lnTo>
                      <a:pt x="838" y="107"/>
                    </a:lnTo>
                    <a:lnTo>
                      <a:pt x="834" y="104"/>
                    </a:lnTo>
                    <a:lnTo>
                      <a:pt x="827" y="104"/>
                    </a:lnTo>
                    <a:lnTo>
                      <a:pt x="827" y="100"/>
                    </a:lnTo>
                    <a:lnTo>
                      <a:pt x="824" y="100"/>
                    </a:lnTo>
                    <a:lnTo>
                      <a:pt x="820" y="97"/>
                    </a:lnTo>
                    <a:lnTo>
                      <a:pt x="816" y="97"/>
                    </a:lnTo>
                    <a:lnTo>
                      <a:pt x="816" y="97"/>
                    </a:lnTo>
                    <a:lnTo>
                      <a:pt x="816" y="97"/>
                    </a:lnTo>
                    <a:lnTo>
                      <a:pt x="809" y="97"/>
                    </a:lnTo>
                    <a:lnTo>
                      <a:pt x="806" y="97"/>
                    </a:lnTo>
                    <a:lnTo>
                      <a:pt x="806" y="97"/>
                    </a:lnTo>
                    <a:lnTo>
                      <a:pt x="806" y="100"/>
                    </a:lnTo>
                    <a:lnTo>
                      <a:pt x="806" y="100"/>
                    </a:lnTo>
                    <a:lnTo>
                      <a:pt x="806" y="104"/>
                    </a:lnTo>
                    <a:lnTo>
                      <a:pt x="806" y="104"/>
                    </a:lnTo>
                    <a:lnTo>
                      <a:pt x="802" y="107"/>
                    </a:lnTo>
                    <a:lnTo>
                      <a:pt x="799" y="107"/>
                    </a:lnTo>
                    <a:lnTo>
                      <a:pt x="799" y="111"/>
                    </a:lnTo>
                    <a:lnTo>
                      <a:pt x="795" y="114"/>
                    </a:lnTo>
                    <a:lnTo>
                      <a:pt x="795" y="114"/>
                    </a:lnTo>
                    <a:lnTo>
                      <a:pt x="795" y="118"/>
                    </a:lnTo>
                    <a:lnTo>
                      <a:pt x="791" y="114"/>
                    </a:lnTo>
                    <a:lnTo>
                      <a:pt x="791" y="111"/>
                    </a:lnTo>
                    <a:lnTo>
                      <a:pt x="791" y="111"/>
                    </a:lnTo>
                    <a:lnTo>
                      <a:pt x="791" y="111"/>
                    </a:lnTo>
                    <a:lnTo>
                      <a:pt x="788" y="114"/>
                    </a:lnTo>
                    <a:lnTo>
                      <a:pt x="784" y="114"/>
                    </a:lnTo>
                    <a:lnTo>
                      <a:pt x="781" y="118"/>
                    </a:lnTo>
                    <a:lnTo>
                      <a:pt x="781" y="122"/>
                    </a:lnTo>
                    <a:lnTo>
                      <a:pt x="781" y="125"/>
                    </a:lnTo>
                    <a:lnTo>
                      <a:pt x="781" y="125"/>
                    </a:lnTo>
                    <a:lnTo>
                      <a:pt x="781" y="129"/>
                    </a:lnTo>
                    <a:lnTo>
                      <a:pt x="781" y="132"/>
                    </a:lnTo>
                    <a:lnTo>
                      <a:pt x="777" y="132"/>
                    </a:lnTo>
                    <a:lnTo>
                      <a:pt x="777" y="140"/>
                    </a:lnTo>
                    <a:lnTo>
                      <a:pt x="773" y="147"/>
                    </a:lnTo>
                    <a:lnTo>
                      <a:pt x="777" y="154"/>
                    </a:lnTo>
                    <a:lnTo>
                      <a:pt x="781" y="158"/>
                    </a:lnTo>
                    <a:lnTo>
                      <a:pt x="781" y="161"/>
                    </a:lnTo>
                    <a:lnTo>
                      <a:pt x="781" y="172"/>
                    </a:lnTo>
                    <a:lnTo>
                      <a:pt x="777" y="179"/>
                    </a:lnTo>
                    <a:lnTo>
                      <a:pt x="773" y="186"/>
                    </a:lnTo>
                    <a:lnTo>
                      <a:pt x="773" y="190"/>
                    </a:lnTo>
                    <a:lnTo>
                      <a:pt x="766" y="193"/>
                    </a:lnTo>
                    <a:lnTo>
                      <a:pt x="763" y="197"/>
                    </a:lnTo>
                    <a:lnTo>
                      <a:pt x="759" y="197"/>
                    </a:lnTo>
                    <a:lnTo>
                      <a:pt x="756" y="193"/>
                    </a:lnTo>
                    <a:lnTo>
                      <a:pt x="756" y="193"/>
                    </a:lnTo>
                    <a:lnTo>
                      <a:pt x="752" y="193"/>
                    </a:lnTo>
                    <a:lnTo>
                      <a:pt x="752" y="190"/>
                    </a:lnTo>
                    <a:lnTo>
                      <a:pt x="748" y="179"/>
                    </a:lnTo>
                    <a:lnTo>
                      <a:pt x="748" y="175"/>
                    </a:lnTo>
                    <a:lnTo>
                      <a:pt x="748" y="172"/>
                    </a:lnTo>
                    <a:lnTo>
                      <a:pt x="748" y="168"/>
                    </a:lnTo>
                    <a:lnTo>
                      <a:pt x="748" y="165"/>
                    </a:lnTo>
                    <a:lnTo>
                      <a:pt x="748" y="158"/>
                    </a:lnTo>
                    <a:lnTo>
                      <a:pt x="748" y="154"/>
                    </a:lnTo>
                    <a:lnTo>
                      <a:pt x="752" y="147"/>
                    </a:lnTo>
                    <a:lnTo>
                      <a:pt x="752" y="143"/>
                    </a:lnTo>
                    <a:lnTo>
                      <a:pt x="752" y="140"/>
                    </a:lnTo>
                    <a:lnTo>
                      <a:pt x="756" y="132"/>
                    </a:lnTo>
                    <a:lnTo>
                      <a:pt x="756" y="129"/>
                    </a:lnTo>
                    <a:lnTo>
                      <a:pt x="756" y="125"/>
                    </a:lnTo>
                    <a:lnTo>
                      <a:pt x="759" y="122"/>
                    </a:lnTo>
                    <a:lnTo>
                      <a:pt x="763" y="114"/>
                    </a:lnTo>
                    <a:lnTo>
                      <a:pt x="763" y="111"/>
                    </a:lnTo>
                    <a:lnTo>
                      <a:pt x="763" y="107"/>
                    </a:lnTo>
                    <a:lnTo>
                      <a:pt x="759" y="111"/>
                    </a:lnTo>
                    <a:lnTo>
                      <a:pt x="759" y="114"/>
                    </a:lnTo>
                    <a:lnTo>
                      <a:pt x="756" y="118"/>
                    </a:lnTo>
                    <a:lnTo>
                      <a:pt x="756" y="118"/>
                    </a:lnTo>
                    <a:lnTo>
                      <a:pt x="745" y="125"/>
                    </a:lnTo>
                    <a:lnTo>
                      <a:pt x="745" y="122"/>
                    </a:lnTo>
                    <a:lnTo>
                      <a:pt x="748" y="118"/>
                    </a:lnTo>
                    <a:lnTo>
                      <a:pt x="748" y="114"/>
                    </a:lnTo>
                    <a:lnTo>
                      <a:pt x="752" y="114"/>
                    </a:lnTo>
                    <a:lnTo>
                      <a:pt x="756" y="111"/>
                    </a:lnTo>
                    <a:lnTo>
                      <a:pt x="763" y="97"/>
                    </a:lnTo>
                    <a:lnTo>
                      <a:pt x="766" y="93"/>
                    </a:lnTo>
                    <a:lnTo>
                      <a:pt x="766" y="93"/>
                    </a:lnTo>
                    <a:lnTo>
                      <a:pt x="770" y="93"/>
                    </a:lnTo>
                    <a:lnTo>
                      <a:pt x="773" y="93"/>
                    </a:lnTo>
                    <a:lnTo>
                      <a:pt x="773" y="97"/>
                    </a:lnTo>
                    <a:lnTo>
                      <a:pt x="773" y="97"/>
                    </a:lnTo>
                    <a:lnTo>
                      <a:pt x="781" y="93"/>
                    </a:lnTo>
                    <a:lnTo>
                      <a:pt x="788" y="89"/>
                    </a:lnTo>
                    <a:lnTo>
                      <a:pt x="791" y="89"/>
                    </a:lnTo>
                    <a:lnTo>
                      <a:pt x="795" y="86"/>
                    </a:lnTo>
                    <a:lnTo>
                      <a:pt x="799" y="86"/>
                    </a:lnTo>
                    <a:lnTo>
                      <a:pt x="802" y="86"/>
                    </a:lnTo>
                    <a:lnTo>
                      <a:pt x="806" y="89"/>
                    </a:lnTo>
                    <a:lnTo>
                      <a:pt x="809" y="89"/>
                    </a:lnTo>
                    <a:lnTo>
                      <a:pt x="809" y="89"/>
                    </a:lnTo>
                    <a:lnTo>
                      <a:pt x="813" y="89"/>
                    </a:lnTo>
                    <a:lnTo>
                      <a:pt x="813" y="89"/>
                    </a:lnTo>
                    <a:lnTo>
                      <a:pt x="813" y="86"/>
                    </a:lnTo>
                    <a:lnTo>
                      <a:pt x="816" y="89"/>
                    </a:lnTo>
                    <a:lnTo>
                      <a:pt x="816" y="89"/>
                    </a:lnTo>
                    <a:lnTo>
                      <a:pt x="824" y="89"/>
                    </a:lnTo>
                    <a:lnTo>
                      <a:pt x="827" y="89"/>
                    </a:lnTo>
                    <a:lnTo>
                      <a:pt x="827" y="89"/>
                    </a:lnTo>
                    <a:lnTo>
                      <a:pt x="827" y="86"/>
                    </a:lnTo>
                    <a:lnTo>
                      <a:pt x="824" y="86"/>
                    </a:lnTo>
                    <a:lnTo>
                      <a:pt x="824" y="86"/>
                    </a:lnTo>
                    <a:lnTo>
                      <a:pt x="820" y="82"/>
                    </a:lnTo>
                    <a:lnTo>
                      <a:pt x="820" y="79"/>
                    </a:lnTo>
                    <a:lnTo>
                      <a:pt x="820" y="79"/>
                    </a:lnTo>
                    <a:lnTo>
                      <a:pt x="820" y="75"/>
                    </a:lnTo>
                    <a:lnTo>
                      <a:pt x="820" y="75"/>
                    </a:lnTo>
                    <a:lnTo>
                      <a:pt x="816" y="75"/>
                    </a:lnTo>
                    <a:lnTo>
                      <a:pt x="809" y="75"/>
                    </a:lnTo>
                    <a:lnTo>
                      <a:pt x="809" y="75"/>
                    </a:lnTo>
                    <a:lnTo>
                      <a:pt x="806" y="75"/>
                    </a:lnTo>
                    <a:lnTo>
                      <a:pt x="806" y="71"/>
                    </a:lnTo>
                    <a:lnTo>
                      <a:pt x="802" y="68"/>
                    </a:lnTo>
                    <a:lnTo>
                      <a:pt x="802" y="68"/>
                    </a:lnTo>
                    <a:lnTo>
                      <a:pt x="799" y="71"/>
                    </a:lnTo>
                    <a:lnTo>
                      <a:pt x="795" y="71"/>
                    </a:lnTo>
                    <a:lnTo>
                      <a:pt x="784" y="71"/>
                    </a:lnTo>
                    <a:lnTo>
                      <a:pt x="781" y="71"/>
                    </a:lnTo>
                    <a:lnTo>
                      <a:pt x="777" y="75"/>
                    </a:lnTo>
                    <a:lnTo>
                      <a:pt x="773" y="75"/>
                    </a:lnTo>
                    <a:lnTo>
                      <a:pt x="770" y="75"/>
                    </a:lnTo>
                    <a:lnTo>
                      <a:pt x="763" y="75"/>
                    </a:lnTo>
                    <a:lnTo>
                      <a:pt x="759" y="75"/>
                    </a:lnTo>
                    <a:lnTo>
                      <a:pt x="756" y="71"/>
                    </a:lnTo>
                    <a:lnTo>
                      <a:pt x="752" y="68"/>
                    </a:lnTo>
                    <a:lnTo>
                      <a:pt x="745" y="64"/>
                    </a:lnTo>
                    <a:lnTo>
                      <a:pt x="741" y="68"/>
                    </a:lnTo>
                    <a:lnTo>
                      <a:pt x="738" y="64"/>
                    </a:lnTo>
                    <a:lnTo>
                      <a:pt x="734" y="68"/>
                    </a:lnTo>
                    <a:lnTo>
                      <a:pt x="734" y="68"/>
                    </a:lnTo>
                    <a:lnTo>
                      <a:pt x="734" y="64"/>
                    </a:lnTo>
                    <a:lnTo>
                      <a:pt x="738" y="61"/>
                    </a:lnTo>
                    <a:lnTo>
                      <a:pt x="738" y="61"/>
                    </a:lnTo>
                    <a:lnTo>
                      <a:pt x="745" y="53"/>
                    </a:lnTo>
                    <a:lnTo>
                      <a:pt x="748" y="50"/>
                    </a:lnTo>
                    <a:lnTo>
                      <a:pt x="748" y="50"/>
                    </a:lnTo>
                    <a:lnTo>
                      <a:pt x="748" y="50"/>
                    </a:lnTo>
                    <a:lnTo>
                      <a:pt x="745" y="50"/>
                    </a:lnTo>
                    <a:lnTo>
                      <a:pt x="741" y="50"/>
                    </a:lnTo>
                    <a:lnTo>
                      <a:pt x="734" y="53"/>
                    </a:lnTo>
                    <a:lnTo>
                      <a:pt x="731" y="57"/>
                    </a:lnTo>
                    <a:lnTo>
                      <a:pt x="727" y="61"/>
                    </a:lnTo>
                    <a:lnTo>
                      <a:pt x="723" y="64"/>
                    </a:lnTo>
                    <a:lnTo>
                      <a:pt x="716" y="64"/>
                    </a:lnTo>
                    <a:lnTo>
                      <a:pt x="713" y="68"/>
                    </a:lnTo>
                    <a:lnTo>
                      <a:pt x="709" y="68"/>
                    </a:lnTo>
                    <a:lnTo>
                      <a:pt x="702" y="71"/>
                    </a:lnTo>
                    <a:lnTo>
                      <a:pt x="695" y="71"/>
                    </a:lnTo>
                    <a:lnTo>
                      <a:pt x="688" y="71"/>
                    </a:lnTo>
                    <a:lnTo>
                      <a:pt x="688" y="75"/>
                    </a:lnTo>
                    <a:lnTo>
                      <a:pt x="688" y="71"/>
                    </a:lnTo>
                    <a:lnTo>
                      <a:pt x="688" y="68"/>
                    </a:lnTo>
                    <a:lnTo>
                      <a:pt x="688" y="64"/>
                    </a:lnTo>
                    <a:lnTo>
                      <a:pt x="684" y="64"/>
                    </a:lnTo>
                    <a:lnTo>
                      <a:pt x="670" y="71"/>
                    </a:lnTo>
                    <a:lnTo>
                      <a:pt x="666" y="71"/>
                    </a:lnTo>
                    <a:lnTo>
                      <a:pt x="662" y="71"/>
                    </a:lnTo>
                    <a:lnTo>
                      <a:pt x="662" y="71"/>
                    </a:lnTo>
                    <a:lnTo>
                      <a:pt x="666" y="68"/>
                    </a:lnTo>
                    <a:lnTo>
                      <a:pt x="677" y="57"/>
                    </a:lnTo>
                    <a:lnTo>
                      <a:pt x="695" y="46"/>
                    </a:lnTo>
                    <a:lnTo>
                      <a:pt x="702" y="43"/>
                    </a:lnTo>
                    <a:lnTo>
                      <a:pt x="709" y="36"/>
                    </a:lnTo>
                    <a:lnTo>
                      <a:pt x="709" y="36"/>
                    </a:lnTo>
                    <a:lnTo>
                      <a:pt x="702" y="36"/>
                    </a:lnTo>
                    <a:lnTo>
                      <a:pt x="695" y="36"/>
                    </a:lnTo>
                    <a:lnTo>
                      <a:pt x="688" y="32"/>
                    </a:lnTo>
                    <a:lnTo>
                      <a:pt x="684" y="32"/>
                    </a:lnTo>
                    <a:lnTo>
                      <a:pt x="677" y="36"/>
                    </a:lnTo>
                    <a:lnTo>
                      <a:pt x="677" y="36"/>
                    </a:lnTo>
                    <a:lnTo>
                      <a:pt x="673" y="32"/>
                    </a:lnTo>
                    <a:lnTo>
                      <a:pt x="670" y="28"/>
                    </a:lnTo>
                    <a:lnTo>
                      <a:pt x="662" y="28"/>
                    </a:lnTo>
                    <a:lnTo>
                      <a:pt x="662" y="28"/>
                    </a:lnTo>
                    <a:lnTo>
                      <a:pt x="659" y="25"/>
                    </a:lnTo>
                    <a:lnTo>
                      <a:pt x="655" y="25"/>
                    </a:lnTo>
                    <a:lnTo>
                      <a:pt x="655" y="21"/>
                    </a:lnTo>
                    <a:lnTo>
                      <a:pt x="652" y="21"/>
                    </a:lnTo>
                    <a:lnTo>
                      <a:pt x="648" y="21"/>
                    </a:lnTo>
                    <a:lnTo>
                      <a:pt x="637" y="18"/>
                    </a:lnTo>
                    <a:lnTo>
                      <a:pt x="634" y="21"/>
                    </a:lnTo>
                    <a:lnTo>
                      <a:pt x="630" y="21"/>
                    </a:lnTo>
                    <a:lnTo>
                      <a:pt x="627" y="21"/>
                    </a:lnTo>
                    <a:lnTo>
                      <a:pt x="627" y="21"/>
                    </a:lnTo>
                    <a:lnTo>
                      <a:pt x="627" y="18"/>
                    </a:lnTo>
                    <a:lnTo>
                      <a:pt x="623" y="18"/>
                    </a:lnTo>
                    <a:lnTo>
                      <a:pt x="619" y="18"/>
                    </a:lnTo>
                    <a:lnTo>
                      <a:pt x="616" y="18"/>
                    </a:lnTo>
                    <a:lnTo>
                      <a:pt x="616" y="18"/>
                    </a:lnTo>
                    <a:lnTo>
                      <a:pt x="616" y="18"/>
                    </a:lnTo>
                    <a:lnTo>
                      <a:pt x="612" y="18"/>
                    </a:lnTo>
                    <a:lnTo>
                      <a:pt x="609" y="10"/>
                    </a:lnTo>
                    <a:lnTo>
                      <a:pt x="609" y="10"/>
                    </a:lnTo>
                    <a:lnTo>
                      <a:pt x="605" y="0"/>
                    </a:lnTo>
                    <a:lnTo>
                      <a:pt x="602" y="0"/>
                    </a:lnTo>
                    <a:lnTo>
                      <a:pt x="598" y="0"/>
                    </a:lnTo>
                    <a:lnTo>
                      <a:pt x="598" y="10"/>
                    </a:lnTo>
                    <a:lnTo>
                      <a:pt x="576" y="10"/>
                    </a:lnTo>
                    <a:lnTo>
                      <a:pt x="555" y="10"/>
                    </a:lnTo>
                    <a:lnTo>
                      <a:pt x="555" y="10"/>
                    </a:lnTo>
                    <a:lnTo>
                      <a:pt x="551" y="10"/>
                    </a:lnTo>
                    <a:lnTo>
                      <a:pt x="533" y="10"/>
                    </a:lnTo>
                    <a:lnTo>
                      <a:pt x="516" y="10"/>
                    </a:lnTo>
                    <a:lnTo>
                      <a:pt x="498" y="10"/>
                    </a:lnTo>
                    <a:lnTo>
                      <a:pt x="480" y="10"/>
                    </a:lnTo>
                    <a:lnTo>
                      <a:pt x="473" y="10"/>
                    </a:lnTo>
                    <a:lnTo>
                      <a:pt x="419" y="10"/>
                    </a:lnTo>
                    <a:lnTo>
                      <a:pt x="401" y="10"/>
                    </a:lnTo>
                    <a:lnTo>
                      <a:pt x="383" y="10"/>
                    </a:lnTo>
                    <a:lnTo>
                      <a:pt x="362" y="10"/>
                    </a:lnTo>
                    <a:lnTo>
                      <a:pt x="347" y="10"/>
                    </a:lnTo>
                    <a:lnTo>
                      <a:pt x="329" y="10"/>
                    </a:lnTo>
                    <a:lnTo>
                      <a:pt x="308" y="10"/>
                    </a:lnTo>
                    <a:lnTo>
                      <a:pt x="297" y="10"/>
                    </a:lnTo>
                    <a:lnTo>
                      <a:pt x="279" y="10"/>
                    </a:lnTo>
                    <a:lnTo>
                      <a:pt x="258" y="10"/>
                    </a:lnTo>
                    <a:lnTo>
                      <a:pt x="240" y="10"/>
                    </a:lnTo>
                    <a:lnTo>
                      <a:pt x="215" y="10"/>
                    </a:lnTo>
                    <a:lnTo>
                      <a:pt x="172" y="10"/>
                    </a:lnTo>
                    <a:lnTo>
                      <a:pt x="154" y="10"/>
                    </a:lnTo>
                    <a:lnTo>
                      <a:pt x="132" y="10"/>
                    </a:lnTo>
                    <a:lnTo>
                      <a:pt x="118" y="10"/>
                    </a:lnTo>
                    <a:lnTo>
                      <a:pt x="100" y="10"/>
                    </a:lnTo>
                    <a:lnTo>
                      <a:pt x="79" y="10"/>
                    </a:lnTo>
                    <a:lnTo>
                      <a:pt x="61" y="10"/>
                    </a:lnTo>
                    <a:lnTo>
                      <a:pt x="36" y="10"/>
                    </a:lnTo>
                    <a:lnTo>
                      <a:pt x="39" y="14"/>
                    </a:lnTo>
                    <a:lnTo>
                      <a:pt x="39" y="14"/>
                    </a:lnTo>
                    <a:lnTo>
                      <a:pt x="43" y="14"/>
                    </a:lnTo>
                    <a:lnTo>
                      <a:pt x="46" y="18"/>
                    </a:lnTo>
                    <a:lnTo>
                      <a:pt x="46" y="18"/>
                    </a:lnTo>
                    <a:lnTo>
                      <a:pt x="46" y="18"/>
                    </a:lnTo>
                    <a:lnTo>
                      <a:pt x="46" y="18"/>
                    </a:lnTo>
                    <a:lnTo>
                      <a:pt x="43" y="18"/>
                    </a:lnTo>
                    <a:lnTo>
                      <a:pt x="43" y="21"/>
                    </a:lnTo>
                    <a:lnTo>
                      <a:pt x="43" y="21"/>
                    </a:lnTo>
                    <a:lnTo>
                      <a:pt x="39" y="25"/>
                    </a:lnTo>
                    <a:lnTo>
                      <a:pt x="39" y="25"/>
                    </a:lnTo>
                    <a:lnTo>
                      <a:pt x="43" y="25"/>
                    </a:lnTo>
                    <a:lnTo>
                      <a:pt x="46" y="25"/>
                    </a:lnTo>
                    <a:lnTo>
                      <a:pt x="46" y="28"/>
                    </a:lnTo>
                    <a:lnTo>
                      <a:pt x="46" y="32"/>
                    </a:lnTo>
                    <a:lnTo>
                      <a:pt x="46" y="36"/>
                    </a:lnTo>
                    <a:lnTo>
                      <a:pt x="46" y="43"/>
                    </a:lnTo>
                    <a:lnTo>
                      <a:pt x="46" y="43"/>
                    </a:lnTo>
                    <a:lnTo>
                      <a:pt x="46" y="39"/>
                    </a:lnTo>
                    <a:lnTo>
                      <a:pt x="43" y="39"/>
                    </a:lnTo>
                    <a:lnTo>
                      <a:pt x="43" y="39"/>
                    </a:lnTo>
                    <a:lnTo>
                      <a:pt x="39" y="43"/>
                    </a:lnTo>
                    <a:lnTo>
                      <a:pt x="36" y="46"/>
                    </a:lnTo>
                    <a:lnTo>
                      <a:pt x="36" y="50"/>
                    </a:lnTo>
                    <a:lnTo>
                      <a:pt x="36" y="50"/>
                    </a:lnTo>
                    <a:lnTo>
                      <a:pt x="36" y="50"/>
                    </a:lnTo>
                    <a:lnTo>
                      <a:pt x="32" y="50"/>
                    </a:lnTo>
                    <a:lnTo>
                      <a:pt x="32" y="46"/>
                    </a:lnTo>
                    <a:lnTo>
                      <a:pt x="36" y="39"/>
                    </a:lnTo>
                    <a:lnTo>
                      <a:pt x="36" y="39"/>
                    </a:lnTo>
                    <a:lnTo>
                      <a:pt x="39" y="39"/>
                    </a:lnTo>
                    <a:lnTo>
                      <a:pt x="39" y="39"/>
                    </a:lnTo>
                    <a:lnTo>
                      <a:pt x="39" y="36"/>
                    </a:lnTo>
                    <a:lnTo>
                      <a:pt x="39" y="32"/>
                    </a:lnTo>
                    <a:lnTo>
                      <a:pt x="36" y="32"/>
                    </a:lnTo>
                    <a:lnTo>
                      <a:pt x="28" y="32"/>
                    </a:lnTo>
                    <a:lnTo>
                      <a:pt x="25" y="32"/>
                    </a:lnTo>
                    <a:lnTo>
                      <a:pt x="18" y="32"/>
                    </a:lnTo>
                    <a:lnTo>
                      <a:pt x="18" y="32"/>
                    </a:lnTo>
                    <a:lnTo>
                      <a:pt x="3" y="28"/>
                    </a:lnTo>
                    <a:lnTo>
                      <a:pt x="0" y="25"/>
                    </a:lnTo>
                    <a:lnTo>
                      <a:pt x="0" y="28"/>
                    </a:lnTo>
                    <a:lnTo>
                      <a:pt x="0" y="28"/>
                    </a:lnTo>
                    <a:lnTo>
                      <a:pt x="0" y="32"/>
                    </a:lnTo>
                    <a:lnTo>
                      <a:pt x="0" y="36"/>
                    </a:lnTo>
                    <a:lnTo>
                      <a:pt x="0" y="39"/>
                    </a:lnTo>
                    <a:lnTo>
                      <a:pt x="3" y="39"/>
                    </a:lnTo>
                    <a:lnTo>
                      <a:pt x="7" y="46"/>
                    </a:lnTo>
                    <a:lnTo>
                      <a:pt x="7" y="57"/>
                    </a:lnTo>
                    <a:lnTo>
                      <a:pt x="11" y="61"/>
                    </a:lnTo>
                    <a:lnTo>
                      <a:pt x="11" y="61"/>
                    </a:lnTo>
                    <a:lnTo>
                      <a:pt x="11" y="61"/>
                    </a:lnTo>
                    <a:lnTo>
                      <a:pt x="14" y="61"/>
                    </a:lnTo>
                    <a:lnTo>
                      <a:pt x="14" y="64"/>
                    </a:lnTo>
                    <a:lnTo>
                      <a:pt x="11" y="64"/>
                    </a:lnTo>
                    <a:lnTo>
                      <a:pt x="11" y="68"/>
                    </a:lnTo>
                    <a:lnTo>
                      <a:pt x="14" y="68"/>
                    </a:lnTo>
                    <a:lnTo>
                      <a:pt x="14" y="68"/>
                    </a:lnTo>
                    <a:lnTo>
                      <a:pt x="14" y="68"/>
                    </a:lnTo>
                    <a:lnTo>
                      <a:pt x="14" y="68"/>
                    </a:lnTo>
                    <a:lnTo>
                      <a:pt x="14" y="71"/>
                    </a:lnTo>
                    <a:lnTo>
                      <a:pt x="14" y="75"/>
                    </a:lnTo>
                    <a:lnTo>
                      <a:pt x="14" y="75"/>
                    </a:lnTo>
                    <a:lnTo>
                      <a:pt x="14" y="75"/>
                    </a:lnTo>
                    <a:lnTo>
                      <a:pt x="14" y="71"/>
                    </a:lnTo>
                    <a:lnTo>
                      <a:pt x="11" y="71"/>
                    </a:lnTo>
                    <a:lnTo>
                      <a:pt x="11" y="75"/>
                    </a:lnTo>
                    <a:lnTo>
                      <a:pt x="14" y="79"/>
                    </a:lnTo>
                    <a:lnTo>
                      <a:pt x="14" y="79"/>
                    </a:lnTo>
                    <a:lnTo>
                      <a:pt x="25" y="79"/>
                    </a:lnTo>
                    <a:lnTo>
                      <a:pt x="25" y="82"/>
                    </a:lnTo>
                    <a:lnTo>
                      <a:pt x="28" y="82"/>
                    </a:lnTo>
                    <a:lnTo>
                      <a:pt x="28" y="82"/>
                    </a:lnTo>
                    <a:lnTo>
                      <a:pt x="25" y="82"/>
                    </a:lnTo>
                    <a:lnTo>
                      <a:pt x="18" y="82"/>
                    </a:lnTo>
                    <a:lnTo>
                      <a:pt x="14" y="82"/>
                    </a:lnTo>
                    <a:lnTo>
                      <a:pt x="14" y="86"/>
                    </a:lnTo>
                    <a:lnTo>
                      <a:pt x="14" y="89"/>
                    </a:lnTo>
                    <a:lnTo>
                      <a:pt x="14" y="93"/>
                    </a:lnTo>
                    <a:lnTo>
                      <a:pt x="14" y="93"/>
                    </a:lnTo>
                    <a:lnTo>
                      <a:pt x="14" y="97"/>
                    </a:lnTo>
                    <a:lnTo>
                      <a:pt x="14" y="100"/>
                    </a:lnTo>
                    <a:lnTo>
                      <a:pt x="14" y="100"/>
                    </a:lnTo>
                    <a:lnTo>
                      <a:pt x="14" y="111"/>
                    </a:lnTo>
                    <a:lnTo>
                      <a:pt x="11" y="118"/>
                    </a:lnTo>
                    <a:lnTo>
                      <a:pt x="11" y="132"/>
                    </a:lnTo>
                    <a:lnTo>
                      <a:pt x="11" y="132"/>
                    </a:lnTo>
                    <a:lnTo>
                      <a:pt x="11" y="140"/>
                    </a:lnTo>
                    <a:lnTo>
                      <a:pt x="11" y="147"/>
                    </a:lnTo>
                    <a:lnTo>
                      <a:pt x="7" y="150"/>
                    </a:lnTo>
                    <a:lnTo>
                      <a:pt x="11" y="150"/>
                    </a:lnTo>
                    <a:lnTo>
                      <a:pt x="11" y="150"/>
                    </a:lnTo>
                    <a:lnTo>
                      <a:pt x="11" y="154"/>
                    </a:lnTo>
                    <a:lnTo>
                      <a:pt x="7" y="154"/>
                    </a:lnTo>
                    <a:lnTo>
                      <a:pt x="7" y="158"/>
                    </a:lnTo>
                    <a:lnTo>
                      <a:pt x="3" y="165"/>
                    </a:lnTo>
                    <a:lnTo>
                      <a:pt x="3" y="172"/>
                    </a:lnTo>
                    <a:lnTo>
                      <a:pt x="7" y="179"/>
                    </a:lnTo>
                    <a:lnTo>
                      <a:pt x="7" y="186"/>
                    </a:lnTo>
                    <a:lnTo>
                      <a:pt x="7" y="186"/>
                    </a:lnTo>
                    <a:lnTo>
                      <a:pt x="11" y="190"/>
                    </a:lnTo>
                    <a:lnTo>
                      <a:pt x="14" y="201"/>
                    </a:lnTo>
                    <a:lnTo>
                      <a:pt x="11" y="211"/>
                    </a:lnTo>
                    <a:lnTo>
                      <a:pt x="11" y="215"/>
                    </a:lnTo>
                    <a:lnTo>
                      <a:pt x="11" y="218"/>
                    </a:lnTo>
                    <a:lnTo>
                      <a:pt x="7" y="222"/>
                    </a:lnTo>
                    <a:lnTo>
                      <a:pt x="7" y="226"/>
                    </a:lnTo>
                    <a:lnTo>
                      <a:pt x="7" y="229"/>
                    </a:lnTo>
                    <a:lnTo>
                      <a:pt x="11" y="229"/>
                    </a:lnTo>
                    <a:lnTo>
                      <a:pt x="18" y="244"/>
                    </a:lnTo>
                    <a:lnTo>
                      <a:pt x="18" y="244"/>
                    </a:lnTo>
                    <a:lnTo>
                      <a:pt x="18" y="247"/>
                    </a:lnTo>
                    <a:lnTo>
                      <a:pt x="18" y="251"/>
                    </a:lnTo>
                    <a:lnTo>
                      <a:pt x="21" y="265"/>
                    </a:lnTo>
                    <a:lnTo>
                      <a:pt x="25" y="265"/>
                    </a:lnTo>
                    <a:lnTo>
                      <a:pt x="28" y="269"/>
                    </a:lnTo>
                    <a:lnTo>
                      <a:pt x="32" y="276"/>
                    </a:lnTo>
                    <a:lnTo>
                      <a:pt x="36" y="279"/>
                    </a:lnTo>
                    <a:lnTo>
                      <a:pt x="36" y="279"/>
                    </a:lnTo>
                    <a:lnTo>
                      <a:pt x="36" y="283"/>
                    </a:lnTo>
                    <a:lnTo>
                      <a:pt x="39" y="283"/>
                    </a:lnTo>
                    <a:lnTo>
                      <a:pt x="39" y="287"/>
                    </a:lnTo>
                    <a:lnTo>
                      <a:pt x="39" y="287"/>
                    </a:lnTo>
                    <a:lnTo>
                      <a:pt x="43" y="287"/>
                    </a:lnTo>
                    <a:lnTo>
                      <a:pt x="43" y="287"/>
                    </a:lnTo>
                    <a:lnTo>
                      <a:pt x="43" y="283"/>
                    </a:lnTo>
                    <a:lnTo>
                      <a:pt x="43" y="279"/>
                    </a:lnTo>
                    <a:lnTo>
                      <a:pt x="50" y="279"/>
                    </a:lnTo>
                    <a:lnTo>
                      <a:pt x="53" y="283"/>
                    </a:lnTo>
                    <a:lnTo>
                      <a:pt x="50" y="283"/>
                    </a:lnTo>
                    <a:lnTo>
                      <a:pt x="50" y="283"/>
                    </a:lnTo>
                    <a:lnTo>
                      <a:pt x="46" y="287"/>
                    </a:lnTo>
                    <a:lnTo>
                      <a:pt x="46" y="287"/>
                    </a:lnTo>
                    <a:lnTo>
                      <a:pt x="50" y="294"/>
                    </a:lnTo>
                    <a:lnTo>
                      <a:pt x="53" y="294"/>
                    </a:lnTo>
                    <a:lnTo>
                      <a:pt x="50" y="294"/>
                    </a:lnTo>
                    <a:lnTo>
                      <a:pt x="46" y="290"/>
                    </a:lnTo>
                    <a:lnTo>
                      <a:pt x="46" y="290"/>
                    </a:lnTo>
                    <a:lnTo>
                      <a:pt x="43" y="290"/>
                    </a:lnTo>
                    <a:lnTo>
                      <a:pt x="43" y="290"/>
                    </a:lnTo>
                    <a:lnTo>
                      <a:pt x="43" y="294"/>
                    </a:lnTo>
                    <a:lnTo>
                      <a:pt x="46" y="297"/>
                    </a:lnTo>
                    <a:lnTo>
                      <a:pt x="46" y="305"/>
                    </a:lnTo>
                    <a:lnTo>
                      <a:pt x="50" y="308"/>
                    </a:lnTo>
                    <a:lnTo>
                      <a:pt x="57" y="308"/>
                    </a:lnTo>
                    <a:lnTo>
                      <a:pt x="57" y="312"/>
                    </a:lnTo>
                    <a:lnTo>
                      <a:pt x="57" y="315"/>
                    </a:lnTo>
                    <a:lnTo>
                      <a:pt x="57" y="319"/>
                    </a:lnTo>
                    <a:lnTo>
                      <a:pt x="57" y="323"/>
                    </a:lnTo>
                    <a:lnTo>
                      <a:pt x="57" y="323"/>
                    </a:lnTo>
                    <a:lnTo>
                      <a:pt x="64" y="330"/>
                    </a:lnTo>
                    <a:lnTo>
                      <a:pt x="68" y="337"/>
                    </a:lnTo>
                    <a:lnTo>
                      <a:pt x="75" y="344"/>
                    </a:lnTo>
                    <a:lnTo>
                      <a:pt x="79" y="344"/>
                    </a:lnTo>
                    <a:lnTo>
                      <a:pt x="79" y="348"/>
                    </a:lnTo>
                    <a:lnTo>
                      <a:pt x="82" y="351"/>
                    </a:lnTo>
                    <a:lnTo>
                      <a:pt x="82" y="351"/>
                    </a:lnTo>
                    <a:lnTo>
                      <a:pt x="82" y="351"/>
                    </a:lnTo>
                    <a:lnTo>
                      <a:pt x="82" y="355"/>
                    </a:lnTo>
                    <a:lnTo>
                      <a:pt x="82" y="358"/>
                    </a:lnTo>
                    <a:lnTo>
                      <a:pt x="82" y="362"/>
                    </a:lnTo>
                    <a:lnTo>
                      <a:pt x="82" y="366"/>
                    </a:lnTo>
                    <a:lnTo>
                      <a:pt x="86" y="366"/>
                    </a:lnTo>
                    <a:lnTo>
                      <a:pt x="93" y="366"/>
                    </a:lnTo>
                    <a:lnTo>
                      <a:pt x="96" y="369"/>
                    </a:lnTo>
                    <a:lnTo>
                      <a:pt x="100" y="369"/>
                    </a:lnTo>
                    <a:lnTo>
                      <a:pt x="104" y="369"/>
                    </a:lnTo>
                    <a:lnTo>
                      <a:pt x="107" y="369"/>
                    </a:lnTo>
                    <a:lnTo>
                      <a:pt x="107" y="369"/>
                    </a:lnTo>
                    <a:lnTo>
                      <a:pt x="111" y="373"/>
                    </a:lnTo>
                    <a:lnTo>
                      <a:pt x="118" y="376"/>
                    </a:lnTo>
                    <a:lnTo>
                      <a:pt x="118" y="376"/>
                    </a:lnTo>
                    <a:lnTo>
                      <a:pt x="122" y="376"/>
                    </a:lnTo>
                    <a:lnTo>
                      <a:pt x="122" y="376"/>
                    </a:lnTo>
                    <a:lnTo>
                      <a:pt x="122" y="376"/>
                    </a:lnTo>
                    <a:lnTo>
                      <a:pt x="125" y="376"/>
                    </a:lnTo>
                    <a:lnTo>
                      <a:pt x="129" y="380"/>
                    </a:lnTo>
                    <a:lnTo>
                      <a:pt x="129" y="384"/>
                    </a:lnTo>
                    <a:lnTo>
                      <a:pt x="129" y="384"/>
                    </a:lnTo>
                    <a:lnTo>
                      <a:pt x="132" y="384"/>
                    </a:lnTo>
                    <a:lnTo>
                      <a:pt x="136" y="387"/>
                    </a:lnTo>
                    <a:lnTo>
                      <a:pt x="139" y="387"/>
                    </a:lnTo>
                    <a:lnTo>
                      <a:pt x="147" y="394"/>
                    </a:lnTo>
                    <a:lnTo>
                      <a:pt x="150" y="398"/>
                    </a:lnTo>
                    <a:lnTo>
                      <a:pt x="150" y="401"/>
                    </a:lnTo>
                    <a:lnTo>
                      <a:pt x="154" y="409"/>
                    </a:lnTo>
                    <a:lnTo>
                      <a:pt x="154" y="412"/>
                    </a:lnTo>
                    <a:lnTo>
                      <a:pt x="200" y="409"/>
                    </a:lnTo>
                    <a:lnTo>
                      <a:pt x="200" y="409"/>
                    </a:lnTo>
                    <a:lnTo>
                      <a:pt x="276" y="437"/>
                    </a:lnTo>
                    <a:lnTo>
                      <a:pt x="315" y="437"/>
                    </a:lnTo>
                    <a:lnTo>
                      <a:pt x="333" y="437"/>
                    </a:lnTo>
                    <a:lnTo>
                      <a:pt x="333" y="427"/>
                    </a:lnTo>
                    <a:lnTo>
                      <a:pt x="365" y="427"/>
                    </a:lnTo>
                    <a:lnTo>
                      <a:pt x="369" y="430"/>
                    </a:lnTo>
                    <a:lnTo>
                      <a:pt x="372" y="430"/>
                    </a:lnTo>
                    <a:lnTo>
                      <a:pt x="372" y="434"/>
                    </a:lnTo>
                    <a:lnTo>
                      <a:pt x="379" y="437"/>
                    </a:lnTo>
                    <a:lnTo>
                      <a:pt x="383" y="441"/>
                    </a:lnTo>
                    <a:lnTo>
                      <a:pt x="390" y="448"/>
                    </a:lnTo>
                    <a:lnTo>
                      <a:pt x="401" y="452"/>
                    </a:lnTo>
                    <a:lnTo>
                      <a:pt x="405" y="470"/>
                    </a:lnTo>
                    <a:lnTo>
                      <a:pt x="412" y="477"/>
                    </a:lnTo>
                    <a:lnTo>
                      <a:pt x="419" y="484"/>
                    </a:lnTo>
                    <a:lnTo>
                      <a:pt x="426" y="488"/>
                    </a:lnTo>
                    <a:lnTo>
                      <a:pt x="433" y="491"/>
                    </a:lnTo>
                    <a:lnTo>
                      <a:pt x="444" y="473"/>
                    </a:lnTo>
                    <a:lnTo>
                      <a:pt x="444" y="473"/>
                    </a:lnTo>
                    <a:lnTo>
                      <a:pt x="448" y="470"/>
                    </a:lnTo>
                    <a:lnTo>
                      <a:pt x="455" y="473"/>
                    </a:lnTo>
                    <a:lnTo>
                      <a:pt x="469" y="473"/>
                    </a:lnTo>
                    <a:lnTo>
                      <a:pt x="473" y="473"/>
                    </a:lnTo>
                    <a:lnTo>
                      <a:pt x="480" y="480"/>
                    </a:lnTo>
                    <a:lnTo>
                      <a:pt x="480" y="484"/>
                    </a:lnTo>
                    <a:lnTo>
                      <a:pt x="487" y="488"/>
                    </a:lnTo>
                    <a:lnTo>
                      <a:pt x="494" y="502"/>
                    </a:lnTo>
                    <a:lnTo>
                      <a:pt x="498" y="509"/>
                    </a:lnTo>
                    <a:lnTo>
                      <a:pt x="501" y="516"/>
                    </a:lnTo>
                    <a:lnTo>
                      <a:pt x="508" y="520"/>
                    </a:lnTo>
                    <a:lnTo>
                      <a:pt x="512" y="538"/>
                    </a:lnTo>
                    <a:lnTo>
                      <a:pt x="519" y="549"/>
                    </a:lnTo>
                    <a:lnTo>
                      <a:pt x="526" y="552"/>
                    </a:lnTo>
                    <a:lnTo>
                      <a:pt x="530" y="552"/>
                    </a:lnTo>
                    <a:lnTo>
                      <a:pt x="537" y="556"/>
                    </a:lnTo>
                    <a:lnTo>
                      <a:pt x="548" y="556"/>
                    </a:lnTo>
                    <a:lnTo>
                      <a:pt x="555" y="559"/>
                    </a:lnTo>
                    <a:lnTo>
                      <a:pt x="559" y="559"/>
                    </a:lnTo>
                    <a:lnTo>
                      <a:pt x="562" y="559"/>
                    </a:lnTo>
                    <a:lnTo>
                      <a:pt x="559" y="556"/>
                    </a:lnTo>
                    <a:lnTo>
                      <a:pt x="559" y="552"/>
                    </a:lnTo>
                    <a:lnTo>
                      <a:pt x="555" y="552"/>
                    </a:lnTo>
                    <a:lnTo>
                      <a:pt x="555" y="549"/>
                    </a:lnTo>
                    <a:lnTo>
                      <a:pt x="555" y="541"/>
                    </a:lnTo>
                    <a:lnTo>
                      <a:pt x="555" y="538"/>
                    </a:lnTo>
                    <a:lnTo>
                      <a:pt x="555" y="534"/>
                    </a:lnTo>
                    <a:lnTo>
                      <a:pt x="555" y="531"/>
                    </a:lnTo>
                    <a:lnTo>
                      <a:pt x="555" y="531"/>
                    </a:lnTo>
                    <a:lnTo>
                      <a:pt x="551" y="531"/>
                    </a:lnTo>
                    <a:lnTo>
                      <a:pt x="551" y="531"/>
                    </a:lnTo>
                    <a:lnTo>
                      <a:pt x="551" y="527"/>
                    </a:lnTo>
                    <a:lnTo>
                      <a:pt x="555" y="527"/>
                    </a:lnTo>
                    <a:lnTo>
                      <a:pt x="555" y="531"/>
                    </a:lnTo>
                    <a:lnTo>
                      <a:pt x="559" y="527"/>
                    </a:lnTo>
                    <a:lnTo>
                      <a:pt x="559" y="527"/>
                    </a:lnTo>
                    <a:lnTo>
                      <a:pt x="559" y="520"/>
                    </a:lnTo>
                    <a:lnTo>
                      <a:pt x="555" y="516"/>
                    </a:lnTo>
                    <a:lnTo>
                      <a:pt x="562" y="516"/>
                    </a:lnTo>
                    <a:lnTo>
                      <a:pt x="562" y="513"/>
                    </a:lnTo>
                    <a:lnTo>
                      <a:pt x="562" y="513"/>
                    </a:lnTo>
                    <a:lnTo>
                      <a:pt x="562" y="513"/>
                    </a:lnTo>
                    <a:lnTo>
                      <a:pt x="562" y="509"/>
                    </a:lnTo>
                    <a:lnTo>
                      <a:pt x="566" y="509"/>
                    </a:lnTo>
                    <a:lnTo>
                      <a:pt x="566" y="509"/>
                    </a:lnTo>
                    <a:lnTo>
                      <a:pt x="569" y="505"/>
                    </a:lnTo>
                    <a:lnTo>
                      <a:pt x="569" y="505"/>
                    </a:lnTo>
                    <a:lnTo>
                      <a:pt x="569" y="505"/>
                    </a:lnTo>
                    <a:lnTo>
                      <a:pt x="573" y="505"/>
                    </a:lnTo>
                    <a:lnTo>
                      <a:pt x="573" y="502"/>
                    </a:lnTo>
                    <a:lnTo>
                      <a:pt x="573" y="502"/>
                    </a:lnTo>
                    <a:lnTo>
                      <a:pt x="573" y="498"/>
                    </a:lnTo>
                    <a:lnTo>
                      <a:pt x="573" y="498"/>
                    </a:lnTo>
                    <a:lnTo>
                      <a:pt x="573" y="498"/>
                    </a:lnTo>
                    <a:lnTo>
                      <a:pt x="576" y="498"/>
                    </a:lnTo>
                    <a:lnTo>
                      <a:pt x="576" y="498"/>
                    </a:lnTo>
                    <a:lnTo>
                      <a:pt x="576" y="498"/>
                    </a:lnTo>
                    <a:lnTo>
                      <a:pt x="576" y="498"/>
                    </a:lnTo>
                    <a:lnTo>
                      <a:pt x="576" y="498"/>
                    </a:lnTo>
                    <a:lnTo>
                      <a:pt x="576" y="498"/>
                    </a:lnTo>
                    <a:lnTo>
                      <a:pt x="580" y="498"/>
                    </a:lnTo>
                    <a:lnTo>
                      <a:pt x="580" y="498"/>
                    </a:lnTo>
                    <a:lnTo>
                      <a:pt x="580" y="498"/>
                    </a:lnTo>
                    <a:lnTo>
                      <a:pt x="580" y="498"/>
                    </a:lnTo>
                    <a:lnTo>
                      <a:pt x="580" y="495"/>
                    </a:lnTo>
                    <a:lnTo>
                      <a:pt x="584" y="498"/>
                    </a:lnTo>
                    <a:lnTo>
                      <a:pt x="587" y="498"/>
                    </a:lnTo>
                    <a:lnTo>
                      <a:pt x="587" y="498"/>
                    </a:lnTo>
                    <a:lnTo>
                      <a:pt x="587" y="498"/>
                    </a:lnTo>
                    <a:lnTo>
                      <a:pt x="587" y="498"/>
                    </a:lnTo>
                    <a:lnTo>
                      <a:pt x="584" y="502"/>
                    </a:lnTo>
                    <a:lnTo>
                      <a:pt x="580" y="502"/>
                    </a:lnTo>
                    <a:lnTo>
                      <a:pt x="580" y="502"/>
                    </a:lnTo>
                    <a:lnTo>
                      <a:pt x="580" y="502"/>
                    </a:lnTo>
                    <a:lnTo>
                      <a:pt x="587" y="502"/>
                    </a:lnTo>
                    <a:lnTo>
                      <a:pt x="591" y="498"/>
                    </a:lnTo>
                    <a:lnTo>
                      <a:pt x="594" y="495"/>
                    </a:lnTo>
                    <a:lnTo>
                      <a:pt x="598" y="491"/>
                    </a:lnTo>
                    <a:lnTo>
                      <a:pt x="602" y="491"/>
                    </a:lnTo>
                    <a:lnTo>
                      <a:pt x="602" y="484"/>
                    </a:lnTo>
                    <a:lnTo>
                      <a:pt x="605" y="473"/>
                    </a:lnTo>
                    <a:lnTo>
                      <a:pt x="605" y="473"/>
                    </a:lnTo>
                    <a:lnTo>
                      <a:pt x="605" y="473"/>
                    </a:lnTo>
                    <a:lnTo>
                      <a:pt x="605" y="473"/>
                    </a:lnTo>
                    <a:lnTo>
                      <a:pt x="605" y="477"/>
                    </a:lnTo>
                    <a:lnTo>
                      <a:pt x="609" y="477"/>
                    </a:lnTo>
                    <a:lnTo>
                      <a:pt x="609" y="477"/>
                    </a:lnTo>
                    <a:lnTo>
                      <a:pt x="605" y="480"/>
                    </a:lnTo>
                    <a:lnTo>
                      <a:pt x="609" y="480"/>
                    </a:lnTo>
                    <a:lnTo>
                      <a:pt x="616" y="477"/>
                    </a:lnTo>
                    <a:lnTo>
                      <a:pt x="619" y="473"/>
                    </a:lnTo>
                    <a:lnTo>
                      <a:pt x="627" y="473"/>
                    </a:lnTo>
                    <a:lnTo>
                      <a:pt x="637" y="473"/>
                    </a:lnTo>
                    <a:lnTo>
                      <a:pt x="645" y="473"/>
                    </a:lnTo>
                    <a:lnTo>
                      <a:pt x="648" y="477"/>
                    </a:lnTo>
                    <a:lnTo>
                      <a:pt x="652" y="477"/>
                    </a:lnTo>
                    <a:lnTo>
                      <a:pt x="659" y="477"/>
                    </a:lnTo>
                    <a:lnTo>
                      <a:pt x="659" y="477"/>
                    </a:lnTo>
                    <a:lnTo>
                      <a:pt x="659" y="473"/>
                    </a:lnTo>
                    <a:lnTo>
                      <a:pt x="662" y="473"/>
                    </a:lnTo>
                    <a:lnTo>
                      <a:pt x="666" y="473"/>
                    </a:lnTo>
                    <a:lnTo>
                      <a:pt x="670" y="473"/>
                    </a:lnTo>
                    <a:lnTo>
                      <a:pt x="673" y="477"/>
                    </a:lnTo>
                    <a:lnTo>
                      <a:pt x="677" y="477"/>
                    </a:lnTo>
                    <a:lnTo>
                      <a:pt x="680" y="484"/>
                    </a:lnTo>
                    <a:lnTo>
                      <a:pt x="684" y="484"/>
                    </a:lnTo>
                    <a:lnTo>
                      <a:pt x="684" y="484"/>
                    </a:lnTo>
                    <a:lnTo>
                      <a:pt x="688" y="488"/>
                    </a:lnTo>
                    <a:lnTo>
                      <a:pt x="691" y="484"/>
                    </a:lnTo>
                    <a:lnTo>
                      <a:pt x="691" y="488"/>
                    </a:lnTo>
                    <a:lnTo>
                      <a:pt x="695" y="484"/>
                    </a:lnTo>
                    <a:lnTo>
                      <a:pt x="695" y="484"/>
                    </a:lnTo>
                    <a:lnTo>
                      <a:pt x="702" y="488"/>
                    </a:lnTo>
                    <a:lnTo>
                      <a:pt x="702" y="484"/>
                    </a:lnTo>
                    <a:lnTo>
                      <a:pt x="702" y="480"/>
                    </a:lnTo>
                    <a:lnTo>
                      <a:pt x="702" y="480"/>
                    </a:lnTo>
                    <a:lnTo>
                      <a:pt x="705" y="480"/>
                    </a:lnTo>
                    <a:lnTo>
                      <a:pt x="705" y="480"/>
                    </a:lnTo>
                    <a:lnTo>
                      <a:pt x="709" y="484"/>
                    </a:lnTo>
                    <a:lnTo>
                      <a:pt x="713" y="484"/>
                    </a:lnTo>
                    <a:lnTo>
                      <a:pt x="716" y="488"/>
                    </a:lnTo>
                    <a:lnTo>
                      <a:pt x="720" y="488"/>
                    </a:lnTo>
                    <a:lnTo>
                      <a:pt x="720" y="488"/>
                    </a:lnTo>
                    <a:lnTo>
                      <a:pt x="720" y="488"/>
                    </a:lnTo>
                    <a:lnTo>
                      <a:pt x="720" y="484"/>
                    </a:lnTo>
                    <a:lnTo>
                      <a:pt x="713" y="480"/>
                    </a:lnTo>
                    <a:lnTo>
                      <a:pt x="713" y="477"/>
                    </a:lnTo>
                    <a:lnTo>
                      <a:pt x="713" y="477"/>
                    </a:lnTo>
                    <a:lnTo>
                      <a:pt x="713" y="473"/>
                    </a:lnTo>
                    <a:lnTo>
                      <a:pt x="716" y="470"/>
                    </a:lnTo>
                    <a:lnTo>
                      <a:pt x="716" y="466"/>
                    </a:lnTo>
                    <a:lnTo>
                      <a:pt x="716" y="466"/>
                    </a:lnTo>
                    <a:lnTo>
                      <a:pt x="716" y="466"/>
                    </a:lnTo>
                    <a:lnTo>
                      <a:pt x="713" y="466"/>
                    </a:lnTo>
                    <a:lnTo>
                      <a:pt x="709" y="470"/>
                    </a:lnTo>
                    <a:lnTo>
                      <a:pt x="709" y="470"/>
                    </a:lnTo>
                    <a:lnTo>
                      <a:pt x="705" y="462"/>
                    </a:lnTo>
                    <a:lnTo>
                      <a:pt x="705" y="462"/>
                    </a:lnTo>
                    <a:lnTo>
                      <a:pt x="705" y="462"/>
                    </a:lnTo>
                    <a:lnTo>
                      <a:pt x="702" y="466"/>
                    </a:lnTo>
                    <a:lnTo>
                      <a:pt x="698" y="466"/>
                    </a:lnTo>
                    <a:lnTo>
                      <a:pt x="695" y="462"/>
                    </a:lnTo>
                    <a:lnTo>
                      <a:pt x="695" y="459"/>
                    </a:lnTo>
                    <a:lnTo>
                      <a:pt x="702" y="459"/>
                    </a:lnTo>
                    <a:lnTo>
                      <a:pt x="705" y="462"/>
                    </a:lnTo>
                    <a:lnTo>
                      <a:pt x="713" y="462"/>
                    </a:lnTo>
                    <a:lnTo>
                      <a:pt x="716" y="459"/>
                    </a:lnTo>
                    <a:lnTo>
                      <a:pt x="720" y="459"/>
                    </a:lnTo>
                    <a:lnTo>
                      <a:pt x="723" y="459"/>
                    </a:lnTo>
                    <a:lnTo>
                      <a:pt x="738" y="459"/>
                    </a:lnTo>
                    <a:lnTo>
                      <a:pt x="741" y="459"/>
                    </a:lnTo>
                    <a:lnTo>
                      <a:pt x="741" y="459"/>
                    </a:lnTo>
                    <a:lnTo>
                      <a:pt x="745" y="448"/>
                    </a:lnTo>
                    <a:lnTo>
                      <a:pt x="745" y="448"/>
                    </a:lnTo>
                    <a:lnTo>
                      <a:pt x="745" y="452"/>
                    </a:lnTo>
                    <a:lnTo>
                      <a:pt x="745" y="455"/>
                    </a:lnTo>
                    <a:lnTo>
                      <a:pt x="745" y="459"/>
                    </a:lnTo>
                    <a:lnTo>
                      <a:pt x="745" y="462"/>
                    </a:lnTo>
                    <a:lnTo>
                      <a:pt x="745" y="462"/>
                    </a:lnTo>
                    <a:lnTo>
                      <a:pt x="748" y="462"/>
                    </a:lnTo>
                    <a:lnTo>
                      <a:pt x="756" y="459"/>
                    </a:lnTo>
                    <a:lnTo>
                      <a:pt x="759" y="455"/>
                    </a:lnTo>
                    <a:lnTo>
                      <a:pt x="763" y="455"/>
                    </a:lnTo>
                    <a:lnTo>
                      <a:pt x="763" y="455"/>
                    </a:lnTo>
                    <a:lnTo>
                      <a:pt x="763" y="455"/>
                    </a:lnTo>
                    <a:lnTo>
                      <a:pt x="763" y="455"/>
                    </a:lnTo>
                    <a:lnTo>
                      <a:pt x="763" y="459"/>
                    </a:lnTo>
                    <a:lnTo>
                      <a:pt x="766" y="459"/>
                    </a:lnTo>
                    <a:lnTo>
                      <a:pt x="773" y="455"/>
                    </a:lnTo>
                    <a:lnTo>
                      <a:pt x="777" y="455"/>
                    </a:lnTo>
                    <a:lnTo>
                      <a:pt x="781" y="455"/>
                    </a:lnTo>
                    <a:lnTo>
                      <a:pt x="781" y="459"/>
                    </a:lnTo>
                    <a:lnTo>
                      <a:pt x="777" y="459"/>
                    </a:lnTo>
                    <a:lnTo>
                      <a:pt x="777" y="459"/>
                    </a:lnTo>
                    <a:lnTo>
                      <a:pt x="781" y="459"/>
                    </a:lnTo>
                    <a:lnTo>
                      <a:pt x="784" y="462"/>
                    </a:lnTo>
                    <a:lnTo>
                      <a:pt x="795" y="466"/>
                    </a:lnTo>
                    <a:lnTo>
                      <a:pt x="795" y="470"/>
                    </a:lnTo>
                    <a:lnTo>
                      <a:pt x="799" y="473"/>
                    </a:lnTo>
                    <a:lnTo>
                      <a:pt x="799" y="473"/>
                    </a:lnTo>
                    <a:lnTo>
                      <a:pt x="806" y="473"/>
                    </a:lnTo>
                    <a:lnTo>
                      <a:pt x="809" y="473"/>
                    </a:lnTo>
                    <a:lnTo>
                      <a:pt x="816" y="470"/>
                    </a:lnTo>
                    <a:lnTo>
                      <a:pt x="816" y="470"/>
                    </a:lnTo>
                    <a:lnTo>
                      <a:pt x="816" y="470"/>
                    </a:lnTo>
                    <a:lnTo>
                      <a:pt x="820" y="466"/>
                    </a:lnTo>
                    <a:lnTo>
                      <a:pt x="820" y="466"/>
                    </a:lnTo>
                    <a:lnTo>
                      <a:pt x="824" y="466"/>
                    </a:lnTo>
                    <a:lnTo>
                      <a:pt x="827" y="466"/>
                    </a:lnTo>
                    <a:lnTo>
                      <a:pt x="831" y="466"/>
                    </a:lnTo>
                    <a:lnTo>
                      <a:pt x="831" y="470"/>
                    </a:lnTo>
                    <a:lnTo>
                      <a:pt x="834" y="473"/>
                    </a:lnTo>
                    <a:lnTo>
                      <a:pt x="838" y="473"/>
                    </a:lnTo>
                    <a:lnTo>
                      <a:pt x="838" y="477"/>
                    </a:lnTo>
                    <a:lnTo>
                      <a:pt x="838" y="480"/>
                    </a:lnTo>
                    <a:lnTo>
                      <a:pt x="845" y="484"/>
                    </a:lnTo>
                    <a:lnTo>
                      <a:pt x="845" y="484"/>
                    </a:lnTo>
                    <a:lnTo>
                      <a:pt x="849" y="488"/>
                    </a:lnTo>
                    <a:lnTo>
                      <a:pt x="852" y="488"/>
                    </a:lnTo>
                    <a:lnTo>
                      <a:pt x="852" y="491"/>
                    </a:lnTo>
                    <a:lnTo>
                      <a:pt x="852" y="498"/>
                    </a:lnTo>
                    <a:lnTo>
                      <a:pt x="849" y="509"/>
                    </a:lnTo>
                    <a:lnTo>
                      <a:pt x="849" y="513"/>
                    </a:lnTo>
                    <a:lnTo>
                      <a:pt x="852" y="516"/>
                    </a:lnTo>
                    <a:lnTo>
                      <a:pt x="852" y="516"/>
                    </a:lnTo>
                    <a:lnTo>
                      <a:pt x="852" y="516"/>
                    </a:lnTo>
                    <a:lnTo>
                      <a:pt x="852" y="513"/>
                    </a:lnTo>
                    <a:lnTo>
                      <a:pt x="856" y="513"/>
                    </a:lnTo>
                    <a:lnTo>
                      <a:pt x="856" y="513"/>
                    </a:lnTo>
                    <a:lnTo>
                      <a:pt x="856" y="520"/>
                    </a:lnTo>
                    <a:lnTo>
                      <a:pt x="852" y="523"/>
                    </a:lnTo>
                    <a:lnTo>
                      <a:pt x="856" y="527"/>
                    </a:lnTo>
                    <a:lnTo>
                      <a:pt x="856" y="531"/>
                    </a:lnTo>
                    <a:lnTo>
                      <a:pt x="863" y="538"/>
                    </a:lnTo>
                    <a:lnTo>
                      <a:pt x="863" y="538"/>
                    </a:lnTo>
                    <a:lnTo>
                      <a:pt x="867" y="534"/>
                    </a:lnTo>
                    <a:lnTo>
                      <a:pt x="867" y="541"/>
                    </a:lnTo>
                    <a:lnTo>
                      <a:pt x="867" y="541"/>
                    </a:lnTo>
                    <a:lnTo>
                      <a:pt x="867" y="541"/>
                    </a:lnTo>
                    <a:lnTo>
                      <a:pt x="867" y="545"/>
                    </a:lnTo>
                    <a:lnTo>
                      <a:pt x="867" y="545"/>
                    </a:lnTo>
                    <a:lnTo>
                      <a:pt x="870" y="549"/>
                    </a:lnTo>
                    <a:lnTo>
                      <a:pt x="870" y="556"/>
                    </a:lnTo>
                    <a:lnTo>
                      <a:pt x="874" y="556"/>
                    </a:lnTo>
                    <a:lnTo>
                      <a:pt x="874" y="559"/>
                    </a:lnTo>
                    <a:lnTo>
                      <a:pt x="877" y="559"/>
                    </a:lnTo>
                    <a:lnTo>
                      <a:pt x="881" y="559"/>
                    </a:lnTo>
                    <a:lnTo>
                      <a:pt x="885" y="570"/>
                    </a:lnTo>
                    <a:lnTo>
                      <a:pt x="885" y="574"/>
                    </a:lnTo>
                    <a:lnTo>
                      <a:pt x="885" y="574"/>
                    </a:lnTo>
                    <a:lnTo>
                      <a:pt x="885" y="574"/>
                    </a:lnTo>
                    <a:lnTo>
                      <a:pt x="888" y="574"/>
                    </a:lnTo>
                    <a:lnTo>
                      <a:pt x="892" y="574"/>
                    </a:lnTo>
                    <a:lnTo>
                      <a:pt x="899" y="570"/>
                    </a:lnTo>
                    <a:lnTo>
                      <a:pt x="902" y="574"/>
                    </a:lnTo>
                    <a:lnTo>
                      <a:pt x="902" y="570"/>
                    </a:lnTo>
                    <a:lnTo>
                      <a:pt x="902" y="570"/>
                    </a:lnTo>
                    <a:lnTo>
                      <a:pt x="902" y="563"/>
                    </a:lnTo>
                    <a:lnTo>
                      <a:pt x="906" y="556"/>
                    </a:lnTo>
                    <a:lnTo>
                      <a:pt x="906" y="549"/>
                    </a:lnTo>
                    <a:lnTo>
                      <a:pt x="906" y="541"/>
                    </a:lnTo>
                    <a:lnTo>
                      <a:pt x="906" y="534"/>
                    </a:lnTo>
                    <a:lnTo>
                      <a:pt x="899" y="520"/>
                    </a:lnTo>
                    <a:lnTo>
                      <a:pt x="895" y="513"/>
                    </a:lnTo>
                    <a:lnTo>
                      <a:pt x="895" y="509"/>
                    </a:lnTo>
                    <a:lnTo>
                      <a:pt x="895" y="502"/>
                    </a:lnTo>
                    <a:lnTo>
                      <a:pt x="895" y="498"/>
                    </a:lnTo>
                    <a:lnTo>
                      <a:pt x="892" y="495"/>
                    </a:lnTo>
                    <a:lnTo>
                      <a:pt x="885" y="484"/>
                    </a:lnTo>
                    <a:lnTo>
                      <a:pt x="881" y="470"/>
                    </a:lnTo>
                    <a:lnTo>
                      <a:pt x="877" y="455"/>
                    </a:lnTo>
                    <a:lnTo>
                      <a:pt x="877" y="452"/>
                    </a:lnTo>
                    <a:lnTo>
                      <a:pt x="877" y="445"/>
                    </a:lnTo>
                    <a:lnTo>
                      <a:pt x="881" y="441"/>
                    </a:lnTo>
                    <a:lnTo>
                      <a:pt x="881" y="437"/>
                    </a:lnTo>
                    <a:lnTo>
                      <a:pt x="881" y="434"/>
                    </a:lnTo>
                    <a:lnTo>
                      <a:pt x="885" y="427"/>
                    </a:lnTo>
                    <a:lnTo>
                      <a:pt x="888" y="423"/>
                    </a:lnTo>
                    <a:lnTo>
                      <a:pt x="888" y="423"/>
                    </a:lnTo>
                    <a:lnTo>
                      <a:pt x="888" y="419"/>
                    </a:lnTo>
                    <a:lnTo>
                      <a:pt x="888" y="419"/>
                    </a:lnTo>
                    <a:lnTo>
                      <a:pt x="892" y="416"/>
                    </a:lnTo>
                    <a:lnTo>
                      <a:pt x="895" y="416"/>
                    </a:lnTo>
                    <a:lnTo>
                      <a:pt x="895" y="416"/>
                    </a:lnTo>
                    <a:lnTo>
                      <a:pt x="895" y="416"/>
                    </a:lnTo>
                    <a:lnTo>
                      <a:pt x="895" y="412"/>
                    </a:lnTo>
                    <a:lnTo>
                      <a:pt x="892" y="412"/>
                    </a:lnTo>
                    <a:lnTo>
                      <a:pt x="895" y="409"/>
                    </a:lnTo>
                    <a:lnTo>
                      <a:pt x="899" y="409"/>
                    </a:lnTo>
                    <a:lnTo>
                      <a:pt x="906" y="409"/>
                    </a:lnTo>
                    <a:lnTo>
                      <a:pt x="906" y="409"/>
                    </a:lnTo>
                    <a:lnTo>
                      <a:pt x="917" y="401"/>
                    </a:lnTo>
                    <a:lnTo>
                      <a:pt x="917" y="401"/>
                    </a:lnTo>
                    <a:lnTo>
                      <a:pt x="917" y="401"/>
                    </a:lnTo>
                    <a:lnTo>
                      <a:pt x="920" y="398"/>
                    </a:lnTo>
                    <a:lnTo>
                      <a:pt x="924" y="398"/>
                    </a:lnTo>
                    <a:lnTo>
                      <a:pt x="924" y="398"/>
                    </a:lnTo>
                    <a:lnTo>
                      <a:pt x="924" y="394"/>
                    </a:lnTo>
                    <a:lnTo>
                      <a:pt x="924" y="391"/>
                    </a:lnTo>
                    <a:lnTo>
                      <a:pt x="928" y="391"/>
                    </a:lnTo>
                    <a:lnTo>
                      <a:pt x="928" y="387"/>
                    </a:lnTo>
                    <a:lnTo>
                      <a:pt x="931" y="384"/>
                    </a:lnTo>
                    <a:lnTo>
                      <a:pt x="938" y="384"/>
                    </a:lnTo>
                    <a:lnTo>
                      <a:pt x="938" y="380"/>
                    </a:lnTo>
                    <a:lnTo>
                      <a:pt x="938" y="380"/>
                    </a:lnTo>
                    <a:lnTo>
                      <a:pt x="945" y="380"/>
                    </a:lnTo>
                    <a:lnTo>
                      <a:pt x="953" y="376"/>
                    </a:lnTo>
                    <a:lnTo>
                      <a:pt x="953" y="373"/>
                    </a:lnTo>
                    <a:lnTo>
                      <a:pt x="956" y="373"/>
                    </a:lnTo>
                    <a:lnTo>
                      <a:pt x="956" y="369"/>
                    </a:lnTo>
                    <a:lnTo>
                      <a:pt x="960" y="369"/>
                    </a:lnTo>
                    <a:lnTo>
                      <a:pt x="963" y="366"/>
                    </a:lnTo>
                    <a:lnTo>
                      <a:pt x="967" y="362"/>
                    </a:lnTo>
                    <a:lnTo>
                      <a:pt x="978" y="362"/>
                    </a:lnTo>
                    <a:lnTo>
                      <a:pt x="981" y="358"/>
                    </a:lnTo>
                    <a:lnTo>
                      <a:pt x="981" y="358"/>
                    </a:lnTo>
                    <a:lnTo>
                      <a:pt x="981" y="355"/>
                    </a:lnTo>
                    <a:lnTo>
                      <a:pt x="978" y="355"/>
                    </a:lnTo>
                    <a:lnTo>
                      <a:pt x="978" y="355"/>
                    </a:lnTo>
                    <a:lnTo>
                      <a:pt x="978" y="355"/>
                    </a:lnTo>
                    <a:lnTo>
                      <a:pt x="978" y="355"/>
                    </a:lnTo>
                    <a:lnTo>
                      <a:pt x="978" y="351"/>
                    </a:lnTo>
                    <a:lnTo>
                      <a:pt x="978" y="351"/>
                    </a:lnTo>
                    <a:lnTo>
                      <a:pt x="981" y="351"/>
                    </a:lnTo>
                    <a:lnTo>
                      <a:pt x="981" y="348"/>
                    </a:lnTo>
                    <a:lnTo>
                      <a:pt x="981" y="348"/>
                    </a:lnTo>
                    <a:lnTo>
                      <a:pt x="974" y="344"/>
                    </a:lnTo>
                    <a:lnTo>
                      <a:pt x="978" y="344"/>
                    </a:lnTo>
                    <a:lnTo>
                      <a:pt x="981" y="344"/>
                    </a:lnTo>
                    <a:lnTo>
                      <a:pt x="981" y="344"/>
                    </a:lnTo>
                    <a:lnTo>
                      <a:pt x="985" y="344"/>
                    </a:lnTo>
                    <a:lnTo>
                      <a:pt x="985" y="348"/>
                    </a:lnTo>
                    <a:lnTo>
                      <a:pt x="988" y="348"/>
                    </a:lnTo>
                    <a:lnTo>
                      <a:pt x="992" y="344"/>
                    </a:lnTo>
                    <a:lnTo>
                      <a:pt x="996" y="340"/>
                    </a:lnTo>
                    <a:lnTo>
                      <a:pt x="996" y="340"/>
                    </a:lnTo>
                    <a:lnTo>
                      <a:pt x="996" y="337"/>
                    </a:lnTo>
                    <a:lnTo>
                      <a:pt x="996" y="333"/>
                    </a:lnTo>
                    <a:lnTo>
                      <a:pt x="996" y="333"/>
                    </a:lnTo>
                    <a:lnTo>
                      <a:pt x="992" y="333"/>
                    </a:lnTo>
                    <a:lnTo>
                      <a:pt x="992" y="337"/>
                    </a:lnTo>
                    <a:lnTo>
                      <a:pt x="988" y="337"/>
                    </a:lnTo>
                    <a:lnTo>
                      <a:pt x="988" y="337"/>
                    </a:lnTo>
                    <a:lnTo>
                      <a:pt x="988" y="333"/>
                    </a:lnTo>
                    <a:lnTo>
                      <a:pt x="981" y="333"/>
                    </a:lnTo>
                    <a:lnTo>
                      <a:pt x="978" y="333"/>
                    </a:lnTo>
                    <a:lnTo>
                      <a:pt x="978" y="330"/>
                    </a:lnTo>
                    <a:lnTo>
                      <a:pt x="978" y="326"/>
                    </a:lnTo>
                    <a:lnTo>
                      <a:pt x="978" y="326"/>
                    </a:lnTo>
                    <a:lnTo>
                      <a:pt x="978" y="330"/>
                    </a:lnTo>
                    <a:lnTo>
                      <a:pt x="981" y="330"/>
                    </a:lnTo>
                    <a:lnTo>
                      <a:pt x="981" y="330"/>
                    </a:lnTo>
                    <a:lnTo>
                      <a:pt x="988" y="326"/>
                    </a:lnTo>
                    <a:lnTo>
                      <a:pt x="988" y="326"/>
                    </a:lnTo>
                    <a:lnTo>
                      <a:pt x="988" y="326"/>
                    </a:lnTo>
                    <a:lnTo>
                      <a:pt x="992" y="326"/>
                    </a:lnTo>
                    <a:lnTo>
                      <a:pt x="992" y="326"/>
                    </a:lnTo>
                    <a:lnTo>
                      <a:pt x="996" y="330"/>
                    </a:lnTo>
                    <a:lnTo>
                      <a:pt x="996" y="330"/>
                    </a:lnTo>
                    <a:lnTo>
                      <a:pt x="996" y="326"/>
                    </a:lnTo>
                    <a:lnTo>
                      <a:pt x="992" y="326"/>
                    </a:lnTo>
                    <a:lnTo>
                      <a:pt x="992" y="323"/>
                    </a:lnTo>
                    <a:lnTo>
                      <a:pt x="992" y="319"/>
                    </a:lnTo>
                    <a:lnTo>
                      <a:pt x="992" y="315"/>
                    </a:lnTo>
                    <a:lnTo>
                      <a:pt x="992" y="312"/>
                    </a:lnTo>
                    <a:lnTo>
                      <a:pt x="985" y="308"/>
                    </a:lnTo>
                    <a:lnTo>
                      <a:pt x="985" y="308"/>
                    </a:lnTo>
                    <a:lnTo>
                      <a:pt x="985" y="308"/>
                    </a:lnTo>
                    <a:lnTo>
                      <a:pt x="981" y="308"/>
                    </a:lnTo>
                    <a:lnTo>
                      <a:pt x="981" y="308"/>
                    </a:lnTo>
                    <a:lnTo>
                      <a:pt x="981" y="305"/>
                    </a:lnTo>
                    <a:lnTo>
                      <a:pt x="985" y="305"/>
                    </a:lnTo>
                    <a:lnTo>
                      <a:pt x="985" y="305"/>
                    </a:lnTo>
                    <a:lnTo>
                      <a:pt x="985" y="305"/>
                    </a:lnTo>
                    <a:lnTo>
                      <a:pt x="985" y="305"/>
                    </a:lnTo>
                    <a:lnTo>
                      <a:pt x="981" y="301"/>
                    </a:lnTo>
                    <a:lnTo>
                      <a:pt x="981" y="301"/>
                    </a:lnTo>
                    <a:lnTo>
                      <a:pt x="985" y="297"/>
                    </a:lnTo>
                    <a:lnTo>
                      <a:pt x="985" y="301"/>
                    </a:lnTo>
                    <a:lnTo>
                      <a:pt x="985" y="297"/>
                    </a:lnTo>
                    <a:lnTo>
                      <a:pt x="981" y="294"/>
                    </a:lnTo>
                    <a:lnTo>
                      <a:pt x="981" y="294"/>
                    </a:lnTo>
                    <a:lnTo>
                      <a:pt x="981" y="294"/>
                    </a:lnTo>
                    <a:lnTo>
                      <a:pt x="985" y="290"/>
                    </a:lnTo>
                    <a:lnTo>
                      <a:pt x="985" y="287"/>
                    </a:lnTo>
                    <a:lnTo>
                      <a:pt x="985" y="287"/>
                    </a:lnTo>
                    <a:lnTo>
                      <a:pt x="981" y="283"/>
                    </a:lnTo>
                    <a:lnTo>
                      <a:pt x="978" y="279"/>
                    </a:lnTo>
                    <a:lnTo>
                      <a:pt x="974" y="279"/>
                    </a:lnTo>
                    <a:lnTo>
                      <a:pt x="971" y="276"/>
                    </a:lnTo>
                    <a:lnTo>
                      <a:pt x="963" y="276"/>
                    </a:lnTo>
                    <a:lnTo>
                      <a:pt x="963" y="272"/>
                    </a:lnTo>
                    <a:lnTo>
                      <a:pt x="963" y="272"/>
                    </a:lnTo>
                    <a:lnTo>
                      <a:pt x="963" y="269"/>
                    </a:lnTo>
                    <a:lnTo>
                      <a:pt x="967" y="269"/>
                    </a:lnTo>
                    <a:lnTo>
                      <a:pt x="967" y="272"/>
                    </a:lnTo>
                    <a:lnTo>
                      <a:pt x="963" y="272"/>
                    </a:lnTo>
                    <a:lnTo>
                      <a:pt x="967" y="272"/>
                    </a:lnTo>
                    <a:lnTo>
                      <a:pt x="967" y="272"/>
                    </a:lnTo>
                    <a:lnTo>
                      <a:pt x="974" y="276"/>
                    </a:lnTo>
                    <a:lnTo>
                      <a:pt x="974" y="276"/>
                    </a:lnTo>
                    <a:lnTo>
                      <a:pt x="978" y="276"/>
                    </a:lnTo>
                    <a:lnTo>
                      <a:pt x="978" y="279"/>
                    </a:lnTo>
                    <a:lnTo>
                      <a:pt x="981" y="279"/>
                    </a:lnTo>
                    <a:lnTo>
                      <a:pt x="985" y="279"/>
                    </a:lnTo>
                    <a:lnTo>
                      <a:pt x="981" y="276"/>
                    </a:lnTo>
                    <a:lnTo>
                      <a:pt x="978" y="272"/>
                    </a:lnTo>
                    <a:lnTo>
                      <a:pt x="981" y="272"/>
                    </a:lnTo>
                    <a:lnTo>
                      <a:pt x="981" y="272"/>
                    </a:lnTo>
                    <a:lnTo>
                      <a:pt x="981" y="272"/>
                    </a:lnTo>
                    <a:lnTo>
                      <a:pt x="981" y="265"/>
                    </a:lnTo>
                    <a:lnTo>
                      <a:pt x="981" y="258"/>
                    </a:lnTo>
                    <a:lnTo>
                      <a:pt x="981" y="254"/>
                    </a:lnTo>
                    <a:lnTo>
                      <a:pt x="981" y="254"/>
                    </a:lnTo>
                    <a:lnTo>
                      <a:pt x="988" y="251"/>
                    </a:lnTo>
                    <a:lnTo>
                      <a:pt x="988" y="247"/>
                    </a:lnTo>
                    <a:lnTo>
                      <a:pt x="988" y="247"/>
                    </a:lnTo>
                    <a:lnTo>
                      <a:pt x="992" y="247"/>
                    </a:lnTo>
                    <a:lnTo>
                      <a:pt x="992" y="247"/>
                    </a:lnTo>
                    <a:lnTo>
                      <a:pt x="992" y="247"/>
                    </a:lnTo>
                    <a:lnTo>
                      <a:pt x="992" y="251"/>
                    </a:lnTo>
                    <a:lnTo>
                      <a:pt x="992" y="251"/>
                    </a:lnTo>
                    <a:lnTo>
                      <a:pt x="988" y="251"/>
                    </a:lnTo>
                    <a:lnTo>
                      <a:pt x="988" y="254"/>
                    </a:lnTo>
                    <a:lnTo>
                      <a:pt x="988" y="254"/>
                    </a:lnTo>
                    <a:lnTo>
                      <a:pt x="988" y="258"/>
                    </a:lnTo>
                    <a:lnTo>
                      <a:pt x="988" y="258"/>
                    </a:lnTo>
                    <a:lnTo>
                      <a:pt x="985" y="262"/>
                    </a:lnTo>
                    <a:lnTo>
                      <a:pt x="985" y="262"/>
                    </a:lnTo>
                    <a:lnTo>
                      <a:pt x="988" y="262"/>
                    </a:lnTo>
                    <a:lnTo>
                      <a:pt x="988" y="262"/>
                    </a:lnTo>
                    <a:lnTo>
                      <a:pt x="988" y="265"/>
                    </a:lnTo>
                    <a:lnTo>
                      <a:pt x="988" y="269"/>
                    </a:lnTo>
                    <a:lnTo>
                      <a:pt x="985" y="269"/>
                    </a:lnTo>
                    <a:lnTo>
                      <a:pt x="985" y="272"/>
                    </a:lnTo>
                    <a:lnTo>
                      <a:pt x="985" y="272"/>
                    </a:lnTo>
                    <a:lnTo>
                      <a:pt x="985" y="276"/>
                    </a:lnTo>
                    <a:lnTo>
                      <a:pt x="988" y="276"/>
                    </a:lnTo>
                    <a:lnTo>
                      <a:pt x="992" y="276"/>
                    </a:lnTo>
                    <a:lnTo>
                      <a:pt x="992" y="279"/>
                    </a:lnTo>
                    <a:lnTo>
                      <a:pt x="996" y="283"/>
                    </a:lnTo>
                    <a:lnTo>
                      <a:pt x="996" y="283"/>
                    </a:lnTo>
                    <a:lnTo>
                      <a:pt x="996" y="283"/>
                    </a:lnTo>
                    <a:lnTo>
                      <a:pt x="996" y="287"/>
                    </a:lnTo>
                    <a:lnTo>
                      <a:pt x="996" y="287"/>
                    </a:lnTo>
                    <a:lnTo>
                      <a:pt x="996" y="287"/>
                    </a:lnTo>
                    <a:lnTo>
                      <a:pt x="996" y="290"/>
                    </a:lnTo>
                    <a:lnTo>
                      <a:pt x="992" y="297"/>
                    </a:lnTo>
                    <a:lnTo>
                      <a:pt x="992" y="301"/>
                    </a:lnTo>
                    <a:lnTo>
                      <a:pt x="992" y="305"/>
                    </a:lnTo>
                    <a:lnTo>
                      <a:pt x="992" y="305"/>
                    </a:lnTo>
                    <a:lnTo>
                      <a:pt x="996" y="305"/>
                    </a:lnTo>
                    <a:lnTo>
                      <a:pt x="996" y="305"/>
                    </a:lnTo>
                    <a:lnTo>
                      <a:pt x="996" y="301"/>
                    </a:lnTo>
                    <a:lnTo>
                      <a:pt x="999" y="294"/>
                    </a:lnTo>
                    <a:lnTo>
                      <a:pt x="1006" y="283"/>
                    </a:lnTo>
                    <a:lnTo>
                      <a:pt x="1006" y="279"/>
                    </a:lnTo>
                    <a:lnTo>
                      <a:pt x="1010" y="276"/>
                    </a:lnTo>
                    <a:lnTo>
                      <a:pt x="1010" y="272"/>
                    </a:lnTo>
                    <a:lnTo>
                      <a:pt x="1010" y="272"/>
                    </a:lnTo>
                    <a:lnTo>
                      <a:pt x="1010" y="265"/>
                    </a:lnTo>
                    <a:lnTo>
                      <a:pt x="1003" y="262"/>
                    </a:lnTo>
                    <a:lnTo>
                      <a:pt x="999" y="251"/>
                    </a:lnTo>
                    <a:lnTo>
                      <a:pt x="999" y="251"/>
                    </a:lnTo>
                    <a:lnTo>
                      <a:pt x="999" y="247"/>
                    </a:lnTo>
                    <a:lnTo>
                      <a:pt x="1003" y="251"/>
                    </a:lnTo>
                    <a:lnTo>
                      <a:pt x="1003" y="251"/>
                    </a:lnTo>
                    <a:lnTo>
                      <a:pt x="1006" y="254"/>
                    </a:lnTo>
                    <a:lnTo>
                      <a:pt x="1010" y="254"/>
                    </a:lnTo>
                    <a:lnTo>
                      <a:pt x="1013" y="254"/>
                    </a:lnTo>
                    <a:lnTo>
                      <a:pt x="1013" y="258"/>
                    </a:lnTo>
                    <a:lnTo>
                      <a:pt x="1013" y="262"/>
                    </a:lnTo>
                    <a:lnTo>
                      <a:pt x="1017" y="258"/>
                    </a:lnTo>
                    <a:lnTo>
                      <a:pt x="1021" y="251"/>
                    </a:lnTo>
                    <a:lnTo>
                      <a:pt x="1024" y="251"/>
                    </a:lnTo>
                    <a:lnTo>
                      <a:pt x="1024" y="247"/>
                    </a:lnTo>
                    <a:lnTo>
                      <a:pt x="1024" y="247"/>
                    </a:lnTo>
                    <a:lnTo>
                      <a:pt x="1028" y="244"/>
                    </a:lnTo>
                    <a:lnTo>
                      <a:pt x="1028" y="244"/>
                    </a:lnTo>
                    <a:lnTo>
                      <a:pt x="1028" y="236"/>
                    </a:lnTo>
                    <a:lnTo>
                      <a:pt x="1028" y="236"/>
                    </a:lnTo>
                    <a:lnTo>
                      <a:pt x="1031" y="236"/>
                    </a:lnTo>
                    <a:lnTo>
                      <a:pt x="1031" y="236"/>
                    </a:lnTo>
                    <a:lnTo>
                      <a:pt x="1031" y="233"/>
                    </a:lnTo>
                    <a:lnTo>
                      <a:pt x="1031" y="229"/>
                    </a:lnTo>
                    <a:lnTo>
                      <a:pt x="1031" y="229"/>
                    </a:lnTo>
                    <a:lnTo>
                      <a:pt x="1031" y="226"/>
                    </a:lnTo>
                    <a:lnTo>
                      <a:pt x="1028" y="226"/>
                    </a:lnTo>
                    <a:lnTo>
                      <a:pt x="1028" y="226"/>
                    </a:lnTo>
                    <a:lnTo>
                      <a:pt x="1028" y="222"/>
                    </a:lnTo>
                    <a:lnTo>
                      <a:pt x="1028" y="218"/>
                    </a:lnTo>
                    <a:lnTo>
                      <a:pt x="1031" y="218"/>
                    </a:lnTo>
                    <a:lnTo>
                      <a:pt x="1031" y="215"/>
                    </a:lnTo>
                    <a:lnTo>
                      <a:pt x="1035" y="215"/>
                    </a:lnTo>
                    <a:lnTo>
                      <a:pt x="1039" y="211"/>
                    </a:lnTo>
                    <a:lnTo>
                      <a:pt x="1042" y="211"/>
                    </a:lnTo>
                    <a:lnTo>
                      <a:pt x="1046" y="208"/>
                    </a:lnTo>
                    <a:lnTo>
                      <a:pt x="1049" y="208"/>
                    </a:lnTo>
                    <a:lnTo>
                      <a:pt x="1053" y="204"/>
                    </a:lnTo>
                    <a:lnTo>
                      <a:pt x="1053" y="204"/>
                    </a:lnTo>
                    <a:lnTo>
                      <a:pt x="1060" y="204"/>
                    </a:lnTo>
                    <a:lnTo>
                      <a:pt x="1064" y="204"/>
                    </a:lnTo>
                    <a:lnTo>
                      <a:pt x="1074" y="204"/>
                    </a:lnTo>
                    <a:lnTo>
                      <a:pt x="1082" y="204"/>
                    </a:lnTo>
                    <a:lnTo>
                      <a:pt x="1082" y="201"/>
                    </a:lnTo>
                    <a:lnTo>
                      <a:pt x="1085" y="201"/>
                    </a:lnTo>
                    <a:lnTo>
                      <a:pt x="1085" y="197"/>
                    </a:lnTo>
                    <a:lnTo>
                      <a:pt x="1089" y="193"/>
                    </a:lnTo>
                    <a:lnTo>
                      <a:pt x="1089" y="197"/>
                    </a:lnTo>
                    <a:lnTo>
                      <a:pt x="1089" y="197"/>
                    </a:lnTo>
                    <a:lnTo>
                      <a:pt x="1092" y="201"/>
                    </a:lnTo>
                    <a:lnTo>
                      <a:pt x="1096" y="197"/>
                    </a:lnTo>
                    <a:lnTo>
                      <a:pt x="1099" y="197"/>
                    </a:lnTo>
                    <a:lnTo>
                      <a:pt x="1099" y="197"/>
                    </a:lnTo>
                    <a:lnTo>
                      <a:pt x="1103" y="197"/>
                    </a:lnTo>
                    <a:lnTo>
                      <a:pt x="1103" y="197"/>
                    </a:lnTo>
                    <a:lnTo>
                      <a:pt x="1107" y="197"/>
                    </a:lnTo>
                    <a:lnTo>
                      <a:pt x="1110" y="197"/>
                    </a:lnTo>
                    <a:lnTo>
                      <a:pt x="1114" y="193"/>
                    </a:lnTo>
                    <a:lnTo>
                      <a:pt x="1114" y="193"/>
                    </a:lnTo>
                    <a:lnTo>
                      <a:pt x="1114" y="190"/>
                    </a:lnTo>
                    <a:lnTo>
                      <a:pt x="1114" y="190"/>
                    </a:lnTo>
                    <a:lnTo>
                      <a:pt x="1114" y="190"/>
                    </a:lnTo>
                    <a:lnTo>
                      <a:pt x="1114" y="193"/>
                    </a:lnTo>
                    <a:lnTo>
                      <a:pt x="1114" y="193"/>
                    </a:lnTo>
                    <a:lnTo>
                      <a:pt x="1110" y="193"/>
                    </a:lnTo>
                    <a:lnTo>
                      <a:pt x="1107" y="193"/>
                    </a:lnTo>
                    <a:lnTo>
                      <a:pt x="1103" y="193"/>
                    </a:lnTo>
                    <a:lnTo>
                      <a:pt x="1099" y="190"/>
                    </a:lnTo>
                    <a:lnTo>
                      <a:pt x="1099" y="186"/>
                    </a:lnTo>
                    <a:lnTo>
                      <a:pt x="1099" y="183"/>
                    </a:lnTo>
                    <a:lnTo>
                      <a:pt x="1096" y="183"/>
                    </a:lnTo>
                    <a:lnTo>
                      <a:pt x="1092" y="179"/>
                    </a:lnTo>
                    <a:lnTo>
                      <a:pt x="1092" y="179"/>
                    </a:lnTo>
                    <a:lnTo>
                      <a:pt x="1092" y="179"/>
                    </a:lnTo>
                    <a:lnTo>
                      <a:pt x="1096" y="175"/>
                    </a:lnTo>
                    <a:lnTo>
                      <a:pt x="1096" y="175"/>
                    </a:lnTo>
                    <a:lnTo>
                      <a:pt x="1096" y="172"/>
                    </a:lnTo>
                    <a:lnTo>
                      <a:pt x="1099" y="172"/>
                    </a:lnTo>
                    <a:lnTo>
                      <a:pt x="1096" y="172"/>
                    </a:lnTo>
                    <a:lnTo>
                      <a:pt x="1096" y="165"/>
                    </a:lnTo>
                    <a:lnTo>
                      <a:pt x="1096" y="161"/>
                    </a:lnTo>
                    <a:lnTo>
                      <a:pt x="1103" y="158"/>
                    </a:lnTo>
                    <a:lnTo>
                      <a:pt x="1107" y="150"/>
                    </a:lnTo>
                    <a:lnTo>
                      <a:pt x="1107" y="150"/>
                    </a:lnTo>
                    <a:lnTo>
                      <a:pt x="1110" y="147"/>
                    </a:lnTo>
                    <a:lnTo>
                      <a:pt x="1110" y="143"/>
                    </a:lnTo>
                    <a:lnTo>
                      <a:pt x="1114" y="143"/>
                    </a:lnTo>
                    <a:lnTo>
                      <a:pt x="1117" y="143"/>
                    </a:lnTo>
                    <a:lnTo>
                      <a:pt x="1117" y="143"/>
                    </a:lnTo>
                    <a:lnTo>
                      <a:pt x="1117" y="143"/>
                    </a:lnTo>
                    <a:lnTo>
                      <a:pt x="1121" y="143"/>
                    </a:lnTo>
                    <a:lnTo>
                      <a:pt x="1121" y="140"/>
                    </a:lnTo>
                    <a:lnTo>
                      <a:pt x="1121" y="140"/>
                    </a:lnTo>
                    <a:lnTo>
                      <a:pt x="1121" y="143"/>
                    </a:lnTo>
                    <a:lnTo>
                      <a:pt x="1124" y="143"/>
                    </a:lnTo>
                    <a:lnTo>
                      <a:pt x="1124" y="140"/>
                    </a:lnTo>
                    <a:lnTo>
                      <a:pt x="1128" y="140"/>
                    </a:lnTo>
                    <a:lnTo>
                      <a:pt x="1128" y="136"/>
                    </a:lnTo>
                    <a:lnTo>
                      <a:pt x="1132" y="140"/>
                    </a:lnTo>
                    <a:lnTo>
                      <a:pt x="1132" y="140"/>
                    </a:lnTo>
                    <a:lnTo>
                      <a:pt x="1132" y="136"/>
                    </a:lnTo>
                    <a:lnTo>
                      <a:pt x="1132" y="132"/>
                    </a:lnTo>
                    <a:lnTo>
                      <a:pt x="1135" y="129"/>
                    </a:lnTo>
                    <a:lnTo>
                      <a:pt x="1135" y="129"/>
                    </a:lnTo>
                    <a:lnTo>
                      <a:pt x="1139" y="125"/>
                    </a:lnTo>
                    <a:lnTo>
                      <a:pt x="1139" y="125"/>
                    </a:lnTo>
                    <a:lnTo>
                      <a:pt x="1139" y="125"/>
                    </a:lnTo>
                    <a:lnTo>
                      <a:pt x="1139" y="129"/>
                    </a:lnTo>
                    <a:lnTo>
                      <a:pt x="1139" y="129"/>
                    </a:lnTo>
                    <a:lnTo>
                      <a:pt x="1142" y="129"/>
                    </a:lnTo>
                    <a:lnTo>
                      <a:pt x="1142" y="129"/>
                    </a:lnTo>
                    <a:lnTo>
                      <a:pt x="1146" y="132"/>
                    </a:lnTo>
                    <a:lnTo>
                      <a:pt x="1150" y="132"/>
                    </a:lnTo>
                    <a:lnTo>
                      <a:pt x="1150" y="129"/>
                    </a:lnTo>
                    <a:lnTo>
                      <a:pt x="1153" y="129"/>
                    </a:lnTo>
                    <a:lnTo>
                      <a:pt x="1153" y="129"/>
                    </a:lnTo>
                    <a:lnTo>
                      <a:pt x="1157" y="125"/>
                    </a:lnTo>
                    <a:lnTo>
                      <a:pt x="1157" y="125"/>
                    </a:lnTo>
                    <a:lnTo>
                      <a:pt x="1164" y="125"/>
                    </a:lnTo>
                    <a:lnTo>
                      <a:pt x="1164" y="125"/>
                    </a:lnTo>
                    <a:lnTo>
                      <a:pt x="1164" y="122"/>
                    </a:lnTo>
                    <a:lnTo>
                      <a:pt x="1167" y="122"/>
                    </a:lnTo>
                    <a:lnTo>
                      <a:pt x="1167" y="122"/>
                    </a:lnTo>
                    <a:lnTo>
                      <a:pt x="1171" y="122"/>
                    </a:lnTo>
                    <a:lnTo>
                      <a:pt x="1175" y="118"/>
                    </a:lnTo>
                    <a:lnTo>
                      <a:pt x="1175" y="118"/>
                    </a:lnTo>
                    <a:lnTo>
                      <a:pt x="1175" y="11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74" name="Freeform 2808">
                <a:extLst>
                  <a:ext uri="{FF2B5EF4-FFF2-40B4-BE49-F238E27FC236}">
                    <a16:creationId xmlns:a16="http://schemas.microsoft.com/office/drawing/2014/main" id="{EB121E71-C5AB-434D-A2F8-880EF220401C}"/>
                  </a:ext>
                </a:extLst>
              </p:cNvPr>
              <p:cNvSpPr>
                <a:spLocks/>
              </p:cNvSpPr>
              <p:nvPr/>
            </p:nvSpPr>
            <p:spPr bwMode="auto">
              <a:xfrm>
                <a:off x="469" y="2266"/>
                <a:ext cx="11" cy="7"/>
              </a:xfrm>
              <a:custGeom>
                <a:avLst/>
                <a:gdLst>
                  <a:gd name="T0" fmla="*/ 4 w 11"/>
                  <a:gd name="T1" fmla="*/ 0 h 7"/>
                  <a:gd name="T2" fmla="*/ 8 w 11"/>
                  <a:gd name="T3" fmla="*/ 0 h 7"/>
                  <a:gd name="T4" fmla="*/ 8 w 11"/>
                  <a:gd name="T5" fmla="*/ 0 h 7"/>
                  <a:gd name="T6" fmla="*/ 11 w 11"/>
                  <a:gd name="T7" fmla="*/ 0 h 7"/>
                  <a:gd name="T8" fmla="*/ 11 w 11"/>
                  <a:gd name="T9" fmla="*/ 3 h 7"/>
                  <a:gd name="T10" fmla="*/ 8 w 11"/>
                  <a:gd name="T11" fmla="*/ 7 h 7"/>
                  <a:gd name="T12" fmla="*/ 4 w 11"/>
                  <a:gd name="T13" fmla="*/ 7 h 7"/>
                  <a:gd name="T14" fmla="*/ 4 w 11"/>
                  <a:gd name="T15" fmla="*/ 3 h 7"/>
                  <a:gd name="T16" fmla="*/ 0 w 11"/>
                  <a:gd name="T17" fmla="*/ 3 h 7"/>
                  <a:gd name="T18" fmla="*/ 0 w 11"/>
                  <a:gd name="T19" fmla="*/ 3 h 7"/>
                  <a:gd name="T20" fmla="*/ 4 w 11"/>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4" y="0"/>
                    </a:moveTo>
                    <a:lnTo>
                      <a:pt x="8" y="0"/>
                    </a:lnTo>
                    <a:lnTo>
                      <a:pt x="8" y="0"/>
                    </a:lnTo>
                    <a:lnTo>
                      <a:pt x="11" y="0"/>
                    </a:lnTo>
                    <a:lnTo>
                      <a:pt x="11" y="3"/>
                    </a:lnTo>
                    <a:lnTo>
                      <a:pt x="8" y="7"/>
                    </a:lnTo>
                    <a:lnTo>
                      <a:pt x="4" y="7"/>
                    </a:lnTo>
                    <a:lnTo>
                      <a:pt x="4" y="3"/>
                    </a:lnTo>
                    <a:lnTo>
                      <a:pt x="0" y="3"/>
                    </a:lnTo>
                    <a:lnTo>
                      <a:pt x="0" y="3"/>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75" name="Freeform 2809">
                <a:extLst>
                  <a:ext uri="{FF2B5EF4-FFF2-40B4-BE49-F238E27FC236}">
                    <a16:creationId xmlns:a16="http://schemas.microsoft.com/office/drawing/2014/main" id="{F4B9E945-A423-4E60-A2B3-4F3AD62F2344}"/>
                  </a:ext>
                </a:extLst>
              </p:cNvPr>
              <p:cNvSpPr>
                <a:spLocks/>
              </p:cNvSpPr>
              <p:nvPr/>
            </p:nvSpPr>
            <p:spPr bwMode="auto">
              <a:xfrm>
                <a:off x="469" y="2266"/>
                <a:ext cx="11" cy="7"/>
              </a:xfrm>
              <a:custGeom>
                <a:avLst/>
                <a:gdLst>
                  <a:gd name="T0" fmla="*/ 4 w 11"/>
                  <a:gd name="T1" fmla="*/ 0 h 7"/>
                  <a:gd name="T2" fmla="*/ 8 w 11"/>
                  <a:gd name="T3" fmla="*/ 0 h 7"/>
                  <a:gd name="T4" fmla="*/ 8 w 11"/>
                  <a:gd name="T5" fmla="*/ 0 h 7"/>
                  <a:gd name="T6" fmla="*/ 11 w 11"/>
                  <a:gd name="T7" fmla="*/ 0 h 7"/>
                  <a:gd name="T8" fmla="*/ 11 w 11"/>
                  <a:gd name="T9" fmla="*/ 3 h 7"/>
                  <a:gd name="T10" fmla="*/ 8 w 11"/>
                  <a:gd name="T11" fmla="*/ 7 h 7"/>
                  <a:gd name="T12" fmla="*/ 4 w 11"/>
                  <a:gd name="T13" fmla="*/ 7 h 7"/>
                  <a:gd name="T14" fmla="*/ 4 w 11"/>
                  <a:gd name="T15" fmla="*/ 3 h 7"/>
                  <a:gd name="T16" fmla="*/ 0 w 11"/>
                  <a:gd name="T17" fmla="*/ 3 h 7"/>
                  <a:gd name="T18" fmla="*/ 0 w 11"/>
                  <a:gd name="T19" fmla="*/ 3 h 7"/>
                  <a:gd name="T20" fmla="*/ 4 w 11"/>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4" y="0"/>
                    </a:moveTo>
                    <a:lnTo>
                      <a:pt x="8" y="0"/>
                    </a:lnTo>
                    <a:lnTo>
                      <a:pt x="8" y="0"/>
                    </a:lnTo>
                    <a:lnTo>
                      <a:pt x="11" y="0"/>
                    </a:lnTo>
                    <a:lnTo>
                      <a:pt x="11" y="3"/>
                    </a:lnTo>
                    <a:lnTo>
                      <a:pt x="8" y="7"/>
                    </a:lnTo>
                    <a:lnTo>
                      <a:pt x="4" y="7"/>
                    </a:lnTo>
                    <a:lnTo>
                      <a:pt x="4" y="3"/>
                    </a:lnTo>
                    <a:lnTo>
                      <a:pt x="0" y="3"/>
                    </a:lnTo>
                    <a:lnTo>
                      <a:pt x="0" y="3"/>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76" name="Freeform 2810">
                <a:extLst>
                  <a:ext uri="{FF2B5EF4-FFF2-40B4-BE49-F238E27FC236}">
                    <a16:creationId xmlns:a16="http://schemas.microsoft.com/office/drawing/2014/main" id="{67D925EF-5AC5-452E-9BD0-4693BFA8A12D}"/>
                  </a:ext>
                </a:extLst>
              </p:cNvPr>
              <p:cNvSpPr>
                <a:spLocks/>
              </p:cNvSpPr>
              <p:nvPr/>
            </p:nvSpPr>
            <p:spPr bwMode="auto">
              <a:xfrm>
                <a:off x="502" y="2277"/>
                <a:ext cx="10" cy="7"/>
              </a:xfrm>
              <a:custGeom>
                <a:avLst/>
                <a:gdLst>
                  <a:gd name="T0" fmla="*/ 0 w 10"/>
                  <a:gd name="T1" fmla="*/ 3 h 7"/>
                  <a:gd name="T2" fmla="*/ 0 w 10"/>
                  <a:gd name="T3" fmla="*/ 0 h 7"/>
                  <a:gd name="T4" fmla="*/ 3 w 10"/>
                  <a:gd name="T5" fmla="*/ 0 h 7"/>
                  <a:gd name="T6" fmla="*/ 3 w 10"/>
                  <a:gd name="T7" fmla="*/ 3 h 7"/>
                  <a:gd name="T8" fmla="*/ 10 w 10"/>
                  <a:gd name="T9" fmla="*/ 7 h 7"/>
                  <a:gd name="T10" fmla="*/ 7 w 10"/>
                  <a:gd name="T11" fmla="*/ 7 h 7"/>
                  <a:gd name="T12" fmla="*/ 3 w 10"/>
                  <a:gd name="T13" fmla="*/ 7 h 7"/>
                  <a:gd name="T14" fmla="*/ 3 w 10"/>
                  <a:gd name="T15" fmla="*/ 7 h 7"/>
                  <a:gd name="T16" fmla="*/ 0 w 10"/>
                  <a:gd name="T17" fmla="*/ 3 h 7"/>
                  <a:gd name="T18" fmla="*/ 0 w 10"/>
                  <a:gd name="T19" fmla="*/ 3 h 7"/>
                  <a:gd name="T20" fmla="*/ 0 w 10"/>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7">
                    <a:moveTo>
                      <a:pt x="0" y="3"/>
                    </a:moveTo>
                    <a:lnTo>
                      <a:pt x="0" y="0"/>
                    </a:lnTo>
                    <a:lnTo>
                      <a:pt x="3" y="0"/>
                    </a:lnTo>
                    <a:lnTo>
                      <a:pt x="3" y="3"/>
                    </a:lnTo>
                    <a:lnTo>
                      <a:pt x="10" y="7"/>
                    </a:lnTo>
                    <a:lnTo>
                      <a:pt x="7" y="7"/>
                    </a:lnTo>
                    <a:lnTo>
                      <a:pt x="3" y="7"/>
                    </a:lnTo>
                    <a:lnTo>
                      <a:pt x="3" y="7"/>
                    </a:lnTo>
                    <a:lnTo>
                      <a:pt x="0" y="3"/>
                    </a:lnTo>
                    <a:lnTo>
                      <a:pt x="0" y="3"/>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77" name="Freeform 2811">
                <a:extLst>
                  <a:ext uri="{FF2B5EF4-FFF2-40B4-BE49-F238E27FC236}">
                    <a16:creationId xmlns:a16="http://schemas.microsoft.com/office/drawing/2014/main" id="{93CB2FF7-40CE-4686-A761-54E394AAFC83}"/>
                  </a:ext>
                </a:extLst>
              </p:cNvPr>
              <p:cNvSpPr>
                <a:spLocks/>
              </p:cNvSpPr>
              <p:nvPr/>
            </p:nvSpPr>
            <p:spPr bwMode="auto">
              <a:xfrm>
                <a:off x="502" y="2277"/>
                <a:ext cx="10" cy="7"/>
              </a:xfrm>
              <a:custGeom>
                <a:avLst/>
                <a:gdLst>
                  <a:gd name="T0" fmla="*/ 0 w 10"/>
                  <a:gd name="T1" fmla="*/ 3 h 7"/>
                  <a:gd name="T2" fmla="*/ 0 w 10"/>
                  <a:gd name="T3" fmla="*/ 0 h 7"/>
                  <a:gd name="T4" fmla="*/ 3 w 10"/>
                  <a:gd name="T5" fmla="*/ 0 h 7"/>
                  <a:gd name="T6" fmla="*/ 3 w 10"/>
                  <a:gd name="T7" fmla="*/ 3 h 7"/>
                  <a:gd name="T8" fmla="*/ 10 w 10"/>
                  <a:gd name="T9" fmla="*/ 7 h 7"/>
                  <a:gd name="T10" fmla="*/ 7 w 10"/>
                  <a:gd name="T11" fmla="*/ 7 h 7"/>
                  <a:gd name="T12" fmla="*/ 3 w 10"/>
                  <a:gd name="T13" fmla="*/ 7 h 7"/>
                  <a:gd name="T14" fmla="*/ 3 w 10"/>
                  <a:gd name="T15" fmla="*/ 7 h 7"/>
                  <a:gd name="T16" fmla="*/ 0 w 10"/>
                  <a:gd name="T17" fmla="*/ 3 h 7"/>
                  <a:gd name="T18" fmla="*/ 0 w 10"/>
                  <a:gd name="T19" fmla="*/ 3 h 7"/>
                  <a:gd name="T20" fmla="*/ 0 w 10"/>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7">
                    <a:moveTo>
                      <a:pt x="0" y="3"/>
                    </a:moveTo>
                    <a:lnTo>
                      <a:pt x="0" y="0"/>
                    </a:lnTo>
                    <a:lnTo>
                      <a:pt x="3" y="0"/>
                    </a:lnTo>
                    <a:lnTo>
                      <a:pt x="3" y="3"/>
                    </a:lnTo>
                    <a:lnTo>
                      <a:pt x="10" y="7"/>
                    </a:lnTo>
                    <a:lnTo>
                      <a:pt x="7" y="7"/>
                    </a:lnTo>
                    <a:lnTo>
                      <a:pt x="3" y="7"/>
                    </a:lnTo>
                    <a:lnTo>
                      <a:pt x="3" y="7"/>
                    </a:lnTo>
                    <a:lnTo>
                      <a:pt x="0" y="3"/>
                    </a:lnTo>
                    <a:lnTo>
                      <a:pt x="0" y="3"/>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78" name="Freeform 2812">
                <a:extLst>
                  <a:ext uri="{FF2B5EF4-FFF2-40B4-BE49-F238E27FC236}">
                    <a16:creationId xmlns:a16="http://schemas.microsoft.com/office/drawing/2014/main" id="{D81197F9-0611-4841-BA2B-FDFA28FC2633}"/>
                  </a:ext>
                </a:extLst>
              </p:cNvPr>
              <p:cNvSpPr>
                <a:spLocks/>
              </p:cNvSpPr>
              <p:nvPr/>
            </p:nvSpPr>
            <p:spPr bwMode="auto">
              <a:xfrm>
                <a:off x="519" y="2287"/>
                <a:ext cx="11" cy="4"/>
              </a:xfrm>
              <a:custGeom>
                <a:avLst/>
                <a:gdLst>
                  <a:gd name="T0" fmla="*/ 0 w 11"/>
                  <a:gd name="T1" fmla="*/ 0 h 4"/>
                  <a:gd name="T2" fmla="*/ 0 w 11"/>
                  <a:gd name="T3" fmla="*/ 0 h 4"/>
                  <a:gd name="T4" fmla="*/ 0 w 11"/>
                  <a:gd name="T5" fmla="*/ 0 h 4"/>
                  <a:gd name="T6" fmla="*/ 4 w 11"/>
                  <a:gd name="T7" fmla="*/ 0 h 4"/>
                  <a:gd name="T8" fmla="*/ 8 w 11"/>
                  <a:gd name="T9" fmla="*/ 0 h 4"/>
                  <a:gd name="T10" fmla="*/ 11 w 11"/>
                  <a:gd name="T11" fmla="*/ 0 h 4"/>
                  <a:gd name="T12" fmla="*/ 11 w 11"/>
                  <a:gd name="T13" fmla="*/ 0 h 4"/>
                  <a:gd name="T14" fmla="*/ 11 w 11"/>
                  <a:gd name="T15" fmla="*/ 0 h 4"/>
                  <a:gd name="T16" fmla="*/ 8 w 11"/>
                  <a:gd name="T17" fmla="*/ 4 h 4"/>
                  <a:gd name="T18" fmla="*/ 4 w 11"/>
                  <a:gd name="T19" fmla="*/ 0 h 4"/>
                  <a:gd name="T20" fmla="*/ 0 w 11"/>
                  <a:gd name="T21" fmla="*/ 4 h 4"/>
                  <a:gd name="T22" fmla="*/ 0 w 11"/>
                  <a:gd name="T23" fmla="*/ 0 h 4"/>
                  <a:gd name="T24" fmla="*/ 0 w 11"/>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4">
                    <a:moveTo>
                      <a:pt x="0" y="0"/>
                    </a:moveTo>
                    <a:lnTo>
                      <a:pt x="0" y="0"/>
                    </a:lnTo>
                    <a:lnTo>
                      <a:pt x="0" y="0"/>
                    </a:lnTo>
                    <a:lnTo>
                      <a:pt x="4" y="0"/>
                    </a:lnTo>
                    <a:lnTo>
                      <a:pt x="8" y="0"/>
                    </a:lnTo>
                    <a:lnTo>
                      <a:pt x="11" y="0"/>
                    </a:lnTo>
                    <a:lnTo>
                      <a:pt x="11" y="0"/>
                    </a:lnTo>
                    <a:lnTo>
                      <a:pt x="11" y="0"/>
                    </a:lnTo>
                    <a:lnTo>
                      <a:pt x="8" y="4"/>
                    </a:lnTo>
                    <a:lnTo>
                      <a:pt x="4" y="0"/>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79" name="Freeform 2813">
                <a:extLst>
                  <a:ext uri="{FF2B5EF4-FFF2-40B4-BE49-F238E27FC236}">
                    <a16:creationId xmlns:a16="http://schemas.microsoft.com/office/drawing/2014/main" id="{F4890A4A-7DDC-4BB1-BC05-8B9DF9EEDA74}"/>
                  </a:ext>
                </a:extLst>
              </p:cNvPr>
              <p:cNvSpPr>
                <a:spLocks/>
              </p:cNvSpPr>
              <p:nvPr/>
            </p:nvSpPr>
            <p:spPr bwMode="auto">
              <a:xfrm>
                <a:off x="519" y="2287"/>
                <a:ext cx="11" cy="4"/>
              </a:xfrm>
              <a:custGeom>
                <a:avLst/>
                <a:gdLst>
                  <a:gd name="T0" fmla="*/ 0 w 11"/>
                  <a:gd name="T1" fmla="*/ 0 h 4"/>
                  <a:gd name="T2" fmla="*/ 0 w 11"/>
                  <a:gd name="T3" fmla="*/ 0 h 4"/>
                  <a:gd name="T4" fmla="*/ 0 w 11"/>
                  <a:gd name="T5" fmla="*/ 0 h 4"/>
                  <a:gd name="T6" fmla="*/ 4 w 11"/>
                  <a:gd name="T7" fmla="*/ 0 h 4"/>
                  <a:gd name="T8" fmla="*/ 8 w 11"/>
                  <a:gd name="T9" fmla="*/ 0 h 4"/>
                  <a:gd name="T10" fmla="*/ 11 w 11"/>
                  <a:gd name="T11" fmla="*/ 0 h 4"/>
                  <a:gd name="T12" fmla="*/ 11 w 11"/>
                  <a:gd name="T13" fmla="*/ 0 h 4"/>
                  <a:gd name="T14" fmla="*/ 11 w 11"/>
                  <a:gd name="T15" fmla="*/ 0 h 4"/>
                  <a:gd name="T16" fmla="*/ 8 w 11"/>
                  <a:gd name="T17" fmla="*/ 4 h 4"/>
                  <a:gd name="T18" fmla="*/ 4 w 11"/>
                  <a:gd name="T19" fmla="*/ 0 h 4"/>
                  <a:gd name="T20" fmla="*/ 0 w 11"/>
                  <a:gd name="T21" fmla="*/ 4 h 4"/>
                  <a:gd name="T22" fmla="*/ 0 w 11"/>
                  <a:gd name="T23" fmla="*/ 0 h 4"/>
                  <a:gd name="T24" fmla="*/ 0 w 11"/>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4">
                    <a:moveTo>
                      <a:pt x="0" y="0"/>
                    </a:moveTo>
                    <a:lnTo>
                      <a:pt x="0" y="0"/>
                    </a:lnTo>
                    <a:lnTo>
                      <a:pt x="0" y="0"/>
                    </a:lnTo>
                    <a:lnTo>
                      <a:pt x="4" y="0"/>
                    </a:lnTo>
                    <a:lnTo>
                      <a:pt x="8" y="0"/>
                    </a:lnTo>
                    <a:lnTo>
                      <a:pt x="11" y="0"/>
                    </a:lnTo>
                    <a:lnTo>
                      <a:pt x="11" y="0"/>
                    </a:lnTo>
                    <a:lnTo>
                      <a:pt x="11" y="0"/>
                    </a:lnTo>
                    <a:lnTo>
                      <a:pt x="8" y="4"/>
                    </a:lnTo>
                    <a:lnTo>
                      <a:pt x="4" y="0"/>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80" name="Freeform 2814">
                <a:extLst>
                  <a:ext uri="{FF2B5EF4-FFF2-40B4-BE49-F238E27FC236}">
                    <a16:creationId xmlns:a16="http://schemas.microsoft.com/office/drawing/2014/main" id="{BA003DC5-4087-4B78-859D-081A5FFD5ACF}"/>
                  </a:ext>
                </a:extLst>
              </p:cNvPr>
              <p:cNvSpPr>
                <a:spLocks/>
              </p:cNvSpPr>
              <p:nvPr/>
            </p:nvSpPr>
            <p:spPr bwMode="auto">
              <a:xfrm>
                <a:off x="534" y="2291"/>
                <a:ext cx="11" cy="11"/>
              </a:xfrm>
              <a:custGeom>
                <a:avLst/>
                <a:gdLst>
                  <a:gd name="T0" fmla="*/ 3 w 11"/>
                  <a:gd name="T1" fmla="*/ 0 h 11"/>
                  <a:gd name="T2" fmla="*/ 3 w 11"/>
                  <a:gd name="T3" fmla="*/ 0 h 11"/>
                  <a:gd name="T4" fmla="*/ 3 w 11"/>
                  <a:gd name="T5" fmla="*/ 0 h 11"/>
                  <a:gd name="T6" fmla="*/ 11 w 11"/>
                  <a:gd name="T7" fmla="*/ 4 h 11"/>
                  <a:gd name="T8" fmla="*/ 11 w 11"/>
                  <a:gd name="T9" fmla="*/ 7 h 11"/>
                  <a:gd name="T10" fmla="*/ 7 w 11"/>
                  <a:gd name="T11" fmla="*/ 11 h 11"/>
                  <a:gd name="T12" fmla="*/ 7 w 11"/>
                  <a:gd name="T13" fmla="*/ 11 h 11"/>
                  <a:gd name="T14" fmla="*/ 3 w 11"/>
                  <a:gd name="T15" fmla="*/ 7 h 11"/>
                  <a:gd name="T16" fmla="*/ 3 w 11"/>
                  <a:gd name="T17" fmla="*/ 4 h 11"/>
                  <a:gd name="T18" fmla="*/ 0 w 11"/>
                  <a:gd name="T19" fmla="*/ 4 h 11"/>
                  <a:gd name="T20" fmla="*/ 0 w 11"/>
                  <a:gd name="T21" fmla="*/ 0 h 11"/>
                  <a:gd name="T22" fmla="*/ 0 w 11"/>
                  <a:gd name="T23" fmla="*/ 0 h 11"/>
                  <a:gd name="T24" fmla="*/ 0 w 11"/>
                  <a:gd name="T25" fmla="*/ 0 h 11"/>
                  <a:gd name="T26" fmla="*/ 3 w 11"/>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3" y="0"/>
                    </a:moveTo>
                    <a:lnTo>
                      <a:pt x="3" y="0"/>
                    </a:lnTo>
                    <a:lnTo>
                      <a:pt x="3" y="0"/>
                    </a:lnTo>
                    <a:lnTo>
                      <a:pt x="11" y="4"/>
                    </a:lnTo>
                    <a:lnTo>
                      <a:pt x="11" y="7"/>
                    </a:lnTo>
                    <a:lnTo>
                      <a:pt x="7" y="11"/>
                    </a:lnTo>
                    <a:lnTo>
                      <a:pt x="7" y="11"/>
                    </a:lnTo>
                    <a:lnTo>
                      <a:pt x="3" y="7"/>
                    </a:lnTo>
                    <a:lnTo>
                      <a:pt x="3" y="4"/>
                    </a:lnTo>
                    <a:lnTo>
                      <a:pt x="0" y="4"/>
                    </a:lnTo>
                    <a:lnTo>
                      <a:pt x="0" y="0"/>
                    </a:lnTo>
                    <a:lnTo>
                      <a:pt x="0" y="0"/>
                    </a:lnTo>
                    <a:lnTo>
                      <a:pt x="0" y="0"/>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81" name="Freeform 2815">
                <a:extLst>
                  <a:ext uri="{FF2B5EF4-FFF2-40B4-BE49-F238E27FC236}">
                    <a16:creationId xmlns:a16="http://schemas.microsoft.com/office/drawing/2014/main" id="{08168FDD-0646-499D-98C9-C58D3D500F2C}"/>
                  </a:ext>
                </a:extLst>
              </p:cNvPr>
              <p:cNvSpPr>
                <a:spLocks/>
              </p:cNvSpPr>
              <p:nvPr/>
            </p:nvSpPr>
            <p:spPr bwMode="auto">
              <a:xfrm>
                <a:off x="534" y="2291"/>
                <a:ext cx="11" cy="11"/>
              </a:xfrm>
              <a:custGeom>
                <a:avLst/>
                <a:gdLst>
                  <a:gd name="T0" fmla="*/ 3 w 11"/>
                  <a:gd name="T1" fmla="*/ 0 h 11"/>
                  <a:gd name="T2" fmla="*/ 3 w 11"/>
                  <a:gd name="T3" fmla="*/ 0 h 11"/>
                  <a:gd name="T4" fmla="*/ 3 w 11"/>
                  <a:gd name="T5" fmla="*/ 0 h 11"/>
                  <a:gd name="T6" fmla="*/ 11 w 11"/>
                  <a:gd name="T7" fmla="*/ 4 h 11"/>
                  <a:gd name="T8" fmla="*/ 11 w 11"/>
                  <a:gd name="T9" fmla="*/ 7 h 11"/>
                  <a:gd name="T10" fmla="*/ 7 w 11"/>
                  <a:gd name="T11" fmla="*/ 11 h 11"/>
                  <a:gd name="T12" fmla="*/ 7 w 11"/>
                  <a:gd name="T13" fmla="*/ 11 h 11"/>
                  <a:gd name="T14" fmla="*/ 3 w 11"/>
                  <a:gd name="T15" fmla="*/ 7 h 11"/>
                  <a:gd name="T16" fmla="*/ 3 w 11"/>
                  <a:gd name="T17" fmla="*/ 4 h 11"/>
                  <a:gd name="T18" fmla="*/ 0 w 11"/>
                  <a:gd name="T19" fmla="*/ 4 h 11"/>
                  <a:gd name="T20" fmla="*/ 0 w 11"/>
                  <a:gd name="T21" fmla="*/ 0 h 11"/>
                  <a:gd name="T22" fmla="*/ 0 w 11"/>
                  <a:gd name="T23" fmla="*/ 0 h 11"/>
                  <a:gd name="T24" fmla="*/ 0 w 11"/>
                  <a:gd name="T25" fmla="*/ 0 h 11"/>
                  <a:gd name="T26" fmla="*/ 3 w 11"/>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3" y="0"/>
                    </a:moveTo>
                    <a:lnTo>
                      <a:pt x="3" y="0"/>
                    </a:lnTo>
                    <a:lnTo>
                      <a:pt x="3" y="0"/>
                    </a:lnTo>
                    <a:lnTo>
                      <a:pt x="11" y="4"/>
                    </a:lnTo>
                    <a:lnTo>
                      <a:pt x="11" y="7"/>
                    </a:lnTo>
                    <a:lnTo>
                      <a:pt x="7" y="11"/>
                    </a:lnTo>
                    <a:lnTo>
                      <a:pt x="7" y="11"/>
                    </a:lnTo>
                    <a:lnTo>
                      <a:pt x="3" y="7"/>
                    </a:lnTo>
                    <a:lnTo>
                      <a:pt x="3" y="4"/>
                    </a:lnTo>
                    <a:lnTo>
                      <a:pt x="0" y="4"/>
                    </a:lnTo>
                    <a:lnTo>
                      <a:pt x="0" y="0"/>
                    </a:lnTo>
                    <a:lnTo>
                      <a:pt x="0" y="0"/>
                    </a:lnTo>
                    <a:lnTo>
                      <a:pt x="0" y="0"/>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82" name="Freeform 2816">
                <a:extLst>
                  <a:ext uri="{FF2B5EF4-FFF2-40B4-BE49-F238E27FC236}">
                    <a16:creationId xmlns:a16="http://schemas.microsoft.com/office/drawing/2014/main" id="{AB03B74A-F331-44BF-8667-187DCE911DBF}"/>
                  </a:ext>
                </a:extLst>
              </p:cNvPr>
              <p:cNvSpPr>
                <a:spLocks/>
              </p:cNvSpPr>
              <p:nvPr/>
            </p:nvSpPr>
            <p:spPr bwMode="auto">
              <a:xfrm>
                <a:off x="548" y="2309"/>
                <a:ext cx="22" cy="25"/>
              </a:xfrm>
              <a:custGeom>
                <a:avLst/>
                <a:gdLst>
                  <a:gd name="T0" fmla="*/ 0 w 22"/>
                  <a:gd name="T1" fmla="*/ 0 h 25"/>
                  <a:gd name="T2" fmla="*/ 0 w 22"/>
                  <a:gd name="T3" fmla="*/ 0 h 25"/>
                  <a:gd name="T4" fmla="*/ 0 w 22"/>
                  <a:gd name="T5" fmla="*/ 0 h 25"/>
                  <a:gd name="T6" fmla="*/ 4 w 22"/>
                  <a:gd name="T7" fmla="*/ 0 h 25"/>
                  <a:gd name="T8" fmla="*/ 4 w 22"/>
                  <a:gd name="T9" fmla="*/ 0 h 25"/>
                  <a:gd name="T10" fmla="*/ 7 w 22"/>
                  <a:gd name="T11" fmla="*/ 0 h 25"/>
                  <a:gd name="T12" fmla="*/ 14 w 22"/>
                  <a:gd name="T13" fmla="*/ 3 h 25"/>
                  <a:gd name="T14" fmla="*/ 14 w 22"/>
                  <a:gd name="T15" fmla="*/ 3 h 25"/>
                  <a:gd name="T16" fmla="*/ 18 w 22"/>
                  <a:gd name="T17" fmla="*/ 7 h 25"/>
                  <a:gd name="T18" fmla="*/ 18 w 22"/>
                  <a:gd name="T19" fmla="*/ 7 h 25"/>
                  <a:gd name="T20" fmla="*/ 22 w 22"/>
                  <a:gd name="T21" fmla="*/ 11 h 25"/>
                  <a:gd name="T22" fmla="*/ 22 w 22"/>
                  <a:gd name="T23" fmla="*/ 11 h 25"/>
                  <a:gd name="T24" fmla="*/ 22 w 22"/>
                  <a:gd name="T25" fmla="*/ 14 h 25"/>
                  <a:gd name="T26" fmla="*/ 22 w 22"/>
                  <a:gd name="T27" fmla="*/ 18 h 25"/>
                  <a:gd name="T28" fmla="*/ 14 w 22"/>
                  <a:gd name="T29" fmla="*/ 18 h 25"/>
                  <a:gd name="T30" fmla="*/ 14 w 22"/>
                  <a:gd name="T31" fmla="*/ 18 h 25"/>
                  <a:gd name="T32" fmla="*/ 11 w 22"/>
                  <a:gd name="T33" fmla="*/ 21 h 25"/>
                  <a:gd name="T34" fmla="*/ 7 w 22"/>
                  <a:gd name="T35" fmla="*/ 21 h 25"/>
                  <a:gd name="T36" fmla="*/ 7 w 22"/>
                  <a:gd name="T37" fmla="*/ 25 h 25"/>
                  <a:gd name="T38" fmla="*/ 4 w 22"/>
                  <a:gd name="T39" fmla="*/ 25 h 25"/>
                  <a:gd name="T40" fmla="*/ 4 w 22"/>
                  <a:gd name="T41" fmla="*/ 25 h 25"/>
                  <a:gd name="T42" fmla="*/ 0 w 22"/>
                  <a:gd name="T43" fmla="*/ 21 h 25"/>
                  <a:gd name="T44" fmla="*/ 0 w 22"/>
                  <a:gd name="T45" fmla="*/ 14 h 25"/>
                  <a:gd name="T46" fmla="*/ 0 w 22"/>
                  <a:gd name="T47" fmla="*/ 11 h 25"/>
                  <a:gd name="T48" fmla="*/ 0 w 22"/>
                  <a:gd name="T49" fmla="*/ 7 h 25"/>
                  <a:gd name="T50" fmla="*/ 0 w 22"/>
                  <a:gd name="T51" fmla="*/ 3 h 25"/>
                  <a:gd name="T52" fmla="*/ 0 w 22"/>
                  <a:gd name="T53" fmla="*/ 3 h 25"/>
                  <a:gd name="T54" fmla="*/ 0 w 22"/>
                  <a:gd name="T5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25">
                    <a:moveTo>
                      <a:pt x="0" y="0"/>
                    </a:moveTo>
                    <a:lnTo>
                      <a:pt x="0" y="0"/>
                    </a:lnTo>
                    <a:lnTo>
                      <a:pt x="0" y="0"/>
                    </a:lnTo>
                    <a:lnTo>
                      <a:pt x="4" y="0"/>
                    </a:lnTo>
                    <a:lnTo>
                      <a:pt x="4" y="0"/>
                    </a:lnTo>
                    <a:lnTo>
                      <a:pt x="7" y="0"/>
                    </a:lnTo>
                    <a:lnTo>
                      <a:pt x="14" y="3"/>
                    </a:lnTo>
                    <a:lnTo>
                      <a:pt x="14" y="3"/>
                    </a:lnTo>
                    <a:lnTo>
                      <a:pt x="18" y="7"/>
                    </a:lnTo>
                    <a:lnTo>
                      <a:pt x="18" y="7"/>
                    </a:lnTo>
                    <a:lnTo>
                      <a:pt x="22" y="11"/>
                    </a:lnTo>
                    <a:lnTo>
                      <a:pt x="22" y="11"/>
                    </a:lnTo>
                    <a:lnTo>
                      <a:pt x="22" y="14"/>
                    </a:lnTo>
                    <a:lnTo>
                      <a:pt x="22" y="18"/>
                    </a:lnTo>
                    <a:lnTo>
                      <a:pt x="14" y="18"/>
                    </a:lnTo>
                    <a:lnTo>
                      <a:pt x="14" y="18"/>
                    </a:lnTo>
                    <a:lnTo>
                      <a:pt x="11" y="21"/>
                    </a:lnTo>
                    <a:lnTo>
                      <a:pt x="7" y="21"/>
                    </a:lnTo>
                    <a:lnTo>
                      <a:pt x="7" y="25"/>
                    </a:lnTo>
                    <a:lnTo>
                      <a:pt x="4" y="25"/>
                    </a:lnTo>
                    <a:lnTo>
                      <a:pt x="4" y="25"/>
                    </a:lnTo>
                    <a:lnTo>
                      <a:pt x="0" y="21"/>
                    </a:lnTo>
                    <a:lnTo>
                      <a:pt x="0" y="14"/>
                    </a:lnTo>
                    <a:lnTo>
                      <a:pt x="0" y="11"/>
                    </a:lnTo>
                    <a:lnTo>
                      <a:pt x="0" y="7"/>
                    </a:lnTo>
                    <a:lnTo>
                      <a:pt x="0" y="3"/>
                    </a:lnTo>
                    <a:lnTo>
                      <a:pt x="0" y="3"/>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83" name="Freeform 2817">
                <a:extLst>
                  <a:ext uri="{FF2B5EF4-FFF2-40B4-BE49-F238E27FC236}">
                    <a16:creationId xmlns:a16="http://schemas.microsoft.com/office/drawing/2014/main" id="{1A703518-2FD9-4C79-8796-7CD2167301C7}"/>
                  </a:ext>
                </a:extLst>
              </p:cNvPr>
              <p:cNvSpPr>
                <a:spLocks/>
              </p:cNvSpPr>
              <p:nvPr/>
            </p:nvSpPr>
            <p:spPr bwMode="auto">
              <a:xfrm>
                <a:off x="548" y="2309"/>
                <a:ext cx="22" cy="25"/>
              </a:xfrm>
              <a:custGeom>
                <a:avLst/>
                <a:gdLst>
                  <a:gd name="T0" fmla="*/ 0 w 22"/>
                  <a:gd name="T1" fmla="*/ 0 h 25"/>
                  <a:gd name="T2" fmla="*/ 0 w 22"/>
                  <a:gd name="T3" fmla="*/ 0 h 25"/>
                  <a:gd name="T4" fmla="*/ 0 w 22"/>
                  <a:gd name="T5" fmla="*/ 0 h 25"/>
                  <a:gd name="T6" fmla="*/ 4 w 22"/>
                  <a:gd name="T7" fmla="*/ 0 h 25"/>
                  <a:gd name="T8" fmla="*/ 4 w 22"/>
                  <a:gd name="T9" fmla="*/ 0 h 25"/>
                  <a:gd name="T10" fmla="*/ 7 w 22"/>
                  <a:gd name="T11" fmla="*/ 0 h 25"/>
                  <a:gd name="T12" fmla="*/ 14 w 22"/>
                  <a:gd name="T13" fmla="*/ 3 h 25"/>
                  <a:gd name="T14" fmla="*/ 14 w 22"/>
                  <a:gd name="T15" fmla="*/ 3 h 25"/>
                  <a:gd name="T16" fmla="*/ 18 w 22"/>
                  <a:gd name="T17" fmla="*/ 7 h 25"/>
                  <a:gd name="T18" fmla="*/ 18 w 22"/>
                  <a:gd name="T19" fmla="*/ 7 h 25"/>
                  <a:gd name="T20" fmla="*/ 22 w 22"/>
                  <a:gd name="T21" fmla="*/ 11 h 25"/>
                  <a:gd name="T22" fmla="*/ 22 w 22"/>
                  <a:gd name="T23" fmla="*/ 11 h 25"/>
                  <a:gd name="T24" fmla="*/ 22 w 22"/>
                  <a:gd name="T25" fmla="*/ 14 h 25"/>
                  <a:gd name="T26" fmla="*/ 22 w 22"/>
                  <a:gd name="T27" fmla="*/ 18 h 25"/>
                  <a:gd name="T28" fmla="*/ 14 w 22"/>
                  <a:gd name="T29" fmla="*/ 18 h 25"/>
                  <a:gd name="T30" fmla="*/ 14 w 22"/>
                  <a:gd name="T31" fmla="*/ 18 h 25"/>
                  <a:gd name="T32" fmla="*/ 11 w 22"/>
                  <a:gd name="T33" fmla="*/ 21 h 25"/>
                  <a:gd name="T34" fmla="*/ 7 w 22"/>
                  <a:gd name="T35" fmla="*/ 21 h 25"/>
                  <a:gd name="T36" fmla="*/ 7 w 22"/>
                  <a:gd name="T37" fmla="*/ 25 h 25"/>
                  <a:gd name="T38" fmla="*/ 4 w 22"/>
                  <a:gd name="T39" fmla="*/ 25 h 25"/>
                  <a:gd name="T40" fmla="*/ 4 w 22"/>
                  <a:gd name="T41" fmla="*/ 25 h 25"/>
                  <a:gd name="T42" fmla="*/ 0 w 22"/>
                  <a:gd name="T43" fmla="*/ 21 h 25"/>
                  <a:gd name="T44" fmla="*/ 0 w 22"/>
                  <a:gd name="T45" fmla="*/ 14 h 25"/>
                  <a:gd name="T46" fmla="*/ 0 w 22"/>
                  <a:gd name="T47" fmla="*/ 11 h 25"/>
                  <a:gd name="T48" fmla="*/ 0 w 22"/>
                  <a:gd name="T49" fmla="*/ 7 h 25"/>
                  <a:gd name="T50" fmla="*/ 0 w 22"/>
                  <a:gd name="T51" fmla="*/ 3 h 25"/>
                  <a:gd name="T52" fmla="*/ 0 w 22"/>
                  <a:gd name="T53" fmla="*/ 3 h 25"/>
                  <a:gd name="T54" fmla="*/ 0 w 22"/>
                  <a:gd name="T5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25">
                    <a:moveTo>
                      <a:pt x="0" y="0"/>
                    </a:moveTo>
                    <a:lnTo>
                      <a:pt x="0" y="0"/>
                    </a:lnTo>
                    <a:lnTo>
                      <a:pt x="0" y="0"/>
                    </a:lnTo>
                    <a:lnTo>
                      <a:pt x="4" y="0"/>
                    </a:lnTo>
                    <a:lnTo>
                      <a:pt x="4" y="0"/>
                    </a:lnTo>
                    <a:lnTo>
                      <a:pt x="7" y="0"/>
                    </a:lnTo>
                    <a:lnTo>
                      <a:pt x="14" y="3"/>
                    </a:lnTo>
                    <a:lnTo>
                      <a:pt x="14" y="3"/>
                    </a:lnTo>
                    <a:lnTo>
                      <a:pt x="18" y="7"/>
                    </a:lnTo>
                    <a:lnTo>
                      <a:pt x="18" y="7"/>
                    </a:lnTo>
                    <a:lnTo>
                      <a:pt x="22" y="11"/>
                    </a:lnTo>
                    <a:lnTo>
                      <a:pt x="22" y="11"/>
                    </a:lnTo>
                    <a:lnTo>
                      <a:pt x="22" y="14"/>
                    </a:lnTo>
                    <a:lnTo>
                      <a:pt x="22" y="18"/>
                    </a:lnTo>
                    <a:lnTo>
                      <a:pt x="14" y="18"/>
                    </a:lnTo>
                    <a:lnTo>
                      <a:pt x="14" y="18"/>
                    </a:lnTo>
                    <a:lnTo>
                      <a:pt x="11" y="21"/>
                    </a:lnTo>
                    <a:lnTo>
                      <a:pt x="7" y="21"/>
                    </a:lnTo>
                    <a:lnTo>
                      <a:pt x="7" y="25"/>
                    </a:lnTo>
                    <a:lnTo>
                      <a:pt x="4" y="25"/>
                    </a:lnTo>
                    <a:lnTo>
                      <a:pt x="4" y="25"/>
                    </a:lnTo>
                    <a:lnTo>
                      <a:pt x="0" y="21"/>
                    </a:lnTo>
                    <a:lnTo>
                      <a:pt x="0" y="14"/>
                    </a:lnTo>
                    <a:lnTo>
                      <a:pt x="0" y="11"/>
                    </a:lnTo>
                    <a:lnTo>
                      <a:pt x="0" y="7"/>
                    </a:lnTo>
                    <a:lnTo>
                      <a:pt x="0" y="3"/>
                    </a:lnTo>
                    <a:lnTo>
                      <a:pt x="0" y="3"/>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grpSp>
        <p:grpSp>
          <p:nvGrpSpPr>
            <p:cNvPr id="21" name="Group 3220">
              <a:extLst>
                <a:ext uri="{FF2B5EF4-FFF2-40B4-BE49-F238E27FC236}">
                  <a16:creationId xmlns:a16="http://schemas.microsoft.com/office/drawing/2014/main" id="{C098B986-1C6C-4983-A1AC-88D187F7C9F2}"/>
                </a:ext>
              </a:extLst>
            </p:cNvPr>
            <p:cNvGrpSpPr>
              <a:grpSpLocks/>
            </p:cNvGrpSpPr>
            <p:nvPr/>
          </p:nvGrpSpPr>
          <p:grpSpPr bwMode="auto">
            <a:xfrm>
              <a:off x="2997200" y="3446375"/>
              <a:ext cx="1854200" cy="2916238"/>
              <a:chOff x="1845" y="2158"/>
              <a:chExt cx="1168" cy="1837"/>
            </a:xfrm>
            <a:solidFill>
              <a:schemeClr val="tx1">
                <a:lumMod val="50000"/>
                <a:lumOff val="50000"/>
              </a:schemeClr>
            </a:solidFill>
          </p:grpSpPr>
          <p:sp>
            <p:nvSpPr>
              <p:cNvPr id="284" name="Freeform 3020">
                <a:extLst>
                  <a:ext uri="{FF2B5EF4-FFF2-40B4-BE49-F238E27FC236}">
                    <a16:creationId xmlns:a16="http://schemas.microsoft.com/office/drawing/2014/main" id="{3DEACFB7-8EF8-4896-9B88-328C5CDD689D}"/>
                  </a:ext>
                </a:extLst>
              </p:cNvPr>
              <p:cNvSpPr>
                <a:spLocks/>
              </p:cNvSpPr>
              <p:nvPr/>
            </p:nvSpPr>
            <p:spPr bwMode="auto">
              <a:xfrm>
                <a:off x="2285" y="3981"/>
                <a:ext cx="8" cy="3"/>
              </a:xfrm>
              <a:custGeom>
                <a:avLst/>
                <a:gdLst>
                  <a:gd name="T0" fmla="*/ 8 w 8"/>
                  <a:gd name="T1" fmla="*/ 3 h 3"/>
                  <a:gd name="T2" fmla="*/ 4 w 8"/>
                  <a:gd name="T3" fmla="*/ 3 h 3"/>
                  <a:gd name="T4" fmla="*/ 4 w 8"/>
                  <a:gd name="T5" fmla="*/ 3 h 3"/>
                  <a:gd name="T6" fmla="*/ 0 w 8"/>
                  <a:gd name="T7" fmla="*/ 0 h 3"/>
                  <a:gd name="T8" fmla="*/ 0 w 8"/>
                  <a:gd name="T9" fmla="*/ 0 h 3"/>
                  <a:gd name="T10" fmla="*/ 0 w 8"/>
                  <a:gd name="T11" fmla="*/ 0 h 3"/>
                  <a:gd name="T12" fmla="*/ 4 w 8"/>
                  <a:gd name="T13" fmla="*/ 0 h 3"/>
                  <a:gd name="T14" fmla="*/ 8 w 8"/>
                  <a:gd name="T15" fmla="*/ 0 h 3"/>
                  <a:gd name="T16" fmla="*/ 8 w 8"/>
                  <a:gd name="T17" fmla="*/ 0 h 3"/>
                  <a:gd name="T18" fmla="*/ 8 w 8"/>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
                    <a:moveTo>
                      <a:pt x="8" y="3"/>
                    </a:moveTo>
                    <a:lnTo>
                      <a:pt x="4" y="3"/>
                    </a:lnTo>
                    <a:lnTo>
                      <a:pt x="4" y="3"/>
                    </a:lnTo>
                    <a:lnTo>
                      <a:pt x="0" y="0"/>
                    </a:lnTo>
                    <a:lnTo>
                      <a:pt x="0" y="0"/>
                    </a:lnTo>
                    <a:lnTo>
                      <a:pt x="0" y="0"/>
                    </a:lnTo>
                    <a:lnTo>
                      <a:pt x="4" y="0"/>
                    </a:lnTo>
                    <a:lnTo>
                      <a:pt x="8" y="0"/>
                    </a:lnTo>
                    <a:lnTo>
                      <a:pt x="8" y="0"/>
                    </a:lnTo>
                    <a:lnTo>
                      <a:pt x="8"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5" name="Freeform 3021">
                <a:extLst>
                  <a:ext uri="{FF2B5EF4-FFF2-40B4-BE49-F238E27FC236}">
                    <a16:creationId xmlns:a16="http://schemas.microsoft.com/office/drawing/2014/main" id="{5D083021-D5D3-4003-B7C5-AD82AA624E47}"/>
                  </a:ext>
                </a:extLst>
              </p:cNvPr>
              <p:cNvSpPr>
                <a:spLocks/>
              </p:cNvSpPr>
              <p:nvPr/>
            </p:nvSpPr>
            <p:spPr bwMode="auto">
              <a:xfrm>
                <a:off x="2285" y="3981"/>
                <a:ext cx="8" cy="3"/>
              </a:xfrm>
              <a:custGeom>
                <a:avLst/>
                <a:gdLst>
                  <a:gd name="T0" fmla="*/ 8 w 8"/>
                  <a:gd name="T1" fmla="*/ 3 h 3"/>
                  <a:gd name="T2" fmla="*/ 4 w 8"/>
                  <a:gd name="T3" fmla="*/ 3 h 3"/>
                  <a:gd name="T4" fmla="*/ 4 w 8"/>
                  <a:gd name="T5" fmla="*/ 3 h 3"/>
                  <a:gd name="T6" fmla="*/ 0 w 8"/>
                  <a:gd name="T7" fmla="*/ 0 h 3"/>
                  <a:gd name="T8" fmla="*/ 0 w 8"/>
                  <a:gd name="T9" fmla="*/ 0 h 3"/>
                  <a:gd name="T10" fmla="*/ 0 w 8"/>
                  <a:gd name="T11" fmla="*/ 0 h 3"/>
                  <a:gd name="T12" fmla="*/ 4 w 8"/>
                  <a:gd name="T13" fmla="*/ 0 h 3"/>
                  <a:gd name="T14" fmla="*/ 8 w 8"/>
                  <a:gd name="T15" fmla="*/ 0 h 3"/>
                  <a:gd name="T16" fmla="*/ 8 w 8"/>
                  <a:gd name="T17" fmla="*/ 0 h 3"/>
                  <a:gd name="T18" fmla="*/ 8 w 8"/>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
                    <a:moveTo>
                      <a:pt x="8" y="3"/>
                    </a:moveTo>
                    <a:lnTo>
                      <a:pt x="4" y="3"/>
                    </a:lnTo>
                    <a:lnTo>
                      <a:pt x="4" y="3"/>
                    </a:lnTo>
                    <a:lnTo>
                      <a:pt x="0" y="0"/>
                    </a:lnTo>
                    <a:lnTo>
                      <a:pt x="0" y="0"/>
                    </a:lnTo>
                    <a:lnTo>
                      <a:pt x="0" y="0"/>
                    </a:lnTo>
                    <a:lnTo>
                      <a:pt x="4" y="0"/>
                    </a:lnTo>
                    <a:lnTo>
                      <a:pt x="8" y="0"/>
                    </a:lnTo>
                    <a:lnTo>
                      <a:pt x="8" y="0"/>
                    </a:lnTo>
                    <a:lnTo>
                      <a:pt x="8"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6" name="Freeform 3022">
                <a:extLst>
                  <a:ext uri="{FF2B5EF4-FFF2-40B4-BE49-F238E27FC236}">
                    <a16:creationId xmlns:a16="http://schemas.microsoft.com/office/drawing/2014/main" id="{3CC51641-0115-4385-ABE1-4D7DBEBB6CFD}"/>
                  </a:ext>
                </a:extLst>
              </p:cNvPr>
              <p:cNvSpPr>
                <a:spLocks/>
              </p:cNvSpPr>
              <p:nvPr/>
            </p:nvSpPr>
            <p:spPr bwMode="auto">
              <a:xfrm>
                <a:off x="2300" y="3973"/>
                <a:ext cx="14" cy="4"/>
              </a:xfrm>
              <a:custGeom>
                <a:avLst/>
                <a:gdLst>
                  <a:gd name="T0" fmla="*/ 14 w 14"/>
                  <a:gd name="T1" fmla="*/ 4 h 4"/>
                  <a:gd name="T2" fmla="*/ 14 w 14"/>
                  <a:gd name="T3" fmla="*/ 4 h 4"/>
                  <a:gd name="T4" fmla="*/ 7 w 14"/>
                  <a:gd name="T5" fmla="*/ 4 h 4"/>
                  <a:gd name="T6" fmla="*/ 3 w 14"/>
                  <a:gd name="T7" fmla="*/ 4 h 4"/>
                  <a:gd name="T8" fmla="*/ 3 w 14"/>
                  <a:gd name="T9" fmla="*/ 4 h 4"/>
                  <a:gd name="T10" fmla="*/ 0 w 14"/>
                  <a:gd name="T11" fmla="*/ 4 h 4"/>
                  <a:gd name="T12" fmla="*/ 0 w 14"/>
                  <a:gd name="T13" fmla="*/ 0 h 4"/>
                  <a:gd name="T14" fmla="*/ 3 w 14"/>
                  <a:gd name="T15" fmla="*/ 0 h 4"/>
                  <a:gd name="T16" fmla="*/ 3 w 14"/>
                  <a:gd name="T17" fmla="*/ 0 h 4"/>
                  <a:gd name="T18" fmla="*/ 7 w 14"/>
                  <a:gd name="T19" fmla="*/ 0 h 4"/>
                  <a:gd name="T20" fmla="*/ 14 w 14"/>
                  <a:gd name="T21" fmla="*/ 0 h 4"/>
                  <a:gd name="T22" fmla="*/ 14 w 14"/>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4">
                    <a:moveTo>
                      <a:pt x="14" y="4"/>
                    </a:moveTo>
                    <a:lnTo>
                      <a:pt x="14" y="4"/>
                    </a:lnTo>
                    <a:lnTo>
                      <a:pt x="7" y="4"/>
                    </a:lnTo>
                    <a:lnTo>
                      <a:pt x="3" y="4"/>
                    </a:lnTo>
                    <a:lnTo>
                      <a:pt x="3" y="4"/>
                    </a:lnTo>
                    <a:lnTo>
                      <a:pt x="0" y="4"/>
                    </a:lnTo>
                    <a:lnTo>
                      <a:pt x="0" y="0"/>
                    </a:lnTo>
                    <a:lnTo>
                      <a:pt x="3" y="0"/>
                    </a:lnTo>
                    <a:lnTo>
                      <a:pt x="3" y="0"/>
                    </a:lnTo>
                    <a:lnTo>
                      <a:pt x="7" y="0"/>
                    </a:lnTo>
                    <a:lnTo>
                      <a:pt x="14" y="0"/>
                    </a:lnTo>
                    <a:lnTo>
                      <a:pt x="14"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7" name="Freeform 3023">
                <a:extLst>
                  <a:ext uri="{FF2B5EF4-FFF2-40B4-BE49-F238E27FC236}">
                    <a16:creationId xmlns:a16="http://schemas.microsoft.com/office/drawing/2014/main" id="{0F487CC8-3184-4C46-BDAF-33E19AF8002D}"/>
                  </a:ext>
                </a:extLst>
              </p:cNvPr>
              <p:cNvSpPr>
                <a:spLocks/>
              </p:cNvSpPr>
              <p:nvPr/>
            </p:nvSpPr>
            <p:spPr bwMode="auto">
              <a:xfrm>
                <a:off x="2300" y="3973"/>
                <a:ext cx="14" cy="4"/>
              </a:xfrm>
              <a:custGeom>
                <a:avLst/>
                <a:gdLst>
                  <a:gd name="T0" fmla="*/ 14 w 14"/>
                  <a:gd name="T1" fmla="*/ 4 h 4"/>
                  <a:gd name="T2" fmla="*/ 14 w 14"/>
                  <a:gd name="T3" fmla="*/ 4 h 4"/>
                  <a:gd name="T4" fmla="*/ 7 w 14"/>
                  <a:gd name="T5" fmla="*/ 4 h 4"/>
                  <a:gd name="T6" fmla="*/ 3 w 14"/>
                  <a:gd name="T7" fmla="*/ 4 h 4"/>
                  <a:gd name="T8" fmla="*/ 3 w 14"/>
                  <a:gd name="T9" fmla="*/ 4 h 4"/>
                  <a:gd name="T10" fmla="*/ 0 w 14"/>
                  <a:gd name="T11" fmla="*/ 4 h 4"/>
                  <a:gd name="T12" fmla="*/ 0 w 14"/>
                  <a:gd name="T13" fmla="*/ 0 h 4"/>
                  <a:gd name="T14" fmla="*/ 3 w 14"/>
                  <a:gd name="T15" fmla="*/ 0 h 4"/>
                  <a:gd name="T16" fmla="*/ 3 w 14"/>
                  <a:gd name="T17" fmla="*/ 0 h 4"/>
                  <a:gd name="T18" fmla="*/ 7 w 14"/>
                  <a:gd name="T19" fmla="*/ 0 h 4"/>
                  <a:gd name="T20" fmla="*/ 14 w 14"/>
                  <a:gd name="T21" fmla="*/ 0 h 4"/>
                  <a:gd name="T22" fmla="*/ 14 w 14"/>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4">
                    <a:moveTo>
                      <a:pt x="14" y="4"/>
                    </a:moveTo>
                    <a:lnTo>
                      <a:pt x="14" y="4"/>
                    </a:lnTo>
                    <a:lnTo>
                      <a:pt x="7" y="4"/>
                    </a:lnTo>
                    <a:lnTo>
                      <a:pt x="3" y="4"/>
                    </a:lnTo>
                    <a:lnTo>
                      <a:pt x="3" y="4"/>
                    </a:lnTo>
                    <a:lnTo>
                      <a:pt x="0" y="4"/>
                    </a:lnTo>
                    <a:lnTo>
                      <a:pt x="0" y="0"/>
                    </a:lnTo>
                    <a:lnTo>
                      <a:pt x="3" y="0"/>
                    </a:lnTo>
                    <a:lnTo>
                      <a:pt x="3" y="0"/>
                    </a:lnTo>
                    <a:lnTo>
                      <a:pt x="7" y="0"/>
                    </a:lnTo>
                    <a:lnTo>
                      <a:pt x="14" y="0"/>
                    </a:lnTo>
                    <a:lnTo>
                      <a:pt x="14"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8" name="Freeform 3024">
                <a:extLst>
                  <a:ext uri="{FF2B5EF4-FFF2-40B4-BE49-F238E27FC236}">
                    <a16:creationId xmlns:a16="http://schemas.microsoft.com/office/drawing/2014/main" id="{FB663E94-1186-4AF2-AC2A-70889F2ACCDB}"/>
                  </a:ext>
                </a:extLst>
              </p:cNvPr>
              <p:cNvSpPr>
                <a:spLocks/>
              </p:cNvSpPr>
              <p:nvPr/>
            </p:nvSpPr>
            <p:spPr bwMode="auto">
              <a:xfrm>
                <a:off x="2300" y="3977"/>
                <a:ext cx="39" cy="18"/>
              </a:xfrm>
              <a:custGeom>
                <a:avLst/>
                <a:gdLst>
                  <a:gd name="T0" fmla="*/ 0 w 39"/>
                  <a:gd name="T1" fmla="*/ 4 h 18"/>
                  <a:gd name="T2" fmla="*/ 0 w 39"/>
                  <a:gd name="T3" fmla="*/ 4 h 18"/>
                  <a:gd name="T4" fmla="*/ 7 w 39"/>
                  <a:gd name="T5" fmla="*/ 4 h 18"/>
                  <a:gd name="T6" fmla="*/ 18 w 39"/>
                  <a:gd name="T7" fmla="*/ 0 h 18"/>
                  <a:gd name="T8" fmla="*/ 21 w 39"/>
                  <a:gd name="T9" fmla="*/ 0 h 18"/>
                  <a:gd name="T10" fmla="*/ 28 w 39"/>
                  <a:gd name="T11" fmla="*/ 0 h 18"/>
                  <a:gd name="T12" fmla="*/ 32 w 39"/>
                  <a:gd name="T13" fmla="*/ 0 h 18"/>
                  <a:gd name="T14" fmla="*/ 32 w 39"/>
                  <a:gd name="T15" fmla="*/ 0 h 18"/>
                  <a:gd name="T16" fmla="*/ 36 w 39"/>
                  <a:gd name="T17" fmla="*/ 4 h 18"/>
                  <a:gd name="T18" fmla="*/ 28 w 39"/>
                  <a:gd name="T19" fmla="*/ 4 h 18"/>
                  <a:gd name="T20" fmla="*/ 28 w 39"/>
                  <a:gd name="T21" fmla="*/ 4 h 18"/>
                  <a:gd name="T22" fmla="*/ 21 w 39"/>
                  <a:gd name="T23" fmla="*/ 0 h 18"/>
                  <a:gd name="T24" fmla="*/ 21 w 39"/>
                  <a:gd name="T25" fmla="*/ 4 h 18"/>
                  <a:gd name="T26" fmla="*/ 25 w 39"/>
                  <a:gd name="T27" fmla="*/ 4 h 18"/>
                  <a:gd name="T28" fmla="*/ 32 w 39"/>
                  <a:gd name="T29" fmla="*/ 4 h 18"/>
                  <a:gd name="T30" fmla="*/ 36 w 39"/>
                  <a:gd name="T31" fmla="*/ 7 h 18"/>
                  <a:gd name="T32" fmla="*/ 36 w 39"/>
                  <a:gd name="T33" fmla="*/ 7 h 18"/>
                  <a:gd name="T34" fmla="*/ 36 w 39"/>
                  <a:gd name="T35" fmla="*/ 7 h 18"/>
                  <a:gd name="T36" fmla="*/ 28 w 39"/>
                  <a:gd name="T37" fmla="*/ 7 h 18"/>
                  <a:gd name="T38" fmla="*/ 28 w 39"/>
                  <a:gd name="T39" fmla="*/ 7 h 18"/>
                  <a:gd name="T40" fmla="*/ 28 w 39"/>
                  <a:gd name="T41" fmla="*/ 11 h 18"/>
                  <a:gd name="T42" fmla="*/ 36 w 39"/>
                  <a:gd name="T43" fmla="*/ 11 h 18"/>
                  <a:gd name="T44" fmla="*/ 36 w 39"/>
                  <a:gd name="T45" fmla="*/ 11 h 18"/>
                  <a:gd name="T46" fmla="*/ 39 w 39"/>
                  <a:gd name="T47" fmla="*/ 14 h 18"/>
                  <a:gd name="T48" fmla="*/ 39 w 39"/>
                  <a:gd name="T49" fmla="*/ 14 h 18"/>
                  <a:gd name="T50" fmla="*/ 39 w 39"/>
                  <a:gd name="T51" fmla="*/ 18 h 18"/>
                  <a:gd name="T52" fmla="*/ 39 w 39"/>
                  <a:gd name="T53" fmla="*/ 18 h 18"/>
                  <a:gd name="T54" fmla="*/ 39 w 39"/>
                  <a:gd name="T55" fmla="*/ 18 h 18"/>
                  <a:gd name="T56" fmla="*/ 39 w 39"/>
                  <a:gd name="T57" fmla="*/ 18 h 18"/>
                  <a:gd name="T58" fmla="*/ 39 w 39"/>
                  <a:gd name="T59" fmla="*/ 18 h 18"/>
                  <a:gd name="T60" fmla="*/ 36 w 39"/>
                  <a:gd name="T61" fmla="*/ 18 h 18"/>
                  <a:gd name="T62" fmla="*/ 36 w 39"/>
                  <a:gd name="T63" fmla="*/ 14 h 18"/>
                  <a:gd name="T64" fmla="*/ 36 w 39"/>
                  <a:gd name="T65" fmla="*/ 14 h 18"/>
                  <a:gd name="T66" fmla="*/ 32 w 39"/>
                  <a:gd name="T67" fmla="*/ 11 h 18"/>
                  <a:gd name="T68" fmla="*/ 25 w 39"/>
                  <a:gd name="T69" fmla="*/ 14 h 18"/>
                  <a:gd name="T70" fmla="*/ 25 w 39"/>
                  <a:gd name="T71" fmla="*/ 11 h 18"/>
                  <a:gd name="T72" fmla="*/ 25 w 39"/>
                  <a:gd name="T73" fmla="*/ 11 h 18"/>
                  <a:gd name="T74" fmla="*/ 21 w 39"/>
                  <a:gd name="T75" fmla="*/ 11 h 18"/>
                  <a:gd name="T76" fmla="*/ 21 w 39"/>
                  <a:gd name="T77" fmla="*/ 7 h 18"/>
                  <a:gd name="T78" fmla="*/ 18 w 39"/>
                  <a:gd name="T79" fmla="*/ 7 h 18"/>
                  <a:gd name="T80" fmla="*/ 14 w 39"/>
                  <a:gd name="T81" fmla="*/ 7 h 18"/>
                  <a:gd name="T82" fmla="*/ 14 w 39"/>
                  <a:gd name="T83" fmla="*/ 7 h 18"/>
                  <a:gd name="T84" fmla="*/ 14 w 39"/>
                  <a:gd name="T85" fmla="*/ 11 h 18"/>
                  <a:gd name="T86" fmla="*/ 18 w 39"/>
                  <a:gd name="T87" fmla="*/ 14 h 18"/>
                  <a:gd name="T88" fmla="*/ 10 w 39"/>
                  <a:gd name="T89" fmla="*/ 14 h 18"/>
                  <a:gd name="T90" fmla="*/ 10 w 39"/>
                  <a:gd name="T91" fmla="*/ 14 h 18"/>
                  <a:gd name="T92" fmla="*/ 10 w 39"/>
                  <a:gd name="T93" fmla="*/ 11 h 18"/>
                  <a:gd name="T94" fmla="*/ 7 w 39"/>
                  <a:gd name="T95" fmla="*/ 11 h 18"/>
                  <a:gd name="T96" fmla="*/ 7 w 39"/>
                  <a:gd name="T97" fmla="*/ 7 h 18"/>
                  <a:gd name="T98" fmla="*/ 10 w 39"/>
                  <a:gd name="T99" fmla="*/ 7 h 18"/>
                  <a:gd name="T100" fmla="*/ 10 w 39"/>
                  <a:gd name="T101" fmla="*/ 7 h 18"/>
                  <a:gd name="T102" fmla="*/ 10 w 39"/>
                  <a:gd name="T103" fmla="*/ 4 h 18"/>
                  <a:gd name="T104" fmla="*/ 10 w 39"/>
                  <a:gd name="T105" fmla="*/ 7 h 18"/>
                  <a:gd name="T106" fmla="*/ 7 w 39"/>
                  <a:gd name="T107" fmla="*/ 7 h 18"/>
                  <a:gd name="T108" fmla="*/ 0 w 39"/>
                  <a:gd name="T109" fmla="*/ 7 h 18"/>
                  <a:gd name="T110" fmla="*/ 0 w 39"/>
                  <a:gd name="T111" fmla="*/ 7 h 18"/>
                  <a:gd name="T112" fmla="*/ 0 w 39"/>
                  <a:gd name="T113" fmla="*/ 7 h 18"/>
                  <a:gd name="T114" fmla="*/ 0 w 39"/>
                  <a:gd name="T11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 h="18">
                    <a:moveTo>
                      <a:pt x="0" y="4"/>
                    </a:moveTo>
                    <a:lnTo>
                      <a:pt x="0" y="4"/>
                    </a:lnTo>
                    <a:lnTo>
                      <a:pt x="7" y="4"/>
                    </a:lnTo>
                    <a:lnTo>
                      <a:pt x="18" y="0"/>
                    </a:lnTo>
                    <a:lnTo>
                      <a:pt x="21" y="0"/>
                    </a:lnTo>
                    <a:lnTo>
                      <a:pt x="28" y="0"/>
                    </a:lnTo>
                    <a:lnTo>
                      <a:pt x="32" y="0"/>
                    </a:lnTo>
                    <a:lnTo>
                      <a:pt x="32" y="0"/>
                    </a:lnTo>
                    <a:lnTo>
                      <a:pt x="36" y="4"/>
                    </a:lnTo>
                    <a:lnTo>
                      <a:pt x="28" y="4"/>
                    </a:lnTo>
                    <a:lnTo>
                      <a:pt x="28" y="4"/>
                    </a:lnTo>
                    <a:lnTo>
                      <a:pt x="21" y="0"/>
                    </a:lnTo>
                    <a:lnTo>
                      <a:pt x="21" y="4"/>
                    </a:lnTo>
                    <a:lnTo>
                      <a:pt x="25" y="4"/>
                    </a:lnTo>
                    <a:lnTo>
                      <a:pt x="32" y="4"/>
                    </a:lnTo>
                    <a:lnTo>
                      <a:pt x="36" y="7"/>
                    </a:lnTo>
                    <a:lnTo>
                      <a:pt x="36" y="7"/>
                    </a:lnTo>
                    <a:lnTo>
                      <a:pt x="36" y="7"/>
                    </a:lnTo>
                    <a:lnTo>
                      <a:pt x="28" y="7"/>
                    </a:lnTo>
                    <a:lnTo>
                      <a:pt x="28" y="7"/>
                    </a:lnTo>
                    <a:lnTo>
                      <a:pt x="28" y="11"/>
                    </a:lnTo>
                    <a:lnTo>
                      <a:pt x="36" y="11"/>
                    </a:lnTo>
                    <a:lnTo>
                      <a:pt x="36" y="11"/>
                    </a:lnTo>
                    <a:lnTo>
                      <a:pt x="39" y="14"/>
                    </a:lnTo>
                    <a:lnTo>
                      <a:pt x="39" y="14"/>
                    </a:lnTo>
                    <a:lnTo>
                      <a:pt x="39" y="18"/>
                    </a:lnTo>
                    <a:lnTo>
                      <a:pt x="39" y="18"/>
                    </a:lnTo>
                    <a:lnTo>
                      <a:pt x="39" y="18"/>
                    </a:lnTo>
                    <a:lnTo>
                      <a:pt x="39" y="18"/>
                    </a:lnTo>
                    <a:lnTo>
                      <a:pt x="39" y="18"/>
                    </a:lnTo>
                    <a:lnTo>
                      <a:pt x="36" y="18"/>
                    </a:lnTo>
                    <a:lnTo>
                      <a:pt x="36" y="14"/>
                    </a:lnTo>
                    <a:lnTo>
                      <a:pt x="36" y="14"/>
                    </a:lnTo>
                    <a:lnTo>
                      <a:pt x="32" y="11"/>
                    </a:lnTo>
                    <a:lnTo>
                      <a:pt x="25" y="14"/>
                    </a:lnTo>
                    <a:lnTo>
                      <a:pt x="25" y="11"/>
                    </a:lnTo>
                    <a:lnTo>
                      <a:pt x="25" y="11"/>
                    </a:lnTo>
                    <a:lnTo>
                      <a:pt x="21" y="11"/>
                    </a:lnTo>
                    <a:lnTo>
                      <a:pt x="21" y="7"/>
                    </a:lnTo>
                    <a:lnTo>
                      <a:pt x="18" y="7"/>
                    </a:lnTo>
                    <a:lnTo>
                      <a:pt x="14" y="7"/>
                    </a:lnTo>
                    <a:lnTo>
                      <a:pt x="14" y="7"/>
                    </a:lnTo>
                    <a:lnTo>
                      <a:pt x="14" y="11"/>
                    </a:lnTo>
                    <a:lnTo>
                      <a:pt x="18" y="14"/>
                    </a:lnTo>
                    <a:lnTo>
                      <a:pt x="10" y="14"/>
                    </a:lnTo>
                    <a:lnTo>
                      <a:pt x="10" y="14"/>
                    </a:lnTo>
                    <a:lnTo>
                      <a:pt x="10" y="11"/>
                    </a:lnTo>
                    <a:lnTo>
                      <a:pt x="7" y="11"/>
                    </a:lnTo>
                    <a:lnTo>
                      <a:pt x="7" y="7"/>
                    </a:lnTo>
                    <a:lnTo>
                      <a:pt x="10" y="7"/>
                    </a:lnTo>
                    <a:lnTo>
                      <a:pt x="10" y="7"/>
                    </a:lnTo>
                    <a:lnTo>
                      <a:pt x="10" y="4"/>
                    </a:lnTo>
                    <a:lnTo>
                      <a:pt x="10" y="7"/>
                    </a:lnTo>
                    <a:lnTo>
                      <a:pt x="7" y="7"/>
                    </a:lnTo>
                    <a:lnTo>
                      <a:pt x="0" y="7"/>
                    </a:lnTo>
                    <a:lnTo>
                      <a:pt x="0" y="7"/>
                    </a:lnTo>
                    <a:lnTo>
                      <a:pt x="0" y="7"/>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9" name="Freeform 3025">
                <a:extLst>
                  <a:ext uri="{FF2B5EF4-FFF2-40B4-BE49-F238E27FC236}">
                    <a16:creationId xmlns:a16="http://schemas.microsoft.com/office/drawing/2014/main" id="{7CE7CF99-1710-4D40-B391-3BF1A2D44950}"/>
                  </a:ext>
                </a:extLst>
              </p:cNvPr>
              <p:cNvSpPr>
                <a:spLocks/>
              </p:cNvSpPr>
              <p:nvPr/>
            </p:nvSpPr>
            <p:spPr bwMode="auto">
              <a:xfrm>
                <a:off x="2300" y="3977"/>
                <a:ext cx="39" cy="18"/>
              </a:xfrm>
              <a:custGeom>
                <a:avLst/>
                <a:gdLst>
                  <a:gd name="T0" fmla="*/ 0 w 39"/>
                  <a:gd name="T1" fmla="*/ 4 h 18"/>
                  <a:gd name="T2" fmla="*/ 0 w 39"/>
                  <a:gd name="T3" fmla="*/ 4 h 18"/>
                  <a:gd name="T4" fmla="*/ 7 w 39"/>
                  <a:gd name="T5" fmla="*/ 4 h 18"/>
                  <a:gd name="T6" fmla="*/ 18 w 39"/>
                  <a:gd name="T7" fmla="*/ 0 h 18"/>
                  <a:gd name="T8" fmla="*/ 21 w 39"/>
                  <a:gd name="T9" fmla="*/ 0 h 18"/>
                  <a:gd name="T10" fmla="*/ 28 w 39"/>
                  <a:gd name="T11" fmla="*/ 0 h 18"/>
                  <a:gd name="T12" fmla="*/ 32 w 39"/>
                  <a:gd name="T13" fmla="*/ 0 h 18"/>
                  <a:gd name="T14" fmla="*/ 32 w 39"/>
                  <a:gd name="T15" fmla="*/ 0 h 18"/>
                  <a:gd name="T16" fmla="*/ 36 w 39"/>
                  <a:gd name="T17" fmla="*/ 4 h 18"/>
                  <a:gd name="T18" fmla="*/ 28 w 39"/>
                  <a:gd name="T19" fmla="*/ 4 h 18"/>
                  <a:gd name="T20" fmla="*/ 28 w 39"/>
                  <a:gd name="T21" fmla="*/ 4 h 18"/>
                  <a:gd name="T22" fmla="*/ 21 w 39"/>
                  <a:gd name="T23" fmla="*/ 0 h 18"/>
                  <a:gd name="T24" fmla="*/ 21 w 39"/>
                  <a:gd name="T25" fmla="*/ 4 h 18"/>
                  <a:gd name="T26" fmla="*/ 25 w 39"/>
                  <a:gd name="T27" fmla="*/ 4 h 18"/>
                  <a:gd name="T28" fmla="*/ 32 w 39"/>
                  <a:gd name="T29" fmla="*/ 4 h 18"/>
                  <a:gd name="T30" fmla="*/ 36 w 39"/>
                  <a:gd name="T31" fmla="*/ 7 h 18"/>
                  <a:gd name="T32" fmla="*/ 36 w 39"/>
                  <a:gd name="T33" fmla="*/ 7 h 18"/>
                  <a:gd name="T34" fmla="*/ 36 w 39"/>
                  <a:gd name="T35" fmla="*/ 7 h 18"/>
                  <a:gd name="T36" fmla="*/ 28 w 39"/>
                  <a:gd name="T37" fmla="*/ 7 h 18"/>
                  <a:gd name="T38" fmla="*/ 28 w 39"/>
                  <a:gd name="T39" fmla="*/ 7 h 18"/>
                  <a:gd name="T40" fmla="*/ 28 w 39"/>
                  <a:gd name="T41" fmla="*/ 11 h 18"/>
                  <a:gd name="T42" fmla="*/ 36 w 39"/>
                  <a:gd name="T43" fmla="*/ 11 h 18"/>
                  <a:gd name="T44" fmla="*/ 36 w 39"/>
                  <a:gd name="T45" fmla="*/ 11 h 18"/>
                  <a:gd name="T46" fmla="*/ 39 w 39"/>
                  <a:gd name="T47" fmla="*/ 14 h 18"/>
                  <a:gd name="T48" fmla="*/ 39 w 39"/>
                  <a:gd name="T49" fmla="*/ 14 h 18"/>
                  <a:gd name="T50" fmla="*/ 39 w 39"/>
                  <a:gd name="T51" fmla="*/ 18 h 18"/>
                  <a:gd name="T52" fmla="*/ 39 w 39"/>
                  <a:gd name="T53" fmla="*/ 18 h 18"/>
                  <a:gd name="T54" fmla="*/ 39 w 39"/>
                  <a:gd name="T55" fmla="*/ 18 h 18"/>
                  <a:gd name="T56" fmla="*/ 39 w 39"/>
                  <a:gd name="T57" fmla="*/ 18 h 18"/>
                  <a:gd name="T58" fmla="*/ 39 w 39"/>
                  <a:gd name="T59" fmla="*/ 18 h 18"/>
                  <a:gd name="T60" fmla="*/ 36 w 39"/>
                  <a:gd name="T61" fmla="*/ 18 h 18"/>
                  <a:gd name="T62" fmla="*/ 36 w 39"/>
                  <a:gd name="T63" fmla="*/ 14 h 18"/>
                  <a:gd name="T64" fmla="*/ 36 w 39"/>
                  <a:gd name="T65" fmla="*/ 14 h 18"/>
                  <a:gd name="T66" fmla="*/ 32 w 39"/>
                  <a:gd name="T67" fmla="*/ 11 h 18"/>
                  <a:gd name="T68" fmla="*/ 25 w 39"/>
                  <a:gd name="T69" fmla="*/ 14 h 18"/>
                  <a:gd name="T70" fmla="*/ 25 w 39"/>
                  <a:gd name="T71" fmla="*/ 11 h 18"/>
                  <a:gd name="T72" fmla="*/ 25 w 39"/>
                  <a:gd name="T73" fmla="*/ 11 h 18"/>
                  <a:gd name="T74" fmla="*/ 21 w 39"/>
                  <a:gd name="T75" fmla="*/ 11 h 18"/>
                  <a:gd name="T76" fmla="*/ 21 w 39"/>
                  <a:gd name="T77" fmla="*/ 7 h 18"/>
                  <a:gd name="T78" fmla="*/ 18 w 39"/>
                  <a:gd name="T79" fmla="*/ 7 h 18"/>
                  <a:gd name="T80" fmla="*/ 14 w 39"/>
                  <a:gd name="T81" fmla="*/ 7 h 18"/>
                  <a:gd name="T82" fmla="*/ 14 w 39"/>
                  <a:gd name="T83" fmla="*/ 7 h 18"/>
                  <a:gd name="T84" fmla="*/ 14 w 39"/>
                  <a:gd name="T85" fmla="*/ 11 h 18"/>
                  <a:gd name="T86" fmla="*/ 18 w 39"/>
                  <a:gd name="T87" fmla="*/ 14 h 18"/>
                  <a:gd name="T88" fmla="*/ 10 w 39"/>
                  <a:gd name="T89" fmla="*/ 14 h 18"/>
                  <a:gd name="T90" fmla="*/ 10 w 39"/>
                  <a:gd name="T91" fmla="*/ 14 h 18"/>
                  <a:gd name="T92" fmla="*/ 10 w 39"/>
                  <a:gd name="T93" fmla="*/ 11 h 18"/>
                  <a:gd name="T94" fmla="*/ 7 w 39"/>
                  <a:gd name="T95" fmla="*/ 11 h 18"/>
                  <a:gd name="T96" fmla="*/ 7 w 39"/>
                  <a:gd name="T97" fmla="*/ 7 h 18"/>
                  <a:gd name="T98" fmla="*/ 10 w 39"/>
                  <a:gd name="T99" fmla="*/ 7 h 18"/>
                  <a:gd name="T100" fmla="*/ 10 w 39"/>
                  <a:gd name="T101" fmla="*/ 7 h 18"/>
                  <a:gd name="T102" fmla="*/ 10 w 39"/>
                  <a:gd name="T103" fmla="*/ 4 h 18"/>
                  <a:gd name="T104" fmla="*/ 10 w 39"/>
                  <a:gd name="T105" fmla="*/ 7 h 18"/>
                  <a:gd name="T106" fmla="*/ 7 w 39"/>
                  <a:gd name="T107" fmla="*/ 7 h 18"/>
                  <a:gd name="T108" fmla="*/ 0 w 39"/>
                  <a:gd name="T109" fmla="*/ 7 h 18"/>
                  <a:gd name="T110" fmla="*/ 0 w 39"/>
                  <a:gd name="T111" fmla="*/ 7 h 18"/>
                  <a:gd name="T112" fmla="*/ 0 w 39"/>
                  <a:gd name="T113" fmla="*/ 7 h 18"/>
                  <a:gd name="T114" fmla="*/ 0 w 39"/>
                  <a:gd name="T11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 h="18">
                    <a:moveTo>
                      <a:pt x="0" y="4"/>
                    </a:moveTo>
                    <a:lnTo>
                      <a:pt x="0" y="4"/>
                    </a:lnTo>
                    <a:lnTo>
                      <a:pt x="7" y="4"/>
                    </a:lnTo>
                    <a:lnTo>
                      <a:pt x="18" y="0"/>
                    </a:lnTo>
                    <a:lnTo>
                      <a:pt x="21" y="0"/>
                    </a:lnTo>
                    <a:lnTo>
                      <a:pt x="28" y="0"/>
                    </a:lnTo>
                    <a:lnTo>
                      <a:pt x="32" y="0"/>
                    </a:lnTo>
                    <a:lnTo>
                      <a:pt x="32" y="0"/>
                    </a:lnTo>
                    <a:lnTo>
                      <a:pt x="36" y="4"/>
                    </a:lnTo>
                    <a:lnTo>
                      <a:pt x="28" y="4"/>
                    </a:lnTo>
                    <a:lnTo>
                      <a:pt x="28" y="4"/>
                    </a:lnTo>
                    <a:lnTo>
                      <a:pt x="21" y="0"/>
                    </a:lnTo>
                    <a:lnTo>
                      <a:pt x="21" y="4"/>
                    </a:lnTo>
                    <a:lnTo>
                      <a:pt x="25" y="4"/>
                    </a:lnTo>
                    <a:lnTo>
                      <a:pt x="32" y="4"/>
                    </a:lnTo>
                    <a:lnTo>
                      <a:pt x="36" y="7"/>
                    </a:lnTo>
                    <a:lnTo>
                      <a:pt x="36" y="7"/>
                    </a:lnTo>
                    <a:lnTo>
                      <a:pt x="36" y="7"/>
                    </a:lnTo>
                    <a:lnTo>
                      <a:pt x="28" y="7"/>
                    </a:lnTo>
                    <a:lnTo>
                      <a:pt x="28" y="7"/>
                    </a:lnTo>
                    <a:lnTo>
                      <a:pt x="28" y="11"/>
                    </a:lnTo>
                    <a:lnTo>
                      <a:pt x="36" y="11"/>
                    </a:lnTo>
                    <a:lnTo>
                      <a:pt x="36" y="11"/>
                    </a:lnTo>
                    <a:lnTo>
                      <a:pt x="39" y="14"/>
                    </a:lnTo>
                    <a:lnTo>
                      <a:pt x="39" y="14"/>
                    </a:lnTo>
                    <a:lnTo>
                      <a:pt x="39" y="18"/>
                    </a:lnTo>
                    <a:lnTo>
                      <a:pt x="39" y="18"/>
                    </a:lnTo>
                    <a:lnTo>
                      <a:pt x="39" y="18"/>
                    </a:lnTo>
                    <a:lnTo>
                      <a:pt x="39" y="18"/>
                    </a:lnTo>
                    <a:lnTo>
                      <a:pt x="39" y="18"/>
                    </a:lnTo>
                    <a:lnTo>
                      <a:pt x="36" y="18"/>
                    </a:lnTo>
                    <a:lnTo>
                      <a:pt x="36" y="14"/>
                    </a:lnTo>
                    <a:lnTo>
                      <a:pt x="36" y="14"/>
                    </a:lnTo>
                    <a:lnTo>
                      <a:pt x="32" y="11"/>
                    </a:lnTo>
                    <a:lnTo>
                      <a:pt x="25" y="14"/>
                    </a:lnTo>
                    <a:lnTo>
                      <a:pt x="25" y="11"/>
                    </a:lnTo>
                    <a:lnTo>
                      <a:pt x="25" y="11"/>
                    </a:lnTo>
                    <a:lnTo>
                      <a:pt x="21" y="11"/>
                    </a:lnTo>
                    <a:lnTo>
                      <a:pt x="21" y="7"/>
                    </a:lnTo>
                    <a:lnTo>
                      <a:pt x="18" y="7"/>
                    </a:lnTo>
                    <a:lnTo>
                      <a:pt x="14" y="7"/>
                    </a:lnTo>
                    <a:lnTo>
                      <a:pt x="14" y="7"/>
                    </a:lnTo>
                    <a:lnTo>
                      <a:pt x="14" y="11"/>
                    </a:lnTo>
                    <a:lnTo>
                      <a:pt x="18" y="14"/>
                    </a:lnTo>
                    <a:lnTo>
                      <a:pt x="10" y="14"/>
                    </a:lnTo>
                    <a:lnTo>
                      <a:pt x="10" y="14"/>
                    </a:lnTo>
                    <a:lnTo>
                      <a:pt x="10" y="11"/>
                    </a:lnTo>
                    <a:lnTo>
                      <a:pt x="7" y="11"/>
                    </a:lnTo>
                    <a:lnTo>
                      <a:pt x="7" y="7"/>
                    </a:lnTo>
                    <a:lnTo>
                      <a:pt x="10" y="7"/>
                    </a:lnTo>
                    <a:lnTo>
                      <a:pt x="10" y="7"/>
                    </a:lnTo>
                    <a:lnTo>
                      <a:pt x="10" y="4"/>
                    </a:lnTo>
                    <a:lnTo>
                      <a:pt x="10" y="7"/>
                    </a:lnTo>
                    <a:lnTo>
                      <a:pt x="7" y="7"/>
                    </a:lnTo>
                    <a:lnTo>
                      <a:pt x="0" y="7"/>
                    </a:lnTo>
                    <a:lnTo>
                      <a:pt x="0" y="7"/>
                    </a:lnTo>
                    <a:lnTo>
                      <a:pt x="0" y="7"/>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0" name="Freeform 3026">
                <a:extLst>
                  <a:ext uri="{FF2B5EF4-FFF2-40B4-BE49-F238E27FC236}">
                    <a16:creationId xmlns:a16="http://schemas.microsoft.com/office/drawing/2014/main" id="{9BDBC12A-DBA9-4BC5-BC00-253802E4E13A}"/>
                  </a:ext>
                </a:extLst>
              </p:cNvPr>
              <p:cNvSpPr>
                <a:spLocks/>
              </p:cNvSpPr>
              <p:nvPr/>
            </p:nvSpPr>
            <p:spPr bwMode="auto">
              <a:xfrm>
                <a:off x="2332" y="3973"/>
                <a:ext cx="25" cy="11"/>
              </a:xfrm>
              <a:custGeom>
                <a:avLst/>
                <a:gdLst>
                  <a:gd name="T0" fmla="*/ 4 w 25"/>
                  <a:gd name="T1" fmla="*/ 4 h 11"/>
                  <a:gd name="T2" fmla="*/ 4 w 25"/>
                  <a:gd name="T3" fmla="*/ 4 h 11"/>
                  <a:gd name="T4" fmla="*/ 4 w 25"/>
                  <a:gd name="T5" fmla="*/ 4 h 11"/>
                  <a:gd name="T6" fmla="*/ 0 w 25"/>
                  <a:gd name="T7" fmla="*/ 0 h 11"/>
                  <a:gd name="T8" fmla="*/ 11 w 25"/>
                  <a:gd name="T9" fmla="*/ 0 h 11"/>
                  <a:gd name="T10" fmla="*/ 18 w 25"/>
                  <a:gd name="T11" fmla="*/ 0 h 11"/>
                  <a:gd name="T12" fmla="*/ 25 w 25"/>
                  <a:gd name="T13" fmla="*/ 4 h 11"/>
                  <a:gd name="T14" fmla="*/ 25 w 25"/>
                  <a:gd name="T15" fmla="*/ 4 h 11"/>
                  <a:gd name="T16" fmla="*/ 25 w 25"/>
                  <a:gd name="T17" fmla="*/ 8 h 11"/>
                  <a:gd name="T18" fmla="*/ 25 w 25"/>
                  <a:gd name="T19" fmla="*/ 11 h 11"/>
                  <a:gd name="T20" fmla="*/ 25 w 25"/>
                  <a:gd name="T21" fmla="*/ 11 h 11"/>
                  <a:gd name="T22" fmla="*/ 25 w 25"/>
                  <a:gd name="T23" fmla="*/ 11 h 11"/>
                  <a:gd name="T24" fmla="*/ 21 w 25"/>
                  <a:gd name="T25" fmla="*/ 11 h 11"/>
                  <a:gd name="T26" fmla="*/ 21 w 25"/>
                  <a:gd name="T27" fmla="*/ 11 h 11"/>
                  <a:gd name="T28" fmla="*/ 21 w 25"/>
                  <a:gd name="T29" fmla="*/ 11 h 11"/>
                  <a:gd name="T30" fmla="*/ 18 w 25"/>
                  <a:gd name="T31" fmla="*/ 11 h 11"/>
                  <a:gd name="T32" fmla="*/ 18 w 25"/>
                  <a:gd name="T33" fmla="*/ 11 h 11"/>
                  <a:gd name="T34" fmla="*/ 14 w 25"/>
                  <a:gd name="T35" fmla="*/ 11 h 11"/>
                  <a:gd name="T36" fmla="*/ 14 w 25"/>
                  <a:gd name="T37" fmla="*/ 11 h 11"/>
                  <a:gd name="T38" fmla="*/ 14 w 25"/>
                  <a:gd name="T39" fmla="*/ 11 h 11"/>
                  <a:gd name="T40" fmla="*/ 14 w 25"/>
                  <a:gd name="T41" fmla="*/ 11 h 11"/>
                  <a:gd name="T42" fmla="*/ 14 w 25"/>
                  <a:gd name="T43" fmla="*/ 11 h 11"/>
                  <a:gd name="T44" fmla="*/ 7 w 25"/>
                  <a:gd name="T45" fmla="*/ 8 h 11"/>
                  <a:gd name="T46" fmla="*/ 7 w 25"/>
                  <a:gd name="T47" fmla="*/ 8 h 11"/>
                  <a:gd name="T48" fmla="*/ 4 w 25"/>
                  <a:gd name="T4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11">
                    <a:moveTo>
                      <a:pt x="4" y="4"/>
                    </a:moveTo>
                    <a:lnTo>
                      <a:pt x="4" y="4"/>
                    </a:lnTo>
                    <a:lnTo>
                      <a:pt x="4" y="4"/>
                    </a:lnTo>
                    <a:lnTo>
                      <a:pt x="0" y="0"/>
                    </a:lnTo>
                    <a:lnTo>
                      <a:pt x="11" y="0"/>
                    </a:lnTo>
                    <a:lnTo>
                      <a:pt x="18" y="0"/>
                    </a:lnTo>
                    <a:lnTo>
                      <a:pt x="25" y="4"/>
                    </a:lnTo>
                    <a:lnTo>
                      <a:pt x="25" y="4"/>
                    </a:lnTo>
                    <a:lnTo>
                      <a:pt x="25" y="8"/>
                    </a:lnTo>
                    <a:lnTo>
                      <a:pt x="25" y="11"/>
                    </a:lnTo>
                    <a:lnTo>
                      <a:pt x="25" y="11"/>
                    </a:lnTo>
                    <a:lnTo>
                      <a:pt x="25" y="11"/>
                    </a:lnTo>
                    <a:lnTo>
                      <a:pt x="21" y="11"/>
                    </a:lnTo>
                    <a:lnTo>
                      <a:pt x="21" y="11"/>
                    </a:lnTo>
                    <a:lnTo>
                      <a:pt x="21" y="11"/>
                    </a:lnTo>
                    <a:lnTo>
                      <a:pt x="18" y="11"/>
                    </a:lnTo>
                    <a:lnTo>
                      <a:pt x="18" y="11"/>
                    </a:lnTo>
                    <a:lnTo>
                      <a:pt x="14" y="11"/>
                    </a:lnTo>
                    <a:lnTo>
                      <a:pt x="14" y="11"/>
                    </a:lnTo>
                    <a:lnTo>
                      <a:pt x="14" y="11"/>
                    </a:lnTo>
                    <a:lnTo>
                      <a:pt x="14" y="11"/>
                    </a:lnTo>
                    <a:lnTo>
                      <a:pt x="14" y="11"/>
                    </a:lnTo>
                    <a:lnTo>
                      <a:pt x="7" y="8"/>
                    </a:lnTo>
                    <a:lnTo>
                      <a:pt x="7" y="8"/>
                    </a:lnTo>
                    <a:lnTo>
                      <a:pt x="4"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1" name="Freeform 3027">
                <a:extLst>
                  <a:ext uri="{FF2B5EF4-FFF2-40B4-BE49-F238E27FC236}">
                    <a16:creationId xmlns:a16="http://schemas.microsoft.com/office/drawing/2014/main" id="{E73B9B89-F30D-4C5D-B2F7-091CFAD06FB7}"/>
                  </a:ext>
                </a:extLst>
              </p:cNvPr>
              <p:cNvSpPr>
                <a:spLocks/>
              </p:cNvSpPr>
              <p:nvPr/>
            </p:nvSpPr>
            <p:spPr bwMode="auto">
              <a:xfrm>
                <a:off x="2332" y="3973"/>
                <a:ext cx="25" cy="11"/>
              </a:xfrm>
              <a:custGeom>
                <a:avLst/>
                <a:gdLst>
                  <a:gd name="T0" fmla="*/ 4 w 25"/>
                  <a:gd name="T1" fmla="*/ 4 h 11"/>
                  <a:gd name="T2" fmla="*/ 4 w 25"/>
                  <a:gd name="T3" fmla="*/ 4 h 11"/>
                  <a:gd name="T4" fmla="*/ 4 w 25"/>
                  <a:gd name="T5" fmla="*/ 4 h 11"/>
                  <a:gd name="T6" fmla="*/ 0 w 25"/>
                  <a:gd name="T7" fmla="*/ 0 h 11"/>
                  <a:gd name="T8" fmla="*/ 11 w 25"/>
                  <a:gd name="T9" fmla="*/ 0 h 11"/>
                  <a:gd name="T10" fmla="*/ 18 w 25"/>
                  <a:gd name="T11" fmla="*/ 0 h 11"/>
                  <a:gd name="T12" fmla="*/ 25 w 25"/>
                  <a:gd name="T13" fmla="*/ 4 h 11"/>
                  <a:gd name="T14" fmla="*/ 25 w 25"/>
                  <a:gd name="T15" fmla="*/ 4 h 11"/>
                  <a:gd name="T16" fmla="*/ 25 w 25"/>
                  <a:gd name="T17" fmla="*/ 8 h 11"/>
                  <a:gd name="T18" fmla="*/ 25 w 25"/>
                  <a:gd name="T19" fmla="*/ 11 h 11"/>
                  <a:gd name="T20" fmla="*/ 25 w 25"/>
                  <a:gd name="T21" fmla="*/ 11 h 11"/>
                  <a:gd name="T22" fmla="*/ 25 w 25"/>
                  <a:gd name="T23" fmla="*/ 11 h 11"/>
                  <a:gd name="T24" fmla="*/ 21 w 25"/>
                  <a:gd name="T25" fmla="*/ 11 h 11"/>
                  <a:gd name="T26" fmla="*/ 21 w 25"/>
                  <a:gd name="T27" fmla="*/ 11 h 11"/>
                  <a:gd name="T28" fmla="*/ 21 w 25"/>
                  <a:gd name="T29" fmla="*/ 11 h 11"/>
                  <a:gd name="T30" fmla="*/ 18 w 25"/>
                  <a:gd name="T31" fmla="*/ 11 h 11"/>
                  <a:gd name="T32" fmla="*/ 18 w 25"/>
                  <a:gd name="T33" fmla="*/ 11 h 11"/>
                  <a:gd name="T34" fmla="*/ 14 w 25"/>
                  <a:gd name="T35" fmla="*/ 11 h 11"/>
                  <a:gd name="T36" fmla="*/ 14 w 25"/>
                  <a:gd name="T37" fmla="*/ 11 h 11"/>
                  <a:gd name="T38" fmla="*/ 14 w 25"/>
                  <a:gd name="T39" fmla="*/ 11 h 11"/>
                  <a:gd name="T40" fmla="*/ 14 w 25"/>
                  <a:gd name="T41" fmla="*/ 11 h 11"/>
                  <a:gd name="T42" fmla="*/ 14 w 25"/>
                  <a:gd name="T43" fmla="*/ 11 h 11"/>
                  <a:gd name="T44" fmla="*/ 7 w 25"/>
                  <a:gd name="T45" fmla="*/ 8 h 11"/>
                  <a:gd name="T46" fmla="*/ 7 w 25"/>
                  <a:gd name="T47" fmla="*/ 8 h 11"/>
                  <a:gd name="T48" fmla="*/ 4 w 25"/>
                  <a:gd name="T4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11">
                    <a:moveTo>
                      <a:pt x="4" y="4"/>
                    </a:moveTo>
                    <a:lnTo>
                      <a:pt x="4" y="4"/>
                    </a:lnTo>
                    <a:lnTo>
                      <a:pt x="4" y="4"/>
                    </a:lnTo>
                    <a:lnTo>
                      <a:pt x="0" y="0"/>
                    </a:lnTo>
                    <a:lnTo>
                      <a:pt x="11" y="0"/>
                    </a:lnTo>
                    <a:lnTo>
                      <a:pt x="18" y="0"/>
                    </a:lnTo>
                    <a:lnTo>
                      <a:pt x="25" y="4"/>
                    </a:lnTo>
                    <a:lnTo>
                      <a:pt x="25" y="4"/>
                    </a:lnTo>
                    <a:lnTo>
                      <a:pt x="25" y="8"/>
                    </a:lnTo>
                    <a:lnTo>
                      <a:pt x="25" y="11"/>
                    </a:lnTo>
                    <a:lnTo>
                      <a:pt x="25" y="11"/>
                    </a:lnTo>
                    <a:lnTo>
                      <a:pt x="25" y="11"/>
                    </a:lnTo>
                    <a:lnTo>
                      <a:pt x="21" y="11"/>
                    </a:lnTo>
                    <a:lnTo>
                      <a:pt x="21" y="11"/>
                    </a:lnTo>
                    <a:lnTo>
                      <a:pt x="21" y="11"/>
                    </a:lnTo>
                    <a:lnTo>
                      <a:pt x="18" y="11"/>
                    </a:lnTo>
                    <a:lnTo>
                      <a:pt x="18" y="11"/>
                    </a:lnTo>
                    <a:lnTo>
                      <a:pt x="14" y="11"/>
                    </a:lnTo>
                    <a:lnTo>
                      <a:pt x="14" y="11"/>
                    </a:lnTo>
                    <a:lnTo>
                      <a:pt x="14" y="11"/>
                    </a:lnTo>
                    <a:lnTo>
                      <a:pt x="14" y="11"/>
                    </a:lnTo>
                    <a:lnTo>
                      <a:pt x="14" y="11"/>
                    </a:lnTo>
                    <a:lnTo>
                      <a:pt x="7" y="8"/>
                    </a:lnTo>
                    <a:lnTo>
                      <a:pt x="7" y="8"/>
                    </a:lnTo>
                    <a:lnTo>
                      <a:pt x="4"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2" name="Freeform 3028">
                <a:extLst>
                  <a:ext uri="{FF2B5EF4-FFF2-40B4-BE49-F238E27FC236}">
                    <a16:creationId xmlns:a16="http://schemas.microsoft.com/office/drawing/2014/main" id="{98828C90-1D51-4171-8825-5B95F14D5551}"/>
                  </a:ext>
                </a:extLst>
              </p:cNvPr>
              <p:cNvSpPr>
                <a:spLocks/>
              </p:cNvSpPr>
              <p:nvPr/>
            </p:nvSpPr>
            <p:spPr bwMode="auto">
              <a:xfrm>
                <a:off x="2368" y="3981"/>
                <a:ext cx="3" cy="3"/>
              </a:xfrm>
              <a:custGeom>
                <a:avLst/>
                <a:gdLst>
                  <a:gd name="T0" fmla="*/ 0 w 3"/>
                  <a:gd name="T1" fmla="*/ 3 h 3"/>
                  <a:gd name="T2" fmla="*/ 3 w 3"/>
                  <a:gd name="T3" fmla="*/ 0 h 3"/>
                  <a:gd name="T4" fmla="*/ 3 w 3"/>
                  <a:gd name="T5" fmla="*/ 3 h 3"/>
                  <a:gd name="T6" fmla="*/ 3 w 3"/>
                  <a:gd name="T7" fmla="*/ 3 h 3"/>
                  <a:gd name="T8" fmla="*/ 0 w 3"/>
                  <a:gd name="T9" fmla="*/ 3 h 3"/>
                  <a:gd name="T10" fmla="*/ 0 w 3"/>
                  <a:gd name="T11" fmla="*/ 3 h 3"/>
                  <a:gd name="T12" fmla="*/ 0 w 3"/>
                  <a:gd name="T13" fmla="*/ 3 h 3"/>
                  <a:gd name="T14" fmla="*/ 0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3"/>
                    </a:moveTo>
                    <a:lnTo>
                      <a:pt x="3" y="0"/>
                    </a:lnTo>
                    <a:lnTo>
                      <a:pt x="3" y="3"/>
                    </a:lnTo>
                    <a:lnTo>
                      <a:pt x="3" y="3"/>
                    </a:lnTo>
                    <a:lnTo>
                      <a:pt x="0" y="3"/>
                    </a:lnTo>
                    <a:lnTo>
                      <a:pt x="0" y="3"/>
                    </a:lnTo>
                    <a:lnTo>
                      <a:pt x="0" y="3"/>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3" name="Freeform 3029">
                <a:extLst>
                  <a:ext uri="{FF2B5EF4-FFF2-40B4-BE49-F238E27FC236}">
                    <a16:creationId xmlns:a16="http://schemas.microsoft.com/office/drawing/2014/main" id="{532B9543-354D-4B79-9557-4852F086BE79}"/>
                  </a:ext>
                </a:extLst>
              </p:cNvPr>
              <p:cNvSpPr>
                <a:spLocks/>
              </p:cNvSpPr>
              <p:nvPr/>
            </p:nvSpPr>
            <p:spPr bwMode="auto">
              <a:xfrm>
                <a:off x="2368" y="3981"/>
                <a:ext cx="3" cy="3"/>
              </a:xfrm>
              <a:custGeom>
                <a:avLst/>
                <a:gdLst>
                  <a:gd name="T0" fmla="*/ 0 w 3"/>
                  <a:gd name="T1" fmla="*/ 3 h 3"/>
                  <a:gd name="T2" fmla="*/ 3 w 3"/>
                  <a:gd name="T3" fmla="*/ 0 h 3"/>
                  <a:gd name="T4" fmla="*/ 3 w 3"/>
                  <a:gd name="T5" fmla="*/ 3 h 3"/>
                  <a:gd name="T6" fmla="*/ 3 w 3"/>
                  <a:gd name="T7" fmla="*/ 3 h 3"/>
                  <a:gd name="T8" fmla="*/ 0 w 3"/>
                  <a:gd name="T9" fmla="*/ 3 h 3"/>
                  <a:gd name="T10" fmla="*/ 0 w 3"/>
                  <a:gd name="T11" fmla="*/ 3 h 3"/>
                  <a:gd name="T12" fmla="*/ 0 w 3"/>
                  <a:gd name="T13" fmla="*/ 3 h 3"/>
                  <a:gd name="T14" fmla="*/ 0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3"/>
                    </a:moveTo>
                    <a:lnTo>
                      <a:pt x="3" y="0"/>
                    </a:lnTo>
                    <a:lnTo>
                      <a:pt x="3" y="3"/>
                    </a:lnTo>
                    <a:lnTo>
                      <a:pt x="3" y="3"/>
                    </a:lnTo>
                    <a:lnTo>
                      <a:pt x="0" y="3"/>
                    </a:lnTo>
                    <a:lnTo>
                      <a:pt x="0" y="3"/>
                    </a:lnTo>
                    <a:lnTo>
                      <a:pt x="0" y="3"/>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4" name="Freeform 3030">
                <a:extLst>
                  <a:ext uri="{FF2B5EF4-FFF2-40B4-BE49-F238E27FC236}">
                    <a16:creationId xmlns:a16="http://schemas.microsoft.com/office/drawing/2014/main" id="{BBAA9EE8-7411-49D5-9475-21A71101BA94}"/>
                  </a:ext>
                </a:extLst>
              </p:cNvPr>
              <p:cNvSpPr>
                <a:spLocks/>
              </p:cNvSpPr>
              <p:nvPr/>
            </p:nvSpPr>
            <p:spPr bwMode="auto">
              <a:xfrm>
                <a:off x="2357" y="3977"/>
                <a:ext cx="7" cy="4"/>
              </a:xfrm>
              <a:custGeom>
                <a:avLst/>
                <a:gdLst>
                  <a:gd name="T0" fmla="*/ 7 w 7"/>
                  <a:gd name="T1" fmla="*/ 4 h 4"/>
                  <a:gd name="T2" fmla="*/ 7 w 7"/>
                  <a:gd name="T3" fmla="*/ 4 h 4"/>
                  <a:gd name="T4" fmla="*/ 4 w 7"/>
                  <a:gd name="T5" fmla="*/ 0 h 4"/>
                  <a:gd name="T6" fmla="*/ 0 w 7"/>
                  <a:gd name="T7" fmla="*/ 0 h 4"/>
                  <a:gd name="T8" fmla="*/ 0 w 7"/>
                  <a:gd name="T9" fmla="*/ 0 h 4"/>
                  <a:gd name="T10" fmla="*/ 7 w 7"/>
                  <a:gd name="T11" fmla="*/ 0 h 4"/>
                  <a:gd name="T12" fmla="*/ 7 w 7"/>
                  <a:gd name="T13" fmla="*/ 0 h 4"/>
                  <a:gd name="T14" fmla="*/ 7 w 7"/>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7" y="4"/>
                    </a:moveTo>
                    <a:lnTo>
                      <a:pt x="7" y="4"/>
                    </a:lnTo>
                    <a:lnTo>
                      <a:pt x="4" y="0"/>
                    </a:lnTo>
                    <a:lnTo>
                      <a:pt x="0" y="0"/>
                    </a:lnTo>
                    <a:lnTo>
                      <a:pt x="0" y="0"/>
                    </a:lnTo>
                    <a:lnTo>
                      <a:pt x="7" y="0"/>
                    </a:lnTo>
                    <a:lnTo>
                      <a:pt x="7" y="0"/>
                    </a:lnTo>
                    <a:lnTo>
                      <a:pt x="7"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5" name="Freeform 3031">
                <a:extLst>
                  <a:ext uri="{FF2B5EF4-FFF2-40B4-BE49-F238E27FC236}">
                    <a16:creationId xmlns:a16="http://schemas.microsoft.com/office/drawing/2014/main" id="{197BEDA4-4E2F-44BB-8F61-0C1BAB318E9D}"/>
                  </a:ext>
                </a:extLst>
              </p:cNvPr>
              <p:cNvSpPr>
                <a:spLocks/>
              </p:cNvSpPr>
              <p:nvPr/>
            </p:nvSpPr>
            <p:spPr bwMode="auto">
              <a:xfrm>
                <a:off x="2357" y="3977"/>
                <a:ext cx="7" cy="4"/>
              </a:xfrm>
              <a:custGeom>
                <a:avLst/>
                <a:gdLst>
                  <a:gd name="T0" fmla="*/ 7 w 7"/>
                  <a:gd name="T1" fmla="*/ 4 h 4"/>
                  <a:gd name="T2" fmla="*/ 7 w 7"/>
                  <a:gd name="T3" fmla="*/ 4 h 4"/>
                  <a:gd name="T4" fmla="*/ 4 w 7"/>
                  <a:gd name="T5" fmla="*/ 0 h 4"/>
                  <a:gd name="T6" fmla="*/ 0 w 7"/>
                  <a:gd name="T7" fmla="*/ 0 h 4"/>
                  <a:gd name="T8" fmla="*/ 0 w 7"/>
                  <a:gd name="T9" fmla="*/ 0 h 4"/>
                  <a:gd name="T10" fmla="*/ 7 w 7"/>
                  <a:gd name="T11" fmla="*/ 0 h 4"/>
                  <a:gd name="T12" fmla="*/ 7 w 7"/>
                  <a:gd name="T13" fmla="*/ 0 h 4"/>
                  <a:gd name="T14" fmla="*/ 7 w 7"/>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7" y="4"/>
                    </a:moveTo>
                    <a:lnTo>
                      <a:pt x="7" y="4"/>
                    </a:lnTo>
                    <a:lnTo>
                      <a:pt x="4" y="0"/>
                    </a:lnTo>
                    <a:lnTo>
                      <a:pt x="0" y="0"/>
                    </a:lnTo>
                    <a:lnTo>
                      <a:pt x="0" y="0"/>
                    </a:lnTo>
                    <a:lnTo>
                      <a:pt x="7" y="0"/>
                    </a:lnTo>
                    <a:lnTo>
                      <a:pt x="7" y="0"/>
                    </a:lnTo>
                    <a:lnTo>
                      <a:pt x="7"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6" name="Freeform 3032">
                <a:extLst>
                  <a:ext uri="{FF2B5EF4-FFF2-40B4-BE49-F238E27FC236}">
                    <a16:creationId xmlns:a16="http://schemas.microsoft.com/office/drawing/2014/main" id="{B0DF8C30-5C10-413B-A292-5D7DF82E9A93}"/>
                  </a:ext>
                </a:extLst>
              </p:cNvPr>
              <p:cNvSpPr>
                <a:spLocks/>
              </p:cNvSpPr>
              <p:nvPr/>
            </p:nvSpPr>
            <p:spPr bwMode="auto">
              <a:xfrm>
                <a:off x="2361" y="3984"/>
                <a:ext cx="3" cy="4"/>
              </a:xfrm>
              <a:custGeom>
                <a:avLst/>
                <a:gdLst>
                  <a:gd name="T0" fmla="*/ 3 w 3"/>
                  <a:gd name="T1" fmla="*/ 4 h 4"/>
                  <a:gd name="T2" fmla="*/ 0 w 3"/>
                  <a:gd name="T3" fmla="*/ 4 h 4"/>
                  <a:gd name="T4" fmla="*/ 0 w 3"/>
                  <a:gd name="T5" fmla="*/ 0 h 4"/>
                  <a:gd name="T6" fmla="*/ 0 w 3"/>
                  <a:gd name="T7" fmla="*/ 0 h 4"/>
                  <a:gd name="T8" fmla="*/ 0 w 3"/>
                  <a:gd name="T9" fmla="*/ 0 h 4"/>
                  <a:gd name="T10" fmla="*/ 3 w 3"/>
                  <a:gd name="T11" fmla="*/ 0 h 4"/>
                  <a:gd name="T12" fmla="*/ 3 w 3"/>
                  <a:gd name="T13" fmla="*/ 0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lnTo>
                      <a:pt x="0" y="4"/>
                    </a:lnTo>
                    <a:lnTo>
                      <a:pt x="0" y="0"/>
                    </a:lnTo>
                    <a:lnTo>
                      <a:pt x="0" y="0"/>
                    </a:lnTo>
                    <a:lnTo>
                      <a:pt x="0" y="0"/>
                    </a:lnTo>
                    <a:lnTo>
                      <a:pt x="3" y="0"/>
                    </a:lnTo>
                    <a:lnTo>
                      <a:pt x="3" y="0"/>
                    </a:lnTo>
                    <a:lnTo>
                      <a:pt x="3"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7" name="Freeform 3033">
                <a:extLst>
                  <a:ext uri="{FF2B5EF4-FFF2-40B4-BE49-F238E27FC236}">
                    <a16:creationId xmlns:a16="http://schemas.microsoft.com/office/drawing/2014/main" id="{1A76559E-E455-45A9-9AA0-FFC990B25F5A}"/>
                  </a:ext>
                </a:extLst>
              </p:cNvPr>
              <p:cNvSpPr>
                <a:spLocks/>
              </p:cNvSpPr>
              <p:nvPr/>
            </p:nvSpPr>
            <p:spPr bwMode="auto">
              <a:xfrm>
                <a:off x="2361" y="3984"/>
                <a:ext cx="3" cy="4"/>
              </a:xfrm>
              <a:custGeom>
                <a:avLst/>
                <a:gdLst>
                  <a:gd name="T0" fmla="*/ 3 w 3"/>
                  <a:gd name="T1" fmla="*/ 4 h 4"/>
                  <a:gd name="T2" fmla="*/ 0 w 3"/>
                  <a:gd name="T3" fmla="*/ 4 h 4"/>
                  <a:gd name="T4" fmla="*/ 0 w 3"/>
                  <a:gd name="T5" fmla="*/ 0 h 4"/>
                  <a:gd name="T6" fmla="*/ 0 w 3"/>
                  <a:gd name="T7" fmla="*/ 0 h 4"/>
                  <a:gd name="T8" fmla="*/ 0 w 3"/>
                  <a:gd name="T9" fmla="*/ 0 h 4"/>
                  <a:gd name="T10" fmla="*/ 3 w 3"/>
                  <a:gd name="T11" fmla="*/ 0 h 4"/>
                  <a:gd name="T12" fmla="*/ 3 w 3"/>
                  <a:gd name="T13" fmla="*/ 0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lnTo>
                      <a:pt x="0" y="4"/>
                    </a:lnTo>
                    <a:lnTo>
                      <a:pt x="0" y="0"/>
                    </a:lnTo>
                    <a:lnTo>
                      <a:pt x="0" y="0"/>
                    </a:lnTo>
                    <a:lnTo>
                      <a:pt x="0" y="0"/>
                    </a:lnTo>
                    <a:lnTo>
                      <a:pt x="3" y="0"/>
                    </a:lnTo>
                    <a:lnTo>
                      <a:pt x="3" y="0"/>
                    </a:lnTo>
                    <a:lnTo>
                      <a:pt x="3"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8" name="Freeform 3034">
                <a:extLst>
                  <a:ext uri="{FF2B5EF4-FFF2-40B4-BE49-F238E27FC236}">
                    <a16:creationId xmlns:a16="http://schemas.microsoft.com/office/drawing/2014/main" id="{EBF4B834-55DE-42A8-8F01-7AC6C37F4E31}"/>
                  </a:ext>
                </a:extLst>
              </p:cNvPr>
              <p:cNvSpPr>
                <a:spLocks/>
              </p:cNvSpPr>
              <p:nvPr/>
            </p:nvSpPr>
            <p:spPr bwMode="auto">
              <a:xfrm>
                <a:off x="2271" y="3905"/>
                <a:ext cx="57" cy="72"/>
              </a:xfrm>
              <a:custGeom>
                <a:avLst/>
                <a:gdLst>
                  <a:gd name="T0" fmla="*/ 50 w 57"/>
                  <a:gd name="T1" fmla="*/ 68 h 72"/>
                  <a:gd name="T2" fmla="*/ 50 w 57"/>
                  <a:gd name="T3" fmla="*/ 68 h 72"/>
                  <a:gd name="T4" fmla="*/ 43 w 57"/>
                  <a:gd name="T5" fmla="*/ 68 h 72"/>
                  <a:gd name="T6" fmla="*/ 29 w 57"/>
                  <a:gd name="T7" fmla="*/ 68 h 72"/>
                  <a:gd name="T8" fmla="*/ 22 w 57"/>
                  <a:gd name="T9" fmla="*/ 68 h 72"/>
                  <a:gd name="T10" fmla="*/ 11 w 57"/>
                  <a:gd name="T11" fmla="*/ 65 h 72"/>
                  <a:gd name="T12" fmla="*/ 11 w 57"/>
                  <a:gd name="T13" fmla="*/ 65 h 72"/>
                  <a:gd name="T14" fmla="*/ 7 w 57"/>
                  <a:gd name="T15" fmla="*/ 65 h 72"/>
                  <a:gd name="T16" fmla="*/ 11 w 57"/>
                  <a:gd name="T17" fmla="*/ 61 h 72"/>
                  <a:gd name="T18" fmla="*/ 4 w 57"/>
                  <a:gd name="T19" fmla="*/ 61 h 72"/>
                  <a:gd name="T20" fmla="*/ 0 w 57"/>
                  <a:gd name="T21" fmla="*/ 61 h 72"/>
                  <a:gd name="T22" fmla="*/ 0 w 57"/>
                  <a:gd name="T23" fmla="*/ 58 h 72"/>
                  <a:gd name="T24" fmla="*/ 4 w 57"/>
                  <a:gd name="T25" fmla="*/ 54 h 72"/>
                  <a:gd name="T26" fmla="*/ 11 w 57"/>
                  <a:gd name="T27" fmla="*/ 54 h 72"/>
                  <a:gd name="T28" fmla="*/ 14 w 57"/>
                  <a:gd name="T29" fmla="*/ 54 h 72"/>
                  <a:gd name="T30" fmla="*/ 7 w 57"/>
                  <a:gd name="T31" fmla="*/ 51 h 72"/>
                  <a:gd name="T32" fmla="*/ 14 w 57"/>
                  <a:gd name="T33" fmla="*/ 51 h 72"/>
                  <a:gd name="T34" fmla="*/ 22 w 57"/>
                  <a:gd name="T35" fmla="*/ 58 h 72"/>
                  <a:gd name="T36" fmla="*/ 25 w 57"/>
                  <a:gd name="T37" fmla="*/ 54 h 72"/>
                  <a:gd name="T38" fmla="*/ 22 w 57"/>
                  <a:gd name="T39" fmla="*/ 51 h 72"/>
                  <a:gd name="T40" fmla="*/ 29 w 57"/>
                  <a:gd name="T41" fmla="*/ 54 h 72"/>
                  <a:gd name="T42" fmla="*/ 32 w 57"/>
                  <a:gd name="T43" fmla="*/ 51 h 72"/>
                  <a:gd name="T44" fmla="*/ 36 w 57"/>
                  <a:gd name="T45" fmla="*/ 54 h 72"/>
                  <a:gd name="T46" fmla="*/ 39 w 57"/>
                  <a:gd name="T47" fmla="*/ 51 h 72"/>
                  <a:gd name="T48" fmla="*/ 25 w 57"/>
                  <a:gd name="T49" fmla="*/ 47 h 72"/>
                  <a:gd name="T50" fmla="*/ 25 w 57"/>
                  <a:gd name="T51" fmla="*/ 36 h 72"/>
                  <a:gd name="T52" fmla="*/ 29 w 57"/>
                  <a:gd name="T53" fmla="*/ 33 h 72"/>
                  <a:gd name="T54" fmla="*/ 39 w 57"/>
                  <a:gd name="T55" fmla="*/ 25 h 72"/>
                  <a:gd name="T56" fmla="*/ 36 w 57"/>
                  <a:gd name="T57" fmla="*/ 25 h 72"/>
                  <a:gd name="T58" fmla="*/ 25 w 57"/>
                  <a:gd name="T59" fmla="*/ 29 h 72"/>
                  <a:gd name="T60" fmla="*/ 18 w 57"/>
                  <a:gd name="T61" fmla="*/ 22 h 72"/>
                  <a:gd name="T62" fmla="*/ 18 w 57"/>
                  <a:gd name="T63" fmla="*/ 15 h 72"/>
                  <a:gd name="T64" fmla="*/ 22 w 57"/>
                  <a:gd name="T65" fmla="*/ 15 h 72"/>
                  <a:gd name="T66" fmla="*/ 25 w 57"/>
                  <a:gd name="T67" fmla="*/ 15 h 72"/>
                  <a:gd name="T68" fmla="*/ 22 w 57"/>
                  <a:gd name="T69" fmla="*/ 11 h 72"/>
                  <a:gd name="T70" fmla="*/ 25 w 57"/>
                  <a:gd name="T71" fmla="*/ 8 h 72"/>
                  <a:gd name="T72" fmla="*/ 29 w 57"/>
                  <a:gd name="T73" fmla="*/ 8 h 72"/>
                  <a:gd name="T74" fmla="*/ 36 w 57"/>
                  <a:gd name="T75" fmla="*/ 0 h 72"/>
                  <a:gd name="T76" fmla="*/ 43 w 57"/>
                  <a:gd name="T77" fmla="*/ 4 h 72"/>
                  <a:gd name="T78" fmla="*/ 50 w 57"/>
                  <a:gd name="T79" fmla="*/ 4 h 72"/>
                  <a:gd name="T80" fmla="*/ 54 w 57"/>
                  <a:gd name="T81" fmla="*/ 8 h 72"/>
                  <a:gd name="T82" fmla="*/ 57 w 57"/>
                  <a:gd name="T83"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 h="72">
                    <a:moveTo>
                      <a:pt x="57" y="68"/>
                    </a:moveTo>
                    <a:lnTo>
                      <a:pt x="50" y="68"/>
                    </a:lnTo>
                    <a:lnTo>
                      <a:pt x="54" y="68"/>
                    </a:lnTo>
                    <a:lnTo>
                      <a:pt x="50" y="68"/>
                    </a:lnTo>
                    <a:lnTo>
                      <a:pt x="47" y="72"/>
                    </a:lnTo>
                    <a:lnTo>
                      <a:pt x="43" y="68"/>
                    </a:lnTo>
                    <a:lnTo>
                      <a:pt x="36" y="68"/>
                    </a:lnTo>
                    <a:lnTo>
                      <a:pt x="29" y="68"/>
                    </a:lnTo>
                    <a:lnTo>
                      <a:pt x="29" y="68"/>
                    </a:lnTo>
                    <a:lnTo>
                      <a:pt x="22" y="68"/>
                    </a:lnTo>
                    <a:lnTo>
                      <a:pt x="14" y="65"/>
                    </a:lnTo>
                    <a:lnTo>
                      <a:pt x="11" y="65"/>
                    </a:lnTo>
                    <a:lnTo>
                      <a:pt x="11" y="65"/>
                    </a:lnTo>
                    <a:lnTo>
                      <a:pt x="11" y="65"/>
                    </a:lnTo>
                    <a:lnTo>
                      <a:pt x="11" y="65"/>
                    </a:lnTo>
                    <a:lnTo>
                      <a:pt x="7" y="65"/>
                    </a:lnTo>
                    <a:lnTo>
                      <a:pt x="7" y="65"/>
                    </a:lnTo>
                    <a:lnTo>
                      <a:pt x="11" y="61"/>
                    </a:lnTo>
                    <a:lnTo>
                      <a:pt x="4" y="61"/>
                    </a:lnTo>
                    <a:lnTo>
                      <a:pt x="4" y="61"/>
                    </a:lnTo>
                    <a:lnTo>
                      <a:pt x="0" y="61"/>
                    </a:lnTo>
                    <a:lnTo>
                      <a:pt x="0" y="61"/>
                    </a:lnTo>
                    <a:lnTo>
                      <a:pt x="0" y="58"/>
                    </a:lnTo>
                    <a:lnTo>
                      <a:pt x="0" y="58"/>
                    </a:lnTo>
                    <a:lnTo>
                      <a:pt x="4" y="58"/>
                    </a:lnTo>
                    <a:lnTo>
                      <a:pt x="4" y="54"/>
                    </a:lnTo>
                    <a:lnTo>
                      <a:pt x="7" y="54"/>
                    </a:lnTo>
                    <a:lnTo>
                      <a:pt x="11" y="54"/>
                    </a:lnTo>
                    <a:lnTo>
                      <a:pt x="11" y="54"/>
                    </a:lnTo>
                    <a:lnTo>
                      <a:pt x="14" y="54"/>
                    </a:lnTo>
                    <a:lnTo>
                      <a:pt x="11" y="51"/>
                    </a:lnTo>
                    <a:lnTo>
                      <a:pt x="7" y="51"/>
                    </a:lnTo>
                    <a:lnTo>
                      <a:pt x="7" y="47"/>
                    </a:lnTo>
                    <a:lnTo>
                      <a:pt x="14" y="51"/>
                    </a:lnTo>
                    <a:lnTo>
                      <a:pt x="22" y="54"/>
                    </a:lnTo>
                    <a:lnTo>
                      <a:pt x="22" y="58"/>
                    </a:lnTo>
                    <a:lnTo>
                      <a:pt x="25" y="54"/>
                    </a:lnTo>
                    <a:lnTo>
                      <a:pt x="25" y="54"/>
                    </a:lnTo>
                    <a:lnTo>
                      <a:pt x="22" y="54"/>
                    </a:lnTo>
                    <a:lnTo>
                      <a:pt x="22" y="51"/>
                    </a:lnTo>
                    <a:lnTo>
                      <a:pt x="25" y="51"/>
                    </a:lnTo>
                    <a:lnTo>
                      <a:pt x="29" y="54"/>
                    </a:lnTo>
                    <a:lnTo>
                      <a:pt x="29" y="51"/>
                    </a:lnTo>
                    <a:lnTo>
                      <a:pt x="32" y="51"/>
                    </a:lnTo>
                    <a:lnTo>
                      <a:pt x="36" y="54"/>
                    </a:lnTo>
                    <a:lnTo>
                      <a:pt x="36" y="54"/>
                    </a:lnTo>
                    <a:lnTo>
                      <a:pt x="39" y="54"/>
                    </a:lnTo>
                    <a:lnTo>
                      <a:pt x="39" y="51"/>
                    </a:lnTo>
                    <a:lnTo>
                      <a:pt x="29" y="47"/>
                    </a:lnTo>
                    <a:lnTo>
                      <a:pt x="25" y="47"/>
                    </a:lnTo>
                    <a:lnTo>
                      <a:pt x="25" y="36"/>
                    </a:lnTo>
                    <a:lnTo>
                      <a:pt x="25" y="36"/>
                    </a:lnTo>
                    <a:lnTo>
                      <a:pt x="29" y="36"/>
                    </a:lnTo>
                    <a:lnTo>
                      <a:pt x="29" y="33"/>
                    </a:lnTo>
                    <a:lnTo>
                      <a:pt x="39" y="33"/>
                    </a:lnTo>
                    <a:lnTo>
                      <a:pt x="39" y="25"/>
                    </a:lnTo>
                    <a:lnTo>
                      <a:pt x="39" y="25"/>
                    </a:lnTo>
                    <a:lnTo>
                      <a:pt x="36" y="25"/>
                    </a:lnTo>
                    <a:lnTo>
                      <a:pt x="32" y="25"/>
                    </a:lnTo>
                    <a:lnTo>
                      <a:pt x="25" y="29"/>
                    </a:lnTo>
                    <a:lnTo>
                      <a:pt x="18" y="25"/>
                    </a:lnTo>
                    <a:lnTo>
                      <a:pt x="18" y="22"/>
                    </a:lnTo>
                    <a:lnTo>
                      <a:pt x="18" y="18"/>
                    </a:lnTo>
                    <a:lnTo>
                      <a:pt x="18" y="15"/>
                    </a:lnTo>
                    <a:lnTo>
                      <a:pt x="22" y="15"/>
                    </a:lnTo>
                    <a:lnTo>
                      <a:pt x="22" y="15"/>
                    </a:lnTo>
                    <a:lnTo>
                      <a:pt x="25" y="15"/>
                    </a:lnTo>
                    <a:lnTo>
                      <a:pt x="25" y="15"/>
                    </a:lnTo>
                    <a:lnTo>
                      <a:pt x="22" y="11"/>
                    </a:lnTo>
                    <a:lnTo>
                      <a:pt x="22" y="11"/>
                    </a:lnTo>
                    <a:lnTo>
                      <a:pt x="18" y="8"/>
                    </a:lnTo>
                    <a:lnTo>
                      <a:pt x="25" y="8"/>
                    </a:lnTo>
                    <a:lnTo>
                      <a:pt x="29" y="11"/>
                    </a:lnTo>
                    <a:lnTo>
                      <a:pt x="29" y="8"/>
                    </a:lnTo>
                    <a:lnTo>
                      <a:pt x="32" y="8"/>
                    </a:lnTo>
                    <a:lnTo>
                      <a:pt x="36" y="0"/>
                    </a:lnTo>
                    <a:lnTo>
                      <a:pt x="39" y="0"/>
                    </a:lnTo>
                    <a:lnTo>
                      <a:pt x="43" y="4"/>
                    </a:lnTo>
                    <a:lnTo>
                      <a:pt x="47" y="4"/>
                    </a:lnTo>
                    <a:lnTo>
                      <a:pt x="50" y="4"/>
                    </a:lnTo>
                    <a:lnTo>
                      <a:pt x="54" y="4"/>
                    </a:lnTo>
                    <a:lnTo>
                      <a:pt x="54" y="8"/>
                    </a:lnTo>
                    <a:lnTo>
                      <a:pt x="54" y="65"/>
                    </a:lnTo>
                    <a:lnTo>
                      <a:pt x="57" y="65"/>
                    </a:lnTo>
                    <a:lnTo>
                      <a:pt x="57" y="6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9" name="Freeform 3035">
                <a:extLst>
                  <a:ext uri="{FF2B5EF4-FFF2-40B4-BE49-F238E27FC236}">
                    <a16:creationId xmlns:a16="http://schemas.microsoft.com/office/drawing/2014/main" id="{BF8FD03C-FB7F-4B0C-BE88-8180CFD859B7}"/>
                  </a:ext>
                </a:extLst>
              </p:cNvPr>
              <p:cNvSpPr>
                <a:spLocks/>
              </p:cNvSpPr>
              <p:nvPr/>
            </p:nvSpPr>
            <p:spPr bwMode="auto">
              <a:xfrm>
                <a:off x="2271" y="3905"/>
                <a:ext cx="57" cy="72"/>
              </a:xfrm>
              <a:custGeom>
                <a:avLst/>
                <a:gdLst>
                  <a:gd name="T0" fmla="*/ 50 w 57"/>
                  <a:gd name="T1" fmla="*/ 68 h 72"/>
                  <a:gd name="T2" fmla="*/ 50 w 57"/>
                  <a:gd name="T3" fmla="*/ 68 h 72"/>
                  <a:gd name="T4" fmla="*/ 43 w 57"/>
                  <a:gd name="T5" fmla="*/ 68 h 72"/>
                  <a:gd name="T6" fmla="*/ 29 w 57"/>
                  <a:gd name="T7" fmla="*/ 68 h 72"/>
                  <a:gd name="T8" fmla="*/ 22 w 57"/>
                  <a:gd name="T9" fmla="*/ 68 h 72"/>
                  <a:gd name="T10" fmla="*/ 11 w 57"/>
                  <a:gd name="T11" fmla="*/ 65 h 72"/>
                  <a:gd name="T12" fmla="*/ 11 w 57"/>
                  <a:gd name="T13" fmla="*/ 65 h 72"/>
                  <a:gd name="T14" fmla="*/ 7 w 57"/>
                  <a:gd name="T15" fmla="*/ 65 h 72"/>
                  <a:gd name="T16" fmla="*/ 11 w 57"/>
                  <a:gd name="T17" fmla="*/ 61 h 72"/>
                  <a:gd name="T18" fmla="*/ 4 w 57"/>
                  <a:gd name="T19" fmla="*/ 61 h 72"/>
                  <a:gd name="T20" fmla="*/ 0 w 57"/>
                  <a:gd name="T21" fmla="*/ 61 h 72"/>
                  <a:gd name="T22" fmla="*/ 0 w 57"/>
                  <a:gd name="T23" fmla="*/ 58 h 72"/>
                  <a:gd name="T24" fmla="*/ 4 w 57"/>
                  <a:gd name="T25" fmla="*/ 54 h 72"/>
                  <a:gd name="T26" fmla="*/ 11 w 57"/>
                  <a:gd name="T27" fmla="*/ 54 h 72"/>
                  <a:gd name="T28" fmla="*/ 14 w 57"/>
                  <a:gd name="T29" fmla="*/ 54 h 72"/>
                  <a:gd name="T30" fmla="*/ 7 w 57"/>
                  <a:gd name="T31" fmla="*/ 51 h 72"/>
                  <a:gd name="T32" fmla="*/ 14 w 57"/>
                  <a:gd name="T33" fmla="*/ 51 h 72"/>
                  <a:gd name="T34" fmla="*/ 22 w 57"/>
                  <a:gd name="T35" fmla="*/ 58 h 72"/>
                  <a:gd name="T36" fmla="*/ 25 w 57"/>
                  <a:gd name="T37" fmla="*/ 54 h 72"/>
                  <a:gd name="T38" fmla="*/ 22 w 57"/>
                  <a:gd name="T39" fmla="*/ 51 h 72"/>
                  <a:gd name="T40" fmla="*/ 29 w 57"/>
                  <a:gd name="T41" fmla="*/ 54 h 72"/>
                  <a:gd name="T42" fmla="*/ 32 w 57"/>
                  <a:gd name="T43" fmla="*/ 51 h 72"/>
                  <a:gd name="T44" fmla="*/ 36 w 57"/>
                  <a:gd name="T45" fmla="*/ 54 h 72"/>
                  <a:gd name="T46" fmla="*/ 39 w 57"/>
                  <a:gd name="T47" fmla="*/ 51 h 72"/>
                  <a:gd name="T48" fmla="*/ 25 w 57"/>
                  <a:gd name="T49" fmla="*/ 47 h 72"/>
                  <a:gd name="T50" fmla="*/ 25 w 57"/>
                  <a:gd name="T51" fmla="*/ 36 h 72"/>
                  <a:gd name="T52" fmla="*/ 29 w 57"/>
                  <a:gd name="T53" fmla="*/ 33 h 72"/>
                  <a:gd name="T54" fmla="*/ 39 w 57"/>
                  <a:gd name="T55" fmla="*/ 25 h 72"/>
                  <a:gd name="T56" fmla="*/ 36 w 57"/>
                  <a:gd name="T57" fmla="*/ 25 h 72"/>
                  <a:gd name="T58" fmla="*/ 25 w 57"/>
                  <a:gd name="T59" fmla="*/ 29 h 72"/>
                  <a:gd name="T60" fmla="*/ 18 w 57"/>
                  <a:gd name="T61" fmla="*/ 22 h 72"/>
                  <a:gd name="T62" fmla="*/ 18 w 57"/>
                  <a:gd name="T63" fmla="*/ 15 h 72"/>
                  <a:gd name="T64" fmla="*/ 22 w 57"/>
                  <a:gd name="T65" fmla="*/ 15 h 72"/>
                  <a:gd name="T66" fmla="*/ 25 w 57"/>
                  <a:gd name="T67" fmla="*/ 15 h 72"/>
                  <a:gd name="T68" fmla="*/ 22 w 57"/>
                  <a:gd name="T69" fmla="*/ 11 h 72"/>
                  <a:gd name="T70" fmla="*/ 25 w 57"/>
                  <a:gd name="T71" fmla="*/ 8 h 72"/>
                  <a:gd name="T72" fmla="*/ 29 w 57"/>
                  <a:gd name="T73" fmla="*/ 8 h 72"/>
                  <a:gd name="T74" fmla="*/ 36 w 57"/>
                  <a:gd name="T75" fmla="*/ 0 h 72"/>
                  <a:gd name="T76" fmla="*/ 43 w 57"/>
                  <a:gd name="T77" fmla="*/ 4 h 72"/>
                  <a:gd name="T78" fmla="*/ 50 w 57"/>
                  <a:gd name="T79" fmla="*/ 4 h 72"/>
                  <a:gd name="T80" fmla="*/ 54 w 57"/>
                  <a:gd name="T81" fmla="*/ 8 h 72"/>
                  <a:gd name="T82" fmla="*/ 57 w 57"/>
                  <a:gd name="T83"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 h="72">
                    <a:moveTo>
                      <a:pt x="57" y="68"/>
                    </a:moveTo>
                    <a:lnTo>
                      <a:pt x="50" y="68"/>
                    </a:lnTo>
                    <a:lnTo>
                      <a:pt x="54" y="68"/>
                    </a:lnTo>
                    <a:lnTo>
                      <a:pt x="50" y="68"/>
                    </a:lnTo>
                    <a:lnTo>
                      <a:pt x="47" y="72"/>
                    </a:lnTo>
                    <a:lnTo>
                      <a:pt x="43" y="68"/>
                    </a:lnTo>
                    <a:lnTo>
                      <a:pt x="36" y="68"/>
                    </a:lnTo>
                    <a:lnTo>
                      <a:pt x="29" y="68"/>
                    </a:lnTo>
                    <a:lnTo>
                      <a:pt x="29" y="68"/>
                    </a:lnTo>
                    <a:lnTo>
                      <a:pt x="22" y="68"/>
                    </a:lnTo>
                    <a:lnTo>
                      <a:pt x="14" y="65"/>
                    </a:lnTo>
                    <a:lnTo>
                      <a:pt x="11" y="65"/>
                    </a:lnTo>
                    <a:lnTo>
                      <a:pt x="11" y="65"/>
                    </a:lnTo>
                    <a:lnTo>
                      <a:pt x="11" y="65"/>
                    </a:lnTo>
                    <a:lnTo>
                      <a:pt x="11" y="65"/>
                    </a:lnTo>
                    <a:lnTo>
                      <a:pt x="7" y="65"/>
                    </a:lnTo>
                    <a:lnTo>
                      <a:pt x="7" y="65"/>
                    </a:lnTo>
                    <a:lnTo>
                      <a:pt x="11" y="61"/>
                    </a:lnTo>
                    <a:lnTo>
                      <a:pt x="4" y="61"/>
                    </a:lnTo>
                    <a:lnTo>
                      <a:pt x="4" y="61"/>
                    </a:lnTo>
                    <a:lnTo>
                      <a:pt x="0" y="61"/>
                    </a:lnTo>
                    <a:lnTo>
                      <a:pt x="0" y="61"/>
                    </a:lnTo>
                    <a:lnTo>
                      <a:pt x="0" y="58"/>
                    </a:lnTo>
                    <a:lnTo>
                      <a:pt x="0" y="58"/>
                    </a:lnTo>
                    <a:lnTo>
                      <a:pt x="4" y="58"/>
                    </a:lnTo>
                    <a:lnTo>
                      <a:pt x="4" y="54"/>
                    </a:lnTo>
                    <a:lnTo>
                      <a:pt x="7" y="54"/>
                    </a:lnTo>
                    <a:lnTo>
                      <a:pt x="11" y="54"/>
                    </a:lnTo>
                    <a:lnTo>
                      <a:pt x="11" y="54"/>
                    </a:lnTo>
                    <a:lnTo>
                      <a:pt x="14" y="54"/>
                    </a:lnTo>
                    <a:lnTo>
                      <a:pt x="11" y="51"/>
                    </a:lnTo>
                    <a:lnTo>
                      <a:pt x="7" y="51"/>
                    </a:lnTo>
                    <a:lnTo>
                      <a:pt x="7" y="47"/>
                    </a:lnTo>
                    <a:lnTo>
                      <a:pt x="14" y="51"/>
                    </a:lnTo>
                    <a:lnTo>
                      <a:pt x="22" y="54"/>
                    </a:lnTo>
                    <a:lnTo>
                      <a:pt x="22" y="58"/>
                    </a:lnTo>
                    <a:lnTo>
                      <a:pt x="25" y="54"/>
                    </a:lnTo>
                    <a:lnTo>
                      <a:pt x="25" y="54"/>
                    </a:lnTo>
                    <a:lnTo>
                      <a:pt x="22" y="54"/>
                    </a:lnTo>
                    <a:lnTo>
                      <a:pt x="22" y="51"/>
                    </a:lnTo>
                    <a:lnTo>
                      <a:pt x="25" y="51"/>
                    </a:lnTo>
                    <a:lnTo>
                      <a:pt x="29" y="54"/>
                    </a:lnTo>
                    <a:lnTo>
                      <a:pt x="29" y="51"/>
                    </a:lnTo>
                    <a:lnTo>
                      <a:pt x="32" y="51"/>
                    </a:lnTo>
                    <a:lnTo>
                      <a:pt x="36" y="54"/>
                    </a:lnTo>
                    <a:lnTo>
                      <a:pt x="36" y="54"/>
                    </a:lnTo>
                    <a:lnTo>
                      <a:pt x="39" y="54"/>
                    </a:lnTo>
                    <a:lnTo>
                      <a:pt x="39" y="51"/>
                    </a:lnTo>
                    <a:lnTo>
                      <a:pt x="29" y="47"/>
                    </a:lnTo>
                    <a:lnTo>
                      <a:pt x="25" y="47"/>
                    </a:lnTo>
                    <a:lnTo>
                      <a:pt x="25" y="36"/>
                    </a:lnTo>
                    <a:lnTo>
                      <a:pt x="25" y="36"/>
                    </a:lnTo>
                    <a:lnTo>
                      <a:pt x="29" y="36"/>
                    </a:lnTo>
                    <a:lnTo>
                      <a:pt x="29" y="33"/>
                    </a:lnTo>
                    <a:lnTo>
                      <a:pt x="39" y="33"/>
                    </a:lnTo>
                    <a:lnTo>
                      <a:pt x="39" y="25"/>
                    </a:lnTo>
                    <a:lnTo>
                      <a:pt x="39" y="25"/>
                    </a:lnTo>
                    <a:lnTo>
                      <a:pt x="36" y="25"/>
                    </a:lnTo>
                    <a:lnTo>
                      <a:pt x="32" y="25"/>
                    </a:lnTo>
                    <a:lnTo>
                      <a:pt x="25" y="29"/>
                    </a:lnTo>
                    <a:lnTo>
                      <a:pt x="18" y="25"/>
                    </a:lnTo>
                    <a:lnTo>
                      <a:pt x="18" y="22"/>
                    </a:lnTo>
                    <a:lnTo>
                      <a:pt x="18" y="18"/>
                    </a:lnTo>
                    <a:lnTo>
                      <a:pt x="18" y="15"/>
                    </a:lnTo>
                    <a:lnTo>
                      <a:pt x="22" y="15"/>
                    </a:lnTo>
                    <a:lnTo>
                      <a:pt x="22" y="15"/>
                    </a:lnTo>
                    <a:lnTo>
                      <a:pt x="25" y="15"/>
                    </a:lnTo>
                    <a:lnTo>
                      <a:pt x="25" y="15"/>
                    </a:lnTo>
                    <a:lnTo>
                      <a:pt x="22" y="11"/>
                    </a:lnTo>
                    <a:lnTo>
                      <a:pt x="22" y="11"/>
                    </a:lnTo>
                    <a:lnTo>
                      <a:pt x="18" y="8"/>
                    </a:lnTo>
                    <a:lnTo>
                      <a:pt x="25" y="8"/>
                    </a:lnTo>
                    <a:lnTo>
                      <a:pt x="29" y="11"/>
                    </a:lnTo>
                    <a:lnTo>
                      <a:pt x="29" y="8"/>
                    </a:lnTo>
                    <a:lnTo>
                      <a:pt x="32" y="8"/>
                    </a:lnTo>
                    <a:lnTo>
                      <a:pt x="36" y="0"/>
                    </a:lnTo>
                    <a:lnTo>
                      <a:pt x="39" y="0"/>
                    </a:lnTo>
                    <a:lnTo>
                      <a:pt x="43" y="4"/>
                    </a:lnTo>
                    <a:lnTo>
                      <a:pt x="47" y="4"/>
                    </a:lnTo>
                    <a:lnTo>
                      <a:pt x="50" y="4"/>
                    </a:lnTo>
                    <a:lnTo>
                      <a:pt x="54" y="4"/>
                    </a:lnTo>
                    <a:lnTo>
                      <a:pt x="54" y="8"/>
                    </a:lnTo>
                    <a:lnTo>
                      <a:pt x="54" y="65"/>
                    </a:lnTo>
                    <a:lnTo>
                      <a:pt x="57" y="65"/>
                    </a:lnTo>
                    <a:lnTo>
                      <a:pt x="57" y="6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0" name="Freeform 3036">
                <a:extLst>
                  <a:ext uri="{FF2B5EF4-FFF2-40B4-BE49-F238E27FC236}">
                    <a16:creationId xmlns:a16="http://schemas.microsoft.com/office/drawing/2014/main" id="{23B57A83-14BC-4D76-AD73-81C94C0890DE}"/>
                  </a:ext>
                </a:extLst>
              </p:cNvPr>
              <p:cNvSpPr>
                <a:spLocks/>
              </p:cNvSpPr>
              <p:nvPr/>
            </p:nvSpPr>
            <p:spPr bwMode="auto">
              <a:xfrm>
                <a:off x="2185" y="3084"/>
                <a:ext cx="172" cy="861"/>
              </a:xfrm>
              <a:custGeom>
                <a:avLst/>
                <a:gdLst>
                  <a:gd name="T0" fmla="*/ 140 w 172"/>
                  <a:gd name="T1" fmla="*/ 36 h 861"/>
                  <a:gd name="T2" fmla="*/ 136 w 172"/>
                  <a:gd name="T3" fmla="*/ 57 h 861"/>
                  <a:gd name="T4" fmla="*/ 147 w 172"/>
                  <a:gd name="T5" fmla="*/ 79 h 861"/>
                  <a:gd name="T6" fmla="*/ 158 w 172"/>
                  <a:gd name="T7" fmla="*/ 115 h 861"/>
                  <a:gd name="T8" fmla="*/ 161 w 172"/>
                  <a:gd name="T9" fmla="*/ 143 h 861"/>
                  <a:gd name="T10" fmla="*/ 143 w 172"/>
                  <a:gd name="T11" fmla="*/ 186 h 861"/>
                  <a:gd name="T12" fmla="*/ 122 w 172"/>
                  <a:gd name="T13" fmla="*/ 229 h 861"/>
                  <a:gd name="T14" fmla="*/ 111 w 172"/>
                  <a:gd name="T15" fmla="*/ 276 h 861"/>
                  <a:gd name="T16" fmla="*/ 104 w 172"/>
                  <a:gd name="T17" fmla="*/ 312 h 861"/>
                  <a:gd name="T18" fmla="*/ 111 w 172"/>
                  <a:gd name="T19" fmla="*/ 373 h 861"/>
                  <a:gd name="T20" fmla="*/ 100 w 172"/>
                  <a:gd name="T21" fmla="*/ 412 h 861"/>
                  <a:gd name="T22" fmla="*/ 90 w 172"/>
                  <a:gd name="T23" fmla="*/ 459 h 861"/>
                  <a:gd name="T24" fmla="*/ 79 w 172"/>
                  <a:gd name="T25" fmla="*/ 513 h 861"/>
                  <a:gd name="T26" fmla="*/ 72 w 172"/>
                  <a:gd name="T27" fmla="*/ 563 h 861"/>
                  <a:gd name="T28" fmla="*/ 75 w 172"/>
                  <a:gd name="T29" fmla="*/ 610 h 861"/>
                  <a:gd name="T30" fmla="*/ 79 w 172"/>
                  <a:gd name="T31" fmla="*/ 624 h 861"/>
                  <a:gd name="T32" fmla="*/ 79 w 172"/>
                  <a:gd name="T33" fmla="*/ 667 h 861"/>
                  <a:gd name="T34" fmla="*/ 65 w 172"/>
                  <a:gd name="T35" fmla="*/ 703 h 861"/>
                  <a:gd name="T36" fmla="*/ 50 w 172"/>
                  <a:gd name="T37" fmla="*/ 739 h 861"/>
                  <a:gd name="T38" fmla="*/ 47 w 172"/>
                  <a:gd name="T39" fmla="*/ 778 h 861"/>
                  <a:gd name="T40" fmla="*/ 68 w 172"/>
                  <a:gd name="T41" fmla="*/ 785 h 861"/>
                  <a:gd name="T42" fmla="*/ 115 w 172"/>
                  <a:gd name="T43" fmla="*/ 811 h 861"/>
                  <a:gd name="T44" fmla="*/ 133 w 172"/>
                  <a:gd name="T45" fmla="*/ 814 h 861"/>
                  <a:gd name="T46" fmla="*/ 100 w 172"/>
                  <a:gd name="T47" fmla="*/ 829 h 861"/>
                  <a:gd name="T48" fmla="*/ 79 w 172"/>
                  <a:gd name="T49" fmla="*/ 857 h 861"/>
                  <a:gd name="T50" fmla="*/ 75 w 172"/>
                  <a:gd name="T51" fmla="*/ 843 h 861"/>
                  <a:gd name="T52" fmla="*/ 72 w 172"/>
                  <a:gd name="T53" fmla="*/ 825 h 861"/>
                  <a:gd name="T54" fmla="*/ 65 w 172"/>
                  <a:gd name="T55" fmla="*/ 814 h 861"/>
                  <a:gd name="T56" fmla="*/ 57 w 172"/>
                  <a:gd name="T57" fmla="*/ 803 h 861"/>
                  <a:gd name="T58" fmla="*/ 47 w 172"/>
                  <a:gd name="T59" fmla="*/ 803 h 861"/>
                  <a:gd name="T60" fmla="*/ 29 w 172"/>
                  <a:gd name="T61" fmla="*/ 785 h 861"/>
                  <a:gd name="T62" fmla="*/ 29 w 172"/>
                  <a:gd name="T63" fmla="*/ 771 h 861"/>
                  <a:gd name="T64" fmla="*/ 25 w 172"/>
                  <a:gd name="T65" fmla="*/ 750 h 861"/>
                  <a:gd name="T66" fmla="*/ 36 w 172"/>
                  <a:gd name="T67" fmla="*/ 732 h 861"/>
                  <a:gd name="T68" fmla="*/ 25 w 172"/>
                  <a:gd name="T69" fmla="*/ 721 h 861"/>
                  <a:gd name="T70" fmla="*/ 22 w 172"/>
                  <a:gd name="T71" fmla="*/ 707 h 861"/>
                  <a:gd name="T72" fmla="*/ 40 w 172"/>
                  <a:gd name="T73" fmla="*/ 707 h 861"/>
                  <a:gd name="T74" fmla="*/ 25 w 172"/>
                  <a:gd name="T75" fmla="*/ 689 h 861"/>
                  <a:gd name="T76" fmla="*/ 25 w 172"/>
                  <a:gd name="T77" fmla="*/ 671 h 861"/>
                  <a:gd name="T78" fmla="*/ 4 w 172"/>
                  <a:gd name="T79" fmla="*/ 674 h 861"/>
                  <a:gd name="T80" fmla="*/ 18 w 172"/>
                  <a:gd name="T81" fmla="*/ 653 h 861"/>
                  <a:gd name="T82" fmla="*/ 29 w 172"/>
                  <a:gd name="T83" fmla="*/ 649 h 861"/>
                  <a:gd name="T84" fmla="*/ 32 w 172"/>
                  <a:gd name="T85" fmla="*/ 660 h 861"/>
                  <a:gd name="T86" fmla="*/ 43 w 172"/>
                  <a:gd name="T87" fmla="*/ 656 h 861"/>
                  <a:gd name="T88" fmla="*/ 43 w 172"/>
                  <a:gd name="T89" fmla="*/ 646 h 861"/>
                  <a:gd name="T90" fmla="*/ 43 w 172"/>
                  <a:gd name="T91" fmla="*/ 635 h 861"/>
                  <a:gd name="T92" fmla="*/ 43 w 172"/>
                  <a:gd name="T93" fmla="*/ 631 h 861"/>
                  <a:gd name="T94" fmla="*/ 54 w 172"/>
                  <a:gd name="T95" fmla="*/ 610 h 861"/>
                  <a:gd name="T96" fmla="*/ 54 w 172"/>
                  <a:gd name="T97" fmla="*/ 595 h 861"/>
                  <a:gd name="T98" fmla="*/ 57 w 172"/>
                  <a:gd name="T99" fmla="*/ 567 h 861"/>
                  <a:gd name="T100" fmla="*/ 57 w 172"/>
                  <a:gd name="T101" fmla="*/ 549 h 861"/>
                  <a:gd name="T102" fmla="*/ 54 w 172"/>
                  <a:gd name="T103" fmla="*/ 538 h 861"/>
                  <a:gd name="T104" fmla="*/ 36 w 172"/>
                  <a:gd name="T105" fmla="*/ 534 h 861"/>
                  <a:gd name="T106" fmla="*/ 43 w 172"/>
                  <a:gd name="T107" fmla="*/ 473 h 861"/>
                  <a:gd name="T108" fmla="*/ 47 w 172"/>
                  <a:gd name="T109" fmla="*/ 437 h 861"/>
                  <a:gd name="T110" fmla="*/ 61 w 172"/>
                  <a:gd name="T111" fmla="*/ 398 h 861"/>
                  <a:gd name="T112" fmla="*/ 83 w 172"/>
                  <a:gd name="T113" fmla="*/ 333 h 861"/>
                  <a:gd name="T114" fmla="*/ 83 w 172"/>
                  <a:gd name="T115" fmla="*/ 262 h 861"/>
                  <a:gd name="T116" fmla="*/ 93 w 172"/>
                  <a:gd name="T117" fmla="*/ 208 h 861"/>
                  <a:gd name="T118" fmla="*/ 100 w 172"/>
                  <a:gd name="T119" fmla="*/ 168 h 861"/>
                  <a:gd name="T120" fmla="*/ 104 w 172"/>
                  <a:gd name="T121" fmla="*/ 118 h 861"/>
                  <a:gd name="T122" fmla="*/ 108 w 172"/>
                  <a:gd name="T123" fmla="*/ 54 h 861"/>
                  <a:gd name="T124" fmla="*/ 115 w 172"/>
                  <a:gd name="T125" fmla="*/ 11 h 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861">
                    <a:moveTo>
                      <a:pt x="122" y="0"/>
                    </a:moveTo>
                    <a:lnTo>
                      <a:pt x="122" y="0"/>
                    </a:lnTo>
                    <a:lnTo>
                      <a:pt x="125" y="7"/>
                    </a:lnTo>
                    <a:lnTo>
                      <a:pt x="129" y="7"/>
                    </a:lnTo>
                    <a:lnTo>
                      <a:pt x="129" y="11"/>
                    </a:lnTo>
                    <a:lnTo>
                      <a:pt x="129" y="14"/>
                    </a:lnTo>
                    <a:lnTo>
                      <a:pt x="133" y="25"/>
                    </a:lnTo>
                    <a:lnTo>
                      <a:pt x="133" y="28"/>
                    </a:lnTo>
                    <a:lnTo>
                      <a:pt x="136" y="32"/>
                    </a:lnTo>
                    <a:lnTo>
                      <a:pt x="140" y="36"/>
                    </a:lnTo>
                    <a:lnTo>
                      <a:pt x="143" y="39"/>
                    </a:lnTo>
                    <a:lnTo>
                      <a:pt x="143" y="43"/>
                    </a:lnTo>
                    <a:lnTo>
                      <a:pt x="140" y="43"/>
                    </a:lnTo>
                    <a:lnTo>
                      <a:pt x="140" y="46"/>
                    </a:lnTo>
                    <a:lnTo>
                      <a:pt x="143" y="46"/>
                    </a:lnTo>
                    <a:lnTo>
                      <a:pt x="143" y="50"/>
                    </a:lnTo>
                    <a:lnTo>
                      <a:pt x="140" y="50"/>
                    </a:lnTo>
                    <a:lnTo>
                      <a:pt x="140" y="50"/>
                    </a:lnTo>
                    <a:lnTo>
                      <a:pt x="136" y="50"/>
                    </a:lnTo>
                    <a:lnTo>
                      <a:pt x="136" y="57"/>
                    </a:lnTo>
                    <a:lnTo>
                      <a:pt x="136" y="57"/>
                    </a:lnTo>
                    <a:lnTo>
                      <a:pt x="140" y="61"/>
                    </a:lnTo>
                    <a:lnTo>
                      <a:pt x="140" y="61"/>
                    </a:lnTo>
                    <a:lnTo>
                      <a:pt x="140" y="64"/>
                    </a:lnTo>
                    <a:lnTo>
                      <a:pt x="140" y="68"/>
                    </a:lnTo>
                    <a:lnTo>
                      <a:pt x="143" y="68"/>
                    </a:lnTo>
                    <a:lnTo>
                      <a:pt x="143" y="68"/>
                    </a:lnTo>
                    <a:lnTo>
                      <a:pt x="147" y="72"/>
                    </a:lnTo>
                    <a:lnTo>
                      <a:pt x="147" y="72"/>
                    </a:lnTo>
                    <a:lnTo>
                      <a:pt x="147" y="79"/>
                    </a:lnTo>
                    <a:lnTo>
                      <a:pt x="147" y="82"/>
                    </a:lnTo>
                    <a:lnTo>
                      <a:pt x="151" y="86"/>
                    </a:lnTo>
                    <a:lnTo>
                      <a:pt x="151" y="93"/>
                    </a:lnTo>
                    <a:lnTo>
                      <a:pt x="151" y="100"/>
                    </a:lnTo>
                    <a:lnTo>
                      <a:pt x="154" y="107"/>
                    </a:lnTo>
                    <a:lnTo>
                      <a:pt x="154" y="107"/>
                    </a:lnTo>
                    <a:lnTo>
                      <a:pt x="154" y="115"/>
                    </a:lnTo>
                    <a:lnTo>
                      <a:pt x="154" y="115"/>
                    </a:lnTo>
                    <a:lnTo>
                      <a:pt x="158" y="115"/>
                    </a:lnTo>
                    <a:lnTo>
                      <a:pt x="158" y="115"/>
                    </a:lnTo>
                    <a:lnTo>
                      <a:pt x="165" y="115"/>
                    </a:lnTo>
                    <a:lnTo>
                      <a:pt x="165" y="115"/>
                    </a:lnTo>
                    <a:lnTo>
                      <a:pt x="168" y="115"/>
                    </a:lnTo>
                    <a:lnTo>
                      <a:pt x="168" y="115"/>
                    </a:lnTo>
                    <a:lnTo>
                      <a:pt x="172" y="115"/>
                    </a:lnTo>
                    <a:lnTo>
                      <a:pt x="172" y="115"/>
                    </a:lnTo>
                    <a:lnTo>
                      <a:pt x="172" y="118"/>
                    </a:lnTo>
                    <a:lnTo>
                      <a:pt x="172" y="122"/>
                    </a:lnTo>
                    <a:lnTo>
                      <a:pt x="168" y="140"/>
                    </a:lnTo>
                    <a:lnTo>
                      <a:pt x="161" y="143"/>
                    </a:lnTo>
                    <a:lnTo>
                      <a:pt x="143" y="150"/>
                    </a:lnTo>
                    <a:lnTo>
                      <a:pt x="143" y="150"/>
                    </a:lnTo>
                    <a:lnTo>
                      <a:pt x="143" y="154"/>
                    </a:lnTo>
                    <a:lnTo>
                      <a:pt x="143" y="158"/>
                    </a:lnTo>
                    <a:lnTo>
                      <a:pt x="143" y="161"/>
                    </a:lnTo>
                    <a:lnTo>
                      <a:pt x="143" y="165"/>
                    </a:lnTo>
                    <a:lnTo>
                      <a:pt x="143" y="165"/>
                    </a:lnTo>
                    <a:lnTo>
                      <a:pt x="143" y="172"/>
                    </a:lnTo>
                    <a:lnTo>
                      <a:pt x="143" y="176"/>
                    </a:lnTo>
                    <a:lnTo>
                      <a:pt x="143" y="186"/>
                    </a:lnTo>
                    <a:lnTo>
                      <a:pt x="143" y="190"/>
                    </a:lnTo>
                    <a:lnTo>
                      <a:pt x="147" y="194"/>
                    </a:lnTo>
                    <a:lnTo>
                      <a:pt x="147" y="201"/>
                    </a:lnTo>
                    <a:lnTo>
                      <a:pt x="147" y="201"/>
                    </a:lnTo>
                    <a:lnTo>
                      <a:pt x="143" y="204"/>
                    </a:lnTo>
                    <a:lnTo>
                      <a:pt x="140" y="204"/>
                    </a:lnTo>
                    <a:lnTo>
                      <a:pt x="136" y="208"/>
                    </a:lnTo>
                    <a:lnTo>
                      <a:pt x="133" y="211"/>
                    </a:lnTo>
                    <a:lnTo>
                      <a:pt x="133" y="219"/>
                    </a:lnTo>
                    <a:lnTo>
                      <a:pt x="122" y="229"/>
                    </a:lnTo>
                    <a:lnTo>
                      <a:pt x="118" y="237"/>
                    </a:lnTo>
                    <a:lnTo>
                      <a:pt x="118" y="247"/>
                    </a:lnTo>
                    <a:lnTo>
                      <a:pt x="118" y="247"/>
                    </a:lnTo>
                    <a:lnTo>
                      <a:pt x="115" y="255"/>
                    </a:lnTo>
                    <a:lnTo>
                      <a:pt x="115" y="255"/>
                    </a:lnTo>
                    <a:lnTo>
                      <a:pt x="115" y="265"/>
                    </a:lnTo>
                    <a:lnTo>
                      <a:pt x="115" y="269"/>
                    </a:lnTo>
                    <a:lnTo>
                      <a:pt x="115" y="272"/>
                    </a:lnTo>
                    <a:lnTo>
                      <a:pt x="115" y="276"/>
                    </a:lnTo>
                    <a:lnTo>
                      <a:pt x="111" y="276"/>
                    </a:lnTo>
                    <a:lnTo>
                      <a:pt x="111" y="280"/>
                    </a:lnTo>
                    <a:lnTo>
                      <a:pt x="111" y="280"/>
                    </a:lnTo>
                    <a:lnTo>
                      <a:pt x="108" y="283"/>
                    </a:lnTo>
                    <a:lnTo>
                      <a:pt x="108" y="290"/>
                    </a:lnTo>
                    <a:lnTo>
                      <a:pt x="104" y="294"/>
                    </a:lnTo>
                    <a:lnTo>
                      <a:pt x="104" y="294"/>
                    </a:lnTo>
                    <a:lnTo>
                      <a:pt x="104" y="298"/>
                    </a:lnTo>
                    <a:lnTo>
                      <a:pt x="100" y="305"/>
                    </a:lnTo>
                    <a:lnTo>
                      <a:pt x="100" y="308"/>
                    </a:lnTo>
                    <a:lnTo>
                      <a:pt x="104" y="312"/>
                    </a:lnTo>
                    <a:lnTo>
                      <a:pt x="104" y="323"/>
                    </a:lnTo>
                    <a:lnTo>
                      <a:pt x="111" y="333"/>
                    </a:lnTo>
                    <a:lnTo>
                      <a:pt x="111" y="337"/>
                    </a:lnTo>
                    <a:lnTo>
                      <a:pt x="111" y="341"/>
                    </a:lnTo>
                    <a:lnTo>
                      <a:pt x="111" y="344"/>
                    </a:lnTo>
                    <a:lnTo>
                      <a:pt x="115" y="348"/>
                    </a:lnTo>
                    <a:lnTo>
                      <a:pt x="115" y="351"/>
                    </a:lnTo>
                    <a:lnTo>
                      <a:pt x="115" y="359"/>
                    </a:lnTo>
                    <a:lnTo>
                      <a:pt x="115" y="366"/>
                    </a:lnTo>
                    <a:lnTo>
                      <a:pt x="111" y="373"/>
                    </a:lnTo>
                    <a:lnTo>
                      <a:pt x="108" y="376"/>
                    </a:lnTo>
                    <a:lnTo>
                      <a:pt x="108" y="376"/>
                    </a:lnTo>
                    <a:lnTo>
                      <a:pt x="108" y="387"/>
                    </a:lnTo>
                    <a:lnTo>
                      <a:pt x="108" y="387"/>
                    </a:lnTo>
                    <a:lnTo>
                      <a:pt x="100" y="391"/>
                    </a:lnTo>
                    <a:lnTo>
                      <a:pt x="100" y="402"/>
                    </a:lnTo>
                    <a:lnTo>
                      <a:pt x="104" y="405"/>
                    </a:lnTo>
                    <a:lnTo>
                      <a:pt x="104" y="409"/>
                    </a:lnTo>
                    <a:lnTo>
                      <a:pt x="100" y="409"/>
                    </a:lnTo>
                    <a:lnTo>
                      <a:pt x="100" y="412"/>
                    </a:lnTo>
                    <a:lnTo>
                      <a:pt x="100" y="412"/>
                    </a:lnTo>
                    <a:lnTo>
                      <a:pt x="97" y="416"/>
                    </a:lnTo>
                    <a:lnTo>
                      <a:pt x="97" y="416"/>
                    </a:lnTo>
                    <a:lnTo>
                      <a:pt x="97" y="416"/>
                    </a:lnTo>
                    <a:lnTo>
                      <a:pt x="93" y="416"/>
                    </a:lnTo>
                    <a:lnTo>
                      <a:pt x="93" y="420"/>
                    </a:lnTo>
                    <a:lnTo>
                      <a:pt x="90" y="423"/>
                    </a:lnTo>
                    <a:lnTo>
                      <a:pt x="90" y="437"/>
                    </a:lnTo>
                    <a:lnTo>
                      <a:pt x="90" y="452"/>
                    </a:lnTo>
                    <a:lnTo>
                      <a:pt x="90" y="459"/>
                    </a:lnTo>
                    <a:lnTo>
                      <a:pt x="93" y="463"/>
                    </a:lnTo>
                    <a:lnTo>
                      <a:pt x="93" y="470"/>
                    </a:lnTo>
                    <a:lnTo>
                      <a:pt x="90" y="473"/>
                    </a:lnTo>
                    <a:lnTo>
                      <a:pt x="86" y="473"/>
                    </a:lnTo>
                    <a:lnTo>
                      <a:pt x="86" y="477"/>
                    </a:lnTo>
                    <a:lnTo>
                      <a:pt x="86" y="477"/>
                    </a:lnTo>
                    <a:lnTo>
                      <a:pt x="83" y="484"/>
                    </a:lnTo>
                    <a:lnTo>
                      <a:pt x="79" y="506"/>
                    </a:lnTo>
                    <a:lnTo>
                      <a:pt x="75" y="506"/>
                    </a:lnTo>
                    <a:lnTo>
                      <a:pt x="79" y="513"/>
                    </a:lnTo>
                    <a:lnTo>
                      <a:pt x="75" y="524"/>
                    </a:lnTo>
                    <a:lnTo>
                      <a:pt x="72" y="534"/>
                    </a:lnTo>
                    <a:lnTo>
                      <a:pt x="75" y="538"/>
                    </a:lnTo>
                    <a:lnTo>
                      <a:pt x="79" y="542"/>
                    </a:lnTo>
                    <a:lnTo>
                      <a:pt x="79" y="545"/>
                    </a:lnTo>
                    <a:lnTo>
                      <a:pt x="79" y="549"/>
                    </a:lnTo>
                    <a:lnTo>
                      <a:pt x="79" y="549"/>
                    </a:lnTo>
                    <a:lnTo>
                      <a:pt x="75" y="552"/>
                    </a:lnTo>
                    <a:lnTo>
                      <a:pt x="72" y="556"/>
                    </a:lnTo>
                    <a:lnTo>
                      <a:pt x="72" y="563"/>
                    </a:lnTo>
                    <a:lnTo>
                      <a:pt x="72" y="574"/>
                    </a:lnTo>
                    <a:lnTo>
                      <a:pt x="72" y="577"/>
                    </a:lnTo>
                    <a:lnTo>
                      <a:pt x="72" y="577"/>
                    </a:lnTo>
                    <a:lnTo>
                      <a:pt x="72" y="581"/>
                    </a:lnTo>
                    <a:lnTo>
                      <a:pt x="72" y="588"/>
                    </a:lnTo>
                    <a:lnTo>
                      <a:pt x="72" y="592"/>
                    </a:lnTo>
                    <a:lnTo>
                      <a:pt x="75" y="595"/>
                    </a:lnTo>
                    <a:lnTo>
                      <a:pt x="75" y="599"/>
                    </a:lnTo>
                    <a:lnTo>
                      <a:pt x="75" y="610"/>
                    </a:lnTo>
                    <a:lnTo>
                      <a:pt x="75" y="610"/>
                    </a:lnTo>
                    <a:lnTo>
                      <a:pt x="79" y="610"/>
                    </a:lnTo>
                    <a:lnTo>
                      <a:pt x="83" y="613"/>
                    </a:lnTo>
                    <a:lnTo>
                      <a:pt x="86" y="613"/>
                    </a:lnTo>
                    <a:lnTo>
                      <a:pt x="86" y="617"/>
                    </a:lnTo>
                    <a:lnTo>
                      <a:pt x="86" y="620"/>
                    </a:lnTo>
                    <a:lnTo>
                      <a:pt x="79" y="620"/>
                    </a:lnTo>
                    <a:lnTo>
                      <a:pt x="75" y="620"/>
                    </a:lnTo>
                    <a:lnTo>
                      <a:pt x="72" y="620"/>
                    </a:lnTo>
                    <a:lnTo>
                      <a:pt x="75" y="624"/>
                    </a:lnTo>
                    <a:lnTo>
                      <a:pt x="79" y="624"/>
                    </a:lnTo>
                    <a:lnTo>
                      <a:pt x="83" y="631"/>
                    </a:lnTo>
                    <a:lnTo>
                      <a:pt x="83" y="631"/>
                    </a:lnTo>
                    <a:lnTo>
                      <a:pt x="83" y="635"/>
                    </a:lnTo>
                    <a:lnTo>
                      <a:pt x="79" y="635"/>
                    </a:lnTo>
                    <a:lnTo>
                      <a:pt x="79" y="638"/>
                    </a:lnTo>
                    <a:lnTo>
                      <a:pt x="79" y="649"/>
                    </a:lnTo>
                    <a:lnTo>
                      <a:pt x="79" y="649"/>
                    </a:lnTo>
                    <a:lnTo>
                      <a:pt x="79" y="653"/>
                    </a:lnTo>
                    <a:lnTo>
                      <a:pt x="79" y="656"/>
                    </a:lnTo>
                    <a:lnTo>
                      <a:pt x="79" y="667"/>
                    </a:lnTo>
                    <a:lnTo>
                      <a:pt x="75" y="674"/>
                    </a:lnTo>
                    <a:lnTo>
                      <a:pt x="75" y="678"/>
                    </a:lnTo>
                    <a:lnTo>
                      <a:pt x="75" y="681"/>
                    </a:lnTo>
                    <a:lnTo>
                      <a:pt x="72" y="685"/>
                    </a:lnTo>
                    <a:lnTo>
                      <a:pt x="65" y="692"/>
                    </a:lnTo>
                    <a:lnTo>
                      <a:pt x="65" y="696"/>
                    </a:lnTo>
                    <a:lnTo>
                      <a:pt x="65" y="696"/>
                    </a:lnTo>
                    <a:lnTo>
                      <a:pt x="65" y="699"/>
                    </a:lnTo>
                    <a:lnTo>
                      <a:pt x="65" y="699"/>
                    </a:lnTo>
                    <a:lnTo>
                      <a:pt x="65" y="703"/>
                    </a:lnTo>
                    <a:lnTo>
                      <a:pt x="65" y="707"/>
                    </a:lnTo>
                    <a:lnTo>
                      <a:pt x="65" y="710"/>
                    </a:lnTo>
                    <a:lnTo>
                      <a:pt x="65" y="710"/>
                    </a:lnTo>
                    <a:lnTo>
                      <a:pt x="65" y="714"/>
                    </a:lnTo>
                    <a:lnTo>
                      <a:pt x="65" y="714"/>
                    </a:lnTo>
                    <a:lnTo>
                      <a:pt x="61" y="721"/>
                    </a:lnTo>
                    <a:lnTo>
                      <a:pt x="61" y="724"/>
                    </a:lnTo>
                    <a:lnTo>
                      <a:pt x="61" y="724"/>
                    </a:lnTo>
                    <a:lnTo>
                      <a:pt x="57" y="732"/>
                    </a:lnTo>
                    <a:lnTo>
                      <a:pt x="50" y="739"/>
                    </a:lnTo>
                    <a:lnTo>
                      <a:pt x="50" y="739"/>
                    </a:lnTo>
                    <a:lnTo>
                      <a:pt x="47" y="742"/>
                    </a:lnTo>
                    <a:lnTo>
                      <a:pt x="43" y="753"/>
                    </a:lnTo>
                    <a:lnTo>
                      <a:pt x="43" y="757"/>
                    </a:lnTo>
                    <a:lnTo>
                      <a:pt x="43" y="760"/>
                    </a:lnTo>
                    <a:lnTo>
                      <a:pt x="43" y="771"/>
                    </a:lnTo>
                    <a:lnTo>
                      <a:pt x="43" y="771"/>
                    </a:lnTo>
                    <a:lnTo>
                      <a:pt x="47" y="775"/>
                    </a:lnTo>
                    <a:lnTo>
                      <a:pt x="47" y="778"/>
                    </a:lnTo>
                    <a:lnTo>
                      <a:pt x="47" y="778"/>
                    </a:lnTo>
                    <a:lnTo>
                      <a:pt x="50" y="778"/>
                    </a:lnTo>
                    <a:lnTo>
                      <a:pt x="50" y="775"/>
                    </a:lnTo>
                    <a:lnTo>
                      <a:pt x="54" y="775"/>
                    </a:lnTo>
                    <a:lnTo>
                      <a:pt x="61" y="775"/>
                    </a:lnTo>
                    <a:lnTo>
                      <a:pt x="61" y="771"/>
                    </a:lnTo>
                    <a:lnTo>
                      <a:pt x="65" y="771"/>
                    </a:lnTo>
                    <a:lnTo>
                      <a:pt x="65" y="771"/>
                    </a:lnTo>
                    <a:lnTo>
                      <a:pt x="65" y="775"/>
                    </a:lnTo>
                    <a:lnTo>
                      <a:pt x="65" y="778"/>
                    </a:lnTo>
                    <a:lnTo>
                      <a:pt x="68" y="785"/>
                    </a:lnTo>
                    <a:lnTo>
                      <a:pt x="65" y="803"/>
                    </a:lnTo>
                    <a:lnTo>
                      <a:pt x="68" y="803"/>
                    </a:lnTo>
                    <a:lnTo>
                      <a:pt x="68" y="807"/>
                    </a:lnTo>
                    <a:lnTo>
                      <a:pt x="72" y="811"/>
                    </a:lnTo>
                    <a:lnTo>
                      <a:pt x="75" y="811"/>
                    </a:lnTo>
                    <a:lnTo>
                      <a:pt x="97" y="811"/>
                    </a:lnTo>
                    <a:lnTo>
                      <a:pt x="97" y="811"/>
                    </a:lnTo>
                    <a:lnTo>
                      <a:pt x="100" y="811"/>
                    </a:lnTo>
                    <a:lnTo>
                      <a:pt x="108" y="811"/>
                    </a:lnTo>
                    <a:lnTo>
                      <a:pt x="115" y="811"/>
                    </a:lnTo>
                    <a:lnTo>
                      <a:pt x="118" y="811"/>
                    </a:lnTo>
                    <a:lnTo>
                      <a:pt x="125" y="814"/>
                    </a:lnTo>
                    <a:lnTo>
                      <a:pt x="140" y="814"/>
                    </a:lnTo>
                    <a:lnTo>
                      <a:pt x="143" y="818"/>
                    </a:lnTo>
                    <a:lnTo>
                      <a:pt x="147" y="818"/>
                    </a:lnTo>
                    <a:lnTo>
                      <a:pt x="147" y="818"/>
                    </a:lnTo>
                    <a:lnTo>
                      <a:pt x="147" y="818"/>
                    </a:lnTo>
                    <a:lnTo>
                      <a:pt x="140" y="818"/>
                    </a:lnTo>
                    <a:lnTo>
                      <a:pt x="136" y="818"/>
                    </a:lnTo>
                    <a:lnTo>
                      <a:pt x="133" y="814"/>
                    </a:lnTo>
                    <a:lnTo>
                      <a:pt x="129" y="814"/>
                    </a:lnTo>
                    <a:lnTo>
                      <a:pt x="125" y="818"/>
                    </a:lnTo>
                    <a:lnTo>
                      <a:pt x="122" y="821"/>
                    </a:lnTo>
                    <a:lnTo>
                      <a:pt x="122" y="821"/>
                    </a:lnTo>
                    <a:lnTo>
                      <a:pt x="115" y="821"/>
                    </a:lnTo>
                    <a:lnTo>
                      <a:pt x="108" y="825"/>
                    </a:lnTo>
                    <a:lnTo>
                      <a:pt x="108" y="829"/>
                    </a:lnTo>
                    <a:lnTo>
                      <a:pt x="104" y="829"/>
                    </a:lnTo>
                    <a:lnTo>
                      <a:pt x="100" y="829"/>
                    </a:lnTo>
                    <a:lnTo>
                      <a:pt x="100" y="829"/>
                    </a:lnTo>
                    <a:lnTo>
                      <a:pt x="97" y="829"/>
                    </a:lnTo>
                    <a:lnTo>
                      <a:pt x="97" y="836"/>
                    </a:lnTo>
                    <a:lnTo>
                      <a:pt x="93" y="843"/>
                    </a:lnTo>
                    <a:lnTo>
                      <a:pt x="93" y="854"/>
                    </a:lnTo>
                    <a:lnTo>
                      <a:pt x="93" y="857"/>
                    </a:lnTo>
                    <a:lnTo>
                      <a:pt x="90" y="857"/>
                    </a:lnTo>
                    <a:lnTo>
                      <a:pt x="90" y="861"/>
                    </a:lnTo>
                    <a:lnTo>
                      <a:pt x="90" y="861"/>
                    </a:lnTo>
                    <a:lnTo>
                      <a:pt x="83" y="857"/>
                    </a:lnTo>
                    <a:lnTo>
                      <a:pt x="79" y="857"/>
                    </a:lnTo>
                    <a:lnTo>
                      <a:pt x="72" y="854"/>
                    </a:lnTo>
                    <a:lnTo>
                      <a:pt x="68" y="854"/>
                    </a:lnTo>
                    <a:lnTo>
                      <a:pt x="65" y="850"/>
                    </a:lnTo>
                    <a:lnTo>
                      <a:pt x="68" y="846"/>
                    </a:lnTo>
                    <a:lnTo>
                      <a:pt x="68" y="843"/>
                    </a:lnTo>
                    <a:lnTo>
                      <a:pt x="72" y="846"/>
                    </a:lnTo>
                    <a:lnTo>
                      <a:pt x="72" y="850"/>
                    </a:lnTo>
                    <a:lnTo>
                      <a:pt x="72" y="846"/>
                    </a:lnTo>
                    <a:lnTo>
                      <a:pt x="75" y="846"/>
                    </a:lnTo>
                    <a:lnTo>
                      <a:pt x="75" y="843"/>
                    </a:lnTo>
                    <a:lnTo>
                      <a:pt x="83" y="843"/>
                    </a:lnTo>
                    <a:lnTo>
                      <a:pt x="86" y="839"/>
                    </a:lnTo>
                    <a:lnTo>
                      <a:pt x="90" y="839"/>
                    </a:lnTo>
                    <a:lnTo>
                      <a:pt x="90" y="836"/>
                    </a:lnTo>
                    <a:lnTo>
                      <a:pt x="90" y="832"/>
                    </a:lnTo>
                    <a:lnTo>
                      <a:pt x="86" y="832"/>
                    </a:lnTo>
                    <a:lnTo>
                      <a:pt x="86" y="829"/>
                    </a:lnTo>
                    <a:lnTo>
                      <a:pt x="83" y="825"/>
                    </a:lnTo>
                    <a:lnTo>
                      <a:pt x="79" y="825"/>
                    </a:lnTo>
                    <a:lnTo>
                      <a:pt x="72" y="825"/>
                    </a:lnTo>
                    <a:lnTo>
                      <a:pt x="65" y="825"/>
                    </a:lnTo>
                    <a:lnTo>
                      <a:pt x="65" y="829"/>
                    </a:lnTo>
                    <a:lnTo>
                      <a:pt x="65" y="825"/>
                    </a:lnTo>
                    <a:lnTo>
                      <a:pt x="61" y="825"/>
                    </a:lnTo>
                    <a:lnTo>
                      <a:pt x="57" y="825"/>
                    </a:lnTo>
                    <a:lnTo>
                      <a:pt x="57" y="821"/>
                    </a:lnTo>
                    <a:lnTo>
                      <a:pt x="57" y="821"/>
                    </a:lnTo>
                    <a:lnTo>
                      <a:pt x="61" y="818"/>
                    </a:lnTo>
                    <a:lnTo>
                      <a:pt x="65" y="818"/>
                    </a:lnTo>
                    <a:lnTo>
                      <a:pt x="65" y="814"/>
                    </a:lnTo>
                    <a:lnTo>
                      <a:pt x="61" y="811"/>
                    </a:lnTo>
                    <a:lnTo>
                      <a:pt x="61" y="807"/>
                    </a:lnTo>
                    <a:lnTo>
                      <a:pt x="65" y="807"/>
                    </a:lnTo>
                    <a:lnTo>
                      <a:pt x="61" y="803"/>
                    </a:lnTo>
                    <a:lnTo>
                      <a:pt x="61" y="800"/>
                    </a:lnTo>
                    <a:lnTo>
                      <a:pt x="54" y="796"/>
                    </a:lnTo>
                    <a:lnTo>
                      <a:pt x="50" y="793"/>
                    </a:lnTo>
                    <a:lnTo>
                      <a:pt x="47" y="793"/>
                    </a:lnTo>
                    <a:lnTo>
                      <a:pt x="61" y="800"/>
                    </a:lnTo>
                    <a:lnTo>
                      <a:pt x="57" y="803"/>
                    </a:lnTo>
                    <a:lnTo>
                      <a:pt x="57" y="803"/>
                    </a:lnTo>
                    <a:lnTo>
                      <a:pt x="54" y="803"/>
                    </a:lnTo>
                    <a:lnTo>
                      <a:pt x="50" y="800"/>
                    </a:lnTo>
                    <a:lnTo>
                      <a:pt x="50" y="800"/>
                    </a:lnTo>
                    <a:lnTo>
                      <a:pt x="54" y="807"/>
                    </a:lnTo>
                    <a:lnTo>
                      <a:pt x="50" y="807"/>
                    </a:lnTo>
                    <a:lnTo>
                      <a:pt x="50" y="811"/>
                    </a:lnTo>
                    <a:lnTo>
                      <a:pt x="47" y="807"/>
                    </a:lnTo>
                    <a:lnTo>
                      <a:pt x="47" y="807"/>
                    </a:lnTo>
                    <a:lnTo>
                      <a:pt x="47" y="803"/>
                    </a:lnTo>
                    <a:lnTo>
                      <a:pt x="43" y="800"/>
                    </a:lnTo>
                    <a:lnTo>
                      <a:pt x="47" y="803"/>
                    </a:lnTo>
                    <a:lnTo>
                      <a:pt x="47" y="807"/>
                    </a:lnTo>
                    <a:lnTo>
                      <a:pt x="47" y="811"/>
                    </a:lnTo>
                    <a:lnTo>
                      <a:pt x="43" y="811"/>
                    </a:lnTo>
                    <a:lnTo>
                      <a:pt x="43" y="811"/>
                    </a:lnTo>
                    <a:lnTo>
                      <a:pt x="40" y="807"/>
                    </a:lnTo>
                    <a:lnTo>
                      <a:pt x="43" y="800"/>
                    </a:lnTo>
                    <a:lnTo>
                      <a:pt x="40" y="793"/>
                    </a:lnTo>
                    <a:lnTo>
                      <a:pt x="29" y="785"/>
                    </a:lnTo>
                    <a:lnTo>
                      <a:pt x="29" y="782"/>
                    </a:lnTo>
                    <a:lnTo>
                      <a:pt x="29" y="778"/>
                    </a:lnTo>
                    <a:lnTo>
                      <a:pt x="36" y="778"/>
                    </a:lnTo>
                    <a:lnTo>
                      <a:pt x="40" y="778"/>
                    </a:lnTo>
                    <a:lnTo>
                      <a:pt x="36" y="775"/>
                    </a:lnTo>
                    <a:lnTo>
                      <a:pt x="36" y="775"/>
                    </a:lnTo>
                    <a:lnTo>
                      <a:pt x="36" y="775"/>
                    </a:lnTo>
                    <a:lnTo>
                      <a:pt x="32" y="775"/>
                    </a:lnTo>
                    <a:lnTo>
                      <a:pt x="32" y="775"/>
                    </a:lnTo>
                    <a:lnTo>
                      <a:pt x="29" y="771"/>
                    </a:lnTo>
                    <a:lnTo>
                      <a:pt x="29" y="768"/>
                    </a:lnTo>
                    <a:lnTo>
                      <a:pt x="36" y="771"/>
                    </a:lnTo>
                    <a:lnTo>
                      <a:pt x="32" y="768"/>
                    </a:lnTo>
                    <a:lnTo>
                      <a:pt x="32" y="768"/>
                    </a:lnTo>
                    <a:lnTo>
                      <a:pt x="29" y="768"/>
                    </a:lnTo>
                    <a:lnTo>
                      <a:pt x="25" y="764"/>
                    </a:lnTo>
                    <a:lnTo>
                      <a:pt x="22" y="764"/>
                    </a:lnTo>
                    <a:lnTo>
                      <a:pt x="22" y="760"/>
                    </a:lnTo>
                    <a:lnTo>
                      <a:pt x="25" y="757"/>
                    </a:lnTo>
                    <a:lnTo>
                      <a:pt x="25" y="750"/>
                    </a:lnTo>
                    <a:lnTo>
                      <a:pt x="25" y="750"/>
                    </a:lnTo>
                    <a:lnTo>
                      <a:pt x="25" y="746"/>
                    </a:lnTo>
                    <a:lnTo>
                      <a:pt x="32" y="742"/>
                    </a:lnTo>
                    <a:lnTo>
                      <a:pt x="36" y="746"/>
                    </a:lnTo>
                    <a:lnTo>
                      <a:pt x="36" y="746"/>
                    </a:lnTo>
                    <a:lnTo>
                      <a:pt x="36" y="742"/>
                    </a:lnTo>
                    <a:lnTo>
                      <a:pt x="32" y="742"/>
                    </a:lnTo>
                    <a:lnTo>
                      <a:pt x="32" y="742"/>
                    </a:lnTo>
                    <a:lnTo>
                      <a:pt x="36" y="732"/>
                    </a:lnTo>
                    <a:lnTo>
                      <a:pt x="36" y="732"/>
                    </a:lnTo>
                    <a:lnTo>
                      <a:pt x="32" y="735"/>
                    </a:lnTo>
                    <a:lnTo>
                      <a:pt x="32" y="739"/>
                    </a:lnTo>
                    <a:lnTo>
                      <a:pt x="29" y="742"/>
                    </a:lnTo>
                    <a:lnTo>
                      <a:pt x="25" y="739"/>
                    </a:lnTo>
                    <a:lnTo>
                      <a:pt x="25" y="739"/>
                    </a:lnTo>
                    <a:lnTo>
                      <a:pt x="25" y="732"/>
                    </a:lnTo>
                    <a:lnTo>
                      <a:pt x="25" y="724"/>
                    </a:lnTo>
                    <a:lnTo>
                      <a:pt x="29" y="721"/>
                    </a:lnTo>
                    <a:lnTo>
                      <a:pt x="29" y="721"/>
                    </a:lnTo>
                    <a:lnTo>
                      <a:pt x="25" y="721"/>
                    </a:lnTo>
                    <a:lnTo>
                      <a:pt x="29" y="717"/>
                    </a:lnTo>
                    <a:lnTo>
                      <a:pt x="32" y="714"/>
                    </a:lnTo>
                    <a:lnTo>
                      <a:pt x="36" y="717"/>
                    </a:lnTo>
                    <a:lnTo>
                      <a:pt x="36" y="714"/>
                    </a:lnTo>
                    <a:lnTo>
                      <a:pt x="36" y="710"/>
                    </a:lnTo>
                    <a:lnTo>
                      <a:pt x="32" y="714"/>
                    </a:lnTo>
                    <a:lnTo>
                      <a:pt x="25" y="714"/>
                    </a:lnTo>
                    <a:lnTo>
                      <a:pt x="25" y="714"/>
                    </a:lnTo>
                    <a:lnTo>
                      <a:pt x="25" y="710"/>
                    </a:lnTo>
                    <a:lnTo>
                      <a:pt x="22" y="707"/>
                    </a:lnTo>
                    <a:lnTo>
                      <a:pt x="22" y="703"/>
                    </a:lnTo>
                    <a:lnTo>
                      <a:pt x="25" y="703"/>
                    </a:lnTo>
                    <a:lnTo>
                      <a:pt x="25" y="707"/>
                    </a:lnTo>
                    <a:lnTo>
                      <a:pt x="29" y="710"/>
                    </a:lnTo>
                    <a:lnTo>
                      <a:pt x="29" y="703"/>
                    </a:lnTo>
                    <a:lnTo>
                      <a:pt x="29" y="703"/>
                    </a:lnTo>
                    <a:lnTo>
                      <a:pt x="36" y="703"/>
                    </a:lnTo>
                    <a:lnTo>
                      <a:pt x="43" y="707"/>
                    </a:lnTo>
                    <a:lnTo>
                      <a:pt x="47" y="707"/>
                    </a:lnTo>
                    <a:lnTo>
                      <a:pt x="40" y="707"/>
                    </a:lnTo>
                    <a:lnTo>
                      <a:pt x="40" y="699"/>
                    </a:lnTo>
                    <a:lnTo>
                      <a:pt x="36" y="696"/>
                    </a:lnTo>
                    <a:lnTo>
                      <a:pt x="36" y="696"/>
                    </a:lnTo>
                    <a:lnTo>
                      <a:pt x="36" y="696"/>
                    </a:lnTo>
                    <a:lnTo>
                      <a:pt x="29" y="696"/>
                    </a:lnTo>
                    <a:lnTo>
                      <a:pt x="29" y="696"/>
                    </a:lnTo>
                    <a:lnTo>
                      <a:pt x="29" y="692"/>
                    </a:lnTo>
                    <a:lnTo>
                      <a:pt x="32" y="692"/>
                    </a:lnTo>
                    <a:lnTo>
                      <a:pt x="29" y="692"/>
                    </a:lnTo>
                    <a:lnTo>
                      <a:pt x="25" y="689"/>
                    </a:lnTo>
                    <a:lnTo>
                      <a:pt x="22" y="689"/>
                    </a:lnTo>
                    <a:lnTo>
                      <a:pt x="25" y="685"/>
                    </a:lnTo>
                    <a:lnTo>
                      <a:pt x="29" y="681"/>
                    </a:lnTo>
                    <a:lnTo>
                      <a:pt x="32" y="681"/>
                    </a:lnTo>
                    <a:lnTo>
                      <a:pt x="29" y="678"/>
                    </a:lnTo>
                    <a:lnTo>
                      <a:pt x="32" y="678"/>
                    </a:lnTo>
                    <a:lnTo>
                      <a:pt x="32" y="674"/>
                    </a:lnTo>
                    <a:lnTo>
                      <a:pt x="29" y="674"/>
                    </a:lnTo>
                    <a:lnTo>
                      <a:pt x="29" y="671"/>
                    </a:lnTo>
                    <a:lnTo>
                      <a:pt x="25" y="671"/>
                    </a:lnTo>
                    <a:lnTo>
                      <a:pt x="22" y="671"/>
                    </a:lnTo>
                    <a:lnTo>
                      <a:pt x="22" y="671"/>
                    </a:lnTo>
                    <a:lnTo>
                      <a:pt x="18" y="671"/>
                    </a:lnTo>
                    <a:lnTo>
                      <a:pt x="11" y="671"/>
                    </a:lnTo>
                    <a:lnTo>
                      <a:pt x="11" y="667"/>
                    </a:lnTo>
                    <a:lnTo>
                      <a:pt x="7" y="667"/>
                    </a:lnTo>
                    <a:lnTo>
                      <a:pt x="4" y="667"/>
                    </a:lnTo>
                    <a:lnTo>
                      <a:pt x="4" y="671"/>
                    </a:lnTo>
                    <a:lnTo>
                      <a:pt x="4" y="671"/>
                    </a:lnTo>
                    <a:lnTo>
                      <a:pt x="4" y="674"/>
                    </a:lnTo>
                    <a:lnTo>
                      <a:pt x="4" y="674"/>
                    </a:lnTo>
                    <a:lnTo>
                      <a:pt x="0" y="674"/>
                    </a:lnTo>
                    <a:lnTo>
                      <a:pt x="0" y="671"/>
                    </a:lnTo>
                    <a:lnTo>
                      <a:pt x="0" y="667"/>
                    </a:lnTo>
                    <a:lnTo>
                      <a:pt x="4" y="663"/>
                    </a:lnTo>
                    <a:lnTo>
                      <a:pt x="7" y="660"/>
                    </a:lnTo>
                    <a:lnTo>
                      <a:pt x="11" y="656"/>
                    </a:lnTo>
                    <a:lnTo>
                      <a:pt x="14" y="656"/>
                    </a:lnTo>
                    <a:lnTo>
                      <a:pt x="18" y="656"/>
                    </a:lnTo>
                    <a:lnTo>
                      <a:pt x="18" y="653"/>
                    </a:lnTo>
                    <a:lnTo>
                      <a:pt x="14" y="653"/>
                    </a:lnTo>
                    <a:lnTo>
                      <a:pt x="14" y="653"/>
                    </a:lnTo>
                    <a:lnTo>
                      <a:pt x="11" y="653"/>
                    </a:lnTo>
                    <a:lnTo>
                      <a:pt x="11" y="653"/>
                    </a:lnTo>
                    <a:lnTo>
                      <a:pt x="11" y="649"/>
                    </a:lnTo>
                    <a:lnTo>
                      <a:pt x="18" y="649"/>
                    </a:lnTo>
                    <a:lnTo>
                      <a:pt x="22" y="649"/>
                    </a:lnTo>
                    <a:lnTo>
                      <a:pt x="22" y="649"/>
                    </a:lnTo>
                    <a:lnTo>
                      <a:pt x="25" y="649"/>
                    </a:lnTo>
                    <a:lnTo>
                      <a:pt x="29" y="649"/>
                    </a:lnTo>
                    <a:lnTo>
                      <a:pt x="29" y="649"/>
                    </a:lnTo>
                    <a:lnTo>
                      <a:pt x="29" y="653"/>
                    </a:lnTo>
                    <a:lnTo>
                      <a:pt x="29" y="653"/>
                    </a:lnTo>
                    <a:lnTo>
                      <a:pt x="29" y="653"/>
                    </a:lnTo>
                    <a:lnTo>
                      <a:pt x="32" y="656"/>
                    </a:lnTo>
                    <a:lnTo>
                      <a:pt x="29" y="656"/>
                    </a:lnTo>
                    <a:lnTo>
                      <a:pt x="29" y="660"/>
                    </a:lnTo>
                    <a:lnTo>
                      <a:pt x="29" y="663"/>
                    </a:lnTo>
                    <a:lnTo>
                      <a:pt x="32" y="663"/>
                    </a:lnTo>
                    <a:lnTo>
                      <a:pt x="32" y="660"/>
                    </a:lnTo>
                    <a:lnTo>
                      <a:pt x="36" y="656"/>
                    </a:lnTo>
                    <a:lnTo>
                      <a:pt x="36" y="660"/>
                    </a:lnTo>
                    <a:lnTo>
                      <a:pt x="36" y="663"/>
                    </a:lnTo>
                    <a:lnTo>
                      <a:pt x="36" y="663"/>
                    </a:lnTo>
                    <a:lnTo>
                      <a:pt x="36" y="663"/>
                    </a:lnTo>
                    <a:lnTo>
                      <a:pt x="36" y="660"/>
                    </a:lnTo>
                    <a:lnTo>
                      <a:pt x="40" y="660"/>
                    </a:lnTo>
                    <a:lnTo>
                      <a:pt x="43" y="660"/>
                    </a:lnTo>
                    <a:lnTo>
                      <a:pt x="43" y="656"/>
                    </a:lnTo>
                    <a:lnTo>
                      <a:pt x="43" y="656"/>
                    </a:lnTo>
                    <a:lnTo>
                      <a:pt x="43" y="653"/>
                    </a:lnTo>
                    <a:lnTo>
                      <a:pt x="47" y="649"/>
                    </a:lnTo>
                    <a:lnTo>
                      <a:pt x="47" y="646"/>
                    </a:lnTo>
                    <a:lnTo>
                      <a:pt x="43" y="649"/>
                    </a:lnTo>
                    <a:lnTo>
                      <a:pt x="43" y="649"/>
                    </a:lnTo>
                    <a:lnTo>
                      <a:pt x="43" y="653"/>
                    </a:lnTo>
                    <a:lnTo>
                      <a:pt x="40" y="656"/>
                    </a:lnTo>
                    <a:lnTo>
                      <a:pt x="40" y="649"/>
                    </a:lnTo>
                    <a:lnTo>
                      <a:pt x="43" y="646"/>
                    </a:lnTo>
                    <a:lnTo>
                      <a:pt x="43" y="646"/>
                    </a:lnTo>
                    <a:lnTo>
                      <a:pt x="47" y="646"/>
                    </a:lnTo>
                    <a:lnTo>
                      <a:pt x="43" y="646"/>
                    </a:lnTo>
                    <a:lnTo>
                      <a:pt x="43" y="642"/>
                    </a:lnTo>
                    <a:lnTo>
                      <a:pt x="47" y="642"/>
                    </a:lnTo>
                    <a:lnTo>
                      <a:pt x="50" y="642"/>
                    </a:lnTo>
                    <a:lnTo>
                      <a:pt x="50" y="638"/>
                    </a:lnTo>
                    <a:lnTo>
                      <a:pt x="47" y="638"/>
                    </a:lnTo>
                    <a:lnTo>
                      <a:pt x="43" y="642"/>
                    </a:lnTo>
                    <a:lnTo>
                      <a:pt x="43" y="638"/>
                    </a:lnTo>
                    <a:lnTo>
                      <a:pt x="43" y="635"/>
                    </a:lnTo>
                    <a:lnTo>
                      <a:pt x="47" y="635"/>
                    </a:lnTo>
                    <a:lnTo>
                      <a:pt x="47" y="635"/>
                    </a:lnTo>
                    <a:lnTo>
                      <a:pt x="50" y="635"/>
                    </a:lnTo>
                    <a:lnTo>
                      <a:pt x="50" y="638"/>
                    </a:lnTo>
                    <a:lnTo>
                      <a:pt x="54" y="638"/>
                    </a:lnTo>
                    <a:lnTo>
                      <a:pt x="57" y="638"/>
                    </a:lnTo>
                    <a:lnTo>
                      <a:pt x="54" y="635"/>
                    </a:lnTo>
                    <a:lnTo>
                      <a:pt x="54" y="635"/>
                    </a:lnTo>
                    <a:lnTo>
                      <a:pt x="47" y="631"/>
                    </a:lnTo>
                    <a:lnTo>
                      <a:pt x="43" y="631"/>
                    </a:lnTo>
                    <a:lnTo>
                      <a:pt x="47" y="628"/>
                    </a:lnTo>
                    <a:lnTo>
                      <a:pt x="47" y="628"/>
                    </a:lnTo>
                    <a:lnTo>
                      <a:pt x="47" y="628"/>
                    </a:lnTo>
                    <a:lnTo>
                      <a:pt x="50" y="628"/>
                    </a:lnTo>
                    <a:lnTo>
                      <a:pt x="54" y="624"/>
                    </a:lnTo>
                    <a:lnTo>
                      <a:pt x="57" y="620"/>
                    </a:lnTo>
                    <a:lnTo>
                      <a:pt x="57" y="620"/>
                    </a:lnTo>
                    <a:lnTo>
                      <a:pt x="57" y="613"/>
                    </a:lnTo>
                    <a:lnTo>
                      <a:pt x="57" y="610"/>
                    </a:lnTo>
                    <a:lnTo>
                      <a:pt x="54" y="610"/>
                    </a:lnTo>
                    <a:lnTo>
                      <a:pt x="50" y="606"/>
                    </a:lnTo>
                    <a:lnTo>
                      <a:pt x="47" y="606"/>
                    </a:lnTo>
                    <a:lnTo>
                      <a:pt x="47" y="606"/>
                    </a:lnTo>
                    <a:lnTo>
                      <a:pt x="47" y="602"/>
                    </a:lnTo>
                    <a:lnTo>
                      <a:pt x="47" y="602"/>
                    </a:lnTo>
                    <a:lnTo>
                      <a:pt x="47" y="602"/>
                    </a:lnTo>
                    <a:lnTo>
                      <a:pt x="50" y="602"/>
                    </a:lnTo>
                    <a:lnTo>
                      <a:pt x="50" y="599"/>
                    </a:lnTo>
                    <a:lnTo>
                      <a:pt x="54" y="595"/>
                    </a:lnTo>
                    <a:lnTo>
                      <a:pt x="54" y="595"/>
                    </a:lnTo>
                    <a:lnTo>
                      <a:pt x="54" y="592"/>
                    </a:lnTo>
                    <a:lnTo>
                      <a:pt x="54" y="592"/>
                    </a:lnTo>
                    <a:lnTo>
                      <a:pt x="50" y="588"/>
                    </a:lnTo>
                    <a:lnTo>
                      <a:pt x="50" y="588"/>
                    </a:lnTo>
                    <a:lnTo>
                      <a:pt x="54" y="585"/>
                    </a:lnTo>
                    <a:lnTo>
                      <a:pt x="54" y="585"/>
                    </a:lnTo>
                    <a:lnTo>
                      <a:pt x="54" y="581"/>
                    </a:lnTo>
                    <a:lnTo>
                      <a:pt x="57" y="574"/>
                    </a:lnTo>
                    <a:lnTo>
                      <a:pt x="57" y="570"/>
                    </a:lnTo>
                    <a:lnTo>
                      <a:pt x="57" y="567"/>
                    </a:lnTo>
                    <a:lnTo>
                      <a:pt x="61" y="567"/>
                    </a:lnTo>
                    <a:lnTo>
                      <a:pt x="61" y="563"/>
                    </a:lnTo>
                    <a:lnTo>
                      <a:pt x="57" y="559"/>
                    </a:lnTo>
                    <a:lnTo>
                      <a:pt x="57" y="556"/>
                    </a:lnTo>
                    <a:lnTo>
                      <a:pt x="61" y="559"/>
                    </a:lnTo>
                    <a:lnTo>
                      <a:pt x="65" y="563"/>
                    </a:lnTo>
                    <a:lnTo>
                      <a:pt x="65" y="559"/>
                    </a:lnTo>
                    <a:lnTo>
                      <a:pt x="65" y="552"/>
                    </a:lnTo>
                    <a:lnTo>
                      <a:pt x="61" y="552"/>
                    </a:lnTo>
                    <a:lnTo>
                      <a:pt x="57" y="549"/>
                    </a:lnTo>
                    <a:lnTo>
                      <a:pt x="57" y="549"/>
                    </a:lnTo>
                    <a:lnTo>
                      <a:pt x="61" y="545"/>
                    </a:lnTo>
                    <a:lnTo>
                      <a:pt x="65" y="545"/>
                    </a:lnTo>
                    <a:lnTo>
                      <a:pt x="65" y="542"/>
                    </a:lnTo>
                    <a:lnTo>
                      <a:pt x="65" y="542"/>
                    </a:lnTo>
                    <a:lnTo>
                      <a:pt x="65" y="542"/>
                    </a:lnTo>
                    <a:lnTo>
                      <a:pt x="61" y="542"/>
                    </a:lnTo>
                    <a:lnTo>
                      <a:pt x="57" y="542"/>
                    </a:lnTo>
                    <a:lnTo>
                      <a:pt x="57" y="538"/>
                    </a:lnTo>
                    <a:lnTo>
                      <a:pt x="54" y="538"/>
                    </a:lnTo>
                    <a:lnTo>
                      <a:pt x="50" y="542"/>
                    </a:lnTo>
                    <a:lnTo>
                      <a:pt x="50" y="542"/>
                    </a:lnTo>
                    <a:lnTo>
                      <a:pt x="47" y="545"/>
                    </a:lnTo>
                    <a:lnTo>
                      <a:pt x="43" y="545"/>
                    </a:lnTo>
                    <a:lnTo>
                      <a:pt x="40" y="545"/>
                    </a:lnTo>
                    <a:lnTo>
                      <a:pt x="40" y="542"/>
                    </a:lnTo>
                    <a:lnTo>
                      <a:pt x="36" y="538"/>
                    </a:lnTo>
                    <a:lnTo>
                      <a:pt x="36" y="538"/>
                    </a:lnTo>
                    <a:lnTo>
                      <a:pt x="36" y="538"/>
                    </a:lnTo>
                    <a:lnTo>
                      <a:pt x="36" y="534"/>
                    </a:lnTo>
                    <a:lnTo>
                      <a:pt x="36" y="527"/>
                    </a:lnTo>
                    <a:lnTo>
                      <a:pt x="36" y="520"/>
                    </a:lnTo>
                    <a:lnTo>
                      <a:pt x="36" y="516"/>
                    </a:lnTo>
                    <a:lnTo>
                      <a:pt x="40" y="498"/>
                    </a:lnTo>
                    <a:lnTo>
                      <a:pt x="43" y="498"/>
                    </a:lnTo>
                    <a:lnTo>
                      <a:pt x="43" y="495"/>
                    </a:lnTo>
                    <a:lnTo>
                      <a:pt x="43" y="495"/>
                    </a:lnTo>
                    <a:lnTo>
                      <a:pt x="47" y="491"/>
                    </a:lnTo>
                    <a:lnTo>
                      <a:pt x="43" y="481"/>
                    </a:lnTo>
                    <a:lnTo>
                      <a:pt x="43" y="473"/>
                    </a:lnTo>
                    <a:lnTo>
                      <a:pt x="40" y="470"/>
                    </a:lnTo>
                    <a:lnTo>
                      <a:pt x="40" y="466"/>
                    </a:lnTo>
                    <a:lnTo>
                      <a:pt x="40" y="466"/>
                    </a:lnTo>
                    <a:lnTo>
                      <a:pt x="43" y="459"/>
                    </a:lnTo>
                    <a:lnTo>
                      <a:pt x="40" y="455"/>
                    </a:lnTo>
                    <a:lnTo>
                      <a:pt x="40" y="452"/>
                    </a:lnTo>
                    <a:lnTo>
                      <a:pt x="40" y="445"/>
                    </a:lnTo>
                    <a:lnTo>
                      <a:pt x="40" y="437"/>
                    </a:lnTo>
                    <a:lnTo>
                      <a:pt x="43" y="434"/>
                    </a:lnTo>
                    <a:lnTo>
                      <a:pt x="47" y="437"/>
                    </a:lnTo>
                    <a:lnTo>
                      <a:pt x="47" y="434"/>
                    </a:lnTo>
                    <a:lnTo>
                      <a:pt x="47" y="423"/>
                    </a:lnTo>
                    <a:lnTo>
                      <a:pt x="50" y="423"/>
                    </a:lnTo>
                    <a:lnTo>
                      <a:pt x="50" y="423"/>
                    </a:lnTo>
                    <a:lnTo>
                      <a:pt x="54" y="423"/>
                    </a:lnTo>
                    <a:lnTo>
                      <a:pt x="54" y="416"/>
                    </a:lnTo>
                    <a:lnTo>
                      <a:pt x="57" y="409"/>
                    </a:lnTo>
                    <a:lnTo>
                      <a:pt x="57" y="405"/>
                    </a:lnTo>
                    <a:lnTo>
                      <a:pt x="61" y="402"/>
                    </a:lnTo>
                    <a:lnTo>
                      <a:pt x="61" y="398"/>
                    </a:lnTo>
                    <a:lnTo>
                      <a:pt x="68" y="387"/>
                    </a:lnTo>
                    <a:lnTo>
                      <a:pt x="68" y="384"/>
                    </a:lnTo>
                    <a:lnTo>
                      <a:pt x="72" y="373"/>
                    </a:lnTo>
                    <a:lnTo>
                      <a:pt x="72" y="369"/>
                    </a:lnTo>
                    <a:lnTo>
                      <a:pt x="72" y="369"/>
                    </a:lnTo>
                    <a:lnTo>
                      <a:pt x="75" y="359"/>
                    </a:lnTo>
                    <a:lnTo>
                      <a:pt x="79" y="355"/>
                    </a:lnTo>
                    <a:lnTo>
                      <a:pt x="79" y="344"/>
                    </a:lnTo>
                    <a:lnTo>
                      <a:pt x="83" y="337"/>
                    </a:lnTo>
                    <a:lnTo>
                      <a:pt x="83" y="333"/>
                    </a:lnTo>
                    <a:lnTo>
                      <a:pt x="83" y="326"/>
                    </a:lnTo>
                    <a:lnTo>
                      <a:pt x="79" y="319"/>
                    </a:lnTo>
                    <a:lnTo>
                      <a:pt x="79" y="308"/>
                    </a:lnTo>
                    <a:lnTo>
                      <a:pt x="79" y="298"/>
                    </a:lnTo>
                    <a:lnTo>
                      <a:pt x="79" y="287"/>
                    </a:lnTo>
                    <a:lnTo>
                      <a:pt x="79" y="276"/>
                    </a:lnTo>
                    <a:lnTo>
                      <a:pt x="83" y="276"/>
                    </a:lnTo>
                    <a:lnTo>
                      <a:pt x="86" y="269"/>
                    </a:lnTo>
                    <a:lnTo>
                      <a:pt x="83" y="265"/>
                    </a:lnTo>
                    <a:lnTo>
                      <a:pt x="83" y="262"/>
                    </a:lnTo>
                    <a:lnTo>
                      <a:pt x="83" y="255"/>
                    </a:lnTo>
                    <a:lnTo>
                      <a:pt x="79" y="251"/>
                    </a:lnTo>
                    <a:lnTo>
                      <a:pt x="83" y="251"/>
                    </a:lnTo>
                    <a:lnTo>
                      <a:pt x="83" y="247"/>
                    </a:lnTo>
                    <a:lnTo>
                      <a:pt x="86" y="240"/>
                    </a:lnTo>
                    <a:lnTo>
                      <a:pt x="86" y="233"/>
                    </a:lnTo>
                    <a:lnTo>
                      <a:pt x="90" y="222"/>
                    </a:lnTo>
                    <a:lnTo>
                      <a:pt x="93" y="215"/>
                    </a:lnTo>
                    <a:lnTo>
                      <a:pt x="93" y="208"/>
                    </a:lnTo>
                    <a:lnTo>
                      <a:pt x="93" y="208"/>
                    </a:lnTo>
                    <a:lnTo>
                      <a:pt x="97" y="204"/>
                    </a:lnTo>
                    <a:lnTo>
                      <a:pt x="97" y="201"/>
                    </a:lnTo>
                    <a:lnTo>
                      <a:pt x="97" y="194"/>
                    </a:lnTo>
                    <a:lnTo>
                      <a:pt x="97" y="190"/>
                    </a:lnTo>
                    <a:lnTo>
                      <a:pt x="97" y="186"/>
                    </a:lnTo>
                    <a:lnTo>
                      <a:pt x="97" y="183"/>
                    </a:lnTo>
                    <a:lnTo>
                      <a:pt x="97" y="176"/>
                    </a:lnTo>
                    <a:lnTo>
                      <a:pt x="97" y="176"/>
                    </a:lnTo>
                    <a:lnTo>
                      <a:pt x="100" y="172"/>
                    </a:lnTo>
                    <a:lnTo>
                      <a:pt x="100" y="168"/>
                    </a:lnTo>
                    <a:lnTo>
                      <a:pt x="104" y="165"/>
                    </a:lnTo>
                    <a:lnTo>
                      <a:pt x="104" y="161"/>
                    </a:lnTo>
                    <a:lnTo>
                      <a:pt x="100" y="154"/>
                    </a:lnTo>
                    <a:lnTo>
                      <a:pt x="100" y="136"/>
                    </a:lnTo>
                    <a:lnTo>
                      <a:pt x="104" y="133"/>
                    </a:lnTo>
                    <a:lnTo>
                      <a:pt x="104" y="129"/>
                    </a:lnTo>
                    <a:lnTo>
                      <a:pt x="100" y="125"/>
                    </a:lnTo>
                    <a:lnTo>
                      <a:pt x="100" y="125"/>
                    </a:lnTo>
                    <a:lnTo>
                      <a:pt x="100" y="118"/>
                    </a:lnTo>
                    <a:lnTo>
                      <a:pt x="104" y="118"/>
                    </a:lnTo>
                    <a:lnTo>
                      <a:pt x="104" y="118"/>
                    </a:lnTo>
                    <a:lnTo>
                      <a:pt x="108" y="115"/>
                    </a:lnTo>
                    <a:lnTo>
                      <a:pt x="108" y="100"/>
                    </a:lnTo>
                    <a:lnTo>
                      <a:pt x="108" y="93"/>
                    </a:lnTo>
                    <a:lnTo>
                      <a:pt x="108" y="89"/>
                    </a:lnTo>
                    <a:lnTo>
                      <a:pt x="111" y="86"/>
                    </a:lnTo>
                    <a:lnTo>
                      <a:pt x="111" y="82"/>
                    </a:lnTo>
                    <a:lnTo>
                      <a:pt x="111" y="82"/>
                    </a:lnTo>
                    <a:lnTo>
                      <a:pt x="108" y="72"/>
                    </a:lnTo>
                    <a:lnTo>
                      <a:pt x="108" y="54"/>
                    </a:lnTo>
                    <a:lnTo>
                      <a:pt x="108" y="50"/>
                    </a:lnTo>
                    <a:lnTo>
                      <a:pt x="108" y="46"/>
                    </a:lnTo>
                    <a:lnTo>
                      <a:pt x="108" y="36"/>
                    </a:lnTo>
                    <a:lnTo>
                      <a:pt x="104" y="21"/>
                    </a:lnTo>
                    <a:lnTo>
                      <a:pt x="100" y="14"/>
                    </a:lnTo>
                    <a:lnTo>
                      <a:pt x="104" y="11"/>
                    </a:lnTo>
                    <a:lnTo>
                      <a:pt x="108" y="11"/>
                    </a:lnTo>
                    <a:lnTo>
                      <a:pt x="111" y="11"/>
                    </a:lnTo>
                    <a:lnTo>
                      <a:pt x="115" y="11"/>
                    </a:lnTo>
                    <a:lnTo>
                      <a:pt x="115" y="11"/>
                    </a:lnTo>
                    <a:lnTo>
                      <a:pt x="115" y="7"/>
                    </a:lnTo>
                    <a:lnTo>
                      <a:pt x="118" y="3"/>
                    </a:lnTo>
                    <a:lnTo>
                      <a:pt x="118" y="3"/>
                    </a:lnTo>
                    <a:lnTo>
                      <a:pt x="122"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1" name="Freeform 3037">
                <a:extLst>
                  <a:ext uri="{FF2B5EF4-FFF2-40B4-BE49-F238E27FC236}">
                    <a16:creationId xmlns:a16="http://schemas.microsoft.com/office/drawing/2014/main" id="{32FE55D9-E876-42DA-9585-F8FC1ABF8FAA}"/>
                  </a:ext>
                </a:extLst>
              </p:cNvPr>
              <p:cNvSpPr>
                <a:spLocks/>
              </p:cNvSpPr>
              <p:nvPr/>
            </p:nvSpPr>
            <p:spPr bwMode="auto">
              <a:xfrm>
                <a:off x="2185" y="3084"/>
                <a:ext cx="172" cy="861"/>
              </a:xfrm>
              <a:custGeom>
                <a:avLst/>
                <a:gdLst>
                  <a:gd name="T0" fmla="*/ 140 w 172"/>
                  <a:gd name="T1" fmla="*/ 36 h 861"/>
                  <a:gd name="T2" fmla="*/ 136 w 172"/>
                  <a:gd name="T3" fmla="*/ 57 h 861"/>
                  <a:gd name="T4" fmla="*/ 147 w 172"/>
                  <a:gd name="T5" fmla="*/ 79 h 861"/>
                  <a:gd name="T6" fmla="*/ 158 w 172"/>
                  <a:gd name="T7" fmla="*/ 115 h 861"/>
                  <a:gd name="T8" fmla="*/ 161 w 172"/>
                  <a:gd name="T9" fmla="*/ 143 h 861"/>
                  <a:gd name="T10" fmla="*/ 143 w 172"/>
                  <a:gd name="T11" fmla="*/ 186 h 861"/>
                  <a:gd name="T12" fmla="*/ 122 w 172"/>
                  <a:gd name="T13" fmla="*/ 229 h 861"/>
                  <a:gd name="T14" fmla="*/ 111 w 172"/>
                  <a:gd name="T15" fmla="*/ 276 h 861"/>
                  <a:gd name="T16" fmla="*/ 104 w 172"/>
                  <a:gd name="T17" fmla="*/ 312 h 861"/>
                  <a:gd name="T18" fmla="*/ 111 w 172"/>
                  <a:gd name="T19" fmla="*/ 373 h 861"/>
                  <a:gd name="T20" fmla="*/ 100 w 172"/>
                  <a:gd name="T21" fmla="*/ 412 h 861"/>
                  <a:gd name="T22" fmla="*/ 90 w 172"/>
                  <a:gd name="T23" fmla="*/ 459 h 861"/>
                  <a:gd name="T24" fmla="*/ 79 w 172"/>
                  <a:gd name="T25" fmla="*/ 513 h 861"/>
                  <a:gd name="T26" fmla="*/ 72 w 172"/>
                  <a:gd name="T27" fmla="*/ 563 h 861"/>
                  <a:gd name="T28" fmla="*/ 75 w 172"/>
                  <a:gd name="T29" fmla="*/ 610 h 861"/>
                  <a:gd name="T30" fmla="*/ 79 w 172"/>
                  <a:gd name="T31" fmla="*/ 624 h 861"/>
                  <a:gd name="T32" fmla="*/ 79 w 172"/>
                  <a:gd name="T33" fmla="*/ 667 h 861"/>
                  <a:gd name="T34" fmla="*/ 65 w 172"/>
                  <a:gd name="T35" fmla="*/ 703 h 861"/>
                  <a:gd name="T36" fmla="*/ 50 w 172"/>
                  <a:gd name="T37" fmla="*/ 739 h 861"/>
                  <a:gd name="T38" fmla="*/ 47 w 172"/>
                  <a:gd name="T39" fmla="*/ 778 h 861"/>
                  <a:gd name="T40" fmla="*/ 68 w 172"/>
                  <a:gd name="T41" fmla="*/ 785 h 861"/>
                  <a:gd name="T42" fmla="*/ 115 w 172"/>
                  <a:gd name="T43" fmla="*/ 811 h 861"/>
                  <a:gd name="T44" fmla="*/ 133 w 172"/>
                  <a:gd name="T45" fmla="*/ 814 h 861"/>
                  <a:gd name="T46" fmla="*/ 100 w 172"/>
                  <a:gd name="T47" fmla="*/ 829 h 861"/>
                  <a:gd name="T48" fmla="*/ 79 w 172"/>
                  <a:gd name="T49" fmla="*/ 857 h 861"/>
                  <a:gd name="T50" fmla="*/ 75 w 172"/>
                  <a:gd name="T51" fmla="*/ 843 h 861"/>
                  <a:gd name="T52" fmla="*/ 72 w 172"/>
                  <a:gd name="T53" fmla="*/ 825 h 861"/>
                  <a:gd name="T54" fmla="*/ 65 w 172"/>
                  <a:gd name="T55" fmla="*/ 814 h 861"/>
                  <a:gd name="T56" fmla="*/ 57 w 172"/>
                  <a:gd name="T57" fmla="*/ 803 h 861"/>
                  <a:gd name="T58" fmla="*/ 47 w 172"/>
                  <a:gd name="T59" fmla="*/ 803 h 861"/>
                  <a:gd name="T60" fmla="*/ 29 w 172"/>
                  <a:gd name="T61" fmla="*/ 785 h 861"/>
                  <a:gd name="T62" fmla="*/ 29 w 172"/>
                  <a:gd name="T63" fmla="*/ 771 h 861"/>
                  <a:gd name="T64" fmla="*/ 25 w 172"/>
                  <a:gd name="T65" fmla="*/ 750 h 861"/>
                  <a:gd name="T66" fmla="*/ 36 w 172"/>
                  <a:gd name="T67" fmla="*/ 732 h 861"/>
                  <a:gd name="T68" fmla="*/ 25 w 172"/>
                  <a:gd name="T69" fmla="*/ 721 h 861"/>
                  <a:gd name="T70" fmla="*/ 22 w 172"/>
                  <a:gd name="T71" fmla="*/ 707 h 861"/>
                  <a:gd name="T72" fmla="*/ 40 w 172"/>
                  <a:gd name="T73" fmla="*/ 707 h 861"/>
                  <a:gd name="T74" fmla="*/ 25 w 172"/>
                  <a:gd name="T75" fmla="*/ 689 h 861"/>
                  <a:gd name="T76" fmla="*/ 25 w 172"/>
                  <a:gd name="T77" fmla="*/ 671 h 861"/>
                  <a:gd name="T78" fmla="*/ 4 w 172"/>
                  <a:gd name="T79" fmla="*/ 674 h 861"/>
                  <a:gd name="T80" fmla="*/ 18 w 172"/>
                  <a:gd name="T81" fmla="*/ 653 h 861"/>
                  <a:gd name="T82" fmla="*/ 29 w 172"/>
                  <a:gd name="T83" fmla="*/ 649 h 861"/>
                  <a:gd name="T84" fmla="*/ 32 w 172"/>
                  <a:gd name="T85" fmla="*/ 660 h 861"/>
                  <a:gd name="T86" fmla="*/ 43 w 172"/>
                  <a:gd name="T87" fmla="*/ 656 h 861"/>
                  <a:gd name="T88" fmla="*/ 43 w 172"/>
                  <a:gd name="T89" fmla="*/ 646 h 861"/>
                  <a:gd name="T90" fmla="*/ 43 w 172"/>
                  <a:gd name="T91" fmla="*/ 635 h 861"/>
                  <a:gd name="T92" fmla="*/ 43 w 172"/>
                  <a:gd name="T93" fmla="*/ 631 h 861"/>
                  <a:gd name="T94" fmla="*/ 54 w 172"/>
                  <a:gd name="T95" fmla="*/ 610 h 861"/>
                  <a:gd name="T96" fmla="*/ 54 w 172"/>
                  <a:gd name="T97" fmla="*/ 595 h 861"/>
                  <a:gd name="T98" fmla="*/ 57 w 172"/>
                  <a:gd name="T99" fmla="*/ 567 h 861"/>
                  <a:gd name="T100" fmla="*/ 57 w 172"/>
                  <a:gd name="T101" fmla="*/ 549 h 861"/>
                  <a:gd name="T102" fmla="*/ 54 w 172"/>
                  <a:gd name="T103" fmla="*/ 538 h 861"/>
                  <a:gd name="T104" fmla="*/ 36 w 172"/>
                  <a:gd name="T105" fmla="*/ 534 h 861"/>
                  <a:gd name="T106" fmla="*/ 43 w 172"/>
                  <a:gd name="T107" fmla="*/ 473 h 861"/>
                  <a:gd name="T108" fmla="*/ 47 w 172"/>
                  <a:gd name="T109" fmla="*/ 437 h 861"/>
                  <a:gd name="T110" fmla="*/ 61 w 172"/>
                  <a:gd name="T111" fmla="*/ 398 h 861"/>
                  <a:gd name="T112" fmla="*/ 83 w 172"/>
                  <a:gd name="T113" fmla="*/ 333 h 861"/>
                  <a:gd name="T114" fmla="*/ 83 w 172"/>
                  <a:gd name="T115" fmla="*/ 262 h 861"/>
                  <a:gd name="T116" fmla="*/ 93 w 172"/>
                  <a:gd name="T117" fmla="*/ 208 h 861"/>
                  <a:gd name="T118" fmla="*/ 100 w 172"/>
                  <a:gd name="T119" fmla="*/ 168 h 861"/>
                  <a:gd name="T120" fmla="*/ 104 w 172"/>
                  <a:gd name="T121" fmla="*/ 118 h 861"/>
                  <a:gd name="T122" fmla="*/ 108 w 172"/>
                  <a:gd name="T123" fmla="*/ 54 h 861"/>
                  <a:gd name="T124" fmla="*/ 115 w 172"/>
                  <a:gd name="T125" fmla="*/ 11 h 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861">
                    <a:moveTo>
                      <a:pt x="122" y="0"/>
                    </a:moveTo>
                    <a:lnTo>
                      <a:pt x="122" y="0"/>
                    </a:lnTo>
                    <a:lnTo>
                      <a:pt x="125" y="7"/>
                    </a:lnTo>
                    <a:lnTo>
                      <a:pt x="129" y="7"/>
                    </a:lnTo>
                    <a:lnTo>
                      <a:pt x="129" y="11"/>
                    </a:lnTo>
                    <a:lnTo>
                      <a:pt x="129" y="14"/>
                    </a:lnTo>
                    <a:lnTo>
                      <a:pt x="133" y="25"/>
                    </a:lnTo>
                    <a:lnTo>
                      <a:pt x="133" y="28"/>
                    </a:lnTo>
                    <a:lnTo>
                      <a:pt x="136" y="32"/>
                    </a:lnTo>
                    <a:lnTo>
                      <a:pt x="140" y="36"/>
                    </a:lnTo>
                    <a:lnTo>
                      <a:pt x="143" y="39"/>
                    </a:lnTo>
                    <a:lnTo>
                      <a:pt x="143" y="43"/>
                    </a:lnTo>
                    <a:lnTo>
                      <a:pt x="140" y="43"/>
                    </a:lnTo>
                    <a:lnTo>
                      <a:pt x="140" y="46"/>
                    </a:lnTo>
                    <a:lnTo>
                      <a:pt x="143" y="46"/>
                    </a:lnTo>
                    <a:lnTo>
                      <a:pt x="143" y="50"/>
                    </a:lnTo>
                    <a:lnTo>
                      <a:pt x="140" y="50"/>
                    </a:lnTo>
                    <a:lnTo>
                      <a:pt x="140" y="50"/>
                    </a:lnTo>
                    <a:lnTo>
                      <a:pt x="136" y="50"/>
                    </a:lnTo>
                    <a:lnTo>
                      <a:pt x="136" y="57"/>
                    </a:lnTo>
                    <a:lnTo>
                      <a:pt x="136" y="57"/>
                    </a:lnTo>
                    <a:lnTo>
                      <a:pt x="140" y="61"/>
                    </a:lnTo>
                    <a:lnTo>
                      <a:pt x="140" y="61"/>
                    </a:lnTo>
                    <a:lnTo>
                      <a:pt x="140" y="64"/>
                    </a:lnTo>
                    <a:lnTo>
                      <a:pt x="140" y="68"/>
                    </a:lnTo>
                    <a:lnTo>
                      <a:pt x="143" y="68"/>
                    </a:lnTo>
                    <a:lnTo>
                      <a:pt x="143" y="68"/>
                    </a:lnTo>
                    <a:lnTo>
                      <a:pt x="147" y="72"/>
                    </a:lnTo>
                    <a:lnTo>
                      <a:pt x="147" y="72"/>
                    </a:lnTo>
                    <a:lnTo>
                      <a:pt x="147" y="79"/>
                    </a:lnTo>
                    <a:lnTo>
                      <a:pt x="147" y="82"/>
                    </a:lnTo>
                    <a:lnTo>
                      <a:pt x="151" y="86"/>
                    </a:lnTo>
                    <a:lnTo>
                      <a:pt x="151" y="93"/>
                    </a:lnTo>
                    <a:lnTo>
                      <a:pt x="151" y="100"/>
                    </a:lnTo>
                    <a:lnTo>
                      <a:pt x="154" y="107"/>
                    </a:lnTo>
                    <a:lnTo>
                      <a:pt x="154" y="107"/>
                    </a:lnTo>
                    <a:lnTo>
                      <a:pt x="154" y="115"/>
                    </a:lnTo>
                    <a:lnTo>
                      <a:pt x="154" y="115"/>
                    </a:lnTo>
                    <a:lnTo>
                      <a:pt x="158" y="115"/>
                    </a:lnTo>
                    <a:lnTo>
                      <a:pt x="158" y="115"/>
                    </a:lnTo>
                    <a:lnTo>
                      <a:pt x="165" y="115"/>
                    </a:lnTo>
                    <a:lnTo>
                      <a:pt x="165" y="115"/>
                    </a:lnTo>
                    <a:lnTo>
                      <a:pt x="168" y="115"/>
                    </a:lnTo>
                    <a:lnTo>
                      <a:pt x="168" y="115"/>
                    </a:lnTo>
                    <a:lnTo>
                      <a:pt x="172" y="115"/>
                    </a:lnTo>
                    <a:lnTo>
                      <a:pt x="172" y="115"/>
                    </a:lnTo>
                    <a:lnTo>
                      <a:pt x="172" y="118"/>
                    </a:lnTo>
                    <a:lnTo>
                      <a:pt x="172" y="122"/>
                    </a:lnTo>
                    <a:lnTo>
                      <a:pt x="168" y="140"/>
                    </a:lnTo>
                    <a:lnTo>
                      <a:pt x="161" y="143"/>
                    </a:lnTo>
                    <a:lnTo>
                      <a:pt x="143" y="150"/>
                    </a:lnTo>
                    <a:lnTo>
                      <a:pt x="143" y="150"/>
                    </a:lnTo>
                    <a:lnTo>
                      <a:pt x="143" y="154"/>
                    </a:lnTo>
                    <a:lnTo>
                      <a:pt x="143" y="158"/>
                    </a:lnTo>
                    <a:lnTo>
                      <a:pt x="143" y="161"/>
                    </a:lnTo>
                    <a:lnTo>
                      <a:pt x="143" y="165"/>
                    </a:lnTo>
                    <a:lnTo>
                      <a:pt x="143" y="165"/>
                    </a:lnTo>
                    <a:lnTo>
                      <a:pt x="143" y="172"/>
                    </a:lnTo>
                    <a:lnTo>
                      <a:pt x="143" y="176"/>
                    </a:lnTo>
                    <a:lnTo>
                      <a:pt x="143" y="186"/>
                    </a:lnTo>
                    <a:lnTo>
                      <a:pt x="143" y="190"/>
                    </a:lnTo>
                    <a:lnTo>
                      <a:pt x="147" y="194"/>
                    </a:lnTo>
                    <a:lnTo>
                      <a:pt x="147" y="201"/>
                    </a:lnTo>
                    <a:lnTo>
                      <a:pt x="147" y="201"/>
                    </a:lnTo>
                    <a:lnTo>
                      <a:pt x="143" y="204"/>
                    </a:lnTo>
                    <a:lnTo>
                      <a:pt x="140" y="204"/>
                    </a:lnTo>
                    <a:lnTo>
                      <a:pt x="136" y="208"/>
                    </a:lnTo>
                    <a:lnTo>
                      <a:pt x="133" y="211"/>
                    </a:lnTo>
                    <a:lnTo>
                      <a:pt x="133" y="219"/>
                    </a:lnTo>
                    <a:lnTo>
                      <a:pt x="122" y="229"/>
                    </a:lnTo>
                    <a:lnTo>
                      <a:pt x="118" y="237"/>
                    </a:lnTo>
                    <a:lnTo>
                      <a:pt x="118" y="247"/>
                    </a:lnTo>
                    <a:lnTo>
                      <a:pt x="118" y="247"/>
                    </a:lnTo>
                    <a:lnTo>
                      <a:pt x="115" y="255"/>
                    </a:lnTo>
                    <a:lnTo>
                      <a:pt x="115" y="255"/>
                    </a:lnTo>
                    <a:lnTo>
                      <a:pt x="115" y="265"/>
                    </a:lnTo>
                    <a:lnTo>
                      <a:pt x="115" y="269"/>
                    </a:lnTo>
                    <a:lnTo>
                      <a:pt x="115" y="272"/>
                    </a:lnTo>
                    <a:lnTo>
                      <a:pt x="115" y="276"/>
                    </a:lnTo>
                    <a:lnTo>
                      <a:pt x="111" y="276"/>
                    </a:lnTo>
                    <a:lnTo>
                      <a:pt x="111" y="280"/>
                    </a:lnTo>
                    <a:lnTo>
                      <a:pt x="111" y="280"/>
                    </a:lnTo>
                    <a:lnTo>
                      <a:pt x="108" y="283"/>
                    </a:lnTo>
                    <a:lnTo>
                      <a:pt x="108" y="290"/>
                    </a:lnTo>
                    <a:lnTo>
                      <a:pt x="104" y="294"/>
                    </a:lnTo>
                    <a:lnTo>
                      <a:pt x="104" y="294"/>
                    </a:lnTo>
                    <a:lnTo>
                      <a:pt x="104" y="298"/>
                    </a:lnTo>
                    <a:lnTo>
                      <a:pt x="100" y="305"/>
                    </a:lnTo>
                    <a:lnTo>
                      <a:pt x="100" y="308"/>
                    </a:lnTo>
                    <a:lnTo>
                      <a:pt x="104" y="312"/>
                    </a:lnTo>
                    <a:lnTo>
                      <a:pt x="104" y="323"/>
                    </a:lnTo>
                    <a:lnTo>
                      <a:pt x="111" y="333"/>
                    </a:lnTo>
                    <a:lnTo>
                      <a:pt x="111" y="337"/>
                    </a:lnTo>
                    <a:lnTo>
                      <a:pt x="111" y="341"/>
                    </a:lnTo>
                    <a:lnTo>
                      <a:pt x="111" y="344"/>
                    </a:lnTo>
                    <a:lnTo>
                      <a:pt x="115" y="348"/>
                    </a:lnTo>
                    <a:lnTo>
                      <a:pt x="115" y="351"/>
                    </a:lnTo>
                    <a:lnTo>
                      <a:pt x="115" y="359"/>
                    </a:lnTo>
                    <a:lnTo>
                      <a:pt x="115" y="366"/>
                    </a:lnTo>
                    <a:lnTo>
                      <a:pt x="111" y="373"/>
                    </a:lnTo>
                    <a:lnTo>
                      <a:pt x="108" y="376"/>
                    </a:lnTo>
                    <a:lnTo>
                      <a:pt x="108" y="376"/>
                    </a:lnTo>
                    <a:lnTo>
                      <a:pt x="108" y="387"/>
                    </a:lnTo>
                    <a:lnTo>
                      <a:pt x="108" y="387"/>
                    </a:lnTo>
                    <a:lnTo>
                      <a:pt x="100" y="391"/>
                    </a:lnTo>
                    <a:lnTo>
                      <a:pt x="100" y="402"/>
                    </a:lnTo>
                    <a:lnTo>
                      <a:pt x="104" y="405"/>
                    </a:lnTo>
                    <a:lnTo>
                      <a:pt x="104" y="409"/>
                    </a:lnTo>
                    <a:lnTo>
                      <a:pt x="100" y="409"/>
                    </a:lnTo>
                    <a:lnTo>
                      <a:pt x="100" y="412"/>
                    </a:lnTo>
                    <a:lnTo>
                      <a:pt x="100" y="412"/>
                    </a:lnTo>
                    <a:lnTo>
                      <a:pt x="97" y="416"/>
                    </a:lnTo>
                    <a:lnTo>
                      <a:pt x="97" y="416"/>
                    </a:lnTo>
                    <a:lnTo>
                      <a:pt x="97" y="416"/>
                    </a:lnTo>
                    <a:lnTo>
                      <a:pt x="93" y="416"/>
                    </a:lnTo>
                    <a:lnTo>
                      <a:pt x="93" y="420"/>
                    </a:lnTo>
                    <a:lnTo>
                      <a:pt x="90" y="423"/>
                    </a:lnTo>
                    <a:lnTo>
                      <a:pt x="90" y="437"/>
                    </a:lnTo>
                    <a:lnTo>
                      <a:pt x="90" y="452"/>
                    </a:lnTo>
                    <a:lnTo>
                      <a:pt x="90" y="459"/>
                    </a:lnTo>
                    <a:lnTo>
                      <a:pt x="93" y="463"/>
                    </a:lnTo>
                    <a:lnTo>
                      <a:pt x="93" y="470"/>
                    </a:lnTo>
                    <a:lnTo>
                      <a:pt x="90" y="473"/>
                    </a:lnTo>
                    <a:lnTo>
                      <a:pt x="86" y="473"/>
                    </a:lnTo>
                    <a:lnTo>
                      <a:pt x="86" y="477"/>
                    </a:lnTo>
                    <a:lnTo>
                      <a:pt x="86" y="477"/>
                    </a:lnTo>
                    <a:lnTo>
                      <a:pt x="83" y="484"/>
                    </a:lnTo>
                    <a:lnTo>
                      <a:pt x="79" y="506"/>
                    </a:lnTo>
                    <a:lnTo>
                      <a:pt x="75" y="506"/>
                    </a:lnTo>
                    <a:lnTo>
                      <a:pt x="79" y="513"/>
                    </a:lnTo>
                    <a:lnTo>
                      <a:pt x="75" y="524"/>
                    </a:lnTo>
                    <a:lnTo>
                      <a:pt x="72" y="534"/>
                    </a:lnTo>
                    <a:lnTo>
                      <a:pt x="75" y="538"/>
                    </a:lnTo>
                    <a:lnTo>
                      <a:pt x="79" y="542"/>
                    </a:lnTo>
                    <a:lnTo>
                      <a:pt x="79" y="545"/>
                    </a:lnTo>
                    <a:lnTo>
                      <a:pt x="79" y="549"/>
                    </a:lnTo>
                    <a:lnTo>
                      <a:pt x="79" y="549"/>
                    </a:lnTo>
                    <a:lnTo>
                      <a:pt x="75" y="552"/>
                    </a:lnTo>
                    <a:lnTo>
                      <a:pt x="72" y="556"/>
                    </a:lnTo>
                    <a:lnTo>
                      <a:pt x="72" y="563"/>
                    </a:lnTo>
                    <a:lnTo>
                      <a:pt x="72" y="574"/>
                    </a:lnTo>
                    <a:lnTo>
                      <a:pt x="72" y="577"/>
                    </a:lnTo>
                    <a:lnTo>
                      <a:pt x="72" y="577"/>
                    </a:lnTo>
                    <a:lnTo>
                      <a:pt x="72" y="581"/>
                    </a:lnTo>
                    <a:lnTo>
                      <a:pt x="72" y="588"/>
                    </a:lnTo>
                    <a:lnTo>
                      <a:pt x="72" y="592"/>
                    </a:lnTo>
                    <a:lnTo>
                      <a:pt x="75" y="595"/>
                    </a:lnTo>
                    <a:lnTo>
                      <a:pt x="75" y="599"/>
                    </a:lnTo>
                    <a:lnTo>
                      <a:pt x="75" y="610"/>
                    </a:lnTo>
                    <a:lnTo>
                      <a:pt x="75" y="610"/>
                    </a:lnTo>
                    <a:lnTo>
                      <a:pt x="79" y="610"/>
                    </a:lnTo>
                    <a:lnTo>
                      <a:pt x="83" y="613"/>
                    </a:lnTo>
                    <a:lnTo>
                      <a:pt x="86" y="613"/>
                    </a:lnTo>
                    <a:lnTo>
                      <a:pt x="86" y="617"/>
                    </a:lnTo>
                    <a:lnTo>
                      <a:pt x="86" y="620"/>
                    </a:lnTo>
                    <a:lnTo>
                      <a:pt x="79" y="620"/>
                    </a:lnTo>
                    <a:lnTo>
                      <a:pt x="75" y="620"/>
                    </a:lnTo>
                    <a:lnTo>
                      <a:pt x="72" y="620"/>
                    </a:lnTo>
                    <a:lnTo>
                      <a:pt x="75" y="624"/>
                    </a:lnTo>
                    <a:lnTo>
                      <a:pt x="79" y="624"/>
                    </a:lnTo>
                    <a:lnTo>
                      <a:pt x="83" y="631"/>
                    </a:lnTo>
                    <a:lnTo>
                      <a:pt x="83" y="631"/>
                    </a:lnTo>
                    <a:lnTo>
                      <a:pt x="83" y="635"/>
                    </a:lnTo>
                    <a:lnTo>
                      <a:pt x="79" y="635"/>
                    </a:lnTo>
                    <a:lnTo>
                      <a:pt x="79" y="638"/>
                    </a:lnTo>
                    <a:lnTo>
                      <a:pt x="79" y="649"/>
                    </a:lnTo>
                    <a:lnTo>
                      <a:pt x="79" y="649"/>
                    </a:lnTo>
                    <a:lnTo>
                      <a:pt x="79" y="653"/>
                    </a:lnTo>
                    <a:lnTo>
                      <a:pt x="79" y="656"/>
                    </a:lnTo>
                    <a:lnTo>
                      <a:pt x="79" y="667"/>
                    </a:lnTo>
                    <a:lnTo>
                      <a:pt x="75" y="674"/>
                    </a:lnTo>
                    <a:lnTo>
                      <a:pt x="75" y="678"/>
                    </a:lnTo>
                    <a:lnTo>
                      <a:pt x="75" y="681"/>
                    </a:lnTo>
                    <a:lnTo>
                      <a:pt x="72" y="685"/>
                    </a:lnTo>
                    <a:lnTo>
                      <a:pt x="65" y="692"/>
                    </a:lnTo>
                    <a:lnTo>
                      <a:pt x="65" y="696"/>
                    </a:lnTo>
                    <a:lnTo>
                      <a:pt x="65" y="696"/>
                    </a:lnTo>
                    <a:lnTo>
                      <a:pt x="65" y="699"/>
                    </a:lnTo>
                    <a:lnTo>
                      <a:pt x="65" y="699"/>
                    </a:lnTo>
                    <a:lnTo>
                      <a:pt x="65" y="703"/>
                    </a:lnTo>
                    <a:lnTo>
                      <a:pt x="65" y="707"/>
                    </a:lnTo>
                    <a:lnTo>
                      <a:pt x="65" y="710"/>
                    </a:lnTo>
                    <a:lnTo>
                      <a:pt x="65" y="710"/>
                    </a:lnTo>
                    <a:lnTo>
                      <a:pt x="65" y="714"/>
                    </a:lnTo>
                    <a:lnTo>
                      <a:pt x="65" y="714"/>
                    </a:lnTo>
                    <a:lnTo>
                      <a:pt x="61" y="721"/>
                    </a:lnTo>
                    <a:lnTo>
                      <a:pt x="61" y="724"/>
                    </a:lnTo>
                    <a:lnTo>
                      <a:pt x="61" y="724"/>
                    </a:lnTo>
                    <a:lnTo>
                      <a:pt x="57" y="732"/>
                    </a:lnTo>
                    <a:lnTo>
                      <a:pt x="50" y="739"/>
                    </a:lnTo>
                    <a:lnTo>
                      <a:pt x="50" y="739"/>
                    </a:lnTo>
                    <a:lnTo>
                      <a:pt x="47" y="742"/>
                    </a:lnTo>
                    <a:lnTo>
                      <a:pt x="43" y="753"/>
                    </a:lnTo>
                    <a:lnTo>
                      <a:pt x="43" y="757"/>
                    </a:lnTo>
                    <a:lnTo>
                      <a:pt x="43" y="760"/>
                    </a:lnTo>
                    <a:lnTo>
                      <a:pt x="43" y="771"/>
                    </a:lnTo>
                    <a:lnTo>
                      <a:pt x="43" y="771"/>
                    </a:lnTo>
                    <a:lnTo>
                      <a:pt x="47" y="775"/>
                    </a:lnTo>
                    <a:lnTo>
                      <a:pt x="47" y="778"/>
                    </a:lnTo>
                    <a:lnTo>
                      <a:pt x="47" y="778"/>
                    </a:lnTo>
                    <a:lnTo>
                      <a:pt x="50" y="778"/>
                    </a:lnTo>
                    <a:lnTo>
                      <a:pt x="50" y="775"/>
                    </a:lnTo>
                    <a:lnTo>
                      <a:pt x="54" y="775"/>
                    </a:lnTo>
                    <a:lnTo>
                      <a:pt x="61" y="775"/>
                    </a:lnTo>
                    <a:lnTo>
                      <a:pt x="61" y="771"/>
                    </a:lnTo>
                    <a:lnTo>
                      <a:pt x="65" y="771"/>
                    </a:lnTo>
                    <a:lnTo>
                      <a:pt x="65" y="771"/>
                    </a:lnTo>
                    <a:lnTo>
                      <a:pt x="65" y="775"/>
                    </a:lnTo>
                    <a:lnTo>
                      <a:pt x="65" y="778"/>
                    </a:lnTo>
                    <a:lnTo>
                      <a:pt x="68" y="785"/>
                    </a:lnTo>
                    <a:lnTo>
                      <a:pt x="65" y="803"/>
                    </a:lnTo>
                    <a:lnTo>
                      <a:pt x="68" y="803"/>
                    </a:lnTo>
                    <a:lnTo>
                      <a:pt x="68" y="807"/>
                    </a:lnTo>
                    <a:lnTo>
                      <a:pt x="72" y="811"/>
                    </a:lnTo>
                    <a:lnTo>
                      <a:pt x="75" y="811"/>
                    </a:lnTo>
                    <a:lnTo>
                      <a:pt x="97" y="811"/>
                    </a:lnTo>
                    <a:lnTo>
                      <a:pt x="97" y="811"/>
                    </a:lnTo>
                    <a:lnTo>
                      <a:pt x="100" y="811"/>
                    </a:lnTo>
                    <a:lnTo>
                      <a:pt x="108" y="811"/>
                    </a:lnTo>
                    <a:lnTo>
                      <a:pt x="115" y="811"/>
                    </a:lnTo>
                    <a:lnTo>
                      <a:pt x="118" y="811"/>
                    </a:lnTo>
                    <a:lnTo>
                      <a:pt x="125" y="814"/>
                    </a:lnTo>
                    <a:lnTo>
                      <a:pt x="140" y="814"/>
                    </a:lnTo>
                    <a:lnTo>
                      <a:pt x="143" y="818"/>
                    </a:lnTo>
                    <a:lnTo>
                      <a:pt x="147" y="818"/>
                    </a:lnTo>
                    <a:lnTo>
                      <a:pt x="147" y="818"/>
                    </a:lnTo>
                    <a:lnTo>
                      <a:pt x="147" y="818"/>
                    </a:lnTo>
                    <a:lnTo>
                      <a:pt x="140" y="818"/>
                    </a:lnTo>
                    <a:lnTo>
                      <a:pt x="136" y="818"/>
                    </a:lnTo>
                    <a:lnTo>
                      <a:pt x="133" y="814"/>
                    </a:lnTo>
                    <a:lnTo>
                      <a:pt x="129" y="814"/>
                    </a:lnTo>
                    <a:lnTo>
                      <a:pt x="125" y="818"/>
                    </a:lnTo>
                    <a:lnTo>
                      <a:pt x="122" y="821"/>
                    </a:lnTo>
                    <a:lnTo>
                      <a:pt x="122" y="821"/>
                    </a:lnTo>
                    <a:lnTo>
                      <a:pt x="115" y="821"/>
                    </a:lnTo>
                    <a:lnTo>
                      <a:pt x="108" y="825"/>
                    </a:lnTo>
                    <a:lnTo>
                      <a:pt x="108" y="829"/>
                    </a:lnTo>
                    <a:lnTo>
                      <a:pt x="104" y="829"/>
                    </a:lnTo>
                    <a:lnTo>
                      <a:pt x="100" y="829"/>
                    </a:lnTo>
                    <a:lnTo>
                      <a:pt x="100" y="829"/>
                    </a:lnTo>
                    <a:lnTo>
                      <a:pt x="97" y="829"/>
                    </a:lnTo>
                    <a:lnTo>
                      <a:pt x="97" y="836"/>
                    </a:lnTo>
                    <a:lnTo>
                      <a:pt x="93" y="843"/>
                    </a:lnTo>
                    <a:lnTo>
                      <a:pt x="93" y="854"/>
                    </a:lnTo>
                    <a:lnTo>
                      <a:pt x="93" y="857"/>
                    </a:lnTo>
                    <a:lnTo>
                      <a:pt x="90" y="857"/>
                    </a:lnTo>
                    <a:lnTo>
                      <a:pt x="90" y="861"/>
                    </a:lnTo>
                    <a:lnTo>
                      <a:pt x="90" y="861"/>
                    </a:lnTo>
                    <a:lnTo>
                      <a:pt x="83" y="857"/>
                    </a:lnTo>
                    <a:lnTo>
                      <a:pt x="79" y="857"/>
                    </a:lnTo>
                    <a:lnTo>
                      <a:pt x="72" y="854"/>
                    </a:lnTo>
                    <a:lnTo>
                      <a:pt x="68" y="854"/>
                    </a:lnTo>
                    <a:lnTo>
                      <a:pt x="65" y="850"/>
                    </a:lnTo>
                    <a:lnTo>
                      <a:pt x="68" y="846"/>
                    </a:lnTo>
                    <a:lnTo>
                      <a:pt x="68" y="843"/>
                    </a:lnTo>
                    <a:lnTo>
                      <a:pt x="72" y="846"/>
                    </a:lnTo>
                    <a:lnTo>
                      <a:pt x="72" y="850"/>
                    </a:lnTo>
                    <a:lnTo>
                      <a:pt x="72" y="846"/>
                    </a:lnTo>
                    <a:lnTo>
                      <a:pt x="75" y="846"/>
                    </a:lnTo>
                    <a:lnTo>
                      <a:pt x="75" y="843"/>
                    </a:lnTo>
                    <a:lnTo>
                      <a:pt x="83" y="843"/>
                    </a:lnTo>
                    <a:lnTo>
                      <a:pt x="86" y="839"/>
                    </a:lnTo>
                    <a:lnTo>
                      <a:pt x="90" y="839"/>
                    </a:lnTo>
                    <a:lnTo>
                      <a:pt x="90" y="836"/>
                    </a:lnTo>
                    <a:lnTo>
                      <a:pt x="90" y="832"/>
                    </a:lnTo>
                    <a:lnTo>
                      <a:pt x="86" y="832"/>
                    </a:lnTo>
                    <a:lnTo>
                      <a:pt x="86" y="829"/>
                    </a:lnTo>
                    <a:lnTo>
                      <a:pt x="83" y="825"/>
                    </a:lnTo>
                    <a:lnTo>
                      <a:pt x="79" y="825"/>
                    </a:lnTo>
                    <a:lnTo>
                      <a:pt x="72" y="825"/>
                    </a:lnTo>
                    <a:lnTo>
                      <a:pt x="65" y="825"/>
                    </a:lnTo>
                    <a:lnTo>
                      <a:pt x="65" y="829"/>
                    </a:lnTo>
                    <a:lnTo>
                      <a:pt x="65" y="825"/>
                    </a:lnTo>
                    <a:lnTo>
                      <a:pt x="61" y="825"/>
                    </a:lnTo>
                    <a:lnTo>
                      <a:pt x="57" y="825"/>
                    </a:lnTo>
                    <a:lnTo>
                      <a:pt x="57" y="821"/>
                    </a:lnTo>
                    <a:lnTo>
                      <a:pt x="57" y="821"/>
                    </a:lnTo>
                    <a:lnTo>
                      <a:pt x="61" y="818"/>
                    </a:lnTo>
                    <a:lnTo>
                      <a:pt x="65" y="818"/>
                    </a:lnTo>
                    <a:lnTo>
                      <a:pt x="65" y="814"/>
                    </a:lnTo>
                    <a:lnTo>
                      <a:pt x="61" y="811"/>
                    </a:lnTo>
                    <a:lnTo>
                      <a:pt x="61" y="807"/>
                    </a:lnTo>
                    <a:lnTo>
                      <a:pt x="65" y="807"/>
                    </a:lnTo>
                    <a:lnTo>
                      <a:pt x="61" y="803"/>
                    </a:lnTo>
                    <a:lnTo>
                      <a:pt x="61" y="800"/>
                    </a:lnTo>
                    <a:lnTo>
                      <a:pt x="54" y="796"/>
                    </a:lnTo>
                    <a:lnTo>
                      <a:pt x="50" y="793"/>
                    </a:lnTo>
                    <a:lnTo>
                      <a:pt x="47" y="793"/>
                    </a:lnTo>
                    <a:lnTo>
                      <a:pt x="61" y="800"/>
                    </a:lnTo>
                    <a:lnTo>
                      <a:pt x="57" y="803"/>
                    </a:lnTo>
                    <a:lnTo>
                      <a:pt x="57" y="803"/>
                    </a:lnTo>
                    <a:lnTo>
                      <a:pt x="54" y="803"/>
                    </a:lnTo>
                    <a:lnTo>
                      <a:pt x="50" y="800"/>
                    </a:lnTo>
                    <a:lnTo>
                      <a:pt x="50" y="800"/>
                    </a:lnTo>
                    <a:lnTo>
                      <a:pt x="54" y="807"/>
                    </a:lnTo>
                    <a:lnTo>
                      <a:pt x="50" y="807"/>
                    </a:lnTo>
                    <a:lnTo>
                      <a:pt x="50" y="811"/>
                    </a:lnTo>
                    <a:lnTo>
                      <a:pt x="47" y="807"/>
                    </a:lnTo>
                    <a:lnTo>
                      <a:pt x="47" y="807"/>
                    </a:lnTo>
                    <a:lnTo>
                      <a:pt x="47" y="803"/>
                    </a:lnTo>
                    <a:lnTo>
                      <a:pt x="43" y="800"/>
                    </a:lnTo>
                    <a:lnTo>
                      <a:pt x="47" y="803"/>
                    </a:lnTo>
                    <a:lnTo>
                      <a:pt x="47" y="807"/>
                    </a:lnTo>
                    <a:lnTo>
                      <a:pt x="47" y="811"/>
                    </a:lnTo>
                    <a:lnTo>
                      <a:pt x="43" y="811"/>
                    </a:lnTo>
                    <a:lnTo>
                      <a:pt x="43" y="811"/>
                    </a:lnTo>
                    <a:lnTo>
                      <a:pt x="40" y="807"/>
                    </a:lnTo>
                    <a:lnTo>
                      <a:pt x="43" y="800"/>
                    </a:lnTo>
                    <a:lnTo>
                      <a:pt x="40" y="793"/>
                    </a:lnTo>
                    <a:lnTo>
                      <a:pt x="29" y="785"/>
                    </a:lnTo>
                    <a:lnTo>
                      <a:pt x="29" y="782"/>
                    </a:lnTo>
                    <a:lnTo>
                      <a:pt x="29" y="778"/>
                    </a:lnTo>
                    <a:lnTo>
                      <a:pt x="36" y="778"/>
                    </a:lnTo>
                    <a:lnTo>
                      <a:pt x="40" y="778"/>
                    </a:lnTo>
                    <a:lnTo>
                      <a:pt x="36" y="775"/>
                    </a:lnTo>
                    <a:lnTo>
                      <a:pt x="36" y="775"/>
                    </a:lnTo>
                    <a:lnTo>
                      <a:pt x="36" y="775"/>
                    </a:lnTo>
                    <a:lnTo>
                      <a:pt x="32" y="775"/>
                    </a:lnTo>
                    <a:lnTo>
                      <a:pt x="32" y="775"/>
                    </a:lnTo>
                    <a:lnTo>
                      <a:pt x="29" y="771"/>
                    </a:lnTo>
                    <a:lnTo>
                      <a:pt x="29" y="768"/>
                    </a:lnTo>
                    <a:lnTo>
                      <a:pt x="36" y="771"/>
                    </a:lnTo>
                    <a:lnTo>
                      <a:pt x="32" y="768"/>
                    </a:lnTo>
                    <a:lnTo>
                      <a:pt x="32" y="768"/>
                    </a:lnTo>
                    <a:lnTo>
                      <a:pt x="29" y="768"/>
                    </a:lnTo>
                    <a:lnTo>
                      <a:pt x="25" y="764"/>
                    </a:lnTo>
                    <a:lnTo>
                      <a:pt x="22" y="764"/>
                    </a:lnTo>
                    <a:lnTo>
                      <a:pt x="22" y="760"/>
                    </a:lnTo>
                    <a:lnTo>
                      <a:pt x="25" y="757"/>
                    </a:lnTo>
                    <a:lnTo>
                      <a:pt x="25" y="750"/>
                    </a:lnTo>
                    <a:lnTo>
                      <a:pt x="25" y="750"/>
                    </a:lnTo>
                    <a:lnTo>
                      <a:pt x="25" y="746"/>
                    </a:lnTo>
                    <a:lnTo>
                      <a:pt x="32" y="742"/>
                    </a:lnTo>
                    <a:lnTo>
                      <a:pt x="36" y="746"/>
                    </a:lnTo>
                    <a:lnTo>
                      <a:pt x="36" y="746"/>
                    </a:lnTo>
                    <a:lnTo>
                      <a:pt x="36" y="742"/>
                    </a:lnTo>
                    <a:lnTo>
                      <a:pt x="32" y="742"/>
                    </a:lnTo>
                    <a:lnTo>
                      <a:pt x="32" y="742"/>
                    </a:lnTo>
                    <a:lnTo>
                      <a:pt x="36" y="732"/>
                    </a:lnTo>
                    <a:lnTo>
                      <a:pt x="36" y="732"/>
                    </a:lnTo>
                    <a:lnTo>
                      <a:pt x="32" y="735"/>
                    </a:lnTo>
                    <a:lnTo>
                      <a:pt x="32" y="739"/>
                    </a:lnTo>
                    <a:lnTo>
                      <a:pt x="29" y="742"/>
                    </a:lnTo>
                    <a:lnTo>
                      <a:pt x="25" y="739"/>
                    </a:lnTo>
                    <a:lnTo>
                      <a:pt x="25" y="739"/>
                    </a:lnTo>
                    <a:lnTo>
                      <a:pt x="25" y="732"/>
                    </a:lnTo>
                    <a:lnTo>
                      <a:pt x="25" y="724"/>
                    </a:lnTo>
                    <a:lnTo>
                      <a:pt x="29" y="721"/>
                    </a:lnTo>
                    <a:lnTo>
                      <a:pt x="29" y="721"/>
                    </a:lnTo>
                    <a:lnTo>
                      <a:pt x="25" y="721"/>
                    </a:lnTo>
                    <a:lnTo>
                      <a:pt x="29" y="717"/>
                    </a:lnTo>
                    <a:lnTo>
                      <a:pt x="32" y="714"/>
                    </a:lnTo>
                    <a:lnTo>
                      <a:pt x="36" y="717"/>
                    </a:lnTo>
                    <a:lnTo>
                      <a:pt x="36" y="714"/>
                    </a:lnTo>
                    <a:lnTo>
                      <a:pt x="36" y="710"/>
                    </a:lnTo>
                    <a:lnTo>
                      <a:pt x="32" y="714"/>
                    </a:lnTo>
                    <a:lnTo>
                      <a:pt x="25" y="714"/>
                    </a:lnTo>
                    <a:lnTo>
                      <a:pt x="25" y="714"/>
                    </a:lnTo>
                    <a:lnTo>
                      <a:pt x="25" y="710"/>
                    </a:lnTo>
                    <a:lnTo>
                      <a:pt x="22" y="707"/>
                    </a:lnTo>
                    <a:lnTo>
                      <a:pt x="22" y="703"/>
                    </a:lnTo>
                    <a:lnTo>
                      <a:pt x="25" y="703"/>
                    </a:lnTo>
                    <a:lnTo>
                      <a:pt x="25" y="707"/>
                    </a:lnTo>
                    <a:lnTo>
                      <a:pt x="29" y="710"/>
                    </a:lnTo>
                    <a:lnTo>
                      <a:pt x="29" y="703"/>
                    </a:lnTo>
                    <a:lnTo>
                      <a:pt x="29" y="703"/>
                    </a:lnTo>
                    <a:lnTo>
                      <a:pt x="36" y="703"/>
                    </a:lnTo>
                    <a:lnTo>
                      <a:pt x="43" y="707"/>
                    </a:lnTo>
                    <a:lnTo>
                      <a:pt x="47" y="707"/>
                    </a:lnTo>
                    <a:lnTo>
                      <a:pt x="40" y="707"/>
                    </a:lnTo>
                    <a:lnTo>
                      <a:pt x="40" y="699"/>
                    </a:lnTo>
                    <a:lnTo>
                      <a:pt x="36" y="696"/>
                    </a:lnTo>
                    <a:lnTo>
                      <a:pt x="36" y="696"/>
                    </a:lnTo>
                    <a:lnTo>
                      <a:pt x="36" y="696"/>
                    </a:lnTo>
                    <a:lnTo>
                      <a:pt x="29" y="696"/>
                    </a:lnTo>
                    <a:lnTo>
                      <a:pt x="29" y="696"/>
                    </a:lnTo>
                    <a:lnTo>
                      <a:pt x="29" y="692"/>
                    </a:lnTo>
                    <a:lnTo>
                      <a:pt x="32" y="692"/>
                    </a:lnTo>
                    <a:lnTo>
                      <a:pt x="29" y="692"/>
                    </a:lnTo>
                    <a:lnTo>
                      <a:pt x="25" y="689"/>
                    </a:lnTo>
                    <a:lnTo>
                      <a:pt x="22" y="689"/>
                    </a:lnTo>
                    <a:lnTo>
                      <a:pt x="25" y="685"/>
                    </a:lnTo>
                    <a:lnTo>
                      <a:pt x="29" y="681"/>
                    </a:lnTo>
                    <a:lnTo>
                      <a:pt x="32" y="681"/>
                    </a:lnTo>
                    <a:lnTo>
                      <a:pt x="29" y="678"/>
                    </a:lnTo>
                    <a:lnTo>
                      <a:pt x="32" y="678"/>
                    </a:lnTo>
                    <a:lnTo>
                      <a:pt x="32" y="674"/>
                    </a:lnTo>
                    <a:lnTo>
                      <a:pt x="29" y="674"/>
                    </a:lnTo>
                    <a:lnTo>
                      <a:pt x="29" y="671"/>
                    </a:lnTo>
                    <a:lnTo>
                      <a:pt x="25" y="671"/>
                    </a:lnTo>
                    <a:lnTo>
                      <a:pt x="22" y="671"/>
                    </a:lnTo>
                    <a:lnTo>
                      <a:pt x="22" y="671"/>
                    </a:lnTo>
                    <a:lnTo>
                      <a:pt x="18" y="671"/>
                    </a:lnTo>
                    <a:lnTo>
                      <a:pt x="11" y="671"/>
                    </a:lnTo>
                    <a:lnTo>
                      <a:pt x="11" y="667"/>
                    </a:lnTo>
                    <a:lnTo>
                      <a:pt x="7" y="667"/>
                    </a:lnTo>
                    <a:lnTo>
                      <a:pt x="4" y="667"/>
                    </a:lnTo>
                    <a:lnTo>
                      <a:pt x="4" y="671"/>
                    </a:lnTo>
                    <a:lnTo>
                      <a:pt x="4" y="671"/>
                    </a:lnTo>
                    <a:lnTo>
                      <a:pt x="4" y="674"/>
                    </a:lnTo>
                    <a:lnTo>
                      <a:pt x="4" y="674"/>
                    </a:lnTo>
                    <a:lnTo>
                      <a:pt x="0" y="674"/>
                    </a:lnTo>
                    <a:lnTo>
                      <a:pt x="0" y="671"/>
                    </a:lnTo>
                    <a:lnTo>
                      <a:pt x="0" y="667"/>
                    </a:lnTo>
                    <a:lnTo>
                      <a:pt x="4" y="663"/>
                    </a:lnTo>
                    <a:lnTo>
                      <a:pt x="7" y="660"/>
                    </a:lnTo>
                    <a:lnTo>
                      <a:pt x="11" y="656"/>
                    </a:lnTo>
                    <a:lnTo>
                      <a:pt x="14" y="656"/>
                    </a:lnTo>
                    <a:lnTo>
                      <a:pt x="18" y="656"/>
                    </a:lnTo>
                    <a:lnTo>
                      <a:pt x="18" y="653"/>
                    </a:lnTo>
                    <a:lnTo>
                      <a:pt x="14" y="653"/>
                    </a:lnTo>
                    <a:lnTo>
                      <a:pt x="14" y="653"/>
                    </a:lnTo>
                    <a:lnTo>
                      <a:pt x="11" y="653"/>
                    </a:lnTo>
                    <a:lnTo>
                      <a:pt x="11" y="653"/>
                    </a:lnTo>
                    <a:lnTo>
                      <a:pt x="11" y="649"/>
                    </a:lnTo>
                    <a:lnTo>
                      <a:pt x="18" y="649"/>
                    </a:lnTo>
                    <a:lnTo>
                      <a:pt x="22" y="649"/>
                    </a:lnTo>
                    <a:lnTo>
                      <a:pt x="22" y="649"/>
                    </a:lnTo>
                    <a:lnTo>
                      <a:pt x="25" y="649"/>
                    </a:lnTo>
                    <a:lnTo>
                      <a:pt x="29" y="649"/>
                    </a:lnTo>
                    <a:lnTo>
                      <a:pt x="29" y="649"/>
                    </a:lnTo>
                    <a:lnTo>
                      <a:pt x="29" y="653"/>
                    </a:lnTo>
                    <a:lnTo>
                      <a:pt x="29" y="653"/>
                    </a:lnTo>
                    <a:lnTo>
                      <a:pt x="29" y="653"/>
                    </a:lnTo>
                    <a:lnTo>
                      <a:pt x="32" y="656"/>
                    </a:lnTo>
                    <a:lnTo>
                      <a:pt x="29" y="656"/>
                    </a:lnTo>
                    <a:lnTo>
                      <a:pt x="29" y="660"/>
                    </a:lnTo>
                    <a:lnTo>
                      <a:pt x="29" y="663"/>
                    </a:lnTo>
                    <a:lnTo>
                      <a:pt x="32" y="663"/>
                    </a:lnTo>
                    <a:lnTo>
                      <a:pt x="32" y="660"/>
                    </a:lnTo>
                    <a:lnTo>
                      <a:pt x="36" y="656"/>
                    </a:lnTo>
                    <a:lnTo>
                      <a:pt x="36" y="660"/>
                    </a:lnTo>
                    <a:lnTo>
                      <a:pt x="36" y="663"/>
                    </a:lnTo>
                    <a:lnTo>
                      <a:pt x="36" y="663"/>
                    </a:lnTo>
                    <a:lnTo>
                      <a:pt x="36" y="663"/>
                    </a:lnTo>
                    <a:lnTo>
                      <a:pt x="36" y="660"/>
                    </a:lnTo>
                    <a:lnTo>
                      <a:pt x="40" y="660"/>
                    </a:lnTo>
                    <a:lnTo>
                      <a:pt x="43" y="660"/>
                    </a:lnTo>
                    <a:lnTo>
                      <a:pt x="43" y="656"/>
                    </a:lnTo>
                    <a:lnTo>
                      <a:pt x="43" y="656"/>
                    </a:lnTo>
                    <a:lnTo>
                      <a:pt x="43" y="653"/>
                    </a:lnTo>
                    <a:lnTo>
                      <a:pt x="47" y="649"/>
                    </a:lnTo>
                    <a:lnTo>
                      <a:pt x="47" y="646"/>
                    </a:lnTo>
                    <a:lnTo>
                      <a:pt x="43" y="649"/>
                    </a:lnTo>
                    <a:lnTo>
                      <a:pt x="43" y="649"/>
                    </a:lnTo>
                    <a:lnTo>
                      <a:pt x="43" y="653"/>
                    </a:lnTo>
                    <a:lnTo>
                      <a:pt x="40" y="656"/>
                    </a:lnTo>
                    <a:lnTo>
                      <a:pt x="40" y="649"/>
                    </a:lnTo>
                    <a:lnTo>
                      <a:pt x="43" y="646"/>
                    </a:lnTo>
                    <a:lnTo>
                      <a:pt x="43" y="646"/>
                    </a:lnTo>
                    <a:lnTo>
                      <a:pt x="47" y="646"/>
                    </a:lnTo>
                    <a:lnTo>
                      <a:pt x="43" y="646"/>
                    </a:lnTo>
                    <a:lnTo>
                      <a:pt x="43" y="642"/>
                    </a:lnTo>
                    <a:lnTo>
                      <a:pt x="47" y="642"/>
                    </a:lnTo>
                    <a:lnTo>
                      <a:pt x="50" y="642"/>
                    </a:lnTo>
                    <a:lnTo>
                      <a:pt x="50" y="638"/>
                    </a:lnTo>
                    <a:lnTo>
                      <a:pt x="47" y="638"/>
                    </a:lnTo>
                    <a:lnTo>
                      <a:pt x="43" y="642"/>
                    </a:lnTo>
                    <a:lnTo>
                      <a:pt x="43" y="638"/>
                    </a:lnTo>
                    <a:lnTo>
                      <a:pt x="43" y="635"/>
                    </a:lnTo>
                    <a:lnTo>
                      <a:pt x="47" y="635"/>
                    </a:lnTo>
                    <a:lnTo>
                      <a:pt x="47" y="635"/>
                    </a:lnTo>
                    <a:lnTo>
                      <a:pt x="50" y="635"/>
                    </a:lnTo>
                    <a:lnTo>
                      <a:pt x="50" y="638"/>
                    </a:lnTo>
                    <a:lnTo>
                      <a:pt x="54" y="638"/>
                    </a:lnTo>
                    <a:lnTo>
                      <a:pt x="57" y="638"/>
                    </a:lnTo>
                    <a:lnTo>
                      <a:pt x="54" y="635"/>
                    </a:lnTo>
                    <a:lnTo>
                      <a:pt x="54" y="635"/>
                    </a:lnTo>
                    <a:lnTo>
                      <a:pt x="47" y="631"/>
                    </a:lnTo>
                    <a:lnTo>
                      <a:pt x="43" y="631"/>
                    </a:lnTo>
                    <a:lnTo>
                      <a:pt x="47" y="628"/>
                    </a:lnTo>
                    <a:lnTo>
                      <a:pt x="47" y="628"/>
                    </a:lnTo>
                    <a:lnTo>
                      <a:pt x="47" y="628"/>
                    </a:lnTo>
                    <a:lnTo>
                      <a:pt x="50" y="628"/>
                    </a:lnTo>
                    <a:lnTo>
                      <a:pt x="54" y="624"/>
                    </a:lnTo>
                    <a:lnTo>
                      <a:pt x="57" y="620"/>
                    </a:lnTo>
                    <a:lnTo>
                      <a:pt x="57" y="620"/>
                    </a:lnTo>
                    <a:lnTo>
                      <a:pt x="57" y="613"/>
                    </a:lnTo>
                    <a:lnTo>
                      <a:pt x="57" y="610"/>
                    </a:lnTo>
                    <a:lnTo>
                      <a:pt x="54" y="610"/>
                    </a:lnTo>
                    <a:lnTo>
                      <a:pt x="50" y="606"/>
                    </a:lnTo>
                    <a:lnTo>
                      <a:pt x="47" y="606"/>
                    </a:lnTo>
                    <a:lnTo>
                      <a:pt x="47" y="606"/>
                    </a:lnTo>
                    <a:lnTo>
                      <a:pt x="47" y="602"/>
                    </a:lnTo>
                    <a:lnTo>
                      <a:pt x="47" y="602"/>
                    </a:lnTo>
                    <a:lnTo>
                      <a:pt x="47" y="602"/>
                    </a:lnTo>
                    <a:lnTo>
                      <a:pt x="50" y="602"/>
                    </a:lnTo>
                    <a:lnTo>
                      <a:pt x="50" y="599"/>
                    </a:lnTo>
                    <a:lnTo>
                      <a:pt x="54" y="595"/>
                    </a:lnTo>
                    <a:lnTo>
                      <a:pt x="54" y="595"/>
                    </a:lnTo>
                    <a:lnTo>
                      <a:pt x="54" y="592"/>
                    </a:lnTo>
                    <a:lnTo>
                      <a:pt x="54" y="592"/>
                    </a:lnTo>
                    <a:lnTo>
                      <a:pt x="50" y="588"/>
                    </a:lnTo>
                    <a:lnTo>
                      <a:pt x="50" y="588"/>
                    </a:lnTo>
                    <a:lnTo>
                      <a:pt x="54" y="585"/>
                    </a:lnTo>
                    <a:lnTo>
                      <a:pt x="54" y="585"/>
                    </a:lnTo>
                    <a:lnTo>
                      <a:pt x="54" y="581"/>
                    </a:lnTo>
                    <a:lnTo>
                      <a:pt x="57" y="574"/>
                    </a:lnTo>
                    <a:lnTo>
                      <a:pt x="57" y="570"/>
                    </a:lnTo>
                    <a:lnTo>
                      <a:pt x="57" y="567"/>
                    </a:lnTo>
                    <a:lnTo>
                      <a:pt x="61" y="567"/>
                    </a:lnTo>
                    <a:lnTo>
                      <a:pt x="61" y="563"/>
                    </a:lnTo>
                    <a:lnTo>
                      <a:pt x="57" y="559"/>
                    </a:lnTo>
                    <a:lnTo>
                      <a:pt x="57" y="556"/>
                    </a:lnTo>
                    <a:lnTo>
                      <a:pt x="61" y="559"/>
                    </a:lnTo>
                    <a:lnTo>
                      <a:pt x="65" y="563"/>
                    </a:lnTo>
                    <a:lnTo>
                      <a:pt x="65" y="559"/>
                    </a:lnTo>
                    <a:lnTo>
                      <a:pt x="65" y="552"/>
                    </a:lnTo>
                    <a:lnTo>
                      <a:pt x="61" y="552"/>
                    </a:lnTo>
                    <a:lnTo>
                      <a:pt x="57" y="549"/>
                    </a:lnTo>
                    <a:lnTo>
                      <a:pt x="57" y="549"/>
                    </a:lnTo>
                    <a:lnTo>
                      <a:pt x="61" y="545"/>
                    </a:lnTo>
                    <a:lnTo>
                      <a:pt x="65" y="545"/>
                    </a:lnTo>
                    <a:lnTo>
                      <a:pt x="65" y="542"/>
                    </a:lnTo>
                    <a:lnTo>
                      <a:pt x="65" y="542"/>
                    </a:lnTo>
                    <a:lnTo>
                      <a:pt x="65" y="542"/>
                    </a:lnTo>
                    <a:lnTo>
                      <a:pt x="61" y="542"/>
                    </a:lnTo>
                    <a:lnTo>
                      <a:pt x="57" y="542"/>
                    </a:lnTo>
                    <a:lnTo>
                      <a:pt x="57" y="538"/>
                    </a:lnTo>
                    <a:lnTo>
                      <a:pt x="54" y="538"/>
                    </a:lnTo>
                    <a:lnTo>
                      <a:pt x="50" y="542"/>
                    </a:lnTo>
                    <a:lnTo>
                      <a:pt x="50" y="542"/>
                    </a:lnTo>
                    <a:lnTo>
                      <a:pt x="47" y="545"/>
                    </a:lnTo>
                    <a:lnTo>
                      <a:pt x="43" y="545"/>
                    </a:lnTo>
                    <a:lnTo>
                      <a:pt x="40" y="545"/>
                    </a:lnTo>
                    <a:lnTo>
                      <a:pt x="40" y="542"/>
                    </a:lnTo>
                    <a:lnTo>
                      <a:pt x="36" y="538"/>
                    </a:lnTo>
                    <a:lnTo>
                      <a:pt x="36" y="538"/>
                    </a:lnTo>
                    <a:lnTo>
                      <a:pt x="36" y="538"/>
                    </a:lnTo>
                    <a:lnTo>
                      <a:pt x="36" y="534"/>
                    </a:lnTo>
                    <a:lnTo>
                      <a:pt x="36" y="527"/>
                    </a:lnTo>
                    <a:lnTo>
                      <a:pt x="36" y="520"/>
                    </a:lnTo>
                    <a:lnTo>
                      <a:pt x="36" y="516"/>
                    </a:lnTo>
                    <a:lnTo>
                      <a:pt x="40" y="498"/>
                    </a:lnTo>
                    <a:lnTo>
                      <a:pt x="43" y="498"/>
                    </a:lnTo>
                    <a:lnTo>
                      <a:pt x="43" y="495"/>
                    </a:lnTo>
                    <a:lnTo>
                      <a:pt x="43" y="495"/>
                    </a:lnTo>
                    <a:lnTo>
                      <a:pt x="47" y="491"/>
                    </a:lnTo>
                    <a:lnTo>
                      <a:pt x="43" y="481"/>
                    </a:lnTo>
                    <a:lnTo>
                      <a:pt x="43" y="473"/>
                    </a:lnTo>
                    <a:lnTo>
                      <a:pt x="40" y="470"/>
                    </a:lnTo>
                    <a:lnTo>
                      <a:pt x="40" y="466"/>
                    </a:lnTo>
                    <a:lnTo>
                      <a:pt x="40" y="466"/>
                    </a:lnTo>
                    <a:lnTo>
                      <a:pt x="43" y="459"/>
                    </a:lnTo>
                    <a:lnTo>
                      <a:pt x="40" y="455"/>
                    </a:lnTo>
                    <a:lnTo>
                      <a:pt x="40" y="452"/>
                    </a:lnTo>
                    <a:lnTo>
                      <a:pt x="40" y="445"/>
                    </a:lnTo>
                    <a:lnTo>
                      <a:pt x="40" y="437"/>
                    </a:lnTo>
                    <a:lnTo>
                      <a:pt x="43" y="434"/>
                    </a:lnTo>
                    <a:lnTo>
                      <a:pt x="47" y="437"/>
                    </a:lnTo>
                    <a:lnTo>
                      <a:pt x="47" y="434"/>
                    </a:lnTo>
                    <a:lnTo>
                      <a:pt x="47" y="423"/>
                    </a:lnTo>
                    <a:lnTo>
                      <a:pt x="50" y="423"/>
                    </a:lnTo>
                    <a:lnTo>
                      <a:pt x="50" y="423"/>
                    </a:lnTo>
                    <a:lnTo>
                      <a:pt x="54" y="423"/>
                    </a:lnTo>
                    <a:lnTo>
                      <a:pt x="54" y="416"/>
                    </a:lnTo>
                    <a:lnTo>
                      <a:pt x="57" y="409"/>
                    </a:lnTo>
                    <a:lnTo>
                      <a:pt x="57" y="405"/>
                    </a:lnTo>
                    <a:lnTo>
                      <a:pt x="61" y="402"/>
                    </a:lnTo>
                    <a:lnTo>
                      <a:pt x="61" y="398"/>
                    </a:lnTo>
                    <a:lnTo>
                      <a:pt x="68" y="387"/>
                    </a:lnTo>
                    <a:lnTo>
                      <a:pt x="68" y="384"/>
                    </a:lnTo>
                    <a:lnTo>
                      <a:pt x="72" y="373"/>
                    </a:lnTo>
                    <a:lnTo>
                      <a:pt x="72" y="369"/>
                    </a:lnTo>
                    <a:lnTo>
                      <a:pt x="72" y="369"/>
                    </a:lnTo>
                    <a:lnTo>
                      <a:pt x="75" y="359"/>
                    </a:lnTo>
                    <a:lnTo>
                      <a:pt x="79" y="355"/>
                    </a:lnTo>
                    <a:lnTo>
                      <a:pt x="79" y="344"/>
                    </a:lnTo>
                    <a:lnTo>
                      <a:pt x="83" y="337"/>
                    </a:lnTo>
                    <a:lnTo>
                      <a:pt x="83" y="333"/>
                    </a:lnTo>
                    <a:lnTo>
                      <a:pt x="83" y="326"/>
                    </a:lnTo>
                    <a:lnTo>
                      <a:pt x="79" y="319"/>
                    </a:lnTo>
                    <a:lnTo>
                      <a:pt x="79" y="308"/>
                    </a:lnTo>
                    <a:lnTo>
                      <a:pt x="79" y="298"/>
                    </a:lnTo>
                    <a:lnTo>
                      <a:pt x="79" y="287"/>
                    </a:lnTo>
                    <a:lnTo>
                      <a:pt x="79" y="276"/>
                    </a:lnTo>
                    <a:lnTo>
                      <a:pt x="83" y="276"/>
                    </a:lnTo>
                    <a:lnTo>
                      <a:pt x="86" y="269"/>
                    </a:lnTo>
                    <a:lnTo>
                      <a:pt x="83" y="265"/>
                    </a:lnTo>
                    <a:lnTo>
                      <a:pt x="83" y="262"/>
                    </a:lnTo>
                    <a:lnTo>
                      <a:pt x="83" y="255"/>
                    </a:lnTo>
                    <a:lnTo>
                      <a:pt x="79" y="251"/>
                    </a:lnTo>
                    <a:lnTo>
                      <a:pt x="83" y="251"/>
                    </a:lnTo>
                    <a:lnTo>
                      <a:pt x="83" y="247"/>
                    </a:lnTo>
                    <a:lnTo>
                      <a:pt x="86" y="240"/>
                    </a:lnTo>
                    <a:lnTo>
                      <a:pt x="86" y="233"/>
                    </a:lnTo>
                    <a:lnTo>
                      <a:pt x="90" y="222"/>
                    </a:lnTo>
                    <a:lnTo>
                      <a:pt x="93" y="215"/>
                    </a:lnTo>
                    <a:lnTo>
                      <a:pt x="93" y="208"/>
                    </a:lnTo>
                    <a:lnTo>
                      <a:pt x="93" y="208"/>
                    </a:lnTo>
                    <a:lnTo>
                      <a:pt x="97" y="204"/>
                    </a:lnTo>
                    <a:lnTo>
                      <a:pt x="97" y="201"/>
                    </a:lnTo>
                    <a:lnTo>
                      <a:pt x="97" y="194"/>
                    </a:lnTo>
                    <a:lnTo>
                      <a:pt x="97" y="190"/>
                    </a:lnTo>
                    <a:lnTo>
                      <a:pt x="97" y="186"/>
                    </a:lnTo>
                    <a:lnTo>
                      <a:pt x="97" y="183"/>
                    </a:lnTo>
                    <a:lnTo>
                      <a:pt x="97" y="176"/>
                    </a:lnTo>
                    <a:lnTo>
                      <a:pt x="97" y="176"/>
                    </a:lnTo>
                    <a:lnTo>
                      <a:pt x="100" y="172"/>
                    </a:lnTo>
                    <a:lnTo>
                      <a:pt x="100" y="168"/>
                    </a:lnTo>
                    <a:lnTo>
                      <a:pt x="104" y="165"/>
                    </a:lnTo>
                    <a:lnTo>
                      <a:pt x="104" y="161"/>
                    </a:lnTo>
                    <a:lnTo>
                      <a:pt x="100" y="154"/>
                    </a:lnTo>
                    <a:lnTo>
                      <a:pt x="100" y="136"/>
                    </a:lnTo>
                    <a:lnTo>
                      <a:pt x="104" y="133"/>
                    </a:lnTo>
                    <a:lnTo>
                      <a:pt x="104" y="129"/>
                    </a:lnTo>
                    <a:lnTo>
                      <a:pt x="100" y="125"/>
                    </a:lnTo>
                    <a:lnTo>
                      <a:pt x="100" y="125"/>
                    </a:lnTo>
                    <a:lnTo>
                      <a:pt x="100" y="118"/>
                    </a:lnTo>
                    <a:lnTo>
                      <a:pt x="104" y="118"/>
                    </a:lnTo>
                    <a:lnTo>
                      <a:pt x="104" y="118"/>
                    </a:lnTo>
                    <a:lnTo>
                      <a:pt x="108" y="115"/>
                    </a:lnTo>
                    <a:lnTo>
                      <a:pt x="108" y="100"/>
                    </a:lnTo>
                    <a:lnTo>
                      <a:pt x="108" y="93"/>
                    </a:lnTo>
                    <a:lnTo>
                      <a:pt x="108" y="89"/>
                    </a:lnTo>
                    <a:lnTo>
                      <a:pt x="111" y="86"/>
                    </a:lnTo>
                    <a:lnTo>
                      <a:pt x="111" y="82"/>
                    </a:lnTo>
                    <a:lnTo>
                      <a:pt x="111" y="82"/>
                    </a:lnTo>
                    <a:lnTo>
                      <a:pt x="108" y="72"/>
                    </a:lnTo>
                    <a:lnTo>
                      <a:pt x="108" y="54"/>
                    </a:lnTo>
                    <a:lnTo>
                      <a:pt x="108" y="50"/>
                    </a:lnTo>
                    <a:lnTo>
                      <a:pt x="108" y="46"/>
                    </a:lnTo>
                    <a:lnTo>
                      <a:pt x="108" y="36"/>
                    </a:lnTo>
                    <a:lnTo>
                      <a:pt x="104" y="21"/>
                    </a:lnTo>
                    <a:lnTo>
                      <a:pt x="100" y="14"/>
                    </a:lnTo>
                    <a:lnTo>
                      <a:pt x="104" y="11"/>
                    </a:lnTo>
                    <a:lnTo>
                      <a:pt x="108" y="11"/>
                    </a:lnTo>
                    <a:lnTo>
                      <a:pt x="111" y="11"/>
                    </a:lnTo>
                    <a:lnTo>
                      <a:pt x="115" y="11"/>
                    </a:lnTo>
                    <a:lnTo>
                      <a:pt x="115" y="11"/>
                    </a:lnTo>
                    <a:lnTo>
                      <a:pt x="115" y="7"/>
                    </a:lnTo>
                    <a:lnTo>
                      <a:pt x="118" y="3"/>
                    </a:lnTo>
                    <a:lnTo>
                      <a:pt x="118" y="3"/>
                    </a:lnTo>
                    <a:lnTo>
                      <a:pt x="122"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2" name="Freeform 3038">
                <a:extLst>
                  <a:ext uri="{FF2B5EF4-FFF2-40B4-BE49-F238E27FC236}">
                    <a16:creationId xmlns:a16="http://schemas.microsoft.com/office/drawing/2014/main" id="{0F63DE12-3C71-48C9-8B49-61420F4B6018}"/>
                  </a:ext>
                </a:extLst>
              </p:cNvPr>
              <p:cNvSpPr>
                <a:spLocks/>
              </p:cNvSpPr>
              <p:nvPr/>
            </p:nvSpPr>
            <p:spPr bwMode="auto">
              <a:xfrm>
                <a:off x="2697" y="2714"/>
                <a:ext cx="15" cy="11"/>
              </a:xfrm>
              <a:custGeom>
                <a:avLst/>
                <a:gdLst>
                  <a:gd name="T0" fmla="*/ 4 w 15"/>
                  <a:gd name="T1" fmla="*/ 0 h 11"/>
                  <a:gd name="T2" fmla="*/ 0 w 15"/>
                  <a:gd name="T3" fmla="*/ 4 h 11"/>
                  <a:gd name="T4" fmla="*/ 0 w 15"/>
                  <a:gd name="T5" fmla="*/ 4 h 11"/>
                  <a:gd name="T6" fmla="*/ 4 w 15"/>
                  <a:gd name="T7" fmla="*/ 7 h 11"/>
                  <a:gd name="T8" fmla="*/ 8 w 15"/>
                  <a:gd name="T9" fmla="*/ 7 h 11"/>
                  <a:gd name="T10" fmla="*/ 11 w 15"/>
                  <a:gd name="T11" fmla="*/ 11 h 11"/>
                  <a:gd name="T12" fmla="*/ 15 w 15"/>
                  <a:gd name="T13" fmla="*/ 7 h 11"/>
                  <a:gd name="T14" fmla="*/ 15 w 15"/>
                  <a:gd name="T15" fmla="*/ 7 h 11"/>
                  <a:gd name="T16" fmla="*/ 11 w 15"/>
                  <a:gd name="T17" fmla="*/ 4 h 11"/>
                  <a:gd name="T18" fmla="*/ 8 w 15"/>
                  <a:gd name="T19" fmla="*/ 4 h 11"/>
                  <a:gd name="T20" fmla="*/ 8 w 15"/>
                  <a:gd name="T21" fmla="*/ 4 h 11"/>
                  <a:gd name="T22" fmla="*/ 4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4" y="0"/>
                    </a:moveTo>
                    <a:lnTo>
                      <a:pt x="0" y="4"/>
                    </a:lnTo>
                    <a:lnTo>
                      <a:pt x="0" y="4"/>
                    </a:lnTo>
                    <a:lnTo>
                      <a:pt x="4" y="7"/>
                    </a:lnTo>
                    <a:lnTo>
                      <a:pt x="8" y="7"/>
                    </a:lnTo>
                    <a:lnTo>
                      <a:pt x="11" y="11"/>
                    </a:lnTo>
                    <a:lnTo>
                      <a:pt x="15" y="7"/>
                    </a:lnTo>
                    <a:lnTo>
                      <a:pt x="15" y="7"/>
                    </a:lnTo>
                    <a:lnTo>
                      <a:pt x="11" y="4"/>
                    </a:lnTo>
                    <a:lnTo>
                      <a:pt x="8" y="4"/>
                    </a:lnTo>
                    <a:lnTo>
                      <a:pt x="8" y="4"/>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3" name="Freeform 3039">
                <a:extLst>
                  <a:ext uri="{FF2B5EF4-FFF2-40B4-BE49-F238E27FC236}">
                    <a16:creationId xmlns:a16="http://schemas.microsoft.com/office/drawing/2014/main" id="{2C1620F6-C0D9-4E47-83C4-316B81B20B41}"/>
                  </a:ext>
                </a:extLst>
              </p:cNvPr>
              <p:cNvSpPr>
                <a:spLocks/>
              </p:cNvSpPr>
              <p:nvPr/>
            </p:nvSpPr>
            <p:spPr bwMode="auto">
              <a:xfrm>
                <a:off x="2697" y="2714"/>
                <a:ext cx="15" cy="11"/>
              </a:xfrm>
              <a:custGeom>
                <a:avLst/>
                <a:gdLst>
                  <a:gd name="T0" fmla="*/ 4 w 15"/>
                  <a:gd name="T1" fmla="*/ 0 h 11"/>
                  <a:gd name="T2" fmla="*/ 0 w 15"/>
                  <a:gd name="T3" fmla="*/ 4 h 11"/>
                  <a:gd name="T4" fmla="*/ 0 w 15"/>
                  <a:gd name="T5" fmla="*/ 4 h 11"/>
                  <a:gd name="T6" fmla="*/ 4 w 15"/>
                  <a:gd name="T7" fmla="*/ 7 h 11"/>
                  <a:gd name="T8" fmla="*/ 8 w 15"/>
                  <a:gd name="T9" fmla="*/ 7 h 11"/>
                  <a:gd name="T10" fmla="*/ 11 w 15"/>
                  <a:gd name="T11" fmla="*/ 11 h 11"/>
                  <a:gd name="T12" fmla="*/ 15 w 15"/>
                  <a:gd name="T13" fmla="*/ 7 h 11"/>
                  <a:gd name="T14" fmla="*/ 15 w 15"/>
                  <a:gd name="T15" fmla="*/ 7 h 11"/>
                  <a:gd name="T16" fmla="*/ 11 w 15"/>
                  <a:gd name="T17" fmla="*/ 4 h 11"/>
                  <a:gd name="T18" fmla="*/ 8 w 15"/>
                  <a:gd name="T19" fmla="*/ 4 h 11"/>
                  <a:gd name="T20" fmla="*/ 8 w 15"/>
                  <a:gd name="T21" fmla="*/ 4 h 11"/>
                  <a:gd name="T22" fmla="*/ 4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4" y="0"/>
                    </a:moveTo>
                    <a:lnTo>
                      <a:pt x="0" y="4"/>
                    </a:lnTo>
                    <a:lnTo>
                      <a:pt x="0" y="4"/>
                    </a:lnTo>
                    <a:lnTo>
                      <a:pt x="4" y="7"/>
                    </a:lnTo>
                    <a:lnTo>
                      <a:pt x="8" y="7"/>
                    </a:lnTo>
                    <a:lnTo>
                      <a:pt x="11" y="11"/>
                    </a:lnTo>
                    <a:lnTo>
                      <a:pt x="15" y="7"/>
                    </a:lnTo>
                    <a:lnTo>
                      <a:pt x="15" y="7"/>
                    </a:lnTo>
                    <a:lnTo>
                      <a:pt x="11" y="4"/>
                    </a:lnTo>
                    <a:lnTo>
                      <a:pt x="8" y="4"/>
                    </a:lnTo>
                    <a:lnTo>
                      <a:pt x="8" y="4"/>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4" name="Freeform 3040">
                <a:extLst>
                  <a:ext uri="{FF2B5EF4-FFF2-40B4-BE49-F238E27FC236}">
                    <a16:creationId xmlns:a16="http://schemas.microsoft.com/office/drawing/2014/main" id="{264398E7-0294-42E3-A4BA-FD1FBA5541C9}"/>
                  </a:ext>
                </a:extLst>
              </p:cNvPr>
              <p:cNvSpPr>
                <a:spLocks/>
              </p:cNvSpPr>
              <p:nvPr/>
            </p:nvSpPr>
            <p:spPr bwMode="auto">
              <a:xfrm>
                <a:off x="2712" y="2721"/>
                <a:ext cx="7" cy="8"/>
              </a:xfrm>
              <a:custGeom>
                <a:avLst/>
                <a:gdLst>
                  <a:gd name="T0" fmla="*/ 7 w 7"/>
                  <a:gd name="T1" fmla="*/ 4 h 8"/>
                  <a:gd name="T2" fmla="*/ 3 w 7"/>
                  <a:gd name="T3" fmla="*/ 8 h 8"/>
                  <a:gd name="T4" fmla="*/ 0 w 7"/>
                  <a:gd name="T5" fmla="*/ 8 h 8"/>
                  <a:gd name="T6" fmla="*/ 0 w 7"/>
                  <a:gd name="T7" fmla="*/ 4 h 8"/>
                  <a:gd name="T8" fmla="*/ 0 w 7"/>
                  <a:gd name="T9" fmla="*/ 4 h 8"/>
                  <a:gd name="T10" fmla="*/ 0 w 7"/>
                  <a:gd name="T11" fmla="*/ 4 h 8"/>
                  <a:gd name="T12" fmla="*/ 0 w 7"/>
                  <a:gd name="T13" fmla="*/ 4 h 8"/>
                  <a:gd name="T14" fmla="*/ 3 w 7"/>
                  <a:gd name="T15" fmla="*/ 0 h 8"/>
                  <a:gd name="T16" fmla="*/ 3 w 7"/>
                  <a:gd name="T17" fmla="*/ 0 h 8"/>
                  <a:gd name="T18" fmla="*/ 7 w 7"/>
                  <a:gd name="T19" fmla="*/ 0 h 8"/>
                  <a:gd name="T20" fmla="*/ 7 w 7"/>
                  <a:gd name="T21" fmla="*/ 0 h 8"/>
                  <a:gd name="T22" fmla="*/ 7 w 7"/>
                  <a:gd name="T23" fmla="*/ 4 h 8"/>
                  <a:gd name="T24" fmla="*/ 7 w 7"/>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8">
                    <a:moveTo>
                      <a:pt x="7" y="4"/>
                    </a:moveTo>
                    <a:lnTo>
                      <a:pt x="3" y="8"/>
                    </a:lnTo>
                    <a:lnTo>
                      <a:pt x="0" y="8"/>
                    </a:lnTo>
                    <a:lnTo>
                      <a:pt x="0" y="4"/>
                    </a:lnTo>
                    <a:lnTo>
                      <a:pt x="0" y="4"/>
                    </a:lnTo>
                    <a:lnTo>
                      <a:pt x="0" y="4"/>
                    </a:lnTo>
                    <a:lnTo>
                      <a:pt x="0" y="4"/>
                    </a:lnTo>
                    <a:lnTo>
                      <a:pt x="3" y="0"/>
                    </a:lnTo>
                    <a:lnTo>
                      <a:pt x="3" y="0"/>
                    </a:lnTo>
                    <a:lnTo>
                      <a:pt x="7" y="0"/>
                    </a:lnTo>
                    <a:lnTo>
                      <a:pt x="7" y="0"/>
                    </a:lnTo>
                    <a:lnTo>
                      <a:pt x="7" y="4"/>
                    </a:lnTo>
                    <a:lnTo>
                      <a:pt x="7"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5" name="Freeform 3041">
                <a:extLst>
                  <a:ext uri="{FF2B5EF4-FFF2-40B4-BE49-F238E27FC236}">
                    <a16:creationId xmlns:a16="http://schemas.microsoft.com/office/drawing/2014/main" id="{1AD893FE-7A53-422D-9C95-9E767A8BDF3C}"/>
                  </a:ext>
                </a:extLst>
              </p:cNvPr>
              <p:cNvSpPr>
                <a:spLocks/>
              </p:cNvSpPr>
              <p:nvPr/>
            </p:nvSpPr>
            <p:spPr bwMode="auto">
              <a:xfrm>
                <a:off x="2712" y="2721"/>
                <a:ext cx="7" cy="8"/>
              </a:xfrm>
              <a:custGeom>
                <a:avLst/>
                <a:gdLst>
                  <a:gd name="T0" fmla="*/ 7 w 7"/>
                  <a:gd name="T1" fmla="*/ 4 h 8"/>
                  <a:gd name="T2" fmla="*/ 3 w 7"/>
                  <a:gd name="T3" fmla="*/ 8 h 8"/>
                  <a:gd name="T4" fmla="*/ 0 w 7"/>
                  <a:gd name="T5" fmla="*/ 8 h 8"/>
                  <a:gd name="T6" fmla="*/ 0 w 7"/>
                  <a:gd name="T7" fmla="*/ 4 h 8"/>
                  <a:gd name="T8" fmla="*/ 0 w 7"/>
                  <a:gd name="T9" fmla="*/ 4 h 8"/>
                  <a:gd name="T10" fmla="*/ 0 w 7"/>
                  <a:gd name="T11" fmla="*/ 4 h 8"/>
                  <a:gd name="T12" fmla="*/ 0 w 7"/>
                  <a:gd name="T13" fmla="*/ 4 h 8"/>
                  <a:gd name="T14" fmla="*/ 3 w 7"/>
                  <a:gd name="T15" fmla="*/ 0 h 8"/>
                  <a:gd name="T16" fmla="*/ 3 w 7"/>
                  <a:gd name="T17" fmla="*/ 0 h 8"/>
                  <a:gd name="T18" fmla="*/ 7 w 7"/>
                  <a:gd name="T19" fmla="*/ 0 h 8"/>
                  <a:gd name="T20" fmla="*/ 7 w 7"/>
                  <a:gd name="T21" fmla="*/ 0 h 8"/>
                  <a:gd name="T22" fmla="*/ 7 w 7"/>
                  <a:gd name="T23" fmla="*/ 4 h 8"/>
                  <a:gd name="T24" fmla="*/ 7 w 7"/>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8">
                    <a:moveTo>
                      <a:pt x="7" y="4"/>
                    </a:moveTo>
                    <a:lnTo>
                      <a:pt x="3" y="8"/>
                    </a:lnTo>
                    <a:lnTo>
                      <a:pt x="0" y="8"/>
                    </a:lnTo>
                    <a:lnTo>
                      <a:pt x="0" y="4"/>
                    </a:lnTo>
                    <a:lnTo>
                      <a:pt x="0" y="4"/>
                    </a:lnTo>
                    <a:lnTo>
                      <a:pt x="0" y="4"/>
                    </a:lnTo>
                    <a:lnTo>
                      <a:pt x="0" y="4"/>
                    </a:lnTo>
                    <a:lnTo>
                      <a:pt x="3" y="0"/>
                    </a:lnTo>
                    <a:lnTo>
                      <a:pt x="3" y="0"/>
                    </a:lnTo>
                    <a:lnTo>
                      <a:pt x="7" y="0"/>
                    </a:lnTo>
                    <a:lnTo>
                      <a:pt x="7" y="0"/>
                    </a:lnTo>
                    <a:lnTo>
                      <a:pt x="7" y="4"/>
                    </a:lnTo>
                    <a:lnTo>
                      <a:pt x="7"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6" name="Freeform 3042">
                <a:extLst>
                  <a:ext uri="{FF2B5EF4-FFF2-40B4-BE49-F238E27FC236}">
                    <a16:creationId xmlns:a16="http://schemas.microsoft.com/office/drawing/2014/main" id="{5F369D9B-1BB5-4854-BF4F-640EDF119613}"/>
                  </a:ext>
                </a:extLst>
              </p:cNvPr>
              <p:cNvSpPr>
                <a:spLocks/>
              </p:cNvSpPr>
              <p:nvPr/>
            </p:nvSpPr>
            <p:spPr bwMode="auto">
              <a:xfrm>
                <a:off x="2694" y="2729"/>
                <a:ext cx="43" cy="32"/>
              </a:xfrm>
              <a:custGeom>
                <a:avLst/>
                <a:gdLst>
                  <a:gd name="T0" fmla="*/ 43 w 43"/>
                  <a:gd name="T1" fmla="*/ 3 h 32"/>
                  <a:gd name="T2" fmla="*/ 43 w 43"/>
                  <a:gd name="T3" fmla="*/ 10 h 32"/>
                  <a:gd name="T4" fmla="*/ 43 w 43"/>
                  <a:gd name="T5" fmla="*/ 14 h 32"/>
                  <a:gd name="T6" fmla="*/ 36 w 43"/>
                  <a:gd name="T7" fmla="*/ 21 h 32"/>
                  <a:gd name="T8" fmla="*/ 32 w 43"/>
                  <a:gd name="T9" fmla="*/ 25 h 32"/>
                  <a:gd name="T10" fmla="*/ 28 w 43"/>
                  <a:gd name="T11" fmla="*/ 28 h 32"/>
                  <a:gd name="T12" fmla="*/ 18 w 43"/>
                  <a:gd name="T13" fmla="*/ 32 h 32"/>
                  <a:gd name="T14" fmla="*/ 14 w 43"/>
                  <a:gd name="T15" fmla="*/ 32 h 32"/>
                  <a:gd name="T16" fmla="*/ 7 w 43"/>
                  <a:gd name="T17" fmla="*/ 32 h 32"/>
                  <a:gd name="T18" fmla="*/ 3 w 43"/>
                  <a:gd name="T19" fmla="*/ 28 h 32"/>
                  <a:gd name="T20" fmla="*/ 3 w 43"/>
                  <a:gd name="T21" fmla="*/ 28 h 32"/>
                  <a:gd name="T22" fmla="*/ 3 w 43"/>
                  <a:gd name="T23" fmla="*/ 21 h 32"/>
                  <a:gd name="T24" fmla="*/ 3 w 43"/>
                  <a:gd name="T25" fmla="*/ 18 h 32"/>
                  <a:gd name="T26" fmla="*/ 3 w 43"/>
                  <a:gd name="T27" fmla="*/ 18 h 32"/>
                  <a:gd name="T28" fmla="*/ 0 w 43"/>
                  <a:gd name="T29" fmla="*/ 14 h 32"/>
                  <a:gd name="T30" fmla="*/ 0 w 43"/>
                  <a:gd name="T31" fmla="*/ 3 h 32"/>
                  <a:gd name="T32" fmla="*/ 3 w 43"/>
                  <a:gd name="T33" fmla="*/ 3 h 32"/>
                  <a:gd name="T34" fmla="*/ 7 w 43"/>
                  <a:gd name="T35" fmla="*/ 0 h 32"/>
                  <a:gd name="T36" fmla="*/ 7 w 43"/>
                  <a:gd name="T37" fmla="*/ 0 h 32"/>
                  <a:gd name="T38" fmla="*/ 11 w 43"/>
                  <a:gd name="T39" fmla="*/ 0 h 32"/>
                  <a:gd name="T40" fmla="*/ 14 w 43"/>
                  <a:gd name="T41" fmla="*/ 0 h 32"/>
                  <a:gd name="T42" fmla="*/ 18 w 43"/>
                  <a:gd name="T43" fmla="*/ 0 h 32"/>
                  <a:gd name="T44" fmla="*/ 21 w 43"/>
                  <a:gd name="T45" fmla="*/ 0 h 32"/>
                  <a:gd name="T46" fmla="*/ 25 w 43"/>
                  <a:gd name="T47" fmla="*/ 0 h 32"/>
                  <a:gd name="T48" fmla="*/ 28 w 43"/>
                  <a:gd name="T49" fmla="*/ 0 h 32"/>
                  <a:gd name="T50" fmla="*/ 36 w 43"/>
                  <a:gd name="T51" fmla="*/ 0 h 32"/>
                  <a:gd name="T52" fmla="*/ 39 w 43"/>
                  <a:gd name="T53" fmla="*/ 0 h 32"/>
                  <a:gd name="T54" fmla="*/ 43 w 43"/>
                  <a:gd name="T55" fmla="*/ 0 h 32"/>
                  <a:gd name="T56" fmla="*/ 43 w 43"/>
                  <a:gd name="T57" fmla="*/ 0 h 32"/>
                  <a:gd name="T58" fmla="*/ 43 w 43"/>
                  <a:gd name="T59" fmla="*/ 0 h 32"/>
                  <a:gd name="T60" fmla="*/ 43 w 43"/>
                  <a:gd name="T61"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 h="32">
                    <a:moveTo>
                      <a:pt x="43" y="3"/>
                    </a:moveTo>
                    <a:lnTo>
                      <a:pt x="43" y="10"/>
                    </a:lnTo>
                    <a:lnTo>
                      <a:pt x="43" y="14"/>
                    </a:lnTo>
                    <a:lnTo>
                      <a:pt x="36" y="21"/>
                    </a:lnTo>
                    <a:lnTo>
                      <a:pt x="32" y="25"/>
                    </a:lnTo>
                    <a:lnTo>
                      <a:pt x="28" y="28"/>
                    </a:lnTo>
                    <a:lnTo>
                      <a:pt x="18" y="32"/>
                    </a:lnTo>
                    <a:lnTo>
                      <a:pt x="14" y="32"/>
                    </a:lnTo>
                    <a:lnTo>
                      <a:pt x="7" y="32"/>
                    </a:lnTo>
                    <a:lnTo>
                      <a:pt x="3" y="28"/>
                    </a:lnTo>
                    <a:lnTo>
                      <a:pt x="3" y="28"/>
                    </a:lnTo>
                    <a:lnTo>
                      <a:pt x="3" y="21"/>
                    </a:lnTo>
                    <a:lnTo>
                      <a:pt x="3" y="18"/>
                    </a:lnTo>
                    <a:lnTo>
                      <a:pt x="3" y="18"/>
                    </a:lnTo>
                    <a:lnTo>
                      <a:pt x="0" y="14"/>
                    </a:lnTo>
                    <a:lnTo>
                      <a:pt x="0" y="3"/>
                    </a:lnTo>
                    <a:lnTo>
                      <a:pt x="3" y="3"/>
                    </a:lnTo>
                    <a:lnTo>
                      <a:pt x="7" y="0"/>
                    </a:lnTo>
                    <a:lnTo>
                      <a:pt x="7" y="0"/>
                    </a:lnTo>
                    <a:lnTo>
                      <a:pt x="11" y="0"/>
                    </a:lnTo>
                    <a:lnTo>
                      <a:pt x="14" y="0"/>
                    </a:lnTo>
                    <a:lnTo>
                      <a:pt x="18" y="0"/>
                    </a:lnTo>
                    <a:lnTo>
                      <a:pt x="21" y="0"/>
                    </a:lnTo>
                    <a:lnTo>
                      <a:pt x="25" y="0"/>
                    </a:lnTo>
                    <a:lnTo>
                      <a:pt x="28" y="0"/>
                    </a:lnTo>
                    <a:lnTo>
                      <a:pt x="36" y="0"/>
                    </a:lnTo>
                    <a:lnTo>
                      <a:pt x="39" y="0"/>
                    </a:lnTo>
                    <a:lnTo>
                      <a:pt x="43" y="0"/>
                    </a:lnTo>
                    <a:lnTo>
                      <a:pt x="43" y="0"/>
                    </a:lnTo>
                    <a:lnTo>
                      <a:pt x="43" y="0"/>
                    </a:lnTo>
                    <a:lnTo>
                      <a:pt x="43"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7" name="Freeform 3043">
                <a:extLst>
                  <a:ext uri="{FF2B5EF4-FFF2-40B4-BE49-F238E27FC236}">
                    <a16:creationId xmlns:a16="http://schemas.microsoft.com/office/drawing/2014/main" id="{8F9D2553-F62E-4DE2-BE0A-B79271AFA8B0}"/>
                  </a:ext>
                </a:extLst>
              </p:cNvPr>
              <p:cNvSpPr>
                <a:spLocks/>
              </p:cNvSpPr>
              <p:nvPr/>
            </p:nvSpPr>
            <p:spPr bwMode="auto">
              <a:xfrm>
                <a:off x="2694" y="2729"/>
                <a:ext cx="43" cy="32"/>
              </a:xfrm>
              <a:custGeom>
                <a:avLst/>
                <a:gdLst>
                  <a:gd name="T0" fmla="*/ 43 w 43"/>
                  <a:gd name="T1" fmla="*/ 3 h 32"/>
                  <a:gd name="T2" fmla="*/ 43 w 43"/>
                  <a:gd name="T3" fmla="*/ 10 h 32"/>
                  <a:gd name="T4" fmla="*/ 43 w 43"/>
                  <a:gd name="T5" fmla="*/ 14 h 32"/>
                  <a:gd name="T6" fmla="*/ 36 w 43"/>
                  <a:gd name="T7" fmla="*/ 21 h 32"/>
                  <a:gd name="T8" fmla="*/ 32 w 43"/>
                  <a:gd name="T9" fmla="*/ 25 h 32"/>
                  <a:gd name="T10" fmla="*/ 28 w 43"/>
                  <a:gd name="T11" fmla="*/ 28 h 32"/>
                  <a:gd name="T12" fmla="*/ 18 w 43"/>
                  <a:gd name="T13" fmla="*/ 32 h 32"/>
                  <a:gd name="T14" fmla="*/ 14 w 43"/>
                  <a:gd name="T15" fmla="*/ 32 h 32"/>
                  <a:gd name="T16" fmla="*/ 7 w 43"/>
                  <a:gd name="T17" fmla="*/ 32 h 32"/>
                  <a:gd name="T18" fmla="*/ 3 w 43"/>
                  <a:gd name="T19" fmla="*/ 28 h 32"/>
                  <a:gd name="T20" fmla="*/ 3 w 43"/>
                  <a:gd name="T21" fmla="*/ 28 h 32"/>
                  <a:gd name="T22" fmla="*/ 3 w 43"/>
                  <a:gd name="T23" fmla="*/ 21 h 32"/>
                  <a:gd name="T24" fmla="*/ 3 w 43"/>
                  <a:gd name="T25" fmla="*/ 18 h 32"/>
                  <a:gd name="T26" fmla="*/ 3 w 43"/>
                  <a:gd name="T27" fmla="*/ 18 h 32"/>
                  <a:gd name="T28" fmla="*/ 0 w 43"/>
                  <a:gd name="T29" fmla="*/ 14 h 32"/>
                  <a:gd name="T30" fmla="*/ 0 w 43"/>
                  <a:gd name="T31" fmla="*/ 3 h 32"/>
                  <a:gd name="T32" fmla="*/ 3 w 43"/>
                  <a:gd name="T33" fmla="*/ 3 h 32"/>
                  <a:gd name="T34" fmla="*/ 7 w 43"/>
                  <a:gd name="T35" fmla="*/ 0 h 32"/>
                  <a:gd name="T36" fmla="*/ 7 w 43"/>
                  <a:gd name="T37" fmla="*/ 0 h 32"/>
                  <a:gd name="T38" fmla="*/ 11 w 43"/>
                  <a:gd name="T39" fmla="*/ 0 h 32"/>
                  <a:gd name="T40" fmla="*/ 14 w 43"/>
                  <a:gd name="T41" fmla="*/ 0 h 32"/>
                  <a:gd name="T42" fmla="*/ 18 w 43"/>
                  <a:gd name="T43" fmla="*/ 0 h 32"/>
                  <a:gd name="T44" fmla="*/ 21 w 43"/>
                  <a:gd name="T45" fmla="*/ 0 h 32"/>
                  <a:gd name="T46" fmla="*/ 25 w 43"/>
                  <a:gd name="T47" fmla="*/ 0 h 32"/>
                  <a:gd name="T48" fmla="*/ 28 w 43"/>
                  <a:gd name="T49" fmla="*/ 0 h 32"/>
                  <a:gd name="T50" fmla="*/ 36 w 43"/>
                  <a:gd name="T51" fmla="*/ 0 h 32"/>
                  <a:gd name="T52" fmla="*/ 39 w 43"/>
                  <a:gd name="T53" fmla="*/ 0 h 32"/>
                  <a:gd name="T54" fmla="*/ 43 w 43"/>
                  <a:gd name="T55" fmla="*/ 0 h 32"/>
                  <a:gd name="T56" fmla="*/ 43 w 43"/>
                  <a:gd name="T57" fmla="*/ 0 h 32"/>
                  <a:gd name="T58" fmla="*/ 43 w 43"/>
                  <a:gd name="T59" fmla="*/ 0 h 32"/>
                  <a:gd name="T60" fmla="*/ 43 w 43"/>
                  <a:gd name="T61"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 h="32">
                    <a:moveTo>
                      <a:pt x="43" y="3"/>
                    </a:moveTo>
                    <a:lnTo>
                      <a:pt x="43" y="10"/>
                    </a:lnTo>
                    <a:lnTo>
                      <a:pt x="43" y="14"/>
                    </a:lnTo>
                    <a:lnTo>
                      <a:pt x="36" y="21"/>
                    </a:lnTo>
                    <a:lnTo>
                      <a:pt x="32" y="25"/>
                    </a:lnTo>
                    <a:lnTo>
                      <a:pt x="28" y="28"/>
                    </a:lnTo>
                    <a:lnTo>
                      <a:pt x="18" y="32"/>
                    </a:lnTo>
                    <a:lnTo>
                      <a:pt x="14" y="32"/>
                    </a:lnTo>
                    <a:lnTo>
                      <a:pt x="7" y="32"/>
                    </a:lnTo>
                    <a:lnTo>
                      <a:pt x="3" y="28"/>
                    </a:lnTo>
                    <a:lnTo>
                      <a:pt x="3" y="28"/>
                    </a:lnTo>
                    <a:lnTo>
                      <a:pt x="3" y="21"/>
                    </a:lnTo>
                    <a:lnTo>
                      <a:pt x="3" y="18"/>
                    </a:lnTo>
                    <a:lnTo>
                      <a:pt x="3" y="18"/>
                    </a:lnTo>
                    <a:lnTo>
                      <a:pt x="0" y="14"/>
                    </a:lnTo>
                    <a:lnTo>
                      <a:pt x="0" y="3"/>
                    </a:lnTo>
                    <a:lnTo>
                      <a:pt x="3" y="3"/>
                    </a:lnTo>
                    <a:lnTo>
                      <a:pt x="7" y="0"/>
                    </a:lnTo>
                    <a:lnTo>
                      <a:pt x="7" y="0"/>
                    </a:lnTo>
                    <a:lnTo>
                      <a:pt x="11" y="0"/>
                    </a:lnTo>
                    <a:lnTo>
                      <a:pt x="14" y="0"/>
                    </a:lnTo>
                    <a:lnTo>
                      <a:pt x="18" y="0"/>
                    </a:lnTo>
                    <a:lnTo>
                      <a:pt x="21" y="0"/>
                    </a:lnTo>
                    <a:lnTo>
                      <a:pt x="25" y="0"/>
                    </a:lnTo>
                    <a:lnTo>
                      <a:pt x="28" y="0"/>
                    </a:lnTo>
                    <a:lnTo>
                      <a:pt x="36" y="0"/>
                    </a:lnTo>
                    <a:lnTo>
                      <a:pt x="39" y="0"/>
                    </a:lnTo>
                    <a:lnTo>
                      <a:pt x="43" y="0"/>
                    </a:lnTo>
                    <a:lnTo>
                      <a:pt x="43" y="0"/>
                    </a:lnTo>
                    <a:lnTo>
                      <a:pt x="43" y="0"/>
                    </a:lnTo>
                    <a:lnTo>
                      <a:pt x="43"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8" name="Freeform 3044">
                <a:extLst>
                  <a:ext uri="{FF2B5EF4-FFF2-40B4-BE49-F238E27FC236}">
                    <a16:creationId xmlns:a16="http://schemas.microsoft.com/office/drawing/2014/main" id="{ABD0664A-2675-40D9-9A88-32E3FD797AB2}"/>
                  </a:ext>
                </a:extLst>
              </p:cNvPr>
              <p:cNvSpPr>
                <a:spLocks/>
              </p:cNvSpPr>
              <p:nvPr/>
            </p:nvSpPr>
            <p:spPr bwMode="auto">
              <a:xfrm>
                <a:off x="2683" y="2725"/>
                <a:ext cx="11" cy="14"/>
              </a:xfrm>
              <a:custGeom>
                <a:avLst/>
                <a:gdLst>
                  <a:gd name="T0" fmla="*/ 11 w 11"/>
                  <a:gd name="T1" fmla="*/ 4 h 14"/>
                  <a:gd name="T2" fmla="*/ 11 w 11"/>
                  <a:gd name="T3" fmla="*/ 7 h 14"/>
                  <a:gd name="T4" fmla="*/ 11 w 11"/>
                  <a:gd name="T5" fmla="*/ 7 h 14"/>
                  <a:gd name="T6" fmla="*/ 11 w 11"/>
                  <a:gd name="T7" fmla="*/ 7 h 14"/>
                  <a:gd name="T8" fmla="*/ 4 w 11"/>
                  <a:gd name="T9" fmla="*/ 14 h 14"/>
                  <a:gd name="T10" fmla="*/ 4 w 11"/>
                  <a:gd name="T11" fmla="*/ 14 h 14"/>
                  <a:gd name="T12" fmla="*/ 4 w 11"/>
                  <a:gd name="T13" fmla="*/ 11 h 14"/>
                  <a:gd name="T14" fmla="*/ 0 w 11"/>
                  <a:gd name="T15" fmla="*/ 11 h 14"/>
                  <a:gd name="T16" fmla="*/ 0 w 11"/>
                  <a:gd name="T17" fmla="*/ 7 h 14"/>
                  <a:gd name="T18" fmla="*/ 0 w 11"/>
                  <a:gd name="T19" fmla="*/ 7 h 14"/>
                  <a:gd name="T20" fmla="*/ 4 w 11"/>
                  <a:gd name="T21" fmla="*/ 4 h 14"/>
                  <a:gd name="T22" fmla="*/ 4 w 11"/>
                  <a:gd name="T23" fmla="*/ 4 h 14"/>
                  <a:gd name="T24" fmla="*/ 4 w 11"/>
                  <a:gd name="T25" fmla="*/ 0 h 14"/>
                  <a:gd name="T26" fmla="*/ 7 w 11"/>
                  <a:gd name="T27" fmla="*/ 0 h 14"/>
                  <a:gd name="T28" fmla="*/ 11 w 11"/>
                  <a:gd name="T29" fmla="*/ 0 h 14"/>
                  <a:gd name="T30" fmla="*/ 11 w 11"/>
                  <a:gd name="T31" fmla="*/ 0 h 14"/>
                  <a:gd name="T32" fmla="*/ 11 w 11"/>
                  <a:gd name="T33" fmla="*/ 0 h 14"/>
                  <a:gd name="T34" fmla="*/ 11 w 11"/>
                  <a:gd name="T35" fmla="*/ 0 h 14"/>
                  <a:gd name="T36" fmla="*/ 11 w 11"/>
                  <a:gd name="T37" fmla="*/ 0 h 14"/>
                  <a:gd name="T38" fmla="*/ 7 w 11"/>
                  <a:gd name="T39" fmla="*/ 4 h 14"/>
                  <a:gd name="T40" fmla="*/ 7 w 11"/>
                  <a:gd name="T41" fmla="*/ 4 h 14"/>
                  <a:gd name="T42" fmla="*/ 11 w 11"/>
                  <a:gd name="T43" fmla="*/ 4 h 14"/>
                  <a:gd name="T44" fmla="*/ 11 w 11"/>
                  <a:gd name="T45" fmla="*/ 4 h 14"/>
                  <a:gd name="T46" fmla="*/ 11 w 11"/>
                  <a:gd name="T4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4">
                    <a:moveTo>
                      <a:pt x="11" y="4"/>
                    </a:moveTo>
                    <a:lnTo>
                      <a:pt x="11" y="7"/>
                    </a:lnTo>
                    <a:lnTo>
                      <a:pt x="11" y="7"/>
                    </a:lnTo>
                    <a:lnTo>
                      <a:pt x="11" y="7"/>
                    </a:lnTo>
                    <a:lnTo>
                      <a:pt x="4" y="14"/>
                    </a:lnTo>
                    <a:lnTo>
                      <a:pt x="4" y="14"/>
                    </a:lnTo>
                    <a:lnTo>
                      <a:pt x="4" y="11"/>
                    </a:lnTo>
                    <a:lnTo>
                      <a:pt x="0" y="11"/>
                    </a:lnTo>
                    <a:lnTo>
                      <a:pt x="0" y="7"/>
                    </a:lnTo>
                    <a:lnTo>
                      <a:pt x="0" y="7"/>
                    </a:lnTo>
                    <a:lnTo>
                      <a:pt x="4" y="4"/>
                    </a:lnTo>
                    <a:lnTo>
                      <a:pt x="4" y="4"/>
                    </a:lnTo>
                    <a:lnTo>
                      <a:pt x="4" y="0"/>
                    </a:lnTo>
                    <a:lnTo>
                      <a:pt x="7" y="0"/>
                    </a:lnTo>
                    <a:lnTo>
                      <a:pt x="11" y="0"/>
                    </a:lnTo>
                    <a:lnTo>
                      <a:pt x="11" y="0"/>
                    </a:lnTo>
                    <a:lnTo>
                      <a:pt x="11" y="0"/>
                    </a:lnTo>
                    <a:lnTo>
                      <a:pt x="11" y="0"/>
                    </a:lnTo>
                    <a:lnTo>
                      <a:pt x="11" y="0"/>
                    </a:lnTo>
                    <a:lnTo>
                      <a:pt x="7" y="4"/>
                    </a:lnTo>
                    <a:lnTo>
                      <a:pt x="7" y="4"/>
                    </a:lnTo>
                    <a:lnTo>
                      <a:pt x="11" y="4"/>
                    </a:lnTo>
                    <a:lnTo>
                      <a:pt x="11" y="4"/>
                    </a:lnTo>
                    <a:lnTo>
                      <a:pt x="11"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9" name="Freeform 3045">
                <a:extLst>
                  <a:ext uri="{FF2B5EF4-FFF2-40B4-BE49-F238E27FC236}">
                    <a16:creationId xmlns:a16="http://schemas.microsoft.com/office/drawing/2014/main" id="{25012CBA-1E5B-4B40-8A5A-CF7EA04E4DC8}"/>
                  </a:ext>
                </a:extLst>
              </p:cNvPr>
              <p:cNvSpPr>
                <a:spLocks/>
              </p:cNvSpPr>
              <p:nvPr/>
            </p:nvSpPr>
            <p:spPr bwMode="auto">
              <a:xfrm>
                <a:off x="2683" y="2725"/>
                <a:ext cx="11" cy="14"/>
              </a:xfrm>
              <a:custGeom>
                <a:avLst/>
                <a:gdLst>
                  <a:gd name="T0" fmla="*/ 11 w 11"/>
                  <a:gd name="T1" fmla="*/ 4 h 14"/>
                  <a:gd name="T2" fmla="*/ 11 w 11"/>
                  <a:gd name="T3" fmla="*/ 7 h 14"/>
                  <a:gd name="T4" fmla="*/ 11 w 11"/>
                  <a:gd name="T5" fmla="*/ 7 h 14"/>
                  <a:gd name="T6" fmla="*/ 11 w 11"/>
                  <a:gd name="T7" fmla="*/ 7 h 14"/>
                  <a:gd name="T8" fmla="*/ 4 w 11"/>
                  <a:gd name="T9" fmla="*/ 14 h 14"/>
                  <a:gd name="T10" fmla="*/ 4 w 11"/>
                  <a:gd name="T11" fmla="*/ 14 h 14"/>
                  <a:gd name="T12" fmla="*/ 4 w 11"/>
                  <a:gd name="T13" fmla="*/ 11 h 14"/>
                  <a:gd name="T14" fmla="*/ 0 w 11"/>
                  <a:gd name="T15" fmla="*/ 11 h 14"/>
                  <a:gd name="T16" fmla="*/ 0 w 11"/>
                  <a:gd name="T17" fmla="*/ 7 h 14"/>
                  <a:gd name="T18" fmla="*/ 0 w 11"/>
                  <a:gd name="T19" fmla="*/ 7 h 14"/>
                  <a:gd name="T20" fmla="*/ 4 w 11"/>
                  <a:gd name="T21" fmla="*/ 4 h 14"/>
                  <a:gd name="T22" fmla="*/ 4 w 11"/>
                  <a:gd name="T23" fmla="*/ 4 h 14"/>
                  <a:gd name="T24" fmla="*/ 4 w 11"/>
                  <a:gd name="T25" fmla="*/ 0 h 14"/>
                  <a:gd name="T26" fmla="*/ 7 w 11"/>
                  <a:gd name="T27" fmla="*/ 0 h 14"/>
                  <a:gd name="T28" fmla="*/ 11 w 11"/>
                  <a:gd name="T29" fmla="*/ 0 h 14"/>
                  <a:gd name="T30" fmla="*/ 11 w 11"/>
                  <a:gd name="T31" fmla="*/ 0 h 14"/>
                  <a:gd name="T32" fmla="*/ 11 w 11"/>
                  <a:gd name="T33" fmla="*/ 0 h 14"/>
                  <a:gd name="T34" fmla="*/ 11 w 11"/>
                  <a:gd name="T35" fmla="*/ 0 h 14"/>
                  <a:gd name="T36" fmla="*/ 11 w 11"/>
                  <a:gd name="T37" fmla="*/ 0 h 14"/>
                  <a:gd name="T38" fmla="*/ 7 w 11"/>
                  <a:gd name="T39" fmla="*/ 4 h 14"/>
                  <a:gd name="T40" fmla="*/ 7 w 11"/>
                  <a:gd name="T41" fmla="*/ 4 h 14"/>
                  <a:gd name="T42" fmla="*/ 11 w 11"/>
                  <a:gd name="T43" fmla="*/ 4 h 14"/>
                  <a:gd name="T44" fmla="*/ 11 w 11"/>
                  <a:gd name="T45" fmla="*/ 4 h 14"/>
                  <a:gd name="T46" fmla="*/ 11 w 11"/>
                  <a:gd name="T4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4">
                    <a:moveTo>
                      <a:pt x="11" y="4"/>
                    </a:moveTo>
                    <a:lnTo>
                      <a:pt x="11" y="7"/>
                    </a:lnTo>
                    <a:lnTo>
                      <a:pt x="11" y="7"/>
                    </a:lnTo>
                    <a:lnTo>
                      <a:pt x="11" y="7"/>
                    </a:lnTo>
                    <a:lnTo>
                      <a:pt x="4" y="14"/>
                    </a:lnTo>
                    <a:lnTo>
                      <a:pt x="4" y="14"/>
                    </a:lnTo>
                    <a:lnTo>
                      <a:pt x="4" y="11"/>
                    </a:lnTo>
                    <a:lnTo>
                      <a:pt x="0" y="11"/>
                    </a:lnTo>
                    <a:lnTo>
                      <a:pt x="0" y="7"/>
                    </a:lnTo>
                    <a:lnTo>
                      <a:pt x="0" y="7"/>
                    </a:lnTo>
                    <a:lnTo>
                      <a:pt x="4" y="4"/>
                    </a:lnTo>
                    <a:lnTo>
                      <a:pt x="4" y="4"/>
                    </a:lnTo>
                    <a:lnTo>
                      <a:pt x="4" y="0"/>
                    </a:lnTo>
                    <a:lnTo>
                      <a:pt x="7" y="0"/>
                    </a:lnTo>
                    <a:lnTo>
                      <a:pt x="11" y="0"/>
                    </a:lnTo>
                    <a:lnTo>
                      <a:pt x="11" y="0"/>
                    </a:lnTo>
                    <a:lnTo>
                      <a:pt x="11" y="0"/>
                    </a:lnTo>
                    <a:lnTo>
                      <a:pt x="11" y="0"/>
                    </a:lnTo>
                    <a:lnTo>
                      <a:pt x="11" y="0"/>
                    </a:lnTo>
                    <a:lnTo>
                      <a:pt x="7" y="4"/>
                    </a:lnTo>
                    <a:lnTo>
                      <a:pt x="7" y="4"/>
                    </a:lnTo>
                    <a:lnTo>
                      <a:pt x="11" y="4"/>
                    </a:lnTo>
                    <a:lnTo>
                      <a:pt x="11" y="4"/>
                    </a:lnTo>
                    <a:lnTo>
                      <a:pt x="11"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0" name="Freeform 3046">
                <a:extLst>
                  <a:ext uri="{FF2B5EF4-FFF2-40B4-BE49-F238E27FC236}">
                    <a16:creationId xmlns:a16="http://schemas.microsoft.com/office/drawing/2014/main" id="{F5142F5E-2742-4381-BE33-0B00F173501B}"/>
                  </a:ext>
                </a:extLst>
              </p:cNvPr>
              <p:cNvSpPr>
                <a:spLocks/>
              </p:cNvSpPr>
              <p:nvPr/>
            </p:nvSpPr>
            <p:spPr bwMode="auto">
              <a:xfrm>
                <a:off x="2705" y="2714"/>
                <a:ext cx="3" cy="4"/>
              </a:xfrm>
              <a:custGeom>
                <a:avLst/>
                <a:gdLst>
                  <a:gd name="T0" fmla="*/ 3 w 3"/>
                  <a:gd name="T1" fmla="*/ 0 h 4"/>
                  <a:gd name="T2" fmla="*/ 3 w 3"/>
                  <a:gd name="T3" fmla="*/ 0 h 4"/>
                  <a:gd name="T4" fmla="*/ 3 w 3"/>
                  <a:gd name="T5" fmla="*/ 0 h 4"/>
                  <a:gd name="T6" fmla="*/ 0 w 3"/>
                  <a:gd name="T7" fmla="*/ 4 h 4"/>
                  <a:gd name="T8" fmla="*/ 0 w 3"/>
                  <a:gd name="T9" fmla="*/ 0 h 4"/>
                  <a:gd name="T10" fmla="*/ 0 w 3"/>
                  <a:gd name="T11" fmla="*/ 0 h 4"/>
                  <a:gd name="T12" fmla="*/ 0 w 3"/>
                  <a:gd name="T13" fmla="*/ 0 h 4"/>
                  <a:gd name="T14" fmla="*/ 3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0"/>
                    </a:moveTo>
                    <a:lnTo>
                      <a:pt x="3" y="0"/>
                    </a:lnTo>
                    <a:lnTo>
                      <a:pt x="3" y="0"/>
                    </a:lnTo>
                    <a:lnTo>
                      <a:pt x="0" y="4"/>
                    </a:lnTo>
                    <a:lnTo>
                      <a:pt x="0" y="0"/>
                    </a:lnTo>
                    <a:lnTo>
                      <a:pt x="0" y="0"/>
                    </a:lnTo>
                    <a:lnTo>
                      <a:pt x="0" y="0"/>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1" name="Freeform 3047">
                <a:extLst>
                  <a:ext uri="{FF2B5EF4-FFF2-40B4-BE49-F238E27FC236}">
                    <a16:creationId xmlns:a16="http://schemas.microsoft.com/office/drawing/2014/main" id="{E58872FC-43CC-4866-B69B-44DCA17BF8AC}"/>
                  </a:ext>
                </a:extLst>
              </p:cNvPr>
              <p:cNvSpPr>
                <a:spLocks/>
              </p:cNvSpPr>
              <p:nvPr/>
            </p:nvSpPr>
            <p:spPr bwMode="auto">
              <a:xfrm>
                <a:off x="2705" y="2714"/>
                <a:ext cx="3" cy="4"/>
              </a:xfrm>
              <a:custGeom>
                <a:avLst/>
                <a:gdLst>
                  <a:gd name="T0" fmla="*/ 3 w 3"/>
                  <a:gd name="T1" fmla="*/ 0 h 4"/>
                  <a:gd name="T2" fmla="*/ 3 w 3"/>
                  <a:gd name="T3" fmla="*/ 0 h 4"/>
                  <a:gd name="T4" fmla="*/ 3 w 3"/>
                  <a:gd name="T5" fmla="*/ 0 h 4"/>
                  <a:gd name="T6" fmla="*/ 0 w 3"/>
                  <a:gd name="T7" fmla="*/ 4 h 4"/>
                  <a:gd name="T8" fmla="*/ 0 w 3"/>
                  <a:gd name="T9" fmla="*/ 0 h 4"/>
                  <a:gd name="T10" fmla="*/ 0 w 3"/>
                  <a:gd name="T11" fmla="*/ 0 h 4"/>
                  <a:gd name="T12" fmla="*/ 0 w 3"/>
                  <a:gd name="T13" fmla="*/ 0 h 4"/>
                  <a:gd name="T14" fmla="*/ 3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0"/>
                    </a:moveTo>
                    <a:lnTo>
                      <a:pt x="3" y="0"/>
                    </a:lnTo>
                    <a:lnTo>
                      <a:pt x="3" y="0"/>
                    </a:lnTo>
                    <a:lnTo>
                      <a:pt x="0" y="4"/>
                    </a:lnTo>
                    <a:lnTo>
                      <a:pt x="0" y="0"/>
                    </a:lnTo>
                    <a:lnTo>
                      <a:pt x="0" y="0"/>
                    </a:lnTo>
                    <a:lnTo>
                      <a:pt x="0" y="0"/>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2" name="Freeform 3048">
                <a:extLst>
                  <a:ext uri="{FF2B5EF4-FFF2-40B4-BE49-F238E27FC236}">
                    <a16:creationId xmlns:a16="http://schemas.microsoft.com/office/drawing/2014/main" id="{9ABC7F0D-0C03-416C-A10E-0173FFEB4137}"/>
                  </a:ext>
                </a:extLst>
              </p:cNvPr>
              <p:cNvSpPr>
                <a:spLocks/>
              </p:cNvSpPr>
              <p:nvPr/>
            </p:nvSpPr>
            <p:spPr bwMode="auto">
              <a:xfrm>
                <a:off x="2697" y="2721"/>
                <a:ext cx="4" cy="4"/>
              </a:xfrm>
              <a:custGeom>
                <a:avLst/>
                <a:gdLst>
                  <a:gd name="T0" fmla="*/ 4 w 4"/>
                  <a:gd name="T1" fmla="*/ 0 h 4"/>
                  <a:gd name="T2" fmla="*/ 4 w 4"/>
                  <a:gd name="T3" fmla="*/ 4 h 4"/>
                  <a:gd name="T4" fmla="*/ 4 w 4"/>
                  <a:gd name="T5" fmla="*/ 4 h 4"/>
                  <a:gd name="T6" fmla="*/ 0 w 4"/>
                  <a:gd name="T7" fmla="*/ 4 h 4"/>
                  <a:gd name="T8" fmla="*/ 0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4" y="4"/>
                    </a:lnTo>
                    <a:lnTo>
                      <a:pt x="0" y="4"/>
                    </a:lnTo>
                    <a:lnTo>
                      <a:pt x="0"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3" name="Freeform 3049">
                <a:extLst>
                  <a:ext uri="{FF2B5EF4-FFF2-40B4-BE49-F238E27FC236}">
                    <a16:creationId xmlns:a16="http://schemas.microsoft.com/office/drawing/2014/main" id="{61A42CBB-991F-4B19-AA44-0EB3DED0EE88}"/>
                  </a:ext>
                </a:extLst>
              </p:cNvPr>
              <p:cNvSpPr>
                <a:spLocks/>
              </p:cNvSpPr>
              <p:nvPr/>
            </p:nvSpPr>
            <p:spPr bwMode="auto">
              <a:xfrm>
                <a:off x="2697" y="2721"/>
                <a:ext cx="4" cy="4"/>
              </a:xfrm>
              <a:custGeom>
                <a:avLst/>
                <a:gdLst>
                  <a:gd name="T0" fmla="*/ 4 w 4"/>
                  <a:gd name="T1" fmla="*/ 0 h 4"/>
                  <a:gd name="T2" fmla="*/ 4 w 4"/>
                  <a:gd name="T3" fmla="*/ 4 h 4"/>
                  <a:gd name="T4" fmla="*/ 4 w 4"/>
                  <a:gd name="T5" fmla="*/ 4 h 4"/>
                  <a:gd name="T6" fmla="*/ 0 w 4"/>
                  <a:gd name="T7" fmla="*/ 4 h 4"/>
                  <a:gd name="T8" fmla="*/ 0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4" y="4"/>
                    </a:lnTo>
                    <a:lnTo>
                      <a:pt x="0" y="4"/>
                    </a:lnTo>
                    <a:lnTo>
                      <a:pt x="0"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4" name="Freeform 3050">
                <a:extLst>
                  <a:ext uri="{FF2B5EF4-FFF2-40B4-BE49-F238E27FC236}">
                    <a16:creationId xmlns:a16="http://schemas.microsoft.com/office/drawing/2014/main" id="{94318082-5E48-460B-96DB-F4AD3775DA04}"/>
                  </a:ext>
                </a:extLst>
              </p:cNvPr>
              <p:cNvSpPr>
                <a:spLocks/>
              </p:cNvSpPr>
              <p:nvPr/>
            </p:nvSpPr>
            <p:spPr bwMode="auto">
              <a:xfrm>
                <a:off x="2221" y="2617"/>
                <a:ext cx="792" cy="822"/>
              </a:xfrm>
              <a:custGeom>
                <a:avLst/>
                <a:gdLst>
                  <a:gd name="T0" fmla="*/ 222 w 792"/>
                  <a:gd name="T1" fmla="*/ 26 h 822"/>
                  <a:gd name="T2" fmla="*/ 193 w 792"/>
                  <a:gd name="T3" fmla="*/ 29 h 822"/>
                  <a:gd name="T4" fmla="*/ 211 w 792"/>
                  <a:gd name="T5" fmla="*/ 61 h 822"/>
                  <a:gd name="T6" fmla="*/ 186 w 792"/>
                  <a:gd name="T7" fmla="*/ 79 h 822"/>
                  <a:gd name="T8" fmla="*/ 150 w 792"/>
                  <a:gd name="T9" fmla="*/ 90 h 822"/>
                  <a:gd name="T10" fmla="*/ 118 w 792"/>
                  <a:gd name="T11" fmla="*/ 69 h 822"/>
                  <a:gd name="T12" fmla="*/ 82 w 792"/>
                  <a:gd name="T13" fmla="*/ 87 h 822"/>
                  <a:gd name="T14" fmla="*/ 79 w 792"/>
                  <a:gd name="T15" fmla="*/ 94 h 822"/>
                  <a:gd name="T16" fmla="*/ 82 w 792"/>
                  <a:gd name="T17" fmla="*/ 173 h 822"/>
                  <a:gd name="T18" fmla="*/ 32 w 792"/>
                  <a:gd name="T19" fmla="*/ 208 h 822"/>
                  <a:gd name="T20" fmla="*/ 0 w 792"/>
                  <a:gd name="T21" fmla="*/ 262 h 822"/>
                  <a:gd name="T22" fmla="*/ 29 w 792"/>
                  <a:gd name="T23" fmla="*/ 302 h 822"/>
                  <a:gd name="T24" fmla="*/ 68 w 792"/>
                  <a:gd name="T25" fmla="*/ 320 h 822"/>
                  <a:gd name="T26" fmla="*/ 111 w 792"/>
                  <a:gd name="T27" fmla="*/ 330 h 822"/>
                  <a:gd name="T28" fmla="*/ 172 w 792"/>
                  <a:gd name="T29" fmla="*/ 313 h 822"/>
                  <a:gd name="T30" fmla="*/ 211 w 792"/>
                  <a:gd name="T31" fmla="*/ 363 h 822"/>
                  <a:gd name="T32" fmla="*/ 269 w 792"/>
                  <a:gd name="T33" fmla="*/ 388 h 822"/>
                  <a:gd name="T34" fmla="*/ 279 w 792"/>
                  <a:gd name="T35" fmla="*/ 442 h 822"/>
                  <a:gd name="T36" fmla="*/ 319 w 792"/>
                  <a:gd name="T37" fmla="*/ 463 h 822"/>
                  <a:gd name="T38" fmla="*/ 322 w 792"/>
                  <a:gd name="T39" fmla="*/ 521 h 822"/>
                  <a:gd name="T40" fmla="*/ 333 w 792"/>
                  <a:gd name="T41" fmla="*/ 567 h 822"/>
                  <a:gd name="T42" fmla="*/ 372 w 792"/>
                  <a:gd name="T43" fmla="*/ 600 h 822"/>
                  <a:gd name="T44" fmla="*/ 394 w 792"/>
                  <a:gd name="T45" fmla="*/ 632 h 822"/>
                  <a:gd name="T46" fmla="*/ 390 w 792"/>
                  <a:gd name="T47" fmla="*/ 682 h 822"/>
                  <a:gd name="T48" fmla="*/ 337 w 792"/>
                  <a:gd name="T49" fmla="*/ 736 h 822"/>
                  <a:gd name="T50" fmla="*/ 362 w 792"/>
                  <a:gd name="T51" fmla="*/ 757 h 822"/>
                  <a:gd name="T52" fmla="*/ 390 w 792"/>
                  <a:gd name="T53" fmla="*/ 772 h 822"/>
                  <a:gd name="T54" fmla="*/ 419 w 792"/>
                  <a:gd name="T55" fmla="*/ 800 h 822"/>
                  <a:gd name="T56" fmla="*/ 430 w 792"/>
                  <a:gd name="T57" fmla="*/ 808 h 822"/>
                  <a:gd name="T58" fmla="*/ 473 w 792"/>
                  <a:gd name="T59" fmla="*/ 754 h 822"/>
                  <a:gd name="T60" fmla="*/ 512 w 792"/>
                  <a:gd name="T61" fmla="*/ 700 h 822"/>
                  <a:gd name="T62" fmla="*/ 512 w 792"/>
                  <a:gd name="T63" fmla="*/ 653 h 822"/>
                  <a:gd name="T64" fmla="*/ 548 w 792"/>
                  <a:gd name="T65" fmla="*/ 610 h 822"/>
                  <a:gd name="T66" fmla="*/ 595 w 792"/>
                  <a:gd name="T67" fmla="*/ 589 h 822"/>
                  <a:gd name="T68" fmla="*/ 616 w 792"/>
                  <a:gd name="T69" fmla="*/ 582 h 822"/>
                  <a:gd name="T70" fmla="*/ 663 w 792"/>
                  <a:gd name="T71" fmla="*/ 564 h 822"/>
                  <a:gd name="T72" fmla="*/ 695 w 792"/>
                  <a:gd name="T73" fmla="*/ 485 h 822"/>
                  <a:gd name="T74" fmla="*/ 706 w 792"/>
                  <a:gd name="T75" fmla="*/ 409 h 822"/>
                  <a:gd name="T76" fmla="*/ 734 w 792"/>
                  <a:gd name="T77" fmla="*/ 356 h 822"/>
                  <a:gd name="T78" fmla="*/ 784 w 792"/>
                  <a:gd name="T79" fmla="*/ 291 h 822"/>
                  <a:gd name="T80" fmla="*/ 759 w 792"/>
                  <a:gd name="T81" fmla="*/ 212 h 822"/>
                  <a:gd name="T82" fmla="*/ 706 w 792"/>
                  <a:gd name="T83" fmla="*/ 173 h 822"/>
                  <a:gd name="T84" fmla="*/ 616 w 792"/>
                  <a:gd name="T85" fmla="*/ 155 h 822"/>
                  <a:gd name="T86" fmla="*/ 595 w 792"/>
                  <a:gd name="T87" fmla="*/ 151 h 822"/>
                  <a:gd name="T88" fmla="*/ 580 w 792"/>
                  <a:gd name="T89" fmla="*/ 137 h 822"/>
                  <a:gd name="T90" fmla="*/ 523 w 792"/>
                  <a:gd name="T91" fmla="*/ 126 h 822"/>
                  <a:gd name="T92" fmla="*/ 498 w 792"/>
                  <a:gd name="T93" fmla="*/ 158 h 822"/>
                  <a:gd name="T94" fmla="*/ 473 w 792"/>
                  <a:gd name="T95" fmla="*/ 144 h 822"/>
                  <a:gd name="T96" fmla="*/ 458 w 792"/>
                  <a:gd name="T97" fmla="*/ 144 h 822"/>
                  <a:gd name="T98" fmla="*/ 469 w 792"/>
                  <a:gd name="T99" fmla="*/ 126 h 822"/>
                  <a:gd name="T100" fmla="*/ 458 w 792"/>
                  <a:gd name="T101" fmla="*/ 115 h 822"/>
                  <a:gd name="T102" fmla="*/ 487 w 792"/>
                  <a:gd name="T103" fmla="*/ 72 h 822"/>
                  <a:gd name="T104" fmla="*/ 462 w 792"/>
                  <a:gd name="T105" fmla="*/ 26 h 822"/>
                  <a:gd name="T106" fmla="*/ 423 w 792"/>
                  <a:gd name="T107" fmla="*/ 61 h 822"/>
                  <a:gd name="T108" fmla="*/ 383 w 792"/>
                  <a:gd name="T109" fmla="*/ 54 h 822"/>
                  <a:gd name="T110" fmla="*/ 344 w 792"/>
                  <a:gd name="T111" fmla="*/ 65 h 822"/>
                  <a:gd name="T112" fmla="*/ 301 w 792"/>
                  <a:gd name="T113" fmla="*/ 79 h 822"/>
                  <a:gd name="T114" fmla="*/ 286 w 792"/>
                  <a:gd name="T115" fmla="*/ 36 h 822"/>
                  <a:gd name="T116" fmla="*/ 279 w 792"/>
                  <a:gd name="T117" fmla="*/ 0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2" h="822">
                    <a:moveTo>
                      <a:pt x="269" y="0"/>
                    </a:moveTo>
                    <a:lnTo>
                      <a:pt x="269" y="4"/>
                    </a:lnTo>
                    <a:lnTo>
                      <a:pt x="265" y="11"/>
                    </a:lnTo>
                    <a:lnTo>
                      <a:pt x="261" y="11"/>
                    </a:lnTo>
                    <a:lnTo>
                      <a:pt x="261" y="15"/>
                    </a:lnTo>
                    <a:lnTo>
                      <a:pt x="254" y="15"/>
                    </a:lnTo>
                    <a:lnTo>
                      <a:pt x="254" y="15"/>
                    </a:lnTo>
                    <a:lnTo>
                      <a:pt x="251" y="18"/>
                    </a:lnTo>
                    <a:lnTo>
                      <a:pt x="247" y="18"/>
                    </a:lnTo>
                    <a:lnTo>
                      <a:pt x="244" y="22"/>
                    </a:lnTo>
                    <a:lnTo>
                      <a:pt x="233" y="22"/>
                    </a:lnTo>
                    <a:lnTo>
                      <a:pt x="229" y="22"/>
                    </a:lnTo>
                    <a:lnTo>
                      <a:pt x="222" y="26"/>
                    </a:lnTo>
                    <a:lnTo>
                      <a:pt x="222" y="26"/>
                    </a:lnTo>
                    <a:lnTo>
                      <a:pt x="218" y="29"/>
                    </a:lnTo>
                    <a:lnTo>
                      <a:pt x="211" y="26"/>
                    </a:lnTo>
                    <a:lnTo>
                      <a:pt x="204" y="26"/>
                    </a:lnTo>
                    <a:lnTo>
                      <a:pt x="197" y="22"/>
                    </a:lnTo>
                    <a:lnTo>
                      <a:pt x="190" y="18"/>
                    </a:lnTo>
                    <a:lnTo>
                      <a:pt x="186" y="18"/>
                    </a:lnTo>
                    <a:lnTo>
                      <a:pt x="183" y="18"/>
                    </a:lnTo>
                    <a:lnTo>
                      <a:pt x="183" y="18"/>
                    </a:lnTo>
                    <a:lnTo>
                      <a:pt x="183" y="22"/>
                    </a:lnTo>
                    <a:lnTo>
                      <a:pt x="186" y="26"/>
                    </a:lnTo>
                    <a:lnTo>
                      <a:pt x="190" y="29"/>
                    </a:lnTo>
                    <a:lnTo>
                      <a:pt x="193" y="29"/>
                    </a:lnTo>
                    <a:lnTo>
                      <a:pt x="193" y="33"/>
                    </a:lnTo>
                    <a:lnTo>
                      <a:pt x="193" y="36"/>
                    </a:lnTo>
                    <a:lnTo>
                      <a:pt x="193" y="40"/>
                    </a:lnTo>
                    <a:lnTo>
                      <a:pt x="193" y="43"/>
                    </a:lnTo>
                    <a:lnTo>
                      <a:pt x="193" y="43"/>
                    </a:lnTo>
                    <a:lnTo>
                      <a:pt x="197" y="51"/>
                    </a:lnTo>
                    <a:lnTo>
                      <a:pt x="197" y="54"/>
                    </a:lnTo>
                    <a:lnTo>
                      <a:pt x="197" y="58"/>
                    </a:lnTo>
                    <a:lnTo>
                      <a:pt x="201" y="58"/>
                    </a:lnTo>
                    <a:lnTo>
                      <a:pt x="204" y="58"/>
                    </a:lnTo>
                    <a:lnTo>
                      <a:pt x="211" y="58"/>
                    </a:lnTo>
                    <a:lnTo>
                      <a:pt x="211" y="61"/>
                    </a:lnTo>
                    <a:lnTo>
                      <a:pt x="211" y="61"/>
                    </a:lnTo>
                    <a:lnTo>
                      <a:pt x="211" y="61"/>
                    </a:lnTo>
                    <a:lnTo>
                      <a:pt x="208" y="65"/>
                    </a:lnTo>
                    <a:lnTo>
                      <a:pt x="204" y="65"/>
                    </a:lnTo>
                    <a:lnTo>
                      <a:pt x="204" y="65"/>
                    </a:lnTo>
                    <a:lnTo>
                      <a:pt x="201" y="65"/>
                    </a:lnTo>
                    <a:lnTo>
                      <a:pt x="201" y="69"/>
                    </a:lnTo>
                    <a:lnTo>
                      <a:pt x="197" y="69"/>
                    </a:lnTo>
                    <a:lnTo>
                      <a:pt x="197" y="76"/>
                    </a:lnTo>
                    <a:lnTo>
                      <a:pt x="193" y="76"/>
                    </a:lnTo>
                    <a:lnTo>
                      <a:pt x="193" y="76"/>
                    </a:lnTo>
                    <a:lnTo>
                      <a:pt x="190" y="76"/>
                    </a:lnTo>
                    <a:lnTo>
                      <a:pt x="186" y="79"/>
                    </a:lnTo>
                    <a:lnTo>
                      <a:pt x="186" y="79"/>
                    </a:lnTo>
                    <a:lnTo>
                      <a:pt x="186" y="79"/>
                    </a:lnTo>
                    <a:lnTo>
                      <a:pt x="183" y="79"/>
                    </a:lnTo>
                    <a:lnTo>
                      <a:pt x="179" y="83"/>
                    </a:lnTo>
                    <a:lnTo>
                      <a:pt x="179" y="83"/>
                    </a:lnTo>
                    <a:lnTo>
                      <a:pt x="175" y="83"/>
                    </a:lnTo>
                    <a:lnTo>
                      <a:pt x="172" y="87"/>
                    </a:lnTo>
                    <a:lnTo>
                      <a:pt x="168" y="87"/>
                    </a:lnTo>
                    <a:lnTo>
                      <a:pt x="168" y="90"/>
                    </a:lnTo>
                    <a:lnTo>
                      <a:pt x="165" y="90"/>
                    </a:lnTo>
                    <a:lnTo>
                      <a:pt x="158" y="90"/>
                    </a:lnTo>
                    <a:lnTo>
                      <a:pt x="154" y="90"/>
                    </a:lnTo>
                    <a:lnTo>
                      <a:pt x="150" y="90"/>
                    </a:lnTo>
                    <a:lnTo>
                      <a:pt x="150" y="90"/>
                    </a:lnTo>
                    <a:lnTo>
                      <a:pt x="147" y="87"/>
                    </a:lnTo>
                    <a:lnTo>
                      <a:pt x="143" y="87"/>
                    </a:lnTo>
                    <a:lnTo>
                      <a:pt x="143" y="83"/>
                    </a:lnTo>
                    <a:lnTo>
                      <a:pt x="143" y="83"/>
                    </a:lnTo>
                    <a:lnTo>
                      <a:pt x="140" y="79"/>
                    </a:lnTo>
                    <a:lnTo>
                      <a:pt x="140" y="79"/>
                    </a:lnTo>
                    <a:lnTo>
                      <a:pt x="136" y="83"/>
                    </a:lnTo>
                    <a:lnTo>
                      <a:pt x="132" y="72"/>
                    </a:lnTo>
                    <a:lnTo>
                      <a:pt x="132" y="69"/>
                    </a:lnTo>
                    <a:lnTo>
                      <a:pt x="129" y="65"/>
                    </a:lnTo>
                    <a:lnTo>
                      <a:pt x="125" y="65"/>
                    </a:lnTo>
                    <a:lnTo>
                      <a:pt x="118" y="69"/>
                    </a:lnTo>
                    <a:lnTo>
                      <a:pt x="118" y="69"/>
                    </a:lnTo>
                    <a:lnTo>
                      <a:pt x="115" y="69"/>
                    </a:lnTo>
                    <a:lnTo>
                      <a:pt x="115" y="65"/>
                    </a:lnTo>
                    <a:lnTo>
                      <a:pt x="115" y="65"/>
                    </a:lnTo>
                    <a:lnTo>
                      <a:pt x="111" y="69"/>
                    </a:lnTo>
                    <a:lnTo>
                      <a:pt x="111" y="69"/>
                    </a:lnTo>
                    <a:lnTo>
                      <a:pt x="111" y="72"/>
                    </a:lnTo>
                    <a:lnTo>
                      <a:pt x="82" y="72"/>
                    </a:lnTo>
                    <a:lnTo>
                      <a:pt x="79" y="72"/>
                    </a:lnTo>
                    <a:lnTo>
                      <a:pt x="79" y="83"/>
                    </a:lnTo>
                    <a:lnTo>
                      <a:pt x="82" y="83"/>
                    </a:lnTo>
                    <a:lnTo>
                      <a:pt x="82" y="83"/>
                    </a:lnTo>
                    <a:lnTo>
                      <a:pt x="82" y="83"/>
                    </a:lnTo>
                    <a:lnTo>
                      <a:pt x="82" y="87"/>
                    </a:lnTo>
                    <a:lnTo>
                      <a:pt x="86" y="87"/>
                    </a:lnTo>
                    <a:lnTo>
                      <a:pt x="86" y="87"/>
                    </a:lnTo>
                    <a:lnTo>
                      <a:pt x="89" y="87"/>
                    </a:lnTo>
                    <a:lnTo>
                      <a:pt x="93" y="87"/>
                    </a:lnTo>
                    <a:lnTo>
                      <a:pt x="93" y="90"/>
                    </a:lnTo>
                    <a:lnTo>
                      <a:pt x="93" y="94"/>
                    </a:lnTo>
                    <a:lnTo>
                      <a:pt x="93" y="94"/>
                    </a:lnTo>
                    <a:lnTo>
                      <a:pt x="93" y="94"/>
                    </a:lnTo>
                    <a:lnTo>
                      <a:pt x="93" y="94"/>
                    </a:lnTo>
                    <a:lnTo>
                      <a:pt x="89" y="94"/>
                    </a:lnTo>
                    <a:lnTo>
                      <a:pt x="86" y="94"/>
                    </a:lnTo>
                    <a:lnTo>
                      <a:pt x="82" y="94"/>
                    </a:lnTo>
                    <a:lnTo>
                      <a:pt x="79" y="94"/>
                    </a:lnTo>
                    <a:lnTo>
                      <a:pt x="75" y="97"/>
                    </a:lnTo>
                    <a:lnTo>
                      <a:pt x="75" y="112"/>
                    </a:lnTo>
                    <a:lnTo>
                      <a:pt x="79" y="112"/>
                    </a:lnTo>
                    <a:lnTo>
                      <a:pt x="82" y="115"/>
                    </a:lnTo>
                    <a:lnTo>
                      <a:pt x="86" y="119"/>
                    </a:lnTo>
                    <a:lnTo>
                      <a:pt x="86" y="122"/>
                    </a:lnTo>
                    <a:lnTo>
                      <a:pt x="89" y="133"/>
                    </a:lnTo>
                    <a:lnTo>
                      <a:pt x="89" y="133"/>
                    </a:lnTo>
                    <a:lnTo>
                      <a:pt x="89" y="137"/>
                    </a:lnTo>
                    <a:lnTo>
                      <a:pt x="86" y="162"/>
                    </a:lnTo>
                    <a:lnTo>
                      <a:pt x="82" y="162"/>
                    </a:lnTo>
                    <a:lnTo>
                      <a:pt x="82" y="169"/>
                    </a:lnTo>
                    <a:lnTo>
                      <a:pt x="82" y="173"/>
                    </a:lnTo>
                    <a:lnTo>
                      <a:pt x="82" y="176"/>
                    </a:lnTo>
                    <a:lnTo>
                      <a:pt x="79" y="176"/>
                    </a:lnTo>
                    <a:lnTo>
                      <a:pt x="79" y="180"/>
                    </a:lnTo>
                    <a:lnTo>
                      <a:pt x="79" y="187"/>
                    </a:lnTo>
                    <a:lnTo>
                      <a:pt x="79" y="187"/>
                    </a:lnTo>
                    <a:lnTo>
                      <a:pt x="79" y="191"/>
                    </a:lnTo>
                    <a:lnTo>
                      <a:pt x="79" y="191"/>
                    </a:lnTo>
                    <a:lnTo>
                      <a:pt x="75" y="194"/>
                    </a:lnTo>
                    <a:lnTo>
                      <a:pt x="68" y="194"/>
                    </a:lnTo>
                    <a:lnTo>
                      <a:pt x="61" y="194"/>
                    </a:lnTo>
                    <a:lnTo>
                      <a:pt x="43" y="201"/>
                    </a:lnTo>
                    <a:lnTo>
                      <a:pt x="36" y="205"/>
                    </a:lnTo>
                    <a:lnTo>
                      <a:pt x="32" y="208"/>
                    </a:lnTo>
                    <a:lnTo>
                      <a:pt x="25" y="212"/>
                    </a:lnTo>
                    <a:lnTo>
                      <a:pt x="21" y="216"/>
                    </a:lnTo>
                    <a:lnTo>
                      <a:pt x="18" y="219"/>
                    </a:lnTo>
                    <a:lnTo>
                      <a:pt x="14" y="226"/>
                    </a:lnTo>
                    <a:lnTo>
                      <a:pt x="14" y="230"/>
                    </a:lnTo>
                    <a:lnTo>
                      <a:pt x="14" y="241"/>
                    </a:lnTo>
                    <a:lnTo>
                      <a:pt x="11" y="241"/>
                    </a:lnTo>
                    <a:lnTo>
                      <a:pt x="7" y="241"/>
                    </a:lnTo>
                    <a:lnTo>
                      <a:pt x="7" y="244"/>
                    </a:lnTo>
                    <a:lnTo>
                      <a:pt x="4" y="252"/>
                    </a:lnTo>
                    <a:lnTo>
                      <a:pt x="0" y="259"/>
                    </a:lnTo>
                    <a:lnTo>
                      <a:pt x="0" y="259"/>
                    </a:lnTo>
                    <a:lnTo>
                      <a:pt x="0" y="262"/>
                    </a:lnTo>
                    <a:lnTo>
                      <a:pt x="4" y="269"/>
                    </a:lnTo>
                    <a:lnTo>
                      <a:pt x="4" y="273"/>
                    </a:lnTo>
                    <a:lnTo>
                      <a:pt x="4" y="277"/>
                    </a:lnTo>
                    <a:lnTo>
                      <a:pt x="7" y="280"/>
                    </a:lnTo>
                    <a:lnTo>
                      <a:pt x="11" y="284"/>
                    </a:lnTo>
                    <a:lnTo>
                      <a:pt x="14" y="287"/>
                    </a:lnTo>
                    <a:lnTo>
                      <a:pt x="18" y="291"/>
                    </a:lnTo>
                    <a:lnTo>
                      <a:pt x="18" y="295"/>
                    </a:lnTo>
                    <a:lnTo>
                      <a:pt x="14" y="298"/>
                    </a:lnTo>
                    <a:lnTo>
                      <a:pt x="18" y="298"/>
                    </a:lnTo>
                    <a:lnTo>
                      <a:pt x="21" y="298"/>
                    </a:lnTo>
                    <a:lnTo>
                      <a:pt x="29" y="302"/>
                    </a:lnTo>
                    <a:lnTo>
                      <a:pt x="29" y="302"/>
                    </a:lnTo>
                    <a:lnTo>
                      <a:pt x="32" y="302"/>
                    </a:lnTo>
                    <a:lnTo>
                      <a:pt x="32" y="305"/>
                    </a:lnTo>
                    <a:lnTo>
                      <a:pt x="32" y="309"/>
                    </a:lnTo>
                    <a:lnTo>
                      <a:pt x="39" y="309"/>
                    </a:lnTo>
                    <a:lnTo>
                      <a:pt x="43" y="309"/>
                    </a:lnTo>
                    <a:lnTo>
                      <a:pt x="47" y="309"/>
                    </a:lnTo>
                    <a:lnTo>
                      <a:pt x="54" y="305"/>
                    </a:lnTo>
                    <a:lnTo>
                      <a:pt x="61" y="302"/>
                    </a:lnTo>
                    <a:lnTo>
                      <a:pt x="64" y="298"/>
                    </a:lnTo>
                    <a:lnTo>
                      <a:pt x="68" y="295"/>
                    </a:lnTo>
                    <a:lnTo>
                      <a:pt x="68" y="298"/>
                    </a:lnTo>
                    <a:lnTo>
                      <a:pt x="68" y="316"/>
                    </a:lnTo>
                    <a:lnTo>
                      <a:pt x="68" y="320"/>
                    </a:lnTo>
                    <a:lnTo>
                      <a:pt x="68" y="330"/>
                    </a:lnTo>
                    <a:lnTo>
                      <a:pt x="68" y="330"/>
                    </a:lnTo>
                    <a:lnTo>
                      <a:pt x="72" y="334"/>
                    </a:lnTo>
                    <a:lnTo>
                      <a:pt x="72" y="334"/>
                    </a:lnTo>
                    <a:lnTo>
                      <a:pt x="75" y="330"/>
                    </a:lnTo>
                    <a:lnTo>
                      <a:pt x="75" y="330"/>
                    </a:lnTo>
                    <a:lnTo>
                      <a:pt x="79" y="330"/>
                    </a:lnTo>
                    <a:lnTo>
                      <a:pt x="82" y="330"/>
                    </a:lnTo>
                    <a:lnTo>
                      <a:pt x="86" y="330"/>
                    </a:lnTo>
                    <a:lnTo>
                      <a:pt x="86" y="330"/>
                    </a:lnTo>
                    <a:lnTo>
                      <a:pt x="93" y="330"/>
                    </a:lnTo>
                    <a:lnTo>
                      <a:pt x="107" y="330"/>
                    </a:lnTo>
                    <a:lnTo>
                      <a:pt x="111" y="330"/>
                    </a:lnTo>
                    <a:lnTo>
                      <a:pt x="115" y="330"/>
                    </a:lnTo>
                    <a:lnTo>
                      <a:pt x="125" y="327"/>
                    </a:lnTo>
                    <a:lnTo>
                      <a:pt x="125" y="323"/>
                    </a:lnTo>
                    <a:lnTo>
                      <a:pt x="136" y="316"/>
                    </a:lnTo>
                    <a:lnTo>
                      <a:pt x="143" y="309"/>
                    </a:lnTo>
                    <a:lnTo>
                      <a:pt x="143" y="305"/>
                    </a:lnTo>
                    <a:lnTo>
                      <a:pt x="150" y="305"/>
                    </a:lnTo>
                    <a:lnTo>
                      <a:pt x="154" y="305"/>
                    </a:lnTo>
                    <a:lnTo>
                      <a:pt x="161" y="305"/>
                    </a:lnTo>
                    <a:lnTo>
                      <a:pt x="168" y="305"/>
                    </a:lnTo>
                    <a:lnTo>
                      <a:pt x="172" y="305"/>
                    </a:lnTo>
                    <a:lnTo>
                      <a:pt x="172" y="309"/>
                    </a:lnTo>
                    <a:lnTo>
                      <a:pt x="172" y="313"/>
                    </a:lnTo>
                    <a:lnTo>
                      <a:pt x="172" y="327"/>
                    </a:lnTo>
                    <a:lnTo>
                      <a:pt x="172" y="330"/>
                    </a:lnTo>
                    <a:lnTo>
                      <a:pt x="172" y="334"/>
                    </a:lnTo>
                    <a:lnTo>
                      <a:pt x="172" y="334"/>
                    </a:lnTo>
                    <a:lnTo>
                      <a:pt x="172" y="338"/>
                    </a:lnTo>
                    <a:lnTo>
                      <a:pt x="172" y="345"/>
                    </a:lnTo>
                    <a:lnTo>
                      <a:pt x="175" y="348"/>
                    </a:lnTo>
                    <a:lnTo>
                      <a:pt x="179" y="352"/>
                    </a:lnTo>
                    <a:lnTo>
                      <a:pt x="190" y="359"/>
                    </a:lnTo>
                    <a:lnTo>
                      <a:pt x="193" y="363"/>
                    </a:lnTo>
                    <a:lnTo>
                      <a:pt x="201" y="363"/>
                    </a:lnTo>
                    <a:lnTo>
                      <a:pt x="208" y="363"/>
                    </a:lnTo>
                    <a:lnTo>
                      <a:pt x="211" y="363"/>
                    </a:lnTo>
                    <a:lnTo>
                      <a:pt x="215" y="366"/>
                    </a:lnTo>
                    <a:lnTo>
                      <a:pt x="215" y="366"/>
                    </a:lnTo>
                    <a:lnTo>
                      <a:pt x="218" y="370"/>
                    </a:lnTo>
                    <a:lnTo>
                      <a:pt x="222" y="370"/>
                    </a:lnTo>
                    <a:lnTo>
                      <a:pt x="236" y="374"/>
                    </a:lnTo>
                    <a:lnTo>
                      <a:pt x="240" y="381"/>
                    </a:lnTo>
                    <a:lnTo>
                      <a:pt x="244" y="381"/>
                    </a:lnTo>
                    <a:lnTo>
                      <a:pt x="247" y="381"/>
                    </a:lnTo>
                    <a:lnTo>
                      <a:pt x="251" y="381"/>
                    </a:lnTo>
                    <a:lnTo>
                      <a:pt x="251" y="381"/>
                    </a:lnTo>
                    <a:lnTo>
                      <a:pt x="258" y="381"/>
                    </a:lnTo>
                    <a:lnTo>
                      <a:pt x="265" y="388"/>
                    </a:lnTo>
                    <a:lnTo>
                      <a:pt x="269" y="388"/>
                    </a:lnTo>
                    <a:lnTo>
                      <a:pt x="269" y="391"/>
                    </a:lnTo>
                    <a:lnTo>
                      <a:pt x="272" y="399"/>
                    </a:lnTo>
                    <a:lnTo>
                      <a:pt x="272" y="402"/>
                    </a:lnTo>
                    <a:lnTo>
                      <a:pt x="272" y="406"/>
                    </a:lnTo>
                    <a:lnTo>
                      <a:pt x="276" y="409"/>
                    </a:lnTo>
                    <a:lnTo>
                      <a:pt x="276" y="413"/>
                    </a:lnTo>
                    <a:lnTo>
                      <a:pt x="272" y="417"/>
                    </a:lnTo>
                    <a:lnTo>
                      <a:pt x="272" y="417"/>
                    </a:lnTo>
                    <a:lnTo>
                      <a:pt x="272" y="420"/>
                    </a:lnTo>
                    <a:lnTo>
                      <a:pt x="272" y="420"/>
                    </a:lnTo>
                    <a:lnTo>
                      <a:pt x="272" y="427"/>
                    </a:lnTo>
                    <a:lnTo>
                      <a:pt x="276" y="434"/>
                    </a:lnTo>
                    <a:lnTo>
                      <a:pt x="279" y="442"/>
                    </a:lnTo>
                    <a:lnTo>
                      <a:pt x="283" y="442"/>
                    </a:lnTo>
                    <a:lnTo>
                      <a:pt x="286" y="442"/>
                    </a:lnTo>
                    <a:lnTo>
                      <a:pt x="294" y="442"/>
                    </a:lnTo>
                    <a:lnTo>
                      <a:pt x="294" y="442"/>
                    </a:lnTo>
                    <a:lnTo>
                      <a:pt x="312" y="442"/>
                    </a:lnTo>
                    <a:lnTo>
                      <a:pt x="312" y="442"/>
                    </a:lnTo>
                    <a:lnTo>
                      <a:pt x="315" y="442"/>
                    </a:lnTo>
                    <a:lnTo>
                      <a:pt x="315" y="445"/>
                    </a:lnTo>
                    <a:lnTo>
                      <a:pt x="315" y="449"/>
                    </a:lnTo>
                    <a:lnTo>
                      <a:pt x="312" y="452"/>
                    </a:lnTo>
                    <a:lnTo>
                      <a:pt x="312" y="452"/>
                    </a:lnTo>
                    <a:lnTo>
                      <a:pt x="315" y="460"/>
                    </a:lnTo>
                    <a:lnTo>
                      <a:pt x="319" y="463"/>
                    </a:lnTo>
                    <a:lnTo>
                      <a:pt x="322" y="463"/>
                    </a:lnTo>
                    <a:lnTo>
                      <a:pt x="322" y="470"/>
                    </a:lnTo>
                    <a:lnTo>
                      <a:pt x="326" y="478"/>
                    </a:lnTo>
                    <a:lnTo>
                      <a:pt x="329" y="481"/>
                    </a:lnTo>
                    <a:lnTo>
                      <a:pt x="329" y="488"/>
                    </a:lnTo>
                    <a:lnTo>
                      <a:pt x="326" y="499"/>
                    </a:lnTo>
                    <a:lnTo>
                      <a:pt x="326" y="503"/>
                    </a:lnTo>
                    <a:lnTo>
                      <a:pt x="326" y="506"/>
                    </a:lnTo>
                    <a:lnTo>
                      <a:pt x="322" y="510"/>
                    </a:lnTo>
                    <a:lnTo>
                      <a:pt x="322" y="510"/>
                    </a:lnTo>
                    <a:lnTo>
                      <a:pt x="322" y="513"/>
                    </a:lnTo>
                    <a:lnTo>
                      <a:pt x="322" y="517"/>
                    </a:lnTo>
                    <a:lnTo>
                      <a:pt x="322" y="521"/>
                    </a:lnTo>
                    <a:lnTo>
                      <a:pt x="322" y="521"/>
                    </a:lnTo>
                    <a:lnTo>
                      <a:pt x="319" y="521"/>
                    </a:lnTo>
                    <a:lnTo>
                      <a:pt x="319" y="521"/>
                    </a:lnTo>
                    <a:lnTo>
                      <a:pt x="319" y="524"/>
                    </a:lnTo>
                    <a:lnTo>
                      <a:pt x="319" y="524"/>
                    </a:lnTo>
                    <a:lnTo>
                      <a:pt x="322" y="531"/>
                    </a:lnTo>
                    <a:lnTo>
                      <a:pt x="322" y="531"/>
                    </a:lnTo>
                    <a:lnTo>
                      <a:pt x="322" y="549"/>
                    </a:lnTo>
                    <a:lnTo>
                      <a:pt x="322" y="560"/>
                    </a:lnTo>
                    <a:lnTo>
                      <a:pt x="326" y="564"/>
                    </a:lnTo>
                    <a:lnTo>
                      <a:pt x="326" y="564"/>
                    </a:lnTo>
                    <a:lnTo>
                      <a:pt x="333" y="567"/>
                    </a:lnTo>
                    <a:lnTo>
                      <a:pt x="333" y="567"/>
                    </a:lnTo>
                    <a:lnTo>
                      <a:pt x="340" y="567"/>
                    </a:lnTo>
                    <a:lnTo>
                      <a:pt x="344" y="567"/>
                    </a:lnTo>
                    <a:lnTo>
                      <a:pt x="351" y="567"/>
                    </a:lnTo>
                    <a:lnTo>
                      <a:pt x="351" y="567"/>
                    </a:lnTo>
                    <a:lnTo>
                      <a:pt x="355" y="564"/>
                    </a:lnTo>
                    <a:lnTo>
                      <a:pt x="358" y="567"/>
                    </a:lnTo>
                    <a:lnTo>
                      <a:pt x="365" y="571"/>
                    </a:lnTo>
                    <a:lnTo>
                      <a:pt x="369" y="574"/>
                    </a:lnTo>
                    <a:lnTo>
                      <a:pt x="369" y="574"/>
                    </a:lnTo>
                    <a:lnTo>
                      <a:pt x="369" y="582"/>
                    </a:lnTo>
                    <a:lnTo>
                      <a:pt x="372" y="589"/>
                    </a:lnTo>
                    <a:lnTo>
                      <a:pt x="372" y="596"/>
                    </a:lnTo>
                    <a:lnTo>
                      <a:pt x="372" y="600"/>
                    </a:lnTo>
                    <a:lnTo>
                      <a:pt x="372" y="603"/>
                    </a:lnTo>
                    <a:lnTo>
                      <a:pt x="376" y="603"/>
                    </a:lnTo>
                    <a:lnTo>
                      <a:pt x="380" y="603"/>
                    </a:lnTo>
                    <a:lnTo>
                      <a:pt x="383" y="603"/>
                    </a:lnTo>
                    <a:lnTo>
                      <a:pt x="383" y="603"/>
                    </a:lnTo>
                    <a:lnTo>
                      <a:pt x="390" y="603"/>
                    </a:lnTo>
                    <a:lnTo>
                      <a:pt x="394" y="603"/>
                    </a:lnTo>
                    <a:lnTo>
                      <a:pt x="394" y="603"/>
                    </a:lnTo>
                    <a:lnTo>
                      <a:pt x="398" y="607"/>
                    </a:lnTo>
                    <a:lnTo>
                      <a:pt x="398" y="617"/>
                    </a:lnTo>
                    <a:lnTo>
                      <a:pt x="398" y="617"/>
                    </a:lnTo>
                    <a:lnTo>
                      <a:pt x="394" y="625"/>
                    </a:lnTo>
                    <a:lnTo>
                      <a:pt x="394" y="632"/>
                    </a:lnTo>
                    <a:lnTo>
                      <a:pt x="394" y="639"/>
                    </a:lnTo>
                    <a:lnTo>
                      <a:pt x="398" y="639"/>
                    </a:lnTo>
                    <a:lnTo>
                      <a:pt x="398" y="639"/>
                    </a:lnTo>
                    <a:lnTo>
                      <a:pt x="405" y="639"/>
                    </a:lnTo>
                    <a:lnTo>
                      <a:pt x="405" y="643"/>
                    </a:lnTo>
                    <a:lnTo>
                      <a:pt x="408" y="657"/>
                    </a:lnTo>
                    <a:lnTo>
                      <a:pt x="408" y="668"/>
                    </a:lnTo>
                    <a:lnTo>
                      <a:pt x="408" y="671"/>
                    </a:lnTo>
                    <a:lnTo>
                      <a:pt x="408" y="671"/>
                    </a:lnTo>
                    <a:lnTo>
                      <a:pt x="408" y="675"/>
                    </a:lnTo>
                    <a:lnTo>
                      <a:pt x="398" y="678"/>
                    </a:lnTo>
                    <a:lnTo>
                      <a:pt x="398" y="682"/>
                    </a:lnTo>
                    <a:lnTo>
                      <a:pt x="390" y="682"/>
                    </a:lnTo>
                    <a:lnTo>
                      <a:pt x="387" y="682"/>
                    </a:lnTo>
                    <a:lnTo>
                      <a:pt x="387" y="686"/>
                    </a:lnTo>
                    <a:lnTo>
                      <a:pt x="383" y="689"/>
                    </a:lnTo>
                    <a:lnTo>
                      <a:pt x="365" y="704"/>
                    </a:lnTo>
                    <a:lnTo>
                      <a:pt x="365" y="704"/>
                    </a:lnTo>
                    <a:lnTo>
                      <a:pt x="362" y="707"/>
                    </a:lnTo>
                    <a:lnTo>
                      <a:pt x="355" y="718"/>
                    </a:lnTo>
                    <a:lnTo>
                      <a:pt x="355" y="718"/>
                    </a:lnTo>
                    <a:lnTo>
                      <a:pt x="347" y="725"/>
                    </a:lnTo>
                    <a:lnTo>
                      <a:pt x="344" y="729"/>
                    </a:lnTo>
                    <a:lnTo>
                      <a:pt x="340" y="732"/>
                    </a:lnTo>
                    <a:lnTo>
                      <a:pt x="337" y="736"/>
                    </a:lnTo>
                    <a:lnTo>
                      <a:pt x="337" y="736"/>
                    </a:lnTo>
                    <a:lnTo>
                      <a:pt x="333" y="739"/>
                    </a:lnTo>
                    <a:lnTo>
                      <a:pt x="329" y="743"/>
                    </a:lnTo>
                    <a:lnTo>
                      <a:pt x="337" y="743"/>
                    </a:lnTo>
                    <a:lnTo>
                      <a:pt x="337" y="743"/>
                    </a:lnTo>
                    <a:lnTo>
                      <a:pt x="340" y="739"/>
                    </a:lnTo>
                    <a:lnTo>
                      <a:pt x="340" y="739"/>
                    </a:lnTo>
                    <a:lnTo>
                      <a:pt x="344" y="739"/>
                    </a:lnTo>
                    <a:lnTo>
                      <a:pt x="344" y="739"/>
                    </a:lnTo>
                    <a:lnTo>
                      <a:pt x="351" y="743"/>
                    </a:lnTo>
                    <a:lnTo>
                      <a:pt x="351" y="747"/>
                    </a:lnTo>
                    <a:lnTo>
                      <a:pt x="355" y="750"/>
                    </a:lnTo>
                    <a:lnTo>
                      <a:pt x="358" y="750"/>
                    </a:lnTo>
                    <a:lnTo>
                      <a:pt x="362" y="757"/>
                    </a:lnTo>
                    <a:lnTo>
                      <a:pt x="362" y="761"/>
                    </a:lnTo>
                    <a:lnTo>
                      <a:pt x="365" y="761"/>
                    </a:lnTo>
                    <a:lnTo>
                      <a:pt x="365" y="761"/>
                    </a:lnTo>
                    <a:lnTo>
                      <a:pt x="372" y="757"/>
                    </a:lnTo>
                    <a:lnTo>
                      <a:pt x="372" y="757"/>
                    </a:lnTo>
                    <a:lnTo>
                      <a:pt x="372" y="757"/>
                    </a:lnTo>
                    <a:lnTo>
                      <a:pt x="376" y="761"/>
                    </a:lnTo>
                    <a:lnTo>
                      <a:pt x="380" y="765"/>
                    </a:lnTo>
                    <a:lnTo>
                      <a:pt x="380" y="765"/>
                    </a:lnTo>
                    <a:lnTo>
                      <a:pt x="380" y="768"/>
                    </a:lnTo>
                    <a:lnTo>
                      <a:pt x="383" y="768"/>
                    </a:lnTo>
                    <a:lnTo>
                      <a:pt x="387" y="768"/>
                    </a:lnTo>
                    <a:lnTo>
                      <a:pt x="390" y="772"/>
                    </a:lnTo>
                    <a:lnTo>
                      <a:pt x="390" y="772"/>
                    </a:lnTo>
                    <a:lnTo>
                      <a:pt x="394" y="775"/>
                    </a:lnTo>
                    <a:lnTo>
                      <a:pt x="398" y="779"/>
                    </a:lnTo>
                    <a:lnTo>
                      <a:pt x="401" y="779"/>
                    </a:lnTo>
                    <a:lnTo>
                      <a:pt x="401" y="779"/>
                    </a:lnTo>
                    <a:lnTo>
                      <a:pt x="408" y="782"/>
                    </a:lnTo>
                    <a:lnTo>
                      <a:pt x="408" y="782"/>
                    </a:lnTo>
                    <a:lnTo>
                      <a:pt x="412" y="790"/>
                    </a:lnTo>
                    <a:lnTo>
                      <a:pt x="412" y="793"/>
                    </a:lnTo>
                    <a:lnTo>
                      <a:pt x="419" y="797"/>
                    </a:lnTo>
                    <a:lnTo>
                      <a:pt x="419" y="800"/>
                    </a:lnTo>
                    <a:lnTo>
                      <a:pt x="419" y="800"/>
                    </a:lnTo>
                    <a:lnTo>
                      <a:pt x="419" y="800"/>
                    </a:lnTo>
                    <a:lnTo>
                      <a:pt x="419" y="804"/>
                    </a:lnTo>
                    <a:lnTo>
                      <a:pt x="415" y="804"/>
                    </a:lnTo>
                    <a:lnTo>
                      <a:pt x="415" y="808"/>
                    </a:lnTo>
                    <a:lnTo>
                      <a:pt x="415" y="808"/>
                    </a:lnTo>
                    <a:lnTo>
                      <a:pt x="415" y="815"/>
                    </a:lnTo>
                    <a:lnTo>
                      <a:pt x="412" y="818"/>
                    </a:lnTo>
                    <a:lnTo>
                      <a:pt x="412" y="822"/>
                    </a:lnTo>
                    <a:lnTo>
                      <a:pt x="415" y="822"/>
                    </a:lnTo>
                    <a:lnTo>
                      <a:pt x="415" y="822"/>
                    </a:lnTo>
                    <a:lnTo>
                      <a:pt x="415" y="818"/>
                    </a:lnTo>
                    <a:lnTo>
                      <a:pt x="419" y="818"/>
                    </a:lnTo>
                    <a:lnTo>
                      <a:pt x="426" y="815"/>
                    </a:lnTo>
                    <a:lnTo>
                      <a:pt x="430" y="808"/>
                    </a:lnTo>
                    <a:lnTo>
                      <a:pt x="433" y="804"/>
                    </a:lnTo>
                    <a:lnTo>
                      <a:pt x="437" y="793"/>
                    </a:lnTo>
                    <a:lnTo>
                      <a:pt x="437" y="790"/>
                    </a:lnTo>
                    <a:lnTo>
                      <a:pt x="444" y="782"/>
                    </a:lnTo>
                    <a:lnTo>
                      <a:pt x="444" y="782"/>
                    </a:lnTo>
                    <a:lnTo>
                      <a:pt x="455" y="779"/>
                    </a:lnTo>
                    <a:lnTo>
                      <a:pt x="458" y="775"/>
                    </a:lnTo>
                    <a:lnTo>
                      <a:pt x="458" y="775"/>
                    </a:lnTo>
                    <a:lnTo>
                      <a:pt x="462" y="772"/>
                    </a:lnTo>
                    <a:lnTo>
                      <a:pt x="462" y="768"/>
                    </a:lnTo>
                    <a:lnTo>
                      <a:pt x="466" y="765"/>
                    </a:lnTo>
                    <a:lnTo>
                      <a:pt x="469" y="757"/>
                    </a:lnTo>
                    <a:lnTo>
                      <a:pt x="473" y="754"/>
                    </a:lnTo>
                    <a:lnTo>
                      <a:pt x="476" y="750"/>
                    </a:lnTo>
                    <a:lnTo>
                      <a:pt x="480" y="739"/>
                    </a:lnTo>
                    <a:lnTo>
                      <a:pt x="484" y="732"/>
                    </a:lnTo>
                    <a:lnTo>
                      <a:pt x="487" y="729"/>
                    </a:lnTo>
                    <a:lnTo>
                      <a:pt x="487" y="725"/>
                    </a:lnTo>
                    <a:lnTo>
                      <a:pt x="491" y="722"/>
                    </a:lnTo>
                    <a:lnTo>
                      <a:pt x="491" y="722"/>
                    </a:lnTo>
                    <a:lnTo>
                      <a:pt x="498" y="711"/>
                    </a:lnTo>
                    <a:lnTo>
                      <a:pt x="501" y="711"/>
                    </a:lnTo>
                    <a:lnTo>
                      <a:pt x="501" y="707"/>
                    </a:lnTo>
                    <a:lnTo>
                      <a:pt x="505" y="707"/>
                    </a:lnTo>
                    <a:lnTo>
                      <a:pt x="509" y="704"/>
                    </a:lnTo>
                    <a:lnTo>
                      <a:pt x="512" y="700"/>
                    </a:lnTo>
                    <a:lnTo>
                      <a:pt x="512" y="693"/>
                    </a:lnTo>
                    <a:lnTo>
                      <a:pt x="512" y="678"/>
                    </a:lnTo>
                    <a:lnTo>
                      <a:pt x="516" y="678"/>
                    </a:lnTo>
                    <a:lnTo>
                      <a:pt x="516" y="675"/>
                    </a:lnTo>
                    <a:lnTo>
                      <a:pt x="516" y="675"/>
                    </a:lnTo>
                    <a:lnTo>
                      <a:pt x="516" y="675"/>
                    </a:lnTo>
                    <a:lnTo>
                      <a:pt x="512" y="671"/>
                    </a:lnTo>
                    <a:lnTo>
                      <a:pt x="512" y="671"/>
                    </a:lnTo>
                    <a:lnTo>
                      <a:pt x="512" y="664"/>
                    </a:lnTo>
                    <a:lnTo>
                      <a:pt x="512" y="664"/>
                    </a:lnTo>
                    <a:lnTo>
                      <a:pt x="512" y="657"/>
                    </a:lnTo>
                    <a:lnTo>
                      <a:pt x="512" y="653"/>
                    </a:lnTo>
                    <a:lnTo>
                      <a:pt x="512" y="653"/>
                    </a:lnTo>
                    <a:lnTo>
                      <a:pt x="512" y="650"/>
                    </a:lnTo>
                    <a:lnTo>
                      <a:pt x="512" y="650"/>
                    </a:lnTo>
                    <a:lnTo>
                      <a:pt x="512" y="646"/>
                    </a:lnTo>
                    <a:lnTo>
                      <a:pt x="516" y="639"/>
                    </a:lnTo>
                    <a:lnTo>
                      <a:pt x="519" y="635"/>
                    </a:lnTo>
                    <a:lnTo>
                      <a:pt x="523" y="632"/>
                    </a:lnTo>
                    <a:lnTo>
                      <a:pt x="530" y="625"/>
                    </a:lnTo>
                    <a:lnTo>
                      <a:pt x="530" y="625"/>
                    </a:lnTo>
                    <a:lnTo>
                      <a:pt x="534" y="625"/>
                    </a:lnTo>
                    <a:lnTo>
                      <a:pt x="537" y="621"/>
                    </a:lnTo>
                    <a:lnTo>
                      <a:pt x="541" y="617"/>
                    </a:lnTo>
                    <a:lnTo>
                      <a:pt x="544" y="614"/>
                    </a:lnTo>
                    <a:lnTo>
                      <a:pt x="548" y="610"/>
                    </a:lnTo>
                    <a:lnTo>
                      <a:pt x="552" y="607"/>
                    </a:lnTo>
                    <a:lnTo>
                      <a:pt x="559" y="603"/>
                    </a:lnTo>
                    <a:lnTo>
                      <a:pt x="562" y="603"/>
                    </a:lnTo>
                    <a:lnTo>
                      <a:pt x="562" y="603"/>
                    </a:lnTo>
                    <a:lnTo>
                      <a:pt x="566" y="600"/>
                    </a:lnTo>
                    <a:lnTo>
                      <a:pt x="569" y="600"/>
                    </a:lnTo>
                    <a:lnTo>
                      <a:pt x="577" y="600"/>
                    </a:lnTo>
                    <a:lnTo>
                      <a:pt x="580" y="596"/>
                    </a:lnTo>
                    <a:lnTo>
                      <a:pt x="580" y="596"/>
                    </a:lnTo>
                    <a:lnTo>
                      <a:pt x="584" y="592"/>
                    </a:lnTo>
                    <a:lnTo>
                      <a:pt x="587" y="592"/>
                    </a:lnTo>
                    <a:lnTo>
                      <a:pt x="591" y="589"/>
                    </a:lnTo>
                    <a:lnTo>
                      <a:pt x="595" y="589"/>
                    </a:lnTo>
                    <a:lnTo>
                      <a:pt x="595" y="589"/>
                    </a:lnTo>
                    <a:lnTo>
                      <a:pt x="595" y="589"/>
                    </a:lnTo>
                    <a:lnTo>
                      <a:pt x="595" y="585"/>
                    </a:lnTo>
                    <a:lnTo>
                      <a:pt x="595" y="585"/>
                    </a:lnTo>
                    <a:lnTo>
                      <a:pt x="595" y="582"/>
                    </a:lnTo>
                    <a:lnTo>
                      <a:pt x="598" y="582"/>
                    </a:lnTo>
                    <a:lnTo>
                      <a:pt x="598" y="582"/>
                    </a:lnTo>
                    <a:lnTo>
                      <a:pt x="598" y="582"/>
                    </a:lnTo>
                    <a:lnTo>
                      <a:pt x="602" y="585"/>
                    </a:lnTo>
                    <a:lnTo>
                      <a:pt x="609" y="582"/>
                    </a:lnTo>
                    <a:lnTo>
                      <a:pt x="609" y="582"/>
                    </a:lnTo>
                    <a:lnTo>
                      <a:pt x="612" y="582"/>
                    </a:lnTo>
                    <a:lnTo>
                      <a:pt x="616" y="582"/>
                    </a:lnTo>
                    <a:lnTo>
                      <a:pt x="623" y="582"/>
                    </a:lnTo>
                    <a:lnTo>
                      <a:pt x="623" y="582"/>
                    </a:lnTo>
                    <a:lnTo>
                      <a:pt x="627" y="582"/>
                    </a:lnTo>
                    <a:lnTo>
                      <a:pt x="630" y="582"/>
                    </a:lnTo>
                    <a:lnTo>
                      <a:pt x="634" y="582"/>
                    </a:lnTo>
                    <a:lnTo>
                      <a:pt x="645" y="582"/>
                    </a:lnTo>
                    <a:lnTo>
                      <a:pt x="645" y="582"/>
                    </a:lnTo>
                    <a:lnTo>
                      <a:pt x="648" y="578"/>
                    </a:lnTo>
                    <a:lnTo>
                      <a:pt x="648" y="574"/>
                    </a:lnTo>
                    <a:lnTo>
                      <a:pt x="652" y="571"/>
                    </a:lnTo>
                    <a:lnTo>
                      <a:pt x="652" y="567"/>
                    </a:lnTo>
                    <a:lnTo>
                      <a:pt x="663" y="564"/>
                    </a:lnTo>
                    <a:lnTo>
                      <a:pt x="663" y="564"/>
                    </a:lnTo>
                    <a:lnTo>
                      <a:pt x="666" y="560"/>
                    </a:lnTo>
                    <a:lnTo>
                      <a:pt x="666" y="556"/>
                    </a:lnTo>
                    <a:lnTo>
                      <a:pt x="666" y="553"/>
                    </a:lnTo>
                    <a:lnTo>
                      <a:pt x="666" y="546"/>
                    </a:lnTo>
                    <a:lnTo>
                      <a:pt x="673" y="539"/>
                    </a:lnTo>
                    <a:lnTo>
                      <a:pt x="677" y="531"/>
                    </a:lnTo>
                    <a:lnTo>
                      <a:pt x="681" y="528"/>
                    </a:lnTo>
                    <a:lnTo>
                      <a:pt x="684" y="517"/>
                    </a:lnTo>
                    <a:lnTo>
                      <a:pt x="691" y="510"/>
                    </a:lnTo>
                    <a:lnTo>
                      <a:pt x="691" y="510"/>
                    </a:lnTo>
                    <a:lnTo>
                      <a:pt x="695" y="499"/>
                    </a:lnTo>
                    <a:lnTo>
                      <a:pt x="695" y="492"/>
                    </a:lnTo>
                    <a:lnTo>
                      <a:pt x="695" y="485"/>
                    </a:lnTo>
                    <a:lnTo>
                      <a:pt x="695" y="481"/>
                    </a:lnTo>
                    <a:lnTo>
                      <a:pt x="698" y="478"/>
                    </a:lnTo>
                    <a:lnTo>
                      <a:pt x="702" y="474"/>
                    </a:lnTo>
                    <a:lnTo>
                      <a:pt x="702" y="470"/>
                    </a:lnTo>
                    <a:lnTo>
                      <a:pt x="702" y="463"/>
                    </a:lnTo>
                    <a:lnTo>
                      <a:pt x="706" y="449"/>
                    </a:lnTo>
                    <a:lnTo>
                      <a:pt x="706" y="449"/>
                    </a:lnTo>
                    <a:lnTo>
                      <a:pt x="706" y="438"/>
                    </a:lnTo>
                    <a:lnTo>
                      <a:pt x="709" y="431"/>
                    </a:lnTo>
                    <a:lnTo>
                      <a:pt x="709" y="427"/>
                    </a:lnTo>
                    <a:lnTo>
                      <a:pt x="709" y="424"/>
                    </a:lnTo>
                    <a:lnTo>
                      <a:pt x="706" y="413"/>
                    </a:lnTo>
                    <a:lnTo>
                      <a:pt x="706" y="409"/>
                    </a:lnTo>
                    <a:lnTo>
                      <a:pt x="706" y="402"/>
                    </a:lnTo>
                    <a:lnTo>
                      <a:pt x="706" y="391"/>
                    </a:lnTo>
                    <a:lnTo>
                      <a:pt x="709" y="388"/>
                    </a:lnTo>
                    <a:lnTo>
                      <a:pt x="709" y="381"/>
                    </a:lnTo>
                    <a:lnTo>
                      <a:pt x="709" y="377"/>
                    </a:lnTo>
                    <a:lnTo>
                      <a:pt x="709" y="377"/>
                    </a:lnTo>
                    <a:lnTo>
                      <a:pt x="713" y="374"/>
                    </a:lnTo>
                    <a:lnTo>
                      <a:pt x="716" y="370"/>
                    </a:lnTo>
                    <a:lnTo>
                      <a:pt x="720" y="374"/>
                    </a:lnTo>
                    <a:lnTo>
                      <a:pt x="720" y="374"/>
                    </a:lnTo>
                    <a:lnTo>
                      <a:pt x="724" y="366"/>
                    </a:lnTo>
                    <a:lnTo>
                      <a:pt x="731" y="363"/>
                    </a:lnTo>
                    <a:lnTo>
                      <a:pt x="734" y="356"/>
                    </a:lnTo>
                    <a:lnTo>
                      <a:pt x="738" y="348"/>
                    </a:lnTo>
                    <a:lnTo>
                      <a:pt x="738" y="341"/>
                    </a:lnTo>
                    <a:lnTo>
                      <a:pt x="741" y="338"/>
                    </a:lnTo>
                    <a:lnTo>
                      <a:pt x="749" y="334"/>
                    </a:lnTo>
                    <a:lnTo>
                      <a:pt x="749" y="330"/>
                    </a:lnTo>
                    <a:lnTo>
                      <a:pt x="752" y="327"/>
                    </a:lnTo>
                    <a:lnTo>
                      <a:pt x="763" y="320"/>
                    </a:lnTo>
                    <a:lnTo>
                      <a:pt x="763" y="320"/>
                    </a:lnTo>
                    <a:lnTo>
                      <a:pt x="766" y="313"/>
                    </a:lnTo>
                    <a:lnTo>
                      <a:pt x="770" y="309"/>
                    </a:lnTo>
                    <a:lnTo>
                      <a:pt x="777" y="302"/>
                    </a:lnTo>
                    <a:lnTo>
                      <a:pt x="784" y="291"/>
                    </a:lnTo>
                    <a:lnTo>
                      <a:pt x="784" y="291"/>
                    </a:lnTo>
                    <a:lnTo>
                      <a:pt x="788" y="287"/>
                    </a:lnTo>
                    <a:lnTo>
                      <a:pt x="788" y="287"/>
                    </a:lnTo>
                    <a:lnTo>
                      <a:pt x="792" y="269"/>
                    </a:lnTo>
                    <a:lnTo>
                      <a:pt x="792" y="266"/>
                    </a:lnTo>
                    <a:lnTo>
                      <a:pt x="792" y="252"/>
                    </a:lnTo>
                    <a:lnTo>
                      <a:pt x="792" y="244"/>
                    </a:lnTo>
                    <a:lnTo>
                      <a:pt x="792" y="234"/>
                    </a:lnTo>
                    <a:lnTo>
                      <a:pt x="788" y="223"/>
                    </a:lnTo>
                    <a:lnTo>
                      <a:pt x="784" y="219"/>
                    </a:lnTo>
                    <a:lnTo>
                      <a:pt x="781" y="212"/>
                    </a:lnTo>
                    <a:lnTo>
                      <a:pt x="777" y="212"/>
                    </a:lnTo>
                    <a:lnTo>
                      <a:pt x="759" y="212"/>
                    </a:lnTo>
                    <a:lnTo>
                      <a:pt x="759" y="212"/>
                    </a:lnTo>
                    <a:lnTo>
                      <a:pt x="756" y="212"/>
                    </a:lnTo>
                    <a:lnTo>
                      <a:pt x="756" y="208"/>
                    </a:lnTo>
                    <a:lnTo>
                      <a:pt x="752" y="208"/>
                    </a:lnTo>
                    <a:lnTo>
                      <a:pt x="749" y="208"/>
                    </a:lnTo>
                    <a:lnTo>
                      <a:pt x="745" y="205"/>
                    </a:lnTo>
                    <a:lnTo>
                      <a:pt x="741" y="201"/>
                    </a:lnTo>
                    <a:lnTo>
                      <a:pt x="741" y="201"/>
                    </a:lnTo>
                    <a:lnTo>
                      <a:pt x="738" y="201"/>
                    </a:lnTo>
                    <a:lnTo>
                      <a:pt x="734" y="198"/>
                    </a:lnTo>
                    <a:lnTo>
                      <a:pt x="720" y="187"/>
                    </a:lnTo>
                    <a:lnTo>
                      <a:pt x="716" y="180"/>
                    </a:lnTo>
                    <a:lnTo>
                      <a:pt x="713" y="176"/>
                    </a:lnTo>
                    <a:lnTo>
                      <a:pt x="706" y="173"/>
                    </a:lnTo>
                    <a:lnTo>
                      <a:pt x="698" y="169"/>
                    </a:lnTo>
                    <a:lnTo>
                      <a:pt x="695" y="169"/>
                    </a:lnTo>
                    <a:lnTo>
                      <a:pt x="691" y="165"/>
                    </a:lnTo>
                    <a:lnTo>
                      <a:pt x="673" y="165"/>
                    </a:lnTo>
                    <a:lnTo>
                      <a:pt x="670" y="165"/>
                    </a:lnTo>
                    <a:lnTo>
                      <a:pt x="666" y="165"/>
                    </a:lnTo>
                    <a:lnTo>
                      <a:pt x="655" y="165"/>
                    </a:lnTo>
                    <a:lnTo>
                      <a:pt x="652" y="165"/>
                    </a:lnTo>
                    <a:lnTo>
                      <a:pt x="645" y="165"/>
                    </a:lnTo>
                    <a:lnTo>
                      <a:pt x="623" y="158"/>
                    </a:lnTo>
                    <a:lnTo>
                      <a:pt x="620" y="158"/>
                    </a:lnTo>
                    <a:lnTo>
                      <a:pt x="620" y="158"/>
                    </a:lnTo>
                    <a:lnTo>
                      <a:pt x="616" y="155"/>
                    </a:lnTo>
                    <a:lnTo>
                      <a:pt x="612" y="155"/>
                    </a:lnTo>
                    <a:lnTo>
                      <a:pt x="612" y="158"/>
                    </a:lnTo>
                    <a:lnTo>
                      <a:pt x="609" y="158"/>
                    </a:lnTo>
                    <a:lnTo>
                      <a:pt x="602" y="162"/>
                    </a:lnTo>
                    <a:lnTo>
                      <a:pt x="598" y="162"/>
                    </a:lnTo>
                    <a:lnTo>
                      <a:pt x="598" y="162"/>
                    </a:lnTo>
                    <a:lnTo>
                      <a:pt x="598" y="158"/>
                    </a:lnTo>
                    <a:lnTo>
                      <a:pt x="602" y="155"/>
                    </a:lnTo>
                    <a:lnTo>
                      <a:pt x="602" y="155"/>
                    </a:lnTo>
                    <a:lnTo>
                      <a:pt x="602" y="151"/>
                    </a:lnTo>
                    <a:lnTo>
                      <a:pt x="598" y="151"/>
                    </a:lnTo>
                    <a:lnTo>
                      <a:pt x="598" y="151"/>
                    </a:lnTo>
                    <a:lnTo>
                      <a:pt x="595" y="151"/>
                    </a:lnTo>
                    <a:lnTo>
                      <a:pt x="595" y="151"/>
                    </a:lnTo>
                    <a:lnTo>
                      <a:pt x="595" y="151"/>
                    </a:lnTo>
                    <a:lnTo>
                      <a:pt x="595" y="151"/>
                    </a:lnTo>
                    <a:lnTo>
                      <a:pt x="595" y="147"/>
                    </a:lnTo>
                    <a:lnTo>
                      <a:pt x="598" y="144"/>
                    </a:lnTo>
                    <a:lnTo>
                      <a:pt x="595" y="140"/>
                    </a:lnTo>
                    <a:lnTo>
                      <a:pt x="591" y="137"/>
                    </a:lnTo>
                    <a:lnTo>
                      <a:pt x="587" y="137"/>
                    </a:lnTo>
                    <a:lnTo>
                      <a:pt x="584" y="137"/>
                    </a:lnTo>
                    <a:lnTo>
                      <a:pt x="584" y="140"/>
                    </a:lnTo>
                    <a:lnTo>
                      <a:pt x="580" y="140"/>
                    </a:lnTo>
                    <a:lnTo>
                      <a:pt x="580" y="137"/>
                    </a:lnTo>
                    <a:lnTo>
                      <a:pt x="580" y="137"/>
                    </a:lnTo>
                    <a:lnTo>
                      <a:pt x="577" y="133"/>
                    </a:lnTo>
                    <a:lnTo>
                      <a:pt x="573" y="133"/>
                    </a:lnTo>
                    <a:lnTo>
                      <a:pt x="569" y="130"/>
                    </a:lnTo>
                    <a:lnTo>
                      <a:pt x="566" y="130"/>
                    </a:lnTo>
                    <a:lnTo>
                      <a:pt x="562" y="126"/>
                    </a:lnTo>
                    <a:lnTo>
                      <a:pt x="559" y="126"/>
                    </a:lnTo>
                    <a:lnTo>
                      <a:pt x="555" y="126"/>
                    </a:lnTo>
                    <a:lnTo>
                      <a:pt x="544" y="119"/>
                    </a:lnTo>
                    <a:lnTo>
                      <a:pt x="541" y="119"/>
                    </a:lnTo>
                    <a:lnTo>
                      <a:pt x="530" y="119"/>
                    </a:lnTo>
                    <a:lnTo>
                      <a:pt x="526" y="122"/>
                    </a:lnTo>
                    <a:lnTo>
                      <a:pt x="523" y="126"/>
                    </a:lnTo>
                    <a:lnTo>
                      <a:pt x="523" y="126"/>
                    </a:lnTo>
                    <a:lnTo>
                      <a:pt x="519" y="130"/>
                    </a:lnTo>
                    <a:lnTo>
                      <a:pt x="519" y="133"/>
                    </a:lnTo>
                    <a:lnTo>
                      <a:pt x="516" y="137"/>
                    </a:lnTo>
                    <a:lnTo>
                      <a:pt x="512" y="137"/>
                    </a:lnTo>
                    <a:lnTo>
                      <a:pt x="512" y="137"/>
                    </a:lnTo>
                    <a:lnTo>
                      <a:pt x="509" y="140"/>
                    </a:lnTo>
                    <a:lnTo>
                      <a:pt x="509" y="140"/>
                    </a:lnTo>
                    <a:lnTo>
                      <a:pt x="505" y="147"/>
                    </a:lnTo>
                    <a:lnTo>
                      <a:pt x="501" y="151"/>
                    </a:lnTo>
                    <a:lnTo>
                      <a:pt x="501" y="151"/>
                    </a:lnTo>
                    <a:lnTo>
                      <a:pt x="501" y="151"/>
                    </a:lnTo>
                    <a:lnTo>
                      <a:pt x="501" y="155"/>
                    </a:lnTo>
                    <a:lnTo>
                      <a:pt x="498" y="158"/>
                    </a:lnTo>
                    <a:lnTo>
                      <a:pt x="498" y="158"/>
                    </a:lnTo>
                    <a:lnTo>
                      <a:pt x="498" y="155"/>
                    </a:lnTo>
                    <a:lnTo>
                      <a:pt x="498" y="151"/>
                    </a:lnTo>
                    <a:lnTo>
                      <a:pt x="498" y="144"/>
                    </a:lnTo>
                    <a:lnTo>
                      <a:pt x="498" y="144"/>
                    </a:lnTo>
                    <a:lnTo>
                      <a:pt x="494" y="144"/>
                    </a:lnTo>
                    <a:lnTo>
                      <a:pt x="494" y="144"/>
                    </a:lnTo>
                    <a:lnTo>
                      <a:pt x="491" y="144"/>
                    </a:lnTo>
                    <a:lnTo>
                      <a:pt x="480" y="144"/>
                    </a:lnTo>
                    <a:lnTo>
                      <a:pt x="480" y="144"/>
                    </a:lnTo>
                    <a:lnTo>
                      <a:pt x="476" y="144"/>
                    </a:lnTo>
                    <a:lnTo>
                      <a:pt x="476" y="144"/>
                    </a:lnTo>
                    <a:lnTo>
                      <a:pt x="473" y="144"/>
                    </a:lnTo>
                    <a:lnTo>
                      <a:pt x="473" y="144"/>
                    </a:lnTo>
                    <a:lnTo>
                      <a:pt x="466" y="147"/>
                    </a:lnTo>
                    <a:lnTo>
                      <a:pt x="466" y="147"/>
                    </a:lnTo>
                    <a:lnTo>
                      <a:pt x="458" y="144"/>
                    </a:lnTo>
                    <a:lnTo>
                      <a:pt x="458" y="144"/>
                    </a:lnTo>
                    <a:lnTo>
                      <a:pt x="458" y="144"/>
                    </a:lnTo>
                    <a:lnTo>
                      <a:pt x="455" y="147"/>
                    </a:lnTo>
                    <a:lnTo>
                      <a:pt x="455" y="147"/>
                    </a:lnTo>
                    <a:lnTo>
                      <a:pt x="455" y="147"/>
                    </a:lnTo>
                    <a:lnTo>
                      <a:pt x="455" y="147"/>
                    </a:lnTo>
                    <a:lnTo>
                      <a:pt x="455" y="144"/>
                    </a:lnTo>
                    <a:lnTo>
                      <a:pt x="458" y="144"/>
                    </a:lnTo>
                    <a:lnTo>
                      <a:pt x="458" y="144"/>
                    </a:lnTo>
                    <a:lnTo>
                      <a:pt x="462" y="144"/>
                    </a:lnTo>
                    <a:lnTo>
                      <a:pt x="469" y="144"/>
                    </a:lnTo>
                    <a:lnTo>
                      <a:pt x="473" y="144"/>
                    </a:lnTo>
                    <a:lnTo>
                      <a:pt x="473" y="140"/>
                    </a:lnTo>
                    <a:lnTo>
                      <a:pt x="473" y="140"/>
                    </a:lnTo>
                    <a:lnTo>
                      <a:pt x="473" y="133"/>
                    </a:lnTo>
                    <a:lnTo>
                      <a:pt x="473" y="133"/>
                    </a:lnTo>
                    <a:lnTo>
                      <a:pt x="469" y="133"/>
                    </a:lnTo>
                    <a:lnTo>
                      <a:pt x="469" y="130"/>
                    </a:lnTo>
                    <a:lnTo>
                      <a:pt x="466" y="130"/>
                    </a:lnTo>
                    <a:lnTo>
                      <a:pt x="466" y="130"/>
                    </a:lnTo>
                    <a:lnTo>
                      <a:pt x="466" y="126"/>
                    </a:lnTo>
                    <a:lnTo>
                      <a:pt x="469" y="126"/>
                    </a:lnTo>
                    <a:lnTo>
                      <a:pt x="469" y="126"/>
                    </a:lnTo>
                    <a:lnTo>
                      <a:pt x="469" y="122"/>
                    </a:lnTo>
                    <a:lnTo>
                      <a:pt x="469" y="122"/>
                    </a:lnTo>
                    <a:lnTo>
                      <a:pt x="466" y="122"/>
                    </a:lnTo>
                    <a:lnTo>
                      <a:pt x="466" y="122"/>
                    </a:lnTo>
                    <a:lnTo>
                      <a:pt x="462" y="126"/>
                    </a:lnTo>
                    <a:lnTo>
                      <a:pt x="462" y="130"/>
                    </a:lnTo>
                    <a:lnTo>
                      <a:pt x="458" y="130"/>
                    </a:lnTo>
                    <a:lnTo>
                      <a:pt x="458" y="130"/>
                    </a:lnTo>
                    <a:lnTo>
                      <a:pt x="458" y="130"/>
                    </a:lnTo>
                    <a:lnTo>
                      <a:pt x="458" y="122"/>
                    </a:lnTo>
                    <a:lnTo>
                      <a:pt x="458" y="119"/>
                    </a:lnTo>
                    <a:lnTo>
                      <a:pt x="458" y="115"/>
                    </a:lnTo>
                    <a:lnTo>
                      <a:pt x="458" y="115"/>
                    </a:lnTo>
                    <a:lnTo>
                      <a:pt x="458" y="112"/>
                    </a:lnTo>
                    <a:lnTo>
                      <a:pt x="462" y="108"/>
                    </a:lnTo>
                    <a:lnTo>
                      <a:pt x="466" y="104"/>
                    </a:lnTo>
                    <a:lnTo>
                      <a:pt x="469" y="101"/>
                    </a:lnTo>
                    <a:lnTo>
                      <a:pt x="476" y="94"/>
                    </a:lnTo>
                    <a:lnTo>
                      <a:pt x="480" y="90"/>
                    </a:lnTo>
                    <a:lnTo>
                      <a:pt x="480" y="90"/>
                    </a:lnTo>
                    <a:lnTo>
                      <a:pt x="484" y="87"/>
                    </a:lnTo>
                    <a:lnTo>
                      <a:pt x="484" y="83"/>
                    </a:lnTo>
                    <a:lnTo>
                      <a:pt x="484" y="83"/>
                    </a:lnTo>
                    <a:lnTo>
                      <a:pt x="487" y="76"/>
                    </a:lnTo>
                    <a:lnTo>
                      <a:pt x="487" y="72"/>
                    </a:lnTo>
                    <a:lnTo>
                      <a:pt x="487" y="72"/>
                    </a:lnTo>
                    <a:lnTo>
                      <a:pt x="484" y="72"/>
                    </a:lnTo>
                    <a:lnTo>
                      <a:pt x="476" y="69"/>
                    </a:lnTo>
                    <a:lnTo>
                      <a:pt x="476" y="65"/>
                    </a:lnTo>
                    <a:lnTo>
                      <a:pt x="473" y="58"/>
                    </a:lnTo>
                    <a:lnTo>
                      <a:pt x="473" y="54"/>
                    </a:lnTo>
                    <a:lnTo>
                      <a:pt x="473" y="51"/>
                    </a:lnTo>
                    <a:lnTo>
                      <a:pt x="469" y="47"/>
                    </a:lnTo>
                    <a:lnTo>
                      <a:pt x="469" y="43"/>
                    </a:lnTo>
                    <a:lnTo>
                      <a:pt x="466" y="40"/>
                    </a:lnTo>
                    <a:lnTo>
                      <a:pt x="466" y="33"/>
                    </a:lnTo>
                    <a:lnTo>
                      <a:pt x="466" y="29"/>
                    </a:lnTo>
                    <a:lnTo>
                      <a:pt x="462" y="26"/>
                    </a:lnTo>
                    <a:lnTo>
                      <a:pt x="458" y="22"/>
                    </a:lnTo>
                    <a:lnTo>
                      <a:pt x="458" y="18"/>
                    </a:lnTo>
                    <a:lnTo>
                      <a:pt x="455" y="18"/>
                    </a:lnTo>
                    <a:lnTo>
                      <a:pt x="455" y="22"/>
                    </a:lnTo>
                    <a:lnTo>
                      <a:pt x="455" y="22"/>
                    </a:lnTo>
                    <a:lnTo>
                      <a:pt x="448" y="29"/>
                    </a:lnTo>
                    <a:lnTo>
                      <a:pt x="448" y="33"/>
                    </a:lnTo>
                    <a:lnTo>
                      <a:pt x="444" y="36"/>
                    </a:lnTo>
                    <a:lnTo>
                      <a:pt x="441" y="43"/>
                    </a:lnTo>
                    <a:lnTo>
                      <a:pt x="437" y="43"/>
                    </a:lnTo>
                    <a:lnTo>
                      <a:pt x="433" y="54"/>
                    </a:lnTo>
                    <a:lnTo>
                      <a:pt x="426" y="61"/>
                    </a:lnTo>
                    <a:lnTo>
                      <a:pt x="423" y="61"/>
                    </a:lnTo>
                    <a:lnTo>
                      <a:pt x="423" y="65"/>
                    </a:lnTo>
                    <a:lnTo>
                      <a:pt x="419" y="65"/>
                    </a:lnTo>
                    <a:lnTo>
                      <a:pt x="415" y="61"/>
                    </a:lnTo>
                    <a:lnTo>
                      <a:pt x="412" y="61"/>
                    </a:lnTo>
                    <a:lnTo>
                      <a:pt x="412" y="61"/>
                    </a:lnTo>
                    <a:lnTo>
                      <a:pt x="405" y="65"/>
                    </a:lnTo>
                    <a:lnTo>
                      <a:pt x="405" y="65"/>
                    </a:lnTo>
                    <a:lnTo>
                      <a:pt x="401" y="65"/>
                    </a:lnTo>
                    <a:lnTo>
                      <a:pt x="398" y="65"/>
                    </a:lnTo>
                    <a:lnTo>
                      <a:pt x="394" y="58"/>
                    </a:lnTo>
                    <a:lnTo>
                      <a:pt x="394" y="58"/>
                    </a:lnTo>
                    <a:lnTo>
                      <a:pt x="390" y="58"/>
                    </a:lnTo>
                    <a:lnTo>
                      <a:pt x="383" y="54"/>
                    </a:lnTo>
                    <a:lnTo>
                      <a:pt x="376" y="58"/>
                    </a:lnTo>
                    <a:lnTo>
                      <a:pt x="376" y="58"/>
                    </a:lnTo>
                    <a:lnTo>
                      <a:pt x="372" y="58"/>
                    </a:lnTo>
                    <a:lnTo>
                      <a:pt x="369" y="58"/>
                    </a:lnTo>
                    <a:lnTo>
                      <a:pt x="365" y="58"/>
                    </a:lnTo>
                    <a:lnTo>
                      <a:pt x="365" y="65"/>
                    </a:lnTo>
                    <a:lnTo>
                      <a:pt x="365" y="69"/>
                    </a:lnTo>
                    <a:lnTo>
                      <a:pt x="358" y="69"/>
                    </a:lnTo>
                    <a:lnTo>
                      <a:pt x="355" y="65"/>
                    </a:lnTo>
                    <a:lnTo>
                      <a:pt x="351" y="69"/>
                    </a:lnTo>
                    <a:lnTo>
                      <a:pt x="344" y="69"/>
                    </a:lnTo>
                    <a:lnTo>
                      <a:pt x="344" y="65"/>
                    </a:lnTo>
                    <a:lnTo>
                      <a:pt x="344" y="65"/>
                    </a:lnTo>
                    <a:lnTo>
                      <a:pt x="340" y="65"/>
                    </a:lnTo>
                    <a:lnTo>
                      <a:pt x="340" y="65"/>
                    </a:lnTo>
                    <a:lnTo>
                      <a:pt x="333" y="69"/>
                    </a:lnTo>
                    <a:lnTo>
                      <a:pt x="333" y="72"/>
                    </a:lnTo>
                    <a:lnTo>
                      <a:pt x="326" y="72"/>
                    </a:lnTo>
                    <a:lnTo>
                      <a:pt x="322" y="72"/>
                    </a:lnTo>
                    <a:lnTo>
                      <a:pt x="322" y="76"/>
                    </a:lnTo>
                    <a:lnTo>
                      <a:pt x="319" y="76"/>
                    </a:lnTo>
                    <a:lnTo>
                      <a:pt x="315" y="76"/>
                    </a:lnTo>
                    <a:lnTo>
                      <a:pt x="312" y="79"/>
                    </a:lnTo>
                    <a:lnTo>
                      <a:pt x="312" y="79"/>
                    </a:lnTo>
                    <a:lnTo>
                      <a:pt x="304" y="79"/>
                    </a:lnTo>
                    <a:lnTo>
                      <a:pt x="301" y="79"/>
                    </a:lnTo>
                    <a:lnTo>
                      <a:pt x="297" y="76"/>
                    </a:lnTo>
                    <a:lnTo>
                      <a:pt x="294" y="72"/>
                    </a:lnTo>
                    <a:lnTo>
                      <a:pt x="294" y="72"/>
                    </a:lnTo>
                    <a:lnTo>
                      <a:pt x="290" y="72"/>
                    </a:lnTo>
                    <a:lnTo>
                      <a:pt x="290" y="69"/>
                    </a:lnTo>
                    <a:lnTo>
                      <a:pt x="290" y="69"/>
                    </a:lnTo>
                    <a:lnTo>
                      <a:pt x="290" y="61"/>
                    </a:lnTo>
                    <a:lnTo>
                      <a:pt x="290" y="61"/>
                    </a:lnTo>
                    <a:lnTo>
                      <a:pt x="283" y="58"/>
                    </a:lnTo>
                    <a:lnTo>
                      <a:pt x="283" y="54"/>
                    </a:lnTo>
                    <a:lnTo>
                      <a:pt x="283" y="43"/>
                    </a:lnTo>
                    <a:lnTo>
                      <a:pt x="286" y="40"/>
                    </a:lnTo>
                    <a:lnTo>
                      <a:pt x="286" y="36"/>
                    </a:lnTo>
                    <a:lnTo>
                      <a:pt x="286" y="33"/>
                    </a:lnTo>
                    <a:lnTo>
                      <a:pt x="290" y="26"/>
                    </a:lnTo>
                    <a:lnTo>
                      <a:pt x="290" y="26"/>
                    </a:lnTo>
                    <a:lnTo>
                      <a:pt x="290" y="22"/>
                    </a:lnTo>
                    <a:lnTo>
                      <a:pt x="290" y="22"/>
                    </a:lnTo>
                    <a:lnTo>
                      <a:pt x="290" y="15"/>
                    </a:lnTo>
                    <a:lnTo>
                      <a:pt x="286" y="15"/>
                    </a:lnTo>
                    <a:lnTo>
                      <a:pt x="283" y="15"/>
                    </a:lnTo>
                    <a:lnTo>
                      <a:pt x="279" y="15"/>
                    </a:lnTo>
                    <a:lnTo>
                      <a:pt x="283" y="8"/>
                    </a:lnTo>
                    <a:lnTo>
                      <a:pt x="283" y="4"/>
                    </a:lnTo>
                    <a:lnTo>
                      <a:pt x="283" y="4"/>
                    </a:lnTo>
                    <a:lnTo>
                      <a:pt x="279" y="0"/>
                    </a:lnTo>
                    <a:lnTo>
                      <a:pt x="276" y="0"/>
                    </a:lnTo>
                    <a:lnTo>
                      <a:pt x="272" y="0"/>
                    </a:lnTo>
                    <a:lnTo>
                      <a:pt x="269"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5" name="Freeform 3051">
                <a:extLst>
                  <a:ext uri="{FF2B5EF4-FFF2-40B4-BE49-F238E27FC236}">
                    <a16:creationId xmlns:a16="http://schemas.microsoft.com/office/drawing/2014/main" id="{DE1EFA83-3F25-471F-B077-8BE053268F6B}"/>
                  </a:ext>
                </a:extLst>
              </p:cNvPr>
              <p:cNvSpPr>
                <a:spLocks/>
              </p:cNvSpPr>
              <p:nvPr/>
            </p:nvSpPr>
            <p:spPr bwMode="auto">
              <a:xfrm>
                <a:off x="2221" y="2617"/>
                <a:ext cx="792" cy="822"/>
              </a:xfrm>
              <a:custGeom>
                <a:avLst/>
                <a:gdLst>
                  <a:gd name="T0" fmla="*/ 222 w 792"/>
                  <a:gd name="T1" fmla="*/ 26 h 822"/>
                  <a:gd name="T2" fmla="*/ 193 w 792"/>
                  <a:gd name="T3" fmla="*/ 29 h 822"/>
                  <a:gd name="T4" fmla="*/ 211 w 792"/>
                  <a:gd name="T5" fmla="*/ 61 h 822"/>
                  <a:gd name="T6" fmla="*/ 186 w 792"/>
                  <a:gd name="T7" fmla="*/ 79 h 822"/>
                  <a:gd name="T8" fmla="*/ 150 w 792"/>
                  <a:gd name="T9" fmla="*/ 90 h 822"/>
                  <a:gd name="T10" fmla="*/ 118 w 792"/>
                  <a:gd name="T11" fmla="*/ 69 h 822"/>
                  <a:gd name="T12" fmla="*/ 82 w 792"/>
                  <a:gd name="T13" fmla="*/ 87 h 822"/>
                  <a:gd name="T14" fmla="*/ 79 w 792"/>
                  <a:gd name="T15" fmla="*/ 94 h 822"/>
                  <a:gd name="T16" fmla="*/ 82 w 792"/>
                  <a:gd name="T17" fmla="*/ 173 h 822"/>
                  <a:gd name="T18" fmla="*/ 32 w 792"/>
                  <a:gd name="T19" fmla="*/ 208 h 822"/>
                  <a:gd name="T20" fmla="*/ 0 w 792"/>
                  <a:gd name="T21" fmla="*/ 262 h 822"/>
                  <a:gd name="T22" fmla="*/ 29 w 792"/>
                  <a:gd name="T23" fmla="*/ 302 h 822"/>
                  <a:gd name="T24" fmla="*/ 68 w 792"/>
                  <a:gd name="T25" fmla="*/ 320 h 822"/>
                  <a:gd name="T26" fmla="*/ 111 w 792"/>
                  <a:gd name="T27" fmla="*/ 330 h 822"/>
                  <a:gd name="T28" fmla="*/ 172 w 792"/>
                  <a:gd name="T29" fmla="*/ 313 h 822"/>
                  <a:gd name="T30" fmla="*/ 211 w 792"/>
                  <a:gd name="T31" fmla="*/ 363 h 822"/>
                  <a:gd name="T32" fmla="*/ 269 w 792"/>
                  <a:gd name="T33" fmla="*/ 388 h 822"/>
                  <a:gd name="T34" fmla="*/ 279 w 792"/>
                  <a:gd name="T35" fmla="*/ 442 h 822"/>
                  <a:gd name="T36" fmla="*/ 319 w 792"/>
                  <a:gd name="T37" fmla="*/ 463 h 822"/>
                  <a:gd name="T38" fmla="*/ 322 w 792"/>
                  <a:gd name="T39" fmla="*/ 521 h 822"/>
                  <a:gd name="T40" fmla="*/ 333 w 792"/>
                  <a:gd name="T41" fmla="*/ 567 h 822"/>
                  <a:gd name="T42" fmla="*/ 372 w 792"/>
                  <a:gd name="T43" fmla="*/ 600 h 822"/>
                  <a:gd name="T44" fmla="*/ 394 w 792"/>
                  <a:gd name="T45" fmla="*/ 632 h 822"/>
                  <a:gd name="T46" fmla="*/ 390 w 792"/>
                  <a:gd name="T47" fmla="*/ 682 h 822"/>
                  <a:gd name="T48" fmla="*/ 337 w 792"/>
                  <a:gd name="T49" fmla="*/ 736 h 822"/>
                  <a:gd name="T50" fmla="*/ 362 w 792"/>
                  <a:gd name="T51" fmla="*/ 757 h 822"/>
                  <a:gd name="T52" fmla="*/ 390 w 792"/>
                  <a:gd name="T53" fmla="*/ 772 h 822"/>
                  <a:gd name="T54" fmla="*/ 419 w 792"/>
                  <a:gd name="T55" fmla="*/ 800 h 822"/>
                  <a:gd name="T56" fmla="*/ 430 w 792"/>
                  <a:gd name="T57" fmla="*/ 808 h 822"/>
                  <a:gd name="T58" fmla="*/ 473 w 792"/>
                  <a:gd name="T59" fmla="*/ 754 h 822"/>
                  <a:gd name="T60" fmla="*/ 512 w 792"/>
                  <a:gd name="T61" fmla="*/ 700 h 822"/>
                  <a:gd name="T62" fmla="*/ 512 w 792"/>
                  <a:gd name="T63" fmla="*/ 653 h 822"/>
                  <a:gd name="T64" fmla="*/ 548 w 792"/>
                  <a:gd name="T65" fmla="*/ 610 h 822"/>
                  <a:gd name="T66" fmla="*/ 595 w 792"/>
                  <a:gd name="T67" fmla="*/ 589 h 822"/>
                  <a:gd name="T68" fmla="*/ 616 w 792"/>
                  <a:gd name="T69" fmla="*/ 582 h 822"/>
                  <a:gd name="T70" fmla="*/ 663 w 792"/>
                  <a:gd name="T71" fmla="*/ 564 h 822"/>
                  <a:gd name="T72" fmla="*/ 695 w 792"/>
                  <a:gd name="T73" fmla="*/ 485 h 822"/>
                  <a:gd name="T74" fmla="*/ 706 w 792"/>
                  <a:gd name="T75" fmla="*/ 409 h 822"/>
                  <a:gd name="T76" fmla="*/ 734 w 792"/>
                  <a:gd name="T77" fmla="*/ 356 h 822"/>
                  <a:gd name="T78" fmla="*/ 784 w 792"/>
                  <a:gd name="T79" fmla="*/ 291 h 822"/>
                  <a:gd name="T80" fmla="*/ 759 w 792"/>
                  <a:gd name="T81" fmla="*/ 212 h 822"/>
                  <a:gd name="T82" fmla="*/ 706 w 792"/>
                  <a:gd name="T83" fmla="*/ 173 h 822"/>
                  <a:gd name="T84" fmla="*/ 616 w 792"/>
                  <a:gd name="T85" fmla="*/ 155 h 822"/>
                  <a:gd name="T86" fmla="*/ 595 w 792"/>
                  <a:gd name="T87" fmla="*/ 151 h 822"/>
                  <a:gd name="T88" fmla="*/ 580 w 792"/>
                  <a:gd name="T89" fmla="*/ 137 h 822"/>
                  <a:gd name="T90" fmla="*/ 523 w 792"/>
                  <a:gd name="T91" fmla="*/ 126 h 822"/>
                  <a:gd name="T92" fmla="*/ 498 w 792"/>
                  <a:gd name="T93" fmla="*/ 158 h 822"/>
                  <a:gd name="T94" fmla="*/ 473 w 792"/>
                  <a:gd name="T95" fmla="*/ 144 h 822"/>
                  <a:gd name="T96" fmla="*/ 458 w 792"/>
                  <a:gd name="T97" fmla="*/ 144 h 822"/>
                  <a:gd name="T98" fmla="*/ 469 w 792"/>
                  <a:gd name="T99" fmla="*/ 126 h 822"/>
                  <a:gd name="T100" fmla="*/ 458 w 792"/>
                  <a:gd name="T101" fmla="*/ 115 h 822"/>
                  <a:gd name="T102" fmla="*/ 487 w 792"/>
                  <a:gd name="T103" fmla="*/ 72 h 822"/>
                  <a:gd name="T104" fmla="*/ 462 w 792"/>
                  <a:gd name="T105" fmla="*/ 26 h 822"/>
                  <a:gd name="T106" fmla="*/ 423 w 792"/>
                  <a:gd name="T107" fmla="*/ 61 h 822"/>
                  <a:gd name="T108" fmla="*/ 383 w 792"/>
                  <a:gd name="T109" fmla="*/ 54 h 822"/>
                  <a:gd name="T110" fmla="*/ 344 w 792"/>
                  <a:gd name="T111" fmla="*/ 65 h 822"/>
                  <a:gd name="T112" fmla="*/ 301 w 792"/>
                  <a:gd name="T113" fmla="*/ 79 h 822"/>
                  <a:gd name="T114" fmla="*/ 286 w 792"/>
                  <a:gd name="T115" fmla="*/ 36 h 822"/>
                  <a:gd name="T116" fmla="*/ 279 w 792"/>
                  <a:gd name="T117" fmla="*/ 0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2" h="822">
                    <a:moveTo>
                      <a:pt x="269" y="0"/>
                    </a:moveTo>
                    <a:lnTo>
                      <a:pt x="269" y="4"/>
                    </a:lnTo>
                    <a:lnTo>
                      <a:pt x="265" y="11"/>
                    </a:lnTo>
                    <a:lnTo>
                      <a:pt x="261" y="11"/>
                    </a:lnTo>
                    <a:lnTo>
                      <a:pt x="261" y="15"/>
                    </a:lnTo>
                    <a:lnTo>
                      <a:pt x="254" y="15"/>
                    </a:lnTo>
                    <a:lnTo>
                      <a:pt x="254" y="15"/>
                    </a:lnTo>
                    <a:lnTo>
                      <a:pt x="251" y="18"/>
                    </a:lnTo>
                    <a:lnTo>
                      <a:pt x="247" y="18"/>
                    </a:lnTo>
                    <a:lnTo>
                      <a:pt x="244" y="22"/>
                    </a:lnTo>
                    <a:lnTo>
                      <a:pt x="233" y="22"/>
                    </a:lnTo>
                    <a:lnTo>
                      <a:pt x="229" y="22"/>
                    </a:lnTo>
                    <a:lnTo>
                      <a:pt x="222" y="26"/>
                    </a:lnTo>
                    <a:lnTo>
                      <a:pt x="222" y="26"/>
                    </a:lnTo>
                    <a:lnTo>
                      <a:pt x="218" y="29"/>
                    </a:lnTo>
                    <a:lnTo>
                      <a:pt x="211" y="26"/>
                    </a:lnTo>
                    <a:lnTo>
                      <a:pt x="204" y="26"/>
                    </a:lnTo>
                    <a:lnTo>
                      <a:pt x="197" y="22"/>
                    </a:lnTo>
                    <a:lnTo>
                      <a:pt x="190" y="18"/>
                    </a:lnTo>
                    <a:lnTo>
                      <a:pt x="186" y="18"/>
                    </a:lnTo>
                    <a:lnTo>
                      <a:pt x="183" y="18"/>
                    </a:lnTo>
                    <a:lnTo>
                      <a:pt x="183" y="18"/>
                    </a:lnTo>
                    <a:lnTo>
                      <a:pt x="183" y="22"/>
                    </a:lnTo>
                    <a:lnTo>
                      <a:pt x="186" y="26"/>
                    </a:lnTo>
                    <a:lnTo>
                      <a:pt x="190" y="29"/>
                    </a:lnTo>
                    <a:lnTo>
                      <a:pt x="193" y="29"/>
                    </a:lnTo>
                    <a:lnTo>
                      <a:pt x="193" y="33"/>
                    </a:lnTo>
                    <a:lnTo>
                      <a:pt x="193" y="36"/>
                    </a:lnTo>
                    <a:lnTo>
                      <a:pt x="193" y="40"/>
                    </a:lnTo>
                    <a:lnTo>
                      <a:pt x="193" y="43"/>
                    </a:lnTo>
                    <a:lnTo>
                      <a:pt x="193" y="43"/>
                    </a:lnTo>
                    <a:lnTo>
                      <a:pt x="197" y="51"/>
                    </a:lnTo>
                    <a:lnTo>
                      <a:pt x="197" y="54"/>
                    </a:lnTo>
                    <a:lnTo>
                      <a:pt x="197" y="58"/>
                    </a:lnTo>
                    <a:lnTo>
                      <a:pt x="201" y="58"/>
                    </a:lnTo>
                    <a:lnTo>
                      <a:pt x="204" y="58"/>
                    </a:lnTo>
                    <a:lnTo>
                      <a:pt x="211" y="58"/>
                    </a:lnTo>
                    <a:lnTo>
                      <a:pt x="211" y="61"/>
                    </a:lnTo>
                    <a:lnTo>
                      <a:pt x="211" y="61"/>
                    </a:lnTo>
                    <a:lnTo>
                      <a:pt x="211" y="61"/>
                    </a:lnTo>
                    <a:lnTo>
                      <a:pt x="208" y="65"/>
                    </a:lnTo>
                    <a:lnTo>
                      <a:pt x="204" y="65"/>
                    </a:lnTo>
                    <a:lnTo>
                      <a:pt x="204" y="65"/>
                    </a:lnTo>
                    <a:lnTo>
                      <a:pt x="201" y="65"/>
                    </a:lnTo>
                    <a:lnTo>
                      <a:pt x="201" y="69"/>
                    </a:lnTo>
                    <a:lnTo>
                      <a:pt x="197" y="69"/>
                    </a:lnTo>
                    <a:lnTo>
                      <a:pt x="197" y="76"/>
                    </a:lnTo>
                    <a:lnTo>
                      <a:pt x="193" y="76"/>
                    </a:lnTo>
                    <a:lnTo>
                      <a:pt x="193" y="76"/>
                    </a:lnTo>
                    <a:lnTo>
                      <a:pt x="190" y="76"/>
                    </a:lnTo>
                    <a:lnTo>
                      <a:pt x="186" y="79"/>
                    </a:lnTo>
                    <a:lnTo>
                      <a:pt x="186" y="79"/>
                    </a:lnTo>
                    <a:lnTo>
                      <a:pt x="186" y="79"/>
                    </a:lnTo>
                    <a:lnTo>
                      <a:pt x="183" y="79"/>
                    </a:lnTo>
                    <a:lnTo>
                      <a:pt x="179" y="83"/>
                    </a:lnTo>
                    <a:lnTo>
                      <a:pt x="179" y="83"/>
                    </a:lnTo>
                    <a:lnTo>
                      <a:pt x="175" y="83"/>
                    </a:lnTo>
                    <a:lnTo>
                      <a:pt x="172" y="87"/>
                    </a:lnTo>
                    <a:lnTo>
                      <a:pt x="168" y="87"/>
                    </a:lnTo>
                    <a:lnTo>
                      <a:pt x="168" y="90"/>
                    </a:lnTo>
                    <a:lnTo>
                      <a:pt x="165" y="90"/>
                    </a:lnTo>
                    <a:lnTo>
                      <a:pt x="158" y="90"/>
                    </a:lnTo>
                    <a:lnTo>
                      <a:pt x="154" y="90"/>
                    </a:lnTo>
                    <a:lnTo>
                      <a:pt x="150" y="90"/>
                    </a:lnTo>
                    <a:lnTo>
                      <a:pt x="150" y="90"/>
                    </a:lnTo>
                    <a:lnTo>
                      <a:pt x="147" y="87"/>
                    </a:lnTo>
                    <a:lnTo>
                      <a:pt x="143" y="87"/>
                    </a:lnTo>
                    <a:lnTo>
                      <a:pt x="143" y="83"/>
                    </a:lnTo>
                    <a:lnTo>
                      <a:pt x="143" y="83"/>
                    </a:lnTo>
                    <a:lnTo>
                      <a:pt x="140" y="79"/>
                    </a:lnTo>
                    <a:lnTo>
                      <a:pt x="140" y="79"/>
                    </a:lnTo>
                    <a:lnTo>
                      <a:pt x="136" y="83"/>
                    </a:lnTo>
                    <a:lnTo>
                      <a:pt x="132" y="72"/>
                    </a:lnTo>
                    <a:lnTo>
                      <a:pt x="132" y="69"/>
                    </a:lnTo>
                    <a:lnTo>
                      <a:pt x="129" y="65"/>
                    </a:lnTo>
                    <a:lnTo>
                      <a:pt x="125" y="65"/>
                    </a:lnTo>
                    <a:lnTo>
                      <a:pt x="118" y="69"/>
                    </a:lnTo>
                    <a:lnTo>
                      <a:pt x="118" y="69"/>
                    </a:lnTo>
                    <a:lnTo>
                      <a:pt x="115" y="69"/>
                    </a:lnTo>
                    <a:lnTo>
                      <a:pt x="115" y="65"/>
                    </a:lnTo>
                    <a:lnTo>
                      <a:pt x="115" y="65"/>
                    </a:lnTo>
                    <a:lnTo>
                      <a:pt x="111" y="69"/>
                    </a:lnTo>
                    <a:lnTo>
                      <a:pt x="111" y="69"/>
                    </a:lnTo>
                    <a:lnTo>
                      <a:pt x="111" y="72"/>
                    </a:lnTo>
                    <a:lnTo>
                      <a:pt x="82" y="72"/>
                    </a:lnTo>
                    <a:lnTo>
                      <a:pt x="79" y="72"/>
                    </a:lnTo>
                    <a:lnTo>
                      <a:pt x="79" y="83"/>
                    </a:lnTo>
                    <a:lnTo>
                      <a:pt x="82" y="83"/>
                    </a:lnTo>
                    <a:lnTo>
                      <a:pt x="82" y="83"/>
                    </a:lnTo>
                    <a:lnTo>
                      <a:pt x="82" y="83"/>
                    </a:lnTo>
                    <a:lnTo>
                      <a:pt x="82" y="87"/>
                    </a:lnTo>
                    <a:lnTo>
                      <a:pt x="86" y="87"/>
                    </a:lnTo>
                    <a:lnTo>
                      <a:pt x="86" y="87"/>
                    </a:lnTo>
                    <a:lnTo>
                      <a:pt x="89" y="87"/>
                    </a:lnTo>
                    <a:lnTo>
                      <a:pt x="93" y="87"/>
                    </a:lnTo>
                    <a:lnTo>
                      <a:pt x="93" y="90"/>
                    </a:lnTo>
                    <a:lnTo>
                      <a:pt x="93" y="94"/>
                    </a:lnTo>
                    <a:lnTo>
                      <a:pt x="93" y="94"/>
                    </a:lnTo>
                    <a:lnTo>
                      <a:pt x="93" y="94"/>
                    </a:lnTo>
                    <a:lnTo>
                      <a:pt x="93" y="94"/>
                    </a:lnTo>
                    <a:lnTo>
                      <a:pt x="89" y="94"/>
                    </a:lnTo>
                    <a:lnTo>
                      <a:pt x="86" y="94"/>
                    </a:lnTo>
                    <a:lnTo>
                      <a:pt x="82" y="94"/>
                    </a:lnTo>
                    <a:lnTo>
                      <a:pt x="79" y="94"/>
                    </a:lnTo>
                    <a:lnTo>
                      <a:pt x="75" y="97"/>
                    </a:lnTo>
                    <a:lnTo>
                      <a:pt x="75" y="112"/>
                    </a:lnTo>
                    <a:lnTo>
                      <a:pt x="79" y="112"/>
                    </a:lnTo>
                    <a:lnTo>
                      <a:pt x="82" y="115"/>
                    </a:lnTo>
                    <a:lnTo>
                      <a:pt x="86" y="119"/>
                    </a:lnTo>
                    <a:lnTo>
                      <a:pt x="86" y="122"/>
                    </a:lnTo>
                    <a:lnTo>
                      <a:pt x="89" y="133"/>
                    </a:lnTo>
                    <a:lnTo>
                      <a:pt x="89" y="133"/>
                    </a:lnTo>
                    <a:lnTo>
                      <a:pt x="89" y="137"/>
                    </a:lnTo>
                    <a:lnTo>
                      <a:pt x="86" y="162"/>
                    </a:lnTo>
                    <a:lnTo>
                      <a:pt x="82" y="162"/>
                    </a:lnTo>
                    <a:lnTo>
                      <a:pt x="82" y="169"/>
                    </a:lnTo>
                    <a:lnTo>
                      <a:pt x="82" y="173"/>
                    </a:lnTo>
                    <a:lnTo>
                      <a:pt x="82" y="176"/>
                    </a:lnTo>
                    <a:lnTo>
                      <a:pt x="79" y="176"/>
                    </a:lnTo>
                    <a:lnTo>
                      <a:pt x="79" y="180"/>
                    </a:lnTo>
                    <a:lnTo>
                      <a:pt x="79" y="187"/>
                    </a:lnTo>
                    <a:lnTo>
                      <a:pt x="79" y="187"/>
                    </a:lnTo>
                    <a:lnTo>
                      <a:pt x="79" y="191"/>
                    </a:lnTo>
                    <a:lnTo>
                      <a:pt x="79" y="191"/>
                    </a:lnTo>
                    <a:lnTo>
                      <a:pt x="75" y="194"/>
                    </a:lnTo>
                    <a:lnTo>
                      <a:pt x="68" y="194"/>
                    </a:lnTo>
                    <a:lnTo>
                      <a:pt x="61" y="194"/>
                    </a:lnTo>
                    <a:lnTo>
                      <a:pt x="43" y="201"/>
                    </a:lnTo>
                    <a:lnTo>
                      <a:pt x="36" y="205"/>
                    </a:lnTo>
                    <a:lnTo>
                      <a:pt x="32" y="208"/>
                    </a:lnTo>
                    <a:lnTo>
                      <a:pt x="25" y="212"/>
                    </a:lnTo>
                    <a:lnTo>
                      <a:pt x="21" y="216"/>
                    </a:lnTo>
                    <a:lnTo>
                      <a:pt x="18" y="219"/>
                    </a:lnTo>
                    <a:lnTo>
                      <a:pt x="14" y="226"/>
                    </a:lnTo>
                    <a:lnTo>
                      <a:pt x="14" y="230"/>
                    </a:lnTo>
                    <a:lnTo>
                      <a:pt x="14" y="241"/>
                    </a:lnTo>
                    <a:lnTo>
                      <a:pt x="11" y="241"/>
                    </a:lnTo>
                    <a:lnTo>
                      <a:pt x="7" y="241"/>
                    </a:lnTo>
                    <a:lnTo>
                      <a:pt x="7" y="244"/>
                    </a:lnTo>
                    <a:lnTo>
                      <a:pt x="4" y="252"/>
                    </a:lnTo>
                    <a:lnTo>
                      <a:pt x="0" y="259"/>
                    </a:lnTo>
                    <a:lnTo>
                      <a:pt x="0" y="259"/>
                    </a:lnTo>
                    <a:lnTo>
                      <a:pt x="0" y="262"/>
                    </a:lnTo>
                    <a:lnTo>
                      <a:pt x="4" y="269"/>
                    </a:lnTo>
                    <a:lnTo>
                      <a:pt x="4" y="273"/>
                    </a:lnTo>
                    <a:lnTo>
                      <a:pt x="4" y="277"/>
                    </a:lnTo>
                    <a:lnTo>
                      <a:pt x="7" y="280"/>
                    </a:lnTo>
                    <a:lnTo>
                      <a:pt x="11" y="284"/>
                    </a:lnTo>
                    <a:lnTo>
                      <a:pt x="14" y="287"/>
                    </a:lnTo>
                    <a:lnTo>
                      <a:pt x="18" y="291"/>
                    </a:lnTo>
                    <a:lnTo>
                      <a:pt x="18" y="295"/>
                    </a:lnTo>
                    <a:lnTo>
                      <a:pt x="14" y="298"/>
                    </a:lnTo>
                    <a:lnTo>
                      <a:pt x="18" y="298"/>
                    </a:lnTo>
                    <a:lnTo>
                      <a:pt x="21" y="298"/>
                    </a:lnTo>
                    <a:lnTo>
                      <a:pt x="29" y="302"/>
                    </a:lnTo>
                    <a:lnTo>
                      <a:pt x="29" y="302"/>
                    </a:lnTo>
                    <a:lnTo>
                      <a:pt x="32" y="302"/>
                    </a:lnTo>
                    <a:lnTo>
                      <a:pt x="32" y="305"/>
                    </a:lnTo>
                    <a:lnTo>
                      <a:pt x="32" y="309"/>
                    </a:lnTo>
                    <a:lnTo>
                      <a:pt x="39" y="309"/>
                    </a:lnTo>
                    <a:lnTo>
                      <a:pt x="43" y="309"/>
                    </a:lnTo>
                    <a:lnTo>
                      <a:pt x="47" y="309"/>
                    </a:lnTo>
                    <a:lnTo>
                      <a:pt x="54" y="305"/>
                    </a:lnTo>
                    <a:lnTo>
                      <a:pt x="61" y="302"/>
                    </a:lnTo>
                    <a:lnTo>
                      <a:pt x="64" y="298"/>
                    </a:lnTo>
                    <a:lnTo>
                      <a:pt x="68" y="295"/>
                    </a:lnTo>
                    <a:lnTo>
                      <a:pt x="68" y="298"/>
                    </a:lnTo>
                    <a:lnTo>
                      <a:pt x="68" y="316"/>
                    </a:lnTo>
                    <a:lnTo>
                      <a:pt x="68" y="320"/>
                    </a:lnTo>
                    <a:lnTo>
                      <a:pt x="68" y="330"/>
                    </a:lnTo>
                    <a:lnTo>
                      <a:pt x="68" y="330"/>
                    </a:lnTo>
                    <a:lnTo>
                      <a:pt x="72" y="334"/>
                    </a:lnTo>
                    <a:lnTo>
                      <a:pt x="72" y="334"/>
                    </a:lnTo>
                    <a:lnTo>
                      <a:pt x="75" y="330"/>
                    </a:lnTo>
                    <a:lnTo>
                      <a:pt x="75" y="330"/>
                    </a:lnTo>
                    <a:lnTo>
                      <a:pt x="79" y="330"/>
                    </a:lnTo>
                    <a:lnTo>
                      <a:pt x="82" y="330"/>
                    </a:lnTo>
                    <a:lnTo>
                      <a:pt x="86" y="330"/>
                    </a:lnTo>
                    <a:lnTo>
                      <a:pt x="86" y="330"/>
                    </a:lnTo>
                    <a:lnTo>
                      <a:pt x="93" y="330"/>
                    </a:lnTo>
                    <a:lnTo>
                      <a:pt x="107" y="330"/>
                    </a:lnTo>
                    <a:lnTo>
                      <a:pt x="111" y="330"/>
                    </a:lnTo>
                    <a:lnTo>
                      <a:pt x="115" y="330"/>
                    </a:lnTo>
                    <a:lnTo>
                      <a:pt x="125" y="327"/>
                    </a:lnTo>
                    <a:lnTo>
                      <a:pt x="125" y="323"/>
                    </a:lnTo>
                    <a:lnTo>
                      <a:pt x="136" y="316"/>
                    </a:lnTo>
                    <a:lnTo>
                      <a:pt x="143" y="309"/>
                    </a:lnTo>
                    <a:lnTo>
                      <a:pt x="143" y="305"/>
                    </a:lnTo>
                    <a:lnTo>
                      <a:pt x="150" y="305"/>
                    </a:lnTo>
                    <a:lnTo>
                      <a:pt x="154" y="305"/>
                    </a:lnTo>
                    <a:lnTo>
                      <a:pt x="161" y="305"/>
                    </a:lnTo>
                    <a:lnTo>
                      <a:pt x="168" y="305"/>
                    </a:lnTo>
                    <a:lnTo>
                      <a:pt x="172" y="305"/>
                    </a:lnTo>
                    <a:lnTo>
                      <a:pt x="172" y="309"/>
                    </a:lnTo>
                    <a:lnTo>
                      <a:pt x="172" y="313"/>
                    </a:lnTo>
                    <a:lnTo>
                      <a:pt x="172" y="327"/>
                    </a:lnTo>
                    <a:lnTo>
                      <a:pt x="172" y="330"/>
                    </a:lnTo>
                    <a:lnTo>
                      <a:pt x="172" y="334"/>
                    </a:lnTo>
                    <a:lnTo>
                      <a:pt x="172" y="334"/>
                    </a:lnTo>
                    <a:lnTo>
                      <a:pt x="172" y="338"/>
                    </a:lnTo>
                    <a:lnTo>
                      <a:pt x="172" y="345"/>
                    </a:lnTo>
                    <a:lnTo>
                      <a:pt x="175" y="348"/>
                    </a:lnTo>
                    <a:lnTo>
                      <a:pt x="179" y="352"/>
                    </a:lnTo>
                    <a:lnTo>
                      <a:pt x="190" y="359"/>
                    </a:lnTo>
                    <a:lnTo>
                      <a:pt x="193" y="363"/>
                    </a:lnTo>
                    <a:lnTo>
                      <a:pt x="201" y="363"/>
                    </a:lnTo>
                    <a:lnTo>
                      <a:pt x="208" y="363"/>
                    </a:lnTo>
                    <a:lnTo>
                      <a:pt x="211" y="363"/>
                    </a:lnTo>
                    <a:lnTo>
                      <a:pt x="215" y="366"/>
                    </a:lnTo>
                    <a:lnTo>
                      <a:pt x="215" y="366"/>
                    </a:lnTo>
                    <a:lnTo>
                      <a:pt x="218" y="370"/>
                    </a:lnTo>
                    <a:lnTo>
                      <a:pt x="222" y="370"/>
                    </a:lnTo>
                    <a:lnTo>
                      <a:pt x="236" y="374"/>
                    </a:lnTo>
                    <a:lnTo>
                      <a:pt x="240" y="381"/>
                    </a:lnTo>
                    <a:lnTo>
                      <a:pt x="244" y="381"/>
                    </a:lnTo>
                    <a:lnTo>
                      <a:pt x="247" y="381"/>
                    </a:lnTo>
                    <a:lnTo>
                      <a:pt x="251" y="381"/>
                    </a:lnTo>
                    <a:lnTo>
                      <a:pt x="251" y="381"/>
                    </a:lnTo>
                    <a:lnTo>
                      <a:pt x="258" y="381"/>
                    </a:lnTo>
                    <a:lnTo>
                      <a:pt x="265" y="388"/>
                    </a:lnTo>
                    <a:lnTo>
                      <a:pt x="269" y="388"/>
                    </a:lnTo>
                    <a:lnTo>
                      <a:pt x="269" y="391"/>
                    </a:lnTo>
                    <a:lnTo>
                      <a:pt x="272" y="399"/>
                    </a:lnTo>
                    <a:lnTo>
                      <a:pt x="272" y="402"/>
                    </a:lnTo>
                    <a:lnTo>
                      <a:pt x="272" y="406"/>
                    </a:lnTo>
                    <a:lnTo>
                      <a:pt x="276" y="409"/>
                    </a:lnTo>
                    <a:lnTo>
                      <a:pt x="276" y="413"/>
                    </a:lnTo>
                    <a:lnTo>
                      <a:pt x="272" y="417"/>
                    </a:lnTo>
                    <a:lnTo>
                      <a:pt x="272" y="417"/>
                    </a:lnTo>
                    <a:lnTo>
                      <a:pt x="272" y="420"/>
                    </a:lnTo>
                    <a:lnTo>
                      <a:pt x="272" y="420"/>
                    </a:lnTo>
                    <a:lnTo>
                      <a:pt x="272" y="427"/>
                    </a:lnTo>
                    <a:lnTo>
                      <a:pt x="276" y="434"/>
                    </a:lnTo>
                    <a:lnTo>
                      <a:pt x="279" y="442"/>
                    </a:lnTo>
                    <a:lnTo>
                      <a:pt x="283" y="442"/>
                    </a:lnTo>
                    <a:lnTo>
                      <a:pt x="286" y="442"/>
                    </a:lnTo>
                    <a:lnTo>
                      <a:pt x="294" y="442"/>
                    </a:lnTo>
                    <a:lnTo>
                      <a:pt x="294" y="442"/>
                    </a:lnTo>
                    <a:lnTo>
                      <a:pt x="312" y="442"/>
                    </a:lnTo>
                    <a:lnTo>
                      <a:pt x="312" y="442"/>
                    </a:lnTo>
                    <a:lnTo>
                      <a:pt x="315" y="442"/>
                    </a:lnTo>
                    <a:lnTo>
                      <a:pt x="315" y="445"/>
                    </a:lnTo>
                    <a:lnTo>
                      <a:pt x="315" y="449"/>
                    </a:lnTo>
                    <a:lnTo>
                      <a:pt x="312" y="452"/>
                    </a:lnTo>
                    <a:lnTo>
                      <a:pt x="312" y="452"/>
                    </a:lnTo>
                    <a:lnTo>
                      <a:pt x="315" y="460"/>
                    </a:lnTo>
                    <a:lnTo>
                      <a:pt x="319" y="463"/>
                    </a:lnTo>
                    <a:lnTo>
                      <a:pt x="322" y="463"/>
                    </a:lnTo>
                    <a:lnTo>
                      <a:pt x="322" y="470"/>
                    </a:lnTo>
                    <a:lnTo>
                      <a:pt x="326" y="478"/>
                    </a:lnTo>
                    <a:lnTo>
                      <a:pt x="329" y="481"/>
                    </a:lnTo>
                    <a:lnTo>
                      <a:pt x="329" y="488"/>
                    </a:lnTo>
                    <a:lnTo>
                      <a:pt x="326" y="499"/>
                    </a:lnTo>
                    <a:lnTo>
                      <a:pt x="326" y="503"/>
                    </a:lnTo>
                    <a:lnTo>
                      <a:pt x="326" y="506"/>
                    </a:lnTo>
                    <a:lnTo>
                      <a:pt x="322" y="510"/>
                    </a:lnTo>
                    <a:lnTo>
                      <a:pt x="322" y="510"/>
                    </a:lnTo>
                    <a:lnTo>
                      <a:pt x="322" y="513"/>
                    </a:lnTo>
                    <a:lnTo>
                      <a:pt x="322" y="517"/>
                    </a:lnTo>
                    <a:lnTo>
                      <a:pt x="322" y="521"/>
                    </a:lnTo>
                    <a:lnTo>
                      <a:pt x="322" y="521"/>
                    </a:lnTo>
                    <a:lnTo>
                      <a:pt x="319" y="521"/>
                    </a:lnTo>
                    <a:lnTo>
                      <a:pt x="319" y="521"/>
                    </a:lnTo>
                    <a:lnTo>
                      <a:pt x="319" y="524"/>
                    </a:lnTo>
                    <a:lnTo>
                      <a:pt x="319" y="524"/>
                    </a:lnTo>
                    <a:lnTo>
                      <a:pt x="322" y="531"/>
                    </a:lnTo>
                    <a:lnTo>
                      <a:pt x="322" y="531"/>
                    </a:lnTo>
                    <a:lnTo>
                      <a:pt x="322" y="549"/>
                    </a:lnTo>
                    <a:lnTo>
                      <a:pt x="322" y="560"/>
                    </a:lnTo>
                    <a:lnTo>
                      <a:pt x="326" y="564"/>
                    </a:lnTo>
                    <a:lnTo>
                      <a:pt x="326" y="564"/>
                    </a:lnTo>
                    <a:lnTo>
                      <a:pt x="333" y="567"/>
                    </a:lnTo>
                    <a:lnTo>
                      <a:pt x="333" y="567"/>
                    </a:lnTo>
                    <a:lnTo>
                      <a:pt x="340" y="567"/>
                    </a:lnTo>
                    <a:lnTo>
                      <a:pt x="344" y="567"/>
                    </a:lnTo>
                    <a:lnTo>
                      <a:pt x="351" y="567"/>
                    </a:lnTo>
                    <a:lnTo>
                      <a:pt x="351" y="567"/>
                    </a:lnTo>
                    <a:lnTo>
                      <a:pt x="355" y="564"/>
                    </a:lnTo>
                    <a:lnTo>
                      <a:pt x="358" y="567"/>
                    </a:lnTo>
                    <a:lnTo>
                      <a:pt x="365" y="571"/>
                    </a:lnTo>
                    <a:lnTo>
                      <a:pt x="369" y="574"/>
                    </a:lnTo>
                    <a:lnTo>
                      <a:pt x="369" y="574"/>
                    </a:lnTo>
                    <a:lnTo>
                      <a:pt x="369" y="582"/>
                    </a:lnTo>
                    <a:lnTo>
                      <a:pt x="372" y="589"/>
                    </a:lnTo>
                    <a:lnTo>
                      <a:pt x="372" y="596"/>
                    </a:lnTo>
                    <a:lnTo>
                      <a:pt x="372" y="600"/>
                    </a:lnTo>
                    <a:lnTo>
                      <a:pt x="372" y="603"/>
                    </a:lnTo>
                    <a:lnTo>
                      <a:pt x="376" y="603"/>
                    </a:lnTo>
                    <a:lnTo>
                      <a:pt x="380" y="603"/>
                    </a:lnTo>
                    <a:lnTo>
                      <a:pt x="383" y="603"/>
                    </a:lnTo>
                    <a:lnTo>
                      <a:pt x="383" y="603"/>
                    </a:lnTo>
                    <a:lnTo>
                      <a:pt x="390" y="603"/>
                    </a:lnTo>
                    <a:lnTo>
                      <a:pt x="394" y="603"/>
                    </a:lnTo>
                    <a:lnTo>
                      <a:pt x="394" y="603"/>
                    </a:lnTo>
                    <a:lnTo>
                      <a:pt x="398" y="607"/>
                    </a:lnTo>
                    <a:lnTo>
                      <a:pt x="398" y="617"/>
                    </a:lnTo>
                    <a:lnTo>
                      <a:pt x="398" y="617"/>
                    </a:lnTo>
                    <a:lnTo>
                      <a:pt x="394" y="625"/>
                    </a:lnTo>
                    <a:lnTo>
                      <a:pt x="394" y="632"/>
                    </a:lnTo>
                    <a:lnTo>
                      <a:pt x="394" y="639"/>
                    </a:lnTo>
                    <a:lnTo>
                      <a:pt x="398" y="639"/>
                    </a:lnTo>
                    <a:lnTo>
                      <a:pt x="398" y="639"/>
                    </a:lnTo>
                    <a:lnTo>
                      <a:pt x="405" y="639"/>
                    </a:lnTo>
                    <a:lnTo>
                      <a:pt x="405" y="643"/>
                    </a:lnTo>
                    <a:lnTo>
                      <a:pt x="408" y="657"/>
                    </a:lnTo>
                    <a:lnTo>
                      <a:pt x="408" y="668"/>
                    </a:lnTo>
                    <a:lnTo>
                      <a:pt x="408" y="671"/>
                    </a:lnTo>
                    <a:lnTo>
                      <a:pt x="408" y="671"/>
                    </a:lnTo>
                    <a:lnTo>
                      <a:pt x="408" y="675"/>
                    </a:lnTo>
                    <a:lnTo>
                      <a:pt x="398" y="678"/>
                    </a:lnTo>
                    <a:lnTo>
                      <a:pt x="398" y="682"/>
                    </a:lnTo>
                    <a:lnTo>
                      <a:pt x="390" y="682"/>
                    </a:lnTo>
                    <a:lnTo>
                      <a:pt x="387" y="682"/>
                    </a:lnTo>
                    <a:lnTo>
                      <a:pt x="387" y="686"/>
                    </a:lnTo>
                    <a:lnTo>
                      <a:pt x="383" y="689"/>
                    </a:lnTo>
                    <a:lnTo>
                      <a:pt x="365" y="704"/>
                    </a:lnTo>
                    <a:lnTo>
                      <a:pt x="365" y="704"/>
                    </a:lnTo>
                    <a:lnTo>
                      <a:pt x="362" y="707"/>
                    </a:lnTo>
                    <a:lnTo>
                      <a:pt x="355" y="718"/>
                    </a:lnTo>
                    <a:lnTo>
                      <a:pt x="355" y="718"/>
                    </a:lnTo>
                    <a:lnTo>
                      <a:pt x="347" y="725"/>
                    </a:lnTo>
                    <a:lnTo>
                      <a:pt x="344" y="729"/>
                    </a:lnTo>
                    <a:lnTo>
                      <a:pt x="340" y="732"/>
                    </a:lnTo>
                    <a:lnTo>
                      <a:pt x="337" y="736"/>
                    </a:lnTo>
                    <a:lnTo>
                      <a:pt x="337" y="736"/>
                    </a:lnTo>
                    <a:lnTo>
                      <a:pt x="333" y="739"/>
                    </a:lnTo>
                    <a:lnTo>
                      <a:pt x="329" y="743"/>
                    </a:lnTo>
                    <a:lnTo>
                      <a:pt x="337" y="743"/>
                    </a:lnTo>
                    <a:lnTo>
                      <a:pt x="337" y="743"/>
                    </a:lnTo>
                    <a:lnTo>
                      <a:pt x="340" y="739"/>
                    </a:lnTo>
                    <a:lnTo>
                      <a:pt x="340" y="739"/>
                    </a:lnTo>
                    <a:lnTo>
                      <a:pt x="344" y="739"/>
                    </a:lnTo>
                    <a:lnTo>
                      <a:pt x="344" y="739"/>
                    </a:lnTo>
                    <a:lnTo>
                      <a:pt x="351" y="743"/>
                    </a:lnTo>
                    <a:lnTo>
                      <a:pt x="351" y="747"/>
                    </a:lnTo>
                    <a:lnTo>
                      <a:pt x="355" y="750"/>
                    </a:lnTo>
                    <a:lnTo>
                      <a:pt x="358" y="750"/>
                    </a:lnTo>
                    <a:lnTo>
                      <a:pt x="362" y="757"/>
                    </a:lnTo>
                    <a:lnTo>
                      <a:pt x="362" y="761"/>
                    </a:lnTo>
                    <a:lnTo>
                      <a:pt x="365" y="761"/>
                    </a:lnTo>
                    <a:lnTo>
                      <a:pt x="365" y="761"/>
                    </a:lnTo>
                    <a:lnTo>
                      <a:pt x="372" y="757"/>
                    </a:lnTo>
                    <a:lnTo>
                      <a:pt x="372" y="757"/>
                    </a:lnTo>
                    <a:lnTo>
                      <a:pt x="372" y="757"/>
                    </a:lnTo>
                    <a:lnTo>
                      <a:pt x="376" y="761"/>
                    </a:lnTo>
                    <a:lnTo>
                      <a:pt x="380" y="765"/>
                    </a:lnTo>
                    <a:lnTo>
                      <a:pt x="380" y="765"/>
                    </a:lnTo>
                    <a:lnTo>
                      <a:pt x="380" y="768"/>
                    </a:lnTo>
                    <a:lnTo>
                      <a:pt x="383" y="768"/>
                    </a:lnTo>
                    <a:lnTo>
                      <a:pt x="387" y="768"/>
                    </a:lnTo>
                    <a:lnTo>
                      <a:pt x="390" y="772"/>
                    </a:lnTo>
                    <a:lnTo>
                      <a:pt x="390" y="772"/>
                    </a:lnTo>
                    <a:lnTo>
                      <a:pt x="394" y="775"/>
                    </a:lnTo>
                    <a:lnTo>
                      <a:pt x="398" y="779"/>
                    </a:lnTo>
                    <a:lnTo>
                      <a:pt x="401" y="779"/>
                    </a:lnTo>
                    <a:lnTo>
                      <a:pt x="401" y="779"/>
                    </a:lnTo>
                    <a:lnTo>
                      <a:pt x="408" y="782"/>
                    </a:lnTo>
                    <a:lnTo>
                      <a:pt x="408" y="782"/>
                    </a:lnTo>
                    <a:lnTo>
                      <a:pt x="412" y="790"/>
                    </a:lnTo>
                    <a:lnTo>
                      <a:pt x="412" y="793"/>
                    </a:lnTo>
                    <a:lnTo>
                      <a:pt x="419" y="797"/>
                    </a:lnTo>
                    <a:lnTo>
                      <a:pt x="419" y="800"/>
                    </a:lnTo>
                    <a:lnTo>
                      <a:pt x="419" y="800"/>
                    </a:lnTo>
                    <a:lnTo>
                      <a:pt x="419" y="800"/>
                    </a:lnTo>
                    <a:lnTo>
                      <a:pt x="419" y="804"/>
                    </a:lnTo>
                    <a:lnTo>
                      <a:pt x="415" y="804"/>
                    </a:lnTo>
                    <a:lnTo>
                      <a:pt x="415" y="808"/>
                    </a:lnTo>
                    <a:lnTo>
                      <a:pt x="415" y="808"/>
                    </a:lnTo>
                    <a:lnTo>
                      <a:pt x="415" y="815"/>
                    </a:lnTo>
                    <a:lnTo>
                      <a:pt x="412" y="818"/>
                    </a:lnTo>
                    <a:lnTo>
                      <a:pt x="412" y="822"/>
                    </a:lnTo>
                    <a:lnTo>
                      <a:pt x="415" y="822"/>
                    </a:lnTo>
                    <a:lnTo>
                      <a:pt x="415" y="822"/>
                    </a:lnTo>
                    <a:lnTo>
                      <a:pt x="415" y="818"/>
                    </a:lnTo>
                    <a:lnTo>
                      <a:pt x="419" y="818"/>
                    </a:lnTo>
                    <a:lnTo>
                      <a:pt x="426" y="815"/>
                    </a:lnTo>
                    <a:lnTo>
                      <a:pt x="430" y="808"/>
                    </a:lnTo>
                    <a:lnTo>
                      <a:pt x="433" y="804"/>
                    </a:lnTo>
                    <a:lnTo>
                      <a:pt x="437" y="793"/>
                    </a:lnTo>
                    <a:lnTo>
                      <a:pt x="437" y="790"/>
                    </a:lnTo>
                    <a:lnTo>
                      <a:pt x="444" y="782"/>
                    </a:lnTo>
                    <a:lnTo>
                      <a:pt x="444" y="782"/>
                    </a:lnTo>
                    <a:lnTo>
                      <a:pt x="455" y="779"/>
                    </a:lnTo>
                    <a:lnTo>
                      <a:pt x="458" y="775"/>
                    </a:lnTo>
                    <a:lnTo>
                      <a:pt x="458" y="775"/>
                    </a:lnTo>
                    <a:lnTo>
                      <a:pt x="462" y="772"/>
                    </a:lnTo>
                    <a:lnTo>
                      <a:pt x="462" y="768"/>
                    </a:lnTo>
                    <a:lnTo>
                      <a:pt x="466" y="765"/>
                    </a:lnTo>
                    <a:lnTo>
                      <a:pt x="469" y="757"/>
                    </a:lnTo>
                    <a:lnTo>
                      <a:pt x="473" y="754"/>
                    </a:lnTo>
                    <a:lnTo>
                      <a:pt x="476" y="750"/>
                    </a:lnTo>
                    <a:lnTo>
                      <a:pt x="480" y="739"/>
                    </a:lnTo>
                    <a:lnTo>
                      <a:pt x="484" y="732"/>
                    </a:lnTo>
                    <a:lnTo>
                      <a:pt x="487" y="729"/>
                    </a:lnTo>
                    <a:lnTo>
                      <a:pt x="487" y="725"/>
                    </a:lnTo>
                    <a:lnTo>
                      <a:pt x="491" y="722"/>
                    </a:lnTo>
                    <a:lnTo>
                      <a:pt x="491" y="722"/>
                    </a:lnTo>
                    <a:lnTo>
                      <a:pt x="498" y="711"/>
                    </a:lnTo>
                    <a:lnTo>
                      <a:pt x="501" y="711"/>
                    </a:lnTo>
                    <a:lnTo>
                      <a:pt x="501" y="707"/>
                    </a:lnTo>
                    <a:lnTo>
                      <a:pt x="505" y="707"/>
                    </a:lnTo>
                    <a:lnTo>
                      <a:pt x="509" y="704"/>
                    </a:lnTo>
                    <a:lnTo>
                      <a:pt x="512" y="700"/>
                    </a:lnTo>
                    <a:lnTo>
                      <a:pt x="512" y="693"/>
                    </a:lnTo>
                    <a:lnTo>
                      <a:pt x="512" y="678"/>
                    </a:lnTo>
                    <a:lnTo>
                      <a:pt x="516" y="678"/>
                    </a:lnTo>
                    <a:lnTo>
                      <a:pt x="516" y="675"/>
                    </a:lnTo>
                    <a:lnTo>
                      <a:pt x="516" y="675"/>
                    </a:lnTo>
                    <a:lnTo>
                      <a:pt x="516" y="675"/>
                    </a:lnTo>
                    <a:lnTo>
                      <a:pt x="512" y="671"/>
                    </a:lnTo>
                    <a:lnTo>
                      <a:pt x="512" y="671"/>
                    </a:lnTo>
                    <a:lnTo>
                      <a:pt x="512" y="664"/>
                    </a:lnTo>
                    <a:lnTo>
                      <a:pt x="512" y="664"/>
                    </a:lnTo>
                    <a:lnTo>
                      <a:pt x="512" y="657"/>
                    </a:lnTo>
                    <a:lnTo>
                      <a:pt x="512" y="653"/>
                    </a:lnTo>
                    <a:lnTo>
                      <a:pt x="512" y="653"/>
                    </a:lnTo>
                    <a:lnTo>
                      <a:pt x="512" y="650"/>
                    </a:lnTo>
                    <a:lnTo>
                      <a:pt x="512" y="650"/>
                    </a:lnTo>
                    <a:lnTo>
                      <a:pt x="512" y="646"/>
                    </a:lnTo>
                    <a:lnTo>
                      <a:pt x="516" y="639"/>
                    </a:lnTo>
                    <a:lnTo>
                      <a:pt x="519" y="635"/>
                    </a:lnTo>
                    <a:lnTo>
                      <a:pt x="523" y="632"/>
                    </a:lnTo>
                    <a:lnTo>
                      <a:pt x="530" y="625"/>
                    </a:lnTo>
                    <a:lnTo>
                      <a:pt x="530" y="625"/>
                    </a:lnTo>
                    <a:lnTo>
                      <a:pt x="534" y="625"/>
                    </a:lnTo>
                    <a:lnTo>
                      <a:pt x="537" y="621"/>
                    </a:lnTo>
                    <a:lnTo>
                      <a:pt x="541" y="617"/>
                    </a:lnTo>
                    <a:lnTo>
                      <a:pt x="544" y="614"/>
                    </a:lnTo>
                    <a:lnTo>
                      <a:pt x="548" y="610"/>
                    </a:lnTo>
                    <a:lnTo>
                      <a:pt x="552" y="607"/>
                    </a:lnTo>
                    <a:lnTo>
                      <a:pt x="559" y="603"/>
                    </a:lnTo>
                    <a:lnTo>
                      <a:pt x="562" y="603"/>
                    </a:lnTo>
                    <a:lnTo>
                      <a:pt x="562" y="603"/>
                    </a:lnTo>
                    <a:lnTo>
                      <a:pt x="566" y="600"/>
                    </a:lnTo>
                    <a:lnTo>
                      <a:pt x="569" y="600"/>
                    </a:lnTo>
                    <a:lnTo>
                      <a:pt x="577" y="600"/>
                    </a:lnTo>
                    <a:lnTo>
                      <a:pt x="580" y="596"/>
                    </a:lnTo>
                    <a:lnTo>
                      <a:pt x="580" y="596"/>
                    </a:lnTo>
                    <a:lnTo>
                      <a:pt x="584" y="592"/>
                    </a:lnTo>
                    <a:lnTo>
                      <a:pt x="587" y="592"/>
                    </a:lnTo>
                    <a:lnTo>
                      <a:pt x="591" y="589"/>
                    </a:lnTo>
                    <a:lnTo>
                      <a:pt x="595" y="589"/>
                    </a:lnTo>
                    <a:lnTo>
                      <a:pt x="595" y="589"/>
                    </a:lnTo>
                    <a:lnTo>
                      <a:pt x="595" y="589"/>
                    </a:lnTo>
                    <a:lnTo>
                      <a:pt x="595" y="585"/>
                    </a:lnTo>
                    <a:lnTo>
                      <a:pt x="595" y="585"/>
                    </a:lnTo>
                    <a:lnTo>
                      <a:pt x="595" y="582"/>
                    </a:lnTo>
                    <a:lnTo>
                      <a:pt x="598" y="582"/>
                    </a:lnTo>
                    <a:lnTo>
                      <a:pt x="598" y="582"/>
                    </a:lnTo>
                    <a:lnTo>
                      <a:pt x="598" y="582"/>
                    </a:lnTo>
                    <a:lnTo>
                      <a:pt x="602" y="585"/>
                    </a:lnTo>
                    <a:lnTo>
                      <a:pt x="609" y="582"/>
                    </a:lnTo>
                    <a:lnTo>
                      <a:pt x="609" y="582"/>
                    </a:lnTo>
                    <a:lnTo>
                      <a:pt x="612" y="582"/>
                    </a:lnTo>
                    <a:lnTo>
                      <a:pt x="616" y="582"/>
                    </a:lnTo>
                    <a:lnTo>
                      <a:pt x="623" y="582"/>
                    </a:lnTo>
                    <a:lnTo>
                      <a:pt x="623" y="582"/>
                    </a:lnTo>
                    <a:lnTo>
                      <a:pt x="627" y="582"/>
                    </a:lnTo>
                    <a:lnTo>
                      <a:pt x="630" y="582"/>
                    </a:lnTo>
                    <a:lnTo>
                      <a:pt x="634" y="582"/>
                    </a:lnTo>
                    <a:lnTo>
                      <a:pt x="645" y="582"/>
                    </a:lnTo>
                    <a:lnTo>
                      <a:pt x="645" y="582"/>
                    </a:lnTo>
                    <a:lnTo>
                      <a:pt x="648" y="578"/>
                    </a:lnTo>
                    <a:lnTo>
                      <a:pt x="648" y="574"/>
                    </a:lnTo>
                    <a:lnTo>
                      <a:pt x="652" y="571"/>
                    </a:lnTo>
                    <a:lnTo>
                      <a:pt x="652" y="567"/>
                    </a:lnTo>
                    <a:lnTo>
                      <a:pt x="663" y="564"/>
                    </a:lnTo>
                    <a:lnTo>
                      <a:pt x="663" y="564"/>
                    </a:lnTo>
                    <a:lnTo>
                      <a:pt x="666" y="560"/>
                    </a:lnTo>
                    <a:lnTo>
                      <a:pt x="666" y="556"/>
                    </a:lnTo>
                    <a:lnTo>
                      <a:pt x="666" y="553"/>
                    </a:lnTo>
                    <a:lnTo>
                      <a:pt x="666" y="546"/>
                    </a:lnTo>
                    <a:lnTo>
                      <a:pt x="673" y="539"/>
                    </a:lnTo>
                    <a:lnTo>
                      <a:pt x="677" y="531"/>
                    </a:lnTo>
                    <a:lnTo>
                      <a:pt x="681" y="528"/>
                    </a:lnTo>
                    <a:lnTo>
                      <a:pt x="684" y="517"/>
                    </a:lnTo>
                    <a:lnTo>
                      <a:pt x="691" y="510"/>
                    </a:lnTo>
                    <a:lnTo>
                      <a:pt x="691" y="510"/>
                    </a:lnTo>
                    <a:lnTo>
                      <a:pt x="695" y="499"/>
                    </a:lnTo>
                    <a:lnTo>
                      <a:pt x="695" y="492"/>
                    </a:lnTo>
                    <a:lnTo>
                      <a:pt x="695" y="485"/>
                    </a:lnTo>
                    <a:lnTo>
                      <a:pt x="695" y="481"/>
                    </a:lnTo>
                    <a:lnTo>
                      <a:pt x="698" y="478"/>
                    </a:lnTo>
                    <a:lnTo>
                      <a:pt x="702" y="474"/>
                    </a:lnTo>
                    <a:lnTo>
                      <a:pt x="702" y="470"/>
                    </a:lnTo>
                    <a:lnTo>
                      <a:pt x="702" y="463"/>
                    </a:lnTo>
                    <a:lnTo>
                      <a:pt x="706" y="449"/>
                    </a:lnTo>
                    <a:lnTo>
                      <a:pt x="706" y="449"/>
                    </a:lnTo>
                    <a:lnTo>
                      <a:pt x="706" y="438"/>
                    </a:lnTo>
                    <a:lnTo>
                      <a:pt x="709" y="431"/>
                    </a:lnTo>
                    <a:lnTo>
                      <a:pt x="709" y="427"/>
                    </a:lnTo>
                    <a:lnTo>
                      <a:pt x="709" y="424"/>
                    </a:lnTo>
                    <a:lnTo>
                      <a:pt x="706" y="413"/>
                    </a:lnTo>
                    <a:lnTo>
                      <a:pt x="706" y="409"/>
                    </a:lnTo>
                    <a:lnTo>
                      <a:pt x="706" y="402"/>
                    </a:lnTo>
                    <a:lnTo>
                      <a:pt x="706" y="391"/>
                    </a:lnTo>
                    <a:lnTo>
                      <a:pt x="709" y="388"/>
                    </a:lnTo>
                    <a:lnTo>
                      <a:pt x="709" y="381"/>
                    </a:lnTo>
                    <a:lnTo>
                      <a:pt x="709" y="377"/>
                    </a:lnTo>
                    <a:lnTo>
                      <a:pt x="709" y="377"/>
                    </a:lnTo>
                    <a:lnTo>
                      <a:pt x="713" y="374"/>
                    </a:lnTo>
                    <a:lnTo>
                      <a:pt x="716" y="370"/>
                    </a:lnTo>
                    <a:lnTo>
                      <a:pt x="720" y="374"/>
                    </a:lnTo>
                    <a:lnTo>
                      <a:pt x="720" y="374"/>
                    </a:lnTo>
                    <a:lnTo>
                      <a:pt x="724" y="366"/>
                    </a:lnTo>
                    <a:lnTo>
                      <a:pt x="731" y="363"/>
                    </a:lnTo>
                    <a:lnTo>
                      <a:pt x="734" y="356"/>
                    </a:lnTo>
                    <a:lnTo>
                      <a:pt x="738" y="348"/>
                    </a:lnTo>
                    <a:lnTo>
                      <a:pt x="738" y="341"/>
                    </a:lnTo>
                    <a:lnTo>
                      <a:pt x="741" y="338"/>
                    </a:lnTo>
                    <a:lnTo>
                      <a:pt x="749" y="334"/>
                    </a:lnTo>
                    <a:lnTo>
                      <a:pt x="749" y="330"/>
                    </a:lnTo>
                    <a:lnTo>
                      <a:pt x="752" y="327"/>
                    </a:lnTo>
                    <a:lnTo>
                      <a:pt x="763" y="320"/>
                    </a:lnTo>
                    <a:lnTo>
                      <a:pt x="763" y="320"/>
                    </a:lnTo>
                    <a:lnTo>
                      <a:pt x="766" y="313"/>
                    </a:lnTo>
                    <a:lnTo>
                      <a:pt x="770" y="309"/>
                    </a:lnTo>
                    <a:lnTo>
                      <a:pt x="777" y="302"/>
                    </a:lnTo>
                    <a:lnTo>
                      <a:pt x="784" y="291"/>
                    </a:lnTo>
                    <a:lnTo>
                      <a:pt x="784" y="291"/>
                    </a:lnTo>
                    <a:lnTo>
                      <a:pt x="788" y="287"/>
                    </a:lnTo>
                    <a:lnTo>
                      <a:pt x="788" y="287"/>
                    </a:lnTo>
                    <a:lnTo>
                      <a:pt x="792" y="269"/>
                    </a:lnTo>
                    <a:lnTo>
                      <a:pt x="792" y="266"/>
                    </a:lnTo>
                    <a:lnTo>
                      <a:pt x="792" y="252"/>
                    </a:lnTo>
                    <a:lnTo>
                      <a:pt x="792" y="244"/>
                    </a:lnTo>
                    <a:lnTo>
                      <a:pt x="792" y="234"/>
                    </a:lnTo>
                    <a:lnTo>
                      <a:pt x="788" y="223"/>
                    </a:lnTo>
                    <a:lnTo>
                      <a:pt x="784" y="219"/>
                    </a:lnTo>
                    <a:lnTo>
                      <a:pt x="781" y="212"/>
                    </a:lnTo>
                    <a:lnTo>
                      <a:pt x="777" y="212"/>
                    </a:lnTo>
                    <a:lnTo>
                      <a:pt x="759" y="212"/>
                    </a:lnTo>
                    <a:lnTo>
                      <a:pt x="759" y="212"/>
                    </a:lnTo>
                    <a:lnTo>
                      <a:pt x="756" y="212"/>
                    </a:lnTo>
                    <a:lnTo>
                      <a:pt x="756" y="208"/>
                    </a:lnTo>
                    <a:lnTo>
                      <a:pt x="752" y="208"/>
                    </a:lnTo>
                    <a:lnTo>
                      <a:pt x="749" y="208"/>
                    </a:lnTo>
                    <a:lnTo>
                      <a:pt x="745" y="205"/>
                    </a:lnTo>
                    <a:lnTo>
                      <a:pt x="741" y="201"/>
                    </a:lnTo>
                    <a:lnTo>
                      <a:pt x="741" y="201"/>
                    </a:lnTo>
                    <a:lnTo>
                      <a:pt x="738" y="201"/>
                    </a:lnTo>
                    <a:lnTo>
                      <a:pt x="734" y="198"/>
                    </a:lnTo>
                    <a:lnTo>
                      <a:pt x="720" y="187"/>
                    </a:lnTo>
                    <a:lnTo>
                      <a:pt x="716" y="180"/>
                    </a:lnTo>
                    <a:lnTo>
                      <a:pt x="713" y="176"/>
                    </a:lnTo>
                    <a:lnTo>
                      <a:pt x="706" y="173"/>
                    </a:lnTo>
                    <a:lnTo>
                      <a:pt x="698" y="169"/>
                    </a:lnTo>
                    <a:lnTo>
                      <a:pt x="695" y="169"/>
                    </a:lnTo>
                    <a:lnTo>
                      <a:pt x="691" y="165"/>
                    </a:lnTo>
                    <a:lnTo>
                      <a:pt x="673" y="165"/>
                    </a:lnTo>
                    <a:lnTo>
                      <a:pt x="670" y="165"/>
                    </a:lnTo>
                    <a:lnTo>
                      <a:pt x="666" y="165"/>
                    </a:lnTo>
                    <a:lnTo>
                      <a:pt x="655" y="165"/>
                    </a:lnTo>
                    <a:lnTo>
                      <a:pt x="652" y="165"/>
                    </a:lnTo>
                    <a:lnTo>
                      <a:pt x="645" y="165"/>
                    </a:lnTo>
                    <a:lnTo>
                      <a:pt x="623" y="158"/>
                    </a:lnTo>
                    <a:lnTo>
                      <a:pt x="620" y="158"/>
                    </a:lnTo>
                    <a:lnTo>
                      <a:pt x="620" y="158"/>
                    </a:lnTo>
                    <a:lnTo>
                      <a:pt x="616" y="155"/>
                    </a:lnTo>
                    <a:lnTo>
                      <a:pt x="612" y="155"/>
                    </a:lnTo>
                    <a:lnTo>
                      <a:pt x="612" y="158"/>
                    </a:lnTo>
                    <a:lnTo>
                      <a:pt x="609" y="158"/>
                    </a:lnTo>
                    <a:lnTo>
                      <a:pt x="602" y="162"/>
                    </a:lnTo>
                    <a:lnTo>
                      <a:pt x="598" y="162"/>
                    </a:lnTo>
                    <a:lnTo>
                      <a:pt x="598" y="162"/>
                    </a:lnTo>
                    <a:lnTo>
                      <a:pt x="598" y="158"/>
                    </a:lnTo>
                    <a:lnTo>
                      <a:pt x="602" y="155"/>
                    </a:lnTo>
                    <a:lnTo>
                      <a:pt x="602" y="155"/>
                    </a:lnTo>
                    <a:lnTo>
                      <a:pt x="602" y="151"/>
                    </a:lnTo>
                    <a:lnTo>
                      <a:pt x="598" y="151"/>
                    </a:lnTo>
                    <a:lnTo>
                      <a:pt x="598" y="151"/>
                    </a:lnTo>
                    <a:lnTo>
                      <a:pt x="595" y="151"/>
                    </a:lnTo>
                    <a:lnTo>
                      <a:pt x="595" y="151"/>
                    </a:lnTo>
                    <a:lnTo>
                      <a:pt x="595" y="151"/>
                    </a:lnTo>
                    <a:lnTo>
                      <a:pt x="595" y="151"/>
                    </a:lnTo>
                    <a:lnTo>
                      <a:pt x="595" y="147"/>
                    </a:lnTo>
                    <a:lnTo>
                      <a:pt x="598" y="144"/>
                    </a:lnTo>
                    <a:lnTo>
                      <a:pt x="595" y="140"/>
                    </a:lnTo>
                    <a:lnTo>
                      <a:pt x="591" y="137"/>
                    </a:lnTo>
                    <a:lnTo>
                      <a:pt x="587" y="137"/>
                    </a:lnTo>
                    <a:lnTo>
                      <a:pt x="584" y="137"/>
                    </a:lnTo>
                    <a:lnTo>
                      <a:pt x="584" y="140"/>
                    </a:lnTo>
                    <a:lnTo>
                      <a:pt x="580" y="140"/>
                    </a:lnTo>
                    <a:lnTo>
                      <a:pt x="580" y="137"/>
                    </a:lnTo>
                    <a:lnTo>
                      <a:pt x="580" y="137"/>
                    </a:lnTo>
                    <a:lnTo>
                      <a:pt x="577" y="133"/>
                    </a:lnTo>
                    <a:lnTo>
                      <a:pt x="573" y="133"/>
                    </a:lnTo>
                    <a:lnTo>
                      <a:pt x="569" y="130"/>
                    </a:lnTo>
                    <a:lnTo>
                      <a:pt x="566" y="130"/>
                    </a:lnTo>
                    <a:lnTo>
                      <a:pt x="562" y="126"/>
                    </a:lnTo>
                    <a:lnTo>
                      <a:pt x="559" y="126"/>
                    </a:lnTo>
                    <a:lnTo>
                      <a:pt x="555" y="126"/>
                    </a:lnTo>
                    <a:lnTo>
                      <a:pt x="544" y="119"/>
                    </a:lnTo>
                    <a:lnTo>
                      <a:pt x="541" y="119"/>
                    </a:lnTo>
                    <a:lnTo>
                      <a:pt x="530" y="119"/>
                    </a:lnTo>
                    <a:lnTo>
                      <a:pt x="526" y="122"/>
                    </a:lnTo>
                    <a:lnTo>
                      <a:pt x="523" y="126"/>
                    </a:lnTo>
                    <a:lnTo>
                      <a:pt x="523" y="126"/>
                    </a:lnTo>
                    <a:lnTo>
                      <a:pt x="519" y="130"/>
                    </a:lnTo>
                    <a:lnTo>
                      <a:pt x="519" y="133"/>
                    </a:lnTo>
                    <a:lnTo>
                      <a:pt x="516" y="137"/>
                    </a:lnTo>
                    <a:lnTo>
                      <a:pt x="512" y="137"/>
                    </a:lnTo>
                    <a:lnTo>
                      <a:pt x="512" y="137"/>
                    </a:lnTo>
                    <a:lnTo>
                      <a:pt x="509" y="140"/>
                    </a:lnTo>
                    <a:lnTo>
                      <a:pt x="509" y="140"/>
                    </a:lnTo>
                    <a:lnTo>
                      <a:pt x="505" y="147"/>
                    </a:lnTo>
                    <a:lnTo>
                      <a:pt x="501" y="151"/>
                    </a:lnTo>
                    <a:lnTo>
                      <a:pt x="501" y="151"/>
                    </a:lnTo>
                    <a:lnTo>
                      <a:pt x="501" y="151"/>
                    </a:lnTo>
                    <a:lnTo>
                      <a:pt x="501" y="155"/>
                    </a:lnTo>
                    <a:lnTo>
                      <a:pt x="498" y="158"/>
                    </a:lnTo>
                    <a:lnTo>
                      <a:pt x="498" y="158"/>
                    </a:lnTo>
                    <a:lnTo>
                      <a:pt x="498" y="155"/>
                    </a:lnTo>
                    <a:lnTo>
                      <a:pt x="498" y="151"/>
                    </a:lnTo>
                    <a:lnTo>
                      <a:pt x="498" y="144"/>
                    </a:lnTo>
                    <a:lnTo>
                      <a:pt x="498" y="144"/>
                    </a:lnTo>
                    <a:lnTo>
                      <a:pt x="494" y="144"/>
                    </a:lnTo>
                    <a:lnTo>
                      <a:pt x="494" y="144"/>
                    </a:lnTo>
                    <a:lnTo>
                      <a:pt x="491" y="144"/>
                    </a:lnTo>
                    <a:lnTo>
                      <a:pt x="480" y="144"/>
                    </a:lnTo>
                    <a:lnTo>
                      <a:pt x="480" y="144"/>
                    </a:lnTo>
                    <a:lnTo>
                      <a:pt x="476" y="144"/>
                    </a:lnTo>
                    <a:lnTo>
                      <a:pt x="476" y="144"/>
                    </a:lnTo>
                    <a:lnTo>
                      <a:pt x="473" y="144"/>
                    </a:lnTo>
                    <a:lnTo>
                      <a:pt x="473" y="144"/>
                    </a:lnTo>
                    <a:lnTo>
                      <a:pt x="466" y="147"/>
                    </a:lnTo>
                    <a:lnTo>
                      <a:pt x="466" y="147"/>
                    </a:lnTo>
                    <a:lnTo>
                      <a:pt x="458" y="144"/>
                    </a:lnTo>
                    <a:lnTo>
                      <a:pt x="458" y="144"/>
                    </a:lnTo>
                    <a:lnTo>
                      <a:pt x="458" y="144"/>
                    </a:lnTo>
                    <a:lnTo>
                      <a:pt x="455" y="147"/>
                    </a:lnTo>
                    <a:lnTo>
                      <a:pt x="455" y="147"/>
                    </a:lnTo>
                    <a:lnTo>
                      <a:pt x="455" y="147"/>
                    </a:lnTo>
                    <a:lnTo>
                      <a:pt x="455" y="147"/>
                    </a:lnTo>
                    <a:lnTo>
                      <a:pt x="455" y="144"/>
                    </a:lnTo>
                    <a:lnTo>
                      <a:pt x="458" y="144"/>
                    </a:lnTo>
                    <a:lnTo>
                      <a:pt x="458" y="144"/>
                    </a:lnTo>
                    <a:lnTo>
                      <a:pt x="462" y="144"/>
                    </a:lnTo>
                    <a:lnTo>
                      <a:pt x="469" y="144"/>
                    </a:lnTo>
                    <a:lnTo>
                      <a:pt x="473" y="144"/>
                    </a:lnTo>
                    <a:lnTo>
                      <a:pt x="473" y="140"/>
                    </a:lnTo>
                    <a:lnTo>
                      <a:pt x="473" y="140"/>
                    </a:lnTo>
                    <a:lnTo>
                      <a:pt x="473" y="133"/>
                    </a:lnTo>
                    <a:lnTo>
                      <a:pt x="473" y="133"/>
                    </a:lnTo>
                    <a:lnTo>
                      <a:pt x="469" y="133"/>
                    </a:lnTo>
                    <a:lnTo>
                      <a:pt x="469" y="130"/>
                    </a:lnTo>
                    <a:lnTo>
                      <a:pt x="466" y="130"/>
                    </a:lnTo>
                    <a:lnTo>
                      <a:pt x="466" y="130"/>
                    </a:lnTo>
                    <a:lnTo>
                      <a:pt x="466" y="126"/>
                    </a:lnTo>
                    <a:lnTo>
                      <a:pt x="469" y="126"/>
                    </a:lnTo>
                    <a:lnTo>
                      <a:pt x="469" y="126"/>
                    </a:lnTo>
                    <a:lnTo>
                      <a:pt x="469" y="122"/>
                    </a:lnTo>
                    <a:lnTo>
                      <a:pt x="469" y="122"/>
                    </a:lnTo>
                    <a:lnTo>
                      <a:pt x="466" y="122"/>
                    </a:lnTo>
                    <a:lnTo>
                      <a:pt x="466" y="122"/>
                    </a:lnTo>
                    <a:lnTo>
                      <a:pt x="462" y="126"/>
                    </a:lnTo>
                    <a:lnTo>
                      <a:pt x="462" y="130"/>
                    </a:lnTo>
                    <a:lnTo>
                      <a:pt x="458" y="130"/>
                    </a:lnTo>
                    <a:lnTo>
                      <a:pt x="458" y="130"/>
                    </a:lnTo>
                    <a:lnTo>
                      <a:pt x="458" y="130"/>
                    </a:lnTo>
                    <a:lnTo>
                      <a:pt x="458" y="122"/>
                    </a:lnTo>
                    <a:lnTo>
                      <a:pt x="458" y="119"/>
                    </a:lnTo>
                    <a:lnTo>
                      <a:pt x="458" y="115"/>
                    </a:lnTo>
                    <a:lnTo>
                      <a:pt x="458" y="115"/>
                    </a:lnTo>
                    <a:lnTo>
                      <a:pt x="458" y="112"/>
                    </a:lnTo>
                    <a:lnTo>
                      <a:pt x="462" y="108"/>
                    </a:lnTo>
                    <a:lnTo>
                      <a:pt x="466" y="104"/>
                    </a:lnTo>
                    <a:lnTo>
                      <a:pt x="469" y="101"/>
                    </a:lnTo>
                    <a:lnTo>
                      <a:pt x="476" y="94"/>
                    </a:lnTo>
                    <a:lnTo>
                      <a:pt x="480" y="90"/>
                    </a:lnTo>
                    <a:lnTo>
                      <a:pt x="480" y="90"/>
                    </a:lnTo>
                    <a:lnTo>
                      <a:pt x="484" y="87"/>
                    </a:lnTo>
                    <a:lnTo>
                      <a:pt x="484" y="83"/>
                    </a:lnTo>
                    <a:lnTo>
                      <a:pt x="484" y="83"/>
                    </a:lnTo>
                    <a:lnTo>
                      <a:pt x="487" y="76"/>
                    </a:lnTo>
                    <a:lnTo>
                      <a:pt x="487" y="72"/>
                    </a:lnTo>
                    <a:lnTo>
                      <a:pt x="487" y="72"/>
                    </a:lnTo>
                    <a:lnTo>
                      <a:pt x="484" y="72"/>
                    </a:lnTo>
                    <a:lnTo>
                      <a:pt x="476" y="69"/>
                    </a:lnTo>
                    <a:lnTo>
                      <a:pt x="476" y="65"/>
                    </a:lnTo>
                    <a:lnTo>
                      <a:pt x="473" y="58"/>
                    </a:lnTo>
                    <a:lnTo>
                      <a:pt x="473" y="54"/>
                    </a:lnTo>
                    <a:lnTo>
                      <a:pt x="473" y="51"/>
                    </a:lnTo>
                    <a:lnTo>
                      <a:pt x="469" y="47"/>
                    </a:lnTo>
                    <a:lnTo>
                      <a:pt x="469" y="43"/>
                    </a:lnTo>
                    <a:lnTo>
                      <a:pt x="466" y="40"/>
                    </a:lnTo>
                    <a:lnTo>
                      <a:pt x="466" y="33"/>
                    </a:lnTo>
                    <a:lnTo>
                      <a:pt x="466" y="29"/>
                    </a:lnTo>
                    <a:lnTo>
                      <a:pt x="462" y="26"/>
                    </a:lnTo>
                    <a:lnTo>
                      <a:pt x="458" y="22"/>
                    </a:lnTo>
                    <a:lnTo>
                      <a:pt x="458" y="18"/>
                    </a:lnTo>
                    <a:lnTo>
                      <a:pt x="455" y="18"/>
                    </a:lnTo>
                    <a:lnTo>
                      <a:pt x="455" y="22"/>
                    </a:lnTo>
                    <a:lnTo>
                      <a:pt x="455" y="22"/>
                    </a:lnTo>
                    <a:lnTo>
                      <a:pt x="448" y="29"/>
                    </a:lnTo>
                    <a:lnTo>
                      <a:pt x="448" y="33"/>
                    </a:lnTo>
                    <a:lnTo>
                      <a:pt x="444" y="36"/>
                    </a:lnTo>
                    <a:lnTo>
                      <a:pt x="441" y="43"/>
                    </a:lnTo>
                    <a:lnTo>
                      <a:pt x="437" y="43"/>
                    </a:lnTo>
                    <a:lnTo>
                      <a:pt x="433" y="54"/>
                    </a:lnTo>
                    <a:lnTo>
                      <a:pt x="426" y="61"/>
                    </a:lnTo>
                    <a:lnTo>
                      <a:pt x="423" y="61"/>
                    </a:lnTo>
                    <a:lnTo>
                      <a:pt x="423" y="65"/>
                    </a:lnTo>
                    <a:lnTo>
                      <a:pt x="419" y="65"/>
                    </a:lnTo>
                    <a:lnTo>
                      <a:pt x="415" y="61"/>
                    </a:lnTo>
                    <a:lnTo>
                      <a:pt x="412" y="61"/>
                    </a:lnTo>
                    <a:lnTo>
                      <a:pt x="412" y="61"/>
                    </a:lnTo>
                    <a:lnTo>
                      <a:pt x="405" y="65"/>
                    </a:lnTo>
                    <a:lnTo>
                      <a:pt x="405" y="65"/>
                    </a:lnTo>
                    <a:lnTo>
                      <a:pt x="401" y="65"/>
                    </a:lnTo>
                    <a:lnTo>
                      <a:pt x="398" y="65"/>
                    </a:lnTo>
                    <a:lnTo>
                      <a:pt x="394" y="58"/>
                    </a:lnTo>
                    <a:lnTo>
                      <a:pt x="394" y="58"/>
                    </a:lnTo>
                    <a:lnTo>
                      <a:pt x="390" y="58"/>
                    </a:lnTo>
                    <a:lnTo>
                      <a:pt x="383" y="54"/>
                    </a:lnTo>
                    <a:lnTo>
                      <a:pt x="376" y="58"/>
                    </a:lnTo>
                    <a:lnTo>
                      <a:pt x="376" y="58"/>
                    </a:lnTo>
                    <a:lnTo>
                      <a:pt x="372" y="58"/>
                    </a:lnTo>
                    <a:lnTo>
                      <a:pt x="369" y="58"/>
                    </a:lnTo>
                    <a:lnTo>
                      <a:pt x="365" y="58"/>
                    </a:lnTo>
                    <a:lnTo>
                      <a:pt x="365" y="65"/>
                    </a:lnTo>
                    <a:lnTo>
                      <a:pt x="365" y="69"/>
                    </a:lnTo>
                    <a:lnTo>
                      <a:pt x="358" y="69"/>
                    </a:lnTo>
                    <a:lnTo>
                      <a:pt x="355" y="65"/>
                    </a:lnTo>
                    <a:lnTo>
                      <a:pt x="351" y="69"/>
                    </a:lnTo>
                    <a:lnTo>
                      <a:pt x="344" y="69"/>
                    </a:lnTo>
                    <a:lnTo>
                      <a:pt x="344" y="65"/>
                    </a:lnTo>
                    <a:lnTo>
                      <a:pt x="344" y="65"/>
                    </a:lnTo>
                    <a:lnTo>
                      <a:pt x="340" y="65"/>
                    </a:lnTo>
                    <a:lnTo>
                      <a:pt x="340" y="65"/>
                    </a:lnTo>
                    <a:lnTo>
                      <a:pt x="333" y="69"/>
                    </a:lnTo>
                    <a:lnTo>
                      <a:pt x="333" y="72"/>
                    </a:lnTo>
                    <a:lnTo>
                      <a:pt x="326" y="72"/>
                    </a:lnTo>
                    <a:lnTo>
                      <a:pt x="322" y="72"/>
                    </a:lnTo>
                    <a:lnTo>
                      <a:pt x="322" y="76"/>
                    </a:lnTo>
                    <a:lnTo>
                      <a:pt x="319" y="76"/>
                    </a:lnTo>
                    <a:lnTo>
                      <a:pt x="315" y="76"/>
                    </a:lnTo>
                    <a:lnTo>
                      <a:pt x="312" y="79"/>
                    </a:lnTo>
                    <a:lnTo>
                      <a:pt x="312" y="79"/>
                    </a:lnTo>
                    <a:lnTo>
                      <a:pt x="304" y="79"/>
                    </a:lnTo>
                    <a:lnTo>
                      <a:pt x="301" y="79"/>
                    </a:lnTo>
                    <a:lnTo>
                      <a:pt x="297" y="76"/>
                    </a:lnTo>
                    <a:lnTo>
                      <a:pt x="294" y="72"/>
                    </a:lnTo>
                    <a:lnTo>
                      <a:pt x="294" y="72"/>
                    </a:lnTo>
                    <a:lnTo>
                      <a:pt x="290" y="72"/>
                    </a:lnTo>
                    <a:lnTo>
                      <a:pt x="290" y="69"/>
                    </a:lnTo>
                    <a:lnTo>
                      <a:pt x="290" y="69"/>
                    </a:lnTo>
                    <a:lnTo>
                      <a:pt x="290" y="61"/>
                    </a:lnTo>
                    <a:lnTo>
                      <a:pt x="290" y="61"/>
                    </a:lnTo>
                    <a:lnTo>
                      <a:pt x="283" y="58"/>
                    </a:lnTo>
                    <a:lnTo>
                      <a:pt x="283" y="54"/>
                    </a:lnTo>
                    <a:lnTo>
                      <a:pt x="283" y="43"/>
                    </a:lnTo>
                    <a:lnTo>
                      <a:pt x="286" y="40"/>
                    </a:lnTo>
                    <a:lnTo>
                      <a:pt x="286" y="36"/>
                    </a:lnTo>
                    <a:lnTo>
                      <a:pt x="286" y="33"/>
                    </a:lnTo>
                    <a:lnTo>
                      <a:pt x="290" y="26"/>
                    </a:lnTo>
                    <a:lnTo>
                      <a:pt x="290" y="26"/>
                    </a:lnTo>
                    <a:lnTo>
                      <a:pt x="290" y="22"/>
                    </a:lnTo>
                    <a:lnTo>
                      <a:pt x="290" y="22"/>
                    </a:lnTo>
                    <a:lnTo>
                      <a:pt x="290" y="15"/>
                    </a:lnTo>
                    <a:lnTo>
                      <a:pt x="286" y="15"/>
                    </a:lnTo>
                    <a:lnTo>
                      <a:pt x="283" y="15"/>
                    </a:lnTo>
                    <a:lnTo>
                      <a:pt x="279" y="15"/>
                    </a:lnTo>
                    <a:lnTo>
                      <a:pt x="283" y="8"/>
                    </a:lnTo>
                    <a:lnTo>
                      <a:pt x="283" y="4"/>
                    </a:lnTo>
                    <a:lnTo>
                      <a:pt x="283" y="4"/>
                    </a:lnTo>
                    <a:lnTo>
                      <a:pt x="279" y="0"/>
                    </a:lnTo>
                    <a:lnTo>
                      <a:pt x="276" y="0"/>
                    </a:lnTo>
                    <a:lnTo>
                      <a:pt x="272" y="0"/>
                    </a:lnTo>
                    <a:lnTo>
                      <a:pt x="269"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6" name="Freeform 3052">
                <a:extLst>
                  <a:ext uri="{FF2B5EF4-FFF2-40B4-BE49-F238E27FC236}">
                    <a16:creationId xmlns:a16="http://schemas.microsoft.com/office/drawing/2014/main" id="{9794495D-6E9B-4E8C-B4E3-9D02E6761E33}"/>
                  </a:ext>
                </a:extLst>
              </p:cNvPr>
              <p:cNvSpPr>
                <a:spLocks/>
              </p:cNvSpPr>
              <p:nvPr/>
            </p:nvSpPr>
            <p:spPr bwMode="auto">
              <a:xfrm>
                <a:off x="2303" y="2922"/>
                <a:ext cx="247" cy="277"/>
              </a:xfrm>
              <a:custGeom>
                <a:avLst/>
                <a:gdLst>
                  <a:gd name="T0" fmla="*/ 11 w 247"/>
                  <a:gd name="T1" fmla="*/ 25 h 277"/>
                  <a:gd name="T2" fmla="*/ 43 w 247"/>
                  <a:gd name="T3" fmla="*/ 22 h 277"/>
                  <a:gd name="T4" fmla="*/ 61 w 247"/>
                  <a:gd name="T5" fmla="*/ 0 h 277"/>
                  <a:gd name="T6" fmla="*/ 86 w 247"/>
                  <a:gd name="T7" fmla="*/ 0 h 277"/>
                  <a:gd name="T8" fmla="*/ 90 w 247"/>
                  <a:gd name="T9" fmla="*/ 22 h 277"/>
                  <a:gd name="T10" fmla="*/ 90 w 247"/>
                  <a:gd name="T11" fmla="*/ 33 h 277"/>
                  <a:gd name="T12" fmla="*/ 108 w 247"/>
                  <a:gd name="T13" fmla="*/ 54 h 277"/>
                  <a:gd name="T14" fmla="*/ 129 w 247"/>
                  <a:gd name="T15" fmla="*/ 58 h 277"/>
                  <a:gd name="T16" fmla="*/ 140 w 247"/>
                  <a:gd name="T17" fmla="*/ 65 h 277"/>
                  <a:gd name="T18" fmla="*/ 165 w 247"/>
                  <a:gd name="T19" fmla="*/ 76 h 277"/>
                  <a:gd name="T20" fmla="*/ 183 w 247"/>
                  <a:gd name="T21" fmla="*/ 83 h 277"/>
                  <a:gd name="T22" fmla="*/ 190 w 247"/>
                  <a:gd name="T23" fmla="*/ 97 h 277"/>
                  <a:gd name="T24" fmla="*/ 190 w 247"/>
                  <a:gd name="T25" fmla="*/ 112 h 277"/>
                  <a:gd name="T26" fmla="*/ 190 w 247"/>
                  <a:gd name="T27" fmla="*/ 122 h 277"/>
                  <a:gd name="T28" fmla="*/ 204 w 247"/>
                  <a:gd name="T29" fmla="*/ 137 h 277"/>
                  <a:gd name="T30" fmla="*/ 230 w 247"/>
                  <a:gd name="T31" fmla="*/ 137 h 277"/>
                  <a:gd name="T32" fmla="*/ 230 w 247"/>
                  <a:gd name="T33" fmla="*/ 147 h 277"/>
                  <a:gd name="T34" fmla="*/ 240 w 247"/>
                  <a:gd name="T35" fmla="*/ 158 h 277"/>
                  <a:gd name="T36" fmla="*/ 247 w 247"/>
                  <a:gd name="T37" fmla="*/ 183 h 277"/>
                  <a:gd name="T38" fmla="*/ 240 w 247"/>
                  <a:gd name="T39" fmla="*/ 205 h 277"/>
                  <a:gd name="T40" fmla="*/ 240 w 247"/>
                  <a:gd name="T41" fmla="*/ 216 h 277"/>
                  <a:gd name="T42" fmla="*/ 237 w 247"/>
                  <a:gd name="T43" fmla="*/ 216 h 277"/>
                  <a:gd name="T44" fmla="*/ 222 w 247"/>
                  <a:gd name="T45" fmla="*/ 201 h 277"/>
                  <a:gd name="T46" fmla="*/ 190 w 247"/>
                  <a:gd name="T47" fmla="*/ 201 h 277"/>
                  <a:gd name="T48" fmla="*/ 158 w 247"/>
                  <a:gd name="T49" fmla="*/ 212 h 277"/>
                  <a:gd name="T50" fmla="*/ 151 w 247"/>
                  <a:gd name="T51" fmla="*/ 230 h 277"/>
                  <a:gd name="T52" fmla="*/ 147 w 247"/>
                  <a:gd name="T53" fmla="*/ 259 h 277"/>
                  <a:gd name="T54" fmla="*/ 136 w 247"/>
                  <a:gd name="T55" fmla="*/ 259 h 277"/>
                  <a:gd name="T56" fmla="*/ 119 w 247"/>
                  <a:gd name="T57" fmla="*/ 259 h 277"/>
                  <a:gd name="T58" fmla="*/ 111 w 247"/>
                  <a:gd name="T59" fmla="*/ 269 h 277"/>
                  <a:gd name="T60" fmla="*/ 104 w 247"/>
                  <a:gd name="T61" fmla="*/ 266 h 277"/>
                  <a:gd name="T62" fmla="*/ 93 w 247"/>
                  <a:gd name="T63" fmla="*/ 262 h 277"/>
                  <a:gd name="T64" fmla="*/ 76 w 247"/>
                  <a:gd name="T65" fmla="*/ 255 h 277"/>
                  <a:gd name="T66" fmla="*/ 68 w 247"/>
                  <a:gd name="T67" fmla="*/ 259 h 277"/>
                  <a:gd name="T68" fmla="*/ 58 w 247"/>
                  <a:gd name="T69" fmla="*/ 269 h 277"/>
                  <a:gd name="T70" fmla="*/ 47 w 247"/>
                  <a:gd name="T71" fmla="*/ 277 h 277"/>
                  <a:gd name="T72" fmla="*/ 36 w 247"/>
                  <a:gd name="T73" fmla="*/ 277 h 277"/>
                  <a:gd name="T74" fmla="*/ 33 w 247"/>
                  <a:gd name="T75" fmla="*/ 262 h 277"/>
                  <a:gd name="T76" fmla="*/ 29 w 247"/>
                  <a:gd name="T77" fmla="*/ 241 h 277"/>
                  <a:gd name="T78" fmla="*/ 25 w 247"/>
                  <a:gd name="T79" fmla="*/ 230 h 277"/>
                  <a:gd name="T80" fmla="*/ 22 w 247"/>
                  <a:gd name="T81" fmla="*/ 223 h 277"/>
                  <a:gd name="T82" fmla="*/ 22 w 247"/>
                  <a:gd name="T83" fmla="*/ 212 h 277"/>
                  <a:gd name="T84" fmla="*/ 22 w 247"/>
                  <a:gd name="T85" fmla="*/ 208 h 277"/>
                  <a:gd name="T86" fmla="*/ 22 w 247"/>
                  <a:gd name="T87" fmla="*/ 198 h 277"/>
                  <a:gd name="T88" fmla="*/ 11 w 247"/>
                  <a:gd name="T89" fmla="*/ 176 h 277"/>
                  <a:gd name="T90" fmla="*/ 4 w 247"/>
                  <a:gd name="T91" fmla="*/ 162 h 277"/>
                  <a:gd name="T92" fmla="*/ 0 w 247"/>
                  <a:gd name="T93" fmla="*/ 158 h 277"/>
                  <a:gd name="T94" fmla="*/ 15 w 247"/>
                  <a:gd name="T95" fmla="*/ 137 h 277"/>
                  <a:gd name="T96" fmla="*/ 7 w 247"/>
                  <a:gd name="T97" fmla="*/ 133 h 277"/>
                  <a:gd name="T98" fmla="*/ 7 w 247"/>
                  <a:gd name="T99" fmla="*/ 122 h 277"/>
                  <a:gd name="T100" fmla="*/ 11 w 247"/>
                  <a:gd name="T101" fmla="*/ 112 h 277"/>
                  <a:gd name="T102" fmla="*/ 7 w 247"/>
                  <a:gd name="T103" fmla="*/ 101 h 277"/>
                  <a:gd name="T104" fmla="*/ 15 w 247"/>
                  <a:gd name="T105" fmla="*/ 83 h 277"/>
                  <a:gd name="T106" fmla="*/ 15 w 247"/>
                  <a:gd name="T107" fmla="*/ 61 h 277"/>
                  <a:gd name="T108" fmla="*/ 15 w 247"/>
                  <a:gd name="T109" fmla="*/ 4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7" h="277">
                    <a:moveTo>
                      <a:pt x="0" y="25"/>
                    </a:moveTo>
                    <a:lnTo>
                      <a:pt x="4" y="25"/>
                    </a:lnTo>
                    <a:lnTo>
                      <a:pt x="4" y="25"/>
                    </a:lnTo>
                    <a:lnTo>
                      <a:pt x="11" y="25"/>
                    </a:lnTo>
                    <a:lnTo>
                      <a:pt x="25" y="25"/>
                    </a:lnTo>
                    <a:lnTo>
                      <a:pt x="29" y="25"/>
                    </a:lnTo>
                    <a:lnTo>
                      <a:pt x="33" y="25"/>
                    </a:lnTo>
                    <a:lnTo>
                      <a:pt x="43" y="22"/>
                    </a:lnTo>
                    <a:lnTo>
                      <a:pt x="43" y="18"/>
                    </a:lnTo>
                    <a:lnTo>
                      <a:pt x="54" y="11"/>
                    </a:lnTo>
                    <a:lnTo>
                      <a:pt x="61" y="4"/>
                    </a:lnTo>
                    <a:lnTo>
                      <a:pt x="61" y="0"/>
                    </a:lnTo>
                    <a:lnTo>
                      <a:pt x="68" y="0"/>
                    </a:lnTo>
                    <a:lnTo>
                      <a:pt x="72" y="0"/>
                    </a:lnTo>
                    <a:lnTo>
                      <a:pt x="79" y="0"/>
                    </a:lnTo>
                    <a:lnTo>
                      <a:pt x="86" y="0"/>
                    </a:lnTo>
                    <a:lnTo>
                      <a:pt x="90" y="0"/>
                    </a:lnTo>
                    <a:lnTo>
                      <a:pt x="90" y="4"/>
                    </a:lnTo>
                    <a:lnTo>
                      <a:pt x="90" y="8"/>
                    </a:lnTo>
                    <a:lnTo>
                      <a:pt x="90" y="22"/>
                    </a:lnTo>
                    <a:lnTo>
                      <a:pt x="90" y="25"/>
                    </a:lnTo>
                    <a:lnTo>
                      <a:pt x="90" y="29"/>
                    </a:lnTo>
                    <a:lnTo>
                      <a:pt x="90" y="29"/>
                    </a:lnTo>
                    <a:lnTo>
                      <a:pt x="90" y="33"/>
                    </a:lnTo>
                    <a:lnTo>
                      <a:pt x="90" y="40"/>
                    </a:lnTo>
                    <a:lnTo>
                      <a:pt x="93" y="43"/>
                    </a:lnTo>
                    <a:lnTo>
                      <a:pt x="97" y="47"/>
                    </a:lnTo>
                    <a:lnTo>
                      <a:pt x="108" y="54"/>
                    </a:lnTo>
                    <a:lnTo>
                      <a:pt x="111" y="58"/>
                    </a:lnTo>
                    <a:lnTo>
                      <a:pt x="119" y="58"/>
                    </a:lnTo>
                    <a:lnTo>
                      <a:pt x="126" y="58"/>
                    </a:lnTo>
                    <a:lnTo>
                      <a:pt x="129" y="58"/>
                    </a:lnTo>
                    <a:lnTo>
                      <a:pt x="133" y="61"/>
                    </a:lnTo>
                    <a:lnTo>
                      <a:pt x="133" y="61"/>
                    </a:lnTo>
                    <a:lnTo>
                      <a:pt x="136" y="65"/>
                    </a:lnTo>
                    <a:lnTo>
                      <a:pt x="140" y="65"/>
                    </a:lnTo>
                    <a:lnTo>
                      <a:pt x="154" y="69"/>
                    </a:lnTo>
                    <a:lnTo>
                      <a:pt x="158" y="76"/>
                    </a:lnTo>
                    <a:lnTo>
                      <a:pt x="162" y="76"/>
                    </a:lnTo>
                    <a:lnTo>
                      <a:pt x="165" y="76"/>
                    </a:lnTo>
                    <a:lnTo>
                      <a:pt x="169" y="76"/>
                    </a:lnTo>
                    <a:lnTo>
                      <a:pt x="169" y="76"/>
                    </a:lnTo>
                    <a:lnTo>
                      <a:pt x="176" y="76"/>
                    </a:lnTo>
                    <a:lnTo>
                      <a:pt x="183" y="83"/>
                    </a:lnTo>
                    <a:lnTo>
                      <a:pt x="187" y="83"/>
                    </a:lnTo>
                    <a:lnTo>
                      <a:pt x="187" y="86"/>
                    </a:lnTo>
                    <a:lnTo>
                      <a:pt x="190" y="94"/>
                    </a:lnTo>
                    <a:lnTo>
                      <a:pt x="190" y="97"/>
                    </a:lnTo>
                    <a:lnTo>
                      <a:pt x="190" y="101"/>
                    </a:lnTo>
                    <a:lnTo>
                      <a:pt x="194" y="104"/>
                    </a:lnTo>
                    <a:lnTo>
                      <a:pt x="194" y="108"/>
                    </a:lnTo>
                    <a:lnTo>
                      <a:pt x="190" y="112"/>
                    </a:lnTo>
                    <a:lnTo>
                      <a:pt x="190" y="112"/>
                    </a:lnTo>
                    <a:lnTo>
                      <a:pt x="190" y="115"/>
                    </a:lnTo>
                    <a:lnTo>
                      <a:pt x="190" y="115"/>
                    </a:lnTo>
                    <a:lnTo>
                      <a:pt x="190" y="122"/>
                    </a:lnTo>
                    <a:lnTo>
                      <a:pt x="194" y="129"/>
                    </a:lnTo>
                    <a:lnTo>
                      <a:pt x="197" y="137"/>
                    </a:lnTo>
                    <a:lnTo>
                      <a:pt x="201" y="137"/>
                    </a:lnTo>
                    <a:lnTo>
                      <a:pt x="204" y="137"/>
                    </a:lnTo>
                    <a:lnTo>
                      <a:pt x="212" y="137"/>
                    </a:lnTo>
                    <a:lnTo>
                      <a:pt x="212" y="137"/>
                    </a:lnTo>
                    <a:lnTo>
                      <a:pt x="230" y="137"/>
                    </a:lnTo>
                    <a:lnTo>
                      <a:pt x="230" y="137"/>
                    </a:lnTo>
                    <a:lnTo>
                      <a:pt x="233" y="137"/>
                    </a:lnTo>
                    <a:lnTo>
                      <a:pt x="233" y="140"/>
                    </a:lnTo>
                    <a:lnTo>
                      <a:pt x="233" y="144"/>
                    </a:lnTo>
                    <a:lnTo>
                      <a:pt x="230" y="147"/>
                    </a:lnTo>
                    <a:lnTo>
                      <a:pt x="230" y="147"/>
                    </a:lnTo>
                    <a:lnTo>
                      <a:pt x="233" y="155"/>
                    </a:lnTo>
                    <a:lnTo>
                      <a:pt x="237" y="158"/>
                    </a:lnTo>
                    <a:lnTo>
                      <a:pt x="240" y="158"/>
                    </a:lnTo>
                    <a:lnTo>
                      <a:pt x="240" y="165"/>
                    </a:lnTo>
                    <a:lnTo>
                      <a:pt x="244" y="173"/>
                    </a:lnTo>
                    <a:lnTo>
                      <a:pt x="247" y="176"/>
                    </a:lnTo>
                    <a:lnTo>
                      <a:pt x="247" y="183"/>
                    </a:lnTo>
                    <a:lnTo>
                      <a:pt x="244" y="194"/>
                    </a:lnTo>
                    <a:lnTo>
                      <a:pt x="244" y="198"/>
                    </a:lnTo>
                    <a:lnTo>
                      <a:pt x="244" y="201"/>
                    </a:lnTo>
                    <a:lnTo>
                      <a:pt x="240" y="205"/>
                    </a:lnTo>
                    <a:lnTo>
                      <a:pt x="240" y="205"/>
                    </a:lnTo>
                    <a:lnTo>
                      <a:pt x="240" y="208"/>
                    </a:lnTo>
                    <a:lnTo>
                      <a:pt x="240" y="212"/>
                    </a:lnTo>
                    <a:lnTo>
                      <a:pt x="240" y="216"/>
                    </a:lnTo>
                    <a:lnTo>
                      <a:pt x="240" y="216"/>
                    </a:lnTo>
                    <a:lnTo>
                      <a:pt x="237" y="216"/>
                    </a:lnTo>
                    <a:lnTo>
                      <a:pt x="237" y="216"/>
                    </a:lnTo>
                    <a:lnTo>
                      <a:pt x="237" y="216"/>
                    </a:lnTo>
                    <a:lnTo>
                      <a:pt x="237" y="212"/>
                    </a:lnTo>
                    <a:lnTo>
                      <a:pt x="230" y="205"/>
                    </a:lnTo>
                    <a:lnTo>
                      <a:pt x="226" y="201"/>
                    </a:lnTo>
                    <a:lnTo>
                      <a:pt x="222" y="201"/>
                    </a:lnTo>
                    <a:lnTo>
                      <a:pt x="219" y="198"/>
                    </a:lnTo>
                    <a:lnTo>
                      <a:pt x="201" y="198"/>
                    </a:lnTo>
                    <a:lnTo>
                      <a:pt x="201" y="198"/>
                    </a:lnTo>
                    <a:lnTo>
                      <a:pt x="190" y="201"/>
                    </a:lnTo>
                    <a:lnTo>
                      <a:pt x="187" y="201"/>
                    </a:lnTo>
                    <a:lnTo>
                      <a:pt x="169" y="208"/>
                    </a:lnTo>
                    <a:lnTo>
                      <a:pt x="162" y="208"/>
                    </a:lnTo>
                    <a:lnTo>
                      <a:pt x="158" y="212"/>
                    </a:lnTo>
                    <a:lnTo>
                      <a:pt x="158" y="216"/>
                    </a:lnTo>
                    <a:lnTo>
                      <a:pt x="154" y="223"/>
                    </a:lnTo>
                    <a:lnTo>
                      <a:pt x="151" y="230"/>
                    </a:lnTo>
                    <a:lnTo>
                      <a:pt x="151" y="230"/>
                    </a:lnTo>
                    <a:lnTo>
                      <a:pt x="151" y="241"/>
                    </a:lnTo>
                    <a:lnTo>
                      <a:pt x="151" y="241"/>
                    </a:lnTo>
                    <a:lnTo>
                      <a:pt x="151" y="244"/>
                    </a:lnTo>
                    <a:lnTo>
                      <a:pt x="147" y="259"/>
                    </a:lnTo>
                    <a:lnTo>
                      <a:pt x="144" y="266"/>
                    </a:lnTo>
                    <a:lnTo>
                      <a:pt x="140" y="262"/>
                    </a:lnTo>
                    <a:lnTo>
                      <a:pt x="140" y="262"/>
                    </a:lnTo>
                    <a:lnTo>
                      <a:pt x="136" y="259"/>
                    </a:lnTo>
                    <a:lnTo>
                      <a:pt x="136" y="259"/>
                    </a:lnTo>
                    <a:lnTo>
                      <a:pt x="133" y="259"/>
                    </a:lnTo>
                    <a:lnTo>
                      <a:pt x="126" y="259"/>
                    </a:lnTo>
                    <a:lnTo>
                      <a:pt x="119" y="259"/>
                    </a:lnTo>
                    <a:lnTo>
                      <a:pt x="115" y="259"/>
                    </a:lnTo>
                    <a:lnTo>
                      <a:pt x="115" y="259"/>
                    </a:lnTo>
                    <a:lnTo>
                      <a:pt x="115" y="266"/>
                    </a:lnTo>
                    <a:lnTo>
                      <a:pt x="111" y="269"/>
                    </a:lnTo>
                    <a:lnTo>
                      <a:pt x="111" y="273"/>
                    </a:lnTo>
                    <a:lnTo>
                      <a:pt x="111" y="273"/>
                    </a:lnTo>
                    <a:lnTo>
                      <a:pt x="108" y="269"/>
                    </a:lnTo>
                    <a:lnTo>
                      <a:pt x="104" y="266"/>
                    </a:lnTo>
                    <a:lnTo>
                      <a:pt x="104" y="266"/>
                    </a:lnTo>
                    <a:lnTo>
                      <a:pt x="104" y="262"/>
                    </a:lnTo>
                    <a:lnTo>
                      <a:pt x="101" y="262"/>
                    </a:lnTo>
                    <a:lnTo>
                      <a:pt x="93" y="262"/>
                    </a:lnTo>
                    <a:lnTo>
                      <a:pt x="93" y="262"/>
                    </a:lnTo>
                    <a:lnTo>
                      <a:pt x="90" y="259"/>
                    </a:lnTo>
                    <a:lnTo>
                      <a:pt x="79" y="259"/>
                    </a:lnTo>
                    <a:lnTo>
                      <a:pt x="76" y="255"/>
                    </a:lnTo>
                    <a:lnTo>
                      <a:pt x="76" y="251"/>
                    </a:lnTo>
                    <a:lnTo>
                      <a:pt x="72" y="251"/>
                    </a:lnTo>
                    <a:lnTo>
                      <a:pt x="72" y="255"/>
                    </a:lnTo>
                    <a:lnTo>
                      <a:pt x="68" y="259"/>
                    </a:lnTo>
                    <a:lnTo>
                      <a:pt x="61" y="262"/>
                    </a:lnTo>
                    <a:lnTo>
                      <a:pt x="61" y="266"/>
                    </a:lnTo>
                    <a:lnTo>
                      <a:pt x="58" y="269"/>
                    </a:lnTo>
                    <a:lnTo>
                      <a:pt x="58" y="269"/>
                    </a:lnTo>
                    <a:lnTo>
                      <a:pt x="54" y="273"/>
                    </a:lnTo>
                    <a:lnTo>
                      <a:pt x="54" y="277"/>
                    </a:lnTo>
                    <a:lnTo>
                      <a:pt x="50" y="277"/>
                    </a:lnTo>
                    <a:lnTo>
                      <a:pt x="47" y="277"/>
                    </a:lnTo>
                    <a:lnTo>
                      <a:pt x="47" y="277"/>
                    </a:lnTo>
                    <a:lnTo>
                      <a:pt x="40" y="277"/>
                    </a:lnTo>
                    <a:lnTo>
                      <a:pt x="40" y="277"/>
                    </a:lnTo>
                    <a:lnTo>
                      <a:pt x="36" y="277"/>
                    </a:lnTo>
                    <a:lnTo>
                      <a:pt x="36" y="277"/>
                    </a:lnTo>
                    <a:lnTo>
                      <a:pt x="36" y="269"/>
                    </a:lnTo>
                    <a:lnTo>
                      <a:pt x="36" y="269"/>
                    </a:lnTo>
                    <a:lnTo>
                      <a:pt x="33" y="262"/>
                    </a:lnTo>
                    <a:lnTo>
                      <a:pt x="33" y="255"/>
                    </a:lnTo>
                    <a:lnTo>
                      <a:pt x="33" y="248"/>
                    </a:lnTo>
                    <a:lnTo>
                      <a:pt x="29" y="244"/>
                    </a:lnTo>
                    <a:lnTo>
                      <a:pt x="29" y="241"/>
                    </a:lnTo>
                    <a:lnTo>
                      <a:pt x="29" y="234"/>
                    </a:lnTo>
                    <a:lnTo>
                      <a:pt x="29" y="234"/>
                    </a:lnTo>
                    <a:lnTo>
                      <a:pt x="25" y="230"/>
                    </a:lnTo>
                    <a:lnTo>
                      <a:pt x="25" y="230"/>
                    </a:lnTo>
                    <a:lnTo>
                      <a:pt x="22" y="230"/>
                    </a:lnTo>
                    <a:lnTo>
                      <a:pt x="22" y="226"/>
                    </a:lnTo>
                    <a:lnTo>
                      <a:pt x="22" y="223"/>
                    </a:lnTo>
                    <a:lnTo>
                      <a:pt x="22" y="223"/>
                    </a:lnTo>
                    <a:lnTo>
                      <a:pt x="18" y="219"/>
                    </a:lnTo>
                    <a:lnTo>
                      <a:pt x="18" y="219"/>
                    </a:lnTo>
                    <a:lnTo>
                      <a:pt x="18" y="212"/>
                    </a:lnTo>
                    <a:lnTo>
                      <a:pt x="22" y="212"/>
                    </a:lnTo>
                    <a:lnTo>
                      <a:pt x="22" y="212"/>
                    </a:lnTo>
                    <a:lnTo>
                      <a:pt x="25" y="212"/>
                    </a:lnTo>
                    <a:lnTo>
                      <a:pt x="25" y="208"/>
                    </a:lnTo>
                    <a:lnTo>
                      <a:pt x="22" y="208"/>
                    </a:lnTo>
                    <a:lnTo>
                      <a:pt x="22" y="205"/>
                    </a:lnTo>
                    <a:lnTo>
                      <a:pt x="25" y="205"/>
                    </a:lnTo>
                    <a:lnTo>
                      <a:pt x="25" y="201"/>
                    </a:lnTo>
                    <a:lnTo>
                      <a:pt x="22" y="198"/>
                    </a:lnTo>
                    <a:lnTo>
                      <a:pt x="18" y="194"/>
                    </a:lnTo>
                    <a:lnTo>
                      <a:pt x="15" y="190"/>
                    </a:lnTo>
                    <a:lnTo>
                      <a:pt x="15" y="187"/>
                    </a:lnTo>
                    <a:lnTo>
                      <a:pt x="11" y="176"/>
                    </a:lnTo>
                    <a:lnTo>
                      <a:pt x="11" y="173"/>
                    </a:lnTo>
                    <a:lnTo>
                      <a:pt x="11" y="169"/>
                    </a:lnTo>
                    <a:lnTo>
                      <a:pt x="7" y="169"/>
                    </a:lnTo>
                    <a:lnTo>
                      <a:pt x="4" y="162"/>
                    </a:lnTo>
                    <a:lnTo>
                      <a:pt x="4" y="162"/>
                    </a:lnTo>
                    <a:lnTo>
                      <a:pt x="0" y="162"/>
                    </a:lnTo>
                    <a:lnTo>
                      <a:pt x="0" y="162"/>
                    </a:lnTo>
                    <a:lnTo>
                      <a:pt x="0" y="158"/>
                    </a:lnTo>
                    <a:lnTo>
                      <a:pt x="7" y="151"/>
                    </a:lnTo>
                    <a:lnTo>
                      <a:pt x="11" y="147"/>
                    </a:lnTo>
                    <a:lnTo>
                      <a:pt x="15" y="140"/>
                    </a:lnTo>
                    <a:lnTo>
                      <a:pt x="15" y="137"/>
                    </a:lnTo>
                    <a:lnTo>
                      <a:pt x="15" y="137"/>
                    </a:lnTo>
                    <a:lnTo>
                      <a:pt x="11" y="133"/>
                    </a:lnTo>
                    <a:lnTo>
                      <a:pt x="11" y="133"/>
                    </a:lnTo>
                    <a:lnTo>
                      <a:pt x="7" y="133"/>
                    </a:lnTo>
                    <a:lnTo>
                      <a:pt x="7" y="129"/>
                    </a:lnTo>
                    <a:lnTo>
                      <a:pt x="7" y="129"/>
                    </a:lnTo>
                    <a:lnTo>
                      <a:pt x="7" y="126"/>
                    </a:lnTo>
                    <a:lnTo>
                      <a:pt x="7" y="122"/>
                    </a:lnTo>
                    <a:lnTo>
                      <a:pt x="7" y="119"/>
                    </a:lnTo>
                    <a:lnTo>
                      <a:pt x="11" y="115"/>
                    </a:lnTo>
                    <a:lnTo>
                      <a:pt x="11" y="112"/>
                    </a:lnTo>
                    <a:lnTo>
                      <a:pt x="11" y="112"/>
                    </a:lnTo>
                    <a:lnTo>
                      <a:pt x="11" y="108"/>
                    </a:lnTo>
                    <a:lnTo>
                      <a:pt x="7" y="104"/>
                    </a:lnTo>
                    <a:lnTo>
                      <a:pt x="7" y="104"/>
                    </a:lnTo>
                    <a:lnTo>
                      <a:pt x="7" y="101"/>
                    </a:lnTo>
                    <a:lnTo>
                      <a:pt x="15" y="97"/>
                    </a:lnTo>
                    <a:lnTo>
                      <a:pt x="15" y="97"/>
                    </a:lnTo>
                    <a:lnTo>
                      <a:pt x="15" y="90"/>
                    </a:lnTo>
                    <a:lnTo>
                      <a:pt x="15" y="83"/>
                    </a:lnTo>
                    <a:lnTo>
                      <a:pt x="15" y="79"/>
                    </a:lnTo>
                    <a:lnTo>
                      <a:pt x="15" y="72"/>
                    </a:lnTo>
                    <a:lnTo>
                      <a:pt x="15" y="65"/>
                    </a:lnTo>
                    <a:lnTo>
                      <a:pt x="15" y="61"/>
                    </a:lnTo>
                    <a:lnTo>
                      <a:pt x="18" y="58"/>
                    </a:lnTo>
                    <a:lnTo>
                      <a:pt x="18" y="58"/>
                    </a:lnTo>
                    <a:lnTo>
                      <a:pt x="18" y="54"/>
                    </a:lnTo>
                    <a:lnTo>
                      <a:pt x="15" y="47"/>
                    </a:lnTo>
                    <a:lnTo>
                      <a:pt x="0" y="2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7" name="Freeform 3053">
                <a:extLst>
                  <a:ext uri="{FF2B5EF4-FFF2-40B4-BE49-F238E27FC236}">
                    <a16:creationId xmlns:a16="http://schemas.microsoft.com/office/drawing/2014/main" id="{6165E2E1-D0E4-4C1B-A610-545EA6B526B8}"/>
                  </a:ext>
                </a:extLst>
              </p:cNvPr>
              <p:cNvSpPr>
                <a:spLocks/>
              </p:cNvSpPr>
              <p:nvPr/>
            </p:nvSpPr>
            <p:spPr bwMode="auto">
              <a:xfrm>
                <a:off x="2303" y="2922"/>
                <a:ext cx="247" cy="277"/>
              </a:xfrm>
              <a:custGeom>
                <a:avLst/>
                <a:gdLst>
                  <a:gd name="T0" fmla="*/ 11 w 247"/>
                  <a:gd name="T1" fmla="*/ 25 h 277"/>
                  <a:gd name="T2" fmla="*/ 43 w 247"/>
                  <a:gd name="T3" fmla="*/ 22 h 277"/>
                  <a:gd name="T4" fmla="*/ 61 w 247"/>
                  <a:gd name="T5" fmla="*/ 0 h 277"/>
                  <a:gd name="T6" fmla="*/ 86 w 247"/>
                  <a:gd name="T7" fmla="*/ 0 h 277"/>
                  <a:gd name="T8" fmla="*/ 90 w 247"/>
                  <a:gd name="T9" fmla="*/ 22 h 277"/>
                  <a:gd name="T10" fmla="*/ 90 w 247"/>
                  <a:gd name="T11" fmla="*/ 33 h 277"/>
                  <a:gd name="T12" fmla="*/ 108 w 247"/>
                  <a:gd name="T13" fmla="*/ 54 h 277"/>
                  <a:gd name="T14" fmla="*/ 129 w 247"/>
                  <a:gd name="T15" fmla="*/ 58 h 277"/>
                  <a:gd name="T16" fmla="*/ 140 w 247"/>
                  <a:gd name="T17" fmla="*/ 65 h 277"/>
                  <a:gd name="T18" fmla="*/ 165 w 247"/>
                  <a:gd name="T19" fmla="*/ 76 h 277"/>
                  <a:gd name="T20" fmla="*/ 183 w 247"/>
                  <a:gd name="T21" fmla="*/ 83 h 277"/>
                  <a:gd name="T22" fmla="*/ 190 w 247"/>
                  <a:gd name="T23" fmla="*/ 97 h 277"/>
                  <a:gd name="T24" fmla="*/ 190 w 247"/>
                  <a:gd name="T25" fmla="*/ 112 h 277"/>
                  <a:gd name="T26" fmla="*/ 190 w 247"/>
                  <a:gd name="T27" fmla="*/ 122 h 277"/>
                  <a:gd name="T28" fmla="*/ 204 w 247"/>
                  <a:gd name="T29" fmla="*/ 137 h 277"/>
                  <a:gd name="T30" fmla="*/ 230 w 247"/>
                  <a:gd name="T31" fmla="*/ 137 h 277"/>
                  <a:gd name="T32" fmla="*/ 230 w 247"/>
                  <a:gd name="T33" fmla="*/ 147 h 277"/>
                  <a:gd name="T34" fmla="*/ 240 w 247"/>
                  <a:gd name="T35" fmla="*/ 158 h 277"/>
                  <a:gd name="T36" fmla="*/ 247 w 247"/>
                  <a:gd name="T37" fmla="*/ 183 h 277"/>
                  <a:gd name="T38" fmla="*/ 240 w 247"/>
                  <a:gd name="T39" fmla="*/ 205 h 277"/>
                  <a:gd name="T40" fmla="*/ 240 w 247"/>
                  <a:gd name="T41" fmla="*/ 216 h 277"/>
                  <a:gd name="T42" fmla="*/ 237 w 247"/>
                  <a:gd name="T43" fmla="*/ 216 h 277"/>
                  <a:gd name="T44" fmla="*/ 222 w 247"/>
                  <a:gd name="T45" fmla="*/ 201 h 277"/>
                  <a:gd name="T46" fmla="*/ 190 w 247"/>
                  <a:gd name="T47" fmla="*/ 201 h 277"/>
                  <a:gd name="T48" fmla="*/ 158 w 247"/>
                  <a:gd name="T49" fmla="*/ 212 h 277"/>
                  <a:gd name="T50" fmla="*/ 151 w 247"/>
                  <a:gd name="T51" fmla="*/ 230 h 277"/>
                  <a:gd name="T52" fmla="*/ 147 w 247"/>
                  <a:gd name="T53" fmla="*/ 259 h 277"/>
                  <a:gd name="T54" fmla="*/ 136 w 247"/>
                  <a:gd name="T55" fmla="*/ 259 h 277"/>
                  <a:gd name="T56" fmla="*/ 119 w 247"/>
                  <a:gd name="T57" fmla="*/ 259 h 277"/>
                  <a:gd name="T58" fmla="*/ 111 w 247"/>
                  <a:gd name="T59" fmla="*/ 269 h 277"/>
                  <a:gd name="T60" fmla="*/ 104 w 247"/>
                  <a:gd name="T61" fmla="*/ 266 h 277"/>
                  <a:gd name="T62" fmla="*/ 93 w 247"/>
                  <a:gd name="T63" fmla="*/ 262 h 277"/>
                  <a:gd name="T64" fmla="*/ 76 w 247"/>
                  <a:gd name="T65" fmla="*/ 255 h 277"/>
                  <a:gd name="T66" fmla="*/ 68 w 247"/>
                  <a:gd name="T67" fmla="*/ 259 h 277"/>
                  <a:gd name="T68" fmla="*/ 58 w 247"/>
                  <a:gd name="T69" fmla="*/ 269 h 277"/>
                  <a:gd name="T70" fmla="*/ 47 w 247"/>
                  <a:gd name="T71" fmla="*/ 277 h 277"/>
                  <a:gd name="T72" fmla="*/ 36 w 247"/>
                  <a:gd name="T73" fmla="*/ 277 h 277"/>
                  <a:gd name="T74" fmla="*/ 33 w 247"/>
                  <a:gd name="T75" fmla="*/ 262 h 277"/>
                  <a:gd name="T76" fmla="*/ 29 w 247"/>
                  <a:gd name="T77" fmla="*/ 241 h 277"/>
                  <a:gd name="T78" fmla="*/ 25 w 247"/>
                  <a:gd name="T79" fmla="*/ 230 h 277"/>
                  <a:gd name="T80" fmla="*/ 22 w 247"/>
                  <a:gd name="T81" fmla="*/ 223 h 277"/>
                  <a:gd name="T82" fmla="*/ 22 w 247"/>
                  <a:gd name="T83" fmla="*/ 212 h 277"/>
                  <a:gd name="T84" fmla="*/ 22 w 247"/>
                  <a:gd name="T85" fmla="*/ 208 h 277"/>
                  <a:gd name="T86" fmla="*/ 22 w 247"/>
                  <a:gd name="T87" fmla="*/ 198 h 277"/>
                  <a:gd name="T88" fmla="*/ 11 w 247"/>
                  <a:gd name="T89" fmla="*/ 176 h 277"/>
                  <a:gd name="T90" fmla="*/ 4 w 247"/>
                  <a:gd name="T91" fmla="*/ 162 h 277"/>
                  <a:gd name="T92" fmla="*/ 0 w 247"/>
                  <a:gd name="T93" fmla="*/ 158 h 277"/>
                  <a:gd name="T94" fmla="*/ 15 w 247"/>
                  <a:gd name="T95" fmla="*/ 137 h 277"/>
                  <a:gd name="T96" fmla="*/ 7 w 247"/>
                  <a:gd name="T97" fmla="*/ 133 h 277"/>
                  <a:gd name="T98" fmla="*/ 7 w 247"/>
                  <a:gd name="T99" fmla="*/ 122 h 277"/>
                  <a:gd name="T100" fmla="*/ 11 w 247"/>
                  <a:gd name="T101" fmla="*/ 112 h 277"/>
                  <a:gd name="T102" fmla="*/ 7 w 247"/>
                  <a:gd name="T103" fmla="*/ 101 h 277"/>
                  <a:gd name="T104" fmla="*/ 15 w 247"/>
                  <a:gd name="T105" fmla="*/ 83 h 277"/>
                  <a:gd name="T106" fmla="*/ 15 w 247"/>
                  <a:gd name="T107" fmla="*/ 61 h 277"/>
                  <a:gd name="T108" fmla="*/ 15 w 247"/>
                  <a:gd name="T109" fmla="*/ 4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7" h="277">
                    <a:moveTo>
                      <a:pt x="0" y="25"/>
                    </a:moveTo>
                    <a:lnTo>
                      <a:pt x="4" y="25"/>
                    </a:lnTo>
                    <a:lnTo>
                      <a:pt x="4" y="25"/>
                    </a:lnTo>
                    <a:lnTo>
                      <a:pt x="11" y="25"/>
                    </a:lnTo>
                    <a:lnTo>
                      <a:pt x="25" y="25"/>
                    </a:lnTo>
                    <a:lnTo>
                      <a:pt x="29" y="25"/>
                    </a:lnTo>
                    <a:lnTo>
                      <a:pt x="33" y="25"/>
                    </a:lnTo>
                    <a:lnTo>
                      <a:pt x="43" y="22"/>
                    </a:lnTo>
                    <a:lnTo>
                      <a:pt x="43" y="18"/>
                    </a:lnTo>
                    <a:lnTo>
                      <a:pt x="54" y="11"/>
                    </a:lnTo>
                    <a:lnTo>
                      <a:pt x="61" y="4"/>
                    </a:lnTo>
                    <a:lnTo>
                      <a:pt x="61" y="0"/>
                    </a:lnTo>
                    <a:lnTo>
                      <a:pt x="68" y="0"/>
                    </a:lnTo>
                    <a:lnTo>
                      <a:pt x="72" y="0"/>
                    </a:lnTo>
                    <a:lnTo>
                      <a:pt x="79" y="0"/>
                    </a:lnTo>
                    <a:lnTo>
                      <a:pt x="86" y="0"/>
                    </a:lnTo>
                    <a:lnTo>
                      <a:pt x="90" y="0"/>
                    </a:lnTo>
                    <a:lnTo>
                      <a:pt x="90" y="4"/>
                    </a:lnTo>
                    <a:lnTo>
                      <a:pt x="90" y="8"/>
                    </a:lnTo>
                    <a:lnTo>
                      <a:pt x="90" y="22"/>
                    </a:lnTo>
                    <a:lnTo>
                      <a:pt x="90" y="25"/>
                    </a:lnTo>
                    <a:lnTo>
                      <a:pt x="90" y="29"/>
                    </a:lnTo>
                    <a:lnTo>
                      <a:pt x="90" y="29"/>
                    </a:lnTo>
                    <a:lnTo>
                      <a:pt x="90" y="33"/>
                    </a:lnTo>
                    <a:lnTo>
                      <a:pt x="90" y="40"/>
                    </a:lnTo>
                    <a:lnTo>
                      <a:pt x="93" y="43"/>
                    </a:lnTo>
                    <a:lnTo>
                      <a:pt x="97" y="47"/>
                    </a:lnTo>
                    <a:lnTo>
                      <a:pt x="108" y="54"/>
                    </a:lnTo>
                    <a:lnTo>
                      <a:pt x="111" y="58"/>
                    </a:lnTo>
                    <a:lnTo>
                      <a:pt x="119" y="58"/>
                    </a:lnTo>
                    <a:lnTo>
                      <a:pt x="126" y="58"/>
                    </a:lnTo>
                    <a:lnTo>
                      <a:pt x="129" y="58"/>
                    </a:lnTo>
                    <a:lnTo>
                      <a:pt x="133" y="61"/>
                    </a:lnTo>
                    <a:lnTo>
                      <a:pt x="133" y="61"/>
                    </a:lnTo>
                    <a:lnTo>
                      <a:pt x="136" y="65"/>
                    </a:lnTo>
                    <a:lnTo>
                      <a:pt x="140" y="65"/>
                    </a:lnTo>
                    <a:lnTo>
                      <a:pt x="154" y="69"/>
                    </a:lnTo>
                    <a:lnTo>
                      <a:pt x="158" y="76"/>
                    </a:lnTo>
                    <a:lnTo>
                      <a:pt x="162" y="76"/>
                    </a:lnTo>
                    <a:lnTo>
                      <a:pt x="165" y="76"/>
                    </a:lnTo>
                    <a:lnTo>
                      <a:pt x="169" y="76"/>
                    </a:lnTo>
                    <a:lnTo>
                      <a:pt x="169" y="76"/>
                    </a:lnTo>
                    <a:lnTo>
                      <a:pt x="176" y="76"/>
                    </a:lnTo>
                    <a:lnTo>
                      <a:pt x="183" y="83"/>
                    </a:lnTo>
                    <a:lnTo>
                      <a:pt x="187" y="83"/>
                    </a:lnTo>
                    <a:lnTo>
                      <a:pt x="187" y="86"/>
                    </a:lnTo>
                    <a:lnTo>
                      <a:pt x="190" y="94"/>
                    </a:lnTo>
                    <a:lnTo>
                      <a:pt x="190" y="97"/>
                    </a:lnTo>
                    <a:lnTo>
                      <a:pt x="190" y="101"/>
                    </a:lnTo>
                    <a:lnTo>
                      <a:pt x="194" y="104"/>
                    </a:lnTo>
                    <a:lnTo>
                      <a:pt x="194" y="108"/>
                    </a:lnTo>
                    <a:lnTo>
                      <a:pt x="190" y="112"/>
                    </a:lnTo>
                    <a:lnTo>
                      <a:pt x="190" y="112"/>
                    </a:lnTo>
                    <a:lnTo>
                      <a:pt x="190" y="115"/>
                    </a:lnTo>
                    <a:lnTo>
                      <a:pt x="190" y="115"/>
                    </a:lnTo>
                    <a:lnTo>
                      <a:pt x="190" y="122"/>
                    </a:lnTo>
                    <a:lnTo>
                      <a:pt x="194" y="129"/>
                    </a:lnTo>
                    <a:lnTo>
                      <a:pt x="197" y="137"/>
                    </a:lnTo>
                    <a:lnTo>
                      <a:pt x="201" y="137"/>
                    </a:lnTo>
                    <a:lnTo>
                      <a:pt x="204" y="137"/>
                    </a:lnTo>
                    <a:lnTo>
                      <a:pt x="212" y="137"/>
                    </a:lnTo>
                    <a:lnTo>
                      <a:pt x="212" y="137"/>
                    </a:lnTo>
                    <a:lnTo>
                      <a:pt x="230" y="137"/>
                    </a:lnTo>
                    <a:lnTo>
                      <a:pt x="230" y="137"/>
                    </a:lnTo>
                    <a:lnTo>
                      <a:pt x="233" y="137"/>
                    </a:lnTo>
                    <a:lnTo>
                      <a:pt x="233" y="140"/>
                    </a:lnTo>
                    <a:lnTo>
                      <a:pt x="233" y="144"/>
                    </a:lnTo>
                    <a:lnTo>
                      <a:pt x="230" y="147"/>
                    </a:lnTo>
                    <a:lnTo>
                      <a:pt x="230" y="147"/>
                    </a:lnTo>
                    <a:lnTo>
                      <a:pt x="233" y="155"/>
                    </a:lnTo>
                    <a:lnTo>
                      <a:pt x="237" y="158"/>
                    </a:lnTo>
                    <a:lnTo>
                      <a:pt x="240" y="158"/>
                    </a:lnTo>
                    <a:lnTo>
                      <a:pt x="240" y="165"/>
                    </a:lnTo>
                    <a:lnTo>
                      <a:pt x="244" y="173"/>
                    </a:lnTo>
                    <a:lnTo>
                      <a:pt x="247" y="176"/>
                    </a:lnTo>
                    <a:lnTo>
                      <a:pt x="247" y="183"/>
                    </a:lnTo>
                    <a:lnTo>
                      <a:pt x="244" y="194"/>
                    </a:lnTo>
                    <a:lnTo>
                      <a:pt x="244" y="198"/>
                    </a:lnTo>
                    <a:lnTo>
                      <a:pt x="244" y="201"/>
                    </a:lnTo>
                    <a:lnTo>
                      <a:pt x="240" y="205"/>
                    </a:lnTo>
                    <a:lnTo>
                      <a:pt x="240" y="205"/>
                    </a:lnTo>
                    <a:lnTo>
                      <a:pt x="240" y="208"/>
                    </a:lnTo>
                    <a:lnTo>
                      <a:pt x="240" y="212"/>
                    </a:lnTo>
                    <a:lnTo>
                      <a:pt x="240" y="216"/>
                    </a:lnTo>
                    <a:lnTo>
                      <a:pt x="240" y="216"/>
                    </a:lnTo>
                    <a:lnTo>
                      <a:pt x="237" y="216"/>
                    </a:lnTo>
                    <a:lnTo>
                      <a:pt x="237" y="216"/>
                    </a:lnTo>
                    <a:lnTo>
                      <a:pt x="237" y="216"/>
                    </a:lnTo>
                    <a:lnTo>
                      <a:pt x="237" y="212"/>
                    </a:lnTo>
                    <a:lnTo>
                      <a:pt x="230" y="205"/>
                    </a:lnTo>
                    <a:lnTo>
                      <a:pt x="226" y="201"/>
                    </a:lnTo>
                    <a:lnTo>
                      <a:pt x="222" y="201"/>
                    </a:lnTo>
                    <a:lnTo>
                      <a:pt x="219" y="198"/>
                    </a:lnTo>
                    <a:lnTo>
                      <a:pt x="201" y="198"/>
                    </a:lnTo>
                    <a:lnTo>
                      <a:pt x="201" y="198"/>
                    </a:lnTo>
                    <a:lnTo>
                      <a:pt x="190" y="201"/>
                    </a:lnTo>
                    <a:lnTo>
                      <a:pt x="187" y="201"/>
                    </a:lnTo>
                    <a:lnTo>
                      <a:pt x="169" y="208"/>
                    </a:lnTo>
                    <a:lnTo>
                      <a:pt x="162" y="208"/>
                    </a:lnTo>
                    <a:lnTo>
                      <a:pt x="158" y="212"/>
                    </a:lnTo>
                    <a:lnTo>
                      <a:pt x="158" y="216"/>
                    </a:lnTo>
                    <a:lnTo>
                      <a:pt x="154" y="223"/>
                    </a:lnTo>
                    <a:lnTo>
                      <a:pt x="151" y="230"/>
                    </a:lnTo>
                    <a:lnTo>
                      <a:pt x="151" y="230"/>
                    </a:lnTo>
                    <a:lnTo>
                      <a:pt x="151" y="241"/>
                    </a:lnTo>
                    <a:lnTo>
                      <a:pt x="151" y="241"/>
                    </a:lnTo>
                    <a:lnTo>
                      <a:pt x="151" y="244"/>
                    </a:lnTo>
                    <a:lnTo>
                      <a:pt x="147" y="259"/>
                    </a:lnTo>
                    <a:lnTo>
                      <a:pt x="144" y="266"/>
                    </a:lnTo>
                    <a:lnTo>
                      <a:pt x="140" y="262"/>
                    </a:lnTo>
                    <a:lnTo>
                      <a:pt x="140" y="262"/>
                    </a:lnTo>
                    <a:lnTo>
                      <a:pt x="136" y="259"/>
                    </a:lnTo>
                    <a:lnTo>
                      <a:pt x="136" y="259"/>
                    </a:lnTo>
                    <a:lnTo>
                      <a:pt x="133" y="259"/>
                    </a:lnTo>
                    <a:lnTo>
                      <a:pt x="126" y="259"/>
                    </a:lnTo>
                    <a:lnTo>
                      <a:pt x="119" y="259"/>
                    </a:lnTo>
                    <a:lnTo>
                      <a:pt x="115" y="259"/>
                    </a:lnTo>
                    <a:lnTo>
                      <a:pt x="115" y="259"/>
                    </a:lnTo>
                    <a:lnTo>
                      <a:pt x="115" y="266"/>
                    </a:lnTo>
                    <a:lnTo>
                      <a:pt x="111" y="269"/>
                    </a:lnTo>
                    <a:lnTo>
                      <a:pt x="111" y="273"/>
                    </a:lnTo>
                    <a:lnTo>
                      <a:pt x="111" y="273"/>
                    </a:lnTo>
                    <a:lnTo>
                      <a:pt x="108" y="269"/>
                    </a:lnTo>
                    <a:lnTo>
                      <a:pt x="104" y="266"/>
                    </a:lnTo>
                    <a:lnTo>
                      <a:pt x="104" y="266"/>
                    </a:lnTo>
                    <a:lnTo>
                      <a:pt x="104" y="262"/>
                    </a:lnTo>
                    <a:lnTo>
                      <a:pt x="101" y="262"/>
                    </a:lnTo>
                    <a:lnTo>
                      <a:pt x="93" y="262"/>
                    </a:lnTo>
                    <a:lnTo>
                      <a:pt x="93" y="262"/>
                    </a:lnTo>
                    <a:lnTo>
                      <a:pt x="90" y="259"/>
                    </a:lnTo>
                    <a:lnTo>
                      <a:pt x="79" y="259"/>
                    </a:lnTo>
                    <a:lnTo>
                      <a:pt x="76" y="255"/>
                    </a:lnTo>
                    <a:lnTo>
                      <a:pt x="76" y="251"/>
                    </a:lnTo>
                    <a:lnTo>
                      <a:pt x="72" y="251"/>
                    </a:lnTo>
                    <a:lnTo>
                      <a:pt x="72" y="255"/>
                    </a:lnTo>
                    <a:lnTo>
                      <a:pt x="68" y="259"/>
                    </a:lnTo>
                    <a:lnTo>
                      <a:pt x="61" y="262"/>
                    </a:lnTo>
                    <a:lnTo>
                      <a:pt x="61" y="266"/>
                    </a:lnTo>
                    <a:lnTo>
                      <a:pt x="58" y="269"/>
                    </a:lnTo>
                    <a:lnTo>
                      <a:pt x="58" y="269"/>
                    </a:lnTo>
                    <a:lnTo>
                      <a:pt x="54" y="273"/>
                    </a:lnTo>
                    <a:lnTo>
                      <a:pt x="54" y="277"/>
                    </a:lnTo>
                    <a:lnTo>
                      <a:pt x="50" y="277"/>
                    </a:lnTo>
                    <a:lnTo>
                      <a:pt x="47" y="277"/>
                    </a:lnTo>
                    <a:lnTo>
                      <a:pt x="47" y="277"/>
                    </a:lnTo>
                    <a:lnTo>
                      <a:pt x="40" y="277"/>
                    </a:lnTo>
                    <a:lnTo>
                      <a:pt x="40" y="277"/>
                    </a:lnTo>
                    <a:lnTo>
                      <a:pt x="36" y="277"/>
                    </a:lnTo>
                    <a:lnTo>
                      <a:pt x="36" y="277"/>
                    </a:lnTo>
                    <a:lnTo>
                      <a:pt x="36" y="269"/>
                    </a:lnTo>
                    <a:lnTo>
                      <a:pt x="36" y="269"/>
                    </a:lnTo>
                    <a:lnTo>
                      <a:pt x="33" y="262"/>
                    </a:lnTo>
                    <a:lnTo>
                      <a:pt x="33" y="255"/>
                    </a:lnTo>
                    <a:lnTo>
                      <a:pt x="33" y="248"/>
                    </a:lnTo>
                    <a:lnTo>
                      <a:pt x="29" y="244"/>
                    </a:lnTo>
                    <a:lnTo>
                      <a:pt x="29" y="241"/>
                    </a:lnTo>
                    <a:lnTo>
                      <a:pt x="29" y="234"/>
                    </a:lnTo>
                    <a:lnTo>
                      <a:pt x="29" y="234"/>
                    </a:lnTo>
                    <a:lnTo>
                      <a:pt x="25" y="230"/>
                    </a:lnTo>
                    <a:lnTo>
                      <a:pt x="25" y="230"/>
                    </a:lnTo>
                    <a:lnTo>
                      <a:pt x="22" y="230"/>
                    </a:lnTo>
                    <a:lnTo>
                      <a:pt x="22" y="226"/>
                    </a:lnTo>
                    <a:lnTo>
                      <a:pt x="22" y="223"/>
                    </a:lnTo>
                    <a:lnTo>
                      <a:pt x="22" y="223"/>
                    </a:lnTo>
                    <a:lnTo>
                      <a:pt x="18" y="219"/>
                    </a:lnTo>
                    <a:lnTo>
                      <a:pt x="18" y="219"/>
                    </a:lnTo>
                    <a:lnTo>
                      <a:pt x="18" y="212"/>
                    </a:lnTo>
                    <a:lnTo>
                      <a:pt x="22" y="212"/>
                    </a:lnTo>
                    <a:lnTo>
                      <a:pt x="22" y="212"/>
                    </a:lnTo>
                    <a:lnTo>
                      <a:pt x="25" y="212"/>
                    </a:lnTo>
                    <a:lnTo>
                      <a:pt x="25" y="208"/>
                    </a:lnTo>
                    <a:lnTo>
                      <a:pt x="22" y="208"/>
                    </a:lnTo>
                    <a:lnTo>
                      <a:pt x="22" y="205"/>
                    </a:lnTo>
                    <a:lnTo>
                      <a:pt x="25" y="205"/>
                    </a:lnTo>
                    <a:lnTo>
                      <a:pt x="25" y="201"/>
                    </a:lnTo>
                    <a:lnTo>
                      <a:pt x="22" y="198"/>
                    </a:lnTo>
                    <a:lnTo>
                      <a:pt x="18" y="194"/>
                    </a:lnTo>
                    <a:lnTo>
                      <a:pt x="15" y="190"/>
                    </a:lnTo>
                    <a:lnTo>
                      <a:pt x="15" y="187"/>
                    </a:lnTo>
                    <a:lnTo>
                      <a:pt x="11" y="176"/>
                    </a:lnTo>
                    <a:lnTo>
                      <a:pt x="11" y="173"/>
                    </a:lnTo>
                    <a:lnTo>
                      <a:pt x="11" y="169"/>
                    </a:lnTo>
                    <a:lnTo>
                      <a:pt x="7" y="169"/>
                    </a:lnTo>
                    <a:lnTo>
                      <a:pt x="4" y="162"/>
                    </a:lnTo>
                    <a:lnTo>
                      <a:pt x="4" y="162"/>
                    </a:lnTo>
                    <a:lnTo>
                      <a:pt x="0" y="162"/>
                    </a:lnTo>
                    <a:lnTo>
                      <a:pt x="0" y="162"/>
                    </a:lnTo>
                    <a:lnTo>
                      <a:pt x="0" y="158"/>
                    </a:lnTo>
                    <a:lnTo>
                      <a:pt x="7" y="151"/>
                    </a:lnTo>
                    <a:lnTo>
                      <a:pt x="11" y="147"/>
                    </a:lnTo>
                    <a:lnTo>
                      <a:pt x="15" y="140"/>
                    </a:lnTo>
                    <a:lnTo>
                      <a:pt x="15" y="137"/>
                    </a:lnTo>
                    <a:lnTo>
                      <a:pt x="15" y="137"/>
                    </a:lnTo>
                    <a:lnTo>
                      <a:pt x="11" y="133"/>
                    </a:lnTo>
                    <a:lnTo>
                      <a:pt x="11" y="133"/>
                    </a:lnTo>
                    <a:lnTo>
                      <a:pt x="7" y="133"/>
                    </a:lnTo>
                    <a:lnTo>
                      <a:pt x="7" y="129"/>
                    </a:lnTo>
                    <a:lnTo>
                      <a:pt x="7" y="129"/>
                    </a:lnTo>
                    <a:lnTo>
                      <a:pt x="7" y="126"/>
                    </a:lnTo>
                    <a:lnTo>
                      <a:pt x="7" y="122"/>
                    </a:lnTo>
                    <a:lnTo>
                      <a:pt x="7" y="119"/>
                    </a:lnTo>
                    <a:lnTo>
                      <a:pt x="11" y="115"/>
                    </a:lnTo>
                    <a:lnTo>
                      <a:pt x="11" y="112"/>
                    </a:lnTo>
                    <a:lnTo>
                      <a:pt x="11" y="112"/>
                    </a:lnTo>
                    <a:lnTo>
                      <a:pt x="11" y="108"/>
                    </a:lnTo>
                    <a:lnTo>
                      <a:pt x="7" y="104"/>
                    </a:lnTo>
                    <a:lnTo>
                      <a:pt x="7" y="104"/>
                    </a:lnTo>
                    <a:lnTo>
                      <a:pt x="7" y="101"/>
                    </a:lnTo>
                    <a:lnTo>
                      <a:pt x="15" y="97"/>
                    </a:lnTo>
                    <a:lnTo>
                      <a:pt x="15" y="97"/>
                    </a:lnTo>
                    <a:lnTo>
                      <a:pt x="15" y="90"/>
                    </a:lnTo>
                    <a:lnTo>
                      <a:pt x="15" y="83"/>
                    </a:lnTo>
                    <a:lnTo>
                      <a:pt x="15" y="79"/>
                    </a:lnTo>
                    <a:lnTo>
                      <a:pt x="15" y="72"/>
                    </a:lnTo>
                    <a:lnTo>
                      <a:pt x="15" y="65"/>
                    </a:lnTo>
                    <a:lnTo>
                      <a:pt x="15" y="61"/>
                    </a:lnTo>
                    <a:lnTo>
                      <a:pt x="18" y="58"/>
                    </a:lnTo>
                    <a:lnTo>
                      <a:pt x="18" y="58"/>
                    </a:lnTo>
                    <a:lnTo>
                      <a:pt x="18" y="54"/>
                    </a:lnTo>
                    <a:lnTo>
                      <a:pt x="15" y="47"/>
                    </a:lnTo>
                    <a:lnTo>
                      <a:pt x="0" y="25"/>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8" name="Freeform 3054">
                <a:extLst>
                  <a:ext uri="{FF2B5EF4-FFF2-40B4-BE49-F238E27FC236}">
                    <a16:creationId xmlns:a16="http://schemas.microsoft.com/office/drawing/2014/main" id="{7314F664-0620-48BE-9C49-0DAAEBE462E4}"/>
                  </a:ext>
                </a:extLst>
              </p:cNvPr>
              <p:cNvSpPr>
                <a:spLocks/>
              </p:cNvSpPr>
              <p:nvPr/>
            </p:nvSpPr>
            <p:spPr bwMode="auto">
              <a:xfrm>
                <a:off x="1906" y="2341"/>
                <a:ext cx="21" cy="54"/>
              </a:xfrm>
              <a:custGeom>
                <a:avLst/>
                <a:gdLst>
                  <a:gd name="T0" fmla="*/ 18 w 21"/>
                  <a:gd name="T1" fmla="*/ 0 h 54"/>
                  <a:gd name="T2" fmla="*/ 14 w 21"/>
                  <a:gd name="T3" fmla="*/ 0 h 54"/>
                  <a:gd name="T4" fmla="*/ 14 w 21"/>
                  <a:gd name="T5" fmla="*/ 0 h 54"/>
                  <a:gd name="T6" fmla="*/ 7 w 21"/>
                  <a:gd name="T7" fmla="*/ 11 h 54"/>
                  <a:gd name="T8" fmla="*/ 7 w 21"/>
                  <a:gd name="T9" fmla="*/ 11 h 54"/>
                  <a:gd name="T10" fmla="*/ 0 w 21"/>
                  <a:gd name="T11" fmla="*/ 15 h 54"/>
                  <a:gd name="T12" fmla="*/ 0 w 21"/>
                  <a:gd name="T13" fmla="*/ 40 h 54"/>
                  <a:gd name="T14" fmla="*/ 0 w 21"/>
                  <a:gd name="T15" fmla="*/ 50 h 54"/>
                  <a:gd name="T16" fmla="*/ 0 w 21"/>
                  <a:gd name="T17" fmla="*/ 54 h 54"/>
                  <a:gd name="T18" fmla="*/ 3 w 21"/>
                  <a:gd name="T19" fmla="*/ 54 h 54"/>
                  <a:gd name="T20" fmla="*/ 7 w 21"/>
                  <a:gd name="T21" fmla="*/ 54 h 54"/>
                  <a:gd name="T22" fmla="*/ 7 w 21"/>
                  <a:gd name="T23" fmla="*/ 54 h 54"/>
                  <a:gd name="T24" fmla="*/ 7 w 21"/>
                  <a:gd name="T25" fmla="*/ 50 h 54"/>
                  <a:gd name="T26" fmla="*/ 7 w 21"/>
                  <a:gd name="T27" fmla="*/ 50 h 54"/>
                  <a:gd name="T28" fmla="*/ 11 w 21"/>
                  <a:gd name="T29" fmla="*/ 47 h 54"/>
                  <a:gd name="T30" fmla="*/ 14 w 21"/>
                  <a:gd name="T31" fmla="*/ 43 h 54"/>
                  <a:gd name="T32" fmla="*/ 18 w 21"/>
                  <a:gd name="T33" fmla="*/ 40 h 54"/>
                  <a:gd name="T34" fmla="*/ 18 w 21"/>
                  <a:gd name="T35" fmla="*/ 40 h 54"/>
                  <a:gd name="T36" fmla="*/ 18 w 21"/>
                  <a:gd name="T37" fmla="*/ 40 h 54"/>
                  <a:gd name="T38" fmla="*/ 18 w 21"/>
                  <a:gd name="T39" fmla="*/ 32 h 54"/>
                  <a:gd name="T40" fmla="*/ 18 w 21"/>
                  <a:gd name="T41" fmla="*/ 29 h 54"/>
                  <a:gd name="T42" fmla="*/ 18 w 21"/>
                  <a:gd name="T43" fmla="*/ 22 h 54"/>
                  <a:gd name="T44" fmla="*/ 21 w 21"/>
                  <a:gd name="T45" fmla="*/ 15 h 54"/>
                  <a:gd name="T46" fmla="*/ 21 w 21"/>
                  <a:gd name="T47" fmla="*/ 11 h 54"/>
                  <a:gd name="T48" fmla="*/ 21 w 21"/>
                  <a:gd name="T49" fmla="*/ 7 h 54"/>
                  <a:gd name="T50" fmla="*/ 21 w 21"/>
                  <a:gd name="T51" fmla="*/ 4 h 54"/>
                  <a:gd name="T52" fmla="*/ 21 w 21"/>
                  <a:gd name="T53" fmla="*/ 4 h 54"/>
                  <a:gd name="T54" fmla="*/ 18 w 21"/>
                  <a:gd name="T55" fmla="*/ 0 h 54"/>
                  <a:gd name="T56" fmla="*/ 18 w 21"/>
                  <a:gd name="T5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54">
                    <a:moveTo>
                      <a:pt x="18" y="0"/>
                    </a:moveTo>
                    <a:lnTo>
                      <a:pt x="14" y="0"/>
                    </a:lnTo>
                    <a:lnTo>
                      <a:pt x="14" y="0"/>
                    </a:lnTo>
                    <a:lnTo>
                      <a:pt x="7" y="11"/>
                    </a:lnTo>
                    <a:lnTo>
                      <a:pt x="7" y="11"/>
                    </a:lnTo>
                    <a:lnTo>
                      <a:pt x="0" y="15"/>
                    </a:lnTo>
                    <a:lnTo>
                      <a:pt x="0" y="40"/>
                    </a:lnTo>
                    <a:lnTo>
                      <a:pt x="0" y="50"/>
                    </a:lnTo>
                    <a:lnTo>
                      <a:pt x="0" y="54"/>
                    </a:lnTo>
                    <a:lnTo>
                      <a:pt x="3" y="54"/>
                    </a:lnTo>
                    <a:lnTo>
                      <a:pt x="7" y="54"/>
                    </a:lnTo>
                    <a:lnTo>
                      <a:pt x="7" y="54"/>
                    </a:lnTo>
                    <a:lnTo>
                      <a:pt x="7" y="50"/>
                    </a:lnTo>
                    <a:lnTo>
                      <a:pt x="7" y="50"/>
                    </a:lnTo>
                    <a:lnTo>
                      <a:pt x="11" y="47"/>
                    </a:lnTo>
                    <a:lnTo>
                      <a:pt x="14" y="43"/>
                    </a:lnTo>
                    <a:lnTo>
                      <a:pt x="18" y="40"/>
                    </a:lnTo>
                    <a:lnTo>
                      <a:pt x="18" y="40"/>
                    </a:lnTo>
                    <a:lnTo>
                      <a:pt x="18" y="40"/>
                    </a:lnTo>
                    <a:lnTo>
                      <a:pt x="18" y="32"/>
                    </a:lnTo>
                    <a:lnTo>
                      <a:pt x="18" y="29"/>
                    </a:lnTo>
                    <a:lnTo>
                      <a:pt x="18" y="22"/>
                    </a:lnTo>
                    <a:lnTo>
                      <a:pt x="21" y="15"/>
                    </a:lnTo>
                    <a:lnTo>
                      <a:pt x="21" y="11"/>
                    </a:lnTo>
                    <a:lnTo>
                      <a:pt x="21" y="7"/>
                    </a:lnTo>
                    <a:lnTo>
                      <a:pt x="21" y="4"/>
                    </a:lnTo>
                    <a:lnTo>
                      <a:pt x="21" y="4"/>
                    </a:lnTo>
                    <a:lnTo>
                      <a:pt x="18" y="0"/>
                    </a:lnTo>
                    <a:lnTo>
                      <a:pt x="18"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9" name="Freeform 3055">
                <a:extLst>
                  <a:ext uri="{FF2B5EF4-FFF2-40B4-BE49-F238E27FC236}">
                    <a16:creationId xmlns:a16="http://schemas.microsoft.com/office/drawing/2014/main" id="{A1F2E346-00B7-4924-9FF8-AAFDC7CA95CA}"/>
                  </a:ext>
                </a:extLst>
              </p:cNvPr>
              <p:cNvSpPr>
                <a:spLocks/>
              </p:cNvSpPr>
              <p:nvPr/>
            </p:nvSpPr>
            <p:spPr bwMode="auto">
              <a:xfrm>
                <a:off x="1906" y="2341"/>
                <a:ext cx="21" cy="54"/>
              </a:xfrm>
              <a:custGeom>
                <a:avLst/>
                <a:gdLst>
                  <a:gd name="T0" fmla="*/ 18 w 21"/>
                  <a:gd name="T1" fmla="*/ 0 h 54"/>
                  <a:gd name="T2" fmla="*/ 14 w 21"/>
                  <a:gd name="T3" fmla="*/ 0 h 54"/>
                  <a:gd name="T4" fmla="*/ 14 w 21"/>
                  <a:gd name="T5" fmla="*/ 0 h 54"/>
                  <a:gd name="T6" fmla="*/ 7 w 21"/>
                  <a:gd name="T7" fmla="*/ 11 h 54"/>
                  <a:gd name="T8" fmla="*/ 7 w 21"/>
                  <a:gd name="T9" fmla="*/ 11 h 54"/>
                  <a:gd name="T10" fmla="*/ 0 w 21"/>
                  <a:gd name="T11" fmla="*/ 15 h 54"/>
                  <a:gd name="T12" fmla="*/ 0 w 21"/>
                  <a:gd name="T13" fmla="*/ 40 h 54"/>
                  <a:gd name="T14" fmla="*/ 0 w 21"/>
                  <a:gd name="T15" fmla="*/ 50 h 54"/>
                  <a:gd name="T16" fmla="*/ 0 w 21"/>
                  <a:gd name="T17" fmla="*/ 54 h 54"/>
                  <a:gd name="T18" fmla="*/ 3 w 21"/>
                  <a:gd name="T19" fmla="*/ 54 h 54"/>
                  <a:gd name="T20" fmla="*/ 7 w 21"/>
                  <a:gd name="T21" fmla="*/ 54 h 54"/>
                  <a:gd name="T22" fmla="*/ 7 w 21"/>
                  <a:gd name="T23" fmla="*/ 54 h 54"/>
                  <a:gd name="T24" fmla="*/ 7 w 21"/>
                  <a:gd name="T25" fmla="*/ 50 h 54"/>
                  <a:gd name="T26" fmla="*/ 7 w 21"/>
                  <a:gd name="T27" fmla="*/ 50 h 54"/>
                  <a:gd name="T28" fmla="*/ 11 w 21"/>
                  <a:gd name="T29" fmla="*/ 47 h 54"/>
                  <a:gd name="T30" fmla="*/ 14 w 21"/>
                  <a:gd name="T31" fmla="*/ 43 h 54"/>
                  <a:gd name="T32" fmla="*/ 18 w 21"/>
                  <a:gd name="T33" fmla="*/ 40 h 54"/>
                  <a:gd name="T34" fmla="*/ 18 w 21"/>
                  <a:gd name="T35" fmla="*/ 40 h 54"/>
                  <a:gd name="T36" fmla="*/ 18 w 21"/>
                  <a:gd name="T37" fmla="*/ 40 h 54"/>
                  <a:gd name="T38" fmla="*/ 18 w 21"/>
                  <a:gd name="T39" fmla="*/ 32 h 54"/>
                  <a:gd name="T40" fmla="*/ 18 w 21"/>
                  <a:gd name="T41" fmla="*/ 29 h 54"/>
                  <a:gd name="T42" fmla="*/ 18 w 21"/>
                  <a:gd name="T43" fmla="*/ 22 h 54"/>
                  <a:gd name="T44" fmla="*/ 21 w 21"/>
                  <a:gd name="T45" fmla="*/ 15 h 54"/>
                  <a:gd name="T46" fmla="*/ 21 w 21"/>
                  <a:gd name="T47" fmla="*/ 11 h 54"/>
                  <a:gd name="T48" fmla="*/ 21 w 21"/>
                  <a:gd name="T49" fmla="*/ 7 h 54"/>
                  <a:gd name="T50" fmla="*/ 21 w 21"/>
                  <a:gd name="T51" fmla="*/ 4 h 54"/>
                  <a:gd name="T52" fmla="*/ 21 w 21"/>
                  <a:gd name="T53" fmla="*/ 4 h 54"/>
                  <a:gd name="T54" fmla="*/ 18 w 21"/>
                  <a:gd name="T55" fmla="*/ 0 h 54"/>
                  <a:gd name="T56" fmla="*/ 18 w 21"/>
                  <a:gd name="T5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54">
                    <a:moveTo>
                      <a:pt x="18" y="0"/>
                    </a:moveTo>
                    <a:lnTo>
                      <a:pt x="14" y="0"/>
                    </a:lnTo>
                    <a:lnTo>
                      <a:pt x="14" y="0"/>
                    </a:lnTo>
                    <a:lnTo>
                      <a:pt x="7" y="11"/>
                    </a:lnTo>
                    <a:lnTo>
                      <a:pt x="7" y="11"/>
                    </a:lnTo>
                    <a:lnTo>
                      <a:pt x="0" y="15"/>
                    </a:lnTo>
                    <a:lnTo>
                      <a:pt x="0" y="40"/>
                    </a:lnTo>
                    <a:lnTo>
                      <a:pt x="0" y="50"/>
                    </a:lnTo>
                    <a:lnTo>
                      <a:pt x="0" y="54"/>
                    </a:lnTo>
                    <a:lnTo>
                      <a:pt x="3" y="54"/>
                    </a:lnTo>
                    <a:lnTo>
                      <a:pt x="7" y="54"/>
                    </a:lnTo>
                    <a:lnTo>
                      <a:pt x="7" y="54"/>
                    </a:lnTo>
                    <a:lnTo>
                      <a:pt x="7" y="50"/>
                    </a:lnTo>
                    <a:lnTo>
                      <a:pt x="7" y="50"/>
                    </a:lnTo>
                    <a:lnTo>
                      <a:pt x="11" y="47"/>
                    </a:lnTo>
                    <a:lnTo>
                      <a:pt x="14" y="43"/>
                    </a:lnTo>
                    <a:lnTo>
                      <a:pt x="18" y="40"/>
                    </a:lnTo>
                    <a:lnTo>
                      <a:pt x="18" y="40"/>
                    </a:lnTo>
                    <a:lnTo>
                      <a:pt x="18" y="40"/>
                    </a:lnTo>
                    <a:lnTo>
                      <a:pt x="18" y="32"/>
                    </a:lnTo>
                    <a:lnTo>
                      <a:pt x="18" y="29"/>
                    </a:lnTo>
                    <a:lnTo>
                      <a:pt x="18" y="22"/>
                    </a:lnTo>
                    <a:lnTo>
                      <a:pt x="21" y="15"/>
                    </a:lnTo>
                    <a:lnTo>
                      <a:pt x="21" y="11"/>
                    </a:lnTo>
                    <a:lnTo>
                      <a:pt x="21" y="7"/>
                    </a:lnTo>
                    <a:lnTo>
                      <a:pt x="21" y="4"/>
                    </a:lnTo>
                    <a:lnTo>
                      <a:pt x="21" y="4"/>
                    </a:lnTo>
                    <a:lnTo>
                      <a:pt x="18" y="0"/>
                    </a:lnTo>
                    <a:lnTo>
                      <a:pt x="18"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0" name="Freeform 3056">
                <a:extLst>
                  <a:ext uri="{FF2B5EF4-FFF2-40B4-BE49-F238E27FC236}">
                    <a16:creationId xmlns:a16="http://schemas.microsoft.com/office/drawing/2014/main" id="{6B5AEA3C-123E-444C-96EF-5AF05E744007}"/>
                  </a:ext>
                </a:extLst>
              </p:cNvPr>
              <p:cNvSpPr>
                <a:spLocks/>
              </p:cNvSpPr>
              <p:nvPr/>
            </p:nvSpPr>
            <p:spPr bwMode="auto">
              <a:xfrm>
                <a:off x="2228" y="3173"/>
                <a:ext cx="401" cy="729"/>
              </a:xfrm>
              <a:custGeom>
                <a:avLst/>
                <a:gdLst>
                  <a:gd name="T0" fmla="*/ 57 w 401"/>
                  <a:gd name="T1" fmla="*/ 722 h 729"/>
                  <a:gd name="T2" fmla="*/ 25 w 401"/>
                  <a:gd name="T3" fmla="*/ 696 h 729"/>
                  <a:gd name="T4" fmla="*/ 7 w 401"/>
                  <a:gd name="T5" fmla="*/ 686 h 729"/>
                  <a:gd name="T6" fmla="*/ 0 w 401"/>
                  <a:gd name="T7" fmla="*/ 668 h 729"/>
                  <a:gd name="T8" fmla="*/ 18 w 401"/>
                  <a:gd name="T9" fmla="*/ 632 h 729"/>
                  <a:gd name="T10" fmla="*/ 22 w 401"/>
                  <a:gd name="T11" fmla="*/ 610 h 729"/>
                  <a:gd name="T12" fmla="*/ 36 w 401"/>
                  <a:gd name="T13" fmla="*/ 578 h 729"/>
                  <a:gd name="T14" fmla="*/ 40 w 401"/>
                  <a:gd name="T15" fmla="*/ 542 h 729"/>
                  <a:gd name="T16" fmla="*/ 43 w 401"/>
                  <a:gd name="T17" fmla="*/ 528 h 729"/>
                  <a:gd name="T18" fmla="*/ 29 w 401"/>
                  <a:gd name="T19" fmla="*/ 503 h 729"/>
                  <a:gd name="T20" fmla="*/ 32 w 401"/>
                  <a:gd name="T21" fmla="*/ 463 h 729"/>
                  <a:gd name="T22" fmla="*/ 36 w 401"/>
                  <a:gd name="T23" fmla="*/ 424 h 729"/>
                  <a:gd name="T24" fmla="*/ 50 w 401"/>
                  <a:gd name="T25" fmla="*/ 381 h 729"/>
                  <a:gd name="T26" fmla="*/ 54 w 401"/>
                  <a:gd name="T27" fmla="*/ 327 h 729"/>
                  <a:gd name="T28" fmla="*/ 57 w 401"/>
                  <a:gd name="T29" fmla="*/ 313 h 729"/>
                  <a:gd name="T30" fmla="*/ 72 w 401"/>
                  <a:gd name="T31" fmla="*/ 270 h 729"/>
                  <a:gd name="T32" fmla="*/ 61 w 401"/>
                  <a:gd name="T33" fmla="*/ 223 h 729"/>
                  <a:gd name="T34" fmla="*/ 68 w 401"/>
                  <a:gd name="T35" fmla="*/ 191 h 729"/>
                  <a:gd name="T36" fmla="*/ 72 w 401"/>
                  <a:gd name="T37" fmla="*/ 166 h 729"/>
                  <a:gd name="T38" fmla="*/ 97 w 401"/>
                  <a:gd name="T39" fmla="*/ 115 h 729"/>
                  <a:gd name="T40" fmla="*/ 100 w 401"/>
                  <a:gd name="T41" fmla="*/ 83 h 729"/>
                  <a:gd name="T42" fmla="*/ 118 w 401"/>
                  <a:gd name="T43" fmla="*/ 54 h 729"/>
                  <a:gd name="T44" fmla="*/ 129 w 401"/>
                  <a:gd name="T45" fmla="*/ 26 h 729"/>
                  <a:gd name="T46" fmla="*/ 147 w 401"/>
                  <a:gd name="T47" fmla="*/ 0 h 729"/>
                  <a:gd name="T48" fmla="*/ 179 w 401"/>
                  <a:gd name="T49" fmla="*/ 11 h 729"/>
                  <a:gd name="T50" fmla="*/ 190 w 401"/>
                  <a:gd name="T51" fmla="*/ 8 h 729"/>
                  <a:gd name="T52" fmla="*/ 215 w 401"/>
                  <a:gd name="T53" fmla="*/ 11 h 729"/>
                  <a:gd name="T54" fmla="*/ 251 w 401"/>
                  <a:gd name="T55" fmla="*/ 40 h 729"/>
                  <a:gd name="T56" fmla="*/ 279 w 401"/>
                  <a:gd name="T57" fmla="*/ 54 h 729"/>
                  <a:gd name="T58" fmla="*/ 319 w 401"/>
                  <a:gd name="T59" fmla="*/ 79 h 729"/>
                  <a:gd name="T60" fmla="*/ 308 w 401"/>
                  <a:gd name="T61" fmla="*/ 112 h 729"/>
                  <a:gd name="T62" fmla="*/ 340 w 401"/>
                  <a:gd name="T63" fmla="*/ 126 h 729"/>
                  <a:gd name="T64" fmla="*/ 362 w 401"/>
                  <a:gd name="T65" fmla="*/ 122 h 729"/>
                  <a:gd name="T66" fmla="*/ 383 w 401"/>
                  <a:gd name="T67" fmla="*/ 105 h 729"/>
                  <a:gd name="T68" fmla="*/ 401 w 401"/>
                  <a:gd name="T69" fmla="*/ 101 h 729"/>
                  <a:gd name="T70" fmla="*/ 380 w 401"/>
                  <a:gd name="T71" fmla="*/ 126 h 729"/>
                  <a:gd name="T72" fmla="*/ 340 w 401"/>
                  <a:gd name="T73" fmla="*/ 169 h 729"/>
                  <a:gd name="T74" fmla="*/ 319 w 401"/>
                  <a:gd name="T75" fmla="*/ 191 h 729"/>
                  <a:gd name="T76" fmla="*/ 312 w 401"/>
                  <a:gd name="T77" fmla="*/ 248 h 729"/>
                  <a:gd name="T78" fmla="*/ 305 w 401"/>
                  <a:gd name="T79" fmla="*/ 280 h 729"/>
                  <a:gd name="T80" fmla="*/ 326 w 401"/>
                  <a:gd name="T81" fmla="*/ 320 h 729"/>
                  <a:gd name="T82" fmla="*/ 326 w 401"/>
                  <a:gd name="T83" fmla="*/ 359 h 729"/>
                  <a:gd name="T84" fmla="*/ 287 w 401"/>
                  <a:gd name="T85" fmla="*/ 384 h 729"/>
                  <a:gd name="T86" fmla="*/ 226 w 401"/>
                  <a:gd name="T87" fmla="*/ 388 h 729"/>
                  <a:gd name="T88" fmla="*/ 226 w 401"/>
                  <a:gd name="T89" fmla="*/ 413 h 729"/>
                  <a:gd name="T90" fmla="*/ 197 w 401"/>
                  <a:gd name="T91" fmla="*/ 442 h 729"/>
                  <a:gd name="T92" fmla="*/ 172 w 401"/>
                  <a:gd name="T93" fmla="*/ 449 h 729"/>
                  <a:gd name="T94" fmla="*/ 190 w 401"/>
                  <a:gd name="T95" fmla="*/ 467 h 729"/>
                  <a:gd name="T96" fmla="*/ 194 w 401"/>
                  <a:gd name="T97" fmla="*/ 481 h 729"/>
                  <a:gd name="T98" fmla="*/ 172 w 401"/>
                  <a:gd name="T99" fmla="*/ 478 h 729"/>
                  <a:gd name="T100" fmla="*/ 176 w 401"/>
                  <a:gd name="T101" fmla="*/ 492 h 729"/>
                  <a:gd name="T102" fmla="*/ 165 w 401"/>
                  <a:gd name="T103" fmla="*/ 524 h 729"/>
                  <a:gd name="T104" fmla="*/ 143 w 401"/>
                  <a:gd name="T105" fmla="*/ 539 h 729"/>
                  <a:gd name="T106" fmla="*/ 118 w 401"/>
                  <a:gd name="T107" fmla="*/ 567 h 729"/>
                  <a:gd name="T108" fmla="*/ 154 w 401"/>
                  <a:gd name="T109" fmla="*/ 589 h 729"/>
                  <a:gd name="T110" fmla="*/ 154 w 401"/>
                  <a:gd name="T111" fmla="*/ 614 h 729"/>
                  <a:gd name="T112" fmla="*/ 122 w 401"/>
                  <a:gd name="T113" fmla="*/ 639 h 729"/>
                  <a:gd name="T114" fmla="*/ 104 w 401"/>
                  <a:gd name="T115" fmla="*/ 668 h 729"/>
                  <a:gd name="T116" fmla="*/ 90 w 401"/>
                  <a:gd name="T117" fmla="*/ 679 h 729"/>
                  <a:gd name="T118" fmla="*/ 86 w 401"/>
                  <a:gd name="T119" fmla="*/ 707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1" h="729">
                    <a:moveTo>
                      <a:pt x="104" y="729"/>
                    </a:moveTo>
                    <a:lnTo>
                      <a:pt x="100" y="729"/>
                    </a:lnTo>
                    <a:lnTo>
                      <a:pt x="97" y="725"/>
                    </a:lnTo>
                    <a:lnTo>
                      <a:pt x="82" y="725"/>
                    </a:lnTo>
                    <a:lnTo>
                      <a:pt x="75" y="722"/>
                    </a:lnTo>
                    <a:lnTo>
                      <a:pt x="72" y="722"/>
                    </a:lnTo>
                    <a:lnTo>
                      <a:pt x="65" y="722"/>
                    </a:lnTo>
                    <a:lnTo>
                      <a:pt x="57" y="722"/>
                    </a:lnTo>
                    <a:lnTo>
                      <a:pt x="54" y="722"/>
                    </a:lnTo>
                    <a:lnTo>
                      <a:pt x="54" y="722"/>
                    </a:lnTo>
                    <a:lnTo>
                      <a:pt x="32" y="722"/>
                    </a:lnTo>
                    <a:lnTo>
                      <a:pt x="29" y="722"/>
                    </a:lnTo>
                    <a:lnTo>
                      <a:pt x="25" y="718"/>
                    </a:lnTo>
                    <a:lnTo>
                      <a:pt x="25" y="714"/>
                    </a:lnTo>
                    <a:lnTo>
                      <a:pt x="22" y="714"/>
                    </a:lnTo>
                    <a:lnTo>
                      <a:pt x="25" y="696"/>
                    </a:lnTo>
                    <a:lnTo>
                      <a:pt x="22" y="689"/>
                    </a:lnTo>
                    <a:lnTo>
                      <a:pt x="22" y="686"/>
                    </a:lnTo>
                    <a:lnTo>
                      <a:pt x="22" y="682"/>
                    </a:lnTo>
                    <a:lnTo>
                      <a:pt x="22" y="682"/>
                    </a:lnTo>
                    <a:lnTo>
                      <a:pt x="18" y="682"/>
                    </a:lnTo>
                    <a:lnTo>
                      <a:pt x="18" y="686"/>
                    </a:lnTo>
                    <a:lnTo>
                      <a:pt x="11" y="686"/>
                    </a:lnTo>
                    <a:lnTo>
                      <a:pt x="7" y="686"/>
                    </a:lnTo>
                    <a:lnTo>
                      <a:pt x="7" y="689"/>
                    </a:lnTo>
                    <a:lnTo>
                      <a:pt x="4" y="689"/>
                    </a:lnTo>
                    <a:lnTo>
                      <a:pt x="4" y="689"/>
                    </a:lnTo>
                    <a:lnTo>
                      <a:pt x="4" y="686"/>
                    </a:lnTo>
                    <a:lnTo>
                      <a:pt x="0" y="682"/>
                    </a:lnTo>
                    <a:lnTo>
                      <a:pt x="0" y="682"/>
                    </a:lnTo>
                    <a:lnTo>
                      <a:pt x="0" y="671"/>
                    </a:lnTo>
                    <a:lnTo>
                      <a:pt x="0" y="668"/>
                    </a:lnTo>
                    <a:lnTo>
                      <a:pt x="0" y="664"/>
                    </a:lnTo>
                    <a:lnTo>
                      <a:pt x="4" y="653"/>
                    </a:lnTo>
                    <a:lnTo>
                      <a:pt x="7" y="650"/>
                    </a:lnTo>
                    <a:lnTo>
                      <a:pt x="7" y="650"/>
                    </a:lnTo>
                    <a:lnTo>
                      <a:pt x="14" y="643"/>
                    </a:lnTo>
                    <a:lnTo>
                      <a:pt x="18" y="635"/>
                    </a:lnTo>
                    <a:lnTo>
                      <a:pt x="18" y="635"/>
                    </a:lnTo>
                    <a:lnTo>
                      <a:pt x="18" y="632"/>
                    </a:lnTo>
                    <a:lnTo>
                      <a:pt x="22" y="625"/>
                    </a:lnTo>
                    <a:lnTo>
                      <a:pt x="22" y="625"/>
                    </a:lnTo>
                    <a:lnTo>
                      <a:pt x="22" y="621"/>
                    </a:lnTo>
                    <a:lnTo>
                      <a:pt x="22" y="621"/>
                    </a:lnTo>
                    <a:lnTo>
                      <a:pt x="22" y="618"/>
                    </a:lnTo>
                    <a:lnTo>
                      <a:pt x="22" y="614"/>
                    </a:lnTo>
                    <a:lnTo>
                      <a:pt x="22" y="610"/>
                    </a:lnTo>
                    <a:lnTo>
                      <a:pt x="22" y="610"/>
                    </a:lnTo>
                    <a:lnTo>
                      <a:pt x="22" y="607"/>
                    </a:lnTo>
                    <a:lnTo>
                      <a:pt x="22" y="607"/>
                    </a:lnTo>
                    <a:lnTo>
                      <a:pt x="22" y="603"/>
                    </a:lnTo>
                    <a:lnTo>
                      <a:pt x="29" y="596"/>
                    </a:lnTo>
                    <a:lnTo>
                      <a:pt x="32" y="592"/>
                    </a:lnTo>
                    <a:lnTo>
                      <a:pt x="32" y="589"/>
                    </a:lnTo>
                    <a:lnTo>
                      <a:pt x="32" y="585"/>
                    </a:lnTo>
                    <a:lnTo>
                      <a:pt x="36" y="578"/>
                    </a:lnTo>
                    <a:lnTo>
                      <a:pt x="36" y="567"/>
                    </a:lnTo>
                    <a:lnTo>
                      <a:pt x="36" y="564"/>
                    </a:lnTo>
                    <a:lnTo>
                      <a:pt x="36" y="560"/>
                    </a:lnTo>
                    <a:lnTo>
                      <a:pt x="36" y="560"/>
                    </a:lnTo>
                    <a:lnTo>
                      <a:pt x="36" y="549"/>
                    </a:lnTo>
                    <a:lnTo>
                      <a:pt x="36" y="546"/>
                    </a:lnTo>
                    <a:lnTo>
                      <a:pt x="40" y="546"/>
                    </a:lnTo>
                    <a:lnTo>
                      <a:pt x="40" y="542"/>
                    </a:lnTo>
                    <a:lnTo>
                      <a:pt x="40" y="542"/>
                    </a:lnTo>
                    <a:lnTo>
                      <a:pt x="36" y="535"/>
                    </a:lnTo>
                    <a:lnTo>
                      <a:pt x="32" y="535"/>
                    </a:lnTo>
                    <a:lnTo>
                      <a:pt x="29" y="531"/>
                    </a:lnTo>
                    <a:lnTo>
                      <a:pt x="32" y="531"/>
                    </a:lnTo>
                    <a:lnTo>
                      <a:pt x="36" y="531"/>
                    </a:lnTo>
                    <a:lnTo>
                      <a:pt x="43" y="531"/>
                    </a:lnTo>
                    <a:lnTo>
                      <a:pt x="43" y="528"/>
                    </a:lnTo>
                    <a:lnTo>
                      <a:pt x="43" y="524"/>
                    </a:lnTo>
                    <a:lnTo>
                      <a:pt x="40" y="524"/>
                    </a:lnTo>
                    <a:lnTo>
                      <a:pt x="36" y="521"/>
                    </a:lnTo>
                    <a:lnTo>
                      <a:pt x="32" y="521"/>
                    </a:lnTo>
                    <a:lnTo>
                      <a:pt x="32" y="521"/>
                    </a:lnTo>
                    <a:lnTo>
                      <a:pt x="32" y="510"/>
                    </a:lnTo>
                    <a:lnTo>
                      <a:pt x="32" y="506"/>
                    </a:lnTo>
                    <a:lnTo>
                      <a:pt x="29" y="503"/>
                    </a:lnTo>
                    <a:lnTo>
                      <a:pt x="29" y="499"/>
                    </a:lnTo>
                    <a:lnTo>
                      <a:pt x="29" y="492"/>
                    </a:lnTo>
                    <a:lnTo>
                      <a:pt x="29" y="488"/>
                    </a:lnTo>
                    <a:lnTo>
                      <a:pt x="29" y="488"/>
                    </a:lnTo>
                    <a:lnTo>
                      <a:pt x="29" y="485"/>
                    </a:lnTo>
                    <a:lnTo>
                      <a:pt x="29" y="474"/>
                    </a:lnTo>
                    <a:lnTo>
                      <a:pt x="29" y="467"/>
                    </a:lnTo>
                    <a:lnTo>
                      <a:pt x="32" y="463"/>
                    </a:lnTo>
                    <a:lnTo>
                      <a:pt x="36" y="460"/>
                    </a:lnTo>
                    <a:lnTo>
                      <a:pt x="36" y="460"/>
                    </a:lnTo>
                    <a:lnTo>
                      <a:pt x="36" y="456"/>
                    </a:lnTo>
                    <a:lnTo>
                      <a:pt x="36" y="453"/>
                    </a:lnTo>
                    <a:lnTo>
                      <a:pt x="32" y="449"/>
                    </a:lnTo>
                    <a:lnTo>
                      <a:pt x="29" y="445"/>
                    </a:lnTo>
                    <a:lnTo>
                      <a:pt x="32" y="435"/>
                    </a:lnTo>
                    <a:lnTo>
                      <a:pt x="36" y="424"/>
                    </a:lnTo>
                    <a:lnTo>
                      <a:pt x="32" y="417"/>
                    </a:lnTo>
                    <a:lnTo>
                      <a:pt x="36" y="417"/>
                    </a:lnTo>
                    <a:lnTo>
                      <a:pt x="40" y="395"/>
                    </a:lnTo>
                    <a:lnTo>
                      <a:pt x="43" y="388"/>
                    </a:lnTo>
                    <a:lnTo>
                      <a:pt x="43" y="388"/>
                    </a:lnTo>
                    <a:lnTo>
                      <a:pt x="43" y="384"/>
                    </a:lnTo>
                    <a:lnTo>
                      <a:pt x="47" y="384"/>
                    </a:lnTo>
                    <a:lnTo>
                      <a:pt x="50" y="381"/>
                    </a:lnTo>
                    <a:lnTo>
                      <a:pt x="50" y="374"/>
                    </a:lnTo>
                    <a:lnTo>
                      <a:pt x="47" y="370"/>
                    </a:lnTo>
                    <a:lnTo>
                      <a:pt x="47" y="363"/>
                    </a:lnTo>
                    <a:lnTo>
                      <a:pt x="47" y="348"/>
                    </a:lnTo>
                    <a:lnTo>
                      <a:pt x="47" y="334"/>
                    </a:lnTo>
                    <a:lnTo>
                      <a:pt x="50" y="331"/>
                    </a:lnTo>
                    <a:lnTo>
                      <a:pt x="50" y="327"/>
                    </a:lnTo>
                    <a:lnTo>
                      <a:pt x="54" y="327"/>
                    </a:lnTo>
                    <a:lnTo>
                      <a:pt x="54" y="327"/>
                    </a:lnTo>
                    <a:lnTo>
                      <a:pt x="54" y="327"/>
                    </a:lnTo>
                    <a:lnTo>
                      <a:pt x="57" y="323"/>
                    </a:lnTo>
                    <a:lnTo>
                      <a:pt x="57" y="323"/>
                    </a:lnTo>
                    <a:lnTo>
                      <a:pt x="57" y="320"/>
                    </a:lnTo>
                    <a:lnTo>
                      <a:pt x="61" y="320"/>
                    </a:lnTo>
                    <a:lnTo>
                      <a:pt x="61" y="316"/>
                    </a:lnTo>
                    <a:lnTo>
                      <a:pt x="57" y="313"/>
                    </a:lnTo>
                    <a:lnTo>
                      <a:pt x="57" y="302"/>
                    </a:lnTo>
                    <a:lnTo>
                      <a:pt x="65" y="298"/>
                    </a:lnTo>
                    <a:lnTo>
                      <a:pt x="65" y="298"/>
                    </a:lnTo>
                    <a:lnTo>
                      <a:pt x="65" y="287"/>
                    </a:lnTo>
                    <a:lnTo>
                      <a:pt x="65" y="287"/>
                    </a:lnTo>
                    <a:lnTo>
                      <a:pt x="68" y="284"/>
                    </a:lnTo>
                    <a:lnTo>
                      <a:pt x="72" y="277"/>
                    </a:lnTo>
                    <a:lnTo>
                      <a:pt x="72" y="270"/>
                    </a:lnTo>
                    <a:lnTo>
                      <a:pt x="72" y="262"/>
                    </a:lnTo>
                    <a:lnTo>
                      <a:pt x="72" y="259"/>
                    </a:lnTo>
                    <a:lnTo>
                      <a:pt x="68" y="255"/>
                    </a:lnTo>
                    <a:lnTo>
                      <a:pt x="68" y="252"/>
                    </a:lnTo>
                    <a:lnTo>
                      <a:pt x="68" y="248"/>
                    </a:lnTo>
                    <a:lnTo>
                      <a:pt x="68" y="244"/>
                    </a:lnTo>
                    <a:lnTo>
                      <a:pt x="61" y="234"/>
                    </a:lnTo>
                    <a:lnTo>
                      <a:pt x="61" y="223"/>
                    </a:lnTo>
                    <a:lnTo>
                      <a:pt x="57" y="219"/>
                    </a:lnTo>
                    <a:lnTo>
                      <a:pt x="57" y="216"/>
                    </a:lnTo>
                    <a:lnTo>
                      <a:pt x="61" y="209"/>
                    </a:lnTo>
                    <a:lnTo>
                      <a:pt x="61" y="205"/>
                    </a:lnTo>
                    <a:lnTo>
                      <a:pt x="61" y="205"/>
                    </a:lnTo>
                    <a:lnTo>
                      <a:pt x="65" y="201"/>
                    </a:lnTo>
                    <a:lnTo>
                      <a:pt x="65" y="194"/>
                    </a:lnTo>
                    <a:lnTo>
                      <a:pt x="68" y="191"/>
                    </a:lnTo>
                    <a:lnTo>
                      <a:pt x="68" y="191"/>
                    </a:lnTo>
                    <a:lnTo>
                      <a:pt x="68" y="187"/>
                    </a:lnTo>
                    <a:lnTo>
                      <a:pt x="72" y="187"/>
                    </a:lnTo>
                    <a:lnTo>
                      <a:pt x="72" y="183"/>
                    </a:lnTo>
                    <a:lnTo>
                      <a:pt x="72" y="180"/>
                    </a:lnTo>
                    <a:lnTo>
                      <a:pt x="72" y="176"/>
                    </a:lnTo>
                    <a:lnTo>
                      <a:pt x="72" y="166"/>
                    </a:lnTo>
                    <a:lnTo>
                      <a:pt x="72" y="166"/>
                    </a:lnTo>
                    <a:lnTo>
                      <a:pt x="75" y="158"/>
                    </a:lnTo>
                    <a:lnTo>
                      <a:pt x="75" y="158"/>
                    </a:lnTo>
                    <a:lnTo>
                      <a:pt x="75" y="148"/>
                    </a:lnTo>
                    <a:lnTo>
                      <a:pt x="79" y="140"/>
                    </a:lnTo>
                    <a:lnTo>
                      <a:pt x="90" y="130"/>
                    </a:lnTo>
                    <a:lnTo>
                      <a:pt x="90" y="122"/>
                    </a:lnTo>
                    <a:lnTo>
                      <a:pt x="93" y="119"/>
                    </a:lnTo>
                    <a:lnTo>
                      <a:pt x="97" y="115"/>
                    </a:lnTo>
                    <a:lnTo>
                      <a:pt x="100" y="115"/>
                    </a:lnTo>
                    <a:lnTo>
                      <a:pt x="104" y="112"/>
                    </a:lnTo>
                    <a:lnTo>
                      <a:pt x="104" y="112"/>
                    </a:lnTo>
                    <a:lnTo>
                      <a:pt x="104" y="105"/>
                    </a:lnTo>
                    <a:lnTo>
                      <a:pt x="100" y="101"/>
                    </a:lnTo>
                    <a:lnTo>
                      <a:pt x="100" y="97"/>
                    </a:lnTo>
                    <a:lnTo>
                      <a:pt x="100" y="87"/>
                    </a:lnTo>
                    <a:lnTo>
                      <a:pt x="100" y="83"/>
                    </a:lnTo>
                    <a:lnTo>
                      <a:pt x="100" y="76"/>
                    </a:lnTo>
                    <a:lnTo>
                      <a:pt x="100" y="76"/>
                    </a:lnTo>
                    <a:lnTo>
                      <a:pt x="100" y="72"/>
                    </a:lnTo>
                    <a:lnTo>
                      <a:pt x="100" y="69"/>
                    </a:lnTo>
                    <a:lnTo>
                      <a:pt x="100" y="65"/>
                    </a:lnTo>
                    <a:lnTo>
                      <a:pt x="100" y="61"/>
                    </a:lnTo>
                    <a:lnTo>
                      <a:pt x="100" y="61"/>
                    </a:lnTo>
                    <a:lnTo>
                      <a:pt x="118" y="54"/>
                    </a:lnTo>
                    <a:lnTo>
                      <a:pt x="125" y="51"/>
                    </a:lnTo>
                    <a:lnTo>
                      <a:pt x="129" y="33"/>
                    </a:lnTo>
                    <a:lnTo>
                      <a:pt x="129" y="29"/>
                    </a:lnTo>
                    <a:lnTo>
                      <a:pt x="129" y="26"/>
                    </a:lnTo>
                    <a:lnTo>
                      <a:pt x="129" y="26"/>
                    </a:lnTo>
                    <a:lnTo>
                      <a:pt x="125" y="26"/>
                    </a:lnTo>
                    <a:lnTo>
                      <a:pt x="125" y="26"/>
                    </a:lnTo>
                    <a:lnTo>
                      <a:pt x="129" y="26"/>
                    </a:lnTo>
                    <a:lnTo>
                      <a:pt x="129" y="22"/>
                    </a:lnTo>
                    <a:lnTo>
                      <a:pt x="133" y="18"/>
                    </a:lnTo>
                    <a:lnTo>
                      <a:pt x="133" y="18"/>
                    </a:lnTo>
                    <a:lnTo>
                      <a:pt x="136" y="15"/>
                    </a:lnTo>
                    <a:lnTo>
                      <a:pt x="136" y="11"/>
                    </a:lnTo>
                    <a:lnTo>
                      <a:pt x="143" y="8"/>
                    </a:lnTo>
                    <a:lnTo>
                      <a:pt x="147" y="4"/>
                    </a:lnTo>
                    <a:lnTo>
                      <a:pt x="147" y="0"/>
                    </a:lnTo>
                    <a:lnTo>
                      <a:pt x="151" y="0"/>
                    </a:lnTo>
                    <a:lnTo>
                      <a:pt x="151" y="4"/>
                    </a:lnTo>
                    <a:lnTo>
                      <a:pt x="154" y="8"/>
                    </a:lnTo>
                    <a:lnTo>
                      <a:pt x="165" y="8"/>
                    </a:lnTo>
                    <a:lnTo>
                      <a:pt x="168" y="11"/>
                    </a:lnTo>
                    <a:lnTo>
                      <a:pt x="168" y="11"/>
                    </a:lnTo>
                    <a:lnTo>
                      <a:pt x="176" y="11"/>
                    </a:lnTo>
                    <a:lnTo>
                      <a:pt x="179" y="11"/>
                    </a:lnTo>
                    <a:lnTo>
                      <a:pt x="179" y="15"/>
                    </a:lnTo>
                    <a:lnTo>
                      <a:pt x="179" y="15"/>
                    </a:lnTo>
                    <a:lnTo>
                      <a:pt x="183" y="18"/>
                    </a:lnTo>
                    <a:lnTo>
                      <a:pt x="186" y="22"/>
                    </a:lnTo>
                    <a:lnTo>
                      <a:pt x="186" y="22"/>
                    </a:lnTo>
                    <a:lnTo>
                      <a:pt x="186" y="18"/>
                    </a:lnTo>
                    <a:lnTo>
                      <a:pt x="190" y="15"/>
                    </a:lnTo>
                    <a:lnTo>
                      <a:pt x="190" y="8"/>
                    </a:lnTo>
                    <a:lnTo>
                      <a:pt x="190" y="8"/>
                    </a:lnTo>
                    <a:lnTo>
                      <a:pt x="194" y="8"/>
                    </a:lnTo>
                    <a:lnTo>
                      <a:pt x="201" y="8"/>
                    </a:lnTo>
                    <a:lnTo>
                      <a:pt x="208" y="8"/>
                    </a:lnTo>
                    <a:lnTo>
                      <a:pt x="211" y="8"/>
                    </a:lnTo>
                    <a:lnTo>
                      <a:pt x="211" y="8"/>
                    </a:lnTo>
                    <a:lnTo>
                      <a:pt x="215" y="11"/>
                    </a:lnTo>
                    <a:lnTo>
                      <a:pt x="215" y="11"/>
                    </a:lnTo>
                    <a:lnTo>
                      <a:pt x="219" y="15"/>
                    </a:lnTo>
                    <a:lnTo>
                      <a:pt x="226" y="15"/>
                    </a:lnTo>
                    <a:lnTo>
                      <a:pt x="226" y="18"/>
                    </a:lnTo>
                    <a:lnTo>
                      <a:pt x="229" y="26"/>
                    </a:lnTo>
                    <a:lnTo>
                      <a:pt x="237" y="29"/>
                    </a:lnTo>
                    <a:lnTo>
                      <a:pt x="237" y="33"/>
                    </a:lnTo>
                    <a:lnTo>
                      <a:pt x="247" y="36"/>
                    </a:lnTo>
                    <a:lnTo>
                      <a:pt x="251" y="40"/>
                    </a:lnTo>
                    <a:lnTo>
                      <a:pt x="251" y="40"/>
                    </a:lnTo>
                    <a:lnTo>
                      <a:pt x="254" y="47"/>
                    </a:lnTo>
                    <a:lnTo>
                      <a:pt x="258" y="47"/>
                    </a:lnTo>
                    <a:lnTo>
                      <a:pt x="258" y="51"/>
                    </a:lnTo>
                    <a:lnTo>
                      <a:pt x="262" y="51"/>
                    </a:lnTo>
                    <a:lnTo>
                      <a:pt x="265" y="51"/>
                    </a:lnTo>
                    <a:lnTo>
                      <a:pt x="276" y="51"/>
                    </a:lnTo>
                    <a:lnTo>
                      <a:pt x="279" y="54"/>
                    </a:lnTo>
                    <a:lnTo>
                      <a:pt x="283" y="54"/>
                    </a:lnTo>
                    <a:lnTo>
                      <a:pt x="294" y="61"/>
                    </a:lnTo>
                    <a:lnTo>
                      <a:pt x="297" y="65"/>
                    </a:lnTo>
                    <a:lnTo>
                      <a:pt x="305" y="69"/>
                    </a:lnTo>
                    <a:lnTo>
                      <a:pt x="308" y="72"/>
                    </a:lnTo>
                    <a:lnTo>
                      <a:pt x="312" y="72"/>
                    </a:lnTo>
                    <a:lnTo>
                      <a:pt x="315" y="76"/>
                    </a:lnTo>
                    <a:lnTo>
                      <a:pt x="319" y="79"/>
                    </a:lnTo>
                    <a:lnTo>
                      <a:pt x="319" y="79"/>
                    </a:lnTo>
                    <a:lnTo>
                      <a:pt x="319" y="79"/>
                    </a:lnTo>
                    <a:lnTo>
                      <a:pt x="319" y="83"/>
                    </a:lnTo>
                    <a:lnTo>
                      <a:pt x="319" y="87"/>
                    </a:lnTo>
                    <a:lnTo>
                      <a:pt x="315" y="90"/>
                    </a:lnTo>
                    <a:lnTo>
                      <a:pt x="312" y="101"/>
                    </a:lnTo>
                    <a:lnTo>
                      <a:pt x="308" y="108"/>
                    </a:lnTo>
                    <a:lnTo>
                      <a:pt x="308" y="112"/>
                    </a:lnTo>
                    <a:lnTo>
                      <a:pt x="305" y="115"/>
                    </a:lnTo>
                    <a:lnTo>
                      <a:pt x="305" y="115"/>
                    </a:lnTo>
                    <a:lnTo>
                      <a:pt x="305" y="119"/>
                    </a:lnTo>
                    <a:lnTo>
                      <a:pt x="315" y="119"/>
                    </a:lnTo>
                    <a:lnTo>
                      <a:pt x="326" y="119"/>
                    </a:lnTo>
                    <a:lnTo>
                      <a:pt x="330" y="119"/>
                    </a:lnTo>
                    <a:lnTo>
                      <a:pt x="333" y="126"/>
                    </a:lnTo>
                    <a:lnTo>
                      <a:pt x="340" y="126"/>
                    </a:lnTo>
                    <a:lnTo>
                      <a:pt x="340" y="126"/>
                    </a:lnTo>
                    <a:lnTo>
                      <a:pt x="344" y="126"/>
                    </a:lnTo>
                    <a:lnTo>
                      <a:pt x="348" y="126"/>
                    </a:lnTo>
                    <a:lnTo>
                      <a:pt x="351" y="126"/>
                    </a:lnTo>
                    <a:lnTo>
                      <a:pt x="351" y="122"/>
                    </a:lnTo>
                    <a:lnTo>
                      <a:pt x="355" y="122"/>
                    </a:lnTo>
                    <a:lnTo>
                      <a:pt x="358" y="122"/>
                    </a:lnTo>
                    <a:lnTo>
                      <a:pt x="362" y="122"/>
                    </a:lnTo>
                    <a:lnTo>
                      <a:pt x="362" y="122"/>
                    </a:lnTo>
                    <a:lnTo>
                      <a:pt x="365" y="119"/>
                    </a:lnTo>
                    <a:lnTo>
                      <a:pt x="369" y="115"/>
                    </a:lnTo>
                    <a:lnTo>
                      <a:pt x="369" y="115"/>
                    </a:lnTo>
                    <a:lnTo>
                      <a:pt x="373" y="115"/>
                    </a:lnTo>
                    <a:lnTo>
                      <a:pt x="376" y="112"/>
                    </a:lnTo>
                    <a:lnTo>
                      <a:pt x="380" y="108"/>
                    </a:lnTo>
                    <a:lnTo>
                      <a:pt x="383" y="105"/>
                    </a:lnTo>
                    <a:lnTo>
                      <a:pt x="383" y="101"/>
                    </a:lnTo>
                    <a:lnTo>
                      <a:pt x="383" y="94"/>
                    </a:lnTo>
                    <a:lnTo>
                      <a:pt x="387" y="83"/>
                    </a:lnTo>
                    <a:lnTo>
                      <a:pt x="391" y="83"/>
                    </a:lnTo>
                    <a:lnTo>
                      <a:pt x="391" y="83"/>
                    </a:lnTo>
                    <a:lnTo>
                      <a:pt x="398" y="83"/>
                    </a:lnTo>
                    <a:lnTo>
                      <a:pt x="398" y="87"/>
                    </a:lnTo>
                    <a:lnTo>
                      <a:pt x="401" y="101"/>
                    </a:lnTo>
                    <a:lnTo>
                      <a:pt x="401" y="112"/>
                    </a:lnTo>
                    <a:lnTo>
                      <a:pt x="401" y="115"/>
                    </a:lnTo>
                    <a:lnTo>
                      <a:pt x="401" y="115"/>
                    </a:lnTo>
                    <a:lnTo>
                      <a:pt x="401" y="119"/>
                    </a:lnTo>
                    <a:lnTo>
                      <a:pt x="391" y="122"/>
                    </a:lnTo>
                    <a:lnTo>
                      <a:pt x="391" y="126"/>
                    </a:lnTo>
                    <a:lnTo>
                      <a:pt x="383" y="126"/>
                    </a:lnTo>
                    <a:lnTo>
                      <a:pt x="380" y="126"/>
                    </a:lnTo>
                    <a:lnTo>
                      <a:pt x="380" y="130"/>
                    </a:lnTo>
                    <a:lnTo>
                      <a:pt x="376" y="133"/>
                    </a:lnTo>
                    <a:lnTo>
                      <a:pt x="358" y="148"/>
                    </a:lnTo>
                    <a:lnTo>
                      <a:pt x="358" y="148"/>
                    </a:lnTo>
                    <a:lnTo>
                      <a:pt x="355" y="151"/>
                    </a:lnTo>
                    <a:lnTo>
                      <a:pt x="348" y="162"/>
                    </a:lnTo>
                    <a:lnTo>
                      <a:pt x="348" y="162"/>
                    </a:lnTo>
                    <a:lnTo>
                      <a:pt x="340" y="169"/>
                    </a:lnTo>
                    <a:lnTo>
                      <a:pt x="337" y="173"/>
                    </a:lnTo>
                    <a:lnTo>
                      <a:pt x="333" y="176"/>
                    </a:lnTo>
                    <a:lnTo>
                      <a:pt x="330" y="180"/>
                    </a:lnTo>
                    <a:lnTo>
                      <a:pt x="330" y="180"/>
                    </a:lnTo>
                    <a:lnTo>
                      <a:pt x="326" y="183"/>
                    </a:lnTo>
                    <a:lnTo>
                      <a:pt x="322" y="187"/>
                    </a:lnTo>
                    <a:lnTo>
                      <a:pt x="322" y="191"/>
                    </a:lnTo>
                    <a:lnTo>
                      <a:pt x="319" y="191"/>
                    </a:lnTo>
                    <a:lnTo>
                      <a:pt x="319" y="194"/>
                    </a:lnTo>
                    <a:lnTo>
                      <a:pt x="319" y="201"/>
                    </a:lnTo>
                    <a:lnTo>
                      <a:pt x="315" y="209"/>
                    </a:lnTo>
                    <a:lnTo>
                      <a:pt x="315" y="216"/>
                    </a:lnTo>
                    <a:lnTo>
                      <a:pt x="315" y="219"/>
                    </a:lnTo>
                    <a:lnTo>
                      <a:pt x="312" y="226"/>
                    </a:lnTo>
                    <a:lnTo>
                      <a:pt x="312" y="244"/>
                    </a:lnTo>
                    <a:lnTo>
                      <a:pt x="312" y="248"/>
                    </a:lnTo>
                    <a:lnTo>
                      <a:pt x="312" y="248"/>
                    </a:lnTo>
                    <a:lnTo>
                      <a:pt x="308" y="255"/>
                    </a:lnTo>
                    <a:lnTo>
                      <a:pt x="308" y="259"/>
                    </a:lnTo>
                    <a:lnTo>
                      <a:pt x="305" y="266"/>
                    </a:lnTo>
                    <a:lnTo>
                      <a:pt x="305" y="273"/>
                    </a:lnTo>
                    <a:lnTo>
                      <a:pt x="305" y="277"/>
                    </a:lnTo>
                    <a:lnTo>
                      <a:pt x="305" y="277"/>
                    </a:lnTo>
                    <a:lnTo>
                      <a:pt x="305" y="280"/>
                    </a:lnTo>
                    <a:lnTo>
                      <a:pt x="308" y="287"/>
                    </a:lnTo>
                    <a:lnTo>
                      <a:pt x="315" y="291"/>
                    </a:lnTo>
                    <a:lnTo>
                      <a:pt x="319" y="295"/>
                    </a:lnTo>
                    <a:lnTo>
                      <a:pt x="322" y="298"/>
                    </a:lnTo>
                    <a:lnTo>
                      <a:pt x="330" y="302"/>
                    </a:lnTo>
                    <a:lnTo>
                      <a:pt x="330" y="305"/>
                    </a:lnTo>
                    <a:lnTo>
                      <a:pt x="326" y="316"/>
                    </a:lnTo>
                    <a:lnTo>
                      <a:pt x="326" y="320"/>
                    </a:lnTo>
                    <a:lnTo>
                      <a:pt x="333" y="323"/>
                    </a:lnTo>
                    <a:lnTo>
                      <a:pt x="337" y="327"/>
                    </a:lnTo>
                    <a:lnTo>
                      <a:pt x="340" y="327"/>
                    </a:lnTo>
                    <a:lnTo>
                      <a:pt x="340" y="331"/>
                    </a:lnTo>
                    <a:lnTo>
                      <a:pt x="340" y="338"/>
                    </a:lnTo>
                    <a:lnTo>
                      <a:pt x="340" y="345"/>
                    </a:lnTo>
                    <a:lnTo>
                      <a:pt x="333" y="352"/>
                    </a:lnTo>
                    <a:lnTo>
                      <a:pt x="326" y="359"/>
                    </a:lnTo>
                    <a:lnTo>
                      <a:pt x="326" y="363"/>
                    </a:lnTo>
                    <a:lnTo>
                      <a:pt x="322" y="370"/>
                    </a:lnTo>
                    <a:lnTo>
                      <a:pt x="319" y="374"/>
                    </a:lnTo>
                    <a:lnTo>
                      <a:pt x="312" y="374"/>
                    </a:lnTo>
                    <a:lnTo>
                      <a:pt x="305" y="377"/>
                    </a:lnTo>
                    <a:lnTo>
                      <a:pt x="301" y="377"/>
                    </a:lnTo>
                    <a:lnTo>
                      <a:pt x="294" y="381"/>
                    </a:lnTo>
                    <a:lnTo>
                      <a:pt x="287" y="384"/>
                    </a:lnTo>
                    <a:lnTo>
                      <a:pt x="279" y="384"/>
                    </a:lnTo>
                    <a:lnTo>
                      <a:pt x="272" y="384"/>
                    </a:lnTo>
                    <a:lnTo>
                      <a:pt x="265" y="388"/>
                    </a:lnTo>
                    <a:lnTo>
                      <a:pt x="251" y="388"/>
                    </a:lnTo>
                    <a:lnTo>
                      <a:pt x="244" y="388"/>
                    </a:lnTo>
                    <a:lnTo>
                      <a:pt x="233" y="388"/>
                    </a:lnTo>
                    <a:lnTo>
                      <a:pt x="226" y="384"/>
                    </a:lnTo>
                    <a:lnTo>
                      <a:pt x="226" y="388"/>
                    </a:lnTo>
                    <a:lnTo>
                      <a:pt x="226" y="395"/>
                    </a:lnTo>
                    <a:lnTo>
                      <a:pt x="229" y="399"/>
                    </a:lnTo>
                    <a:lnTo>
                      <a:pt x="233" y="399"/>
                    </a:lnTo>
                    <a:lnTo>
                      <a:pt x="229" y="406"/>
                    </a:lnTo>
                    <a:lnTo>
                      <a:pt x="229" y="409"/>
                    </a:lnTo>
                    <a:lnTo>
                      <a:pt x="229" y="409"/>
                    </a:lnTo>
                    <a:lnTo>
                      <a:pt x="229" y="409"/>
                    </a:lnTo>
                    <a:lnTo>
                      <a:pt x="226" y="413"/>
                    </a:lnTo>
                    <a:lnTo>
                      <a:pt x="226" y="420"/>
                    </a:lnTo>
                    <a:lnTo>
                      <a:pt x="226" y="427"/>
                    </a:lnTo>
                    <a:lnTo>
                      <a:pt x="226" y="431"/>
                    </a:lnTo>
                    <a:lnTo>
                      <a:pt x="226" y="435"/>
                    </a:lnTo>
                    <a:lnTo>
                      <a:pt x="222" y="438"/>
                    </a:lnTo>
                    <a:lnTo>
                      <a:pt x="219" y="438"/>
                    </a:lnTo>
                    <a:lnTo>
                      <a:pt x="211" y="442"/>
                    </a:lnTo>
                    <a:lnTo>
                      <a:pt x="197" y="442"/>
                    </a:lnTo>
                    <a:lnTo>
                      <a:pt x="194" y="442"/>
                    </a:lnTo>
                    <a:lnTo>
                      <a:pt x="190" y="438"/>
                    </a:lnTo>
                    <a:lnTo>
                      <a:pt x="183" y="435"/>
                    </a:lnTo>
                    <a:lnTo>
                      <a:pt x="176" y="435"/>
                    </a:lnTo>
                    <a:lnTo>
                      <a:pt x="172" y="431"/>
                    </a:lnTo>
                    <a:lnTo>
                      <a:pt x="168" y="435"/>
                    </a:lnTo>
                    <a:lnTo>
                      <a:pt x="168" y="442"/>
                    </a:lnTo>
                    <a:lnTo>
                      <a:pt x="172" y="449"/>
                    </a:lnTo>
                    <a:lnTo>
                      <a:pt x="172" y="460"/>
                    </a:lnTo>
                    <a:lnTo>
                      <a:pt x="172" y="463"/>
                    </a:lnTo>
                    <a:lnTo>
                      <a:pt x="176" y="467"/>
                    </a:lnTo>
                    <a:lnTo>
                      <a:pt x="183" y="470"/>
                    </a:lnTo>
                    <a:lnTo>
                      <a:pt x="179" y="470"/>
                    </a:lnTo>
                    <a:lnTo>
                      <a:pt x="183" y="474"/>
                    </a:lnTo>
                    <a:lnTo>
                      <a:pt x="190" y="470"/>
                    </a:lnTo>
                    <a:lnTo>
                      <a:pt x="190" y="467"/>
                    </a:lnTo>
                    <a:lnTo>
                      <a:pt x="186" y="467"/>
                    </a:lnTo>
                    <a:lnTo>
                      <a:pt x="194" y="467"/>
                    </a:lnTo>
                    <a:lnTo>
                      <a:pt x="197" y="463"/>
                    </a:lnTo>
                    <a:lnTo>
                      <a:pt x="201" y="467"/>
                    </a:lnTo>
                    <a:lnTo>
                      <a:pt x="201" y="478"/>
                    </a:lnTo>
                    <a:lnTo>
                      <a:pt x="201" y="481"/>
                    </a:lnTo>
                    <a:lnTo>
                      <a:pt x="197" y="481"/>
                    </a:lnTo>
                    <a:lnTo>
                      <a:pt x="194" y="481"/>
                    </a:lnTo>
                    <a:lnTo>
                      <a:pt x="190" y="481"/>
                    </a:lnTo>
                    <a:lnTo>
                      <a:pt x="186" y="481"/>
                    </a:lnTo>
                    <a:lnTo>
                      <a:pt x="186" y="478"/>
                    </a:lnTo>
                    <a:lnTo>
                      <a:pt x="186" y="474"/>
                    </a:lnTo>
                    <a:lnTo>
                      <a:pt x="183" y="474"/>
                    </a:lnTo>
                    <a:lnTo>
                      <a:pt x="179" y="474"/>
                    </a:lnTo>
                    <a:lnTo>
                      <a:pt x="176" y="478"/>
                    </a:lnTo>
                    <a:lnTo>
                      <a:pt x="172" y="478"/>
                    </a:lnTo>
                    <a:lnTo>
                      <a:pt x="172" y="481"/>
                    </a:lnTo>
                    <a:lnTo>
                      <a:pt x="172" y="481"/>
                    </a:lnTo>
                    <a:lnTo>
                      <a:pt x="179" y="485"/>
                    </a:lnTo>
                    <a:lnTo>
                      <a:pt x="183" y="485"/>
                    </a:lnTo>
                    <a:lnTo>
                      <a:pt x="186" y="485"/>
                    </a:lnTo>
                    <a:lnTo>
                      <a:pt x="186" y="485"/>
                    </a:lnTo>
                    <a:lnTo>
                      <a:pt x="186" y="488"/>
                    </a:lnTo>
                    <a:lnTo>
                      <a:pt x="176" y="492"/>
                    </a:lnTo>
                    <a:lnTo>
                      <a:pt x="172" y="496"/>
                    </a:lnTo>
                    <a:lnTo>
                      <a:pt x="172" y="499"/>
                    </a:lnTo>
                    <a:lnTo>
                      <a:pt x="168" y="503"/>
                    </a:lnTo>
                    <a:lnTo>
                      <a:pt x="168" y="506"/>
                    </a:lnTo>
                    <a:lnTo>
                      <a:pt x="168" y="510"/>
                    </a:lnTo>
                    <a:lnTo>
                      <a:pt x="168" y="513"/>
                    </a:lnTo>
                    <a:lnTo>
                      <a:pt x="168" y="521"/>
                    </a:lnTo>
                    <a:lnTo>
                      <a:pt x="165" y="524"/>
                    </a:lnTo>
                    <a:lnTo>
                      <a:pt x="165" y="524"/>
                    </a:lnTo>
                    <a:lnTo>
                      <a:pt x="161" y="528"/>
                    </a:lnTo>
                    <a:lnTo>
                      <a:pt x="161" y="531"/>
                    </a:lnTo>
                    <a:lnTo>
                      <a:pt x="161" y="535"/>
                    </a:lnTo>
                    <a:lnTo>
                      <a:pt x="161" y="535"/>
                    </a:lnTo>
                    <a:lnTo>
                      <a:pt x="161" y="539"/>
                    </a:lnTo>
                    <a:lnTo>
                      <a:pt x="147" y="539"/>
                    </a:lnTo>
                    <a:lnTo>
                      <a:pt x="143" y="539"/>
                    </a:lnTo>
                    <a:lnTo>
                      <a:pt x="143" y="542"/>
                    </a:lnTo>
                    <a:lnTo>
                      <a:pt x="140" y="542"/>
                    </a:lnTo>
                    <a:lnTo>
                      <a:pt x="133" y="542"/>
                    </a:lnTo>
                    <a:lnTo>
                      <a:pt x="129" y="549"/>
                    </a:lnTo>
                    <a:lnTo>
                      <a:pt x="125" y="553"/>
                    </a:lnTo>
                    <a:lnTo>
                      <a:pt x="125" y="557"/>
                    </a:lnTo>
                    <a:lnTo>
                      <a:pt x="122" y="560"/>
                    </a:lnTo>
                    <a:lnTo>
                      <a:pt x="118" y="567"/>
                    </a:lnTo>
                    <a:lnTo>
                      <a:pt x="122" y="571"/>
                    </a:lnTo>
                    <a:lnTo>
                      <a:pt x="122" y="574"/>
                    </a:lnTo>
                    <a:lnTo>
                      <a:pt x="125" y="578"/>
                    </a:lnTo>
                    <a:lnTo>
                      <a:pt x="129" y="578"/>
                    </a:lnTo>
                    <a:lnTo>
                      <a:pt x="136" y="589"/>
                    </a:lnTo>
                    <a:lnTo>
                      <a:pt x="147" y="592"/>
                    </a:lnTo>
                    <a:lnTo>
                      <a:pt x="151" y="592"/>
                    </a:lnTo>
                    <a:lnTo>
                      <a:pt x="154" y="589"/>
                    </a:lnTo>
                    <a:lnTo>
                      <a:pt x="158" y="592"/>
                    </a:lnTo>
                    <a:lnTo>
                      <a:pt x="158" y="596"/>
                    </a:lnTo>
                    <a:lnTo>
                      <a:pt x="158" y="603"/>
                    </a:lnTo>
                    <a:lnTo>
                      <a:pt x="158" y="607"/>
                    </a:lnTo>
                    <a:lnTo>
                      <a:pt x="154" y="607"/>
                    </a:lnTo>
                    <a:lnTo>
                      <a:pt x="158" y="610"/>
                    </a:lnTo>
                    <a:lnTo>
                      <a:pt x="158" y="614"/>
                    </a:lnTo>
                    <a:lnTo>
                      <a:pt x="154" y="614"/>
                    </a:lnTo>
                    <a:lnTo>
                      <a:pt x="154" y="618"/>
                    </a:lnTo>
                    <a:lnTo>
                      <a:pt x="151" y="618"/>
                    </a:lnTo>
                    <a:lnTo>
                      <a:pt x="147" y="621"/>
                    </a:lnTo>
                    <a:lnTo>
                      <a:pt x="140" y="625"/>
                    </a:lnTo>
                    <a:lnTo>
                      <a:pt x="133" y="628"/>
                    </a:lnTo>
                    <a:lnTo>
                      <a:pt x="133" y="632"/>
                    </a:lnTo>
                    <a:lnTo>
                      <a:pt x="125" y="635"/>
                    </a:lnTo>
                    <a:lnTo>
                      <a:pt x="122" y="639"/>
                    </a:lnTo>
                    <a:lnTo>
                      <a:pt x="118" y="646"/>
                    </a:lnTo>
                    <a:lnTo>
                      <a:pt x="115" y="650"/>
                    </a:lnTo>
                    <a:lnTo>
                      <a:pt x="118" y="650"/>
                    </a:lnTo>
                    <a:lnTo>
                      <a:pt x="115" y="661"/>
                    </a:lnTo>
                    <a:lnTo>
                      <a:pt x="115" y="664"/>
                    </a:lnTo>
                    <a:lnTo>
                      <a:pt x="111" y="668"/>
                    </a:lnTo>
                    <a:lnTo>
                      <a:pt x="108" y="668"/>
                    </a:lnTo>
                    <a:lnTo>
                      <a:pt x="104" y="668"/>
                    </a:lnTo>
                    <a:lnTo>
                      <a:pt x="100" y="668"/>
                    </a:lnTo>
                    <a:lnTo>
                      <a:pt x="97" y="661"/>
                    </a:lnTo>
                    <a:lnTo>
                      <a:pt x="97" y="668"/>
                    </a:lnTo>
                    <a:lnTo>
                      <a:pt x="100" y="668"/>
                    </a:lnTo>
                    <a:lnTo>
                      <a:pt x="100" y="668"/>
                    </a:lnTo>
                    <a:lnTo>
                      <a:pt x="100" y="671"/>
                    </a:lnTo>
                    <a:lnTo>
                      <a:pt x="93" y="675"/>
                    </a:lnTo>
                    <a:lnTo>
                      <a:pt x="90" y="679"/>
                    </a:lnTo>
                    <a:lnTo>
                      <a:pt x="86" y="693"/>
                    </a:lnTo>
                    <a:lnTo>
                      <a:pt x="82" y="696"/>
                    </a:lnTo>
                    <a:lnTo>
                      <a:pt x="86" y="696"/>
                    </a:lnTo>
                    <a:lnTo>
                      <a:pt x="86" y="693"/>
                    </a:lnTo>
                    <a:lnTo>
                      <a:pt x="90" y="700"/>
                    </a:lnTo>
                    <a:lnTo>
                      <a:pt x="90" y="707"/>
                    </a:lnTo>
                    <a:lnTo>
                      <a:pt x="90" y="707"/>
                    </a:lnTo>
                    <a:lnTo>
                      <a:pt x="86" y="707"/>
                    </a:lnTo>
                    <a:lnTo>
                      <a:pt x="82" y="707"/>
                    </a:lnTo>
                    <a:lnTo>
                      <a:pt x="86" y="711"/>
                    </a:lnTo>
                    <a:lnTo>
                      <a:pt x="90" y="711"/>
                    </a:lnTo>
                    <a:lnTo>
                      <a:pt x="90" y="711"/>
                    </a:lnTo>
                    <a:lnTo>
                      <a:pt x="97" y="722"/>
                    </a:lnTo>
                    <a:lnTo>
                      <a:pt x="104" y="729"/>
                    </a:lnTo>
                    <a:lnTo>
                      <a:pt x="104" y="72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1" name="Freeform 3057">
                <a:extLst>
                  <a:ext uri="{FF2B5EF4-FFF2-40B4-BE49-F238E27FC236}">
                    <a16:creationId xmlns:a16="http://schemas.microsoft.com/office/drawing/2014/main" id="{EB7CE3AC-A70E-4E5B-AE6F-8768924810CA}"/>
                  </a:ext>
                </a:extLst>
              </p:cNvPr>
              <p:cNvSpPr>
                <a:spLocks/>
              </p:cNvSpPr>
              <p:nvPr/>
            </p:nvSpPr>
            <p:spPr bwMode="auto">
              <a:xfrm>
                <a:off x="2228" y="3173"/>
                <a:ext cx="401" cy="729"/>
              </a:xfrm>
              <a:custGeom>
                <a:avLst/>
                <a:gdLst>
                  <a:gd name="T0" fmla="*/ 57 w 401"/>
                  <a:gd name="T1" fmla="*/ 722 h 729"/>
                  <a:gd name="T2" fmla="*/ 25 w 401"/>
                  <a:gd name="T3" fmla="*/ 696 h 729"/>
                  <a:gd name="T4" fmla="*/ 7 w 401"/>
                  <a:gd name="T5" fmla="*/ 686 h 729"/>
                  <a:gd name="T6" fmla="*/ 0 w 401"/>
                  <a:gd name="T7" fmla="*/ 668 h 729"/>
                  <a:gd name="T8" fmla="*/ 18 w 401"/>
                  <a:gd name="T9" fmla="*/ 632 h 729"/>
                  <a:gd name="T10" fmla="*/ 22 w 401"/>
                  <a:gd name="T11" fmla="*/ 610 h 729"/>
                  <a:gd name="T12" fmla="*/ 36 w 401"/>
                  <a:gd name="T13" fmla="*/ 578 h 729"/>
                  <a:gd name="T14" fmla="*/ 40 w 401"/>
                  <a:gd name="T15" fmla="*/ 542 h 729"/>
                  <a:gd name="T16" fmla="*/ 43 w 401"/>
                  <a:gd name="T17" fmla="*/ 528 h 729"/>
                  <a:gd name="T18" fmla="*/ 29 w 401"/>
                  <a:gd name="T19" fmla="*/ 503 h 729"/>
                  <a:gd name="T20" fmla="*/ 32 w 401"/>
                  <a:gd name="T21" fmla="*/ 463 h 729"/>
                  <a:gd name="T22" fmla="*/ 36 w 401"/>
                  <a:gd name="T23" fmla="*/ 424 h 729"/>
                  <a:gd name="T24" fmla="*/ 50 w 401"/>
                  <a:gd name="T25" fmla="*/ 381 h 729"/>
                  <a:gd name="T26" fmla="*/ 54 w 401"/>
                  <a:gd name="T27" fmla="*/ 327 h 729"/>
                  <a:gd name="T28" fmla="*/ 57 w 401"/>
                  <a:gd name="T29" fmla="*/ 313 h 729"/>
                  <a:gd name="T30" fmla="*/ 72 w 401"/>
                  <a:gd name="T31" fmla="*/ 270 h 729"/>
                  <a:gd name="T32" fmla="*/ 61 w 401"/>
                  <a:gd name="T33" fmla="*/ 223 h 729"/>
                  <a:gd name="T34" fmla="*/ 68 w 401"/>
                  <a:gd name="T35" fmla="*/ 191 h 729"/>
                  <a:gd name="T36" fmla="*/ 72 w 401"/>
                  <a:gd name="T37" fmla="*/ 166 h 729"/>
                  <a:gd name="T38" fmla="*/ 97 w 401"/>
                  <a:gd name="T39" fmla="*/ 115 h 729"/>
                  <a:gd name="T40" fmla="*/ 100 w 401"/>
                  <a:gd name="T41" fmla="*/ 83 h 729"/>
                  <a:gd name="T42" fmla="*/ 118 w 401"/>
                  <a:gd name="T43" fmla="*/ 54 h 729"/>
                  <a:gd name="T44" fmla="*/ 129 w 401"/>
                  <a:gd name="T45" fmla="*/ 26 h 729"/>
                  <a:gd name="T46" fmla="*/ 147 w 401"/>
                  <a:gd name="T47" fmla="*/ 0 h 729"/>
                  <a:gd name="T48" fmla="*/ 179 w 401"/>
                  <a:gd name="T49" fmla="*/ 11 h 729"/>
                  <a:gd name="T50" fmla="*/ 190 w 401"/>
                  <a:gd name="T51" fmla="*/ 8 h 729"/>
                  <a:gd name="T52" fmla="*/ 215 w 401"/>
                  <a:gd name="T53" fmla="*/ 11 h 729"/>
                  <a:gd name="T54" fmla="*/ 251 w 401"/>
                  <a:gd name="T55" fmla="*/ 40 h 729"/>
                  <a:gd name="T56" fmla="*/ 279 w 401"/>
                  <a:gd name="T57" fmla="*/ 54 h 729"/>
                  <a:gd name="T58" fmla="*/ 319 w 401"/>
                  <a:gd name="T59" fmla="*/ 79 h 729"/>
                  <a:gd name="T60" fmla="*/ 308 w 401"/>
                  <a:gd name="T61" fmla="*/ 112 h 729"/>
                  <a:gd name="T62" fmla="*/ 340 w 401"/>
                  <a:gd name="T63" fmla="*/ 126 h 729"/>
                  <a:gd name="T64" fmla="*/ 362 w 401"/>
                  <a:gd name="T65" fmla="*/ 122 h 729"/>
                  <a:gd name="T66" fmla="*/ 383 w 401"/>
                  <a:gd name="T67" fmla="*/ 105 h 729"/>
                  <a:gd name="T68" fmla="*/ 401 w 401"/>
                  <a:gd name="T69" fmla="*/ 101 h 729"/>
                  <a:gd name="T70" fmla="*/ 380 w 401"/>
                  <a:gd name="T71" fmla="*/ 126 h 729"/>
                  <a:gd name="T72" fmla="*/ 340 w 401"/>
                  <a:gd name="T73" fmla="*/ 169 h 729"/>
                  <a:gd name="T74" fmla="*/ 319 w 401"/>
                  <a:gd name="T75" fmla="*/ 191 h 729"/>
                  <a:gd name="T76" fmla="*/ 312 w 401"/>
                  <a:gd name="T77" fmla="*/ 248 h 729"/>
                  <a:gd name="T78" fmla="*/ 305 w 401"/>
                  <a:gd name="T79" fmla="*/ 280 h 729"/>
                  <a:gd name="T80" fmla="*/ 326 w 401"/>
                  <a:gd name="T81" fmla="*/ 320 h 729"/>
                  <a:gd name="T82" fmla="*/ 326 w 401"/>
                  <a:gd name="T83" fmla="*/ 359 h 729"/>
                  <a:gd name="T84" fmla="*/ 287 w 401"/>
                  <a:gd name="T85" fmla="*/ 384 h 729"/>
                  <a:gd name="T86" fmla="*/ 226 w 401"/>
                  <a:gd name="T87" fmla="*/ 388 h 729"/>
                  <a:gd name="T88" fmla="*/ 226 w 401"/>
                  <a:gd name="T89" fmla="*/ 413 h 729"/>
                  <a:gd name="T90" fmla="*/ 197 w 401"/>
                  <a:gd name="T91" fmla="*/ 442 h 729"/>
                  <a:gd name="T92" fmla="*/ 172 w 401"/>
                  <a:gd name="T93" fmla="*/ 449 h 729"/>
                  <a:gd name="T94" fmla="*/ 190 w 401"/>
                  <a:gd name="T95" fmla="*/ 467 h 729"/>
                  <a:gd name="T96" fmla="*/ 194 w 401"/>
                  <a:gd name="T97" fmla="*/ 481 h 729"/>
                  <a:gd name="T98" fmla="*/ 172 w 401"/>
                  <a:gd name="T99" fmla="*/ 478 h 729"/>
                  <a:gd name="T100" fmla="*/ 176 w 401"/>
                  <a:gd name="T101" fmla="*/ 492 h 729"/>
                  <a:gd name="T102" fmla="*/ 165 w 401"/>
                  <a:gd name="T103" fmla="*/ 524 h 729"/>
                  <a:gd name="T104" fmla="*/ 143 w 401"/>
                  <a:gd name="T105" fmla="*/ 539 h 729"/>
                  <a:gd name="T106" fmla="*/ 118 w 401"/>
                  <a:gd name="T107" fmla="*/ 567 h 729"/>
                  <a:gd name="T108" fmla="*/ 154 w 401"/>
                  <a:gd name="T109" fmla="*/ 589 h 729"/>
                  <a:gd name="T110" fmla="*/ 154 w 401"/>
                  <a:gd name="T111" fmla="*/ 614 h 729"/>
                  <a:gd name="T112" fmla="*/ 122 w 401"/>
                  <a:gd name="T113" fmla="*/ 639 h 729"/>
                  <a:gd name="T114" fmla="*/ 104 w 401"/>
                  <a:gd name="T115" fmla="*/ 668 h 729"/>
                  <a:gd name="T116" fmla="*/ 90 w 401"/>
                  <a:gd name="T117" fmla="*/ 679 h 729"/>
                  <a:gd name="T118" fmla="*/ 86 w 401"/>
                  <a:gd name="T119" fmla="*/ 707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1" h="729">
                    <a:moveTo>
                      <a:pt x="104" y="729"/>
                    </a:moveTo>
                    <a:lnTo>
                      <a:pt x="100" y="729"/>
                    </a:lnTo>
                    <a:lnTo>
                      <a:pt x="97" y="725"/>
                    </a:lnTo>
                    <a:lnTo>
                      <a:pt x="82" y="725"/>
                    </a:lnTo>
                    <a:lnTo>
                      <a:pt x="75" y="722"/>
                    </a:lnTo>
                    <a:lnTo>
                      <a:pt x="72" y="722"/>
                    </a:lnTo>
                    <a:lnTo>
                      <a:pt x="65" y="722"/>
                    </a:lnTo>
                    <a:lnTo>
                      <a:pt x="57" y="722"/>
                    </a:lnTo>
                    <a:lnTo>
                      <a:pt x="54" y="722"/>
                    </a:lnTo>
                    <a:lnTo>
                      <a:pt x="54" y="722"/>
                    </a:lnTo>
                    <a:lnTo>
                      <a:pt x="32" y="722"/>
                    </a:lnTo>
                    <a:lnTo>
                      <a:pt x="29" y="722"/>
                    </a:lnTo>
                    <a:lnTo>
                      <a:pt x="25" y="718"/>
                    </a:lnTo>
                    <a:lnTo>
                      <a:pt x="25" y="714"/>
                    </a:lnTo>
                    <a:lnTo>
                      <a:pt x="22" y="714"/>
                    </a:lnTo>
                    <a:lnTo>
                      <a:pt x="25" y="696"/>
                    </a:lnTo>
                    <a:lnTo>
                      <a:pt x="22" y="689"/>
                    </a:lnTo>
                    <a:lnTo>
                      <a:pt x="22" y="686"/>
                    </a:lnTo>
                    <a:lnTo>
                      <a:pt x="22" y="682"/>
                    </a:lnTo>
                    <a:lnTo>
                      <a:pt x="22" y="682"/>
                    </a:lnTo>
                    <a:lnTo>
                      <a:pt x="18" y="682"/>
                    </a:lnTo>
                    <a:lnTo>
                      <a:pt x="18" y="686"/>
                    </a:lnTo>
                    <a:lnTo>
                      <a:pt x="11" y="686"/>
                    </a:lnTo>
                    <a:lnTo>
                      <a:pt x="7" y="686"/>
                    </a:lnTo>
                    <a:lnTo>
                      <a:pt x="7" y="689"/>
                    </a:lnTo>
                    <a:lnTo>
                      <a:pt x="4" y="689"/>
                    </a:lnTo>
                    <a:lnTo>
                      <a:pt x="4" y="689"/>
                    </a:lnTo>
                    <a:lnTo>
                      <a:pt x="4" y="686"/>
                    </a:lnTo>
                    <a:lnTo>
                      <a:pt x="0" y="682"/>
                    </a:lnTo>
                    <a:lnTo>
                      <a:pt x="0" y="682"/>
                    </a:lnTo>
                    <a:lnTo>
                      <a:pt x="0" y="671"/>
                    </a:lnTo>
                    <a:lnTo>
                      <a:pt x="0" y="668"/>
                    </a:lnTo>
                    <a:lnTo>
                      <a:pt x="0" y="664"/>
                    </a:lnTo>
                    <a:lnTo>
                      <a:pt x="4" y="653"/>
                    </a:lnTo>
                    <a:lnTo>
                      <a:pt x="7" y="650"/>
                    </a:lnTo>
                    <a:lnTo>
                      <a:pt x="7" y="650"/>
                    </a:lnTo>
                    <a:lnTo>
                      <a:pt x="14" y="643"/>
                    </a:lnTo>
                    <a:lnTo>
                      <a:pt x="18" y="635"/>
                    </a:lnTo>
                    <a:lnTo>
                      <a:pt x="18" y="635"/>
                    </a:lnTo>
                    <a:lnTo>
                      <a:pt x="18" y="632"/>
                    </a:lnTo>
                    <a:lnTo>
                      <a:pt x="22" y="625"/>
                    </a:lnTo>
                    <a:lnTo>
                      <a:pt x="22" y="625"/>
                    </a:lnTo>
                    <a:lnTo>
                      <a:pt x="22" y="621"/>
                    </a:lnTo>
                    <a:lnTo>
                      <a:pt x="22" y="621"/>
                    </a:lnTo>
                    <a:lnTo>
                      <a:pt x="22" y="618"/>
                    </a:lnTo>
                    <a:lnTo>
                      <a:pt x="22" y="614"/>
                    </a:lnTo>
                    <a:lnTo>
                      <a:pt x="22" y="610"/>
                    </a:lnTo>
                    <a:lnTo>
                      <a:pt x="22" y="610"/>
                    </a:lnTo>
                    <a:lnTo>
                      <a:pt x="22" y="607"/>
                    </a:lnTo>
                    <a:lnTo>
                      <a:pt x="22" y="607"/>
                    </a:lnTo>
                    <a:lnTo>
                      <a:pt x="22" y="603"/>
                    </a:lnTo>
                    <a:lnTo>
                      <a:pt x="29" y="596"/>
                    </a:lnTo>
                    <a:lnTo>
                      <a:pt x="32" y="592"/>
                    </a:lnTo>
                    <a:lnTo>
                      <a:pt x="32" y="589"/>
                    </a:lnTo>
                    <a:lnTo>
                      <a:pt x="32" y="585"/>
                    </a:lnTo>
                    <a:lnTo>
                      <a:pt x="36" y="578"/>
                    </a:lnTo>
                    <a:lnTo>
                      <a:pt x="36" y="567"/>
                    </a:lnTo>
                    <a:lnTo>
                      <a:pt x="36" y="564"/>
                    </a:lnTo>
                    <a:lnTo>
                      <a:pt x="36" y="560"/>
                    </a:lnTo>
                    <a:lnTo>
                      <a:pt x="36" y="560"/>
                    </a:lnTo>
                    <a:lnTo>
                      <a:pt x="36" y="549"/>
                    </a:lnTo>
                    <a:lnTo>
                      <a:pt x="36" y="546"/>
                    </a:lnTo>
                    <a:lnTo>
                      <a:pt x="40" y="546"/>
                    </a:lnTo>
                    <a:lnTo>
                      <a:pt x="40" y="542"/>
                    </a:lnTo>
                    <a:lnTo>
                      <a:pt x="40" y="542"/>
                    </a:lnTo>
                    <a:lnTo>
                      <a:pt x="36" y="535"/>
                    </a:lnTo>
                    <a:lnTo>
                      <a:pt x="32" y="535"/>
                    </a:lnTo>
                    <a:lnTo>
                      <a:pt x="29" y="531"/>
                    </a:lnTo>
                    <a:lnTo>
                      <a:pt x="32" y="531"/>
                    </a:lnTo>
                    <a:lnTo>
                      <a:pt x="36" y="531"/>
                    </a:lnTo>
                    <a:lnTo>
                      <a:pt x="43" y="531"/>
                    </a:lnTo>
                    <a:lnTo>
                      <a:pt x="43" y="528"/>
                    </a:lnTo>
                    <a:lnTo>
                      <a:pt x="43" y="524"/>
                    </a:lnTo>
                    <a:lnTo>
                      <a:pt x="40" y="524"/>
                    </a:lnTo>
                    <a:lnTo>
                      <a:pt x="36" y="521"/>
                    </a:lnTo>
                    <a:lnTo>
                      <a:pt x="32" y="521"/>
                    </a:lnTo>
                    <a:lnTo>
                      <a:pt x="32" y="521"/>
                    </a:lnTo>
                    <a:lnTo>
                      <a:pt x="32" y="510"/>
                    </a:lnTo>
                    <a:lnTo>
                      <a:pt x="32" y="506"/>
                    </a:lnTo>
                    <a:lnTo>
                      <a:pt x="29" y="503"/>
                    </a:lnTo>
                    <a:lnTo>
                      <a:pt x="29" y="499"/>
                    </a:lnTo>
                    <a:lnTo>
                      <a:pt x="29" y="492"/>
                    </a:lnTo>
                    <a:lnTo>
                      <a:pt x="29" y="488"/>
                    </a:lnTo>
                    <a:lnTo>
                      <a:pt x="29" y="488"/>
                    </a:lnTo>
                    <a:lnTo>
                      <a:pt x="29" y="485"/>
                    </a:lnTo>
                    <a:lnTo>
                      <a:pt x="29" y="474"/>
                    </a:lnTo>
                    <a:lnTo>
                      <a:pt x="29" y="467"/>
                    </a:lnTo>
                    <a:lnTo>
                      <a:pt x="32" y="463"/>
                    </a:lnTo>
                    <a:lnTo>
                      <a:pt x="36" y="460"/>
                    </a:lnTo>
                    <a:lnTo>
                      <a:pt x="36" y="460"/>
                    </a:lnTo>
                    <a:lnTo>
                      <a:pt x="36" y="456"/>
                    </a:lnTo>
                    <a:lnTo>
                      <a:pt x="36" y="453"/>
                    </a:lnTo>
                    <a:lnTo>
                      <a:pt x="32" y="449"/>
                    </a:lnTo>
                    <a:lnTo>
                      <a:pt x="29" y="445"/>
                    </a:lnTo>
                    <a:lnTo>
                      <a:pt x="32" y="435"/>
                    </a:lnTo>
                    <a:lnTo>
                      <a:pt x="36" y="424"/>
                    </a:lnTo>
                    <a:lnTo>
                      <a:pt x="32" y="417"/>
                    </a:lnTo>
                    <a:lnTo>
                      <a:pt x="36" y="417"/>
                    </a:lnTo>
                    <a:lnTo>
                      <a:pt x="40" y="395"/>
                    </a:lnTo>
                    <a:lnTo>
                      <a:pt x="43" y="388"/>
                    </a:lnTo>
                    <a:lnTo>
                      <a:pt x="43" y="388"/>
                    </a:lnTo>
                    <a:lnTo>
                      <a:pt x="43" y="384"/>
                    </a:lnTo>
                    <a:lnTo>
                      <a:pt x="47" y="384"/>
                    </a:lnTo>
                    <a:lnTo>
                      <a:pt x="50" y="381"/>
                    </a:lnTo>
                    <a:lnTo>
                      <a:pt x="50" y="374"/>
                    </a:lnTo>
                    <a:lnTo>
                      <a:pt x="47" y="370"/>
                    </a:lnTo>
                    <a:lnTo>
                      <a:pt x="47" y="363"/>
                    </a:lnTo>
                    <a:lnTo>
                      <a:pt x="47" y="348"/>
                    </a:lnTo>
                    <a:lnTo>
                      <a:pt x="47" y="334"/>
                    </a:lnTo>
                    <a:lnTo>
                      <a:pt x="50" y="331"/>
                    </a:lnTo>
                    <a:lnTo>
                      <a:pt x="50" y="327"/>
                    </a:lnTo>
                    <a:lnTo>
                      <a:pt x="54" y="327"/>
                    </a:lnTo>
                    <a:lnTo>
                      <a:pt x="54" y="327"/>
                    </a:lnTo>
                    <a:lnTo>
                      <a:pt x="54" y="327"/>
                    </a:lnTo>
                    <a:lnTo>
                      <a:pt x="57" y="323"/>
                    </a:lnTo>
                    <a:lnTo>
                      <a:pt x="57" y="323"/>
                    </a:lnTo>
                    <a:lnTo>
                      <a:pt x="57" y="320"/>
                    </a:lnTo>
                    <a:lnTo>
                      <a:pt x="61" y="320"/>
                    </a:lnTo>
                    <a:lnTo>
                      <a:pt x="61" y="316"/>
                    </a:lnTo>
                    <a:lnTo>
                      <a:pt x="57" y="313"/>
                    </a:lnTo>
                    <a:lnTo>
                      <a:pt x="57" y="302"/>
                    </a:lnTo>
                    <a:lnTo>
                      <a:pt x="65" y="298"/>
                    </a:lnTo>
                    <a:lnTo>
                      <a:pt x="65" y="298"/>
                    </a:lnTo>
                    <a:lnTo>
                      <a:pt x="65" y="287"/>
                    </a:lnTo>
                    <a:lnTo>
                      <a:pt x="65" y="287"/>
                    </a:lnTo>
                    <a:lnTo>
                      <a:pt x="68" y="284"/>
                    </a:lnTo>
                    <a:lnTo>
                      <a:pt x="72" y="277"/>
                    </a:lnTo>
                    <a:lnTo>
                      <a:pt x="72" y="270"/>
                    </a:lnTo>
                    <a:lnTo>
                      <a:pt x="72" y="262"/>
                    </a:lnTo>
                    <a:lnTo>
                      <a:pt x="72" y="259"/>
                    </a:lnTo>
                    <a:lnTo>
                      <a:pt x="68" y="255"/>
                    </a:lnTo>
                    <a:lnTo>
                      <a:pt x="68" y="252"/>
                    </a:lnTo>
                    <a:lnTo>
                      <a:pt x="68" y="248"/>
                    </a:lnTo>
                    <a:lnTo>
                      <a:pt x="68" y="244"/>
                    </a:lnTo>
                    <a:lnTo>
                      <a:pt x="61" y="234"/>
                    </a:lnTo>
                    <a:lnTo>
                      <a:pt x="61" y="223"/>
                    </a:lnTo>
                    <a:lnTo>
                      <a:pt x="57" y="219"/>
                    </a:lnTo>
                    <a:lnTo>
                      <a:pt x="57" y="216"/>
                    </a:lnTo>
                    <a:lnTo>
                      <a:pt x="61" y="209"/>
                    </a:lnTo>
                    <a:lnTo>
                      <a:pt x="61" y="205"/>
                    </a:lnTo>
                    <a:lnTo>
                      <a:pt x="61" y="205"/>
                    </a:lnTo>
                    <a:lnTo>
                      <a:pt x="65" y="201"/>
                    </a:lnTo>
                    <a:lnTo>
                      <a:pt x="65" y="194"/>
                    </a:lnTo>
                    <a:lnTo>
                      <a:pt x="68" y="191"/>
                    </a:lnTo>
                    <a:lnTo>
                      <a:pt x="68" y="191"/>
                    </a:lnTo>
                    <a:lnTo>
                      <a:pt x="68" y="187"/>
                    </a:lnTo>
                    <a:lnTo>
                      <a:pt x="72" y="187"/>
                    </a:lnTo>
                    <a:lnTo>
                      <a:pt x="72" y="183"/>
                    </a:lnTo>
                    <a:lnTo>
                      <a:pt x="72" y="180"/>
                    </a:lnTo>
                    <a:lnTo>
                      <a:pt x="72" y="176"/>
                    </a:lnTo>
                    <a:lnTo>
                      <a:pt x="72" y="166"/>
                    </a:lnTo>
                    <a:lnTo>
                      <a:pt x="72" y="166"/>
                    </a:lnTo>
                    <a:lnTo>
                      <a:pt x="75" y="158"/>
                    </a:lnTo>
                    <a:lnTo>
                      <a:pt x="75" y="158"/>
                    </a:lnTo>
                    <a:lnTo>
                      <a:pt x="75" y="148"/>
                    </a:lnTo>
                    <a:lnTo>
                      <a:pt x="79" y="140"/>
                    </a:lnTo>
                    <a:lnTo>
                      <a:pt x="90" y="130"/>
                    </a:lnTo>
                    <a:lnTo>
                      <a:pt x="90" y="122"/>
                    </a:lnTo>
                    <a:lnTo>
                      <a:pt x="93" y="119"/>
                    </a:lnTo>
                    <a:lnTo>
                      <a:pt x="97" y="115"/>
                    </a:lnTo>
                    <a:lnTo>
                      <a:pt x="100" y="115"/>
                    </a:lnTo>
                    <a:lnTo>
                      <a:pt x="104" y="112"/>
                    </a:lnTo>
                    <a:lnTo>
                      <a:pt x="104" y="112"/>
                    </a:lnTo>
                    <a:lnTo>
                      <a:pt x="104" y="105"/>
                    </a:lnTo>
                    <a:lnTo>
                      <a:pt x="100" y="101"/>
                    </a:lnTo>
                    <a:lnTo>
                      <a:pt x="100" y="97"/>
                    </a:lnTo>
                    <a:lnTo>
                      <a:pt x="100" y="87"/>
                    </a:lnTo>
                    <a:lnTo>
                      <a:pt x="100" y="83"/>
                    </a:lnTo>
                    <a:lnTo>
                      <a:pt x="100" y="76"/>
                    </a:lnTo>
                    <a:lnTo>
                      <a:pt x="100" y="76"/>
                    </a:lnTo>
                    <a:lnTo>
                      <a:pt x="100" y="72"/>
                    </a:lnTo>
                    <a:lnTo>
                      <a:pt x="100" y="69"/>
                    </a:lnTo>
                    <a:lnTo>
                      <a:pt x="100" y="65"/>
                    </a:lnTo>
                    <a:lnTo>
                      <a:pt x="100" y="61"/>
                    </a:lnTo>
                    <a:lnTo>
                      <a:pt x="100" y="61"/>
                    </a:lnTo>
                    <a:lnTo>
                      <a:pt x="118" y="54"/>
                    </a:lnTo>
                    <a:lnTo>
                      <a:pt x="125" y="51"/>
                    </a:lnTo>
                    <a:lnTo>
                      <a:pt x="129" y="33"/>
                    </a:lnTo>
                    <a:lnTo>
                      <a:pt x="129" y="29"/>
                    </a:lnTo>
                    <a:lnTo>
                      <a:pt x="129" y="26"/>
                    </a:lnTo>
                    <a:lnTo>
                      <a:pt x="129" y="26"/>
                    </a:lnTo>
                    <a:lnTo>
                      <a:pt x="125" y="26"/>
                    </a:lnTo>
                    <a:lnTo>
                      <a:pt x="125" y="26"/>
                    </a:lnTo>
                    <a:lnTo>
                      <a:pt x="129" y="26"/>
                    </a:lnTo>
                    <a:lnTo>
                      <a:pt x="129" y="22"/>
                    </a:lnTo>
                    <a:lnTo>
                      <a:pt x="133" y="18"/>
                    </a:lnTo>
                    <a:lnTo>
                      <a:pt x="133" y="18"/>
                    </a:lnTo>
                    <a:lnTo>
                      <a:pt x="136" y="15"/>
                    </a:lnTo>
                    <a:lnTo>
                      <a:pt x="136" y="11"/>
                    </a:lnTo>
                    <a:lnTo>
                      <a:pt x="143" y="8"/>
                    </a:lnTo>
                    <a:lnTo>
                      <a:pt x="147" y="4"/>
                    </a:lnTo>
                    <a:lnTo>
                      <a:pt x="147" y="0"/>
                    </a:lnTo>
                    <a:lnTo>
                      <a:pt x="151" y="0"/>
                    </a:lnTo>
                    <a:lnTo>
                      <a:pt x="151" y="4"/>
                    </a:lnTo>
                    <a:lnTo>
                      <a:pt x="154" y="8"/>
                    </a:lnTo>
                    <a:lnTo>
                      <a:pt x="165" y="8"/>
                    </a:lnTo>
                    <a:lnTo>
                      <a:pt x="168" y="11"/>
                    </a:lnTo>
                    <a:lnTo>
                      <a:pt x="168" y="11"/>
                    </a:lnTo>
                    <a:lnTo>
                      <a:pt x="176" y="11"/>
                    </a:lnTo>
                    <a:lnTo>
                      <a:pt x="179" y="11"/>
                    </a:lnTo>
                    <a:lnTo>
                      <a:pt x="179" y="15"/>
                    </a:lnTo>
                    <a:lnTo>
                      <a:pt x="179" y="15"/>
                    </a:lnTo>
                    <a:lnTo>
                      <a:pt x="183" y="18"/>
                    </a:lnTo>
                    <a:lnTo>
                      <a:pt x="186" y="22"/>
                    </a:lnTo>
                    <a:lnTo>
                      <a:pt x="186" y="22"/>
                    </a:lnTo>
                    <a:lnTo>
                      <a:pt x="186" y="18"/>
                    </a:lnTo>
                    <a:lnTo>
                      <a:pt x="190" y="15"/>
                    </a:lnTo>
                    <a:lnTo>
                      <a:pt x="190" y="8"/>
                    </a:lnTo>
                    <a:lnTo>
                      <a:pt x="190" y="8"/>
                    </a:lnTo>
                    <a:lnTo>
                      <a:pt x="194" y="8"/>
                    </a:lnTo>
                    <a:lnTo>
                      <a:pt x="201" y="8"/>
                    </a:lnTo>
                    <a:lnTo>
                      <a:pt x="208" y="8"/>
                    </a:lnTo>
                    <a:lnTo>
                      <a:pt x="211" y="8"/>
                    </a:lnTo>
                    <a:lnTo>
                      <a:pt x="211" y="8"/>
                    </a:lnTo>
                    <a:lnTo>
                      <a:pt x="215" y="11"/>
                    </a:lnTo>
                    <a:lnTo>
                      <a:pt x="215" y="11"/>
                    </a:lnTo>
                    <a:lnTo>
                      <a:pt x="219" y="15"/>
                    </a:lnTo>
                    <a:lnTo>
                      <a:pt x="226" y="15"/>
                    </a:lnTo>
                    <a:lnTo>
                      <a:pt x="226" y="18"/>
                    </a:lnTo>
                    <a:lnTo>
                      <a:pt x="229" y="26"/>
                    </a:lnTo>
                    <a:lnTo>
                      <a:pt x="237" y="29"/>
                    </a:lnTo>
                    <a:lnTo>
                      <a:pt x="237" y="33"/>
                    </a:lnTo>
                    <a:lnTo>
                      <a:pt x="247" y="36"/>
                    </a:lnTo>
                    <a:lnTo>
                      <a:pt x="251" y="40"/>
                    </a:lnTo>
                    <a:lnTo>
                      <a:pt x="251" y="40"/>
                    </a:lnTo>
                    <a:lnTo>
                      <a:pt x="254" y="47"/>
                    </a:lnTo>
                    <a:lnTo>
                      <a:pt x="258" y="47"/>
                    </a:lnTo>
                    <a:lnTo>
                      <a:pt x="258" y="51"/>
                    </a:lnTo>
                    <a:lnTo>
                      <a:pt x="262" y="51"/>
                    </a:lnTo>
                    <a:lnTo>
                      <a:pt x="265" y="51"/>
                    </a:lnTo>
                    <a:lnTo>
                      <a:pt x="276" y="51"/>
                    </a:lnTo>
                    <a:lnTo>
                      <a:pt x="279" y="54"/>
                    </a:lnTo>
                    <a:lnTo>
                      <a:pt x="283" y="54"/>
                    </a:lnTo>
                    <a:lnTo>
                      <a:pt x="294" y="61"/>
                    </a:lnTo>
                    <a:lnTo>
                      <a:pt x="297" y="65"/>
                    </a:lnTo>
                    <a:lnTo>
                      <a:pt x="305" y="69"/>
                    </a:lnTo>
                    <a:lnTo>
                      <a:pt x="308" y="72"/>
                    </a:lnTo>
                    <a:lnTo>
                      <a:pt x="312" y="72"/>
                    </a:lnTo>
                    <a:lnTo>
                      <a:pt x="315" y="76"/>
                    </a:lnTo>
                    <a:lnTo>
                      <a:pt x="319" y="79"/>
                    </a:lnTo>
                    <a:lnTo>
                      <a:pt x="319" y="79"/>
                    </a:lnTo>
                    <a:lnTo>
                      <a:pt x="319" y="79"/>
                    </a:lnTo>
                    <a:lnTo>
                      <a:pt x="319" y="83"/>
                    </a:lnTo>
                    <a:lnTo>
                      <a:pt x="319" y="87"/>
                    </a:lnTo>
                    <a:lnTo>
                      <a:pt x="315" y="90"/>
                    </a:lnTo>
                    <a:lnTo>
                      <a:pt x="312" y="101"/>
                    </a:lnTo>
                    <a:lnTo>
                      <a:pt x="308" y="108"/>
                    </a:lnTo>
                    <a:lnTo>
                      <a:pt x="308" y="112"/>
                    </a:lnTo>
                    <a:lnTo>
                      <a:pt x="305" y="115"/>
                    </a:lnTo>
                    <a:lnTo>
                      <a:pt x="305" y="115"/>
                    </a:lnTo>
                    <a:lnTo>
                      <a:pt x="305" y="119"/>
                    </a:lnTo>
                    <a:lnTo>
                      <a:pt x="315" y="119"/>
                    </a:lnTo>
                    <a:lnTo>
                      <a:pt x="326" y="119"/>
                    </a:lnTo>
                    <a:lnTo>
                      <a:pt x="330" y="119"/>
                    </a:lnTo>
                    <a:lnTo>
                      <a:pt x="333" y="126"/>
                    </a:lnTo>
                    <a:lnTo>
                      <a:pt x="340" y="126"/>
                    </a:lnTo>
                    <a:lnTo>
                      <a:pt x="340" y="126"/>
                    </a:lnTo>
                    <a:lnTo>
                      <a:pt x="344" y="126"/>
                    </a:lnTo>
                    <a:lnTo>
                      <a:pt x="348" y="126"/>
                    </a:lnTo>
                    <a:lnTo>
                      <a:pt x="351" y="126"/>
                    </a:lnTo>
                    <a:lnTo>
                      <a:pt x="351" y="122"/>
                    </a:lnTo>
                    <a:lnTo>
                      <a:pt x="355" y="122"/>
                    </a:lnTo>
                    <a:lnTo>
                      <a:pt x="358" y="122"/>
                    </a:lnTo>
                    <a:lnTo>
                      <a:pt x="362" y="122"/>
                    </a:lnTo>
                    <a:lnTo>
                      <a:pt x="362" y="122"/>
                    </a:lnTo>
                    <a:lnTo>
                      <a:pt x="365" y="119"/>
                    </a:lnTo>
                    <a:lnTo>
                      <a:pt x="369" y="115"/>
                    </a:lnTo>
                    <a:lnTo>
                      <a:pt x="369" y="115"/>
                    </a:lnTo>
                    <a:lnTo>
                      <a:pt x="373" y="115"/>
                    </a:lnTo>
                    <a:lnTo>
                      <a:pt x="376" y="112"/>
                    </a:lnTo>
                    <a:lnTo>
                      <a:pt x="380" y="108"/>
                    </a:lnTo>
                    <a:lnTo>
                      <a:pt x="383" y="105"/>
                    </a:lnTo>
                    <a:lnTo>
                      <a:pt x="383" y="101"/>
                    </a:lnTo>
                    <a:lnTo>
                      <a:pt x="383" y="94"/>
                    </a:lnTo>
                    <a:lnTo>
                      <a:pt x="387" y="83"/>
                    </a:lnTo>
                    <a:lnTo>
                      <a:pt x="391" y="83"/>
                    </a:lnTo>
                    <a:lnTo>
                      <a:pt x="391" y="83"/>
                    </a:lnTo>
                    <a:lnTo>
                      <a:pt x="398" y="83"/>
                    </a:lnTo>
                    <a:lnTo>
                      <a:pt x="398" y="87"/>
                    </a:lnTo>
                    <a:lnTo>
                      <a:pt x="401" y="101"/>
                    </a:lnTo>
                    <a:lnTo>
                      <a:pt x="401" y="112"/>
                    </a:lnTo>
                    <a:lnTo>
                      <a:pt x="401" y="115"/>
                    </a:lnTo>
                    <a:lnTo>
                      <a:pt x="401" y="115"/>
                    </a:lnTo>
                    <a:lnTo>
                      <a:pt x="401" y="119"/>
                    </a:lnTo>
                    <a:lnTo>
                      <a:pt x="391" y="122"/>
                    </a:lnTo>
                    <a:lnTo>
                      <a:pt x="391" y="126"/>
                    </a:lnTo>
                    <a:lnTo>
                      <a:pt x="383" y="126"/>
                    </a:lnTo>
                    <a:lnTo>
                      <a:pt x="380" y="126"/>
                    </a:lnTo>
                    <a:lnTo>
                      <a:pt x="380" y="130"/>
                    </a:lnTo>
                    <a:lnTo>
                      <a:pt x="376" y="133"/>
                    </a:lnTo>
                    <a:lnTo>
                      <a:pt x="358" y="148"/>
                    </a:lnTo>
                    <a:lnTo>
                      <a:pt x="358" y="148"/>
                    </a:lnTo>
                    <a:lnTo>
                      <a:pt x="355" y="151"/>
                    </a:lnTo>
                    <a:lnTo>
                      <a:pt x="348" y="162"/>
                    </a:lnTo>
                    <a:lnTo>
                      <a:pt x="348" y="162"/>
                    </a:lnTo>
                    <a:lnTo>
                      <a:pt x="340" y="169"/>
                    </a:lnTo>
                    <a:lnTo>
                      <a:pt x="337" y="173"/>
                    </a:lnTo>
                    <a:lnTo>
                      <a:pt x="333" y="176"/>
                    </a:lnTo>
                    <a:lnTo>
                      <a:pt x="330" y="180"/>
                    </a:lnTo>
                    <a:lnTo>
                      <a:pt x="330" y="180"/>
                    </a:lnTo>
                    <a:lnTo>
                      <a:pt x="326" y="183"/>
                    </a:lnTo>
                    <a:lnTo>
                      <a:pt x="322" y="187"/>
                    </a:lnTo>
                    <a:lnTo>
                      <a:pt x="322" y="191"/>
                    </a:lnTo>
                    <a:lnTo>
                      <a:pt x="319" y="191"/>
                    </a:lnTo>
                    <a:lnTo>
                      <a:pt x="319" y="194"/>
                    </a:lnTo>
                    <a:lnTo>
                      <a:pt x="319" y="201"/>
                    </a:lnTo>
                    <a:lnTo>
                      <a:pt x="315" y="209"/>
                    </a:lnTo>
                    <a:lnTo>
                      <a:pt x="315" y="216"/>
                    </a:lnTo>
                    <a:lnTo>
                      <a:pt x="315" y="219"/>
                    </a:lnTo>
                    <a:lnTo>
                      <a:pt x="312" y="226"/>
                    </a:lnTo>
                    <a:lnTo>
                      <a:pt x="312" y="244"/>
                    </a:lnTo>
                    <a:lnTo>
                      <a:pt x="312" y="248"/>
                    </a:lnTo>
                    <a:lnTo>
                      <a:pt x="312" y="248"/>
                    </a:lnTo>
                    <a:lnTo>
                      <a:pt x="308" y="255"/>
                    </a:lnTo>
                    <a:lnTo>
                      <a:pt x="308" y="259"/>
                    </a:lnTo>
                    <a:lnTo>
                      <a:pt x="305" y="266"/>
                    </a:lnTo>
                    <a:lnTo>
                      <a:pt x="305" y="273"/>
                    </a:lnTo>
                    <a:lnTo>
                      <a:pt x="305" y="277"/>
                    </a:lnTo>
                    <a:lnTo>
                      <a:pt x="305" y="277"/>
                    </a:lnTo>
                    <a:lnTo>
                      <a:pt x="305" y="280"/>
                    </a:lnTo>
                    <a:lnTo>
                      <a:pt x="308" y="287"/>
                    </a:lnTo>
                    <a:lnTo>
                      <a:pt x="315" y="291"/>
                    </a:lnTo>
                    <a:lnTo>
                      <a:pt x="319" y="295"/>
                    </a:lnTo>
                    <a:lnTo>
                      <a:pt x="322" y="298"/>
                    </a:lnTo>
                    <a:lnTo>
                      <a:pt x="330" y="302"/>
                    </a:lnTo>
                    <a:lnTo>
                      <a:pt x="330" y="305"/>
                    </a:lnTo>
                    <a:lnTo>
                      <a:pt x="326" y="316"/>
                    </a:lnTo>
                    <a:lnTo>
                      <a:pt x="326" y="320"/>
                    </a:lnTo>
                    <a:lnTo>
                      <a:pt x="333" y="323"/>
                    </a:lnTo>
                    <a:lnTo>
                      <a:pt x="337" y="327"/>
                    </a:lnTo>
                    <a:lnTo>
                      <a:pt x="340" y="327"/>
                    </a:lnTo>
                    <a:lnTo>
                      <a:pt x="340" y="331"/>
                    </a:lnTo>
                    <a:lnTo>
                      <a:pt x="340" y="338"/>
                    </a:lnTo>
                    <a:lnTo>
                      <a:pt x="340" y="345"/>
                    </a:lnTo>
                    <a:lnTo>
                      <a:pt x="333" y="352"/>
                    </a:lnTo>
                    <a:lnTo>
                      <a:pt x="326" y="359"/>
                    </a:lnTo>
                    <a:lnTo>
                      <a:pt x="326" y="363"/>
                    </a:lnTo>
                    <a:lnTo>
                      <a:pt x="322" y="370"/>
                    </a:lnTo>
                    <a:lnTo>
                      <a:pt x="319" y="374"/>
                    </a:lnTo>
                    <a:lnTo>
                      <a:pt x="312" y="374"/>
                    </a:lnTo>
                    <a:lnTo>
                      <a:pt x="305" y="377"/>
                    </a:lnTo>
                    <a:lnTo>
                      <a:pt x="301" y="377"/>
                    </a:lnTo>
                    <a:lnTo>
                      <a:pt x="294" y="381"/>
                    </a:lnTo>
                    <a:lnTo>
                      <a:pt x="287" y="384"/>
                    </a:lnTo>
                    <a:lnTo>
                      <a:pt x="279" y="384"/>
                    </a:lnTo>
                    <a:lnTo>
                      <a:pt x="272" y="384"/>
                    </a:lnTo>
                    <a:lnTo>
                      <a:pt x="265" y="388"/>
                    </a:lnTo>
                    <a:lnTo>
                      <a:pt x="251" y="388"/>
                    </a:lnTo>
                    <a:lnTo>
                      <a:pt x="244" y="388"/>
                    </a:lnTo>
                    <a:lnTo>
                      <a:pt x="233" y="388"/>
                    </a:lnTo>
                    <a:lnTo>
                      <a:pt x="226" y="384"/>
                    </a:lnTo>
                    <a:lnTo>
                      <a:pt x="226" y="388"/>
                    </a:lnTo>
                    <a:lnTo>
                      <a:pt x="226" y="395"/>
                    </a:lnTo>
                    <a:lnTo>
                      <a:pt x="229" y="399"/>
                    </a:lnTo>
                    <a:lnTo>
                      <a:pt x="233" y="399"/>
                    </a:lnTo>
                    <a:lnTo>
                      <a:pt x="229" y="406"/>
                    </a:lnTo>
                    <a:lnTo>
                      <a:pt x="229" y="409"/>
                    </a:lnTo>
                    <a:lnTo>
                      <a:pt x="229" y="409"/>
                    </a:lnTo>
                    <a:lnTo>
                      <a:pt x="229" y="409"/>
                    </a:lnTo>
                    <a:lnTo>
                      <a:pt x="226" y="413"/>
                    </a:lnTo>
                    <a:lnTo>
                      <a:pt x="226" y="420"/>
                    </a:lnTo>
                    <a:lnTo>
                      <a:pt x="226" y="427"/>
                    </a:lnTo>
                    <a:lnTo>
                      <a:pt x="226" y="431"/>
                    </a:lnTo>
                    <a:lnTo>
                      <a:pt x="226" y="435"/>
                    </a:lnTo>
                    <a:lnTo>
                      <a:pt x="222" y="438"/>
                    </a:lnTo>
                    <a:lnTo>
                      <a:pt x="219" y="438"/>
                    </a:lnTo>
                    <a:lnTo>
                      <a:pt x="211" y="442"/>
                    </a:lnTo>
                    <a:lnTo>
                      <a:pt x="197" y="442"/>
                    </a:lnTo>
                    <a:lnTo>
                      <a:pt x="194" y="442"/>
                    </a:lnTo>
                    <a:lnTo>
                      <a:pt x="190" y="438"/>
                    </a:lnTo>
                    <a:lnTo>
                      <a:pt x="183" y="435"/>
                    </a:lnTo>
                    <a:lnTo>
                      <a:pt x="176" y="435"/>
                    </a:lnTo>
                    <a:lnTo>
                      <a:pt x="172" y="431"/>
                    </a:lnTo>
                    <a:lnTo>
                      <a:pt x="168" y="435"/>
                    </a:lnTo>
                    <a:lnTo>
                      <a:pt x="168" y="442"/>
                    </a:lnTo>
                    <a:lnTo>
                      <a:pt x="172" y="449"/>
                    </a:lnTo>
                    <a:lnTo>
                      <a:pt x="172" y="460"/>
                    </a:lnTo>
                    <a:lnTo>
                      <a:pt x="172" y="463"/>
                    </a:lnTo>
                    <a:lnTo>
                      <a:pt x="176" y="467"/>
                    </a:lnTo>
                    <a:lnTo>
                      <a:pt x="183" y="470"/>
                    </a:lnTo>
                    <a:lnTo>
                      <a:pt x="179" y="470"/>
                    </a:lnTo>
                    <a:lnTo>
                      <a:pt x="183" y="474"/>
                    </a:lnTo>
                    <a:lnTo>
                      <a:pt x="190" y="470"/>
                    </a:lnTo>
                    <a:lnTo>
                      <a:pt x="190" y="467"/>
                    </a:lnTo>
                    <a:lnTo>
                      <a:pt x="186" y="467"/>
                    </a:lnTo>
                    <a:lnTo>
                      <a:pt x="194" y="467"/>
                    </a:lnTo>
                    <a:lnTo>
                      <a:pt x="197" y="463"/>
                    </a:lnTo>
                    <a:lnTo>
                      <a:pt x="201" y="467"/>
                    </a:lnTo>
                    <a:lnTo>
                      <a:pt x="201" y="478"/>
                    </a:lnTo>
                    <a:lnTo>
                      <a:pt x="201" y="481"/>
                    </a:lnTo>
                    <a:lnTo>
                      <a:pt x="197" y="481"/>
                    </a:lnTo>
                    <a:lnTo>
                      <a:pt x="194" y="481"/>
                    </a:lnTo>
                    <a:lnTo>
                      <a:pt x="190" y="481"/>
                    </a:lnTo>
                    <a:lnTo>
                      <a:pt x="186" y="481"/>
                    </a:lnTo>
                    <a:lnTo>
                      <a:pt x="186" y="478"/>
                    </a:lnTo>
                    <a:lnTo>
                      <a:pt x="186" y="474"/>
                    </a:lnTo>
                    <a:lnTo>
                      <a:pt x="183" y="474"/>
                    </a:lnTo>
                    <a:lnTo>
                      <a:pt x="179" y="474"/>
                    </a:lnTo>
                    <a:lnTo>
                      <a:pt x="176" y="478"/>
                    </a:lnTo>
                    <a:lnTo>
                      <a:pt x="172" y="478"/>
                    </a:lnTo>
                    <a:lnTo>
                      <a:pt x="172" y="481"/>
                    </a:lnTo>
                    <a:lnTo>
                      <a:pt x="172" y="481"/>
                    </a:lnTo>
                    <a:lnTo>
                      <a:pt x="179" y="485"/>
                    </a:lnTo>
                    <a:lnTo>
                      <a:pt x="183" y="485"/>
                    </a:lnTo>
                    <a:lnTo>
                      <a:pt x="186" y="485"/>
                    </a:lnTo>
                    <a:lnTo>
                      <a:pt x="186" y="485"/>
                    </a:lnTo>
                    <a:lnTo>
                      <a:pt x="186" y="488"/>
                    </a:lnTo>
                    <a:lnTo>
                      <a:pt x="176" y="492"/>
                    </a:lnTo>
                    <a:lnTo>
                      <a:pt x="172" y="496"/>
                    </a:lnTo>
                    <a:lnTo>
                      <a:pt x="172" y="499"/>
                    </a:lnTo>
                    <a:lnTo>
                      <a:pt x="168" y="503"/>
                    </a:lnTo>
                    <a:lnTo>
                      <a:pt x="168" y="506"/>
                    </a:lnTo>
                    <a:lnTo>
                      <a:pt x="168" y="510"/>
                    </a:lnTo>
                    <a:lnTo>
                      <a:pt x="168" y="513"/>
                    </a:lnTo>
                    <a:lnTo>
                      <a:pt x="168" y="521"/>
                    </a:lnTo>
                    <a:lnTo>
                      <a:pt x="165" y="524"/>
                    </a:lnTo>
                    <a:lnTo>
                      <a:pt x="165" y="524"/>
                    </a:lnTo>
                    <a:lnTo>
                      <a:pt x="161" y="528"/>
                    </a:lnTo>
                    <a:lnTo>
                      <a:pt x="161" y="531"/>
                    </a:lnTo>
                    <a:lnTo>
                      <a:pt x="161" y="535"/>
                    </a:lnTo>
                    <a:lnTo>
                      <a:pt x="161" y="535"/>
                    </a:lnTo>
                    <a:lnTo>
                      <a:pt x="161" y="539"/>
                    </a:lnTo>
                    <a:lnTo>
                      <a:pt x="147" y="539"/>
                    </a:lnTo>
                    <a:lnTo>
                      <a:pt x="143" y="539"/>
                    </a:lnTo>
                    <a:lnTo>
                      <a:pt x="143" y="542"/>
                    </a:lnTo>
                    <a:lnTo>
                      <a:pt x="140" y="542"/>
                    </a:lnTo>
                    <a:lnTo>
                      <a:pt x="133" y="542"/>
                    </a:lnTo>
                    <a:lnTo>
                      <a:pt x="129" y="549"/>
                    </a:lnTo>
                    <a:lnTo>
                      <a:pt x="125" y="553"/>
                    </a:lnTo>
                    <a:lnTo>
                      <a:pt x="125" y="557"/>
                    </a:lnTo>
                    <a:lnTo>
                      <a:pt x="122" y="560"/>
                    </a:lnTo>
                    <a:lnTo>
                      <a:pt x="118" y="567"/>
                    </a:lnTo>
                    <a:lnTo>
                      <a:pt x="122" y="571"/>
                    </a:lnTo>
                    <a:lnTo>
                      <a:pt x="122" y="574"/>
                    </a:lnTo>
                    <a:lnTo>
                      <a:pt x="125" y="578"/>
                    </a:lnTo>
                    <a:lnTo>
                      <a:pt x="129" y="578"/>
                    </a:lnTo>
                    <a:lnTo>
                      <a:pt x="136" y="589"/>
                    </a:lnTo>
                    <a:lnTo>
                      <a:pt x="147" y="592"/>
                    </a:lnTo>
                    <a:lnTo>
                      <a:pt x="151" y="592"/>
                    </a:lnTo>
                    <a:lnTo>
                      <a:pt x="154" y="589"/>
                    </a:lnTo>
                    <a:lnTo>
                      <a:pt x="158" y="592"/>
                    </a:lnTo>
                    <a:lnTo>
                      <a:pt x="158" y="596"/>
                    </a:lnTo>
                    <a:lnTo>
                      <a:pt x="158" y="603"/>
                    </a:lnTo>
                    <a:lnTo>
                      <a:pt x="158" y="607"/>
                    </a:lnTo>
                    <a:lnTo>
                      <a:pt x="154" y="607"/>
                    </a:lnTo>
                    <a:lnTo>
                      <a:pt x="158" y="610"/>
                    </a:lnTo>
                    <a:lnTo>
                      <a:pt x="158" y="614"/>
                    </a:lnTo>
                    <a:lnTo>
                      <a:pt x="154" y="614"/>
                    </a:lnTo>
                    <a:lnTo>
                      <a:pt x="154" y="618"/>
                    </a:lnTo>
                    <a:lnTo>
                      <a:pt x="151" y="618"/>
                    </a:lnTo>
                    <a:lnTo>
                      <a:pt x="147" y="621"/>
                    </a:lnTo>
                    <a:lnTo>
                      <a:pt x="140" y="625"/>
                    </a:lnTo>
                    <a:lnTo>
                      <a:pt x="133" y="628"/>
                    </a:lnTo>
                    <a:lnTo>
                      <a:pt x="133" y="632"/>
                    </a:lnTo>
                    <a:lnTo>
                      <a:pt x="125" y="635"/>
                    </a:lnTo>
                    <a:lnTo>
                      <a:pt x="122" y="639"/>
                    </a:lnTo>
                    <a:lnTo>
                      <a:pt x="118" y="646"/>
                    </a:lnTo>
                    <a:lnTo>
                      <a:pt x="115" y="650"/>
                    </a:lnTo>
                    <a:lnTo>
                      <a:pt x="118" y="650"/>
                    </a:lnTo>
                    <a:lnTo>
                      <a:pt x="115" y="661"/>
                    </a:lnTo>
                    <a:lnTo>
                      <a:pt x="115" y="664"/>
                    </a:lnTo>
                    <a:lnTo>
                      <a:pt x="111" y="668"/>
                    </a:lnTo>
                    <a:lnTo>
                      <a:pt x="108" y="668"/>
                    </a:lnTo>
                    <a:lnTo>
                      <a:pt x="104" y="668"/>
                    </a:lnTo>
                    <a:lnTo>
                      <a:pt x="100" y="668"/>
                    </a:lnTo>
                    <a:lnTo>
                      <a:pt x="97" y="661"/>
                    </a:lnTo>
                    <a:lnTo>
                      <a:pt x="97" y="668"/>
                    </a:lnTo>
                    <a:lnTo>
                      <a:pt x="100" y="668"/>
                    </a:lnTo>
                    <a:lnTo>
                      <a:pt x="100" y="668"/>
                    </a:lnTo>
                    <a:lnTo>
                      <a:pt x="100" y="671"/>
                    </a:lnTo>
                    <a:lnTo>
                      <a:pt x="93" y="675"/>
                    </a:lnTo>
                    <a:lnTo>
                      <a:pt x="90" y="679"/>
                    </a:lnTo>
                    <a:lnTo>
                      <a:pt x="86" y="693"/>
                    </a:lnTo>
                    <a:lnTo>
                      <a:pt x="82" y="696"/>
                    </a:lnTo>
                    <a:lnTo>
                      <a:pt x="86" y="696"/>
                    </a:lnTo>
                    <a:lnTo>
                      <a:pt x="86" y="693"/>
                    </a:lnTo>
                    <a:lnTo>
                      <a:pt x="90" y="700"/>
                    </a:lnTo>
                    <a:lnTo>
                      <a:pt x="90" y="707"/>
                    </a:lnTo>
                    <a:lnTo>
                      <a:pt x="90" y="707"/>
                    </a:lnTo>
                    <a:lnTo>
                      <a:pt x="86" y="707"/>
                    </a:lnTo>
                    <a:lnTo>
                      <a:pt x="82" y="707"/>
                    </a:lnTo>
                    <a:lnTo>
                      <a:pt x="86" y="711"/>
                    </a:lnTo>
                    <a:lnTo>
                      <a:pt x="90" y="711"/>
                    </a:lnTo>
                    <a:lnTo>
                      <a:pt x="90" y="711"/>
                    </a:lnTo>
                    <a:lnTo>
                      <a:pt x="97" y="722"/>
                    </a:lnTo>
                    <a:lnTo>
                      <a:pt x="104" y="729"/>
                    </a:lnTo>
                    <a:lnTo>
                      <a:pt x="104" y="729"/>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2" name="Freeform 3058">
                <a:extLst>
                  <a:ext uri="{FF2B5EF4-FFF2-40B4-BE49-F238E27FC236}">
                    <a16:creationId xmlns:a16="http://schemas.microsoft.com/office/drawing/2014/main" id="{D035BF4E-01DE-4048-8939-D5654B344210}"/>
                  </a:ext>
                </a:extLst>
              </p:cNvPr>
              <p:cNvSpPr>
                <a:spLocks/>
              </p:cNvSpPr>
              <p:nvPr/>
            </p:nvSpPr>
            <p:spPr bwMode="auto">
              <a:xfrm>
                <a:off x="2407" y="3970"/>
                <a:ext cx="22" cy="3"/>
              </a:xfrm>
              <a:custGeom>
                <a:avLst/>
                <a:gdLst>
                  <a:gd name="T0" fmla="*/ 4 w 22"/>
                  <a:gd name="T1" fmla="*/ 0 h 3"/>
                  <a:gd name="T2" fmla="*/ 11 w 22"/>
                  <a:gd name="T3" fmla="*/ 0 h 3"/>
                  <a:gd name="T4" fmla="*/ 15 w 22"/>
                  <a:gd name="T5" fmla="*/ 0 h 3"/>
                  <a:gd name="T6" fmla="*/ 18 w 22"/>
                  <a:gd name="T7" fmla="*/ 0 h 3"/>
                  <a:gd name="T8" fmla="*/ 22 w 22"/>
                  <a:gd name="T9" fmla="*/ 0 h 3"/>
                  <a:gd name="T10" fmla="*/ 18 w 22"/>
                  <a:gd name="T11" fmla="*/ 0 h 3"/>
                  <a:gd name="T12" fmla="*/ 18 w 22"/>
                  <a:gd name="T13" fmla="*/ 0 h 3"/>
                  <a:gd name="T14" fmla="*/ 15 w 22"/>
                  <a:gd name="T15" fmla="*/ 0 h 3"/>
                  <a:gd name="T16" fmla="*/ 11 w 22"/>
                  <a:gd name="T17" fmla="*/ 0 h 3"/>
                  <a:gd name="T18" fmla="*/ 11 w 22"/>
                  <a:gd name="T19" fmla="*/ 3 h 3"/>
                  <a:gd name="T20" fmla="*/ 7 w 22"/>
                  <a:gd name="T21" fmla="*/ 3 h 3"/>
                  <a:gd name="T22" fmla="*/ 4 w 22"/>
                  <a:gd name="T23" fmla="*/ 3 h 3"/>
                  <a:gd name="T24" fmla="*/ 0 w 22"/>
                  <a:gd name="T25" fmla="*/ 3 h 3"/>
                  <a:gd name="T26" fmla="*/ 4 w 22"/>
                  <a:gd name="T27" fmla="*/ 0 h 3"/>
                  <a:gd name="T28" fmla="*/ 4 w 22"/>
                  <a:gd name="T29" fmla="*/ 0 h 3"/>
                  <a:gd name="T30" fmla="*/ 4 w 22"/>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3">
                    <a:moveTo>
                      <a:pt x="4" y="0"/>
                    </a:moveTo>
                    <a:lnTo>
                      <a:pt x="11" y="0"/>
                    </a:lnTo>
                    <a:lnTo>
                      <a:pt x="15" y="0"/>
                    </a:lnTo>
                    <a:lnTo>
                      <a:pt x="18" y="0"/>
                    </a:lnTo>
                    <a:lnTo>
                      <a:pt x="22" y="0"/>
                    </a:lnTo>
                    <a:lnTo>
                      <a:pt x="18" y="0"/>
                    </a:lnTo>
                    <a:lnTo>
                      <a:pt x="18" y="0"/>
                    </a:lnTo>
                    <a:lnTo>
                      <a:pt x="15" y="0"/>
                    </a:lnTo>
                    <a:lnTo>
                      <a:pt x="11" y="0"/>
                    </a:lnTo>
                    <a:lnTo>
                      <a:pt x="11" y="3"/>
                    </a:lnTo>
                    <a:lnTo>
                      <a:pt x="7" y="3"/>
                    </a:lnTo>
                    <a:lnTo>
                      <a:pt x="4" y="3"/>
                    </a:lnTo>
                    <a:lnTo>
                      <a:pt x="0" y="3"/>
                    </a:lnTo>
                    <a:lnTo>
                      <a:pt x="4" y="0"/>
                    </a:lnTo>
                    <a:lnTo>
                      <a:pt x="4"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3" name="Freeform 3059">
                <a:extLst>
                  <a:ext uri="{FF2B5EF4-FFF2-40B4-BE49-F238E27FC236}">
                    <a16:creationId xmlns:a16="http://schemas.microsoft.com/office/drawing/2014/main" id="{7673D8EA-D248-4214-8488-A41337139465}"/>
                  </a:ext>
                </a:extLst>
              </p:cNvPr>
              <p:cNvSpPr>
                <a:spLocks/>
              </p:cNvSpPr>
              <p:nvPr/>
            </p:nvSpPr>
            <p:spPr bwMode="auto">
              <a:xfrm>
                <a:off x="2407" y="3970"/>
                <a:ext cx="22" cy="3"/>
              </a:xfrm>
              <a:custGeom>
                <a:avLst/>
                <a:gdLst>
                  <a:gd name="T0" fmla="*/ 4 w 22"/>
                  <a:gd name="T1" fmla="*/ 0 h 3"/>
                  <a:gd name="T2" fmla="*/ 11 w 22"/>
                  <a:gd name="T3" fmla="*/ 0 h 3"/>
                  <a:gd name="T4" fmla="*/ 15 w 22"/>
                  <a:gd name="T5" fmla="*/ 0 h 3"/>
                  <a:gd name="T6" fmla="*/ 18 w 22"/>
                  <a:gd name="T7" fmla="*/ 0 h 3"/>
                  <a:gd name="T8" fmla="*/ 22 w 22"/>
                  <a:gd name="T9" fmla="*/ 0 h 3"/>
                  <a:gd name="T10" fmla="*/ 18 w 22"/>
                  <a:gd name="T11" fmla="*/ 0 h 3"/>
                  <a:gd name="T12" fmla="*/ 18 w 22"/>
                  <a:gd name="T13" fmla="*/ 0 h 3"/>
                  <a:gd name="T14" fmla="*/ 15 w 22"/>
                  <a:gd name="T15" fmla="*/ 0 h 3"/>
                  <a:gd name="T16" fmla="*/ 11 w 22"/>
                  <a:gd name="T17" fmla="*/ 0 h 3"/>
                  <a:gd name="T18" fmla="*/ 11 w 22"/>
                  <a:gd name="T19" fmla="*/ 3 h 3"/>
                  <a:gd name="T20" fmla="*/ 7 w 22"/>
                  <a:gd name="T21" fmla="*/ 3 h 3"/>
                  <a:gd name="T22" fmla="*/ 4 w 22"/>
                  <a:gd name="T23" fmla="*/ 3 h 3"/>
                  <a:gd name="T24" fmla="*/ 0 w 22"/>
                  <a:gd name="T25" fmla="*/ 3 h 3"/>
                  <a:gd name="T26" fmla="*/ 4 w 22"/>
                  <a:gd name="T27" fmla="*/ 0 h 3"/>
                  <a:gd name="T28" fmla="*/ 4 w 22"/>
                  <a:gd name="T29" fmla="*/ 0 h 3"/>
                  <a:gd name="T30" fmla="*/ 4 w 22"/>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3">
                    <a:moveTo>
                      <a:pt x="4" y="0"/>
                    </a:moveTo>
                    <a:lnTo>
                      <a:pt x="11" y="0"/>
                    </a:lnTo>
                    <a:lnTo>
                      <a:pt x="15" y="0"/>
                    </a:lnTo>
                    <a:lnTo>
                      <a:pt x="18" y="0"/>
                    </a:lnTo>
                    <a:lnTo>
                      <a:pt x="22" y="0"/>
                    </a:lnTo>
                    <a:lnTo>
                      <a:pt x="18" y="0"/>
                    </a:lnTo>
                    <a:lnTo>
                      <a:pt x="18" y="0"/>
                    </a:lnTo>
                    <a:lnTo>
                      <a:pt x="15" y="0"/>
                    </a:lnTo>
                    <a:lnTo>
                      <a:pt x="11" y="0"/>
                    </a:lnTo>
                    <a:lnTo>
                      <a:pt x="11" y="3"/>
                    </a:lnTo>
                    <a:lnTo>
                      <a:pt x="7" y="3"/>
                    </a:lnTo>
                    <a:lnTo>
                      <a:pt x="4" y="3"/>
                    </a:lnTo>
                    <a:lnTo>
                      <a:pt x="0" y="3"/>
                    </a:lnTo>
                    <a:lnTo>
                      <a:pt x="4" y="0"/>
                    </a:lnTo>
                    <a:lnTo>
                      <a:pt x="4"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4" name="Freeform 3060">
                <a:extLst>
                  <a:ext uri="{FF2B5EF4-FFF2-40B4-BE49-F238E27FC236}">
                    <a16:creationId xmlns:a16="http://schemas.microsoft.com/office/drawing/2014/main" id="{3065B999-1518-4575-870F-C751AC505E47}"/>
                  </a:ext>
                </a:extLst>
              </p:cNvPr>
              <p:cNvSpPr>
                <a:spLocks/>
              </p:cNvSpPr>
              <p:nvPr/>
            </p:nvSpPr>
            <p:spPr bwMode="auto">
              <a:xfrm>
                <a:off x="2325" y="3909"/>
                <a:ext cx="71" cy="68"/>
              </a:xfrm>
              <a:custGeom>
                <a:avLst/>
                <a:gdLst>
                  <a:gd name="T0" fmla="*/ 3 w 71"/>
                  <a:gd name="T1" fmla="*/ 64 h 68"/>
                  <a:gd name="T2" fmla="*/ 3 w 71"/>
                  <a:gd name="T3" fmla="*/ 61 h 68"/>
                  <a:gd name="T4" fmla="*/ 0 w 71"/>
                  <a:gd name="T5" fmla="*/ 61 h 68"/>
                  <a:gd name="T6" fmla="*/ 0 w 71"/>
                  <a:gd name="T7" fmla="*/ 0 h 68"/>
                  <a:gd name="T8" fmla="*/ 3 w 71"/>
                  <a:gd name="T9" fmla="*/ 4 h 68"/>
                  <a:gd name="T10" fmla="*/ 3 w 71"/>
                  <a:gd name="T11" fmla="*/ 7 h 68"/>
                  <a:gd name="T12" fmla="*/ 11 w 71"/>
                  <a:gd name="T13" fmla="*/ 14 h 68"/>
                  <a:gd name="T14" fmla="*/ 11 w 71"/>
                  <a:gd name="T15" fmla="*/ 18 h 68"/>
                  <a:gd name="T16" fmla="*/ 11 w 71"/>
                  <a:gd name="T17" fmla="*/ 14 h 68"/>
                  <a:gd name="T18" fmla="*/ 7 w 71"/>
                  <a:gd name="T19" fmla="*/ 14 h 68"/>
                  <a:gd name="T20" fmla="*/ 3 w 71"/>
                  <a:gd name="T21" fmla="*/ 14 h 68"/>
                  <a:gd name="T22" fmla="*/ 3 w 71"/>
                  <a:gd name="T23" fmla="*/ 18 h 68"/>
                  <a:gd name="T24" fmla="*/ 7 w 71"/>
                  <a:gd name="T25" fmla="*/ 18 h 68"/>
                  <a:gd name="T26" fmla="*/ 7 w 71"/>
                  <a:gd name="T27" fmla="*/ 21 h 68"/>
                  <a:gd name="T28" fmla="*/ 11 w 71"/>
                  <a:gd name="T29" fmla="*/ 21 h 68"/>
                  <a:gd name="T30" fmla="*/ 11 w 71"/>
                  <a:gd name="T31" fmla="*/ 25 h 68"/>
                  <a:gd name="T32" fmla="*/ 14 w 71"/>
                  <a:gd name="T33" fmla="*/ 29 h 68"/>
                  <a:gd name="T34" fmla="*/ 18 w 71"/>
                  <a:gd name="T35" fmla="*/ 32 h 68"/>
                  <a:gd name="T36" fmla="*/ 21 w 71"/>
                  <a:gd name="T37" fmla="*/ 36 h 68"/>
                  <a:gd name="T38" fmla="*/ 28 w 71"/>
                  <a:gd name="T39" fmla="*/ 39 h 68"/>
                  <a:gd name="T40" fmla="*/ 32 w 71"/>
                  <a:gd name="T41" fmla="*/ 43 h 68"/>
                  <a:gd name="T42" fmla="*/ 32 w 71"/>
                  <a:gd name="T43" fmla="*/ 43 h 68"/>
                  <a:gd name="T44" fmla="*/ 36 w 71"/>
                  <a:gd name="T45" fmla="*/ 43 h 68"/>
                  <a:gd name="T46" fmla="*/ 36 w 71"/>
                  <a:gd name="T47" fmla="*/ 47 h 68"/>
                  <a:gd name="T48" fmla="*/ 39 w 71"/>
                  <a:gd name="T49" fmla="*/ 47 h 68"/>
                  <a:gd name="T50" fmla="*/ 46 w 71"/>
                  <a:gd name="T51" fmla="*/ 50 h 68"/>
                  <a:gd name="T52" fmla="*/ 54 w 71"/>
                  <a:gd name="T53" fmla="*/ 54 h 68"/>
                  <a:gd name="T54" fmla="*/ 57 w 71"/>
                  <a:gd name="T55" fmla="*/ 57 h 68"/>
                  <a:gd name="T56" fmla="*/ 68 w 71"/>
                  <a:gd name="T57" fmla="*/ 57 h 68"/>
                  <a:gd name="T58" fmla="*/ 71 w 71"/>
                  <a:gd name="T59" fmla="*/ 57 h 68"/>
                  <a:gd name="T60" fmla="*/ 71 w 71"/>
                  <a:gd name="T61" fmla="*/ 61 h 68"/>
                  <a:gd name="T62" fmla="*/ 71 w 71"/>
                  <a:gd name="T63" fmla="*/ 64 h 68"/>
                  <a:gd name="T64" fmla="*/ 71 w 71"/>
                  <a:gd name="T65" fmla="*/ 64 h 68"/>
                  <a:gd name="T66" fmla="*/ 64 w 71"/>
                  <a:gd name="T67" fmla="*/ 68 h 68"/>
                  <a:gd name="T68" fmla="*/ 57 w 71"/>
                  <a:gd name="T69" fmla="*/ 64 h 68"/>
                  <a:gd name="T70" fmla="*/ 50 w 71"/>
                  <a:gd name="T71" fmla="*/ 68 h 68"/>
                  <a:gd name="T72" fmla="*/ 46 w 71"/>
                  <a:gd name="T73" fmla="*/ 68 h 68"/>
                  <a:gd name="T74" fmla="*/ 43 w 71"/>
                  <a:gd name="T75" fmla="*/ 68 h 68"/>
                  <a:gd name="T76" fmla="*/ 39 w 71"/>
                  <a:gd name="T77" fmla="*/ 64 h 68"/>
                  <a:gd name="T78" fmla="*/ 28 w 71"/>
                  <a:gd name="T79" fmla="*/ 64 h 68"/>
                  <a:gd name="T80" fmla="*/ 18 w 71"/>
                  <a:gd name="T81" fmla="*/ 64 h 68"/>
                  <a:gd name="T82" fmla="*/ 14 w 71"/>
                  <a:gd name="T83" fmla="*/ 61 h 68"/>
                  <a:gd name="T84" fmla="*/ 14 w 71"/>
                  <a:gd name="T85" fmla="*/ 61 h 68"/>
                  <a:gd name="T86" fmla="*/ 11 w 71"/>
                  <a:gd name="T87" fmla="*/ 61 h 68"/>
                  <a:gd name="T88" fmla="*/ 3 w 71"/>
                  <a:gd name="T89" fmla="*/ 64 h 68"/>
                  <a:gd name="T90" fmla="*/ 3 w 71"/>
                  <a:gd name="T91" fmla="*/ 6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1" h="68">
                    <a:moveTo>
                      <a:pt x="3" y="64"/>
                    </a:moveTo>
                    <a:lnTo>
                      <a:pt x="3" y="61"/>
                    </a:lnTo>
                    <a:lnTo>
                      <a:pt x="0" y="61"/>
                    </a:lnTo>
                    <a:lnTo>
                      <a:pt x="0" y="0"/>
                    </a:lnTo>
                    <a:lnTo>
                      <a:pt x="3" y="4"/>
                    </a:lnTo>
                    <a:lnTo>
                      <a:pt x="3" y="7"/>
                    </a:lnTo>
                    <a:lnTo>
                      <a:pt x="11" y="14"/>
                    </a:lnTo>
                    <a:lnTo>
                      <a:pt x="11" y="18"/>
                    </a:lnTo>
                    <a:lnTo>
                      <a:pt x="11" y="14"/>
                    </a:lnTo>
                    <a:lnTo>
                      <a:pt x="7" y="14"/>
                    </a:lnTo>
                    <a:lnTo>
                      <a:pt x="3" y="14"/>
                    </a:lnTo>
                    <a:lnTo>
                      <a:pt x="3" y="18"/>
                    </a:lnTo>
                    <a:lnTo>
                      <a:pt x="7" y="18"/>
                    </a:lnTo>
                    <a:lnTo>
                      <a:pt x="7" y="21"/>
                    </a:lnTo>
                    <a:lnTo>
                      <a:pt x="11" y="21"/>
                    </a:lnTo>
                    <a:lnTo>
                      <a:pt x="11" y="25"/>
                    </a:lnTo>
                    <a:lnTo>
                      <a:pt x="14" y="29"/>
                    </a:lnTo>
                    <a:lnTo>
                      <a:pt x="18" y="32"/>
                    </a:lnTo>
                    <a:lnTo>
                      <a:pt x="21" y="36"/>
                    </a:lnTo>
                    <a:lnTo>
                      <a:pt x="28" y="39"/>
                    </a:lnTo>
                    <a:lnTo>
                      <a:pt x="32" y="43"/>
                    </a:lnTo>
                    <a:lnTo>
                      <a:pt x="32" y="43"/>
                    </a:lnTo>
                    <a:lnTo>
                      <a:pt x="36" y="43"/>
                    </a:lnTo>
                    <a:lnTo>
                      <a:pt x="36" y="47"/>
                    </a:lnTo>
                    <a:lnTo>
                      <a:pt x="39" y="47"/>
                    </a:lnTo>
                    <a:lnTo>
                      <a:pt x="46" y="50"/>
                    </a:lnTo>
                    <a:lnTo>
                      <a:pt x="54" y="54"/>
                    </a:lnTo>
                    <a:lnTo>
                      <a:pt x="57" y="57"/>
                    </a:lnTo>
                    <a:lnTo>
                      <a:pt x="68" y="57"/>
                    </a:lnTo>
                    <a:lnTo>
                      <a:pt x="71" y="57"/>
                    </a:lnTo>
                    <a:lnTo>
                      <a:pt x="71" y="61"/>
                    </a:lnTo>
                    <a:lnTo>
                      <a:pt x="71" y="64"/>
                    </a:lnTo>
                    <a:lnTo>
                      <a:pt x="71" y="64"/>
                    </a:lnTo>
                    <a:lnTo>
                      <a:pt x="64" y="68"/>
                    </a:lnTo>
                    <a:lnTo>
                      <a:pt x="57" y="64"/>
                    </a:lnTo>
                    <a:lnTo>
                      <a:pt x="50" y="68"/>
                    </a:lnTo>
                    <a:lnTo>
                      <a:pt x="46" y="68"/>
                    </a:lnTo>
                    <a:lnTo>
                      <a:pt x="43" y="68"/>
                    </a:lnTo>
                    <a:lnTo>
                      <a:pt x="39" y="64"/>
                    </a:lnTo>
                    <a:lnTo>
                      <a:pt x="28" y="64"/>
                    </a:lnTo>
                    <a:lnTo>
                      <a:pt x="18" y="64"/>
                    </a:lnTo>
                    <a:lnTo>
                      <a:pt x="14" y="61"/>
                    </a:lnTo>
                    <a:lnTo>
                      <a:pt x="14" y="61"/>
                    </a:lnTo>
                    <a:lnTo>
                      <a:pt x="11" y="61"/>
                    </a:lnTo>
                    <a:lnTo>
                      <a:pt x="3" y="64"/>
                    </a:lnTo>
                    <a:lnTo>
                      <a:pt x="3" y="6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5" name="Freeform 3061">
                <a:extLst>
                  <a:ext uri="{FF2B5EF4-FFF2-40B4-BE49-F238E27FC236}">
                    <a16:creationId xmlns:a16="http://schemas.microsoft.com/office/drawing/2014/main" id="{BD5DE59C-3C39-43D6-9936-FDCD1F571CD9}"/>
                  </a:ext>
                </a:extLst>
              </p:cNvPr>
              <p:cNvSpPr>
                <a:spLocks/>
              </p:cNvSpPr>
              <p:nvPr/>
            </p:nvSpPr>
            <p:spPr bwMode="auto">
              <a:xfrm>
                <a:off x="2325" y="3909"/>
                <a:ext cx="71" cy="68"/>
              </a:xfrm>
              <a:custGeom>
                <a:avLst/>
                <a:gdLst>
                  <a:gd name="T0" fmla="*/ 3 w 71"/>
                  <a:gd name="T1" fmla="*/ 64 h 68"/>
                  <a:gd name="T2" fmla="*/ 3 w 71"/>
                  <a:gd name="T3" fmla="*/ 61 h 68"/>
                  <a:gd name="T4" fmla="*/ 0 w 71"/>
                  <a:gd name="T5" fmla="*/ 61 h 68"/>
                  <a:gd name="T6" fmla="*/ 0 w 71"/>
                  <a:gd name="T7" fmla="*/ 0 h 68"/>
                  <a:gd name="T8" fmla="*/ 3 w 71"/>
                  <a:gd name="T9" fmla="*/ 4 h 68"/>
                  <a:gd name="T10" fmla="*/ 3 w 71"/>
                  <a:gd name="T11" fmla="*/ 7 h 68"/>
                  <a:gd name="T12" fmla="*/ 11 w 71"/>
                  <a:gd name="T13" fmla="*/ 14 h 68"/>
                  <a:gd name="T14" fmla="*/ 11 w 71"/>
                  <a:gd name="T15" fmla="*/ 18 h 68"/>
                  <a:gd name="T16" fmla="*/ 11 w 71"/>
                  <a:gd name="T17" fmla="*/ 14 h 68"/>
                  <a:gd name="T18" fmla="*/ 7 w 71"/>
                  <a:gd name="T19" fmla="*/ 14 h 68"/>
                  <a:gd name="T20" fmla="*/ 3 w 71"/>
                  <a:gd name="T21" fmla="*/ 14 h 68"/>
                  <a:gd name="T22" fmla="*/ 3 w 71"/>
                  <a:gd name="T23" fmla="*/ 18 h 68"/>
                  <a:gd name="T24" fmla="*/ 7 w 71"/>
                  <a:gd name="T25" fmla="*/ 18 h 68"/>
                  <a:gd name="T26" fmla="*/ 7 w 71"/>
                  <a:gd name="T27" fmla="*/ 21 h 68"/>
                  <a:gd name="T28" fmla="*/ 11 w 71"/>
                  <a:gd name="T29" fmla="*/ 21 h 68"/>
                  <a:gd name="T30" fmla="*/ 11 w 71"/>
                  <a:gd name="T31" fmla="*/ 25 h 68"/>
                  <a:gd name="T32" fmla="*/ 14 w 71"/>
                  <a:gd name="T33" fmla="*/ 29 h 68"/>
                  <a:gd name="T34" fmla="*/ 18 w 71"/>
                  <a:gd name="T35" fmla="*/ 32 h 68"/>
                  <a:gd name="T36" fmla="*/ 21 w 71"/>
                  <a:gd name="T37" fmla="*/ 36 h 68"/>
                  <a:gd name="T38" fmla="*/ 28 w 71"/>
                  <a:gd name="T39" fmla="*/ 39 h 68"/>
                  <a:gd name="T40" fmla="*/ 32 w 71"/>
                  <a:gd name="T41" fmla="*/ 43 h 68"/>
                  <a:gd name="T42" fmla="*/ 32 w 71"/>
                  <a:gd name="T43" fmla="*/ 43 h 68"/>
                  <a:gd name="T44" fmla="*/ 36 w 71"/>
                  <a:gd name="T45" fmla="*/ 43 h 68"/>
                  <a:gd name="T46" fmla="*/ 36 w 71"/>
                  <a:gd name="T47" fmla="*/ 47 h 68"/>
                  <a:gd name="T48" fmla="*/ 39 w 71"/>
                  <a:gd name="T49" fmla="*/ 47 h 68"/>
                  <a:gd name="T50" fmla="*/ 46 w 71"/>
                  <a:gd name="T51" fmla="*/ 50 h 68"/>
                  <a:gd name="T52" fmla="*/ 54 w 71"/>
                  <a:gd name="T53" fmla="*/ 54 h 68"/>
                  <a:gd name="T54" fmla="*/ 57 w 71"/>
                  <a:gd name="T55" fmla="*/ 57 h 68"/>
                  <a:gd name="T56" fmla="*/ 68 w 71"/>
                  <a:gd name="T57" fmla="*/ 57 h 68"/>
                  <a:gd name="T58" fmla="*/ 71 w 71"/>
                  <a:gd name="T59" fmla="*/ 57 h 68"/>
                  <a:gd name="T60" fmla="*/ 71 w 71"/>
                  <a:gd name="T61" fmla="*/ 61 h 68"/>
                  <a:gd name="T62" fmla="*/ 71 w 71"/>
                  <a:gd name="T63" fmla="*/ 64 h 68"/>
                  <a:gd name="T64" fmla="*/ 71 w 71"/>
                  <a:gd name="T65" fmla="*/ 64 h 68"/>
                  <a:gd name="T66" fmla="*/ 64 w 71"/>
                  <a:gd name="T67" fmla="*/ 68 h 68"/>
                  <a:gd name="T68" fmla="*/ 57 w 71"/>
                  <a:gd name="T69" fmla="*/ 64 h 68"/>
                  <a:gd name="T70" fmla="*/ 50 w 71"/>
                  <a:gd name="T71" fmla="*/ 68 h 68"/>
                  <a:gd name="T72" fmla="*/ 46 w 71"/>
                  <a:gd name="T73" fmla="*/ 68 h 68"/>
                  <a:gd name="T74" fmla="*/ 43 w 71"/>
                  <a:gd name="T75" fmla="*/ 68 h 68"/>
                  <a:gd name="T76" fmla="*/ 39 w 71"/>
                  <a:gd name="T77" fmla="*/ 64 h 68"/>
                  <a:gd name="T78" fmla="*/ 28 w 71"/>
                  <a:gd name="T79" fmla="*/ 64 h 68"/>
                  <a:gd name="T80" fmla="*/ 18 w 71"/>
                  <a:gd name="T81" fmla="*/ 64 h 68"/>
                  <a:gd name="T82" fmla="*/ 14 w 71"/>
                  <a:gd name="T83" fmla="*/ 61 h 68"/>
                  <a:gd name="T84" fmla="*/ 14 w 71"/>
                  <a:gd name="T85" fmla="*/ 61 h 68"/>
                  <a:gd name="T86" fmla="*/ 11 w 71"/>
                  <a:gd name="T87" fmla="*/ 61 h 68"/>
                  <a:gd name="T88" fmla="*/ 3 w 71"/>
                  <a:gd name="T89" fmla="*/ 64 h 68"/>
                  <a:gd name="T90" fmla="*/ 3 w 71"/>
                  <a:gd name="T91" fmla="*/ 6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1" h="68">
                    <a:moveTo>
                      <a:pt x="3" y="64"/>
                    </a:moveTo>
                    <a:lnTo>
                      <a:pt x="3" y="61"/>
                    </a:lnTo>
                    <a:lnTo>
                      <a:pt x="0" y="61"/>
                    </a:lnTo>
                    <a:lnTo>
                      <a:pt x="0" y="0"/>
                    </a:lnTo>
                    <a:lnTo>
                      <a:pt x="3" y="4"/>
                    </a:lnTo>
                    <a:lnTo>
                      <a:pt x="3" y="7"/>
                    </a:lnTo>
                    <a:lnTo>
                      <a:pt x="11" y="14"/>
                    </a:lnTo>
                    <a:lnTo>
                      <a:pt x="11" y="18"/>
                    </a:lnTo>
                    <a:lnTo>
                      <a:pt x="11" y="14"/>
                    </a:lnTo>
                    <a:lnTo>
                      <a:pt x="7" y="14"/>
                    </a:lnTo>
                    <a:lnTo>
                      <a:pt x="3" y="14"/>
                    </a:lnTo>
                    <a:lnTo>
                      <a:pt x="3" y="18"/>
                    </a:lnTo>
                    <a:lnTo>
                      <a:pt x="7" y="18"/>
                    </a:lnTo>
                    <a:lnTo>
                      <a:pt x="7" y="21"/>
                    </a:lnTo>
                    <a:lnTo>
                      <a:pt x="11" y="21"/>
                    </a:lnTo>
                    <a:lnTo>
                      <a:pt x="11" y="25"/>
                    </a:lnTo>
                    <a:lnTo>
                      <a:pt x="14" y="29"/>
                    </a:lnTo>
                    <a:lnTo>
                      <a:pt x="18" y="32"/>
                    </a:lnTo>
                    <a:lnTo>
                      <a:pt x="21" y="36"/>
                    </a:lnTo>
                    <a:lnTo>
                      <a:pt x="28" y="39"/>
                    </a:lnTo>
                    <a:lnTo>
                      <a:pt x="32" y="43"/>
                    </a:lnTo>
                    <a:lnTo>
                      <a:pt x="32" y="43"/>
                    </a:lnTo>
                    <a:lnTo>
                      <a:pt x="36" y="43"/>
                    </a:lnTo>
                    <a:lnTo>
                      <a:pt x="36" y="47"/>
                    </a:lnTo>
                    <a:lnTo>
                      <a:pt x="39" y="47"/>
                    </a:lnTo>
                    <a:lnTo>
                      <a:pt x="46" y="50"/>
                    </a:lnTo>
                    <a:lnTo>
                      <a:pt x="54" y="54"/>
                    </a:lnTo>
                    <a:lnTo>
                      <a:pt x="57" y="57"/>
                    </a:lnTo>
                    <a:lnTo>
                      <a:pt x="68" y="57"/>
                    </a:lnTo>
                    <a:lnTo>
                      <a:pt x="71" y="57"/>
                    </a:lnTo>
                    <a:lnTo>
                      <a:pt x="71" y="61"/>
                    </a:lnTo>
                    <a:lnTo>
                      <a:pt x="71" y="64"/>
                    </a:lnTo>
                    <a:lnTo>
                      <a:pt x="71" y="64"/>
                    </a:lnTo>
                    <a:lnTo>
                      <a:pt x="64" y="68"/>
                    </a:lnTo>
                    <a:lnTo>
                      <a:pt x="57" y="64"/>
                    </a:lnTo>
                    <a:lnTo>
                      <a:pt x="50" y="68"/>
                    </a:lnTo>
                    <a:lnTo>
                      <a:pt x="46" y="68"/>
                    </a:lnTo>
                    <a:lnTo>
                      <a:pt x="43" y="68"/>
                    </a:lnTo>
                    <a:lnTo>
                      <a:pt x="39" y="64"/>
                    </a:lnTo>
                    <a:lnTo>
                      <a:pt x="28" y="64"/>
                    </a:lnTo>
                    <a:lnTo>
                      <a:pt x="18" y="64"/>
                    </a:lnTo>
                    <a:lnTo>
                      <a:pt x="14" y="61"/>
                    </a:lnTo>
                    <a:lnTo>
                      <a:pt x="14" y="61"/>
                    </a:lnTo>
                    <a:lnTo>
                      <a:pt x="11" y="61"/>
                    </a:lnTo>
                    <a:lnTo>
                      <a:pt x="3" y="64"/>
                    </a:lnTo>
                    <a:lnTo>
                      <a:pt x="3" y="6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6" name="Freeform 3062">
                <a:extLst>
                  <a:ext uri="{FF2B5EF4-FFF2-40B4-BE49-F238E27FC236}">
                    <a16:creationId xmlns:a16="http://schemas.microsoft.com/office/drawing/2014/main" id="{4309EDA0-A49A-44BB-818B-9289CBB2E7C9}"/>
                  </a:ext>
                </a:extLst>
              </p:cNvPr>
              <p:cNvSpPr>
                <a:spLocks/>
              </p:cNvSpPr>
              <p:nvPr/>
            </p:nvSpPr>
            <p:spPr bwMode="auto">
              <a:xfrm>
                <a:off x="1845" y="2356"/>
                <a:ext cx="79" cy="86"/>
              </a:xfrm>
              <a:custGeom>
                <a:avLst/>
                <a:gdLst>
                  <a:gd name="T0" fmla="*/ 29 w 79"/>
                  <a:gd name="T1" fmla="*/ 0 h 86"/>
                  <a:gd name="T2" fmla="*/ 14 w 79"/>
                  <a:gd name="T3" fmla="*/ 7 h 86"/>
                  <a:gd name="T4" fmla="*/ 25 w 79"/>
                  <a:gd name="T5" fmla="*/ 17 h 86"/>
                  <a:gd name="T6" fmla="*/ 32 w 79"/>
                  <a:gd name="T7" fmla="*/ 25 h 86"/>
                  <a:gd name="T8" fmla="*/ 36 w 79"/>
                  <a:gd name="T9" fmla="*/ 28 h 86"/>
                  <a:gd name="T10" fmla="*/ 36 w 79"/>
                  <a:gd name="T11" fmla="*/ 35 h 86"/>
                  <a:gd name="T12" fmla="*/ 25 w 79"/>
                  <a:gd name="T13" fmla="*/ 35 h 86"/>
                  <a:gd name="T14" fmla="*/ 7 w 79"/>
                  <a:gd name="T15" fmla="*/ 50 h 86"/>
                  <a:gd name="T16" fmla="*/ 3 w 79"/>
                  <a:gd name="T17" fmla="*/ 53 h 86"/>
                  <a:gd name="T18" fmla="*/ 3 w 79"/>
                  <a:gd name="T19" fmla="*/ 57 h 86"/>
                  <a:gd name="T20" fmla="*/ 3 w 79"/>
                  <a:gd name="T21" fmla="*/ 61 h 86"/>
                  <a:gd name="T22" fmla="*/ 0 w 79"/>
                  <a:gd name="T23" fmla="*/ 68 h 86"/>
                  <a:gd name="T24" fmla="*/ 0 w 79"/>
                  <a:gd name="T25" fmla="*/ 68 h 86"/>
                  <a:gd name="T26" fmla="*/ 3 w 79"/>
                  <a:gd name="T27" fmla="*/ 71 h 86"/>
                  <a:gd name="T28" fmla="*/ 7 w 79"/>
                  <a:gd name="T29" fmla="*/ 71 h 86"/>
                  <a:gd name="T30" fmla="*/ 14 w 79"/>
                  <a:gd name="T31" fmla="*/ 78 h 86"/>
                  <a:gd name="T32" fmla="*/ 21 w 79"/>
                  <a:gd name="T33" fmla="*/ 82 h 86"/>
                  <a:gd name="T34" fmla="*/ 32 w 79"/>
                  <a:gd name="T35" fmla="*/ 82 h 86"/>
                  <a:gd name="T36" fmla="*/ 43 w 79"/>
                  <a:gd name="T37" fmla="*/ 82 h 86"/>
                  <a:gd name="T38" fmla="*/ 46 w 79"/>
                  <a:gd name="T39" fmla="*/ 82 h 86"/>
                  <a:gd name="T40" fmla="*/ 50 w 79"/>
                  <a:gd name="T41" fmla="*/ 78 h 86"/>
                  <a:gd name="T42" fmla="*/ 54 w 79"/>
                  <a:gd name="T43" fmla="*/ 75 h 86"/>
                  <a:gd name="T44" fmla="*/ 57 w 79"/>
                  <a:gd name="T45" fmla="*/ 71 h 86"/>
                  <a:gd name="T46" fmla="*/ 57 w 79"/>
                  <a:gd name="T47" fmla="*/ 68 h 86"/>
                  <a:gd name="T48" fmla="*/ 61 w 79"/>
                  <a:gd name="T49" fmla="*/ 64 h 86"/>
                  <a:gd name="T50" fmla="*/ 61 w 79"/>
                  <a:gd name="T51" fmla="*/ 64 h 86"/>
                  <a:gd name="T52" fmla="*/ 61 w 79"/>
                  <a:gd name="T53" fmla="*/ 61 h 86"/>
                  <a:gd name="T54" fmla="*/ 64 w 79"/>
                  <a:gd name="T55" fmla="*/ 57 h 86"/>
                  <a:gd name="T56" fmla="*/ 68 w 79"/>
                  <a:gd name="T57" fmla="*/ 57 h 86"/>
                  <a:gd name="T58" fmla="*/ 79 w 79"/>
                  <a:gd name="T59" fmla="*/ 46 h 86"/>
                  <a:gd name="T60" fmla="*/ 79 w 79"/>
                  <a:gd name="T61" fmla="*/ 43 h 86"/>
                  <a:gd name="T62" fmla="*/ 79 w 79"/>
                  <a:gd name="T63" fmla="*/ 43 h 86"/>
                  <a:gd name="T64" fmla="*/ 79 w 79"/>
                  <a:gd name="T65" fmla="*/ 43 h 86"/>
                  <a:gd name="T66" fmla="*/ 72 w 79"/>
                  <a:gd name="T67" fmla="*/ 43 h 86"/>
                  <a:gd name="T68" fmla="*/ 68 w 79"/>
                  <a:gd name="T69" fmla="*/ 43 h 86"/>
                  <a:gd name="T70" fmla="*/ 68 w 79"/>
                  <a:gd name="T71" fmla="*/ 39 h 86"/>
                  <a:gd name="T72" fmla="*/ 61 w 79"/>
                  <a:gd name="T73" fmla="*/ 39 h 86"/>
                  <a:gd name="T74" fmla="*/ 61 w 79"/>
                  <a:gd name="T75" fmla="*/ 2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9" h="86">
                    <a:moveTo>
                      <a:pt x="61" y="0"/>
                    </a:moveTo>
                    <a:lnTo>
                      <a:pt x="29" y="0"/>
                    </a:lnTo>
                    <a:lnTo>
                      <a:pt x="25" y="7"/>
                    </a:lnTo>
                    <a:lnTo>
                      <a:pt x="14" y="7"/>
                    </a:lnTo>
                    <a:lnTo>
                      <a:pt x="14" y="7"/>
                    </a:lnTo>
                    <a:lnTo>
                      <a:pt x="25" y="17"/>
                    </a:lnTo>
                    <a:lnTo>
                      <a:pt x="29" y="21"/>
                    </a:lnTo>
                    <a:lnTo>
                      <a:pt x="32" y="25"/>
                    </a:lnTo>
                    <a:lnTo>
                      <a:pt x="36" y="28"/>
                    </a:lnTo>
                    <a:lnTo>
                      <a:pt x="36" y="28"/>
                    </a:lnTo>
                    <a:lnTo>
                      <a:pt x="36" y="35"/>
                    </a:lnTo>
                    <a:lnTo>
                      <a:pt x="36" y="35"/>
                    </a:lnTo>
                    <a:lnTo>
                      <a:pt x="36" y="35"/>
                    </a:lnTo>
                    <a:lnTo>
                      <a:pt x="25" y="35"/>
                    </a:lnTo>
                    <a:lnTo>
                      <a:pt x="14" y="35"/>
                    </a:lnTo>
                    <a:lnTo>
                      <a:pt x="7" y="50"/>
                    </a:lnTo>
                    <a:lnTo>
                      <a:pt x="7" y="50"/>
                    </a:lnTo>
                    <a:lnTo>
                      <a:pt x="3" y="53"/>
                    </a:lnTo>
                    <a:lnTo>
                      <a:pt x="3" y="57"/>
                    </a:lnTo>
                    <a:lnTo>
                      <a:pt x="3" y="57"/>
                    </a:lnTo>
                    <a:lnTo>
                      <a:pt x="3" y="61"/>
                    </a:lnTo>
                    <a:lnTo>
                      <a:pt x="3" y="61"/>
                    </a:lnTo>
                    <a:lnTo>
                      <a:pt x="0" y="61"/>
                    </a:lnTo>
                    <a:lnTo>
                      <a:pt x="0" y="68"/>
                    </a:lnTo>
                    <a:lnTo>
                      <a:pt x="0" y="68"/>
                    </a:lnTo>
                    <a:lnTo>
                      <a:pt x="0" y="68"/>
                    </a:lnTo>
                    <a:lnTo>
                      <a:pt x="3" y="71"/>
                    </a:lnTo>
                    <a:lnTo>
                      <a:pt x="3" y="71"/>
                    </a:lnTo>
                    <a:lnTo>
                      <a:pt x="7" y="71"/>
                    </a:lnTo>
                    <a:lnTo>
                      <a:pt x="7" y="71"/>
                    </a:lnTo>
                    <a:lnTo>
                      <a:pt x="11" y="78"/>
                    </a:lnTo>
                    <a:lnTo>
                      <a:pt x="14" y="78"/>
                    </a:lnTo>
                    <a:lnTo>
                      <a:pt x="18" y="78"/>
                    </a:lnTo>
                    <a:lnTo>
                      <a:pt x="21" y="82"/>
                    </a:lnTo>
                    <a:lnTo>
                      <a:pt x="25" y="82"/>
                    </a:lnTo>
                    <a:lnTo>
                      <a:pt x="32" y="82"/>
                    </a:lnTo>
                    <a:lnTo>
                      <a:pt x="36" y="82"/>
                    </a:lnTo>
                    <a:lnTo>
                      <a:pt x="43" y="82"/>
                    </a:lnTo>
                    <a:lnTo>
                      <a:pt x="43" y="86"/>
                    </a:lnTo>
                    <a:lnTo>
                      <a:pt x="46" y="82"/>
                    </a:lnTo>
                    <a:lnTo>
                      <a:pt x="46" y="78"/>
                    </a:lnTo>
                    <a:lnTo>
                      <a:pt x="50" y="78"/>
                    </a:lnTo>
                    <a:lnTo>
                      <a:pt x="50" y="75"/>
                    </a:lnTo>
                    <a:lnTo>
                      <a:pt x="54" y="75"/>
                    </a:lnTo>
                    <a:lnTo>
                      <a:pt x="54" y="75"/>
                    </a:lnTo>
                    <a:lnTo>
                      <a:pt x="57" y="71"/>
                    </a:lnTo>
                    <a:lnTo>
                      <a:pt x="57" y="71"/>
                    </a:lnTo>
                    <a:lnTo>
                      <a:pt x="57" y="68"/>
                    </a:lnTo>
                    <a:lnTo>
                      <a:pt x="57" y="68"/>
                    </a:lnTo>
                    <a:lnTo>
                      <a:pt x="61" y="64"/>
                    </a:lnTo>
                    <a:lnTo>
                      <a:pt x="61" y="64"/>
                    </a:lnTo>
                    <a:lnTo>
                      <a:pt x="61" y="64"/>
                    </a:lnTo>
                    <a:lnTo>
                      <a:pt x="61" y="61"/>
                    </a:lnTo>
                    <a:lnTo>
                      <a:pt x="61" y="61"/>
                    </a:lnTo>
                    <a:lnTo>
                      <a:pt x="61" y="61"/>
                    </a:lnTo>
                    <a:lnTo>
                      <a:pt x="64" y="57"/>
                    </a:lnTo>
                    <a:lnTo>
                      <a:pt x="64" y="57"/>
                    </a:lnTo>
                    <a:lnTo>
                      <a:pt x="68" y="57"/>
                    </a:lnTo>
                    <a:lnTo>
                      <a:pt x="72" y="53"/>
                    </a:lnTo>
                    <a:lnTo>
                      <a:pt x="79" y="46"/>
                    </a:lnTo>
                    <a:lnTo>
                      <a:pt x="79" y="46"/>
                    </a:lnTo>
                    <a:lnTo>
                      <a:pt x="79" y="43"/>
                    </a:lnTo>
                    <a:lnTo>
                      <a:pt x="79" y="43"/>
                    </a:lnTo>
                    <a:lnTo>
                      <a:pt x="79" y="43"/>
                    </a:lnTo>
                    <a:lnTo>
                      <a:pt x="79" y="43"/>
                    </a:lnTo>
                    <a:lnTo>
                      <a:pt x="79" y="43"/>
                    </a:lnTo>
                    <a:lnTo>
                      <a:pt x="75" y="43"/>
                    </a:lnTo>
                    <a:lnTo>
                      <a:pt x="72" y="43"/>
                    </a:lnTo>
                    <a:lnTo>
                      <a:pt x="72" y="43"/>
                    </a:lnTo>
                    <a:lnTo>
                      <a:pt x="68" y="43"/>
                    </a:lnTo>
                    <a:lnTo>
                      <a:pt x="68" y="39"/>
                    </a:lnTo>
                    <a:lnTo>
                      <a:pt x="68" y="39"/>
                    </a:lnTo>
                    <a:lnTo>
                      <a:pt x="64" y="39"/>
                    </a:lnTo>
                    <a:lnTo>
                      <a:pt x="61" y="39"/>
                    </a:lnTo>
                    <a:lnTo>
                      <a:pt x="61" y="35"/>
                    </a:lnTo>
                    <a:lnTo>
                      <a:pt x="61" y="25"/>
                    </a:lnTo>
                    <a:lnTo>
                      <a:pt x="61"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7" name="Freeform 3063">
                <a:extLst>
                  <a:ext uri="{FF2B5EF4-FFF2-40B4-BE49-F238E27FC236}">
                    <a16:creationId xmlns:a16="http://schemas.microsoft.com/office/drawing/2014/main" id="{44C6B617-70F1-4C39-B939-93C430058241}"/>
                  </a:ext>
                </a:extLst>
              </p:cNvPr>
              <p:cNvSpPr>
                <a:spLocks/>
              </p:cNvSpPr>
              <p:nvPr/>
            </p:nvSpPr>
            <p:spPr bwMode="auto">
              <a:xfrm>
                <a:off x="1845" y="2356"/>
                <a:ext cx="79" cy="86"/>
              </a:xfrm>
              <a:custGeom>
                <a:avLst/>
                <a:gdLst>
                  <a:gd name="T0" fmla="*/ 29 w 79"/>
                  <a:gd name="T1" fmla="*/ 0 h 86"/>
                  <a:gd name="T2" fmla="*/ 14 w 79"/>
                  <a:gd name="T3" fmla="*/ 7 h 86"/>
                  <a:gd name="T4" fmla="*/ 25 w 79"/>
                  <a:gd name="T5" fmla="*/ 17 h 86"/>
                  <a:gd name="T6" fmla="*/ 32 w 79"/>
                  <a:gd name="T7" fmla="*/ 25 h 86"/>
                  <a:gd name="T8" fmla="*/ 36 w 79"/>
                  <a:gd name="T9" fmla="*/ 28 h 86"/>
                  <a:gd name="T10" fmla="*/ 36 w 79"/>
                  <a:gd name="T11" fmla="*/ 35 h 86"/>
                  <a:gd name="T12" fmla="*/ 25 w 79"/>
                  <a:gd name="T13" fmla="*/ 35 h 86"/>
                  <a:gd name="T14" fmla="*/ 7 w 79"/>
                  <a:gd name="T15" fmla="*/ 50 h 86"/>
                  <a:gd name="T16" fmla="*/ 3 w 79"/>
                  <a:gd name="T17" fmla="*/ 53 h 86"/>
                  <a:gd name="T18" fmla="*/ 3 w 79"/>
                  <a:gd name="T19" fmla="*/ 57 h 86"/>
                  <a:gd name="T20" fmla="*/ 3 w 79"/>
                  <a:gd name="T21" fmla="*/ 61 h 86"/>
                  <a:gd name="T22" fmla="*/ 0 w 79"/>
                  <a:gd name="T23" fmla="*/ 68 h 86"/>
                  <a:gd name="T24" fmla="*/ 0 w 79"/>
                  <a:gd name="T25" fmla="*/ 68 h 86"/>
                  <a:gd name="T26" fmla="*/ 3 w 79"/>
                  <a:gd name="T27" fmla="*/ 71 h 86"/>
                  <a:gd name="T28" fmla="*/ 7 w 79"/>
                  <a:gd name="T29" fmla="*/ 71 h 86"/>
                  <a:gd name="T30" fmla="*/ 14 w 79"/>
                  <a:gd name="T31" fmla="*/ 78 h 86"/>
                  <a:gd name="T32" fmla="*/ 21 w 79"/>
                  <a:gd name="T33" fmla="*/ 82 h 86"/>
                  <a:gd name="T34" fmla="*/ 32 w 79"/>
                  <a:gd name="T35" fmla="*/ 82 h 86"/>
                  <a:gd name="T36" fmla="*/ 43 w 79"/>
                  <a:gd name="T37" fmla="*/ 82 h 86"/>
                  <a:gd name="T38" fmla="*/ 46 w 79"/>
                  <a:gd name="T39" fmla="*/ 82 h 86"/>
                  <a:gd name="T40" fmla="*/ 50 w 79"/>
                  <a:gd name="T41" fmla="*/ 78 h 86"/>
                  <a:gd name="T42" fmla="*/ 54 w 79"/>
                  <a:gd name="T43" fmla="*/ 75 h 86"/>
                  <a:gd name="T44" fmla="*/ 57 w 79"/>
                  <a:gd name="T45" fmla="*/ 71 h 86"/>
                  <a:gd name="T46" fmla="*/ 57 w 79"/>
                  <a:gd name="T47" fmla="*/ 68 h 86"/>
                  <a:gd name="T48" fmla="*/ 61 w 79"/>
                  <a:gd name="T49" fmla="*/ 64 h 86"/>
                  <a:gd name="T50" fmla="*/ 61 w 79"/>
                  <a:gd name="T51" fmla="*/ 64 h 86"/>
                  <a:gd name="T52" fmla="*/ 61 w 79"/>
                  <a:gd name="T53" fmla="*/ 61 h 86"/>
                  <a:gd name="T54" fmla="*/ 64 w 79"/>
                  <a:gd name="T55" fmla="*/ 57 h 86"/>
                  <a:gd name="T56" fmla="*/ 68 w 79"/>
                  <a:gd name="T57" fmla="*/ 57 h 86"/>
                  <a:gd name="T58" fmla="*/ 79 w 79"/>
                  <a:gd name="T59" fmla="*/ 46 h 86"/>
                  <a:gd name="T60" fmla="*/ 79 w 79"/>
                  <a:gd name="T61" fmla="*/ 43 h 86"/>
                  <a:gd name="T62" fmla="*/ 79 w 79"/>
                  <a:gd name="T63" fmla="*/ 43 h 86"/>
                  <a:gd name="T64" fmla="*/ 79 w 79"/>
                  <a:gd name="T65" fmla="*/ 43 h 86"/>
                  <a:gd name="T66" fmla="*/ 72 w 79"/>
                  <a:gd name="T67" fmla="*/ 43 h 86"/>
                  <a:gd name="T68" fmla="*/ 68 w 79"/>
                  <a:gd name="T69" fmla="*/ 43 h 86"/>
                  <a:gd name="T70" fmla="*/ 68 w 79"/>
                  <a:gd name="T71" fmla="*/ 39 h 86"/>
                  <a:gd name="T72" fmla="*/ 61 w 79"/>
                  <a:gd name="T73" fmla="*/ 39 h 86"/>
                  <a:gd name="T74" fmla="*/ 61 w 79"/>
                  <a:gd name="T75" fmla="*/ 2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9" h="86">
                    <a:moveTo>
                      <a:pt x="61" y="0"/>
                    </a:moveTo>
                    <a:lnTo>
                      <a:pt x="29" y="0"/>
                    </a:lnTo>
                    <a:lnTo>
                      <a:pt x="25" y="7"/>
                    </a:lnTo>
                    <a:lnTo>
                      <a:pt x="14" y="7"/>
                    </a:lnTo>
                    <a:lnTo>
                      <a:pt x="14" y="7"/>
                    </a:lnTo>
                    <a:lnTo>
                      <a:pt x="25" y="17"/>
                    </a:lnTo>
                    <a:lnTo>
                      <a:pt x="29" y="21"/>
                    </a:lnTo>
                    <a:lnTo>
                      <a:pt x="32" y="25"/>
                    </a:lnTo>
                    <a:lnTo>
                      <a:pt x="36" y="28"/>
                    </a:lnTo>
                    <a:lnTo>
                      <a:pt x="36" y="28"/>
                    </a:lnTo>
                    <a:lnTo>
                      <a:pt x="36" y="35"/>
                    </a:lnTo>
                    <a:lnTo>
                      <a:pt x="36" y="35"/>
                    </a:lnTo>
                    <a:lnTo>
                      <a:pt x="36" y="35"/>
                    </a:lnTo>
                    <a:lnTo>
                      <a:pt x="25" y="35"/>
                    </a:lnTo>
                    <a:lnTo>
                      <a:pt x="14" y="35"/>
                    </a:lnTo>
                    <a:lnTo>
                      <a:pt x="7" y="50"/>
                    </a:lnTo>
                    <a:lnTo>
                      <a:pt x="7" y="50"/>
                    </a:lnTo>
                    <a:lnTo>
                      <a:pt x="3" y="53"/>
                    </a:lnTo>
                    <a:lnTo>
                      <a:pt x="3" y="57"/>
                    </a:lnTo>
                    <a:lnTo>
                      <a:pt x="3" y="57"/>
                    </a:lnTo>
                    <a:lnTo>
                      <a:pt x="3" y="61"/>
                    </a:lnTo>
                    <a:lnTo>
                      <a:pt x="3" y="61"/>
                    </a:lnTo>
                    <a:lnTo>
                      <a:pt x="0" y="61"/>
                    </a:lnTo>
                    <a:lnTo>
                      <a:pt x="0" y="68"/>
                    </a:lnTo>
                    <a:lnTo>
                      <a:pt x="0" y="68"/>
                    </a:lnTo>
                    <a:lnTo>
                      <a:pt x="0" y="68"/>
                    </a:lnTo>
                    <a:lnTo>
                      <a:pt x="3" y="71"/>
                    </a:lnTo>
                    <a:lnTo>
                      <a:pt x="3" y="71"/>
                    </a:lnTo>
                    <a:lnTo>
                      <a:pt x="7" y="71"/>
                    </a:lnTo>
                    <a:lnTo>
                      <a:pt x="7" y="71"/>
                    </a:lnTo>
                    <a:lnTo>
                      <a:pt x="11" y="78"/>
                    </a:lnTo>
                    <a:lnTo>
                      <a:pt x="14" y="78"/>
                    </a:lnTo>
                    <a:lnTo>
                      <a:pt x="18" y="78"/>
                    </a:lnTo>
                    <a:lnTo>
                      <a:pt x="21" y="82"/>
                    </a:lnTo>
                    <a:lnTo>
                      <a:pt x="25" y="82"/>
                    </a:lnTo>
                    <a:lnTo>
                      <a:pt x="32" y="82"/>
                    </a:lnTo>
                    <a:lnTo>
                      <a:pt x="36" y="82"/>
                    </a:lnTo>
                    <a:lnTo>
                      <a:pt x="43" y="82"/>
                    </a:lnTo>
                    <a:lnTo>
                      <a:pt x="43" y="86"/>
                    </a:lnTo>
                    <a:lnTo>
                      <a:pt x="46" y="82"/>
                    </a:lnTo>
                    <a:lnTo>
                      <a:pt x="46" y="78"/>
                    </a:lnTo>
                    <a:lnTo>
                      <a:pt x="50" y="78"/>
                    </a:lnTo>
                    <a:lnTo>
                      <a:pt x="50" y="75"/>
                    </a:lnTo>
                    <a:lnTo>
                      <a:pt x="54" y="75"/>
                    </a:lnTo>
                    <a:lnTo>
                      <a:pt x="54" y="75"/>
                    </a:lnTo>
                    <a:lnTo>
                      <a:pt x="57" y="71"/>
                    </a:lnTo>
                    <a:lnTo>
                      <a:pt x="57" y="71"/>
                    </a:lnTo>
                    <a:lnTo>
                      <a:pt x="57" y="68"/>
                    </a:lnTo>
                    <a:lnTo>
                      <a:pt x="57" y="68"/>
                    </a:lnTo>
                    <a:lnTo>
                      <a:pt x="61" y="64"/>
                    </a:lnTo>
                    <a:lnTo>
                      <a:pt x="61" y="64"/>
                    </a:lnTo>
                    <a:lnTo>
                      <a:pt x="61" y="64"/>
                    </a:lnTo>
                    <a:lnTo>
                      <a:pt x="61" y="61"/>
                    </a:lnTo>
                    <a:lnTo>
                      <a:pt x="61" y="61"/>
                    </a:lnTo>
                    <a:lnTo>
                      <a:pt x="61" y="61"/>
                    </a:lnTo>
                    <a:lnTo>
                      <a:pt x="64" y="57"/>
                    </a:lnTo>
                    <a:lnTo>
                      <a:pt x="64" y="57"/>
                    </a:lnTo>
                    <a:lnTo>
                      <a:pt x="68" y="57"/>
                    </a:lnTo>
                    <a:lnTo>
                      <a:pt x="72" y="53"/>
                    </a:lnTo>
                    <a:lnTo>
                      <a:pt x="79" y="46"/>
                    </a:lnTo>
                    <a:lnTo>
                      <a:pt x="79" y="46"/>
                    </a:lnTo>
                    <a:lnTo>
                      <a:pt x="79" y="43"/>
                    </a:lnTo>
                    <a:lnTo>
                      <a:pt x="79" y="43"/>
                    </a:lnTo>
                    <a:lnTo>
                      <a:pt x="79" y="43"/>
                    </a:lnTo>
                    <a:lnTo>
                      <a:pt x="79" y="43"/>
                    </a:lnTo>
                    <a:lnTo>
                      <a:pt x="79" y="43"/>
                    </a:lnTo>
                    <a:lnTo>
                      <a:pt x="75" y="43"/>
                    </a:lnTo>
                    <a:lnTo>
                      <a:pt x="72" y="43"/>
                    </a:lnTo>
                    <a:lnTo>
                      <a:pt x="72" y="43"/>
                    </a:lnTo>
                    <a:lnTo>
                      <a:pt x="68" y="43"/>
                    </a:lnTo>
                    <a:lnTo>
                      <a:pt x="68" y="39"/>
                    </a:lnTo>
                    <a:lnTo>
                      <a:pt x="68" y="39"/>
                    </a:lnTo>
                    <a:lnTo>
                      <a:pt x="64" y="39"/>
                    </a:lnTo>
                    <a:lnTo>
                      <a:pt x="61" y="39"/>
                    </a:lnTo>
                    <a:lnTo>
                      <a:pt x="61" y="35"/>
                    </a:lnTo>
                    <a:lnTo>
                      <a:pt x="61" y="25"/>
                    </a:lnTo>
                    <a:lnTo>
                      <a:pt x="61"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8" name="Freeform 3064">
                <a:extLst>
                  <a:ext uri="{FF2B5EF4-FFF2-40B4-BE49-F238E27FC236}">
                    <a16:creationId xmlns:a16="http://schemas.microsoft.com/office/drawing/2014/main" id="{D5D231A9-236C-4399-AAEA-FB632A5C4B8C}"/>
                  </a:ext>
                </a:extLst>
              </p:cNvPr>
              <p:cNvSpPr>
                <a:spLocks/>
              </p:cNvSpPr>
              <p:nvPr/>
            </p:nvSpPr>
            <p:spPr bwMode="auto">
              <a:xfrm>
                <a:off x="2400" y="2356"/>
                <a:ext cx="7" cy="3"/>
              </a:xfrm>
              <a:custGeom>
                <a:avLst/>
                <a:gdLst>
                  <a:gd name="T0" fmla="*/ 0 w 7"/>
                  <a:gd name="T1" fmla="*/ 0 h 3"/>
                  <a:gd name="T2" fmla="*/ 0 w 7"/>
                  <a:gd name="T3" fmla="*/ 0 h 3"/>
                  <a:gd name="T4" fmla="*/ 0 w 7"/>
                  <a:gd name="T5" fmla="*/ 0 h 3"/>
                  <a:gd name="T6" fmla="*/ 4 w 7"/>
                  <a:gd name="T7" fmla="*/ 0 h 3"/>
                  <a:gd name="T8" fmla="*/ 4 w 7"/>
                  <a:gd name="T9" fmla="*/ 0 h 3"/>
                  <a:gd name="T10" fmla="*/ 4 w 7"/>
                  <a:gd name="T11" fmla="*/ 0 h 3"/>
                  <a:gd name="T12" fmla="*/ 4 w 7"/>
                  <a:gd name="T13" fmla="*/ 0 h 3"/>
                  <a:gd name="T14" fmla="*/ 4 w 7"/>
                  <a:gd name="T15" fmla="*/ 0 h 3"/>
                  <a:gd name="T16" fmla="*/ 4 w 7"/>
                  <a:gd name="T17" fmla="*/ 0 h 3"/>
                  <a:gd name="T18" fmla="*/ 4 w 7"/>
                  <a:gd name="T19" fmla="*/ 0 h 3"/>
                  <a:gd name="T20" fmla="*/ 7 w 7"/>
                  <a:gd name="T21" fmla="*/ 0 h 3"/>
                  <a:gd name="T22" fmla="*/ 7 w 7"/>
                  <a:gd name="T23" fmla="*/ 0 h 3"/>
                  <a:gd name="T24" fmla="*/ 7 w 7"/>
                  <a:gd name="T25" fmla="*/ 0 h 3"/>
                  <a:gd name="T26" fmla="*/ 7 w 7"/>
                  <a:gd name="T27" fmla="*/ 0 h 3"/>
                  <a:gd name="T28" fmla="*/ 4 w 7"/>
                  <a:gd name="T29" fmla="*/ 0 h 3"/>
                  <a:gd name="T30" fmla="*/ 4 w 7"/>
                  <a:gd name="T31" fmla="*/ 0 h 3"/>
                  <a:gd name="T32" fmla="*/ 0 w 7"/>
                  <a:gd name="T33" fmla="*/ 3 h 3"/>
                  <a:gd name="T34" fmla="*/ 0 w 7"/>
                  <a:gd name="T35" fmla="*/ 3 h 3"/>
                  <a:gd name="T36" fmla="*/ 0 w 7"/>
                  <a:gd name="T37" fmla="*/ 3 h 3"/>
                  <a:gd name="T38" fmla="*/ 0 w 7"/>
                  <a:gd name="T39" fmla="*/ 0 h 3"/>
                  <a:gd name="T40" fmla="*/ 0 w 7"/>
                  <a:gd name="T41" fmla="*/ 0 h 3"/>
                  <a:gd name="T42" fmla="*/ 0 w 7"/>
                  <a:gd name="T43" fmla="*/ 0 h 3"/>
                  <a:gd name="T44" fmla="*/ 0 w 7"/>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3">
                    <a:moveTo>
                      <a:pt x="0" y="0"/>
                    </a:moveTo>
                    <a:lnTo>
                      <a:pt x="0" y="0"/>
                    </a:lnTo>
                    <a:lnTo>
                      <a:pt x="0" y="0"/>
                    </a:lnTo>
                    <a:lnTo>
                      <a:pt x="4" y="0"/>
                    </a:lnTo>
                    <a:lnTo>
                      <a:pt x="4" y="0"/>
                    </a:lnTo>
                    <a:lnTo>
                      <a:pt x="4" y="0"/>
                    </a:lnTo>
                    <a:lnTo>
                      <a:pt x="4" y="0"/>
                    </a:lnTo>
                    <a:lnTo>
                      <a:pt x="4" y="0"/>
                    </a:lnTo>
                    <a:lnTo>
                      <a:pt x="4" y="0"/>
                    </a:lnTo>
                    <a:lnTo>
                      <a:pt x="4" y="0"/>
                    </a:lnTo>
                    <a:lnTo>
                      <a:pt x="7" y="0"/>
                    </a:lnTo>
                    <a:lnTo>
                      <a:pt x="7" y="0"/>
                    </a:lnTo>
                    <a:lnTo>
                      <a:pt x="7" y="0"/>
                    </a:lnTo>
                    <a:lnTo>
                      <a:pt x="7" y="0"/>
                    </a:lnTo>
                    <a:lnTo>
                      <a:pt x="4" y="0"/>
                    </a:lnTo>
                    <a:lnTo>
                      <a:pt x="4" y="0"/>
                    </a:lnTo>
                    <a:lnTo>
                      <a:pt x="0" y="3"/>
                    </a:lnTo>
                    <a:lnTo>
                      <a:pt x="0" y="3"/>
                    </a:lnTo>
                    <a:lnTo>
                      <a:pt x="0" y="3"/>
                    </a:lnTo>
                    <a:lnTo>
                      <a:pt x="0"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9" name="Freeform 3065">
                <a:extLst>
                  <a:ext uri="{FF2B5EF4-FFF2-40B4-BE49-F238E27FC236}">
                    <a16:creationId xmlns:a16="http://schemas.microsoft.com/office/drawing/2014/main" id="{9E37A664-25A6-4BB7-9714-FF6C61F0F400}"/>
                  </a:ext>
                </a:extLst>
              </p:cNvPr>
              <p:cNvSpPr>
                <a:spLocks/>
              </p:cNvSpPr>
              <p:nvPr/>
            </p:nvSpPr>
            <p:spPr bwMode="auto">
              <a:xfrm>
                <a:off x="2400" y="2356"/>
                <a:ext cx="7" cy="3"/>
              </a:xfrm>
              <a:custGeom>
                <a:avLst/>
                <a:gdLst>
                  <a:gd name="T0" fmla="*/ 0 w 7"/>
                  <a:gd name="T1" fmla="*/ 0 h 3"/>
                  <a:gd name="T2" fmla="*/ 0 w 7"/>
                  <a:gd name="T3" fmla="*/ 0 h 3"/>
                  <a:gd name="T4" fmla="*/ 0 w 7"/>
                  <a:gd name="T5" fmla="*/ 0 h 3"/>
                  <a:gd name="T6" fmla="*/ 4 w 7"/>
                  <a:gd name="T7" fmla="*/ 0 h 3"/>
                  <a:gd name="T8" fmla="*/ 4 w 7"/>
                  <a:gd name="T9" fmla="*/ 0 h 3"/>
                  <a:gd name="T10" fmla="*/ 4 w 7"/>
                  <a:gd name="T11" fmla="*/ 0 h 3"/>
                  <a:gd name="T12" fmla="*/ 4 w 7"/>
                  <a:gd name="T13" fmla="*/ 0 h 3"/>
                  <a:gd name="T14" fmla="*/ 4 w 7"/>
                  <a:gd name="T15" fmla="*/ 0 h 3"/>
                  <a:gd name="T16" fmla="*/ 4 w 7"/>
                  <a:gd name="T17" fmla="*/ 0 h 3"/>
                  <a:gd name="T18" fmla="*/ 4 w 7"/>
                  <a:gd name="T19" fmla="*/ 0 h 3"/>
                  <a:gd name="T20" fmla="*/ 7 w 7"/>
                  <a:gd name="T21" fmla="*/ 0 h 3"/>
                  <a:gd name="T22" fmla="*/ 7 w 7"/>
                  <a:gd name="T23" fmla="*/ 0 h 3"/>
                  <a:gd name="T24" fmla="*/ 7 w 7"/>
                  <a:gd name="T25" fmla="*/ 0 h 3"/>
                  <a:gd name="T26" fmla="*/ 7 w 7"/>
                  <a:gd name="T27" fmla="*/ 0 h 3"/>
                  <a:gd name="T28" fmla="*/ 4 w 7"/>
                  <a:gd name="T29" fmla="*/ 0 h 3"/>
                  <a:gd name="T30" fmla="*/ 4 w 7"/>
                  <a:gd name="T31" fmla="*/ 0 h 3"/>
                  <a:gd name="T32" fmla="*/ 0 w 7"/>
                  <a:gd name="T33" fmla="*/ 3 h 3"/>
                  <a:gd name="T34" fmla="*/ 0 w 7"/>
                  <a:gd name="T35" fmla="*/ 3 h 3"/>
                  <a:gd name="T36" fmla="*/ 0 w 7"/>
                  <a:gd name="T37" fmla="*/ 3 h 3"/>
                  <a:gd name="T38" fmla="*/ 0 w 7"/>
                  <a:gd name="T39" fmla="*/ 0 h 3"/>
                  <a:gd name="T40" fmla="*/ 0 w 7"/>
                  <a:gd name="T41" fmla="*/ 0 h 3"/>
                  <a:gd name="T42" fmla="*/ 0 w 7"/>
                  <a:gd name="T43" fmla="*/ 0 h 3"/>
                  <a:gd name="T44" fmla="*/ 0 w 7"/>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3">
                    <a:moveTo>
                      <a:pt x="0" y="0"/>
                    </a:moveTo>
                    <a:lnTo>
                      <a:pt x="0" y="0"/>
                    </a:lnTo>
                    <a:lnTo>
                      <a:pt x="0" y="0"/>
                    </a:lnTo>
                    <a:lnTo>
                      <a:pt x="4" y="0"/>
                    </a:lnTo>
                    <a:lnTo>
                      <a:pt x="4" y="0"/>
                    </a:lnTo>
                    <a:lnTo>
                      <a:pt x="4" y="0"/>
                    </a:lnTo>
                    <a:lnTo>
                      <a:pt x="4" y="0"/>
                    </a:lnTo>
                    <a:lnTo>
                      <a:pt x="4" y="0"/>
                    </a:lnTo>
                    <a:lnTo>
                      <a:pt x="4" y="0"/>
                    </a:lnTo>
                    <a:lnTo>
                      <a:pt x="4" y="0"/>
                    </a:lnTo>
                    <a:lnTo>
                      <a:pt x="7" y="0"/>
                    </a:lnTo>
                    <a:lnTo>
                      <a:pt x="7" y="0"/>
                    </a:lnTo>
                    <a:lnTo>
                      <a:pt x="7" y="0"/>
                    </a:lnTo>
                    <a:lnTo>
                      <a:pt x="7" y="0"/>
                    </a:lnTo>
                    <a:lnTo>
                      <a:pt x="4" y="0"/>
                    </a:lnTo>
                    <a:lnTo>
                      <a:pt x="4" y="0"/>
                    </a:lnTo>
                    <a:lnTo>
                      <a:pt x="0" y="3"/>
                    </a:lnTo>
                    <a:lnTo>
                      <a:pt x="0" y="3"/>
                    </a:lnTo>
                    <a:lnTo>
                      <a:pt x="0" y="3"/>
                    </a:lnTo>
                    <a:lnTo>
                      <a:pt x="0"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30" name="Freeform 3066">
                <a:extLst>
                  <a:ext uri="{FF2B5EF4-FFF2-40B4-BE49-F238E27FC236}">
                    <a16:creationId xmlns:a16="http://schemas.microsoft.com/office/drawing/2014/main" id="{78D08C9E-BCA1-439A-8C5D-F95FFCC74B98}"/>
                  </a:ext>
                </a:extLst>
              </p:cNvPr>
              <p:cNvSpPr>
                <a:spLocks/>
              </p:cNvSpPr>
              <p:nvPr/>
            </p:nvSpPr>
            <p:spPr bwMode="auto">
              <a:xfrm>
                <a:off x="2396" y="2341"/>
                <a:ext cx="4" cy="4"/>
              </a:xfrm>
              <a:custGeom>
                <a:avLst/>
                <a:gdLst>
                  <a:gd name="T0" fmla="*/ 0 w 4"/>
                  <a:gd name="T1" fmla="*/ 0 h 4"/>
                  <a:gd name="T2" fmla="*/ 0 w 4"/>
                  <a:gd name="T3" fmla="*/ 0 h 4"/>
                  <a:gd name="T4" fmla="*/ 4 w 4"/>
                  <a:gd name="T5" fmla="*/ 0 h 4"/>
                  <a:gd name="T6" fmla="*/ 4 w 4"/>
                  <a:gd name="T7" fmla="*/ 0 h 4"/>
                  <a:gd name="T8" fmla="*/ 4 w 4"/>
                  <a:gd name="T9" fmla="*/ 0 h 4"/>
                  <a:gd name="T10" fmla="*/ 4 w 4"/>
                  <a:gd name="T11" fmla="*/ 0 h 4"/>
                  <a:gd name="T12" fmla="*/ 4 w 4"/>
                  <a:gd name="T13" fmla="*/ 0 h 4"/>
                  <a:gd name="T14" fmla="*/ 4 w 4"/>
                  <a:gd name="T15" fmla="*/ 0 h 4"/>
                  <a:gd name="T16" fmla="*/ 4 w 4"/>
                  <a:gd name="T17" fmla="*/ 4 h 4"/>
                  <a:gd name="T18" fmla="*/ 4 w 4"/>
                  <a:gd name="T19" fmla="*/ 4 h 4"/>
                  <a:gd name="T20" fmla="*/ 4 w 4"/>
                  <a:gd name="T21" fmla="*/ 4 h 4"/>
                  <a:gd name="T22" fmla="*/ 4 w 4"/>
                  <a:gd name="T23" fmla="*/ 4 h 4"/>
                  <a:gd name="T24" fmla="*/ 4 w 4"/>
                  <a:gd name="T25" fmla="*/ 4 h 4"/>
                  <a:gd name="T26" fmla="*/ 4 w 4"/>
                  <a:gd name="T27" fmla="*/ 4 h 4"/>
                  <a:gd name="T28" fmla="*/ 4 w 4"/>
                  <a:gd name="T29" fmla="*/ 4 h 4"/>
                  <a:gd name="T30" fmla="*/ 4 w 4"/>
                  <a:gd name="T31" fmla="*/ 4 h 4"/>
                  <a:gd name="T32" fmla="*/ 4 w 4"/>
                  <a:gd name="T33" fmla="*/ 4 h 4"/>
                  <a:gd name="T34" fmla="*/ 0 w 4"/>
                  <a:gd name="T35" fmla="*/ 4 h 4"/>
                  <a:gd name="T36" fmla="*/ 0 w 4"/>
                  <a:gd name="T37" fmla="*/ 4 h 4"/>
                  <a:gd name="T38" fmla="*/ 0 w 4"/>
                  <a:gd name="T39" fmla="*/ 0 h 4"/>
                  <a:gd name="T40" fmla="*/ 0 w 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0" y="0"/>
                    </a:moveTo>
                    <a:lnTo>
                      <a:pt x="0" y="0"/>
                    </a:lnTo>
                    <a:lnTo>
                      <a:pt x="4" y="0"/>
                    </a:lnTo>
                    <a:lnTo>
                      <a:pt x="4" y="0"/>
                    </a:lnTo>
                    <a:lnTo>
                      <a:pt x="4" y="0"/>
                    </a:lnTo>
                    <a:lnTo>
                      <a:pt x="4" y="0"/>
                    </a:lnTo>
                    <a:lnTo>
                      <a:pt x="4" y="0"/>
                    </a:lnTo>
                    <a:lnTo>
                      <a:pt x="4" y="0"/>
                    </a:lnTo>
                    <a:lnTo>
                      <a:pt x="4" y="4"/>
                    </a:lnTo>
                    <a:lnTo>
                      <a:pt x="4" y="4"/>
                    </a:lnTo>
                    <a:lnTo>
                      <a:pt x="4" y="4"/>
                    </a:lnTo>
                    <a:lnTo>
                      <a:pt x="4" y="4"/>
                    </a:lnTo>
                    <a:lnTo>
                      <a:pt x="4" y="4"/>
                    </a:lnTo>
                    <a:lnTo>
                      <a:pt x="4" y="4"/>
                    </a:lnTo>
                    <a:lnTo>
                      <a:pt x="4" y="4"/>
                    </a:lnTo>
                    <a:lnTo>
                      <a:pt x="4" y="4"/>
                    </a:lnTo>
                    <a:lnTo>
                      <a:pt x="4" y="4"/>
                    </a:lnTo>
                    <a:lnTo>
                      <a:pt x="0" y="4"/>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31" name="Freeform 3067">
                <a:extLst>
                  <a:ext uri="{FF2B5EF4-FFF2-40B4-BE49-F238E27FC236}">
                    <a16:creationId xmlns:a16="http://schemas.microsoft.com/office/drawing/2014/main" id="{687F4967-8B47-4F3D-8C29-FFE1BA529134}"/>
                  </a:ext>
                </a:extLst>
              </p:cNvPr>
              <p:cNvSpPr>
                <a:spLocks/>
              </p:cNvSpPr>
              <p:nvPr/>
            </p:nvSpPr>
            <p:spPr bwMode="auto">
              <a:xfrm>
                <a:off x="2396" y="2341"/>
                <a:ext cx="4" cy="4"/>
              </a:xfrm>
              <a:custGeom>
                <a:avLst/>
                <a:gdLst>
                  <a:gd name="T0" fmla="*/ 0 w 4"/>
                  <a:gd name="T1" fmla="*/ 0 h 4"/>
                  <a:gd name="T2" fmla="*/ 0 w 4"/>
                  <a:gd name="T3" fmla="*/ 0 h 4"/>
                  <a:gd name="T4" fmla="*/ 4 w 4"/>
                  <a:gd name="T5" fmla="*/ 0 h 4"/>
                  <a:gd name="T6" fmla="*/ 4 w 4"/>
                  <a:gd name="T7" fmla="*/ 0 h 4"/>
                  <a:gd name="T8" fmla="*/ 4 w 4"/>
                  <a:gd name="T9" fmla="*/ 0 h 4"/>
                  <a:gd name="T10" fmla="*/ 4 w 4"/>
                  <a:gd name="T11" fmla="*/ 0 h 4"/>
                  <a:gd name="T12" fmla="*/ 4 w 4"/>
                  <a:gd name="T13" fmla="*/ 0 h 4"/>
                  <a:gd name="T14" fmla="*/ 4 w 4"/>
                  <a:gd name="T15" fmla="*/ 0 h 4"/>
                  <a:gd name="T16" fmla="*/ 4 w 4"/>
                  <a:gd name="T17" fmla="*/ 4 h 4"/>
                  <a:gd name="T18" fmla="*/ 4 w 4"/>
                  <a:gd name="T19" fmla="*/ 4 h 4"/>
                  <a:gd name="T20" fmla="*/ 4 w 4"/>
                  <a:gd name="T21" fmla="*/ 4 h 4"/>
                  <a:gd name="T22" fmla="*/ 4 w 4"/>
                  <a:gd name="T23" fmla="*/ 4 h 4"/>
                  <a:gd name="T24" fmla="*/ 4 w 4"/>
                  <a:gd name="T25" fmla="*/ 4 h 4"/>
                  <a:gd name="T26" fmla="*/ 4 w 4"/>
                  <a:gd name="T27" fmla="*/ 4 h 4"/>
                  <a:gd name="T28" fmla="*/ 4 w 4"/>
                  <a:gd name="T29" fmla="*/ 4 h 4"/>
                  <a:gd name="T30" fmla="*/ 4 w 4"/>
                  <a:gd name="T31" fmla="*/ 4 h 4"/>
                  <a:gd name="T32" fmla="*/ 4 w 4"/>
                  <a:gd name="T33" fmla="*/ 4 h 4"/>
                  <a:gd name="T34" fmla="*/ 0 w 4"/>
                  <a:gd name="T35" fmla="*/ 4 h 4"/>
                  <a:gd name="T36" fmla="*/ 0 w 4"/>
                  <a:gd name="T37" fmla="*/ 4 h 4"/>
                  <a:gd name="T38" fmla="*/ 0 w 4"/>
                  <a:gd name="T39" fmla="*/ 0 h 4"/>
                  <a:gd name="T40" fmla="*/ 0 w 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0" y="0"/>
                    </a:moveTo>
                    <a:lnTo>
                      <a:pt x="0" y="0"/>
                    </a:lnTo>
                    <a:lnTo>
                      <a:pt x="4" y="0"/>
                    </a:lnTo>
                    <a:lnTo>
                      <a:pt x="4" y="0"/>
                    </a:lnTo>
                    <a:lnTo>
                      <a:pt x="4" y="0"/>
                    </a:lnTo>
                    <a:lnTo>
                      <a:pt x="4" y="0"/>
                    </a:lnTo>
                    <a:lnTo>
                      <a:pt x="4" y="0"/>
                    </a:lnTo>
                    <a:lnTo>
                      <a:pt x="4" y="0"/>
                    </a:lnTo>
                    <a:lnTo>
                      <a:pt x="4" y="4"/>
                    </a:lnTo>
                    <a:lnTo>
                      <a:pt x="4" y="4"/>
                    </a:lnTo>
                    <a:lnTo>
                      <a:pt x="4" y="4"/>
                    </a:lnTo>
                    <a:lnTo>
                      <a:pt x="4" y="4"/>
                    </a:lnTo>
                    <a:lnTo>
                      <a:pt x="4" y="4"/>
                    </a:lnTo>
                    <a:lnTo>
                      <a:pt x="4" y="4"/>
                    </a:lnTo>
                    <a:lnTo>
                      <a:pt x="4" y="4"/>
                    </a:lnTo>
                    <a:lnTo>
                      <a:pt x="4" y="4"/>
                    </a:lnTo>
                    <a:lnTo>
                      <a:pt x="4" y="4"/>
                    </a:lnTo>
                    <a:lnTo>
                      <a:pt x="0" y="4"/>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32" name="Freeform 3068">
                <a:extLst>
                  <a:ext uri="{FF2B5EF4-FFF2-40B4-BE49-F238E27FC236}">
                    <a16:creationId xmlns:a16="http://schemas.microsoft.com/office/drawing/2014/main" id="{A6F541BB-088C-4B78-8778-E35D0F27472C}"/>
                  </a:ext>
                </a:extLst>
              </p:cNvPr>
              <p:cNvSpPr>
                <a:spLocks/>
              </p:cNvSpPr>
              <p:nvPr/>
            </p:nvSpPr>
            <p:spPr bwMode="auto">
              <a:xfrm>
                <a:off x="2404" y="2341"/>
                <a:ext cx="3" cy="0"/>
              </a:xfrm>
              <a:custGeom>
                <a:avLst/>
                <a:gdLst>
                  <a:gd name="T0" fmla="*/ 0 w 3"/>
                  <a:gd name="T1" fmla="*/ 3 w 3"/>
                  <a:gd name="T2" fmla="*/ 3 w 3"/>
                  <a:gd name="T3" fmla="*/ 3 w 3"/>
                  <a:gd name="T4" fmla="*/ 3 w 3"/>
                  <a:gd name="T5" fmla="*/ 3 w 3"/>
                  <a:gd name="T6" fmla="*/ 3 w 3"/>
                  <a:gd name="T7" fmla="*/ 3 w 3"/>
                  <a:gd name="T8" fmla="*/ 3 w 3"/>
                  <a:gd name="T9" fmla="*/ 3 w 3"/>
                  <a:gd name="T10" fmla="*/ 3 w 3"/>
                  <a:gd name="T11" fmla="*/ 3 w 3"/>
                  <a:gd name="T12" fmla="*/ 0 w 3"/>
                  <a:gd name="T13" fmla="*/ 0 w 3"/>
                  <a:gd name="T14" fmla="*/ 0 w 3"/>
                  <a:gd name="T15" fmla="*/ 0 w 3"/>
                  <a:gd name="T16" fmla="*/ 0 w 3"/>
                  <a:gd name="T17"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Lst>
                <a:rect l="0" t="0" r="r" b="b"/>
                <a:pathLst>
                  <a:path w="3">
                    <a:moveTo>
                      <a:pt x="0" y="0"/>
                    </a:moveTo>
                    <a:lnTo>
                      <a:pt x="3" y="0"/>
                    </a:lnTo>
                    <a:lnTo>
                      <a:pt x="3" y="0"/>
                    </a:lnTo>
                    <a:lnTo>
                      <a:pt x="3" y="0"/>
                    </a:lnTo>
                    <a:lnTo>
                      <a:pt x="3" y="0"/>
                    </a:lnTo>
                    <a:lnTo>
                      <a:pt x="3" y="0"/>
                    </a:lnTo>
                    <a:lnTo>
                      <a:pt x="3" y="0"/>
                    </a:lnTo>
                    <a:lnTo>
                      <a:pt x="3" y="0"/>
                    </a:lnTo>
                    <a:lnTo>
                      <a:pt x="3" y="0"/>
                    </a:lnTo>
                    <a:lnTo>
                      <a:pt x="3" y="0"/>
                    </a:lnTo>
                    <a:lnTo>
                      <a:pt x="3" y="0"/>
                    </a:lnTo>
                    <a:lnTo>
                      <a:pt x="3" y="0"/>
                    </a:lnTo>
                    <a:lnTo>
                      <a:pt x="0" y="0"/>
                    </a:lnTo>
                    <a:lnTo>
                      <a:pt x="0" y="0"/>
                    </a:lnTo>
                    <a:lnTo>
                      <a:pt x="0"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33" name="Freeform 3069">
                <a:extLst>
                  <a:ext uri="{FF2B5EF4-FFF2-40B4-BE49-F238E27FC236}">
                    <a16:creationId xmlns:a16="http://schemas.microsoft.com/office/drawing/2014/main" id="{BBEDCF67-6493-44C2-9876-BAF0792EB743}"/>
                  </a:ext>
                </a:extLst>
              </p:cNvPr>
              <p:cNvSpPr>
                <a:spLocks/>
              </p:cNvSpPr>
              <p:nvPr/>
            </p:nvSpPr>
            <p:spPr bwMode="auto">
              <a:xfrm>
                <a:off x="2404" y="2341"/>
                <a:ext cx="3" cy="0"/>
              </a:xfrm>
              <a:custGeom>
                <a:avLst/>
                <a:gdLst>
                  <a:gd name="T0" fmla="*/ 0 w 3"/>
                  <a:gd name="T1" fmla="*/ 3 w 3"/>
                  <a:gd name="T2" fmla="*/ 3 w 3"/>
                  <a:gd name="T3" fmla="*/ 3 w 3"/>
                  <a:gd name="T4" fmla="*/ 3 w 3"/>
                  <a:gd name="T5" fmla="*/ 3 w 3"/>
                  <a:gd name="T6" fmla="*/ 3 w 3"/>
                  <a:gd name="T7" fmla="*/ 3 w 3"/>
                  <a:gd name="T8" fmla="*/ 3 w 3"/>
                  <a:gd name="T9" fmla="*/ 3 w 3"/>
                  <a:gd name="T10" fmla="*/ 3 w 3"/>
                  <a:gd name="T11" fmla="*/ 3 w 3"/>
                  <a:gd name="T12" fmla="*/ 0 w 3"/>
                  <a:gd name="T13" fmla="*/ 0 w 3"/>
                  <a:gd name="T14" fmla="*/ 0 w 3"/>
                  <a:gd name="T15" fmla="*/ 0 w 3"/>
                  <a:gd name="T16" fmla="*/ 0 w 3"/>
                  <a:gd name="T17"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Lst>
                <a:rect l="0" t="0" r="r" b="b"/>
                <a:pathLst>
                  <a:path w="3">
                    <a:moveTo>
                      <a:pt x="0" y="0"/>
                    </a:moveTo>
                    <a:lnTo>
                      <a:pt x="3" y="0"/>
                    </a:lnTo>
                    <a:lnTo>
                      <a:pt x="3" y="0"/>
                    </a:lnTo>
                    <a:lnTo>
                      <a:pt x="3" y="0"/>
                    </a:lnTo>
                    <a:lnTo>
                      <a:pt x="3" y="0"/>
                    </a:lnTo>
                    <a:lnTo>
                      <a:pt x="3" y="0"/>
                    </a:lnTo>
                    <a:lnTo>
                      <a:pt x="3" y="0"/>
                    </a:lnTo>
                    <a:lnTo>
                      <a:pt x="3" y="0"/>
                    </a:lnTo>
                    <a:lnTo>
                      <a:pt x="3" y="0"/>
                    </a:lnTo>
                    <a:lnTo>
                      <a:pt x="3" y="0"/>
                    </a:lnTo>
                    <a:lnTo>
                      <a:pt x="3" y="0"/>
                    </a:lnTo>
                    <a:lnTo>
                      <a:pt x="3" y="0"/>
                    </a:lnTo>
                    <a:lnTo>
                      <a:pt x="0" y="0"/>
                    </a:lnTo>
                    <a:lnTo>
                      <a:pt x="0" y="0"/>
                    </a:lnTo>
                    <a:lnTo>
                      <a:pt x="0"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34" name="Freeform 3070">
                <a:extLst>
                  <a:ext uri="{FF2B5EF4-FFF2-40B4-BE49-F238E27FC236}">
                    <a16:creationId xmlns:a16="http://schemas.microsoft.com/office/drawing/2014/main" id="{90CAEC10-B43F-4E90-8535-64AF80B426EC}"/>
                  </a:ext>
                </a:extLst>
              </p:cNvPr>
              <p:cNvSpPr>
                <a:spLocks/>
              </p:cNvSpPr>
              <p:nvPr/>
            </p:nvSpPr>
            <p:spPr bwMode="auto">
              <a:xfrm>
                <a:off x="2411" y="2334"/>
                <a:ext cx="3" cy="4"/>
              </a:xfrm>
              <a:custGeom>
                <a:avLst/>
                <a:gdLst>
                  <a:gd name="T0" fmla="*/ 0 w 3"/>
                  <a:gd name="T1" fmla="*/ 0 h 4"/>
                  <a:gd name="T2" fmla="*/ 0 w 3"/>
                  <a:gd name="T3" fmla="*/ 0 h 4"/>
                  <a:gd name="T4" fmla="*/ 3 w 3"/>
                  <a:gd name="T5" fmla="*/ 0 h 4"/>
                  <a:gd name="T6" fmla="*/ 3 w 3"/>
                  <a:gd name="T7" fmla="*/ 0 h 4"/>
                  <a:gd name="T8" fmla="*/ 3 w 3"/>
                  <a:gd name="T9" fmla="*/ 4 h 4"/>
                  <a:gd name="T10" fmla="*/ 0 w 3"/>
                  <a:gd name="T11" fmla="*/ 0 h 4"/>
                  <a:gd name="T12" fmla="*/ 0 w 3"/>
                  <a:gd name="T13" fmla="*/ 0 h 4"/>
                  <a:gd name="T14" fmla="*/ 0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0" y="0"/>
                    </a:moveTo>
                    <a:lnTo>
                      <a:pt x="0" y="0"/>
                    </a:lnTo>
                    <a:lnTo>
                      <a:pt x="3" y="0"/>
                    </a:lnTo>
                    <a:lnTo>
                      <a:pt x="3" y="0"/>
                    </a:lnTo>
                    <a:lnTo>
                      <a:pt x="3" y="4"/>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35" name="Freeform 3071">
                <a:extLst>
                  <a:ext uri="{FF2B5EF4-FFF2-40B4-BE49-F238E27FC236}">
                    <a16:creationId xmlns:a16="http://schemas.microsoft.com/office/drawing/2014/main" id="{BA87E3C8-B54C-4535-997D-4709B9C3C4FE}"/>
                  </a:ext>
                </a:extLst>
              </p:cNvPr>
              <p:cNvSpPr>
                <a:spLocks/>
              </p:cNvSpPr>
              <p:nvPr/>
            </p:nvSpPr>
            <p:spPr bwMode="auto">
              <a:xfrm>
                <a:off x="2411" y="2334"/>
                <a:ext cx="3" cy="4"/>
              </a:xfrm>
              <a:custGeom>
                <a:avLst/>
                <a:gdLst>
                  <a:gd name="T0" fmla="*/ 0 w 3"/>
                  <a:gd name="T1" fmla="*/ 0 h 4"/>
                  <a:gd name="T2" fmla="*/ 0 w 3"/>
                  <a:gd name="T3" fmla="*/ 0 h 4"/>
                  <a:gd name="T4" fmla="*/ 3 w 3"/>
                  <a:gd name="T5" fmla="*/ 0 h 4"/>
                  <a:gd name="T6" fmla="*/ 3 w 3"/>
                  <a:gd name="T7" fmla="*/ 0 h 4"/>
                  <a:gd name="T8" fmla="*/ 3 w 3"/>
                  <a:gd name="T9" fmla="*/ 4 h 4"/>
                  <a:gd name="T10" fmla="*/ 0 w 3"/>
                  <a:gd name="T11" fmla="*/ 0 h 4"/>
                  <a:gd name="T12" fmla="*/ 0 w 3"/>
                  <a:gd name="T13" fmla="*/ 0 h 4"/>
                  <a:gd name="T14" fmla="*/ 0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0" y="0"/>
                    </a:moveTo>
                    <a:lnTo>
                      <a:pt x="0" y="0"/>
                    </a:lnTo>
                    <a:lnTo>
                      <a:pt x="3" y="0"/>
                    </a:lnTo>
                    <a:lnTo>
                      <a:pt x="3" y="0"/>
                    </a:lnTo>
                    <a:lnTo>
                      <a:pt x="3" y="4"/>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36" name="Freeform 3072">
                <a:extLst>
                  <a:ext uri="{FF2B5EF4-FFF2-40B4-BE49-F238E27FC236}">
                    <a16:creationId xmlns:a16="http://schemas.microsoft.com/office/drawing/2014/main" id="{BC70276E-E2D4-4C9E-AAB6-5C8F049DBFBB}"/>
                  </a:ext>
                </a:extLst>
              </p:cNvPr>
              <p:cNvSpPr>
                <a:spLocks/>
              </p:cNvSpPr>
              <p:nvPr/>
            </p:nvSpPr>
            <p:spPr bwMode="auto">
              <a:xfrm>
                <a:off x="2404" y="2341"/>
                <a:ext cx="0" cy="4"/>
              </a:xfrm>
              <a:custGeom>
                <a:avLst/>
                <a:gdLst>
                  <a:gd name="T0" fmla="*/ 0 h 4"/>
                  <a:gd name="T1" fmla="*/ 0 h 4"/>
                  <a:gd name="T2" fmla="*/ 4 h 4"/>
                  <a:gd name="T3" fmla="*/ 4 h 4"/>
                  <a:gd name="T4" fmla="*/ 4 h 4"/>
                  <a:gd name="T5" fmla="*/ 4 h 4"/>
                  <a:gd name="T6" fmla="*/ 4 h 4"/>
                  <a:gd name="T7" fmla="*/ 4 h 4"/>
                  <a:gd name="T8" fmla="*/ 4 h 4"/>
                  <a:gd name="T9" fmla="*/ 4 h 4"/>
                  <a:gd name="T10" fmla="*/ 0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4">
                    <a:moveTo>
                      <a:pt x="0" y="0"/>
                    </a:moveTo>
                    <a:lnTo>
                      <a:pt x="0" y="0"/>
                    </a:lnTo>
                    <a:lnTo>
                      <a:pt x="0" y="4"/>
                    </a:lnTo>
                    <a:lnTo>
                      <a:pt x="0" y="4"/>
                    </a:lnTo>
                    <a:lnTo>
                      <a:pt x="0" y="4"/>
                    </a:lnTo>
                    <a:lnTo>
                      <a:pt x="0" y="4"/>
                    </a:lnTo>
                    <a:lnTo>
                      <a:pt x="0" y="4"/>
                    </a:lnTo>
                    <a:lnTo>
                      <a:pt x="0" y="4"/>
                    </a:lnTo>
                    <a:lnTo>
                      <a:pt x="0" y="4"/>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37" name="Freeform 3073">
                <a:extLst>
                  <a:ext uri="{FF2B5EF4-FFF2-40B4-BE49-F238E27FC236}">
                    <a16:creationId xmlns:a16="http://schemas.microsoft.com/office/drawing/2014/main" id="{7EA3F022-2056-4134-8267-71C8AE5A1745}"/>
                  </a:ext>
                </a:extLst>
              </p:cNvPr>
              <p:cNvSpPr>
                <a:spLocks/>
              </p:cNvSpPr>
              <p:nvPr/>
            </p:nvSpPr>
            <p:spPr bwMode="auto">
              <a:xfrm>
                <a:off x="2404" y="2341"/>
                <a:ext cx="0" cy="4"/>
              </a:xfrm>
              <a:custGeom>
                <a:avLst/>
                <a:gdLst>
                  <a:gd name="T0" fmla="*/ 0 h 4"/>
                  <a:gd name="T1" fmla="*/ 0 h 4"/>
                  <a:gd name="T2" fmla="*/ 4 h 4"/>
                  <a:gd name="T3" fmla="*/ 4 h 4"/>
                  <a:gd name="T4" fmla="*/ 4 h 4"/>
                  <a:gd name="T5" fmla="*/ 4 h 4"/>
                  <a:gd name="T6" fmla="*/ 4 h 4"/>
                  <a:gd name="T7" fmla="*/ 4 h 4"/>
                  <a:gd name="T8" fmla="*/ 4 h 4"/>
                  <a:gd name="T9" fmla="*/ 4 h 4"/>
                  <a:gd name="T10" fmla="*/ 0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4">
                    <a:moveTo>
                      <a:pt x="0" y="0"/>
                    </a:moveTo>
                    <a:lnTo>
                      <a:pt x="0" y="0"/>
                    </a:lnTo>
                    <a:lnTo>
                      <a:pt x="0" y="4"/>
                    </a:lnTo>
                    <a:lnTo>
                      <a:pt x="0" y="4"/>
                    </a:lnTo>
                    <a:lnTo>
                      <a:pt x="0" y="4"/>
                    </a:lnTo>
                    <a:lnTo>
                      <a:pt x="0" y="4"/>
                    </a:lnTo>
                    <a:lnTo>
                      <a:pt x="0" y="4"/>
                    </a:lnTo>
                    <a:lnTo>
                      <a:pt x="0" y="4"/>
                    </a:lnTo>
                    <a:lnTo>
                      <a:pt x="0" y="4"/>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38" name="Freeform 3074">
                <a:extLst>
                  <a:ext uri="{FF2B5EF4-FFF2-40B4-BE49-F238E27FC236}">
                    <a16:creationId xmlns:a16="http://schemas.microsoft.com/office/drawing/2014/main" id="{B0EAFF87-2385-4786-AAC3-C93D88D5A403}"/>
                  </a:ext>
                </a:extLst>
              </p:cNvPr>
              <p:cNvSpPr>
                <a:spLocks/>
              </p:cNvSpPr>
              <p:nvPr/>
            </p:nvSpPr>
            <p:spPr bwMode="auto">
              <a:xfrm>
                <a:off x="2411" y="234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39" name="Freeform 3075">
                <a:extLst>
                  <a:ext uri="{FF2B5EF4-FFF2-40B4-BE49-F238E27FC236}">
                    <a16:creationId xmlns:a16="http://schemas.microsoft.com/office/drawing/2014/main" id="{E5950CD7-DCDF-45C0-A551-F3544E6E924A}"/>
                  </a:ext>
                </a:extLst>
              </p:cNvPr>
              <p:cNvSpPr>
                <a:spLocks/>
              </p:cNvSpPr>
              <p:nvPr/>
            </p:nvSpPr>
            <p:spPr bwMode="auto">
              <a:xfrm>
                <a:off x="2411" y="234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40" name="Freeform 3076">
                <a:extLst>
                  <a:ext uri="{FF2B5EF4-FFF2-40B4-BE49-F238E27FC236}">
                    <a16:creationId xmlns:a16="http://schemas.microsoft.com/office/drawing/2014/main" id="{3FB067FE-75B6-4A92-81E7-50DFCA596794}"/>
                  </a:ext>
                </a:extLst>
              </p:cNvPr>
              <p:cNvSpPr>
                <a:spLocks/>
              </p:cNvSpPr>
              <p:nvPr/>
            </p:nvSpPr>
            <p:spPr bwMode="auto">
              <a:xfrm>
                <a:off x="2404" y="234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41" name="Freeform 3077">
                <a:extLst>
                  <a:ext uri="{FF2B5EF4-FFF2-40B4-BE49-F238E27FC236}">
                    <a16:creationId xmlns:a16="http://schemas.microsoft.com/office/drawing/2014/main" id="{C09C4A32-309B-4DA7-AAE5-7BB421469BF8}"/>
                  </a:ext>
                </a:extLst>
              </p:cNvPr>
              <p:cNvSpPr>
                <a:spLocks/>
              </p:cNvSpPr>
              <p:nvPr/>
            </p:nvSpPr>
            <p:spPr bwMode="auto">
              <a:xfrm>
                <a:off x="2404" y="234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42" name="Freeform 3078">
                <a:extLst>
                  <a:ext uri="{FF2B5EF4-FFF2-40B4-BE49-F238E27FC236}">
                    <a16:creationId xmlns:a16="http://schemas.microsoft.com/office/drawing/2014/main" id="{B14D270D-E703-4200-8C2A-5F9D43FB4F87}"/>
                  </a:ext>
                </a:extLst>
              </p:cNvPr>
              <p:cNvSpPr>
                <a:spLocks/>
              </p:cNvSpPr>
              <p:nvPr/>
            </p:nvSpPr>
            <p:spPr bwMode="auto">
              <a:xfrm>
                <a:off x="2253" y="2269"/>
                <a:ext cx="7" cy="0"/>
              </a:xfrm>
              <a:custGeom>
                <a:avLst/>
                <a:gdLst>
                  <a:gd name="T0" fmla="*/ 4 w 7"/>
                  <a:gd name="T1" fmla="*/ 4 w 7"/>
                  <a:gd name="T2" fmla="*/ 4 w 7"/>
                  <a:gd name="T3" fmla="*/ 4 w 7"/>
                  <a:gd name="T4" fmla="*/ 4 w 7"/>
                  <a:gd name="T5" fmla="*/ 4 w 7"/>
                  <a:gd name="T6" fmla="*/ 7 w 7"/>
                  <a:gd name="T7" fmla="*/ 7 w 7"/>
                  <a:gd name="T8" fmla="*/ 7 w 7"/>
                  <a:gd name="T9" fmla="*/ 7 w 7"/>
                  <a:gd name="T10" fmla="*/ 7 w 7"/>
                  <a:gd name="T11" fmla="*/ 4 w 7"/>
                  <a:gd name="T12" fmla="*/ 4 w 7"/>
                  <a:gd name="T13" fmla="*/ 4 w 7"/>
                  <a:gd name="T14" fmla="*/ 4 w 7"/>
                  <a:gd name="T15" fmla="*/ 4 w 7"/>
                  <a:gd name="T16" fmla="*/ 4 w 7"/>
                  <a:gd name="T17" fmla="*/ 4 w 7"/>
                  <a:gd name="T18" fmla="*/ 4 w 7"/>
                  <a:gd name="T19" fmla="*/ 4 w 7"/>
                  <a:gd name="T20" fmla="*/ 4 w 7"/>
                  <a:gd name="T21" fmla="*/ 4 w 7"/>
                  <a:gd name="T22" fmla="*/ 4 w 7"/>
                  <a:gd name="T23" fmla="*/ 4 w 7"/>
                  <a:gd name="T24" fmla="*/ 4 w 7"/>
                  <a:gd name="T25" fmla="*/ 0 w 7"/>
                  <a:gd name="T26" fmla="*/ 0 w 7"/>
                  <a:gd name="T27" fmla="*/ 4 w 7"/>
                  <a:gd name="T28" fmla="*/ 4 w 7"/>
                  <a:gd name="T29" fmla="*/ 0 w 7"/>
                  <a:gd name="T30" fmla="*/ 0 w 7"/>
                  <a:gd name="T31" fmla="*/ 4 w 7"/>
                  <a:gd name="T32" fmla="*/ 4 w 7"/>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Lst>
                <a:rect l="0" t="0" r="r" b="b"/>
                <a:pathLst>
                  <a:path w="7">
                    <a:moveTo>
                      <a:pt x="4" y="0"/>
                    </a:moveTo>
                    <a:lnTo>
                      <a:pt x="4" y="0"/>
                    </a:lnTo>
                    <a:lnTo>
                      <a:pt x="4" y="0"/>
                    </a:lnTo>
                    <a:lnTo>
                      <a:pt x="4" y="0"/>
                    </a:lnTo>
                    <a:lnTo>
                      <a:pt x="4" y="0"/>
                    </a:lnTo>
                    <a:lnTo>
                      <a:pt x="4" y="0"/>
                    </a:lnTo>
                    <a:lnTo>
                      <a:pt x="7" y="0"/>
                    </a:lnTo>
                    <a:lnTo>
                      <a:pt x="7" y="0"/>
                    </a:lnTo>
                    <a:lnTo>
                      <a:pt x="7" y="0"/>
                    </a:lnTo>
                    <a:lnTo>
                      <a:pt x="7" y="0"/>
                    </a:lnTo>
                    <a:lnTo>
                      <a:pt x="7"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0" y="0"/>
                    </a:lnTo>
                    <a:lnTo>
                      <a:pt x="0" y="0"/>
                    </a:lnTo>
                    <a:lnTo>
                      <a:pt x="4" y="0"/>
                    </a:lnTo>
                    <a:lnTo>
                      <a:pt x="4" y="0"/>
                    </a:lnTo>
                    <a:lnTo>
                      <a:pt x="0" y="0"/>
                    </a:lnTo>
                    <a:lnTo>
                      <a:pt x="0" y="0"/>
                    </a:lnTo>
                    <a:lnTo>
                      <a:pt x="4"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43" name="Freeform 3079">
                <a:extLst>
                  <a:ext uri="{FF2B5EF4-FFF2-40B4-BE49-F238E27FC236}">
                    <a16:creationId xmlns:a16="http://schemas.microsoft.com/office/drawing/2014/main" id="{9E17A99D-064D-4214-B766-12A9F2D2CCDB}"/>
                  </a:ext>
                </a:extLst>
              </p:cNvPr>
              <p:cNvSpPr>
                <a:spLocks/>
              </p:cNvSpPr>
              <p:nvPr/>
            </p:nvSpPr>
            <p:spPr bwMode="auto">
              <a:xfrm>
                <a:off x="2253" y="2269"/>
                <a:ext cx="7" cy="0"/>
              </a:xfrm>
              <a:custGeom>
                <a:avLst/>
                <a:gdLst>
                  <a:gd name="T0" fmla="*/ 4 w 7"/>
                  <a:gd name="T1" fmla="*/ 4 w 7"/>
                  <a:gd name="T2" fmla="*/ 4 w 7"/>
                  <a:gd name="T3" fmla="*/ 4 w 7"/>
                  <a:gd name="T4" fmla="*/ 4 w 7"/>
                  <a:gd name="T5" fmla="*/ 4 w 7"/>
                  <a:gd name="T6" fmla="*/ 7 w 7"/>
                  <a:gd name="T7" fmla="*/ 7 w 7"/>
                  <a:gd name="T8" fmla="*/ 7 w 7"/>
                  <a:gd name="T9" fmla="*/ 7 w 7"/>
                  <a:gd name="T10" fmla="*/ 7 w 7"/>
                  <a:gd name="T11" fmla="*/ 4 w 7"/>
                  <a:gd name="T12" fmla="*/ 4 w 7"/>
                  <a:gd name="T13" fmla="*/ 4 w 7"/>
                  <a:gd name="T14" fmla="*/ 4 w 7"/>
                  <a:gd name="T15" fmla="*/ 4 w 7"/>
                  <a:gd name="T16" fmla="*/ 4 w 7"/>
                  <a:gd name="T17" fmla="*/ 4 w 7"/>
                  <a:gd name="T18" fmla="*/ 4 w 7"/>
                  <a:gd name="T19" fmla="*/ 4 w 7"/>
                  <a:gd name="T20" fmla="*/ 4 w 7"/>
                  <a:gd name="T21" fmla="*/ 4 w 7"/>
                  <a:gd name="T22" fmla="*/ 4 w 7"/>
                  <a:gd name="T23" fmla="*/ 4 w 7"/>
                  <a:gd name="T24" fmla="*/ 4 w 7"/>
                  <a:gd name="T25" fmla="*/ 0 w 7"/>
                  <a:gd name="T26" fmla="*/ 0 w 7"/>
                  <a:gd name="T27" fmla="*/ 4 w 7"/>
                  <a:gd name="T28" fmla="*/ 4 w 7"/>
                  <a:gd name="T29" fmla="*/ 0 w 7"/>
                  <a:gd name="T30" fmla="*/ 0 w 7"/>
                  <a:gd name="T31" fmla="*/ 4 w 7"/>
                  <a:gd name="T32" fmla="*/ 4 w 7"/>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Lst>
                <a:rect l="0" t="0" r="r" b="b"/>
                <a:pathLst>
                  <a:path w="7">
                    <a:moveTo>
                      <a:pt x="4" y="0"/>
                    </a:moveTo>
                    <a:lnTo>
                      <a:pt x="4" y="0"/>
                    </a:lnTo>
                    <a:lnTo>
                      <a:pt x="4" y="0"/>
                    </a:lnTo>
                    <a:lnTo>
                      <a:pt x="4" y="0"/>
                    </a:lnTo>
                    <a:lnTo>
                      <a:pt x="4" y="0"/>
                    </a:lnTo>
                    <a:lnTo>
                      <a:pt x="4" y="0"/>
                    </a:lnTo>
                    <a:lnTo>
                      <a:pt x="7" y="0"/>
                    </a:lnTo>
                    <a:lnTo>
                      <a:pt x="7" y="0"/>
                    </a:lnTo>
                    <a:lnTo>
                      <a:pt x="7" y="0"/>
                    </a:lnTo>
                    <a:lnTo>
                      <a:pt x="7" y="0"/>
                    </a:lnTo>
                    <a:lnTo>
                      <a:pt x="7"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0" y="0"/>
                    </a:lnTo>
                    <a:lnTo>
                      <a:pt x="0" y="0"/>
                    </a:lnTo>
                    <a:lnTo>
                      <a:pt x="4" y="0"/>
                    </a:lnTo>
                    <a:lnTo>
                      <a:pt x="4" y="0"/>
                    </a:lnTo>
                    <a:lnTo>
                      <a:pt x="0" y="0"/>
                    </a:lnTo>
                    <a:lnTo>
                      <a:pt x="0" y="0"/>
                    </a:lnTo>
                    <a:lnTo>
                      <a:pt x="4"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44" name="Freeform 3080">
                <a:extLst>
                  <a:ext uri="{FF2B5EF4-FFF2-40B4-BE49-F238E27FC236}">
                    <a16:creationId xmlns:a16="http://schemas.microsoft.com/office/drawing/2014/main" id="{855C05E7-365B-4EA6-86D3-D90004B54D0B}"/>
                  </a:ext>
                </a:extLst>
              </p:cNvPr>
              <p:cNvSpPr>
                <a:spLocks/>
              </p:cNvSpPr>
              <p:nvPr/>
            </p:nvSpPr>
            <p:spPr bwMode="auto">
              <a:xfrm>
                <a:off x="2271" y="2269"/>
                <a:ext cx="4" cy="4"/>
              </a:xfrm>
              <a:custGeom>
                <a:avLst/>
                <a:gdLst>
                  <a:gd name="T0" fmla="*/ 0 w 4"/>
                  <a:gd name="T1" fmla="*/ 0 h 4"/>
                  <a:gd name="T2" fmla="*/ 0 w 4"/>
                  <a:gd name="T3" fmla="*/ 0 h 4"/>
                  <a:gd name="T4" fmla="*/ 0 w 4"/>
                  <a:gd name="T5" fmla="*/ 0 h 4"/>
                  <a:gd name="T6" fmla="*/ 0 w 4"/>
                  <a:gd name="T7" fmla="*/ 0 h 4"/>
                  <a:gd name="T8" fmla="*/ 4 w 4"/>
                  <a:gd name="T9" fmla="*/ 0 h 4"/>
                  <a:gd name="T10" fmla="*/ 4 w 4"/>
                  <a:gd name="T11" fmla="*/ 4 h 4"/>
                  <a:gd name="T12" fmla="*/ 4 w 4"/>
                  <a:gd name="T13" fmla="*/ 4 h 4"/>
                  <a:gd name="T14" fmla="*/ 4 w 4"/>
                  <a:gd name="T15" fmla="*/ 4 h 4"/>
                  <a:gd name="T16" fmla="*/ 0 w 4"/>
                  <a:gd name="T17" fmla="*/ 4 h 4"/>
                  <a:gd name="T18" fmla="*/ 0 w 4"/>
                  <a:gd name="T19" fmla="*/ 0 h 4"/>
                  <a:gd name="T20" fmla="*/ 0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0"/>
                    </a:moveTo>
                    <a:lnTo>
                      <a:pt x="0" y="0"/>
                    </a:lnTo>
                    <a:lnTo>
                      <a:pt x="0" y="0"/>
                    </a:lnTo>
                    <a:lnTo>
                      <a:pt x="0" y="0"/>
                    </a:lnTo>
                    <a:lnTo>
                      <a:pt x="4" y="0"/>
                    </a:lnTo>
                    <a:lnTo>
                      <a:pt x="4" y="4"/>
                    </a:lnTo>
                    <a:lnTo>
                      <a:pt x="4" y="4"/>
                    </a:lnTo>
                    <a:lnTo>
                      <a:pt x="4" y="4"/>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45" name="Freeform 3081">
                <a:extLst>
                  <a:ext uri="{FF2B5EF4-FFF2-40B4-BE49-F238E27FC236}">
                    <a16:creationId xmlns:a16="http://schemas.microsoft.com/office/drawing/2014/main" id="{5C2DFBF5-1C75-4428-9E27-6410779F4F6A}"/>
                  </a:ext>
                </a:extLst>
              </p:cNvPr>
              <p:cNvSpPr>
                <a:spLocks/>
              </p:cNvSpPr>
              <p:nvPr/>
            </p:nvSpPr>
            <p:spPr bwMode="auto">
              <a:xfrm>
                <a:off x="2271" y="2269"/>
                <a:ext cx="4" cy="4"/>
              </a:xfrm>
              <a:custGeom>
                <a:avLst/>
                <a:gdLst>
                  <a:gd name="T0" fmla="*/ 0 w 4"/>
                  <a:gd name="T1" fmla="*/ 0 h 4"/>
                  <a:gd name="T2" fmla="*/ 0 w 4"/>
                  <a:gd name="T3" fmla="*/ 0 h 4"/>
                  <a:gd name="T4" fmla="*/ 0 w 4"/>
                  <a:gd name="T5" fmla="*/ 0 h 4"/>
                  <a:gd name="T6" fmla="*/ 0 w 4"/>
                  <a:gd name="T7" fmla="*/ 0 h 4"/>
                  <a:gd name="T8" fmla="*/ 4 w 4"/>
                  <a:gd name="T9" fmla="*/ 0 h 4"/>
                  <a:gd name="T10" fmla="*/ 4 w 4"/>
                  <a:gd name="T11" fmla="*/ 4 h 4"/>
                  <a:gd name="T12" fmla="*/ 4 w 4"/>
                  <a:gd name="T13" fmla="*/ 4 h 4"/>
                  <a:gd name="T14" fmla="*/ 4 w 4"/>
                  <a:gd name="T15" fmla="*/ 4 h 4"/>
                  <a:gd name="T16" fmla="*/ 0 w 4"/>
                  <a:gd name="T17" fmla="*/ 4 h 4"/>
                  <a:gd name="T18" fmla="*/ 0 w 4"/>
                  <a:gd name="T19" fmla="*/ 0 h 4"/>
                  <a:gd name="T20" fmla="*/ 0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0"/>
                    </a:moveTo>
                    <a:lnTo>
                      <a:pt x="0" y="0"/>
                    </a:lnTo>
                    <a:lnTo>
                      <a:pt x="0" y="0"/>
                    </a:lnTo>
                    <a:lnTo>
                      <a:pt x="0" y="0"/>
                    </a:lnTo>
                    <a:lnTo>
                      <a:pt x="4" y="0"/>
                    </a:lnTo>
                    <a:lnTo>
                      <a:pt x="4" y="4"/>
                    </a:lnTo>
                    <a:lnTo>
                      <a:pt x="4" y="4"/>
                    </a:lnTo>
                    <a:lnTo>
                      <a:pt x="4" y="4"/>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46" name="Freeform 3082">
                <a:extLst>
                  <a:ext uri="{FF2B5EF4-FFF2-40B4-BE49-F238E27FC236}">
                    <a16:creationId xmlns:a16="http://schemas.microsoft.com/office/drawing/2014/main" id="{B2924F8B-977B-42C5-B3D4-27FC178AE049}"/>
                  </a:ext>
                </a:extLst>
              </p:cNvPr>
              <p:cNvSpPr>
                <a:spLocks/>
              </p:cNvSpPr>
              <p:nvPr/>
            </p:nvSpPr>
            <p:spPr bwMode="auto">
              <a:xfrm>
                <a:off x="2264" y="2269"/>
                <a:ext cx="7" cy="0"/>
              </a:xfrm>
              <a:custGeom>
                <a:avLst/>
                <a:gdLst>
                  <a:gd name="T0" fmla="*/ 0 w 7"/>
                  <a:gd name="T1" fmla="*/ 4 w 7"/>
                  <a:gd name="T2" fmla="*/ 7 w 7"/>
                  <a:gd name="T3" fmla="*/ 7 w 7"/>
                  <a:gd name="T4" fmla="*/ 7 w 7"/>
                  <a:gd name="T5" fmla="*/ 7 w 7"/>
                  <a:gd name="T6" fmla="*/ 4 w 7"/>
                  <a:gd name="T7" fmla="*/ 4 w 7"/>
                  <a:gd name="T8" fmla="*/ 7 w 7"/>
                  <a:gd name="T9" fmla="*/ 7 w 7"/>
                  <a:gd name="T10" fmla="*/ 7 w 7"/>
                  <a:gd name="T11" fmla="*/ 7 w 7"/>
                  <a:gd name="T12" fmla="*/ 4 w 7"/>
                  <a:gd name="T13" fmla="*/ 4 w 7"/>
                  <a:gd name="T14" fmla="*/ 4 w 7"/>
                  <a:gd name="T15" fmla="*/ 4 w 7"/>
                  <a:gd name="T16" fmla="*/ 4 w 7"/>
                  <a:gd name="T17" fmla="*/ 4 w 7"/>
                  <a:gd name="T18" fmla="*/ 0 w 7"/>
                  <a:gd name="T19" fmla="*/ 0 w 7"/>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7">
                    <a:moveTo>
                      <a:pt x="0" y="0"/>
                    </a:moveTo>
                    <a:lnTo>
                      <a:pt x="4" y="0"/>
                    </a:lnTo>
                    <a:lnTo>
                      <a:pt x="7" y="0"/>
                    </a:lnTo>
                    <a:lnTo>
                      <a:pt x="7" y="0"/>
                    </a:lnTo>
                    <a:lnTo>
                      <a:pt x="7" y="0"/>
                    </a:lnTo>
                    <a:lnTo>
                      <a:pt x="7" y="0"/>
                    </a:lnTo>
                    <a:lnTo>
                      <a:pt x="4" y="0"/>
                    </a:lnTo>
                    <a:lnTo>
                      <a:pt x="4" y="0"/>
                    </a:lnTo>
                    <a:lnTo>
                      <a:pt x="7" y="0"/>
                    </a:lnTo>
                    <a:lnTo>
                      <a:pt x="7" y="0"/>
                    </a:lnTo>
                    <a:lnTo>
                      <a:pt x="7" y="0"/>
                    </a:lnTo>
                    <a:lnTo>
                      <a:pt x="7" y="0"/>
                    </a:lnTo>
                    <a:lnTo>
                      <a:pt x="4" y="0"/>
                    </a:lnTo>
                    <a:lnTo>
                      <a:pt x="4" y="0"/>
                    </a:lnTo>
                    <a:lnTo>
                      <a:pt x="4" y="0"/>
                    </a:lnTo>
                    <a:lnTo>
                      <a:pt x="4" y="0"/>
                    </a:lnTo>
                    <a:lnTo>
                      <a:pt x="4" y="0"/>
                    </a:lnTo>
                    <a:lnTo>
                      <a:pt x="4"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47" name="Freeform 3083">
                <a:extLst>
                  <a:ext uri="{FF2B5EF4-FFF2-40B4-BE49-F238E27FC236}">
                    <a16:creationId xmlns:a16="http://schemas.microsoft.com/office/drawing/2014/main" id="{2CB2937A-F005-4CAC-B326-9AC4F1BB1189}"/>
                  </a:ext>
                </a:extLst>
              </p:cNvPr>
              <p:cNvSpPr>
                <a:spLocks/>
              </p:cNvSpPr>
              <p:nvPr/>
            </p:nvSpPr>
            <p:spPr bwMode="auto">
              <a:xfrm>
                <a:off x="2264" y="2269"/>
                <a:ext cx="7" cy="0"/>
              </a:xfrm>
              <a:custGeom>
                <a:avLst/>
                <a:gdLst>
                  <a:gd name="T0" fmla="*/ 0 w 7"/>
                  <a:gd name="T1" fmla="*/ 4 w 7"/>
                  <a:gd name="T2" fmla="*/ 7 w 7"/>
                  <a:gd name="T3" fmla="*/ 7 w 7"/>
                  <a:gd name="T4" fmla="*/ 7 w 7"/>
                  <a:gd name="T5" fmla="*/ 7 w 7"/>
                  <a:gd name="T6" fmla="*/ 4 w 7"/>
                  <a:gd name="T7" fmla="*/ 4 w 7"/>
                  <a:gd name="T8" fmla="*/ 7 w 7"/>
                  <a:gd name="T9" fmla="*/ 7 w 7"/>
                  <a:gd name="T10" fmla="*/ 7 w 7"/>
                  <a:gd name="T11" fmla="*/ 7 w 7"/>
                  <a:gd name="T12" fmla="*/ 4 w 7"/>
                  <a:gd name="T13" fmla="*/ 4 w 7"/>
                  <a:gd name="T14" fmla="*/ 4 w 7"/>
                  <a:gd name="T15" fmla="*/ 4 w 7"/>
                  <a:gd name="T16" fmla="*/ 4 w 7"/>
                  <a:gd name="T17" fmla="*/ 4 w 7"/>
                  <a:gd name="T18" fmla="*/ 0 w 7"/>
                  <a:gd name="T19" fmla="*/ 0 w 7"/>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7">
                    <a:moveTo>
                      <a:pt x="0" y="0"/>
                    </a:moveTo>
                    <a:lnTo>
                      <a:pt x="4" y="0"/>
                    </a:lnTo>
                    <a:lnTo>
                      <a:pt x="7" y="0"/>
                    </a:lnTo>
                    <a:lnTo>
                      <a:pt x="7" y="0"/>
                    </a:lnTo>
                    <a:lnTo>
                      <a:pt x="7" y="0"/>
                    </a:lnTo>
                    <a:lnTo>
                      <a:pt x="7" y="0"/>
                    </a:lnTo>
                    <a:lnTo>
                      <a:pt x="4" y="0"/>
                    </a:lnTo>
                    <a:lnTo>
                      <a:pt x="4" y="0"/>
                    </a:lnTo>
                    <a:lnTo>
                      <a:pt x="7" y="0"/>
                    </a:lnTo>
                    <a:lnTo>
                      <a:pt x="7" y="0"/>
                    </a:lnTo>
                    <a:lnTo>
                      <a:pt x="7" y="0"/>
                    </a:lnTo>
                    <a:lnTo>
                      <a:pt x="7" y="0"/>
                    </a:lnTo>
                    <a:lnTo>
                      <a:pt x="4" y="0"/>
                    </a:lnTo>
                    <a:lnTo>
                      <a:pt x="4" y="0"/>
                    </a:lnTo>
                    <a:lnTo>
                      <a:pt x="4" y="0"/>
                    </a:lnTo>
                    <a:lnTo>
                      <a:pt x="4" y="0"/>
                    </a:lnTo>
                    <a:lnTo>
                      <a:pt x="4" y="0"/>
                    </a:lnTo>
                    <a:lnTo>
                      <a:pt x="4"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48" name="Freeform 3084">
                <a:extLst>
                  <a:ext uri="{FF2B5EF4-FFF2-40B4-BE49-F238E27FC236}">
                    <a16:creationId xmlns:a16="http://schemas.microsoft.com/office/drawing/2014/main" id="{059D7807-2A11-4C8E-AE5E-EFA95790CA1A}"/>
                  </a:ext>
                </a:extLst>
              </p:cNvPr>
              <p:cNvSpPr>
                <a:spLocks/>
              </p:cNvSpPr>
              <p:nvPr/>
            </p:nvSpPr>
            <p:spPr bwMode="auto">
              <a:xfrm>
                <a:off x="2260" y="2266"/>
                <a:ext cx="4" cy="3"/>
              </a:xfrm>
              <a:custGeom>
                <a:avLst/>
                <a:gdLst>
                  <a:gd name="T0" fmla="*/ 4 w 4"/>
                  <a:gd name="T1" fmla="*/ 0 h 3"/>
                  <a:gd name="T2" fmla="*/ 4 w 4"/>
                  <a:gd name="T3" fmla="*/ 0 h 3"/>
                  <a:gd name="T4" fmla="*/ 4 w 4"/>
                  <a:gd name="T5" fmla="*/ 0 h 3"/>
                  <a:gd name="T6" fmla="*/ 4 w 4"/>
                  <a:gd name="T7" fmla="*/ 0 h 3"/>
                  <a:gd name="T8" fmla="*/ 4 w 4"/>
                  <a:gd name="T9" fmla="*/ 0 h 3"/>
                  <a:gd name="T10" fmla="*/ 4 w 4"/>
                  <a:gd name="T11" fmla="*/ 3 h 3"/>
                  <a:gd name="T12" fmla="*/ 4 w 4"/>
                  <a:gd name="T13" fmla="*/ 3 h 3"/>
                  <a:gd name="T14" fmla="*/ 4 w 4"/>
                  <a:gd name="T15" fmla="*/ 3 h 3"/>
                  <a:gd name="T16" fmla="*/ 4 w 4"/>
                  <a:gd name="T17" fmla="*/ 3 h 3"/>
                  <a:gd name="T18" fmla="*/ 4 w 4"/>
                  <a:gd name="T19" fmla="*/ 3 h 3"/>
                  <a:gd name="T20" fmla="*/ 4 w 4"/>
                  <a:gd name="T21" fmla="*/ 3 h 3"/>
                  <a:gd name="T22" fmla="*/ 4 w 4"/>
                  <a:gd name="T23" fmla="*/ 3 h 3"/>
                  <a:gd name="T24" fmla="*/ 4 w 4"/>
                  <a:gd name="T25" fmla="*/ 3 h 3"/>
                  <a:gd name="T26" fmla="*/ 4 w 4"/>
                  <a:gd name="T27" fmla="*/ 3 h 3"/>
                  <a:gd name="T28" fmla="*/ 4 w 4"/>
                  <a:gd name="T29" fmla="*/ 3 h 3"/>
                  <a:gd name="T30" fmla="*/ 4 w 4"/>
                  <a:gd name="T31" fmla="*/ 0 h 3"/>
                  <a:gd name="T32" fmla="*/ 4 w 4"/>
                  <a:gd name="T33" fmla="*/ 0 h 3"/>
                  <a:gd name="T34" fmla="*/ 4 w 4"/>
                  <a:gd name="T35" fmla="*/ 0 h 3"/>
                  <a:gd name="T36" fmla="*/ 4 w 4"/>
                  <a:gd name="T37" fmla="*/ 0 h 3"/>
                  <a:gd name="T38" fmla="*/ 4 w 4"/>
                  <a:gd name="T39" fmla="*/ 0 h 3"/>
                  <a:gd name="T40" fmla="*/ 4 w 4"/>
                  <a:gd name="T41" fmla="*/ 0 h 3"/>
                  <a:gd name="T42" fmla="*/ 4 w 4"/>
                  <a:gd name="T43" fmla="*/ 0 h 3"/>
                  <a:gd name="T44" fmla="*/ 0 w 4"/>
                  <a:gd name="T45" fmla="*/ 0 h 3"/>
                  <a:gd name="T46" fmla="*/ 0 w 4"/>
                  <a:gd name="T47" fmla="*/ 0 h 3"/>
                  <a:gd name="T48" fmla="*/ 0 w 4"/>
                  <a:gd name="T49" fmla="*/ 0 h 3"/>
                  <a:gd name="T50" fmla="*/ 0 w 4"/>
                  <a:gd name="T51" fmla="*/ 0 h 3"/>
                  <a:gd name="T52" fmla="*/ 4 w 4"/>
                  <a:gd name="T5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3">
                    <a:moveTo>
                      <a:pt x="4" y="0"/>
                    </a:moveTo>
                    <a:lnTo>
                      <a:pt x="4" y="0"/>
                    </a:lnTo>
                    <a:lnTo>
                      <a:pt x="4" y="0"/>
                    </a:lnTo>
                    <a:lnTo>
                      <a:pt x="4" y="0"/>
                    </a:lnTo>
                    <a:lnTo>
                      <a:pt x="4" y="0"/>
                    </a:lnTo>
                    <a:lnTo>
                      <a:pt x="4" y="3"/>
                    </a:lnTo>
                    <a:lnTo>
                      <a:pt x="4" y="3"/>
                    </a:lnTo>
                    <a:lnTo>
                      <a:pt x="4" y="3"/>
                    </a:lnTo>
                    <a:lnTo>
                      <a:pt x="4" y="3"/>
                    </a:lnTo>
                    <a:lnTo>
                      <a:pt x="4" y="3"/>
                    </a:lnTo>
                    <a:lnTo>
                      <a:pt x="4" y="3"/>
                    </a:lnTo>
                    <a:lnTo>
                      <a:pt x="4" y="3"/>
                    </a:lnTo>
                    <a:lnTo>
                      <a:pt x="4" y="3"/>
                    </a:lnTo>
                    <a:lnTo>
                      <a:pt x="4" y="3"/>
                    </a:lnTo>
                    <a:lnTo>
                      <a:pt x="4" y="3"/>
                    </a:lnTo>
                    <a:lnTo>
                      <a:pt x="4" y="0"/>
                    </a:lnTo>
                    <a:lnTo>
                      <a:pt x="4" y="0"/>
                    </a:lnTo>
                    <a:lnTo>
                      <a:pt x="4" y="0"/>
                    </a:lnTo>
                    <a:lnTo>
                      <a:pt x="4" y="0"/>
                    </a:lnTo>
                    <a:lnTo>
                      <a:pt x="4" y="0"/>
                    </a:lnTo>
                    <a:lnTo>
                      <a:pt x="4" y="0"/>
                    </a:lnTo>
                    <a:lnTo>
                      <a:pt x="4" y="0"/>
                    </a:lnTo>
                    <a:lnTo>
                      <a:pt x="0" y="0"/>
                    </a:lnTo>
                    <a:lnTo>
                      <a:pt x="0" y="0"/>
                    </a:lnTo>
                    <a:lnTo>
                      <a:pt x="0" y="0"/>
                    </a:lnTo>
                    <a:lnTo>
                      <a:pt x="0"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49" name="Freeform 3085">
                <a:extLst>
                  <a:ext uri="{FF2B5EF4-FFF2-40B4-BE49-F238E27FC236}">
                    <a16:creationId xmlns:a16="http://schemas.microsoft.com/office/drawing/2014/main" id="{99D6D0A9-BB95-4BA7-BC49-C24AF2CA6EAE}"/>
                  </a:ext>
                </a:extLst>
              </p:cNvPr>
              <p:cNvSpPr>
                <a:spLocks/>
              </p:cNvSpPr>
              <p:nvPr/>
            </p:nvSpPr>
            <p:spPr bwMode="auto">
              <a:xfrm>
                <a:off x="2260" y="2266"/>
                <a:ext cx="4" cy="3"/>
              </a:xfrm>
              <a:custGeom>
                <a:avLst/>
                <a:gdLst>
                  <a:gd name="T0" fmla="*/ 4 w 4"/>
                  <a:gd name="T1" fmla="*/ 0 h 3"/>
                  <a:gd name="T2" fmla="*/ 4 w 4"/>
                  <a:gd name="T3" fmla="*/ 0 h 3"/>
                  <a:gd name="T4" fmla="*/ 4 w 4"/>
                  <a:gd name="T5" fmla="*/ 0 h 3"/>
                  <a:gd name="T6" fmla="*/ 4 w 4"/>
                  <a:gd name="T7" fmla="*/ 0 h 3"/>
                  <a:gd name="T8" fmla="*/ 4 w 4"/>
                  <a:gd name="T9" fmla="*/ 0 h 3"/>
                  <a:gd name="T10" fmla="*/ 4 w 4"/>
                  <a:gd name="T11" fmla="*/ 3 h 3"/>
                  <a:gd name="T12" fmla="*/ 4 w 4"/>
                  <a:gd name="T13" fmla="*/ 3 h 3"/>
                  <a:gd name="T14" fmla="*/ 4 w 4"/>
                  <a:gd name="T15" fmla="*/ 3 h 3"/>
                  <a:gd name="T16" fmla="*/ 4 w 4"/>
                  <a:gd name="T17" fmla="*/ 3 h 3"/>
                  <a:gd name="T18" fmla="*/ 4 w 4"/>
                  <a:gd name="T19" fmla="*/ 3 h 3"/>
                  <a:gd name="T20" fmla="*/ 4 w 4"/>
                  <a:gd name="T21" fmla="*/ 3 h 3"/>
                  <a:gd name="T22" fmla="*/ 4 w 4"/>
                  <a:gd name="T23" fmla="*/ 3 h 3"/>
                  <a:gd name="T24" fmla="*/ 4 w 4"/>
                  <a:gd name="T25" fmla="*/ 3 h 3"/>
                  <a:gd name="T26" fmla="*/ 4 w 4"/>
                  <a:gd name="T27" fmla="*/ 3 h 3"/>
                  <a:gd name="T28" fmla="*/ 4 w 4"/>
                  <a:gd name="T29" fmla="*/ 3 h 3"/>
                  <a:gd name="T30" fmla="*/ 4 w 4"/>
                  <a:gd name="T31" fmla="*/ 0 h 3"/>
                  <a:gd name="T32" fmla="*/ 4 w 4"/>
                  <a:gd name="T33" fmla="*/ 0 h 3"/>
                  <a:gd name="T34" fmla="*/ 4 w 4"/>
                  <a:gd name="T35" fmla="*/ 0 h 3"/>
                  <a:gd name="T36" fmla="*/ 4 w 4"/>
                  <a:gd name="T37" fmla="*/ 0 h 3"/>
                  <a:gd name="T38" fmla="*/ 4 w 4"/>
                  <a:gd name="T39" fmla="*/ 0 h 3"/>
                  <a:gd name="T40" fmla="*/ 4 w 4"/>
                  <a:gd name="T41" fmla="*/ 0 h 3"/>
                  <a:gd name="T42" fmla="*/ 4 w 4"/>
                  <a:gd name="T43" fmla="*/ 0 h 3"/>
                  <a:gd name="T44" fmla="*/ 0 w 4"/>
                  <a:gd name="T45" fmla="*/ 0 h 3"/>
                  <a:gd name="T46" fmla="*/ 0 w 4"/>
                  <a:gd name="T47" fmla="*/ 0 h 3"/>
                  <a:gd name="T48" fmla="*/ 0 w 4"/>
                  <a:gd name="T49" fmla="*/ 0 h 3"/>
                  <a:gd name="T50" fmla="*/ 0 w 4"/>
                  <a:gd name="T51" fmla="*/ 0 h 3"/>
                  <a:gd name="T52" fmla="*/ 4 w 4"/>
                  <a:gd name="T5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3">
                    <a:moveTo>
                      <a:pt x="4" y="0"/>
                    </a:moveTo>
                    <a:lnTo>
                      <a:pt x="4" y="0"/>
                    </a:lnTo>
                    <a:lnTo>
                      <a:pt x="4" y="0"/>
                    </a:lnTo>
                    <a:lnTo>
                      <a:pt x="4" y="0"/>
                    </a:lnTo>
                    <a:lnTo>
                      <a:pt x="4" y="0"/>
                    </a:lnTo>
                    <a:lnTo>
                      <a:pt x="4" y="3"/>
                    </a:lnTo>
                    <a:lnTo>
                      <a:pt x="4" y="3"/>
                    </a:lnTo>
                    <a:lnTo>
                      <a:pt x="4" y="3"/>
                    </a:lnTo>
                    <a:lnTo>
                      <a:pt x="4" y="3"/>
                    </a:lnTo>
                    <a:lnTo>
                      <a:pt x="4" y="3"/>
                    </a:lnTo>
                    <a:lnTo>
                      <a:pt x="4" y="3"/>
                    </a:lnTo>
                    <a:lnTo>
                      <a:pt x="4" y="3"/>
                    </a:lnTo>
                    <a:lnTo>
                      <a:pt x="4" y="3"/>
                    </a:lnTo>
                    <a:lnTo>
                      <a:pt x="4" y="3"/>
                    </a:lnTo>
                    <a:lnTo>
                      <a:pt x="4" y="3"/>
                    </a:lnTo>
                    <a:lnTo>
                      <a:pt x="4" y="0"/>
                    </a:lnTo>
                    <a:lnTo>
                      <a:pt x="4" y="0"/>
                    </a:lnTo>
                    <a:lnTo>
                      <a:pt x="4" y="0"/>
                    </a:lnTo>
                    <a:lnTo>
                      <a:pt x="4" y="0"/>
                    </a:lnTo>
                    <a:lnTo>
                      <a:pt x="4" y="0"/>
                    </a:lnTo>
                    <a:lnTo>
                      <a:pt x="4" y="0"/>
                    </a:lnTo>
                    <a:lnTo>
                      <a:pt x="4" y="0"/>
                    </a:lnTo>
                    <a:lnTo>
                      <a:pt x="0" y="0"/>
                    </a:lnTo>
                    <a:lnTo>
                      <a:pt x="0" y="0"/>
                    </a:lnTo>
                    <a:lnTo>
                      <a:pt x="0" y="0"/>
                    </a:lnTo>
                    <a:lnTo>
                      <a:pt x="0"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50" name="Freeform 3086">
                <a:extLst>
                  <a:ext uri="{FF2B5EF4-FFF2-40B4-BE49-F238E27FC236}">
                    <a16:creationId xmlns:a16="http://schemas.microsoft.com/office/drawing/2014/main" id="{23B76D13-AAB7-4D98-A448-02A4585D000F}"/>
                  </a:ext>
                </a:extLst>
              </p:cNvPr>
              <p:cNvSpPr>
                <a:spLocks/>
              </p:cNvSpPr>
              <p:nvPr/>
            </p:nvSpPr>
            <p:spPr bwMode="auto">
              <a:xfrm>
                <a:off x="2239" y="2273"/>
                <a:ext cx="3" cy="4"/>
              </a:xfrm>
              <a:custGeom>
                <a:avLst/>
                <a:gdLst>
                  <a:gd name="T0" fmla="*/ 0 w 3"/>
                  <a:gd name="T1" fmla="*/ 4 h 4"/>
                  <a:gd name="T2" fmla="*/ 0 w 3"/>
                  <a:gd name="T3" fmla="*/ 4 h 4"/>
                  <a:gd name="T4" fmla="*/ 0 w 3"/>
                  <a:gd name="T5" fmla="*/ 4 h 4"/>
                  <a:gd name="T6" fmla="*/ 3 w 3"/>
                  <a:gd name="T7" fmla="*/ 0 h 4"/>
                  <a:gd name="T8" fmla="*/ 3 w 3"/>
                  <a:gd name="T9" fmla="*/ 4 h 4"/>
                  <a:gd name="T10" fmla="*/ 3 w 3"/>
                  <a:gd name="T11" fmla="*/ 4 h 4"/>
                  <a:gd name="T12" fmla="*/ 3 w 3"/>
                  <a:gd name="T13" fmla="*/ 4 h 4"/>
                  <a:gd name="T14" fmla="*/ 3 w 3"/>
                  <a:gd name="T15" fmla="*/ 4 h 4"/>
                  <a:gd name="T16" fmla="*/ 3 w 3"/>
                  <a:gd name="T17" fmla="*/ 4 h 4"/>
                  <a:gd name="T18" fmla="*/ 3 w 3"/>
                  <a:gd name="T19" fmla="*/ 4 h 4"/>
                  <a:gd name="T20" fmla="*/ 0 w 3"/>
                  <a:gd name="T21" fmla="*/ 4 h 4"/>
                  <a:gd name="T22" fmla="*/ 0 w 3"/>
                  <a:gd name="T23" fmla="*/ 4 h 4"/>
                  <a:gd name="T24" fmla="*/ 0 w 3"/>
                  <a:gd name="T25" fmla="*/ 4 h 4"/>
                  <a:gd name="T26" fmla="*/ 0 w 3"/>
                  <a:gd name="T27" fmla="*/ 4 h 4"/>
                  <a:gd name="T28" fmla="*/ 0 w 3"/>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0" y="4"/>
                    </a:moveTo>
                    <a:lnTo>
                      <a:pt x="0" y="4"/>
                    </a:lnTo>
                    <a:lnTo>
                      <a:pt x="0" y="4"/>
                    </a:lnTo>
                    <a:lnTo>
                      <a:pt x="3" y="0"/>
                    </a:lnTo>
                    <a:lnTo>
                      <a:pt x="3" y="4"/>
                    </a:lnTo>
                    <a:lnTo>
                      <a:pt x="3" y="4"/>
                    </a:lnTo>
                    <a:lnTo>
                      <a:pt x="3" y="4"/>
                    </a:lnTo>
                    <a:lnTo>
                      <a:pt x="3" y="4"/>
                    </a:lnTo>
                    <a:lnTo>
                      <a:pt x="3" y="4"/>
                    </a:lnTo>
                    <a:lnTo>
                      <a:pt x="3" y="4"/>
                    </a:lnTo>
                    <a:lnTo>
                      <a:pt x="0" y="4"/>
                    </a:lnTo>
                    <a:lnTo>
                      <a:pt x="0" y="4"/>
                    </a:lnTo>
                    <a:lnTo>
                      <a:pt x="0" y="4"/>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51" name="Freeform 3087">
                <a:extLst>
                  <a:ext uri="{FF2B5EF4-FFF2-40B4-BE49-F238E27FC236}">
                    <a16:creationId xmlns:a16="http://schemas.microsoft.com/office/drawing/2014/main" id="{EDBB96D8-6B6B-451D-AE2B-4505CA984205}"/>
                  </a:ext>
                </a:extLst>
              </p:cNvPr>
              <p:cNvSpPr>
                <a:spLocks/>
              </p:cNvSpPr>
              <p:nvPr/>
            </p:nvSpPr>
            <p:spPr bwMode="auto">
              <a:xfrm>
                <a:off x="2239" y="2273"/>
                <a:ext cx="3" cy="4"/>
              </a:xfrm>
              <a:custGeom>
                <a:avLst/>
                <a:gdLst>
                  <a:gd name="T0" fmla="*/ 0 w 3"/>
                  <a:gd name="T1" fmla="*/ 4 h 4"/>
                  <a:gd name="T2" fmla="*/ 0 w 3"/>
                  <a:gd name="T3" fmla="*/ 4 h 4"/>
                  <a:gd name="T4" fmla="*/ 0 w 3"/>
                  <a:gd name="T5" fmla="*/ 4 h 4"/>
                  <a:gd name="T6" fmla="*/ 3 w 3"/>
                  <a:gd name="T7" fmla="*/ 0 h 4"/>
                  <a:gd name="T8" fmla="*/ 3 w 3"/>
                  <a:gd name="T9" fmla="*/ 4 h 4"/>
                  <a:gd name="T10" fmla="*/ 3 w 3"/>
                  <a:gd name="T11" fmla="*/ 4 h 4"/>
                  <a:gd name="T12" fmla="*/ 3 w 3"/>
                  <a:gd name="T13" fmla="*/ 4 h 4"/>
                  <a:gd name="T14" fmla="*/ 3 w 3"/>
                  <a:gd name="T15" fmla="*/ 4 h 4"/>
                  <a:gd name="T16" fmla="*/ 3 w 3"/>
                  <a:gd name="T17" fmla="*/ 4 h 4"/>
                  <a:gd name="T18" fmla="*/ 3 w 3"/>
                  <a:gd name="T19" fmla="*/ 4 h 4"/>
                  <a:gd name="T20" fmla="*/ 0 w 3"/>
                  <a:gd name="T21" fmla="*/ 4 h 4"/>
                  <a:gd name="T22" fmla="*/ 0 w 3"/>
                  <a:gd name="T23" fmla="*/ 4 h 4"/>
                  <a:gd name="T24" fmla="*/ 0 w 3"/>
                  <a:gd name="T25" fmla="*/ 4 h 4"/>
                  <a:gd name="T26" fmla="*/ 0 w 3"/>
                  <a:gd name="T27" fmla="*/ 4 h 4"/>
                  <a:gd name="T28" fmla="*/ 0 w 3"/>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0" y="4"/>
                    </a:moveTo>
                    <a:lnTo>
                      <a:pt x="0" y="4"/>
                    </a:lnTo>
                    <a:lnTo>
                      <a:pt x="0" y="4"/>
                    </a:lnTo>
                    <a:lnTo>
                      <a:pt x="3" y="0"/>
                    </a:lnTo>
                    <a:lnTo>
                      <a:pt x="3" y="4"/>
                    </a:lnTo>
                    <a:lnTo>
                      <a:pt x="3" y="4"/>
                    </a:lnTo>
                    <a:lnTo>
                      <a:pt x="3" y="4"/>
                    </a:lnTo>
                    <a:lnTo>
                      <a:pt x="3" y="4"/>
                    </a:lnTo>
                    <a:lnTo>
                      <a:pt x="3" y="4"/>
                    </a:lnTo>
                    <a:lnTo>
                      <a:pt x="3" y="4"/>
                    </a:lnTo>
                    <a:lnTo>
                      <a:pt x="0" y="4"/>
                    </a:lnTo>
                    <a:lnTo>
                      <a:pt x="0" y="4"/>
                    </a:lnTo>
                    <a:lnTo>
                      <a:pt x="0" y="4"/>
                    </a:lnTo>
                    <a:lnTo>
                      <a:pt x="0"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52" name="Freeform 3088">
                <a:extLst>
                  <a:ext uri="{FF2B5EF4-FFF2-40B4-BE49-F238E27FC236}">
                    <a16:creationId xmlns:a16="http://schemas.microsoft.com/office/drawing/2014/main" id="{09FD3961-CA2B-4D61-BFF0-C119C0776000}"/>
                  </a:ext>
                </a:extLst>
              </p:cNvPr>
              <p:cNvSpPr>
                <a:spLocks/>
              </p:cNvSpPr>
              <p:nvPr/>
            </p:nvSpPr>
            <p:spPr bwMode="auto">
              <a:xfrm>
                <a:off x="2282" y="2277"/>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53" name="Freeform 3089">
                <a:extLst>
                  <a:ext uri="{FF2B5EF4-FFF2-40B4-BE49-F238E27FC236}">
                    <a16:creationId xmlns:a16="http://schemas.microsoft.com/office/drawing/2014/main" id="{97958414-A777-4347-9197-43247A38FCBB}"/>
                  </a:ext>
                </a:extLst>
              </p:cNvPr>
              <p:cNvSpPr>
                <a:spLocks/>
              </p:cNvSpPr>
              <p:nvPr/>
            </p:nvSpPr>
            <p:spPr bwMode="auto">
              <a:xfrm>
                <a:off x="2282" y="2277"/>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54" name="Freeform 3090">
                <a:extLst>
                  <a:ext uri="{FF2B5EF4-FFF2-40B4-BE49-F238E27FC236}">
                    <a16:creationId xmlns:a16="http://schemas.microsoft.com/office/drawing/2014/main" id="{B9CF82BC-6FA9-43B7-8ED9-CC4EA263058E}"/>
                  </a:ext>
                </a:extLst>
              </p:cNvPr>
              <p:cNvSpPr>
                <a:spLocks/>
              </p:cNvSpPr>
              <p:nvPr/>
            </p:nvSpPr>
            <p:spPr bwMode="auto">
              <a:xfrm>
                <a:off x="2253" y="2273"/>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55" name="Freeform 3091">
                <a:extLst>
                  <a:ext uri="{FF2B5EF4-FFF2-40B4-BE49-F238E27FC236}">
                    <a16:creationId xmlns:a16="http://schemas.microsoft.com/office/drawing/2014/main" id="{F0BD5BB0-7C4D-4D61-8CBD-6FA5D361D42C}"/>
                  </a:ext>
                </a:extLst>
              </p:cNvPr>
              <p:cNvSpPr>
                <a:spLocks/>
              </p:cNvSpPr>
              <p:nvPr/>
            </p:nvSpPr>
            <p:spPr bwMode="auto">
              <a:xfrm>
                <a:off x="2253" y="2273"/>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56" name="Freeform 3092">
                <a:extLst>
                  <a:ext uri="{FF2B5EF4-FFF2-40B4-BE49-F238E27FC236}">
                    <a16:creationId xmlns:a16="http://schemas.microsoft.com/office/drawing/2014/main" id="{EBF7FC1E-1568-4D65-A3CA-771E1EBED31F}"/>
                  </a:ext>
                </a:extLst>
              </p:cNvPr>
              <p:cNvSpPr>
                <a:spLocks/>
              </p:cNvSpPr>
              <p:nvPr/>
            </p:nvSpPr>
            <p:spPr bwMode="auto">
              <a:xfrm>
                <a:off x="2271" y="2273"/>
                <a:ext cx="4" cy="4"/>
              </a:xfrm>
              <a:custGeom>
                <a:avLst/>
                <a:gdLst>
                  <a:gd name="T0" fmla="*/ 4 w 4"/>
                  <a:gd name="T1" fmla="*/ 0 h 4"/>
                  <a:gd name="T2" fmla="*/ 4 w 4"/>
                  <a:gd name="T3" fmla="*/ 0 h 4"/>
                  <a:gd name="T4" fmla="*/ 4 w 4"/>
                  <a:gd name="T5" fmla="*/ 4 h 4"/>
                  <a:gd name="T6" fmla="*/ 0 w 4"/>
                  <a:gd name="T7" fmla="*/ 4 h 4"/>
                  <a:gd name="T8" fmla="*/ 0 w 4"/>
                  <a:gd name="T9" fmla="*/ 4 h 4"/>
                  <a:gd name="T10" fmla="*/ 0 w 4"/>
                  <a:gd name="T11" fmla="*/ 4 h 4"/>
                  <a:gd name="T12" fmla="*/ 0 w 4"/>
                  <a:gd name="T13" fmla="*/ 4 h 4"/>
                  <a:gd name="T14" fmla="*/ 0 w 4"/>
                  <a:gd name="T15" fmla="*/ 0 h 4"/>
                  <a:gd name="T16" fmla="*/ 4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0"/>
                    </a:moveTo>
                    <a:lnTo>
                      <a:pt x="4" y="0"/>
                    </a:lnTo>
                    <a:lnTo>
                      <a:pt x="4" y="4"/>
                    </a:lnTo>
                    <a:lnTo>
                      <a:pt x="0" y="4"/>
                    </a:lnTo>
                    <a:lnTo>
                      <a:pt x="0" y="4"/>
                    </a:lnTo>
                    <a:lnTo>
                      <a:pt x="0" y="4"/>
                    </a:lnTo>
                    <a:lnTo>
                      <a:pt x="0" y="4"/>
                    </a:lnTo>
                    <a:lnTo>
                      <a:pt x="0"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57" name="Freeform 3093">
                <a:extLst>
                  <a:ext uri="{FF2B5EF4-FFF2-40B4-BE49-F238E27FC236}">
                    <a16:creationId xmlns:a16="http://schemas.microsoft.com/office/drawing/2014/main" id="{FE9C2814-1217-4FFC-A5D1-05BEF25C4408}"/>
                  </a:ext>
                </a:extLst>
              </p:cNvPr>
              <p:cNvSpPr>
                <a:spLocks/>
              </p:cNvSpPr>
              <p:nvPr/>
            </p:nvSpPr>
            <p:spPr bwMode="auto">
              <a:xfrm>
                <a:off x="2271" y="2273"/>
                <a:ext cx="4" cy="4"/>
              </a:xfrm>
              <a:custGeom>
                <a:avLst/>
                <a:gdLst>
                  <a:gd name="T0" fmla="*/ 4 w 4"/>
                  <a:gd name="T1" fmla="*/ 0 h 4"/>
                  <a:gd name="T2" fmla="*/ 4 w 4"/>
                  <a:gd name="T3" fmla="*/ 0 h 4"/>
                  <a:gd name="T4" fmla="*/ 4 w 4"/>
                  <a:gd name="T5" fmla="*/ 4 h 4"/>
                  <a:gd name="T6" fmla="*/ 0 w 4"/>
                  <a:gd name="T7" fmla="*/ 4 h 4"/>
                  <a:gd name="T8" fmla="*/ 0 w 4"/>
                  <a:gd name="T9" fmla="*/ 4 h 4"/>
                  <a:gd name="T10" fmla="*/ 0 w 4"/>
                  <a:gd name="T11" fmla="*/ 4 h 4"/>
                  <a:gd name="T12" fmla="*/ 0 w 4"/>
                  <a:gd name="T13" fmla="*/ 4 h 4"/>
                  <a:gd name="T14" fmla="*/ 0 w 4"/>
                  <a:gd name="T15" fmla="*/ 0 h 4"/>
                  <a:gd name="T16" fmla="*/ 4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0"/>
                    </a:moveTo>
                    <a:lnTo>
                      <a:pt x="4" y="0"/>
                    </a:lnTo>
                    <a:lnTo>
                      <a:pt x="4" y="4"/>
                    </a:lnTo>
                    <a:lnTo>
                      <a:pt x="0" y="4"/>
                    </a:lnTo>
                    <a:lnTo>
                      <a:pt x="0" y="4"/>
                    </a:lnTo>
                    <a:lnTo>
                      <a:pt x="0" y="4"/>
                    </a:lnTo>
                    <a:lnTo>
                      <a:pt x="0" y="4"/>
                    </a:lnTo>
                    <a:lnTo>
                      <a:pt x="0"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58" name="Freeform 3094">
                <a:extLst>
                  <a:ext uri="{FF2B5EF4-FFF2-40B4-BE49-F238E27FC236}">
                    <a16:creationId xmlns:a16="http://schemas.microsoft.com/office/drawing/2014/main" id="{EB413FC3-75FA-4DDE-AC2E-9DF788297840}"/>
                  </a:ext>
                </a:extLst>
              </p:cNvPr>
              <p:cNvSpPr>
                <a:spLocks/>
              </p:cNvSpPr>
              <p:nvPr/>
            </p:nvSpPr>
            <p:spPr bwMode="auto">
              <a:xfrm>
                <a:off x="2271" y="2273"/>
                <a:ext cx="4" cy="0"/>
              </a:xfrm>
              <a:custGeom>
                <a:avLst/>
                <a:gdLst>
                  <a:gd name="T0" fmla="*/ 4 w 4"/>
                  <a:gd name="T1" fmla="*/ 0 w 4"/>
                  <a:gd name="T2" fmla="*/ 0 w 4"/>
                  <a:gd name="T3" fmla="*/ 0 w 4"/>
                  <a:gd name="T4" fmla="*/ 0 w 4"/>
                  <a:gd name="T5" fmla="*/ 4 w 4"/>
                </a:gdLst>
                <a:ahLst/>
                <a:cxnLst>
                  <a:cxn ang="0">
                    <a:pos x="T0" y="0"/>
                  </a:cxn>
                  <a:cxn ang="0">
                    <a:pos x="T1" y="0"/>
                  </a:cxn>
                  <a:cxn ang="0">
                    <a:pos x="T2" y="0"/>
                  </a:cxn>
                  <a:cxn ang="0">
                    <a:pos x="T3" y="0"/>
                  </a:cxn>
                  <a:cxn ang="0">
                    <a:pos x="T4" y="0"/>
                  </a:cxn>
                  <a:cxn ang="0">
                    <a:pos x="T5" y="0"/>
                  </a:cxn>
                </a:cxnLst>
                <a:rect l="0" t="0" r="r" b="b"/>
                <a:pathLst>
                  <a:path w="4">
                    <a:moveTo>
                      <a:pt x="4" y="0"/>
                    </a:moveTo>
                    <a:lnTo>
                      <a:pt x="0" y="0"/>
                    </a:lnTo>
                    <a:lnTo>
                      <a:pt x="0" y="0"/>
                    </a:lnTo>
                    <a:lnTo>
                      <a:pt x="0" y="0"/>
                    </a:lnTo>
                    <a:lnTo>
                      <a:pt x="0"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59" name="Freeform 3095">
                <a:extLst>
                  <a:ext uri="{FF2B5EF4-FFF2-40B4-BE49-F238E27FC236}">
                    <a16:creationId xmlns:a16="http://schemas.microsoft.com/office/drawing/2014/main" id="{53C03A82-69E5-48FD-AB3B-64A8F4706D2A}"/>
                  </a:ext>
                </a:extLst>
              </p:cNvPr>
              <p:cNvSpPr>
                <a:spLocks/>
              </p:cNvSpPr>
              <p:nvPr/>
            </p:nvSpPr>
            <p:spPr bwMode="auto">
              <a:xfrm>
                <a:off x="2271" y="2273"/>
                <a:ext cx="4" cy="0"/>
              </a:xfrm>
              <a:custGeom>
                <a:avLst/>
                <a:gdLst>
                  <a:gd name="T0" fmla="*/ 4 w 4"/>
                  <a:gd name="T1" fmla="*/ 0 w 4"/>
                  <a:gd name="T2" fmla="*/ 0 w 4"/>
                  <a:gd name="T3" fmla="*/ 0 w 4"/>
                  <a:gd name="T4" fmla="*/ 0 w 4"/>
                  <a:gd name="T5" fmla="*/ 4 w 4"/>
                </a:gdLst>
                <a:ahLst/>
                <a:cxnLst>
                  <a:cxn ang="0">
                    <a:pos x="T0" y="0"/>
                  </a:cxn>
                  <a:cxn ang="0">
                    <a:pos x="T1" y="0"/>
                  </a:cxn>
                  <a:cxn ang="0">
                    <a:pos x="T2" y="0"/>
                  </a:cxn>
                  <a:cxn ang="0">
                    <a:pos x="T3" y="0"/>
                  </a:cxn>
                  <a:cxn ang="0">
                    <a:pos x="T4" y="0"/>
                  </a:cxn>
                  <a:cxn ang="0">
                    <a:pos x="T5" y="0"/>
                  </a:cxn>
                </a:cxnLst>
                <a:rect l="0" t="0" r="r" b="b"/>
                <a:pathLst>
                  <a:path w="4">
                    <a:moveTo>
                      <a:pt x="4" y="0"/>
                    </a:moveTo>
                    <a:lnTo>
                      <a:pt x="0" y="0"/>
                    </a:lnTo>
                    <a:lnTo>
                      <a:pt x="0" y="0"/>
                    </a:lnTo>
                    <a:lnTo>
                      <a:pt x="0" y="0"/>
                    </a:lnTo>
                    <a:lnTo>
                      <a:pt x="0"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60" name="Freeform 3096">
                <a:extLst>
                  <a:ext uri="{FF2B5EF4-FFF2-40B4-BE49-F238E27FC236}">
                    <a16:creationId xmlns:a16="http://schemas.microsoft.com/office/drawing/2014/main" id="{1CE4D32A-3E71-400B-ACC5-02474EE7968E}"/>
                  </a:ext>
                </a:extLst>
              </p:cNvPr>
              <p:cNvSpPr>
                <a:spLocks/>
              </p:cNvSpPr>
              <p:nvPr/>
            </p:nvSpPr>
            <p:spPr bwMode="auto">
              <a:xfrm>
                <a:off x="2486" y="2492"/>
                <a:ext cx="7" cy="3"/>
              </a:xfrm>
              <a:custGeom>
                <a:avLst/>
                <a:gdLst>
                  <a:gd name="T0" fmla="*/ 7 w 7"/>
                  <a:gd name="T1" fmla="*/ 0 h 3"/>
                  <a:gd name="T2" fmla="*/ 4 w 7"/>
                  <a:gd name="T3" fmla="*/ 0 h 3"/>
                  <a:gd name="T4" fmla="*/ 0 w 7"/>
                  <a:gd name="T5" fmla="*/ 3 h 3"/>
                  <a:gd name="T6" fmla="*/ 0 w 7"/>
                  <a:gd name="T7" fmla="*/ 3 h 3"/>
                  <a:gd name="T8" fmla="*/ 4 w 7"/>
                  <a:gd name="T9" fmla="*/ 0 h 3"/>
                  <a:gd name="T10" fmla="*/ 7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7" y="0"/>
                    </a:moveTo>
                    <a:lnTo>
                      <a:pt x="4" y="0"/>
                    </a:lnTo>
                    <a:lnTo>
                      <a:pt x="0" y="3"/>
                    </a:lnTo>
                    <a:lnTo>
                      <a:pt x="0" y="3"/>
                    </a:lnTo>
                    <a:lnTo>
                      <a:pt x="4" y="0"/>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61" name="Freeform 3097">
                <a:extLst>
                  <a:ext uri="{FF2B5EF4-FFF2-40B4-BE49-F238E27FC236}">
                    <a16:creationId xmlns:a16="http://schemas.microsoft.com/office/drawing/2014/main" id="{8DB22917-A1C2-4A1F-B1C0-96A1A8AB999B}"/>
                  </a:ext>
                </a:extLst>
              </p:cNvPr>
              <p:cNvSpPr>
                <a:spLocks/>
              </p:cNvSpPr>
              <p:nvPr/>
            </p:nvSpPr>
            <p:spPr bwMode="auto">
              <a:xfrm>
                <a:off x="2486" y="2492"/>
                <a:ext cx="7" cy="3"/>
              </a:xfrm>
              <a:custGeom>
                <a:avLst/>
                <a:gdLst>
                  <a:gd name="T0" fmla="*/ 7 w 7"/>
                  <a:gd name="T1" fmla="*/ 0 h 3"/>
                  <a:gd name="T2" fmla="*/ 4 w 7"/>
                  <a:gd name="T3" fmla="*/ 0 h 3"/>
                  <a:gd name="T4" fmla="*/ 0 w 7"/>
                  <a:gd name="T5" fmla="*/ 3 h 3"/>
                  <a:gd name="T6" fmla="*/ 0 w 7"/>
                  <a:gd name="T7" fmla="*/ 3 h 3"/>
                  <a:gd name="T8" fmla="*/ 4 w 7"/>
                  <a:gd name="T9" fmla="*/ 0 h 3"/>
                  <a:gd name="T10" fmla="*/ 7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7" y="0"/>
                    </a:moveTo>
                    <a:lnTo>
                      <a:pt x="4" y="0"/>
                    </a:lnTo>
                    <a:lnTo>
                      <a:pt x="0" y="3"/>
                    </a:lnTo>
                    <a:lnTo>
                      <a:pt x="0" y="3"/>
                    </a:lnTo>
                    <a:lnTo>
                      <a:pt x="4" y="0"/>
                    </a:lnTo>
                    <a:lnTo>
                      <a:pt x="7" y="0"/>
                    </a:lnTo>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62" name="Freeform 3098">
                <a:extLst>
                  <a:ext uri="{FF2B5EF4-FFF2-40B4-BE49-F238E27FC236}">
                    <a16:creationId xmlns:a16="http://schemas.microsoft.com/office/drawing/2014/main" id="{D25621A7-BEE9-40F1-9992-50171F1A202E}"/>
                  </a:ext>
                </a:extLst>
              </p:cNvPr>
              <p:cNvSpPr>
                <a:spLocks/>
              </p:cNvSpPr>
              <p:nvPr/>
            </p:nvSpPr>
            <p:spPr bwMode="auto">
              <a:xfrm>
                <a:off x="2465" y="2503"/>
                <a:ext cx="17" cy="14"/>
              </a:xfrm>
              <a:custGeom>
                <a:avLst/>
                <a:gdLst>
                  <a:gd name="T0" fmla="*/ 17 w 17"/>
                  <a:gd name="T1" fmla="*/ 0 h 14"/>
                  <a:gd name="T2" fmla="*/ 17 w 17"/>
                  <a:gd name="T3" fmla="*/ 0 h 14"/>
                  <a:gd name="T4" fmla="*/ 14 w 17"/>
                  <a:gd name="T5" fmla="*/ 7 h 14"/>
                  <a:gd name="T6" fmla="*/ 17 w 17"/>
                  <a:gd name="T7" fmla="*/ 7 h 14"/>
                  <a:gd name="T8" fmla="*/ 17 w 17"/>
                  <a:gd name="T9" fmla="*/ 7 h 14"/>
                  <a:gd name="T10" fmla="*/ 17 w 17"/>
                  <a:gd name="T11" fmla="*/ 10 h 14"/>
                  <a:gd name="T12" fmla="*/ 14 w 17"/>
                  <a:gd name="T13" fmla="*/ 14 h 14"/>
                  <a:gd name="T14" fmla="*/ 10 w 17"/>
                  <a:gd name="T15" fmla="*/ 14 h 14"/>
                  <a:gd name="T16" fmla="*/ 0 w 17"/>
                  <a:gd name="T17" fmla="*/ 14 h 14"/>
                  <a:gd name="T18" fmla="*/ 0 w 17"/>
                  <a:gd name="T19" fmla="*/ 14 h 14"/>
                  <a:gd name="T20" fmla="*/ 7 w 17"/>
                  <a:gd name="T21" fmla="*/ 10 h 14"/>
                  <a:gd name="T22" fmla="*/ 7 w 17"/>
                  <a:gd name="T23" fmla="*/ 7 h 14"/>
                  <a:gd name="T24" fmla="*/ 7 w 17"/>
                  <a:gd name="T25" fmla="*/ 3 h 14"/>
                  <a:gd name="T26" fmla="*/ 7 w 17"/>
                  <a:gd name="T27" fmla="*/ 3 h 14"/>
                  <a:gd name="T28" fmla="*/ 7 w 17"/>
                  <a:gd name="T29" fmla="*/ 3 h 14"/>
                  <a:gd name="T30" fmla="*/ 3 w 17"/>
                  <a:gd name="T31" fmla="*/ 3 h 14"/>
                  <a:gd name="T32" fmla="*/ 3 w 17"/>
                  <a:gd name="T33" fmla="*/ 0 h 14"/>
                  <a:gd name="T34" fmla="*/ 3 w 17"/>
                  <a:gd name="T35" fmla="*/ 0 h 14"/>
                  <a:gd name="T36" fmla="*/ 7 w 17"/>
                  <a:gd name="T37" fmla="*/ 0 h 14"/>
                  <a:gd name="T38" fmla="*/ 14 w 17"/>
                  <a:gd name="T39" fmla="*/ 0 h 14"/>
                  <a:gd name="T40" fmla="*/ 17 w 17"/>
                  <a:gd name="T41" fmla="*/ 0 h 14"/>
                  <a:gd name="T42" fmla="*/ 17 w 17"/>
                  <a:gd name="T43" fmla="*/ 0 h 14"/>
                  <a:gd name="T44" fmla="*/ 17 w 17"/>
                  <a:gd name="T4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14">
                    <a:moveTo>
                      <a:pt x="17" y="0"/>
                    </a:moveTo>
                    <a:lnTo>
                      <a:pt x="17" y="0"/>
                    </a:lnTo>
                    <a:lnTo>
                      <a:pt x="14" y="7"/>
                    </a:lnTo>
                    <a:lnTo>
                      <a:pt x="17" y="7"/>
                    </a:lnTo>
                    <a:lnTo>
                      <a:pt x="17" y="7"/>
                    </a:lnTo>
                    <a:lnTo>
                      <a:pt x="17" y="10"/>
                    </a:lnTo>
                    <a:lnTo>
                      <a:pt x="14" y="14"/>
                    </a:lnTo>
                    <a:lnTo>
                      <a:pt x="10" y="14"/>
                    </a:lnTo>
                    <a:lnTo>
                      <a:pt x="0" y="14"/>
                    </a:lnTo>
                    <a:lnTo>
                      <a:pt x="0" y="14"/>
                    </a:lnTo>
                    <a:lnTo>
                      <a:pt x="7" y="10"/>
                    </a:lnTo>
                    <a:lnTo>
                      <a:pt x="7" y="7"/>
                    </a:lnTo>
                    <a:lnTo>
                      <a:pt x="7" y="3"/>
                    </a:lnTo>
                    <a:lnTo>
                      <a:pt x="7" y="3"/>
                    </a:lnTo>
                    <a:lnTo>
                      <a:pt x="7" y="3"/>
                    </a:lnTo>
                    <a:lnTo>
                      <a:pt x="3" y="3"/>
                    </a:lnTo>
                    <a:lnTo>
                      <a:pt x="3" y="0"/>
                    </a:lnTo>
                    <a:lnTo>
                      <a:pt x="3" y="0"/>
                    </a:lnTo>
                    <a:lnTo>
                      <a:pt x="7" y="0"/>
                    </a:lnTo>
                    <a:lnTo>
                      <a:pt x="14" y="0"/>
                    </a:lnTo>
                    <a:lnTo>
                      <a:pt x="17" y="0"/>
                    </a:lnTo>
                    <a:lnTo>
                      <a:pt x="17" y="0"/>
                    </a:lnTo>
                    <a:lnTo>
                      <a:pt x="1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63" name="Freeform 3099">
                <a:extLst>
                  <a:ext uri="{FF2B5EF4-FFF2-40B4-BE49-F238E27FC236}">
                    <a16:creationId xmlns:a16="http://schemas.microsoft.com/office/drawing/2014/main" id="{3BD9337F-E8E2-4AB2-B8CF-A22EAF20F776}"/>
                  </a:ext>
                </a:extLst>
              </p:cNvPr>
              <p:cNvSpPr>
                <a:spLocks/>
              </p:cNvSpPr>
              <p:nvPr/>
            </p:nvSpPr>
            <p:spPr bwMode="auto">
              <a:xfrm>
                <a:off x="2465" y="2503"/>
                <a:ext cx="17" cy="14"/>
              </a:xfrm>
              <a:custGeom>
                <a:avLst/>
                <a:gdLst>
                  <a:gd name="T0" fmla="*/ 17 w 17"/>
                  <a:gd name="T1" fmla="*/ 0 h 14"/>
                  <a:gd name="T2" fmla="*/ 17 w 17"/>
                  <a:gd name="T3" fmla="*/ 0 h 14"/>
                  <a:gd name="T4" fmla="*/ 14 w 17"/>
                  <a:gd name="T5" fmla="*/ 7 h 14"/>
                  <a:gd name="T6" fmla="*/ 17 w 17"/>
                  <a:gd name="T7" fmla="*/ 7 h 14"/>
                  <a:gd name="T8" fmla="*/ 17 w 17"/>
                  <a:gd name="T9" fmla="*/ 7 h 14"/>
                  <a:gd name="T10" fmla="*/ 17 w 17"/>
                  <a:gd name="T11" fmla="*/ 10 h 14"/>
                  <a:gd name="T12" fmla="*/ 14 w 17"/>
                  <a:gd name="T13" fmla="*/ 14 h 14"/>
                  <a:gd name="T14" fmla="*/ 10 w 17"/>
                  <a:gd name="T15" fmla="*/ 14 h 14"/>
                  <a:gd name="T16" fmla="*/ 0 w 17"/>
                  <a:gd name="T17" fmla="*/ 14 h 14"/>
                  <a:gd name="T18" fmla="*/ 0 w 17"/>
                  <a:gd name="T19" fmla="*/ 14 h 14"/>
                  <a:gd name="T20" fmla="*/ 7 w 17"/>
                  <a:gd name="T21" fmla="*/ 10 h 14"/>
                  <a:gd name="T22" fmla="*/ 7 w 17"/>
                  <a:gd name="T23" fmla="*/ 7 h 14"/>
                  <a:gd name="T24" fmla="*/ 7 w 17"/>
                  <a:gd name="T25" fmla="*/ 3 h 14"/>
                  <a:gd name="T26" fmla="*/ 7 w 17"/>
                  <a:gd name="T27" fmla="*/ 3 h 14"/>
                  <a:gd name="T28" fmla="*/ 7 w 17"/>
                  <a:gd name="T29" fmla="*/ 3 h 14"/>
                  <a:gd name="T30" fmla="*/ 3 w 17"/>
                  <a:gd name="T31" fmla="*/ 3 h 14"/>
                  <a:gd name="T32" fmla="*/ 3 w 17"/>
                  <a:gd name="T33" fmla="*/ 0 h 14"/>
                  <a:gd name="T34" fmla="*/ 3 w 17"/>
                  <a:gd name="T35" fmla="*/ 0 h 14"/>
                  <a:gd name="T36" fmla="*/ 7 w 17"/>
                  <a:gd name="T37" fmla="*/ 0 h 14"/>
                  <a:gd name="T38" fmla="*/ 14 w 17"/>
                  <a:gd name="T39" fmla="*/ 0 h 14"/>
                  <a:gd name="T40" fmla="*/ 17 w 17"/>
                  <a:gd name="T41" fmla="*/ 0 h 14"/>
                  <a:gd name="T42" fmla="*/ 17 w 17"/>
                  <a:gd name="T43" fmla="*/ 0 h 14"/>
                  <a:gd name="T44" fmla="*/ 17 w 17"/>
                  <a:gd name="T4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14">
                    <a:moveTo>
                      <a:pt x="17" y="0"/>
                    </a:moveTo>
                    <a:lnTo>
                      <a:pt x="17" y="0"/>
                    </a:lnTo>
                    <a:lnTo>
                      <a:pt x="14" y="7"/>
                    </a:lnTo>
                    <a:lnTo>
                      <a:pt x="17" y="7"/>
                    </a:lnTo>
                    <a:lnTo>
                      <a:pt x="17" y="7"/>
                    </a:lnTo>
                    <a:lnTo>
                      <a:pt x="17" y="10"/>
                    </a:lnTo>
                    <a:lnTo>
                      <a:pt x="14" y="14"/>
                    </a:lnTo>
                    <a:lnTo>
                      <a:pt x="10" y="14"/>
                    </a:lnTo>
                    <a:lnTo>
                      <a:pt x="0" y="14"/>
                    </a:lnTo>
                    <a:lnTo>
                      <a:pt x="0" y="14"/>
                    </a:lnTo>
                    <a:lnTo>
                      <a:pt x="7" y="10"/>
                    </a:lnTo>
                    <a:lnTo>
                      <a:pt x="7" y="7"/>
                    </a:lnTo>
                    <a:lnTo>
                      <a:pt x="7" y="3"/>
                    </a:lnTo>
                    <a:lnTo>
                      <a:pt x="7" y="3"/>
                    </a:lnTo>
                    <a:lnTo>
                      <a:pt x="7" y="3"/>
                    </a:lnTo>
                    <a:lnTo>
                      <a:pt x="3" y="3"/>
                    </a:lnTo>
                    <a:lnTo>
                      <a:pt x="3" y="0"/>
                    </a:lnTo>
                    <a:lnTo>
                      <a:pt x="3" y="0"/>
                    </a:lnTo>
                    <a:lnTo>
                      <a:pt x="7" y="0"/>
                    </a:lnTo>
                    <a:lnTo>
                      <a:pt x="14" y="0"/>
                    </a:lnTo>
                    <a:lnTo>
                      <a:pt x="17" y="0"/>
                    </a:lnTo>
                    <a:lnTo>
                      <a:pt x="17" y="0"/>
                    </a:lnTo>
                    <a:lnTo>
                      <a:pt x="17" y="0"/>
                    </a:lnTo>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64" name="Freeform 3100">
                <a:extLst>
                  <a:ext uri="{FF2B5EF4-FFF2-40B4-BE49-F238E27FC236}">
                    <a16:creationId xmlns:a16="http://schemas.microsoft.com/office/drawing/2014/main" id="{007104AA-E4C2-4134-9F2C-BA4E7D59D8EC}"/>
                  </a:ext>
                </a:extLst>
              </p:cNvPr>
              <p:cNvSpPr>
                <a:spLocks/>
              </p:cNvSpPr>
              <p:nvPr/>
            </p:nvSpPr>
            <p:spPr bwMode="auto">
              <a:xfrm>
                <a:off x="2486" y="2492"/>
                <a:ext cx="7" cy="3"/>
              </a:xfrm>
              <a:custGeom>
                <a:avLst/>
                <a:gdLst>
                  <a:gd name="T0" fmla="*/ 7 w 7"/>
                  <a:gd name="T1" fmla="*/ 0 h 3"/>
                  <a:gd name="T2" fmla="*/ 4 w 7"/>
                  <a:gd name="T3" fmla="*/ 0 h 3"/>
                  <a:gd name="T4" fmla="*/ 0 w 7"/>
                  <a:gd name="T5" fmla="*/ 3 h 3"/>
                  <a:gd name="T6" fmla="*/ 0 w 7"/>
                  <a:gd name="T7" fmla="*/ 3 h 3"/>
                  <a:gd name="T8" fmla="*/ 4 w 7"/>
                  <a:gd name="T9" fmla="*/ 0 h 3"/>
                  <a:gd name="T10" fmla="*/ 7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7" y="0"/>
                    </a:moveTo>
                    <a:lnTo>
                      <a:pt x="4" y="0"/>
                    </a:lnTo>
                    <a:lnTo>
                      <a:pt x="0" y="3"/>
                    </a:lnTo>
                    <a:lnTo>
                      <a:pt x="0" y="3"/>
                    </a:lnTo>
                    <a:lnTo>
                      <a:pt x="4" y="0"/>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65" name="Freeform 3101">
                <a:extLst>
                  <a:ext uri="{FF2B5EF4-FFF2-40B4-BE49-F238E27FC236}">
                    <a16:creationId xmlns:a16="http://schemas.microsoft.com/office/drawing/2014/main" id="{F55E9A76-88BF-44A9-A09A-7A4652BC1D6E}"/>
                  </a:ext>
                </a:extLst>
              </p:cNvPr>
              <p:cNvSpPr>
                <a:spLocks/>
              </p:cNvSpPr>
              <p:nvPr/>
            </p:nvSpPr>
            <p:spPr bwMode="auto">
              <a:xfrm>
                <a:off x="2486" y="2492"/>
                <a:ext cx="7" cy="3"/>
              </a:xfrm>
              <a:custGeom>
                <a:avLst/>
                <a:gdLst>
                  <a:gd name="T0" fmla="*/ 7 w 7"/>
                  <a:gd name="T1" fmla="*/ 0 h 3"/>
                  <a:gd name="T2" fmla="*/ 4 w 7"/>
                  <a:gd name="T3" fmla="*/ 0 h 3"/>
                  <a:gd name="T4" fmla="*/ 0 w 7"/>
                  <a:gd name="T5" fmla="*/ 3 h 3"/>
                  <a:gd name="T6" fmla="*/ 0 w 7"/>
                  <a:gd name="T7" fmla="*/ 3 h 3"/>
                  <a:gd name="T8" fmla="*/ 4 w 7"/>
                  <a:gd name="T9" fmla="*/ 0 h 3"/>
                  <a:gd name="T10" fmla="*/ 7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7" y="0"/>
                    </a:moveTo>
                    <a:lnTo>
                      <a:pt x="4" y="0"/>
                    </a:lnTo>
                    <a:lnTo>
                      <a:pt x="0" y="3"/>
                    </a:lnTo>
                    <a:lnTo>
                      <a:pt x="0" y="3"/>
                    </a:lnTo>
                    <a:lnTo>
                      <a:pt x="4" y="0"/>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66" name="Freeform 3102">
                <a:extLst>
                  <a:ext uri="{FF2B5EF4-FFF2-40B4-BE49-F238E27FC236}">
                    <a16:creationId xmlns:a16="http://schemas.microsoft.com/office/drawing/2014/main" id="{243FEC0C-C503-46BB-804F-D6613A7C92E7}"/>
                  </a:ext>
                </a:extLst>
              </p:cNvPr>
              <p:cNvSpPr>
                <a:spLocks/>
              </p:cNvSpPr>
              <p:nvPr/>
            </p:nvSpPr>
            <p:spPr bwMode="auto">
              <a:xfrm>
                <a:off x="2465" y="2503"/>
                <a:ext cx="17" cy="14"/>
              </a:xfrm>
              <a:custGeom>
                <a:avLst/>
                <a:gdLst>
                  <a:gd name="T0" fmla="*/ 17 w 17"/>
                  <a:gd name="T1" fmla="*/ 0 h 14"/>
                  <a:gd name="T2" fmla="*/ 17 w 17"/>
                  <a:gd name="T3" fmla="*/ 0 h 14"/>
                  <a:gd name="T4" fmla="*/ 14 w 17"/>
                  <a:gd name="T5" fmla="*/ 7 h 14"/>
                  <a:gd name="T6" fmla="*/ 17 w 17"/>
                  <a:gd name="T7" fmla="*/ 7 h 14"/>
                  <a:gd name="T8" fmla="*/ 17 w 17"/>
                  <a:gd name="T9" fmla="*/ 7 h 14"/>
                  <a:gd name="T10" fmla="*/ 17 w 17"/>
                  <a:gd name="T11" fmla="*/ 10 h 14"/>
                  <a:gd name="T12" fmla="*/ 14 w 17"/>
                  <a:gd name="T13" fmla="*/ 14 h 14"/>
                  <a:gd name="T14" fmla="*/ 10 w 17"/>
                  <a:gd name="T15" fmla="*/ 14 h 14"/>
                  <a:gd name="T16" fmla="*/ 0 w 17"/>
                  <a:gd name="T17" fmla="*/ 14 h 14"/>
                  <a:gd name="T18" fmla="*/ 0 w 17"/>
                  <a:gd name="T19" fmla="*/ 14 h 14"/>
                  <a:gd name="T20" fmla="*/ 7 w 17"/>
                  <a:gd name="T21" fmla="*/ 10 h 14"/>
                  <a:gd name="T22" fmla="*/ 7 w 17"/>
                  <a:gd name="T23" fmla="*/ 7 h 14"/>
                  <a:gd name="T24" fmla="*/ 7 w 17"/>
                  <a:gd name="T25" fmla="*/ 3 h 14"/>
                  <a:gd name="T26" fmla="*/ 7 w 17"/>
                  <a:gd name="T27" fmla="*/ 3 h 14"/>
                  <a:gd name="T28" fmla="*/ 7 w 17"/>
                  <a:gd name="T29" fmla="*/ 3 h 14"/>
                  <a:gd name="T30" fmla="*/ 3 w 17"/>
                  <a:gd name="T31" fmla="*/ 3 h 14"/>
                  <a:gd name="T32" fmla="*/ 3 w 17"/>
                  <a:gd name="T33" fmla="*/ 0 h 14"/>
                  <a:gd name="T34" fmla="*/ 3 w 17"/>
                  <a:gd name="T35" fmla="*/ 0 h 14"/>
                  <a:gd name="T36" fmla="*/ 7 w 17"/>
                  <a:gd name="T37" fmla="*/ 0 h 14"/>
                  <a:gd name="T38" fmla="*/ 14 w 17"/>
                  <a:gd name="T39" fmla="*/ 0 h 14"/>
                  <a:gd name="T40" fmla="*/ 17 w 17"/>
                  <a:gd name="T41" fmla="*/ 0 h 14"/>
                  <a:gd name="T42" fmla="*/ 17 w 17"/>
                  <a:gd name="T43" fmla="*/ 0 h 14"/>
                  <a:gd name="T44" fmla="*/ 17 w 17"/>
                  <a:gd name="T4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14">
                    <a:moveTo>
                      <a:pt x="17" y="0"/>
                    </a:moveTo>
                    <a:lnTo>
                      <a:pt x="17" y="0"/>
                    </a:lnTo>
                    <a:lnTo>
                      <a:pt x="14" y="7"/>
                    </a:lnTo>
                    <a:lnTo>
                      <a:pt x="17" y="7"/>
                    </a:lnTo>
                    <a:lnTo>
                      <a:pt x="17" y="7"/>
                    </a:lnTo>
                    <a:lnTo>
                      <a:pt x="17" y="10"/>
                    </a:lnTo>
                    <a:lnTo>
                      <a:pt x="14" y="14"/>
                    </a:lnTo>
                    <a:lnTo>
                      <a:pt x="10" y="14"/>
                    </a:lnTo>
                    <a:lnTo>
                      <a:pt x="0" y="14"/>
                    </a:lnTo>
                    <a:lnTo>
                      <a:pt x="0" y="14"/>
                    </a:lnTo>
                    <a:lnTo>
                      <a:pt x="7" y="10"/>
                    </a:lnTo>
                    <a:lnTo>
                      <a:pt x="7" y="7"/>
                    </a:lnTo>
                    <a:lnTo>
                      <a:pt x="7" y="3"/>
                    </a:lnTo>
                    <a:lnTo>
                      <a:pt x="7" y="3"/>
                    </a:lnTo>
                    <a:lnTo>
                      <a:pt x="7" y="3"/>
                    </a:lnTo>
                    <a:lnTo>
                      <a:pt x="3" y="3"/>
                    </a:lnTo>
                    <a:lnTo>
                      <a:pt x="3" y="0"/>
                    </a:lnTo>
                    <a:lnTo>
                      <a:pt x="3" y="0"/>
                    </a:lnTo>
                    <a:lnTo>
                      <a:pt x="7" y="0"/>
                    </a:lnTo>
                    <a:lnTo>
                      <a:pt x="14" y="0"/>
                    </a:lnTo>
                    <a:lnTo>
                      <a:pt x="17" y="0"/>
                    </a:lnTo>
                    <a:lnTo>
                      <a:pt x="17" y="0"/>
                    </a:lnTo>
                    <a:lnTo>
                      <a:pt x="1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67" name="Freeform 3103">
                <a:extLst>
                  <a:ext uri="{FF2B5EF4-FFF2-40B4-BE49-F238E27FC236}">
                    <a16:creationId xmlns:a16="http://schemas.microsoft.com/office/drawing/2014/main" id="{2ABE6D9B-8D32-4A5C-B21F-1F5F426D5AA4}"/>
                  </a:ext>
                </a:extLst>
              </p:cNvPr>
              <p:cNvSpPr>
                <a:spLocks/>
              </p:cNvSpPr>
              <p:nvPr/>
            </p:nvSpPr>
            <p:spPr bwMode="auto">
              <a:xfrm>
                <a:off x="2465" y="2503"/>
                <a:ext cx="17" cy="14"/>
              </a:xfrm>
              <a:custGeom>
                <a:avLst/>
                <a:gdLst>
                  <a:gd name="T0" fmla="*/ 17 w 17"/>
                  <a:gd name="T1" fmla="*/ 0 h 14"/>
                  <a:gd name="T2" fmla="*/ 17 w 17"/>
                  <a:gd name="T3" fmla="*/ 0 h 14"/>
                  <a:gd name="T4" fmla="*/ 14 w 17"/>
                  <a:gd name="T5" fmla="*/ 7 h 14"/>
                  <a:gd name="T6" fmla="*/ 17 w 17"/>
                  <a:gd name="T7" fmla="*/ 7 h 14"/>
                  <a:gd name="T8" fmla="*/ 17 w 17"/>
                  <a:gd name="T9" fmla="*/ 7 h 14"/>
                  <a:gd name="T10" fmla="*/ 17 w 17"/>
                  <a:gd name="T11" fmla="*/ 10 h 14"/>
                  <a:gd name="T12" fmla="*/ 14 w 17"/>
                  <a:gd name="T13" fmla="*/ 14 h 14"/>
                  <a:gd name="T14" fmla="*/ 10 w 17"/>
                  <a:gd name="T15" fmla="*/ 14 h 14"/>
                  <a:gd name="T16" fmla="*/ 0 w 17"/>
                  <a:gd name="T17" fmla="*/ 14 h 14"/>
                  <a:gd name="T18" fmla="*/ 0 w 17"/>
                  <a:gd name="T19" fmla="*/ 14 h 14"/>
                  <a:gd name="T20" fmla="*/ 7 w 17"/>
                  <a:gd name="T21" fmla="*/ 10 h 14"/>
                  <a:gd name="T22" fmla="*/ 7 w 17"/>
                  <a:gd name="T23" fmla="*/ 7 h 14"/>
                  <a:gd name="T24" fmla="*/ 7 w 17"/>
                  <a:gd name="T25" fmla="*/ 3 h 14"/>
                  <a:gd name="T26" fmla="*/ 7 w 17"/>
                  <a:gd name="T27" fmla="*/ 3 h 14"/>
                  <a:gd name="T28" fmla="*/ 7 w 17"/>
                  <a:gd name="T29" fmla="*/ 3 h 14"/>
                  <a:gd name="T30" fmla="*/ 3 w 17"/>
                  <a:gd name="T31" fmla="*/ 3 h 14"/>
                  <a:gd name="T32" fmla="*/ 3 w 17"/>
                  <a:gd name="T33" fmla="*/ 0 h 14"/>
                  <a:gd name="T34" fmla="*/ 3 w 17"/>
                  <a:gd name="T35" fmla="*/ 0 h 14"/>
                  <a:gd name="T36" fmla="*/ 7 w 17"/>
                  <a:gd name="T37" fmla="*/ 0 h 14"/>
                  <a:gd name="T38" fmla="*/ 14 w 17"/>
                  <a:gd name="T39" fmla="*/ 0 h 14"/>
                  <a:gd name="T40" fmla="*/ 17 w 17"/>
                  <a:gd name="T41" fmla="*/ 0 h 14"/>
                  <a:gd name="T42" fmla="*/ 17 w 17"/>
                  <a:gd name="T43" fmla="*/ 0 h 14"/>
                  <a:gd name="T44" fmla="*/ 17 w 17"/>
                  <a:gd name="T4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14">
                    <a:moveTo>
                      <a:pt x="17" y="0"/>
                    </a:moveTo>
                    <a:lnTo>
                      <a:pt x="17" y="0"/>
                    </a:lnTo>
                    <a:lnTo>
                      <a:pt x="14" y="7"/>
                    </a:lnTo>
                    <a:lnTo>
                      <a:pt x="17" y="7"/>
                    </a:lnTo>
                    <a:lnTo>
                      <a:pt x="17" y="7"/>
                    </a:lnTo>
                    <a:lnTo>
                      <a:pt x="17" y="10"/>
                    </a:lnTo>
                    <a:lnTo>
                      <a:pt x="14" y="14"/>
                    </a:lnTo>
                    <a:lnTo>
                      <a:pt x="10" y="14"/>
                    </a:lnTo>
                    <a:lnTo>
                      <a:pt x="0" y="14"/>
                    </a:lnTo>
                    <a:lnTo>
                      <a:pt x="0" y="14"/>
                    </a:lnTo>
                    <a:lnTo>
                      <a:pt x="7" y="10"/>
                    </a:lnTo>
                    <a:lnTo>
                      <a:pt x="7" y="7"/>
                    </a:lnTo>
                    <a:lnTo>
                      <a:pt x="7" y="3"/>
                    </a:lnTo>
                    <a:lnTo>
                      <a:pt x="7" y="3"/>
                    </a:lnTo>
                    <a:lnTo>
                      <a:pt x="7" y="3"/>
                    </a:lnTo>
                    <a:lnTo>
                      <a:pt x="3" y="3"/>
                    </a:lnTo>
                    <a:lnTo>
                      <a:pt x="3" y="0"/>
                    </a:lnTo>
                    <a:lnTo>
                      <a:pt x="3" y="0"/>
                    </a:lnTo>
                    <a:lnTo>
                      <a:pt x="7" y="0"/>
                    </a:lnTo>
                    <a:lnTo>
                      <a:pt x="14" y="0"/>
                    </a:lnTo>
                    <a:lnTo>
                      <a:pt x="17" y="0"/>
                    </a:lnTo>
                    <a:lnTo>
                      <a:pt x="17" y="0"/>
                    </a:lnTo>
                    <a:lnTo>
                      <a:pt x="1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68" name="Freeform 3104">
                <a:extLst>
                  <a:ext uri="{FF2B5EF4-FFF2-40B4-BE49-F238E27FC236}">
                    <a16:creationId xmlns:a16="http://schemas.microsoft.com/office/drawing/2014/main" id="{0DC22716-97F3-41A0-8938-3DAE65CD6B89}"/>
                  </a:ext>
                </a:extLst>
              </p:cNvPr>
              <p:cNvSpPr>
                <a:spLocks/>
              </p:cNvSpPr>
              <p:nvPr/>
            </p:nvSpPr>
            <p:spPr bwMode="auto">
              <a:xfrm>
                <a:off x="2486" y="2492"/>
                <a:ext cx="7" cy="3"/>
              </a:xfrm>
              <a:custGeom>
                <a:avLst/>
                <a:gdLst>
                  <a:gd name="T0" fmla="*/ 7 w 7"/>
                  <a:gd name="T1" fmla="*/ 0 h 3"/>
                  <a:gd name="T2" fmla="*/ 4 w 7"/>
                  <a:gd name="T3" fmla="*/ 0 h 3"/>
                  <a:gd name="T4" fmla="*/ 0 w 7"/>
                  <a:gd name="T5" fmla="*/ 3 h 3"/>
                  <a:gd name="T6" fmla="*/ 0 w 7"/>
                  <a:gd name="T7" fmla="*/ 3 h 3"/>
                  <a:gd name="T8" fmla="*/ 4 w 7"/>
                  <a:gd name="T9" fmla="*/ 0 h 3"/>
                  <a:gd name="T10" fmla="*/ 7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7" y="0"/>
                    </a:moveTo>
                    <a:lnTo>
                      <a:pt x="4" y="0"/>
                    </a:lnTo>
                    <a:lnTo>
                      <a:pt x="0" y="3"/>
                    </a:lnTo>
                    <a:lnTo>
                      <a:pt x="0" y="3"/>
                    </a:lnTo>
                    <a:lnTo>
                      <a:pt x="4" y="0"/>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69" name="Freeform 3105">
                <a:extLst>
                  <a:ext uri="{FF2B5EF4-FFF2-40B4-BE49-F238E27FC236}">
                    <a16:creationId xmlns:a16="http://schemas.microsoft.com/office/drawing/2014/main" id="{22142B42-BDF3-46A1-9BCC-2EDB15AB8FD2}"/>
                  </a:ext>
                </a:extLst>
              </p:cNvPr>
              <p:cNvSpPr>
                <a:spLocks/>
              </p:cNvSpPr>
              <p:nvPr/>
            </p:nvSpPr>
            <p:spPr bwMode="auto">
              <a:xfrm>
                <a:off x="2465" y="2503"/>
                <a:ext cx="17" cy="14"/>
              </a:xfrm>
              <a:custGeom>
                <a:avLst/>
                <a:gdLst>
                  <a:gd name="T0" fmla="*/ 17 w 17"/>
                  <a:gd name="T1" fmla="*/ 0 h 14"/>
                  <a:gd name="T2" fmla="*/ 17 w 17"/>
                  <a:gd name="T3" fmla="*/ 0 h 14"/>
                  <a:gd name="T4" fmla="*/ 14 w 17"/>
                  <a:gd name="T5" fmla="*/ 7 h 14"/>
                  <a:gd name="T6" fmla="*/ 17 w 17"/>
                  <a:gd name="T7" fmla="*/ 7 h 14"/>
                  <a:gd name="T8" fmla="*/ 17 w 17"/>
                  <a:gd name="T9" fmla="*/ 7 h 14"/>
                  <a:gd name="T10" fmla="*/ 17 w 17"/>
                  <a:gd name="T11" fmla="*/ 10 h 14"/>
                  <a:gd name="T12" fmla="*/ 14 w 17"/>
                  <a:gd name="T13" fmla="*/ 14 h 14"/>
                  <a:gd name="T14" fmla="*/ 10 w 17"/>
                  <a:gd name="T15" fmla="*/ 14 h 14"/>
                  <a:gd name="T16" fmla="*/ 0 w 17"/>
                  <a:gd name="T17" fmla="*/ 14 h 14"/>
                  <a:gd name="T18" fmla="*/ 0 w 17"/>
                  <a:gd name="T19" fmla="*/ 14 h 14"/>
                  <a:gd name="T20" fmla="*/ 7 w 17"/>
                  <a:gd name="T21" fmla="*/ 10 h 14"/>
                  <a:gd name="T22" fmla="*/ 7 w 17"/>
                  <a:gd name="T23" fmla="*/ 7 h 14"/>
                  <a:gd name="T24" fmla="*/ 7 w 17"/>
                  <a:gd name="T25" fmla="*/ 3 h 14"/>
                  <a:gd name="T26" fmla="*/ 7 w 17"/>
                  <a:gd name="T27" fmla="*/ 3 h 14"/>
                  <a:gd name="T28" fmla="*/ 7 w 17"/>
                  <a:gd name="T29" fmla="*/ 3 h 14"/>
                  <a:gd name="T30" fmla="*/ 3 w 17"/>
                  <a:gd name="T31" fmla="*/ 3 h 14"/>
                  <a:gd name="T32" fmla="*/ 3 w 17"/>
                  <a:gd name="T33" fmla="*/ 0 h 14"/>
                  <a:gd name="T34" fmla="*/ 3 w 17"/>
                  <a:gd name="T35" fmla="*/ 0 h 14"/>
                  <a:gd name="T36" fmla="*/ 7 w 17"/>
                  <a:gd name="T37" fmla="*/ 0 h 14"/>
                  <a:gd name="T38" fmla="*/ 14 w 17"/>
                  <a:gd name="T39" fmla="*/ 0 h 14"/>
                  <a:gd name="T40" fmla="*/ 17 w 17"/>
                  <a:gd name="T41" fmla="*/ 0 h 14"/>
                  <a:gd name="T42" fmla="*/ 17 w 17"/>
                  <a:gd name="T43" fmla="*/ 0 h 14"/>
                  <a:gd name="T44" fmla="*/ 17 w 17"/>
                  <a:gd name="T4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14">
                    <a:moveTo>
                      <a:pt x="17" y="0"/>
                    </a:moveTo>
                    <a:lnTo>
                      <a:pt x="17" y="0"/>
                    </a:lnTo>
                    <a:lnTo>
                      <a:pt x="14" y="7"/>
                    </a:lnTo>
                    <a:lnTo>
                      <a:pt x="17" y="7"/>
                    </a:lnTo>
                    <a:lnTo>
                      <a:pt x="17" y="7"/>
                    </a:lnTo>
                    <a:lnTo>
                      <a:pt x="17" y="10"/>
                    </a:lnTo>
                    <a:lnTo>
                      <a:pt x="14" y="14"/>
                    </a:lnTo>
                    <a:lnTo>
                      <a:pt x="10" y="14"/>
                    </a:lnTo>
                    <a:lnTo>
                      <a:pt x="0" y="14"/>
                    </a:lnTo>
                    <a:lnTo>
                      <a:pt x="0" y="14"/>
                    </a:lnTo>
                    <a:lnTo>
                      <a:pt x="7" y="10"/>
                    </a:lnTo>
                    <a:lnTo>
                      <a:pt x="7" y="7"/>
                    </a:lnTo>
                    <a:lnTo>
                      <a:pt x="7" y="3"/>
                    </a:lnTo>
                    <a:lnTo>
                      <a:pt x="7" y="3"/>
                    </a:lnTo>
                    <a:lnTo>
                      <a:pt x="7" y="3"/>
                    </a:lnTo>
                    <a:lnTo>
                      <a:pt x="3" y="3"/>
                    </a:lnTo>
                    <a:lnTo>
                      <a:pt x="3" y="0"/>
                    </a:lnTo>
                    <a:lnTo>
                      <a:pt x="3" y="0"/>
                    </a:lnTo>
                    <a:lnTo>
                      <a:pt x="7" y="0"/>
                    </a:lnTo>
                    <a:lnTo>
                      <a:pt x="14" y="0"/>
                    </a:lnTo>
                    <a:lnTo>
                      <a:pt x="17" y="0"/>
                    </a:lnTo>
                    <a:lnTo>
                      <a:pt x="17" y="0"/>
                    </a:lnTo>
                    <a:lnTo>
                      <a:pt x="1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70" name="Freeform 3106">
                <a:extLst>
                  <a:ext uri="{FF2B5EF4-FFF2-40B4-BE49-F238E27FC236}">
                    <a16:creationId xmlns:a16="http://schemas.microsoft.com/office/drawing/2014/main" id="{4CE7632F-3C5B-4180-9152-A572F5DE74F7}"/>
                  </a:ext>
                </a:extLst>
              </p:cNvPr>
              <p:cNvSpPr>
                <a:spLocks/>
              </p:cNvSpPr>
              <p:nvPr/>
            </p:nvSpPr>
            <p:spPr bwMode="auto">
              <a:xfrm>
                <a:off x="2475" y="2445"/>
                <a:ext cx="4" cy="7"/>
              </a:xfrm>
              <a:custGeom>
                <a:avLst/>
                <a:gdLst>
                  <a:gd name="T0" fmla="*/ 4 w 4"/>
                  <a:gd name="T1" fmla="*/ 7 h 7"/>
                  <a:gd name="T2" fmla="*/ 4 w 4"/>
                  <a:gd name="T3" fmla="*/ 7 h 7"/>
                  <a:gd name="T4" fmla="*/ 4 w 4"/>
                  <a:gd name="T5" fmla="*/ 7 h 7"/>
                  <a:gd name="T6" fmla="*/ 0 w 4"/>
                  <a:gd name="T7" fmla="*/ 7 h 7"/>
                  <a:gd name="T8" fmla="*/ 0 w 4"/>
                  <a:gd name="T9" fmla="*/ 4 h 7"/>
                  <a:gd name="T10" fmla="*/ 0 w 4"/>
                  <a:gd name="T11" fmla="*/ 4 h 7"/>
                  <a:gd name="T12" fmla="*/ 0 w 4"/>
                  <a:gd name="T13" fmla="*/ 4 h 7"/>
                  <a:gd name="T14" fmla="*/ 0 w 4"/>
                  <a:gd name="T15" fmla="*/ 4 h 7"/>
                  <a:gd name="T16" fmla="*/ 4 w 4"/>
                  <a:gd name="T17" fmla="*/ 0 h 7"/>
                  <a:gd name="T18" fmla="*/ 4 w 4"/>
                  <a:gd name="T19" fmla="*/ 0 h 7"/>
                  <a:gd name="T20" fmla="*/ 4 w 4"/>
                  <a:gd name="T21" fmla="*/ 0 h 7"/>
                  <a:gd name="T22" fmla="*/ 4 w 4"/>
                  <a:gd name="T23" fmla="*/ 4 h 7"/>
                  <a:gd name="T24" fmla="*/ 4 w 4"/>
                  <a:gd name="T25" fmla="*/ 4 h 7"/>
                  <a:gd name="T26" fmla="*/ 4 w 4"/>
                  <a:gd name="T27" fmla="*/ 7 h 7"/>
                  <a:gd name="T28" fmla="*/ 4 w 4"/>
                  <a:gd name="T2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7">
                    <a:moveTo>
                      <a:pt x="4" y="7"/>
                    </a:moveTo>
                    <a:lnTo>
                      <a:pt x="4" y="7"/>
                    </a:lnTo>
                    <a:lnTo>
                      <a:pt x="4" y="7"/>
                    </a:lnTo>
                    <a:lnTo>
                      <a:pt x="0" y="7"/>
                    </a:lnTo>
                    <a:lnTo>
                      <a:pt x="0" y="4"/>
                    </a:lnTo>
                    <a:lnTo>
                      <a:pt x="0" y="4"/>
                    </a:lnTo>
                    <a:lnTo>
                      <a:pt x="0" y="4"/>
                    </a:lnTo>
                    <a:lnTo>
                      <a:pt x="0" y="4"/>
                    </a:lnTo>
                    <a:lnTo>
                      <a:pt x="4" y="0"/>
                    </a:lnTo>
                    <a:lnTo>
                      <a:pt x="4" y="0"/>
                    </a:lnTo>
                    <a:lnTo>
                      <a:pt x="4" y="0"/>
                    </a:lnTo>
                    <a:lnTo>
                      <a:pt x="4" y="4"/>
                    </a:lnTo>
                    <a:lnTo>
                      <a:pt x="4" y="4"/>
                    </a:lnTo>
                    <a:lnTo>
                      <a:pt x="4" y="7"/>
                    </a:lnTo>
                    <a:lnTo>
                      <a:pt x="4"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71" name="Freeform 3107">
                <a:extLst>
                  <a:ext uri="{FF2B5EF4-FFF2-40B4-BE49-F238E27FC236}">
                    <a16:creationId xmlns:a16="http://schemas.microsoft.com/office/drawing/2014/main" id="{29B0C805-7990-4FEC-BA9A-CD6E58AAD407}"/>
                  </a:ext>
                </a:extLst>
              </p:cNvPr>
              <p:cNvSpPr>
                <a:spLocks/>
              </p:cNvSpPr>
              <p:nvPr/>
            </p:nvSpPr>
            <p:spPr bwMode="auto">
              <a:xfrm>
                <a:off x="2475" y="2445"/>
                <a:ext cx="4" cy="7"/>
              </a:xfrm>
              <a:custGeom>
                <a:avLst/>
                <a:gdLst>
                  <a:gd name="T0" fmla="*/ 4 w 4"/>
                  <a:gd name="T1" fmla="*/ 7 h 7"/>
                  <a:gd name="T2" fmla="*/ 4 w 4"/>
                  <a:gd name="T3" fmla="*/ 7 h 7"/>
                  <a:gd name="T4" fmla="*/ 4 w 4"/>
                  <a:gd name="T5" fmla="*/ 7 h 7"/>
                  <a:gd name="T6" fmla="*/ 0 w 4"/>
                  <a:gd name="T7" fmla="*/ 7 h 7"/>
                  <a:gd name="T8" fmla="*/ 0 w 4"/>
                  <a:gd name="T9" fmla="*/ 4 h 7"/>
                  <a:gd name="T10" fmla="*/ 0 w 4"/>
                  <a:gd name="T11" fmla="*/ 4 h 7"/>
                  <a:gd name="T12" fmla="*/ 0 w 4"/>
                  <a:gd name="T13" fmla="*/ 4 h 7"/>
                  <a:gd name="T14" fmla="*/ 0 w 4"/>
                  <a:gd name="T15" fmla="*/ 4 h 7"/>
                  <a:gd name="T16" fmla="*/ 4 w 4"/>
                  <a:gd name="T17" fmla="*/ 0 h 7"/>
                  <a:gd name="T18" fmla="*/ 4 w 4"/>
                  <a:gd name="T19" fmla="*/ 0 h 7"/>
                  <a:gd name="T20" fmla="*/ 4 w 4"/>
                  <a:gd name="T21" fmla="*/ 0 h 7"/>
                  <a:gd name="T22" fmla="*/ 4 w 4"/>
                  <a:gd name="T23" fmla="*/ 4 h 7"/>
                  <a:gd name="T24" fmla="*/ 4 w 4"/>
                  <a:gd name="T25" fmla="*/ 4 h 7"/>
                  <a:gd name="T26" fmla="*/ 4 w 4"/>
                  <a:gd name="T27" fmla="*/ 7 h 7"/>
                  <a:gd name="T28" fmla="*/ 4 w 4"/>
                  <a:gd name="T2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7">
                    <a:moveTo>
                      <a:pt x="4" y="7"/>
                    </a:moveTo>
                    <a:lnTo>
                      <a:pt x="4" y="7"/>
                    </a:lnTo>
                    <a:lnTo>
                      <a:pt x="4" y="7"/>
                    </a:lnTo>
                    <a:lnTo>
                      <a:pt x="0" y="7"/>
                    </a:lnTo>
                    <a:lnTo>
                      <a:pt x="0" y="4"/>
                    </a:lnTo>
                    <a:lnTo>
                      <a:pt x="0" y="4"/>
                    </a:lnTo>
                    <a:lnTo>
                      <a:pt x="0" y="4"/>
                    </a:lnTo>
                    <a:lnTo>
                      <a:pt x="0" y="4"/>
                    </a:lnTo>
                    <a:lnTo>
                      <a:pt x="4" y="0"/>
                    </a:lnTo>
                    <a:lnTo>
                      <a:pt x="4" y="0"/>
                    </a:lnTo>
                    <a:lnTo>
                      <a:pt x="4" y="0"/>
                    </a:lnTo>
                    <a:lnTo>
                      <a:pt x="4" y="4"/>
                    </a:lnTo>
                    <a:lnTo>
                      <a:pt x="4" y="4"/>
                    </a:lnTo>
                    <a:lnTo>
                      <a:pt x="4" y="7"/>
                    </a:lnTo>
                    <a:lnTo>
                      <a:pt x="4"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72" name="Freeform 3108">
                <a:extLst>
                  <a:ext uri="{FF2B5EF4-FFF2-40B4-BE49-F238E27FC236}">
                    <a16:creationId xmlns:a16="http://schemas.microsoft.com/office/drawing/2014/main" id="{08B627BD-54B5-4991-90CF-572250EBEB4A}"/>
                  </a:ext>
                </a:extLst>
              </p:cNvPr>
              <p:cNvSpPr>
                <a:spLocks/>
              </p:cNvSpPr>
              <p:nvPr/>
            </p:nvSpPr>
            <p:spPr bwMode="auto">
              <a:xfrm>
                <a:off x="2475" y="2460"/>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73" name="Freeform 3109">
                <a:extLst>
                  <a:ext uri="{FF2B5EF4-FFF2-40B4-BE49-F238E27FC236}">
                    <a16:creationId xmlns:a16="http://schemas.microsoft.com/office/drawing/2014/main" id="{DB51274B-6884-48BD-9748-B43AE6370D30}"/>
                  </a:ext>
                </a:extLst>
              </p:cNvPr>
              <p:cNvSpPr>
                <a:spLocks/>
              </p:cNvSpPr>
              <p:nvPr/>
            </p:nvSpPr>
            <p:spPr bwMode="auto">
              <a:xfrm>
                <a:off x="2475" y="2460"/>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74" name="Freeform 3110">
                <a:extLst>
                  <a:ext uri="{FF2B5EF4-FFF2-40B4-BE49-F238E27FC236}">
                    <a16:creationId xmlns:a16="http://schemas.microsoft.com/office/drawing/2014/main" id="{B3968194-8266-4CFA-A557-E4872E291D34}"/>
                  </a:ext>
                </a:extLst>
              </p:cNvPr>
              <p:cNvSpPr>
                <a:spLocks/>
              </p:cNvSpPr>
              <p:nvPr/>
            </p:nvSpPr>
            <p:spPr bwMode="auto">
              <a:xfrm>
                <a:off x="2475" y="2452"/>
                <a:ext cx="4" cy="4"/>
              </a:xfrm>
              <a:custGeom>
                <a:avLst/>
                <a:gdLst>
                  <a:gd name="T0" fmla="*/ 4 w 4"/>
                  <a:gd name="T1" fmla="*/ 0 h 4"/>
                  <a:gd name="T2" fmla="*/ 4 w 4"/>
                  <a:gd name="T3" fmla="*/ 0 h 4"/>
                  <a:gd name="T4" fmla="*/ 4 w 4"/>
                  <a:gd name="T5" fmla="*/ 0 h 4"/>
                  <a:gd name="T6" fmla="*/ 4 w 4"/>
                  <a:gd name="T7" fmla="*/ 4 h 4"/>
                  <a:gd name="T8" fmla="*/ 0 w 4"/>
                  <a:gd name="T9" fmla="*/ 4 h 4"/>
                  <a:gd name="T10" fmla="*/ 0 w 4"/>
                  <a:gd name="T11" fmla="*/ 4 h 4"/>
                  <a:gd name="T12" fmla="*/ 0 w 4"/>
                  <a:gd name="T13" fmla="*/ 4 h 4"/>
                  <a:gd name="T14" fmla="*/ 0 w 4"/>
                  <a:gd name="T15" fmla="*/ 4 h 4"/>
                  <a:gd name="T16" fmla="*/ 0 w 4"/>
                  <a:gd name="T17" fmla="*/ 4 h 4"/>
                  <a:gd name="T18" fmla="*/ 0 w 4"/>
                  <a:gd name="T19" fmla="*/ 4 h 4"/>
                  <a:gd name="T20" fmla="*/ 0 w 4"/>
                  <a:gd name="T21" fmla="*/ 4 h 4"/>
                  <a:gd name="T22" fmla="*/ 0 w 4"/>
                  <a:gd name="T23" fmla="*/ 0 h 4"/>
                  <a:gd name="T24" fmla="*/ 4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4" y="0"/>
                    </a:moveTo>
                    <a:lnTo>
                      <a:pt x="4" y="0"/>
                    </a:lnTo>
                    <a:lnTo>
                      <a:pt x="4" y="0"/>
                    </a:lnTo>
                    <a:lnTo>
                      <a:pt x="4" y="4"/>
                    </a:lnTo>
                    <a:lnTo>
                      <a:pt x="0" y="4"/>
                    </a:lnTo>
                    <a:lnTo>
                      <a:pt x="0" y="4"/>
                    </a:lnTo>
                    <a:lnTo>
                      <a:pt x="0" y="4"/>
                    </a:lnTo>
                    <a:lnTo>
                      <a:pt x="0" y="4"/>
                    </a:lnTo>
                    <a:lnTo>
                      <a:pt x="0" y="4"/>
                    </a:lnTo>
                    <a:lnTo>
                      <a:pt x="0" y="4"/>
                    </a:lnTo>
                    <a:lnTo>
                      <a:pt x="0" y="4"/>
                    </a:lnTo>
                    <a:lnTo>
                      <a:pt x="0"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75" name="Freeform 3111">
                <a:extLst>
                  <a:ext uri="{FF2B5EF4-FFF2-40B4-BE49-F238E27FC236}">
                    <a16:creationId xmlns:a16="http://schemas.microsoft.com/office/drawing/2014/main" id="{73C26529-D6EC-4084-B439-E53550F538EF}"/>
                  </a:ext>
                </a:extLst>
              </p:cNvPr>
              <p:cNvSpPr>
                <a:spLocks/>
              </p:cNvSpPr>
              <p:nvPr/>
            </p:nvSpPr>
            <p:spPr bwMode="auto">
              <a:xfrm>
                <a:off x="2475" y="2452"/>
                <a:ext cx="4" cy="4"/>
              </a:xfrm>
              <a:custGeom>
                <a:avLst/>
                <a:gdLst>
                  <a:gd name="T0" fmla="*/ 4 w 4"/>
                  <a:gd name="T1" fmla="*/ 0 h 4"/>
                  <a:gd name="T2" fmla="*/ 4 w 4"/>
                  <a:gd name="T3" fmla="*/ 0 h 4"/>
                  <a:gd name="T4" fmla="*/ 4 w 4"/>
                  <a:gd name="T5" fmla="*/ 0 h 4"/>
                  <a:gd name="T6" fmla="*/ 4 w 4"/>
                  <a:gd name="T7" fmla="*/ 4 h 4"/>
                  <a:gd name="T8" fmla="*/ 0 w 4"/>
                  <a:gd name="T9" fmla="*/ 4 h 4"/>
                  <a:gd name="T10" fmla="*/ 0 w 4"/>
                  <a:gd name="T11" fmla="*/ 4 h 4"/>
                  <a:gd name="T12" fmla="*/ 0 w 4"/>
                  <a:gd name="T13" fmla="*/ 4 h 4"/>
                  <a:gd name="T14" fmla="*/ 0 w 4"/>
                  <a:gd name="T15" fmla="*/ 4 h 4"/>
                  <a:gd name="T16" fmla="*/ 0 w 4"/>
                  <a:gd name="T17" fmla="*/ 4 h 4"/>
                  <a:gd name="T18" fmla="*/ 0 w 4"/>
                  <a:gd name="T19" fmla="*/ 4 h 4"/>
                  <a:gd name="T20" fmla="*/ 0 w 4"/>
                  <a:gd name="T21" fmla="*/ 4 h 4"/>
                  <a:gd name="T22" fmla="*/ 0 w 4"/>
                  <a:gd name="T23" fmla="*/ 0 h 4"/>
                  <a:gd name="T24" fmla="*/ 4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4" y="0"/>
                    </a:moveTo>
                    <a:lnTo>
                      <a:pt x="4" y="0"/>
                    </a:lnTo>
                    <a:lnTo>
                      <a:pt x="4" y="0"/>
                    </a:lnTo>
                    <a:lnTo>
                      <a:pt x="4" y="4"/>
                    </a:lnTo>
                    <a:lnTo>
                      <a:pt x="0" y="4"/>
                    </a:lnTo>
                    <a:lnTo>
                      <a:pt x="0" y="4"/>
                    </a:lnTo>
                    <a:lnTo>
                      <a:pt x="0" y="4"/>
                    </a:lnTo>
                    <a:lnTo>
                      <a:pt x="0" y="4"/>
                    </a:lnTo>
                    <a:lnTo>
                      <a:pt x="0" y="4"/>
                    </a:lnTo>
                    <a:lnTo>
                      <a:pt x="0" y="4"/>
                    </a:lnTo>
                    <a:lnTo>
                      <a:pt x="0" y="4"/>
                    </a:lnTo>
                    <a:lnTo>
                      <a:pt x="0"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76" name="Freeform 3112">
                <a:extLst>
                  <a:ext uri="{FF2B5EF4-FFF2-40B4-BE49-F238E27FC236}">
                    <a16:creationId xmlns:a16="http://schemas.microsoft.com/office/drawing/2014/main" id="{D59604AF-B9CF-43F7-8100-D3C1302A55E8}"/>
                  </a:ext>
                </a:extLst>
              </p:cNvPr>
              <p:cNvSpPr>
                <a:spLocks/>
              </p:cNvSpPr>
              <p:nvPr/>
            </p:nvSpPr>
            <p:spPr bwMode="auto">
              <a:xfrm>
                <a:off x="2482" y="2434"/>
                <a:ext cx="4" cy="8"/>
              </a:xfrm>
              <a:custGeom>
                <a:avLst/>
                <a:gdLst>
                  <a:gd name="T0" fmla="*/ 4 w 4"/>
                  <a:gd name="T1" fmla="*/ 8 h 8"/>
                  <a:gd name="T2" fmla="*/ 0 w 4"/>
                  <a:gd name="T3" fmla="*/ 8 h 8"/>
                  <a:gd name="T4" fmla="*/ 0 w 4"/>
                  <a:gd name="T5" fmla="*/ 8 h 8"/>
                  <a:gd name="T6" fmla="*/ 0 w 4"/>
                  <a:gd name="T7" fmla="*/ 8 h 8"/>
                  <a:gd name="T8" fmla="*/ 0 w 4"/>
                  <a:gd name="T9" fmla="*/ 8 h 8"/>
                  <a:gd name="T10" fmla="*/ 0 w 4"/>
                  <a:gd name="T11" fmla="*/ 8 h 8"/>
                  <a:gd name="T12" fmla="*/ 0 w 4"/>
                  <a:gd name="T13" fmla="*/ 8 h 8"/>
                  <a:gd name="T14" fmla="*/ 0 w 4"/>
                  <a:gd name="T15" fmla="*/ 4 h 8"/>
                  <a:gd name="T16" fmla="*/ 0 w 4"/>
                  <a:gd name="T17" fmla="*/ 4 h 8"/>
                  <a:gd name="T18" fmla="*/ 0 w 4"/>
                  <a:gd name="T19" fmla="*/ 4 h 8"/>
                  <a:gd name="T20" fmla="*/ 0 w 4"/>
                  <a:gd name="T21" fmla="*/ 4 h 8"/>
                  <a:gd name="T22" fmla="*/ 0 w 4"/>
                  <a:gd name="T23" fmla="*/ 4 h 8"/>
                  <a:gd name="T24" fmla="*/ 0 w 4"/>
                  <a:gd name="T25" fmla="*/ 4 h 8"/>
                  <a:gd name="T26" fmla="*/ 0 w 4"/>
                  <a:gd name="T27" fmla="*/ 4 h 8"/>
                  <a:gd name="T28" fmla="*/ 0 w 4"/>
                  <a:gd name="T29" fmla="*/ 0 h 8"/>
                  <a:gd name="T30" fmla="*/ 0 w 4"/>
                  <a:gd name="T31" fmla="*/ 0 h 8"/>
                  <a:gd name="T32" fmla="*/ 0 w 4"/>
                  <a:gd name="T33" fmla="*/ 0 h 8"/>
                  <a:gd name="T34" fmla="*/ 4 w 4"/>
                  <a:gd name="T35" fmla="*/ 0 h 8"/>
                  <a:gd name="T36" fmla="*/ 4 w 4"/>
                  <a:gd name="T37" fmla="*/ 0 h 8"/>
                  <a:gd name="T38" fmla="*/ 4 w 4"/>
                  <a:gd name="T39" fmla="*/ 0 h 8"/>
                  <a:gd name="T40" fmla="*/ 4 w 4"/>
                  <a:gd name="T41" fmla="*/ 0 h 8"/>
                  <a:gd name="T42" fmla="*/ 4 w 4"/>
                  <a:gd name="T43" fmla="*/ 0 h 8"/>
                  <a:gd name="T44" fmla="*/ 4 w 4"/>
                  <a:gd name="T45" fmla="*/ 0 h 8"/>
                  <a:gd name="T46" fmla="*/ 4 w 4"/>
                  <a:gd name="T47" fmla="*/ 4 h 8"/>
                  <a:gd name="T48" fmla="*/ 4 w 4"/>
                  <a:gd name="T49" fmla="*/ 4 h 8"/>
                  <a:gd name="T50" fmla="*/ 4 w 4"/>
                  <a:gd name="T51" fmla="*/ 4 h 8"/>
                  <a:gd name="T52" fmla="*/ 4 w 4"/>
                  <a:gd name="T53" fmla="*/ 4 h 8"/>
                  <a:gd name="T54" fmla="*/ 4 w 4"/>
                  <a:gd name="T55" fmla="*/ 4 h 8"/>
                  <a:gd name="T56" fmla="*/ 4 w 4"/>
                  <a:gd name="T57" fmla="*/ 4 h 8"/>
                  <a:gd name="T58" fmla="*/ 4 w 4"/>
                  <a:gd name="T59" fmla="*/ 8 h 8"/>
                  <a:gd name="T60" fmla="*/ 4 w 4"/>
                  <a:gd name="T61" fmla="*/ 8 h 8"/>
                  <a:gd name="T62" fmla="*/ 4 w 4"/>
                  <a:gd name="T63" fmla="*/ 8 h 8"/>
                  <a:gd name="T64" fmla="*/ 4 w 4"/>
                  <a:gd name="T6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4" y="8"/>
                    </a:moveTo>
                    <a:lnTo>
                      <a:pt x="0" y="8"/>
                    </a:lnTo>
                    <a:lnTo>
                      <a:pt x="0" y="8"/>
                    </a:lnTo>
                    <a:lnTo>
                      <a:pt x="0" y="8"/>
                    </a:lnTo>
                    <a:lnTo>
                      <a:pt x="0" y="8"/>
                    </a:lnTo>
                    <a:lnTo>
                      <a:pt x="0" y="8"/>
                    </a:lnTo>
                    <a:lnTo>
                      <a:pt x="0" y="8"/>
                    </a:lnTo>
                    <a:lnTo>
                      <a:pt x="0" y="4"/>
                    </a:lnTo>
                    <a:lnTo>
                      <a:pt x="0" y="4"/>
                    </a:lnTo>
                    <a:lnTo>
                      <a:pt x="0" y="4"/>
                    </a:lnTo>
                    <a:lnTo>
                      <a:pt x="0" y="4"/>
                    </a:lnTo>
                    <a:lnTo>
                      <a:pt x="0" y="4"/>
                    </a:lnTo>
                    <a:lnTo>
                      <a:pt x="0" y="4"/>
                    </a:lnTo>
                    <a:lnTo>
                      <a:pt x="0" y="4"/>
                    </a:lnTo>
                    <a:lnTo>
                      <a:pt x="0" y="0"/>
                    </a:lnTo>
                    <a:lnTo>
                      <a:pt x="0" y="0"/>
                    </a:lnTo>
                    <a:lnTo>
                      <a:pt x="0" y="0"/>
                    </a:lnTo>
                    <a:lnTo>
                      <a:pt x="4" y="0"/>
                    </a:lnTo>
                    <a:lnTo>
                      <a:pt x="4" y="0"/>
                    </a:lnTo>
                    <a:lnTo>
                      <a:pt x="4" y="0"/>
                    </a:lnTo>
                    <a:lnTo>
                      <a:pt x="4" y="0"/>
                    </a:lnTo>
                    <a:lnTo>
                      <a:pt x="4" y="0"/>
                    </a:lnTo>
                    <a:lnTo>
                      <a:pt x="4" y="0"/>
                    </a:lnTo>
                    <a:lnTo>
                      <a:pt x="4" y="4"/>
                    </a:lnTo>
                    <a:lnTo>
                      <a:pt x="4" y="4"/>
                    </a:lnTo>
                    <a:lnTo>
                      <a:pt x="4" y="4"/>
                    </a:lnTo>
                    <a:lnTo>
                      <a:pt x="4" y="4"/>
                    </a:lnTo>
                    <a:lnTo>
                      <a:pt x="4" y="4"/>
                    </a:lnTo>
                    <a:lnTo>
                      <a:pt x="4" y="4"/>
                    </a:lnTo>
                    <a:lnTo>
                      <a:pt x="4" y="8"/>
                    </a:lnTo>
                    <a:lnTo>
                      <a:pt x="4" y="8"/>
                    </a:lnTo>
                    <a:lnTo>
                      <a:pt x="4" y="8"/>
                    </a:lnTo>
                    <a:lnTo>
                      <a:pt x="4" y="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77" name="Freeform 3113">
                <a:extLst>
                  <a:ext uri="{FF2B5EF4-FFF2-40B4-BE49-F238E27FC236}">
                    <a16:creationId xmlns:a16="http://schemas.microsoft.com/office/drawing/2014/main" id="{80C95ABB-D543-47CE-BDB6-6C4FB1A244DC}"/>
                  </a:ext>
                </a:extLst>
              </p:cNvPr>
              <p:cNvSpPr>
                <a:spLocks/>
              </p:cNvSpPr>
              <p:nvPr/>
            </p:nvSpPr>
            <p:spPr bwMode="auto">
              <a:xfrm>
                <a:off x="2482" y="2434"/>
                <a:ext cx="4" cy="8"/>
              </a:xfrm>
              <a:custGeom>
                <a:avLst/>
                <a:gdLst>
                  <a:gd name="T0" fmla="*/ 4 w 4"/>
                  <a:gd name="T1" fmla="*/ 8 h 8"/>
                  <a:gd name="T2" fmla="*/ 0 w 4"/>
                  <a:gd name="T3" fmla="*/ 8 h 8"/>
                  <a:gd name="T4" fmla="*/ 0 w 4"/>
                  <a:gd name="T5" fmla="*/ 8 h 8"/>
                  <a:gd name="T6" fmla="*/ 0 w 4"/>
                  <a:gd name="T7" fmla="*/ 8 h 8"/>
                  <a:gd name="T8" fmla="*/ 0 w 4"/>
                  <a:gd name="T9" fmla="*/ 8 h 8"/>
                  <a:gd name="T10" fmla="*/ 0 w 4"/>
                  <a:gd name="T11" fmla="*/ 8 h 8"/>
                  <a:gd name="T12" fmla="*/ 0 w 4"/>
                  <a:gd name="T13" fmla="*/ 8 h 8"/>
                  <a:gd name="T14" fmla="*/ 0 w 4"/>
                  <a:gd name="T15" fmla="*/ 4 h 8"/>
                  <a:gd name="T16" fmla="*/ 0 w 4"/>
                  <a:gd name="T17" fmla="*/ 4 h 8"/>
                  <a:gd name="T18" fmla="*/ 0 w 4"/>
                  <a:gd name="T19" fmla="*/ 4 h 8"/>
                  <a:gd name="T20" fmla="*/ 0 w 4"/>
                  <a:gd name="T21" fmla="*/ 4 h 8"/>
                  <a:gd name="T22" fmla="*/ 0 w 4"/>
                  <a:gd name="T23" fmla="*/ 4 h 8"/>
                  <a:gd name="T24" fmla="*/ 0 w 4"/>
                  <a:gd name="T25" fmla="*/ 4 h 8"/>
                  <a:gd name="T26" fmla="*/ 0 w 4"/>
                  <a:gd name="T27" fmla="*/ 4 h 8"/>
                  <a:gd name="T28" fmla="*/ 0 w 4"/>
                  <a:gd name="T29" fmla="*/ 0 h 8"/>
                  <a:gd name="T30" fmla="*/ 0 w 4"/>
                  <a:gd name="T31" fmla="*/ 0 h 8"/>
                  <a:gd name="T32" fmla="*/ 0 w 4"/>
                  <a:gd name="T33" fmla="*/ 0 h 8"/>
                  <a:gd name="T34" fmla="*/ 4 w 4"/>
                  <a:gd name="T35" fmla="*/ 0 h 8"/>
                  <a:gd name="T36" fmla="*/ 4 w 4"/>
                  <a:gd name="T37" fmla="*/ 0 h 8"/>
                  <a:gd name="T38" fmla="*/ 4 w 4"/>
                  <a:gd name="T39" fmla="*/ 0 h 8"/>
                  <a:gd name="T40" fmla="*/ 4 w 4"/>
                  <a:gd name="T41" fmla="*/ 0 h 8"/>
                  <a:gd name="T42" fmla="*/ 4 w 4"/>
                  <a:gd name="T43" fmla="*/ 0 h 8"/>
                  <a:gd name="T44" fmla="*/ 4 w 4"/>
                  <a:gd name="T45" fmla="*/ 0 h 8"/>
                  <a:gd name="T46" fmla="*/ 4 w 4"/>
                  <a:gd name="T47" fmla="*/ 4 h 8"/>
                  <a:gd name="T48" fmla="*/ 4 w 4"/>
                  <a:gd name="T49" fmla="*/ 4 h 8"/>
                  <a:gd name="T50" fmla="*/ 4 w 4"/>
                  <a:gd name="T51" fmla="*/ 4 h 8"/>
                  <a:gd name="T52" fmla="*/ 4 w 4"/>
                  <a:gd name="T53" fmla="*/ 4 h 8"/>
                  <a:gd name="T54" fmla="*/ 4 w 4"/>
                  <a:gd name="T55" fmla="*/ 4 h 8"/>
                  <a:gd name="T56" fmla="*/ 4 w 4"/>
                  <a:gd name="T57" fmla="*/ 4 h 8"/>
                  <a:gd name="T58" fmla="*/ 4 w 4"/>
                  <a:gd name="T59" fmla="*/ 8 h 8"/>
                  <a:gd name="T60" fmla="*/ 4 w 4"/>
                  <a:gd name="T61" fmla="*/ 8 h 8"/>
                  <a:gd name="T62" fmla="*/ 4 w 4"/>
                  <a:gd name="T63" fmla="*/ 8 h 8"/>
                  <a:gd name="T64" fmla="*/ 4 w 4"/>
                  <a:gd name="T6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4" y="8"/>
                    </a:moveTo>
                    <a:lnTo>
                      <a:pt x="0" y="8"/>
                    </a:lnTo>
                    <a:lnTo>
                      <a:pt x="0" y="8"/>
                    </a:lnTo>
                    <a:lnTo>
                      <a:pt x="0" y="8"/>
                    </a:lnTo>
                    <a:lnTo>
                      <a:pt x="0" y="8"/>
                    </a:lnTo>
                    <a:lnTo>
                      <a:pt x="0" y="8"/>
                    </a:lnTo>
                    <a:lnTo>
                      <a:pt x="0" y="8"/>
                    </a:lnTo>
                    <a:lnTo>
                      <a:pt x="0" y="4"/>
                    </a:lnTo>
                    <a:lnTo>
                      <a:pt x="0" y="4"/>
                    </a:lnTo>
                    <a:lnTo>
                      <a:pt x="0" y="4"/>
                    </a:lnTo>
                    <a:lnTo>
                      <a:pt x="0" y="4"/>
                    </a:lnTo>
                    <a:lnTo>
                      <a:pt x="0" y="4"/>
                    </a:lnTo>
                    <a:lnTo>
                      <a:pt x="0" y="4"/>
                    </a:lnTo>
                    <a:lnTo>
                      <a:pt x="0" y="4"/>
                    </a:lnTo>
                    <a:lnTo>
                      <a:pt x="0" y="0"/>
                    </a:lnTo>
                    <a:lnTo>
                      <a:pt x="0" y="0"/>
                    </a:lnTo>
                    <a:lnTo>
                      <a:pt x="0" y="0"/>
                    </a:lnTo>
                    <a:lnTo>
                      <a:pt x="4" y="0"/>
                    </a:lnTo>
                    <a:lnTo>
                      <a:pt x="4" y="0"/>
                    </a:lnTo>
                    <a:lnTo>
                      <a:pt x="4" y="0"/>
                    </a:lnTo>
                    <a:lnTo>
                      <a:pt x="4" y="0"/>
                    </a:lnTo>
                    <a:lnTo>
                      <a:pt x="4" y="0"/>
                    </a:lnTo>
                    <a:lnTo>
                      <a:pt x="4" y="0"/>
                    </a:lnTo>
                    <a:lnTo>
                      <a:pt x="4" y="4"/>
                    </a:lnTo>
                    <a:lnTo>
                      <a:pt x="4" y="4"/>
                    </a:lnTo>
                    <a:lnTo>
                      <a:pt x="4" y="4"/>
                    </a:lnTo>
                    <a:lnTo>
                      <a:pt x="4" y="4"/>
                    </a:lnTo>
                    <a:lnTo>
                      <a:pt x="4" y="4"/>
                    </a:lnTo>
                    <a:lnTo>
                      <a:pt x="4" y="4"/>
                    </a:lnTo>
                    <a:lnTo>
                      <a:pt x="4" y="8"/>
                    </a:lnTo>
                    <a:lnTo>
                      <a:pt x="4" y="8"/>
                    </a:lnTo>
                    <a:lnTo>
                      <a:pt x="4" y="8"/>
                    </a:lnTo>
                    <a:lnTo>
                      <a:pt x="4" y="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78" name="Freeform 3114">
                <a:extLst>
                  <a:ext uri="{FF2B5EF4-FFF2-40B4-BE49-F238E27FC236}">
                    <a16:creationId xmlns:a16="http://schemas.microsoft.com/office/drawing/2014/main" id="{D0A1C2AE-27D7-4585-A1A4-6F46B54A095D}"/>
                  </a:ext>
                </a:extLst>
              </p:cNvPr>
              <p:cNvSpPr>
                <a:spLocks/>
              </p:cNvSpPr>
              <p:nvPr/>
            </p:nvSpPr>
            <p:spPr bwMode="auto">
              <a:xfrm>
                <a:off x="2443" y="2363"/>
                <a:ext cx="4" cy="3"/>
              </a:xfrm>
              <a:custGeom>
                <a:avLst/>
                <a:gdLst>
                  <a:gd name="T0" fmla="*/ 4 w 4"/>
                  <a:gd name="T1" fmla="*/ 0 h 3"/>
                  <a:gd name="T2" fmla="*/ 0 w 4"/>
                  <a:gd name="T3" fmla="*/ 0 h 3"/>
                  <a:gd name="T4" fmla="*/ 0 w 4"/>
                  <a:gd name="T5" fmla="*/ 3 h 3"/>
                  <a:gd name="T6" fmla="*/ 4 w 4"/>
                  <a:gd name="T7" fmla="*/ 3 h 3"/>
                  <a:gd name="T8" fmla="*/ 4 w 4"/>
                  <a:gd name="T9" fmla="*/ 3 h 3"/>
                  <a:gd name="T10" fmla="*/ 4 w 4"/>
                  <a:gd name="T11" fmla="*/ 0 h 3"/>
                  <a:gd name="T12" fmla="*/ 4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0"/>
                    </a:moveTo>
                    <a:lnTo>
                      <a:pt x="0" y="0"/>
                    </a:lnTo>
                    <a:lnTo>
                      <a:pt x="0" y="3"/>
                    </a:lnTo>
                    <a:lnTo>
                      <a:pt x="4" y="3"/>
                    </a:lnTo>
                    <a:lnTo>
                      <a:pt x="4" y="3"/>
                    </a:lnTo>
                    <a:lnTo>
                      <a:pt x="4"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79" name="Freeform 3115">
                <a:extLst>
                  <a:ext uri="{FF2B5EF4-FFF2-40B4-BE49-F238E27FC236}">
                    <a16:creationId xmlns:a16="http://schemas.microsoft.com/office/drawing/2014/main" id="{4066D921-D087-4242-AF58-A7DAA8D5563F}"/>
                  </a:ext>
                </a:extLst>
              </p:cNvPr>
              <p:cNvSpPr>
                <a:spLocks/>
              </p:cNvSpPr>
              <p:nvPr/>
            </p:nvSpPr>
            <p:spPr bwMode="auto">
              <a:xfrm>
                <a:off x="2443" y="2363"/>
                <a:ext cx="4" cy="3"/>
              </a:xfrm>
              <a:custGeom>
                <a:avLst/>
                <a:gdLst>
                  <a:gd name="T0" fmla="*/ 4 w 4"/>
                  <a:gd name="T1" fmla="*/ 0 h 3"/>
                  <a:gd name="T2" fmla="*/ 0 w 4"/>
                  <a:gd name="T3" fmla="*/ 0 h 3"/>
                  <a:gd name="T4" fmla="*/ 0 w 4"/>
                  <a:gd name="T5" fmla="*/ 3 h 3"/>
                  <a:gd name="T6" fmla="*/ 4 w 4"/>
                  <a:gd name="T7" fmla="*/ 3 h 3"/>
                  <a:gd name="T8" fmla="*/ 4 w 4"/>
                  <a:gd name="T9" fmla="*/ 3 h 3"/>
                  <a:gd name="T10" fmla="*/ 4 w 4"/>
                  <a:gd name="T11" fmla="*/ 0 h 3"/>
                  <a:gd name="T12" fmla="*/ 4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4" y="0"/>
                    </a:moveTo>
                    <a:lnTo>
                      <a:pt x="0" y="0"/>
                    </a:lnTo>
                    <a:lnTo>
                      <a:pt x="0" y="3"/>
                    </a:lnTo>
                    <a:lnTo>
                      <a:pt x="4" y="3"/>
                    </a:lnTo>
                    <a:lnTo>
                      <a:pt x="4" y="3"/>
                    </a:lnTo>
                    <a:lnTo>
                      <a:pt x="4"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80" name="Freeform 3116">
                <a:extLst>
                  <a:ext uri="{FF2B5EF4-FFF2-40B4-BE49-F238E27FC236}">
                    <a16:creationId xmlns:a16="http://schemas.microsoft.com/office/drawing/2014/main" id="{DD03BA1E-327C-4422-813E-EF973213ECA0}"/>
                  </a:ext>
                </a:extLst>
              </p:cNvPr>
              <p:cNvSpPr>
                <a:spLocks/>
              </p:cNvSpPr>
              <p:nvPr/>
            </p:nvSpPr>
            <p:spPr bwMode="auto">
              <a:xfrm>
                <a:off x="2450" y="2366"/>
                <a:ext cx="0" cy="4"/>
              </a:xfrm>
              <a:custGeom>
                <a:avLst/>
                <a:gdLst>
                  <a:gd name="T0" fmla="*/ 0 h 4"/>
                  <a:gd name="T1" fmla="*/ 0 h 4"/>
                  <a:gd name="T2" fmla="*/ 4 h 4"/>
                  <a:gd name="T3" fmla="*/ 4 h 4"/>
                  <a:gd name="T4" fmla="*/ 4 h 4"/>
                  <a:gd name="T5" fmla="*/ 4 h 4"/>
                  <a:gd name="T6" fmla="*/ 4 h 4"/>
                  <a:gd name="T7" fmla="*/ 4 h 4"/>
                  <a:gd name="T8" fmla="*/ 0 h 4"/>
                  <a:gd name="T9" fmla="*/ 0 h 4"/>
                  <a:gd name="T10" fmla="*/ 0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4">
                    <a:moveTo>
                      <a:pt x="0" y="0"/>
                    </a:moveTo>
                    <a:lnTo>
                      <a:pt x="0" y="0"/>
                    </a:lnTo>
                    <a:lnTo>
                      <a:pt x="0" y="4"/>
                    </a:lnTo>
                    <a:lnTo>
                      <a:pt x="0" y="4"/>
                    </a:lnTo>
                    <a:lnTo>
                      <a:pt x="0" y="4"/>
                    </a:lnTo>
                    <a:lnTo>
                      <a:pt x="0" y="4"/>
                    </a:lnTo>
                    <a:lnTo>
                      <a:pt x="0" y="4"/>
                    </a:lnTo>
                    <a:lnTo>
                      <a:pt x="0" y="4"/>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81" name="Freeform 3117">
                <a:extLst>
                  <a:ext uri="{FF2B5EF4-FFF2-40B4-BE49-F238E27FC236}">
                    <a16:creationId xmlns:a16="http://schemas.microsoft.com/office/drawing/2014/main" id="{CB9A7255-28C9-4FE6-BB19-D4FAF357E989}"/>
                  </a:ext>
                </a:extLst>
              </p:cNvPr>
              <p:cNvSpPr>
                <a:spLocks/>
              </p:cNvSpPr>
              <p:nvPr/>
            </p:nvSpPr>
            <p:spPr bwMode="auto">
              <a:xfrm>
                <a:off x="2450" y="2366"/>
                <a:ext cx="0" cy="4"/>
              </a:xfrm>
              <a:custGeom>
                <a:avLst/>
                <a:gdLst>
                  <a:gd name="T0" fmla="*/ 0 h 4"/>
                  <a:gd name="T1" fmla="*/ 0 h 4"/>
                  <a:gd name="T2" fmla="*/ 4 h 4"/>
                  <a:gd name="T3" fmla="*/ 4 h 4"/>
                  <a:gd name="T4" fmla="*/ 4 h 4"/>
                  <a:gd name="T5" fmla="*/ 4 h 4"/>
                  <a:gd name="T6" fmla="*/ 4 h 4"/>
                  <a:gd name="T7" fmla="*/ 4 h 4"/>
                  <a:gd name="T8" fmla="*/ 0 h 4"/>
                  <a:gd name="T9" fmla="*/ 0 h 4"/>
                  <a:gd name="T10" fmla="*/ 0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4">
                    <a:moveTo>
                      <a:pt x="0" y="0"/>
                    </a:moveTo>
                    <a:lnTo>
                      <a:pt x="0" y="0"/>
                    </a:lnTo>
                    <a:lnTo>
                      <a:pt x="0" y="4"/>
                    </a:lnTo>
                    <a:lnTo>
                      <a:pt x="0" y="4"/>
                    </a:lnTo>
                    <a:lnTo>
                      <a:pt x="0" y="4"/>
                    </a:lnTo>
                    <a:lnTo>
                      <a:pt x="0" y="4"/>
                    </a:lnTo>
                    <a:lnTo>
                      <a:pt x="0" y="4"/>
                    </a:lnTo>
                    <a:lnTo>
                      <a:pt x="0" y="4"/>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82" name="Freeform 3118">
                <a:extLst>
                  <a:ext uri="{FF2B5EF4-FFF2-40B4-BE49-F238E27FC236}">
                    <a16:creationId xmlns:a16="http://schemas.microsoft.com/office/drawing/2014/main" id="{FE1798A9-C5D1-4C09-A8CE-01B52A36F439}"/>
                  </a:ext>
                </a:extLst>
              </p:cNvPr>
              <p:cNvSpPr>
                <a:spLocks/>
              </p:cNvSpPr>
              <p:nvPr/>
            </p:nvSpPr>
            <p:spPr bwMode="auto">
              <a:xfrm>
                <a:off x="2447" y="3120"/>
                <a:ext cx="172" cy="179"/>
              </a:xfrm>
              <a:custGeom>
                <a:avLst/>
                <a:gdLst>
                  <a:gd name="T0" fmla="*/ 3 w 172"/>
                  <a:gd name="T1" fmla="*/ 61 h 179"/>
                  <a:gd name="T2" fmla="*/ 7 w 172"/>
                  <a:gd name="T3" fmla="*/ 43 h 179"/>
                  <a:gd name="T4" fmla="*/ 7 w 172"/>
                  <a:gd name="T5" fmla="*/ 32 h 179"/>
                  <a:gd name="T6" fmla="*/ 10 w 172"/>
                  <a:gd name="T7" fmla="*/ 25 h 179"/>
                  <a:gd name="T8" fmla="*/ 14 w 172"/>
                  <a:gd name="T9" fmla="*/ 14 h 179"/>
                  <a:gd name="T10" fmla="*/ 25 w 172"/>
                  <a:gd name="T11" fmla="*/ 10 h 179"/>
                  <a:gd name="T12" fmla="*/ 46 w 172"/>
                  <a:gd name="T13" fmla="*/ 3 h 179"/>
                  <a:gd name="T14" fmla="*/ 57 w 172"/>
                  <a:gd name="T15" fmla="*/ 0 h 179"/>
                  <a:gd name="T16" fmla="*/ 78 w 172"/>
                  <a:gd name="T17" fmla="*/ 3 h 179"/>
                  <a:gd name="T18" fmla="*/ 86 w 172"/>
                  <a:gd name="T19" fmla="*/ 7 h 179"/>
                  <a:gd name="T20" fmla="*/ 93 w 172"/>
                  <a:gd name="T21" fmla="*/ 18 h 179"/>
                  <a:gd name="T22" fmla="*/ 93 w 172"/>
                  <a:gd name="T23" fmla="*/ 21 h 179"/>
                  <a:gd name="T24" fmla="*/ 96 w 172"/>
                  <a:gd name="T25" fmla="*/ 28 h 179"/>
                  <a:gd name="T26" fmla="*/ 96 w 172"/>
                  <a:gd name="T27" fmla="*/ 46 h 179"/>
                  <a:gd name="T28" fmla="*/ 100 w 172"/>
                  <a:gd name="T29" fmla="*/ 61 h 179"/>
                  <a:gd name="T30" fmla="*/ 107 w 172"/>
                  <a:gd name="T31" fmla="*/ 64 h 179"/>
                  <a:gd name="T32" fmla="*/ 114 w 172"/>
                  <a:gd name="T33" fmla="*/ 64 h 179"/>
                  <a:gd name="T34" fmla="*/ 125 w 172"/>
                  <a:gd name="T35" fmla="*/ 64 h 179"/>
                  <a:gd name="T36" fmla="*/ 129 w 172"/>
                  <a:gd name="T37" fmla="*/ 61 h 179"/>
                  <a:gd name="T38" fmla="*/ 139 w 172"/>
                  <a:gd name="T39" fmla="*/ 68 h 179"/>
                  <a:gd name="T40" fmla="*/ 143 w 172"/>
                  <a:gd name="T41" fmla="*/ 71 h 179"/>
                  <a:gd name="T42" fmla="*/ 146 w 172"/>
                  <a:gd name="T43" fmla="*/ 86 h 179"/>
                  <a:gd name="T44" fmla="*/ 146 w 172"/>
                  <a:gd name="T45" fmla="*/ 97 h 179"/>
                  <a:gd name="T46" fmla="*/ 150 w 172"/>
                  <a:gd name="T47" fmla="*/ 100 h 179"/>
                  <a:gd name="T48" fmla="*/ 157 w 172"/>
                  <a:gd name="T49" fmla="*/ 100 h 179"/>
                  <a:gd name="T50" fmla="*/ 164 w 172"/>
                  <a:gd name="T51" fmla="*/ 100 h 179"/>
                  <a:gd name="T52" fmla="*/ 168 w 172"/>
                  <a:gd name="T53" fmla="*/ 100 h 179"/>
                  <a:gd name="T54" fmla="*/ 172 w 172"/>
                  <a:gd name="T55" fmla="*/ 114 h 179"/>
                  <a:gd name="T56" fmla="*/ 168 w 172"/>
                  <a:gd name="T57" fmla="*/ 122 h 179"/>
                  <a:gd name="T58" fmla="*/ 168 w 172"/>
                  <a:gd name="T59" fmla="*/ 136 h 179"/>
                  <a:gd name="T60" fmla="*/ 164 w 172"/>
                  <a:gd name="T61" fmla="*/ 154 h 179"/>
                  <a:gd name="T62" fmla="*/ 161 w 172"/>
                  <a:gd name="T63" fmla="*/ 161 h 179"/>
                  <a:gd name="T64" fmla="*/ 154 w 172"/>
                  <a:gd name="T65" fmla="*/ 168 h 179"/>
                  <a:gd name="T66" fmla="*/ 150 w 172"/>
                  <a:gd name="T67" fmla="*/ 168 h 179"/>
                  <a:gd name="T68" fmla="*/ 143 w 172"/>
                  <a:gd name="T69" fmla="*/ 175 h 179"/>
                  <a:gd name="T70" fmla="*/ 139 w 172"/>
                  <a:gd name="T71" fmla="*/ 175 h 179"/>
                  <a:gd name="T72" fmla="*/ 132 w 172"/>
                  <a:gd name="T73" fmla="*/ 175 h 179"/>
                  <a:gd name="T74" fmla="*/ 129 w 172"/>
                  <a:gd name="T75" fmla="*/ 179 h 179"/>
                  <a:gd name="T76" fmla="*/ 121 w 172"/>
                  <a:gd name="T77" fmla="*/ 179 h 179"/>
                  <a:gd name="T78" fmla="*/ 114 w 172"/>
                  <a:gd name="T79" fmla="*/ 179 h 179"/>
                  <a:gd name="T80" fmla="*/ 107 w 172"/>
                  <a:gd name="T81" fmla="*/ 172 h 179"/>
                  <a:gd name="T82" fmla="*/ 86 w 172"/>
                  <a:gd name="T83" fmla="*/ 172 h 179"/>
                  <a:gd name="T84" fmla="*/ 86 w 172"/>
                  <a:gd name="T85" fmla="*/ 168 h 179"/>
                  <a:gd name="T86" fmla="*/ 89 w 172"/>
                  <a:gd name="T87" fmla="*/ 161 h 179"/>
                  <a:gd name="T88" fmla="*/ 96 w 172"/>
                  <a:gd name="T89" fmla="*/ 143 h 179"/>
                  <a:gd name="T90" fmla="*/ 100 w 172"/>
                  <a:gd name="T91" fmla="*/ 136 h 179"/>
                  <a:gd name="T92" fmla="*/ 100 w 172"/>
                  <a:gd name="T93" fmla="*/ 132 h 179"/>
                  <a:gd name="T94" fmla="*/ 96 w 172"/>
                  <a:gd name="T95" fmla="*/ 129 h 179"/>
                  <a:gd name="T96" fmla="*/ 89 w 172"/>
                  <a:gd name="T97" fmla="*/ 125 h 179"/>
                  <a:gd name="T98" fmla="*/ 78 w 172"/>
                  <a:gd name="T99" fmla="*/ 118 h 179"/>
                  <a:gd name="T100" fmla="*/ 64 w 172"/>
                  <a:gd name="T101" fmla="*/ 107 h 179"/>
                  <a:gd name="T102" fmla="*/ 57 w 172"/>
                  <a:gd name="T103" fmla="*/ 104 h 179"/>
                  <a:gd name="T104" fmla="*/ 43 w 172"/>
                  <a:gd name="T105" fmla="*/ 104 h 179"/>
                  <a:gd name="T106" fmla="*/ 39 w 172"/>
                  <a:gd name="T107" fmla="*/ 100 h 179"/>
                  <a:gd name="T108" fmla="*/ 32 w 172"/>
                  <a:gd name="T109" fmla="*/ 93 h 179"/>
                  <a:gd name="T110" fmla="*/ 28 w 172"/>
                  <a:gd name="T111" fmla="*/ 89 h 179"/>
                  <a:gd name="T112" fmla="*/ 18 w 172"/>
                  <a:gd name="T113" fmla="*/ 82 h 179"/>
                  <a:gd name="T114" fmla="*/ 7 w 172"/>
                  <a:gd name="T115" fmla="*/ 71 h 179"/>
                  <a:gd name="T116" fmla="*/ 0 w 172"/>
                  <a:gd name="T117" fmla="*/ 6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2" h="179">
                    <a:moveTo>
                      <a:pt x="0" y="68"/>
                    </a:moveTo>
                    <a:lnTo>
                      <a:pt x="3" y="61"/>
                    </a:lnTo>
                    <a:lnTo>
                      <a:pt x="7" y="46"/>
                    </a:lnTo>
                    <a:lnTo>
                      <a:pt x="7" y="43"/>
                    </a:lnTo>
                    <a:lnTo>
                      <a:pt x="7" y="43"/>
                    </a:lnTo>
                    <a:lnTo>
                      <a:pt x="7" y="32"/>
                    </a:lnTo>
                    <a:lnTo>
                      <a:pt x="7" y="32"/>
                    </a:lnTo>
                    <a:lnTo>
                      <a:pt x="10" y="25"/>
                    </a:lnTo>
                    <a:lnTo>
                      <a:pt x="14" y="18"/>
                    </a:lnTo>
                    <a:lnTo>
                      <a:pt x="14" y="14"/>
                    </a:lnTo>
                    <a:lnTo>
                      <a:pt x="18" y="10"/>
                    </a:lnTo>
                    <a:lnTo>
                      <a:pt x="25" y="10"/>
                    </a:lnTo>
                    <a:lnTo>
                      <a:pt x="43" y="3"/>
                    </a:lnTo>
                    <a:lnTo>
                      <a:pt x="46" y="3"/>
                    </a:lnTo>
                    <a:lnTo>
                      <a:pt x="57" y="0"/>
                    </a:lnTo>
                    <a:lnTo>
                      <a:pt x="57" y="0"/>
                    </a:lnTo>
                    <a:lnTo>
                      <a:pt x="75" y="0"/>
                    </a:lnTo>
                    <a:lnTo>
                      <a:pt x="78" y="3"/>
                    </a:lnTo>
                    <a:lnTo>
                      <a:pt x="82" y="3"/>
                    </a:lnTo>
                    <a:lnTo>
                      <a:pt x="86" y="7"/>
                    </a:lnTo>
                    <a:lnTo>
                      <a:pt x="93" y="14"/>
                    </a:lnTo>
                    <a:lnTo>
                      <a:pt x="93" y="18"/>
                    </a:lnTo>
                    <a:lnTo>
                      <a:pt x="93" y="18"/>
                    </a:lnTo>
                    <a:lnTo>
                      <a:pt x="93" y="21"/>
                    </a:lnTo>
                    <a:lnTo>
                      <a:pt x="93" y="21"/>
                    </a:lnTo>
                    <a:lnTo>
                      <a:pt x="96" y="28"/>
                    </a:lnTo>
                    <a:lnTo>
                      <a:pt x="96" y="28"/>
                    </a:lnTo>
                    <a:lnTo>
                      <a:pt x="96" y="46"/>
                    </a:lnTo>
                    <a:lnTo>
                      <a:pt x="96" y="57"/>
                    </a:lnTo>
                    <a:lnTo>
                      <a:pt x="100" y="61"/>
                    </a:lnTo>
                    <a:lnTo>
                      <a:pt x="100" y="61"/>
                    </a:lnTo>
                    <a:lnTo>
                      <a:pt x="107" y="64"/>
                    </a:lnTo>
                    <a:lnTo>
                      <a:pt x="107" y="64"/>
                    </a:lnTo>
                    <a:lnTo>
                      <a:pt x="114" y="64"/>
                    </a:lnTo>
                    <a:lnTo>
                      <a:pt x="118" y="64"/>
                    </a:lnTo>
                    <a:lnTo>
                      <a:pt x="125" y="64"/>
                    </a:lnTo>
                    <a:lnTo>
                      <a:pt x="125" y="64"/>
                    </a:lnTo>
                    <a:lnTo>
                      <a:pt x="129" y="61"/>
                    </a:lnTo>
                    <a:lnTo>
                      <a:pt x="132" y="64"/>
                    </a:lnTo>
                    <a:lnTo>
                      <a:pt x="139" y="68"/>
                    </a:lnTo>
                    <a:lnTo>
                      <a:pt x="143" y="71"/>
                    </a:lnTo>
                    <a:lnTo>
                      <a:pt x="143" y="71"/>
                    </a:lnTo>
                    <a:lnTo>
                      <a:pt x="143" y="79"/>
                    </a:lnTo>
                    <a:lnTo>
                      <a:pt x="146" y="86"/>
                    </a:lnTo>
                    <a:lnTo>
                      <a:pt x="146" y="93"/>
                    </a:lnTo>
                    <a:lnTo>
                      <a:pt x="146" y="97"/>
                    </a:lnTo>
                    <a:lnTo>
                      <a:pt x="146" y="100"/>
                    </a:lnTo>
                    <a:lnTo>
                      <a:pt x="150" y="100"/>
                    </a:lnTo>
                    <a:lnTo>
                      <a:pt x="154" y="100"/>
                    </a:lnTo>
                    <a:lnTo>
                      <a:pt x="157" y="100"/>
                    </a:lnTo>
                    <a:lnTo>
                      <a:pt x="157" y="100"/>
                    </a:lnTo>
                    <a:lnTo>
                      <a:pt x="164" y="100"/>
                    </a:lnTo>
                    <a:lnTo>
                      <a:pt x="168" y="100"/>
                    </a:lnTo>
                    <a:lnTo>
                      <a:pt x="168" y="100"/>
                    </a:lnTo>
                    <a:lnTo>
                      <a:pt x="172" y="104"/>
                    </a:lnTo>
                    <a:lnTo>
                      <a:pt x="172" y="114"/>
                    </a:lnTo>
                    <a:lnTo>
                      <a:pt x="172" y="114"/>
                    </a:lnTo>
                    <a:lnTo>
                      <a:pt x="168" y="122"/>
                    </a:lnTo>
                    <a:lnTo>
                      <a:pt x="168" y="129"/>
                    </a:lnTo>
                    <a:lnTo>
                      <a:pt x="168" y="136"/>
                    </a:lnTo>
                    <a:lnTo>
                      <a:pt x="164" y="147"/>
                    </a:lnTo>
                    <a:lnTo>
                      <a:pt x="164" y="154"/>
                    </a:lnTo>
                    <a:lnTo>
                      <a:pt x="164" y="158"/>
                    </a:lnTo>
                    <a:lnTo>
                      <a:pt x="161" y="161"/>
                    </a:lnTo>
                    <a:lnTo>
                      <a:pt x="157" y="165"/>
                    </a:lnTo>
                    <a:lnTo>
                      <a:pt x="154" y="168"/>
                    </a:lnTo>
                    <a:lnTo>
                      <a:pt x="150" y="168"/>
                    </a:lnTo>
                    <a:lnTo>
                      <a:pt x="150" y="168"/>
                    </a:lnTo>
                    <a:lnTo>
                      <a:pt x="146" y="172"/>
                    </a:lnTo>
                    <a:lnTo>
                      <a:pt x="143" y="175"/>
                    </a:lnTo>
                    <a:lnTo>
                      <a:pt x="143" y="175"/>
                    </a:lnTo>
                    <a:lnTo>
                      <a:pt x="139" y="175"/>
                    </a:lnTo>
                    <a:lnTo>
                      <a:pt x="136" y="175"/>
                    </a:lnTo>
                    <a:lnTo>
                      <a:pt x="132" y="175"/>
                    </a:lnTo>
                    <a:lnTo>
                      <a:pt x="132" y="179"/>
                    </a:lnTo>
                    <a:lnTo>
                      <a:pt x="129" y="179"/>
                    </a:lnTo>
                    <a:lnTo>
                      <a:pt x="125" y="179"/>
                    </a:lnTo>
                    <a:lnTo>
                      <a:pt x="121" y="179"/>
                    </a:lnTo>
                    <a:lnTo>
                      <a:pt x="121" y="179"/>
                    </a:lnTo>
                    <a:lnTo>
                      <a:pt x="114" y="179"/>
                    </a:lnTo>
                    <a:lnTo>
                      <a:pt x="111" y="172"/>
                    </a:lnTo>
                    <a:lnTo>
                      <a:pt x="107" y="172"/>
                    </a:lnTo>
                    <a:lnTo>
                      <a:pt x="96" y="172"/>
                    </a:lnTo>
                    <a:lnTo>
                      <a:pt x="86" y="172"/>
                    </a:lnTo>
                    <a:lnTo>
                      <a:pt x="86" y="168"/>
                    </a:lnTo>
                    <a:lnTo>
                      <a:pt x="86" y="168"/>
                    </a:lnTo>
                    <a:lnTo>
                      <a:pt x="89" y="165"/>
                    </a:lnTo>
                    <a:lnTo>
                      <a:pt x="89" y="161"/>
                    </a:lnTo>
                    <a:lnTo>
                      <a:pt x="93" y="154"/>
                    </a:lnTo>
                    <a:lnTo>
                      <a:pt x="96" y="143"/>
                    </a:lnTo>
                    <a:lnTo>
                      <a:pt x="100" y="140"/>
                    </a:lnTo>
                    <a:lnTo>
                      <a:pt x="100" y="136"/>
                    </a:lnTo>
                    <a:lnTo>
                      <a:pt x="100" y="132"/>
                    </a:lnTo>
                    <a:lnTo>
                      <a:pt x="100" y="132"/>
                    </a:lnTo>
                    <a:lnTo>
                      <a:pt x="100" y="132"/>
                    </a:lnTo>
                    <a:lnTo>
                      <a:pt x="96" y="129"/>
                    </a:lnTo>
                    <a:lnTo>
                      <a:pt x="93" y="125"/>
                    </a:lnTo>
                    <a:lnTo>
                      <a:pt x="89" y="125"/>
                    </a:lnTo>
                    <a:lnTo>
                      <a:pt x="86" y="122"/>
                    </a:lnTo>
                    <a:lnTo>
                      <a:pt x="78" y="118"/>
                    </a:lnTo>
                    <a:lnTo>
                      <a:pt x="75" y="114"/>
                    </a:lnTo>
                    <a:lnTo>
                      <a:pt x="64" y="107"/>
                    </a:lnTo>
                    <a:lnTo>
                      <a:pt x="60" y="107"/>
                    </a:lnTo>
                    <a:lnTo>
                      <a:pt x="57" y="104"/>
                    </a:lnTo>
                    <a:lnTo>
                      <a:pt x="46" y="104"/>
                    </a:lnTo>
                    <a:lnTo>
                      <a:pt x="43" y="104"/>
                    </a:lnTo>
                    <a:lnTo>
                      <a:pt x="39" y="104"/>
                    </a:lnTo>
                    <a:lnTo>
                      <a:pt x="39" y="100"/>
                    </a:lnTo>
                    <a:lnTo>
                      <a:pt x="35" y="100"/>
                    </a:lnTo>
                    <a:lnTo>
                      <a:pt x="32" y="93"/>
                    </a:lnTo>
                    <a:lnTo>
                      <a:pt x="32" y="93"/>
                    </a:lnTo>
                    <a:lnTo>
                      <a:pt x="28" y="89"/>
                    </a:lnTo>
                    <a:lnTo>
                      <a:pt x="18" y="86"/>
                    </a:lnTo>
                    <a:lnTo>
                      <a:pt x="18" y="82"/>
                    </a:lnTo>
                    <a:lnTo>
                      <a:pt x="10" y="79"/>
                    </a:lnTo>
                    <a:lnTo>
                      <a:pt x="7" y="71"/>
                    </a:lnTo>
                    <a:lnTo>
                      <a:pt x="7" y="68"/>
                    </a:lnTo>
                    <a:lnTo>
                      <a:pt x="0" y="6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83" name="Freeform 3119">
                <a:extLst>
                  <a:ext uri="{FF2B5EF4-FFF2-40B4-BE49-F238E27FC236}">
                    <a16:creationId xmlns:a16="http://schemas.microsoft.com/office/drawing/2014/main" id="{9EAB98DE-C85B-4443-BADF-FA4299802B79}"/>
                  </a:ext>
                </a:extLst>
              </p:cNvPr>
              <p:cNvSpPr>
                <a:spLocks/>
              </p:cNvSpPr>
              <p:nvPr/>
            </p:nvSpPr>
            <p:spPr bwMode="auto">
              <a:xfrm>
                <a:off x="2447" y="3120"/>
                <a:ext cx="172" cy="179"/>
              </a:xfrm>
              <a:custGeom>
                <a:avLst/>
                <a:gdLst>
                  <a:gd name="T0" fmla="*/ 3 w 172"/>
                  <a:gd name="T1" fmla="*/ 61 h 179"/>
                  <a:gd name="T2" fmla="*/ 7 w 172"/>
                  <a:gd name="T3" fmla="*/ 43 h 179"/>
                  <a:gd name="T4" fmla="*/ 7 w 172"/>
                  <a:gd name="T5" fmla="*/ 32 h 179"/>
                  <a:gd name="T6" fmla="*/ 10 w 172"/>
                  <a:gd name="T7" fmla="*/ 25 h 179"/>
                  <a:gd name="T8" fmla="*/ 14 w 172"/>
                  <a:gd name="T9" fmla="*/ 14 h 179"/>
                  <a:gd name="T10" fmla="*/ 25 w 172"/>
                  <a:gd name="T11" fmla="*/ 10 h 179"/>
                  <a:gd name="T12" fmla="*/ 46 w 172"/>
                  <a:gd name="T13" fmla="*/ 3 h 179"/>
                  <a:gd name="T14" fmla="*/ 57 w 172"/>
                  <a:gd name="T15" fmla="*/ 0 h 179"/>
                  <a:gd name="T16" fmla="*/ 78 w 172"/>
                  <a:gd name="T17" fmla="*/ 3 h 179"/>
                  <a:gd name="T18" fmla="*/ 86 w 172"/>
                  <a:gd name="T19" fmla="*/ 7 h 179"/>
                  <a:gd name="T20" fmla="*/ 93 w 172"/>
                  <a:gd name="T21" fmla="*/ 18 h 179"/>
                  <a:gd name="T22" fmla="*/ 93 w 172"/>
                  <a:gd name="T23" fmla="*/ 21 h 179"/>
                  <a:gd name="T24" fmla="*/ 96 w 172"/>
                  <a:gd name="T25" fmla="*/ 28 h 179"/>
                  <a:gd name="T26" fmla="*/ 96 w 172"/>
                  <a:gd name="T27" fmla="*/ 46 h 179"/>
                  <a:gd name="T28" fmla="*/ 100 w 172"/>
                  <a:gd name="T29" fmla="*/ 61 h 179"/>
                  <a:gd name="T30" fmla="*/ 107 w 172"/>
                  <a:gd name="T31" fmla="*/ 64 h 179"/>
                  <a:gd name="T32" fmla="*/ 114 w 172"/>
                  <a:gd name="T33" fmla="*/ 64 h 179"/>
                  <a:gd name="T34" fmla="*/ 125 w 172"/>
                  <a:gd name="T35" fmla="*/ 64 h 179"/>
                  <a:gd name="T36" fmla="*/ 129 w 172"/>
                  <a:gd name="T37" fmla="*/ 61 h 179"/>
                  <a:gd name="T38" fmla="*/ 139 w 172"/>
                  <a:gd name="T39" fmla="*/ 68 h 179"/>
                  <a:gd name="T40" fmla="*/ 143 w 172"/>
                  <a:gd name="T41" fmla="*/ 71 h 179"/>
                  <a:gd name="T42" fmla="*/ 146 w 172"/>
                  <a:gd name="T43" fmla="*/ 86 h 179"/>
                  <a:gd name="T44" fmla="*/ 146 w 172"/>
                  <a:gd name="T45" fmla="*/ 97 h 179"/>
                  <a:gd name="T46" fmla="*/ 150 w 172"/>
                  <a:gd name="T47" fmla="*/ 100 h 179"/>
                  <a:gd name="T48" fmla="*/ 157 w 172"/>
                  <a:gd name="T49" fmla="*/ 100 h 179"/>
                  <a:gd name="T50" fmla="*/ 164 w 172"/>
                  <a:gd name="T51" fmla="*/ 100 h 179"/>
                  <a:gd name="T52" fmla="*/ 168 w 172"/>
                  <a:gd name="T53" fmla="*/ 100 h 179"/>
                  <a:gd name="T54" fmla="*/ 172 w 172"/>
                  <a:gd name="T55" fmla="*/ 114 h 179"/>
                  <a:gd name="T56" fmla="*/ 168 w 172"/>
                  <a:gd name="T57" fmla="*/ 122 h 179"/>
                  <a:gd name="T58" fmla="*/ 168 w 172"/>
                  <a:gd name="T59" fmla="*/ 136 h 179"/>
                  <a:gd name="T60" fmla="*/ 164 w 172"/>
                  <a:gd name="T61" fmla="*/ 154 h 179"/>
                  <a:gd name="T62" fmla="*/ 161 w 172"/>
                  <a:gd name="T63" fmla="*/ 161 h 179"/>
                  <a:gd name="T64" fmla="*/ 154 w 172"/>
                  <a:gd name="T65" fmla="*/ 168 h 179"/>
                  <a:gd name="T66" fmla="*/ 150 w 172"/>
                  <a:gd name="T67" fmla="*/ 168 h 179"/>
                  <a:gd name="T68" fmla="*/ 143 w 172"/>
                  <a:gd name="T69" fmla="*/ 175 h 179"/>
                  <a:gd name="T70" fmla="*/ 139 w 172"/>
                  <a:gd name="T71" fmla="*/ 175 h 179"/>
                  <a:gd name="T72" fmla="*/ 132 w 172"/>
                  <a:gd name="T73" fmla="*/ 175 h 179"/>
                  <a:gd name="T74" fmla="*/ 129 w 172"/>
                  <a:gd name="T75" fmla="*/ 179 h 179"/>
                  <a:gd name="T76" fmla="*/ 121 w 172"/>
                  <a:gd name="T77" fmla="*/ 179 h 179"/>
                  <a:gd name="T78" fmla="*/ 114 w 172"/>
                  <a:gd name="T79" fmla="*/ 179 h 179"/>
                  <a:gd name="T80" fmla="*/ 107 w 172"/>
                  <a:gd name="T81" fmla="*/ 172 h 179"/>
                  <a:gd name="T82" fmla="*/ 86 w 172"/>
                  <a:gd name="T83" fmla="*/ 172 h 179"/>
                  <a:gd name="T84" fmla="*/ 86 w 172"/>
                  <a:gd name="T85" fmla="*/ 168 h 179"/>
                  <a:gd name="T86" fmla="*/ 89 w 172"/>
                  <a:gd name="T87" fmla="*/ 161 h 179"/>
                  <a:gd name="T88" fmla="*/ 96 w 172"/>
                  <a:gd name="T89" fmla="*/ 143 h 179"/>
                  <a:gd name="T90" fmla="*/ 100 w 172"/>
                  <a:gd name="T91" fmla="*/ 136 h 179"/>
                  <a:gd name="T92" fmla="*/ 100 w 172"/>
                  <a:gd name="T93" fmla="*/ 132 h 179"/>
                  <a:gd name="T94" fmla="*/ 96 w 172"/>
                  <a:gd name="T95" fmla="*/ 129 h 179"/>
                  <a:gd name="T96" fmla="*/ 89 w 172"/>
                  <a:gd name="T97" fmla="*/ 125 h 179"/>
                  <a:gd name="T98" fmla="*/ 78 w 172"/>
                  <a:gd name="T99" fmla="*/ 118 h 179"/>
                  <a:gd name="T100" fmla="*/ 64 w 172"/>
                  <a:gd name="T101" fmla="*/ 107 h 179"/>
                  <a:gd name="T102" fmla="*/ 57 w 172"/>
                  <a:gd name="T103" fmla="*/ 104 h 179"/>
                  <a:gd name="T104" fmla="*/ 43 w 172"/>
                  <a:gd name="T105" fmla="*/ 104 h 179"/>
                  <a:gd name="T106" fmla="*/ 39 w 172"/>
                  <a:gd name="T107" fmla="*/ 100 h 179"/>
                  <a:gd name="T108" fmla="*/ 32 w 172"/>
                  <a:gd name="T109" fmla="*/ 93 h 179"/>
                  <a:gd name="T110" fmla="*/ 28 w 172"/>
                  <a:gd name="T111" fmla="*/ 89 h 179"/>
                  <a:gd name="T112" fmla="*/ 18 w 172"/>
                  <a:gd name="T113" fmla="*/ 82 h 179"/>
                  <a:gd name="T114" fmla="*/ 7 w 172"/>
                  <a:gd name="T115" fmla="*/ 71 h 179"/>
                  <a:gd name="T116" fmla="*/ 0 w 172"/>
                  <a:gd name="T117" fmla="*/ 6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2" h="179">
                    <a:moveTo>
                      <a:pt x="0" y="68"/>
                    </a:moveTo>
                    <a:lnTo>
                      <a:pt x="3" y="61"/>
                    </a:lnTo>
                    <a:lnTo>
                      <a:pt x="7" y="46"/>
                    </a:lnTo>
                    <a:lnTo>
                      <a:pt x="7" y="43"/>
                    </a:lnTo>
                    <a:lnTo>
                      <a:pt x="7" y="43"/>
                    </a:lnTo>
                    <a:lnTo>
                      <a:pt x="7" y="32"/>
                    </a:lnTo>
                    <a:lnTo>
                      <a:pt x="7" y="32"/>
                    </a:lnTo>
                    <a:lnTo>
                      <a:pt x="10" y="25"/>
                    </a:lnTo>
                    <a:lnTo>
                      <a:pt x="14" y="18"/>
                    </a:lnTo>
                    <a:lnTo>
                      <a:pt x="14" y="14"/>
                    </a:lnTo>
                    <a:lnTo>
                      <a:pt x="18" y="10"/>
                    </a:lnTo>
                    <a:lnTo>
                      <a:pt x="25" y="10"/>
                    </a:lnTo>
                    <a:lnTo>
                      <a:pt x="43" y="3"/>
                    </a:lnTo>
                    <a:lnTo>
                      <a:pt x="46" y="3"/>
                    </a:lnTo>
                    <a:lnTo>
                      <a:pt x="57" y="0"/>
                    </a:lnTo>
                    <a:lnTo>
                      <a:pt x="57" y="0"/>
                    </a:lnTo>
                    <a:lnTo>
                      <a:pt x="75" y="0"/>
                    </a:lnTo>
                    <a:lnTo>
                      <a:pt x="78" y="3"/>
                    </a:lnTo>
                    <a:lnTo>
                      <a:pt x="82" y="3"/>
                    </a:lnTo>
                    <a:lnTo>
                      <a:pt x="86" y="7"/>
                    </a:lnTo>
                    <a:lnTo>
                      <a:pt x="93" y="14"/>
                    </a:lnTo>
                    <a:lnTo>
                      <a:pt x="93" y="18"/>
                    </a:lnTo>
                    <a:lnTo>
                      <a:pt x="93" y="18"/>
                    </a:lnTo>
                    <a:lnTo>
                      <a:pt x="93" y="21"/>
                    </a:lnTo>
                    <a:lnTo>
                      <a:pt x="93" y="21"/>
                    </a:lnTo>
                    <a:lnTo>
                      <a:pt x="96" y="28"/>
                    </a:lnTo>
                    <a:lnTo>
                      <a:pt x="96" y="28"/>
                    </a:lnTo>
                    <a:lnTo>
                      <a:pt x="96" y="46"/>
                    </a:lnTo>
                    <a:lnTo>
                      <a:pt x="96" y="57"/>
                    </a:lnTo>
                    <a:lnTo>
                      <a:pt x="100" y="61"/>
                    </a:lnTo>
                    <a:lnTo>
                      <a:pt x="100" y="61"/>
                    </a:lnTo>
                    <a:lnTo>
                      <a:pt x="107" y="64"/>
                    </a:lnTo>
                    <a:lnTo>
                      <a:pt x="107" y="64"/>
                    </a:lnTo>
                    <a:lnTo>
                      <a:pt x="114" y="64"/>
                    </a:lnTo>
                    <a:lnTo>
                      <a:pt x="118" y="64"/>
                    </a:lnTo>
                    <a:lnTo>
                      <a:pt x="125" y="64"/>
                    </a:lnTo>
                    <a:lnTo>
                      <a:pt x="125" y="64"/>
                    </a:lnTo>
                    <a:lnTo>
                      <a:pt x="129" y="61"/>
                    </a:lnTo>
                    <a:lnTo>
                      <a:pt x="132" y="64"/>
                    </a:lnTo>
                    <a:lnTo>
                      <a:pt x="139" y="68"/>
                    </a:lnTo>
                    <a:lnTo>
                      <a:pt x="143" y="71"/>
                    </a:lnTo>
                    <a:lnTo>
                      <a:pt x="143" y="71"/>
                    </a:lnTo>
                    <a:lnTo>
                      <a:pt x="143" y="79"/>
                    </a:lnTo>
                    <a:lnTo>
                      <a:pt x="146" y="86"/>
                    </a:lnTo>
                    <a:lnTo>
                      <a:pt x="146" y="93"/>
                    </a:lnTo>
                    <a:lnTo>
                      <a:pt x="146" y="97"/>
                    </a:lnTo>
                    <a:lnTo>
                      <a:pt x="146" y="100"/>
                    </a:lnTo>
                    <a:lnTo>
                      <a:pt x="150" y="100"/>
                    </a:lnTo>
                    <a:lnTo>
                      <a:pt x="154" y="100"/>
                    </a:lnTo>
                    <a:lnTo>
                      <a:pt x="157" y="100"/>
                    </a:lnTo>
                    <a:lnTo>
                      <a:pt x="157" y="100"/>
                    </a:lnTo>
                    <a:lnTo>
                      <a:pt x="164" y="100"/>
                    </a:lnTo>
                    <a:lnTo>
                      <a:pt x="168" y="100"/>
                    </a:lnTo>
                    <a:lnTo>
                      <a:pt x="168" y="100"/>
                    </a:lnTo>
                    <a:lnTo>
                      <a:pt x="172" y="104"/>
                    </a:lnTo>
                    <a:lnTo>
                      <a:pt x="172" y="114"/>
                    </a:lnTo>
                    <a:lnTo>
                      <a:pt x="172" y="114"/>
                    </a:lnTo>
                    <a:lnTo>
                      <a:pt x="168" y="122"/>
                    </a:lnTo>
                    <a:lnTo>
                      <a:pt x="168" y="129"/>
                    </a:lnTo>
                    <a:lnTo>
                      <a:pt x="168" y="136"/>
                    </a:lnTo>
                    <a:lnTo>
                      <a:pt x="164" y="147"/>
                    </a:lnTo>
                    <a:lnTo>
                      <a:pt x="164" y="154"/>
                    </a:lnTo>
                    <a:lnTo>
                      <a:pt x="164" y="158"/>
                    </a:lnTo>
                    <a:lnTo>
                      <a:pt x="161" y="161"/>
                    </a:lnTo>
                    <a:lnTo>
                      <a:pt x="157" y="165"/>
                    </a:lnTo>
                    <a:lnTo>
                      <a:pt x="154" y="168"/>
                    </a:lnTo>
                    <a:lnTo>
                      <a:pt x="150" y="168"/>
                    </a:lnTo>
                    <a:lnTo>
                      <a:pt x="150" y="168"/>
                    </a:lnTo>
                    <a:lnTo>
                      <a:pt x="146" y="172"/>
                    </a:lnTo>
                    <a:lnTo>
                      <a:pt x="143" y="175"/>
                    </a:lnTo>
                    <a:lnTo>
                      <a:pt x="143" y="175"/>
                    </a:lnTo>
                    <a:lnTo>
                      <a:pt x="139" y="175"/>
                    </a:lnTo>
                    <a:lnTo>
                      <a:pt x="136" y="175"/>
                    </a:lnTo>
                    <a:lnTo>
                      <a:pt x="132" y="175"/>
                    </a:lnTo>
                    <a:lnTo>
                      <a:pt x="132" y="179"/>
                    </a:lnTo>
                    <a:lnTo>
                      <a:pt x="129" y="179"/>
                    </a:lnTo>
                    <a:lnTo>
                      <a:pt x="125" y="179"/>
                    </a:lnTo>
                    <a:lnTo>
                      <a:pt x="121" y="179"/>
                    </a:lnTo>
                    <a:lnTo>
                      <a:pt x="121" y="179"/>
                    </a:lnTo>
                    <a:lnTo>
                      <a:pt x="114" y="179"/>
                    </a:lnTo>
                    <a:lnTo>
                      <a:pt x="111" y="172"/>
                    </a:lnTo>
                    <a:lnTo>
                      <a:pt x="107" y="172"/>
                    </a:lnTo>
                    <a:lnTo>
                      <a:pt x="96" y="172"/>
                    </a:lnTo>
                    <a:lnTo>
                      <a:pt x="86" y="172"/>
                    </a:lnTo>
                    <a:lnTo>
                      <a:pt x="86" y="168"/>
                    </a:lnTo>
                    <a:lnTo>
                      <a:pt x="86" y="168"/>
                    </a:lnTo>
                    <a:lnTo>
                      <a:pt x="89" y="165"/>
                    </a:lnTo>
                    <a:lnTo>
                      <a:pt x="89" y="161"/>
                    </a:lnTo>
                    <a:lnTo>
                      <a:pt x="93" y="154"/>
                    </a:lnTo>
                    <a:lnTo>
                      <a:pt x="96" y="143"/>
                    </a:lnTo>
                    <a:lnTo>
                      <a:pt x="100" y="140"/>
                    </a:lnTo>
                    <a:lnTo>
                      <a:pt x="100" y="136"/>
                    </a:lnTo>
                    <a:lnTo>
                      <a:pt x="100" y="132"/>
                    </a:lnTo>
                    <a:lnTo>
                      <a:pt x="100" y="132"/>
                    </a:lnTo>
                    <a:lnTo>
                      <a:pt x="100" y="132"/>
                    </a:lnTo>
                    <a:lnTo>
                      <a:pt x="96" y="129"/>
                    </a:lnTo>
                    <a:lnTo>
                      <a:pt x="93" y="125"/>
                    </a:lnTo>
                    <a:lnTo>
                      <a:pt x="89" y="125"/>
                    </a:lnTo>
                    <a:lnTo>
                      <a:pt x="86" y="122"/>
                    </a:lnTo>
                    <a:lnTo>
                      <a:pt x="78" y="118"/>
                    </a:lnTo>
                    <a:lnTo>
                      <a:pt x="75" y="114"/>
                    </a:lnTo>
                    <a:lnTo>
                      <a:pt x="64" y="107"/>
                    </a:lnTo>
                    <a:lnTo>
                      <a:pt x="60" y="107"/>
                    </a:lnTo>
                    <a:lnTo>
                      <a:pt x="57" y="104"/>
                    </a:lnTo>
                    <a:lnTo>
                      <a:pt x="46" y="104"/>
                    </a:lnTo>
                    <a:lnTo>
                      <a:pt x="43" y="104"/>
                    </a:lnTo>
                    <a:lnTo>
                      <a:pt x="39" y="104"/>
                    </a:lnTo>
                    <a:lnTo>
                      <a:pt x="39" y="100"/>
                    </a:lnTo>
                    <a:lnTo>
                      <a:pt x="35" y="100"/>
                    </a:lnTo>
                    <a:lnTo>
                      <a:pt x="32" y="93"/>
                    </a:lnTo>
                    <a:lnTo>
                      <a:pt x="32" y="93"/>
                    </a:lnTo>
                    <a:lnTo>
                      <a:pt x="28" y="89"/>
                    </a:lnTo>
                    <a:lnTo>
                      <a:pt x="18" y="86"/>
                    </a:lnTo>
                    <a:lnTo>
                      <a:pt x="18" y="82"/>
                    </a:lnTo>
                    <a:lnTo>
                      <a:pt x="10" y="79"/>
                    </a:lnTo>
                    <a:lnTo>
                      <a:pt x="7" y="71"/>
                    </a:lnTo>
                    <a:lnTo>
                      <a:pt x="7" y="68"/>
                    </a:lnTo>
                    <a:lnTo>
                      <a:pt x="0" y="6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84" name="Freeform 3120">
                <a:extLst>
                  <a:ext uri="{FF2B5EF4-FFF2-40B4-BE49-F238E27FC236}">
                    <a16:creationId xmlns:a16="http://schemas.microsoft.com/office/drawing/2014/main" id="{B419F65F-3BBF-41C0-811B-79B06836B8E7}"/>
                  </a:ext>
                </a:extLst>
              </p:cNvPr>
              <p:cNvSpPr>
                <a:spLocks/>
              </p:cNvSpPr>
              <p:nvPr/>
            </p:nvSpPr>
            <p:spPr bwMode="auto">
              <a:xfrm>
                <a:off x="2318" y="2467"/>
                <a:ext cx="3" cy="7"/>
              </a:xfrm>
              <a:custGeom>
                <a:avLst/>
                <a:gdLst>
                  <a:gd name="T0" fmla="*/ 0 w 3"/>
                  <a:gd name="T1" fmla="*/ 3 h 7"/>
                  <a:gd name="T2" fmla="*/ 0 w 3"/>
                  <a:gd name="T3" fmla="*/ 0 h 7"/>
                  <a:gd name="T4" fmla="*/ 0 w 3"/>
                  <a:gd name="T5" fmla="*/ 3 h 7"/>
                  <a:gd name="T6" fmla="*/ 0 w 3"/>
                  <a:gd name="T7" fmla="*/ 3 h 7"/>
                  <a:gd name="T8" fmla="*/ 0 w 3"/>
                  <a:gd name="T9" fmla="*/ 7 h 7"/>
                  <a:gd name="T10" fmla="*/ 3 w 3"/>
                  <a:gd name="T11" fmla="*/ 7 h 7"/>
                  <a:gd name="T12" fmla="*/ 3 w 3"/>
                  <a:gd name="T13" fmla="*/ 7 h 7"/>
                  <a:gd name="T14" fmla="*/ 3 w 3"/>
                  <a:gd name="T15" fmla="*/ 7 h 7"/>
                  <a:gd name="T16" fmla="*/ 0 w 3"/>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0" y="3"/>
                    </a:moveTo>
                    <a:lnTo>
                      <a:pt x="0" y="0"/>
                    </a:lnTo>
                    <a:lnTo>
                      <a:pt x="0" y="3"/>
                    </a:lnTo>
                    <a:lnTo>
                      <a:pt x="0" y="3"/>
                    </a:lnTo>
                    <a:lnTo>
                      <a:pt x="0" y="7"/>
                    </a:lnTo>
                    <a:lnTo>
                      <a:pt x="3" y="7"/>
                    </a:lnTo>
                    <a:lnTo>
                      <a:pt x="3" y="7"/>
                    </a:lnTo>
                    <a:lnTo>
                      <a:pt x="3" y="7"/>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85" name="Freeform 3121">
                <a:extLst>
                  <a:ext uri="{FF2B5EF4-FFF2-40B4-BE49-F238E27FC236}">
                    <a16:creationId xmlns:a16="http://schemas.microsoft.com/office/drawing/2014/main" id="{FE50A87E-F924-4749-8C58-D2C6FFBDE39B}"/>
                  </a:ext>
                </a:extLst>
              </p:cNvPr>
              <p:cNvSpPr>
                <a:spLocks/>
              </p:cNvSpPr>
              <p:nvPr/>
            </p:nvSpPr>
            <p:spPr bwMode="auto">
              <a:xfrm>
                <a:off x="2318" y="2467"/>
                <a:ext cx="3" cy="7"/>
              </a:xfrm>
              <a:custGeom>
                <a:avLst/>
                <a:gdLst>
                  <a:gd name="T0" fmla="*/ 0 w 3"/>
                  <a:gd name="T1" fmla="*/ 3 h 7"/>
                  <a:gd name="T2" fmla="*/ 0 w 3"/>
                  <a:gd name="T3" fmla="*/ 0 h 7"/>
                  <a:gd name="T4" fmla="*/ 0 w 3"/>
                  <a:gd name="T5" fmla="*/ 3 h 7"/>
                  <a:gd name="T6" fmla="*/ 0 w 3"/>
                  <a:gd name="T7" fmla="*/ 3 h 7"/>
                  <a:gd name="T8" fmla="*/ 0 w 3"/>
                  <a:gd name="T9" fmla="*/ 7 h 7"/>
                  <a:gd name="T10" fmla="*/ 3 w 3"/>
                  <a:gd name="T11" fmla="*/ 7 h 7"/>
                  <a:gd name="T12" fmla="*/ 3 w 3"/>
                  <a:gd name="T13" fmla="*/ 7 h 7"/>
                  <a:gd name="T14" fmla="*/ 3 w 3"/>
                  <a:gd name="T15" fmla="*/ 7 h 7"/>
                  <a:gd name="T16" fmla="*/ 0 w 3"/>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0" y="3"/>
                    </a:moveTo>
                    <a:lnTo>
                      <a:pt x="0" y="0"/>
                    </a:lnTo>
                    <a:lnTo>
                      <a:pt x="0" y="3"/>
                    </a:lnTo>
                    <a:lnTo>
                      <a:pt x="0" y="3"/>
                    </a:lnTo>
                    <a:lnTo>
                      <a:pt x="0" y="7"/>
                    </a:lnTo>
                    <a:lnTo>
                      <a:pt x="3" y="7"/>
                    </a:lnTo>
                    <a:lnTo>
                      <a:pt x="3" y="7"/>
                    </a:lnTo>
                    <a:lnTo>
                      <a:pt x="3" y="7"/>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86" name="Freeform 3122">
                <a:extLst>
                  <a:ext uri="{FF2B5EF4-FFF2-40B4-BE49-F238E27FC236}">
                    <a16:creationId xmlns:a16="http://schemas.microsoft.com/office/drawing/2014/main" id="{0C9A7E14-2C75-4EFB-B6A7-E10A94563F7B}"/>
                  </a:ext>
                </a:extLst>
              </p:cNvPr>
              <p:cNvSpPr>
                <a:spLocks/>
              </p:cNvSpPr>
              <p:nvPr/>
            </p:nvSpPr>
            <p:spPr bwMode="auto">
              <a:xfrm>
                <a:off x="2328" y="2470"/>
                <a:ext cx="8" cy="4"/>
              </a:xfrm>
              <a:custGeom>
                <a:avLst/>
                <a:gdLst>
                  <a:gd name="T0" fmla="*/ 4 w 8"/>
                  <a:gd name="T1" fmla="*/ 0 h 4"/>
                  <a:gd name="T2" fmla="*/ 0 w 8"/>
                  <a:gd name="T3" fmla="*/ 0 h 4"/>
                  <a:gd name="T4" fmla="*/ 4 w 8"/>
                  <a:gd name="T5" fmla="*/ 0 h 4"/>
                  <a:gd name="T6" fmla="*/ 4 w 8"/>
                  <a:gd name="T7" fmla="*/ 4 h 4"/>
                  <a:gd name="T8" fmla="*/ 4 w 8"/>
                  <a:gd name="T9" fmla="*/ 4 h 4"/>
                  <a:gd name="T10" fmla="*/ 8 w 8"/>
                  <a:gd name="T11" fmla="*/ 4 h 4"/>
                  <a:gd name="T12" fmla="*/ 8 w 8"/>
                  <a:gd name="T13" fmla="*/ 4 h 4"/>
                  <a:gd name="T14" fmla="*/ 4 w 8"/>
                  <a:gd name="T15" fmla="*/ 0 h 4"/>
                  <a:gd name="T16" fmla="*/ 4 w 8"/>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4" y="0"/>
                    </a:moveTo>
                    <a:lnTo>
                      <a:pt x="0" y="0"/>
                    </a:lnTo>
                    <a:lnTo>
                      <a:pt x="4" y="0"/>
                    </a:lnTo>
                    <a:lnTo>
                      <a:pt x="4" y="4"/>
                    </a:lnTo>
                    <a:lnTo>
                      <a:pt x="4" y="4"/>
                    </a:lnTo>
                    <a:lnTo>
                      <a:pt x="8" y="4"/>
                    </a:lnTo>
                    <a:lnTo>
                      <a:pt x="8" y="4"/>
                    </a:lnTo>
                    <a:lnTo>
                      <a:pt x="4"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87" name="Freeform 3123">
                <a:extLst>
                  <a:ext uri="{FF2B5EF4-FFF2-40B4-BE49-F238E27FC236}">
                    <a16:creationId xmlns:a16="http://schemas.microsoft.com/office/drawing/2014/main" id="{FEAB68FF-0D5B-4923-BA6A-477E321E4BC3}"/>
                  </a:ext>
                </a:extLst>
              </p:cNvPr>
              <p:cNvSpPr>
                <a:spLocks/>
              </p:cNvSpPr>
              <p:nvPr/>
            </p:nvSpPr>
            <p:spPr bwMode="auto">
              <a:xfrm>
                <a:off x="2328" y="2470"/>
                <a:ext cx="8" cy="4"/>
              </a:xfrm>
              <a:custGeom>
                <a:avLst/>
                <a:gdLst>
                  <a:gd name="T0" fmla="*/ 4 w 8"/>
                  <a:gd name="T1" fmla="*/ 0 h 4"/>
                  <a:gd name="T2" fmla="*/ 0 w 8"/>
                  <a:gd name="T3" fmla="*/ 0 h 4"/>
                  <a:gd name="T4" fmla="*/ 4 w 8"/>
                  <a:gd name="T5" fmla="*/ 0 h 4"/>
                  <a:gd name="T6" fmla="*/ 4 w 8"/>
                  <a:gd name="T7" fmla="*/ 4 h 4"/>
                  <a:gd name="T8" fmla="*/ 4 w 8"/>
                  <a:gd name="T9" fmla="*/ 4 h 4"/>
                  <a:gd name="T10" fmla="*/ 8 w 8"/>
                  <a:gd name="T11" fmla="*/ 4 h 4"/>
                  <a:gd name="T12" fmla="*/ 8 w 8"/>
                  <a:gd name="T13" fmla="*/ 4 h 4"/>
                  <a:gd name="T14" fmla="*/ 4 w 8"/>
                  <a:gd name="T15" fmla="*/ 0 h 4"/>
                  <a:gd name="T16" fmla="*/ 4 w 8"/>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4" y="0"/>
                    </a:moveTo>
                    <a:lnTo>
                      <a:pt x="0" y="0"/>
                    </a:lnTo>
                    <a:lnTo>
                      <a:pt x="4" y="0"/>
                    </a:lnTo>
                    <a:lnTo>
                      <a:pt x="4" y="4"/>
                    </a:lnTo>
                    <a:lnTo>
                      <a:pt x="4" y="4"/>
                    </a:lnTo>
                    <a:lnTo>
                      <a:pt x="8" y="4"/>
                    </a:lnTo>
                    <a:lnTo>
                      <a:pt x="8" y="4"/>
                    </a:lnTo>
                    <a:lnTo>
                      <a:pt x="4"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88" name="Freeform 3124">
                <a:extLst>
                  <a:ext uri="{FF2B5EF4-FFF2-40B4-BE49-F238E27FC236}">
                    <a16:creationId xmlns:a16="http://schemas.microsoft.com/office/drawing/2014/main" id="{855E1032-266D-4977-9F5B-15801924ACDA}"/>
                  </a:ext>
                </a:extLst>
              </p:cNvPr>
              <p:cNvSpPr>
                <a:spLocks/>
              </p:cNvSpPr>
              <p:nvPr/>
            </p:nvSpPr>
            <p:spPr bwMode="auto">
              <a:xfrm>
                <a:off x="2457" y="2377"/>
                <a:ext cx="0" cy="4"/>
              </a:xfrm>
              <a:custGeom>
                <a:avLst/>
                <a:gdLst>
                  <a:gd name="T0" fmla="*/ 0 h 4"/>
                  <a:gd name="T1" fmla="*/ 0 h 4"/>
                  <a:gd name="T2" fmla="*/ 0 h 4"/>
                  <a:gd name="T3" fmla="*/ 0 h 4"/>
                  <a:gd name="T4" fmla="*/ 0 h 4"/>
                  <a:gd name="T5" fmla="*/ 0 h 4"/>
                  <a:gd name="T6" fmla="*/ 4 h 4"/>
                  <a:gd name="T7" fmla="*/ 4 h 4"/>
                  <a:gd name="T8" fmla="*/ 0 h 4"/>
                  <a:gd name="T9" fmla="*/ 0 h 4"/>
                  <a:gd name="T10" fmla="*/ 0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4">
                    <a:moveTo>
                      <a:pt x="0" y="0"/>
                    </a:moveTo>
                    <a:lnTo>
                      <a:pt x="0" y="0"/>
                    </a:lnTo>
                    <a:lnTo>
                      <a:pt x="0" y="0"/>
                    </a:lnTo>
                    <a:lnTo>
                      <a:pt x="0" y="0"/>
                    </a:lnTo>
                    <a:lnTo>
                      <a:pt x="0" y="0"/>
                    </a:lnTo>
                    <a:lnTo>
                      <a:pt x="0" y="0"/>
                    </a:lnTo>
                    <a:lnTo>
                      <a:pt x="0" y="4"/>
                    </a:lnTo>
                    <a:lnTo>
                      <a:pt x="0" y="4"/>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89" name="Freeform 3125">
                <a:extLst>
                  <a:ext uri="{FF2B5EF4-FFF2-40B4-BE49-F238E27FC236}">
                    <a16:creationId xmlns:a16="http://schemas.microsoft.com/office/drawing/2014/main" id="{A84BAB10-44E1-4CE7-B825-CBE1F9E087F6}"/>
                  </a:ext>
                </a:extLst>
              </p:cNvPr>
              <p:cNvSpPr>
                <a:spLocks/>
              </p:cNvSpPr>
              <p:nvPr/>
            </p:nvSpPr>
            <p:spPr bwMode="auto">
              <a:xfrm>
                <a:off x="2457" y="2377"/>
                <a:ext cx="0" cy="4"/>
              </a:xfrm>
              <a:custGeom>
                <a:avLst/>
                <a:gdLst>
                  <a:gd name="T0" fmla="*/ 0 h 4"/>
                  <a:gd name="T1" fmla="*/ 0 h 4"/>
                  <a:gd name="T2" fmla="*/ 0 h 4"/>
                  <a:gd name="T3" fmla="*/ 0 h 4"/>
                  <a:gd name="T4" fmla="*/ 0 h 4"/>
                  <a:gd name="T5" fmla="*/ 0 h 4"/>
                  <a:gd name="T6" fmla="*/ 4 h 4"/>
                  <a:gd name="T7" fmla="*/ 4 h 4"/>
                  <a:gd name="T8" fmla="*/ 0 h 4"/>
                  <a:gd name="T9" fmla="*/ 0 h 4"/>
                  <a:gd name="T10" fmla="*/ 0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4">
                    <a:moveTo>
                      <a:pt x="0" y="0"/>
                    </a:moveTo>
                    <a:lnTo>
                      <a:pt x="0" y="0"/>
                    </a:lnTo>
                    <a:lnTo>
                      <a:pt x="0" y="0"/>
                    </a:lnTo>
                    <a:lnTo>
                      <a:pt x="0" y="0"/>
                    </a:lnTo>
                    <a:lnTo>
                      <a:pt x="0" y="0"/>
                    </a:lnTo>
                    <a:lnTo>
                      <a:pt x="0" y="0"/>
                    </a:lnTo>
                    <a:lnTo>
                      <a:pt x="0" y="4"/>
                    </a:lnTo>
                    <a:lnTo>
                      <a:pt x="0" y="4"/>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90" name="Freeform 3126">
                <a:extLst>
                  <a:ext uri="{FF2B5EF4-FFF2-40B4-BE49-F238E27FC236}">
                    <a16:creationId xmlns:a16="http://schemas.microsoft.com/office/drawing/2014/main" id="{B4A08A47-E533-4183-819E-08692CA72E77}"/>
                  </a:ext>
                </a:extLst>
              </p:cNvPr>
              <p:cNvSpPr>
                <a:spLocks/>
              </p:cNvSpPr>
              <p:nvPr/>
            </p:nvSpPr>
            <p:spPr bwMode="auto">
              <a:xfrm>
                <a:off x="2479" y="2417"/>
                <a:ext cx="7" cy="10"/>
              </a:xfrm>
              <a:custGeom>
                <a:avLst/>
                <a:gdLst>
                  <a:gd name="T0" fmla="*/ 0 w 7"/>
                  <a:gd name="T1" fmla="*/ 0 h 10"/>
                  <a:gd name="T2" fmla="*/ 3 w 7"/>
                  <a:gd name="T3" fmla="*/ 3 h 10"/>
                  <a:gd name="T4" fmla="*/ 3 w 7"/>
                  <a:gd name="T5" fmla="*/ 3 h 10"/>
                  <a:gd name="T6" fmla="*/ 7 w 7"/>
                  <a:gd name="T7" fmla="*/ 3 h 10"/>
                  <a:gd name="T8" fmla="*/ 7 w 7"/>
                  <a:gd name="T9" fmla="*/ 3 h 10"/>
                  <a:gd name="T10" fmla="*/ 7 w 7"/>
                  <a:gd name="T11" fmla="*/ 3 h 10"/>
                  <a:gd name="T12" fmla="*/ 7 w 7"/>
                  <a:gd name="T13" fmla="*/ 3 h 10"/>
                  <a:gd name="T14" fmla="*/ 7 w 7"/>
                  <a:gd name="T15" fmla="*/ 3 h 10"/>
                  <a:gd name="T16" fmla="*/ 7 w 7"/>
                  <a:gd name="T17" fmla="*/ 3 h 10"/>
                  <a:gd name="T18" fmla="*/ 7 w 7"/>
                  <a:gd name="T19" fmla="*/ 3 h 10"/>
                  <a:gd name="T20" fmla="*/ 7 w 7"/>
                  <a:gd name="T21" fmla="*/ 3 h 10"/>
                  <a:gd name="T22" fmla="*/ 7 w 7"/>
                  <a:gd name="T23" fmla="*/ 3 h 10"/>
                  <a:gd name="T24" fmla="*/ 7 w 7"/>
                  <a:gd name="T25" fmla="*/ 7 h 10"/>
                  <a:gd name="T26" fmla="*/ 7 w 7"/>
                  <a:gd name="T27" fmla="*/ 7 h 10"/>
                  <a:gd name="T28" fmla="*/ 7 w 7"/>
                  <a:gd name="T29" fmla="*/ 7 h 10"/>
                  <a:gd name="T30" fmla="*/ 7 w 7"/>
                  <a:gd name="T31" fmla="*/ 7 h 10"/>
                  <a:gd name="T32" fmla="*/ 7 w 7"/>
                  <a:gd name="T33" fmla="*/ 7 h 10"/>
                  <a:gd name="T34" fmla="*/ 7 w 7"/>
                  <a:gd name="T35" fmla="*/ 7 h 10"/>
                  <a:gd name="T36" fmla="*/ 7 w 7"/>
                  <a:gd name="T37" fmla="*/ 7 h 10"/>
                  <a:gd name="T38" fmla="*/ 7 w 7"/>
                  <a:gd name="T39" fmla="*/ 7 h 10"/>
                  <a:gd name="T40" fmla="*/ 7 w 7"/>
                  <a:gd name="T41" fmla="*/ 10 h 10"/>
                  <a:gd name="T42" fmla="*/ 7 w 7"/>
                  <a:gd name="T43" fmla="*/ 10 h 10"/>
                  <a:gd name="T44" fmla="*/ 7 w 7"/>
                  <a:gd name="T45" fmla="*/ 10 h 10"/>
                  <a:gd name="T46" fmla="*/ 7 w 7"/>
                  <a:gd name="T47" fmla="*/ 10 h 10"/>
                  <a:gd name="T48" fmla="*/ 7 w 7"/>
                  <a:gd name="T49" fmla="*/ 10 h 10"/>
                  <a:gd name="T50" fmla="*/ 7 w 7"/>
                  <a:gd name="T51" fmla="*/ 10 h 10"/>
                  <a:gd name="T52" fmla="*/ 3 w 7"/>
                  <a:gd name="T53" fmla="*/ 10 h 10"/>
                  <a:gd name="T54" fmla="*/ 3 w 7"/>
                  <a:gd name="T55" fmla="*/ 10 h 10"/>
                  <a:gd name="T56" fmla="*/ 3 w 7"/>
                  <a:gd name="T57" fmla="*/ 10 h 10"/>
                  <a:gd name="T58" fmla="*/ 3 w 7"/>
                  <a:gd name="T59" fmla="*/ 7 h 10"/>
                  <a:gd name="T60" fmla="*/ 3 w 7"/>
                  <a:gd name="T61" fmla="*/ 7 h 10"/>
                  <a:gd name="T62" fmla="*/ 3 w 7"/>
                  <a:gd name="T63" fmla="*/ 7 h 10"/>
                  <a:gd name="T64" fmla="*/ 3 w 7"/>
                  <a:gd name="T65" fmla="*/ 7 h 10"/>
                  <a:gd name="T66" fmla="*/ 3 w 7"/>
                  <a:gd name="T67" fmla="*/ 7 h 10"/>
                  <a:gd name="T68" fmla="*/ 3 w 7"/>
                  <a:gd name="T69" fmla="*/ 7 h 10"/>
                  <a:gd name="T70" fmla="*/ 0 w 7"/>
                  <a:gd name="T71" fmla="*/ 7 h 10"/>
                  <a:gd name="T72" fmla="*/ 0 w 7"/>
                  <a:gd name="T73" fmla="*/ 3 h 10"/>
                  <a:gd name="T74" fmla="*/ 0 w 7"/>
                  <a:gd name="T7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 h="10">
                    <a:moveTo>
                      <a:pt x="0" y="0"/>
                    </a:moveTo>
                    <a:lnTo>
                      <a:pt x="0" y="0"/>
                    </a:lnTo>
                    <a:lnTo>
                      <a:pt x="3" y="0"/>
                    </a:lnTo>
                    <a:lnTo>
                      <a:pt x="3" y="3"/>
                    </a:lnTo>
                    <a:lnTo>
                      <a:pt x="3" y="3"/>
                    </a:lnTo>
                    <a:lnTo>
                      <a:pt x="3" y="3"/>
                    </a:lnTo>
                    <a:lnTo>
                      <a:pt x="3"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10"/>
                    </a:lnTo>
                    <a:lnTo>
                      <a:pt x="7" y="10"/>
                    </a:lnTo>
                    <a:lnTo>
                      <a:pt x="7" y="10"/>
                    </a:lnTo>
                    <a:lnTo>
                      <a:pt x="7" y="10"/>
                    </a:lnTo>
                    <a:lnTo>
                      <a:pt x="7" y="10"/>
                    </a:lnTo>
                    <a:lnTo>
                      <a:pt x="7" y="10"/>
                    </a:lnTo>
                    <a:lnTo>
                      <a:pt x="7" y="10"/>
                    </a:lnTo>
                    <a:lnTo>
                      <a:pt x="7" y="10"/>
                    </a:lnTo>
                    <a:lnTo>
                      <a:pt x="7" y="10"/>
                    </a:lnTo>
                    <a:lnTo>
                      <a:pt x="7" y="10"/>
                    </a:lnTo>
                    <a:lnTo>
                      <a:pt x="7" y="10"/>
                    </a:lnTo>
                    <a:lnTo>
                      <a:pt x="7" y="10"/>
                    </a:lnTo>
                    <a:lnTo>
                      <a:pt x="7" y="10"/>
                    </a:lnTo>
                    <a:lnTo>
                      <a:pt x="3" y="10"/>
                    </a:lnTo>
                    <a:lnTo>
                      <a:pt x="3" y="10"/>
                    </a:lnTo>
                    <a:lnTo>
                      <a:pt x="3" y="10"/>
                    </a:lnTo>
                    <a:lnTo>
                      <a:pt x="3" y="10"/>
                    </a:lnTo>
                    <a:lnTo>
                      <a:pt x="3" y="10"/>
                    </a:lnTo>
                    <a:lnTo>
                      <a:pt x="3" y="10"/>
                    </a:lnTo>
                    <a:lnTo>
                      <a:pt x="3" y="7"/>
                    </a:lnTo>
                    <a:lnTo>
                      <a:pt x="3" y="7"/>
                    </a:lnTo>
                    <a:lnTo>
                      <a:pt x="3" y="7"/>
                    </a:lnTo>
                    <a:lnTo>
                      <a:pt x="3" y="7"/>
                    </a:lnTo>
                    <a:lnTo>
                      <a:pt x="3" y="7"/>
                    </a:lnTo>
                    <a:lnTo>
                      <a:pt x="3" y="7"/>
                    </a:lnTo>
                    <a:lnTo>
                      <a:pt x="3" y="7"/>
                    </a:lnTo>
                    <a:lnTo>
                      <a:pt x="3" y="7"/>
                    </a:lnTo>
                    <a:lnTo>
                      <a:pt x="3" y="7"/>
                    </a:lnTo>
                    <a:lnTo>
                      <a:pt x="3" y="7"/>
                    </a:lnTo>
                    <a:lnTo>
                      <a:pt x="3" y="7"/>
                    </a:lnTo>
                    <a:lnTo>
                      <a:pt x="0" y="7"/>
                    </a:lnTo>
                    <a:lnTo>
                      <a:pt x="0" y="7"/>
                    </a:lnTo>
                    <a:lnTo>
                      <a:pt x="0" y="3"/>
                    </a:lnTo>
                    <a:lnTo>
                      <a:pt x="0" y="3"/>
                    </a:lnTo>
                    <a:lnTo>
                      <a:pt x="0" y="3"/>
                    </a:lnTo>
                    <a:lnTo>
                      <a:pt x="0" y="3"/>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91" name="Freeform 3127">
                <a:extLst>
                  <a:ext uri="{FF2B5EF4-FFF2-40B4-BE49-F238E27FC236}">
                    <a16:creationId xmlns:a16="http://schemas.microsoft.com/office/drawing/2014/main" id="{D21D0871-AB8D-49F2-94E5-1CD305DB6463}"/>
                  </a:ext>
                </a:extLst>
              </p:cNvPr>
              <p:cNvSpPr>
                <a:spLocks/>
              </p:cNvSpPr>
              <p:nvPr/>
            </p:nvSpPr>
            <p:spPr bwMode="auto">
              <a:xfrm>
                <a:off x="2479" y="2417"/>
                <a:ext cx="7" cy="10"/>
              </a:xfrm>
              <a:custGeom>
                <a:avLst/>
                <a:gdLst>
                  <a:gd name="T0" fmla="*/ 0 w 7"/>
                  <a:gd name="T1" fmla="*/ 0 h 10"/>
                  <a:gd name="T2" fmla="*/ 3 w 7"/>
                  <a:gd name="T3" fmla="*/ 3 h 10"/>
                  <a:gd name="T4" fmla="*/ 3 w 7"/>
                  <a:gd name="T5" fmla="*/ 3 h 10"/>
                  <a:gd name="T6" fmla="*/ 7 w 7"/>
                  <a:gd name="T7" fmla="*/ 3 h 10"/>
                  <a:gd name="T8" fmla="*/ 7 w 7"/>
                  <a:gd name="T9" fmla="*/ 3 h 10"/>
                  <a:gd name="T10" fmla="*/ 7 w 7"/>
                  <a:gd name="T11" fmla="*/ 3 h 10"/>
                  <a:gd name="T12" fmla="*/ 7 w 7"/>
                  <a:gd name="T13" fmla="*/ 3 h 10"/>
                  <a:gd name="T14" fmla="*/ 7 w 7"/>
                  <a:gd name="T15" fmla="*/ 3 h 10"/>
                  <a:gd name="T16" fmla="*/ 7 w 7"/>
                  <a:gd name="T17" fmla="*/ 3 h 10"/>
                  <a:gd name="T18" fmla="*/ 7 w 7"/>
                  <a:gd name="T19" fmla="*/ 3 h 10"/>
                  <a:gd name="T20" fmla="*/ 7 w 7"/>
                  <a:gd name="T21" fmla="*/ 3 h 10"/>
                  <a:gd name="T22" fmla="*/ 7 w 7"/>
                  <a:gd name="T23" fmla="*/ 3 h 10"/>
                  <a:gd name="T24" fmla="*/ 7 w 7"/>
                  <a:gd name="T25" fmla="*/ 7 h 10"/>
                  <a:gd name="T26" fmla="*/ 7 w 7"/>
                  <a:gd name="T27" fmla="*/ 7 h 10"/>
                  <a:gd name="T28" fmla="*/ 7 w 7"/>
                  <a:gd name="T29" fmla="*/ 7 h 10"/>
                  <a:gd name="T30" fmla="*/ 7 w 7"/>
                  <a:gd name="T31" fmla="*/ 7 h 10"/>
                  <a:gd name="T32" fmla="*/ 7 w 7"/>
                  <a:gd name="T33" fmla="*/ 7 h 10"/>
                  <a:gd name="T34" fmla="*/ 7 w 7"/>
                  <a:gd name="T35" fmla="*/ 7 h 10"/>
                  <a:gd name="T36" fmla="*/ 7 w 7"/>
                  <a:gd name="T37" fmla="*/ 7 h 10"/>
                  <a:gd name="T38" fmla="*/ 7 w 7"/>
                  <a:gd name="T39" fmla="*/ 7 h 10"/>
                  <a:gd name="T40" fmla="*/ 7 w 7"/>
                  <a:gd name="T41" fmla="*/ 10 h 10"/>
                  <a:gd name="T42" fmla="*/ 7 w 7"/>
                  <a:gd name="T43" fmla="*/ 10 h 10"/>
                  <a:gd name="T44" fmla="*/ 7 w 7"/>
                  <a:gd name="T45" fmla="*/ 10 h 10"/>
                  <a:gd name="T46" fmla="*/ 7 w 7"/>
                  <a:gd name="T47" fmla="*/ 10 h 10"/>
                  <a:gd name="T48" fmla="*/ 7 w 7"/>
                  <a:gd name="T49" fmla="*/ 10 h 10"/>
                  <a:gd name="T50" fmla="*/ 7 w 7"/>
                  <a:gd name="T51" fmla="*/ 10 h 10"/>
                  <a:gd name="T52" fmla="*/ 3 w 7"/>
                  <a:gd name="T53" fmla="*/ 10 h 10"/>
                  <a:gd name="T54" fmla="*/ 3 w 7"/>
                  <a:gd name="T55" fmla="*/ 10 h 10"/>
                  <a:gd name="T56" fmla="*/ 3 w 7"/>
                  <a:gd name="T57" fmla="*/ 10 h 10"/>
                  <a:gd name="T58" fmla="*/ 3 w 7"/>
                  <a:gd name="T59" fmla="*/ 7 h 10"/>
                  <a:gd name="T60" fmla="*/ 3 w 7"/>
                  <a:gd name="T61" fmla="*/ 7 h 10"/>
                  <a:gd name="T62" fmla="*/ 3 w 7"/>
                  <a:gd name="T63" fmla="*/ 7 h 10"/>
                  <a:gd name="T64" fmla="*/ 3 w 7"/>
                  <a:gd name="T65" fmla="*/ 7 h 10"/>
                  <a:gd name="T66" fmla="*/ 3 w 7"/>
                  <a:gd name="T67" fmla="*/ 7 h 10"/>
                  <a:gd name="T68" fmla="*/ 3 w 7"/>
                  <a:gd name="T69" fmla="*/ 7 h 10"/>
                  <a:gd name="T70" fmla="*/ 0 w 7"/>
                  <a:gd name="T71" fmla="*/ 7 h 10"/>
                  <a:gd name="T72" fmla="*/ 0 w 7"/>
                  <a:gd name="T73" fmla="*/ 3 h 10"/>
                  <a:gd name="T74" fmla="*/ 0 w 7"/>
                  <a:gd name="T7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 h="10">
                    <a:moveTo>
                      <a:pt x="0" y="0"/>
                    </a:moveTo>
                    <a:lnTo>
                      <a:pt x="0" y="0"/>
                    </a:lnTo>
                    <a:lnTo>
                      <a:pt x="3" y="0"/>
                    </a:lnTo>
                    <a:lnTo>
                      <a:pt x="3" y="3"/>
                    </a:lnTo>
                    <a:lnTo>
                      <a:pt x="3" y="3"/>
                    </a:lnTo>
                    <a:lnTo>
                      <a:pt x="3" y="3"/>
                    </a:lnTo>
                    <a:lnTo>
                      <a:pt x="3"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3"/>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7"/>
                    </a:lnTo>
                    <a:lnTo>
                      <a:pt x="7" y="10"/>
                    </a:lnTo>
                    <a:lnTo>
                      <a:pt x="7" y="10"/>
                    </a:lnTo>
                    <a:lnTo>
                      <a:pt x="7" y="10"/>
                    </a:lnTo>
                    <a:lnTo>
                      <a:pt x="7" y="10"/>
                    </a:lnTo>
                    <a:lnTo>
                      <a:pt x="7" y="10"/>
                    </a:lnTo>
                    <a:lnTo>
                      <a:pt x="7" y="10"/>
                    </a:lnTo>
                    <a:lnTo>
                      <a:pt x="7" y="10"/>
                    </a:lnTo>
                    <a:lnTo>
                      <a:pt x="7" y="10"/>
                    </a:lnTo>
                    <a:lnTo>
                      <a:pt x="7" y="10"/>
                    </a:lnTo>
                    <a:lnTo>
                      <a:pt x="7" y="10"/>
                    </a:lnTo>
                    <a:lnTo>
                      <a:pt x="7" y="10"/>
                    </a:lnTo>
                    <a:lnTo>
                      <a:pt x="7" y="10"/>
                    </a:lnTo>
                    <a:lnTo>
                      <a:pt x="7" y="10"/>
                    </a:lnTo>
                    <a:lnTo>
                      <a:pt x="3" y="10"/>
                    </a:lnTo>
                    <a:lnTo>
                      <a:pt x="3" y="10"/>
                    </a:lnTo>
                    <a:lnTo>
                      <a:pt x="3" y="10"/>
                    </a:lnTo>
                    <a:lnTo>
                      <a:pt x="3" y="10"/>
                    </a:lnTo>
                    <a:lnTo>
                      <a:pt x="3" y="10"/>
                    </a:lnTo>
                    <a:lnTo>
                      <a:pt x="3" y="10"/>
                    </a:lnTo>
                    <a:lnTo>
                      <a:pt x="3" y="7"/>
                    </a:lnTo>
                    <a:lnTo>
                      <a:pt x="3" y="7"/>
                    </a:lnTo>
                    <a:lnTo>
                      <a:pt x="3" y="7"/>
                    </a:lnTo>
                    <a:lnTo>
                      <a:pt x="3" y="7"/>
                    </a:lnTo>
                    <a:lnTo>
                      <a:pt x="3" y="7"/>
                    </a:lnTo>
                    <a:lnTo>
                      <a:pt x="3" y="7"/>
                    </a:lnTo>
                    <a:lnTo>
                      <a:pt x="3" y="7"/>
                    </a:lnTo>
                    <a:lnTo>
                      <a:pt x="3" y="7"/>
                    </a:lnTo>
                    <a:lnTo>
                      <a:pt x="3" y="7"/>
                    </a:lnTo>
                    <a:lnTo>
                      <a:pt x="3" y="7"/>
                    </a:lnTo>
                    <a:lnTo>
                      <a:pt x="3" y="7"/>
                    </a:lnTo>
                    <a:lnTo>
                      <a:pt x="0" y="7"/>
                    </a:lnTo>
                    <a:lnTo>
                      <a:pt x="0" y="7"/>
                    </a:lnTo>
                    <a:lnTo>
                      <a:pt x="0" y="3"/>
                    </a:lnTo>
                    <a:lnTo>
                      <a:pt x="0" y="3"/>
                    </a:lnTo>
                    <a:lnTo>
                      <a:pt x="0" y="3"/>
                    </a:lnTo>
                    <a:lnTo>
                      <a:pt x="0" y="3"/>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92" name="Freeform 3128">
                <a:extLst>
                  <a:ext uri="{FF2B5EF4-FFF2-40B4-BE49-F238E27FC236}">
                    <a16:creationId xmlns:a16="http://schemas.microsoft.com/office/drawing/2014/main" id="{C88C91C2-B21C-487E-9ABC-4E801A213CCF}"/>
                  </a:ext>
                </a:extLst>
              </p:cNvPr>
              <p:cNvSpPr>
                <a:spLocks/>
              </p:cNvSpPr>
              <p:nvPr/>
            </p:nvSpPr>
            <p:spPr bwMode="auto">
              <a:xfrm>
                <a:off x="2128" y="2341"/>
                <a:ext cx="43" cy="15"/>
              </a:xfrm>
              <a:custGeom>
                <a:avLst/>
                <a:gdLst>
                  <a:gd name="T0" fmla="*/ 25 w 43"/>
                  <a:gd name="T1" fmla="*/ 0 h 15"/>
                  <a:gd name="T2" fmla="*/ 25 w 43"/>
                  <a:gd name="T3" fmla="*/ 0 h 15"/>
                  <a:gd name="T4" fmla="*/ 29 w 43"/>
                  <a:gd name="T5" fmla="*/ 4 h 15"/>
                  <a:gd name="T6" fmla="*/ 32 w 43"/>
                  <a:gd name="T7" fmla="*/ 4 h 15"/>
                  <a:gd name="T8" fmla="*/ 39 w 43"/>
                  <a:gd name="T9" fmla="*/ 4 h 15"/>
                  <a:gd name="T10" fmla="*/ 43 w 43"/>
                  <a:gd name="T11" fmla="*/ 11 h 15"/>
                  <a:gd name="T12" fmla="*/ 39 w 43"/>
                  <a:gd name="T13" fmla="*/ 15 h 15"/>
                  <a:gd name="T14" fmla="*/ 32 w 43"/>
                  <a:gd name="T15" fmla="*/ 11 h 15"/>
                  <a:gd name="T16" fmla="*/ 29 w 43"/>
                  <a:gd name="T17" fmla="*/ 15 h 15"/>
                  <a:gd name="T18" fmla="*/ 25 w 43"/>
                  <a:gd name="T19" fmla="*/ 15 h 15"/>
                  <a:gd name="T20" fmla="*/ 25 w 43"/>
                  <a:gd name="T21" fmla="*/ 15 h 15"/>
                  <a:gd name="T22" fmla="*/ 21 w 43"/>
                  <a:gd name="T23" fmla="*/ 15 h 15"/>
                  <a:gd name="T24" fmla="*/ 18 w 43"/>
                  <a:gd name="T25" fmla="*/ 15 h 15"/>
                  <a:gd name="T26" fmla="*/ 14 w 43"/>
                  <a:gd name="T27" fmla="*/ 15 h 15"/>
                  <a:gd name="T28" fmla="*/ 7 w 43"/>
                  <a:gd name="T29" fmla="*/ 7 h 15"/>
                  <a:gd name="T30" fmla="*/ 3 w 43"/>
                  <a:gd name="T31" fmla="*/ 7 h 15"/>
                  <a:gd name="T32" fmla="*/ 0 w 43"/>
                  <a:gd name="T33" fmla="*/ 4 h 15"/>
                  <a:gd name="T34" fmla="*/ 0 w 43"/>
                  <a:gd name="T35" fmla="*/ 0 h 15"/>
                  <a:gd name="T36" fmla="*/ 11 w 43"/>
                  <a:gd name="T37" fmla="*/ 0 h 15"/>
                  <a:gd name="T38" fmla="*/ 14 w 43"/>
                  <a:gd name="T39" fmla="*/ 0 h 15"/>
                  <a:gd name="T40" fmla="*/ 18 w 43"/>
                  <a:gd name="T41" fmla="*/ 0 h 15"/>
                  <a:gd name="T42" fmla="*/ 25 w 43"/>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15">
                    <a:moveTo>
                      <a:pt x="25" y="0"/>
                    </a:moveTo>
                    <a:lnTo>
                      <a:pt x="25" y="0"/>
                    </a:lnTo>
                    <a:lnTo>
                      <a:pt x="29" y="4"/>
                    </a:lnTo>
                    <a:lnTo>
                      <a:pt x="32" y="4"/>
                    </a:lnTo>
                    <a:lnTo>
                      <a:pt x="39" y="4"/>
                    </a:lnTo>
                    <a:lnTo>
                      <a:pt x="43" y="11"/>
                    </a:lnTo>
                    <a:lnTo>
                      <a:pt x="39" y="15"/>
                    </a:lnTo>
                    <a:lnTo>
                      <a:pt x="32" y="11"/>
                    </a:lnTo>
                    <a:lnTo>
                      <a:pt x="29" y="15"/>
                    </a:lnTo>
                    <a:lnTo>
                      <a:pt x="25" y="15"/>
                    </a:lnTo>
                    <a:lnTo>
                      <a:pt x="25" y="15"/>
                    </a:lnTo>
                    <a:lnTo>
                      <a:pt x="21" y="15"/>
                    </a:lnTo>
                    <a:lnTo>
                      <a:pt x="18" y="15"/>
                    </a:lnTo>
                    <a:lnTo>
                      <a:pt x="14" y="15"/>
                    </a:lnTo>
                    <a:lnTo>
                      <a:pt x="7" y="7"/>
                    </a:lnTo>
                    <a:lnTo>
                      <a:pt x="3" y="7"/>
                    </a:lnTo>
                    <a:lnTo>
                      <a:pt x="0" y="4"/>
                    </a:lnTo>
                    <a:lnTo>
                      <a:pt x="0" y="0"/>
                    </a:lnTo>
                    <a:lnTo>
                      <a:pt x="11" y="0"/>
                    </a:lnTo>
                    <a:lnTo>
                      <a:pt x="14" y="0"/>
                    </a:lnTo>
                    <a:lnTo>
                      <a:pt x="18" y="0"/>
                    </a:lnTo>
                    <a:lnTo>
                      <a:pt x="25"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93" name="Freeform 3129">
                <a:extLst>
                  <a:ext uri="{FF2B5EF4-FFF2-40B4-BE49-F238E27FC236}">
                    <a16:creationId xmlns:a16="http://schemas.microsoft.com/office/drawing/2014/main" id="{ABD40594-7ECE-4BB0-89DE-BDDB269A4907}"/>
                  </a:ext>
                </a:extLst>
              </p:cNvPr>
              <p:cNvSpPr>
                <a:spLocks/>
              </p:cNvSpPr>
              <p:nvPr/>
            </p:nvSpPr>
            <p:spPr bwMode="auto">
              <a:xfrm>
                <a:off x="2128" y="2341"/>
                <a:ext cx="43" cy="15"/>
              </a:xfrm>
              <a:custGeom>
                <a:avLst/>
                <a:gdLst>
                  <a:gd name="T0" fmla="*/ 25 w 43"/>
                  <a:gd name="T1" fmla="*/ 0 h 15"/>
                  <a:gd name="T2" fmla="*/ 25 w 43"/>
                  <a:gd name="T3" fmla="*/ 0 h 15"/>
                  <a:gd name="T4" fmla="*/ 29 w 43"/>
                  <a:gd name="T5" fmla="*/ 4 h 15"/>
                  <a:gd name="T6" fmla="*/ 32 w 43"/>
                  <a:gd name="T7" fmla="*/ 4 h 15"/>
                  <a:gd name="T8" fmla="*/ 39 w 43"/>
                  <a:gd name="T9" fmla="*/ 4 h 15"/>
                  <a:gd name="T10" fmla="*/ 43 w 43"/>
                  <a:gd name="T11" fmla="*/ 11 h 15"/>
                  <a:gd name="T12" fmla="*/ 39 w 43"/>
                  <a:gd name="T13" fmla="*/ 15 h 15"/>
                  <a:gd name="T14" fmla="*/ 32 w 43"/>
                  <a:gd name="T15" fmla="*/ 11 h 15"/>
                  <a:gd name="T16" fmla="*/ 29 w 43"/>
                  <a:gd name="T17" fmla="*/ 15 h 15"/>
                  <a:gd name="T18" fmla="*/ 25 w 43"/>
                  <a:gd name="T19" fmla="*/ 15 h 15"/>
                  <a:gd name="T20" fmla="*/ 25 w 43"/>
                  <a:gd name="T21" fmla="*/ 15 h 15"/>
                  <a:gd name="T22" fmla="*/ 21 w 43"/>
                  <a:gd name="T23" fmla="*/ 15 h 15"/>
                  <a:gd name="T24" fmla="*/ 18 w 43"/>
                  <a:gd name="T25" fmla="*/ 15 h 15"/>
                  <a:gd name="T26" fmla="*/ 14 w 43"/>
                  <a:gd name="T27" fmla="*/ 15 h 15"/>
                  <a:gd name="T28" fmla="*/ 7 w 43"/>
                  <a:gd name="T29" fmla="*/ 7 h 15"/>
                  <a:gd name="T30" fmla="*/ 3 w 43"/>
                  <a:gd name="T31" fmla="*/ 7 h 15"/>
                  <a:gd name="T32" fmla="*/ 0 w 43"/>
                  <a:gd name="T33" fmla="*/ 4 h 15"/>
                  <a:gd name="T34" fmla="*/ 0 w 43"/>
                  <a:gd name="T35" fmla="*/ 0 h 15"/>
                  <a:gd name="T36" fmla="*/ 11 w 43"/>
                  <a:gd name="T37" fmla="*/ 0 h 15"/>
                  <a:gd name="T38" fmla="*/ 14 w 43"/>
                  <a:gd name="T39" fmla="*/ 0 h 15"/>
                  <a:gd name="T40" fmla="*/ 18 w 43"/>
                  <a:gd name="T41" fmla="*/ 0 h 15"/>
                  <a:gd name="T42" fmla="*/ 25 w 43"/>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15">
                    <a:moveTo>
                      <a:pt x="25" y="0"/>
                    </a:moveTo>
                    <a:lnTo>
                      <a:pt x="25" y="0"/>
                    </a:lnTo>
                    <a:lnTo>
                      <a:pt x="29" y="4"/>
                    </a:lnTo>
                    <a:lnTo>
                      <a:pt x="32" y="4"/>
                    </a:lnTo>
                    <a:lnTo>
                      <a:pt x="39" y="4"/>
                    </a:lnTo>
                    <a:lnTo>
                      <a:pt x="43" y="11"/>
                    </a:lnTo>
                    <a:lnTo>
                      <a:pt x="39" y="15"/>
                    </a:lnTo>
                    <a:lnTo>
                      <a:pt x="32" y="11"/>
                    </a:lnTo>
                    <a:lnTo>
                      <a:pt x="29" y="15"/>
                    </a:lnTo>
                    <a:lnTo>
                      <a:pt x="25" y="15"/>
                    </a:lnTo>
                    <a:lnTo>
                      <a:pt x="25" y="15"/>
                    </a:lnTo>
                    <a:lnTo>
                      <a:pt x="21" y="15"/>
                    </a:lnTo>
                    <a:lnTo>
                      <a:pt x="18" y="15"/>
                    </a:lnTo>
                    <a:lnTo>
                      <a:pt x="14" y="15"/>
                    </a:lnTo>
                    <a:lnTo>
                      <a:pt x="7" y="7"/>
                    </a:lnTo>
                    <a:lnTo>
                      <a:pt x="3" y="7"/>
                    </a:lnTo>
                    <a:lnTo>
                      <a:pt x="0" y="4"/>
                    </a:lnTo>
                    <a:lnTo>
                      <a:pt x="0" y="0"/>
                    </a:lnTo>
                    <a:lnTo>
                      <a:pt x="11" y="0"/>
                    </a:lnTo>
                    <a:lnTo>
                      <a:pt x="14" y="0"/>
                    </a:lnTo>
                    <a:lnTo>
                      <a:pt x="18" y="0"/>
                    </a:lnTo>
                    <a:lnTo>
                      <a:pt x="25"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94" name="Freeform 3130">
                <a:extLst>
                  <a:ext uri="{FF2B5EF4-FFF2-40B4-BE49-F238E27FC236}">
                    <a16:creationId xmlns:a16="http://schemas.microsoft.com/office/drawing/2014/main" id="{0422FC8A-8F75-488D-B6EB-5B67CD720763}"/>
                  </a:ext>
                </a:extLst>
              </p:cNvPr>
              <p:cNvSpPr>
                <a:spLocks/>
              </p:cNvSpPr>
              <p:nvPr/>
            </p:nvSpPr>
            <p:spPr bwMode="auto">
              <a:xfrm>
                <a:off x="2210" y="2309"/>
                <a:ext cx="54" cy="43"/>
              </a:xfrm>
              <a:custGeom>
                <a:avLst/>
                <a:gdLst>
                  <a:gd name="T0" fmla="*/ 54 w 54"/>
                  <a:gd name="T1" fmla="*/ 43 h 43"/>
                  <a:gd name="T2" fmla="*/ 54 w 54"/>
                  <a:gd name="T3" fmla="*/ 39 h 43"/>
                  <a:gd name="T4" fmla="*/ 54 w 54"/>
                  <a:gd name="T5" fmla="*/ 36 h 43"/>
                  <a:gd name="T6" fmla="*/ 54 w 54"/>
                  <a:gd name="T7" fmla="*/ 32 h 43"/>
                  <a:gd name="T8" fmla="*/ 50 w 54"/>
                  <a:gd name="T9" fmla="*/ 32 h 43"/>
                  <a:gd name="T10" fmla="*/ 50 w 54"/>
                  <a:gd name="T11" fmla="*/ 29 h 43"/>
                  <a:gd name="T12" fmla="*/ 50 w 54"/>
                  <a:gd name="T13" fmla="*/ 29 h 43"/>
                  <a:gd name="T14" fmla="*/ 54 w 54"/>
                  <a:gd name="T15" fmla="*/ 25 h 43"/>
                  <a:gd name="T16" fmla="*/ 54 w 54"/>
                  <a:gd name="T17" fmla="*/ 21 h 43"/>
                  <a:gd name="T18" fmla="*/ 54 w 54"/>
                  <a:gd name="T19" fmla="*/ 18 h 43"/>
                  <a:gd name="T20" fmla="*/ 54 w 54"/>
                  <a:gd name="T21" fmla="*/ 18 h 43"/>
                  <a:gd name="T22" fmla="*/ 54 w 54"/>
                  <a:gd name="T23" fmla="*/ 14 h 43"/>
                  <a:gd name="T24" fmla="*/ 54 w 54"/>
                  <a:gd name="T25" fmla="*/ 11 h 43"/>
                  <a:gd name="T26" fmla="*/ 54 w 54"/>
                  <a:gd name="T27" fmla="*/ 7 h 43"/>
                  <a:gd name="T28" fmla="*/ 50 w 54"/>
                  <a:gd name="T29" fmla="*/ 3 h 43"/>
                  <a:gd name="T30" fmla="*/ 50 w 54"/>
                  <a:gd name="T31" fmla="*/ 3 h 43"/>
                  <a:gd name="T32" fmla="*/ 50 w 54"/>
                  <a:gd name="T33" fmla="*/ 3 h 43"/>
                  <a:gd name="T34" fmla="*/ 50 w 54"/>
                  <a:gd name="T35" fmla="*/ 7 h 43"/>
                  <a:gd name="T36" fmla="*/ 40 w 54"/>
                  <a:gd name="T37" fmla="*/ 7 h 43"/>
                  <a:gd name="T38" fmla="*/ 40 w 54"/>
                  <a:gd name="T39" fmla="*/ 3 h 43"/>
                  <a:gd name="T40" fmla="*/ 36 w 54"/>
                  <a:gd name="T41" fmla="*/ 3 h 43"/>
                  <a:gd name="T42" fmla="*/ 32 w 54"/>
                  <a:gd name="T43" fmla="*/ 3 h 43"/>
                  <a:gd name="T44" fmla="*/ 29 w 54"/>
                  <a:gd name="T45" fmla="*/ 0 h 43"/>
                  <a:gd name="T46" fmla="*/ 22 w 54"/>
                  <a:gd name="T47" fmla="*/ 3 h 43"/>
                  <a:gd name="T48" fmla="*/ 18 w 54"/>
                  <a:gd name="T49" fmla="*/ 3 h 43"/>
                  <a:gd name="T50" fmla="*/ 18 w 54"/>
                  <a:gd name="T51" fmla="*/ 7 h 43"/>
                  <a:gd name="T52" fmla="*/ 18 w 54"/>
                  <a:gd name="T53" fmla="*/ 7 h 43"/>
                  <a:gd name="T54" fmla="*/ 18 w 54"/>
                  <a:gd name="T55" fmla="*/ 7 h 43"/>
                  <a:gd name="T56" fmla="*/ 29 w 54"/>
                  <a:gd name="T57" fmla="*/ 7 h 43"/>
                  <a:gd name="T58" fmla="*/ 29 w 54"/>
                  <a:gd name="T59" fmla="*/ 11 h 43"/>
                  <a:gd name="T60" fmla="*/ 32 w 54"/>
                  <a:gd name="T61" fmla="*/ 11 h 43"/>
                  <a:gd name="T62" fmla="*/ 32 w 54"/>
                  <a:gd name="T63" fmla="*/ 21 h 43"/>
                  <a:gd name="T64" fmla="*/ 32 w 54"/>
                  <a:gd name="T65" fmla="*/ 21 h 43"/>
                  <a:gd name="T66" fmla="*/ 36 w 54"/>
                  <a:gd name="T67" fmla="*/ 25 h 43"/>
                  <a:gd name="T68" fmla="*/ 40 w 54"/>
                  <a:gd name="T69" fmla="*/ 29 h 43"/>
                  <a:gd name="T70" fmla="*/ 40 w 54"/>
                  <a:gd name="T71" fmla="*/ 29 h 43"/>
                  <a:gd name="T72" fmla="*/ 40 w 54"/>
                  <a:gd name="T73" fmla="*/ 32 h 43"/>
                  <a:gd name="T74" fmla="*/ 36 w 54"/>
                  <a:gd name="T75" fmla="*/ 32 h 43"/>
                  <a:gd name="T76" fmla="*/ 32 w 54"/>
                  <a:gd name="T77" fmla="*/ 32 h 43"/>
                  <a:gd name="T78" fmla="*/ 22 w 54"/>
                  <a:gd name="T79" fmla="*/ 32 h 43"/>
                  <a:gd name="T80" fmla="*/ 15 w 54"/>
                  <a:gd name="T81" fmla="*/ 32 h 43"/>
                  <a:gd name="T82" fmla="*/ 11 w 54"/>
                  <a:gd name="T83" fmla="*/ 29 h 43"/>
                  <a:gd name="T84" fmla="*/ 0 w 54"/>
                  <a:gd name="T85" fmla="*/ 29 h 43"/>
                  <a:gd name="T86" fmla="*/ 0 w 54"/>
                  <a:gd name="T87" fmla="*/ 32 h 43"/>
                  <a:gd name="T88" fmla="*/ 0 w 54"/>
                  <a:gd name="T89" fmla="*/ 32 h 43"/>
                  <a:gd name="T90" fmla="*/ 0 w 54"/>
                  <a:gd name="T91" fmla="*/ 36 h 43"/>
                  <a:gd name="T92" fmla="*/ 7 w 54"/>
                  <a:gd name="T93" fmla="*/ 39 h 43"/>
                  <a:gd name="T94" fmla="*/ 11 w 54"/>
                  <a:gd name="T95" fmla="*/ 43 h 43"/>
                  <a:gd name="T96" fmla="*/ 11 w 54"/>
                  <a:gd name="T97" fmla="*/ 39 h 43"/>
                  <a:gd name="T98" fmla="*/ 11 w 54"/>
                  <a:gd name="T99" fmla="*/ 39 h 43"/>
                  <a:gd name="T100" fmla="*/ 11 w 54"/>
                  <a:gd name="T101" fmla="*/ 39 h 43"/>
                  <a:gd name="T102" fmla="*/ 15 w 54"/>
                  <a:gd name="T103" fmla="*/ 36 h 43"/>
                  <a:gd name="T104" fmla="*/ 15 w 54"/>
                  <a:gd name="T105" fmla="*/ 36 h 43"/>
                  <a:gd name="T106" fmla="*/ 22 w 54"/>
                  <a:gd name="T107" fmla="*/ 36 h 43"/>
                  <a:gd name="T108" fmla="*/ 32 w 54"/>
                  <a:gd name="T109" fmla="*/ 39 h 43"/>
                  <a:gd name="T110" fmla="*/ 32 w 54"/>
                  <a:gd name="T111" fmla="*/ 39 h 43"/>
                  <a:gd name="T112" fmla="*/ 40 w 54"/>
                  <a:gd name="T113" fmla="*/ 39 h 43"/>
                  <a:gd name="T114" fmla="*/ 43 w 54"/>
                  <a:gd name="T115" fmla="*/ 39 h 43"/>
                  <a:gd name="T116" fmla="*/ 47 w 54"/>
                  <a:gd name="T117" fmla="*/ 39 h 43"/>
                  <a:gd name="T118" fmla="*/ 47 w 54"/>
                  <a:gd name="T119" fmla="*/ 39 h 43"/>
                  <a:gd name="T120" fmla="*/ 50 w 54"/>
                  <a:gd name="T121" fmla="*/ 39 h 43"/>
                  <a:gd name="T122" fmla="*/ 50 w 54"/>
                  <a:gd name="T123" fmla="*/ 39 h 43"/>
                  <a:gd name="T124" fmla="*/ 54 w 54"/>
                  <a:gd name="T12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 h="43">
                    <a:moveTo>
                      <a:pt x="54" y="43"/>
                    </a:moveTo>
                    <a:lnTo>
                      <a:pt x="54" y="39"/>
                    </a:lnTo>
                    <a:lnTo>
                      <a:pt x="54" y="36"/>
                    </a:lnTo>
                    <a:lnTo>
                      <a:pt x="54" y="32"/>
                    </a:lnTo>
                    <a:lnTo>
                      <a:pt x="50" y="32"/>
                    </a:lnTo>
                    <a:lnTo>
                      <a:pt x="50" y="29"/>
                    </a:lnTo>
                    <a:lnTo>
                      <a:pt x="50" y="29"/>
                    </a:lnTo>
                    <a:lnTo>
                      <a:pt x="54" y="25"/>
                    </a:lnTo>
                    <a:lnTo>
                      <a:pt x="54" y="21"/>
                    </a:lnTo>
                    <a:lnTo>
                      <a:pt x="54" y="18"/>
                    </a:lnTo>
                    <a:lnTo>
                      <a:pt x="54" y="18"/>
                    </a:lnTo>
                    <a:lnTo>
                      <a:pt x="54" y="14"/>
                    </a:lnTo>
                    <a:lnTo>
                      <a:pt x="54" y="11"/>
                    </a:lnTo>
                    <a:lnTo>
                      <a:pt x="54" y="7"/>
                    </a:lnTo>
                    <a:lnTo>
                      <a:pt x="50" y="3"/>
                    </a:lnTo>
                    <a:lnTo>
                      <a:pt x="50" y="3"/>
                    </a:lnTo>
                    <a:lnTo>
                      <a:pt x="50" y="3"/>
                    </a:lnTo>
                    <a:lnTo>
                      <a:pt x="50" y="7"/>
                    </a:lnTo>
                    <a:lnTo>
                      <a:pt x="40" y="7"/>
                    </a:lnTo>
                    <a:lnTo>
                      <a:pt x="40" y="3"/>
                    </a:lnTo>
                    <a:lnTo>
                      <a:pt x="36" y="3"/>
                    </a:lnTo>
                    <a:lnTo>
                      <a:pt x="32" y="3"/>
                    </a:lnTo>
                    <a:lnTo>
                      <a:pt x="29" y="0"/>
                    </a:lnTo>
                    <a:lnTo>
                      <a:pt x="22" y="3"/>
                    </a:lnTo>
                    <a:lnTo>
                      <a:pt x="18" y="3"/>
                    </a:lnTo>
                    <a:lnTo>
                      <a:pt x="18" y="7"/>
                    </a:lnTo>
                    <a:lnTo>
                      <a:pt x="18" y="7"/>
                    </a:lnTo>
                    <a:lnTo>
                      <a:pt x="18" y="7"/>
                    </a:lnTo>
                    <a:lnTo>
                      <a:pt x="29" y="7"/>
                    </a:lnTo>
                    <a:lnTo>
                      <a:pt x="29" y="11"/>
                    </a:lnTo>
                    <a:lnTo>
                      <a:pt x="32" y="11"/>
                    </a:lnTo>
                    <a:lnTo>
                      <a:pt x="32" y="21"/>
                    </a:lnTo>
                    <a:lnTo>
                      <a:pt x="32" y="21"/>
                    </a:lnTo>
                    <a:lnTo>
                      <a:pt x="36" y="25"/>
                    </a:lnTo>
                    <a:lnTo>
                      <a:pt x="40" y="29"/>
                    </a:lnTo>
                    <a:lnTo>
                      <a:pt x="40" y="29"/>
                    </a:lnTo>
                    <a:lnTo>
                      <a:pt x="40" y="32"/>
                    </a:lnTo>
                    <a:lnTo>
                      <a:pt x="36" y="32"/>
                    </a:lnTo>
                    <a:lnTo>
                      <a:pt x="32" y="32"/>
                    </a:lnTo>
                    <a:lnTo>
                      <a:pt x="22" y="32"/>
                    </a:lnTo>
                    <a:lnTo>
                      <a:pt x="15" y="32"/>
                    </a:lnTo>
                    <a:lnTo>
                      <a:pt x="11" y="29"/>
                    </a:lnTo>
                    <a:lnTo>
                      <a:pt x="0" y="29"/>
                    </a:lnTo>
                    <a:lnTo>
                      <a:pt x="0" y="32"/>
                    </a:lnTo>
                    <a:lnTo>
                      <a:pt x="0" y="32"/>
                    </a:lnTo>
                    <a:lnTo>
                      <a:pt x="0" y="36"/>
                    </a:lnTo>
                    <a:lnTo>
                      <a:pt x="7" y="39"/>
                    </a:lnTo>
                    <a:lnTo>
                      <a:pt x="11" y="43"/>
                    </a:lnTo>
                    <a:lnTo>
                      <a:pt x="11" y="39"/>
                    </a:lnTo>
                    <a:lnTo>
                      <a:pt x="11" y="39"/>
                    </a:lnTo>
                    <a:lnTo>
                      <a:pt x="11" y="39"/>
                    </a:lnTo>
                    <a:lnTo>
                      <a:pt x="15" y="36"/>
                    </a:lnTo>
                    <a:lnTo>
                      <a:pt x="15" y="36"/>
                    </a:lnTo>
                    <a:lnTo>
                      <a:pt x="22" y="36"/>
                    </a:lnTo>
                    <a:lnTo>
                      <a:pt x="32" y="39"/>
                    </a:lnTo>
                    <a:lnTo>
                      <a:pt x="32" y="39"/>
                    </a:lnTo>
                    <a:lnTo>
                      <a:pt x="40" y="39"/>
                    </a:lnTo>
                    <a:lnTo>
                      <a:pt x="43" y="39"/>
                    </a:lnTo>
                    <a:lnTo>
                      <a:pt x="47" y="39"/>
                    </a:lnTo>
                    <a:lnTo>
                      <a:pt x="47" y="39"/>
                    </a:lnTo>
                    <a:lnTo>
                      <a:pt x="50" y="39"/>
                    </a:lnTo>
                    <a:lnTo>
                      <a:pt x="50" y="39"/>
                    </a:lnTo>
                    <a:lnTo>
                      <a:pt x="54" y="4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95" name="Freeform 3131">
                <a:extLst>
                  <a:ext uri="{FF2B5EF4-FFF2-40B4-BE49-F238E27FC236}">
                    <a16:creationId xmlns:a16="http://schemas.microsoft.com/office/drawing/2014/main" id="{752A3FAF-CC5D-4C4C-9BB9-27C3CFBE7EC6}"/>
                  </a:ext>
                </a:extLst>
              </p:cNvPr>
              <p:cNvSpPr>
                <a:spLocks/>
              </p:cNvSpPr>
              <p:nvPr/>
            </p:nvSpPr>
            <p:spPr bwMode="auto">
              <a:xfrm>
                <a:off x="2210" y="2309"/>
                <a:ext cx="54" cy="43"/>
              </a:xfrm>
              <a:custGeom>
                <a:avLst/>
                <a:gdLst>
                  <a:gd name="T0" fmla="*/ 54 w 54"/>
                  <a:gd name="T1" fmla="*/ 43 h 43"/>
                  <a:gd name="T2" fmla="*/ 54 w 54"/>
                  <a:gd name="T3" fmla="*/ 39 h 43"/>
                  <a:gd name="T4" fmla="*/ 54 w 54"/>
                  <a:gd name="T5" fmla="*/ 36 h 43"/>
                  <a:gd name="T6" fmla="*/ 54 w 54"/>
                  <a:gd name="T7" fmla="*/ 32 h 43"/>
                  <a:gd name="T8" fmla="*/ 50 w 54"/>
                  <a:gd name="T9" fmla="*/ 32 h 43"/>
                  <a:gd name="T10" fmla="*/ 50 w 54"/>
                  <a:gd name="T11" fmla="*/ 29 h 43"/>
                  <a:gd name="T12" fmla="*/ 50 w 54"/>
                  <a:gd name="T13" fmla="*/ 29 h 43"/>
                  <a:gd name="T14" fmla="*/ 54 w 54"/>
                  <a:gd name="T15" fmla="*/ 25 h 43"/>
                  <a:gd name="T16" fmla="*/ 54 w 54"/>
                  <a:gd name="T17" fmla="*/ 21 h 43"/>
                  <a:gd name="T18" fmla="*/ 54 w 54"/>
                  <a:gd name="T19" fmla="*/ 18 h 43"/>
                  <a:gd name="T20" fmla="*/ 54 w 54"/>
                  <a:gd name="T21" fmla="*/ 18 h 43"/>
                  <a:gd name="T22" fmla="*/ 54 w 54"/>
                  <a:gd name="T23" fmla="*/ 14 h 43"/>
                  <a:gd name="T24" fmla="*/ 54 w 54"/>
                  <a:gd name="T25" fmla="*/ 11 h 43"/>
                  <a:gd name="T26" fmla="*/ 54 w 54"/>
                  <a:gd name="T27" fmla="*/ 7 h 43"/>
                  <a:gd name="T28" fmla="*/ 50 w 54"/>
                  <a:gd name="T29" fmla="*/ 3 h 43"/>
                  <a:gd name="T30" fmla="*/ 50 w 54"/>
                  <a:gd name="T31" fmla="*/ 3 h 43"/>
                  <a:gd name="T32" fmla="*/ 50 w 54"/>
                  <a:gd name="T33" fmla="*/ 3 h 43"/>
                  <a:gd name="T34" fmla="*/ 50 w 54"/>
                  <a:gd name="T35" fmla="*/ 7 h 43"/>
                  <a:gd name="T36" fmla="*/ 40 w 54"/>
                  <a:gd name="T37" fmla="*/ 7 h 43"/>
                  <a:gd name="T38" fmla="*/ 40 w 54"/>
                  <a:gd name="T39" fmla="*/ 3 h 43"/>
                  <a:gd name="T40" fmla="*/ 36 w 54"/>
                  <a:gd name="T41" fmla="*/ 3 h 43"/>
                  <a:gd name="T42" fmla="*/ 32 w 54"/>
                  <a:gd name="T43" fmla="*/ 3 h 43"/>
                  <a:gd name="T44" fmla="*/ 29 w 54"/>
                  <a:gd name="T45" fmla="*/ 0 h 43"/>
                  <a:gd name="T46" fmla="*/ 22 w 54"/>
                  <a:gd name="T47" fmla="*/ 3 h 43"/>
                  <a:gd name="T48" fmla="*/ 18 w 54"/>
                  <a:gd name="T49" fmla="*/ 3 h 43"/>
                  <a:gd name="T50" fmla="*/ 18 w 54"/>
                  <a:gd name="T51" fmla="*/ 7 h 43"/>
                  <a:gd name="T52" fmla="*/ 18 w 54"/>
                  <a:gd name="T53" fmla="*/ 7 h 43"/>
                  <a:gd name="T54" fmla="*/ 18 w 54"/>
                  <a:gd name="T55" fmla="*/ 7 h 43"/>
                  <a:gd name="T56" fmla="*/ 29 w 54"/>
                  <a:gd name="T57" fmla="*/ 7 h 43"/>
                  <a:gd name="T58" fmla="*/ 29 w 54"/>
                  <a:gd name="T59" fmla="*/ 11 h 43"/>
                  <a:gd name="T60" fmla="*/ 32 w 54"/>
                  <a:gd name="T61" fmla="*/ 11 h 43"/>
                  <a:gd name="T62" fmla="*/ 32 w 54"/>
                  <a:gd name="T63" fmla="*/ 21 h 43"/>
                  <a:gd name="T64" fmla="*/ 32 w 54"/>
                  <a:gd name="T65" fmla="*/ 21 h 43"/>
                  <a:gd name="T66" fmla="*/ 36 w 54"/>
                  <a:gd name="T67" fmla="*/ 25 h 43"/>
                  <a:gd name="T68" fmla="*/ 40 w 54"/>
                  <a:gd name="T69" fmla="*/ 29 h 43"/>
                  <a:gd name="T70" fmla="*/ 40 w 54"/>
                  <a:gd name="T71" fmla="*/ 29 h 43"/>
                  <a:gd name="T72" fmla="*/ 40 w 54"/>
                  <a:gd name="T73" fmla="*/ 32 h 43"/>
                  <a:gd name="T74" fmla="*/ 36 w 54"/>
                  <a:gd name="T75" fmla="*/ 32 h 43"/>
                  <a:gd name="T76" fmla="*/ 32 w 54"/>
                  <a:gd name="T77" fmla="*/ 32 h 43"/>
                  <a:gd name="T78" fmla="*/ 22 w 54"/>
                  <a:gd name="T79" fmla="*/ 32 h 43"/>
                  <a:gd name="T80" fmla="*/ 15 w 54"/>
                  <a:gd name="T81" fmla="*/ 32 h 43"/>
                  <a:gd name="T82" fmla="*/ 11 w 54"/>
                  <a:gd name="T83" fmla="*/ 29 h 43"/>
                  <a:gd name="T84" fmla="*/ 0 w 54"/>
                  <a:gd name="T85" fmla="*/ 29 h 43"/>
                  <a:gd name="T86" fmla="*/ 0 w 54"/>
                  <a:gd name="T87" fmla="*/ 32 h 43"/>
                  <a:gd name="T88" fmla="*/ 0 w 54"/>
                  <a:gd name="T89" fmla="*/ 32 h 43"/>
                  <a:gd name="T90" fmla="*/ 0 w 54"/>
                  <a:gd name="T91" fmla="*/ 36 h 43"/>
                  <a:gd name="T92" fmla="*/ 7 w 54"/>
                  <a:gd name="T93" fmla="*/ 39 h 43"/>
                  <a:gd name="T94" fmla="*/ 11 w 54"/>
                  <a:gd name="T95" fmla="*/ 43 h 43"/>
                  <a:gd name="T96" fmla="*/ 11 w 54"/>
                  <a:gd name="T97" fmla="*/ 39 h 43"/>
                  <a:gd name="T98" fmla="*/ 11 w 54"/>
                  <a:gd name="T99" fmla="*/ 39 h 43"/>
                  <a:gd name="T100" fmla="*/ 11 w 54"/>
                  <a:gd name="T101" fmla="*/ 39 h 43"/>
                  <a:gd name="T102" fmla="*/ 15 w 54"/>
                  <a:gd name="T103" fmla="*/ 36 h 43"/>
                  <a:gd name="T104" fmla="*/ 15 w 54"/>
                  <a:gd name="T105" fmla="*/ 36 h 43"/>
                  <a:gd name="T106" fmla="*/ 22 w 54"/>
                  <a:gd name="T107" fmla="*/ 36 h 43"/>
                  <a:gd name="T108" fmla="*/ 32 w 54"/>
                  <a:gd name="T109" fmla="*/ 39 h 43"/>
                  <a:gd name="T110" fmla="*/ 32 w 54"/>
                  <a:gd name="T111" fmla="*/ 39 h 43"/>
                  <a:gd name="T112" fmla="*/ 40 w 54"/>
                  <a:gd name="T113" fmla="*/ 39 h 43"/>
                  <a:gd name="T114" fmla="*/ 43 w 54"/>
                  <a:gd name="T115" fmla="*/ 39 h 43"/>
                  <a:gd name="T116" fmla="*/ 47 w 54"/>
                  <a:gd name="T117" fmla="*/ 39 h 43"/>
                  <a:gd name="T118" fmla="*/ 47 w 54"/>
                  <a:gd name="T119" fmla="*/ 39 h 43"/>
                  <a:gd name="T120" fmla="*/ 50 w 54"/>
                  <a:gd name="T121" fmla="*/ 39 h 43"/>
                  <a:gd name="T122" fmla="*/ 50 w 54"/>
                  <a:gd name="T123" fmla="*/ 39 h 43"/>
                  <a:gd name="T124" fmla="*/ 54 w 54"/>
                  <a:gd name="T12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 h="43">
                    <a:moveTo>
                      <a:pt x="54" y="43"/>
                    </a:moveTo>
                    <a:lnTo>
                      <a:pt x="54" y="39"/>
                    </a:lnTo>
                    <a:lnTo>
                      <a:pt x="54" y="36"/>
                    </a:lnTo>
                    <a:lnTo>
                      <a:pt x="54" y="32"/>
                    </a:lnTo>
                    <a:lnTo>
                      <a:pt x="50" y="32"/>
                    </a:lnTo>
                    <a:lnTo>
                      <a:pt x="50" y="29"/>
                    </a:lnTo>
                    <a:lnTo>
                      <a:pt x="50" y="29"/>
                    </a:lnTo>
                    <a:lnTo>
                      <a:pt x="54" y="25"/>
                    </a:lnTo>
                    <a:lnTo>
                      <a:pt x="54" y="21"/>
                    </a:lnTo>
                    <a:lnTo>
                      <a:pt x="54" y="18"/>
                    </a:lnTo>
                    <a:lnTo>
                      <a:pt x="54" y="18"/>
                    </a:lnTo>
                    <a:lnTo>
                      <a:pt x="54" y="14"/>
                    </a:lnTo>
                    <a:lnTo>
                      <a:pt x="54" y="11"/>
                    </a:lnTo>
                    <a:lnTo>
                      <a:pt x="54" y="7"/>
                    </a:lnTo>
                    <a:lnTo>
                      <a:pt x="50" y="3"/>
                    </a:lnTo>
                    <a:lnTo>
                      <a:pt x="50" y="3"/>
                    </a:lnTo>
                    <a:lnTo>
                      <a:pt x="50" y="3"/>
                    </a:lnTo>
                    <a:lnTo>
                      <a:pt x="50" y="7"/>
                    </a:lnTo>
                    <a:lnTo>
                      <a:pt x="40" y="7"/>
                    </a:lnTo>
                    <a:lnTo>
                      <a:pt x="40" y="3"/>
                    </a:lnTo>
                    <a:lnTo>
                      <a:pt x="36" y="3"/>
                    </a:lnTo>
                    <a:lnTo>
                      <a:pt x="32" y="3"/>
                    </a:lnTo>
                    <a:lnTo>
                      <a:pt x="29" y="0"/>
                    </a:lnTo>
                    <a:lnTo>
                      <a:pt x="22" y="3"/>
                    </a:lnTo>
                    <a:lnTo>
                      <a:pt x="18" y="3"/>
                    </a:lnTo>
                    <a:lnTo>
                      <a:pt x="18" y="7"/>
                    </a:lnTo>
                    <a:lnTo>
                      <a:pt x="18" y="7"/>
                    </a:lnTo>
                    <a:lnTo>
                      <a:pt x="18" y="7"/>
                    </a:lnTo>
                    <a:lnTo>
                      <a:pt x="29" y="7"/>
                    </a:lnTo>
                    <a:lnTo>
                      <a:pt x="29" y="11"/>
                    </a:lnTo>
                    <a:lnTo>
                      <a:pt x="32" y="11"/>
                    </a:lnTo>
                    <a:lnTo>
                      <a:pt x="32" y="21"/>
                    </a:lnTo>
                    <a:lnTo>
                      <a:pt x="32" y="21"/>
                    </a:lnTo>
                    <a:lnTo>
                      <a:pt x="36" y="25"/>
                    </a:lnTo>
                    <a:lnTo>
                      <a:pt x="40" y="29"/>
                    </a:lnTo>
                    <a:lnTo>
                      <a:pt x="40" y="29"/>
                    </a:lnTo>
                    <a:lnTo>
                      <a:pt x="40" y="32"/>
                    </a:lnTo>
                    <a:lnTo>
                      <a:pt x="36" y="32"/>
                    </a:lnTo>
                    <a:lnTo>
                      <a:pt x="32" y="32"/>
                    </a:lnTo>
                    <a:lnTo>
                      <a:pt x="22" y="32"/>
                    </a:lnTo>
                    <a:lnTo>
                      <a:pt x="15" y="32"/>
                    </a:lnTo>
                    <a:lnTo>
                      <a:pt x="11" y="29"/>
                    </a:lnTo>
                    <a:lnTo>
                      <a:pt x="0" y="29"/>
                    </a:lnTo>
                    <a:lnTo>
                      <a:pt x="0" y="32"/>
                    </a:lnTo>
                    <a:lnTo>
                      <a:pt x="0" y="32"/>
                    </a:lnTo>
                    <a:lnTo>
                      <a:pt x="0" y="36"/>
                    </a:lnTo>
                    <a:lnTo>
                      <a:pt x="7" y="39"/>
                    </a:lnTo>
                    <a:lnTo>
                      <a:pt x="11" y="43"/>
                    </a:lnTo>
                    <a:lnTo>
                      <a:pt x="11" y="39"/>
                    </a:lnTo>
                    <a:lnTo>
                      <a:pt x="11" y="39"/>
                    </a:lnTo>
                    <a:lnTo>
                      <a:pt x="11" y="39"/>
                    </a:lnTo>
                    <a:lnTo>
                      <a:pt x="15" y="36"/>
                    </a:lnTo>
                    <a:lnTo>
                      <a:pt x="15" y="36"/>
                    </a:lnTo>
                    <a:lnTo>
                      <a:pt x="22" y="36"/>
                    </a:lnTo>
                    <a:lnTo>
                      <a:pt x="32" y="39"/>
                    </a:lnTo>
                    <a:lnTo>
                      <a:pt x="32" y="39"/>
                    </a:lnTo>
                    <a:lnTo>
                      <a:pt x="40" y="39"/>
                    </a:lnTo>
                    <a:lnTo>
                      <a:pt x="43" y="39"/>
                    </a:lnTo>
                    <a:lnTo>
                      <a:pt x="47" y="39"/>
                    </a:lnTo>
                    <a:lnTo>
                      <a:pt x="47" y="39"/>
                    </a:lnTo>
                    <a:lnTo>
                      <a:pt x="50" y="39"/>
                    </a:lnTo>
                    <a:lnTo>
                      <a:pt x="50" y="39"/>
                    </a:lnTo>
                    <a:lnTo>
                      <a:pt x="54" y="4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96" name="Freeform 3132">
                <a:extLst>
                  <a:ext uri="{FF2B5EF4-FFF2-40B4-BE49-F238E27FC236}">
                    <a16:creationId xmlns:a16="http://schemas.microsoft.com/office/drawing/2014/main" id="{299EABC2-DBBA-44E8-88C0-E0C184B54C8C}"/>
                  </a:ext>
                </a:extLst>
              </p:cNvPr>
              <p:cNvSpPr>
                <a:spLocks/>
              </p:cNvSpPr>
              <p:nvPr/>
            </p:nvSpPr>
            <p:spPr bwMode="auto">
              <a:xfrm>
                <a:off x="2239" y="2305"/>
                <a:ext cx="3" cy="4"/>
              </a:xfrm>
              <a:custGeom>
                <a:avLst/>
                <a:gdLst>
                  <a:gd name="T0" fmla="*/ 3 w 3"/>
                  <a:gd name="T1" fmla="*/ 0 h 4"/>
                  <a:gd name="T2" fmla="*/ 3 w 3"/>
                  <a:gd name="T3" fmla="*/ 0 h 4"/>
                  <a:gd name="T4" fmla="*/ 3 w 3"/>
                  <a:gd name="T5" fmla="*/ 4 h 4"/>
                  <a:gd name="T6" fmla="*/ 3 w 3"/>
                  <a:gd name="T7" fmla="*/ 4 h 4"/>
                  <a:gd name="T8" fmla="*/ 0 w 3"/>
                  <a:gd name="T9" fmla="*/ 4 h 4"/>
                  <a:gd name="T10" fmla="*/ 0 w 3"/>
                  <a:gd name="T11" fmla="*/ 4 h 4"/>
                  <a:gd name="T12" fmla="*/ 0 w 3"/>
                  <a:gd name="T13" fmla="*/ 4 h 4"/>
                  <a:gd name="T14" fmla="*/ 0 w 3"/>
                  <a:gd name="T15" fmla="*/ 4 h 4"/>
                  <a:gd name="T16" fmla="*/ 0 w 3"/>
                  <a:gd name="T17" fmla="*/ 4 h 4"/>
                  <a:gd name="T18" fmla="*/ 3 w 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3" y="0"/>
                    </a:moveTo>
                    <a:lnTo>
                      <a:pt x="3" y="0"/>
                    </a:lnTo>
                    <a:lnTo>
                      <a:pt x="3" y="4"/>
                    </a:lnTo>
                    <a:lnTo>
                      <a:pt x="3" y="4"/>
                    </a:lnTo>
                    <a:lnTo>
                      <a:pt x="0" y="4"/>
                    </a:lnTo>
                    <a:lnTo>
                      <a:pt x="0" y="4"/>
                    </a:lnTo>
                    <a:lnTo>
                      <a:pt x="0" y="4"/>
                    </a:lnTo>
                    <a:lnTo>
                      <a:pt x="0" y="4"/>
                    </a:lnTo>
                    <a:lnTo>
                      <a:pt x="0" y="4"/>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97" name="Freeform 3133">
                <a:extLst>
                  <a:ext uri="{FF2B5EF4-FFF2-40B4-BE49-F238E27FC236}">
                    <a16:creationId xmlns:a16="http://schemas.microsoft.com/office/drawing/2014/main" id="{9C8EDDBA-A78B-4A59-B2E7-906C523B8EF1}"/>
                  </a:ext>
                </a:extLst>
              </p:cNvPr>
              <p:cNvSpPr>
                <a:spLocks/>
              </p:cNvSpPr>
              <p:nvPr/>
            </p:nvSpPr>
            <p:spPr bwMode="auto">
              <a:xfrm>
                <a:off x="2239" y="2305"/>
                <a:ext cx="3" cy="4"/>
              </a:xfrm>
              <a:custGeom>
                <a:avLst/>
                <a:gdLst>
                  <a:gd name="T0" fmla="*/ 3 w 3"/>
                  <a:gd name="T1" fmla="*/ 0 h 4"/>
                  <a:gd name="T2" fmla="*/ 3 w 3"/>
                  <a:gd name="T3" fmla="*/ 0 h 4"/>
                  <a:gd name="T4" fmla="*/ 3 w 3"/>
                  <a:gd name="T5" fmla="*/ 4 h 4"/>
                  <a:gd name="T6" fmla="*/ 3 w 3"/>
                  <a:gd name="T7" fmla="*/ 4 h 4"/>
                  <a:gd name="T8" fmla="*/ 0 w 3"/>
                  <a:gd name="T9" fmla="*/ 4 h 4"/>
                  <a:gd name="T10" fmla="*/ 0 w 3"/>
                  <a:gd name="T11" fmla="*/ 4 h 4"/>
                  <a:gd name="T12" fmla="*/ 0 w 3"/>
                  <a:gd name="T13" fmla="*/ 4 h 4"/>
                  <a:gd name="T14" fmla="*/ 0 w 3"/>
                  <a:gd name="T15" fmla="*/ 4 h 4"/>
                  <a:gd name="T16" fmla="*/ 0 w 3"/>
                  <a:gd name="T17" fmla="*/ 4 h 4"/>
                  <a:gd name="T18" fmla="*/ 3 w 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3" y="0"/>
                    </a:moveTo>
                    <a:lnTo>
                      <a:pt x="3" y="0"/>
                    </a:lnTo>
                    <a:lnTo>
                      <a:pt x="3" y="4"/>
                    </a:lnTo>
                    <a:lnTo>
                      <a:pt x="3" y="4"/>
                    </a:lnTo>
                    <a:lnTo>
                      <a:pt x="0" y="4"/>
                    </a:lnTo>
                    <a:lnTo>
                      <a:pt x="0" y="4"/>
                    </a:lnTo>
                    <a:lnTo>
                      <a:pt x="0" y="4"/>
                    </a:lnTo>
                    <a:lnTo>
                      <a:pt x="0" y="4"/>
                    </a:lnTo>
                    <a:lnTo>
                      <a:pt x="0" y="4"/>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98" name="Freeform 3134">
                <a:extLst>
                  <a:ext uri="{FF2B5EF4-FFF2-40B4-BE49-F238E27FC236}">
                    <a16:creationId xmlns:a16="http://schemas.microsoft.com/office/drawing/2014/main" id="{C40D3FD6-E19A-4D33-AD45-FD9CB69E6E9A}"/>
                  </a:ext>
                </a:extLst>
              </p:cNvPr>
              <p:cNvSpPr>
                <a:spLocks/>
              </p:cNvSpPr>
              <p:nvPr/>
            </p:nvSpPr>
            <p:spPr bwMode="auto">
              <a:xfrm>
                <a:off x="2232" y="2330"/>
                <a:ext cx="7" cy="8"/>
              </a:xfrm>
              <a:custGeom>
                <a:avLst/>
                <a:gdLst>
                  <a:gd name="T0" fmla="*/ 3 w 7"/>
                  <a:gd name="T1" fmla="*/ 0 h 8"/>
                  <a:gd name="T2" fmla="*/ 7 w 7"/>
                  <a:gd name="T3" fmla="*/ 4 h 8"/>
                  <a:gd name="T4" fmla="*/ 7 w 7"/>
                  <a:gd name="T5" fmla="*/ 8 h 8"/>
                  <a:gd name="T6" fmla="*/ 7 w 7"/>
                  <a:gd name="T7" fmla="*/ 4 h 8"/>
                  <a:gd name="T8" fmla="*/ 0 w 7"/>
                  <a:gd name="T9" fmla="*/ 4 h 8"/>
                  <a:gd name="T10" fmla="*/ 0 w 7"/>
                  <a:gd name="T11" fmla="*/ 0 h 8"/>
                  <a:gd name="T12" fmla="*/ 0 w 7"/>
                  <a:gd name="T13" fmla="*/ 0 h 8"/>
                  <a:gd name="T14" fmla="*/ 3 w 7"/>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3" y="0"/>
                    </a:moveTo>
                    <a:lnTo>
                      <a:pt x="7" y="4"/>
                    </a:lnTo>
                    <a:lnTo>
                      <a:pt x="7" y="8"/>
                    </a:lnTo>
                    <a:lnTo>
                      <a:pt x="7" y="4"/>
                    </a:lnTo>
                    <a:lnTo>
                      <a:pt x="0" y="4"/>
                    </a:lnTo>
                    <a:lnTo>
                      <a:pt x="0" y="0"/>
                    </a:lnTo>
                    <a:lnTo>
                      <a:pt x="0" y="0"/>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99" name="Freeform 3135">
                <a:extLst>
                  <a:ext uri="{FF2B5EF4-FFF2-40B4-BE49-F238E27FC236}">
                    <a16:creationId xmlns:a16="http://schemas.microsoft.com/office/drawing/2014/main" id="{3489B937-C13D-4856-98F7-14ABFC466254}"/>
                  </a:ext>
                </a:extLst>
              </p:cNvPr>
              <p:cNvSpPr>
                <a:spLocks/>
              </p:cNvSpPr>
              <p:nvPr/>
            </p:nvSpPr>
            <p:spPr bwMode="auto">
              <a:xfrm>
                <a:off x="2232" y="2330"/>
                <a:ext cx="7" cy="8"/>
              </a:xfrm>
              <a:custGeom>
                <a:avLst/>
                <a:gdLst>
                  <a:gd name="T0" fmla="*/ 3 w 7"/>
                  <a:gd name="T1" fmla="*/ 0 h 8"/>
                  <a:gd name="T2" fmla="*/ 7 w 7"/>
                  <a:gd name="T3" fmla="*/ 4 h 8"/>
                  <a:gd name="T4" fmla="*/ 7 w 7"/>
                  <a:gd name="T5" fmla="*/ 8 h 8"/>
                  <a:gd name="T6" fmla="*/ 7 w 7"/>
                  <a:gd name="T7" fmla="*/ 4 h 8"/>
                  <a:gd name="T8" fmla="*/ 0 w 7"/>
                  <a:gd name="T9" fmla="*/ 4 h 8"/>
                  <a:gd name="T10" fmla="*/ 0 w 7"/>
                  <a:gd name="T11" fmla="*/ 0 h 8"/>
                  <a:gd name="T12" fmla="*/ 0 w 7"/>
                  <a:gd name="T13" fmla="*/ 0 h 8"/>
                  <a:gd name="T14" fmla="*/ 3 w 7"/>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3" y="0"/>
                    </a:moveTo>
                    <a:lnTo>
                      <a:pt x="7" y="4"/>
                    </a:lnTo>
                    <a:lnTo>
                      <a:pt x="7" y="8"/>
                    </a:lnTo>
                    <a:lnTo>
                      <a:pt x="7" y="4"/>
                    </a:lnTo>
                    <a:lnTo>
                      <a:pt x="0" y="4"/>
                    </a:lnTo>
                    <a:lnTo>
                      <a:pt x="0" y="0"/>
                    </a:lnTo>
                    <a:lnTo>
                      <a:pt x="0" y="0"/>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00" name="Freeform 3136">
                <a:extLst>
                  <a:ext uri="{FF2B5EF4-FFF2-40B4-BE49-F238E27FC236}">
                    <a16:creationId xmlns:a16="http://schemas.microsoft.com/office/drawing/2014/main" id="{E9A56092-97AB-4AA4-937C-F8A55DFAE6D7}"/>
                  </a:ext>
                </a:extLst>
              </p:cNvPr>
              <p:cNvSpPr>
                <a:spLocks/>
              </p:cNvSpPr>
              <p:nvPr/>
            </p:nvSpPr>
            <p:spPr bwMode="auto">
              <a:xfrm>
                <a:off x="2465" y="2384"/>
                <a:ext cx="10" cy="11"/>
              </a:xfrm>
              <a:custGeom>
                <a:avLst/>
                <a:gdLst>
                  <a:gd name="T0" fmla="*/ 7 w 10"/>
                  <a:gd name="T1" fmla="*/ 0 h 11"/>
                  <a:gd name="T2" fmla="*/ 7 w 10"/>
                  <a:gd name="T3" fmla="*/ 0 h 11"/>
                  <a:gd name="T4" fmla="*/ 7 w 10"/>
                  <a:gd name="T5" fmla="*/ 4 h 11"/>
                  <a:gd name="T6" fmla="*/ 3 w 10"/>
                  <a:gd name="T7" fmla="*/ 0 h 11"/>
                  <a:gd name="T8" fmla="*/ 0 w 10"/>
                  <a:gd name="T9" fmla="*/ 7 h 11"/>
                  <a:gd name="T10" fmla="*/ 0 w 10"/>
                  <a:gd name="T11" fmla="*/ 11 h 11"/>
                  <a:gd name="T12" fmla="*/ 3 w 10"/>
                  <a:gd name="T13" fmla="*/ 11 h 11"/>
                  <a:gd name="T14" fmla="*/ 7 w 10"/>
                  <a:gd name="T15" fmla="*/ 7 h 11"/>
                  <a:gd name="T16" fmla="*/ 7 w 10"/>
                  <a:gd name="T17" fmla="*/ 4 h 11"/>
                  <a:gd name="T18" fmla="*/ 10 w 10"/>
                  <a:gd name="T19" fmla="*/ 4 h 11"/>
                  <a:gd name="T20" fmla="*/ 10 w 10"/>
                  <a:gd name="T21" fmla="*/ 4 h 11"/>
                  <a:gd name="T22" fmla="*/ 10 w 10"/>
                  <a:gd name="T23" fmla="*/ 4 h 11"/>
                  <a:gd name="T24" fmla="*/ 10 w 10"/>
                  <a:gd name="T25" fmla="*/ 0 h 11"/>
                  <a:gd name="T26" fmla="*/ 7 w 10"/>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7" y="0"/>
                    </a:moveTo>
                    <a:lnTo>
                      <a:pt x="7" y="0"/>
                    </a:lnTo>
                    <a:lnTo>
                      <a:pt x="7" y="4"/>
                    </a:lnTo>
                    <a:lnTo>
                      <a:pt x="3" y="0"/>
                    </a:lnTo>
                    <a:lnTo>
                      <a:pt x="0" y="7"/>
                    </a:lnTo>
                    <a:lnTo>
                      <a:pt x="0" y="11"/>
                    </a:lnTo>
                    <a:lnTo>
                      <a:pt x="3" y="11"/>
                    </a:lnTo>
                    <a:lnTo>
                      <a:pt x="7" y="7"/>
                    </a:lnTo>
                    <a:lnTo>
                      <a:pt x="7" y="4"/>
                    </a:lnTo>
                    <a:lnTo>
                      <a:pt x="10" y="4"/>
                    </a:lnTo>
                    <a:lnTo>
                      <a:pt x="10" y="4"/>
                    </a:lnTo>
                    <a:lnTo>
                      <a:pt x="10" y="4"/>
                    </a:lnTo>
                    <a:lnTo>
                      <a:pt x="10" y="0"/>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01" name="Freeform 3137">
                <a:extLst>
                  <a:ext uri="{FF2B5EF4-FFF2-40B4-BE49-F238E27FC236}">
                    <a16:creationId xmlns:a16="http://schemas.microsoft.com/office/drawing/2014/main" id="{68B4C4B0-AF20-4AD8-9240-9F8222FCAF73}"/>
                  </a:ext>
                </a:extLst>
              </p:cNvPr>
              <p:cNvSpPr>
                <a:spLocks/>
              </p:cNvSpPr>
              <p:nvPr/>
            </p:nvSpPr>
            <p:spPr bwMode="auto">
              <a:xfrm>
                <a:off x="2465" y="2384"/>
                <a:ext cx="10" cy="11"/>
              </a:xfrm>
              <a:custGeom>
                <a:avLst/>
                <a:gdLst>
                  <a:gd name="T0" fmla="*/ 7 w 10"/>
                  <a:gd name="T1" fmla="*/ 0 h 11"/>
                  <a:gd name="T2" fmla="*/ 7 w 10"/>
                  <a:gd name="T3" fmla="*/ 0 h 11"/>
                  <a:gd name="T4" fmla="*/ 7 w 10"/>
                  <a:gd name="T5" fmla="*/ 4 h 11"/>
                  <a:gd name="T6" fmla="*/ 3 w 10"/>
                  <a:gd name="T7" fmla="*/ 0 h 11"/>
                  <a:gd name="T8" fmla="*/ 0 w 10"/>
                  <a:gd name="T9" fmla="*/ 7 h 11"/>
                  <a:gd name="T10" fmla="*/ 0 w 10"/>
                  <a:gd name="T11" fmla="*/ 11 h 11"/>
                  <a:gd name="T12" fmla="*/ 3 w 10"/>
                  <a:gd name="T13" fmla="*/ 11 h 11"/>
                  <a:gd name="T14" fmla="*/ 7 w 10"/>
                  <a:gd name="T15" fmla="*/ 7 h 11"/>
                  <a:gd name="T16" fmla="*/ 7 w 10"/>
                  <a:gd name="T17" fmla="*/ 4 h 11"/>
                  <a:gd name="T18" fmla="*/ 10 w 10"/>
                  <a:gd name="T19" fmla="*/ 4 h 11"/>
                  <a:gd name="T20" fmla="*/ 10 w 10"/>
                  <a:gd name="T21" fmla="*/ 4 h 11"/>
                  <a:gd name="T22" fmla="*/ 10 w 10"/>
                  <a:gd name="T23" fmla="*/ 4 h 11"/>
                  <a:gd name="T24" fmla="*/ 10 w 10"/>
                  <a:gd name="T25" fmla="*/ 0 h 11"/>
                  <a:gd name="T26" fmla="*/ 7 w 10"/>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7" y="0"/>
                    </a:moveTo>
                    <a:lnTo>
                      <a:pt x="7" y="0"/>
                    </a:lnTo>
                    <a:lnTo>
                      <a:pt x="7" y="4"/>
                    </a:lnTo>
                    <a:lnTo>
                      <a:pt x="3" y="0"/>
                    </a:lnTo>
                    <a:lnTo>
                      <a:pt x="0" y="7"/>
                    </a:lnTo>
                    <a:lnTo>
                      <a:pt x="0" y="11"/>
                    </a:lnTo>
                    <a:lnTo>
                      <a:pt x="3" y="11"/>
                    </a:lnTo>
                    <a:lnTo>
                      <a:pt x="7" y="7"/>
                    </a:lnTo>
                    <a:lnTo>
                      <a:pt x="7" y="4"/>
                    </a:lnTo>
                    <a:lnTo>
                      <a:pt x="10" y="4"/>
                    </a:lnTo>
                    <a:lnTo>
                      <a:pt x="10" y="4"/>
                    </a:lnTo>
                    <a:lnTo>
                      <a:pt x="10" y="4"/>
                    </a:lnTo>
                    <a:lnTo>
                      <a:pt x="10" y="0"/>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02" name="Freeform 3138">
                <a:extLst>
                  <a:ext uri="{FF2B5EF4-FFF2-40B4-BE49-F238E27FC236}">
                    <a16:creationId xmlns:a16="http://schemas.microsoft.com/office/drawing/2014/main" id="{D870A164-3902-4DBB-AFA7-C2B0B7F812D6}"/>
                  </a:ext>
                </a:extLst>
              </p:cNvPr>
              <p:cNvSpPr>
                <a:spLocks/>
              </p:cNvSpPr>
              <p:nvPr/>
            </p:nvSpPr>
            <p:spPr bwMode="auto">
              <a:xfrm>
                <a:off x="2475" y="2395"/>
                <a:ext cx="4" cy="0"/>
              </a:xfrm>
              <a:custGeom>
                <a:avLst/>
                <a:gdLst>
                  <a:gd name="T0" fmla="*/ 4 w 4"/>
                  <a:gd name="T1" fmla="*/ 4 w 4"/>
                  <a:gd name="T2" fmla="*/ 4 w 4"/>
                  <a:gd name="T3" fmla="*/ 4 w 4"/>
                  <a:gd name="T4" fmla="*/ 4 w 4"/>
                  <a:gd name="T5" fmla="*/ 4 w 4"/>
                  <a:gd name="T6" fmla="*/ 4 w 4"/>
                  <a:gd name="T7" fmla="*/ 4 w 4"/>
                  <a:gd name="T8" fmla="*/ 4 w 4"/>
                  <a:gd name="T9" fmla="*/ 4 w 4"/>
                  <a:gd name="T10" fmla="*/ 0 w 4"/>
                  <a:gd name="T11" fmla="*/ 0 w 4"/>
                  <a:gd name="T12" fmla="*/ 0 w 4"/>
                  <a:gd name="T13"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Lst>
                <a:rect l="0" t="0" r="r" b="b"/>
                <a:pathLst>
                  <a:path w="4">
                    <a:moveTo>
                      <a:pt x="4" y="0"/>
                    </a:moveTo>
                    <a:lnTo>
                      <a:pt x="4" y="0"/>
                    </a:lnTo>
                    <a:lnTo>
                      <a:pt x="4" y="0"/>
                    </a:lnTo>
                    <a:lnTo>
                      <a:pt x="4" y="0"/>
                    </a:lnTo>
                    <a:lnTo>
                      <a:pt x="4" y="0"/>
                    </a:lnTo>
                    <a:lnTo>
                      <a:pt x="4" y="0"/>
                    </a:lnTo>
                    <a:lnTo>
                      <a:pt x="4" y="0"/>
                    </a:lnTo>
                    <a:lnTo>
                      <a:pt x="4" y="0"/>
                    </a:lnTo>
                    <a:lnTo>
                      <a:pt x="4" y="0"/>
                    </a:lnTo>
                    <a:lnTo>
                      <a:pt x="4" y="0"/>
                    </a:lnTo>
                    <a:lnTo>
                      <a:pt x="0" y="0"/>
                    </a:lnTo>
                    <a:lnTo>
                      <a:pt x="0" y="0"/>
                    </a:lnTo>
                    <a:lnTo>
                      <a:pt x="0"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03" name="Freeform 3139">
                <a:extLst>
                  <a:ext uri="{FF2B5EF4-FFF2-40B4-BE49-F238E27FC236}">
                    <a16:creationId xmlns:a16="http://schemas.microsoft.com/office/drawing/2014/main" id="{925B331F-E30F-4A7B-96FE-56E841E2F029}"/>
                  </a:ext>
                </a:extLst>
              </p:cNvPr>
              <p:cNvSpPr>
                <a:spLocks/>
              </p:cNvSpPr>
              <p:nvPr/>
            </p:nvSpPr>
            <p:spPr bwMode="auto">
              <a:xfrm>
                <a:off x="2475" y="2395"/>
                <a:ext cx="4" cy="0"/>
              </a:xfrm>
              <a:custGeom>
                <a:avLst/>
                <a:gdLst>
                  <a:gd name="T0" fmla="*/ 4 w 4"/>
                  <a:gd name="T1" fmla="*/ 4 w 4"/>
                  <a:gd name="T2" fmla="*/ 4 w 4"/>
                  <a:gd name="T3" fmla="*/ 4 w 4"/>
                  <a:gd name="T4" fmla="*/ 4 w 4"/>
                  <a:gd name="T5" fmla="*/ 4 w 4"/>
                  <a:gd name="T6" fmla="*/ 4 w 4"/>
                  <a:gd name="T7" fmla="*/ 4 w 4"/>
                  <a:gd name="T8" fmla="*/ 4 w 4"/>
                  <a:gd name="T9" fmla="*/ 4 w 4"/>
                  <a:gd name="T10" fmla="*/ 0 w 4"/>
                  <a:gd name="T11" fmla="*/ 0 w 4"/>
                  <a:gd name="T12" fmla="*/ 0 w 4"/>
                  <a:gd name="T13"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Lst>
                <a:rect l="0" t="0" r="r" b="b"/>
                <a:pathLst>
                  <a:path w="4">
                    <a:moveTo>
                      <a:pt x="4" y="0"/>
                    </a:moveTo>
                    <a:lnTo>
                      <a:pt x="4" y="0"/>
                    </a:lnTo>
                    <a:lnTo>
                      <a:pt x="4" y="0"/>
                    </a:lnTo>
                    <a:lnTo>
                      <a:pt x="4" y="0"/>
                    </a:lnTo>
                    <a:lnTo>
                      <a:pt x="4" y="0"/>
                    </a:lnTo>
                    <a:lnTo>
                      <a:pt x="4" y="0"/>
                    </a:lnTo>
                    <a:lnTo>
                      <a:pt x="4" y="0"/>
                    </a:lnTo>
                    <a:lnTo>
                      <a:pt x="4" y="0"/>
                    </a:lnTo>
                    <a:lnTo>
                      <a:pt x="4" y="0"/>
                    </a:lnTo>
                    <a:lnTo>
                      <a:pt x="4" y="0"/>
                    </a:lnTo>
                    <a:lnTo>
                      <a:pt x="0" y="0"/>
                    </a:lnTo>
                    <a:lnTo>
                      <a:pt x="0" y="0"/>
                    </a:lnTo>
                    <a:lnTo>
                      <a:pt x="0"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04" name="Freeform 3140">
                <a:extLst>
                  <a:ext uri="{FF2B5EF4-FFF2-40B4-BE49-F238E27FC236}">
                    <a16:creationId xmlns:a16="http://schemas.microsoft.com/office/drawing/2014/main" id="{F8CE176A-0CC2-4BD5-93C9-1DBDF09230F9}"/>
                  </a:ext>
                </a:extLst>
              </p:cNvPr>
              <p:cNvSpPr>
                <a:spLocks/>
              </p:cNvSpPr>
              <p:nvPr/>
            </p:nvSpPr>
            <p:spPr bwMode="auto">
              <a:xfrm>
                <a:off x="2465" y="2470"/>
                <a:ext cx="3" cy="7"/>
              </a:xfrm>
              <a:custGeom>
                <a:avLst/>
                <a:gdLst>
                  <a:gd name="T0" fmla="*/ 3 w 3"/>
                  <a:gd name="T1" fmla="*/ 0 h 7"/>
                  <a:gd name="T2" fmla="*/ 3 w 3"/>
                  <a:gd name="T3" fmla="*/ 0 h 7"/>
                  <a:gd name="T4" fmla="*/ 3 w 3"/>
                  <a:gd name="T5" fmla="*/ 4 h 7"/>
                  <a:gd name="T6" fmla="*/ 3 w 3"/>
                  <a:gd name="T7" fmla="*/ 4 h 7"/>
                  <a:gd name="T8" fmla="*/ 3 w 3"/>
                  <a:gd name="T9" fmla="*/ 4 h 7"/>
                  <a:gd name="T10" fmla="*/ 3 w 3"/>
                  <a:gd name="T11" fmla="*/ 4 h 7"/>
                  <a:gd name="T12" fmla="*/ 3 w 3"/>
                  <a:gd name="T13" fmla="*/ 4 h 7"/>
                  <a:gd name="T14" fmla="*/ 3 w 3"/>
                  <a:gd name="T15" fmla="*/ 4 h 7"/>
                  <a:gd name="T16" fmla="*/ 3 w 3"/>
                  <a:gd name="T17" fmla="*/ 4 h 7"/>
                  <a:gd name="T18" fmla="*/ 3 w 3"/>
                  <a:gd name="T19" fmla="*/ 7 h 7"/>
                  <a:gd name="T20" fmla="*/ 0 w 3"/>
                  <a:gd name="T21" fmla="*/ 4 h 7"/>
                  <a:gd name="T22" fmla="*/ 0 w 3"/>
                  <a:gd name="T23" fmla="*/ 7 h 7"/>
                  <a:gd name="T24" fmla="*/ 0 w 3"/>
                  <a:gd name="T25" fmla="*/ 4 h 7"/>
                  <a:gd name="T26" fmla="*/ 0 w 3"/>
                  <a:gd name="T27" fmla="*/ 4 h 7"/>
                  <a:gd name="T28" fmla="*/ 0 w 3"/>
                  <a:gd name="T29" fmla="*/ 4 h 7"/>
                  <a:gd name="T30" fmla="*/ 0 w 3"/>
                  <a:gd name="T31" fmla="*/ 4 h 7"/>
                  <a:gd name="T32" fmla="*/ 0 w 3"/>
                  <a:gd name="T33" fmla="*/ 4 h 7"/>
                  <a:gd name="T34" fmla="*/ 0 w 3"/>
                  <a:gd name="T35" fmla="*/ 4 h 7"/>
                  <a:gd name="T36" fmla="*/ 0 w 3"/>
                  <a:gd name="T37" fmla="*/ 4 h 7"/>
                  <a:gd name="T38" fmla="*/ 0 w 3"/>
                  <a:gd name="T39" fmla="*/ 4 h 7"/>
                  <a:gd name="T40" fmla="*/ 3 w 3"/>
                  <a:gd name="T41" fmla="*/ 0 h 7"/>
                  <a:gd name="T42" fmla="*/ 3 w 3"/>
                  <a:gd name="T43" fmla="*/ 0 h 7"/>
                  <a:gd name="T44" fmla="*/ 3 w 3"/>
                  <a:gd name="T45" fmla="*/ 0 h 7"/>
                  <a:gd name="T46" fmla="*/ 3 w 3"/>
                  <a:gd name="T4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7">
                    <a:moveTo>
                      <a:pt x="3" y="0"/>
                    </a:moveTo>
                    <a:lnTo>
                      <a:pt x="3" y="0"/>
                    </a:lnTo>
                    <a:lnTo>
                      <a:pt x="3" y="4"/>
                    </a:lnTo>
                    <a:lnTo>
                      <a:pt x="3" y="4"/>
                    </a:lnTo>
                    <a:lnTo>
                      <a:pt x="3" y="4"/>
                    </a:lnTo>
                    <a:lnTo>
                      <a:pt x="3" y="4"/>
                    </a:lnTo>
                    <a:lnTo>
                      <a:pt x="3" y="4"/>
                    </a:lnTo>
                    <a:lnTo>
                      <a:pt x="3" y="4"/>
                    </a:lnTo>
                    <a:lnTo>
                      <a:pt x="3" y="4"/>
                    </a:lnTo>
                    <a:lnTo>
                      <a:pt x="3" y="7"/>
                    </a:lnTo>
                    <a:lnTo>
                      <a:pt x="0" y="4"/>
                    </a:lnTo>
                    <a:lnTo>
                      <a:pt x="0" y="7"/>
                    </a:lnTo>
                    <a:lnTo>
                      <a:pt x="0" y="4"/>
                    </a:lnTo>
                    <a:lnTo>
                      <a:pt x="0" y="4"/>
                    </a:lnTo>
                    <a:lnTo>
                      <a:pt x="0" y="4"/>
                    </a:lnTo>
                    <a:lnTo>
                      <a:pt x="0" y="4"/>
                    </a:lnTo>
                    <a:lnTo>
                      <a:pt x="0" y="4"/>
                    </a:lnTo>
                    <a:lnTo>
                      <a:pt x="0" y="4"/>
                    </a:lnTo>
                    <a:lnTo>
                      <a:pt x="0" y="4"/>
                    </a:lnTo>
                    <a:lnTo>
                      <a:pt x="0" y="4"/>
                    </a:lnTo>
                    <a:lnTo>
                      <a:pt x="3" y="0"/>
                    </a:lnTo>
                    <a:lnTo>
                      <a:pt x="3" y="0"/>
                    </a:lnTo>
                    <a:lnTo>
                      <a:pt x="3" y="0"/>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05" name="Freeform 3141">
                <a:extLst>
                  <a:ext uri="{FF2B5EF4-FFF2-40B4-BE49-F238E27FC236}">
                    <a16:creationId xmlns:a16="http://schemas.microsoft.com/office/drawing/2014/main" id="{3CC826F1-8273-4F39-A8E0-E9CA352098FE}"/>
                  </a:ext>
                </a:extLst>
              </p:cNvPr>
              <p:cNvSpPr>
                <a:spLocks/>
              </p:cNvSpPr>
              <p:nvPr/>
            </p:nvSpPr>
            <p:spPr bwMode="auto">
              <a:xfrm>
                <a:off x="2465" y="2470"/>
                <a:ext cx="3" cy="7"/>
              </a:xfrm>
              <a:custGeom>
                <a:avLst/>
                <a:gdLst>
                  <a:gd name="T0" fmla="*/ 3 w 3"/>
                  <a:gd name="T1" fmla="*/ 0 h 7"/>
                  <a:gd name="T2" fmla="*/ 3 w 3"/>
                  <a:gd name="T3" fmla="*/ 0 h 7"/>
                  <a:gd name="T4" fmla="*/ 3 w 3"/>
                  <a:gd name="T5" fmla="*/ 4 h 7"/>
                  <a:gd name="T6" fmla="*/ 3 w 3"/>
                  <a:gd name="T7" fmla="*/ 4 h 7"/>
                  <a:gd name="T8" fmla="*/ 3 w 3"/>
                  <a:gd name="T9" fmla="*/ 4 h 7"/>
                  <a:gd name="T10" fmla="*/ 3 w 3"/>
                  <a:gd name="T11" fmla="*/ 4 h 7"/>
                  <a:gd name="T12" fmla="*/ 3 w 3"/>
                  <a:gd name="T13" fmla="*/ 4 h 7"/>
                  <a:gd name="T14" fmla="*/ 3 w 3"/>
                  <a:gd name="T15" fmla="*/ 4 h 7"/>
                  <a:gd name="T16" fmla="*/ 3 w 3"/>
                  <a:gd name="T17" fmla="*/ 4 h 7"/>
                  <a:gd name="T18" fmla="*/ 3 w 3"/>
                  <a:gd name="T19" fmla="*/ 7 h 7"/>
                  <a:gd name="T20" fmla="*/ 0 w 3"/>
                  <a:gd name="T21" fmla="*/ 4 h 7"/>
                  <a:gd name="T22" fmla="*/ 0 w 3"/>
                  <a:gd name="T23" fmla="*/ 7 h 7"/>
                  <a:gd name="T24" fmla="*/ 0 w 3"/>
                  <a:gd name="T25" fmla="*/ 4 h 7"/>
                  <a:gd name="T26" fmla="*/ 0 w 3"/>
                  <a:gd name="T27" fmla="*/ 4 h 7"/>
                  <a:gd name="T28" fmla="*/ 0 w 3"/>
                  <a:gd name="T29" fmla="*/ 4 h 7"/>
                  <a:gd name="T30" fmla="*/ 0 w 3"/>
                  <a:gd name="T31" fmla="*/ 4 h 7"/>
                  <a:gd name="T32" fmla="*/ 0 w 3"/>
                  <a:gd name="T33" fmla="*/ 4 h 7"/>
                  <a:gd name="T34" fmla="*/ 0 w 3"/>
                  <a:gd name="T35" fmla="*/ 4 h 7"/>
                  <a:gd name="T36" fmla="*/ 0 w 3"/>
                  <a:gd name="T37" fmla="*/ 4 h 7"/>
                  <a:gd name="T38" fmla="*/ 0 w 3"/>
                  <a:gd name="T39" fmla="*/ 4 h 7"/>
                  <a:gd name="T40" fmla="*/ 3 w 3"/>
                  <a:gd name="T41" fmla="*/ 0 h 7"/>
                  <a:gd name="T42" fmla="*/ 3 w 3"/>
                  <a:gd name="T43" fmla="*/ 0 h 7"/>
                  <a:gd name="T44" fmla="*/ 3 w 3"/>
                  <a:gd name="T45" fmla="*/ 0 h 7"/>
                  <a:gd name="T46" fmla="*/ 3 w 3"/>
                  <a:gd name="T4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7">
                    <a:moveTo>
                      <a:pt x="3" y="0"/>
                    </a:moveTo>
                    <a:lnTo>
                      <a:pt x="3" y="0"/>
                    </a:lnTo>
                    <a:lnTo>
                      <a:pt x="3" y="4"/>
                    </a:lnTo>
                    <a:lnTo>
                      <a:pt x="3" y="4"/>
                    </a:lnTo>
                    <a:lnTo>
                      <a:pt x="3" y="4"/>
                    </a:lnTo>
                    <a:lnTo>
                      <a:pt x="3" y="4"/>
                    </a:lnTo>
                    <a:lnTo>
                      <a:pt x="3" y="4"/>
                    </a:lnTo>
                    <a:lnTo>
                      <a:pt x="3" y="4"/>
                    </a:lnTo>
                    <a:lnTo>
                      <a:pt x="3" y="4"/>
                    </a:lnTo>
                    <a:lnTo>
                      <a:pt x="3" y="7"/>
                    </a:lnTo>
                    <a:lnTo>
                      <a:pt x="0" y="4"/>
                    </a:lnTo>
                    <a:lnTo>
                      <a:pt x="0" y="7"/>
                    </a:lnTo>
                    <a:lnTo>
                      <a:pt x="0" y="4"/>
                    </a:lnTo>
                    <a:lnTo>
                      <a:pt x="0" y="4"/>
                    </a:lnTo>
                    <a:lnTo>
                      <a:pt x="0" y="4"/>
                    </a:lnTo>
                    <a:lnTo>
                      <a:pt x="0" y="4"/>
                    </a:lnTo>
                    <a:lnTo>
                      <a:pt x="0" y="4"/>
                    </a:lnTo>
                    <a:lnTo>
                      <a:pt x="0" y="4"/>
                    </a:lnTo>
                    <a:lnTo>
                      <a:pt x="0" y="4"/>
                    </a:lnTo>
                    <a:lnTo>
                      <a:pt x="0" y="4"/>
                    </a:lnTo>
                    <a:lnTo>
                      <a:pt x="3" y="0"/>
                    </a:lnTo>
                    <a:lnTo>
                      <a:pt x="3" y="0"/>
                    </a:lnTo>
                    <a:lnTo>
                      <a:pt x="3" y="0"/>
                    </a:lnTo>
                    <a:lnTo>
                      <a:pt x="3" y="0"/>
                    </a:lnTo>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06" name="Freeform 3142">
                <a:extLst>
                  <a:ext uri="{FF2B5EF4-FFF2-40B4-BE49-F238E27FC236}">
                    <a16:creationId xmlns:a16="http://schemas.microsoft.com/office/drawing/2014/main" id="{19529671-3188-447C-93B4-D87673329121}"/>
                  </a:ext>
                </a:extLst>
              </p:cNvPr>
              <p:cNvSpPr>
                <a:spLocks/>
              </p:cNvSpPr>
              <p:nvPr/>
            </p:nvSpPr>
            <p:spPr bwMode="auto">
              <a:xfrm>
                <a:off x="2472" y="2463"/>
                <a:ext cx="0" cy="4"/>
              </a:xfrm>
              <a:custGeom>
                <a:avLst/>
                <a:gdLst>
                  <a:gd name="T0" fmla="*/ 0 h 4"/>
                  <a:gd name="T1" fmla="*/ 4 h 4"/>
                  <a:gd name="T2" fmla="*/ 4 h 4"/>
                  <a:gd name="T3" fmla="*/ 4 h 4"/>
                  <a:gd name="T4" fmla="*/ 4 h 4"/>
                  <a:gd name="T5" fmla="*/ 4 h 4"/>
                  <a:gd name="T6" fmla="*/ 4 h 4"/>
                  <a:gd name="T7" fmla="*/ 4 h 4"/>
                  <a:gd name="T8" fmla="*/ 4 h 4"/>
                  <a:gd name="T9" fmla="*/ 4 h 4"/>
                  <a:gd name="T10" fmla="*/ 4 h 4"/>
                  <a:gd name="T11" fmla="*/ 4 h 4"/>
                  <a:gd name="T12" fmla="*/ 4 h 4"/>
                  <a:gd name="T13" fmla="*/ 0 h 4"/>
                  <a:gd name="T14" fmla="*/ 0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4">
                    <a:moveTo>
                      <a:pt x="0" y="0"/>
                    </a:move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07" name="Freeform 3143">
                <a:extLst>
                  <a:ext uri="{FF2B5EF4-FFF2-40B4-BE49-F238E27FC236}">
                    <a16:creationId xmlns:a16="http://schemas.microsoft.com/office/drawing/2014/main" id="{AC95A968-E131-4C37-B34F-6BA15BA1F547}"/>
                  </a:ext>
                </a:extLst>
              </p:cNvPr>
              <p:cNvSpPr>
                <a:spLocks/>
              </p:cNvSpPr>
              <p:nvPr/>
            </p:nvSpPr>
            <p:spPr bwMode="auto">
              <a:xfrm>
                <a:off x="2472" y="2463"/>
                <a:ext cx="0" cy="4"/>
              </a:xfrm>
              <a:custGeom>
                <a:avLst/>
                <a:gdLst>
                  <a:gd name="T0" fmla="*/ 0 h 4"/>
                  <a:gd name="T1" fmla="*/ 4 h 4"/>
                  <a:gd name="T2" fmla="*/ 4 h 4"/>
                  <a:gd name="T3" fmla="*/ 4 h 4"/>
                  <a:gd name="T4" fmla="*/ 4 h 4"/>
                  <a:gd name="T5" fmla="*/ 4 h 4"/>
                  <a:gd name="T6" fmla="*/ 4 h 4"/>
                  <a:gd name="T7" fmla="*/ 4 h 4"/>
                  <a:gd name="T8" fmla="*/ 4 h 4"/>
                  <a:gd name="T9" fmla="*/ 4 h 4"/>
                  <a:gd name="T10" fmla="*/ 4 h 4"/>
                  <a:gd name="T11" fmla="*/ 4 h 4"/>
                  <a:gd name="T12" fmla="*/ 4 h 4"/>
                  <a:gd name="T13" fmla="*/ 0 h 4"/>
                  <a:gd name="T14" fmla="*/ 0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4">
                    <a:moveTo>
                      <a:pt x="0" y="0"/>
                    </a:move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0"/>
                    </a:lnTo>
                    <a:lnTo>
                      <a:pt x="0" y="0"/>
                    </a:lnTo>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08" name="Freeform 3144">
                <a:extLst>
                  <a:ext uri="{FF2B5EF4-FFF2-40B4-BE49-F238E27FC236}">
                    <a16:creationId xmlns:a16="http://schemas.microsoft.com/office/drawing/2014/main" id="{BCD86B55-0DB5-48B4-BCDE-1FC9766D98C5}"/>
                  </a:ext>
                </a:extLst>
              </p:cNvPr>
              <p:cNvSpPr>
                <a:spLocks/>
              </p:cNvSpPr>
              <p:nvPr/>
            </p:nvSpPr>
            <p:spPr bwMode="auto">
              <a:xfrm>
                <a:off x="2472" y="24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09" name="Freeform 3145">
                <a:extLst>
                  <a:ext uri="{FF2B5EF4-FFF2-40B4-BE49-F238E27FC236}">
                    <a16:creationId xmlns:a16="http://schemas.microsoft.com/office/drawing/2014/main" id="{F469352B-C148-48FD-830F-0130B348072B}"/>
                  </a:ext>
                </a:extLst>
              </p:cNvPr>
              <p:cNvSpPr>
                <a:spLocks/>
              </p:cNvSpPr>
              <p:nvPr/>
            </p:nvSpPr>
            <p:spPr bwMode="auto">
              <a:xfrm>
                <a:off x="2472" y="24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10" name="Freeform 3146">
                <a:extLst>
                  <a:ext uri="{FF2B5EF4-FFF2-40B4-BE49-F238E27FC236}">
                    <a16:creationId xmlns:a16="http://schemas.microsoft.com/office/drawing/2014/main" id="{D61140C2-BD81-4944-9BE3-0E2A5102E7EE}"/>
                  </a:ext>
                </a:extLst>
              </p:cNvPr>
              <p:cNvSpPr>
                <a:spLocks/>
              </p:cNvSpPr>
              <p:nvPr/>
            </p:nvSpPr>
            <p:spPr bwMode="auto">
              <a:xfrm>
                <a:off x="2465" y="2470"/>
                <a:ext cx="3" cy="7"/>
              </a:xfrm>
              <a:custGeom>
                <a:avLst/>
                <a:gdLst>
                  <a:gd name="T0" fmla="*/ 3 w 3"/>
                  <a:gd name="T1" fmla="*/ 0 h 7"/>
                  <a:gd name="T2" fmla="*/ 3 w 3"/>
                  <a:gd name="T3" fmla="*/ 0 h 7"/>
                  <a:gd name="T4" fmla="*/ 3 w 3"/>
                  <a:gd name="T5" fmla="*/ 4 h 7"/>
                  <a:gd name="T6" fmla="*/ 3 w 3"/>
                  <a:gd name="T7" fmla="*/ 4 h 7"/>
                  <a:gd name="T8" fmla="*/ 3 w 3"/>
                  <a:gd name="T9" fmla="*/ 4 h 7"/>
                  <a:gd name="T10" fmla="*/ 3 w 3"/>
                  <a:gd name="T11" fmla="*/ 4 h 7"/>
                  <a:gd name="T12" fmla="*/ 3 w 3"/>
                  <a:gd name="T13" fmla="*/ 4 h 7"/>
                  <a:gd name="T14" fmla="*/ 3 w 3"/>
                  <a:gd name="T15" fmla="*/ 4 h 7"/>
                  <a:gd name="T16" fmla="*/ 3 w 3"/>
                  <a:gd name="T17" fmla="*/ 4 h 7"/>
                  <a:gd name="T18" fmla="*/ 3 w 3"/>
                  <a:gd name="T19" fmla="*/ 7 h 7"/>
                  <a:gd name="T20" fmla="*/ 0 w 3"/>
                  <a:gd name="T21" fmla="*/ 4 h 7"/>
                  <a:gd name="T22" fmla="*/ 0 w 3"/>
                  <a:gd name="T23" fmla="*/ 7 h 7"/>
                  <a:gd name="T24" fmla="*/ 0 w 3"/>
                  <a:gd name="T25" fmla="*/ 4 h 7"/>
                  <a:gd name="T26" fmla="*/ 0 w 3"/>
                  <a:gd name="T27" fmla="*/ 4 h 7"/>
                  <a:gd name="T28" fmla="*/ 0 w 3"/>
                  <a:gd name="T29" fmla="*/ 4 h 7"/>
                  <a:gd name="T30" fmla="*/ 0 w 3"/>
                  <a:gd name="T31" fmla="*/ 4 h 7"/>
                  <a:gd name="T32" fmla="*/ 0 w 3"/>
                  <a:gd name="T33" fmla="*/ 4 h 7"/>
                  <a:gd name="T34" fmla="*/ 0 w 3"/>
                  <a:gd name="T35" fmla="*/ 4 h 7"/>
                  <a:gd name="T36" fmla="*/ 0 w 3"/>
                  <a:gd name="T37" fmla="*/ 4 h 7"/>
                  <a:gd name="T38" fmla="*/ 0 w 3"/>
                  <a:gd name="T39" fmla="*/ 4 h 7"/>
                  <a:gd name="T40" fmla="*/ 3 w 3"/>
                  <a:gd name="T41" fmla="*/ 0 h 7"/>
                  <a:gd name="T42" fmla="*/ 3 w 3"/>
                  <a:gd name="T43" fmla="*/ 0 h 7"/>
                  <a:gd name="T44" fmla="*/ 3 w 3"/>
                  <a:gd name="T45" fmla="*/ 0 h 7"/>
                  <a:gd name="T46" fmla="*/ 3 w 3"/>
                  <a:gd name="T4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7">
                    <a:moveTo>
                      <a:pt x="3" y="0"/>
                    </a:moveTo>
                    <a:lnTo>
                      <a:pt x="3" y="0"/>
                    </a:lnTo>
                    <a:lnTo>
                      <a:pt x="3" y="4"/>
                    </a:lnTo>
                    <a:lnTo>
                      <a:pt x="3" y="4"/>
                    </a:lnTo>
                    <a:lnTo>
                      <a:pt x="3" y="4"/>
                    </a:lnTo>
                    <a:lnTo>
                      <a:pt x="3" y="4"/>
                    </a:lnTo>
                    <a:lnTo>
                      <a:pt x="3" y="4"/>
                    </a:lnTo>
                    <a:lnTo>
                      <a:pt x="3" y="4"/>
                    </a:lnTo>
                    <a:lnTo>
                      <a:pt x="3" y="4"/>
                    </a:lnTo>
                    <a:lnTo>
                      <a:pt x="3" y="7"/>
                    </a:lnTo>
                    <a:lnTo>
                      <a:pt x="0" y="4"/>
                    </a:lnTo>
                    <a:lnTo>
                      <a:pt x="0" y="7"/>
                    </a:lnTo>
                    <a:lnTo>
                      <a:pt x="0" y="4"/>
                    </a:lnTo>
                    <a:lnTo>
                      <a:pt x="0" y="4"/>
                    </a:lnTo>
                    <a:lnTo>
                      <a:pt x="0" y="4"/>
                    </a:lnTo>
                    <a:lnTo>
                      <a:pt x="0" y="4"/>
                    </a:lnTo>
                    <a:lnTo>
                      <a:pt x="0" y="4"/>
                    </a:lnTo>
                    <a:lnTo>
                      <a:pt x="0" y="4"/>
                    </a:lnTo>
                    <a:lnTo>
                      <a:pt x="0" y="4"/>
                    </a:lnTo>
                    <a:lnTo>
                      <a:pt x="0" y="4"/>
                    </a:lnTo>
                    <a:lnTo>
                      <a:pt x="3" y="0"/>
                    </a:lnTo>
                    <a:lnTo>
                      <a:pt x="3" y="0"/>
                    </a:lnTo>
                    <a:lnTo>
                      <a:pt x="3" y="0"/>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11" name="Freeform 3147">
                <a:extLst>
                  <a:ext uri="{FF2B5EF4-FFF2-40B4-BE49-F238E27FC236}">
                    <a16:creationId xmlns:a16="http://schemas.microsoft.com/office/drawing/2014/main" id="{FE53CF0C-0363-4268-ADD4-35A750510076}"/>
                  </a:ext>
                </a:extLst>
              </p:cNvPr>
              <p:cNvSpPr>
                <a:spLocks/>
              </p:cNvSpPr>
              <p:nvPr/>
            </p:nvSpPr>
            <p:spPr bwMode="auto">
              <a:xfrm>
                <a:off x="2465" y="2470"/>
                <a:ext cx="3" cy="7"/>
              </a:xfrm>
              <a:custGeom>
                <a:avLst/>
                <a:gdLst>
                  <a:gd name="T0" fmla="*/ 3 w 3"/>
                  <a:gd name="T1" fmla="*/ 0 h 7"/>
                  <a:gd name="T2" fmla="*/ 3 w 3"/>
                  <a:gd name="T3" fmla="*/ 0 h 7"/>
                  <a:gd name="T4" fmla="*/ 3 w 3"/>
                  <a:gd name="T5" fmla="*/ 4 h 7"/>
                  <a:gd name="T6" fmla="*/ 3 w 3"/>
                  <a:gd name="T7" fmla="*/ 4 h 7"/>
                  <a:gd name="T8" fmla="*/ 3 w 3"/>
                  <a:gd name="T9" fmla="*/ 4 h 7"/>
                  <a:gd name="T10" fmla="*/ 3 w 3"/>
                  <a:gd name="T11" fmla="*/ 4 h 7"/>
                  <a:gd name="T12" fmla="*/ 3 w 3"/>
                  <a:gd name="T13" fmla="*/ 4 h 7"/>
                  <a:gd name="T14" fmla="*/ 3 w 3"/>
                  <a:gd name="T15" fmla="*/ 4 h 7"/>
                  <a:gd name="T16" fmla="*/ 3 w 3"/>
                  <a:gd name="T17" fmla="*/ 4 h 7"/>
                  <a:gd name="T18" fmla="*/ 3 w 3"/>
                  <a:gd name="T19" fmla="*/ 7 h 7"/>
                  <a:gd name="T20" fmla="*/ 0 w 3"/>
                  <a:gd name="T21" fmla="*/ 4 h 7"/>
                  <a:gd name="T22" fmla="*/ 0 w 3"/>
                  <a:gd name="T23" fmla="*/ 7 h 7"/>
                  <a:gd name="T24" fmla="*/ 0 w 3"/>
                  <a:gd name="T25" fmla="*/ 4 h 7"/>
                  <a:gd name="T26" fmla="*/ 0 w 3"/>
                  <a:gd name="T27" fmla="*/ 4 h 7"/>
                  <a:gd name="T28" fmla="*/ 0 w 3"/>
                  <a:gd name="T29" fmla="*/ 4 h 7"/>
                  <a:gd name="T30" fmla="*/ 0 w 3"/>
                  <a:gd name="T31" fmla="*/ 4 h 7"/>
                  <a:gd name="T32" fmla="*/ 0 w 3"/>
                  <a:gd name="T33" fmla="*/ 4 h 7"/>
                  <a:gd name="T34" fmla="*/ 0 w 3"/>
                  <a:gd name="T35" fmla="*/ 4 h 7"/>
                  <a:gd name="T36" fmla="*/ 0 w 3"/>
                  <a:gd name="T37" fmla="*/ 4 h 7"/>
                  <a:gd name="T38" fmla="*/ 0 w 3"/>
                  <a:gd name="T39" fmla="*/ 4 h 7"/>
                  <a:gd name="T40" fmla="*/ 3 w 3"/>
                  <a:gd name="T41" fmla="*/ 0 h 7"/>
                  <a:gd name="T42" fmla="*/ 3 w 3"/>
                  <a:gd name="T43" fmla="*/ 0 h 7"/>
                  <a:gd name="T44" fmla="*/ 3 w 3"/>
                  <a:gd name="T45" fmla="*/ 0 h 7"/>
                  <a:gd name="T46" fmla="*/ 3 w 3"/>
                  <a:gd name="T4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7">
                    <a:moveTo>
                      <a:pt x="3" y="0"/>
                    </a:moveTo>
                    <a:lnTo>
                      <a:pt x="3" y="0"/>
                    </a:lnTo>
                    <a:lnTo>
                      <a:pt x="3" y="4"/>
                    </a:lnTo>
                    <a:lnTo>
                      <a:pt x="3" y="4"/>
                    </a:lnTo>
                    <a:lnTo>
                      <a:pt x="3" y="4"/>
                    </a:lnTo>
                    <a:lnTo>
                      <a:pt x="3" y="4"/>
                    </a:lnTo>
                    <a:lnTo>
                      <a:pt x="3" y="4"/>
                    </a:lnTo>
                    <a:lnTo>
                      <a:pt x="3" y="4"/>
                    </a:lnTo>
                    <a:lnTo>
                      <a:pt x="3" y="4"/>
                    </a:lnTo>
                    <a:lnTo>
                      <a:pt x="3" y="7"/>
                    </a:lnTo>
                    <a:lnTo>
                      <a:pt x="0" y="4"/>
                    </a:lnTo>
                    <a:lnTo>
                      <a:pt x="0" y="7"/>
                    </a:lnTo>
                    <a:lnTo>
                      <a:pt x="0" y="4"/>
                    </a:lnTo>
                    <a:lnTo>
                      <a:pt x="0" y="4"/>
                    </a:lnTo>
                    <a:lnTo>
                      <a:pt x="0" y="4"/>
                    </a:lnTo>
                    <a:lnTo>
                      <a:pt x="0" y="4"/>
                    </a:lnTo>
                    <a:lnTo>
                      <a:pt x="0" y="4"/>
                    </a:lnTo>
                    <a:lnTo>
                      <a:pt x="0" y="4"/>
                    </a:lnTo>
                    <a:lnTo>
                      <a:pt x="0" y="4"/>
                    </a:lnTo>
                    <a:lnTo>
                      <a:pt x="0" y="4"/>
                    </a:lnTo>
                    <a:lnTo>
                      <a:pt x="3" y="0"/>
                    </a:lnTo>
                    <a:lnTo>
                      <a:pt x="3" y="0"/>
                    </a:lnTo>
                    <a:lnTo>
                      <a:pt x="3" y="0"/>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12" name="Freeform 3148">
                <a:extLst>
                  <a:ext uri="{FF2B5EF4-FFF2-40B4-BE49-F238E27FC236}">
                    <a16:creationId xmlns:a16="http://schemas.microsoft.com/office/drawing/2014/main" id="{D7600C83-0B78-4F9C-9A29-CA88842027EF}"/>
                  </a:ext>
                </a:extLst>
              </p:cNvPr>
              <p:cNvSpPr>
                <a:spLocks/>
              </p:cNvSpPr>
              <p:nvPr/>
            </p:nvSpPr>
            <p:spPr bwMode="auto">
              <a:xfrm>
                <a:off x="2472" y="2463"/>
                <a:ext cx="0" cy="4"/>
              </a:xfrm>
              <a:custGeom>
                <a:avLst/>
                <a:gdLst>
                  <a:gd name="T0" fmla="*/ 0 h 4"/>
                  <a:gd name="T1" fmla="*/ 4 h 4"/>
                  <a:gd name="T2" fmla="*/ 4 h 4"/>
                  <a:gd name="T3" fmla="*/ 4 h 4"/>
                  <a:gd name="T4" fmla="*/ 4 h 4"/>
                  <a:gd name="T5" fmla="*/ 4 h 4"/>
                  <a:gd name="T6" fmla="*/ 4 h 4"/>
                  <a:gd name="T7" fmla="*/ 4 h 4"/>
                  <a:gd name="T8" fmla="*/ 4 h 4"/>
                  <a:gd name="T9" fmla="*/ 4 h 4"/>
                  <a:gd name="T10" fmla="*/ 4 h 4"/>
                  <a:gd name="T11" fmla="*/ 4 h 4"/>
                  <a:gd name="T12" fmla="*/ 4 h 4"/>
                  <a:gd name="T13" fmla="*/ 0 h 4"/>
                  <a:gd name="T14" fmla="*/ 0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4">
                    <a:moveTo>
                      <a:pt x="0" y="0"/>
                    </a:move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13" name="Freeform 3149">
                <a:extLst>
                  <a:ext uri="{FF2B5EF4-FFF2-40B4-BE49-F238E27FC236}">
                    <a16:creationId xmlns:a16="http://schemas.microsoft.com/office/drawing/2014/main" id="{01E53AED-9D75-4199-8468-811DEF95652A}"/>
                  </a:ext>
                </a:extLst>
              </p:cNvPr>
              <p:cNvSpPr>
                <a:spLocks/>
              </p:cNvSpPr>
              <p:nvPr/>
            </p:nvSpPr>
            <p:spPr bwMode="auto">
              <a:xfrm>
                <a:off x="2472" y="2463"/>
                <a:ext cx="0" cy="4"/>
              </a:xfrm>
              <a:custGeom>
                <a:avLst/>
                <a:gdLst>
                  <a:gd name="T0" fmla="*/ 0 h 4"/>
                  <a:gd name="T1" fmla="*/ 4 h 4"/>
                  <a:gd name="T2" fmla="*/ 4 h 4"/>
                  <a:gd name="T3" fmla="*/ 4 h 4"/>
                  <a:gd name="T4" fmla="*/ 4 h 4"/>
                  <a:gd name="T5" fmla="*/ 4 h 4"/>
                  <a:gd name="T6" fmla="*/ 4 h 4"/>
                  <a:gd name="T7" fmla="*/ 4 h 4"/>
                  <a:gd name="T8" fmla="*/ 4 h 4"/>
                  <a:gd name="T9" fmla="*/ 4 h 4"/>
                  <a:gd name="T10" fmla="*/ 4 h 4"/>
                  <a:gd name="T11" fmla="*/ 4 h 4"/>
                  <a:gd name="T12" fmla="*/ 4 h 4"/>
                  <a:gd name="T13" fmla="*/ 0 h 4"/>
                  <a:gd name="T14" fmla="*/ 0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4">
                    <a:moveTo>
                      <a:pt x="0" y="0"/>
                    </a:move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14" name="Freeform 3150">
                <a:extLst>
                  <a:ext uri="{FF2B5EF4-FFF2-40B4-BE49-F238E27FC236}">
                    <a16:creationId xmlns:a16="http://schemas.microsoft.com/office/drawing/2014/main" id="{32D635E1-76C4-401C-92C1-163C2D52D4DD}"/>
                  </a:ext>
                </a:extLst>
              </p:cNvPr>
              <p:cNvSpPr>
                <a:spLocks/>
              </p:cNvSpPr>
              <p:nvPr/>
            </p:nvSpPr>
            <p:spPr bwMode="auto">
              <a:xfrm>
                <a:off x="2472" y="24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15" name="Freeform 3151">
                <a:extLst>
                  <a:ext uri="{FF2B5EF4-FFF2-40B4-BE49-F238E27FC236}">
                    <a16:creationId xmlns:a16="http://schemas.microsoft.com/office/drawing/2014/main" id="{23DC7FDA-9E80-4E5D-A44A-7591CD6D6300}"/>
                  </a:ext>
                </a:extLst>
              </p:cNvPr>
              <p:cNvSpPr>
                <a:spLocks/>
              </p:cNvSpPr>
              <p:nvPr/>
            </p:nvSpPr>
            <p:spPr bwMode="auto">
              <a:xfrm>
                <a:off x="2472" y="24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16" name="Freeform 3152">
                <a:extLst>
                  <a:ext uri="{FF2B5EF4-FFF2-40B4-BE49-F238E27FC236}">
                    <a16:creationId xmlns:a16="http://schemas.microsoft.com/office/drawing/2014/main" id="{659CAAF5-15FE-4921-9645-A6C4A51A9A21}"/>
                  </a:ext>
                </a:extLst>
              </p:cNvPr>
              <p:cNvSpPr>
                <a:spLocks/>
              </p:cNvSpPr>
              <p:nvPr/>
            </p:nvSpPr>
            <p:spPr bwMode="auto">
              <a:xfrm>
                <a:off x="2465" y="2470"/>
                <a:ext cx="3" cy="7"/>
              </a:xfrm>
              <a:custGeom>
                <a:avLst/>
                <a:gdLst>
                  <a:gd name="T0" fmla="*/ 3 w 3"/>
                  <a:gd name="T1" fmla="*/ 0 h 7"/>
                  <a:gd name="T2" fmla="*/ 3 w 3"/>
                  <a:gd name="T3" fmla="*/ 0 h 7"/>
                  <a:gd name="T4" fmla="*/ 3 w 3"/>
                  <a:gd name="T5" fmla="*/ 4 h 7"/>
                  <a:gd name="T6" fmla="*/ 3 w 3"/>
                  <a:gd name="T7" fmla="*/ 4 h 7"/>
                  <a:gd name="T8" fmla="*/ 3 w 3"/>
                  <a:gd name="T9" fmla="*/ 4 h 7"/>
                  <a:gd name="T10" fmla="*/ 3 w 3"/>
                  <a:gd name="T11" fmla="*/ 4 h 7"/>
                  <a:gd name="T12" fmla="*/ 3 w 3"/>
                  <a:gd name="T13" fmla="*/ 4 h 7"/>
                  <a:gd name="T14" fmla="*/ 3 w 3"/>
                  <a:gd name="T15" fmla="*/ 4 h 7"/>
                  <a:gd name="T16" fmla="*/ 3 w 3"/>
                  <a:gd name="T17" fmla="*/ 4 h 7"/>
                  <a:gd name="T18" fmla="*/ 3 w 3"/>
                  <a:gd name="T19" fmla="*/ 7 h 7"/>
                  <a:gd name="T20" fmla="*/ 0 w 3"/>
                  <a:gd name="T21" fmla="*/ 4 h 7"/>
                  <a:gd name="T22" fmla="*/ 0 w 3"/>
                  <a:gd name="T23" fmla="*/ 7 h 7"/>
                  <a:gd name="T24" fmla="*/ 0 w 3"/>
                  <a:gd name="T25" fmla="*/ 4 h 7"/>
                  <a:gd name="T26" fmla="*/ 0 w 3"/>
                  <a:gd name="T27" fmla="*/ 4 h 7"/>
                  <a:gd name="T28" fmla="*/ 0 w 3"/>
                  <a:gd name="T29" fmla="*/ 4 h 7"/>
                  <a:gd name="T30" fmla="*/ 0 w 3"/>
                  <a:gd name="T31" fmla="*/ 4 h 7"/>
                  <a:gd name="T32" fmla="*/ 0 w 3"/>
                  <a:gd name="T33" fmla="*/ 4 h 7"/>
                  <a:gd name="T34" fmla="*/ 0 w 3"/>
                  <a:gd name="T35" fmla="*/ 4 h 7"/>
                  <a:gd name="T36" fmla="*/ 0 w 3"/>
                  <a:gd name="T37" fmla="*/ 4 h 7"/>
                  <a:gd name="T38" fmla="*/ 0 w 3"/>
                  <a:gd name="T39" fmla="*/ 4 h 7"/>
                  <a:gd name="T40" fmla="*/ 3 w 3"/>
                  <a:gd name="T41" fmla="*/ 0 h 7"/>
                  <a:gd name="T42" fmla="*/ 3 w 3"/>
                  <a:gd name="T43" fmla="*/ 0 h 7"/>
                  <a:gd name="T44" fmla="*/ 3 w 3"/>
                  <a:gd name="T45" fmla="*/ 0 h 7"/>
                  <a:gd name="T46" fmla="*/ 3 w 3"/>
                  <a:gd name="T4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7">
                    <a:moveTo>
                      <a:pt x="3" y="0"/>
                    </a:moveTo>
                    <a:lnTo>
                      <a:pt x="3" y="0"/>
                    </a:lnTo>
                    <a:lnTo>
                      <a:pt x="3" y="4"/>
                    </a:lnTo>
                    <a:lnTo>
                      <a:pt x="3" y="4"/>
                    </a:lnTo>
                    <a:lnTo>
                      <a:pt x="3" y="4"/>
                    </a:lnTo>
                    <a:lnTo>
                      <a:pt x="3" y="4"/>
                    </a:lnTo>
                    <a:lnTo>
                      <a:pt x="3" y="4"/>
                    </a:lnTo>
                    <a:lnTo>
                      <a:pt x="3" y="4"/>
                    </a:lnTo>
                    <a:lnTo>
                      <a:pt x="3" y="4"/>
                    </a:lnTo>
                    <a:lnTo>
                      <a:pt x="3" y="7"/>
                    </a:lnTo>
                    <a:lnTo>
                      <a:pt x="0" y="4"/>
                    </a:lnTo>
                    <a:lnTo>
                      <a:pt x="0" y="7"/>
                    </a:lnTo>
                    <a:lnTo>
                      <a:pt x="0" y="4"/>
                    </a:lnTo>
                    <a:lnTo>
                      <a:pt x="0" y="4"/>
                    </a:lnTo>
                    <a:lnTo>
                      <a:pt x="0" y="4"/>
                    </a:lnTo>
                    <a:lnTo>
                      <a:pt x="0" y="4"/>
                    </a:lnTo>
                    <a:lnTo>
                      <a:pt x="0" y="4"/>
                    </a:lnTo>
                    <a:lnTo>
                      <a:pt x="0" y="4"/>
                    </a:lnTo>
                    <a:lnTo>
                      <a:pt x="0" y="4"/>
                    </a:lnTo>
                    <a:lnTo>
                      <a:pt x="0" y="4"/>
                    </a:lnTo>
                    <a:lnTo>
                      <a:pt x="3" y="0"/>
                    </a:lnTo>
                    <a:lnTo>
                      <a:pt x="3" y="0"/>
                    </a:lnTo>
                    <a:lnTo>
                      <a:pt x="3" y="0"/>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17" name="Freeform 3153">
                <a:extLst>
                  <a:ext uri="{FF2B5EF4-FFF2-40B4-BE49-F238E27FC236}">
                    <a16:creationId xmlns:a16="http://schemas.microsoft.com/office/drawing/2014/main" id="{DC8821D6-7723-4731-B4C0-73B3E67A470F}"/>
                  </a:ext>
                </a:extLst>
              </p:cNvPr>
              <p:cNvSpPr>
                <a:spLocks/>
              </p:cNvSpPr>
              <p:nvPr/>
            </p:nvSpPr>
            <p:spPr bwMode="auto">
              <a:xfrm>
                <a:off x="2472" y="2463"/>
                <a:ext cx="0" cy="4"/>
              </a:xfrm>
              <a:custGeom>
                <a:avLst/>
                <a:gdLst>
                  <a:gd name="T0" fmla="*/ 0 h 4"/>
                  <a:gd name="T1" fmla="*/ 4 h 4"/>
                  <a:gd name="T2" fmla="*/ 4 h 4"/>
                  <a:gd name="T3" fmla="*/ 4 h 4"/>
                  <a:gd name="T4" fmla="*/ 4 h 4"/>
                  <a:gd name="T5" fmla="*/ 4 h 4"/>
                  <a:gd name="T6" fmla="*/ 4 h 4"/>
                  <a:gd name="T7" fmla="*/ 4 h 4"/>
                  <a:gd name="T8" fmla="*/ 4 h 4"/>
                  <a:gd name="T9" fmla="*/ 4 h 4"/>
                  <a:gd name="T10" fmla="*/ 4 h 4"/>
                  <a:gd name="T11" fmla="*/ 4 h 4"/>
                  <a:gd name="T12" fmla="*/ 4 h 4"/>
                  <a:gd name="T13" fmla="*/ 0 h 4"/>
                  <a:gd name="T14" fmla="*/ 0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4">
                    <a:moveTo>
                      <a:pt x="0" y="0"/>
                    </a:moveTo>
                    <a:lnTo>
                      <a:pt x="0" y="4"/>
                    </a:lnTo>
                    <a:lnTo>
                      <a:pt x="0" y="4"/>
                    </a:lnTo>
                    <a:lnTo>
                      <a:pt x="0" y="4"/>
                    </a:lnTo>
                    <a:lnTo>
                      <a:pt x="0" y="4"/>
                    </a:lnTo>
                    <a:lnTo>
                      <a:pt x="0" y="4"/>
                    </a:lnTo>
                    <a:lnTo>
                      <a:pt x="0" y="4"/>
                    </a:lnTo>
                    <a:lnTo>
                      <a:pt x="0" y="4"/>
                    </a:lnTo>
                    <a:lnTo>
                      <a:pt x="0" y="4"/>
                    </a:lnTo>
                    <a:lnTo>
                      <a:pt x="0" y="4"/>
                    </a:lnTo>
                    <a:lnTo>
                      <a:pt x="0" y="4"/>
                    </a:lnTo>
                    <a:lnTo>
                      <a:pt x="0" y="4"/>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18" name="Freeform 3154">
                <a:extLst>
                  <a:ext uri="{FF2B5EF4-FFF2-40B4-BE49-F238E27FC236}">
                    <a16:creationId xmlns:a16="http://schemas.microsoft.com/office/drawing/2014/main" id="{566F46FB-0031-418C-8511-427A90988CD7}"/>
                  </a:ext>
                </a:extLst>
              </p:cNvPr>
              <p:cNvSpPr>
                <a:spLocks/>
              </p:cNvSpPr>
              <p:nvPr/>
            </p:nvSpPr>
            <p:spPr bwMode="auto">
              <a:xfrm>
                <a:off x="2472" y="24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19" name="Freeform 3155">
                <a:extLst>
                  <a:ext uri="{FF2B5EF4-FFF2-40B4-BE49-F238E27FC236}">
                    <a16:creationId xmlns:a16="http://schemas.microsoft.com/office/drawing/2014/main" id="{0178B636-5CC3-4A6C-A86D-955F390B0485}"/>
                  </a:ext>
                </a:extLst>
              </p:cNvPr>
              <p:cNvSpPr>
                <a:spLocks/>
              </p:cNvSpPr>
              <p:nvPr/>
            </p:nvSpPr>
            <p:spPr bwMode="auto">
              <a:xfrm>
                <a:off x="2260" y="2312"/>
                <a:ext cx="72" cy="47"/>
              </a:xfrm>
              <a:custGeom>
                <a:avLst/>
                <a:gdLst>
                  <a:gd name="T0" fmla="*/ 4 w 72"/>
                  <a:gd name="T1" fmla="*/ 0 h 47"/>
                  <a:gd name="T2" fmla="*/ 8 w 72"/>
                  <a:gd name="T3" fmla="*/ 0 h 47"/>
                  <a:gd name="T4" fmla="*/ 22 w 72"/>
                  <a:gd name="T5" fmla="*/ 0 h 47"/>
                  <a:gd name="T6" fmla="*/ 33 w 72"/>
                  <a:gd name="T7" fmla="*/ 4 h 47"/>
                  <a:gd name="T8" fmla="*/ 40 w 72"/>
                  <a:gd name="T9" fmla="*/ 8 h 47"/>
                  <a:gd name="T10" fmla="*/ 43 w 72"/>
                  <a:gd name="T11" fmla="*/ 11 h 47"/>
                  <a:gd name="T12" fmla="*/ 54 w 72"/>
                  <a:gd name="T13" fmla="*/ 11 h 47"/>
                  <a:gd name="T14" fmla="*/ 54 w 72"/>
                  <a:gd name="T15" fmla="*/ 15 h 47"/>
                  <a:gd name="T16" fmla="*/ 47 w 72"/>
                  <a:gd name="T17" fmla="*/ 15 h 47"/>
                  <a:gd name="T18" fmla="*/ 50 w 72"/>
                  <a:gd name="T19" fmla="*/ 18 h 47"/>
                  <a:gd name="T20" fmla="*/ 65 w 72"/>
                  <a:gd name="T21" fmla="*/ 22 h 47"/>
                  <a:gd name="T22" fmla="*/ 72 w 72"/>
                  <a:gd name="T23" fmla="*/ 26 h 47"/>
                  <a:gd name="T24" fmla="*/ 72 w 72"/>
                  <a:gd name="T25" fmla="*/ 29 h 47"/>
                  <a:gd name="T26" fmla="*/ 65 w 72"/>
                  <a:gd name="T27" fmla="*/ 33 h 47"/>
                  <a:gd name="T28" fmla="*/ 61 w 72"/>
                  <a:gd name="T29" fmla="*/ 33 h 47"/>
                  <a:gd name="T30" fmla="*/ 47 w 72"/>
                  <a:gd name="T31" fmla="*/ 29 h 47"/>
                  <a:gd name="T32" fmla="*/ 36 w 72"/>
                  <a:gd name="T33" fmla="*/ 33 h 47"/>
                  <a:gd name="T34" fmla="*/ 36 w 72"/>
                  <a:gd name="T35" fmla="*/ 33 h 47"/>
                  <a:gd name="T36" fmla="*/ 25 w 72"/>
                  <a:gd name="T37" fmla="*/ 36 h 47"/>
                  <a:gd name="T38" fmla="*/ 25 w 72"/>
                  <a:gd name="T39" fmla="*/ 33 h 47"/>
                  <a:gd name="T40" fmla="*/ 18 w 72"/>
                  <a:gd name="T41" fmla="*/ 33 h 47"/>
                  <a:gd name="T42" fmla="*/ 15 w 72"/>
                  <a:gd name="T43" fmla="*/ 36 h 47"/>
                  <a:gd name="T44" fmla="*/ 11 w 72"/>
                  <a:gd name="T45" fmla="*/ 44 h 47"/>
                  <a:gd name="T46" fmla="*/ 8 w 72"/>
                  <a:gd name="T47" fmla="*/ 47 h 47"/>
                  <a:gd name="T48" fmla="*/ 8 w 72"/>
                  <a:gd name="T49" fmla="*/ 47 h 47"/>
                  <a:gd name="T50" fmla="*/ 4 w 72"/>
                  <a:gd name="T51" fmla="*/ 44 h 47"/>
                  <a:gd name="T52" fmla="*/ 4 w 72"/>
                  <a:gd name="T53" fmla="*/ 40 h 47"/>
                  <a:gd name="T54" fmla="*/ 4 w 72"/>
                  <a:gd name="T55" fmla="*/ 33 h 47"/>
                  <a:gd name="T56" fmla="*/ 0 w 72"/>
                  <a:gd name="T57" fmla="*/ 29 h 47"/>
                  <a:gd name="T58" fmla="*/ 0 w 72"/>
                  <a:gd name="T59" fmla="*/ 26 h 47"/>
                  <a:gd name="T60" fmla="*/ 4 w 72"/>
                  <a:gd name="T61" fmla="*/ 18 h 47"/>
                  <a:gd name="T62" fmla="*/ 4 w 72"/>
                  <a:gd name="T63" fmla="*/ 15 h 47"/>
                  <a:gd name="T64" fmla="*/ 4 w 72"/>
                  <a:gd name="T65" fmla="*/ 8 h 47"/>
                  <a:gd name="T66" fmla="*/ 0 w 72"/>
                  <a:gd name="T6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47">
                    <a:moveTo>
                      <a:pt x="0" y="0"/>
                    </a:moveTo>
                    <a:lnTo>
                      <a:pt x="4" y="0"/>
                    </a:lnTo>
                    <a:lnTo>
                      <a:pt x="4" y="0"/>
                    </a:lnTo>
                    <a:lnTo>
                      <a:pt x="8" y="0"/>
                    </a:lnTo>
                    <a:lnTo>
                      <a:pt x="11" y="0"/>
                    </a:lnTo>
                    <a:lnTo>
                      <a:pt x="22" y="0"/>
                    </a:lnTo>
                    <a:lnTo>
                      <a:pt x="29" y="0"/>
                    </a:lnTo>
                    <a:lnTo>
                      <a:pt x="33" y="4"/>
                    </a:lnTo>
                    <a:lnTo>
                      <a:pt x="40" y="4"/>
                    </a:lnTo>
                    <a:lnTo>
                      <a:pt x="40" y="8"/>
                    </a:lnTo>
                    <a:lnTo>
                      <a:pt x="43" y="11"/>
                    </a:lnTo>
                    <a:lnTo>
                      <a:pt x="43" y="11"/>
                    </a:lnTo>
                    <a:lnTo>
                      <a:pt x="47" y="11"/>
                    </a:lnTo>
                    <a:lnTo>
                      <a:pt x="54" y="11"/>
                    </a:lnTo>
                    <a:lnTo>
                      <a:pt x="54" y="11"/>
                    </a:lnTo>
                    <a:lnTo>
                      <a:pt x="54" y="15"/>
                    </a:lnTo>
                    <a:lnTo>
                      <a:pt x="50" y="15"/>
                    </a:lnTo>
                    <a:lnTo>
                      <a:pt x="47" y="15"/>
                    </a:lnTo>
                    <a:lnTo>
                      <a:pt x="47" y="15"/>
                    </a:lnTo>
                    <a:lnTo>
                      <a:pt x="50" y="18"/>
                    </a:lnTo>
                    <a:lnTo>
                      <a:pt x="61" y="18"/>
                    </a:lnTo>
                    <a:lnTo>
                      <a:pt x="65" y="22"/>
                    </a:lnTo>
                    <a:lnTo>
                      <a:pt x="68" y="22"/>
                    </a:lnTo>
                    <a:lnTo>
                      <a:pt x="72" y="26"/>
                    </a:lnTo>
                    <a:lnTo>
                      <a:pt x="72" y="26"/>
                    </a:lnTo>
                    <a:lnTo>
                      <a:pt x="72" y="29"/>
                    </a:lnTo>
                    <a:lnTo>
                      <a:pt x="68" y="33"/>
                    </a:lnTo>
                    <a:lnTo>
                      <a:pt x="65" y="33"/>
                    </a:lnTo>
                    <a:lnTo>
                      <a:pt x="65" y="33"/>
                    </a:lnTo>
                    <a:lnTo>
                      <a:pt x="61" y="33"/>
                    </a:lnTo>
                    <a:lnTo>
                      <a:pt x="58" y="29"/>
                    </a:lnTo>
                    <a:lnTo>
                      <a:pt x="47" y="29"/>
                    </a:lnTo>
                    <a:lnTo>
                      <a:pt x="40" y="33"/>
                    </a:lnTo>
                    <a:lnTo>
                      <a:pt x="36" y="33"/>
                    </a:lnTo>
                    <a:lnTo>
                      <a:pt x="36" y="33"/>
                    </a:lnTo>
                    <a:lnTo>
                      <a:pt x="36" y="33"/>
                    </a:lnTo>
                    <a:lnTo>
                      <a:pt x="33" y="36"/>
                    </a:lnTo>
                    <a:lnTo>
                      <a:pt x="25" y="36"/>
                    </a:lnTo>
                    <a:lnTo>
                      <a:pt x="25" y="33"/>
                    </a:lnTo>
                    <a:lnTo>
                      <a:pt x="25" y="33"/>
                    </a:lnTo>
                    <a:lnTo>
                      <a:pt x="22" y="33"/>
                    </a:lnTo>
                    <a:lnTo>
                      <a:pt x="18" y="33"/>
                    </a:lnTo>
                    <a:lnTo>
                      <a:pt x="18" y="33"/>
                    </a:lnTo>
                    <a:lnTo>
                      <a:pt x="15" y="36"/>
                    </a:lnTo>
                    <a:lnTo>
                      <a:pt x="15" y="40"/>
                    </a:lnTo>
                    <a:lnTo>
                      <a:pt x="11" y="44"/>
                    </a:lnTo>
                    <a:lnTo>
                      <a:pt x="11" y="44"/>
                    </a:lnTo>
                    <a:lnTo>
                      <a:pt x="8" y="47"/>
                    </a:lnTo>
                    <a:lnTo>
                      <a:pt x="8" y="47"/>
                    </a:lnTo>
                    <a:lnTo>
                      <a:pt x="8" y="47"/>
                    </a:lnTo>
                    <a:lnTo>
                      <a:pt x="4" y="44"/>
                    </a:lnTo>
                    <a:lnTo>
                      <a:pt x="4" y="44"/>
                    </a:lnTo>
                    <a:lnTo>
                      <a:pt x="4" y="40"/>
                    </a:lnTo>
                    <a:lnTo>
                      <a:pt x="4" y="40"/>
                    </a:lnTo>
                    <a:lnTo>
                      <a:pt x="4" y="36"/>
                    </a:lnTo>
                    <a:lnTo>
                      <a:pt x="4" y="33"/>
                    </a:lnTo>
                    <a:lnTo>
                      <a:pt x="4" y="29"/>
                    </a:lnTo>
                    <a:lnTo>
                      <a:pt x="0" y="29"/>
                    </a:lnTo>
                    <a:lnTo>
                      <a:pt x="0" y="26"/>
                    </a:lnTo>
                    <a:lnTo>
                      <a:pt x="0" y="26"/>
                    </a:lnTo>
                    <a:lnTo>
                      <a:pt x="4" y="22"/>
                    </a:lnTo>
                    <a:lnTo>
                      <a:pt x="4" y="18"/>
                    </a:lnTo>
                    <a:lnTo>
                      <a:pt x="4" y="15"/>
                    </a:lnTo>
                    <a:lnTo>
                      <a:pt x="4" y="15"/>
                    </a:lnTo>
                    <a:lnTo>
                      <a:pt x="4" y="11"/>
                    </a:lnTo>
                    <a:lnTo>
                      <a:pt x="4" y="8"/>
                    </a:lnTo>
                    <a:lnTo>
                      <a:pt x="4"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20" name="Freeform 3156">
                <a:extLst>
                  <a:ext uri="{FF2B5EF4-FFF2-40B4-BE49-F238E27FC236}">
                    <a16:creationId xmlns:a16="http://schemas.microsoft.com/office/drawing/2014/main" id="{3FE0FE7D-680D-4D7F-B73D-86F639E77E26}"/>
                  </a:ext>
                </a:extLst>
              </p:cNvPr>
              <p:cNvSpPr>
                <a:spLocks/>
              </p:cNvSpPr>
              <p:nvPr/>
            </p:nvSpPr>
            <p:spPr bwMode="auto">
              <a:xfrm>
                <a:off x="2260" y="2312"/>
                <a:ext cx="72" cy="47"/>
              </a:xfrm>
              <a:custGeom>
                <a:avLst/>
                <a:gdLst>
                  <a:gd name="T0" fmla="*/ 4 w 72"/>
                  <a:gd name="T1" fmla="*/ 0 h 47"/>
                  <a:gd name="T2" fmla="*/ 8 w 72"/>
                  <a:gd name="T3" fmla="*/ 0 h 47"/>
                  <a:gd name="T4" fmla="*/ 22 w 72"/>
                  <a:gd name="T5" fmla="*/ 0 h 47"/>
                  <a:gd name="T6" fmla="*/ 33 w 72"/>
                  <a:gd name="T7" fmla="*/ 4 h 47"/>
                  <a:gd name="T8" fmla="*/ 40 w 72"/>
                  <a:gd name="T9" fmla="*/ 8 h 47"/>
                  <a:gd name="T10" fmla="*/ 43 w 72"/>
                  <a:gd name="T11" fmla="*/ 11 h 47"/>
                  <a:gd name="T12" fmla="*/ 54 w 72"/>
                  <a:gd name="T13" fmla="*/ 11 h 47"/>
                  <a:gd name="T14" fmla="*/ 54 w 72"/>
                  <a:gd name="T15" fmla="*/ 15 h 47"/>
                  <a:gd name="T16" fmla="*/ 47 w 72"/>
                  <a:gd name="T17" fmla="*/ 15 h 47"/>
                  <a:gd name="T18" fmla="*/ 50 w 72"/>
                  <a:gd name="T19" fmla="*/ 18 h 47"/>
                  <a:gd name="T20" fmla="*/ 65 w 72"/>
                  <a:gd name="T21" fmla="*/ 22 h 47"/>
                  <a:gd name="T22" fmla="*/ 72 w 72"/>
                  <a:gd name="T23" fmla="*/ 26 h 47"/>
                  <a:gd name="T24" fmla="*/ 72 w 72"/>
                  <a:gd name="T25" fmla="*/ 29 h 47"/>
                  <a:gd name="T26" fmla="*/ 65 w 72"/>
                  <a:gd name="T27" fmla="*/ 33 h 47"/>
                  <a:gd name="T28" fmla="*/ 61 w 72"/>
                  <a:gd name="T29" fmla="*/ 33 h 47"/>
                  <a:gd name="T30" fmla="*/ 47 w 72"/>
                  <a:gd name="T31" fmla="*/ 29 h 47"/>
                  <a:gd name="T32" fmla="*/ 36 w 72"/>
                  <a:gd name="T33" fmla="*/ 33 h 47"/>
                  <a:gd name="T34" fmla="*/ 36 w 72"/>
                  <a:gd name="T35" fmla="*/ 33 h 47"/>
                  <a:gd name="T36" fmla="*/ 25 w 72"/>
                  <a:gd name="T37" fmla="*/ 36 h 47"/>
                  <a:gd name="T38" fmla="*/ 25 w 72"/>
                  <a:gd name="T39" fmla="*/ 33 h 47"/>
                  <a:gd name="T40" fmla="*/ 18 w 72"/>
                  <a:gd name="T41" fmla="*/ 33 h 47"/>
                  <a:gd name="T42" fmla="*/ 15 w 72"/>
                  <a:gd name="T43" fmla="*/ 36 h 47"/>
                  <a:gd name="T44" fmla="*/ 11 w 72"/>
                  <a:gd name="T45" fmla="*/ 44 h 47"/>
                  <a:gd name="T46" fmla="*/ 8 w 72"/>
                  <a:gd name="T47" fmla="*/ 47 h 47"/>
                  <a:gd name="T48" fmla="*/ 8 w 72"/>
                  <a:gd name="T49" fmla="*/ 47 h 47"/>
                  <a:gd name="T50" fmla="*/ 4 w 72"/>
                  <a:gd name="T51" fmla="*/ 44 h 47"/>
                  <a:gd name="T52" fmla="*/ 4 w 72"/>
                  <a:gd name="T53" fmla="*/ 40 h 47"/>
                  <a:gd name="T54" fmla="*/ 4 w 72"/>
                  <a:gd name="T55" fmla="*/ 33 h 47"/>
                  <a:gd name="T56" fmla="*/ 0 w 72"/>
                  <a:gd name="T57" fmla="*/ 29 h 47"/>
                  <a:gd name="T58" fmla="*/ 0 w 72"/>
                  <a:gd name="T59" fmla="*/ 26 h 47"/>
                  <a:gd name="T60" fmla="*/ 4 w 72"/>
                  <a:gd name="T61" fmla="*/ 18 h 47"/>
                  <a:gd name="T62" fmla="*/ 4 w 72"/>
                  <a:gd name="T63" fmla="*/ 15 h 47"/>
                  <a:gd name="T64" fmla="*/ 4 w 72"/>
                  <a:gd name="T65" fmla="*/ 8 h 47"/>
                  <a:gd name="T66" fmla="*/ 0 w 72"/>
                  <a:gd name="T6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47">
                    <a:moveTo>
                      <a:pt x="0" y="0"/>
                    </a:moveTo>
                    <a:lnTo>
                      <a:pt x="4" y="0"/>
                    </a:lnTo>
                    <a:lnTo>
                      <a:pt x="4" y="0"/>
                    </a:lnTo>
                    <a:lnTo>
                      <a:pt x="8" y="0"/>
                    </a:lnTo>
                    <a:lnTo>
                      <a:pt x="11" y="0"/>
                    </a:lnTo>
                    <a:lnTo>
                      <a:pt x="22" y="0"/>
                    </a:lnTo>
                    <a:lnTo>
                      <a:pt x="29" y="0"/>
                    </a:lnTo>
                    <a:lnTo>
                      <a:pt x="33" y="4"/>
                    </a:lnTo>
                    <a:lnTo>
                      <a:pt x="40" y="4"/>
                    </a:lnTo>
                    <a:lnTo>
                      <a:pt x="40" y="8"/>
                    </a:lnTo>
                    <a:lnTo>
                      <a:pt x="43" y="11"/>
                    </a:lnTo>
                    <a:lnTo>
                      <a:pt x="43" y="11"/>
                    </a:lnTo>
                    <a:lnTo>
                      <a:pt x="47" y="11"/>
                    </a:lnTo>
                    <a:lnTo>
                      <a:pt x="54" y="11"/>
                    </a:lnTo>
                    <a:lnTo>
                      <a:pt x="54" y="11"/>
                    </a:lnTo>
                    <a:lnTo>
                      <a:pt x="54" y="15"/>
                    </a:lnTo>
                    <a:lnTo>
                      <a:pt x="50" y="15"/>
                    </a:lnTo>
                    <a:lnTo>
                      <a:pt x="47" y="15"/>
                    </a:lnTo>
                    <a:lnTo>
                      <a:pt x="47" y="15"/>
                    </a:lnTo>
                    <a:lnTo>
                      <a:pt x="50" y="18"/>
                    </a:lnTo>
                    <a:lnTo>
                      <a:pt x="61" y="18"/>
                    </a:lnTo>
                    <a:lnTo>
                      <a:pt x="65" y="22"/>
                    </a:lnTo>
                    <a:lnTo>
                      <a:pt x="68" y="22"/>
                    </a:lnTo>
                    <a:lnTo>
                      <a:pt x="72" y="26"/>
                    </a:lnTo>
                    <a:lnTo>
                      <a:pt x="72" y="26"/>
                    </a:lnTo>
                    <a:lnTo>
                      <a:pt x="72" y="29"/>
                    </a:lnTo>
                    <a:lnTo>
                      <a:pt x="68" y="33"/>
                    </a:lnTo>
                    <a:lnTo>
                      <a:pt x="65" y="33"/>
                    </a:lnTo>
                    <a:lnTo>
                      <a:pt x="65" y="33"/>
                    </a:lnTo>
                    <a:lnTo>
                      <a:pt x="61" y="33"/>
                    </a:lnTo>
                    <a:lnTo>
                      <a:pt x="58" y="29"/>
                    </a:lnTo>
                    <a:lnTo>
                      <a:pt x="47" y="29"/>
                    </a:lnTo>
                    <a:lnTo>
                      <a:pt x="40" y="33"/>
                    </a:lnTo>
                    <a:lnTo>
                      <a:pt x="36" y="33"/>
                    </a:lnTo>
                    <a:lnTo>
                      <a:pt x="36" y="33"/>
                    </a:lnTo>
                    <a:lnTo>
                      <a:pt x="36" y="33"/>
                    </a:lnTo>
                    <a:lnTo>
                      <a:pt x="33" y="36"/>
                    </a:lnTo>
                    <a:lnTo>
                      <a:pt x="25" y="36"/>
                    </a:lnTo>
                    <a:lnTo>
                      <a:pt x="25" y="33"/>
                    </a:lnTo>
                    <a:lnTo>
                      <a:pt x="25" y="33"/>
                    </a:lnTo>
                    <a:lnTo>
                      <a:pt x="22" y="33"/>
                    </a:lnTo>
                    <a:lnTo>
                      <a:pt x="18" y="33"/>
                    </a:lnTo>
                    <a:lnTo>
                      <a:pt x="18" y="33"/>
                    </a:lnTo>
                    <a:lnTo>
                      <a:pt x="15" y="36"/>
                    </a:lnTo>
                    <a:lnTo>
                      <a:pt x="15" y="40"/>
                    </a:lnTo>
                    <a:lnTo>
                      <a:pt x="11" y="44"/>
                    </a:lnTo>
                    <a:lnTo>
                      <a:pt x="11" y="44"/>
                    </a:lnTo>
                    <a:lnTo>
                      <a:pt x="8" y="47"/>
                    </a:lnTo>
                    <a:lnTo>
                      <a:pt x="8" y="47"/>
                    </a:lnTo>
                    <a:lnTo>
                      <a:pt x="8" y="47"/>
                    </a:lnTo>
                    <a:lnTo>
                      <a:pt x="4" y="44"/>
                    </a:lnTo>
                    <a:lnTo>
                      <a:pt x="4" y="44"/>
                    </a:lnTo>
                    <a:lnTo>
                      <a:pt x="4" y="40"/>
                    </a:lnTo>
                    <a:lnTo>
                      <a:pt x="4" y="40"/>
                    </a:lnTo>
                    <a:lnTo>
                      <a:pt x="4" y="36"/>
                    </a:lnTo>
                    <a:lnTo>
                      <a:pt x="4" y="33"/>
                    </a:lnTo>
                    <a:lnTo>
                      <a:pt x="4" y="29"/>
                    </a:lnTo>
                    <a:lnTo>
                      <a:pt x="0" y="29"/>
                    </a:lnTo>
                    <a:lnTo>
                      <a:pt x="0" y="26"/>
                    </a:lnTo>
                    <a:lnTo>
                      <a:pt x="0" y="26"/>
                    </a:lnTo>
                    <a:lnTo>
                      <a:pt x="4" y="22"/>
                    </a:lnTo>
                    <a:lnTo>
                      <a:pt x="4" y="18"/>
                    </a:lnTo>
                    <a:lnTo>
                      <a:pt x="4" y="15"/>
                    </a:lnTo>
                    <a:lnTo>
                      <a:pt x="4" y="15"/>
                    </a:lnTo>
                    <a:lnTo>
                      <a:pt x="4" y="11"/>
                    </a:lnTo>
                    <a:lnTo>
                      <a:pt x="4" y="8"/>
                    </a:lnTo>
                    <a:lnTo>
                      <a:pt x="4"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21" name="Freeform 3157">
                <a:extLst>
                  <a:ext uri="{FF2B5EF4-FFF2-40B4-BE49-F238E27FC236}">
                    <a16:creationId xmlns:a16="http://schemas.microsoft.com/office/drawing/2014/main" id="{E69863D9-CBD6-49CF-B28A-228F4D8B2757}"/>
                  </a:ext>
                </a:extLst>
              </p:cNvPr>
              <p:cNvSpPr>
                <a:spLocks/>
              </p:cNvSpPr>
              <p:nvPr/>
            </p:nvSpPr>
            <p:spPr bwMode="auto">
              <a:xfrm>
                <a:off x="2475" y="2402"/>
                <a:ext cx="4" cy="7"/>
              </a:xfrm>
              <a:custGeom>
                <a:avLst/>
                <a:gdLst>
                  <a:gd name="T0" fmla="*/ 0 w 4"/>
                  <a:gd name="T1" fmla="*/ 0 h 7"/>
                  <a:gd name="T2" fmla="*/ 0 w 4"/>
                  <a:gd name="T3" fmla="*/ 0 h 7"/>
                  <a:gd name="T4" fmla="*/ 0 w 4"/>
                  <a:gd name="T5" fmla="*/ 4 h 7"/>
                  <a:gd name="T6" fmla="*/ 0 w 4"/>
                  <a:gd name="T7" fmla="*/ 7 h 7"/>
                  <a:gd name="T8" fmla="*/ 0 w 4"/>
                  <a:gd name="T9" fmla="*/ 7 h 7"/>
                  <a:gd name="T10" fmla="*/ 4 w 4"/>
                  <a:gd name="T11" fmla="*/ 4 h 7"/>
                  <a:gd name="T12" fmla="*/ 4 w 4"/>
                  <a:gd name="T13" fmla="*/ 0 h 7"/>
                  <a:gd name="T14" fmla="*/ 0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0" y="0"/>
                    </a:moveTo>
                    <a:lnTo>
                      <a:pt x="0" y="0"/>
                    </a:lnTo>
                    <a:lnTo>
                      <a:pt x="0" y="4"/>
                    </a:lnTo>
                    <a:lnTo>
                      <a:pt x="0" y="7"/>
                    </a:lnTo>
                    <a:lnTo>
                      <a:pt x="0" y="7"/>
                    </a:lnTo>
                    <a:lnTo>
                      <a:pt x="4" y="4"/>
                    </a:lnTo>
                    <a:lnTo>
                      <a:pt x="4"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22" name="Freeform 3158">
                <a:extLst>
                  <a:ext uri="{FF2B5EF4-FFF2-40B4-BE49-F238E27FC236}">
                    <a16:creationId xmlns:a16="http://schemas.microsoft.com/office/drawing/2014/main" id="{DC82413E-B82D-4595-A744-57B1C8FF078A}"/>
                  </a:ext>
                </a:extLst>
              </p:cNvPr>
              <p:cNvSpPr>
                <a:spLocks/>
              </p:cNvSpPr>
              <p:nvPr/>
            </p:nvSpPr>
            <p:spPr bwMode="auto">
              <a:xfrm>
                <a:off x="2475" y="2402"/>
                <a:ext cx="4" cy="7"/>
              </a:xfrm>
              <a:custGeom>
                <a:avLst/>
                <a:gdLst>
                  <a:gd name="T0" fmla="*/ 0 w 4"/>
                  <a:gd name="T1" fmla="*/ 0 h 7"/>
                  <a:gd name="T2" fmla="*/ 0 w 4"/>
                  <a:gd name="T3" fmla="*/ 0 h 7"/>
                  <a:gd name="T4" fmla="*/ 0 w 4"/>
                  <a:gd name="T5" fmla="*/ 4 h 7"/>
                  <a:gd name="T6" fmla="*/ 0 w 4"/>
                  <a:gd name="T7" fmla="*/ 7 h 7"/>
                  <a:gd name="T8" fmla="*/ 0 w 4"/>
                  <a:gd name="T9" fmla="*/ 7 h 7"/>
                  <a:gd name="T10" fmla="*/ 4 w 4"/>
                  <a:gd name="T11" fmla="*/ 4 h 7"/>
                  <a:gd name="T12" fmla="*/ 4 w 4"/>
                  <a:gd name="T13" fmla="*/ 0 h 7"/>
                  <a:gd name="T14" fmla="*/ 0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0" y="0"/>
                    </a:moveTo>
                    <a:lnTo>
                      <a:pt x="0" y="0"/>
                    </a:lnTo>
                    <a:lnTo>
                      <a:pt x="0" y="4"/>
                    </a:lnTo>
                    <a:lnTo>
                      <a:pt x="0" y="7"/>
                    </a:lnTo>
                    <a:lnTo>
                      <a:pt x="0" y="7"/>
                    </a:lnTo>
                    <a:lnTo>
                      <a:pt x="4" y="4"/>
                    </a:lnTo>
                    <a:lnTo>
                      <a:pt x="4"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23" name="Freeform 3159">
                <a:extLst>
                  <a:ext uri="{FF2B5EF4-FFF2-40B4-BE49-F238E27FC236}">
                    <a16:creationId xmlns:a16="http://schemas.microsoft.com/office/drawing/2014/main" id="{6A7E1CC9-AD8E-4ADA-B24F-2917525B0CD8}"/>
                  </a:ext>
                </a:extLst>
              </p:cNvPr>
              <p:cNvSpPr>
                <a:spLocks/>
              </p:cNvSpPr>
              <p:nvPr/>
            </p:nvSpPr>
            <p:spPr bwMode="auto">
              <a:xfrm>
                <a:off x="2060" y="2320"/>
                <a:ext cx="7" cy="3"/>
              </a:xfrm>
              <a:custGeom>
                <a:avLst/>
                <a:gdLst>
                  <a:gd name="T0" fmla="*/ 0 w 7"/>
                  <a:gd name="T1" fmla="*/ 3 h 3"/>
                  <a:gd name="T2" fmla="*/ 0 w 7"/>
                  <a:gd name="T3" fmla="*/ 0 h 3"/>
                  <a:gd name="T4" fmla="*/ 0 w 7"/>
                  <a:gd name="T5" fmla="*/ 0 h 3"/>
                  <a:gd name="T6" fmla="*/ 0 w 7"/>
                  <a:gd name="T7" fmla="*/ 0 h 3"/>
                  <a:gd name="T8" fmla="*/ 0 w 7"/>
                  <a:gd name="T9" fmla="*/ 0 h 3"/>
                  <a:gd name="T10" fmla="*/ 0 w 7"/>
                  <a:gd name="T11" fmla="*/ 0 h 3"/>
                  <a:gd name="T12" fmla="*/ 0 w 7"/>
                  <a:gd name="T13" fmla="*/ 3 h 3"/>
                  <a:gd name="T14" fmla="*/ 0 w 7"/>
                  <a:gd name="T15" fmla="*/ 3 h 3"/>
                  <a:gd name="T16" fmla="*/ 0 w 7"/>
                  <a:gd name="T17" fmla="*/ 3 h 3"/>
                  <a:gd name="T18" fmla="*/ 0 w 7"/>
                  <a:gd name="T19" fmla="*/ 3 h 3"/>
                  <a:gd name="T20" fmla="*/ 3 w 7"/>
                  <a:gd name="T21" fmla="*/ 3 h 3"/>
                  <a:gd name="T22" fmla="*/ 3 w 7"/>
                  <a:gd name="T23" fmla="*/ 3 h 3"/>
                  <a:gd name="T24" fmla="*/ 3 w 7"/>
                  <a:gd name="T25" fmla="*/ 3 h 3"/>
                  <a:gd name="T26" fmla="*/ 3 w 7"/>
                  <a:gd name="T27" fmla="*/ 3 h 3"/>
                  <a:gd name="T28" fmla="*/ 3 w 7"/>
                  <a:gd name="T29" fmla="*/ 0 h 3"/>
                  <a:gd name="T30" fmla="*/ 3 w 7"/>
                  <a:gd name="T31" fmla="*/ 0 h 3"/>
                  <a:gd name="T32" fmla="*/ 3 w 7"/>
                  <a:gd name="T33" fmla="*/ 3 h 3"/>
                  <a:gd name="T34" fmla="*/ 3 w 7"/>
                  <a:gd name="T35" fmla="*/ 3 h 3"/>
                  <a:gd name="T36" fmla="*/ 7 w 7"/>
                  <a:gd name="T37" fmla="*/ 3 h 3"/>
                  <a:gd name="T38" fmla="*/ 7 w 7"/>
                  <a:gd name="T39" fmla="*/ 3 h 3"/>
                  <a:gd name="T40" fmla="*/ 7 w 7"/>
                  <a:gd name="T41" fmla="*/ 3 h 3"/>
                  <a:gd name="T42" fmla="*/ 7 w 7"/>
                  <a:gd name="T43" fmla="*/ 3 h 3"/>
                  <a:gd name="T44" fmla="*/ 7 w 7"/>
                  <a:gd name="T45" fmla="*/ 3 h 3"/>
                  <a:gd name="T46" fmla="*/ 7 w 7"/>
                  <a:gd name="T47" fmla="*/ 3 h 3"/>
                  <a:gd name="T48" fmla="*/ 3 w 7"/>
                  <a:gd name="T49" fmla="*/ 3 h 3"/>
                  <a:gd name="T50" fmla="*/ 3 w 7"/>
                  <a:gd name="T51" fmla="*/ 3 h 3"/>
                  <a:gd name="T52" fmla="*/ 3 w 7"/>
                  <a:gd name="T53" fmla="*/ 3 h 3"/>
                  <a:gd name="T54" fmla="*/ 0 w 7"/>
                  <a:gd name="T55" fmla="*/ 3 h 3"/>
                  <a:gd name="T56" fmla="*/ 0 w 7"/>
                  <a:gd name="T57" fmla="*/ 3 h 3"/>
                  <a:gd name="T58" fmla="*/ 0 w 7"/>
                  <a:gd name="T59" fmla="*/ 3 h 3"/>
                  <a:gd name="T60" fmla="*/ 0 w 7"/>
                  <a:gd name="T6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 h="3">
                    <a:moveTo>
                      <a:pt x="0" y="3"/>
                    </a:moveTo>
                    <a:lnTo>
                      <a:pt x="0" y="0"/>
                    </a:lnTo>
                    <a:lnTo>
                      <a:pt x="0" y="0"/>
                    </a:lnTo>
                    <a:lnTo>
                      <a:pt x="0" y="0"/>
                    </a:lnTo>
                    <a:lnTo>
                      <a:pt x="0" y="0"/>
                    </a:lnTo>
                    <a:lnTo>
                      <a:pt x="0" y="0"/>
                    </a:lnTo>
                    <a:lnTo>
                      <a:pt x="0" y="3"/>
                    </a:lnTo>
                    <a:lnTo>
                      <a:pt x="0" y="3"/>
                    </a:lnTo>
                    <a:lnTo>
                      <a:pt x="0" y="3"/>
                    </a:lnTo>
                    <a:lnTo>
                      <a:pt x="0" y="3"/>
                    </a:lnTo>
                    <a:lnTo>
                      <a:pt x="3" y="3"/>
                    </a:lnTo>
                    <a:lnTo>
                      <a:pt x="3" y="3"/>
                    </a:lnTo>
                    <a:lnTo>
                      <a:pt x="3" y="3"/>
                    </a:lnTo>
                    <a:lnTo>
                      <a:pt x="3" y="3"/>
                    </a:lnTo>
                    <a:lnTo>
                      <a:pt x="3" y="0"/>
                    </a:lnTo>
                    <a:lnTo>
                      <a:pt x="3" y="0"/>
                    </a:lnTo>
                    <a:lnTo>
                      <a:pt x="3" y="3"/>
                    </a:lnTo>
                    <a:lnTo>
                      <a:pt x="3" y="3"/>
                    </a:lnTo>
                    <a:lnTo>
                      <a:pt x="7" y="3"/>
                    </a:lnTo>
                    <a:lnTo>
                      <a:pt x="7" y="3"/>
                    </a:lnTo>
                    <a:lnTo>
                      <a:pt x="7" y="3"/>
                    </a:lnTo>
                    <a:lnTo>
                      <a:pt x="7" y="3"/>
                    </a:lnTo>
                    <a:lnTo>
                      <a:pt x="7" y="3"/>
                    </a:lnTo>
                    <a:lnTo>
                      <a:pt x="7" y="3"/>
                    </a:lnTo>
                    <a:lnTo>
                      <a:pt x="3" y="3"/>
                    </a:lnTo>
                    <a:lnTo>
                      <a:pt x="3" y="3"/>
                    </a:lnTo>
                    <a:lnTo>
                      <a:pt x="3" y="3"/>
                    </a:lnTo>
                    <a:lnTo>
                      <a:pt x="0" y="3"/>
                    </a:lnTo>
                    <a:lnTo>
                      <a:pt x="0" y="3"/>
                    </a:lnTo>
                    <a:lnTo>
                      <a:pt x="0" y="3"/>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24" name="Freeform 3160">
                <a:extLst>
                  <a:ext uri="{FF2B5EF4-FFF2-40B4-BE49-F238E27FC236}">
                    <a16:creationId xmlns:a16="http://schemas.microsoft.com/office/drawing/2014/main" id="{1AF9745E-74D7-4AAC-8700-2FC6ACA2D738}"/>
                  </a:ext>
                </a:extLst>
              </p:cNvPr>
              <p:cNvSpPr>
                <a:spLocks/>
              </p:cNvSpPr>
              <p:nvPr/>
            </p:nvSpPr>
            <p:spPr bwMode="auto">
              <a:xfrm>
                <a:off x="2060" y="2320"/>
                <a:ext cx="7" cy="3"/>
              </a:xfrm>
              <a:custGeom>
                <a:avLst/>
                <a:gdLst>
                  <a:gd name="T0" fmla="*/ 0 w 7"/>
                  <a:gd name="T1" fmla="*/ 3 h 3"/>
                  <a:gd name="T2" fmla="*/ 0 w 7"/>
                  <a:gd name="T3" fmla="*/ 0 h 3"/>
                  <a:gd name="T4" fmla="*/ 0 w 7"/>
                  <a:gd name="T5" fmla="*/ 0 h 3"/>
                  <a:gd name="T6" fmla="*/ 0 w 7"/>
                  <a:gd name="T7" fmla="*/ 0 h 3"/>
                  <a:gd name="T8" fmla="*/ 0 w 7"/>
                  <a:gd name="T9" fmla="*/ 0 h 3"/>
                  <a:gd name="T10" fmla="*/ 0 w 7"/>
                  <a:gd name="T11" fmla="*/ 0 h 3"/>
                  <a:gd name="T12" fmla="*/ 0 w 7"/>
                  <a:gd name="T13" fmla="*/ 3 h 3"/>
                  <a:gd name="T14" fmla="*/ 0 w 7"/>
                  <a:gd name="T15" fmla="*/ 3 h 3"/>
                  <a:gd name="T16" fmla="*/ 0 w 7"/>
                  <a:gd name="T17" fmla="*/ 3 h 3"/>
                  <a:gd name="T18" fmla="*/ 0 w 7"/>
                  <a:gd name="T19" fmla="*/ 3 h 3"/>
                  <a:gd name="T20" fmla="*/ 3 w 7"/>
                  <a:gd name="T21" fmla="*/ 3 h 3"/>
                  <a:gd name="T22" fmla="*/ 3 w 7"/>
                  <a:gd name="T23" fmla="*/ 3 h 3"/>
                  <a:gd name="T24" fmla="*/ 3 w 7"/>
                  <a:gd name="T25" fmla="*/ 3 h 3"/>
                  <a:gd name="T26" fmla="*/ 3 w 7"/>
                  <a:gd name="T27" fmla="*/ 3 h 3"/>
                  <a:gd name="T28" fmla="*/ 3 w 7"/>
                  <a:gd name="T29" fmla="*/ 0 h 3"/>
                  <a:gd name="T30" fmla="*/ 3 w 7"/>
                  <a:gd name="T31" fmla="*/ 0 h 3"/>
                  <a:gd name="T32" fmla="*/ 3 w 7"/>
                  <a:gd name="T33" fmla="*/ 3 h 3"/>
                  <a:gd name="T34" fmla="*/ 3 w 7"/>
                  <a:gd name="T35" fmla="*/ 3 h 3"/>
                  <a:gd name="T36" fmla="*/ 7 w 7"/>
                  <a:gd name="T37" fmla="*/ 3 h 3"/>
                  <a:gd name="T38" fmla="*/ 7 w 7"/>
                  <a:gd name="T39" fmla="*/ 3 h 3"/>
                  <a:gd name="T40" fmla="*/ 7 w 7"/>
                  <a:gd name="T41" fmla="*/ 3 h 3"/>
                  <a:gd name="T42" fmla="*/ 7 w 7"/>
                  <a:gd name="T43" fmla="*/ 3 h 3"/>
                  <a:gd name="T44" fmla="*/ 7 w 7"/>
                  <a:gd name="T45" fmla="*/ 3 h 3"/>
                  <a:gd name="T46" fmla="*/ 7 w 7"/>
                  <a:gd name="T47" fmla="*/ 3 h 3"/>
                  <a:gd name="T48" fmla="*/ 3 w 7"/>
                  <a:gd name="T49" fmla="*/ 3 h 3"/>
                  <a:gd name="T50" fmla="*/ 3 w 7"/>
                  <a:gd name="T51" fmla="*/ 3 h 3"/>
                  <a:gd name="T52" fmla="*/ 3 w 7"/>
                  <a:gd name="T53" fmla="*/ 3 h 3"/>
                  <a:gd name="T54" fmla="*/ 0 w 7"/>
                  <a:gd name="T55" fmla="*/ 3 h 3"/>
                  <a:gd name="T56" fmla="*/ 0 w 7"/>
                  <a:gd name="T57" fmla="*/ 3 h 3"/>
                  <a:gd name="T58" fmla="*/ 0 w 7"/>
                  <a:gd name="T59" fmla="*/ 3 h 3"/>
                  <a:gd name="T60" fmla="*/ 0 w 7"/>
                  <a:gd name="T6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 h="3">
                    <a:moveTo>
                      <a:pt x="0" y="3"/>
                    </a:moveTo>
                    <a:lnTo>
                      <a:pt x="0" y="0"/>
                    </a:lnTo>
                    <a:lnTo>
                      <a:pt x="0" y="0"/>
                    </a:lnTo>
                    <a:lnTo>
                      <a:pt x="0" y="0"/>
                    </a:lnTo>
                    <a:lnTo>
                      <a:pt x="0" y="0"/>
                    </a:lnTo>
                    <a:lnTo>
                      <a:pt x="0" y="0"/>
                    </a:lnTo>
                    <a:lnTo>
                      <a:pt x="0" y="3"/>
                    </a:lnTo>
                    <a:lnTo>
                      <a:pt x="0" y="3"/>
                    </a:lnTo>
                    <a:lnTo>
                      <a:pt x="0" y="3"/>
                    </a:lnTo>
                    <a:lnTo>
                      <a:pt x="0" y="3"/>
                    </a:lnTo>
                    <a:lnTo>
                      <a:pt x="3" y="3"/>
                    </a:lnTo>
                    <a:lnTo>
                      <a:pt x="3" y="3"/>
                    </a:lnTo>
                    <a:lnTo>
                      <a:pt x="3" y="3"/>
                    </a:lnTo>
                    <a:lnTo>
                      <a:pt x="3" y="3"/>
                    </a:lnTo>
                    <a:lnTo>
                      <a:pt x="3" y="0"/>
                    </a:lnTo>
                    <a:lnTo>
                      <a:pt x="3" y="0"/>
                    </a:lnTo>
                    <a:lnTo>
                      <a:pt x="3" y="3"/>
                    </a:lnTo>
                    <a:lnTo>
                      <a:pt x="3" y="3"/>
                    </a:lnTo>
                    <a:lnTo>
                      <a:pt x="7" y="3"/>
                    </a:lnTo>
                    <a:lnTo>
                      <a:pt x="7" y="3"/>
                    </a:lnTo>
                    <a:lnTo>
                      <a:pt x="7" y="3"/>
                    </a:lnTo>
                    <a:lnTo>
                      <a:pt x="7" y="3"/>
                    </a:lnTo>
                    <a:lnTo>
                      <a:pt x="7" y="3"/>
                    </a:lnTo>
                    <a:lnTo>
                      <a:pt x="7" y="3"/>
                    </a:lnTo>
                    <a:lnTo>
                      <a:pt x="3" y="3"/>
                    </a:lnTo>
                    <a:lnTo>
                      <a:pt x="3" y="3"/>
                    </a:lnTo>
                    <a:lnTo>
                      <a:pt x="3" y="3"/>
                    </a:lnTo>
                    <a:lnTo>
                      <a:pt x="0" y="3"/>
                    </a:lnTo>
                    <a:lnTo>
                      <a:pt x="0" y="3"/>
                    </a:lnTo>
                    <a:lnTo>
                      <a:pt x="0" y="3"/>
                    </a:lnTo>
                    <a:lnTo>
                      <a:pt x="0" y="3"/>
                    </a:lnTo>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25" name="Freeform 3161">
                <a:extLst>
                  <a:ext uri="{FF2B5EF4-FFF2-40B4-BE49-F238E27FC236}">
                    <a16:creationId xmlns:a16="http://schemas.microsoft.com/office/drawing/2014/main" id="{4F719B0E-BE99-4A07-A97B-E03EBFD14CAF}"/>
                  </a:ext>
                </a:extLst>
              </p:cNvPr>
              <p:cNvSpPr>
                <a:spLocks/>
              </p:cNvSpPr>
              <p:nvPr/>
            </p:nvSpPr>
            <p:spPr bwMode="auto">
              <a:xfrm>
                <a:off x="2088" y="2312"/>
                <a:ext cx="4" cy="4"/>
              </a:xfrm>
              <a:custGeom>
                <a:avLst/>
                <a:gdLst>
                  <a:gd name="T0" fmla="*/ 0 w 4"/>
                  <a:gd name="T1" fmla="*/ 4 h 4"/>
                  <a:gd name="T2" fmla="*/ 0 w 4"/>
                  <a:gd name="T3" fmla="*/ 0 h 4"/>
                  <a:gd name="T4" fmla="*/ 4 w 4"/>
                  <a:gd name="T5" fmla="*/ 0 h 4"/>
                  <a:gd name="T6" fmla="*/ 4 w 4"/>
                  <a:gd name="T7" fmla="*/ 0 h 4"/>
                  <a:gd name="T8" fmla="*/ 4 w 4"/>
                  <a:gd name="T9" fmla="*/ 0 h 4"/>
                  <a:gd name="T10" fmla="*/ 0 w 4"/>
                  <a:gd name="T11" fmla="*/ 4 h 4"/>
                  <a:gd name="T12" fmla="*/ 0 w 4"/>
                  <a:gd name="T13" fmla="*/ 4 h 4"/>
                  <a:gd name="T14" fmla="*/ 0 w 4"/>
                  <a:gd name="T15" fmla="*/ 4 h 4"/>
                  <a:gd name="T16" fmla="*/ 0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0" y="4"/>
                    </a:moveTo>
                    <a:lnTo>
                      <a:pt x="0" y="0"/>
                    </a:lnTo>
                    <a:lnTo>
                      <a:pt x="4" y="0"/>
                    </a:lnTo>
                    <a:lnTo>
                      <a:pt x="4" y="0"/>
                    </a:lnTo>
                    <a:lnTo>
                      <a:pt x="4" y="0"/>
                    </a:lnTo>
                    <a:lnTo>
                      <a:pt x="0" y="4"/>
                    </a:lnTo>
                    <a:lnTo>
                      <a:pt x="0" y="4"/>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26" name="Freeform 3162">
                <a:extLst>
                  <a:ext uri="{FF2B5EF4-FFF2-40B4-BE49-F238E27FC236}">
                    <a16:creationId xmlns:a16="http://schemas.microsoft.com/office/drawing/2014/main" id="{563BA964-77C6-4ED9-B129-35F04689E1E5}"/>
                  </a:ext>
                </a:extLst>
              </p:cNvPr>
              <p:cNvSpPr>
                <a:spLocks/>
              </p:cNvSpPr>
              <p:nvPr/>
            </p:nvSpPr>
            <p:spPr bwMode="auto">
              <a:xfrm>
                <a:off x="2088" y="2312"/>
                <a:ext cx="4" cy="4"/>
              </a:xfrm>
              <a:custGeom>
                <a:avLst/>
                <a:gdLst>
                  <a:gd name="T0" fmla="*/ 0 w 4"/>
                  <a:gd name="T1" fmla="*/ 4 h 4"/>
                  <a:gd name="T2" fmla="*/ 0 w 4"/>
                  <a:gd name="T3" fmla="*/ 0 h 4"/>
                  <a:gd name="T4" fmla="*/ 4 w 4"/>
                  <a:gd name="T5" fmla="*/ 0 h 4"/>
                  <a:gd name="T6" fmla="*/ 4 w 4"/>
                  <a:gd name="T7" fmla="*/ 0 h 4"/>
                  <a:gd name="T8" fmla="*/ 4 w 4"/>
                  <a:gd name="T9" fmla="*/ 0 h 4"/>
                  <a:gd name="T10" fmla="*/ 0 w 4"/>
                  <a:gd name="T11" fmla="*/ 4 h 4"/>
                  <a:gd name="T12" fmla="*/ 0 w 4"/>
                  <a:gd name="T13" fmla="*/ 4 h 4"/>
                  <a:gd name="T14" fmla="*/ 0 w 4"/>
                  <a:gd name="T15" fmla="*/ 4 h 4"/>
                  <a:gd name="T16" fmla="*/ 0 w 4"/>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0" y="4"/>
                    </a:moveTo>
                    <a:lnTo>
                      <a:pt x="0" y="0"/>
                    </a:lnTo>
                    <a:lnTo>
                      <a:pt x="4" y="0"/>
                    </a:lnTo>
                    <a:lnTo>
                      <a:pt x="4" y="0"/>
                    </a:lnTo>
                    <a:lnTo>
                      <a:pt x="4" y="0"/>
                    </a:lnTo>
                    <a:lnTo>
                      <a:pt x="0" y="4"/>
                    </a:lnTo>
                    <a:lnTo>
                      <a:pt x="0" y="4"/>
                    </a:lnTo>
                    <a:lnTo>
                      <a:pt x="0" y="4"/>
                    </a:lnTo>
                    <a:lnTo>
                      <a:pt x="0" y="4"/>
                    </a:lnTo>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27" name="Freeform 3163">
                <a:extLst>
                  <a:ext uri="{FF2B5EF4-FFF2-40B4-BE49-F238E27FC236}">
                    <a16:creationId xmlns:a16="http://schemas.microsoft.com/office/drawing/2014/main" id="{4AA07919-3C49-4F66-BD3B-0A3FF3301578}"/>
                  </a:ext>
                </a:extLst>
              </p:cNvPr>
              <p:cNvSpPr>
                <a:spLocks/>
              </p:cNvSpPr>
              <p:nvPr/>
            </p:nvSpPr>
            <p:spPr bwMode="auto">
              <a:xfrm>
                <a:off x="2092" y="2312"/>
                <a:ext cx="4" cy="0"/>
              </a:xfrm>
              <a:custGeom>
                <a:avLst/>
                <a:gdLst>
                  <a:gd name="T0" fmla="*/ 0 w 4"/>
                  <a:gd name="T1" fmla="*/ 0 w 4"/>
                  <a:gd name="T2" fmla="*/ 4 w 4"/>
                  <a:gd name="T3" fmla="*/ 4 w 4"/>
                  <a:gd name="T4" fmla="*/ 4 w 4"/>
                  <a:gd name="T5" fmla="*/ 4 w 4"/>
                  <a:gd name="T6" fmla="*/ 0 w 4"/>
                  <a:gd name="T7" fmla="*/ 0 w 4"/>
                  <a:gd name="T8"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0" y="0"/>
                    </a:moveTo>
                    <a:lnTo>
                      <a:pt x="0" y="0"/>
                    </a:lnTo>
                    <a:lnTo>
                      <a:pt x="4" y="0"/>
                    </a:lnTo>
                    <a:lnTo>
                      <a:pt x="4" y="0"/>
                    </a:lnTo>
                    <a:lnTo>
                      <a:pt x="4" y="0"/>
                    </a:lnTo>
                    <a:lnTo>
                      <a:pt x="4"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28" name="Freeform 3164">
                <a:extLst>
                  <a:ext uri="{FF2B5EF4-FFF2-40B4-BE49-F238E27FC236}">
                    <a16:creationId xmlns:a16="http://schemas.microsoft.com/office/drawing/2014/main" id="{03AD8723-8A2F-4829-A03C-803E31EC4BEA}"/>
                  </a:ext>
                </a:extLst>
              </p:cNvPr>
              <p:cNvSpPr>
                <a:spLocks/>
              </p:cNvSpPr>
              <p:nvPr/>
            </p:nvSpPr>
            <p:spPr bwMode="auto">
              <a:xfrm>
                <a:off x="2092" y="2312"/>
                <a:ext cx="4" cy="0"/>
              </a:xfrm>
              <a:custGeom>
                <a:avLst/>
                <a:gdLst>
                  <a:gd name="T0" fmla="*/ 0 w 4"/>
                  <a:gd name="T1" fmla="*/ 0 w 4"/>
                  <a:gd name="T2" fmla="*/ 4 w 4"/>
                  <a:gd name="T3" fmla="*/ 4 w 4"/>
                  <a:gd name="T4" fmla="*/ 4 w 4"/>
                  <a:gd name="T5" fmla="*/ 4 w 4"/>
                  <a:gd name="T6" fmla="*/ 0 w 4"/>
                  <a:gd name="T7" fmla="*/ 0 w 4"/>
                  <a:gd name="T8"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0" y="0"/>
                    </a:moveTo>
                    <a:lnTo>
                      <a:pt x="0" y="0"/>
                    </a:lnTo>
                    <a:lnTo>
                      <a:pt x="4" y="0"/>
                    </a:lnTo>
                    <a:lnTo>
                      <a:pt x="4" y="0"/>
                    </a:lnTo>
                    <a:lnTo>
                      <a:pt x="4" y="0"/>
                    </a:lnTo>
                    <a:lnTo>
                      <a:pt x="4" y="0"/>
                    </a:lnTo>
                    <a:lnTo>
                      <a:pt x="0" y="0"/>
                    </a:lnTo>
                    <a:lnTo>
                      <a:pt x="0" y="0"/>
                    </a:lnTo>
                    <a:lnTo>
                      <a:pt x="0" y="0"/>
                    </a:lnTo>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29" name="Freeform 3165">
                <a:extLst>
                  <a:ext uri="{FF2B5EF4-FFF2-40B4-BE49-F238E27FC236}">
                    <a16:creationId xmlns:a16="http://schemas.microsoft.com/office/drawing/2014/main" id="{259CC552-3446-46F2-84B1-3AD94BD957A6}"/>
                  </a:ext>
                </a:extLst>
              </p:cNvPr>
              <p:cNvSpPr>
                <a:spLocks/>
              </p:cNvSpPr>
              <p:nvPr/>
            </p:nvSpPr>
            <p:spPr bwMode="auto">
              <a:xfrm>
                <a:off x="2511" y="2449"/>
                <a:ext cx="4" cy="3"/>
              </a:xfrm>
              <a:custGeom>
                <a:avLst/>
                <a:gdLst>
                  <a:gd name="T0" fmla="*/ 4 w 4"/>
                  <a:gd name="T1" fmla="*/ 3 h 3"/>
                  <a:gd name="T2" fmla="*/ 4 w 4"/>
                  <a:gd name="T3" fmla="*/ 3 h 3"/>
                  <a:gd name="T4" fmla="*/ 4 w 4"/>
                  <a:gd name="T5" fmla="*/ 3 h 3"/>
                  <a:gd name="T6" fmla="*/ 0 w 4"/>
                  <a:gd name="T7" fmla="*/ 3 h 3"/>
                  <a:gd name="T8" fmla="*/ 0 w 4"/>
                  <a:gd name="T9" fmla="*/ 3 h 3"/>
                  <a:gd name="T10" fmla="*/ 0 w 4"/>
                  <a:gd name="T11" fmla="*/ 3 h 3"/>
                  <a:gd name="T12" fmla="*/ 0 w 4"/>
                  <a:gd name="T13" fmla="*/ 3 h 3"/>
                  <a:gd name="T14" fmla="*/ 0 w 4"/>
                  <a:gd name="T15" fmla="*/ 0 h 3"/>
                  <a:gd name="T16" fmla="*/ 0 w 4"/>
                  <a:gd name="T17" fmla="*/ 0 h 3"/>
                  <a:gd name="T18" fmla="*/ 0 w 4"/>
                  <a:gd name="T19" fmla="*/ 0 h 3"/>
                  <a:gd name="T20" fmla="*/ 0 w 4"/>
                  <a:gd name="T21" fmla="*/ 0 h 3"/>
                  <a:gd name="T22" fmla="*/ 0 w 4"/>
                  <a:gd name="T23" fmla="*/ 0 h 3"/>
                  <a:gd name="T24" fmla="*/ 0 w 4"/>
                  <a:gd name="T25" fmla="*/ 0 h 3"/>
                  <a:gd name="T26" fmla="*/ 4 w 4"/>
                  <a:gd name="T27" fmla="*/ 0 h 3"/>
                  <a:gd name="T28" fmla="*/ 4 w 4"/>
                  <a:gd name="T29" fmla="*/ 0 h 3"/>
                  <a:gd name="T30" fmla="*/ 4 w 4"/>
                  <a:gd name="T31" fmla="*/ 3 h 3"/>
                  <a:gd name="T32" fmla="*/ 4 w 4"/>
                  <a:gd name="T33" fmla="*/ 3 h 3"/>
                  <a:gd name="T34" fmla="*/ 4 w 4"/>
                  <a:gd name="T35" fmla="*/ 3 h 3"/>
                  <a:gd name="T36" fmla="*/ 4 w 4"/>
                  <a:gd name="T37" fmla="*/ 3 h 3"/>
                  <a:gd name="T38" fmla="*/ 4 w 4"/>
                  <a:gd name="T39" fmla="*/ 3 h 3"/>
                  <a:gd name="T40" fmla="*/ 4 w 4"/>
                  <a:gd name="T4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3">
                    <a:moveTo>
                      <a:pt x="4" y="3"/>
                    </a:moveTo>
                    <a:lnTo>
                      <a:pt x="4" y="3"/>
                    </a:lnTo>
                    <a:lnTo>
                      <a:pt x="4" y="3"/>
                    </a:lnTo>
                    <a:lnTo>
                      <a:pt x="0" y="3"/>
                    </a:lnTo>
                    <a:lnTo>
                      <a:pt x="0" y="3"/>
                    </a:lnTo>
                    <a:lnTo>
                      <a:pt x="0" y="3"/>
                    </a:lnTo>
                    <a:lnTo>
                      <a:pt x="0" y="3"/>
                    </a:lnTo>
                    <a:lnTo>
                      <a:pt x="0" y="0"/>
                    </a:lnTo>
                    <a:lnTo>
                      <a:pt x="0" y="0"/>
                    </a:lnTo>
                    <a:lnTo>
                      <a:pt x="0" y="0"/>
                    </a:lnTo>
                    <a:lnTo>
                      <a:pt x="0" y="0"/>
                    </a:lnTo>
                    <a:lnTo>
                      <a:pt x="0" y="0"/>
                    </a:lnTo>
                    <a:lnTo>
                      <a:pt x="0" y="0"/>
                    </a:lnTo>
                    <a:lnTo>
                      <a:pt x="4" y="0"/>
                    </a:lnTo>
                    <a:lnTo>
                      <a:pt x="4" y="0"/>
                    </a:lnTo>
                    <a:lnTo>
                      <a:pt x="4" y="3"/>
                    </a:lnTo>
                    <a:lnTo>
                      <a:pt x="4" y="3"/>
                    </a:lnTo>
                    <a:lnTo>
                      <a:pt x="4" y="3"/>
                    </a:lnTo>
                    <a:lnTo>
                      <a:pt x="4" y="3"/>
                    </a:lnTo>
                    <a:lnTo>
                      <a:pt x="4" y="3"/>
                    </a:lnTo>
                    <a:lnTo>
                      <a:pt x="4"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30" name="Freeform 3166">
                <a:extLst>
                  <a:ext uri="{FF2B5EF4-FFF2-40B4-BE49-F238E27FC236}">
                    <a16:creationId xmlns:a16="http://schemas.microsoft.com/office/drawing/2014/main" id="{474C87DA-4A94-4DD8-A6F0-24EEA7E62D40}"/>
                  </a:ext>
                </a:extLst>
              </p:cNvPr>
              <p:cNvSpPr>
                <a:spLocks/>
              </p:cNvSpPr>
              <p:nvPr/>
            </p:nvSpPr>
            <p:spPr bwMode="auto">
              <a:xfrm>
                <a:off x="2511" y="2449"/>
                <a:ext cx="4" cy="3"/>
              </a:xfrm>
              <a:custGeom>
                <a:avLst/>
                <a:gdLst>
                  <a:gd name="T0" fmla="*/ 4 w 4"/>
                  <a:gd name="T1" fmla="*/ 3 h 3"/>
                  <a:gd name="T2" fmla="*/ 4 w 4"/>
                  <a:gd name="T3" fmla="*/ 3 h 3"/>
                  <a:gd name="T4" fmla="*/ 4 w 4"/>
                  <a:gd name="T5" fmla="*/ 3 h 3"/>
                  <a:gd name="T6" fmla="*/ 0 w 4"/>
                  <a:gd name="T7" fmla="*/ 3 h 3"/>
                  <a:gd name="T8" fmla="*/ 0 w 4"/>
                  <a:gd name="T9" fmla="*/ 3 h 3"/>
                  <a:gd name="T10" fmla="*/ 0 w 4"/>
                  <a:gd name="T11" fmla="*/ 3 h 3"/>
                  <a:gd name="T12" fmla="*/ 0 w 4"/>
                  <a:gd name="T13" fmla="*/ 3 h 3"/>
                  <a:gd name="T14" fmla="*/ 0 w 4"/>
                  <a:gd name="T15" fmla="*/ 0 h 3"/>
                  <a:gd name="T16" fmla="*/ 0 w 4"/>
                  <a:gd name="T17" fmla="*/ 0 h 3"/>
                  <a:gd name="T18" fmla="*/ 0 w 4"/>
                  <a:gd name="T19" fmla="*/ 0 h 3"/>
                  <a:gd name="T20" fmla="*/ 0 w 4"/>
                  <a:gd name="T21" fmla="*/ 0 h 3"/>
                  <a:gd name="T22" fmla="*/ 0 w 4"/>
                  <a:gd name="T23" fmla="*/ 0 h 3"/>
                  <a:gd name="T24" fmla="*/ 0 w 4"/>
                  <a:gd name="T25" fmla="*/ 0 h 3"/>
                  <a:gd name="T26" fmla="*/ 4 w 4"/>
                  <a:gd name="T27" fmla="*/ 0 h 3"/>
                  <a:gd name="T28" fmla="*/ 4 w 4"/>
                  <a:gd name="T29" fmla="*/ 0 h 3"/>
                  <a:gd name="T30" fmla="*/ 4 w 4"/>
                  <a:gd name="T31" fmla="*/ 3 h 3"/>
                  <a:gd name="T32" fmla="*/ 4 w 4"/>
                  <a:gd name="T33" fmla="*/ 3 h 3"/>
                  <a:gd name="T34" fmla="*/ 4 w 4"/>
                  <a:gd name="T35" fmla="*/ 3 h 3"/>
                  <a:gd name="T36" fmla="*/ 4 w 4"/>
                  <a:gd name="T37" fmla="*/ 3 h 3"/>
                  <a:gd name="T38" fmla="*/ 4 w 4"/>
                  <a:gd name="T39" fmla="*/ 3 h 3"/>
                  <a:gd name="T40" fmla="*/ 4 w 4"/>
                  <a:gd name="T4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3">
                    <a:moveTo>
                      <a:pt x="4" y="3"/>
                    </a:moveTo>
                    <a:lnTo>
                      <a:pt x="4" y="3"/>
                    </a:lnTo>
                    <a:lnTo>
                      <a:pt x="4" y="3"/>
                    </a:lnTo>
                    <a:lnTo>
                      <a:pt x="0" y="3"/>
                    </a:lnTo>
                    <a:lnTo>
                      <a:pt x="0" y="3"/>
                    </a:lnTo>
                    <a:lnTo>
                      <a:pt x="0" y="3"/>
                    </a:lnTo>
                    <a:lnTo>
                      <a:pt x="0" y="3"/>
                    </a:lnTo>
                    <a:lnTo>
                      <a:pt x="0" y="0"/>
                    </a:lnTo>
                    <a:lnTo>
                      <a:pt x="0" y="0"/>
                    </a:lnTo>
                    <a:lnTo>
                      <a:pt x="0" y="0"/>
                    </a:lnTo>
                    <a:lnTo>
                      <a:pt x="0" y="0"/>
                    </a:lnTo>
                    <a:lnTo>
                      <a:pt x="0" y="0"/>
                    </a:lnTo>
                    <a:lnTo>
                      <a:pt x="0" y="0"/>
                    </a:lnTo>
                    <a:lnTo>
                      <a:pt x="4" y="0"/>
                    </a:lnTo>
                    <a:lnTo>
                      <a:pt x="4" y="0"/>
                    </a:lnTo>
                    <a:lnTo>
                      <a:pt x="4" y="3"/>
                    </a:lnTo>
                    <a:lnTo>
                      <a:pt x="4" y="3"/>
                    </a:lnTo>
                    <a:lnTo>
                      <a:pt x="4" y="3"/>
                    </a:lnTo>
                    <a:lnTo>
                      <a:pt x="4" y="3"/>
                    </a:lnTo>
                    <a:lnTo>
                      <a:pt x="4" y="3"/>
                    </a:lnTo>
                    <a:lnTo>
                      <a:pt x="4"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31" name="Freeform 3167">
                <a:extLst>
                  <a:ext uri="{FF2B5EF4-FFF2-40B4-BE49-F238E27FC236}">
                    <a16:creationId xmlns:a16="http://schemas.microsoft.com/office/drawing/2014/main" id="{3B0EA715-4B67-423F-8EA7-079EC9CD2B46}"/>
                  </a:ext>
                </a:extLst>
              </p:cNvPr>
              <p:cNvSpPr>
                <a:spLocks/>
              </p:cNvSpPr>
              <p:nvPr/>
            </p:nvSpPr>
            <p:spPr bwMode="auto">
              <a:xfrm>
                <a:off x="2239" y="2255"/>
                <a:ext cx="7" cy="4"/>
              </a:xfrm>
              <a:custGeom>
                <a:avLst/>
                <a:gdLst>
                  <a:gd name="T0" fmla="*/ 0 w 7"/>
                  <a:gd name="T1" fmla="*/ 0 h 4"/>
                  <a:gd name="T2" fmla="*/ 0 w 7"/>
                  <a:gd name="T3" fmla="*/ 0 h 4"/>
                  <a:gd name="T4" fmla="*/ 0 w 7"/>
                  <a:gd name="T5" fmla="*/ 0 h 4"/>
                  <a:gd name="T6" fmla="*/ 0 w 7"/>
                  <a:gd name="T7" fmla="*/ 0 h 4"/>
                  <a:gd name="T8" fmla="*/ 0 w 7"/>
                  <a:gd name="T9" fmla="*/ 0 h 4"/>
                  <a:gd name="T10" fmla="*/ 0 w 7"/>
                  <a:gd name="T11" fmla="*/ 0 h 4"/>
                  <a:gd name="T12" fmla="*/ 0 w 7"/>
                  <a:gd name="T13" fmla="*/ 0 h 4"/>
                  <a:gd name="T14" fmla="*/ 3 w 7"/>
                  <a:gd name="T15" fmla="*/ 0 h 4"/>
                  <a:gd name="T16" fmla="*/ 3 w 7"/>
                  <a:gd name="T17" fmla="*/ 4 h 4"/>
                  <a:gd name="T18" fmla="*/ 3 w 7"/>
                  <a:gd name="T19" fmla="*/ 0 h 4"/>
                  <a:gd name="T20" fmla="*/ 3 w 7"/>
                  <a:gd name="T21" fmla="*/ 0 h 4"/>
                  <a:gd name="T22" fmla="*/ 3 w 7"/>
                  <a:gd name="T23" fmla="*/ 0 h 4"/>
                  <a:gd name="T24" fmla="*/ 3 w 7"/>
                  <a:gd name="T25" fmla="*/ 0 h 4"/>
                  <a:gd name="T26" fmla="*/ 3 w 7"/>
                  <a:gd name="T27" fmla="*/ 0 h 4"/>
                  <a:gd name="T28" fmla="*/ 3 w 7"/>
                  <a:gd name="T29" fmla="*/ 4 h 4"/>
                  <a:gd name="T30" fmla="*/ 7 w 7"/>
                  <a:gd name="T31" fmla="*/ 4 h 4"/>
                  <a:gd name="T32" fmla="*/ 7 w 7"/>
                  <a:gd name="T33" fmla="*/ 4 h 4"/>
                  <a:gd name="T34" fmla="*/ 7 w 7"/>
                  <a:gd name="T35" fmla="*/ 4 h 4"/>
                  <a:gd name="T36" fmla="*/ 7 w 7"/>
                  <a:gd name="T37" fmla="*/ 4 h 4"/>
                  <a:gd name="T38" fmla="*/ 7 w 7"/>
                  <a:gd name="T39" fmla="*/ 4 h 4"/>
                  <a:gd name="T40" fmla="*/ 7 w 7"/>
                  <a:gd name="T41" fmla="*/ 4 h 4"/>
                  <a:gd name="T42" fmla="*/ 7 w 7"/>
                  <a:gd name="T43" fmla="*/ 4 h 4"/>
                  <a:gd name="T44" fmla="*/ 3 w 7"/>
                  <a:gd name="T45" fmla="*/ 4 h 4"/>
                  <a:gd name="T46" fmla="*/ 3 w 7"/>
                  <a:gd name="T47" fmla="*/ 4 h 4"/>
                  <a:gd name="T48" fmla="*/ 3 w 7"/>
                  <a:gd name="T49" fmla="*/ 4 h 4"/>
                  <a:gd name="T50" fmla="*/ 0 w 7"/>
                  <a:gd name="T51" fmla="*/ 4 h 4"/>
                  <a:gd name="T52" fmla="*/ 0 w 7"/>
                  <a:gd name="T53" fmla="*/ 4 h 4"/>
                  <a:gd name="T54" fmla="*/ 0 w 7"/>
                  <a:gd name="T55" fmla="*/ 4 h 4"/>
                  <a:gd name="T56" fmla="*/ 0 w 7"/>
                  <a:gd name="T57" fmla="*/ 4 h 4"/>
                  <a:gd name="T58" fmla="*/ 0 w 7"/>
                  <a:gd name="T59" fmla="*/ 4 h 4"/>
                  <a:gd name="T60" fmla="*/ 0 w 7"/>
                  <a:gd name="T61" fmla="*/ 4 h 4"/>
                  <a:gd name="T62" fmla="*/ 0 w 7"/>
                  <a:gd name="T6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4">
                    <a:moveTo>
                      <a:pt x="0" y="0"/>
                    </a:moveTo>
                    <a:lnTo>
                      <a:pt x="0" y="0"/>
                    </a:lnTo>
                    <a:lnTo>
                      <a:pt x="0" y="0"/>
                    </a:lnTo>
                    <a:lnTo>
                      <a:pt x="0" y="0"/>
                    </a:lnTo>
                    <a:lnTo>
                      <a:pt x="0" y="0"/>
                    </a:lnTo>
                    <a:lnTo>
                      <a:pt x="0" y="0"/>
                    </a:lnTo>
                    <a:lnTo>
                      <a:pt x="0" y="0"/>
                    </a:lnTo>
                    <a:lnTo>
                      <a:pt x="3" y="0"/>
                    </a:lnTo>
                    <a:lnTo>
                      <a:pt x="3" y="4"/>
                    </a:lnTo>
                    <a:lnTo>
                      <a:pt x="3" y="0"/>
                    </a:lnTo>
                    <a:lnTo>
                      <a:pt x="3" y="0"/>
                    </a:lnTo>
                    <a:lnTo>
                      <a:pt x="3" y="0"/>
                    </a:lnTo>
                    <a:lnTo>
                      <a:pt x="3" y="0"/>
                    </a:lnTo>
                    <a:lnTo>
                      <a:pt x="3" y="0"/>
                    </a:lnTo>
                    <a:lnTo>
                      <a:pt x="3" y="4"/>
                    </a:lnTo>
                    <a:lnTo>
                      <a:pt x="7" y="4"/>
                    </a:lnTo>
                    <a:lnTo>
                      <a:pt x="7" y="4"/>
                    </a:lnTo>
                    <a:lnTo>
                      <a:pt x="7" y="4"/>
                    </a:lnTo>
                    <a:lnTo>
                      <a:pt x="7" y="4"/>
                    </a:lnTo>
                    <a:lnTo>
                      <a:pt x="7" y="4"/>
                    </a:lnTo>
                    <a:lnTo>
                      <a:pt x="7" y="4"/>
                    </a:lnTo>
                    <a:lnTo>
                      <a:pt x="7" y="4"/>
                    </a:lnTo>
                    <a:lnTo>
                      <a:pt x="3" y="4"/>
                    </a:lnTo>
                    <a:lnTo>
                      <a:pt x="3" y="4"/>
                    </a:lnTo>
                    <a:lnTo>
                      <a:pt x="3" y="4"/>
                    </a:lnTo>
                    <a:lnTo>
                      <a:pt x="0" y="4"/>
                    </a:lnTo>
                    <a:lnTo>
                      <a:pt x="0" y="4"/>
                    </a:lnTo>
                    <a:lnTo>
                      <a:pt x="0" y="4"/>
                    </a:lnTo>
                    <a:lnTo>
                      <a:pt x="0" y="4"/>
                    </a:lnTo>
                    <a:lnTo>
                      <a:pt x="0" y="4"/>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32" name="Freeform 3168">
                <a:extLst>
                  <a:ext uri="{FF2B5EF4-FFF2-40B4-BE49-F238E27FC236}">
                    <a16:creationId xmlns:a16="http://schemas.microsoft.com/office/drawing/2014/main" id="{F8EA6B07-7E87-494E-9F7C-16DB7245F03D}"/>
                  </a:ext>
                </a:extLst>
              </p:cNvPr>
              <p:cNvSpPr>
                <a:spLocks/>
              </p:cNvSpPr>
              <p:nvPr/>
            </p:nvSpPr>
            <p:spPr bwMode="auto">
              <a:xfrm>
                <a:off x="2239" y="2255"/>
                <a:ext cx="7" cy="4"/>
              </a:xfrm>
              <a:custGeom>
                <a:avLst/>
                <a:gdLst>
                  <a:gd name="T0" fmla="*/ 0 w 7"/>
                  <a:gd name="T1" fmla="*/ 0 h 4"/>
                  <a:gd name="T2" fmla="*/ 0 w 7"/>
                  <a:gd name="T3" fmla="*/ 0 h 4"/>
                  <a:gd name="T4" fmla="*/ 0 w 7"/>
                  <a:gd name="T5" fmla="*/ 0 h 4"/>
                  <a:gd name="T6" fmla="*/ 0 w 7"/>
                  <a:gd name="T7" fmla="*/ 0 h 4"/>
                  <a:gd name="T8" fmla="*/ 0 w 7"/>
                  <a:gd name="T9" fmla="*/ 0 h 4"/>
                  <a:gd name="T10" fmla="*/ 0 w 7"/>
                  <a:gd name="T11" fmla="*/ 0 h 4"/>
                  <a:gd name="T12" fmla="*/ 0 w 7"/>
                  <a:gd name="T13" fmla="*/ 0 h 4"/>
                  <a:gd name="T14" fmla="*/ 3 w 7"/>
                  <a:gd name="T15" fmla="*/ 0 h 4"/>
                  <a:gd name="T16" fmla="*/ 3 w 7"/>
                  <a:gd name="T17" fmla="*/ 4 h 4"/>
                  <a:gd name="T18" fmla="*/ 3 w 7"/>
                  <a:gd name="T19" fmla="*/ 0 h 4"/>
                  <a:gd name="T20" fmla="*/ 3 w 7"/>
                  <a:gd name="T21" fmla="*/ 0 h 4"/>
                  <a:gd name="T22" fmla="*/ 3 w 7"/>
                  <a:gd name="T23" fmla="*/ 0 h 4"/>
                  <a:gd name="T24" fmla="*/ 3 w 7"/>
                  <a:gd name="T25" fmla="*/ 0 h 4"/>
                  <a:gd name="T26" fmla="*/ 3 w 7"/>
                  <a:gd name="T27" fmla="*/ 0 h 4"/>
                  <a:gd name="T28" fmla="*/ 3 w 7"/>
                  <a:gd name="T29" fmla="*/ 4 h 4"/>
                  <a:gd name="T30" fmla="*/ 7 w 7"/>
                  <a:gd name="T31" fmla="*/ 4 h 4"/>
                  <a:gd name="T32" fmla="*/ 7 w 7"/>
                  <a:gd name="T33" fmla="*/ 4 h 4"/>
                  <a:gd name="T34" fmla="*/ 7 w 7"/>
                  <a:gd name="T35" fmla="*/ 4 h 4"/>
                  <a:gd name="T36" fmla="*/ 7 w 7"/>
                  <a:gd name="T37" fmla="*/ 4 h 4"/>
                  <a:gd name="T38" fmla="*/ 7 w 7"/>
                  <a:gd name="T39" fmla="*/ 4 h 4"/>
                  <a:gd name="T40" fmla="*/ 7 w 7"/>
                  <a:gd name="T41" fmla="*/ 4 h 4"/>
                  <a:gd name="T42" fmla="*/ 7 w 7"/>
                  <a:gd name="T43" fmla="*/ 4 h 4"/>
                  <a:gd name="T44" fmla="*/ 3 w 7"/>
                  <a:gd name="T45" fmla="*/ 4 h 4"/>
                  <a:gd name="T46" fmla="*/ 3 w 7"/>
                  <a:gd name="T47" fmla="*/ 4 h 4"/>
                  <a:gd name="T48" fmla="*/ 3 w 7"/>
                  <a:gd name="T49" fmla="*/ 4 h 4"/>
                  <a:gd name="T50" fmla="*/ 0 w 7"/>
                  <a:gd name="T51" fmla="*/ 4 h 4"/>
                  <a:gd name="T52" fmla="*/ 0 w 7"/>
                  <a:gd name="T53" fmla="*/ 4 h 4"/>
                  <a:gd name="T54" fmla="*/ 0 w 7"/>
                  <a:gd name="T55" fmla="*/ 4 h 4"/>
                  <a:gd name="T56" fmla="*/ 0 w 7"/>
                  <a:gd name="T57" fmla="*/ 4 h 4"/>
                  <a:gd name="T58" fmla="*/ 0 w 7"/>
                  <a:gd name="T59" fmla="*/ 4 h 4"/>
                  <a:gd name="T60" fmla="*/ 0 w 7"/>
                  <a:gd name="T61" fmla="*/ 4 h 4"/>
                  <a:gd name="T62" fmla="*/ 0 w 7"/>
                  <a:gd name="T6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4">
                    <a:moveTo>
                      <a:pt x="0" y="0"/>
                    </a:moveTo>
                    <a:lnTo>
                      <a:pt x="0" y="0"/>
                    </a:lnTo>
                    <a:lnTo>
                      <a:pt x="0" y="0"/>
                    </a:lnTo>
                    <a:lnTo>
                      <a:pt x="0" y="0"/>
                    </a:lnTo>
                    <a:lnTo>
                      <a:pt x="0" y="0"/>
                    </a:lnTo>
                    <a:lnTo>
                      <a:pt x="0" y="0"/>
                    </a:lnTo>
                    <a:lnTo>
                      <a:pt x="0" y="0"/>
                    </a:lnTo>
                    <a:lnTo>
                      <a:pt x="3" y="0"/>
                    </a:lnTo>
                    <a:lnTo>
                      <a:pt x="3" y="4"/>
                    </a:lnTo>
                    <a:lnTo>
                      <a:pt x="3" y="0"/>
                    </a:lnTo>
                    <a:lnTo>
                      <a:pt x="3" y="0"/>
                    </a:lnTo>
                    <a:lnTo>
                      <a:pt x="3" y="0"/>
                    </a:lnTo>
                    <a:lnTo>
                      <a:pt x="3" y="0"/>
                    </a:lnTo>
                    <a:lnTo>
                      <a:pt x="3" y="0"/>
                    </a:lnTo>
                    <a:lnTo>
                      <a:pt x="3" y="4"/>
                    </a:lnTo>
                    <a:lnTo>
                      <a:pt x="7" y="4"/>
                    </a:lnTo>
                    <a:lnTo>
                      <a:pt x="7" y="4"/>
                    </a:lnTo>
                    <a:lnTo>
                      <a:pt x="7" y="4"/>
                    </a:lnTo>
                    <a:lnTo>
                      <a:pt x="7" y="4"/>
                    </a:lnTo>
                    <a:lnTo>
                      <a:pt x="7" y="4"/>
                    </a:lnTo>
                    <a:lnTo>
                      <a:pt x="7" y="4"/>
                    </a:lnTo>
                    <a:lnTo>
                      <a:pt x="7" y="4"/>
                    </a:lnTo>
                    <a:lnTo>
                      <a:pt x="3" y="4"/>
                    </a:lnTo>
                    <a:lnTo>
                      <a:pt x="3" y="4"/>
                    </a:lnTo>
                    <a:lnTo>
                      <a:pt x="3" y="4"/>
                    </a:lnTo>
                    <a:lnTo>
                      <a:pt x="0" y="4"/>
                    </a:lnTo>
                    <a:lnTo>
                      <a:pt x="0" y="4"/>
                    </a:lnTo>
                    <a:lnTo>
                      <a:pt x="0" y="4"/>
                    </a:lnTo>
                    <a:lnTo>
                      <a:pt x="0" y="4"/>
                    </a:lnTo>
                    <a:lnTo>
                      <a:pt x="0" y="4"/>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33" name="Freeform 3169">
                <a:extLst>
                  <a:ext uri="{FF2B5EF4-FFF2-40B4-BE49-F238E27FC236}">
                    <a16:creationId xmlns:a16="http://schemas.microsoft.com/office/drawing/2014/main" id="{77F5B816-ABED-4BDE-83F6-CAC500EE3386}"/>
                  </a:ext>
                </a:extLst>
              </p:cNvPr>
              <p:cNvSpPr>
                <a:spLocks/>
              </p:cNvSpPr>
              <p:nvPr/>
            </p:nvSpPr>
            <p:spPr bwMode="auto">
              <a:xfrm>
                <a:off x="2225" y="2241"/>
                <a:ext cx="3" cy="0"/>
              </a:xfrm>
              <a:custGeom>
                <a:avLst/>
                <a:gdLst>
                  <a:gd name="T0" fmla="*/ 0 w 3"/>
                  <a:gd name="T1" fmla="*/ 0 w 3"/>
                  <a:gd name="T2" fmla="*/ 0 w 3"/>
                  <a:gd name="T3" fmla="*/ 0 w 3"/>
                  <a:gd name="T4" fmla="*/ 3 w 3"/>
                  <a:gd name="T5" fmla="*/ 0 w 3"/>
                  <a:gd name="T6" fmla="*/ 0 w 3"/>
                  <a:gd name="T7" fmla="*/ 0 w 3"/>
                  <a:gd name="T8" fmla="*/ 0 w 3"/>
                  <a:gd name="T9"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0" y="0"/>
                    </a:moveTo>
                    <a:lnTo>
                      <a:pt x="0" y="0"/>
                    </a:lnTo>
                    <a:lnTo>
                      <a:pt x="0" y="0"/>
                    </a:lnTo>
                    <a:lnTo>
                      <a:pt x="0" y="0"/>
                    </a:lnTo>
                    <a:lnTo>
                      <a:pt x="3" y="0"/>
                    </a:lnTo>
                    <a:lnTo>
                      <a:pt x="0" y="0"/>
                    </a:lnTo>
                    <a:lnTo>
                      <a:pt x="0"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34" name="Freeform 3170">
                <a:extLst>
                  <a:ext uri="{FF2B5EF4-FFF2-40B4-BE49-F238E27FC236}">
                    <a16:creationId xmlns:a16="http://schemas.microsoft.com/office/drawing/2014/main" id="{2D3BD236-7FA6-425F-97F8-66789E5164C6}"/>
                  </a:ext>
                </a:extLst>
              </p:cNvPr>
              <p:cNvSpPr>
                <a:spLocks/>
              </p:cNvSpPr>
              <p:nvPr/>
            </p:nvSpPr>
            <p:spPr bwMode="auto">
              <a:xfrm>
                <a:off x="2225" y="2241"/>
                <a:ext cx="3" cy="0"/>
              </a:xfrm>
              <a:custGeom>
                <a:avLst/>
                <a:gdLst>
                  <a:gd name="T0" fmla="*/ 0 w 3"/>
                  <a:gd name="T1" fmla="*/ 0 w 3"/>
                  <a:gd name="T2" fmla="*/ 0 w 3"/>
                  <a:gd name="T3" fmla="*/ 0 w 3"/>
                  <a:gd name="T4" fmla="*/ 3 w 3"/>
                  <a:gd name="T5" fmla="*/ 0 w 3"/>
                  <a:gd name="T6" fmla="*/ 0 w 3"/>
                  <a:gd name="T7" fmla="*/ 0 w 3"/>
                  <a:gd name="T8" fmla="*/ 0 w 3"/>
                  <a:gd name="T9"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0" y="0"/>
                    </a:moveTo>
                    <a:lnTo>
                      <a:pt x="0" y="0"/>
                    </a:lnTo>
                    <a:lnTo>
                      <a:pt x="0" y="0"/>
                    </a:lnTo>
                    <a:lnTo>
                      <a:pt x="0" y="0"/>
                    </a:lnTo>
                    <a:lnTo>
                      <a:pt x="3" y="0"/>
                    </a:lnTo>
                    <a:lnTo>
                      <a:pt x="0" y="0"/>
                    </a:lnTo>
                    <a:lnTo>
                      <a:pt x="0"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35" name="Freeform 3171">
                <a:extLst>
                  <a:ext uri="{FF2B5EF4-FFF2-40B4-BE49-F238E27FC236}">
                    <a16:creationId xmlns:a16="http://schemas.microsoft.com/office/drawing/2014/main" id="{3DEEFD42-D51F-456A-B562-77865366401D}"/>
                  </a:ext>
                </a:extLst>
              </p:cNvPr>
              <p:cNvSpPr>
                <a:spLocks/>
              </p:cNvSpPr>
              <p:nvPr/>
            </p:nvSpPr>
            <p:spPr bwMode="auto">
              <a:xfrm>
                <a:off x="2214" y="2248"/>
                <a:ext cx="3" cy="3"/>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3 w 3"/>
                  <a:gd name="T13" fmla="*/ 0 h 3"/>
                  <a:gd name="T14" fmla="*/ 3 w 3"/>
                  <a:gd name="T15" fmla="*/ 0 h 3"/>
                  <a:gd name="T16" fmla="*/ 3 w 3"/>
                  <a:gd name="T17" fmla="*/ 3 h 3"/>
                  <a:gd name="T18" fmla="*/ 3 w 3"/>
                  <a:gd name="T19" fmla="*/ 3 h 3"/>
                  <a:gd name="T20" fmla="*/ 3 w 3"/>
                  <a:gd name="T21" fmla="*/ 0 h 3"/>
                  <a:gd name="T22" fmla="*/ 3 w 3"/>
                  <a:gd name="T23" fmla="*/ 3 h 3"/>
                  <a:gd name="T24" fmla="*/ 3 w 3"/>
                  <a:gd name="T25" fmla="*/ 0 h 3"/>
                  <a:gd name="T26" fmla="*/ 3 w 3"/>
                  <a:gd name="T27" fmla="*/ 0 h 3"/>
                  <a:gd name="T28" fmla="*/ 3 w 3"/>
                  <a:gd name="T29" fmla="*/ 3 h 3"/>
                  <a:gd name="T30" fmla="*/ 3 w 3"/>
                  <a:gd name="T31" fmla="*/ 3 h 3"/>
                  <a:gd name="T32" fmla="*/ 3 w 3"/>
                  <a:gd name="T33" fmla="*/ 3 h 3"/>
                  <a:gd name="T34" fmla="*/ 3 w 3"/>
                  <a:gd name="T35" fmla="*/ 3 h 3"/>
                  <a:gd name="T36" fmla="*/ 3 w 3"/>
                  <a:gd name="T37" fmla="*/ 3 h 3"/>
                  <a:gd name="T38" fmla="*/ 3 w 3"/>
                  <a:gd name="T39" fmla="*/ 3 h 3"/>
                  <a:gd name="T40" fmla="*/ 3 w 3"/>
                  <a:gd name="T41" fmla="*/ 3 h 3"/>
                  <a:gd name="T42" fmla="*/ 0 w 3"/>
                  <a:gd name="T43" fmla="*/ 3 h 3"/>
                  <a:gd name="T44" fmla="*/ 0 w 3"/>
                  <a:gd name="T45" fmla="*/ 3 h 3"/>
                  <a:gd name="T46" fmla="*/ 0 w 3"/>
                  <a:gd name="T47" fmla="*/ 3 h 3"/>
                  <a:gd name="T48" fmla="*/ 0 w 3"/>
                  <a:gd name="T49" fmla="*/ 3 h 3"/>
                  <a:gd name="T50" fmla="*/ 0 w 3"/>
                  <a:gd name="T51" fmla="*/ 3 h 3"/>
                  <a:gd name="T52" fmla="*/ 0 w 3"/>
                  <a:gd name="T53" fmla="*/ 0 h 3"/>
                  <a:gd name="T54" fmla="*/ 0 w 3"/>
                  <a:gd name="T5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3">
                    <a:moveTo>
                      <a:pt x="0" y="0"/>
                    </a:moveTo>
                    <a:lnTo>
                      <a:pt x="0" y="0"/>
                    </a:lnTo>
                    <a:lnTo>
                      <a:pt x="0" y="0"/>
                    </a:lnTo>
                    <a:lnTo>
                      <a:pt x="0" y="0"/>
                    </a:lnTo>
                    <a:lnTo>
                      <a:pt x="0" y="0"/>
                    </a:lnTo>
                    <a:lnTo>
                      <a:pt x="0" y="0"/>
                    </a:lnTo>
                    <a:lnTo>
                      <a:pt x="3" y="0"/>
                    </a:lnTo>
                    <a:lnTo>
                      <a:pt x="3" y="0"/>
                    </a:lnTo>
                    <a:lnTo>
                      <a:pt x="3" y="3"/>
                    </a:lnTo>
                    <a:lnTo>
                      <a:pt x="3" y="3"/>
                    </a:lnTo>
                    <a:lnTo>
                      <a:pt x="3" y="0"/>
                    </a:lnTo>
                    <a:lnTo>
                      <a:pt x="3" y="3"/>
                    </a:lnTo>
                    <a:lnTo>
                      <a:pt x="3" y="0"/>
                    </a:lnTo>
                    <a:lnTo>
                      <a:pt x="3" y="0"/>
                    </a:lnTo>
                    <a:lnTo>
                      <a:pt x="3" y="3"/>
                    </a:lnTo>
                    <a:lnTo>
                      <a:pt x="3" y="3"/>
                    </a:lnTo>
                    <a:lnTo>
                      <a:pt x="3" y="3"/>
                    </a:lnTo>
                    <a:lnTo>
                      <a:pt x="3" y="3"/>
                    </a:lnTo>
                    <a:lnTo>
                      <a:pt x="3" y="3"/>
                    </a:lnTo>
                    <a:lnTo>
                      <a:pt x="3" y="3"/>
                    </a:lnTo>
                    <a:lnTo>
                      <a:pt x="3" y="3"/>
                    </a:lnTo>
                    <a:lnTo>
                      <a:pt x="0" y="3"/>
                    </a:lnTo>
                    <a:lnTo>
                      <a:pt x="0" y="3"/>
                    </a:lnTo>
                    <a:lnTo>
                      <a:pt x="0" y="3"/>
                    </a:lnTo>
                    <a:lnTo>
                      <a:pt x="0" y="3"/>
                    </a:lnTo>
                    <a:lnTo>
                      <a:pt x="0" y="3"/>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36" name="Freeform 3172">
                <a:extLst>
                  <a:ext uri="{FF2B5EF4-FFF2-40B4-BE49-F238E27FC236}">
                    <a16:creationId xmlns:a16="http://schemas.microsoft.com/office/drawing/2014/main" id="{EC228A88-F631-4F25-A226-CAF5608AFA7B}"/>
                  </a:ext>
                </a:extLst>
              </p:cNvPr>
              <p:cNvSpPr>
                <a:spLocks/>
              </p:cNvSpPr>
              <p:nvPr/>
            </p:nvSpPr>
            <p:spPr bwMode="auto">
              <a:xfrm>
                <a:off x="2214" y="2248"/>
                <a:ext cx="3" cy="3"/>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3 w 3"/>
                  <a:gd name="T13" fmla="*/ 0 h 3"/>
                  <a:gd name="T14" fmla="*/ 3 w 3"/>
                  <a:gd name="T15" fmla="*/ 0 h 3"/>
                  <a:gd name="T16" fmla="*/ 3 w 3"/>
                  <a:gd name="T17" fmla="*/ 3 h 3"/>
                  <a:gd name="T18" fmla="*/ 3 w 3"/>
                  <a:gd name="T19" fmla="*/ 3 h 3"/>
                  <a:gd name="T20" fmla="*/ 3 w 3"/>
                  <a:gd name="T21" fmla="*/ 0 h 3"/>
                  <a:gd name="T22" fmla="*/ 3 w 3"/>
                  <a:gd name="T23" fmla="*/ 3 h 3"/>
                  <a:gd name="T24" fmla="*/ 3 w 3"/>
                  <a:gd name="T25" fmla="*/ 0 h 3"/>
                  <a:gd name="T26" fmla="*/ 3 w 3"/>
                  <a:gd name="T27" fmla="*/ 0 h 3"/>
                  <a:gd name="T28" fmla="*/ 3 w 3"/>
                  <a:gd name="T29" fmla="*/ 3 h 3"/>
                  <a:gd name="T30" fmla="*/ 3 w 3"/>
                  <a:gd name="T31" fmla="*/ 3 h 3"/>
                  <a:gd name="T32" fmla="*/ 3 w 3"/>
                  <a:gd name="T33" fmla="*/ 3 h 3"/>
                  <a:gd name="T34" fmla="*/ 3 w 3"/>
                  <a:gd name="T35" fmla="*/ 3 h 3"/>
                  <a:gd name="T36" fmla="*/ 3 w 3"/>
                  <a:gd name="T37" fmla="*/ 3 h 3"/>
                  <a:gd name="T38" fmla="*/ 3 w 3"/>
                  <a:gd name="T39" fmla="*/ 3 h 3"/>
                  <a:gd name="T40" fmla="*/ 3 w 3"/>
                  <a:gd name="T41" fmla="*/ 3 h 3"/>
                  <a:gd name="T42" fmla="*/ 0 w 3"/>
                  <a:gd name="T43" fmla="*/ 3 h 3"/>
                  <a:gd name="T44" fmla="*/ 0 w 3"/>
                  <a:gd name="T45" fmla="*/ 3 h 3"/>
                  <a:gd name="T46" fmla="*/ 0 w 3"/>
                  <a:gd name="T47" fmla="*/ 3 h 3"/>
                  <a:gd name="T48" fmla="*/ 0 w 3"/>
                  <a:gd name="T49" fmla="*/ 3 h 3"/>
                  <a:gd name="T50" fmla="*/ 0 w 3"/>
                  <a:gd name="T51" fmla="*/ 3 h 3"/>
                  <a:gd name="T52" fmla="*/ 0 w 3"/>
                  <a:gd name="T53" fmla="*/ 0 h 3"/>
                  <a:gd name="T54" fmla="*/ 0 w 3"/>
                  <a:gd name="T5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3">
                    <a:moveTo>
                      <a:pt x="0" y="0"/>
                    </a:moveTo>
                    <a:lnTo>
                      <a:pt x="0" y="0"/>
                    </a:lnTo>
                    <a:lnTo>
                      <a:pt x="0" y="0"/>
                    </a:lnTo>
                    <a:lnTo>
                      <a:pt x="0" y="0"/>
                    </a:lnTo>
                    <a:lnTo>
                      <a:pt x="0" y="0"/>
                    </a:lnTo>
                    <a:lnTo>
                      <a:pt x="0" y="0"/>
                    </a:lnTo>
                    <a:lnTo>
                      <a:pt x="3" y="0"/>
                    </a:lnTo>
                    <a:lnTo>
                      <a:pt x="3" y="0"/>
                    </a:lnTo>
                    <a:lnTo>
                      <a:pt x="3" y="3"/>
                    </a:lnTo>
                    <a:lnTo>
                      <a:pt x="3" y="3"/>
                    </a:lnTo>
                    <a:lnTo>
                      <a:pt x="3" y="0"/>
                    </a:lnTo>
                    <a:lnTo>
                      <a:pt x="3" y="3"/>
                    </a:lnTo>
                    <a:lnTo>
                      <a:pt x="3" y="0"/>
                    </a:lnTo>
                    <a:lnTo>
                      <a:pt x="3" y="0"/>
                    </a:lnTo>
                    <a:lnTo>
                      <a:pt x="3" y="3"/>
                    </a:lnTo>
                    <a:lnTo>
                      <a:pt x="3" y="3"/>
                    </a:lnTo>
                    <a:lnTo>
                      <a:pt x="3" y="3"/>
                    </a:lnTo>
                    <a:lnTo>
                      <a:pt x="3" y="3"/>
                    </a:lnTo>
                    <a:lnTo>
                      <a:pt x="3" y="3"/>
                    </a:lnTo>
                    <a:lnTo>
                      <a:pt x="3" y="3"/>
                    </a:lnTo>
                    <a:lnTo>
                      <a:pt x="3" y="3"/>
                    </a:lnTo>
                    <a:lnTo>
                      <a:pt x="0" y="3"/>
                    </a:lnTo>
                    <a:lnTo>
                      <a:pt x="0" y="3"/>
                    </a:lnTo>
                    <a:lnTo>
                      <a:pt x="0" y="3"/>
                    </a:lnTo>
                    <a:lnTo>
                      <a:pt x="0" y="3"/>
                    </a:lnTo>
                    <a:lnTo>
                      <a:pt x="0" y="3"/>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37" name="Freeform 3173">
                <a:extLst>
                  <a:ext uri="{FF2B5EF4-FFF2-40B4-BE49-F238E27FC236}">
                    <a16:creationId xmlns:a16="http://schemas.microsoft.com/office/drawing/2014/main" id="{A5F49758-E5E9-44F0-B4D1-4ED5315BB4F6}"/>
                  </a:ext>
                </a:extLst>
              </p:cNvPr>
              <p:cNvSpPr>
                <a:spLocks/>
              </p:cNvSpPr>
              <p:nvPr/>
            </p:nvSpPr>
            <p:spPr bwMode="auto">
              <a:xfrm>
                <a:off x="2214" y="2248"/>
                <a:ext cx="11" cy="14"/>
              </a:xfrm>
              <a:custGeom>
                <a:avLst/>
                <a:gdLst>
                  <a:gd name="T0" fmla="*/ 7 w 11"/>
                  <a:gd name="T1" fmla="*/ 0 h 14"/>
                  <a:gd name="T2" fmla="*/ 7 w 11"/>
                  <a:gd name="T3" fmla="*/ 3 h 14"/>
                  <a:gd name="T4" fmla="*/ 7 w 11"/>
                  <a:gd name="T5" fmla="*/ 3 h 14"/>
                  <a:gd name="T6" fmla="*/ 7 w 11"/>
                  <a:gd name="T7" fmla="*/ 3 h 14"/>
                  <a:gd name="T8" fmla="*/ 7 w 11"/>
                  <a:gd name="T9" fmla="*/ 3 h 14"/>
                  <a:gd name="T10" fmla="*/ 7 w 11"/>
                  <a:gd name="T11" fmla="*/ 3 h 14"/>
                  <a:gd name="T12" fmla="*/ 7 w 11"/>
                  <a:gd name="T13" fmla="*/ 3 h 14"/>
                  <a:gd name="T14" fmla="*/ 7 w 11"/>
                  <a:gd name="T15" fmla="*/ 3 h 14"/>
                  <a:gd name="T16" fmla="*/ 7 w 11"/>
                  <a:gd name="T17" fmla="*/ 3 h 14"/>
                  <a:gd name="T18" fmla="*/ 7 w 11"/>
                  <a:gd name="T19" fmla="*/ 3 h 14"/>
                  <a:gd name="T20" fmla="*/ 7 w 11"/>
                  <a:gd name="T21" fmla="*/ 3 h 14"/>
                  <a:gd name="T22" fmla="*/ 11 w 11"/>
                  <a:gd name="T23" fmla="*/ 3 h 14"/>
                  <a:gd name="T24" fmla="*/ 11 w 11"/>
                  <a:gd name="T25" fmla="*/ 7 h 14"/>
                  <a:gd name="T26" fmla="*/ 7 w 11"/>
                  <a:gd name="T27" fmla="*/ 7 h 14"/>
                  <a:gd name="T28" fmla="*/ 7 w 11"/>
                  <a:gd name="T29" fmla="*/ 7 h 14"/>
                  <a:gd name="T30" fmla="*/ 7 w 11"/>
                  <a:gd name="T31" fmla="*/ 7 h 14"/>
                  <a:gd name="T32" fmla="*/ 7 w 11"/>
                  <a:gd name="T33" fmla="*/ 11 h 14"/>
                  <a:gd name="T34" fmla="*/ 3 w 11"/>
                  <a:gd name="T35" fmla="*/ 11 h 14"/>
                  <a:gd name="T36" fmla="*/ 3 w 11"/>
                  <a:gd name="T37" fmla="*/ 11 h 14"/>
                  <a:gd name="T38" fmla="*/ 3 w 11"/>
                  <a:gd name="T39" fmla="*/ 11 h 14"/>
                  <a:gd name="T40" fmla="*/ 3 w 11"/>
                  <a:gd name="T41" fmla="*/ 11 h 14"/>
                  <a:gd name="T42" fmla="*/ 0 w 11"/>
                  <a:gd name="T43" fmla="*/ 11 h 14"/>
                  <a:gd name="T44" fmla="*/ 0 w 11"/>
                  <a:gd name="T45" fmla="*/ 14 h 14"/>
                  <a:gd name="T46" fmla="*/ 0 w 11"/>
                  <a:gd name="T47" fmla="*/ 14 h 14"/>
                  <a:gd name="T48" fmla="*/ 0 w 11"/>
                  <a:gd name="T49" fmla="*/ 14 h 14"/>
                  <a:gd name="T50" fmla="*/ 0 w 11"/>
                  <a:gd name="T51" fmla="*/ 14 h 14"/>
                  <a:gd name="T52" fmla="*/ 0 w 11"/>
                  <a:gd name="T53" fmla="*/ 11 h 14"/>
                  <a:gd name="T54" fmla="*/ 0 w 11"/>
                  <a:gd name="T55" fmla="*/ 14 h 14"/>
                  <a:gd name="T56" fmla="*/ 0 w 11"/>
                  <a:gd name="T57" fmla="*/ 11 h 14"/>
                  <a:gd name="T58" fmla="*/ 0 w 11"/>
                  <a:gd name="T59" fmla="*/ 11 h 14"/>
                  <a:gd name="T60" fmla="*/ 0 w 11"/>
                  <a:gd name="T61" fmla="*/ 11 h 14"/>
                  <a:gd name="T62" fmla="*/ 3 w 11"/>
                  <a:gd name="T63" fmla="*/ 11 h 14"/>
                  <a:gd name="T64" fmla="*/ 0 w 11"/>
                  <a:gd name="T65" fmla="*/ 11 h 14"/>
                  <a:gd name="T66" fmla="*/ 3 w 11"/>
                  <a:gd name="T67" fmla="*/ 11 h 14"/>
                  <a:gd name="T68" fmla="*/ 3 w 11"/>
                  <a:gd name="T69" fmla="*/ 11 h 14"/>
                  <a:gd name="T70" fmla="*/ 3 w 11"/>
                  <a:gd name="T71" fmla="*/ 11 h 14"/>
                  <a:gd name="T72" fmla="*/ 3 w 11"/>
                  <a:gd name="T73" fmla="*/ 11 h 14"/>
                  <a:gd name="T74" fmla="*/ 3 w 11"/>
                  <a:gd name="T75" fmla="*/ 11 h 14"/>
                  <a:gd name="T76" fmla="*/ 7 w 11"/>
                  <a:gd name="T77" fmla="*/ 7 h 14"/>
                  <a:gd name="T78" fmla="*/ 7 w 11"/>
                  <a:gd name="T79" fmla="*/ 7 h 14"/>
                  <a:gd name="T80" fmla="*/ 7 w 11"/>
                  <a:gd name="T81" fmla="*/ 7 h 14"/>
                  <a:gd name="T82" fmla="*/ 7 w 11"/>
                  <a:gd name="T83" fmla="*/ 7 h 14"/>
                  <a:gd name="T84" fmla="*/ 7 w 11"/>
                  <a:gd name="T85" fmla="*/ 7 h 14"/>
                  <a:gd name="T86" fmla="*/ 7 w 11"/>
                  <a:gd name="T87" fmla="*/ 3 h 14"/>
                  <a:gd name="T88" fmla="*/ 7 w 11"/>
                  <a:gd name="T89" fmla="*/ 3 h 14"/>
                  <a:gd name="T90" fmla="*/ 7 w 11"/>
                  <a:gd name="T91" fmla="*/ 3 h 14"/>
                  <a:gd name="T92" fmla="*/ 7 w 11"/>
                  <a:gd name="T93" fmla="*/ 3 h 14"/>
                  <a:gd name="T94" fmla="*/ 3 w 11"/>
                  <a:gd name="T95" fmla="*/ 3 h 14"/>
                  <a:gd name="T96" fmla="*/ 3 w 11"/>
                  <a:gd name="T97" fmla="*/ 3 h 14"/>
                  <a:gd name="T98" fmla="*/ 7 w 11"/>
                  <a:gd name="T99" fmla="*/ 3 h 14"/>
                  <a:gd name="T100" fmla="*/ 3 w 11"/>
                  <a:gd name="T101" fmla="*/ 3 h 14"/>
                  <a:gd name="T102" fmla="*/ 7 w 11"/>
                  <a:gd name="T103" fmla="*/ 3 h 14"/>
                  <a:gd name="T104" fmla="*/ 7 w 11"/>
                  <a:gd name="T105" fmla="*/ 3 h 14"/>
                  <a:gd name="T106" fmla="*/ 7 w 11"/>
                  <a:gd name="T107" fmla="*/ 3 h 14"/>
                  <a:gd name="T108" fmla="*/ 7 w 11"/>
                  <a:gd name="T109" fmla="*/ 3 h 14"/>
                  <a:gd name="T110" fmla="*/ 7 w 11"/>
                  <a:gd name="T111" fmla="*/ 3 h 14"/>
                  <a:gd name="T112" fmla="*/ 7 w 11"/>
                  <a:gd name="T113" fmla="*/ 3 h 14"/>
                  <a:gd name="T114" fmla="*/ 7 w 11"/>
                  <a:gd name="T115" fmla="*/ 3 h 14"/>
                  <a:gd name="T116" fmla="*/ 7 w 11"/>
                  <a:gd name="T117" fmla="*/ 3 h 14"/>
                  <a:gd name="T118" fmla="*/ 7 w 11"/>
                  <a:gd name="T119" fmla="*/ 3 h 14"/>
                  <a:gd name="T120" fmla="*/ 7 w 11"/>
                  <a:gd name="T1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 h="14">
                    <a:moveTo>
                      <a:pt x="7" y="0"/>
                    </a:moveTo>
                    <a:lnTo>
                      <a:pt x="7" y="3"/>
                    </a:lnTo>
                    <a:lnTo>
                      <a:pt x="7" y="3"/>
                    </a:lnTo>
                    <a:lnTo>
                      <a:pt x="7" y="3"/>
                    </a:lnTo>
                    <a:lnTo>
                      <a:pt x="7" y="3"/>
                    </a:lnTo>
                    <a:lnTo>
                      <a:pt x="7" y="3"/>
                    </a:lnTo>
                    <a:lnTo>
                      <a:pt x="7" y="3"/>
                    </a:lnTo>
                    <a:lnTo>
                      <a:pt x="7" y="3"/>
                    </a:lnTo>
                    <a:lnTo>
                      <a:pt x="7" y="3"/>
                    </a:lnTo>
                    <a:lnTo>
                      <a:pt x="7" y="3"/>
                    </a:lnTo>
                    <a:lnTo>
                      <a:pt x="7" y="3"/>
                    </a:lnTo>
                    <a:lnTo>
                      <a:pt x="11" y="3"/>
                    </a:lnTo>
                    <a:lnTo>
                      <a:pt x="11" y="7"/>
                    </a:lnTo>
                    <a:lnTo>
                      <a:pt x="7" y="7"/>
                    </a:lnTo>
                    <a:lnTo>
                      <a:pt x="7" y="7"/>
                    </a:lnTo>
                    <a:lnTo>
                      <a:pt x="7" y="7"/>
                    </a:lnTo>
                    <a:lnTo>
                      <a:pt x="7" y="11"/>
                    </a:lnTo>
                    <a:lnTo>
                      <a:pt x="3" y="11"/>
                    </a:lnTo>
                    <a:lnTo>
                      <a:pt x="3" y="11"/>
                    </a:lnTo>
                    <a:lnTo>
                      <a:pt x="3" y="11"/>
                    </a:lnTo>
                    <a:lnTo>
                      <a:pt x="3" y="11"/>
                    </a:lnTo>
                    <a:lnTo>
                      <a:pt x="0" y="11"/>
                    </a:lnTo>
                    <a:lnTo>
                      <a:pt x="0" y="14"/>
                    </a:lnTo>
                    <a:lnTo>
                      <a:pt x="0" y="14"/>
                    </a:lnTo>
                    <a:lnTo>
                      <a:pt x="0" y="14"/>
                    </a:lnTo>
                    <a:lnTo>
                      <a:pt x="0" y="14"/>
                    </a:lnTo>
                    <a:lnTo>
                      <a:pt x="0" y="11"/>
                    </a:lnTo>
                    <a:lnTo>
                      <a:pt x="0" y="14"/>
                    </a:lnTo>
                    <a:lnTo>
                      <a:pt x="0" y="11"/>
                    </a:lnTo>
                    <a:lnTo>
                      <a:pt x="0" y="11"/>
                    </a:lnTo>
                    <a:lnTo>
                      <a:pt x="0" y="11"/>
                    </a:lnTo>
                    <a:lnTo>
                      <a:pt x="3" y="11"/>
                    </a:lnTo>
                    <a:lnTo>
                      <a:pt x="0" y="11"/>
                    </a:lnTo>
                    <a:lnTo>
                      <a:pt x="3" y="11"/>
                    </a:lnTo>
                    <a:lnTo>
                      <a:pt x="3" y="11"/>
                    </a:lnTo>
                    <a:lnTo>
                      <a:pt x="3" y="11"/>
                    </a:lnTo>
                    <a:lnTo>
                      <a:pt x="3" y="11"/>
                    </a:lnTo>
                    <a:lnTo>
                      <a:pt x="3" y="11"/>
                    </a:lnTo>
                    <a:lnTo>
                      <a:pt x="7" y="7"/>
                    </a:lnTo>
                    <a:lnTo>
                      <a:pt x="7" y="7"/>
                    </a:lnTo>
                    <a:lnTo>
                      <a:pt x="7" y="7"/>
                    </a:lnTo>
                    <a:lnTo>
                      <a:pt x="7" y="7"/>
                    </a:lnTo>
                    <a:lnTo>
                      <a:pt x="7" y="7"/>
                    </a:lnTo>
                    <a:lnTo>
                      <a:pt x="7" y="3"/>
                    </a:lnTo>
                    <a:lnTo>
                      <a:pt x="7" y="3"/>
                    </a:lnTo>
                    <a:lnTo>
                      <a:pt x="7" y="3"/>
                    </a:lnTo>
                    <a:lnTo>
                      <a:pt x="7" y="3"/>
                    </a:lnTo>
                    <a:lnTo>
                      <a:pt x="3" y="3"/>
                    </a:lnTo>
                    <a:lnTo>
                      <a:pt x="3" y="3"/>
                    </a:lnTo>
                    <a:lnTo>
                      <a:pt x="7" y="3"/>
                    </a:lnTo>
                    <a:lnTo>
                      <a:pt x="3" y="3"/>
                    </a:lnTo>
                    <a:lnTo>
                      <a:pt x="7" y="3"/>
                    </a:lnTo>
                    <a:lnTo>
                      <a:pt x="7" y="3"/>
                    </a:lnTo>
                    <a:lnTo>
                      <a:pt x="7" y="3"/>
                    </a:lnTo>
                    <a:lnTo>
                      <a:pt x="7" y="3"/>
                    </a:lnTo>
                    <a:lnTo>
                      <a:pt x="7" y="3"/>
                    </a:lnTo>
                    <a:lnTo>
                      <a:pt x="7" y="3"/>
                    </a:lnTo>
                    <a:lnTo>
                      <a:pt x="7" y="3"/>
                    </a:lnTo>
                    <a:lnTo>
                      <a:pt x="7" y="3"/>
                    </a:lnTo>
                    <a:lnTo>
                      <a:pt x="7" y="3"/>
                    </a:lnTo>
                    <a:lnTo>
                      <a:pt x="7"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38" name="Freeform 3174">
                <a:extLst>
                  <a:ext uri="{FF2B5EF4-FFF2-40B4-BE49-F238E27FC236}">
                    <a16:creationId xmlns:a16="http://schemas.microsoft.com/office/drawing/2014/main" id="{DAFCCFD9-9E63-40AE-8ACB-807C8620B2DC}"/>
                  </a:ext>
                </a:extLst>
              </p:cNvPr>
              <p:cNvSpPr>
                <a:spLocks/>
              </p:cNvSpPr>
              <p:nvPr/>
            </p:nvSpPr>
            <p:spPr bwMode="auto">
              <a:xfrm>
                <a:off x="2214" y="2248"/>
                <a:ext cx="11" cy="14"/>
              </a:xfrm>
              <a:custGeom>
                <a:avLst/>
                <a:gdLst>
                  <a:gd name="T0" fmla="*/ 7 w 11"/>
                  <a:gd name="T1" fmla="*/ 0 h 14"/>
                  <a:gd name="T2" fmla="*/ 7 w 11"/>
                  <a:gd name="T3" fmla="*/ 3 h 14"/>
                  <a:gd name="T4" fmla="*/ 7 w 11"/>
                  <a:gd name="T5" fmla="*/ 3 h 14"/>
                  <a:gd name="T6" fmla="*/ 7 w 11"/>
                  <a:gd name="T7" fmla="*/ 3 h 14"/>
                  <a:gd name="T8" fmla="*/ 7 w 11"/>
                  <a:gd name="T9" fmla="*/ 3 h 14"/>
                  <a:gd name="T10" fmla="*/ 7 w 11"/>
                  <a:gd name="T11" fmla="*/ 3 h 14"/>
                  <a:gd name="T12" fmla="*/ 7 w 11"/>
                  <a:gd name="T13" fmla="*/ 3 h 14"/>
                  <a:gd name="T14" fmla="*/ 7 w 11"/>
                  <a:gd name="T15" fmla="*/ 3 h 14"/>
                  <a:gd name="T16" fmla="*/ 7 w 11"/>
                  <a:gd name="T17" fmla="*/ 3 h 14"/>
                  <a:gd name="T18" fmla="*/ 7 w 11"/>
                  <a:gd name="T19" fmla="*/ 3 h 14"/>
                  <a:gd name="T20" fmla="*/ 7 w 11"/>
                  <a:gd name="T21" fmla="*/ 3 h 14"/>
                  <a:gd name="T22" fmla="*/ 11 w 11"/>
                  <a:gd name="T23" fmla="*/ 3 h 14"/>
                  <a:gd name="T24" fmla="*/ 11 w 11"/>
                  <a:gd name="T25" fmla="*/ 7 h 14"/>
                  <a:gd name="T26" fmla="*/ 7 w 11"/>
                  <a:gd name="T27" fmla="*/ 7 h 14"/>
                  <a:gd name="T28" fmla="*/ 7 w 11"/>
                  <a:gd name="T29" fmla="*/ 7 h 14"/>
                  <a:gd name="T30" fmla="*/ 7 w 11"/>
                  <a:gd name="T31" fmla="*/ 7 h 14"/>
                  <a:gd name="T32" fmla="*/ 7 w 11"/>
                  <a:gd name="T33" fmla="*/ 11 h 14"/>
                  <a:gd name="T34" fmla="*/ 3 w 11"/>
                  <a:gd name="T35" fmla="*/ 11 h 14"/>
                  <a:gd name="T36" fmla="*/ 3 w 11"/>
                  <a:gd name="T37" fmla="*/ 11 h 14"/>
                  <a:gd name="T38" fmla="*/ 3 w 11"/>
                  <a:gd name="T39" fmla="*/ 11 h 14"/>
                  <a:gd name="T40" fmla="*/ 3 w 11"/>
                  <a:gd name="T41" fmla="*/ 11 h 14"/>
                  <a:gd name="T42" fmla="*/ 0 w 11"/>
                  <a:gd name="T43" fmla="*/ 11 h 14"/>
                  <a:gd name="T44" fmla="*/ 0 w 11"/>
                  <a:gd name="T45" fmla="*/ 14 h 14"/>
                  <a:gd name="T46" fmla="*/ 0 w 11"/>
                  <a:gd name="T47" fmla="*/ 14 h 14"/>
                  <a:gd name="T48" fmla="*/ 0 w 11"/>
                  <a:gd name="T49" fmla="*/ 14 h 14"/>
                  <a:gd name="T50" fmla="*/ 0 w 11"/>
                  <a:gd name="T51" fmla="*/ 14 h 14"/>
                  <a:gd name="T52" fmla="*/ 0 w 11"/>
                  <a:gd name="T53" fmla="*/ 11 h 14"/>
                  <a:gd name="T54" fmla="*/ 0 w 11"/>
                  <a:gd name="T55" fmla="*/ 14 h 14"/>
                  <a:gd name="T56" fmla="*/ 0 w 11"/>
                  <a:gd name="T57" fmla="*/ 11 h 14"/>
                  <a:gd name="T58" fmla="*/ 0 w 11"/>
                  <a:gd name="T59" fmla="*/ 11 h 14"/>
                  <a:gd name="T60" fmla="*/ 0 w 11"/>
                  <a:gd name="T61" fmla="*/ 11 h 14"/>
                  <a:gd name="T62" fmla="*/ 3 w 11"/>
                  <a:gd name="T63" fmla="*/ 11 h 14"/>
                  <a:gd name="T64" fmla="*/ 0 w 11"/>
                  <a:gd name="T65" fmla="*/ 11 h 14"/>
                  <a:gd name="T66" fmla="*/ 3 w 11"/>
                  <a:gd name="T67" fmla="*/ 11 h 14"/>
                  <a:gd name="T68" fmla="*/ 3 w 11"/>
                  <a:gd name="T69" fmla="*/ 11 h 14"/>
                  <a:gd name="T70" fmla="*/ 3 w 11"/>
                  <a:gd name="T71" fmla="*/ 11 h 14"/>
                  <a:gd name="T72" fmla="*/ 3 w 11"/>
                  <a:gd name="T73" fmla="*/ 11 h 14"/>
                  <a:gd name="T74" fmla="*/ 3 w 11"/>
                  <a:gd name="T75" fmla="*/ 11 h 14"/>
                  <a:gd name="T76" fmla="*/ 7 w 11"/>
                  <a:gd name="T77" fmla="*/ 7 h 14"/>
                  <a:gd name="T78" fmla="*/ 7 w 11"/>
                  <a:gd name="T79" fmla="*/ 7 h 14"/>
                  <a:gd name="T80" fmla="*/ 7 w 11"/>
                  <a:gd name="T81" fmla="*/ 7 h 14"/>
                  <a:gd name="T82" fmla="*/ 7 w 11"/>
                  <a:gd name="T83" fmla="*/ 7 h 14"/>
                  <a:gd name="T84" fmla="*/ 7 w 11"/>
                  <a:gd name="T85" fmla="*/ 7 h 14"/>
                  <a:gd name="T86" fmla="*/ 7 w 11"/>
                  <a:gd name="T87" fmla="*/ 3 h 14"/>
                  <a:gd name="T88" fmla="*/ 7 w 11"/>
                  <a:gd name="T89" fmla="*/ 3 h 14"/>
                  <a:gd name="T90" fmla="*/ 7 w 11"/>
                  <a:gd name="T91" fmla="*/ 3 h 14"/>
                  <a:gd name="T92" fmla="*/ 7 w 11"/>
                  <a:gd name="T93" fmla="*/ 3 h 14"/>
                  <a:gd name="T94" fmla="*/ 3 w 11"/>
                  <a:gd name="T95" fmla="*/ 3 h 14"/>
                  <a:gd name="T96" fmla="*/ 3 w 11"/>
                  <a:gd name="T97" fmla="*/ 3 h 14"/>
                  <a:gd name="T98" fmla="*/ 7 w 11"/>
                  <a:gd name="T99" fmla="*/ 3 h 14"/>
                  <a:gd name="T100" fmla="*/ 3 w 11"/>
                  <a:gd name="T101" fmla="*/ 3 h 14"/>
                  <a:gd name="T102" fmla="*/ 7 w 11"/>
                  <a:gd name="T103" fmla="*/ 3 h 14"/>
                  <a:gd name="T104" fmla="*/ 7 w 11"/>
                  <a:gd name="T105" fmla="*/ 3 h 14"/>
                  <a:gd name="T106" fmla="*/ 7 w 11"/>
                  <a:gd name="T107" fmla="*/ 3 h 14"/>
                  <a:gd name="T108" fmla="*/ 7 w 11"/>
                  <a:gd name="T109" fmla="*/ 3 h 14"/>
                  <a:gd name="T110" fmla="*/ 7 w 11"/>
                  <a:gd name="T111" fmla="*/ 3 h 14"/>
                  <a:gd name="T112" fmla="*/ 7 w 11"/>
                  <a:gd name="T113" fmla="*/ 3 h 14"/>
                  <a:gd name="T114" fmla="*/ 7 w 11"/>
                  <a:gd name="T115" fmla="*/ 3 h 14"/>
                  <a:gd name="T116" fmla="*/ 7 w 11"/>
                  <a:gd name="T117" fmla="*/ 3 h 14"/>
                  <a:gd name="T118" fmla="*/ 7 w 11"/>
                  <a:gd name="T119" fmla="*/ 3 h 14"/>
                  <a:gd name="T120" fmla="*/ 7 w 11"/>
                  <a:gd name="T1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 h="14">
                    <a:moveTo>
                      <a:pt x="7" y="0"/>
                    </a:moveTo>
                    <a:lnTo>
                      <a:pt x="7" y="3"/>
                    </a:lnTo>
                    <a:lnTo>
                      <a:pt x="7" y="3"/>
                    </a:lnTo>
                    <a:lnTo>
                      <a:pt x="7" y="3"/>
                    </a:lnTo>
                    <a:lnTo>
                      <a:pt x="7" y="3"/>
                    </a:lnTo>
                    <a:lnTo>
                      <a:pt x="7" y="3"/>
                    </a:lnTo>
                    <a:lnTo>
                      <a:pt x="7" y="3"/>
                    </a:lnTo>
                    <a:lnTo>
                      <a:pt x="7" y="3"/>
                    </a:lnTo>
                    <a:lnTo>
                      <a:pt x="7" y="3"/>
                    </a:lnTo>
                    <a:lnTo>
                      <a:pt x="7" y="3"/>
                    </a:lnTo>
                    <a:lnTo>
                      <a:pt x="7" y="3"/>
                    </a:lnTo>
                    <a:lnTo>
                      <a:pt x="11" y="3"/>
                    </a:lnTo>
                    <a:lnTo>
                      <a:pt x="11" y="7"/>
                    </a:lnTo>
                    <a:lnTo>
                      <a:pt x="7" y="7"/>
                    </a:lnTo>
                    <a:lnTo>
                      <a:pt x="7" y="7"/>
                    </a:lnTo>
                    <a:lnTo>
                      <a:pt x="7" y="7"/>
                    </a:lnTo>
                    <a:lnTo>
                      <a:pt x="7" y="11"/>
                    </a:lnTo>
                    <a:lnTo>
                      <a:pt x="3" y="11"/>
                    </a:lnTo>
                    <a:lnTo>
                      <a:pt x="3" y="11"/>
                    </a:lnTo>
                    <a:lnTo>
                      <a:pt x="3" y="11"/>
                    </a:lnTo>
                    <a:lnTo>
                      <a:pt x="3" y="11"/>
                    </a:lnTo>
                    <a:lnTo>
                      <a:pt x="0" y="11"/>
                    </a:lnTo>
                    <a:lnTo>
                      <a:pt x="0" y="14"/>
                    </a:lnTo>
                    <a:lnTo>
                      <a:pt x="0" y="14"/>
                    </a:lnTo>
                    <a:lnTo>
                      <a:pt x="0" y="14"/>
                    </a:lnTo>
                    <a:lnTo>
                      <a:pt x="0" y="14"/>
                    </a:lnTo>
                    <a:lnTo>
                      <a:pt x="0" y="11"/>
                    </a:lnTo>
                    <a:lnTo>
                      <a:pt x="0" y="14"/>
                    </a:lnTo>
                    <a:lnTo>
                      <a:pt x="0" y="11"/>
                    </a:lnTo>
                    <a:lnTo>
                      <a:pt x="0" y="11"/>
                    </a:lnTo>
                    <a:lnTo>
                      <a:pt x="0" y="11"/>
                    </a:lnTo>
                    <a:lnTo>
                      <a:pt x="3" y="11"/>
                    </a:lnTo>
                    <a:lnTo>
                      <a:pt x="0" y="11"/>
                    </a:lnTo>
                    <a:lnTo>
                      <a:pt x="3" y="11"/>
                    </a:lnTo>
                    <a:lnTo>
                      <a:pt x="3" y="11"/>
                    </a:lnTo>
                    <a:lnTo>
                      <a:pt x="3" y="11"/>
                    </a:lnTo>
                    <a:lnTo>
                      <a:pt x="3" y="11"/>
                    </a:lnTo>
                    <a:lnTo>
                      <a:pt x="3" y="11"/>
                    </a:lnTo>
                    <a:lnTo>
                      <a:pt x="7" y="7"/>
                    </a:lnTo>
                    <a:lnTo>
                      <a:pt x="7" y="7"/>
                    </a:lnTo>
                    <a:lnTo>
                      <a:pt x="7" y="7"/>
                    </a:lnTo>
                    <a:lnTo>
                      <a:pt x="7" y="7"/>
                    </a:lnTo>
                    <a:lnTo>
                      <a:pt x="7" y="7"/>
                    </a:lnTo>
                    <a:lnTo>
                      <a:pt x="7" y="3"/>
                    </a:lnTo>
                    <a:lnTo>
                      <a:pt x="7" y="3"/>
                    </a:lnTo>
                    <a:lnTo>
                      <a:pt x="7" y="3"/>
                    </a:lnTo>
                    <a:lnTo>
                      <a:pt x="7" y="3"/>
                    </a:lnTo>
                    <a:lnTo>
                      <a:pt x="3" y="3"/>
                    </a:lnTo>
                    <a:lnTo>
                      <a:pt x="3" y="3"/>
                    </a:lnTo>
                    <a:lnTo>
                      <a:pt x="7" y="3"/>
                    </a:lnTo>
                    <a:lnTo>
                      <a:pt x="3" y="3"/>
                    </a:lnTo>
                    <a:lnTo>
                      <a:pt x="7" y="3"/>
                    </a:lnTo>
                    <a:lnTo>
                      <a:pt x="7" y="3"/>
                    </a:lnTo>
                    <a:lnTo>
                      <a:pt x="7" y="3"/>
                    </a:lnTo>
                    <a:lnTo>
                      <a:pt x="7" y="3"/>
                    </a:lnTo>
                    <a:lnTo>
                      <a:pt x="7" y="3"/>
                    </a:lnTo>
                    <a:lnTo>
                      <a:pt x="7" y="3"/>
                    </a:lnTo>
                    <a:lnTo>
                      <a:pt x="7" y="3"/>
                    </a:lnTo>
                    <a:lnTo>
                      <a:pt x="7" y="3"/>
                    </a:lnTo>
                    <a:lnTo>
                      <a:pt x="7" y="3"/>
                    </a:lnTo>
                    <a:lnTo>
                      <a:pt x="7"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39" name="Freeform 3175">
                <a:extLst>
                  <a:ext uri="{FF2B5EF4-FFF2-40B4-BE49-F238E27FC236}">
                    <a16:creationId xmlns:a16="http://schemas.microsoft.com/office/drawing/2014/main" id="{87E5D90F-2943-49CF-9C45-3128020B9A11}"/>
                  </a:ext>
                </a:extLst>
              </p:cNvPr>
              <p:cNvSpPr>
                <a:spLocks/>
              </p:cNvSpPr>
              <p:nvPr/>
            </p:nvSpPr>
            <p:spPr bwMode="auto">
              <a:xfrm>
                <a:off x="2210" y="2251"/>
                <a:ext cx="4" cy="4"/>
              </a:xfrm>
              <a:custGeom>
                <a:avLst/>
                <a:gdLst>
                  <a:gd name="T0" fmla="*/ 4 w 4"/>
                  <a:gd name="T1" fmla="*/ 0 h 4"/>
                  <a:gd name="T2" fmla="*/ 4 w 4"/>
                  <a:gd name="T3" fmla="*/ 0 h 4"/>
                  <a:gd name="T4" fmla="*/ 4 w 4"/>
                  <a:gd name="T5" fmla="*/ 0 h 4"/>
                  <a:gd name="T6" fmla="*/ 4 w 4"/>
                  <a:gd name="T7" fmla="*/ 0 h 4"/>
                  <a:gd name="T8" fmla="*/ 0 w 4"/>
                  <a:gd name="T9" fmla="*/ 0 h 4"/>
                  <a:gd name="T10" fmla="*/ 0 w 4"/>
                  <a:gd name="T11" fmla="*/ 4 h 4"/>
                  <a:gd name="T12" fmla="*/ 0 w 4"/>
                  <a:gd name="T13" fmla="*/ 4 h 4"/>
                  <a:gd name="T14" fmla="*/ 0 w 4"/>
                  <a:gd name="T15" fmla="*/ 4 h 4"/>
                  <a:gd name="T16" fmla="*/ 0 w 4"/>
                  <a:gd name="T17" fmla="*/ 0 h 4"/>
                  <a:gd name="T18" fmla="*/ 4 w 4"/>
                  <a:gd name="T19" fmla="*/ 0 h 4"/>
                  <a:gd name="T20" fmla="*/ 4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0"/>
                    </a:moveTo>
                    <a:lnTo>
                      <a:pt x="4" y="0"/>
                    </a:lnTo>
                    <a:lnTo>
                      <a:pt x="4" y="0"/>
                    </a:lnTo>
                    <a:lnTo>
                      <a:pt x="4" y="0"/>
                    </a:lnTo>
                    <a:lnTo>
                      <a:pt x="0" y="0"/>
                    </a:lnTo>
                    <a:lnTo>
                      <a:pt x="0" y="4"/>
                    </a:lnTo>
                    <a:lnTo>
                      <a:pt x="0" y="4"/>
                    </a:lnTo>
                    <a:lnTo>
                      <a:pt x="0" y="4"/>
                    </a:lnTo>
                    <a:lnTo>
                      <a:pt x="0" y="0"/>
                    </a:lnTo>
                    <a:lnTo>
                      <a:pt x="4"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40" name="Freeform 3176">
                <a:extLst>
                  <a:ext uri="{FF2B5EF4-FFF2-40B4-BE49-F238E27FC236}">
                    <a16:creationId xmlns:a16="http://schemas.microsoft.com/office/drawing/2014/main" id="{F4DC5116-F6D8-4494-AD7A-CC25D14E48B5}"/>
                  </a:ext>
                </a:extLst>
              </p:cNvPr>
              <p:cNvSpPr>
                <a:spLocks/>
              </p:cNvSpPr>
              <p:nvPr/>
            </p:nvSpPr>
            <p:spPr bwMode="auto">
              <a:xfrm>
                <a:off x="2210" y="2251"/>
                <a:ext cx="4" cy="4"/>
              </a:xfrm>
              <a:custGeom>
                <a:avLst/>
                <a:gdLst>
                  <a:gd name="T0" fmla="*/ 4 w 4"/>
                  <a:gd name="T1" fmla="*/ 0 h 4"/>
                  <a:gd name="T2" fmla="*/ 4 w 4"/>
                  <a:gd name="T3" fmla="*/ 0 h 4"/>
                  <a:gd name="T4" fmla="*/ 4 w 4"/>
                  <a:gd name="T5" fmla="*/ 0 h 4"/>
                  <a:gd name="T6" fmla="*/ 4 w 4"/>
                  <a:gd name="T7" fmla="*/ 0 h 4"/>
                  <a:gd name="T8" fmla="*/ 0 w 4"/>
                  <a:gd name="T9" fmla="*/ 0 h 4"/>
                  <a:gd name="T10" fmla="*/ 0 w 4"/>
                  <a:gd name="T11" fmla="*/ 4 h 4"/>
                  <a:gd name="T12" fmla="*/ 0 w 4"/>
                  <a:gd name="T13" fmla="*/ 4 h 4"/>
                  <a:gd name="T14" fmla="*/ 0 w 4"/>
                  <a:gd name="T15" fmla="*/ 4 h 4"/>
                  <a:gd name="T16" fmla="*/ 0 w 4"/>
                  <a:gd name="T17" fmla="*/ 0 h 4"/>
                  <a:gd name="T18" fmla="*/ 4 w 4"/>
                  <a:gd name="T19" fmla="*/ 0 h 4"/>
                  <a:gd name="T20" fmla="*/ 4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0"/>
                    </a:moveTo>
                    <a:lnTo>
                      <a:pt x="4" y="0"/>
                    </a:lnTo>
                    <a:lnTo>
                      <a:pt x="4" y="0"/>
                    </a:lnTo>
                    <a:lnTo>
                      <a:pt x="4" y="0"/>
                    </a:lnTo>
                    <a:lnTo>
                      <a:pt x="0" y="0"/>
                    </a:lnTo>
                    <a:lnTo>
                      <a:pt x="0" y="4"/>
                    </a:lnTo>
                    <a:lnTo>
                      <a:pt x="0" y="4"/>
                    </a:lnTo>
                    <a:lnTo>
                      <a:pt x="0" y="4"/>
                    </a:lnTo>
                    <a:lnTo>
                      <a:pt x="0" y="0"/>
                    </a:lnTo>
                    <a:lnTo>
                      <a:pt x="4"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41" name="Freeform 3177">
                <a:extLst>
                  <a:ext uri="{FF2B5EF4-FFF2-40B4-BE49-F238E27FC236}">
                    <a16:creationId xmlns:a16="http://schemas.microsoft.com/office/drawing/2014/main" id="{D4F84EF6-4AEE-427A-888F-FFD76D5E7075}"/>
                  </a:ext>
                </a:extLst>
              </p:cNvPr>
              <p:cNvSpPr>
                <a:spLocks/>
              </p:cNvSpPr>
              <p:nvPr/>
            </p:nvSpPr>
            <p:spPr bwMode="auto">
              <a:xfrm>
                <a:off x="2192" y="2230"/>
                <a:ext cx="11" cy="18"/>
              </a:xfrm>
              <a:custGeom>
                <a:avLst/>
                <a:gdLst>
                  <a:gd name="T0" fmla="*/ 0 w 11"/>
                  <a:gd name="T1" fmla="*/ 0 h 18"/>
                  <a:gd name="T2" fmla="*/ 0 w 11"/>
                  <a:gd name="T3" fmla="*/ 0 h 18"/>
                  <a:gd name="T4" fmla="*/ 0 w 11"/>
                  <a:gd name="T5" fmla="*/ 0 h 18"/>
                  <a:gd name="T6" fmla="*/ 0 w 11"/>
                  <a:gd name="T7" fmla="*/ 0 h 18"/>
                  <a:gd name="T8" fmla="*/ 0 w 11"/>
                  <a:gd name="T9" fmla="*/ 0 h 18"/>
                  <a:gd name="T10" fmla="*/ 0 w 11"/>
                  <a:gd name="T11" fmla="*/ 0 h 18"/>
                  <a:gd name="T12" fmla="*/ 0 w 11"/>
                  <a:gd name="T13" fmla="*/ 0 h 18"/>
                  <a:gd name="T14" fmla="*/ 0 w 11"/>
                  <a:gd name="T15" fmla="*/ 4 h 18"/>
                  <a:gd name="T16" fmla="*/ 0 w 11"/>
                  <a:gd name="T17" fmla="*/ 4 h 18"/>
                  <a:gd name="T18" fmla="*/ 0 w 11"/>
                  <a:gd name="T19" fmla="*/ 4 h 18"/>
                  <a:gd name="T20" fmla="*/ 4 w 11"/>
                  <a:gd name="T21" fmla="*/ 7 h 18"/>
                  <a:gd name="T22" fmla="*/ 4 w 11"/>
                  <a:gd name="T23" fmla="*/ 7 h 18"/>
                  <a:gd name="T24" fmla="*/ 4 w 11"/>
                  <a:gd name="T25" fmla="*/ 7 h 18"/>
                  <a:gd name="T26" fmla="*/ 4 w 11"/>
                  <a:gd name="T27" fmla="*/ 7 h 18"/>
                  <a:gd name="T28" fmla="*/ 4 w 11"/>
                  <a:gd name="T29" fmla="*/ 11 h 18"/>
                  <a:gd name="T30" fmla="*/ 4 w 11"/>
                  <a:gd name="T31" fmla="*/ 11 h 18"/>
                  <a:gd name="T32" fmla="*/ 4 w 11"/>
                  <a:gd name="T33" fmla="*/ 11 h 18"/>
                  <a:gd name="T34" fmla="*/ 4 w 11"/>
                  <a:gd name="T35" fmla="*/ 11 h 18"/>
                  <a:gd name="T36" fmla="*/ 4 w 11"/>
                  <a:gd name="T37" fmla="*/ 11 h 18"/>
                  <a:gd name="T38" fmla="*/ 4 w 11"/>
                  <a:gd name="T39" fmla="*/ 11 h 18"/>
                  <a:gd name="T40" fmla="*/ 0 w 11"/>
                  <a:gd name="T41" fmla="*/ 11 h 18"/>
                  <a:gd name="T42" fmla="*/ 0 w 11"/>
                  <a:gd name="T43" fmla="*/ 11 h 18"/>
                  <a:gd name="T44" fmla="*/ 0 w 11"/>
                  <a:gd name="T45" fmla="*/ 11 h 18"/>
                  <a:gd name="T46" fmla="*/ 4 w 11"/>
                  <a:gd name="T47" fmla="*/ 11 h 18"/>
                  <a:gd name="T48" fmla="*/ 7 w 11"/>
                  <a:gd name="T49" fmla="*/ 11 h 18"/>
                  <a:gd name="T50" fmla="*/ 7 w 11"/>
                  <a:gd name="T51" fmla="*/ 14 h 18"/>
                  <a:gd name="T52" fmla="*/ 7 w 11"/>
                  <a:gd name="T53" fmla="*/ 18 h 18"/>
                  <a:gd name="T54" fmla="*/ 7 w 11"/>
                  <a:gd name="T55" fmla="*/ 18 h 18"/>
                  <a:gd name="T56" fmla="*/ 11 w 11"/>
                  <a:gd name="T57" fmla="*/ 14 h 18"/>
                  <a:gd name="T58" fmla="*/ 7 w 11"/>
                  <a:gd name="T59" fmla="*/ 14 h 18"/>
                  <a:gd name="T60" fmla="*/ 7 w 11"/>
                  <a:gd name="T61" fmla="*/ 11 h 18"/>
                  <a:gd name="T62" fmla="*/ 4 w 11"/>
                  <a:gd name="T63" fmla="*/ 11 h 18"/>
                  <a:gd name="T64" fmla="*/ 4 w 11"/>
                  <a:gd name="T65" fmla="*/ 11 h 18"/>
                  <a:gd name="T66" fmla="*/ 4 w 11"/>
                  <a:gd name="T67" fmla="*/ 7 h 18"/>
                  <a:gd name="T68" fmla="*/ 4 w 11"/>
                  <a:gd name="T69" fmla="*/ 4 h 18"/>
                  <a:gd name="T70" fmla="*/ 0 w 11"/>
                  <a:gd name="T71" fmla="*/ 0 h 18"/>
                  <a:gd name="T72" fmla="*/ 0 w 11"/>
                  <a:gd name="T7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4"/>
                    </a:lnTo>
                    <a:lnTo>
                      <a:pt x="0" y="4"/>
                    </a:lnTo>
                    <a:lnTo>
                      <a:pt x="0" y="4"/>
                    </a:lnTo>
                    <a:lnTo>
                      <a:pt x="0" y="4"/>
                    </a:lnTo>
                    <a:lnTo>
                      <a:pt x="0" y="4"/>
                    </a:lnTo>
                    <a:lnTo>
                      <a:pt x="0" y="4"/>
                    </a:lnTo>
                    <a:lnTo>
                      <a:pt x="4" y="4"/>
                    </a:lnTo>
                    <a:lnTo>
                      <a:pt x="4" y="7"/>
                    </a:lnTo>
                    <a:lnTo>
                      <a:pt x="4" y="7"/>
                    </a:lnTo>
                    <a:lnTo>
                      <a:pt x="4" y="7"/>
                    </a:lnTo>
                    <a:lnTo>
                      <a:pt x="4" y="7"/>
                    </a:lnTo>
                    <a:lnTo>
                      <a:pt x="4" y="7"/>
                    </a:lnTo>
                    <a:lnTo>
                      <a:pt x="4" y="7"/>
                    </a:lnTo>
                    <a:lnTo>
                      <a:pt x="4" y="7"/>
                    </a:lnTo>
                    <a:lnTo>
                      <a:pt x="4" y="11"/>
                    </a:lnTo>
                    <a:lnTo>
                      <a:pt x="4" y="11"/>
                    </a:lnTo>
                    <a:lnTo>
                      <a:pt x="4" y="11"/>
                    </a:lnTo>
                    <a:lnTo>
                      <a:pt x="4" y="11"/>
                    </a:lnTo>
                    <a:lnTo>
                      <a:pt x="4" y="11"/>
                    </a:lnTo>
                    <a:lnTo>
                      <a:pt x="4" y="11"/>
                    </a:lnTo>
                    <a:lnTo>
                      <a:pt x="4" y="11"/>
                    </a:lnTo>
                    <a:lnTo>
                      <a:pt x="4" y="11"/>
                    </a:lnTo>
                    <a:lnTo>
                      <a:pt x="0" y="11"/>
                    </a:lnTo>
                    <a:lnTo>
                      <a:pt x="4" y="11"/>
                    </a:lnTo>
                    <a:lnTo>
                      <a:pt x="4" y="11"/>
                    </a:lnTo>
                    <a:lnTo>
                      <a:pt x="4" y="11"/>
                    </a:lnTo>
                    <a:lnTo>
                      <a:pt x="0" y="11"/>
                    </a:lnTo>
                    <a:lnTo>
                      <a:pt x="0" y="11"/>
                    </a:lnTo>
                    <a:lnTo>
                      <a:pt x="0" y="11"/>
                    </a:lnTo>
                    <a:lnTo>
                      <a:pt x="0" y="11"/>
                    </a:lnTo>
                    <a:lnTo>
                      <a:pt x="0" y="11"/>
                    </a:lnTo>
                    <a:lnTo>
                      <a:pt x="0" y="11"/>
                    </a:lnTo>
                    <a:lnTo>
                      <a:pt x="4" y="11"/>
                    </a:lnTo>
                    <a:lnTo>
                      <a:pt x="4" y="11"/>
                    </a:lnTo>
                    <a:lnTo>
                      <a:pt x="4" y="11"/>
                    </a:lnTo>
                    <a:lnTo>
                      <a:pt x="7" y="11"/>
                    </a:lnTo>
                    <a:lnTo>
                      <a:pt x="7" y="11"/>
                    </a:lnTo>
                    <a:lnTo>
                      <a:pt x="7" y="14"/>
                    </a:lnTo>
                    <a:lnTo>
                      <a:pt x="7" y="14"/>
                    </a:lnTo>
                    <a:lnTo>
                      <a:pt x="7" y="18"/>
                    </a:lnTo>
                    <a:lnTo>
                      <a:pt x="7" y="14"/>
                    </a:lnTo>
                    <a:lnTo>
                      <a:pt x="7" y="18"/>
                    </a:lnTo>
                    <a:lnTo>
                      <a:pt x="11" y="18"/>
                    </a:lnTo>
                    <a:lnTo>
                      <a:pt x="11" y="14"/>
                    </a:lnTo>
                    <a:lnTo>
                      <a:pt x="7" y="14"/>
                    </a:lnTo>
                    <a:lnTo>
                      <a:pt x="7" y="14"/>
                    </a:lnTo>
                    <a:lnTo>
                      <a:pt x="7" y="14"/>
                    </a:lnTo>
                    <a:lnTo>
                      <a:pt x="7" y="11"/>
                    </a:lnTo>
                    <a:lnTo>
                      <a:pt x="7" y="11"/>
                    </a:lnTo>
                    <a:lnTo>
                      <a:pt x="4" y="11"/>
                    </a:lnTo>
                    <a:lnTo>
                      <a:pt x="4" y="11"/>
                    </a:lnTo>
                    <a:lnTo>
                      <a:pt x="4" y="11"/>
                    </a:lnTo>
                    <a:lnTo>
                      <a:pt x="4" y="7"/>
                    </a:lnTo>
                    <a:lnTo>
                      <a:pt x="4" y="7"/>
                    </a:lnTo>
                    <a:lnTo>
                      <a:pt x="4" y="7"/>
                    </a:lnTo>
                    <a:lnTo>
                      <a:pt x="4" y="4"/>
                    </a:lnTo>
                    <a:lnTo>
                      <a:pt x="0" y="4"/>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42" name="Freeform 3178">
                <a:extLst>
                  <a:ext uri="{FF2B5EF4-FFF2-40B4-BE49-F238E27FC236}">
                    <a16:creationId xmlns:a16="http://schemas.microsoft.com/office/drawing/2014/main" id="{13533F40-EC34-457E-A298-EAAAFB9523A2}"/>
                  </a:ext>
                </a:extLst>
              </p:cNvPr>
              <p:cNvSpPr>
                <a:spLocks/>
              </p:cNvSpPr>
              <p:nvPr/>
            </p:nvSpPr>
            <p:spPr bwMode="auto">
              <a:xfrm>
                <a:off x="2192" y="2230"/>
                <a:ext cx="11" cy="18"/>
              </a:xfrm>
              <a:custGeom>
                <a:avLst/>
                <a:gdLst>
                  <a:gd name="T0" fmla="*/ 0 w 11"/>
                  <a:gd name="T1" fmla="*/ 0 h 18"/>
                  <a:gd name="T2" fmla="*/ 0 w 11"/>
                  <a:gd name="T3" fmla="*/ 0 h 18"/>
                  <a:gd name="T4" fmla="*/ 0 w 11"/>
                  <a:gd name="T5" fmla="*/ 0 h 18"/>
                  <a:gd name="T6" fmla="*/ 0 w 11"/>
                  <a:gd name="T7" fmla="*/ 0 h 18"/>
                  <a:gd name="T8" fmla="*/ 0 w 11"/>
                  <a:gd name="T9" fmla="*/ 0 h 18"/>
                  <a:gd name="T10" fmla="*/ 0 w 11"/>
                  <a:gd name="T11" fmla="*/ 0 h 18"/>
                  <a:gd name="T12" fmla="*/ 0 w 11"/>
                  <a:gd name="T13" fmla="*/ 0 h 18"/>
                  <a:gd name="T14" fmla="*/ 0 w 11"/>
                  <a:gd name="T15" fmla="*/ 4 h 18"/>
                  <a:gd name="T16" fmla="*/ 0 w 11"/>
                  <a:gd name="T17" fmla="*/ 4 h 18"/>
                  <a:gd name="T18" fmla="*/ 0 w 11"/>
                  <a:gd name="T19" fmla="*/ 4 h 18"/>
                  <a:gd name="T20" fmla="*/ 4 w 11"/>
                  <a:gd name="T21" fmla="*/ 7 h 18"/>
                  <a:gd name="T22" fmla="*/ 4 w 11"/>
                  <a:gd name="T23" fmla="*/ 7 h 18"/>
                  <a:gd name="T24" fmla="*/ 4 w 11"/>
                  <a:gd name="T25" fmla="*/ 7 h 18"/>
                  <a:gd name="T26" fmla="*/ 4 w 11"/>
                  <a:gd name="T27" fmla="*/ 7 h 18"/>
                  <a:gd name="T28" fmla="*/ 4 w 11"/>
                  <a:gd name="T29" fmla="*/ 11 h 18"/>
                  <a:gd name="T30" fmla="*/ 4 w 11"/>
                  <a:gd name="T31" fmla="*/ 11 h 18"/>
                  <a:gd name="T32" fmla="*/ 4 w 11"/>
                  <a:gd name="T33" fmla="*/ 11 h 18"/>
                  <a:gd name="T34" fmla="*/ 4 w 11"/>
                  <a:gd name="T35" fmla="*/ 11 h 18"/>
                  <a:gd name="T36" fmla="*/ 4 w 11"/>
                  <a:gd name="T37" fmla="*/ 11 h 18"/>
                  <a:gd name="T38" fmla="*/ 4 w 11"/>
                  <a:gd name="T39" fmla="*/ 11 h 18"/>
                  <a:gd name="T40" fmla="*/ 0 w 11"/>
                  <a:gd name="T41" fmla="*/ 11 h 18"/>
                  <a:gd name="T42" fmla="*/ 0 w 11"/>
                  <a:gd name="T43" fmla="*/ 11 h 18"/>
                  <a:gd name="T44" fmla="*/ 0 w 11"/>
                  <a:gd name="T45" fmla="*/ 11 h 18"/>
                  <a:gd name="T46" fmla="*/ 4 w 11"/>
                  <a:gd name="T47" fmla="*/ 11 h 18"/>
                  <a:gd name="T48" fmla="*/ 7 w 11"/>
                  <a:gd name="T49" fmla="*/ 11 h 18"/>
                  <a:gd name="T50" fmla="*/ 7 w 11"/>
                  <a:gd name="T51" fmla="*/ 14 h 18"/>
                  <a:gd name="T52" fmla="*/ 7 w 11"/>
                  <a:gd name="T53" fmla="*/ 18 h 18"/>
                  <a:gd name="T54" fmla="*/ 7 w 11"/>
                  <a:gd name="T55" fmla="*/ 18 h 18"/>
                  <a:gd name="T56" fmla="*/ 11 w 11"/>
                  <a:gd name="T57" fmla="*/ 14 h 18"/>
                  <a:gd name="T58" fmla="*/ 7 w 11"/>
                  <a:gd name="T59" fmla="*/ 14 h 18"/>
                  <a:gd name="T60" fmla="*/ 7 w 11"/>
                  <a:gd name="T61" fmla="*/ 11 h 18"/>
                  <a:gd name="T62" fmla="*/ 4 w 11"/>
                  <a:gd name="T63" fmla="*/ 11 h 18"/>
                  <a:gd name="T64" fmla="*/ 4 w 11"/>
                  <a:gd name="T65" fmla="*/ 11 h 18"/>
                  <a:gd name="T66" fmla="*/ 4 w 11"/>
                  <a:gd name="T67" fmla="*/ 7 h 18"/>
                  <a:gd name="T68" fmla="*/ 4 w 11"/>
                  <a:gd name="T69" fmla="*/ 4 h 18"/>
                  <a:gd name="T70" fmla="*/ 0 w 11"/>
                  <a:gd name="T71" fmla="*/ 0 h 18"/>
                  <a:gd name="T72" fmla="*/ 0 w 11"/>
                  <a:gd name="T7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8">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4"/>
                    </a:lnTo>
                    <a:lnTo>
                      <a:pt x="0" y="4"/>
                    </a:lnTo>
                    <a:lnTo>
                      <a:pt x="0" y="4"/>
                    </a:lnTo>
                    <a:lnTo>
                      <a:pt x="0" y="4"/>
                    </a:lnTo>
                    <a:lnTo>
                      <a:pt x="0" y="4"/>
                    </a:lnTo>
                    <a:lnTo>
                      <a:pt x="0" y="4"/>
                    </a:lnTo>
                    <a:lnTo>
                      <a:pt x="4" y="4"/>
                    </a:lnTo>
                    <a:lnTo>
                      <a:pt x="4" y="7"/>
                    </a:lnTo>
                    <a:lnTo>
                      <a:pt x="4" y="7"/>
                    </a:lnTo>
                    <a:lnTo>
                      <a:pt x="4" y="7"/>
                    </a:lnTo>
                    <a:lnTo>
                      <a:pt x="4" y="7"/>
                    </a:lnTo>
                    <a:lnTo>
                      <a:pt x="4" y="7"/>
                    </a:lnTo>
                    <a:lnTo>
                      <a:pt x="4" y="7"/>
                    </a:lnTo>
                    <a:lnTo>
                      <a:pt x="4" y="7"/>
                    </a:lnTo>
                    <a:lnTo>
                      <a:pt x="4" y="11"/>
                    </a:lnTo>
                    <a:lnTo>
                      <a:pt x="4" y="11"/>
                    </a:lnTo>
                    <a:lnTo>
                      <a:pt x="4" y="11"/>
                    </a:lnTo>
                    <a:lnTo>
                      <a:pt x="4" y="11"/>
                    </a:lnTo>
                    <a:lnTo>
                      <a:pt x="4" y="11"/>
                    </a:lnTo>
                    <a:lnTo>
                      <a:pt x="4" y="11"/>
                    </a:lnTo>
                    <a:lnTo>
                      <a:pt x="4" y="11"/>
                    </a:lnTo>
                    <a:lnTo>
                      <a:pt x="4" y="11"/>
                    </a:lnTo>
                    <a:lnTo>
                      <a:pt x="0" y="11"/>
                    </a:lnTo>
                    <a:lnTo>
                      <a:pt x="4" y="11"/>
                    </a:lnTo>
                    <a:lnTo>
                      <a:pt x="4" y="11"/>
                    </a:lnTo>
                    <a:lnTo>
                      <a:pt x="4" y="11"/>
                    </a:lnTo>
                    <a:lnTo>
                      <a:pt x="0" y="11"/>
                    </a:lnTo>
                    <a:lnTo>
                      <a:pt x="0" y="11"/>
                    </a:lnTo>
                    <a:lnTo>
                      <a:pt x="0" y="11"/>
                    </a:lnTo>
                    <a:lnTo>
                      <a:pt x="0" y="11"/>
                    </a:lnTo>
                    <a:lnTo>
                      <a:pt x="0" y="11"/>
                    </a:lnTo>
                    <a:lnTo>
                      <a:pt x="0" y="11"/>
                    </a:lnTo>
                    <a:lnTo>
                      <a:pt x="4" y="11"/>
                    </a:lnTo>
                    <a:lnTo>
                      <a:pt x="4" y="11"/>
                    </a:lnTo>
                    <a:lnTo>
                      <a:pt x="4" y="11"/>
                    </a:lnTo>
                    <a:lnTo>
                      <a:pt x="7" y="11"/>
                    </a:lnTo>
                    <a:lnTo>
                      <a:pt x="7" y="11"/>
                    </a:lnTo>
                    <a:lnTo>
                      <a:pt x="7" y="14"/>
                    </a:lnTo>
                    <a:lnTo>
                      <a:pt x="7" y="14"/>
                    </a:lnTo>
                    <a:lnTo>
                      <a:pt x="7" y="18"/>
                    </a:lnTo>
                    <a:lnTo>
                      <a:pt x="7" y="14"/>
                    </a:lnTo>
                    <a:lnTo>
                      <a:pt x="7" y="18"/>
                    </a:lnTo>
                    <a:lnTo>
                      <a:pt x="11" y="18"/>
                    </a:lnTo>
                    <a:lnTo>
                      <a:pt x="11" y="14"/>
                    </a:lnTo>
                    <a:lnTo>
                      <a:pt x="7" y="14"/>
                    </a:lnTo>
                    <a:lnTo>
                      <a:pt x="7" y="14"/>
                    </a:lnTo>
                    <a:lnTo>
                      <a:pt x="7" y="14"/>
                    </a:lnTo>
                    <a:lnTo>
                      <a:pt x="7" y="11"/>
                    </a:lnTo>
                    <a:lnTo>
                      <a:pt x="7" y="11"/>
                    </a:lnTo>
                    <a:lnTo>
                      <a:pt x="4" y="11"/>
                    </a:lnTo>
                    <a:lnTo>
                      <a:pt x="4" y="11"/>
                    </a:lnTo>
                    <a:lnTo>
                      <a:pt x="4" y="11"/>
                    </a:lnTo>
                    <a:lnTo>
                      <a:pt x="4" y="7"/>
                    </a:lnTo>
                    <a:lnTo>
                      <a:pt x="4" y="7"/>
                    </a:lnTo>
                    <a:lnTo>
                      <a:pt x="4" y="7"/>
                    </a:lnTo>
                    <a:lnTo>
                      <a:pt x="4" y="4"/>
                    </a:lnTo>
                    <a:lnTo>
                      <a:pt x="0" y="4"/>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43" name="Freeform 3179">
                <a:extLst>
                  <a:ext uri="{FF2B5EF4-FFF2-40B4-BE49-F238E27FC236}">
                    <a16:creationId xmlns:a16="http://schemas.microsoft.com/office/drawing/2014/main" id="{9D523BD4-11F1-4D75-9D39-08E1E9D6AE17}"/>
                  </a:ext>
                </a:extLst>
              </p:cNvPr>
              <p:cNvSpPr>
                <a:spLocks/>
              </p:cNvSpPr>
              <p:nvPr/>
            </p:nvSpPr>
            <p:spPr bwMode="auto">
              <a:xfrm>
                <a:off x="2199" y="2230"/>
                <a:ext cx="4" cy="0"/>
              </a:xfrm>
              <a:custGeom>
                <a:avLst/>
                <a:gdLst>
                  <a:gd name="T0" fmla="*/ 4 w 4"/>
                  <a:gd name="T1" fmla="*/ 4 w 4"/>
                  <a:gd name="T2" fmla="*/ 4 w 4"/>
                  <a:gd name="T3" fmla="*/ 4 w 4"/>
                  <a:gd name="T4" fmla="*/ 4 w 4"/>
                  <a:gd name="T5" fmla="*/ 4 w 4"/>
                  <a:gd name="T6" fmla="*/ 4 w 4"/>
                  <a:gd name="T7" fmla="*/ 4 w 4"/>
                  <a:gd name="T8" fmla="*/ 0 w 4"/>
                  <a:gd name="T9" fmla="*/ 0 w 4"/>
                  <a:gd name="T10" fmla="*/ 0 w 4"/>
                  <a:gd name="T11" fmla="*/ 0 w 4"/>
                  <a:gd name="T12" fmla="*/ 0 w 4"/>
                  <a:gd name="T13" fmla="*/ 0 w 4"/>
                  <a:gd name="T14" fmla="*/ 0 w 4"/>
                  <a:gd name="T15"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4">
                    <a:moveTo>
                      <a:pt x="4" y="0"/>
                    </a:moveTo>
                    <a:lnTo>
                      <a:pt x="4" y="0"/>
                    </a:lnTo>
                    <a:lnTo>
                      <a:pt x="4" y="0"/>
                    </a:lnTo>
                    <a:lnTo>
                      <a:pt x="4" y="0"/>
                    </a:lnTo>
                    <a:lnTo>
                      <a:pt x="4" y="0"/>
                    </a:lnTo>
                    <a:lnTo>
                      <a:pt x="4" y="0"/>
                    </a:lnTo>
                    <a:lnTo>
                      <a:pt x="4" y="0"/>
                    </a:lnTo>
                    <a:lnTo>
                      <a:pt x="4" y="0"/>
                    </a:lnTo>
                    <a:lnTo>
                      <a:pt x="0" y="0"/>
                    </a:lnTo>
                    <a:lnTo>
                      <a:pt x="0" y="0"/>
                    </a:lnTo>
                    <a:lnTo>
                      <a:pt x="0" y="0"/>
                    </a:lnTo>
                    <a:lnTo>
                      <a:pt x="0" y="0"/>
                    </a:lnTo>
                    <a:lnTo>
                      <a:pt x="0" y="0"/>
                    </a:lnTo>
                    <a:lnTo>
                      <a:pt x="0" y="0"/>
                    </a:lnTo>
                    <a:lnTo>
                      <a:pt x="0"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44" name="Freeform 3180">
                <a:extLst>
                  <a:ext uri="{FF2B5EF4-FFF2-40B4-BE49-F238E27FC236}">
                    <a16:creationId xmlns:a16="http://schemas.microsoft.com/office/drawing/2014/main" id="{9F1913F5-F10F-4B0C-A1E4-59598B31E6E1}"/>
                  </a:ext>
                </a:extLst>
              </p:cNvPr>
              <p:cNvSpPr>
                <a:spLocks/>
              </p:cNvSpPr>
              <p:nvPr/>
            </p:nvSpPr>
            <p:spPr bwMode="auto">
              <a:xfrm>
                <a:off x="2199" y="2230"/>
                <a:ext cx="4" cy="0"/>
              </a:xfrm>
              <a:custGeom>
                <a:avLst/>
                <a:gdLst>
                  <a:gd name="T0" fmla="*/ 4 w 4"/>
                  <a:gd name="T1" fmla="*/ 4 w 4"/>
                  <a:gd name="T2" fmla="*/ 4 w 4"/>
                  <a:gd name="T3" fmla="*/ 4 w 4"/>
                  <a:gd name="T4" fmla="*/ 4 w 4"/>
                  <a:gd name="T5" fmla="*/ 4 w 4"/>
                  <a:gd name="T6" fmla="*/ 4 w 4"/>
                  <a:gd name="T7" fmla="*/ 4 w 4"/>
                  <a:gd name="T8" fmla="*/ 0 w 4"/>
                  <a:gd name="T9" fmla="*/ 0 w 4"/>
                  <a:gd name="T10" fmla="*/ 0 w 4"/>
                  <a:gd name="T11" fmla="*/ 0 w 4"/>
                  <a:gd name="T12" fmla="*/ 0 w 4"/>
                  <a:gd name="T13" fmla="*/ 0 w 4"/>
                  <a:gd name="T14" fmla="*/ 0 w 4"/>
                  <a:gd name="T15"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4">
                    <a:moveTo>
                      <a:pt x="4" y="0"/>
                    </a:moveTo>
                    <a:lnTo>
                      <a:pt x="4" y="0"/>
                    </a:lnTo>
                    <a:lnTo>
                      <a:pt x="4" y="0"/>
                    </a:lnTo>
                    <a:lnTo>
                      <a:pt x="4" y="0"/>
                    </a:lnTo>
                    <a:lnTo>
                      <a:pt x="4" y="0"/>
                    </a:lnTo>
                    <a:lnTo>
                      <a:pt x="4" y="0"/>
                    </a:lnTo>
                    <a:lnTo>
                      <a:pt x="4" y="0"/>
                    </a:lnTo>
                    <a:lnTo>
                      <a:pt x="4" y="0"/>
                    </a:lnTo>
                    <a:lnTo>
                      <a:pt x="0" y="0"/>
                    </a:lnTo>
                    <a:lnTo>
                      <a:pt x="0" y="0"/>
                    </a:lnTo>
                    <a:lnTo>
                      <a:pt x="0" y="0"/>
                    </a:lnTo>
                    <a:lnTo>
                      <a:pt x="0" y="0"/>
                    </a:lnTo>
                    <a:lnTo>
                      <a:pt x="0" y="0"/>
                    </a:lnTo>
                    <a:lnTo>
                      <a:pt x="0" y="0"/>
                    </a:lnTo>
                    <a:lnTo>
                      <a:pt x="0"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45" name="Freeform 3181">
                <a:extLst>
                  <a:ext uri="{FF2B5EF4-FFF2-40B4-BE49-F238E27FC236}">
                    <a16:creationId xmlns:a16="http://schemas.microsoft.com/office/drawing/2014/main" id="{9C4C9933-414E-4809-8829-CA13B889C5CA}"/>
                  </a:ext>
                </a:extLst>
              </p:cNvPr>
              <p:cNvSpPr>
                <a:spLocks/>
              </p:cNvSpPr>
              <p:nvPr/>
            </p:nvSpPr>
            <p:spPr bwMode="auto">
              <a:xfrm>
                <a:off x="2207" y="2219"/>
                <a:ext cx="3" cy="4"/>
              </a:xfrm>
              <a:custGeom>
                <a:avLst/>
                <a:gdLst>
                  <a:gd name="T0" fmla="*/ 0 w 3"/>
                  <a:gd name="T1" fmla="*/ 0 h 4"/>
                  <a:gd name="T2" fmla="*/ 0 w 3"/>
                  <a:gd name="T3" fmla="*/ 0 h 4"/>
                  <a:gd name="T4" fmla="*/ 3 w 3"/>
                  <a:gd name="T5" fmla="*/ 0 h 4"/>
                  <a:gd name="T6" fmla="*/ 3 w 3"/>
                  <a:gd name="T7" fmla="*/ 0 h 4"/>
                  <a:gd name="T8" fmla="*/ 3 w 3"/>
                  <a:gd name="T9" fmla="*/ 0 h 4"/>
                  <a:gd name="T10" fmla="*/ 3 w 3"/>
                  <a:gd name="T11" fmla="*/ 0 h 4"/>
                  <a:gd name="T12" fmla="*/ 3 w 3"/>
                  <a:gd name="T13" fmla="*/ 4 h 4"/>
                  <a:gd name="T14" fmla="*/ 3 w 3"/>
                  <a:gd name="T15" fmla="*/ 4 h 4"/>
                  <a:gd name="T16" fmla="*/ 3 w 3"/>
                  <a:gd name="T17" fmla="*/ 4 h 4"/>
                  <a:gd name="T18" fmla="*/ 3 w 3"/>
                  <a:gd name="T19" fmla="*/ 4 h 4"/>
                  <a:gd name="T20" fmla="*/ 3 w 3"/>
                  <a:gd name="T21" fmla="*/ 4 h 4"/>
                  <a:gd name="T22" fmla="*/ 3 w 3"/>
                  <a:gd name="T23" fmla="*/ 4 h 4"/>
                  <a:gd name="T24" fmla="*/ 3 w 3"/>
                  <a:gd name="T25" fmla="*/ 4 h 4"/>
                  <a:gd name="T26" fmla="*/ 3 w 3"/>
                  <a:gd name="T27" fmla="*/ 4 h 4"/>
                  <a:gd name="T28" fmla="*/ 3 w 3"/>
                  <a:gd name="T29" fmla="*/ 4 h 4"/>
                  <a:gd name="T30" fmla="*/ 0 w 3"/>
                  <a:gd name="T31" fmla="*/ 4 h 4"/>
                  <a:gd name="T32" fmla="*/ 0 w 3"/>
                  <a:gd name="T33" fmla="*/ 4 h 4"/>
                  <a:gd name="T34" fmla="*/ 0 w 3"/>
                  <a:gd name="T35" fmla="*/ 4 h 4"/>
                  <a:gd name="T36" fmla="*/ 0 w 3"/>
                  <a:gd name="T37" fmla="*/ 4 h 4"/>
                  <a:gd name="T38" fmla="*/ 0 w 3"/>
                  <a:gd name="T39" fmla="*/ 4 h 4"/>
                  <a:gd name="T40" fmla="*/ 0 w 3"/>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4">
                    <a:moveTo>
                      <a:pt x="0" y="0"/>
                    </a:moveTo>
                    <a:lnTo>
                      <a:pt x="0" y="0"/>
                    </a:lnTo>
                    <a:lnTo>
                      <a:pt x="3" y="0"/>
                    </a:lnTo>
                    <a:lnTo>
                      <a:pt x="3" y="0"/>
                    </a:lnTo>
                    <a:lnTo>
                      <a:pt x="3" y="0"/>
                    </a:lnTo>
                    <a:lnTo>
                      <a:pt x="3" y="0"/>
                    </a:lnTo>
                    <a:lnTo>
                      <a:pt x="3" y="4"/>
                    </a:lnTo>
                    <a:lnTo>
                      <a:pt x="3" y="4"/>
                    </a:lnTo>
                    <a:lnTo>
                      <a:pt x="3" y="4"/>
                    </a:lnTo>
                    <a:lnTo>
                      <a:pt x="3" y="4"/>
                    </a:lnTo>
                    <a:lnTo>
                      <a:pt x="3" y="4"/>
                    </a:lnTo>
                    <a:lnTo>
                      <a:pt x="3" y="4"/>
                    </a:lnTo>
                    <a:lnTo>
                      <a:pt x="3" y="4"/>
                    </a:lnTo>
                    <a:lnTo>
                      <a:pt x="3" y="4"/>
                    </a:lnTo>
                    <a:lnTo>
                      <a:pt x="3" y="4"/>
                    </a:lnTo>
                    <a:lnTo>
                      <a:pt x="0" y="4"/>
                    </a:lnTo>
                    <a:lnTo>
                      <a:pt x="0" y="4"/>
                    </a:lnTo>
                    <a:lnTo>
                      <a:pt x="0" y="4"/>
                    </a:lnTo>
                    <a:lnTo>
                      <a:pt x="0" y="4"/>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46" name="Freeform 3182">
                <a:extLst>
                  <a:ext uri="{FF2B5EF4-FFF2-40B4-BE49-F238E27FC236}">
                    <a16:creationId xmlns:a16="http://schemas.microsoft.com/office/drawing/2014/main" id="{D42396A7-4037-4039-8F73-6F2AE804C400}"/>
                  </a:ext>
                </a:extLst>
              </p:cNvPr>
              <p:cNvSpPr>
                <a:spLocks/>
              </p:cNvSpPr>
              <p:nvPr/>
            </p:nvSpPr>
            <p:spPr bwMode="auto">
              <a:xfrm>
                <a:off x="2207" y="2219"/>
                <a:ext cx="3" cy="4"/>
              </a:xfrm>
              <a:custGeom>
                <a:avLst/>
                <a:gdLst>
                  <a:gd name="T0" fmla="*/ 0 w 3"/>
                  <a:gd name="T1" fmla="*/ 0 h 4"/>
                  <a:gd name="T2" fmla="*/ 0 w 3"/>
                  <a:gd name="T3" fmla="*/ 0 h 4"/>
                  <a:gd name="T4" fmla="*/ 3 w 3"/>
                  <a:gd name="T5" fmla="*/ 0 h 4"/>
                  <a:gd name="T6" fmla="*/ 3 w 3"/>
                  <a:gd name="T7" fmla="*/ 0 h 4"/>
                  <a:gd name="T8" fmla="*/ 3 w 3"/>
                  <a:gd name="T9" fmla="*/ 0 h 4"/>
                  <a:gd name="T10" fmla="*/ 3 w 3"/>
                  <a:gd name="T11" fmla="*/ 0 h 4"/>
                  <a:gd name="T12" fmla="*/ 3 w 3"/>
                  <a:gd name="T13" fmla="*/ 4 h 4"/>
                  <a:gd name="T14" fmla="*/ 3 w 3"/>
                  <a:gd name="T15" fmla="*/ 4 h 4"/>
                  <a:gd name="T16" fmla="*/ 3 w 3"/>
                  <a:gd name="T17" fmla="*/ 4 h 4"/>
                  <a:gd name="T18" fmla="*/ 3 w 3"/>
                  <a:gd name="T19" fmla="*/ 4 h 4"/>
                  <a:gd name="T20" fmla="*/ 3 w 3"/>
                  <a:gd name="T21" fmla="*/ 4 h 4"/>
                  <a:gd name="T22" fmla="*/ 3 w 3"/>
                  <a:gd name="T23" fmla="*/ 4 h 4"/>
                  <a:gd name="T24" fmla="*/ 3 w 3"/>
                  <a:gd name="T25" fmla="*/ 4 h 4"/>
                  <a:gd name="T26" fmla="*/ 3 w 3"/>
                  <a:gd name="T27" fmla="*/ 4 h 4"/>
                  <a:gd name="T28" fmla="*/ 3 w 3"/>
                  <a:gd name="T29" fmla="*/ 4 h 4"/>
                  <a:gd name="T30" fmla="*/ 0 w 3"/>
                  <a:gd name="T31" fmla="*/ 4 h 4"/>
                  <a:gd name="T32" fmla="*/ 0 w 3"/>
                  <a:gd name="T33" fmla="*/ 4 h 4"/>
                  <a:gd name="T34" fmla="*/ 0 w 3"/>
                  <a:gd name="T35" fmla="*/ 4 h 4"/>
                  <a:gd name="T36" fmla="*/ 0 w 3"/>
                  <a:gd name="T37" fmla="*/ 4 h 4"/>
                  <a:gd name="T38" fmla="*/ 0 w 3"/>
                  <a:gd name="T39" fmla="*/ 4 h 4"/>
                  <a:gd name="T40" fmla="*/ 0 w 3"/>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4">
                    <a:moveTo>
                      <a:pt x="0" y="0"/>
                    </a:moveTo>
                    <a:lnTo>
                      <a:pt x="0" y="0"/>
                    </a:lnTo>
                    <a:lnTo>
                      <a:pt x="3" y="0"/>
                    </a:lnTo>
                    <a:lnTo>
                      <a:pt x="3" y="0"/>
                    </a:lnTo>
                    <a:lnTo>
                      <a:pt x="3" y="0"/>
                    </a:lnTo>
                    <a:lnTo>
                      <a:pt x="3" y="0"/>
                    </a:lnTo>
                    <a:lnTo>
                      <a:pt x="3" y="4"/>
                    </a:lnTo>
                    <a:lnTo>
                      <a:pt x="3" y="4"/>
                    </a:lnTo>
                    <a:lnTo>
                      <a:pt x="3" y="4"/>
                    </a:lnTo>
                    <a:lnTo>
                      <a:pt x="3" y="4"/>
                    </a:lnTo>
                    <a:lnTo>
                      <a:pt x="3" y="4"/>
                    </a:lnTo>
                    <a:lnTo>
                      <a:pt x="3" y="4"/>
                    </a:lnTo>
                    <a:lnTo>
                      <a:pt x="3" y="4"/>
                    </a:lnTo>
                    <a:lnTo>
                      <a:pt x="3" y="4"/>
                    </a:lnTo>
                    <a:lnTo>
                      <a:pt x="3" y="4"/>
                    </a:lnTo>
                    <a:lnTo>
                      <a:pt x="0" y="4"/>
                    </a:lnTo>
                    <a:lnTo>
                      <a:pt x="0" y="4"/>
                    </a:lnTo>
                    <a:lnTo>
                      <a:pt x="0" y="4"/>
                    </a:lnTo>
                    <a:lnTo>
                      <a:pt x="0" y="4"/>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47" name="Freeform 3183">
                <a:extLst>
                  <a:ext uri="{FF2B5EF4-FFF2-40B4-BE49-F238E27FC236}">
                    <a16:creationId xmlns:a16="http://schemas.microsoft.com/office/drawing/2014/main" id="{C5304C12-AE83-44C6-B910-8466120F9F0B}"/>
                  </a:ext>
                </a:extLst>
              </p:cNvPr>
              <p:cNvSpPr>
                <a:spLocks/>
              </p:cNvSpPr>
              <p:nvPr/>
            </p:nvSpPr>
            <p:spPr bwMode="auto">
              <a:xfrm>
                <a:off x="2182" y="2208"/>
                <a:ext cx="10" cy="11"/>
              </a:xfrm>
              <a:custGeom>
                <a:avLst/>
                <a:gdLst>
                  <a:gd name="T0" fmla="*/ 3 w 10"/>
                  <a:gd name="T1" fmla="*/ 0 h 11"/>
                  <a:gd name="T2" fmla="*/ 3 w 10"/>
                  <a:gd name="T3" fmla="*/ 0 h 11"/>
                  <a:gd name="T4" fmla="*/ 0 w 10"/>
                  <a:gd name="T5" fmla="*/ 0 h 11"/>
                  <a:gd name="T6" fmla="*/ 0 w 10"/>
                  <a:gd name="T7" fmla="*/ 0 h 11"/>
                  <a:gd name="T8" fmla="*/ 0 w 10"/>
                  <a:gd name="T9" fmla="*/ 0 h 11"/>
                  <a:gd name="T10" fmla="*/ 0 w 10"/>
                  <a:gd name="T11" fmla="*/ 0 h 11"/>
                  <a:gd name="T12" fmla="*/ 3 w 10"/>
                  <a:gd name="T13" fmla="*/ 0 h 11"/>
                  <a:gd name="T14" fmla="*/ 3 w 10"/>
                  <a:gd name="T15" fmla="*/ 4 h 11"/>
                  <a:gd name="T16" fmla="*/ 3 w 10"/>
                  <a:gd name="T17" fmla="*/ 4 h 11"/>
                  <a:gd name="T18" fmla="*/ 3 w 10"/>
                  <a:gd name="T19" fmla="*/ 4 h 11"/>
                  <a:gd name="T20" fmla="*/ 3 w 10"/>
                  <a:gd name="T21" fmla="*/ 8 h 11"/>
                  <a:gd name="T22" fmla="*/ 7 w 10"/>
                  <a:gd name="T23" fmla="*/ 8 h 11"/>
                  <a:gd name="T24" fmla="*/ 7 w 10"/>
                  <a:gd name="T25" fmla="*/ 8 h 11"/>
                  <a:gd name="T26" fmla="*/ 7 w 10"/>
                  <a:gd name="T27" fmla="*/ 8 h 11"/>
                  <a:gd name="T28" fmla="*/ 7 w 10"/>
                  <a:gd name="T29" fmla="*/ 11 h 11"/>
                  <a:gd name="T30" fmla="*/ 7 w 10"/>
                  <a:gd name="T31" fmla="*/ 11 h 11"/>
                  <a:gd name="T32" fmla="*/ 7 w 10"/>
                  <a:gd name="T33" fmla="*/ 11 h 11"/>
                  <a:gd name="T34" fmla="*/ 7 w 10"/>
                  <a:gd name="T35" fmla="*/ 11 h 11"/>
                  <a:gd name="T36" fmla="*/ 3 w 10"/>
                  <a:gd name="T37" fmla="*/ 11 h 11"/>
                  <a:gd name="T38" fmla="*/ 3 w 10"/>
                  <a:gd name="T39" fmla="*/ 11 h 11"/>
                  <a:gd name="T40" fmla="*/ 7 w 10"/>
                  <a:gd name="T41" fmla="*/ 11 h 11"/>
                  <a:gd name="T42" fmla="*/ 7 w 10"/>
                  <a:gd name="T43" fmla="*/ 11 h 11"/>
                  <a:gd name="T44" fmla="*/ 7 w 10"/>
                  <a:gd name="T45" fmla="*/ 11 h 11"/>
                  <a:gd name="T46" fmla="*/ 10 w 10"/>
                  <a:gd name="T47" fmla="*/ 11 h 11"/>
                  <a:gd name="T48" fmla="*/ 10 w 10"/>
                  <a:gd name="T49" fmla="*/ 11 h 11"/>
                  <a:gd name="T50" fmla="*/ 10 w 10"/>
                  <a:gd name="T51" fmla="*/ 11 h 11"/>
                  <a:gd name="T52" fmla="*/ 7 w 10"/>
                  <a:gd name="T53" fmla="*/ 8 h 11"/>
                  <a:gd name="T54" fmla="*/ 7 w 10"/>
                  <a:gd name="T55" fmla="*/ 8 h 11"/>
                  <a:gd name="T56" fmla="*/ 7 w 10"/>
                  <a:gd name="T57" fmla="*/ 8 h 11"/>
                  <a:gd name="T58" fmla="*/ 3 w 10"/>
                  <a:gd name="T59" fmla="*/ 4 h 11"/>
                  <a:gd name="T60" fmla="*/ 3 w 10"/>
                  <a:gd name="T61" fmla="*/ 4 h 11"/>
                  <a:gd name="T62" fmla="*/ 3 w 10"/>
                  <a:gd name="T63" fmla="*/ 4 h 11"/>
                  <a:gd name="T64" fmla="*/ 3 w 10"/>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11">
                    <a:moveTo>
                      <a:pt x="3" y="0"/>
                    </a:moveTo>
                    <a:lnTo>
                      <a:pt x="3" y="0"/>
                    </a:lnTo>
                    <a:lnTo>
                      <a:pt x="0" y="0"/>
                    </a:lnTo>
                    <a:lnTo>
                      <a:pt x="0" y="0"/>
                    </a:lnTo>
                    <a:lnTo>
                      <a:pt x="0" y="0"/>
                    </a:lnTo>
                    <a:lnTo>
                      <a:pt x="0" y="0"/>
                    </a:lnTo>
                    <a:lnTo>
                      <a:pt x="3" y="0"/>
                    </a:lnTo>
                    <a:lnTo>
                      <a:pt x="3" y="4"/>
                    </a:lnTo>
                    <a:lnTo>
                      <a:pt x="3" y="4"/>
                    </a:lnTo>
                    <a:lnTo>
                      <a:pt x="3" y="4"/>
                    </a:lnTo>
                    <a:lnTo>
                      <a:pt x="3" y="8"/>
                    </a:lnTo>
                    <a:lnTo>
                      <a:pt x="7" y="8"/>
                    </a:lnTo>
                    <a:lnTo>
                      <a:pt x="7" y="8"/>
                    </a:lnTo>
                    <a:lnTo>
                      <a:pt x="7" y="8"/>
                    </a:lnTo>
                    <a:lnTo>
                      <a:pt x="7" y="11"/>
                    </a:lnTo>
                    <a:lnTo>
                      <a:pt x="7" y="11"/>
                    </a:lnTo>
                    <a:lnTo>
                      <a:pt x="7" y="11"/>
                    </a:lnTo>
                    <a:lnTo>
                      <a:pt x="7" y="11"/>
                    </a:lnTo>
                    <a:lnTo>
                      <a:pt x="3" y="11"/>
                    </a:lnTo>
                    <a:lnTo>
                      <a:pt x="3" y="11"/>
                    </a:lnTo>
                    <a:lnTo>
                      <a:pt x="7" y="11"/>
                    </a:lnTo>
                    <a:lnTo>
                      <a:pt x="7" y="11"/>
                    </a:lnTo>
                    <a:lnTo>
                      <a:pt x="7" y="11"/>
                    </a:lnTo>
                    <a:lnTo>
                      <a:pt x="10" y="11"/>
                    </a:lnTo>
                    <a:lnTo>
                      <a:pt x="10" y="11"/>
                    </a:lnTo>
                    <a:lnTo>
                      <a:pt x="10" y="11"/>
                    </a:lnTo>
                    <a:lnTo>
                      <a:pt x="7" y="8"/>
                    </a:lnTo>
                    <a:lnTo>
                      <a:pt x="7" y="8"/>
                    </a:lnTo>
                    <a:lnTo>
                      <a:pt x="7" y="8"/>
                    </a:lnTo>
                    <a:lnTo>
                      <a:pt x="3" y="4"/>
                    </a:lnTo>
                    <a:lnTo>
                      <a:pt x="3" y="4"/>
                    </a:lnTo>
                    <a:lnTo>
                      <a:pt x="3" y="4"/>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48" name="Freeform 3184">
                <a:extLst>
                  <a:ext uri="{FF2B5EF4-FFF2-40B4-BE49-F238E27FC236}">
                    <a16:creationId xmlns:a16="http://schemas.microsoft.com/office/drawing/2014/main" id="{822DF764-7BF1-4BBA-84A7-C299BC99C753}"/>
                  </a:ext>
                </a:extLst>
              </p:cNvPr>
              <p:cNvSpPr>
                <a:spLocks/>
              </p:cNvSpPr>
              <p:nvPr/>
            </p:nvSpPr>
            <p:spPr bwMode="auto">
              <a:xfrm>
                <a:off x="2182" y="2208"/>
                <a:ext cx="10" cy="11"/>
              </a:xfrm>
              <a:custGeom>
                <a:avLst/>
                <a:gdLst>
                  <a:gd name="T0" fmla="*/ 3 w 10"/>
                  <a:gd name="T1" fmla="*/ 0 h 11"/>
                  <a:gd name="T2" fmla="*/ 3 w 10"/>
                  <a:gd name="T3" fmla="*/ 0 h 11"/>
                  <a:gd name="T4" fmla="*/ 0 w 10"/>
                  <a:gd name="T5" fmla="*/ 0 h 11"/>
                  <a:gd name="T6" fmla="*/ 0 w 10"/>
                  <a:gd name="T7" fmla="*/ 0 h 11"/>
                  <a:gd name="T8" fmla="*/ 0 w 10"/>
                  <a:gd name="T9" fmla="*/ 0 h 11"/>
                  <a:gd name="T10" fmla="*/ 0 w 10"/>
                  <a:gd name="T11" fmla="*/ 0 h 11"/>
                  <a:gd name="T12" fmla="*/ 3 w 10"/>
                  <a:gd name="T13" fmla="*/ 0 h 11"/>
                  <a:gd name="T14" fmla="*/ 3 w 10"/>
                  <a:gd name="T15" fmla="*/ 4 h 11"/>
                  <a:gd name="T16" fmla="*/ 3 w 10"/>
                  <a:gd name="T17" fmla="*/ 4 h 11"/>
                  <a:gd name="T18" fmla="*/ 3 w 10"/>
                  <a:gd name="T19" fmla="*/ 4 h 11"/>
                  <a:gd name="T20" fmla="*/ 3 w 10"/>
                  <a:gd name="T21" fmla="*/ 8 h 11"/>
                  <a:gd name="T22" fmla="*/ 7 w 10"/>
                  <a:gd name="T23" fmla="*/ 8 h 11"/>
                  <a:gd name="T24" fmla="*/ 7 w 10"/>
                  <a:gd name="T25" fmla="*/ 8 h 11"/>
                  <a:gd name="T26" fmla="*/ 7 w 10"/>
                  <a:gd name="T27" fmla="*/ 8 h 11"/>
                  <a:gd name="T28" fmla="*/ 7 w 10"/>
                  <a:gd name="T29" fmla="*/ 11 h 11"/>
                  <a:gd name="T30" fmla="*/ 7 w 10"/>
                  <a:gd name="T31" fmla="*/ 11 h 11"/>
                  <a:gd name="T32" fmla="*/ 7 w 10"/>
                  <a:gd name="T33" fmla="*/ 11 h 11"/>
                  <a:gd name="T34" fmla="*/ 7 w 10"/>
                  <a:gd name="T35" fmla="*/ 11 h 11"/>
                  <a:gd name="T36" fmla="*/ 3 w 10"/>
                  <a:gd name="T37" fmla="*/ 11 h 11"/>
                  <a:gd name="T38" fmla="*/ 3 w 10"/>
                  <a:gd name="T39" fmla="*/ 11 h 11"/>
                  <a:gd name="T40" fmla="*/ 7 w 10"/>
                  <a:gd name="T41" fmla="*/ 11 h 11"/>
                  <a:gd name="T42" fmla="*/ 7 w 10"/>
                  <a:gd name="T43" fmla="*/ 11 h 11"/>
                  <a:gd name="T44" fmla="*/ 7 w 10"/>
                  <a:gd name="T45" fmla="*/ 11 h 11"/>
                  <a:gd name="T46" fmla="*/ 10 w 10"/>
                  <a:gd name="T47" fmla="*/ 11 h 11"/>
                  <a:gd name="T48" fmla="*/ 10 w 10"/>
                  <a:gd name="T49" fmla="*/ 11 h 11"/>
                  <a:gd name="T50" fmla="*/ 10 w 10"/>
                  <a:gd name="T51" fmla="*/ 11 h 11"/>
                  <a:gd name="T52" fmla="*/ 7 w 10"/>
                  <a:gd name="T53" fmla="*/ 8 h 11"/>
                  <a:gd name="T54" fmla="*/ 7 w 10"/>
                  <a:gd name="T55" fmla="*/ 8 h 11"/>
                  <a:gd name="T56" fmla="*/ 7 w 10"/>
                  <a:gd name="T57" fmla="*/ 8 h 11"/>
                  <a:gd name="T58" fmla="*/ 3 w 10"/>
                  <a:gd name="T59" fmla="*/ 4 h 11"/>
                  <a:gd name="T60" fmla="*/ 3 w 10"/>
                  <a:gd name="T61" fmla="*/ 4 h 11"/>
                  <a:gd name="T62" fmla="*/ 3 w 10"/>
                  <a:gd name="T63" fmla="*/ 4 h 11"/>
                  <a:gd name="T64" fmla="*/ 3 w 10"/>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11">
                    <a:moveTo>
                      <a:pt x="3" y="0"/>
                    </a:moveTo>
                    <a:lnTo>
                      <a:pt x="3" y="0"/>
                    </a:lnTo>
                    <a:lnTo>
                      <a:pt x="0" y="0"/>
                    </a:lnTo>
                    <a:lnTo>
                      <a:pt x="0" y="0"/>
                    </a:lnTo>
                    <a:lnTo>
                      <a:pt x="0" y="0"/>
                    </a:lnTo>
                    <a:lnTo>
                      <a:pt x="0" y="0"/>
                    </a:lnTo>
                    <a:lnTo>
                      <a:pt x="3" y="0"/>
                    </a:lnTo>
                    <a:lnTo>
                      <a:pt x="3" y="4"/>
                    </a:lnTo>
                    <a:lnTo>
                      <a:pt x="3" y="4"/>
                    </a:lnTo>
                    <a:lnTo>
                      <a:pt x="3" y="4"/>
                    </a:lnTo>
                    <a:lnTo>
                      <a:pt x="3" y="8"/>
                    </a:lnTo>
                    <a:lnTo>
                      <a:pt x="7" y="8"/>
                    </a:lnTo>
                    <a:lnTo>
                      <a:pt x="7" y="8"/>
                    </a:lnTo>
                    <a:lnTo>
                      <a:pt x="7" y="8"/>
                    </a:lnTo>
                    <a:lnTo>
                      <a:pt x="7" y="11"/>
                    </a:lnTo>
                    <a:lnTo>
                      <a:pt x="7" y="11"/>
                    </a:lnTo>
                    <a:lnTo>
                      <a:pt x="7" y="11"/>
                    </a:lnTo>
                    <a:lnTo>
                      <a:pt x="7" y="11"/>
                    </a:lnTo>
                    <a:lnTo>
                      <a:pt x="3" y="11"/>
                    </a:lnTo>
                    <a:lnTo>
                      <a:pt x="3" y="11"/>
                    </a:lnTo>
                    <a:lnTo>
                      <a:pt x="7" y="11"/>
                    </a:lnTo>
                    <a:lnTo>
                      <a:pt x="7" y="11"/>
                    </a:lnTo>
                    <a:lnTo>
                      <a:pt x="7" y="11"/>
                    </a:lnTo>
                    <a:lnTo>
                      <a:pt x="10" y="11"/>
                    </a:lnTo>
                    <a:lnTo>
                      <a:pt x="10" y="11"/>
                    </a:lnTo>
                    <a:lnTo>
                      <a:pt x="10" y="11"/>
                    </a:lnTo>
                    <a:lnTo>
                      <a:pt x="7" y="8"/>
                    </a:lnTo>
                    <a:lnTo>
                      <a:pt x="7" y="8"/>
                    </a:lnTo>
                    <a:lnTo>
                      <a:pt x="7" y="8"/>
                    </a:lnTo>
                    <a:lnTo>
                      <a:pt x="3" y="4"/>
                    </a:lnTo>
                    <a:lnTo>
                      <a:pt x="3" y="4"/>
                    </a:lnTo>
                    <a:lnTo>
                      <a:pt x="3" y="4"/>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49" name="Oval 3185">
                <a:extLst>
                  <a:ext uri="{FF2B5EF4-FFF2-40B4-BE49-F238E27FC236}">
                    <a16:creationId xmlns:a16="http://schemas.microsoft.com/office/drawing/2014/main" id="{37558BBD-0254-4763-9248-4B51FAED8766}"/>
                  </a:ext>
                </a:extLst>
              </p:cNvPr>
              <p:cNvSpPr>
                <a:spLocks noChangeArrowheads="1"/>
              </p:cNvSpPr>
              <p:nvPr/>
            </p:nvSpPr>
            <p:spPr bwMode="auto">
              <a:xfrm>
                <a:off x="2185" y="2234"/>
                <a:ext cx="1" cy="1"/>
              </a:xfrm>
              <a:prstGeom prst="ellipse">
                <a:avLst/>
              </a:pr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50" name="Oval 3186">
                <a:extLst>
                  <a:ext uri="{FF2B5EF4-FFF2-40B4-BE49-F238E27FC236}">
                    <a16:creationId xmlns:a16="http://schemas.microsoft.com/office/drawing/2014/main" id="{6DE55980-E16A-4C77-8EE0-7E97AC922337}"/>
                  </a:ext>
                </a:extLst>
              </p:cNvPr>
              <p:cNvSpPr>
                <a:spLocks noChangeArrowheads="1"/>
              </p:cNvSpPr>
              <p:nvPr/>
            </p:nvSpPr>
            <p:spPr bwMode="auto">
              <a:xfrm>
                <a:off x="2185" y="2234"/>
                <a:ext cx="1" cy="1"/>
              </a:xfrm>
              <a:prstGeom prst="ellipse">
                <a:avLst/>
              </a:pr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51" name="Freeform 3187">
                <a:extLst>
                  <a:ext uri="{FF2B5EF4-FFF2-40B4-BE49-F238E27FC236}">
                    <a16:creationId xmlns:a16="http://schemas.microsoft.com/office/drawing/2014/main" id="{CCB513D5-D0E8-441A-BC5E-AE8F0B90C32F}"/>
                  </a:ext>
                </a:extLst>
              </p:cNvPr>
              <p:cNvSpPr>
                <a:spLocks/>
              </p:cNvSpPr>
              <p:nvPr/>
            </p:nvSpPr>
            <p:spPr bwMode="auto">
              <a:xfrm>
                <a:off x="2174" y="2230"/>
                <a:ext cx="11" cy="4"/>
              </a:xfrm>
              <a:custGeom>
                <a:avLst/>
                <a:gdLst>
                  <a:gd name="T0" fmla="*/ 4 w 11"/>
                  <a:gd name="T1" fmla="*/ 0 h 4"/>
                  <a:gd name="T2" fmla="*/ 4 w 11"/>
                  <a:gd name="T3" fmla="*/ 0 h 4"/>
                  <a:gd name="T4" fmla="*/ 4 w 11"/>
                  <a:gd name="T5" fmla="*/ 0 h 4"/>
                  <a:gd name="T6" fmla="*/ 4 w 11"/>
                  <a:gd name="T7" fmla="*/ 0 h 4"/>
                  <a:gd name="T8" fmla="*/ 4 w 11"/>
                  <a:gd name="T9" fmla="*/ 0 h 4"/>
                  <a:gd name="T10" fmla="*/ 4 w 11"/>
                  <a:gd name="T11" fmla="*/ 0 h 4"/>
                  <a:gd name="T12" fmla="*/ 4 w 11"/>
                  <a:gd name="T13" fmla="*/ 0 h 4"/>
                  <a:gd name="T14" fmla="*/ 4 w 11"/>
                  <a:gd name="T15" fmla="*/ 0 h 4"/>
                  <a:gd name="T16" fmla="*/ 4 w 11"/>
                  <a:gd name="T17" fmla="*/ 0 h 4"/>
                  <a:gd name="T18" fmla="*/ 8 w 11"/>
                  <a:gd name="T19" fmla="*/ 4 h 4"/>
                  <a:gd name="T20" fmla="*/ 8 w 11"/>
                  <a:gd name="T21" fmla="*/ 4 h 4"/>
                  <a:gd name="T22" fmla="*/ 8 w 11"/>
                  <a:gd name="T23" fmla="*/ 4 h 4"/>
                  <a:gd name="T24" fmla="*/ 8 w 11"/>
                  <a:gd name="T25" fmla="*/ 4 h 4"/>
                  <a:gd name="T26" fmla="*/ 11 w 11"/>
                  <a:gd name="T27" fmla="*/ 4 h 4"/>
                  <a:gd name="T28" fmla="*/ 11 w 11"/>
                  <a:gd name="T29" fmla="*/ 4 h 4"/>
                  <a:gd name="T30" fmla="*/ 8 w 11"/>
                  <a:gd name="T31" fmla="*/ 4 h 4"/>
                  <a:gd name="T32" fmla="*/ 8 w 11"/>
                  <a:gd name="T33" fmla="*/ 4 h 4"/>
                  <a:gd name="T34" fmla="*/ 8 w 11"/>
                  <a:gd name="T35" fmla="*/ 4 h 4"/>
                  <a:gd name="T36" fmla="*/ 8 w 11"/>
                  <a:gd name="T37" fmla="*/ 4 h 4"/>
                  <a:gd name="T38" fmla="*/ 8 w 11"/>
                  <a:gd name="T39" fmla="*/ 4 h 4"/>
                  <a:gd name="T40" fmla="*/ 8 w 11"/>
                  <a:gd name="T41" fmla="*/ 4 h 4"/>
                  <a:gd name="T42" fmla="*/ 8 w 11"/>
                  <a:gd name="T43" fmla="*/ 4 h 4"/>
                  <a:gd name="T44" fmla="*/ 8 w 11"/>
                  <a:gd name="T45" fmla="*/ 4 h 4"/>
                  <a:gd name="T46" fmla="*/ 4 w 11"/>
                  <a:gd name="T47" fmla="*/ 4 h 4"/>
                  <a:gd name="T48" fmla="*/ 4 w 11"/>
                  <a:gd name="T49" fmla="*/ 4 h 4"/>
                  <a:gd name="T50" fmla="*/ 4 w 11"/>
                  <a:gd name="T51" fmla="*/ 4 h 4"/>
                  <a:gd name="T52" fmla="*/ 4 w 11"/>
                  <a:gd name="T53" fmla="*/ 0 h 4"/>
                  <a:gd name="T54" fmla="*/ 4 w 11"/>
                  <a:gd name="T55" fmla="*/ 0 h 4"/>
                  <a:gd name="T56" fmla="*/ 4 w 11"/>
                  <a:gd name="T57" fmla="*/ 0 h 4"/>
                  <a:gd name="T58" fmla="*/ 0 w 11"/>
                  <a:gd name="T59" fmla="*/ 0 h 4"/>
                  <a:gd name="T60" fmla="*/ 0 w 11"/>
                  <a:gd name="T61" fmla="*/ 0 h 4"/>
                  <a:gd name="T62" fmla="*/ 4 w 11"/>
                  <a:gd name="T63" fmla="*/ 0 h 4"/>
                  <a:gd name="T64" fmla="*/ 4 w 11"/>
                  <a:gd name="T65" fmla="*/ 0 h 4"/>
                  <a:gd name="T66" fmla="*/ 0 w 11"/>
                  <a:gd name="T67" fmla="*/ 0 h 4"/>
                  <a:gd name="T68" fmla="*/ 0 w 11"/>
                  <a:gd name="T69" fmla="*/ 0 h 4"/>
                  <a:gd name="T70" fmla="*/ 4 w 11"/>
                  <a:gd name="T7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 h="4">
                    <a:moveTo>
                      <a:pt x="4" y="0"/>
                    </a:moveTo>
                    <a:lnTo>
                      <a:pt x="4" y="0"/>
                    </a:lnTo>
                    <a:lnTo>
                      <a:pt x="4" y="0"/>
                    </a:lnTo>
                    <a:lnTo>
                      <a:pt x="4" y="0"/>
                    </a:lnTo>
                    <a:lnTo>
                      <a:pt x="4" y="0"/>
                    </a:lnTo>
                    <a:lnTo>
                      <a:pt x="4" y="0"/>
                    </a:lnTo>
                    <a:lnTo>
                      <a:pt x="4" y="0"/>
                    </a:lnTo>
                    <a:lnTo>
                      <a:pt x="4" y="0"/>
                    </a:lnTo>
                    <a:lnTo>
                      <a:pt x="4" y="0"/>
                    </a:lnTo>
                    <a:lnTo>
                      <a:pt x="8" y="4"/>
                    </a:lnTo>
                    <a:lnTo>
                      <a:pt x="8" y="4"/>
                    </a:lnTo>
                    <a:lnTo>
                      <a:pt x="8" y="4"/>
                    </a:lnTo>
                    <a:lnTo>
                      <a:pt x="8" y="4"/>
                    </a:lnTo>
                    <a:lnTo>
                      <a:pt x="11" y="4"/>
                    </a:lnTo>
                    <a:lnTo>
                      <a:pt x="11" y="4"/>
                    </a:lnTo>
                    <a:lnTo>
                      <a:pt x="8" y="4"/>
                    </a:lnTo>
                    <a:lnTo>
                      <a:pt x="8" y="4"/>
                    </a:lnTo>
                    <a:lnTo>
                      <a:pt x="8" y="4"/>
                    </a:lnTo>
                    <a:lnTo>
                      <a:pt x="8" y="4"/>
                    </a:lnTo>
                    <a:lnTo>
                      <a:pt x="8" y="4"/>
                    </a:lnTo>
                    <a:lnTo>
                      <a:pt x="8" y="4"/>
                    </a:lnTo>
                    <a:lnTo>
                      <a:pt x="8" y="4"/>
                    </a:lnTo>
                    <a:lnTo>
                      <a:pt x="8" y="4"/>
                    </a:lnTo>
                    <a:lnTo>
                      <a:pt x="4" y="4"/>
                    </a:lnTo>
                    <a:lnTo>
                      <a:pt x="4" y="4"/>
                    </a:lnTo>
                    <a:lnTo>
                      <a:pt x="4" y="4"/>
                    </a:lnTo>
                    <a:lnTo>
                      <a:pt x="4" y="0"/>
                    </a:lnTo>
                    <a:lnTo>
                      <a:pt x="4" y="0"/>
                    </a:lnTo>
                    <a:lnTo>
                      <a:pt x="4" y="0"/>
                    </a:lnTo>
                    <a:lnTo>
                      <a:pt x="0" y="0"/>
                    </a:lnTo>
                    <a:lnTo>
                      <a:pt x="0" y="0"/>
                    </a:lnTo>
                    <a:lnTo>
                      <a:pt x="4" y="0"/>
                    </a:lnTo>
                    <a:lnTo>
                      <a:pt x="4" y="0"/>
                    </a:lnTo>
                    <a:lnTo>
                      <a:pt x="0" y="0"/>
                    </a:lnTo>
                    <a:lnTo>
                      <a:pt x="0"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52" name="Freeform 3188">
                <a:extLst>
                  <a:ext uri="{FF2B5EF4-FFF2-40B4-BE49-F238E27FC236}">
                    <a16:creationId xmlns:a16="http://schemas.microsoft.com/office/drawing/2014/main" id="{6909D0D5-6DE0-466C-9A34-6545D1CAEFA0}"/>
                  </a:ext>
                </a:extLst>
              </p:cNvPr>
              <p:cNvSpPr>
                <a:spLocks/>
              </p:cNvSpPr>
              <p:nvPr/>
            </p:nvSpPr>
            <p:spPr bwMode="auto">
              <a:xfrm>
                <a:off x="2174" y="2230"/>
                <a:ext cx="11" cy="4"/>
              </a:xfrm>
              <a:custGeom>
                <a:avLst/>
                <a:gdLst>
                  <a:gd name="T0" fmla="*/ 4 w 11"/>
                  <a:gd name="T1" fmla="*/ 0 h 4"/>
                  <a:gd name="T2" fmla="*/ 4 w 11"/>
                  <a:gd name="T3" fmla="*/ 0 h 4"/>
                  <a:gd name="T4" fmla="*/ 4 w 11"/>
                  <a:gd name="T5" fmla="*/ 0 h 4"/>
                  <a:gd name="T6" fmla="*/ 4 w 11"/>
                  <a:gd name="T7" fmla="*/ 0 h 4"/>
                  <a:gd name="T8" fmla="*/ 4 w 11"/>
                  <a:gd name="T9" fmla="*/ 0 h 4"/>
                  <a:gd name="T10" fmla="*/ 4 w 11"/>
                  <a:gd name="T11" fmla="*/ 0 h 4"/>
                  <a:gd name="T12" fmla="*/ 4 w 11"/>
                  <a:gd name="T13" fmla="*/ 0 h 4"/>
                  <a:gd name="T14" fmla="*/ 4 w 11"/>
                  <a:gd name="T15" fmla="*/ 0 h 4"/>
                  <a:gd name="T16" fmla="*/ 4 w 11"/>
                  <a:gd name="T17" fmla="*/ 0 h 4"/>
                  <a:gd name="T18" fmla="*/ 8 w 11"/>
                  <a:gd name="T19" fmla="*/ 4 h 4"/>
                  <a:gd name="T20" fmla="*/ 8 w 11"/>
                  <a:gd name="T21" fmla="*/ 4 h 4"/>
                  <a:gd name="T22" fmla="*/ 8 w 11"/>
                  <a:gd name="T23" fmla="*/ 4 h 4"/>
                  <a:gd name="T24" fmla="*/ 8 w 11"/>
                  <a:gd name="T25" fmla="*/ 4 h 4"/>
                  <a:gd name="T26" fmla="*/ 11 w 11"/>
                  <a:gd name="T27" fmla="*/ 4 h 4"/>
                  <a:gd name="T28" fmla="*/ 11 w 11"/>
                  <a:gd name="T29" fmla="*/ 4 h 4"/>
                  <a:gd name="T30" fmla="*/ 8 w 11"/>
                  <a:gd name="T31" fmla="*/ 4 h 4"/>
                  <a:gd name="T32" fmla="*/ 8 w 11"/>
                  <a:gd name="T33" fmla="*/ 4 h 4"/>
                  <a:gd name="T34" fmla="*/ 8 w 11"/>
                  <a:gd name="T35" fmla="*/ 4 h 4"/>
                  <a:gd name="T36" fmla="*/ 8 w 11"/>
                  <a:gd name="T37" fmla="*/ 4 h 4"/>
                  <a:gd name="T38" fmla="*/ 8 w 11"/>
                  <a:gd name="T39" fmla="*/ 4 h 4"/>
                  <a:gd name="T40" fmla="*/ 8 w 11"/>
                  <a:gd name="T41" fmla="*/ 4 h 4"/>
                  <a:gd name="T42" fmla="*/ 8 w 11"/>
                  <a:gd name="T43" fmla="*/ 4 h 4"/>
                  <a:gd name="T44" fmla="*/ 8 w 11"/>
                  <a:gd name="T45" fmla="*/ 4 h 4"/>
                  <a:gd name="T46" fmla="*/ 4 w 11"/>
                  <a:gd name="T47" fmla="*/ 4 h 4"/>
                  <a:gd name="T48" fmla="*/ 4 w 11"/>
                  <a:gd name="T49" fmla="*/ 4 h 4"/>
                  <a:gd name="T50" fmla="*/ 4 w 11"/>
                  <a:gd name="T51" fmla="*/ 4 h 4"/>
                  <a:gd name="T52" fmla="*/ 4 w 11"/>
                  <a:gd name="T53" fmla="*/ 0 h 4"/>
                  <a:gd name="T54" fmla="*/ 4 w 11"/>
                  <a:gd name="T55" fmla="*/ 0 h 4"/>
                  <a:gd name="T56" fmla="*/ 4 w 11"/>
                  <a:gd name="T57" fmla="*/ 0 h 4"/>
                  <a:gd name="T58" fmla="*/ 0 w 11"/>
                  <a:gd name="T59" fmla="*/ 0 h 4"/>
                  <a:gd name="T60" fmla="*/ 0 w 11"/>
                  <a:gd name="T61" fmla="*/ 0 h 4"/>
                  <a:gd name="T62" fmla="*/ 4 w 11"/>
                  <a:gd name="T63" fmla="*/ 0 h 4"/>
                  <a:gd name="T64" fmla="*/ 4 w 11"/>
                  <a:gd name="T65" fmla="*/ 0 h 4"/>
                  <a:gd name="T66" fmla="*/ 0 w 11"/>
                  <a:gd name="T67" fmla="*/ 0 h 4"/>
                  <a:gd name="T68" fmla="*/ 0 w 11"/>
                  <a:gd name="T69" fmla="*/ 0 h 4"/>
                  <a:gd name="T70" fmla="*/ 4 w 11"/>
                  <a:gd name="T7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 h="4">
                    <a:moveTo>
                      <a:pt x="4" y="0"/>
                    </a:moveTo>
                    <a:lnTo>
                      <a:pt x="4" y="0"/>
                    </a:lnTo>
                    <a:lnTo>
                      <a:pt x="4" y="0"/>
                    </a:lnTo>
                    <a:lnTo>
                      <a:pt x="4" y="0"/>
                    </a:lnTo>
                    <a:lnTo>
                      <a:pt x="4" y="0"/>
                    </a:lnTo>
                    <a:lnTo>
                      <a:pt x="4" y="0"/>
                    </a:lnTo>
                    <a:lnTo>
                      <a:pt x="4" y="0"/>
                    </a:lnTo>
                    <a:lnTo>
                      <a:pt x="4" y="0"/>
                    </a:lnTo>
                    <a:lnTo>
                      <a:pt x="4" y="0"/>
                    </a:lnTo>
                    <a:lnTo>
                      <a:pt x="8" y="4"/>
                    </a:lnTo>
                    <a:lnTo>
                      <a:pt x="8" y="4"/>
                    </a:lnTo>
                    <a:lnTo>
                      <a:pt x="8" y="4"/>
                    </a:lnTo>
                    <a:lnTo>
                      <a:pt x="8" y="4"/>
                    </a:lnTo>
                    <a:lnTo>
                      <a:pt x="11" y="4"/>
                    </a:lnTo>
                    <a:lnTo>
                      <a:pt x="11" y="4"/>
                    </a:lnTo>
                    <a:lnTo>
                      <a:pt x="8" y="4"/>
                    </a:lnTo>
                    <a:lnTo>
                      <a:pt x="8" y="4"/>
                    </a:lnTo>
                    <a:lnTo>
                      <a:pt x="8" y="4"/>
                    </a:lnTo>
                    <a:lnTo>
                      <a:pt x="8" y="4"/>
                    </a:lnTo>
                    <a:lnTo>
                      <a:pt x="8" y="4"/>
                    </a:lnTo>
                    <a:lnTo>
                      <a:pt x="8" y="4"/>
                    </a:lnTo>
                    <a:lnTo>
                      <a:pt x="8" y="4"/>
                    </a:lnTo>
                    <a:lnTo>
                      <a:pt x="8" y="4"/>
                    </a:lnTo>
                    <a:lnTo>
                      <a:pt x="4" y="4"/>
                    </a:lnTo>
                    <a:lnTo>
                      <a:pt x="4" y="4"/>
                    </a:lnTo>
                    <a:lnTo>
                      <a:pt x="4" y="4"/>
                    </a:lnTo>
                    <a:lnTo>
                      <a:pt x="4" y="0"/>
                    </a:lnTo>
                    <a:lnTo>
                      <a:pt x="4" y="0"/>
                    </a:lnTo>
                    <a:lnTo>
                      <a:pt x="4" y="0"/>
                    </a:lnTo>
                    <a:lnTo>
                      <a:pt x="0" y="0"/>
                    </a:lnTo>
                    <a:lnTo>
                      <a:pt x="0" y="0"/>
                    </a:lnTo>
                    <a:lnTo>
                      <a:pt x="4" y="0"/>
                    </a:lnTo>
                    <a:lnTo>
                      <a:pt x="4" y="0"/>
                    </a:lnTo>
                    <a:lnTo>
                      <a:pt x="0" y="0"/>
                    </a:lnTo>
                    <a:lnTo>
                      <a:pt x="0"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53" name="Freeform 3189">
                <a:extLst>
                  <a:ext uri="{FF2B5EF4-FFF2-40B4-BE49-F238E27FC236}">
                    <a16:creationId xmlns:a16="http://schemas.microsoft.com/office/drawing/2014/main" id="{0CAAA6EA-C659-4D9A-804C-8A7AF689BFDE}"/>
                  </a:ext>
                </a:extLst>
              </p:cNvPr>
              <p:cNvSpPr>
                <a:spLocks/>
              </p:cNvSpPr>
              <p:nvPr/>
            </p:nvSpPr>
            <p:spPr bwMode="auto">
              <a:xfrm>
                <a:off x="2135" y="2216"/>
                <a:ext cx="11" cy="14"/>
              </a:xfrm>
              <a:custGeom>
                <a:avLst/>
                <a:gdLst>
                  <a:gd name="T0" fmla="*/ 7 w 11"/>
                  <a:gd name="T1" fmla="*/ 0 h 14"/>
                  <a:gd name="T2" fmla="*/ 7 w 11"/>
                  <a:gd name="T3" fmla="*/ 0 h 14"/>
                  <a:gd name="T4" fmla="*/ 7 w 11"/>
                  <a:gd name="T5" fmla="*/ 0 h 14"/>
                  <a:gd name="T6" fmla="*/ 7 w 11"/>
                  <a:gd name="T7" fmla="*/ 3 h 14"/>
                  <a:gd name="T8" fmla="*/ 4 w 11"/>
                  <a:gd name="T9" fmla="*/ 3 h 14"/>
                  <a:gd name="T10" fmla="*/ 4 w 11"/>
                  <a:gd name="T11" fmla="*/ 3 h 14"/>
                  <a:gd name="T12" fmla="*/ 4 w 11"/>
                  <a:gd name="T13" fmla="*/ 3 h 14"/>
                  <a:gd name="T14" fmla="*/ 4 w 11"/>
                  <a:gd name="T15" fmla="*/ 3 h 14"/>
                  <a:gd name="T16" fmla="*/ 4 w 11"/>
                  <a:gd name="T17" fmla="*/ 7 h 14"/>
                  <a:gd name="T18" fmla="*/ 4 w 11"/>
                  <a:gd name="T19" fmla="*/ 7 h 14"/>
                  <a:gd name="T20" fmla="*/ 7 w 11"/>
                  <a:gd name="T21" fmla="*/ 3 h 14"/>
                  <a:gd name="T22" fmla="*/ 7 w 11"/>
                  <a:gd name="T23" fmla="*/ 3 h 14"/>
                  <a:gd name="T24" fmla="*/ 7 w 11"/>
                  <a:gd name="T25" fmla="*/ 3 h 14"/>
                  <a:gd name="T26" fmla="*/ 7 w 11"/>
                  <a:gd name="T27" fmla="*/ 7 h 14"/>
                  <a:gd name="T28" fmla="*/ 11 w 11"/>
                  <a:gd name="T29" fmla="*/ 7 h 14"/>
                  <a:gd name="T30" fmla="*/ 7 w 11"/>
                  <a:gd name="T31" fmla="*/ 7 h 14"/>
                  <a:gd name="T32" fmla="*/ 7 w 11"/>
                  <a:gd name="T33" fmla="*/ 7 h 14"/>
                  <a:gd name="T34" fmla="*/ 7 w 11"/>
                  <a:gd name="T35" fmla="*/ 7 h 14"/>
                  <a:gd name="T36" fmla="*/ 11 w 11"/>
                  <a:gd name="T37" fmla="*/ 7 h 14"/>
                  <a:gd name="T38" fmla="*/ 7 w 11"/>
                  <a:gd name="T39" fmla="*/ 10 h 14"/>
                  <a:gd name="T40" fmla="*/ 7 w 11"/>
                  <a:gd name="T41" fmla="*/ 10 h 14"/>
                  <a:gd name="T42" fmla="*/ 7 w 11"/>
                  <a:gd name="T43" fmla="*/ 10 h 14"/>
                  <a:gd name="T44" fmla="*/ 7 w 11"/>
                  <a:gd name="T45" fmla="*/ 14 h 14"/>
                  <a:gd name="T46" fmla="*/ 7 w 11"/>
                  <a:gd name="T47" fmla="*/ 10 h 14"/>
                  <a:gd name="T48" fmla="*/ 7 w 11"/>
                  <a:gd name="T49" fmla="*/ 10 h 14"/>
                  <a:gd name="T50" fmla="*/ 7 w 11"/>
                  <a:gd name="T51" fmla="*/ 10 h 14"/>
                  <a:gd name="T52" fmla="*/ 4 w 11"/>
                  <a:gd name="T53" fmla="*/ 10 h 14"/>
                  <a:gd name="T54" fmla="*/ 4 w 11"/>
                  <a:gd name="T55" fmla="*/ 10 h 14"/>
                  <a:gd name="T56" fmla="*/ 7 w 11"/>
                  <a:gd name="T57" fmla="*/ 10 h 14"/>
                  <a:gd name="T58" fmla="*/ 7 w 11"/>
                  <a:gd name="T59" fmla="*/ 10 h 14"/>
                  <a:gd name="T60" fmla="*/ 7 w 11"/>
                  <a:gd name="T61" fmla="*/ 10 h 14"/>
                  <a:gd name="T62" fmla="*/ 4 w 11"/>
                  <a:gd name="T63" fmla="*/ 10 h 14"/>
                  <a:gd name="T64" fmla="*/ 4 w 11"/>
                  <a:gd name="T65" fmla="*/ 10 h 14"/>
                  <a:gd name="T66" fmla="*/ 4 w 11"/>
                  <a:gd name="T67" fmla="*/ 10 h 14"/>
                  <a:gd name="T68" fmla="*/ 7 w 11"/>
                  <a:gd name="T69" fmla="*/ 10 h 14"/>
                  <a:gd name="T70" fmla="*/ 7 w 11"/>
                  <a:gd name="T71" fmla="*/ 10 h 14"/>
                  <a:gd name="T72" fmla="*/ 4 w 11"/>
                  <a:gd name="T73" fmla="*/ 10 h 14"/>
                  <a:gd name="T74" fmla="*/ 4 w 11"/>
                  <a:gd name="T75" fmla="*/ 10 h 14"/>
                  <a:gd name="T76" fmla="*/ 4 w 11"/>
                  <a:gd name="T77" fmla="*/ 7 h 14"/>
                  <a:gd name="T78" fmla="*/ 4 w 11"/>
                  <a:gd name="T79" fmla="*/ 7 h 14"/>
                  <a:gd name="T80" fmla="*/ 4 w 11"/>
                  <a:gd name="T81" fmla="*/ 7 h 14"/>
                  <a:gd name="T82" fmla="*/ 4 w 11"/>
                  <a:gd name="T83" fmla="*/ 7 h 14"/>
                  <a:gd name="T84" fmla="*/ 0 w 11"/>
                  <a:gd name="T85" fmla="*/ 3 h 14"/>
                  <a:gd name="T86" fmla="*/ 0 w 11"/>
                  <a:gd name="T87" fmla="*/ 3 h 14"/>
                  <a:gd name="T88" fmla="*/ 0 w 11"/>
                  <a:gd name="T89" fmla="*/ 3 h 14"/>
                  <a:gd name="T90" fmla="*/ 0 w 11"/>
                  <a:gd name="T91" fmla="*/ 3 h 14"/>
                  <a:gd name="T92" fmla="*/ 4 w 11"/>
                  <a:gd name="T93" fmla="*/ 3 h 14"/>
                  <a:gd name="T94" fmla="*/ 4 w 11"/>
                  <a:gd name="T95" fmla="*/ 3 h 14"/>
                  <a:gd name="T96" fmla="*/ 4 w 11"/>
                  <a:gd name="T97" fmla="*/ 3 h 14"/>
                  <a:gd name="T98" fmla="*/ 4 w 11"/>
                  <a:gd name="T99" fmla="*/ 0 h 14"/>
                  <a:gd name="T100" fmla="*/ 4 w 11"/>
                  <a:gd name="T10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 h="14">
                    <a:moveTo>
                      <a:pt x="4" y="0"/>
                    </a:moveTo>
                    <a:lnTo>
                      <a:pt x="7" y="0"/>
                    </a:lnTo>
                    <a:lnTo>
                      <a:pt x="7" y="0"/>
                    </a:lnTo>
                    <a:lnTo>
                      <a:pt x="7" y="0"/>
                    </a:lnTo>
                    <a:lnTo>
                      <a:pt x="7" y="0"/>
                    </a:lnTo>
                    <a:lnTo>
                      <a:pt x="7" y="0"/>
                    </a:lnTo>
                    <a:lnTo>
                      <a:pt x="7" y="3"/>
                    </a:lnTo>
                    <a:lnTo>
                      <a:pt x="7" y="3"/>
                    </a:lnTo>
                    <a:lnTo>
                      <a:pt x="4" y="3"/>
                    </a:lnTo>
                    <a:lnTo>
                      <a:pt x="4" y="3"/>
                    </a:lnTo>
                    <a:lnTo>
                      <a:pt x="4" y="3"/>
                    </a:lnTo>
                    <a:lnTo>
                      <a:pt x="4" y="3"/>
                    </a:lnTo>
                    <a:lnTo>
                      <a:pt x="4" y="3"/>
                    </a:lnTo>
                    <a:lnTo>
                      <a:pt x="4" y="3"/>
                    </a:lnTo>
                    <a:lnTo>
                      <a:pt x="4" y="3"/>
                    </a:lnTo>
                    <a:lnTo>
                      <a:pt x="4" y="3"/>
                    </a:lnTo>
                    <a:lnTo>
                      <a:pt x="4" y="3"/>
                    </a:lnTo>
                    <a:lnTo>
                      <a:pt x="4" y="7"/>
                    </a:lnTo>
                    <a:lnTo>
                      <a:pt x="4" y="7"/>
                    </a:lnTo>
                    <a:lnTo>
                      <a:pt x="4" y="7"/>
                    </a:lnTo>
                    <a:lnTo>
                      <a:pt x="4" y="7"/>
                    </a:lnTo>
                    <a:lnTo>
                      <a:pt x="7" y="3"/>
                    </a:lnTo>
                    <a:lnTo>
                      <a:pt x="7" y="3"/>
                    </a:lnTo>
                    <a:lnTo>
                      <a:pt x="7" y="3"/>
                    </a:lnTo>
                    <a:lnTo>
                      <a:pt x="7" y="3"/>
                    </a:lnTo>
                    <a:lnTo>
                      <a:pt x="7" y="3"/>
                    </a:lnTo>
                    <a:lnTo>
                      <a:pt x="7" y="7"/>
                    </a:lnTo>
                    <a:lnTo>
                      <a:pt x="7" y="7"/>
                    </a:lnTo>
                    <a:lnTo>
                      <a:pt x="7" y="7"/>
                    </a:lnTo>
                    <a:lnTo>
                      <a:pt x="11" y="7"/>
                    </a:lnTo>
                    <a:lnTo>
                      <a:pt x="7" y="7"/>
                    </a:lnTo>
                    <a:lnTo>
                      <a:pt x="7" y="7"/>
                    </a:lnTo>
                    <a:lnTo>
                      <a:pt x="7" y="7"/>
                    </a:lnTo>
                    <a:lnTo>
                      <a:pt x="7" y="7"/>
                    </a:lnTo>
                    <a:lnTo>
                      <a:pt x="7" y="7"/>
                    </a:lnTo>
                    <a:lnTo>
                      <a:pt x="7" y="7"/>
                    </a:lnTo>
                    <a:lnTo>
                      <a:pt x="7" y="7"/>
                    </a:lnTo>
                    <a:lnTo>
                      <a:pt x="11" y="7"/>
                    </a:lnTo>
                    <a:lnTo>
                      <a:pt x="11" y="10"/>
                    </a:lnTo>
                    <a:lnTo>
                      <a:pt x="7" y="10"/>
                    </a:lnTo>
                    <a:lnTo>
                      <a:pt x="7" y="10"/>
                    </a:lnTo>
                    <a:lnTo>
                      <a:pt x="7" y="10"/>
                    </a:lnTo>
                    <a:lnTo>
                      <a:pt x="7" y="10"/>
                    </a:lnTo>
                    <a:lnTo>
                      <a:pt x="7" y="10"/>
                    </a:lnTo>
                    <a:lnTo>
                      <a:pt x="7" y="14"/>
                    </a:lnTo>
                    <a:lnTo>
                      <a:pt x="7" y="14"/>
                    </a:lnTo>
                    <a:lnTo>
                      <a:pt x="7" y="10"/>
                    </a:lnTo>
                    <a:lnTo>
                      <a:pt x="7" y="10"/>
                    </a:lnTo>
                    <a:lnTo>
                      <a:pt x="7" y="10"/>
                    </a:lnTo>
                    <a:lnTo>
                      <a:pt x="7" y="10"/>
                    </a:lnTo>
                    <a:lnTo>
                      <a:pt x="7" y="14"/>
                    </a:lnTo>
                    <a:lnTo>
                      <a:pt x="7" y="10"/>
                    </a:lnTo>
                    <a:lnTo>
                      <a:pt x="4" y="10"/>
                    </a:lnTo>
                    <a:lnTo>
                      <a:pt x="4" y="10"/>
                    </a:lnTo>
                    <a:lnTo>
                      <a:pt x="4" y="10"/>
                    </a:lnTo>
                    <a:lnTo>
                      <a:pt x="4" y="10"/>
                    </a:lnTo>
                    <a:lnTo>
                      <a:pt x="7" y="10"/>
                    </a:lnTo>
                    <a:lnTo>
                      <a:pt x="7" y="10"/>
                    </a:lnTo>
                    <a:lnTo>
                      <a:pt x="7" y="10"/>
                    </a:lnTo>
                    <a:lnTo>
                      <a:pt x="7" y="10"/>
                    </a:lnTo>
                    <a:lnTo>
                      <a:pt x="7" y="10"/>
                    </a:lnTo>
                    <a:lnTo>
                      <a:pt x="7" y="10"/>
                    </a:lnTo>
                    <a:lnTo>
                      <a:pt x="7" y="10"/>
                    </a:lnTo>
                    <a:lnTo>
                      <a:pt x="4" y="10"/>
                    </a:lnTo>
                    <a:lnTo>
                      <a:pt x="4" y="10"/>
                    </a:lnTo>
                    <a:lnTo>
                      <a:pt x="4" y="10"/>
                    </a:lnTo>
                    <a:lnTo>
                      <a:pt x="4" y="10"/>
                    </a:lnTo>
                    <a:lnTo>
                      <a:pt x="4" y="10"/>
                    </a:lnTo>
                    <a:lnTo>
                      <a:pt x="4" y="10"/>
                    </a:lnTo>
                    <a:lnTo>
                      <a:pt x="7" y="10"/>
                    </a:lnTo>
                    <a:lnTo>
                      <a:pt x="7" y="10"/>
                    </a:lnTo>
                    <a:lnTo>
                      <a:pt x="7" y="10"/>
                    </a:lnTo>
                    <a:lnTo>
                      <a:pt x="7" y="10"/>
                    </a:lnTo>
                    <a:lnTo>
                      <a:pt x="4" y="10"/>
                    </a:lnTo>
                    <a:lnTo>
                      <a:pt x="4" y="10"/>
                    </a:lnTo>
                    <a:lnTo>
                      <a:pt x="4" y="10"/>
                    </a:lnTo>
                    <a:lnTo>
                      <a:pt x="4" y="7"/>
                    </a:lnTo>
                    <a:lnTo>
                      <a:pt x="4" y="7"/>
                    </a:lnTo>
                    <a:lnTo>
                      <a:pt x="4" y="7"/>
                    </a:lnTo>
                    <a:lnTo>
                      <a:pt x="4" y="7"/>
                    </a:lnTo>
                    <a:lnTo>
                      <a:pt x="4" y="7"/>
                    </a:lnTo>
                    <a:lnTo>
                      <a:pt x="4" y="7"/>
                    </a:lnTo>
                    <a:lnTo>
                      <a:pt x="0" y="7"/>
                    </a:lnTo>
                    <a:lnTo>
                      <a:pt x="4" y="7"/>
                    </a:lnTo>
                    <a:lnTo>
                      <a:pt x="0" y="3"/>
                    </a:lnTo>
                    <a:lnTo>
                      <a:pt x="0" y="3"/>
                    </a:lnTo>
                    <a:lnTo>
                      <a:pt x="0" y="3"/>
                    </a:lnTo>
                    <a:lnTo>
                      <a:pt x="0" y="3"/>
                    </a:lnTo>
                    <a:lnTo>
                      <a:pt x="0" y="3"/>
                    </a:lnTo>
                    <a:lnTo>
                      <a:pt x="0" y="3"/>
                    </a:lnTo>
                    <a:lnTo>
                      <a:pt x="0" y="3"/>
                    </a:lnTo>
                    <a:lnTo>
                      <a:pt x="0" y="3"/>
                    </a:lnTo>
                    <a:lnTo>
                      <a:pt x="4" y="3"/>
                    </a:lnTo>
                    <a:lnTo>
                      <a:pt x="4" y="3"/>
                    </a:lnTo>
                    <a:lnTo>
                      <a:pt x="4" y="3"/>
                    </a:lnTo>
                    <a:lnTo>
                      <a:pt x="4" y="3"/>
                    </a:lnTo>
                    <a:lnTo>
                      <a:pt x="4" y="3"/>
                    </a:lnTo>
                    <a:lnTo>
                      <a:pt x="4" y="3"/>
                    </a:lnTo>
                    <a:lnTo>
                      <a:pt x="4" y="0"/>
                    </a:lnTo>
                    <a:lnTo>
                      <a:pt x="4" y="0"/>
                    </a:lnTo>
                    <a:lnTo>
                      <a:pt x="4"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54" name="Freeform 3190">
                <a:extLst>
                  <a:ext uri="{FF2B5EF4-FFF2-40B4-BE49-F238E27FC236}">
                    <a16:creationId xmlns:a16="http://schemas.microsoft.com/office/drawing/2014/main" id="{26C37470-92EB-47EE-B6E5-51477285FA8B}"/>
                  </a:ext>
                </a:extLst>
              </p:cNvPr>
              <p:cNvSpPr>
                <a:spLocks/>
              </p:cNvSpPr>
              <p:nvPr/>
            </p:nvSpPr>
            <p:spPr bwMode="auto">
              <a:xfrm>
                <a:off x="2135" y="2216"/>
                <a:ext cx="11" cy="14"/>
              </a:xfrm>
              <a:custGeom>
                <a:avLst/>
                <a:gdLst>
                  <a:gd name="T0" fmla="*/ 7 w 11"/>
                  <a:gd name="T1" fmla="*/ 0 h 14"/>
                  <a:gd name="T2" fmla="*/ 7 w 11"/>
                  <a:gd name="T3" fmla="*/ 0 h 14"/>
                  <a:gd name="T4" fmla="*/ 7 w 11"/>
                  <a:gd name="T5" fmla="*/ 0 h 14"/>
                  <a:gd name="T6" fmla="*/ 7 w 11"/>
                  <a:gd name="T7" fmla="*/ 3 h 14"/>
                  <a:gd name="T8" fmla="*/ 4 w 11"/>
                  <a:gd name="T9" fmla="*/ 3 h 14"/>
                  <a:gd name="T10" fmla="*/ 4 w 11"/>
                  <a:gd name="T11" fmla="*/ 3 h 14"/>
                  <a:gd name="T12" fmla="*/ 4 w 11"/>
                  <a:gd name="T13" fmla="*/ 3 h 14"/>
                  <a:gd name="T14" fmla="*/ 4 w 11"/>
                  <a:gd name="T15" fmla="*/ 3 h 14"/>
                  <a:gd name="T16" fmla="*/ 4 w 11"/>
                  <a:gd name="T17" fmla="*/ 7 h 14"/>
                  <a:gd name="T18" fmla="*/ 4 w 11"/>
                  <a:gd name="T19" fmla="*/ 7 h 14"/>
                  <a:gd name="T20" fmla="*/ 7 w 11"/>
                  <a:gd name="T21" fmla="*/ 3 h 14"/>
                  <a:gd name="T22" fmla="*/ 7 w 11"/>
                  <a:gd name="T23" fmla="*/ 3 h 14"/>
                  <a:gd name="T24" fmla="*/ 7 w 11"/>
                  <a:gd name="T25" fmla="*/ 3 h 14"/>
                  <a:gd name="T26" fmla="*/ 7 w 11"/>
                  <a:gd name="T27" fmla="*/ 7 h 14"/>
                  <a:gd name="T28" fmla="*/ 11 w 11"/>
                  <a:gd name="T29" fmla="*/ 7 h 14"/>
                  <a:gd name="T30" fmla="*/ 7 w 11"/>
                  <a:gd name="T31" fmla="*/ 7 h 14"/>
                  <a:gd name="T32" fmla="*/ 7 w 11"/>
                  <a:gd name="T33" fmla="*/ 7 h 14"/>
                  <a:gd name="T34" fmla="*/ 7 w 11"/>
                  <a:gd name="T35" fmla="*/ 7 h 14"/>
                  <a:gd name="T36" fmla="*/ 11 w 11"/>
                  <a:gd name="T37" fmla="*/ 7 h 14"/>
                  <a:gd name="T38" fmla="*/ 7 w 11"/>
                  <a:gd name="T39" fmla="*/ 10 h 14"/>
                  <a:gd name="T40" fmla="*/ 7 w 11"/>
                  <a:gd name="T41" fmla="*/ 10 h 14"/>
                  <a:gd name="T42" fmla="*/ 7 w 11"/>
                  <a:gd name="T43" fmla="*/ 10 h 14"/>
                  <a:gd name="T44" fmla="*/ 7 w 11"/>
                  <a:gd name="T45" fmla="*/ 14 h 14"/>
                  <a:gd name="T46" fmla="*/ 7 w 11"/>
                  <a:gd name="T47" fmla="*/ 10 h 14"/>
                  <a:gd name="T48" fmla="*/ 7 w 11"/>
                  <a:gd name="T49" fmla="*/ 10 h 14"/>
                  <a:gd name="T50" fmla="*/ 7 w 11"/>
                  <a:gd name="T51" fmla="*/ 10 h 14"/>
                  <a:gd name="T52" fmla="*/ 4 w 11"/>
                  <a:gd name="T53" fmla="*/ 10 h 14"/>
                  <a:gd name="T54" fmla="*/ 4 w 11"/>
                  <a:gd name="T55" fmla="*/ 10 h 14"/>
                  <a:gd name="T56" fmla="*/ 7 w 11"/>
                  <a:gd name="T57" fmla="*/ 10 h 14"/>
                  <a:gd name="T58" fmla="*/ 7 w 11"/>
                  <a:gd name="T59" fmla="*/ 10 h 14"/>
                  <a:gd name="T60" fmla="*/ 7 w 11"/>
                  <a:gd name="T61" fmla="*/ 10 h 14"/>
                  <a:gd name="T62" fmla="*/ 4 w 11"/>
                  <a:gd name="T63" fmla="*/ 10 h 14"/>
                  <a:gd name="T64" fmla="*/ 4 w 11"/>
                  <a:gd name="T65" fmla="*/ 10 h 14"/>
                  <a:gd name="T66" fmla="*/ 4 w 11"/>
                  <a:gd name="T67" fmla="*/ 10 h 14"/>
                  <a:gd name="T68" fmla="*/ 7 w 11"/>
                  <a:gd name="T69" fmla="*/ 10 h 14"/>
                  <a:gd name="T70" fmla="*/ 7 w 11"/>
                  <a:gd name="T71" fmla="*/ 10 h 14"/>
                  <a:gd name="T72" fmla="*/ 4 w 11"/>
                  <a:gd name="T73" fmla="*/ 10 h 14"/>
                  <a:gd name="T74" fmla="*/ 4 w 11"/>
                  <a:gd name="T75" fmla="*/ 10 h 14"/>
                  <a:gd name="T76" fmla="*/ 4 w 11"/>
                  <a:gd name="T77" fmla="*/ 7 h 14"/>
                  <a:gd name="T78" fmla="*/ 4 w 11"/>
                  <a:gd name="T79" fmla="*/ 7 h 14"/>
                  <a:gd name="T80" fmla="*/ 4 w 11"/>
                  <a:gd name="T81" fmla="*/ 7 h 14"/>
                  <a:gd name="T82" fmla="*/ 4 w 11"/>
                  <a:gd name="T83" fmla="*/ 7 h 14"/>
                  <a:gd name="T84" fmla="*/ 0 w 11"/>
                  <a:gd name="T85" fmla="*/ 3 h 14"/>
                  <a:gd name="T86" fmla="*/ 0 w 11"/>
                  <a:gd name="T87" fmla="*/ 3 h 14"/>
                  <a:gd name="T88" fmla="*/ 0 w 11"/>
                  <a:gd name="T89" fmla="*/ 3 h 14"/>
                  <a:gd name="T90" fmla="*/ 0 w 11"/>
                  <a:gd name="T91" fmla="*/ 3 h 14"/>
                  <a:gd name="T92" fmla="*/ 4 w 11"/>
                  <a:gd name="T93" fmla="*/ 3 h 14"/>
                  <a:gd name="T94" fmla="*/ 4 w 11"/>
                  <a:gd name="T95" fmla="*/ 3 h 14"/>
                  <a:gd name="T96" fmla="*/ 4 w 11"/>
                  <a:gd name="T97" fmla="*/ 3 h 14"/>
                  <a:gd name="T98" fmla="*/ 4 w 11"/>
                  <a:gd name="T99" fmla="*/ 0 h 14"/>
                  <a:gd name="T100" fmla="*/ 4 w 11"/>
                  <a:gd name="T10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 h="14">
                    <a:moveTo>
                      <a:pt x="4" y="0"/>
                    </a:moveTo>
                    <a:lnTo>
                      <a:pt x="7" y="0"/>
                    </a:lnTo>
                    <a:lnTo>
                      <a:pt x="7" y="0"/>
                    </a:lnTo>
                    <a:lnTo>
                      <a:pt x="7" y="0"/>
                    </a:lnTo>
                    <a:lnTo>
                      <a:pt x="7" y="0"/>
                    </a:lnTo>
                    <a:lnTo>
                      <a:pt x="7" y="0"/>
                    </a:lnTo>
                    <a:lnTo>
                      <a:pt x="7" y="3"/>
                    </a:lnTo>
                    <a:lnTo>
                      <a:pt x="7" y="3"/>
                    </a:lnTo>
                    <a:lnTo>
                      <a:pt x="4" y="3"/>
                    </a:lnTo>
                    <a:lnTo>
                      <a:pt x="4" y="3"/>
                    </a:lnTo>
                    <a:lnTo>
                      <a:pt x="4" y="3"/>
                    </a:lnTo>
                    <a:lnTo>
                      <a:pt x="4" y="3"/>
                    </a:lnTo>
                    <a:lnTo>
                      <a:pt x="4" y="3"/>
                    </a:lnTo>
                    <a:lnTo>
                      <a:pt x="4" y="3"/>
                    </a:lnTo>
                    <a:lnTo>
                      <a:pt x="4" y="3"/>
                    </a:lnTo>
                    <a:lnTo>
                      <a:pt x="4" y="3"/>
                    </a:lnTo>
                    <a:lnTo>
                      <a:pt x="4" y="3"/>
                    </a:lnTo>
                    <a:lnTo>
                      <a:pt x="4" y="7"/>
                    </a:lnTo>
                    <a:lnTo>
                      <a:pt x="4" y="7"/>
                    </a:lnTo>
                    <a:lnTo>
                      <a:pt x="4" y="7"/>
                    </a:lnTo>
                    <a:lnTo>
                      <a:pt x="4" y="7"/>
                    </a:lnTo>
                    <a:lnTo>
                      <a:pt x="7" y="3"/>
                    </a:lnTo>
                    <a:lnTo>
                      <a:pt x="7" y="3"/>
                    </a:lnTo>
                    <a:lnTo>
                      <a:pt x="7" y="3"/>
                    </a:lnTo>
                    <a:lnTo>
                      <a:pt x="7" y="3"/>
                    </a:lnTo>
                    <a:lnTo>
                      <a:pt x="7" y="3"/>
                    </a:lnTo>
                    <a:lnTo>
                      <a:pt x="7" y="7"/>
                    </a:lnTo>
                    <a:lnTo>
                      <a:pt x="7" y="7"/>
                    </a:lnTo>
                    <a:lnTo>
                      <a:pt x="7" y="7"/>
                    </a:lnTo>
                    <a:lnTo>
                      <a:pt x="11" y="7"/>
                    </a:lnTo>
                    <a:lnTo>
                      <a:pt x="7" y="7"/>
                    </a:lnTo>
                    <a:lnTo>
                      <a:pt x="7" y="7"/>
                    </a:lnTo>
                    <a:lnTo>
                      <a:pt x="7" y="7"/>
                    </a:lnTo>
                    <a:lnTo>
                      <a:pt x="7" y="7"/>
                    </a:lnTo>
                    <a:lnTo>
                      <a:pt x="7" y="7"/>
                    </a:lnTo>
                    <a:lnTo>
                      <a:pt x="7" y="7"/>
                    </a:lnTo>
                    <a:lnTo>
                      <a:pt x="7" y="7"/>
                    </a:lnTo>
                    <a:lnTo>
                      <a:pt x="11" y="7"/>
                    </a:lnTo>
                    <a:lnTo>
                      <a:pt x="11" y="10"/>
                    </a:lnTo>
                    <a:lnTo>
                      <a:pt x="7" y="10"/>
                    </a:lnTo>
                    <a:lnTo>
                      <a:pt x="7" y="10"/>
                    </a:lnTo>
                    <a:lnTo>
                      <a:pt x="7" y="10"/>
                    </a:lnTo>
                    <a:lnTo>
                      <a:pt x="7" y="10"/>
                    </a:lnTo>
                    <a:lnTo>
                      <a:pt x="7" y="10"/>
                    </a:lnTo>
                    <a:lnTo>
                      <a:pt x="7" y="14"/>
                    </a:lnTo>
                    <a:lnTo>
                      <a:pt x="7" y="14"/>
                    </a:lnTo>
                    <a:lnTo>
                      <a:pt x="7" y="10"/>
                    </a:lnTo>
                    <a:lnTo>
                      <a:pt x="7" y="10"/>
                    </a:lnTo>
                    <a:lnTo>
                      <a:pt x="7" y="10"/>
                    </a:lnTo>
                    <a:lnTo>
                      <a:pt x="7" y="10"/>
                    </a:lnTo>
                    <a:lnTo>
                      <a:pt x="7" y="14"/>
                    </a:lnTo>
                    <a:lnTo>
                      <a:pt x="7" y="10"/>
                    </a:lnTo>
                    <a:lnTo>
                      <a:pt x="4" y="10"/>
                    </a:lnTo>
                    <a:lnTo>
                      <a:pt x="4" y="10"/>
                    </a:lnTo>
                    <a:lnTo>
                      <a:pt x="4" y="10"/>
                    </a:lnTo>
                    <a:lnTo>
                      <a:pt x="4" y="10"/>
                    </a:lnTo>
                    <a:lnTo>
                      <a:pt x="7" y="10"/>
                    </a:lnTo>
                    <a:lnTo>
                      <a:pt x="7" y="10"/>
                    </a:lnTo>
                    <a:lnTo>
                      <a:pt x="7" y="10"/>
                    </a:lnTo>
                    <a:lnTo>
                      <a:pt x="7" y="10"/>
                    </a:lnTo>
                    <a:lnTo>
                      <a:pt x="7" y="10"/>
                    </a:lnTo>
                    <a:lnTo>
                      <a:pt x="7" y="10"/>
                    </a:lnTo>
                    <a:lnTo>
                      <a:pt x="7" y="10"/>
                    </a:lnTo>
                    <a:lnTo>
                      <a:pt x="4" y="10"/>
                    </a:lnTo>
                    <a:lnTo>
                      <a:pt x="4" y="10"/>
                    </a:lnTo>
                    <a:lnTo>
                      <a:pt x="4" y="10"/>
                    </a:lnTo>
                    <a:lnTo>
                      <a:pt x="4" y="10"/>
                    </a:lnTo>
                    <a:lnTo>
                      <a:pt x="4" y="10"/>
                    </a:lnTo>
                    <a:lnTo>
                      <a:pt x="4" y="10"/>
                    </a:lnTo>
                    <a:lnTo>
                      <a:pt x="7" y="10"/>
                    </a:lnTo>
                    <a:lnTo>
                      <a:pt x="7" y="10"/>
                    </a:lnTo>
                    <a:lnTo>
                      <a:pt x="7" y="10"/>
                    </a:lnTo>
                    <a:lnTo>
                      <a:pt x="7" y="10"/>
                    </a:lnTo>
                    <a:lnTo>
                      <a:pt x="4" y="10"/>
                    </a:lnTo>
                    <a:lnTo>
                      <a:pt x="4" y="10"/>
                    </a:lnTo>
                    <a:lnTo>
                      <a:pt x="4" y="10"/>
                    </a:lnTo>
                    <a:lnTo>
                      <a:pt x="4" y="7"/>
                    </a:lnTo>
                    <a:lnTo>
                      <a:pt x="4" y="7"/>
                    </a:lnTo>
                    <a:lnTo>
                      <a:pt x="4" y="7"/>
                    </a:lnTo>
                    <a:lnTo>
                      <a:pt x="4" y="7"/>
                    </a:lnTo>
                    <a:lnTo>
                      <a:pt x="4" y="7"/>
                    </a:lnTo>
                    <a:lnTo>
                      <a:pt x="4" y="7"/>
                    </a:lnTo>
                    <a:lnTo>
                      <a:pt x="0" y="7"/>
                    </a:lnTo>
                    <a:lnTo>
                      <a:pt x="4" y="7"/>
                    </a:lnTo>
                    <a:lnTo>
                      <a:pt x="0" y="3"/>
                    </a:lnTo>
                    <a:lnTo>
                      <a:pt x="0" y="3"/>
                    </a:lnTo>
                    <a:lnTo>
                      <a:pt x="0" y="3"/>
                    </a:lnTo>
                    <a:lnTo>
                      <a:pt x="0" y="3"/>
                    </a:lnTo>
                    <a:lnTo>
                      <a:pt x="0" y="3"/>
                    </a:lnTo>
                    <a:lnTo>
                      <a:pt x="0" y="3"/>
                    </a:lnTo>
                    <a:lnTo>
                      <a:pt x="0" y="3"/>
                    </a:lnTo>
                    <a:lnTo>
                      <a:pt x="0" y="3"/>
                    </a:lnTo>
                    <a:lnTo>
                      <a:pt x="4" y="3"/>
                    </a:lnTo>
                    <a:lnTo>
                      <a:pt x="4" y="3"/>
                    </a:lnTo>
                    <a:lnTo>
                      <a:pt x="4" y="3"/>
                    </a:lnTo>
                    <a:lnTo>
                      <a:pt x="4" y="3"/>
                    </a:lnTo>
                    <a:lnTo>
                      <a:pt x="4" y="3"/>
                    </a:lnTo>
                    <a:lnTo>
                      <a:pt x="4" y="3"/>
                    </a:lnTo>
                    <a:lnTo>
                      <a:pt x="4" y="0"/>
                    </a:lnTo>
                    <a:lnTo>
                      <a:pt x="4" y="0"/>
                    </a:lnTo>
                    <a:lnTo>
                      <a:pt x="4"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55" name="Freeform 3191">
                <a:extLst>
                  <a:ext uri="{FF2B5EF4-FFF2-40B4-BE49-F238E27FC236}">
                    <a16:creationId xmlns:a16="http://schemas.microsoft.com/office/drawing/2014/main" id="{6CB4DA11-6783-4CC9-A49E-DC8C0471361B}"/>
                  </a:ext>
                </a:extLst>
              </p:cNvPr>
              <p:cNvSpPr>
                <a:spLocks/>
              </p:cNvSpPr>
              <p:nvPr/>
            </p:nvSpPr>
            <p:spPr bwMode="auto">
              <a:xfrm>
                <a:off x="2124" y="2198"/>
                <a:ext cx="15" cy="18"/>
              </a:xfrm>
              <a:custGeom>
                <a:avLst/>
                <a:gdLst>
                  <a:gd name="T0" fmla="*/ 7 w 15"/>
                  <a:gd name="T1" fmla="*/ 0 h 18"/>
                  <a:gd name="T2" fmla="*/ 7 w 15"/>
                  <a:gd name="T3" fmla="*/ 0 h 18"/>
                  <a:gd name="T4" fmla="*/ 11 w 15"/>
                  <a:gd name="T5" fmla="*/ 0 h 18"/>
                  <a:gd name="T6" fmla="*/ 11 w 15"/>
                  <a:gd name="T7" fmla="*/ 0 h 18"/>
                  <a:gd name="T8" fmla="*/ 11 w 15"/>
                  <a:gd name="T9" fmla="*/ 3 h 18"/>
                  <a:gd name="T10" fmla="*/ 11 w 15"/>
                  <a:gd name="T11" fmla="*/ 3 h 18"/>
                  <a:gd name="T12" fmla="*/ 11 w 15"/>
                  <a:gd name="T13" fmla="*/ 3 h 18"/>
                  <a:gd name="T14" fmla="*/ 15 w 15"/>
                  <a:gd name="T15" fmla="*/ 7 h 18"/>
                  <a:gd name="T16" fmla="*/ 15 w 15"/>
                  <a:gd name="T17" fmla="*/ 10 h 18"/>
                  <a:gd name="T18" fmla="*/ 15 w 15"/>
                  <a:gd name="T19" fmla="*/ 10 h 18"/>
                  <a:gd name="T20" fmla="*/ 15 w 15"/>
                  <a:gd name="T21" fmla="*/ 14 h 18"/>
                  <a:gd name="T22" fmla="*/ 15 w 15"/>
                  <a:gd name="T23" fmla="*/ 14 h 18"/>
                  <a:gd name="T24" fmla="*/ 15 w 15"/>
                  <a:gd name="T25" fmla="*/ 14 h 18"/>
                  <a:gd name="T26" fmla="*/ 11 w 15"/>
                  <a:gd name="T27" fmla="*/ 14 h 18"/>
                  <a:gd name="T28" fmla="*/ 11 w 15"/>
                  <a:gd name="T29" fmla="*/ 18 h 18"/>
                  <a:gd name="T30" fmla="*/ 11 w 15"/>
                  <a:gd name="T31" fmla="*/ 18 h 18"/>
                  <a:gd name="T32" fmla="*/ 11 w 15"/>
                  <a:gd name="T33" fmla="*/ 18 h 18"/>
                  <a:gd name="T34" fmla="*/ 11 w 15"/>
                  <a:gd name="T35" fmla="*/ 18 h 18"/>
                  <a:gd name="T36" fmla="*/ 7 w 15"/>
                  <a:gd name="T37" fmla="*/ 18 h 18"/>
                  <a:gd name="T38" fmla="*/ 7 w 15"/>
                  <a:gd name="T39" fmla="*/ 18 h 18"/>
                  <a:gd name="T40" fmla="*/ 7 w 15"/>
                  <a:gd name="T41" fmla="*/ 14 h 18"/>
                  <a:gd name="T42" fmla="*/ 7 w 15"/>
                  <a:gd name="T43" fmla="*/ 14 h 18"/>
                  <a:gd name="T44" fmla="*/ 4 w 15"/>
                  <a:gd name="T45" fmla="*/ 14 h 18"/>
                  <a:gd name="T46" fmla="*/ 0 w 15"/>
                  <a:gd name="T47" fmla="*/ 10 h 18"/>
                  <a:gd name="T48" fmla="*/ 4 w 15"/>
                  <a:gd name="T49" fmla="*/ 10 h 18"/>
                  <a:gd name="T50" fmla="*/ 4 w 15"/>
                  <a:gd name="T51" fmla="*/ 10 h 18"/>
                  <a:gd name="T52" fmla="*/ 4 w 15"/>
                  <a:gd name="T53" fmla="*/ 10 h 18"/>
                  <a:gd name="T54" fmla="*/ 4 w 15"/>
                  <a:gd name="T55" fmla="*/ 10 h 18"/>
                  <a:gd name="T56" fmla="*/ 4 w 15"/>
                  <a:gd name="T57" fmla="*/ 10 h 18"/>
                  <a:gd name="T58" fmla="*/ 4 w 15"/>
                  <a:gd name="T59" fmla="*/ 10 h 18"/>
                  <a:gd name="T60" fmla="*/ 4 w 15"/>
                  <a:gd name="T61" fmla="*/ 10 h 18"/>
                  <a:gd name="T62" fmla="*/ 4 w 15"/>
                  <a:gd name="T63" fmla="*/ 10 h 18"/>
                  <a:gd name="T64" fmla="*/ 4 w 15"/>
                  <a:gd name="T65" fmla="*/ 14 h 18"/>
                  <a:gd name="T66" fmla="*/ 4 w 15"/>
                  <a:gd name="T67" fmla="*/ 14 h 18"/>
                  <a:gd name="T68" fmla="*/ 4 w 15"/>
                  <a:gd name="T69" fmla="*/ 10 h 18"/>
                  <a:gd name="T70" fmla="*/ 7 w 15"/>
                  <a:gd name="T71" fmla="*/ 10 h 18"/>
                  <a:gd name="T72" fmla="*/ 4 w 15"/>
                  <a:gd name="T73" fmla="*/ 10 h 18"/>
                  <a:gd name="T74" fmla="*/ 4 w 15"/>
                  <a:gd name="T75" fmla="*/ 10 h 18"/>
                  <a:gd name="T76" fmla="*/ 4 w 15"/>
                  <a:gd name="T77" fmla="*/ 7 h 18"/>
                  <a:gd name="T78" fmla="*/ 4 w 15"/>
                  <a:gd name="T79" fmla="*/ 10 h 18"/>
                  <a:gd name="T80" fmla="*/ 4 w 15"/>
                  <a:gd name="T81" fmla="*/ 10 h 18"/>
                  <a:gd name="T82" fmla="*/ 4 w 15"/>
                  <a:gd name="T83" fmla="*/ 10 h 18"/>
                  <a:gd name="T84" fmla="*/ 4 w 15"/>
                  <a:gd name="T85" fmla="*/ 7 h 18"/>
                  <a:gd name="T86" fmla="*/ 4 w 15"/>
                  <a:gd name="T87" fmla="*/ 7 h 18"/>
                  <a:gd name="T88" fmla="*/ 7 w 15"/>
                  <a:gd name="T89" fmla="*/ 3 h 18"/>
                  <a:gd name="T90" fmla="*/ 7 w 15"/>
                  <a:gd name="T91" fmla="*/ 3 h 18"/>
                  <a:gd name="T92" fmla="*/ 4 w 15"/>
                  <a:gd name="T93" fmla="*/ 0 h 18"/>
                  <a:gd name="T94" fmla="*/ 4 w 15"/>
                  <a:gd name="T9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 h="18">
                    <a:moveTo>
                      <a:pt x="4" y="0"/>
                    </a:moveTo>
                    <a:lnTo>
                      <a:pt x="7" y="0"/>
                    </a:lnTo>
                    <a:lnTo>
                      <a:pt x="7" y="0"/>
                    </a:lnTo>
                    <a:lnTo>
                      <a:pt x="7" y="0"/>
                    </a:lnTo>
                    <a:lnTo>
                      <a:pt x="7" y="0"/>
                    </a:lnTo>
                    <a:lnTo>
                      <a:pt x="11" y="0"/>
                    </a:lnTo>
                    <a:lnTo>
                      <a:pt x="11" y="0"/>
                    </a:lnTo>
                    <a:lnTo>
                      <a:pt x="11" y="0"/>
                    </a:lnTo>
                    <a:lnTo>
                      <a:pt x="11" y="0"/>
                    </a:lnTo>
                    <a:lnTo>
                      <a:pt x="11" y="3"/>
                    </a:lnTo>
                    <a:lnTo>
                      <a:pt x="11" y="3"/>
                    </a:lnTo>
                    <a:lnTo>
                      <a:pt x="11" y="3"/>
                    </a:lnTo>
                    <a:lnTo>
                      <a:pt x="11" y="3"/>
                    </a:lnTo>
                    <a:lnTo>
                      <a:pt x="11" y="3"/>
                    </a:lnTo>
                    <a:lnTo>
                      <a:pt x="11" y="7"/>
                    </a:lnTo>
                    <a:lnTo>
                      <a:pt x="15" y="7"/>
                    </a:lnTo>
                    <a:lnTo>
                      <a:pt x="15" y="7"/>
                    </a:lnTo>
                    <a:lnTo>
                      <a:pt x="15" y="10"/>
                    </a:lnTo>
                    <a:lnTo>
                      <a:pt x="15" y="10"/>
                    </a:lnTo>
                    <a:lnTo>
                      <a:pt x="15" y="10"/>
                    </a:lnTo>
                    <a:lnTo>
                      <a:pt x="15" y="10"/>
                    </a:lnTo>
                    <a:lnTo>
                      <a:pt x="15" y="14"/>
                    </a:lnTo>
                    <a:lnTo>
                      <a:pt x="15" y="14"/>
                    </a:lnTo>
                    <a:lnTo>
                      <a:pt x="15" y="14"/>
                    </a:lnTo>
                    <a:lnTo>
                      <a:pt x="15" y="14"/>
                    </a:lnTo>
                    <a:lnTo>
                      <a:pt x="15" y="14"/>
                    </a:lnTo>
                    <a:lnTo>
                      <a:pt x="15" y="14"/>
                    </a:lnTo>
                    <a:lnTo>
                      <a:pt x="11" y="14"/>
                    </a:lnTo>
                    <a:lnTo>
                      <a:pt x="15" y="18"/>
                    </a:lnTo>
                    <a:lnTo>
                      <a:pt x="11" y="18"/>
                    </a:lnTo>
                    <a:lnTo>
                      <a:pt x="11" y="18"/>
                    </a:lnTo>
                    <a:lnTo>
                      <a:pt x="11" y="18"/>
                    </a:lnTo>
                    <a:lnTo>
                      <a:pt x="11" y="18"/>
                    </a:lnTo>
                    <a:lnTo>
                      <a:pt x="11" y="18"/>
                    </a:lnTo>
                    <a:lnTo>
                      <a:pt x="11" y="18"/>
                    </a:lnTo>
                    <a:lnTo>
                      <a:pt x="11" y="18"/>
                    </a:lnTo>
                    <a:lnTo>
                      <a:pt x="11" y="18"/>
                    </a:lnTo>
                    <a:lnTo>
                      <a:pt x="7" y="18"/>
                    </a:lnTo>
                    <a:lnTo>
                      <a:pt x="7" y="18"/>
                    </a:lnTo>
                    <a:lnTo>
                      <a:pt x="7" y="18"/>
                    </a:lnTo>
                    <a:lnTo>
                      <a:pt x="7" y="14"/>
                    </a:lnTo>
                    <a:lnTo>
                      <a:pt x="7" y="14"/>
                    </a:lnTo>
                    <a:lnTo>
                      <a:pt x="7" y="14"/>
                    </a:lnTo>
                    <a:lnTo>
                      <a:pt x="7" y="14"/>
                    </a:lnTo>
                    <a:lnTo>
                      <a:pt x="4" y="14"/>
                    </a:lnTo>
                    <a:lnTo>
                      <a:pt x="4" y="14"/>
                    </a:lnTo>
                    <a:lnTo>
                      <a:pt x="0" y="10"/>
                    </a:lnTo>
                    <a:lnTo>
                      <a:pt x="0" y="10"/>
                    </a:lnTo>
                    <a:lnTo>
                      <a:pt x="0"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4"/>
                    </a:lnTo>
                    <a:lnTo>
                      <a:pt x="4" y="14"/>
                    </a:lnTo>
                    <a:lnTo>
                      <a:pt x="4" y="14"/>
                    </a:lnTo>
                    <a:lnTo>
                      <a:pt x="4" y="10"/>
                    </a:lnTo>
                    <a:lnTo>
                      <a:pt x="4" y="10"/>
                    </a:lnTo>
                    <a:lnTo>
                      <a:pt x="4" y="10"/>
                    </a:lnTo>
                    <a:lnTo>
                      <a:pt x="7" y="10"/>
                    </a:lnTo>
                    <a:lnTo>
                      <a:pt x="4" y="10"/>
                    </a:lnTo>
                    <a:lnTo>
                      <a:pt x="4" y="10"/>
                    </a:lnTo>
                    <a:lnTo>
                      <a:pt x="4" y="10"/>
                    </a:lnTo>
                    <a:lnTo>
                      <a:pt x="4" y="10"/>
                    </a:lnTo>
                    <a:lnTo>
                      <a:pt x="4" y="10"/>
                    </a:lnTo>
                    <a:lnTo>
                      <a:pt x="4" y="7"/>
                    </a:lnTo>
                    <a:lnTo>
                      <a:pt x="4" y="10"/>
                    </a:lnTo>
                    <a:lnTo>
                      <a:pt x="4" y="10"/>
                    </a:lnTo>
                    <a:lnTo>
                      <a:pt x="4" y="10"/>
                    </a:lnTo>
                    <a:lnTo>
                      <a:pt x="4" y="10"/>
                    </a:lnTo>
                    <a:lnTo>
                      <a:pt x="4" y="10"/>
                    </a:lnTo>
                    <a:lnTo>
                      <a:pt x="4" y="10"/>
                    </a:lnTo>
                    <a:lnTo>
                      <a:pt x="4" y="7"/>
                    </a:lnTo>
                    <a:lnTo>
                      <a:pt x="4" y="7"/>
                    </a:lnTo>
                    <a:lnTo>
                      <a:pt x="4" y="7"/>
                    </a:lnTo>
                    <a:lnTo>
                      <a:pt x="4" y="7"/>
                    </a:lnTo>
                    <a:lnTo>
                      <a:pt x="4" y="7"/>
                    </a:lnTo>
                    <a:lnTo>
                      <a:pt x="7" y="3"/>
                    </a:lnTo>
                    <a:lnTo>
                      <a:pt x="7" y="3"/>
                    </a:lnTo>
                    <a:lnTo>
                      <a:pt x="7" y="3"/>
                    </a:lnTo>
                    <a:lnTo>
                      <a:pt x="7" y="3"/>
                    </a:lnTo>
                    <a:lnTo>
                      <a:pt x="4" y="0"/>
                    </a:lnTo>
                    <a:lnTo>
                      <a:pt x="4"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56" name="Freeform 3192">
                <a:extLst>
                  <a:ext uri="{FF2B5EF4-FFF2-40B4-BE49-F238E27FC236}">
                    <a16:creationId xmlns:a16="http://schemas.microsoft.com/office/drawing/2014/main" id="{263FA63A-3095-48A1-BC4D-05A652090A91}"/>
                  </a:ext>
                </a:extLst>
              </p:cNvPr>
              <p:cNvSpPr>
                <a:spLocks/>
              </p:cNvSpPr>
              <p:nvPr/>
            </p:nvSpPr>
            <p:spPr bwMode="auto">
              <a:xfrm>
                <a:off x="2124" y="2198"/>
                <a:ext cx="15" cy="18"/>
              </a:xfrm>
              <a:custGeom>
                <a:avLst/>
                <a:gdLst>
                  <a:gd name="T0" fmla="*/ 7 w 15"/>
                  <a:gd name="T1" fmla="*/ 0 h 18"/>
                  <a:gd name="T2" fmla="*/ 7 w 15"/>
                  <a:gd name="T3" fmla="*/ 0 h 18"/>
                  <a:gd name="T4" fmla="*/ 11 w 15"/>
                  <a:gd name="T5" fmla="*/ 0 h 18"/>
                  <a:gd name="T6" fmla="*/ 11 w 15"/>
                  <a:gd name="T7" fmla="*/ 0 h 18"/>
                  <a:gd name="T8" fmla="*/ 11 w 15"/>
                  <a:gd name="T9" fmla="*/ 3 h 18"/>
                  <a:gd name="T10" fmla="*/ 11 w 15"/>
                  <a:gd name="T11" fmla="*/ 3 h 18"/>
                  <a:gd name="T12" fmla="*/ 11 w 15"/>
                  <a:gd name="T13" fmla="*/ 3 h 18"/>
                  <a:gd name="T14" fmla="*/ 15 w 15"/>
                  <a:gd name="T15" fmla="*/ 7 h 18"/>
                  <a:gd name="T16" fmla="*/ 15 w 15"/>
                  <a:gd name="T17" fmla="*/ 10 h 18"/>
                  <a:gd name="T18" fmla="*/ 15 w 15"/>
                  <a:gd name="T19" fmla="*/ 10 h 18"/>
                  <a:gd name="T20" fmla="*/ 15 w 15"/>
                  <a:gd name="T21" fmla="*/ 14 h 18"/>
                  <a:gd name="T22" fmla="*/ 15 w 15"/>
                  <a:gd name="T23" fmla="*/ 14 h 18"/>
                  <a:gd name="T24" fmla="*/ 15 w 15"/>
                  <a:gd name="T25" fmla="*/ 14 h 18"/>
                  <a:gd name="T26" fmla="*/ 11 w 15"/>
                  <a:gd name="T27" fmla="*/ 14 h 18"/>
                  <a:gd name="T28" fmla="*/ 11 w 15"/>
                  <a:gd name="T29" fmla="*/ 18 h 18"/>
                  <a:gd name="T30" fmla="*/ 11 w 15"/>
                  <a:gd name="T31" fmla="*/ 18 h 18"/>
                  <a:gd name="T32" fmla="*/ 11 w 15"/>
                  <a:gd name="T33" fmla="*/ 18 h 18"/>
                  <a:gd name="T34" fmla="*/ 11 w 15"/>
                  <a:gd name="T35" fmla="*/ 18 h 18"/>
                  <a:gd name="T36" fmla="*/ 7 w 15"/>
                  <a:gd name="T37" fmla="*/ 18 h 18"/>
                  <a:gd name="T38" fmla="*/ 7 w 15"/>
                  <a:gd name="T39" fmla="*/ 18 h 18"/>
                  <a:gd name="T40" fmla="*/ 7 w 15"/>
                  <a:gd name="T41" fmla="*/ 14 h 18"/>
                  <a:gd name="T42" fmla="*/ 7 w 15"/>
                  <a:gd name="T43" fmla="*/ 14 h 18"/>
                  <a:gd name="T44" fmla="*/ 4 w 15"/>
                  <a:gd name="T45" fmla="*/ 14 h 18"/>
                  <a:gd name="T46" fmla="*/ 0 w 15"/>
                  <a:gd name="T47" fmla="*/ 10 h 18"/>
                  <a:gd name="T48" fmla="*/ 4 w 15"/>
                  <a:gd name="T49" fmla="*/ 10 h 18"/>
                  <a:gd name="T50" fmla="*/ 4 w 15"/>
                  <a:gd name="T51" fmla="*/ 10 h 18"/>
                  <a:gd name="T52" fmla="*/ 4 w 15"/>
                  <a:gd name="T53" fmla="*/ 10 h 18"/>
                  <a:gd name="T54" fmla="*/ 4 w 15"/>
                  <a:gd name="T55" fmla="*/ 10 h 18"/>
                  <a:gd name="T56" fmla="*/ 4 w 15"/>
                  <a:gd name="T57" fmla="*/ 10 h 18"/>
                  <a:gd name="T58" fmla="*/ 4 w 15"/>
                  <a:gd name="T59" fmla="*/ 10 h 18"/>
                  <a:gd name="T60" fmla="*/ 4 w 15"/>
                  <a:gd name="T61" fmla="*/ 10 h 18"/>
                  <a:gd name="T62" fmla="*/ 4 w 15"/>
                  <a:gd name="T63" fmla="*/ 10 h 18"/>
                  <a:gd name="T64" fmla="*/ 4 w 15"/>
                  <a:gd name="T65" fmla="*/ 14 h 18"/>
                  <a:gd name="T66" fmla="*/ 4 w 15"/>
                  <a:gd name="T67" fmla="*/ 14 h 18"/>
                  <a:gd name="T68" fmla="*/ 4 w 15"/>
                  <a:gd name="T69" fmla="*/ 10 h 18"/>
                  <a:gd name="T70" fmla="*/ 7 w 15"/>
                  <a:gd name="T71" fmla="*/ 10 h 18"/>
                  <a:gd name="T72" fmla="*/ 4 w 15"/>
                  <a:gd name="T73" fmla="*/ 10 h 18"/>
                  <a:gd name="T74" fmla="*/ 4 w 15"/>
                  <a:gd name="T75" fmla="*/ 10 h 18"/>
                  <a:gd name="T76" fmla="*/ 4 w 15"/>
                  <a:gd name="T77" fmla="*/ 7 h 18"/>
                  <a:gd name="T78" fmla="*/ 4 w 15"/>
                  <a:gd name="T79" fmla="*/ 10 h 18"/>
                  <a:gd name="T80" fmla="*/ 4 w 15"/>
                  <a:gd name="T81" fmla="*/ 10 h 18"/>
                  <a:gd name="T82" fmla="*/ 4 w 15"/>
                  <a:gd name="T83" fmla="*/ 10 h 18"/>
                  <a:gd name="T84" fmla="*/ 4 w 15"/>
                  <a:gd name="T85" fmla="*/ 7 h 18"/>
                  <a:gd name="T86" fmla="*/ 4 w 15"/>
                  <a:gd name="T87" fmla="*/ 7 h 18"/>
                  <a:gd name="T88" fmla="*/ 7 w 15"/>
                  <a:gd name="T89" fmla="*/ 3 h 18"/>
                  <a:gd name="T90" fmla="*/ 7 w 15"/>
                  <a:gd name="T91" fmla="*/ 3 h 18"/>
                  <a:gd name="T92" fmla="*/ 4 w 15"/>
                  <a:gd name="T93" fmla="*/ 0 h 18"/>
                  <a:gd name="T94" fmla="*/ 4 w 15"/>
                  <a:gd name="T9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 h="18">
                    <a:moveTo>
                      <a:pt x="4" y="0"/>
                    </a:moveTo>
                    <a:lnTo>
                      <a:pt x="7" y="0"/>
                    </a:lnTo>
                    <a:lnTo>
                      <a:pt x="7" y="0"/>
                    </a:lnTo>
                    <a:lnTo>
                      <a:pt x="7" y="0"/>
                    </a:lnTo>
                    <a:lnTo>
                      <a:pt x="7" y="0"/>
                    </a:lnTo>
                    <a:lnTo>
                      <a:pt x="11" y="0"/>
                    </a:lnTo>
                    <a:lnTo>
                      <a:pt x="11" y="0"/>
                    </a:lnTo>
                    <a:lnTo>
                      <a:pt x="11" y="0"/>
                    </a:lnTo>
                    <a:lnTo>
                      <a:pt x="11" y="0"/>
                    </a:lnTo>
                    <a:lnTo>
                      <a:pt x="11" y="3"/>
                    </a:lnTo>
                    <a:lnTo>
                      <a:pt x="11" y="3"/>
                    </a:lnTo>
                    <a:lnTo>
                      <a:pt x="11" y="3"/>
                    </a:lnTo>
                    <a:lnTo>
                      <a:pt x="11" y="3"/>
                    </a:lnTo>
                    <a:lnTo>
                      <a:pt x="11" y="3"/>
                    </a:lnTo>
                    <a:lnTo>
                      <a:pt x="11" y="7"/>
                    </a:lnTo>
                    <a:lnTo>
                      <a:pt x="15" y="7"/>
                    </a:lnTo>
                    <a:lnTo>
                      <a:pt x="15" y="7"/>
                    </a:lnTo>
                    <a:lnTo>
                      <a:pt x="15" y="10"/>
                    </a:lnTo>
                    <a:lnTo>
                      <a:pt x="15" y="10"/>
                    </a:lnTo>
                    <a:lnTo>
                      <a:pt x="15" y="10"/>
                    </a:lnTo>
                    <a:lnTo>
                      <a:pt x="15" y="10"/>
                    </a:lnTo>
                    <a:lnTo>
                      <a:pt x="15" y="14"/>
                    </a:lnTo>
                    <a:lnTo>
                      <a:pt x="15" y="14"/>
                    </a:lnTo>
                    <a:lnTo>
                      <a:pt x="15" y="14"/>
                    </a:lnTo>
                    <a:lnTo>
                      <a:pt x="15" y="14"/>
                    </a:lnTo>
                    <a:lnTo>
                      <a:pt x="15" y="14"/>
                    </a:lnTo>
                    <a:lnTo>
                      <a:pt x="15" y="14"/>
                    </a:lnTo>
                    <a:lnTo>
                      <a:pt x="11" y="14"/>
                    </a:lnTo>
                    <a:lnTo>
                      <a:pt x="15" y="18"/>
                    </a:lnTo>
                    <a:lnTo>
                      <a:pt x="11" y="18"/>
                    </a:lnTo>
                    <a:lnTo>
                      <a:pt x="11" y="18"/>
                    </a:lnTo>
                    <a:lnTo>
                      <a:pt x="11" y="18"/>
                    </a:lnTo>
                    <a:lnTo>
                      <a:pt x="11" y="18"/>
                    </a:lnTo>
                    <a:lnTo>
                      <a:pt x="11" y="18"/>
                    </a:lnTo>
                    <a:lnTo>
                      <a:pt x="11" y="18"/>
                    </a:lnTo>
                    <a:lnTo>
                      <a:pt x="11" y="18"/>
                    </a:lnTo>
                    <a:lnTo>
                      <a:pt x="11" y="18"/>
                    </a:lnTo>
                    <a:lnTo>
                      <a:pt x="7" y="18"/>
                    </a:lnTo>
                    <a:lnTo>
                      <a:pt x="7" y="18"/>
                    </a:lnTo>
                    <a:lnTo>
                      <a:pt x="7" y="18"/>
                    </a:lnTo>
                    <a:lnTo>
                      <a:pt x="7" y="14"/>
                    </a:lnTo>
                    <a:lnTo>
                      <a:pt x="7" y="14"/>
                    </a:lnTo>
                    <a:lnTo>
                      <a:pt x="7" y="14"/>
                    </a:lnTo>
                    <a:lnTo>
                      <a:pt x="7" y="14"/>
                    </a:lnTo>
                    <a:lnTo>
                      <a:pt x="4" y="14"/>
                    </a:lnTo>
                    <a:lnTo>
                      <a:pt x="4" y="14"/>
                    </a:lnTo>
                    <a:lnTo>
                      <a:pt x="0" y="10"/>
                    </a:lnTo>
                    <a:lnTo>
                      <a:pt x="0" y="10"/>
                    </a:lnTo>
                    <a:lnTo>
                      <a:pt x="0"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0"/>
                    </a:lnTo>
                    <a:lnTo>
                      <a:pt x="4" y="14"/>
                    </a:lnTo>
                    <a:lnTo>
                      <a:pt x="4" y="14"/>
                    </a:lnTo>
                    <a:lnTo>
                      <a:pt x="4" y="14"/>
                    </a:lnTo>
                    <a:lnTo>
                      <a:pt x="4" y="10"/>
                    </a:lnTo>
                    <a:lnTo>
                      <a:pt x="4" y="10"/>
                    </a:lnTo>
                    <a:lnTo>
                      <a:pt x="4" y="10"/>
                    </a:lnTo>
                    <a:lnTo>
                      <a:pt x="7" y="10"/>
                    </a:lnTo>
                    <a:lnTo>
                      <a:pt x="4" y="10"/>
                    </a:lnTo>
                    <a:lnTo>
                      <a:pt x="4" y="10"/>
                    </a:lnTo>
                    <a:lnTo>
                      <a:pt x="4" y="10"/>
                    </a:lnTo>
                    <a:lnTo>
                      <a:pt x="4" y="10"/>
                    </a:lnTo>
                    <a:lnTo>
                      <a:pt x="4" y="10"/>
                    </a:lnTo>
                    <a:lnTo>
                      <a:pt x="4" y="7"/>
                    </a:lnTo>
                    <a:lnTo>
                      <a:pt x="4" y="10"/>
                    </a:lnTo>
                    <a:lnTo>
                      <a:pt x="4" y="10"/>
                    </a:lnTo>
                    <a:lnTo>
                      <a:pt x="4" y="10"/>
                    </a:lnTo>
                    <a:lnTo>
                      <a:pt x="4" y="10"/>
                    </a:lnTo>
                    <a:lnTo>
                      <a:pt x="4" y="10"/>
                    </a:lnTo>
                    <a:lnTo>
                      <a:pt x="4" y="10"/>
                    </a:lnTo>
                    <a:lnTo>
                      <a:pt x="4" y="7"/>
                    </a:lnTo>
                    <a:lnTo>
                      <a:pt x="4" y="7"/>
                    </a:lnTo>
                    <a:lnTo>
                      <a:pt x="4" y="7"/>
                    </a:lnTo>
                    <a:lnTo>
                      <a:pt x="4" y="7"/>
                    </a:lnTo>
                    <a:lnTo>
                      <a:pt x="4" y="7"/>
                    </a:lnTo>
                    <a:lnTo>
                      <a:pt x="7" y="3"/>
                    </a:lnTo>
                    <a:lnTo>
                      <a:pt x="7" y="3"/>
                    </a:lnTo>
                    <a:lnTo>
                      <a:pt x="7" y="3"/>
                    </a:lnTo>
                    <a:lnTo>
                      <a:pt x="7" y="3"/>
                    </a:lnTo>
                    <a:lnTo>
                      <a:pt x="4" y="0"/>
                    </a:lnTo>
                    <a:lnTo>
                      <a:pt x="4"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57" name="Freeform 3193">
                <a:extLst>
                  <a:ext uri="{FF2B5EF4-FFF2-40B4-BE49-F238E27FC236}">
                    <a16:creationId xmlns:a16="http://schemas.microsoft.com/office/drawing/2014/main" id="{ECC707D0-86AB-4EDF-B2E2-0EEDE65BABA6}"/>
                  </a:ext>
                </a:extLst>
              </p:cNvPr>
              <p:cNvSpPr>
                <a:spLocks/>
              </p:cNvSpPr>
              <p:nvPr/>
            </p:nvSpPr>
            <p:spPr bwMode="auto">
              <a:xfrm>
                <a:off x="2135" y="2216"/>
                <a:ext cx="4" cy="3"/>
              </a:xfrm>
              <a:custGeom>
                <a:avLst/>
                <a:gdLst>
                  <a:gd name="T0" fmla="*/ 0 w 4"/>
                  <a:gd name="T1" fmla="*/ 3 h 3"/>
                  <a:gd name="T2" fmla="*/ 0 w 4"/>
                  <a:gd name="T3" fmla="*/ 3 h 3"/>
                  <a:gd name="T4" fmla="*/ 4 w 4"/>
                  <a:gd name="T5" fmla="*/ 0 h 3"/>
                  <a:gd name="T6" fmla="*/ 4 w 4"/>
                  <a:gd name="T7" fmla="*/ 0 h 3"/>
                  <a:gd name="T8" fmla="*/ 4 w 4"/>
                  <a:gd name="T9" fmla="*/ 3 h 3"/>
                  <a:gd name="T10" fmla="*/ 4 w 4"/>
                  <a:gd name="T11" fmla="*/ 0 h 3"/>
                  <a:gd name="T12" fmla="*/ 4 w 4"/>
                  <a:gd name="T13" fmla="*/ 0 h 3"/>
                  <a:gd name="T14" fmla="*/ 0 w 4"/>
                  <a:gd name="T15" fmla="*/ 3 h 3"/>
                  <a:gd name="T16" fmla="*/ 0 w 4"/>
                  <a:gd name="T17" fmla="*/ 3 h 3"/>
                  <a:gd name="T18" fmla="*/ 0 w 4"/>
                  <a:gd name="T19" fmla="*/ 3 h 3"/>
                  <a:gd name="T20" fmla="*/ 0 w 4"/>
                  <a:gd name="T21" fmla="*/ 3 h 3"/>
                  <a:gd name="T22" fmla="*/ 0 w 4"/>
                  <a:gd name="T23" fmla="*/ 3 h 3"/>
                  <a:gd name="T24" fmla="*/ 0 w 4"/>
                  <a:gd name="T25" fmla="*/ 3 h 3"/>
                  <a:gd name="T26" fmla="*/ 0 w 4"/>
                  <a:gd name="T27" fmla="*/ 3 h 3"/>
                  <a:gd name="T28" fmla="*/ 0 w 4"/>
                  <a:gd name="T29" fmla="*/ 3 h 3"/>
                  <a:gd name="T30" fmla="*/ 0 w 4"/>
                  <a:gd name="T3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3">
                    <a:moveTo>
                      <a:pt x="0" y="3"/>
                    </a:moveTo>
                    <a:lnTo>
                      <a:pt x="0" y="3"/>
                    </a:lnTo>
                    <a:lnTo>
                      <a:pt x="4" y="0"/>
                    </a:lnTo>
                    <a:lnTo>
                      <a:pt x="4" y="0"/>
                    </a:lnTo>
                    <a:lnTo>
                      <a:pt x="4" y="3"/>
                    </a:lnTo>
                    <a:lnTo>
                      <a:pt x="4" y="0"/>
                    </a:lnTo>
                    <a:lnTo>
                      <a:pt x="4" y="0"/>
                    </a:lnTo>
                    <a:lnTo>
                      <a:pt x="0" y="3"/>
                    </a:lnTo>
                    <a:lnTo>
                      <a:pt x="0" y="3"/>
                    </a:lnTo>
                    <a:lnTo>
                      <a:pt x="0" y="3"/>
                    </a:lnTo>
                    <a:lnTo>
                      <a:pt x="0" y="3"/>
                    </a:lnTo>
                    <a:lnTo>
                      <a:pt x="0" y="3"/>
                    </a:lnTo>
                    <a:lnTo>
                      <a:pt x="0" y="3"/>
                    </a:lnTo>
                    <a:lnTo>
                      <a:pt x="0" y="3"/>
                    </a:lnTo>
                    <a:lnTo>
                      <a:pt x="0" y="3"/>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58" name="Freeform 3194">
                <a:extLst>
                  <a:ext uri="{FF2B5EF4-FFF2-40B4-BE49-F238E27FC236}">
                    <a16:creationId xmlns:a16="http://schemas.microsoft.com/office/drawing/2014/main" id="{EF8CBD7F-A16C-4DE4-A01F-A827F1615929}"/>
                  </a:ext>
                </a:extLst>
              </p:cNvPr>
              <p:cNvSpPr>
                <a:spLocks/>
              </p:cNvSpPr>
              <p:nvPr/>
            </p:nvSpPr>
            <p:spPr bwMode="auto">
              <a:xfrm>
                <a:off x="2135" y="2216"/>
                <a:ext cx="4" cy="3"/>
              </a:xfrm>
              <a:custGeom>
                <a:avLst/>
                <a:gdLst>
                  <a:gd name="T0" fmla="*/ 0 w 4"/>
                  <a:gd name="T1" fmla="*/ 3 h 3"/>
                  <a:gd name="T2" fmla="*/ 0 w 4"/>
                  <a:gd name="T3" fmla="*/ 3 h 3"/>
                  <a:gd name="T4" fmla="*/ 4 w 4"/>
                  <a:gd name="T5" fmla="*/ 0 h 3"/>
                  <a:gd name="T6" fmla="*/ 4 w 4"/>
                  <a:gd name="T7" fmla="*/ 0 h 3"/>
                  <a:gd name="T8" fmla="*/ 4 w 4"/>
                  <a:gd name="T9" fmla="*/ 3 h 3"/>
                  <a:gd name="T10" fmla="*/ 4 w 4"/>
                  <a:gd name="T11" fmla="*/ 0 h 3"/>
                  <a:gd name="T12" fmla="*/ 4 w 4"/>
                  <a:gd name="T13" fmla="*/ 0 h 3"/>
                  <a:gd name="T14" fmla="*/ 0 w 4"/>
                  <a:gd name="T15" fmla="*/ 3 h 3"/>
                  <a:gd name="T16" fmla="*/ 0 w 4"/>
                  <a:gd name="T17" fmla="*/ 3 h 3"/>
                  <a:gd name="T18" fmla="*/ 0 w 4"/>
                  <a:gd name="T19" fmla="*/ 3 h 3"/>
                  <a:gd name="T20" fmla="*/ 0 w 4"/>
                  <a:gd name="T21" fmla="*/ 3 h 3"/>
                  <a:gd name="T22" fmla="*/ 0 w 4"/>
                  <a:gd name="T23" fmla="*/ 3 h 3"/>
                  <a:gd name="T24" fmla="*/ 0 w 4"/>
                  <a:gd name="T25" fmla="*/ 3 h 3"/>
                  <a:gd name="T26" fmla="*/ 0 w 4"/>
                  <a:gd name="T27" fmla="*/ 3 h 3"/>
                  <a:gd name="T28" fmla="*/ 0 w 4"/>
                  <a:gd name="T29" fmla="*/ 3 h 3"/>
                  <a:gd name="T30" fmla="*/ 0 w 4"/>
                  <a:gd name="T3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3">
                    <a:moveTo>
                      <a:pt x="0" y="3"/>
                    </a:moveTo>
                    <a:lnTo>
                      <a:pt x="0" y="3"/>
                    </a:lnTo>
                    <a:lnTo>
                      <a:pt x="4" y="0"/>
                    </a:lnTo>
                    <a:lnTo>
                      <a:pt x="4" y="0"/>
                    </a:lnTo>
                    <a:lnTo>
                      <a:pt x="4" y="3"/>
                    </a:lnTo>
                    <a:lnTo>
                      <a:pt x="4" y="0"/>
                    </a:lnTo>
                    <a:lnTo>
                      <a:pt x="4" y="0"/>
                    </a:lnTo>
                    <a:lnTo>
                      <a:pt x="0" y="3"/>
                    </a:lnTo>
                    <a:lnTo>
                      <a:pt x="0" y="3"/>
                    </a:lnTo>
                    <a:lnTo>
                      <a:pt x="0" y="3"/>
                    </a:lnTo>
                    <a:lnTo>
                      <a:pt x="0" y="3"/>
                    </a:lnTo>
                    <a:lnTo>
                      <a:pt x="0" y="3"/>
                    </a:lnTo>
                    <a:lnTo>
                      <a:pt x="0" y="3"/>
                    </a:lnTo>
                    <a:lnTo>
                      <a:pt x="0" y="3"/>
                    </a:lnTo>
                    <a:lnTo>
                      <a:pt x="0" y="3"/>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59" name="Freeform 3195">
                <a:extLst>
                  <a:ext uri="{FF2B5EF4-FFF2-40B4-BE49-F238E27FC236}">
                    <a16:creationId xmlns:a16="http://schemas.microsoft.com/office/drawing/2014/main" id="{99F98D7E-9C3B-48D2-8A00-C35C6ED72DC5}"/>
                  </a:ext>
                </a:extLst>
              </p:cNvPr>
              <p:cNvSpPr>
                <a:spLocks/>
              </p:cNvSpPr>
              <p:nvPr/>
            </p:nvSpPr>
            <p:spPr bwMode="auto">
              <a:xfrm>
                <a:off x="2142" y="2198"/>
                <a:ext cx="7" cy="3"/>
              </a:xfrm>
              <a:custGeom>
                <a:avLst/>
                <a:gdLst>
                  <a:gd name="T0" fmla="*/ 4 w 7"/>
                  <a:gd name="T1" fmla="*/ 3 h 3"/>
                  <a:gd name="T2" fmla="*/ 4 w 7"/>
                  <a:gd name="T3" fmla="*/ 3 h 3"/>
                  <a:gd name="T4" fmla="*/ 4 w 7"/>
                  <a:gd name="T5" fmla="*/ 0 h 3"/>
                  <a:gd name="T6" fmla="*/ 7 w 7"/>
                  <a:gd name="T7" fmla="*/ 0 h 3"/>
                  <a:gd name="T8" fmla="*/ 7 w 7"/>
                  <a:gd name="T9" fmla="*/ 3 h 3"/>
                  <a:gd name="T10" fmla="*/ 7 w 7"/>
                  <a:gd name="T11" fmla="*/ 3 h 3"/>
                  <a:gd name="T12" fmla="*/ 7 w 7"/>
                  <a:gd name="T13" fmla="*/ 3 h 3"/>
                  <a:gd name="T14" fmla="*/ 7 w 7"/>
                  <a:gd name="T15" fmla="*/ 3 h 3"/>
                  <a:gd name="T16" fmla="*/ 4 w 7"/>
                  <a:gd name="T17" fmla="*/ 3 h 3"/>
                  <a:gd name="T18" fmla="*/ 4 w 7"/>
                  <a:gd name="T19" fmla="*/ 3 h 3"/>
                  <a:gd name="T20" fmla="*/ 4 w 7"/>
                  <a:gd name="T21" fmla="*/ 3 h 3"/>
                  <a:gd name="T22" fmla="*/ 4 w 7"/>
                  <a:gd name="T23" fmla="*/ 3 h 3"/>
                  <a:gd name="T24" fmla="*/ 0 w 7"/>
                  <a:gd name="T25" fmla="*/ 3 h 3"/>
                  <a:gd name="T26" fmla="*/ 0 w 7"/>
                  <a:gd name="T27" fmla="*/ 3 h 3"/>
                  <a:gd name="T28" fmla="*/ 4 w 7"/>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3">
                    <a:moveTo>
                      <a:pt x="4" y="3"/>
                    </a:moveTo>
                    <a:lnTo>
                      <a:pt x="4" y="3"/>
                    </a:lnTo>
                    <a:lnTo>
                      <a:pt x="4" y="0"/>
                    </a:lnTo>
                    <a:lnTo>
                      <a:pt x="7" y="0"/>
                    </a:lnTo>
                    <a:lnTo>
                      <a:pt x="7" y="3"/>
                    </a:lnTo>
                    <a:lnTo>
                      <a:pt x="7" y="3"/>
                    </a:lnTo>
                    <a:lnTo>
                      <a:pt x="7" y="3"/>
                    </a:lnTo>
                    <a:lnTo>
                      <a:pt x="7" y="3"/>
                    </a:lnTo>
                    <a:lnTo>
                      <a:pt x="4" y="3"/>
                    </a:lnTo>
                    <a:lnTo>
                      <a:pt x="4" y="3"/>
                    </a:lnTo>
                    <a:lnTo>
                      <a:pt x="4" y="3"/>
                    </a:lnTo>
                    <a:lnTo>
                      <a:pt x="4" y="3"/>
                    </a:lnTo>
                    <a:lnTo>
                      <a:pt x="0" y="3"/>
                    </a:lnTo>
                    <a:lnTo>
                      <a:pt x="0" y="3"/>
                    </a:lnTo>
                    <a:lnTo>
                      <a:pt x="4"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60" name="Freeform 3196">
                <a:extLst>
                  <a:ext uri="{FF2B5EF4-FFF2-40B4-BE49-F238E27FC236}">
                    <a16:creationId xmlns:a16="http://schemas.microsoft.com/office/drawing/2014/main" id="{7802AA42-6634-465B-9661-4094D8C56B4C}"/>
                  </a:ext>
                </a:extLst>
              </p:cNvPr>
              <p:cNvSpPr>
                <a:spLocks/>
              </p:cNvSpPr>
              <p:nvPr/>
            </p:nvSpPr>
            <p:spPr bwMode="auto">
              <a:xfrm>
                <a:off x="2142" y="2198"/>
                <a:ext cx="7" cy="3"/>
              </a:xfrm>
              <a:custGeom>
                <a:avLst/>
                <a:gdLst>
                  <a:gd name="T0" fmla="*/ 4 w 7"/>
                  <a:gd name="T1" fmla="*/ 3 h 3"/>
                  <a:gd name="T2" fmla="*/ 4 w 7"/>
                  <a:gd name="T3" fmla="*/ 3 h 3"/>
                  <a:gd name="T4" fmla="*/ 4 w 7"/>
                  <a:gd name="T5" fmla="*/ 0 h 3"/>
                  <a:gd name="T6" fmla="*/ 7 w 7"/>
                  <a:gd name="T7" fmla="*/ 0 h 3"/>
                  <a:gd name="T8" fmla="*/ 7 w 7"/>
                  <a:gd name="T9" fmla="*/ 3 h 3"/>
                  <a:gd name="T10" fmla="*/ 7 w 7"/>
                  <a:gd name="T11" fmla="*/ 3 h 3"/>
                  <a:gd name="T12" fmla="*/ 7 w 7"/>
                  <a:gd name="T13" fmla="*/ 3 h 3"/>
                  <a:gd name="T14" fmla="*/ 7 w 7"/>
                  <a:gd name="T15" fmla="*/ 3 h 3"/>
                  <a:gd name="T16" fmla="*/ 4 w 7"/>
                  <a:gd name="T17" fmla="*/ 3 h 3"/>
                  <a:gd name="T18" fmla="*/ 4 w 7"/>
                  <a:gd name="T19" fmla="*/ 3 h 3"/>
                  <a:gd name="T20" fmla="*/ 4 w 7"/>
                  <a:gd name="T21" fmla="*/ 3 h 3"/>
                  <a:gd name="T22" fmla="*/ 4 w 7"/>
                  <a:gd name="T23" fmla="*/ 3 h 3"/>
                  <a:gd name="T24" fmla="*/ 0 w 7"/>
                  <a:gd name="T25" fmla="*/ 3 h 3"/>
                  <a:gd name="T26" fmla="*/ 0 w 7"/>
                  <a:gd name="T27" fmla="*/ 3 h 3"/>
                  <a:gd name="T28" fmla="*/ 4 w 7"/>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3">
                    <a:moveTo>
                      <a:pt x="4" y="3"/>
                    </a:moveTo>
                    <a:lnTo>
                      <a:pt x="4" y="3"/>
                    </a:lnTo>
                    <a:lnTo>
                      <a:pt x="4" y="0"/>
                    </a:lnTo>
                    <a:lnTo>
                      <a:pt x="7" y="0"/>
                    </a:lnTo>
                    <a:lnTo>
                      <a:pt x="7" y="3"/>
                    </a:lnTo>
                    <a:lnTo>
                      <a:pt x="7" y="3"/>
                    </a:lnTo>
                    <a:lnTo>
                      <a:pt x="7" y="3"/>
                    </a:lnTo>
                    <a:lnTo>
                      <a:pt x="7" y="3"/>
                    </a:lnTo>
                    <a:lnTo>
                      <a:pt x="4" y="3"/>
                    </a:lnTo>
                    <a:lnTo>
                      <a:pt x="4" y="3"/>
                    </a:lnTo>
                    <a:lnTo>
                      <a:pt x="4" y="3"/>
                    </a:lnTo>
                    <a:lnTo>
                      <a:pt x="4" y="3"/>
                    </a:lnTo>
                    <a:lnTo>
                      <a:pt x="0" y="3"/>
                    </a:lnTo>
                    <a:lnTo>
                      <a:pt x="0" y="3"/>
                    </a:lnTo>
                    <a:lnTo>
                      <a:pt x="4"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61" name="Freeform 3197">
                <a:extLst>
                  <a:ext uri="{FF2B5EF4-FFF2-40B4-BE49-F238E27FC236}">
                    <a16:creationId xmlns:a16="http://schemas.microsoft.com/office/drawing/2014/main" id="{A7E354F1-5CEE-46AB-95B9-8E7FED3F3078}"/>
                  </a:ext>
                </a:extLst>
              </p:cNvPr>
              <p:cNvSpPr>
                <a:spLocks/>
              </p:cNvSpPr>
              <p:nvPr/>
            </p:nvSpPr>
            <p:spPr bwMode="auto">
              <a:xfrm>
                <a:off x="2160" y="2190"/>
                <a:ext cx="14" cy="18"/>
              </a:xfrm>
              <a:custGeom>
                <a:avLst/>
                <a:gdLst>
                  <a:gd name="T0" fmla="*/ 4 w 14"/>
                  <a:gd name="T1" fmla="*/ 0 h 18"/>
                  <a:gd name="T2" fmla="*/ 0 w 14"/>
                  <a:gd name="T3" fmla="*/ 0 h 18"/>
                  <a:gd name="T4" fmla="*/ 4 w 14"/>
                  <a:gd name="T5" fmla="*/ 0 h 18"/>
                  <a:gd name="T6" fmla="*/ 4 w 14"/>
                  <a:gd name="T7" fmla="*/ 0 h 18"/>
                  <a:gd name="T8" fmla="*/ 7 w 14"/>
                  <a:gd name="T9" fmla="*/ 4 h 18"/>
                  <a:gd name="T10" fmla="*/ 11 w 14"/>
                  <a:gd name="T11" fmla="*/ 4 h 18"/>
                  <a:gd name="T12" fmla="*/ 11 w 14"/>
                  <a:gd name="T13" fmla="*/ 8 h 18"/>
                  <a:gd name="T14" fmla="*/ 14 w 14"/>
                  <a:gd name="T15" fmla="*/ 8 h 18"/>
                  <a:gd name="T16" fmla="*/ 14 w 14"/>
                  <a:gd name="T17" fmla="*/ 11 h 18"/>
                  <a:gd name="T18" fmla="*/ 14 w 14"/>
                  <a:gd name="T19" fmla="*/ 11 h 18"/>
                  <a:gd name="T20" fmla="*/ 14 w 14"/>
                  <a:gd name="T21" fmla="*/ 15 h 18"/>
                  <a:gd name="T22" fmla="*/ 14 w 14"/>
                  <a:gd name="T23" fmla="*/ 18 h 18"/>
                  <a:gd name="T24" fmla="*/ 11 w 14"/>
                  <a:gd name="T25" fmla="*/ 18 h 18"/>
                  <a:gd name="T26" fmla="*/ 11 w 14"/>
                  <a:gd name="T27" fmla="*/ 15 h 18"/>
                  <a:gd name="T28" fmla="*/ 11 w 14"/>
                  <a:gd name="T29" fmla="*/ 15 h 18"/>
                  <a:gd name="T30" fmla="*/ 11 w 14"/>
                  <a:gd name="T31" fmla="*/ 15 h 18"/>
                  <a:gd name="T32" fmla="*/ 11 w 14"/>
                  <a:gd name="T33" fmla="*/ 15 h 18"/>
                  <a:gd name="T34" fmla="*/ 11 w 14"/>
                  <a:gd name="T35" fmla="*/ 15 h 18"/>
                  <a:gd name="T36" fmla="*/ 14 w 14"/>
                  <a:gd name="T37" fmla="*/ 15 h 18"/>
                  <a:gd name="T38" fmla="*/ 14 w 14"/>
                  <a:gd name="T39" fmla="*/ 15 h 18"/>
                  <a:gd name="T40" fmla="*/ 11 w 14"/>
                  <a:gd name="T41" fmla="*/ 15 h 18"/>
                  <a:gd name="T42" fmla="*/ 11 w 14"/>
                  <a:gd name="T43" fmla="*/ 11 h 18"/>
                  <a:gd name="T44" fmla="*/ 14 w 14"/>
                  <a:gd name="T45" fmla="*/ 11 h 18"/>
                  <a:gd name="T46" fmla="*/ 14 w 14"/>
                  <a:gd name="T47" fmla="*/ 8 h 18"/>
                  <a:gd name="T48" fmla="*/ 11 w 14"/>
                  <a:gd name="T49" fmla="*/ 8 h 18"/>
                  <a:gd name="T50" fmla="*/ 7 w 14"/>
                  <a:gd name="T51" fmla="*/ 4 h 18"/>
                  <a:gd name="T52" fmla="*/ 4 w 14"/>
                  <a:gd name="T53" fmla="*/ 0 h 18"/>
                  <a:gd name="T54" fmla="*/ 0 w 14"/>
                  <a:gd name="T55" fmla="*/ 0 h 18"/>
                  <a:gd name="T56" fmla="*/ 0 w 14"/>
                  <a:gd name="T57" fmla="*/ 0 h 18"/>
                  <a:gd name="T58" fmla="*/ 0 w 14"/>
                  <a:gd name="T59" fmla="*/ 0 h 18"/>
                  <a:gd name="T60" fmla="*/ 0 w 14"/>
                  <a:gd name="T61" fmla="*/ 0 h 18"/>
                  <a:gd name="T62" fmla="*/ 0 w 14"/>
                  <a:gd name="T6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8">
                    <a:moveTo>
                      <a:pt x="0" y="0"/>
                    </a:moveTo>
                    <a:lnTo>
                      <a:pt x="4" y="0"/>
                    </a:lnTo>
                    <a:lnTo>
                      <a:pt x="4" y="0"/>
                    </a:lnTo>
                    <a:lnTo>
                      <a:pt x="0" y="0"/>
                    </a:lnTo>
                    <a:lnTo>
                      <a:pt x="4" y="0"/>
                    </a:lnTo>
                    <a:lnTo>
                      <a:pt x="4" y="0"/>
                    </a:lnTo>
                    <a:lnTo>
                      <a:pt x="4" y="0"/>
                    </a:lnTo>
                    <a:lnTo>
                      <a:pt x="4" y="0"/>
                    </a:lnTo>
                    <a:lnTo>
                      <a:pt x="7" y="4"/>
                    </a:lnTo>
                    <a:lnTo>
                      <a:pt x="7" y="4"/>
                    </a:lnTo>
                    <a:lnTo>
                      <a:pt x="11" y="4"/>
                    </a:lnTo>
                    <a:lnTo>
                      <a:pt x="11" y="4"/>
                    </a:lnTo>
                    <a:lnTo>
                      <a:pt x="11" y="4"/>
                    </a:lnTo>
                    <a:lnTo>
                      <a:pt x="11" y="8"/>
                    </a:lnTo>
                    <a:lnTo>
                      <a:pt x="14" y="8"/>
                    </a:lnTo>
                    <a:lnTo>
                      <a:pt x="14" y="8"/>
                    </a:lnTo>
                    <a:lnTo>
                      <a:pt x="14" y="11"/>
                    </a:lnTo>
                    <a:lnTo>
                      <a:pt x="14" y="11"/>
                    </a:lnTo>
                    <a:lnTo>
                      <a:pt x="14" y="11"/>
                    </a:lnTo>
                    <a:lnTo>
                      <a:pt x="14" y="11"/>
                    </a:lnTo>
                    <a:lnTo>
                      <a:pt x="14" y="15"/>
                    </a:lnTo>
                    <a:lnTo>
                      <a:pt x="14" y="15"/>
                    </a:lnTo>
                    <a:lnTo>
                      <a:pt x="14" y="15"/>
                    </a:lnTo>
                    <a:lnTo>
                      <a:pt x="14" y="18"/>
                    </a:lnTo>
                    <a:lnTo>
                      <a:pt x="14" y="18"/>
                    </a:lnTo>
                    <a:lnTo>
                      <a:pt x="11" y="18"/>
                    </a:lnTo>
                    <a:lnTo>
                      <a:pt x="11" y="18"/>
                    </a:lnTo>
                    <a:lnTo>
                      <a:pt x="11" y="15"/>
                    </a:lnTo>
                    <a:lnTo>
                      <a:pt x="11" y="15"/>
                    </a:lnTo>
                    <a:lnTo>
                      <a:pt x="11" y="15"/>
                    </a:lnTo>
                    <a:lnTo>
                      <a:pt x="11" y="15"/>
                    </a:lnTo>
                    <a:lnTo>
                      <a:pt x="11" y="15"/>
                    </a:lnTo>
                    <a:lnTo>
                      <a:pt x="11" y="15"/>
                    </a:lnTo>
                    <a:lnTo>
                      <a:pt x="11" y="15"/>
                    </a:lnTo>
                    <a:lnTo>
                      <a:pt x="11" y="15"/>
                    </a:lnTo>
                    <a:lnTo>
                      <a:pt x="11" y="15"/>
                    </a:lnTo>
                    <a:lnTo>
                      <a:pt x="14" y="15"/>
                    </a:lnTo>
                    <a:lnTo>
                      <a:pt x="14" y="15"/>
                    </a:lnTo>
                    <a:lnTo>
                      <a:pt x="14" y="15"/>
                    </a:lnTo>
                    <a:lnTo>
                      <a:pt x="14" y="15"/>
                    </a:lnTo>
                    <a:lnTo>
                      <a:pt x="11" y="15"/>
                    </a:lnTo>
                    <a:lnTo>
                      <a:pt x="11" y="15"/>
                    </a:lnTo>
                    <a:lnTo>
                      <a:pt x="11" y="15"/>
                    </a:lnTo>
                    <a:lnTo>
                      <a:pt x="11" y="11"/>
                    </a:lnTo>
                    <a:lnTo>
                      <a:pt x="11" y="11"/>
                    </a:lnTo>
                    <a:lnTo>
                      <a:pt x="14" y="11"/>
                    </a:lnTo>
                    <a:lnTo>
                      <a:pt x="14" y="8"/>
                    </a:lnTo>
                    <a:lnTo>
                      <a:pt x="14" y="8"/>
                    </a:lnTo>
                    <a:lnTo>
                      <a:pt x="11" y="8"/>
                    </a:lnTo>
                    <a:lnTo>
                      <a:pt x="11" y="8"/>
                    </a:lnTo>
                    <a:lnTo>
                      <a:pt x="7" y="4"/>
                    </a:lnTo>
                    <a:lnTo>
                      <a:pt x="7" y="4"/>
                    </a:lnTo>
                    <a:lnTo>
                      <a:pt x="4" y="0"/>
                    </a:lnTo>
                    <a:lnTo>
                      <a:pt x="4" y="0"/>
                    </a:lnTo>
                    <a:lnTo>
                      <a:pt x="4" y="0"/>
                    </a:lnTo>
                    <a:lnTo>
                      <a:pt x="0" y="0"/>
                    </a:lnTo>
                    <a:lnTo>
                      <a:pt x="0" y="0"/>
                    </a:lnTo>
                    <a:lnTo>
                      <a:pt x="0" y="0"/>
                    </a:lnTo>
                    <a:lnTo>
                      <a:pt x="0" y="0"/>
                    </a:lnTo>
                    <a:lnTo>
                      <a:pt x="0" y="0"/>
                    </a:lnTo>
                    <a:lnTo>
                      <a:pt x="0"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62" name="Freeform 3198">
                <a:extLst>
                  <a:ext uri="{FF2B5EF4-FFF2-40B4-BE49-F238E27FC236}">
                    <a16:creationId xmlns:a16="http://schemas.microsoft.com/office/drawing/2014/main" id="{BF9309EA-4446-4DEF-BA15-DF9D9B6763F6}"/>
                  </a:ext>
                </a:extLst>
              </p:cNvPr>
              <p:cNvSpPr>
                <a:spLocks/>
              </p:cNvSpPr>
              <p:nvPr/>
            </p:nvSpPr>
            <p:spPr bwMode="auto">
              <a:xfrm>
                <a:off x="2160" y="2190"/>
                <a:ext cx="14" cy="18"/>
              </a:xfrm>
              <a:custGeom>
                <a:avLst/>
                <a:gdLst>
                  <a:gd name="T0" fmla="*/ 4 w 14"/>
                  <a:gd name="T1" fmla="*/ 0 h 18"/>
                  <a:gd name="T2" fmla="*/ 0 w 14"/>
                  <a:gd name="T3" fmla="*/ 0 h 18"/>
                  <a:gd name="T4" fmla="*/ 4 w 14"/>
                  <a:gd name="T5" fmla="*/ 0 h 18"/>
                  <a:gd name="T6" fmla="*/ 4 w 14"/>
                  <a:gd name="T7" fmla="*/ 0 h 18"/>
                  <a:gd name="T8" fmla="*/ 7 w 14"/>
                  <a:gd name="T9" fmla="*/ 4 h 18"/>
                  <a:gd name="T10" fmla="*/ 11 w 14"/>
                  <a:gd name="T11" fmla="*/ 4 h 18"/>
                  <a:gd name="T12" fmla="*/ 11 w 14"/>
                  <a:gd name="T13" fmla="*/ 8 h 18"/>
                  <a:gd name="T14" fmla="*/ 14 w 14"/>
                  <a:gd name="T15" fmla="*/ 8 h 18"/>
                  <a:gd name="T16" fmla="*/ 14 w 14"/>
                  <a:gd name="T17" fmla="*/ 11 h 18"/>
                  <a:gd name="T18" fmla="*/ 14 w 14"/>
                  <a:gd name="T19" fmla="*/ 11 h 18"/>
                  <a:gd name="T20" fmla="*/ 14 w 14"/>
                  <a:gd name="T21" fmla="*/ 15 h 18"/>
                  <a:gd name="T22" fmla="*/ 14 w 14"/>
                  <a:gd name="T23" fmla="*/ 18 h 18"/>
                  <a:gd name="T24" fmla="*/ 11 w 14"/>
                  <a:gd name="T25" fmla="*/ 18 h 18"/>
                  <a:gd name="T26" fmla="*/ 11 w 14"/>
                  <a:gd name="T27" fmla="*/ 15 h 18"/>
                  <a:gd name="T28" fmla="*/ 11 w 14"/>
                  <a:gd name="T29" fmla="*/ 15 h 18"/>
                  <a:gd name="T30" fmla="*/ 11 w 14"/>
                  <a:gd name="T31" fmla="*/ 15 h 18"/>
                  <a:gd name="T32" fmla="*/ 11 w 14"/>
                  <a:gd name="T33" fmla="*/ 15 h 18"/>
                  <a:gd name="T34" fmla="*/ 11 w 14"/>
                  <a:gd name="T35" fmla="*/ 15 h 18"/>
                  <a:gd name="T36" fmla="*/ 14 w 14"/>
                  <a:gd name="T37" fmla="*/ 15 h 18"/>
                  <a:gd name="T38" fmla="*/ 14 w 14"/>
                  <a:gd name="T39" fmla="*/ 15 h 18"/>
                  <a:gd name="T40" fmla="*/ 11 w 14"/>
                  <a:gd name="T41" fmla="*/ 15 h 18"/>
                  <a:gd name="T42" fmla="*/ 11 w 14"/>
                  <a:gd name="T43" fmla="*/ 11 h 18"/>
                  <a:gd name="T44" fmla="*/ 14 w 14"/>
                  <a:gd name="T45" fmla="*/ 11 h 18"/>
                  <a:gd name="T46" fmla="*/ 14 w 14"/>
                  <a:gd name="T47" fmla="*/ 8 h 18"/>
                  <a:gd name="T48" fmla="*/ 11 w 14"/>
                  <a:gd name="T49" fmla="*/ 8 h 18"/>
                  <a:gd name="T50" fmla="*/ 7 w 14"/>
                  <a:gd name="T51" fmla="*/ 4 h 18"/>
                  <a:gd name="T52" fmla="*/ 4 w 14"/>
                  <a:gd name="T53" fmla="*/ 0 h 18"/>
                  <a:gd name="T54" fmla="*/ 0 w 14"/>
                  <a:gd name="T55" fmla="*/ 0 h 18"/>
                  <a:gd name="T56" fmla="*/ 0 w 14"/>
                  <a:gd name="T57" fmla="*/ 0 h 18"/>
                  <a:gd name="T58" fmla="*/ 0 w 14"/>
                  <a:gd name="T59" fmla="*/ 0 h 18"/>
                  <a:gd name="T60" fmla="*/ 0 w 14"/>
                  <a:gd name="T61" fmla="*/ 0 h 18"/>
                  <a:gd name="T62" fmla="*/ 0 w 14"/>
                  <a:gd name="T6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8">
                    <a:moveTo>
                      <a:pt x="0" y="0"/>
                    </a:moveTo>
                    <a:lnTo>
                      <a:pt x="4" y="0"/>
                    </a:lnTo>
                    <a:lnTo>
                      <a:pt x="4" y="0"/>
                    </a:lnTo>
                    <a:lnTo>
                      <a:pt x="0" y="0"/>
                    </a:lnTo>
                    <a:lnTo>
                      <a:pt x="4" y="0"/>
                    </a:lnTo>
                    <a:lnTo>
                      <a:pt x="4" y="0"/>
                    </a:lnTo>
                    <a:lnTo>
                      <a:pt x="4" y="0"/>
                    </a:lnTo>
                    <a:lnTo>
                      <a:pt x="4" y="0"/>
                    </a:lnTo>
                    <a:lnTo>
                      <a:pt x="7" y="4"/>
                    </a:lnTo>
                    <a:lnTo>
                      <a:pt x="7" y="4"/>
                    </a:lnTo>
                    <a:lnTo>
                      <a:pt x="11" y="4"/>
                    </a:lnTo>
                    <a:lnTo>
                      <a:pt x="11" y="4"/>
                    </a:lnTo>
                    <a:lnTo>
                      <a:pt x="11" y="4"/>
                    </a:lnTo>
                    <a:lnTo>
                      <a:pt x="11" y="8"/>
                    </a:lnTo>
                    <a:lnTo>
                      <a:pt x="14" y="8"/>
                    </a:lnTo>
                    <a:lnTo>
                      <a:pt x="14" y="8"/>
                    </a:lnTo>
                    <a:lnTo>
                      <a:pt x="14" y="11"/>
                    </a:lnTo>
                    <a:lnTo>
                      <a:pt x="14" y="11"/>
                    </a:lnTo>
                    <a:lnTo>
                      <a:pt x="14" y="11"/>
                    </a:lnTo>
                    <a:lnTo>
                      <a:pt x="14" y="11"/>
                    </a:lnTo>
                    <a:lnTo>
                      <a:pt x="14" y="15"/>
                    </a:lnTo>
                    <a:lnTo>
                      <a:pt x="14" y="15"/>
                    </a:lnTo>
                    <a:lnTo>
                      <a:pt x="14" y="15"/>
                    </a:lnTo>
                    <a:lnTo>
                      <a:pt x="14" y="18"/>
                    </a:lnTo>
                    <a:lnTo>
                      <a:pt x="14" y="18"/>
                    </a:lnTo>
                    <a:lnTo>
                      <a:pt x="11" y="18"/>
                    </a:lnTo>
                    <a:lnTo>
                      <a:pt x="11" y="18"/>
                    </a:lnTo>
                    <a:lnTo>
                      <a:pt x="11" y="15"/>
                    </a:lnTo>
                    <a:lnTo>
                      <a:pt x="11" y="15"/>
                    </a:lnTo>
                    <a:lnTo>
                      <a:pt x="11" y="15"/>
                    </a:lnTo>
                    <a:lnTo>
                      <a:pt x="11" y="15"/>
                    </a:lnTo>
                    <a:lnTo>
                      <a:pt x="11" y="15"/>
                    </a:lnTo>
                    <a:lnTo>
                      <a:pt x="11" y="15"/>
                    </a:lnTo>
                    <a:lnTo>
                      <a:pt x="11" y="15"/>
                    </a:lnTo>
                    <a:lnTo>
                      <a:pt x="11" y="15"/>
                    </a:lnTo>
                    <a:lnTo>
                      <a:pt x="11" y="15"/>
                    </a:lnTo>
                    <a:lnTo>
                      <a:pt x="14" y="15"/>
                    </a:lnTo>
                    <a:lnTo>
                      <a:pt x="14" y="15"/>
                    </a:lnTo>
                    <a:lnTo>
                      <a:pt x="14" y="15"/>
                    </a:lnTo>
                    <a:lnTo>
                      <a:pt x="14" y="15"/>
                    </a:lnTo>
                    <a:lnTo>
                      <a:pt x="11" y="15"/>
                    </a:lnTo>
                    <a:lnTo>
                      <a:pt x="11" y="15"/>
                    </a:lnTo>
                    <a:lnTo>
                      <a:pt x="11" y="15"/>
                    </a:lnTo>
                    <a:lnTo>
                      <a:pt x="11" y="11"/>
                    </a:lnTo>
                    <a:lnTo>
                      <a:pt x="11" y="11"/>
                    </a:lnTo>
                    <a:lnTo>
                      <a:pt x="14" y="11"/>
                    </a:lnTo>
                    <a:lnTo>
                      <a:pt x="14" y="8"/>
                    </a:lnTo>
                    <a:lnTo>
                      <a:pt x="14" y="8"/>
                    </a:lnTo>
                    <a:lnTo>
                      <a:pt x="11" y="8"/>
                    </a:lnTo>
                    <a:lnTo>
                      <a:pt x="11" y="8"/>
                    </a:lnTo>
                    <a:lnTo>
                      <a:pt x="7" y="4"/>
                    </a:lnTo>
                    <a:lnTo>
                      <a:pt x="7" y="4"/>
                    </a:lnTo>
                    <a:lnTo>
                      <a:pt x="4" y="0"/>
                    </a:lnTo>
                    <a:lnTo>
                      <a:pt x="4" y="0"/>
                    </a:lnTo>
                    <a:lnTo>
                      <a:pt x="4" y="0"/>
                    </a:lnTo>
                    <a:lnTo>
                      <a:pt x="0" y="0"/>
                    </a:lnTo>
                    <a:lnTo>
                      <a:pt x="0" y="0"/>
                    </a:lnTo>
                    <a:lnTo>
                      <a:pt x="0" y="0"/>
                    </a:lnTo>
                    <a:lnTo>
                      <a:pt x="0" y="0"/>
                    </a:lnTo>
                    <a:lnTo>
                      <a:pt x="0" y="0"/>
                    </a:lnTo>
                    <a:lnTo>
                      <a:pt x="0"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63" name="Freeform 3199">
                <a:extLst>
                  <a:ext uri="{FF2B5EF4-FFF2-40B4-BE49-F238E27FC236}">
                    <a16:creationId xmlns:a16="http://schemas.microsoft.com/office/drawing/2014/main" id="{D626408F-2E3C-4D66-9F0D-B8D93CAB2CC3}"/>
                  </a:ext>
                </a:extLst>
              </p:cNvPr>
              <p:cNvSpPr>
                <a:spLocks/>
              </p:cNvSpPr>
              <p:nvPr/>
            </p:nvSpPr>
            <p:spPr bwMode="auto">
              <a:xfrm>
                <a:off x="2135" y="2158"/>
                <a:ext cx="22" cy="25"/>
              </a:xfrm>
              <a:custGeom>
                <a:avLst/>
                <a:gdLst>
                  <a:gd name="T0" fmla="*/ 0 w 22"/>
                  <a:gd name="T1" fmla="*/ 0 h 25"/>
                  <a:gd name="T2" fmla="*/ 7 w 22"/>
                  <a:gd name="T3" fmla="*/ 4 h 25"/>
                  <a:gd name="T4" fmla="*/ 7 w 22"/>
                  <a:gd name="T5" fmla="*/ 0 h 25"/>
                  <a:gd name="T6" fmla="*/ 11 w 22"/>
                  <a:gd name="T7" fmla="*/ 4 h 25"/>
                  <a:gd name="T8" fmla="*/ 14 w 22"/>
                  <a:gd name="T9" fmla="*/ 7 h 25"/>
                  <a:gd name="T10" fmla="*/ 14 w 22"/>
                  <a:gd name="T11" fmla="*/ 7 h 25"/>
                  <a:gd name="T12" fmla="*/ 14 w 22"/>
                  <a:gd name="T13" fmla="*/ 7 h 25"/>
                  <a:gd name="T14" fmla="*/ 18 w 22"/>
                  <a:gd name="T15" fmla="*/ 7 h 25"/>
                  <a:gd name="T16" fmla="*/ 18 w 22"/>
                  <a:gd name="T17" fmla="*/ 11 h 25"/>
                  <a:gd name="T18" fmla="*/ 18 w 22"/>
                  <a:gd name="T19" fmla="*/ 11 h 25"/>
                  <a:gd name="T20" fmla="*/ 18 w 22"/>
                  <a:gd name="T21" fmla="*/ 15 h 25"/>
                  <a:gd name="T22" fmla="*/ 18 w 22"/>
                  <a:gd name="T23" fmla="*/ 15 h 25"/>
                  <a:gd name="T24" fmla="*/ 18 w 22"/>
                  <a:gd name="T25" fmla="*/ 15 h 25"/>
                  <a:gd name="T26" fmla="*/ 18 w 22"/>
                  <a:gd name="T27" fmla="*/ 15 h 25"/>
                  <a:gd name="T28" fmla="*/ 18 w 22"/>
                  <a:gd name="T29" fmla="*/ 15 h 25"/>
                  <a:gd name="T30" fmla="*/ 18 w 22"/>
                  <a:gd name="T31" fmla="*/ 18 h 25"/>
                  <a:gd name="T32" fmla="*/ 14 w 22"/>
                  <a:gd name="T33" fmla="*/ 22 h 25"/>
                  <a:gd name="T34" fmla="*/ 14 w 22"/>
                  <a:gd name="T35" fmla="*/ 25 h 25"/>
                  <a:gd name="T36" fmla="*/ 14 w 22"/>
                  <a:gd name="T37" fmla="*/ 25 h 25"/>
                  <a:gd name="T38" fmla="*/ 14 w 22"/>
                  <a:gd name="T39" fmla="*/ 22 h 25"/>
                  <a:gd name="T40" fmla="*/ 14 w 22"/>
                  <a:gd name="T41" fmla="*/ 22 h 25"/>
                  <a:gd name="T42" fmla="*/ 11 w 22"/>
                  <a:gd name="T43" fmla="*/ 22 h 25"/>
                  <a:gd name="T44" fmla="*/ 11 w 22"/>
                  <a:gd name="T45" fmla="*/ 22 h 25"/>
                  <a:gd name="T46" fmla="*/ 14 w 22"/>
                  <a:gd name="T47" fmla="*/ 18 h 25"/>
                  <a:gd name="T48" fmla="*/ 14 w 22"/>
                  <a:gd name="T49" fmla="*/ 18 h 25"/>
                  <a:gd name="T50" fmla="*/ 14 w 22"/>
                  <a:gd name="T51" fmla="*/ 18 h 25"/>
                  <a:gd name="T52" fmla="*/ 14 w 22"/>
                  <a:gd name="T53" fmla="*/ 18 h 25"/>
                  <a:gd name="T54" fmla="*/ 14 w 22"/>
                  <a:gd name="T55" fmla="*/ 15 h 25"/>
                  <a:gd name="T56" fmla="*/ 14 w 22"/>
                  <a:gd name="T57" fmla="*/ 15 h 25"/>
                  <a:gd name="T58" fmla="*/ 14 w 22"/>
                  <a:gd name="T59" fmla="*/ 15 h 25"/>
                  <a:gd name="T60" fmla="*/ 14 w 22"/>
                  <a:gd name="T61" fmla="*/ 11 h 25"/>
                  <a:gd name="T62" fmla="*/ 14 w 22"/>
                  <a:gd name="T63" fmla="*/ 11 h 25"/>
                  <a:gd name="T64" fmla="*/ 18 w 22"/>
                  <a:gd name="T65" fmla="*/ 11 h 25"/>
                  <a:gd name="T66" fmla="*/ 14 w 22"/>
                  <a:gd name="T67" fmla="*/ 7 h 25"/>
                  <a:gd name="T68" fmla="*/ 14 w 22"/>
                  <a:gd name="T69" fmla="*/ 7 h 25"/>
                  <a:gd name="T70" fmla="*/ 11 w 22"/>
                  <a:gd name="T71" fmla="*/ 7 h 25"/>
                  <a:gd name="T72" fmla="*/ 11 w 22"/>
                  <a:gd name="T73" fmla="*/ 7 h 25"/>
                  <a:gd name="T74" fmla="*/ 11 w 22"/>
                  <a:gd name="T75" fmla="*/ 7 h 25"/>
                  <a:gd name="T76" fmla="*/ 11 w 22"/>
                  <a:gd name="T77" fmla="*/ 4 h 25"/>
                  <a:gd name="T78" fmla="*/ 7 w 22"/>
                  <a:gd name="T79" fmla="*/ 4 h 25"/>
                  <a:gd name="T80" fmla="*/ 4 w 22"/>
                  <a:gd name="T81" fmla="*/ 4 h 25"/>
                  <a:gd name="T82" fmla="*/ 4 w 22"/>
                  <a:gd name="T83" fmla="*/ 4 h 25"/>
                  <a:gd name="T84" fmla="*/ 0 w 22"/>
                  <a:gd name="T85" fmla="*/ 4 h 25"/>
                  <a:gd name="T86" fmla="*/ 0 w 22"/>
                  <a:gd name="T87"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25">
                    <a:moveTo>
                      <a:pt x="0" y="4"/>
                    </a:moveTo>
                    <a:lnTo>
                      <a:pt x="0" y="0"/>
                    </a:lnTo>
                    <a:lnTo>
                      <a:pt x="4" y="0"/>
                    </a:lnTo>
                    <a:lnTo>
                      <a:pt x="7" y="4"/>
                    </a:lnTo>
                    <a:lnTo>
                      <a:pt x="7" y="4"/>
                    </a:lnTo>
                    <a:lnTo>
                      <a:pt x="7" y="0"/>
                    </a:lnTo>
                    <a:lnTo>
                      <a:pt x="7" y="4"/>
                    </a:lnTo>
                    <a:lnTo>
                      <a:pt x="11" y="4"/>
                    </a:lnTo>
                    <a:lnTo>
                      <a:pt x="11" y="7"/>
                    </a:lnTo>
                    <a:lnTo>
                      <a:pt x="14" y="7"/>
                    </a:lnTo>
                    <a:lnTo>
                      <a:pt x="14" y="7"/>
                    </a:lnTo>
                    <a:lnTo>
                      <a:pt x="14" y="7"/>
                    </a:lnTo>
                    <a:lnTo>
                      <a:pt x="14" y="7"/>
                    </a:lnTo>
                    <a:lnTo>
                      <a:pt x="14" y="7"/>
                    </a:lnTo>
                    <a:lnTo>
                      <a:pt x="14" y="7"/>
                    </a:lnTo>
                    <a:lnTo>
                      <a:pt x="18" y="7"/>
                    </a:lnTo>
                    <a:lnTo>
                      <a:pt x="18" y="7"/>
                    </a:lnTo>
                    <a:lnTo>
                      <a:pt x="18" y="11"/>
                    </a:lnTo>
                    <a:lnTo>
                      <a:pt x="18" y="11"/>
                    </a:lnTo>
                    <a:lnTo>
                      <a:pt x="18" y="11"/>
                    </a:lnTo>
                    <a:lnTo>
                      <a:pt x="18" y="11"/>
                    </a:lnTo>
                    <a:lnTo>
                      <a:pt x="18" y="15"/>
                    </a:lnTo>
                    <a:lnTo>
                      <a:pt x="22" y="15"/>
                    </a:lnTo>
                    <a:lnTo>
                      <a:pt x="18" y="15"/>
                    </a:lnTo>
                    <a:lnTo>
                      <a:pt x="22" y="15"/>
                    </a:lnTo>
                    <a:lnTo>
                      <a:pt x="18" y="15"/>
                    </a:lnTo>
                    <a:lnTo>
                      <a:pt x="18" y="15"/>
                    </a:lnTo>
                    <a:lnTo>
                      <a:pt x="18" y="15"/>
                    </a:lnTo>
                    <a:lnTo>
                      <a:pt x="18" y="15"/>
                    </a:lnTo>
                    <a:lnTo>
                      <a:pt x="18" y="15"/>
                    </a:lnTo>
                    <a:lnTo>
                      <a:pt x="18" y="15"/>
                    </a:lnTo>
                    <a:lnTo>
                      <a:pt x="18" y="18"/>
                    </a:lnTo>
                    <a:lnTo>
                      <a:pt x="18" y="18"/>
                    </a:lnTo>
                    <a:lnTo>
                      <a:pt x="14" y="22"/>
                    </a:lnTo>
                    <a:lnTo>
                      <a:pt x="18" y="22"/>
                    </a:lnTo>
                    <a:lnTo>
                      <a:pt x="14" y="25"/>
                    </a:lnTo>
                    <a:lnTo>
                      <a:pt x="14" y="25"/>
                    </a:lnTo>
                    <a:lnTo>
                      <a:pt x="14" y="25"/>
                    </a:lnTo>
                    <a:lnTo>
                      <a:pt x="14" y="25"/>
                    </a:lnTo>
                    <a:lnTo>
                      <a:pt x="14" y="22"/>
                    </a:lnTo>
                    <a:lnTo>
                      <a:pt x="14" y="22"/>
                    </a:lnTo>
                    <a:lnTo>
                      <a:pt x="14" y="22"/>
                    </a:lnTo>
                    <a:lnTo>
                      <a:pt x="11" y="22"/>
                    </a:lnTo>
                    <a:lnTo>
                      <a:pt x="11" y="22"/>
                    </a:lnTo>
                    <a:lnTo>
                      <a:pt x="11" y="22"/>
                    </a:lnTo>
                    <a:lnTo>
                      <a:pt x="11" y="22"/>
                    </a:lnTo>
                    <a:lnTo>
                      <a:pt x="14" y="18"/>
                    </a:lnTo>
                    <a:lnTo>
                      <a:pt x="14" y="18"/>
                    </a:lnTo>
                    <a:lnTo>
                      <a:pt x="14" y="18"/>
                    </a:lnTo>
                    <a:lnTo>
                      <a:pt x="14" y="18"/>
                    </a:lnTo>
                    <a:lnTo>
                      <a:pt x="14" y="18"/>
                    </a:lnTo>
                    <a:lnTo>
                      <a:pt x="14" y="18"/>
                    </a:lnTo>
                    <a:lnTo>
                      <a:pt x="14" y="18"/>
                    </a:lnTo>
                    <a:lnTo>
                      <a:pt x="14" y="18"/>
                    </a:lnTo>
                    <a:lnTo>
                      <a:pt x="14" y="18"/>
                    </a:lnTo>
                    <a:lnTo>
                      <a:pt x="14" y="15"/>
                    </a:lnTo>
                    <a:lnTo>
                      <a:pt x="14" y="15"/>
                    </a:lnTo>
                    <a:lnTo>
                      <a:pt x="14" y="15"/>
                    </a:lnTo>
                    <a:lnTo>
                      <a:pt x="14" y="15"/>
                    </a:lnTo>
                    <a:lnTo>
                      <a:pt x="14" y="15"/>
                    </a:lnTo>
                    <a:lnTo>
                      <a:pt x="14" y="11"/>
                    </a:lnTo>
                    <a:lnTo>
                      <a:pt x="14" y="11"/>
                    </a:lnTo>
                    <a:lnTo>
                      <a:pt x="14" y="11"/>
                    </a:lnTo>
                    <a:lnTo>
                      <a:pt x="14" y="11"/>
                    </a:lnTo>
                    <a:lnTo>
                      <a:pt x="18" y="11"/>
                    </a:lnTo>
                    <a:lnTo>
                      <a:pt x="18" y="11"/>
                    </a:lnTo>
                    <a:lnTo>
                      <a:pt x="18" y="11"/>
                    </a:lnTo>
                    <a:lnTo>
                      <a:pt x="14" y="7"/>
                    </a:lnTo>
                    <a:lnTo>
                      <a:pt x="14" y="7"/>
                    </a:lnTo>
                    <a:lnTo>
                      <a:pt x="14" y="7"/>
                    </a:lnTo>
                    <a:lnTo>
                      <a:pt x="14" y="7"/>
                    </a:lnTo>
                    <a:lnTo>
                      <a:pt x="11" y="7"/>
                    </a:lnTo>
                    <a:lnTo>
                      <a:pt x="11" y="7"/>
                    </a:lnTo>
                    <a:lnTo>
                      <a:pt x="11" y="7"/>
                    </a:lnTo>
                    <a:lnTo>
                      <a:pt x="11" y="7"/>
                    </a:lnTo>
                    <a:lnTo>
                      <a:pt x="11" y="7"/>
                    </a:lnTo>
                    <a:lnTo>
                      <a:pt x="11" y="4"/>
                    </a:lnTo>
                    <a:lnTo>
                      <a:pt x="11" y="4"/>
                    </a:lnTo>
                    <a:lnTo>
                      <a:pt x="7" y="4"/>
                    </a:lnTo>
                    <a:lnTo>
                      <a:pt x="7" y="4"/>
                    </a:lnTo>
                    <a:lnTo>
                      <a:pt x="7" y="4"/>
                    </a:lnTo>
                    <a:lnTo>
                      <a:pt x="4" y="4"/>
                    </a:lnTo>
                    <a:lnTo>
                      <a:pt x="4" y="4"/>
                    </a:lnTo>
                    <a:lnTo>
                      <a:pt x="4" y="4"/>
                    </a:lnTo>
                    <a:lnTo>
                      <a:pt x="4" y="4"/>
                    </a:lnTo>
                    <a:lnTo>
                      <a:pt x="0" y="4"/>
                    </a:lnTo>
                    <a:lnTo>
                      <a:pt x="0" y="4"/>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64" name="Freeform 3200">
                <a:extLst>
                  <a:ext uri="{FF2B5EF4-FFF2-40B4-BE49-F238E27FC236}">
                    <a16:creationId xmlns:a16="http://schemas.microsoft.com/office/drawing/2014/main" id="{6D19544F-1BBD-4156-B10E-9C1FA9F967A9}"/>
                  </a:ext>
                </a:extLst>
              </p:cNvPr>
              <p:cNvSpPr>
                <a:spLocks/>
              </p:cNvSpPr>
              <p:nvPr/>
            </p:nvSpPr>
            <p:spPr bwMode="auto">
              <a:xfrm>
                <a:off x="2135" y="2158"/>
                <a:ext cx="22" cy="25"/>
              </a:xfrm>
              <a:custGeom>
                <a:avLst/>
                <a:gdLst>
                  <a:gd name="T0" fmla="*/ 0 w 22"/>
                  <a:gd name="T1" fmla="*/ 0 h 25"/>
                  <a:gd name="T2" fmla="*/ 7 w 22"/>
                  <a:gd name="T3" fmla="*/ 4 h 25"/>
                  <a:gd name="T4" fmla="*/ 7 w 22"/>
                  <a:gd name="T5" fmla="*/ 0 h 25"/>
                  <a:gd name="T6" fmla="*/ 11 w 22"/>
                  <a:gd name="T7" fmla="*/ 4 h 25"/>
                  <a:gd name="T8" fmla="*/ 14 w 22"/>
                  <a:gd name="T9" fmla="*/ 7 h 25"/>
                  <a:gd name="T10" fmla="*/ 14 w 22"/>
                  <a:gd name="T11" fmla="*/ 7 h 25"/>
                  <a:gd name="T12" fmla="*/ 14 w 22"/>
                  <a:gd name="T13" fmla="*/ 7 h 25"/>
                  <a:gd name="T14" fmla="*/ 18 w 22"/>
                  <a:gd name="T15" fmla="*/ 7 h 25"/>
                  <a:gd name="T16" fmla="*/ 18 w 22"/>
                  <a:gd name="T17" fmla="*/ 11 h 25"/>
                  <a:gd name="T18" fmla="*/ 18 w 22"/>
                  <a:gd name="T19" fmla="*/ 11 h 25"/>
                  <a:gd name="T20" fmla="*/ 18 w 22"/>
                  <a:gd name="T21" fmla="*/ 15 h 25"/>
                  <a:gd name="T22" fmla="*/ 18 w 22"/>
                  <a:gd name="T23" fmla="*/ 15 h 25"/>
                  <a:gd name="T24" fmla="*/ 18 w 22"/>
                  <a:gd name="T25" fmla="*/ 15 h 25"/>
                  <a:gd name="T26" fmla="*/ 18 w 22"/>
                  <a:gd name="T27" fmla="*/ 15 h 25"/>
                  <a:gd name="T28" fmla="*/ 18 w 22"/>
                  <a:gd name="T29" fmla="*/ 15 h 25"/>
                  <a:gd name="T30" fmla="*/ 18 w 22"/>
                  <a:gd name="T31" fmla="*/ 18 h 25"/>
                  <a:gd name="T32" fmla="*/ 14 w 22"/>
                  <a:gd name="T33" fmla="*/ 22 h 25"/>
                  <a:gd name="T34" fmla="*/ 14 w 22"/>
                  <a:gd name="T35" fmla="*/ 25 h 25"/>
                  <a:gd name="T36" fmla="*/ 14 w 22"/>
                  <a:gd name="T37" fmla="*/ 25 h 25"/>
                  <a:gd name="T38" fmla="*/ 14 w 22"/>
                  <a:gd name="T39" fmla="*/ 22 h 25"/>
                  <a:gd name="T40" fmla="*/ 14 w 22"/>
                  <a:gd name="T41" fmla="*/ 22 h 25"/>
                  <a:gd name="T42" fmla="*/ 11 w 22"/>
                  <a:gd name="T43" fmla="*/ 22 h 25"/>
                  <a:gd name="T44" fmla="*/ 11 w 22"/>
                  <a:gd name="T45" fmla="*/ 22 h 25"/>
                  <a:gd name="T46" fmla="*/ 14 w 22"/>
                  <a:gd name="T47" fmla="*/ 18 h 25"/>
                  <a:gd name="T48" fmla="*/ 14 w 22"/>
                  <a:gd name="T49" fmla="*/ 18 h 25"/>
                  <a:gd name="T50" fmla="*/ 14 w 22"/>
                  <a:gd name="T51" fmla="*/ 18 h 25"/>
                  <a:gd name="T52" fmla="*/ 14 w 22"/>
                  <a:gd name="T53" fmla="*/ 18 h 25"/>
                  <a:gd name="T54" fmla="*/ 14 w 22"/>
                  <a:gd name="T55" fmla="*/ 15 h 25"/>
                  <a:gd name="T56" fmla="*/ 14 w 22"/>
                  <a:gd name="T57" fmla="*/ 15 h 25"/>
                  <a:gd name="T58" fmla="*/ 14 w 22"/>
                  <a:gd name="T59" fmla="*/ 15 h 25"/>
                  <a:gd name="T60" fmla="*/ 14 w 22"/>
                  <a:gd name="T61" fmla="*/ 11 h 25"/>
                  <a:gd name="T62" fmla="*/ 14 w 22"/>
                  <a:gd name="T63" fmla="*/ 11 h 25"/>
                  <a:gd name="T64" fmla="*/ 18 w 22"/>
                  <a:gd name="T65" fmla="*/ 11 h 25"/>
                  <a:gd name="T66" fmla="*/ 14 w 22"/>
                  <a:gd name="T67" fmla="*/ 7 h 25"/>
                  <a:gd name="T68" fmla="*/ 14 w 22"/>
                  <a:gd name="T69" fmla="*/ 7 h 25"/>
                  <a:gd name="T70" fmla="*/ 11 w 22"/>
                  <a:gd name="T71" fmla="*/ 7 h 25"/>
                  <a:gd name="T72" fmla="*/ 11 w 22"/>
                  <a:gd name="T73" fmla="*/ 7 h 25"/>
                  <a:gd name="T74" fmla="*/ 11 w 22"/>
                  <a:gd name="T75" fmla="*/ 7 h 25"/>
                  <a:gd name="T76" fmla="*/ 11 w 22"/>
                  <a:gd name="T77" fmla="*/ 4 h 25"/>
                  <a:gd name="T78" fmla="*/ 7 w 22"/>
                  <a:gd name="T79" fmla="*/ 4 h 25"/>
                  <a:gd name="T80" fmla="*/ 4 w 22"/>
                  <a:gd name="T81" fmla="*/ 4 h 25"/>
                  <a:gd name="T82" fmla="*/ 4 w 22"/>
                  <a:gd name="T83" fmla="*/ 4 h 25"/>
                  <a:gd name="T84" fmla="*/ 0 w 22"/>
                  <a:gd name="T85" fmla="*/ 4 h 25"/>
                  <a:gd name="T86" fmla="*/ 0 w 22"/>
                  <a:gd name="T87"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25">
                    <a:moveTo>
                      <a:pt x="0" y="4"/>
                    </a:moveTo>
                    <a:lnTo>
                      <a:pt x="0" y="0"/>
                    </a:lnTo>
                    <a:lnTo>
                      <a:pt x="4" y="0"/>
                    </a:lnTo>
                    <a:lnTo>
                      <a:pt x="7" y="4"/>
                    </a:lnTo>
                    <a:lnTo>
                      <a:pt x="7" y="4"/>
                    </a:lnTo>
                    <a:lnTo>
                      <a:pt x="7" y="0"/>
                    </a:lnTo>
                    <a:lnTo>
                      <a:pt x="7" y="4"/>
                    </a:lnTo>
                    <a:lnTo>
                      <a:pt x="11" y="4"/>
                    </a:lnTo>
                    <a:lnTo>
                      <a:pt x="11" y="7"/>
                    </a:lnTo>
                    <a:lnTo>
                      <a:pt x="14" y="7"/>
                    </a:lnTo>
                    <a:lnTo>
                      <a:pt x="14" y="7"/>
                    </a:lnTo>
                    <a:lnTo>
                      <a:pt x="14" y="7"/>
                    </a:lnTo>
                    <a:lnTo>
                      <a:pt x="14" y="7"/>
                    </a:lnTo>
                    <a:lnTo>
                      <a:pt x="14" y="7"/>
                    </a:lnTo>
                    <a:lnTo>
                      <a:pt x="14" y="7"/>
                    </a:lnTo>
                    <a:lnTo>
                      <a:pt x="18" y="7"/>
                    </a:lnTo>
                    <a:lnTo>
                      <a:pt x="18" y="7"/>
                    </a:lnTo>
                    <a:lnTo>
                      <a:pt x="18" y="11"/>
                    </a:lnTo>
                    <a:lnTo>
                      <a:pt x="18" y="11"/>
                    </a:lnTo>
                    <a:lnTo>
                      <a:pt x="18" y="11"/>
                    </a:lnTo>
                    <a:lnTo>
                      <a:pt x="18" y="11"/>
                    </a:lnTo>
                    <a:lnTo>
                      <a:pt x="18" y="15"/>
                    </a:lnTo>
                    <a:lnTo>
                      <a:pt x="22" y="15"/>
                    </a:lnTo>
                    <a:lnTo>
                      <a:pt x="18" y="15"/>
                    </a:lnTo>
                    <a:lnTo>
                      <a:pt x="22" y="15"/>
                    </a:lnTo>
                    <a:lnTo>
                      <a:pt x="18" y="15"/>
                    </a:lnTo>
                    <a:lnTo>
                      <a:pt x="18" y="15"/>
                    </a:lnTo>
                    <a:lnTo>
                      <a:pt x="18" y="15"/>
                    </a:lnTo>
                    <a:lnTo>
                      <a:pt x="18" y="15"/>
                    </a:lnTo>
                    <a:lnTo>
                      <a:pt x="18" y="15"/>
                    </a:lnTo>
                    <a:lnTo>
                      <a:pt x="18" y="15"/>
                    </a:lnTo>
                    <a:lnTo>
                      <a:pt x="18" y="18"/>
                    </a:lnTo>
                    <a:lnTo>
                      <a:pt x="18" y="18"/>
                    </a:lnTo>
                    <a:lnTo>
                      <a:pt x="14" y="22"/>
                    </a:lnTo>
                    <a:lnTo>
                      <a:pt x="18" y="22"/>
                    </a:lnTo>
                    <a:lnTo>
                      <a:pt x="14" y="25"/>
                    </a:lnTo>
                    <a:lnTo>
                      <a:pt x="14" y="25"/>
                    </a:lnTo>
                    <a:lnTo>
                      <a:pt x="14" y="25"/>
                    </a:lnTo>
                    <a:lnTo>
                      <a:pt x="14" y="25"/>
                    </a:lnTo>
                    <a:lnTo>
                      <a:pt x="14" y="22"/>
                    </a:lnTo>
                    <a:lnTo>
                      <a:pt x="14" y="22"/>
                    </a:lnTo>
                    <a:lnTo>
                      <a:pt x="14" y="22"/>
                    </a:lnTo>
                    <a:lnTo>
                      <a:pt x="11" y="22"/>
                    </a:lnTo>
                    <a:lnTo>
                      <a:pt x="11" y="22"/>
                    </a:lnTo>
                    <a:lnTo>
                      <a:pt x="11" y="22"/>
                    </a:lnTo>
                    <a:lnTo>
                      <a:pt x="11" y="22"/>
                    </a:lnTo>
                    <a:lnTo>
                      <a:pt x="14" y="18"/>
                    </a:lnTo>
                    <a:lnTo>
                      <a:pt x="14" y="18"/>
                    </a:lnTo>
                    <a:lnTo>
                      <a:pt x="14" y="18"/>
                    </a:lnTo>
                    <a:lnTo>
                      <a:pt x="14" y="18"/>
                    </a:lnTo>
                    <a:lnTo>
                      <a:pt x="14" y="18"/>
                    </a:lnTo>
                    <a:lnTo>
                      <a:pt x="14" y="18"/>
                    </a:lnTo>
                    <a:lnTo>
                      <a:pt x="14" y="18"/>
                    </a:lnTo>
                    <a:lnTo>
                      <a:pt x="14" y="18"/>
                    </a:lnTo>
                    <a:lnTo>
                      <a:pt x="14" y="18"/>
                    </a:lnTo>
                    <a:lnTo>
                      <a:pt x="14" y="15"/>
                    </a:lnTo>
                    <a:lnTo>
                      <a:pt x="14" y="15"/>
                    </a:lnTo>
                    <a:lnTo>
                      <a:pt x="14" y="15"/>
                    </a:lnTo>
                    <a:lnTo>
                      <a:pt x="14" y="15"/>
                    </a:lnTo>
                    <a:lnTo>
                      <a:pt x="14" y="15"/>
                    </a:lnTo>
                    <a:lnTo>
                      <a:pt x="14" y="11"/>
                    </a:lnTo>
                    <a:lnTo>
                      <a:pt x="14" y="11"/>
                    </a:lnTo>
                    <a:lnTo>
                      <a:pt x="14" y="11"/>
                    </a:lnTo>
                    <a:lnTo>
                      <a:pt x="14" y="11"/>
                    </a:lnTo>
                    <a:lnTo>
                      <a:pt x="18" y="11"/>
                    </a:lnTo>
                    <a:lnTo>
                      <a:pt x="18" y="11"/>
                    </a:lnTo>
                    <a:lnTo>
                      <a:pt x="18" y="11"/>
                    </a:lnTo>
                    <a:lnTo>
                      <a:pt x="14" y="7"/>
                    </a:lnTo>
                    <a:lnTo>
                      <a:pt x="14" y="7"/>
                    </a:lnTo>
                    <a:lnTo>
                      <a:pt x="14" y="7"/>
                    </a:lnTo>
                    <a:lnTo>
                      <a:pt x="14" y="7"/>
                    </a:lnTo>
                    <a:lnTo>
                      <a:pt x="11" y="7"/>
                    </a:lnTo>
                    <a:lnTo>
                      <a:pt x="11" y="7"/>
                    </a:lnTo>
                    <a:lnTo>
                      <a:pt x="11" y="7"/>
                    </a:lnTo>
                    <a:lnTo>
                      <a:pt x="11" y="7"/>
                    </a:lnTo>
                    <a:lnTo>
                      <a:pt x="11" y="7"/>
                    </a:lnTo>
                    <a:lnTo>
                      <a:pt x="11" y="4"/>
                    </a:lnTo>
                    <a:lnTo>
                      <a:pt x="11" y="4"/>
                    </a:lnTo>
                    <a:lnTo>
                      <a:pt x="7" y="4"/>
                    </a:lnTo>
                    <a:lnTo>
                      <a:pt x="7" y="4"/>
                    </a:lnTo>
                    <a:lnTo>
                      <a:pt x="7" y="4"/>
                    </a:lnTo>
                    <a:lnTo>
                      <a:pt x="4" y="4"/>
                    </a:lnTo>
                    <a:lnTo>
                      <a:pt x="4" y="4"/>
                    </a:lnTo>
                    <a:lnTo>
                      <a:pt x="4" y="4"/>
                    </a:lnTo>
                    <a:lnTo>
                      <a:pt x="4" y="4"/>
                    </a:lnTo>
                    <a:lnTo>
                      <a:pt x="0" y="4"/>
                    </a:lnTo>
                    <a:lnTo>
                      <a:pt x="0" y="4"/>
                    </a:lnTo>
                    <a:lnTo>
                      <a:pt x="0"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65" name="Freeform 3201">
                <a:extLst>
                  <a:ext uri="{FF2B5EF4-FFF2-40B4-BE49-F238E27FC236}">
                    <a16:creationId xmlns:a16="http://schemas.microsoft.com/office/drawing/2014/main" id="{B89EEFD9-C44B-4F19-A8A7-369B533783E4}"/>
                  </a:ext>
                </a:extLst>
              </p:cNvPr>
              <p:cNvSpPr>
                <a:spLocks/>
              </p:cNvSpPr>
              <p:nvPr/>
            </p:nvSpPr>
            <p:spPr bwMode="auto">
              <a:xfrm>
                <a:off x="2114" y="2162"/>
                <a:ext cx="21" cy="7"/>
              </a:xfrm>
              <a:custGeom>
                <a:avLst/>
                <a:gdLst>
                  <a:gd name="T0" fmla="*/ 0 w 21"/>
                  <a:gd name="T1" fmla="*/ 3 h 7"/>
                  <a:gd name="T2" fmla="*/ 0 w 21"/>
                  <a:gd name="T3" fmla="*/ 3 h 7"/>
                  <a:gd name="T4" fmla="*/ 0 w 21"/>
                  <a:gd name="T5" fmla="*/ 3 h 7"/>
                  <a:gd name="T6" fmla="*/ 0 w 21"/>
                  <a:gd name="T7" fmla="*/ 3 h 7"/>
                  <a:gd name="T8" fmla="*/ 3 w 21"/>
                  <a:gd name="T9" fmla="*/ 3 h 7"/>
                  <a:gd name="T10" fmla="*/ 3 w 21"/>
                  <a:gd name="T11" fmla="*/ 3 h 7"/>
                  <a:gd name="T12" fmla="*/ 3 w 21"/>
                  <a:gd name="T13" fmla="*/ 3 h 7"/>
                  <a:gd name="T14" fmla="*/ 7 w 21"/>
                  <a:gd name="T15" fmla="*/ 3 h 7"/>
                  <a:gd name="T16" fmla="*/ 7 w 21"/>
                  <a:gd name="T17" fmla="*/ 3 h 7"/>
                  <a:gd name="T18" fmla="*/ 7 w 21"/>
                  <a:gd name="T19" fmla="*/ 3 h 7"/>
                  <a:gd name="T20" fmla="*/ 7 w 21"/>
                  <a:gd name="T21" fmla="*/ 3 h 7"/>
                  <a:gd name="T22" fmla="*/ 7 w 21"/>
                  <a:gd name="T23" fmla="*/ 3 h 7"/>
                  <a:gd name="T24" fmla="*/ 7 w 21"/>
                  <a:gd name="T25" fmla="*/ 3 h 7"/>
                  <a:gd name="T26" fmla="*/ 7 w 21"/>
                  <a:gd name="T27" fmla="*/ 3 h 7"/>
                  <a:gd name="T28" fmla="*/ 7 w 21"/>
                  <a:gd name="T29" fmla="*/ 0 h 7"/>
                  <a:gd name="T30" fmla="*/ 7 w 21"/>
                  <a:gd name="T31" fmla="*/ 0 h 7"/>
                  <a:gd name="T32" fmla="*/ 7 w 21"/>
                  <a:gd name="T33" fmla="*/ 0 h 7"/>
                  <a:gd name="T34" fmla="*/ 7 w 21"/>
                  <a:gd name="T35" fmla="*/ 0 h 7"/>
                  <a:gd name="T36" fmla="*/ 7 w 21"/>
                  <a:gd name="T37" fmla="*/ 3 h 7"/>
                  <a:gd name="T38" fmla="*/ 10 w 21"/>
                  <a:gd name="T39" fmla="*/ 3 h 7"/>
                  <a:gd name="T40" fmla="*/ 14 w 21"/>
                  <a:gd name="T41" fmla="*/ 3 h 7"/>
                  <a:gd name="T42" fmla="*/ 14 w 21"/>
                  <a:gd name="T43" fmla="*/ 3 h 7"/>
                  <a:gd name="T44" fmla="*/ 14 w 21"/>
                  <a:gd name="T45" fmla="*/ 3 h 7"/>
                  <a:gd name="T46" fmla="*/ 14 w 21"/>
                  <a:gd name="T47" fmla="*/ 3 h 7"/>
                  <a:gd name="T48" fmla="*/ 17 w 21"/>
                  <a:gd name="T49" fmla="*/ 3 h 7"/>
                  <a:gd name="T50" fmla="*/ 17 w 21"/>
                  <a:gd name="T51" fmla="*/ 3 h 7"/>
                  <a:gd name="T52" fmla="*/ 17 w 21"/>
                  <a:gd name="T53" fmla="*/ 3 h 7"/>
                  <a:gd name="T54" fmla="*/ 17 w 21"/>
                  <a:gd name="T55" fmla="*/ 3 h 7"/>
                  <a:gd name="T56" fmla="*/ 21 w 21"/>
                  <a:gd name="T57" fmla="*/ 3 h 7"/>
                  <a:gd name="T58" fmla="*/ 21 w 21"/>
                  <a:gd name="T59" fmla="*/ 3 h 7"/>
                  <a:gd name="T60" fmla="*/ 21 w 21"/>
                  <a:gd name="T61" fmla="*/ 0 h 7"/>
                  <a:gd name="T62" fmla="*/ 21 w 21"/>
                  <a:gd name="T63" fmla="*/ 0 h 7"/>
                  <a:gd name="T64" fmla="*/ 21 w 21"/>
                  <a:gd name="T65" fmla="*/ 0 h 7"/>
                  <a:gd name="T66" fmla="*/ 21 w 21"/>
                  <a:gd name="T67" fmla="*/ 3 h 7"/>
                  <a:gd name="T68" fmla="*/ 21 w 21"/>
                  <a:gd name="T69" fmla="*/ 3 h 7"/>
                  <a:gd name="T70" fmla="*/ 21 w 21"/>
                  <a:gd name="T71" fmla="*/ 3 h 7"/>
                  <a:gd name="T72" fmla="*/ 21 w 21"/>
                  <a:gd name="T73" fmla="*/ 3 h 7"/>
                  <a:gd name="T74" fmla="*/ 21 w 21"/>
                  <a:gd name="T75" fmla="*/ 3 h 7"/>
                  <a:gd name="T76" fmla="*/ 21 w 21"/>
                  <a:gd name="T77" fmla="*/ 3 h 7"/>
                  <a:gd name="T78" fmla="*/ 17 w 21"/>
                  <a:gd name="T79" fmla="*/ 3 h 7"/>
                  <a:gd name="T80" fmla="*/ 14 w 21"/>
                  <a:gd name="T81" fmla="*/ 3 h 7"/>
                  <a:gd name="T82" fmla="*/ 10 w 21"/>
                  <a:gd name="T83" fmla="*/ 3 h 7"/>
                  <a:gd name="T84" fmla="*/ 10 w 21"/>
                  <a:gd name="T85" fmla="*/ 7 h 7"/>
                  <a:gd name="T86" fmla="*/ 7 w 21"/>
                  <a:gd name="T87" fmla="*/ 7 h 7"/>
                  <a:gd name="T88" fmla="*/ 3 w 21"/>
                  <a:gd name="T89" fmla="*/ 7 h 7"/>
                  <a:gd name="T90" fmla="*/ 3 w 21"/>
                  <a:gd name="T91" fmla="*/ 7 h 7"/>
                  <a:gd name="T92" fmla="*/ 3 w 21"/>
                  <a:gd name="T93" fmla="*/ 7 h 7"/>
                  <a:gd name="T94" fmla="*/ 0 w 21"/>
                  <a:gd name="T95" fmla="*/ 3 h 7"/>
                  <a:gd name="T96" fmla="*/ 0 w 21"/>
                  <a:gd name="T97" fmla="*/ 3 h 7"/>
                  <a:gd name="T98" fmla="*/ 0 w 21"/>
                  <a:gd name="T99" fmla="*/ 3 h 7"/>
                  <a:gd name="T100" fmla="*/ 0 w 21"/>
                  <a:gd name="T101" fmla="*/ 3 h 7"/>
                  <a:gd name="T102" fmla="*/ 0 w 21"/>
                  <a:gd name="T10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 h="7">
                    <a:moveTo>
                      <a:pt x="0" y="3"/>
                    </a:moveTo>
                    <a:lnTo>
                      <a:pt x="0" y="3"/>
                    </a:lnTo>
                    <a:lnTo>
                      <a:pt x="0" y="3"/>
                    </a:lnTo>
                    <a:lnTo>
                      <a:pt x="0" y="3"/>
                    </a:lnTo>
                    <a:lnTo>
                      <a:pt x="3" y="3"/>
                    </a:lnTo>
                    <a:lnTo>
                      <a:pt x="3" y="3"/>
                    </a:lnTo>
                    <a:lnTo>
                      <a:pt x="3" y="3"/>
                    </a:lnTo>
                    <a:lnTo>
                      <a:pt x="7" y="3"/>
                    </a:lnTo>
                    <a:lnTo>
                      <a:pt x="7" y="3"/>
                    </a:lnTo>
                    <a:lnTo>
                      <a:pt x="7" y="3"/>
                    </a:lnTo>
                    <a:lnTo>
                      <a:pt x="7" y="3"/>
                    </a:lnTo>
                    <a:lnTo>
                      <a:pt x="7" y="3"/>
                    </a:lnTo>
                    <a:lnTo>
                      <a:pt x="7" y="3"/>
                    </a:lnTo>
                    <a:lnTo>
                      <a:pt x="7" y="3"/>
                    </a:lnTo>
                    <a:lnTo>
                      <a:pt x="7" y="0"/>
                    </a:lnTo>
                    <a:lnTo>
                      <a:pt x="7" y="0"/>
                    </a:lnTo>
                    <a:lnTo>
                      <a:pt x="7" y="0"/>
                    </a:lnTo>
                    <a:lnTo>
                      <a:pt x="7" y="0"/>
                    </a:lnTo>
                    <a:lnTo>
                      <a:pt x="7" y="3"/>
                    </a:lnTo>
                    <a:lnTo>
                      <a:pt x="10" y="3"/>
                    </a:lnTo>
                    <a:lnTo>
                      <a:pt x="14" y="3"/>
                    </a:lnTo>
                    <a:lnTo>
                      <a:pt x="14" y="3"/>
                    </a:lnTo>
                    <a:lnTo>
                      <a:pt x="14" y="3"/>
                    </a:lnTo>
                    <a:lnTo>
                      <a:pt x="14" y="3"/>
                    </a:lnTo>
                    <a:lnTo>
                      <a:pt x="17" y="3"/>
                    </a:lnTo>
                    <a:lnTo>
                      <a:pt x="17" y="3"/>
                    </a:lnTo>
                    <a:lnTo>
                      <a:pt x="17" y="3"/>
                    </a:lnTo>
                    <a:lnTo>
                      <a:pt x="17" y="3"/>
                    </a:lnTo>
                    <a:lnTo>
                      <a:pt x="21" y="3"/>
                    </a:lnTo>
                    <a:lnTo>
                      <a:pt x="21" y="3"/>
                    </a:lnTo>
                    <a:lnTo>
                      <a:pt x="21" y="0"/>
                    </a:lnTo>
                    <a:lnTo>
                      <a:pt x="21" y="0"/>
                    </a:lnTo>
                    <a:lnTo>
                      <a:pt x="21" y="0"/>
                    </a:lnTo>
                    <a:lnTo>
                      <a:pt x="21" y="3"/>
                    </a:lnTo>
                    <a:lnTo>
                      <a:pt x="21" y="3"/>
                    </a:lnTo>
                    <a:lnTo>
                      <a:pt x="21" y="3"/>
                    </a:lnTo>
                    <a:lnTo>
                      <a:pt x="21" y="3"/>
                    </a:lnTo>
                    <a:lnTo>
                      <a:pt x="21" y="3"/>
                    </a:lnTo>
                    <a:lnTo>
                      <a:pt x="21" y="3"/>
                    </a:lnTo>
                    <a:lnTo>
                      <a:pt x="17" y="3"/>
                    </a:lnTo>
                    <a:lnTo>
                      <a:pt x="14" y="3"/>
                    </a:lnTo>
                    <a:lnTo>
                      <a:pt x="10" y="3"/>
                    </a:lnTo>
                    <a:lnTo>
                      <a:pt x="10" y="7"/>
                    </a:lnTo>
                    <a:lnTo>
                      <a:pt x="7" y="7"/>
                    </a:lnTo>
                    <a:lnTo>
                      <a:pt x="3" y="7"/>
                    </a:lnTo>
                    <a:lnTo>
                      <a:pt x="3" y="7"/>
                    </a:lnTo>
                    <a:lnTo>
                      <a:pt x="3" y="7"/>
                    </a:lnTo>
                    <a:lnTo>
                      <a:pt x="0" y="3"/>
                    </a:lnTo>
                    <a:lnTo>
                      <a:pt x="0" y="3"/>
                    </a:lnTo>
                    <a:lnTo>
                      <a:pt x="0" y="3"/>
                    </a:lnTo>
                    <a:lnTo>
                      <a:pt x="0" y="3"/>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66" name="Freeform 3202">
                <a:extLst>
                  <a:ext uri="{FF2B5EF4-FFF2-40B4-BE49-F238E27FC236}">
                    <a16:creationId xmlns:a16="http://schemas.microsoft.com/office/drawing/2014/main" id="{4D26CD81-7999-4005-A76E-97E6D6BF3E62}"/>
                  </a:ext>
                </a:extLst>
              </p:cNvPr>
              <p:cNvSpPr>
                <a:spLocks/>
              </p:cNvSpPr>
              <p:nvPr/>
            </p:nvSpPr>
            <p:spPr bwMode="auto">
              <a:xfrm>
                <a:off x="2114" y="2162"/>
                <a:ext cx="21" cy="7"/>
              </a:xfrm>
              <a:custGeom>
                <a:avLst/>
                <a:gdLst>
                  <a:gd name="T0" fmla="*/ 0 w 21"/>
                  <a:gd name="T1" fmla="*/ 3 h 7"/>
                  <a:gd name="T2" fmla="*/ 0 w 21"/>
                  <a:gd name="T3" fmla="*/ 3 h 7"/>
                  <a:gd name="T4" fmla="*/ 0 w 21"/>
                  <a:gd name="T5" fmla="*/ 3 h 7"/>
                  <a:gd name="T6" fmla="*/ 0 w 21"/>
                  <a:gd name="T7" fmla="*/ 3 h 7"/>
                  <a:gd name="T8" fmla="*/ 3 w 21"/>
                  <a:gd name="T9" fmla="*/ 3 h 7"/>
                  <a:gd name="T10" fmla="*/ 3 w 21"/>
                  <a:gd name="T11" fmla="*/ 3 h 7"/>
                  <a:gd name="T12" fmla="*/ 3 w 21"/>
                  <a:gd name="T13" fmla="*/ 3 h 7"/>
                  <a:gd name="T14" fmla="*/ 7 w 21"/>
                  <a:gd name="T15" fmla="*/ 3 h 7"/>
                  <a:gd name="T16" fmla="*/ 7 w 21"/>
                  <a:gd name="T17" fmla="*/ 3 h 7"/>
                  <a:gd name="T18" fmla="*/ 7 w 21"/>
                  <a:gd name="T19" fmla="*/ 3 h 7"/>
                  <a:gd name="T20" fmla="*/ 7 w 21"/>
                  <a:gd name="T21" fmla="*/ 3 h 7"/>
                  <a:gd name="T22" fmla="*/ 7 w 21"/>
                  <a:gd name="T23" fmla="*/ 3 h 7"/>
                  <a:gd name="T24" fmla="*/ 7 w 21"/>
                  <a:gd name="T25" fmla="*/ 3 h 7"/>
                  <a:gd name="T26" fmla="*/ 7 w 21"/>
                  <a:gd name="T27" fmla="*/ 3 h 7"/>
                  <a:gd name="T28" fmla="*/ 7 w 21"/>
                  <a:gd name="T29" fmla="*/ 0 h 7"/>
                  <a:gd name="T30" fmla="*/ 7 w 21"/>
                  <a:gd name="T31" fmla="*/ 0 h 7"/>
                  <a:gd name="T32" fmla="*/ 7 w 21"/>
                  <a:gd name="T33" fmla="*/ 0 h 7"/>
                  <a:gd name="T34" fmla="*/ 7 w 21"/>
                  <a:gd name="T35" fmla="*/ 0 h 7"/>
                  <a:gd name="T36" fmla="*/ 7 w 21"/>
                  <a:gd name="T37" fmla="*/ 3 h 7"/>
                  <a:gd name="T38" fmla="*/ 10 w 21"/>
                  <a:gd name="T39" fmla="*/ 3 h 7"/>
                  <a:gd name="T40" fmla="*/ 14 w 21"/>
                  <a:gd name="T41" fmla="*/ 3 h 7"/>
                  <a:gd name="T42" fmla="*/ 14 w 21"/>
                  <a:gd name="T43" fmla="*/ 3 h 7"/>
                  <a:gd name="T44" fmla="*/ 14 w 21"/>
                  <a:gd name="T45" fmla="*/ 3 h 7"/>
                  <a:gd name="T46" fmla="*/ 14 w 21"/>
                  <a:gd name="T47" fmla="*/ 3 h 7"/>
                  <a:gd name="T48" fmla="*/ 17 w 21"/>
                  <a:gd name="T49" fmla="*/ 3 h 7"/>
                  <a:gd name="T50" fmla="*/ 17 w 21"/>
                  <a:gd name="T51" fmla="*/ 3 h 7"/>
                  <a:gd name="T52" fmla="*/ 17 w 21"/>
                  <a:gd name="T53" fmla="*/ 3 h 7"/>
                  <a:gd name="T54" fmla="*/ 17 w 21"/>
                  <a:gd name="T55" fmla="*/ 3 h 7"/>
                  <a:gd name="T56" fmla="*/ 21 w 21"/>
                  <a:gd name="T57" fmla="*/ 3 h 7"/>
                  <a:gd name="T58" fmla="*/ 21 w 21"/>
                  <a:gd name="T59" fmla="*/ 3 h 7"/>
                  <a:gd name="T60" fmla="*/ 21 w 21"/>
                  <a:gd name="T61" fmla="*/ 0 h 7"/>
                  <a:gd name="T62" fmla="*/ 21 w 21"/>
                  <a:gd name="T63" fmla="*/ 0 h 7"/>
                  <a:gd name="T64" fmla="*/ 21 w 21"/>
                  <a:gd name="T65" fmla="*/ 0 h 7"/>
                  <a:gd name="T66" fmla="*/ 21 w 21"/>
                  <a:gd name="T67" fmla="*/ 3 h 7"/>
                  <a:gd name="T68" fmla="*/ 21 w 21"/>
                  <a:gd name="T69" fmla="*/ 3 h 7"/>
                  <a:gd name="T70" fmla="*/ 21 w 21"/>
                  <a:gd name="T71" fmla="*/ 3 h 7"/>
                  <a:gd name="T72" fmla="*/ 21 w 21"/>
                  <a:gd name="T73" fmla="*/ 3 h 7"/>
                  <a:gd name="T74" fmla="*/ 21 w 21"/>
                  <a:gd name="T75" fmla="*/ 3 h 7"/>
                  <a:gd name="T76" fmla="*/ 21 w 21"/>
                  <a:gd name="T77" fmla="*/ 3 h 7"/>
                  <a:gd name="T78" fmla="*/ 17 w 21"/>
                  <a:gd name="T79" fmla="*/ 3 h 7"/>
                  <a:gd name="T80" fmla="*/ 14 w 21"/>
                  <a:gd name="T81" fmla="*/ 3 h 7"/>
                  <a:gd name="T82" fmla="*/ 10 w 21"/>
                  <a:gd name="T83" fmla="*/ 3 h 7"/>
                  <a:gd name="T84" fmla="*/ 10 w 21"/>
                  <a:gd name="T85" fmla="*/ 7 h 7"/>
                  <a:gd name="T86" fmla="*/ 7 w 21"/>
                  <a:gd name="T87" fmla="*/ 7 h 7"/>
                  <a:gd name="T88" fmla="*/ 3 w 21"/>
                  <a:gd name="T89" fmla="*/ 7 h 7"/>
                  <a:gd name="T90" fmla="*/ 3 w 21"/>
                  <a:gd name="T91" fmla="*/ 7 h 7"/>
                  <a:gd name="T92" fmla="*/ 3 w 21"/>
                  <a:gd name="T93" fmla="*/ 7 h 7"/>
                  <a:gd name="T94" fmla="*/ 0 w 21"/>
                  <a:gd name="T95" fmla="*/ 3 h 7"/>
                  <a:gd name="T96" fmla="*/ 0 w 21"/>
                  <a:gd name="T97" fmla="*/ 3 h 7"/>
                  <a:gd name="T98" fmla="*/ 0 w 21"/>
                  <a:gd name="T99" fmla="*/ 3 h 7"/>
                  <a:gd name="T100" fmla="*/ 0 w 21"/>
                  <a:gd name="T101" fmla="*/ 3 h 7"/>
                  <a:gd name="T102" fmla="*/ 0 w 21"/>
                  <a:gd name="T10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 h="7">
                    <a:moveTo>
                      <a:pt x="0" y="3"/>
                    </a:moveTo>
                    <a:lnTo>
                      <a:pt x="0" y="3"/>
                    </a:lnTo>
                    <a:lnTo>
                      <a:pt x="0" y="3"/>
                    </a:lnTo>
                    <a:lnTo>
                      <a:pt x="0" y="3"/>
                    </a:lnTo>
                    <a:lnTo>
                      <a:pt x="3" y="3"/>
                    </a:lnTo>
                    <a:lnTo>
                      <a:pt x="3" y="3"/>
                    </a:lnTo>
                    <a:lnTo>
                      <a:pt x="3" y="3"/>
                    </a:lnTo>
                    <a:lnTo>
                      <a:pt x="7" y="3"/>
                    </a:lnTo>
                    <a:lnTo>
                      <a:pt x="7" y="3"/>
                    </a:lnTo>
                    <a:lnTo>
                      <a:pt x="7" y="3"/>
                    </a:lnTo>
                    <a:lnTo>
                      <a:pt x="7" y="3"/>
                    </a:lnTo>
                    <a:lnTo>
                      <a:pt x="7" y="3"/>
                    </a:lnTo>
                    <a:lnTo>
                      <a:pt x="7" y="3"/>
                    </a:lnTo>
                    <a:lnTo>
                      <a:pt x="7" y="3"/>
                    </a:lnTo>
                    <a:lnTo>
                      <a:pt x="7" y="0"/>
                    </a:lnTo>
                    <a:lnTo>
                      <a:pt x="7" y="0"/>
                    </a:lnTo>
                    <a:lnTo>
                      <a:pt x="7" y="0"/>
                    </a:lnTo>
                    <a:lnTo>
                      <a:pt x="7" y="0"/>
                    </a:lnTo>
                    <a:lnTo>
                      <a:pt x="7" y="3"/>
                    </a:lnTo>
                    <a:lnTo>
                      <a:pt x="10" y="3"/>
                    </a:lnTo>
                    <a:lnTo>
                      <a:pt x="14" y="3"/>
                    </a:lnTo>
                    <a:lnTo>
                      <a:pt x="14" y="3"/>
                    </a:lnTo>
                    <a:lnTo>
                      <a:pt x="14" y="3"/>
                    </a:lnTo>
                    <a:lnTo>
                      <a:pt x="14" y="3"/>
                    </a:lnTo>
                    <a:lnTo>
                      <a:pt x="17" y="3"/>
                    </a:lnTo>
                    <a:lnTo>
                      <a:pt x="17" y="3"/>
                    </a:lnTo>
                    <a:lnTo>
                      <a:pt x="17" y="3"/>
                    </a:lnTo>
                    <a:lnTo>
                      <a:pt x="17" y="3"/>
                    </a:lnTo>
                    <a:lnTo>
                      <a:pt x="21" y="3"/>
                    </a:lnTo>
                    <a:lnTo>
                      <a:pt x="21" y="3"/>
                    </a:lnTo>
                    <a:lnTo>
                      <a:pt x="21" y="0"/>
                    </a:lnTo>
                    <a:lnTo>
                      <a:pt x="21" y="0"/>
                    </a:lnTo>
                    <a:lnTo>
                      <a:pt x="21" y="0"/>
                    </a:lnTo>
                    <a:lnTo>
                      <a:pt x="21" y="3"/>
                    </a:lnTo>
                    <a:lnTo>
                      <a:pt x="21" y="3"/>
                    </a:lnTo>
                    <a:lnTo>
                      <a:pt x="21" y="3"/>
                    </a:lnTo>
                    <a:lnTo>
                      <a:pt x="21" y="3"/>
                    </a:lnTo>
                    <a:lnTo>
                      <a:pt x="21" y="3"/>
                    </a:lnTo>
                    <a:lnTo>
                      <a:pt x="21" y="3"/>
                    </a:lnTo>
                    <a:lnTo>
                      <a:pt x="17" y="3"/>
                    </a:lnTo>
                    <a:lnTo>
                      <a:pt x="14" y="3"/>
                    </a:lnTo>
                    <a:lnTo>
                      <a:pt x="10" y="3"/>
                    </a:lnTo>
                    <a:lnTo>
                      <a:pt x="10" y="7"/>
                    </a:lnTo>
                    <a:lnTo>
                      <a:pt x="7" y="7"/>
                    </a:lnTo>
                    <a:lnTo>
                      <a:pt x="3" y="7"/>
                    </a:lnTo>
                    <a:lnTo>
                      <a:pt x="3" y="7"/>
                    </a:lnTo>
                    <a:lnTo>
                      <a:pt x="3" y="7"/>
                    </a:lnTo>
                    <a:lnTo>
                      <a:pt x="0" y="3"/>
                    </a:lnTo>
                    <a:lnTo>
                      <a:pt x="0" y="3"/>
                    </a:lnTo>
                    <a:lnTo>
                      <a:pt x="0" y="3"/>
                    </a:lnTo>
                    <a:lnTo>
                      <a:pt x="0" y="3"/>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67" name="Freeform 3203">
                <a:extLst>
                  <a:ext uri="{FF2B5EF4-FFF2-40B4-BE49-F238E27FC236}">
                    <a16:creationId xmlns:a16="http://schemas.microsoft.com/office/drawing/2014/main" id="{68D269B4-EB83-4E4B-8306-2C6CF565432A}"/>
                  </a:ext>
                </a:extLst>
              </p:cNvPr>
              <p:cNvSpPr>
                <a:spLocks/>
              </p:cNvSpPr>
              <p:nvPr/>
            </p:nvSpPr>
            <p:spPr bwMode="auto">
              <a:xfrm>
                <a:off x="2228" y="2251"/>
                <a:ext cx="4" cy="0"/>
              </a:xfrm>
              <a:custGeom>
                <a:avLst/>
                <a:gdLst>
                  <a:gd name="T0" fmla="*/ 0 w 4"/>
                  <a:gd name="T1" fmla="*/ 0 w 4"/>
                  <a:gd name="T2" fmla="*/ 4 w 4"/>
                  <a:gd name="T3" fmla="*/ 4 w 4"/>
                  <a:gd name="T4" fmla="*/ 4 w 4"/>
                  <a:gd name="T5" fmla="*/ 4 w 4"/>
                  <a:gd name="T6" fmla="*/ 0 w 4"/>
                  <a:gd name="T7" fmla="*/ 0 w 4"/>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4">
                    <a:moveTo>
                      <a:pt x="0" y="0"/>
                    </a:moveTo>
                    <a:lnTo>
                      <a:pt x="0" y="0"/>
                    </a:lnTo>
                    <a:lnTo>
                      <a:pt x="4" y="0"/>
                    </a:lnTo>
                    <a:lnTo>
                      <a:pt x="4" y="0"/>
                    </a:lnTo>
                    <a:lnTo>
                      <a:pt x="4" y="0"/>
                    </a:lnTo>
                    <a:lnTo>
                      <a:pt x="4"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68" name="Freeform 3204">
                <a:extLst>
                  <a:ext uri="{FF2B5EF4-FFF2-40B4-BE49-F238E27FC236}">
                    <a16:creationId xmlns:a16="http://schemas.microsoft.com/office/drawing/2014/main" id="{30134668-B39D-48B5-81C3-BF16E8104FD7}"/>
                  </a:ext>
                </a:extLst>
              </p:cNvPr>
              <p:cNvSpPr>
                <a:spLocks/>
              </p:cNvSpPr>
              <p:nvPr/>
            </p:nvSpPr>
            <p:spPr bwMode="auto">
              <a:xfrm>
                <a:off x="2228" y="2251"/>
                <a:ext cx="4" cy="0"/>
              </a:xfrm>
              <a:custGeom>
                <a:avLst/>
                <a:gdLst>
                  <a:gd name="T0" fmla="*/ 0 w 4"/>
                  <a:gd name="T1" fmla="*/ 0 w 4"/>
                  <a:gd name="T2" fmla="*/ 4 w 4"/>
                  <a:gd name="T3" fmla="*/ 4 w 4"/>
                  <a:gd name="T4" fmla="*/ 4 w 4"/>
                  <a:gd name="T5" fmla="*/ 4 w 4"/>
                  <a:gd name="T6" fmla="*/ 0 w 4"/>
                  <a:gd name="T7" fmla="*/ 0 w 4"/>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4">
                    <a:moveTo>
                      <a:pt x="0" y="0"/>
                    </a:moveTo>
                    <a:lnTo>
                      <a:pt x="0" y="0"/>
                    </a:lnTo>
                    <a:lnTo>
                      <a:pt x="4" y="0"/>
                    </a:lnTo>
                    <a:lnTo>
                      <a:pt x="4" y="0"/>
                    </a:lnTo>
                    <a:lnTo>
                      <a:pt x="4" y="0"/>
                    </a:lnTo>
                    <a:lnTo>
                      <a:pt x="4"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69" name="Rectangle 3205">
                <a:extLst>
                  <a:ext uri="{FF2B5EF4-FFF2-40B4-BE49-F238E27FC236}">
                    <a16:creationId xmlns:a16="http://schemas.microsoft.com/office/drawing/2014/main" id="{2B4BEB99-6F66-42FE-9C88-7D58D94BA92A}"/>
                  </a:ext>
                </a:extLst>
              </p:cNvPr>
              <p:cNvSpPr>
                <a:spLocks noChangeArrowheads="1"/>
              </p:cNvSpPr>
              <p:nvPr/>
            </p:nvSpPr>
            <p:spPr bwMode="auto">
              <a:xfrm>
                <a:off x="2228" y="2251"/>
                <a:ext cx="1" cy="1"/>
              </a:xfrm>
              <a:prstGeom prst="rect">
                <a:avLst/>
              </a:prstGeom>
              <a:grpFill/>
              <a:ln w="9525">
                <a:solidFill>
                  <a:schemeClr val="bg1"/>
                </a:solidFill>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70" name="Rectangle 3206">
                <a:extLst>
                  <a:ext uri="{FF2B5EF4-FFF2-40B4-BE49-F238E27FC236}">
                    <a16:creationId xmlns:a16="http://schemas.microsoft.com/office/drawing/2014/main" id="{7E418DBA-569F-49FA-9C4F-FBD8EE4A5977}"/>
                  </a:ext>
                </a:extLst>
              </p:cNvPr>
              <p:cNvSpPr>
                <a:spLocks noChangeArrowheads="1"/>
              </p:cNvSpPr>
              <p:nvPr/>
            </p:nvSpPr>
            <p:spPr bwMode="auto">
              <a:xfrm>
                <a:off x="2228" y="2251"/>
                <a:ext cx="1" cy="1"/>
              </a:xfrm>
              <a:prstGeom prst="rect">
                <a:avLst/>
              </a:pr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71" name="Freeform 3207">
                <a:extLst>
                  <a:ext uri="{FF2B5EF4-FFF2-40B4-BE49-F238E27FC236}">
                    <a16:creationId xmlns:a16="http://schemas.microsoft.com/office/drawing/2014/main" id="{F1231B03-2187-4364-83D8-3B27851E4D4C}"/>
                  </a:ext>
                </a:extLst>
              </p:cNvPr>
              <p:cNvSpPr>
                <a:spLocks/>
              </p:cNvSpPr>
              <p:nvPr/>
            </p:nvSpPr>
            <p:spPr bwMode="auto">
              <a:xfrm>
                <a:off x="2167" y="2219"/>
                <a:ext cx="4" cy="4"/>
              </a:xfrm>
              <a:custGeom>
                <a:avLst/>
                <a:gdLst>
                  <a:gd name="T0" fmla="*/ 0 w 4"/>
                  <a:gd name="T1" fmla="*/ 0 h 4"/>
                  <a:gd name="T2" fmla="*/ 0 w 4"/>
                  <a:gd name="T3" fmla="*/ 0 h 4"/>
                  <a:gd name="T4" fmla="*/ 0 w 4"/>
                  <a:gd name="T5" fmla="*/ 0 h 4"/>
                  <a:gd name="T6" fmla="*/ 0 w 4"/>
                  <a:gd name="T7" fmla="*/ 4 h 4"/>
                  <a:gd name="T8" fmla="*/ 4 w 4"/>
                  <a:gd name="T9" fmla="*/ 4 h 4"/>
                  <a:gd name="T10" fmla="*/ 4 w 4"/>
                  <a:gd name="T11" fmla="*/ 4 h 4"/>
                  <a:gd name="T12" fmla="*/ 4 w 4"/>
                  <a:gd name="T13" fmla="*/ 4 h 4"/>
                  <a:gd name="T14" fmla="*/ 0 w 4"/>
                  <a:gd name="T15" fmla="*/ 4 h 4"/>
                  <a:gd name="T16" fmla="*/ 0 w 4"/>
                  <a:gd name="T17" fmla="*/ 0 h 4"/>
                  <a:gd name="T18" fmla="*/ 0 w 4"/>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0"/>
                    </a:moveTo>
                    <a:lnTo>
                      <a:pt x="0" y="0"/>
                    </a:lnTo>
                    <a:lnTo>
                      <a:pt x="0" y="0"/>
                    </a:lnTo>
                    <a:lnTo>
                      <a:pt x="0" y="4"/>
                    </a:lnTo>
                    <a:lnTo>
                      <a:pt x="4" y="4"/>
                    </a:lnTo>
                    <a:lnTo>
                      <a:pt x="4" y="4"/>
                    </a:lnTo>
                    <a:lnTo>
                      <a:pt x="4" y="4"/>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72" name="Freeform 3208">
                <a:extLst>
                  <a:ext uri="{FF2B5EF4-FFF2-40B4-BE49-F238E27FC236}">
                    <a16:creationId xmlns:a16="http://schemas.microsoft.com/office/drawing/2014/main" id="{91F15FC4-81CF-433A-B3C3-45228BF426FD}"/>
                  </a:ext>
                </a:extLst>
              </p:cNvPr>
              <p:cNvSpPr>
                <a:spLocks/>
              </p:cNvSpPr>
              <p:nvPr/>
            </p:nvSpPr>
            <p:spPr bwMode="auto">
              <a:xfrm>
                <a:off x="2167" y="2219"/>
                <a:ext cx="4" cy="4"/>
              </a:xfrm>
              <a:custGeom>
                <a:avLst/>
                <a:gdLst>
                  <a:gd name="T0" fmla="*/ 0 w 4"/>
                  <a:gd name="T1" fmla="*/ 0 h 4"/>
                  <a:gd name="T2" fmla="*/ 0 w 4"/>
                  <a:gd name="T3" fmla="*/ 0 h 4"/>
                  <a:gd name="T4" fmla="*/ 0 w 4"/>
                  <a:gd name="T5" fmla="*/ 0 h 4"/>
                  <a:gd name="T6" fmla="*/ 0 w 4"/>
                  <a:gd name="T7" fmla="*/ 4 h 4"/>
                  <a:gd name="T8" fmla="*/ 4 w 4"/>
                  <a:gd name="T9" fmla="*/ 4 h 4"/>
                  <a:gd name="T10" fmla="*/ 4 w 4"/>
                  <a:gd name="T11" fmla="*/ 4 h 4"/>
                  <a:gd name="T12" fmla="*/ 4 w 4"/>
                  <a:gd name="T13" fmla="*/ 4 h 4"/>
                  <a:gd name="T14" fmla="*/ 0 w 4"/>
                  <a:gd name="T15" fmla="*/ 4 h 4"/>
                  <a:gd name="T16" fmla="*/ 0 w 4"/>
                  <a:gd name="T17" fmla="*/ 0 h 4"/>
                  <a:gd name="T18" fmla="*/ 0 w 4"/>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0"/>
                    </a:moveTo>
                    <a:lnTo>
                      <a:pt x="0" y="0"/>
                    </a:lnTo>
                    <a:lnTo>
                      <a:pt x="0" y="0"/>
                    </a:lnTo>
                    <a:lnTo>
                      <a:pt x="0" y="4"/>
                    </a:lnTo>
                    <a:lnTo>
                      <a:pt x="4" y="4"/>
                    </a:lnTo>
                    <a:lnTo>
                      <a:pt x="4" y="4"/>
                    </a:lnTo>
                    <a:lnTo>
                      <a:pt x="4" y="4"/>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73" name="Freeform 3209">
                <a:extLst>
                  <a:ext uri="{FF2B5EF4-FFF2-40B4-BE49-F238E27FC236}">
                    <a16:creationId xmlns:a16="http://schemas.microsoft.com/office/drawing/2014/main" id="{B54D6E7C-32B5-4061-85DB-1BE8DFF74507}"/>
                  </a:ext>
                </a:extLst>
              </p:cNvPr>
              <p:cNvSpPr>
                <a:spLocks/>
              </p:cNvSpPr>
              <p:nvPr/>
            </p:nvSpPr>
            <p:spPr bwMode="auto">
              <a:xfrm>
                <a:off x="2164" y="2216"/>
                <a:ext cx="3" cy="3"/>
              </a:xfrm>
              <a:custGeom>
                <a:avLst/>
                <a:gdLst>
                  <a:gd name="T0" fmla="*/ 0 w 3"/>
                  <a:gd name="T1" fmla="*/ 0 h 3"/>
                  <a:gd name="T2" fmla="*/ 3 w 3"/>
                  <a:gd name="T3" fmla="*/ 0 h 3"/>
                  <a:gd name="T4" fmla="*/ 3 w 3"/>
                  <a:gd name="T5" fmla="*/ 0 h 3"/>
                  <a:gd name="T6" fmla="*/ 3 w 3"/>
                  <a:gd name="T7" fmla="*/ 3 h 3"/>
                  <a:gd name="T8" fmla="*/ 3 w 3"/>
                  <a:gd name="T9" fmla="*/ 3 h 3"/>
                  <a:gd name="T10" fmla="*/ 3 w 3"/>
                  <a:gd name="T11" fmla="*/ 3 h 3"/>
                  <a:gd name="T12" fmla="*/ 3 w 3"/>
                  <a:gd name="T13" fmla="*/ 0 h 3"/>
                  <a:gd name="T14" fmla="*/ 0 w 3"/>
                  <a:gd name="T15" fmla="*/ 0 h 3"/>
                  <a:gd name="T16" fmla="*/ 0 w 3"/>
                  <a:gd name="T17" fmla="*/ 0 h 3"/>
                  <a:gd name="T18" fmla="*/ 0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0"/>
                    </a:moveTo>
                    <a:lnTo>
                      <a:pt x="3" y="0"/>
                    </a:lnTo>
                    <a:lnTo>
                      <a:pt x="3" y="0"/>
                    </a:lnTo>
                    <a:lnTo>
                      <a:pt x="3" y="3"/>
                    </a:lnTo>
                    <a:lnTo>
                      <a:pt x="3" y="3"/>
                    </a:lnTo>
                    <a:lnTo>
                      <a:pt x="3" y="3"/>
                    </a:lnTo>
                    <a:lnTo>
                      <a:pt x="3"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74" name="Freeform 3210">
                <a:extLst>
                  <a:ext uri="{FF2B5EF4-FFF2-40B4-BE49-F238E27FC236}">
                    <a16:creationId xmlns:a16="http://schemas.microsoft.com/office/drawing/2014/main" id="{4FC8DF9E-A36D-4653-9227-0CA783331C9F}"/>
                  </a:ext>
                </a:extLst>
              </p:cNvPr>
              <p:cNvSpPr>
                <a:spLocks/>
              </p:cNvSpPr>
              <p:nvPr/>
            </p:nvSpPr>
            <p:spPr bwMode="auto">
              <a:xfrm>
                <a:off x="2164" y="2216"/>
                <a:ext cx="3" cy="3"/>
              </a:xfrm>
              <a:custGeom>
                <a:avLst/>
                <a:gdLst>
                  <a:gd name="T0" fmla="*/ 0 w 3"/>
                  <a:gd name="T1" fmla="*/ 0 h 3"/>
                  <a:gd name="T2" fmla="*/ 3 w 3"/>
                  <a:gd name="T3" fmla="*/ 0 h 3"/>
                  <a:gd name="T4" fmla="*/ 3 w 3"/>
                  <a:gd name="T5" fmla="*/ 0 h 3"/>
                  <a:gd name="T6" fmla="*/ 3 w 3"/>
                  <a:gd name="T7" fmla="*/ 3 h 3"/>
                  <a:gd name="T8" fmla="*/ 3 w 3"/>
                  <a:gd name="T9" fmla="*/ 3 h 3"/>
                  <a:gd name="T10" fmla="*/ 3 w 3"/>
                  <a:gd name="T11" fmla="*/ 3 h 3"/>
                  <a:gd name="T12" fmla="*/ 3 w 3"/>
                  <a:gd name="T13" fmla="*/ 0 h 3"/>
                  <a:gd name="T14" fmla="*/ 0 w 3"/>
                  <a:gd name="T15" fmla="*/ 0 h 3"/>
                  <a:gd name="T16" fmla="*/ 0 w 3"/>
                  <a:gd name="T17" fmla="*/ 0 h 3"/>
                  <a:gd name="T18" fmla="*/ 0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0"/>
                    </a:moveTo>
                    <a:lnTo>
                      <a:pt x="3" y="0"/>
                    </a:lnTo>
                    <a:lnTo>
                      <a:pt x="3" y="0"/>
                    </a:lnTo>
                    <a:lnTo>
                      <a:pt x="3" y="3"/>
                    </a:lnTo>
                    <a:lnTo>
                      <a:pt x="3" y="3"/>
                    </a:lnTo>
                    <a:lnTo>
                      <a:pt x="3" y="3"/>
                    </a:lnTo>
                    <a:lnTo>
                      <a:pt x="3"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75" name="Freeform 3211">
                <a:extLst>
                  <a:ext uri="{FF2B5EF4-FFF2-40B4-BE49-F238E27FC236}">
                    <a16:creationId xmlns:a16="http://schemas.microsoft.com/office/drawing/2014/main" id="{D916AF26-435E-48DF-9A81-E3A7BA22947D}"/>
                  </a:ext>
                </a:extLst>
              </p:cNvPr>
              <p:cNvSpPr>
                <a:spLocks/>
              </p:cNvSpPr>
              <p:nvPr/>
            </p:nvSpPr>
            <p:spPr bwMode="auto">
              <a:xfrm>
                <a:off x="2139" y="2216"/>
                <a:ext cx="3" cy="0"/>
              </a:xfrm>
              <a:custGeom>
                <a:avLst/>
                <a:gdLst>
                  <a:gd name="T0" fmla="*/ 0 w 3"/>
                  <a:gd name="T1" fmla="*/ 0 w 3"/>
                  <a:gd name="T2" fmla="*/ 0 w 3"/>
                  <a:gd name="T3" fmla="*/ 3 w 3"/>
                  <a:gd name="T4" fmla="*/ 0 w 3"/>
                  <a:gd name="T5" fmla="*/ 0 w 3"/>
                  <a:gd name="T6" fmla="*/ 0 w 3"/>
                  <a:gd name="T7" fmla="*/ 0 w 3"/>
                  <a:gd name="T8" fmla="*/ 0 w 3"/>
                  <a:gd name="T9" fmla="*/ 0 w 3"/>
                  <a:gd name="T10" fmla="*/ 0 w 3"/>
                  <a:gd name="T11"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3">
                    <a:moveTo>
                      <a:pt x="0" y="0"/>
                    </a:moveTo>
                    <a:lnTo>
                      <a:pt x="0" y="0"/>
                    </a:lnTo>
                    <a:lnTo>
                      <a:pt x="0" y="0"/>
                    </a:lnTo>
                    <a:lnTo>
                      <a:pt x="3" y="0"/>
                    </a:lnTo>
                    <a:lnTo>
                      <a:pt x="0" y="0"/>
                    </a:lnTo>
                    <a:lnTo>
                      <a:pt x="0" y="0"/>
                    </a:lnTo>
                    <a:lnTo>
                      <a:pt x="0" y="0"/>
                    </a:lnTo>
                    <a:lnTo>
                      <a:pt x="0" y="0"/>
                    </a:lnTo>
                    <a:lnTo>
                      <a:pt x="0"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76" name="Freeform 3212">
                <a:extLst>
                  <a:ext uri="{FF2B5EF4-FFF2-40B4-BE49-F238E27FC236}">
                    <a16:creationId xmlns:a16="http://schemas.microsoft.com/office/drawing/2014/main" id="{3BD3E701-4FB7-48E0-8B09-DC2D5C17D244}"/>
                  </a:ext>
                </a:extLst>
              </p:cNvPr>
              <p:cNvSpPr>
                <a:spLocks/>
              </p:cNvSpPr>
              <p:nvPr/>
            </p:nvSpPr>
            <p:spPr bwMode="auto">
              <a:xfrm>
                <a:off x="2139" y="2216"/>
                <a:ext cx="3" cy="0"/>
              </a:xfrm>
              <a:custGeom>
                <a:avLst/>
                <a:gdLst>
                  <a:gd name="T0" fmla="*/ 0 w 3"/>
                  <a:gd name="T1" fmla="*/ 0 w 3"/>
                  <a:gd name="T2" fmla="*/ 0 w 3"/>
                  <a:gd name="T3" fmla="*/ 3 w 3"/>
                  <a:gd name="T4" fmla="*/ 0 w 3"/>
                  <a:gd name="T5" fmla="*/ 0 w 3"/>
                  <a:gd name="T6" fmla="*/ 0 w 3"/>
                  <a:gd name="T7" fmla="*/ 0 w 3"/>
                  <a:gd name="T8" fmla="*/ 0 w 3"/>
                  <a:gd name="T9" fmla="*/ 0 w 3"/>
                  <a:gd name="T10" fmla="*/ 0 w 3"/>
                  <a:gd name="T11"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3">
                    <a:moveTo>
                      <a:pt x="0" y="0"/>
                    </a:moveTo>
                    <a:lnTo>
                      <a:pt x="0" y="0"/>
                    </a:lnTo>
                    <a:lnTo>
                      <a:pt x="0" y="0"/>
                    </a:lnTo>
                    <a:lnTo>
                      <a:pt x="3" y="0"/>
                    </a:lnTo>
                    <a:lnTo>
                      <a:pt x="0" y="0"/>
                    </a:lnTo>
                    <a:lnTo>
                      <a:pt x="0" y="0"/>
                    </a:lnTo>
                    <a:lnTo>
                      <a:pt x="0" y="0"/>
                    </a:lnTo>
                    <a:lnTo>
                      <a:pt x="0" y="0"/>
                    </a:lnTo>
                    <a:lnTo>
                      <a:pt x="0"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77" name="Freeform 3213">
                <a:extLst>
                  <a:ext uri="{FF2B5EF4-FFF2-40B4-BE49-F238E27FC236}">
                    <a16:creationId xmlns:a16="http://schemas.microsoft.com/office/drawing/2014/main" id="{4E45699A-F59C-4C5B-8F3E-DF7836CEAB2B}"/>
                  </a:ext>
                </a:extLst>
              </p:cNvPr>
              <p:cNvSpPr>
                <a:spLocks/>
              </p:cNvSpPr>
              <p:nvPr/>
            </p:nvSpPr>
            <p:spPr bwMode="auto">
              <a:xfrm>
                <a:off x="2135" y="2216"/>
                <a:ext cx="0" cy="3"/>
              </a:xfrm>
              <a:custGeom>
                <a:avLst/>
                <a:gdLst>
                  <a:gd name="T0" fmla="*/ 0 h 3"/>
                  <a:gd name="T1" fmla="*/ 0 h 3"/>
                  <a:gd name="T2" fmla="*/ 0 h 3"/>
                  <a:gd name="T3" fmla="*/ 0 h 3"/>
                  <a:gd name="T4" fmla="*/ 0 h 3"/>
                  <a:gd name="T5" fmla="*/ 0 h 3"/>
                  <a:gd name="T6" fmla="*/ 0 h 3"/>
                  <a:gd name="T7" fmla="*/ 0 h 3"/>
                  <a:gd name="T8" fmla="*/ 3 h 3"/>
                  <a:gd name="T9" fmla="*/ 3 h 3"/>
                  <a:gd name="T10" fmla="*/ 3 h 3"/>
                  <a:gd name="T11" fmla="*/ 0 h 3"/>
                  <a:gd name="T12" fmla="*/ 0 h 3"/>
                  <a:gd name="T13"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3">
                    <a:moveTo>
                      <a:pt x="0" y="0"/>
                    </a:moveTo>
                    <a:lnTo>
                      <a:pt x="0" y="0"/>
                    </a:lnTo>
                    <a:lnTo>
                      <a:pt x="0" y="0"/>
                    </a:lnTo>
                    <a:lnTo>
                      <a:pt x="0" y="0"/>
                    </a:lnTo>
                    <a:lnTo>
                      <a:pt x="0" y="0"/>
                    </a:lnTo>
                    <a:lnTo>
                      <a:pt x="0" y="0"/>
                    </a:lnTo>
                    <a:lnTo>
                      <a:pt x="0" y="0"/>
                    </a:lnTo>
                    <a:lnTo>
                      <a:pt x="0" y="0"/>
                    </a:lnTo>
                    <a:lnTo>
                      <a:pt x="0" y="3"/>
                    </a:lnTo>
                    <a:lnTo>
                      <a:pt x="0" y="3"/>
                    </a:lnTo>
                    <a:lnTo>
                      <a:pt x="0" y="3"/>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78" name="Freeform 3214">
                <a:extLst>
                  <a:ext uri="{FF2B5EF4-FFF2-40B4-BE49-F238E27FC236}">
                    <a16:creationId xmlns:a16="http://schemas.microsoft.com/office/drawing/2014/main" id="{18A3F049-0851-4D6C-B548-71E0596F2DCC}"/>
                  </a:ext>
                </a:extLst>
              </p:cNvPr>
              <p:cNvSpPr>
                <a:spLocks/>
              </p:cNvSpPr>
              <p:nvPr/>
            </p:nvSpPr>
            <p:spPr bwMode="auto">
              <a:xfrm>
                <a:off x="2135" y="2216"/>
                <a:ext cx="0" cy="3"/>
              </a:xfrm>
              <a:custGeom>
                <a:avLst/>
                <a:gdLst>
                  <a:gd name="T0" fmla="*/ 0 h 3"/>
                  <a:gd name="T1" fmla="*/ 0 h 3"/>
                  <a:gd name="T2" fmla="*/ 0 h 3"/>
                  <a:gd name="T3" fmla="*/ 0 h 3"/>
                  <a:gd name="T4" fmla="*/ 0 h 3"/>
                  <a:gd name="T5" fmla="*/ 0 h 3"/>
                  <a:gd name="T6" fmla="*/ 0 h 3"/>
                  <a:gd name="T7" fmla="*/ 0 h 3"/>
                  <a:gd name="T8" fmla="*/ 3 h 3"/>
                  <a:gd name="T9" fmla="*/ 3 h 3"/>
                  <a:gd name="T10" fmla="*/ 3 h 3"/>
                  <a:gd name="T11" fmla="*/ 0 h 3"/>
                  <a:gd name="T12" fmla="*/ 0 h 3"/>
                  <a:gd name="T13"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3">
                    <a:moveTo>
                      <a:pt x="0" y="0"/>
                    </a:moveTo>
                    <a:lnTo>
                      <a:pt x="0" y="0"/>
                    </a:lnTo>
                    <a:lnTo>
                      <a:pt x="0" y="0"/>
                    </a:lnTo>
                    <a:lnTo>
                      <a:pt x="0" y="0"/>
                    </a:lnTo>
                    <a:lnTo>
                      <a:pt x="0" y="0"/>
                    </a:lnTo>
                    <a:lnTo>
                      <a:pt x="0" y="0"/>
                    </a:lnTo>
                    <a:lnTo>
                      <a:pt x="0" y="0"/>
                    </a:lnTo>
                    <a:lnTo>
                      <a:pt x="0" y="0"/>
                    </a:lnTo>
                    <a:lnTo>
                      <a:pt x="0" y="3"/>
                    </a:lnTo>
                    <a:lnTo>
                      <a:pt x="0" y="3"/>
                    </a:lnTo>
                    <a:lnTo>
                      <a:pt x="0" y="3"/>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79" name="Freeform 3215">
                <a:extLst>
                  <a:ext uri="{FF2B5EF4-FFF2-40B4-BE49-F238E27FC236}">
                    <a16:creationId xmlns:a16="http://schemas.microsoft.com/office/drawing/2014/main" id="{F79DD918-A7E1-4325-902B-DB4BA82D279F}"/>
                  </a:ext>
                </a:extLst>
              </p:cNvPr>
              <p:cNvSpPr>
                <a:spLocks/>
              </p:cNvSpPr>
              <p:nvPr/>
            </p:nvSpPr>
            <p:spPr bwMode="auto">
              <a:xfrm>
                <a:off x="2135" y="2183"/>
                <a:ext cx="4" cy="4"/>
              </a:xfrm>
              <a:custGeom>
                <a:avLst/>
                <a:gdLst>
                  <a:gd name="T0" fmla="*/ 4 w 4"/>
                  <a:gd name="T1" fmla="*/ 0 h 4"/>
                  <a:gd name="T2" fmla="*/ 0 w 4"/>
                  <a:gd name="T3" fmla="*/ 0 h 4"/>
                  <a:gd name="T4" fmla="*/ 0 w 4"/>
                  <a:gd name="T5" fmla="*/ 0 h 4"/>
                  <a:gd name="T6" fmla="*/ 4 w 4"/>
                  <a:gd name="T7" fmla="*/ 0 h 4"/>
                  <a:gd name="T8" fmla="*/ 4 w 4"/>
                  <a:gd name="T9" fmla="*/ 0 h 4"/>
                  <a:gd name="T10" fmla="*/ 4 w 4"/>
                  <a:gd name="T11" fmla="*/ 4 h 4"/>
                  <a:gd name="T12" fmla="*/ 4 w 4"/>
                  <a:gd name="T13" fmla="*/ 4 h 4"/>
                  <a:gd name="T14" fmla="*/ 4 w 4"/>
                  <a:gd name="T15" fmla="*/ 4 h 4"/>
                  <a:gd name="T16" fmla="*/ 4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0"/>
                    </a:moveTo>
                    <a:lnTo>
                      <a:pt x="0" y="0"/>
                    </a:lnTo>
                    <a:lnTo>
                      <a:pt x="0" y="0"/>
                    </a:lnTo>
                    <a:lnTo>
                      <a:pt x="4" y="0"/>
                    </a:lnTo>
                    <a:lnTo>
                      <a:pt x="4" y="0"/>
                    </a:lnTo>
                    <a:lnTo>
                      <a:pt x="4" y="4"/>
                    </a:lnTo>
                    <a:lnTo>
                      <a:pt x="4" y="4"/>
                    </a:lnTo>
                    <a:lnTo>
                      <a:pt x="4" y="4"/>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80" name="Freeform 3216">
                <a:extLst>
                  <a:ext uri="{FF2B5EF4-FFF2-40B4-BE49-F238E27FC236}">
                    <a16:creationId xmlns:a16="http://schemas.microsoft.com/office/drawing/2014/main" id="{2DCD636B-24FA-461C-8DE8-3F4E9561E0AA}"/>
                  </a:ext>
                </a:extLst>
              </p:cNvPr>
              <p:cNvSpPr>
                <a:spLocks/>
              </p:cNvSpPr>
              <p:nvPr/>
            </p:nvSpPr>
            <p:spPr bwMode="auto">
              <a:xfrm>
                <a:off x="2135" y="2183"/>
                <a:ext cx="4" cy="4"/>
              </a:xfrm>
              <a:custGeom>
                <a:avLst/>
                <a:gdLst>
                  <a:gd name="T0" fmla="*/ 4 w 4"/>
                  <a:gd name="T1" fmla="*/ 0 h 4"/>
                  <a:gd name="T2" fmla="*/ 0 w 4"/>
                  <a:gd name="T3" fmla="*/ 0 h 4"/>
                  <a:gd name="T4" fmla="*/ 0 w 4"/>
                  <a:gd name="T5" fmla="*/ 0 h 4"/>
                  <a:gd name="T6" fmla="*/ 4 w 4"/>
                  <a:gd name="T7" fmla="*/ 0 h 4"/>
                  <a:gd name="T8" fmla="*/ 4 w 4"/>
                  <a:gd name="T9" fmla="*/ 0 h 4"/>
                  <a:gd name="T10" fmla="*/ 4 w 4"/>
                  <a:gd name="T11" fmla="*/ 4 h 4"/>
                  <a:gd name="T12" fmla="*/ 4 w 4"/>
                  <a:gd name="T13" fmla="*/ 4 h 4"/>
                  <a:gd name="T14" fmla="*/ 4 w 4"/>
                  <a:gd name="T15" fmla="*/ 4 h 4"/>
                  <a:gd name="T16" fmla="*/ 4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0"/>
                    </a:moveTo>
                    <a:lnTo>
                      <a:pt x="0" y="0"/>
                    </a:lnTo>
                    <a:lnTo>
                      <a:pt x="0" y="0"/>
                    </a:lnTo>
                    <a:lnTo>
                      <a:pt x="4" y="0"/>
                    </a:lnTo>
                    <a:lnTo>
                      <a:pt x="4" y="0"/>
                    </a:lnTo>
                    <a:lnTo>
                      <a:pt x="4" y="4"/>
                    </a:lnTo>
                    <a:lnTo>
                      <a:pt x="4" y="4"/>
                    </a:lnTo>
                    <a:lnTo>
                      <a:pt x="4" y="4"/>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81" name="Freeform 3217">
                <a:extLst>
                  <a:ext uri="{FF2B5EF4-FFF2-40B4-BE49-F238E27FC236}">
                    <a16:creationId xmlns:a16="http://schemas.microsoft.com/office/drawing/2014/main" id="{394BDE6D-4DE4-4841-9593-3DDE4816C2F4}"/>
                  </a:ext>
                </a:extLst>
              </p:cNvPr>
              <p:cNvSpPr>
                <a:spLocks/>
              </p:cNvSpPr>
              <p:nvPr/>
            </p:nvSpPr>
            <p:spPr bwMode="auto">
              <a:xfrm>
                <a:off x="2142" y="217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82" name="Freeform 3218">
                <a:extLst>
                  <a:ext uri="{FF2B5EF4-FFF2-40B4-BE49-F238E27FC236}">
                    <a16:creationId xmlns:a16="http://schemas.microsoft.com/office/drawing/2014/main" id="{13E4D5D7-F140-4417-80C2-EC4F8BDD364B}"/>
                  </a:ext>
                </a:extLst>
              </p:cNvPr>
              <p:cNvSpPr>
                <a:spLocks/>
              </p:cNvSpPr>
              <p:nvPr/>
            </p:nvSpPr>
            <p:spPr bwMode="auto">
              <a:xfrm>
                <a:off x="2142" y="217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83" name="Freeform 3219">
                <a:extLst>
                  <a:ext uri="{FF2B5EF4-FFF2-40B4-BE49-F238E27FC236}">
                    <a16:creationId xmlns:a16="http://schemas.microsoft.com/office/drawing/2014/main" id="{102DFAD8-568F-4E94-9B6C-921DDADE11C3}"/>
                  </a:ext>
                </a:extLst>
              </p:cNvPr>
              <p:cNvSpPr>
                <a:spLocks/>
              </p:cNvSpPr>
              <p:nvPr/>
            </p:nvSpPr>
            <p:spPr bwMode="auto">
              <a:xfrm>
                <a:off x="2160" y="2190"/>
                <a:ext cx="0" cy="4"/>
              </a:xfrm>
              <a:custGeom>
                <a:avLst/>
                <a:gdLst>
                  <a:gd name="T0" fmla="*/ 4 h 4"/>
                  <a:gd name="T1" fmla="*/ 4 h 4"/>
                  <a:gd name="T2" fmla="*/ 4 h 4"/>
                  <a:gd name="T3" fmla="*/ 4 h 4"/>
                  <a:gd name="T4" fmla="*/ 4 h 4"/>
                  <a:gd name="T5" fmla="*/ 0 h 4"/>
                  <a:gd name="T6" fmla="*/ 4 h 4"/>
                </a:gdLst>
                <a:ahLst/>
                <a:cxnLst>
                  <a:cxn ang="0">
                    <a:pos x="0" y="T0"/>
                  </a:cxn>
                  <a:cxn ang="0">
                    <a:pos x="0" y="T1"/>
                  </a:cxn>
                  <a:cxn ang="0">
                    <a:pos x="0" y="T2"/>
                  </a:cxn>
                  <a:cxn ang="0">
                    <a:pos x="0" y="T3"/>
                  </a:cxn>
                  <a:cxn ang="0">
                    <a:pos x="0" y="T4"/>
                  </a:cxn>
                  <a:cxn ang="0">
                    <a:pos x="0" y="T5"/>
                  </a:cxn>
                  <a:cxn ang="0">
                    <a:pos x="0" y="T6"/>
                  </a:cxn>
                </a:cxnLst>
                <a:rect l="0" t="0" r="r" b="b"/>
                <a:pathLst>
                  <a:path h="4">
                    <a:moveTo>
                      <a:pt x="0" y="4"/>
                    </a:moveTo>
                    <a:lnTo>
                      <a:pt x="0" y="4"/>
                    </a:lnTo>
                    <a:lnTo>
                      <a:pt x="0" y="4"/>
                    </a:lnTo>
                    <a:lnTo>
                      <a:pt x="0" y="4"/>
                    </a:lnTo>
                    <a:lnTo>
                      <a:pt x="0" y="4"/>
                    </a:lnTo>
                    <a:lnTo>
                      <a:pt x="0" y="0"/>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grpSp>
        <p:grpSp>
          <p:nvGrpSpPr>
            <p:cNvPr id="22" name="Group 3421">
              <a:extLst>
                <a:ext uri="{FF2B5EF4-FFF2-40B4-BE49-F238E27FC236}">
                  <a16:creationId xmlns:a16="http://schemas.microsoft.com/office/drawing/2014/main" id="{AC3E9575-BA83-450D-9FC5-F044D7B7D847}"/>
                </a:ext>
              </a:extLst>
            </p:cNvPr>
            <p:cNvGrpSpPr>
              <a:grpSpLocks/>
            </p:cNvGrpSpPr>
            <p:nvPr/>
          </p:nvGrpSpPr>
          <p:grpSpPr bwMode="auto">
            <a:xfrm>
              <a:off x="3490913" y="3031156"/>
              <a:ext cx="7061200" cy="2055813"/>
              <a:chOff x="2157" y="1896"/>
              <a:chExt cx="4448" cy="1295"/>
            </a:xfrm>
            <a:solidFill>
              <a:schemeClr val="tx1">
                <a:lumMod val="50000"/>
                <a:lumOff val="50000"/>
              </a:schemeClr>
            </a:solidFill>
          </p:grpSpPr>
          <p:sp>
            <p:nvSpPr>
              <p:cNvPr id="84" name="Freeform 3221">
                <a:extLst>
                  <a:ext uri="{FF2B5EF4-FFF2-40B4-BE49-F238E27FC236}">
                    <a16:creationId xmlns:a16="http://schemas.microsoft.com/office/drawing/2014/main" id="{34B6993E-E03E-44DB-AFD2-B6D1A8BBD2B3}"/>
                  </a:ext>
                </a:extLst>
              </p:cNvPr>
              <p:cNvSpPr>
                <a:spLocks/>
              </p:cNvSpPr>
              <p:nvPr/>
            </p:nvSpPr>
            <p:spPr bwMode="auto">
              <a:xfrm>
                <a:off x="2160" y="2190"/>
                <a:ext cx="0" cy="4"/>
              </a:xfrm>
              <a:custGeom>
                <a:avLst/>
                <a:gdLst>
                  <a:gd name="T0" fmla="*/ 4 h 4"/>
                  <a:gd name="T1" fmla="*/ 4 h 4"/>
                  <a:gd name="T2" fmla="*/ 4 h 4"/>
                  <a:gd name="T3" fmla="*/ 4 h 4"/>
                  <a:gd name="T4" fmla="*/ 4 h 4"/>
                  <a:gd name="T5" fmla="*/ 0 h 4"/>
                  <a:gd name="T6" fmla="*/ 4 h 4"/>
                </a:gdLst>
                <a:ahLst/>
                <a:cxnLst>
                  <a:cxn ang="0">
                    <a:pos x="0" y="T0"/>
                  </a:cxn>
                  <a:cxn ang="0">
                    <a:pos x="0" y="T1"/>
                  </a:cxn>
                  <a:cxn ang="0">
                    <a:pos x="0" y="T2"/>
                  </a:cxn>
                  <a:cxn ang="0">
                    <a:pos x="0" y="T3"/>
                  </a:cxn>
                  <a:cxn ang="0">
                    <a:pos x="0" y="T4"/>
                  </a:cxn>
                  <a:cxn ang="0">
                    <a:pos x="0" y="T5"/>
                  </a:cxn>
                  <a:cxn ang="0">
                    <a:pos x="0" y="T6"/>
                  </a:cxn>
                </a:cxnLst>
                <a:rect l="0" t="0" r="r" b="b"/>
                <a:pathLst>
                  <a:path h="4">
                    <a:moveTo>
                      <a:pt x="0" y="4"/>
                    </a:moveTo>
                    <a:lnTo>
                      <a:pt x="0" y="4"/>
                    </a:lnTo>
                    <a:lnTo>
                      <a:pt x="0" y="4"/>
                    </a:lnTo>
                    <a:lnTo>
                      <a:pt x="0" y="4"/>
                    </a:lnTo>
                    <a:lnTo>
                      <a:pt x="0" y="4"/>
                    </a:lnTo>
                    <a:lnTo>
                      <a:pt x="0" y="0"/>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5" name="Freeform 3222">
                <a:extLst>
                  <a:ext uri="{FF2B5EF4-FFF2-40B4-BE49-F238E27FC236}">
                    <a16:creationId xmlns:a16="http://schemas.microsoft.com/office/drawing/2014/main" id="{A3CD6539-B6C2-4977-88E0-9CB75DF7FB7A}"/>
                  </a:ext>
                </a:extLst>
              </p:cNvPr>
              <p:cNvSpPr>
                <a:spLocks/>
              </p:cNvSpPr>
              <p:nvPr/>
            </p:nvSpPr>
            <p:spPr bwMode="auto">
              <a:xfrm>
                <a:off x="2157" y="216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6" name="Freeform 3223">
                <a:extLst>
                  <a:ext uri="{FF2B5EF4-FFF2-40B4-BE49-F238E27FC236}">
                    <a16:creationId xmlns:a16="http://schemas.microsoft.com/office/drawing/2014/main" id="{33F722DE-675D-4200-A411-A9D58213CEDE}"/>
                  </a:ext>
                </a:extLst>
              </p:cNvPr>
              <p:cNvSpPr>
                <a:spLocks/>
              </p:cNvSpPr>
              <p:nvPr/>
            </p:nvSpPr>
            <p:spPr bwMode="auto">
              <a:xfrm>
                <a:off x="2157" y="216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7" name="Freeform 3224">
                <a:extLst>
                  <a:ext uri="{FF2B5EF4-FFF2-40B4-BE49-F238E27FC236}">
                    <a16:creationId xmlns:a16="http://schemas.microsoft.com/office/drawing/2014/main" id="{E8A93654-F473-4874-AF85-E719A4376715}"/>
                  </a:ext>
                </a:extLst>
              </p:cNvPr>
              <p:cNvSpPr>
                <a:spLocks/>
              </p:cNvSpPr>
              <p:nvPr/>
            </p:nvSpPr>
            <p:spPr bwMode="auto">
              <a:xfrm>
                <a:off x="2225" y="2280"/>
                <a:ext cx="10" cy="7"/>
              </a:xfrm>
              <a:custGeom>
                <a:avLst/>
                <a:gdLst>
                  <a:gd name="T0" fmla="*/ 10 w 10"/>
                  <a:gd name="T1" fmla="*/ 0 h 7"/>
                  <a:gd name="T2" fmla="*/ 10 w 10"/>
                  <a:gd name="T3" fmla="*/ 0 h 7"/>
                  <a:gd name="T4" fmla="*/ 10 w 10"/>
                  <a:gd name="T5" fmla="*/ 4 h 7"/>
                  <a:gd name="T6" fmla="*/ 10 w 10"/>
                  <a:gd name="T7" fmla="*/ 7 h 7"/>
                  <a:gd name="T8" fmla="*/ 7 w 10"/>
                  <a:gd name="T9" fmla="*/ 7 h 7"/>
                  <a:gd name="T10" fmla="*/ 0 w 10"/>
                  <a:gd name="T11" fmla="*/ 7 h 7"/>
                  <a:gd name="T12" fmla="*/ 0 w 10"/>
                  <a:gd name="T13" fmla="*/ 4 h 7"/>
                  <a:gd name="T14" fmla="*/ 3 w 10"/>
                  <a:gd name="T15" fmla="*/ 4 h 7"/>
                  <a:gd name="T16" fmla="*/ 7 w 10"/>
                  <a:gd name="T17" fmla="*/ 4 h 7"/>
                  <a:gd name="T18" fmla="*/ 10 w 10"/>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7">
                    <a:moveTo>
                      <a:pt x="10" y="0"/>
                    </a:moveTo>
                    <a:lnTo>
                      <a:pt x="10" y="0"/>
                    </a:lnTo>
                    <a:lnTo>
                      <a:pt x="10" y="4"/>
                    </a:lnTo>
                    <a:lnTo>
                      <a:pt x="10" y="7"/>
                    </a:lnTo>
                    <a:lnTo>
                      <a:pt x="7" y="7"/>
                    </a:lnTo>
                    <a:lnTo>
                      <a:pt x="0" y="7"/>
                    </a:lnTo>
                    <a:lnTo>
                      <a:pt x="0" y="4"/>
                    </a:lnTo>
                    <a:lnTo>
                      <a:pt x="3" y="4"/>
                    </a:lnTo>
                    <a:lnTo>
                      <a:pt x="7" y="4"/>
                    </a:lnTo>
                    <a:lnTo>
                      <a:pt x="1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8" name="Freeform 3225">
                <a:extLst>
                  <a:ext uri="{FF2B5EF4-FFF2-40B4-BE49-F238E27FC236}">
                    <a16:creationId xmlns:a16="http://schemas.microsoft.com/office/drawing/2014/main" id="{F50EFF01-E401-48CC-BBFB-013A4C516686}"/>
                  </a:ext>
                </a:extLst>
              </p:cNvPr>
              <p:cNvSpPr>
                <a:spLocks/>
              </p:cNvSpPr>
              <p:nvPr/>
            </p:nvSpPr>
            <p:spPr bwMode="auto">
              <a:xfrm>
                <a:off x="2225" y="2280"/>
                <a:ext cx="10" cy="7"/>
              </a:xfrm>
              <a:custGeom>
                <a:avLst/>
                <a:gdLst>
                  <a:gd name="T0" fmla="*/ 10 w 10"/>
                  <a:gd name="T1" fmla="*/ 0 h 7"/>
                  <a:gd name="T2" fmla="*/ 10 w 10"/>
                  <a:gd name="T3" fmla="*/ 0 h 7"/>
                  <a:gd name="T4" fmla="*/ 10 w 10"/>
                  <a:gd name="T5" fmla="*/ 4 h 7"/>
                  <a:gd name="T6" fmla="*/ 10 w 10"/>
                  <a:gd name="T7" fmla="*/ 7 h 7"/>
                  <a:gd name="T8" fmla="*/ 7 w 10"/>
                  <a:gd name="T9" fmla="*/ 7 h 7"/>
                  <a:gd name="T10" fmla="*/ 0 w 10"/>
                  <a:gd name="T11" fmla="*/ 7 h 7"/>
                  <a:gd name="T12" fmla="*/ 0 w 10"/>
                  <a:gd name="T13" fmla="*/ 4 h 7"/>
                  <a:gd name="T14" fmla="*/ 3 w 10"/>
                  <a:gd name="T15" fmla="*/ 4 h 7"/>
                  <a:gd name="T16" fmla="*/ 7 w 10"/>
                  <a:gd name="T17" fmla="*/ 4 h 7"/>
                  <a:gd name="T18" fmla="*/ 10 w 10"/>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7">
                    <a:moveTo>
                      <a:pt x="10" y="0"/>
                    </a:moveTo>
                    <a:lnTo>
                      <a:pt x="10" y="0"/>
                    </a:lnTo>
                    <a:lnTo>
                      <a:pt x="10" y="4"/>
                    </a:lnTo>
                    <a:lnTo>
                      <a:pt x="10" y="7"/>
                    </a:lnTo>
                    <a:lnTo>
                      <a:pt x="7" y="7"/>
                    </a:lnTo>
                    <a:lnTo>
                      <a:pt x="0" y="7"/>
                    </a:lnTo>
                    <a:lnTo>
                      <a:pt x="0" y="4"/>
                    </a:lnTo>
                    <a:lnTo>
                      <a:pt x="3" y="4"/>
                    </a:lnTo>
                    <a:lnTo>
                      <a:pt x="7" y="4"/>
                    </a:lnTo>
                    <a:lnTo>
                      <a:pt x="1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9" name="Freeform 3226">
                <a:extLst>
                  <a:ext uri="{FF2B5EF4-FFF2-40B4-BE49-F238E27FC236}">
                    <a16:creationId xmlns:a16="http://schemas.microsoft.com/office/drawing/2014/main" id="{2B64A4E8-3CC3-496F-BDFB-A665F16AC5A3}"/>
                  </a:ext>
                </a:extLst>
              </p:cNvPr>
              <p:cNvSpPr>
                <a:spLocks/>
              </p:cNvSpPr>
              <p:nvPr/>
            </p:nvSpPr>
            <p:spPr bwMode="auto">
              <a:xfrm>
                <a:off x="2465" y="2370"/>
                <a:ext cx="3" cy="3"/>
              </a:xfrm>
              <a:custGeom>
                <a:avLst/>
                <a:gdLst>
                  <a:gd name="T0" fmla="*/ 0 w 3"/>
                  <a:gd name="T1" fmla="*/ 0 h 3"/>
                  <a:gd name="T2" fmla="*/ 0 w 3"/>
                  <a:gd name="T3" fmla="*/ 0 h 3"/>
                  <a:gd name="T4" fmla="*/ 0 w 3"/>
                  <a:gd name="T5" fmla="*/ 0 h 3"/>
                  <a:gd name="T6" fmla="*/ 0 w 3"/>
                  <a:gd name="T7" fmla="*/ 3 h 3"/>
                  <a:gd name="T8" fmla="*/ 0 w 3"/>
                  <a:gd name="T9" fmla="*/ 3 h 3"/>
                  <a:gd name="T10" fmla="*/ 3 w 3"/>
                  <a:gd name="T11" fmla="*/ 0 h 3"/>
                  <a:gd name="T12" fmla="*/ 3 w 3"/>
                  <a:gd name="T13" fmla="*/ 0 h 3"/>
                  <a:gd name="T14" fmla="*/ 0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0"/>
                    </a:moveTo>
                    <a:lnTo>
                      <a:pt x="0" y="0"/>
                    </a:lnTo>
                    <a:lnTo>
                      <a:pt x="0" y="0"/>
                    </a:lnTo>
                    <a:lnTo>
                      <a:pt x="0" y="3"/>
                    </a:lnTo>
                    <a:lnTo>
                      <a:pt x="0" y="3"/>
                    </a:lnTo>
                    <a:lnTo>
                      <a:pt x="3" y="0"/>
                    </a:lnTo>
                    <a:lnTo>
                      <a:pt x="3"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0" name="Freeform 3227">
                <a:extLst>
                  <a:ext uri="{FF2B5EF4-FFF2-40B4-BE49-F238E27FC236}">
                    <a16:creationId xmlns:a16="http://schemas.microsoft.com/office/drawing/2014/main" id="{4C4CA05B-2373-4301-A1B0-123CBD327091}"/>
                  </a:ext>
                </a:extLst>
              </p:cNvPr>
              <p:cNvSpPr>
                <a:spLocks/>
              </p:cNvSpPr>
              <p:nvPr/>
            </p:nvSpPr>
            <p:spPr bwMode="auto">
              <a:xfrm>
                <a:off x="2465" y="2370"/>
                <a:ext cx="3" cy="3"/>
              </a:xfrm>
              <a:custGeom>
                <a:avLst/>
                <a:gdLst>
                  <a:gd name="T0" fmla="*/ 0 w 3"/>
                  <a:gd name="T1" fmla="*/ 0 h 3"/>
                  <a:gd name="T2" fmla="*/ 0 w 3"/>
                  <a:gd name="T3" fmla="*/ 0 h 3"/>
                  <a:gd name="T4" fmla="*/ 0 w 3"/>
                  <a:gd name="T5" fmla="*/ 0 h 3"/>
                  <a:gd name="T6" fmla="*/ 0 w 3"/>
                  <a:gd name="T7" fmla="*/ 3 h 3"/>
                  <a:gd name="T8" fmla="*/ 0 w 3"/>
                  <a:gd name="T9" fmla="*/ 3 h 3"/>
                  <a:gd name="T10" fmla="*/ 3 w 3"/>
                  <a:gd name="T11" fmla="*/ 0 h 3"/>
                  <a:gd name="T12" fmla="*/ 3 w 3"/>
                  <a:gd name="T13" fmla="*/ 0 h 3"/>
                  <a:gd name="T14" fmla="*/ 0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0"/>
                    </a:moveTo>
                    <a:lnTo>
                      <a:pt x="0" y="0"/>
                    </a:lnTo>
                    <a:lnTo>
                      <a:pt x="0" y="0"/>
                    </a:lnTo>
                    <a:lnTo>
                      <a:pt x="0" y="3"/>
                    </a:lnTo>
                    <a:lnTo>
                      <a:pt x="0" y="3"/>
                    </a:lnTo>
                    <a:lnTo>
                      <a:pt x="3" y="0"/>
                    </a:lnTo>
                    <a:lnTo>
                      <a:pt x="3"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1" name="Freeform 3228">
                <a:extLst>
                  <a:ext uri="{FF2B5EF4-FFF2-40B4-BE49-F238E27FC236}">
                    <a16:creationId xmlns:a16="http://schemas.microsoft.com/office/drawing/2014/main" id="{02E28262-7F88-4AED-9279-A8F9150BCCFE}"/>
                  </a:ext>
                </a:extLst>
              </p:cNvPr>
              <p:cNvSpPr>
                <a:spLocks/>
              </p:cNvSpPr>
              <p:nvPr/>
            </p:nvSpPr>
            <p:spPr bwMode="auto">
              <a:xfrm>
                <a:off x="2465" y="2356"/>
                <a:ext cx="3" cy="3"/>
              </a:xfrm>
              <a:custGeom>
                <a:avLst/>
                <a:gdLst>
                  <a:gd name="T0" fmla="*/ 0 w 3"/>
                  <a:gd name="T1" fmla="*/ 3 h 3"/>
                  <a:gd name="T2" fmla="*/ 0 w 3"/>
                  <a:gd name="T3" fmla="*/ 3 h 3"/>
                  <a:gd name="T4" fmla="*/ 0 w 3"/>
                  <a:gd name="T5" fmla="*/ 3 h 3"/>
                  <a:gd name="T6" fmla="*/ 0 w 3"/>
                  <a:gd name="T7" fmla="*/ 3 h 3"/>
                  <a:gd name="T8" fmla="*/ 0 w 3"/>
                  <a:gd name="T9" fmla="*/ 3 h 3"/>
                  <a:gd name="T10" fmla="*/ 0 w 3"/>
                  <a:gd name="T11" fmla="*/ 3 h 3"/>
                  <a:gd name="T12" fmla="*/ 0 w 3"/>
                  <a:gd name="T13" fmla="*/ 0 h 3"/>
                  <a:gd name="T14" fmla="*/ 0 w 3"/>
                  <a:gd name="T15" fmla="*/ 0 h 3"/>
                  <a:gd name="T16" fmla="*/ 0 w 3"/>
                  <a:gd name="T17" fmla="*/ 0 h 3"/>
                  <a:gd name="T18" fmla="*/ 0 w 3"/>
                  <a:gd name="T19" fmla="*/ 0 h 3"/>
                  <a:gd name="T20" fmla="*/ 0 w 3"/>
                  <a:gd name="T21" fmla="*/ 0 h 3"/>
                  <a:gd name="T22" fmla="*/ 0 w 3"/>
                  <a:gd name="T23" fmla="*/ 3 h 3"/>
                  <a:gd name="T24" fmla="*/ 0 w 3"/>
                  <a:gd name="T25" fmla="*/ 3 h 3"/>
                  <a:gd name="T26" fmla="*/ 0 w 3"/>
                  <a:gd name="T27" fmla="*/ 0 h 3"/>
                  <a:gd name="T28" fmla="*/ 3 w 3"/>
                  <a:gd name="T29" fmla="*/ 0 h 3"/>
                  <a:gd name="T30" fmla="*/ 3 w 3"/>
                  <a:gd name="T31" fmla="*/ 3 h 3"/>
                  <a:gd name="T32" fmla="*/ 3 w 3"/>
                  <a:gd name="T33" fmla="*/ 3 h 3"/>
                  <a:gd name="T34" fmla="*/ 3 w 3"/>
                  <a:gd name="T35" fmla="*/ 3 h 3"/>
                  <a:gd name="T36" fmla="*/ 3 w 3"/>
                  <a:gd name="T37" fmla="*/ 3 h 3"/>
                  <a:gd name="T38" fmla="*/ 3 w 3"/>
                  <a:gd name="T39" fmla="*/ 3 h 3"/>
                  <a:gd name="T40" fmla="*/ 3 w 3"/>
                  <a:gd name="T41" fmla="*/ 3 h 3"/>
                  <a:gd name="T42" fmla="*/ 0 w 3"/>
                  <a:gd name="T43" fmla="*/ 3 h 3"/>
                  <a:gd name="T44" fmla="*/ 0 w 3"/>
                  <a:gd name="T45" fmla="*/ 3 h 3"/>
                  <a:gd name="T46" fmla="*/ 0 w 3"/>
                  <a:gd name="T47" fmla="*/ 3 h 3"/>
                  <a:gd name="T48" fmla="*/ 0 w 3"/>
                  <a:gd name="T49" fmla="*/ 3 h 3"/>
                  <a:gd name="T50" fmla="*/ 0 w 3"/>
                  <a:gd name="T51" fmla="*/ 0 h 3"/>
                  <a:gd name="T52" fmla="*/ 0 w 3"/>
                  <a:gd name="T53" fmla="*/ 0 h 3"/>
                  <a:gd name="T54" fmla="*/ 0 w 3"/>
                  <a:gd name="T55" fmla="*/ 0 h 3"/>
                  <a:gd name="T56" fmla="*/ 0 w 3"/>
                  <a:gd name="T5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 h="3">
                    <a:moveTo>
                      <a:pt x="0" y="3"/>
                    </a:moveTo>
                    <a:lnTo>
                      <a:pt x="0" y="3"/>
                    </a:lnTo>
                    <a:lnTo>
                      <a:pt x="0" y="3"/>
                    </a:lnTo>
                    <a:lnTo>
                      <a:pt x="0" y="3"/>
                    </a:lnTo>
                    <a:lnTo>
                      <a:pt x="0" y="3"/>
                    </a:lnTo>
                    <a:lnTo>
                      <a:pt x="0" y="3"/>
                    </a:lnTo>
                    <a:lnTo>
                      <a:pt x="0" y="0"/>
                    </a:lnTo>
                    <a:lnTo>
                      <a:pt x="0" y="0"/>
                    </a:lnTo>
                    <a:lnTo>
                      <a:pt x="0" y="0"/>
                    </a:lnTo>
                    <a:lnTo>
                      <a:pt x="0" y="0"/>
                    </a:lnTo>
                    <a:lnTo>
                      <a:pt x="0" y="0"/>
                    </a:lnTo>
                    <a:lnTo>
                      <a:pt x="0" y="3"/>
                    </a:lnTo>
                    <a:lnTo>
                      <a:pt x="0" y="3"/>
                    </a:lnTo>
                    <a:lnTo>
                      <a:pt x="0" y="0"/>
                    </a:lnTo>
                    <a:lnTo>
                      <a:pt x="3" y="0"/>
                    </a:lnTo>
                    <a:lnTo>
                      <a:pt x="3" y="3"/>
                    </a:lnTo>
                    <a:lnTo>
                      <a:pt x="3" y="3"/>
                    </a:lnTo>
                    <a:lnTo>
                      <a:pt x="3" y="3"/>
                    </a:lnTo>
                    <a:lnTo>
                      <a:pt x="3" y="3"/>
                    </a:lnTo>
                    <a:lnTo>
                      <a:pt x="3" y="3"/>
                    </a:lnTo>
                    <a:lnTo>
                      <a:pt x="3" y="3"/>
                    </a:lnTo>
                    <a:lnTo>
                      <a:pt x="0" y="3"/>
                    </a:lnTo>
                    <a:lnTo>
                      <a:pt x="0" y="3"/>
                    </a:lnTo>
                    <a:lnTo>
                      <a:pt x="0" y="3"/>
                    </a:lnTo>
                    <a:lnTo>
                      <a:pt x="0" y="3"/>
                    </a:lnTo>
                    <a:lnTo>
                      <a:pt x="0" y="0"/>
                    </a:lnTo>
                    <a:lnTo>
                      <a:pt x="0" y="0"/>
                    </a:lnTo>
                    <a:lnTo>
                      <a:pt x="0" y="0"/>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2" name="Freeform 3229">
                <a:extLst>
                  <a:ext uri="{FF2B5EF4-FFF2-40B4-BE49-F238E27FC236}">
                    <a16:creationId xmlns:a16="http://schemas.microsoft.com/office/drawing/2014/main" id="{E22B6AD1-9323-43DB-A18B-2BE4846BC467}"/>
                  </a:ext>
                </a:extLst>
              </p:cNvPr>
              <p:cNvSpPr>
                <a:spLocks/>
              </p:cNvSpPr>
              <p:nvPr/>
            </p:nvSpPr>
            <p:spPr bwMode="auto">
              <a:xfrm>
                <a:off x="2465" y="2356"/>
                <a:ext cx="3" cy="3"/>
              </a:xfrm>
              <a:custGeom>
                <a:avLst/>
                <a:gdLst>
                  <a:gd name="T0" fmla="*/ 0 w 3"/>
                  <a:gd name="T1" fmla="*/ 3 h 3"/>
                  <a:gd name="T2" fmla="*/ 0 w 3"/>
                  <a:gd name="T3" fmla="*/ 3 h 3"/>
                  <a:gd name="T4" fmla="*/ 0 w 3"/>
                  <a:gd name="T5" fmla="*/ 3 h 3"/>
                  <a:gd name="T6" fmla="*/ 0 w 3"/>
                  <a:gd name="T7" fmla="*/ 3 h 3"/>
                  <a:gd name="T8" fmla="*/ 0 w 3"/>
                  <a:gd name="T9" fmla="*/ 3 h 3"/>
                  <a:gd name="T10" fmla="*/ 0 w 3"/>
                  <a:gd name="T11" fmla="*/ 3 h 3"/>
                  <a:gd name="T12" fmla="*/ 0 w 3"/>
                  <a:gd name="T13" fmla="*/ 0 h 3"/>
                  <a:gd name="T14" fmla="*/ 0 w 3"/>
                  <a:gd name="T15" fmla="*/ 0 h 3"/>
                  <a:gd name="T16" fmla="*/ 0 w 3"/>
                  <a:gd name="T17" fmla="*/ 0 h 3"/>
                  <a:gd name="T18" fmla="*/ 0 w 3"/>
                  <a:gd name="T19" fmla="*/ 0 h 3"/>
                  <a:gd name="T20" fmla="*/ 0 w 3"/>
                  <a:gd name="T21" fmla="*/ 0 h 3"/>
                  <a:gd name="T22" fmla="*/ 0 w 3"/>
                  <a:gd name="T23" fmla="*/ 3 h 3"/>
                  <a:gd name="T24" fmla="*/ 0 w 3"/>
                  <a:gd name="T25" fmla="*/ 3 h 3"/>
                  <a:gd name="T26" fmla="*/ 0 w 3"/>
                  <a:gd name="T27" fmla="*/ 0 h 3"/>
                  <a:gd name="T28" fmla="*/ 3 w 3"/>
                  <a:gd name="T29" fmla="*/ 0 h 3"/>
                  <a:gd name="T30" fmla="*/ 3 w 3"/>
                  <a:gd name="T31" fmla="*/ 3 h 3"/>
                  <a:gd name="T32" fmla="*/ 3 w 3"/>
                  <a:gd name="T33" fmla="*/ 3 h 3"/>
                  <a:gd name="T34" fmla="*/ 3 w 3"/>
                  <a:gd name="T35" fmla="*/ 3 h 3"/>
                  <a:gd name="T36" fmla="*/ 3 w 3"/>
                  <a:gd name="T37" fmla="*/ 3 h 3"/>
                  <a:gd name="T38" fmla="*/ 3 w 3"/>
                  <a:gd name="T39" fmla="*/ 3 h 3"/>
                  <a:gd name="T40" fmla="*/ 3 w 3"/>
                  <a:gd name="T41" fmla="*/ 3 h 3"/>
                  <a:gd name="T42" fmla="*/ 0 w 3"/>
                  <a:gd name="T43" fmla="*/ 3 h 3"/>
                  <a:gd name="T44" fmla="*/ 0 w 3"/>
                  <a:gd name="T45" fmla="*/ 3 h 3"/>
                  <a:gd name="T46" fmla="*/ 0 w 3"/>
                  <a:gd name="T47" fmla="*/ 3 h 3"/>
                  <a:gd name="T48" fmla="*/ 0 w 3"/>
                  <a:gd name="T49" fmla="*/ 3 h 3"/>
                  <a:gd name="T50" fmla="*/ 0 w 3"/>
                  <a:gd name="T51" fmla="*/ 0 h 3"/>
                  <a:gd name="T52" fmla="*/ 0 w 3"/>
                  <a:gd name="T53" fmla="*/ 0 h 3"/>
                  <a:gd name="T54" fmla="*/ 0 w 3"/>
                  <a:gd name="T55" fmla="*/ 0 h 3"/>
                  <a:gd name="T56" fmla="*/ 0 w 3"/>
                  <a:gd name="T5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 h="3">
                    <a:moveTo>
                      <a:pt x="0" y="3"/>
                    </a:moveTo>
                    <a:lnTo>
                      <a:pt x="0" y="3"/>
                    </a:lnTo>
                    <a:lnTo>
                      <a:pt x="0" y="3"/>
                    </a:lnTo>
                    <a:lnTo>
                      <a:pt x="0" y="3"/>
                    </a:lnTo>
                    <a:lnTo>
                      <a:pt x="0" y="3"/>
                    </a:lnTo>
                    <a:lnTo>
                      <a:pt x="0" y="3"/>
                    </a:lnTo>
                    <a:lnTo>
                      <a:pt x="0" y="0"/>
                    </a:lnTo>
                    <a:lnTo>
                      <a:pt x="0" y="0"/>
                    </a:lnTo>
                    <a:lnTo>
                      <a:pt x="0" y="0"/>
                    </a:lnTo>
                    <a:lnTo>
                      <a:pt x="0" y="0"/>
                    </a:lnTo>
                    <a:lnTo>
                      <a:pt x="0" y="0"/>
                    </a:lnTo>
                    <a:lnTo>
                      <a:pt x="0" y="3"/>
                    </a:lnTo>
                    <a:lnTo>
                      <a:pt x="0" y="3"/>
                    </a:lnTo>
                    <a:lnTo>
                      <a:pt x="0" y="0"/>
                    </a:lnTo>
                    <a:lnTo>
                      <a:pt x="3" y="0"/>
                    </a:lnTo>
                    <a:lnTo>
                      <a:pt x="3" y="3"/>
                    </a:lnTo>
                    <a:lnTo>
                      <a:pt x="3" y="3"/>
                    </a:lnTo>
                    <a:lnTo>
                      <a:pt x="3" y="3"/>
                    </a:lnTo>
                    <a:lnTo>
                      <a:pt x="3" y="3"/>
                    </a:lnTo>
                    <a:lnTo>
                      <a:pt x="3" y="3"/>
                    </a:lnTo>
                    <a:lnTo>
                      <a:pt x="3" y="3"/>
                    </a:lnTo>
                    <a:lnTo>
                      <a:pt x="0" y="3"/>
                    </a:lnTo>
                    <a:lnTo>
                      <a:pt x="0" y="3"/>
                    </a:lnTo>
                    <a:lnTo>
                      <a:pt x="0" y="3"/>
                    </a:lnTo>
                    <a:lnTo>
                      <a:pt x="0" y="3"/>
                    </a:lnTo>
                    <a:lnTo>
                      <a:pt x="0" y="0"/>
                    </a:lnTo>
                    <a:lnTo>
                      <a:pt x="0" y="0"/>
                    </a:lnTo>
                    <a:lnTo>
                      <a:pt x="0" y="0"/>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3" name="Freeform 3230">
                <a:extLst>
                  <a:ext uri="{FF2B5EF4-FFF2-40B4-BE49-F238E27FC236}">
                    <a16:creationId xmlns:a16="http://schemas.microsoft.com/office/drawing/2014/main" id="{98FED272-33CA-4AB7-B26F-DAF6A4069404}"/>
                  </a:ext>
                </a:extLst>
              </p:cNvPr>
              <p:cNvSpPr>
                <a:spLocks/>
              </p:cNvSpPr>
              <p:nvPr/>
            </p:nvSpPr>
            <p:spPr bwMode="auto">
              <a:xfrm>
                <a:off x="6115" y="2488"/>
                <a:ext cx="46" cy="61"/>
              </a:xfrm>
              <a:custGeom>
                <a:avLst/>
                <a:gdLst>
                  <a:gd name="T0" fmla="*/ 43 w 46"/>
                  <a:gd name="T1" fmla="*/ 4 h 61"/>
                  <a:gd name="T2" fmla="*/ 46 w 46"/>
                  <a:gd name="T3" fmla="*/ 0 h 61"/>
                  <a:gd name="T4" fmla="*/ 46 w 46"/>
                  <a:gd name="T5" fmla="*/ 4 h 61"/>
                  <a:gd name="T6" fmla="*/ 46 w 46"/>
                  <a:gd name="T7" fmla="*/ 7 h 61"/>
                  <a:gd name="T8" fmla="*/ 46 w 46"/>
                  <a:gd name="T9" fmla="*/ 7 h 61"/>
                  <a:gd name="T10" fmla="*/ 46 w 46"/>
                  <a:gd name="T11" fmla="*/ 11 h 61"/>
                  <a:gd name="T12" fmla="*/ 46 w 46"/>
                  <a:gd name="T13" fmla="*/ 15 h 61"/>
                  <a:gd name="T14" fmla="*/ 46 w 46"/>
                  <a:gd name="T15" fmla="*/ 18 h 61"/>
                  <a:gd name="T16" fmla="*/ 46 w 46"/>
                  <a:gd name="T17" fmla="*/ 22 h 61"/>
                  <a:gd name="T18" fmla="*/ 43 w 46"/>
                  <a:gd name="T19" fmla="*/ 25 h 61"/>
                  <a:gd name="T20" fmla="*/ 43 w 46"/>
                  <a:gd name="T21" fmla="*/ 25 h 61"/>
                  <a:gd name="T22" fmla="*/ 39 w 46"/>
                  <a:gd name="T23" fmla="*/ 29 h 61"/>
                  <a:gd name="T24" fmla="*/ 35 w 46"/>
                  <a:gd name="T25" fmla="*/ 33 h 61"/>
                  <a:gd name="T26" fmla="*/ 32 w 46"/>
                  <a:gd name="T27" fmla="*/ 33 h 61"/>
                  <a:gd name="T28" fmla="*/ 32 w 46"/>
                  <a:gd name="T29" fmla="*/ 40 h 61"/>
                  <a:gd name="T30" fmla="*/ 25 w 46"/>
                  <a:gd name="T31" fmla="*/ 43 h 61"/>
                  <a:gd name="T32" fmla="*/ 18 w 46"/>
                  <a:gd name="T33" fmla="*/ 50 h 61"/>
                  <a:gd name="T34" fmla="*/ 14 w 46"/>
                  <a:gd name="T35" fmla="*/ 54 h 61"/>
                  <a:gd name="T36" fmla="*/ 10 w 46"/>
                  <a:gd name="T37" fmla="*/ 58 h 61"/>
                  <a:gd name="T38" fmla="*/ 7 w 46"/>
                  <a:gd name="T39" fmla="*/ 58 h 61"/>
                  <a:gd name="T40" fmla="*/ 3 w 46"/>
                  <a:gd name="T41" fmla="*/ 61 h 61"/>
                  <a:gd name="T42" fmla="*/ 3 w 46"/>
                  <a:gd name="T43" fmla="*/ 61 h 61"/>
                  <a:gd name="T44" fmla="*/ 0 w 46"/>
                  <a:gd name="T45" fmla="*/ 61 h 61"/>
                  <a:gd name="T46" fmla="*/ 0 w 46"/>
                  <a:gd name="T47" fmla="*/ 58 h 61"/>
                  <a:gd name="T48" fmla="*/ 3 w 46"/>
                  <a:gd name="T49" fmla="*/ 54 h 61"/>
                  <a:gd name="T50" fmla="*/ 7 w 46"/>
                  <a:gd name="T51" fmla="*/ 50 h 61"/>
                  <a:gd name="T52" fmla="*/ 10 w 46"/>
                  <a:gd name="T53" fmla="*/ 47 h 61"/>
                  <a:gd name="T54" fmla="*/ 14 w 46"/>
                  <a:gd name="T55" fmla="*/ 47 h 61"/>
                  <a:gd name="T56" fmla="*/ 25 w 46"/>
                  <a:gd name="T57" fmla="*/ 33 h 61"/>
                  <a:gd name="T58" fmla="*/ 28 w 46"/>
                  <a:gd name="T59" fmla="*/ 29 h 61"/>
                  <a:gd name="T60" fmla="*/ 32 w 46"/>
                  <a:gd name="T61" fmla="*/ 29 h 61"/>
                  <a:gd name="T62" fmla="*/ 32 w 46"/>
                  <a:gd name="T63" fmla="*/ 25 h 61"/>
                  <a:gd name="T64" fmla="*/ 35 w 46"/>
                  <a:gd name="T65" fmla="*/ 22 h 61"/>
                  <a:gd name="T66" fmla="*/ 39 w 46"/>
                  <a:gd name="T67" fmla="*/ 22 h 61"/>
                  <a:gd name="T68" fmla="*/ 43 w 46"/>
                  <a:gd name="T69" fmla="*/ 18 h 61"/>
                  <a:gd name="T70" fmla="*/ 39 w 46"/>
                  <a:gd name="T71" fmla="*/ 11 h 61"/>
                  <a:gd name="T72" fmla="*/ 43 w 46"/>
                  <a:gd name="T73" fmla="*/ 15 h 61"/>
                  <a:gd name="T74" fmla="*/ 43 w 46"/>
                  <a:gd name="T75" fmla="*/ 15 h 61"/>
                  <a:gd name="T76" fmla="*/ 43 w 46"/>
                  <a:gd name="T77" fmla="*/ 11 h 61"/>
                  <a:gd name="T78" fmla="*/ 43 w 46"/>
                  <a:gd name="T79" fmla="*/ 11 h 61"/>
                  <a:gd name="T80" fmla="*/ 43 w 46"/>
                  <a:gd name="T81" fmla="*/ 11 h 61"/>
                  <a:gd name="T82" fmla="*/ 43 w 46"/>
                  <a:gd name="T83" fmla="*/ 7 h 61"/>
                  <a:gd name="T84" fmla="*/ 43 w 46"/>
                  <a:gd name="T85" fmla="*/ 4 h 61"/>
                  <a:gd name="T86" fmla="*/ 43 w 46"/>
                  <a:gd name="T87"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 h="61">
                    <a:moveTo>
                      <a:pt x="43" y="4"/>
                    </a:moveTo>
                    <a:lnTo>
                      <a:pt x="46" y="0"/>
                    </a:lnTo>
                    <a:lnTo>
                      <a:pt x="46" y="4"/>
                    </a:lnTo>
                    <a:lnTo>
                      <a:pt x="46" y="7"/>
                    </a:lnTo>
                    <a:lnTo>
                      <a:pt x="46" y="7"/>
                    </a:lnTo>
                    <a:lnTo>
                      <a:pt x="46" y="11"/>
                    </a:lnTo>
                    <a:lnTo>
                      <a:pt x="46" y="15"/>
                    </a:lnTo>
                    <a:lnTo>
                      <a:pt x="46" y="18"/>
                    </a:lnTo>
                    <a:lnTo>
                      <a:pt x="46" y="22"/>
                    </a:lnTo>
                    <a:lnTo>
                      <a:pt x="43" y="25"/>
                    </a:lnTo>
                    <a:lnTo>
                      <a:pt x="43" y="25"/>
                    </a:lnTo>
                    <a:lnTo>
                      <a:pt x="39" y="29"/>
                    </a:lnTo>
                    <a:lnTo>
                      <a:pt x="35" y="33"/>
                    </a:lnTo>
                    <a:lnTo>
                      <a:pt x="32" y="33"/>
                    </a:lnTo>
                    <a:lnTo>
                      <a:pt x="32" y="40"/>
                    </a:lnTo>
                    <a:lnTo>
                      <a:pt x="25" y="43"/>
                    </a:lnTo>
                    <a:lnTo>
                      <a:pt x="18" y="50"/>
                    </a:lnTo>
                    <a:lnTo>
                      <a:pt x="14" y="54"/>
                    </a:lnTo>
                    <a:lnTo>
                      <a:pt x="10" y="58"/>
                    </a:lnTo>
                    <a:lnTo>
                      <a:pt x="7" y="58"/>
                    </a:lnTo>
                    <a:lnTo>
                      <a:pt x="3" y="61"/>
                    </a:lnTo>
                    <a:lnTo>
                      <a:pt x="3" y="61"/>
                    </a:lnTo>
                    <a:lnTo>
                      <a:pt x="0" y="61"/>
                    </a:lnTo>
                    <a:lnTo>
                      <a:pt x="0" y="58"/>
                    </a:lnTo>
                    <a:lnTo>
                      <a:pt x="3" y="54"/>
                    </a:lnTo>
                    <a:lnTo>
                      <a:pt x="7" y="50"/>
                    </a:lnTo>
                    <a:lnTo>
                      <a:pt x="10" y="47"/>
                    </a:lnTo>
                    <a:lnTo>
                      <a:pt x="14" y="47"/>
                    </a:lnTo>
                    <a:lnTo>
                      <a:pt x="25" y="33"/>
                    </a:lnTo>
                    <a:lnTo>
                      <a:pt x="28" y="29"/>
                    </a:lnTo>
                    <a:lnTo>
                      <a:pt x="32" y="29"/>
                    </a:lnTo>
                    <a:lnTo>
                      <a:pt x="32" y="25"/>
                    </a:lnTo>
                    <a:lnTo>
                      <a:pt x="35" y="22"/>
                    </a:lnTo>
                    <a:lnTo>
                      <a:pt x="39" y="22"/>
                    </a:lnTo>
                    <a:lnTo>
                      <a:pt x="43" y="18"/>
                    </a:lnTo>
                    <a:lnTo>
                      <a:pt x="39" y="11"/>
                    </a:lnTo>
                    <a:lnTo>
                      <a:pt x="43" y="15"/>
                    </a:lnTo>
                    <a:lnTo>
                      <a:pt x="43" y="15"/>
                    </a:lnTo>
                    <a:lnTo>
                      <a:pt x="43" y="11"/>
                    </a:lnTo>
                    <a:lnTo>
                      <a:pt x="43" y="11"/>
                    </a:lnTo>
                    <a:lnTo>
                      <a:pt x="43" y="11"/>
                    </a:lnTo>
                    <a:lnTo>
                      <a:pt x="43" y="7"/>
                    </a:lnTo>
                    <a:lnTo>
                      <a:pt x="43" y="4"/>
                    </a:lnTo>
                    <a:lnTo>
                      <a:pt x="43"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4" name="Freeform 3231">
                <a:extLst>
                  <a:ext uri="{FF2B5EF4-FFF2-40B4-BE49-F238E27FC236}">
                    <a16:creationId xmlns:a16="http://schemas.microsoft.com/office/drawing/2014/main" id="{A75A9480-A4EF-488D-846D-1AD54A096351}"/>
                  </a:ext>
                </a:extLst>
              </p:cNvPr>
              <p:cNvSpPr>
                <a:spLocks/>
              </p:cNvSpPr>
              <p:nvPr/>
            </p:nvSpPr>
            <p:spPr bwMode="auto">
              <a:xfrm>
                <a:off x="6115" y="2488"/>
                <a:ext cx="46" cy="61"/>
              </a:xfrm>
              <a:custGeom>
                <a:avLst/>
                <a:gdLst>
                  <a:gd name="T0" fmla="*/ 43 w 46"/>
                  <a:gd name="T1" fmla="*/ 4 h 61"/>
                  <a:gd name="T2" fmla="*/ 46 w 46"/>
                  <a:gd name="T3" fmla="*/ 0 h 61"/>
                  <a:gd name="T4" fmla="*/ 46 w 46"/>
                  <a:gd name="T5" fmla="*/ 4 h 61"/>
                  <a:gd name="T6" fmla="*/ 46 w 46"/>
                  <a:gd name="T7" fmla="*/ 7 h 61"/>
                  <a:gd name="T8" fmla="*/ 46 w 46"/>
                  <a:gd name="T9" fmla="*/ 7 h 61"/>
                  <a:gd name="T10" fmla="*/ 46 w 46"/>
                  <a:gd name="T11" fmla="*/ 11 h 61"/>
                  <a:gd name="T12" fmla="*/ 46 w 46"/>
                  <a:gd name="T13" fmla="*/ 15 h 61"/>
                  <a:gd name="T14" fmla="*/ 46 w 46"/>
                  <a:gd name="T15" fmla="*/ 18 h 61"/>
                  <a:gd name="T16" fmla="*/ 46 w 46"/>
                  <a:gd name="T17" fmla="*/ 22 h 61"/>
                  <a:gd name="T18" fmla="*/ 43 w 46"/>
                  <a:gd name="T19" fmla="*/ 25 h 61"/>
                  <a:gd name="T20" fmla="*/ 43 w 46"/>
                  <a:gd name="T21" fmla="*/ 25 h 61"/>
                  <a:gd name="T22" fmla="*/ 39 w 46"/>
                  <a:gd name="T23" fmla="*/ 29 h 61"/>
                  <a:gd name="T24" fmla="*/ 35 w 46"/>
                  <a:gd name="T25" fmla="*/ 33 h 61"/>
                  <a:gd name="T26" fmla="*/ 32 w 46"/>
                  <a:gd name="T27" fmla="*/ 33 h 61"/>
                  <a:gd name="T28" fmla="*/ 32 w 46"/>
                  <a:gd name="T29" fmla="*/ 40 h 61"/>
                  <a:gd name="T30" fmla="*/ 25 w 46"/>
                  <a:gd name="T31" fmla="*/ 43 h 61"/>
                  <a:gd name="T32" fmla="*/ 18 w 46"/>
                  <a:gd name="T33" fmla="*/ 50 h 61"/>
                  <a:gd name="T34" fmla="*/ 14 w 46"/>
                  <a:gd name="T35" fmla="*/ 54 h 61"/>
                  <a:gd name="T36" fmla="*/ 10 w 46"/>
                  <a:gd name="T37" fmla="*/ 58 h 61"/>
                  <a:gd name="T38" fmla="*/ 7 w 46"/>
                  <a:gd name="T39" fmla="*/ 58 h 61"/>
                  <a:gd name="T40" fmla="*/ 3 w 46"/>
                  <a:gd name="T41" fmla="*/ 61 h 61"/>
                  <a:gd name="T42" fmla="*/ 3 w 46"/>
                  <a:gd name="T43" fmla="*/ 61 h 61"/>
                  <a:gd name="T44" fmla="*/ 0 w 46"/>
                  <a:gd name="T45" fmla="*/ 61 h 61"/>
                  <a:gd name="T46" fmla="*/ 0 w 46"/>
                  <a:gd name="T47" fmla="*/ 58 h 61"/>
                  <a:gd name="T48" fmla="*/ 3 w 46"/>
                  <a:gd name="T49" fmla="*/ 54 h 61"/>
                  <a:gd name="T50" fmla="*/ 7 w 46"/>
                  <a:gd name="T51" fmla="*/ 50 h 61"/>
                  <a:gd name="T52" fmla="*/ 10 w 46"/>
                  <a:gd name="T53" fmla="*/ 47 h 61"/>
                  <a:gd name="T54" fmla="*/ 14 w 46"/>
                  <a:gd name="T55" fmla="*/ 47 h 61"/>
                  <a:gd name="T56" fmla="*/ 25 w 46"/>
                  <a:gd name="T57" fmla="*/ 33 h 61"/>
                  <a:gd name="T58" fmla="*/ 28 w 46"/>
                  <a:gd name="T59" fmla="*/ 29 h 61"/>
                  <a:gd name="T60" fmla="*/ 32 w 46"/>
                  <a:gd name="T61" fmla="*/ 29 h 61"/>
                  <a:gd name="T62" fmla="*/ 32 w 46"/>
                  <a:gd name="T63" fmla="*/ 25 h 61"/>
                  <a:gd name="T64" fmla="*/ 35 w 46"/>
                  <a:gd name="T65" fmla="*/ 22 h 61"/>
                  <a:gd name="T66" fmla="*/ 39 w 46"/>
                  <a:gd name="T67" fmla="*/ 22 h 61"/>
                  <a:gd name="T68" fmla="*/ 43 w 46"/>
                  <a:gd name="T69" fmla="*/ 18 h 61"/>
                  <a:gd name="T70" fmla="*/ 39 w 46"/>
                  <a:gd name="T71" fmla="*/ 11 h 61"/>
                  <a:gd name="T72" fmla="*/ 43 w 46"/>
                  <a:gd name="T73" fmla="*/ 15 h 61"/>
                  <a:gd name="T74" fmla="*/ 43 w 46"/>
                  <a:gd name="T75" fmla="*/ 15 h 61"/>
                  <a:gd name="T76" fmla="*/ 43 w 46"/>
                  <a:gd name="T77" fmla="*/ 11 h 61"/>
                  <a:gd name="T78" fmla="*/ 43 w 46"/>
                  <a:gd name="T79" fmla="*/ 11 h 61"/>
                  <a:gd name="T80" fmla="*/ 43 w 46"/>
                  <a:gd name="T81" fmla="*/ 11 h 61"/>
                  <a:gd name="T82" fmla="*/ 43 w 46"/>
                  <a:gd name="T83" fmla="*/ 7 h 61"/>
                  <a:gd name="T84" fmla="*/ 43 w 46"/>
                  <a:gd name="T85" fmla="*/ 4 h 61"/>
                  <a:gd name="T86" fmla="*/ 43 w 46"/>
                  <a:gd name="T87"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 h="61">
                    <a:moveTo>
                      <a:pt x="43" y="4"/>
                    </a:moveTo>
                    <a:lnTo>
                      <a:pt x="46" y="0"/>
                    </a:lnTo>
                    <a:lnTo>
                      <a:pt x="46" y="4"/>
                    </a:lnTo>
                    <a:lnTo>
                      <a:pt x="46" y="7"/>
                    </a:lnTo>
                    <a:lnTo>
                      <a:pt x="46" y="7"/>
                    </a:lnTo>
                    <a:lnTo>
                      <a:pt x="46" y="11"/>
                    </a:lnTo>
                    <a:lnTo>
                      <a:pt x="46" y="15"/>
                    </a:lnTo>
                    <a:lnTo>
                      <a:pt x="46" y="18"/>
                    </a:lnTo>
                    <a:lnTo>
                      <a:pt x="46" y="22"/>
                    </a:lnTo>
                    <a:lnTo>
                      <a:pt x="43" y="25"/>
                    </a:lnTo>
                    <a:lnTo>
                      <a:pt x="43" y="25"/>
                    </a:lnTo>
                    <a:lnTo>
                      <a:pt x="39" y="29"/>
                    </a:lnTo>
                    <a:lnTo>
                      <a:pt x="35" y="33"/>
                    </a:lnTo>
                    <a:lnTo>
                      <a:pt x="32" y="33"/>
                    </a:lnTo>
                    <a:lnTo>
                      <a:pt x="32" y="40"/>
                    </a:lnTo>
                    <a:lnTo>
                      <a:pt x="25" y="43"/>
                    </a:lnTo>
                    <a:lnTo>
                      <a:pt x="18" y="50"/>
                    </a:lnTo>
                    <a:lnTo>
                      <a:pt x="14" y="54"/>
                    </a:lnTo>
                    <a:lnTo>
                      <a:pt x="10" y="58"/>
                    </a:lnTo>
                    <a:lnTo>
                      <a:pt x="7" y="58"/>
                    </a:lnTo>
                    <a:lnTo>
                      <a:pt x="3" y="61"/>
                    </a:lnTo>
                    <a:lnTo>
                      <a:pt x="3" y="61"/>
                    </a:lnTo>
                    <a:lnTo>
                      <a:pt x="0" y="61"/>
                    </a:lnTo>
                    <a:lnTo>
                      <a:pt x="0" y="58"/>
                    </a:lnTo>
                    <a:lnTo>
                      <a:pt x="3" y="54"/>
                    </a:lnTo>
                    <a:lnTo>
                      <a:pt x="7" y="50"/>
                    </a:lnTo>
                    <a:lnTo>
                      <a:pt x="10" y="47"/>
                    </a:lnTo>
                    <a:lnTo>
                      <a:pt x="14" y="47"/>
                    </a:lnTo>
                    <a:lnTo>
                      <a:pt x="25" y="33"/>
                    </a:lnTo>
                    <a:lnTo>
                      <a:pt x="28" y="29"/>
                    </a:lnTo>
                    <a:lnTo>
                      <a:pt x="32" y="29"/>
                    </a:lnTo>
                    <a:lnTo>
                      <a:pt x="32" y="25"/>
                    </a:lnTo>
                    <a:lnTo>
                      <a:pt x="35" y="22"/>
                    </a:lnTo>
                    <a:lnTo>
                      <a:pt x="39" y="22"/>
                    </a:lnTo>
                    <a:lnTo>
                      <a:pt x="43" y="18"/>
                    </a:lnTo>
                    <a:lnTo>
                      <a:pt x="39" y="11"/>
                    </a:lnTo>
                    <a:lnTo>
                      <a:pt x="43" y="15"/>
                    </a:lnTo>
                    <a:lnTo>
                      <a:pt x="43" y="15"/>
                    </a:lnTo>
                    <a:lnTo>
                      <a:pt x="43" y="11"/>
                    </a:lnTo>
                    <a:lnTo>
                      <a:pt x="43" y="11"/>
                    </a:lnTo>
                    <a:lnTo>
                      <a:pt x="43" y="11"/>
                    </a:lnTo>
                    <a:lnTo>
                      <a:pt x="43" y="7"/>
                    </a:lnTo>
                    <a:lnTo>
                      <a:pt x="43" y="4"/>
                    </a:lnTo>
                    <a:lnTo>
                      <a:pt x="43"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5" name="Freeform 3232">
                <a:extLst>
                  <a:ext uri="{FF2B5EF4-FFF2-40B4-BE49-F238E27FC236}">
                    <a16:creationId xmlns:a16="http://schemas.microsoft.com/office/drawing/2014/main" id="{0072A5E0-3134-4441-988F-66093A9FD12C}"/>
                  </a:ext>
                </a:extLst>
              </p:cNvPr>
              <p:cNvSpPr>
                <a:spLocks/>
              </p:cNvSpPr>
              <p:nvPr/>
            </p:nvSpPr>
            <p:spPr bwMode="auto">
              <a:xfrm>
                <a:off x="6168" y="2477"/>
                <a:ext cx="4" cy="8"/>
              </a:xfrm>
              <a:custGeom>
                <a:avLst/>
                <a:gdLst>
                  <a:gd name="T0" fmla="*/ 0 w 4"/>
                  <a:gd name="T1" fmla="*/ 0 h 8"/>
                  <a:gd name="T2" fmla="*/ 4 w 4"/>
                  <a:gd name="T3" fmla="*/ 4 h 8"/>
                  <a:gd name="T4" fmla="*/ 4 w 4"/>
                  <a:gd name="T5" fmla="*/ 4 h 8"/>
                  <a:gd name="T6" fmla="*/ 4 w 4"/>
                  <a:gd name="T7" fmla="*/ 4 h 8"/>
                  <a:gd name="T8" fmla="*/ 4 w 4"/>
                  <a:gd name="T9" fmla="*/ 8 h 8"/>
                  <a:gd name="T10" fmla="*/ 0 w 4"/>
                  <a:gd name="T11" fmla="*/ 4 h 8"/>
                  <a:gd name="T12" fmla="*/ 0 w 4"/>
                  <a:gd name="T13" fmla="*/ 0 h 8"/>
                  <a:gd name="T14" fmla="*/ 0 w 4"/>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0" y="0"/>
                    </a:moveTo>
                    <a:lnTo>
                      <a:pt x="4" y="4"/>
                    </a:lnTo>
                    <a:lnTo>
                      <a:pt x="4" y="4"/>
                    </a:lnTo>
                    <a:lnTo>
                      <a:pt x="4" y="4"/>
                    </a:lnTo>
                    <a:lnTo>
                      <a:pt x="4" y="8"/>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6" name="Freeform 3233">
                <a:extLst>
                  <a:ext uri="{FF2B5EF4-FFF2-40B4-BE49-F238E27FC236}">
                    <a16:creationId xmlns:a16="http://schemas.microsoft.com/office/drawing/2014/main" id="{CC1CE492-1D69-4AC6-97EE-4C916D7CE305}"/>
                  </a:ext>
                </a:extLst>
              </p:cNvPr>
              <p:cNvSpPr>
                <a:spLocks/>
              </p:cNvSpPr>
              <p:nvPr/>
            </p:nvSpPr>
            <p:spPr bwMode="auto">
              <a:xfrm>
                <a:off x="6168" y="2477"/>
                <a:ext cx="4" cy="8"/>
              </a:xfrm>
              <a:custGeom>
                <a:avLst/>
                <a:gdLst>
                  <a:gd name="T0" fmla="*/ 0 w 4"/>
                  <a:gd name="T1" fmla="*/ 0 h 8"/>
                  <a:gd name="T2" fmla="*/ 4 w 4"/>
                  <a:gd name="T3" fmla="*/ 4 h 8"/>
                  <a:gd name="T4" fmla="*/ 4 w 4"/>
                  <a:gd name="T5" fmla="*/ 4 h 8"/>
                  <a:gd name="T6" fmla="*/ 4 w 4"/>
                  <a:gd name="T7" fmla="*/ 4 h 8"/>
                  <a:gd name="T8" fmla="*/ 4 w 4"/>
                  <a:gd name="T9" fmla="*/ 8 h 8"/>
                  <a:gd name="T10" fmla="*/ 0 w 4"/>
                  <a:gd name="T11" fmla="*/ 4 h 8"/>
                  <a:gd name="T12" fmla="*/ 0 w 4"/>
                  <a:gd name="T13" fmla="*/ 0 h 8"/>
                  <a:gd name="T14" fmla="*/ 0 w 4"/>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0" y="0"/>
                    </a:moveTo>
                    <a:lnTo>
                      <a:pt x="4" y="4"/>
                    </a:lnTo>
                    <a:lnTo>
                      <a:pt x="4" y="4"/>
                    </a:lnTo>
                    <a:lnTo>
                      <a:pt x="4" y="4"/>
                    </a:lnTo>
                    <a:lnTo>
                      <a:pt x="4" y="8"/>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7" name="Freeform 3234">
                <a:extLst>
                  <a:ext uri="{FF2B5EF4-FFF2-40B4-BE49-F238E27FC236}">
                    <a16:creationId xmlns:a16="http://schemas.microsoft.com/office/drawing/2014/main" id="{EB3A624A-4F4D-4ED2-A397-4E6A414A04F5}"/>
                  </a:ext>
                </a:extLst>
              </p:cNvPr>
              <p:cNvSpPr>
                <a:spLocks/>
              </p:cNvSpPr>
              <p:nvPr/>
            </p:nvSpPr>
            <p:spPr bwMode="auto">
              <a:xfrm>
                <a:off x="6168" y="2470"/>
                <a:ext cx="8" cy="7"/>
              </a:xfrm>
              <a:custGeom>
                <a:avLst/>
                <a:gdLst>
                  <a:gd name="T0" fmla="*/ 0 w 8"/>
                  <a:gd name="T1" fmla="*/ 0 h 7"/>
                  <a:gd name="T2" fmla="*/ 0 w 8"/>
                  <a:gd name="T3" fmla="*/ 0 h 7"/>
                  <a:gd name="T4" fmla="*/ 4 w 8"/>
                  <a:gd name="T5" fmla="*/ 4 h 7"/>
                  <a:gd name="T6" fmla="*/ 8 w 8"/>
                  <a:gd name="T7" fmla="*/ 4 h 7"/>
                  <a:gd name="T8" fmla="*/ 8 w 8"/>
                  <a:gd name="T9" fmla="*/ 4 h 7"/>
                  <a:gd name="T10" fmla="*/ 8 w 8"/>
                  <a:gd name="T11" fmla="*/ 7 h 7"/>
                  <a:gd name="T12" fmla="*/ 4 w 8"/>
                  <a:gd name="T13" fmla="*/ 7 h 7"/>
                  <a:gd name="T14" fmla="*/ 4 w 8"/>
                  <a:gd name="T15" fmla="*/ 4 h 7"/>
                  <a:gd name="T16" fmla="*/ 0 w 8"/>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0"/>
                    </a:moveTo>
                    <a:lnTo>
                      <a:pt x="0" y="0"/>
                    </a:lnTo>
                    <a:lnTo>
                      <a:pt x="4" y="4"/>
                    </a:lnTo>
                    <a:lnTo>
                      <a:pt x="8" y="4"/>
                    </a:lnTo>
                    <a:lnTo>
                      <a:pt x="8" y="4"/>
                    </a:lnTo>
                    <a:lnTo>
                      <a:pt x="8" y="7"/>
                    </a:lnTo>
                    <a:lnTo>
                      <a:pt x="4" y="7"/>
                    </a:lnTo>
                    <a:lnTo>
                      <a:pt x="4"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8" name="Freeform 3235">
                <a:extLst>
                  <a:ext uri="{FF2B5EF4-FFF2-40B4-BE49-F238E27FC236}">
                    <a16:creationId xmlns:a16="http://schemas.microsoft.com/office/drawing/2014/main" id="{9A42BC1B-78E1-4D51-B36F-1D85F8886C9C}"/>
                  </a:ext>
                </a:extLst>
              </p:cNvPr>
              <p:cNvSpPr>
                <a:spLocks/>
              </p:cNvSpPr>
              <p:nvPr/>
            </p:nvSpPr>
            <p:spPr bwMode="auto">
              <a:xfrm>
                <a:off x="6168" y="2470"/>
                <a:ext cx="8" cy="7"/>
              </a:xfrm>
              <a:custGeom>
                <a:avLst/>
                <a:gdLst>
                  <a:gd name="T0" fmla="*/ 0 w 8"/>
                  <a:gd name="T1" fmla="*/ 0 h 7"/>
                  <a:gd name="T2" fmla="*/ 0 w 8"/>
                  <a:gd name="T3" fmla="*/ 0 h 7"/>
                  <a:gd name="T4" fmla="*/ 4 w 8"/>
                  <a:gd name="T5" fmla="*/ 4 h 7"/>
                  <a:gd name="T6" fmla="*/ 8 w 8"/>
                  <a:gd name="T7" fmla="*/ 4 h 7"/>
                  <a:gd name="T8" fmla="*/ 8 w 8"/>
                  <a:gd name="T9" fmla="*/ 4 h 7"/>
                  <a:gd name="T10" fmla="*/ 8 w 8"/>
                  <a:gd name="T11" fmla="*/ 7 h 7"/>
                  <a:gd name="T12" fmla="*/ 4 w 8"/>
                  <a:gd name="T13" fmla="*/ 7 h 7"/>
                  <a:gd name="T14" fmla="*/ 4 w 8"/>
                  <a:gd name="T15" fmla="*/ 4 h 7"/>
                  <a:gd name="T16" fmla="*/ 0 w 8"/>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0"/>
                    </a:moveTo>
                    <a:lnTo>
                      <a:pt x="0" y="0"/>
                    </a:lnTo>
                    <a:lnTo>
                      <a:pt x="4" y="4"/>
                    </a:lnTo>
                    <a:lnTo>
                      <a:pt x="8" y="4"/>
                    </a:lnTo>
                    <a:lnTo>
                      <a:pt x="8" y="4"/>
                    </a:lnTo>
                    <a:lnTo>
                      <a:pt x="8" y="7"/>
                    </a:lnTo>
                    <a:lnTo>
                      <a:pt x="4" y="7"/>
                    </a:lnTo>
                    <a:lnTo>
                      <a:pt x="4"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99" name="Freeform 3236">
                <a:extLst>
                  <a:ext uri="{FF2B5EF4-FFF2-40B4-BE49-F238E27FC236}">
                    <a16:creationId xmlns:a16="http://schemas.microsoft.com/office/drawing/2014/main" id="{E9B437DD-49C5-47B3-8E06-10DF1CB1D00D}"/>
                  </a:ext>
                </a:extLst>
              </p:cNvPr>
              <p:cNvSpPr>
                <a:spLocks/>
              </p:cNvSpPr>
              <p:nvPr/>
            </p:nvSpPr>
            <p:spPr bwMode="auto">
              <a:xfrm>
                <a:off x="6179" y="2445"/>
                <a:ext cx="22" cy="29"/>
              </a:xfrm>
              <a:custGeom>
                <a:avLst/>
                <a:gdLst>
                  <a:gd name="T0" fmla="*/ 0 w 22"/>
                  <a:gd name="T1" fmla="*/ 4 h 29"/>
                  <a:gd name="T2" fmla="*/ 0 w 22"/>
                  <a:gd name="T3" fmla="*/ 0 h 29"/>
                  <a:gd name="T4" fmla="*/ 0 w 22"/>
                  <a:gd name="T5" fmla="*/ 0 h 29"/>
                  <a:gd name="T6" fmla="*/ 11 w 22"/>
                  <a:gd name="T7" fmla="*/ 0 h 29"/>
                  <a:gd name="T8" fmla="*/ 11 w 22"/>
                  <a:gd name="T9" fmla="*/ 0 h 29"/>
                  <a:gd name="T10" fmla="*/ 14 w 22"/>
                  <a:gd name="T11" fmla="*/ 4 h 29"/>
                  <a:gd name="T12" fmla="*/ 18 w 22"/>
                  <a:gd name="T13" fmla="*/ 4 h 29"/>
                  <a:gd name="T14" fmla="*/ 22 w 22"/>
                  <a:gd name="T15" fmla="*/ 7 h 29"/>
                  <a:gd name="T16" fmla="*/ 22 w 22"/>
                  <a:gd name="T17" fmla="*/ 7 h 29"/>
                  <a:gd name="T18" fmla="*/ 22 w 22"/>
                  <a:gd name="T19" fmla="*/ 11 h 29"/>
                  <a:gd name="T20" fmla="*/ 22 w 22"/>
                  <a:gd name="T21" fmla="*/ 15 h 29"/>
                  <a:gd name="T22" fmla="*/ 22 w 22"/>
                  <a:gd name="T23" fmla="*/ 18 h 29"/>
                  <a:gd name="T24" fmla="*/ 22 w 22"/>
                  <a:gd name="T25" fmla="*/ 22 h 29"/>
                  <a:gd name="T26" fmla="*/ 22 w 22"/>
                  <a:gd name="T27" fmla="*/ 25 h 29"/>
                  <a:gd name="T28" fmla="*/ 18 w 22"/>
                  <a:gd name="T29" fmla="*/ 29 h 29"/>
                  <a:gd name="T30" fmla="*/ 14 w 22"/>
                  <a:gd name="T31" fmla="*/ 25 h 29"/>
                  <a:gd name="T32" fmla="*/ 11 w 22"/>
                  <a:gd name="T33" fmla="*/ 22 h 29"/>
                  <a:gd name="T34" fmla="*/ 7 w 22"/>
                  <a:gd name="T35" fmla="*/ 15 h 29"/>
                  <a:gd name="T36" fmla="*/ 7 w 22"/>
                  <a:gd name="T37" fmla="*/ 11 h 29"/>
                  <a:gd name="T38" fmla="*/ 7 w 22"/>
                  <a:gd name="T39" fmla="*/ 7 h 29"/>
                  <a:gd name="T40" fmla="*/ 4 w 22"/>
                  <a:gd name="T41" fmla="*/ 7 h 29"/>
                  <a:gd name="T42" fmla="*/ 4 w 22"/>
                  <a:gd name="T43" fmla="*/ 4 h 29"/>
                  <a:gd name="T44" fmla="*/ 0 w 22"/>
                  <a:gd name="T45" fmla="*/ 4 h 29"/>
                  <a:gd name="T46" fmla="*/ 0 w 22"/>
                  <a:gd name="T4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29">
                    <a:moveTo>
                      <a:pt x="0" y="4"/>
                    </a:moveTo>
                    <a:lnTo>
                      <a:pt x="0" y="0"/>
                    </a:lnTo>
                    <a:lnTo>
                      <a:pt x="0" y="0"/>
                    </a:lnTo>
                    <a:lnTo>
                      <a:pt x="11" y="0"/>
                    </a:lnTo>
                    <a:lnTo>
                      <a:pt x="11" y="0"/>
                    </a:lnTo>
                    <a:lnTo>
                      <a:pt x="14" y="4"/>
                    </a:lnTo>
                    <a:lnTo>
                      <a:pt x="18" y="4"/>
                    </a:lnTo>
                    <a:lnTo>
                      <a:pt x="22" y="7"/>
                    </a:lnTo>
                    <a:lnTo>
                      <a:pt x="22" y="7"/>
                    </a:lnTo>
                    <a:lnTo>
                      <a:pt x="22" y="11"/>
                    </a:lnTo>
                    <a:lnTo>
                      <a:pt x="22" y="15"/>
                    </a:lnTo>
                    <a:lnTo>
                      <a:pt x="22" y="18"/>
                    </a:lnTo>
                    <a:lnTo>
                      <a:pt x="22" y="22"/>
                    </a:lnTo>
                    <a:lnTo>
                      <a:pt x="22" y="25"/>
                    </a:lnTo>
                    <a:lnTo>
                      <a:pt x="18" y="29"/>
                    </a:lnTo>
                    <a:lnTo>
                      <a:pt x="14" y="25"/>
                    </a:lnTo>
                    <a:lnTo>
                      <a:pt x="11" y="22"/>
                    </a:lnTo>
                    <a:lnTo>
                      <a:pt x="7" y="15"/>
                    </a:lnTo>
                    <a:lnTo>
                      <a:pt x="7" y="11"/>
                    </a:lnTo>
                    <a:lnTo>
                      <a:pt x="7" y="7"/>
                    </a:lnTo>
                    <a:lnTo>
                      <a:pt x="4" y="7"/>
                    </a:lnTo>
                    <a:lnTo>
                      <a:pt x="4" y="4"/>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0" name="Freeform 3237">
                <a:extLst>
                  <a:ext uri="{FF2B5EF4-FFF2-40B4-BE49-F238E27FC236}">
                    <a16:creationId xmlns:a16="http://schemas.microsoft.com/office/drawing/2014/main" id="{CC5B70AF-6505-41E0-98CD-433AF46291E5}"/>
                  </a:ext>
                </a:extLst>
              </p:cNvPr>
              <p:cNvSpPr>
                <a:spLocks/>
              </p:cNvSpPr>
              <p:nvPr/>
            </p:nvSpPr>
            <p:spPr bwMode="auto">
              <a:xfrm>
                <a:off x="6179" y="2445"/>
                <a:ext cx="22" cy="29"/>
              </a:xfrm>
              <a:custGeom>
                <a:avLst/>
                <a:gdLst>
                  <a:gd name="T0" fmla="*/ 0 w 22"/>
                  <a:gd name="T1" fmla="*/ 4 h 29"/>
                  <a:gd name="T2" fmla="*/ 0 w 22"/>
                  <a:gd name="T3" fmla="*/ 0 h 29"/>
                  <a:gd name="T4" fmla="*/ 0 w 22"/>
                  <a:gd name="T5" fmla="*/ 0 h 29"/>
                  <a:gd name="T6" fmla="*/ 11 w 22"/>
                  <a:gd name="T7" fmla="*/ 0 h 29"/>
                  <a:gd name="T8" fmla="*/ 11 w 22"/>
                  <a:gd name="T9" fmla="*/ 0 h 29"/>
                  <a:gd name="T10" fmla="*/ 14 w 22"/>
                  <a:gd name="T11" fmla="*/ 4 h 29"/>
                  <a:gd name="T12" fmla="*/ 18 w 22"/>
                  <a:gd name="T13" fmla="*/ 4 h 29"/>
                  <a:gd name="T14" fmla="*/ 22 w 22"/>
                  <a:gd name="T15" fmla="*/ 7 h 29"/>
                  <a:gd name="T16" fmla="*/ 22 w 22"/>
                  <a:gd name="T17" fmla="*/ 7 h 29"/>
                  <a:gd name="T18" fmla="*/ 22 w 22"/>
                  <a:gd name="T19" fmla="*/ 11 h 29"/>
                  <a:gd name="T20" fmla="*/ 22 w 22"/>
                  <a:gd name="T21" fmla="*/ 15 h 29"/>
                  <a:gd name="T22" fmla="*/ 22 w 22"/>
                  <a:gd name="T23" fmla="*/ 18 h 29"/>
                  <a:gd name="T24" fmla="*/ 22 w 22"/>
                  <a:gd name="T25" fmla="*/ 22 h 29"/>
                  <a:gd name="T26" fmla="*/ 22 w 22"/>
                  <a:gd name="T27" fmla="*/ 25 h 29"/>
                  <a:gd name="T28" fmla="*/ 18 w 22"/>
                  <a:gd name="T29" fmla="*/ 29 h 29"/>
                  <a:gd name="T30" fmla="*/ 14 w 22"/>
                  <a:gd name="T31" fmla="*/ 25 h 29"/>
                  <a:gd name="T32" fmla="*/ 11 w 22"/>
                  <a:gd name="T33" fmla="*/ 22 h 29"/>
                  <a:gd name="T34" fmla="*/ 7 w 22"/>
                  <a:gd name="T35" fmla="*/ 15 h 29"/>
                  <a:gd name="T36" fmla="*/ 7 w 22"/>
                  <a:gd name="T37" fmla="*/ 11 h 29"/>
                  <a:gd name="T38" fmla="*/ 7 w 22"/>
                  <a:gd name="T39" fmla="*/ 7 h 29"/>
                  <a:gd name="T40" fmla="*/ 4 w 22"/>
                  <a:gd name="T41" fmla="*/ 7 h 29"/>
                  <a:gd name="T42" fmla="*/ 4 w 22"/>
                  <a:gd name="T43" fmla="*/ 4 h 29"/>
                  <a:gd name="T44" fmla="*/ 0 w 22"/>
                  <a:gd name="T45" fmla="*/ 4 h 29"/>
                  <a:gd name="T46" fmla="*/ 0 w 22"/>
                  <a:gd name="T4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29">
                    <a:moveTo>
                      <a:pt x="0" y="4"/>
                    </a:moveTo>
                    <a:lnTo>
                      <a:pt x="0" y="0"/>
                    </a:lnTo>
                    <a:lnTo>
                      <a:pt x="0" y="0"/>
                    </a:lnTo>
                    <a:lnTo>
                      <a:pt x="11" y="0"/>
                    </a:lnTo>
                    <a:lnTo>
                      <a:pt x="11" y="0"/>
                    </a:lnTo>
                    <a:lnTo>
                      <a:pt x="14" y="4"/>
                    </a:lnTo>
                    <a:lnTo>
                      <a:pt x="18" y="4"/>
                    </a:lnTo>
                    <a:lnTo>
                      <a:pt x="22" y="7"/>
                    </a:lnTo>
                    <a:lnTo>
                      <a:pt x="22" y="7"/>
                    </a:lnTo>
                    <a:lnTo>
                      <a:pt x="22" y="11"/>
                    </a:lnTo>
                    <a:lnTo>
                      <a:pt x="22" y="15"/>
                    </a:lnTo>
                    <a:lnTo>
                      <a:pt x="22" y="18"/>
                    </a:lnTo>
                    <a:lnTo>
                      <a:pt x="22" y="22"/>
                    </a:lnTo>
                    <a:lnTo>
                      <a:pt x="22" y="25"/>
                    </a:lnTo>
                    <a:lnTo>
                      <a:pt x="18" y="29"/>
                    </a:lnTo>
                    <a:lnTo>
                      <a:pt x="14" y="25"/>
                    </a:lnTo>
                    <a:lnTo>
                      <a:pt x="11" y="22"/>
                    </a:lnTo>
                    <a:lnTo>
                      <a:pt x="7" y="15"/>
                    </a:lnTo>
                    <a:lnTo>
                      <a:pt x="7" y="11"/>
                    </a:lnTo>
                    <a:lnTo>
                      <a:pt x="7" y="7"/>
                    </a:lnTo>
                    <a:lnTo>
                      <a:pt x="4" y="7"/>
                    </a:lnTo>
                    <a:lnTo>
                      <a:pt x="4" y="4"/>
                    </a:lnTo>
                    <a:lnTo>
                      <a:pt x="0"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1" name="Freeform 3238">
                <a:extLst>
                  <a:ext uri="{FF2B5EF4-FFF2-40B4-BE49-F238E27FC236}">
                    <a16:creationId xmlns:a16="http://schemas.microsoft.com/office/drawing/2014/main" id="{1B6D1A2E-C8E2-4D18-A5F7-38AA328DF3E4}"/>
                  </a:ext>
                </a:extLst>
              </p:cNvPr>
              <p:cNvSpPr>
                <a:spLocks/>
              </p:cNvSpPr>
              <p:nvPr/>
            </p:nvSpPr>
            <p:spPr bwMode="auto">
              <a:xfrm>
                <a:off x="6165" y="2338"/>
                <a:ext cx="89" cy="129"/>
              </a:xfrm>
              <a:custGeom>
                <a:avLst/>
                <a:gdLst>
                  <a:gd name="T0" fmla="*/ 54 w 89"/>
                  <a:gd name="T1" fmla="*/ 7 h 129"/>
                  <a:gd name="T2" fmla="*/ 50 w 89"/>
                  <a:gd name="T3" fmla="*/ 18 h 129"/>
                  <a:gd name="T4" fmla="*/ 54 w 89"/>
                  <a:gd name="T5" fmla="*/ 28 h 129"/>
                  <a:gd name="T6" fmla="*/ 57 w 89"/>
                  <a:gd name="T7" fmla="*/ 35 h 129"/>
                  <a:gd name="T8" fmla="*/ 50 w 89"/>
                  <a:gd name="T9" fmla="*/ 50 h 129"/>
                  <a:gd name="T10" fmla="*/ 46 w 89"/>
                  <a:gd name="T11" fmla="*/ 53 h 129"/>
                  <a:gd name="T12" fmla="*/ 39 w 89"/>
                  <a:gd name="T13" fmla="*/ 61 h 129"/>
                  <a:gd name="T14" fmla="*/ 36 w 89"/>
                  <a:gd name="T15" fmla="*/ 71 h 129"/>
                  <a:gd name="T16" fmla="*/ 39 w 89"/>
                  <a:gd name="T17" fmla="*/ 82 h 129"/>
                  <a:gd name="T18" fmla="*/ 39 w 89"/>
                  <a:gd name="T19" fmla="*/ 89 h 129"/>
                  <a:gd name="T20" fmla="*/ 46 w 89"/>
                  <a:gd name="T21" fmla="*/ 100 h 129"/>
                  <a:gd name="T22" fmla="*/ 50 w 89"/>
                  <a:gd name="T23" fmla="*/ 96 h 129"/>
                  <a:gd name="T24" fmla="*/ 57 w 89"/>
                  <a:gd name="T25" fmla="*/ 93 h 129"/>
                  <a:gd name="T26" fmla="*/ 64 w 89"/>
                  <a:gd name="T27" fmla="*/ 93 h 129"/>
                  <a:gd name="T28" fmla="*/ 68 w 89"/>
                  <a:gd name="T29" fmla="*/ 100 h 129"/>
                  <a:gd name="T30" fmla="*/ 71 w 89"/>
                  <a:gd name="T31" fmla="*/ 96 h 129"/>
                  <a:gd name="T32" fmla="*/ 79 w 89"/>
                  <a:gd name="T33" fmla="*/ 100 h 129"/>
                  <a:gd name="T34" fmla="*/ 82 w 89"/>
                  <a:gd name="T35" fmla="*/ 104 h 129"/>
                  <a:gd name="T36" fmla="*/ 82 w 89"/>
                  <a:gd name="T37" fmla="*/ 111 h 129"/>
                  <a:gd name="T38" fmla="*/ 82 w 89"/>
                  <a:gd name="T39" fmla="*/ 114 h 129"/>
                  <a:gd name="T40" fmla="*/ 89 w 89"/>
                  <a:gd name="T41" fmla="*/ 118 h 129"/>
                  <a:gd name="T42" fmla="*/ 86 w 89"/>
                  <a:gd name="T43" fmla="*/ 129 h 129"/>
                  <a:gd name="T44" fmla="*/ 86 w 89"/>
                  <a:gd name="T45" fmla="*/ 122 h 129"/>
                  <a:gd name="T46" fmla="*/ 75 w 89"/>
                  <a:gd name="T47" fmla="*/ 118 h 129"/>
                  <a:gd name="T48" fmla="*/ 71 w 89"/>
                  <a:gd name="T49" fmla="*/ 111 h 129"/>
                  <a:gd name="T50" fmla="*/ 64 w 89"/>
                  <a:gd name="T51" fmla="*/ 104 h 129"/>
                  <a:gd name="T52" fmla="*/ 57 w 89"/>
                  <a:gd name="T53" fmla="*/ 104 h 129"/>
                  <a:gd name="T54" fmla="*/ 57 w 89"/>
                  <a:gd name="T55" fmla="*/ 114 h 129"/>
                  <a:gd name="T56" fmla="*/ 46 w 89"/>
                  <a:gd name="T57" fmla="*/ 100 h 129"/>
                  <a:gd name="T58" fmla="*/ 39 w 89"/>
                  <a:gd name="T59" fmla="*/ 100 h 129"/>
                  <a:gd name="T60" fmla="*/ 28 w 89"/>
                  <a:gd name="T61" fmla="*/ 107 h 129"/>
                  <a:gd name="T62" fmla="*/ 21 w 89"/>
                  <a:gd name="T63" fmla="*/ 100 h 129"/>
                  <a:gd name="T64" fmla="*/ 18 w 89"/>
                  <a:gd name="T65" fmla="*/ 93 h 129"/>
                  <a:gd name="T66" fmla="*/ 25 w 89"/>
                  <a:gd name="T67" fmla="*/ 86 h 129"/>
                  <a:gd name="T68" fmla="*/ 18 w 89"/>
                  <a:gd name="T69" fmla="*/ 82 h 129"/>
                  <a:gd name="T70" fmla="*/ 14 w 89"/>
                  <a:gd name="T71" fmla="*/ 86 h 129"/>
                  <a:gd name="T72" fmla="*/ 7 w 89"/>
                  <a:gd name="T73" fmla="*/ 75 h 129"/>
                  <a:gd name="T74" fmla="*/ 0 w 89"/>
                  <a:gd name="T75" fmla="*/ 50 h 129"/>
                  <a:gd name="T76" fmla="*/ 7 w 89"/>
                  <a:gd name="T77" fmla="*/ 53 h 129"/>
                  <a:gd name="T78" fmla="*/ 14 w 89"/>
                  <a:gd name="T79" fmla="*/ 35 h 129"/>
                  <a:gd name="T80" fmla="*/ 14 w 89"/>
                  <a:gd name="T81" fmla="*/ 21 h 129"/>
                  <a:gd name="T82" fmla="*/ 18 w 89"/>
                  <a:gd name="T83" fmla="*/ 3 h 129"/>
                  <a:gd name="T84" fmla="*/ 28 w 89"/>
                  <a:gd name="T85" fmla="*/ 0 h 129"/>
                  <a:gd name="T86" fmla="*/ 43 w 89"/>
                  <a:gd name="T87" fmla="*/ 7 h 129"/>
                  <a:gd name="T88" fmla="*/ 50 w 89"/>
                  <a:gd name="T89" fmla="*/ 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 h="129">
                    <a:moveTo>
                      <a:pt x="50" y="3"/>
                    </a:moveTo>
                    <a:lnTo>
                      <a:pt x="54" y="7"/>
                    </a:lnTo>
                    <a:lnTo>
                      <a:pt x="54" y="7"/>
                    </a:lnTo>
                    <a:lnTo>
                      <a:pt x="54" y="10"/>
                    </a:lnTo>
                    <a:lnTo>
                      <a:pt x="50" y="14"/>
                    </a:lnTo>
                    <a:lnTo>
                      <a:pt x="50" y="18"/>
                    </a:lnTo>
                    <a:lnTo>
                      <a:pt x="50" y="25"/>
                    </a:lnTo>
                    <a:lnTo>
                      <a:pt x="50" y="28"/>
                    </a:lnTo>
                    <a:lnTo>
                      <a:pt x="54" y="28"/>
                    </a:lnTo>
                    <a:lnTo>
                      <a:pt x="54" y="32"/>
                    </a:lnTo>
                    <a:lnTo>
                      <a:pt x="57" y="32"/>
                    </a:lnTo>
                    <a:lnTo>
                      <a:pt x="57" y="35"/>
                    </a:lnTo>
                    <a:lnTo>
                      <a:pt x="54" y="43"/>
                    </a:lnTo>
                    <a:lnTo>
                      <a:pt x="54" y="46"/>
                    </a:lnTo>
                    <a:lnTo>
                      <a:pt x="50" y="50"/>
                    </a:lnTo>
                    <a:lnTo>
                      <a:pt x="50" y="53"/>
                    </a:lnTo>
                    <a:lnTo>
                      <a:pt x="46" y="53"/>
                    </a:lnTo>
                    <a:lnTo>
                      <a:pt x="46" y="53"/>
                    </a:lnTo>
                    <a:lnTo>
                      <a:pt x="43" y="57"/>
                    </a:lnTo>
                    <a:lnTo>
                      <a:pt x="39" y="57"/>
                    </a:lnTo>
                    <a:lnTo>
                      <a:pt x="39" y="61"/>
                    </a:lnTo>
                    <a:lnTo>
                      <a:pt x="39" y="64"/>
                    </a:lnTo>
                    <a:lnTo>
                      <a:pt x="36" y="68"/>
                    </a:lnTo>
                    <a:lnTo>
                      <a:pt x="36" y="71"/>
                    </a:lnTo>
                    <a:lnTo>
                      <a:pt x="36" y="75"/>
                    </a:lnTo>
                    <a:lnTo>
                      <a:pt x="36" y="79"/>
                    </a:lnTo>
                    <a:lnTo>
                      <a:pt x="39" y="82"/>
                    </a:lnTo>
                    <a:lnTo>
                      <a:pt x="39" y="82"/>
                    </a:lnTo>
                    <a:lnTo>
                      <a:pt x="39" y="86"/>
                    </a:lnTo>
                    <a:lnTo>
                      <a:pt x="39" y="89"/>
                    </a:lnTo>
                    <a:lnTo>
                      <a:pt x="39" y="93"/>
                    </a:lnTo>
                    <a:lnTo>
                      <a:pt x="39" y="96"/>
                    </a:lnTo>
                    <a:lnTo>
                      <a:pt x="46" y="100"/>
                    </a:lnTo>
                    <a:lnTo>
                      <a:pt x="50" y="100"/>
                    </a:lnTo>
                    <a:lnTo>
                      <a:pt x="50" y="100"/>
                    </a:lnTo>
                    <a:lnTo>
                      <a:pt x="50" y="96"/>
                    </a:lnTo>
                    <a:lnTo>
                      <a:pt x="50" y="93"/>
                    </a:lnTo>
                    <a:lnTo>
                      <a:pt x="54" y="93"/>
                    </a:lnTo>
                    <a:lnTo>
                      <a:pt x="57" y="93"/>
                    </a:lnTo>
                    <a:lnTo>
                      <a:pt x="61" y="93"/>
                    </a:lnTo>
                    <a:lnTo>
                      <a:pt x="61" y="89"/>
                    </a:lnTo>
                    <a:lnTo>
                      <a:pt x="64" y="93"/>
                    </a:lnTo>
                    <a:lnTo>
                      <a:pt x="68" y="93"/>
                    </a:lnTo>
                    <a:lnTo>
                      <a:pt x="68" y="96"/>
                    </a:lnTo>
                    <a:lnTo>
                      <a:pt x="68" y="100"/>
                    </a:lnTo>
                    <a:lnTo>
                      <a:pt x="71" y="104"/>
                    </a:lnTo>
                    <a:lnTo>
                      <a:pt x="71" y="100"/>
                    </a:lnTo>
                    <a:lnTo>
                      <a:pt x="71" y="96"/>
                    </a:lnTo>
                    <a:lnTo>
                      <a:pt x="75" y="96"/>
                    </a:lnTo>
                    <a:lnTo>
                      <a:pt x="75" y="96"/>
                    </a:lnTo>
                    <a:lnTo>
                      <a:pt x="79" y="100"/>
                    </a:lnTo>
                    <a:lnTo>
                      <a:pt x="82" y="100"/>
                    </a:lnTo>
                    <a:lnTo>
                      <a:pt x="86" y="104"/>
                    </a:lnTo>
                    <a:lnTo>
                      <a:pt x="82" y="104"/>
                    </a:lnTo>
                    <a:lnTo>
                      <a:pt x="79" y="107"/>
                    </a:lnTo>
                    <a:lnTo>
                      <a:pt x="79" y="111"/>
                    </a:lnTo>
                    <a:lnTo>
                      <a:pt x="82" y="111"/>
                    </a:lnTo>
                    <a:lnTo>
                      <a:pt x="86" y="111"/>
                    </a:lnTo>
                    <a:lnTo>
                      <a:pt x="82" y="114"/>
                    </a:lnTo>
                    <a:lnTo>
                      <a:pt x="82" y="114"/>
                    </a:lnTo>
                    <a:lnTo>
                      <a:pt x="86" y="114"/>
                    </a:lnTo>
                    <a:lnTo>
                      <a:pt x="86" y="118"/>
                    </a:lnTo>
                    <a:lnTo>
                      <a:pt x="89" y="118"/>
                    </a:lnTo>
                    <a:lnTo>
                      <a:pt x="89" y="118"/>
                    </a:lnTo>
                    <a:lnTo>
                      <a:pt x="89" y="125"/>
                    </a:lnTo>
                    <a:lnTo>
                      <a:pt x="86" y="129"/>
                    </a:lnTo>
                    <a:lnTo>
                      <a:pt x="86" y="125"/>
                    </a:lnTo>
                    <a:lnTo>
                      <a:pt x="82" y="122"/>
                    </a:lnTo>
                    <a:lnTo>
                      <a:pt x="86" y="122"/>
                    </a:lnTo>
                    <a:lnTo>
                      <a:pt x="86" y="122"/>
                    </a:lnTo>
                    <a:lnTo>
                      <a:pt x="79" y="122"/>
                    </a:lnTo>
                    <a:lnTo>
                      <a:pt x="75" y="118"/>
                    </a:lnTo>
                    <a:lnTo>
                      <a:pt x="75" y="118"/>
                    </a:lnTo>
                    <a:lnTo>
                      <a:pt x="71" y="111"/>
                    </a:lnTo>
                    <a:lnTo>
                      <a:pt x="71" y="111"/>
                    </a:lnTo>
                    <a:lnTo>
                      <a:pt x="68" y="107"/>
                    </a:lnTo>
                    <a:lnTo>
                      <a:pt x="64" y="107"/>
                    </a:lnTo>
                    <a:lnTo>
                      <a:pt x="64" y="104"/>
                    </a:lnTo>
                    <a:lnTo>
                      <a:pt x="61" y="100"/>
                    </a:lnTo>
                    <a:lnTo>
                      <a:pt x="57" y="100"/>
                    </a:lnTo>
                    <a:lnTo>
                      <a:pt x="57" y="104"/>
                    </a:lnTo>
                    <a:lnTo>
                      <a:pt x="61" y="111"/>
                    </a:lnTo>
                    <a:lnTo>
                      <a:pt x="61" y="114"/>
                    </a:lnTo>
                    <a:lnTo>
                      <a:pt x="57" y="114"/>
                    </a:lnTo>
                    <a:lnTo>
                      <a:pt x="57" y="111"/>
                    </a:lnTo>
                    <a:lnTo>
                      <a:pt x="54" y="107"/>
                    </a:lnTo>
                    <a:lnTo>
                      <a:pt x="46" y="100"/>
                    </a:lnTo>
                    <a:lnTo>
                      <a:pt x="46" y="100"/>
                    </a:lnTo>
                    <a:lnTo>
                      <a:pt x="43" y="100"/>
                    </a:lnTo>
                    <a:lnTo>
                      <a:pt x="39" y="100"/>
                    </a:lnTo>
                    <a:lnTo>
                      <a:pt x="36" y="104"/>
                    </a:lnTo>
                    <a:lnTo>
                      <a:pt x="32" y="104"/>
                    </a:lnTo>
                    <a:lnTo>
                      <a:pt x="28" y="107"/>
                    </a:lnTo>
                    <a:lnTo>
                      <a:pt x="28" y="104"/>
                    </a:lnTo>
                    <a:lnTo>
                      <a:pt x="25" y="104"/>
                    </a:lnTo>
                    <a:lnTo>
                      <a:pt x="21" y="100"/>
                    </a:lnTo>
                    <a:lnTo>
                      <a:pt x="21" y="104"/>
                    </a:lnTo>
                    <a:lnTo>
                      <a:pt x="18" y="100"/>
                    </a:lnTo>
                    <a:lnTo>
                      <a:pt x="18" y="93"/>
                    </a:lnTo>
                    <a:lnTo>
                      <a:pt x="21" y="93"/>
                    </a:lnTo>
                    <a:lnTo>
                      <a:pt x="21" y="89"/>
                    </a:lnTo>
                    <a:lnTo>
                      <a:pt x="25" y="86"/>
                    </a:lnTo>
                    <a:lnTo>
                      <a:pt x="25" y="82"/>
                    </a:lnTo>
                    <a:lnTo>
                      <a:pt x="21" y="82"/>
                    </a:lnTo>
                    <a:lnTo>
                      <a:pt x="18" y="82"/>
                    </a:lnTo>
                    <a:lnTo>
                      <a:pt x="18" y="86"/>
                    </a:lnTo>
                    <a:lnTo>
                      <a:pt x="18" y="89"/>
                    </a:lnTo>
                    <a:lnTo>
                      <a:pt x="14" y="86"/>
                    </a:lnTo>
                    <a:lnTo>
                      <a:pt x="11" y="82"/>
                    </a:lnTo>
                    <a:lnTo>
                      <a:pt x="11" y="82"/>
                    </a:lnTo>
                    <a:lnTo>
                      <a:pt x="7" y="75"/>
                    </a:lnTo>
                    <a:lnTo>
                      <a:pt x="7" y="71"/>
                    </a:lnTo>
                    <a:lnTo>
                      <a:pt x="3" y="57"/>
                    </a:lnTo>
                    <a:lnTo>
                      <a:pt x="0" y="50"/>
                    </a:lnTo>
                    <a:lnTo>
                      <a:pt x="3" y="50"/>
                    </a:lnTo>
                    <a:lnTo>
                      <a:pt x="3" y="50"/>
                    </a:lnTo>
                    <a:lnTo>
                      <a:pt x="7" y="53"/>
                    </a:lnTo>
                    <a:lnTo>
                      <a:pt x="14" y="53"/>
                    </a:lnTo>
                    <a:lnTo>
                      <a:pt x="11" y="43"/>
                    </a:lnTo>
                    <a:lnTo>
                      <a:pt x="14" y="35"/>
                    </a:lnTo>
                    <a:lnTo>
                      <a:pt x="14" y="32"/>
                    </a:lnTo>
                    <a:lnTo>
                      <a:pt x="14" y="25"/>
                    </a:lnTo>
                    <a:lnTo>
                      <a:pt x="14" y="21"/>
                    </a:lnTo>
                    <a:lnTo>
                      <a:pt x="14" y="14"/>
                    </a:lnTo>
                    <a:lnTo>
                      <a:pt x="14" y="7"/>
                    </a:lnTo>
                    <a:lnTo>
                      <a:pt x="18" y="3"/>
                    </a:lnTo>
                    <a:lnTo>
                      <a:pt x="21" y="0"/>
                    </a:lnTo>
                    <a:lnTo>
                      <a:pt x="21" y="0"/>
                    </a:lnTo>
                    <a:lnTo>
                      <a:pt x="28" y="0"/>
                    </a:lnTo>
                    <a:lnTo>
                      <a:pt x="32" y="3"/>
                    </a:lnTo>
                    <a:lnTo>
                      <a:pt x="39" y="7"/>
                    </a:lnTo>
                    <a:lnTo>
                      <a:pt x="43" y="7"/>
                    </a:lnTo>
                    <a:lnTo>
                      <a:pt x="46" y="7"/>
                    </a:lnTo>
                    <a:lnTo>
                      <a:pt x="46" y="3"/>
                    </a:lnTo>
                    <a:lnTo>
                      <a:pt x="50" y="3"/>
                    </a:lnTo>
                    <a:lnTo>
                      <a:pt x="5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2" name="Freeform 3239">
                <a:extLst>
                  <a:ext uri="{FF2B5EF4-FFF2-40B4-BE49-F238E27FC236}">
                    <a16:creationId xmlns:a16="http://schemas.microsoft.com/office/drawing/2014/main" id="{C09F061B-5F37-4D42-9A60-D84D5F66C516}"/>
                  </a:ext>
                </a:extLst>
              </p:cNvPr>
              <p:cNvSpPr>
                <a:spLocks/>
              </p:cNvSpPr>
              <p:nvPr/>
            </p:nvSpPr>
            <p:spPr bwMode="auto">
              <a:xfrm>
                <a:off x="6165" y="2338"/>
                <a:ext cx="89" cy="129"/>
              </a:xfrm>
              <a:custGeom>
                <a:avLst/>
                <a:gdLst>
                  <a:gd name="T0" fmla="*/ 54 w 89"/>
                  <a:gd name="T1" fmla="*/ 7 h 129"/>
                  <a:gd name="T2" fmla="*/ 50 w 89"/>
                  <a:gd name="T3" fmla="*/ 18 h 129"/>
                  <a:gd name="T4" fmla="*/ 54 w 89"/>
                  <a:gd name="T5" fmla="*/ 28 h 129"/>
                  <a:gd name="T6" fmla="*/ 57 w 89"/>
                  <a:gd name="T7" fmla="*/ 35 h 129"/>
                  <a:gd name="T8" fmla="*/ 50 w 89"/>
                  <a:gd name="T9" fmla="*/ 50 h 129"/>
                  <a:gd name="T10" fmla="*/ 46 w 89"/>
                  <a:gd name="T11" fmla="*/ 53 h 129"/>
                  <a:gd name="T12" fmla="*/ 39 w 89"/>
                  <a:gd name="T13" fmla="*/ 61 h 129"/>
                  <a:gd name="T14" fmla="*/ 36 w 89"/>
                  <a:gd name="T15" fmla="*/ 71 h 129"/>
                  <a:gd name="T16" fmla="*/ 39 w 89"/>
                  <a:gd name="T17" fmla="*/ 82 h 129"/>
                  <a:gd name="T18" fmla="*/ 39 w 89"/>
                  <a:gd name="T19" fmla="*/ 89 h 129"/>
                  <a:gd name="T20" fmla="*/ 46 w 89"/>
                  <a:gd name="T21" fmla="*/ 100 h 129"/>
                  <a:gd name="T22" fmla="*/ 50 w 89"/>
                  <a:gd name="T23" fmla="*/ 96 h 129"/>
                  <a:gd name="T24" fmla="*/ 57 w 89"/>
                  <a:gd name="T25" fmla="*/ 93 h 129"/>
                  <a:gd name="T26" fmla="*/ 64 w 89"/>
                  <a:gd name="T27" fmla="*/ 93 h 129"/>
                  <a:gd name="T28" fmla="*/ 68 w 89"/>
                  <a:gd name="T29" fmla="*/ 100 h 129"/>
                  <a:gd name="T30" fmla="*/ 71 w 89"/>
                  <a:gd name="T31" fmla="*/ 96 h 129"/>
                  <a:gd name="T32" fmla="*/ 79 w 89"/>
                  <a:gd name="T33" fmla="*/ 100 h 129"/>
                  <a:gd name="T34" fmla="*/ 82 w 89"/>
                  <a:gd name="T35" fmla="*/ 104 h 129"/>
                  <a:gd name="T36" fmla="*/ 82 w 89"/>
                  <a:gd name="T37" fmla="*/ 111 h 129"/>
                  <a:gd name="T38" fmla="*/ 82 w 89"/>
                  <a:gd name="T39" fmla="*/ 114 h 129"/>
                  <a:gd name="T40" fmla="*/ 89 w 89"/>
                  <a:gd name="T41" fmla="*/ 118 h 129"/>
                  <a:gd name="T42" fmla="*/ 86 w 89"/>
                  <a:gd name="T43" fmla="*/ 129 h 129"/>
                  <a:gd name="T44" fmla="*/ 86 w 89"/>
                  <a:gd name="T45" fmla="*/ 122 h 129"/>
                  <a:gd name="T46" fmla="*/ 75 w 89"/>
                  <a:gd name="T47" fmla="*/ 118 h 129"/>
                  <a:gd name="T48" fmla="*/ 71 w 89"/>
                  <a:gd name="T49" fmla="*/ 111 h 129"/>
                  <a:gd name="T50" fmla="*/ 64 w 89"/>
                  <a:gd name="T51" fmla="*/ 104 h 129"/>
                  <a:gd name="T52" fmla="*/ 57 w 89"/>
                  <a:gd name="T53" fmla="*/ 104 h 129"/>
                  <a:gd name="T54" fmla="*/ 57 w 89"/>
                  <a:gd name="T55" fmla="*/ 114 h 129"/>
                  <a:gd name="T56" fmla="*/ 46 w 89"/>
                  <a:gd name="T57" fmla="*/ 100 h 129"/>
                  <a:gd name="T58" fmla="*/ 39 w 89"/>
                  <a:gd name="T59" fmla="*/ 100 h 129"/>
                  <a:gd name="T60" fmla="*/ 28 w 89"/>
                  <a:gd name="T61" fmla="*/ 107 h 129"/>
                  <a:gd name="T62" fmla="*/ 21 w 89"/>
                  <a:gd name="T63" fmla="*/ 100 h 129"/>
                  <a:gd name="T64" fmla="*/ 18 w 89"/>
                  <a:gd name="T65" fmla="*/ 93 h 129"/>
                  <a:gd name="T66" fmla="*/ 25 w 89"/>
                  <a:gd name="T67" fmla="*/ 86 h 129"/>
                  <a:gd name="T68" fmla="*/ 18 w 89"/>
                  <a:gd name="T69" fmla="*/ 82 h 129"/>
                  <a:gd name="T70" fmla="*/ 14 w 89"/>
                  <a:gd name="T71" fmla="*/ 86 h 129"/>
                  <a:gd name="T72" fmla="*/ 7 w 89"/>
                  <a:gd name="T73" fmla="*/ 75 h 129"/>
                  <a:gd name="T74" fmla="*/ 0 w 89"/>
                  <a:gd name="T75" fmla="*/ 50 h 129"/>
                  <a:gd name="T76" fmla="*/ 7 w 89"/>
                  <a:gd name="T77" fmla="*/ 53 h 129"/>
                  <a:gd name="T78" fmla="*/ 14 w 89"/>
                  <a:gd name="T79" fmla="*/ 35 h 129"/>
                  <a:gd name="T80" fmla="*/ 14 w 89"/>
                  <a:gd name="T81" fmla="*/ 21 h 129"/>
                  <a:gd name="T82" fmla="*/ 18 w 89"/>
                  <a:gd name="T83" fmla="*/ 3 h 129"/>
                  <a:gd name="T84" fmla="*/ 28 w 89"/>
                  <a:gd name="T85" fmla="*/ 0 h 129"/>
                  <a:gd name="T86" fmla="*/ 43 w 89"/>
                  <a:gd name="T87" fmla="*/ 7 h 129"/>
                  <a:gd name="T88" fmla="*/ 50 w 89"/>
                  <a:gd name="T89" fmla="*/ 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 h="129">
                    <a:moveTo>
                      <a:pt x="50" y="3"/>
                    </a:moveTo>
                    <a:lnTo>
                      <a:pt x="54" y="7"/>
                    </a:lnTo>
                    <a:lnTo>
                      <a:pt x="54" y="7"/>
                    </a:lnTo>
                    <a:lnTo>
                      <a:pt x="54" y="10"/>
                    </a:lnTo>
                    <a:lnTo>
                      <a:pt x="50" y="14"/>
                    </a:lnTo>
                    <a:lnTo>
                      <a:pt x="50" y="18"/>
                    </a:lnTo>
                    <a:lnTo>
                      <a:pt x="50" y="25"/>
                    </a:lnTo>
                    <a:lnTo>
                      <a:pt x="50" y="28"/>
                    </a:lnTo>
                    <a:lnTo>
                      <a:pt x="54" y="28"/>
                    </a:lnTo>
                    <a:lnTo>
                      <a:pt x="54" y="32"/>
                    </a:lnTo>
                    <a:lnTo>
                      <a:pt x="57" y="32"/>
                    </a:lnTo>
                    <a:lnTo>
                      <a:pt x="57" y="35"/>
                    </a:lnTo>
                    <a:lnTo>
                      <a:pt x="54" y="43"/>
                    </a:lnTo>
                    <a:lnTo>
                      <a:pt x="54" y="46"/>
                    </a:lnTo>
                    <a:lnTo>
                      <a:pt x="50" y="50"/>
                    </a:lnTo>
                    <a:lnTo>
                      <a:pt x="50" y="53"/>
                    </a:lnTo>
                    <a:lnTo>
                      <a:pt x="46" y="53"/>
                    </a:lnTo>
                    <a:lnTo>
                      <a:pt x="46" y="53"/>
                    </a:lnTo>
                    <a:lnTo>
                      <a:pt x="43" y="57"/>
                    </a:lnTo>
                    <a:lnTo>
                      <a:pt x="39" y="57"/>
                    </a:lnTo>
                    <a:lnTo>
                      <a:pt x="39" y="61"/>
                    </a:lnTo>
                    <a:lnTo>
                      <a:pt x="39" y="64"/>
                    </a:lnTo>
                    <a:lnTo>
                      <a:pt x="36" y="68"/>
                    </a:lnTo>
                    <a:lnTo>
                      <a:pt x="36" y="71"/>
                    </a:lnTo>
                    <a:lnTo>
                      <a:pt x="36" y="75"/>
                    </a:lnTo>
                    <a:lnTo>
                      <a:pt x="36" y="79"/>
                    </a:lnTo>
                    <a:lnTo>
                      <a:pt x="39" y="82"/>
                    </a:lnTo>
                    <a:lnTo>
                      <a:pt x="39" y="82"/>
                    </a:lnTo>
                    <a:lnTo>
                      <a:pt x="39" y="86"/>
                    </a:lnTo>
                    <a:lnTo>
                      <a:pt x="39" y="89"/>
                    </a:lnTo>
                    <a:lnTo>
                      <a:pt x="39" y="93"/>
                    </a:lnTo>
                    <a:lnTo>
                      <a:pt x="39" y="96"/>
                    </a:lnTo>
                    <a:lnTo>
                      <a:pt x="46" y="100"/>
                    </a:lnTo>
                    <a:lnTo>
                      <a:pt x="50" y="100"/>
                    </a:lnTo>
                    <a:lnTo>
                      <a:pt x="50" y="100"/>
                    </a:lnTo>
                    <a:lnTo>
                      <a:pt x="50" y="96"/>
                    </a:lnTo>
                    <a:lnTo>
                      <a:pt x="50" y="93"/>
                    </a:lnTo>
                    <a:lnTo>
                      <a:pt x="54" y="93"/>
                    </a:lnTo>
                    <a:lnTo>
                      <a:pt x="57" y="93"/>
                    </a:lnTo>
                    <a:lnTo>
                      <a:pt x="61" y="93"/>
                    </a:lnTo>
                    <a:lnTo>
                      <a:pt x="61" y="89"/>
                    </a:lnTo>
                    <a:lnTo>
                      <a:pt x="64" y="93"/>
                    </a:lnTo>
                    <a:lnTo>
                      <a:pt x="68" y="93"/>
                    </a:lnTo>
                    <a:lnTo>
                      <a:pt x="68" y="96"/>
                    </a:lnTo>
                    <a:lnTo>
                      <a:pt x="68" y="100"/>
                    </a:lnTo>
                    <a:lnTo>
                      <a:pt x="71" y="104"/>
                    </a:lnTo>
                    <a:lnTo>
                      <a:pt x="71" y="100"/>
                    </a:lnTo>
                    <a:lnTo>
                      <a:pt x="71" y="96"/>
                    </a:lnTo>
                    <a:lnTo>
                      <a:pt x="75" y="96"/>
                    </a:lnTo>
                    <a:lnTo>
                      <a:pt x="75" y="96"/>
                    </a:lnTo>
                    <a:lnTo>
                      <a:pt x="79" y="100"/>
                    </a:lnTo>
                    <a:lnTo>
                      <a:pt x="82" y="100"/>
                    </a:lnTo>
                    <a:lnTo>
                      <a:pt x="86" y="104"/>
                    </a:lnTo>
                    <a:lnTo>
                      <a:pt x="82" y="104"/>
                    </a:lnTo>
                    <a:lnTo>
                      <a:pt x="79" y="107"/>
                    </a:lnTo>
                    <a:lnTo>
                      <a:pt x="79" y="111"/>
                    </a:lnTo>
                    <a:lnTo>
                      <a:pt x="82" y="111"/>
                    </a:lnTo>
                    <a:lnTo>
                      <a:pt x="86" y="111"/>
                    </a:lnTo>
                    <a:lnTo>
                      <a:pt x="82" y="114"/>
                    </a:lnTo>
                    <a:lnTo>
                      <a:pt x="82" y="114"/>
                    </a:lnTo>
                    <a:lnTo>
                      <a:pt x="86" y="114"/>
                    </a:lnTo>
                    <a:lnTo>
                      <a:pt x="86" y="118"/>
                    </a:lnTo>
                    <a:lnTo>
                      <a:pt x="89" y="118"/>
                    </a:lnTo>
                    <a:lnTo>
                      <a:pt x="89" y="118"/>
                    </a:lnTo>
                    <a:lnTo>
                      <a:pt x="89" y="125"/>
                    </a:lnTo>
                    <a:lnTo>
                      <a:pt x="86" y="129"/>
                    </a:lnTo>
                    <a:lnTo>
                      <a:pt x="86" y="125"/>
                    </a:lnTo>
                    <a:lnTo>
                      <a:pt x="82" y="122"/>
                    </a:lnTo>
                    <a:lnTo>
                      <a:pt x="86" y="122"/>
                    </a:lnTo>
                    <a:lnTo>
                      <a:pt x="86" y="122"/>
                    </a:lnTo>
                    <a:lnTo>
                      <a:pt x="79" y="122"/>
                    </a:lnTo>
                    <a:lnTo>
                      <a:pt x="75" y="118"/>
                    </a:lnTo>
                    <a:lnTo>
                      <a:pt x="75" y="118"/>
                    </a:lnTo>
                    <a:lnTo>
                      <a:pt x="71" y="111"/>
                    </a:lnTo>
                    <a:lnTo>
                      <a:pt x="71" y="111"/>
                    </a:lnTo>
                    <a:lnTo>
                      <a:pt x="68" y="107"/>
                    </a:lnTo>
                    <a:lnTo>
                      <a:pt x="64" y="107"/>
                    </a:lnTo>
                    <a:lnTo>
                      <a:pt x="64" y="104"/>
                    </a:lnTo>
                    <a:lnTo>
                      <a:pt x="61" y="100"/>
                    </a:lnTo>
                    <a:lnTo>
                      <a:pt x="57" y="100"/>
                    </a:lnTo>
                    <a:lnTo>
                      <a:pt x="57" y="104"/>
                    </a:lnTo>
                    <a:lnTo>
                      <a:pt x="61" y="111"/>
                    </a:lnTo>
                    <a:lnTo>
                      <a:pt x="61" y="114"/>
                    </a:lnTo>
                    <a:lnTo>
                      <a:pt x="57" y="114"/>
                    </a:lnTo>
                    <a:lnTo>
                      <a:pt x="57" y="111"/>
                    </a:lnTo>
                    <a:lnTo>
                      <a:pt x="54" y="107"/>
                    </a:lnTo>
                    <a:lnTo>
                      <a:pt x="46" y="100"/>
                    </a:lnTo>
                    <a:lnTo>
                      <a:pt x="46" y="100"/>
                    </a:lnTo>
                    <a:lnTo>
                      <a:pt x="43" y="100"/>
                    </a:lnTo>
                    <a:lnTo>
                      <a:pt x="39" y="100"/>
                    </a:lnTo>
                    <a:lnTo>
                      <a:pt x="36" y="104"/>
                    </a:lnTo>
                    <a:lnTo>
                      <a:pt x="32" y="104"/>
                    </a:lnTo>
                    <a:lnTo>
                      <a:pt x="28" y="107"/>
                    </a:lnTo>
                    <a:lnTo>
                      <a:pt x="28" y="104"/>
                    </a:lnTo>
                    <a:lnTo>
                      <a:pt x="25" y="104"/>
                    </a:lnTo>
                    <a:lnTo>
                      <a:pt x="21" y="100"/>
                    </a:lnTo>
                    <a:lnTo>
                      <a:pt x="21" y="104"/>
                    </a:lnTo>
                    <a:lnTo>
                      <a:pt x="18" y="100"/>
                    </a:lnTo>
                    <a:lnTo>
                      <a:pt x="18" y="93"/>
                    </a:lnTo>
                    <a:lnTo>
                      <a:pt x="21" y="93"/>
                    </a:lnTo>
                    <a:lnTo>
                      <a:pt x="21" y="89"/>
                    </a:lnTo>
                    <a:lnTo>
                      <a:pt x="25" y="86"/>
                    </a:lnTo>
                    <a:lnTo>
                      <a:pt x="25" y="82"/>
                    </a:lnTo>
                    <a:lnTo>
                      <a:pt x="21" y="82"/>
                    </a:lnTo>
                    <a:lnTo>
                      <a:pt x="18" y="82"/>
                    </a:lnTo>
                    <a:lnTo>
                      <a:pt x="18" y="86"/>
                    </a:lnTo>
                    <a:lnTo>
                      <a:pt x="18" y="89"/>
                    </a:lnTo>
                    <a:lnTo>
                      <a:pt x="14" y="86"/>
                    </a:lnTo>
                    <a:lnTo>
                      <a:pt x="11" y="82"/>
                    </a:lnTo>
                    <a:lnTo>
                      <a:pt x="11" y="82"/>
                    </a:lnTo>
                    <a:lnTo>
                      <a:pt x="7" y="75"/>
                    </a:lnTo>
                    <a:lnTo>
                      <a:pt x="7" y="71"/>
                    </a:lnTo>
                    <a:lnTo>
                      <a:pt x="3" y="57"/>
                    </a:lnTo>
                    <a:lnTo>
                      <a:pt x="0" y="50"/>
                    </a:lnTo>
                    <a:lnTo>
                      <a:pt x="3" y="50"/>
                    </a:lnTo>
                    <a:lnTo>
                      <a:pt x="3" y="50"/>
                    </a:lnTo>
                    <a:lnTo>
                      <a:pt x="7" y="53"/>
                    </a:lnTo>
                    <a:lnTo>
                      <a:pt x="14" y="53"/>
                    </a:lnTo>
                    <a:lnTo>
                      <a:pt x="11" y="43"/>
                    </a:lnTo>
                    <a:lnTo>
                      <a:pt x="14" y="35"/>
                    </a:lnTo>
                    <a:lnTo>
                      <a:pt x="14" y="32"/>
                    </a:lnTo>
                    <a:lnTo>
                      <a:pt x="14" y="25"/>
                    </a:lnTo>
                    <a:lnTo>
                      <a:pt x="14" y="21"/>
                    </a:lnTo>
                    <a:lnTo>
                      <a:pt x="14" y="14"/>
                    </a:lnTo>
                    <a:lnTo>
                      <a:pt x="14" y="7"/>
                    </a:lnTo>
                    <a:lnTo>
                      <a:pt x="18" y="3"/>
                    </a:lnTo>
                    <a:lnTo>
                      <a:pt x="21" y="0"/>
                    </a:lnTo>
                    <a:lnTo>
                      <a:pt x="21" y="0"/>
                    </a:lnTo>
                    <a:lnTo>
                      <a:pt x="28" y="0"/>
                    </a:lnTo>
                    <a:lnTo>
                      <a:pt x="32" y="3"/>
                    </a:lnTo>
                    <a:lnTo>
                      <a:pt x="39" y="7"/>
                    </a:lnTo>
                    <a:lnTo>
                      <a:pt x="43" y="7"/>
                    </a:lnTo>
                    <a:lnTo>
                      <a:pt x="46" y="7"/>
                    </a:lnTo>
                    <a:lnTo>
                      <a:pt x="46" y="3"/>
                    </a:lnTo>
                    <a:lnTo>
                      <a:pt x="50" y="3"/>
                    </a:lnTo>
                    <a:lnTo>
                      <a:pt x="5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3" name="Freeform 3240">
                <a:extLst>
                  <a:ext uri="{FF2B5EF4-FFF2-40B4-BE49-F238E27FC236}">
                    <a16:creationId xmlns:a16="http://schemas.microsoft.com/office/drawing/2014/main" id="{20AB39C2-B3F4-4BAD-A9B9-1FAB6EB2400F}"/>
                  </a:ext>
                </a:extLst>
              </p:cNvPr>
              <p:cNvSpPr>
                <a:spLocks/>
              </p:cNvSpPr>
              <p:nvPr/>
            </p:nvSpPr>
            <p:spPr bwMode="auto">
              <a:xfrm>
                <a:off x="6208" y="2413"/>
                <a:ext cx="3" cy="7"/>
              </a:xfrm>
              <a:custGeom>
                <a:avLst/>
                <a:gdLst>
                  <a:gd name="T0" fmla="*/ 0 w 3"/>
                  <a:gd name="T1" fmla="*/ 0 h 7"/>
                  <a:gd name="T2" fmla="*/ 0 w 3"/>
                  <a:gd name="T3" fmla="*/ 0 h 7"/>
                  <a:gd name="T4" fmla="*/ 3 w 3"/>
                  <a:gd name="T5" fmla="*/ 0 h 7"/>
                  <a:gd name="T6" fmla="*/ 3 w 3"/>
                  <a:gd name="T7" fmla="*/ 7 h 7"/>
                  <a:gd name="T8" fmla="*/ 3 w 3"/>
                  <a:gd name="T9" fmla="*/ 7 h 7"/>
                  <a:gd name="T10" fmla="*/ 0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0" y="0"/>
                    </a:moveTo>
                    <a:lnTo>
                      <a:pt x="0" y="0"/>
                    </a:lnTo>
                    <a:lnTo>
                      <a:pt x="3" y="0"/>
                    </a:lnTo>
                    <a:lnTo>
                      <a:pt x="3" y="7"/>
                    </a:lnTo>
                    <a:lnTo>
                      <a:pt x="3" y="7"/>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4" name="Freeform 3241">
                <a:extLst>
                  <a:ext uri="{FF2B5EF4-FFF2-40B4-BE49-F238E27FC236}">
                    <a16:creationId xmlns:a16="http://schemas.microsoft.com/office/drawing/2014/main" id="{0B2CDB73-6D94-4E0D-87E0-F51D3ED86C4A}"/>
                  </a:ext>
                </a:extLst>
              </p:cNvPr>
              <p:cNvSpPr>
                <a:spLocks/>
              </p:cNvSpPr>
              <p:nvPr/>
            </p:nvSpPr>
            <p:spPr bwMode="auto">
              <a:xfrm>
                <a:off x="6208" y="2413"/>
                <a:ext cx="3" cy="7"/>
              </a:xfrm>
              <a:custGeom>
                <a:avLst/>
                <a:gdLst>
                  <a:gd name="T0" fmla="*/ 0 w 3"/>
                  <a:gd name="T1" fmla="*/ 0 h 7"/>
                  <a:gd name="T2" fmla="*/ 0 w 3"/>
                  <a:gd name="T3" fmla="*/ 0 h 7"/>
                  <a:gd name="T4" fmla="*/ 3 w 3"/>
                  <a:gd name="T5" fmla="*/ 0 h 7"/>
                  <a:gd name="T6" fmla="*/ 3 w 3"/>
                  <a:gd name="T7" fmla="*/ 7 h 7"/>
                  <a:gd name="T8" fmla="*/ 3 w 3"/>
                  <a:gd name="T9" fmla="*/ 7 h 7"/>
                  <a:gd name="T10" fmla="*/ 0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0" y="0"/>
                    </a:moveTo>
                    <a:lnTo>
                      <a:pt x="0" y="0"/>
                    </a:lnTo>
                    <a:lnTo>
                      <a:pt x="3" y="0"/>
                    </a:lnTo>
                    <a:lnTo>
                      <a:pt x="3" y="7"/>
                    </a:lnTo>
                    <a:lnTo>
                      <a:pt x="3" y="7"/>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5" name="Freeform 3242">
                <a:extLst>
                  <a:ext uri="{FF2B5EF4-FFF2-40B4-BE49-F238E27FC236}">
                    <a16:creationId xmlns:a16="http://schemas.microsoft.com/office/drawing/2014/main" id="{55521BCC-01A8-42CE-BA9B-40BABF078614}"/>
                  </a:ext>
                </a:extLst>
              </p:cNvPr>
              <p:cNvSpPr>
                <a:spLocks/>
              </p:cNvSpPr>
              <p:nvPr/>
            </p:nvSpPr>
            <p:spPr bwMode="auto">
              <a:xfrm>
                <a:off x="6208" y="2445"/>
                <a:ext cx="7" cy="7"/>
              </a:xfrm>
              <a:custGeom>
                <a:avLst/>
                <a:gdLst>
                  <a:gd name="T0" fmla="*/ 0 w 7"/>
                  <a:gd name="T1" fmla="*/ 4 h 7"/>
                  <a:gd name="T2" fmla="*/ 0 w 7"/>
                  <a:gd name="T3" fmla="*/ 4 h 7"/>
                  <a:gd name="T4" fmla="*/ 0 w 7"/>
                  <a:gd name="T5" fmla="*/ 0 h 7"/>
                  <a:gd name="T6" fmla="*/ 3 w 7"/>
                  <a:gd name="T7" fmla="*/ 0 h 7"/>
                  <a:gd name="T8" fmla="*/ 3 w 7"/>
                  <a:gd name="T9" fmla="*/ 0 h 7"/>
                  <a:gd name="T10" fmla="*/ 7 w 7"/>
                  <a:gd name="T11" fmla="*/ 4 h 7"/>
                  <a:gd name="T12" fmla="*/ 3 w 7"/>
                  <a:gd name="T13" fmla="*/ 7 h 7"/>
                  <a:gd name="T14" fmla="*/ 3 w 7"/>
                  <a:gd name="T15" fmla="*/ 7 h 7"/>
                  <a:gd name="T16" fmla="*/ 0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0" y="4"/>
                    </a:moveTo>
                    <a:lnTo>
                      <a:pt x="0" y="4"/>
                    </a:lnTo>
                    <a:lnTo>
                      <a:pt x="0" y="0"/>
                    </a:lnTo>
                    <a:lnTo>
                      <a:pt x="3" y="0"/>
                    </a:lnTo>
                    <a:lnTo>
                      <a:pt x="3" y="0"/>
                    </a:lnTo>
                    <a:lnTo>
                      <a:pt x="7" y="4"/>
                    </a:lnTo>
                    <a:lnTo>
                      <a:pt x="3" y="7"/>
                    </a:lnTo>
                    <a:lnTo>
                      <a:pt x="3" y="7"/>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6" name="Freeform 3243">
                <a:extLst>
                  <a:ext uri="{FF2B5EF4-FFF2-40B4-BE49-F238E27FC236}">
                    <a16:creationId xmlns:a16="http://schemas.microsoft.com/office/drawing/2014/main" id="{7DA23CEB-18B7-4EC4-A28F-3F74ACB00715}"/>
                  </a:ext>
                </a:extLst>
              </p:cNvPr>
              <p:cNvSpPr>
                <a:spLocks/>
              </p:cNvSpPr>
              <p:nvPr/>
            </p:nvSpPr>
            <p:spPr bwMode="auto">
              <a:xfrm>
                <a:off x="6208" y="2445"/>
                <a:ext cx="7" cy="7"/>
              </a:xfrm>
              <a:custGeom>
                <a:avLst/>
                <a:gdLst>
                  <a:gd name="T0" fmla="*/ 0 w 7"/>
                  <a:gd name="T1" fmla="*/ 4 h 7"/>
                  <a:gd name="T2" fmla="*/ 0 w 7"/>
                  <a:gd name="T3" fmla="*/ 4 h 7"/>
                  <a:gd name="T4" fmla="*/ 0 w 7"/>
                  <a:gd name="T5" fmla="*/ 0 h 7"/>
                  <a:gd name="T6" fmla="*/ 3 w 7"/>
                  <a:gd name="T7" fmla="*/ 0 h 7"/>
                  <a:gd name="T8" fmla="*/ 3 w 7"/>
                  <a:gd name="T9" fmla="*/ 0 h 7"/>
                  <a:gd name="T10" fmla="*/ 7 w 7"/>
                  <a:gd name="T11" fmla="*/ 4 h 7"/>
                  <a:gd name="T12" fmla="*/ 3 w 7"/>
                  <a:gd name="T13" fmla="*/ 7 h 7"/>
                  <a:gd name="T14" fmla="*/ 3 w 7"/>
                  <a:gd name="T15" fmla="*/ 7 h 7"/>
                  <a:gd name="T16" fmla="*/ 0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0" y="4"/>
                    </a:moveTo>
                    <a:lnTo>
                      <a:pt x="0" y="4"/>
                    </a:lnTo>
                    <a:lnTo>
                      <a:pt x="0" y="0"/>
                    </a:lnTo>
                    <a:lnTo>
                      <a:pt x="3" y="0"/>
                    </a:lnTo>
                    <a:lnTo>
                      <a:pt x="3" y="0"/>
                    </a:lnTo>
                    <a:lnTo>
                      <a:pt x="7" y="4"/>
                    </a:lnTo>
                    <a:lnTo>
                      <a:pt x="3" y="7"/>
                    </a:lnTo>
                    <a:lnTo>
                      <a:pt x="3" y="7"/>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7" name="Freeform 3244">
                <a:extLst>
                  <a:ext uri="{FF2B5EF4-FFF2-40B4-BE49-F238E27FC236}">
                    <a16:creationId xmlns:a16="http://schemas.microsoft.com/office/drawing/2014/main" id="{BD936058-06A9-47CB-B174-F997CFAC696A}"/>
                  </a:ext>
                </a:extLst>
              </p:cNvPr>
              <p:cNvSpPr>
                <a:spLocks/>
              </p:cNvSpPr>
              <p:nvPr/>
            </p:nvSpPr>
            <p:spPr bwMode="auto">
              <a:xfrm>
                <a:off x="6211" y="2463"/>
                <a:ext cx="4" cy="11"/>
              </a:xfrm>
              <a:custGeom>
                <a:avLst/>
                <a:gdLst>
                  <a:gd name="T0" fmla="*/ 0 w 4"/>
                  <a:gd name="T1" fmla="*/ 4 h 11"/>
                  <a:gd name="T2" fmla="*/ 0 w 4"/>
                  <a:gd name="T3" fmla="*/ 0 h 11"/>
                  <a:gd name="T4" fmla="*/ 4 w 4"/>
                  <a:gd name="T5" fmla="*/ 0 h 11"/>
                  <a:gd name="T6" fmla="*/ 0 w 4"/>
                  <a:gd name="T7" fmla="*/ 11 h 11"/>
                  <a:gd name="T8" fmla="*/ 0 w 4"/>
                  <a:gd name="T9" fmla="*/ 11 h 11"/>
                  <a:gd name="T10" fmla="*/ 0 w 4"/>
                  <a:gd name="T11" fmla="*/ 7 h 11"/>
                  <a:gd name="T12" fmla="*/ 0 w 4"/>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0" y="4"/>
                    </a:moveTo>
                    <a:lnTo>
                      <a:pt x="0" y="0"/>
                    </a:lnTo>
                    <a:lnTo>
                      <a:pt x="4" y="0"/>
                    </a:lnTo>
                    <a:lnTo>
                      <a:pt x="0" y="11"/>
                    </a:lnTo>
                    <a:lnTo>
                      <a:pt x="0" y="11"/>
                    </a:lnTo>
                    <a:lnTo>
                      <a:pt x="0" y="7"/>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8" name="Freeform 3245">
                <a:extLst>
                  <a:ext uri="{FF2B5EF4-FFF2-40B4-BE49-F238E27FC236}">
                    <a16:creationId xmlns:a16="http://schemas.microsoft.com/office/drawing/2014/main" id="{FEC4D88F-8085-4590-A460-40F962F502D6}"/>
                  </a:ext>
                </a:extLst>
              </p:cNvPr>
              <p:cNvSpPr>
                <a:spLocks/>
              </p:cNvSpPr>
              <p:nvPr/>
            </p:nvSpPr>
            <p:spPr bwMode="auto">
              <a:xfrm>
                <a:off x="6211" y="2463"/>
                <a:ext cx="4" cy="11"/>
              </a:xfrm>
              <a:custGeom>
                <a:avLst/>
                <a:gdLst>
                  <a:gd name="T0" fmla="*/ 0 w 4"/>
                  <a:gd name="T1" fmla="*/ 4 h 11"/>
                  <a:gd name="T2" fmla="*/ 0 w 4"/>
                  <a:gd name="T3" fmla="*/ 0 h 11"/>
                  <a:gd name="T4" fmla="*/ 4 w 4"/>
                  <a:gd name="T5" fmla="*/ 0 h 11"/>
                  <a:gd name="T6" fmla="*/ 0 w 4"/>
                  <a:gd name="T7" fmla="*/ 11 h 11"/>
                  <a:gd name="T8" fmla="*/ 0 w 4"/>
                  <a:gd name="T9" fmla="*/ 11 h 11"/>
                  <a:gd name="T10" fmla="*/ 0 w 4"/>
                  <a:gd name="T11" fmla="*/ 7 h 11"/>
                  <a:gd name="T12" fmla="*/ 0 w 4"/>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0" y="4"/>
                    </a:moveTo>
                    <a:lnTo>
                      <a:pt x="0" y="0"/>
                    </a:lnTo>
                    <a:lnTo>
                      <a:pt x="4" y="0"/>
                    </a:lnTo>
                    <a:lnTo>
                      <a:pt x="0" y="11"/>
                    </a:lnTo>
                    <a:lnTo>
                      <a:pt x="0" y="11"/>
                    </a:lnTo>
                    <a:lnTo>
                      <a:pt x="0" y="7"/>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09" name="Freeform 3246">
                <a:extLst>
                  <a:ext uri="{FF2B5EF4-FFF2-40B4-BE49-F238E27FC236}">
                    <a16:creationId xmlns:a16="http://schemas.microsoft.com/office/drawing/2014/main" id="{54D523FC-1506-42FB-82EC-6F6BC58408B3}"/>
                  </a:ext>
                </a:extLst>
              </p:cNvPr>
              <p:cNvSpPr>
                <a:spLocks/>
              </p:cNvSpPr>
              <p:nvPr/>
            </p:nvSpPr>
            <p:spPr bwMode="auto">
              <a:xfrm>
                <a:off x="6222" y="2467"/>
                <a:ext cx="4" cy="3"/>
              </a:xfrm>
              <a:custGeom>
                <a:avLst/>
                <a:gdLst>
                  <a:gd name="T0" fmla="*/ 0 w 4"/>
                  <a:gd name="T1" fmla="*/ 0 h 3"/>
                  <a:gd name="T2" fmla="*/ 0 w 4"/>
                  <a:gd name="T3" fmla="*/ 0 h 3"/>
                  <a:gd name="T4" fmla="*/ 0 w 4"/>
                  <a:gd name="T5" fmla="*/ 0 h 3"/>
                  <a:gd name="T6" fmla="*/ 4 w 4"/>
                  <a:gd name="T7" fmla="*/ 0 h 3"/>
                  <a:gd name="T8" fmla="*/ 4 w 4"/>
                  <a:gd name="T9" fmla="*/ 3 h 3"/>
                  <a:gd name="T10" fmla="*/ 4 w 4"/>
                  <a:gd name="T11" fmla="*/ 3 h 3"/>
                  <a:gd name="T12" fmla="*/ 0 w 4"/>
                  <a:gd name="T13" fmla="*/ 3 h 3"/>
                  <a:gd name="T14" fmla="*/ 0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0" y="0"/>
                    </a:moveTo>
                    <a:lnTo>
                      <a:pt x="0" y="0"/>
                    </a:lnTo>
                    <a:lnTo>
                      <a:pt x="0" y="0"/>
                    </a:lnTo>
                    <a:lnTo>
                      <a:pt x="4" y="0"/>
                    </a:lnTo>
                    <a:lnTo>
                      <a:pt x="4" y="3"/>
                    </a:lnTo>
                    <a:lnTo>
                      <a:pt x="4" y="3"/>
                    </a:lnTo>
                    <a:lnTo>
                      <a:pt x="0" y="3"/>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0" name="Freeform 3247">
                <a:extLst>
                  <a:ext uri="{FF2B5EF4-FFF2-40B4-BE49-F238E27FC236}">
                    <a16:creationId xmlns:a16="http://schemas.microsoft.com/office/drawing/2014/main" id="{E7988241-E995-4FCC-A3F4-DD1699EF5678}"/>
                  </a:ext>
                </a:extLst>
              </p:cNvPr>
              <p:cNvSpPr>
                <a:spLocks/>
              </p:cNvSpPr>
              <p:nvPr/>
            </p:nvSpPr>
            <p:spPr bwMode="auto">
              <a:xfrm>
                <a:off x="6222" y="2467"/>
                <a:ext cx="4" cy="3"/>
              </a:xfrm>
              <a:custGeom>
                <a:avLst/>
                <a:gdLst>
                  <a:gd name="T0" fmla="*/ 0 w 4"/>
                  <a:gd name="T1" fmla="*/ 0 h 3"/>
                  <a:gd name="T2" fmla="*/ 0 w 4"/>
                  <a:gd name="T3" fmla="*/ 0 h 3"/>
                  <a:gd name="T4" fmla="*/ 0 w 4"/>
                  <a:gd name="T5" fmla="*/ 0 h 3"/>
                  <a:gd name="T6" fmla="*/ 4 w 4"/>
                  <a:gd name="T7" fmla="*/ 0 h 3"/>
                  <a:gd name="T8" fmla="*/ 4 w 4"/>
                  <a:gd name="T9" fmla="*/ 3 h 3"/>
                  <a:gd name="T10" fmla="*/ 4 w 4"/>
                  <a:gd name="T11" fmla="*/ 3 h 3"/>
                  <a:gd name="T12" fmla="*/ 0 w 4"/>
                  <a:gd name="T13" fmla="*/ 3 h 3"/>
                  <a:gd name="T14" fmla="*/ 0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0" y="0"/>
                    </a:moveTo>
                    <a:lnTo>
                      <a:pt x="0" y="0"/>
                    </a:lnTo>
                    <a:lnTo>
                      <a:pt x="0" y="0"/>
                    </a:lnTo>
                    <a:lnTo>
                      <a:pt x="4" y="0"/>
                    </a:lnTo>
                    <a:lnTo>
                      <a:pt x="4" y="3"/>
                    </a:lnTo>
                    <a:lnTo>
                      <a:pt x="4" y="3"/>
                    </a:lnTo>
                    <a:lnTo>
                      <a:pt x="0" y="3"/>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1" name="Freeform 3248">
                <a:extLst>
                  <a:ext uri="{FF2B5EF4-FFF2-40B4-BE49-F238E27FC236}">
                    <a16:creationId xmlns:a16="http://schemas.microsoft.com/office/drawing/2014/main" id="{272D5ED4-EE5E-43AF-B79D-8B337DE4A243}"/>
                  </a:ext>
                </a:extLst>
              </p:cNvPr>
              <p:cNvSpPr>
                <a:spLocks/>
              </p:cNvSpPr>
              <p:nvPr/>
            </p:nvSpPr>
            <p:spPr bwMode="auto">
              <a:xfrm>
                <a:off x="6233" y="2452"/>
                <a:ext cx="7" cy="11"/>
              </a:xfrm>
              <a:custGeom>
                <a:avLst/>
                <a:gdLst>
                  <a:gd name="T0" fmla="*/ 0 w 7"/>
                  <a:gd name="T1" fmla="*/ 0 h 11"/>
                  <a:gd name="T2" fmla="*/ 0 w 7"/>
                  <a:gd name="T3" fmla="*/ 0 h 11"/>
                  <a:gd name="T4" fmla="*/ 0 w 7"/>
                  <a:gd name="T5" fmla="*/ 4 h 11"/>
                  <a:gd name="T6" fmla="*/ 3 w 7"/>
                  <a:gd name="T7" fmla="*/ 4 h 11"/>
                  <a:gd name="T8" fmla="*/ 3 w 7"/>
                  <a:gd name="T9" fmla="*/ 8 h 11"/>
                  <a:gd name="T10" fmla="*/ 7 w 7"/>
                  <a:gd name="T11" fmla="*/ 8 h 11"/>
                  <a:gd name="T12" fmla="*/ 7 w 7"/>
                  <a:gd name="T13" fmla="*/ 11 h 11"/>
                  <a:gd name="T14" fmla="*/ 3 w 7"/>
                  <a:gd name="T15" fmla="*/ 8 h 11"/>
                  <a:gd name="T16" fmla="*/ 3 w 7"/>
                  <a:gd name="T17" fmla="*/ 8 h 11"/>
                  <a:gd name="T18" fmla="*/ 0 w 7"/>
                  <a:gd name="T19" fmla="*/ 4 h 11"/>
                  <a:gd name="T20" fmla="*/ 0 w 7"/>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1">
                    <a:moveTo>
                      <a:pt x="0" y="0"/>
                    </a:moveTo>
                    <a:lnTo>
                      <a:pt x="0" y="0"/>
                    </a:lnTo>
                    <a:lnTo>
                      <a:pt x="0" y="4"/>
                    </a:lnTo>
                    <a:lnTo>
                      <a:pt x="3" y="4"/>
                    </a:lnTo>
                    <a:lnTo>
                      <a:pt x="3" y="8"/>
                    </a:lnTo>
                    <a:lnTo>
                      <a:pt x="7" y="8"/>
                    </a:lnTo>
                    <a:lnTo>
                      <a:pt x="7" y="11"/>
                    </a:lnTo>
                    <a:lnTo>
                      <a:pt x="3" y="8"/>
                    </a:lnTo>
                    <a:lnTo>
                      <a:pt x="3" y="8"/>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2" name="Freeform 3249">
                <a:extLst>
                  <a:ext uri="{FF2B5EF4-FFF2-40B4-BE49-F238E27FC236}">
                    <a16:creationId xmlns:a16="http://schemas.microsoft.com/office/drawing/2014/main" id="{E896474C-00E4-4891-B9CB-265CCD0E05FE}"/>
                  </a:ext>
                </a:extLst>
              </p:cNvPr>
              <p:cNvSpPr>
                <a:spLocks/>
              </p:cNvSpPr>
              <p:nvPr/>
            </p:nvSpPr>
            <p:spPr bwMode="auto">
              <a:xfrm>
                <a:off x="6233" y="2452"/>
                <a:ext cx="7" cy="11"/>
              </a:xfrm>
              <a:custGeom>
                <a:avLst/>
                <a:gdLst>
                  <a:gd name="T0" fmla="*/ 0 w 7"/>
                  <a:gd name="T1" fmla="*/ 0 h 11"/>
                  <a:gd name="T2" fmla="*/ 0 w 7"/>
                  <a:gd name="T3" fmla="*/ 0 h 11"/>
                  <a:gd name="T4" fmla="*/ 0 w 7"/>
                  <a:gd name="T5" fmla="*/ 4 h 11"/>
                  <a:gd name="T6" fmla="*/ 3 w 7"/>
                  <a:gd name="T7" fmla="*/ 4 h 11"/>
                  <a:gd name="T8" fmla="*/ 3 w 7"/>
                  <a:gd name="T9" fmla="*/ 8 h 11"/>
                  <a:gd name="T10" fmla="*/ 7 w 7"/>
                  <a:gd name="T11" fmla="*/ 8 h 11"/>
                  <a:gd name="T12" fmla="*/ 7 w 7"/>
                  <a:gd name="T13" fmla="*/ 11 h 11"/>
                  <a:gd name="T14" fmla="*/ 3 w 7"/>
                  <a:gd name="T15" fmla="*/ 8 h 11"/>
                  <a:gd name="T16" fmla="*/ 3 w 7"/>
                  <a:gd name="T17" fmla="*/ 8 h 11"/>
                  <a:gd name="T18" fmla="*/ 0 w 7"/>
                  <a:gd name="T19" fmla="*/ 4 h 11"/>
                  <a:gd name="T20" fmla="*/ 0 w 7"/>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1">
                    <a:moveTo>
                      <a:pt x="0" y="0"/>
                    </a:moveTo>
                    <a:lnTo>
                      <a:pt x="0" y="0"/>
                    </a:lnTo>
                    <a:lnTo>
                      <a:pt x="0" y="4"/>
                    </a:lnTo>
                    <a:lnTo>
                      <a:pt x="3" y="4"/>
                    </a:lnTo>
                    <a:lnTo>
                      <a:pt x="3" y="8"/>
                    </a:lnTo>
                    <a:lnTo>
                      <a:pt x="7" y="8"/>
                    </a:lnTo>
                    <a:lnTo>
                      <a:pt x="7" y="11"/>
                    </a:lnTo>
                    <a:lnTo>
                      <a:pt x="3" y="8"/>
                    </a:lnTo>
                    <a:lnTo>
                      <a:pt x="3" y="8"/>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3" name="Freeform 3250">
                <a:extLst>
                  <a:ext uri="{FF2B5EF4-FFF2-40B4-BE49-F238E27FC236}">
                    <a16:creationId xmlns:a16="http://schemas.microsoft.com/office/drawing/2014/main" id="{2F32C54B-CA88-4A1E-BB9E-EF29A4AE08F9}"/>
                  </a:ext>
                </a:extLst>
              </p:cNvPr>
              <p:cNvSpPr>
                <a:spLocks/>
              </p:cNvSpPr>
              <p:nvPr/>
            </p:nvSpPr>
            <p:spPr bwMode="auto">
              <a:xfrm>
                <a:off x="6244" y="2463"/>
                <a:ext cx="3" cy="4"/>
              </a:xfrm>
              <a:custGeom>
                <a:avLst/>
                <a:gdLst>
                  <a:gd name="T0" fmla="*/ 0 w 3"/>
                  <a:gd name="T1" fmla="*/ 0 h 4"/>
                  <a:gd name="T2" fmla="*/ 3 w 3"/>
                  <a:gd name="T3" fmla="*/ 0 h 4"/>
                  <a:gd name="T4" fmla="*/ 3 w 3"/>
                  <a:gd name="T5" fmla="*/ 4 h 4"/>
                  <a:gd name="T6" fmla="*/ 3 w 3"/>
                  <a:gd name="T7" fmla="*/ 4 h 4"/>
                  <a:gd name="T8" fmla="*/ 3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lnTo>
                      <a:pt x="3" y="0"/>
                    </a:lnTo>
                    <a:lnTo>
                      <a:pt x="3" y="4"/>
                    </a:lnTo>
                    <a:lnTo>
                      <a:pt x="3" y="4"/>
                    </a:lnTo>
                    <a:lnTo>
                      <a:pt x="3"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4" name="Freeform 3251">
                <a:extLst>
                  <a:ext uri="{FF2B5EF4-FFF2-40B4-BE49-F238E27FC236}">
                    <a16:creationId xmlns:a16="http://schemas.microsoft.com/office/drawing/2014/main" id="{5298452D-C507-41C8-8F9B-FD973BA62AFD}"/>
                  </a:ext>
                </a:extLst>
              </p:cNvPr>
              <p:cNvSpPr>
                <a:spLocks/>
              </p:cNvSpPr>
              <p:nvPr/>
            </p:nvSpPr>
            <p:spPr bwMode="auto">
              <a:xfrm>
                <a:off x="6244" y="2463"/>
                <a:ext cx="3" cy="4"/>
              </a:xfrm>
              <a:custGeom>
                <a:avLst/>
                <a:gdLst>
                  <a:gd name="T0" fmla="*/ 0 w 3"/>
                  <a:gd name="T1" fmla="*/ 0 h 4"/>
                  <a:gd name="T2" fmla="*/ 3 w 3"/>
                  <a:gd name="T3" fmla="*/ 0 h 4"/>
                  <a:gd name="T4" fmla="*/ 3 w 3"/>
                  <a:gd name="T5" fmla="*/ 4 h 4"/>
                  <a:gd name="T6" fmla="*/ 3 w 3"/>
                  <a:gd name="T7" fmla="*/ 4 h 4"/>
                  <a:gd name="T8" fmla="*/ 3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lnTo>
                      <a:pt x="3" y="0"/>
                    </a:lnTo>
                    <a:lnTo>
                      <a:pt x="3" y="4"/>
                    </a:lnTo>
                    <a:lnTo>
                      <a:pt x="3" y="4"/>
                    </a:lnTo>
                    <a:lnTo>
                      <a:pt x="3"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5" name="Freeform 3252">
                <a:extLst>
                  <a:ext uri="{FF2B5EF4-FFF2-40B4-BE49-F238E27FC236}">
                    <a16:creationId xmlns:a16="http://schemas.microsoft.com/office/drawing/2014/main" id="{9E74B2D3-56F9-4325-9F60-F13270E4E765}"/>
                  </a:ext>
                </a:extLst>
              </p:cNvPr>
              <p:cNvSpPr>
                <a:spLocks/>
              </p:cNvSpPr>
              <p:nvPr/>
            </p:nvSpPr>
            <p:spPr bwMode="auto">
              <a:xfrm>
                <a:off x="6236" y="2467"/>
                <a:ext cx="18" cy="14"/>
              </a:xfrm>
              <a:custGeom>
                <a:avLst/>
                <a:gdLst>
                  <a:gd name="T0" fmla="*/ 0 w 18"/>
                  <a:gd name="T1" fmla="*/ 0 h 14"/>
                  <a:gd name="T2" fmla="*/ 4 w 18"/>
                  <a:gd name="T3" fmla="*/ 0 h 14"/>
                  <a:gd name="T4" fmla="*/ 4 w 18"/>
                  <a:gd name="T5" fmla="*/ 0 h 14"/>
                  <a:gd name="T6" fmla="*/ 4 w 18"/>
                  <a:gd name="T7" fmla="*/ 0 h 14"/>
                  <a:gd name="T8" fmla="*/ 4 w 18"/>
                  <a:gd name="T9" fmla="*/ 0 h 14"/>
                  <a:gd name="T10" fmla="*/ 15 w 18"/>
                  <a:gd name="T11" fmla="*/ 10 h 14"/>
                  <a:gd name="T12" fmla="*/ 18 w 18"/>
                  <a:gd name="T13" fmla="*/ 10 h 14"/>
                  <a:gd name="T14" fmla="*/ 18 w 18"/>
                  <a:gd name="T15" fmla="*/ 14 h 14"/>
                  <a:gd name="T16" fmla="*/ 15 w 18"/>
                  <a:gd name="T17" fmla="*/ 14 h 14"/>
                  <a:gd name="T18" fmla="*/ 11 w 18"/>
                  <a:gd name="T19" fmla="*/ 10 h 14"/>
                  <a:gd name="T20" fmla="*/ 8 w 18"/>
                  <a:gd name="T21" fmla="*/ 7 h 14"/>
                  <a:gd name="T22" fmla="*/ 8 w 18"/>
                  <a:gd name="T23" fmla="*/ 7 h 14"/>
                  <a:gd name="T24" fmla="*/ 4 w 18"/>
                  <a:gd name="T25" fmla="*/ 7 h 14"/>
                  <a:gd name="T26" fmla="*/ 0 w 18"/>
                  <a:gd name="T27" fmla="*/ 10 h 14"/>
                  <a:gd name="T28" fmla="*/ 0 w 18"/>
                  <a:gd name="T29" fmla="*/ 10 h 14"/>
                  <a:gd name="T30" fmla="*/ 0 w 18"/>
                  <a:gd name="T31" fmla="*/ 3 h 14"/>
                  <a:gd name="T32" fmla="*/ 0 w 18"/>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4">
                    <a:moveTo>
                      <a:pt x="0" y="0"/>
                    </a:moveTo>
                    <a:lnTo>
                      <a:pt x="4" y="0"/>
                    </a:lnTo>
                    <a:lnTo>
                      <a:pt x="4" y="0"/>
                    </a:lnTo>
                    <a:lnTo>
                      <a:pt x="4" y="0"/>
                    </a:lnTo>
                    <a:lnTo>
                      <a:pt x="4" y="0"/>
                    </a:lnTo>
                    <a:lnTo>
                      <a:pt x="15" y="10"/>
                    </a:lnTo>
                    <a:lnTo>
                      <a:pt x="18" y="10"/>
                    </a:lnTo>
                    <a:lnTo>
                      <a:pt x="18" y="14"/>
                    </a:lnTo>
                    <a:lnTo>
                      <a:pt x="15" y="14"/>
                    </a:lnTo>
                    <a:lnTo>
                      <a:pt x="11" y="10"/>
                    </a:lnTo>
                    <a:lnTo>
                      <a:pt x="8" y="7"/>
                    </a:lnTo>
                    <a:lnTo>
                      <a:pt x="8" y="7"/>
                    </a:lnTo>
                    <a:lnTo>
                      <a:pt x="4" y="7"/>
                    </a:lnTo>
                    <a:lnTo>
                      <a:pt x="0" y="10"/>
                    </a:lnTo>
                    <a:lnTo>
                      <a:pt x="0" y="10"/>
                    </a:lnTo>
                    <a:lnTo>
                      <a:pt x="0" y="3"/>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6" name="Freeform 3253">
                <a:extLst>
                  <a:ext uri="{FF2B5EF4-FFF2-40B4-BE49-F238E27FC236}">
                    <a16:creationId xmlns:a16="http://schemas.microsoft.com/office/drawing/2014/main" id="{6BE784FD-BF3B-4DFB-BDB0-0C3DC98EF61F}"/>
                  </a:ext>
                </a:extLst>
              </p:cNvPr>
              <p:cNvSpPr>
                <a:spLocks/>
              </p:cNvSpPr>
              <p:nvPr/>
            </p:nvSpPr>
            <p:spPr bwMode="auto">
              <a:xfrm>
                <a:off x="6236" y="2467"/>
                <a:ext cx="18" cy="14"/>
              </a:xfrm>
              <a:custGeom>
                <a:avLst/>
                <a:gdLst>
                  <a:gd name="T0" fmla="*/ 0 w 18"/>
                  <a:gd name="T1" fmla="*/ 0 h 14"/>
                  <a:gd name="T2" fmla="*/ 4 w 18"/>
                  <a:gd name="T3" fmla="*/ 0 h 14"/>
                  <a:gd name="T4" fmla="*/ 4 w 18"/>
                  <a:gd name="T5" fmla="*/ 0 h 14"/>
                  <a:gd name="T6" fmla="*/ 4 w 18"/>
                  <a:gd name="T7" fmla="*/ 0 h 14"/>
                  <a:gd name="T8" fmla="*/ 4 w 18"/>
                  <a:gd name="T9" fmla="*/ 0 h 14"/>
                  <a:gd name="T10" fmla="*/ 15 w 18"/>
                  <a:gd name="T11" fmla="*/ 10 h 14"/>
                  <a:gd name="T12" fmla="*/ 18 w 18"/>
                  <a:gd name="T13" fmla="*/ 10 h 14"/>
                  <a:gd name="T14" fmla="*/ 18 w 18"/>
                  <a:gd name="T15" fmla="*/ 14 h 14"/>
                  <a:gd name="T16" fmla="*/ 15 w 18"/>
                  <a:gd name="T17" fmla="*/ 14 h 14"/>
                  <a:gd name="T18" fmla="*/ 11 w 18"/>
                  <a:gd name="T19" fmla="*/ 10 h 14"/>
                  <a:gd name="T20" fmla="*/ 8 w 18"/>
                  <a:gd name="T21" fmla="*/ 7 h 14"/>
                  <a:gd name="T22" fmla="*/ 8 w 18"/>
                  <a:gd name="T23" fmla="*/ 7 h 14"/>
                  <a:gd name="T24" fmla="*/ 4 w 18"/>
                  <a:gd name="T25" fmla="*/ 7 h 14"/>
                  <a:gd name="T26" fmla="*/ 0 w 18"/>
                  <a:gd name="T27" fmla="*/ 10 h 14"/>
                  <a:gd name="T28" fmla="*/ 0 w 18"/>
                  <a:gd name="T29" fmla="*/ 10 h 14"/>
                  <a:gd name="T30" fmla="*/ 0 w 18"/>
                  <a:gd name="T31" fmla="*/ 3 h 14"/>
                  <a:gd name="T32" fmla="*/ 0 w 18"/>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4">
                    <a:moveTo>
                      <a:pt x="0" y="0"/>
                    </a:moveTo>
                    <a:lnTo>
                      <a:pt x="4" y="0"/>
                    </a:lnTo>
                    <a:lnTo>
                      <a:pt x="4" y="0"/>
                    </a:lnTo>
                    <a:lnTo>
                      <a:pt x="4" y="0"/>
                    </a:lnTo>
                    <a:lnTo>
                      <a:pt x="4" y="0"/>
                    </a:lnTo>
                    <a:lnTo>
                      <a:pt x="15" y="10"/>
                    </a:lnTo>
                    <a:lnTo>
                      <a:pt x="18" y="10"/>
                    </a:lnTo>
                    <a:lnTo>
                      <a:pt x="18" y="14"/>
                    </a:lnTo>
                    <a:lnTo>
                      <a:pt x="15" y="14"/>
                    </a:lnTo>
                    <a:lnTo>
                      <a:pt x="11" y="10"/>
                    </a:lnTo>
                    <a:lnTo>
                      <a:pt x="8" y="7"/>
                    </a:lnTo>
                    <a:lnTo>
                      <a:pt x="8" y="7"/>
                    </a:lnTo>
                    <a:lnTo>
                      <a:pt x="4" y="7"/>
                    </a:lnTo>
                    <a:lnTo>
                      <a:pt x="0" y="10"/>
                    </a:lnTo>
                    <a:lnTo>
                      <a:pt x="0" y="10"/>
                    </a:lnTo>
                    <a:lnTo>
                      <a:pt x="0" y="3"/>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7" name="Freeform 3254">
                <a:extLst>
                  <a:ext uri="{FF2B5EF4-FFF2-40B4-BE49-F238E27FC236}">
                    <a16:creationId xmlns:a16="http://schemas.microsoft.com/office/drawing/2014/main" id="{8DE33371-0AE3-4C1B-9EE5-F9A7F4D44FED}"/>
                  </a:ext>
                </a:extLst>
              </p:cNvPr>
              <p:cNvSpPr>
                <a:spLocks/>
              </p:cNvSpPr>
              <p:nvPr/>
            </p:nvSpPr>
            <p:spPr bwMode="auto">
              <a:xfrm>
                <a:off x="6258" y="2463"/>
                <a:ext cx="29" cy="32"/>
              </a:xfrm>
              <a:custGeom>
                <a:avLst/>
                <a:gdLst>
                  <a:gd name="T0" fmla="*/ 0 w 29"/>
                  <a:gd name="T1" fmla="*/ 4 h 32"/>
                  <a:gd name="T2" fmla="*/ 4 w 29"/>
                  <a:gd name="T3" fmla="*/ 4 h 32"/>
                  <a:gd name="T4" fmla="*/ 11 w 29"/>
                  <a:gd name="T5" fmla="*/ 4 h 32"/>
                  <a:gd name="T6" fmla="*/ 14 w 29"/>
                  <a:gd name="T7" fmla="*/ 0 h 32"/>
                  <a:gd name="T8" fmla="*/ 18 w 29"/>
                  <a:gd name="T9" fmla="*/ 4 h 32"/>
                  <a:gd name="T10" fmla="*/ 21 w 29"/>
                  <a:gd name="T11" fmla="*/ 4 h 32"/>
                  <a:gd name="T12" fmla="*/ 21 w 29"/>
                  <a:gd name="T13" fmla="*/ 7 h 32"/>
                  <a:gd name="T14" fmla="*/ 25 w 29"/>
                  <a:gd name="T15" fmla="*/ 11 h 32"/>
                  <a:gd name="T16" fmla="*/ 25 w 29"/>
                  <a:gd name="T17" fmla="*/ 14 h 32"/>
                  <a:gd name="T18" fmla="*/ 25 w 29"/>
                  <a:gd name="T19" fmla="*/ 18 h 32"/>
                  <a:gd name="T20" fmla="*/ 25 w 29"/>
                  <a:gd name="T21" fmla="*/ 22 h 32"/>
                  <a:gd name="T22" fmla="*/ 29 w 29"/>
                  <a:gd name="T23" fmla="*/ 29 h 32"/>
                  <a:gd name="T24" fmla="*/ 29 w 29"/>
                  <a:gd name="T25" fmla="*/ 32 h 32"/>
                  <a:gd name="T26" fmla="*/ 25 w 29"/>
                  <a:gd name="T27" fmla="*/ 32 h 32"/>
                  <a:gd name="T28" fmla="*/ 21 w 29"/>
                  <a:gd name="T29" fmla="*/ 32 h 32"/>
                  <a:gd name="T30" fmla="*/ 18 w 29"/>
                  <a:gd name="T31" fmla="*/ 29 h 32"/>
                  <a:gd name="T32" fmla="*/ 14 w 29"/>
                  <a:gd name="T33" fmla="*/ 29 h 32"/>
                  <a:gd name="T34" fmla="*/ 14 w 29"/>
                  <a:gd name="T35" fmla="*/ 25 h 32"/>
                  <a:gd name="T36" fmla="*/ 14 w 29"/>
                  <a:gd name="T37" fmla="*/ 22 h 32"/>
                  <a:gd name="T38" fmla="*/ 14 w 29"/>
                  <a:gd name="T39" fmla="*/ 22 h 32"/>
                  <a:gd name="T40" fmla="*/ 14 w 29"/>
                  <a:gd name="T41" fmla="*/ 18 h 32"/>
                  <a:gd name="T42" fmla="*/ 7 w 29"/>
                  <a:gd name="T43" fmla="*/ 14 h 32"/>
                  <a:gd name="T44" fmla="*/ 7 w 29"/>
                  <a:gd name="T45" fmla="*/ 11 h 32"/>
                  <a:gd name="T46" fmla="*/ 4 w 29"/>
                  <a:gd name="T47" fmla="*/ 11 h 32"/>
                  <a:gd name="T48" fmla="*/ 0 w 29"/>
                  <a:gd name="T49" fmla="*/ 4 h 32"/>
                  <a:gd name="T50" fmla="*/ 0 w 29"/>
                  <a:gd name="T51"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2">
                    <a:moveTo>
                      <a:pt x="0" y="4"/>
                    </a:moveTo>
                    <a:lnTo>
                      <a:pt x="4" y="4"/>
                    </a:lnTo>
                    <a:lnTo>
                      <a:pt x="11" y="4"/>
                    </a:lnTo>
                    <a:lnTo>
                      <a:pt x="14" y="0"/>
                    </a:lnTo>
                    <a:lnTo>
                      <a:pt x="18" y="4"/>
                    </a:lnTo>
                    <a:lnTo>
                      <a:pt x="21" y="4"/>
                    </a:lnTo>
                    <a:lnTo>
                      <a:pt x="21" y="7"/>
                    </a:lnTo>
                    <a:lnTo>
                      <a:pt x="25" y="11"/>
                    </a:lnTo>
                    <a:lnTo>
                      <a:pt x="25" y="14"/>
                    </a:lnTo>
                    <a:lnTo>
                      <a:pt x="25" y="18"/>
                    </a:lnTo>
                    <a:lnTo>
                      <a:pt x="25" y="22"/>
                    </a:lnTo>
                    <a:lnTo>
                      <a:pt x="29" y="29"/>
                    </a:lnTo>
                    <a:lnTo>
                      <a:pt x="29" y="32"/>
                    </a:lnTo>
                    <a:lnTo>
                      <a:pt x="25" y="32"/>
                    </a:lnTo>
                    <a:lnTo>
                      <a:pt x="21" y="32"/>
                    </a:lnTo>
                    <a:lnTo>
                      <a:pt x="18" y="29"/>
                    </a:lnTo>
                    <a:lnTo>
                      <a:pt x="14" y="29"/>
                    </a:lnTo>
                    <a:lnTo>
                      <a:pt x="14" y="25"/>
                    </a:lnTo>
                    <a:lnTo>
                      <a:pt x="14" y="22"/>
                    </a:lnTo>
                    <a:lnTo>
                      <a:pt x="14" y="22"/>
                    </a:lnTo>
                    <a:lnTo>
                      <a:pt x="14" y="18"/>
                    </a:lnTo>
                    <a:lnTo>
                      <a:pt x="7" y="14"/>
                    </a:lnTo>
                    <a:lnTo>
                      <a:pt x="7" y="11"/>
                    </a:lnTo>
                    <a:lnTo>
                      <a:pt x="4" y="11"/>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8" name="Freeform 3255">
                <a:extLst>
                  <a:ext uri="{FF2B5EF4-FFF2-40B4-BE49-F238E27FC236}">
                    <a16:creationId xmlns:a16="http://schemas.microsoft.com/office/drawing/2014/main" id="{D3AC5C4E-DCAA-4655-AEC6-5294EA5374F9}"/>
                  </a:ext>
                </a:extLst>
              </p:cNvPr>
              <p:cNvSpPr>
                <a:spLocks/>
              </p:cNvSpPr>
              <p:nvPr/>
            </p:nvSpPr>
            <p:spPr bwMode="auto">
              <a:xfrm>
                <a:off x="6258" y="2463"/>
                <a:ext cx="29" cy="32"/>
              </a:xfrm>
              <a:custGeom>
                <a:avLst/>
                <a:gdLst>
                  <a:gd name="T0" fmla="*/ 0 w 29"/>
                  <a:gd name="T1" fmla="*/ 4 h 32"/>
                  <a:gd name="T2" fmla="*/ 4 w 29"/>
                  <a:gd name="T3" fmla="*/ 4 h 32"/>
                  <a:gd name="T4" fmla="*/ 11 w 29"/>
                  <a:gd name="T5" fmla="*/ 4 h 32"/>
                  <a:gd name="T6" fmla="*/ 14 w 29"/>
                  <a:gd name="T7" fmla="*/ 0 h 32"/>
                  <a:gd name="T8" fmla="*/ 18 w 29"/>
                  <a:gd name="T9" fmla="*/ 4 h 32"/>
                  <a:gd name="T10" fmla="*/ 21 w 29"/>
                  <a:gd name="T11" fmla="*/ 4 h 32"/>
                  <a:gd name="T12" fmla="*/ 21 w 29"/>
                  <a:gd name="T13" fmla="*/ 7 h 32"/>
                  <a:gd name="T14" fmla="*/ 25 w 29"/>
                  <a:gd name="T15" fmla="*/ 11 h 32"/>
                  <a:gd name="T16" fmla="*/ 25 w 29"/>
                  <a:gd name="T17" fmla="*/ 14 h 32"/>
                  <a:gd name="T18" fmla="*/ 25 w 29"/>
                  <a:gd name="T19" fmla="*/ 18 h 32"/>
                  <a:gd name="T20" fmla="*/ 25 w 29"/>
                  <a:gd name="T21" fmla="*/ 22 h 32"/>
                  <a:gd name="T22" fmla="*/ 29 w 29"/>
                  <a:gd name="T23" fmla="*/ 29 h 32"/>
                  <a:gd name="T24" fmla="*/ 29 w 29"/>
                  <a:gd name="T25" fmla="*/ 32 h 32"/>
                  <a:gd name="T26" fmla="*/ 25 w 29"/>
                  <a:gd name="T27" fmla="*/ 32 h 32"/>
                  <a:gd name="T28" fmla="*/ 21 w 29"/>
                  <a:gd name="T29" fmla="*/ 32 h 32"/>
                  <a:gd name="T30" fmla="*/ 18 w 29"/>
                  <a:gd name="T31" fmla="*/ 29 h 32"/>
                  <a:gd name="T32" fmla="*/ 14 w 29"/>
                  <a:gd name="T33" fmla="*/ 29 h 32"/>
                  <a:gd name="T34" fmla="*/ 14 w 29"/>
                  <a:gd name="T35" fmla="*/ 25 h 32"/>
                  <a:gd name="T36" fmla="*/ 14 w 29"/>
                  <a:gd name="T37" fmla="*/ 22 h 32"/>
                  <a:gd name="T38" fmla="*/ 14 w 29"/>
                  <a:gd name="T39" fmla="*/ 22 h 32"/>
                  <a:gd name="T40" fmla="*/ 14 w 29"/>
                  <a:gd name="T41" fmla="*/ 18 h 32"/>
                  <a:gd name="T42" fmla="*/ 7 w 29"/>
                  <a:gd name="T43" fmla="*/ 14 h 32"/>
                  <a:gd name="T44" fmla="*/ 7 w 29"/>
                  <a:gd name="T45" fmla="*/ 11 h 32"/>
                  <a:gd name="T46" fmla="*/ 4 w 29"/>
                  <a:gd name="T47" fmla="*/ 11 h 32"/>
                  <a:gd name="T48" fmla="*/ 0 w 29"/>
                  <a:gd name="T49" fmla="*/ 4 h 32"/>
                  <a:gd name="T50" fmla="*/ 0 w 29"/>
                  <a:gd name="T51"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2">
                    <a:moveTo>
                      <a:pt x="0" y="4"/>
                    </a:moveTo>
                    <a:lnTo>
                      <a:pt x="4" y="4"/>
                    </a:lnTo>
                    <a:lnTo>
                      <a:pt x="11" y="4"/>
                    </a:lnTo>
                    <a:lnTo>
                      <a:pt x="14" y="0"/>
                    </a:lnTo>
                    <a:lnTo>
                      <a:pt x="18" y="4"/>
                    </a:lnTo>
                    <a:lnTo>
                      <a:pt x="21" y="4"/>
                    </a:lnTo>
                    <a:lnTo>
                      <a:pt x="21" y="7"/>
                    </a:lnTo>
                    <a:lnTo>
                      <a:pt x="25" y="11"/>
                    </a:lnTo>
                    <a:lnTo>
                      <a:pt x="25" y="14"/>
                    </a:lnTo>
                    <a:lnTo>
                      <a:pt x="25" y="18"/>
                    </a:lnTo>
                    <a:lnTo>
                      <a:pt x="25" y="22"/>
                    </a:lnTo>
                    <a:lnTo>
                      <a:pt x="29" y="29"/>
                    </a:lnTo>
                    <a:lnTo>
                      <a:pt x="29" y="32"/>
                    </a:lnTo>
                    <a:lnTo>
                      <a:pt x="25" y="32"/>
                    </a:lnTo>
                    <a:lnTo>
                      <a:pt x="21" y="32"/>
                    </a:lnTo>
                    <a:lnTo>
                      <a:pt x="18" y="29"/>
                    </a:lnTo>
                    <a:lnTo>
                      <a:pt x="14" y="29"/>
                    </a:lnTo>
                    <a:lnTo>
                      <a:pt x="14" y="25"/>
                    </a:lnTo>
                    <a:lnTo>
                      <a:pt x="14" y="22"/>
                    </a:lnTo>
                    <a:lnTo>
                      <a:pt x="14" y="22"/>
                    </a:lnTo>
                    <a:lnTo>
                      <a:pt x="14" y="18"/>
                    </a:lnTo>
                    <a:lnTo>
                      <a:pt x="7" y="14"/>
                    </a:lnTo>
                    <a:lnTo>
                      <a:pt x="7" y="11"/>
                    </a:lnTo>
                    <a:lnTo>
                      <a:pt x="4" y="11"/>
                    </a:lnTo>
                    <a:lnTo>
                      <a:pt x="0"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19" name="Freeform 3256">
                <a:extLst>
                  <a:ext uri="{FF2B5EF4-FFF2-40B4-BE49-F238E27FC236}">
                    <a16:creationId xmlns:a16="http://schemas.microsoft.com/office/drawing/2014/main" id="{0538B6BF-2F84-4290-A345-3AE84A160551}"/>
                  </a:ext>
                </a:extLst>
              </p:cNvPr>
              <p:cNvSpPr>
                <a:spLocks/>
              </p:cNvSpPr>
              <p:nvPr/>
            </p:nvSpPr>
            <p:spPr bwMode="auto">
              <a:xfrm>
                <a:off x="6211" y="2477"/>
                <a:ext cx="22" cy="33"/>
              </a:xfrm>
              <a:custGeom>
                <a:avLst/>
                <a:gdLst>
                  <a:gd name="T0" fmla="*/ 0 w 22"/>
                  <a:gd name="T1" fmla="*/ 4 h 33"/>
                  <a:gd name="T2" fmla="*/ 0 w 22"/>
                  <a:gd name="T3" fmla="*/ 0 h 33"/>
                  <a:gd name="T4" fmla="*/ 4 w 22"/>
                  <a:gd name="T5" fmla="*/ 4 h 33"/>
                  <a:gd name="T6" fmla="*/ 8 w 22"/>
                  <a:gd name="T7" fmla="*/ 8 h 33"/>
                  <a:gd name="T8" fmla="*/ 8 w 22"/>
                  <a:gd name="T9" fmla="*/ 8 h 33"/>
                  <a:gd name="T10" fmla="*/ 11 w 22"/>
                  <a:gd name="T11" fmla="*/ 8 h 33"/>
                  <a:gd name="T12" fmla="*/ 18 w 22"/>
                  <a:gd name="T13" fmla="*/ 8 h 33"/>
                  <a:gd name="T14" fmla="*/ 18 w 22"/>
                  <a:gd name="T15" fmla="*/ 11 h 33"/>
                  <a:gd name="T16" fmla="*/ 22 w 22"/>
                  <a:gd name="T17" fmla="*/ 11 h 33"/>
                  <a:gd name="T18" fmla="*/ 22 w 22"/>
                  <a:gd name="T19" fmla="*/ 11 h 33"/>
                  <a:gd name="T20" fmla="*/ 22 w 22"/>
                  <a:gd name="T21" fmla="*/ 15 h 33"/>
                  <a:gd name="T22" fmla="*/ 22 w 22"/>
                  <a:gd name="T23" fmla="*/ 18 h 33"/>
                  <a:gd name="T24" fmla="*/ 18 w 22"/>
                  <a:gd name="T25" fmla="*/ 22 h 33"/>
                  <a:gd name="T26" fmla="*/ 15 w 22"/>
                  <a:gd name="T27" fmla="*/ 26 h 33"/>
                  <a:gd name="T28" fmla="*/ 11 w 22"/>
                  <a:gd name="T29" fmla="*/ 26 h 33"/>
                  <a:gd name="T30" fmla="*/ 11 w 22"/>
                  <a:gd name="T31" fmla="*/ 29 h 33"/>
                  <a:gd name="T32" fmla="*/ 8 w 22"/>
                  <a:gd name="T33" fmla="*/ 29 h 33"/>
                  <a:gd name="T34" fmla="*/ 4 w 22"/>
                  <a:gd name="T35" fmla="*/ 29 h 33"/>
                  <a:gd name="T36" fmla="*/ 0 w 22"/>
                  <a:gd name="T37" fmla="*/ 33 h 33"/>
                  <a:gd name="T38" fmla="*/ 0 w 22"/>
                  <a:gd name="T39" fmla="*/ 29 h 33"/>
                  <a:gd name="T40" fmla="*/ 0 w 22"/>
                  <a:gd name="T41" fmla="*/ 26 h 33"/>
                  <a:gd name="T42" fmla="*/ 0 w 22"/>
                  <a:gd name="T43" fmla="*/ 18 h 33"/>
                  <a:gd name="T44" fmla="*/ 0 w 22"/>
                  <a:gd name="T45" fmla="*/ 8 h 33"/>
                  <a:gd name="T46" fmla="*/ 0 w 22"/>
                  <a:gd name="T47" fmla="*/ 8 h 33"/>
                  <a:gd name="T48" fmla="*/ 0 w 22"/>
                  <a:gd name="T49" fmla="*/ 4 h 33"/>
                  <a:gd name="T50" fmla="*/ 0 w 22"/>
                  <a:gd name="T51"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33">
                    <a:moveTo>
                      <a:pt x="0" y="4"/>
                    </a:moveTo>
                    <a:lnTo>
                      <a:pt x="0" y="0"/>
                    </a:lnTo>
                    <a:lnTo>
                      <a:pt x="4" y="4"/>
                    </a:lnTo>
                    <a:lnTo>
                      <a:pt x="8" y="8"/>
                    </a:lnTo>
                    <a:lnTo>
                      <a:pt x="8" y="8"/>
                    </a:lnTo>
                    <a:lnTo>
                      <a:pt x="11" y="8"/>
                    </a:lnTo>
                    <a:lnTo>
                      <a:pt x="18" y="8"/>
                    </a:lnTo>
                    <a:lnTo>
                      <a:pt x="18" y="11"/>
                    </a:lnTo>
                    <a:lnTo>
                      <a:pt x="22" y="11"/>
                    </a:lnTo>
                    <a:lnTo>
                      <a:pt x="22" y="11"/>
                    </a:lnTo>
                    <a:lnTo>
                      <a:pt x="22" y="15"/>
                    </a:lnTo>
                    <a:lnTo>
                      <a:pt x="22" y="18"/>
                    </a:lnTo>
                    <a:lnTo>
                      <a:pt x="18" y="22"/>
                    </a:lnTo>
                    <a:lnTo>
                      <a:pt x="15" y="26"/>
                    </a:lnTo>
                    <a:lnTo>
                      <a:pt x="11" y="26"/>
                    </a:lnTo>
                    <a:lnTo>
                      <a:pt x="11" y="29"/>
                    </a:lnTo>
                    <a:lnTo>
                      <a:pt x="8" y="29"/>
                    </a:lnTo>
                    <a:lnTo>
                      <a:pt x="4" y="29"/>
                    </a:lnTo>
                    <a:lnTo>
                      <a:pt x="0" y="33"/>
                    </a:lnTo>
                    <a:lnTo>
                      <a:pt x="0" y="29"/>
                    </a:lnTo>
                    <a:lnTo>
                      <a:pt x="0" y="26"/>
                    </a:lnTo>
                    <a:lnTo>
                      <a:pt x="0" y="18"/>
                    </a:lnTo>
                    <a:lnTo>
                      <a:pt x="0" y="8"/>
                    </a:lnTo>
                    <a:lnTo>
                      <a:pt x="0" y="8"/>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0" name="Freeform 3257">
                <a:extLst>
                  <a:ext uri="{FF2B5EF4-FFF2-40B4-BE49-F238E27FC236}">
                    <a16:creationId xmlns:a16="http://schemas.microsoft.com/office/drawing/2014/main" id="{BDF64FAB-0D00-43AF-B3F7-548F10D08322}"/>
                  </a:ext>
                </a:extLst>
              </p:cNvPr>
              <p:cNvSpPr>
                <a:spLocks/>
              </p:cNvSpPr>
              <p:nvPr/>
            </p:nvSpPr>
            <p:spPr bwMode="auto">
              <a:xfrm>
                <a:off x="6211" y="2477"/>
                <a:ext cx="22" cy="33"/>
              </a:xfrm>
              <a:custGeom>
                <a:avLst/>
                <a:gdLst>
                  <a:gd name="T0" fmla="*/ 0 w 22"/>
                  <a:gd name="T1" fmla="*/ 4 h 33"/>
                  <a:gd name="T2" fmla="*/ 0 w 22"/>
                  <a:gd name="T3" fmla="*/ 0 h 33"/>
                  <a:gd name="T4" fmla="*/ 4 w 22"/>
                  <a:gd name="T5" fmla="*/ 4 h 33"/>
                  <a:gd name="T6" fmla="*/ 8 w 22"/>
                  <a:gd name="T7" fmla="*/ 8 h 33"/>
                  <a:gd name="T8" fmla="*/ 8 w 22"/>
                  <a:gd name="T9" fmla="*/ 8 h 33"/>
                  <a:gd name="T10" fmla="*/ 11 w 22"/>
                  <a:gd name="T11" fmla="*/ 8 h 33"/>
                  <a:gd name="T12" fmla="*/ 18 w 22"/>
                  <a:gd name="T13" fmla="*/ 8 h 33"/>
                  <a:gd name="T14" fmla="*/ 18 w 22"/>
                  <a:gd name="T15" fmla="*/ 11 h 33"/>
                  <a:gd name="T16" fmla="*/ 22 w 22"/>
                  <a:gd name="T17" fmla="*/ 11 h 33"/>
                  <a:gd name="T18" fmla="*/ 22 w 22"/>
                  <a:gd name="T19" fmla="*/ 11 h 33"/>
                  <a:gd name="T20" fmla="*/ 22 w 22"/>
                  <a:gd name="T21" fmla="*/ 15 h 33"/>
                  <a:gd name="T22" fmla="*/ 22 w 22"/>
                  <a:gd name="T23" fmla="*/ 18 h 33"/>
                  <a:gd name="T24" fmla="*/ 18 w 22"/>
                  <a:gd name="T25" fmla="*/ 22 h 33"/>
                  <a:gd name="T26" fmla="*/ 15 w 22"/>
                  <a:gd name="T27" fmla="*/ 26 h 33"/>
                  <a:gd name="T28" fmla="*/ 11 w 22"/>
                  <a:gd name="T29" fmla="*/ 26 h 33"/>
                  <a:gd name="T30" fmla="*/ 11 w 22"/>
                  <a:gd name="T31" fmla="*/ 29 h 33"/>
                  <a:gd name="T32" fmla="*/ 8 w 22"/>
                  <a:gd name="T33" fmla="*/ 29 h 33"/>
                  <a:gd name="T34" fmla="*/ 4 w 22"/>
                  <a:gd name="T35" fmla="*/ 29 h 33"/>
                  <a:gd name="T36" fmla="*/ 0 w 22"/>
                  <a:gd name="T37" fmla="*/ 33 h 33"/>
                  <a:gd name="T38" fmla="*/ 0 w 22"/>
                  <a:gd name="T39" fmla="*/ 29 h 33"/>
                  <a:gd name="T40" fmla="*/ 0 w 22"/>
                  <a:gd name="T41" fmla="*/ 26 h 33"/>
                  <a:gd name="T42" fmla="*/ 0 w 22"/>
                  <a:gd name="T43" fmla="*/ 18 h 33"/>
                  <a:gd name="T44" fmla="*/ 0 w 22"/>
                  <a:gd name="T45" fmla="*/ 8 h 33"/>
                  <a:gd name="T46" fmla="*/ 0 w 22"/>
                  <a:gd name="T47" fmla="*/ 8 h 33"/>
                  <a:gd name="T48" fmla="*/ 0 w 22"/>
                  <a:gd name="T49" fmla="*/ 4 h 33"/>
                  <a:gd name="T50" fmla="*/ 0 w 22"/>
                  <a:gd name="T51"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33">
                    <a:moveTo>
                      <a:pt x="0" y="4"/>
                    </a:moveTo>
                    <a:lnTo>
                      <a:pt x="0" y="0"/>
                    </a:lnTo>
                    <a:lnTo>
                      <a:pt x="4" y="4"/>
                    </a:lnTo>
                    <a:lnTo>
                      <a:pt x="8" y="8"/>
                    </a:lnTo>
                    <a:lnTo>
                      <a:pt x="8" y="8"/>
                    </a:lnTo>
                    <a:lnTo>
                      <a:pt x="11" y="8"/>
                    </a:lnTo>
                    <a:lnTo>
                      <a:pt x="18" y="8"/>
                    </a:lnTo>
                    <a:lnTo>
                      <a:pt x="18" y="11"/>
                    </a:lnTo>
                    <a:lnTo>
                      <a:pt x="22" y="11"/>
                    </a:lnTo>
                    <a:lnTo>
                      <a:pt x="22" y="11"/>
                    </a:lnTo>
                    <a:lnTo>
                      <a:pt x="22" y="15"/>
                    </a:lnTo>
                    <a:lnTo>
                      <a:pt x="22" y="18"/>
                    </a:lnTo>
                    <a:lnTo>
                      <a:pt x="18" y="22"/>
                    </a:lnTo>
                    <a:lnTo>
                      <a:pt x="15" y="26"/>
                    </a:lnTo>
                    <a:lnTo>
                      <a:pt x="11" y="26"/>
                    </a:lnTo>
                    <a:lnTo>
                      <a:pt x="11" y="29"/>
                    </a:lnTo>
                    <a:lnTo>
                      <a:pt x="8" y="29"/>
                    </a:lnTo>
                    <a:lnTo>
                      <a:pt x="4" y="29"/>
                    </a:lnTo>
                    <a:lnTo>
                      <a:pt x="0" y="33"/>
                    </a:lnTo>
                    <a:lnTo>
                      <a:pt x="0" y="29"/>
                    </a:lnTo>
                    <a:lnTo>
                      <a:pt x="0" y="26"/>
                    </a:lnTo>
                    <a:lnTo>
                      <a:pt x="0" y="18"/>
                    </a:lnTo>
                    <a:lnTo>
                      <a:pt x="0" y="8"/>
                    </a:lnTo>
                    <a:lnTo>
                      <a:pt x="0" y="8"/>
                    </a:lnTo>
                    <a:lnTo>
                      <a:pt x="0"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1" name="Freeform 3258">
                <a:extLst>
                  <a:ext uri="{FF2B5EF4-FFF2-40B4-BE49-F238E27FC236}">
                    <a16:creationId xmlns:a16="http://schemas.microsoft.com/office/drawing/2014/main" id="{6C66719F-6C00-4180-99F3-07E287C0217E}"/>
                  </a:ext>
                </a:extLst>
              </p:cNvPr>
              <p:cNvSpPr>
                <a:spLocks/>
              </p:cNvSpPr>
              <p:nvPr/>
            </p:nvSpPr>
            <p:spPr bwMode="auto">
              <a:xfrm>
                <a:off x="6222" y="2506"/>
                <a:ext cx="4" cy="4"/>
              </a:xfrm>
              <a:custGeom>
                <a:avLst/>
                <a:gdLst>
                  <a:gd name="T0" fmla="*/ 4 w 4"/>
                  <a:gd name="T1" fmla="*/ 0 h 4"/>
                  <a:gd name="T2" fmla="*/ 4 w 4"/>
                  <a:gd name="T3" fmla="*/ 0 h 4"/>
                  <a:gd name="T4" fmla="*/ 4 w 4"/>
                  <a:gd name="T5" fmla="*/ 4 h 4"/>
                  <a:gd name="T6" fmla="*/ 0 w 4"/>
                  <a:gd name="T7" fmla="*/ 4 h 4"/>
                  <a:gd name="T8" fmla="*/ 0 w 4"/>
                  <a:gd name="T9" fmla="*/ 4 h 4"/>
                  <a:gd name="T10" fmla="*/ 0 w 4"/>
                  <a:gd name="T11" fmla="*/ 0 h 4"/>
                  <a:gd name="T12" fmla="*/ 0 w 4"/>
                  <a:gd name="T13" fmla="*/ 0 h 4"/>
                  <a:gd name="T14" fmla="*/ 4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0"/>
                    </a:moveTo>
                    <a:lnTo>
                      <a:pt x="4" y="0"/>
                    </a:lnTo>
                    <a:lnTo>
                      <a:pt x="4" y="4"/>
                    </a:lnTo>
                    <a:lnTo>
                      <a:pt x="0" y="4"/>
                    </a:lnTo>
                    <a:lnTo>
                      <a:pt x="0" y="4"/>
                    </a:lnTo>
                    <a:lnTo>
                      <a:pt x="0" y="0"/>
                    </a:lnTo>
                    <a:lnTo>
                      <a:pt x="0"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2" name="Freeform 3259">
                <a:extLst>
                  <a:ext uri="{FF2B5EF4-FFF2-40B4-BE49-F238E27FC236}">
                    <a16:creationId xmlns:a16="http://schemas.microsoft.com/office/drawing/2014/main" id="{A0928413-DC49-4FA6-8CF8-7964D8D2DA24}"/>
                  </a:ext>
                </a:extLst>
              </p:cNvPr>
              <p:cNvSpPr>
                <a:spLocks/>
              </p:cNvSpPr>
              <p:nvPr/>
            </p:nvSpPr>
            <p:spPr bwMode="auto">
              <a:xfrm>
                <a:off x="6222" y="2506"/>
                <a:ext cx="4" cy="4"/>
              </a:xfrm>
              <a:custGeom>
                <a:avLst/>
                <a:gdLst>
                  <a:gd name="T0" fmla="*/ 4 w 4"/>
                  <a:gd name="T1" fmla="*/ 0 h 4"/>
                  <a:gd name="T2" fmla="*/ 4 w 4"/>
                  <a:gd name="T3" fmla="*/ 0 h 4"/>
                  <a:gd name="T4" fmla="*/ 4 w 4"/>
                  <a:gd name="T5" fmla="*/ 4 h 4"/>
                  <a:gd name="T6" fmla="*/ 0 w 4"/>
                  <a:gd name="T7" fmla="*/ 4 h 4"/>
                  <a:gd name="T8" fmla="*/ 0 w 4"/>
                  <a:gd name="T9" fmla="*/ 4 h 4"/>
                  <a:gd name="T10" fmla="*/ 0 w 4"/>
                  <a:gd name="T11" fmla="*/ 0 h 4"/>
                  <a:gd name="T12" fmla="*/ 0 w 4"/>
                  <a:gd name="T13" fmla="*/ 0 h 4"/>
                  <a:gd name="T14" fmla="*/ 4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0"/>
                    </a:moveTo>
                    <a:lnTo>
                      <a:pt x="4" y="0"/>
                    </a:lnTo>
                    <a:lnTo>
                      <a:pt x="4" y="4"/>
                    </a:lnTo>
                    <a:lnTo>
                      <a:pt x="0" y="4"/>
                    </a:lnTo>
                    <a:lnTo>
                      <a:pt x="0" y="4"/>
                    </a:lnTo>
                    <a:lnTo>
                      <a:pt x="0" y="0"/>
                    </a:lnTo>
                    <a:lnTo>
                      <a:pt x="0"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3" name="Freeform 3260">
                <a:extLst>
                  <a:ext uri="{FF2B5EF4-FFF2-40B4-BE49-F238E27FC236}">
                    <a16:creationId xmlns:a16="http://schemas.microsoft.com/office/drawing/2014/main" id="{B6E6F47E-2580-407F-8FE5-0D7A76F18D4B}"/>
                  </a:ext>
                </a:extLst>
              </p:cNvPr>
              <p:cNvSpPr>
                <a:spLocks/>
              </p:cNvSpPr>
              <p:nvPr/>
            </p:nvSpPr>
            <p:spPr bwMode="auto">
              <a:xfrm>
                <a:off x="6219" y="2499"/>
                <a:ext cx="25" cy="39"/>
              </a:xfrm>
              <a:custGeom>
                <a:avLst/>
                <a:gdLst>
                  <a:gd name="T0" fmla="*/ 10 w 25"/>
                  <a:gd name="T1" fmla="*/ 4 h 39"/>
                  <a:gd name="T2" fmla="*/ 17 w 25"/>
                  <a:gd name="T3" fmla="*/ 0 h 39"/>
                  <a:gd name="T4" fmla="*/ 17 w 25"/>
                  <a:gd name="T5" fmla="*/ 0 h 39"/>
                  <a:gd name="T6" fmla="*/ 25 w 25"/>
                  <a:gd name="T7" fmla="*/ 0 h 39"/>
                  <a:gd name="T8" fmla="*/ 25 w 25"/>
                  <a:gd name="T9" fmla="*/ 4 h 39"/>
                  <a:gd name="T10" fmla="*/ 21 w 25"/>
                  <a:gd name="T11" fmla="*/ 7 h 39"/>
                  <a:gd name="T12" fmla="*/ 21 w 25"/>
                  <a:gd name="T13" fmla="*/ 11 h 39"/>
                  <a:gd name="T14" fmla="*/ 21 w 25"/>
                  <a:gd name="T15" fmla="*/ 14 h 39"/>
                  <a:gd name="T16" fmla="*/ 17 w 25"/>
                  <a:gd name="T17" fmla="*/ 22 h 39"/>
                  <a:gd name="T18" fmla="*/ 17 w 25"/>
                  <a:gd name="T19" fmla="*/ 29 h 39"/>
                  <a:gd name="T20" fmla="*/ 17 w 25"/>
                  <a:gd name="T21" fmla="*/ 29 h 39"/>
                  <a:gd name="T22" fmla="*/ 17 w 25"/>
                  <a:gd name="T23" fmla="*/ 32 h 39"/>
                  <a:gd name="T24" fmla="*/ 17 w 25"/>
                  <a:gd name="T25" fmla="*/ 36 h 39"/>
                  <a:gd name="T26" fmla="*/ 14 w 25"/>
                  <a:gd name="T27" fmla="*/ 39 h 39"/>
                  <a:gd name="T28" fmla="*/ 10 w 25"/>
                  <a:gd name="T29" fmla="*/ 36 h 39"/>
                  <a:gd name="T30" fmla="*/ 10 w 25"/>
                  <a:gd name="T31" fmla="*/ 32 h 39"/>
                  <a:gd name="T32" fmla="*/ 7 w 25"/>
                  <a:gd name="T33" fmla="*/ 32 h 39"/>
                  <a:gd name="T34" fmla="*/ 3 w 25"/>
                  <a:gd name="T35" fmla="*/ 29 h 39"/>
                  <a:gd name="T36" fmla="*/ 0 w 25"/>
                  <a:gd name="T37" fmla="*/ 25 h 39"/>
                  <a:gd name="T38" fmla="*/ 3 w 25"/>
                  <a:gd name="T39" fmla="*/ 22 h 39"/>
                  <a:gd name="T40" fmla="*/ 7 w 25"/>
                  <a:gd name="T41" fmla="*/ 18 h 39"/>
                  <a:gd name="T42" fmla="*/ 10 w 25"/>
                  <a:gd name="T43" fmla="*/ 14 h 39"/>
                  <a:gd name="T44" fmla="*/ 10 w 25"/>
                  <a:gd name="T45" fmla="*/ 7 h 39"/>
                  <a:gd name="T46" fmla="*/ 10 w 25"/>
                  <a:gd name="T47" fmla="*/ 4 h 39"/>
                  <a:gd name="T48" fmla="*/ 10 w 25"/>
                  <a:gd name="T49"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39">
                    <a:moveTo>
                      <a:pt x="10" y="4"/>
                    </a:moveTo>
                    <a:lnTo>
                      <a:pt x="17" y="0"/>
                    </a:lnTo>
                    <a:lnTo>
                      <a:pt x="17" y="0"/>
                    </a:lnTo>
                    <a:lnTo>
                      <a:pt x="25" y="0"/>
                    </a:lnTo>
                    <a:lnTo>
                      <a:pt x="25" y="4"/>
                    </a:lnTo>
                    <a:lnTo>
                      <a:pt x="21" y="7"/>
                    </a:lnTo>
                    <a:lnTo>
                      <a:pt x="21" y="11"/>
                    </a:lnTo>
                    <a:lnTo>
                      <a:pt x="21" y="14"/>
                    </a:lnTo>
                    <a:lnTo>
                      <a:pt x="17" y="22"/>
                    </a:lnTo>
                    <a:lnTo>
                      <a:pt x="17" y="29"/>
                    </a:lnTo>
                    <a:lnTo>
                      <a:pt x="17" y="29"/>
                    </a:lnTo>
                    <a:lnTo>
                      <a:pt x="17" y="32"/>
                    </a:lnTo>
                    <a:lnTo>
                      <a:pt x="17" y="36"/>
                    </a:lnTo>
                    <a:lnTo>
                      <a:pt x="14" y="39"/>
                    </a:lnTo>
                    <a:lnTo>
                      <a:pt x="10" y="36"/>
                    </a:lnTo>
                    <a:lnTo>
                      <a:pt x="10" y="32"/>
                    </a:lnTo>
                    <a:lnTo>
                      <a:pt x="7" y="32"/>
                    </a:lnTo>
                    <a:lnTo>
                      <a:pt x="3" y="29"/>
                    </a:lnTo>
                    <a:lnTo>
                      <a:pt x="0" y="25"/>
                    </a:lnTo>
                    <a:lnTo>
                      <a:pt x="3" y="22"/>
                    </a:lnTo>
                    <a:lnTo>
                      <a:pt x="7" y="18"/>
                    </a:lnTo>
                    <a:lnTo>
                      <a:pt x="10" y="14"/>
                    </a:lnTo>
                    <a:lnTo>
                      <a:pt x="10" y="7"/>
                    </a:lnTo>
                    <a:lnTo>
                      <a:pt x="10" y="4"/>
                    </a:lnTo>
                    <a:lnTo>
                      <a:pt x="1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4" name="Freeform 3261">
                <a:extLst>
                  <a:ext uri="{FF2B5EF4-FFF2-40B4-BE49-F238E27FC236}">
                    <a16:creationId xmlns:a16="http://schemas.microsoft.com/office/drawing/2014/main" id="{8600A4EA-D8C6-4E58-AE65-20CAAA61BF3B}"/>
                  </a:ext>
                </a:extLst>
              </p:cNvPr>
              <p:cNvSpPr>
                <a:spLocks/>
              </p:cNvSpPr>
              <p:nvPr/>
            </p:nvSpPr>
            <p:spPr bwMode="auto">
              <a:xfrm>
                <a:off x="6219" y="2499"/>
                <a:ext cx="25" cy="39"/>
              </a:xfrm>
              <a:custGeom>
                <a:avLst/>
                <a:gdLst>
                  <a:gd name="T0" fmla="*/ 10 w 25"/>
                  <a:gd name="T1" fmla="*/ 4 h 39"/>
                  <a:gd name="T2" fmla="*/ 17 w 25"/>
                  <a:gd name="T3" fmla="*/ 0 h 39"/>
                  <a:gd name="T4" fmla="*/ 17 w 25"/>
                  <a:gd name="T5" fmla="*/ 0 h 39"/>
                  <a:gd name="T6" fmla="*/ 25 w 25"/>
                  <a:gd name="T7" fmla="*/ 0 h 39"/>
                  <a:gd name="T8" fmla="*/ 25 w 25"/>
                  <a:gd name="T9" fmla="*/ 4 h 39"/>
                  <a:gd name="T10" fmla="*/ 21 w 25"/>
                  <a:gd name="T11" fmla="*/ 7 h 39"/>
                  <a:gd name="T12" fmla="*/ 21 w 25"/>
                  <a:gd name="T13" fmla="*/ 11 h 39"/>
                  <a:gd name="T14" fmla="*/ 21 w 25"/>
                  <a:gd name="T15" fmla="*/ 14 h 39"/>
                  <a:gd name="T16" fmla="*/ 17 w 25"/>
                  <a:gd name="T17" fmla="*/ 22 h 39"/>
                  <a:gd name="T18" fmla="*/ 17 w 25"/>
                  <a:gd name="T19" fmla="*/ 29 h 39"/>
                  <a:gd name="T20" fmla="*/ 17 w 25"/>
                  <a:gd name="T21" fmla="*/ 29 h 39"/>
                  <a:gd name="T22" fmla="*/ 17 w 25"/>
                  <a:gd name="T23" fmla="*/ 32 h 39"/>
                  <a:gd name="T24" fmla="*/ 17 w 25"/>
                  <a:gd name="T25" fmla="*/ 36 h 39"/>
                  <a:gd name="T26" fmla="*/ 14 w 25"/>
                  <a:gd name="T27" fmla="*/ 39 h 39"/>
                  <a:gd name="T28" fmla="*/ 10 w 25"/>
                  <a:gd name="T29" fmla="*/ 36 h 39"/>
                  <a:gd name="T30" fmla="*/ 10 w 25"/>
                  <a:gd name="T31" fmla="*/ 32 h 39"/>
                  <a:gd name="T32" fmla="*/ 7 w 25"/>
                  <a:gd name="T33" fmla="*/ 32 h 39"/>
                  <a:gd name="T34" fmla="*/ 3 w 25"/>
                  <a:gd name="T35" fmla="*/ 29 h 39"/>
                  <a:gd name="T36" fmla="*/ 0 w 25"/>
                  <a:gd name="T37" fmla="*/ 25 h 39"/>
                  <a:gd name="T38" fmla="*/ 3 w 25"/>
                  <a:gd name="T39" fmla="*/ 22 h 39"/>
                  <a:gd name="T40" fmla="*/ 7 w 25"/>
                  <a:gd name="T41" fmla="*/ 18 h 39"/>
                  <a:gd name="T42" fmla="*/ 10 w 25"/>
                  <a:gd name="T43" fmla="*/ 14 h 39"/>
                  <a:gd name="T44" fmla="*/ 10 w 25"/>
                  <a:gd name="T45" fmla="*/ 7 h 39"/>
                  <a:gd name="T46" fmla="*/ 10 w 25"/>
                  <a:gd name="T47" fmla="*/ 4 h 39"/>
                  <a:gd name="T48" fmla="*/ 10 w 25"/>
                  <a:gd name="T49"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39">
                    <a:moveTo>
                      <a:pt x="10" y="4"/>
                    </a:moveTo>
                    <a:lnTo>
                      <a:pt x="17" y="0"/>
                    </a:lnTo>
                    <a:lnTo>
                      <a:pt x="17" y="0"/>
                    </a:lnTo>
                    <a:lnTo>
                      <a:pt x="25" y="0"/>
                    </a:lnTo>
                    <a:lnTo>
                      <a:pt x="25" y="4"/>
                    </a:lnTo>
                    <a:lnTo>
                      <a:pt x="21" y="7"/>
                    </a:lnTo>
                    <a:lnTo>
                      <a:pt x="21" y="11"/>
                    </a:lnTo>
                    <a:lnTo>
                      <a:pt x="21" y="14"/>
                    </a:lnTo>
                    <a:lnTo>
                      <a:pt x="17" y="22"/>
                    </a:lnTo>
                    <a:lnTo>
                      <a:pt x="17" y="29"/>
                    </a:lnTo>
                    <a:lnTo>
                      <a:pt x="17" y="29"/>
                    </a:lnTo>
                    <a:lnTo>
                      <a:pt x="17" y="32"/>
                    </a:lnTo>
                    <a:lnTo>
                      <a:pt x="17" y="36"/>
                    </a:lnTo>
                    <a:lnTo>
                      <a:pt x="14" y="39"/>
                    </a:lnTo>
                    <a:lnTo>
                      <a:pt x="10" y="36"/>
                    </a:lnTo>
                    <a:lnTo>
                      <a:pt x="10" y="32"/>
                    </a:lnTo>
                    <a:lnTo>
                      <a:pt x="7" y="32"/>
                    </a:lnTo>
                    <a:lnTo>
                      <a:pt x="3" y="29"/>
                    </a:lnTo>
                    <a:lnTo>
                      <a:pt x="0" y="25"/>
                    </a:lnTo>
                    <a:lnTo>
                      <a:pt x="3" y="22"/>
                    </a:lnTo>
                    <a:lnTo>
                      <a:pt x="7" y="18"/>
                    </a:lnTo>
                    <a:lnTo>
                      <a:pt x="10" y="14"/>
                    </a:lnTo>
                    <a:lnTo>
                      <a:pt x="10" y="7"/>
                    </a:lnTo>
                    <a:lnTo>
                      <a:pt x="10" y="4"/>
                    </a:lnTo>
                    <a:lnTo>
                      <a:pt x="1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5" name="Freeform 3262">
                <a:extLst>
                  <a:ext uri="{FF2B5EF4-FFF2-40B4-BE49-F238E27FC236}">
                    <a16:creationId xmlns:a16="http://schemas.microsoft.com/office/drawing/2014/main" id="{DC1612FC-F1E7-405C-9775-B52E8F2CC8ED}"/>
                  </a:ext>
                </a:extLst>
              </p:cNvPr>
              <p:cNvSpPr>
                <a:spLocks/>
              </p:cNvSpPr>
              <p:nvPr/>
            </p:nvSpPr>
            <p:spPr bwMode="auto">
              <a:xfrm>
                <a:off x="6262" y="2481"/>
                <a:ext cx="3" cy="7"/>
              </a:xfrm>
              <a:custGeom>
                <a:avLst/>
                <a:gdLst>
                  <a:gd name="T0" fmla="*/ 0 w 3"/>
                  <a:gd name="T1" fmla="*/ 4 h 7"/>
                  <a:gd name="T2" fmla="*/ 0 w 3"/>
                  <a:gd name="T3" fmla="*/ 0 h 7"/>
                  <a:gd name="T4" fmla="*/ 0 w 3"/>
                  <a:gd name="T5" fmla="*/ 4 h 7"/>
                  <a:gd name="T6" fmla="*/ 3 w 3"/>
                  <a:gd name="T7" fmla="*/ 4 h 7"/>
                  <a:gd name="T8" fmla="*/ 3 w 3"/>
                  <a:gd name="T9" fmla="*/ 4 h 7"/>
                  <a:gd name="T10" fmla="*/ 0 w 3"/>
                  <a:gd name="T11" fmla="*/ 7 h 7"/>
                  <a:gd name="T12" fmla="*/ 0 w 3"/>
                  <a:gd name="T13" fmla="*/ 7 h 7"/>
                  <a:gd name="T14" fmla="*/ 0 w 3"/>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4"/>
                    </a:moveTo>
                    <a:lnTo>
                      <a:pt x="0" y="0"/>
                    </a:lnTo>
                    <a:lnTo>
                      <a:pt x="0" y="4"/>
                    </a:lnTo>
                    <a:lnTo>
                      <a:pt x="3" y="4"/>
                    </a:lnTo>
                    <a:lnTo>
                      <a:pt x="3" y="4"/>
                    </a:lnTo>
                    <a:lnTo>
                      <a:pt x="0" y="7"/>
                    </a:lnTo>
                    <a:lnTo>
                      <a:pt x="0" y="7"/>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6" name="Freeform 3263">
                <a:extLst>
                  <a:ext uri="{FF2B5EF4-FFF2-40B4-BE49-F238E27FC236}">
                    <a16:creationId xmlns:a16="http://schemas.microsoft.com/office/drawing/2014/main" id="{0A7B481F-5C2A-4BD5-864A-9AD0F400F70C}"/>
                  </a:ext>
                </a:extLst>
              </p:cNvPr>
              <p:cNvSpPr>
                <a:spLocks/>
              </p:cNvSpPr>
              <p:nvPr/>
            </p:nvSpPr>
            <p:spPr bwMode="auto">
              <a:xfrm>
                <a:off x="6262" y="2481"/>
                <a:ext cx="3" cy="7"/>
              </a:xfrm>
              <a:custGeom>
                <a:avLst/>
                <a:gdLst>
                  <a:gd name="T0" fmla="*/ 0 w 3"/>
                  <a:gd name="T1" fmla="*/ 4 h 7"/>
                  <a:gd name="T2" fmla="*/ 0 w 3"/>
                  <a:gd name="T3" fmla="*/ 0 h 7"/>
                  <a:gd name="T4" fmla="*/ 0 w 3"/>
                  <a:gd name="T5" fmla="*/ 4 h 7"/>
                  <a:gd name="T6" fmla="*/ 3 w 3"/>
                  <a:gd name="T7" fmla="*/ 4 h 7"/>
                  <a:gd name="T8" fmla="*/ 3 w 3"/>
                  <a:gd name="T9" fmla="*/ 4 h 7"/>
                  <a:gd name="T10" fmla="*/ 0 w 3"/>
                  <a:gd name="T11" fmla="*/ 7 h 7"/>
                  <a:gd name="T12" fmla="*/ 0 w 3"/>
                  <a:gd name="T13" fmla="*/ 7 h 7"/>
                  <a:gd name="T14" fmla="*/ 0 w 3"/>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0" y="4"/>
                    </a:moveTo>
                    <a:lnTo>
                      <a:pt x="0" y="0"/>
                    </a:lnTo>
                    <a:lnTo>
                      <a:pt x="0" y="4"/>
                    </a:lnTo>
                    <a:lnTo>
                      <a:pt x="3" y="4"/>
                    </a:lnTo>
                    <a:lnTo>
                      <a:pt x="3" y="4"/>
                    </a:lnTo>
                    <a:lnTo>
                      <a:pt x="0" y="7"/>
                    </a:lnTo>
                    <a:lnTo>
                      <a:pt x="0" y="7"/>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7" name="Freeform 3264">
                <a:extLst>
                  <a:ext uri="{FF2B5EF4-FFF2-40B4-BE49-F238E27FC236}">
                    <a16:creationId xmlns:a16="http://schemas.microsoft.com/office/drawing/2014/main" id="{88DAC6FF-F01A-4830-8FDB-9BFF33107ADF}"/>
                  </a:ext>
                </a:extLst>
              </p:cNvPr>
              <p:cNvSpPr>
                <a:spLocks/>
              </p:cNvSpPr>
              <p:nvPr/>
            </p:nvSpPr>
            <p:spPr bwMode="auto">
              <a:xfrm>
                <a:off x="6258" y="2488"/>
                <a:ext cx="18" cy="29"/>
              </a:xfrm>
              <a:custGeom>
                <a:avLst/>
                <a:gdLst>
                  <a:gd name="T0" fmla="*/ 0 w 18"/>
                  <a:gd name="T1" fmla="*/ 0 h 29"/>
                  <a:gd name="T2" fmla="*/ 0 w 18"/>
                  <a:gd name="T3" fmla="*/ 0 h 29"/>
                  <a:gd name="T4" fmla="*/ 4 w 18"/>
                  <a:gd name="T5" fmla="*/ 4 h 29"/>
                  <a:gd name="T6" fmla="*/ 4 w 18"/>
                  <a:gd name="T7" fmla="*/ 0 h 29"/>
                  <a:gd name="T8" fmla="*/ 7 w 18"/>
                  <a:gd name="T9" fmla="*/ 4 h 29"/>
                  <a:gd name="T10" fmla="*/ 11 w 18"/>
                  <a:gd name="T11" fmla="*/ 4 h 29"/>
                  <a:gd name="T12" fmla="*/ 14 w 18"/>
                  <a:gd name="T13" fmla="*/ 7 h 29"/>
                  <a:gd name="T14" fmla="*/ 14 w 18"/>
                  <a:gd name="T15" fmla="*/ 15 h 29"/>
                  <a:gd name="T16" fmla="*/ 18 w 18"/>
                  <a:gd name="T17" fmla="*/ 18 h 29"/>
                  <a:gd name="T18" fmla="*/ 18 w 18"/>
                  <a:gd name="T19" fmla="*/ 22 h 29"/>
                  <a:gd name="T20" fmla="*/ 18 w 18"/>
                  <a:gd name="T21" fmla="*/ 25 h 29"/>
                  <a:gd name="T22" fmla="*/ 18 w 18"/>
                  <a:gd name="T23" fmla="*/ 25 h 29"/>
                  <a:gd name="T24" fmla="*/ 14 w 18"/>
                  <a:gd name="T25" fmla="*/ 25 h 29"/>
                  <a:gd name="T26" fmla="*/ 14 w 18"/>
                  <a:gd name="T27" fmla="*/ 29 h 29"/>
                  <a:gd name="T28" fmla="*/ 11 w 18"/>
                  <a:gd name="T29" fmla="*/ 29 h 29"/>
                  <a:gd name="T30" fmla="*/ 11 w 18"/>
                  <a:gd name="T31" fmla="*/ 25 h 29"/>
                  <a:gd name="T32" fmla="*/ 11 w 18"/>
                  <a:gd name="T33" fmla="*/ 15 h 29"/>
                  <a:gd name="T34" fmla="*/ 7 w 18"/>
                  <a:gd name="T35" fmla="*/ 11 h 29"/>
                  <a:gd name="T36" fmla="*/ 4 w 18"/>
                  <a:gd name="T37" fmla="*/ 11 h 29"/>
                  <a:gd name="T38" fmla="*/ 4 w 18"/>
                  <a:gd name="T39" fmla="*/ 7 h 29"/>
                  <a:gd name="T40" fmla="*/ 4 w 18"/>
                  <a:gd name="T41" fmla="*/ 4 h 29"/>
                  <a:gd name="T42" fmla="*/ 0 w 18"/>
                  <a:gd name="T43" fmla="*/ 0 h 29"/>
                  <a:gd name="T44" fmla="*/ 0 w 18"/>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29">
                    <a:moveTo>
                      <a:pt x="0" y="0"/>
                    </a:moveTo>
                    <a:lnTo>
                      <a:pt x="0" y="0"/>
                    </a:lnTo>
                    <a:lnTo>
                      <a:pt x="4" y="4"/>
                    </a:lnTo>
                    <a:lnTo>
                      <a:pt x="4" y="0"/>
                    </a:lnTo>
                    <a:lnTo>
                      <a:pt x="7" y="4"/>
                    </a:lnTo>
                    <a:lnTo>
                      <a:pt x="11" y="4"/>
                    </a:lnTo>
                    <a:lnTo>
                      <a:pt x="14" y="7"/>
                    </a:lnTo>
                    <a:lnTo>
                      <a:pt x="14" y="15"/>
                    </a:lnTo>
                    <a:lnTo>
                      <a:pt x="18" y="18"/>
                    </a:lnTo>
                    <a:lnTo>
                      <a:pt x="18" y="22"/>
                    </a:lnTo>
                    <a:lnTo>
                      <a:pt x="18" y="25"/>
                    </a:lnTo>
                    <a:lnTo>
                      <a:pt x="18" y="25"/>
                    </a:lnTo>
                    <a:lnTo>
                      <a:pt x="14" y="25"/>
                    </a:lnTo>
                    <a:lnTo>
                      <a:pt x="14" y="29"/>
                    </a:lnTo>
                    <a:lnTo>
                      <a:pt x="11" y="29"/>
                    </a:lnTo>
                    <a:lnTo>
                      <a:pt x="11" y="25"/>
                    </a:lnTo>
                    <a:lnTo>
                      <a:pt x="11" y="15"/>
                    </a:lnTo>
                    <a:lnTo>
                      <a:pt x="7" y="11"/>
                    </a:lnTo>
                    <a:lnTo>
                      <a:pt x="4" y="11"/>
                    </a:lnTo>
                    <a:lnTo>
                      <a:pt x="4" y="7"/>
                    </a:lnTo>
                    <a:lnTo>
                      <a:pt x="4"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8" name="Freeform 3265">
                <a:extLst>
                  <a:ext uri="{FF2B5EF4-FFF2-40B4-BE49-F238E27FC236}">
                    <a16:creationId xmlns:a16="http://schemas.microsoft.com/office/drawing/2014/main" id="{3E7EE486-D7B2-485D-9680-D3B74A61E069}"/>
                  </a:ext>
                </a:extLst>
              </p:cNvPr>
              <p:cNvSpPr>
                <a:spLocks/>
              </p:cNvSpPr>
              <p:nvPr/>
            </p:nvSpPr>
            <p:spPr bwMode="auto">
              <a:xfrm>
                <a:off x="6258" y="2488"/>
                <a:ext cx="18" cy="29"/>
              </a:xfrm>
              <a:custGeom>
                <a:avLst/>
                <a:gdLst>
                  <a:gd name="T0" fmla="*/ 0 w 18"/>
                  <a:gd name="T1" fmla="*/ 0 h 29"/>
                  <a:gd name="T2" fmla="*/ 0 w 18"/>
                  <a:gd name="T3" fmla="*/ 0 h 29"/>
                  <a:gd name="T4" fmla="*/ 4 w 18"/>
                  <a:gd name="T5" fmla="*/ 4 h 29"/>
                  <a:gd name="T6" fmla="*/ 4 w 18"/>
                  <a:gd name="T7" fmla="*/ 0 h 29"/>
                  <a:gd name="T8" fmla="*/ 7 w 18"/>
                  <a:gd name="T9" fmla="*/ 4 h 29"/>
                  <a:gd name="T10" fmla="*/ 11 w 18"/>
                  <a:gd name="T11" fmla="*/ 4 h 29"/>
                  <a:gd name="T12" fmla="*/ 14 w 18"/>
                  <a:gd name="T13" fmla="*/ 7 h 29"/>
                  <a:gd name="T14" fmla="*/ 14 w 18"/>
                  <a:gd name="T15" fmla="*/ 15 h 29"/>
                  <a:gd name="T16" fmla="*/ 18 w 18"/>
                  <a:gd name="T17" fmla="*/ 18 h 29"/>
                  <a:gd name="T18" fmla="*/ 18 w 18"/>
                  <a:gd name="T19" fmla="*/ 22 h 29"/>
                  <a:gd name="T20" fmla="*/ 18 w 18"/>
                  <a:gd name="T21" fmla="*/ 25 h 29"/>
                  <a:gd name="T22" fmla="*/ 18 w 18"/>
                  <a:gd name="T23" fmla="*/ 25 h 29"/>
                  <a:gd name="T24" fmla="*/ 14 w 18"/>
                  <a:gd name="T25" fmla="*/ 25 h 29"/>
                  <a:gd name="T26" fmla="*/ 14 w 18"/>
                  <a:gd name="T27" fmla="*/ 29 h 29"/>
                  <a:gd name="T28" fmla="*/ 11 w 18"/>
                  <a:gd name="T29" fmla="*/ 29 h 29"/>
                  <a:gd name="T30" fmla="*/ 11 w 18"/>
                  <a:gd name="T31" fmla="*/ 25 h 29"/>
                  <a:gd name="T32" fmla="*/ 11 w 18"/>
                  <a:gd name="T33" fmla="*/ 15 h 29"/>
                  <a:gd name="T34" fmla="*/ 7 w 18"/>
                  <a:gd name="T35" fmla="*/ 11 h 29"/>
                  <a:gd name="T36" fmla="*/ 4 w 18"/>
                  <a:gd name="T37" fmla="*/ 11 h 29"/>
                  <a:gd name="T38" fmla="*/ 4 w 18"/>
                  <a:gd name="T39" fmla="*/ 7 h 29"/>
                  <a:gd name="T40" fmla="*/ 4 w 18"/>
                  <a:gd name="T41" fmla="*/ 4 h 29"/>
                  <a:gd name="T42" fmla="*/ 0 w 18"/>
                  <a:gd name="T43" fmla="*/ 0 h 29"/>
                  <a:gd name="T44" fmla="*/ 0 w 18"/>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29">
                    <a:moveTo>
                      <a:pt x="0" y="0"/>
                    </a:moveTo>
                    <a:lnTo>
                      <a:pt x="0" y="0"/>
                    </a:lnTo>
                    <a:lnTo>
                      <a:pt x="4" y="4"/>
                    </a:lnTo>
                    <a:lnTo>
                      <a:pt x="4" y="0"/>
                    </a:lnTo>
                    <a:lnTo>
                      <a:pt x="7" y="4"/>
                    </a:lnTo>
                    <a:lnTo>
                      <a:pt x="11" y="4"/>
                    </a:lnTo>
                    <a:lnTo>
                      <a:pt x="14" y="7"/>
                    </a:lnTo>
                    <a:lnTo>
                      <a:pt x="14" y="15"/>
                    </a:lnTo>
                    <a:lnTo>
                      <a:pt x="18" y="18"/>
                    </a:lnTo>
                    <a:lnTo>
                      <a:pt x="18" y="22"/>
                    </a:lnTo>
                    <a:lnTo>
                      <a:pt x="18" y="25"/>
                    </a:lnTo>
                    <a:lnTo>
                      <a:pt x="18" y="25"/>
                    </a:lnTo>
                    <a:lnTo>
                      <a:pt x="14" y="25"/>
                    </a:lnTo>
                    <a:lnTo>
                      <a:pt x="14" y="29"/>
                    </a:lnTo>
                    <a:lnTo>
                      <a:pt x="11" y="29"/>
                    </a:lnTo>
                    <a:lnTo>
                      <a:pt x="11" y="25"/>
                    </a:lnTo>
                    <a:lnTo>
                      <a:pt x="11" y="15"/>
                    </a:lnTo>
                    <a:lnTo>
                      <a:pt x="7" y="11"/>
                    </a:lnTo>
                    <a:lnTo>
                      <a:pt x="4" y="11"/>
                    </a:lnTo>
                    <a:lnTo>
                      <a:pt x="4" y="7"/>
                    </a:lnTo>
                    <a:lnTo>
                      <a:pt x="4"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29" name="Freeform 3266">
                <a:extLst>
                  <a:ext uri="{FF2B5EF4-FFF2-40B4-BE49-F238E27FC236}">
                    <a16:creationId xmlns:a16="http://schemas.microsoft.com/office/drawing/2014/main" id="{C7C8A690-0863-47FE-9BA9-B66C765B0CDA}"/>
                  </a:ext>
                </a:extLst>
              </p:cNvPr>
              <p:cNvSpPr>
                <a:spLocks/>
              </p:cNvSpPr>
              <p:nvPr/>
            </p:nvSpPr>
            <p:spPr bwMode="auto">
              <a:xfrm>
                <a:off x="6283" y="2510"/>
                <a:ext cx="4" cy="11"/>
              </a:xfrm>
              <a:custGeom>
                <a:avLst/>
                <a:gdLst>
                  <a:gd name="T0" fmla="*/ 0 w 4"/>
                  <a:gd name="T1" fmla="*/ 3 h 11"/>
                  <a:gd name="T2" fmla="*/ 0 w 4"/>
                  <a:gd name="T3" fmla="*/ 3 h 11"/>
                  <a:gd name="T4" fmla="*/ 4 w 4"/>
                  <a:gd name="T5" fmla="*/ 0 h 11"/>
                  <a:gd name="T6" fmla="*/ 4 w 4"/>
                  <a:gd name="T7" fmla="*/ 0 h 11"/>
                  <a:gd name="T8" fmla="*/ 4 w 4"/>
                  <a:gd name="T9" fmla="*/ 11 h 11"/>
                  <a:gd name="T10" fmla="*/ 4 w 4"/>
                  <a:gd name="T11" fmla="*/ 11 h 11"/>
                  <a:gd name="T12" fmla="*/ 4 w 4"/>
                  <a:gd name="T13" fmla="*/ 11 h 11"/>
                  <a:gd name="T14" fmla="*/ 0 w 4"/>
                  <a:gd name="T15" fmla="*/ 7 h 11"/>
                  <a:gd name="T16" fmla="*/ 0 w 4"/>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1">
                    <a:moveTo>
                      <a:pt x="0" y="3"/>
                    </a:moveTo>
                    <a:lnTo>
                      <a:pt x="0" y="3"/>
                    </a:lnTo>
                    <a:lnTo>
                      <a:pt x="4" y="0"/>
                    </a:lnTo>
                    <a:lnTo>
                      <a:pt x="4" y="0"/>
                    </a:lnTo>
                    <a:lnTo>
                      <a:pt x="4" y="11"/>
                    </a:lnTo>
                    <a:lnTo>
                      <a:pt x="4" y="11"/>
                    </a:lnTo>
                    <a:lnTo>
                      <a:pt x="4" y="11"/>
                    </a:lnTo>
                    <a:lnTo>
                      <a:pt x="0" y="7"/>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0" name="Freeform 3267">
                <a:extLst>
                  <a:ext uri="{FF2B5EF4-FFF2-40B4-BE49-F238E27FC236}">
                    <a16:creationId xmlns:a16="http://schemas.microsoft.com/office/drawing/2014/main" id="{B6F1DBE7-A656-4CC8-B8D5-EDEAB33F2F7E}"/>
                  </a:ext>
                </a:extLst>
              </p:cNvPr>
              <p:cNvSpPr>
                <a:spLocks/>
              </p:cNvSpPr>
              <p:nvPr/>
            </p:nvSpPr>
            <p:spPr bwMode="auto">
              <a:xfrm>
                <a:off x="6283" y="2510"/>
                <a:ext cx="4" cy="11"/>
              </a:xfrm>
              <a:custGeom>
                <a:avLst/>
                <a:gdLst>
                  <a:gd name="T0" fmla="*/ 0 w 4"/>
                  <a:gd name="T1" fmla="*/ 3 h 11"/>
                  <a:gd name="T2" fmla="*/ 0 w 4"/>
                  <a:gd name="T3" fmla="*/ 3 h 11"/>
                  <a:gd name="T4" fmla="*/ 4 w 4"/>
                  <a:gd name="T5" fmla="*/ 0 h 11"/>
                  <a:gd name="T6" fmla="*/ 4 w 4"/>
                  <a:gd name="T7" fmla="*/ 0 h 11"/>
                  <a:gd name="T8" fmla="*/ 4 w 4"/>
                  <a:gd name="T9" fmla="*/ 11 h 11"/>
                  <a:gd name="T10" fmla="*/ 4 w 4"/>
                  <a:gd name="T11" fmla="*/ 11 h 11"/>
                  <a:gd name="T12" fmla="*/ 4 w 4"/>
                  <a:gd name="T13" fmla="*/ 11 h 11"/>
                  <a:gd name="T14" fmla="*/ 0 w 4"/>
                  <a:gd name="T15" fmla="*/ 7 h 11"/>
                  <a:gd name="T16" fmla="*/ 0 w 4"/>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1">
                    <a:moveTo>
                      <a:pt x="0" y="3"/>
                    </a:moveTo>
                    <a:lnTo>
                      <a:pt x="0" y="3"/>
                    </a:lnTo>
                    <a:lnTo>
                      <a:pt x="4" y="0"/>
                    </a:lnTo>
                    <a:lnTo>
                      <a:pt x="4" y="0"/>
                    </a:lnTo>
                    <a:lnTo>
                      <a:pt x="4" y="11"/>
                    </a:lnTo>
                    <a:lnTo>
                      <a:pt x="4" y="11"/>
                    </a:lnTo>
                    <a:lnTo>
                      <a:pt x="4" y="11"/>
                    </a:lnTo>
                    <a:lnTo>
                      <a:pt x="0" y="7"/>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1" name="Freeform 3268">
                <a:extLst>
                  <a:ext uri="{FF2B5EF4-FFF2-40B4-BE49-F238E27FC236}">
                    <a16:creationId xmlns:a16="http://schemas.microsoft.com/office/drawing/2014/main" id="{5351F437-A12E-481A-AFDC-9194BC54297F}"/>
                  </a:ext>
                </a:extLst>
              </p:cNvPr>
              <p:cNvSpPr>
                <a:spLocks/>
              </p:cNvSpPr>
              <p:nvPr/>
            </p:nvSpPr>
            <p:spPr bwMode="auto">
              <a:xfrm>
                <a:off x="6294" y="2517"/>
                <a:ext cx="0" cy="7"/>
              </a:xfrm>
              <a:custGeom>
                <a:avLst/>
                <a:gdLst>
                  <a:gd name="T0" fmla="*/ 0 h 7"/>
                  <a:gd name="T1" fmla="*/ 4 h 7"/>
                  <a:gd name="T2" fmla="*/ 7 h 7"/>
                  <a:gd name="T3" fmla="*/ 4 h 7"/>
                  <a:gd name="T4" fmla="*/ 4 h 7"/>
                  <a:gd name="T5" fmla="*/ 0 h 7"/>
                </a:gdLst>
                <a:ahLst/>
                <a:cxnLst>
                  <a:cxn ang="0">
                    <a:pos x="0" y="T0"/>
                  </a:cxn>
                  <a:cxn ang="0">
                    <a:pos x="0" y="T1"/>
                  </a:cxn>
                  <a:cxn ang="0">
                    <a:pos x="0" y="T2"/>
                  </a:cxn>
                  <a:cxn ang="0">
                    <a:pos x="0" y="T3"/>
                  </a:cxn>
                  <a:cxn ang="0">
                    <a:pos x="0" y="T4"/>
                  </a:cxn>
                  <a:cxn ang="0">
                    <a:pos x="0" y="T5"/>
                  </a:cxn>
                </a:cxnLst>
                <a:rect l="0" t="0" r="r" b="b"/>
                <a:pathLst>
                  <a:path h="7">
                    <a:moveTo>
                      <a:pt x="0" y="0"/>
                    </a:moveTo>
                    <a:lnTo>
                      <a:pt x="0" y="4"/>
                    </a:lnTo>
                    <a:lnTo>
                      <a:pt x="0" y="7"/>
                    </a:lnTo>
                    <a:lnTo>
                      <a:pt x="0" y="4"/>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2" name="Freeform 3269">
                <a:extLst>
                  <a:ext uri="{FF2B5EF4-FFF2-40B4-BE49-F238E27FC236}">
                    <a16:creationId xmlns:a16="http://schemas.microsoft.com/office/drawing/2014/main" id="{9A10030B-8CCD-49B6-A5A7-AB219239BEDE}"/>
                  </a:ext>
                </a:extLst>
              </p:cNvPr>
              <p:cNvSpPr>
                <a:spLocks/>
              </p:cNvSpPr>
              <p:nvPr/>
            </p:nvSpPr>
            <p:spPr bwMode="auto">
              <a:xfrm>
                <a:off x="6294" y="2517"/>
                <a:ext cx="0" cy="7"/>
              </a:xfrm>
              <a:custGeom>
                <a:avLst/>
                <a:gdLst>
                  <a:gd name="T0" fmla="*/ 0 h 7"/>
                  <a:gd name="T1" fmla="*/ 4 h 7"/>
                  <a:gd name="T2" fmla="*/ 7 h 7"/>
                  <a:gd name="T3" fmla="*/ 4 h 7"/>
                  <a:gd name="T4" fmla="*/ 4 h 7"/>
                  <a:gd name="T5" fmla="*/ 0 h 7"/>
                </a:gdLst>
                <a:ahLst/>
                <a:cxnLst>
                  <a:cxn ang="0">
                    <a:pos x="0" y="T0"/>
                  </a:cxn>
                  <a:cxn ang="0">
                    <a:pos x="0" y="T1"/>
                  </a:cxn>
                  <a:cxn ang="0">
                    <a:pos x="0" y="T2"/>
                  </a:cxn>
                  <a:cxn ang="0">
                    <a:pos x="0" y="T3"/>
                  </a:cxn>
                  <a:cxn ang="0">
                    <a:pos x="0" y="T4"/>
                  </a:cxn>
                  <a:cxn ang="0">
                    <a:pos x="0" y="T5"/>
                  </a:cxn>
                </a:cxnLst>
                <a:rect l="0" t="0" r="r" b="b"/>
                <a:pathLst>
                  <a:path h="7">
                    <a:moveTo>
                      <a:pt x="0" y="0"/>
                    </a:moveTo>
                    <a:lnTo>
                      <a:pt x="0" y="4"/>
                    </a:lnTo>
                    <a:lnTo>
                      <a:pt x="0" y="7"/>
                    </a:lnTo>
                    <a:lnTo>
                      <a:pt x="0" y="4"/>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3" name="Freeform 3270">
                <a:extLst>
                  <a:ext uri="{FF2B5EF4-FFF2-40B4-BE49-F238E27FC236}">
                    <a16:creationId xmlns:a16="http://schemas.microsoft.com/office/drawing/2014/main" id="{C425CFFF-7E7C-467C-8BA2-E2818E13A8AF}"/>
                  </a:ext>
                </a:extLst>
              </p:cNvPr>
              <p:cNvSpPr>
                <a:spLocks/>
              </p:cNvSpPr>
              <p:nvPr/>
            </p:nvSpPr>
            <p:spPr bwMode="auto">
              <a:xfrm>
                <a:off x="6240" y="2492"/>
                <a:ext cx="14" cy="36"/>
              </a:xfrm>
              <a:custGeom>
                <a:avLst/>
                <a:gdLst>
                  <a:gd name="T0" fmla="*/ 11 w 14"/>
                  <a:gd name="T1" fmla="*/ 0 h 36"/>
                  <a:gd name="T2" fmla="*/ 14 w 14"/>
                  <a:gd name="T3" fmla="*/ 0 h 36"/>
                  <a:gd name="T4" fmla="*/ 14 w 14"/>
                  <a:gd name="T5" fmla="*/ 3 h 36"/>
                  <a:gd name="T6" fmla="*/ 14 w 14"/>
                  <a:gd name="T7" fmla="*/ 3 h 36"/>
                  <a:gd name="T8" fmla="*/ 14 w 14"/>
                  <a:gd name="T9" fmla="*/ 14 h 36"/>
                  <a:gd name="T10" fmla="*/ 11 w 14"/>
                  <a:gd name="T11" fmla="*/ 18 h 36"/>
                  <a:gd name="T12" fmla="*/ 7 w 14"/>
                  <a:gd name="T13" fmla="*/ 21 h 36"/>
                  <a:gd name="T14" fmla="*/ 4 w 14"/>
                  <a:gd name="T15" fmla="*/ 29 h 36"/>
                  <a:gd name="T16" fmla="*/ 4 w 14"/>
                  <a:gd name="T17" fmla="*/ 32 h 36"/>
                  <a:gd name="T18" fmla="*/ 0 w 14"/>
                  <a:gd name="T19" fmla="*/ 36 h 36"/>
                  <a:gd name="T20" fmla="*/ 0 w 14"/>
                  <a:gd name="T21" fmla="*/ 36 h 36"/>
                  <a:gd name="T22" fmla="*/ 0 w 14"/>
                  <a:gd name="T23" fmla="*/ 32 h 36"/>
                  <a:gd name="T24" fmla="*/ 0 w 14"/>
                  <a:gd name="T25" fmla="*/ 29 h 36"/>
                  <a:gd name="T26" fmla="*/ 4 w 14"/>
                  <a:gd name="T27" fmla="*/ 21 h 36"/>
                  <a:gd name="T28" fmla="*/ 7 w 14"/>
                  <a:gd name="T29" fmla="*/ 14 h 36"/>
                  <a:gd name="T30" fmla="*/ 7 w 14"/>
                  <a:gd name="T31" fmla="*/ 7 h 36"/>
                  <a:gd name="T32" fmla="*/ 11 w 14"/>
                  <a:gd name="T33" fmla="*/ 3 h 36"/>
                  <a:gd name="T34" fmla="*/ 11 w 14"/>
                  <a:gd name="T3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36">
                    <a:moveTo>
                      <a:pt x="11" y="0"/>
                    </a:moveTo>
                    <a:lnTo>
                      <a:pt x="14" y="0"/>
                    </a:lnTo>
                    <a:lnTo>
                      <a:pt x="14" y="3"/>
                    </a:lnTo>
                    <a:lnTo>
                      <a:pt x="14" y="3"/>
                    </a:lnTo>
                    <a:lnTo>
                      <a:pt x="14" y="14"/>
                    </a:lnTo>
                    <a:lnTo>
                      <a:pt x="11" y="18"/>
                    </a:lnTo>
                    <a:lnTo>
                      <a:pt x="7" y="21"/>
                    </a:lnTo>
                    <a:lnTo>
                      <a:pt x="4" y="29"/>
                    </a:lnTo>
                    <a:lnTo>
                      <a:pt x="4" y="32"/>
                    </a:lnTo>
                    <a:lnTo>
                      <a:pt x="0" y="36"/>
                    </a:lnTo>
                    <a:lnTo>
                      <a:pt x="0" y="36"/>
                    </a:lnTo>
                    <a:lnTo>
                      <a:pt x="0" y="32"/>
                    </a:lnTo>
                    <a:lnTo>
                      <a:pt x="0" y="29"/>
                    </a:lnTo>
                    <a:lnTo>
                      <a:pt x="4" y="21"/>
                    </a:lnTo>
                    <a:lnTo>
                      <a:pt x="7" y="14"/>
                    </a:lnTo>
                    <a:lnTo>
                      <a:pt x="7" y="7"/>
                    </a:lnTo>
                    <a:lnTo>
                      <a:pt x="11" y="3"/>
                    </a:lnTo>
                    <a:lnTo>
                      <a:pt x="11"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4" name="Freeform 3271">
                <a:extLst>
                  <a:ext uri="{FF2B5EF4-FFF2-40B4-BE49-F238E27FC236}">
                    <a16:creationId xmlns:a16="http://schemas.microsoft.com/office/drawing/2014/main" id="{50095F5C-1A7C-4A1A-A245-2C627B833AB7}"/>
                  </a:ext>
                </a:extLst>
              </p:cNvPr>
              <p:cNvSpPr>
                <a:spLocks/>
              </p:cNvSpPr>
              <p:nvPr/>
            </p:nvSpPr>
            <p:spPr bwMode="auto">
              <a:xfrm>
                <a:off x="6240" y="2492"/>
                <a:ext cx="14" cy="36"/>
              </a:xfrm>
              <a:custGeom>
                <a:avLst/>
                <a:gdLst>
                  <a:gd name="T0" fmla="*/ 11 w 14"/>
                  <a:gd name="T1" fmla="*/ 0 h 36"/>
                  <a:gd name="T2" fmla="*/ 14 w 14"/>
                  <a:gd name="T3" fmla="*/ 0 h 36"/>
                  <a:gd name="T4" fmla="*/ 14 w 14"/>
                  <a:gd name="T5" fmla="*/ 3 h 36"/>
                  <a:gd name="T6" fmla="*/ 14 w 14"/>
                  <a:gd name="T7" fmla="*/ 3 h 36"/>
                  <a:gd name="T8" fmla="*/ 14 w 14"/>
                  <a:gd name="T9" fmla="*/ 14 h 36"/>
                  <a:gd name="T10" fmla="*/ 11 w 14"/>
                  <a:gd name="T11" fmla="*/ 18 h 36"/>
                  <a:gd name="T12" fmla="*/ 7 w 14"/>
                  <a:gd name="T13" fmla="*/ 21 h 36"/>
                  <a:gd name="T14" fmla="*/ 4 w 14"/>
                  <a:gd name="T15" fmla="*/ 29 h 36"/>
                  <a:gd name="T16" fmla="*/ 4 w 14"/>
                  <a:gd name="T17" fmla="*/ 32 h 36"/>
                  <a:gd name="T18" fmla="*/ 0 w 14"/>
                  <a:gd name="T19" fmla="*/ 36 h 36"/>
                  <a:gd name="T20" fmla="*/ 0 w 14"/>
                  <a:gd name="T21" fmla="*/ 36 h 36"/>
                  <a:gd name="T22" fmla="*/ 0 w 14"/>
                  <a:gd name="T23" fmla="*/ 32 h 36"/>
                  <a:gd name="T24" fmla="*/ 0 w 14"/>
                  <a:gd name="T25" fmla="*/ 29 h 36"/>
                  <a:gd name="T26" fmla="*/ 4 w 14"/>
                  <a:gd name="T27" fmla="*/ 21 h 36"/>
                  <a:gd name="T28" fmla="*/ 7 w 14"/>
                  <a:gd name="T29" fmla="*/ 14 h 36"/>
                  <a:gd name="T30" fmla="*/ 7 w 14"/>
                  <a:gd name="T31" fmla="*/ 7 h 36"/>
                  <a:gd name="T32" fmla="*/ 11 w 14"/>
                  <a:gd name="T33" fmla="*/ 3 h 36"/>
                  <a:gd name="T34" fmla="*/ 11 w 14"/>
                  <a:gd name="T3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36">
                    <a:moveTo>
                      <a:pt x="11" y="0"/>
                    </a:moveTo>
                    <a:lnTo>
                      <a:pt x="14" y="0"/>
                    </a:lnTo>
                    <a:lnTo>
                      <a:pt x="14" y="3"/>
                    </a:lnTo>
                    <a:lnTo>
                      <a:pt x="14" y="3"/>
                    </a:lnTo>
                    <a:lnTo>
                      <a:pt x="14" y="14"/>
                    </a:lnTo>
                    <a:lnTo>
                      <a:pt x="11" y="18"/>
                    </a:lnTo>
                    <a:lnTo>
                      <a:pt x="7" y="21"/>
                    </a:lnTo>
                    <a:lnTo>
                      <a:pt x="4" y="29"/>
                    </a:lnTo>
                    <a:lnTo>
                      <a:pt x="4" y="32"/>
                    </a:lnTo>
                    <a:lnTo>
                      <a:pt x="0" y="36"/>
                    </a:lnTo>
                    <a:lnTo>
                      <a:pt x="0" y="36"/>
                    </a:lnTo>
                    <a:lnTo>
                      <a:pt x="0" y="32"/>
                    </a:lnTo>
                    <a:lnTo>
                      <a:pt x="0" y="29"/>
                    </a:lnTo>
                    <a:lnTo>
                      <a:pt x="4" y="21"/>
                    </a:lnTo>
                    <a:lnTo>
                      <a:pt x="7" y="14"/>
                    </a:lnTo>
                    <a:lnTo>
                      <a:pt x="7" y="7"/>
                    </a:lnTo>
                    <a:lnTo>
                      <a:pt x="11" y="3"/>
                    </a:lnTo>
                    <a:lnTo>
                      <a:pt x="11"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5" name="Freeform 3272">
                <a:extLst>
                  <a:ext uri="{FF2B5EF4-FFF2-40B4-BE49-F238E27FC236}">
                    <a16:creationId xmlns:a16="http://schemas.microsoft.com/office/drawing/2014/main" id="{E586A7F1-1407-475E-9F40-8259AA77620B}"/>
                  </a:ext>
                </a:extLst>
              </p:cNvPr>
              <p:cNvSpPr>
                <a:spLocks/>
              </p:cNvSpPr>
              <p:nvPr/>
            </p:nvSpPr>
            <p:spPr bwMode="auto">
              <a:xfrm>
                <a:off x="6247" y="2513"/>
                <a:ext cx="18" cy="15"/>
              </a:xfrm>
              <a:custGeom>
                <a:avLst/>
                <a:gdLst>
                  <a:gd name="T0" fmla="*/ 0 w 18"/>
                  <a:gd name="T1" fmla="*/ 8 h 15"/>
                  <a:gd name="T2" fmla="*/ 0 w 18"/>
                  <a:gd name="T3" fmla="*/ 8 h 15"/>
                  <a:gd name="T4" fmla="*/ 4 w 18"/>
                  <a:gd name="T5" fmla="*/ 8 h 15"/>
                  <a:gd name="T6" fmla="*/ 4 w 18"/>
                  <a:gd name="T7" fmla="*/ 8 h 15"/>
                  <a:gd name="T8" fmla="*/ 7 w 18"/>
                  <a:gd name="T9" fmla="*/ 4 h 15"/>
                  <a:gd name="T10" fmla="*/ 11 w 18"/>
                  <a:gd name="T11" fmla="*/ 0 h 15"/>
                  <a:gd name="T12" fmla="*/ 15 w 18"/>
                  <a:gd name="T13" fmla="*/ 4 h 15"/>
                  <a:gd name="T14" fmla="*/ 18 w 18"/>
                  <a:gd name="T15" fmla="*/ 4 h 15"/>
                  <a:gd name="T16" fmla="*/ 18 w 18"/>
                  <a:gd name="T17" fmla="*/ 8 h 15"/>
                  <a:gd name="T18" fmla="*/ 15 w 18"/>
                  <a:gd name="T19" fmla="*/ 8 h 15"/>
                  <a:gd name="T20" fmla="*/ 18 w 18"/>
                  <a:gd name="T21" fmla="*/ 11 h 15"/>
                  <a:gd name="T22" fmla="*/ 15 w 18"/>
                  <a:gd name="T23" fmla="*/ 11 h 15"/>
                  <a:gd name="T24" fmla="*/ 11 w 18"/>
                  <a:gd name="T25" fmla="*/ 15 h 15"/>
                  <a:gd name="T26" fmla="*/ 4 w 18"/>
                  <a:gd name="T27" fmla="*/ 15 h 15"/>
                  <a:gd name="T28" fmla="*/ 4 w 18"/>
                  <a:gd name="T29" fmla="*/ 11 h 15"/>
                  <a:gd name="T30" fmla="*/ 0 w 18"/>
                  <a:gd name="T3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5">
                    <a:moveTo>
                      <a:pt x="0" y="8"/>
                    </a:moveTo>
                    <a:lnTo>
                      <a:pt x="0" y="8"/>
                    </a:lnTo>
                    <a:lnTo>
                      <a:pt x="4" y="8"/>
                    </a:lnTo>
                    <a:lnTo>
                      <a:pt x="4" y="8"/>
                    </a:lnTo>
                    <a:lnTo>
                      <a:pt x="7" y="4"/>
                    </a:lnTo>
                    <a:lnTo>
                      <a:pt x="11" y="0"/>
                    </a:lnTo>
                    <a:lnTo>
                      <a:pt x="15" y="4"/>
                    </a:lnTo>
                    <a:lnTo>
                      <a:pt x="18" y="4"/>
                    </a:lnTo>
                    <a:lnTo>
                      <a:pt x="18" y="8"/>
                    </a:lnTo>
                    <a:lnTo>
                      <a:pt x="15" y="8"/>
                    </a:lnTo>
                    <a:lnTo>
                      <a:pt x="18" y="11"/>
                    </a:lnTo>
                    <a:lnTo>
                      <a:pt x="15" y="11"/>
                    </a:lnTo>
                    <a:lnTo>
                      <a:pt x="11" y="15"/>
                    </a:lnTo>
                    <a:lnTo>
                      <a:pt x="4" y="15"/>
                    </a:lnTo>
                    <a:lnTo>
                      <a:pt x="4" y="11"/>
                    </a:lnTo>
                    <a:lnTo>
                      <a:pt x="0" y="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6" name="Freeform 3273">
                <a:extLst>
                  <a:ext uri="{FF2B5EF4-FFF2-40B4-BE49-F238E27FC236}">
                    <a16:creationId xmlns:a16="http://schemas.microsoft.com/office/drawing/2014/main" id="{A1EEFF96-17E9-46AE-8EFB-FD5109C5F068}"/>
                  </a:ext>
                </a:extLst>
              </p:cNvPr>
              <p:cNvSpPr>
                <a:spLocks/>
              </p:cNvSpPr>
              <p:nvPr/>
            </p:nvSpPr>
            <p:spPr bwMode="auto">
              <a:xfrm>
                <a:off x="6247" y="2513"/>
                <a:ext cx="18" cy="15"/>
              </a:xfrm>
              <a:custGeom>
                <a:avLst/>
                <a:gdLst>
                  <a:gd name="T0" fmla="*/ 0 w 18"/>
                  <a:gd name="T1" fmla="*/ 8 h 15"/>
                  <a:gd name="T2" fmla="*/ 0 w 18"/>
                  <a:gd name="T3" fmla="*/ 8 h 15"/>
                  <a:gd name="T4" fmla="*/ 4 w 18"/>
                  <a:gd name="T5" fmla="*/ 8 h 15"/>
                  <a:gd name="T6" fmla="*/ 4 w 18"/>
                  <a:gd name="T7" fmla="*/ 8 h 15"/>
                  <a:gd name="T8" fmla="*/ 7 w 18"/>
                  <a:gd name="T9" fmla="*/ 4 h 15"/>
                  <a:gd name="T10" fmla="*/ 11 w 18"/>
                  <a:gd name="T11" fmla="*/ 0 h 15"/>
                  <a:gd name="T12" fmla="*/ 15 w 18"/>
                  <a:gd name="T13" fmla="*/ 4 h 15"/>
                  <a:gd name="T14" fmla="*/ 18 w 18"/>
                  <a:gd name="T15" fmla="*/ 4 h 15"/>
                  <a:gd name="T16" fmla="*/ 18 w 18"/>
                  <a:gd name="T17" fmla="*/ 8 h 15"/>
                  <a:gd name="T18" fmla="*/ 15 w 18"/>
                  <a:gd name="T19" fmla="*/ 8 h 15"/>
                  <a:gd name="T20" fmla="*/ 18 w 18"/>
                  <a:gd name="T21" fmla="*/ 11 h 15"/>
                  <a:gd name="T22" fmla="*/ 15 w 18"/>
                  <a:gd name="T23" fmla="*/ 11 h 15"/>
                  <a:gd name="T24" fmla="*/ 11 w 18"/>
                  <a:gd name="T25" fmla="*/ 15 h 15"/>
                  <a:gd name="T26" fmla="*/ 4 w 18"/>
                  <a:gd name="T27" fmla="*/ 15 h 15"/>
                  <a:gd name="T28" fmla="*/ 4 w 18"/>
                  <a:gd name="T29" fmla="*/ 11 h 15"/>
                  <a:gd name="T30" fmla="*/ 0 w 18"/>
                  <a:gd name="T3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5">
                    <a:moveTo>
                      <a:pt x="0" y="8"/>
                    </a:moveTo>
                    <a:lnTo>
                      <a:pt x="0" y="8"/>
                    </a:lnTo>
                    <a:lnTo>
                      <a:pt x="4" y="8"/>
                    </a:lnTo>
                    <a:lnTo>
                      <a:pt x="4" y="8"/>
                    </a:lnTo>
                    <a:lnTo>
                      <a:pt x="7" y="4"/>
                    </a:lnTo>
                    <a:lnTo>
                      <a:pt x="11" y="0"/>
                    </a:lnTo>
                    <a:lnTo>
                      <a:pt x="15" y="4"/>
                    </a:lnTo>
                    <a:lnTo>
                      <a:pt x="18" y="4"/>
                    </a:lnTo>
                    <a:lnTo>
                      <a:pt x="18" y="8"/>
                    </a:lnTo>
                    <a:lnTo>
                      <a:pt x="15" y="8"/>
                    </a:lnTo>
                    <a:lnTo>
                      <a:pt x="18" y="11"/>
                    </a:lnTo>
                    <a:lnTo>
                      <a:pt x="15" y="11"/>
                    </a:lnTo>
                    <a:lnTo>
                      <a:pt x="11" y="15"/>
                    </a:lnTo>
                    <a:lnTo>
                      <a:pt x="4" y="15"/>
                    </a:lnTo>
                    <a:lnTo>
                      <a:pt x="4" y="11"/>
                    </a:lnTo>
                    <a:lnTo>
                      <a:pt x="0" y="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7" name="Freeform 3274">
                <a:extLst>
                  <a:ext uri="{FF2B5EF4-FFF2-40B4-BE49-F238E27FC236}">
                    <a16:creationId xmlns:a16="http://schemas.microsoft.com/office/drawing/2014/main" id="{B3D8AB37-3763-47D8-9D19-EBF960173C7E}"/>
                  </a:ext>
                </a:extLst>
              </p:cNvPr>
              <p:cNvSpPr>
                <a:spLocks/>
              </p:cNvSpPr>
              <p:nvPr/>
            </p:nvSpPr>
            <p:spPr bwMode="auto">
              <a:xfrm>
                <a:off x="6211" y="2524"/>
                <a:ext cx="94" cy="86"/>
              </a:xfrm>
              <a:custGeom>
                <a:avLst/>
                <a:gdLst>
                  <a:gd name="T0" fmla="*/ 68 w 94"/>
                  <a:gd name="T1" fmla="*/ 0 h 86"/>
                  <a:gd name="T2" fmla="*/ 76 w 94"/>
                  <a:gd name="T3" fmla="*/ 4 h 86"/>
                  <a:gd name="T4" fmla="*/ 83 w 94"/>
                  <a:gd name="T5" fmla="*/ 7 h 86"/>
                  <a:gd name="T6" fmla="*/ 86 w 94"/>
                  <a:gd name="T7" fmla="*/ 11 h 86"/>
                  <a:gd name="T8" fmla="*/ 90 w 94"/>
                  <a:gd name="T9" fmla="*/ 18 h 86"/>
                  <a:gd name="T10" fmla="*/ 90 w 94"/>
                  <a:gd name="T11" fmla="*/ 25 h 86"/>
                  <a:gd name="T12" fmla="*/ 90 w 94"/>
                  <a:gd name="T13" fmla="*/ 32 h 86"/>
                  <a:gd name="T14" fmla="*/ 94 w 94"/>
                  <a:gd name="T15" fmla="*/ 40 h 86"/>
                  <a:gd name="T16" fmla="*/ 94 w 94"/>
                  <a:gd name="T17" fmla="*/ 54 h 86"/>
                  <a:gd name="T18" fmla="*/ 90 w 94"/>
                  <a:gd name="T19" fmla="*/ 58 h 86"/>
                  <a:gd name="T20" fmla="*/ 86 w 94"/>
                  <a:gd name="T21" fmla="*/ 68 h 86"/>
                  <a:gd name="T22" fmla="*/ 83 w 94"/>
                  <a:gd name="T23" fmla="*/ 61 h 86"/>
                  <a:gd name="T24" fmla="*/ 83 w 94"/>
                  <a:gd name="T25" fmla="*/ 54 h 86"/>
                  <a:gd name="T26" fmla="*/ 79 w 94"/>
                  <a:gd name="T27" fmla="*/ 47 h 86"/>
                  <a:gd name="T28" fmla="*/ 72 w 94"/>
                  <a:gd name="T29" fmla="*/ 58 h 86"/>
                  <a:gd name="T30" fmla="*/ 72 w 94"/>
                  <a:gd name="T31" fmla="*/ 65 h 86"/>
                  <a:gd name="T32" fmla="*/ 76 w 94"/>
                  <a:gd name="T33" fmla="*/ 75 h 86"/>
                  <a:gd name="T34" fmla="*/ 72 w 94"/>
                  <a:gd name="T35" fmla="*/ 86 h 86"/>
                  <a:gd name="T36" fmla="*/ 68 w 94"/>
                  <a:gd name="T37" fmla="*/ 79 h 86"/>
                  <a:gd name="T38" fmla="*/ 65 w 94"/>
                  <a:gd name="T39" fmla="*/ 79 h 86"/>
                  <a:gd name="T40" fmla="*/ 58 w 94"/>
                  <a:gd name="T41" fmla="*/ 79 h 86"/>
                  <a:gd name="T42" fmla="*/ 47 w 94"/>
                  <a:gd name="T43" fmla="*/ 72 h 86"/>
                  <a:gd name="T44" fmla="*/ 43 w 94"/>
                  <a:gd name="T45" fmla="*/ 65 h 86"/>
                  <a:gd name="T46" fmla="*/ 40 w 94"/>
                  <a:gd name="T47" fmla="*/ 54 h 86"/>
                  <a:gd name="T48" fmla="*/ 47 w 94"/>
                  <a:gd name="T49" fmla="*/ 47 h 86"/>
                  <a:gd name="T50" fmla="*/ 40 w 94"/>
                  <a:gd name="T51" fmla="*/ 40 h 86"/>
                  <a:gd name="T52" fmla="*/ 33 w 94"/>
                  <a:gd name="T53" fmla="*/ 40 h 86"/>
                  <a:gd name="T54" fmla="*/ 29 w 94"/>
                  <a:gd name="T55" fmla="*/ 47 h 86"/>
                  <a:gd name="T56" fmla="*/ 25 w 94"/>
                  <a:gd name="T57" fmla="*/ 43 h 86"/>
                  <a:gd name="T58" fmla="*/ 18 w 94"/>
                  <a:gd name="T59" fmla="*/ 47 h 86"/>
                  <a:gd name="T60" fmla="*/ 18 w 94"/>
                  <a:gd name="T61" fmla="*/ 47 h 86"/>
                  <a:gd name="T62" fmla="*/ 15 w 94"/>
                  <a:gd name="T63" fmla="*/ 40 h 86"/>
                  <a:gd name="T64" fmla="*/ 4 w 94"/>
                  <a:gd name="T65" fmla="*/ 58 h 86"/>
                  <a:gd name="T66" fmla="*/ 0 w 94"/>
                  <a:gd name="T67" fmla="*/ 58 h 86"/>
                  <a:gd name="T68" fmla="*/ 0 w 94"/>
                  <a:gd name="T69" fmla="*/ 43 h 86"/>
                  <a:gd name="T70" fmla="*/ 8 w 94"/>
                  <a:gd name="T71" fmla="*/ 36 h 86"/>
                  <a:gd name="T72" fmla="*/ 18 w 94"/>
                  <a:gd name="T73" fmla="*/ 29 h 86"/>
                  <a:gd name="T74" fmla="*/ 25 w 94"/>
                  <a:gd name="T75" fmla="*/ 22 h 86"/>
                  <a:gd name="T76" fmla="*/ 36 w 94"/>
                  <a:gd name="T77" fmla="*/ 25 h 86"/>
                  <a:gd name="T78" fmla="*/ 36 w 94"/>
                  <a:gd name="T79" fmla="*/ 36 h 86"/>
                  <a:gd name="T80" fmla="*/ 47 w 94"/>
                  <a:gd name="T81" fmla="*/ 25 h 86"/>
                  <a:gd name="T82" fmla="*/ 54 w 94"/>
                  <a:gd name="T83" fmla="*/ 25 h 86"/>
                  <a:gd name="T84" fmla="*/ 58 w 94"/>
                  <a:gd name="T85" fmla="*/ 18 h 86"/>
                  <a:gd name="T86" fmla="*/ 61 w 94"/>
                  <a:gd name="T87" fmla="*/ 18 h 86"/>
                  <a:gd name="T88" fmla="*/ 68 w 94"/>
                  <a:gd name="T89" fmla="*/ 14 h 86"/>
                  <a:gd name="T90" fmla="*/ 72 w 94"/>
                  <a:gd name="T91" fmla="*/ 7 h 86"/>
                  <a:gd name="T92" fmla="*/ 68 w 94"/>
                  <a:gd name="T9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4" h="86">
                    <a:moveTo>
                      <a:pt x="68" y="0"/>
                    </a:moveTo>
                    <a:lnTo>
                      <a:pt x="68" y="0"/>
                    </a:lnTo>
                    <a:lnTo>
                      <a:pt x="72" y="0"/>
                    </a:lnTo>
                    <a:lnTo>
                      <a:pt x="76" y="4"/>
                    </a:lnTo>
                    <a:lnTo>
                      <a:pt x="79" y="4"/>
                    </a:lnTo>
                    <a:lnTo>
                      <a:pt x="83" y="7"/>
                    </a:lnTo>
                    <a:lnTo>
                      <a:pt x="83" y="11"/>
                    </a:lnTo>
                    <a:lnTo>
                      <a:pt x="86" y="11"/>
                    </a:lnTo>
                    <a:lnTo>
                      <a:pt x="90" y="18"/>
                    </a:lnTo>
                    <a:lnTo>
                      <a:pt x="90" y="18"/>
                    </a:lnTo>
                    <a:lnTo>
                      <a:pt x="86" y="22"/>
                    </a:lnTo>
                    <a:lnTo>
                      <a:pt x="90" y="25"/>
                    </a:lnTo>
                    <a:lnTo>
                      <a:pt x="90" y="29"/>
                    </a:lnTo>
                    <a:lnTo>
                      <a:pt x="90" y="32"/>
                    </a:lnTo>
                    <a:lnTo>
                      <a:pt x="90" y="40"/>
                    </a:lnTo>
                    <a:lnTo>
                      <a:pt x="94" y="40"/>
                    </a:lnTo>
                    <a:lnTo>
                      <a:pt x="94" y="47"/>
                    </a:lnTo>
                    <a:lnTo>
                      <a:pt x="94" y="54"/>
                    </a:lnTo>
                    <a:lnTo>
                      <a:pt x="90" y="54"/>
                    </a:lnTo>
                    <a:lnTo>
                      <a:pt x="90" y="58"/>
                    </a:lnTo>
                    <a:lnTo>
                      <a:pt x="86" y="61"/>
                    </a:lnTo>
                    <a:lnTo>
                      <a:pt x="86" y="68"/>
                    </a:lnTo>
                    <a:lnTo>
                      <a:pt x="86" y="68"/>
                    </a:lnTo>
                    <a:lnTo>
                      <a:pt x="83" y="61"/>
                    </a:lnTo>
                    <a:lnTo>
                      <a:pt x="83" y="58"/>
                    </a:lnTo>
                    <a:lnTo>
                      <a:pt x="83" y="54"/>
                    </a:lnTo>
                    <a:lnTo>
                      <a:pt x="79" y="50"/>
                    </a:lnTo>
                    <a:lnTo>
                      <a:pt x="79" y="47"/>
                    </a:lnTo>
                    <a:lnTo>
                      <a:pt x="76" y="50"/>
                    </a:lnTo>
                    <a:lnTo>
                      <a:pt x="72" y="58"/>
                    </a:lnTo>
                    <a:lnTo>
                      <a:pt x="68" y="65"/>
                    </a:lnTo>
                    <a:lnTo>
                      <a:pt x="72" y="65"/>
                    </a:lnTo>
                    <a:lnTo>
                      <a:pt x="76" y="72"/>
                    </a:lnTo>
                    <a:lnTo>
                      <a:pt x="76" y="75"/>
                    </a:lnTo>
                    <a:lnTo>
                      <a:pt x="76" y="75"/>
                    </a:lnTo>
                    <a:lnTo>
                      <a:pt x="72" y="86"/>
                    </a:lnTo>
                    <a:lnTo>
                      <a:pt x="68" y="83"/>
                    </a:lnTo>
                    <a:lnTo>
                      <a:pt x="68" y="79"/>
                    </a:lnTo>
                    <a:lnTo>
                      <a:pt x="68" y="75"/>
                    </a:lnTo>
                    <a:lnTo>
                      <a:pt x="65" y="79"/>
                    </a:lnTo>
                    <a:lnTo>
                      <a:pt x="61" y="79"/>
                    </a:lnTo>
                    <a:lnTo>
                      <a:pt x="58" y="79"/>
                    </a:lnTo>
                    <a:lnTo>
                      <a:pt x="51" y="75"/>
                    </a:lnTo>
                    <a:lnTo>
                      <a:pt x="47" y="72"/>
                    </a:lnTo>
                    <a:lnTo>
                      <a:pt x="43" y="68"/>
                    </a:lnTo>
                    <a:lnTo>
                      <a:pt x="43" y="65"/>
                    </a:lnTo>
                    <a:lnTo>
                      <a:pt x="43" y="61"/>
                    </a:lnTo>
                    <a:lnTo>
                      <a:pt x="40" y="54"/>
                    </a:lnTo>
                    <a:lnTo>
                      <a:pt x="47" y="50"/>
                    </a:lnTo>
                    <a:lnTo>
                      <a:pt x="47" y="47"/>
                    </a:lnTo>
                    <a:lnTo>
                      <a:pt x="43" y="43"/>
                    </a:lnTo>
                    <a:lnTo>
                      <a:pt x="40" y="40"/>
                    </a:lnTo>
                    <a:lnTo>
                      <a:pt x="36" y="40"/>
                    </a:lnTo>
                    <a:lnTo>
                      <a:pt x="33" y="40"/>
                    </a:lnTo>
                    <a:lnTo>
                      <a:pt x="29" y="43"/>
                    </a:lnTo>
                    <a:lnTo>
                      <a:pt x="29" y="47"/>
                    </a:lnTo>
                    <a:lnTo>
                      <a:pt x="25" y="43"/>
                    </a:lnTo>
                    <a:lnTo>
                      <a:pt x="25" y="43"/>
                    </a:lnTo>
                    <a:lnTo>
                      <a:pt x="25" y="43"/>
                    </a:lnTo>
                    <a:lnTo>
                      <a:pt x="18" y="47"/>
                    </a:lnTo>
                    <a:lnTo>
                      <a:pt x="18" y="50"/>
                    </a:lnTo>
                    <a:lnTo>
                      <a:pt x="18" y="47"/>
                    </a:lnTo>
                    <a:lnTo>
                      <a:pt x="18" y="40"/>
                    </a:lnTo>
                    <a:lnTo>
                      <a:pt x="15" y="40"/>
                    </a:lnTo>
                    <a:lnTo>
                      <a:pt x="11" y="47"/>
                    </a:lnTo>
                    <a:lnTo>
                      <a:pt x="4" y="58"/>
                    </a:lnTo>
                    <a:lnTo>
                      <a:pt x="4" y="58"/>
                    </a:lnTo>
                    <a:lnTo>
                      <a:pt x="0" y="58"/>
                    </a:lnTo>
                    <a:lnTo>
                      <a:pt x="0" y="54"/>
                    </a:lnTo>
                    <a:lnTo>
                      <a:pt x="0" y="43"/>
                    </a:lnTo>
                    <a:lnTo>
                      <a:pt x="4" y="40"/>
                    </a:lnTo>
                    <a:lnTo>
                      <a:pt x="8" y="36"/>
                    </a:lnTo>
                    <a:lnTo>
                      <a:pt x="18" y="32"/>
                    </a:lnTo>
                    <a:lnTo>
                      <a:pt x="18" y="29"/>
                    </a:lnTo>
                    <a:lnTo>
                      <a:pt x="22" y="25"/>
                    </a:lnTo>
                    <a:lnTo>
                      <a:pt x="25" y="22"/>
                    </a:lnTo>
                    <a:lnTo>
                      <a:pt x="29" y="22"/>
                    </a:lnTo>
                    <a:lnTo>
                      <a:pt x="36" y="25"/>
                    </a:lnTo>
                    <a:lnTo>
                      <a:pt x="36" y="29"/>
                    </a:lnTo>
                    <a:lnTo>
                      <a:pt x="36" y="36"/>
                    </a:lnTo>
                    <a:lnTo>
                      <a:pt x="43" y="32"/>
                    </a:lnTo>
                    <a:lnTo>
                      <a:pt x="47" y="25"/>
                    </a:lnTo>
                    <a:lnTo>
                      <a:pt x="51" y="22"/>
                    </a:lnTo>
                    <a:lnTo>
                      <a:pt x="54" y="25"/>
                    </a:lnTo>
                    <a:lnTo>
                      <a:pt x="54" y="22"/>
                    </a:lnTo>
                    <a:lnTo>
                      <a:pt x="58" y="18"/>
                    </a:lnTo>
                    <a:lnTo>
                      <a:pt x="58" y="14"/>
                    </a:lnTo>
                    <a:lnTo>
                      <a:pt x="61" y="18"/>
                    </a:lnTo>
                    <a:lnTo>
                      <a:pt x="65" y="14"/>
                    </a:lnTo>
                    <a:lnTo>
                      <a:pt x="68" y="14"/>
                    </a:lnTo>
                    <a:lnTo>
                      <a:pt x="72" y="14"/>
                    </a:lnTo>
                    <a:lnTo>
                      <a:pt x="72" y="7"/>
                    </a:lnTo>
                    <a:lnTo>
                      <a:pt x="68" y="4"/>
                    </a:lnTo>
                    <a:lnTo>
                      <a:pt x="68"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8" name="Freeform 3275">
                <a:extLst>
                  <a:ext uri="{FF2B5EF4-FFF2-40B4-BE49-F238E27FC236}">
                    <a16:creationId xmlns:a16="http://schemas.microsoft.com/office/drawing/2014/main" id="{B52DB2AD-5AAC-45C5-80EA-0E851673FFCD}"/>
                  </a:ext>
                </a:extLst>
              </p:cNvPr>
              <p:cNvSpPr>
                <a:spLocks/>
              </p:cNvSpPr>
              <p:nvPr/>
            </p:nvSpPr>
            <p:spPr bwMode="auto">
              <a:xfrm>
                <a:off x="6211" y="2524"/>
                <a:ext cx="94" cy="86"/>
              </a:xfrm>
              <a:custGeom>
                <a:avLst/>
                <a:gdLst>
                  <a:gd name="T0" fmla="*/ 68 w 94"/>
                  <a:gd name="T1" fmla="*/ 0 h 86"/>
                  <a:gd name="T2" fmla="*/ 76 w 94"/>
                  <a:gd name="T3" fmla="*/ 4 h 86"/>
                  <a:gd name="T4" fmla="*/ 83 w 94"/>
                  <a:gd name="T5" fmla="*/ 7 h 86"/>
                  <a:gd name="T6" fmla="*/ 86 w 94"/>
                  <a:gd name="T7" fmla="*/ 11 h 86"/>
                  <a:gd name="T8" fmla="*/ 90 w 94"/>
                  <a:gd name="T9" fmla="*/ 18 h 86"/>
                  <a:gd name="T10" fmla="*/ 90 w 94"/>
                  <a:gd name="T11" fmla="*/ 25 h 86"/>
                  <a:gd name="T12" fmla="*/ 90 w 94"/>
                  <a:gd name="T13" fmla="*/ 32 h 86"/>
                  <a:gd name="T14" fmla="*/ 94 w 94"/>
                  <a:gd name="T15" fmla="*/ 40 h 86"/>
                  <a:gd name="T16" fmla="*/ 94 w 94"/>
                  <a:gd name="T17" fmla="*/ 54 h 86"/>
                  <a:gd name="T18" fmla="*/ 90 w 94"/>
                  <a:gd name="T19" fmla="*/ 58 h 86"/>
                  <a:gd name="T20" fmla="*/ 86 w 94"/>
                  <a:gd name="T21" fmla="*/ 68 h 86"/>
                  <a:gd name="T22" fmla="*/ 83 w 94"/>
                  <a:gd name="T23" fmla="*/ 61 h 86"/>
                  <a:gd name="T24" fmla="*/ 83 w 94"/>
                  <a:gd name="T25" fmla="*/ 54 h 86"/>
                  <a:gd name="T26" fmla="*/ 79 w 94"/>
                  <a:gd name="T27" fmla="*/ 47 h 86"/>
                  <a:gd name="T28" fmla="*/ 72 w 94"/>
                  <a:gd name="T29" fmla="*/ 58 h 86"/>
                  <a:gd name="T30" fmla="*/ 72 w 94"/>
                  <a:gd name="T31" fmla="*/ 65 h 86"/>
                  <a:gd name="T32" fmla="*/ 76 w 94"/>
                  <a:gd name="T33" fmla="*/ 75 h 86"/>
                  <a:gd name="T34" fmla="*/ 72 w 94"/>
                  <a:gd name="T35" fmla="*/ 86 h 86"/>
                  <a:gd name="T36" fmla="*/ 68 w 94"/>
                  <a:gd name="T37" fmla="*/ 79 h 86"/>
                  <a:gd name="T38" fmla="*/ 65 w 94"/>
                  <a:gd name="T39" fmla="*/ 79 h 86"/>
                  <a:gd name="T40" fmla="*/ 58 w 94"/>
                  <a:gd name="T41" fmla="*/ 79 h 86"/>
                  <a:gd name="T42" fmla="*/ 47 w 94"/>
                  <a:gd name="T43" fmla="*/ 72 h 86"/>
                  <a:gd name="T44" fmla="*/ 43 w 94"/>
                  <a:gd name="T45" fmla="*/ 65 h 86"/>
                  <a:gd name="T46" fmla="*/ 40 w 94"/>
                  <a:gd name="T47" fmla="*/ 54 h 86"/>
                  <a:gd name="T48" fmla="*/ 47 w 94"/>
                  <a:gd name="T49" fmla="*/ 47 h 86"/>
                  <a:gd name="T50" fmla="*/ 40 w 94"/>
                  <a:gd name="T51" fmla="*/ 40 h 86"/>
                  <a:gd name="T52" fmla="*/ 33 w 94"/>
                  <a:gd name="T53" fmla="*/ 40 h 86"/>
                  <a:gd name="T54" fmla="*/ 29 w 94"/>
                  <a:gd name="T55" fmla="*/ 47 h 86"/>
                  <a:gd name="T56" fmla="*/ 25 w 94"/>
                  <a:gd name="T57" fmla="*/ 43 h 86"/>
                  <a:gd name="T58" fmla="*/ 18 w 94"/>
                  <a:gd name="T59" fmla="*/ 47 h 86"/>
                  <a:gd name="T60" fmla="*/ 18 w 94"/>
                  <a:gd name="T61" fmla="*/ 47 h 86"/>
                  <a:gd name="T62" fmla="*/ 15 w 94"/>
                  <a:gd name="T63" fmla="*/ 40 h 86"/>
                  <a:gd name="T64" fmla="*/ 4 w 94"/>
                  <a:gd name="T65" fmla="*/ 58 h 86"/>
                  <a:gd name="T66" fmla="*/ 0 w 94"/>
                  <a:gd name="T67" fmla="*/ 58 h 86"/>
                  <a:gd name="T68" fmla="*/ 0 w 94"/>
                  <a:gd name="T69" fmla="*/ 43 h 86"/>
                  <a:gd name="T70" fmla="*/ 8 w 94"/>
                  <a:gd name="T71" fmla="*/ 36 h 86"/>
                  <a:gd name="T72" fmla="*/ 18 w 94"/>
                  <a:gd name="T73" fmla="*/ 29 h 86"/>
                  <a:gd name="T74" fmla="*/ 25 w 94"/>
                  <a:gd name="T75" fmla="*/ 22 h 86"/>
                  <a:gd name="T76" fmla="*/ 36 w 94"/>
                  <a:gd name="T77" fmla="*/ 25 h 86"/>
                  <a:gd name="T78" fmla="*/ 36 w 94"/>
                  <a:gd name="T79" fmla="*/ 36 h 86"/>
                  <a:gd name="T80" fmla="*/ 47 w 94"/>
                  <a:gd name="T81" fmla="*/ 25 h 86"/>
                  <a:gd name="T82" fmla="*/ 54 w 94"/>
                  <a:gd name="T83" fmla="*/ 25 h 86"/>
                  <a:gd name="T84" fmla="*/ 58 w 94"/>
                  <a:gd name="T85" fmla="*/ 18 h 86"/>
                  <a:gd name="T86" fmla="*/ 61 w 94"/>
                  <a:gd name="T87" fmla="*/ 18 h 86"/>
                  <a:gd name="T88" fmla="*/ 68 w 94"/>
                  <a:gd name="T89" fmla="*/ 14 h 86"/>
                  <a:gd name="T90" fmla="*/ 72 w 94"/>
                  <a:gd name="T91" fmla="*/ 7 h 86"/>
                  <a:gd name="T92" fmla="*/ 68 w 94"/>
                  <a:gd name="T9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4" h="86">
                    <a:moveTo>
                      <a:pt x="68" y="0"/>
                    </a:moveTo>
                    <a:lnTo>
                      <a:pt x="68" y="0"/>
                    </a:lnTo>
                    <a:lnTo>
                      <a:pt x="72" y="0"/>
                    </a:lnTo>
                    <a:lnTo>
                      <a:pt x="76" y="4"/>
                    </a:lnTo>
                    <a:lnTo>
                      <a:pt x="79" y="4"/>
                    </a:lnTo>
                    <a:lnTo>
                      <a:pt x="83" y="7"/>
                    </a:lnTo>
                    <a:lnTo>
                      <a:pt x="83" y="11"/>
                    </a:lnTo>
                    <a:lnTo>
                      <a:pt x="86" y="11"/>
                    </a:lnTo>
                    <a:lnTo>
                      <a:pt x="90" y="18"/>
                    </a:lnTo>
                    <a:lnTo>
                      <a:pt x="90" y="18"/>
                    </a:lnTo>
                    <a:lnTo>
                      <a:pt x="86" y="22"/>
                    </a:lnTo>
                    <a:lnTo>
                      <a:pt x="90" y="25"/>
                    </a:lnTo>
                    <a:lnTo>
                      <a:pt x="90" y="29"/>
                    </a:lnTo>
                    <a:lnTo>
                      <a:pt x="90" y="32"/>
                    </a:lnTo>
                    <a:lnTo>
                      <a:pt x="90" y="40"/>
                    </a:lnTo>
                    <a:lnTo>
                      <a:pt x="94" y="40"/>
                    </a:lnTo>
                    <a:lnTo>
                      <a:pt x="94" y="47"/>
                    </a:lnTo>
                    <a:lnTo>
                      <a:pt x="94" y="54"/>
                    </a:lnTo>
                    <a:lnTo>
                      <a:pt x="90" y="54"/>
                    </a:lnTo>
                    <a:lnTo>
                      <a:pt x="90" y="58"/>
                    </a:lnTo>
                    <a:lnTo>
                      <a:pt x="86" y="61"/>
                    </a:lnTo>
                    <a:lnTo>
                      <a:pt x="86" y="68"/>
                    </a:lnTo>
                    <a:lnTo>
                      <a:pt x="86" y="68"/>
                    </a:lnTo>
                    <a:lnTo>
                      <a:pt x="83" y="61"/>
                    </a:lnTo>
                    <a:lnTo>
                      <a:pt x="83" y="58"/>
                    </a:lnTo>
                    <a:lnTo>
                      <a:pt x="83" y="54"/>
                    </a:lnTo>
                    <a:lnTo>
                      <a:pt x="79" y="50"/>
                    </a:lnTo>
                    <a:lnTo>
                      <a:pt x="79" y="47"/>
                    </a:lnTo>
                    <a:lnTo>
                      <a:pt x="76" y="50"/>
                    </a:lnTo>
                    <a:lnTo>
                      <a:pt x="72" y="58"/>
                    </a:lnTo>
                    <a:lnTo>
                      <a:pt x="68" y="65"/>
                    </a:lnTo>
                    <a:lnTo>
                      <a:pt x="72" y="65"/>
                    </a:lnTo>
                    <a:lnTo>
                      <a:pt x="76" y="72"/>
                    </a:lnTo>
                    <a:lnTo>
                      <a:pt x="76" y="75"/>
                    </a:lnTo>
                    <a:lnTo>
                      <a:pt x="76" y="75"/>
                    </a:lnTo>
                    <a:lnTo>
                      <a:pt x="72" y="86"/>
                    </a:lnTo>
                    <a:lnTo>
                      <a:pt x="68" y="83"/>
                    </a:lnTo>
                    <a:lnTo>
                      <a:pt x="68" y="79"/>
                    </a:lnTo>
                    <a:lnTo>
                      <a:pt x="68" y="75"/>
                    </a:lnTo>
                    <a:lnTo>
                      <a:pt x="65" y="79"/>
                    </a:lnTo>
                    <a:lnTo>
                      <a:pt x="61" y="79"/>
                    </a:lnTo>
                    <a:lnTo>
                      <a:pt x="58" y="79"/>
                    </a:lnTo>
                    <a:lnTo>
                      <a:pt x="51" y="75"/>
                    </a:lnTo>
                    <a:lnTo>
                      <a:pt x="47" y="72"/>
                    </a:lnTo>
                    <a:lnTo>
                      <a:pt x="43" y="68"/>
                    </a:lnTo>
                    <a:lnTo>
                      <a:pt x="43" y="65"/>
                    </a:lnTo>
                    <a:lnTo>
                      <a:pt x="43" y="61"/>
                    </a:lnTo>
                    <a:lnTo>
                      <a:pt x="40" y="54"/>
                    </a:lnTo>
                    <a:lnTo>
                      <a:pt x="47" y="50"/>
                    </a:lnTo>
                    <a:lnTo>
                      <a:pt x="47" y="47"/>
                    </a:lnTo>
                    <a:lnTo>
                      <a:pt x="43" y="43"/>
                    </a:lnTo>
                    <a:lnTo>
                      <a:pt x="40" y="40"/>
                    </a:lnTo>
                    <a:lnTo>
                      <a:pt x="36" y="40"/>
                    </a:lnTo>
                    <a:lnTo>
                      <a:pt x="33" y="40"/>
                    </a:lnTo>
                    <a:lnTo>
                      <a:pt x="29" y="43"/>
                    </a:lnTo>
                    <a:lnTo>
                      <a:pt x="29" y="47"/>
                    </a:lnTo>
                    <a:lnTo>
                      <a:pt x="25" y="43"/>
                    </a:lnTo>
                    <a:lnTo>
                      <a:pt x="25" y="43"/>
                    </a:lnTo>
                    <a:lnTo>
                      <a:pt x="25" y="43"/>
                    </a:lnTo>
                    <a:lnTo>
                      <a:pt x="18" y="47"/>
                    </a:lnTo>
                    <a:lnTo>
                      <a:pt x="18" y="50"/>
                    </a:lnTo>
                    <a:lnTo>
                      <a:pt x="18" y="47"/>
                    </a:lnTo>
                    <a:lnTo>
                      <a:pt x="18" y="40"/>
                    </a:lnTo>
                    <a:lnTo>
                      <a:pt x="15" y="40"/>
                    </a:lnTo>
                    <a:lnTo>
                      <a:pt x="11" y="47"/>
                    </a:lnTo>
                    <a:lnTo>
                      <a:pt x="4" y="58"/>
                    </a:lnTo>
                    <a:lnTo>
                      <a:pt x="4" y="58"/>
                    </a:lnTo>
                    <a:lnTo>
                      <a:pt x="0" y="58"/>
                    </a:lnTo>
                    <a:lnTo>
                      <a:pt x="0" y="54"/>
                    </a:lnTo>
                    <a:lnTo>
                      <a:pt x="0" y="43"/>
                    </a:lnTo>
                    <a:lnTo>
                      <a:pt x="4" y="40"/>
                    </a:lnTo>
                    <a:lnTo>
                      <a:pt x="8" y="36"/>
                    </a:lnTo>
                    <a:lnTo>
                      <a:pt x="18" y="32"/>
                    </a:lnTo>
                    <a:lnTo>
                      <a:pt x="18" y="29"/>
                    </a:lnTo>
                    <a:lnTo>
                      <a:pt x="22" y="25"/>
                    </a:lnTo>
                    <a:lnTo>
                      <a:pt x="25" y="22"/>
                    </a:lnTo>
                    <a:lnTo>
                      <a:pt x="29" y="22"/>
                    </a:lnTo>
                    <a:lnTo>
                      <a:pt x="36" y="25"/>
                    </a:lnTo>
                    <a:lnTo>
                      <a:pt x="36" y="29"/>
                    </a:lnTo>
                    <a:lnTo>
                      <a:pt x="36" y="36"/>
                    </a:lnTo>
                    <a:lnTo>
                      <a:pt x="43" y="32"/>
                    </a:lnTo>
                    <a:lnTo>
                      <a:pt x="47" y="25"/>
                    </a:lnTo>
                    <a:lnTo>
                      <a:pt x="51" y="22"/>
                    </a:lnTo>
                    <a:lnTo>
                      <a:pt x="54" y="25"/>
                    </a:lnTo>
                    <a:lnTo>
                      <a:pt x="54" y="22"/>
                    </a:lnTo>
                    <a:lnTo>
                      <a:pt x="58" y="18"/>
                    </a:lnTo>
                    <a:lnTo>
                      <a:pt x="58" y="14"/>
                    </a:lnTo>
                    <a:lnTo>
                      <a:pt x="61" y="18"/>
                    </a:lnTo>
                    <a:lnTo>
                      <a:pt x="65" y="14"/>
                    </a:lnTo>
                    <a:lnTo>
                      <a:pt x="68" y="14"/>
                    </a:lnTo>
                    <a:lnTo>
                      <a:pt x="72" y="14"/>
                    </a:lnTo>
                    <a:lnTo>
                      <a:pt x="72" y="7"/>
                    </a:lnTo>
                    <a:lnTo>
                      <a:pt x="68" y="4"/>
                    </a:lnTo>
                    <a:lnTo>
                      <a:pt x="68"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39" name="Freeform 3276">
                <a:extLst>
                  <a:ext uri="{FF2B5EF4-FFF2-40B4-BE49-F238E27FC236}">
                    <a16:creationId xmlns:a16="http://schemas.microsoft.com/office/drawing/2014/main" id="{20C8D9E5-3A35-4FC4-A1CB-DB549614CEB1}"/>
                  </a:ext>
                </a:extLst>
              </p:cNvPr>
              <p:cNvSpPr>
                <a:spLocks/>
              </p:cNvSpPr>
              <p:nvPr/>
            </p:nvSpPr>
            <p:spPr bwMode="auto">
              <a:xfrm>
                <a:off x="6208" y="2585"/>
                <a:ext cx="11" cy="7"/>
              </a:xfrm>
              <a:custGeom>
                <a:avLst/>
                <a:gdLst>
                  <a:gd name="T0" fmla="*/ 0 w 11"/>
                  <a:gd name="T1" fmla="*/ 4 h 7"/>
                  <a:gd name="T2" fmla="*/ 3 w 11"/>
                  <a:gd name="T3" fmla="*/ 0 h 7"/>
                  <a:gd name="T4" fmla="*/ 3 w 11"/>
                  <a:gd name="T5" fmla="*/ 0 h 7"/>
                  <a:gd name="T6" fmla="*/ 7 w 11"/>
                  <a:gd name="T7" fmla="*/ 4 h 7"/>
                  <a:gd name="T8" fmla="*/ 11 w 11"/>
                  <a:gd name="T9" fmla="*/ 4 h 7"/>
                  <a:gd name="T10" fmla="*/ 7 w 11"/>
                  <a:gd name="T11" fmla="*/ 7 h 7"/>
                  <a:gd name="T12" fmla="*/ 3 w 11"/>
                  <a:gd name="T13" fmla="*/ 7 h 7"/>
                  <a:gd name="T14" fmla="*/ 0 w 11"/>
                  <a:gd name="T15" fmla="*/ 4 h 7"/>
                  <a:gd name="T16" fmla="*/ 0 w 11"/>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0" y="4"/>
                    </a:moveTo>
                    <a:lnTo>
                      <a:pt x="3" y="0"/>
                    </a:lnTo>
                    <a:lnTo>
                      <a:pt x="3" y="0"/>
                    </a:lnTo>
                    <a:lnTo>
                      <a:pt x="7" y="4"/>
                    </a:lnTo>
                    <a:lnTo>
                      <a:pt x="11" y="4"/>
                    </a:lnTo>
                    <a:lnTo>
                      <a:pt x="7" y="7"/>
                    </a:lnTo>
                    <a:lnTo>
                      <a:pt x="3" y="7"/>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0" name="Freeform 3277">
                <a:extLst>
                  <a:ext uri="{FF2B5EF4-FFF2-40B4-BE49-F238E27FC236}">
                    <a16:creationId xmlns:a16="http://schemas.microsoft.com/office/drawing/2014/main" id="{F4D08F0C-B9B1-42D0-939A-CBBE31C00C4B}"/>
                  </a:ext>
                </a:extLst>
              </p:cNvPr>
              <p:cNvSpPr>
                <a:spLocks/>
              </p:cNvSpPr>
              <p:nvPr/>
            </p:nvSpPr>
            <p:spPr bwMode="auto">
              <a:xfrm>
                <a:off x="6208" y="2585"/>
                <a:ext cx="11" cy="7"/>
              </a:xfrm>
              <a:custGeom>
                <a:avLst/>
                <a:gdLst>
                  <a:gd name="T0" fmla="*/ 0 w 11"/>
                  <a:gd name="T1" fmla="*/ 4 h 7"/>
                  <a:gd name="T2" fmla="*/ 3 w 11"/>
                  <a:gd name="T3" fmla="*/ 0 h 7"/>
                  <a:gd name="T4" fmla="*/ 3 w 11"/>
                  <a:gd name="T5" fmla="*/ 0 h 7"/>
                  <a:gd name="T6" fmla="*/ 7 w 11"/>
                  <a:gd name="T7" fmla="*/ 4 h 7"/>
                  <a:gd name="T8" fmla="*/ 11 w 11"/>
                  <a:gd name="T9" fmla="*/ 4 h 7"/>
                  <a:gd name="T10" fmla="*/ 7 w 11"/>
                  <a:gd name="T11" fmla="*/ 7 h 7"/>
                  <a:gd name="T12" fmla="*/ 3 w 11"/>
                  <a:gd name="T13" fmla="*/ 7 h 7"/>
                  <a:gd name="T14" fmla="*/ 0 w 11"/>
                  <a:gd name="T15" fmla="*/ 4 h 7"/>
                  <a:gd name="T16" fmla="*/ 0 w 11"/>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0" y="4"/>
                    </a:moveTo>
                    <a:lnTo>
                      <a:pt x="3" y="0"/>
                    </a:lnTo>
                    <a:lnTo>
                      <a:pt x="3" y="0"/>
                    </a:lnTo>
                    <a:lnTo>
                      <a:pt x="7" y="4"/>
                    </a:lnTo>
                    <a:lnTo>
                      <a:pt x="11" y="4"/>
                    </a:lnTo>
                    <a:lnTo>
                      <a:pt x="7" y="7"/>
                    </a:lnTo>
                    <a:lnTo>
                      <a:pt x="3" y="7"/>
                    </a:lnTo>
                    <a:lnTo>
                      <a:pt x="0"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1" name="Freeform 3278">
                <a:extLst>
                  <a:ext uri="{FF2B5EF4-FFF2-40B4-BE49-F238E27FC236}">
                    <a16:creationId xmlns:a16="http://schemas.microsoft.com/office/drawing/2014/main" id="{72DF765B-4AEE-4FEB-B5B4-F285584A1166}"/>
                  </a:ext>
                </a:extLst>
              </p:cNvPr>
              <p:cNvSpPr>
                <a:spLocks/>
              </p:cNvSpPr>
              <p:nvPr/>
            </p:nvSpPr>
            <p:spPr bwMode="auto">
              <a:xfrm>
                <a:off x="6190" y="2599"/>
                <a:ext cx="11" cy="4"/>
              </a:xfrm>
              <a:custGeom>
                <a:avLst/>
                <a:gdLst>
                  <a:gd name="T0" fmla="*/ 0 w 11"/>
                  <a:gd name="T1" fmla="*/ 4 h 4"/>
                  <a:gd name="T2" fmla="*/ 0 w 11"/>
                  <a:gd name="T3" fmla="*/ 4 h 4"/>
                  <a:gd name="T4" fmla="*/ 0 w 11"/>
                  <a:gd name="T5" fmla="*/ 0 h 4"/>
                  <a:gd name="T6" fmla="*/ 3 w 11"/>
                  <a:gd name="T7" fmla="*/ 0 h 4"/>
                  <a:gd name="T8" fmla="*/ 11 w 11"/>
                  <a:gd name="T9" fmla="*/ 4 h 4"/>
                  <a:gd name="T10" fmla="*/ 7 w 11"/>
                  <a:gd name="T11" fmla="*/ 4 h 4"/>
                  <a:gd name="T12" fmla="*/ 3 w 11"/>
                  <a:gd name="T13" fmla="*/ 4 h 4"/>
                  <a:gd name="T14" fmla="*/ 3 w 11"/>
                  <a:gd name="T15" fmla="*/ 4 h 4"/>
                  <a:gd name="T16" fmla="*/ 0 w 11"/>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0" y="4"/>
                    </a:moveTo>
                    <a:lnTo>
                      <a:pt x="0" y="4"/>
                    </a:lnTo>
                    <a:lnTo>
                      <a:pt x="0" y="0"/>
                    </a:lnTo>
                    <a:lnTo>
                      <a:pt x="3" y="0"/>
                    </a:lnTo>
                    <a:lnTo>
                      <a:pt x="11" y="4"/>
                    </a:lnTo>
                    <a:lnTo>
                      <a:pt x="7" y="4"/>
                    </a:lnTo>
                    <a:lnTo>
                      <a:pt x="3" y="4"/>
                    </a:lnTo>
                    <a:lnTo>
                      <a:pt x="3"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2" name="Freeform 3279">
                <a:extLst>
                  <a:ext uri="{FF2B5EF4-FFF2-40B4-BE49-F238E27FC236}">
                    <a16:creationId xmlns:a16="http://schemas.microsoft.com/office/drawing/2014/main" id="{121D73EF-99B9-4C84-9267-5FC37F27AFC6}"/>
                  </a:ext>
                </a:extLst>
              </p:cNvPr>
              <p:cNvSpPr>
                <a:spLocks/>
              </p:cNvSpPr>
              <p:nvPr/>
            </p:nvSpPr>
            <p:spPr bwMode="auto">
              <a:xfrm>
                <a:off x="6190" y="2599"/>
                <a:ext cx="11" cy="4"/>
              </a:xfrm>
              <a:custGeom>
                <a:avLst/>
                <a:gdLst>
                  <a:gd name="T0" fmla="*/ 0 w 11"/>
                  <a:gd name="T1" fmla="*/ 4 h 4"/>
                  <a:gd name="T2" fmla="*/ 0 w 11"/>
                  <a:gd name="T3" fmla="*/ 4 h 4"/>
                  <a:gd name="T4" fmla="*/ 0 w 11"/>
                  <a:gd name="T5" fmla="*/ 0 h 4"/>
                  <a:gd name="T6" fmla="*/ 3 w 11"/>
                  <a:gd name="T7" fmla="*/ 0 h 4"/>
                  <a:gd name="T8" fmla="*/ 11 w 11"/>
                  <a:gd name="T9" fmla="*/ 4 h 4"/>
                  <a:gd name="T10" fmla="*/ 7 w 11"/>
                  <a:gd name="T11" fmla="*/ 4 h 4"/>
                  <a:gd name="T12" fmla="*/ 3 w 11"/>
                  <a:gd name="T13" fmla="*/ 4 h 4"/>
                  <a:gd name="T14" fmla="*/ 3 w 11"/>
                  <a:gd name="T15" fmla="*/ 4 h 4"/>
                  <a:gd name="T16" fmla="*/ 0 w 11"/>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0" y="4"/>
                    </a:moveTo>
                    <a:lnTo>
                      <a:pt x="0" y="4"/>
                    </a:lnTo>
                    <a:lnTo>
                      <a:pt x="0" y="0"/>
                    </a:lnTo>
                    <a:lnTo>
                      <a:pt x="3" y="0"/>
                    </a:lnTo>
                    <a:lnTo>
                      <a:pt x="11" y="4"/>
                    </a:lnTo>
                    <a:lnTo>
                      <a:pt x="7" y="4"/>
                    </a:lnTo>
                    <a:lnTo>
                      <a:pt x="3" y="4"/>
                    </a:lnTo>
                    <a:lnTo>
                      <a:pt x="3"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3" name="Freeform 3280">
                <a:extLst>
                  <a:ext uri="{FF2B5EF4-FFF2-40B4-BE49-F238E27FC236}">
                    <a16:creationId xmlns:a16="http://schemas.microsoft.com/office/drawing/2014/main" id="{ACDA403F-AE6C-4B73-8181-B0C1F0630A3B}"/>
                  </a:ext>
                </a:extLst>
              </p:cNvPr>
              <p:cNvSpPr>
                <a:spLocks/>
              </p:cNvSpPr>
              <p:nvPr/>
            </p:nvSpPr>
            <p:spPr bwMode="auto">
              <a:xfrm>
                <a:off x="6168" y="2614"/>
                <a:ext cx="8" cy="7"/>
              </a:xfrm>
              <a:custGeom>
                <a:avLst/>
                <a:gdLst>
                  <a:gd name="T0" fmla="*/ 0 w 8"/>
                  <a:gd name="T1" fmla="*/ 7 h 7"/>
                  <a:gd name="T2" fmla="*/ 0 w 8"/>
                  <a:gd name="T3" fmla="*/ 7 h 7"/>
                  <a:gd name="T4" fmla="*/ 0 w 8"/>
                  <a:gd name="T5" fmla="*/ 3 h 7"/>
                  <a:gd name="T6" fmla="*/ 0 w 8"/>
                  <a:gd name="T7" fmla="*/ 3 h 7"/>
                  <a:gd name="T8" fmla="*/ 4 w 8"/>
                  <a:gd name="T9" fmla="*/ 0 h 7"/>
                  <a:gd name="T10" fmla="*/ 8 w 8"/>
                  <a:gd name="T11" fmla="*/ 3 h 7"/>
                  <a:gd name="T12" fmla="*/ 8 w 8"/>
                  <a:gd name="T13" fmla="*/ 3 h 7"/>
                  <a:gd name="T14" fmla="*/ 4 w 8"/>
                  <a:gd name="T15" fmla="*/ 7 h 7"/>
                  <a:gd name="T16" fmla="*/ 0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7"/>
                    </a:moveTo>
                    <a:lnTo>
                      <a:pt x="0" y="7"/>
                    </a:lnTo>
                    <a:lnTo>
                      <a:pt x="0" y="3"/>
                    </a:lnTo>
                    <a:lnTo>
                      <a:pt x="0" y="3"/>
                    </a:lnTo>
                    <a:lnTo>
                      <a:pt x="4" y="0"/>
                    </a:lnTo>
                    <a:lnTo>
                      <a:pt x="8" y="3"/>
                    </a:lnTo>
                    <a:lnTo>
                      <a:pt x="8" y="3"/>
                    </a:lnTo>
                    <a:lnTo>
                      <a:pt x="4" y="7"/>
                    </a:lnTo>
                    <a:lnTo>
                      <a:pt x="0"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4" name="Freeform 3281">
                <a:extLst>
                  <a:ext uri="{FF2B5EF4-FFF2-40B4-BE49-F238E27FC236}">
                    <a16:creationId xmlns:a16="http://schemas.microsoft.com/office/drawing/2014/main" id="{77CEB5C3-20B5-46A2-8BA1-0E623490C2C8}"/>
                  </a:ext>
                </a:extLst>
              </p:cNvPr>
              <p:cNvSpPr>
                <a:spLocks/>
              </p:cNvSpPr>
              <p:nvPr/>
            </p:nvSpPr>
            <p:spPr bwMode="auto">
              <a:xfrm>
                <a:off x="6168" y="2614"/>
                <a:ext cx="8" cy="7"/>
              </a:xfrm>
              <a:custGeom>
                <a:avLst/>
                <a:gdLst>
                  <a:gd name="T0" fmla="*/ 0 w 8"/>
                  <a:gd name="T1" fmla="*/ 7 h 7"/>
                  <a:gd name="T2" fmla="*/ 0 w 8"/>
                  <a:gd name="T3" fmla="*/ 7 h 7"/>
                  <a:gd name="T4" fmla="*/ 0 w 8"/>
                  <a:gd name="T5" fmla="*/ 3 h 7"/>
                  <a:gd name="T6" fmla="*/ 0 w 8"/>
                  <a:gd name="T7" fmla="*/ 3 h 7"/>
                  <a:gd name="T8" fmla="*/ 4 w 8"/>
                  <a:gd name="T9" fmla="*/ 0 h 7"/>
                  <a:gd name="T10" fmla="*/ 8 w 8"/>
                  <a:gd name="T11" fmla="*/ 3 h 7"/>
                  <a:gd name="T12" fmla="*/ 8 w 8"/>
                  <a:gd name="T13" fmla="*/ 3 h 7"/>
                  <a:gd name="T14" fmla="*/ 4 w 8"/>
                  <a:gd name="T15" fmla="*/ 7 h 7"/>
                  <a:gd name="T16" fmla="*/ 0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7"/>
                    </a:moveTo>
                    <a:lnTo>
                      <a:pt x="0" y="7"/>
                    </a:lnTo>
                    <a:lnTo>
                      <a:pt x="0" y="3"/>
                    </a:lnTo>
                    <a:lnTo>
                      <a:pt x="0" y="3"/>
                    </a:lnTo>
                    <a:lnTo>
                      <a:pt x="4" y="0"/>
                    </a:lnTo>
                    <a:lnTo>
                      <a:pt x="8" y="3"/>
                    </a:lnTo>
                    <a:lnTo>
                      <a:pt x="8" y="3"/>
                    </a:lnTo>
                    <a:lnTo>
                      <a:pt x="4" y="7"/>
                    </a:lnTo>
                    <a:lnTo>
                      <a:pt x="0"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5" name="Freeform 3282">
                <a:extLst>
                  <a:ext uri="{FF2B5EF4-FFF2-40B4-BE49-F238E27FC236}">
                    <a16:creationId xmlns:a16="http://schemas.microsoft.com/office/drawing/2014/main" id="{950086CC-C3A6-44BC-8C8B-8171582C52C7}"/>
                  </a:ext>
                </a:extLst>
              </p:cNvPr>
              <p:cNvSpPr>
                <a:spLocks/>
              </p:cNvSpPr>
              <p:nvPr/>
            </p:nvSpPr>
            <p:spPr bwMode="auto">
              <a:xfrm>
                <a:off x="5212" y="1932"/>
                <a:ext cx="18" cy="4"/>
              </a:xfrm>
              <a:custGeom>
                <a:avLst/>
                <a:gdLst>
                  <a:gd name="T0" fmla="*/ 0 w 18"/>
                  <a:gd name="T1" fmla="*/ 4 h 4"/>
                  <a:gd name="T2" fmla="*/ 14 w 18"/>
                  <a:gd name="T3" fmla="*/ 0 h 4"/>
                  <a:gd name="T4" fmla="*/ 14 w 18"/>
                  <a:gd name="T5" fmla="*/ 0 h 4"/>
                  <a:gd name="T6" fmla="*/ 18 w 18"/>
                  <a:gd name="T7" fmla="*/ 0 h 4"/>
                  <a:gd name="T8" fmla="*/ 0 w 18"/>
                  <a:gd name="T9" fmla="*/ 4 h 4"/>
                </a:gdLst>
                <a:ahLst/>
                <a:cxnLst>
                  <a:cxn ang="0">
                    <a:pos x="T0" y="T1"/>
                  </a:cxn>
                  <a:cxn ang="0">
                    <a:pos x="T2" y="T3"/>
                  </a:cxn>
                  <a:cxn ang="0">
                    <a:pos x="T4" y="T5"/>
                  </a:cxn>
                  <a:cxn ang="0">
                    <a:pos x="T6" y="T7"/>
                  </a:cxn>
                  <a:cxn ang="0">
                    <a:pos x="T8" y="T9"/>
                  </a:cxn>
                </a:cxnLst>
                <a:rect l="0" t="0" r="r" b="b"/>
                <a:pathLst>
                  <a:path w="18" h="4">
                    <a:moveTo>
                      <a:pt x="0" y="4"/>
                    </a:moveTo>
                    <a:lnTo>
                      <a:pt x="14" y="0"/>
                    </a:lnTo>
                    <a:lnTo>
                      <a:pt x="14" y="0"/>
                    </a:lnTo>
                    <a:lnTo>
                      <a:pt x="18" y="0"/>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6" name="Freeform 3283">
                <a:extLst>
                  <a:ext uri="{FF2B5EF4-FFF2-40B4-BE49-F238E27FC236}">
                    <a16:creationId xmlns:a16="http://schemas.microsoft.com/office/drawing/2014/main" id="{40881321-D982-4889-8D13-BBA324050215}"/>
                  </a:ext>
                </a:extLst>
              </p:cNvPr>
              <p:cNvSpPr>
                <a:spLocks/>
              </p:cNvSpPr>
              <p:nvPr/>
            </p:nvSpPr>
            <p:spPr bwMode="auto">
              <a:xfrm>
                <a:off x="5212" y="1932"/>
                <a:ext cx="18" cy="4"/>
              </a:xfrm>
              <a:custGeom>
                <a:avLst/>
                <a:gdLst>
                  <a:gd name="T0" fmla="*/ 0 w 18"/>
                  <a:gd name="T1" fmla="*/ 4 h 4"/>
                  <a:gd name="T2" fmla="*/ 14 w 18"/>
                  <a:gd name="T3" fmla="*/ 0 h 4"/>
                  <a:gd name="T4" fmla="*/ 14 w 18"/>
                  <a:gd name="T5" fmla="*/ 0 h 4"/>
                  <a:gd name="T6" fmla="*/ 18 w 18"/>
                  <a:gd name="T7" fmla="*/ 0 h 4"/>
                </a:gdLst>
                <a:ahLst/>
                <a:cxnLst>
                  <a:cxn ang="0">
                    <a:pos x="T0" y="T1"/>
                  </a:cxn>
                  <a:cxn ang="0">
                    <a:pos x="T2" y="T3"/>
                  </a:cxn>
                  <a:cxn ang="0">
                    <a:pos x="T4" y="T5"/>
                  </a:cxn>
                  <a:cxn ang="0">
                    <a:pos x="T6" y="T7"/>
                  </a:cxn>
                </a:cxnLst>
                <a:rect l="0" t="0" r="r" b="b"/>
                <a:pathLst>
                  <a:path w="18" h="4">
                    <a:moveTo>
                      <a:pt x="0" y="4"/>
                    </a:moveTo>
                    <a:lnTo>
                      <a:pt x="14" y="0"/>
                    </a:lnTo>
                    <a:lnTo>
                      <a:pt x="14" y="0"/>
                    </a:lnTo>
                    <a:lnTo>
                      <a:pt x="18"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7" name="Freeform 3284">
                <a:extLst>
                  <a:ext uri="{FF2B5EF4-FFF2-40B4-BE49-F238E27FC236}">
                    <a16:creationId xmlns:a16="http://schemas.microsoft.com/office/drawing/2014/main" id="{1D032AAC-DB57-4CC3-9791-D552DA1C5A52}"/>
                  </a:ext>
                </a:extLst>
              </p:cNvPr>
              <p:cNvSpPr>
                <a:spLocks/>
              </p:cNvSpPr>
              <p:nvPr/>
            </p:nvSpPr>
            <p:spPr bwMode="auto">
              <a:xfrm>
                <a:off x="4965" y="1932"/>
                <a:ext cx="297" cy="298"/>
              </a:xfrm>
              <a:custGeom>
                <a:avLst/>
                <a:gdLst>
                  <a:gd name="T0" fmla="*/ 225 w 297"/>
                  <a:gd name="T1" fmla="*/ 11 h 298"/>
                  <a:gd name="T2" fmla="*/ 211 w 297"/>
                  <a:gd name="T3" fmla="*/ 22 h 298"/>
                  <a:gd name="T4" fmla="*/ 215 w 297"/>
                  <a:gd name="T5" fmla="*/ 47 h 298"/>
                  <a:gd name="T6" fmla="*/ 204 w 297"/>
                  <a:gd name="T7" fmla="*/ 68 h 298"/>
                  <a:gd name="T8" fmla="*/ 193 w 297"/>
                  <a:gd name="T9" fmla="*/ 83 h 298"/>
                  <a:gd name="T10" fmla="*/ 175 w 297"/>
                  <a:gd name="T11" fmla="*/ 101 h 298"/>
                  <a:gd name="T12" fmla="*/ 161 w 297"/>
                  <a:gd name="T13" fmla="*/ 122 h 298"/>
                  <a:gd name="T14" fmla="*/ 140 w 297"/>
                  <a:gd name="T15" fmla="*/ 126 h 298"/>
                  <a:gd name="T16" fmla="*/ 125 w 297"/>
                  <a:gd name="T17" fmla="*/ 129 h 298"/>
                  <a:gd name="T18" fmla="*/ 111 w 297"/>
                  <a:gd name="T19" fmla="*/ 165 h 298"/>
                  <a:gd name="T20" fmla="*/ 54 w 297"/>
                  <a:gd name="T21" fmla="*/ 169 h 298"/>
                  <a:gd name="T22" fmla="*/ 3 w 297"/>
                  <a:gd name="T23" fmla="*/ 162 h 298"/>
                  <a:gd name="T24" fmla="*/ 39 w 297"/>
                  <a:gd name="T25" fmla="*/ 219 h 298"/>
                  <a:gd name="T26" fmla="*/ 18 w 297"/>
                  <a:gd name="T27" fmla="*/ 255 h 298"/>
                  <a:gd name="T28" fmla="*/ 50 w 297"/>
                  <a:gd name="T29" fmla="*/ 266 h 298"/>
                  <a:gd name="T30" fmla="*/ 93 w 297"/>
                  <a:gd name="T31" fmla="*/ 262 h 298"/>
                  <a:gd name="T32" fmla="*/ 129 w 297"/>
                  <a:gd name="T33" fmla="*/ 280 h 298"/>
                  <a:gd name="T34" fmla="*/ 150 w 297"/>
                  <a:gd name="T35" fmla="*/ 294 h 298"/>
                  <a:gd name="T36" fmla="*/ 165 w 297"/>
                  <a:gd name="T37" fmla="*/ 284 h 298"/>
                  <a:gd name="T38" fmla="*/ 190 w 297"/>
                  <a:gd name="T39" fmla="*/ 284 h 298"/>
                  <a:gd name="T40" fmla="*/ 204 w 297"/>
                  <a:gd name="T41" fmla="*/ 284 h 298"/>
                  <a:gd name="T42" fmla="*/ 208 w 297"/>
                  <a:gd name="T43" fmla="*/ 273 h 298"/>
                  <a:gd name="T44" fmla="*/ 190 w 297"/>
                  <a:gd name="T45" fmla="*/ 251 h 298"/>
                  <a:gd name="T46" fmla="*/ 179 w 297"/>
                  <a:gd name="T47" fmla="*/ 233 h 298"/>
                  <a:gd name="T48" fmla="*/ 200 w 297"/>
                  <a:gd name="T49" fmla="*/ 205 h 298"/>
                  <a:gd name="T50" fmla="*/ 225 w 297"/>
                  <a:gd name="T51" fmla="*/ 201 h 298"/>
                  <a:gd name="T52" fmla="*/ 258 w 297"/>
                  <a:gd name="T53" fmla="*/ 162 h 298"/>
                  <a:gd name="T54" fmla="*/ 279 w 297"/>
                  <a:gd name="T55" fmla="*/ 137 h 298"/>
                  <a:gd name="T56" fmla="*/ 283 w 297"/>
                  <a:gd name="T57" fmla="*/ 129 h 298"/>
                  <a:gd name="T58" fmla="*/ 290 w 297"/>
                  <a:gd name="T59" fmla="*/ 115 h 298"/>
                  <a:gd name="T60" fmla="*/ 283 w 297"/>
                  <a:gd name="T61" fmla="*/ 101 h 298"/>
                  <a:gd name="T62" fmla="*/ 272 w 297"/>
                  <a:gd name="T63" fmla="*/ 93 h 298"/>
                  <a:gd name="T64" fmla="*/ 268 w 297"/>
                  <a:gd name="T65" fmla="*/ 90 h 298"/>
                  <a:gd name="T66" fmla="*/ 261 w 297"/>
                  <a:gd name="T67" fmla="*/ 90 h 298"/>
                  <a:gd name="T68" fmla="*/ 261 w 297"/>
                  <a:gd name="T69" fmla="*/ 86 h 298"/>
                  <a:gd name="T70" fmla="*/ 261 w 297"/>
                  <a:gd name="T71" fmla="*/ 79 h 298"/>
                  <a:gd name="T72" fmla="*/ 261 w 297"/>
                  <a:gd name="T73" fmla="*/ 76 h 298"/>
                  <a:gd name="T74" fmla="*/ 261 w 297"/>
                  <a:gd name="T75" fmla="*/ 72 h 298"/>
                  <a:gd name="T76" fmla="*/ 258 w 297"/>
                  <a:gd name="T77" fmla="*/ 65 h 298"/>
                  <a:gd name="T78" fmla="*/ 258 w 297"/>
                  <a:gd name="T79" fmla="*/ 61 h 298"/>
                  <a:gd name="T80" fmla="*/ 258 w 297"/>
                  <a:gd name="T81" fmla="*/ 58 h 298"/>
                  <a:gd name="T82" fmla="*/ 261 w 297"/>
                  <a:gd name="T83" fmla="*/ 54 h 298"/>
                  <a:gd name="T84" fmla="*/ 261 w 297"/>
                  <a:gd name="T85" fmla="*/ 50 h 298"/>
                  <a:gd name="T86" fmla="*/ 265 w 297"/>
                  <a:gd name="T87" fmla="*/ 47 h 298"/>
                  <a:gd name="T88" fmla="*/ 268 w 297"/>
                  <a:gd name="T89" fmla="*/ 43 h 298"/>
                  <a:gd name="T90" fmla="*/ 272 w 297"/>
                  <a:gd name="T91" fmla="*/ 40 h 298"/>
                  <a:gd name="T92" fmla="*/ 265 w 297"/>
                  <a:gd name="T93" fmla="*/ 40 h 298"/>
                  <a:gd name="T94" fmla="*/ 261 w 297"/>
                  <a:gd name="T95" fmla="*/ 36 h 298"/>
                  <a:gd name="T96" fmla="*/ 265 w 297"/>
                  <a:gd name="T97" fmla="*/ 32 h 298"/>
                  <a:gd name="T98" fmla="*/ 258 w 297"/>
                  <a:gd name="T99" fmla="*/ 29 h 298"/>
                  <a:gd name="T100" fmla="*/ 254 w 297"/>
                  <a:gd name="T101" fmla="*/ 29 h 298"/>
                  <a:gd name="T102" fmla="*/ 251 w 297"/>
                  <a:gd name="T103" fmla="*/ 25 h 298"/>
                  <a:gd name="T104" fmla="*/ 247 w 297"/>
                  <a:gd name="T105" fmla="*/ 22 h 298"/>
                  <a:gd name="T106" fmla="*/ 243 w 297"/>
                  <a:gd name="T107" fmla="*/ 25 h 298"/>
                  <a:gd name="T108" fmla="*/ 240 w 297"/>
                  <a:gd name="T109" fmla="*/ 22 h 298"/>
                  <a:gd name="T110" fmla="*/ 240 w 297"/>
                  <a:gd name="T111" fmla="*/ 15 h 298"/>
                  <a:gd name="T112" fmla="*/ 243 w 297"/>
                  <a:gd name="T113" fmla="*/ 11 h 298"/>
                  <a:gd name="T114" fmla="*/ 247 w 297"/>
                  <a:gd name="T115" fmla="*/ 7 h 298"/>
                  <a:gd name="T116" fmla="*/ 251 w 297"/>
                  <a:gd name="T117" fmla="*/ 4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7" h="298">
                    <a:moveTo>
                      <a:pt x="247" y="4"/>
                    </a:moveTo>
                    <a:lnTo>
                      <a:pt x="247" y="0"/>
                    </a:lnTo>
                    <a:lnTo>
                      <a:pt x="243" y="4"/>
                    </a:lnTo>
                    <a:lnTo>
                      <a:pt x="240" y="4"/>
                    </a:lnTo>
                    <a:lnTo>
                      <a:pt x="236" y="4"/>
                    </a:lnTo>
                    <a:lnTo>
                      <a:pt x="233" y="7"/>
                    </a:lnTo>
                    <a:lnTo>
                      <a:pt x="233" y="7"/>
                    </a:lnTo>
                    <a:lnTo>
                      <a:pt x="229" y="7"/>
                    </a:lnTo>
                    <a:lnTo>
                      <a:pt x="229" y="7"/>
                    </a:lnTo>
                    <a:lnTo>
                      <a:pt x="229" y="11"/>
                    </a:lnTo>
                    <a:lnTo>
                      <a:pt x="225" y="11"/>
                    </a:lnTo>
                    <a:lnTo>
                      <a:pt x="225" y="11"/>
                    </a:lnTo>
                    <a:lnTo>
                      <a:pt x="225" y="11"/>
                    </a:lnTo>
                    <a:lnTo>
                      <a:pt x="225" y="11"/>
                    </a:lnTo>
                    <a:lnTo>
                      <a:pt x="222" y="11"/>
                    </a:lnTo>
                    <a:lnTo>
                      <a:pt x="222" y="11"/>
                    </a:lnTo>
                    <a:lnTo>
                      <a:pt x="218" y="11"/>
                    </a:lnTo>
                    <a:lnTo>
                      <a:pt x="218" y="15"/>
                    </a:lnTo>
                    <a:lnTo>
                      <a:pt x="215" y="18"/>
                    </a:lnTo>
                    <a:lnTo>
                      <a:pt x="211" y="22"/>
                    </a:lnTo>
                    <a:lnTo>
                      <a:pt x="211" y="22"/>
                    </a:lnTo>
                    <a:lnTo>
                      <a:pt x="211" y="22"/>
                    </a:lnTo>
                    <a:lnTo>
                      <a:pt x="215" y="25"/>
                    </a:lnTo>
                    <a:lnTo>
                      <a:pt x="218" y="25"/>
                    </a:lnTo>
                    <a:lnTo>
                      <a:pt x="218" y="32"/>
                    </a:lnTo>
                    <a:lnTo>
                      <a:pt x="222" y="36"/>
                    </a:lnTo>
                    <a:lnTo>
                      <a:pt x="222" y="36"/>
                    </a:lnTo>
                    <a:lnTo>
                      <a:pt x="218" y="40"/>
                    </a:lnTo>
                    <a:lnTo>
                      <a:pt x="218" y="40"/>
                    </a:lnTo>
                    <a:lnTo>
                      <a:pt x="218" y="40"/>
                    </a:lnTo>
                    <a:lnTo>
                      <a:pt x="218" y="43"/>
                    </a:lnTo>
                    <a:lnTo>
                      <a:pt x="218" y="47"/>
                    </a:lnTo>
                    <a:lnTo>
                      <a:pt x="215" y="47"/>
                    </a:lnTo>
                    <a:lnTo>
                      <a:pt x="215" y="50"/>
                    </a:lnTo>
                    <a:lnTo>
                      <a:pt x="211" y="54"/>
                    </a:lnTo>
                    <a:lnTo>
                      <a:pt x="208" y="54"/>
                    </a:lnTo>
                    <a:lnTo>
                      <a:pt x="208" y="58"/>
                    </a:lnTo>
                    <a:lnTo>
                      <a:pt x="208" y="58"/>
                    </a:lnTo>
                    <a:lnTo>
                      <a:pt x="211" y="61"/>
                    </a:lnTo>
                    <a:lnTo>
                      <a:pt x="211" y="61"/>
                    </a:lnTo>
                    <a:lnTo>
                      <a:pt x="211" y="61"/>
                    </a:lnTo>
                    <a:lnTo>
                      <a:pt x="211" y="65"/>
                    </a:lnTo>
                    <a:lnTo>
                      <a:pt x="208" y="68"/>
                    </a:lnTo>
                    <a:lnTo>
                      <a:pt x="204" y="68"/>
                    </a:lnTo>
                    <a:lnTo>
                      <a:pt x="200" y="68"/>
                    </a:lnTo>
                    <a:lnTo>
                      <a:pt x="197" y="68"/>
                    </a:lnTo>
                    <a:lnTo>
                      <a:pt x="190" y="68"/>
                    </a:lnTo>
                    <a:lnTo>
                      <a:pt x="186" y="68"/>
                    </a:lnTo>
                    <a:lnTo>
                      <a:pt x="186" y="68"/>
                    </a:lnTo>
                    <a:lnTo>
                      <a:pt x="186" y="72"/>
                    </a:lnTo>
                    <a:lnTo>
                      <a:pt x="186" y="72"/>
                    </a:lnTo>
                    <a:lnTo>
                      <a:pt x="190" y="76"/>
                    </a:lnTo>
                    <a:lnTo>
                      <a:pt x="190" y="76"/>
                    </a:lnTo>
                    <a:lnTo>
                      <a:pt x="193" y="79"/>
                    </a:lnTo>
                    <a:lnTo>
                      <a:pt x="193" y="83"/>
                    </a:lnTo>
                    <a:lnTo>
                      <a:pt x="193" y="83"/>
                    </a:lnTo>
                    <a:lnTo>
                      <a:pt x="190" y="86"/>
                    </a:lnTo>
                    <a:lnTo>
                      <a:pt x="190" y="86"/>
                    </a:lnTo>
                    <a:lnTo>
                      <a:pt x="186" y="90"/>
                    </a:lnTo>
                    <a:lnTo>
                      <a:pt x="182" y="90"/>
                    </a:lnTo>
                    <a:lnTo>
                      <a:pt x="179" y="90"/>
                    </a:lnTo>
                    <a:lnTo>
                      <a:pt x="179" y="93"/>
                    </a:lnTo>
                    <a:lnTo>
                      <a:pt x="175" y="97"/>
                    </a:lnTo>
                    <a:lnTo>
                      <a:pt x="175" y="97"/>
                    </a:lnTo>
                    <a:lnTo>
                      <a:pt x="175" y="101"/>
                    </a:lnTo>
                    <a:lnTo>
                      <a:pt x="175" y="101"/>
                    </a:lnTo>
                    <a:lnTo>
                      <a:pt x="175" y="101"/>
                    </a:lnTo>
                    <a:lnTo>
                      <a:pt x="172" y="101"/>
                    </a:lnTo>
                    <a:lnTo>
                      <a:pt x="172" y="104"/>
                    </a:lnTo>
                    <a:lnTo>
                      <a:pt x="172" y="104"/>
                    </a:lnTo>
                    <a:lnTo>
                      <a:pt x="172" y="111"/>
                    </a:lnTo>
                    <a:lnTo>
                      <a:pt x="172" y="115"/>
                    </a:lnTo>
                    <a:lnTo>
                      <a:pt x="172" y="115"/>
                    </a:lnTo>
                    <a:lnTo>
                      <a:pt x="165" y="122"/>
                    </a:lnTo>
                    <a:lnTo>
                      <a:pt x="165" y="126"/>
                    </a:lnTo>
                    <a:lnTo>
                      <a:pt x="161" y="122"/>
                    </a:lnTo>
                    <a:lnTo>
                      <a:pt x="161" y="122"/>
                    </a:lnTo>
                    <a:lnTo>
                      <a:pt x="161" y="122"/>
                    </a:lnTo>
                    <a:lnTo>
                      <a:pt x="157" y="119"/>
                    </a:lnTo>
                    <a:lnTo>
                      <a:pt x="157" y="119"/>
                    </a:lnTo>
                    <a:lnTo>
                      <a:pt x="154" y="119"/>
                    </a:lnTo>
                    <a:lnTo>
                      <a:pt x="157" y="122"/>
                    </a:lnTo>
                    <a:lnTo>
                      <a:pt x="157" y="122"/>
                    </a:lnTo>
                    <a:lnTo>
                      <a:pt x="150" y="119"/>
                    </a:lnTo>
                    <a:lnTo>
                      <a:pt x="150" y="119"/>
                    </a:lnTo>
                    <a:lnTo>
                      <a:pt x="147" y="122"/>
                    </a:lnTo>
                    <a:lnTo>
                      <a:pt x="147" y="122"/>
                    </a:lnTo>
                    <a:lnTo>
                      <a:pt x="140" y="126"/>
                    </a:lnTo>
                    <a:lnTo>
                      <a:pt x="140" y="126"/>
                    </a:lnTo>
                    <a:lnTo>
                      <a:pt x="140" y="126"/>
                    </a:lnTo>
                    <a:lnTo>
                      <a:pt x="143" y="129"/>
                    </a:lnTo>
                    <a:lnTo>
                      <a:pt x="143" y="129"/>
                    </a:lnTo>
                    <a:lnTo>
                      <a:pt x="140" y="129"/>
                    </a:lnTo>
                    <a:lnTo>
                      <a:pt x="136" y="129"/>
                    </a:lnTo>
                    <a:lnTo>
                      <a:pt x="132" y="133"/>
                    </a:lnTo>
                    <a:lnTo>
                      <a:pt x="129" y="133"/>
                    </a:lnTo>
                    <a:lnTo>
                      <a:pt x="125" y="133"/>
                    </a:lnTo>
                    <a:lnTo>
                      <a:pt x="125" y="129"/>
                    </a:lnTo>
                    <a:lnTo>
                      <a:pt x="125" y="129"/>
                    </a:lnTo>
                    <a:lnTo>
                      <a:pt x="122" y="129"/>
                    </a:lnTo>
                    <a:lnTo>
                      <a:pt x="118" y="133"/>
                    </a:lnTo>
                    <a:lnTo>
                      <a:pt x="114" y="137"/>
                    </a:lnTo>
                    <a:lnTo>
                      <a:pt x="114" y="140"/>
                    </a:lnTo>
                    <a:lnTo>
                      <a:pt x="111" y="144"/>
                    </a:lnTo>
                    <a:lnTo>
                      <a:pt x="111" y="151"/>
                    </a:lnTo>
                    <a:lnTo>
                      <a:pt x="111" y="158"/>
                    </a:lnTo>
                    <a:lnTo>
                      <a:pt x="111" y="158"/>
                    </a:lnTo>
                    <a:lnTo>
                      <a:pt x="111" y="158"/>
                    </a:lnTo>
                    <a:lnTo>
                      <a:pt x="111" y="162"/>
                    </a:lnTo>
                    <a:lnTo>
                      <a:pt x="111" y="165"/>
                    </a:lnTo>
                    <a:lnTo>
                      <a:pt x="100" y="165"/>
                    </a:lnTo>
                    <a:lnTo>
                      <a:pt x="93" y="169"/>
                    </a:lnTo>
                    <a:lnTo>
                      <a:pt x="86" y="169"/>
                    </a:lnTo>
                    <a:lnTo>
                      <a:pt x="79" y="169"/>
                    </a:lnTo>
                    <a:lnTo>
                      <a:pt x="71" y="169"/>
                    </a:lnTo>
                    <a:lnTo>
                      <a:pt x="68" y="169"/>
                    </a:lnTo>
                    <a:lnTo>
                      <a:pt x="68" y="169"/>
                    </a:lnTo>
                    <a:lnTo>
                      <a:pt x="68" y="172"/>
                    </a:lnTo>
                    <a:lnTo>
                      <a:pt x="68" y="172"/>
                    </a:lnTo>
                    <a:lnTo>
                      <a:pt x="61" y="169"/>
                    </a:lnTo>
                    <a:lnTo>
                      <a:pt x="54" y="169"/>
                    </a:lnTo>
                    <a:lnTo>
                      <a:pt x="50" y="172"/>
                    </a:lnTo>
                    <a:lnTo>
                      <a:pt x="43" y="172"/>
                    </a:lnTo>
                    <a:lnTo>
                      <a:pt x="39" y="172"/>
                    </a:lnTo>
                    <a:lnTo>
                      <a:pt x="36" y="172"/>
                    </a:lnTo>
                    <a:lnTo>
                      <a:pt x="36" y="172"/>
                    </a:lnTo>
                    <a:lnTo>
                      <a:pt x="36" y="172"/>
                    </a:lnTo>
                    <a:lnTo>
                      <a:pt x="32" y="172"/>
                    </a:lnTo>
                    <a:lnTo>
                      <a:pt x="32" y="172"/>
                    </a:lnTo>
                    <a:lnTo>
                      <a:pt x="25" y="169"/>
                    </a:lnTo>
                    <a:lnTo>
                      <a:pt x="3" y="162"/>
                    </a:lnTo>
                    <a:lnTo>
                      <a:pt x="3" y="162"/>
                    </a:lnTo>
                    <a:lnTo>
                      <a:pt x="0" y="165"/>
                    </a:lnTo>
                    <a:lnTo>
                      <a:pt x="3" y="169"/>
                    </a:lnTo>
                    <a:lnTo>
                      <a:pt x="7" y="172"/>
                    </a:lnTo>
                    <a:lnTo>
                      <a:pt x="18" y="187"/>
                    </a:lnTo>
                    <a:lnTo>
                      <a:pt x="21" y="190"/>
                    </a:lnTo>
                    <a:lnTo>
                      <a:pt x="28" y="194"/>
                    </a:lnTo>
                    <a:lnTo>
                      <a:pt x="36" y="197"/>
                    </a:lnTo>
                    <a:lnTo>
                      <a:pt x="39" y="201"/>
                    </a:lnTo>
                    <a:lnTo>
                      <a:pt x="39" y="208"/>
                    </a:lnTo>
                    <a:lnTo>
                      <a:pt x="39" y="215"/>
                    </a:lnTo>
                    <a:lnTo>
                      <a:pt x="39" y="219"/>
                    </a:lnTo>
                    <a:lnTo>
                      <a:pt x="46" y="223"/>
                    </a:lnTo>
                    <a:lnTo>
                      <a:pt x="50" y="223"/>
                    </a:lnTo>
                    <a:lnTo>
                      <a:pt x="50" y="226"/>
                    </a:lnTo>
                    <a:lnTo>
                      <a:pt x="50" y="230"/>
                    </a:lnTo>
                    <a:lnTo>
                      <a:pt x="43" y="233"/>
                    </a:lnTo>
                    <a:lnTo>
                      <a:pt x="39" y="233"/>
                    </a:lnTo>
                    <a:lnTo>
                      <a:pt x="36" y="237"/>
                    </a:lnTo>
                    <a:lnTo>
                      <a:pt x="28" y="237"/>
                    </a:lnTo>
                    <a:lnTo>
                      <a:pt x="25" y="241"/>
                    </a:lnTo>
                    <a:lnTo>
                      <a:pt x="21" y="244"/>
                    </a:lnTo>
                    <a:lnTo>
                      <a:pt x="18" y="255"/>
                    </a:lnTo>
                    <a:lnTo>
                      <a:pt x="18" y="262"/>
                    </a:lnTo>
                    <a:lnTo>
                      <a:pt x="14" y="266"/>
                    </a:lnTo>
                    <a:lnTo>
                      <a:pt x="18" y="266"/>
                    </a:lnTo>
                    <a:lnTo>
                      <a:pt x="18" y="269"/>
                    </a:lnTo>
                    <a:lnTo>
                      <a:pt x="21" y="269"/>
                    </a:lnTo>
                    <a:lnTo>
                      <a:pt x="21" y="269"/>
                    </a:lnTo>
                    <a:lnTo>
                      <a:pt x="25" y="266"/>
                    </a:lnTo>
                    <a:lnTo>
                      <a:pt x="28" y="266"/>
                    </a:lnTo>
                    <a:lnTo>
                      <a:pt x="36" y="266"/>
                    </a:lnTo>
                    <a:lnTo>
                      <a:pt x="39" y="266"/>
                    </a:lnTo>
                    <a:lnTo>
                      <a:pt x="50" y="266"/>
                    </a:lnTo>
                    <a:lnTo>
                      <a:pt x="54" y="266"/>
                    </a:lnTo>
                    <a:lnTo>
                      <a:pt x="57" y="262"/>
                    </a:lnTo>
                    <a:lnTo>
                      <a:pt x="61" y="262"/>
                    </a:lnTo>
                    <a:lnTo>
                      <a:pt x="68" y="262"/>
                    </a:lnTo>
                    <a:lnTo>
                      <a:pt x="71" y="266"/>
                    </a:lnTo>
                    <a:lnTo>
                      <a:pt x="75" y="266"/>
                    </a:lnTo>
                    <a:lnTo>
                      <a:pt x="75" y="266"/>
                    </a:lnTo>
                    <a:lnTo>
                      <a:pt x="79" y="262"/>
                    </a:lnTo>
                    <a:lnTo>
                      <a:pt x="86" y="262"/>
                    </a:lnTo>
                    <a:lnTo>
                      <a:pt x="89" y="262"/>
                    </a:lnTo>
                    <a:lnTo>
                      <a:pt x="93" y="262"/>
                    </a:lnTo>
                    <a:lnTo>
                      <a:pt x="100" y="262"/>
                    </a:lnTo>
                    <a:lnTo>
                      <a:pt x="107" y="258"/>
                    </a:lnTo>
                    <a:lnTo>
                      <a:pt x="111" y="262"/>
                    </a:lnTo>
                    <a:lnTo>
                      <a:pt x="114" y="262"/>
                    </a:lnTo>
                    <a:lnTo>
                      <a:pt x="118" y="266"/>
                    </a:lnTo>
                    <a:lnTo>
                      <a:pt x="118" y="266"/>
                    </a:lnTo>
                    <a:lnTo>
                      <a:pt x="122" y="273"/>
                    </a:lnTo>
                    <a:lnTo>
                      <a:pt x="122" y="276"/>
                    </a:lnTo>
                    <a:lnTo>
                      <a:pt x="125" y="276"/>
                    </a:lnTo>
                    <a:lnTo>
                      <a:pt x="129" y="276"/>
                    </a:lnTo>
                    <a:lnTo>
                      <a:pt x="129" y="280"/>
                    </a:lnTo>
                    <a:lnTo>
                      <a:pt x="132" y="284"/>
                    </a:lnTo>
                    <a:lnTo>
                      <a:pt x="132" y="287"/>
                    </a:lnTo>
                    <a:lnTo>
                      <a:pt x="136" y="291"/>
                    </a:lnTo>
                    <a:lnTo>
                      <a:pt x="136" y="291"/>
                    </a:lnTo>
                    <a:lnTo>
                      <a:pt x="136" y="294"/>
                    </a:lnTo>
                    <a:lnTo>
                      <a:pt x="136" y="294"/>
                    </a:lnTo>
                    <a:lnTo>
                      <a:pt x="140" y="294"/>
                    </a:lnTo>
                    <a:lnTo>
                      <a:pt x="147" y="298"/>
                    </a:lnTo>
                    <a:lnTo>
                      <a:pt x="147" y="298"/>
                    </a:lnTo>
                    <a:lnTo>
                      <a:pt x="150" y="294"/>
                    </a:lnTo>
                    <a:lnTo>
                      <a:pt x="150" y="294"/>
                    </a:lnTo>
                    <a:lnTo>
                      <a:pt x="150" y="294"/>
                    </a:lnTo>
                    <a:lnTo>
                      <a:pt x="150" y="291"/>
                    </a:lnTo>
                    <a:lnTo>
                      <a:pt x="154" y="291"/>
                    </a:lnTo>
                    <a:lnTo>
                      <a:pt x="154" y="291"/>
                    </a:lnTo>
                    <a:lnTo>
                      <a:pt x="161" y="291"/>
                    </a:lnTo>
                    <a:lnTo>
                      <a:pt x="161" y="284"/>
                    </a:lnTo>
                    <a:lnTo>
                      <a:pt x="161" y="284"/>
                    </a:lnTo>
                    <a:lnTo>
                      <a:pt x="165" y="284"/>
                    </a:lnTo>
                    <a:lnTo>
                      <a:pt x="165" y="287"/>
                    </a:lnTo>
                    <a:lnTo>
                      <a:pt x="165" y="287"/>
                    </a:lnTo>
                    <a:lnTo>
                      <a:pt x="165" y="284"/>
                    </a:lnTo>
                    <a:lnTo>
                      <a:pt x="168" y="287"/>
                    </a:lnTo>
                    <a:lnTo>
                      <a:pt x="168" y="284"/>
                    </a:lnTo>
                    <a:lnTo>
                      <a:pt x="172" y="284"/>
                    </a:lnTo>
                    <a:lnTo>
                      <a:pt x="175" y="284"/>
                    </a:lnTo>
                    <a:lnTo>
                      <a:pt x="175" y="287"/>
                    </a:lnTo>
                    <a:lnTo>
                      <a:pt x="179" y="284"/>
                    </a:lnTo>
                    <a:lnTo>
                      <a:pt x="182" y="287"/>
                    </a:lnTo>
                    <a:lnTo>
                      <a:pt x="186" y="287"/>
                    </a:lnTo>
                    <a:lnTo>
                      <a:pt x="186" y="287"/>
                    </a:lnTo>
                    <a:lnTo>
                      <a:pt x="190" y="287"/>
                    </a:lnTo>
                    <a:lnTo>
                      <a:pt x="190" y="284"/>
                    </a:lnTo>
                    <a:lnTo>
                      <a:pt x="193" y="284"/>
                    </a:lnTo>
                    <a:lnTo>
                      <a:pt x="197" y="284"/>
                    </a:lnTo>
                    <a:lnTo>
                      <a:pt x="200" y="284"/>
                    </a:lnTo>
                    <a:lnTo>
                      <a:pt x="200" y="284"/>
                    </a:lnTo>
                    <a:lnTo>
                      <a:pt x="197" y="284"/>
                    </a:lnTo>
                    <a:lnTo>
                      <a:pt x="200" y="287"/>
                    </a:lnTo>
                    <a:lnTo>
                      <a:pt x="200" y="287"/>
                    </a:lnTo>
                    <a:lnTo>
                      <a:pt x="200" y="287"/>
                    </a:lnTo>
                    <a:lnTo>
                      <a:pt x="204" y="287"/>
                    </a:lnTo>
                    <a:lnTo>
                      <a:pt x="204" y="287"/>
                    </a:lnTo>
                    <a:lnTo>
                      <a:pt x="204" y="284"/>
                    </a:lnTo>
                    <a:lnTo>
                      <a:pt x="208" y="284"/>
                    </a:lnTo>
                    <a:lnTo>
                      <a:pt x="208" y="284"/>
                    </a:lnTo>
                    <a:lnTo>
                      <a:pt x="208" y="284"/>
                    </a:lnTo>
                    <a:lnTo>
                      <a:pt x="208" y="284"/>
                    </a:lnTo>
                    <a:lnTo>
                      <a:pt x="208" y="280"/>
                    </a:lnTo>
                    <a:lnTo>
                      <a:pt x="208" y="276"/>
                    </a:lnTo>
                    <a:lnTo>
                      <a:pt x="208" y="276"/>
                    </a:lnTo>
                    <a:lnTo>
                      <a:pt x="208" y="276"/>
                    </a:lnTo>
                    <a:lnTo>
                      <a:pt x="208" y="276"/>
                    </a:lnTo>
                    <a:lnTo>
                      <a:pt x="208" y="273"/>
                    </a:lnTo>
                    <a:lnTo>
                      <a:pt x="208" y="273"/>
                    </a:lnTo>
                    <a:lnTo>
                      <a:pt x="204" y="269"/>
                    </a:lnTo>
                    <a:lnTo>
                      <a:pt x="204" y="269"/>
                    </a:lnTo>
                    <a:lnTo>
                      <a:pt x="200" y="266"/>
                    </a:lnTo>
                    <a:lnTo>
                      <a:pt x="200" y="262"/>
                    </a:lnTo>
                    <a:lnTo>
                      <a:pt x="200" y="258"/>
                    </a:lnTo>
                    <a:lnTo>
                      <a:pt x="200" y="255"/>
                    </a:lnTo>
                    <a:lnTo>
                      <a:pt x="200" y="255"/>
                    </a:lnTo>
                    <a:lnTo>
                      <a:pt x="197" y="255"/>
                    </a:lnTo>
                    <a:lnTo>
                      <a:pt x="193" y="255"/>
                    </a:lnTo>
                    <a:lnTo>
                      <a:pt x="193" y="255"/>
                    </a:lnTo>
                    <a:lnTo>
                      <a:pt x="190" y="251"/>
                    </a:lnTo>
                    <a:lnTo>
                      <a:pt x="190" y="251"/>
                    </a:lnTo>
                    <a:lnTo>
                      <a:pt x="190" y="248"/>
                    </a:lnTo>
                    <a:lnTo>
                      <a:pt x="190" y="241"/>
                    </a:lnTo>
                    <a:lnTo>
                      <a:pt x="190" y="241"/>
                    </a:lnTo>
                    <a:lnTo>
                      <a:pt x="190" y="237"/>
                    </a:lnTo>
                    <a:lnTo>
                      <a:pt x="190" y="237"/>
                    </a:lnTo>
                    <a:lnTo>
                      <a:pt x="190" y="237"/>
                    </a:lnTo>
                    <a:lnTo>
                      <a:pt x="186" y="237"/>
                    </a:lnTo>
                    <a:lnTo>
                      <a:pt x="182" y="233"/>
                    </a:lnTo>
                    <a:lnTo>
                      <a:pt x="179" y="237"/>
                    </a:lnTo>
                    <a:lnTo>
                      <a:pt x="179" y="233"/>
                    </a:lnTo>
                    <a:lnTo>
                      <a:pt x="175" y="233"/>
                    </a:lnTo>
                    <a:lnTo>
                      <a:pt x="175" y="230"/>
                    </a:lnTo>
                    <a:lnTo>
                      <a:pt x="179" y="223"/>
                    </a:lnTo>
                    <a:lnTo>
                      <a:pt x="179" y="223"/>
                    </a:lnTo>
                    <a:lnTo>
                      <a:pt x="182" y="219"/>
                    </a:lnTo>
                    <a:lnTo>
                      <a:pt x="186" y="212"/>
                    </a:lnTo>
                    <a:lnTo>
                      <a:pt x="190" y="208"/>
                    </a:lnTo>
                    <a:lnTo>
                      <a:pt x="193" y="208"/>
                    </a:lnTo>
                    <a:lnTo>
                      <a:pt x="197" y="205"/>
                    </a:lnTo>
                    <a:lnTo>
                      <a:pt x="197" y="205"/>
                    </a:lnTo>
                    <a:lnTo>
                      <a:pt x="200" y="205"/>
                    </a:lnTo>
                    <a:lnTo>
                      <a:pt x="200" y="208"/>
                    </a:lnTo>
                    <a:lnTo>
                      <a:pt x="204" y="212"/>
                    </a:lnTo>
                    <a:lnTo>
                      <a:pt x="204" y="212"/>
                    </a:lnTo>
                    <a:lnTo>
                      <a:pt x="204" y="212"/>
                    </a:lnTo>
                    <a:lnTo>
                      <a:pt x="208" y="208"/>
                    </a:lnTo>
                    <a:lnTo>
                      <a:pt x="211" y="208"/>
                    </a:lnTo>
                    <a:lnTo>
                      <a:pt x="211" y="208"/>
                    </a:lnTo>
                    <a:lnTo>
                      <a:pt x="218" y="208"/>
                    </a:lnTo>
                    <a:lnTo>
                      <a:pt x="222" y="208"/>
                    </a:lnTo>
                    <a:lnTo>
                      <a:pt x="222" y="205"/>
                    </a:lnTo>
                    <a:lnTo>
                      <a:pt x="225" y="201"/>
                    </a:lnTo>
                    <a:lnTo>
                      <a:pt x="229" y="197"/>
                    </a:lnTo>
                    <a:lnTo>
                      <a:pt x="233" y="190"/>
                    </a:lnTo>
                    <a:lnTo>
                      <a:pt x="233" y="190"/>
                    </a:lnTo>
                    <a:lnTo>
                      <a:pt x="236" y="187"/>
                    </a:lnTo>
                    <a:lnTo>
                      <a:pt x="243" y="183"/>
                    </a:lnTo>
                    <a:lnTo>
                      <a:pt x="243" y="183"/>
                    </a:lnTo>
                    <a:lnTo>
                      <a:pt x="251" y="172"/>
                    </a:lnTo>
                    <a:lnTo>
                      <a:pt x="251" y="169"/>
                    </a:lnTo>
                    <a:lnTo>
                      <a:pt x="254" y="165"/>
                    </a:lnTo>
                    <a:lnTo>
                      <a:pt x="254" y="162"/>
                    </a:lnTo>
                    <a:lnTo>
                      <a:pt x="258" y="162"/>
                    </a:lnTo>
                    <a:lnTo>
                      <a:pt x="261" y="162"/>
                    </a:lnTo>
                    <a:lnTo>
                      <a:pt x="265" y="158"/>
                    </a:lnTo>
                    <a:lnTo>
                      <a:pt x="265" y="158"/>
                    </a:lnTo>
                    <a:lnTo>
                      <a:pt x="265" y="154"/>
                    </a:lnTo>
                    <a:lnTo>
                      <a:pt x="265" y="151"/>
                    </a:lnTo>
                    <a:lnTo>
                      <a:pt x="265" y="151"/>
                    </a:lnTo>
                    <a:lnTo>
                      <a:pt x="268" y="147"/>
                    </a:lnTo>
                    <a:lnTo>
                      <a:pt x="272" y="147"/>
                    </a:lnTo>
                    <a:lnTo>
                      <a:pt x="276" y="140"/>
                    </a:lnTo>
                    <a:lnTo>
                      <a:pt x="279" y="140"/>
                    </a:lnTo>
                    <a:lnTo>
                      <a:pt x="279" y="137"/>
                    </a:lnTo>
                    <a:lnTo>
                      <a:pt x="283" y="137"/>
                    </a:lnTo>
                    <a:lnTo>
                      <a:pt x="283" y="137"/>
                    </a:lnTo>
                    <a:lnTo>
                      <a:pt x="283" y="137"/>
                    </a:lnTo>
                    <a:lnTo>
                      <a:pt x="286" y="137"/>
                    </a:lnTo>
                    <a:lnTo>
                      <a:pt x="283" y="133"/>
                    </a:lnTo>
                    <a:lnTo>
                      <a:pt x="279" y="133"/>
                    </a:lnTo>
                    <a:lnTo>
                      <a:pt x="279" y="133"/>
                    </a:lnTo>
                    <a:lnTo>
                      <a:pt x="279" y="133"/>
                    </a:lnTo>
                    <a:lnTo>
                      <a:pt x="279" y="129"/>
                    </a:lnTo>
                    <a:lnTo>
                      <a:pt x="283" y="129"/>
                    </a:lnTo>
                    <a:lnTo>
                      <a:pt x="283" y="129"/>
                    </a:lnTo>
                    <a:lnTo>
                      <a:pt x="283" y="126"/>
                    </a:lnTo>
                    <a:lnTo>
                      <a:pt x="283" y="126"/>
                    </a:lnTo>
                    <a:lnTo>
                      <a:pt x="283" y="126"/>
                    </a:lnTo>
                    <a:lnTo>
                      <a:pt x="279" y="122"/>
                    </a:lnTo>
                    <a:lnTo>
                      <a:pt x="279" y="119"/>
                    </a:lnTo>
                    <a:lnTo>
                      <a:pt x="283" y="115"/>
                    </a:lnTo>
                    <a:lnTo>
                      <a:pt x="286" y="115"/>
                    </a:lnTo>
                    <a:lnTo>
                      <a:pt x="286" y="115"/>
                    </a:lnTo>
                    <a:lnTo>
                      <a:pt x="290" y="115"/>
                    </a:lnTo>
                    <a:lnTo>
                      <a:pt x="290" y="115"/>
                    </a:lnTo>
                    <a:lnTo>
                      <a:pt x="290" y="115"/>
                    </a:lnTo>
                    <a:lnTo>
                      <a:pt x="294" y="115"/>
                    </a:lnTo>
                    <a:lnTo>
                      <a:pt x="294" y="111"/>
                    </a:lnTo>
                    <a:lnTo>
                      <a:pt x="297" y="111"/>
                    </a:lnTo>
                    <a:lnTo>
                      <a:pt x="297" y="108"/>
                    </a:lnTo>
                    <a:lnTo>
                      <a:pt x="297" y="108"/>
                    </a:lnTo>
                    <a:lnTo>
                      <a:pt x="294" y="104"/>
                    </a:lnTo>
                    <a:lnTo>
                      <a:pt x="294" y="104"/>
                    </a:lnTo>
                    <a:lnTo>
                      <a:pt x="290" y="104"/>
                    </a:lnTo>
                    <a:lnTo>
                      <a:pt x="283" y="104"/>
                    </a:lnTo>
                    <a:lnTo>
                      <a:pt x="283" y="104"/>
                    </a:lnTo>
                    <a:lnTo>
                      <a:pt x="283" y="101"/>
                    </a:lnTo>
                    <a:lnTo>
                      <a:pt x="283" y="97"/>
                    </a:lnTo>
                    <a:lnTo>
                      <a:pt x="283" y="97"/>
                    </a:lnTo>
                    <a:lnTo>
                      <a:pt x="279" y="97"/>
                    </a:lnTo>
                    <a:lnTo>
                      <a:pt x="279" y="97"/>
                    </a:lnTo>
                    <a:lnTo>
                      <a:pt x="276" y="97"/>
                    </a:lnTo>
                    <a:lnTo>
                      <a:pt x="276" y="97"/>
                    </a:lnTo>
                    <a:lnTo>
                      <a:pt x="276" y="97"/>
                    </a:lnTo>
                    <a:lnTo>
                      <a:pt x="276" y="97"/>
                    </a:lnTo>
                    <a:lnTo>
                      <a:pt x="276" y="97"/>
                    </a:lnTo>
                    <a:lnTo>
                      <a:pt x="276" y="93"/>
                    </a:lnTo>
                    <a:lnTo>
                      <a:pt x="272" y="93"/>
                    </a:lnTo>
                    <a:lnTo>
                      <a:pt x="272" y="93"/>
                    </a:lnTo>
                    <a:lnTo>
                      <a:pt x="272" y="93"/>
                    </a:lnTo>
                    <a:lnTo>
                      <a:pt x="272" y="93"/>
                    </a:lnTo>
                    <a:lnTo>
                      <a:pt x="272" y="93"/>
                    </a:lnTo>
                    <a:lnTo>
                      <a:pt x="272" y="93"/>
                    </a:lnTo>
                    <a:lnTo>
                      <a:pt x="272" y="93"/>
                    </a:lnTo>
                    <a:lnTo>
                      <a:pt x="268" y="93"/>
                    </a:lnTo>
                    <a:lnTo>
                      <a:pt x="268" y="93"/>
                    </a:lnTo>
                    <a:lnTo>
                      <a:pt x="268" y="93"/>
                    </a:lnTo>
                    <a:lnTo>
                      <a:pt x="268" y="93"/>
                    </a:lnTo>
                    <a:lnTo>
                      <a:pt x="268" y="90"/>
                    </a:lnTo>
                    <a:lnTo>
                      <a:pt x="268" y="90"/>
                    </a:lnTo>
                    <a:lnTo>
                      <a:pt x="265" y="90"/>
                    </a:lnTo>
                    <a:lnTo>
                      <a:pt x="265" y="90"/>
                    </a:lnTo>
                    <a:lnTo>
                      <a:pt x="265" y="90"/>
                    </a:lnTo>
                    <a:lnTo>
                      <a:pt x="265" y="90"/>
                    </a:lnTo>
                    <a:lnTo>
                      <a:pt x="265" y="90"/>
                    </a:lnTo>
                    <a:lnTo>
                      <a:pt x="265" y="90"/>
                    </a:lnTo>
                    <a:lnTo>
                      <a:pt x="265" y="90"/>
                    </a:lnTo>
                    <a:lnTo>
                      <a:pt x="265" y="90"/>
                    </a:lnTo>
                    <a:lnTo>
                      <a:pt x="261" y="90"/>
                    </a:lnTo>
                    <a:lnTo>
                      <a:pt x="261" y="90"/>
                    </a:lnTo>
                    <a:lnTo>
                      <a:pt x="261" y="90"/>
                    </a:lnTo>
                    <a:lnTo>
                      <a:pt x="261" y="90"/>
                    </a:lnTo>
                    <a:lnTo>
                      <a:pt x="261" y="90"/>
                    </a:lnTo>
                    <a:lnTo>
                      <a:pt x="261" y="90"/>
                    </a:lnTo>
                    <a:lnTo>
                      <a:pt x="261" y="86"/>
                    </a:lnTo>
                    <a:lnTo>
                      <a:pt x="261" y="86"/>
                    </a:lnTo>
                    <a:lnTo>
                      <a:pt x="261" y="86"/>
                    </a:lnTo>
                    <a:lnTo>
                      <a:pt x="261" y="86"/>
                    </a:lnTo>
                    <a:lnTo>
                      <a:pt x="261" y="86"/>
                    </a:lnTo>
                    <a:lnTo>
                      <a:pt x="261" y="86"/>
                    </a:lnTo>
                    <a:lnTo>
                      <a:pt x="261" y="86"/>
                    </a:lnTo>
                    <a:lnTo>
                      <a:pt x="261" y="83"/>
                    </a:lnTo>
                    <a:lnTo>
                      <a:pt x="261" y="83"/>
                    </a:lnTo>
                    <a:lnTo>
                      <a:pt x="261" y="83"/>
                    </a:lnTo>
                    <a:lnTo>
                      <a:pt x="261" y="83"/>
                    </a:lnTo>
                    <a:lnTo>
                      <a:pt x="261" y="83"/>
                    </a:lnTo>
                    <a:lnTo>
                      <a:pt x="261" y="83"/>
                    </a:lnTo>
                    <a:lnTo>
                      <a:pt x="261" y="83"/>
                    </a:lnTo>
                    <a:lnTo>
                      <a:pt x="261" y="83"/>
                    </a:lnTo>
                    <a:lnTo>
                      <a:pt x="261" y="83"/>
                    </a:lnTo>
                    <a:lnTo>
                      <a:pt x="261" y="79"/>
                    </a:lnTo>
                    <a:lnTo>
                      <a:pt x="261" y="79"/>
                    </a:lnTo>
                    <a:lnTo>
                      <a:pt x="261" y="79"/>
                    </a:lnTo>
                    <a:lnTo>
                      <a:pt x="261" y="79"/>
                    </a:lnTo>
                    <a:lnTo>
                      <a:pt x="261" y="79"/>
                    </a:lnTo>
                    <a:lnTo>
                      <a:pt x="261" y="79"/>
                    </a:lnTo>
                    <a:lnTo>
                      <a:pt x="261" y="79"/>
                    </a:lnTo>
                    <a:lnTo>
                      <a:pt x="261" y="79"/>
                    </a:lnTo>
                    <a:lnTo>
                      <a:pt x="261" y="79"/>
                    </a:lnTo>
                    <a:lnTo>
                      <a:pt x="261" y="79"/>
                    </a:lnTo>
                    <a:lnTo>
                      <a:pt x="261" y="79"/>
                    </a:lnTo>
                    <a:lnTo>
                      <a:pt x="261" y="76"/>
                    </a:lnTo>
                    <a:lnTo>
                      <a:pt x="261" y="76"/>
                    </a:lnTo>
                    <a:lnTo>
                      <a:pt x="261" y="76"/>
                    </a:lnTo>
                    <a:lnTo>
                      <a:pt x="261" y="76"/>
                    </a:lnTo>
                    <a:lnTo>
                      <a:pt x="261" y="76"/>
                    </a:lnTo>
                    <a:lnTo>
                      <a:pt x="261" y="76"/>
                    </a:lnTo>
                    <a:lnTo>
                      <a:pt x="261" y="76"/>
                    </a:lnTo>
                    <a:lnTo>
                      <a:pt x="261" y="76"/>
                    </a:lnTo>
                    <a:lnTo>
                      <a:pt x="261" y="76"/>
                    </a:lnTo>
                    <a:lnTo>
                      <a:pt x="261" y="76"/>
                    </a:lnTo>
                    <a:lnTo>
                      <a:pt x="261" y="72"/>
                    </a:lnTo>
                    <a:lnTo>
                      <a:pt x="261" y="72"/>
                    </a:lnTo>
                    <a:lnTo>
                      <a:pt x="261" y="72"/>
                    </a:lnTo>
                    <a:lnTo>
                      <a:pt x="261" y="72"/>
                    </a:lnTo>
                    <a:lnTo>
                      <a:pt x="261" y="72"/>
                    </a:lnTo>
                    <a:lnTo>
                      <a:pt x="261" y="68"/>
                    </a:lnTo>
                    <a:lnTo>
                      <a:pt x="261" y="68"/>
                    </a:lnTo>
                    <a:lnTo>
                      <a:pt x="261" y="68"/>
                    </a:lnTo>
                    <a:lnTo>
                      <a:pt x="261" y="68"/>
                    </a:lnTo>
                    <a:lnTo>
                      <a:pt x="258" y="68"/>
                    </a:lnTo>
                    <a:lnTo>
                      <a:pt x="258" y="68"/>
                    </a:lnTo>
                    <a:lnTo>
                      <a:pt x="258" y="68"/>
                    </a:lnTo>
                    <a:lnTo>
                      <a:pt x="258" y="65"/>
                    </a:lnTo>
                    <a:lnTo>
                      <a:pt x="258" y="65"/>
                    </a:lnTo>
                    <a:lnTo>
                      <a:pt x="258" y="65"/>
                    </a:lnTo>
                    <a:lnTo>
                      <a:pt x="258" y="65"/>
                    </a:lnTo>
                    <a:lnTo>
                      <a:pt x="258" y="65"/>
                    </a:lnTo>
                    <a:lnTo>
                      <a:pt x="258" y="65"/>
                    </a:lnTo>
                    <a:lnTo>
                      <a:pt x="258" y="65"/>
                    </a:lnTo>
                    <a:lnTo>
                      <a:pt x="258" y="65"/>
                    </a:lnTo>
                    <a:lnTo>
                      <a:pt x="258" y="61"/>
                    </a:lnTo>
                    <a:lnTo>
                      <a:pt x="258" y="61"/>
                    </a:lnTo>
                    <a:lnTo>
                      <a:pt x="258" y="61"/>
                    </a:lnTo>
                    <a:lnTo>
                      <a:pt x="258" y="61"/>
                    </a:lnTo>
                    <a:lnTo>
                      <a:pt x="258" y="61"/>
                    </a:lnTo>
                    <a:lnTo>
                      <a:pt x="258" y="61"/>
                    </a:lnTo>
                    <a:lnTo>
                      <a:pt x="258" y="61"/>
                    </a:lnTo>
                    <a:lnTo>
                      <a:pt x="258" y="61"/>
                    </a:lnTo>
                    <a:lnTo>
                      <a:pt x="258" y="61"/>
                    </a:lnTo>
                    <a:lnTo>
                      <a:pt x="258" y="61"/>
                    </a:lnTo>
                    <a:lnTo>
                      <a:pt x="258" y="61"/>
                    </a:lnTo>
                    <a:lnTo>
                      <a:pt x="258" y="58"/>
                    </a:lnTo>
                    <a:lnTo>
                      <a:pt x="258" y="58"/>
                    </a:lnTo>
                    <a:lnTo>
                      <a:pt x="258" y="58"/>
                    </a:lnTo>
                    <a:lnTo>
                      <a:pt x="258" y="58"/>
                    </a:lnTo>
                    <a:lnTo>
                      <a:pt x="258" y="58"/>
                    </a:lnTo>
                    <a:lnTo>
                      <a:pt x="258" y="58"/>
                    </a:lnTo>
                    <a:lnTo>
                      <a:pt x="258" y="54"/>
                    </a:lnTo>
                    <a:lnTo>
                      <a:pt x="258" y="54"/>
                    </a:lnTo>
                    <a:lnTo>
                      <a:pt x="258" y="54"/>
                    </a:lnTo>
                    <a:lnTo>
                      <a:pt x="258" y="54"/>
                    </a:lnTo>
                    <a:lnTo>
                      <a:pt x="258" y="54"/>
                    </a:lnTo>
                    <a:lnTo>
                      <a:pt x="258" y="54"/>
                    </a:lnTo>
                    <a:lnTo>
                      <a:pt x="258" y="54"/>
                    </a:lnTo>
                    <a:lnTo>
                      <a:pt x="261" y="54"/>
                    </a:lnTo>
                    <a:lnTo>
                      <a:pt x="261" y="54"/>
                    </a:lnTo>
                    <a:lnTo>
                      <a:pt x="261" y="54"/>
                    </a:lnTo>
                    <a:lnTo>
                      <a:pt x="261" y="54"/>
                    </a:lnTo>
                    <a:lnTo>
                      <a:pt x="261" y="54"/>
                    </a:lnTo>
                    <a:lnTo>
                      <a:pt x="261" y="54"/>
                    </a:lnTo>
                    <a:lnTo>
                      <a:pt x="261" y="54"/>
                    </a:lnTo>
                    <a:lnTo>
                      <a:pt x="261" y="54"/>
                    </a:lnTo>
                    <a:lnTo>
                      <a:pt x="261" y="50"/>
                    </a:lnTo>
                    <a:lnTo>
                      <a:pt x="261" y="50"/>
                    </a:lnTo>
                    <a:lnTo>
                      <a:pt x="261" y="50"/>
                    </a:lnTo>
                    <a:lnTo>
                      <a:pt x="261" y="50"/>
                    </a:lnTo>
                    <a:lnTo>
                      <a:pt x="261" y="50"/>
                    </a:lnTo>
                    <a:lnTo>
                      <a:pt x="261" y="50"/>
                    </a:lnTo>
                    <a:lnTo>
                      <a:pt x="261" y="50"/>
                    </a:lnTo>
                    <a:lnTo>
                      <a:pt x="261" y="50"/>
                    </a:lnTo>
                    <a:lnTo>
                      <a:pt x="261" y="50"/>
                    </a:lnTo>
                    <a:lnTo>
                      <a:pt x="265" y="47"/>
                    </a:lnTo>
                    <a:lnTo>
                      <a:pt x="265" y="47"/>
                    </a:lnTo>
                    <a:lnTo>
                      <a:pt x="265" y="47"/>
                    </a:lnTo>
                    <a:lnTo>
                      <a:pt x="265" y="47"/>
                    </a:lnTo>
                    <a:lnTo>
                      <a:pt x="265" y="47"/>
                    </a:lnTo>
                    <a:lnTo>
                      <a:pt x="265" y="47"/>
                    </a:lnTo>
                    <a:lnTo>
                      <a:pt x="265" y="47"/>
                    </a:lnTo>
                    <a:lnTo>
                      <a:pt x="265" y="47"/>
                    </a:lnTo>
                    <a:lnTo>
                      <a:pt x="265" y="47"/>
                    </a:lnTo>
                    <a:lnTo>
                      <a:pt x="268" y="47"/>
                    </a:lnTo>
                    <a:lnTo>
                      <a:pt x="268" y="47"/>
                    </a:lnTo>
                    <a:lnTo>
                      <a:pt x="268" y="47"/>
                    </a:lnTo>
                    <a:lnTo>
                      <a:pt x="268" y="47"/>
                    </a:lnTo>
                    <a:lnTo>
                      <a:pt x="268" y="47"/>
                    </a:lnTo>
                    <a:lnTo>
                      <a:pt x="268" y="47"/>
                    </a:lnTo>
                    <a:lnTo>
                      <a:pt x="268" y="47"/>
                    </a:lnTo>
                    <a:lnTo>
                      <a:pt x="268" y="47"/>
                    </a:lnTo>
                    <a:lnTo>
                      <a:pt x="268" y="43"/>
                    </a:lnTo>
                    <a:lnTo>
                      <a:pt x="268" y="43"/>
                    </a:lnTo>
                    <a:lnTo>
                      <a:pt x="268" y="43"/>
                    </a:lnTo>
                    <a:lnTo>
                      <a:pt x="268" y="43"/>
                    </a:lnTo>
                    <a:lnTo>
                      <a:pt x="272" y="43"/>
                    </a:lnTo>
                    <a:lnTo>
                      <a:pt x="272" y="43"/>
                    </a:lnTo>
                    <a:lnTo>
                      <a:pt x="268" y="43"/>
                    </a:lnTo>
                    <a:lnTo>
                      <a:pt x="268" y="40"/>
                    </a:lnTo>
                    <a:lnTo>
                      <a:pt x="268" y="40"/>
                    </a:lnTo>
                    <a:lnTo>
                      <a:pt x="272" y="40"/>
                    </a:lnTo>
                    <a:lnTo>
                      <a:pt x="272" y="40"/>
                    </a:lnTo>
                    <a:lnTo>
                      <a:pt x="272" y="40"/>
                    </a:lnTo>
                    <a:lnTo>
                      <a:pt x="272" y="40"/>
                    </a:lnTo>
                    <a:lnTo>
                      <a:pt x="272" y="40"/>
                    </a:lnTo>
                    <a:lnTo>
                      <a:pt x="272" y="40"/>
                    </a:lnTo>
                    <a:lnTo>
                      <a:pt x="268" y="40"/>
                    </a:lnTo>
                    <a:lnTo>
                      <a:pt x="268" y="40"/>
                    </a:lnTo>
                    <a:lnTo>
                      <a:pt x="268" y="40"/>
                    </a:lnTo>
                    <a:lnTo>
                      <a:pt x="268" y="40"/>
                    </a:lnTo>
                    <a:lnTo>
                      <a:pt x="268" y="40"/>
                    </a:lnTo>
                    <a:lnTo>
                      <a:pt x="268" y="40"/>
                    </a:lnTo>
                    <a:lnTo>
                      <a:pt x="268" y="40"/>
                    </a:lnTo>
                    <a:lnTo>
                      <a:pt x="265" y="40"/>
                    </a:lnTo>
                    <a:lnTo>
                      <a:pt x="265" y="40"/>
                    </a:lnTo>
                    <a:lnTo>
                      <a:pt x="265" y="40"/>
                    </a:lnTo>
                    <a:lnTo>
                      <a:pt x="265" y="40"/>
                    </a:lnTo>
                    <a:lnTo>
                      <a:pt x="265" y="36"/>
                    </a:lnTo>
                    <a:lnTo>
                      <a:pt x="265" y="36"/>
                    </a:lnTo>
                    <a:lnTo>
                      <a:pt x="265" y="36"/>
                    </a:lnTo>
                    <a:lnTo>
                      <a:pt x="265" y="36"/>
                    </a:lnTo>
                    <a:lnTo>
                      <a:pt x="261" y="36"/>
                    </a:lnTo>
                    <a:lnTo>
                      <a:pt x="261" y="36"/>
                    </a:lnTo>
                    <a:lnTo>
                      <a:pt x="261" y="36"/>
                    </a:lnTo>
                    <a:lnTo>
                      <a:pt x="261" y="36"/>
                    </a:lnTo>
                    <a:lnTo>
                      <a:pt x="261" y="36"/>
                    </a:lnTo>
                    <a:lnTo>
                      <a:pt x="261" y="36"/>
                    </a:lnTo>
                    <a:lnTo>
                      <a:pt x="261" y="36"/>
                    </a:lnTo>
                    <a:lnTo>
                      <a:pt x="261" y="36"/>
                    </a:lnTo>
                    <a:lnTo>
                      <a:pt x="261" y="32"/>
                    </a:lnTo>
                    <a:lnTo>
                      <a:pt x="261" y="32"/>
                    </a:lnTo>
                    <a:lnTo>
                      <a:pt x="261" y="32"/>
                    </a:lnTo>
                    <a:lnTo>
                      <a:pt x="265" y="32"/>
                    </a:lnTo>
                    <a:lnTo>
                      <a:pt x="265" y="32"/>
                    </a:lnTo>
                    <a:lnTo>
                      <a:pt x="265" y="32"/>
                    </a:lnTo>
                    <a:lnTo>
                      <a:pt x="265" y="32"/>
                    </a:lnTo>
                    <a:lnTo>
                      <a:pt x="265" y="32"/>
                    </a:lnTo>
                    <a:lnTo>
                      <a:pt x="265" y="32"/>
                    </a:lnTo>
                    <a:lnTo>
                      <a:pt x="265" y="32"/>
                    </a:lnTo>
                    <a:lnTo>
                      <a:pt x="265" y="32"/>
                    </a:lnTo>
                    <a:lnTo>
                      <a:pt x="261" y="29"/>
                    </a:lnTo>
                    <a:lnTo>
                      <a:pt x="261" y="29"/>
                    </a:lnTo>
                    <a:lnTo>
                      <a:pt x="261" y="29"/>
                    </a:lnTo>
                    <a:lnTo>
                      <a:pt x="261" y="29"/>
                    </a:lnTo>
                    <a:lnTo>
                      <a:pt x="261" y="29"/>
                    </a:lnTo>
                    <a:lnTo>
                      <a:pt x="261" y="29"/>
                    </a:lnTo>
                    <a:lnTo>
                      <a:pt x="261" y="29"/>
                    </a:lnTo>
                    <a:lnTo>
                      <a:pt x="258" y="29"/>
                    </a:lnTo>
                    <a:lnTo>
                      <a:pt x="258" y="29"/>
                    </a:lnTo>
                    <a:lnTo>
                      <a:pt x="258" y="29"/>
                    </a:lnTo>
                    <a:lnTo>
                      <a:pt x="258" y="29"/>
                    </a:lnTo>
                    <a:lnTo>
                      <a:pt x="258" y="29"/>
                    </a:lnTo>
                    <a:lnTo>
                      <a:pt x="258" y="29"/>
                    </a:lnTo>
                    <a:lnTo>
                      <a:pt x="258" y="29"/>
                    </a:lnTo>
                    <a:lnTo>
                      <a:pt x="254" y="29"/>
                    </a:lnTo>
                    <a:lnTo>
                      <a:pt x="254" y="29"/>
                    </a:lnTo>
                    <a:lnTo>
                      <a:pt x="254" y="29"/>
                    </a:lnTo>
                    <a:lnTo>
                      <a:pt x="254" y="29"/>
                    </a:lnTo>
                    <a:lnTo>
                      <a:pt x="254" y="29"/>
                    </a:lnTo>
                    <a:lnTo>
                      <a:pt x="254" y="29"/>
                    </a:lnTo>
                    <a:lnTo>
                      <a:pt x="254" y="29"/>
                    </a:lnTo>
                    <a:lnTo>
                      <a:pt x="254" y="25"/>
                    </a:lnTo>
                    <a:lnTo>
                      <a:pt x="251" y="25"/>
                    </a:lnTo>
                    <a:lnTo>
                      <a:pt x="251" y="25"/>
                    </a:lnTo>
                    <a:lnTo>
                      <a:pt x="251" y="25"/>
                    </a:lnTo>
                    <a:lnTo>
                      <a:pt x="251" y="25"/>
                    </a:lnTo>
                    <a:lnTo>
                      <a:pt x="251" y="25"/>
                    </a:lnTo>
                    <a:lnTo>
                      <a:pt x="251" y="25"/>
                    </a:lnTo>
                    <a:lnTo>
                      <a:pt x="251" y="25"/>
                    </a:lnTo>
                    <a:lnTo>
                      <a:pt x="251" y="25"/>
                    </a:lnTo>
                    <a:lnTo>
                      <a:pt x="251" y="25"/>
                    </a:lnTo>
                    <a:lnTo>
                      <a:pt x="251" y="22"/>
                    </a:lnTo>
                    <a:lnTo>
                      <a:pt x="251" y="22"/>
                    </a:lnTo>
                    <a:lnTo>
                      <a:pt x="251" y="22"/>
                    </a:lnTo>
                    <a:lnTo>
                      <a:pt x="251" y="22"/>
                    </a:lnTo>
                    <a:lnTo>
                      <a:pt x="251" y="22"/>
                    </a:lnTo>
                    <a:lnTo>
                      <a:pt x="251" y="22"/>
                    </a:lnTo>
                    <a:lnTo>
                      <a:pt x="251" y="22"/>
                    </a:lnTo>
                    <a:lnTo>
                      <a:pt x="251" y="22"/>
                    </a:lnTo>
                    <a:lnTo>
                      <a:pt x="247" y="22"/>
                    </a:lnTo>
                    <a:lnTo>
                      <a:pt x="247" y="22"/>
                    </a:lnTo>
                    <a:lnTo>
                      <a:pt x="247" y="22"/>
                    </a:lnTo>
                    <a:lnTo>
                      <a:pt x="247" y="22"/>
                    </a:lnTo>
                    <a:lnTo>
                      <a:pt x="247" y="22"/>
                    </a:lnTo>
                    <a:lnTo>
                      <a:pt x="247" y="22"/>
                    </a:lnTo>
                    <a:lnTo>
                      <a:pt x="243" y="22"/>
                    </a:lnTo>
                    <a:lnTo>
                      <a:pt x="243" y="22"/>
                    </a:lnTo>
                    <a:lnTo>
                      <a:pt x="243" y="22"/>
                    </a:lnTo>
                    <a:lnTo>
                      <a:pt x="243" y="22"/>
                    </a:lnTo>
                    <a:lnTo>
                      <a:pt x="243" y="22"/>
                    </a:lnTo>
                    <a:lnTo>
                      <a:pt x="243" y="25"/>
                    </a:lnTo>
                    <a:lnTo>
                      <a:pt x="243" y="25"/>
                    </a:lnTo>
                    <a:lnTo>
                      <a:pt x="243" y="25"/>
                    </a:lnTo>
                    <a:lnTo>
                      <a:pt x="243" y="25"/>
                    </a:lnTo>
                    <a:lnTo>
                      <a:pt x="240" y="25"/>
                    </a:lnTo>
                    <a:lnTo>
                      <a:pt x="240" y="25"/>
                    </a:lnTo>
                    <a:lnTo>
                      <a:pt x="240" y="22"/>
                    </a:lnTo>
                    <a:lnTo>
                      <a:pt x="240" y="22"/>
                    </a:lnTo>
                    <a:lnTo>
                      <a:pt x="240" y="22"/>
                    </a:lnTo>
                    <a:lnTo>
                      <a:pt x="240" y="22"/>
                    </a:lnTo>
                    <a:lnTo>
                      <a:pt x="240" y="22"/>
                    </a:lnTo>
                    <a:lnTo>
                      <a:pt x="240" y="22"/>
                    </a:lnTo>
                    <a:lnTo>
                      <a:pt x="240" y="22"/>
                    </a:lnTo>
                    <a:lnTo>
                      <a:pt x="236" y="18"/>
                    </a:lnTo>
                    <a:lnTo>
                      <a:pt x="236" y="18"/>
                    </a:lnTo>
                    <a:lnTo>
                      <a:pt x="236" y="18"/>
                    </a:lnTo>
                    <a:lnTo>
                      <a:pt x="236" y="18"/>
                    </a:lnTo>
                    <a:lnTo>
                      <a:pt x="236" y="18"/>
                    </a:lnTo>
                    <a:lnTo>
                      <a:pt x="236" y="18"/>
                    </a:lnTo>
                    <a:lnTo>
                      <a:pt x="236" y="18"/>
                    </a:lnTo>
                    <a:lnTo>
                      <a:pt x="236" y="15"/>
                    </a:lnTo>
                    <a:lnTo>
                      <a:pt x="236" y="15"/>
                    </a:lnTo>
                    <a:lnTo>
                      <a:pt x="236" y="15"/>
                    </a:lnTo>
                    <a:lnTo>
                      <a:pt x="240" y="15"/>
                    </a:lnTo>
                    <a:lnTo>
                      <a:pt x="240" y="15"/>
                    </a:lnTo>
                    <a:lnTo>
                      <a:pt x="240" y="11"/>
                    </a:lnTo>
                    <a:lnTo>
                      <a:pt x="240" y="11"/>
                    </a:lnTo>
                    <a:lnTo>
                      <a:pt x="240" y="11"/>
                    </a:lnTo>
                    <a:lnTo>
                      <a:pt x="240" y="11"/>
                    </a:lnTo>
                    <a:lnTo>
                      <a:pt x="240" y="11"/>
                    </a:lnTo>
                    <a:lnTo>
                      <a:pt x="240" y="11"/>
                    </a:lnTo>
                    <a:lnTo>
                      <a:pt x="240" y="11"/>
                    </a:lnTo>
                    <a:lnTo>
                      <a:pt x="240" y="11"/>
                    </a:lnTo>
                    <a:lnTo>
                      <a:pt x="240" y="11"/>
                    </a:lnTo>
                    <a:lnTo>
                      <a:pt x="243" y="11"/>
                    </a:lnTo>
                    <a:lnTo>
                      <a:pt x="243" y="11"/>
                    </a:lnTo>
                    <a:lnTo>
                      <a:pt x="243" y="11"/>
                    </a:lnTo>
                    <a:lnTo>
                      <a:pt x="243" y="11"/>
                    </a:lnTo>
                    <a:lnTo>
                      <a:pt x="243" y="11"/>
                    </a:lnTo>
                    <a:lnTo>
                      <a:pt x="243" y="11"/>
                    </a:lnTo>
                    <a:lnTo>
                      <a:pt x="243" y="11"/>
                    </a:lnTo>
                    <a:lnTo>
                      <a:pt x="247" y="11"/>
                    </a:lnTo>
                    <a:lnTo>
                      <a:pt x="247" y="11"/>
                    </a:lnTo>
                    <a:lnTo>
                      <a:pt x="247" y="11"/>
                    </a:lnTo>
                    <a:lnTo>
                      <a:pt x="247" y="7"/>
                    </a:lnTo>
                    <a:lnTo>
                      <a:pt x="247" y="7"/>
                    </a:lnTo>
                    <a:lnTo>
                      <a:pt x="247" y="7"/>
                    </a:lnTo>
                    <a:lnTo>
                      <a:pt x="247" y="7"/>
                    </a:lnTo>
                    <a:lnTo>
                      <a:pt x="247" y="7"/>
                    </a:lnTo>
                    <a:lnTo>
                      <a:pt x="247" y="7"/>
                    </a:lnTo>
                    <a:lnTo>
                      <a:pt x="247" y="7"/>
                    </a:lnTo>
                    <a:lnTo>
                      <a:pt x="247" y="7"/>
                    </a:lnTo>
                    <a:lnTo>
                      <a:pt x="247" y="7"/>
                    </a:lnTo>
                    <a:lnTo>
                      <a:pt x="247" y="7"/>
                    </a:lnTo>
                    <a:lnTo>
                      <a:pt x="247" y="7"/>
                    </a:lnTo>
                    <a:lnTo>
                      <a:pt x="251" y="7"/>
                    </a:lnTo>
                    <a:lnTo>
                      <a:pt x="251" y="4"/>
                    </a:lnTo>
                    <a:lnTo>
                      <a:pt x="251" y="4"/>
                    </a:lnTo>
                    <a:lnTo>
                      <a:pt x="251" y="4"/>
                    </a:lnTo>
                    <a:lnTo>
                      <a:pt x="251" y="4"/>
                    </a:lnTo>
                    <a:lnTo>
                      <a:pt x="251" y="4"/>
                    </a:lnTo>
                    <a:lnTo>
                      <a:pt x="251" y="4"/>
                    </a:lnTo>
                    <a:lnTo>
                      <a:pt x="251" y="4"/>
                    </a:lnTo>
                    <a:lnTo>
                      <a:pt x="251" y="4"/>
                    </a:lnTo>
                    <a:lnTo>
                      <a:pt x="251" y="4"/>
                    </a:lnTo>
                    <a:lnTo>
                      <a:pt x="247" y="0"/>
                    </a:lnTo>
                    <a:lnTo>
                      <a:pt x="247"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48" name="Freeform 3285">
                <a:extLst>
                  <a:ext uri="{FF2B5EF4-FFF2-40B4-BE49-F238E27FC236}">
                    <a16:creationId xmlns:a16="http://schemas.microsoft.com/office/drawing/2014/main" id="{A873166C-BA67-4A75-8967-A51B72FFA6BD}"/>
                  </a:ext>
                </a:extLst>
              </p:cNvPr>
              <p:cNvSpPr>
                <a:spLocks/>
              </p:cNvSpPr>
              <p:nvPr/>
            </p:nvSpPr>
            <p:spPr bwMode="auto">
              <a:xfrm>
                <a:off x="4965" y="1932"/>
                <a:ext cx="297" cy="298"/>
              </a:xfrm>
              <a:custGeom>
                <a:avLst/>
                <a:gdLst>
                  <a:gd name="T0" fmla="*/ 225 w 297"/>
                  <a:gd name="T1" fmla="*/ 11 h 298"/>
                  <a:gd name="T2" fmla="*/ 211 w 297"/>
                  <a:gd name="T3" fmla="*/ 22 h 298"/>
                  <a:gd name="T4" fmla="*/ 215 w 297"/>
                  <a:gd name="T5" fmla="*/ 47 h 298"/>
                  <a:gd name="T6" fmla="*/ 204 w 297"/>
                  <a:gd name="T7" fmla="*/ 68 h 298"/>
                  <a:gd name="T8" fmla="*/ 193 w 297"/>
                  <a:gd name="T9" fmla="*/ 83 h 298"/>
                  <a:gd name="T10" fmla="*/ 175 w 297"/>
                  <a:gd name="T11" fmla="*/ 101 h 298"/>
                  <a:gd name="T12" fmla="*/ 161 w 297"/>
                  <a:gd name="T13" fmla="*/ 122 h 298"/>
                  <a:gd name="T14" fmla="*/ 140 w 297"/>
                  <a:gd name="T15" fmla="*/ 126 h 298"/>
                  <a:gd name="T16" fmla="*/ 125 w 297"/>
                  <a:gd name="T17" fmla="*/ 129 h 298"/>
                  <a:gd name="T18" fmla="*/ 111 w 297"/>
                  <a:gd name="T19" fmla="*/ 165 h 298"/>
                  <a:gd name="T20" fmla="*/ 54 w 297"/>
                  <a:gd name="T21" fmla="*/ 169 h 298"/>
                  <a:gd name="T22" fmla="*/ 3 w 297"/>
                  <a:gd name="T23" fmla="*/ 162 h 298"/>
                  <a:gd name="T24" fmla="*/ 39 w 297"/>
                  <a:gd name="T25" fmla="*/ 219 h 298"/>
                  <a:gd name="T26" fmla="*/ 18 w 297"/>
                  <a:gd name="T27" fmla="*/ 255 h 298"/>
                  <a:gd name="T28" fmla="*/ 50 w 297"/>
                  <a:gd name="T29" fmla="*/ 266 h 298"/>
                  <a:gd name="T30" fmla="*/ 93 w 297"/>
                  <a:gd name="T31" fmla="*/ 262 h 298"/>
                  <a:gd name="T32" fmla="*/ 129 w 297"/>
                  <a:gd name="T33" fmla="*/ 280 h 298"/>
                  <a:gd name="T34" fmla="*/ 150 w 297"/>
                  <a:gd name="T35" fmla="*/ 294 h 298"/>
                  <a:gd name="T36" fmla="*/ 165 w 297"/>
                  <a:gd name="T37" fmla="*/ 284 h 298"/>
                  <a:gd name="T38" fmla="*/ 190 w 297"/>
                  <a:gd name="T39" fmla="*/ 284 h 298"/>
                  <a:gd name="T40" fmla="*/ 204 w 297"/>
                  <a:gd name="T41" fmla="*/ 284 h 298"/>
                  <a:gd name="T42" fmla="*/ 208 w 297"/>
                  <a:gd name="T43" fmla="*/ 273 h 298"/>
                  <a:gd name="T44" fmla="*/ 190 w 297"/>
                  <a:gd name="T45" fmla="*/ 251 h 298"/>
                  <a:gd name="T46" fmla="*/ 179 w 297"/>
                  <a:gd name="T47" fmla="*/ 233 h 298"/>
                  <a:gd name="T48" fmla="*/ 200 w 297"/>
                  <a:gd name="T49" fmla="*/ 205 h 298"/>
                  <a:gd name="T50" fmla="*/ 225 w 297"/>
                  <a:gd name="T51" fmla="*/ 201 h 298"/>
                  <a:gd name="T52" fmla="*/ 258 w 297"/>
                  <a:gd name="T53" fmla="*/ 162 h 298"/>
                  <a:gd name="T54" fmla="*/ 279 w 297"/>
                  <a:gd name="T55" fmla="*/ 137 h 298"/>
                  <a:gd name="T56" fmla="*/ 283 w 297"/>
                  <a:gd name="T57" fmla="*/ 129 h 298"/>
                  <a:gd name="T58" fmla="*/ 290 w 297"/>
                  <a:gd name="T59" fmla="*/ 115 h 298"/>
                  <a:gd name="T60" fmla="*/ 283 w 297"/>
                  <a:gd name="T61" fmla="*/ 101 h 298"/>
                  <a:gd name="T62" fmla="*/ 272 w 297"/>
                  <a:gd name="T63" fmla="*/ 93 h 298"/>
                  <a:gd name="T64" fmla="*/ 268 w 297"/>
                  <a:gd name="T65" fmla="*/ 90 h 298"/>
                  <a:gd name="T66" fmla="*/ 261 w 297"/>
                  <a:gd name="T67" fmla="*/ 90 h 298"/>
                  <a:gd name="T68" fmla="*/ 261 w 297"/>
                  <a:gd name="T69" fmla="*/ 86 h 298"/>
                  <a:gd name="T70" fmla="*/ 261 w 297"/>
                  <a:gd name="T71" fmla="*/ 79 h 298"/>
                  <a:gd name="T72" fmla="*/ 261 w 297"/>
                  <a:gd name="T73" fmla="*/ 76 h 298"/>
                  <a:gd name="T74" fmla="*/ 261 w 297"/>
                  <a:gd name="T75" fmla="*/ 72 h 298"/>
                  <a:gd name="T76" fmla="*/ 258 w 297"/>
                  <a:gd name="T77" fmla="*/ 65 h 298"/>
                  <a:gd name="T78" fmla="*/ 258 w 297"/>
                  <a:gd name="T79" fmla="*/ 61 h 298"/>
                  <a:gd name="T80" fmla="*/ 258 w 297"/>
                  <a:gd name="T81" fmla="*/ 58 h 298"/>
                  <a:gd name="T82" fmla="*/ 261 w 297"/>
                  <a:gd name="T83" fmla="*/ 54 h 298"/>
                  <a:gd name="T84" fmla="*/ 261 w 297"/>
                  <a:gd name="T85" fmla="*/ 50 h 298"/>
                  <a:gd name="T86" fmla="*/ 265 w 297"/>
                  <a:gd name="T87" fmla="*/ 47 h 298"/>
                  <a:gd name="T88" fmla="*/ 268 w 297"/>
                  <a:gd name="T89" fmla="*/ 43 h 298"/>
                  <a:gd name="T90" fmla="*/ 272 w 297"/>
                  <a:gd name="T91" fmla="*/ 40 h 298"/>
                  <a:gd name="T92" fmla="*/ 265 w 297"/>
                  <a:gd name="T93" fmla="*/ 40 h 298"/>
                  <a:gd name="T94" fmla="*/ 261 w 297"/>
                  <a:gd name="T95" fmla="*/ 36 h 298"/>
                  <a:gd name="T96" fmla="*/ 265 w 297"/>
                  <a:gd name="T97" fmla="*/ 32 h 298"/>
                  <a:gd name="T98" fmla="*/ 258 w 297"/>
                  <a:gd name="T99" fmla="*/ 29 h 298"/>
                  <a:gd name="T100" fmla="*/ 254 w 297"/>
                  <a:gd name="T101" fmla="*/ 29 h 298"/>
                  <a:gd name="T102" fmla="*/ 251 w 297"/>
                  <a:gd name="T103" fmla="*/ 25 h 298"/>
                  <a:gd name="T104" fmla="*/ 247 w 297"/>
                  <a:gd name="T105" fmla="*/ 22 h 298"/>
                  <a:gd name="T106" fmla="*/ 243 w 297"/>
                  <a:gd name="T107" fmla="*/ 25 h 298"/>
                  <a:gd name="T108" fmla="*/ 240 w 297"/>
                  <a:gd name="T109" fmla="*/ 22 h 298"/>
                  <a:gd name="T110" fmla="*/ 240 w 297"/>
                  <a:gd name="T111" fmla="*/ 15 h 298"/>
                  <a:gd name="T112" fmla="*/ 243 w 297"/>
                  <a:gd name="T113" fmla="*/ 11 h 298"/>
                  <a:gd name="T114" fmla="*/ 247 w 297"/>
                  <a:gd name="T115" fmla="*/ 7 h 298"/>
                  <a:gd name="T116" fmla="*/ 251 w 297"/>
                  <a:gd name="T117" fmla="*/ 4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7" h="298">
                    <a:moveTo>
                      <a:pt x="247" y="4"/>
                    </a:moveTo>
                    <a:lnTo>
                      <a:pt x="247" y="0"/>
                    </a:lnTo>
                    <a:lnTo>
                      <a:pt x="243" y="4"/>
                    </a:lnTo>
                    <a:lnTo>
                      <a:pt x="240" y="4"/>
                    </a:lnTo>
                    <a:lnTo>
                      <a:pt x="236" y="4"/>
                    </a:lnTo>
                    <a:lnTo>
                      <a:pt x="233" y="7"/>
                    </a:lnTo>
                    <a:lnTo>
                      <a:pt x="233" y="7"/>
                    </a:lnTo>
                    <a:lnTo>
                      <a:pt x="229" y="7"/>
                    </a:lnTo>
                    <a:lnTo>
                      <a:pt x="229" y="7"/>
                    </a:lnTo>
                    <a:lnTo>
                      <a:pt x="229" y="11"/>
                    </a:lnTo>
                    <a:lnTo>
                      <a:pt x="225" y="11"/>
                    </a:lnTo>
                    <a:lnTo>
                      <a:pt x="225" y="11"/>
                    </a:lnTo>
                    <a:lnTo>
                      <a:pt x="225" y="11"/>
                    </a:lnTo>
                    <a:lnTo>
                      <a:pt x="225" y="11"/>
                    </a:lnTo>
                    <a:lnTo>
                      <a:pt x="222" y="11"/>
                    </a:lnTo>
                    <a:lnTo>
                      <a:pt x="222" y="11"/>
                    </a:lnTo>
                    <a:lnTo>
                      <a:pt x="218" y="11"/>
                    </a:lnTo>
                    <a:lnTo>
                      <a:pt x="218" y="15"/>
                    </a:lnTo>
                    <a:lnTo>
                      <a:pt x="215" y="18"/>
                    </a:lnTo>
                    <a:lnTo>
                      <a:pt x="211" y="22"/>
                    </a:lnTo>
                    <a:lnTo>
                      <a:pt x="211" y="22"/>
                    </a:lnTo>
                    <a:lnTo>
                      <a:pt x="211" y="22"/>
                    </a:lnTo>
                    <a:lnTo>
                      <a:pt x="215" y="25"/>
                    </a:lnTo>
                    <a:lnTo>
                      <a:pt x="218" y="25"/>
                    </a:lnTo>
                    <a:lnTo>
                      <a:pt x="218" y="32"/>
                    </a:lnTo>
                    <a:lnTo>
                      <a:pt x="222" y="36"/>
                    </a:lnTo>
                    <a:lnTo>
                      <a:pt x="222" y="36"/>
                    </a:lnTo>
                    <a:lnTo>
                      <a:pt x="218" y="40"/>
                    </a:lnTo>
                    <a:lnTo>
                      <a:pt x="218" y="40"/>
                    </a:lnTo>
                    <a:lnTo>
                      <a:pt x="218" y="40"/>
                    </a:lnTo>
                    <a:lnTo>
                      <a:pt x="218" y="43"/>
                    </a:lnTo>
                    <a:lnTo>
                      <a:pt x="218" y="47"/>
                    </a:lnTo>
                    <a:lnTo>
                      <a:pt x="215" y="47"/>
                    </a:lnTo>
                    <a:lnTo>
                      <a:pt x="215" y="50"/>
                    </a:lnTo>
                    <a:lnTo>
                      <a:pt x="211" y="54"/>
                    </a:lnTo>
                    <a:lnTo>
                      <a:pt x="208" y="54"/>
                    </a:lnTo>
                    <a:lnTo>
                      <a:pt x="208" y="58"/>
                    </a:lnTo>
                    <a:lnTo>
                      <a:pt x="208" y="58"/>
                    </a:lnTo>
                    <a:lnTo>
                      <a:pt x="211" y="61"/>
                    </a:lnTo>
                    <a:lnTo>
                      <a:pt x="211" y="61"/>
                    </a:lnTo>
                    <a:lnTo>
                      <a:pt x="211" y="61"/>
                    </a:lnTo>
                    <a:lnTo>
                      <a:pt x="211" y="65"/>
                    </a:lnTo>
                    <a:lnTo>
                      <a:pt x="208" y="68"/>
                    </a:lnTo>
                    <a:lnTo>
                      <a:pt x="204" y="68"/>
                    </a:lnTo>
                    <a:lnTo>
                      <a:pt x="200" y="68"/>
                    </a:lnTo>
                    <a:lnTo>
                      <a:pt x="197" y="68"/>
                    </a:lnTo>
                    <a:lnTo>
                      <a:pt x="190" y="68"/>
                    </a:lnTo>
                    <a:lnTo>
                      <a:pt x="186" y="68"/>
                    </a:lnTo>
                    <a:lnTo>
                      <a:pt x="186" y="68"/>
                    </a:lnTo>
                    <a:lnTo>
                      <a:pt x="186" y="72"/>
                    </a:lnTo>
                    <a:lnTo>
                      <a:pt x="186" y="72"/>
                    </a:lnTo>
                    <a:lnTo>
                      <a:pt x="190" y="76"/>
                    </a:lnTo>
                    <a:lnTo>
                      <a:pt x="190" y="76"/>
                    </a:lnTo>
                    <a:lnTo>
                      <a:pt x="193" y="79"/>
                    </a:lnTo>
                    <a:lnTo>
                      <a:pt x="193" y="83"/>
                    </a:lnTo>
                    <a:lnTo>
                      <a:pt x="193" y="83"/>
                    </a:lnTo>
                    <a:lnTo>
                      <a:pt x="190" y="86"/>
                    </a:lnTo>
                    <a:lnTo>
                      <a:pt x="190" y="86"/>
                    </a:lnTo>
                    <a:lnTo>
                      <a:pt x="186" y="90"/>
                    </a:lnTo>
                    <a:lnTo>
                      <a:pt x="182" y="90"/>
                    </a:lnTo>
                    <a:lnTo>
                      <a:pt x="179" y="90"/>
                    </a:lnTo>
                    <a:lnTo>
                      <a:pt x="179" y="93"/>
                    </a:lnTo>
                    <a:lnTo>
                      <a:pt x="175" y="97"/>
                    </a:lnTo>
                    <a:lnTo>
                      <a:pt x="175" y="97"/>
                    </a:lnTo>
                    <a:lnTo>
                      <a:pt x="175" y="101"/>
                    </a:lnTo>
                    <a:lnTo>
                      <a:pt x="175" y="101"/>
                    </a:lnTo>
                    <a:lnTo>
                      <a:pt x="175" y="101"/>
                    </a:lnTo>
                    <a:lnTo>
                      <a:pt x="172" y="101"/>
                    </a:lnTo>
                    <a:lnTo>
                      <a:pt x="172" y="104"/>
                    </a:lnTo>
                    <a:lnTo>
                      <a:pt x="172" y="104"/>
                    </a:lnTo>
                    <a:lnTo>
                      <a:pt x="172" y="111"/>
                    </a:lnTo>
                    <a:lnTo>
                      <a:pt x="172" y="115"/>
                    </a:lnTo>
                    <a:lnTo>
                      <a:pt x="172" y="115"/>
                    </a:lnTo>
                    <a:lnTo>
                      <a:pt x="165" y="122"/>
                    </a:lnTo>
                    <a:lnTo>
                      <a:pt x="165" y="126"/>
                    </a:lnTo>
                    <a:lnTo>
                      <a:pt x="161" y="122"/>
                    </a:lnTo>
                    <a:lnTo>
                      <a:pt x="161" y="122"/>
                    </a:lnTo>
                    <a:lnTo>
                      <a:pt x="161" y="122"/>
                    </a:lnTo>
                    <a:lnTo>
                      <a:pt x="157" y="119"/>
                    </a:lnTo>
                    <a:lnTo>
                      <a:pt x="157" y="119"/>
                    </a:lnTo>
                    <a:lnTo>
                      <a:pt x="154" y="119"/>
                    </a:lnTo>
                    <a:lnTo>
                      <a:pt x="157" y="122"/>
                    </a:lnTo>
                    <a:lnTo>
                      <a:pt x="157" y="122"/>
                    </a:lnTo>
                    <a:lnTo>
                      <a:pt x="150" y="119"/>
                    </a:lnTo>
                    <a:lnTo>
                      <a:pt x="150" y="119"/>
                    </a:lnTo>
                    <a:lnTo>
                      <a:pt x="147" y="122"/>
                    </a:lnTo>
                    <a:lnTo>
                      <a:pt x="147" y="122"/>
                    </a:lnTo>
                    <a:lnTo>
                      <a:pt x="140" y="126"/>
                    </a:lnTo>
                    <a:lnTo>
                      <a:pt x="140" y="126"/>
                    </a:lnTo>
                    <a:lnTo>
                      <a:pt x="140" y="126"/>
                    </a:lnTo>
                    <a:lnTo>
                      <a:pt x="143" y="129"/>
                    </a:lnTo>
                    <a:lnTo>
                      <a:pt x="143" y="129"/>
                    </a:lnTo>
                    <a:lnTo>
                      <a:pt x="140" y="129"/>
                    </a:lnTo>
                    <a:lnTo>
                      <a:pt x="136" y="129"/>
                    </a:lnTo>
                    <a:lnTo>
                      <a:pt x="132" y="133"/>
                    </a:lnTo>
                    <a:lnTo>
                      <a:pt x="129" y="133"/>
                    </a:lnTo>
                    <a:lnTo>
                      <a:pt x="125" y="133"/>
                    </a:lnTo>
                    <a:lnTo>
                      <a:pt x="125" y="129"/>
                    </a:lnTo>
                    <a:lnTo>
                      <a:pt x="125" y="129"/>
                    </a:lnTo>
                    <a:lnTo>
                      <a:pt x="122" y="129"/>
                    </a:lnTo>
                    <a:lnTo>
                      <a:pt x="118" y="133"/>
                    </a:lnTo>
                    <a:lnTo>
                      <a:pt x="114" y="137"/>
                    </a:lnTo>
                    <a:lnTo>
                      <a:pt x="114" y="140"/>
                    </a:lnTo>
                    <a:lnTo>
                      <a:pt x="111" y="144"/>
                    </a:lnTo>
                    <a:lnTo>
                      <a:pt x="111" y="151"/>
                    </a:lnTo>
                    <a:lnTo>
                      <a:pt x="111" y="158"/>
                    </a:lnTo>
                    <a:lnTo>
                      <a:pt x="111" y="158"/>
                    </a:lnTo>
                    <a:lnTo>
                      <a:pt x="111" y="158"/>
                    </a:lnTo>
                    <a:lnTo>
                      <a:pt x="111" y="162"/>
                    </a:lnTo>
                    <a:lnTo>
                      <a:pt x="111" y="165"/>
                    </a:lnTo>
                    <a:lnTo>
                      <a:pt x="100" y="165"/>
                    </a:lnTo>
                    <a:lnTo>
                      <a:pt x="93" y="169"/>
                    </a:lnTo>
                    <a:lnTo>
                      <a:pt x="86" y="169"/>
                    </a:lnTo>
                    <a:lnTo>
                      <a:pt x="79" y="169"/>
                    </a:lnTo>
                    <a:lnTo>
                      <a:pt x="71" y="169"/>
                    </a:lnTo>
                    <a:lnTo>
                      <a:pt x="68" y="169"/>
                    </a:lnTo>
                    <a:lnTo>
                      <a:pt x="68" y="169"/>
                    </a:lnTo>
                    <a:lnTo>
                      <a:pt x="68" y="172"/>
                    </a:lnTo>
                    <a:lnTo>
                      <a:pt x="68" y="172"/>
                    </a:lnTo>
                    <a:lnTo>
                      <a:pt x="61" y="169"/>
                    </a:lnTo>
                    <a:lnTo>
                      <a:pt x="54" y="169"/>
                    </a:lnTo>
                    <a:lnTo>
                      <a:pt x="50" y="172"/>
                    </a:lnTo>
                    <a:lnTo>
                      <a:pt x="43" y="172"/>
                    </a:lnTo>
                    <a:lnTo>
                      <a:pt x="39" y="172"/>
                    </a:lnTo>
                    <a:lnTo>
                      <a:pt x="36" y="172"/>
                    </a:lnTo>
                    <a:lnTo>
                      <a:pt x="36" y="172"/>
                    </a:lnTo>
                    <a:lnTo>
                      <a:pt x="36" y="172"/>
                    </a:lnTo>
                    <a:lnTo>
                      <a:pt x="32" y="172"/>
                    </a:lnTo>
                    <a:lnTo>
                      <a:pt x="32" y="172"/>
                    </a:lnTo>
                    <a:lnTo>
                      <a:pt x="25" y="169"/>
                    </a:lnTo>
                    <a:lnTo>
                      <a:pt x="3" y="162"/>
                    </a:lnTo>
                    <a:lnTo>
                      <a:pt x="3" y="162"/>
                    </a:lnTo>
                    <a:lnTo>
                      <a:pt x="0" y="165"/>
                    </a:lnTo>
                    <a:lnTo>
                      <a:pt x="3" y="169"/>
                    </a:lnTo>
                    <a:lnTo>
                      <a:pt x="7" y="172"/>
                    </a:lnTo>
                    <a:lnTo>
                      <a:pt x="18" y="187"/>
                    </a:lnTo>
                    <a:lnTo>
                      <a:pt x="21" y="190"/>
                    </a:lnTo>
                    <a:lnTo>
                      <a:pt x="28" y="194"/>
                    </a:lnTo>
                    <a:lnTo>
                      <a:pt x="36" y="197"/>
                    </a:lnTo>
                    <a:lnTo>
                      <a:pt x="39" y="201"/>
                    </a:lnTo>
                    <a:lnTo>
                      <a:pt x="39" y="208"/>
                    </a:lnTo>
                    <a:lnTo>
                      <a:pt x="39" y="215"/>
                    </a:lnTo>
                    <a:lnTo>
                      <a:pt x="39" y="219"/>
                    </a:lnTo>
                    <a:lnTo>
                      <a:pt x="46" y="223"/>
                    </a:lnTo>
                    <a:lnTo>
                      <a:pt x="50" y="223"/>
                    </a:lnTo>
                    <a:lnTo>
                      <a:pt x="50" y="226"/>
                    </a:lnTo>
                    <a:lnTo>
                      <a:pt x="50" y="230"/>
                    </a:lnTo>
                    <a:lnTo>
                      <a:pt x="43" y="233"/>
                    </a:lnTo>
                    <a:lnTo>
                      <a:pt x="39" y="233"/>
                    </a:lnTo>
                    <a:lnTo>
                      <a:pt x="36" y="237"/>
                    </a:lnTo>
                    <a:lnTo>
                      <a:pt x="28" y="237"/>
                    </a:lnTo>
                    <a:lnTo>
                      <a:pt x="25" y="241"/>
                    </a:lnTo>
                    <a:lnTo>
                      <a:pt x="21" y="244"/>
                    </a:lnTo>
                    <a:lnTo>
                      <a:pt x="18" y="255"/>
                    </a:lnTo>
                    <a:lnTo>
                      <a:pt x="18" y="262"/>
                    </a:lnTo>
                    <a:lnTo>
                      <a:pt x="14" y="266"/>
                    </a:lnTo>
                    <a:lnTo>
                      <a:pt x="18" y="266"/>
                    </a:lnTo>
                    <a:lnTo>
                      <a:pt x="18" y="269"/>
                    </a:lnTo>
                    <a:lnTo>
                      <a:pt x="21" y="269"/>
                    </a:lnTo>
                    <a:lnTo>
                      <a:pt x="21" y="269"/>
                    </a:lnTo>
                    <a:lnTo>
                      <a:pt x="25" y="266"/>
                    </a:lnTo>
                    <a:lnTo>
                      <a:pt x="28" y="266"/>
                    </a:lnTo>
                    <a:lnTo>
                      <a:pt x="36" y="266"/>
                    </a:lnTo>
                    <a:lnTo>
                      <a:pt x="39" y="266"/>
                    </a:lnTo>
                    <a:lnTo>
                      <a:pt x="50" y="266"/>
                    </a:lnTo>
                    <a:lnTo>
                      <a:pt x="54" y="266"/>
                    </a:lnTo>
                    <a:lnTo>
                      <a:pt x="57" y="262"/>
                    </a:lnTo>
                    <a:lnTo>
                      <a:pt x="61" y="262"/>
                    </a:lnTo>
                    <a:lnTo>
                      <a:pt x="68" y="262"/>
                    </a:lnTo>
                    <a:lnTo>
                      <a:pt x="71" y="266"/>
                    </a:lnTo>
                    <a:lnTo>
                      <a:pt x="75" y="266"/>
                    </a:lnTo>
                    <a:lnTo>
                      <a:pt x="75" y="266"/>
                    </a:lnTo>
                    <a:lnTo>
                      <a:pt x="79" y="262"/>
                    </a:lnTo>
                    <a:lnTo>
                      <a:pt x="86" y="262"/>
                    </a:lnTo>
                    <a:lnTo>
                      <a:pt x="89" y="262"/>
                    </a:lnTo>
                    <a:lnTo>
                      <a:pt x="93" y="262"/>
                    </a:lnTo>
                    <a:lnTo>
                      <a:pt x="100" y="262"/>
                    </a:lnTo>
                    <a:lnTo>
                      <a:pt x="107" y="258"/>
                    </a:lnTo>
                    <a:lnTo>
                      <a:pt x="111" y="262"/>
                    </a:lnTo>
                    <a:lnTo>
                      <a:pt x="114" y="262"/>
                    </a:lnTo>
                    <a:lnTo>
                      <a:pt x="118" y="266"/>
                    </a:lnTo>
                    <a:lnTo>
                      <a:pt x="118" y="266"/>
                    </a:lnTo>
                    <a:lnTo>
                      <a:pt x="122" y="273"/>
                    </a:lnTo>
                    <a:lnTo>
                      <a:pt x="122" y="276"/>
                    </a:lnTo>
                    <a:lnTo>
                      <a:pt x="125" y="276"/>
                    </a:lnTo>
                    <a:lnTo>
                      <a:pt x="129" y="276"/>
                    </a:lnTo>
                    <a:lnTo>
                      <a:pt x="129" y="280"/>
                    </a:lnTo>
                    <a:lnTo>
                      <a:pt x="132" y="284"/>
                    </a:lnTo>
                    <a:lnTo>
                      <a:pt x="132" y="287"/>
                    </a:lnTo>
                    <a:lnTo>
                      <a:pt x="136" y="291"/>
                    </a:lnTo>
                    <a:lnTo>
                      <a:pt x="136" y="291"/>
                    </a:lnTo>
                    <a:lnTo>
                      <a:pt x="136" y="294"/>
                    </a:lnTo>
                    <a:lnTo>
                      <a:pt x="136" y="294"/>
                    </a:lnTo>
                    <a:lnTo>
                      <a:pt x="140" y="294"/>
                    </a:lnTo>
                    <a:lnTo>
                      <a:pt x="147" y="298"/>
                    </a:lnTo>
                    <a:lnTo>
                      <a:pt x="147" y="298"/>
                    </a:lnTo>
                    <a:lnTo>
                      <a:pt x="150" y="294"/>
                    </a:lnTo>
                    <a:lnTo>
                      <a:pt x="150" y="294"/>
                    </a:lnTo>
                    <a:lnTo>
                      <a:pt x="150" y="294"/>
                    </a:lnTo>
                    <a:lnTo>
                      <a:pt x="150" y="291"/>
                    </a:lnTo>
                    <a:lnTo>
                      <a:pt x="154" y="291"/>
                    </a:lnTo>
                    <a:lnTo>
                      <a:pt x="154" y="291"/>
                    </a:lnTo>
                    <a:lnTo>
                      <a:pt x="161" y="291"/>
                    </a:lnTo>
                    <a:lnTo>
                      <a:pt x="161" y="284"/>
                    </a:lnTo>
                    <a:lnTo>
                      <a:pt x="161" y="284"/>
                    </a:lnTo>
                    <a:lnTo>
                      <a:pt x="165" y="284"/>
                    </a:lnTo>
                    <a:lnTo>
                      <a:pt x="165" y="287"/>
                    </a:lnTo>
                    <a:lnTo>
                      <a:pt x="165" y="287"/>
                    </a:lnTo>
                    <a:lnTo>
                      <a:pt x="165" y="284"/>
                    </a:lnTo>
                    <a:lnTo>
                      <a:pt x="168" y="287"/>
                    </a:lnTo>
                    <a:lnTo>
                      <a:pt x="168" y="284"/>
                    </a:lnTo>
                    <a:lnTo>
                      <a:pt x="172" y="284"/>
                    </a:lnTo>
                    <a:lnTo>
                      <a:pt x="175" y="284"/>
                    </a:lnTo>
                    <a:lnTo>
                      <a:pt x="175" y="287"/>
                    </a:lnTo>
                    <a:lnTo>
                      <a:pt x="179" y="284"/>
                    </a:lnTo>
                    <a:lnTo>
                      <a:pt x="182" y="287"/>
                    </a:lnTo>
                    <a:lnTo>
                      <a:pt x="186" y="287"/>
                    </a:lnTo>
                    <a:lnTo>
                      <a:pt x="186" y="287"/>
                    </a:lnTo>
                    <a:lnTo>
                      <a:pt x="190" y="287"/>
                    </a:lnTo>
                    <a:lnTo>
                      <a:pt x="190" y="284"/>
                    </a:lnTo>
                    <a:lnTo>
                      <a:pt x="193" y="284"/>
                    </a:lnTo>
                    <a:lnTo>
                      <a:pt x="197" y="284"/>
                    </a:lnTo>
                    <a:lnTo>
                      <a:pt x="200" y="284"/>
                    </a:lnTo>
                    <a:lnTo>
                      <a:pt x="200" y="284"/>
                    </a:lnTo>
                    <a:lnTo>
                      <a:pt x="197" y="284"/>
                    </a:lnTo>
                    <a:lnTo>
                      <a:pt x="200" y="287"/>
                    </a:lnTo>
                    <a:lnTo>
                      <a:pt x="200" y="287"/>
                    </a:lnTo>
                    <a:lnTo>
                      <a:pt x="200" y="287"/>
                    </a:lnTo>
                    <a:lnTo>
                      <a:pt x="204" y="287"/>
                    </a:lnTo>
                    <a:lnTo>
                      <a:pt x="204" y="287"/>
                    </a:lnTo>
                    <a:lnTo>
                      <a:pt x="204" y="284"/>
                    </a:lnTo>
                    <a:lnTo>
                      <a:pt x="208" y="284"/>
                    </a:lnTo>
                    <a:lnTo>
                      <a:pt x="208" y="284"/>
                    </a:lnTo>
                    <a:lnTo>
                      <a:pt x="208" y="284"/>
                    </a:lnTo>
                    <a:lnTo>
                      <a:pt x="208" y="284"/>
                    </a:lnTo>
                    <a:lnTo>
                      <a:pt x="208" y="280"/>
                    </a:lnTo>
                    <a:lnTo>
                      <a:pt x="208" y="276"/>
                    </a:lnTo>
                    <a:lnTo>
                      <a:pt x="208" y="276"/>
                    </a:lnTo>
                    <a:lnTo>
                      <a:pt x="208" y="276"/>
                    </a:lnTo>
                    <a:lnTo>
                      <a:pt x="208" y="276"/>
                    </a:lnTo>
                    <a:lnTo>
                      <a:pt x="208" y="273"/>
                    </a:lnTo>
                    <a:lnTo>
                      <a:pt x="208" y="273"/>
                    </a:lnTo>
                    <a:lnTo>
                      <a:pt x="204" y="269"/>
                    </a:lnTo>
                    <a:lnTo>
                      <a:pt x="204" y="269"/>
                    </a:lnTo>
                    <a:lnTo>
                      <a:pt x="200" y="266"/>
                    </a:lnTo>
                    <a:lnTo>
                      <a:pt x="200" y="262"/>
                    </a:lnTo>
                    <a:lnTo>
                      <a:pt x="200" y="258"/>
                    </a:lnTo>
                    <a:lnTo>
                      <a:pt x="200" y="255"/>
                    </a:lnTo>
                    <a:lnTo>
                      <a:pt x="200" y="255"/>
                    </a:lnTo>
                    <a:lnTo>
                      <a:pt x="197" y="255"/>
                    </a:lnTo>
                    <a:lnTo>
                      <a:pt x="193" y="255"/>
                    </a:lnTo>
                    <a:lnTo>
                      <a:pt x="193" y="255"/>
                    </a:lnTo>
                    <a:lnTo>
                      <a:pt x="190" y="251"/>
                    </a:lnTo>
                    <a:lnTo>
                      <a:pt x="190" y="251"/>
                    </a:lnTo>
                    <a:lnTo>
                      <a:pt x="190" y="248"/>
                    </a:lnTo>
                    <a:lnTo>
                      <a:pt x="190" y="241"/>
                    </a:lnTo>
                    <a:lnTo>
                      <a:pt x="190" y="241"/>
                    </a:lnTo>
                    <a:lnTo>
                      <a:pt x="190" y="237"/>
                    </a:lnTo>
                    <a:lnTo>
                      <a:pt x="190" y="237"/>
                    </a:lnTo>
                    <a:lnTo>
                      <a:pt x="190" y="237"/>
                    </a:lnTo>
                    <a:lnTo>
                      <a:pt x="186" y="237"/>
                    </a:lnTo>
                    <a:lnTo>
                      <a:pt x="182" y="233"/>
                    </a:lnTo>
                    <a:lnTo>
                      <a:pt x="179" y="237"/>
                    </a:lnTo>
                    <a:lnTo>
                      <a:pt x="179" y="233"/>
                    </a:lnTo>
                    <a:lnTo>
                      <a:pt x="175" y="233"/>
                    </a:lnTo>
                    <a:lnTo>
                      <a:pt x="175" y="230"/>
                    </a:lnTo>
                    <a:lnTo>
                      <a:pt x="179" y="223"/>
                    </a:lnTo>
                    <a:lnTo>
                      <a:pt x="179" y="223"/>
                    </a:lnTo>
                    <a:lnTo>
                      <a:pt x="182" y="219"/>
                    </a:lnTo>
                    <a:lnTo>
                      <a:pt x="186" y="212"/>
                    </a:lnTo>
                    <a:lnTo>
                      <a:pt x="190" y="208"/>
                    </a:lnTo>
                    <a:lnTo>
                      <a:pt x="193" y="208"/>
                    </a:lnTo>
                    <a:lnTo>
                      <a:pt x="197" y="205"/>
                    </a:lnTo>
                    <a:lnTo>
                      <a:pt x="197" y="205"/>
                    </a:lnTo>
                    <a:lnTo>
                      <a:pt x="200" y="205"/>
                    </a:lnTo>
                    <a:lnTo>
                      <a:pt x="200" y="208"/>
                    </a:lnTo>
                    <a:lnTo>
                      <a:pt x="204" y="212"/>
                    </a:lnTo>
                    <a:lnTo>
                      <a:pt x="204" y="212"/>
                    </a:lnTo>
                    <a:lnTo>
                      <a:pt x="204" y="212"/>
                    </a:lnTo>
                    <a:lnTo>
                      <a:pt x="208" y="208"/>
                    </a:lnTo>
                    <a:lnTo>
                      <a:pt x="211" y="208"/>
                    </a:lnTo>
                    <a:lnTo>
                      <a:pt x="211" y="208"/>
                    </a:lnTo>
                    <a:lnTo>
                      <a:pt x="218" y="208"/>
                    </a:lnTo>
                    <a:lnTo>
                      <a:pt x="222" y="208"/>
                    </a:lnTo>
                    <a:lnTo>
                      <a:pt x="222" y="205"/>
                    </a:lnTo>
                    <a:lnTo>
                      <a:pt x="225" y="201"/>
                    </a:lnTo>
                    <a:lnTo>
                      <a:pt x="229" y="197"/>
                    </a:lnTo>
                    <a:lnTo>
                      <a:pt x="233" y="190"/>
                    </a:lnTo>
                    <a:lnTo>
                      <a:pt x="233" y="190"/>
                    </a:lnTo>
                    <a:lnTo>
                      <a:pt x="236" y="187"/>
                    </a:lnTo>
                    <a:lnTo>
                      <a:pt x="243" y="183"/>
                    </a:lnTo>
                    <a:lnTo>
                      <a:pt x="243" y="183"/>
                    </a:lnTo>
                    <a:lnTo>
                      <a:pt x="251" y="172"/>
                    </a:lnTo>
                    <a:lnTo>
                      <a:pt x="251" y="169"/>
                    </a:lnTo>
                    <a:lnTo>
                      <a:pt x="254" y="165"/>
                    </a:lnTo>
                    <a:lnTo>
                      <a:pt x="254" y="162"/>
                    </a:lnTo>
                    <a:lnTo>
                      <a:pt x="258" y="162"/>
                    </a:lnTo>
                    <a:lnTo>
                      <a:pt x="261" y="162"/>
                    </a:lnTo>
                    <a:lnTo>
                      <a:pt x="265" y="158"/>
                    </a:lnTo>
                    <a:lnTo>
                      <a:pt x="265" y="158"/>
                    </a:lnTo>
                    <a:lnTo>
                      <a:pt x="265" y="154"/>
                    </a:lnTo>
                    <a:lnTo>
                      <a:pt x="265" y="151"/>
                    </a:lnTo>
                    <a:lnTo>
                      <a:pt x="265" y="151"/>
                    </a:lnTo>
                    <a:lnTo>
                      <a:pt x="268" y="147"/>
                    </a:lnTo>
                    <a:lnTo>
                      <a:pt x="272" y="147"/>
                    </a:lnTo>
                    <a:lnTo>
                      <a:pt x="276" y="140"/>
                    </a:lnTo>
                    <a:lnTo>
                      <a:pt x="279" y="140"/>
                    </a:lnTo>
                    <a:lnTo>
                      <a:pt x="279" y="137"/>
                    </a:lnTo>
                    <a:lnTo>
                      <a:pt x="283" y="137"/>
                    </a:lnTo>
                    <a:lnTo>
                      <a:pt x="283" y="137"/>
                    </a:lnTo>
                    <a:lnTo>
                      <a:pt x="283" y="137"/>
                    </a:lnTo>
                    <a:lnTo>
                      <a:pt x="286" y="137"/>
                    </a:lnTo>
                    <a:lnTo>
                      <a:pt x="283" y="133"/>
                    </a:lnTo>
                    <a:lnTo>
                      <a:pt x="279" y="133"/>
                    </a:lnTo>
                    <a:lnTo>
                      <a:pt x="279" y="133"/>
                    </a:lnTo>
                    <a:lnTo>
                      <a:pt x="279" y="133"/>
                    </a:lnTo>
                    <a:lnTo>
                      <a:pt x="279" y="129"/>
                    </a:lnTo>
                    <a:lnTo>
                      <a:pt x="283" y="129"/>
                    </a:lnTo>
                    <a:lnTo>
                      <a:pt x="283" y="129"/>
                    </a:lnTo>
                    <a:lnTo>
                      <a:pt x="283" y="126"/>
                    </a:lnTo>
                    <a:lnTo>
                      <a:pt x="283" y="126"/>
                    </a:lnTo>
                    <a:lnTo>
                      <a:pt x="283" y="126"/>
                    </a:lnTo>
                    <a:lnTo>
                      <a:pt x="279" y="122"/>
                    </a:lnTo>
                    <a:lnTo>
                      <a:pt x="279" y="119"/>
                    </a:lnTo>
                    <a:lnTo>
                      <a:pt x="283" y="115"/>
                    </a:lnTo>
                    <a:lnTo>
                      <a:pt x="286" y="115"/>
                    </a:lnTo>
                    <a:lnTo>
                      <a:pt x="286" y="115"/>
                    </a:lnTo>
                    <a:lnTo>
                      <a:pt x="290" y="115"/>
                    </a:lnTo>
                    <a:lnTo>
                      <a:pt x="290" y="115"/>
                    </a:lnTo>
                    <a:lnTo>
                      <a:pt x="290" y="115"/>
                    </a:lnTo>
                    <a:lnTo>
                      <a:pt x="294" y="115"/>
                    </a:lnTo>
                    <a:lnTo>
                      <a:pt x="294" y="111"/>
                    </a:lnTo>
                    <a:lnTo>
                      <a:pt x="297" y="111"/>
                    </a:lnTo>
                    <a:lnTo>
                      <a:pt x="297" y="108"/>
                    </a:lnTo>
                    <a:lnTo>
                      <a:pt x="297" y="108"/>
                    </a:lnTo>
                    <a:lnTo>
                      <a:pt x="294" y="104"/>
                    </a:lnTo>
                    <a:lnTo>
                      <a:pt x="294" y="104"/>
                    </a:lnTo>
                    <a:lnTo>
                      <a:pt x="290" y="104"/>
                    </a:lnTo>
                    <a:lnTo>
                      <a:pt x="283" y="104"/>
                    </a:lnTo>
                    <a:lnTo>
                      <a:pt x="283" y="104"/>
                    </a:lnTo>
                    <a:lnTo>
                      <a:pt x="283" y="101"/>
                    </a:lnTo>
                    <a:lnTo>
                      <a:pt x="283" y="97"/>
                    </a:lnTo>
                    <a:lnTo>
                      <a:pt x="283" y="97"/>
                    </a:lnTo>
                    <a:lnTo>
                      <a:pt x="279" y="97"/>
                    </a:lnTo>
                    <a:lnTo>
                      <a:pt x="279" y="97"/>
                    </a:lnTo>
                    <a:lnTo>
                      <a:pt x="276" y="97"/>
                    </a:lnTo>
                    <a:lnTo>
                      <a:pt x="276" y="97"/>
                    </a:lnTo>
                    <a:lnTo>
                      <a:pt x="276" y="97"/>
                    </a:lnTo>
                    <a:lnTo>
                      <a:pt x="276" y="97"/>
                    </a:lnTo>
                    <a:lnTo>
                      <a:pt x="276" y="97"/>
                    </a:lnTo>
                    <a:lnTo>
                      <a:pt x="276" y="93"/>
                    </a:lnTo>
                    <a:lnTo>
                      <a:pt x="272" y="93"/>
                    </a:lnTo>
                    <a:lnTo>
                      <a:pt x="272" y="93"/>
                    </a:lnTo>
                    <a:lnTo>
                      <a:pt x="272" y="93"/>
                    </a:lnTo>
                    <a:lnTo>
                      <a:pt x="272" y="93"/>
                    </a:lnTo>
                    <a:lnTo>
                      <a:pt x="272" y="93"/>
                    </a:lnTo>
                    <a:lnTo>
                      <a:pt x="272" y="93"/>
                    </a:lnTo>
                    <a:lnTo>
                      <a:pt x="272" y="93"/>
                    </a:lnTo>
                    <a:lnTo>
                      <a:pt x="268" y="93"/>
                    </a:lnTo>
                    <a:lnTo>
                      <a:pt x="268" y="93"/>
                    </a:lnTo>
                    <a:lnTo>
                      <a:pt x="268" y="93"/>
                    </a:lnTo>
                    <a:lnTo>
                      <a:pt x="268" y="93"/>
                    </a:lnTo>
                    <a:lnTo>
                      <a:pt x="268" y="90"/>
                    </a:lnTo>
                    <a:lnTo>
                      <a:pt x="268" y="90"/>
                    </a:lnTo>
                    <a:lnTo>
                      <a:pt x="265" y="90"/>
                    </a:lnTo>
                    <a:lnTo>
                      <a:pt x="265" y="90"/>
                    </a:lnTo>
                    <a:lnTo>
                      <a:pt x="265" y="90"/>
                    </a:lnTo>
                    <a:lnTo>
                      <a:pt x="265" y="90"/>
                    </a:lnTo>
                    <a:lnTo>
                      <a:pt x="265" y="90"/>
                    </a:lnTo>
                    <a:lnTo>
                      <a:pt x="265" y="90"/>
                    </a:lnTo>
                    <a:lnTo>
                      <a:pt x="265" y="90"/>
                    </a:lnTo>
                    <a:lnTo>
                      <a:pt x="265" y="90"/>
                    </a:lnTo>
                    <a:lnTo>
                      <a:pt x="261" y="90"/>
                    </a:lnTo>
                    <a:lnTo>
                      <a:pt x="261" y="90"/>
                    </a:lnTo>
                    <a:lnTo>
                      <a:pt x="261" y="90"/>
                    </a:lnTo>
                    <a:lnTo>
                      <a:pt x="261" y="90"/>
                    </a:lnTo>
                    <a:lnTo>
                      <a:pt x="261" y="90"/>
                    </a:lnTo>
                    <a:lnTo>
                      <a:pt x="261" y="90"/>
                    </a:lnTo>
                    <a:lnTo>
                      <a:pt x="261" y="86"/>
                    </a:lnTo>
                    <a:lnTo>
                      <a:pt x="261" y="86"/>
                    </a:lnTo>
                    <a:lnTo>
                      <a:pt x="261" y="86"/>
                    </a:lnTo>
                    <a:lnTo>
                      <a:pt x="261" y="86"/>
                    </a:lnTo>
                    <a:lnTo>
                      <a:pt x="261" y="86"/>
                    </a:lnTo>
                    <a:lnTo>
                      <a:pt x="261" y="86"/>
                    </a:lnTo>
                    <a:lnTo>
                      <a:pt x="261" y="86"/>
                    </a:lnTo>
                    <a:lnTo>
                      <a:pt x="261" y="83"/>
                    </a:lnTo>
                    <a:lnTo>
                      <a:pt x="261" y="83"/>
                    </a:lnTo>
                    <a:lnTo>
                      <a:pt x="261" y="83"/>
                    </a:lnTo>
                    <a:lnTo>
                      <a:pt x="261" y="83"/>
                    </a:lnTo>
                    <a:lnTo>
                      <a:pt x="261" y="83"/>
                    </a:lnTo>
                    <a:lnTo>
                      <a:pt x="261" y="83"/>
                    </a:lnTo>
                    <a:lnTo>
                      <a:pt x="261" y="83"/>
                    </a:lnTo>
                    <a:lnTo>
                      <a:pt x="261" y="83"/>
                    </a:lnTo>
                    <a:lnTo>
                      <a:pt x="261" y="83"/>
                    </a:lnTo>
                    <a:lnTo>
                      <a:pt x="261" y="79"/>
                    </a:lnTo>
                    <a:lnTo>
                      <a:pt x="261" y="79"/>
                    </a:lnTo>
                    <a:lnTo>
                      <a:pt x="261" y="79"/>
                    </a:lnTo>
                    <a:lnTo>
                      <a:pt x="261" y="79"/>
                    </a:lnTo>
                    <a:lnTo>
                      <a:pt x="261" y="79"/>
                    </a:lnTo>
                    <a:lnTo>
                      <a:pt x="261" y="79"/>
                    </a:lnTo>
                    <a:lnTo>
                      <a:pt x="261" y="79"/>
                    </a:lnTo>
                    <a:lnTo>
                      <a:pt x="261" y="79"/>
                    </a:lnTo>
                    <a:lnTo>
                      <a:pt x="261" y="79"/>
                    </a:lnTo>
                    <a:lnTo>
                      <a:pt x="261" y="79"/>
                    </a:lnTo>
                    <a:lnTo>
                      <a:pt x="261" y="79"/>
                    </a:lnTo>
                    <a:lnTo>
                      <a:pt x="261" y="76"/>
                    </a:lnTo>
                    <a:lnTo>
                      <a:pt x="261" y="76"/>
                    </a:lnTo>
                    <a:lnTo>
                      <a:pt x="261" y="76"/>
                    </a:lnTo>
                    <a:lnTo>
                      <a:pt x="261" y="76"/>
                    </a:lnTo>
                    <a:lnTo>
                      <a:pt x="261" y="76"/>
                    </a:lnTo>
                    <a:lnTo>
                      <a:pt x="261" y="76"/>
                    </a:lnTo>
                    <a:lnTo>
                      <a:pt x="261" y="76"/>
                    </a:lnTo>
                    <a:lnTo>
                      <a:pt x="261" y="76"/>
                    </a:lnTo>
                    <a:lnTo>
                      <a:pt x="261" y="76"/>
                    </a:lnTo>
                    <a:lnTo>
                      <a:pt x="261" y="76"/>
                    </a:lnTo>
                    <a:lnTo>
                      <a:pt x="261" y="72"/>
                    </a:lnTo>
                    <a:lnTo>
                      <a:pt x="261" y="72"/>
                    </a:lnTo>
                    <a:lnTo>
                      <a:pt x="261" y="72"/>
                    </a:lnTo>
                    <a:lnTo>
                      <a:pt x="261" y="72"/>
                    </a:lnTo>
                    <a:lnTo>
                      <a:pt x="261" y="72"/>
                    </a:lnTo>
                    <a:lnTo>
                      <a:pt x="261" y="68"/>
                    </a:lnTo>
                    <a:lnTo>
                      <a:pt x="261" y="68"/>
                    </a:lnTo>
                    <a:lnTo>
                      <a:pt x="261" y="68"/>
                    </a:lnTo>
                    <a:lnTo>
                      <a:pt x="261" y="68"/>
                    </a:lnTo>
                    <a:lnTo>
                      <a:pt x="258" y="68"/>
                    </a:lnTo>
                    <a:lnTo>
                      <a:pt x="258" y="68"/>
                    </a:lnTo>
                    <a:lnTo>
                      <a:pt x="258" y="68"/>
                    </a:lnTo>
                    <a:lnTo>
                      <a:pt x="258" y="65"/>
                    </a:lnTo>
                    <a:lnTo>
                      <a:pt x="258" y="65"/>
                    </a:lnTo>
                    <a:lnTo>
                      <a:pt x="258" y="65"/>
                    </a:lnTo>
                    <a:lnTo>
                      <a:pt x="258" y="65"/>
                    </a:lnTo>
                    <a:lnTo>
                      <a:pt x="258" y="65"/>
                    </a:lnTo>
                    <a:lnTo>
                      <a:pt x="258" y="65"/>
                    </a:lnTo>
                    <a:lnTo>
                      <a:pt x="258" y="65"/>
                    </a:lnTo>
                    <a:lnTo>
                      <a:pt x="258" y="65"/>
                    </a:lnTo>
                    <a:lnTo>
                      <a:pt x="258" y="61"/>
                    </a:lnTo>
                    <a:lnTo>
                      <a:pt x="258" y="61"/>
                    </a:lnTo>
                    <a:lnTo>
                      <a:pt x="258" y="61"/>
                    </a:lnTo>
                    <a:lnTo>
                      <a:pt x="258" y="61"/>
                    </a:lnTo>
                    <a:lnTo>
                      <a:pt x="258" y="61"/>
                    </a:lnTo>
                    <a:lnTo>
                      <a:pt x="258" y="61"/>
                    </a:lnTo>
                    <a:lnTo>
                      <a:pt x="258" y="61"/>
                    </a:lnTo>
                    <a:lnTo>
                      <a:pt x="258" y="61"/>
                    </a:lnTo>
                    <a:lnTo>
                      <a:pt x="258" y="61"/>
                    </a:lnTo>
                    <a:lnTo>
                      <a:pt x="258" y="61"/>
                    </a:lnTo>
                    <a:lnTo>
                      <a:pt x="258" y="61"/>
                    </a:lnTo>
                    <a:lnTo>
                      <a:pt x="258" y="58"/>
                    </a:lnTo>
                    <a:lnTo>
                      <a:pt x="258" y="58"/>
                    </a:lnTo>
                    <a:lnTo>
                      <a:pt x="258" y="58"/>
                    </a:lnTo>
                    <a:lnTo>
                      <a:pt x="258" y="58"/>
                    </a:lnTo>
                    <a:lnTo>
                      <a:pt x="258" y="58"/>
                    </a:lnTo>
                    <a:lnTo>
                      <a:pt x="258" y="58"/>
                    </a:lnTo>
                    <a:lnTo>
                      <a:pt x="258" y="54"/>
                    </a:lnTo>
                    <a:lnTo>
                      <a:pt x="258" y="54"/>
                    </a:lnTo>
                    <a:lnTo>
                      <a:pt x="258" y="54"/>
                    </a:lnTo>
                    <a:lnTo>
                      <a:pt x="258" y="54"/>
                    </a:lnTo>
                    <a:lnTo>
                      <a:pt x="258" y="54"/>
                    </a:lnTo>
                    <a:lnTo>
                      <a:pt x="258" y="54"/>
                    </a:lnTo>
                    <a:lnTo>
                      <a:pt x="258" y="54"/>
                    </a:lnTo>
                    <a:lnTo>
                      <a:pt x="261" y="54"/>
                    </a:lnTo>
                    <a:lnTo>
                      <a:pt x="261" y="54"/>
                    </a:lnTo>
                    <a:lnTo>
                      <a:pt x="261" y="54"/>
                    </a:lnTo>
                    <a:lnTo>
                      <a:pt x="261" y="54"/>
                    </a:lnTo>
                    <a:lnTo>
                      <a:pt x="261" y="54"/>
                    </a:lnTo>
                    <a:lnTo>
                      <a:pt x="261" y="54"/>
                    </a:lnTo>
                    <a:lnTo>
                      <a:pt x="261" y="54"/>
                    </a:lnTo>
                    <a:lnTo>
                      <a:pt x="261" y="54"/>
                    </a:lnTo>
                    <a:lnTo>
                      <a:pt x="261" y="50"/>
                    </a:lnTo>
                    <a:lnTo>
                      <a:pt x="261" y="50"/>
                    </a:lnTo>
                    <a:lnTo>
                      <a:pt x="261" y="50"/>
                    </a:lnTo>
                    <a:lnTo>
                      <a:pt x="261" y="50"/>
                    </a:lnTo>
                    <a:lnTo>
                      <a:pt x="261" y="50"/>
                    </a:lnTo>
                    <a:lnTo>
                      <a:pt x="261" y="50"/>
                    </a:lnTo>
                    <a:lnTo>
                      <a:pt x="261" y="50"/>
                    </a:lnTo>
                    <a:lnTo>
                      <a:pt x="261" y="50"/>
                    </a:lnTo>
                    <a:lnTo>
                      <a:pt x="261" y="50"/>
                    </a:lnTo>
                    <a:lnTo>
                      <a:pt x="265" y="47"/>
                    </a:lnTo>
                    <a:lnTo>
                      <a:pt x="265" y="47"/>
                    </a:lnTo>
                    <a:lnTo>
                      <a:pt x="265" y="47"/>
                    </a:lnTo>
                    <a:lnTo>
                      <a:pt x="265" y="47"/>
                    </a:lnTo>
                    <a:lnTo>
                      <a:pt x="265" y="47"/>
                    </a:lnTo>
                    <a:lnTo>
                      <a:pt x="265" y="47"/>
                    </a:lnTo>
                    <a:lnTo>
                      <a:pt x="265" y="47"/>
                    </a:lnTo>
                    <a:lnTo>
                      <a:pt x="265" y="47"/>
                    </a:lnTo>
                    <a:lnTo>
                      <a:pt x="265" y="47"/>
                    </a:lnTo>
                    <a:lnTo>
                      <a:pt x="268" y="47"/>
                    </a:lnTo>
                    <a:lnTo>
                      <a:pt x="268" y="47"/>
                    </a:lnTo>
                    <a:lnTo>
                      <a:pt x="268" y="47"/>
                    </a:lnTo>
                    <a:lnTo>
                      <a:pt x="268" y="47"/>
                    </a:lnTo>
                    <a:lnTo>
                      <a:pt x="268" y="47"/>
                    </a:lnTo>
                    <a:lnTo>
                      <a:pt x="268" y="47"/>
                    </a:lnTo>
                    <a:lnTo>
                      <a:pt x="268" y="47"/>
                    </a:lnTo>
                    <a:lnTo>
                      <a:pt x="268" y="47"/>
                    </a:lnTo>
                    <a:lnTo>
                      <a:pt x="268" y="43"/>
                    </a:lnTo>
                    <a:lnTo>
                      <a:pt x="268" y="43"/>
                    </a:lnTo>
                    <a:lnTo>
                      <a:pt x="268" y="43"/>
                    </a:lnTo>
                    <a:lnTo>
                      <a:pt x="268" y="43"/>
                    </a:lnTo>
                    <a:lnTo>
                      <a:pt x="272" y="43"/>
                    </a:lnTo>
                    <a:lnTo>
                      <a:pt x="272" y="43"/>
                    </a:lnTo>
                    <a:lnTo>
                      <a:pt x="268" y="43"/>
                    </a:lnTo>
                    <a:lnTo>
                      <a:pt x="268" y="40"/>
                    </a:lnTo>
                    <a:lnTo>
                      <a:pt x="268" y="40"/>
                    </a:lnTo>
                    <a:lnTo>
                      <a:pt x="272" y="40"/>
                    </a:lnTo>
                    <a:lnTo>
                      <a:pt x="272" y="40"/>
                    </a:lnTo>
                    <a:lnTo>
                      <a:pt x="272" y="40"/>
                    </a:lnTo>
                    <a:lnTo>
                      <a:pt x="272" y="40"/>
                    </a:lnTo>
                    <a:lnTo>
                      <a:pt x="272" y="40"/>
                    </a:lnTo>
                    <a:lnTo>
                      <a:pt x="272" y="40"/>
                    </a:lnTo>
                    <a:lnTo>
                      <a:pt x="268" y="40"/>
                    </a:lnTo>
                    <a:lnTo>
                      <a:pt x="268" y="40"/>
                    </a:lnTo>
                    <a:lnTo>
                      <a:pt x="268" y="40"/>
                    </a:lnTo>
                    <a:lnTo>
                      <a:pt x="268" y="40"/>
                    </a:lnTo>
                    <a:lnTo>
                      <a:pt x="268" y="40"/>
                    </a:lnTo>
                    <a:lnTo>
                      <a:pt x="268" y="40"/>
                    </a:lnTo>
                    <a:lnTo>
                      <a:pt x="268" y="40"/>
                    </a:lnTo>
                    <a:lnTo>
                      <a:pt x="265" y="40"/>
                    </a:lnTo>
                    <a:lnTo>
                      <a:pt x="265" y="40"/>
                    </a:lnTo>
                    <a:lnTo>
                      <a:pt x="265" y="40"/>
                    </a:lnTo>
                    <a:lnTo>
                      <a:pt x="265" y="40"/>
                    </a:lnTo>
                    <a:lnTo>
                      <a:pt x="265" y="36"/>
                    </a:lnTo>
                    <a:lnTo>
                      <a:pt x="265" y="36"/>
                    </a:lnTo>
                    <a:lnTo>
                      <a:pt x="265" y="36"/>
                    </a:lnTo>
                    <a:lnTo>
                      <a:pt x="265" y="36"/>
                    </a:lnTo>
                    <a:lnTo>
                      <a:pt x="261" y="36"/>
                    </a:lnTo>
                    <a:lnTo>
                      <a:pt x="261" y="36"/>
                    </a:lnTo>
                    <a:lnTo>
                      <a:pt x="261" y="36"/>
                    </a:lnTo>
                    <a:lnTo>
                      <a:pt x="261" y="36"/>
                    </a:lnTo>
                    <a:lnTo>
                      <a:pt x="261" y="36"/>
                    </a:lnTo>
                    <a:lnTo>
                      <a:pt x="261" y="36"/>
                    </a:lnTo>
                    <a:lnTo>
                      <a:pt x="261" y="36"/>
                    </a:lnTo>
                    <a:lnTo>
                      <a:pt x="261" y="36"/>
                    </a:lnTo>
                    <a:lnTo>
                      <a:pt x="261" y="32"/>
                    </a:lnTo>
                    <a:lnTo>
                      <a:pt x="261" y="32"/>
                    </a:lnTo>
                    <a:lnTo>
                      <a:pt x="261" y="32"/>
                    </a:lnTo>
                    <a:lnTo>
                      <a:pt x="265" y="32"/>
                    </a:lnTo>
                    <a:lnTo>
                      <a:pt x="265" y="32"/>
                    </a:lnTo>
                    <a:lnTo>
                      <a:pt x="265" y="32"/>
                    </a:lnTo>
                    <a:lnTo>
                      <a:pt x="265" y="32"/>
                    </a:lnTo>
                    <a:lnTo>
                      <a:pt x="265" y="32"/>
                    </a:lnTo>
                    <a:lnTo>
                      <a:pt x="265" y="32"/>
                    </a:lnTo>
                    <a:lnTo>
                      <a:pt x="265" y="32"/>
                    </a:lnTo>
                    <a:lnTo>
                      <a:pt x="265" y="32"/>
                    </a:lnTo>
                    <a:lnTo>
                      <a:pt x="261" y="29"/>
                    </a:lnTo>
                    <a:lnTo>
                      <a:pt x="261" y="29"/>
                    </a:lnTo>
                    <a:lnTo>
                      <a:pt x="261" y="29"/>
                    </a:lnTo>
                    <a:lnTo>
                      <a:pt x="261" y="29"/>
                    </a:lnTo>
                    <a:lnTo>
                      <a:pt x="261" y="29"/>
                    </a:lnTo>
                    <a:lnTo>
                      <a:pt x="261" y="29"/>
                    </a:lnTo>
                    <a:lnTo>
                      <a:pt x="261" y="29"/>
                    </a:lnTo>
                    <a:lnTo>
                      <a:pt x="258" y="29"/>
                    </a:lnTo>
                    <a:lnTo>
                      <a:pt x="258" y="29"/>
                    </a:lnTo>
                    <a:lnTo>
                      <a:pt x="258" y="29"/>
                    </a:lnTo>
                    <a:lnTo>
                      <a:pt x="258" y="29"/>
                    </a:lnTo>
                    <a:lnTo>
                      <a:pt x="258" y="29"/>
                    </a:lnTo>
                    <a:lnTo>
                      <a:pt x="258" y="29"/>
                    </a:lnTo>
                    <a:lnTo>
                      <a:pt x="258" y="29"/>
                    </a:lnTo>
                    <a:lnTo>
                      <a:pt x="254" y="29"/>
                    </a:lnTo>
                    <a:lnTo>
                      <a:pt x="254" y="29"/>
                    </a:lnTo>
                    <a:lnTo>
                      <a:pt x="254" y="29"/>
                    </a:lnTo>
                    <a:lnTo>
                      <a:pt x="254" y="29"/>
                    </a:lnTo>
                    <a:lnTo>
                      <a:pt x="254" y="29"/>
                    </a:lnTo>
                    <a:lnTo>
                      <a:pt x="254" y="29"/>
                    </a:lnTo>
                    <a:lnTo>
                      <a:pt x="254" y="29"/>
                    </a:lnTo>
                    <a:lnTo>
                      <a:pt x="254" y="25"/>
                    </a:lnTo>
                    <a:lnTo>
                      <a:pt x="251" y="25"/>
                    </a:lnTo>
                    <a:lnTo>
                      <a:pt x="251" y="25"/>
                    </a:lnTo>
                    <a:lnTo>
                      <a:pt x="251" y="25"/>
                    </a:lnTo>
                    <a:lnTo>
                      <a:pt x="251" y="25"/>
                    </a:lnTo>
                    <a:lnTo>
                      <a:pt x="251" y="25"/>
                    </a:lnTo>
                    <a:lnTo>
                      <a:pt x="251" y="25"/>
                    </a:lnTo>
                    <a:lnTo>
                      <a:pt x="251" y="25"/>
                    </a:lnTo>
                    <a:lnTo>
                      <a:pt x="251" y="25"/>
                    </a:lnTo>
                    <a:lnTo>
                      <a:pt x="251" y="25"/>
                    </a:lnTo>
                    <a:lnTo>
                      <a:pt x="251" y="22"/>
                    </a:lnTo>
                    <a:lnTo>
                      <a:pt x="251" y="22"/>
                    </a:lnTo>
                    <a:lnTo>
                      <a:pt x="251" y="22"/>
                    </a:lnTo>
                    <a:lnTo>
                      <a:pt x="251" y="22"/>
                    </a:lnTo>
                    <a:lnTo>
                      <a:pt x="251" y="22"/>
                    </a:lnTo>
                    <a:lnTo>
                      <a:pt x="251" y="22"/>
                    </a:lnTo>
                    <a:lnTo>
                      <a:pt x="251" y="22"/>
                    </a:lnTo>
                    <a:lnTo>
                      <a:pt x="251" y="22"/>
                    </a:lnTo>
                    <a:lnTo>
                      <a:pt x="247" y="22"/>
                    </a:lnTo>
                    <a:lnTo>
                      <a:pt x="247" y="22"/>
                    </a:lnTo>
                    <a:lnTo>
                      <a:pt x="247" y="22"/>
                    </a:lnTo>
                    <a:lnTo>
                      <a:pt x="247" y="22"/>
                    </a:lnTo>
                    <a:lnTo>
                      <a:pt x="247" y="22"/>
                    </a:lnTo>
                    <a:lnTo>
                      <a:pt x="247" y="22"/>
                    </a:lnTo>
                    <a:lnTo>
                      <a:pt x="243" y="22"/>
                    </a:lnTo>
                    <a:lnTo>
                      <a:pt x="243" y="22"/>
                    </a:lnTo>
                    <a:lnTo>
                      <a:pt x="243" y="22"/>
                    </a:lnTo>
                    <a:lnTo>
                      <a:pt x="243" y="22"/>
                    </a:lnTo>
                    <a:lnTo>
                      <a:pt x="243" y="22"/>
                    </a:lnTo>
                    <a:lnTo>
                      <a:pt x="243" y="25"/>
                    </a:lnTo>
                    <a:lnTo>
                      <a:pt x="243" y="25"/>
                    </a:lnTo>
                    <a:lnTo>
                      <a:pt x="243" y="25"/>
                    </a:lnTo>
                    <a:lnTo>
                      <a:pt x="243" y="25"/>
                    </a:lnTo>
                    <a:lnTo>
                      <a:pt x="240" y="25"/>
                    </a:lnTo>
                    <a:lnTo>
                      <a:pt x="240" y="25"/>
                    </a:lnTo>
                    <a:lnTo>
                      <a:pt x="240" y="22"/>
                    </a:lnTo>
                    <a:lnTo>
                      <a:pt x="240" y="22"/>
                    </a:lnTo>
                    <a:lnTo>
                      <a:pt x="240" y="22"/>
                    </a:lnTo>
                    <a:lnTo>
                      <a:pt x="240" y="22"/>
                    </a:lnTo>
                    <a:lnTo>
                      <a:pt x="240" y="22"/>
                    </a:lnTo>
                    <a:lnTo>
                      <a:pt x="240" y="22"/>
                    </a:lnTo>
                    <a:lnTo>
                      <a:pt x="240" y="22"/>
                    </a:lnTo>
                    <a:lnTo>
                      <a:pt x="236" y="18"/>
                    </a:lnTo>
                    <a:lnTo>
                      <a:pt x="236" y="18"/>
                    </a:lnTo>
                    <a:lnTo>
                      <a:pt x="236" y="18"/>
                    </a:lnTo>
                    <a:lnTo>
                      <a:pt x="236" y="18"/>
                    </a:lnTo>
                    <a:lnTo>
                      <a:pt x="236" y="18"/>
                    </a:lnTo>
                    <a:lnTo>
                      <a:pt x="236" y="18"/>
                    </a:lnTo>
                    <a:lnTo>
                      <a:pt x="236" y="18"/>
                    </a:lnTo>
                    <a:lnTo>
                      <a:pt x="236" y="15"/>
                    </a:lnTo>
                    <a:lnTo>
                      <a:pt x="236" y="15"/>
                    </a:lnTo>
                    <a:lnTo>
                      <a:pt x="236" y="15"/>
                    </a:lnTo>
                    <a:lnTo>
                      <a:pt x="240" y="15"/>
                    </a:lnTo>
                    <a:lnTo>
                      <a:pt x="240" y="15"/>
                    </a:lnTo>
                    <a:lnTo>
                      <a:pt x="240" y="11"/>
                    </a:lnTo>
                    <a:lnTo>
                      <a:pt x="240" y="11"/>
                    </a:lnTo>
                    <a:lnTo>
                      <a:pt x="240" y="11"/>
                    </a:lnTo>
                    <a:lnTo>
                      <a:pt x="240" y="11"/>
                    </a:lnTo>
                    <a:lnTo>
                      <a:pt x="240" y="11"/>
                    </a:lnTo>
                    <a:lnTo>
                      <a:pt x="240" y="11"/>
                    </a:lnTo>
                    <a:lnTo>
                      <a:pt x="240" y="11"/>
                    </a:lnTo>
                    <a:lnTo>
                      <a:pt x="240" y="11"/>
                    </a:lnTo>
                    <a:lnTo>
                      <a:pt x="240" y="11"/>
                    </a:lnTo>
                    <a:lnTo>
                      <a:pt x="243" y="11"/>
                    </a:lnTo>
                    <a:lnTo>
                      <a:pt x="243" y="11"/>
                    </a:lnTo>
                    <a:lnTo>
                      <a:pt x="243" y="11"/>
                    </a:lnTo>
                    <a:lnTo>
                      <a:pt x="243" y="11"/>
                    </a:lnTo>
                    <a:lnTo>
                      <a:pt x="243" y="11"/>
                    </a:lnTo>
                    <a:lnTo>
                      <a:pt x="243" y="11"/>
                    </a:lnTo>
                    <a:lnTo>
                      <a:pt x="243" y="11"/>
                    </a:lnTo>
                    <a:lnTo>
                      <a:pt x="247" y="11"/>
                    </a:lnTo>
                    <a:lnTo>
                      <a:pt x="247" y="11"/>
                    </a:lnTo>
                    <a:lnTo>
                      <a:pt x="247" y="11"/>
                    </a:lnTo>
                    <a:lnTo>
                      <a:pt x="247" y="7"/>
                    </a:lnTo>
                    <a:lnTo>
                      <a:pt x="247" y="7"/>
                    </a:lnTo>
                    <a:lnTo>
                      <a:pt x="247" y="7"/>
                    </a:lnTo>
                    <a:lnTo>
                      <a:pt x="247" y="7"/>
                    </a:lnTo>
                    <a:lnTo>
                      <a:pt x="247" y="7"/>
                    </a:lnTo>
                    <a:lnTo>
                      <a:pt x="247" y="7"/>
                    </a:lnTo>
                    <a:lnTo>
                      <a:pt x="247" y="7"/>
                    </a:lnTo>
                    <a:lnTo>
                      <a:pt x="247" y="7"/>
                    </a:lnTo>
                    <a:lnTo>
                      <a:pt x="247" y="7"/>
                    </a:lnTo>
                    <a:lnTo>
                      <a:pt x="247" y="7"/>
                    </a:lnTo>
                    <a:lnTo>
                      <a:pt x="247" y="7"/>
                    </a:lnTo>
                    <a:lnTo>
                      <a:pt x="251" y="7"/>
                    </a:lnTo>
                    <a:lnTo>
                      <a:pt x="251" y="4"/>
                    </a:lnTo>
                    <a:lnTo>
                      <a:pt x="251" y="4"/>
                    </a:lnTo>
                    <a:lnTo>
                      <a:pt x="251" y="4"/>
                    </a:lnTo>
                    <a:lnTo>
                      <a:pt x="251" y="4"/>
                    </a:lnTo>
                    <a:lnTo>
                      <a:pt x="251" y="4"/>
                    </a:lnTo>
                    <a:lnTo>
                      <a:pt x="251" y="4"/>
                    </a:lnTo>
                    <a:lnTo>
                      <a:pt x="251" y="4"/>
                    </a:lnTo>
                    <a:lnTo>
                      <a:pt x="251" y="4"/>
                    </a:lnTo>
                    <a:lnTo>
                      <a:pt x="251" y="4"/>
                    </a:lnTo>
                    <a:lnTo>
                      <a:pt x="247" y="0"/>
                    </a:lnTo>
                  </a:path>
                </a:pathLst>
              </a:custGeom>
              <a:solidFill>
                <a:schemeClr val="tx1">
                  <a:lumMod val="50000"/>
                  <a:lumOff val="50000"/>
                </a:schemeClr>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dirty="0">
                  <a:solidFill>
                    <a:prstClr val="black"/>
                  </a:solidFill>
                  <a:latin typeface="Calibri" panose="020F0502020204030204"/>
                  <a:ea typeface="+mn-ea"/>
                </a:endParaRPr>
              </a:p>
            </p:txBody>
          </p:sp>
          <p:sp>
            <p:nvSpPr>
              <p:cNvPr id="149" name="Freeform 3286">
                <a:extLst>
                  <a:ext uri="{FF2B5EF4-FFF2-40B4-BE49-F238E27FC236}">
                    <a16:creationId xmlns:a16="http://schemas.microsoft.com/office/drawing/2014/main" id="{F482A423-C229-4304-B746-0E4F5BA25554}"/>
                  </a:ext>
                </a:extLst>
              </p:cNvPr>
              <p:cNvSpPr>
                <a:spLocks/>
              </p:cNvSpPr>
              <p:nvPr/>
            </p:nvSpPr>
            <p:spPr bwMode="auto">
              <a:xfrm>
                <a:off x="5355" y="2086"/>
                <a:ext cx="165" cy="87"/>
              </a:xfrm>
              <a:custGeom>
                <a:avLst/>
                <a:gdLst>
                  <a:gd name="T0" fmla="*/ 161 w 165"/>
                  <a:gd name="T1" fmla="*/ 61 h 87"/>
                  <a:gd name="T2" fmla="*/ 161 w 165"/>
                  <a:gd name="T3" fmla="*/ 72 h 87"/>
                  <a:gd name="T4" fmla="*/ 165 w 165"/>
                  <a:gd name="T5" fmla="*/ 79 h 87"/>
                  <a:gd name="T6" fmla="*/ 161 w 165"/>
                  <a:gd name="T7" fmla="*/ 87 h 87"/>
                  <a:gd name="T8" fmla="*/ 151 w 165"/>
                  <a:gd name="T9" fmla="*/ 87 h 87"/>
                  <a:gd name="T10" fmla="*/ 140 w 165"/>
                  <a:gd name="T11" fmla="*/ 83 h 87"/>
                  <a:gd name="T12" fmla="*/ 115 w 165"/>
                  <a:gd name="T13" fmla="*/ 79 h 87"/>
                  <a:gd name="T14" fmla="*/ 101 w 165"/>
                  <a:gd name="T15" fmla="*/ 76 h 87"/>
                  <a:gd name="T16" fmla="*/ 90 w 165"/>
                  <a:gd name="T17" fmla="*/ 69 h 87"/>
                  <a:gd name="T18" fmla="*/ 79 w 165"/>
                  <a:gd name="T19" fmla="*/ 65 h 87"/>
                  <a:gd name="T20" fmla="*/ 72 w 165"/>
                  <a:gd name="T21" fmla="*/ 65 h 87"/>
                  <a:gd name="T22" fmla="*/ 65 w 165"/>
                  <a:gd name="T23" fmla="*/ 65 h 87"/>
                  <a:gd name="T24" fmla="*/ 50 w 165"/>
                  <a:gd name="T25" fmla="*/ 58 h 87"/>
                  <a:gd name="T26" fmla="*/ 43 w 165"/>
                  <a:gd name="T27" fmla="*/ 54 h 87"/>
                  <a:gd name="T28" fmla="*/ 32 w 165"/>
                  <a:gd name="T29" fmla="*/ 51 h 87"/>
                  <a:gd name="T30" fmla="*/ 22 w 165"/>
                  <a:gd name="T31" fmla="*/ 43 h 87"/>
                  <a:gd name="T32" fmla="*/ 15 w 165"/>
                  <a:gd name="T33" fmla="*/ 36 h 87"/>
                  <a:gd name="T34" fmla="*/ 11 w 165"/>
                  <a:gd name="T35" fmla="*/ 40 h 87"/>
                  <a:gd name="T36" fmla="*/ 7 w 165"/>
                  <a:gd name="T37" fmla="*/ 33 h 87"/>
                  <a:gd name="T38" fmla="*/ 4 w 165"/>
                  <a:gd name="T39" fmla="*/ 29 h 87"/>
                  <a:gd name="T40" fmla="*/ 7 w 165"/>
                  <a:gd name="T41" fmla="*/ 26 h 87"/>
                  <a:gd name="T42" fmla="*/ 7 w 165"/>
                  <a:gd name="T43" fmla="*/ 18 h 87"/>
                  <a:gd name="T44" fmla="*/ 7 w 165"/>
                  <a:gd name="T45" fmla="*/ 11 h 87"/>
                  <a:gd name="T46" fmla="*/ 15 w 165"/>
                  <a:gd name="T47" fmla="*/ 8 h 87"/>
                  <a:gd name="T48" fmla="*/ 18 w 165"/>
                  <a:gd name="T49" fmla="*/ 0 h 87"/>
                  <a:gd name="T50" fmla="*/ 22 w 165"/>
                  <a:gd name="T51" fmla="*/ 0 h 87"/>
                  <a:gd name="T52" fmla="*/ 25 w 165"/>
                  <a:gd name="T53" fmla="*/ 4 h 87"/>
                  <a:gd name="T54" fmla="*/ 29 w 165"/>
                  <a:gd name="T55" fmla="*/ 0 h 87"/>
                  <a:gd name="T56" fmla="*/ 29 w 165"/>
                  <a:gd name="T57" fmla="*/ 0 h 87"/>
                  <a:gd name="T58" fmla="*/ 43 w 165"/>
                  <a:gd name="T59" fmla="*/ 0 h 87"/>
                  <a:gd name="T60" fmla="*/ 54 w 165"/>
                  <a:gd name="T61" fmla="*/ 8 h 87"/>
                  <a:gd name="T62" fmla="*/ 68 w 165"/>
                  <a:gd name="T63" fmla="*/ 15 h 87"/>
                  <a:gd name="T64" fmla="*/ 72 w 165"/>
                  <a:gd name="T65" fmla="*/ 26 h 87"/>
                  <a:gd name="T66" fmla="*/ 75 w 165"/>
                  <a:gd name="T67" fmla="*/ 26 h 87"/>
                  <a:gd name="T68" fmla="*/ 79 w 165"/>
                  <a:gd name="T69" fmla="*/ 22 h 87"/>
                  <a:gd name="T70" fmla="*/ 83 w 165"/>
                  <a:gd name="T71" fmla="*/ 22 h 87"/>
                  <a:gd name="T72" fmla="*/ 86 w 165"/>
                  <a:gd name="T73" fmla="*/ 26 h 87"/>
                  <a:gd name="T74" fmla="*/ 86 w 165"/>
                  <a:gd name="T75" fmla="*/ 33 h 87"/>
                  <a:gd name="T76" fmla="*/ 90 w 165"/>
                  <a:gd name="T77" fmla="*/ 36 h 87"/>
                  <a:gd name="T78" fmla="*/ 97 w 165"/>
                  <a:gd name="T79" fmla="*/ 36 h 87"/>
                  <a:gd name="T80" fmla="*/ 104 w 165"/>
                  <a:gd name="T81" fmla="*/ 36 h 87"/>
                  <a:gd name="T82" fmla="*/ 104 w 165"/>
                  <a:gd name="T83" fmla="*/ 40 h 87"/>
                  <a:gd name="T84" fmla="*/ 115 w 165"/>
                  <a:gd name="T85" fmla="*/ 47 h 87"/>
                  <a:gd name="T86" fmla="*/ 118 w 165"/>
                  <a:gd name="T87" fmla="*/ 51 h 87"/>
                  <a:gd name="T88" fmla="*/ 126 w 165"/>
                  <a:gd name="T89" fmla="*/ 51 h 87"/>
                  <a:gd name="T90" fmla="*/ 129 w 165"/>
                  <a:gd name="T91" fmla="*/ 51 h 87"/>
                  <a:gd name="T92" fmla="*/ 133 w 165"/>
                  <a:gd name="T93" fmla="*/ 51 h 87"/>
                  <a:gd name="T94" fmla="*/ 144 w 165"/>
                  <a:gd name="T95" fmla="*/ 54 h 87"/>
                  <a:gd name="T96" fmla="*/ 151 w 165"/>
                  <a:gd name="T97" fmla="*/ 54 h 87"/>
                  <a:gd name="T98" fmla="*/ 158 w 165"/>
                  <a:gd name="T99" fmla="*/ 54 h 87"/>
                  <a:gd name="T100" fmla="*/ 165 w 165"/>
                  <a:gd name="T10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5" h="87">
                    <a:moveTo>
                      <a:pt x="165" y="54"/>
                    </a:moveTo>
                    <a:lnTo>
                      <a:pt x="165" y="54"/>
                    </a:lnTo>
                    <a:lnTo>
                      <a:pt x="161" y="61"/>
                    </a:lnTo>
                    <a:lnTo>
                      <a:pt x="161" y="65"/>
                    </a:lnTo>
                    <a:lnTo>
                      <a:pt x="161" y="69"/>
                    </a:lnTo>
                    <a:lnTo>
                      <a:pt x="161" y="72"/>
                    </a:lnTo>
                    <a:lnTo>
                      <a:pt x="161" y="72"/>
                    </a:lnTo>
                    <a:lnTo>
                      <a:pt x="165" y="76"/>
                    </a:lnTo>
                    <a:lnTo>
                      <a:pt x="165" y="79"/>
                    </a:lnTo>
                    <a:lnTo>
                      <a:pt x="165" y="79"/>
                    </a:lnTo>
                    <a:lnTo>
                      <a:pt x="161" y="83"/>
                    </a:lnTo>
                    <a:lnTo>
                      <a:pt x="161" y="87"/>
                    </a:lnTo>
                    <a:lnTo>
                      <a:pt x="158" y="87"/>
                    </a:lnTo>
                    <a:lnTo>
                      <a:pt x="154" y="87"/>
                    </a:lnTo>
                    <a:lnTo>
                      <a:pt x="151" y="87"/>
                    </a:lnTo>
                    <a:lnTo>
                      <a:pt x="147" y="87"/>
                    </a:lnTo>
                    <a:lnTo>
                      <a:pt x="144" y="83"/>
                    </a:lnTo>
                    <a:lnTo>
                      <a:pt x="140" y="83"/>
                    </a:lnTo>
                    <a:lnTo>
                      <a:pt x="136" y="83"/>
                    </a:lnTo>
                    <a:lnTo>
                      <a:pt x="118" y="83"/>
                    </a:lnTo>
                    <a:lnTo>
                      <a:pt x="115" y="79"/>
                    </a:lnTo>
                    <a:lnTo>
                      <a:pt x="115" y="79"/>
                    </a:lnTo>
                    <a:lnTo>
                      <a:pt x="108" y="79"/>
                    </a:lnTo>
                    <a:lnTo>
                      <a:pt x="101" y="76"/>
                    </a:lnTo>
                    <a:lnTo>
                      <a:pt x="97" y="76"/>
                    </a:lnTo>
                    <a:lnTo>
                      <a:pt x="93" y="72"/>
                    </a:lnTo>
                    <a:lnTo>
                      <a:pt x="90" y="69"/>
                    </a:lnTo>
                    <a:lnTo>
                      <a:pt x="90" y="65"/>
                    </a:lnTo>
                    <a:lnTo>
                      <a:pt x="83" y="65"/>
                    </a:lnTo>
                    <a:lnTo>
                      <a:pt x="79" y="65"/>
                    </a:lnTo>
                    <a:lnTo>
                      <a:pt x="79" y="65"/>
                    </a:lnTo>
                    <a:lnTo>
                      <a:pt x="75" y="65"/>
                    </a:lnTo>
                    <a:lnTo>
                      <a:pt x="72" y="65"/>
                    </a:lnTo>
                    <a:lnTo>
                      <a:pt x="68" y="65"/>
                    </a:lnTo>
                    <a:lnTo>
                      <a:pt x="65" y="65"/>
                    </a:lnTo>
                    <a:lnTo>
                      <a:pt x="65" y="65"/>
                    </a:lnTo>
                    <a:lnTo>
                      <a:pt x="58" y="65"/>
                    </a:lnTo>
                    <a:lnTo>
                      <a:pt x="54" y="61"/>
                    </a:lnTo>
                    <a:lnTo>
                      <a:pt x="50" y="58"/>
                    </a:lnTo>
                    <a:lnTo>
                      <a:pt x="50" y="58"/>
                    </a:lnTo>
                    <a:lnTo>
                      <a:pt x="47" y="58"/>
                    </a:lnTo>
                    <a:lnTo>
                      <a:pt x="43" y="54"/>
                    </a:lnTo>
                    <a:lnTo>
                      <a:pt x="40" y="54"/>
                    </a:lnTo>
                    <a:lnTo>
                      <a:pt x="36" y="54"/>
                    </a:lnTo>
                    <a:lnTo>
                      <a:pt x="32" y="51"/>
                    </a:lnTo>
                    <a:lnTo>
                      <a:pt x="32" y="51"/>
                    </a:lnTo>
                    <a:lnTo>
                      <a:pt x="25" y="47"/>
                    </a:lnTo>
                    <a:lnTo>
                      <a:pt x="22" y="43"/>
                    </a:lnTo>
                    <a:lnTo>
                      <a:pt x="18" y="43"/>
                    </a:lnTo>
                    <a:lnTo>
                      <a:pt x="18" y="40"/>
                    </a:lnTo>
                    <a:lnTo>
                      <a:pt x="15" y="36"/>
                    </a:lnTo>
                    <a:lnTo>
                      <a:pt x="11" y="36"/>
                    </a:lnTo>
                    <a:lnTo>
                      <a:pt x="11" y="40"/>
                    </a:lnTo>
                    <a:lnTo>
                      <a:pt x="11" y="40"/>
                    </a:lnTo>
                    <a:lnTo>
                      <a:pt x="7" y="36"/>
                    </a:lnTo>
                    <a:lnTo>
                      <a:pt x="7" y="36"/>
                    </a:lnTo>
                    <a:lnTo>
                      <a:pt x="7" y="33"/>
                    </a:lnTo>
                    <a:lnTo>
                      <a:pt x="4" y="33"/>
                    </a:lnTo>
                    <a:lnTo>
                      <a:pt x="0" y="33"/>
                    </a:lnTo>
                    <a:lnTo>
                      <a:pt x="4" y="29"/>
                    </a:lnTo>
                    <a:lnTo>
                      <a:pt x="4" y="26"/>
                    </a:lnTo>
                    <a:lnTo>
                      <a:pt x="4" y="26"/>
                    </a:lnTo>
                    <a:lnTo>
                      <a:pt x="7" y="26"/>
                    </a:lnTo>
                    <a:lnTo>
                      <a:pt x="7" y="22"/>
                    </a:lnTo>
                    <a:lnTo>
                      <a:pt x="7" y="18"/>
                    </a:lnTo>
                    <a:lnTo>
                      <a:pt x="7" y="18"/>
                    </a:lnTo>
                    <a:lnTo>
                      <a:pt x="7" y="15"/>
                    </a:lnTo>
                    <a:lnTo>
                      <a:pt x="7" y="11"/>
                    </a:lnTo>
                    <a:lnTo>
                      <a:pt x="7" y="11"/>
                    </a:lnTo>
                    <a:lnTo>
                      <a:pt x="11" y="11"/>
                    </a:lnTo>
                    <a:lnTo>
                      <a:pt x="11" y="8"/>
                    </a:lnTo>
                    <a:lnTo>
                      <a:pt x="15" y="8"/>
                    </a:lnTo>
                    <a:lnTo>
                      <a:pt x="15" y="4"/>
                    </a:lnTo>
                    <a:lnTo>
                      <a:pt x="18" y="4"/>
                    </a:lnTo>
                    <a:lnTo>
                      <a:pt x="18" y="0"/>
                    </a:lnTo>
                    <a:lnTo>
                      <a:pt x="18" y="0"/>
                    </a:lnTo>
                    <a:lnTo>
                      <a:pt x="18" y="0"/>
                    </a:lnTo>
                    <a:lnTo>
                      <a:pt x="22" y="0"/>
                    </a:lnTo>
                    <a:lnTo>
                      <a:pt x="22" y="0"/>
                    </a:lnTo>
                    <a:lnTo>
                      <a:pt x="25" y="4"/>
                    </a:lnTo>
                    <a:lnTo>
                      <a:pt x="25" y="4"/>
                    </a:lnTo>
                    <a:lnTo>
                      <a:pt x="29" y="4"/>
                    </a:lnTo>
                    <a:lnTo>
                      <a:pt x="25" y="4"/>
                    </a:lnTo>
                    <a:lnTo>
                      <a:pt x="29" y="0"/>
                    </a:lnTo>
                    <a:lnTo>
                      <a:pt x="29" y="0"/>
                    </a:lnTo>
                    <a:lnTo>
                      <a:pt x="29" y="0"/>
                    </a:lnTo>
                    <a:lnTo>
                      <a:pt x="29" y="0"/>
                    </a:lnTo>
                    <a:lnTo>
                      <a:pt x="36" y="0"/>
                    </a:lnTo>
                    <a:lnTo>
                      <a:pt x="36" y="0"/>
                    </a:lnTo>
                    <a:lnTo>
                      <a:pt x="43" y="0"/>
                    </a:lnTo>
                    <a:lnTo>
                      <a:pt x="50" y="4"/>
                    </a:lnTo>
                    <a:lnTo>
                      <a:pt x="50" y="4"/>
                    </a:lnTo>
                    <a:lnTo>
                      <a:pt x="54" y="8"/>
                    </a:lnTo>
                    <a:lnTo>
                      <a:pt x="58" y="11"/>
                    </a:lnTo>
                    <a:lnTo>
                      <a:pt x="61" y="11"/>
                    </a:lnTo>
                    <a:lnTo>
                      <a:pt x="68" y="15"/>
                    </a:lnTo>
                    <a:lnTo>
                      <a:pt x="68" y="18"/>
                    </a:lnTo>
                    <a:lnTo>
                      <a:pt x="68" y="26"/>
                    </a:lnTo>
                    <a:lnTo>
                      <a:pt x="72" y="26"/>
                    </a:lnTo>
                    <a:lnTo>
                      <a:pt x="72" y="26"/>
                    </a:lnTo>
                    <a:lnTo>
                      <a:pt x="75" y="26"/>
                    </a:lnTo>
                    <a:lnTo>
                      <a:pt x="75" y="26"/>
                    </a:lnTo>
                    <a:lnTo>
                      <a:pt x="79" y="26"/>
                    </a:lnTo>
                    <a:lnTo>
                      <a:pt x="79" y="26"/>
                    </a:lnTo>
                    <a:lnTo>
                      <a:pt x="79" y="22"/>
                    </a:lnTo>
                    <a:lnTo>
                      <a:pt x="79" y="22"/>
                    </a:lnTo>
                    <a:lnTo>
                      <a:pt x="83" y="22"/>
                    </a:lnTo>
                    <a:lnTo>
                      <a:pt x="83" y="22"/>
                    </a:lnTo>
                    <a:lnTo>
                      <a:pt x="86" y="22"/>
                    </a:lnTo>
                    <a:lnTo>
                      <a:pt x="86" y="22"/>
                    </a:lnTo>
                    <a:lnTo>
                      <a:pt x="86" y="26"/>
                    </a:lnTo>
                    <a:lnTo>
                      <a:pt x="86" y="29"/>
                    </a:lnTo>
                    <a:lnTo>
                      <a:pt x="86" y="33"/>
                    </a:lnTo>
                    <a:lnTo>
                      <a:pt x="86" y="33"/>
                    </a:lnTo>
                    <a:lnTo>
                      <a:pt x="86" y="33"/>
                    </a:lnTo>
                    <a:lnTo>
                      <a:pt x="90" y="33"/>
                    </a:lnTo>
                    <a:lnTo>
                      <a:pt x="90" y="36"/>
                    </a:lnTo>
                    <a:lnTo>
                      <a:pt x="90" y="36"/>
                    </a:lnTo>
                    <a:lnTo>
                      <a:pt x="93" y="36"/>
                    </a:lnTo>
                    <a:lnTo>
                      <a:pt x="97" y="36"/>
                    </a:lnTo>
                    <a:lnTo>
                      <a:pt x="97" y="36"/>
                    </a:lnTo>
                    <a:lnTo>
                      <a:pt x="101" y="36"/>
                    </a:lnTo>
                    <a:lnTo>
                      <a:pt x="104" y="36"/>
                    </a:lnTo>
                    <a:lnTo>
                      <a:pt x="104" y="36"/>
                    </a:lnTo>
                    <a:lnTo>
                      <a:pt x="104" y="36"/>
                    </a:lnTo>
                    <a:lnTo>
                      <a:pt x="104" y="40"/>
                    </a:lnTo>
                    <a:lnTo>
                      <a:pt x="104" y="43"/>
                    </a:lnTo>
                    <a:lnTo>
                      <a:pt x="111" y="47"/>
                    </a:lnTo>
                    <a:lnTo>
                      <a:pt x="115" y="47"/>
                    </a:lnTo>
                    <a:lnTo>
                      <a:pt x="115" y="47"/>
                    </a:lnTo>
                    <a:lnTo>
                      <a:pt x="118" y="47"/>
                    </a:lnTo>
                    <a:lnTo>
                      <a:pt x="118" y="51"/>
                    </a:lnTo>
                    <a:lnTo>
                      <a:pt x="122" y="51"/>
                    </a:lnTo>
                    <a:lnTo>
                      <a:pt x="122" y="54"/>
                    </a:lnTo>
                    <a:lnTo>
                      <a:pt x="126" y="51"/>
                    </a:lnTo>
                    <a:lnTo>
                      <a:pt x="126" y="51"/>
                    </a:lnTo>
                    <a:lnTo>
                      <a:pt x="129" y="54"/>
                    </a:lnTo>
                    <a:lnTo>
                      <a:pt x="129" y="51"/>
                    </a:lnTo>
                    <a:lnTo>
                      <a:pt x="133" y="54"/>
                    </a:lnTo>
                    <a:lnTo>
                      <a:pt x="133" y="54"/>
                    </a:lnTo>
                    <a:lnTo>
                      <a:pt x="133" y="51"/>
                    </a:lnTo>
                    <a:lnTo>
                      <a:pt x="136" y="51"/>
                    </a:lnTo>
                    <a:lnTo>
                      <a:pt x="140" y="51"/>
                    </a:lnTo>
                    <a:lnTo>
                      <a:pt x="144" y="54"/>
                    </a:lnTo>
                    <a:lnTo>
                      <a:pt x="147" y="54"/>
                    </a:lnTo>
                    <a:lnTo>
                      <a:pt x="147" y="54"/>
                    </a:lnTo>
                    <a:lnTo>
                      <a:pt x="151" y="54"/>
                    </a:lnTo>
                    <a:lnTo>
                      <a:pt x="151" y="54"/>
                    </a:lnTo>
                    <a:lnTo>
                      <a:pt x="158" y="54"/>
                    </a:lnTo>
                    <a:lnTo>
                      <a:pt x="158" y="54"/>
                    </a:lnTo>
                    <a:lnTo>
                      <a:pt x="161" y="54"/>
                    </a:lnTo>
                    <a:lnTo>
                      <a:pt x="165" y="51"/>
                    </a:lnTo>
                    <a:lnTo>
                      <a:pt x="165" y="5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0" name="Freeform 3287">
                <a:extLst>
                  <a:ext uri="{FF2B5EF4-FFF2-40B4-BE49-F238E27FC236}">
                    <a16:creationId xmlns:a16="http://schemas.microsoft.com/office/drawing/2014/main" id="{4E28F83E-E0BB-418A-B27D-39CC233A29BD}"/>
                  </a:ext>
                </a:extLst>
              </p:cNvPr>
              <p:cNvSpPr>
                <a:spLocks/>
              </p:cNvSpPr>
              <p:nvPr/>
            </p:nvSpPr>
            <p:spPr bwMode="auto">
              <a:xfrm>
                <a:off x="5355" y="2086"/>
                <a:ext cx="165" cy="87"/>
              </a:xfrm>
              <a:custGeom>
                <a:avLst/>
                <a:gdLst>
                  <a:gd name="T0" fmla="*/ 161 w 165"/>
                  <a:gd name="T1" fmla="*/ 61 h 87"/>
                  <a:gd name="T2" fmla="*/ 161 w 165"/>
                  <a:gd name="T3" fmla="*/ 72 h 87"/>
                  <a:gd name="T4" fmla="*/ 165 w 165"/>
                  <a:gd name="T5" fmla="*/ 79 h 87"/>
                  <a:gd name="T6" fmla="*/ 161 w 165"/>
                  <a:gd name="T7" fmla="*/ 87 h 87"/>
                  <a:gd name="T8" fmla="*/ 151 w 165"/>
                  <a:gd name="T9" fmla="*/ 87 h 87"/>
                  <a:gd name="T10" fmla="*/ 140 w 165"/>
                  <a:gd name="T11" fmla="*/ 83 h 87"/>
                  <a:gd name="T12" fmla="*/ 115 w 165"/>
                  <a:gd name="T13" fmla="*/ 79 h 87"/>
                  <a:gd name="T14" fmla="*/ 101 w 165"/>
                  <a:gd name="T15" fmla="*/ 76 h 87"/>
                  <a:gd name="T16" fmla="*/ 90 w 165"/>
                  <a:gd name="T17" fmla="*/ 69 h 87"/>
                  <a:gd name="T18" fmla="*/ 79 w 165"/>
                  <a:gd name="T19" fmla="*/ 65 h 87"/>
                  <a:gd name="T20" fmla="*/ 72 w 165"/>
                  <a:gd name="T21" fmla="*/ 65 h 87"/>
                  <a:gd name="T22" fmla="*/ 65 w 165"/>
                  <a:gd name="T23" fmla="*/ 65 h 87"/>
                  <a:gd name="T24" fmla="*/ 50 w 165"/>
                  <a:gd name="T25" fmla="*/ 58 h 87"/>
                  <a:gd name="T26" fmla="*/ 43 w 165"/>
                  <a:gd name="T27" fmla="*/ 54 h 87"/>
                  <a:gd name="T28" fmla="*/ 32 w 165"/>
                  <a:gd name="T29" fmla="*/ 51 h 87"/>
                  <a:gd name="T30" fmla="*/ 22 w 165"/>
                  <a:gd name="T31" fmla="*/ 43 h 87"/>
                  <a:gd name="T32" fmla="*/ 15 w 165"/>
                  <a:gd name="T33" fmla="*/ 36 h 87"/>
                  <a:gd name="T34" fmla="*/ 11 w 165"/>
                  <a:gd name="T35" fmla="*/ 40 h 87"/>
                  <a:gd name="T36" fmla="*/ 7 w 165"/>
                  <a:gd name="T37" fmla="*/ 33 h 87"/>
                  <a:gd name="T38" fmla="*/ 4 w 165"/>
                  <a:gd name="T39" fmla="*/ 29 h 87"/>
                  <a:gd name="T40" fmla="*/ 7 w 165"/>
                  <a:gd name="T41" fmla="*/ 26 h 87"/>
                  <a:gd name="T42" fmla="*/ 7 w 165"/>
                  <a:gd name="T43" fmla="*/ 18 h 87"/>
                  <a:gd name="T44" fmla="*/ 7 w 165"/>
                  <a:gd name="T45" fmla="*/ 11 h 87"/>
                  <a:gd name="T46" fmla="*/ 15 w 165"/>
                  <a:gd name="T47" fmla="*/ 8 h 87"/>
                  <a:gd name="T48" fmla="*/ 18 w 165"/>
                  <a:gd name="T49" fmla="*/ 0 h 87"/>
                  <a:gd name="T50" fmla="*/ 22 w 165"/>
                  <a:gd name="T51" fmla="*/ 0 h 87"/>
                  <a:gd name="T52" fmla="*/ 25 w 165"/>
                  <a:gd name="T53" fmla="*/ 4 h 87"/>
                  <a:gd name="T54" fmla="*/ 29 w 165"/>
                  <a:gd name="T55" fmla="*/ 0 h 87"/>
                  <a:gd name="T56" fmla="*/ 29 w 165"/>
                  <a:gd name="T57" fmla="*/ 0 h 87"/>
                  <a:gd name="T58" fmla="*/ 43 w 165"/>
                  <a:gd name="T59" fmla="*/ 0 h 87"/>
                  <a:gd name="T60" fmla="*/ 54 w 165"/>
                  <a:gd name="T61" fmla="*/ 8 h 87"/>
                  <a:gd name="T62" fmla="*/ 68 w 165"/>
                  <a:gd name="T63" fmla="*/ 15 h 87"/>
                  <a:gd name="T64" fmla="*/ 72 w 165"/>
                  <a:gd name="T65" fmla="*/ 26 h 87"/>
                  <a:gd name="T66" fmla="*/ 75 w 165"/>
                  <a:gd name="T67" fmla="*/ 26 h 87"/>
                  <a:gd name="T68" fmla="*/ 79 w 165"/>
                  <a:gd name="T69" fmla="*/ 22 h 87"/>
                  <a:gd name="T70" fmla="*/ 83 w 165"/>
                  <a:gd name="T71" fmla="*/ 22 h 87"/>
                  <a:gd name="T72" fmla="*/ 86 w 165"/>
                  <a:gd name="T73" fmla="*/ 26 h 87"/>
                  <a:gd name="T74" fmla="*/ 86 w 165"/>
                  <a:gd name="T75" fmla="*/ 33 h 87"/>
                  <a:gd name="T76" fmla="*/ 90 w 165"/>
                  <a:gd name="T77" fmla="*/ 36 h 87"/>
                  <a:gd name="T78" fmla="*/ 97 w 165"/>
                  <a:gd name="T79" fmla="*/ 36 h 87"/>
                  <a:gd name="T80" fmla="*/ 104 w 165"/>
                  <a:gd name="T81" fmla="*/ 36 h 87"/>
                  <a:gd name="T82" fmla="*/ 104 w 165"/>
                  <a:gd name="T83" fmla="*/ 40 h 87"/>
                  <a:gd name="T84" fmla="*/ 115 w 165"/>
                  <a:gd name="T85" fmla="*/ 47 h 87"/>
                  <a:gd name="T86" fmla="*/ 118 w 165"/>
                  <a:gd name="T87" fmla="*/ 51 h 87"/>
                  <a:gd name="T88" fmla="*/ 126 w 165"/>
                  <a:gd name="T89" fmla="*/ 51 h 87"/>
                  <a:gd name="T90" fmla="*/ 129 w 165"/>
                  <a:gd name="T91" fmla="*/ 51 h 87"/>
                  <a:gd name="T92" fmla="*/ 133 w 165"/>
                  <a:gd name="T93" fmla="*/ 51 h 87"/>
                  <a:gd name="T94" fmla="*/ 144 w 165"/>
                  <a:gd name="T95" fmla="*/ 54 h 87"/>
                  <a:gd name="T96" fmla="*/ 151 w 165"/>
                  <a:gd name="T97" fmla="*/ 54 h 87"/>
                  <a:gd name="T98" fmla="*/ 158 w 165"/>
                  <a:gd name="T99" fmla="*/ 54 h 87"/>
                  <a:gd name="T100" fmla="*/ 165 w 165"/>
                  <a:gd name="T101"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5" h="87">
                    <a:moveTo>
                      <a:pt x="165" y="54"/>
                    </a:moveTo>
                    <a:lnTo>
                      <a:pt x="165" y="54"/>
                    </a:lnTo>
                    <a:lnTo>
                      <a:pt x="161" y="61"/>
                    </a:lnTo>
                    <a:lnTo>
                      <a:pt x="161" y="65"/>
                    </a:lnTo>
                    <a:lnTo>
                      <a:pt x="161" y="69"/>
                    </a:lnTo>
                    <a:lnTo>
                      <a:pt x="161" y="72"/>
                    </a:lnTo>
                    <a:lnTo>
                      <a:pt x="161" y="72"/>
                    </a:lnTo>
                    <a:lnTo>
                      <a:pt x="165" y="76"/>
                    </a:lnTo>
                    <a:lnTo>
                      <a:pt x="165" y="79"/>
                    </a:lnTo>
                    <a:lnTo>
                      <a:pt x="165" y="79"/>
                    </a:lnTo>
                    <a:lnTo>
                      <a:pt x="161" y="83"/>
                    </a:lnTo>
                    <a:lnTo>
                      <a:pt x="161" y="87"/>
                    </a:lnTo>
                    <a:lnTo>
                      <a:pt x="158" y="87"/>
                    </a:lnTo>
                    <a:lnTo>
                      <a:pt x="154" y="87"/>
                    </a:lnTo>
                    <a:lnTo>
                      <a:pt x="151" y="87"/>
                    </a:lnTo>
                    <a:lnTo>
                      <a:pt x="147" y="87"/>
                    </a:lnTo>
                    <a:lnTo>
                      <a:pt x="144" y="83"/>
                    </a:lnTo>
                    <a:lnTo>
                      <a:pt x="140" y="83"/>
                    </a:lnTo>
                    <a:lnTo>
                      <a:pt x="136" y="83"/>
                    </a:lnTo>
                    <a:lnTo>
                      <a:pt x="118" y="83"/>
                    </a:lnTo>
                    <a:lnTo>
                      <a:pt x="115" y="79"/>
                    </a:lnTo>
                    <a:lnTo>
                      <a:pt x="115" y="79"/>
                    </a:lnTo>
                    <a:lnTo>
                      <a:pt x="108" y="79"/>
                    </a:lnTo>
                    <a:lnTo>
                      <a:pt x="101" y="76"/>
                    </a:lnTo>
                    <a:lnTo>
                      <a:pt x="97" y="76"/>
                    </a:lnTo>
                    <a:lnTo>
                      <a:pt x="93" y="72"/>
                    </a:lnTo>
                    <a:lnTo>
                      <a:pt x="90" y="69"/>
                    </a:lnTo>
                    <a:lnTo>
                      <a:pt x="90" y="65"/>
                    </a:lnTo>
                    <a:lnTo>
                      <a:pt x="83" y="65"/>
                    </a:lnTo>
                    <a:lnTo>
                      <a:pt x="79" y="65"/>
                    </a:lnTo>
                    <a:lnTo>
                      <a:pt x="79" y="65"/>
                    </a:lnTo>
                    <a:lnTo>
                      <a:pt x="75" y="65"/>
                    </a:lnTo>
                    <a:lnTo>
                      <a:pt x="72" y="65"/>
                    </a:lnTo>
                    <a:lnTo>
                      <a:pt x="68" y="65"/>
                    </a:lnTo>
                    <a:lnTo>
                      <a:pt x="65" y="65"/>
                    </a:lnTo>
                    <a:lnTo>
                      <a:pt x="65" y="65"/>
                    </a:lnTo>
                    <a:lnTo>
                      <a:pt x="58" y="65"/>
                    </a:lnTo>
                    <a:lnTo>
                      <a:pt x="54" y="61"/>
                    </a:lnTo>
                    <a:lnTo>
                      <a:pt x="50" y="58"/>
                    </a:lnTo>
                    <a:lnTo>
                      <a:pt x="50" y="58"/>
                    </a:lnTo>
                    <a:lnTo>
                      <a:pt x="47" y="58"/>
                    </a:lnTo>
                    <a:lnTo>
                      <a:pt x="43" y="54"/>
                    </a:lnTo>
                    <a:lnTo>
                      <a:pt x="40" y="54"/>
                    </a:lnTo>
                    <a:lnTo>
                      <a:pt x="36" y="54"/>
                    </a:lnTo>
                    <a:lnTo>
                      <a:pt x="32" y="51"/>
                    </a:lnTo>
                    <a:lnTo>
                      <a:pt x="32" y="51"/>
                    </a:lnTo>
                    <a:lnTo>
                      <a:pt x="25" y="47"/>
                    </a:lnTo>
                    <a:lnTo>
                      <a:pt x="22" y="43"/>
                    </a:lnTo>
                    <a:lnTo>
                      <a:pt x="18" y="43"/>
                    </a:lnTo>
                    <a:lnTo>
                      <a:pt x="18" y="40"/>
                    </a:lnTo>
                    <a:lnTo>
                      <a:pt x="15" y="36"/>
                    </a:lnTo>
                    <a:lnTo>
                      <a:pt x="11" y="36"/>
                    </a:lnTo>
                    <a:lnTo>
                      <a:pt x="11" y="40"/>
                    </a:lnTo>
                    <a:lnTo>
                      <a:pt x="11" y="40"/>
                    </a:lnTo>
                    <a:lnTo>
                      <a:pt x="7" y="36"/>
                    </a:lnTo>
                    <a:lnTo>
                      <a:pt x="7" y="36"/>
                    </a:lnTo>
                    <a:lnTo>
                      <a:pt x="7" y="33"/>
                    </a:lnTo>
                    <a:lnTo>
                      <a:pt x="4" y="33"/>
                    </a:lnTo>
                    <a:lnTo>
                      <a:pt x="0" y="33"/>
                    </a:lnTo>
                    <a:lnTo>
                      <a:pt x="4" y="29"/>
                    </a:lnTo>
                    <a:lnTo>
                      <a:pt x="4" y="26"/>
                    </a:lnTo>
                    <a:lnTo>
                      <a:pt x="4" y="26"/>
                    </a:lnTo>
                    <a:lnTo>
                      <a:pt x="7" y="26"/>
                    </a:lnTo>
                    <a:lnTo>
                      <a:pt x="7" y="22"/>
                    </a:lnTo>
                    <a:lnTo>
                      <a:pt x="7" y="18"/>
                    </a:lnTo>
                    <a:lnTo>
                      <a:pt x="7" y="18"/>
                    </a:lnTo>
                    <a:lnTo>
                      <a:pt x="7" y="15"/>
                    </a:lnTo>
                    <a:lnTo>
                      <a:pt x="7" y="11"/>
                    </a:lnTo>
                    <a:lnTo>
                      <a:pt x="7" y="11"/>
                    </a:lnTo>
                    <a:lnTo>
                      <a:pt x="11" y="11"/>
                    </a:lnTo>
                    <a:lnTo>
                      <a:pt x="11" y="8"/>
                    </a:lnTo>
                    <a:lnTo>
                      <a:pt x="15" y="8"/>
                    </a:lnTo>
                    <a:lnTo>
                      <a:pt x="15" y="4"/>
                    </a:lnTo>
                    <a:lnTo>
                      <a:pt x="18" y="4"/>
                    </a:lnTo>
                    <a:lnTo>
                      <a:pt x="18" y="0"/>
                    </a:lnTo>
                    <a:lnTo>
                      <a:pt x="18" y="0"/>
                    </a:lnTo>
                    <a:lnTo>
                      <a:pt x="18" y="0"/>
                    </a:lnTo>
                    <a:lnTo>
                      <a:pt x="22" y="0"/>
                    </a:lnTo>
                    <a:lnTo>
                      <a:pt x="22" y="0"/>
                    </a:lnTo>
                    <a:lnTo>
                      <a:pt x="25" y="4"/>
                    </a:lnTo>
                    <a:lnTo>
                      <a:pt x="25" y="4"/>
                    </a:lnTo>
                    <a:lnTo>
                      <a:pt x="29" y="4"/>
                    </a:lnTo>
                    <a:lnTo>
                      <a:pt x="25" y="4"/>
                    </a:lnTo>
                    <a:lnTo>
                      <a:pt x="29" y="0"/>
                    </a:lnTo>
                    <a:lnTo>
                      <a:pt x="29" y="0"/>
                    </a:lnTo>
                    <a:lnTo>
                      <a:pt x="29" y="0"/>
                    </a:lnTo>
                    <a:lnTo>
                      <a:pt x="29" y="0"/>
                    </a:lnTo>
                    <a:lnTo>
                      <a:pt x="36" y="0"/>
                    </a:lnTo>
                    <a:lnTo>
                      <a:pt x="36" y="0"/>
                    </a:lnTo>
                    <a:lnTo>
                      <a:pt x="43" y="0"/>
                    </a:lnTo>
                    <a:lnTo>
                      <a:pt x="50" y="4"/>
                    </a:lnTo>
                    <a:lnTo>
                      <a:pt x="50" y="4"/>
                    </a:lnTo>
                    <a:lnTo>
                      <a:pt x="54" y="8"/>
                    </a:lnTo>
                    <a:lnTo>
                      <a:pt x="58" y="11"/>
                    </a:lnTo>
                    <a:lnTo>
                      <a:pt x="61" y="11"/>
                    </a:lnTo>
                    <a:lnTo>
                      <a:pt x="68" y="15"/>
                    </a:lnTo>
                    <a:lnTo>
                      <a:pt x="68" y="18"/>
                    </a:lnTo>
                    <a:lnTo>
                      <a:pt x="68" y="26"/>
                    </a:lnTo>
                    <a:lnTo>
                      <a:pt x="72" y="26"/>
                    </a:lnTo>
                    <a:lnTo>
                      <a:pt x="72" y="26"/>
                    </a:lnTo>
                    <a:lnTo>
                      <a:pt x="75" y="26"/>
                    </a:lnTo>
                    <a:lnTo>
                      <a:pt x="75" y="26"/>
                    </a:lnTo>
                    <a:lnTo>
                      <a:pt x="79" y="26"/>
                    </a:lnTo>
                    <a:lnTo>
                      <a:pt x="79" y="26"/>
                    </a:lnTo>
                    <a:lnTo>
                      <a:pt x="79" y="22"/>
                    </a:lnTo>
                    <a:lnTo>
                      <a:pt x="79" y="22"/>
                    </a:lnTo>
                    <a:lnTo>
                      <a:pt x="83" y="22"/>
                    </a:lnTo>
                    <a:lnTo>
                      <a:pt x="83" y="22"/>
                    </a:lnTo>
                    <a:lnTo>
                      <a:pt x="86" y="22"/>
                    </a:lnTo>
                    <a:lnTo>
                      <a:pt x="86" y="22"/>
                    </a:lnTo>
                    <a:lnTo>
                      <a:pt x="86" y="26"/>
                    </a:lnTo>
                    <a:lnTo>
                      <a:pt x="86" y="29"/>
                    </a:lnTo>
                    <a:lnTo>
                      <a:pt x="86" y="33"/>
                    </a:lnTo>
                    <a:lnTo>
                      <a:pt x="86" y="33"/>
                    </a:lnTo>
                    <a:lnTo>
                      <a:pt x="86" y="33"/>
                    </a:lnTo>
                    <a:lnTo>
                      <a:pt x="90" y="33"/>
                    </a:lnTo>
                    <a:lnTo>
                      <a:pt x="90" y="36"/>
                    </a:lnTo>
                    <a:lnTo>
                      <a:pt x="90" y="36"/>
                    </a:lnTo>
                    <a:lnTo>
                      <a:pt x="93" y="36"/>
                    </a:lnTo>
                    <a:lnTo>
                      <a:pt x="97" y="36"/>
                    </a:lnTo>
                    <a:lnTo>
                      <a:pt x="97" y="36"/>
                    </a:lnTo>
                    <a:lnTo>
                      <a:pt x="101" y="36"/>
                    </a:lnTo>
                    <a:lnTo>
                      <a:pt x="104" y="36"/>
                    </a:lnTo>
                    <a:lnTo>
                      <a:pt x="104" y="36"/>
                    </a:lnTo>
                    <a:lnTo>
                      <a:pt x="104" y="36"/>
                    </a:lnTo>
                    <a:lnTo>
                      <a:pt x="104" y="40"/>
                    </a:lnTo>
                    <a:lnTo>
                      <a:pt x="104" y="43"/>
                    </a:lnTo>
                    <a:lnTo>
                      <a:pt x="111" y="47"/>
                    </a:lnTo>
                    <a:lnTo>
                      <a:pt x="115" y="47"/>
                    </a:lnTo>
                    <a:lnTo>
                      <a:pt x="115" y="47"/>
                    </a:lnTo>
                    <a:lnTo>
                      <a:pt x="118" y="47"/>
                    </a:lnTo>
                    <a:lnTo>
                      <a:pt x="118" y="51"/>
                    </a:lnTo>
                    <a:lnTo>
                      <a:pt x="122" y="51"/>
                    </a:lnTo>
                    <a:lnTo>
                      <a:pt x="122" y="54"/>
                    </a:lnTo>
                    <a:lnTo>
                      <a:pt x="126" y="51"/>
                    </a:lnTo>
                    <a:lnTo>
                      <a:pt x="126" y="51"/>
                    </a:lnTo>
                    <a:lnTo>
                      <a:pt x="129" y="54"/>
                    </a:lnTo>
                    <a:lnTo>
                      <a:pt x="129" y="51"/>
                    </a:lnTo>
                    <a:lnTo>
                      <a:pt x="133" y="54"/>
                    </a:lnTo>
                    <a:lnTo>
                      <a:pt x="133" y="54"/>
                    </a:lnTo>
                    <a:lnTo>
                      <a:pt x="133" y="51"/>
                    </a:lnTo>
                    <a:lnTo>
                      <a:pt x="136" y="51"/>
                    </a:lnTo>
                    <a:lnTo>
                      <a:pt x="140" y="51"/>
                    </a:lnTo>
                    <a:lnTo>
                      <a:pt x="144" y="54"/>
                    </a:lnTo>
                    <a:lnTo>
                      <a:pt x="147" y="54"/>
                    </a:lnTo>
                    <a:lnTo>
                      <a:pt x="147" y="54"/>
                    </a:lnTo>
                    <a:lnTo>
                      <a:pt x="151" y="54"/>
                    </a:lnTo>
                    <a:lnTo>
                      <a:pt x="151" y="54"/>
                    </a:lnTo>
                    <a:lnTo>
                      <a:pt x="158" y="54"/>
                    </a:lnTo>
                    <a:lnTo>
                      <a:pt x="158" y="54"/>
                    </a:lnTo>
                    <a:lnTo>
                      <a:pt x="161" y="54"/>
                    </a:lnTo>
                    <a:lnTo>
                      <a:pt x="165" y="51"/>
                    </a:lnTo>
                    <a:lnTo>
                      <a:pt x="165" y="5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1" name="Freeform 3288">
                <a:extLst>
                  <a:ext uri="{FF2B5EF4-FFF2-40B4-BE49-F238E27FC236}">
                    <a16:creationId xmlns:a16="http://schemas.microsoft.com/office/drawing/2014/main" id="{75177124-BE75-4FF6-9526-9729C9BF1251}"/>
                  </a:ext>
                </a:extLst>
              </p:cNvPr>
              <p:cNvSpPr>
                <a:spLocks/>
              </p:cNvSpPr>
              <p:nvPr/>
            </p:nvSpPr>
            <p:spPr bwMode="auto">
              <a:xfrm>
                <a:off x="5606" y="2129"/>
                <a:ext cx="183" cy="384"/>
              </a:xfrm>
              <a:custGeom>
                <a:avLst/>
                <a:gdLst>
                  <a:gd name="T0" fmla="*/ 47 w 183"/>
                  <a:gd name="T1" fmla="*/ 241 h 384"/>
                  <a:gd name="T2" fmla="*/ 43 w 183"/>
                  <a:gd name="T3" fmla="*/ 216 h 384"/>
                  <a:gd name="T4" fmla="*/ 32 w 183"/>
                  <a:gd name="T5" fmla="*/ 205 h 384"/>
                  <a:gd name="T6" fmla="*/ 32 w 183"/>
                  <a:gd name="T7" fmla="*/ 194 h 384"/>
                  <a:gd name="T8" fmla="*/ 29 w 183"/>
                  <a:gd name="T9" fmla="*/ 187 h 384"/>
                  <a:gd name="T10" fmla="*/ 7 w 183"/>
                  <a:gd name="T11" fmla="*/ 173 h 384"/>
                  <a:gd name="T12" fmla="*/ 0 w 183"/>
                  <a:gd name="T13" fmla="*/ 162 h 384"/>
                  <a:gd name="T14" fmla="*/ 7 w 183"/>
                  <a:gd name="T15" fmla="*/ 151 h 384"/>
                  <a:gd name="T16" fmla="*/ 11 w 183"/>
                  <a:gd name="T17" fmla="*/ 137 h 384"/>
                  <a:gd name="T18" fmla="*/ 18 w 183"/>
                  <a:gd name="T19" fmla="*/ 133 h 384"/>
                  <a:gd name="T20" fmla="*/ 14 w 183"/>
                  <a:gd name="T21" fmla="*/ 119 h 384"/>
                  <a:gd name="T22" fmla="*/ 21 w 183"/>
                  <a:gd name="T23" fmla="*/ 101 h 384"/>
                  <a:gd name="T24" fmla="*/ 36 w 183"/>
                  <a:gd name="T25" fmla="*/ 97 h 384"/>
                  <a:gd name="T26" fmla="*/ 50 w 183"/>
                  <a:gd name="T27" fmla="*/ 72 h 384"/>
                  <a:gd name="T28" fmla="*/ 57 w 183"/>
                  <a:gd name="T29" fmla="*/ 58 h 384"/>
                  <a:gd name="T30" fmla="*/ 72 w 183"/>
                  <a:gd name="T31" fmla="*/ 33 h 384"/>
                  <a:gd name="T32" fmla="*/ 90 w 183"/>
                  <a:gd name="T33" fmla="*/ 22 h 384"/>
                  <a:gd name="T34" fmla="*/ 97 w 183"/>
                  <a:gd name="T35" fmla="*/ 15 h 384"/>
                  <a:gd name="T36" fmla="*/ 107 w 183"/>
                  <a:gd name="T37" fmla="*/ 4 h 384"/>
                  <a:gd name="T38" fmla="*/ 118 w 183"/>
                  <a:gd name="T39" fmla="*/ 8 h 384"/>
                  <a:gd name="T40" fmla="*/ 133 w 183"/>
                  <a:gd name="T41" fmla="*/ 29 h 384"/>
                  <a:gd name="T42" fmla="*/ 125 w 183"/>
                  <a:gd name="T43" fmla="*/ 58 h 384"/>
                  <a:gd name="T44" fmla="*/ 115 w 183"/>
                  <a:gd name="T45" fmla="*/ 72 h 384"/>
                  <a:gd name="T46" fmla="*/ 111 w 183"/>
                  <a:gd name="T47" fmla="*/ 94 h 384"/>
                  <a:gd name="T48" fmla="*/ 118 w 183"/>
                  <a:gd name="T49" fmla="*/ 94 h 384"/>
                  <a:gd name="T50" fmla="*/ 136 w 183"/>
                  <a:gd name="T51" fmla="*/ 101 h 384"/>
                  <a:gd name="T52" fmla="*/ 143 w 183"/>
                  <a:gd name="T53" fmla="*/ 126 h 384"/>
                  <a:gd name="T54" fmla="*/ 158 w 183"/>
                  <a:gd name="T55" fmla="*/ 140 h 384"/>
                  <a:gd name="T56" fmla="*/ 179 w 183"/>
                  <a:gd name="T57" fmla="*/ 140 h 384"/>
                  <a:gd name="T58" fmla="*/ 168 w 183"/>
                  <a:gd name="T59" fmla="*/ 155 h 384"/>
                  <a:gd name="T60" fmla="*/ 165 w 183"/>
                  <a:gd name="T61" fmla="*/ 162 h 384"/>
                  <a:gd name="T62" fmla="*/ 158 w 183"/>
                  <a:gd name="T63" fmla="*/ 169 h 384"/>
                  <a:gd name="T64" fmla="*/ 143 w 183"/>
                  <a:gd name="T65" fmla="*/ 180 h 384"/>
                  <a:gd name="T66" fmla="*/ 122 w 183"/>
                  <a:gd name="T67" fmla="*/ 187 h 384"/>
                  <a:gd name="T68" fmla="*/ 111 w 183"/>
                  <a:gd name="T69" fmla="*/ 212 h 384"/>
                  <a:gd name="T70" fmla="*/ 115 w 183"/>
                  <a:gd name="T71" fmla="*/ 230 h 384"/>
                  <a:gd name="T72" fmla="*/ 129 w 183"/>
                  <a:gd name="T73" fmla="*/ 252 h 384"/>
                  <a:gd name="T74" fmla="*/ 133 w 183"/>
                  <a:gd name="T75" fmla="*/ 262 h 384"/>
                  <a:gd name="T76" fmla="*/ 125 w 183"/>
                  <a:gd name="T77" fmla="*/ 277 h 384"/>
                  <a:gd name="T78" fmla="*/ 125 w 183"/>
                  <a:gd name="T79" fmla="*/ 295 h 384"/>
                  <a:gd name="T80" fmla="*/ 140 w 183"/>
                  <a:gd name="T81" fmla="*/ 313 h 384"/>
                  <a:gd name="T82" fmla="*/ 143 w 183"/>
                  <a:gd name="T83" fmla="*/ 338 h 384"/>
                  <a:gd name="T84" fmla="*/ 140 w 183"/>
                  <a:gd name="T85" fmla="*/ 366 h 384"/>
                  <a:gd name="T86" fmla="*/ 133 w 183"/>
                  <a:gd name="T87" fmla="*/ 384 h 384"/>
                  <a:gd name="T88" fmla="*/ 129 w 183"/>
                  <a:gd name="T89" fmla="*/ 374 h 384"/>
                  <a:gd name="T90" fmla="*/ 129 w 183"/>
                  <a:gd name="T91" fmla="*/ 352 h 384"/>
                  <a:gd name="T92" fmla="*/ 129 w 183"/>
                  <a:gd name="T93" fmla="*/ 345 h 384"/>
                  <a:gd name="T94" fmla="*/ 122 w 183"/>
                  <a:gd name="T95" fmla="*/ 313 h 384"/>
                  <a:gd name="T96" fmla="*/ 118 w 183"/>
                  <a:gd name="T97" fmla="*/ 298 h 384"/>
                  <a:gd name="T98" fmla="*/ 111 w 183"/>
                  <a:gd name="T99" fmla="*/ 262 h 384"/>
                  <a:gd name="T100" fmla="*/ 104 w 183"/>
                  <a:gd name="T101" fmla="*/ 252 h 384"/>
                  <a:gd name="T102" fmla="*/ 93 w 183"/>
                  <a:gd name="T103" fmla="*/ 237 h 384"/>
                  <a:gd name="T104" fmla="*/ 82 w 183"/>
                  <a:gd name="T105" fmla="*/ 252 h 384"/>
                  <a:gd name="T106" fmla="*/ 68 w 183"/>
                  <a:gd name="T107" fmla="*/ 266 h 384"/>
                  <a:gd name="T108" fmla="*/ 57 w 183"/>
                  <a:gd name="T109" fmla="*/ 266 h 384"/>
                  <a:gd name="T110" fmla="*/ 47 w 183"/>
                  <a:gd name="T111" fmla="*/ 266 h 384"/>
                  <a:gd name="T112" fmla="*/ 39 w 183"/>
                  <a:gd name="T113" fmla="*/ 25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3" h="384">
                    <a:moveTo>
                      <a:pt x="39" y="255"/>
                    </a:moveTo>
                    <a:lnTo>
                      <a:pt x="43" y="252"/>
                    </a:lnTo>
                    <a:lnTo>
                      <a:pt x="43" y="244"/>
                    </a:lnTo>
                    <a:lnTo>
                      <a:pt x="47" y="241"/>
                    </a:lnTo>
                    <a:lnTo>
                      <a:pt x="47" y="234"/>
                    </a:lnTo>
                    <a:lnTo>
                      <a:pt x="43" y="223"/>
                    </a:lnTo>
                    <a:lnTo>
                      <a:pt x="43" y="219"/>
                    </a:lnTo>
                    <a:lnTo>
                      <a:pt x="43" y="216"/>
                    </a:lnTo>
                    <a:lnTo>
                      <a:pt x="39" y="212"/>
                    </a:lnTo>
                    <a:lnTo>
                      <a:pt x="36" y="201"/>
                    </a:lnTo>
                    <a:lnTo>
                      <a:pt x="32" y="198"/>
                    </a:lnTo>
                    <a:lnTo>
                      <a:pt x="32" y="205"/>
                    </a:lnTo>
                    <a:lnTo>
                      <a:pt x="29" y="201"/>
                    </a:lnTo>
                    <a:lnTo>
                      <a:pt x="25" y="198"/>
                    </a:lnTo>
                    <a:lnTo>
                      <a:pt x="29" y="194"/>
                    </a:lnTo>
                    <a:lnTo>
                      <a:pt x="32" y="194"/>
                    </a:lnTo>
                    <a:lnTo>
                      <a:pt x="32" y="194"/>
                    </a:lnTo>
                    <a:lnTo>
                      <a:pt x="29" y="191"/>
                    </a:lnTo>
                    <a:lnTo>
                      <a:pt x="29" y="187"/>
                    </a:lnTo>
                    <a:lnTo>
                      <a:pt x="29" y="187"/>
                    </a:lnTo>
                    <a:lnTo>
                      <a:pt x="14" y="180"/>
                    </a:lnTo>
                    <a:lnTo>
                      <a:pt x="14" y="176"/>
                    </a:lnTo>
                    <a:lnTo>
                      <a:pt x="11" y="173"/>
                    </a:lnTo>
                    <a:lnTo>
                      <a:pt x="7" y="173"/>
                    </a:lnTo>
                    <a:lnTo>
                      <a:pt x="7" y="173"/>
                    </a:lnTo>
                    <a:lnTo>
                      <a:pt x="4" y="169"/>
                    </a:lnTo>
                    <a:lnTo>
                      <a:pt x="4" y="166"/>
                    </a:lnTo>
                    <a:lnTo>
                      <a:pt x="0" y="162"/>
                    </a:lnTo>
                    <a:lnTo>
                      <a:pt x="0" y="155"/>
                    </a:lnTo>
                    <a:lnTo>
                      <a:pt x="0" y="151"/>
                    </a:lnTo>
                    <a:lnTo>
                      <a:pt x="4" y="151"/>
                    </a:lnTo>
                    <a:lnTo>
                      <a:pt x="7" y="151"/>
                    </a:lnTo>
                    <a:lnTo>
                      <a:pt x="7" y="140"/>
                    </a:lnTo>
                    <a:lnTo>
                      <a:pt x="7" y="140"/>
                    </a:lnTo>
                    <a:lnTo>
                      <a:pt x="7" y="137"/>
                    </a:lnTo>
                    <a:lnTo>
                      <a:pt x="11" y="137"/>
                    </a:lnTo>
                    <a:lnTo>
                      <a:pt x="14" y="137"/>
                    </a:lnTo>
                    <a:lnTo>
                      <a:pt x="14" y="137"/>
                    </a:lnTo>
                    <a:lnTo>
                      <a:pt x="18" y="133"/>
                    </a:lnTo>
                    <a:lnTo>
                      <a:pt x="18" y="133"/>
                    </a:lnTo>
                    <a:lnTo>
                      <a:pt x="18" y="133"/>
                    </a:lnTo>
                    <a:lnTo>
                      <a:pt x="14" y="130"/>
                    </a:lnTo>
                    <a:lnTo>
                      <a:pt x="14" y="122"/>
                    </a:lnTo>
                    <a:lnTo>
                      <a:pt x="14" y="119"/>
                    </a:lnTo>
                    <a:lnTo>
                      <a:pt x="18" y="119"/>
                    </a:lnTo>
                    <a:lnTo>
                      <a:pt x="21" y="119"/>
                    </a:lnTo>
                    <a:lnTo>
                      <a:pt x="21" y="112"/>
                    </a:lnTo>
                    <a:lnTo>
                      <a:pt x="21" y="101"/>
                    </a:lnTo>
                    <a:lnTo>
                      <a:pt x="25" y="97"/>
                    </a:lnTo>
                    <a:lnTo>
                      <a:pt x="29" y="97"/>
                    </a:lnTo>
                    <a:lnTo>
                      <a:pt x="36" y="97"/>
                    </a:lnTo>
                    <a:lnTo>
                      <a:pt x="36" y="97"/>
                    </a:lnTo>
                    <a:lnTo>
                      <a:pt x="39" y="97"/>
                    </a:lnTo>
                    <a:lnTo>
                      <a:pt x="39" y="90"/>
                    </a:lnTo>
                    <a:lnTo>
                      <a:pt x="47" y="76"/>
                    </a:lnTo>
                    <a:lnTo>
                      <a:pt x="50" y="72"/>
                    </a:lnTo>
                    <a:lnTo>
                      <a:pt x="50" y="69"/>
                    </a:lnTo>
                    <a:lnTo>
                      <a:pt x="50" y="65"/>
                    </a:lnTo>
                    <a:lnTo>
                      <a:pt x="57" y="61"/>
                    </a:lnTo>
                    <a:lnTo>
                      <a:pt x="57" y="58"/>
                    </a:lnTo>
                    <a:lnTo>
                      <a:pt x="57" y="47"/>
                    </a:lnTo>
                    <a:lnTo>
                      <a:pt x="61" y="40"/>
                    </a:lnTo>
                    <a:lnTo>
                      <a:pt x="64" y="36"/>
                    </a:lnTo>
                    <a:lnTo>
                      <a:pt x="72" y="33"/>
                    </a:lnTo>
                    <a:lnTo>
                      <a:pt x="75" y="29"/>
                    </a:lnTo>
                    <a:lnTo>
                      <a:pt x="79" y="26"/>
                    </a:lnTo>
                    <a:lnTo>
                      <a:pt x="86" y="26"/>
                    </a:lnTo>
                    <a:lnTo>
                      <a:pt x="90" y="22"/>
                    </a:lnTo>
                    <a:lnTo>
                      <a:pt x="97" y="26"/>
                    </a:lnTo>
                    <a:lnTo>
                      <a:pt x="97" y="22"/>
                    </a:lnTo>
                    <a:lnTo>
                      <a:pt x="97" y="18"/>
                    </a:lnTo>
                    <a:lnTo>
                      <a:pt x="97" y="15"/>
                    </a:lnTo>
                    <a:lnTo>
                      <a:pt x="100" y="11"/>
                    </a:lnTo>
                    <a:lnTo>
                      <a:pt x="104" y="8"/>
                    </a:lnTo>
                    <a:lnTo>
                      <a:pt x="104" y="4"/>
                    </a:lnTo>
                    <a:lnTo>
                      <a:pt x="107" y="4"/>
                    </a:lnTo>
                    <a:lnTo>
                      <a:pt x="107" y="0"/>
                    </a:lnTo>
                    <a:lnTo>
                      <a:pt x="111" y="0"/>
                    </a:lnTo>
                    <a:lnTo>
                      <a:pt x="115" y="4"/>
                    </a:lnTo>
                    <a:lnTo>
                      <a:pt x="118" y="8"/>
                    </a:lnTo>
                    <a:lnTo>
                      <a:pt x="122" y="15"/>
                    </a:lnTo>
                    <a:lnTo>
                      <a:pt x="122" y="18"/>
                    </a:lnTo>
                    <a:lnTo>
                      <a:pt x="129" y="18"/>
                    </a:lnTo>
                    <a:lnTo>
                      <a:pt x="133" y="29"/>
                    </a:lnTo>
                    <a:lnTo>
                      <a:pt x="133" y="36"/>
                    </a:lnTo>
                    <a:lnTo>
                      <a:pt x="129" y="47"/>
                    </a:lnTo>
                    <a:lnTo>
                      <a:pt x="129" y="51"/>
                    </a:lnTo>
                    <a:lnTo>
                      <a:pt x="125" y="58"/>
                    </a:lnTo>
                    <a:lnTo>
                      <a:pt x="122" y="65"/>
                    </a:lnTo>
                    <a:lnTo>
                      <a:pt x="122" y="65"/>
                    </a:lnTo>
                    <a:lnTo>
                      <a:pt x="118" y="69"/>
                    </a:lnTo>
                    <a:lnTo>
                      <a:pt x="115" y="72"/>
                    </a:lnTo>
                    <a:lnTo>
                      <a:pt x="115" y="79"/>
                    </a:lnTo>
                    <a:lnTo>
                      <a:pt x="111" y="83"/>
                    </a:lnTo>
                    <a:lnTo>
                      <a:pt x="115" y="90"/>
                    </a:lnTo>
                    <a:lnTo>
                      <a:pt x="111" y="94"/>
                    </a:lnTo>
                    <a:lnTo>
                      <a:pt x="107" y="101"/>
                    </a:lnTo>
                    <a:lnTo>
                      <a:pt x="111" y="101"/>
                    </a:lnTo>
                    <a:lnTo>
                      <a:pt x="115" y="97"/>
                    </a:lnTo>
                    <a:lnTo>
                      <a:pt x="118" y="94"/>
                    </a:lnTo>
                    <a:lnTo>
                      <a:pt x="125" y="94"/>
                    </a:lnTo>
                    <a:lnTo>
                      <a:pt x="133" y="94"/>
                    </a:lnTo>
                    <a:lnTo>
                      <a:pt x="133" y="97"/>
                    </a:lnTo>
                    <a:lnTo>
                      <a:pt x="136" y="101"/>
                    </a:lnTo>
                    <a:lnTo>
                      <a:pt x="136" y="108"/>
                    </a:lnTo>
                    <a:lnTo>
                      <a:pt x="140" y="112"/>
                    </a:lnTo>
                    <a:lnTo>
                      <a:pt x="147" y="115"/>
                    </a:lnTo>
                    <a:lnTo>
                      <a:pt x="143" y="126"/>
                    </a:lnTo>
                    <a:lnTo>
                      <a:pt x="143" y="133"/>
                    </a:lnTo>
                    <a:lnTo>
                      <a:pt x="150" y="133"/>
                    </a:lnTo>
                    <a:lnTo>
                      <a:pt x="154" y="137"/>
                    </a:lnTo>
                    <a:lnTo>
                      <a:pt x="158" y="140"/>
                    </a:lnTo>
                    <a:lnTo>
                      <a:pt x="165" y="148"/>
                    </a:lnTo>
                    <a:lnTo>
                      <a:pt x="172" y="148"/>
                    </a:lnTo>
                    <a:lnTo>
                      <a:pt x="176" y="140"/>
                    </a:lnTo>
                    <a:lnTo>
                      <a:pt x="179" y="140"/>
                    </a:lnTo>
                    <a:lnTo>
                      <a:pt x="183" y="144"/>
                    </a:lnTo>
                    <a:lnTo>
                      <a:pt x="179" y="148"/>
                    </a:lnTo>
                    <a:lnTo>
                      <a:pt x="179" y="148"/>
                    </a:lnTo>
                    <a:lnTo>
                      <a:pt x="168" y="155"/>
                    </a:lnTo>
                    <a:lnTo>
                      <a:pt x="168" y="158"/>
                    </a:lnTo>
                    <a:lnTo>
                      <a:pt x="168" y="158"/>
                    </a:lnTo>
                    <a:lnTo>
                      <a:pt x="168" y="162"/>
                    </a:lnTo>
                    <a:lnTo>
                      <a:pt x="165" y="162"/>
                    </a:lnTo>
                    <a:lnTo>
                      <a:pt x="165" y="162"/>
                    </a:lnTo>
                    <a:lnTo>
                      <a:pt x="161" y="166"/>
                    </a:lnTo>
                    <a:lnTo>
                      <a:pt x="161" y="166"/>
                    </a:lnTo>
                    <a:lnTo>
                      <a:pt x="158" y="169"/>
                    </a:lnTo>
                    <a:lnTo>
                      <a:pt x="158" y="173"/>
                    </a:lnTo>
                    <a:lnTo>
                      <a:pt x="150" y="176"/>
                    </a:lnTo>
                    <a:lnTo>
                      <a:pt x="147" y="176"/>
                    </a:lnTo>
                    <a:lnTo>
                      <a:pt x="143" y="180"/>
                    </a:lnTo>
                    <a:lnTo>
                      <a:pt x="140" y="183"/>
                    </a:lnTo>
                    <a:lnTo>
                      <a:pt x="133" y="187"/>
                    </a:lnTo>
                    <a:lnTo>
                      <a:pt x="129" y="187"/>
                    </a:lnTo>
                    <a:lnTo>
                      <a:pt x="122" y="187"/>
                    </a:lnTo>
                    <a:lnTo>
                      <a:pt x="118" y="191"/>
                    </a:lnTo>
                    <a:lnTo>
                      <a:pt x="111" y="205"/>
                    </a:lnTo>
                    <a:lnTo>
                      <a:pt x="111" y="209"/>
                    </a:lnTo>
                    <a:lnTo>
                      <a:pt x="111" y="212"/>
                    </a:lnTo>
                    <a:lnTo>
                      <a:pt x="107" y="216"/>
                    </a:lnTo>
                    <a:lnTo>
                      <a:pt x="111" y="216"/>
                    </a:lnTo>
                    <a:lnTo>
                      <a:pt x="111" y="223"/>
                    </a:lnTo>
                    <a:lnTo>
                      <a:pt x="115" y="230"/>
                    </a:lnTo>
                    <a:lnTo>
                      <a:pt x="125" y="237"/>
                    </a:lnTo>
                    <a:lnTo>
                      <a:pt x="125" y="241"/>
                    </a:lnTo>
                    <a:lnTo>
                      <a:pt x="129" y="248"/>
                    </a:lnTo>
                    <a:lnTo>
                      <a:pt x="129" y="252"/>
                    </a:lnTo>
                    <a:lnTo>
                      <a:pt x="129" y="259"/>
                    </a:lnTo>
                    <a:lnTo>
                      <a:pt x="133" y="259"/>
                    </a:lnTo>
                    <a:lnTo>
                      <a:pt x="133" y="262"/>
                    </a:lnTo>
                    <a:lnTo>
                      <a:pt x="133" y="262"/>
                    </a:lnTo>
                    <a:lnTo>
                      <a:pt x="129" y="270"/>
                    </a:lnTo>
                    <a:lnTo>
                      <a:pt x="129" y="273"/>
                    </a:lnTo>
                    <a:lnTo>
                      <a:pt x="129" y="277"/>
                    </a:lnTo>
                    <a:lnTo>
                      <a:pt x="125" y="277"/>
                    </a:lnTo>
                    <a:lnTo>
                      <a:pt x="122" y="280"/>
                    </a:lnTo>
                    <a:lnTo>
                      <a:pt x="122" y="284"/>
                    </a:lnTo>
                    <a:lnTo>
                      <a:pt x="122" y="288"/>
                    </a:lnTo>
                    <a:lnTo>
                      <a:pt x="125" y="295"/>
                    </a:lnTo>
                    <a:lnTo>
                      <a:pt x="129" y="298"/>
                    </a:lnTo>
                    <a:lnTo>
                      <a:pt x="136" y="305"/>
                    </a:lnTo>
                    <a:lnTo>
                      <a:pt x="140" y="309"/>
                    </a:lnTo>
                    <a:lnTo>
                      <a:pt x="140" y="313"/>
                    </a:lnTo>
                    <a:lnTo>
                      <a:pt x="140" y="323"/>
                    </a:lnTo>
                    <a:lnTo>
                      <a:pt x="143" y="331"/>
                    </a:lnTo>
                    <a:lnTo>
                      <a:pt x="143" y="331"/>
                    </a:lnTo>
                    <a:lnTo>
                      <a:pt x="143" y="338"/>
                    </a:lnTo>
                    <a:lnTo>
                      <a:pt x="150" y="348"/>
                    </a:lnTo>
                    <a:lnTo>
                      <a:pt x="150" y="352"/>
                    </a:lnTo>
                    <a:lnTo>
                      <a:pt x="143" y="363"/>
                    </a:lnTo>
                    <a:lnTo>
                      <a:pt x="140" y="366"/>
                    </a:lnTo>
                    <a:lnTo>
                      <a:pt x="136" y="370"/>
                    </a:lnTo>
                    <a:lnTo>
                      <a:pt x="136" y="377"/>
                    </a:lnTo>
                    <a:lnTo>
                      <a:pt x="133" y="381"/>
                    </a:lnTo>
                    <a:lnTo>
                      <a:pt x="133" y="384"/>
                    </a:lnTo>
                    <a:lnTo>
                      <a:pt x="133" y="384"/>
                    </a:lnTo>
                    <a:lnTo>
                      <a:pt x="129" y="384"/>
                    </a:lnTo>
                    <a:lnTo>
                      <a:pt x="129" y="377"/>
                    </a:lnTo>
                    <a:lnTo>
                      <a:pt x="129" y="374"/>
                    </a:lnTo>
                    <a:lnTo>
                      <a:pt x="133" y="363"/>
                    </a:lnTo>
                    <a:lnTo>
                      <a:pt x="133" y="359"/>
                    </a:lnTo>
                    <a:lnTo>
                      <a:pt x="133" y="352"/>
                    </a:lnTo>
                    <a:lnTo>
                      <a:pt x="129" y="352"/>
                    </a:lnTo>
                    <a:lnTo>
                      <a:pt x="129" y="348"/>
                    </a:lnTo>
                    <a:lnTo>
                      <a:pt x="129" y="345"/>
                    </a:lnTo>
                    <a:lnTo>
                      <a:pt x="133" y="348"/>
                    </a:lnTo>
                    <a:lnTo>
                      <a:pt x="129" y="345"/>
                    </a:lnTo>
                    <a:lnTo>
                      <a:pt x="133" y="338"/>
                    </a:lnTo>
                    <a:lnTo>
                      <a:pt x="129" y="327"/>
                    </a:lnTo>
                    <a:lnTo>
                      <a:pt x="125" y="320"/>
                    </a:lnTo>
                    <a:lnTo>
                      <a:pt x="122" y="313"/>
                    </a:lnTo>
                    <a:lnTo>
                      <a:pt x="122" y="313"/>
                    </a:lnTo>
                    <a:lnTo>
                      <a:pt x="122" y="313"/>
                    </a:lnTo>
                    <a:lnTo>
                      <a:pt x="118" y="309"/>
                    </a:lnTo>
                    <a:lnTo>
                      <a:pt x="118" y="298"/>
                    </a:lnTo>
                    <a:lnTo>
                      <a:pt x="115" y="295"/>
                    </a:lnTo>
                    <a:lnTo>
                      <a:pt x="115" y="288"/>
                    </a:lnTo>
                    <a:lnTo>
                      <a:pt x="111" y="277"/>
                    </a:lnTo>
                    <a:lnTo>
                      <a:pt x="111" y="262"/>
                    </a:lnTo>
                    <a:lnTo>
                      <a:pt x="111" y="255"/>
                    </a:lnTo>
                    <a:lnTo>
                      <a:pt x="107" y="255"/>
                    </a:lnTo>
                    <a:lnTo>
                      <a:pt x="107" y="252"/>
                    </a:lnTo>
                    <a:lnTo>
                      <a:pt x="104" y="252"/>
                    </a:lnTo>
                    <a:lnTo>
                      <a:pt x="100" y="248"/>
                    </a:lnTo>
                    <a:lnTo>
                      <a:pt x="97" y="244"/>
                    </a:lnTo>
                    <a:lnTo>
                      <a:pt x="93" y="244"/>
                    </a:lnTo>
                    <a:lnTo>
                      <a:pt x="93" y="237"/>
                    </a:lnTo>
                    <a:lnTo>
                      <a:pt x="90" y="234"/>
                    </a:lnTo>
                    <a:lnTo>
                      <a:pt x="90" y="241"/>
                    </a:lnTo>
                    <a:lnTo>
                      <a:pt x="90" y="252"/>
                    </a:lnTo>
                    <a:lnTo>
                      <a:pt x="82" y="252"/>
                    </a:lnTo>
                    <a:lnTo>
                      <a:pt x="79" y="255"/>
                    </a:lnTo>
                    <a:lnTo>
                      <a:pt x="75" y="259"/>
                    </a:lnTo>
                    <a:lnTo>
                      <a:pt x="72" y="262"/>
                    </a:lnTo>
                    <a:lnTo>
                      <a:pt x="68" y="266"/>
                    </a:lnTo>
                    <a:lnTo>
                      <a:pt x="61" y="270"/>
                    </a:lnTo>
                    <a:lnTo>
                      <a:pt x="61" y="270"/>
                    </a:lnTo>
                    <a:lnTo>
                      <a:pt x="57" y="270"/>
                    </a:lnTo>
                    <a:lnTo>
                      <a:pt x="57" y="266"/>
                    </a:lnTo>
                    <a:lnTo>
                      <a:pt x="54" y="270"/>
                    </a:lnTo>
                    <a:lnTo>
                      <a:pt x="50" y="270"/>
                    </a:lnTo>
                    <a:lnTo>
                      <a:pt x="47" y="266"/>
                    </a:lnTo>
                    <a:lnTo>
                      <a:pt x="47" y="266"/>
                    </a:lnTo>
                    <a:lnTo>
                      <a:pt x="47" y="262"/>
                    </a:lnTo>
                    <a:lnTo>
                      <a:pt x="43" y="266"/>
                    </a:lnTo>
                    <a:lnTo>
                      <a:pt x="39" y="262"/>
                    </a:lnTo>
                    <a:lnTo>
                      <a:pt x="39" y="25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2" name="Freeform 3289">
                <a:extLst>
                  <a:ext uri="{FF2B5EF4-FFF2-40B4-BE49-F238E27FC236}">
                    <a16:creationId xmlns:a16="http://schemas.microsoft.com/office/drawing/2014/main" id="{A0DEA1C4-42F5-4FE5-9950-AF6CB265B4F1}"/>
                  </a:ext>
                </a:extLst>
              </p:cNvPr>
              <p:cNvSpPr>
                <a:spLocks/>
              </p:cNvSpPr>
              <p:nvPr/>
            </p:nvSpPr>
            <p:spPr bwMode="auto">
              <a:xfrm>
                <a:off x="5606" y="2129"/>
                <a:ext cx="183" cy="384"/>
              </a:xfrm>
              <a:custGeom>
                <a:avLst/>
                <a:gdLst>
                  <a:gd name="T0" fmla="*/ 47 w 183"/>
                  <a:gd name="T1" fmla="*/ 241 h 384"/>
                  <a:gd name="T2" fmla="*/ 43 w 183"/>
                  <a:gd name="T3" fmla="*/ 216 h 384"/>
                  <a:gd name="T4" fmla="*/ 32 w 183"/>
                  <a:gd name="T5" fmla="*/ 205 h 384"/>
                  <a:gd name="T6" fmla="*/ 32 w 183"/>
                  <a:gd name="T7" fmla="*/ 194 h 384"/>
                  <a:gd name="T8" fmla="*/ 29 w 183"/>
                  <a:gd name="T9" fmla="*/ 187 h 384"/>
                  <a:gd name="T10" fmla="*/ 7 w 183"/>
                  <a:gd name="T11" fmla="*/ 173 h 384"/>
                  <a:gd name="T12" fmla="*/ 0 w 183"/>
                  <a:gd name="T13" fmla="*/ 162 h 384"/>
                  <a:gd name="T14" fmla="*/ 7 w 183"/>
                  <a:gd name="T15" fmla="*/ 151 h 384"/>
                  <a:gd name="T16" fmla="*/ 11 w 183"/>
                  <a:gd name="T17" fmla="*/ 137 h 384"/>
                  <a:gd name="T18" fmla="*/ 18 w 183"/>
                  <a:gd name="T19" fmla="*/ 133 h 384"/>
                  <a:gd name="T20" fmla="*/ 14 w 183"/>
                  <a:gd name="T21" fmla="*/ 119 h 384"/>
                  <a:gd name="T22" fmla="*/ 21 w 183"/>
                  <a:gd name="T23" fmla="*/ 101 h 384"/>
                  <a:gd name="T24" fmla="*/ 36 w 183"/>
                  <a:gd name="T25" fmla="*/ 97 h 384"/>
                  <a:gd name="T26" fmla="*/ 50 w 183"/>
                  <a:gd name="T27" fmla="*/ 72 h 384"/>
                  <a:gd name="T28" fmla="*/ 57 w 183"/>
                  <a:gd name="T29" fmla="*/ 58 h 384"/>
                  <a:gd name="T30" fmla="*/ 72 w 183"/>
                  <a:gd name="T31" fmla="*/ 33 h 384"/>
                  <a:gd name="T32" fmla="*/ 90 w 183"/>
                  <a:gd name="T33" fmla="*/ 22 h 384"/>
                  <a:gd name="T34" fmla="*/ 97 w 183"/>
                  <a:gd name="T35" fmla="*/ 15 h 384"/>
                  <a:gd name="T36" fmla="*/ 107 w 183"/>
                  <a:gd name="T37" fmla="*/ 4 h 384"/>
                  <a:gd name="T38" fmla="*/ 118 w 183"/>
                  <a:gd name="T39" fmla="*/ 8 h 384"/>
                  <a:gd name="T40" fmla="*/ 133 w 183"/>
                  <a:gd name="T41" fmla="*/ 29 h 384"/>
                  <a:gd name="T42" fmla="*/ 125 w 183"/>
                  <a:gd name="T43" fmla="*/ 58 h 384"/>
                  <a:gd name="T44" fmla="*/ 115 w 183"/>
                  <a:gd name="T45" fmla="*/ 72 h 384"/>
                  <a:gd name="T46" fmla="*/ 111 w 183"/>
                  <a:gd name="T47" fmla="*/ 94 h 384"/>
                  <a:gd name="T48" fmla="*/ 118 w 183"/>
                  <a:gd name="T49" fmla="*/ 94 h 384"/>
                  <a:gd name="T50" fmla="*/ 136 w 183"/>
                  <a:gd name="T51" fmla="*/ 101 h 384"/>
                  <a:gd name="T52" fmla="*/ 143 w 183"/>
                  <a:gd name="T53" fmla="*/ 126 h 384"/>
                  <a:gd name="T54" fmla="*/ 158 w 183"/>
                  <a:gd name="T55" fmla="*/ 140 h 384"/>
                  <a:gd name="T56" fmla="*/ 179 w 183"/>
                  <a:gd name="T57" fmla="*/ 140 h 384"/>
                  <a:gd name="T58" fmla="*/ 168 w 183"/>
                  <a:gd name="T59" fmla="*/ 155 h 384"/>
                  <a:gd name="T60" fmla="*/ 165 w 183"/>
                  <a:gd name="T61" fmla="*/ 162 h 384"/>
                  <a:gd name="T62" fmla="*/ 158 w 183"/>
                  <a:gd name="T63" fmla="*/ 169 h 384"/>
                  <a:gd name="T64" fmla="*/ 143 w 183"/>
                  <a:gd name="T65" fmla="*/ 180 h 384"/>
                  <a:gd name="T66" fmla="*/ 122 w 183"/>
                  <a:gd name="T67" fmla="*/ 187 h 384"/>
                  <a:gd name="T68" fmla="*/ 111 w 183"/>
                  <a:gd name="T69" fmla="*/ 212 h 384"/>
                  <a:gd name="T70" fmla="*/ 115 w 183"/>
                  <a:gd name="T71" fmla="*/ 230 h 384"/>
                  <a:gd name="T72" fmla="*/ 129 w 183"/>
                  <a:gd name="T73" fmla="*/ 252 h 384"/>
                  <a:gd name="T74" fmla="*/ 133 w 183"/>
                  <a:gd name="T75" fmla="*/ 262 h 384"/>
                  <a:gd name="T76" fmla="*/ 125 w 183"/>
                  <a:gd name="T77" fmla="*/ 277 h 384"/>
                  <a:gd name="T78" fmla="*/ 125 w 183"/>
                  <a:gd name="T79" fmla="*/ 295 h 384"/>
                  <a:gd name="T80" fmla="*/ 140 w 183"/>
                  <a:gd name="T81" fmla="*/ 313 h 384"/>
                  <a:gd name="T82" fmla="*/ 143 w 183"/>
                  <a:gd name="T83" fmla="*/ 338 h 384"/>
                  <a:gd name="T84" fmla="*/ 140 w 183"/>
                  <a:gd name="T85" fmla="*/ 366 h 384"/>
                  <a:gd name="T86" fmla="*/ 133 w 183"/>
                  <a:gd name="T87" fmla="*/ 384 h 384"/>
                  <a:gd name="T88" fmla="*/ 129 w 183"/>
                  <a:gd name="T89" fmla="*/ 374 h 384"/>
                  <a:gd name="T90" fmla="*/ 129 w 183"/>
                  <a:gd name="T91" fmla="*/ 352 h 384"/>
                  <a:gd name="T92" fmla="*/ 129 w 183"/>
                  <a:gd name="T93" fmla="*/ 345 h 384"/>
                  <a:gd name="T94" fmla="*/ 122 w 183"/>
                  <a:gd name="T95" fmla="*/ 313 h 384"/>
                  <a:gd name="T96" fmla="*/ 118 w 183"/>
                  <a:gd name="T97" fmla="*/ 298 h 384"/>
                  <a:gd name="T98" fmla="*/ 111 w 183"/>
                  <a:gd name="T99" fmla="*/ 262 h 384"/>
                  <a:gd name="T100" fmla="*/ 104 w 183"/>
                  <a:gd name="T101" fmla="*/ 252 h 384"/>
                  <a:gd name="T102" fmla="*/ 93 w 183"/>
                  <a:gd name="T103" fmla="*/ 237 h 384"/>
                  <a:gd name="T104" fmla="*/ 82 w 183"/>
                  <a:gd name="T105" fmla="*/ 252 h 384"/>
                  <a:gd name="T106" fmla="*/ 68 w 183"/>
                  <a:gd name="T107" fmla="*/ 266 h 384"/>
                  <a:gd name="T108" fmla="*/ 57 w 183"/>
                  <a:gd name="T109" fmla="*/ 266 h 384"/>
                  <a:gd name="T110" fmla="*/ 47 w 183"/>
                  <a:gd name="T111" fmla="*/ 266 h 384"/>
                  <a:gd name="T112" fmla="*/ 39 w 183"/>
                  <a:gd name="T113" fmla="*/ 25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3" h="384">
                    <a:moveTo>
                      <a:pt x="39" y="255"/>
                    </a:moveTo>
                    <a:lnTo>
                      <a:pt x="43" y="252"/>
                    </a:lnTo>
                    <a:lnTo>
                      <a:pt x="43" y="244"/>
                    </a:lnTo>
                    <a:lnTo>
                      <a:pt x="47" y="241"/>
                    </a:lnTo>
                    <a:lnTo>
                      <a:pt x="47" y="234"/>
                    </a:lnTo>
                    <a:lnTo>
                      <a:pt x="43" y="223"/>
                    </a:lnTo>
                    <a:lnTo>
                      <a:pt x="43" y="219"/>
                    </a:lnTo>
                    <a:lnTo>
                      <a:pt x="43" y="216"/>
                    </a:lnTo>
                    <a:lnTo>
                      <a:pt x="39" y="212"/>
                    </a:lnTo>
                    <a:lnTo>
                      <a:pt x="36" y="201"/>
                    </a:lnTo>
                    <a:lnTo>
                      <a:pt x="32" y="198"/>
                    </a:lnTo>
                    <a:lnTo>
                      <a:pt x="32" y="205"/>
                    </a:lnTo>
                    <a:lnTo>
                      <a:pt x="29" y="201"/>
                    </a:lnTo>
                    <a:lnTo>
                      <a:pt x="25" y="198"/>
                    </a:lnTo>
                    <a:lnTo>
                      <a:pt x="29" y="194"/>
                    </a:lnTo>
                    <a:lnTo>
                      <a:pt x="32" y="194"/>
                    </a:lnTo>
                    <a:lnTo>
                      <a:pt x="32" y="194"/>
                    </a:lnTo>
                    <a:lnTo>
                      <a:pt x="29" y="191"/>
                    </a:lnTo>
                    <a:lnTo>
                      <a:pt x="29" y="187"/>
                    </a:lnTo>
                    <a:lnTo>
                      <a:pt x="29" y="187"/>
                    </a:lnTo>
                    <a:lnTo>
                      <a:pt x="14" y="180"/>
                    </a:lnTo>
                    <a:lnTo>
                      <a:pt x="14" y="176"/>
                    </a:lnTo>
                    <a:lnTo>
                      <a:pt x="11" y="173"/>
                    </a:lnTo>
                    <a:lnTo>
                      <a:pt x="7" y="173"/>
                    </a:lnTo>
                    <a:lnTo>
                      <a:pt x="7" y="173"/>
                    </a:lnTo>
                    <a:lnTo>
                      <a:pt x="4" y="169"/>
                    </a:lnTo>
                    <a:lnTo>
                      <a:pt x="4" y="166"/>
                    </a:lnTo>
                    <a:lnTo>
                      <a:pt x="0" y="162"/>
                    </a:lnTo>
                    <a:lnTo>
                      <a:pt x="0" y="155"/>
                    </a:lnTo>
                    <a:lnTo>
                      <a:pt x="0" y="151"/>
                    </a:lnTo>
                    <a:lnTo>
                      <a:pt x="4" y="151"/>
                    </a:lnTo>
                    <a:lnTo>
                      <a:pt x="7" y="151"/>
                    </a:lnTo>
                    <a:lnTo>
                      <a:pt x="7" y="140"/>
                    </a:lnTo>
                    <a:lnTo>
                      <a:pt x="7" y="140"/>
                    </a:lnTo>
                    <a:lnTo>
                      <a:pt x="7" y="137"/>
                    </a:lnTo>
                    <a:lnTo>
                      <a:pt x="11" y="137"/>
                    </a:lnTo>
                    <a:lnTo>
                      <a:pt x="14" y="137"/>
                    </a:lnTo>
                    <a:lnTo>
                      <a:pt x="14" y="137"/>
                    </a:lnTo>
                    <a:lnTo>
                      <a:pt x="18" y="133"/>
                    </a:lnTo>
                    <a:lnTo>
                      <a:pt x="18" y="133"/>
                    </a:lnTo>
                    <a:lnTo>
                      <a:pt x="18" y="133"/>
                    </a:lnTo>
                    <a:lnTo>
                      <a:pt x="14" y="130"/>
                    </a:lnTo>
                    <a:lnTo>
                      <a:pt x="14" y="122"/>
                    </a:lnTo>
                    <a:lnTo>
                      <a:pt x="14" y="119"/>
                    </a:lnTo>
                    <a:lnTo>
                      <a:pt x="18" y="119"/>
                    </a:lnTo>
                    <a:lnTo>
                      <a:pt x="21" y="119"/>
                    </a:lnTo>
                    <a:lnTo>
                      <a:pt x="21" y="112"/>
                    </a:lnTo>
                    <a:lnTo>
                      <a:pt x="21" y="101"/>
                    </a:lnTo>
                    <a:lnTo>
                      <a:pt x="25" y="97"/>
                    </a:lnTo>
                    <a:lnTo>
                      <a:pt x="29" y="97"/>
                    </a:lnTo>
                    <a:lnTo>
                      <a:pt x="36" y="97"/>
                    </a:lnTo>
                    <a:lnTo>
                      <a:pt x="36" y="97"/>
                    </a:lnTo>
                    <a:lnTo>
                      <a:pt x="39" y="97"/>
                    </a:lnTo>
                    <a:lnTo>
                      <a:pt x="39" y="90"/>
                    </a:lnTo>
                    <a:lnTo>
                      <a:pt x="47" y="76"/>
                    </a:lnTo>
                    <a:lnTo>
                      <a:pt x="50" y="72"/>
                    </a:lnTo>
                    <a:lnTo>
                      <a:pt x="50" y="69"/>
                    </a:lnTo>
                    <a:lnTo>
                      <a:pt x="50" y="65"/>
                    </a:lnTo>
                    <a:lnTo>
                      <a:pt x="57" y="61"/>
                    </a:lnTo>
                    <a:lnTo>
                      <a:pt x="57" y="58"/>
                    </a:lnTo>
                    <a:lnTo>
                      <a:pt x="57" y="47"/>
                    </a:lnTo>
                    <a:lnTo>
                      <a:pt x="61" y="40"/>
                    </a:lnTo>
                    <a:lnTo>
                      <a:pt x="64" y="36"/>
                    </a:lnTo>
                    <a:lnTo>
                      <a:pt x="72" y="33"/>
                    </a:lnTo>
                    <a:lnTo>
                      <a:pt x="75" y="29"/>
                    </a:lnTo>
                    <a:lnTo>
                      <a:pt x="79" y="26"/>
                    </a:lnTo>
                    <a:lnTo>
                      <a:pt x="86" y="26"/>
                    </a:lnTo>
                    <a:lnTo>
                      <a:pt x="90" y="22"/>
                    </a:lnTo>
                    <a:lnTo>
                      <a:pt x="97" y="26"/>
                    </a:lnTo>
                    <a:lnTo>
                      <a:pt x="97" y="22"/>
                    </a:lnTo>
                    <a:lnTo>
                      <a:pt x="97" y="18"/>
                    </a:lnTo>
                    <a:lnTo>
                      <a:pt x="97" y="15"/>
                    </a:lnTo>
                    <a:lnTo>
                      <a:pt x="100" y="11"/>
                    </a:lnTo>
                    <a:lnTo>
                      <a:pt x="104" y="8"/>
                    </a:lnTo>
                    <a:lnTo>
                      <a:pt x="104" y="4"/>
                    </a:lnTo>
                    <a:lnTo>
                      <a:pt x="107" y="4"/>
                    </a:lnTo>
                    <a:lnTo>
                      <a:pt x="107" y="0"/>
                    </a:lnTo>
                    <a:lnTo>
                      <a:pt x="111" y="0"/>
                    </a:lnTo>
                    <a:lnTo>
                      <a:pt x="115" y="4"/>
                    </a:lnTo>
                    <a:lnTo>
                      <a:pt x="118" y="8"/>
                    </a:lnTo>
                    <a:lnTo>
                      <a:pt x="122" y="15"/>
                    </a:lnTo>
                    <a:lnTo>
                      <a:pt x="122" y="18"/>
                    </a:lnTo>
                    <a:lnTo>
                      <a:pt x="129" y="18"/>
                    </a:lnTo>
                    <a:lnTo>
                      <a:pt x="133" y="29"/>
                    </a:lnTo>
                    <a:lnTo>
                      <a:pt x="133" y="36"/>
                    </a:lnTo>
                    <a:lnTo>
                      <a:pt x="129" y="47"/>
                    </a:lnTo>
                    <a:lnTo>
                      <a:pt x="129" y="51"/>
                    </a:lnTo>
                    <a:lnTo>
                      <a:pt x="125" y="58"/>
                    </a:lnTo>
                    <a:lnTo>
                      <a:pt x="122" y="65"/>
                    </a:lnTo>
                    <a:lnTo>
                      <a:pt x="122" y="65"/>
                    </a:lnTo>
                    <a:lnTo>
                      <a:pt x="118" y="69"/>
                    </a:lnTo>
                    <a:lnTo>
                      <a:pt x="115" y="72"/>
                    </a:lnTo>
                    <a:lnTo>
                      <a:pt x="115" y="79"/>
                    </a:lnTo>
                    <a:lnTo>
                      <a:pt x="111" y="83"/>
                    </a:lnTo>
                    <a:lnTo>
                      <a:pt x="115" y="90"/>
                    </a:lnTo>
                    <a:lnTo>
                      <a:pt x="111" y="94"/>
                    </a:lnTo>
                    <a:lnTo>
                      <a:pt x="107" y="101"/>
                    </a:lnTo>
                    <a:lnTo>
                      <a:pt x="111" y="101"/>
                    </a:lnTo>
                    <a:lnTo>
                      <a:pt x="115" y="97"/>
                    </a:lnTo>
                    <a:lnTo>
                      <a:pt x="118" y="94"/>
                    </a:lnTo>
                    <a:lnTo>
                      <a:pt x="125" y="94"/>
                    </a:lnTo>
                    <a:lnTo>
                      <a:pt x="133" y="94"/>
                    </a:lnTo>
                    <a:lnTo>
                      <a:pt x="133" y="97"/>
                    </a:lnTo>
                    <a:lnTo>
                      <a:pt x="136" y="101"/>
                    </a:lnTo>
                    <a:lnTo>
                      <a:pt x="136" y="108"/>
                    </a:lnTo>
                    <a:lnTo>
                      <a:pt x="140" y="112"/>
                    </a:lnTo>
                    <a:lnTo>
                      <a:pt x="147" y="115"/>
                    </a:lnTo>
                    <a:lnTo>
                      <a:pt x="143" y="126"/>
                    </a:lnTo>
                    <a:lnTo>
                      <a:pt x="143" y="133"/>
                    </a:lnTo>
                    <a:lnTo>
                      <a:pt x="150" y="133"/>
                    </a:lnTo>
                    <a:lnTo>
                      <a:pt x="154" y="137"/>
                    </a:lnTo>
                    <a:lnTo>
                      <a:pt x="158" y="140"/>
                    </a:lnTo>
                    <a:lnTo>
                      <a:pt x="165" y="148"/>
                    </a:lnTo>
                    <a:lnTo>
                      <a:pt x="172" y="148"/>
                    </a:lnTo>
                    <a:lnTo>
                      <a:pt x="176" y="140"/>
                    </a:lnTo>
                    <a:lnTo>
                      <a:pt x="179" y="140"/>
                    </a:lnTo>
                    <a:lnTo>
                      <a:pt x="183" y="144"/>
                    </a:lnTo>
                    <a:lnTo>
                      <a:pt x="179" y="148"/>
                    </a:lnTo>
                    <a:lnTo>
                      <a:pt x="179" y="148"/>
                    </a:lnTo>
                    <a:lnTo>
                      <a:pt x="168" y="155"/>
                    </a:lnTo>
                    <a:lnTo>
                      <a:pt x="168" y="158"/>
                    </a:lnTo>
                    <a:lnTo>
                      <a:pt x="168" y="158"/>
                    </a:lnTo>
                    <a:lnTo>
                      <a:pt x="168" y="162"/>
                    </a:lnTo>
                    <a:lnTo>
                      <a:pt x="165" y="162"/>
                    </a:lnTo>
                    <a:lnTo>
                      <a:pt x="165" y="162"/>
                    </a:lnTo>
                    <a:lnTo>
                      <a:pt x="161" y="166"/>
                    </a:lnTo>
                    <a:lnTo>
                      <a:pt x="161" y="166"/>
                    </a:lnTo>
                    <a:lnTo>
                      <a:pt x="158" y="169"/>
                    </a:lnTo>
                    <a:lnTo>
                      <a:pt x="158" y="173"/>
                    </a:lnTo>
                    <a:lnTo>
                      <a:pt x="150" y="176"/>
                    </a:lnTo>
                    <a:lnTo>
                      <a:pt x="147" y="176"/>
                    </a:lnTo>
                    <a:lnTo>
                      <a:pt x="143" y="180"/>
                    </a:lnTo>
                    <a:lnTo>
                      <a:pt x="140" y="183"/>
                    </a:lnTo>
                    <a:lnTo>
                      <a:pt x="133" y="187"/>
                    </a:lnTo>
                    <a:lnTo>
                      <a:pt x="129" y="187"/>
                    </a:lnTo>
                    <a:lnTo>
                      <a:pt x="122" y="187"/>
                    </a:lnTo>
                    <a:lnTo>
                      <a:pt x="118" y="191"/>
                    </a:lnTo>
                    <a:lnTo>
                      <a:pt x="111" y="205"/>
                    </a:lnTo>
                    <a:lnTo>
                      <a:pt x="111" y="209"/>
                    </a:lnTo>
                    <a:lnTo>
                      <a:pt x="111" y="212"/>
                    </a:lnTo>
                    <a:lnTo>
                      <a:pt x="107" y="216"/>
                    </a:lnTo>
                    <a:lnTo>
                      <a:pt x="111" y="216"/>
                    </a:lnTo>
                    <a:lnTo>
                      <a:pt x="111" y="223"/>
                    </a:lnTo>
                    <a:lnTo>
                      <a:pt x="115" y="230"/>
                    </a:lnTo>
                    <a:lnTo>
                      <a:pt x="125" y="237"/>
                    </a:lnTo>
                    <a:lnTo>
                      <a:pt x="125" y="241"/>
                    </a:lnTo>
                    <a:lnTo>
                      <a:pt x="129" y="248"/>
                    </a:lnTo>
                    <a:lnTo>
                      <a:pt x="129" y="252"/>
                    </a:lnTo>
                    <a:lnTo>
                      <a:pt x="129" y="259"/>
                    </a:lnTo>
                    <a:lnTo>
                      <a:pt x="133" y="259"/>
                    </a:lnTo>
                    <a:lnTo>
                      <a:pt x="133" y="262"/>
                    </a:lnTo>
                    <a:lnTo>
                      <a:pt x="133" y="262"/>
                    </a:lnTo>
                    <a:lnTo>
                      <a:pt x="129" y="270"/>
                    </a:lnTo>
                    <a:lnTo>
                      <a:pt x="129" y="273"/>
                    </a:lnTo>
                    <a:lnTo>
                      <a:pt x="129" y="277"/>
                    </a:lnTo>
                    <a:lnTo>
                      <a:pt x="125" y="277"/>
                    </a:lnTo>
                    <a:lnTo>
                      <a:pt x="122" y="280"/>
                    </a:lnTo>
                    <a:lnTo>
                      <a:pt x="122" y="284"/>
                    </a:lnTo>
                    <a:lnTo>
                      <a:pt x="122" y="288"/>
                    </a:lnTo>
                    <a:lnTo>
                      <a:pt x="125" y="295"/>
                    </a:lnTo>
                    <a:lnTo>
                      <a:pt x="129" y="298"/>
                    </a:lnTo>
                    <a:lnTo>
                      <a:pt x="136" y="305"/>
                    </a:lnTo>
                    <a:lnTo>
                      <a:pt x="140" y="309"/>
                    </a:lnTo>
                    <a:lnTo>
                      <a:pt x="140" y="313"/>
                    </a:lnTo>
                    <a:lnTo>
                      <a:pt x="140" y="323"/>
                    </a:lnTo>
                    <a:lnTo>
                      <a:pt x="143" y="331"/>
                    </a:lnTo>
                    <a:lnTo>
                      <a:pt x="143" y="331"/>
                    </a:lnTo>
                    <a:lnTo>
                      <a:pt x="143" y="338"/>
                    </a:lnTo>
                    <a:lnTo>
                      <a:pt x="150" y="348"/>
                    </a:lnTo>
                    <a:lnTo>
                      <a:pt x="150" y="352"/>
                    </a:lnTo>
                    <a:lnTo>
                      <a:pt x="143" y="363"/>
                    </a:lnTo>
                    <a:lnTo>
                      <a:pt x="140" y="366"/>
                    </a:lnTo>
                    <a:lnTo>
                      <a:pt x="136" y="370"/>
                    </a:lnTo>
                    <a:lnTo>
                      <a:pt x="136" y="377"/>
                    </a:lnTo>
                    <a:lnTo>
                      <a:pt x="133" y="381"/>
                    </a:lnTo>
                    <a:lnTo>
                      <a:pt x="133" y="384"/>
                    </a:lnTo>
                    <a:lnTo>
                      <a:pt x="133" y="384"/>
                    </a:lnTo>
                    <a:lnTo>
                      <a:pt x="129" y="384"/>
                    </a:lnTo>
                    <a:lnTo>
                      <a:pt x="129" y="377"/>
                    </a:lnTo>
                    <a:lnTo>
                      <a:pt x="129" y="374"/>
                    </a:lnTo>
                    <a:lnTo>
                      <a:pt x="133" y="363"/>
                    </a:lnTo>
                    <a:lnTo>
                      <a:pt x="133" y="359"/>
                    </a:lnTo>
                    <a:lnTo>
                      <a:pt x="133" y="352"/>
                    </a:lnTo>
                    <a:lnTo>
                      <a:pt x="129" y="352"/>
                    </a:lnTo>
                    <a:lnTo>
                      <a:pt x="129" y="348"/>
                    </a:lnTo>
                    <a:lnTo>
                      <a:pt x="129" y="345"/>
                    </a:lnTo>
                    <a:lnTo>
                      <a:pt x="133" y="348"/>
                    </a:lnTo>
                    <a:lnTo>
                      <a:pt x="129" y="345"/>
                    </a:lnTo>
                    <a:lnTo>
                      <a:pt x="133" y="338"/>
                    </a:lnTo>
                    <a:lnTo>
                      <a:pt x="129" y="327"/>
                    </a:lnTo>
                    <a:lnTo>
                      <a:pt x="125" y="320"/>
                    </a:lnTo>
                    <a:lnTo>
                      <a:pt x="122" y="313"/>
                    </a:lnTo>
                    <a:lnTo>
                      <a:pt x="122" y="313"/>
                    </a:lnTo>
                    <a:lnTo>
                      <a:pt x="122" y="313"/>
                    </a:lnTo>
                    <a:lnTo>
                      <a:pt x="118" y="309"/>
                    </a:lnTo>
                    <a:lnTo>
                      <a:pt x="118" y="298"/>
                    </a:lnTo>
                    <a:lnTo>
                      <a:pt x="115" y="295"/>
                    </a:lnTo>
                    <a:lnTo>
                      <a:pt x="115" y="288"/>
                    </a:lnTo>
                    <a:lnTo>
                      <a:pt x="111" y="277"/>
                    </a:lnTo>
                    <a:lnTo>
                      <a:pt x="111" y="262"/>
                    </a:lnTo>
                    <a:lnTo>
                      <a:pt x="111" y="255"/>
                    </a:lnTo>
                    <a:lnTo>
                      <a:pt x="107" y="255"/>
                    </a:lnTo>
                    <a:lnTo>
                      <a:pt x="107" y="252"/>
                    </a:lnTo>
                    <a:lnTo>
                      <a:pt x="104" y="252"/>
                    </a:lnTo>
                    <a:lnTo>
                      <a:pt x="100" y="248"/>
                    </a:lnTo>
                    <a:lnTo>
                      <a:pt x="97" y="244"/>
                    </a:lnTo>
                    <a:lnTo>
                      <a:pt x="93" y="244"/>
                    </a:lnTo>
                    <a:lnTo>
                      <a:pt x="93" y="237"/>
                    </a:lnTo>
                    <a:lnTo>
                      <a:pt x="90" y="234"/>
                    </a:lnTo>
                    <a:lnTo>
                      <a:pt x="90" y="241"/>
                    </a:lnTo>
                    <a:lnTo>
                      <a:pt x="90" y="252"/>
                    </a:lnTo>
                    <a:lnTo>
                      <a:pt x="82" y="252"/>
                    </a:lnTo>
                    <a:lnTo>
                      <a:pt x="79" y="255"/>
                    </a:lnTo>
                    <a:lnTo>
                      <a:pt x="75" y="259"/>
                    </a:lnTo>
                    <a:lnTo>
                      <a:pt x="72" y="262"/>
                    </a:lnTo>
                    <a:lnTo>
                      <a:pt x="68" y="266"/>
                    </a:lnTo>
                    <a:lnTo>
                      <a:pt x="61" y="270"/>
                    </a:lnTo>
                    <a:lnTo>
                      <a:pt x="61" y="270"/>
                    </a:lnTo>
                    <a:lnTo>
                      <a:pt x="57" y="270"/>
                    </a:lnTo>
                    <a:lnTo>
                      <a:pt x="57" y="266"/>
                    </a:lnTo>
                    <a:lnTo>
                      <a:pt x="54" y="270"/>
                    </a:lnTo>
                    <a:lnTo>
                      <a:pt x="50" y="270"/>
                    </a:lnTo>
                    <a:lnTo>
                      <a:pt x="47" y="266"/>
                    </a:lnTo>
                    <a:lnTo>
                      <a:pt x="47" y="266"/>
                    </a:lnTo>
                    <a:lnTo>
                      <a:pt x="47" y="262"/>
                    </a:lnTo>
                    <a:lnTo>
                      <a:pt x="43" y="266"/>
                    </a:lnTo>
                    <a:lnTo>
                      <a:pt x="39" y="262"/>
                    </a:lnTo>
                    <a:lnTo>
                      <a:pt x="39" y="255"/>
                    </a:lnTo>
                  </a:path>
                </a:pathLst>
              </a:custGeom>
              <a:solidFill>
                <a:schemeClr val="accent4"/>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dirty="0">
                  <a:solidFill>
                    <a:prstClr val="black"/>
                  </a:solidFill>
                  <a:latin typeface="Calibri" panose="020F0502020204030204"/>
                  <a:ea typeface="+mn-ea"/>
                </a:endParaRPr>
              </a:p>
            </p:txBody>
          </p:sp>
          <p:sp>
            <p:nvSpPr>
              <p:cNvPr id="153" name="Freeform 3290">
                <a:extLst>
                  <a:ext uri="{FF2B5EF4-FFF2-40B4-BE49-F238E27FC236}">
                    <a16:creationId xmlns:a16="http://schemas.microsoft.com/office/drawing/2014/main" id="{370DF2DB-2C90-42DE-B273-6D0480A411FB}"/>
                  </a:ext>
                </a:extLst>
              </p:cNvPr>
              <p:cNvSpPr>
                <a:spLocks/>
              </p:cNvSpPr>
              <p:nvPr/>
            </p:nvSpPr>
            <p:spPr bwMode="auto">
              <a:xfrm>
                <a:off x="5767" y="2255"/>
                <a:ext cx="147" cy="179"/>
              </a:xfrm>
              <a:custGeom>
                <a:avLst/>
                <a:gdLst>
                  <a:gd name="T0" fmla="*/ 50 w 147"/>
                  <a:gd name="T1" fmla="*/ 14 h 179"/>
                  <a:gd name="T2" fmla="*/ 54 w 147"/>
                  <a:gd name="T3" fmla="*/ 25 h 179"/>
                  <a:gd name="T4" fmla="*/ 68 w 147"/>
                  <a:gd name="T5" fmla="*/ 36 h 179"/>
                  <a:gd name="T6" fmla="*/ 86 w 147"/>
                  <a:gd name="T7" fmla="*/ 40 h 179"/>
                  <a:gd name="T8" fmla="*/ 90 w 147"/>
                  <a:gd name="T9" fmla="*/ 47 h 179"/>
                  <a:gd name="T10" fmla="*/ 93 w 147"/>
                  <a:gd name="T11" fmla="*/ 54 h 179"/>
                  <a:gd name="T12" fmla="*/ 83 w 147"/>
                  <a:gd name="T13" fmla="*/ 61 h 179"/>
                  <a:gd name="T14" fmla="*/ 75 w 147"/>
                  <a:gd name="T15" fmla="*/ 68 h 179"/>
                  <a:gd name="T16" fmla="*/ 83 w 147"/>
                  <a:gd name="T17" fmla="*/ 72 h 179"/>
                  <a:gd name="T18" fmla="*/ 100 w 147"/>
                  <a:gd name="T19" fmla="*/ 90 h 179"/>
                  <a:gd name="T20" fmla="*/ 118 w 147"/>
                  <a:gd name="T21" fmla="*/ 108 h 179"/>
                  <a:gd name="T22" fmla="*/ 126 w 147"/>
                  <a:gd name="T23" fmla="*/ 115 h 179"/>
                  <a:gd name="T24" fmla="*/ 129 w 147"/>
                  <a:gd name="T25" fmla="*/ 122 h 179"/>
                  <a:gd name="T26" fmla="*/ 140 w 147"/>
                  <a:gd name="T27" fmla="*/ 129 h 179"/>
                  <a:gd name="T28" fmla="*/ 147 w 147"/>
                  <a:gd name="T29" fmla="*/ 151 h 179"/>
                  <a:gd name="T30" fmla="*/ 147 w 147"/>
                  <a:gd name="T31" fmla="*/ 169 h 179"/>
                  <a:gd name="T32" fmla="*/ 136 w 147"/>
                  <a:gd name="T33" fmla="*/ 172 h 179"/>
                  <a:gd name="T34" fmla="*/ 126 w 147"/>
                  <a:gd name="T35" fmla="*/ 172 h 179"/>
                  <a:gd name="T36" fmla="*/ 115 w 147"/>
                  <a:gd name="T37" fmla="*/ 179 h 179"/>
                  <a:gd name="T38" fmla="*/ 104 w 147"/>
                  <a:gd name="T39" fmla="*/ 176 h 179"/>
                  <a:gd name="T40" fmla="*/ 108 w 147"/>
                  <a:gd name="T41" fmla="*/ 169 h 179"/>
                  <a:gd name="T42" fmla="*/ 108 w 147"/>
                  <a:gd name="T43" fmla="*/ 147 h 179"/>
                  <a:gd name="T44" fmla="*/ 104 w 147"/>
                  <a:gd name="T45" fmla="*/ 140 h 179"/>
                  <a:gd name="T46" fmla="*/ 97 w 147"/>
                  <a:gd name="T47" fmla="*/ 136 h 179"/>
                  <a:gd name="T48" fmla="*/ 93 w 147"/>
                  <a:gd name="T49" fmla="*/ 118 h 179"/>
                  <a:gd name="T50" fmla="*/ 90 w 147"/>
                  <a:gd name="T51" fmla="*/ 104 h 179"/>
                  <a:gd name="T52" fmla="*/ 83 w 147"/>
                  <a:gd name="T53" fmla="*/ 101 h 179"/>
                  <a:gd name="T54" fmla="*/ 72 w 147"/>
                  <a:gd name="T55" fmla="*/ 90 h 179"/>
                  <a:gd name="T56" fmla="*/ 61 w 147"/>
                  <a:gd name="T57" fmla="*/ 90 h 179"/>
                  <a:gd name="T58" fmla="*/ 54 w 147"/>
                  <a:gd name="T59" fmla="*/ 97 h 179"/>
                  <a:gd name="T60" fmla="*/ 43 w 147"/>
                  <a:gd name="T61" fmla="*/ 97 h 179"/>
                  <a:gd name="T62" fmla="*/ 36 w 147"/>
                  <a:gd name="T63" fmla="*/ 93 h 179"/>
                  <a:gd name="T64" fmla="*/ 22 w 147"/>
                  <a:gd name="T65" fmla="*/ 101 h 179"/>
                  <a:gd name="T66" fmla="*/ 18 w 147"/>
                  <a:gd name="T67" fmla="*/ 104 h 179"/>
                  <a:gd name="T68" fmla="*/ 18 w 147"/>
                  <a:gd name="T69" fmla="*/ 86 h 179"/>
                  <a:gd name="T70" fmla="*/ 22 w 147"/>
                  <a:gd name="T71" fmla="*/ 75 h 179"/>
                  <a:gd name="T72" fmla="*/ 18 w 147"/>
                  <a:gd name="T73" fmla="*/ 61 h 179"/>
                  <a:gd name="T74" fmla="*/ 7 w 147"/>
                  <a:gd name="T75" fmla="*/ 61 h 179"/>
                  <a:gd name="T76" fmla="*/ 4 w 147"/>
                  <a:gd name="T77" fmla="*/ 43 h 179"/>
                  <a:gd name="T78" fmla="*/ 0 w 147"/>
                  <a:gd name="T79" fmla="*/ 43 h 179"/>
                  <a:gd name="T80" fmla="*/ 4 w 147"/>
                  <a:gd name="T81" fmla="*/ 36 h 179"/>
                  <a:gd name="T82" fmla="*/ 7 w 147"/>
                  <a:gd name="T83" fmla="*/ 32 h 179"/>
                  <a:gd name="T84" fmla="*/ 18 w 147"/>
                  <a:gd name="T85" fmla="*/ 22 h 179"/>
                  <a:gd name="T86" fmla="*/ 22 w 147"/>
                  <a:gd name="T87" fmla="*/ 29 h 179"/>
                  <a:gd name="T88" fmla="*/ 32 w 147"/>
                  <a:gd name="T89" fmla="*/ 18 h 179"/>
                  <a:gd name="T90" fmla="*/ 29 w 147"/>
                  <a:gd name="T91" fmla="*/ 4 h 179"/>
                  <a:gd name="T92" fmla="*/ 40 w 147"/>
                  <a:gd name="T9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7" h="179">
                    <a:moveTo>
                      <a:pt x="40" y="0"/>
                    </a:moveTo>
                    <a:lnTo>
                      <a:pt x="43" y="7"/>
                    </a:lnTo>
                    <a:lnTo>
                      <a:pt x="50" y="14"/>
                    </a:lnTo>
                    <a:lnTo>
                      <a:pt x="54" y="18"/>
                    </a:lnTo>
                    <a:lnTo>
                      <a:pt x="58" y="22"/>
                    </a:lnTo>
                    <a:lnTo>
                      <a:pt x="54" y="25"/>
                    </a:lnTo>
                    <a:lnTo>
                      <a:pt x="54" y="29"/>
                    </a:lnTo>
                    <a:lnTo>
                      <a:pt x="61" y="36"/>
                    </a:lnTo>
                    <a:lnTo>
                      <a:pt x="68" y="36"/>
                    </a:lnTo>
                    <a:lnTo>
                      <a:pt x="75" y="36"/>
                    </a:lnTo>
                    <a:lnTo>
                      <a:pt x="83" y="36"/>
                    </a:lnTo>
                    <a:lnTo>
                      <a:pt x="86" y="40"/>
                    </a:lnTo>
                    <a:lnTo>
                      <a:pt x="86" y="43"/>
                    </a:lnTo>
                    <a:lnTo>
                      <a:pt x="86" y="43"/>
                    </a:lnTo>
                    <a:lnTo>
                      <a:pt x="90" y="47"/>
                    </a:lnTo>
                    <a:lnTo>
                      <a:pt x="93" y="50"/>
                    </a:lnTo>
                    <a:lnTo>
                      <a:pt x="93" y="54"/>
                    </a:lnTo>
                    <a:lnTo>
                      <a:pt x="93" y="54"/>
                    </a:lnTo>
                    <a:lnTo>
                      <a:pt x="90" y="61"/>
                    </a:lnTo>
                    <a:lnTo>
                      <a:pt x="86" y="61"/>
                    </a:lnTo>
                    <a:lnTo>
                      <a:pt x="83" y="61"/>
                    </a:lnTo>
                    <a:lnTo>
                      <a:pt x="79" y="61"/>
                    </a:lnTo>
                    <a:lnTo>
                      <a:pt x="79" y="65"/>
                    </a:lnTo>
                    <a:lnTo>
                      <a:pt x="75" y="68"/>
                    </a:lnTo>
                    <a:lnTo>
                      <a:pt x="75" y="68"/>
                    </a:lnTo>
                    <a:lnTo>
                      <a:pt x="79" y="68"/>
                    </a:lnTo>
                    <a:lnTo>
                      <a:pt x="83" y="72"/>
                    </a:lnTo>
                    <a:lnTo>
                      <a:pt x="90" y="75"/>
                    </a:lnTo>
                    <a:lnTo>
                      <a:pt x="100" y="83"/>
                    </a:lnTo>
                    <a:lnTo>
                      <a:pt x="100" y="90"/>
                    </a:lnTo>
                    <a:lnTo>
                      <a:pt x="108" y="97"/>
                    </a:lnTo>
                    <a:lnTo>
                      <a:pt x="111" y="101"/>
                    </a:lnTo>
                    <a:lnTo>
                      <a:pt x="118" y="108"/>
                    </a:lnTo>
                    <a:lnTo>
                      <a:pt x="118" y="108"/>
                    </a:lnTo>
                    <a:lnTo>
                      <a:pt x="126" y="111"/>
                    </a:lnTo>
                    <a:lnTo>
                      <a:pt x="126" y="115"/>
                    </a:lnTo>
                    <a:lnTo>
                      <a:pt x="129" y="122"/>
                    </a:lnTo>
                    <a:lnTo>
                      <a:pt x="129" y="122"/>
                    </a:lnTo>
                    <a:lnTo>
                      <a:pt x="129" y="122"/>
                    </a:lnTo>
                    <a:lnTo>
                      <a:pt x="129" y="126"/>
                    </a:lnTo>
                    <a:lnTo>
                      <a:pt x="133" y="126"/>
                    </a:lnTo>
                    <a:lnTo>
                      <a:pt x="140" y="129"/>
                    </a:lnTo>
                    <a:lnTo>
                      <a:pt x="140" y="133"/>
                    </a:lnTo>
                    <a:lnTo>
                      <a:pt x="143" y="140"/>
                    </a:lnTo>
                    <a:lnTo>
                      <a:pt x="147" y="151"/>
                    </a:lnTo>
                    <a:lnTo>
                      <a:pt x="147" y="154"/>
                    </a:lnTo>
                    <a:lnTo>
                      <a:pt x="147" y="165"/>
                    </a:lnTo>
                    <a:lnTo>
                      <a:pt x="147" y="169"/>
                    </a:lnTo>
                    <a:lnTo>
                      <a:pt x="143" y="172"/>
                    </a:lnTo>
                    <a:lnTo>
                      <a:pt x="140" y="172"/>
                    </a:lnTo>
                    <a:lnTo>
                      <a:pt x="136" y="172"/>
                    </a:lnTo>
                    <a:lnTo>
                      <a:pt x="133" y="169"/>
                    </a:lnTo>
                    <a:lnTo>
                      <a:pt x="129" y="169"/>
                    </a:lnTo>
                    <a:lnTo>
                      <a:pt x="126" y="172"/>
                    </a:lnTo>
                    <a:lnTo>
                      <a:pt x="118" y="172"/>
                    </a:lnTo>
                    <a:lnTo>
                      <a:pt x="118" y="179"/>
                    </a:lnTo>
                    <a:lnTo>
                      <a:pt x="115" y="179"/>
                    </a:lnTo>
                    <a:lnTo>
                      <a:pt x="111" y="179"/>
                    </a:lnTo>
                    <a:lnTo>
                      <a:pt x="104" y="176"/>
                    </a:lnTo>
                    <a:lnTo>
                      <a:pt x="104" y="176"/>
                    </a:lnTo>
                    <a:lnTo>
                      <a:pt x="104" y="172"/>
                    </a:lnTo>
                    <a:lnTo>
                      <a:pt x="104" y="172"/>
                    </a:lnTo>
                    <a:lnTo>
                      <a:pt x="108" y="169"/>
                    </a:lnTo>
                    <a:lnTo>
                      <a:pt x="108" y="154"/>
                    </a:lnTo>
                    <a:lnTo>
                      <a:pt x="108" y="151"/>
                    </a:lnTo>
                    <a:lnTo>
                      <a:pt x="108" y="147"/>
                    </a:lnTo>
                    <a:lnTo>
                      <a:pt x="108" y="144"/>
                    </a:lnTo>
                    <a:lnTo>
                      <a:pt x="104" y="144"/>
                    </a:lnTo>
                    <a:lnTo>
                      <a:pt x="104" y="140"/>
                    </a:lnTo>
                    <a:lnTo>
                      <a:pt x="100" y="136"/>
                    </a:lnTo>
                    <a:lnTo>
                      <a:pt x="97" y="136"/>
                    </a:lnTo>
                    <a:lnTo>
                      <a:pt x="97" y="136"/>
                    </a:lnTo>
                    <a:lnTo>
                      <a:pt x="93" y="133"/>
                    </a:lnTo>
                    <a:lnTo>
                      <a:pt x="90" y="126"/>
                    </a:lnTo>
                    <a:lnTo>
                      <a:pt x="93" y="118"/>
                    </a:lnTo>
                    <a:lnTo>
                      <a:pt x="90" y="115"/>
                    </a:lnTo>
                    <a:lnTo>
                      <a:pt x="90" y="108"/>
                    </a:lnTo>
                    <a:lnTo>
                      <a:pt x="90" y="104"/>
                    </a:lnTo>
                    <a:lnTo>
                      <a:pt x="86" y="104"/>
                    </a:lnTo>
                    <a:lnTo>
                      <a:pt x="86" y="101"/>
                    </a:lnTo>
                    <a:lnTo>
                      <a:pt x="83" y="101"/>
                    </a:lnTo>
                    <a:lnTo>
                      <a:pt x="79" y="97"/>
                    </a:lnTo>
                    <a:lnTo>
                      <a:pt x="79" y="93"/>
                    </a:lnTo>
                    <a:lnTo>
                      <a:pt x="72" y="90"/>
                    </a:lnTo>
                    <a:lnTo>
                      <a:pt x="68" y="90"/>
                    </a:lnTo>
                    <a:lnTo>
                      <a:pt x="65" y="90"/>
                    </a:lnTo>
                    <a:lnTo>
                      <a:pt x="61" y="90"/>
                    </a:lnTo>
                    <a:lnTo>
                      <a:pt x="58" y="93"/>
                    </a:lnTo>
                    <a:lnTo>
                      <a:pt x="58" y="93"/>
                    </a:lnTo>
                    <a:lnTo>
                      <a:pt x="54" y="97"/>
                    </a:lnTo>
                    <a:lnTo>
                      <a:pt x="50" y="97"/>
                    </a:lnTo>
                    <a:lnTo>
                      <a:pt x="47" y="97"/>
                    </a:lnTo>
                    <a:lnTo>
                      <a:pt x="43" y="97"/>
                    </a:lnTo>
                    <a:lnTo>
                      <a:pt x="40" y="93"/>
                    </a:lnTo>
                    <a:lnTo>
                      <a:pt x="40" y="93"/>
                    </a:lnTo>
                    <a:lnTo>
                      <a:pt x="36" y="93"/>
                    </a:lnTo>
                    <a:lnTo>
                      <a:pt x="29" y="93"/>
                    </a:lnTo>
                    <a:lnTo>
                      <a:pt x="25" y="101"/>
                    </a:lnTo>
                    <a:lnTo>
                      <a:pt x="22" y="101"/>
                    </a:lnTo>
                    <a:lnTo>
                      <a:pt x="18" y="104"/>
                    </a:lnTo>
                    <a:lnTo>
                      <a:pt x="15" y="104"/>
                    </a:lnTo>
                    <a:lnTo>
                      <a:pt x="18" y="104"/>
                    </a:lnTo>
                    <a:lnTo>
                      <a:pt x="15" y="101"/>
                    </a:lnTo>
                    <a:lnTo>
                      <a:pt x="18" y="93"/>
                    </a:lnTo>
                    <a:lnTo>
                      <a:pt x="18" y="86"/>
                    </a:lnTo>
                    <a:lnTo>
                      <a:pt x="18" y="79"/>
                    </a:lnTo>
                    <a:lnTo>
                      <a:pt x="18" y="79"/>
                    </a:lnTo>
                    <a:lnTo>
                      <a:pt x="22" y="75"/>
                    </a:lnTo>
                    <a:lnTo>
                      <a:pt x="18" y="68"/>
                    </a:lnTo>
                    <a:lnTo>
                      <a:pt x="22" y="61"/>
                    </a:lnTo>
                    <a:lnTo>
                      <a:pt x="18" y="61"/>
                    </a:lnTo>
                    <a:lnTo>
                      <a:pt x="11" y="61"/>
                    </a:lnTo>
                    <a:lnTo>
                      <a:pt x="7" y="61"/>
                    </a:lnTo>
                    <a:lnTo>
                      <a:pt x="7" y="61"/>
                    </a:lnTo>
                    <a:lnTo>
                      <a:pt x="7" y="54"/>
                    </a:lnTo>
                    <a:lnTo>
                      <a:pt x="7" y="47"/>
                    </a:lnTo>
                    <a:lnTo>
                      <a:pt x="4" y="43"/>
                    </a:lnTo>
                    <a:lnTo>
                      <a:pt x="4" y="43"/>
                    </a:lnTo>
                    <a:lnTo>
                      <a:pt x="0" y="43"/>
                    </a:lnTo>
                    <a:lnTo>
                      <a:pt x="0" y="43"/>
                    </a:lnTo>
                    <a:lnTo>
                      <a:pt x="0" y="40"/>
                    </a:lnTo>
                    <a:lnTo>
                      <a:pt x="0" y="40"/>
                    </a:lnTo>
                    <a:lnTo>
                      <a:pt x="4" y="36"/>
                    </a:lnTo>
                    <a:lnTo>
                      <a:pt x="4" y="36"/>
                    </a:lnTo>
                    <a:lnTo>
                      <a:pt x="7" y="36"/>
                    </a:lnTo>
                    <a:lnTo>
                      <a:pt x="7" y="32"/>
                    </a:lnTo>
                    <a:lnTo>
                      <a:pt x="7" y="32"/>
                    </a:lnTo>
                    <a:lnTo>
                      <a:pt x="7" y="29"/>
                    </a:lnTo>
                    <a:lnTo>
                      <a:pt x="18" y="22"/>
                    </a:lnTo>
                    <a:lnTo>
                      <a:pt x="18" y="22"/>
                    </a:lnTo>
                    <a:lnTo>
                      <a:pt x="22" y="18"/>
                    </a:lnTo>
                    <a:lnTo>
                      <a:pt x="22" y="29"/>
                    </a:lnTo>
                    <a:lnTo>
                      <a:pt x="29" y="25"/>
                    </a:lnTo>
                    <a:lnTo>
                      <a:pt x="32" y="25"/>
                    </a:lnTo>
                    <a:lnTo>
                      <a:pt x="32" y="18"/>
                    </a:lnTo>
                    <a:lnTo>
                      <a:pt x="29" y="14"/>
                    </a:lnTo>
                    <a:lnTo>
                      <a:pt x="29" y="7"/>
                    </a:lnTo>
                    <a:lnTo>
                      <a:pt x="29" y="4"/>
                    </a:lnTo>
                    <a:lnTo>
                      <a:pt x="32" y="0"/>
                    </a:lnTo>
                    <a:lnTo>
                      <a:pt x="40" y="0"/>
                    </a:lnTo>
                    <a:lnTo>
                      <a:pt x="4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4" name="Freeform 3291">
                <a:extLst>
                  <a:ext uri="{FF2B5EF4-FFF2-40B4-BE49-F238E27FC236}">
                    <a16:creationId xmlns:a16="http://schemas.microsoft.com/office/drawing/2014/main" id="{1386C11F-3B27-4002-863E-C40D9CCAF0B5}"/>
                  </a:ext>
                </a:extLst>
              </p:cNvPr>
              <p:cNvSpPr>
                <a:spLocks/>
              </p:cNvSpPr>
              <p:nvPr/>
            </p:nvSpPr>
            <p:spPr bwMode="auto">
              <a:xfrm>
                <a:off x="5767" y="2255"/>
                <a:ext cx="147" cy="179"/>
              </a:xfrm>
              <a:custGeom>
                <a:avLst/>
                <a:gdLst>
                  <a:gd name="T0" fmla="*/ 50 w 147"/>
                  <a:gd name="T1" fmla="*/ 14 h 179"/>
                  <a:gd name="T2" fmla="*/ 54 w 147"/>
                  <a:gd name="T3" fmla="*/ 25 h 179"/>
                  <a:gd name="T4" fmla="*/ 68 w 147"/>
                  <a:gd name="T5" fmla="*/ 36 h 179"/>
                  <a:gd name="T6" fmla="*/ 86 w 147"/>
                  <a:gd name="T7" fmla="*/ 40 h 179"/>
                  <a:gd name="T8" fmla="*/ 90 w 147"/>
                  <a:gd name="T9" fmla="*/ 47 h 179"/>
                  <a:gd name="T10" fmla="*/ 93 w 147"/>
                  <a:gd name="T11" fmla="*/ 54 h 179"/>
                  <a:gd name="T12" fmla="*/ 83 w 147"/>
                  <a:gd name="T13" fmla="*/ 61 h 179"/>
                  <a:gd name="T14" fmla="*/ 75 w 147"/>
                  <a:gd name="T15" fmla="*/ 68 h 179"/>
                  <a:gd name="T16" fmla="*/ 83 w 147"/>
                  <a:gd name="T17" fmla="*/ 72 h 179"/>
                  <a:gd name="T18" fmla="*/ 100 w 147"/>
                  <a:gd name="T19" fmla="*/ 90 h 179"/>
                  <a:gd name="T20" fmla="*/ 118 w 147"/>
                  <a:gd name="T21" fmla="*/ 108 h 179"/>
                  <a:gd name="T22" fmla="*/ 126 w 147"/>
                  <a:gd name="T23" fmla="*/ 115 h 179"/>
                  <a:gd name="T24" fmla="*/ 129 w 147"/>
                  <a:gd name="T25" fmla="*/ 122 h 179"/>
                  <a:gd name="T26" fmla="*/ 140 w 147"/>
                  <a:gd name="T27" fmla="*/ 129 h 179"/>
                  <a:gd name="T28" fmla="*/ 147 w 147"/>
                  <a:gd name="T29" fmla="*/ 151 h 179"/>
                  <a:gd name="T30" fmla="*/ 147 w 147"/>
                  <a:gd name="T31" fmla="*/ 169 h 179"/>
                  <a:gd name="T32" fmla="*/ 136 w 147"/>
                  <a:gd name="T33" fmla="*/ 172 h 179"/>
                  <a:gd name="T34" fmla="*/ 126 w 147"/>
                  <a:gd name="T35" fmla="*/ 172 h 179"/>
                  <a:gd name="T36" fmla="*/ 115 w 147"/>
                  <a:gd name="T37" fmla="*/ 179 h 179"/>
                  <a:gd name="T38" fmla="*/ 104 w 147"/>
                  <a:gd name="T39" fmla="*/ 176 h 179"/>
                  <a:gd name="T40" fmla="*/ 108 w 147"/>
                  <a:gd name="T41" fmla="*/ 169 h 179"/>
                  <a:gd name="T42" fmla="*/ 108 w 147"/>
                  <a:gd name="T43" fmla="*/ 147 h 179"/>
                  <a:gd name="T44" fmla="*/ 104 w 147"/>
                  <a:gd name="T45" fmla="*/ 140 h 179"/>
                  <a:gd name="T46" fmla="*/ 97 w 147"/>
                  <a:gd name="T47" fmla="*/ 136 h 179"/>
                  <a:gd name="T48" fmla="*/ 93 w 147"/>
                  <a:gd name="T49" fmla="*/ 118 h 179"/>
                  <a:gd name="T50" fmla="*/ 90 w 147"/>
                  <a:gd name="T51" fmla="*/ 104 h 179"/>
                  <a:gd name="T52" fmla="*/ 83 w 147"/>
                  <a:gd name="T53" fmla="*/ 101 h 179"/>
                  <a:gd name="T54" fmla="*/ 72 w 147"/>
                  <a:gd name="T55" fmla="*/ 90 h 179"/>
                  <a:gd name="T56" fmla="*/ 61 w 147"/>
                  <a:gd name="T57" fmla="*/ 90 h 179"/>
                  <a:gd name="T58" fmla="*/ 54 w 147"/>
                  <a:gd name="T59" fmla="*/ 97 h 179"/>
                  <a:gd name="T60" fmla="*/ 43 w 147"/>
                  <a:gd name="T61" fmla="*/ 97 h 179"/>
                  <a:gd name="T62" fmla="*/ 36 w 147"/>
                  <a:gd name="T63" fmla="*/ 93 h 179"/>
                  <a:gd name="T64" fmla="*/ 22 w 147"/>
                  <a:gd name="T65" fmla="*/ 101 h 179"/>
                  <a:gd name="T66" fmla="*/ 18 w 147"/>
                  <a:gd name="T67" fmla="*/ 104 h 179"/>
                  <a:gd name="T68" fmla="*/ 18 w 147"/>
                  <a:gd name="T69" fmla="*/ 86 h 179"/>
                  <a:gd name="T70" fmla="*/ 22 w 147"/>
                  <a:gd name="T71" fmla="*/ 75 h 179"/>
                  <a:gd name="T72" fmla="*/ 18 w 147"/>
                  <a:gd name="T73" fmla="*/ 61 h 179"/>
                  <a:gd name="T74" fmla="*/ 7 w 147"/>
                  <a:gd name="T75" fmla="*/ 61 h 179"/>
                  <a:gd name="T76" fmla="*/ 4 w 147"/>
                  <a:gd name="T77" fmla="*/ 43 h 179"/>
                  <a:gd name="T78" fmla="*/ 0 w 147"/>
                  <a:gd name="T79" fmla="*/ 43 h 179"/>
                  <a:gd name="T80" fmla="*/ 4 w 147"/>
                  <a:gd name="T81" fmla="*/ 36 h 179"/>
                  <a:gd name="T82" fmla="*/ 7 w 147"/>
                  <a:gd name="T83" fmla="*/ 32 h 179"/>
                  <a:gd name="T84" fmla="*/ 18 w 147"/>
                  <a:gd name="T85" fmla="*/ 22 h 179"/>
                  <a:gd name="T86" fmla="*/ 22 w 147"/>
                  <a:gd name="T87" fmla="*/ 29 h 179"/>
                  <a:gd name="T88" fmla="*/ 32 w 147"/>
                  <a:gd name="T89" fmla="*/ 18 h 179"/>
                  <a:gd name="T90" fmla="*/ 29 w 147"/>
                  <a:gd name="T91" fmla="*/ 4 h 179"/>
                  <a:gd name="T92" fmla="*/ 40 w 147"/>
                  <a:gd name="T9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7" h="179">
                    <a:moveTo>
                      <a:pt x="40" y="0"/>
                    </a:moveTo>
                    <a:lnTo>
                      <a:pt x="43" y="7"/>
                    </a:lnTo>
                    <a:lnTo>
                      <a:pt x="50" y="14"/>
                    </a:lnTo>
                    <a:lnTo>
                      <a:pt x="54" y="18"/>
                    </a:lnTo>
                    <a:lnTo>
                      <a:pt x="58" y="22"/>
                    </a:lnTo>
                    <a:lnTo>
                      <a:pt x="54" y="25"/>
                    </a:lnTo>
                    <a:lnTo>
                      <a:pt x="54" y="29"/>
                    </a:lnTo>
                    <a:lnTo>
                      <a:pt x="61" y="36"/>
                    </a:lnTo>
                    <a:lnTo>
                      <a:pt x="68" y="36"/>
                    </a:lnTo>
                    <a:lnTo>
                      <a:pt x="75" y="36"/>
                    </a:lnTo>
                    <a:lnTo>
                      <a:pt x="83" y="36"/>
                    </a:lnTo>
                    <a:lnTo>
                      <a:pt x="86" y="40"/>
                    </a:lnTo>
                    <a:lnTo>
                      <a:pt x="86" y="43"/>
                    </a:lnTo>
                    <a:lnTo>
                      <a:pt x="86" y="43"/>
                    </a:lnTo>
                    <a:lnTo>
                      <a:pt x="90" y="47"/>
                    </a:lnTo>
                    <a:lnTo>
                      <a:pt x="93" y="50"/>
                    </a:lnTo>
                    <a:lnTo>
                      <a:pt x="93" y="54"/>
                    </a:lnTo>
                    <a:lnTo>
                      <a:pt x="93" y="54"/>
                    </a:lnTo>
                    <a:lnTo>
                      <a:pt x="90" y="61"/>
                    </a:lnTo>
                    <a:lnTo>
                      <a:pt x="86" y="61"/>
                    </a:lnTo>
                    <a:lnTo>
                      <a:pt x="83" y="61"/>
                    </a:lnTo>
                    <a:lnTo>
                      <a:pt x="79" y="61"/>
                    </a:lnTo>
                    <a:lnTo>
                      <a:pt x="79" y="65"/>
                    </a:lnTo>
                    <a:lnTo>
                      <a:pt x="75" y="68"/>
                    </a:lnTo>
                    <a:lnTo>
                      <a:pt x="75" y="68"/>
                    </a:lnTo>
                    <a:lnTo>
                      <a:pt x="79" y="68"/>
                    </a:lnTo>
                    <a:lnTo>
                      <a:pt x="83" y="72"/>
                    </a:lnTo>
                    <a:lnTo>
                      <a:pt x="90" y="75"/>
                    </a:lnTo>
                    <a:lnTo>
                      <a:pt x="100" y="83"/>
                    </a:lnTo>
                    <a:lnTo>
                      <a:pt x="100" y="90"/>
                    </a:lnTo>
                    <a:lnTo>
                      <a:pt x="108" y="97"/>
                    </a:lnTo>
                    <a:lnTo>
                      <a:pt x="111" y="101"/>
                    </a:lnTo>
                    <a:lnTo>
                      <a:pt x="118" y="108"/>
                    </a:lnTo>
                    <a:lnTo>
                      <a:pt x="118" y="108"/>
                    </a:lnTo>
                    <a:lnTo>
                      <a:pt x="126" y="111"/>
                    </a:lnTo>
                    <a:lnTo>
                      <a:pt x="126" y="115"/>
                    </a:lnTo>
                    <a:lnTo>
                      <a:pt x="129" y="122"/>
                    </a:lnTo>
                    <a:lnTo>
                      <a:pt x="129" y="122"/>
                    </a:lnTo>
                    <a:lnTo>
                      <a:pt x="129" y="122"/>
                    </a:lnTo>
                    <a:lnTo>
                      <a:pt x="129" y="126"/>
                    </a:lnTo>
                    <a:lnTo>
                      <a:pt x="133" y="126"/>
                    </a:lnTo>
                    <a:lnTo>
                      <a:pt x="140" y="129"/>
                    </a:lnTo>
                    <a:lnTo>
                      <a:pt x="140" y="133"/>
                    </a:lnTo>
                    <a:lnTo>
                      <a:pt x="143" y="140"/>
                    </a:lnTo>
                    <a:lnTo>
                      <a:pt x="147" y="151"/>
                    </a:lnTo>
                    <a:lnTo>
                      <a:pt x="147" y="154"/>
                    </a:lnTo>
                    <a:lnTo>
                      <a:pt x="147" y="165"/>
                    </a:lnTo>
                    <a:lnTo>
                      <a:pt x="147" y="169"/>
                    </a:lnTo>
                    <a:lnTo>
                      <a:pt x="143" y="172"/>
                    </a:lnTo>
                    <a:lnTo>
                      <a:pt x="140" y="172"/>
                    </a:lnTo>
                    <a:lnTo>
                      <a:pt x="136" y="172"/>
                    </a:lnTo>
                    <a:lnTo>
                      <a:pt x="133" y="169"/>
                    </a:lnTo>
                    <a:lnTo>
                      <a:pt x="129" y="169"/>
                    </a:lnTo>
                    <a:lnTo>
                      <a:pt x="126" y="172"/>
                    </a:lnTo>
                    <a:lnTo>
                      <a:pt x="118" y="172"/>
                    </a:lnTo>
                    <a:lnTo>
                      <a:pt x="118" y="179"/>
                    </a:lnTo>
                    <a:lnTo>
                      <a:pt x="115" y="179"/>
                    </a:lnTo>
                    <a:lnTo>
                      <a:pt x="111" y="179"/>
                    </a:lnTo>
                    <a:lnTo>
                      <a:pt x="104" y="176"/>
                    </a:lnTo>
                    <a:lnTo>
                      <a:pt x="104" y="176"/>
                    </a:lnTo>
                    <a:lnTo>
                      <a:pt x="104" y="172"/>
                    </a:lnTo>
                    <a:lnTo>
                      <a:pt x="104" y="172"/>
                    </a:lnTo>
                    <a:lnTo>
                      <a:pt x="108" y="169"/>
                    </a:lnTo>
                    <a:lnTo>
                      <a:pt x="108" y="154"/>
                    </a:lnTo>
                    <a:lnTo>
                      <a:pt x="108" y="151"/>
                    </a:lnTo>
                    <a:lnTo>
                      <a:pt x="108" y="147"/>
                    </a:lnTo>
                    <a:lnTo>
                      <a:pt x="108" y="144"/>
                    </a:lnTo>
                    <a:lnTo>
                      <a:pt x="104" y="144"/>
                    </a:lnTo>
                    <a:lnTo>
                      <a:pt x="104" y="140"/>
                    </a:lnTo>
                    <a:lnTo>
                      <a:pt x="100" y="136"/>
                    </a:lnTo>
                    <a:lnTo>
                      <a:pt x="97" y="136"/>
                    </a:lnTo>
                    <a:lnTo>
                      <a:pt x="97" y="136"/>
                    </a:lnTo>
                    <a:lnTo>
                      <a:pt x="93" y="133"/>
                    </a:lnTo>
                    <a:lnTo>
                      <a:pt x="90" y="126"/>
                    </a:lnTo>
                    <a:lnTo>
                      <a:pt x="93" y="118"/>
                    </a:lnTo>
                    <a:lnTo>
                      <a:pt x="90" y="115"/>
                    </a:lnTo>
                    <a:lnTo>
                      <a:pt x="90" y="108"/>
                    </a:lnTo>
                    <a:lnTo>
                      <a:pt x="90" y="104"/>
                    </a:lnTo>
                    <a:lnTo>
                      <a:pt x="86" y="104"/>
                    </a:lnTo>
                    <a:lnTo>
                      <a:pt x="86" y="101"/>
                    </a:lnTo>
                    <a:lnTo>
                      <a:pt x="83" y="101"/>
                    </a:lnTo>
                    <a:lnTo>
                      <a:pt x="79" y="97"/>
                    </a:lnTo>
                    <a:lnTo>
                      <a:pt x="79" y="93"/>
                    </a:lnTo>
                    <a:lnTo>
                      <a:pt x="72" y="90"/>
                    </a:lnTo>
                    <a:lnTo>
                      <a:pt x="68" y="90"/>
                    </a:lnTo>
                    <a:lnTo>
                      <a:pt x="65" y="90"/>
                    </a:lnTo>
                    <a:lnTo>
                      <a:pt x="61" y="90"/>
                    </a:lnTo>
                    <a:lnTo>
                      <a:pt x="58" y="93"/>
                    </a:lnTo>
                    <a:lnTo>
                      <a:pt x="58" y="93"/>
                    </a:lnTo>
                    <a:lnTo>
                      <a:pt x="54" y="97"/>
                    </a:lnTo>
                    <a:lnTo>
                      <a:pt x="50" y="97"/>
                    </a:lnTo>
                    <a:lnTo>
                      <a:pt x="47" y="97"/>
                    </a:lnTo>
                    <a:lnTo>
                      <a:pt x="43" y="97"/>
                    </a:lnTo>
                    <a:lnTo>
                      <a:pt x="40" y="93"/>
                    </a:lnTo>
                    <a:lnTo>
                      <a:pt x="40" y="93"/>
                    </a:lnTo>
                    <a:lnTo>
                      <a:pt x="36" y="93"/>
                    </a:lnTo>
                    <a:lnTo>
                      <a:pt x="29" y="93"/>
                    </a:lnTo>
                    <a:lnTo>
                      <a:pt x="25" y="101"/>
                    </a:lnTo>
                    <a:lnTo>
                      <a:pt x="22" y="101"/>
                    </a:lnTo>
                    <a:lnTo>
                      <a:pt x="18" y="104"/>
                    </a:lnTo>
                    <a:lnTo>
                      <a:pt x="15" y="104"/>
                    </a:lnTo>
                    <a:lnTo>
                      <a:pt x="18" y="104"/>
                    </a:lnTo>
                    <a:lnTo>
                      <a:pt x="15" y="101"/>
                    </a:lnTo>
                    <a:lnTo>
                      <a:pt x="18" y="93"/>
                    </a:lnTo>
                    <a:lnTo>
                      <a:pt x="18" y="86"/>
                    </a:lnTo>
                    <a:lnTo>
                      <a:pt x="18" y="79"/>
                    </a:lnTo>
                    <a:lnTo>
                      <a:pt x="18" y="79"/>
                    </a:lnTo>
                    <a:lnTo>
                      <a:pt x="22" y="75"/>
                    </a:lnTo>
                    <a:lnTo>
                      <a:pt x="18" y="68"/>
                    </a:lnTo>
                    <a:lnTo>
                      <a:pt x="22" y="61"/>
                    </a:lnTo>
                    <a:lnTo>
                      <a:pt x="18" y="61"/>
                    </a:lnTo>
                    <a:lnTo>
                      <a:pt x="11" y="61"/>
                    </a:lnTo>
                    <a:lnTo>
                      <a:pt x="7" y="61"/>
                    </a:lnTo>
                    <a:lnTo>
                      <a:pt x="7" y="61"/>
                    </a:lnTo>
                    <a:lnTo>
                      <a:pt x="7" y="54"/>
                    </a:lnTo>
                    <a:lnTo>
                      <a:pt x="7" y="47"/>
                    </a:lnTo>
                    <a:lnTo>
                      <a:pt x="4" y="43"/>
                    </a:lnTo>
                    <a:lnTo>
                      <a:pt x="4" y="43"/>
                    </a:lnTo>
                    <a:lnTo>
                      <a:pt x="0" y="43"/>
                    </a:lnTo>
                    <a:lnTo>
                      <a:pt x="0" y="43"/>
                    </a:lnTo>
                    <a:lnTo>
                      <a:pt x="0" y="40"/>
                    </a:lnTo>
                    <a:lnTo>
                      <a:pt x="0" y="40"/>
                    </a:lnTo>
                    <a:lnTo>
                      <a:pt x="4" y="36"/>
                    </a:lnTo>
                    <a:lnTo>
                      <a:pt x="4" y="36"/>
                    </a:lnTo>
                    <a:lnTo>
                      <a:pt x="7" y="36"/>
                    </a:lnTo>
                    <a:lnTo>
                      <a:pt x="7" y="32"/>
                    </a:lnTo>
                    <a:lnTo>
                      <a:pt x="7" y="32"/>
                    </a:lnTo>
                    <a:lnTo>
                      <a:pt x="7" y="29"/>
                    </a:lnTo>
                    <a:lnTo>
                      <a:pt x="18" y="22"/>
                    </a:lnTo>
                    <a:lnTo>
                      <a:pt x="18" y="22"/>
                    </a:lnTo>
                    <a:lnTo>
                      <a:pt x="22" y="18"/>
                    </a:lnTo>
                    <a:lnTo>
                      <a:pt x="22" y="29"/>
                    </a:lnTo>
                    <a:lnTo>
                      <a:pt x="29" y="25"/>
                    </a:lnTo>
                    <a:lnTo>
                      <a:pt x="32" y="25"/>
                    </a:lnTo>
                    <a:lnTo>
                      <a:pt x="32" y="18"/>
                    </a:lnTo>
                    <a:lnTo>
                      <a:pt x="29" y="14"/>
                    </a:lnTo>
                    <a:lnTo>
                      <a:pt x="29" y="7"/>
                    </a:lnTo>
                    <a:lnTo>
                      <a:pt x="29" y="4"/>
                    </a:lnTo>
                    <a:lnTo>
                      <a:pt x="32" y="0"/>
                    </a:lnTo>
                    <a:lnTo>
                      <a:pt x="40" y="0"/>
                    </a:lnTo>
                    <a:lnTo>
                      <a:pt x="4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5" name="Freeform 3292">
                <a:extLst>
                  <a:ext uri="{FF2B5EF4-FFF2-40B4-BE49-F238E27FC236}">
                    <a16:creationId xmlns:a16="http://schemas.microsoft.com/office/drawing/2014/main" id="{DCFBF4C4-EF5C-49C3-BBFB-1264E3B99BD5}"/>
                  </a:ext>
                </a:extLst>
              </p:cNvPr>
              <p:cNvSpPr>
                <a:spLocks/>
              </p:cNvSpPr>
              <p:nvPr/>
            </p:nvSpPr>
            <p:spPr bwMode="auto">
              <a:xfrm>
                <a:off x="5853" y="2696"/>
                <a:ext cx="7" cy="8"/>
              </a:xfrm>
              <a:custGeom>
                <a:avLst/>
                <a:gdLst>
                  <a:gd name="T0" fmla="*/ 4 w 7"/>
                  <a:gd name="T1" fmla="*/ 4 h 8"/>
                  <a:gd name="T2" fmla="*/ 7 w 7"/>
                  <a:gd name="T3" fmla="*/ 4 h 8"/>
                  <a:gd name="T4" fmla="*/ 7 w 7"/>
                  <a:gd name="T5" fmla="*/ 8 h 8"/>
                  <a:gd name="T6" fmla="*/ 7 w 7"/>
                  <a:gd name="T7" fmla="*/ 8 h 8"/>
                  <a:gd name="T8" fmla="*/ 4 w 7"/>
                  <a:gd name="T9" fmla="*/ 8 h 8"/>
                  <a:gd name="T10" fmla="*/ 4 w 7"/>
                  <a:gd name="T11" fmla="*/ 8 h 8"/>
                  <a:gd name="T12" fmla="*/ 4 w 7"/>
                  <a:gd name="T13" fmla="*/ 4 h 8"/>
                  <a:gd name="T14" fmla="*/ 0 w 7"/>
                  <a:gd name="T15" fmla="*/ 4 h 8"/>
                  <a:gd name="T16" fmla="*/ 0 w 7"/>
                  <a:gd name="T17" fmla="*/ 4 h 8"/>
                  <a:gd name="T18" fmla="*/ 0 w 7"/>
                  <a:gd name="T19" fmla="*/ 4 h 8"/>
                  <a:gd name="T20" fmla="*/ 4 w 7"/>
                  <a:gd name="T21" fmla="*/ 0 h 8"/>
                  <a:gd name="T22" fmla="*/ 4 w 7"/>
                  <a:gd name="T23" fmla="*/ 4 h 8"/>
                  <a:gd name="T24" fmla="*/ 4 w 7"/>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8">
                    <a:moveTo>
                      <a:pt x="4" y="4"/>
                    </a:moveTo>
                    <a:lnTo>
                      <a:pt x="7" y="4"/>
                    </a:lnTo>
                    <a:lnTo>
                      <a:pt x="7" y="8"/>
                    </a:lnTo>
                    <a:lnTo>
                      <a:pt x="7" y="8"/>
                    </a:lnTo>
                    <a:lnTo>
                      <a:pt x="4" y="8"/>
                    </a:lnTo>
                    <a:lnTo>
                      <a:pt x="4" y="8"/>
                    </a:lnTo>
                    <a:lnTo>
                      <a:pt x="4" y="4"/>
                    </a:lnTo>
                    <a:lnTo>
                      <a:pt x="0" y="4"/>
                    </a:lnTo>
                    <a:lnTo>
                      <a:pt x="0" y="4"/>
                    </a:lnTo>
                    <a:lnTo>
                      <a:pt x="0" y="4"/>
                    </a:lnTo>
                    <a:lnTo>
                      <a:pt x="4" y="0"/>
                    </a:lnTo>
                    <a:lnTo>
                      <a:pt x="4" y="4"/>
                    </a:lnTo>
                    <a:lnTo>
                      <a:pt x="4"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6" name="Freeform 3293">
                <a:extLst>
                  <a:ext uri="{FF2B5EF4-FFF2-40B4-BE49-F238E27FC236}">
                    <a16:creationId xmlns:a16="http://schemas.microsoft.com/office/drawing/2014/main" id="{689965E4-8A1B-48B2-B695-65B918D05287}"/>
                  </a:ext>
                </a:extLst>
              </p:cNvPr>
              <p:cNvSpPr>
                <a:spLocks/>
              </p:cNvSpPr>
              <p:nvPr/>
            </p:nvSpPr>
            <p:spPr bwMode="auto">
              <a:xfrm>
                <a:off x="5853" y="2696"/>
                <a:ext cx="7" cy="8"/>
              </a:xfrm>
              <a:custGeom>
                <a:avLst/>
                <a:gdLst>
                  <a:gd name="T0" fmla="*/ 4 w 7"/>
                  <a:gd name="T1" fmla="*/ 4 h 8"/>
                  <a:gd name="T2" fmla="*/ 7 w 7"/>
                  <a:gd name="T3" fmla="*/ 4 h 8"/>
                  <a:gd name="T4" fmla="*/ 7 w 7"/>
                  <a:gd name="T5" fmla="*/ 8 h 8"/>
                  <a:gd name="T6" fmla="*/ 7 w 7"/>
                  <a:gd name="T7" fmla="*/ 8 h 8"/>
                  <a:gd name="T8" fmla="*/ 4 w 7"/>
                  <a:gd name="T9" fmla="*/ 8 h 8"/>
                  <a:gd name="T10" fmla="*/ 4 w 7"/>
                  <a:gd name="T11" fmla="*/ 8 h 8"/>
                  <a:gd name="T12" fmla="*/ 4 w 7"/>
                  <a:gd name="T13" fmla="*/ 4 h 8"/>
                  <a:gd name="T14" fmla="*/ 0 w 7"/>
                  <a:gd name="T15" fmla="*/ 4 h 8"/>
                  <a:gd name="T16" fmla="*/ 0 w 7"/>
                  <a:gd name="T17" fmla="*/ 4 h 8"/>
                  <a:gd name="T18" fmla="*/ 0 w 7"/>
                  <a:gd name="T19" fmla="*/ 4 h 8"/>
                  <a:gd name="T20" fmla="*/ 4 w 7"/>
                  <a:gd name="T21" fmla="*/ 0 h 8"/>
                  <a:gd name="T22" fmla="*/ 4 w 7"/>
                  <a:gd name="T23" fmla="*/ 4 h 8"/>
                  <a:gd name="T24" fmla="*/ 4 w 7"/>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8">
                    <a:moveTo>
                      <a:pt x="4" y="4"/>
                    </a:moveTo>
                    <a:lnTo>
                      <a:pt x="7" y="4"/>
                    </a:lnTo>
                    <a:lnTo>
                      <a:pt x="7" y="8"/>
                    </a:lnTo>
                    <a:lnTo>
                      <a:pt x="7" y="8"/>
                    </a:lnTo>
                    <a:lnTo>
                      <a:pt x="4" y="8"/>
                    </a:lnTo>
                    <a:lnTo>
                      <a:pt x="4" y="8"/>
                    </a:lnTo>
                    <a:lnTo>
                      <a:pt x="4" y="4"/>
                    </a:lnTo>
                    <a:lnTo>
                      <a:pt x="0" y="4"/>
                    </a:lnTo>
                    <a:lnTo>
                      <a:pt x="0" y="4"/>
                    </a:lnTo>
                    <a:lnTo>
                      <a:pt x="0" y="4"/>
                    </a:lnTo>
                    <a:lnTo>
                      <a:pt x="4" y="0"/>
                    </a:lnTo>
                    <a:lnTo>
                      <a:pt x="4" y="4"/>
                    </a:lnTo>
                    <a:lnTo>
                      <a:pt x="4"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7" name="Freeform 3294">
                <a:extLst>
                  <a:ext uri="{FF2B5EF4-FFF2-40B4-BE49-F238E27FC236}">
                    <a16:creationId xmlns:a16="http://schemas.microsoft.com/office/drawing/2014/main" id="{4F9CCABE-B0F6-48CF-9504-2D4E065ECFA2}"/>
                  </a:ext>
                </a:extLst>
              </p:cNvPr>
              <p:cNvSpPr>
                <a:spLocks/>
              </p:cNvSpPr>
              <p:nvPr/>
            </p:nvSpPr>
            <p:spPr bwMode="auto">
              <a:xfrm>
                <a:off x="5667" y="2607"/>
                <a:ext cx="222" cy="236"/>
              </a:xfrm>
              <a:custGeom>
                <a:avLst/>
                <a:gdLst>
                  <a:gd name="T0" fmla="*/ 3 w 222"/>
                  <a:gd name="T1" fmla="*/ 0 h 236"/>
                  <a:gd name="T2" fmla="*/ 14 w 222"/>
                  <a:gd name="T3" fmla="*/ 3 h 236"/>
                  <a:gd name="T4" fmla="*/ 25 w 222"/>
                  <a:gd name="T5" fmla="*/ 7 h 236"/>
                  <a:gd name="T6" fmla="*/ 39 w 222"/>
                  <a:gd name="T7" fmla="*/ 7 h 236"/>
                  <a:gd name="T8" fmla="*/ 50 w 222"/>
                  <a:gd name="T9" fmla="*/ 10 h 236"/>
                  <a:gd name="T10" fmla="*/ 57 w 222"/>
                  <a:gd name="T11" fmla="*/ 21 h 236"/>
                  <a:gd name="T12" fmla="*/ 64 w 222"/>
                  <a:gd name="T13" fmla="*/ 28 h 236"/>
                  <a:gd name="T14" fmla="*/ 72 w 222"/>
                  <a:gd name="T15" fmla="*/ 39 h 236"/>
                  <a:gd name="T16" fmla="*/ 93 w 222"/>
                  <a:gd name="T17" fmla="*/ 53 h 236"/>
                  <a:gd name="T18" fmla="*/ 104 w 222"/>
                  <a:gd name="T19" fmla="*/ 61 h 236"/>
                  <a:gd name="T20" fmla="*/ 115 w 222"/>
                  <a:gd name="T21" fmla="*/ 71 h 236"/>
                  <a:gd name="T22" fmla="*/ 115 w 222"/>
                  <a:gd name="T23" fmla="*/ 71 h 236"/>
                  <a:gd name="T24" fmla="*/ 125 w 222"/>
                  <a:gd name="T25" fmla="*/ 79 h 236"/>
                  <a:gd name="T26" fmla="*/ 132 w 222"/>
                  <a:gd name="T27" fmla="*/ 82 h 236"/>
                  <a:gd name="T28" fmla="*/ 143 w 222"/>
                  <a:gd name="T29" fmla="*/ 93 h 236"/>
                  <a:gd name="T30" fmla="*/ 147 w 222"/>
                  <a:gd name="T31" fmla="*/ 89 h 236"/>
                  <a:gd name="T32" fmla="*/ 158 w 222"/>
                  <a:gd name="T33" fmla="*/ 93 h 236"/>
                  <a:gd name="T34" fmla="*/ 161 w 222"/>
                  <a:gd name="T35" fmla="*/ 97 h 236"/>
                  <a:gd name="T36" fmla="*/ 158 w 222"/>
                  <a:gd name="T37" fmla="*/ 104 h 236"/>
                  <a:gd name="T38" fmla="*/ 154 w 222"/>
                  <a:gd name="T39" fmla="*/ 111 h 236"/>
                  <a:gd name="T40" fmla="*/ 161 w 222"/>
                  <a:gd name="T41" fmla="*/ 107 h 236"/>
                  <a:gd name="T42" fmla="*/ 168 w 222"/>
                  <a:gd name="T43" fmla="*/ 107 h 236"/>
                  <a:gd name="T44" fmla="*/ 175 w 222"/>
                  <a:gd name="T45" fmla="*/ 114 h 236"/>
                  <a:gd name="T46" fmla="*/ 172 w 222"/>
                  <a:gd name="T47" fmla="*/ 122 h 236"/>
                  <a:gd name="T48" fmla="*/ 168 w 222"/>
                  <a:gd name="T49" fmla="*/ 129 h 236"/>
                  <a:gd name="T50" fmla="*/ 175 w 222"/>
                  <a:gd name="T51" fmla="*/ 136 h 236"/>
                  <a:gd name="T52" fmla="*/ 183 w 222"/>
                  <a:gd name="T53" fmla="*/ 136 h 236"/>
                  <a:gd name="T54" fmla="*/ 190 w 222"/>
                  <a:gd name="T55" fmla="*/ 147 h 236"/>
                  <a:gd name="T56" fmla="*/ 190 w 222"/>
                  <a:gd name="T57" fmla="*/ 154 h 236"/>
                  <a:gd name="T58" fmla="*/ 197 w 222"/>
                  <a:gd name="T59" fmla="*/ 157 h 236"/>
                  <a:gd name="T60" fmla="*/ 200 w 222"/>
                  <a:gd name="T61" fmla="*/ 165 h 236"/>
                  <a:gd name="T62" fmla="*/ 211 w 222"/>
                  <a:gd name="T63" fmla="*/ 165 h 236"/>
                  <a:gd name="T64" fmla="*/ 218 w 222"/>
                  <a:gd name="T65" fmla="*/ 175 h 236"/>
                  <a:gd name="T66" fmla="*/ 222 w 222"/>
                  <a:gd name="T67" fmla="*/ 183 h 236"/>
                  <a:gd name="T68" fmla="*/ 218 w 222"/>
                  <a:gd name="T69" fmla="*/ 193 h 236"/>
                  <a:gd name="T70" fmla="*/ 218 w 222"/>
                  <a:gd name="T71" fmla="*/ 208 h 236"/>
                  <a:gd name="T72" fmla="*/ 218 w 222"/>
                  <a:gd name="T73" fmla="*/ 229 h 236"/>
                  <a:gd name="T74" fmla="*/ 211 w 222"/>
                  <a:gd name="T75" fmla="*/ 229 h 236"/>
                  <a:gd name="T76" fmla="*/ 204 w 222"/>
                  <a:gd name="T77" fmla="*/ 233 h 236"/>
                  <a:gd name="T78" fmla="*/ 193 w 222"/>
                  <a:gd name="T79" fmla="*/ 229 h 236"/>
                  <a:gd name="T80" fmla="*/ 190 w 222"/>
                  <a:gd name="T81" fmla="*/ 233 h 236"/>
                  <a:gd name="T82" fmla="*/ 179 w 222"/>
                  <a:gd name="T83" fmla="*/ 222 h 236"/>
                  <a:gd name="T84" fmla="*/ 168 w 222"/>
                  <a:gd name="T85" fmla="*/ 215 h 236"/>
                  <a:gd name="T86" fmla="*/ 154 w 222"/>
                  <a:gd name="T87" fmla="*/ 201 h 236"/>
                  <a:gd name="T88" fmla="*/ 147 w 222"/>
                  <a:gd name="T89" fmla="*/ 193 h 236"/>
                  <a:gd name="T90" fmla="*/ 136 w 222"/>
                  <a:gd name="T91" fmla="*/ 183 h 236"/>
                  <a:gd name="T92" fmla="*/ 118 w 222"/>
                  <a:gd name="T93" fmla="*/ 161 h 236"/>
                  <a:gd name="T94" fmla="*/ 107 w 222"/>
                  <a:gd name="T95" fmla="*/ 132 h 236"/>
                  <a:gd name="T96" fmla="*/ 100 w 222"/>
                  <a:gd name="T97" fmla="*/ 125 h 236"/>
                  <a:gd name="T98" fmla="*/ 86 w 222"/>
                  <a:gd name="T99" fmla="*/ 111 h 236"/>
                  <a:gd name="T100" fmla="*/ 82 w 222"/>
                  <a:gd name="T101" fmla="*/ 111 h 236"/>
                  <a:gd name="T102" fmla="*/ 75 w 222"/>
                  <a:gd name="T103" fmla="*/ 89 h 236"/>
                  <a:gd name="T104" fmla="*/ 72 w 222"/>
                  <a:gd name="T105" fmla="*/ 79 h 236"/>
                  <a:gd name="T106" fmla="*/ 57 w 222"/>
                  <a:gd name="T107" fmla="*/ 68 h 236"/>
                  <a:gd name="T108" fmla="*/ 46 w 222"/>
                  <a:gd name="T109" fmla="*/ 57 h 236"/>
                  <a:gd name="T110" fmla="*/ 39 w 222"/>
                  <a:gd name="T111" fmla="*/ 46 h 236"/>
                  <a:gd name="T112" fmla="*/ 29 w 222"/>
                  <a:gd name="T113" fmla="*/ 39 h 236"/>
                  <a:gd name="T114" fmla="*/ 18 w 222"/>
                  <a:gd name="T115" fmla="*/ 28 h 236"/>
                  <a:gd name="T116" fmla="*/ 7 w 222"/>
                  <a:gd name="T117" fmla="*/ 14 h 236"/>
                  <a:gd name="T118" fmla="*/ 0 w 222"/>
                  <a:gd name="T11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236">
                    <a:moveTo>
                      <a:pt x="0" y="0"/>
                    </a:moveTo>
                    <a:lnTo>
                      <a:pt x="3" y="0"/>
                    </a:lnTo>
                    <a:lnTo>
                      <a:pt x="3" y="0"/>
                    </a:lnTo>
                    <a:lnTo>
                      <a:pt x="11" y="0"/>
                    </a:lnTo>
                    <a:lnTo>
                      <a:pt x="11" y="0"/>
                    </a:lnTo>
                    <a:lnTo>
                      <a:pt x="14" y="3"/>
                    </a:lnTo>
                    <a:lnTo>
                      <a:pt x="18" y="7"/>
                    </a:lnTo>
                    <a:lnTo>
                      <a:pt x="21" y="7"/>
                    </a:lnTo>
                    <a:lnTo>
                      <a:pt x="25" y="7"/>
                    </a:lnTo>
                    <a:lnTo>
                      <a:pt x="29" y="7"/>
                    </a:lnTo>
                    <a:lnTo>
                      <a:pt x="36" y="7"/>
                    </a:lnTo>
                    <a:lnTo>
                      <a:pt x="39" y="7"/>
                    </a:lnTo>
                    <a:lnTo>
                      <a:pt x="43" y="10"/>
                    </a:lnTo>
                    <a:lnTo>
                      <a:pt x="46" y="10"/>
                    </a:lnTo>
                    <a:lnTo>
                      <a:pt x="50" y="10"/>
                    </a:lnTo>
                    <a:lnTo>
                      <a:pt x="54" y="14"/>
                    </a:lnTo>
                    <a:lnTo>
                      <a:pt x="57" y="18"/>
                    </a:lnTo>
                    <a:lnTo>
                      <a:pt x="57" y="21"/>
                    </a:lnTo>
                    <a:lnTo>
                      <a:pt x="57" y="21"/>
                    </a:lnTo>
                    <a:lnTo>
                      <a:pt x="61" y="25"/>
                    </a:lnTo>
                    <a:lnTo>
                      <a:pt x="64" y="28"/>
                    </a:lnTo>
                    <a:lnTo>
                      <a:pt x="64" y="32"/>
                    </a:lnTo>
                    <a:lnTo>
                      <a:pt x="68" y="36"/>
                    </a:lnTo>
                    <a:lnTo>
                      <a:pt x="72" y="39"/>
                    </a:lnTo>
                    <a:lnTo>
                      <a:pt x="86" y="46"/>
                    </a:lnTo>
                    <a:lnTo>
                      <a:pt x="89" y="46"/>
                    </a:lnTo>
                    <a:lnTo>
                      <a:pt x="93" y="53"/>
                    </a:lnTo>
                    <a:lnTo>
                      <a:pt x="97" y="57"/>
                    </a:lnTo>
                    <a:lnTo>
                      <a:pt x="97" y="61"/>
                    </a:lnTo>
                    <a:lnTo>
                      <a:pt x="104" y="61"/>
                    </a:lnTo>
                    <a:lnTo>
                      <a:pt x="104" y="64"/>
                    </a:lnTo>
                    <a:lnTo>
                      <a:pt x="111" y="71"/>
                    </a:lnTo>
                    <a:lnTo>
                      <a:pt x="115" y="71"/>
                    </a:lnTo>
                    <a:lnTo>
                      <a:pt x="115" y="75"/>
                    </a:lnTo>
                    <a:lnTo>
                      <a:pt x="115" y="71"/>
                    </a:lnTo>
                    <a:lnTo>
                      <a:pt x="115" y="71"/>
                    </a:lnTo>
                    <a:lnTo>
                      <a:pt x="118" y="71"/>
                    </a:lnTo>
                    <a:lnTo>
                      <a:pt x="122" y="71"/>
                    </a:lnTo>
                    <a:lnTo>
                      <a:pt x="125" y="79"/>
                    </a:lnTo>
                    <a:lnTo>
                      <a:pt x="129" y="82"/>
                    </a:lnTo>
                    <a:lnTo>
                      <a:pt x="129" y="82"/>
                    </a:lnTo>
                    <a:lnTo>
                      <a:pt x="132" y="82"/>
                    </a:lnTo>
                    <a:lnTo>
                      <a:pt x="140" y="86"/>
                    </a:lnTo>
                    <a:lnTo>
                      <a:pt x="140" y="86"/>
                    </a:lnTo>
                    <a:lnTo>
                      <a:pt x="143" y="93"/>
                    </a:lnTo>
                    <a:lnTo>
                      <a:pt x="143" y="93"/>
                    </a:lnTo>
                    <a:lnTo>
                      <a:pt x="143" y="89"/>
                    </a:lnTo>
                    <a:lnTo>
                      <a:pt x="147" y="89"/>
                    </a:lnTo>
                    <a:lnTo>
                      <a:pt x="147" y="93"/>
                    </a:lnTo>
                    <a:lnTo>
                      <a:pt x="150" y="93"/>
                    </a:lnTo>
                    <a:lnTo>
                      <a:pt x="158" y="93"/>
                    </a:lnTo>
                    <a:lnTo>
                      <a:pt x="161" y="97"/>
                    </a:lnTo>
                    <a:lnTo>
                      <a:pt x="161" y="97"/>
                    </a:lnTo>
                    <a:lnTo>
                      <a:pt x="161" y="97"/>
                    </a:lnTo>
                    <a:lnTo>
                      <a:pt x="161" y="100"/>
                    </a:lnTo>
                    <a:lnTo>
                      <a:pt x="158" y="100"/>
                    </a:lnTo>
                    <a:lnTo>
                      <a:pt x="158" y="104"/>
                    </a:lnTo>
                    <a:lnTo>
                      <a:pt x="161" y="104"/>
                    </a:lnTo>
                    <a:lnTo>
                      <a:pt x="161" y="107"/>
                    </a:lnTo>
                    <a:lnTo>
                      <a:pt x="154" y="111"/>
                    </a:lnTo>
                    <a:lnTo>
                      <a:pt x="154" y="111"/>
                    </a:lnTo>
                    <a:lnTo>
                      <a:pt x="154" y="111"/>
                    </a:lnTo>
                    <a:lnTo>
                      <a:pt x="161" y="107"/>
                    </a:lnTo>
                    <a:lnTo>
                      <a:pt x="165" y="107"/>
                    </a:lnTo>
                    <a:lnTo>
                      <a:pt x="168" y="104"/>
                    </a:lnTo>
                    <a:lnTo>
                      <a:pt x="168" y="107"/>
                    </a:lnTo>
                    <a:lnTo>
                      <a:pt x="172" y="111"/>
                    </a:lnTo>
                    <a:lnTo>
                      <a:pt x="175" y="111"/>
                    </a:lnTo>
                    <a:lnTo>
                      <a:pt x="175" y="114"/>
                    </a:lnTo>
                    <a:lnTo>
                      <a:pt x="168" y="118"/>
                    </a:lnTo>
                    <a:lnTo>
                      <a:pt x="172" y="122"/>
                    </a:lnTo>
                    <a:lnTo>
                      <a:pt x="172" y="122"/>
                    </a:lnTo>
                    <a:lnTo>
                      <a:pt x="172" y="125"/>
                    </a:lnTo>
                    <a:lnTo>
                      <a:pt x="168" y="125"/>
                    </a:lnTo>
                    <a:lnTo>
                      <a:pt x="168" y="129"/>
                    </a:lnTo>
                    <a:lnTo>
                      <a:pt x="168" y="132"/>
                    </a:lnTo>
                    <a:lnTo>
                      <a:pt x="172" y="136"/>
                    </a:lnTo>
                    <a:lnTo>
                      <a:pt x="175" y="136"/>
                    </a:lnTo>
                    <a:lnTo>
                      <a:pt x="179" y="136"/>
                    </a:lnTo>
                    <a:lnTo>
                      <a:pt x="183" y="136"/>
                    </a:lnTo>
                    <a:lnTo>
                      <a:pt x="183" y="136"/>
                    </a:lnTo>
                    <a:lnTo>
                      <a:pt x="186" y="136"/>
                    </a:lnTo>
                    <a:lnTo>
                      <a:pt x="190" y="143"/>
                    </a:lnTo>
                    <a:lnTo>
                      <a:pt x="190" y="147"/>
                    </a:lnTo>
                    <a:lnTo>
                      <a:pt x="190" y="150"/>
                    </a:lnTo>
                    <a:lnTo>
                      <a:pt x="190" y="150"/>
                    </a:lnTo>
                    <a:lnTo>
                      <a:pt x="190" y="154"/>
                    </a:lnTo>
                    <a:lnTo>
                      <a:pt x="193" y="154"/>
                    </a:lnTo>
                    <a:lnTo>
                      <a:pt x="197" y="157"/>
                    </a:lnTo>
                    <a:lnTo>
                      <a:pt x="197" y="157"/>
                    </a:lnTo>
                    <a:lnTo>
                      <a:pt x="197" y="165"/>
                    </a:lnTo>
                    <a:lnTo>
                      <a:pt x="200" y="165"/>
                    </a:lnTo>
                    <a:lnTo>
                      <a:pt x="200" y="165"/>
                    </a:lnTo>
                    <a:lnTo>
                      <a:pt x="204" y="165"/>
                    </a:lnTo>
                    <a:lnTo>
                      <a:pt x="208" y="165"/>
                    </a:lnTo>
                    <a:lnTo>
                      <a:pt x="211" y="165"/>
                    </a:lnTo>
                    <a:lnTo>
                      <a:pt x="215" y="168"/>
                    </a:lnTo>
                    <a:lnTo>
                      <a:pt x="215" y="172"/>
                    </a:lnTo>
                    <a:lnTo>
                      <a:pt x="218" y="175"/>
                    </a:lnTo>
                    <a:lnTo>
                      <a:pt x="222" y="175"/>
                    </a:lnTo>
                    <a:lnTo>
                      <a:pt x="222" y="179"/>
                    </a:lnTo>
                    <a:lnTo>
                      <a:pt x="222" y="183"/>
                    </a:lnTo>
                    <a:lnTo>
                      <a:pt x="218" y="190"/>
                    </a:lnTo>
                    <a:lnTo>
                      <a:pt x="218" y="193"/>
                    </a:lnTo>
                    <a:lnTo>
                      <a:pt x="218" y="193"/>
                    </a:lnTo>
                    <a:lnTo>
                      <a:pt x="218" y="197"/>
                    </a:lnTo>
                    <a:lnTo>
                      <a:pt x="218" y="201"/>
                    </a:lnTo>
                    <a:lnTo>
                      <a:pt x="218" y="208"/>
                    </a:lnTo>
                    <a:lnTo>
                      <a:pt x="218" y="208"/>
                    </a:lnTo>
                    <a:lnTo>
                      <a:pt x="218" y="222"/>
                    </a:lnTo>
                    <a:lnTo>
                      <a:pt x="218" y="229"/>
                    </a:lnTo>
                    <a:lnTo>
                      <a:pt x="215" y="233"/>
                    </a:lnTo>
                    <a:lnTo>
                      <a:pt x="215" y="233"/>
                    </a:lnTo>
                    <a:lnTo>
                      <a:pt x="211" y="229"/>
                    </a:lnTo>
                    <a:lnTo>
                      <a:pt x="208" y="229"/>
                    </a:lnTo>
                    <a:lnTo>
                      <a:pt x="204" y="229"/>
                    </a:lnTo>
                    <a:lnTo>
                      <a:pt x="204" y="233"/>
                    </a:lnTo>
                    <a:lnTo>
                      <a:pt x="204" y="233"/>
                    </a:lnTo>
                    <a:lnTo>
                      <a:pt x="197" y="229"/>
                    </a:lnTo>
                    <a:lnTo>
                      <a:pt x="193" y="229"/>
                    </a:lnTo>
                    <a:lnTo>
                      <a:pt x="197" y="236"/>
                    </a:lnTo>
                    <a:lnTo>
                      <a:pt x="193" y="236"/>
                    </a:lnTo>
                    <a:lnTo>
                      <a:pt x="190" y="233"/>
                    </a:lnTo>
                    <a:lnTo>
                      <a:pt x="186" y="229"/>
                    </a:lnTo>
                    <a:lnTo>
                      <a:pt x="179" y="226"/>
                    </a:lnTo>
                    <a:lnTo>
                      <a:pt x="179" y="222"/>
                    </a:lnTo>
                    <a:lnTo>
                      <a:pt x="175" y="218"/>
                    </a:lnTo>
                    <a:lnTo>
                      <a:pt x="172" y="215"/>
                    </a:lnTo>
                    <a:lnTo>
                      <a:pt x="168" y="215"/>
                    </a:lnTo>
                    <a:lnTo>
                      <a:pt x="161" y="208"/>
                    </a:lnTo>
                    <a:lnTo>
                      <a:pt x="158" y="204"/>
                    </a:lnTo>
                    <a:lnTo>
                      <a:pt x="154" y="201"/>
                    </a:lnTo>
                    <a:lnTo>
                      <a:pt x="150" y="201"/>
                    </a:lnTo>
                    <a:lnTo>
                      <a:pt x="147" y="197"/>
                    </a:lnTo>
                    <a:lnTo>
                      <a:pt x="147" y="193"/>
                    </a:lnTo>
                    <a:lnTo>
                      <a:pt x="143" y="190"/>
                    </a:lnTo>
                    <a:lnTo>
                      <a:pt x="140" y="186"/>
                    </a:lnTo>
                    <a:lnTo>
                      <a:pt x="136" y="183"/>
                    </a:lnTo>
                    <a:lnTo>
                      <a:pt x="125" y="172"/>
                    </a:lnTo>
                    <a:lnTo>
                      <a:pt x="118" y="165"/>
                    </a:lnTo>
                    <a:lnTo>
                      <a:pt x="118" y="161"/>
                    </a:lnTo>
                    <a:lnTo>
                      <a:pt x="115" y="154"/>
                    </a:lnTo>
                    <a:lnTo>
                      <a:pt x="107" y="140"/>
                    </a:lnTo>
                    <a:lnTo>
                      <a:pt x="107" y="132"/>
                    </a:lnTo>
                    <a:lnTo>
                      <a:pt x="104" y="129"/>
                    </a:lnTo>
                    <a:lnTo>
                      <a:pt x="100" y="125"/>
                    </a:lnTo>
                    <a:lnTo>
                      <a:pt x="100" y="125"/>
                    </a:lnTo>
                    <a:lnTo>
                      <a:pt x="97" y="122"/>
                    </a:lnTo>
                    <a:lnTo>
                      <a:pt x="93" y="114"/>
                    </a:lnTo>
                    <a:lnTo>
                      <a:pt x="86" y="111"/>
                    </a:lnTo>
                    <a:lnTo>
                      <a:pt x="82" y="111"/>
                    </a:lnTo>
                    <a:lnTo>
                      <a:pt x="82" y="111"/>
                    </a:lnTo>
                    <a:lnTo>
                      <a:pt x="82" y="111"/>
                    </a:lnTo>
                    <a:lnTo>
                      <a:pt x="82" y="104"/>
                    </a:lnTo>
                    <a:lnTo>
                      <a:pt x="79" y="93"/>
                    </a:lnTo>
                    <a:lnTo>
                      <a:pt x="75" y="89"/>
                    </a:lnTo>
                    <a:lnTo>
                      <a:pt x="75" y="86"/>
                    </a:lnTo>
                    <a:lnTo>
                      <a:pt x="75" y="82"/>
                    </a:lnTo>
                    <a:lnTo>
                      <a:pt x="72" y="79"/>
                    </a:lnTo>
                    <a:lnTo>
                      <a:pt x="68" y="75"/>
                    </a:lnTo>
                    <a:lnTo>
                      <a:pt x="61" y="71"/>
                    </a:lnTo>
                    <a:lnTo>
                      <a:pt x="57" y="68"/>
                    </a:lnTo>
                    <a:lnTo>
                      <a:pt x="54" y="68"/>
                    </a:lnTo>
                    <a:lnTo>
                      <a:pt x="50" y="57"/>
                    </a:lnTo>
                    <a:lnTo>
                      <a:pt x="46" y="57"/>
                    </a:lnTo>
                    <a:lnTo>
                      <a:pt x="46" y="53"/>
                    </a:lnTo>
                    <a:lnTo>
                      <a:pt x="43" y="53"/>
                    </a:lnTo>
                    <a:lnTo>
                      <a:pt x="39" y="46"/>
                    </a:lnTo>
                    <a:lnTo>
                      <a:pt x="36" y="43"/>
                    </a:lnTo>
                    <a:lnTo>
                      <a:pt x="32" y="39"/>
                    </a:lnTo>
                    <a:lnTo>
                      <a:pt x="29" y="39"/>
                    </a:lnTo>
                    <a:lnTo>
                      <a:pt x="25" y="36"/>
                    </a:lnTo>
                    <a:lnTo>
                      <a:pt x="21" y="32"/>
                    </a:lnTo>
                    <a:lnTo>
                      <a:pt x="18" y="28"/>
                    </a:lnTo>
                    <a:lnTo>
                      <a:pt x="14" y="28"/>
                    </a:lnTo>
                    <a:lnTo>
                      <a:pt x="7" y="18"/>
                    </a:lnTo>
                    <a:lnTo>
                      <a:pt x="7" y="14"/>
                    </a:lnTo>
                    <a:lnTo>
                      <a:pt x="3" y="10"/>
                    </a:lnTo>
                    <a:lnTo>
                      <a:pt x="0" y="3"/>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8" name="Freeform 3295">
                <a:extLst>
                  <a:ext uri="{FF2B5EF4-FFF2-40B4-BE49-F238E27FC236}">
                    <a16:creationId xmlns:a16="http://schemas.microsoft.com/office/drawing/2014/main" id="{4B502025-DB4B-4DAA-A4D0-9656FF113742}"/>
                  </a:ext>
                </a:extLst>
              </p:cNvPr>
              <p:cNvSpPr>
                <a:spLocks/>
              </p:cNvSpPr>
              <p:nvPr/>
            </p:nvSpPr>
            <p:spPr bwMode="auto">
              <a:xfrm>
                <a:off x="5667" y="2607"/>
                <a:ext cx="222" cy="236"/>
              </a:xfrm>
              <a:custGeom>
                <a:avLst/>
                <a:gdLst>
                  <a:gd name="T0" fmla="*/ 3 w 222"/>
                  <a:gd name="T1" fmla="*/ 0 h 236"/>
                  <a:gd name="T2" fmla="*/ 14 w 222"/>
                  <a:gd name="T3" fmla="*/ 3 h 236"/>
                  <a:gd name="T4" fmla="*/ 25 w 222"/>
                  <a:gd name="T5" fmla="*/ 7 h 236"/>
                  <a:gd name="T6" fmla="*/ 39 w 222"/>
                  <a:gd name="T7" fmla="*/ 7 h 236"/>
                  <a:gd name="T8" fmla="*/ 50 w 222"/>
                  <a:gd name="T9" fmla="*/ 10 h 236"/>
                  <a:gd name="T10" fmla="*/ 57 w 222"/>
                  <a:gd name="T11" fmla="*/ 21 h 236"/>
                  <a:gd name="T12" fmla="*/ 64 w 222"/>
                  <a:gd name="T13" fmla="*/ 28 h 236"/>
                  <a:gd name="T14" fmla="*/ 72 w 222"/>
                  <a:gd name="T15" fmla="*/ 39 h 236"/>
                  <a:gd name="T16" fmla="*/ 93 w 222"/>
                  <a:gd name="T17" fmla="*/ 53 h 236"/>
                  <a:gd name="T18" fmla="*/ 104 w 222"/>
                  <a:gd name="T19" fmla="*/ 61 h 236"/>
                  <a:gd name="T20" fmla="*/ 115 w 222"/>
                  <a:gd name="T21" fmla="*/ 71 h 236"/>
                  <a:gd name="T22" fmla="*/ 115 w 222"/>
                  <a:gd name="T23" fmla="*/ 71 h 236"/>
                  <a:gd name="T24" fmla="*/ 125 w 222"/>
                  <a:gd name="T25" fmla="*/ 79 h 236"/>
                  <a:gd name="T26" fmla="*/ 132 w 222"/>
                  <a:gd name="T27" fmla="*/ 82 h 236"/>
                  <a:gd name="T28" fmla="*/ 143 w 222"/>
                  <a:gd name="T29" fmla="*/ 93 h 236"/>
                  <a:gd name="T30" fmla="*/ 147 w 222"/>
                  <a:gd name="T31" fmla="*/ 89 h 236"/>
                  <a:gd name="T32" fmla="*/ 158 w 222"/>
                  <a:gd name="T33" fmla="*/ 93 h 236"/>
                  <a:gd name="T34" fmla="*/ 161 w 222"/>
                  <a:gd name="T35" fmla="*/ 97 h 236"/>
                  <a:gd name="T36" fmla="*/ 158 w 222"/>
                  <a:gd name="T37" fmla="*/ 104 h 236"/>
                  <a:gd name="T38" fmla="*/ 154 w 222"/>
                  <a:gd name="T39" fmla="*/ 111 h 236"/>
                  <a:gd name="T40" fmla="*/ 161 w 222"/>
                  <a:gd name="T41" fmla="*/ 107 h 236"/>
                  <a:gd name="T42" fmla="*/ 168 w 222"/>
                  <a:gd name="T43" fmla="*/ 107 h 236"/>
                  <a:gd name="T44" fmla="*/ 175 w 222"/>
                  <a:gd name="T45" fmla="*/ 114 h 236"/>
                  <a:gd name="T46" fmla="*/ 172 w 222"/>
                  <a:gd name="T47" fmla="*/ 122 h 236"/>
                  <a:gd name="T48" fmla="*/ 168 w 222"/>
                  <a:gd name="T49" fmla="*/ 129 h 236"/>
                  <a:gd name="T50" fmla="*/ 175 w 222"/>
                  <a:gd name="T51" fmla="*/ 136 h 236"/>
                  <a:gd name="T52" fmla="*/ 183 w 222"/>
                  <a:gd name="T53" fmla="*/ 136 h 236"/>
                  <a:gd name="T54" fmla="*/ 190 w 222"/>
                  <a:gd name="T55" fmla="*/ 147 h 236"/>
                  <a:gd name="T56" fmla="*/ 190 w 222"/>
                  <a:gd name="T57" fmla="*/ 154 h 236"/>
                  <a:gd name="T58" fmla="*/ 197 w 222"/>
                  <a:gd name="T59" fmla="*/ 157 h 236"/>
                  <a:gd name="T60" fmla="*/ 200 w 222"/>
                  <a:gd name="T61" fmla="*/ 165 h 236"/>
                  <a:gd name="T62" fmla="*/ 211 w 222"/>
                  <a:gd name="T63" fmla="*/ 165 h 236"/>
                  <a:gd name="T64" fmla="*/ 218 w 222"/>
                  <a:gd name="T65" fmla="*/ 175 h 236"/>
                  <a:gd name="T66" fmla="*/ 222 w 222"/>
                  <a:gd name="T67" fmla="*/ 183 h 236"/>
                  <a:gd name="T68" fmla="*/ 218 w 222"/>
                  <a:gd name="T69" fmla="*/ 193 h 236"/>
                  <a:gd name="T70" fmla="*/ 218 w 222"/>
                  <a:gd name="T71" fmla="*/ 208 h 236"/>
                  <a:gd name="T72" fmla="*/ 218 w 222"/>
                  <a:gd name="T73" fmla="*/ 229 h 236"/>
                  <a:gd name="T74" fmla="*/ 211 w 222"/>
                  <a:gd name="T75" fmla="*/ 229 h 236"/>
                  <a:gd name="T76" fmla="*/ 204 w 222"/>
                  <a:gd name="T77" fmla="*/ 233 h 236"/>
                  <a:gd name="T78" fmla="*/ 193 w 222"/>
                  <a:gd name="T79" fmla="*/ 229 h 236"/>
                  <a:gd name="T80" fmla="*/ 190 w 222"/>
                  <a:gd name="T81" fmla="*/ 233 h 236"/>
                  <a:gd name="T82" fmla="*/ 179 w 222"/>
                  <a:gd name="T83" fmla="*/ 222 h 236"/>
                  <a:gd name="T84" fmla="*/ 168 w 222"/>
                  <a:gd name="T85" fmla="*/ 215 h 236"/>
                  <a:gd name="T86" fmla="*/ 154 w 222"/>
                  <a:gd name="T87" fmla="*/ 201 h 236"/>
                  <a:gd name="T88" fmla="*/ 147 w 222"/>
                  <a:gd name="T89" fmla="*/ 193 h 236"/>
                  <a:gd name="T90" fmla="*/ 136 w 222"/>
                  <a:gd name="T91" fmla="*/ 183 h 236"/>
                  <a:gd name="T92" fmla="*/ 118 w 222"/>
                  <a:gd name="T93" fmla="*/ 161 h 236"/>
                  <a:gd name="T94" fmla="*/ 107 w 222"/>
                  <a:gd name="T95" fmla="*/ 132 h 236"/>
                  <a:gd name="T96" fmla="*/ 100 w 222"/>
                  <a:gd name="T97" fmla="*/ 125 h 236"/>
                  <a:gd name="T98" fmla="*/ 86 w 222"/>
                  <a:gd name="T99" fmla="*/ 111 h 236"/>
                  <a:gd name="T100" fmla="*/ 82 w 222"/>
                  <a:gd name="T101" fmla="*/ 111 h 236"/>
                  <a:gd name="T102" fmla="*/ 75 w 222"/>
                  <a:gd name="T103" fmla="*/ 89 h 236"/>
                  <a:gd name="T104" fmla="*/ 72 w 222"/>
                  <a:gd name="T105" fmla="*/ 79 h 236"/>
                  <a:gd name="T106" fmla="*/ 57 w 222"/>
                  <a:gd name="T107" fmla="*/ 68 h 236"/>
                  <a:gd name="T108" fmla="*/ 46 w 222"/>
                  <a:gd name="T109" fmla="*/ 57 h 236"/>
                  <a:gd name="T110" fmla="*/ 39 w 222"/>
                  <a:gd name="T111" fmla="*/ 46 h 236"/>
                  <a:gd name="T112" fmla="*/ 29 w 222"/>
                  <a:gd name="T113" fmla="*/ 39 h 236"/>
                  <a:gd name="T114" fmla="*/ 18 w 222"/>
                  <a:gd name="T115" fmla="*/ 28 h 236"/>
                  <a:gd name="T116" fmla="*/ 7 w 222"/>
                  <a:gd name="T117" fmla="*/ 14 h 236"/>
                  <a:gd name="T118" fmla="*/ 0 w 222"/>
                  <a:gd name="T11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 h="236">
                    <a:moveTo>
                      <a:pt x="0" y="0"/>
                    </a:moveTo>
                    <a:lnTo>
                      <a:pt x="3" y="0"/>
                    </a:lnTo>
                    <a:lnTo>
                      <a:pt x="3" y="0"/>
                    </a:lnTo>
                    <a:lnTo>
                      <a:pt x="11" y="0"/>
                    </a:lnTo>
                    <a:lnTo>
                      <a:pt x="11" y="0"/>
                    </a:lnTo>
                    <a:lnTo>
                      <a:pt x="14" y="3"/>
                    </a:lnTo>
                    <a:lnTo>
                      <a:pt x="18" y="7"/>
                    </a:lnTo>
                    <a:lnTo>
                      <a:pt x="21" y="7"/>
                    </a:lnTo>
                    <a:lnTo>
                      <a:pt x="25" y="7"/>
                    </a:lnTo>
                    <a:lnTo>
                      <a:pt x="29" y="7"/>
                    </a:lnTo>
                    <a:lnTo>
                      <a:pt x="36" y="7"/>
                    </a:lnTo>
                    <a:lnTo>
                      <a:pt x="39" y="7"/>
                    </a:lnTo>
                    <a:lnTo>
                      <a:pt x="43" y="10"/>
                    </a:lnTo>
                    <a:lnTo>
                      <a:pt x="46" y="10"/>
                    </a:lnTo>
                    <a:lnTo>
                      <a:pt x="50" y="10"/>
                    </a:lnTo>
                    <a:lnTo>
                      <a:pt x="54" y="14"/>
                    </a:lnTo>
                    <a:lnTo>
                      <a:pt x="57" y="18"/>
                    </a:lnTo>
                    <a:lnTo>
                      <a:pt x="57" y="21"/>
                    </a:lnTo>
                    <a:lnTo>
                      <a:pt x="57" y="21"/>
                    </a:lnTo>
                    <a:lnTo>
                      <a:pt x="61" y="25"/>
                    </a:lnTo>
                    <a:lnTo>
                      <a:pt x="64" y="28"/>
                    </a:lnTo>
                    <a:lnTo>
                      <a:pt x="64" y="32"/>
                    </a:lnTo>
                    <a:lnTo>
                      <a:pt x="68" y="36"/>
                    </a:lnTo>
                    <a:lnTo>
                      <a:pt x="72" y="39"/>
                    </a:lnTo>
                    <a:lnTo>
                      <a:pt x="86" y="46"/>
                    </a:lnTo>
                    <a:lnTo>
                      <a:pt x="89" y="46"/>
                    </a:lnTo>
                    <a:lnTo>
                      <a:pt x="93" y="53"/>
                    </a:lnTo>
                    <a:lnTo>
                      <a:pt x="97" y="57"/>
                    </a:lnTo>
                    <a:lnTo>
                      <a:pt x="97" y="61"/>
                    </a:lnTo>
                    <a:lnTo>
                      <a:pt x="104" y="61"/>
                    </a:lnTo>
                    <a:lnTo>
                      <a:pt x="104" y="64"/>
                    </a:lnTo>
                    <a:lnTo>
                      <a:pt x="111" y="71"/>
                    </a:lnTo>
                    <a:lnTo>
                      <a:pt x="115" y="71"/>
                    </a:lnTo>
                    <a:lnTo>
                      <a:pt x="115" y="75"/>
                    </a:lnTo>
                    <a:lnTo>
                      <a:pt x="115" y="71"/>
                    </a:lnTo>
                    <a:lnTo>
                      <a:pt x="115" y="71"/>
                    </a:lnTo>
                    <a:lnTo>
                      <a:pt x="118" y="71"/>
                    </a:lnTo>
                    <a:lnTo>
                      <a:pt x="122" y="71"/>
                    </a:lnTo>
                    <a:lnTo>
                      <a:pt x="125" y="79"/>
                    </a:lnTo>
                    <a:lnTo>
                      <a:pt x="129" y="82"/>
                    </a:lnTo>
                    <a:lnTo>
                      <a:pt x="129" y="82"/>
                    </a:lnTo>
                    <a:lnTo>
                      <a:pt x="132" y="82"/>
                    </a:lnTo>
                    <a:lnTo>
                      <a:pt x="140" y="86"/>
                    </a:lnTo>
                    <a:lnTo>
                      <a:pt x="140" y="86"/>
                    </a:lnTo>
                    <a:lnTo>
                      <a:pt x="143" y="93"/>
                    </a:lnTo>
                    <a:lnTo>
                      <a:pt x="143" y="93"/>
                    </a:lnTo>
                    <a:lnTo>
                      <a:pt x="143" y="89"/>
                    </a:lnTo>
                    <a:lnTo>
                      <a:pt x="147" y="89"/>
                    </a:lnTo>
                    <a:lnTo>
                      <a:pt x="147" y="93"/>
                    </a:lnTo>
                    <a:lnTo>
                      <a:pt x="150" y="93"/>
                    </a:lnTo>
                    <a:lnTo>
                      <a:pt x="158" y="93"/>
                    </a:lnTo>
                    <a:lnTo>
                      <a:pt x="161" y="97"/>
                    </a:lnTo>
                    <a:lnTo>
                      <a:pt x="161" y="97"/>
                    </a:lnTo>
                    <a:lnTo>
                      <a:pt x="161" y="97"/>
                    </a:lnTo>
                    <a:lnTo>
                      <a:pt x="161" y="100"/>
                    </a:lnTo>
                    <a:lnTo>
                      <a:pt x="158" y="100"/>
                    </a:lnTo>
                    <a:lnTo>
                      <a:pt x="158" y="104"/>
                    </a:lnTo>
                    <a:lnTo>
                      <a:pt x="161" y="104"/>
                    </a:lnTo>
                    <a:lnTo>
                      <a:pt x="161" y="107"/>
                    </a:lnTo>
                    <a:lnTo>
                      <a:pt x="154" y="111"/>
                    </a:lnTo>
                    <a:lnTo>
                      <a:pt x="154" y="111"/>
                    </a:lnTo>
                    <a:lnTo>
                      <a:pt x="154" y="111"/>
                    </a:lnTo>
                    <a:lnTo>
                      <a:pt x="161" y="107"/>
                    </a:lnTo>
                    <a:lnTo>
                      <a:pt x="165" y="107"/>
                    </a:lnTo>
                    <a:lnTo>
                      <a:pt x="168" y="104"/>
                    </a:lnTo>
                    <a:lnTo>
                      <a:pt x="168" y="107"/>
                    </a:lnTo>
                    <a:lnTo>
                      <a:pt x="172" y="111"/>
                    </a:lnTo>
                    <a:lnTo>
                      <a:pt x="175" y="111"/>
                    </a:lnTo>
                    <a:lnTo>
                      <a:pt x="175" y="114"/>
                    </a:lnTo>
                    <a:lnTo>
                      <a:pt x="168" y="118"/>
                    </a:lnTo>
                    <a:lnTo>
                      <a:pt x="172" y="122"/>
                    </a:lnTo>
                    <a:lnTo>
                      <a:pt x="172" y="122"/>
                    </a:lnTo>
                    <a:lnTo>
                      <a:pt x="172" y="125"/>
                    </a:lnTo>
                    <a:lnTo>
                      <a:pt x="168" y="125"/>
                    </a:lnTo>
                    <a:lnTo>
                      <a:pt x="168" y="129"/>
                    </a:lnTo>
                    <a:lnTo>
                      <a:pt x="168" y="132"/>
                    </a:lnTo>
                    <a:lnTo>
                      <a:pt x="172" y="136"/>
                    </a:lnTo>
                    <a:lnTo>
                      <a:pt x="175" y="136"/>
                    </a:lnTo>
                    <a:lnTo>
                      <a:pt x="179" y="136"/>
                    </a:lnTo>
                    <a:lnTo>
                      <a:pt x="183" y="136"/>
                    </a:lnTo>
                    <a:lnTo>
                      <a:pt x="183" y="136"/>
                    </a:lnTo>
                    <a:lnTo>
                      <a:pt x="186" y="136"/>
                    </a:lnTo>
                    <a:lnTo>
                      <a:pt x="190" y="143"/>
                    </a:lnTo>
                    <a:lnTo>
                      <a:pt x="190" y="147"/>
                    </a:lnTo>
                    <a:lnTo>
                      <a:pt x="190" y="150"/>
                    </a:lnTo>
                    <a:lnTo>
                      <a:pt x="190" y="150"/>
                    </a:lnTo>
                    <a:lnTo>
                      <a:pt x="190" y="154"/>
                    </a:lnTo>
                    <a:lnTo>
                      <a:pt x="193" y="154"/>
                    </a:lnTo>
                    <a:lnTo>
                      <a:pt x="197" y="157"/>
                    </a:lnTo>
                    <a:lnTo>
                      <a:pt x="197" y="157"/>
                    </a:lnTo>
                    <a:lnTo>
                      <a:pt x="197" y="165"/>
                    </a:lnTo>
                    <a:lnTo>
                      <a:pt x="200" y="165"/>
                    </a:lnTo>
                    <a:lnTo>
                      <a:pt x="200" y="165"/>
                    </a:lnTo>
                    <a:lnTo>
                      <a:pt x="204" y="165"/>
                    </a:lnTo>
                    <a:lnTo>
                      <a:pt x="208" y="165"/>
                    </a:lnTo>
                    <a:lnTo>
                      <a:pt x="211" y="165"/>
                    </a:lnTo>
                    <a:lnTo>
                      <a:pt x="215" y="168"/>
                    </a:lnTo>
                    <a:lnTo>
                      <a:pt x="215" y="172"/>
                    </a:lnTo>
                    <a:lnTo>
                      <a:pt x="218" y="175"/>
                    </a:lnTo>
                    <a:lnTo>
                      <a:pt x="222" y="175"/>
                    </a:lnTo>
                    <a:lnTo>
                      <a:pt x="222" y="179"/>
                    </a:lnTo>
                    <a:lnTo>
                      <a:pt x="222" y="183"/>
                    </a:lnTo>
                    <a:lnTo>
                      <a:pt x="218" y="190"/>
                    </a:lnTo>
                    <a:lnTo>
                      <a:pt x="218" y="193"/>
                    </a:lnTo>
                    <a:lnTo>
                      <a:pt x="218" y="193"/>
                    </a:lnTo>
                    <a:lnTo>
                      <a:pt x="218" y="197"/>
                    </a:lnTo>
                    <a:lnTo>
                      <a:pt x="218" y="201"/>
                    </a:lnTo>
                    <a:lnTo>
                      <a:pt x="218" y="208"/>
                    </a:lnTo>
                    <a:lnTo>
                      <a:pt x="218" y="208"/>
                    </a:lnTo>
                    <a:lnTo>
                      <a:pt x="218" y="222"/>
                    </a:lnTo>
                    <a:lnTo>
                      <a:pt x="218" y="229"/>
                    </a:lnTo>
                    <a:lnTo>
                      <a:pt x="215" y="233"/>
                    </a:lnTo>
                    <a:lnTo>
                      <a:pt x="215" y="233"/>
                    </a:lnTo>
                    <a:lnTo>
                      <a:pt x="211" y="229"/>
                    </a:lnTo>
                    <a:lnTo>
                      <a:pt x="208" y="229"/>
                    </a:lnTo>
                    <a:lnTo>
                      <a:pt x="204" y="229"/>
                    </a:lnTo>
                    <a:lnTo>
                      <a:pt x="204" y="233"/>
                    </a:lnTo>
                    <a:lnTo>
                      <a:pt x="204" y="233"/>
                    </a:lnTo>
                    <a:lnTo>
                      <a:pt x="197" y="229"/>
                    </a:lnTo>
                    <a:lnTo>
                      <a:pt x="193" y="229"/>
                    </a:lnTo>
                    <a:lnTo>
                      <a:pt x="197" y="236"/>
                    </a:lnTo>
                    <a:lnTo>
                      <a:pt x="193" y="236"/>
                    </a:lnTo>
                    <a:lnTo>
                      <a:pt x="190" y="233"/>
                    </a:lnTo>
                    <a:lnTo>
                      <a:pt x="186" y="229"/>
                    </a:lnTo>
                    <a:lnTo>
                      <a:pt x="179" y="226"/>
                    </a:lnTo>
                    <a:lnTo>
                      <a:pt x="179" y="222"/>
                    </a:lnTo>
                    <a:lnTo>
                      <a:pt x="175" y="218"/>
                    </a:lnTo>
                    <a:lnTo>
                      <a:pt x="172" y="215"/>
                    </a:lnTo>
                    <a:lnTo>
                      <a:pt x="168" y="215"/>
                    </a:lnTo>
                    <a:lnTo>
                      <a:pt x="161" y="208"/>
                    </a:lnTo>
                    <a:lnTo>
                      <a:pt x="158" y="204"/>
                    </a:lnTo>
                    <a:lnTo>
                      <a:pt x="154" y="201"/>
                    </a:lnTo>
                    <a:lnTo>
                      <a:pt x="150" y="201"/>
                    </a:lnTo>
                    <a:lnTo>
                      <a:pt x="147" y="197"/>
                    </a:lnTo>
                    <a:lnTo>
                      <a:pt x="147" y="193"/>
                    </a:lnTo>
                    <a:lnTo>
                      <a:pt x="143" y="190"/>
                    </a:lnTo>
                    <a:lnTo>
                      <a:pt x="140" y="186"/>
                    </a:lnTo>
                    <a:lnTo>
                      <a:pt x="136" y="183"/>
                    </a:lnTo>
                    <a:lnTo>
                      <a:pt x="125" y="172"/>
                    </a:lnTo>
                    <a:lnTo>
                      <a:pt x="118" y="165"/>
                    </a:lnTo>
                    <a:lnTo>
                      <a:pt x="118" y="161"/>
                    </a:lnTo>
                    <a:lnTo>
                      <a:pt x="115" y="154"/>
                    </a:lnTo>
                    <a:lnTo>
                      <a:pt x="107" y="140"/>
                    </a:lnTo>
                    <a:lnTo>
                      <a:pt x="107" y="132"/>
                    </a:lnTo>
                    <a:lnTo>
                      <a:pt x="104" y="129"/>
                    </a:lnTo>
                    <a:lnTo>
                      <a:pt x="100" y="125"/>
                    </a:lnTo>
                    <a:lnTo>
                      <a:pt x="100" y="125"/>
                    </a:lnTo>
                    <a:lnTo>
                      <a:pt x="97" y="122"/>
                    </a:lnTo>
                    <a:lnTo>
                      <a:pt x="93" y="114"/>
                    </a:lnTo>
                    <a:lnTo>
                      <a:pt x="86" y="111"/>
                    </a:lnTo>
                    <a:lnTo>
                      <a:pt x="82" y="111"/>
                    </a:lnTo>
                    <a:lnTo>
                      <a:pt x="82" y="111"/>
                    </a:lnTo>
                    <a:lnTo>
                      <a:pt x="82" y="111"/>
                    </a:lnTo>
                    <a:lnTo>
                      <a:pt x="82" y="104"/>
                    </a:lnTo>
                    <a:lnTo>
                      <a:pt x="79" y="93"/>
                    </a:lnTo>
                    <a:lnTo>
                      <a:pt x="75" y="89"/>
                    </a:lnTo>
                    <a:lnTo>
                      <a:pt x="75" y="86"/>
                    </a:lnTo>
                    <a:lnTo>
                      <a:pt x="75" y="82"/>
                    </a:lnTo>
                    <a:lnTo>
                      <a:pt x="72" y="79"/>
                    </a:lnTo>
                    <a:lnTo>
                      <a:pt x="68" y="75"/>
                    </a:lnTo>
                    <a:lnTo>
                      <a:pt x="61" y="71"/>
                    </a:lnTo>
                    <a:lnTo>
                      <a:pt x="57" y="68"/>
                    </a:lnTo>
                    <a:lnTo>
                      <a:pt x="54" y="68"/>
                    </a:lnTo>
                    <a:lnTo>
                      <a:pt x="50" y="57"/>
                    </a:lnTo>
                    <a:lnTo>
                      <a:pt x="46" y="57"/>
                    </a:lnTo>
                    <a:lnTo>
                      <a:pt x="46" y="53"/>
                    </a:lnTo>
                    <a:lnTo>
                      <a:pt x="43" y="53"/>
                    </a:lnTo>
                    <a:lnTo>
                      <a:pt x="39" y="46"/>
                    </a:lnTo>
                    <a:lnTo>
                      <a:pt x="36" y="43"/>
                    </a:lnTo>
                    <a:lnTo>
                      <a:pt x="32" y="39"/>
                    </a:lnTo>
                    <a:lnTo>
                      <a:pt x="29" y="39"/>
                    </a:lnTo>
                    <a:lnTo>
                      <a:pt x="25" y="36"/>
                    </a:lnTo>
                    <a:lnTo>
                      <a:pt x="21" y="32"/>
                    </a:lnTo>
                    <a:lnTo>
                      <a:pt x="18" y="28"/>
                    </a:lnTo>
                    <a:lnTo>
                      <a:pt x="14" y="28"/>
                    </a:lnTo>
                    <a:lnTo>
                      <a:pt x="7" y="18"/>
                    </a:lnTo>
                    <a:lnTo>
                      <a:pt x="7" y="14"/>
                    </a:lnTo>
                    <a:lnTo>
                      <a:pt x="3" y="10"/>
                    </a:lnTo>
                    <a:lnTo>
                      <a:pt x="0" y="3"/>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59" name="Freeform 3296">
                <a:extLst>
                  <a:ext uri="{FF2B5EF4-FFF2-40B4-BE49-F238E27FC236}">
                    <a16:creationId xmlns:a16="http://schemas.microsoft.com/office/drawing/2014/main" id="{24738C7E-C5FF-4640-AE1D-C67C58847B8D}"/>
                  </a:ext>
                </a:extLst>
              </p:cNvPr>
              <p:cNvSpPr>
                <a:spLocks/>
              </p:cNvSpPr>
              <p:nvPr/>
            </p:nvSpPr>
            <p:spPr bwMode="auto">
              <a:xfrm>
                <a:off x="5678" y="2664"/>
                <a:ext cx="14" cy="11"/>
              </a:xfrm>
              <a:custGeom>
                <a:avLst/>
                <a:gdLst>
                  <a:gd name="T0" fmla="*/ 0 w 14"/>
                  <a:gd name="T1" fmla="*/ 0 h 11"/>
                  <a:gd name="T2" fmla="*/ 0 w 14"/>
                  <a:gd name="T3" fmla="*/ 0 h 11"/>
                  <a:gd name="T4" fmla="*/ 3 w 14"/>
                  <a:gd name="T5" fmla="*/ 0 h 11"/>
                  <a:gd name="T6" fmla="*/ 14 w 14"/>
                  <a:gd name="T7" fmla="*/ 7 h 11"/>
                  <a:gd name="T8" fmla="*/ 14 w 14"/>
                  <a:gd name="T9" fmla="*/ 11 h 11"/>
                  <a:gd name="T10" fmla="*/ 14 w 14"/>
                  <a:gd name="T11" fmla="*/ 11 h 11"/>
                  <a:gd name="T12" fmla="*/ 10 w 14"/>
                  <a:gd name="T13" fmla="*/ 7 h 11"/>
                  <a:gd name="T14" fmla="*/ 7 w 14"/>
                  <a:gd name="T15" fmla="*/ 7 h 11"/>
                  <a:gd name="T16" fmla="*/ 3 w 14"/>
                  <a:gd name="T17" fmla="*/ 4 h 11"/>
                  <a:gd name="T18" fmla="*/ 0 w 14"/>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1">
                    <a:moveTo>
                      <a:pt x="0" y="0"/>
                    </a:moveTo>
                    <a:lnTo>
                      <a:pt x="0" y="0"/>
                    </a:lnTo>
                    <a:lnTo>
                      <a:pt x="3" y="0"/>
                    </a:lnTo>
                    <a:lnTo>
                      <a:pt x="14" y="7"/>
                    </a:lnTo>
                    <a:lnTo>
                      <a:pt x="14" y="11"/>
                    </a:lnTo>
                    <a:lnTo>
                      <a:pt x="14" y="11"/>
                    </a:lnTo>
                    <a:lnTo>
                      <a:pt x="10" y="7"/>
                    </a:lnTo>
                    <a:lnTo>
                      <a:pt x="7" y="7"/>
                    </a:lnTo>
                    <a:lnTo>
                      <a:pt x="3"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0" name="Freeform 3297">
                <a:extLst>
                  <a:ext uri="{FF2B5EF4-FFF2-40B4-BE49-F238E27FC236}">
                    <a16:creationId xmlns:a16="http://schemas.microsoft.com/office/drawing/2014/main" id="{5A0FC767-2F0C-4F0C-842C-54D1F937EE7A}"/>
                  </a:ext>
                </a:extLst>
              </p:cNvPr>
              <p:cNvSpPr>
                <a:spLocks/>
              </p:cNvSpPr>
              <p:nvPr/>
            </p:nvSpPr>
            <p:spPr bwMode="auto">
              <a:xfrm>
                <a:off x="5678" y="2664"/>
                <a:ext cx="14" cy="11"/>
              </a:xfrm>
              <a:custGeom>
                <a:avLst/>
                <a:gdLst>
                  <a:gd name="T0" fmla="*/ 0 w 14"/>
                  <a:gd name="T1" fmla="*/ 0 h 11"/>
                  <a:gd name="T2" fmla="*/ 0 w 14"/>
                  <a:gd name="T3" fmla="*/ 0 h 11"/>
                  <a:gd name="T4" fmla="*/ 3 w 14"/>
                  <a:gd name="T5" fmla="*/ 0 h 11"/>
                  <a:gd name="T6" fmla="*/ 14 w 14"/>
                  <a:gd name="T7" fmla="*/ 7 h 11"/>
                  <a:gd name="T8" fmla="*/ 14 w 14"/>
                  <a:gd name="T9" fmla="*/ 11 h 11"/>
                  <a:gd name="T10" fmla="*/ 14 w 14"/>
                  <a:gd name="T11" fmla="*/ 11 h 11"/>
                  <a:gd name="T12" fmla="*/ 10 w 14"/>
                  <a:gd name="T13" fmla="*/ 7 h 11"/>
                  <a:gd name="T14" fmla="*/ 7 w 14"/>
                  <a:gd name="T15" fmla="*/ 7 h 11"/>
                  <a:gd name="T16" fmla="*/ 3 w 14"/>
                  <a:gd name="T17" fmla="*/ 4 h 11"/>
                  <a:gd name="T18" fmla="*/ 0 w 14"/>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1">
                    <a:moveTo>
                      <a:pt x="0" y="0"/>
                    </a:moveTo>
                    <a:lnTo>
                      <a:pt x="0" y="0"/>
                    </a:lnTo>
                    <a:lnTo>
                      <a:pt x="3" y="0"/>
                    </a:lnTo>
                    <a:lnTo>
                      <a:pt x="14" y="7"/>
                    </a:lnTo>
                    <a:lnTo>
                      <a:pt x="14" y="11"/>
                    </a:lnTo>
                    <a:lnTo>
                      <a:pt x="14" y="11"/>
                    </a:lnTo>
                    <a:lnTo>
                      <a:pt x="10" y="7"/>
                    </a:lnTo>
                    <a:lnTo>
                      <a:pt x="7" y="7"/>
                    </a:lnTo>
                    <a:lnTo>
                      <a:pt x="3"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1" name="Freeform 3298">
                <a:extLst>
                  <a:ext uri="{FF2B5EF4-FFF2-40B4-BE49-F238E27FC236}">
                    <a16:creationId xmlns:a16="http://schemas.microsoft.com/office/drawing/2014/main" id="{01E68E2A-ABB4-4270-B2A4-15D8E71397C2}"/>
                  </a:ext>
                </a:extLst>
              </p:cNvPr>
              <p:cNvSpPr>
                <a:spLocks/>
              </p:cNvSpPr>
              <p:nvPr/>
            </p:nvSpPr>
            <p:spPr bwMode="auto">
              <a:xfrm>
                <a:off x="5706" y="2693"/>
                <a:ext cx="18" cy="18"/>
              </a:xfrm>
              <a:custGeom>
                <a:avLst/>
                <a:gdLst>
                  <a:gd name="T0" fmla="*/ 4 w 18"/>
                  <a:gd name="T1" fmla="*/ 0 h 18"/>
                  <a:gd name="T2" fmla="*/ 0 w 18"/>
                  <a:gd name="T3" fmla="*/ 0 h 18"/>
                  <a:gd name="T4" fmla="*/ 7 w 18"/>
                  <a:gd name="T5" fmla="*/ 0 h 18"/>
                  <a:gd name="T6" fmla="*/ 7 w 18"/>
                  <a:gd name="T7" fmla="*/ 0 h 18"/>
                  <a:gd name="T8" fmla="*/ 11 w 18"/>
                  <a:gd name="T9" fmla="*/ 3 h 18"/>
                  <a:gd name="T10" fmla="*/ 18 w 18"/>
                  <a:gd name="T11" fmla="*/ 11 h 18"/>
                  <a:gd name="T12" fmla="*/ 18 w 18"/>
                  <a:gd name="T13" fmla="*/ 14 h 18"/>
                  <a:gd name="T14" fmla="*/ 18 w 18"/>
                  <a:gd name="T15" fmla="*/ 18 h 18"/>
                  <a:gd name="T16" fmla="*/ 15 w 18"/>
                  <a:gd name="T17" fmla="*/ 18 h 18"/>
                  <a:gd name="T18" fmla="*/ 11 w 18"/>
                  <a:gd name="T19" fmla="*/ 14 h 18"/>
                  <a:gd name="T20" fmla="*/ 11 w 18"/>
                  <a:gd name="T21" fmla="*/ 11 h 18"/>
                  <a:gd name="T22" fmla="*/ 7 w 18"/>
                  <a:gd name="T23" fmla="*/ 7 h 18"/>
                  <a:gd name="T24" fmla="*/ 4 w 18"/>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8">
                    <a:moveTo>
                      <a:pt x="4" y="0"/>
                    </a:moveTo>
                    <a:lnTo>
                      <a:pt x="0" y="0"/>
                    </a:lnTo>
                    <a:lnTo>
                      <a:pt x="7" y="0"/>
                    </a:lnTo>
                    <a:lnTo>
                      <a:pt x="7" y="0"/>
                    </a:lnTo>
                    <a:lnTo>
                      <a:pt x="11" y="3"/>
                    </a:lnTo>
                    <a:lnTo>
                      <a:pt x="18" y="11"/>
                    </a:lnTo>
                    <a:lnTo>
                      <a:pt x="18" y="14"/>
                    </a:lnTo>
                    <a:lnTo>
                      <a:pt x="18" y="18"/>
                    </a:lnTo>
                    <a:lnTo>
                      <a:pt x="15" y="18"/>
                    </a:lnTo>
                    <a:lnTo>
                      <a:pt x="11" y="14"/>
                    </a:lnTo>
                    <a:lnTo>
                      <a:pt x="11" y="11"/>
                    </a:lnTo>
                    <a:lnTo>
                      <a:pt x="7" y="7"/>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2" name="Freeform 3299">
                <a:extLst>
                  <a:ext uri="{FF2B5EF4-FFF2-40B4-BE49-F238E27FC236}">
                    <a16:creationId xmlns:a16="http://schemas.microsoft.com/office/drawing/2014/main" id="{296E4C8B-E762-4A3D-A162-2F00C5E42A7C}"/>
                  </a:ext>
                </a:extLst>
              </p:cNvPr>
              <p:cNvSpPr>
                <a:spLocks/>
              </p:cNvSpPr>
              <p:nvPr/>
            </p:nvSpPr>
            <p:spPr bwMode="auto">
              <a:xfrm>
                <a:off x="5706" y="2693"/>
                <a:ext cx="18" cy="18"/>
              </a:xfrm>
              <a:custGeom>
                <a:avLst/>
                <a:gdLst>
                  <a:gd name="T0" fmla="*/ 4 w 18"/>
                  <a:gd name="T1" fmla="*/ 0 h 18"/>
                  <a:gd name="T2" fmla="*/ 0 w 18"/>
                  <a:gd name="T3" fmla="*/ 0 h 18"/>
                  <a:gd name="T4" fmla="*/ 7 w 18"/>
                  <a:gd name="T5" fmla="*/ 0 h 18"/>
                  <a:gd name="T6" fmla="*/ 7 w 18"/>
                  <a:gd name="T7" fmla="*/ 0 h 18"/>
                  <a:gd name="T8" fmla="*/ 11 w 18"/>
                  <a:gd name="T9" fmla="*/ 3 h 18"/>
                  <a:gd name="T10" fmla="*/ 18 w 18"/>
                  <a:gd name="T11" fmla="*/ 11 h 18"/>
                  <a:gd name="T12" fmla="*/ 18 w 18"/>
                  <a:gd name="T13" fmla="*/ 14 h 18"/>
                  <a:gd name="T14" fmla="*/ 18 w 18"/>
                  <a:gd name="T15" fmla="*/ 18 h 18"/>
                  <a:gd name="T16" fmla="*/ 15 w 18"/>
                  <a:gd name="T17" fmla="*/ 18 h 18"/>
                  <a:gd name="T18" fmla="*/ 11 w 18"/>
                  <a:gd name="T19" fmla="*/ 14 h 18"/>
                  <a:gd name="T20" fmla="*/ 11 w 18"/>
                  <a:gd name="T21" fmla="*/ 11 h 18"/>
                  <a:gd name="T22" fmla="*/ 7 w 18"/>
                  <a:gd name="T23" fmla="*/ 7 h 18"/>
                  <a:gd name="T24" fmla="*/ 4 w 18"/>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8">
                    <a:moveTo>
                      <a:pt x="4" y="0"/>
                    </a:moveTo>
                    <a:lnTo>
                      <a:pt x="0" y="0"/>
                    </a:lnTo>
                    <a:lnTo>
                      <a:pt x="7" y="0"/>
                    </a:lnTo>
                    <a:lnTo>
                      <a:pt x="7" y="0"/>
                    </a:lnTo>
                    <a:lnTo>
                      <a:pt x="11" y="3"/>
                    </a:lnTo>
                    <a:lnTo>
                      <a:pt x="18" y="11"/>
                    </a:lnTo>
                    <a:lnTo>
                      <a:pt x="18" y="14"/>
                    </a:lnTo>
                    <a:lnTo>
                      <a:pt x="18" y="18"/>
                    </a:lnTo>
                    <a:lnTo>
                      <a:pt x="15" y="18"/>
                    </a:lnTo>
                    <a:lnTo>
                      <a:pt x="11" y="14"/>
                    </a:lnTo>
                    <a:lnTo>
                      <a:pt x="11" y="11"/>
                    </a:lnTo>
                    <a:lnTo>
                      <a:pt x="7" y="7"/>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3" name="Freeform 3300">
                <a:extLst>
                  <a:ext uri="{FF2B5EF4-FFF2-40B4-BE49-F238E27FC236}">
                    <a16:creationId xmlns:a16="http://schemas.microsoft.com/office/drawing/2014/main" id="{61FD956F-F9CD-44A5-8DF1-0D93ED3BE6F0}"/>
                  </a:ext>
                </a:extLst>
              </p:cNvPr>
              <p:cNvSpPr>
                <a:spLocks/>
              </p:cNvSpPr>
              <p:nvPr/>
            </p:nvSpPr>
            <p:spPr bwMode="auto">
              <a:xfrm>
                <a:off x="5796" y="2678"/>
                <a:ext cx="7" cy="8"/>
              </a:xfrm>
              <a:custGeom>
                <a:avLst/>
                <a:gdLst>
                  <a:gd name="T0" fmla="*/ 3 w 7"/>
                  <a:gd name="T1" fmla="*/ 8 h 8"/>
                  <a:gd name="T2" fmla="*/ 3 w 7"/>
                  <a:gd name="T3" fmla="*/ 8 h 8"/>
                  <a:gd name="T4" fmla="*/ 0 w 7"/>
                  <a:gd name="T5" fmla="*/ 8 h 8"/>
                  <a:gd name="T6" fmla="*/ 0 w 7"/>
                  <a:gd name="T7" fmla="*/ 4 h 8"/>
                  <a:gd name="T8" fmla="*/ 0 w 7"/>
                  <a:gd name="T9" fmla="*/ 4 h 8"/>
                  <a:gd name="T10" fmla="*/ 0 w 7"/>
                  <a:gd name="T11" fmla="*/ 4 h 8"/>
                  <a:gd name="T12" fmla="*/ 0 w 7"/>
                  <a:gd name="T13" fmla="*/ 0 h 8"/>
                  <a:gd name="T14" fmla="*/ 3 w 7"/>
                  <a:gd name="T15" fmla="*/ 0 h 8"/>
                  <a:gd name="T16" fmla="*/ 7 w 7"/>
                  <a:gd name="T17" fmla="*/ 4 h 8"/>
                  <a:gd name="T18" fmla="*/ 7 w 7"/>
                  <a:gd name="T19" fmla="*/ 8 h 8"/>
                  <a:gd name="T20" fmla="*/ 3 w 7"/>
                  <a:gd name="T21" fmla="*/ 8 h 8"/>
                  <a:gd name="T22" fmla="*/ 3 w 7"/>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8">
                    <a:moveTo>
                      <a:pt x="3" y="8"/>
                    </a:moveTo>
                    <a:lnTo>
                      <a:pt x="3" y="8"/>
                    </a:lnTo>
                    <a:lnTo>
                      <a:pt x="0" y="8"/>
                    </a:lnTo>
                    <a:lnTo>
                      <a:pt x="0" y="4"/>
                    </a:lnTo>
                    <a:lnTo>
                      <a:pt x="0" y="4"/>
                    </a:lnTo>
                    <a:lnTo>
                      <a:pt x="0" y="4"/>
                    </a:lnTo>
                    <a:lnTo>
                      <a:pt x="0" y="0"/>
                    </a:lnTo>
                    <a:lnTo>
                      <a:pt x="3" y="0"/>
                    </a:lnTo>
                    <a:lnTo>
                      <a:pt x="7" y="4"/>
                    </a:lnTo>
                    <a:lnTo>
                      <a:pt x="7" y="8"/>
                    </a:lnTo>
                    <a:lnTo>
                      <a:pt x="3" y="8"/>
                    </a:lnTo>
                    <a:lnTo>
                      <a:pt x="3" y="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4" name="Freeform 3301">
                <a:extLst>
                  <a:ext uri="{FF2B5EF4-FFF2-40B4-BE49-F238E27FC236}">
                    <a16:creationId xmlns:a16="http://schemas.microsoft.com/office/drawing/2014/main" id="{5BDCA274-587D-4BB3-9650-CB67684A4889}"/>
                  </a:ext>
                </a:extLst>
              </p:cNvPr>
              <p:cNvSpPr>
                <a:spLocks/>
              </p:cNvSpPr>
              <p:nvPr/>
            </p:nvSpPr>
            <p:spPr bwMode="auto">
              <a:xfrm>
                <a:off x="5796" y="2678"/>
                <a:ext cx="7" cy="8"/>
              </a:xfrm>
              <a:custGeom>
                <a:avLst/>
                <a:gdLst>
                  <a:gd name="T0" fmla="*/ 3 w 7"/>
                  <a:gd name="T1" fmla="*/ 8 h 8"/>
                  <a:gd name="T2" fmla="*/ 3 w 7"/>
                  <a:gd name="T3" fmla="*/ 8 h 8"/>
                  <a:gd name="T4" fmla="*/ 0 w 7"/>
                  <a:gd name="T5" fmla="*/ 8 h 8"/>
                  <a:gd name="T6" fmla="*/ 0 w 7"/>
                  <a:gd name="T7" fmla="*/ 4 h 8"/>
                  <a:gd name="T8" fmla="*/ 0 w 7"/>
                  <a:gd name="T9" fmla="*/ 4 h 8"/>
                  <a:gd name="T10" fmla="*/ 0 w 7"/>
                  <a:gd name="T11" fmla="*/ 4 h 8"/>
                  <a:gd name="T12" fmla="*/ 0 w 7"/>
                  <a:gd name="T13" fmla="*/ 0 h 8"/>
                  <a:gd name="T14" fmla="*/ 3 w 7"/>
                  <a:gd name="T15" fmla="*/ 0 h 8"/>
                  <a:gd name="T16" fmla="*/ 7 w 7"/>
                  <a:gd name="T17" fmla="*/ 4 h 8"/>
                  <a:gd name="T18" fmla="*/ 7 w 7"/>
                  <a:gd name="T19" fmla="*/ 8 h 8"/>
                  <a:gd name="T20" fmla="*/ 3 w 7"/>
                  <a:gd name="T21" fmla="*/ 8 h 8"/>
                  <a:gd name="T22" fmla="*/ 3 w 7"/>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8">
                    <a:moveTo>
                      <a:pt x="3" y="8"/>
                    </a:moveTo>
                    <a:lnTo>
                      <a:pt x="3" y="8"/>
                    </a:lnTo>
                    <a:lnTo>
                      <a:pt x="0" y="8"/>
                    </a:lnTo>
                    <a:lnTo>
                      <a:pt x="0" y="4"/>
                    </a:lnTo>
                    <a:lnTo>
                      <a:pt x="0" y="4"/>
                    </a:lnTo>
                    <a:lnTo>
                      <a:pt x="0" y="4"/>
                    </a:lnTo>
                    <a:lnTo>
                      <a:pt x="0" y="0"/>
                    </a:lnTo>
                    <a:lnTo>
                      <a:pt x="3" y="0"/>
                    </a:lnTo>
                    <a:lnTo>
                      <a:pt x="7" y="4"/>
                    </a:lnTo>
                    <a:lnTo>
                      <a:pt x="7" y="8"/>
                    </a:lnTo>
                    <a:lnTo>
                      <a:pt x="3" y="8"/>
                    </a:lnTo>
                    <a:lnTo>
                      <a:pt x="3" y="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5" name="Freeform 3302">
                <a:extLst>
                  <a:ext uri="{FF2B5EF4-FFF2-40B4-BE49-F238E27FC236}">
                    <a16:creationId xmlns:a16="http://schemas.microsoft.com/office/drawing/2014/main" id="{00304B0C-EFD7-4E9B-BA4B-2E3DED7773C3}"/>
                  </a:ext>
                </a:extLst>
              </p:cNvPr>
              <p:cNvSpPr>
                <a:spLocks/>
              </p:cNvSpPr>
              <p:nvPr/>
            </p:nvSpPr>
            <p:spPr bwMode="auto">
              <a:xfrm>
                <a:off x="5807" y="2689"/>
                <a:ext cx="10" cy="7"/>
              </a:xfrm>
              <a:custGeom>
                <a:avLst/>
                <a:gdLst>
                  <a:gd name="T0" fmla="*/ 0 w 10"/>
                  <a:gd name="T1" fmla="*/ 0 h 7"/>
                  <a:gd name="T2" fmla="*/ 0 w 10"/>
                  <a:gd name="T3" fmla="*/ 0 h 7"/>
                  <a:gd name="T4" fmla="*/ 3 w 10"/>
                  <a:gd name="T5" fmla="*/ 0 h 7"/>
                  <a:gd name="T6" fmla="*/ 3 w 10"/>
                  <a:gd name="T7" fmla="*/ 0 h 7"/>
                  <a:gd name="T8" fmla="*/ 7 w 10"/>
                  <a:gd name="T9" fmla="*/ 0 h 7"/>
                  <a:gd name="T10" fmla="*/ 10 w 10"/>
                  <a:gd name="T11" fmla="*/ 7 h 7"/>
                  <a:gd name="T12" fmla="*/ 10 w 10"/>
                  <a:gd name="T13" fmla="*/ 7 h 7"/>
                  <a:gd name="T14" fmla="*/ 7 w 10"/>
                  <a:gd name="T15" fmla="*/ 4 h 7"/>
                  <a:gd name="T16" fmla="*/ 3 w 10"/>
                  <a:gd name="T17" fmla="*/ 4 h 7"/>
                  <a:gd name="T18" fmla="*/ 0 w 10"/>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7">
                    <a:moveTo>
                      <a:pt x="0" y="0"/>
                    </a:moveTo>
                    <a:lnTo>
                      <a:pt x="0" y="0"/>
                    </a:lnTo>
                    <a:lnTo>
                      <a:pt x="3" y="0"/>
                    </a:lnTo>
                    <a:lnTo>
                      <a:pt x="3" y="0"/>
                    </a:lnTo>
                    <a:lnTo>
                      <a:pt x="7" y="0"/>
                    </a:lnTo>
                    <a:lnTo>
                      <a:pt x="10" y="7"/>
                    </a:lnTo>
                    <a:lnTo>
                      <a:pt x="10" y="7"/>
                    </a:lnTo>
                    <a:lnTo>
                      <a:pt x="7" y="4"/>
                    </a:lnTo>
                    <a:lnTo>
                      <a:pt x="3"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6" name="Freeform 3303">
                <a:extLst>
                  <a:ext uri="{FF2B5EF4-FFF2-40B4-BE49-F238E27FC236}">
                    <a16:creationId xmlns:a16="http://schemas.microsoft.com/office/drawing/2014/main" id="{BC32E38D-DA78-45D5-86C8-A5D6BE10BDD6}"/>
                  </a:ext>
                </a:extLst>
              </p:cNvPr>
              <p:cNvSpPr>
                <a:spLocks/>
              </p:cNvSpPr>
              <p:nvPr/>
            </p:nvSpPr>
            <p:spPr bwMode="auto">
              <a:xfrm>
                <a:off x="5807" y="2689"/>
                <a:ext cx="10" cy="7"/>
              </a:xfrm>
              <a:custGeom>
                <a:avLst/>
                <a:gdLst>
                  <a:gd name="T0" fmla="*/ 0 w 10"/>
                  <a:gd name="T1" fmla="*/ 0 h 7"/>
                  <a:gd name="T2" fmla="*/ 0 w 10"/>
                  <a:gd name="T3" fmla="*/ 0 h 7"/>
                  <a:gd name="T4" fmla="*/ 3 w 10"/>
                  <a:gd name="T5" fmla="*/ 0 h 7"/>
                  <a:gd name="T6" fmla="*/ 3 w 10"/>
                  <a:gd name="T7" fmla="*/ 0 h 7"/>
                  <a:gd name="T8" fmla="*/ 7 w 10"/>
                  <a:gd name="T9" fmla="*/ 0 h 7"/>
                  <a:gd name="T10" fmla="*/ 10 w 10"/>
                  <a:gd name="T11" fmla="*/ 7 h 7"/>
                  <a:gd name="T12" fmla="*/ 10 w 10"/>
                  <a:gd name="T13" fmla="*/ 7 h 7"/>
                  <a:gd name="T14" fmla="*/ 7 w 10"/>
                  <a:gd name="T15" fmla="*/ 4 h 7"/>
                  <a:gd name="T16" fmla="*/ 3 w 10"/>
                  <a:gd name="T17" fmla="*/ 4 h 7"/>
                  <a:gd name="T18" fmla="*/ 0 w 10"/>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7">
                    <a:moveTo>
                      <a:pt x="0" y="0"/>
                    </a:moveTo>
                    <a:lnTo>
                      <a:pt x="0" y="0"/>
                    </a:lnTo>
                    <a:lnTo>
                      <a:pt x="3" y="0"/>
                    </a:lnTo>
                    <a:lnTo>
                      <a:pt x="3" y="0"/>
                    </a:lnTo>
                    <a:lnTo>
                      <a:pt x="7" y="0"/>
                    </a:lnTo>
                    <a:lnTo>
                      <a:pt x="10" y="7"/>
                    </a:lnTo>
                    <a:lnTo>
                      <a:pt x="10" y="7"/>
                    </a:lnTo>
                    <a:lnTo>
                      <a:pt x="7" y="4"/>
                    </a:lnTo>
                    <a:lnTo>
                      <a:pt x="3"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7" name="Freeform 3304">
                <a:extLst>
                  <a:ext uri="{FF2B5EF4-FFF2-40B4-BE49-F238E27FC236}">
                    <a16:creationId xmlns:a16="http://schemas.microsoft.com/office/drawing/2014/main" id="{AFCE8982-D6F1-4A04-894B-E091CD411739}"/>
                  </a:ext>
                </a:extLst>
              </p:cNvPr>
              <p:cNvSpPr>
                <a:spLocks/>
              </p:cNvSpPr>
              <p:nvPr/>
            </p:nvSpPr>
            <p:spPr bwMode="auto">
              <a:xfrm>
                <a:off x="5739" y="2739"/>
                <a:ext cx="10" cy="18"/>
              </a:xfrm>
              <a:custGeom>
                <a:avLst/>
                <a:gdLst>
                  <a:gd name="T0" fmla="*/ 0 w 10"/>
                  <a:gd name="T1" fmla="*/ 4 h 18"/>
                  <a:gd name="T2" fmla="*/ 3 w 10"/>
                  <a:gd name="T3" fmla="*/ 0 h 18"/>
                  <a:gd name="T4" fmla="*/ 7 w 10"/>
                  <a:gd name="T5" fmla="*/ 4 h 18"/>
                  <a:gd name="T6" fmla="*/ 7 w 10"/>
                  <a:gd name="T7" fmla="*/ 8 h 18"/>
                  <a:gd name="T8" fmla="*/ 7 w 10"/>
                  <a:gd name="T9" fmla="*/ 11 h 18"/>
                  <a:gd name="T10" fmla="*/ 10 w 10"/>
                  <a:gd name="T11" fmla="*/ 18 h 18"/>
                  <a:gd name="T12" fmla="*/ 10 w 10"/>
                  <a:gd name="T13" fmla="*/ 18 h 18"/>
                  <a:gd name="T14" fmla="*/ 10 w 10"/>
                  <a:gd name="T15" fmla="*/ 18 h 18"/>
                  <a:gd name="T16" fmla="*/ 7 w 10"/>
                  <a:gd name="T17" fmla="*/ 18 h 18"/>
                  <a:gd name="T18" fmla="*/ 3 w 10"/>
                  <a:gd name="T19" fmla="*/ 18 h 18"/>
                  <a:gd name="T20" fmla="*/ 3 w 10"/>
                  <a:gd name="T21" fmla="*/ 15 h 18"/>
                  <a:gd name="T22" fmla="*/ 0 w 10"/>
                  <a:gd name="T23" fmla="*/ 11 h 18"/>
                  <a:gd name="T24" fmla="*/ 0 w 10"/>
                  <a:gd name="T25" fmla="*/ 8 h 18"/>
                  <a:gd name="T26" fmla="*/ 0 w 10"/>
                  <a:gd name="T27" fmla="*/ 8 h 18"/>
                  <a:gd name="T28" fmla="*/ 0 w 10"/>
                  <a:gd name="T2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8">
                    <a:moveTo>
                      <a:pt x="0" y="4"/>
                    </a:moveTo>
                    <a:lnTo>
                      <a:pt x="3" y="0"/>
                    </a:lnTo>
                    <a:lnTo>
                      <a:pt x="7" y="4"/>
                    </a:lnTo>
                    <a:lnTo>
                      <a:pt x="7" y="8"/>
                    </a:lnTo>
                    <a:lnTo>
                      <a:pt x="7" y="11"/>
                    </a:lnTo>
                    <a:lnTo>
                      <a:pt x="10" y="18"/>
                    </a:lnTo>
                    <a:lnTo>
                      <a:pt x="10" y="18"/>
                    </a:lnTo>
                    <a:lnTo>
                      <a:pt x="10" y="18"/>
                    </a:lnTo>
                    <a:lnTo>
                      <a:pt x="7" y="18"/>
                    </a:lnTo>
                    <a:lnTo>
                      <a:pt x="3" y="18"/>
                    </a:lnTo>
                    <a:lnTo>
                      <a:pt x="3" y="15"/>
                    </a:lnTo>
                    <a:lnTo>
                      <a:pt x="0" y="11"/>
                    </a:lnTo>
                    <a:lnTo>
                      <a:pt x="0" y="8"/>
                    </a:lnTo>
                    <a:lnTo>
                      <a:pt x="0" y="8"/>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8" name="Freeform 3305">
                <a:extLst>
                  <a:ext uri="{FF2B5EF4-FFF2-40B4-BE49-F238E27FC236}">
                    <a16:creationId xmlns:a16="http://schemas.microsoft.com/office/drawing/2014/main" id="{1C5C5BBB-8C5C-4748-9495-19A9A4905900}"/>
                  </a:ext>
                </a:extLst>
              </p:cNvPr>
              <p:cNvSpPr>
                <a:spLocks/>
              </p:cNvSpPr>
              <p:nvPr/>
            </p:nvSpPr>
            <p:spPr bwMode="auto">
              <a:xfrm>
                <a:off x="5739" y="2739"/>
                <a:ext cx="10" cy="18"/>
              </a:xfrm>
              <a:custGeom>
                <a:avLst/>
                <a:gdLst>
                  <a:gd name="T0" fmla="*/ 0 w 10"/>
                  <a:gd name="T1" fmla="*/ 4 h 18"/>
                  <a:gd name="T2" fmla="*/ 3 w 10"/>
                  <a:gd name="T3" fmla="*/ 0 h 18"/>
                  <a:gd name="T4" fmla="*/ 7 w 10"/>
                  <a:gd name="T5" fmla="*/ 4 h 18"/>
                  <a:gd name="T6" fmla="*/ 7 w 10"/>
                  <a:gd name="T7" fmla="*/ 8 h 18"/>
                  <a:gd name="T8" fmla="*/ 7 w 10"/>
                  <a:gd name="T9" fmla="*/ 11 h 18"/>
                  <a:gd name="T10" fmla="*/ 10 w 10"/>
                  <a:gd name="T11" fmla="*/ 18 h 18"/>
                  <a:gd name="T12" fmla="*/ 10 w 10"/>
                  <a:gd name="T13" fmla="*/ 18 h 18"/>
                  <a:gd name="T14" fmla="*/ 10 w 10"/>
                  <a:gd name="T15" fmla="*/ 18 h 18"/>
                  <a:gd name="T16" fmla="*/ 7 w 10"/>
                  <a:gd name="T17" fmla="*/ 18 h 18"/>
                  <a:gd name="T18" fmla="*/ 3 w 10"/>
                  <a:gd name="T19" fmla="*/ 18 h 18"/>
                  <a:gd name="T20" fmla="*/ 3 w 10"/>
                  <a:gd name="T21" fmla="*/ 15 h 18"/>
                  <a:gd name="T22" fmla="*/ 0 w 10"/>
                  <a:gd name="T23" fmla="*/ 11 h 18"/>
                  <a:gd name="T24" fmla="*/ 0 w 10"/>
                  <a:gd name="T25" fmla="*/ 8 h 18"/>
                  <a:gd name="T26" fmla="*/ 0 w 10"/>
                  <a:gd name="T27" fmla="*/ 8 h 18"/>
                  <a:gd name="T28" fmla="*/ 0 w 10"/>
                  <a:gd name="T2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8">
                    <a:moveTo>
                      <a:pt x="0" y="4"/>
                    </a:moveTo>
                    <a:lnTo>
                      <a:pt x="3" y="0"/>
                    </a:lnTo>
                    <a:lnTo>
                      <a:pt x="7" y="4"/>
                    </a:lnTo>
                    <a:lnTo>
                      <a:pt x="7" y="8"/>
                    </a:lnTo>
                    <a:lnTo>
                      <a:pt x="7" y="11"/>
                    </a:lnTo>
                    <a:lnTo>
                      <a:pt x="10" y="18"/>
                    </a:lnTo>
                    <a:lnTo>
                      <a:pt x="10" y="18"/>
                    </a:lnTo>
                    <a:lnTo>
                      <a:pt x="10" y="18"/>
                    </a:lnTo>
                    <a:lnTo>
                      <a:pt x="7" y="18"/>
                    </a:lnTo>
                    <a:lnTo>
                      <a:pt x="3" y="18"/>
                    </a:lnTo>
                    <a:lnTo>
                      <a:pt x="3" y="15"/>
                    </a:lnTo>
                    <a:lnTo>
                      <a:pt x="0" y="11"/>
                    </a:lnTo>
                    <a:lnTo>
                      <a:pt x="0" y="8"/>
                    </a:lnTo>
                    <a:lnTo>
                      <a:pt x="0" y="8"/>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69" name="Freeform 3306">
                <a:extLst>
                  <a:ext uri="{FF2B5EF4-FFF2-40B4-BE49-F238E27FC236}">
                    <a16:creationId xmlns:a16="http://schemas.microsoft.com/office/drawing/2014/main" id="{8FE8FEDD-A5D0-4846-9113-5A960F182A48}"/>
                  </a:ext>
                </a:extLst>
              </p:cNvPr>
              <p:cNvSpPr>
                <a:spLocks/>
              </p:cNvSpPr>
              <p:nvPr/>
            </p:nvSpPr>
            <p:spPr bwMode="auto">
              <a:xfrm>
                <a:off x="5853" y="2729"/>
                <a:ext cx="4" cy="7"/>
              </a:xfrm>
              <a:custGeom>
                <a:avLst/>
                <a:gdLst>
                  <a:gd name="T0" fmla="*/ 0 w 4"/>
                  <a:gd name="T1" fmla="*/ 3 h 7"/>
                  <a:gd name="T2" fmla="*/ 0 w 4"/>
                  <a:gd name="T3" fmla="*/ 3 h 7"/>
                  <a:gd name="T4" fmla="*/ 0 w 4"/>
                  <a:gd name="T5" fmla="*/ 3 h 7"/>
                  <a:gd name="T6" fmla="*/ 4 w 4"/>
                  <a:gd name="T7" fmla="*/ 0 h 7"/>
                  <a:gd name="T8" fmla="*/ 4 w 4"/>
                  <a:gd name="T9" fmla="*/ 3 h 7"/>
                  <a:gd name="T10" fmla="*/ 4 w 4"/>
                  <a:gd name="T11" fmla="*/ 7 h 7"/>
                  <a:gd name="T12" fmla="*/ 4 w 4"/>
                  <a:gd name="T13" fmla="*/ 7 h 7"/>
                  <a:gd name="T14" fmla="*/ 0 w 4"/>
                  <a:gd name="T15" fmla="*/ 7 h 7"/>
                  <a:gd name="T16" fmla="*/ 0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0" y="3"/>
                    </a:moveTo>
                    <a:lnTo>
                      <a:pt x="0" y="3"/>
                    </a:lnTo>
                    <a:lnTo>
                      <a:pt x="0" y="3"/>
                    </a:lnTo>
                    <a:lnTo>
                      <a:pt x="4" y="0"/>
                    </a:lnTo>
                    <a:lnTo>
                      <a:pt x="4" y="3"/>
                    </a:lnTo>
                    <a:lnTo>
                      <a:pt x="4" y="7"/>
                    </a:lnTo>
                    <a:lnTo>
                      <a:pt x="4" y="7"/>
                    </a:lnTo>
                    <a:lnTo>
                      <a:pt x="0" y="7"/>
                    </a:lnTo>
                    <a:lnTo>
                      <a:pt x="0"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0" name="Freeform 3307">
                <a:extLst>
                  <a:ext uri="{FF2B5EF4-FFF2-40B4-BE49-F238E27FC236}">
                    <a16:creationId xmlns:a16="http://schemas.microsoft.com/office/drawing/2014/main" id="{C1067EC5-73E8-484E-AE1B-5EBB54D33E6B}"/>
                  </a:ext>
                </a:extLst>
              </p:cNvPr>
              <p:cNvSpPr>
                <a:spLocks/>
              </p:cNvSpPr>
              <p:nvPr/>
            </p:nvSpPr>
            <p:spPr bwMode="auto">
              <a:xfrm>
                <a:off x="5853" y="2729"/>
                <a:ext cx="4" cy="7"/>
              </a:xfrm>
              <a:custGeom>
                <a:avLst/>
                <a:gdLst>
                  <a:gd name="T0" fmla="*/ 0 w 4"/>
                  <a:gd name="T1" fmla="*/ 3 h 7"/>
                  <a:gd name="T2" fmla="*/ 0 w 4"/>
                  <a:gd name="T3" fmla="*/ 3 h 7"/>
                  <a:gd name="T4" fmla="*/ 0 w 4"/>
                  <a:gd name="T5" fmla="*/ 3 h 7"/>
                  <a:gd name="T6" fmla="*/ 4 w 4"/>
                  <a:gd name="T7" fmla="*/ 0 h 7"/>
                  <a:gd name="T8" fmla="*/ 4 w 4"/>
                  <a:gd name="T9" fmla="*/ 3 h 7"/>
                  <a:gd name="T10" fmla="*/ 4 w 4"/>
                  <a:gd name="T11" fmla="*/ 7 h 7"/>
                  <a:gd name="T12" fmla="*/ 4 w 4"/>
                  <a:gd name="T13" fmla="*/ 7 h 7"/>
                  <a:gd name="T14" fmla="*/ 0 w 4"/>
                  <a:gd name="T15" fmla="*/ 7 h 7"/>
                  <a:gd name="T16" fmla="*/ 0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0" y="3"/>
                    </a:moveTo>
                    <a:lnTo>
                      <a:pt x="0" y="3"/>
                    </a:lnTo>
                    <a:lnTo>
                      <a:pt x="0" y="3"/>
                    </a:lnTo>
                    <a:lnTo>
                      <a:pt x="4" y="0"/>
                    </a:lnTo>
                    <a:lnTo>
                      <a:pt x="4" y="3"/>
                    </a:lnTo>
                    <a:lnTo>
                      <a:pt x="4" y="7"/>
                    </a:lnTo>
                    <a:lnTo>
                      <a:pt x="4" y="7"/>
                    </a:lnTo>
                    <a:lnTo>
                      <a:pt x="0" y="7"/>
                    </a:lnTo>
                    <a:lnTo>
                      <a:pt x="0"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1" name="Freeform 3308">
                <a:extLst>
                  <a:ext uri="{FF2B5EF4-FFF2-40B4-BE49-F238E27FC236}">
                    <a16:creationId xmlns:a16="http://schemas.microsoft.com/office/drawing/2014/main" id="{87B09EBE-B0FD-4C02-BC28-DFBB4DC8F256}"/>
                  </a:ext>
                </a:extLst>
              </p:cNvPr>
              <p:cNvSpPr>
                <a:spLocks/>
              </p:cNvSpPr>
              <p:nvPr/>
            </p:nvSpPr>
            <p:spPr bwMode="auto">
              <a:xfrm>
                <a:off x="5871" y="2754"/>
                <a:ext cx="32" cy="32"/>
              </a:xfrm>
              <a:custGeom>
                <a:avLst/>
                <a:gdLst>
                  <a:gd name="T0" fmla="*/ 0 w 32"/>
                  <a:gd name="T1" fmla="*/ 7 h 32"/>
                  <a:gd name="T2" fmla="*/ 4 w 32"/>
                  <a:gd name="T3" fmla="*/ 3 h 32"/>
                  <a:gd name="T4" fmla="*/ 4 w 32"/>
                  <a:gd name="T5" fmla="*/ 0 h 32"/>
                  <a:gd name="T6" fmla="*/ 7 w 32"/>
                  <a:gd name="T7" fmla="*/ 0 h 32"/>
                  <a:gd name="T8" fmla="*/ 7 w 32"/>
                  <a:gd name="T9" fmla="*/ 0 h 32"/>
                  <a:gd name="T10" fmla="*/ 11 w 32"/>
                  <a:gd name="T11" fmla="*/ 3 h 32"/>
                  <a:gd name="T12" fmla="*/ 11 w 32"/>
                  <a:gd name="T13" fmla="*/ 3 h 32"/>
                  <a:gd name="T14" fmla="*/ 11 w 32"/>
                  <a:gd name="T15" fmla="*/ 3 h 32"/>
                  <a:gd name="T16" fmla="*/ 11 w 32"/>
                  <a:gd name="T17" fmla="*/ 0 h 32"/>
                  <a:gd name="T18" fmla="*/ 11 w 32"/>
                  <a:gd name="T19" fmla="*/ 0 h 32"/>
                  <a:gd name="T20" fmla="*/ 14 w 32"/>
                  <a:gd name="T21" fmla="*/ 0 h 32"/>
                  <a:gd name="T22" fmla="*/ 14 w 32"/>
                  <a:gd name="T23" fmla="*/ 3 h 32"/>
                  <a:gd name="T24" fmla="*/ 18 w 32"/>
                  <a:gd name="T25" fmla="*/ 7 h 32"/>
                  <a:gd name="T26" fmla="*/ 18 w 32"/>
                  <a:gd name="T27" fmla="*/ 10 h 32"/>
                  <a:gd name="T28" fmla="*/ 22 w 32"/>
                  <a:gd name="T29" fmla="*/ 14 h 32"/>
                  <a:gd name="T30" fmla="*/ 22 w 32"/>
                  <a:gd name="T31" fmla="*/ 18 h 32"/>
                  <a:gd name="T32" fmla="*/ 25 w 32"/>
                  <a:gd name="T33" fmla="*/ 21 h 32"/>
                  <a:gd name="T34" fmla="*/ 32 w 32"/>
                  <a:gd name="T35" fmla="*/ 21 h 32"/>
                  <a:gd name="T36" fmla="*/ 29 w 32"/>
                  <a:gd name="T37" fmla="*/ 28 h 32"/>
                  <a:gd name="T38" fmla="*/ 29 w 32"/>
                  <a:gd name="T39" fmla="*/ 32 h 32"/>
                  <a:gd name="T40" fmla="*/ 29 w 32"/>
                  <a:gd name="T41" fmla="*/ 32 h 32"/>
                  <a:gd name="T42" fmla="*/ 25 w 32"/>
                  <a:gd name="T43" fmla="*/ 28 h 32"/>
                  <a:gd name="T44" fmla="*/ 18 w 32"/>
                  <a:gd name="T45" fmla="*/ 25 h 32"/>
                  <a:gd name="T46" fmla="*/ 18 w 32"/>
                  <a:gd name="T47" fmla="*/ 25 h 32"/>
                  <a:gd name="T48" fmla="*/ 14 w 32"/>
                  <a:gd name="T49" fmla="*/ 21 h 32"/>
                  <a:gd name="T50" fmla="*/ 14 w 32"/>
                  <a:gd name="T51" fmla="*/ 18 h 32"/>
                  <a:gd name="T52" fmla="*/ 14 w 32"/>
                  <a:gd name="T53" fmla="*/ 14 h 32"/>
                  <a:gd name="T54" fmla="*/ 11 w 32"/>
                  <a:gd name="T55" fmla="*/ 14 h 32"/>
                  <a:gd name="T56" fmla="*/ 7 w 32"/>
                  <a:gd name="T57" fmla="*/ 10 h 32"/>
                  <a:gd name="T58" fmla="*/ 4 w 32"/>
                  <a:gd name="T59" fmla="*/ 10 h 32"/>
                  <a:gd name="T60" fmla="*/ 0 w 32"/>
                  <a:gd name="T61" fmla="*/ 10 h 32"/>
                  <a:gd name="T62" fmla="*/ 0 w 32"/>
                  <a:gd name="T63"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32">
                    <a:moveTo>
                      <a:pt x="0" y="7"/>
                    </a:moveTo>
                    <a:lnTo>
                      <a:pt x="4" y="3"/>
                    </a:lnTo>
                    <a:lnTo>
                      <a:pt x="4" y="0"/>
                    </a:lnTo>
                    <a:lnTo>
                      <a:pt x="7" y="0"/>
                    </a:lnTo>
                    <a:lnTo>
                      <a:pt x="7" y="0"/>
                    </a:lnTo>
                    <a:lnTo>
                      <a:pt x="11" y="3"/>
                    </a:lnTo>
                    <a:lnTo>
                      <a:pt x="11" y="3"/>
                    </a:lnTo>
                    <a:lnTo>
                      <a:pt x="11" y="3"/>
                    </a:lnTo>
                    <a:lnTo>
                      <a:pt x="11" y="0"/>
                    </a:lnTo>
                    <a:lnTo>
                      <a:pt x="11" y="0"/>
                    </a:lnTo>
                    <a:lnTo>
                      <a:pt x="14" y="0"/>
                    </a:lnTo>
                    <a:lnTo>
                      <a:pt x="14" y="3"/>
                    </a:lnTo>
                    <a:lnTo>
                      <a:pt x="18" y="7"/>
                    </a:lnTo>
                    <a:lnTo>
                      <a:pt x="18" y="10"/>
                    </a:lnTo>
                    <a:lnTo>
                      <a:pt x="22" y="14"/>
                    </a:lnTo>
                    <a:lnTo>
                      <a:pt x="22" y="18"/>
                    </a:lnTo>
                    <a:lnTo>
                      <a:pt x="25" y="21"/>
                    </a:lnTo>
                    <a:lnTo>
                      <a:pt x="32" y="21"/>
                    </a:lnTo>
                    <a:lnTo>
                      <a:pt x="29" y="28"/>
                    </a:lnTo>
                    <a:lnTo>
                      <a:pt x="29" y="32"/>
                    </a:lnTo>
                    <a:lnTo>
                      <a:pt x="29" y="32"/>
                    </a:lnTo>
                    <a:lnTo>
                      <a:pt x="25" y="28"/>
                    </a:lnTo>
                    <a:lnTo>
                      <a:pt x="18" y="25"/>
                    </a:lnTo>
                    <a:lnTo>
                      <a:pt x="18" y="25"/>
                    </a:lnTo>
                    <a:lnTo>
                      <a:pt x="14" y="21"/>
                    </a:lnTo>
                    <a:lnTo>
                      <a:pt x="14" y="18"/>
                    </a:lnTo>
                    <a:lnTo>
                      <a:pt x="14" y="14"/>
                    </a:lnTo>
                    <a:lnTo>
                      <a:pt x="11" y="14"/>
                    </a:lnTo>
                    <a:lnTo>
                      <a:pt x="7" y="10"/>
                    </a:lnTo>
                    <a:lnTo>
                      <a:pt x="4" y="10"/>
                    </a:lnTo>
                    <a:lnTo>
                      <a:pt x="0" y="10"/>
                    </a:lnTo>
                    <a:lnTo>
                      <a:pt x="0"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2" name="Freeform 3309">
                <a:extLst>
                  <a:ext uri="{FF2B5EF4-FFF2-40B4-BE49-F238E27FC236}">
                    <a16:creationId xmlns:a16="http://schemas.microsoft.com/office/drawing/2014/main" id="{17B732D5-884F-4A3A-8261-9AB06558DE9E}"/>
                  </a:ext>
                </a:extLst>
              </p:cNvPr>
              <p:cNvSpPr>
                <a:spLocks/>
              </p:cNvSpPr>
              <p:nvPr/>
            </p:nvSpPr>
            <p:spPr bwMode="auto">
              <a:xfrm>
                <a:off x="5871" y="2754"/>
                <a:ext cx="32" cy="32"/>
              </a:xfrm>
              <a:custGeom>
                <a:avLst/>
                <a:gdLst>
                  <a:gd name="T0" fmla="*/ 0 w 32"/>
                  <a:gd name="T1" fmla="*/ 7 h 32"/>
                  <a:gd name="T2" fmla="*/ 4 w 32"/>
                  <a:gd name="T3" fmla="*/ 3 h 32"/>
                  <a:gd name="T4" fmla="*/ 4 w 32"/>
                  <a:gd name="T5" fmla="*/ 0 h 32"/>
                  <a:gd name="T6" fmla="*/ 7 w 32"/>
                  <a:gd name="T7" fmla="*/ 0 h 32"/>
                  <a:gd name="T8" fmla="*/ 7 w 32"/>
                  <a:gd name="T9" fmla="*/ 0 h 32"/>
                  <a:gd name="T10" fmla="*/ 11 w 32"/>
                  <a:gd name="T11" fmla="*/ 3 h 32"/>
                  <a:gd name="T12" fmla="*/ 11 w 32"/>
                  <a:gd name="T13" fmla="*/ 3 h 32"/>
                  <a:gd name="T14" fmla="*/ 11 w 32"/>
                  <a:gd name="T15" fmla="*/ 3 h 32"/>
                  <a:gd name="T16" fmla="*/ 11 w 32"/>
                  <a:gd name="T17" fmla="*/ 0 h 32"/>
                  <a:gd name="T18" fmla="*/ 11 w 32"/>
                  <a:gd name="T19" fmla="*/ 0 h 32"/>
                  <a:gd name="T20" fmla="*/ 14 w 32"/>
                  <a:gd name="T21" fmla="*/ 0 h 32"/>
                  <a:gd name="T22" fmla="*/ 14 w 32"/>
                  <a:gd name="T23" fmla="*/ 3 h 32"/>
                  <a:gd name="T24" fmla="*/ 18 w 32"/>
                  <a:gd name="T25" fmla="*/ 7 h 32"/>
                  <a:gd name="T26" fmla="*/ 18 w 32"/>
                  <a:gd name="T27" fmla="*/ 10 h 32"/>
                  <a:gd name="T28" fmla="*/ 22 w 32"/>
                  <a:gd name="T29" fmla="*/ 14 h 32"/>
                  <a:gd name="T30" fmla="*/ 22 w 32"/>
                  <a:gd name="T31" fmla="*/ 18 h 32"/>
                  <a:gd name="T32" fmla="*/ 25 w 32"/>
                  <a:gd name="T33" fmla="*/ 21 h 32"/>
                  <a:gd name="T34" fmla="*/ 32 w 32"/>
                  <a:gd name="T35" fmla="*/ 21 h 32"/>
                  <a:gd name="T36" fmla="*/ 29 w 32"/>
                  <a:gd name="T37" fmla="*/ 28 h 32"/>
                  <a:gd name="T38" fmla="*/ 29 w 32"/>
                  <a:gd name="T39" fmla="*/ 32 h 32"/>
                  <a:gd name="T40" fmla="*/ 29 w 32"/>
                  <a:gd name="T41" fmla="*/ 32 h 32"/>
                  <a:gd name="T42" fmla="*/ 25 w 32"/>
                  <a:gd name="T43" fmla="*/ 28 h 32"/>
                  <a:gd name="T44" fmla="*/ 18 w 32"/>
                  <a:gd name="T45" fmla="*/ 25 h 32"/>
                  <a:gd name="T46" fmla="*/ 18 w 32"/>
                  <a:gd name="T47" fmla="*/ 25 h 32"/>
                  <a:gd name="T48" fmla="*/ 14 w 32"/>
                  <a:gd name="T49" fmla="*/ 21 h 32"/>
                  <a:gd name="T50" fmla="*/ 14 w 32"/>
                  <a:gd name="T51" fmla="*/ 18 h 32"/>
                  <a:gd name="T52" fmla="*/ 14 w 32"/>
                  <a:gd name="T53" fmla="*/ 14 h 32"/>
                  <a:gd name="T54" fmla="*/ 11 w 32"/>
                  <a:gd name="T55" fmla="*/ 14 h 32"/>
                  <a:gd name="T56" fmla="*/ 7 w 32"/>
                  <a:gd name="T57" fmla="*/ 10 h 32"/>
                  <a:gd name="T58" fmla="*/ 4 w 32"/>
                  <a:gd name="T59" fmla="*/ 10 h 32"/>
                  <a:gd name="T60" fmla="*/ 0 w 32"/>
                  <a:gd name="T61" fmla="*/ 10 h 32"/>
                  <a:gd name="T62" fmla="*/ 0 w 32"/>
                  <a:gd name="T63"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32">
                    <a:moveTo>
                      <a:pt x="0" y="7"/>
                    </a:moveTo>
                    <a:lnTo>
                      <a:pt x="4" y="3"/>
                    </a:lnTo>
                    <a:lnTo>
                      <a:pt x="4" y="0"/>
                    </a:lnTo>
                    <a:lnTo>
                      <a:pt x="7" y="0"/>
                    </a:lnTo>
                    <a:lnTo>
                      <a:pt x="7" y="0"/>
                    </a:lnTo>
                    <a:lnTo>
                      <a:pt x="11" y="3"/>
                    </a:lnTo>
                    <a:lnTo>
                      <a:pt x="11" y="3"/>
                    </a:lnTo>
                    <a:lnTo>
                      <a:pt x="11" y="3"/>
                    </a:lnTo>
                    <a:lnTo>
                      <a:pt x="11" y="0"/>
                    </a:lnTo>
                    <a:lnTo>
                      <a:pt x="11" y="0"/>
                    </a:lnTo>
                    <a:lnTo>
                      <a:pt x="14" y="0"/>
                    </a:lnTo>
                    <a:lnTo>
                      <a:pt x="14" y="3"/>
                    </a:lnTo>
                    <a:lnTo>
                      <a:pt x="18" y="7"/>
                    </a:lnTo>
                    <a:lnTo>
                      <a:pt x="18" y="10"/>
                    </a:lnTo>
                    <a:lnTo>
                      <a:pt x="22" y="14"/>
                    </a:lnTo>
                    <a:lnTo>
                      <a:pt x="22" y="18"/>
                    </a:lnTo>
                    <a:lnTo>
                      <a:pt x="25" y="21"/>
                    </a:lnTo>
                    <a:lnTo>
                      <a:pt x="32" y="21"/>
                    </a:lnTo>
                    <a:lnTo>
                      <a:pt x="29" y="28"/>
                    </a:lnTo>
                    <a:lnTo>
                      <a:pt x="29" y="32"/>
                    </a:lnTo>
                    <a:lnTo>
                      <a:pt x="29" y="32"/>
                    </a:lnTo>
                    <a:lnTo>
                      <a:pt x="25" y="28"/>
                    </a:lnTo>
                    <a:lnTo>
                      <a:pt x="18" y="25"/>
                    </a:lnTo>
                    <a:lnTo>
                      <a:pt x="18" y="25"/>
                    </a:lnTo>
                    <a:lnTo>
                      <a:pt x="14" y="21"/>
                    </a:lnTo>
                    <a:lnTo>
                      <a:pt x="14" y="18"/>
                    </a:lnTo>
                    <a:lnTo>
                      <a:pt x="14" y="14"/>
                    </a:lnTo>
                    <a:lnTo>
                      <a:pt x="11" y="14"/>
                    </a:lnTo>
                    <a:lnTo>
                      <a:pt x="7" y="10"/>
                    </a:lnTo>
                    <a:lnTo>
                      <a:pt x="4" y="10"/>
                    </a:lnTo>
                    <a:lnTo>
                      <a:pt x="0" y="10"/>
                    </a:lnTo>
                    <a:lnTo>
                      <a:pt x="0"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3" name="Freeform 3310">
                <a:extLst>
                  <a:ext uri="{FF2B5EF4-FFF2-40B4-BE49-F238E27FC236}">
                    <a16:creationId xmlns:a16="http://schemas.microsoft.com/office/drawing/2014/main" id="{476EAFEB-9D38-45E7-9329-DCD56F7D44A0}"/>
                  </a:ext>
                </a:extLst>
              </p:cNvPr>
              <p:cNvSpPr>
                <a:spLocks/>
              </p:cNvSpPr>
              <p:nvPr/>
            </p:nvSpPr>
            <p:spPr bwMode="auto">
              <a:xfrm>
                <a:off x="5921" y="2775"/>
                <a:ext cx="11" cy="15"/>
              </a:xfrm>
              <a:custGeom>
                <a:avLst/>
                <a:gdLst>
                  <a:gd name="T0" fmla="*/ 0 w 11"/>
                  <a:gd name="T1" fmla="*/ 0 h 15"/>
                  <a:gd name="T2" fmla="*/ 0 w 11"/>
                  <a:gd name="T3" fmla="*/ 0 h 15"/>
                  <a:gd name="T4" fmla="*/ 7 w 11"/>
                  <a:gd name="T5" fmla="*/ 0 h 15"/>
                  <a:gd name="T6" fmla="*/ 7 w 11"/>
                  <a:gd name="T7" fmla="*/ 0 h 15"/>
                  <a:gd name="T8" fmla="*/ 11 w 11"/>
                  <a:gd name="T9" fmla="*/ 0 h 15"/>
                  <a:gd name="T10" fmla="*/ 11 w 11"/>
                  <a:gd name="T11" fmla="*/ 4 h 15"/>
                  <a:gd name="T12" fmla="*/ 11 w 11"/>
                  <a:gd name="T13" fmla="*/ 7 h 15"/>
                  <a:gd name="T14" fmla="*/ 11 w 11"/>
                  <a:gd name="T15" fmla="*/ 11 h 15"/>
                  <a:gd name="T16" fmla="*/ 11 w 11"/>
                  <a:gd name="T17" fmla="*/ 11 h 15"/>
                  <a:gd name="T18" fmla="*/ 7 w 11"/>
                  <a:gd name="T19" fmla="*/ 15 h 15"/>
                  <a:gd name="T20" fmla="*/ 7 w 11"/>
                  <a:gd name="T21" fmla="*/ 11 h 15"/>
                  <a:gd name="T22" fmla="*/ 4 w 11"/>
                  <a:gd name="T23" fmla="*/ 11 h 15"/>
                  <a:gd name="T24" fmla="*/ 0 w 11"/>
                  <a:gd name="T25" fmla="*/ 11 h 15"/>
                  <a:gd name="T26" fmla="*/ 0 w 11"/>
                  <a:gd name="T27" fmla="*/ 11 h 15"/>
                  <a:gd name="T28" fmla="*/ 0 w 11"/>
                  <a:gd name="T29" fmla="*/ 7 h 15"/>
                  <a:gd name="T30" fmla="*/ 0 w 11"/>
                  <a:gd name="T31" fmla="*/ 4 h 15"/>
                  <a:gd name="T32" fmla="*/ 0 w 11"/>
                  <a:gd name="T33" fmla="*/ 4 h 15"/>
                  <a:gd name="T34" fmla="*/ 0 w 11"/>
                  <a:gd name="T35" fmla="*/ 0 h 15"/>
                  <a:gd name="T36" fmla="*/ 0 w 11"/>
                  <a:gd name="T3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5">
                    <a:moveTo>
                      <a:pt x="0" y="0"/>
                    </a:moveTo>
                    <a:lnTo>
                      <a:pt x="0" y="0"/>
                    </a:lnTo>
                    <a:lnTo>
                      <a:pt x="7" y="0"/>
                    </a:lnTo>
                    <a:lnTo>
                      <a:pt x="7" y="0"/>
                    </a:lnTo>
                    <a:lnTo>
                      <a:pt x="11" y="0"/>
                    </a:lnTo>
                    <a:lnTo>
                      <a:pt x="11" y="4"/>
                    </a:lnTo>
                    <a:lnTo>
                      <a:pt x="11" y="7"/>
                    </a:lnTo>
                    <a:lnTo>
                      <a:pt x="11" y="11"/>
                    </a:lnTo>
                    <a:lnTo>
                      <a:pt x="11" y="11"/>
                    </a:lnTo>
                    <a:lnTo>
                      <a:pt x="7" y="15"/>
                    </a:lnTo>
                    <a:lnTo>
                      <a:pt x="7" y="11"/>
                    </a:lnTo>
                    <a:lnTo>
                      <a:pt x="4" y="11"/>
                    </a:lnTo>
                    <a:lnTo>
                      <a:pt x="0" y="11"/>
                    </a:lnTo>
                    <a:lnTo>
                      <a:pt x="0" y="11"/>
                    </a:lnTo>
                    <a:lnTo>
                      <a:pt x="0" y="7"/>
                    </a:lnTo>
                    <a:lnTo>
                      <a:pt x="0" y="4"/>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4" name="Freeform 3311">
                <a:extLst>
                  <a:ext uri="{FF2B5EF4-FFF2-40B4-BE49-F238E27FC236}">
                    <a16:creationId xmlns:a16="http://schemas.microsoft.com/office/drawing/2014/main" id="{B3CF80C9-8EF4-4C14-87D5-23A652E7A539}"/>
                  </a:ext>
                </a:extLst>
              </p:cNvPr>
              <p:cNvSpPr>
                <a:spLocks/>
              </p:cNvSpPr>
              <p:nvPr/>
            </p:nvSpPr>
            <p:spPr bwMode="auto">
              <a:xfrm>
                <a:off x="5921" y="2775"/>
                <a:ext cx="11" cy="15"/>
              </a:xfrm>
              <a:custGeom>
                <a:avLst/>
                <a:gdLst>
                  <a:gd name="T0" fmla="*/ 0 w 11"/>
                  <a:gd name="T1" fmla="*/ 0 h 15"/>
                  <a:gd name="T2" fmla="*/ 0 w 11"/>
                  <a:gd name="T3" fmla="*/ 0 h 15"/>
                  <a:gd name="T4" fmla="*/ 7 w 11"/>
                  <a:gd name="T5" fmla="*/ 0 h 15"/>
                  <a:gd name="T6" fmla="*/ 7 w 11"/>
                  <a:gd name="T7" fmla="*/ 0 h 15"/>
                  <a:gd name="T8" fmla="*/ 11 w 11"/>
                  <a:gd name="T9" fmla="*/ 0 h 15"/>
                  <a:gd name="T10" fmla="*/ 11 w 11"/>
                  <a:gd name="T11" fmla="*/ 4 h 15"/>
                  <a:gd name="T12" fmla="*/ 11 w 11"/>
                  <a:gd name="T13" fmla="*/ 7 h 15"/>
                  <a:gd name="T14" fmla="*/ 11 w 11"/>
                  <a:gd name="T15" fmla="*/ 11 h 15"/>
                  <a:gd name="T16" fmla="*/ 11 w 11"/>
                  <a:gd name="T17" fmla="*/ 11 h 15"/>
                  <a:gd name="T18" fmla="*/ 7 w 11"/>
                  <a:gd name="T19" fmla="*/ 15 h 15"/>
                  <a:gd name="T20" fmla="*/ 7 w 11"/>
                  <a:gd name="T21" fmla="*/ 11 h 15"/>
                  <a:gd name="T22" fmla="*/ 4 w 11"/>
                  <a:gd name="T23" fmla="*/ 11 h 15"/>
                  <a:gd name="T24" fmla="*/ 0 w 11"/>
                  <a:gd name="T25" fmla="*/ 11 h 15"/>
                  <a:gd name="T26" fmla="*/ 0 w 11"/>
                  <a:gd name="T27" fmla="*/ 11 h 15"/>
                  <a:gd name="T28" fmla="*/ 0 w 11"/>
                  <a:gd name="T29" fmla="*/ 7 h 15"/>
                  <a:gd name="T30" fmla="*/ 0 w 11"/>
                  <a:gd name="T31" fmla="*/ 4 h 15"/>
                  <a:gd name="T32" fmla="*/ 0 w 11"/>
                  <a:gd name="T33" fmla="*/ 4 h 15"/>
                  <a:gd name="T34" fmla="*/ 0 w 11"/>
                  <a:gd name="T35" fmla="*/ 0 h 15"/>
                  <a:gd name="T36" fmla="*/ 0 w 11"/>
                  <a:gd name="T3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5">
                    <a:moveTo>
                      <a:pt x="0" y="0"/>
                    </a:moveTo>
                    <a:lnTo>
                      <a:pt x="0" y="0"/>
                    </a:lnTo>
                    <a:lnTo>
                      <a:pt x="7" y="0"/>
                    </a:lnTo>
                    <a:lnTo>
                      <a:pt x="7" y="0"/>
                    </a:lnTo>
                    <a:lnTo>
                      <a:pt x="11" y="0"/>
                    </a:lnTo>
                    <a:lnTo>
                      <a:pt x="11" y="4"/>
                    </a:lnTo>
                    <a:lnTo>
                      <a:pt x="11" y="7"/>
                    </a:lnTo>
                    <a:lnTo>
                      <a:pt x="11" y="11"/>
                    </a:lnTo>
                    <a:lnTo>
                      <a:pt x="11" y="11"/>
                    </a:lnTo>
                    <a:lnTo>
                      <a:pt x="7" y="15"/>
                    </a:lnTo>
                    <a:lnTo>
                      <a:pt x="7" y="11"/>
                    </a:lnTo>
                    <a:lnTo>
                      <a:pt x="4" y="11"/>
                    </a:lnTo>
                    <a:lnTo>
                      <a:pt x="0" y="11"/>
                    </a:lnTo>
                    <a:lnTo>
                      <a:pt x="0" y="11"/>
                    </a:lnTo>
                    <a:lnTo>
                      <a:pt x="0" y="7"/>
                    </a:lnTo>
                    <a:lnTo>
                      <a:pt x="0" y="4"/>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5" name="Freeform 3312">
                <a:extLst>
                  <a:ext uri="{FF2B5EF4-FFF2-40B4-BE49-F238E27FC236}">
                    <a16:creationId xmlns:a16="http://schemas.microsoft.com/office/drawing/2014/main" id="{9AA51ED7-8232-4333-BB2E-6D5535D92989}"/>
                  </a:ext>
                </a:extLst>
              </p:cNvPr>
              <p:cNvSpPr>
                <a:spLocks/>
              </p:cNvSpPr>
              <p:nvPr/>
            </p:nvSpPr>
            <p:spPr bwMode="auto">
              <a:xfrm>
                <a:off x="5871" y="2843"/>
                <a:ext cx="190" cy="61"/>
              </a:xfrm>
              <a:custGeom>
                <a:avLst/>
                <a:gdLst>
                  <a:gd name="T0" fmla="*/ 136 w 190"/>
                  <a:gd name="T1" fmla="*/ 51 h 61"/>
                  <a:gd name="T2" fmla="*/ 125 w 190"/>
                  <a:gd name="T3" fmla="*/ 51 h 61"/>
                  <a:gd name="T4" fmla="*/ 122 w 190"/>
                  <a:gd name="T5" fmla="*/ 47 h 61"/>
                  <a:gd name="T6" fmla="*/ 118 w 190"/>
                  <a:gd name="T7" fmla="*/ 47 h 61"/>
                  <a:gd name="T8" fmla="*/ 108 w 190"/>
                  <a:gd name="T9" fmla="*/ 47 h 61"/>
                  <a:gd name="T10" fmla="*/ 100 w 190"/>
                  <a:gd name="T11" fmla="*/ 43 h 61"/>
                  <a:gd name="T12" fmla="*/ 97 w 190"/>
                  <a:gd name="T13" fmla="*/ 40 h 61"/>
                  <a:gd name="T14" fmla="*/ 86 w 190"/>
                  <a:gd name="T15" fmla="*/ 36 h 61"/>
                  <a:gd name="T16" fmla="*/ 79 w 190"/>
                  <a:gd name="T17" fmla="*/ 36 h 61"/>
                  <a:gd name="T18" fmla="*/ 75 w 190"/>
                  <a:gd name="T19" fmla="*/ 36 h 61"/>
                  <a:gd name="T20" fmla="*/ 72 w 190"/>
                  <a:gd name="T21" fmla="*/ 36 h 61"/>
                  <a:gd name="T22" fmla="*/ 68 w 190"/>
                  <a:gd name="T23" fmla="*/ 40 h 61"/>
                  <a:gd name="T24" fmla="*/ 54 w 190"/>
                  <a:gd name="T25" fmla="*/ 36 h 61"/>
                  <a:gd name="T26" fmla="*/ 43 w 190"/>
                  <a:gd name="T27" fmla="*/ 33 h 61"/>
                  <a:gd name="T28" fmla="*/ 32 w 190"/>
                  <a:gd name="T29" fmla="*/ 33 h 61"/>
                  <a:gd name="T30" fmla="*/ 25 w 190"/>
                  <a:gd name="T31" fmla="*/ 29 h 61"/>
                  <a:gd name="T32" fmla="*/ 29 w 190"/>
                  <a:gd name="T33" fmla="*/ 22 h 61"/>
                  <a:gd name="T34" fmla="*/ 25 w 190"/>
                  <a:gd name="T35" fmla="*/ 22 h 61"/>
                  <a:gd name="T36" fmla="*/ 11 w 190"/>
                  <a:gd name="T37" fmla="*/ 18 h 61"/>
                  <a:gd name="T38" fmla="*/ 4 w 190"/>
                  <a:gd name="T39" fmla="*/ 18 h 61"/>
                  <a:gd name="T40" fmla="*/ 0 w 190"/>
                  <a:gd name="T41" fmla="*/ 15 h 61"/>
                  <a:gd name="T42" fmla="*/ 4 w 190"/>
                  <a:gd name="T43" fmla="*/ 15 h 61"/>
                  <a:gd name="T44" fmla="*/ 7 w 190"/>
                  <a:gd name="T45" fmla="*/ 15 h 61"/>
                  <a:gd name="T46" fmla="*/ 11 w 190"/>
                  <a:gd name="T47" fmla="*/ 11 h 61"/>
                  <a:gd name="T48" fmla="*/ 14 w 190"/>
                  <a:gd name="T49" fmla="*/ 8 h 61"/>
                  <a:gd name="T50" fmla="*/ 22 w 190"/>
                  <a:gd name="T51" fmla="*/ 0 h 61"/>
                  <a:gd name="T52" fmla="*/ 39 w 190"/>
                  <a:gd name="T53" fmla="*/ 0 h 61"/>
                  <a:gd name="T54" fmla="*/ 47 w 190"/>
                  <a:gd name="T55" fmla="*/ 4 h 61"/>
                  <a:gd name="T56" fmla="*/ 50 w 190"/>
                  <a:gd name="T57" fmla="*/ 8 h 61"/>
                  <a:gd name="T58" fmla="*/ 57 w 190"/>
                  <a:gd name="T59" fmla="*/ 8 h 61"/>
                  <a:gd name="T60" fmla="*/ 68 w 190"/>
                  <a:gd name="T61" fmla="*/ 11 h 61"/>
                  <a:gd name="T62" fmla="*/ 75 w 190"/>
                  <a:gd name="T63" fmla="*/ 18 h 61"/>
                  <a:gd name="T64" fmla="*/ 86 w 190"/>
                  <a:gd name="T65" fmla="*/ 18 h 61"/>
                  <a:gd name="T66" fmla="*/ 97 w 190"/>
                  <a:gd name="T67" fmla="*/ 22 h 61"/>
                  <a:gd name="T68" fmla="*/ 104 w 190"/>
                  <a:gd name="T69" fmla="*/ 22 h 61"/>
                  <a:gd name="T70" fmla="*/ 111 w 190"/>
                  <a:gd name="T71" fmla="*/ 15 h 61"/>
                  <a:gd name="T72" fmla="*/ 115 w 190"/>
                  <a:gd name="T73" fmla="*/ 11 h 61"/>
                  <a:gd name="T74" fmla="*/ 118 w 190"/>
                  <a:gd name="T75" fmla="*/ 15 h 61"/>
                  <a:gd name="T76" fmla="*/ 125 w 190"/>
                  <a:gd name="T77" fmla="*/ 15 h 61"/>
                  <a:gd name="T78" fmla="*/ 129 w 190"/>
                  <a:gd name="T79" fmla="*/ 15 h 61"/>
                  <a:gd name="T80" fmla="*/ 133 w 190"/>
                  <a:gd name="T81" fmla="*/ 18 h 61"/>
                  <a:gd name="T82" fmla="*/ 140 w 190"/>
                  <a:gd name="T83" fmla="*/ 18 h 61"/>
                  <a:gd name="T84" fmla="*/ 147 w 190"/>
                  <a:gd name="T85" fmla="*/ 22 h 61"/>
                  <a:gd name="T86" fmla="*/ 154 w 190"/>
                  <a:gd name="T87" fmla="*/ 29 h 61"/>
                  <a:gd name="T88" fmla="*/ 158 w 190"/>
                  <a:gd name="T89" fmla="*/ 36 h 61"/>
                  <a:gd name="T90" fmla="*/ 168 w 190"/>
                  <a:gd name="T91" fmla="*/ 36 h 61"/>
                  <a:gd name="T92" fmla="*/ 179 w 190"/>
                  <a:gd name="T93" fmla="*/ 36 h 61"/>
                  <a:gd name="T94" fmla="*/ 186 w 190"/>
                  <a:gd name="T95" fmla="*/ 40 h 61"/>
                  <a:gd name="T96" fmla="*/ 186 w 190"/>
                  <a:gd name="T97" fmla="*/ 51 h 61"/>
                  <a:gd name="T98" fmla="*/ 186 w 190"/>
                  <a:gd name="T99" fmla="*/ 58 h 61"/>
                  <a:gd name="T100" fmla="*/ 186 w 190"/>
                  <a:gd name="T101" fmla="*/ 58 h 61"/>
                  <a:gd name="T102" fmla="*/ 172 w 190"/>
                  <a:gd name="T103" fmla="*/ 54 h 61"/>
                  <a:gd name="T104" fmla="*/ 161 w 190"/>
                  <a:gd name="T105" fmla="*/ 51 h 61"/>
                  <a:gd name="T106" fmla="*/ 147 w 190"/>
                  <a:gd name="T107" fmla="*/ 51 h 61"/>
                  <a:gd name="T108" fmla="*/ 140 w 190"/>
                  <a:gd name="T109" fmla="*/ 5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0" h="61">
                    <a:moveTo>
                      <a:pt x="140" y="51"/>
                    </a:moveTo>
                    <a:lnTo>
                      <a:pt x="136" y="51"/>
                    </a:lnTo>
                    <a:lnTo>
                      <a:pt x="133" y="51"/>
                    </a:lnTo>
                    <a:lnTo>
                      <a:pt x="125" y="51"/>
                    </a:lnTo>
                    <a:lnTo>
                      <a:pt x="122" y="47"/>
                    </a:lnTo>
                    <a:lnTo>
                      <a:pt x="122" y="47"/>
                    </a:lnTo>
                    <a:lnTo>
                      <a:pt x="122" y="47"/>
                    </a:lnTo>
                    <a:lnTo>
                      <a:pt x="118" y="47"/>
                    </a:lnTo>
                    <a:lnTo>
                      <a:pt x="115" y="47"/>
                    </a:lnTo>
                    <a:lnTo>
                      <a:pt x="108" y="47"/>
                    </a:lnTo>
                    <a:lnTo>
                      <a:pt x="104" y="43"/>
                    </a:lnTo>
                    <a:lnTo>
                      <a:pt x="100" y="43"/>
                    </a:lnTo>
                    <a:lnTo>
                      <a:pt x="100" y="40"/>
                    </a:lnTo>
                    <a:lnTo>
                      <a:pt x="97" y="40"/>
                    </a:lnTo>
                    <a:lnTo>
                      <a:pt x="90" y="36"/>
                    </a:lnTo>
                    <a:lnTo>
                      <a:pt x="86" y="36"/>
                    </a:lnTo>
                    <a:lnTo>
                      <a:pt x="82" y="36"/>
                    </a:lnTo>
                    <a:lnTo>
                      <a:pt x="79" y="36"/>
                    </a:lnTo>
                    <a:lnTo>
                      <a:pt x="79" y="36"/>
                    </a:lnTo>
                    <a:lnTo>
                      <a:pt x="75" y="36"/>
                    </a:lnTo>
                    <a:lnTo>
                      <a:pt x="75" y="36"/>
                    </a:lnTo>
                    <a:lnTo>
                      <a:pt x="72" y="36"/>
                    </a:lnTo>
                    <a:lnTo>
                      <a:pt x="68" y="40"/>
                    </a:lnTo>
                    <a:lnTo>
                      <a:pt x="68" y="40"/>
                    </a:lnTo>
                    <a:lnTo>
                      <a:pt x="65" y="40"/>
                    </a:lnTo>
                    <a:lnTo>
                      <a:pt x="54" y="36"/>
                    </a:lnTo>
                    <a:lnTo>
                      <a:pt x="50" y="33"/>
                    </a:lnTo>
                    <a:lnTo>
                      <a:pt x="43" y="33"/>
                    </a:lnTo>
                    <a:lnTo>
                      <a:pt x="36" y="33"/>
                    </a:lnTo>
                    <a:lnTo>
                      <a:pt x="32" y="33"/>
                    </a:lnTo>
                    <a:lnTo>
                      <a:pt x="29" y="29"/>
                    </a:lnTo>
                    <a:lnTo>
                      <a:pt x="25" y="29"/>
                    </a:lnTo>
                    <a:lnTo>
                      <a:pt x="25" y="29"/>
                    </a:lnTo>
                    <a:lnTo>
                      <a:pt x="29" y="22"/>
                    </a:lnTo>
                    <a:lnTo>
                      <a:pt x="29" y="22"/>
                    </a:lnTo>
                    <a:lnTo>
                      <a:pt x="25" y="22"/>
                    </a:lnTo>
                    <a:lnTo>
                      <a:pt x="18" y="18"/>
                    </a:lnTo>
                    <a:lnTo>
                      <a:pt x="11" y="18"/>
                    </a:lnTo>
                    <a:lnTo>
                      <a:pt x="7" y="18"/>
                    </a:lnTo>
                    <a:lnTo>
                      <a:pt x="4" y="18"/>
                    </a:lnTo>
                    <a:lnTo>
                      <a:pt x="0" y="15"/>
                    </a:lnTo>
                    <a:lnTo>
                      <a:pt x="0" y="15"/>
                    </a:lnTo>
                    <a:lnTo>
                      <a:pt x="4" y="15"/>
                    </a:lnTo>
                    <a:lnTo>
                      <a:pt x="4" y="15"/>
                    </a:lnTo>
                    <a:lnTo>
                      <a:pt x="7" y="15"/>
                    </a:lnTo>
                    <a:lnTo>
                      <a:pt x="7" y="15"/>
                    </a:lnTo>
                    <a:lnTo>
                      <a:pt x="11" y="11"/>
                    </a:lnTo>
                    <a:lnTo>
                      <a:pt x="11" y="11"/>
                    </a:lnTo>
                    <a:lnTo>
                      <a:pt x="14" y="8"/>
                    </a:lnTo>
                    <a:lnTo>
                      <a:pt x="14" y="8"/>
                    </a:lnTo>
                    <a:lnTo>
                      <a:pt x="14" y="4"/>
                    </a:lnTo>
                    <a:lnTo>
                      <a:pt x="22" y="0"/>
                    </a:lnTo>
                    <a:lnTo>
                      <a:pt x="32" y="4"/>
                    </a:lnTo>
                    <a:lnTo>
                      <a:pt x="39" y="0"/>
                    </a:lnTo>
                    <a:lnTo>
                      <a:pt x="43" y="0"/>
                    </a:lnTo>
                    <a:lnTo>
                      <a:pt x="47" y="4"/>
                    </a:lnTo>
                    <a:lnTo>
                      <a:pt x="47" y="8"/>
                    </a:lnTo>
                    <a:lnTo>
                      <a:pt x="50" y="8"/>
                    </a:lnTo>
                    <a:lnTo>
                      <a:pt x="54" y="8"/>
                    </a:lnTo>
                    <a:lnTo>
                      <a:pt x="57" y="8"/>
                    </a:lnTo>
                    <a:lnTo>
                      <a:pt x="61" y="8"/>
                    </a:lnTo>
                    <a:lnTo>
                      <a:pt x="68" y="11"/>
                    </a:lnTo>
                    <a:lnTo>
                      <a:pt x="68" y="18"/>
                    </a:lnTo>
                    <a:lnTo>
                      <a:pt x="75" y="18"/>
                    </a:lnTo>
                    <a:lnTo>
                      <a:pt x="79" y="18"/>
                    </a:lnTo>
                    <a:lnTo>
                      <a:pt x="86" y="18"/>
                    </a:lnTo>
                    <a:lnTo>
                      <a:pt x="86" y="18"/>
                    </a:lnTo>
                    <a:lnTo>
                      <a:pt x="97" y="22"/>
                    </a:lnTo>
                    <a:lnTo>
                      <a:pt x="100" y="22"/>
                    </a:lnTo>
                    <a:lnTo>
                      <a:pt x="104" y="22"/>
                    </a:lnTo>
                    <a:lnTo>
                      <a:pt x="108" y="22"/>
                    </a:lnTo>
                    <a:lnTo>
                      <a:pt x="111" y="15"/>
                    </a:lnTo>
                    <a:lnTo>
                      <a:pt x="111" y="11"/>
                    </a:lnTo>
                    <a:lnTo>
                      <a:pt x="115" y="11"/>
                    </a:lnTo>
                    <a:lnTo>
                      <a:pt x="115" y="11"/>
                    </a:lnTo>
                    <a:lnTo>
                      <a:pt x="118" y="15"/>
                    </a:lnTo>
                    <a:lnTo>
                      <a:pt x="122" y="15"/>
                    </a:lnTo>
                    <a:lnTo>
                      <a:pt x="125" y="15"/>
                    </a:lnTo>
                    <a:lnTo>
                      <a:pt x="129" y="15"/>
                    </a:lnTo>
                    <a:lnTo>
                      <a:pt x="129" y="15"/>
                    </a:lnTo>
                    <a:lnTo>
                      <a:pt x="133" y="15"/>
                    </a:lnTo>
                    <a:lnTo>
                      <a:pt x="133" y="18"/>
                    </a:lnTo>
                    <a:lnTo>
                      <a:pt x="136" y="18"/>
                    </a:lnTo>
                    <a:lnTo>
                      <a:pt x="140" y="18"/>
                    </a:lnTo>
                    <a:lnTo>
                      <a:pt x="147" y="18"/>
                    </a:lnTo>
                    <a:lnTo>
                      <a:pt x="147" y="22"/>
                    </a:lnTo>
                    <a:lnTo>
                      <a:pt x="151" y="26"/>
                    </a:lnTo>
                    <a:lnTo>
                      <a:pt x="154" y="29"/>
                    </a:lnTo>
                    <a:lnTo>
                      <a:pt x="154" y="36"/>
                    </a:lnTo>
                    <a:lnTo>
                      <a:pt x="158" y="36"/>
                    </a:lnTo>
                    <a:lnTo>
                      <a:pt x="161" y="36"/>
                    </a:lnTo>
                    <a:lnTo>
                      <a:pt x="168" y="36"/>
                    </a:lnTo>
                    <a:lnTo>
                      <a:pt x="176" y="36"/>
                    </a:lnTo>
                    <a:lnTo>
                      <a:pt x="179" y="36"/>
                    </a:lnTo>
                    <a:lnTo>
                      <a:pt x="183" y="36"/>
                    </a:lnTo>
                    <a:lnTo>
                      <a:pt x="186" y="40"/>
                    </a:lnTo>
                    <a:lnTo>
                      <a:pt x="186" y="43"/>
                    </a:lnTo>
                    <a:lnTo>
                      <a:pt x="186" y="51"/>
                    </a:lnTo>
                    <a:lnTo>
                      <a:pt x="186" y="54"/>
                    </a:lnTo>
                    <a:lnTo>
                      <a:pt x="186" y="58"/>
                    </a:lnTo>
                    <a:lnTo>
                      <a:pt x="190" y="61"/>
                    </a:lnTo>
                    <a:lnTo>
                      <a:pt x="186" y="58"/>
                    </a:lnTo>
                    <a:lnTo>
                      <a:pt x="186" y="58"/>
                    </a:lnTo>
                    <a:lnTo>
                      <a:pt x="172" y="54"/>
                    </a:lnTo>
                    <a:lnTo>
                      <a:pt x="165" y="51"/>
                    </a:lnTo>
                    <a:lnTo>
                      <a:pt x="161" y="51"/>
                    </a:lnTo>
                    <a:lnTo>
                      <a:pt x="151" y="51"/>
                    </a:lnTo>
                    <a:lnTo>
                      <a:pt x="147" y="51"/>
                    </a:lnTo>
                    <a:lnTo>
                      <a:pt x="143" y="51"/>
                    </a:lnTo>
                    <a:lnTo>
                      <a:pt x="140" y="5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6" name="Freeform 3313">
                <a:extLst>
                  <a:ext uri="{FF2B5EF4-FFF2-40B4-BE49-F238E27FC236}">
                    <a16:creationId xmlns:a16="http://schemas.microsoft.com/office/drawing/2014/main" id="{88ABDF49-B0BA-48C1-94C9-65DDDAF79630}"/>
                  </a:ext>
                </a:extLst>
              </p:cNvPr>
              <p:cNvSpPr>
                <a:spLocks/>
              </p:cNvSpPr>
              <p:nvPr/>
            </p:nvSpPr>
            <p:spPr bwMode="auto">
              <a:xfrm>
                <a:off x="5871" y="2843"/>
                <a:ext cx="190" cy="61"/>
              </a:xfrm>
              <a:custGeom>
                <a:avLst/>
                <a:gdLst>
                  <a:gd name="T0" fmla="*/ 136 w 190"/>
                  <a:gd name="T1" fmla="*/ 51 h 61"/>
                  <a:gd name="T2" fmla="*/ 125 w 190"/>
                  <a:gd name="T3" fmla="*/ 51 h 61"/>
                  <a:gd name="T4" fmla="*/ 122 w 190"/>
                  <a:gd name="T5" fmla="*/ 47 h 61"/>
                  <a:gd name="T6" fmla="*/ 118 w 190"/>
                  <a:gd name="T7" fmla="*/ 47 h 61"/>
                  <a:gd name="T8" fmla="*/ 108 w 190"/>
                  <a:gd name="T9" fmla="*/ 47 h 61"/>
                  <a:gd name="T10" fmla="*/ 100 w 190"/>
                  <a:gd name="T11" fmla="*/ 43 h 61"/>
                  <a:gd name="T12" fmla="*/ 97 w 190"/>
                  <a:gd name="T13" fmla="*/ 40 h 61"/>
                  <a:gd name="T14" fmla="*/ 86 w 190"/>
                  <a:gd name="T15" fmla="*/ 36 h 61"/>
                  <a:gd name="T16" fmla="*/ 79 w 190"/>
                  <a:gd name="T17" fmla="*/ 36 h 61"/>
                  <a:gd name="T18" fmla="*/ 75 w 190"/>
                  <a:gd name="T19" fmla="*/ 36 h 61"/>
                  <a:gd name="T20" fmla="*/ 72 w 190"/>
                  <a:gd name="T21" fmla="*/ 36 h 61"/>
                  <a:gd name="T22" fmla="*/ 68 w 190"/>
                  <a:gd name="T23" fmla="*/ 40 h 61"/>
                  <a:gd name="T24" fmla="*/ 54 w 190"/>
                  <a:gd name="T25" fmla="*/ 36 h 61"/>
                  <a:gd name="T26" fmla="*/ 43 w 190"/>
                  <a:gd name="T27" fmla="*/ 33 h 61"/>
                  <a:gd name="T28" fmla="*/ 32 w 190"/>
                  <a:gd name="T29" fmla="*/ 33 h 61"/>
                  <a:gd name="T30" fmla="*/ 25 w 190"/>
                  <a:gd name="T31" fmla="*/ 29 h 61"/>
                  <a:gd name="T32" fmla="*/ 29 w 190"/>
                  <a:gd name="T33" fmla="*/ 22 h 61"/>
                  <a:gd name="T34" fmla="*/ 25 w 190"/>
                  <a:gd name="T35" fmla="*/ 22 h 61"/>
                  <a:gd name="T36" fmla="*/ 11 w 190"/>
                  <a:gd name="T37" fmla="*/ 18 h 61"/>
                  <a:gd name="T38" fmla="*/ 4 w 190"/>
                  <a:gd name="T39" fmla="*/ 18 h 61"/>
                  <a:gd name="T40" fmla="*/ 0 w 190"/>
                  <a:gd name="T41" fmla="*/ 15 h 61"/>
                  <a:gd name="T42" fmla="*/ 4 w 190"/>
                  <a:gd name="T43" fmla="*/ 15 h 61"/>
                  <a:gd name="T44" fmla="*/ 7 w 190"/>
                  <a:gd name="T45" fmla="*/ 15 h 61"/>
                  <a:gd name="T46" fmla="*/ 11 w 190"/>
                  <a:gd name="T47" fmla="*/ 11 h 61"/>
                  <a:gd name="T48" fmla="*/ 14 w 190"/>
                  <a:gd name="T49" fmla="*/ 8 h 61"/>
                  <a:gd name="T50" fmla="*/ 22 w 190"/>
                  <a:gd name="T51" fmla="*/ 0 h 61"/>
                  <a:gd name="T52" fmla="*/ 39 w 190"/>
                  <a:gd name="T53" fmla="*/ 0 h 61"/>
                  <a:gd name="T54" fmla="*/ 47 w 190"/>
                  <a:gd name="T55" fmla="*/ 4 h 61"/>
                  <a:gd name="T56" fmla="*/ 50 w 190"/>
                  <a:gd name="T57" fmla="*/ 8 h 61"/>
                  <a:gd name="T58" fmla="*/ 57 w 190"/>
                  <a:gd name="T59" fmla="*/ 8 h 61"/>
                  <a:gd name="T60" fmla="*/ 68 w 190"/>
                  <a:gd name="T61" fmla="*/ 11 h 61"/>
                  <a:gd name="T62" fmla="*/ 75 w 190"/>
                  <a:gd name="T63" fmla="*/ 18 h 61"/>
                  <a:gd name="T64" fmla="*/ 86 w 190"/>
                  <a:gd name="T65" fmla="*/ 18 h 61"/>
                  <a:gd name="T66" fmla="*/ 97 w 190"/>
                  <a:gd name="T67" fmla="*/ 22 h 61"/>
                  <a:gd name="T68" fmla="*/ 104 w 190"/>
                  <a:gd name="T69" fmla="*/ 22 h 61"/>
                  <a:gd name="T70" fmla="*/ 111 w 190"/>
                  <a:gd name="T71" fmla="*/ 15 h 61"/>
                  <a:gd name="T72" fmla="*/ 115 w 190"/>
                  <a:gd name="T73" fmla="*/ 11 h 61"/>
                  <a:gd name="T74" fmla="*/ 118 w 190"/>
                  <a:gd name="T75" fmla="*/ 15 h 61"/>
                  <a:gd name="T76" fmla="*/ 125 w 190"/>
                  <a:gd name="T77" fmla="*/ 15 h 61"/>
                  <a:gd name="T78" fmla="*/ 129 w 190"/>
                  <a:gd name="T79" fmla="*/ 15 h 61"/>
                  <a:gd name="T80" fmla="*/ 133 w 190"/>
                  <a:gd name="T81" fmla="*/ 18 h 61"/>
                  <a:gd name="T82" fmla="*/ 140 w 190"/>
                  <a:gd name="T83" fmla="*/ 18 h 61"/>
                  <a:gd name="T84" fmla="*/ 147 w 190"/>
                  <a:gd name="T85" fmla="*/ 22 h 61"/>
                  <a:gd name="T86" fmla="*/ 154 w 190"/>
                  <a:gd name="T87" fmla="*/ 29 h 61"/>
                  <a:gd name="T88" fmla="*/ 158 w 190"/>
                  <a:gd name="T89" fmla="*/ 36 h 61"/>
                  <a:gd name="T90" fmla="*/ 168 w 190"/>
                  <a:gd name="T91" fmla="*/ 36 h 61"/>
                  <a:gd name="T92" fmla="*/ 179 w 190"/>
                  <a:gd name="T93" fmla="*/ 36 h 61"/>
                  <a:gd name="T94" fmla="*/ 186 w 190"/>
                  <a:gd name="T95" fmla="*/ 40 h 61"/>
                  <a:gd name="T96" fmla="*/ 186 w 190"/>
                  <a:gd name="T97" fmla="*/ 51 h 61"/>
                  <a:gd name="T98" fmla="*/ 186 w 190"/>
                  <a:gd name="T99" fmla="*/ 58 h 61"/>
                  <a:gd name="T100" fmla="*/ 186 w 190"/>
                  <a:gd name="T101" fmla="*/ 58 h 61"/>
                  <a:gd name="T102" fmla="*/ 172 w 190"/>
                  <a:gd name="T103" fmla="*/ 54 h 61"/>
                  <a:gd name="T104" fmla="*/ 161 w 190"/>
                  <a:gd name="T105" fmla="*/ 51 h 61"/>
                  <a:gd name="T106" fmla="*/ 147 w 190"/>
                  <a:gd name="T107" fmla="*/ 51 h 61"/>
                  <a:gd name="T108" fmla="*/ 140 w 190"/>
                  <a:gd name="T109" fmla="*/ 5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0" h="61">
                    <a:moveTo>
                      <a:pt x="140" y="51"/>
                    </a:moveTo>
                    <a:lnTo>
                      <a:pt x="136" y="51"/>
                    </a:lnTo>
                    <a:lnTo>
                      <a:pt x="133" y="51"/>
                    </a:lnTo>
                    <a:lnTo>
                      <a:pt x="125" y="51"/>
                    </a:lnTo>
                    <a:lnTo>
                      <a:pt x="122" y="47"/>
                    </a:lnTo>
                    <a:lnTo>
                      <a:pt x="122" y="47"/>
                    </a:lnTo>
                    <a:lnTo>
                      <a:pt x="122" y="47"/>
                    </a:lnTo>
                    <a:lnTo>
                      <a:pt x="118" y="47"/>
                    </a:lnTo>
                    <a:lnTo>
                      <a:pt x="115" y="47"/>
                    </a:lnTo>
                    <a:lnTo>
                      <a:pt x="108" y="47"/>
                    </a:lnTo>
                    <a:lnTo>
                      <a:pt x="104" y="43"/>
                    </a:lnTo>
                    <a:lnTo>
                      <a:pt x="100" y="43"/>
                    </a:lnTo>
                    <a:lnTo>
                      <a:pt x="100" y="40"/>
                    </a:lnTo>
                    <a:lnTo>
                      <a:pt x="97" y="40"/>
                    </a:lnTo>
                    <a:lnTo>
                      <a:pt x="90" y="36"/>
                    </a:lnTo>
                    <a:lnTo>
                      <a:pt x="86" y="36"/>
                    </a:lnTo>
                    <a:lnTo>
                      <a:pt x="82" y="36"/>
                    </a:lnTo>
                    <a:lnTo>
                      <a:pt x="79" y="36"/>
                    </a:lnTo>
                    <a:lnTo>
                      <a:pt x="79" y="36"/>
                    </a:lnTo>
                    <a:lnTo>
                      <a:pt x="75" y="36"/>
                    </a:lnTo>
                    <a:lnTo>
                      <a:pt x="75" y="36"/>
                    </a:lnTo>
                    <a:lnTo>
                      <a:pt x="72" y="36"/>
                    </a:lnTo>
                    <a:lnTo>
                      <a:pt x="68" y="40"/>
                    </a:lnTo>
                    <a:lnTo>
                      <a:pt x="68" y="40"/>
                    </a:lnTo>
                    <a:lnTo>
                      <a:pt x="65" y="40"/>
                    </a:lnTo>
                    <a:lnTo>
                      <a:pt x="54" y="36"/>
                    </a:lnTo>
                    <a:lnTo>
                      <a:pt x="50" y="33"/>
                    </a:lnTo>
                    <a:lnTo>
                      <a:pt x="43" y="33"/>
                    </a:lnTo>
                    <a:lnTo>
                      <a:pt x="36" y="33"/>
                    </a:lnTo>
                    <a:lnTo>
                      <a:pt x="32" y="33"/>
                    </a:lnTo>
                    <a:lnTo>
                      <a:pt x="29" y="29"/>
                    </a:lnTo>
                    <a:lnTo>
                      <a:pt x="25" y="29"/>
                    </a:lnTo>
                    <a:lnTo>
                      <a:pt x="25" y="29"/>
                    </a:lnTo>
                    <a:lnTo>
                      <a:pt x="29" y="22"/>
                    </a:lnTo>
                    <a:lnTo>
                      <a:pt x="29" y="22"/>
                    </a:lnTo>
                    <a:lnTo>
                      <a:pt x="25" y="22"/>
                    </a:lnTo>
                    <a:lnTo>
                      <a:pt x="18" y="18"/>
                    </a:lnTo>
                    <a:lnTo>
                      <a:pt x="11" y="18"/>
                    </a:lnTo>
                    <a:lnTo>
                      <a:pt x="7" y="18"/>
                    </a:lnTo>
                    <a:lnTo>
                      <a:pt x="4" y="18"/>
                    </a:lnTo>
                    <a:lnTo>
                      <a:pt x="0" y="15"/>
                    </a:lnTo>
                    <a:lnTo>
                      <a:pt x="0" y="15"/>
                    </a:lnTo>
                    <a:lnTo>
                      <a:pt x="4" y="15"/>
                    </a:lnTo>
                    <a:lnTo>
                      <a:pt x="4" y="15"/>
                    </a:lnTo>
                    <a:lnTo>
                      <a:pt x="7" y="15"/>
                    </a:lnTo>
                    <a:lnTo>
                      <a:pt x="7" y="15"/>
                    </a:lnTo>
                    <a:lnTo>
                      <a:pt x="11" y="11"/>
                    </a:lnTo>
                    <a:lnTo>
                      <a:pt x="11" y="11"/>
                    </a:lnTo>
                    <a:lnTo>
                      <a:pt x="14" y="8"/>
                    </a:lnTo>
                    <a:lnTo>
                      <a:pt x="14" y="8"/>
                    </a:lnTo>
                    <a:lnTo>
                      <a:pt x="14" y="4"/>
                    </a:lnTo>
                    <a:lnTo>
                      <a:pt x="22" y="0"/>
                    </a:lnTo>
                    <a:lnTo>
                      <a:pt x="32" y="4"/>
                    </a:lnTo>
                    <a:lnTo>
                      <a:pt x="39" y="0"/>
                    </a:lnTo>
                    <a:lnTo>
                      <a:pt x="43" y="0"/>
                    </a:lnTo>
                    <a:lnTo>
                      <a:pt x="47" y="4"/>
                    </a:lnTo>
                    <a:lnTo>
                      <a:pt x="47" y="8"/>
                    </a:lnTo>
                    <a:lnTo>
                      <a:pt x="50" y="8"/>
                    </a:lnTo>
                    <a:lnTo>
                      <a:pt x="54" y="8"/>
                    </a:lnTo>
                    <a:lnTo>
                      <a:pt x="57" y="8"/>
                    </a:lnTo>
                    <a:lnTo>
                      <a:pt x="61" y="8"/>
                    </a:lnTo>
                    <a:lnTo>
                      <a:pt x="68" y="11"/>
                    </a:lnTo>
                    <a:lnTo>
                      <a:pt x="68" y="18"/>
                    </a:lnTo>
                    <a:lnTo>
                      <a:pt x="75" y="18"/>
                    </a:lnTo>
                    <a:lnTo>
                      <a:pt x="79" y="18"/>
                    </a:lnTo>
                    <a:lnTo>
                      <a:pt x="86" y="18"/>
                    </a:lnTo>
                    <a:lnTo>
                      <a:pt x="86" y="18"/>
                    </a:lnTo>
                    <a:lnTo>
                      <a:pt x="97" y="22"/>
                    </a:lnTo>
                    <a:lnTo>
                      <a:pt x="100" y="22"/>
                    </a:lnTo>
                    <a:lnTo>
                      <a:pt x="104" y="22"/>
                    </a:lnTo>
                    <a:lnTo>
                      <a:pt x="108" y="22"/>
                    </a:lnTo>
                    <a:lnTo>
                      <a:pt x="111" y="15"/>
                    </a:lnTo>
                    <a:lnTo>
                      <a:pt x="111" y="11"/>
                    </a:lnTo>
                    <a:lnTo>
                      <a:pt x="115" y="11"/>
                    </a:lnTo>
                    <a:lnTo>
                      <a:pt x="115" y="11"/>
                    </a:lnTo>
                    <a:lnTo>
                      <a:pt x="118" y="15"/>
                    </a:lnTo>
                    <a:lnTo>
                      <a:pt x="122" y="15"/>
                    </a:lnTo>
                    <a:lnTo>
                      <a:pt x="125" y="15"/>
                    </a:lnTo>
                    <a:lnTo>
                      <a:pt x="129" y="15"/>
                    </a:lnTo>
                    <a:lnTo>
                      <a:pt x="129" y="15"/>
                    </a:lnTo>
                    <a:lnTo>
                      <a:pt x="133" y="15"/>
                    </a:lnTo>
                    <a:lnTo>
                      <a:pt x="133" y="18"/>
                    </a:lnTo>
                    <a:lnTo>
                      <a:pt x="136" y="18"/>
                    </a:lnTo>
                    <a:lnTo>
                      <a:pt x="140" y="18"/>
                    </a:lnTo>
                    <a:lnTo>
                      <a:pt x="147" y="18"/>
                    </a:lnTo>
                    <a:lnTo>
                      <a:pt x="147" y="22"/>
                    </a:lnTo>
                    <a:lnTo>
                      <a:pt x="151" y="26"/>
                    </a:lnTo>
                    <a:lnTo>
                      <a:pt x="154" y="29"/>
                    </a:lnTo>
                    <a:lnTo>
                      <a:pt x="154" y="36"/>
                    </a:lnTo>
                    <a:lnTo>
                      <a:pt x="158" y="36"/>
                    </a:lnTo>
                    <a:lnTo>
                      <a:pt x="161" y="36"/>
                    </a:lnTo>
                    <a:lnTo>
                      <a:pt x="168" y="36"/>
                    </a:lnTo>
                    <a:lnTo>
                      <a:pt x="176" y="36"/>
                    </a:lnTo>
                    <a:lnTo>
                      <a:pt x="179" y="36"/>
                    </a:lnTo>
                    <a:lnTo>
                      <a:pt x="183" y="36"/>
                    </a:lnTo>
                    <a:lnTo>
                      <a:pt x="186" y="40"/>
                    </a:lnTo>
                    <a:lnTo>
                      <a:pt x="186" y="43"/>
                    </a:lnTo>
                    <a:lnTo>
                      <a:pt x="186" y="51"/>
                    </a:lnTo>
                    <a:lnTo>
                      <a:pt x="186" y="54"/>
                    </a:lnTo>
                    <a:lnTo>
                      <a:pt x="186" y="58"/>
                    </a:lnTo>
                    <a:lnTo>
                      <a:pt x="190" y="61"/>
                    </a:lnTo>
                    <a:lnTo>
                      <a:pt x="186" y="58"/>
                    </a:lnTo>
                    <a:lnTo>
                      <a:pt x="186" y="58"/>
                    </a:lnTo>
                    <a:lnTo>
                      <a:pt x="172" y="54"/>
                    </a:lnTo>
                    <a:lnTo>
                      <a:pt x="165" y="51"/>
                    </a:lnTo>
                    <a:lnTo>
                      <a:pt x="161" y="51"/>
                    </a:lnTo>
                    <a:lnTo>
                      <a:pt x="151" y="51"/>
                    </a:lnTo>
                    <a:lnTo>
                      <a:pt x="147" y="51"/>
                    </a:lnTo>
                    <a:lnTo>
                      <a:pt x="143" y="51"/>
                    </a:lnTo>
                    <a:lnTo>
                      <a:pt x="140" y="5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7" name="Freeform 3314">
                <a:extLst>
                  <a:ext uri="{FF2B5EF4-FFF2-40B4-BE49-F238E27FC236}">
                    <a16:creationId xmlns:a16="http://schemas.microsoft.com/office/drawing/2014/main" id="{7C150E98-9488-4982-BC09-E4266118C1EC}"/>
                  </a:ext>
                </a:extLst>
              </p:cNvPr>
              <p:cNvSpPr>
                <a:spLocks/>
              </p:cNvSpPr>
              <p:nvPr/>
            </p:nvSpPr>
            <p:spPr bwMode="auto">
              <a:xfrm>
                <a:off x="6093" y="2790"/>
                <a:ext cx="4" cy="14"/>
              </a:xfrm>
              <a:custGeom>
                <a:avLst/>
                <a:gdLst>
                  <a:gd name="T0" fmla="*/ 0 w 4"/>
                  <a:gd name="T1" fmla="*/ 0 h 14"/>
                  <a:gd name="T2" fmla="*/ 4 w 4"/>
                  <a:gd name="T3" fmla="*/ 0 h 14"/>
                  <a:gd name="T4" fmla="*/ 4 w 4"/>
                  <a:gd name="T5" fmla="*/ 3 h 14"/>
                  <a:gd name="T6" fmla="*/ 4 w 4"/>
                  <a:gd name="T7" fmla="*/ 10 h 14"/>
                  <a:gd name="T8" fmla="*/ 4 w 4"/>
                  <a:gd name="T9" fmla="*/ 14 h 14"/>
                  <a:gd name="T10" fmla="*/ 0 w 4"/>
                  <a:gd name="T11" fmla="*/ 14 h 14"/>
                  <a:gd name="T12" fmla="*/ 0 w 4"/>
                  <a:gd name="T13" fmla="*/ 14 h 14"/>
                  <a:gd name="T14" fmla="*/ 0 w 4"/>
                  <a:gd name="T15" fmla="*/ 10 h 14"/>
                  <a:gd name="T16" fmla="*/ 0 w 4"/>
                  <a:gd name="T17" fmla="*/ 7 h 14"/>
                  <a:gd name="T18" fmla="*/ 0 w 4"/>
                  <a:gd name="T19" fmla="*/ 0 h 14"/>
                  <a:gd name="T20" fmla="*/ 0 w 4"/>
                  <a:gd name="T21" fmla="*/ 0 h 14"/>
                  <a:gd name="T22" fmla="*/ 0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0" y="0"/>
                    </a:moveTo>
                    <a:lnTo>
                      <a:pt x="4" y="0"/>
                    </a:lnTo>
                    <a:lnTo>
                      <a:pt x="4" y="3"/>
                    </a:lnTo>
                    <a:lnTo>
                      <a:pt x="4" y="10"/>
                    </a:lnTo>
                    <a:lnTo>
                      <a:pt x="4" y="14"/>
                    </a:lnTo>
                    <a:lnTo>
                      <a:pt x="0" y="14"/>
                    </a:lnTo>
                    <a:lnTo>
                      <a:pt x="0" y="14"/>
                    </a:lnTo>
                    <a:lnTo>
                      <a:pt x="0" y="10"/>
                    </a:lnTo>
                    <a:lnTo>
                      <a:pt x="0" y="7"/>
                    </a:lnTo>
                    <a:lnTo>
                      <a:pt x="0" y="0"/>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8" name="Freeform 3315">
                <a:extLst>
                  <a:ext uri="{FF2B5EF4-FFF2-40B4-BE49-F238E27FC236}">
                    <a16:creationId xmlns:a16="http://schemas.microsoft.com/office/drawing/2014/main" id="{8A096741-A0E8-4FA1-A825-80920D64CD9B}"/>
                  </a:ext>
                </a:extLst>
              </p:cNvPr>
              <p:cNvSpPr>
                <a:spLocks/>
              </p:cNvSpPr>
              <p:nvPr/>
            </p:nvSpPr>
            <p:spPr bwMode="auto">
              <a:xfrm>
                <a:off x="6093" y="2790"/>
                <a:ext cx="4" cy="14"/>
              </a:xfrm>
              <a:custGeom>
                <a:avLst/>
                <a:gdLst>
                  <a:gd name="T0" fmla="*/ 0 w 4"/>
                  <a:gd name="T1" fmla="*/ 0 h 14"/>
                  <a:gd name="T2" fmla="*/ 4 w 4"/>
                  <a:gd name="T3" fmla="*/ 0 h 14"/>
                  <a:gd name="T4" fmla="*/ 4 w 4"/>
                  <a:gd name="T5" fmla="*/ 3 h 14"/>
                  <a:gd name="T6" fmla="*/ 4 w 4"/>
                  <a:gd name="T7" fmla="*/ 10 h 14"/>
                  <a:gd name="T8" fmla="*/ 4 w 4"/>
                  <a:gd name="T9" fmla="*/ 14 h 14"/>
                  <a:gd name="T10" fmla="*/ 0 w 4"/>
                  <a:gd name="T11" fmla="*/ 14 h 14"/>
                  <a:gd name="T12" fmla="*/ 0 w 4"/>
                  <a:gd name="T13" fmla="*/ 14 h 14"/>
                  <a:gd name="T14" fmla="*/ 0 w 4"/>
                  <a:gd name="T15" fmla="*/ 10 h 14"/>
                  <a:gd name="T16" fmla="*/ 0 w 4"/>
                  <a:gd name="T17" fmla="*/ 7 h 14"/>
                  <a:gd name="T18" fmla="*/ 0 w 4"/>
                  <a:gd name="T19" fmla="*/ 0 h 14"/>
                  <a:gd name="T20" fmla="*/ 0 w 4"/>
                  <a:gd name="T21" fmla="*/ 0 h 14"/>
                  <a:gd name="T22" fmla="*/ 0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0" y="0"/>
                    </a:moveTo>
                    <a:lnTo>
                      <a:pt x="4" y="0"/>
                    </a:lnTo>
                    <a:lnTo>
                      <a:pt x="4" y="3"/>
                    </a:lnTo>
                    <a:lnTo>
                      <a:pt x="4" y="10"/>
                    </a:lnTo>
                    <a:lnTo>
                      <a:pt x="4" y="14"/>
                    </a:lnTo>
                    <a:lnTo>
                      <a:pt x="0" y="14"/>
                    </a:lnTo>
                    <a:lnTo>
                      <a:pt x="0" y="14"/>
                    </a:lnTo>
                    <a:lnTo>
                      <a:pt x="0" y="10"/>
                    </a:lnTo>
                    <a:lnTo>
                      <a:pt x="0" y="7"/>
                    </a:lnTo>
                    <a:lnTo>
                      <a:pt x="0" y="0"/>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79" name="Freeform 3316">
                <a:extLst>
                  <a:ext uri="{FF2B5EF4-FFF2-40B4-BE49-F238E27FC236}">
                    <a16:creationId xmlns:a16="http://schemas.microsoft.com/office/drawing/2014/main" id="{5FB06148-E9EE-4257-8A6A-9E8AF9309EEC}"/>
                  </a:ext>
                </a:extLst>
              </p:cNvPr>
              <p:cNvSpPr>
                <a:spLocks/>
              </p:cNvSpPr>
              <p:nvPr/>
            </p:nvSpPr>
            <p:spPr bwMode="auto">
              <a:xfrm>
                <a:off x="6290" y="2876"/>
                <a:ext cx="22" cy="10"/>
              </a:xfrm>
              <a:custGeom>
                <a:avLst/>
                <a:gdLst>
                  <a:gd name="T0" fmla="*/ 0 w 22"/>
                  <a:gd name="T1" fmla="*/ 10 h 10"/>
                  <a:gd name="T2" fmla="*/ 0 w 22"/>
                  <a:gd name="T3" fmla="*/ 10 h 10"/>
                  <a:gd name="T4" fmla="*/ 0 w 22"/>
                  <a:gd name="T5" fmla="*/ 7 h 10"/>
                  <a:gd name="T6" fmla="*/ 4 w 22"/>
                  <a:gd name="T7" fmla="*/ 3 h 10"/>
                  <a:gd name="T8" fmla="*/ 7 w 22"/>
                  <a:gd name="T9" fmla="*/ 3 h 10"/>
                  <a:gd name="T10" fmla="*/ 11 w 22"/>
                  <a:gd name="T11" fmla="*/ 3 h 10"/>
                  <a:gd name="T12" fmla="*/ 15 w 22"/>
                  <a:gd name="T13" fmla="*/ 0 h 10"/>
                  <a:gd name="T14" fmla="*/ 18 w 22"/>
                  <a:gd name="T15" fmla="*/ 3 h 10"/>
                  <a:gd name="T16" fmla="*/ 22 w 22"/>
                  <a:gd name="T17" fmla="*/ 7 h 10"/>
                  <a:gd name="T18" fmla="*/ 18 w 22"/>
                  <a:gd name="T19" fmla="*/ 7 h 10"/>
                  <a:gd name="T20" fmla="*/ 15 w 22"/>
                  <a:gd name="T21" fmla="*/ 10 h 10"/>
                  <a:gd name="T22" fmla="*/ 11 w 22"/>
                  <a:gd name="T23" fmla="*/ 10 h 10"/>
                  <a:gd name="T24" fmla="*/ 7 w 22"/>
                  <a:gd name="T25" fmla="*/ 10 h 10"/>
                  <a:gd name="T26" fmla="*/ 4 w 22"/>
                  <a:gd name="T27" fmla="*/ 10 h 10"/>
                  <a:gd name="T28" fmla="*/ 0 w 22"/>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10">
                    <a:moveTo>
                      <a:pt x="0" y="10"/>
                    </a:moveTo>
                    <a:lnTo>
                      <a:pt x="0" y="10"/>
                    </a:lnTo>
                    <a:lnTo>
                      <a:pt x="0" y="7"/>
                    </a:lnTo>
                    <a:lnTo>
                      <a:pt x="4" y="3"/>
                    </a:lnTo>
                    <a:lnTo>
                      <a:pt x="7" y="3"/>
                    </a:lnTo>
                    <a:lnTo>
                      <a:pt x="11" y="3"/>
                    </a:lnTo>
                    <a:lnTo>
                      <a:pt x="15" y="0"/>
                    </a:lnTo>
                    <a:lnTo>
                      <a:pt x="18" y="3"/>
                    </a:lnTo>
                    <a:lnTo>
                      <a:pt x="22" y="7"/>
                    </a:lnTo>
                    <a:lnTo>
                      <a:pt x="18" y="7"/>
                    </a:lnTo>
                    <a:lnTo>
                      <a:pt x="15" y="10"/>
                    </a:lnTo>
                    <a:lnTo>
                      <a:pt x="11" y="10"/>
                    </a:lnTo>
                    <a:lnTo>
                      <a:pt x="7" y="10"/>
                    </a:lnTo>
                    <a:lnTo>
                      <a:pt x="4" y="10"/>
                    </a:lnTo>
                    <a:lnTo>
                      <a:pt x="0" y="1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0" name="Freeform 3317">
                <a:extLst>
                  <a:ext uri="{FF2B5EF4-FFF2-40B4-BE49-F238E27FC236}">
                    <a16:creationId xmlns:a16="http://schemas.microsoft.com/office/drawing/2014/main" id="{9BAD9388-63B3-4A7B-89E4-D56A79C222AC}"/>
                  </a:ext>
                </a:extLst>
              </p:cNvPr>
              <p:cNvSpPr>
                <a:spLocks/>
              </p:cNvSpPr>
              <p:nvPr/>
            </p:nvSpPr>
            <p:spPr bwMode="auto">
              <a:xfrm>
                <a:off x="6290" y="2876"/>
                <a:ext cx="22" cy="10"/>
              </a:xfrm>
              <a:custGeom>
                <a:avLst/>
                <a:gdLst>
                  <a:gd name="T0" fmla="*/ 0 w 22"/>
                  <a:gd name="T1" fmla="*/ 10 h 10"/>
                  <a:gd name="T2" fmla="*/ 0 w 22"/>
                  <a:gd name="T3" fmla="*/ 10 h 10"/>
                  <a:gd name="T4" fmla="*/ 0 w 22"/>
                  <a:gd name="T5" fmla="*/ 7 h 10"/>
                  <a:gd name="T6" fmla="*/ 4 w 22"/>
                  <a:gd name="T7" fmla="*/ 3 h 10"/>
                  <a:gd name="T8" fmla="*/ 7 w 22"/>
                  <a:gd name="T9" fmla="*/ 3 h 10"/>
                  <a:gd name="T10" fmla="*/ 11 w 22"/>
                  <a:gd name="T11" fmla="*/ 3 h 10"/>
                  <a:gd name="T12" fmla="*/ 15 w 22"/>
                  <a:gd name="T13" fmla="*/ 0 h 10"/>
                  <a:gd name="T14" fmla="*/ 18 w 22"/>
                  <a:gd name="T15" fmla="*/ 3 h 10"/>
                  <a:gd name="T16" fmla="*/ 22 w 22"/>
                  <a:gd name="T17" fmla="*/ 7 h 10"/>
                  <a:gd name="T18" fmla="*/ 18 w 22"/>
                  <a:gd name="T19" fmla="*/ 7 h 10"/>
                  <a:gd name="T20" fmla="*/ 15 w 22"/>
                  <a:gd name="T21" fmla="*/ 10 h 10"/>
                  <a:gd name="T22" fmla="*/ 11 w 22"/>
                  <a:gd name="T23" fmla="*/ 10 h 10"/>
                  <a:gd name="T24" fmla="*/ 7 w 22"/>
                  <a:gd name="T25" fmla="*/ 10 h 10"/>
                  <a:gd name="T26" fmla="*/ 4 w 22"/>
                  <a:gd name="T27" fmla="*/ 10 h 10"/>
                  <a:gd name="T28" fmla="*/ 0 w 22"/>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10">
                    <a:moveTo>
                      <a:pt x="0" y="10"/>
                    </a:moveTo>
                    <a:lnTo>
                      <a:pt x="0" y="10"/>
                    </a:lnTo>
                    <a:lnTo>
                      <a:pt x="0" y="7"/>
                    </a:lnTo>
                    <a:lnTo>
                      <a:pt x="4" y="3"/>
                    </a:lnTo>
                    <a:lnTo>
                      <a:pt x="7" y="3"/>
                    </a:lnTo>
                    <a:lnTo>
                      <a:pt x="11" y="3"/>
                    </a:lnTo>
                    <a:lnTo>
                      <a:pt x="15" y="0"/>
                    </a:lnTo>
                    <a:lnTo>
                      <a:pt x="18" y="3"/>
                    </a:lnTo>
                    <a:lnTo>
                      <a:pt x="22" y="7"/>
                    </a:lnTo>
                    <a:lnTo>
                      <a:pt x="18" y="7"/>
                    </a:lnTo>
                    <a:lnTo>
                      <a:pt x="15" y="10"/>
                    </a:lnTo>
                    <a:lnTo>
                      <a:pt x="11" y="10"/>
                    </a:lnTo>
                    <a:lnTo>
                      <a:pt x="7" y="10"/>
                    </a:lnTo>
                    <a:lnTo>
                      <a:pt x="4" y="10"/>
                    </a:lnTo>
                    <a:lnTo>
                      <a:pt x="0" y="1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1" name="Freeform 3318">
                <a:extLst>
                  <a:ext uri="{FF2B5EF4-FFF2-40B4-BE49-F238E27FC236}">
                    <a16:creationId xmlns:a16="http://schemas.microsoft.com/office/drawing/2014/main" id="{9E95E571-B86B-4140-808B-7E209AC7FD8C}"/>
                  </a:ext>
                </a:extLst>
              </p:cNvPr>
              <p:cNvSpPr>
                <a:spLocks/>
              </p:cNvSpPr>
              <p:nvPr/>
            </p:nvSpPr>
            <p:spPr bwMode="auto">
              <a:xfrm>
                <a:off x="6229" y="2937"/>
                <a:ext cx="11" cy="10"/>
              </a:xfrm>
              <a:custGeom>
                <a:avLst/>
                <a:gdLst>
                  <a:gd name="T0" fmla="*/ 0 w 11"/>
                  <a:gd name="T1" fmla="*/ 10 h 10"/>
                  <a:gd name="T2" fmla="*/ 0 w 11"/>
                  <a:gd name="T3" fmla="*/ 7 h 10"/>
                  <a:gd name="T4" fmla="*/ 4 w 11"/>
                  <a:gd name="T5" fmla="*/ 7 h 10"/>
                  <a:gd name="T6" fmla="*/ 7 w 11"/>
                  <a:gd name="T7" fmla="*/ 3 h 10"/>
                  <a:gd name="T8" fmla="*/ 11 w 11"/>
                  <a:gd name="T9" fmla="*/ 0 h 10"/>
                  <a:gd name="T10" fmla="*/ 11 w 11"/>
                  <a:gd name="T11" fmla="*/ 3 h 10"/>
                  <a:gd name="T12" fmla="*/ 11 w 11"/>
                  <a:gd name="T13" fmla="*/ 7 h 10"/>
                  <a:gd name="T14" fmla="*/ 7 w 11"/>
                  <a:gd name="T15" fmla="*/ 7 h 10"/>
                  <a:gd name="T16" fmla="*/ 4 w 11"/>
                  <a:gd name="T17" fmla="*/ 10 h 10"/>
                  <a:gd name="T18" fmla="*/ 4 w 11"/>
                  <a:gd name="T19" fmla="*/ 10 h 10"/>
                  <a:gd name="T20" fmla="*/ 0 w 11"/>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0">
                    <a:moveTo>
                      <a:pt x="0" y="10"/>
                    </a:moveTo>
                    <a:lnTo>
                      <a:pt x="0" y="7"/>
                    </a:lnTo>
                    <a:lnTo>
                      <a:pt x="4" y="7"/>
                    </a:lnTo>
                    <a:lnTo>
                      <a:pt x="7" y="3"/>
                    </a:lnTo>
                    <a:lnTo>
                      <a:pt x="11" y="0"/>
                    </a:lnTo>
                    <a:lnTo>
                      <a:pt x="11" y="3"/>
                    </a:lnTo>
                    <a:lnTo>
                      <a:pt x="11" y="7"/>
                    </a:lnTo>
                    <a:lnTo>
                      <a:pt x="7" y="7"/>
                    </a:lnTo>
                    <a:lnTo>
                      <a:pt x="4" y="10"/>
                    </a:lnTo>
                    <a:lnTo>
                      <a:pt x="4" y="10"/>
                    </a:lnTo>
                    <a:lnTo>
                      <a:pt x="0" y="1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2" name="Freeform 3319">
                <a:extLst>
                  <a:ext uri="{FF2B5EF4-FFF2-40B4-BE49-F238E27FC236}">
                    <a16:creationId xmlns:a16="http://schemas.microsoft.com/office/drawing/2014/main" id="{BF138AF5-09DD-47DD-8E6D-5A23B4B7DA7F}"/>
                  </a:ext>
                </a:extLst>
              </p:cNvPr>
              <p:cNvSpPr>
                <a:spLocks/>
              </p:cNvSpPr>
              <p:nvPr/>
            </p:nvSpPr>
            <p:spPr bwMode="auto">
              <a:xfrm>
                <a:off x="6229" y="2937"/>
                <a:ext cx="11" cy="10"/>
              </a:xfrm>
              <a:custGeom>
                <a:avLst/>
                <a:gdLst>
                  <a:gd name="T0" fmla="*/ 0 w 11"/>
                  <a:gd name="T1" fmla="*/ 10 h 10"/>
                  <a:gd name="T2" fmla="*/ 0 w 11"/>
                  <a:gd name="T3" fmla="*/ 7 h 10"/>
                  <a:gd name="T4" fmla="*/ 4 w 11"/>
                  <a:gd name="T5" fmla="*/ 7 h 10"/>
                  <a:gd name="T6" fmla="*/ 7 w 11"/>
                  <a:gd name="T7" fmla="*/ 3 h 10"/>
                  <a:gd name="T8" fmla="*/ 11 w 11"/>
                  <a:gd name="T9" fmla="*/ 0 h 10"/>
                  <a:gd name="T10" fmla="*/ 11 w 11"/>
                  <a:gd name="T11" fmla="*/ 3 h 10"/>
                  <a:gd name="T12" fmla="*/ 11 w 11"/>
                  <a:gd name="T13" fmla="*/ 7 h 10"/>
                  <a:gd name="T14" fmla="*/ 7 w 11"/>
                  <a:gd name="T15" fmla="*/ 7 h 10"/>
                  <a:gd name="T16" fmla="*/ 4 w 11"/>
                  <a:gd name="T17" fmla="*/ 10 h 10"/>
                  <a:gd name="T18" fmla="*/ 4 w 11"/>
                  <a:gd name="T19" fmla="*/ 10 h 10"/>
                  <a:gd name="T20" fmla="*/ 0 w 11"/>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0">
                    <a:moveTo>
                      <a:pt x="0" y="10"/>
                    </a:moveTo>
                    <a:lnTo>
                      <a:pt x="0" y="7"/>
                    </a:lnTo>
                    <a:lnTo>
                      <a:pt x="4" y="7"/>
                    </a:lnTo>
                    <a:lnTo>
                      <a:pt x="7" y="3"/>
                    </a:lnTo>
                    <a:lnTo>
                      <a:pt x="11" y="0"/>
                    </a:lnTo>
                    <a:lnTo>
                      <a:pt x="11" y="3"/>
                    </a:lnTo>
                    <a:lnTo>
                      <a:pt x="11" y="7"/>
                    </a:lnTo>
                    <a:lnTo>
                      <a:pt x="7" y="7"/>
                    </a:lnTo>
                    <a:lnTo>
                      <a:pt x="4" y="10"/>
                    </a:lnTo>
                    <a:lnTo>
                      <a:pt x="4" y="10"/>
                    </a:lnTo>
                    <a:lnTo>
                      <a:pt x="0" y="1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3" name="Freeform 3320">
                <a:extLst>
                  <a:ext uri="{FF2B5EF4-FFF2-40B4-BE49-F238E27FC236}">
                    <a16:creationId xmlns:a16="http://schemas.microsoft.com/office/drawing/2014/main" id="{DE157059-7AD3-43E7-A40E-16249F1468AF}"/>
                  </a:ext>
                </a:extLst>
              </p:cNvPr>
              <p:cNvSpPr>
                <a:spLocks/>
              </p:cNvSpPr>
              <p:nvPr/>
            </p:nvSpPr>
            <p:spPr bwMode="auto">
              <a:xfrm>
                <a:off x="6262" y="2890"/>
                <a:ext cx="14" cy="7"/>
              </a:xfrm>
              <a:custGeom>
                <a:avLst/>
                <a:gdLst>
                  <a:gd name="T0" fmla="*/ 0 w 14"/>
                  <a:gd name="T1" fmla="*/ 0 h 7"/>
                  <a:gd name="T2" fmla="*/ 0 w 14"/>
                  <a:gd name="T3" fmla="*/ 0 h 7"/>
                  <a:gd name="T4" fmla="*/ 3 w 14"/>
                  <a:gd name="T5" fmla="*/ 0 h 7"/>
                  <a:gd name="T6" fmla="*/ 10 w 14"/>
                  <a:gd name="T7" fmla="*/ 0 h 7"/>
                  <a:gd name="T8" fmla="*/ 14 w 14"/>
                  <a:gd name="T9" fmla="*/ 4 h 7"/>
                  <a:gd name="T10" fmla="*/ 10 w 14"/>
                  <a:gd name="T11" fmla="*/ 4 h 7"/>
                  <a:gd name="T12" fmla="*/ 10 w 14"/>
                  <a:gd name="T13" fmla="*/ 7 h 7"/>
                  <a:gd name="T14" fmla="*/ 3 w 14"/>
                  <a:gd name="T15" fmla="*/ 7 h 7"/>
                  <a:gd name="T16" fmla="*/ 0 w 14"/>
                  <a:gd name="T17" fmla="*/ 4 h 7"/>
                  <a:gd name="T18" fmla="*/ 0 w 14"/>
                  <a:gd name="T19" fmla="*/ 4 h 7"/>
                  <a:gd name="T20" fmla="*/ 0 w 14"/>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7">
                    <a:moveTo>
                      <a:pt x="0" y="0"/>
                    </a:moveTo>
                    <a:lnTo>
                      <a:pt x="0" y="0"/>
                    </a:lnTo>
                    <a:lnTo>
                      <a:pt x="3" y="0"/>
                    </a:lnTo>
                    <a:lnTo>
                      <a:pt x="10" y="0"/>
                    </a:lnTo>
                    <a:lnTo>
                      <a:pt x="14" y="4"/>
                    </a:lnTo>
                    <a:lnTo>
                      <a:pt x="10" y="4"/>
                    </a:lnTo>
                    <a:lnTo>
                      <a:pt x="10" y="7"/>
                    </a:lnTo>
                    <a:lnTo>
                      <a:pt x="3" y="7"/>
                    </a:lnTo>
                    <a:lnTo>
                      <a:pt x="0" y="4"/>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4" name="Freeform 3321">
                <a:extLst>
                  <a:ext uri="{FF2B5EF4-FFF2-40B4-BE49-F238E27FC236}">
                    <a16:creationId xmlns:a16="http://schemas.microsoft.com/office/drawing/2014/main" id="{FDCEF62A-CD64-4976-847B-396D594BB9F3}"/>
                  </a:ext>
                </a:extLst>
              </p:cNvPr>
              <p:cNvSpPr>
                <a:spLocks/>
              </p:cNvSpPr>
              <p:nvPr/>
            </p:nvSpPr>
            <p:spPr bwMode="auto">
              <a:xfrm>
                <a:off x="6262" y="2890"/>
                <a:ext cx="14" cy="7"/>
              </a:xfrm>
              <a:custGeom>
                <a:avLst/>
                <a:gdLst>
                  <a:gd name="T0" fmla="*/ 0 w 14"/>
                  <a:gd name="T1" fmla="*/ 0 h 7"/>
                  <a:gd name="T2" fmla="*/ 0 w 14"/>
                  <a:gd name="T3" fmla="*/ 0 h 7"/>
                  <a:gd name="T4" fmla="*/ 3 w 14"/>
                  <a:gd name="T5" fmla="*/ 0 h 7"/>
                  <a:gd name="T6" fmla="*/ 10 w 14"/>
                  <a:gd name="T7" fmla="*/ 0 h 7"/>
                  <a:gd name="T8" fmla="*/ 14 w 14"/>
                  <a:gd name="T9" fmla="*/ 4 h 7"/>
                  <a:gd name="T10" fmla="*/ 10 w 14"/>
                  <a:gd name="T11" fmla="*/ 4 h 7"/>
                  <a:gd name="T12" fmla="*/ 10 w 14"/>
                  <a:gd name="T13" fmla="*/ 7 h 7"/>
                  <a:gd name="T14" fmla="*/ 3 w 14"/>
                  <a:gd name="T15" fmla="*/ 7 h 7"/>
                  <a:gd name="T16" fmla="*/ 0 w 14"/>
                  <a:gd name="T17" fmla="*/ 4 h 7"/>
                  <a:gd name="T18" fmla="*/ 0 w 14"/>
                  <a:gd name="T19" fmla="*/ 4 h 7"/>
                  <a:gd name="T20" fmla="*/ 0 w 14"/>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7">
                    <a:moveTo>
                      <a:pt x="0" y="0"/>
                    </a:moveTo>
                    <a:lnTo>
                      <a:pt x="0" y="0"/>
                    </a:lnTo>
                    <a:lnTo>
                      <a:pt x="3" y="0"/>
                    </a:lnTo>
                    <a:lnTo>
                      <a:pt x="10" y="0"/>
                    </a:lnTo>
                    <a:lnTo>
                      <a:pt x="14" y="4"/>
                    </a:lnTo>
                    <a:lnTo>
                      <a:pt x="10" y="4"/>
                    </a:lnTo>
                    <a:lnTo>
                      <a:pt x="10" y="7"/>
                    </a:lnTo>
                    <a:lnTo>
                      <a:pt x="3" y="7"/>
                    </a:lnTo>
                    <a:lnTo>
                      <a:pt x="0" y="4"/>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5" name="Freeform 3322">
                <a:extLst>
                  <a:ext uri="{FF2B5EF4-FFF2-40B4-BE49-F238E27FC236}">
                    <a16:creationId xmlns:a16="http://schemas.microsoft.com/office/drawing/2014/main" id="{2639A89F-AD2B-4EAF-BFC4-09367545A6B6}"/>
                  </a:ext>
                </a:extLst>
              </p:cNvPr>
              <p:cNvSpPr>
                <a:spLocks/>
              </p:cNvSpPr>
              <p:nvPr/>
            </p:nvSpPr>
            <p:spPr bwMode="auto">
              <a:xfrm>
                <a:off x="6251" y="2890"/>
                <a:ext cx="7" cy="7"/>
              </a:xfrm>
              <a:custGeom>
                <a:avLst/>
                <a:gdLst>
                  <a:gd name="T0" fmla="*/ 0 w 7"/>
                  <a:gd name="T1" fmla="*/ 7 h 7"/>
                  <a:gd name="T2" fmla="*/ 0 w 7"/>
                  <a:gd name="T3" fmla="*/ 4 h 7"/>
                  <a:gd name="T4" fmla="*/ 3 w 7"/>
                  <a:gd name="T5" fmla="*/ 4 h 7"/>
                  <a:gd name="T6" fmla="*/ 7 w 7"/>
                  <a:gd name="T7" fmla="*/ 0 h 7"/>
                  <a:gd name="T8" fmla="*/ 7 w 7"/>
                  <a:gd name="T9" fmla="*/ 4 h 7"/>
                  <a:gd name="T10" fmla="*/ 3 w 7"/>
                  <a:gd name="T11" fmla="*/ 7 h 7"/>
                  <a:gd name="T12" fmla="*/ 3 w 7"/>
                  <a:gd name="T13" fmla="*/ 7 h 7"/>
                  <a:gd name="T14" fmla="*/ 0 w 7"/>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0" y="7"/>
                    </a:moveTo>
                    <a:lnTo>
                      <a:pt x="0" y="4"/>
                    </a:lnTo>
                    <a:lnTo>
                      <a:pt x="3" y="4"/>
                    </a:lnTo>
                    <a:lnTo>
                      <a:pt x="7" y="0"/>
                    </a:lnTo>
                    <a:lnTo>
                      <a:pt x="7" y="4"/>
                    </a:lnTo>
                    <a:lnTo>
                      <a:pt x="3" y="7"/>
                    </a:lnTo>
                    <a:lnTo>
                      <a:pt x="3" y="7"/>
                    </a:lnTo>
                    <a:lnTo>
                      <a:pt x="0"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6" name="Freeform 3323">
                <a:extLst>
                  <a:ext uri="{FF2B5EF4-FFF2-40B4-BE49-F238E27FC236}">
                    <a16:creationId xmlns:a16="http://schemas.microsoft.com/office/drawing/2014/main" id="{5B989A83-C1CC-4CEA-A5C4-732E368437C6}"/>
                  </a:ext>
                </a:extLst>
              </p:cNvPr>
              <p:cNvSpPr>
                <a:spLocks/>
              </p:cNvSpPr>
              <p:nvPr/>
            </p:nvSpPr>
            <p:spPr bwMode="auto">
              <a:xfrm>
                <a:off x="6251" y="2890"/>
                <a:ext cx="7" cy="7"/>
              </a:xfrm>
              <a:custGeom>
                <a:avLst/>
                <a:gdLst>
                  <a:gd name="T0" fmla="*/ 0 w 7"/>
                  <a:gd name="T1" fmla="*/ 7 h 7"/>
                  <a:gd name="T2" fmla="*/ 0 w 7"/>
                  <a:gd name="T3" fmla="*/ 4 h 7"/>
                  <a:gd name="T4" fmla="*/ 3 w 7"/>
                  <a:gd name="T5" fmla="*/ 4 h 7"/>
                  <a:gd name="T6" fmla="*/ 7 w 7"/>
                  <a:gd name="T7" fmla="*/ 0 h 7"/>
                  <a:gd name="T8" fmla="*/ 7 w 7"/>
                  <a:gd name="T9" fmla="*/ 4 h 7"/>
                  <a:gd name="T10" fmla="*/ 3 w 7"/>
                  <a:gd name="T11" fmla="*/ 7 h 7"/>
                  <a:gd name="T12" fmla="*/ 3 w 7"/>
                  <a:gd name="T13" fmla="*/ 7 h 7"/>
                  <a:gd name="T14" fmla="*/ 0 w 7"/>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0" y="7"/>
                    </a:moveTo>
                    <a:lnTo>
                      <a:pt x="0" y="4"/>
                    </a:lnTo>
                    <a:lnTo>
                      <a:pt x="3" y="4"/>
                    </a:lnTo>
                    <a:lnTo>
                      <a:pt x="7" y="0"/>
                    </a:lnTo>
                    <a:lnTo>
                      <a:pt x="7" y="4"/>
                    </a:lnTo>
                    <a:lnTo>
                      <a:pt x="3" y="7"/>
                    </a:lnTo>
                    <a:lnTo>
                      <a:pt x="3" y="7"/>
                    </a:lnTo>
                    <a:lnTo>
                      <a:pt x="0"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7" name="Freeform 3324">
                <a:extLst>
                  <a:ext uri="{FF2B5EF4-FFF2-40B4-BE49-F238E27FC236}">
                    <a16:creationId xmlns:a16="http://schemas.microsoft.com/office/drawing/2014/main" id="{A939587E-C9FB-4899-BEC9-E9B9C93928B0}"/>
                  </a:ext>
                </a:extLst>
              </p:cNvPr>
              <p:cNvSpPr>
                <a:spLocks/>
              </p:cNvSpPr>
              <p:nvPr/>
            </p:nvSpPr>
            <p:spPr bwMode="auto">
              <a:xfrm>
                <a:off x="6240" y="2890"/>
                <a:ext cx="7" cy="7"/>
              </a:xfrm>
              <a:custGeom>
                <a:avLst/>
                <a:gdLst>
                  <a:gd name="T0" fmla="*/ 0 w 7"/>
                  <a:gd name="T1" fmla="*/ 7 h 7"/>
                  <a:gd name="T2" fmla="*/ 0 w 7"/>
                  <a:gd name="T3" fmla="*/ 4 h 7"/>
                  <a:gd name="T4" fmla="*/ 0 w 7"/>
                  <a:gd name="T5" fmla="*/ 0 h 7"/>
                  <a:gd name="T6" fmla="*/ 4 w 7"/>
                  <a:gd name="T7" fmla="*/ 4 h 7"/>
                  <a:gd name="T8" fmla="*/ 4 w 7"/>
                  <a:gd name="T9" fmla="*/ 4 h 7"/>
                  <a:gd name="T10" fmla="*/ 4 w 7"/>
                  <a:gd name="T11" fmla="*/ 0 h 7"/>
                  <a:gd name="T12" fmla="*/ 7 w 7"/>
                  <a:gd name="T13" fmla="*/ 0 h 7"/>
                  <a:gd name="T14" fmla="*/ 7 w 7"/>
                  <a:gd name="T15" fmla="*/ 4 h 7"/>
                  <a:gd name="T16" fmla="*/ 7 w 7"/>
                  <a:gd name="T17" fmla="*/ 7 h 7"/>
                  <a:gd name="T18" fmla="*/ 4 w 7"/>
                  <a:gd name="T19" fmla="*/ 7 h 7"/>
                  <a:gd name="T20" fmla="*/ 4 w 7"/>
                  <a:gd name="T21" fmla="*/ 7 h 7"/>
                  <a:gd name="T22" fmla="*/ 0 w 7"/>
                  <a:gd name="T23" fmla="*/ 7 h 7"/>
                  <a:gd name="T24" fmla="*/ 0 w 7"/>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0" y="7"/>
                    </a:moveTo>
                    <a:lnTo>
                      <a:pt x="0" y="4"/>
                    </a:lnTo>
                    <a:lnTo>
                      <a:pt x="0" y="0"/>
                    </a:lnTo>
                    <a:lnTo>
                      <a:pt x="4" y="4"/>
                    </a:lnTo>
                    <a:lnTo>
                      <a:pt x="4" y="4"/>
                    </a:lnTo>
                    <a:lnTo>
                      <a:pt x="4" y="0"/>
                    </a:lnTo>
                    <a:lnTo>
                      <a:pt x="7" y="0"/>
                    </a:lnTo>
                    <a:lnTo>
                      <a:pt x="7" y="4"/>
                    </a:lnTo>
                    <a:lnTo>
                      <a:pt x="7" y="7"/>
                    </a:lnTo>
                    <a:lnTo>
                      <a:pt x="4" y="7"/>
                    </a:lnTo>
                    <a:lnTo>
                      <a:pt x="4" y="7"/>
                    </a:lnTo>
                    <a:lnTo>
                      <a:pt x="0" y="7"/>
                    </a:lnTo>
                    <a:lnTo>
                      <a:pt x="0"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8" name="Freeform 3325">
                <a:extLst>
                  <a:ext uri="{FF2B5EF4-FFF2-40B4-BE49-F238E27FC236}">
                    <a16:creationId xmlns:a16="http://schemas.microsoft.com/office/drawing/2014/main" id="{28583EC1-547F-44EC-B174-40ADF20FBE6F}"/>
                  </a:ext>
                </a:extLst>
              </p:cNvPr>
              <p:cNvSpPr>
                <a:spLocks/>
              </p:cNvSpPr>
              <p:nvPr/>
            </p:nvSpPr>
            <p:spPr bwMode="auto">
              <a:xfrm>
                <a:off x="6240" y="2890"/>
                <a:ext cx="7" cy="7"/>
              </a:xfrm>
              <a:custGeom>
                <a:avLst/>
                <a:gdLst>
                  <a:gd name="T0" fmla="*/ 0 w 7"/>
                  <a:gd name="T1" fmla="*/ 7 h 7"/>
                  <a:gd name="T2" fmla="*/ 0 w 7"/>
                  <a:gd name="T3" fmla="*/ 4 h 7"/>
                  <a:gd name="T4" fmla="*/ 0 w 7"/>
                  <a:gd name="T5" fmla="*/ 0 h 7"/>
                  <a:gd name="T6" fmla="*/ 4 w 7"/>
                  <a:gd name="T7" fmla="*/ 4 h 7"/>
                  <a:gd name="T8" fmla="*/ 4 w 7"/>
                  <a:gd name="T9" fmla="*/ 4 h 7"/>
                  <a:gd name="T10" fmla="*/ 4 w 7"/>
                  <a:gd name="T11" fmla="*/ 0 h 7"/>
                  <a:gd name="T12" fmla="*/ 7 w 7"/>
                  <a:gd name="T13" fmla="*/ 0 h 7"/>
                  <a:gd name="T14" fmla="*/ 7 w 7"/>
                  <a:gd name="T15" fmla="*/ 4 h 7"/>
                  <a:gd name="T16" fmla="*/ 7 w 7"/>
                  <a:gd name="T17" fmla="*/ 7 h 7"/>
                  <a:gd name="T18" fmla="*/ 4 w 7"/>
                  <a:gd name="T19" fmla="*/ 7 h 7"/>
                  <a:gd name="T20" fmla="*/ 4 w 7"/>
                  <a:gd name="T21" fmla="*/ 7 h 7"/>
                  <a:gd name="T22" fmla="*/ 0 w 7"/>
                  <a:gd name="T23" fmla="*/ 7 h 7"/>
                  <a:gd name="T24" fmla="*/ 0 w 7"/>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0" y="7"/>
                    </a:moveTo>
                    <a:lnTo>
                      <a:pt x="0" y="4"/>
                    </a:lnTo>
                    <a:lnTo>
                      <a:pt x="0" y="0"/>
                    </a:lnTo>
                    <a:lnTo>
                      <a:pt x="4" y="4"/>
                    </a:lnTo>
                    <a:lnTo>
                      <a:pt x="4" y="4"/>
                    </a:lnTo>
                    <a:lnTo>
                      <a:pt x="4" y="0"/>
                    </a:lnTo>
                    <a:lnTo>
                      <a:pt x="7" y="0"/>
                    </a:lnTo>
                    <a:lnTo>
                      <a:pt x="7" y="4"/>
                    </a:lnTo>
                    <a:lnTo>
                      <a:pt x="7" y="7"/>
                    </a:lnTo>
                    <a:lnTo>
                      <a:pt x="4" y="7"/>
                    </a:lnTo>
                    <a:lnTo>
                      <a:pt x="4" y="7"/>
                    </a:lnTo>
                    <a:lnTo>
                      <a:pt x="0" y="7"/>
                    </a:lnTo>
                    <a:lnTo>
                      <a:pt x="0"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89" name="Freeform 3326">
                <a:extLst>
                  <a:ext uri="{FF2B5EF4-FFF2-40B4-BE49-F238E27FC236}">
                    <a16:creationId xmlns:a16="http://schemas.microsoft.com/office/drawing/2014/main" id="{A199FBE3-5690-455B-9860-65E0E451E225}"/>
                  </a:ext>
                </a:extLst>
              </p:cNvPr>
              <p:cNvSpPr>
                <a:spLocks/>
              </p:cNvSpPr>
              <p:nvPr/>
            </p:nvSpPr>
            <p:spPr bwMode="auto">
              <a:xfrm>
                <a:off x="6168" y="2886"/>
                <a:ext cx="65" cy="18"/>
              </a:xfrm>
              <a:custGeom>
                <a:avLst/>
                <a:gdLst>
                  <a:gd name="T0" fmla="*/ 4 w 65"/>
                  <a:gd name="T1" fmla="*/ 11 h 18"/>
                  <a:gd name="T2" fmla="*/ 4 w 65"/>
                  <a:gd name="T3" fmla="*/ 11 h 18"/>
                  <a:gd name="T4" fmla="*/ 4 w 65"/>
                  <a:gd name="T5" fmla="*/ 8 h 18"/>
                  <a:gd name="T6" fmla="*/ 11 w 65"/>
                  <a:gd name="T7" fmla="*/ 8 h 18"/>
                  <a:gd name="T8" fmla="*/ 15 w 65"/>
                  <a:gd name="T9" fmla="*/ 4 h 18"/>
                  <a:gd name="T10" fmla="*/ 18 w 65"/>
                  <a:gd name="T11" fmla="*/ 8 h 18"/>
                  <a:gd name="T12" fmla="*/ 22 w 65"/>
                  <a:gd name="T13" fmla="*/ 8 h 18"/>
                  <a:gd name="T14" fmla="*/ 25 w 65"/>
                  <a:gd name="T15" fmla="*/ 8 h 18"/>
                  <a:gd name="T16" fmla="*/ 29 w 65"/>
                  <a:gd name="T17" fmla="*/ 11 h 18"/>
                  <a:gd name="T18" fmla="*/ 33 w 65"/>
                  <a:gd name="T19" fmla="*/ 11 h 18"/>
                  <a:gd name="T20" fmla="*/ 36 w 65"/>
                  <a:gd name="T21" fmla="*/ 11 h 18"/>
                  <a:gd name="T22" fmla="*/ 43 w 65"/>
                  <a:gd name="T23" fmla="*/ 11 h 18"/>
                  <a:gd name="T24" fmla="*/ 47 w 65"/>
                  <a:gd name="T25" fmla="*/ 11 h 18"/>
                  <a:gd name="T26" fmla="*/ 47 w 65"/>
                  <a:gd name="T27" fmla="*/ 11 h 18"/>
                  <a:gd name="T28" fmla="*/ 51 w 65"/>
                  <a:gd name="T29" fmla="*/ 11 h 18"/>
                  <a:gd name="T30" fmla="*/ 54 w 65"/>
                  <a:gd name="T31" fmla="*/ 11 h 18"/>
                  <a:gd name="T32" fmla="*/ 58 w 65"/>
                  <a:gd name="T33" fmla="*/ 8 h 18"/>
                  <a:gd name="T34" fmla="*/ 58 w 65"/>
                  <a:gd name="T35" fmla="*/ 8 h 18"/>
                  <a:gd name="T36" fmla="*/ 61 w 65"/>
                  <a:gd name="T37" fmla="*/ 8 h 18"/>
                  <a:gd name="T38" fmla="*/ 61 w 65"/>
                  <a:gd name="T39" fmla="*/ 8 h 18"/>
                  <a:gd name="T40" fmla="*/ 61 w 65"/>
                  <a:gd name="T41" fmla="*/ 8 h 18"/>
                  <a:gd name="T42" fmla="*/ 61 w 65"/>
                  <a:gd name="T43" fmla="*/ 4 h 18"/>
                  <a:gd name="T44" fmla="*/ 61 w 65"/>
                  <a:gd name="T45" fmla="*/ 0 h 18"/>
                  <a:gd name="T46" fmla="*/ 65 w 65"/>
                  <a:gd name="T47" fmla="*/ 4 h 18"/>
                  <a:gd name="T48" fmla="*/ 65 w 65"/>
                  <a:gd name="T49" fmla="*/ 8 h 18"/>
                  <a:gd name="T50" fmla="*/ 61 w 65"/>
                  <a:gd name="T51" fmla="*/ 11 h 18"/>
                  <a:gd name="T52" fmla="*/ 58 w 65"/>
                  <a:gd name="T53" fmla="*/ 15 h 18"/>
                  <a:gd name="T54" fmla="*/ 54 w 65"/>
                  <a:gd name="T55" fmla="*/ 15 h 18"/>
                  <a:gd name="T56" fmla="*/ 51 w 65"/>
                  <a:gd name="T57" fmla="*/ 15 h 18"/>
                  <a:gd name="T58" fmla="*/ 47 w 65"/>
                  <a:gd name="T59" fmla="*/ 15 h 18"/>
                  <a:gd name="T60" fmla="*/ 43 w 65"/>
                  <a:gd name="T61" fmla="*/ 18 h 18"/>
                  <a:gd name="T62" fmla="*/ 36 w 65"/>
                  <a:gd name="T63" fmla="*/ 18 h 18"/>
                  <a:gd name="T64" fmla="*/ 33 w 65"/>
                  <a:gd name="T65" fmla="*/ 18 h 18"/>
                  <a:gd name="T66" fmla="*/ 29 w 65"/>
                  <a:gd name="T67" fmla="*/ 18 h 18"/>
                  <a:gd name="T68" fmla="*/ 25 w 65"/>
                  <a:gd name="T69" fmla="*/ 18 h 18"/>
                  <a:gd name="T70" fmla="*/ 22 w 65"/>
                  <a:gd name="T71" fmla="*/ 18 h 18"/>
                  <a:gd name="T72" fmla="*/ 15 w 65"/>
                  <a:gd name="T73" fmla="*/ 18 h 18"/>
                  <a:gd name="T74" fmla="*/ 4 w 65"/>
                  <a:gd name="T75" fmla="*/ 18 h 18"/>
                  <a:gd name="T76" fmla="*/ 0 w 65"/>
                  <a:gd name="T77" fmla="*/ 18 h 18"/>
                  <a:gd name="T78" fmla="*/ 0 w 65"/>
                  <a:gd name="T79" fmla="*/ 15 h 18"/>
                  <a:gd name="T80" fmla="*/ 0 w 65"/>
                  <a:gd name="T81" fmla="*/ 11 h 18"/>
                  <a:gd name="T82" fmla="*/ 0 w 65"/>
                  <a:gd name="T83" fmla="*/ 11 h 18"/>
                  <a:gd name="T84" fmla="*/ 4 w 65"/>
                  <a:gd name="T85"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 h="18">
                    <a:moveTo>
                      <a:pt x="4" y="11"/>
                    </a:moveTo>
                    <a:lnTo>
                      <a:pt x="4" y="11"/>
                    </a:lnTo>
                    <a:lnTo>
                      <a:pt x="4" y="8"/>
                    </a:lnTo>
                    <a:lnTo>
                      <a:pt x="11" y="8"/>
                    </a:lnTo>
                    <a:lnTo>
                      <a:pt x="15" y="4"/>
                    </a:lnTo>
                    <a:lnTo>
                      <a:pt x="18" y="8"/>
                    </a:lnTo>
                    <a:lnTo>
                      <a:pt x="22" y="8"/>
                    </a:lnTo>
                    <a:lnTo>
                      <a:pt x="25" y="8"/>
                    </a:lnTo>
                    <a:lnTo>
                      <a:pt x="29" y="11"/>
                    </a:lnTo>
                    <a:lnTo>
                      <a:pt x="33" y="11"/>
                    </a:lnTo>
                    <a:lnTo>
                      <a:pt x="36" y="11"/>
                    </a:lnTo>
                    <a:lnTo>
                      <a:pt x="43" y="11"/>
                    </a:lnTo>
                    <a:lnTo>
                      <a:pt x="47" y="11"/>
                    </a:lnTo>
                    <a:lnTo>
                      <a:pt x="47" y="11"/>
                    </a:lnTo>
                    <a:lnTo>
                      <a:pt x="51" y="11"/>
                    </a:lnTo>
                    <a:lnTo>
                      <a:pt x="54" y="11"/>
                    </a:lnTo>
                    <a:lnTo>
                      <a:pt x="58" y="8"/>
                    </a:lnTo>
                    <a:lnTo>
                      <a:pt x="58" y="8"/>
                    </a:lnTo>
                    <a:lnTo>
                      <a:pt x="61" y="8"/>
                    </a:lnTo>
                    <a:lnTo>
                      <a:pt x="61" y="8"/>
                    </a:lnTo>
                    <a:lnTo>
                      <a:pt x="61" y="8"/>
                    </a:lnTo>
                    <a:lnTo>
                      <a:pt x="61" y="4"/>
                    </a:lnTo>
                    <a:lnTo>
                      <a:pt x="61" y="0"/>
                    </a:lnTo>
                    <a:lnTo>
                      <a:pt x="65" y="4"/>
                    </a:lnTo>
                    <a:lnTo>
                      <a:pt x="65" y="8"/>
                    </a:lnTo>
                    <a:lnTo>
                      <a:pt x="61" y="11"/>
                    </a:lnTo>
                    <a:lnTo>
                      <a:pt x="58" y="15"/>
                    </a:lnTo>
                    <a:lnTo>
                      <a:pt x="54" y="15"/>
                    </a:lnTo>
                    <a:lnTo>
                      <a:pt x="51" y="15"/>
                    </a:lnTo>
                    <a:lnTo>
                      <a:pt x="47" y="15"/>
                    </a:lnTo>
                    <a:lnTo>
                      <a:pt x="43" y="18"/>
                    </a:lnTo>
                    <a:lnTo>
                      <a:pt x="36" y="18"/>
                    </a:lnTo>
                    <a:lnTo>
                      <a:pt x="33" y="18"/>
                    </a:lnTo>
                    <a:lnTo>
                      <a:pt x="29" y="18"/>
                    </a:lnTo>
                    <a:lnTo>
                      <a:pt x="25" y="18"/>
                    </a:lnTo>
                    <a:lnTo>
                      <a:pt x="22" y="18"/>
                    </a:lnTo>
                    <a:lnTo>
                      <a:pt x="15" y="18"/>
                    </a:lnTo>
                    <a:lnTo>
                      <a:pt x="4" y="18"/>
                    </a:lnTo>
                    <a:lnTo>
                      <a:pt x="0" y="18"/>
                    </a:lnTo>
                    <a:lnTo>
                      <a:pt x="0" y="15"/>
                    </a:lnTo>
                    <a:lnTo>
                      <a:pt x="0" y="11"/>
                    </a:lnTo>
                    <a:lnTo>
                      <a:pt x="0" y="11"/>
                    </a:lnTo>
                    <a:lnTo>
                      <a:pt x="4" y="1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0" name="Freeform 3327">
                <a:extLst>
                  <a:ext uri="{FF2B5EF4-FFF2-40B4-BE49-F238E27FC236}">
                    <a16:creationId xmlns:a16="http://schemas.microsoft.com/office/drawing/2014/main" id="{2DF9B44D-8775-484C-A48A-904E3C8F255E}"/>
                  </a:ext>
                </a:extLst>
              </p:cNvPr>
              <p:cNvSpPr>
                <a:spLocks/>
              </p:cNvSpPr>
              <p:nvPr/>
            </p:nvSpPr>
            <p:spPr bwMode="auto">
              <a:xfrm>
                <a:off x="6168" y="2886"/>
                <a:ext cx="65" cy="18"/>
              </a:xfrm>
              <a:custGeom>
                <a:avLst/>
                <a:gdLst>
                  <a:gd name="T0" fmla="*/ 4 w 65"/>
                  <a:gd name="T1" fmla="*/ 11 h 18"/>
                  <a:gd name="T2" fmla="*/ 4 w 65"/>
                  <a:gd name="T3" fmla="*/ 11 h 18"/>
                  <a:gd name="T4" fmla="*/ 4 w 65"/>
                  <a:gd name="T5" fmla="*/ 8 h 18"/>
                  <a:gd name="T6" fmla="*/ 11 w 65"/>
                  <a:gd name="T7" fmla="*/ 8 h 18"/>
                  <a:gd name="T8" fmla="*/ 15 w 65"/>
                  <a:gd name="T9" fmla="*/ 4 h 18"/>
                  <a:gd name="T10" fmla="*/ 18 w 65"/>
                  <a:gd name="T11" fmla="*/ 8 h 18"/>
                  <a:gd name="T12" fmla="*/ 22 w 65"/>
                  <a:gd name="T13" fmla="*/ 8 h 18"/>
                  <a:gd name="T14" fmla="*/ 25 w 65"/>
                  <a:gd name="T15" fmla="*/ 8 h 18"/>
                  <a:gd name="T16" fmla="*/ 29 w 65"/>
                  <a:gd name="T17" fmla="*/ 11 h 18"/>
                  <a:gd name="T18" fmla="*/ 33 w 65"/>
                  <a:gd name="T19" fmla="*/ 11 h 18"/>
                  <a:gd name="T20" fmla="*/ 36 w 65"/>
                  <a:gd name="T21" fmla="*/ 11 h 18"/>
                  <a:gd name="T22" fmla="*/ 43 w 65"/>
                  <a:gd name="T23" fmla="*/ 11 h 18"/>
                  <a:gd name="T24" fmla="*/ 47 w 65"/>
                  <a:gd name="T25" fmla="*/ 11 h 18"/>
                  <a:gd name="T26" fmla="*/ 47 w 65"/>
                  <a:gd name="T27" fmla="*/ 11 h 18"/>
                  <a:gd name="T28" fmla="*/ 51 w 65"/>
                  <a:gd name="T29" fmla="*/ 11 h 18"/>
                  <a:gd name="T30" fmla="*/ 54 w 65"/>
                  <a:gd name="T31" fmla="*/ 11 h 18"/>
                  <a:gd name="T32" fmla="*/ 58 w 65"/>
                  <a:gd name="T33" fmla="*/ 8 h 18"/>
                  <a:gd name="T34" fmla="*/ 58 w 65"/>
                  <a:gd name="T35" fmla="*/ 8 h 18"/>
                  <a:gd name="T36" fmla="*/ 61 w 65"/>
                  <a:gd name="T37" fmla="*/ 8 h 18"/>
                  <a:gd name="T38" fmla="*/ 61 w 65"/>
                  <a:gd name="T39" fmla="*/ 8 h 18"/>
                  <a:gd name="T40" fmla="*/ 61 w 65"/>
                  <a:gd name="T41" fmla="*/ 8 h 18"/>
                  <a:gd name="T42" fmla="*/ 61 w 65"/>
                  <a:gd name="T43" fmla="*/ 4 h 18"/>
                  <a:gd name="T44" fmla="*/ 61 w 65"/>
                  <a:gd name="T45" fmla="*/ 0 h 18"/>
                  <a:gd name="T46" fmla="*/ 65 w 65"/>
                  <a:gd name="T47" fmla="*/ 4 h 18"/>
                  <a:gd name="T48" fmla="*/ 65 w 65"/>
                  <a:gd name="T49" fmla="*/ 8 h 18"/>
                  <a:gd name="T50" fmla="*/ 61 w 65"/>
                  <a:gd name="T51" fmla="*/ 11 h 18"/>
                  <a:gd name="T52" fmla="*/ 58 w 65"/>
                  <a:gd name="T53" fmla="*/ 15 h 18"/>
                  <a:gd name="T54" fmla="*/ 54 w 65"/>
                  <a:gd name="T55" fmla="*/ 15 h 18"/>
                  <a:gd name="T56" fmla="*/ 51 w 65"/>
                  <a:gd name="T57" fmla="*/ 15 h 18"/>
                  <a:gd name="T58" fmla="*/ 47 w 65"/>
                  <a:gd name="T59" fmla="*/ 15 h 18"/>
                  <a:gd name="T60" fmla="*/ 43 w 65"/>
                  <a:gd name="T61" fmla="*/ 18 h 18"/>
                  <a:gd name="T62" fmla="*/ 36 w 65"/>
                  <a:gd name="T63" fmla="*/ 18 h 18"/>
                  <a:gd name="T64" fmla="*/ 33 w 65"/>
                  <a:gd name="T65" fmla="*/ 18 h 18"/>
                  <a:gd name="T66" fmla="*/ 29 w 65"/>
                  <a:gd name="T67" fmla="*/ 18 h 18"/>
                  <a:gd name="T68" fmla="*/ 25 w 65"/>
                  <a:gd name="T69" fmla="*/ 18 h 18"/>
                  <a:gd name="T70" fmla="*/ 22 w 65"/>
                  <a:gd name="T71" fmla="*/ 18 h 18"/>
                  <a:gd name="T72" fmla="*/ 15 w 65"/>
                  <a:gd name="T73" fmla="*/ 18 h 18"/>
                  <a:gd name="T74" fmla="*/ 4 w 65"/>
                  <a:gd name="T75" fmla="*/ 18 h 18"/>
                  <a:gd name="T76" fmla="*/ 0 w 65"/>
                  <a:gd name="T77" fmla="*/ 18 h 18"/>
                  <a:gd name="T78" fmla="*/ 0 w 65"/>
                  <a:gd name="T79" fmla="*/ 15 h 18"/>
                  <a:gd name="T80" fmla="*/ 0 w 65"/>
                  <a:gd name="T81" fmla="*/ 11 h 18"/>
                  <a:gd name="T82" fmla="*/ 0 w 65"/>
                  <a:gd name="T83" fmla="*/ 11 h 18"/>
                  <a:gd name="T84" fmla="*/ 4 w 65"/>
                  <a:gd name="T85"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 h="18">
                    <a:moveTo>
                      <a:pt x="4" y="11"/>
                    </a:moveTo>
                    <a:lnTo>
                      <a:pt x="4" y="11"/>
                    </a:lnTo>
                    <a:lnTo>
                      <a:pt x="4" y="8"/>
                    </a:lnTo>
                    <a:lnTo>
                      <a:pt x="11" y="8"/>
                    </a:lnTo>
                    <a:lnTo>
                      <a:pt x="15" y="4"/>
                    </a:lnTo>
                    <a:lnTo>
                      <a:pt x="18" y="8"/>
                    </a:lnTo>
                    <a:lnTo>
                      <a:pt x="22" y="8"/>
                    </a:lnTo>
                    <a:lnTo>
                      <a:pt x="25" y="8"/>
                    </a:lnTo>
                    <a:lnTo>
                      <a:pt x="29" y="11"/>
                    </a:lnTo>
                    <a:lnTo>
                      <a:pt x="33" y="11"/>
                    </a:lnTo>
                    <a:lnTo>
                      <a:pt x="36" y="11"/>
                    </a:lnTo>
                    <a:lnTo>
                      <a:pt x="43" y="11"/>
                    </a:lnTo>
                    <a:lnTo>
                      <a:pt x="47" y="11"/>
                    </a:lnTo>
                    <a:lnTo>
                      <a:pt x="47" y="11"/>
                    </a:lnTo>
                    <a:lnTo>
                      <a:pt x="51" y="11"/>
                    </a:lnTo>
                    <a:lnTo>
                      <a:pt x="54" y="11"/>
                    </a:lnTo>
                    <a:lnTo>
                      <a:pt x="58" y="8"/>
                    </a:lnTo>
                    <a:lnTo>
                      <a:pt x="58" y="8"/>
                    </a:lnTo>
                    <a:lnTo>
                      <a:pt x="61" y="8"/>
                    </a:lnTo>
                    <a:lnTo>
                      <a:pt x="61" y="8"/>
                    </a:lnTo>
                    <a:lnTo>
                      <a:pt x="61" y="8"/>
                    </a:lnTo>
                    <a:lnTo>
                      <a:pt x="61" y="4"/>
                    </a:lnTo>
                    <a:lnTo>
                      <a:pt x="61" y="0"/>
                    </a:lnTo>
                    <a:lnTo>
                      <a:pt x="65" y="4"/>
                    </a:lnTo>
                    <a:lnTo>
                      <a:pt x="65" y="8"/>
                    </a:lnTo>
                    <a:lnTo>
                      <a:pt x="61" y="11"/>
                    </a:lnTo>
                    <a:lnTo>
                      <a:pt x="58" y="15"/>
                    </a:lnTo>
                    <a:lnTo>
                      <a:pt x="54" y="15"/>
                    </a:lnTo>
                    <a:lnTo>
                      <a:pt x="51" y="15"/>
                    </a:lnTo>
                    <a:lnTo>
                      <a:pt x="47" y="15"/>
                    </a:lnTo>
                    <a:lnTo>
                      <a:pt x="43" y="18"/>
                    </a:lnTo>
                    <a:lnTo>
                      <a:pt x="36" y="18"/>
                    </a:lnTo>
                    <a:lnTo>
                      <a:pt x="33" y="18"/>
                    </a:lnTo>
                    <a:lnTo>
                      <a:pt x="29" y="18"/>
                    </a:lnTo>
                    <a:lnTo>
                      <a:pt x="25" y="18"/>
                    </a:lnTo>
                    <a:lnTo>
                      <a:pt x="22" y="18"/>
                    </a:lnTo>
                    <a:lnTo>
                      <a:pt x="15" y="18"/>
                    </a:lnTo>
                    <a:lnTo>
                      <a:pt x="4" y="18"/>
                    </a:lnTo>
                    <a:lnTo>
                      <a:pt x="0" y="18"/>
                    </a:lnTo>
                    <a:lnTo>
                      <a:pt x="0" y="15"/>
                    </a:lnTo>
                    <a:lnTo>
                      <a:pt x="0" y="11"/>
                    </a:lnTo>
                    <a:lnTo>
                      <a:pt x="0" y="11"/>
                    </a:lnTo>
                    <a:lnTo>
                      <a:pt x="4" y="11"/>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1" name="Freeform 3328">
                <a:extLst>
                  <a:ext uri="{FF2B5EF4-FFF2-40B4-BE49-F238E27FC236}">
                    <a16:creationId xmlns:a16="http://schemas.microsoft.com/office/drawing/2014/main" id="{A277F35E-D808-4BBD-8D0E-56D444592C2A}"/>
                  </a:ext>
                </a:extLst>
              </p:cNvPr>
              <p:cNvSpPr>
                <a:spLocks/>
              </p:cNvSpPr>
              <p:nvPr/>
            </p:nvSpPr>
            <p:spPr bwMode="auto">
              <a:xfrm>
                <a:off x="6150" y="2912"/>
                <a:ext cx="36" cy="21"/>
              </a:xfrm>
              <a:custGeom>
                <a:avLst/>
                <a:gdLst>
                  <a:gd name="T0" fmla="*/ 22 w 36"/>
                  <a:gd name="T1" fmla="*/ 0 h 21"/>
                  <a:gd name="T2" fmla="*/ 22 w 36"/>
                  <a:gd name="T3" fmla="*/ 3 h 21"/>
                  <a:gd name="T4" fmla="*/ 26 w 36"/>
                  <a:gd name="T5" fmla="*/ 3 h 21"/>
                  <a:gd name="T6" fmla="*/ 26 w 36"/>
                  <a:gd name="T7" fmla="*/ 7 h 21"/>
                  <a:gd name="T8" fmla="*/ 29 w 36"/>
                  <a:gd name="T9" fmla="*/ 7 h 21"/>
                  <a:gd name="T10" fmla="*/ 33 w 36"/>
                  <a:gd name="T11" fmla="*/ 10 h 21"/>
                  <a:gd name="T12" fmla="*/ 36 w 36"/>
                  <a:gd name="T13" fmla="*/ 14 h 21"/>
                  <a:gd name="T14" fmla="*/ 36 w 36"/>
                  <a:gd name="T15" fmla="*/ 18 h 21"/>
                  <a:gd name="T16" fmla="*/ 36 w 36"/>
                  <a:gd name="T17" fmla="*/ 21 h 21"/>
                  <a:gd name="T18" fmla="*/ 33 w 36"/>
                  <a:gd name="T19" fmla="*/ 21 h 21"/>
                  <a:gd name="T20" fmla="*/ 26 w 36"/>
                  <a:gd name="T21" fmla="*/ 21 h 21"/>
                  <a:gd name="T22" fmla="*/ 22 w 36"/>
                  <a:gd name="T23" fmla="*/ 18 h 21"/>
                  <a:gd name="T24" fmla="*/ 18 w 36"/>
                  <a:gd name="T25" fmla="*/ 14 h 21"/>
                  <a:gd name="T26" fmla="*/ 15 w 36"/>
                  <a:gd name="T27" fmla="*/ 10 h 21"/>
                  <a:gd name="T28" fmla="*/ 11 w 36"/>
                  <a:gd name="T29" fmla="*/ 10 h 21"/>
                  <a:gd name="T30" fmla="*/ 4 w 36"/>
                  <a:gd name="T31" fmla="*/ 10 h 21"/>
                  <a:gd name="T32" fmla="*/ 0 w 36"/>
                  <a:gd name="T33" fmla="*/ 7 h 21"/>
                  <a:gd name="T34" fmla="*/ 0 w 36"/>
                  <a:gd name="T35" fmla="*/ 3 h 21"/>
                  <a:gd name="T36" fmla="*/ 4 w 36"/>
                  <a:gd name="T37" fmla="*/ 3 h 21"/>
                  <a:gd name="T38" fmla="*/ 8 w 36"/>
                  <a:gd name="T39" fmla="*/ 3 h 21"/>
                  <a:gd name="T40" fmla="*/ 15 w 36"/>
                  <a:gd name="T41" fmla="*/ 3 h 21"/>
                  <a:gd name="T42" fmla="*/ 18 w 36"/>
                  <a:gd name="T43" fmla="*/ 3 h 21"/>
                  <a:gd name="T44" fmla="*/ 18 w 36"/>
                  <a:gd name="T45" fmla="*/ 3 h 21"/>
                  <a:gd name="T46" fmla="*/ 22 w 36"/>
                  <a:gd name="T4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1">
                    <a:moveTo>
                      <a:pt x="22" y="0"/>
                    </a:moveTo>
                    <a:lnTo>
                      <a:pt x="22" y="3"/>
                    </a:lnTo>
                    <a:lnTo>
                      <a:pt x="26" y="3"/>
                    </a:lnTo>
                    <a:lnTo>
                      <a:pt x="26" y="7"/>
                    </a:lnTo>
                    <a:lnTo>
                      <a:pt x="29" y="7"/>
                    </a:lnTo>
                    <a:lnTo>
                      <a:pt x="33" y="10"/>
                    </a:lnTo>
                    <a:lnTo>
                      <a:pt x="36" y="14"/>
                    </a:lnTo>
                    <a:lnTo>
                      <a:pt x="36" y="18"/>
                    </a:lnTo>
                    <a:lnTo>
                      <a:pt x="36" y="21"/>
                    </a:lnTo>
                    <a:lnTo>
                      <a:pt x="33" y="21"/>
                    </a:lnTo>
                    <a:lnTo>
                      <a:pt x="26" y="21"/>
                    </a:lnTo>
                    <a:lnTo>
                      <a:pt x="22" y="18"/>
                    </a:lnTo>
                    <a:lnTo>
                      <a:pt x="18" y="14"/>
                    </a:lnTo>
                    <a:lnTo>
                      <a:pt x="15" y="10"/>
                    </a:lnTo>
                    <a:lnTo>
                      <a:pt x="11" y="10"/>
                    </a:lnTo>
                    <a:lnTo>
                      <a:pt x="4" y="10"/>
                    </a:lnTo>
                    <a:lnTo>
                      <a:pt x="0" y="7"/>
                    </a:lnTo>
                    <a:lnTo>
                      <a:pt x="0" y="3"/>
                    </a:lnTo>
                    <a:lnTo>
                      <a:pt x="4" y="3"/>
                    </a:lnTo>
                    <a:lnTo>
                      <a:pt x="8" y="3"/>
                    </a:lnTo>
                    <a:lnTo>
                      <a:pt x="15" y="3"/>
                    </a:lnTo>
                    <a:lnTo>
                      <a:pt x="18" y="3"/>
                    </a:lnTo>
                    <a:lnTo>
                      <a:pt x="18" y="3"/>
                    </a:lnTo>
                    <a:lnTo>
                      <a:pt x="22"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2" name="Freeform 3329">
                <a:extLst>
                  <a:ext uri="{FF2B5EF4-FFF2-40B4-BE49-F238E27FC236}">
                    <a16:creationId xmlns:a16="http://schemas.microsoft.com/office/drawing/2014/main" id="{9128F934-265E-4C1A-A01A-90E73F35C75A}"/>
                  </a:ext>
                </a:extLst>
              </p:cNvPr>
              <p:cNvSpPr>
                <a:spLocks/>
              </p:cNvSpPr>
              <p:nvPr/>
            </p:nvSpPr>
            <p:spPr bwMode="auto">
              <a:xfrm>
                <a:off x="6150" y="2912"/>
                <a:ext cx="36" cy="21"/>
              </a:xfrm>
              <a:custGeom>
                <a:avLst/>
                <a:gdLst>
                  <a:gd name="T0" fmla="*/ 22 w 36"/>
                  <a:gd name="T1" fmla="*/ 0 h 21"/>
                  <a:gd name="T2" fmla="*/ 22 w 36"/>
                  <a:gd name="T3" fmla="*/ 3 h 21"/>
                  <a:gd name="T4" fmla="*/ 26 w 36"/>
                  <a:gd name="T5" fmla="*/ 3 h 21"/>
                  <a:gd name="T6" fmla="*/ 26 w 36"/>
                  <a:gd name="T7" fmla="*/ 7 h 21"/>
                  <a:gd name="T8" fmla="*/ 29 w 36"/>
                  <a:gd name="T9" fmla="*/ 7 h 21"/>
                  <a:gd name="T10" fmla="*/ 33 w 36"/>
                  <a:gd name="T11" fmla="*/ 10 h 21"/>
                  <a:gd name="T12" fmla="*/ 36 w 36"/>
                  <a:gd name="T13" fmla="*/ 14 h 21"/>
                  <a:gd name="T14" fmla="*/ 36 w 36"/>
                  <a:gd name="T15" fmla="*/ 18 h 21"/>
                  <a:gd name="T16" fmla="*/ 36 w 36"/>
                  <a:gd name="T17" fmla="*/ 21 h 21"/>
                  <a:gd name="T18" fmla="*/ 33 w 36"/>
                  <a:gd name="T19" fmla="*/ 21 h 21"/>
                  <a:gd name="T20" fmla="*/ 26 w 36"/>
                  <a:gd name="T21" fmla="*/ 21 h 21"/>
                  <a:gd name="T22" fmla="*/ 22 w 36"/>
                  <a:gd name="T23" fmla="*/ 18 h 21"/>
                  <a:gd name="T24" fmla="*/ 18 w 36"/>
                  <a:gd name="T25" fmla="*/ 14 h 21"/>
                  <a:gd name="T26" fmla="*/ 15 w 36"/>
                  <a:gd name="T27" fmla="*/ 10 h 21"/>
                  <a:gd name="T28" fmla="*/ 11 w 36"/>
                  <a:gd name="T29" fmla="*/ 10 h 21"/>
                  <a:gd name="T30" fmla="*/ 4 w 36"/>
                  <a:gd name="T31" fmla="*/ 10 h 21"/>
                  <a:gd name="T32" fmla="*/ 0 w 36"/>
                  <a:gd name="T33" fmla="*/ 7 h 21"/>
                  <a:gd name="T34" fmla="*/ 0 w 36"/>
                  <a:gd name="T35" fmla="*/ 3 h 21"/>
                  <a:gd name="T36" fmla="*/ 4 w 36"/>
                  <a:gd name="T37" fmla="*/ 3 h 21"/>
                  <a:gd name="T38" fmla="*/ 8 w 36"/>
                  <a:gd name="T39" fmla="*/ 3 h 21"/>
                  <a:gd name="T40" fmla="*/ 15 w 36"/>
                  <a:gd name="T41" fmla="*/ 3 h 21"/>
                  <a:gd name="T42" fmla="*/ 18 w 36"/>
                  <a:gd name="T43" fmla="*/ 3 h 21"/>
                  <a:gd name="T44" fmla="*/ 18 w 36"/>
                  <a:gd name="T45" fmla="*/ 3 h 21"/>
                  <a:gd name="T46" fmla="*/ 22 w 36"/>
                  <a:gd name="T4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1">
                    <a:moveTo>
                      <a:pt x="22" y="0"/>
                    </a:moveTo>
                    <a:lnTo>
                      <a:pt x="22" y="3"/>
                    </a:lnTo>
                    <a:lnTo>
                      <a:pt x="26" y="3"/>
                    </a:lnTo>
                    <a:lnTo>
                      <a:pt x="26" y="7"/>
                    </a:lnTo>
                    <a:lnTo>
                      <a:pt x="29" y="7"/>
                    </a:lnTo>
                    <a:lnTo>
                      <a:pt x="33" y="10"/>
                    </a:lnTo>
                    <a:lnTo>
                      <a:pt x="36" y="14"/>
                    </a:lnTo>
                    <a:lnTo>
                      <a:pt x="36" y="18"/>
                    </a:lnTo>
                    <a:lnTo>
                      <a:pt x="36" y="21"/>
                    </a:lnTo>
                    <a:lnTo>
                      <a:pt x="33" y="21"/>
                    </a:lnTo>
                    <a:lnTo>
                      <a:pt x="26" y="21"/>
                    </a:lnTo>
                    <a:lnTo>
                      <a:pt x="22" y="18"/>
                    </a:lnTo>
                    <a:lnTo>
                      <a:pt x="18" y="14"/>
                    </a:lnTo>
                    <a:lnTo>
                      <a:pt x="15" y="10"/>
                    </a:lnTo>
                    <a:lnTo>
                      <a:pt x="11" y="10"/>
                    </a:lnTo>
                    <a:lnTo>
                      <a:pt x="4" y="10"/>
                    </a:lnTo>
                    <a:lnTo>
                      <a:pt x="0" y="7"/>
                    </a:lnTo>
                    <a:lnTo>
                      <a:pt x="0" y="3"/>
                    </a:lnTo>
                    <a:lnTo>
                      <a:pt x="4" y="3"/>
                    </a:lnTo>
                    <a:lnTo>
                      <a:pt x="8" y="3"/>
                    </a:lnTo>
                    <a:lnTo>
                      <a:pt x="15" y="3"/>
                    </a:lnTo>
                    <a:lnTo>
                      <a:pt x="18" y="3"/>
                    </a:lnTo>
                    <a:lnTo>
                      <a:pt x="18" y="3"/>
                    </a:lnTo>
                    <a:lnTo>
                      <a:pt x="22"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3" name="Freeform 3330">
                <a:extLst>
                  <a:ext uri="{FF2B5EF4-FFF2-40B4-BE49-F238E27FC236}">
                    <a16:creationId xmlns:a16="http://schemas.microsoft.com/office/drawing/2014/main" id="{20C9D9E6-8CC6-4382-937F-2D4CA360A2E5}"/>
                  </a:ext>
                </a:extLst>
              </p:cNvPr>
              <p:cNvSpPr>
                <a:spLocks/>
              </p:cNvSpPr>
              <p:nvPr/>
            </p:nvSpPr>
            <p:spPr bwMode="auto">
              <a:xfrm>
                <a:off x="6107" y="2886"/>
                <a:ext cx="47" cy="22"/>
              </a:xfrm>
              <a:custGeom>
                <a:avLst/>
                <a:gdLst>
                  <a:gd name="T0" fmla="*/ 4 w 47"/>
                  <a:gd name="T1" fmla="*/ 8 h 22"/>
                  <a:gd name="T2" fmla="*/ 8 w 47"/>
                  <a:gd name="T3" fmla="*/ 8 h 22"/>
                  <a:gd name="T4" fmla="*/ 15 w 47"/>
                  <a:gd name="T5" fmla="*/ 11 h 22"/>
                  <a:gd name="T6" fmla="*/ 18 w 47"/>
                  <a:gd name="T7" fmla="*/ 11 h 22"/>
                  <a:gd name="T8" fmla="*/ 18 w 47"/>
                  <a:gd name="T9" fmla="*/ 15 h 22"/>
                  <a:gd name="T10" fmla="*/ 22 w 47"/>
                  <a:gd name="T11" fmla="*/ 15 h 22"/>
                  <a:gd name="T12" fmla="*/ 22 w 47"/>
                  <a:gd name="T13" fmla="*/ 15 h 22"/>
                  <a:gd name="T14" fmla="*/ 26 w 47"/>
                  <a:gd name="T15" fmla="*/ 15 h 22"/>
                  <a:gd name="T16" fmla="*/ 29 w 47"/>
                  <a:gd name="T17" fmla="*/ 15 h 22"/>
                  <a:gd name="T18" fmla="*/ 29 w 47"/>
                  <a:gd name="T19" fmla="*/ 11 h 22"/>
                  <a:gd name="T20" fmla="*/ 22 w 47"/>
                  <a:gd name="T21" fmla="*/ 11 h 22"/>
                  <a:gd name="T22" fmla="*/ 22 w 47"/>
                  <a:gd name="T23" fmla="*/ 8 h 22"/>
                  <a:gd name="T24" fmla="*/ 18 w 47"/>
                  <a:gd name="T25" fmla="*/ 4 h 22"/>
                  <a:gd name="T26" fmla="*/ 22 w 47"/>
                  <a:gd name="T27" fmla="*/ 0 h 22"/>
                  <a:gd name="T28" fmla="*/ 26 w 47"/>
                  <a:gd name="T29" fmla="*/ 4 h 22"/>
                  <a:gd name="T30" fmla="*/ 29 w 47"/>
                  <a:gd name="T31" fmla="*/ 8 h 22"/>
                  <a:gd name="T32" fmla="*/ 33 w 47"/>
                  <a:gd name="T33" fmla="*/ 8 h 22"/>
                  <a:gd name="T34" fmla="*/ 36 w 47"/>
                  <a:gd name="T35" fmla="*/ 8 h 22"/>
                  <a:gd name="T36" fmla="*/ 36 w 47"/>
                  <a:gd name="T37" fmla="*/ 8 h 22"/>
                  <a:gd name="T38" fmla="*/ 36 w 47"/>
                  <a:gd name="T39" fmla="*/ 11 h 22"/>
                  <a:gd name="T40" fmla="*/ 43 w 47"/>
                  <a:gd name="T41" fmla="*/ 8 h 22"/>
                  <a:gd name="T42" fmla="*/ 43 w 47"/>
                  <a:gd name="T43" fmla="*/ 8 h 22"/>
                  <a:gd name="T44" fmla="*/ 47 w 47"/>
                  <a:gd name="T45" fmla="*/ 11 h 22"/>
                  <a:gd name="T46" fmla="*/ 47 w 47"/>
                  <a:gd name="T47" fmla="*/ 15 h 22"/>
                  <a:gd name="T48" fmla="*/ 47 w 47"/>
                  <a:gd name="T49" fmla="*/ 15 h 22"/>
                  <a:gd name="T50" fmla="*/ 43 w 47"/>
                  <a:gd name="T51" fmla="*/ 15 h 22"/>
                  <a:gd name="T52" fmla="*/ 43 w 47"/>
                  <a:gd name="T53" fmla="*/ 15 h 22"/>
                  <a:gd name="T54" fmla="*/ 40 w 47"/>
                  <a:gd name="T55" fmla="*/ 15 h 22"/>
                  <a:gd name="T56" fmla="*/ 43 w 47"/>
                  <a:gd name="T57" fmla="*/ 18 h 22"/>
                  <a:gd name="T58" fmla="*/ 36 w 47"/>
                  <a:gd name="T59" fmla="*/ 18 h 22"/>
                  <a:gd name="T60" fmla="*/ 33 w 47"/>
                  <a:gd name="T61" fmla="*/ 15 h 22"/>
                  <a:gd name="T62" fmla="*/ 33 w 47"/>
                  <a:gd name="T63" fmla="*/ 15 h 22"/>
                  <a:gd name="T64" fmla="*/ 29 w 47"/>
                  <a:gd name="T65" fmla="*/ 18 h 22"/>
                  <a:gd name="T66" fmla="*/ 22 w 47"/>
                  <a:gd name="T67" fmla="*/ 18 h 22"/>
                  <a:gd name="T68" fmla="*/ 18 w 47"/>
                  <a:gd name="T69" fmla="*/ 22 h 22"/>
                  <a:gd name="T70" fmla="*/ 8 w 47"/>
                  <a:gd name="T71" fmla="*/ 22 h 22"/>
                  <a:gd name="T72" fmla="*/ 4 w 47"/>
                  <a:gd name="T73" fmla="*/ 22 h 22"/>
                  <a:gd name="T74" fmla="*/ 0 w 47"/>
                  <a:gd name="T75" fmla="*/ 22 h 22"/>
                  <a:gd name="T76" fmla="*/ 0 w 47"/>
                  <a:gd name="T77" fmla="*/ 18 h 22"/>
                  <a:gd name="T78" fmla="*/ 0 w 47"/>
                  <a:gd name="T79" fmla="*/ 15 h 22"/>
                  <a:gd name="T80" fmla="*/ 0 w 47"/>
                  <a:gd name="T81" fmla="*/ 15 h 22"/>
                  <a:gd name="T82" fmla="*/ 4 w 47"/>
                  <a:gd name="T83" fmla="*/ 11 h 22"/>
                  <a:gd name="T84" fmla="*/ 4 w 47"/>
                  <a:gd name="T8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22">
                    <a:moveTo>
                      <a:pt x="4" y="8"/>
                    </a:moveTo>
                    <a:lnTo>
                      <a:pt x="8" y="8"/>
                    </a:lnTo>
                    <a:lnTo>
                      <a:pt x="15" y="11"/>
                    </a:lnTo>
                    <a:lnTo>
                      <a:pt x="18" y="11"/>
                    </a:lnTo>
                    <a:lnTo>
                      <a:pt x="18" y="15"/>
                    </a:lnTo>
                    <a:lnTo>
                      <a:pt x="22" y="15"/>
                    </a:lnTo>
                    <a:lnTo>
                      <a:pt x="22" y="15"/>
                    </a:lnTo>
                    <a:lnTo>
                      <a:pt x="26" y="15"/>
                    </a:lnTo>
                    <a:lnTo>
                      <a:pt x="29" y="15"/>
                    </a:lnTo>
                    <a:lnTo>
                      <a:pt x="29" y="11"/>
                    </a:lnTo>
                    <a:lnTo>
                      <a:pt x="22" y="11"/>
                    </a:lnTo>
                    <a:lnTo>
                      <a:pt x="22" y="8"/>
                    </a:lnTo>
                    <a:lnTo>
                      <a:pt x="18" y="4"/>
                    </a:lnTo>
                    <a:lnTo>
                      <a:pt x="22" y="0"/>
                    </a:lnTo>
                    <a:lnTo>
                      <a:pt x="26" y="4"/>
                    </a:lnTo>
                    <a:lnTo>
                      <a:pt x="29" y="8"/>
                    </a:lnTo>
                    <a:lnTo>
                      <a:pt x="33" y="8"/>
                    </a:lnTo>
                    <a:lnTo>
                      <a:pt x="36" y="8"/>
                    </a:lnTo>
                    <a:lnTo>
                      <a:pt x="36" y="8"/>
                    </a:lnTo>
                    <a:lnTo>
                      <a:pt x="36" y="11"/>
                    </a:lnTo>
                    <a:lnTo>
                      <a:pt x="43" y="8"/>
                    </a:lnTo>
                    <a:lnTo>
                      <a:pt x="43" y="8"/>
                    </a:lnTo>
                    <a:lnTo>
                      <a:pt x="47" y="11"/>
                    </a:lnTo>
                    <a:lnTo>
                      <a:pt x="47" y="15"/>
                    </a:lnTo>
                    <a:lnTo>
                      <a:pt x="47" y="15"/>
                    </a:lnTo>
                    <a:lnTo>
                      <a:pt x="43" y="15"/>
                    </a:lnTo>
                    <a:lnTo>
                      <a:pt x="43" y="15"/>
                    </a:lnTo>
                    <a:lnTo>
                      <a:pt x="40" y="15"/>
                    </a:lnTo>
                    <a:lnTo>
                      <a:pt x="43" y="18"/>
                    </a:lnTo>
                    <a:lnTo>
                      <a:pt x="36" y="18"/>
                    </a:lnTo>
                    <a:lnTo>
                      <a:pt x="33" y="15"/>
                    </a:lnTo>
                    <a:lnTo>
                      <a:pt x="33" y="15"/>
                    </a:lnTo>
                    <a:lnTo>
                      <a:pt x="29" y="18"/>
                    </a:lnTo>
                    <a:lnTo>
                      <a:pt x="22" y="18"/>
                    </a:lnTo>
                    <a:lnTo>
                      <a:pt x="18" y="22"/>
                    </a:lnTo>
                    <a:lnTo>
                      <a:pt x="8" y="22"/>
                    </a:lnTo>
                    <a:lnTo>
                      <a:pt x="4" y="22"/>
                    </a:lnTo>
                    <a:lnTo>
                      <a:pt x="0" y="22"/>
                    </a:lnTo>
                    <a:lnTo>
                      <a:pt x="0" y="18"/>
                    </a:lnTo>
                    <a:lnTo>
                      <a:pt x="0" y="15"/>
                    </a:lnTo>
                    <a:lnTo>
                      <a:pt x="0" y="15"/>
                    </a:lnTo>
                    <a:lnTo>
                      <a:pt x="4" y="11"/>
                    </a:lnTo>
                    <a:lnTo>
                      <a:pt x="4" y="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4" name="Freeform 3331">
                <a:extLst>
                  <a:ext uri="{FF2B5EF4-FFF2-40B4-BE49-F238E27FC236}">
                    <a16:creationId xmlns:a16="http://schemas.microsoft.com/office/drawing/2014/main" id="{F04995C1-C008-4E5B-B3DF-50EF0D0289BF}"/>
                  </a:ext>
                </a:extLst>
              </p:cNvPr>
              <p:cNvSpPr>
                <a:spLocks/>
              </p:cNvSpPr>
              <p:nvPr/>
            </p:nvSpPr>
            <p:spPr bwMode="auto">
              <a:xfrm>
                <a:off x="6107" y="2886"/>
                <a:ext cx="47" cy="22"/>
              </a:xfrm>
              <a:custGeom>
                <a:avLst/>
                <a:gdLst>
                  <a:gd name="T0" fmla="*/ 4 w 47"/>
                  <a:gd name="T1" fmla="*/ 8 h 22"/>
                  <a:gd name="T2" fmla="*/ 8 w 47"/>
                  <a:gd name="T3" fmla="*/ 8 h 22"/>
                  <a:gd name="T4" fmla="*/ 15 w 47"/>
                  <a:gd name="T5" fmla="*/ 11 h 22"/>
                  <a:gd name="T6" fmla="*/ 18 w 47"/>
                  <a:gd name="T7" fmla="*/ 11 h 22"/>
                  <a:gd name="T8" fmla="*/ 18 w 47"/>
                  <a:gd name="T9" fmla="*/ 15 h 22"/>
                  <a:gd name="T10" fmla="*/ 22 w 47"/>
                  <a:gd name="T11" fmla="*/ 15 h 22"/>
                  <a:gd name="T12" fmla="*/ 22 w 47"/>
                  <a:gd name="T13" fmla="*/ 15 h 22"/>
                  <a:gd name="T14" fmla="*/ 26 w 47"/>
                  <a:gd name="T15" fmla="*/ 15 h 22"/>
                  <a:gd name="T16" fmla="*/ 29 w 47"/>
                  <a:gd name="T17" fmla="*/ 15 h 22"/>
                  <a:gd name="T18" fmla="*/ 29 w 47"/>
                  <a:gd name="T19" fmla="*/ 11 h 22"/>
                  <a:gd name="T20" fmla="*/ 22 w 47"/>
                  <a:gd name="T21" fmla="*/ 11 h 22"/>
                  <a:gd name="T22" fmla="*/ 22 w 47"/>
                  <a:gd name="T23" fmla="*/ 8 h 22"/>
                  <a:gd name="T24" fmla="*/ 18 w 47"/>
                  <a:gd name="T25" fmla="*/ 4 h 22"/>
                  <a:gd name="T26" fmla="*/ 22 w 47"/>
                  <a:gd name="T27" fmla="*/ 0 h 22"/>
                  <a:gd name="T28" fmla="*/ 26 w 47"/>
                  <a:gd name="T29" fmla="*/ 4 h 22"/>
                  <a:gd name="T30" fmla="*/ 29 w 47"/>
                  <a:gd name="T31" fmla="*/ 8 h 22"/>
                  <a:gd name="T32" fmla="*/ 33 w 47"/>
                  <a:gd name="T33" fmla="*/ 8 h 22"/>
                  <a:gd name="T34" fmla="*/ 36 w 47"/>
                  <a:gd name="T35" fmla="*/ 8 h 22"/>
                  <a:gd name="T36" fmla="*/ 36 w 47"/>
                  <a:gd name="T37" fmla="*/ 8 h 22"/>
                  <a:gd name="T38" fmla="*/ 36 w 47"/>
                  <a:gd name="T39" fmla="*/ 11 h 22"/>
                  <a:gd name="T40" fmla="*/ 43 w 47"/>
                  <a:gd name="T41" fmla="*/ 8 h 22"/>
                  <a:gd name="T42" fmla="*/ 43 w 47"/>
                  <a:gd name="T43" fmla="*/ 8 h 22"/>
                  <a:gd name="T44" fmla="*/ 47 w 47"/>
                  <a:gd name="T45" fmla="*/ 11 h 22"/>
                  <a:gd name="T46" fmla="*/ 47 w 47"/>
                  <a:gd name="T47" fmla="*/ 15 h 22"/>
                  <a:gd name="T48" fmla="*/ 47 w 47"/>
                  <a:gd name="T49" fmla="*/ 15 h 22"/>
                  <a:gd name="T50" fmla="*/ 43 w 47"/>
                  <a:gd name="T51" fmla="*/ 15 h 22"/>
                  <a:gd name="T52" fmla="*/ 43 w 47"/>
                  <a:gd name="T53" fmla="*/ 15 h 22"/>
                  <a:gd name="T54" fmla="*/ 40 w 47"/>
                  <a:gd name="T55" fmla="*/ 15 h 22"/>
                  <a:gd name="T56" fmla="*/ 43 w 47"/>
                  <a:gd name="T57" fmla="*/ 18 h 22"/>
                  <a:gd name="T58" fmla="*/ 36 w 47"/>
                  <a:gd name="T59" fmla="*/ 18 h 22"/>
                  <a:gd name="T60" fmla="*/ 33 w 47"/>
                  <a:gd name="T61" fmla="*/ 15 h 22"/>
                  <a:gd name="T62" fmla="*/ 33 w 47"/>
                  <a:gd name="T63" fmla="*/ 15 h 22"/>
                  <a:gd name="T64" fmla="*/ 29 w 47"/>
                  <a:gd name="T65" fmla="*/ 18 h 22"/>
                  <a:gd name="T66" fmla="*/ 22 w 47"/>
                  <a:gd name="T67" fmla="*/ 18 h 22"/>
                  <a:gd name="T68" fmla="*/ 18 w 47"/>
                  <a:gd name="T69" fmla="*/ 22 h 22"/>
                  <a:gd name="T70" fmla="*/ 8 w 47"/>
                  <a:gd name="T71" fmla="*/ 22 h 22"/>
                  <a:gd name="T72" fmla="*/ 4 w 47"/>
                  <a:gd name="T73" fmla="*/ 22 h 22"/>
                  <a:gd name="T74" fmla="*/ 0 w 47"/>
                  <a:gd name="T75" fmla="*/ 22 h 22"/>
                  <a:gd name="T76" fmla="*/ 0 w 47"/>
                  <a:gd name="T77" fmla="*/ 18 h 22"/>
                  <a:gd name="T78" fmla="*/ 0 w 47"/>
                  <a:gd name="T79" fmla="*/ 15 h 22"/>
                  <a:gd name="T80" fmla="*/ 0 w 47"/>
                  <a:gd name="T81" fmla="*/ 15 h 22"/>
                  <a:gd name="T82" fmla="*/ 4 w 47"/>
                  <a:gd name="T83" fmla="*/ 11 h 22"/>
                  <a:gd name="T84" fmla="*/ 4 w 47"/>
                  <a:gd name="T8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22">
                    <a:moveTo>
                      <a:pt x="4" y="8"/>
                    </a:moveTo>
                    <a:lnTo>
                      <a:pt x="8" y="8"/>
                    </a:lnTo>
                    <a:lnTo>
                      <a:pt x="15" y="11"/>
                    </a:lnTo>
                    <a:lnTo>
                      <a:pt x="18" y="11"/>
                    </a:lnTo>
                    <a:lnTo>
                      <a:pt x="18" y="15"/>
                    </a:lnTo>
                    <a:lnTo>
                      <a:pt x="22" y="15"/>
                    </a:lnTo>
                    <a:lnTo>
                      <a:pt x="22" y="15"/>
                    </a:lnTo>
                    <a:lnTo>
                      <a:pt x="26" y="15"/>
                    </a:lnTo>
                    <a:lnTo>
                      <a:pt x="29" y="15"/>
                    </a:lnTo>
                    <a:lnTo>
                      <a:pt x="29" y="11"/>
                    </a:lnTo>
                    <a:lnTo>
                      <a:pt x="22" y="11"/>
                    </a:lnTo>
                    <a:lnTo>
                      <a:pt x="22" y="8"/>
                    </a:lnTo>
                    <a:lnTo>
                      <a:pt x="18" y="4"/>
                    </a:lnTo>
                    <a:lnTo>
                      <a:pt x="22" y="0"/>
                    </a:lnTo>
                    <a:lnTo>
                      <a:pt x="26" y="4"/>
                    </a:lnTo>
                    <a:lnTo>
                      <a:pt x="29" y="8"/>
                    </a:lnTo>
                    <a:lnTo>
                      <a:pt x="33" y="8"/>
                    </a:lnTo>
                    <a:lnTo>
                      <a:pt x="36" y="8"/>
                    </a:lnTo>
                    <a:lnTo>
                      <a:pt x="36" y="8"/>
                    </a:lnTo>
                    <a:lnTo>
                      <a:pt x="36" y="11"/>
                    </a:lnTo>
                    <a:lnTo>
                      <a:pt x="43" y="8"/>
                    </a:lnTo>
                    <a:lnTo>
                      <a:pt x="43" y="8"/>
                    </a:lnTo>
                    <a:lnTo>
                      <a:pt x="47" y="11"/>
                    </a:lnTo>
                    <a:lnTo>
                      <a:pt x="47" y="15"/>
                    </a:lnTo>
                    <a:lnTo>
                      <a:pt x="47" y="15"/>
                    </a:lnTo>
                    <a:lnTo>
                      <a:pt x="43" y="15"/>
                    </a:lnTo>
                    <a:lnTo>
                      <a:pt x="43" y="15"/>
                    </a:lnTo>
                    <a:lnTo>
                      <a:pt x="40" y="15"/>
                    </a:lnTo>
                    <a:lnTo>
                      <a:pt x="43" y="18"/>
                    </a:lnTo>
                    <a:lnTo>
                      <a:pt x="36" y="18"/>
                    </a:lnTo>
                    <a:lnTo>
                      <a:pt x="33" y="15"/>
                    </a:lnTo>
                    <a:lnTo>
                      <a:pt x="33" y="15"/>
                    </a:lnTo>
                    <a:lnTo>
                      <a:pt x="29" y="18"/>
                    </a:lnTo>
                    <a:lnTo>
                      <a:pt x="22" y="18"/>
                    </a:lnTo>
                    <a:lnTo>
                      <a:pt x="18" y="22"/>
                    </a:lnTo>
                    <a:lnTo>
                      <a:pt x="8" y="22"/>
                    </a:lnTo>
                    <a:lnTo>
                      <a:pt x="4" y="22"/>
                    </a:lnTo>
                    <a:lnTo>
                      <a:pt x="0" y="22"/>
                    </a:lnTo>
                    <a:lnTo>
                      <a:pt x="0" y="18"/>
                    </a:lnTo>
                    <a:lnTo>
                      <a:pt x="0" y="15"/>
                    </a:lnTo>
                    <a:lnTo>
                      <a:pt x="0" y="15"/>
                    </a:lnTo>
                    <a:lnTo>
                      <a:pt x="4" y="11"/>
                    </a:lnTo>
                    <a:lnTo>
                      <a:pt x="4" y="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5" name="Freeform 3332">
                <a:extLst>
                  <a:ext uri="{FF2B5EF4-FFF2-40B4-BE49-F238E27FC236}">
                    <a16:creationId xmlns:a16="http://schemas.microsoft.com/office/drawing/2014/main" id="{AF7BD0EA-DC95-437E-9012-F9C771CE1F1A}"/>
                  </a:ext>
                </a:extLst>
              </p:cNvPr>
              <p:cNvSpPr>
                <a:spLocks/>
              </p:cNvSpPr>
              <p:nvPr/>
            </p:nvSpPr>
            <p:spPr bwMode="auto">
              <a:xfrm>
                <a:off x="6090" y="2890"/>
                <a:ext cx="14" cy="14"/>
              </a:xfrm>
              <a:custGeom>
                <a:avLst/>
                <a:gdLst>
                  <a:gd name="T0" fmla="*/ 0 w 14"/>
                  <a:gd name="T1" fmla="*/ 7 h 14"/>
                  <a:gd name="T2" fmla="*/ 3 w 14"/>
                  <a:gd name="T3" fmla="*/ 4 h 14"/>
                  <a:gd name="T4" fmla="*/ 3 w 14"/>
                  <a:gd name="T5" fmla="*/ 4 h 14"/>
                  <a:gd name="T6" fmla="*/ 7 w 14"/>
                  <a:gd name="T7" fmla="*/ 0 h 14"/>
                  <a:gd name="T8" fmla="*/ 10 w 14"/>
                  <a:gd name="T9" fmla="*/ 0 h 14"/>
                  <a:gd name="T10" fmla="*/ 14 w 14"/>
                  <a:gd name="T11" fmla="*/ 4 h 14"/>
                  <a:gd name="T12" fmla="*/ 14 w 14"/>
                  <a:gd name="T13" fmla="*/ 7 h 14"/>
                  <a:gd name="T14" fmla="*/ 14 w 14"/>
                  <a:gd name="T15" fmla="*/ 11 h 14"/>
                  <a:gd name="T16" fmla="*/ 14 w 14"/>
                  <a:gd name="T17" fmla="*/ 14 h 14"/>
                  <a:gd name="T18" fmla="*/ 10 w 14"/>
                  <a:gd name="T19" fmla="*/ 14 h 14"/>
                  <a:gd name="T20" fmla="*/ 0 w 14"/>
                  <a:gd name="T21" fmla="*/ 14 h 14"/>
                  <a:gd name="T22" fmla="*/ 0 w 14"/>
                  <a:gd name="T23" fmla="*/ 14 h 14"/>
                  <a:gd name="T24" fmla="*/ 0 w 14"/>
                  <a:gd name="T25" fmla="*/ 11 h 14"/>
                  <a:gd name="T26" fmla="*/ 0 w 14"/>
                  <a:gd name="T27" fmla="*/ 11 h 14"/>
                  <a:gd name="T28" fmla="*/ 0 w 14"/>
                  <a:gd name="T29" fmla="*/ 7 h 14"/>
                  <a:gd name="T30" fmla="*/ 0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0" y="7"/>
                    </a:moveTo>
                    <a:lnTo>
                      <a:pt x="3" y="4"/>
                    </a:lnTo>
                    <a:lnTo>
                      <a:pt x="3" y="4"/>
                    </a:lnTo>
                    <a:lnTo>
                      <a:pt x="7" y="0"/>
                    </a:lnTo>
                    <a:lnTo>
                      <a:pt x="10" y="0"/>
                    </a:lnTo>
                    <a:lnTo>
                      <a:pt x="14" y="4"/>
                    </a:lnTo>
                    <a:lnTo>
                      <a:pt x="14" y="7"/>
                    </a:lnTo>
                    <a:lnTo>
                      <a:pt x="14" y="11"/>
                    </a:lnTo>
                    <a:lnTo>
                      <a:pt x="14" y="14"/>
                    </a:lnTo>
                    <a:lnTo>
                      <a:pt x="10" y="14"/>
                    </a:lnTo>
                    <a:lnTo>
                      <a:pt x="0" y="14"/>
                    </a:lnTo>
                    <a:lnTo>
                      <a:pt x="0" y="14"/>
                    </a:lnTo>
                    <a:lnTo>
                      <a:pt x="0" y="11"/>
                    </a:lnTo>
                    <a:lnTo>
                      <a:pt x="0" y="11"/>
                    </a:lnTo>
                    <a:lnTo>
                      <a:pt x="0" y="7"/>
                    </a:lnTo>
                    <a:lnTo>
                      <a:pt x="0"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6" name="Freeform 3333">
                <a:extLst>
                  <a:ext uri="{FF2B5EF4-FFF2-40B4-BE49-F238E27FC236}">
                    <a16:creationId xmlns:a16="http://schemas.microsoft.com/office/drawing/2014/main" id="{D865841E-6816-4AEB-A1CB-BBE4598D36B8}"/>
                  </a:ext>
                </a:extLst>
              </p:cNvPr>
              <p:cNvSpPr>
                <a:spLocks/>
              </p:cNvSpPr>
              <p:nvPr/>
            </p:nvSpPr>
            <p:spPr bwMode="auto">
              <a:xfrm>
                <a:off x="6090" y="2890"/>
                <a:ext cx="14" cy="14"/>
              </a:xfrm>
              <a:custGeom>
                <a:avLst/>
                <a:gdLst>
                  <a:gd name="T0" fmla="*/ 0 w 14"/>
                  <a:gd name="T1" fmla="*/ 7 h 14"/>
                  <a:gd name="T2" fmla="*/ 3 w 14"/>
                  <a:gd name="T3" fmla="*/ 4 h 14"/>
                  <a:gd name="T4" fmla="*/ 3 w 14"/>
                  <a:gd name="T5" fmla="*/ 4 h 14"/>
                  <a:gd name="T6" fmla="*/ 7 w 14"/>
                  <a:gd name="T7" fmla="*/ 0 h 14"/>
                  <a:gd name="T8" fmla="*/ 10 w 14"/>
                  <a:gd name="T9" fmla="*/ 0 h 14"/>
                  <a:gd name="T10" fmla="*/ 14 w 14"/>
                  <a:gd name="T11" fmla="*/ 4 h 14"/>
                  <a:gd name="T12" fmla="*/ 14 w 14"/>
                  <a:gd name="T13" fmla="*/ 7 h 14"/>
                  <a:gd name="T14" fmla="*/ 14 w 14"/>
                  <a:gd name="T15" fmla="*/ 11 h 14"/>
                  <a:gd name="T16" fmla="*/ 14 w 14"/>
                  <a:gd name="T17" fmla="*/ 14 h 14"/>
                  <a:gd name="T18" fmla="*/ 10 w 14"/>
                  <a:gd name="T19" fmla="*/ 14 h 14"/>
                  <a:gd name="T20" fmla="*/ 0 w 14"/>
                  <a:gd name="T21" fmla="*/ 14 h 14"/>
                  <a:gd name="T22" fmla="*/ 0 w 14"/>
                  <a:gd name="T23" fmla="*/ 14 h 14"/>
                  <a:gd name="T24" fmla="*/ 0 w 14"/>
                  <a:gd name="T25" fmla="*/ 11 h 14"/>
                  <a:gd name="T26" fmla="*/ 0 w 14"/>
                  <a:gd name="T27" fmla="*/ 11 h 14"/>
                  <a:gd name="T28" fmla="*/ 0 w 14"/>
                  <a:gd name="T29" fmla="*/ 7 h 14"/>
                  <a:gd name="T30" fmla="*/ 0 w 14"/>
                  <a:gd name="T3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4">
                    <a:moveTo>
                      <a:pt x="0" y="7"/>
                    </a:moveTo>
                    <a:lnTo>
                      <a:pt x="3" y="4"/>
                    </a:lnTo>
                    <a:lnTo>
                      <a:pt x="3" y="4"/>
                    </a:lnTo>
                    <a:lnTo>
                      <a:pt x="7" y="0"/>
                    </a:lnTo>
                    <a:lnTo>
                      <a:pt x="10" y="0"/>
                    </a:lnTo>
                    <a:lnTo>
                      <a:pt x="14" y="4"/>
                    </a:lnTo>
                    <a:lnTo>
                      <a:pt x="14" y="7"/>
                    </a:lnTo>
                    <a:lnTo>
                      <a:pt x="14" y="11"/>
                    </a:lnTo>
                    <a:lnTo>
                      <a:pt x="14" y="14"/>
                    </a:lnTo>
                    <a:lnTo>
                      <a:pt x="10" y="14"/>
                    </a:lnTo>
                    <a:lnTo>
                      <a:pt x="0" y="14"/>
                    </a:lnTo>
                    <a:lnTo>
                      <a:pt x="0" y="14"/>
                    </a:lnTo>
                    <a:lnTo>
                      <a:pt x="0" y="11"/>
                    </a:lnTo>
                    <a:lnTo>
                      <a:pt x="0" y="11"/>
                    </a:lnTo>
                    <a:lnTo>
                      <a:pt x="0" y="7"/>
                    </a:lnTo>
                    <a:lnTo>
                      <a:pt x="0"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7" name="Freeform 3334">
                <a:extLst>
                  <a:ext uri="{FF2B5EF4-FFF2-40B4-BE49-F238E27FC236}">
                    <a16:creationId xmlns:a16="http://schemas.microsoft.com/office/drawing/2014/main" id="{CD1F0F39-3D31-4276-9B60-4398FEA623AA}"/>
                  </a:ext>
                </a:extLst>
              </p:cNvPr>
              <p:cNvSpPr>
                <a:spLocks/>
              </p:cNvSpPr>
              <p:nvPr/>
            </p:nvSpPr>
            <p:spPr bwMode="auto">
              <a:xfrm>
                <a:off x="6061" y="2886"/>
                <a:ext cx="21" cy="18"/>
              </a:xfrm>
              <a:custGeom>
                <a:avLst/>
                <a:gdLst>
                  <a:gd name="T0" fmla="*/ 7 w 21"/>
                  <a:gd name="T1" fmla="*/ 4 h 18"/>
                  <a:gd name="T2" fmla="*/ 11 w 21"/>
                  <a:gd name="T3" fmla="*/ 4 h 18"/>
                  <a:gd name="T4" fmla="*/ 11 w 21"/>
                  <a:gd name="T5" fmla="*/ 0 h 18"/>
                  <a:gd name="T6" fmla="*/ 14 w 21"/>
                  <a:gd name="T7" fmla="*/ 4 h 18"/>
                  <a:gd name="T8" fmla="*/ 18 w 21"/>
                  <a:gd name="T9" fmla="*/ 4 h 18"/>
                  <a:gd name="T10" fmla="*/ 21 w 21"/>
                  <a:gd name="T11" fmla="*/ 8 h 18"/>
                  <a:gd name="T12" fmla="*/ 21 w 21"/>
                  <a:gd name="T13" fmla="*/ 11 h 18"/>
                  <a:gd name="T14" fmla="*/ 14 w 21"/>
                  <a:gd name="T15" fmla="*/ 15 h 18"/>
                  <a:gd name="T16" fmla="*/ 14 w 21"/>
                  <a:gd name="T17" fmla="*/ 18 h 18"/>
                  <a:gd name="T18" fmla="*/ 14 w 21"/>
                  <a:gd name="T19" fmla="*/ 15 h 18"/>
                  <a:gd name="T20" fmla="*/ 11 w 21"/>
                  <a:gd name="T21" fmla="*/ 11 h 18"/>
                  <a:gd name="T22" fmla="*/ 7 w 21"/>
                  <a:gd name="T23" fmla="*/ 8 h 18"/>
                  <a:gd name="T24" fmla="*/ 0 w 21"/>
                  <a:gd name="T25" fmla="*/ 8 h 18"/>
                  <a:gd name="T26" fmla="*/ 0 w 21"/>
                  <a:gd name="T27" fmla="*/ 8 h 18"/>
                  <a:gd name="T28" fmla="*/ 0 w 21"/>
                  <a:gd name="T29" fmla="*/ 4 h 18"/>
                  <a:gd name="T30" fmla="*/ 0 w 21"/>
                  <a:gd name="T31" fmla="*/ 0 h 18"/>
                  <a:gd name="T32" fmla="*/ 7 w 21"/>
                  <a:gd name="T33"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8">
                    <a:moveTo>
                      <a:pt x="7" y="4"/>
                    </a:moveTo>
                    <a:lnTo>
                      <a:pt x="11" y="4"/>
                    </a:lnTo>
                    <a:lnTo>
                      <a:pt x="11" y="0"/>
                    </a:lnTo>
                    <a:lnTo>
                      <a:pt x="14" y="4"/>
                    </a:lnTo>
                    <a:lnTo>
                      <a:pt x="18" y="4"/>
                    </a:lnTo>
                    <a:lnTo>
                      <a:pt x="21" y="8"/>
                    </a:lnTo>
                    <a:lnTo>
                      <a:pt x="21" y="11"/>
                    </a:lnTo>
                    <a:lnTo>
                      <a:pt x="14" y="15"/>
                    </a:lnTo>
                    <a:lnTo>
                      <a:pt x="14" y="18"/>
                    </a:lnTo>
                    <a:lnTo>
                      <a:pt x="14" y="15"/>
                    </a:lnTo>
                    <a:lnTo>
                      <a:pt x="11" y="11"/>
                    </a:lnTo>
                    <a:lnTo>
                      <a:pt x="7" y="8"/>
                    </a:lnTo>
                    <a:lnTo>
                      <a:pt x="0" y="8"/>
                    </a:lnTo>
                    <a:lnTo>
                      <a:pt x="0" y="8"/>
                    </a:lnTo>
                    <a:lnTo>
                      <a:pt x="0" y="4"/>
                    </a:lnTo>
                    <a:lnTo>
                      <a:pt x="0" y="0"/>
                    </a:lnTo>
                    <a:lnTo>
                      <a:pt x="7"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8" name="Freeform 3335">
                <a:extLst>
                  <a:ext uri="{FF2B5EF4-FFF2-40B4-BE49-F238E27FC236}">
                    <a16:creationId xmlns:a16="http://schemas.microsoft.com/office/drawing/2014/main" id="{3D6893EC-2B1D-4474-A3B8-CE730ABFAE9A}"/>
                  </a:ext>
                </a:extLst>
              </p:cNvPr>
              <p:cNvSpPr>
                <a:spLocks/>
              </p:cNvSpPr>
              <p:nvPr/>
            </p:nvSpPr>
            <p:spPr bwMode="auto">
              <a:xfrm>
                <a:off x="6061" y="2886"/>
                <a:ext cx="21" cy="18"/>
              </a:xfrm>
              <a:custGeom>
                <a:avLst/>
                <a:gdLst>
                  <a:gd name="T0" fmla="*/ 7 w 21"/>
                  <a:gd name="T1" fmla="*/ 4 h 18"/>
                  <a:gd name="T2" fmla="*/ 11 w 21"/>
                  <a:gd name="T3" fmla="*/ 4 h 18"/>
                  <a:gd name="T4" fmla="*/ 11 w 21"/>
                  <a:gd name="T5" fmla="*/ 0 h 18"/>
                  <a:gd name="T6" fmla="*/ 14 w 21"/>
                  <a:gd name="T7" fmla="*/ 4 h 18"/>
                  <a:gd name="T8" fmla="*/ 18 w 21"/>
                  <a:gd name="T9" fmla="*/ 4 h 18"/>
                  <a:gd name="T10" fmla="*/ 21 w 21"/>
                  <a:gd name="T11" fmla="*/ 8 h 18"/>
                  <a:gd name="T12" fmla="*/ 21 w 21"/>
                  <a:gd name="T13" fmla="*/ 11 h 18"/>
                  <a:gd name="T14" fmla="*/ 14 w 21"/>
                  <a:gd name="T15" fmla="*/ 15 h 18"/>
                  <a:gd name="T16" fmla="*/ 14 w 21"/>
                  <a:gd name="T17" fmla="*/ 18 h 18"/>
                  <a:gd name="T18" fmla="*/ 14 w 21"/>
                  <a:gd name="T19" fmla="*/ 15 h 18"/>
                  <a:gd name="T20" fmla="*/ 11 w 21"/>
                  <a:gd name="T21" fmla="*/ 11 h 18"/>
                  <a:gd name="T22" fmla="*/ 7 w 21"/>
                  <a:gd name="T23" fmla="*/ 8 h 18"/>
                  <a:gd name="T24" fmla="*/ 0 w 21"/>
                  <a:gd name="T25" fmla="*/ 8 h 18"/>
                  <a:gd name="T26" fmla="*/ 0 w 21"/>
                  <a:gd name="T27" fmla="*/ 8 h 18"/>
                  <a:gd name="T28" fmla="*/ 0 w 21"/>
                  <a:gd name="T29" fmla="*/ 4 h 18"/>
                  <a:gd name="T30" fmla="*/ 0 w 21"/>
                  <a:gd name="T31" fmla="*/ 0 h 18"/>
                  <a:gd name="T32" fmla="*/ 7 w 21"/>
                  <a:gd name="T33"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8">
                    <a:moveTo>
                      <a:pt x="7" y="4"/>
                    </a:moveTo>
                    <a:lnTo>
                      <a:pt x="11" y="4"/>
                    </a:lnTo>
                    <a:lnTo>
                      <a:pt x="11" y="0"/>
                    </a:lnTo>
                    <a:lnTo>
                      <a:pt x="14" y="4"/>
                    </a:lnTo>
                    <a:lnTo>
                      <a:pt x="18" y="4"/>
                    </a:lnTo>
                    <a:lnTo>
                      <a:pt x="21" y="8"/>
                    </a:lnTo>
                    <a:lnTo>
                      <a:pt x="21" y="11"/>
                    </a:lnTo>
                    <a:lnTo>
                      <a:pt x="14" y="15"/>
                    </a:lnTo>
                    <a:lnTo>
                      <a:pt x="14" y="18"/>
                    </a:lnTo>
                    <a:lnTo>
                      <a:pt x="14" y="15"/>
                    </a:lnTo>
                    <a:lnTo>
                      <a:pt x="11" y="11"/>
                    </a:lnTo>
                    <a:lnTo>
                      <a:pt x="7" y="8"/>
                    </a:lnTo>
                    <a:lnTo>
                      <a:pt x="0" y="8"/>
                    </a:lnTo>
                    <a:lnTo>
                      <a:pt x="0" y="8"/>
                    </a:lnTo>
                    <a:lnTo>
                      <a:pt x="0" y="4"/>
                    </a:lnTo>
                    <a:lnTo>
                      <a:pt x="0" y="0"/>
                    </a:lnTo>
                    <a:lnTo>
                      <a:pt x="7"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199" name="Freeform 3336">
                <a:extLst>
                  <a:ext uri="{FF2B5EF4-FFF2-40B4-BE49-F238E27FC236}">
                    <a16:creationId xmlns:a16="http://schemas.microsoft.com/office/drawing/2014/main" id="{D893AF1B-17A9-4DE8-B3B5-B7298590DBCF}"/>
                  </a:ext>
                </a:extLst>
              </p:cNvPr>
              <p:cNvSpPr>
                <a:spLocks/>
              </p:cNvSpPr>
              <p:nvPr/>
            </p:nvSpPr>
            <p:spPr bwMode="auto">
              <a:xfrm>
                <a:off x="6025" y="2861"/>
                <a:ext cx="25" cy="11"/>
              </a:xfrm>
              <a:custGeom>
                <a:avLst/>
                <a:gdLst>
                  <a:gd name="T0" fmla="*/ 0 w 25"/>
                  <a:gd name="T1" fmla="*/ 4 h 11"/>
                  <a:gd name="T2" fmla="*/ 0 w 25"/>
                  <a:gd name="T3" fmla="*/ 4 h 11"/>
                  <a:gd name="T4" fmla="*/ 4 w 25"/>
                  <a:gd name="T5" fmla="*/ 4 h 11"/>
                  <a:gd name="T6" fmla="*/ 7 w 25"/>
                  <a:gd name="T7" fmla="*/ 0 h 11"/>
                  <a:gd name="T8" fmla="*/ 18 w 25"/>
                  <a:gd name="T9" fmla="*/ 4 h 11"/>
                  <a:gd name="T10" fmla="*/ 22 w 25"/>
                  <a:gd name="T11" fmla="*/ 0 h 11"/>
                  <a:gd name="T12" fmla="*/ 25 w 25"/>
                  <a:gd name="T13" fmla="*/ 8 h 11"/>
                  <a:gd name="T14" fmla="*/ 22 w 25"/>
                  <a:gd name="T15" fmla="*/ 8 h 11"/>
                  <a:gd name="T16" fmla="*/ 18 w 25"/>
                  <a:gd name="T17" fmla="*/ 8 h 11"/>
                  <a:gd name="T18" fmla="*/ 14 w 25"/>
                  <a:gd name="T19" fmla="*/ 11 h 11"/>
                  <a:gd name="T20" fmla="*/ 4 w 25"/>
                  <a:gd name="T21" fmla="*/ 8 h 11"/>
                  <a:gd name="T22" fmla="*/ 0 w 25"/>
                  <a:gd name="T23" fmla="*/ 8 h 11"/>
                  <a:gd name="T24" fmla="*/ 0 w 25"/>
                  <a:gd name="T25" fmla="*/ 4 h 11"/>
                  <a:gd name="T26" fmla="*/ 0 w 25"/>
                  <a:gd name="T2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1">
                    <a:moveTo>
                      <a:pt x="0" y="4"/>
                    </a:moveTo>
                    <a:lnTo>
                      <a:pt x="0" y="4"/>
                    </a:lnTo>
                    <a:lnTo>
                      <a:pt x="4" y="4"/>
                    </a:lnTo>
                    <a:lnTo>
                      <a:pt x="7" y="0"/>
                    </a:lnTo>
                    <a:lnTo>
                      <a:pt x="18" y="4"/>
                    </a:lnTo>
                    <a:lnTo>
                      <a:pt x="22" y="0"/>
                    </a:lnTo>
                    <a:lnTo>
                      <a:pt x="25" y="8"/>
                    </a:lnTo>
                    <a:lnTo>
                      <a:pt x="22" y="8"/>
                    </a:lnTo>
                    <a:lnTo>
                      <a:pt x="18" y="8"/>
                    </a:lnTo>
                    <a:lnTo>
                      <a:pt x="14" y="11"/>
                    </a:lnTo>
                    <a:lnTo>
                      <a:pt x="4" y="8"/>
                    </a:lnTo>
                    <a:lnTo>
                      <a:pt x="0" y="8"/>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0" name="Freeform 3337">
                <a:extLst>
                  <a:ext uri="{FF2B5EF4-FFF2-40B4-BE49-F238E27FC236}">
                    <a16:creationId xmlns:a16="http://schemas.microsoft.com/office/drawing/2014/main" id="{9BAE68F2-9241-4D9C-9320-8E3B29763488}"/>
                  </a:ext>
                </a:extLst>
              </p:cNvPr>
              <p:cNvSpPr>
                <a:spLocks/>
              </p:cNvSpPr>
              <p:nvPr/>
            </p:nvSpPr>
            <p:spPr bwMode="auto">
              <a:xfrm>
                <a:off x="6025" y="2861"/>
                <a:ext cx="25" cy="11"/>
              </a:xfrm>
              <a:custGeom>
                <a:avLst/>
                <a:gdLst>
                  <a:gd name="T0" fmla="*/ 0 w 25"/>
                  <a:gd name="T1" fmla="*/ 4 h 11"/>
                  <a:gd name="T2" fmla="*/ 0 w 25"/>
                  <a:gd name="T3" fmla="*/ 4 h 11"/>
                  <a:gd name="T4" fmla="*/ 4 w 25"/>
                  <a:gd name="T5" fmla="*/ 4 h 11"/>
                  <a:gd name="T6" fmla="*/ 7 w 25"/>
                  <a:gd name="T7" fmla="*/ 0 h 11"/>
                  <a:gd name="T8" fmla="*/ 18 w 25"/>
                  <a:gd name="T9" fmla="*/ 4 h 11"/>
                  <a:gd name="T10" fmla="*/ 22 w 25"/>
                  <a:gd name="T11" fmla="*/ 0 h 11"/>
                  <a:gd name="T12" fmla="*/ 25 w 25"/>
                  <a:gd name="T13" fmla="*/ 8 h 11"/>
                  <a:gd name="T14" fmla="*/ 22 w 25"/>
                  <a:gd name="T15" fmla="*/ 8 h 11"/>
                  <a:gd name="T16" fmla="*/ 18 w 25"/>
                  <a:gd name="T17" fmla="*/ 8 h 11"/>
                  <a:gd name="T18" fmla="*/ 14 w 25"/>
                  <a:gd name="T19" fmla="*/ 11 h 11"/>
                  <a:gd name="T20" fmla="*/ 4 w 25"/>
                  <a:gd name="T21" fmla="*/ 8 h 11"/>
                  <a:gd name="T22" fmla="*/ 0 w 25"/>
                  <a:gd name="T23" fmla="*/ 8 h 11"/>
                  <a:gd name="T24" fmla="*/ 0 w 25"/>
                  <a:gd name="T25" fmla="*/ 4 h 11"/>
                  <a:gd name="T26" fmla="*/ 0 w 25"/>
                  <a:gd name="T2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1">
                    <a:moveTo>
                      <a:pt x="0" y="4"/>
                    </a:moveTo>
                    <a:lnTo>
                      <a:pt x="0" y="4"/>
                    </a:lnTo>
                    <a:lnTo>
                      <a:pt x="4" y="4"/>
                    </a:lnTo>
                    <a:lnTo>
                      <a:pt x="7" y="0"/>
                    </a:lnTo>
                    <a:lnTo>
                      <a:pt x="18" y="4"/>
                    </a:lnTo>
                    <a:lnTo>
                      <a:pt x="22" y="0"/>
                    </a:lnTo>
                    <a:lnTo>
                      <a:pt x="25" y="8"/>
                    </a:lnTo>
                    <a:lnTo>
                      <a:pt x="22" y="8"/>
                    </a:lnTo>
                    <a:lnTo>
                      <a:pt x="18" y="8"/>
                    </a:lnTo>
                    <a:lnTo>
                      <a:pt x="14" y="11"/>
                    </a:lnTo>
                    <a:lnTo>
                      <a:pt x="4" y="8"/>
                    </a:lnTo>
                    <a:lnTo>
                      <a:pt x="0" y="8"/>
                    </a:lnTo>
                    <a:lnTo>
                      <a:pt x="0"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1" name="Freeform 3338">
                <a:extLst>
                  <a:ext uri="{FF2B5EF4-FFF2-40B4-BE49-F238E27FC236}">
                    <a16:creationId xmlns:a16="http://schemas.microsoft.com/office/drawing/2014/main" id="{329A1F0C-51B0-44B2-BF96-B8481EBABBE6}"/>
                  </a:ext>
                </a:extLst>
              </p:cNvPr>
              <p:cNvSpPr>
                <a:spLocks/>
              </p:cNvSpPr>
              <p:nvPr/>
            </p:nvSpPr>
            <p:spPr bwMode="auto">
              <a:xfrm>
                <a:off x="6075" y="2861"/>
                <a:ext cx="7" cy="4"/>
              </a:xfrm>
              <a:custGeom>
                <a:avLst/>
                <a:gdLst>
                  <a:gd name="T0" fmla="*/ 0 w 7"/>
                  <a:gd name="T1" fmla="*/ 0 h 4"/>
                  <a:gd name="T2" fmla="*/ 4 w 7"/>
                  <a:gd name="T3" fmla="*/ 0 h 4"/>
                  <a:gd name="T4" fmla="*/ 7 w 7"/>
                  <a:gd name="T5" fmla="*/ 0 h 4"/>
                  <a:gd name="T6" fmla="*/ 7 w 7"/>
                  <a:gd name="T7" fmla="*/ 4 h 4"/>
                  <a:gd name="T8" fmla="*/ 0 w 7"/>
                  <a:gd name="T9" fmla="*/ 4 h 4"/>
                  <a:gd name="T10" fmla="*/ 0 w 7"/>
                  <a:gd name="T11" fmla="*/ 4 h 4"/>
                  <a:gd name="T12" fmla="*/ 0 w 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0" y="0"/>
                    </a:moveTo>
                    <a:lnTo>
                      <a:pt x="4" y="0"/>
                    </a:lnTo>
                    <a:lnTo>
                      <a:pt x="7" y="0"/>
                    </a:lnTo>
                    <a:lnTo>
                      <a:pt x="7" y="4"/>
                    </a:lnTo>
                    <a:lnTo>
                      <a:pt x="0" y="4"/>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2" name="Freeform 3339">
                <a:extLst>
                  <a:ext uri="{FF2B5EF4-FFF2-40B4-BE49-F238E27FC236}">
                    <a16:creationId xmlns:a16="http://schemas.microsoft.com/office/drawing/2014/main" id="{F12DB9A7-4EB0-486C-B18F-E19B359DFA52}"/>
                  </a:ext>
                </a:extLst>
              </p:cNvPr>
              <p:cNvSpPr>
                <a:spLocks/>
              </p:cNvSpPr>
              <p:nvPr/>
            </p:nvSpPr>
            <p:spPr bwMode="auto">
              <a:xfrm>
                <a:off x="6075" y="2861"/>
                <a:ext cx="7" cy="4"/>
              </a:xfrm>
              <a:custGeom>
                <a:avLst/>
                <a:gdLst>
                  <a:gd name="T0" fmla="*/ 0 w 7"/>
                  <a:gd name="T1" fmla="*/ 0 h 4"/>
                  <a:gd name="T2" fmla="*/ 4 w 7"/>
                  <a:gd name="T3" fmla="*/ 0 h 4"/>
                  <a:gd name="T4" fmla="*/ 7 w 7"/>
                  <a:gd name="T5" fmla="*/ 0 h 4"/>
                  <a:gd name="T6" fmla="*/ 7 w 7"/>
                  <a:gd name="T7" fmla="*/ 4 h 4"/>
                  <a:gd name="T8" fmla="*/ 0 w 7"/>
                  <a:gd name="T9" fmla="*/ 4 h 4"/>
                  <a:gd name="T10" fmla="*/ 0 w 7"/>
                  <a:gd name="T11" fmla="*/ 4 h 4"/>
                  <a:gd name="T12" fmla="*/ 0 w 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0" y="0"/>
                    </a:moveTo>
                    <a:lnTo>
                      <a:pt x="4" y="0"/>
                    </a:lnTo>
                    <a:lnTo>
                      <a:pt x="7" y="0"/>
                    </a:lnTo>
                    <a:lnTo>
                      <a:pt x="7" y="4"/>
                    </a:lnTo>
                    <a:lnTo>
                      <a:pt x="0" y="4"/>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3" name="Freeform 3340">
                <a:extLst>
                  <a:ext uri="{FF2B5EF4-FFF2-40B4-BE49-F238E27FC236}">
                    <a16:creationId xmlns:a16="http://schemas.microsoft.com/office/drawing/2014/main" id="{B3819EDA-42A8-4BD7-A41F-739A38EB1BA7}"/>
                  </a:ext>
                </a:extLst>
              </p:cNvPr>
              <p:cNvSpPr>
                <a:spLocks/>
              </p:cNvSpPr>
              <p:nvPr/>
            </p:nvSpPr>
            <p:spPr bwMode="auto">
              <a:xfrm>
                <a:off x="6383" y="2725"/>
                <a:ext cx="18" cy="7"/>
              </a:xfrm>
              <a:custGeom>
                <a:avLst/>
                <a:gdLst>
                  <a:gd name="T0" fmla="*/ 0 w 18"/>
                  <a:gd name="T1" fmla="*/ 0 h 7"/>
                  <a:gd name="T2" fmla="*/ 0 w 18"/>
                  <a:gd name="T3" fmla="*/ 0 h 7"/>
                  <a:gd name="T4" fmla="*/ 0 w 18"/>
                  <a:gd name="T5" fmla="*/ 0 h 7"/>
                  <a:gd name="T6" fmla="*/ 7 w 18"/>
                  <a:gd name="T7" fmla="*/ 0 h 7"/>
                  <a:gd name="T8" fmla="*/ 18 w 18"/>
                  <a:gd name="T9" fmla="*/ 4 h 7"/>
                  <a:gd name="T10" fmla="*/ 11 w 18"/>
                  <a:gd name="T11" fmla="*/ 7 h 7"/>
                  <a:gd name="T12" fmla="*/ 7 w 18"/>
                  <a:gd name="T13" fmla="*/ 7 h 7"/>
                  <a:gd name="T14" fmla="*/ 7 w 18"/>
                  <a:gd name="T15" fmla="*/ 4 h 7"/>
                  <a:gd name="T16" fmla="*/ 4 w 18"/>
                  <a:gd name="T17" fmla="*/ 4 h 7"/>
                  <a:gd name="T18" fmla="*/ 0 w 18"/>
                  <a:gd name="T19" fmla="*/ 4 h 7"/>
                  <a:gd name="T20" fmla="*/ 0 w 18"/>
                  <a:gd name="T21" fmla="*/ 4 h 7"/>
                  <a:gd name="T22" fmla="*/ 0 w 18"/>
                  <a:gd name="T23" fmla="*/ 0 h 7"/>
                  <a:gd name="T24" fmla="*/ 0 w 1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7">
                    <a:moveTo>
                      <a:pt x="0" y="0"/>
                    </a:moveTo>
                    <a:lnTo>
                      <a:pt x="0" y="0"/>
                    </a:lnTo>
                    <a:lnTo>
                      <a:pt x="0" y="0"/>
                    </a:lnTo>
                    <a:lnTo>
                      <a:pt x="7" y="0"/>
                    </a:lnTo>
                    <a:lnTo>
                      <a:pt x="18" y="4"/>
                    </a:lnTo>
                    <a:lnTo>
                      <a:pt x="11" y="7"/>
                    </a:lnTo>
                    <a:lnTo>
                      <a:pt x="7" y="7"/>
                    </a:lnTo>
                    <a:lnTo>
                      <a:pt x="7" y="4"/>
                    </a:lnTo>
                    <a:lnTo>
                      <a:pt x="4" y="4"/>
                    </a:lnTo>
                    <a:lnTo>
                      <a:pt x="0" y="4"/>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4" name="Freeform 3341">
                <a:extLst>
                  <a:ext uri="{FF2B5EF4-FFF2-40B4-BE49-F238E27FC236}">
                    <a16:creationId xmlns:a16="http://schemas.microsoft.com/office/drawing/2014/main" id="{15FFDE71-0AA5-4282-8AD5-543C5DA35DD0}"/>
                  </a:ext>
                </a:extLst>
              </p:cNvPr>
              <p:cNvSpPr>
                <a:spLocks/>
              </p:cNvSpPr>
              <p:nvPr/>
            </p:nvSpPr>
            <p:spPr bwMode="auto">
              <a:xfrm>
                <a:off x="6383" y="2725"/>
                <a:ext cx="18" cy="7"/>
              </a:xfrm>
              <a:custGeom>
                <a:avLst/>
                <a:gdLst>
                  <a:gd name="T0" fmla="*/ 0 w 18"/>
                  <a:gd name="T1" fmla="*/ 0 h 7"/>
                  <a:gd name="T2" fmla="*/ 0 w 18"/>
                  <a:gd name="T3" fmla="*/ 0 h 7"/>
                  <a:gd name="T4" fmla="*/ 0 w 18"/>
                  <a:gd name="T5" fmla="*/ 0 h 7"/>
                  <a:gd name="T6" fmla="*/ 7 w 18"/>
                  <a:gd name="T7" fmla="*/ 0 h 7"/>
                  <a:gd name="T8" fmla="*/ 18 w 18"/>
                  <a:gd name="T9" fmla="*/ 4 h 7"/>
                  <a:gd name="T10" fmla="*/ 11 w 18"/>
                  <a:gd name="T11" fmla="*/ 7 h 7"/>
                  <a:gd name="T12" fmla="*/ 7 w 18"/>
                  <a:gd name="T13" fmla="*/ 7 h 7"/>
                  <a:gd name="T14" fmla="*/ 7 w 18"/>
                  <a:gd name="T15" fmla="*/ 4 h 7"/>
                  <a:gd name="T16" fmla="*/ 4 w 18"/>
                  <a:gd name="T17" fmla="*/ 4 h 7"/>
                  <a:gd name="T18" fmla="*/ 0 w 18"/>
                  <a:gd name="T19" fmla="*/ 4 h 7"/>
                  <a:gd name="T20" fmla="*/ 0 w 18"/>
                  <a:gd name="T21" fmla="*/ 4 h 7"/>
                  <a:gd name="T22" fmla="*/ 0 w 18"/>
                  <a:gd name="T23" fmla="*/ 0 h 7"/>
                  <a:gd name="T24" fmla="*/ 0 w 1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7">
                    <a:moveTo>
                      <a:pt x="0" y="0"/>
                    </a:moveTo>
                    <a:lnTo>
                      <a:pt x="0" y="0"/>
                    </a:lnTo>
                    <a:lnTo>
                      <a:pt x="0" y="0"/>
                    </a:lnTo>
                    <a:lnTo>
                      <a:pt x="7" y="0"/>
                    </a:lnTo>
                    <a:lnTo>
                      <a:pt x="18" y="4"/>
                    </a:lnTo>
                    <a:lnTo>
                      <a:pt x="11" y="7"/>
                    </a:lnTo>
                    <a:lnTo>
                      <a:pt x="7" y="7"/>
                    </a:lnTo>
                    <a:lnTo>
                      <a:pt x="7" y="4"/>
                    </a:lnTo>
                    <a:lnTo>
                      <a:pt x="4" y="4"/>
                    </a:lnTo>
                    <a:lnTo>
                      <a:pt x="0" y="4"/>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5" name="Freeform 3342">
                <a:extLst>
                  <a:ext uri="{FF2B5EF4-FFF2-40B4-BE49-F238E27FC236}">
                    <a16:creationId xmlns:a16="http://schemas.microsoft.com/office/drawing/2014/main" id="{8F74F505-E04F-4D93-8B81-229C918AAB58}"/>
                  </a:ext>
                </a:extLst>
              </p:cNvPr>
              <p:cNvSpPr>
                <a:spLocks/>
              </p:cNvSpPr>
              <p:nvPr/>
            </p:nvSpPr>
            <p:spPr bwMode="auto">
              <a:xfrm>
                <a:off x="6390" y="2743"/>
                <a:ext cx="4" cy="7"/>
              </a:xfrm>
              <a:custGeom>
                <a:avLst/>
                <a:gdLst>
                  <a:gd name="T0" fmla="*/ 0 w 4"/>
                  <a:gd name="T1" fmla="*/ 0 h 7"/>
                  <a:gd name="T2" fmla="*/ 4 w 4"/>
                  <a:gd name="T3" fmla="*/ 0 h 7"/>
                  <a:gd name="T4" fmla="*/ 4 w 4"/>
                  <a:gd name="T5" fmla="*/ 0 h 7"/>
                  <a:gd name="T6" fmla="*/ 4 w 4"/>
                  <a:gd name="T7" fmla="*/ 7 h 7"/>
                  <a:gd name="T8" fmla="*/ 4 w 4"/>
                  <a:gd name="T9" fmla="*/ 7 h 7"/>
                  <a:gd name="T10" fmla="*/ 0 w 4"/>
                  <a:gd name="T11" fmla="*/ 7 h 7"/>
                  <a:gd name="T12" fmla="*/ 0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0"/>
                    </a:moveTo>
                    <a:lnTo>
                      <a:pt x="4" y="0"/>
                    </a:lnTo>
                    <a:lnTo>
                      <a:pt x="4" y="0"/>
                    </a:lnTo>
                    <a:lnTo>
                      <a:pt x="4" y="7"/>
                    </a:lnTo>
                    <a:lnTo>
                      <a:pt x="4" y="7"/>
                    </a:lnTo>
                    <a:lnTo>
                      <a:pt x="0" y="7"/>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6" name="Freeform 3343">
                <a:extLst>
                  <a:ext uri="{FF2B5EF4-FFF2-40B4-BE49-F238E27FC236}">
                    <a16:creationId xmlns:a16="http://schemas.microsoft.com/office/drawing/2014/main" id="{F5C0AA39-906A-4299-AC3D-9E45F610A1D4}"/>
                  </a:ext>
                </a:extLst>
              </p:cNvPr>
              <p:cNvSpPr>
                <a:spLocks/>
              </p:cNvSpPr>
              <p:nvPr/>
            </p:nvSpPr>
            <p:spPr bwMode="auto">
              <a:xfrm>
                <a:off x="6390" y="2743"/>
                <a:ext cx="4" cy="7"/>
              </a:xfrm>
              <a:custGeom>
                <a:avLst/>
                <a:gdLst>
                  <a:gd name="T0" fmla="*/ 0 w 4"/>
                  <a:gd name="T1" fmla="*/ 0 h 7"/>
                  <a:gd name="T2" fmla="*/ 4 w 4"/>
                  <a:gd name="T3" fmla="*/ 0 h 7"/>
                  <a:gd name="T4" fmla="*/ 4 w 4"/>
                  <a:gd name="T5" fmla="*/ 0 h 7"/>
                  <a:gd name="T6" fmla="*/ 4 w 4"/>
                  <a:gd name="T7" fmla="*/ 7 h 7"/>
                  <a:gd name="T8" fmla="*/ 4 w 4"/>
                  <a:gd name="T9" fmla="*/ 7 h 7"/>
                  <a:gd name="T10" fmla="*/ 0 w 4"/>
                  <a:gd name="T11" fmla="*/ 7 h 7"/>
                  <a:gd name="T12" fmla="*/ 0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0"/>
                    </a:moveTo>
                    <a:lnTo>
                      <a:pt x="4" y="0"/>
                    </a:lnTo>
                    <a:lnTo>
                      <a:pt x="4" y="0"/>
                    </a:lnTo>
                    <a:lnTo>
                      <a:pt x="4" y="7"/>
                    </a:lnTo>
                    <a:lnTo>
                      <a:pt x="4" y="7"/>
                    </a:lnTo>
                    <a:lnTo>
                      <a:pt x="0" y="7"/>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7" name="Freeform 3344">
                <a:extLst>
                  <a:ext uri="{FF2B5EF4-FFF2-40B4-BE49-F238E27FC236}">
                    <a16:creationId xmlns:a16="http://schemas.microsoft.com/office/drawing/2014/main" id="{3AB68334-AC8A-4266-B0B5-3E0364DE9CCD}"/>
                  </a:ext>
                </a:extLst>
              </p:cNvPr>
              <p:cNvSpPr>
                <a:spLocks/>
              </p:cNvSpPr>
              <p:nvPr/>
            </p:nvSpPr>
            <p:spPr bwMode="auto">
              <a:xfrm>
                <a:off x="6369" y="2757"/>
                <a:ext cx="14" cy="7"/>
              </a:xfrm>
              <a:custGeom>
                <a:avLst/>
                <a:gdLst>
                  <a:gd name="T0" fmla="*/ 0 w 14"/>
                  <a:gd name="T1" fmla="*/ 4 h 7"/>
                  <a:gd name="T2" fmla="*/ 4 w 14"/>
                  <a:gd name="T3" fmla="*/ 4 h 7"/>
                  <a:gd name="T4" fmla="*/ 4 w 14"/>
                  <a:gd name="T5" fmla="*/ 4 h 7"/>
                  <a:gd name="T6" fmla="*/ 7 w 14"/>
                  <a:gd name="T7" fmla="*/ 0 h 7"/>
                  <a:gd name="T8" fmla="*/ 7 w 14"/>
                  <a:gd name="T9" fmla="*/ 0 h 7"/>
                  <a:gd name="T10" fmla="*/ 11 w 14"/>
                  <a:gd name="T11" fmla="*/ 0 h 7"/>
                  <a:gd name="T12" fmla="*/ 14 w 14"/>
                  <a:gd name="T13" fmla="*/ 4 h 7"/>
                  <a:gd name="T14" fmla="*/ 14 w 14"/>
                  <a:gd name="T15" fmla="*/ 4 h 7"/>
                  <a:gd name="T16" fmla="*/ 14 w 14"/>
                  <a:gd name="T17" fmla="*/ 7 h 7"/>
                  <a:gd name="T18" fmla="*/ 11 w 14"/>
                  <a:gd name="T19" fmla="*/ 7 h 7"/>
                  <a:gd name="T20" fmla="*/ 7 w 14"/>
                  <a:gd name="T21" fmla="*/ 7 h 7"/>
                  <a:gd name="T22" fmla="*/ 0 w 14"/>
                  <a:gd name="T23" fmla="*/ 4 h 7"/>
                  <a:gd name="T24" fmla="*/ 0 w 14"/>
                  <a:gd name="T2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
                    <a:moveTo>
                      <a:pt x="0" y="4"/>
                    </a:moveTo>
                    <a:lnTo>
                      <a:pt x="4" y="4"/>
                    </a:lnTo>
                    <a:lnTo>
                      <a:pt x="4" y="4"/>
                    </a:lnTo>
                    <a:lnTo>
                      <a:pt x="7" y="0"/>
                    </a:lnTo>
                    <a:lnTo>
                      <a:pt x="7" y="0"/>
                    </a:lnTo>
                    <a:lnTo>
                      <a:pt x="11" y="0"/>
                    </a:lnTo>
                    <a:lnTo>
                      <a:pt x="14" y="4"/>
                    </a:lnTo>
                    <a:lnTo>
                      <a:pt x="14" y="4"/>
                    </a:lnTo>
                    <a:lnTo>
                      <a:pt x="14" y="7"/>
                    </a:lnTo>
                    <a:lnTo>
                      <a:pt x="11" y="7"/>
                    </a:lnTo>
                    <a:lnTo>
                      <a:pt x="7" y="7"/>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8" name="Freeform 3345">
                <a:extLst>
                  <a:ext uri="{FF2B5EF4-FFF2-40B4-BE49-F238E27FC236}">
                    <a16:creationId xmlns:a16="http://schemas.microsoft.com/office/drawing/2014/main" id="{494A7416-1951-4E1E-8080-C4013A37BD78}"/>
                  </a:ext>
                </a:extLst>
              </p:cNvPr>
              <p:cNvSpPr>
                <a:spLocks/>
              </p:cNvSpPr>
              <p:nvPr/>
            </p:nvSpPr>
            <p:spPr bwMode="auto">
              <a:xfrm>
                <a:off x="6369" y="2757"/>
                <a:ext cx="14" cy="7"/>
              </a:xfrm>
              <a:custGeom>
                <a:avLst/>
                <a:gdLst>
                  <a:gd name="T0" fmla="*/ 0 w 14"/>
                  <a:gd name="T1" fmla="*/ 4 h 7"/>
                  <a:gd name="T2" fmla="*/ 4 w 14"/>
                  <a:gd name="T3" fmla="*/ 4 h 7"/>
                  <a:gd name="T4" fmla="*/ 4 w 14"/>
                  <a:gd name="T5" fmla="*/ 4 h 7"/>
                  <a:gd name="T6" fmla="*/ 7 w 14"/>
                  <a:gd name="T7" fmla="*/ 0 h 7"/>
                  <a:gd name="T8" fmla="*/ 7 w 14"/>
                  <a:gd name="T9" fmla="*/ 0 h 7"/>
                  <a:gd name="T10" fmla="*/ 11 w 14"/>
                  <a:gd name="T11" fmla="*/ 0 h 7"/>
                  <a:gd name="T12" fmla="*/ 14 w 14"/>
                  <a:gd name="T13" fmla="*/ 4 h 7"/>
                  <a:gd name="T14" fmla="*/ 14 w 14"/>
                  <a:gd name="T15" fmla="*/ 4 h 7"/>
                  <a:gd name="T16" fmla="*/ 14 w 14"/>
                  <a:gd name="T17" fmla="*/ 7 h 7"/>
                  <a:gd name="T18" fmla="*/ 11 w 14"/>
                  <a:gd name="T19" fmla="*/ 7 h 7"/>
                  <a:gd name="T20" fmla="*/ 7 w 14"/>
                  <a:gd name="T21" fmla="*/ 7 h 7"/>
                  <a:gd name="T22" fmla="*/ 0 w 14"/>
                  <a:gd name="T23" fmla="*/ 4 h 7"/>
                  <a:gd name="T24" fmla="*/ 0 w 14"/>
                  <a:gd name="T2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
                    <a:moveTo>
                      <a:pt x="0" y="4"/>
                    </a:moveTo>
                    <a:lnTo>
                      <a:pt x="4" y="4"/>
                    </a:lnTo>
                    <a:lnTo>
                      <a:pt x="4" y="4"/>
                    </a:lnTo>
                    <a:lnTo>
                      <a:pt x="7" y="0"/>
                    </a:lnTo>
                    <a:lnTo>
                      <a:pt x="7" y="0"/>
                    </a:lnTo>
                    <a:lnTo>
                      <a:pt x="11" y="0"/>
                    </a:lnTo>
                    <a:lnTo>
                      <a:pt x="14" y="4"/>
                    </a:lnTo>
                    <a:lnTo>
                      <a:pt x="14" y="4"/>
                    </a:lnTo>
                    <a:lnTo>
                      <a:pt x="14" y="7"/>
                    </a:lnTo>
                    <a:lnTo>
                      <a:pt x="11" y="7"/>
                    </a:lnTo>
                    <a:lnTo>
                      <a:pt x="7" y="7"/>
                    </a:lnTo>
                    <a:lnTo>
                      <a:pt x="0"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09" name="Freeform 3346">
                <a:extLst>
                  <a:ext uri="{FF2B5EF4-FFF2-40B4-BE49-F238E27FC236}">
                    <a16:creationId xmlns:a16="http://schemas.microsoft.com/office/drawing/2014/main" id="{CC96A5A9-A44C-4799-9873-6E187C24A4ED}"/>
                  </a:ext>
                </a:extLst>
              </p:cNvPr>
              <p:cNvSpPr>
                <a:spLocks/>
              </p:cNvSpPr>
              <p:nvPr/>
            </p:nvSpPr>
            <p:spPr bwMode="auto">
              <a:xfrm>
                <a:off x="6333" y="2779"/>
                <a:ext cx="57" cy="25"/>
              </a:xfrm>
              <a:custGeom>
                <a:avLst/>
                <a:gdLst>
                  <a:gd name="T0" fmla="*/ 0 w 57"/>
                  <a:gd name="T1" fmla="*/ 18 h 25"/>
                  <a:gd name="T2" fmla="*/ 0 w 57"/>
                  <a:gd name="T3" fmla="*/ 14 h 25"/>
                  <a:gd name="T4" fmla="*/ 0 w 57"/>
                  <a:gd name="T5" fmla="*/ 11 h 25"/>
                  <a:gd name="T6" fmla="*/ 0 w 57"/>
                  <a:gd name="T7" fmla="*/ 7 h 25"/>
                  <a:gd name="T8" fmla="*/ 0 w 57"/>
                  <a:gd name="T9" fmla="*/ 7 h 25"/>
                  <a:gd name="T10" fmla="*/ 4 w 57"/>
                  <a:gd name="T11" fmla="*/ 3 h 25"/>
                  <a:gd name="T12" fmla="*/ 7 w 57"/>
                  <a:gd name="T13" fmla="*/ 3 h 25"/>
                  <a:gd name="T14" fmla="*/ 14 w 57"/>
                  <a:gd name="T15" fmla="*/ 3 h 25"/>
                  <a:gd name="T16" fmla="*/ 18 w 57"/>
                  <a:gd name="T17" fmla="*/ 3 h 25"/>
                  <a:gd name="T18" fmla="*/ 22 w 57"/>
                  <a:gd name="T19" fmla="*/ 3 h 25"/>
                  <a:gd name="T20" fmla="*/ 25 w 57"/>
                  <a:gd name="T21" fmla="*/ 3 h 25"/>
                  <a:gd name="T22" fmla="*/ 32 w 57"/>
                  <a:gd name="T23" fmla="*/ 0 h 25"/>
                  <a:gd name="T24" fmla="*/ 36 w 57"/>
                  <a:gd name="T25" fmla="*/ 3 h 25"/>
                  <a:gd name="T26" fmla="*/ 40 w 57"/>
                  <a:gd name="T27" fmla="*/ 7 h 25"/>
                  <a:gd name="T28" fmla="*/ 43 w 57"/>
                  <a:gd name="T29" fmla="*/ 7 h 25"/>
                  <a:gd name="T30" fmla="*/ 47 w 57"/>
                  <a:gd name="T31" fmla="*/ 7 h 25"/>
                  <a:gd name="T32" fmla="*/ 47 w 57"/>
                  <a:gd name="T33" fmla="*/ 7 h 25"/>
                  <a:gd name="T34" fmla="*/ 50 w 57"/>
                  <a:gd name="T35" fmla="*/ 7 h 25"/>
                  <a:gd name="T36" fmla="*/ 54 w 57"/>
                  <a:gd name="T37" fmla="*/ 14 h 25"/>
                  <a:gd name="T38" fmla="*/ 57 w 57"/>
                  <a:gd name="T39" fmla="*/ 14 h 25"/>
                  <a:gd name="T40" fmla="*/ 57 w 57"/>
                  <a:gd name="T41" fmla="*/ 14 h 25"/>
                  <a:gd name="T42" fmla="*/ 57 w 57"/>
                  <a:gd name="T43" fmla="*/ 21 h 25"/>
                  <a:gd name="T44" fmla="*/ 57 w 57"/>
                  <a:gd name="T45" fmla="*/ 25 h 25"/>
                  <a:gd name="T46" fmla="*/ 54 w 57"/>
                  <a:gd name="T47" fmla="*/ 21 h 25"/>
                  <a:gd name="T48" fmla="*/ 40 w 57"/>
                  <a:gd name="T49" fmla="*/ 14 h 25"/>
                  <a:gd name="T50" fmla="*/ 36 w 57"/>
                  <a:gd name="T51" fmla="*/ 14 h 25"/>
                  <a:gd name="T52" fmla="*/ 32 w 57"/>
                  <a:gd name="T53" fmla="*/ 14 h 25"/>
                  <a:gd name="T54" fmla="*/ 32 w 57"/>
                  <a:gd name="T55" fmla="*/ 14 h 25"/>
                  <a:gd name="T56" fmla="*/ 29 w 57"/>
                  <a:gd name="T57" fmla="*/ 14 h 25"/>
                  <a:gd name="T58" fmla="*/ 25 w 57"/>
                  <a:gd name="T59" fmla="*/ 14 h 25"/>
                  <a:gd name="T60" fmla="*/ 22 w 57"/>
                  <a:gd name="T61" fmla="*/ 14 h 25"/>
                  <a:gd name="T62" fmla="*/ 18 w 57"/>
                  <a:gd name="T63" fmla="*/ 11 h 25"/>
                  <a:gd name="T64" fmla="*/ 14 w 57"/>
                  <a:gd name="T65" fmla="*/ 14 h 25"/>
                  <a:gd name="T66" fmla="*/ 14 w 57"/>
                  <a:gd name="T67" fmla="*/ 14 h 25"/>
                  <a:gd name="T68" fmla="*/ 11 w 57"/>
                  <a:gd name="T69" fmla="*/ 14 h 25"/>
                  <a:gd name="T70" fmla="*/ 7 w 57"/>
                  <a:gd name="T71" fmla="*/ 14 h 25"/>
                  <a:gd name="T72" fmla="*/ 4 w 57"/>
                  <a:gd name="T73" fmla="*/ 11 h 25"/>
                  <a:gd name="T74" fmla="*/ 4 w 57"/>
                  <a:gd name="T75" fmla="*/ 11 h 25"/>
                  <a:gd name="T76" fmla="*/ 0 w 57"/>
                  <a:gd name="T7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7" h="25">
                    <a:moveTo>
                      <a:pt x="0" y="18"/>
                    </a:moveTo>
                    <a:lnTo>
                      <a:pt x="0" y="14"/>
                    </a:lnTo>
                    <a:lnTo>
                      <a:pt x="0" y="11"/>
                    </a:lnTo>
                    <a:lnTo>
                      <a:pt x="0" y="7"/>
                    </a:lnTo>
                    <a:lnTo>
                      <a:pt x="0" y="7"/>
                    </a:lnTo>
                    <a:lnTo>
                      <a:pt x="4" y="3"/>
                    </a:lnTo>
                    <a:lnTo>
                      <a:pt x="7" y="3"/>
                    </a:lnTo>
                    <a:lnTo>
                      <a:pt x="14" y="3"/>
                    </a:lnTo>
                    <a:lnTo>
                      <a:pt x="18" y="3"/>
                    </a:lnTo>
                    <a:lnTo>
                      <a:pt x="22" y="3"/>
                    </a:lnTo>
                    <a:lnTo>
                      <a:pt x="25" y="3"/>
                    </a:lnTo>
                    <a:lnTo>
                      <a:pt x="32" y="0"/>
                    </a:lnTo>
                    <a:lnTo>
                      <a:pt x="36" y="3"/>
                    </a:lnTo>
                    <a:lnTo>
                      <a:pt x="40" y="7"/>
                    </a:lnTo>
                    <a:lnTo>
                      <a:pt x="43" y="7"/>
                    </a:lnTo>
                    <a:lnTo>
                      <a:pt x="47" y="7"/>
                    </a:lnTo>
                    <a:lnTo>
                      <a:pt x="47" y="7"/>
                    </a:lnTo>
                    <a:lnTo>
                      <a:pt x="50" y="7"/>
                    </a:lnTo>
                    <a:lnTo>
                      <a:pt x="54" y="14"/>
                    </a:lnTo>
                    <a:lnTo>
                      <a:pt x="57" y="14"/>
                    </a:lnTo>
                    <a:lnTo>
                      <a:pt x="57" y="14"/>
                    </a:lnTo>
                    <a:lnTo>
                      <a:pt x="57" y="21"/>
                    </a:lnTo>
                    <a:lnTo>
                      <a:pt x="57" y="25"/>
                    </a:lnTo>
                    <a:lnTo>
                      <a:pt x="54" y="21"/>
                    </a:lnTo>
                    <a:lnTo>
                      <a:pt x="40" y="14"/>
                    </a:lnTo>
                    <a:lnTo>
                      <a:pt x="36" y="14"/>
                    </a:lnTo>
                    <a:lnTo>
                      <a:pt x="32" y="14"/>
                    </a:lnTo>
                    <a:lnTo>
                      <a:pt x="32" y="14"/>
                    </a:lnTo>
                    <a:lnTo>
                      <a:pt x="29" y="14"/>
                    </a:lnTo>
                    <a:lnTo>
                      <a:pt x="25" y="14"/>
                    </a:lnTo>
                    <a:lnTo>
                      <a:pt x="22" y="14"/>
                    </a:lnTo>
                    <a:lnTo>
                      <a:pt x="18" y="11"/>
                    </a:lnTo>
                    <a:lnTo>
                      <a:pt x="14" y="14"/>
                    </a:lnTo>
                    <a:lnTo>
                      <a:pt x="14" y="14"/>
                    </a:lnTo>
                    <a:lnTo>
                      <a:pt x="11" y="14"/>
                    </a:lnTo>
                    <a:lnTo>
                      <a:pt x="7" y="14"/>
                    </a:lnTo>
                    <a:lnTo>
                      <a:pt x="4" y="11"/>
                    </a:lnTo>
                    <a:lnTo>
                      <a:pt x="4" y="11"/>
                    </a:lnTo>
                    <a:lnTo>
                      <a:pt x="0" y="1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0" name="Freeform 3347">
                <a:extLst>
                  <a:ext uri="{FF2B5EF4-FFF2-40B4-BE49-F238E27FC236}">
                    <a16:creationId xmlns:a16="http://schemas.microsoft.com/office/drawing/2014/main" id="{3A6786D8-7FDF-40E3-AE3C-60A509449532}"/>
                  </a:ext>
                </a:extLst>
              </p:cNvPr>
              <p:cNvSpPr>
                <a:spLocks/>
              </p:cNvSpPr>
              <p:nvPr/>
            </p:nvSpPr>
            <p:spPr bwMode="auto">
              <a:xfrm>
                <a:off x="6333" y="2779"/>
                <a:ext cx="57" cy="25"/>
              </a:xfrm>
              <a:custGeom>
                <a:avLst/>
                <a:gdLst>
                  <a:gd name="T0" fmla="*/ 0 w 57"/>
                  <a:gd name="T1" fmla="*/ 18 h 25"/>
                  <a:gd name="T2" fmla="*/ 0 w 57"/>
                  <a:gd name="T3" fmla="*/ 14 h 25"/>
                  <a:gd name="T4" fmla="*/ 0 w 57"/>
                  <a:gd name="T5" fmla="*/ 11 h 25"/>
                  <a:gd name="T6" fmla="*/ 0 w 57"/>
                  <a:gd name="T7" fmla="*/ 7 h 25"/>
                  <a:gd name="T8" fmla="*/ 0 w 57"/>
                  <a:gd name="T9" fmla="*/ 7 h 25"/>
                  <a:gd name="T10" fmla="*/ 4 w 57"/>
                  <a:gd name="T11" fmla="*/ 3 h 25"/>
                  <a:gd name="T12" fmla="*/ 7 w 57"/>
                  <a:gd name="T13" fmla="*/ 3 h 25"/>
                  <a:gd name="T14" fmla="*/ 14 w 57"/>
                  <a:gd name="T15" fmla="*/ 3 h 25"/>
                  <a:gd name="T16" fmla="*/ 18 w 57"/>
                  <a:gd name="T17" fmla="*/ 3 h 25"/>
                  <a:gd name="T18" fmla="*/ 22 w 57"/>
                  <a:gd name="T19" fmla="*/ 3 h 25"/>
                  <a:gd name="T20" fmla="*/ 25 w 57"/>
                  <a:gd name="T21" fmla="*/ 3 h 25"/>
                  <a:gd name="T22" fmla="*/ 32 w 57"/>
                  <a:gd name="T23" fmla="*/ 0 h 25"/>
                  <a:gd name="T24" fmla="*/ 36 w 57"/>
                  <a:gd name="T25" fmla="*/ 3 h 25"/>
                  <a:gd name="T26" fmla="*/ 40 w 57"/>
                  <a:gd name="T27" fmla="*/ 7 h 25"/>
                  <a:gd name="T28" fmla="*/ 43 w 57"/>
                  <a:gd name="T29" fmla="*/ 7 h 25"/>
                  <a:gd name="T30" fmla="*/ 47 w 57"/>
                  <a:gd name="T31" fmla="*/ 7 h 25"/>
                  <a:gd name="T32" fmla="*/ 47 w 57"/>
                  <a:gd name="T33" fmla="*/ 7 h 25"/>
                  <a:gd name="T34" fmla="*/ 50 w 57"/>
                  <a:gd name="T35" fmla="*/ 7 h 25"/>
                  <a:gd name="T36" fmla="*/ 54 w 57"/>
                  <a:gd name="T37" fmla="*/ 14 h 25"/>
                  <a:gd name="T38" fmla="*/ 57 w 57"/>
                  <a:gd name="T39" fmla="*/ 14 h 25"/>
                  <a:gd name="T40" fmla="*/ 57 w 57"/>
                  <a:gd name="T41" fmla="*/ 14 h 25"/>
                  <a:gd name="T42" fmla="*/ 57 w 57"/>
                  <a:gd name="T43" fmla="*/ 21 h 25"/>
                  <a:gd name="T44" fmla="*/ 57 w 57"/>
                  <a:gd name="T45" fmla="*/ 25 h 25"/>
                  <a:gd name="T46" fmla="*/ 54 w 57"/>
                  <a:gd name="T47" fmla="*/ 21 h 25"/>
                  <a:gd name="T48" fmla="*/ 40 w 57"/>
                  <a:gd name="T49" fmla="*/ 14 h 25"/>
                  <a:gd name="T50" fmla="*/ 36 w 57"/>
                  <a:gd name="T51" fmla="*/ 14 h 25"/>
                  <a:gd name="T52" fmla="*/ 32 w 57"/>
                  <a:gd name="T53" fmla="*/ 14 h 25"/>
                  <a:gd name="T54" fmla="*/ 32 w 57"/>
                  <a:gd name="T55" fmla="*/ 14 h 25"/>
                  <a:gd name="T56" fmla="*/ 29 w 57"/>
                  <a:gd name="T57" fmla="*/ 14 h 25"/>
                  <a:gd name="T58" fmla="*/ 25 w 57"/>
                  <a:gd name="T59" fmla="*/ 14 h 25"/>
                  <a:gd name="T60" fmla="*/ 22 w 57"/>
                  <a:gd name="T61" fmla="*/ 14 h 25"/>
                  <a:gd name="T62" fmla="*/ 18 w 57"/>
                  <a:gd name="T63" fmla="*/ 11 h 25"/>
                  <a:gd name="T64" fmla="*/ 14 w 57"/>
                  <a:gd name="T65" fmla="*/ 14 h 25"/>
                  <a:gd name="T66" fmla="*/ 14 w 57"/>
                  <a:gd name="T67" fmla="*/ 14 h 25"/>
                  <a:gd name="T68" fmla="*/ 11 w 57"/>
                  <a:gd name="T69" fmla="*/ 14 h 25"/>
                  <a:gd name="T70" fmla="*/ 7 w 57"/>
                  <a:gd name="T71" fmla="*/ 14 h 25"/>
                  <a:gd name="T72" fmla="*/ 4 w 57"/>
                  <a:gd name="T73" fmla="*/ 11 h 25"/>
                  <a:gd name="T74" fmla="*/ 4 w 57"/>
                  <a:gd name="T75" fmla="*/ 11 h 25"/>
                  <a:gd name="T76" fmla="*/ 0 w 57"/>
                  <a:gd name="T7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7" h="25">
                    <a:moveTo>
                      <a:pt x="0" y="18"/>
                    </a:moveTo>
                    <a:lnTo>
                      <a:pt x="0" y="14"/>
                    </a:lnTo>
                    <a:lnTo>
                      <a:pt x="0" y="11"/>
                    </a:lnTo>
                    <a:lnTo>
                      <a:pt x="0" y="7"/>
                    </a:lnTo>
                    <a:lnTo>
                      <a:pt x="0" y="7"/>
                    </a:lnTo>
                    <a:lnTo>
                      <a:pt x="4" y="3"/>
                    </a:lnTo>
                    <a:lnTo>
                      <a:pt x="7" y="3"/>
                    </a:lnTo>
                    <a:lnTo>
                      <a:pt x="14" y="3"/>
                    </a:lnTo>
                    <a:lnTo>
                      <a:pt x="18" y="3"/>
                    </a:lnTo>
                    <a:lnTo>
                      <a:pt x="22" y="3"/>
                    </a:lnTo>
                    <a:lnTo>
                      <a:pt x="25" y="3"/>
                    </a:lnTo>
                    <a:lnTo>
                      <a:pt x="32" y="0"/>
                    </a:lnTo>
                    <a:lnTo>
                      <a:pt x="36" y="3"/>
                    </a:lnTo>
                    <a:lnTo>
                      <a:pt x="40" y="7"/>
                    </a:lnTo>
                    <a:lnTo>
                      <a:pt x="43" y="7"/>
                    </a:lnTo>
                    <a:lnTo>
                      <a:pt x="47" y="7"/>
                    </a:lnTo>
                    <a:lnTo>
                      <a:pt x="47" y="7"/>
                    </a:lnTo>
                    <a:lnTo>
                      <a:pt x="50" y="7"/>
                    </a:lnTo>
                    <a:lnTo>
                      <a:pt x="54" y="14"/>
                    </a:lnTo>
                    <a:lnTo>
                      <a:pt x="57" y="14"/>
                    </a:lnTo>
                    <a:lnTo>
                      <a:pt x="57" y="14"/>
                    </a:lnTo>
                    <a:lnTo>
                      <a:pt x="57" y="21"/>
                    </a:lnTo>
                    <a:lnTo>
                      <a:pt x="57" y="25"/>
                    </a:lnTo>
                    <a:lnTo>
                      <a:pt x="54" y="21"/>
                    </a:lnTo>
                    <a:lnTo>
                      <a:pt x="40" y="14"/>
                    </a:lnTo>
                    <a:lnTo>
                      <a:pt x="36" y="14"/>
                    </a:lnTo>
                    <a:lnTo>
                      <a:pt x="32" y="14"/>
                    </a:lnTo>
                    <a:lnTo>
                      <a:pt x="32" y="14"/>
                    </a:lnTo>
                    <a:lnTo>
                      <a:pt x="29" y="14"/>
                    </a:lnTo>
                    <a:lnTo>
                      <a:pt x="25" y="14"/>
                    </a:lnTo>
                    <a:lnTo>
                      <a:pt x="22" y="14"/>
                    </a:lnTo>
                    <a:lnTo>
                      <a:pt x="18" y="11"/>
                    </a:lnTo>
                    <a:lnTo>
                      <a:pt x="14" y="14"/>
                    </a:lnTo>
                    <a:lnTo>
                      <a:pt x="14" y="14"/>
                    </a:lnTo>
                    <a:lnTo>
                      <a:pt x="11" y="14"/>
                    </a:lnTo>
                    <a:lnTo>
                      <a:pt x="7" y="14"/>
                    </a:lnTo>
                    <a:lnTo>
                      <a:pt x="4" y="11"/>
                    </a:lnTo>
                    <a:lnTo>
                      <a:pt x="4" y="11"/>
                    </a:lnTo>
                    <a:lnTo>
                      <a:pt x="0" y="1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1" name="Freeform 3348">
                <a:extLst>
                  <a:ext uri="{FF2B5EF4-FFF2-40B4-BE49-F238E27FC236}">
                    <a16:creationId xmlns:a16="http://schemas.microsoft.com/office/drawing/2014/main" id="{ED75284B-496D-4972-9C30-13795E9C1E62}"/>
                  </a:ext>
                </a:extLst>
              </p:cNvPr>
              <p:cNvSpPr>
                <a:spLocks/>
              </p:cNvSpPr>
              <p:nvPr/>
            </p:nvSpPr>
            <p:spPr bwMode="auto">
              <a:xfrm>
                <a:off x="6147" y="2689"/>
                <a:ext cx="129" cy="151"/>
              </a:xfrm>
              <a:custGeom>
                <a:avLst/>
                <a:gdLst>
                  <a:gd name="T0" fmla="*/ 54 w 129"/>
                  <a:gd name="T1" fmla="*/ 11 h 151"/>
                  <a:gd name="T2" fmla="*/ 61 w 129"/>
                  <a:gd name="T3" fmla="*/ 11 h 151"/>
                  <a:gd name="T4" fmla="*/ 72 w 129"/>
                  <a:gd name="T5" fmla="*/ 11 h 151"/>
                  <a:gd name="T6" fmla="*/ 79 w 129"/>
                  <a:gd name="T7" fmla="*/ 15 h 151"/>
                  <a:gd name="T8" fmla="*/ 86 w 129"/>
                  <a:gd name="T9" fmla="*/ 15 h 151"/>
                  <a:gd name="T10" fmla="*/ 107 w 129"/>
                  <a:gd name="T11" fmla="*/ 15 h 151"/>
                  <a:gd name="T12" fmla="*/ 122 w 129"/>
                  <a:gd name="T13" fmla="*/ 0 h 151"/>
                  <a:gd name="T14" fmla="*/ 129 w 129"/>
                  <a:gd name="T15" fmla="*/ 0 h 151"/>
                  <a:gd name="T16" fmla="*/ 129 w 129"/>
                  <a:gd name="T17" fmla="*/ 11 h 151"/>
                  <a:gd name="T18" fmla="*/ 115 w 129"/>
                  <a:gd name="T19" fmla="*/ 25 h 151"/>
                  <a:gd name="T20" fmla="*/ 100 w 129"/>
                  <a:gd name="T21" fmla="*/ 29 h 151"/>
                  <a:gd name="T22" fmla="*/ 82 w 129"/>
                  <a:gd name="T23" fmla="*/ 25 h 151"/>
                  <a:gd name="T24" fmla="*/ 64 w 129"/>
                  <a:gd name="T25" fmla="*/ 25 h 151"/>
                  <a:gd name="T26" fmla="*/ 54 w 129"/>
                  <a:gd name="T27" fmla="*/ 25 h 151"/>
                  <a:gd name="T28" fmla="*/ 46 w 129"/>
                  <a:gd name="T29" fmla="*/ 25 h 151"/>
                  <a:gd name="T30" fmla="*/ 32 w 129"/>
                  <a:gd name="T31" fmla="*/ 25 h 151"/>
                  <a:gd name="T32" fmla="*/ 25 w 129"/>
                  <a:gd name="T33" fmla="*/ 40 h 151"/>
                  <a:gd name="T34" fmla="*/ 32 w 129"/>
                  <a:gd name="T35" fmla="*/ 54 h 151"/>
                  <a:gd name="T36" fmla="*/ 46 w 129"/>
                  <a:gd name="T37" fmla="*/ 61 h 151"/>
                  <a:gd name="T38" fmla="*/ 57 w 129"/>
                  <a:gd name="T39" fmla="*/ 50 h 151"/>
                  <a:gd name="T40" fmla="*/ 64 w 129"/>
                  <a:gd name="T41" fmla="*/ 54 h 151"/>
                  <a:gd name="T42" fmla="*/ 82 w 129"/>
                  <a:gd name="T43" fmla="*/ 50 h 151"/>
                  <a:gd name="T44" fmla="*/ 93 w 129"/>
                  <a:gd name="T45" fmla="*/ 47 h 151"/>
                  <a:gd name="T46" fmla="*/ 93 w 129"/>
                  <a:gd name="T47" fmla="*/ 54 h 151"/>
                  <a:gd name="T48" fmla="*/ 75 w 129"/>
                  <a:gd name="T49" fmla="*/ 61 h 151"/>
                  <a:gd name="T50" fmla="*/ 64 w 129"/>
                  <a:gd name="T51" fmla="*/ 68 h 151"/>
                  <a:gd name="T52" fmla="*/ 54 w 129"/>
                  <a:gd name="T53" fmla="*/ 72 h 151"/>
                  <a:gd name="T54" fmla="*/ 68 w 129"/>
                  <a:gd name="T55" fmla="*/ 93 h 151"/>
                  <a:gd name="T56" fmla="*/ 75 w 129"/>
                  <a:gd name="T57" fmla="*/ 101 h 151"/>
                  <a:gd name="T58" fmla="*/ 72 w 129"/>
                  <a:gd name="T59" fmla="*/ 108 h 151"/>
                  <a:gd name="T60" fmla="*/ 75 w 129"/>
                  <a:gd name="T61" fmla="*/ 115 h 151"/>
                  <a:gd name="T62" fmla="*/ 82 w 129"/>
                  <a:gd name="T63" fmla="*/ 119 h 151"/>
                  <a:gd name="T64" fmla="*/ 79 w 129"/>
                  <a:gd name="T65" fmla="*/ 126 h 151"/>
                  <a:gd name="T66" fmla="*/ 68 w 129"/>
                  <a:gd name="T67" fmla="*/ 129 h 151"/>
                  <a:gd name="T68" fmla="*/ 57 w 129"/>
                  <a:gd name="T69" fmla="*/ 129 h 151"/>
                  <a:gd name="T70" fmla="*/ 54 w 129"/>
                  <a:gd name="T71" fmla="*/ 115 h 151"/>
                  <a:gd name="T72" fmla="*/ 43 w 129"/>
                  <a:gd name="T73" fmla="*/ 104 h 151"/>
                  <a:gd name="T74" fmla="*/ 46 w 129"/>
                  <a:gd name="T75" fmla="*/ 90 h 151"/>
                  <a:gd name="T76" fmla="*/ 36 w 129"/>
                  <a:gd name="T77" fmla="*/ 90 h 151"/>
                  <a:gd name="T78" fmla="*/ 32 w 129"/>
                  <a:gd name="T79" fmla="*/ 104 h 151"/>
                  <a:gd name="T80" fmla="*/ 32 w 129"/>
                  <a:gd name="T81" fmla="*/ 129 h 151"/>
                  <a:gd name="T82" fmla="*/ 32 w 129"/>
                  <a:gd name="T83" fmla="*/ 147 h 151"/>
                  <a:gd name="T84" fmla="*/ 21 w 129"/>
                  <a:gd name="T85" fmla="*/ 151 h 151"/>
                  <a:gd name="T86" fmla="*/ 11 w 129"/>
                  <a:gd name="T87" fmla="*/ 144 h 151"/>
                  <a:gd name="T88" fmla="*/ 18 w 129"/>
                  <a:gd name="T89" fmla="*/ 119 h 151"/>
                  <a:gd name="T90" fmla="*/ 11 w 129"/>
                  <a:gd name="T91" fmla="*/ 104 h 151"/>
                  <a:gd name="T92" fmla="*/ 0 w 129"/>
                  <a:gd name="T93" fmla="*/ 97 h 151"/>
                  <a:gd name="T94" fmla="*/ 7 w 129"/>
                  <a:gd name="T95" fmla="*/ 75 h 151"/>
                  <a:gd name="T96" fmla="*/ 14 w 129"/>
                  <a:gd name="T97" fmla="*/ 54 h 151"/>
                  <a:gd name="T98" fmla="*/ 21 w 129"/>
                  <a:gd name="T99" fmla="*/ 50 h 151"/>
                  <a:gd name="T100" fmla="*/ 18 w 129"/>
                  <a:gd name="T101" fmla="*/ 36 h 151"/>
                  <a:gd name="T102" fmla="*/ 21 w 129"/>
                  <a:gd name="T103" fmla="*/ 29 h 151"/>
                  <a:gd name="T104" fmla="*/ 29 w 129"/>
                  <a:gd name="T105" fmla="*/ 15 h 151"/>
                  <a:gd name="T106" fmla="*/ 36 w 129"/>
                  <a:gd name="T107" fmla="*/ 18 h 151"/>
                  <a:gd name="T108" fmla="*/ 43 w 129"/>
                  <a:gd name="T109" fmla="*/ 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9" h="151">
                    <a:moveTo>
                      <a:pt x="46" y="7"/>
                    </a:moveTo>
                    <a:lnTo>
                      <a:pt x="54" y="7"/>
                    </a:lnTo>
                    <a:lnTo>
                      <a:pt x="54" y="11"/>
                    </a:lnTo>
                    <a:lnTo>
                      <a:pt x="57" y="11"/>
                    </a:lnTo>
                    <a:lnTo>
                      <a:pt x="57" y="11"/>
                    </a:lnTo>
                    <a:lnTo>
                      <a:pt x="61" y="11"/>
                    </a:lnTo>
                    <a:lnTo>
                      <a:pt x="64" y="11"/>
                    </a:lnTo>
                    <a:lnTo>
                      <a:pt x="68" y="11"/>
                    </a:lnTo>
                    <a:lnTo>
                      <a:pt x="72" y="11"/>
                    </a:lnTo>
                    <a:lnTo>
                      <a:pt x="72" y="11"/>
                    </a:lnTo>
                    <a:lnTo>
                      <a:pt x="75" y="15"/>
                    </a:lnTo>
                    <a:lnTo>
                      <a:pt x="79" y="15"/>
                    </a:lnTo>
                    <a:lnTo>
                      <a:pt x="82" y="15"/>
                    </a:lnTo>
                    <a:lnTo>
                      <a:pt x="82" y="15"/>
                    </a:lnTo>
                    <a:lnTo>
                      <a:pt x="86" y="15"/>
                    </a:lnTo>
                    <a:lnTo>
                      <a:pt x="89" y="15"/>
                    </a:lnTo>
                    <a:lnTo>
                      <a:pt x="104" y="15"/>
                    </a:lnTo>
                    <a:lnTo>
                      <a:pt x="107" y="15"/>
                    </a:lnTo>
                    <a:lnTo>
                      <a:pt x="118" y="7"/>
                    </a:lnTo>
                    <a:lnTo>
                      <a:pt x="118" y="4"/>
                    </a:lnTo>
                    <a:lnTo>
                      <a:pt x="122" y="0"/>
                    </a:lnTo>
                    <a:lnTo>
                      <a:pt x="125" y="0"/>
                    </a:lnTo>
                    <a:lnTo>
                      <a:pt x="129" y="0"/>
                    </a:lnTo>
                    <a:lnTo>
                      <a:pt x="129" y="0"/>
                    </a:lnTo>
                    <a:lnTo>
                      <a:pt x="129" y="4"/>
                    </a:lnTo>
                    <a:lnTo>
                      <a:pt x="129" y="7"/>
                    </a:lnTo>
                    <a:lnTo>
                      <a:pt x="129" y="11"/>
                    </a:lnTo>
                    <a:lnTo>
                      <a:pt x="122" y="15"/>
                    </a:lnTo>
                    <a:lnTo>
                      <a:pt x="118" y="22"/>
                    </a:lnTo>
                    <a:lnTo>
                      <a:pt x="115" y="25"/>
                    </a:lnTo>
                    <a:lnTo>
                      <a:pt x="111" y="25"/>
                    </a:lnTo>
                    <a:lnTo>
                      <a:pt x="104" y="25"/>
                    </a:lnTo>
                    <a:lnTo>
                      <a:pt x="100" y="29"/>
                    </a:lnTo>
                    <a:lnTo>
                      <a:pt x="93" y="29"/>
                    </a:lnTo>
                    <a:lnTo>
                      <a:pt x="89" y="25"/>
                    </a:lnTo>
                    <a:lnTo>
                      <a:pt x="82" y="25"/>
                    </a:lnTo>
                    <a:lnTo>
                      <a:pt x="75" y="25"/>
                    </a:lnTo>
                    <a:lnTo>
                      <a:pt x="68" y="25"/>
                    </a:lnTo>
                    <a:lnTo>
                      <a:pt x="64" y="25"/>
                    </a:lnTo>
                    <a:lnTo>
                      <a:pt x="61" y="25"/>
                    </a:lnTo>
                    <a:lnTo>
                      <a:pt x="57" y="25"/>
                    </a:lnTo>
                    <a:lnTo>
                      <a:pt x="54" y="25"/>
                    </a:lnTo>
                    <a:lnTo>
                      <a:pt x="50" y="22"/>
                    </a:lnTo>
                    <a:lnTo>
                      <a:pt x="50" y="25"/>
                    </a:lnTo>
                    <a:lnTo>
                      <a:pt x="46" y="25"/>
                    </a:lnTo>
                    <a:lnTo>
                      <a:pt x="43" y="25"/>
                    </a:lnTo>
                    <a:lnTo>
                      <a:pt x="39" y="25"/>
                    </a:lnTo>
                    <a:lnTo>
                      <a:pt x="32" y="25"/>
                    </a:lnTo>
                    <a:lnTo>
                      <a:pt x="32" y="29"/>
                    </a:lnTo>
                    <a:lnTo>
                      <a:pt x="29" y="32"/>
                    </a:lnTo>
                    <a:lnTo>
                      <a:pt x="25" y="40"/>
                    </a:lnTo>
                    <a:lnTo>
                      <a:pt x="29" y="50"/>
                    </a:lnTo>
                    <a:lnTo>
                      <a:pt x="29" y="54"/>
                    </a:lnTo>
                    <a:lnTo>
                      <a:pt x="32" y="54"/>
                    </a:lnTo>
                    <a:lnTo>
                      <a:pt x="39" y="61"/>
                    </a:lnTo>
                    <a:lnTo>
                      <a:pt x="46" y="61"/>
                    </a:lnTo>
                    <a:lnTo>
                      <a:pt x="46" y="61"/>
                    </a:lnTo>
                    <a:lnTo>
                      <a:pt x="50" y="58"/>
                    </a:lnTo>
                    <a:lnTo>
                      <a:pt x="54" y="54"/>
                    </a:lnTo>
                    <a:lnTo>
                      <a:pt x="57" y="50"/>
                    </a:lnTo>
                    <a:lnTo>
                      <a:pt x="61" y="54"/>
                    </a:lnTo>
                    <a:lnTo>
                      <a:pt x="61" y="54"/>
                    </a:lnTo>
                    <a:lnTo>
                      <a:pt x="64" y="54"/>
                    </a:lnTo>
                    <a:lnTo>
                      <a:pt x="68" y="50"/>
                    </a:lnTo>
                    <a:lnTo>
                      <a:pt x="72" y="50"/>
                    </a:lnTo>
                    <a:lnTo>
                      <a:pt x="82" y="50"/>
                    </a:lnTo>
                    <a:lnTo>
                      <a:pt x="82" y="47"/>
                    </a:lnTo>
                    <a:lnTo>
                      <a:pt x="89" y="43"/>
                    </a:lnTo>
                    <a:lnTo>
                      <a:pt x="93" y="47"/>
                    </a:lnTo>
                    <a:lnTo>
                      <a:pt x="93" y="47"/>
                    </a:lnTo>
                    <a:lnTo>
                      <a:pt x="93" y="54"/>
                    </a:lnTo>
                    <a:lnTo>
                      <a:pt x="93" y="54"/>
                    </a:lnTo>
                    <a:lnTo>
                      <a:pt x="86" y="54"/>
                    </a:lnTo>
                    <a:lnTo>
                      <a:pt x="82" y="54"/>
                    </a:lnTo>
                    <a:lnTo>
                      <a:pt x="75" y="61"/>
                    </a:lnTo>
                    <a:lnTo>
                      <a:pt x="72" y="65"/>
                    </a:lnTo>
                    <a:lnTo>
                      <a:pt x="64" y="68"/>
                    </a:lnTo>
                    <a:lnTo>
                      <a:pt x="64" y="68"/>
                    </a:lnTo>
                    <a:lnTo>
                      <a:pt x="61" y="72"/>
                    </a:lnTo>
                    <a:lnTo>
                      <a:pt x="57" y="72"/>
                    </a:lnTo>
                    <a:lnTo>
                      <a:pt x="54" y="72"/>
                    </a:lnTo>
                    <a:lnTo>
                      <a:pt x="54" y="75"/>
                    </a:lnTo>
                    <a:lnTo>
                      <a:pt x="57" y="79"/>
                    </a:lnTo>
                    <a:lnTo>
                      <a:pt x="68" y="93"/>
                    </a:lnTo>
                    <a:lnTo>
                      <a:pt x="72" y="93"/>
                    </a:lnTo>
                    <a:lnTo>
                      <a:pt x="72" y="97"/>
                    </a:lnTo>
                    <a:lnTo>
                      <a:pt x="75" y="101"/>
                    </a:lnTo>
                    <a:lnTo>
                      <a:pt x="72" y="101"/>
                    </a:lnTo>
                    <a:lnTo>
                      <a:pt x="72" y="104"/>
                    </a:lnTo>
                    <a:lnTo>
                      <a:pt x="72" y="108"/>
                    </a:lnTo>
                    <a:lnTo>
                      <a:pt x="72" y="108"/>
                    </a:lnTo>
                    <a:lnTo>
                      <a:pt x="75" y="111"/>
                    </a:lnTo>
                    <a:lnTo>
                      <a:pt x="75" y="115"/>
                    </a:lnTo>
                    <a:lnTo>
                      <a:pt x="75" y="119"/>
                    </a:lnTo>
                    <a:lnTo>
                      <a:pt x="79" y="119"/>
                    </a:lnTo>
                    <a:lnTo>
                      <a:pt x="82" y="119"/>
                    </a:lnTo>
                    <a:lnTo>
                      <a:pt x="82" y="122"/>
                    </a:lnTo>
                    <a:lnTo>
                      <a:pt x="82" y="122"/>
                    </a:lnTo>
                    <a:lnTo>
                      <a:pt x="79" y="126"/>
                    </a:lnTo>
                    <a:lnTo>
                      <a:pt x="75" y="126"/>
                    </a:lnTo>
                    <a:lnTo>
                      <a:pt x="68" y="126"/>
                    </a:lnTo>
                    <a:lnTo>
                      <a:pt x="68" y="129"/>
                    </a:lnTo>
                    <a:lnTo>
                      <a:pt x="64" y="133"/>
                    </a:lnTo>
                    <a:lnTo>
                      <a:pt x="57" y="133"/>
                    </a:lnTo>
                    <a:lnTo>
                      <a:pt x="57" y="129"/>
                    </a:lnTo>
                    <a:lnTo>
                      <a:pt x="54" y="122"/>
                    </a:lnTo>
                    <a:lnTo>
                      <a:pt x="57" y="119"/>
                    </a:lnTo>
                    <a:lnTo>
                      <a:pt x="54" y="115"/>
                    </a:lnTo>
                    <a:lnTo>
                      <a:pt x="50" y="111"/>
                    </a:lnTo>
                    <a:lnTo>
                      <a:pt x="46" y="108"/>
                    </a:lnTo>
                    <a:lnTo>
                      <a:pt x="43" y="104"/>
                    </a:lnTo>
                    <a:lnTo>
                      <a:pt x="46" y="97"/>
                    </a:lnTo>
                    <a:lnTo>
                      <a:pt x="46" y="93"/>
                    </a:lnTo>
                    <a:lnTo>
                      <a:pt x="46" y="90"/>
                    </a:lnTo>
                    <a:lnTo>
                      <a:pt x="46" y="86"/>
                    </a:lnTo>
                    <a:lnTo>
                      <a:pt x="39" y="86"/>
                    </a:lnTo>
                    <a:lnTo>
                      <a:pt x="36" y="90"/>
                    </a:lnTo>
                    <a:lnTo>
                      <a:pt x="32" y="93"/>
                    </a:lnTo>
                    <a:lnTo>
                      <a:pt x="29" y="97"/>
                    </a:lnTo>
                    <a:lnTo>
                      <a:pt x="32" y="104"/>
                    </a:lnTo>
                    <a:lnTo>
                      <a:pt x="32" y="108"/>
                    </a:lnTo>
                    <a:lnTo>
                      <a:pt x="32" y="126"/>
                    </a:lnTo>
                    <a:lnTo>
                      <a:pt x="32" y="129"/>
                    </a:lnTo>
                    <a:lnTo>
                      <a:pt x="32" y="136"/>
                    </a:lnTo>
                    <a:lnTo>
                      <a:pt x="32" y="144"/>
                    </a:lnTo>
                    <a:lnTo>
                      <a:pt x="32" y="147"/>
                    </a:lnTo>
                    <a:lnTo>
                      <a:pt x="32" y="147"/>
                    </a:lnTo>
                    <a:lnTo>
                      <a:pt x="29" y="147"/>
                    </a:lnTo>
                    <a:lnTo>
                      <a:pt x="21" y="151"/>
                    </a:lnTo>
                    <a:lnTo>
                      <a:pt x="18" y="151"/>
                    </a:lnTo>
                    <a:lnTo>
                      <a:pt x="14" y="147"/>
                    </a:lnTo>
                    <a:lnTo>
                      <a:pt x="11" y="144"/>
                    </a:lnTo>
                    <a:lnTo>
                      <a:pt x="14" y="133"/>
                    </a:lnTo>
                    <a:lnTo>
                      <a:pt x="14" y="129"/>
                    </a:lnTo>
                    <a:lnTo>
                      <a:pt x="18" y="119"/>
                    </a:lnTo>
                    <a:lnTo>
                      <a:pt x="18" y="115"/>
                    </a:lnTo>
                    <a:lnTo>
                      <a:pt x="14" y="104"/>
                    </a:lnTo>
                    <a:lnTo>
                      <a:pt x="11" y="104"/>
                    </a:lnTo>
                    <a:lnTo>
                      <a:pt x="7" y="104"/>
                    </a:lnTo>
                    <a:lnTo>
                      <a:pt x="3" y="101"/>
                    </a:lnTo>
                    <a:lnTo>
                      <a:pt x="0" y="97"/>
                    </a:lnTo>
                    <a:lnTo>
                      <a:pt x="3" y="90"/>
                    </a:lnTo>
                    <a:lnTo>
                      <a:pt x="7" y="83"/>
                    </a:lnTo>
                    <a:lnTo>
                      <a:pt x="7" y="75"/>
                    </a:lnTo>
                    <a:lnTo>
                      <a:pt x="11" y="72"/>
                    </a:lnTo>
                    <a:lnTo>
                      <a:pt x="11" y="61"/>
                    </a:lnTo>
                    <a:lnTo>
                      <a:pt x="14" y="54"/>
                    </a:lnTo>
                    <a:lnTo>
                      <a:pt x="18" y="50"/>
                    </a:lnTo>
                    <a:lnTo>
                      <a:pt x="18" y="47"/>
                    </a:lnTo>
                    <a:lnTo>
                      <a:pt x="21" y="50"/>
                    </a:lnTo>
                    <a:lnTo>
                      <a:pt x="21" y="47"/>
                    </a:lnTo>
                    <a:lnTo>
                      <a:pt x="21" y="36"/>
                    </a:lnTo>
                    <a:lnTo>
                      <a:pt x="18" y="36"/>
                    </a:lnTo>
                    <a:lnTo>
                      <a:pt x="18" y="36"/>
                    </a:lnTo>
                    <a:lnTo>
                      <a:pt x="21" y="32"/>
                    </a:lnTo>
                    <a:lnTo>
                      <a:pt x="21" y="29"/>
                    </a:lnTo>
                    <a:lnTo>
                      <a:pt x="21" y="25"/>
                    </a:lnTo>
                    <a:lnTo>
                      <a:pt x="25" y="22"/>
                    </a:lnTo>
                    <a:lnTo>
                      <a:pt x="29" y="15"/>
                    </a:lnTo>
                    <a:lnTo>
                      <a:pt x="32" y="15"/>
                    </a:lnTo>
                    <a:lnTo>
                      <a:pt x="32" y="18"/>
                    </a:lnTo>
                    <a:lnTo>
                      <a:pt x="36" y="18"/>
                    </a:lnTo>
                    <a:lnTo>
                      <a:pt x="39" y="15"/>
                    </a:lnTo>
                    <a:lnTo>
                      <a:pt x="39" y="7"/>
                    </a:lnTo>
                    <a:lnTo>
                      <a:pt x="43" y="7"/>
                    </a:lnTo>
                    <a:lnTo>
                      <a:pt x="46"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2" name="Freeform 3349">
                <a:extLst>
                  <a:ext uri="{FF2B5EF4-FFF2-40B4-BE49-F238E27FC236}">
                    <a16:creationId xmlns:a16="http://schemas.microsoft.com/office/drawing/2014/main" id="{ACB05A09-A3DE-4AF8-9E3C-59AA3F2A4AB7}"/>
                  </a:ext>
                </a:extLst>
              </p:cNvPr>
              <p:cNvSpPr>
                <a:spLocks/>
              </p:cNvSpPr>
              <p:nvPr/>
            </p:nvSpPr>
            <p:spPr bwMode="auto">
              <a:xfrm>
                <a:off x="6147" y="2689"/>
                <a:ext cx="129" cy="151"/>
              </a:xfrm>
              <a:custGeom>
                <a:avLst/>
                <a:gdLst>
                  <a:gd name="T0" fmla="*/ 54 w 129"/>
                  <a:gd name="T1" fmla="*/ 11 h 151"/>
                  <a:gd name="T2" fmla="*/ 61 w 129"/>
                  <a:gd name="T3" fmla="*/ 11 h 151"/>
                  <a:gd name="T4" fmla="*/ 72 w 129"/>
                  <a:gd name="T5" fmla="*/ 11 h 151"/>
                  <a:gd name="T6" fmla="*/ 79 w 129"/>
                  <a:gd name="T7" fmla="*/ 15 h 151"/>
                  <a:gd name="T8" fmla="*/ 86 w 129"/>
                  <a:gd name="T9" fmla="*/ 15 h 151"/>
                  <a:gd name="T10" fmla="*/ 107 w 129"/>
                  <a:gd name="T11" fmla="*/ 15 h 151"/>
                  <a:gd name="T12" fmla="*/ 122 w 129"/>
                  <a:gd name="T13" fmla="*/ 0 h 151"/>
                  <a:gd name="T14" fmla="*/ 129 w 129"/>
                  <a:gd name="T15" fmla="*/ 0 h 151"/>
                  <a:gd name="T16" fmla="*/ 129 w 129"/>
                  <a:gd name="T17" fmla="*/ 11 h 151"/>
                  <a:gd name="T18" fmla="*/ 115 w 129"/>
                  <a:gd name="T19" fmla="*/ 25 h 151"/>
                  <a:gd name="T20" fmla="*/ 100 w 129"/>
                  <a:gd name="T21" fmla="*/ 29 h 151"/>
                  <a:gd name="T22" fmla="*/ 82 w 129"/>
                  <a:gd name="T23" fmla="*/ 25 h 151"/>
                  <a:gd name="T24" fmla="*/ 64 w 129"/>
                  <a:gd name="T25" fmla="*/ 25 h 151"/>
                  <a:gd name="T26" fmla="*/ 54 w 129"/>
                  <a:gd name="T27" fmla="*/ 25 h 151"/>
                  <a:gd name="T28" fmla="*/ 46 w 129"/>
                  <a:gd name="T29" fmla="*/ 25 h 151"/>
                  <a:gd name="T30" fmla="*/ 32 w 129"/>
                  <a:gd name="T31" fmla="*/ 25 h 151"/>
                  <a:gd name="T32" fmla="*/ 25 w 129"/>
                  <a:gd name="T33" fmla="*/ 40 h 151"/>
                  <a:gd name="T34" fmla="*/ 32 w 129"/>
                  <a:gd name="T35" fmla="*/ 54 h 151"/>
                  <a:gd name="T36" fmla="*/ 46 w 129"/>
                  <a:gd name="T37" fmla="*/ 61 h 151"/>
                  <a:gd name="T38" fmla="*/ 57 w 129"/>
                  <a:gd name="T39" fmla="*/ 50 h 151"/>
                  <a:gd name="T40" fmla="*/ 64 w 129"/>
                  <a:gd name="T41" fmla="*/ 54 h 151"/>
                  <a:gd name="T42" fmla="*/ 82 w 129"/>
                  <a:gd name="T43" fmla="*/ 50 h 151"/>
                  <a:gd name="T44" fmla="*/ 93 w 129"/>
                  <a:gd name="T45" fmla="*/ 47 h 151"/>
                  <a:gd name="T46" fmla="*/ 93 w 129"/>
                  <a:gd name="T47" fmla="*/ 54 h 151"/>
                  <a:gd name="T48" fmla="*/ 75 w 129"/>
                  <a:gd name="T49" fmla="*/ 61 h 151"/>
                  <a:gd name="T50" fmla="*/ 64 w 129"/>
                  <a:gd name="T51" fmla="*/ 68 h 151"/>
                  <a:gd name="T52" fmla="*/ 54 w 129"/>
                  <a:gd name="T53" fmla="*/ 72 h 151"/>
                  <a:gd name="T54" fmla="*/ 68 w 129"/>
                  <a:gd name="T55" fmla="*/ 93 h 151"/>
                  <a:gd name="T56" fmla="*/ 75 w 129"/>
                  <a:gd name="T57" fmla="*/ 101 h 151"/>
                  <a:gd name="T58" fmla="*/ 72 w 129"/>
                  <a:gd name="T59" fmla="*/ 108 h 151"/>
                  <a:gd name="T60" fmla="*/ 75 w 129"/>
                  <a:gd name="T61" fmla="*/ 115 h 151"/>
                  <a:gd name="T62" fmla="*/ 82 w 129"/>
                  <a:gd name="T63" fmla="*/ 119 h 151"/>
                  <a:gd name="T64" fmla="*/ 79 w 129"/>
                  <a:gd name="T65" fmla="*/ 126 h 151"/>
                  <a:gd name="T66" fmla="*/ 68 w 129"/>
                  <a:gd name="T67" fmla="*/ 129 h 151"/>
                  <a:gd name="T68" fmla="*/ 57 w 129"/>
                  <a:gd name="T69" fmla="*/ 129 h 151"/>
                  <a:gd name="T70" fmla="*/ 54 w 129"/>
                  <a:gd name="T71" fmla="*/ 115 h 151"/>
                  <a:gd name="T72" fmla="*/ 43 w 129"/>
                  <a:gd name="T73" fmla="*/ 104 h 151"/>
                  <a:gd name="T74" fmla="*/ 46 w 129"/>
                  <a:gd name="T75" fmla="*/ 90 h 151"/>
                  <a:gd name="T76" fmla="*/ 36 w 129"/>
                  <a:gd name="T77" fmla="*/ 90 h 151"/>
                  <a:gd name="T78" fmla="*/ 32 w 129"/>
                  <a:gd name="T79" fmla="*/ 104 h 151"/>
                  <a:gd name="T80" fmla="*/ 32 w 129"/>
                  <a:gd name="T81" fmla="*/ 129 h 151"/>
                  <a:gd name="T82" fmla="*/ 32 w 129"/>
                  <a:gd name="T83" fmla="*/ 147 h 151"/>
                  <a:gd name="T84" fmla="*/ 21 w 129"/>
                  <a:gd name="T85" fmla="*/ 151 h 151"/>
                  <a:gd name="T86" fmla="*/ 11 w 129"/>
                  <a:gd name="T87" fmla="*/ 144 h 151"/>
                  <a:gd name="T88" fmla="*/ 18 w 129"/>
                  <a:gd name="T89" fmla="*/ 119 h 151"/>
                  <a:gd name="T90" fmla="*/ 11 w 129"/>
                  <a:gd name="T91" fmla="*/ 104 h 151"/>
                  <a:gd name="T92" fmla="*/ 0 w 129"/>
                  <a:gd name="T93" fmla="*/ 97 h 151"/>
                  <a:gd name="T94" fmla="*/ 7 w 129"/>
                  <a:gd name="T95" fmla="*/ 75 h 151"/>
                  <a:gd name="T96" fmla="*/ 14 w 129"/>
                  <a:gd name="T97" fmla="*/ 54 h 151"/>
                  <a:gd name="T98" fmla="*/ 21 w 129"/>
                  <a:gd name="T99" fmla="*/ 50 h 151"/>
                  <a:gd name="T100" fmla="*/ 18 w 129"/>
                  <a:gd name="T101" fmla="*/ 36 h 151"/>
                  <a:gd name="T102" fmla="*/ 21 w 129"/>
                  <a:gd name="T103" fmla="*/ 29 h 151"/>
                  <a:gd name="T104" fmla="*/ 29 w 129"/>
                  <a:gd name="T105" fmla="*/ 15 h 151"/>
                  <a:gd name="T106" fmla="*/ 36 w 129"/>
                  <a:gd name="T107" fmla="*/ 18 h 151"/>
                  <a:gd name="T108" fmla="*/ 43 w 129"/>
                  <a:gd name="T109" fmla="*/ 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9" h="151">
                    <a:moveTo>
                      <a:pt x="46" y="7"/>
                    </a:moveTo>
                    <a:lnTo>
                      <a:pt x="54" y="7"/>
                    </a:lnTo>
                    <a:lnTo>
                      <a:pt x="54" y="11"/>
                    </a:lnTo>
                    <a:lnTo>
                      <a:pt x="57" y="11"/>
                    </a:lnTo>
                    <a:lnTo>
                      <a:pt x="57" y="11"/>
                    </a:lnTo>
                    <a:lnTo>
                      <a:pt x="61" y="11"/>
                    </a:lnTo>
                    <a:lnTo>
                      <a:pt x="64" y="11"/>
                    </a:lnTo>
                    <a:lnTo>
                      <a:pt x="68" y="11"/>
                    </a:lnTo>
                    <a:lnTo>
                      <a:pt x="72" y="11"/>
                    </a:lnTo>
                    <a:lnTo>
                      <a:pt x="72" y="11"/>
                    </a:lnTo>
                    <a:lnTo>
                      <a:pt x="75" y="15"/>
                    </a:lnTo>
                    <a:lnTo>
                      <a:pt x="79" y="15"/>
                    </a:lnTo>
                    <a:lnTo>
                      <a:pt x="82" y="15"/>
                    </a:lnTo>
                    <a:lnTo>
                      <a:pt x="82" y="15"/>
                    </a:lnTo>
                    <a:lnTo>
                      <a:pt x="86" y="15"/>
                    </a:lnTo>
                    <a:lnTo>
                      <a:pt x="89" y="15"/>
                    </a:lnTo>
                    <a:lnTo>
                      <a:pt x="104" y="15"/>
                    </a:lnTo>
                    <a:lnTo>
                      <a:pt x="107" y="15"/>
                    </a:lnTo>
                    <a:lnTo>
                      <a:pt x="118" y="7"/>
                    </a:lnTo>
                    <a:lnTo>
                      <a:pt x="118" y="4"/>
                    </a:lnTo>
                    <a:lnTo>
                      <a:pt x="122" y="0"/>
                    </a:lnTo>
                    <a:lnTo>
                      <a:pt x="125" y="0"/>
                    </a:lnTo>
                    <a:lnTo>
                      <a:pt x="129" y="0"/>
                    </a:lnTo>
                    <a:lnTo>
                      <a:pt x="129" y="0"/>
                    </a:lnTo>
                    <a:lnTo>
                      <a:pt x="129" y="4"/>
                    </a:lnTo>
                    <a:lnTo>
                      <a:pt x="129" y="7"/>
                    </a:lnTo>
                    <a:lnTo>
                      <a:pt x="129" y="11"/>
                    </a:lnTo>
                    <a:lnTo>
                      <a:pt x="122" y="15"/>
                    </a:lnTo>
                    <a:lnTo>
                      <a:pt x="118" y="22"/>
                    </a:lnTo>
                    <a:lnTo>
                      <a:pt x="115" y="25"/>
                    </a:lnTo>
                    <a:lnTo>
                      <a:pt x="111" y="25"/>
                    </a:lnTo>
                    <a:lnTo>
                      <a:pt x="104" y="25"/>
                    </a:lnTo>
                    <a:lnTo>
                      <a:pt x="100" y="29"/>
                    </a:lnTo>
                    <a:lnTo>
                      <a:pt x="93" y="29"/>
                    </a:lnTo>
                    <a:lnTo>
                      <a:pt x="89" y="25"/>
                    </a:lnTo>
                    <a:lnTo>
                      <a:pt x="82" y="25"/>
                    </a:lnTo>
                    <a:lnTo>
                      <a:pt x="75" y="25"/>
                    </a:lnTo>
                    <a:lnTo>
                      <a:pt x="68" y="25"/>
                    </a:lnTo>
                    <a:lnTo>
                      <a:pt x="64" y="25"/>
                    </a:lnTo>
                    <a:lnTo>
                      <a:pt x="61" y="25"/>
                    </a:lnTo>
                    <a:lnTo>
                      <a:pt x="57" y="25"/>
                    </a:lnTo>
                    <a:lnTo>
                      <a:pt x="54" y="25"/>
                    </a:lnTo>
                    <a:lnTo>
                      <a:pt x="50" y="22"/>
                    </a:lnTo>
                    <a:lnTo>
                      <a:pt x="50" y="25"/>
                    </a:lnTo>
                    <a:lnTo>
                      <a:pt x="46" y="25"/>
                    </a:lnTo>
                    <a:lnTo>
                      <a:pt x="43" y="25"/>
                    </a:lnTo>
                    <a:lnTo>
                      <a:pt x="39" y="25"/>
                    </a:lnTo>
                    <a:lnTo>
                      <a:pt x="32" y="25"/>
                    </a:lnTo>
                    <a:lnTo>
                      <a:pt x="32" y="29"/>
                    </a:lnTo>
                    <a:lnTo>
                      <a:pt x="29" y="32"/>
                    </a:lnTo>
                    <a:lnTo>
                      <a:pt x="25" y="40"/>
                    </a:lnTo>
                    <a:lnTo>
                      <a:pt x="29" y="50"/>
                    </a:lnTo>
                    <a:lnTo>
                      <a:pt x="29" y="54"/>
                    </a:lnTo>
                    <a:lnTo>
                      <a:pt x="32" y="54"/>
                    </a:lnTo>
                    <a:lnTo>
                      <a:pt x="39" y="61"/>
                    </a:lnTo>
                    <a:lnTo>
                      <a:pt x="46" y="61"/>
                    </a:lnTo>
                    <a:lnTo>
                      <a:pt x="46" y="61"/>
                    </a:lnTo>
                    <a:lnTo>
                      <a:pt x="50" y="58"/>
                    </a:lnTo>
                    <a:lnTo>
                      <a:pt x="54" y="54"/>
                    </a:lnTo>
                    <a:lnTo>
                      <a:pt x="57" y="50"/>
                    </a:lnTo>
                    <a:lnTo>
                      <a:pt x="61" y="54"/>
                    </a:lnTo>
                    <a:lnTo>
                      <a:pt x="61" y="54"/>
                    </a:lnTo>
                    <a:lnTo>
                      <a:pt x="64" y="54"/>
                    </a:lnTo>
                    <a:lnTo>
                      <a:pt x="68" y="50"/>
                    </a:lnTo>
                    <a:lnTo>
                      <a:pt x="72" y="50"/>
                    </a:lnTo>
                    <a:lnTo>
                      <a:pt x="82" y="50"/>
                    </a:lnTo>
                    <a:lnTo>
                      <a:pt x="82" y="47"/>
                    </a:lnTo>
                    <a:lnTo>
                      <a:pt x="89" y="43"/>
                    </a:lnTo>
                    <a:lnTo>
                      <a:pt x="93" y="47"/>
                    </a:lnTo>
                    <a:lnTo>
                      <a:pt x="93" y="47"/>
                    </a:lnTo>
                    <a:lnTo>
                      <a:pt x="93" y="54"/>
                    </a:lnTo>
                    <a:lnTo>
                      <a:pt x="93" y="54"/>
                    </a:lnTo>
                    <a:lnTo>
                      <a:pt x="86" y="54"/>
                    </a:lnTo>
                    <a:lnTo>
                      <a:pt x="82" y="54"/>
                    </a:lnTo>
                    <a:lnTo>
                      <a:pt x="75" y="61"/>
                    </a:lnTo>
                    <a:lnTo>
                      <a:pt x="72" y="65"/>
                    </a:lnTo>
                    <a:lnTo>
                      <a:pt x="64" y="68"/>
                    </a:lnTo>
                    <a:lnTo>
                      <a:pt x="64" y="68"/>
                    </a:lnTo>
                    <a:lnTo>
                      <a:pt x="61" y="72"/>
                    </a:lnTo>
                    <a:lnTo>
                      <a:pt x="57" y="72"/>
                    </a:lnTo>
                    <a:lnTo>
                      <a:pt x="54" y="72"/>
                    </a:lnTo>
                    <a:lnTo>
                      <a:pt x="54" y="75"/>
                    </a:lnTo>
                    <a:lnTo>
                      <a:pt x="57" y="79"/>
                    </a:lnTo>
                    <a:lnTo>
                      <a:pt x="68" y="93"/>
                    </a:lnTo>
                    <a:lnTo>
                      <a:pt x="72" y="93"/>
                    </a:lnTo>
                    <a:lnTo>
                      <a:pt x="72" y="97"/>
                    </a:lnTo>
                    <a:lnTo>
                      <a:pt x="75" y="101"/>
                    </a:lnTo>
                    <a:lnTo>
                      <a:pt x="72" y="101"/>
                    </a:lnTo>
                    <a:lnTo>
                      <a:pt x="72" y="104"/>
                    </a:lnTo>
                    <a:lnTo>
                      <a:pt x="72" y="108"/>
                    </a:lnTo>
                    <a:lnTo>
                      <a:pt x="72" y="108"/>
                    </a:lnTo>
                    <a:lnTo>
                      <a:pt x="75" y="111"/>
                    </a:lnTo>
                    <a:lnTo>
                      <a:pt x="75" y="115"/>
                    </a:lnTo>
                    <a:lnTo>
                      <a:pt x="75" y="119"/>
                    </a:lnTo>
                    <a:lnTo>
                      <a:pt x="79" y="119"/>
                    </a:lnTo>
                    <a:lnTo>
                      <a:pt x="82" y="119"/>
                    </a:lnTo>
                    <a:lnTo>
                      <a:pt x="82" y="122"/>
                    </a:lnTo>
                    <a:lnTo>
                      <a:pt x="82" y="122"/>
                    </a:lnTo>
                    <a:lnTo>
                      <a:pt x="79" y="126"/>
                    </a:lnTo>
                    <a:lnTo>
                      <a:pt x="75" y="126"/>
                    </a:lnTo>
                    <a:lnTo>
                      <a:pt x="68" y="126"/>
                    </a:lnTo>
                    <a:lnTo>
                      <a:pt x="68" y="129"/>
                    </a:lnTo>
                    <a:lnTo>
                      <a:pt x="64" y="133"/>
                    </a:lnTo>
                    <a:lnTo>
                      <a:pt x="57" y="133"/>
                    </a:lnTo>
                    <a:lnTo>
                      <a:pt x="57" y="129"/>
                    </a:lnTo>
                    <a:lnTo>
                      <a:pt x="54" y="122"/>
                    </a:lnTo>
                    <a:lnTo>
                      <a:pt x="57" y="119"/>
                    </a:lnTo>
                    <a:lnTo>
                      <a:pt x="54" y="115"/>
                    </a:lnTo>
                    <a:lnTo>
                      <a:pt x="50" y="111"/>
                    </a:lnTo>
                    <a:lnTo>
                      <a:pt x="46" y="108"/>
                    </a:lnTo>
                    <a:lnTo>
                      <a:pt x="43" y="104"/>
                    </a:lnTo>
                    <a:lnTo>
                      <a:pt x="46" y="97"/>
                    </a:lnTo>
                    <a:lnTo>
                      <a:pt x="46" y="93"/>
                    </a:lnTo>
                    <a:lnTo>
                      <a:pt x="46" y="90"/>
                    </a:lnTo>
                    <a:lnTo>
                      <a:pt x="46" y="86"/>
                    </a:lnTo>
                    <a:lnTo>
                      <a:pt x="39" y="86"/>
                    </a:lnTo>
                    <a:lnTo>
                      <a:pt x="36" y="90"/>
                    </a:lnTo>
                    <a:lnTo>
                      <a:pt x="32" y="93"/>
                    </a:lnTo>
                    <a:lnTo>
                      <a:pt x="29" y="97"/>
                    </a:lnTo>
                    <a:lnTo>
                      <a:pt x="32" y="104"/>
                    </a:lnTo>
                    <a:lnTo>
                      <a:pt x="32" y="108"/>
                    </a:lnTo>
                    <a:lnTo>
                      <a:pt x="32" y="126"/>
                    </a:lnTo>
                    <a:lnTo>
                      <a:pt x="32" y="129"/>
                    </a:lnTo>
                    <a:lnTo>
                      <a:pt x="32" y="136"/>
                    </a:lnTo>
                    <a:lnTo>
                      <a:pt x="32" y="144"/>
                    </a:lnTo>
                    <a:lnTo>
                      <a:pt x="32" y="147"/>
                    </a:lnTo>
                    <a:lnTo>
                      <a:pt x="32" y="147"/>
                    </a:lnTo>
                    <a:lnTo>
                      <a:pt x="29" y="147"/>
                    </a:lnTo>
                    <a:lnTo>
                      <a:pt x="21" y="151"/>
                    </a:lnTo>
                    <a:lnTo>
                      <a:pt x="18" y="151"/>
                    </a:lnTo>
                    <a:lnTo>
                      <a:pt x="14" y="147"/>
                    </a:lnTo>
                    <a:lnTo>
                      <a:pt x="11" y="144"/>
                    </a:lnTo>
                    <a:lnTo>
                      <a:pt x="14" y="133"/>
                    </a:lnTo>
                    <a:lnTo>
                      <a:pt x="14" y="129"/>
                    </a:lnTo>
                    <a:lnTo>
                      <a:pt x="18" y="119"/>
                    </a:lnTo>
                    <a:lnTo>
                      <a:pt x="18" y="115"/>
                    </a:lnTo>
                    <a:lnTo>
                      <a:pt x="14" y="104"/>
                    </a:lnTo>
                    <a:lnTo>
                      <a:pt x="11" y="104"/>
                    </a:lnTo>
                    <a:lnTo>
                      <a:pt x="7" y="104"/>
                    </a:lnTo>
                    <a:lnTo>
                      <a:pt x="3" y="101"/>
                    </a:lnTo>
                    <a:lnTo>
                      <a:pt x="0" y="97"/>
                    </a:lnTo>
                    <a:lnTo>
                      <a:pt x="3" y="90"/>
                    </a:lnTo>
                    <a:lnTo>
                      <a:pt x="7" y="83"/>
                    </a:lnTo>
                    <a:lnTo>
                      <a:pt x="7" y="75"/>
                    </a:lnTo>
                    <a:lnTo>
                      <a:pt x="11" y="72"/>
                    </a:lnTo>
                    <a:lnTo>
                      <a:pt x="11" y="61"/>
                    </a:lnTo>
                    <a:lnTo>
                      <a:pt x="14" y="54"/>
                    </a:lnTo>
                    <a:lnTo>
                      <a:pt x="18" y="50"/>
                    </a:lnTo>
                    <a:lnTo>
                      <a:pt x="18" y="47"/>
                    </a:lnTo>
                    <a:lnTo>
                      <a:pt x="21" y="50"/>
                    </a:lnTo>
                    <a:lnTo>
                      <a:pt x="21" y="47"/>
                    </a:lnTo>
                    <a:lnTo>
                      <a:pt x="21" y="36"/>
                    </a:lnTo>
                    <a:lnTo>
                      <a:pt x="18" y="36"/>
                    </a:lnTo>
                    <a:lnTo>
                      <a:pt x="18" y="36"/>
                    </a:lnTo>
                    <a:lnTo>
                      <a:pt x="21" y="32"/>
                    </a:lnTo>
                    <a:lnTo>
                      <a:pt x="21" y="29"/>
                    </a:lnTo>
                    <a:lnTo>
                      <a:pt x="21" y="25"/>
                    </a:lnTo>
                    <a:lnTo>
                      <a:pt x="25" y="22"/>
                    </a:lnTo>
                    <a:lnTo>
                      <a:pt x="29" y="15"/>
                    </a:lnTo>
                    <a:lnTo>
                      <a:pt x="32" y="15"/>
                    </a:lnTo>
                    <a:lnTo>
                      <a:pt x="32" y="18"/>
                    </a:lnTo>
                    <a:lnTo>
                      <a:pt x="36" y="18"/>
                    </a:lnTo>
                    <a:lnTo>
                      <a:pt x="39" y="15"/>
                    </a:lnTo>
                    <a:lnTo>
                      <a:pt x="39" y="7"/>
                    </a:lnTo>
                    <a:lnTo>
                      <a:pt x="43" y="7"/>
                    </a:lnTo>
                    <a:lnTo>
                      <a:pt x="46"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3" name="Freeform 3350">
                <a:extLst>
                  <a:ext uri="{FF2B5EF4-FFF2-40B4-BE49-F238E27FC236}">
                    <a16:creationId xmlns:a16="http://schemas.microsoft.com/office/drawing/2014/main" id="{BAD5DA69-138E-4B0C-8CE2-8926B04D5AC5}"/>
                  </a:ext>
                </a:extLst>
              </p:cNvPr>
              <p:cNvSpPr>
                <a:spLocks/>
              </p:cNvSpPr>
              <p:nvPr/>
            </p:nvSpPr>
            <p:spPr bwMode="auto">
              <a:xfrm>
                <a:off x="6208" y="2829"/>
                <a:ext cx="7" cy="4"/>
              </a:xfrm>
              <a:custGeom>
                <a:avLst/>
                <a:gdLst>
                  <a:gd name="T0" fmla="*/ 0 w 7"/>
                  <a:gd name="T1" fmla="*/ 0 h 4"/>
                  <a:gd name="T2" fmla="*/ 0 w 7"/>
                  <a:gd name="T3" fmla="*/ 0 h 4"/>
                  <a:gd name="T4" fmla="*/ 3 w 7"/>
                  <a:gd name="T5" fmla="*/ 0 h 4"/>
                  <a:gd name="T6" fmla="*/ 3 w 7"/>
                  <a:gd name="T7" fmla="*/ 0 h 4"/>
                  <a:gd name="T8" fmla="*/ 7 w 7"/>
                  <a:gd name="T9" fmla="*/ 0 h 4"/>
                  <a:gd name="T10" fmla="*/ 7 w 7"/>
                  <a:gd name="T11" fmla="*/ 4 h 4"/>
                  <a:gd name="T12" fmla="*/ 3 w 7"/>
                  <a:gd name="T13" fmla="*/ 4 h 4"/>
                  <a:gd name="T14" fmla="*/ 3 w 7"/>
                  <a:gd name="T15" fmla="*/ 4 h 4"/>
                  <a:gd name="T16" fmla="*/ 0 w 7"/>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0" y="0"/>
                    </a:moveTo>
                    <a:lnTo>
                      <a:pt x="0" y="0"/>
                    </a:lnTo>
                    <a:lnTo>
                      <a:pt x="3" y="0"/>
                    </a:lnTo>
                    <a:lnTo>
                      <a:pt x="3" y="0"/>
                    </a:lnTo>
                    <a:lnTo>
                      <a:pt x="7" y="0"/>
                    </a:lnTo>
                    <a:lnTo>
                      <a:pt x="7" y="4"/>
                    </a:lnTo>
                    <a:lnTo>
                      <a:pt x="3" y="4"/>
                    </a:lnTo>
                    <a:lnTo>
                      <a:pt x="3"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4" name="Freeform 3351">
                <a:extLst>
                  <a:ext uri="{FF2B5EF4-FFF2-40B4-BE49-F238E27FC236}">
                    <a16:creationId xmlns:a16="http://schemas.microsoft.com/office/drawing/2014/main" id="{7AC096B7-3F87-45EE-B4C1-04A3A27527CE}"/>
                  </a:ext>
                </a:extLst>
              </p:cNvPr>
              <p:cNvSpPr>
                <a:spLocks/>
              </p:cNvSpPr>
              <p:nvPr/>
            </p:nvSpPr>
            <p:spPr bwMode="auto">
              <a:xfrm>
                <a:off x="6208" y="2829"/>
                <a:ext cx="7" cy="4"/>
              </a:xfrm>
              <a:custGeom>
                <a:avLst/>
                <a:gdLst>
                  <a:gd name="T0" fmla="*/ 0 w 7"/>
                  <a:gd name="T1" fmla="*/ 0 h 4"/>
                  <a:gd name="T2" fmla="*/ 0 w 7"/>
                  <a:gd name="T3" fmla="*/ 0 h 4"/>
                  <a:gd name="T4" fmla="*/ 3 w 7"/>
                  <a:gd name="T5" fmla="*/ 0 h 4"/>
                  <a:gd name="T6" fmla="*/ 3 w 7"/>
                  <a:gd name="T7" fmla="*/ 0 h 4"/>
                  <a:gd name="T8" fmla="*/ 7 w 7"/>
                  <a:gd name="T9" fmla="*/ 0 h 4"/>
                  <a:gd name="T10" fmla="*/ 7 w 7"/>
                  <a:gd name="T11" fmla="*/ 4 h 4"/>
                  <a:gd name="T12" fmla="*/ 3 w 7"/>
                  <a:gd name="T13" fmla="*/ 4 h 4"/>
                  <a:gd name="T14" fmla="*/ 3 w 7"/>
                  <a:gd name="T15" fmla="*/ 4 h 4"/>
                  <a:gd name="T16" fmla="*/ 0 w 7"/>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0" y="0"/>
                    </a:moveTo>
                    <a:lnTo>
                      <a:pt x="0" y="0"/>
                    </a:lnTo>
                    <a:lnTo>
                      <a:pt x="3" y="0"/>
                    </a:lnTo>
                    <a:lnTo>
                      <a:pt x="3" y="0"/>
                    </a:lnTo>
                    <a:lnTo>
                      <a:pt x="7" y="0"/>
                    </a:lnTo>
                    <a:lnTo>
                      <a:pt x="7" y="4"/>
                    </a:lnTo>
                    <a:lnTo>
                      <a:pt x="3" y="4"/>
                    </a:lnTo>
                    <a:lnTo>
                      <a:pt x="3"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5" name="Freeform 3352">
                <a:extLst>
                  <a:ext uri="{FF2B5EF4-FFF2-40B4-BE49-F238E27FC236}">
                    <a16:creationId xmlns:a16="http://schemas.microsoft.com/office/drawing/2014/main" id="{FC0A7727-EF84-4F08-A0A1-1BD41C4ACF6D}"/>
                  </a:ext>
                </a:extLst>
              </p:cNvPr>
              <p:cNvSpPr>
                <a:spLocks/>
              </p:cNvSpPr>
              <p:nvPr/>
            </p:nvSpPr>
            <p:spPr bwMode="auto">
              <a:xfrm>
                <a:off x="6219" y="2818"/>
                <a:ext cx="7" cy="15"/>
              </a:xfrm>
              <a:custGeom>
                <a:avLst/>
                <a:gdLst>
                  <a:gd name="T0" fmla="*/ 0 w 7"/>
                  <a:gd name="T1" fmla="*/ 0 h 15"/>
                  <a:gd name="T2" fmla="*/ 3 w 7"/>
                  <a:gd name="T3" fmla="*/ 0 h 15"/>
                  <a:gd name="T4" fmla="*/ 7 w 7"/>
                  <a:gd name="T5" fmla="*/ 0 h 15"/>
                  <a:gd name="T6" fmla="*/ 7 w 7"/>
                  <a:gd name="T7" fmla="*/ 0 h 15"/>
                  <a:gd name="T8" fmla="*/ 7 w 7"/>
                  <a:gd name="T9" fmla="*/ 7 h 15"/>
                  <a:gd name="T10" fmla="*/ 7 w 7"/>
                  <a:gd name="T11" fmla="*/ 7 h 15"/>
                  <a:gd name="T12" fmla="*/ 7 w 7"/>
                  <a:gd name="T13" fmla="*/ 11 h 15"/>
                  <a:gd name="T14" fmla="*/ 7 w 7"/>
                  <a:gd name="T15" fmla="*/ 15 h 15"/>
                  <a:gd name="T16" fmla="*/ 3 w 7"/>
                  <a:gd name="T17" fmla="*/ 15 h 15"/>
                  <a:gd name="T18" fmla="*/ 3 w 7"/>
                  <a:gd name="T19" fmla="*/ 15 h 15"/>
                  <a:gd name="T20" fmla="*/ 0 w 7"/>
                  <a:gd name="T21" fmla="*/ 15 h 15"/>
                  <a:gd name="T22" fmla="*/ 0 w 7"/>
                  <a:gd name="T23" fmla="*/ 11 h 15"/>
                  <a:gd name="T24" fmla="*/ 0 w 7"/>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5">
                    <a:moveTo>
                      <a:pt x="0" y="0"/>
                    </a:moveTo>
                    <a:lnTo>
                      <a:pt x="3" y="0"/>
                    </a:lnTo>
                    <a:lnTo>
                      <a:pt x="7" y="0"/>
                    </a:lnTo>
                    <a:lnTo>
                      <a:pt x="7" y="0"/>
                    </a:lnTo>
                    <a:lnTo>
                      <a:pt x="7" y="7"/>
                    </a:lnTo>
                    <a:lnTo>
                      <a:pt x="7" y="7"/>
                    </a:lnTo>
                    <a:lnTo>
                      <a:pt x="7" y="11"/>
                    </a:lnTo>
                    <a:lnTo>
                      <a:pt x="7" y="15"/>
                    </a:lnTo>
                    <a:lnTo>
                      <a:pt x="3" y="15"/>
                    </a:lnTo>
                    <a:lnTo>
                      <a:pt x="3" y="15"/>
                    </a:lnTo>
                    <a:lnTo>
                      <a:pt x="0" y="15"/>
                    </a:lnTo>
                    <a:lnTo>
                      <a:pt x="0" y="11"/>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6" name="Freeform 3353">
                <a:extLst>
                  <a:ext uri="{FF2B5EF4-FFF2-40B4-BE49-F238E27FC236}">
                    <a16:creationId xmlns:a16="http://schemas.microsoft.com/office/drawing/2014/main" id="{A9D3746F-9723-4C02-8930-65DCD2ACF51C}"/>
                  </a:ext>
                </a:extLst>
              </p:cNvPr>
              <p:cNvSpPr>
                <a:spLocks/>
              </p:cNvSpPr>
              <p:nvPr/>
            </p:nvSpPr>
            <p:spPr bwMode="auto">
              <a:xfrm>
                <a:off x="6219" y="2818"/>
                <a:ext cx="7" cy="15"/>
              </a:xfrm>
              <a:custGeom>
                <a:avLst/>
                <a:gdLst>
                  <a:gd name="T0" fmla="*/ 0 w 7"/>
                  <a:gd name="T1" fmla="*/ 0 h 15"/>
                  <a:gd name="T2" fmla="*/ 3 w 7"/>
                  <a:gd name="T3" fmla="*/ 0 h 15"/>
                  <a:gd name="T4" fmla="*/ 7 w 7"/>
                  <a:gd name="T5" fmla="*/ 0 h 15"/>
                  <a:gd name="T6" fmla="*/ 7 w 7"/>
                  <a:gd name="T7" fmla="*/ 0 h 15"/>
                  <a:gd name="T8" fmla="*/ 7 w 7"/>
                  <a:gd name="T9" fmla="*/ 7 h 15"/>
                  <a:gd name="T10" fmla="*/ 7 w 7"/>
                  <a:gd name="T11" fmla="*/ 7 h 15"/>
                  <a:gd name="T12" fmla="*/ 7 w 7"/>
                  <a:gd name="T13" fmla="*/ 11 h 15"/>
                  <a:gd name="T14" fmla="*/ 7 w 7"/>
                  <a:gd name="T15" fmla="*/ 15 h 15"/>
                  <a:gd name="T16" fmla="*/ 3 w 7"/>
                  <a:gd name="T17" fmla="*/ 15 h 15"/>
                  <a:gd name="T18" fmla="*/ 3 w 7"/>
                  <a:gd name="T19" fmla="*/ 15 h 15"/>
                  <a:gd name="T20" fmla="*/ 0 w 7"/>
                  <a:gd name="T21" fmla="*/ 15 h 15"/>
                  <a:gd name="T22" fmla="*/ 0 w 7"/>
                  <a:gd name="T23" fmla="*/ 11 h 15"/>
                  <a:gd name="T24" fmla="*/ 0 w 7"/>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5">
                    <a:moveTo>
                      <a:pt x="0" y="0"/>
                    </a:moveTo>
                    <a:lnTo>
                      <a:pt x="3" y="0"/>
                    </a:lnTo>
                    <a:lnTo>
                      <a:pt x="7" y="0"/>
                    </a:lnTo>
                    <a:lnTo>
                      <a:pt x="7" y="0"/>
                    </a:lnTo>
                    <a:lnTo>
                      <a:pt x="7" y="7"/>
                    </a:lnTo>
                    <a:lnTo>
                      <a:pt x="7" y="7"/>
                    </a:lnTo>
                    <a:lnTo>
                      <a:pt x="7" y="11"/>
                    </a:lnTo>
                    <a:lnTo>
                      <a:pt x="7" y="15"/>
                    </a:lnTo>
                    <a:lnTo>
                      <a:pt x="3" y="15"/>
                    </a:lnTo>
                    <a:lnTo>
                      <a:pt x="3" y="15"/>
                    </a:lnTo>
                    <a:lnTo>
                      <a:pt x="0" y="15"/>
                    </a:lnTo>
                    <a:lnTo>
                      <a:pt x="0" y="11"/>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7" name="Freeform 3354">
                <a:extLst>
                  <a:ext uri="{FF2B5EF4-FFF2-40B4-BE49-F238E27FC236}">
                    <a16:creationId xmlns:a16="http://schemas.microsoft.com/office/drawing/2014/main" id="{0078A6EA-7CB5-472F-9EB1-C303D83BD217}"/>
                  </a:ext>
                </a:extLst>
              </p:cNvPr>
              <p:cNvSpPr>
                <a:spLocks/>
              </p:cNvSpPr>
              <p:nvPr/>
            </p:nvSpPr>
            <p:spPr bwMode="auto">
              <a:xfrm>
                <a:off x="6226" y="2811"/>
                <a:ext cx="10" cy="29"/>
              </a:xfrm>
              <a:custGeom>
                <a:avLst/>
                <a:gdLst>
                  <a:gd name="T0" fmla="*/ 3 w 10"/>
                  <a:gd name="T1" fmla="*/ 14 h 29"/>
                  <a:gd name="T2" fmla="*/ 3 w 10"/>
                  <a:gd name="T3" fmla="*/ 14 h 29"/>
                  <a:gd name="T4" fmla="*/ 3 w 10"/>
                  <a:gd name="T5" fmla="*/ 4 h 29"/>
                  <a:gd name="T6" fmla="*/ 3 w 10"/>
                  <a:gd name="T7" fmla="*/ 4 h 29"/>
                  <a:gd name="T8" fmla="*/ 7 w 10"/>
                  <a:gd name="T9" fmla="*/ 0 h 29"/>
                  <a:gd name="T10" fmla="*/ 7 w 10"/>
                  <a:gd name="T11" fmla="*/ 4 h 29"/>
                  <a:gd name="T12" fmla="*/ 10 w 10"/>
                  <a:gd name="T13" fmla="*/ 4 h 29"/>
                  <a:gd name="T14" fmla="*/ 10 w 10"/>
                  <a:gd name="T15" fmla="*/ 11 h 29"/>
                  <a:gd name="T16" fmla="*/ 10 w 10"/>
                  <a:gd name="T17" fmla="*/ 7 h 29"/>
                  <a:gd name="T18" fmla="*/ 7 w 10"/>
                  <a:gd name="T19" fmla="*/ 11 h 29"/>
                  <a:gd name="T20" fmla="*/ 7 w 10"/>
                  <a:gd name="T21" fmla="*/ 14 h 29"/>
                  <a:gd name="T22" fmla="*/ 7 w 10"/>
                  <a:gd name="T23" fmla="*/ 14 h 29"/>
                  <a:gd name="T24" fmla="*/ 7 w 10"/>
                  <a:gd name="T25" fmla="*/ 18 h 29"/>
                  <a:gd name="T26" fmla="*/ 10 w 10"/>
                  <a:gd name="T27" fmla="*/ 18 h 29"/>
                  <a:gd name="T28" fmla="*/ 10 w 10"/>
                  <a:gd name="T29" fmla="*/ 22 h 29"/>
                  <a:gd name="T30" fmla="*/ 7 w 10"/>
                  <a:gd name="T31" fmla="*/ 22 h 29"/>
                  <a:gd name="T32" fmla="*/ 3 w 10"/>
                  <a:gd name="T33" fmla="*/ 29 h 29"/>
                  <a:gd name="T34" fmla="*/ 0 w 10"/>
                  <a:gd name="T35" fmla="*/ 25 h 29"/>
                  <a:gd name="T36" fmla="*/ 0 w 10"/>
                  <a:gd name="T37" fmla="*/ 22 h 29"/>
                  <a:gd name="T38" fmla="*/ 0 w 10"/>
                  <a:gd name="T39" fmla="*/ 22 h 29"/>
                  <a:gd name="T40" fmla="*/ 0 w 10"/>
                  <a:gd name="T41" fmla="*/ 18 h 29"/>
                  <a:gd name="T42" fmla="*/ 3 w 10"/>
                  <a:gd name="T4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29">
                    <a:moveTo>
                      <a:pt x="3" y="14"/>
                    </a:moveTo>
                    <a:lnTo>
                      <a:pt x="3" y="14"/>
                    </a:lnTo>
                    <a:lnTo>
                      <a:pt x="3" y="4"/>
                    </a:lnTo>
                    <a:lnTo>
                      <a:pt x="3" y="4"/>
                    </a:lnTo>
                    <a:lnTo>
                      <a:pt x="7" y="0"/>
                    </a:lnTo>
                    <a:lnTo>
                      <a:pt x="7" y="4"/>
                    </a:lnTo>
                    <a:lnTo>
                      <a:pt x="10" y="4"/>
                    </a:lnTo>
                    <a:lnTo>
                      <a:pt x="10" y="11"/>
                    </a:lnTo>
                    <a:lnTo>
                      <a:pt x="10" y="7"/>
                    </a:lnTo>
                    <a:lnTo>
                      <a:pt x="7" y="11"/>
                    </a:lnTo>
                    <a:lnTo>
                      <a:pt x="7" y="14"/>
                    </a:lnTo>
                    <a:lnTo>
                      <a:pt x="7" y="14"/>
                    </a:lnTo>
                    <a:lnTo>
                      <a:pt x="7" y="18"/>
                    </a:lnTo>
                    <a:lnTo>
                      <a:pt x="10" y="18"/>
                    </a:lnTo>
                    <a:lnTo>
                      <a:pt x="10" y="22"/>
                    </a:lnTo>
                    <a:lnTo>
                      <a:pt x="7" y="22"/>
                    </a:lnTo>
                    <a:lnTo>
                      <a:pt x="3" y="29"/>
                    </a:lnTo>
                    <a:lnTo>
                      <a:pt x="0" y="25"/>
                    </a:lnTo>
                    <a:lnTo>
                      <a:pt x="0" y="22"/>
                    </a:lnTo>
                    <a:lnTo>
                      <a:pt x="0" y="22"/>
                    </a:lnTo>
                    <a:lnTo>
                      <a:pt x="0" y="18"/>
                    </a:lnTo>
                    <a:lnTo>
                      <a:pt x="3" y="1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8" name="Freeform 3355">
                <a:extLst>
                  <a:ext uri="{FF2B5EF4-FFF2-40B4-BE49-F238E27FC236}">
                    <a16:creationId xmlns:a16="http://schemas.microsoft.com/office/drawing/2014/main" id="{230CA96E-ACE6-466D-8C5C-70BE13F65F39}"/>
                  </a:ext>
                </a:extLst>
              </p:cNvPr>
              <p:cNvSpPr>
                <a:spLocks/>
              </p:cNvSpPr>
              <p:nvPr/>
            </p:nvSpPr>
            <p:spPr bwMode="auto">
              <a:xfrm>
                <a:off x="6226" y="2811"/>
                <a:ext cx="10" cy="29"/>
              </a:xfrm>
              <a:custGeom>
                <a:avLst/>
                <a:gdLst>
                  <a:gd name="T0" fmla="*/ 3 w 10"/>
                  <a:gd name="T1" fmla="*/ 14 h 29"/>
                  <a:gd name="T2" fmla="*/ 3 w 10"/>
                  <a:gd name="T3" fmla="*/ 14 h 29"/>
                  <a:gd name="T4" fmla="*/ 3 w 10"/>
                  <a:gd name="T5" fmla="*/ 4 h 29"/>
                  <a:gd name="T6" fmla="*/ 3 w 10"/>
                  <a:gd name="T7" fmla="*/ 4 h 29"/>
                  <a:gd name="T8" fmla="*/ 7 w 10"/>
                  <a:gd name="T9" fmla="*/ 0 h 29"/>
                  <a:gd name="T10" fmla="*/ 7 w 10"/>
                  <a:gd name="T11" fmla="*/ 4 h 29"/>
                  <a:gd name="T12" fmla="*/ 10 w 10"/>
                  <a:gd name="T13" fmla="*/ 4 h 29"/>
                  <a:gd name="T14" fmla="*/ 10 w 10"/>
                  <a:gd name="T15" fmla="*/ 11 h 29"/>
                  <a:gd name="T16" fmla="*/ 10 w 10"/>
                  <a:gd name="T17" fmla="*/ 7 h 29"/>
                  <a:gd name="T18" fmla="*/ 7 w 10"/>
                  <a:gd name="T19" fmla="*/ 11 h 29"/>
                  <a:gd name="T20" fmla="*/ 7 w 10"/>
                  <a:gd name="T21" fmla="*/ 14 h 29"/>
                  <a:gd name="T22" fmla="*/ 7 w 10"/>
                  <a:gd name="T23" fmla="*/ 14 h 29"/>
                  <a:gd name="T24" fmla="*/ 7 w 10"/>
                  <a:gd name="T25" fmla="*/ 18 h 29"/>
                  <a:gd name="T26" fmla="*/ 10 w 10"/>
                  <a:gd name="T27" fmla="*/ 18 h 29"/>
                  <a:gd name="T28" fmla="*/ 10 w 10"/>
                  <a:gd name="T29" fmla="*/ 22 h 29"/>
                  <a:gd name="T30" fmla="*/ 7 w 10"/>
                  <a:gd name="T31" fmla="*/ 22 h 29"/>
                  <a:gd name="T32" fmla="*/ 3 w 10"/>
                  <a:gd name="T33" fmla="*/ 29 h 29"/>
                  <a:gd name="T34" fmla="*/ 0 w 10"/>
                  <a:gd name="T35" fmla="*/ 25 h 29"/>
                  <a:gd name="T36" fmla="*/ 0 w 10"/>
                  <a:gd name="T37" fmla="*/ 22 h 29"/>
                  <a:gd name="T38" fmla="*/ 0 w 10"/>
                  <a:gd name="T39" fmla="*/ 22 h 29"/>
                  <a:gd name="T40" fmla="*/ 0 w 10"/>
                  <a:gd name="T41" fmla="*/ 18 h 29"/>
                  <a:gd name="T42" fmla="*/ 3 w 10"/>
                  <a:gd name="T4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29">
                    <a:moveTo>
                      <a:pt x="3" y="14"/>
                    </a:moveTo>
                    <a:lnTo>
                      <a:pt x="3" y="14"/>
                    </a:lnTo>
                    <a:lnTo>
                      <a:pt x="3" y="4"/>
                    </a:lnTo>
                    <a:lnTo>
                      <a:pt x="3" y="4"/>
                    </a:lnTo>
                    <a:lnTo>
                      <a:pt x="7" y="0"/>
                    </a:lnTo>
                    <a:lnTo>
                      <a:pt x="7" y="4"/>
                    </a:lnTo>
                    <a:lnTo>
                      <a:pt x="10" y="4"/>
                    </a:lnTo>
                    <a:lnTo>
                      <a:pt x="10" y="11"/>
                    </a:lnTo>
                    <a:lnTo>
                      <a:pt x="10" y="7"/>
                    </a:lnTo>
                    <a:lnTo>
                      <a:pt x="7" y="11"/>
                    </a:lnTo>
                    <a:lnTo>
                      <a:pt x="7" y="14"/>
                    </a:lnTo>
                    <a:lnTo>
                      <a:pt x="7" y="14"/>
                    </a:lnTo>
                    <a:lnTo>
                      <a:pt x="7" y="18"/>
                    </a:lnTo>
                    <a:lnTo>
                      <a:pt x="10" y="18"/>
                    </a:lnTo>
                    <a:lnTo>
                      <a:pt x="10" y="22"/>
                    </a:lnTo>
                    <a:lnTo>
                      <a:pt x="7" y="22"/>
                    </a:lnTo>
                    <a:lnTo>
                      <a:pt x="3" y="29"/>
                    </a:lnTo>
                    <a:lnTo>
                      <a:pt x="0" y="25"/>
                    </a:lnTo>
                    <a:lnTo>
                      <a:pt x="0" y="22"/>
                    </a:lnTo>
                    <a:lnTo>
                      <a:pt x="0" y="22"/>
                    </a:lnTo>
                    <a:lnTo>
                      <a:pt x="0" y="18"/>
                    </a:lnTo>
                    <a:lnTo>
                      <a:pt x="3" y="1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19" name="Freeform 3356">
                <a:extLst>
                  <a:ext uri="{FF2B5EF4-FFF2-40B4-BE49-F238E27FC236}">
                    <a16:creationId xmlns:a16="http://schemas.microsoft.com/office/drawing/2014/main" id="{B4069FC0-A9E9-49CC-9BC6-BBC6E5A019B4}"/>
                  </a:ext>
                </a:extLst>
              </p:cNvPr>
              <p:cNvSpPr>
                <a:spLocks/>
              </p:cNvSpPr>
              <p:nvPr/>
            </p:nvSpPr>
            <p:spPr bwMode="auto">
              <a:xfrm>
                <a:off x="6233" y="2804"/>
                <a:ext cx="3" cy="7"/>
              </a:xfrm>
              <a:custGeom>
                <a:avLst/>
                <a:gdLst>
                  <a:gd name="T0" fmla="*/ 0 w 3"/>
                  <a:gd name="T1" fmla="*/ 0 h 7"/>
                  <a:gd name="T2" fmla="*/ 0 w 3"/>
                  <a:gd name="T3" fmla="*/ 0 h 7"/>
                  <a:gd name="T4" fmla="*/ 0 w 3"/>
                  <a:gd name="T5" fmla="*/ 0 h 7"/>
                  <a:gd name="T6" fmla="*/ 3 w 3"/>
                  <a:gd name="T7" fmla="*/ 0 h 7"/>
                  <a:gd name="T8" fmla="*/ 3 w 3"/>
                  <a:gd name="T9" fmla="*/ 4 h 7"/>
                  <a:gd name="T10" fmla="*/ 3 w 3"/>
                  <a:gd name="T11" fmla="*/ 4 h 7"/>
                  <a:gd name="T12" fmla="*/ 0 w 3"/>
                  <a:gd name="T13" fmla="*/ 7 h 7"/>
                  <a:gd name="T14" fmla="*/ 0 w 3"/>
                  <a:gd name="T15" fmla="*/ 4 h 7"/>
                  <a:gd name="T16" fmla="*/ 0 w 3"/>
                  <a:gd name="T17" fmla="*/ 0 h 7"/>
                  <a:gd name="T18" fmla="*/ 0 w 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7">
                    <a:moveTo>
                      <a:pt x="0" y="0"/>
                    </a:moveTo>
                    <a:lnTo>
                      <a:pt x="0" y="0"/>
                    </a:lnTo>
                    <a:lnTo>
                      <a:pt x="0" y="0"/>
                    </a:lnTo>
                    <a:lnTo>
                      <a:pt x="3" y="0"/>
                    </a:lnTo>
                    <a:lnTo>
                      <a:pt x="3" y="4"/>
                    </a:lnTo>
                    <a:lnTo>
                      <a:pt x="3" y="4"/>
                    </a:lnTo>
                    <a:lnTo>
                      <a:pt x="0" y="7"/>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0" name="Freeform 3357">
                <a:extLst>
                  <a:ext uri="{FF2B5EF4-FFF2-40B4-BE49-F238E27FC236}">
                    <a16:creationId xmlns:a16="http://schemas.microsoft.com/office/drawing/2014/main" id="{59F7E15D-E29B-49EE-B317-D83D3EE675C5}"/>
                  </a:ext>
                </a:extLst>
              </p:cNvPr>
              <p:cNvSpPr>
                <a:spLocks/>
              </p:cNvSpPr>
              <p:nvPr/>
            </p:nvSpPr>
            <p:spPr bwMode="auto">
              <a:xfrm>
                <a:off x="6233" y="2804"/>
                <a:ext cx="3" cy="7"/>
              </a:xfrm>
              <a:custGeom>
                <a:avLst/>
                <a:gdLst>
                  <a:gd name="T0" fmla="*/ 0 w 3"/>
                  <a:gd name="T1" fmla="*/ 0 h 7"/>
                  <a:gd name="T2" fmla="*/ 0 w 3"/>
                  <a:gd name="T3" fmla="*/ 0 h 7"/>
                  <a:gd name="T4" fmla="*/ 0 w 3"/>
                  <a:gd name="T5" fmla="*/ 0 h 7"/>
                  <a:gd name="T6" fmla="*/ 3 w 3"/>
                  <a:gd name="T7" fmla="*/ 0 h 7"/>
                  <a:gd name="T8" fmla="*/ 3 w 3"/>
                  <a:gd name="T9" fmla="*/ 4 h 7"/>
                  <a:gd name="T10" fmla="*/ 3 w 3"/>
                  <a:gd name="T11" fmla="*/ 4 h 7"/>
                  <a:gd name="T12" fmla="*/ 0 w 3"/>
                  <a:gd name="T13" fmla="*/ 7 h 7"/>
                  <a:gd name="T14" fmla="*/ 0 w 3"/>
                  <a:gd name="T15" fmla="*/ 4 h 7"/>
                  <a:gd name="T16" fmla="*/ 0 w 3"/>
                  <a:gd name="T17" fmla="*/ 0 h 7"/>
                  <a:gd name="T18" fmla="*/ 0 w 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7">
                    <a:moveTo>
                      <a:pt x="0" y="0"/>
                    </a:moveTo>
                    <a:lnTo>
                      <a:pt x="0" y="0"/>
                    </a:lnTo>
                    <a:lnTo>
                      <a:pt x="0" y="0"/>
                    </a:lnTo>
                    <a:lnTo>
                      <a:pt x="3" y="0"/>
                    </a:lnTo>
                    <a:lnTo>
                      <a:pt x="3" y="4"/>
                    </a:lnTo>
                    <a:lnTo>
                      <a:pt x="3" y="4"/>
                    </a:lnTo>
                    <a:lnTo>
                      <a:pt x="0" y="7"/>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1" name="Freeform 3358">
                <a:extLst>
                  <a:ext uri="{FF2B5EF4-FFF2-40B4-BE49-F238E27FC236}">
                    <a16:creationId xmlns:a16="http://schemas.microsoft.com/office/drawing/2014/main" id="{92D706DA-81A5-4C8A-AA8C-1271E68F9689}"/>
                  </a:ext>
                </a:extLst>
              </p:cNvPr>
              <p:cNvSpPr>
                <a:spLocks/>
              </p:cNvSpPr>
              <p:nvPr/>
            </p:nvSpPr>
            <p:spPr bwMode="auto">
              <a:xfrm>
                <a:off x="6229" y="2747"/>
                <a:ext cx="7" cy="7"/>
              </a:xfrm>
              <a:custGeom>
                <a:avLst/>
                <a:gdLst>
                  <a:gd name="T0" fmla="*/ 4 w 7"/>
                  <a:gd name="T1" fmla="*/ 0 h 7"/>
                  <a:gd name="T2" fmla="*/ 7 w 7"/>
                  <a:gd name="T3" fmla="*/ 0 h 7"/>
                  <a:gd name="T4" fmla="*/ 7 w 7"/>
                  <a:gd name="T5" fmla="*/ 0 h 7"/>
                  <a:gd name="T6" fmla="*/ 7 w 7"/>
                  <a:gd name="T7" fmla="*/ 3 h 7"/>
                  <a:gd name="T8" fmla="*/ 4 w 7"/>
                  <a:gd name="T9" fmla="*/ 7 h 7"/>
                  <a:gd name="T10" fmla="*/ 0 w 7"/>
                  <a:gd name="T11" fmla="*/ 7 h 7"/>
                  <a:gd name="T12" fmla="*/ 0 w 7"/>
                  <a:gd name="T13" fmla="*/ 3 h 7"/>
                  <a:gd name="T14" fmla="*/ 0 w 7"/>
                  <a:gd name="T15" fmla="*/ 3 h 7"/>
                  <a:gd name="T16" fmla="*/ 0 w 7"/>
                  <a:gd name="T17" fmla="*/ 0 h 7"/>
                  <a:gd name="T18" fmla="*/ 4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4" y="0"/>
                    </a:moveTo>
                    <a:lnTo>
                      <a:pt x="7" y="0"/>
                    </a:lnTo>
                    <a:lnTo>
                      <a:pt x="7" y="0"/>
                    </a:lnTo>
                    <a:lnTo>
                      <a:pt x="7" y="3"/>
                    </a:lnTo>
                    <a:lnTo>
                      <a:pt x="4" y="7"/>
                    </a:lnTo>
                    <a:lnTo>
                      <a:pt x="0" y="7"/>
                    </a:lnTo>
                    <a:lnTo>
                      <a:pt x="0" y="3"/>
                    </a:lnTo>
                    <a:lnTo>
                      <a:pt x="0" y="3"/>
                    </a:lnTo>
                    <a:lnTo>
                      <a:pt x="0" y="0"/>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2" name="Freeform 3359">
                <a:extLst>
                  <a:ext uri="{FF2B5EF4-FFF2-40B4-BE49-F238E27FC236}">
                    <a16:creationId xmlns:a16="http://schemas.microsoft.com/office/drawing/2014/main" id="{BAC7BD15-FECC-469B-86A4-5CA9AFC24E46}"/>
                  </a:ext>
                </a:extLst>
              </p:cNvPr>
              <p:cNvSpPr>
                <a:spLocks/>
              </p:cNvSpPr>
              <p:nvPr/>
            </p:nvSpPr>
            <p:spPr bwMode="auto">
              <a:xfrm>
                <a:off x="6229" y="2747"/>
                <a:ext cx="7" cy="7"/>
              </a:xfrm>
              <a:custGeom>
                <a:avLst/>
                <a:gdLst>
                  <a:gd name="T0" fmla="*/ 4 w 7"/>
                  <a:gd name="T1" fmla="*/ 0 h 7"/>
                  <a:gd name="T2" fmla="*/ 7 w 7"/>
                  <a:gd name="T3" fmla="*/ 0 h 7"/>
                  <a:gd name="T4" fmla="*/ 7 w 7"/>
                  <a:gd name="T5" fmla="*/ 0 h 7"/>
                  <a:gd name="T6" fmla="*/ 7 w 7"/>
                  <a:gd name="T7" fmla="*/ 3 h 7"/>
                  <a:gd name="T8" fmla="*/ 4 w 7"/>
                  <a:gd name="T9" fmla="*/ 7 h 7"/>
                  <a:gd name="T10" fmla="*/ 0 w 7"/>
                  <a:gd name="T11" fmla="*/ 7 h 7"/>
                  <a:gd name="T12" fmla="*/ 0 w 7"/>
                  <a:gd name="T13" fmla="*/ 3 h 7"/>
                  <a:gd name="T14" fmla="*/ 0 w 7"/>
                  <a:gd name="T15" fmla="*/ 3 h 7"/>
                  <a:gd name="T16" fmla="*/ 0 w 7"/>
                  <a:gd name="T17" fmla="*/ 0 h 7"/>
                  <a:gd name="T18" fmla="*/ 4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4" y="0"/>
                    </a:moveTo>
                    <a:lnTo>
                      <a:pt x="7" y="0"/>
                    </a:lnTo>
                    <a:lnTo>
                      <a:pt x="7" y="0"/>
                    </a:lnTo>
                    <a:lnTo>
                      <a:pt x="7" y="3"/>
                    </a:lnTo>
                    <a:lnTo>
                      <a:pt x="4" y="7"/>
                    </a:lnTo>
                    <a:lnTo>
                      <a:pt x="0" y="7"/>
                    </a:lnTo>
                    <a:lnTo>
                      <a:pt x="0" y="3"/>
                    </a:lnTo>
                    <a:lnTo>
                      <a:pt x="0" y="3"/>
                    </a:lnTo>
                    <a:lnTo>
                      <a:pt x="0" y="0"/>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3" name="Freeform 3360">
                <a:extLst>
                  <a:ext uri="{FF2B5EF4-FFF2-40B4-BE49-F238E27FC236}">
                    <a16:creationId xmlns:a16="http://schemas.microsoft.com/office/drawing/2014/main" id="{6C0071CE-E3D6-4536-9E41-455DFE1FF3D2}"/>
                  </a:ext>
                </a:extLst>
              </p:cNvPr>
              <p:cNvSpPr>
                <a:spLocks/>
              </p:cNvSpPr>
              <p:nvPr/>
            </p:nvSpPr>
            <p:spPr bwMode="auto">
              <a:xfrm>
                <a:off x="6236" y="2750"/>
                <a:ext cx="8" cy="4"/>
              </a:xfrm>
              <a:custGeom>
                <a:avLst/>
                <a:gdLst>
                  <a:gd name="T0" fmla="*/ 0 w 8"/>
                  <a:gd name="T1" fmla="*/ 0 h 4"/>
                  <a:gd name="T2" fmla="*/ 0 w 8"/>
                  <a:gd name="T3" fmla="*/ 0 h 4"/>
                  <a:gd name="T4" fmla="*/ 4 w 8"/>
                  <a:gd name="T5" fmla="*/ 0 h 4"/>
                  <a:gd name="T6" fmla="*/ 8 w 8"/>
                  <a:gd name="T7" fmla="*/ 0 h 4"/>
                  <a:gd name="T8" fmla="*/ 8 w 8"/>
                  <a:gd name="T9" fmla="*/ 0 h 4"/>
                  <a:gd name="T10" fmla="*/ 8 w 8"/>
                  <a:gd name="T11" fmla="*/ 4 h 4"/>
                  <a:gd name="T12" fmla="*/ 4 w 8"/>
                  <a:gd name="T13" fmla="*/ 4 h 4"/>
                  <a:gd name="T14" fmla="*/ 4 w 8"/>
                  <a:gd name="T15" fmla="*/ 4 h 4"/>
                  <a:gd name="T16" fmla="*/ 0 w 8"/>
                  <a:gd name="T17" fmla="*/ 4 h 4"/>
                  <a:gd name="T18" fmla="*/ 0 w 8"/>
                  <a:gd name="T19" fmla="*/ 4 h 4"/>
                  <a:gd name="T20" fmla="*/ 0 w 8"/>
                  <a:gd name="T21" fmla="*/ 0 h 4"/>
                  <a:gd name="T22" fmla="*/ 0 w 8"/>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0" y="0"/>
                    </a:moveTo>
                    <a:lnTo>
                      <a:pt x="0" y="0"/>
                    </a:lnTo>
                    <a:lnTo>
                      <a:pt x="4" y="0"/>
                    </a:lnTo>
                    <a:lnTo>
                      <a:pt x="8" y="0"/>
                    </a:lnTo>
                    <a:lnTo>
                      <a:pt x="8" y="0"/>
                    </a:lnTo>
                    <a:lnTo>
                      <a:pt x="8" y="4"/>
                    </a:lnTo>
                    <a:lnTo>
                      <a:pt x="4" y="4"/>
                    </a:lnTo>
                    <a:lnTo>
                      <a:pt x="4" y="4"/>
                    </a:lnTo>
                    <a:lnTo>
                      <a:pt x="0" y="4"/>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4" name="Freeform 3361">
                <a:extLst>
                  <a:ext uri="{FF2B5EF4-FFF2-40B4-BE49-F238E27FC236}">
                    <a16:creationId xmlns:a16="http://schemas.microsoft.com/office/drawing/2014/main" id="{A47D71D2-3BCC-4FD9-B6B6-12C643EA637D}"/>
                  </a:ext>
                </a:extLst>
              </p:cNvPr>
              <p:cNvSpPr>
                <a:spLocks/>
              </p:cNvSpPr>
              <p:nvPr/>
            </p:nvSpPr>
            <p:spPr bwMode="auto">
              <a:xfrm>
                <a:off x="6236" y="2750"/>
                <a:ext cx="8" cy="4"/>
              </a:xfrm>
              <a:custGeom>
                <a:avLst/>
                <a:gdLst>
                  <a:gd name="T0" fmla="*/ 0 w 8"/>
                  <a:gd name="T1" fmla="*/ 0 h 4"/>
                  <a:gd name="T2" fmla="*/ 0 w 8"/>
                  <a:gd name="T3" fmla="*/ 0 h 4"/>
                  <a:gd name="T4" fmla="*/ 4 w 8"/>
                  <a:gd name="T5" fmla="*/ 0 h 4"/>
                  <a:gd name="T6" fmla="*/ 8 w 8"/>
                  <a:gd name="T7" fmla="*/ 0 h 4"/>
                  <a:gd name="T8" fmla="*/ 8 w 8"/>
                  <a:gd name="T9" fmla="*/ 0 h 4"/>
                  <a:gd name="T10" fmla="*/ 8 w 8"/>
                  <a:gd name="T11" fmla="*/ 4 h 4"/>
                  <a:gd name="T12" fmla="*/ 4 w 8"/>
                  <a:gd name="T13" fmla="*/ 4 h 4"/>
                  <a:gd name="T14" fmla="*/ 4 w 8"/>
                  <a:gd name="T15" fmla="*/ 4 h 4"/>
                  <a:gd name="T16" fmla="*/ 0 w 8"/>
                  <a:gd name="T17" fmla="*/ 4 h 4"/>
                  <a:gd name="T18" fmla="*/ 0 w 8"/>
                  <a:gd name="T19" fmla="*/ 4 h 4"/>
                  <a:gd name="T20" fmla="*/ 0 w 8"/>
                  <a:gd name="T21" fmla="*/ 0 h 4"/>
                  <a:gd name="T22" fmla="*/ 0 w 8"/>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0" y="0"/>
                    </a:moveTo>
                    <a:lnTo>
                      <a:pt x="0" y="0"/>
                    </a:lnTo>
                    <a:lnTo>
                      <a:pt x="4" y="0"/>
                    </a:lnTo>
                    <a:lnTo>
                      <a:pt x="8" y="0"/>
                    </a:lnTo>
                    <a:lnTo>
                      <a:pt x="8" y="0"/>
                    </a:lnTo>
                    <a:lnTo>
                      <a:pt x="8" y="4"/>
                    </a:lnTo>
                    <a:lnTo>
                      <a:pt x="4" y="4"/>
                    </a:lnTo>
                    <a:lnTo>
                      <a:pt x="4" y="4"/>
                    </a:lnTo>
                    <a:lnTo>
                      <a:pt x="0" y="4"/>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5" name="Freeform 3362">
                <a:extLst>
                  <a:ext uri="{FF2B5EF4-FFF2-40B4-BE49-F238E27FC236}">
                    <a16:creationId xmlns:a16="http://schemas.microsoft.com/office/drawing/2014/main" id="{B2B1163F-54D5-4E3E-94A6-F370441AD60A}"/>
                  </a:ext>
                </a:extLst>
              </p:cNvPr>
              <p:cNvSpPr>
                <a:spLocks/>
              </p:cNvSpPr>
              <p:nvPr/>
            </p:nvSpPr>
            <p:spPr bwMode="auto">
              <a:xfrm>
                <a:off x="6262" y="2757"/>
                <a:ext cx="17" cy="7"/>
              </a:xfrm>
              <a:custGeom>
                <a:avLst/>
                <a:gdLst>
                  <a:gd name="T0" fmla="*/ 0 w 17"/>
                  <a:gd name="T1" fmla="*/ 0 h 7"/>
                  <a:gd name="T2" fmla="*/ 7 w 17"/>
                  <a:gd name="T3" fmla="*/ 0 h 7"/>
                  <a:gd name="T4" fmla="*/ 10 w 17"/>
                  <a:gd name="T5" fmla="*/ 0 h 7"/>
                  <a:gd name="T6" fmla="*/ 14 w 17"/>
                  <a:gd name="T7" fmla="*/ 0 h 7"/>
                  <a:gd name="T8" fmla="*/ 14 w 17"/>
                  <a:gd name="T9" fmla="*/ 0 h 7"/>
                  <a:gd name="T10" fmla="*/ 17 w 17"/>
                  <a:gd name="T11" fmla="*/ 4 h 7"/>
                  <a:gd name="T12" fmla="*/ 14 w 17"/>
                  <a:gd name="T13" fmla="*/ 4 h 7"/>
                  <a:gd name="T14" fmla="*/ 14 w 17"/>
                  <a:gd name="T15" fmla="*/ 4 h 7"/>
                  <a:gd name="T16" fmla="*/ 7 w 17"/>
                  <a:gd name="T17" fmla="*/ 4 h 7"/>
                  <a:gd name="T18" fmla="*/ 3 w 17"/>
                  <a:gd name="T19" fmla="*/ 7 h 7"/>
                  <a:gd name="T20" fmla="*/ 0 w 17"/>
                  <a:gd name="T21" fmla="*/ 7 h 7"/>
                  <a:gd name="T22" fmla="*/ 0 w 17"/>
                  <a:gd name="T23" fmla="*/ 4 h 7"/>
                  <a:gd name="T24" fmla="*/ 0 w 17"/>
                  <a:gd name="T25" fmla="*/ 0 h 7"/>
                  <a:gd name="T26" fmla="*/ 0 w 17"/>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7">
                    <a:moveTo>
                      <a:pt x="0" y="0"/>
                    </a:moveTo>
                    <a:lnTo>
                      <a:pt x="7" y="0"/>
                    </a:lnTo>
                    <a:lnTo>
                      <a:pt x="10" y="0"/>
                    </a:lnTo>
                    <a:lnTo>
                      <a:pt x="14" y="0"/>
                    </a:lnTo>
                    <a:lnTo>
                      <a:pt x="14" y="0"/>
                    </a:lnTo>
                    <a:lnTo>
                      <a:pt x="17" y="4"/>
                    </a:lnTo>
                    <a:lnTo>
                      <a:pt x="14" y="4"/>
                    </a:lnTo>
                    <a:lnTo>
                      <a:pt x="14" y="4"/>
                    </a:lnTo>
                    <a:lnTo>
                      <a:pt x="7" y="4"/>
                    </a:lnTo>
                    <a:lnTo>
                      <a:pt x="3" y="7"/>
                    </a:lnTo>
                    <a:lnTo>
                      <a:pt x="0" y="7"/>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6" name="Freeform 3363">
                <a:extLst>
                  <a:ext uri="{FF2B5EF4-FFF2-40B4-BE49-F238E27FC236}">
                    <a16:creationId xmlns:a16="http://schemas.microsoft.com/office/drawing/2014/main" id="{F10D47E9-C446-456C-B18D-3DFABC64C5BC}"/>
                  </a:ext>
                </a:extLst>
              </p:cNvPr>
              <p:cNvSpPr>
                <a:spLocks/>
              </p:cNvSpPr>
              <p:nvPr/>
            </p:nvSpPr>
            <p:spPr bwMode="auto">
              <a:xfrm>
                <a:off x="6262" y="2757"/>
                <a:ext cx="17" cy="7"/>
              </a:xfrm>
              <a:custGeom>
                <a:avLst/>
                <a:gdLst>
                  <a:gd name="T0" fmla="*/ 0 w 17"/>
                  <a:gd name="T1" fmla="*/ 0 h 7"/>
                  <a:gd name="T2" fmla="*/ 7 w 17"/>
                  <a:gd name="T3" fmla="*/ 0 h 7"/>
                  <a:gd name="T4" fmla="*/ 10 w 17"/>
                  <a:gd name="T5" fmla="*/ 0 h 7"/>
                  <a:gd name="T6" fmla="*/ 14 w 17"/>
                  <a:gd name="T7" fmla="*/ 0 h 7"/>
                  <a:gd name="T8" fmla="*/ 14 w 17"/>
                  <a:gd name="T9" fmla="*/ 0 h 7"/>
                  <a:gd name="T10" fmla="*/ 17 w 17"/>
                  <a:gd name="T11" fmla="*/ 4 h 7"/>
                  <a:gd name="T12" fmla="*/ 14 w 17"/>
                  <a:gd name="T13" fmla="*/ 4 h 7"/>
                  <a:gd name="T14" fmla="*/ 14 w 17"/>
                  <a:gd name="T15" fmla="*/ 4 h 7"/>
                  <a:gd name="T16" fmla="*/ 7 w 17"/>
                  <a:gd name="T17" fmla="*/ 4 h 7"/>
                  <a:gd name="T18" fmla="*/ 3 w 17"/>
                  <a:gd name="T19" fmla="*/ 7 h 7"/>
                  <a:gd name="T20" fmla="*/ 0 w 17"/>
                  <a:gd name="T21" fmla="*/ 7 h 7"/>
                  <a:gd name="T22" fmla="*/ 0 w 17"/>
                  <a:gd name="T23" fmla="*/ 4 h 7"/>
                  <a:gd name="T24" fmla="*/ 0 w 17"/>
                  <a:gd name="T25" fmla="*/ 0 h 7"/>
                  <a:gd name="T26" fmla="*/ 0 w 17"/>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7">
                    <a:moveTo>
                      <a:pt x="0" y="0"/>
                    </a:moveTo>
                    <a:lnTo>
                      <a:pt x="7" y="0"/>
                    </a:lnTo>
                    <a:lnTo>
                      <a:pt x="10" y="0"/>
                    </a:lnTo>
                    <a:lnTo>
                      <a:pt x="14" y="0"/>
                    </a:lnTo>
                    <a:lnTo>
                      <a:pt x="14" y="0"/>
                    </a:lnTo>
                    <a:lnTo>
                      <a:pt x="17" y="4"/>
                    </a:lnTo>
                    <a:lnTo>
                      <a:pt x="14" y="4"/>
                    </a:lnTo>
                    <a:lnTo>
                      <a:pt x="14" y="4"/>
                    </a:lnTo>
                    <a:lnTo>
                      <a:pt x="7" y="4"/>
                    </a:lnTo>
                    <a:lnTo>
                      <a:pt x="3" y="7"/>
                    </a:lnTo>
                    <a:lnTo>
                      <a:pt x="0" y="7"/>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7" name="Freeform 3364">
                <a:extLst>
                  <a:ext uri="{FF2B5EF4-FFF2-40B4-BE49-F238E27FC236}">
                    <a16:creationId xmlns:a16="http://schemas.microsoft.com/office/drawing/2014/main" id="{F7C7B926-71BD-480A-8F88-9633C0EB783E}"/>
                  </a:ext>
                </a:extLst>
              </p:cNvPr>
              <p:cNvSpPr>
                <a:spLocks/>
              </p:cNvSpPr>
              <p:nvPr/>
            </p:nvSpPr>
            <p:spPr bwMode="auto">
              <a:xfrm>
                <a:off x="6279" y="2761"/>
                <a:ext cx="22" cy="3"/>
              </a:xfrm>
              <a:custGeom>
                <a:avLst/>
                <a:gdLst>
                  <a:gd name="T0" fmla="*/ 0 w 22"/>
                  <a:gd name="T1" fmla="*/ 0 h 3"/>
                  <a:gd name="T2" fmla="*/ 0 w 22"/>
                  <a:gd name="T3" fmla="*/ 0 h 3"/>
                  <a:gd name="T4" fmla="*/ 8 w 22"/>
                  <a:gd name="T5" fmla="*/ 0 h 3"/>
                  <a:gd name="T6" fmla="*/ 11 w 22"/>
                  <a:gd name="T7" fmla="*/ 0 h 3"/>
                  <a:gd name="T8" fmla="*/ 18 w 22"/>
                  <a:gd name="T9" fmla="*/ 0 h 3"/>
                  <a:gd name="T10" fmla="*/ 22 w 22"/>
                  <a:gd name="T11" fmla="*/ 0 h 3"/>
                  <a:gd name="T12" fmla="*/ 18 w 22"/>
                  <a:gd name="T13" fmla="*/ 0 h 3"/>
                  <a:gd name="T14" fmla="*/ 15 w 22"/>
                  <a:gd name="T15" fmla="*/ 0 h 3"/>
                  <a:gd name="T16" fmla="*/ 4 w 22"/>
                  <a:gd name="T17" fmla="*/ 3 h 3"/>
                  <a:gd name="T18" fmla="*/ 0 w 22"/>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3">
                    <a:moveTo>
                      <a:pt x="0" y="0"/>
                    </a:moveTo>
                    <a:lnTo>
                      <a:pt x="0" y="0"/>
                    </a:lnTo>
                    <a:lnTo>
                      <a:pt x="8" y="0"/>
                    </a:lnTo>
                    <a:lnTo>
                      <a:pt x="11" y="0"/>
                    </a:lnTo>
                    <a:lnTo>
                      <a:pt x="18" y="0"/>
                    </a:lnTo>
                    <a:lnTo>
                      <a:pt x="22" y="0"/>
                    </a:lnTo>
                    <a:lnTo>
                      <a:pt x="18" y="0"/>
                    </a:lnTo>
                    <a:lnTo>
                      <a:pt x="15" y="0"/>
                    </a:lnTo>
                    <a:lnTo>
                      <a:pt x="4" y="3"/>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8" name="Freeform 3365">
                <a:extLst>
                  <a:ext uri="{FF2B5EF4-FFF2-40B4-BE49-F238E27FC236}">
                    <a16:creationId xmlns:a16="http://schemas.microsoft.com/office/drawing/2014/main" id="{D136A2ED-B65D-4EFF-AC40-51001A970DB2}"/>
                  </a:ext>
                </a:extLst>
              </p:cNvPr>
              <p:cNvSpPr>
                <a:spLocks/>
              </p:cNvSpPr>
              <p:nvPr/>
            </p:nvSpPr>
            <p:spPr bwMode="auto">
              <a:xfrm>
                <a:off x="6279" y="2761"/>
                <a:ext cx="22" cy="3"/>
              </a:xfrm>
              <a:custGeom>
                <a:avLst/>
                <a:gdLst>
                  <a:gd name="T0" fmla="*/ 0 w 22"/>
                  <a:gd name="T1" fmla="*/ 0 h 3"/>
                  <a:gd name="T2" fmla="*/ 0 w 22"/>
                  <a:gd name="T3" fmla="*/ 0 h 3"/>
                  <a:gd name="T4" fmla="*/ 8 w 22"/>
                  <a:gd name="T5" fmla="*/ 0 h 3"/>
                  <a:gd name="T6" fmla="*/ 11 w 22"/>
                  <a:gd name="T7" fmla="*/ 0 h 3"/>
                  <a:gd name="T8" fmla="*/ 18 w 22"/>
                  <a:gd name="T9" fmla="*/ 0 h 3"/>
                  <a:gd name="T10" fmla="*/ 22 w 22"/>
                  <a:gd name="T11" fmla="*/ 0 h 3"/>
                  <a:gd name="T12" fmla="*/ 18 w 22"/>
                  <a:gd name="T13" fmla="*/ 0 h 3"/>
                  <a:gd name="T14" fmla="*/ 15 w 22"/>
                  <a:gd name="T15" fmla="*/ 0 h 3"/>
                  <a:gd name="T16" fmla="*/ 4 w 22"/>
                  <a:gd name="T17" fmla="*/ 3 h 3"/>
                  <a:gd name="T18" fmla="*/ 0 w 22"/>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3">
                    <a:moveTo>
                      <a:pt x="0" y="0"/>
                    </a:moveTo>
                    <a:lnTo>
                      <a:pt x="0" y="0"/>
                    </a:lnTo>
                    <a:lnTo>
                      <a:pt x="8" y="0"/>
                    </a:lnTo>
                    <a:lnTo>
                      <a:pt x="11" y="0"/>
                    </a:lnTo>
                    <a:lnTo>
                      <a:pt x="18" y="0"/>
                    </a:lnTo>
                    <a:lnTo>
                      <a:pt x="22" y="0"/>
                    </a:lnTo>
                    <a:lnTo>
                      <a:pt x="18" y="0"/>
                    </a:lnTo>
                    <a:lnTo>
                      <a:pt x="15" y="0"/>
                    </a:lnTo>
                    <a:lnTo>
                      <a:pt x="4" y="3"/>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29" name="Freeform 3366">
                <a:extLst>
                  <a:ext uri="{FF2B5EF4-FFF2-40B4-BE49-F238E27FC236}">
                    <a16:creationId xmlns:a16="http://schemas.microsoft.com/office/drawing/2014/main" id="{AFDC00EF-BB81-4493-87AE-80D9DB59C51F}"/>
                  </a:ext>
                </a:extLst>
              </p:cNvPr>
              <p:cNvSpPr>
                <a:spLocks/>
              </p:cNvSpPr>
              <p:nvPr/>
            </p:nvSpPr>
            <p:spPr bwMode="auto">
              <a:xfrm>
                <a:off x="6290" y="2764"/>
                <a:ext cx="4" cy="8"/>
              </a:xfrm>
              <a:custGeom>
                <a:avLst/>
                <a:gdLst>
                  <a:gd name="T0" fmla="*/ 0 w 4"/>
                  <a:gd name="T1" fmla="*/ 0 h 8"/>
                  <a:gd name="T2" fmla="*/ 0 w 4"/>
                  <a:gd name="T3" fmla="*/ 0 h 8"/>
                  <a:gd name="T4" fmla="*/ 4 w 4"/>
                  <a:gd name="T5" fmla="*/ 0 h 8"/>
                  <a:gd name="T6" fmla="*/ 4 w 4"/>
                  <a:gd name="T7" fmla="*/ 4 h 8"/>
                  <a:gd name="T8" fmla="*/ 4 w 4"/>
                  <a:gd name="T9" fmla="*/ 8 h 8"/>
                  <a:gd name="T10" fmla="*/ 0 w 4"/>
                  <a:gd name="T11" fmla="*/ 4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0" y="0"/>
                    </a:lnTo>
                    <a:lnTo>
                      <a:pt x="4" y="0"/>
                    </a:lnTo>
                    <a:lnTo>
                      <a:pt x="4" y="4"/>
                    </a:lnTo>
                    <a:lnTo>
                      <a:pt x="4" y="8"/>
                    </a:lnTo>
                    <a:lnTo>
                      <a:pt x="0" y="4"/>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0" name="Freeform 3367">
                <a:extLst>
                  <a:ext uri="{FF2B5EF4-FFF2-40B4-BE49-F238E27FC236}">
                    <a16:creationId xmlns:a16="http://schemas.microsoft.com/office/drawing/2014/main" id="{FB11F5A8-D6A5-4E03-A9B6-AF301DB6B62A}"/>
                  </a:ext>
                </a:extLst>
              </p:cNvPr>
              <p:cNvSpPr>
                <a:spLocks/>
              </p:cNvSpPr>
              <p:nvPr/>
            </p:nvSpPr>
            <p:spPr bwMode="auto">
              <a:xfrm>
                <a:off x="6290" y="2764"/>
                <a:ext cx="4" cy="8"/>
              </a:xfrm>
              <a:custGeom>
                <a:avLst/>
                <a:gdLst>
                  <a:gd name="T0" fmla="*/ 0 w 4"/>
                  <a:gd name="T1" fmla="*/ 0 h 8"/>
                  <a:gd name="T2" fmla="*/ 0 w 4"/>
                  <a:gd name="T3" fmla="*/ 0 h 8"/>
                  <a:gd name="T4" fmla="*/ 4 w 4"/>
                  <a:gd name="T5" fmla="*/ 0 h 8"/>
                  <a:gd name="T6" fmla="*/ 4 w 4"/>
                  <a:gd name="T7" fmla="*/ 4 h 8"/>
                  <a:gd name="T8" fmla="*/ 4 w 4"/>
                  <a:gd name="T9" fmla="*/ 8 h 8"/>
                  <a:gd name="T10" fmla="*/ 0 w 4"/>
                  <a:gd name="T11" fmla="*/ 4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0" y="0"/>
                    </a:lnTo>
                    <a:lnTo>
                      <a:pt x="4" y="0"/>
                    </a:lnTo>
                    <a:lnTo>
                      <a:pt x="4" y="4"/>
                    </a:lnTo>
                    <a:lnTo>
                      <a:pt x="4" y="8"/>
                    </a:lnTo>
                    <a:lnTo>
                      <a:pt x="0" y="4"/>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1" name="Freeform 3368">
                <a:extLst>
                  <a:ext uri="{FF2B5EF4-FFF2-40B4-BE49-F238E27FC236}">
                    <a16:creationId xmlns:a16="http://schemas.microsoft.com/office/drawing/2014/main" id="{2727AC78-A224-4518-929D-4AE42CF89F9B}"/>
                  </a:ext>
                </a:extLst>
              </p:cNvPr>
              <p:cNvSpPr>
                <a:spLocks/>
              </p:cNvSpPr>
              <p:nvPr/>
            </p:nvSpPr>
            <p:spPr bwMode="auto">
              <a:xfrm>
                <a:off x="6294" y="2786"/>
                <a:ext cx="25" cy="14"/>
              </a:xfrm>
              <a:custGeom>
                <a:avLst/>
                <a:gdLst>
                  <a:gd name="T0" fmla="*/ 0 w 25"/>
                  <a:gd name="T1" fmla="*/ 0 h 14"/>
                  <a:gd name="T2" fmla="*/ 0 w 25"/>
                  <a:gd name="T3" fmla="*/ 0 h 14"/>
                  <a:gd name="T4" fmla="*/ 0 w 25"/>
                  <a:gd name="T5" fmla="*/ 0 h 14"/>
                  <a:gd name="T6" fmla="*/ 11 w 25"/>
                  <a:gd name="T7" fmla="*/ 0 h 14"/>
                  <a:gd name="T8" fmla="*/ 14 w 25"/>
                  <a:gd name="T9" fmla="*/ 0 h 14"/>
                  <a:gd name="T10" fmla="*/ 21 w 25"/>
                  <a:gd name="T11" fmla="*/ 4 h 14"/>
                  <a:gd name="T12" fmla="*/ 21 w 25"/>
                  <a:gd name="T13" fmla="*/ 4 h 14"/>
                  <a:gd name="T14" fmla="*/ 25 w 25"/>
                  <a:gd name="T15" fmla="*/ 4 h 14"/>
                  <a:gd name="T16" fmla="*/ 25 w 25"/>
                  <a:gd name="T17" fmla="*/ 11 h 14"/>
                  <a:gd name="T18" fmla="*/ 21 w 25"/>
                  <a:gd name="T19" fmla="*/ 11 h 14"/>
                  <a:gd name="T20" fmla="*/ 18 w 25"/>
                  <a:gd name="T21" fmla="*/ 14 h 14"/>
                  <a:gd name="T22" fmla="*/ 14 w 25"/>
                  <a:gd name="T23" fmla="*/ 14 h 14"/>
                  <a:gd name="T24" fmla="*/ 11 w 25"/>
                  <a:gd name="T25" fmla="*/ 14 h 14"/>
                  <a:gd name="T26" fmla="*/ 7 w 25"/>
                  <a:gd name="T27" fmla="*/ 14 h 14"/>
                  <a:gd name="T28" fmla="*/ 3 w 25"/>
                  <a:gd name="T29" fmla="*/ 11 h 14"/>
                  <a:gd name="T30" fmla="*/ 0 w 25"/>
                  <a:gd name="T31" fmla="*/ 7 h 14"/>
                  <a:gd name="T32" fmla="*/ 0 w 25"/>
                  <a:gd name="T33" fmla="*/ 4 h 14"/>
                  <a:gd name="T34" fmla="*/ 0 w 25"/>
                  <a:gd name="T35" fmla="*/ 0 h 14"/>
                  <a:gd name="T36" fmla="*/ 0 w 25"/>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14">
                    <a:moveTo>
                      <a:pt x="0" y="0"/>
                    </a:moveTo>
                    <a:lnTo>
                      <a:pt x="0" y="0"/>
                    </a:lnTo>
                    <a:lnTo>
                      <a:pt x="0" y="0"/>
                    </a:lnTo>
                    <a:lnTo>
                      <a:pt x="11" y="0"/>
                    </a:lnTo>
                    <a:lnTo>
                      <a:pt x="14" y="0"/>
                    </a:lnTo>
                    <a:lnTo>
                      <a:pt x="21" y="4"/>
                    </a:lnTo>
                    <a:lnTo>
                      <a:pt x="21" y="4"/>
                    </a:lnTo>
                    <a:lnTo>
                      <a:pt x="25" y="4"/>
                    </a:lnTo>
                    <a:lnTo>
                      <a:pt x="25" y="11"/>
                    </a:lnTo>
                    <a:lnTo>
                      <a:pt x="21" y="11"/>
                    </a:lnTo>
                    <a:lnTo>
                      <a:pt x="18" y="14"/>
                    </a:lnTo>
                    <a:lnTo>
                      <a:pt x="14" y="14"/>
                    </a:lnTo>
                    <a:lnTo>
                      <a:pt x="11" y="14"/>
                    </a:lnTo>
                    <a:lnTo>
                      <a:pt x="7" y="14"/>
                    </a:lnTo>
                    <a:lnTo>
                      <a:pt x="3" y="11"/>
                    </a:lnTo>
                    <a:lnTo>
                      <a:pt x="0" y="7"/>
                    </a:lnTo>
                    <a:lnTo>
                      <a:pt x="0" y="4"/>
                    </a:lnTo>
                    <a:lnTo>
                      <a:pt x="0"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2" name="Freeform 3369">
                <a:extLst>
                  <a:ext uri="{FF2B5EF4-FFF2-40B4-BE49-F238E27FC236}">
                    <a16:creationId xmlns:a16="http://schemas.microsoft.com/office/drawing/2014/main" id="{9E40590B-80D7-4383-9540-83DE6CB4568A}"/>
                  </a:ext>
                </a:extLst>
              </p:cNvPr>
              <p:cNvSpPr>
                <a:spLocks/>
              </p:cNvSpPr>
              <p:nvPr/>
            </p:nvSpPr>
            <p:spPr bwMode="auto">
              <a:xfrm>
                <a:off x="6294" y="2786"/>
                <a:ext cx="25" cy="14"/>
              </a:xfrm>
              <a:custGeom>
                <a:avLst/>
                <a:gdLst>
                  <a:gd name="T0" fmla="*/ 0 w 25"/>
                  <a:gd name="T1" fmla="*/ 0 h 14"/>
                  <a:gd name="T2" fmla="*/ 0 w 25"/>
                  <a:gd name="T3" fmla="*/ 0 h 14"/>
                  <a:gd name="T4" fmla="*/ 0 w 25"/>
                  <a:gd name="T5" fmla="*/ 0 h 14"/>
                  <a:gd name="T6" fmla="*/ 11 w 25"/>
                  <a:gd name="T7" fmla="*/ 0 h 14"/>
                  <a:gd name="T8" fmla="*/ 14 w 25"/>
                  <a:gd name="T9" fmla="*/ 0 h 14"/>
                  <a:gd name="T10" fmla="*/ 21 w 25"/>
                  <a:gd name="T11" fmla="*/ 4 h 14"/>
                  <a:gd name="T12" fmla="*/ 21 w 25"/>
                  <a:gd name="T13" fmla="*/ 4 h 14"/>
                  <a:gd name="T14" fmla="*/ 25 w 25"/>
                  <a:gd name="T15" fmla="*/ 4 h 14"/>
                  <a:gd name="T16" fmla="*/ 25 w 25"/>
                  <a:gd name="T17" fmla="*/ 11 h 14"/>
                  <a:gd name="T18" fmla="*/ 21 w 25"/>
                  <a:gd name="T19" fmla="*/ 11 h 14"/>
                  <a:gd name="T20" fmla="*/ 18 w 25"/>
                  <a:gd name="T21" fmla="*/ 14 h 14"/>
                  <a:gd name="T22" fmla="*/ 14 w 25"/>
                  <a:gd name="T23" fmla="*/ 14 h 14"/>
                  <a:gd name="T24" fmla="*/ 11 w 25"/>
                  <a:gd name="T25" fmla="*/ 14 h 14"/>
                  <a:gd name="T26" fmla="*/ 7 w 25"/>
                  <a:gd name="T27" fmla="*/ 14 h 14"/>
                  <a:gd name="T28" fmla="*/ 3 w 25"/>
                  <a:gd name="T29" fmla="*/ 11 h 14"/>
                  <a:gd name="T30" fmla="*/ 0 w 25"/>
                  <a:gd name="T31" fmla="*/ 7 h 14"/>
                  <a:gd name="T32" fmla="*/ 0 w 25"/>
                  <a:gd name="T33" fmla="*/ 4 h 14"/>
                  <a:gd name="T34" fmla="*/ 0 w 25"/>
                  <a:gd name="T35" fmla="*/ 0 h 14"/>
                  <a:gd name="T36" fmla="*/ 0 w 25"/>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14">
                    <a:moveTo>
                      <a:pt x="0" y="0"/>
                    </a:moveTo>
                    <a:lnTo>
                      <a:pt x="0" y="0"/>
                    </a:lnTo>
                    <a:lnTo>
                      <a:pt x="0" y="0"/>
                    </a:lnTo>
                    <a:lnTo>
                      <a:pt x="11" y="0"/>
                    </a:lnTo>
                    <a:lnTo>
                      <a:pt x="14" y="0"/>
                    </a:lnTo>
                    <a:lnTo>
                      <a:pt x="21" y="4"/>
                    </a:lnTo>
                    <a:lnTo>
                      <a:pt x="21" y="4"/>
                    </a:lnTo>
                    <a:lnTo>
                      <a:pt x="25" y="4"/>
                    </a:lnTo>
                    <a:lnTo>
                      <a:pt x="25" y="11"/>
                    </a:lnTo>
                    <a:lnTo>
                      <a:pt x="21" y="11"/>
                    </a:lnTo>
                    <a:lnTo>
                      <a:pt x="18" y="14"/>
                    </a:lnTo>
                    <a:lnTo>
                      <a:pt x="14" y="14"/>
                    </a:lnTo>
                    <a:lnTo>
                      <a:pt x="11" y="14"/>
                    </a:lnTo>
                    <a:lnTo>
                      <a:pt x="7" y="14"/>
                    </a:lnTo>
                    <a:lnTo>
                      <a:pt x="3" y="11"/>
                    </a:lnTo>
                    <a:lnTo>
                      <a:pt x="0" y="7"/>
                    </a:lnTo>
                    <a:lnTo>
                      <a:pt x="0" y="4"/>
                    </a:lnTo>
                    <a:lnTo>
                      <a:pt x="0"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3" name="Freeform 3370">
                <a:extLst>
                  <a:ext uri="{FF2B5EF4-FFF2-40B4-BE49-F238E27FC236}">
                    <a16:creationId xmlns:a16="http://schemas.microsoft.com/office/drawing/2014/main" id="{D561A5CD-478F-40E4-9F70-3B5D95DE5297}"/>
                  </a:ext>
                </a:extLst>
              </p:cNvPr>
              <p:cNvSpPr>
                <a:spLocks/>
              </p:cNvSpPr>
              <p:nvPr/>
            </p:nvSpPr>
            <p:spPr bwMode="auto">
              <a:xfrm>
                <a:off x="6283" y="2646"/>
                <a:ext cx="4" cy="7"/>
              </a:xfrm>
              <a:custGeom>
                <a:avLst/>
                <a:gdLst>
                  <a:gd name="T0" fmla="*/ 0 w 4"/>
                  <a:gd name="T1" fmla="*/ 0 h 7"/>
                  <a:gd name="T2" fmla="*/ 0 w 4"/>
                  <a:gd name="T3" fmla="*/ 0 h 7"/>
                  <a:gd name="T4" fmla="*/ 0 w 4"/>
                  <a:gd name="T5" fmla="*/ 4 h 7"/>
                  <a:gd name="T6" fmla="*/ 4 w 4"/>
                  <a:gd name="T7" fmla="*/ 7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lnTo>
                      <a:pt x="0" y="0"/>
                    </a:lnTo>
                    <a:lnTo>
                      <a:pt x="0" y="4"/>
                    </a:lnTo>
                    <a:lnTo>
                      <a:pt x="4" y="7"/>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4" name="Freeform 3371">
                <a:extLst>
                  <a:ext uri="{FF2B5EF4-FFF2-40B4-BE49-F238E27FC236}">
                    <a16:creationId xmlns:a16="http://schemas.microsoft.com/office/drawing/2014/main" id="{3E8A67B5-D75B-4499-9245-16069B955D09}"/>
                  </a:ext>
                </a:extLst>
              </p:cNvPr>
              <p:cNvSpPr>
                <a:spLocks/>
              </p:cNvSpPr>
              <p:nvPr/>
            </p:nvSpPr>
            <p:spPr bwMode="auto">
              <a:xfrm>
                <a:off x="6283" y="2646"/>
                <a:ext cx="4" cy="7"/>
              </a:xfrm>
              <a:custGeom>
                <a:avLst/>
                <a:gdLst>
                  <a:gd name="T0" fmla="*/ 0 w 4"/>
                  <a:gd name="T1" fmla="*/ 0 h 7"/>
                  <a:gd name="T2" fmla="*/ 0 w 4"/>
                  <a:gd name="T3" fmla="*/ 0 h 7"/>
                  <a:gd name="T4" fmla="*/ 0 w 4"/>
                  <a:gd name="T5" fmla="*/ 4 h 7"/>
                  <a:gd name="T6" fmla="*/ 4 w 4"/>
                  <a:gd name="T7" fmla="*/ 7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lnTo>
                      <a:pt x="0" y="0"/>
                    </a:lnTo>
                    <a:lnTo>
                      <a:pt x="0" y="4"/>
                    </a:lnTo>
                    <a:lnTo>
                      <a:pt x="4" y="7"/>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5" name="Freeform 3372">
                <a:extLst>
                  <a:ext uri="{FF2B5EF4-FFF2-40B4-BE49-F238E27FC236}">
                    <a16:creationId xmlns:a16="http://schemas.microsoft.com/office/drawing/2014/main" id="{EA924C2F-3969-4761-A513-BC09AB912405}"/>
                  </a:ext>
                </a:extLst>
              </p:cNvPr>
              <p:cNvSpPr>
                <a:spLocks/>
              </p:cNvSpPr>
              <p:nvPr/>
            </p:nvSpPr>
            <p:spPr bwMode="auto">
              <a:xfrm>
                <a:off x="6308" y="2632"/>
                <a:ext cx="4" cy="7"/>
              </a:xfrm>
              <a:custGeom>
                <a:avLst/>
                <a:gdLst>
                  <a:gd name="T0" fmla="*/ 0 w 4"/>
                  <a:gd name="T1" fmla="*/ 0 h 7"/>
                  <a:gd name="T2" fmla="*/ 4 w 4"/>
                  <a:gd name="T3" fmla="*/ 0 h 7"/>
                  <a:gd name="T4" fmla="*/ 4 w 4"/>
                  <a:gd name="T5" fmla="*/ 0 h 7"/>
                  <a:gd name="T6" fmla="*/ 4 w 4"/>
                  <a:gd name="T7" fmla="*/ 3 h 7"/>
                  <a:gd name="T8" fmla="*/ 4 w 4"/>
                  <a:gd name="T9" fmla="*/ 7 h 7"/>
                  <a:gd name="T10" fmla="*/ 0 w 4"/>
                  <a:gd name="T11" fmla="*/ 7 h 7"/>
                  <a:gd name="T12" fmla="*/ 0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0"/>
                    </a:moveTo>
                    <a:lnTo>
                      <a:pt x="4" y="0"/>
                    </a:lnTo>
                    <a:lnTo>
                      <a:pt x="4" y="0"/>
                    </a:lnTo>
                    <a:lnTo>
                      <a:pt x="4" y="3"/>
                    </a:lnTo>
                    <a:lnTo>
                      <a:pt x="4" y="7"/>
                    </a:lnTo>
                    <a:lnTo>
                      <a:pt x="0" y="7"/>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6" name="Freeform 3373">
                <a:extLst>
                  <a:ext uri="{FF2B5EF4-FFF2-40B4-BE49-F238E27FC236}">
                    <a16:creationId xmlns:a16="http://schemas.microsoft.com/office/drawing/2014/main" id="{F53C5E3A-B771-4CDB-8F8B-212664517BCA}"/>
                  </a:ext>
                </a:extLst>
              </p:cNvPr>
              <p:cNvSpPr>
                <a:spLocks/>
              </p:cNvSpPr>
              <p:nvPr/>
            </p:nvSpPr>
            <p:spPr bwMode="auto">
              <a:xfrm>
                <a:off x="6308" y="2632"/>
                <a:ext cx="4" cy="7"/>
              </a:xfrm>
              <a:custGeom>
                <a:avLst/>
                <a:gdLst>
                  <a:gd name="T0" fmla="*/ 0 w 4"/>
                  <a:gd name="T1" fmla="*/ 0 h 7"/>
                  <a:gd name="T2" fmla="*/ 4 w 4"/>
                  <a:gd name="T3" fmla="*/ 0 h 7"/>
                  <a:gd name="T4" fmla="*/ 4 w 4"/>
                  <a:gd name="T5" fmla="*/ 0 h 7"/>
                  <a:gd name="T6" fmla="*/ 4 w 4"/>
                  <a:gd name="T7" fmla="*/ 3 h 7"/>
                  <a:gd name="T8" fmla="*/ 4 w 4"/>
                  <a:gd name="T9" fmla="*/ 7 h 7"/>
                  <a:gd name="T10" fmla="*/ 0 w 4"/>
                  <a:gd name="T11" fmla="*/ 7 h 7"/>
                  <a:gd name="T12" fmla="*/ 0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0"/>
                    </a:moveTo>
                    <a:lnTo>
                      <a:pt x="4" y="0"/>
                    </a:lnTo>
                    <a:lnTo>
                      <a:pt x="4" y="0"/>
                    </a:lnTo>
                    <a:lnTo>
                      <a:pt x="4" y="3"/>
                    </a:lnTo>
                    <a:lnTo>
                      <a:pt x="4" y="7"/>
                    </a:lnTo>
                    <a:lnTo>
                      <a:pt x="0" y="7"/>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7" name="Freeform 3374">
                <a:extLst>
                  <a:ext uri="{FF2B5EF4-FFF2-40B4-BE49-F238E27FC236}">
                    <a16:creationId xmlns:a16="http://schemas.microsoft.com/office/drawing/2014/main" id="{D7322290-A5F7-4EDB-95FB-CBE7A786FAD2}"/>
                  </a:ext>
                </a:extLst>
              </p:cNvPr>
              <p:cNvSpPr>
                <a:spLocks/>
              </p:cNvSpPr>
              <p:nvPr/>
            </p:nvSpPr>
            <p:spPr bwMode="auto">
              <a:xfrm>
                <a:off x="6340" y="2668"/>
                <a:ext cx="7" cy="14"/>
              </a:xfrm>
              <a:custGeom>
                <a:avLst/>
                <a:gdLst>
                  <a:gd name="T0" fmla="*/ 4 w 7"/>
                  <a:gd name="T1" fmla="*/ 0 h 14"/>
                  <a:gd name="T2" fmla="*/ 7 w 7"/>
                  <a:gd name="T3" fmla="*/ 3 h 14"/>
                  <a:gd name="T4" fmla="*/ 7 w 7"/>
                  <a:gd name="T5" fmla="*/ 7 h 14"/>
                  <a:gd name="T6" fmla="*/ 7 w 7"/>
                  <a:gd name="T7" fmla="*/ 7 h 14"/>
                  <a:gd name="T8" fmla="*/ 4 w 7"/>
                  <a:gd name="T9" fmla="*/ 14 h 14"/>
                  <a:gd name="T10" fmla="*/ 0 w 7"/>
                  <a:gd name="T11" fmla="*/ 14 h 14"/>
                  <a:gd name="T12" fmla="*/ 0 w 7"/>
                  <a:gd name="T13" fmla="*/ 7 h 14"/>
                  <a:gd name="T14" fmla="*/ 0 w 7"/>
                  <a:gd name="T15" fmla="*/ 7 h 14"/>
                  <a:gd name="T16" fmla="*/ 0 w 7"/>
                  <a:gd name="T17" fmla="*/ 3 h 14"/>
                  <a:gd name="T18" fmla="*/ 4 w 7"/>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0"/>
                    </a:moveTo>
                    <a:lnTo>
                      <a:pt x="7" y="3"/>
                    </a:lnTo>
                    <a:lnTo>
                      <a:pt x="7" y="7"/>
                    </a:lnTo>
                    <a:lnTo>
                      <a:pt x="7" y="7"/>
                    </a:lnTo>
                    <a:lnTo>
                      <a:pt x="4" y="14"/>
                    </a:lnTo>
                    <a:lnTo>
                      <a:pt x="0" y="14"/>
                    </a:lnTo>
                    <a:lnTo>
                      <a:pt x="0" y="7"/>
                    </a:lnTo>
                    <a:lnTo>
                      <a:pt x="0" y="7"/>
                    </a:lnTo>
                    <a:lnTo>
                      <a:pt x="0" y="3"/>
                    </a:lnTo>
                    <a:lnTo>
                      <a:pt x="4"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8" name="Freeform 3375">
                <a:extLst>
                  <a:ext uri="{FF2B5EF4-FFF2-40B4-BE49-F238E27FC236}">
                    <a16:creationId xmlns:a16="http://schemas.microsoft.com/office/drawing/2014/main" id="{3BB099A9-8479-4264-BB8D-6C2E5B52A646}"/>
                  </a:ext>
                </a:extLst>
              </p:cNvPr>
              <p:cNvSpPr>
                <a:spLocks/>
              </p:cNvSpPr>
              <p:nvPr/>
            </p:nvSpPr>
            <p:spPr bwMode="auto">
              <a:xfrm>
                <a:off x="6340" y="2668"/>
                <a:ext cx="7" cy="14"/>
              </a:xfrm>
              <a:custGeom>
                <a:avLst/>
                <a:gdLst>
                  <a:gd name="T0" fmla="*/ 4 w 7"/>
                  <a:gd name="T1" fmla="*/ 0 h 14"/>
                  <a:gd name="T2" fmla="*/ 7 w 7"/>
                  <a:gd name="T3" fmla="*/ 3 h 14"/>
                  <a:gd name="T4" fmla="*/ 7 w 7"/>
                  <a:gd name="T5" fmla="*/ 7 h 14"/>
                  <a:gd name="T6" fmla="*/ 7 w 7"/>
                  <a:gd name="T7" fmla="*/ 7 h 14"/>
                  <a:gd name="T8" fmla="*/ 4 w 7"/>
                  <a:gd name="T9" fmla="*/ 14 h 14"/>
                  <a:gd name="T10" fmla="*/ 0 w 7"/>
                  <a:gd name="T11" fmla="*/ 14 h 14"/>
                  <a:gd name="T12" fmla="*/ 0 w 7"/>
                  <a:gd name="T13" fmla="*/ 7 h 14"/>
                  <a:gd name="T14" fmla="*/ 0 w 7"/>
                  <a:gd name="T15" fmla="*/ 7 h 14"/>
                  <a:gd name="T16" fmla="*/ 0 w 7"/>
                  <a:gd name="T17" fmla="*/ 3 h 14"/>
                  <a:gd name="T18" fmla="*/ 4 w 7"/>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0"/>
                    </a:moveTo>
                    <a:lnTo>
                      <a:pt x="7" y="3"/>
                    </a:lnTo>
                    <a:lnTo>
                      <a:pt x="7" y="7"/>
                    </a:lnTo>
                    <a:lnTo>
                      <a:pt x="7" y="7"/>
                    </a:lnTo>
                    <a:lnTo>
                      <a:pt x="4" y="14"/>
                    </a:lnTo>
                    <a:lnTo>
                      <a:pt x="0" y="14"/>
                    </a:lnTo>
                    <a:lnTo>
                      <a:pt x="0" y="7"/>
                    </a:lnTo>
                    <a:lnTo>
                      <a:pt x="0" y="7"/>
                    </a:lnTo>
                    <a:lnTo>
                      <a:pt x="0" y="3"/>
                    </a:lnTo>
                    <a:lnTo>
                      <a:pt x="4"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39" name="Freeform 3376">
                <a:extLst>
                  <a:ext uri="{FF2B5EF4-FFF2-40B4-BE49-F238E27FC236}">
                    <a16:creationId xmlns:a16="http://schemas.microsoft.com/office/drawing/2014/main" id="{7ABBCC42-9B0B-425E-A7D8-16A4F11DD928}"/>
                  </a:ext>
                </a:extLst>
              </p:cNvPr>
              <p:cNvSpPr>
                <a:spLocks/>
              </p:cNvSpPr>
              <p:nvPr/>
            </p:nvSpPr>
            <p:spPr bwMode="auto">
              <a:xfrm>
                <a:off x="6322" y="2678"/>
                <a:ext cx="29" cy="61"/>
              </a:xfrm>
              <a:custGeom>
                <a:avLst/>
                <a:gdLst>
                  <a:gd name="T0" fmla="*/ 11 w 29"/>
                  <a:gd name="T1" fmla="*/ 0 h 61"/>
                  <a:gd name="T2" fmla="*/ 11 w 29"/>
                  <a:gd name="T3" fmla="*/ 0 h 61"/>
                  <a:gd name="T4" fmla="*/ 11 w 29"/>
                  <a:gd name="T5" fmla="*/ 0 h 61"/>
                  <a:gd name="T6" fmla="*/ 11 w 29"/>
                  <a:gd name="T7" fmla="*/ 0 h 61"/>
                  <a:gd name="T8" fmla="*/ 11 w 29"/>
                  <a:gd name="T9" fmla="*/ 4 h 61"/>
                  <a:gd name="T10" fmla="*/ 8 w 29"/>
                  <a:gd name="T11" fmla="*/ 8 h 61"/>
                  <a:gd name="T12" fmla="*/ 8 w 29"/>
                  <a:gd name="T13" fmla="*/ 8 h 61"/>
                  <a:gd name="T14" fmla="*/ 11 w 29"/>
                  <a:gd name="T15" fmla="*/ 8 h 61"/>
                  <a:gd name="T16" fmla="*/ 11 w 29"/>
                  <a:gd name="T17" fmla="*/ 11 h 61"/>
                  <a:gd name="T18" fmla="*/ 11 w 29"/>
                  <a:gd name="T19" fmla="*/ 15 h 61"/>
                  <a:gd name="T20" fmla="*/ 11 w 29"/>
                  <a:gd name="T21" fmla="*/ 18 h 61"/>
                  <a:gd name="T22" fmla="*/ 8 w 29"/>
                  <a:gd name="T23" fmla="*/ 26 h 61"/>
                  <a:gd name="T24" fmla="*/ 4 w 29"/>
                  <a:gd name="T25" fmla="*/ 26 h 61"/>
                  <a:gd name="T26" fmla="*/ 4 w 29"/>
                  <a:gd name="T27" fmla="*/ 26 h 61"/>
                  <a:gd name="T28" fmla="*/ 8 w 29"/>
                  <a:gd name="T29" fmla="*/ 29 h 61"/>
                  <a:gd name="T30" fmla="*/ 11 w 29"/>
                  <a:gd name="T31" fmla="*/ 26 h 61"/>
                  <a:gd name="T32" fmla="*/ 11 w 29"/>
                  <a:gd name="T33" fmla="*/ 22 h 61"/>
                  <a:gd name="T34" fmla="*/ 18 w 29"/>
                  <a:gd name="T35" fmla="*/ 15 h 61"/>
                  <a:gd name="T36" fmla="*/ 18 w 29"/>
                  <a:gd name="T37" fmla="*/ 15 h 61"/>
                  <a:gd name="T38" fmla="*/ 25 w 29"/>
                  <a:gd name="T39" fmla="*/ 15 h 61"/>
                  <a:gd name="T40" fmla="*/ 25 w 29"/>
                  <a:gd name="T41" fmla="*/ 15 h 61"/>
                  <a:gd name="T42" fmla="*/ 25 w 29"/>
                  <a:gd name="T43" fmla="*/ 18 h 61"/>
                  <a:gd name="T44" fmla="*/ 25 w 29"/>
                  <a:gd name="T45" fmla="*/ 22 h 61"/>
                  <a:gd name="T46" fmla="*/ 18 w 29"/>
                  <a:gd name="T47" fmla="*/ 29 h 61"/>
                  <a:gd name="T48" fmla="*/ 18 w 29"/>
                  <a:gd name="T49" fmla="*/ 29 h 61"/>
                  <a:gd name="T50" fmla="*/ 25 w 29"/>
                  <a:gd name="T51" fmla="*/ 33 h 61"/>
                  <a:gd name="T52" fmla="*/ 25 w 29"/>
                  <a:gd name="T53" fmla="*/ 36 h 61"/>
                  <a:gd name="T54" fmla="*/ 25 w 29"/>
                  <a:gd name="T55" fmla="*/ 36 h 61"/>
                  <a:gd name="T56" fmla="*/ 29 w 29"/>
                  <a:gd name="T57" fmla="*/ 40 h 61"/>
                  <a:gd name="T58" fmla="*/ 25 w 29"/>
                  <a:gd name="T59" fmla="*/ 40 h 61"/>
                  <a:gd name="T60" fmla="*/ 22 w 29"/>
                  <a:gd name="T61" fmla="*/ 36 h 61"/>
                  <a:gd name="T62" fmla="*/ 15 w 29"/>
                  <a:gd name="T63" fmla="*/ 36 h 61"/>
                  <a:gd name="T64" fmla="*/ 11 w 29"/>
                  <a:gd name="T65" fmla="*/ 36 h 61"/>
                  <a:gd name="T66" fmla="*/ 11 w 29"/>
                  <a:gd name="T67" fmla="*/ 36 h 61"/>
                  <a:gd name="T68" fmla="*/ 11 w 29"/>
                  <a:gd name="T69" fmla="*/ 43 h 61"/>
                  <a:gd name="T70" fmla="*/ 11 w 29"/>
                  <a:gd name="T71" fmla="*/ 51 h 61"/>
                  <a:gd name="T72" fmla="*/ 11 w 29"/>
                  <a:gd name="T73" fmla="*/ 54 h 61"/>
                  <a:gd name="T74" fmla="*/ 15 w 29"/>
                  <a:gd name="T75" fmla="*/ 58 h 61"/>
                  <a:gd name="T76" fmla="*/ 18 w 29"/>
                  <a:gd name="T77" fmla="*/ 61 h 61"/>
                  <a:gd name="T78" fmla="*/ 18 w 29"/>
                  <a:gd name="T79" fmla="*/ 61 h 61"/>
                  <a:gd name="T80" fmla="*/ 15 w 29"/>
                  <a:gd name="T81" fmla="*/ 58 h 61"/>
                  <a:gd name="T82" fmla="*/ 8 w 29"/>
                  <a:gd name="T83" fmla="*/ 51 h 61"/>
                  <a:gd name="T84" fmla="*/ 4 w 29"/>
                  <a:gd name="T85" fmla="*/ 40 h 61"/>
                  <a:gd name="T86" fmla="*/ 4 w 29"/>
                  <a:gd name="T87" fmla="*/ 33 h 61"/>
                  <a:gd name="T88" fmla="*/ 4 w 29"/>
                  <a:gd name="T89" fmla="*/ 29 h 61"/>
                  <a:gd name="T90" fmla="*/ 4 w 29"/>
                  <a:gd name="T91" fmla="*/ 26 h 61"/>
                  <a:gd name="T92" fmla="*/ 0 w 29"/>
                  <a:gd name="T93" fmla="*/ 26 h 61"/>
                  <a:gd name="T94" fmla="*/ 0 w 29"/>
                  <a:gd name="T95" fmla="*/ 22 h 61"/>
                  <a:gd name="T96" fmla="*/ 0 w 29"/>
                  <a:gd name="T97" fmla="*/ 18 h 61"/>
                  <a:gd name="T98" fmla="*/ 0 w 29"/>
                  <a:gd name="T99" fmla="*/ 18 h 61"/>
                  <a:gd name="T100" fmla="*/ 4 w 29"/>
                  <a:gd name="T101" fmla="*/ 8 h 61"/>
                  <a:gd name="T102" fmla="*/ 4 w 29"/>
                  <a:gd name="T103" fmla="*/ 4 h 61"/>
                  <a:gd name="T104" fmla="*/ 11 w 29"/>
                  <a:gd name="T10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 h="61">
                    <a:moveTo>
                      <a:pt x="11" y="0"/>
                    </a:moveTo>
                    <a:lnTo>
                      <a:pt x="11" y="0"/>
                    </a:lnTo>
                    <a:lnTo>
                      <a:pt x="11" y="0"/>
                    </a:lnTo>
                    <a:lnTo>
                      <a:pt x="11" y="0"/>
                    </a:lnTo>
                    <a:lnTo>
                      <a:pt x="11" y="4"/>
                    </a:lnTo>
                    <a:lnTo>
                      <a:pt x="8" y="8"/>
                    </a:lnTo>
                    <a:lnTo>
                      <a:pt x="8" y="8"/>
                    </a:lnTo>
                    <a:lnTo>
                      <a:pt x="11" y="8"/>
                    </a:lnTo>
                    <a:lnTo>
                      <a:pt x="11" y="11"/>
                    </a:lnTo>
                    <a:lnTo>
                      <a:pt x="11" y="15"/>
                    </a:lnTo>
                    <a:lnTo>
                      <a:pt x="11" y="18"/>
                    </a:lnTo>
                    <a:lnTo>
                      <a:pt x="8" y="26"/>
                    </a:lnTo>
                    <a:lnTo>
                      <a:pt x="4" y="26"/>
                    </a:lnTo>
                    <a:lnTo>
                      <a:pt x="4" y="26"/>
                    </a:lnTo>
                    <a:lnTo>
                      <a:pt x="8" y="29"/>
                    </a:lnTo>
                    <a:lnTo>
                      <a:pt x="11" y="26"/>
                    </a:lnTo>
                    <a:lnTo>
                      <a:pt x="11" y="22"/>
                    </a:lnTo>
                    <a:lnTo>
                      <a:pt x="18" y="15"/>
                    </a:lnTo>
                    <a:lnTo>
                      <a:pt x="18" y="15"/>
                    </a:lnTo>
                    <a:lnTo>
                      <a:pt x="25" y="15"/>
                    </a:lnTo>
                    <a:lnTo>
                      <a:pt x="25" y="15"/>
                    </a:lnTo>
                    <a:lnTo>
                      <a:pt x="25" y="18"/>
                    </a:lnTo>
                    <a:lnTo>
                      <a:pt x="25" y="22"/>
                    </a:lnTo>
                    <a:lnTo>
                      <a:pt x="18" y="29"/>
                    </a:lnTo>
                    <a:lnTo>
                      <a:pt x="18" y="29"/>
                    </a:lnTo>
                    <a:lnTo>
                      <a:pt x="25" y="33"/>
                    </a:lnTo>
                    <a:lnTo>
                      <a:pt x="25" y="36"/>
                    </a:lnTo>
                    <a:lnTo>
                      <a:pt x="25" y="36"/>
                    </a:lnTo>
                    <a:lnTo>
                      <a:pt x="29" y="40"/>
                    </a:lnTo>
                    <a:lnTo>
                      <a:pt x="25" y="40"/>
                    </a:lnTo>
                    <a:lnTo>
                      <a:pt x="22" y="36"/>
                    </a:lnTo>
                    <a:lnTo>
                      <a:pt x="15" y="36"/>
                    </a:lnTo>
                    <a:lnTo>
                      <a:pt x="11" y="36"/>
                    </a:lnTo>
                    <a:lnTo>
                      <a:pt x="11" y="36"/>
                    </a:lnTo>
                    <a:lnTo>
                      <a:pt x="11" y="43"/>
                    </a:lnTo>
                    <a:lnTo>
                      <a:pt x="11" y="51"/>
                    </a:lnTo>
                    <a:lnTo>
                      <a:pt x="11" y="54"/>
                    </a:lnTo>
                    <a:lnTo>
                      <a:pt x="15" y="58"/>
                    </a:lnTo>
                    <a:lnTo>
                      <a:pt x="18" y="61"/>
                    </a:lnTo>
                    <a:lnTo>
                      <a:pt x="18" y="61"/>
                    </a:lnTo>
                    <a:lnTo>
                      <a:pt x="15" y="58"/>
                    </a:lnTo>
                    <a:lnTo>
                      <a:pt x="8" y="51"/>
                    </a:lnTo>
                    <a:lnTo>
                      <a:pt x="4" y="40"/>
                    </a:lnTo>
                    <a:lnTo>
                      <a:pt x="4" y="33"/>
                    </a:lnTo>
                    <a:lnTo>
                      <a:pt x="4" y="29"/>
                    </a:lnTo>
                    <a:lnTo>
                      <a:pt x="4" y="26"/>
                    </a:lnTo>
                    <a:lnTo>
                      <a:pt x="0" y="26"/>
                    </a:lnTo>
                    <a:lnTo>
                      <a:pt x="0" y="22"/>
                    </a:lnTo>
                    <a:lnTo>
                      <a:pt x="0" y="18"/>
                    </a:lnTo>
                    <a:lnTo>
                      <a:pt x="0" y="18"/>
                    </a:lnTo>
                    <a:lnTo>
                      <a:pt x="4" y="8"/>
                    </a:lnTo>
                    <a:lnTo>
                      <a:pt x="4" y="4"/>
                    </a:lnTo>
                    <a:lnTo>
                      <a:pt x="11"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0" name="Freeform 3377">
                <a:extLst>
                  <a:ext uri="{FF2B5EF4-FFF2-40B4-BE49-F238E27FC236}">
                    <a16:creationId xmlns:a16="http://schemas.microsoft.com/office/drawing/2014/main" id="{2FA66D0F-61B3-4472-8498-9BDD04CA6438}"/>
                  </a:ext>
                </a:extLst>
              </p:cNvPr>
              <p:cNvSpPr>
                <a:spLocks/>
              </p:cNvSpPr>
              <p:nvPr/>
            </p:nvSpPr>
            <p:spPr bwMode="auto">
              <a:xfrm>
                <a:off x="6322" y="2678"/>
                <a:ext cx="29" cy="61"/>
              </a:xfrm>
              <a:custGeom>
                <a:avLst/>
                <a:gdLst>
                  <a:gd name="T0" fmla="*/ 11 w 29"/>
                  <a:gd name="T1" fmla="*/ 0 h 61"/>
                  <a:gd name="T2" fmla="*/ 11 w 29"/>
                  <a:gd name="T3" fmla="*/ 0 h 61"/>
                  <a:gd name="T4" fmla="*/ 11 w 29"/>
                  <a:gd name="T5" fmla="*/ 0 h 61"/>
                  <a:gd name="T6" fmla="*/ 11 w 29"/>
                  <a:gd name="T7" fmla="*/ 0 h 61"/>
                  <a:gd name="T8" fmla="*/ 11 w 29"/>
                  <a:gd name="T9" fmla="*/ 4 h 61"/>
                  <a:gd name="T10" fmla="*/ 8 w 29"/>
                  <a:gd name="T11" fmla="*/ 8 h 61"/>
                  <a:gd name="T12" fmla="*/ 8 w 29"/>
                  <a:gd name="T13" fmla="*/ 8 h 61"/>
                  <a:gd name="T14" fmla="*/ 11 w 29"/>
                  <a:gd name="T15" fmla="*/ 8 h 61"/>
                  <a:gd name="T16" fmla="*/ 11 w 29"/>
                  <a:gd name="T17" fmla="*/ 11 h 61"/>
                  <a:gd name="T18" fmla="*/ 11 w 29"/>
                  <a:gd name="T19" fmla="*/ 15 h 61"/>
                  <a:gd name="T20" fmla="*/ 11 w 29"/>
                  <a:gd name="T21" fmla="*/ 18 h 61"/>
                  <a:gd name="T22" fmla="*/ 8 w 29"/>
                  <a:gd name="T23" fmla="*/ 26 h 61"/>
                  <a:gd name="T24" fmla="*/ 4 w 29"/>
                  <a:gd name="T25" fmla="*/ 26 h 61"/>
                  <a:gd name="T26" fmla="*/ 4 w 29"/>
                  <a:gd name="T27" fmla="*/ 26 h 61"/>
                  <a:gd name="T28" fmla="*/ 8 w 29"/>
                  <a:gd name="T29" fmla="*/ 29 h 61"/>
                  <a:gd name="T30" fmla="*/ 11 w 29"/>
                  <a:gd name="T31" fmla="*/ 26 h 61"/>
                  <a:gd name="T32" fmla="*/ 11 w 29"/>
                  <a:gd name="T33" fmla="*/ 22 h 61"/>
                  <a:gd name="T34" fmla="*/ 18 w 29"/>
                  <a:gd name="T35" fmla="*/ 15 h 61"/>
                  <a:gd name="T36" fmla="*/ 18 w 29"/>
                  <a:gd name="T37" fmla="*/ 15 h 61"/>
                  <a:gd name="T38" fmla="*/ 25 w 29"/>
                  <a:gd name="T39" fmla="*/ 15 h 61"/>
                  <a:gd name="T40" fmla="*/ 25 w 29"/>
                  <a:gd name="T41" fmla="*/ 15 h 61"/>
                  <a:gd name="T42" fmla="*/ 25 w 29"/>
                  <a:gd name="T43" fmla="*/ 18 h 61"/>
                  <a:gd name="T44" fmla="*/ 25 w 29"/>
                  <a:gd name="T45" fmla="*/ 22 h 61"/>
                  <a:gd name="T46" fmla="*/ 18 w 29"/>
                  <a:gd name="T47" fmla="*/ 29 h 61"/>
                  <a:gd name="T48" fmla="*/ 18 w 29"/>
                  <a:gd name="T49" fmla="*/ 29 h 61"/>
                  <a:gd name="T50" fmla="*/ 25 w 29"/>
                  <a:gd name="T51" fmla="*/ 33 h 61"/>
                  <a:gd name="T52" fmla="*/ 25 w 29"/>
                  <a:gd name="T53" fmla="*/ 36 h 61"/>
                  <a:gd name="T54" fmla="*/ 25 w 29"/>
                  <a:gd name="T55" fmla="*/ 36 h 61"/>
                  <a:gd name="T56" fmla="*/ 29 w 29"/>
                  <a:gd name="T57" fmla="*/ 40 h 61"/>
                  <a:gd name="T58" fmla="*/ 25 w 29"/>
                  <a:gd name="T59" fmla="*/ 40 h 61"/>
                  <a:gd name="T60" fmla="*/ 22 w 29"/>
                  <a:gd name="T61" fmla="*/ 36 h 61"/>
                  <a:gd name="T62" fmla="*/ 15 w 29"/>
                  <a:gd name="T63" fmla="*/ 36 h 61"/>
                  <a:gd name="T64" fmla="*/ 11 w 29"/>
                  <a:gd name="T65" fmla="*/ 36 h 61"/>
                  <a:gd name="T66" fmla="*/ 11 w 29"/>
                  <a:gd name="T67" fmla="*/ 36 h 61"/>
                  <a:gd name="T68" fmla="*/ 11 w 29"/>
                  <a:gd name="T69" fmla="*/ 43 h 61"/>
                  <a:gd name="T70" fmla="*/ 11 w 29"/>
                  <a:gd name="T71" fmla="*/ 51 h 61"/>
                  <a:gd name="T72" fmla="*/ 11 w 29"/>
                  <a:gd name="T73" fmla="*/ 54 h 61"/>
                  <a:gd name="T74" fmla="*/ 15 w 29"/>
                  <a:gd name="T75" fmla="*/ 58 h 61"/>
                  <a:gd name="T76" fmla="*/ 18 w 29"/>
                  <a:gd name="T77" fmla="*/ 61 h 61"/>
                  <a:gd name="T78" fmla="*/ 18 w 29"/>
                  <a:gd name="T79" fmla="*/ 61 h 61"/>
                  <a:gd name="T80" fmla="*/ 15 w 29"/>
                  <a:gd name="T81" fmla="*/ 58 h 61"/>
                  <a:gd name="T82" fmla="*/ 8 w 29"/>
                  <a:gd name="T83" fmla="*/ 51 h 61"/>
                  <a:gd name="T84" fmla="*/ 4 w 29"/>
                  <a:gd name="T85" fmla="*/ 40 h 61"/>
                  <a:gd name="T86" fmla="*/ 4 w 29"/>
                  <a:gd name="T87" fmla="*/ 33 h 61"/>
                  <a:gd name="T88" fmla="*/ 4 w 29"/>
                  <a:gd name="T89" fmla="*/ 29 h 61"/>
                  <a:gd name="T90" fmla="*/ 4 w 29"/>
                  <a:gd name="T91" fmla="*/ 26 h 61"/>
                  <a:gd name="T92" fmla="*/ 0 w 29"/>
                  <a:gd name="T93" fmla="*/ 26 h 61"/>
                  <a:gd name="T94" fmla="*/ 0 w 29"/>
                  <a:gd name="T95" fmla="*/ 22 h 61"/>
                  <a:gd name="T96" fmla="*/ 0 w 29"/>
                  <a:gd name="T97" fmla="*/ 18 h 61"/>
                  <a:gd name="T98" fmla="*/ 0 w 29"/>
                  <a:gd name="T99" fmla="*/ 18 h 61"/>
                  <a:gd name="T100" fmla="*/ 4 w 29"/>
                  <a:gd name="T101" fmla="*/ 8 h 61"/>
                  <a:gd name="T102" fmla="*/ 4 w 29"/>
                  <a:gd name="T103" fmla="*/ 4 h 61"/>
                  <a:gd name="T104" fmla="*/ 11 w 29"/>
                  <a:gd name="T10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 h="61">
                    <a:moveTo>
                      <a:pt x="11" y="0"/>
                    </a:moveTo>
                    <a:lnTo>
                      <a:pt x="11" y="0"/>
                    </a:lnTo>
                    <a:lnTo>
                      <a:pt x="11" y="0"/>
                    </a:lnTo>
                    <a:lnTo>
                      <a:pt x="11" y="0"/>
                    </a:lnTo>
                    <a:lnTo>
                      <a:pt x="11" y="4"/>
                    </a:lnTo>
                    <a:lnTo>
                      <a:pt x="8" y="8"/>
                    </a:lnTo>
                    <a:lnTo>
                      <a:pt x="8" y="8"/>
                    </a:lnTo>
                    <a:lnTo>
                      <a:pt x="11" y="8"/>
                    </a:lnTo>
                    <a:lnTo>
                      <a:pt x="11" y="11"/>
                    </a:lnTo>
                    <a:lnTo>
                      <a:pt x="11" y="15"/>
                    </a:lnTo>
                    <a:lnTo>
                      <a:pt x="11" y="18"/>
                    </a:lnTo>
                    <a:lnTo>
                      <a:pt x="8" y="26"/>
                    </a:lnTo>
                    <a:lnTo>
                      <a:pt x="4" y="26"/>
                    </a:lnTo>
                    <a:lnTo>
                      <a:pt x="4" y="26"/>
                    </a:lnTo>
                    <a:lnTo>
                      <a:pt x="8" y="29"/>
                    </a:lnTo>
                    <a:lnTo>
                      <a:pt x="11" y="26"/>
                    </a:lnTo>
                    <a:lnTo>
                      <a:pt x="11" y="22"/>
                    </a:lnTo>
                    <a:lnTo>
                      <a:pt x="18" y="15"/>
                    </a:lnTo>
                    <a:lnTo>
                      <a:pt x="18" y="15"/>
                    </a:lnTo>
                    <a:lnTo>
                      <a:pt x="25" y="15"/>
                    </a:lnTo>
                    <a:lnTo>
                      <a:pt x="25" y="15"/>
                    </a:lnTo>
                    <a:lnTo>
                      <a:pt x="25" y="18"/>
                    </a:lnTo>
                    <a:lnTo>
                      <a:pt x="25" y="22"/>
                    </a:lnTo>
                    <a:lnTo>
                      <a:pt x="18" y="29"/>
                    </a:lnTo>
                    <a:lnTo>
                      <a:pt x="18" y="29"/>
                    </a:lnTo>
                    <a:lnTo>
                      <a:pt x="25" y="33"/>
                    </a:lnTo>
                    <a:lnTo>
                      <a:pt x="25" y="36"/>
                    </a:lnTo>
                    <a:lnTo>
                      <a:pt x="25" y="36"/>
                    </a:lnTo>
                    <a:lnTo>
                      <a:pt x="29" y="40"/>
                    </a:lnTo>
                    <a:lnTo>
                      <a:pt x="25" y="40"/>
                    </a:lnTo>
                    <a:lnTo>
                      <a:pt x="22" y="36"/>
                    </a:lnTo>
                    <a:lnTo>
                      <a:pt x="15" y="36"/>
                    </a:lnTo>
                    <a:lnTo>
                      <a:pt x="11" y="36"/>
                    </a:lnTo>
                    <a:lnTo>
                      <a:pt x="11" y="36"/>
                    </a:lnTo>
                    <a:lnTo>
                      <a:pt x="11" y="43"/>
                    </a:lnTo>
                    <a:lnTo>
                      <a:pt x="11" y="51"/>
                    </a:lnTo>
                    <a:lnTo>
                      <a:pt x="11" y="54"/>
                    </a:lnTo>
                    <a:lnTo>
                      <a:pt x="15" y="58"/>
                    </a:lnTo>
                    <a:lnTo>
                      <a:pt x="18" y="61"/>
                    </a:lnTo>
                    <a:lnTo>
                      <a:pt x="18" y="61"/>
                    </a:lnTo>
                    <a:lnTo>
                      <a:pt x="15" y="58"/>
                    </a:lnTo>
                    <a:lnTo>
                      <a:pt x="8" y="51"/>
                    </a:lnTo>
                    <a:lnTo>
                      <a:pt x="4" y="40"/>
                    </a:lnTo>
                    <a:lnTo>
                      <a:pt x="4" y="33"/>
                    </a:lnTo>
                    <a:lnTo>
                      <a:pt x="4" y="29"/>
                    </a:lnTo>
                    <a:lnTo>
                      <a:pt x="4" y="26"/>
                    </a:lnTo>
                    <a:lnTo>
                      <a:pt x="0" y="26"/>
                    </a:lnTo>
                    <a:lnTo>
                      <a:pt x="0" y="22"/>
                    </a:lnTo>
                    <a:lnTo>
                      <a:pt x="0" y="18"/>
                    </a:lnTo>
                    <a:lnTo>
                      <a:pt x="0" y="18"/>
                    </a:lnTo>
                    <a:lnTo>
                      <a:pt x="4" y="8"/>
                    </a:lnTo>
                    <a:lnTo>
                      <a:pt x="4" y="4"/>
                    </a:lnTo>
                    <a:lnTo>
                      <a:pt x="11"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1" name="Freeform 3378">
                <a:extLst>
                  <a:ext uri="{FF2B5EF4-FFF2-40B4-BE49-F238E27FC236}">
                    <a16:creationId xmlns:a16="http://schemas.microsoft.com/office/drawing/2014/main" id="{255E62A5-EA9B-4006-AA5E-D57DA3CF211C}"/>
                  </a:ext>
                </a:extLst>
              </p:cNvPr>
              <p:cNvSpPr>
                <a:spLocks/>
              </p:cNvSpPr>
              <p:nvPr/>
            </p:nvSpPr>
            <p:spPr bwMode="auto">
              <a:xfrm>
                <a:off x="6319" y="2729"/>
                <a:ext cx="11" cy="10"/>
              </a:xfrm>
              <a:custGeom>
                <a:avLst/>
                <a:gdLst>
                  <a:gd name="T0" fmla="*/ 0 w 11"/>
                  <a:gd name="T1" fmla="*/ 0 h 10"/>
                  <a:gd name="T2" fmla="*/ 3 w 11"/>
                  <a:gd name="T3" fmla="*/ 0 h 10"/>
                  <a:gd name="T4" fmla="*/ 7 w 11"/>
                  <a:gd name="T5" fmla="*/ 3 h 10"/>
                  <a:gd name="T6" fmla="*/ 7 w 11"/>
                  <a:gd name="T7" fmla="*/ 7 h 10"/>
                  <a:gd name="T8" fmla="*/ 7 w 11"/>
                  <a:gd name="T9" fmla="*/ 7 h 10"/>
                  <a:gd name="T10" fmla="*/ 11 w 11"/>
                  <a:gd name="T11" fmla="*/ 10 h 10"/>
                  <a:gd name="T12" fmla="*/ 11 w 11"/>
                  <a:gd name="T13" fmla="*/ 10 h 10"/>
                  <a:gd name="T14" fmla="*/ 7 w 11"/>
                  <a:gd name="T15" fmla="*/ 10 h 10"/>
                  <a:gd name="T16" fmla="*/ 3 w 11"/>
                  <a:gd name="T17" fmla="*/ 10 h 10"/>
                  <a:gd name="T18" fmla="*/ 3 w 11"/>
                  <a:gd name="T19" fmla="*/ 7 h 10"/>
                  <a:gd name="T20" fmla="*/ 3 w 11"/>
                  <a:gd name="T21" fmla="*/ 7 h 10"/>
                  <a:gd name="T22" fmla="*/ 3 w 11"/>
                  <a:gd name="T23" fmla="*/ 3 h 10"/>
                  <a:gd name="T24" fmla="*/ 0 w 11"/>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0">
                    <a:moveTo>
                      <a:pt x="0" y="0"/>
                    </a:moveTo>
                    <a:lnTo>
                      <a:pt x="3" y="0"/>
                    </a:lnTo>
                    <a:lnTo>
                      <a:pt x="7" y="3"/>
                    </a:lnTo>
                    <a:lnTo>
                      <a:pt x="7" y="7"/>
                    </a:lnTo>
                    <a:lnTo>
                      <a:pt x="7" y="7"/>
                    </a:lnTo>
                    <a:lnTo>
                      <a:pt x="11" y="10"/>
                    </a:lnTo>
                    <a:lnTo>
                      <a:pt x="11" y="10"/>
                    </a:lnTo>
                    <a:lnTo>
                      <a:pt x="7" y="10"/>
                    </a:lnTo>
                    <a:lnTo>
                      <a:pt x="3" y="10"/>
                    </a:lnTo>
                    <a:lnTo>
                      <a:pt x="3" y="7"/>
                    </a:lnTo>
                    <a:lnTo>
                      <a:pt x="3" y="7"/>
                    </a:lnTo>
                    <a:lnTo>
                      <a:pt x="3" y="3"/>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2" name="Freeform 3379">
                <a:extLst>
                  <a:ext uri="{FF2B5EF4-FFF2-40B4-BE49-F238E27FC236}">
                    <a16:creationId xmlns:a16="http://schemas.microsoft.com/office/drawing/2014/main" id="{E2D6D4B3-EC2C-4BFC-8262-18F6BBCCE6E6}"/>
                  </a:ext>
                </a:extLst>
              </p:cNvPr>
              <p:cNvSpPr>
                <a:spLocks/>
              </p:cNvSpPr>
              <p:nvPr/>
            </p:nvSpPr>
            <p:spPr bwMode="auto">
              <a:xfrm>
                <a:off x="6319" y="2729"/>
                <a:ext cx="11" cy="10"/>
              </a:xfrm>
              <a:custGeom>
                <a:avLst/>
                <a:gdLst>
                  <a:gd name="T0" fmla="*/ 0 w 11"/>
                  <a:gd name="T1" fmla="*/ 0 h 10"/>
                  <a:gd name="T2" fmla="*/ 3 w 11"/>
                  <a:gd name="T3" fmla="*/ 0 h 10"/>
                  <a:gd name="T4" fmla="*/ 7 w 11"/>
                  <a:gd name="T5" fmla="*/ 3 h 10"/>
                  <a:gd name="T6" fmla="*/ 7 w 11"/>
                  <a:gd name="T7" fmla="*/ 7 h 10"/>
                  <a:gd name="T8" fmla="*/ 7 w 11"/>
                  <a:gd name="T9" fmla="*/ 7 h 10"/>
                  <a:gd name="T10" fmla="*/ 11 w 11"/>
                  <a:gd name="T11" fmla="*/ 10 h 10"/>
                  <a:gd name="T12" fmla="*/ 11 w 11"/>
                  <a:gd name="T13" fmla="*/ 10 h 10"/>
                  <a:gd name="T14" fmla="*/ 7 w 11"/>
                  <a:gd name="T15" fmla="*/ 10 h 10"/>
                  <a:gd name="T16" fmla="*/ 3 w 11"/>
                  <a:gd name="T17" fmla="*/ 10 h 10"/>
                  <a:gd name="T18" fmla="*/ 3 w 11"/>
                  <a:gd name="T19" fmla="*/ 7 h 10"/>
                  <a:gd name="T20" fmla="*/ 3 w 11"/>
                  <a:gd name="T21" fmla="*/ 7 h 10"/>
                  <a:gd name="T22" fmla="*/ 3 w 11"/>
                  <a:gd name="T23" fmla="*/ 3 h 10"/>
                  <a:gd name="T24" fmla="*/ 0 w 11"/>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0">
                    <a:moveTo>
                      <a:pt x="0" y="0"/>
                    </a:moveTo>
                    <a:lnTo>
                      <a:pt x="3" y="0"/>
                    </a:lnTo>
                    <a:lnTo>
                      <a:pt x="7" y="3"/>
                    </a:lnTo>
                    <a:lnTo>
                      <a:pt x="7" y="7"/>
                    </a:lnTo>
                    <a:lnTo>
                      <a:pt x="7" y="7"/>
                    </a:lnTo>
                    <a:lnTo>
                      <a:pt x="11" y="10"/>
                    </a:lnTo>
                    <a:lnTo>
                      <a:pt x="11" y="10"/>
                    </a:lnTo>
                    <a:lnTo>
                      <a:pt x="7" y="10"/>
                    </a:lnTo>
                    <a:lnTo>
                      <a:pt x="3" y="10"/>
                    </a:lnTo>
                    <a:lnTo>
                      <a:pt x="3" y="7"/>
                    </a:lnTo>
                    <a:lnTo>
                      <a:pt x="3" y="7"/>
                    </a:lnTo>
                    <a:lnTo>
                      <a:pt x="3" y="3"/>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3" name="Freeform 3380">
                <a:extLst>
                  <a:ext uri="{FF2B5EF4-FFF2-40B4-BE49-F238E27FC236}">
                    <a16:creationId xmlns:a16="http://schemas.microsoft.com/office/drawing/2014/main" id="{50B7DC69-D053-42AC-9A8C-4BE718232E83}"/>
                  </a:ext>
                </a:extLst>
              </p:cNvPr>
              <p:cNvSpPr>
                <a:spLocks/>
              </p:cNvSpPr>
              <p:nvPr/>
            </p:nvSpPr>
            <p:spPr bwMode="auto">
              <a:xfrm>
                <a:off x="6322" y="2750"/>
                <a:ext cx="15" cy="7"/>
              </a:xfrm>
              <a:custGeom>
                <a:avLst/>
                <a:gdLst>
                  <a:gd name="T0" fmla="*/ 0 w 15"/>
                  <a:gd name="T1" fmla="*/ 4 h 7"/>
                  <a:gd name="T2" fmla="*/ 0 w 15"/>
                  <a:gd name="T3" fmla="*/ 4 h 7"/>
                  <a:gd name="T4" fmla="*/ 4 w 15"/>
                  <a:gd name="T5" fmla="*/ 0 h 7"/>
                  <a:gd name="T6" fmla="*/ 8 w 15"/>
                  <a:gd name="T7" fmla="*/ 0 h 7"/>
                  <a:gd name="T8" fmla="*/ 15 w 15"/>
                  <a:gd name="T9" fmla="*/ 4 h 7"/>
                  <a:gd name="T10" fmla="*/ 15 w 15"/>
                  <a:gd name="T11" fmla="*/ 7 h 7"/>
                  <a:gd name="T12" fmla="*/ 15 w 15"/>
                  <a:gd name="T13" fmla="*/ 7 h 7"/>
                  <a:gd name="T14" fmla="*/ 4 w 15"/>
                  <a:gd name="T15" fmla="*/ 7 h 7"/>
                  <a:gd name="T16" fmla="*/ 4 w 15"/>
                  <a:gd name="T17" fmla="*/ 7 h 7"/>
                  <a:gd name="T18" fmla="*/ 0 w 15"/>
                  <a:gd name="T19" fmla="*/ 7 h 7"/>
                  <a:gd name="T20" fmla="*/ 0 w 15"/>
                  <a:gd name="T21" fmla="*/ 4 h 7"/>
                  <a:gd name="T22" fmla="*/ 0 w 15"/>
                  <a:gd name="T2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
                    <a:moveTo>
                      <a:pt x="0" y="4"/>
                    </a:moveTo>
                    <a:lnTo>
                      <a:pt x="0" y="4"/>
                    </a:lnTo>
                    <a:lnTo>
                      <a:pt x="4" y="0"/>
                    </a:lnTo>
                    <a:lnTo>
                      <a:pt x="8" y="0"/>
                    </a:lnTo>
                    <a:lnTo>
                      <a:pt x="15" y="4"/>
                    </a:lnTo>
                    <a:lnTo>
                      <a:pt x="15" y="7"/>
                    </a:lnTo>
                    <a:lnTo>
                      <a:pt x="15" y="7"/>
                    </a:lnTo>
                    <a:lnTo>
                      <a:pt x="4" y="7"/>
                    </a:lnTo>
                    <a:lnTo>
                      <a:pt x="4" y="7"/>
                    </a:lnTo>
                    <a:lnTo>
                      <a:pt x="0" y="7"/>
                    </a:lnTo>
                    <a:lnTo>
                      <a:pt x="0" y="4"/>
                    </a:lnTo>
                    <a:lnTo>
                      <a:pt x="0"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4" name="Freeform 3381">
                <a:extLst>
                  <a:ext uri="{FF2B5EF4-FFF2-40B4-BE49-F238E27FC236}">
                    <a16:creationId xmlns:a16="http://schemas.microsoft.com/office/drawing/2014/main" id="{05F0619D-4E6F-41F4-8364-A817B491C677}"/>
                  </a:ext>
                </a:extLst>
              </p:cNvPr>
              <p:cNvSpPr>
                <a:spLocks/>
              </p:cNvSpPr>
              <p:nvPr/>
            </p:nvSpPr>
            <p:spPr bwMode="auto">
              <a:xfrm>
                <a:off x="6322" y="2750"/>
                <a:ext cx="15" cy="7"/>
              </a:xfrm>
              <a:custGeom>
                <a:avLst/>
                <a:gdLst>
                  <a:gd name="T0" fmla="*/ 0 w 15"/>
                  <a:gd name="T1" fmla="*/ 4 h 7"/>
                  <a:gd name="T2" fmla="*/ 0 w 15"/>
                  <a:gd name="T3" fmla="*/ 4 h 7"/>
                  <a:gd name="T4" fmla="*/ 4 w 15"/>
                  <a:gd name="T5" fmla="*/ 0 h 7"/>
                  <a:gd name="T6" fmla="*/ 8 w 15"/>
                  <a:gd name="T7" fmla="*/ 0 h 7"/>
                  <a:gd name="T8" fmla="*/ 15 w 15"/>
                  <a:gd name="T9" fmla="*/ 4 h 7"/>
                  <a:gd name="T10" fmla="*/ 15 w 15"/>
                  <a:gd name="T11" fmla="*/ 7 h 7"/>
                  <a:gd name="T12" fmla="*/ 15 w 15"/>
                  <a:gd name="T13" fmla="*/ 7 h 7"/>
                  <a:gd name="T14" fmla="*/ 4 w 15"/>
                  <a:gd name="T15" fmla="*/ 7 h 7"/>
                  <a:gd name="T16" fmla="*/ 4 w 15"/>
                  <a:gd name="T17" fmla="*/ 7 h 7"/>
                  <a:gd name="T18" fmla="*/ 0 w 15"/>
                  <a:gd name="T19" fmla="*/ 7 h 7"/>
                  <a:gd name="T20" fmla="*/ 0 w 15"/>
                  <a:gd name="T21" fmla="*/ 4 h 7"/>
                  <a:gd name="T22" fmla="*/ 0 w 15"/>
                  <a:gd name="T2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
                    <a:moveTo>
                      <a:pt x="0" y="4"/>
                    </a:moveTo>
                    <a:lnTo>
                      <a:pt x="0" y="4"/>
                    </a:lnTo>
                    <a:lnTo>
                      <a:pt x="4" y="0"/>
                    </a:lnTo>
                    <a:lnTo>
                      <a:pt x="8" y="0"/>
                    </a:lnTo>
                    <a:lnTo>
                      <a:pt x="15" y="4"/>
                    </a:lnTo>
                    <a:lnTo>
                      <a:pt x="15" y="7"/>
                    </a:lnTo>
                    <a:lnTo>
                      <a:pt x="15" y="7"/>
                    </a:lnTo>
                    <a:lnTo>
                      <a:pt x="4" y="7"/>
                    </a:lnTo>
                    <a:lnTo>
                      <a:pt x="4" y="7"/>
                    </a:lnTo>
                    <a:lnTo>
                      <a:pt x="0" y="7"/>
                    </a:lnTo>
                    <a:lnTo>
                      <a:pt x="0" y="4"/>
                    </a:lnTo>
                    <a:lnTo>
                      <a:pt x="0"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5" name="Freeform 3382">
                <a:extLst>
                  <a:ext uri="{FF2B5EF4-FFF2-40B4-BE49-F238E27FC236}">
                    <a16:creationId xmlns:a16="http://schemas.microsoft.com/office/drawing/2014/main" id="{3699A537-4AC3-4B38-AB2E-BA1D829B3100}"/>
                  </a:ext>
                </a:extLst>
              </p:cNvPr>
              <p:cNvSpPr>
                <a:spLocks/>
              </p:cNvSpPr>
              <p:nvPr/>
            </p:nvSpPr>
            <p:spPr bwMode="auto">
              <a:xfrm>
                <a:off x="6333" y="2793"/>
                <a:ext cx="7" cy="7"/>
              </a:xfrm>
              <a:custGeom>
                <a:avLst/>
                <a:gdLst>
                  <a:gd name="T0" fmla="*/ 0 w 7"/>
                  <a:gd name="T1" fmla="*/ 7 h 7"/>
                  <a:gd name="T2" fmla="*/ 0 w 7"/>
                  <a:gd name="T3" fmla="*/ 7 h 7"/>
                  <a:gd name="T4" fmla="*/ 0 w 7"/>
                  <a:gd name="T5" fmla="*/ 7 h 7"/>
                  <a:gd name="T6" fmla="*/ 0 w 7"/>
                  <a:gd name="T7" fmla="*/ 4 h 7"/>
                  <a:gd name="T8" fmla="*/ 4 w 7"/>
                  <a:gd name="T9" fmla="*/ 4 h 7"/>
                  <a:gd name="T10" fmla="*/ 7 w 7"/>
                  <a:gd name="T11" fmla="*/ 0 h 7"/>
                  <a:gd name="T12" fmla="*/ 7 w 7"/>
                  <a:gd name="T13" fmla="*/ 4 h 7"/>
                  <a:gd name="T14" fmla="*/ 7 w 7"/>
                  <a:gd name="T15" fmla="*/ 4 h 7"/>
                  <a:gd name="T16" fmla="*/ 7 w 7"/>
                  <a:gd name="T17" fmla="*/ 7 h 7"/>
                  <a:gd name="T18" fmla="*/ 4 w 7"/>
                  <a:gd name="T19" fmla="*/ 7 h 7"/>
                  <a:gd name="T20" fmla="*/ 0 w 7"/>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0" y="7"/>
                    </a:moveTo>
                    <a:lnTo>
                      <a:pt x="0" y="7"/>
                    </a:lnTo>
                    <a:lnTo>
                      <a:pt x="0" y="7"/>
                    </a:lnTo>
                    <a:lnTo>
                      <a:pt x="0" y="4"/>
                    </a:lnTo>
                    <a:lnTo>
                      <a:pt x="4" y="4"/>
                    </a:lnTo>
                    <a:lnTo>
                      <a:pt x="7" y="0"/>
                    </a:lnTo>
                    <a:lnTo>
                      <a:pt x="7" y="4"/>
                    </a:lnTo>
                    <a:lnTo>
                      <a:pt x="7" y="4"/>
                    </a:lnTo>
                    <a:lnTo>
                      <a:pt x="7" y="7"/>
                    </a:lnTo>
                    <a:lnTo>
                      <a:pt x="4" y="7"/>
                    </a:lnTo>
                    <a:lnTo>
                      <a:pt x="0"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6" name="Freeform 3383">
                <a:extLst>
                  <a:ext uri="{FF2B5EF4-FFF2-40B4-BE49-F238E27FC236}">
                    <a16:creationId xmlns:a16="http://schemas.microsoft.com/office/drawing/2014/main" id="{DEDED84B-1037-465F-BC30-5E8CA1BC6352}"/>
                  </a:ext>
                </a:extLst>
              </p:cNvPr>
              <p:cNvSpPr>
                <a:spLocks/>
              </p:cNvSpPr>
              <p:nvPr/>
            </p:nvSpPr>
            <p:spPr bwMode="auto">
              <a:xfrm>
                <a:off x="6333" y="2793"/>
                <a:ext cx="7" cy="7"/>
              </a:xfrm>
              <a:custGeom>
                <a:avLst/>
                <a:gdLst>
                  <a:gd name="T0" fmla="*/ 0 w 7"/>
                  <a:gd name="T1" fmla="*/ 7 h 7"/>
                  <a:gd name="T2" fmla="*/ 0 w 7"/>
                  <a:gd name="T3" fmla="*/ 7 h 7"/>
                  <a:gd name="T4" fmla="*/ 0 w 7"/>
                  <a:gd name="T5" fmla="*/ 7 h 7"/>
                  <a:gd name="T6" fmla="*/ 0 w 7"/>
                  <a:gd name="T7" fmla="*/ 4 h 7"/>
                  <a:gd name="T8" fmla="*/ 4 w 7"/>
                  <a:gd name="T9" fmla="*/ 4 h 7"/>
                  <a:gd name="T10" fmla="*/ 7 w 7"/>
                  <a:gd name="T11" fmla="*/ 0 h 7"/>
                  <a:gd name="T12" fmla="*/ 7 w 7"/>
                  <a:gd name="T13" fmla="*/ 4 h 7"/>
                  <a:gd name="T14" fmla="*/ 7 w 7"/>
                  <a:gd name="T15" fmla="*/ 4 h 7"/>
                  <a:gd name="T16" fmla="*/ 7 w 7"/>
                  <a:gd name="T17" fmla="*/ 7 h 7"/>
                  <a:gd name="T18" fmla="*/ 4 w 7"/>
                  <a:gd name="T19" fmla="*/ 7 h 7"/>
                  <a:gd name="T20" fmla="*/ 0 w 7"/>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0" y="7"/>
                    </a:moveTo>
                    <a:lnTo>
                      <a:pt x="0" y="7"/>
                    </a:lnTo>
                    <a:lnTo>
                      <a:pt x="0" y="7"/>
                    </a:lnTo>
                    <a:lnTo>
                      <a:pt x="0" y="4"/>
                    </a:lnTo>
                    <a:lnTo>
                      <a:pt x="4" y="4"/>
                    </a:lnTo>
                    <a:lnTo>
                      <a:pt x="7" y="0"/>
                    </a:lnTo>
                    <a:lnTo>
                      <a:pt x="7" y="4"/>
                    </a:lnTo>
                    <a:lnTo>
                      <a:pt x="7" y="4"/>
                    </a:lnTo>
                    <a:lnTo>
                      <a:pt x="7" y="7"/>
                    </a:lnTo>
                    <a:lnTo>
                      <a:pt x="4" y="7"/>
                    </a:lnTo>
                    <a:lnTo>
                      <a:pt x="0"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7" name="Freeform 3384">
                <a:extLst>
                  <a:ext uri="{FF2B5EF4-FFF2-40B4-BE49-F238E27FC236}">
                    <a16:creationId xmlns:a16="http://schemas.microsoft.com/office/drawing/2014/main" id="{D94FC41C-3EA4-47DF-AC35-2C9CCDC59CF9}"/>
                  </a:ext>
                </a:extLst>
              </p:cNvPr>
              <p:cNvSpPr>
                <a:spLocks/>
              </p:cNvSpPr>
              <p:nvPr/>
            </p:nvSpPr>
            <p:spPr bwMode="auto">
              <a:xfrm>
                <a:off x="6484" y="2736"/>
                <a:ext cx="21" cy="11"/>
              </a:xfrm>
              <a:custGeom>
                <a:avLst/>
                <a:gdLst>
                  <a:gd name="T0" fmla="*/ 3 w 21"/>
                  <a:gd name="T1" fmla="*/ 3 h 11"/>
                  <a:gd name="T2" fmla="*/ 0 w 21"/>
                  <a:gd name="T3" fmla="*/ 0 h 11"/>
                  <a:gd name="T4" fmla="*/ 3 w 21"/>
                  <a:gd name="T5" fmla="*/ 0 h 11"/>
                  <a:gd name="T6" fmla="*/ 7 w 21"/>
                  <a:gd name="T7" fmla="*/ 0 h 11"/>
                  <a:gd name="T8" fmla="*/ 7 w 21"/>
                  <a:gd name="T9" fmla="*/ 3 h 11"/>
                  <a:gd name="T10" fmla="*/ 10 w 21"/>
                  <a:gd name="T11" fmla="*/ 3 h 11"/>
                  <a:gd name="T12" fmla="*/ 14 w 21"/>
                  <a:gd name="T13" fmla="*/ 3 h 11"/>
                  <a:gd name="T14" fmla="*/ 18 w 21"/>
                  <a:gd name="T15" fmla="*/ 7 h 11"/>
                  <a:gd name="T16" fmla="*/ 21 w 21"/>
                  <a:gd name="T17" fmla="*/ 11 h 11"/>
                  <a:gd name="T18" fmla="*/ 18 w 21"/>
                  <a:gd name="T19" fmla="*/ 11 h 11"/>
                  <a:gd name="T20" fmla="*/ 14 w 21"/>
                  <a:gd name="T21" fmla="*/ 11 h 11"/>
                  <a:gd name="T22" fmla="*/ 10 w 21"/>
                  <a:gd name="T23" fmla="*/ 11 h 11"/>
                  <a:gd name="T24" fmla="*/ 10 w 21"/>
                  <a:gd name="T25" fmla="*/ 7 h 11"/>
                  <a:gd name="T26" fmla="*/ 7 w 21"/>
                  <a:gd name="T27" fmla="*/ 7 h 11"/>
                  <a:gd name="T28" fmla="*/ 3 w 21"/>
                  <a:gd name="T29" fmla="*/ 3 h 11"/>
                  <a:gd name="T30" fmla="*/ 3 w 21"/>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11">
                    <a:moveTo>
                      <a:pt x="3" y="3"/>
                    </a:moveTo>
                    <a:lnTo>
                      <a:pt x="0" y="0"/>
                    </a:lnTo>
                    <a:lnTo>
                      <a:pt x="3" y="0"/>
                    </a:lnTo>
                    <a:lnTo>
                      <a:pt x="7" y="0"/>
                    </a:lnTo>
                    <a:lnTo>
                      <a:pt x="7" y="3"/>
                    </a:lnTo>
                    <a:lnTo>
                      <a:pt x="10" y="3"/>
                    </a:lnTo>
                    <a:lnTo>
                      <a:pt x="14" y="3"/>
                    </a:lnTo>
                    <a:lnTo>
                      <a:pt x="18" y="7"/>
                    </a:lnTo>
                    <a:lnTo>
                      <a:pt x="21" y="11"/>
                    </a:lnTo>
                    <a:lnTo>
                      <a:pt x="18" y="11"/>
                    </a:lnTo>
                    <a:lnTo>
                      <a:pt x="14" y="11"/>
                    </a:lnTo>
                    <a:lnTo>
                      <a:pt x="10" y="11"/>
                    </a:lnTo>
                    <a:lnTo>
                      <a:pt x="10" y="7"/>
                    </a:lnTo>
                    <a:lnTo>
                      <a:pt x="7" y="7"/>
                    </a:lnTo>
                    <a:lnTo>
                      <a:pt x="3" y="3"/>
                    </a:lnTo>
                    <a:lnTo>
                      <a:pt x="3"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8" name="Freeform 3385">
                <a:extLst>
                  <a:ext uri="{FF2B5EF4-FFF2-40B4-BE49-F238E27FC236}">
                    <a16:creationId xmlns:a16="http://schemas.microsoft.com/office/drawing/2014/main" id="{F7723BA4-C5BB-4FA1-86A4-C7F34DDCDAFF}"/>
                  </a:ext>
                </a:extLst>
              </p:cNvPr>
              <p:cNvSpPr>
                <a:spLocks/>
              </p:cNvSpPr>
              <p:nvPr/>
            </p:nvSpPr>
            <p:spPr bwMode="auto">
              <a:xfrm>
                <a:off x="6484" y="2736"/>
                <a:ext cx="21" cy="11"/>
              </a:xfrm>
              <a:custGeom>
                <a:avLst/>
                <a:gdLst>
                  <a:gd name="T0" fmla="*/ 3 w 21"/>
                  <a:gd name="T1" fmla="*/ 3 h 11"/>
                  <a:gd name="T2" fmla="*/ 0 w 21"/>
                  <a:gd name="T3" fmla="*/ 0 h 11"/>
                  <a:gd name="T4" fmla="*/ 3 w 21"/>
                  <a:gd name="T5" fmla="*/ 0 h 11"/>
                  <a:gd name="T6" fmla="*/ 7 w 21"/>
                  <a:gd name="T7" fmla="*/ 0 h 11"/>
                  <a:gd name="T8" fmla="*/ 7 w 21"/>
                  <a:gd name="T9" fmla="*/ 3 h 11"/>
                  <a:gd name="T10" fmla="*/ 10 w 21"/>
                  <a:gd name="T11" fmla="*/ 3 h 11"/>
                  <a:gd name="T12" fmla="*/ 14 w 21"/>
                  <a:gd name="T13" fmla="*/ 3 h 11"/>
                  <a:gd name="T14" fmla="*/ 18 w 21"/>
                  <a:gd name="T15" fmla="*/ 7 h 11"/>
                  <a:gd name="T16" fmla="*/ 21 w 21"/>
                  <a:gd name="T17" fmla="*/ 11 h 11"/>
                  <a:gd name="T18" fmla="*/ 18 w 21"/>
                  <a:gd name="T19" fmla="*/ 11 h 11"/>
                  <a:gd name="T20" fmla="*/ 14 w 21"/>
                  <a:gd name="T21" fmla="*/ 11 h 11"/>
                  <a:gd name="T22" fmla="*/ 10 w 21"/>
                  <a:gd name="T23" fmla="*/ 11 h 11"/>
                  <a:gd name="T24" fmla="*/ 10 w 21"/>
                  <a:gd name="T25" fmla="*/ 7 h 11"/>
                  <a:gd name="T26" fmla="*/ 7 w 21"/>
                  <a:gd name="T27" fmla="*/ 7 h 11"/>
                  <a:gd name="T28" fmla="*/ 3 w 21"/>
                  <a:gd name="T29" fmla="*/ 3 h 11"/>
                  <a:gd name="T30" fmla="*/ 3 w 21"/>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11">
                    <a:moveTo>
                      <a:pt x="3" y="3"/>
                    </a:moveTo>
                    <a:lnTo>
                      <a:pt x="0" y="0"/>
                    </a:lnTo>
                    <a:lnTo>
                      <a:pt x="3" y="0"/>
                    </a:lnTo>
                    <a:lnTo>
                      <a:pt x="7" y="0"/>
                    </a:lnTo>
                    <a:lnTo>
                      <a:pt x="7" y="3"/>
                    </a:lnTo>
                    <a:lnTo>
                      <a:pt x="10" y="3"/>
                    </a:lnTo>
                    <a:lnTo>
                      <a:pt x="14" y="3"/>
                    </a:lnTo>
                    <a:lnTo>
                      <a:pt x="18" y="7"/>
                    </a:lnTo>
                    <a:lnTo>
                      <a:pt x="21" y="11"/>
                    </a:lnTo>
                    <a:lnTo>
                      <a:pt x="18" y="11"/>
                    </a:lnTo>
                    <a:lnTo>
                      <a:pt x="14" y="11"/>
                    </a:lnTo>
                    <a:lnTo>
                      <a:pt x="10" y="11"/>
                    </a:lnTo>
                    <a:lnTo>
                      <a:pt x="10" y="7"/>
                    </a:lnTo>
                    <a:lnTo>
                      <a:pt x="7" y="7"/>
                    </a:lnTo>
                    <a:lnTo>
                      <a:pt x="3" y="3"/>
                    </a:lnTo>
                    <a:lnTo>
                      <a:pt x="3"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9" name="Freeform 3386">
                <a:extLst>
                  <a:ext uri="{FF2B5EF4-FFF2-40B4-BE49-F238E27FC236}">
                    <a16:creationId xmlns:a16="http://schemas.microsoft.com/office/drawing/2014/main" id="{779C4EF9-3572-49F9-9217-ECB913B7BD7B}"/>
                  </a:ext>
                </a:extLst>
              </p:cNvPr>
              <p:cNvSpPr>
                <a:spLocks/>
              </p:cNvSpPr>
              <p:nvPr/>
            </p:nvSpPr>
            <p:spPr bwMode="auto">
              <a:xfrm>
                <a:off x="6487" y="2757"/>
                <a:ext cx="29" cy="4"/>
              </a:xfrm>
              <a:custGeom>
                <a:avLst/>
                <a:gdLst>
                  <a:gd name="T0" fmla="*/ 0 w 29"/>
                  <a:gd name="T1" fmla="*/ 0 h 4"/>
                  <a:gd name="T2" fmla="*/ 0 w 29"/>
                  <a:gd name="T3" fmla="*/ 0 h 4"/>
                  <a:gd name="T4" fmla="*/ 4 w 29"/>
                  <a:gd name="T5" fmla="*/ 0 h 4"/>
                  <a:gd name="T6" fmla="*/ 15 w 29"/>
                  <a:gd name="T7" fmla="*/ 0 h 4"/>
                  <a:gd name="T8" fmla="*/ 25 w 29"/>
                  <a:gd name="T9" fmla="*/ 0 h 4"/>
                  <a:gd name="T10" fmla="*/ 25 w 29"/>
                  <a:gd name="T11" fmla="*/ 0 h 4"/>
                  <a:gd name="T12" fmla="*/ 29 w 29"/>
                  <a:gd name="T13" fmla="*/ 4 h 4"/>
                  <a:gd name="T14" fmla="*/ 22 w 29"/>
                  <a:gd name="T15" fmla="*/ 4 h 4"/>
                  <a:gd name="T16" fmla="*/ 15 w 29"/>
                  <a:gd name="T17" fmla="*/ 4 h 4"/>
                  <a:gd name="T18" fmla="*/ 4 w 29"/>
                  <a:gd name="T19" fmla="*/ 0 h 4"/>
                  <a:gd name="T20" fmla="*/ 0 w 29"/>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4">
                    <a:moveTo>
                      <a:pt x="0" y="0"/>
                    </a:moveTo>
                    <a:lnTo>
                      <a:pt x="0" y="0"/>
                    </a:lnTo>
                    <a:lnTo>
                      <a:pt x="4" y="0"/>
                    </a:lnTo>
                    <a:lnTo>
                      <a:pt x="15" y="0"/>
                    </a:lnTo>
                    <a:lnTo>
                      <a:pt x="25" y="0"/>
                    </a:lnTo>
                    <a:lnTo>
                      <a:pt x="25" y="0"/>
                    </a:lnTo>
                    <a:lnTo>
                      <a:pt x="29" y="4"/>
                    </a:lnTo>
                    <a:lnTo>
                      <a:pt x="22" y="4"/>
                    </a:lnTo>
                    <a:lnTo>
                      <a:pt x="15" y="4"/>
                    </a:lnTo>
                    <a:lnTo>
                      <a:pt x="4"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0" name="Freeform 3387">
                <a:extLst>
                  <a:ext uri="{FF2B5EF4-FFF2-40B4-BE49-F238E27FC236}">
                    <a16:creationId xmlns:a16="http://schemas.microsoft.com/office/drawing/2014/main" id="{77FE03A9-8858-4AC1-BBBF-AB6C45382C94}"/>
                  </a:ext>
                </a:extLst>
              </p:cNvPr>
              <p:cNvSpPr>
                <a:spLocks/>
              </p:cNvSpPr>
              <p:nvPr/>
            </p:nvSpPr>
            <p:spPr bwMode="auto">
              <a:xfrm>
                <a:off x="6487" y="2757"/>
                <a:ext cx="29" cy="4"/>
              </a:xfrm>
              <a:custGeom>
                <a:avLst/>
                <a:gdLst>
                  <a:gd name="T0" fmla="*/ 0 w 29"/>
                  <a:gd name="T1" fmla="*/ 0 h 4"/>
                  <a:gd name="T2" fmla="*/ 0 w 29"/>
                  <a:gd name="T3" fmla="*/ 0 h 4"/>
                  <a:gd name="T4" fmla="*/ 4 w 29"/>
                  <a:gd name="T5" fmla="*/ 0 h 4"/>
                  <a:gd name="T6" fmla="*/ 15 w 29"/>
                  <a:gd name="T7" fmla="*/ 0 h 4"/>
                  <a:gd name="T8" fmla="*/ 25 w 29"/>
                  <a:gd name="T9" fmla="*/ 0 h 4"/>
                  <a:gd name="T10" fmla="*/ 25 w 29"/>
                  <a:gd name="T11" fmla="*/ 0 h 4"/>
                  <a:gd name="T12" fmla="*/ 29 w 29"/>
                  <a:gd name="T13" fmla="*/ 4 h 4"/>
                  <a:gd name="T14" fmla="*/ 22 w 29"/>
                  <a:gd name="T15" fmla="*/ 4 h 4"/>
                  <a:gd name="T16" fmla="*/ 15 w 29"/>
                  <a:gd name="T17" fmla="*/ 4 h 4"/>
                  <a:gd name="T18" fmla="*/ 4 w 29"/>
                  <a:gd name="T19" fmla="*/ 0 h 4"/>
                  <a:gd name="T20" fmla="*/ 0 w 29"/>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4">
                    <a:moveTo>
                      <a:pt x="0" y="0"/>
                    </a:moveTo>
                    <a:lnTo>
                      <a:pt x="0" y="0"/>
                    </a:lnTo>
                    <a:lnTo>
                      <a:pt x="4" y="0"/>
                    </a:lnTo>
                    <a:lnTo>
                      <a:pt x="15" y="0"/>
                    </a:lnTo>
                    <a:lnTo>
                      <a:pt x="25" y="0"/>
                    </a:lnTo>
                    <a:lnTo>
                      <a:pt x="25" y="0"/>
                    </a:lnTo>
                    <a:lnTo>
                      <a:pt x="29" y="4"/>
                    </a:lnTo>
                    <a:lnTo>
                      <a:pt x="22" y="4"/>
                    </a:lnTo>
                    <a:lnTo>
                      <a:pt x="15" y="4"/>
                    </a:lnTo>
                    <a:lnTo>
                      <a:pt x="4"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1" name="Freeform 3388">
                <a:extLst>
                  <a:ext uri="{FF2B5EF4-FFF2-40B4-BE49-F238E27FC236}">
                    <a16:creationId xmlns:a16="http://schemas.microsoft.com/office/drawing/2014/main" id="{48FC795A-2EA8-446D-9F28-19DD455D2C04}"/>
                  </a:ext>
                </a:extLst>
              </p:cNvPr>
              <p:cNvSpPr>
                <a:spLocks/>
              </p:cNvSpPr>
              <p:nvPr/>
            </p:nvSpPr>
            <p:spPr bwMode="auto">
              <a:xfrm>
                <a:off x="6437" y="2833"/>
                <a:ext cx="4" cy="7"/>
              </a:xfrm>
              <a:custGeom>
                <a:avLst/>
                <a:gdLst>
                  <a:gd name="T0" fmla="*/ 0 w 4"/>
                  <a:gd name="T1" fmla="*/ 0 h 7"/>
                  <a:gd name="T2" fmla="*/ 0 w 4"/>
                  <a:gd name="T3" fmla="*/ 0 h 7"/>
                  <a:gd name="T4" fmla="*/ 4 w 4"/>
                  <a:gd name="T5" fmla="*/ 0 h 7"/>
                  <a:gd name="T6" fmla="*/ 4 w 4"/>
                  <a:gd name="T7" fmla="*/ 3 h 7"/>
                  <a:gd name="T8" fmla="*/ 0 w 4"/>
                  <a:gd name="T9" fmla="*/ 7 h 7"/>
                  <a:gd name="T10" fmla="*/ 0 w 4"/>
                  <a:gd name="T11" fmla="*/ 7 h 7"/>
                  <a:gd name="T12" fmla="*/ 0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0"/>
                    </a:moveTo>
                    <a:lnTo>
                      <a:pt x="0" y="0"/>
                    </a:lnTo>
                    <a:lnTo>
                      <a:pt x="4" y="0"/>
                    </a:lnTo>
                    <a:lnTo>
                      <a:pt x="4" y="3"/>
                    </a:lnTo>
                    <a:lnTo>
                      <a:pt x="0" y="7"/>
                    </a:lnTo>
                    <a:lnTo>
                      <a:pt x="0" y="7"/>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2" name="Freeform 3389">
                <a:extLst>
                  <a:ext uri="{FF2B5EF4-FFF2-40B4-BE49-F238E27FC236}">
                    <a16:creationId xmlns:a16="http://schemas.microsoft.com/office/drawing/2014/main" id="{F9498471-213D-4B56-B967-0496A697F9BE}"/>
                  </a:ext>
                </a:extLst>
              </p:cNvPr>
              <p:cNvSpPr>
                <a:spLocks/>
              </p:cNvSpPr>
              <p:nvPr/>
            </p:nvSpPr>
            <p:spPr bwMode="auto">
              <a:xfrm>
                <a:off x="6437" y="2833"/>
                <a:ext cx="4" cy="7"/>
              </a:xfrm>
              <a:custGeom>
                <a:avLst/>
                <a:gdLst>
                  <a:gd name="T0" fmla="*/ 0 w 4"/>
                  <a:gd name="T1" fmla="*/ 0 h 7"/>
                  <a:gd name="T2" fmla="*/ 0 w 4"/>
                  <a:gd name="T3" fmla="*/ 0 h 7"/>
                  <a:gd name="T4" fmla="*/ 4 w 4"/>
                  <a:gd name="T5" fmla="*/ 0 h 7"/>
                  <a:gd name="T6" fmla="*/ 4 w 4"/>
                  <a:gd name="T7" fmla="*/ 3 h 7"/>
                  <a:gd name="T8" fmla="*/ 0 w 4"/>
                  <a:gd name="T9" fmla="*/ 7 h 7"/>
                  <a:gd name="T10" fmla="*/ 0 w 4"/>
                  <a:gd name="T11" fmla="*/ 7 h 7"/>
                  <a:gd name="T12" fmla="*/ 0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0"/>
                    </a:moveTo>
                    <a:lnTo>
                      <a:pt x="0" y="0"/>
                    </a:lnTo>
                    <a:lnTo>
                      <a:pt x="4" y="0"/>
                    </a:lnTo>
                    <a:lnTo>
                      <a:pt x="4" y="3"/>
                    </a:lnTo>
                    <a:lnTo>
                      <a:pt x="0" y="7"/>
                    </a:lnTo>
                    <a:lnTo>
                      <a:pt x="0" y="7"/>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3" name="Freeform 3390">
                <a:extLst>
                  <a:ext uri="{FF2B5EF4-FFF2-40B4-BE49-F238E27FC236}">
                    <a16:creationId xmlns:a16="http://schemas.microsoft.com/office/drawing/2014/main" id="{B66C8151-9BA2-4A80-A4F1-95BDE4578BE3}"/>
                  </a:ext>
                </a:extLst>
              </p:cNvPr>
              <p:cNvSpPr>
                <a:spLocks/>
              </p:cNvSpPr>
              <p:nvPr/>
            </p:nvSpPr>
            <p:spPr bwMode="auto">
              <a:xfrm>
                <a:off x="6462" y="2833"/>
                <a:ext cx="11" cy="21"/>
              </a:xfrm>
              <a:custGeom>
                <a:avLst/>
                <a:gdLst>
                  <a:gd name="T0" fmla="*/ 0 w 11"/>
                  <a:gd name="T1" fmla="*/ 7 h 21"/>
                  <a:gd name="T2" fmla="*/ 4 w 11"/>
                  <a:gd name="T3" fmla="*/ 0 h 21"/>
                  <a:gd name="T4" fmla="*/ 7 w 11"/>
                  <a:gd name="T5" fmla="*/ 3 h 21"/>
                  <a:gd name="T6" fmla="*/ 11 w 11"/>
                  <a:gd name="T7" fmla="*/ 7 h 21"/>
                  <a:gd name="T8" fmla="*/ 7 w 11"/>
                  <a:gd name="T9" fmla="*/ 14 h 21"/>
                  <a:gd name="T10" fmla="*/ 11 w 11"/>
                  <a:gd name="T11" fmla="*/ 18 h 21"/>
                  <a:gd name="T12" fmla="*/ 7 w 11"/>
                  <a:gd name="T13" fmla="*/ 21 h 21"/>
                  <a:gd name="T14" fmla="*/ 7 w 11"/>
                  <a:gd name="T15" fmla="*/ 21 h 21"/>
                  <a:gd name="T16" fmla="*/ 4 w 11"/>
                  <a:gd name="T17" fmla="*/ 18 h 21"/>
                  <a:gd name="T18" fmla="*/ 4 w 11"/>
                  <a:gd name="T19" fmla="*/ 18 h 21"/>
                  <a:gd name="T20" fmla="*/ 0 w 11"/>
                  <a:gd name="T21" fmla="*/ 14 h 21"/>
                  <a:gd name="T22" fmla="*/ 4 w 11"/>
                  <a:gd name="T23" fmla="*/ 10 h 21"/>
                  <a:gd name="T24" fmla="*/ 0 w 11"/>
                  <a:gd name="T25" fmla="*/ 10 h 21"/>
                  <a:gd name="T26" fmla="*/ 0 w 11"/>
                  <a:gd name="T27"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21">
                    <a:moveTo>
                      <a:pt x="0" y="7"/>
                    </a:moveTo>
                    <a:lnTo>
                      <a:pt x="4" y="0"/>
                    </a:lnTo>
                    <a:lnTo>
                      <a:pt x="7" y="3"/>
                    </a:lnTo>
                    <a:lnTo>
                      <a:pt x="11" y="7"/>
                    </a:lnTo>
                    <a:lnTo>
                      <a:pt x="7" y="14"/>
                    </a:lnTo>
                    <a:lnTo>
                      <a:pt x="11" y="18"/>
                    </a:lnTo>
                    <a:lnTo>
                      <a:pt x="7" y="21"/>
                    </a:lnTo>
                    <a:lnTo>
                      <a:pt x="7" y="21"/>
                    </a:lnTo>
                    <a:lnTo>
                      <a:pt x="4" y="18"/>
                    </a:lnTo>
                    <a:lnTo>
                      <a:pt x="4" y="18"/>
                    </a:lnTo>
                    <a:lnTo>
                      <a:pt x="0" y="14"/>
                    </a:lnTo>
                    <a:lnTo>
                      <a:pt x="4" y="10"/>
                    </a:lnTo>
                    <a:lnTo>
                      <a:pt x="0" y="10"/>
                    </a:lnTo>
                    <a:lnTo>
                      <a:pt x="0"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4" name="Freeform 3391">
                <a:extLst>
                  <a:ext uri="{FF2B5EF4-FFF2-40B4-BE49-F238E27FC236}">
                    <a16:creationId xmlns:a16="http://schemas.microsoft.com/office/drawing/2014/main" id="{0B2CB720-03A3-46B6-8969-106304FA8098}"/>
                  </a:ext>
                </a:extLst>
              </p:cNvPr>
              <p:cNvSpPr>
                <a:spLocks/>
              </p:cNvSpPr>
              <p:nvPr/>
            </p:nvSpPr>
            <p:spPr bwMode="auto">
              <a:xfrm>
                <a:off x="6462" y="2833"/>
                <a:ext cx="11" cy="21"/>
              </a:xfrm>
              <a:custGeom>
                <a:avLst/>
                <a:gdLst>
                  <a:gd name="T0" fmla="*/ 0 w 11"/>
                  <a:gd name="T1" fmla="*/ 7 h 21"/>
                  <a:gd name="T2" fmla="*/ 4 w 11"/>
                  <a:gd name="T3" fmla="*/ 0 h 21"/>
                  <a:gd name="T4" fmla="*/ 7 w 11"/>
                  <a:gd name="T5" fmla="*/ 3 h 21"/>
                  <a:gd name="T6" fmla="*/ 11 w 11"/>
                  <a:gd name="T7" fmla="*/ 7 h 21"/>
                  <a:gd name="T8" fmla="*/ 7 w 11"/>
                  <a:gd name="T9" fmla="*/ 14 h 21"/>
                  <a:gd name="T10" fmla="*/ 11 w 11"/>
                  <a:gd name="T11" fmla="*/ 18 h 21"/>
                  <a:gd name="T12" fmla="*/ 7 w 11"/>
                  <a:gd name="T13" fmla="*/ 21 h 21"/>
                  <a:gd name="T14" fmla="*/ 7 w 11"/>
                  <a:gd name="T15" fmla="*/ 21 h 21"/>
                  <a:gd name="T16" fmla="*/ 4 w 11"/>
                  <a:gd name="T17" fmla="*/ 18 h 21"/>
                  <a:gd name="T18" fmla="*/ 4 w 11"/>
                  <a:gd name="T19" fmla="*/ 18 h 21"/>
                  <a:gd name="T20" fmla="*/ 0 w 11"/>
                  <a:gd name="T21" fmla="*/ 14 h 21"/>
                  <a:gd name="T22" fmla="*/ 4 w 11"/>
                  <a:gd name="T23" fmla="*/ 10 h 21"/>
                  <a:gd name="T24" fmla="*/ 0 w 11"/>
                  <a:gd name="T25" fmla="*/ 10 h 21"/>
                  <a:gd name="T26" fmla="*/ 0 w 11"/>
                  <a:gd name="T27"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21">
                    <a:moveTo>
                      <a:pt x="0" y="7"/>
                    </a:moveTo>
                    <a:lnTo>
                      <a:pt x="4" y="0"/>
                    </a:lnTo>
                    <a:lnTo>
                      <a:pt x="7" y="3"/>
                    </a:lnTo>
                    <a:lnTo>
                      <a:pt x="11" y="7"/>
                    </a:lnTo>
                    <a:lnTo>
                      <a:pt x="7" y="14"/>
                    </a:lnTo>
                    <a:lnTo>
                      <a:pt x="11" y="18"/>
                    </a:lnTo>
                    <a:lnTo>
                      <a:pt x="7" y="21"/>
                    </a:lnTo>
                    <a:lnTo>
                      <a:pt x="7" y="21"/>
                    </a:lnTo>
                    <a:lnTo>
                      <a:pt x="4" y="18"/>
                    </a:lnTo>
                    <a:lnTo>
                      <a:pt x="4" y="18"/>
                    </a:lnTo>
                    <a:lnTo>
                      <a:pt x="0" y="14"/>
                    </a:lnTo>
                    <a:lnTo>
                      <a:pt x="4" y="10"/>
                    </a:lnTo>
                    <a:lnTo>
                      <a:pt x="0" y="10"/>
                    </a:lnTo>
                    <a:lnTo>
                      <a:pt x="0"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5" name="Freeform 3392">
                <a:extLst>
                  <a:ext uri="{FF2B5EF4-FFF2-40B4-BE49-F238E27FC236}">
                    <a16:creationId xmlns:a16="http://schemas.microsoft.com/office/drawing/2014/main" id="{2E9F4D88-D062-44C2-914B-259FB8D82DDD}"/>
                  </a:ext>
                </a:extLst>
              </p:cNvPr>
              <p:cNvSpPr>
                <a:spLocks/>
              </p:cNvSpPr>
              <p:nvPr/>
            </p:nvSpPr>
            <p:spPr bwMode="auto">
              <a:xfrm>
                <a:off x="6459" y="2847"/>
                <a:ext cx="10" cy="11"/>
              </a:xfrm>
              <a:custGeom>
                <a:avLst/>
                <a:gdLst>
                  <a:gd name="T0" fmla="*/ 3 w 10"/>
                  <a:gd name="T1" fmla="*/ 4 h 11"/>
                  <a:gd name="T2" fmla="*/ 0 w 10"/>
                  <a:gd name="T3" fmla="*/ 0 h 11"/>
                  <a:gd name="T4" fmla="*/ 3 w 10"/>
                  <a:gd name="T5" fmla="*/ 0 h 11"/>
                  <a:gd name="T6" fmla="*/ 3 w 10"/>
                  <a:gd name="T7" fmla="*/ 4 h 11"/>
                  <a:gd name="T8" fmla="*/ 7 w 10"/>
                  <a:gd name="T9" fmla="*/ 4 h 11"/>
                  <a:gd name="T10" fmla="*/ 7 w 10"/>
                  <a:gd name="T11" fmla="*/ 7 h 11"/>
                  <a:gd name="T12" fmla="*/ 10 w 10"/>
                  <a:gd name="T13" fmla="*/ 7 h 11"/>
                  <a:gd name="T14" fmla="*/ 10 w 10"/>
                  <a:gd name="T15" fmla="*/ 11 h 11"/>
                  <a:gd name="T16" fmla="*/ 7 w 10"/>
                  <a:gd name="T17" fmla="*/ 11 h 11"/>
                  <a:gd name="T18" fmla="*/ 3 w 10"/>
                  <a:gd name="T19" fmla="*/ 7 h 11"/>
                  <a:gd name="T20" fmla="*/ 3 w 10"/>
                  <a:gd name="T21" fmla="*/ 4 h 11"/>
                  <a:gd name="T22" fmla="*/ 3 w 10"/>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1">
                    <a:moveTo>
                      <a:pt x="3" y="4"/>
                    </a:moveTo>
                    <a:lnTo>
                      <a:pt x="0" y="0"/>
                    </a:lnTo>
                    <a:lnTo>
                      <a:pt x="3" y="0"/>
                    </a:lnTo>
                    <a:lnTo>
                      <a:pt x="3" y="4"/>
                    </a:lnTo>
                    <a:lnTo>
                      <a:pt x="7" y="4"/>
                    </a:lnTo>
                    <a:lnTo>
                      <a:pt x="7" y="7"/>
                    </a:lnTo>
                    <a:lnTo>
                      <a:pt x="10" y="7"/>
                    </a:lnTo>
                    <a:lnTo>
                      <a:pt x="10" y="11"/>
                    </a:lnTo>
                    <a:lnTo>
                      <a:pt x="7" y="11"/>
                    </a:lnTo>
                    <a:lnTo>
                      <a:pt x="3" y="7"/>
                    </a:lnTo>
                    <a:lnTo>
                      <a:pt x="3" y="4"/>
                    </a:lnTo>
                    <a:lnTo>
                      <a:pt x="3" y="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6" name="Freeform 3393">
                <a:extLst>
                  <a:ext uri="{FF2B5EF4-FFF2-40B4-BE49-F238E27FC236}">
                    <a16:creationId xmlns:a16="http://schemas.microsoft.com/office/drawing/2014/main" id="{A74FC097-D70D-48BA-8F52-4E02CA735E34}"/>
                  </a:ext>
                </a:extLst>
              </p:cNvPr>
              <p:cNvSpPr>
                <a:spLocks/>
              </p:cNvSpPr>
              <p:nvPr/>
            </p:nvSpPr>
            <p:spPr bwMode="auto">
              <a:xfrm>
                <a:off x="6459" y="2847"/>
                <a:ext cx="10" cy="11"/>
              </a:xfrm>
              <a:custGeom>
                <a:avLst/>
                <a:gdLst>
                  <a:gd name="T0" fmla="*/ 3 w 10"/>
                  <a:gd name="T1" fmla="*/ 4 h 11"/>
                  <a:gd name="T2" fmla="*/ 0 w 10"/>
                  <a:gd name="T3" fmla="*/ 0 h 11"/>
                  <a:gd name="T4" fmla="*/ 3 w 10"/>
                  <a:gd name="T5" fmla="*/ 0 h 11"/>
                  <a:gd name="T6" fmla="*/ 3 w 10"/>
                  <a:gd name="T7" fmla="*/ 4 h 11"/>
                  <a:gd name="T8" fmla="*/ 7 w 10"/>
                  <a:gd name="T9" fmla="*/ 4 h 11"/>
                  <a:gd name="T10" fmla="*/ 7 w 10"/>
                  <a:gd name="T11" fmla="*/ 7 h 11"/>
                  <a:gd name="T12" fmla="*/ 10 w 10"/>
                  <a:gd name="T13" fmla="*/ 7 h 11"/>
                  <a:gd name="T14" fmla="*/ 10 w 10"/>
                  <a:gd name="T15" fmla="*/ 11 h 11"/>
                  <a:gd name="T16" fmla="*/ 7 w 10"/>
                  <a:gd name="T17" fmla="*/ 11 h 11"/>
                  <a:gd name="T18" fmla="*/ 3 w 10"/>
                  <a:gd name="T19" fmla="*/ 7 h 11"/>
                  <a:gd name="T20" fmla="*/ 3 w 10"/>
                  <a:gd name="T21" fmla="*/ 4 h 11"/>
                  <a:gd name="T22" fmla="*/ 3 w 10"/>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1">
                    <a:moveTo>
                      <a:pt x="3" y="4"/>
                    </a:moveTo>
                    <a:lnTo>
                      <a:pt x="0" y="0"/>
                    </a:lnTo>
                    <a:lnTo>
                      <a:pt x="3" y="0"/>
                    </a:lnTo>
                    <a:lnTo>
                      <a:pt x="3" y="4"/>
                    </a:lnTo>
                    <a:lnTo>
                      <a:pt x="7" y="4"/>
                    </a:lnTo>
                    <a:lnTo>
                      <a:pt x="7" y="7"/>
                    </a:lnTo>
                    <a:lnTo>
                      <a:pt x="10" y="7"/>
                    </a:lnTo>
                    <a:lnTo>
                      <a:pt x="10" y="11"/>
                    </a:lnTo>
                    <a:lnTo>
                      <a:pt x="7" y="11"/>
                    </a:lnTo>
                    <a:lnTo>
                      <a:pt x="3" y="7"/>
                    </a:lnTo>
                    <a:lnTo>
                      <a:pt x="3" y="4"/>
                    </a:lnTo>
                    <a:lnTo>
                      <a:pt x="3" y="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7" name="Freeform 3394">
                <a:extLst>
                  <a:ext uri="{FF2B5EF4-FFF2-40B4-BE49-F238E27FC236}">
                    <a16:creationId xmlns:a16="http://schemas.microsoft.com/office/drawing/2014/main" id="{69626C19-87A9-4300-A86D-E8504035CF93}"/>
                  </a:ext>
                </a:extLst>
              </p:cNvPr>
              <p:cNvSpPr>
                <a:spLocks/>
              </p:cNvSpPr>
              <p:nvPr/>
            </p:nvSpPr>
            <p:spPr bwMode="auto">
              <a:xfrm>
                <a:off x="6459" y="2851"/>
                <a:ext cx="7" cy="14"/>
              </a:xfrm>
              <a:custGeom>
                <a:avLst/>
                <a:gdLst>
                  <a:gd name="T0" fmla="*/ 0 w 7"/>
                  <a:gd name="T1" fmla="*/ 0 h 14"/>
                  <a:gd name="T2" fmla="*/ 3 w 7"/>
                  <a:gd name="T3" fmla="*/ 0 h 14"/>
                  <a:gd name="T4" fmla="*/ 7 w 7"/>
                  <a:gd name="T5" fmla="*/ 7 h 14"/>
                  <a:gd name="T6" fmla="*/ 7 w 7"/>
                  <a:gd name="T7" fmla="*/ 7 h 14"/>
                  <a:gd name="T8" fmla="*/ 7 w 7"/>
                  <a:gd name="T9" fmla="*/ 10 h 14"/>
                  <a:gd name="T10" fmla="*/ 7 w 7"/>
                  <a:gd name="T11" fmla="*/ 14 h 14"/>
                  <a:gd name="T12" fmla="*/ 3 w 7"/>
                  <a:gd name="T13" fmla="*/ 14 h 14"/>
                  <a:gd name="T14" fmla="*/ 0 w 7"/>
                  <a:gd name="T15" fmla="*/ 14 h 14"/>
                  <a:gd name="T16" fmla="*/ 0 w 7"/>
                  <a:gd name="T17" fmla="*/ 10 h 14"/>
                  <a:gd name="T18" fmla="*/ 0 w 7"/>
                  <a:gd name="T19" fmla="*/ 7 h 14"/>
                  <a:gd name="T20" fmla="*/ 0 w 7"/>
                  <a:gd name="T21" fmla="*/ 7 h 14"/>
                  <a:gd name="T22" fmla="*/ 0 w 7"/>
                  <a:gd name="T23" fmla="*/ 10 h 14"/>
                  <a:gd name="T24" fmla="*/ 3 w 7"/>
                  <a:gd name="T25" fmla="*/ 10 h 14"/>
                  <a:gd name="T26" fmla="*/ 3 w 7"/>
                  <a:gd name="T27" fmla="*/ 3 h 14"/>
                  <a:gd name="T28" fmla="*/ 3 w 7"/>
                  <a:gd name="T29" fmla="*/ 3 h 14"/>
                  <a:gd name="T30" fmla="*/ 0 w 7"/>
                  <a:gd name="T31" fmla="*/ 3 h 14"/>
                  <a:gd name="T32" fmla="*/ 0 w 7"/>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4">
                    <a:moveTo>
                      <a:pt x="0" y="0"/>
                    </a:moveTo>
                    <a:lnTo>
                      <a:pt x="3" y="0"/>
                    </a:lnTo>
                    <a:lnTo>
                      <a:pt x="7" y="7"/>
                    </a:lnTo>
                    <a:lnTo>
                      <a:pt x="7" y="7"/>
                    </a:lnTo>
                    <a:lnTo>
                      <a:pt x="7" y="10"/>
                    </a:lnTo>
                    <a:lnTo>
                      <a:pt x="7" y="14"/>
                    </a:lnTo>
                    <a:lnTo>
                      <a:pt x="3" y="14"/>
                    </a:lnTo>
                    <a:lnTo>
                      <a:pt x="0" y="14"/>
                    </a:lnTo>
                    <a:lnTo>
                      <a:pt x="0" y="10"/>
                    </a:lnTo>
                    <a:lnTo>
                      <a:pt x="0" y="7"/>
                    </a:lnTo>
                    <a:lnTo>
                      <a:pt x="0" y="7"/>
                    </a:lnTo>
                    <a:lnTo>
                      <a:pt x="0" y="10"/>
                    </a:lnTo>
                    <a:lnTo>
                      <a:pt x="3" y="10"/>
                    </a:lnTo>
                    <a:lnTo>
                      <a:pt x="3" y="3"/>
                    </a:lnTo>
                    <a:lnTo>
                      <a:pt x="3" y="3"/>
                    </a:lnTo>
                    <a:lnTo>
                      <a:pt x="0" y="3"/>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8" name="Freeform 3395">
                <a:extLst>
                  <a:ext uri="{FF2B5EF4-FFF2-40B4-BE49-F238E27FC236}">
                    <a16:creationId xmlns:a16="http://schemas.microsoft.com/office/drawing/2014/main" id="{63494495-8FBF-4CAB-A935-5DED26978F9D}"/>
                  </a:ext>
                </a:extLst>
              </p:cNvPr>
              <p:cNvSpPr>
                <a:spLocks/>
              </p:cNvSpPr>
              <p:nvPr/>
            </p:nvSpPr>
            <p:spPr bwMode="auto">
              <a:xfrm>
                <a:off x="6459" y="2851"/>
                <a:ext cx="7" cy="14"/>
              </a:xfrm>
              <a:custGeom>
                <a:avLst/>
                <a:gdLst>
                  <a:gd name="T0" fmla="*/ 0 w 7"/>
                  <a:gd name="T1" fmla="*/ 0 h 14"/>
                  <a:gd name="T2" fmla="*/ 3 w 7"/>
                  <a:gd name="T3" fmla="*/ 0 h 14"/>
                  <a:gd name="T4" fmla="*/ 7 w 7"/>
                  <a:gd name="T5" fmla="*/ 7 h 14"/>
                  <a:gd name="T6" fmla="*/ 7 w 7"/>
                  <a:gd name="T7" fmla="*/ 7 h 14"/>
                  <a:gd name="T8" fmla="*/ 7 w 7"/>
                  <a:gd name="T9" fmla="*/ 10 h 14"/>
                  <a:gd name="T10" fmla="*/ 7 w 7"/>
                  <a:gd name="T11" fmla="*/ 14 h 14"/>
                  <a:gd name="T12" fmla="*/ 3 w 7"/>
                  <a:gd name="T13" fmla="*/ 14 h 14"/>
                  <a:gd name="T14" fmla="*/ 0 w 7"/>
                  <a:gd name="T15" fmla="*/ 14 h 14"/>
                  <a:gd name="T16" fmla="*/ 0 w 7"/>
                  <a:gd name="T17" fmla="*/ 10 h 14"/>
                  <a:gd name="T18" fmla="*/ 0 w 7"/>
                  <a:gd name="T19" fmla="*/ 7 h 14"/>
                  <a:gd name="T20" fmla="*/ 0 w 7"/>
                  <a:gd name="T21" fmla="*/ 7 h 14"/>
                  <a:gd name="T22" fmla="*/ 0 w 7"/>
                  <a:gd name="T23" fmla="*/ 10 h 14"/>
                  <a:gd name="T24" fmla="*/ 3 w 7"/>
                  <a:gd name="T25" fmla="*/ 10 h 14"/>
                  <a:gd name="T26" fmla="*/ 3 w 7"/>
                  <a:gd name="T27" fmla="*/ 3 h 14"/>
                  <a:gd name="T28" fmla="*/ 3 w 7"/>
                  <a:gd name="T29" fmla="*/ 3 h 14"/>
                  <a:gd name="T30" fmla="*/ 0 w 7"/>
                  <a:gd name="T31" fmla="*/ 3 h 14"/>
                  <a:gd name="T32" fmla="*/ 0 w 7"/>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4">
                    <a:moveTo>
                      <a:pt x="0" y="0"/>
                    </a:moveTo>
                    <a:lnTo>
                      <a:pt x="3" y="0"/>
                    </a:lnTo>
                    <a:lnTo>
                      <a:pt x="7" y="7"/>
                    </a:lnTo>
                    <a:lnTo>
                      <a:pt x="7" y="7"/>
                    </a:lnTo>
                    <a:lnTo>
                      <a:pt x="7" y="10"/>
                    </a:lnTo>
                    <a:lnTo>
                      <a:pt x="7" y="14"/>
                    </a:lnTo>
                    <a:lnTo>
                      <a:pt x="3" y="14"/>
                    </a:lnTo>
                    <a:lnTo>
                      <a:pt x="0" y="14"/>
                    </a:lnTo>
                    <a:lnTo>
                      <a:pt x="0" y="10"/>
                    </a:lnTo>
                    <a:lnTo>
                      <a:pt x="0" y="7"/>
                    </a:lnTo>
                    <a:lnTo>
                      <a:pt x="0" y="7"/>
                    </a:lnTo>
                    <a:lnTo>
                      <a:pt x="0" y="10"/>
                    </a:lnTo>
                    <a:lnTo>
                      <a:pt x="3" y="10"/>
                    </a:lnTo>
                    <a:lnTo>
                      <a:pt x="3" y="3"/>
                    </a:lnTo>
                    <a:lnTo>
                      <a:pt x="3" y="3"/>
                    </a:lnTo>
                    <a:lnTo>
                      <a:pt x="0" y="3"/>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9" name="Freeform 3396">
                <a:extLst>
                  <a:ext uri="{FF2B5EF4-FFF2-40B4-BE49-F238E27FC236}">
                    <a16:creationId xmlns:a16="http://schemas.microsoft.com/office/drawing/2014/main" id="{B05A1248-0730-4972-9534-6D33C4C87BF8}"/>
                  </a:ext>
                </a:extLst>
              </p:cNvPr>
              <p:cNvSpPr>
                <a:spLocks/>
              </p:cNvSpPr>
              <p:nvPr/>
            </p:nvSpPr>
            <p:spPr bwMode="auto">
              <a:xfrm>
                <a:off x="6398" y="2869"/>
                <a:ext cx="10" cy="17"/>
              </a:xfrm>
              <a:custGeom>
                <a:avLst/>
                <a:gdLst>
                  <a:gd name="T0" fmla="*/ 0 w 10"/>
                  <a:gd name="T1" fmla="*/ 14 h 17"/>
                  <a:gd name="T2" fmla="*/ 0 w 10"/>
                  <a:gd name="T3" fmla="*/ 14 h 17"/>
                  <a:gd name="T4" fmla="*/ 3 w 10"/>
                  <a:gd name="T5" fmla="*/ 14 h 17"/>
                  <a:gd name="T6" fmla="*/ 3 w 10"/>
                  <a:gd name="T7" fmla="*/ 7 h 17"/>
                  <a:gd name="T8" fmla="*/ 7 w 10"/>
                  <a:gd name="T9" fmla="*/ 3 h 17"/>
                  <a:gd name="T10" fmla="*/ 7 w 10"/>
                  <a:gd name="T11" fmla="*/ 0 h 17"/>
                  <a:gd name="T12" fmla="*/ 10 w 10"/>
                  <a:gd name="T13" fmla="*/ 0 h 17"/>
                  <a:gd name="T14" fmla="*/ 10 w 10"/>
                  <a:gd name="T15" fmla="*/ 0 h 17"/>
                  <a:gd name="T16" fmla="*/ 10 w 10"/>
                  <a:gd name="T17" fmla="*/ 10 h 17"/>
                  <a:gd name="T18" fmla="*/ 3 w 10"/>
                  <a:gd name="T19" fmla="*/ 17 h 17"/>
                  <a:gd name="T20" fmla="*/ 0 w 10"/>
                  <a:gd name="T21" fmla="*/ 14 h 17"/>
                  <a:gd name="T22" fmla="*/ 0 w 10"/>
                  <a:gd name="T2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7">
                    <a:moveTo>
                      <a:pt x="0" y="14"/>
                    </a:moveTo>
                    <a:lnTo>
                      <a:pt x="0" y="14"/>
                    </a:lnTo>
                    <a:lnTo>
                      <a:pt x="3" y="14"/>
                    </a:lnTo>
                    <a:lnTo>
                      <a:pt x="3" y="7"/>
                    </a:lnTo>
                    <a:lnTo>
                      <a:pt x="7" y="3"/>
                    </a:lnTo>
                    <a:lnTo>
                      <a:pt x="7" y="0"/>
                    </a:lnTo>
                    <a:lnTo>
                      <a:pt x="10" y="0"/>
                    </a:lnTo>
                    <a:lnTo>
                      <a:pt x="10" y="0"/>
                    </a:lnTo>
                    <a:lnTo>
                      <a:pt x="10" y="10"/>
                    </a:lnTo>
                    <a:lnTo>
                      <a:pt x="3" y="17"/>
                    </a:lnTo>
                    <a:lnTo>
                      <a:pt x="0" y="14"/>
                    </a:lnTo>
                    <a:lnTo>
                      <a:pt x="0" y="1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0" name="Freeform 3397">
                <a:extLst>
                  <a:ext uri="{FF2B5EF4-FFF2-40B4-BE49-F238E27FC236}">
                    <a16:creationId xmlns:a16="http://schemas.microsoft.com/office/drawing/2014/main" id="{C17A16F0-4AD5-453E-8F27-3BFD705D5CCA}"/>
                  </a:ext>
                </a:extLst>
              </p:cNvPr>
              <p:cNvSpPr>
                <a:spLocks/>
              </p:cNvSpPr>
              <p:nvPr/>
            </p:nvSpPr>
            <p:spPr bwMode="auto">
              <a:xfrm>
                <a:off x="6398" y="2869"/>
                <a:ext cx="10" cy="17"/>
              </a:xfrm>
              <a:custGeom>
                <a:avLst/>
                <a:gdLst>
                  <a:gd name="T0" fmla="*/ 0 w 10"/>
                  <a:gd name="T1" fmla="*/ 14 h 17"/>
                  <a:gd name="T2" fmla="*/ 0 w 10"/>
                  <a:gd name="T3" fmla="*/ 14 h 17"/>
                  <a:gd name="T4" fmla="*/ 3 w 10"/>
                  <a:gd name="T5" fmla="*/ 14 h 17"/>
                  <a:gd name="T6" fmla="*/ 3 w 10"/>
                  <a:gd name="T7" fmla="*/ 7 h 17"/>
                  <a:gd name="T8" fmla="*/ 7 w 10"/>
                  <a:gd name="T9" fmla="*/ 3 h 17"/>
                  <a:gd name="T10" fmla="*/ 7 w 10"/>
                  <a:gd name="T11" fmla="*/ 0 h 17"/>
                  <a:gd name="T12" fmla="*/ 10 w 10"/>
                  <a:gd name="T13" fmla="*/ 0 h 17"/>
                  <a:gd name="T14" fmla="*/ 10 w 10"/>
                  <a:gd name="T15" fmla="*/ 0 h 17"/>
                  <a:gd name="T16" fmla="*/ 10 w 10"/>
                  <a:gd name="T17" fmla="*/ 10 h 17"/>
                  <a:gd name="T18" fmla="*/ 3 w 10"/>
                  <a:gd name="T19" fmla="*/ 17 h 17"/>
                  <a:gd name="T20" fmla="*/ 0 w 10"/>
                  <a:gd name="T21" fmla="*/ 14 h 17"/>
                  <a:gd name="T22" fmla="*/ 0 w 10"/>
                  <a:gd name="T2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7">
                    <a:moveTo>
                      <a:pt x="0" y="14"/>
                    </a:moveTo>
                    <a:lnTo>
                      <a:pt x="0" y="14"/>
                    </a:lnTo>
                    <a:lnTo>
                      <a:pt x="3" y="14"/>
                    </a:lnTo>
                    <a:lnTo>
                      <a:pt x="3" y="7"/>
                    </a:lnTo>
                    <a:lnTo>
                      <a:pt x="7" y="3"/>
                    </a:lnTo>
                    <a:lnTo>
                      <a:pt x="7" y="0"/>
                    </a:lnTo>
                    <a:lnTo>
                      <a:pt x="10" y="0"/>
                    </a:lnTo>
                    <a:lnTo>
                      <a:pt x="10" y="0"/>
                    </a:lnTo>
                    <a:lnTo>
                      <a:pt x="10" y="10"/>
                    </a:lnTo>
                    <a:lnTo>
                      <a:pt x="3" y="17"/>
                    </a:lnTo>
                    <a:lnTo>
                      <a:pt x="0" y="14"/>
                    </a:lnTo>
                    <a:lnTo>
                      <a:pt x="0" y="14"/>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1" name="Freeform 3398">
                <a:extLst>
                  <a:ext uri="{FF2B5EF4-FFF2-40B4-BE49-F238E27FC236}">
                    <a16:creationId xmlns:a16="http://schemas.microsoft.com/office/drawing/2014/main" id="{790422CA-E7B6-4B4D-8033-1AA53449F9B4}"/>
                  </a:ext>
                </a:extLst>
              </p:cNvPr>
              <p:cNvSpPr>
                <a:spLocks/>
              </p:cNvSpPr>
              <p:nvPr/>
            </p:nvSpPr>
            <p:spPr bwMode="auto">
              <a:xfrm>
                <a:off x="6365" y="2883"/>
                <a:ext cx="8" cy="3"/>
              </a:xfrm>
              <a:custGeom>
                <a:avLst/>
                <a:gdLst>
                  <a:gd name="T0" fmla="*/ 4 w 8"/>
                  <a:gd name="T1" fmla="*/ 3 h 3"/>
                  <a:gd name="T2" fmla="*/ 0 w 8"/>
                  <a:gd name="T3" fmla="*/ 0 h 3"/>
                  <a:gd name="T4" fmla="*/ 8 w 8"/>
                  <a:gd name="T5" fmla="*/ 0 h 3"/>
                  <a:gd name="T6" fmla="*/ 8 w 8"/>
                  <a:gd name="T7" fmla="*/ 3 h 3"/>
                  <a:gd name="T8" fmla="*/ 4 w 8"/>
                  <a:gd name="T9" fmla="*/ 3 h 3"/>
                  <a:gd name="T10" fmla="*/ 4 w 8"/>
                  <a:gd name="T11" fmla="*/ 3 h 3"/>
                  <a:gd name="T12" fmla="*/ 4 w 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4" y="3"/>
                    </a:moveTo>
                    <a:lnTo>
                      <a:pt x="0" y="0"/>
                    </a:lnTo>
                    <a:lnTo>
                      <a:pt x="8" y="0"/>
                    </a:lnTo>
                    <a:lnTo>
                      <a:pt x="8" y="3"/>
                    </a:lnTo>
                    <a:lnTo>
                      <a:pt x="4" y="3"/>
                    </a:lnTo>
                    <a:lnTo>
                      <a:pt x="4" y="3"/>
                    </a:lnTo>
                    <a:lnTo>
                      <a:pt x="4" y="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2" name="Freeform 3399">
                <a:extLst>
                  <a:ext uri="{FF2B5EF4-FFF2-40B4-BE49-F238E27FC236}">
                    <a16:creationId xmlns:a16="http://schemas.microsoft.com/office/drawing/2014/main" id="{B1B00B33-C9E5-46CB-A22C-A04FE295A4EE}"/>
                  </a:ext>
                </a:extLst>
              </p:cNvPr>
              <p:cNvSpPr>
                <a:spLocks/>
              </p:cNvSpPr>
              <p:nvPr/>
            </p:nvSpPr>
            <p:spPr bwMode="auto">
              <a:xfrm>
                <a:off x="6365" y="2883"/>
                <a:ext cx="8" cy="3"/>
              </a:xfrm>
              <a:custGeom>
                <a:avLst/>
                <a:gdLst>
                  <a:gd name="T0" fmla="*/ 4 w 8"/>
                  <a:gd name="T1" fmla="*/ 3 h 3"/>
                  <a:gd name="T2" fmla="*/ 0 w 8"/>
                  <a:gd name="T3" fmla="*/ 0 h 3"/>
                  <a:gd name="T4" fmla="*/ 8 w 8"/>
                  <a:gd name="T5" fmla="*/ 0 h 3"/>
                  <a:gd name="T6" fmla="*/ 8 w 8"/>
                  <a:gd name="T7" fmla="*/ 3 h 3"/>
                  <a:gd name="T8" fmla="*/ 4 w 8"/>
                  <a:gd name="T9" fmla="*/ 3 h 3"/>
                  <a:gd name="T10" fmla="*/ 4 w 8"/>
                  <a:gd name="T11" fmla="*/ 3 h 3"/>
                  <a:gd name="T12" fmla="*/ 4 w 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4" y="3"/>
                    </a:moveTo>
                    <a:lnTo>
                      <a:pt x="0" y="0"/>
                    </a:lnTo>
                    <a:lnTo>
                      <a:pt x="8" y="0"/>
                    </a:lnTo>
                    <a:lnTo>
                      <a:pt x="8" y="3"/>
                    </a:lnTo>
                    <a:lnTo>
                      <a:pt x="4" y="3"/>
                    </a:lnTo>
                    <a:lnTo>
                      <a:pt x="4" y="3"/>
                    </a:lnTo>
                    <a:lnTo>
                      <a:pt x="4" y="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3" name="Freeform 3400">
                <a:extLst>
                  <a:ext uri="{FF2B5EF4-FFF2-40B4-BE49-F238E27FC236}">
                    <a16:creationId xmlns:a16="http://schemas.microsoft.com/office/drawing/2014/main" id="{F438F432-BBFC-48CD-A67E-8B5965904929}"/>
                  </a:ext>
                </a:extLst>
              </p:cNvPr>
              <p:cNvSpPr>
                <a:spLocks/>
              </p:cNvSpPr>
              <p:nvPr/>
            </p:nvSpPr>
            <p:spPr bwMode="auto">
              <a:xfrm>
                <a:off x="6344" y="2869"/>
                <a:ext cx="3" cy="3"/>
              </a:xfrm>
              <a:custGeom>
                <a:avLst/>
                <a:gdLst>
                  <a:gd name="T0" fmla="*/ 3 w 3"/>
                  <a:gd name="T1" fmla="*/ 0 h 3"/>
                  <a:gd name="T2" fmla="*/ 0 w 3"/>
                  <a:gd name="T3" fmla="*/ 0 h 3"/>
                  <a:gd name="T4" fmla="*/ 3 w 3"/>
                  <a:gd name="T5" fmla="*/ 0 h 3"/>
                  <a:gd name="T6" fmla="*/ 3 w 3"/>
                  <a:gd name="T7" fmla="*/ 0 h 3"/>
                  <a:gd name="T8" fmla="*/ 3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3" y="0"/>
                    </a:lnTo>
                    <a:lnTo>
                      <a:pt x="3" y="0"/>
                    </a:lnTo>
                    <a:lnTo>
                      <a:pt x="3" y="3"/>
                    </a:lnTo>
                    <a:lnTo>
                      <a:pt x="3" y="3"/>
                    </a:lnTo>
                    <a:lnTo>
                      <a:pt x="3"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4" name="Freeform 3401">
                <a:extLst>
                  <a:ext uri="{FF2B5EF4-FFF2-40B4-BE49-F238E27FC236}">
                    <a16:creationId xmlns:a16="http://schemas.microsoft.com/office/drawing/2014/main" id="{63BE73E8-9039-49B8-9851-D6500AF742B8}"/>
                  </a:ext>
                </a:extLst>
              </p:cNvPr>
              <p:cNvSpPr>
                <a:spLocks/>
              </p:cNvSpPr>
              <p:nvPr/>
            </p:nvSpPr>
            <p:spPr bwMode="auto">
              <a:xfrm>
                <a:off x="6344" y="2869"/>
                <a:ext cx="3" cy="3"/>
              </a:xfrm>
              <a:custGeom>
                <a:avLst/>
                <a:gdLst>
                  <a:gd name="T0" fmla="*/ 3 w 3"/>
                  <a:gd name="T1" fmla="*/ 0 h 3"/>
                  <a:gd name="T2" fmla="*/ 0 w 3"/>
                  <a:gd name="T3" fmla="*/ 0 h 3"/>
                  <a:gd name="T4" fmla="*/ 3 w 3"/>
                  <a:gd name="T5" fmla="*/ 0 h 3"/>
                  <a:gd name="T6" fmla="*/ 3 w 3"/>
                  <a:gd name="T7" fmla="*/ 0 h 3"/>
                  <a:gd name="T8" fmla="*/ 3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3" y="0"/>
                    </a:lnTo>
                    <a:lnTo>
                      <a:pt x="3" y="0"/>
                    </a:lnTo>
                    <a:lnTo>
                      <a:pt x="3" y="3"/>
                    </a:lnTo>
                    <a:lnTo>
                      <a:pt x="3" y="3"/>
                    </a:lnTo>
                    <a:lnTo>
                      <a:pt x="3"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5" name="Freeform 3402">
                <a:extLst>
                  <a:ext uri="{FF2B5EF4-FFF2-40B4-BE49-F238E27FC236}">
                    <a16:creationId xmlns:a16="http://schemas.microsoft.com/office/drawing/2014/main" id="{930A9627-105F-47ED-A269-14FB9A07B9F2}"/>
                  </a:ext>
                </a:extLst>
              </p:cNvPr>
              <p:cNvSpPr>
                <a:spLocks/>
              </p:cNvSpPr>
              <p:nvPr/>
            </p:nvSpPr>
            <p:spPr bwMode="auto">
              <a:xfrm>
                <a:off x="5946" y="2632"/>
                <a:ext cx="204" cy="176"/>
              </a:xfrm>
              <a:custGeom>
                <a:avLst/>
                <a:gdLst>
                  <a:gd name="T0" fmla="*/ 176 w 204"/>
                  <a:gd name="T1" fmla="*/ 7 h 176"/>
                  <a:gd name="T2" fmla="*/ 176 w 204"/>
                  <a:gd name="T3" fmla="*/ 11 h 176"/>
                  <a:gd name="T4" fmla="*/ 179 w 204"/>
                  <a:gd name="T5" fmla="*/ 14 h 176"/>
                  <a:gd name="T6" fmla="*/ 176 w 204"/>
                  <a:gd name="T7" fmla="*/ 18 h 176"/>
                  <a:gd name="T8" fmla="*/ 172 w 204"/>
                  <a:gd name="T9" fmla="*/ 21 h 176"/>
                  <a:gd name="T10" fmla="*/ 172 w 204"/>
                  <a:gd name="T11" fmla="*/ 25 h 176"/>
                  <a:gd name="T12" fmla="*/ 176 w 204"/>
                  <a:gd name="T13" fmla="*/ 32 h 176"/>
                  <a:gd name="T14" fmla="*/ 183 w 204"/>
                  <a:gd name="T15" fmla="*/ 46 h 176"/>
                  <a:gd name="T16" fmla="*/ 183 w 204"/>
                  <a:gd name="T17" fmla="*/ 50 h 176"/>
                  <a:gd name="T18" fmla="*/ 204 w 204"/>
                  <a:gd name="T19" fmla="*/ 72 h 176"/>
                  <a:gd name="T20" fmla="*/ 194 w 204"/>
                  <a:gd name="T21" fmla="*/ 75 h 176"/>
                  <a:gd name="T22" fmla="*/ 183 w 204"/>
                  <a:gd name="T23" fmla="*/ 72 h 176"/>
                  <a:gd name="T24" fmla="*/ 179 w 204"/>
                  <a:gd name="T25" fmla="*/ 75 h 176"/>
                  <a:gd name="T26" fmla="*/ 176 w 204"/>
                  <a:gd name="T27" fmla="*/ 86 h 176"/>
                  <a:gd name="T28" fmla="*/ 176 w 204"/>
                  <a:gd name="T29" fmla="*/ 100 h 176"/>
                  <a:gd name="T30" fmla="*/ 161 w 204"/>
                  <a:gd name="T31" fmla="*/ 118 h 176"/>
                  <a:gd name="T32" fmla="*/ 151 w 204"/>
                  <a:gd name="T33" fmla="*/ 125 h 176"/>
                  <a:gd name="T34" fmla="*/ 154 w 204"/>
                  <a:gd name="T35" fmla="*/ 132 h 176"/>
                  <a:gd name="T36" fmla="*/ 154 w 204"/>
                  <a:gd name="T37" fmla="*/ 143 h 176"/>
                  <a:gd name="T38" fmla="*/ 151 w 204"/>
                  <a:gd name="T39" fmla="*/ 147 h 176"/>
                  <a:gd name="T40" fmla="*/ 147 w 204"/>
                  <a:gd name="T41" fmla="*/ 154 h 176"/>
                  <a:gd name="T42" fmla="*/ 147 w 204"/>
                  <a:gd name="T43" fmla="*/ 158 h 176"/>
                  <a:gd name="T44" fmla="*/ 140 w 204"/>
                  <a:gd name="T45" fmla="*/ 165 h 176"/>
                  <a:gd name="T46" fmla="*/ 122 w 204"/>
                  <a:gd name="T47" fmla="*/ 176 h 176"/>
                  <a:gd name="T48" fmla="*/ 115 w 204"/>
                  <a:gd name="T49" fmla="*/ 165 h 176"/>
                  <a:gd name="T50" fmla="*/ 108 w 204"/>
                  <a:gd name="T51" fmla="*/ 161 h 176"/>
                  <a:gd name="T52" fmla="*/ 97 w 204"/>
                  <a:gd name="T53" fmla="*/ 161 h 176"/>
                  <a:gd name="T54" fmla="*/ 90 w 204"/>
                  <a:gd name="T55" fmla="*/ 158 h 176"/>
                  <a:gd name="T56" fmla="*/ 83 w 204"/>
                  <a:gd name="T57" fmla="*/ 154 h 176"/>
                  <a:gd name="T58" fmla="*/ 76 w 204"/>
                  <a:gd name="T59" fmla="*/ 161 h 176"/>
                  <a:gd name="T60" fmla="*/ 65 w 204"/>
                  <a:gd name="T61" fmla="*/ 161 h 176"/>
                  <a:gd name="T62" fmla="*/ 61 w 204"/>
                  <a:gd name="T63" fmla="*/ 161 h 176"/>
                  <a:gd name="T64" fmla="*/ 54 w 204"/>
                  <a:gd name="T65" fmla="*/ 150 h 176"/>
                  <a:gd name="T66" fmla="*/ 47 w 204"/>
                  <a:gd name="T67" fmla="*/ 150 h 176"/>
                  <a:gd name="T68" fmla="*/ 40 w 204"/>
                  <a:gd name="T69" fmla="*/ 154 h 176"/>
                  <a:gd name="T70" fmla="*/ 33 w 204"/>
                  <a:gd name="T71" fmla="*/ 150 h 176"/>
                  <a:gd name="T72" fmla="*/ 25 w 204"/>
                  <a:gd name="T73" fmla="*/ 147 h 176"/>
                  <a:gd name="T74" fmla="*/ 22 w 204"/>
                  <a:gd name="T75" fmla="*/ 132 h 176"/>
                  <a:gd name="T76" fmla="*/ 22 w 204"/>
                  <a:gd name="T77" fmla="*/ 125 h 176"/>
                  <a:gd name="T78" fmla="*/ 22 w 204"/>
                  <a:gd name="T79" fmla="*/ 115 h 176"/>
                  <a:gd name="T80" fmla="*/ 15 w 204"/>
                  <a:gd name="T81" fmla="*/ 104 h 176"/>
                  <a:gd name="T82" fmla="*/ 7 w 204"/>
                  <a:gd name="T83" fmla="*/ 100 h 176"/>
                  <a:gd name="T84" fmla="*/ 4 w 204"/>
                  <a:gd name="T85" fmla="*/ 89 h 176"/>
                  <a:gd name="T86" fmla="*/ 0 w 204"/>
                  <a:gd name="T87" fmla="*/ 82 h 176"/>
                  <a:gd name="T88" fmla="*/ 4 w 204"/>
                  <a:gd name="T89" fmla="*/ 61 h 176"/>
                  <a:gd name="T90" fmla="*/ 11 w 204"/>
                  <a:gd name="T91" fmla="*/ 50 h 176"/>
                  <a:gd name="T92" fmla="*/ 22 w 204"/>
                  <a:gd name="T93" fmla="*/ 68 h 176"/>
                  <a:gd name="T94" fmla="*/ 36 w 204"/>
                  <a:gd name="T95" fmla="*/ 72 h 176"/>
                  <a:gd name="T96" fmla="*/ 47 w 204"/>
                  <a:gd name="T97" fmla="*/ 72 h 176"/>
                  <a:gd name="T98" fmla="*/ 58 w 204"/>
                  <a:gd name="T99" fmla="*/ 72 h 176"/>
                  <a:gd name="T100" fmla="*/ 68 w 204"/>
                  <a:gd name="T101" fmla="*/ 61 h 176"/>
                  <a:gd name="T102" fmla="*/ 83 w 204"/>
                  <a:gd name="T103" fmla="*/ 64 h 176"/>
                  <a:gd name="T104" fmla="*/ 93 w 204"/>
                  <a:gd name="T105" fmla="*/ 64 h 176"/>
                  <a:gd name="T106" fmla="*/ 108 w 204"/>
                  <a:gd name="T107" fmla="*/ 61 h 176"/>
                  <a:gd name="T108" fmla="*/ 115 w 204"/>
                  <a:gd name="T109" fmla="*/ 57 h 176"/>
                  <a:gd name="T110" fmla="*/ 122 w 204"/>
                  <a:gd name="T111" fmla="*/ 36 h 176"/>
                  <a:gd name="T112" fmla="*/ 136 w 204"/>
                  <a:gd name="T113" fmla="*/ 11 h 176"/>
                  <a:gd name="T114" fmla="*/ 147 w 204"/>
                  <a:gd name="T115" fmla="*/ 0 h 176"/>
                  <a:gd name="T116" fmla="*/ 176 w 204"/>
                  <a:gd name="T117" fmla="*/ 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 h="176">
                    <a:moveTo>
                      <a:pt x="176" y="7"/>
                    </a:moveTo>
                    <a:lnTo>
                      <a:pt x="176" y="7"/>
                    </a:lnTo>
                    <a:lnTo>
                      <a:pt x="176" y="7"/>
                    </a:lnTo>
                    <a:lnTo>
                      <a:pt x="176" y="7"/>
                    </a:lnTo>
                    <a:lnTo>
                      <a:pt x="172" y="7"/>
                    </a:lnTo>
                    <a:lnTo>
                      <a:pt x="176" y="11"/>
                    </a:lnTo>
                    <a:lnTo>
                      <a:pt x="179" y="11"/>
                    </a:lnTo>
                    <a:lnTo>
                      <a:pt x="179" y="11"/>
                    </a:lnTo>
                    <a:lnTo>
                      <a:pt x="179" y="14"/>
                    </a:lnTo>
                    <a:lnTo>
                      <a:pt x="179" y="18"/>
                    </a:lnTo>
                    <a:lnTo>
                      <a:pt x="176" y="18"/>
                    </a:lnTo>
                    <a:lnTo>
                      <a:pt x="176" y="18"/>
                    </a:lnTo>
                    <a:lnTo>
                      <a:pt x="169" y="18"/>
                    </a:lnTo>
                    <a:lnTo>
                      <a:pt x="169" y="18"/>
                    </a:lnTo>
                    <a:lnTo>
                      <a:pt x="172" y="21"/>
                    </a:lnTo>
                    <a:lnTo>
                      <a:pt x="172" y="25"/>
                    </a:lnTo>
                    <a:lnTo>
                      <a:pt x="172" y="25"/>
                    </a:lnTo>
                    <a:lnTo>
                      <a:pt x="172" y="25"/>
                    </a:lnTo>
                    <a:lnTo>
                      <a:pt x="172" y="28"/>
                    </a:lnTo>
                    <a:lnTo>
                      <a:pt x="176" y="28"/>
                    </a:lnTo>
                    <a:lnTo>
                      <a:pt x="176" y="32"/>
                    </a:lnTo>
                    <a:lnTo>
                      <a:pt x="179" y="36"/>
                    </a:lnTo>
                    <a:lnTo>
                      <a:pt x="187" y="43"/>
                    </a:lnTo>
                    <a:lnTo>
                      <a:pt x="183" y="46"/>
                    </a:lnTo>
                    <a:lnTo>
                      <a:pt x="183" y="46"/>
                    </a:lnTo>
                    <a:lnTo>
                      <a:pt x="183" y="50"/>
                    </a:lnTo>
                    <a:lnTo>
                      <a:pt x="183" y="50"/>
                    </a:lnTo>
                    <a:lnTo>
                      <a:pt x="183" y="54"/>
                    </a:lnTo>
                    <a:lnTo>
                      <a:pt x="201" y="68"/>
                    </a:lnTo>
                    <a:lnTo>
                      <a:pt x="204" y="72"/>
                    </a:lnTo>
                    <a:lnTo>
                      <a:pt x="204" y="72"/>
                    </a:lnTo>
                    <a:lnTo>
                      <a:pt x="201" y="75"/>
                    </a:lnTo>
                    <a:lnTo>
                      <a:pt x="194" y="75"/>
                    </a:lnTo>
                    <a:lnTo>
                      <a:pt x="187" y="72"/>
                    </a:lnTo>
                    <a:lnTo>
                      <a:pt x="187" y="68"/>
                    </a:lnTo>
                    <a:lnTo>
                      <a:pt x="183" y="72"/>
                    </a:lnTo>
                    <a:lnTo>
                      <a:pt x="187" y="75"/>
                    </a:lnTo>
                    <a:lnTo>
                      <a:pt x="187" y="75"/>
                    </a:lnTo>
                    <a:lnTo>
                      <a:pt x="179" y="75"/>
                    </a:lnTo>
                    <a:lnTo>
                      <a:pt x="179" y="79"/>
                    </a:lnTo>
                    <a:lnTo>
                      <a:pt x="176" y="82"/>
                    </a:lnTo>
                    <a:lnTo>
                      <a:pt x="176" y="86"/>
                    </a:lnTo>
                    <a:lnTo>
                      <a:pt x="176" y="89"/>
                    </a:lnTo>
                    <a:lnTo>
                      <a:pt x="176" y="93"/>
                    </a:lnTo>
                    <a:lnTo>
                      <a:pt x="176" y="100"/>
                    </a:lnTo>
                    <a:lnTo>
                      <a:pt x="172" y="104"/>
                    </a:lnTo>
                    <a:lnTo>
                      <a:pt x="165" y="115"/>
                    </a:lnTo>
                    <a:lnTo>
                      <a:pt x="161" y="118"/>
                    </a:lnTo>
                    <a:lnTo>
                      <a:pt x="161" y="118"/>
                    </a:lnTo>
                    <a:lnTo>
                      <a:pt x="158" y="118"/>
                    </a:lnTo>
                    <a:lnTo>
                      <a:pt x="151" y="125"/>
                    </a:lnTo>
                    <a:lnTo>
                      <a:pt x="151" y="129"/>
                    </a:lnTo>
                    <a:lnTo>
                      <a:pt x="154" y="129"/>
                    </a:lnTo>
                    <a:lnTo>
                      <a:pt x="154" y="132"/>
                    </a:lnTo>
                    <a:lnTo>
                      <a:pt x="154" y="136"/>
                    </a:lnTo>
                    <a:lnTo>
                      <a:pt x="158" y="136"/>
                    </a:lnTo>
                    <a:lnTo>
                      <a:pt x="154" y="143"/>
                    </a:lnTo>
                    <a:lnTo>
                      <a:pt x="154" y="143"/>
                    </a:lnTo>
                    <a:lnTo>
                      <a:pt x="151" y="143"/>
                    </a:lnTo>
                    <a:lnTo>
                      <a:pt x="151" y="147"/>
                    </a:lnTo>
                    <a:lnTo>
                      <a:pt x="151" y="150"/>
                    </a:lnTo>
                    <a:lnTo>
                      <a:pt x="147" y="150"/>
                    </a:lnTo>
                    <a:lnTo>
                      <a:pt x="147" y="154"/>
                    </a:lnTo>
                    <a:lnTo>
                      <a:pt x="147" y="154"/>
                    </a:lnTo>
                    <a:lnTo>
                      <a:pt x="147" y="158"/>
                    </a:lnTo>
                    <a:lnTo>
                      <a:pt x="147" y="158"/>
                    </a:lnTo>
                    <a:lnTo>
                      <a:pt x="144" y="158"/>
                    </a:lnTo>
                    <a:lnTo>
                      <a:pt x="144" y="165"/>
                    </a:lnTo>
                    <a:lnTo>
                      <a:pt x="140" y="165"/>
                    </a:lnTo>
                    <a:lnTo>
                      <a:pt x="140" y="168"/>
                    </a:lnTo>
                    <a:lnTo>
                      <a:pt x="133" y="168"/>
                    </a:lnTo>
                    <a:lnTo>
                      <a:pt x="122" y="176"/>
                    </a:lnTo>
                    <a:lnTo>
                      <a:pt x="119" y="176"/>
                    </a:lnTo>
                    <a:lnTo>
                      <a:pt x="115" y="168"/>
                    </a:lnTo>
                    <a:lnTo>
                      <a:pt x="115" y="165"/>
                    </a:lnTo>
                    <a:lnTo>
                      <a:pt x="115" y="161"/>
                    </a:lnTo>
                    <a:lnTo>
                      <a:pt x="111" y="161"/>
                    </a:lnTo>
                    <a:lnTo>
                      <a:pt x="108" y="161"/>
                    </a:lnTo>
                    <a:lnTo>
                      <a:pt x="104" y="161"/>
                    </a:lnTo>
                    <a:lnTo>
                      <a:pt x="101" y="161"/>
                    </a:lnTo>
                    <a:lnTo>
                      <a:pt x="97" y="161"/>
                    </a:lnTo>
                    <a:lnTo>
                      <a:pt x="97" y="161"/>
                    </a:lnTo>
                    <a:lnTo>
                      <a:pt x="97" y="158"/>
                    </a:lnTo>
                    <a:lnTo>
                      <a:pt x="90" y="158"/>
                    </a:lnTo>
                    <a:lnTo>
                      <a:pt x="86" y="154"/>
                    </a:lnTo>
                    <a:lnTo>
                      <a:pt x="83" y="154"/>
                    </a:lnTo>
                    <a:lnTo>
                      <a:pt x="83" y="154"/>
                    </a:lnTo>
                    <a:lnTo>
                      <a:pt x="83" y="158"/>
                    </a:lnTo>
                    <a:lnTo>
                      <a:pt x="79" y="158"/>
                    </a:lnTo>
                    <a:lnTo>
                      <a:pt x="76" y="161"/>
                    </a:lnTo>
                    <a:lnTo>
                      <a:pt x="72" y="161"/>
                    </a:lnTo>
                    <a:lnTo>
                      <a:pt x="68" y="161"/>
                    </a:lnTo>
                    <a:lnTo>
                      <a:pt x="65" y="161"/>
                    </a:lnTo>
                    <a:lnTo>
                      <a:pt x="61" y="161"/>
                    </a:lnTo>
                    <a:lnTo>
                      <a:pt x="61" y="161"/>
                    </a:lnTo>
                    <a:lnTo>
                      <a:pt x="61" y="161"/>
                    </a:lnTo>
                    <a:lnTo>
                      <a:pt x="58" y="154"/>
                    </a:lnTo>
                    <a:lnTo>
                      <a:pt x="58" y="147"/>
                    </a:lnTo>
                    <a:lnTo>
                      <a:pt x="54" y="150"/>
                    </a:lnTo>
                    <a:lnTo>
                      <a:pt x="54" y="150"/>
                    </a:lnTo>
                    <a:lnTo>
                      <a:pt x="50" y="150"/>
                    </a:lnTo>
                    <a:lnTo>
                      <a:pt x="47" y="150"/>
                    </a:lnTo>
                    <a:lnTo>
                      <a:pt x="47" y="154"/>
                    </a:lnTo>
                    <a:lnTo>
                      <a:pt x="43" y="154"/>
                    </a:lnTo>
                    <a:lnTo>
                      <a:pt x="40" y="154"/>
                    </a:lnTo>
                    <a:lnTo>
                      <a:pt x="40" y="154"/>
                    </a:lnTo>
                    <a:lnTo>
                      <a:pt x="36" y="154"/>
                    </a:lnTo>
                    <a:lnTo>
                      <a:pt x="33" y="150"/>
                    </a:lnTo>
                    <a:lnTo>
                      <a:pt x="29" y="150"/>
                    </a:lnTo>
                    <a:lnTo>
                      <a:pt x="29" y="150"/>
                    </a:lnTo>
                    <a:lnTo>
                      <a:pt x="25" y="147"/>
                    </a:lnTo>
                    <a:lnTo>
                      <a:pt x="25" y="143"/>
                    </a:lnTo>
                    <a:lnTo>
                      <a:pt x="25" y="140"/>
                    </a:lnTo>
                    <a:lnTo>
                      <a:pt x="22" y="132"/>
                    </a:lnTo>
                    <a:lnTo>
                      <a:pt x="22" y="129"/>
                    </a:lnTo>
                    <a:lnTo>
                      <a:pt x="22" y="125"/>
                    </a:lnTo>
                    <a:lnTo>
                      <a:pt x="22" y="125"/>
                    </a:lnTo>
                    <a:lnTo>
                      <a:pt x="22" y="122"/>
                    </a:lnTo>
                    <a:lnTo>
                      <a:pt x="22" y="118"/>
                    </a:lnTo>
                    <a:lnTo>
                      <a:pt x="22" y="115"/>
                    </a:lnTo>
                    <a:lnTo>
                      <a:pt x="18" y="111"/>
                    </a:lnTo>
                    <a:lnTo>
                      <a:pt x="15" y="107"/>
                    </a:lnTo>
                    <a:lnTo>
                      <a:pt x="15" y="104"/>
                    </a:lnTo>
                    <a:lnTo>
                      <a:pt x="11" y="104"/>
                    </a:lnTo>
                    <a:lnTo>
                      <a:pt x="7" y="100"/>
                    </a:lnTo>
                    <a:lnTo>
                      <a:pt x="7" y="100"/>
                    </a:lnTo>
                    <a:lnTo>
                      <a:pt x="4" y="100"/>
                    </a:lnTo>
                    <a:lnTo>
                      <a:pt x="4" y="97"/>
                    </a:lnTo>
                    <a:lnTo>
                      <a:pt x="4" y="89"/>
                    </a:lnTo>
                    <a:lnTo>
                      <a:pt x="4" y="86"/>
                    </a:lnTo>
                    <a:lnTo>
                      <a:pt x="0" y="82"/>
                    </a:lnTo>
                    <a:lnTo>
                      <a:pt x="0" y="82"/>
                    </a:lnTo>
                    <a:lnTo>
                      <a:pt x="0" y="75"/>
                    </a:lnTo>
                    <a:lnTo>
                      <a:pt x="0" y="68"/>
                    </a:lnTo>
                    <a:lnTo>
                      <a:pt x="4" y="61"/>
                    </a:lnTo>
                    <a:lnTo>
                      <a:pt x="4" y="57"/>
                    </a:lnTo>
                    <a:lnTo>
                      <a:pt x="7" y="57"/>
                    </a:lnTo>
                    <a:lnTo>
                      <a:pt x="11" y="50"/>
                    </a:lnTo>
                    <a:lnTo>
                      <a:pt x="11" y="50"/>
                    </a:lnTo>
                    <a:lnTo>
                      <a:pt x="11" y="50"/>
                    </a:lnTo>
                    <a:lnTo>
                      <a:pt x="22" y="68"/>
                    </a:lnTo>
                    <a:lnTo>
                      <a:pt x="29" y="72"/>
                    </a:lnTo>
                    <a:lnTo>
                      <a:pt x="33" y="72"/>
                    </a:lnTo>
                    <a:lnTo>
                      <a:pt x="36" y="72"/>
                    </a:lnTo>
                    <a:lnTo>
                      <a:pt x="40" y="72"/>
                    </a:lnTo>
                    <a:lnTo>
                      <a:pt x="43" y="72"/>
                    </a:lnTo>
                    <a:lnTo>
                      <a:pt x="47" y="72"/>
                    </a:lnTo>
                    <a:lnTo>
                      <a:pt x="50" y="72"/>
                    </a:lnTo>
                    <a:lnTo>
                      <a:pt x="54" y="72"/>
                    </a:lnTo>
                    <a:lnTo>
                      <a:pt x="58" y="72"/>
                    </a:lnTo>
                    <a:lnTo>
                      <a:pt x="65" y="64"/>
                    </a:lnTo>
                    <a:lnTo>
                      <a:pt x="68" y="61"/>
                    </a:lnTo>
                    <a:lnTo>
                      <a:pt x="68" y="61"/>
                    </a:lnTo>
                    <a:lnTo>
                      <a:pt x="79" y="61"/>
                    </a:lnTo>
                    <a:lnTo>
                      <a:pt x="79" y="61"/>
                    </a:lnTo>
                    <a:lnTo>
                      <a:pt x="83" y="64"/>
                    </a:lnTo>
                    <a:lnTo>
                      <a:pt x="83" y="64"/>
                    </a:lnTo>
                    <a:lnTo>
                      <a:pt x="90" y="64"/>
                    </a:lnTo>
                    <a:lnTo>
                      <a:pt x="93" y="64"/>
                    </a:lnTo>
                    <a:lnTo>
                      <a:pt x="97" y="64"/>
                    </a:lnTo>
                    <a:lnTo>
                      <a:pt x="101" y="64"/>
                    </a:lnTo>
                    <a:lnTo>
                      <a:pt x="108" y="61"/>
                    </a:lnTo>
                    <a:lnTo>
                      <a:pt x="111" y="61"/>
                    </a:lnTo>
                    <a:lnTo>
                      <a:pt x="115" y="57"/>
                    </a:lnTo>
                    <a:lnTo>
                      <a:pt x="115" y="57"/>
                    </a:lnTo>
                    <a:lnTo>
                      <a:pt x="119" y="50"/>
                    </a:lnTo>
                    <a:lnTo>
                      <a:pt x="122" y="46"/>
                    </a:lnTo>
                    <a:lnTo>
                      <a:pt x="122" y="36"/>
                    </a:lnTo>
                    <a:lnTo>
                      <a:pt x="133" y="25"/>
                    </a:lnTo>
                    <a:lnTo>
                      <a:pt x="133" y="21"/>
                    </a:lnTo>
                    <a:lnTo>
                      <a:pt x="136" y="11"/>
                    </a:lnTo>
                    <a:lnTo>
                      <a:pt x="136" y="3"/>
                    </a:lnTo>
                    <a:lnTo>
                      <a:pt x="140" y="3"/>
                    </a:lnTo>
                    <a:lnTo>
                      <a:pt x="147" y="0"/>
                    </a:lnTo>
                    <a:lnTo>
                      <a:pt x="165" y="3"/>
                    </a:lnTo>
                    <a:lnTo>
                      <a:pt x="169" y="3"/>
                    </a:lnTo>
                    <a:lnTo>
                      <a:pt x="176" y="7"/>
                    </a:lnTo>
                    <a:lnTo>
                      <a:pt x="176" y="7"/>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6" name="Freeform 3403">
                <a:extLst>
                  <a:ext uri="{FF2B5EF4-FFF2-40B4-BE49-F238E27FC236}">
                    <a16:creationId xmlns:a16="http://schemas.microsoft.com/office/drawing/2014/main" id="{57280617-6263-44B7-B89A-F4A2A6E4B066}"/>
                  </a:ext>
                </a:extLst>
              </p:cNvPr>
              <p:cNvSpPr>
                <a:spLocks/>
              </p:cNvSpPr>
              <p:nvPr/>
            </p:nvSpPr>
            <p:spPr bwMode="auto">
              <a:xfrm>
                <a:off x="5946" y="2632"/>
                <a:ext cx="204" cy="176"/>
              </a:xfrm>
              <a:custGeom>
                <a:avLst/>
                <a:gdLst>
                  <a:gd name="T0" fmla="*/ 176 w 204"/>
                  <a:gd name="T1" fmla="*/ 7 h 176"/>
                  <a:gd name="T2" fmla="*/ 176 w 204"/>
                  <a:gd name="T3" fmla="*/ 11 h 176"/>
                  <a:gd name="T4" fmla="*/ 179 w 204"/>
                  <a:gd name="T5" fmla="*/ 14 h 176"/>
                  <a:gd name="T6" fmla="*/ 176 w 204"/>
                  <a:gd name="T7" fmla="*/ 18 h 176"/>
                  <a:gd name="T8" fmla="*/ 172 w 204"/>
                  <a:gd name="T9" fmla="*/ 21 h 176"/>
                  <a:gd name="T10" fmla="*/ 172 w 204"/>
                  <a:gd name="T11" fmla="*/ 25 h 176"/>
                  <a:gd name="T12" fmla="*/ 176 w 204"/>
                  <a:gd name="T13" fmla="*/ 32 h 176"/>
                  <a:gd name="T14" fmla="*/ 183 w 204"/>
                  <a:gd name="T15" fmla="*/ 46 h 176"/>
                  <a:gd name="T16" fmla="*/ 183 w 204"/>
                  <a:gd name="T17" fmla="*/ 50 h 176"/>
                  <a:gd name="T18" fmla="*/ 204 w 204"/>
                  <a:gd name="T19" fmla="*/ 72 h 176"/>
                  <a:gd name="T20" fmla="*/ 194 w 204"/>
                  <a:gd name="T21" fmla="*/ 75 h 176"/>
                  <a:gd name="T22" fmla="*/ 183 w 204"/>
                  <a:gd name="T23" fmla="*/ 72 h 176"/>
                  <a:gd name="T24" fmla="*/ 179 w 204"/>
                  <a:gd name="T25" fmla="*/ 75 h 176"/>
                  <a:gd name="T26" fmla="*/ 176 w 204"/>
                  <a:gd name="T27" fmla="*/ 86 h 176"/>
                  <a:gd name="T28" fmla="*/ 176 w 204"/>
                  <a:gd name="T29" fmla="*/ 100 h 176"/>
                  <a:gd name="T30" fmla="*/ 161 w 204"/>
                  <a:gd name="T31" fmla="*/ 118 h 176"/>
                  <a:gd name="T32" fmla="*/ 151 w 204"/>
                  <a:gd name="T33" fmla="*/ 125 h 176"/>
                  <a:gd name="T34" fmla="*/ 154 w 204"/>
                  <a:gd name="T35" fmla="*/ 132 h 176"/>
                  <a:gd name="T36" fmla="*/ 154 w 204"/>
                  <a:gd name="T37" fmla="*/ 143 h 176"/>
                  <a:gd name="T38" fmla="*/ 151 w 204"/>
                  <a:gd name="T39" fmla="*/ 147 h 176"/>
                  <a:gd name="T40" fmla="*/ 147 w 204"/>
                  <a:gd name="T41" fmla="*/ 154 h 176"/>
                  <a:gd name="T42" fmla="*/ 147 w 204"/>
                  <a:gd name="T43" fmla="*/ 158 h 176"/>
                  <a:gd name="T44" fmla="*/ 140 w 204"/>
                  <a:gd name="T45" fmla="*/ 165 h 176"/>
                  <a:gd name="T46" fmla="*/ 122 w 204"/>
                  <a:gd name="T47" fmla="*/ 176 h 176"/>
                  <a:gd name="T48" fmla="*/ 115 w 204"/>
                  <a:gd name="T49" fmla="*/ 165 h 176"/>
                  <a:gd name="T50" fmla="*/ 108 w 204"/>
                  <a:gd name="T51" fmla="*/ 161 h 176"/>
                  <a:gd name="T52" fmla="*/ 97 w 204"/>
                  <a:gd name="T53" fmla="*/ 161 h 176"/>
                  <a:gd name="T54" fmla="*/ 90 w 204"/>
                  <a:gd name="T55" fmla="*/ 158 h 176"/>
                  <a:gd name="T56" fmla="*/ 83 w 204"/>
                  <a:gd name="T57" fmla="*/ 154 h 176"/>
                  <a:gd name="T58" fmla="*/ 76 w 204"/>
                  <a:gd name="T59" fmla="*/ 161 h 176"/>
                  <a:gd name="T60" fmla="*/ 65 w 204"/>
                  <a:gd name="T61" fmla="*/ 161 h 176"/>
                  <a:gd name="T62" fmla="*/ 61 w 204"/>
                  <a:gd name="T63" fmla="*/ 161 h 176"/>
                  <a:gd name="T64" fmla="*/ 54 w 204"/>
                  <a:gd name="T65" fmla="*/ 150 h 176"/>
                  <a:gd name="T66" fmla="*/ 47 w 204"/>
                  <a:gd name="T67" fmla="*/ 150 h 176"/>
                  <a:gd name="T68" fmla="*/ 40 w 204"/>
                  <a:gd name="T69" fmla="*/ 154 h 176"/>
                  <a:gd name="T70" fmla="*/ 33 w 204"/>
                  <a:gd name="T71" fmla="*/ 150 h 176"/>
                  <a:gd name="T72" fmla="*/ 25 w 204"/>
                  <a:gd name="T73" fmla="*/ 147 h 176"/>
                  <a:gd name="T74" fmla="*/ 22 w 204"/>
                  <a:gd name="T75" fmla="*/ 132 h 176"/>
                  <a:gd name="T76" fmla="*/ 22 w 204"/>
                  <a:gd name="T77" fmla="*/ 125 h 176"/>
                  <a:gd name="T78" fmla="*/ 22 w 204"/>
                  <a:gd name="T79" fmla="*/ 115 h 176"/>
                  <a:gd name="T80" fmla="*/ 15 w 204"/>
                  <a:gd name="T81" fmla="*/ 104 h 176"/>
                  <a:gd name="T82" fmla="*/ 7 w 204"/>
                  <a:gd name="T83" fmla="*/ 100 h 176"/>
                  <a:gd name="T84" fmla="*/ 4 w 204"/>
                  <a:gd name="T85" fmla="*/ 89 h 176"/>
                  <a:gd name="T86" fmla="*/ 0 w 204"/>
                  <a:gd name="T87" fmla="*/ 82 h 176"/>
                  <a:gd name="T88" fmla="*/ 4 w 204"/>
                  <a:gd name="T89" fmla="*/ 61 h 176"/>
                  <a:gd name="T90" fmla="*/ 11 w 204"/>
                  <a:gd name="T91" fmla="*/ 50 h 176"/>
                  <a:gd name="T92" fmla="*/ 22 w 204"/>
                  <a:gd name="T93" fmla="*/ 68 h 176"/>
                  <a:gd name="T94" fmla="*/ 36 w 204"/>
                  <a:gd name="T95" fmla="*/ 72 h 176"/>
                  <a:gd name="T96" fmla="*/ 47 w 204"/>
                  <a:gd name="T97" fmla="*/ 72 h 176"/>
                  <a:gd name="T98" fmla="*/ 58 w 204"/>
                  <a:gd name="T99" fmla="*/ 72 h 176"/>
                  <a:gd name="T100" fmla="*/ 68 w 204"/>
                  <a:gd name="T101" fmla="*/ 61 h 176"/>
                  <a:gd name="T102" fmla="*/ 83 w 204"/>
                  <a:gd name="T103" fmla="*/ 64 h 176"/>
                  <a:gd name="T104" fmla="*/ 93 w 204"/>
                  <a:gd name="T105" fmla="*/ 64 h 176"/>
                  <a:gd name="T106" fmla="*/ 108 w 204"/>
                  <a:gd name="T107" fmla="*/ 61 h 176"/>
                  <a:gd name="T108" fmla="*/ 115 w 204"/>
                  <a:gd name="T109" fmla="*/ 57 h 176"/>
                  <a:gd name="T110" fmla="*/ 122 w 204"/>
                  <a:gd name="T111" fmla="*/ 36 h 176"/>
                  <a:gd name="T112" fmla="*/ 136 w 204"/>
                  <a:gd name="T113" fmla="*/ 11 h 176"/>
                  <a:gd name="T114" fmla="*/ 147 w 204"/>
                  <a:gd name="T115" fmla="*/ 0 h 176"/>
                  <a:gd name="T116" fmla="*/ 176 w 204"/>
                  <a:gd name="T117" fmla="*/ 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 h="176">
                    <a:moveTo>
                      <a:pt x="176" y="7"/>
                    </a:moveTo>
                    <a:lnTo>
                      <a:pt x="176" y="7"/>
                    </a:lnTo>
                    <a:lnTo>
                      <a:pt x="176" y="7"/>
                    </a:lnTo>
                    <a:lnTo>
                      <a:pt x="176" y="7"/>
                    </a:lnTo>
                    <a:lnTo>
                      <a:pt x="172" y="7"/>
                    </a:lnTo>
                    <a:lnTo>
                      <a:pt x="176" y="11"/>
                    </a:lnTo>
                    <a:lnTo>
                      <a:pt x="179" y="11"/>
                    </a:lnTo>
                    <a:lnTo>
                      <a:pt x="179" y="11"/>
                    </a:lnTo>
                    <a:lnTo>
                      <a:pt x="179" y="14"/>
                    </a:lnTo>
                    <a:lnTo>
                      <a:pt x="179" y="18"/>
                    </a:lnTo>
                    <a:lnTo>
                      <a:pt x="176" y="18"/>
                    </a:lnTo>
                    <a:lnTo>
                      <a:pt x="176" y="18"/>
                    </a:lnTo>
                    <a:lnTo>
                      <a:pt x="169" y="18"/>
                    </a:lnTo>
                    <a:lnTo>
                      <a:pt x="169" y="18"/>
                    </a:lnTo>
                    <a:lnTo>
                      <a:pt x="172" y="21"/>
                    </a:lnTo>
                    <a:lnTo>
                      <a:pt x="172" y="25"/>
                    </a:lnTo>
                    <a:lnTo>
                      <a:pt x="172" y="25"/>
                    </a:lnTo>
                    <a:lnTo>
                      <a:pt x="172" y="25"/>
                    </a:lnTo>
                    <a:lnTo>
                      <a:pt x="172" y="28"/>
                    </a:lnTo>
                    <a:lnTo>
                      <a:pt x="176" y="28"/>
                    </a:lnTo>
                    <a:lnTo>
                      <a:pt x="176" y="32"/>
                    </a:lnTo>
                    <a:lnTo>
                      <a:pt x="179" y="36"/>
                    </a:lnTo>
                    <a:lnTo>
                      <a:pt x="187" y="43"/>
                    </a:lnTo>
                    <a:lnTo>
                      <a:pt x="183" y="46"/>
                    </a:lnTo>
                    <a:lnTo>
                      <a:pt x="183" y="46"/>
                    </a:lnTo>
                    <a:lnTo>
                      <a:pt x="183" y="50"/>
                    </a:lnTo>
                    <a:lnTo>
                      <a:pt x="183" y="50"/>
                    </a:lnTo>
                    <a:lnTo>
                      <a:pt x="183" y="54"/>
                    </a:lnTo>
                    <a:lnTo>
                      <a:pt x="201" y="68"/>
                    </a:lnTo>
                    <a:lnTo>
                      <a:pt x="204" y="72"/>
                    </a:lnTo>
                    <a:lnTo>
                      <a:pt x="204" y="72"/>
                    </a:lnTo>
                    <a:lnTo>
                      <a:pt x="201" y="75"/>
                    </a:lnTo>
                    <a:lnTo>
                      <a:pt x="194" y="75"/>
                    </a:lnTo>
                    <a:lnTo>
                      <a:pt x="187" y="72"/>
                    </a:lnTo>
                    <a:lnTo>
                      <a:pt x="187" y="68"/>
                    </a:lnTo>
                    <a:lnTo>
                      <a:pt x="183" y="72"/>
                    </a:lnTo>
                    <a:lnTo>
                      <a:pt x="187" y="75"/>
                    </a:lnTo>
                    <a:lnTo>
                      <a:pt x="187" y="75"/>
                    </a:lnTo>
                    <a:lnTo>
                      <a:pt x="179" y="75"/>
                    </a:lnTo>
                    <a:lnTo>
                      <a:pt x="179" y="79"/>
                    </a:lnTo>
                    <a:lnTo>
                      <a:pt x="176" y="82"/>
                    </a:lnTo>
                    <a:lnTo>
                      <a:pt x="176" y="86"/>
                    </a:lnTo>
                    <a:lnTo>
                      <a:pt x="176" y="89"/>
                    </a:lnTo>
                    <a:lnTo>
                      <a:pt x="176" y="93"/>
                    </a:lnTo>
                    <a:lnTo>
                      <a:pt x="176" y="100"/>
                    </a:lnTo>
                    <a:lnTo>
                      <a:pt x="172" y="104"/>
                    </a:lnTo>
                    <a:lnTo>
                      <a:pt x="165" y="115"/>
                    </a:lnTo>
                    <a:lnTo>
                      <a:pt x="161" y="118"/>
                    </a:lnTo>
                    <a:lnTo>
                      <a:pt x="161" y="118"/>
                    </a:lnTo>
                    <a:lnTo>
                      <a:pt x="158" y="118"/>
                    </a:lnTo>
                    <a:lnTo>
                      <a:pt x="151" y="125"/>
                    </a:lnTo>
                    <a:lnTo>
                      <a:pt x="151" y="129"/>
                    </a:lnTo>
                    <a:lnTo>
                      <a:pt x="154" y="129"/>
                    </a:lnTo>
                    <a:lnTo>
                      <a:pt x="154" y="132"/>
                    </a:lnTo>
                    <a:lnTo>
                      <a:pt x="154" y="136"/>
                    </a:lnTo>
                    <a:lnTo>
                      <a:pt x="158" y="136"/>
                    </a:lnTo>
                    <a:lnTo>
                      <a:pt x="154" y="143"/>
                    </a:lnTo>
                    <a:lnTo>
                      <a:pt x="154" y="143"/>
                    </a:lnTo>
                    <a:lnTo>
                      <a:pt x="151" y="143"/>
                    </a:lnTo>
                    <a:lnTo>
                      <a:pt x="151" y="147"/>
                    </a:lnTo>
                    <a:lnTo>
                      <a:pt x="151" y="150"/>
                    </a:lnTo>
                    <a:lnTo>
                      <a:pt x="147" y="150"/>
                    </a:lnTo>
                    <a:lnTo>
                      <a:pt x="147" y="154"/>
                    </a:lnTo>
                    <a:lnTo>
                      <a:pt x="147" y="154"/>
                    </a:lnTo>
                    <a:lnTo>
                      <a:pt x="147" y="158"/>
                    </a:lnTo>
                    <a:lnTo>
                      <a:pt x="147" y="158"/>
                    </a:lnTo>
                    <a:lnTo>
                      <a:pt x="144" y="158"/>
                    </a:lnTo>
                    <a:lnTo>
                      <a:pt x="144" y="165"/>
                    </a:lnTo>
                    <a:lnTo>
                      <a:pt x="140" y="165"/>
                    </a:lnTo>
                    <a:lnTo>
                      <a:pt x="140" y="168"/>
                    </a:lnTo>
                    <a:lnTo>
                      <a:pt x="133" y="168"/>
                    </a:lnTo>
                    <a:lnTo>
                      <a:pt x="122" y="176"/>
                    </a:lnTo>
                    <a:lnTo>
                      <a:pt x="119" y="176"/>
                    </a:lnTo>
                    <a:lnTo>
                      <a:pt x="115" y="168"/>
                    </a:lnTo>
                    <a:lnTo>
                      <a:pt x="115" y="165"/>
                    </a:lnTo>
                    <a:lnTo>
                      <a:pt x="115" y="161"/>
                    </a:lnTo>
                    <a:lnTo>
                      <a:pt x="111" y="161"/>
                    </a:lnTo>
                    <a:lnTo>
                      <a:pt x="108" y="161"/>
                    </a:lnTo>
                    <a:lnTo>
                      <a:pt x="104" y="161"/>
                    </a:lnTo>
                    <a:lnTo>
                      <a:pt x="101" y="161"/>
                    </a:lnTo>
                    <a:lnTo>
                      <a:pt x="97" y="161"/>
                    </a:lnTo>
                    <a:lnTo>
                      <a:pt x="97" y="161"/>
                    </a:lnTo>
                    <a:lnTo>
                      <a:pt x="97" y="158"/>
                    </a:lnTo>
                    <a:lnTo>
                      <a:pt x="90" y="158"/>
                    </a:lnTo>
                    <a:lnTo>
                      <a:pt x="86" y="154"/>
                    </a:lnTo>
                    <a:lnTo>
                      <a:pt x="83" y="154"/>
                    </a:lnTo>
                    <a:lnTo>
                      <a:pt x="83" y="154"/>
                    </a:lnTo>
                    <a:lnTo>
                      <a:pt x="83" y="158"/>
                    </a:lnTo>
                    <a:lnTo>
                      <a:pt x="79" y="158"/>
                    </a:lnTo>
                    <a:lnTo>
                      <a:pt x="76" y="161"/>
                    </a:lnTo>
                    <a:lnTo>
                      <a:pt x="72" y="161"/>
                    </a:lnTo>
                    <a:lnTo>
                      <a:pt x="68" y="161"/>
                    </a:lnTo>
                    <a:lnTo>
                      <a:pt x="65" y="161"/>
                    </a:lnTo>
                    <a:lnTo>
                      <a:pt x="61" y="161"/>
                    </a:lnTo>
                    <a:lnTo>
                      <a:pt x="61" y="161"/>
                    </a:lnTo>
                    <a:lnTo>
                      <a:pt x="61" y="161"/>
                    </a:lnTo>
                    <a:lnTo>
                      <a:pt x="58" y="154"/>
                    </a:lnTo>
                    <a:lnTo>
                      <a:pt x="58" y="147"/>
                    </a:lnTo>
                    <a:lnTo>
                      <a:pt x="54" y="150"/>
                    </a:lnTo>
                    <a:lnTo>
                      <a:pt x="54" y="150"/>
                    </a:lnTo>
                    <a:lnTo>
                      <a:pt x="50" y="150"/>
                    </a:lnTo>
                    <a:lnTo>
                      <a:pt x="47" y="150"/>
                    </a:lnTo>
                    <a:lnTo>
                      <a:pt x="47" y="154"/>
                    </a:lnTo>
                    <a:lnTo>
                      <a:pt x="43" y="154"/>
                    </a:lnTo>
                    <a:lnTo>
                      <a:pt x="40" y="154"/>
                    </a:lnTo>
                    <a:lnTo>
                      <a:pt x="40" y="154"/>
                    </a:lnTo>
                    <a:lnTo>
                      <a:pt x="36" y="154"/>
                    </a:lnTo>
                    <a:lnTo>
                      <a:pt x="33" y="150"/>
                    </a:lnTo>
                    <a:lnTo>
                      <a:pt x="29" y="150"/>
                    </a:lnTo>
                    <a:lnTo>
                      <a:pt x="29" y="150"/>
                    </a:lnTo>
                    <a:lnTo>
                      <a:pt x="25" y="147"/>
                    </a:lnTo>
                    <a:lnTo>
                      <a:pt x="25" y="143"/>
                    </a:lnTo>
                    <a:lnTo>
                      <a:pt x="25" y="140"/>
                    </a:lnTo>
                    <a:lnTo>
                      <a:pt x="22" y="132"/>
                    </a:lnTo>
                    <a:lnTo>
                      <a:pt x="22" y="129"/>
                    </a:lnTo>
                    <a:lnTo>
                      <a:pt x="22" y="125"/>
                    </a:lnTo>
                    <a:lnTo>
                      <a:pt x="22" y="125"/>
                    </a:lnTo>
                    <a:lnTo>
                      <a:pt x="22" y="122"/>
                    </a:lnTo>
                    <a:lnTo>
                      <a:pt x="22" y="118"/>
                    </a:lnTo>
                    <a:lnTo>
                      <a:pt x="22" y="115"/>
                    </a:lnTo>
                    <a:lnTo>
                      <a:pt x="18" y="111"/>
                    </a:lnTo>
                    <a:lnTo>
                      <a:pt x="15" y="107"/>
                    </a:lnTo>
                    <a:lnTo>
                      <a:pt x="15" y="104"/>
                    </a:lnTo>
                    <a:lnTo>
                      <a:pt x="11" y="104"/>
                    </a:lnTo>
                    <a:lnTo>
                      <a:pt x="7" y="100"/>
                    </a:lnTo>
                    <a:lnTo>
                      <a:pt x="7" y="100"/>
                    </a:lnTo>
                    <a:lnTo>
                      <a:pt x="4" y="100"/>
                    </a:lnTo>
                    <a:lnTo>
                      <a:pt x="4" y="97"/>
                    </a:lnTo>
                    <a:lnTo>
                      <a:pt x="4" y="89"/>
                    </a:lnTo>
                    <a:lnTo>
                      <a:pt x="4" y="86"/>
                    </a:lnTo>
                    <a:lnTo>
                      <a:pt x="0" y="82"/>
                    </a:lnTo>
                    <a:lnTo>
                      <a:pt x="0" y="82"/>
                    </a:lnTo>
                    <a:lnTo>
                      <a:pt x="0" y="75"/>
                    </a:lnTo>
                    <a:lnTo>
                      <a:pt x="0" y="68"/>
                    </a:lnTo>
                    <a:lnTo>
                      <a:pt x="4" y="61"/>
                    </a:lnTo>
                    <a:lnTo>
                      <a:pt x="4" y="57"/>
                    </a:lnTo>
                    <a:lnTo>
                      <a:pt x="7" y="57"/>
                    </a:lnTo>
                    <a:lnTo>
                      <a:pt x="11" y="50"/>
                    </a:lnTo>
                    <a:lnTo>
                      <a:pt x="11" y="50"/>
                    </a:lnTo>
                    <a:lnTo>
                      <a:pt x="11" y="50"/>
                    </a:lnTo>
                    <a:lnTo>
                      <a:pt x="22" y="68"/>
                    </a:lnTo>
                    <a:lnTo>
                      <a:pt x="29" y="72"/>
                    </a:lnTo>
                    <a:lnTo>
                      <a:pt x="33" y="72"/>
                    </a:lnTo>
                    <a:lnTo>
                      <a:pt x="36" y="72"/>
                    </a:lnTo>
                    <a:lnTo>
                      <a:pt x="40" y="72"/>
                    </a:lnTo>
                    <a:lnTo>
                      <a:pt x="43" y="72"/>
                    </a:lnTo>
                    <a:lnTo>
                      <a:pt x="47" y="72"/>
                    </a:lnTo>
                    <a:lnTo>
                      <a:pt x="50" y="72"/>
                    </a:lnTo>
                    <a:lnTo>
                      <a:pt x="54" y="72"/>
                    </a:lnTo>
                    <a:lnTo>
                      <a:pt x="58" y="72"/>
                    </a:lnTo>
                    <a:lnTo>
                      <a:pt x="65" y="64"/>
                    </a:lnTo>
                    <a:lnTo>
                      <a:pt x="68" y="61"/>
                    </a:lnTo>
                    <a:lnTo>
                      <a:pt x="68" y="61"/>
                    </a:lnTo>
                    <a:lnTo>
                      <a:pt x="79" y="61"/>
                    </a:lnTo>
                    <a:lnTo>
                      <a:pt x="79" y="61"/>
                    </a:lnTo>
                    <a:lnTo>
                      <a:pt x="83" y="64"/>
                    </a:lnTo>
                    <a:lnTo>
                      <a:pt x="83" y="64"/>
                    </a:lnTo>
                    <a:lnTo>
                      <a:pt x="90" y="64"/>
                    </a:lnTo>
                    <a:lnTo>
                      <a:pt x="93" y="64"/>
                    </a:lnTo>
                    <a:lnTo>
                      <a:pt x="97" y="64"/>
                    </a:lnTo>
                    <a:lnTo>
                      <a:pt x="101" y="64"/>
                    </a:lnTo>
                    <a:lnTo>
                      <a:pt x="108" y="61"/>
                    </a:lnTo>
                    <a:lnTo>
                      <a:pt x="111" y="61"/>
                    </a:lnTo>
                    <a:lnTo>
                      <a:pt x="115" y="57"/>
                    </a:lnTo>
                    <a:lnTo>
                      <a:pt x="115" y="57"/>
                    </a:lnTo>
                    <a:lnTo>
                      <a:pt x="119" y="50"/>
                    </a:lnTo>
                    <a:lnTo>
                      <a:pt x="122" y="46"/>
                    </a:lnTo>
                    <a:lnTo>
                      <a:pt x="122" y="36"/>
                    </a:lnTo>
                    <a:lnTo>
                      <a:pt x="133" y="25"/>
                    </a:lnTo>
                    <a:lnTo>
                      <a:pt x="133" y="21"/>
                    </a:lnTo>
                    <a:lnTo>
                      <a:pt x="136" y="11"/>
                    </a:lnTo>
                    <a:lnTo>
                      <a:pt x="136" y="3"/>
                    </a:lnTo>
                    <a:lnTo>
                      <a:pt x="140" y="3"/>
                    </a:lnTo>
                    <a:lnTo>
                      <a:pt x="147" y="0"/>
                    </a:lnTo>
                    <a:lnTo>
                      <a:pt x="165" y="3"/>
                    </a:lnTo>
                    <a:lnTo>
                      <a:pt x="169" y="3"/>
                    </a:lnTo>
                    <a:lnTo>
                      <a:pt x="176" y="7"/>
                    </a:lnTo>
                    <a:lnTo>
                      <a:pt x="176" y="7"/>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7" name="Freeform 3404">
                <a:extLst>
                  <a:ext uri="{FF2B5EF4-FFF2-40B4-BE49-F238E27FC236}">
                    <a16:creationId xmlns:a16="http://schemas.microsoft.com/office/drawing/2014/main" id="{E507B426-4B54-4F3F-924B-0C6D5852D527}"/>
                  </a:ext>
                </a:extLst>
              </p:cNvPr>
              <p:cNvSpPr>
                <a:spLocks/>
              </p:cNvSpPr>
              <p:nvPr/>
            </p:nvSpPr>
            <p:spPr bwMode="auto">
              <a:xfrm>
                <a:off x="6394" y="2729"/>
                <a:ext cx="211" cy="183"/>
              </a:xfrm>
              <a:custGeom>
                <a:avLst/>
                <a:gdLst>
                  <a:gd name="T0" fmla="*/ 204 w 211"/>
                  <a:gd name="T1" fmla="*/ 175 h 183"/>
                  <a:gd name="T2" fmla="*/ 186 w 211"/>
                  <a:gd name="T3" fmla="*/ 161 h 183"/>
                  <a:gd name="T4" fmla="*/ 176 w 211"/>
                  <a:gd name="T5" fmla="*/ 161 h 183"/>
                  <a:gd name="T6" fmla="*/ 165 w 211"/>
                  <a:gd name="T7" fmla="*/ 165 h 183"/>
                  <a:gd name="T8" fmla="*/ 158 w 211"/>
                  <a:gd name="T9" fmla="*/ 165 h 183"/>
                  <a:gd name="T10" fmla="*/ 140 w 211"/>
                  <a:gd name="T11" fmla="*/ 165 h 183"/>
                  <a:gd name="T12" fmla="*/ 154 w 211"/>
                  <a:gd name="T13" fmla="*/ 147 h 183"/>
                  <a:gd name="T14" fmla="*/ 165 w 211"/>
                  <a:gd name="T15" fmla="*/ 147 h 183"/>
                  <a:gd name="T16" fmla="*/ 161 w 211"/>
                  <a:gd name="T17" fmla="*/ 140 h 183"/>
                  <a:gd name="T18" fmla="*/ 158 w 211"/>
                  <a:gd name="T19" fmla="*/ 125 h 183"/>
                  <a:gd name="T20" fmla="*/ 151 w 211"/>
                  <a:gd name="T21" fmla="*/ 111 h 183"/>
                  <a:gd name="T22" fmla="*/ 140 w 211"/>
                  <a:gd name="T23" fmla="*/ 104 h 183"/>
                  <a:gd name="T24" fmla="*/ 129 w 211"/>
                  <a:gd name="T25" fmla="*/ 96 h 183"/>
                  <a:gd name="T26" fmla="*/ 108 w 211"/>
                  <a:gd name="T27" fmla="*/ 89 h 183"/>
                  <a:gd name="T28" fmla="*/ 86 w 211"/>
                  <a:gd name="T29" fmla="*/ 86 h 183"/>
                  <a:gd name="T30" fmla="*/ 79 w 211"/>
                  <a:gd name="T31" fmla="*/ 79 h 183"/>
                  <a:gd name="T32" fmla="*/ 72 w 211"/>
                  <a:gd name="T33" fmla="*/ 79 h 183"/>
                  <a:gd name="T34" fmla="*/ 61 w 211"/>
                  <a:gd name="T35" fmla="*/ 71 h 183"/>
                  <a:gd name="T36" fmla="*/ 61 w 211"/>
                  <a:gd name="T37" fmla="*/ 57 h 183"/>
                  <a:gd name="T38" fmla="*/ 57 w 211"/>
                  <a:gd name="T39" fmla="*/ 64 h 183"/>
                  <a:gd name="T40" fmla="*/ 50 w 211"/>
                  <a:gd name="T41" fmla="*/ 79 h 183"/>
                  <a:gd name="T42" fmla="*/ 39 w 211"/>
                  <a:gd name="T43" fmla="*/ 71 h 183"/>
                  <a:gd name="T44" fmla="*/ 36 w 211"/>
                  <a:gd name="T45" fmla="*/ 64 h 183"/>
                  <a:gd name="T46" fmla="*/ 22 w 211"/>
                  <a:gd name="T47" fmla="*/ 53 h 183"/>
                  <a:gd name="T48" fmla="*/ 36 w 211"/>
                  <a:gd name="T49" fmla="*/ 50 h 183"/>
                  <a:gd name="T50" fmla="*/ 54 w 211"/>
                  <a:gd name="T51" fmla="*/ 46 h 183"/>
                  <a:gd name="T52" fmla="*/ 61 w 211"/>
                  <a:gd name="T53" fmla="*/ 35 h 183"/>
                  <a:gd name="T54" fmla="*/ 36 w 211"/>
                  <a:gd name="T55" fmla="*/ 43 h 183"/>
                  <a:gd name="T56" fmla="*/ 22 w 211"/>
                  <a:gd name="T57" fmla="*/ 32 h 183"/>
                  <a:gd name="T58" fmla="*/ 11 w 211"/>
                  <a:gd name="T59" fmla="*/ 25 h 183"/>
                  <a:gd name="T60" fmla="*/ 0 w 211"/>
                  <a:gd name="T61" fmla="*/ 21 h 183"/>
                  <a:gd name="T62" fmla="*/ 11 w 211"/>
                  <a:gd name="T63" fmla="*/ 10 h 183"/>
                  <a:gd name="T64" fmla="*/ 29 w 211"/>
                  <a:gd name="T65" fmla="*/ 0 h 183"/>
                  <a:gd name="T66" fmla="*/ 47 w 211"/>
                  <a:gd name="T67" fmla="*/ 7 h 183"/>
                  <a:gd name="T68" fmla="*/ 65 w 211"/>
                  <a:gd name="T69" fmla="*/ 21 h 183"/>
                  <a:gd name="T70" fmla="*/ 68 w 211"/>
                  <a:gd name="T71" fmla="*/ 43 h 183"/>
                  <a:gd name="T72" fmla="*/ 75 w 211"/>
                  <a:gd name="T73" fmla="*/ 46 h 183"/>
                  <a:gd name="T74" fmla="*/ 86 w 211"/>
                  <a:gd name="T75" fmla="*/ 64 h 183"/>
                  <a:gd name="T76" fmla="*/ 100 w 211"/>
                  <a:gd name="T77" fmla="*/ 57 h 183"/>
                  <a:gd name="T78" fmla="*/ 111 w 211"/>
                  <a:gd name="T79" fmla="*/ 39 h 183"/>
                  <a:gd name="T80" fmla="*/ 129 w 211"/>
                  <a:gd name="T81" fmla="*/ 35 h 183"/>
                  <a:gd name="T82" fmla="*/ 140 w 211"/>
                  <a:gd name="T83" fmla="*/ 21 h 183"/>
                  <a:gd name="T84" fmla="*/ 158 w 211"/>
                  <a:gd name="T85" fmla="*/ 32 h 183"/>
                  <a:gd name="T86" fmla="*/ 176 w 211"/>
                  <a:gd name="T87" fmla="*/ 39 h 183"/>
                  <a:gd name="T88" fmla="*/ 190 w 211"/>
                  <a:gd name="T89" fmla="*/ 39 h 183"/>
                  <a:gd name="T90" fmla="*/ 197 w 211"/>
                  <a:gd name="T91" fmla="*/ 43 h 183"/>
                  <a:gd name="T92" fmla="*/ 201 w 211"/>
                  <a:gd name="T93" fmla="*/ 46 h 183"/>
                  <a:gd name="T94" fmla="*/ 208 w 211"/>
                  <a:gd name="T95" fmla="*/ 50 h 183"/>
                  <a:gd name="T96" fmla="*/ 208 w 211"/>
                  <a:gd name="T97" fmla="*/ 132 h 183"/>
                  <a:gd name="T98" fmla="*/ 211 w 211"/>
                  <a:gd name="T99"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1" h="183">
                    <a:moveTo>
                      <a:pt x="211" y="183"/>
                    </a:moveTo>
                    <a:lnTo>
                      <a:pt x="211" y="183"/>
                    </a:lnTo>
                    <a:lnTo>
                      <a:pt x="208" y="179"/>
                    </a:lnTo>
                    <a:lnTo>
                      <a:pt x="204" y="175"/>
                    </a:lnTo>
                    <a:lnTo>
                      <a:pt x="197" y="172"/>
                    </a:lnTo>
                    <a:lnTo>
                      <a:pt x="193" y="168"/>
                    </a:lnTo>
                    <a:lnTo>
                      <a:pt x="190" y="165"/>
                    </a:lnTo>
                    <a:lnTo>
                      <a:pt x="186" y="161"/>
                    </a:lnTo>
                    <a:lnTo>
                      <a:pt x="186" y="161"/>
                    </a:lnTo>
                    <a:lnTo>
                      <a:pt x="186" y="157"/>
                    </a:lnTo>
                    <a:lnTo>
                      <a:pt x="179" y="161"/>
                    </a:lnTo>
                    <a:lnTo>
                      <a:pt x="176" y="161"/>
                    </a:lnTo>
                    <a:lnTo>
                      <a:pt x="168" y="161"/>
                    </a:lnTo>
                    <a:lnTo>
                      <a:pt x="165" y="165"/>
                    </a:lnTo>
                    <a:lnTo>
                      <a:pt x="165" y="161"/>
                    </a:lnTo>
                    <a:lnTo>
                      <a:pt x="165" y="165"/>
                    </a:lnTo>
                    <a:lnTo>
                      <a:pt x="165" y="165"/>
                    </a:lnTo>
                    <a:lnTo>
                      <a:pt x="165" y="165"/>
                    </a:lnTo>
                    <a:lnTo>
                      <a:pt x="161" y="165"/>
                    </a:lnTo>
                    <a:lnTo>
                      <a:pt x="158" y="165"/>
                    </a:lnTo>
                    <a:lnTo>
                      <a:pt x="151" y="165"/>
                    </a:lnTo>
                    <a:lnTo>
                      <a:pt x="143" y="168"/>
                    </a:lnTo>
                    <a:lnTo>
                      <a:pt x="140" y="165"/>
                    </a:lnTo>
                    <a:lnTo>
                      <a:pt x="140" y="165"/>
                    </a:lnTo>
                    <a:lnTo>
                      <a:pt x="143" y="157"/>
                    </a:lnTo>
                    <a:lnTo>
                      <a:pt x="147" y="154"/>
                    </a:lnTo>
                    <a:lnTo>
                      <a:pt x="151" y="147"/>
                    </a:lnTo>
                    <a:lnTo>
                      <a:pt x="154" y="147"/>
                    </a:lnTo>
                    <a:lnTo>
                      <a:pt x="158" y="147"/>
                    </a:lnTo>
                    <a:lnTo>
                      <a:pt x="161" y="147"/>
                    </a:lnTo>
                    <a:lnTo>
                      <a:pt x="165" y="150"/>
                    </a:lnTo>
                    <a:lnTo>
                      <a:pt x="165" y="147"/>
                    </a:lnTo>
                    <a:lnTo>
                      <a:pt x="161" y="143"/>
                    </a:lnTo>
                    <a:lnTo>
                      <a:pt x="161" y="140"/>
                    </a:lnTo>
                    <a:lnTo>
                      <a:pt x="165" y="140"/>
                    </a:lnTo>
                    <a:lnTo>
                      <a:pt x="161" y="140"/>
                    </a:lnTo>
                    <a:lnTo>
                      <a:pt x="158" y="136"/>
                    </a:lnTo>
                    <a:lnTo>
                      <a:pt x="158" y="136"/>
                    </a:lnTo>
                    <a:lnTo>
                      <a:pt x="161" y="129"/>
                    </a:lnTo>
                    <a:lnTo>
                      <a:pt x="158" y="125"/>
                    </a:lnTo>
                    <a:lnTo>
                      <a:pt x="154" y="122"/>
                    </a:lnTo>
                    <a:lnTo>
                      <a:pt x="154" y="114"/>
                    </a:lnTo>
                    <a:lnTo>
                      <a:pt x="154" y="111"/>
                    </a:lnTo>
                    <a:lnTo>
                      <a:pt x="151" y="111"/>
                    </a:lnTo>
                    <a:lnTo>
                      <a:pt x="147" y="104"/>
                    </a:lnTo>
                    <a:lnTo>
                      <a:pt x="143" y="104"/>
                    </a:lnTo>
                    <a:lnTo>
                      <a:pt x="143" y="104"/>
                    </a:lnTo>
                    <a:lnTo>
                      <a:pt x="140" y="104"/>
                    </a:lnTo>
                    <a:lnTo>
                      <a:pt x="140" y="104"/>
                    </a:lnTo>
                    <a:lnTo>
                      <a:pt x="140" y="100"/>
                    </a:lnTo>
                    <a:lnTo>
                      <a:pt x="136" y="100"/>
                    </a:lnTo>
                    <a:lnTo>
                      <a:pt x="129" y="96"/>
                    </a:lnTo>
                    <a:lnTo>
                      <a:pt x="125" y="96"/>
                    </a:lnTo>
                    <a:lnTo>
                      <a:pt x="118" y="93"/>
                    </a:lnTo>
                    <a:lnTo>
                      <a:pt x="111" y="89"/>
                    </a:lnTo>
                    <a:lnTo>
                      <a:pt x="108" y="89"/>
                    </a:lnTo>
                    <a:lnTo>
                      <a:pt x="100" y="86"/>
                    </a:lnTo>
                    <a:lnTo>
                      <a:pt x="97" y="86"/>
                    </a:lnTo>
                    <a:lnTo>
                      <a:pt x="90" y="86"/>
                    </a:lnTo>
                    <a:lnTo>
                      <a:pt x="86" y="86"/>
                    </a:lnTo>
                    <a:lnTo>
                      <a:pt x="86" y="82"/>
                    </a:lnTo>
                    <a:lnTo>
                      <a:pt x="82" y="82"/>
                    </a:lnTo>
                    <a:lnTo>
                      <a:pt x="79" y="82"/>
                    </a:lnTo>
                    <a:lnTo>
                      <a:pt x="79" y="79"/>
                    </a:lnTo>
                    <a:lnTo>
                      <a:pt x="79" y="75"/>
                    </a:lnTo>
                    <a:lnTo>
                      <a:pt x="75" y="75"/>
                    </a:lnTo>
                    <a:lnTo>
                      <a:pt x="72" y="75"/>
                    </a:lnTo>
                    <a:lnTo>
                      <a:pt x="72" y="79"/>
                    </a:lnTo>
                    <a:lnTo>
                      <a:pt x="68" y="75"/>
                    </a:lnTo>
                    <a:lnTo>
                      <a:pt x="65" y="71"/>
                    </a:lnTo>
                    <a:lnTo>
                      <a:pt x="65" y="71"/>
                    </a:lnTo>
                    <a:lnTo>
                      <a:pt x="61" y="71"/>
                    </a:lnTo>
                    <a:lnTo>
                      <a:pt x="57" y="68"/>
                    </a:lnTo>
                    <a:lnTo>
                      <a:pt x="57" y="68"/>
                    </a:lnTo>
                    <a:lnTo>
                      <a:pt x="57" y="61"/>
                    </a:lnTo>
                    <a:lnTo>
                      <a:pt x="61" y="57"/>
                    </a:lnTo>
                    <a:lnTo>
                      <a:pt x="61" y="53"/>
                    </a:lnTo>
                    <a:lnTo>
                      <a:pt x="57" y="57"/>
                    </a:lnTo>
                    <a:lnTo>
                      <a:pt x="57" y="61"/>
                    </a:lnTo>
                    <a:lnTo>
                      <a:pt x="57" y="64"/>
                    </a:lnTo>
                    <a:lnTo>
                      <a:pt x="54" y="68"/>
                    </a:lnTo>
                    <a:lnTo>
                      <a:pt x="54" y="71"/>
                    </a:lnTo>
                    <a:lnTo>
                      <a:pt x="50" y="75"/>
                    </a:lnTo>
                    <a:lnTo>
                      <a:pt x="50" y="79"/>
                    </a:lnTo>
                    <a:lnTo>
                      <a:pt x="43" y="79"/>
                    </a:lnTo>
                    <a:lnTo>
                      <a:pt x="39" y="79"/>
                    </a:lnTo>
                    <a:lnTo>
                      <a:pt x="39" y="75"/>
                    </a:lnTo>
                    <a:lnTo>
                      <a:pt x="39" y="71"/>
                    </a:lnTo>
                    <a:lnTo>
                      <a:pt x="39" y="68"/>
                    </a:lnTo>
                    <a:lnTo>
                      <a:pt x="39" y="68"/>
                    </a:lnTo>
                    <a:lnTo>
                      <a:pt x="39" y="64"/>
                    </a:lnTo>
                    <a:lnTo>
                      <a:pt x="36" y="64"/>
                    </a:lnTo>
                    <a:lnTo>
                      <a:pt x="32" y="57"/>
                    </a:lnTo>
                    <a:lnTo>
                      <a:pt x="29" y="57"/>
                    </a:lnTo>
                    <a:lnTo>
                      <a:pt x="25" y="57"/>
                    </a:lnTo>
                    <a:lnTo>
                      <a:pt x="22" y="53"/>
                    </a:lnTo>
                    <a:lnTo>
                      <a:pt x="22" y="50"/>
                    </a:lnTo>
                    <a:lnTo>
                      <a:pt x="25" y="50"/>
                    </a:lnTo>
                    <a:lnTo>
                      <a:pt x="29" y="50"/>
                    </a:lnTo>
                    <a:lnTo>
                      <a:pt x="36" y="50"/>
                    </a:lnTo>
                    <a:lnTo>
                      <a:pt x="43" y="46"/>
                    </a:lnTo>
                    <a:lnTo>
                      <a:pt x="47" y="46"/>
                    </a:lnTo>
                    <a:lnTo>
                      <a:pt x="50" y="46"/>
                    </a:lnTo>
                    <a:lnTo>
                      <a:pt x="54" y="46"/>
                    </a:lnTo>
                    <a:lnTo>
                      <a:pt x="57" y="46"/>
                    </a:lnTo>
                    <a:lnTo>
                      <a:pt x="57" y="43"/>
                    </a:lnTo>
                    <a:lnTo>
                      <a:pt x="61" y="39"/>
                    </a:lnTo>
                    <a:lnTo>
                      <a:pt x="61" y="35"/>
                    </a:lnTo>
                    <a:lnTo>
                      <a:pt x="57" y="39"/>
                    </a:lnTo>
                    <a:lnTo>
                      <a:pt x="50" y="39"/>
                    </a:lnTo>
                    <a:lnTo>
                      <a:pt x="39" y="43"/>
                    </a:lnTo>
                    <a:lnTo>
                      <a:pt x="36" y="43"/>
                    </a:lnTo>
                    <a:lnTo>
                      <a:pt x="32" y="39"/>
                    </a:lnTo>
                    <a:lnTo>
                      <a:pt x="29" y="43"/>
                    </a:lnTo>
                    <a:lnTo>
                      <a:pt x="25" y="39"/>
                    </a:lnTo>
                    <a:lnTo>
                      <a:pt x="22" y="32"/>
                    </a:lnTo>
                    <a:lnTo>
                      <a:pt x="18" y="28"/>
                    </a:lnTo>
                    <a:lnTo>
                      <a:pt x="18" y="28"/>
                    </a:lnTo>
                    <a:lnTo>
                      <a:pt x="14" y="25"/>
                    </a:lnTo>
                    <a:lnTo>
                      <a:pt x="11" y="25"/>
                    </a:lnTo>
                    <a:lnTo>
                      <a:pt x="7" y="25"/>
                    </a:lnTo>
                    <a:lnTo>
                      <a:pt x="7" y="25"/>
                    </a:lnTo>
                    <a:lnTo>
                      <a:pt x="0" y="25"/>
                    </a:lnTo>
                    <a:lnTo>
                      <a:pt x="0" y="21"/>
                    </a:lnTo>
                    <a:lnTo>
                      <a:pt x="4" y="18"/>
                    </a:lnTo>
                    <a:lnTo>
                      <a:pt x="7" y="10"/>
                    </a:lnTo>
                    <a:lnTo>
                      <a:pt x="7" y="10"/>
                    </a:lnTo>
                    <a:lnTo>
                      <a:pt x="11" y="10"/>
                    </a:lnTo>
                    <a:lnTo>
                      <a:pt x="14" y="10"/>
                    </a:lnTo>
                    <a:lnTo>
                      <a:pt x="18" y="10"/>
                    </a:lnTo>
                    <a:lnTo>
                      <a:pt x="25" y="3"/>
                    </a:lnTo>
                    <a:lnTo>
                      <a:pt x="29" y="0"/>
                    </a:lnTo>
                    <a:lnTo>
                      <a:pt x="36" y="0"/>
                    </a:lnTo>
                    <a:lnTo>
                      <a:pt x="39" y="3"/>
                    </a:lnTo>
                    <a:lnTo>
                      <a:pt x="43" y="7"/>
                    </a:lnTo>
                    <a:lnTo>
                      <a:pt x="47" y="7"/>
                    </a:lnTo>
                    <a:lnTo>
                      <a:pt x="50" y="10"/>
                    </a:lnTo>
                    <a:lnTo>
                      <a:pt x="61" y="10"/>
                    </a:lnTo>
                    <a:lnTo>
                      <a:pt x="65" y="18"/>
                    </a:lnTo>
                    <a:lnTo>
                      <a:pt x="65" y="21"/>
                    </a:lnTo>
                    <a:lnTo>
                      <a:pt x="68" y="25"/>
                    </a:lnTo>
                    <a:lnTo>
                      <a:pt x="65" y="32"/>
                    </a:lnTo>
                    <a:lnTo>
                      <a:pt x="65" y="35"/>
                    </a:lnTo>
                    <a:lnTo>
                      <a:pt x="68" y="43"/>
                    </a:lnTo>
                    <a:lnTo>
                      <a:pt x="72" y="50"/>
                    </a:lnTo>
                    <a:lnTo>
                      <a:pt x="72" y="50"/>
                    </a:lnTo>
                    <a:lnTo>
                      <a:pt x="72" y="46"/>
                    </a:lnTo>
                    <a:lnTo>
                      <a:pt x="75" y="46"/>
                    </a:lnTo>
                    <a:lnTo>
                      <a:pt x="79" y="53"/>
                    </a:lnTo>
                    <a:lnTo>
                      <a:pt x="79" y="53"/>
                    </a:lnTo>
                    <a:lnTo>
                      <a:pt x="82" y="61"/>
                    </a:lnTo>
                    <a:lnTo>
                      <a:pt x="86" y="64"/>
                    </a:lnTo>
                    <a:lnTo>
                      <a:pt x="90" y="64"/>
                    </a:lnTo>
                    <a:lnTo>
                      <a:pt x="97" y="64"/>
                    </a:lnTo>
                    <a:lnTo>
                      <a:pt x="97" y="57"/>
                    </a:lnTo>
                    <a:lnTo>
                      <a:pt x="100" y="57"/>
                    </a:lnTo>
                    <a:lnTo>
                      <a:pt x="104" y="57"/>
                    </a:lnTo>
                    <a:lnTo>
                      <a:pt x="104" y="53"/>
                    </a:lnTo>
                    <a:lnTo>
                      <a:pt x="111" y="46"/>
                    </a:lnTo>
                    <a:lnTo>
                      <a:pt x="111" y="39"/>
                    </a:lnTo>
                    <a:lnTo>
                      <a:pt x="115" y="39"/>
                    </a:lnTo>
                    <a:lnTo>
                      <a:pt x="118" y="39"/>
                    </a:lnTo>
                    <a:lnTo>
                      <a:pt x="125" y="39"/>
                    </a:lnTo>
                    <a:lnTo>
                      <a:pt x="129" y="35"/>
                    </a:lnTo>
                    <a:lnTo>
                      <a:pt x="129" y="32"/>
                    </a:lnTo>
                    <a:lnTo>
                      <a:pt x="129" y="32"/>
                    </a:lnTo>
                    <a:lnTo>
                      <a:pt x="136" y="28"/>
                    </a:lnTo>
                    <a:lnTo>
                      <a:pt x="140" y="21"/>
                    </a:lnTo>
                    <a:lnTo>
                      <a:pt x="143" y="25"/>
                    </a:lnTo>
                    <a:lnTo>
                      <a:pt x="147" y="25"/>
                    </a:lnTo>
                    <a:lnTo>
                      <a:pt x="154" y="28"/>
                    </a:lnTo>
                    <a:lnTo>
                      <a:pt x="158" y="32"/>
                    </a:lnTo>
                    <a:lnTo>
                      <a:pt x="158" y="32"/>
                    </a:lnTo>
                    <a:lnTo>
                      <a:pt x="161" y="32"/>
                    </a:lnTo>
                    <a:lnTo>
                      <a:pt x="168" y="35"/>
                    </a:lnTo>
                    <a:lnTo>
                      <a:pt x="176" y="39"/>
                    </a:lnTo>
                    <a:lnTo>
                      <a:pt x="179" y="39"/>
                    </a:lnTo>
                    <a:lnTo>
                      <a:pt x="183" y="43"/>
                    </a:lnTo>
                    <a:lnTo>
                      <a:pt x="186" y="43"/>
                    </a:lnTo>
                    <a:lnTo>
                      <a:pt x="190" y="39"/>
                    </a:lnTo>
                    <a:lnTo>
                      <a:pt x="190" y="43"/>
                    </a:lnTo>
                    <a:lnTo>
                      <a:pt x="193" y="43"/>
                    </a:lnTo>
                    <a:lnTo>
                      <a:pt x="193" y="43"/>
                    </a:lnTo>
                    <a:lnTo>
                      <a:pt x="197" y="43"/>
                    </a:lnTo>
                    <a:lnTo>
                      <a:pt x="201" y="43"/>
                    </a:lnTo>
                    <a:lnTo>
                      <a:pt x="201" y="46"/>
                    </a:lnTo>
                    <a:lnTo>
                      <a:pt x="201" y="46"/>
                    </a:lnTo>
                    <a:lnTo>
                      <a:pt x="201" y="46"/>
                    </a:lnTo>
                    <a:lnTo>
                      <a:pt x="204" y="46"/>
                    </a:lnTo>
                    <a:lnTo>
                      <a:pt x="204" y="46"/>
                    </a:lnTo>
                    <a:lnTo>
                      <a:pt x="208" y="46"/>
                    </a:lnTo>
                    <a:lnTo>
                      <a:pt x="208" y="50"/>
                    </a:lnTo>
                    <a:lnTo>
                      <a:pt x="208" y="96"/>
                    </a:lnTo>
                    <a:lnTo>
                      <a:pt x="208" y="125"/>
                    </a:lnTo>
                    <a:lnTo>
                      <a:pt x="208" y="132"/>
                    </a:lnTo>
                    <a:lnTo>
                      <a:pt x="208" y="132"/>
                    </a:lnTo>
                    <a:lnTo>
                      <a:pt x="208" y="140"/>
                    </a:lnTo>
                    <a:lnTo>
                      <a:pt x="208" y="154"/>
                    </a:lnTo>
                    <a:lnTo>
                      <a:pt x="211" y="175"/>
                    </a:lnTo>
                    <a:lnTo>
                      <a:pt x="211" y="18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8" name="Freeform 3405">
                <a:extLst>
                  <a:ext uri="{FF2B5EF4-FFF2-40B4-BE49-F238E27FC236}">
                    <a16:creationId xmlns:a16="http://schemas.microsoft.com/office/drawing/2014/main" id="{E2C985FB-742C-4DBF-A7E5-7B926F4C94F3}"/>
                  </a:ext>
                </a:extLst>
              </p:cNvPr>
              <p:cNvSpPr>
                <a:spLocks/>
              </p:cNvSpPr>
              <p:nvPr/>
            </p:nvSpPr>
            <p:spPr bwMode="auto">
              <a:xfrm>
                <a:off x="6394" y="2729"/>
                <a:ext cx="211" cy="183"/>
              </a:xfrm>
              <a:custGeom>
                <a:avLst/>
                <a:gdLst>
                  <a:gd name="T0" fmla="*/ 204 w 211"/>
                  <a:gd name="T1" fmla="*/ 175 h 183"/>
                  <a:gd name="T2" fmla="*/ 186 w 211"/>
                  <a:gd name="T3" fmla="*/ 161 h 183"/>
                  <a:gd name="T4" fmla="*/ 176 w 211"/>
                  <a:gd name="T5" fmla="*/ 161 h 183"/>
                  <a:gd name="T6" fmla="*/ 165 w 211"/>
                  <a:gd name="T7" fmla="*/ 165 h 183"/>
                  <a:gd name="T8" fmla="*/ 158 w 211"/>
                  <a:gd name="T9" fmla="*/ 165 h 183"/>
                  <a:gd name="T10" fmla="*/ 140 w 211"/>
                  <a:gd name="T11" fmla="*/ 165 h 183"/>
                  <a:gd name="T12" fmla="*/ 154 w 211"/>
                  <a:gd name="T13" fmla="*/ 147 h 183"/>
                  <a:gd name="T14" fmla="*/ 165 w 211"/>
                  <a:gd name="T15" fmla="*/ 147 h 183"/>
                  <a:gd name="T16" fmla="*/ 161 w 211"/>
                  <a:gd name="T17" fmla="*/ 140 h 183"/>
                  <a:gd name="T18" fmla="*/ 158 w 211"/>
                  <a:gd name="T19" fmla="*/ 125 h 183"/>
                  <a:gd name="T20" fmla="*/ 151 w 211"/>
                  <a:gd name="T21" fmla="*/ 111 h 183"/>
                  <a:gd name="T22" fmla="*/ 140 w 211"/>
                  <a:gd name="T23" fmla="*/ 104 h 183"/>
                  <a:gd name="T24" fmla="*/ 129 w 211"/>
                  <a:gd name="T25" fmla="*/ 96 h 183"/>
                  <a:gd name="T26" fmla="*/ 108 w 211"/>
                  <a:gd name="T27" fmla="*/ 89 h 183"/>
                  <a:gd name="T28" fmla="*/ 86 w 211"/>
                  <a:gd name="T29" fmla="*/ 86 h 183"/>
                  <a:gd name="T30" fmla="*/ 79 w 211"/>
                  <a:gd name="T31" fmla="*/ 79 h 183"/>
                  <a:gd name="T32" fmla="*/ 72 w 211"/>
                  <a:gd name="T33" fmla="*/ 79 h 183"/>
                  <a:gd name="T34" fmla="*/ 61 w 211"/>
                  <a:gd name="T35" fmla="*/ 71 h 183"/>
                  <a:gd name="T36" fmla="*/ 61 w 211"/>
                  <a:gd name="T37" fmla="*/ 57 h 183"/>
                  <a:gd name="T38" fmla="*/ 57 w 211"/>
                  <a:gd name="T39" fmla="*/ 64 h 183"/>
                  <a:gd name="T40" fmla="*/ 50 w 211"/>
                  <a:gd name="T41" fmla="*/ 79 h 183"/>
                  <a:gd name="T42" fmla="*/ 39 w 211"/>
                  <a:gd name="T43" fmla="*/ 71 h 183"/>
                  <a:gd name="T44" fmla="*/ 36 w 211"/>
                  <a:gd name="T45" fmla="*/ 64 h 183"/>
                  <a:gd name="T46" fmla="*/ 22 w 211"/>
                  <a:gd name="T47" fmla="*/ 53 h 183"/>
                  <a:gd name="T48" fmla="*/ 36 w 211"/>
                  <a:gd name="T49" fmla="*/ 50 h 183"/>
                  <a:gd name="T50" fmla="*/ 54 w 211"/>
                  <a:gd name="T51" fmla="*/ 46 h 183"/>
                  <a:gd name="T52" fmla="*/ 61 w 211"/>
                  <a:gd name="T53" fmla="*/ 35 h 183"/>
                  <a:gd name="T54" fmla="*/ 36 w 211"/>
                  <a:gd name="T55" fmla="*/ 43 h 183"/>
                  <a:gd name="T56" fmla="*/ 22 w 211"/>
                  <a:gd name="T57" fmla="*/ 32 h 183"/>
                  <a:gd name="T58" fmla="*/ 11 w 211"/>
                  <a:gd name="T59" fmla="*/ 25 h 183"/>
                  <a:gd name="T60" fmla="*/ 0 w 211"/>
                  <a:gd name="T61" fmla="*/ 21 h 183"/>
                  <a:gd name="T62" fmla="*/ 11 w 211"/>
                  <a:gd name="T63" fmla="*/ 10 h 183"/>
                  <a:gd name="T64" fmla="*/ 29 w 211"/>
                  <a:gd name="T65" fmla="*/ 0 h 183"/>
                  <a:gd name="T66" fmla="*/ 47 w 211"/>
                  <a:gd name="T67" fmla="*/ 7 h 183"/>
                  <a:gd name="T68" fmla="*/ 65 w 211"/>
                  <a:gd name="T69" fmla="*/ 21 h 183"/>
                  <a:gd name="T70" fmla="*/ 68 w 211"/>
                  <a:gd name="T71" fmla="*/ 43 h 183"/>
                  <a:gd name="T72" fmla="*/ 75 w 211"/>
                  <a:gd name="T73" fmla="*/ 46 h 183"/>
                  <a:gd name="T74" fmla="*/ 86 w 211"/>
                  <a:gd name="T75" fmla="*/ 64 h 183"/>
                  <a:gd name="T76" fmla="*/ 100 w 211"/>
                  <a:gd name="T77" fmla="*/ 57 h 183"/>
                  <a:gd name="T78" fmla="*/ 111 w 211"/>
                  <a:gd name="T79" fmla="*/ 39 h 183"/>
                  <a:gd name="T80" fmla="*/ 129 w 211"/>
                  <a:gd name="T81" fmla="*/ 35 h 183"/>
                  <a:gd name="T82" fmla="*/ 140 w 211"/>
                  <a:gd name="T83" fmla="*/ 21 h 183"/>
                  <a:gd name="T84" fmla="*/ 158 w 211"/>
                  <a:gd name="T85" fmla="*/ 32 h 183"/>
                  <a:gd name="T86" fmla="*/ 176 w 211"/>
                  <a:gd name="T87" fmla="*/ 39 h 183"/>
                  <a:gd name="T88" fmla="*/ 190 w 211"/>
                  <a:gd name="T89" fmla="*/ 39 h 183"/>
                  <a:gd name="T90" fmla="*/ 197 w 211"/>
                  <a:gd name="T91" fmla="*/ 43 h 183"/>
                  <a:gd name="T92" fmla="*/ 201 w 211"/>
                  <a:gd name="T93" fmla="*/ 46 h 183"/>
                  <a:gd name="T94" fmla="*/ 208 w 211"/>
                  <a:gd name="T95" fmla="*/ 50 h 183"/>
                  <a:gd name="T96" fmla="*/ 208 w 211"/>
                  <a:gd name="T97" fmla="*/ 132 h 183"/>
                  <a:gd name="T98" fmla="*/ 211 w 211"/>
                  <a:gd name="T99"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1" h="183">
                    <a:moveTo>
                      <a:pt x="211" y="183"/>
                    </a:moveTo>
                    <a:lnTo>
                      <a:pt x="211" y="183"/>
                    </a:lnTo>
                    <a:lnTo>
                      <a:pt x="208" y="179"/>
                    </a:lnTo>
                    <a:lnTo>
                      <a:pt x="204" y="175"/>
                    </a:lnTo>
                    <a:lnTo>
                      <a:pt x="197" y="172"/>
                    </a:lnTo>
                    <a:lnTo>
                      <a:pt x="193" y="168"/>
                    </a:lnTo>
                    <a:lnTo>
                      <a:pt x="190" y="165"/>
                    </a:lnTo>
                    <a:lnTo>
                      <a:pt x="186" y="161"/>
                    </a:lnTo>
                    <a:lnTo>
                      <a:pt x="186" y="161"/>
                    </a:lnTo>
                    <a:lnTo>
                      <a:pt x="186" y="157"/>
                    </a:lnTo>
                    <a:lnTo>
                      <a:pt x="179" y="161"/>
                    </a:lnTo>
                    <a:lnTo>
                      <a:pt x="176" y="161"/>
                    </a:lnTo>
                    <a:lnTo>
                      <a:pt x="168" y="161"/>
                    </a:lnTo>
                    <a:lnTo>
                      <a:pt x="165" y="165"/>
                    </a:lnTo>
                    <a:lnTo>
                      <a:pt x="165" y="161"/>
                    </a:lnTo>
                    <a:lnTo>
                      <a:pt x="165" y="165"/>
                    </a:lnTo>
                    <a:lnTo>
                      <a:pt x="165" y="165"/>
                    </a:lnTo>
                    <a:lnTo>
                      <a:pt x="165" y="165"/>
                    </a:lnTo>
                    <a:lnTo>
                      <a:pt x="161" y="165"/>
                    </a:lnTo>
                    <a:lnTo>
                      <a:pt x="158" y="165"/>
                    </a:lnTo>
                    <a:lnTo>
                      <a:pt x="151" y="165"/>
                    </a:lnTo>
                    <a:lnTo>
                      <a:pt x="143" y="168"/>
                    </a:lnTo>
                    <a:lnTo>
                      <a:pt x="140" y="165"/>
                    </a:lnTo>
                    <a:lnTo>
                      <a:pt x="140" y="165"/>
                    </a:lnTo>
                    <a:lnTo>
                      <a:pt x="143" y="157"/>
                    </a:lnTo>
                    <a:lnTo>
                      <a:pt x="147" y="154"/>
                    </a:lnTo>
                    <a:lnTo>
                      <a:pt x="151" y="147"/>
                    </a:lnTo>
                    <a:lnTo>
                      <a:pt x="154" y="147"/>
                    </a:lnTo>
                    <a:lnTo>
                      <a:pt x="158" y="147"/>
                    </a:lnTo>
                    <a:lnTo>
                      <a:pt x="161" y="147"/>
                    </a:lnTo>
                    <a:lnTo>
                      <a:pt x="165" y="150"/>
                    </a:lnTo>
                    <a:lnTo>
                      <a:pt x="165" y="147"/>
                    </a:lnTo>
                    <a:lnTo>
                      <a:pt x="161" y="143"/>
                    </a:lnTo>
                    <a:lnTo>
                      <a:pt x="161" y="140"/>
                    </a:lnTo>
                    <a:lnTo>
                      <a:pt x="165" y="140"/>
                    </a:lnTo>
                    <a:lnTo>
                      <a:pt x="161" y="140"/>
                    </a:lnTo>
                    <a:lnTo>
                      <a:pt x="158" y="136"/>
                    </a:lnTo>
                    <a:lnTo>
                      <a:pt x="158" y="136"/>
                    </a:lnTo>
                    <a:lnTo>
                      <a:pt x="161" y="129"/>
                    </a:lnTo>
                    <a:lnTo>
                      <a:pt x="158" y="125"/>
                    </a:lnTo>
                    <a:lnTo>
                      <a:pt x="154" y="122"/>
                    </a:lnTo>
                    <a:lnTo>
                      <a:pt x="154" y="114"/>
                    </a:lnTo>
                    <a:lnTo>
                      <a:pt x="154" y="111"/>
                    </a:lnTo>
                    <a:lnTo>
                      <a:pt x="151" y="111"/>
                    </a:lnTo>
                    <a:lnTo>
                      <a:pt x="147" y="104"/>
                    </a:lnTo>
                    <a:lnTo>
                      <a:pt x="143" y="104"/>
                    </a:lnTo>
                    <a:lnTo>
                      <a:pt x="143" y="104"/>
                    </a:lnTo>
                    <a:lnTo>
                      <a:pt x="140" y="104"/>
                    </a:lnTo>
                    <a:lnTo>
                      <a:pt x="140" y="104"/>
                    </a:lnTo>
                    <a:lnTo>
                      <a:pt x="140" y="100"/>
                    </a:lnTo>
                    <a:lnTo>
                      <a:pt x="136" y="100"/>
                    </a:lnTo>
                    <a:lnTo>
                      <a:pt x="129" y="96"/>
                    </a:lnTo>
                    <a:lnTo>
                      <a:pt x="125" y="96"/>
                    </a:lnTo>
                    <a:lnTo>
                      <a:pt x="118" y="93"/>
                    </a:lnTo>
                    <a:lnTo>
                      <a:pt x="111" y="89"/>
                    </a:lnTo>
                    <a:lnTo>
                      <a:pt x="108" y="89"/>
                    </a:lnTo>
                    <a:lnTo>
                      <a:pt x="100" y="86"/>
                    </a:lnTo>
                    <a:lnTo>
                      <a:pt x="97" y="86"/>
                    </a:lnTo>
                    <a:lnTo>
                      <a:pt x="90" y="86"/>
                    </a:lnTo>
                    <a:lnTo>
                      <a:pt x="86" y="86"/>
                    </a:lnTo>
                    <a:lnTo>
                      <a:pt x="86" y="82"/>
                    </a:lnTo>
                    <a:lnTo>
                      <a:pt x="82" y="82"/>
                    </a:lnTo>
                    <a:lnTo>
                      <a:pt x="79" y="82"/>
                    </a:lnTo>
                    <a:lnTo>
                      <a:pt x="79" y="79"/>
                    </a:lnTo>
                    <a:lnTo>
                      <a:pt x="79" y="75"/>
                    </a:lnTo>
                    <a:lnTo>
                      <a:pt x="75" y="75"/>
                    </a:lnTo>
                    <a:lnTo>
                      <a:pt x="72" y="75"/>
                    </a:lnTo>
                    <a:lnTo>
                      <a:pt x="72" y="79"/>
                    </a:lnTo>
                    <a:lnTo>
                      <a:pt x="68" y="75"/>
                    </a:lnTo>
                    <a:lnTo>
                      <a:pt x="65" y="71"/>
                    </a:lnTo>
                    <a:lnTo>
                      <a:pt x="65" y="71"/>
                    </a:lnTo>
                    <a:lnTo>
                      <a:pt x="61" y="71"/>
                    </a:lnTo>
                    <a:lnTo>
                      <a:pt x="57" y="68"/>
                    </a:lnTo>
                    <a:lnTo>
                      <a:pt x="57" y="68"/>
                    </a:lnTo>
                    <a:lnTo>
                      <a:pt x="57" y="61"/>
                    </a:lnTo>
                    <a:lnTo>
                      <a:pt x="61" y="57"/>
                    </a:lnTo>
                    <a:lnTo>
                      <a:pt x="61" y="53"/>
                    </a:lnTo>
                    <a:lnTo>
                      <a:pt x="57" y="57"/>
                    </a:lnTo>
                    <a:lnTo>
                      <a:pt x="57" y="61"/>
                    </a:lnTo>
                    <a:lnTo>
                      <a:pt x="57" y="64"/>
                    </a:lnTo>
                    <a:lnTo>
                      <a:pt x="54" y="68"/>
                    </a:lnTo>
                    <a:lnTo>
                      <a:pt x="54" y="71"/>
                    </a:lnTo>
                    <a:lnTo>
                      <a:pt x="50" y="75"/>
                    </a:lnTo>
                    <a:lnTo>
                      <a:pt x="50" y="79"/>
                    </a:lnTo>
                    <a:lnTo>
                      <a:pt x="43" y="79"/>
                    </a:lnTo>
                    <a:lnTo>
                      <a:pt x="39" y="79"/>
                    </a:lnTo>
                    <a:lnTo>
                      <a:pt x="39" y="75"/>
                    </a:lnTo>
                    <a:lnTo>
                      <a:pt x="39" y="71"/>
                    </a:lnTo>
                    <a:lnTo>
                      <a:pt x="39" y="68"/>
                    </a:lnTo>
                    <a:lnTo>
                      <a:pt x="39" y="68"/>
                    </a:lnTo>
                    <a:lnTo>
                      <a:pt x="39" y="64"/>
                    </a:lnTo>
                    <a:lnTo>
                      <a:pt x="36" y="64"/>
                    </a:lnTo>
                    <a:lnTo>
                      <a:pt x="32" y="57"/>
                    </a:lnTo>
                    <a:lnTo>
                      <a:pt x="29" y="57"/>
                    </a:lnTo>
                    <a:lnTo>
                      <a:pt x="25" y="57"/>
                    </a:lnTo>
                    <a:lnTo>
                      <a:pt x="22" y="53"/>
                    </a:lnTo>
                    <a:lnTo>
                      <a:pt x="22" y="50"/>
                    </a:lnTo>
                    <a:lnTo>
                      <a:pt x="25" y="50"/>
                    </a:lnTo>
                    <a:lnTo>
                      <a:pt x="29" y="50"/>
                    </a:lnTo>
                    <a:lnTo>
                      <a:pt x="36" y="50"/>
                    </a:lnTo>
                    <a:lnTo>
                      <a:pt x="43" y="46"/>
                    </a:lnTo>
                    <a:lnTo>
                      <a:pt x="47" y="46"/>
                    </a:lnTo>
                    <a:lnTo>
                      <a:pt x="50" y="46"/>
                    </a:lnTo>
                    <a:lnTo>
                      <a:pt x="54" y="46"/>
                    </a:lnTo>
                    <a:lnTo>
                      <a:pt x="57" y="46"/>
                    </a:lnTo>
                    <a:lnTo>
                      <a:pt x="57" y="43"/>
                    </a:lnTo>
                    <a:lnTo>
                      <a:pt x="61" y="39"/>
                    </a:lnTo>
                    <a:lnTo>
                      <a:pt x="61" y="35"/>
                    </a:lnTo>
                    <a:lnTo>
                      <a:pt x="57" y="39"/>
                    </a:lnTo>
                    <a:lnTo>
                      <a:pt x="50" y="39"/>
                    </a:lnTo>
                    <a:lnTo>
                      <a:pt x="39" y="43"/>
                    </a:lnTo>
                    <a:lnTo>
                      <a:pt x="36" y="43"/>
                    </a:lnTo>
                    <a:lnTo>
                      <a:pt x="32" y="39"/>
                    </a:lnTo>
                    <a:lnTo>
                      <a:pt x="29" y="43"/>
                    </a:lnTo>
                    <a:lnTo>
                      <a:pt x="25" y="39"/>
                    </a:lnTo>
                    <a:lnTo>
                      <a:pt x="22" y="32"/>
                    </a:lnTo>
                    <a:lnTo>
                      <a:pt x="18" y="28"/>
                    </a:lnTo>
                    <a:lnTo>
                      <a:pt x="18" y="28"/>
                    </a:lnTo>
                    <a:lnTo>
                      <a:pt x="14" y="25"/>
                    </a:lnTo>
                    <a:lnTo>
                      <a:pt x="11" y="25"/>
                    </a:lnTo>
                    <a:lnTo>
                      <a:pt x="7" y="25"/>
                    </a:lnTo>
                    <a:lnTo>
                      <a:pt x="7" y="25"/>
                    </a:lnTo>
                    <a:lnTo>
                      <a:pt x="0" y="25"/>
                    </a:lnTo>
                    <a:lnTo>
                      <a:pt x="0" y="21"/>
                    </a:lnTo>
                    <a:lnTo>
                      <a:pt x="4" y="18"/>
                    </a:lnTo>
                    <a:lnTo>
                      <a:pt x="7" y="10"/>
                    </a:lnTo>
                    <a:lnTo>
                      <a:pt x="7" y="10"/>
                    </a:lnTo>
                    <a:lnTo>
                      <a:pt x="11" y="10"/>
                    </a:lnTo>
                    <a:lnTo>
                      <a:pt x="14" y="10"/>
                    </a:lnTo>
                    <a:lnTo>
                      <a:pt x="18" y="10"/>
                    </a:lnTo>
                    <a:lnTo>
                      <a:pt x="25" y="3"/>
                    </a:lnTo>
                    <a:lnTo>
                      <a:pt x="29" y="0"/>
                    </a:lnTo>
                    <a:lnTo>
                      <a:pt x="36" y="0"/>
                    </a:lnTo>
                    <a:lnTo>
                      <a:pt x="39" y="3"/>
                    </a:lnTo>
                    <a:lnTo>
                      <a:pt x="43" y="7"/>
                    </a:lnTo>
                    <a:lnTo>
                      <a:pt x="47" y="7"/>
                    </a:lnTo>
                    <a:lnTo>
                      <a:pt x="50" y="10"/>
                    </a:lnTo>
                    <a:lnTo>
                      <a:pt x="61" y="10"/>
                    </a:lnTo>
                    <a:lnTo>
                      <a:pt x="65" y="18"/>
                    </a:lnTo>
                    <a:lnTo>
                      <a:pt x="65" y="21"/>
                    </a:lnTo>
                    <a:lnTo>
                      <a:pt x="68" y="25"/>
                    </a:lnTo>
                    <a:lnTo>
                      <a:pt x="65" y="32"/>
                    </a:lnTo>
                    <a:lnTo>
                      <a:pt x="65" y="35"/>
                    </a:lnTo>
                    <a:lnTo>
                      <a:pt x="68" y="43"/>
                    </a:lnTo>
                    <a:lnTo>
                      <a:pt x="72" y="50"/>
                    </a:lnTo>
                    <a:lnTo>
                      <a:pt x="72" y="50"/>
                    </a:lnTo>
                    <a:lnTo>
                      <a:pt x="72" y="46"/>
                    </a:lnTo>
                    <a:lnTo>
                      <a:pt x="75" y="46"/>
                    </a:lnTo>
                    <a:lnTo>
                      <a:pt x="79" y="53"/>
                    </a:lnTo>
                    <a:lnTo>
                      <a:pt x="79" y="53"/>
                    </a:lnTo>
                    <a:lnTo>
                      <a:pt x="82" y="61"/>
                    </a:lnTo>
                    <a:lnTo>
                      <a:pt x="86" y="64"/>
                    </a:lnTo>
                    <a:lnTo>
                      <a:pt x="90" y="64"/>
                    </a:lnTo>
                    <a:lnTo>
                      <a:pt x="97" y="64"/>
                    </a:lnTo>
                    <a:lnTo>
                      <a:pt x="97" y="57"/>
                    </a:lnTo>
                    <a:lnTo>
                      <a:pt x="100" y="57"/>
                    </a:lnTo>
                    <a:lnTo>
                      <a:pt x="104" y="57"/>
                    </a:lnTo>
                    <a:lnTo>
                      <a:pt x="104" y="53"/>
                    </a:lnTo>
                    <a:lnTo>
                      <a:pt x="111" y="46"/>
                    </a:lnTo>
                    <a:lnTo>
                      <a:pt x="111" y="39"/>
                    </a:lnTo>
                    <a:lnTo>
                      <a:pt x="115" y="39"/>
                    </a:lnTo>
                    <a:lnTo>
                      <a:pt x="118" y="39"/>
                    </a:lnTo>
                    <a:lnTo>
                      <a:pt x="125" y="39"/>
                    </a:lnTo>
                    <a:lnTo>
                      <a:pt x="129" y="35"/>
                    </a:lnTo>
                    <a:lnTo>
                      <a:pt x="129" y="32"/>
                    </a:lnTo>
                    <a:lnTo>
                      <a:pt x="129" y="32"/>
                    </a:lnTo>
                    <a:lnTo>
                      <a:pt x="136" y="28"/>
                    </a:lnTo>
                    <a:lnTo>
                      <a:pt x="140" y="21"/>
                    </a:lnTo>
                    <a:lnTo>
                      <a:pt x="143" y="25"/>
                    </a:lnTo>
                    <a:lnTo>
                      <a:pt x="147" y="25"/>
                    </a:lnTo>
                    <a:lnTo>
                      <a:pt x="154" y="28"/>
                    </a:lnTo>
                    <a:lnTo>
                      <a:pt x="158" y="32"/>
                    </a:lnTo>
                    <a:lnTo>
                      <a:pt x="158" y="32"/>
                    </a:lnTo>
                    <a:lnTo>
                      <a:pt x="161" y="32"/>
                    </a:lnTo>
                    <a:lnTo>
                      <a:pt x="168" y="35"/>
                    </a:lnTo>
                    <a:lnTo>
                      <a:pt x="176" y="39"/>
                    </a:lnTo>
                    <a:lnTo>
                      <a:pt x="179" y="39"/>
                    </a:lnTo>
                    <a:lnTo>
                      <a:pt x="183" y="43"/>
                    </a:lnTo>
                    <a:lnTo>
                      <a:pt x="186" y="43"/>
                    </a:lnTo>
                    <a:lnTo>
                      <a:pt x="190" y="39"/>
                    </a:lnTo>
                    <a:lnTo>
                      <a:pt x="190" y="43"/>
                    </a:lnTo>
                    <a:lnTo>
                      <a:pt x="193" y="43"/>
                    </a:lnTo>
                    <a:lnTo>
                      <a:pt x="193" y="43"/>
                    </a:lnTo>
                    <a:lnTo>
                      <a:pt x="197" y="43"/>
                    </a:lnTo>
                    <a:lnTo>
                      <a:pt x="201" y="43"/>
                    </a:lnTo>
                    <a:lnTo>
                      <a:pt x="201" y="46"/>
                    </a:lnTo>
                    <a:lnTo>
                      <a:pt x="201" y="46"/>
                    </a:lnTo>
                    <a:lnTo>
                      <a:pt x="201" y="46"/>
                    </a:lnTo>
                    <a:lnTo>
                      <a:pt x="204" y="46"/>
                    </a:lnTo>
                    <a:lnTo>
                      <a:pt x="204" y="46"/>
                    </a:lnTo>
                    <a:lnTo>
                      <a:pt x="208" y="46"/>
                    </a:lnTo>
                    <a:lnTo>
                      <a:pt x="208" y="50"/>
                    </a:lnTo>
                    <a:lnTo>
                      <a:pt x="208" y="96"/>
                    </a:lnTo>
                    <a:lnTo>
                      <a:pt x="208" y="125"/>
                    </a:lnTo>
                    <a:lnTo>
                      <a:pt x="208" y="132"/>
                    </a:lnTo>
                    <a:lnTo>
                      <a:pt x="208" y="132"/>
                    </a:lnTo>
                    <a:lnTo>
                      <a:pt x="208" y="140"/>
                    </a:lnTo>
                    <a:lnTo>
                      <a:pt x="208" y="154"/>
                    </a:lnTo>
                    <a:lnTo>
                      <a:pt x="211" y="175"/>
                    </a:lnTo>
                    <a:lnTo>
                      <a:pt x="211" y="183"/>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9" name="Freeform 3406">
                <a:extLst>
                  <a:ext uri="{FF2B5EF4-FFF2-40B4-BE49-F238E27FC236}">
                    <a16:creationId xmlns:a16="http://schemas.microsoft.com/office/drawing/2014/main" id="{E181C7F2-4B1A-4EA2-A71F-3F8855B5F1A6}"/>
                  </a:ext>
                </a:extLst>
              </p:cNvPr>
              <p:cNvSpPr>
                <a:spLocks/>
              </p:cNvSpPr>
              <p:nvPr/>
            </p:nvSpPr>
            <p:spPr bwMode="auto">
              <a:xfrm>
                <a:off x="6244" y="2904"/>
                <a:ext cx="32" cy="33"/>
              </a:xfrm>
              <a:custGeom>
                <a:avLst/>
                <a:gdLst>
                  <a:gd name="T0" fmla="*/ 28 w 32"/>
                  <a:gd name="T1" fmla="*/ 11 h 33"/>
                  <a:gd name="T2" fmla="*/ 28 w 32"/>
                  <a:gd name="T3" fmla="*/ 11 h 33"/>
                  <a:gd name="T4" fmla="*/ 28 w 32"/>
                  <a:gd name="T5" fmla="*/ 8 h 33"/>
                  <a:gd name="T6" fmla="*/ 28 w 32"/>
                  <a:gd name="T7" fmla="*/ 8 h 33"/>
                  <a:gd name="T8" fmla="*/ 28 w 32"/>
                  <a:gd name="T9" fmla="*/ 8 h 33"/>
                  <a:gd name="T10" fmla="*/ 32 w 32"/>
                  <a:gd name="T11" fmla="*/ 8 h 33"/>
                  <a:gd name="T12" fmla="*/ 32 w 32"/>
                  <a:gd name="T13" fmla="*/ 8 h 33"/>
                  <a:gd name="T14" fmla="*/ 32 w 32"/>
                  <a:gd name="T15" fmla="*/ 8 h 33"/>
                  <a:gd name="T16" fmla="*/ 32 w 32"/>
                  <a:gd name="T17" fmla="*/ 4 h 33"/>
                  <a:gd name="T18" fmla="*/ 32 w 32"/>
                  <a:gd name="T19" fmla="*/ 4 h 33"/>
                  <a:gd name="T20" fmla="*/ 32 w 32"/>
                  <a:gd name="T21" fmla="*/ 4 h 33"/>
                  <a:gd name="T22" fmla="*/ 32 w 32"/>
                  <a:gd name="T23" fmla="*/ 4 h 33"/>
                  <a:gd name="T24" fmla="*/ 32 w 32"/>
                  <a:gd name="T25" fmla="*/ 4 h 33"/>
                  <a:gd name="T26" fmla="*/ 28 w 32"/>
                  <a:gd name="T27" fmla="*/ 4 h 33"/>
                  <a:gd name="T28" fmla="*/ 28 w 32"/>
                  <a:gd name="T29" fmla="*/ 4 h 33"/>
                  <a:gd name="T30" fmla="*/ 28 w 32"/>
                  <a:gd name="T31" fmla="*/ 4 h 33"/>
                  <a:gd name="T32" fmla="*/ 25 w 32"/>
                  <a:gd name="T33" fmla="*/ 4 h 33"/>
                  <a:gd name="T34" fmla="*/ 18 w 32"/>
                  <a:gd name="T35" fmla="*/ 8 h 33"/>
                  <a:gd name="T36" fmla="*/ 18 w 32"/>
                  <a:gd name="T37" fmla="*/ 8 h 33"/>
                  <a:gd name="T38" fmla="*/ 18 w 32"/>
                  <a:gd name="T39" fmla="*/ 8 h 33"/>
                  <a:gd name="T40" fmla="*/ 18 w 32"/>
                  <a:gd name="T41" fmla="*/ 8 h 33"/>
                  <a:gd name="T42" fmla="*/ 18 w 32"/>
                  <a:gd name="T43" fmla="*/ 11 h 33"/>
                  <a:gd name="T44" fmla="*/ 18 w 32"/>
                  <a:gd name="T45" fmla="*/ 11 h 33"/>
                  <a:gd name="T46" fmla="*/ 18 w 32"/>
                  <a:gd name="T47" fmla="*/ 11 h 33"/>
                  <a:gd name="T48" fmla="*/ 18 w 32"/>
                  <a:gd name="T49" fmla="*/ 11 h 33"/>
                  <a:gd name="T50" fmla="*/ 14 w 32"/>
                  <a:gd name="T51" fmla="*/ 11 h 33"/>
                  <a:gd name="T52" fmla="*/ 14 w 32"/>
                  <a:gd name="T53" fmla="*/ 11 h 33"/>
                  <a:gd name="T54" fmla="*/ 14 w 32"/>
                  <a:gd name="T55" fmla="*/ 15 h 33"/>
                  <a:gd name="T56" fmla="*/ 14 w 32"/>
                  <a:gd name="T57" fmla="*/ 15 h 33"/>
                  <a:gd name="T58" fmla="*/ 14 w 32"/>
                  <a:gd name="T59" fmla="*/ 11 h 33"/>
                  <a:gd name="T60" fmla="*/ 14 w 32"/>
                  <a:gd name="T61" fmla="*/ 11 h 33"/>
                  <a:gd name="T62" fmla="*/ 14 w 32"/>
                  <a:gd name="T63" fmla="*/ 11 h 33"/>
                  <a:gd name="T64" fmla="*/ 14 w 32"/>
                  <a:gd name="T65" fmla="*/ 11 h 33"/>
                  <a:gd name="T66" fmla="*/ 10 w 32"/>
                  <a:gd name="T67" fmla="*/ 11 h 33"/>
                  <a:gd name="T68" fmla="*/ 10 w 32"/>
                  <a:gd name="T69" fmla="*/ 11 h 33"/>
                  <a:gd name="T70" fmla="*/ 10 w 32"/>
                  <a:gd name="T71" fmla="*/ 11 h 33"/>
                  <a:gd name="T72" fmla="*/ 7 w 32"/>
                  <a:gd name="T73" fmla="*/ 11 h 33"/>
                  <a:gd name="T74" fmla="*/ 3 w 32"/>
                  <a:gd name="T75" fmla="*/ 22 h 33"/>
                  <a:gd name="T76" fmla="*/ 0 w 32"/>
                  <a:gd name="T77" fmla="*/ 29 h 33"/>
                  <a:gd name="T78" fmla="*/ 7 w 32"/>
                  <a:gd name="T79" fmla="*/ 33 h 33"/>
                  <a:gd name="T80" fmla="*/ 18 w 32"/>
                  <a:gd name="T81" fmla="*/ 29 h 33"/>
                  <a:gd name="T82" fmla="*/ 25 w 32"/>
                  <a:gd name="T83" fmla="*/ 22 h 33"/>
                  <a:gd name="T84" fmla="*/ 32 w 32"/>
                  <a:gd name="T85" fmla="*/ 1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 h="33">
                    <a:moveTo>
                      <a:pt x="28" y="11"/>
                    </a:moveTo>
                    <a:lnTo>
                      <a:pt x="28" y="11"/>
                    </a:lnTo>
                    <a:lnTo>
                      <a:pt x="28" y="11"/>
                    </a:lnTo>
                    <a:lnTo>
                      <a:pt x="28" y="11"/>
                    </a:lnTo>
                    <a:lnTo>
                      <a:pt x="28" y="11"/>
                    </a:lnTo>
                    <a:lnTo>
                      <a:pt x="28" y="11"/>
                    </a:lnTo>
                    <a:lnTo>
                      <a:pt x="28" y="8"/>
                    </a:lnTo>
                    <a:lnTo>
                      <a:pt x="28" y="8"/>
                    </a:lnTo>
                    <a:lnTo>
                      <a:pt x="28" y="8"/>
                    </a:lnTo>
                    <a:lnTo>
                      <a:pt x="28" y="8"/>
                    </a:lnTo>
                    <a:lnTo>
                      <a:pt x="28" y="8"/>
                    </a:lnTo>
                    <a:lnTo>
                      <a:pt x="28" y="8"/>
                    </a:lnTo>
                    <a:lnTo>
                      <a:pt x="28" y="8"/>
                    </a:lnTo>
                    <a:lnTo>
                      <a:pt x="28" y="8"/>
                    </a:lnTo>
                    <a:lnTo>
                      <a:pt x="28" y="8"/>
                    </a:lnTo>
                    <a:lnTo>
                      <a:pt x="28" y="8"/>
                    </a:lnTo>
                    <a:lnTo>
                      <a:pt x="32" y="8"/>
                    </a:lnTo>
                    <a:lnTo>
                      <a:pt x="32" y="8"/>
                    </a:lnTo>
                    <a:lnTo>
                      <a:pt x="32" y="8"/>
                    </a:lnTo>
                    <a:lnTo>
                      <a:pt x="32" y="8"/>
                    </a:lnTo>
                    <a:lnTo>
                      <a:pt x="32" y="8"/>
                    </a:lnTo>
                    <a:lnTo>
                      <a:pt x="32" y="8"/>
                    </a:lnTo>
                    <a:lnTo>
                      <a:pt x="32" y="8"/>
                    </a:lnTo>
                    <a:lnTo>
                      <a:pt x="32" y="8"/>
                    </a:lnTo>
                    <a:lnTo>
                      <a:pt x="32" y="8"/>
                    </a:lnTo>
                    <a:lnTo>
                      <a:pt x="32" y="4"/>
                    </a:lnTo>
                    <a:lnTo>
                      <a:pt x="32" y="4"/>
                    </a:lnTo>
                    <a:lnTo>
                      <a:pt x="32" y="4"/>
                    </a:lnTo>
                    <a:lnTo>
                      <a:pt x="32" y="4"/>
                    </a:lnTo>
                    <a:lnTo>
                      <a:pt x="32" y="4"/>
                    </a:lnTo>
                    <a:lnTo>
                      <a:pt x="32" y="4"/>
                    </a:lnTo>
                    <a:lnTo>
                      <a:pt x="32" y="4"/>
                    </a:lnTo>
                    <a:lnTo>
                      <a:pt x="32" y="4"/>
                    </a:lnTo>
                    <a:lnTo>
                      <a:pt x="32" y="4"/>
                    </a:lnTo>
                    <a:lnTo>
                      <a:pt x="32" y="4"/>
                    </a:lnTo>
                    <a:lnTo>
                      <a:pt x="32" y="4"/>
                    </a:lnTo>
                    <a:lnTo>
                      <a:pt x="32" y="4"/>
                    </a:lnTo>
                    <a:lnTo>
                      <a:pt x="32" y="4"/>
                    </a:lnTo>
                    <a:lnTo>
                      <a:pt x="32" y="4"/>
                    </a:lnTo>
                    <a:lnTo>
                      <a:pt x="32" y="4"/>
                    </a:lnTo>
                    <a:lnTo>
                      <a:pt x="32" y="4"/>
                    </a:lnTo>
                    <a:lnTo>
                      <a:pt x="28" y="4"/>
                    </a:lnTo>
                    <a:lnTo>
                      <a:pt x="28" y="4"/>
                    </a:lnTo>
                    <a:lnTo>
                      <a:pt x="28" y="4"/>
                    </a:lnTo>
                    <a:lnTo>
                      <a:pt x="28" y="4"/>
                    </a:lnTo>
                    <a:lnTo>
                      <a:pt x="28" y="4"/>
                    </a:lnTo>
                    <a:lnTo>
                      <a:pt x="28" y="4"/>
                    </a:lnTo>
                    <a:lnTo>
                      <a:pt x="28" y="4"/>
                    </a:lnTo>
                    <a:lnTo>
                      <a:pt x="28" y="4"/>
                    </a:lnTo>
                    <a:lnTo>
                      <a:pt x="28" y="0"/>
                    </a:lnTo>
                    <a:lnTo>
                      <a:pt x="25" y="4"/>
                    </a:lnTo>
                    <a:lnTo>
                      <a:pt x="25" y="4"/>
                    </a:lnTo>
                    <a:lnTo>
                      <a:pt x="21" y="8"/>
                    </a:lnTo>
                    <a:lnTo>
                      <a:pt x="18" y="8"/>
                    </a:lnTo>
                    <a:lnTo>
                      <a:pt x="18" y="8"/>
                    </a:lnTo>
                    <a:lnTo>
                      <a:pt x="18" y="8"/>
                    </a:lnTo>
                    <a:lnTo>
                      <a:pt x="18" y="8"/>
                    </a:lnTo>
                    <a:lnTo>
                      <a:pt x="18" y="8"/>
                    </a:lnTo>
                    <a:lnTo>
                      <a:pt x="18" y="8"/>
                    </a:lnTo>
                    <a:lnTo>
                      <a:pt x="18" y="8"/>
                    </a:lnTo>
                    <a:lnTo>
                      <a:pt x="18" y="8"/>
                    </a:lnTo>
                    <a:lnTo>
                      <a:pt x="18" y="8"/>
                    </a:lnTo>
                    <a:lnTo>
                      <a:pt x="18" y="8"/>
                    </a:lnTo>
                    <a:lnTo>
                      <a:pt x="18" y="8"/>
                    </a:lnTo>
                    <a:lnTo>
                      <a:pt x="18" y="8"/>
                    </a:lnTo>
                    <a:lnTo>
                      <a:pt x="18" y="11"/>
                    </a:lnTo>
                    <a:lnTo>
                      <a:pt x="18" y="11"/>
                    </a:lnTo>
                    <a:lnTo>
                      <a:pt x="18" y="11"/>
                    </a:lnTo>
                    <a:lnTo>
                      <a:pt x="18" y="11"/>
                    </a:lnTo>
                    <a:lnTo>
                      <a:pt x="18" y="11"/>
                    </a:lnTo>
                    <a:lnTo>
                      <a:pt x="18" y="11"/>
                    </a:lnTo>
                    <a:lnTo>
                      <a:pt x="18" y="11"/>
                    </a:lnTo>
                    <a:lnTo>
                      <a:pt x="18" y="11"/>
                    </a:lnTo>
                    <a:lnTo>
                      <a:pt x="14" y="11"/>
                    </a:lnTo>
                    <a:lnTo>
                      <a:pt x="18" y="11"/>
                    </a:lnTo>
                    <a:lnTo>
                      <a:pt x="14" y="11"/>
                    </a:lnTo>
                    <a:lnTo>
                      <a:pt x="14" y="11"/>
                    </a:lnTo>
                    <a:lnTo>
                      <a:pt x="14" y="11"/>
                    </a:lnTo>
                    <a:lnTo>
                      <a:pt x="14" y="11"/>
                    </a:lnTo>
                    <a:lnTo>
                      <a:pt x="14" y="11"/>
                    </a:lnTo>
                    <a:lnTo>
                      <a:pt x="14" y="11"/>
                    </a:lnTo>
                    <a:lnTo>
                      <a:pt x="14" y="11"/>
                    </a:lnTo>
                    <a:lnTo>
                      <a:pt x="14" y="15"/>
                    </a:lnTo>
                    <a:lnTo>
                      <a:pt x="14" y="15"/>
                    </a:lnTo>
                    <a:lnTo>
                      <a:pt x="14" y="15"/>
                    </a:lnTo>
                    <a:lnTo>
                      <a:pt x="14" y="15"/>
                    </a:lnTo>
                    <a:lnTo>
                      <a:pt x="14" y="15"/>
                    </a:lnTo>
                    <a:lnTo>
                      <a:pt x="14" y="15"/>
                    </a:lnTo>
                    <a:lnTo>
                      <a:pt x="14" y="15"/>
                    </a:lnTo>
                    <a:lnTo>
                      <a:pt x="14" y="11"/>
                    </a:lnTo>
                    <a:lnTo>
                      <a:pt x="14" y="11"/>
                    </a:lnTo>
                    <a:lnTo>
                      <a:pt x="14" y="11"/>
                    </a:lnTo>
                    <a:lnTo>
                      <a:pt x="14" y="11"/>
                    </a:lnTo>
                    <a:lnTo>
                      <a:pt x="14" y="11"/>
                    </a:lnTo>
                    <a:lnTo>
                      <a:pt x="14" y="11"/>
                    </a:lnTo>
                    <a:lnTo>
                      <a:pt x="14" y="11"/>
                    </a:lnTo>
                    <a:lnTo>
                      <a:pt x="14" y="11"/>
                    </a:lnTo>
                    <a:lnTo>
                      <a:pt x="14" y="11"/>
                    </a:lnTo>
                    <a:lnTo>
                      <a:pt x="14" y="11"/>
                    </a:lnTo>
                    <a:lnTo>
                      <a:pt x="14" y="11"/>
                    </a:lnTo>
                    <a:lnTo>
                      <a:pt x="10" y="11"/>
                    </a:lnTo>
                    <a:lnTo>
                      <a:pt x="10" y="11"/>
                    </a:lnTo>
                    <a:lnTo>
                      <a:pt x="10" y="11"/>
                    </a:lnTo>
                    <a:lnTo>
                      <a:pt x="10" y="11"/>
                    </a:lnTo>
                    <a:lnTo>
                      <a:pt x="10" y="11"/>
                    </a:lnTo>
                    <a:lnTo>
                      <a:pt x="10" y="11"/>
                    </a:lnTo>
                    <a:lnTo>
                      <a:pt x="10" y="11"/>
                    </a:lnTo>
                    <a:lnTo>
                      <a:pt x="10" y="11"/>
                    </a:lnTo>
                    <a:lnTo>
                      <a:pt x="10" y="11"/>
                    </a:lnTo>
                    <a:lnTo>
                      <a:pt x="10" y="11"/>
                    </a:lnTo>
                    <a:lnTo>
                      <a:pt x="7" y="11"/>
                    </a:lnTo>
                    <a:lnTo>
                      <a:pt x="3" y="15"/>
                    </a:lnTo>
                    <a:lnTo>
                      <a:pt x="3" y="15"/>
                    </a:lnTo>
                    <a:lnTo>
                      <a:pt x="3" y="22"/>
                    </a:lnTo>
                    <a:lnTo>
                      <a:pt x="3" y="26"/>
                    </a:lnTo>
                    <a:lnTo>
                      <a:pt x="3" y="26"/>
                    </a:lnTo>
                    <a:lnTo>
                      <a:pt x="0" y="29"/>
                    </a:lnTo>
                    <a:lnTo>
                      <a:pt x="0" y="33"/>
                    </a:lnTo>
                    <a:lnTo>
                      <a:pt x="3" y="33"/>
                    </a:lnTo>
                    <a:lnTo>
                      <a:pt x="7" y="33"/>
                    </a:lnTo>
                    <a:lnTo>
                      <a:pt x="10" y="29"/>
                    </a:lnTo>
                    <a:lnTo>
                      <a:pt x="14" y="29"/>
                    </a:lnTo>
                    <a:lnTo>
                      <a:pt x="18" y="29"/>
                    </a:lnTo>
                    <a:lnTo>
                      <a:pt x="21" y="26"/>
                    </a:lnTo>
                    <a:lnTo>
                      <a:pt x="21" y="26"/>
                    </a:lnTo>
                    <a:lnTo>
                      <a:pt x="25" y="22"/>
                    </a:lnTo>
                    <a:lnTo>
                      <a:pt x="28" y="18"/>
                    </a:lnTo>
                    <a:lnTo>
                      <a:pt x="32" y="15"/>
                    </a:lnTo>
                    <a:lnTo>
                      <a:pt x="32" y="11"/>
                    </a:lnTo>
                    <a:lnTo>
                      <a:pt x="32" y="11"/>
                    </a:lnTo>
                    <a:lnTo>
                      <a:pt x="28" y="11"/>
                    </a:lnTo>
                    <a:close/>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0" name="Freeform 3407">
                <a:extLst>
                  <a:ext uri="{FF2B5EF4-FFF2-40B4-BE49-F238E27FC236}">
                    <a16:creationId xmlns:a16="http://schemas.microsoft.com/office/drawing/2014/main" id="{30EBBBBB-1AB3-474C-8E26-43EDB6A039F5}"/>
                  </a:ext>
                </a:extLst>
              </p:cNvPr>
              <p:cNvSpPr>
                <a:spLocks/>
              </p:cNvSpPr>
              <p:nvPr/>
            </p:nvSpPr>
            <p:spPr bwMode="auto">
              <a:xfrm>
                <a:off x="5112" y="1932"/>
                <a:ext cx="598" cy="624"/>
              </a:xfrm>
              <a:custGeom>
                <a:avLst/>
                <a:gdLst>
                  <a:gd name="T0" fmla="*/ 537 w 598"/>
                  <a:gd name="T1" fmla="*/ 176 h 624"/>
                  <a:gd name="T2" fmla="*/ 490 w 598"/>
                  <a:gd name="T3" fmla="*/ 226 h 624"/>
                  <a:gd name="T4" fmla="*/ 422 w 598"/>
                  <a:gd name="T5" fmla="*/ 226 h 624"/>
                  <a:gd name="T6" fmla="*/ 404 w 598"/>
                  <a:gd name="T7" fmla="*/ 215 h 624"/>
                  <a:gd name="T8" fmla="*/ 358 w 598"/>
                  <a:gd name="T9" fmla="*/ 233 h 624"/>
                  <a:gd name="T10" fmla="*/ 290 w 598"/>
                  <a:gd name="T11" fmla="*/ 212 h 624"/>
                  <a:gd name="T12" fmla="*/ 247 w 598"/>
                  <a:gd name="T13" fmla="*/ 183 h 624"/>
                  <a:gd name="T14" fmla="*/ 265 w 598"/>
                  <a:gd name="T15" fmla="*/ 154 h 624"/>
                  <a:gd name="T16" fmla="*/ 233 w 598"/>
                  <a:gd name="T17" fmla="*/ 137 h 624"/>
                  <a:gd name="T18" fmla="*/ 211 w 598"/>
                  <a:gd name="T19" fmla="*/ 104 h 624"/>
                  <a:gd name="T20" fmla="*/ 236 w 598"/>
                  <a:gd name="T21" fmla="*/ 101 h 624"/>
                  <a:gd name="T22" fmla="*/ 225 w 598"/>
                  <a:gd name="T23" fmla="*/ 68 h 624"/>
                  <a:gd name="T24" fmla="*/ 250 w 598"/>
                  <a:gd name="T25" fmla="*/ 40 h 624"/>
                  <a:gd name="T26" fmla="*/ 233 w 598"/>
                  <a:gd name="T27" fmla="*/ 25 h 624"/>
                  <a:gd name="T28" fmla="*/ 182 w 598"/>
                  <a:gd name="T29" fmla="*/ 32 h 624"/>
                  <a:gd name="T30" fmla="*/ 161 w 598"/>
                  <a:gd name="T31" fmla="*/ 11 h 624"/>
                  <a:gd name="T32" fmla="*/ 121 w 598"/>
                  <a:gd name="T33" fmla="*/ 4 h 624"/>
                  <a:gd name="T34" fmla="*/ 111 w 598"/>
                  <a:gd name="T35" fmla="*/ 0 h 624"/>
                  <a:gd name="T36" fmla="*/ 104 w 598"/>
                  <a:gd name="T37" fmla="*/ 0 h 624"/>
                  <a:gd name="T38" fmla="*/ 100 w 598"/>
                  <a:gd name="T39" fmla="*/ 7 h 624"/>
                  <a:gd name="T40" fmla="*/ 93 w 598"/>
                  <a:gd name="T41" fmla="*/ 11 h 624"/>
                  <a:gd name="T42" fmla="*/ 93 w 598"/>
                  <a:gd name="T43" fmla="*/ 22 h 624"/>
                  <a:gd name="T44" fmla="*/ 100 w 598"/>
                  <a:gd name="T45" fmla="*/ 22 h 624"/>
                  <a:gd name="T46" fmla="*/ 104 w 598"/>
                  <a:gd name="T47" fmla="*/ 25 h 624"/>
                  <a:gd name="T48" fmla="*/ 114 w 598"/>
                  <a:gd name="T49" fmla="*/ 29 h 624"/>
                  <a:gd name="T50" fmla="*/ 114 w 598"/>
                  <a:gd name="T51" fmla="*/ 36 h 624"/>
                  <a:gd name="T52" fmla="*/ 125 w 598"/>
                  <a:gd name="T53" fmla="*/ 40 h 624"/>
                  <a:gd name="T54" fmla="*/ 121 w 598"/>
                  <a:gd name="T55" fmla="*/ 47 h 624"/>
                  <a:gd name="T56" fmla="*/ 114 w 598"/>
                  <a:gd name="T57" fmla="*/ 50 h 624"/>
                  <a:gd name="T58" fmla="*/ 111 w 598"/>
                  <a:gd name="T59" fmla="*/ 58 h 624"/>
                  <a:gd name="T60" fmla="*/ 111 w 598"/>
                  <a:gd name="T61" fmla="*/ 65 h 624"/>
                  <a:gd name="T62" fmla="*/ 114 w 598"/>
                  <a:gd name="T63" fmla="*/ 76 h 624"/>
                  <a:gd name="T64" fmla="*/ 114 w 598"/>
                  <a:gd name="T65" fmla="*/ 83 h 624"/>
                  <a:gd name="T66" fmla="*/ 114 w 598"/>
                  <a:gd name="T67" fmla="*/ 90 h 624"/>
                  <a:gd name="T68" fmla="*/ 125 w 598"/>
                  <a:gd name="T69" fmla="*/ 93 h 624"/>
                  <a:gd name="T70" fmla="*/ 136 w 598"/>
                  <a:gd name="T71" fmla="*/ 104 h 624"/>
                  <a:gd name="T72" fmla="*/ 136 w 598"/>
                  <a:gd name="T73" fmla="*/ 126 h 624"/>
                  <a:gd name="T74" fmla="*/ 118 w 598"/>
                  <a:gd name="T75" fmla="*/ 154 h 624"/>
                  <a:gd name="T76" fmla="*/ 64 w 598"/>
                  <a:gd name="T77" fmla="*/ 208 h 624"/>
                  <a:gd name="T78" fmla="*/ 32 w 598"/>
                  <a:gd name="T79" fmla="*/ 237 h 624"/>
                  <a:gd name="T80" fmla="*/ 57 w 598"/>
                  <a:gd name="T81" fmla="*/ 269 h 624"/>
                  <a:gd name="T82" fmla="*/ 50 w 598"/>
                  <a:gd name="T83" fmla="*/ 284 h 624"/>
                  <a:gd name="T84" fmla="*/ 18 w 598"/>
                  <a:gd name="T85" fmla="*/ 284 h 624"/>
                  <a:gd name="T86" fmla="*/ 32 w 598"/>
                  <a:gd name="T87" fmla="*/ 316 h 624"/>
                  <a:gd name="T88" fmla="*/ 57 w 598"/>
                  <a:gd name="T89" fmla="*/ 359 h 624"/>
                  <a:gd name="T90" fmla="*/ 89 w 598"/>
                  <a:gd name="T91" fmla="*/ 341 h 624"/>
                  <a:gd name="T92" fmla="*/ 96 w 598"/>
                  <a:gd name="T93" fmla="*/ 395 h 624"/>
                  <a:gd name="T94" fmla="*/ 111 w 598"/>
                  <a:gd name="T95" fmla="*/ 463 h 624"/>
                  <a:gd name="T96" fmla="*/ 147 w 598"/>
                  <a:gd name="T97" fmla="*/ 545 h 624"/>
                  <a:gd name="T98" fmla="*/ 215 w 598"/>
                  <a:gd name="T99" fmla="*/ 603 h 624"/>
                  <a:gd name="T100" fmla="*/ 247 w 598"/>
                  <a:gd name="T101" fmla="*/ 513 h 624"/>
                  <a:gd name="T102" fmla="*/ 268 w 598"/>
                  <a:gd name="T103" fmla="*/ 456 h 624"/>
                  <a:gd name="T104" fmla="*/ 361 w 598"/>
                  <a:gd name="T105" fmla="*/ 384 h 624"/>
                  <a:gd name="T106" fmla="*/ 408 w 598"/>
                  <a:gd name="T107" fmla="*/ 341 h 624"/>
                  <a:gd name="T108" fmla="*/ 419 w 598"/>
                  <a:gd name="T109" fmla="*/ 319 h 624"/>
                  <a:gd name="T110" fmla="*/ 412 w 598"/>
                  <a:gd name="T111" fmla="*/ 266 h 624"/>
                  <a:gd name="T112" fmla="*/ 430 w 598"/>
                  <a:gd name="T113" fmla="*/ 248 h 624"/>
                  <a:gd name="T114" fmla="*/ 480 w 598"/>
                  <a:gd name="T115" fmla="*/ 284 h 624"/>
                  <a:gd name="T116" fmla="*/ 501 w 598"/>
                  <a:gd name="T117" fmla="*/ 334 h 624"/>
                  <a:gd name="T118" fmla="*/ 533 w 598"/>
                  <a:gd name="T119" fmla="*/ 287 h 624"/>
                  <a:gd name="T120" fmla="*/ 594 w 598"/>
                  <a:gd name="T121" fmla="*/ 20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8" h="624">
                    <a:moveTo>
                      <a:pt x="598" y="197"/>
                    </a:moveTo>
                    <a:lnTo>
                      <a:pt x="594" y="194"/>
                    </a:lnTo>
                    <a:lnTo>
                      <a:pt x="587" y="194"/>
                    </a:lnTo>
                    <a:lnTo>
                      <a:pt x="584" y="194"/>
                    </a:lnTo>
                    <a:lnTo>
                      <a:pt x="576" y="194"/>
                    </a:lnTo>
                    <a:lnTo>
                      <a:pt x="580" y="187"/>
                    </a:lnTo>
                    <a:lnTo>
                      <a:pt x="580" y="183"/>
                    </a:lnTo>
                    <a:lnTo>
                      <a:pt x="573" y="183"/>
                    </a:lnTo>
                    <a:lnTo>
                      <a:pt x="573" y="180"/>
                    </a:lnTo>
                    <a:lnTo>
                      <a:pt x="573" y="176"/>
                    </a:lnTo>
                    <a:lnTo>
                      <a:pt x="569" y="172"/>
                    </a:lnTo>
                    <a:lnTo>
                      <a:pt x="566" y="172"/>
                    </a:lnTo>
                    <a:lnTo>
                      <a:pt x="558" y="176"/>
                    </a:lnTo>
                    <a:lnTo>
                      <a:pt x="555" y="176"/>
                    </a:lnTo>
                    <a:lnTo>
                      <a:pt x="548" y="176"/>
                    </a:lnTo>
                    <a:lnTo>
                      <a:pt x="544" y="176"/>
                    </a:lnTo>
                    <a:lnTo>
                      <a:pt x="541" y="176"/>
                    </a:lnTo>
                    <a:lnTo>
                      <a:pt x="541" y="176"/>
                    </a:lnTo>
                    <a:lnTo>
                      <a:pt x="537" y="176"/>
                    </a:lnTo>
                    <a:lnTo>
                      <a:pt x="533" y="180"/>
                    </a:lnTo>
                    <a:lnTo>
                      <a:pt x="530" y="183"/>
                    </a:lnTo>
                    <a:lnTo>
                      <a:pt x="523" y="190"/>
                    </a:lnTo>
                    <a:lnTo>
                      <a:pt x="519" y="190"/>
                    </a:lnTo>
                    <a:lnTo>
                      <a:pt x="512" y="197"/>
                    </a:lnTo>
                    <a:lnTo>
                      <a:pt x="508" y="197"/>
                    </a:lnTo>
                    <a:lnTo>
                      <a:pt x="505" y="201"/>
                    </a:lnTo>
                    <a:lnTo>
                      <a:pt x="498" y="205"/>
                    </a:lnTo>
                    <a:lnTo>
                      <a:pt x="490" y="208"/>
                    </a:lnTo>
                    <a:lnTo>
                      <a:pt x="483" y="208"/>
                    </a:lnTo>
                    <a:lnTo>
                      <a:pt x="483" y="208"/>
                    </a:lnTo>
                    <a:lnTo>
                      <a:pt x="483" y="212"/>
                    </a:lnTo>
                    <a:lnTo>
                      <a:pt x="483" y="212"/>
                    </a:lnTo>
                    <a:lnTo>
                      <a:pt x="483" y="212"/>
                    </a:lnTo>
                    <a:lnTo>
                      <a:pt x="483" y="215"/>
                    </a:lnTo>
                    <a:lnTo>
                      <a:pt x="490" y="215"/>
                    </a:lnTo>
                    <a:lnTo>
                      <a:pt x="490" y="219"/>
                    </a:lnTo>
                    <a:lnTo>
                      <a:pt x="490" y="223"/>
                    </a:lnTo>
                    <a:lnTo>
                      <a:pt x="490" y="226"/>
                    </a:lnTo>
                    <a:lnTo>
                      <a:pt x="490" y="226"/>
                    </a:lnTo>
                    <a:lnTo>
                      <a:pt x="487" y="230"/>
                    </a:lnTo>
                    <a:lnTo>
                      <a:pt x="480" y="230"/>
                    </a:lnTo>
                    <a:lnTo>
                      <a:pt x="476" y="230"/>
                    </a:lnTo>
                    <a:lnTo>
                      <a:pt x="469" y="230"/>
                    </a:lnTo>
                    <a:lnTo>
                      <a:pt x="465" y="230"/>
                    </a:lnTo>
                    <a:lnTo>
                      <a:pt x="462" y="230"/>
                    </a:lnTo>
                    <a:lnTo>
                      <a:pt x="458" y="230"/>
                    </a:lnTo>
                    <a:lnTo>
                      <a:pt x="455" y="230"/>
                    </a:lnTo>
                    <a:lnTo>
                      <a:pt x="447" y="233"/>
                    </a:lnTo>
                    <a:lnTo>
                      <a:pt x="440" y="233"/>
                    </a:lnTo>
                    <a:lnTo>
                      <a:pt x="433" y="233"/>
                    </a:lnTo>
                    <a:lnTo>
                      <a:pt x="426" y="230"/>
                    </a:lnTo>
                    <a:lnTo>
                      <a:pt x="426" y="230"/>
                    </a:lnTo>
                    <a:lnTo>
                      <a:pt x="426" y="230"/>
                    </a:lnTo>
                    <a:lnTo>
                      <a:pt x="422" y="230"/>
                    </a:lnTo>
                    <a:lnTo>
                      <a:pt x="422" y="226"/>
                    </a:lnTo>
                    <a:lnTo>
                      <a:pt x="422" y="226"/>
                    </a:lnTo>
                    <a:lnTo>
                      <a:pt x="422" y="226"/>
                    </a:lnTo>
                    <a:lnTo>
                      <a:pt x="422" y="223"/>
                    </a:lnTo>
                    <a:lnTo>
                      <a:pt x="426" y="219"/>
                    </a:lnTo>
                    <a:lnTo>
                      <a:pt x="426" y="219"/>
                    </a:lnTo>
                    <a:lnTo>
                      <a:pt x="422" y="219"/>
                    </a:lnTo>
                    <a:lnTo>
                      <a:pt x="422" y="219"/>
                    </a:lnTo>
                    <a:lnTo>
                      <a:pt x="422" y="219"/>
                    </a:lnTo>
                    <a:lnTo>
                      <a:pt x="422" y="215"/>
                    </a:lnTo>
                    <a:lnTo>
                      <a:pt x="422" y="212"/>
                    </a:lnTo>
                    <a:lnTo>
                      <a:pt x="422" y="208"/>
                    </a:lnTo>
                    <a:lnTo>
                      <a:pt x="422" y="205"/>
                    </a:lnTo>
                    <a:lnTo>
                      <a:pt x="422" y="205"/>
                    </a:lnTo>
                    <a:lnTo>
                      <a:pt x="419" y="201"/>
                    </a:lnTo>
                    <a:lnTo>
                      <a:pt x="419" y="205"/>
                    </a:lnTo>
                    <a:lnTo>
                      <a:pt x="415" y="205"/>
                    </a:lnTo>
                    <a:lnTo>
                      <a:pt x="412" y="205"/>
                    </a:lnTo>
                    <a:lnTo>
                      <a:pt x="408" y="208"/>
                    </a:lnTo>
                    <a:lnTo>
                      <a:pt x="408" y="208"/>
                    </a:lnTo>
                    <a:lnTo>
                      <a:pt x="408" y="208"/>
                    </a:lnTo>
                    <a:lnTo>
                      <a:pt x="404" y="215"/>
                    </a:lnTo>
                    <a:lnTo>
                      <a:pt x="404" y="219"/>
                    </a:lnTo>
                    <a:lnTo>
                      <a:pt x="404" y="223"/>
                    </a:lnTo>
                    <a:lnTo>
                      <a:pt x="404" y="226"/>
                    </a:lnTo>
                    <a:lnTo>
                      <a:pt x="404" y="226"/>
                    </a:lnTo>
                    <a:lnTo>
                      <a:pt x="408" y="230"/>
                    </a:lnTo>
                    <a:lnTo>
                      <a:pt x="408" y="233"/>
                    </a:lnTo>
                    <a:lnTo>
                      <a:pt x="408" y="233"/>
                    </a:lnTo>
                    <a:lnTo>
                      <a:pt x="408" y="237"/>
                    </a:lnTo>
                    <a:lnTo>
                      <a:pt x="408" y="241"/>
                    </a:lnTo>
                    <a:lnTo>
                      <a:pt x="401" y="241"/>
                    </a:lnTo>
                    <a:lnTo>
                      <a:pt x="397" y="241"/>
                    </a:lnTo>
                    <a:lnTo>
                      <a:pt x="394" y="241"/>
                    </a:lnTo>
                    <a:lnTo>
                      <a:pt x="390" y="241"/>
                    </a:lnTo>
                    <a:lnTo>
                      <a:pt x="387" y="237"/>
                    </a:lnTo>
                    <a:lnTo>
                      <a:pt x="383" y="237"/>
                    </a:lnTo>
                    <a:lnTo>
                      <a:pt x="379" y="237"/>
                    </a:lnTo>
                    <a:lnTo>
                      <a:pt x="361" y="237"/>
                    </a:lnTo>
                    <a:lnTo>
                      <a:pt x="358" y="233"/>
                    </a:lnTo>
                    <a:lnTo>
                      <a:pt x="358" y="233"/>
                    </a:lnTo>
                    <a:lnTo>
                      <a:pt x="351" y="233"/>
                    </a:lnTo>
                    <a:lnTo>
                      <a:pt x="344" y="230"/>
                    </a:lnTo>
                    <a:lnTo>
                      <a:pt x="340" y="230"/>
                    </a:lnTo>
                    <a:lnTo>
                      <a:pt x="336" y="226"/>
                    </a:lnTo>
                    <a:lnTo>
                      <a:pt x="333" y="223"/>
                    </a:lnTo>
                    <a:lnTo>
                      <a:pt x="333" y="219"/>
                    </a:lnTo>
                    <a:lnTo>
                      <a:pt x="326" y="219"/>
                    </a:lnTo>
                    <a:lnTo>
                      <a:pt x="322" y="219"/>
                    </a:lnTo>
                    <a:lnTo>
                      <a:pt x="322" y="219"/>
                    </a:lnTo>
                    <a:lnTo>
                      <a:pt x="318" y="219"/>
                    </a:lnTo>
                    <a:lnTo>
                      <a:pt x="315" y="219"/>
                    </a:lnTo>
                    <a:lnTo>
                      <a:pt x="311" y="219"/>
                    </a:lnTo>
                    <a:lnTo>
                      <a:pt x="308" y="219"/>
                    </a:lnTo>
                    <a:lnTo>
                      <a:pt x="308" y="219"/>
                    </a:lnTo>
                    <a:lnTo>
                      <a:pt x="301" y="219"/>
                    </a:lnTo>
                    <a:lnTo>
                      <a:pt x="297" y="215"/>
                    </a:lnTo>
                    <a:lnTo>
                      <a:pt x="293" y="212"/>
                    </a:lnTo>
                    <a:lnTo>
                      <a:pt x="293" y="212"/>
                    </a:lnTo>
                    <a:lnTo>
                      <a:pt x="290" y="212"/>
                    </a:lnTo>
                    <a:lnTo>
                      <a:pt x="286" y="208"/>
                    </a:lnTo>
                    <a:lnTo>
                      <a:pt x="283" y="208"/>
                    </a:lnTo>
                    <a:lnTo>
                      <a:pt x="279" y="208"/>
                    </a:lnTo>
                    <a:lnTo>
                      <a:pt x="275" y="205"/>
                    </a:lnTo>
                    <a:lnTo>
                      <a:pt x="275" y="205"/>
                    </a:lnTo>
                    <a:lnTo>
                      <a:pt x="268" y="201"/>
                    </a:lnTo>
                    <a:lnTo>
                      <a:pt x="265" y="197"/>
                    </a:lnTo>
                    <a:lnTo>
                      <a:pt x="261" y="197"/>
                    </a:lnTo>
                    <a:lnTo>
                      <a:pt x="261" y="194"/>
                    </a:lnTo>
                    <a:lnTo>
                      <a:pt x="258" y="190"/>
                    </a:lnTo>
                    <a:lnTo>
                      <a:pt x="254" y="190"/>
                    </a:lnTo>
                    <a:lnTo>
                      <a:pt x="254" y="194"/>
                    </a:lnTo>
                    <a:lnTo>
                      <a:pt x="254" y="194"/>
                    </a:lnTo>
                    <a:lnTo>
                      <a:pt x="250" y="190"/>
                    </a:lnTo>
                    <a:lnTo>
                      <a:pt x="250" y="190"/>
                    </a:lnTo>
                    <a:lnTo>
                      <a:pt x="250" y="187"/>
                    </a:lnTo>
                    <a:lnTo>
                      <a:pt x="247" y="187"/>
                    </a:lnTo>
                    <a:lnTo>
                      <a:pt x="243" y="187"/>
                    </a:lnTo>
                    <a:lnTo>
                      <a:pt x="247" y="183"/>
                    </a:lnTo>
                    <a:lnTo>
                      <a:pt x="247" y="180"/>
                    </a:lnTo>
                    <a:lnTo>
                      <a:pt x="247" y="180"/>
                    </a:lnTo>
                    <a:lnTo>
                      <a:pt x="250" y="180"/>
                    </a:lnTo>
                    <a:lnTo>
                      <a:pt x="250" y="176"/>
                    </a:lnTo>
                    <a:lnTo>
                      <a:pt x="250" y="172"/>
                    </a:lnTo>
                    <a:lnTo>
                      <a:pt x="250" y="172"/>
                    </a:lnTo>
                    <a:lnTo>
                      <a:pt x="250" y="169"/>
                    </a:lnTo>
                    <a:lnTo>
                      <a:pt x="250" y="165"/>
                    </a:lnTo>
                    <a:lnTo>
                      <a:pt x="250" y="165"/>
                    </a:lnTo>
                    <a:lnTo>
                      <a:pt x="254" y="165"/>
                    </a:lnTo>
                    <a:lnTo>
                      <a:pt x="254" y="162"/>
                    </a:lnTo>
                    <a:lnTo>
                      <a:pt x="258" y="162"/>
                    </a:lnTo>
                    <a:lnTo>
                      <a:pt x="258" y="158"/>
                    </a:lnTo>
                    <a:lnTo>
                      <a:pt x="261" y="158"/>
                    </a:lnTo>
                    <a:lnTo>
                      <a:pt x="261" y="154"/>
                    </a:lnTo>
                    <a:lnTo>
                      <a:pt x="261" y="154"/>
                    </a:lnTo>
                    <a:lnTo>
                      <a:pt x="261" y="154"/>
                    </a:lnTo>
                    <a:lnTo>
                      <a:pt x="265" y="154"/>
                    </a:lnTo>
                    <a:lnTo>
                      <a:pt x="265" y="154"/>
                    </a:lnTo>
                    <a:lnTo>
                      <a:pt x="258" y="151"/>
                    </a:lnTo>
                    <a:lnTo>
                      <a:pt x="258" y="151"/>
                    </a:lnTo>
                    <a:lnTo>
                      <a:pt x="254" y="151"/>
                    </a:lnTo>
                    <a:lnTo>
                      <a:pt x="254" y="151"/>
                    </a:lnTo>
                    <a:lnTo>
                      <a:pt x="250" y="147"/>
                    </a:lnTo>
                    <a:lnTo>
                      <a:pt x="247" y="144"/>
                    </a:lnTo>
                    <a:lnTo>
                      <a:pt x="243" y="144"/>
                    </a:lnTo>
                    <a:lnTo>
                      <a:pt x="243" y="144"/>
                    </a:lnTo>
                    <a:lnTo>
                      <a:pt x="243" y="140"/>
                    </a:lnTo>
                    <a:lnTo>
                      <a:pt x="243" y="140"/>
                    </a:lnTo>
                    <a:lnTo>
                      <a:pt x="240" y="140"/>
                    </a:lnTo>
                    <a:lnTo>
                      <a:pt x="240" y="140"/>
                    </a:lnTo>
                    <a:lnTo>
                      <a:pt x="240" y="140"/>
                    </a:lnTo>
                    <a:lnTo>
                      <a:pt x="236" y="140"/>
                    </a:lnTo>
                    <a:lnTo>
                      <a:pt x="236" y="140"/>
                    </a:lnTo>
                    <a:lnTo>
                      <a:pt x="236" y="137"/>
                    </a:lnTo>
                    <a:lnTo>
                      <a:pt x="233" y="137"/>
                    </a:lnTo>
                    <a:lnTo>
                      <a:pt x="233" y="137"/>
                    </a:lnTo>
                    <a:lnTo>
                      <a:pt x="233" y="137"/>
                    </a:lnTo>
                    <a:lnTo>
                      <a:pt x="229" y="137"/>
                    </a:lnTo>
                    <a:lnTo>
                      <a:pt x="225" y="137"/>
                    </a:lnTo>
                    <a:lnTo>
                      <a:pt x="225" y="140"/>
                    </a:lnTo>
                    <a:lnTo>
                      <a:pt x="222" y="137"/>
                    </a:lnTo>
                    <a:lnTo>
                      <a:pt x="222" y="137"/>
                    </a:lnTo>
                    <a:lnTo>
                      <a:pt x="222" y="133"/>
                    </a:lnTo>
                    <a:lnTo>
                      <a:pt x="222" y="133"/>
                    </a:lnTo>
                    <a:lnTo>
                      <a:pt x="218" y="129"/>
                    </a:lnTo>
                    <a:lnTo>
                      <a:pt x="218" y="129"/>
                    </a:lnTo>
                    <a:lnTo>
                      <a:pt x="218" y="129"/>
                    </a:lnTo>
                    <a:lnTo>
                      <a:pt x="218" y="126"/>
                    </a:lnTo>
                    <a:lnTo>
                      <a:pt x="218" y="122"/>
                    </a:lnTo>
                    <a:lnTo>
                      <a:pt x="218" y="122"/>
                    </a:lnTo>
                    <a:lnTo>
                      <a:pt x="218" y="119"/>
                    </a:lnTo>
                    <a:lnTo>
                      <a:pt x="218" y="119"/>
                    </a:lnTo>
                    <a:lnTo>
                      <a:pt x="218" y="115"/>
                    </a:lnTo>
                    <a:lnTo>
                      <a:pt x="215" y="111"/>
                    </a:lnTo>
                    <a:lnTo>
                      <a:pt x="211" y="108"/>
                    </a:lnTo>
                    <a:lnTo>
                      <a:pt x="211" y="104"/>
                    </a:lnTo>
                    <a:lnTo>
                      <a:pt x="211" y="104"/>
                    </a:lnTo>
                    <a:lnTo>
                      <a:pt x="211" y="101"/>
                    </a:lnTo>
                    <a:lnTo>
                      <a:pt x="215" y="101"/>
                    </a:lnTo>
                    <a:lnTo>
                      <a:pt x="218" y="101"/>
                    </a:lnTo>
                    <a:lnTo>
                      <a:pt x="218" y="101"/>
                    </a:lnTo>
                    <a:lnTo>
                      <a:pt x="218" y="104"/>
                    </a:lnTo>
                    <a:lnTo>
                      <a:pt x="218" y="104"/>
                    </a:lnTo>
                    <a:lnTo>
                      <a:pt x="222" y="104"/>
                    </a:lnTo>
                    <a:lnTo>
                      <a:pt x="222" y="108"/>
                    </a:lnTo>
                    <a:lnTo>
                      <a:pt x="225" y="108"/>
                    </a:lnTo>
                    <a:lnTo>
                      <a:pt x="225" y="104"/>
                    </a:lnTo>
                    <a:lnTo>
                      <a:pt x="225" y="104"/>
                    </a:lnTo>
                    <a:lnTo>
                      <a:pt x="225" y="104"/>
                    </a:lnTo>
                    <a:lnTo>
                      <a:pt x="229" y="104"/>
                    </a:lnTo>
                    <a:lnTo>
                      <a:pt x="229" y="101"/>
                    </a:lnTo>
                    <a:lnTo>
                      <a:pt x="229" y="101"/>
                    </a:lnTo>
                    <a:lnTo>
                      <a:pt x="233" y="104"/>
                    </a:lnTo>
                    <a:lnTo>
                      <a:pt x="233" y="104"/>
                    </a:lnTo>
                    <a:lnTo>
                      <a:pt x="236" y="101"/>
                    </a:lnTo>
                    <a:lnTo>
                      <a:pt x="236" y="97"/>
                    </a:lnTo>
                    <a:lnTo>
                      <a:pt x="233" y="97"/>
                    </a:lnTo>
                    <a:lnTo>
                      <a:pt x="233" y="93"/>
                    </a:lnTo>
                    <a:lnTo>
                      <a:pt x="233" y="90"/>
                    </a:lnTo>
                    <a:lnTo>
                      <a:pt x="233" y="90"/>
                    </a:lnTo>
                    <a:lnTo>
                      <a:pt x="233" y="90"/>
                    </a:lnTo>
                    <a:lnTo>
                      <a:pt x="229" y="86"/>
                    </a:lnTo>
                    <a:lnTo>
                      <a:pt x="225" y="86"/>
                    </a:lnTo>
                    <a:lnTo>
                      <a:pt x="225" y="86"/>
                    </a:lnTo>
                    <a:lnTo>
                      <a:pt x="222" y="83"/>
                    </a:lnTo>
                    <a:lnTo>
                      <a:pt x="222" y="79"/>
                    </a:lnTo>
                    <a:lnTo>
                      <a:pt x="225" y="79"/>
                    </a:lnTo>
                    <a:lnTo>
                      <a:pt x="222" y="76"/>
                    </a:lnTo>
                    <a:lnTo>
                      <a:pt x="222" y="76"/>
                    </a:lnTo>
                    <a:lnTo>
                      <a:pt x="225" y="76"/>
                    </a:lnTo>
                    <a:lnTo>
                      <a:pt x="222" y="72"/>
                    </a:lnTo>
                    <a:lnTo>
                      <a:pt x="222" y="68"/>
                    </a:lnTo>
                    <a:lnTo>
                      <a:pt x="222" y="68"/>
                    </a:lnTo>
                    <a:lnTo>
                      <a:pt x="225" y="68"/>
                    </a:lnTo>
                    <a:lnTo>
                      <a:pt x="225" y="68"/>
                    </a:lnTo>
                    <a:lnTo>
                      <a:pt x="233" y="68"/>
                    </a:lnTo>
                    <a:lnTo>
                      <a:pt x="233" y="68"/>
                    </a:lnTo>
                    <a:lnTo>
                      <a:pt x="233" y="68"/>
                    </a:lnTo>
                    <a:lnTo>
                      <a:pt x="236" y="65"/>
                    </a:lnTo>
                    <a:lnTo>
                      <a:pt x="236" y="61"/>
                    </a:lnTo>
                    <a:lnTo>
                      <a:pt x="240" y="58"/>
                    </a:lnTo>
                    <a:lnTo>
                      <a:pt x="240" y="58"/>
                    </a:lnTo>
                    <a:lnTo>
                      <a:pt x="240" y="58"/>
                    </a:lnTo>
                    <a:lnTo>
                      <a:pt x="240" y="58"/>
                    </a:lnTo>
                    <a:lnTo>
                      <a:pt x="240" y="58"/>
                    </a:lnTo>
                    <a:lnTo>
                      <a:pt x="240" y="54"/>
                    </a:lnTo>
                    <a:lnTo>
                      <a:pt x="243" y="54"/>
                    </a:lnTo>
                    <a:lnTo>
                      <a:pt x="243" y="50"/>
                    </a:lnTo>
                    <a:lnTo>
                      <a:pt x="243" y="50"/>
                    </a:lnTo>
                    <a:lnTo>
                      <a:pt x="247" y="47"/>
                    </a:lnTo>
                    <a:lnTo>
                      <a:pt x="247" y="43"/>
                    </a:lnTo>
                    <a:lnTo>
                      <a:pt x="250" y="40"/>
                    </a:lnTo>
                    <a:lnTo>
                      <a:pt x="250" y="40"/>
                    </a:lnTo>
                    <a:lnTo>
                      <a:pt x="250" y="36"/>
                    </a:lnTo>
                    <a:lnTo>
                      <a:pt x="250" y="36"/>
                    </a:lnTo>
                    <a:lnTo>
                      <a:pt x="250" y="32"/>
                    </a:lnTo>
                    <a:lnTo>
                      <a:pt x="247" y="32"/>
                    </a:lnTo>
                    <a:lnTo>
                      <a:pt x="247" y="36"/>
                    </a:lnTo>
                    <a:lnTo>
                      <a:pt x="243" y="36"/>
                    </a:lnTo>
                    <a:lnTo>
                      <a:pt x="243" y="36"/>
                    </a:lnTo>
                    <a:lnTo>
                      <a:pt x="243" y="32"/>
                    </a:lnTo>
                    <a:lnTo>
                      <a:pt x="240" y="32"/>
                    </a:lnTo>
                    <a:lnTo>
                      <a:pt x="240" y="32"/>
                    </a:lnTo>
                    <a:lnTo>
                      <a:pt x="240" y="32"/>
                    </a:lnTo>
                    <a:lnTo>
                      <a:pt x="236" y="32"/>
                    </a:lnTo>
                    <a:lnTo>
                      <a:pt x="236" y="29"/>
                    </a:lnTo>
                    <a:lnTo>
                      <a:pt x="236" y="25"/>
                    </a:lnTo>
                    <a:lnTo>
                      <a:pt x="236" y="25"/>
                    </a:lnTo>
                    <a:lnTo>
                      <a:pt x="236" y="25"/>
                    </a:lnTo>
                    <a:lnTo>
                      <a:pt x="233" y="25"/>
                    </a:lnTo>
                    <a:lnTo>
                      <a:pt x="233" y="25"/>
                    </a:lnTo>
                    <a:lnTo>
                      <a:pt x="233" y="25"/>
                    </a:lnTo>
                    <a:lnTo>
                      <a:pt x="229" y="22"/>
                    </a:lnTo>
                    <a:lnTo>
                      <a:pt x="229" y="22"/>
                    </a:lnTo>
                    <a:lnTo>
                      <a:pt x="225" y="25"/>
                    </a:lnTo>
                    <a:lnTo>
                      <a:pt x="225" y="25"/>
                    </a:lnTo>
                    <a:lnTo>
                      <a:pt x="222" y="25"/>
                    </a:lnTo>
                    <a:lnTo>
                      <a:pt x="218" y="25"/>
                    </a:lnTo>
                    <a:lnTo>
                      <a:pt x="215" y="29"/>
                    </a:lnTo>
                    <a:lnTo>
                      <a:pt x="211" y="29"/>
                    </a:lnTo>
                    <a:lnTo>
                      <a:pt x="207" y="32"/>
                    </a:lnTo>
                    <a:lnTo>
                      <a:pt x="204" y="32"/>
                    </a:lnTo>
                    <a:lnTo>
                      <a:pt x="204" y="32"/>
                    </a:lnTo>
                    <a:lnTo>
                      <a:pt x="200" y="36"/>
                    </a:lnTo>
                    <a:lnTo>
                      <a:pt x="200" y="36"/>
                    </a:lnTo>
                    <a:lnTo>
                      <a:pt x="197" y="36"/>
                    </a:lnTo>
                    <a:lnTo>
                      <a:pt x="197" y="36"/>
                    </a:lnTo>
                    <a:lnTo>
                      <a:pt x="193" y="36"/>
                    </a:lnTo>
                    <a:lnTo>
                      <a:pt x="190" y="32"/>
                    </a:lnTo>
                    <a:lnTo>
                      <a:pt x="186" y="32"/>
                    </a:lnTo>
                    <a:lnTo>
                      <a:pt x="182" y="32"/>
                    </a:lnTo>
                    <a:lnTo>
                      <a:pt x="179" y="29"/>
                    </a:lnTo>
                    <a:lnTo>
                      <a:pt x="175" y="29"/>
                    </a:lnTo>
                    <a:lnTo>
                      <a:pt x="175" y="25"/>
                    </a:lnTo>
                    <a:lnTo>
                      <a:pt x="175" y="25"/>
                    </a:lnTo>
                    <a:lnTo>
                      <a:pt x="172" y="25"/>
                    </a:lnTo>
                    <a:lnTo>
                      <a:pt x="172" y="25"/>
                    </a:lnTo>
                    <a:lnTo>
                      <a:pt x="168" y="25"/>
                    </a:lnTo>
                    <a:lnTo>
                      <a:pt x="168" y="25"/>
                    </a:lnTo>
                    <a:lnTo>
                      <a:pt x="164" y="25"/>
                    </a:lnTo>
                    <a:lnTo>
                      <a:pt x="164" y="22"/>
                    </a:lnTo>
                    <a:lnTo>
                      <a:pt x="161" y="22"/>
                    </a:lnTo>
                    <a:lnTo>
                      <a:pt x="161" y="22"/>
                    </a:lnTo>
                    <a:lnTo>
                      <a:pt x="161" y="18"/>
                    </a:lnTo>
                    <a:lnTo>
                      <a:pt x="161" y="18"/>
                    </a:lnTo>
                    <a:lnTo>
                      <a:pt x="161" y="18"/>
                    </a:lnTo>
                    <a:lnTo>
                      <a:pt x="161" y="18"/>
                    </a:lnTo>
                    <a:lnTo>
                      <a:pt x="161" y="15"/>
                    </a:lnTo>
                    <a:lnTo>
                      <a:pt x="161" y="15"/>
                    </a:lnTo>
                    <a:lnTo>
                      <a:pt x="161" y="11"/>
                    </a:lnTo>
                    <a:lnTo>
                      <a:pt x="161" y="11"/>
                    </a:lnTo>
                    <a:lnTo>
                      <a:pt x="157" y="7"/>
                    </a:lnTo>
                    <a:lnTo>
                      <a:pt x="154" y="4"/>
                    </a:lnTo>
                    <a:lnTo>
                      <a:pt x="154" y="4"/>
                    </a:lnTo>
                    <a:lnTo>
                      <a:pt x="150" y="7"/>
                    </a:lnTo>
                    <a:lnTo>
                      <a:pt x="150" y="7"/>
                    </a:lnTo>
                    <a:lnTo>
                      <a:pt x="150" y="0"/>
                    </a:lnTo>
                    <a:lnTo>
                      <a:pt x="150" y="0"/>
                    </a:lnTo>
                    <a:lnTo>
                      <a:pt x="147" y="0"/>
                    </a:lnTo>
                    <a:lnTo>
                      <a:pt x="143" y="0"/>
                    </a:lnTo>
                    <a:lnTo>
                      <a:pt x="143" y="0"/>
                    </a:lnTo>
                    <a:lnTo>
                      <a:pt x="139" y="0"/>
                    </a:lnTo>
                    <a:lnTo>
                      <a:pt x="136" y="0"/>
                    </a:lnTo>
                    <a:lnTo>
                      <a:pt x="136" y="0"/>
                    </a:lnTo>
                    <a:lnTo>
                      <a:pt x="129" y="0"/>
                    </a:lnTo>
                    <a:lnTo>
                      <a:pt x="129" y="0"/>
                    </a:lnTo>
                    <a:lnTo>
                      <a:pt x="129" y="0"/>
                    </a:lnTo>
                    <a:lnTo>
                      <a:pt x="125" y="4"/>
                    </a:lnTo>
                    <a:lnTo>
                      <a:pt x="121" y="4"/>
                    </a:lnTo>
                    <a:lnTo>
                      <a:pt x="118" y="0"/>
                    </a:lnTo>
                    <a:lnTo>
                      <a:pt x="118" y="0"/>
                    </a:lnTo>
                    <a:lnTo>
                      <a:pt x="118" y="0"/>
                    </a:lnTo>
                    <a:lnTo>
                      <a:pt x="118" y="0"/>
                    </a:lnTo>
                    <a:lnTo>
                      <a:pt x="118" y="0"/>
                    </a:lnTo>
                    <a:lnTo>
                      <a:pt x="118" y="0"/>
                    </a:lnTo>
                    <a:lnTo>
                      <a:pt x="118" y="0"/>
                    </a:lnTo>
                    <a:lnTo>
                      <a:pt x="118" y="0"/>
                    </a:lnTo>
                    <a:lnTo>
                      <a:pt x="118" y="0"/>
                    </a:lnTo>
                    <a:lnTo>
                      <a:pt x="118" y="0"/>
                    </a:lnTo>
                    <a:lnTo>
                      <a:pt x="114" y="0"/>
                    </a:lnTo>
                    <a:lnTo>
                      <a:pt x="114" y="0"/>
                    </a:lnTo>
                    <a:lnTo>
                      <a:pt x="114" y="0"/>
                    </a:lnTo>
                    <a:lnTo>
                      <a:pt x="114" y="0"/>
                    </a:lnTo>
                    <a:lnTo>
                      <a:pt x="114" y="0"/>
                    </a:lnTo>
                    <a:lnTo>
                      <a:pt x="114" y="0"/>
                    </a:lnTo>
                    <a:lnTo>
                      <a:pt x="114" y="0"/>
                    </a:lnTo>
                    <a:lnTo>
                      <a:pt x="114" y="0"/>
                    </a:lnTo>
                    <a:lnTo>
                      <a:pt x="111" y="0"/>
                    </a:lnTo>
                    <a:lnTo>
                      <a:pt x="111" y="0"/>
                    </a:lnTo>
                    <a:lnTo>
                      <a:pt x="111" y="0"/>
                    </a:lnTo>
                    <a:lnTo>
                      <a:pt x="111" y="0"/>
                    </a:lnTo>
                    <a:lnTo>
                      <a:pt x="111" y="0"/>
                    </a:lnTo>
                    <a:lnTo>
                      <a:pt x="111" y="0"/>
                    </a:lnTo>
                    <a:lnTo>
                      <a:pt x="111" y="0"/>
                    </a:lnTo>
                    <a:lnTo>
                      <a:pt x="111" y="0"/>
                    </a:lnTo>
                    <a:lnTo>
                      <a:pt x="107" y="0"/>
                    </a:lnTo>
                    <a:lnTo>
                      <a:pt x="107" y="0"/>
                    </a:lnTo>
                    <a:lnTo>
                      <a:pt x="107" y="0"/>
                    </a:lnTo>
                    <a:lnTo>
                      <a:pt x="107" y="0"/>
                    </a:lnTo>
                    <a:lnTo>
                      <a:pt x="107" y="0"/>
                    </a:lnTo>
                    <a:lnTo>
                      <a:pt x="107" y="0"/>
                    </a:lnTo>
                    <a:lnTo>
                      <a:pt x="107" y="0"/>
                    </a:lnTo>
                    <a:lnTo>
                      <a:pt x="104" y="0"/>
                    </a:lnTo>
                    <a:lnTo>
                      <a:pt x="104" y="0"/>
                    </a:lnTo>
                    <a:lnTo>
                      <a:pt x="104" y="0"/>
                    </a:lnTo>
                    <a:lnTo>
                      <a:pt x="104" y="0"/>
                    </a:lnTo>
                    <a:lnTo>
                      <a:pt x="104" y="0"/>
                    </a:lnTo>
                    <a:lnTo>
                      <a:pt x="104" y="0"/>
                    </a:lnTo>
                    <a:lnTo>
                      <a:pt x="104" y="0"/>
                    </a:lnTo>
                    <a:lnTo>
                      <a:pt x="104" y="4"/>
                    </a:lnTo>
                    <a:lnTo>
                      <a:pt x="104" y="4"/>
                    </a:lnTo>
                    <a:lnTo>
                      <a:pt x="104" y="4"/>
                    </a:lnTo>
                    <a:lnTo>
                      <a:pt x="104" y="4"/>
                    </a:lnTo>
                    <a:lnTo>
                      <a:pt x="104" y="4"/>
                    </a:lnTo>
                    <a:lnTo>
                      <a:pt x="104" y="4"/>
                    </a:lnTo>
                    <a:lnTo>
                      <a:pt x="104" y="4"/>
                    </a:lnTo>
                    <a:lnTo>
                      <a:pt x="104" y="4"/>
                    </a:lnTo>
                    <a:lnTo>
                      <a:pt x="104" y="4"/>
                    </a:lnTo>
                    <a:lnTo>
                      <a:pt x="104" y="7"/>
                    </a:lnTo>
                    <a:lnTo>
                      <a:pt x="100" y="7"/>
                    </a:lnTo>
                    <a:lnTo>
                      <a:pt x="100" y="7"/>
                    </a:lnTo>
                    <a:lnTo>
                      <a:pt x="100" y="7"/>
                    </a:lnTo>
                    <a:lnTo>
                      <a:pt x="100" y="7"/>
                    </a:lnTo>
                    <a:lnTo>
                      <a:pt x="100" y="7"/>
                    </a:lnTo>
                    <a:lnTo>
                      <a:pt x="100" y="7"/>
                    </a:lnTo>
                    <a:lnTo>
                      <a:pt x="100" y="7"/>
                    </a:lnTo>
                    <a:lnTo>
                      <a:pt x="100" y="7"/>
                    </a:lnTo>
                    <a:lnTo>
                      <a:pt x="100" y="7"/>
                    </a:lnTo>
                    <a:lnTo>
                      <a:pt x="100" y="7"/>
                    </a:lnTo>
                    <a:lnTo>
                      <a:pt x="100" y="7"/>
                    </a:lnTo>
                    <a:lnTo>
                      <a:pt x="100" y="11"/>
                    </a:lnTo>
                    <a:lnTo>
                      <a:pt x="100" y="11"/>
                    </a:lnTo>
                    <a:lnTo>
                      <a:pt x="100" y="11"/>
                    </a:lnTo>
                    <a:lnTo>
                      <a:pt x="96" y="11"/>
                    </a:lnTo>
                    <a:lnTo>
                      <a:pt x="96" y="11"/>
                    </a:lnTo>
                    <a:lnTo>
                      <a:pt x="96" y="11"/>
                    </a:lnTo>
                    <a:lnTo>
                      <a:pt x="96" y="11"/>
                    </a:lnTo>
                    <a:lnTo>
                      <a:pt x="96" y="11"/>
                    </a:lnTo>
                    <a:lnTo>
                      <a:pt x="96" y="11"/>
                    </a:lnTo>
                    <a:lnTo>
                      <a:pt x="96" y="11"/>
                    </a:lnTo>
                    <a:lnTo>
                      <a:pt x="93" y="11"/>
                    </a:lnTo>
                    <a:lnTo>
                      <a:pt x="93" y="11"/>
                    </a:lnTo>
                    <a:lnTo>
                      <a:pt x="93" y="11"/>
                    </a:lnTo>
                    <a:lnTo>
                      <a:pt x="93" y="11"/>
                    </a:lnTo>
                    <a:lnTo>
                      <a:pt x="93" y="11"/>
                    </a:lnTo>
                    <a:lnTo>
                      <a:pt x="93" y="11"/>
                    </a:lnTo>
                    <a:lnTo>
                      <a:pt x="93" y="11"/>
                    </a:lnTo>
                    <a:lnTo>
                      <a:pt x="93" y="11"/>
                    </a:lnTo>
                    <a:lnTo>
                      <a:pt x="93" y="11"/>
                    </a:lnTo>
                    <a:lnTo>
                      <a:pt x="93" y="15"/>
                    </a:lnTo>
                    <a:lnTo>
                      <a:pt x="93" y="15"/>
                    </a:lnTo>
                    <a:lnTo>
                      <a:pt x="89" y="15"/>
                    </a:lnTo>
                    <a:lnTo>
                      <a:pt x="89" y="15"/>
                    </a:lnTo>
                    <a:lnTo>
                      <a:pt x="89" y="15"/>
                    </a:lnTo>
                    <a:lnTo>
                      <a:pt x="89" y="18"/>
                    </a:lnTo>
                    <a:lnTo>
                      <a:pt x="89" y="18"/>
                    </a:lnTo>
                    <a:lnTo>
                      <a:pt x="89" y="18"/>
                    </a:lnTo>
                    <a:lnTo>
                      <a:pt x="89" y="18"/>
                    </a:lnTo>
                    <a:lnTo>
                      <a:pt x="89" y="18"/>
                    </a:lnTo>
                    <a:lnTo>
                      <a:pt x="89" y="18"/>
                    </a:lnTo>
                    <a:lnTo>
                      <a:pt x="89" y="18"/>
                    </a:lnTo>
                    <a:lnTo>
                      <a:pt x="93" y="22"/>
                    </a:lnTo>
                    <a:lnTo>
                      <a:pt x="93" y="22"/>
                    </a:lnTo>
                    <a:lnTo>
                      <a:pt x="93" y="22"/>
                    </a:lnTo>
                    <a:lnTo>
                      <a:pt x="93" y="22"/>
                    </a:lnTo>
                    <a:lnTo>
                      <a:pt x="93" y="22"/>
                    </a:lnTo>
                    <a:lnTo>
                      <a:pt x="93" y="22"/>
                    </a:lnTo>
                    <a:lnTo>
                      <a:pt x="93" y="22"/>
                    </a:lnTo>
                    <a:lnTo>
                      <a:pt x="93" y="25"/>
                    </a:lnTo>
                    <a:lnTo>
                      <a:pt x="93" y="25"/>
                    </a:lnTo>
                    <a:lnTo>
                      <a:pt x="96" y="25"/>
                    </a:lnTo>
                    <a:lnTo>
                      <a:pt x="96" y="25"/>
                    </a:lnTo>
                    <a:lnTo>
                      <a:pt x="96" y="25"/>
                    </a:lnTo>
                    <a:lnTo>
                      <a:pt x="96" y="25"/>
                    </a:lnTo>
                    <a:lnTo>
                      <a:pt x="96" y="22"/>
                    </a:lnTo>
                    <a:lnTo>
                      <a:pt x="96" y="22"/>
                    </a:lnTo>
                    <a:lnTo>
                      <a:pt x="96" y="22"/>
                    </a:lnTo>
                    <a:lnTo>
                      <a:pt x="96" y="22"/>
                    </a:lnTo>
                    <a:lnTo>
                      <a:pt x="96" y="22"/>
                    </a:lnTo>
                    <a:lnTo>
                      <a:pt x="100" y="22"/>
                    </a:lnTo>
                    <a:lnTo>
                      <a:pt x="100" y="22"/>
                    </a:lnTo>
                    <a:lnTo>
                      <a:pt x="100" y="22"/>
                    </a:lnTo>
                    <a:lnTo>
                      <a:pt x="100" y="22"/>
                    </a:lnTo>
                    <a:lnTo>
                      <a:pt x="100" y="22"/>
                    </a:lnTo>
                    <a:lnTo>
                      <a:pt x="100" y="22"/>
                    </a:lnTo>
                    <a:lnTo>
                      <a:pt x="104" y="22"/>
                    </a:lnTo>
                    <a:lnTo>
                      <a:pt x="104" y="22"/>
                    </a:lnTo>
                    <a:lnTo>
                      <a:pt x="104" y="22"/>
                    </a:lnTo>
                    <a:lnTo>
                      <a:pt x="104" y="22"/>
                    </a:lnTo>
                    <a:lnTo>
                      <a:pt x="104" y="22"/>
                    </a:lnTo>
                    <a:lnTo>
                      <a:pt x="104" y="22"/>
                    </a:lnTo>
                    <a:lnTo>
                      <a:pt x="104" y="22"/>
                    </a:lnTo>
                    <a:lnTo>
                      <a:pt x="104" y="22"/>
                    </a:lnTo>
                    <a:lnTo>
                      <a:pt x="104" y="25"/>
                    </a:lnTo>
                    <a:lnTo>
                      <a:pt x="104" y="25"/>
                    </a:lnTo>
                    <a:lnTo>
                      <a:pt x="104" y="25"/>
                    </a:lnTo>
                    <a:lnTo>
                      <a:pt x="104" y="25"/>
                    </a:lnTo>
                    <a:lnTo>
                      <a:pt x="104" y="25"/>
                    </a:lnTo>
                    <a:lnTo>
                      <a:pt x="104" y="25"/>
                    </a:lnTo>
                    <a:lnTo>
                      <a:pt x="104" y="25"/>
                    </a:lnTo>
                    <a:lnTo>
                      <a:pt x="104" y="25"/>
                    </a:lnTo>
                    <a:lnTo>
                      <a:pt x="104" y="25"/>
                    </a:lnTo>
                    <a:lnTo>
                      <a:pt x="107" y="25"/>
                    </a:lnTo>
                    <a:lnTo>
                      <a:pt x="107" y="29"/>
                    </a:lnTo>
                    <a:lnTo>
                      <a:pt x="107" y="29"/>
                    </a:lnTo>
                    <a:lnTo>
                      <a:pt x="107" y="29"/>
                    </a:lnTo>
                    <a:lnTo>
                      <a:pt x="107" y="29"/>
                    </a:lnTo>
                    <a:lnTo>
                      <a:pt x="107" y="29"/>
                    </a:lnTo>
                    <a:lnTo>
                      <a:pt x="107" y="29"/>
                    </a:lnTo>
                    <a:lnTo>
                      <a:pt x="107" y="29"/>
                    </a:lnTo>
                    <a:lnTo>
                      <a:pt x="111" y="29"/>
                    </a:lnTo>
                    <a:lnTo>
                      <a:pt x="111" y="29"/>
                    </a:lnTo>
                    <a:lnTo>
                      <a:pt x="111" y="29"/>
                    </a:lnTo>
                    <a:lnTo>
                      <a:pt x="111" y="29"/>
                    </a:lnTo>
                    <a:lnTo>
                      <a:pt x="111" y="29"/>
                    </a:lnTo>
                    <a:lnTo>
                      <a:pt x="111" y="29"/>
                    </a:lnTo>
                    <a:lnTo>
                      <a:pt x="111" y="29"/>
                    </a:lnTo>
                    <a:lnTo>
                      <a:pt x="114" y="29"/>
                    </a:lnTo>
                    <a:lnTo>
                      <a:pt x="114" y="29"/>
                    </a:lnTo>
                    <a:lnTo>
                      <a:pt x="114" y="29"/>
                    </a:lnTo>
                    <a:lnTo>
                      <a:pt x="114" y="29"/>
                    </a:lnTo>
                    <a:lnTo>
                      <a:pt x="114" y="29"/>
                    </a:lnTo>
                    <a:lnTo>
                      <a:pt x="114" y="29"/>
                    </a:lnTo>
                    <a:lnTo>
                      <a:pt x="114" y="29"/>
                    </a:lnTo>
                    <a:lnTo>
                      <a:pt x="118" y="32"/>
                    </a:lnTo>
                    <a:lnTo>
                      <a:pt x="118" y="32"/>
                    </a:lnTo>
                    <a:lnTo>
                      <a:pt x="118" y="32"/>
                    </a:lnTo>
                    <a:lnTo>
                      <a:pt x="118" y="32"/>
                    </a:lnTo>
                    <a:lnTo>
                      <a:pt x="118" y="32"/>
                    </a:lnTo>
                    <a:lnTo>
                      <a:pt x="118" y="32"/>
                    </a:lnTo>
                    <a:lnTo>
                      <a:pt x="118" y="32"/>
                    </a:lnTo>
                    <a:lnTo>
                      <a:pt x="118" y="32"/>
                    </a:lnTo>
                    <a:lnTo>
                      <a:pt x="114" y="32"/>
                    </a:lnTo>
                    <a:lnTo>
                      <a:pt x="114" y="32"/>
                    </a:lnTo>
                    <a:lnTo>
                      <a:pt x="114" y="32"/>
                    </a:lnTo>
                    <a:lnTo>
                      <a:pt x="114" y="36"/>
                    </a:lnTo>
                    <a:lnTo>
                      <a:pt x="114" y="36"/>
                    </a:lnTo>
                    <a:lnTo>
                      <a:pt x="114" y="36"/>
                    </a:lnTo>
                    <a:lnTo>
                      <a:pt x="114" y="36"/>
                    </a:lnTo>
                    <a:lnTo>
                      <a:pt x="114" y="36"/>
                    </a:lnTo>
                    <a:lnTo>
                      <a:pt x="114" y="36"/>
                    </a:lnTo>
                    <a:lnTo>
                      <a:pt x="114" y="36"/>
                    </a:lnTo>
                    <a:lnTo>
                      <a:pt x="114" y="36"/>
                    </a:lnTo>
                    <a:lnTo>
                      <a:pt x="118" y="36"/>
                    </a:lnTo>
                    <a:lnTo>
                      <a:pt x="118" y="36"/>
                    </a:lnTo>
                    <a:lnTo>
                      <a:pt x="118" y="36"/>
                    </a:lnTo>
                    <a:lnTo>
                      <a:pt x="118" y="36"/>
                    </a:lnTo>
                    <a:lnTo>
                      <a:pt x="118" y="40"/>
                    </a:lnTo>
                    <a:lnTo>
                      <a:pt x="118" y="40"/>
                    </a:lnTo>
                    <a:lnTo>
                      <a:pt x="118" y="40"/>
                    </a:lnTo>
                    <a:lnTo>
                      <a:pt x="118" y="40"/>
                    </a:lnTo>
                    <a:lnTo>
                      <a:pt x="121" y="40"/>
                    </a:lnTo>
                    <a:lnTo>
                      <a:pt x="121" y="40"/>
                    </a:lnTo>
                    <a:lnTo>
                      <a:pt x="121" y="40"/>
                    </a:lnTo>
                    <a:lnTo>
                      <a:pt x="121" y="40"/>
                    </a:lnTo>
                    <a:lnTo>
                      <a:pt x="121" y="40"/>
                    </a:lnTo>
                    <a:lnTo>
                      <a:pt x="121" y="40"/>
                    </a:lnTo>
                    <a:lnTo>
                      <a:pt x="121" y="40"/>
                    </a:lnTo>
                    <a:lnTo>
                      <a:pt x="125" y="40"/>
                    </a:lnTo>
                    <a:lnTo>
                      <a:pt x="125" y="40"/>
                    </a:lnTo>
                    <a:lnTo>
                      <a:pt x="125" y="40"/>
                    </a:lnTo>
                    <a:lnTo>
                      <a:pt x="125" y="40"/>
                    </a:lnTo>
                    <a:lnTo>
                      <a:pt x="125" y="40"/>
                    </a:lnTo>
                    <a:lnTo>
                      <a:pt x="125" y="40"/>
                    </a:lnTo>
                    <a:lnTo>
                      <a:pt x="121" y="40"/>
                    </a:lnTo>
                    <a:lnTo>
                      <a:pt x="121" y="40"/>
                    </a:lnTo>
                    <a:lnTo>
                      <a:pt x="121" y="43"/>
                    </a:lnTo>
                    <a:lnTo>
                      <a:pt x="125" y="43"/>
                    </a:lnTo>
                    <a:lnTo>
                      <a:pt x="125" y="43"/>
                    </a:lnTo>
                    <a:lnTo>
                      <a:pt x="121" y="43"/>
                    </a:lnTo>
                    <a:lnTo>
                      <a:pt x="121" y="43"/>
                    </a:lnTo>
                    <a:lnTo>
                      <a:pt x="121" y="43"/>
                    </a:lnTo>
                    <a:lnTo>
                      <a:pt x="121" y="43"/>
                    </a:lnTo>
                    <a:lnTo>
                      <a:pt x="121" y="47"/>
                    </a:lnTo>
                    <a:lnTo>
                      <a:pt x="121" y="47"/>
                    </a:lnTo>
                    <a:lnTo>
                      <a:pt x="121" y="47"/>
                    </a:lnTo>
                    <a:lnTo>
                      <a:pt x="121" y="47"/>
                    </a:lnTo>
                    <a:lnTo>
                      <a:pt x="121" y="47"/>
                    </a:lnTo>
                    <a:lnTo>
                      <a:pt x="121" y="47"/>
                    </a:lnTo>
                    <a:lnTo>
                      <a:pt x="121" y="47"/>
                    </a:lnTo>
                    <a:lnTo>
                      <a:pt x="121" y="47"/>
                    </a:lnTo>
                    <a:lnTo>
                      <a:pt x="118" y="47"/>
                    </a:lnTo>
                    <a:lnTo>
                      <a:pt x="118" y="47"/>
                    </a:lnTo>
                    <a:lnTo>
                      <a:pt x="118" y="47"/>
                    </a:lnTo>
                    <a:lnTo>
                      <a:pt x="118" y="47"/>
                    </a:lnTo>
                    <a:lnTo>
                      <a:pt x="118" y="47"/>
                    </a:lnTo>
                    <a:lnTo>
                      <a:pt x="118" y="47"/>
                    </a:lnTo>
                    <a:lnTo>
                      <a:pt x="118" y="47"/>
                    </a:lnTo>
                    <a:lnTo>
                      <a:pt x="118" y="47"/>
                    </a:lnTo>
                    <a:lnTo>
                      <a:pt x="118" y="47"/>
                    </a:lnTo>
                    <a:lnTo>
                      <a:pt x="114" y="50"/>
                    </a:lnTo>
                    <a:lnTo>
                      <a:pt x="114" y="50"/>
                    </a:lnTo>
                    <a:lnTo>
                      <a:pt x="114" y="50"/>
                    </a:lnTo>
                    <a:lnTo>
                      <a:pt x="114" y="50"/>
                    </a:lnTo>
                    <a:lnTo>
                      <a:pt x="114" y="50"/>
                    </a:lnTo>
                    <a:lnTo>
                      <a:pt x="114" y="50"/>
                    </a:lnTo>
                    <a:lnTo>
                      <a:pt x="114" y="50"/>
                    </a:lnTo>
                    <a:lnTo>
                      <a:pt x="114" y="50"/>
                    </a:lnTo>
                    <a:lnTo>
                      <a:pt x="114" y="50"/>
                    </a:lnTo>
                    <a:lnTo>
                      <a:pt x="114" y="54"/>
                    </a:lnTo>
                    <a:lnTo>
                      <a:pt x="114" y="54"/>
                    </a:lnTo>
                    <a:lnTo>
                      <a:pt x="114" y="54"/>
                    </a:lnTo>
                    <a:lnTo>
                      <a:pt x="114" y="54"/>
                    </a:lnTo>
                    <a:lnTo>
                      <a:pt x="114" y="54"/>
                    </a:lnTo>
                    <a:lnTo>
                      <a:pt x="114" y="54"/>
                    </a:lnTo>
                    <a:lnTo>
                      <a:pt x="114" y="54"/>
                    </a:lnTo>
                    <a:lnTo>
                      <a:pt x="114" y="54"/>
                    </a:lnTo>
                    <a:lnTo>
                      <a:pt x="111" y="54"/>
                    </a:lnTo>
                    <a:lnTo>
                      <a:pt x="111" y="54"/>
                    </a:lnTo>
                    <a:lnTo>
                      <a:pt x="111" y="54"/>
                    </a:lnTo>
                    <a:lnTo>
                      <a:pt x="111" y="54"/>
                    </a:lnTo>
                    <a:lnTo>
                      <a:pt x="111" y="54"/>
                    </a:lnTo>
                    <a:lnTo>
                      <a:pt x="111" y="54"/>
                    </a:lnTo>
                    <a:lnTo>
                      <a:pt x="111" y="54"/>
                    </a:lnTo>
                    <a:lnTo>
                      <a:pt x="111" y="58"/>
                    </a:lnTo>
                    <a:lnTo>
                      <a:pt x="111" y="58"/>
                    </a:lnTo>
                    <a:lnTo>
                      <a:pt x="111" y="58"/>
                    </a:lnTo>
                    <a:lnTo>
                      <a:pt x="111" y="58"/>
                    </a:lnTo>
                    <a:lnTo>
                      <a:pt x="111" y="58"/>
                    </a:lnTo>
                    <a:lnTo>
                      <a:pt x="111" y="58"/>
                    </a:lnTo>
                    <a:lnTo>
                      <a:pt x="111" y="61"/>
                    </a:lnTo>
                    <a:lnTo>
                      <a:pt x="111" y="61"/>
                    </a:lnTo>
                    <a:lnTo>
                      <a:pt x="111" y="61"/>
                    </a:lnTo>
                    <a:lnTo>
                      <a:pt x="111" y="61"/>
                    </a:lnTo>
                    <a:lnTo>
                      <a:pt x="111" y="61"/>
                    </a:lnTo>
                    <a:lnTo>
                      <a:pt x="111" y="61"/>
                    </a:lnTo>
                    <a:lnTo>
                      <a:pt x="111" y="61"/>
                    </a:lnTo>
                    <a:lnTo>
                      <a:pt x="111" y="61"/>
                    </a:lnTo>
                    <a:lnTo>
                      <a:pt x="111" y="61"/>
                    </a:lnTo>
                    <a:lnTo>
                      <a:pt x="111" y="61"/>
                    </a:lnTo>
                    <a:lnTo>
                      <a:pt x="111" y="61"/>
                    </a:lnTo>
                    <a:lnTo>
                      <a:pt x="111" y="65"/>
                    </a:lnTo>
                    <a:lnTo>
                      <a:pt x="111" y="65"/>
                    </a:lnTo>
                    <a:lnTo>
                      <a:pt x="111" y="65"/>
                    </a:lnTo>
                    <a:lnTo>
                      <a:pt x="111" y="65"/>
                    </a:lnTo>
                    <a:lnTo>
                      <a:pt x="111" y="65"/>
                    </a:lnTo>
                    <a:lnTo>
                      <a:pt x="111" y="65"/>
                    </a:lnTo>
                    <a:lnTo>
                      <a:pt x="111" y="65"/>
                    </a:lnTo>
                    <a:lnTo>
                      <a:pt x="111" y="65"/>
                    </a:lnTo>
                    <a:lnTo>
                      <a:pt x="111" y="68"/>
                    </a:lnTo>
                    <a:lnTo>
                      <a:pt x="111" y="68"/>
                    </a:lnTo>
                    <a:lnTo>
                      <a:pt x="111" y="68"/>
                    </a:lnTo>
                    <a:lnTo>
                      <a:pt x="114" y="68"/>
                    </a:lnTo>
                    <a:lnTo>
                      <a:pt x="114" y="68"/>
                    </a:lnTo>
                    <a:lnTo>
                      <a:pt x="114" y="68"/>
                    </a:lnTo>
                    <a:lnTo>
                      <a:pt x="114" y="68"/>
                    </a:lnTo>
                    <a:lnTo>
                      <a:pt x="114" y="72"/>
                    </a:lnTo>
                    <a:lnTo>
                      <a:pt x="114" y="72"/>
                    </a:lnTo>
                    <a:lnTo>
                      <a:pt x="114" y="72"/>
                    </a:lnTo>
                    <a:lnTo>
                      <a:pt x="114" y="72"/>
                    </a:lnTo>
                    <a:lnTo>
                      <a:pt x="114" y="72"/>
                    </a:lnTo>
                    <a:lnTo>
                      <a:pt x="114" y="76"/>
                    </a:lnTo>
                    <a:lnTo>
                      <a:pt x="114" y="76"/>
                    </a:lnTo>
                    <a:lnTo>
                      <a:pt x="114" y="76"/>
                    </a:lnTo>
                    <a:lnTo>
                      <a:pt x="114" y="76"/>
                    </a:lnTo>
                    <a:lnTo>
                      <a:pt x="114" y="76"/>
                    </a:lnTo>
                    <a:lnTo>
                      <a:pt x="114" y="76"/>
                    </a:lnTo>
                    <a:lnTo>
                      <a:pt x="114" y="76"/>
                    </a:lnTo>
                    <a:lnTo>
                      <a:pt x="114" y="76"/>
                    </a:lnTo>
                    <a:lnTo>
                      <a:pt x="114" y="76"/>
                    </a:lnTo>
                    <a:lnTo>
                      <a:pt x="114" y="76"/>
                    </a:lnTo>
                    <a:lnTo>
                      <a:pt x="114" y="79"/>
                    </a:lnTo>
                    <a:lnTo>
                      <a:pt x="114" y="79"/>
                    </a:lnTo>
                    <a:lnTo>
                      <a:pt x="114" y="79"/>
                    </a:lnTo>
                    <a:lnTo>
                      <a:pt x="114" y="79"/>
                    </a:lnTo>
                    <a:lnTo>
                      <a:pt x="114" y="79"/>
                    </a:lnTo>
                    <a:lnTo>
                      <a:pt x="114" y="79"/>
                    </a:lnTo>
                    <a:lnTo>
                      <a:pt x="114" y="79"/>
                    </a:lnTo>
                    <a:lnTo>
                      <a:pt x="114" y="79"/>
                    </a:lnTo>
                    <a:lnTo>
                      <a:pt x="114" y="79"/>
                    </a:lnTo>
                    <a:lnTo>
                      <a:pt x="114" y="79"/>
                    </a:lnTo>
                    <a:lnTo>
                      <a:pt x="114" y="79"/>
                    </a:lnTo>
                    <a:lnTo>
                      <a:pt x="114" y="83"/>
                    </a:lnTo>
                    <a:lnTo>
                      <a:pt x="114" y="83"/>
                    </a:lnTo>
                    <a:lnTo>
                      <a:pt x="114" y="83"/>
                    </a:lnTo>
                    <a:lnTo>
                      <a:pt x="114" y="83"/>
                    </a:lnTo>
                    <a:lnTo>
                      <a:pt x="114" y="83"/>
                    </a:lnTo>
                    <a:lnTo>
                      <a:pt x="114" y="83"/>
                    </a:lnTo>
                    <a:lnTo>
                      <a:pt x="114" y="83"/>
                    </a:lnTo>
                    <a:lnTo>
                      <a:pt x="114" y="83"/>
                    </a:lnTo>
                    <a:lnTo>
                      <a:pt x="114" y="83"/>
                    </a:lnTo>
                    <a:lnTo>
                      <a:pt x="114" y="86"/>
                    </a:lnTo>
                    <a:lnTo>
                      <a:pt x="114" y="86"/>
                    </a:lnTo>
                    <a:lnTo>
                      <a:pt x="114" y="86"/>
                    </a:lnTo>
                    <a:lnTo>
                      <a:pt x="114" y="86"/>
                    </a:lnTo>
                    <a:lnTo>
                      <a:pt x="114" y="86"/>
                    </a:lnTo>
                    <a:lnTo>
                      <a:pt x="114" y="86"/>
                    </a:lnTo>
                    <a:lnTo>
                      <a:pt x="114" y="86"/>
                    </a:lnTo>
                    <a:lnTo>
                      <a:pt x="114" y="90"/>
                    </a:lnTo>
                    <a:lnTo>
                      <a:pt x="114" y="90"/>
                    </a:lnTo>
                    <a:lnTo>
                      <a:pt x="114" y="90"/>
                    </a:lnTo>
                    <a:lnTo>
                      <a:pt x="114" y="90"/>
                    </a:lnTo>
                    <a:lnTo>
                      <a:pt x="114" y="90"/>
                    </a:lnTo>
                    <a:lnTo>
                      <a:pt x="114" y="90"/>
                    </a:lnTo>
                    <a:lnTo>
                      <a:pt x="118" y="90"/>
                    </a:lnTo>
                    <a:lnTo>
                      <a:pt x="118" y="90"/>
                    </a:lnTo>
                    <a:lnTo>
                      <a:pt x="118" y="90"/>
                    </a:lnTo>
                    <a:lnTo>
                      <a:pt x="118" y="90"/>
                    </a:lnTo>
                    <a:lnTo>
                      <a:pt x="118" y="90"/>
                    </a:lnTo>
                    <a:lnTo>
                      <a:pt x="118" y="90"/>
                    </a:lnTo>
                    <a:lnTo>
                      <a:pt x="118" y="90"/>
                    </a:lnTo>
                    <a:lnTo>
                      <a:pt x="118" y="90"/>
                    </a:lnTo>
                    <a:lnTo>
                      <a:pt x="121" y="90"/>
                    </a:lnTo>
                    <a:lnTo>
                      <a:pt x="121" y="90"/>
                    </a:lnTo>
                    <a:lnTo>
                      <a:pt x="121" y="93"/>
                    </a:lnTo>
                    <a:lnTo>
                      <a:pt x="121" y="93"/>
                    </a:lnTo>
                    <a:lnTo>
                      <a:pt x="121" y="93"/>
                    </a:lnTo>
                    <a:lnTo>
                      <a:pt x="121" y="93"/>
                    </a:lnTo>
                    <a:lnTo>
                      <a:pt x="125" y="93"/>
                    </a:lnTo>
                    <a:lnTo>
                      <a:pt x="125" y="93"/>
                    </a:lnTo>
                    <a:lnTo>
                      <a:pt x="125" y="93"/>
                    </a:lnTo>
                    <a:lnTo>
                      <a:pt x="125" y="93"/>
                    </a:lnTo>
                    <a:lnTo>
                      <a:pt x="125" y="93"/>
                    </a:lnTo>
                    <a:lnTo>
                      <a:pt x="125" y="93"/>
                    </a:lnTo>
                    <a:lnTo>
                      <a:pt x="125" y="93"/>
                    </a:lnTo>
                    <a:lnTo>
                      <a:pt x="129" y="93"/>
                    </a:lnTo>
                    <a:lnTo>
                      <a:pt x="129" y="97"/>
                    </a:lnTo>
                    <a:lnTo>
                      <a:pt x="129" y="97"/>
                    </a:lnTo>
                    <a:lnTo>
                      <a:pt x="129" y="97"/>
                    </a:lnTo>
                    <a:lnTo>
                      <a:pt x="129" y="97"/>
                    </a:lnTo>
                    <a:lnTo>
                      <a:pt x="129" y="97"/>
                    </a:lnTo>
                    <a:lnTo>
                      <a:pt x="129" y="97"/>
                    </a:lnTo>
                    <a:lnTo>
                      <a:pt x="129" y="97"/>
                    </a:lnTo>
                    <a:lnTo>
                      <a:pt x="132" y="97"/>
                    </a:lnTo>
                    <a:lnTo>
                      <a:pt x="132" y="97"/>
                    </a:lnTo>
                    <a:lnTo>
                      <a:pt x="136" y="97"/>
                    </a:lnTo>
                    <a:lnTo>
                      <a:pt x="136" y="97"/>
                    </a:lnTo>
                    <a:lnTo>
                      <a:pt x="136" y="101"/>
                    </a:lnTo>
                    <a:lnTo>
                      <a:pt x="136" y="104"/>
                    </a:lnTo>
                    <a:lnTo>
                      <a:pt x="136" y="104"/>
                    </a:lnTo>
                    <a:lnTo>
                      <a:pt x="143" y="104"/>
                    </a:lnTo>
                    <a:lnTo>
                      <a:pt x="147" y="104"/>
                    </a:lnTo>
                    <a:lnTo>
                      <a:pt x="147" y="104"/>
                    </a:lnTo>
                    <a:lnTo>
                      <a:pt x="150" y="108"/>
                    </a:lnTo>
                    <a:lnTo>
                      <a:pt x="150" y="108"/>
                    </a:lnTo>
                    <a:lnTo>
                      <a:pt x="150" y="111"/>
                    </a:lnTo>
                    <a:lnTo>
                      <a:pt x="147" y="111"/>
                    </a:lnTo>
                    <a:lnTo>
                      <a:pt x="147" y="115"/>
                    </a:lnTo>
                    <a:lnTo>
                      <a:pt x="143" y="115"/>
                    </a:lnTo>
                    <a:lnTo>
                      <a:pt x="143" y="115"/>
                    </a:lnTo>
                    <a:lnTo>
                      <a:pt x="143" y="115"/>
                    </a:lnTo>
                    <a:lnTo>
                      <a:pt x="139" y="115"/>
                    </a:lnTo>
                    <a:lnTo>
                      <a:pt x="139" y="115"/>
                    </a:lnTo>
                    <a:lnTo>
                      <a:pt x="136" y="115"/>
                    </a:lnTo>
                    <a:lnTo>
                      <a:pt x="132" y="119"/>
                    </a:lnTo>
                    <a:lnTo>
                      <a:pt x="132" y="122"/>
                    </a:lnTo>
                    <a:lnTo>
                      <a:pt x="136" y="126"/>
                    </a:lnTo>
                    <a:lnTo>
                      <a:pt x="136" y="126"/>
                    </a:lnTo>
                    <a:lnTo>
                      <a:pt x="136" y="126"/>
                    </a:lnTo>
                    <a:lnTo>
                      <a:pt x="136" y="129"/>
                    </a:lnTo>
                    <a:lnTo>
                      <a:pt x="136" y="129"/>
                    </a:lnTo>
                    <a:lnTo>
                      <a:pt x="132" y="129"/>
                    </a:lnTo>
                    <a:lnTo>
                      <a:pt x="132" y="133"/>
                    </a:lnTo>
                    <a:lnTo>
                      <a:pt x="132" y="133"/>
                    </a:lnTo>
                    <a:lnTo>
                      <a:pt x="132" y="133"/>
                    </a:lnTo>
                    <a:lnTo>
                      <a:pt x="136" y="133"/>
                    </a:lnTo>
                    <a:lnTo>
                      <a:pt x="139" y="137"/>
                    </a:lnTo>
                    <a:lnTo>
                      <a:pt x="136" y="137"/>
                    </a:lnTo>
                    <a:lnTo>
                      <a:pt x="136" y="137"/>
                    </a:lnTo>
                    <a:lnTo>
                      <a:pt x="136" y="137"/>
                    </a:lnTo>
                    <a:lnTo>
                      <a:pt x="132" y="137"/>
                    </a:lnTo>
                    <a:lnTo>
                      <a:pt x="132" y="140"/>
                    </a:lnTo>
                    <a:lnTo>
                      <a:pt x="129" y="140"/>
                    </a:lnTo>
                    <a:lnTo>
                      <a:pt x="125" y="147"/>
                    </a:lnTo>
                    <a:lnTo>
                      <a:pt x="121" y="147"/>
                    </a:lnTo>
                    <a:lnTo>
                      <a:pt x="118" y="151"/>
                    </a:lnTo>
                    <a:lnTo>
                      <a:pt x="118" y="151"/>
                    </a:lnTo>
                    <a:lnTo>
                      <a:pt x="118" y="154"/>
                    </a:lnTo>
                    <a:lnTo>
                      <a:pt x="118" y="158"/>
                    </a:lnTo>
                    <a:lnTo>
                      <a:pt x="118" y="158"/>
                    </a:lnTo>
                    <a:lnTo>
                      <a:pt x="114" y="162"/>
                    </a:lnTo>
                    <a:lnTo>
                      <a:pt x="111" y="162"/>
                    </a:lnTo>
                    <a:lnTo>
                      <a:pt x="107" y="162"/>
                    </a:lnTo>
                    <a:lnTo>
                      <a:pt x="107" y="165"/>
                    </a:lnTo>
                    <a:lnTo>
                      <a:pt x="104" y="169"/>
                    </a:lnTo>
                    <a:lnTo>
                      <a:pt x="104" y="172"/>
                    </a:lnTo>
                    <a:lnTo>
                      <a:pt x="96" y="183"/>
                    </a:lnTo>
                    <a:lnTo>
                      <a:pt x="96" y="183"/>
                    </a:lnTo>
                    <a:lnTo>
                      <a:pt x="89" y="187"/>
                    </a:lnTo>
                    <a:lnTo>
                      <a:pt x="86" y="190"/>
                    </a:lnTo>
                    <a:lnTo>
                      <a:pt x="86" y="190"/>
                    </a:lnTo>
                    <a:lnTo>
                      <a:pt x="82" y="197"/>
                    </a:lnTo>
                    <a:lnTo>
                      <a:pt x="78" y="201"/>
                    </a:lnTo>
                    <a:lnTo>
                      <a:pt x="75" y="205"/>
                    </a:lnTo>
                    <a:lnTo>
                      <a:pt x="75" y="208"/>
                    </a:lnTo>
                    <a:lnTo>
                      <a:pt x="71" y="208"/>
                    </a:lnTo>
                    <a:lnTo>
                      <a:pt x="64" y="208"/>
                    </a:lnTo>
                    <a:lnTo>
                      <a:pt x="64" y="208"/>
                    </a:lnTo>
                    <a:lnTo>
                      <a:pt x="61" y="208"/>
                    </a:lnTo>
                    <a:lnTo>
                      <a:pt x="57" y="212"/>
                    </a:lnTo>
                    <a:lnTo>
                      <a:pt x="57" y="212"/>
                    </a:lnTo>
                    <a:lnTo>
                      <a:pt x="57" y="212"/>
                    </a:lnTo>
                    <a:lnTo>
                      <a:pt x="53" y="208"/>
                    </a:lnTo>
                    <a:lnTo>
                      <a:pt x="53" y="205"/>
                    </a:lnTo>
                    <a:lnTo>
                      <a:pt x="50" y="205"/>
                    </a:lnTo>
                    <a:lnTo>
                      <a:pt x="50" y="205"/>
                    </a:lnTo>
                    <a:lnTo>
                      <a:pt x="46" y="208"/>
                    </a:lnTo>
                    <a:lnTo>
                      <a:pt x="43" y="208"/>
                    </a:lnTo>
                    <a:lnTo>
                      <a:pt x="39" y="212"/>
                    </a:lnTo>
                    <a:lnTo>
                      <a:pt x="35" y="219"/>
                    </a:lnTo>
                    <a:lnTo>
                      <a:pt x="32" y="223"/>
                    </a:lnTo>
                    <a:lnTo>
                      <a:pt x="32" y="223"/>
                    </a:lnTo>
                    <a:lnTo>
                      <a:pt x="28" y="230"/>
                    </a:lnTo>
                    <a:lnTo>
                      <a:pt x="28" y="233"/>
                    </a:lnTo>
                    <a:lnTo>
                      <a:pt x="32" y="233"/>
                    </a:lnTo>
                    <a:lnTo>
                      <a:pt x="32" y="237"/>
                    </a:lnTo>
                    <a:lnTo>
                      <a:pt x="35" y="233"/>
                    </a:lnTo>
                    <a:lnTo>
                      <a:pt x="39" y="237"/>
                    </a:lnTo>
                    <a:lnTo>
                      <a:pt x="43" y="237"/>
                    </a:lnTo>
                    <a:lnTo>
                      <a:pt x="43" y="237"/>
                    </a:lnTo>
                    <a:lnTo>
                      <a:pt x="43" y="237"/>
                    </a:lnTo>
                    <a:lnTo>
                      <a:pt x="43" y="241"/>
                    </a:lnTo>
                    <a:lnTo>
                      <a:pt x="43" y="241"/>
                    </a:lnTo>
                    <a:lnTo>
                      <a:pt x="43" y="248"/>
                    </a:lnTo>
                    <a:lnTo>
                      <a:pt x="43" y="251"/>
                    </a:lnTo>
                    <a:lnTo>
                      <a:pt x="43" y="251"/>
                    </a:lnTo>
                    <a:lnTo>
                      <a:pt x="46" y="255"/>
                    </a:lnTo>
                    <a:lnTo>
                      <a:pt x="46" y="255"/>
                    </a:lnTo>
                    <a:lnTo>
                      <a:pt x="50" y="255"/>
                    </a:lnTo>
                    <a:lnTo>
                      <a:pt x="53" y="255"/>
                    </a:lnTo>
                    <a:lnTo>
                      <a:pt x="53" y="255"/>
                    </a:lnTo>
                    <a:lnTo>
                      <a:pt x="53" y="258"/>
                    </a:lnTo>
                    <a:lnTo>
                      <a:pt x="53" y="262"/>
                    </a:lnTo>
                    <a:lnTo>
                      <a:pt x="53" y="266"/>
                    </a:lnTo>
                    <a:lnTo>
                      <a:pt x="57" y="269"/>
                    </a:lnTo>
                    <a:lnTo>
                      <a:pt x="57" y="269"/>
                    </a:lnTo>
                    <a:lnTo>
                      <a:pt x="61" y="273"/>
                    </a:lnTo>
                    <a:lnTo>
                      <a:pt x="61" y="273"/>
                    </a:lnTo>
                    <a:lnTo>
                      <a:pt x="61" y="276"/>
                    </a:lnTo>
                    <a:lnTo>
                      <a:pt x="61" y="276"/>
                    </a:lnTo>
                    <a:lnTo>
                      <a:pt x="61" y="276"/>
                    </a:lnTo>
                    <a:lnTo>
                      <a:pt x="61" y="276"/>
                    </a:lnTo>
                    <a:lnTo>
                      <a:pt x="61" y="280"/>
                    </a:lnTo>
                    <a:lnTo>
                      <a:pt x="61" y="284"/>
                    </a:lnTo>
                    <a:lnTo>
                      <a:pt x="61" y="284"/>
                    </a:lnTo>
                    <a:lnTo>
                      <a:pt x="61" y="284"/>
                    </a:lnTo>
                    <a:lnTo>
                      <a:pt x="61" y="284"/>
                    </a:lnTo>
                    <a:lnTo>
                      <a:pt x="57" y="284"/>
                    </a:lnTo>
                    <a:lnTo>
                      <a:pt x="57" y="287"/>
                    </a:lnTo>
                    <a:lnTo>
                      <a:pt x="57" y="287"/>
                    </a:lnTo>
                    <a:lnTo>
                      <a:pt x="53" y="287"/>
                    </a:lnTo>
                    <a:lnTo>
                      <a:pt x="53" y="287"/>
                    </a:lnTo>
                    <a:lnTo>
                      <a:pt x="53" y="287"/>
                    </a:lnTo>
                    <a:lnTo>
                      <a:pt x="50" y="284"/>
                    </a:lnTo>
                    <a:lnTo>
                      <a:pt x="53" y="284"/>
                    </a:lnTo>
                    <a:lnTo>
                      <a:pt x="53" y="284"/>
                    </a:lnTo>
                    <a:lnTo>
                      <a:pt x="50" y="284"/>
                    </a:lnTo>
                    <a:lnTo>
                      <a:pt x="46" y="284"/>
                    </a:lnTo>
                    <a:lnTo>
                      <a:pt x="43" y="284"/>
                    </a:lnTo>
                    <a:lnTo>
                      <a:pt x="43" y="287"/>
                    </a:lnTo>
                    <a:lnTo>
                      <a:pt x="39" y="287"/>
                    </a:lnTo>
                    <a:lnTo>
                      <a:pt x="39" y="287"/>
                    </a:lnTo>
                    <a:lnTo>
                      <a:pt x="35" y="287"/>
                    </a:lnTo>
                    <a:lnTo>
                      <a:pt x="32" y="284"/>
                    </a:lnTo>
                    <a:lnTo>
                      <a:pt x="28" y="287"/>
                    </a:lnTo>
                    <a:lnTo>
                      <a:pt x="28" y="284"/>
                    </a:lnTo>
                    <a:lnTo>
                      <a:pt x="25" y="284"/>
                    </a:lnTo>
                    <a:lnTo>
                      <a:pt x="21" y="284"/>
                    </a:lnTo>
                    <a:lnTo>
                      <a:pt x="21" y="287"/>
                    </a:lnTo>
                    <a:lnTo>
                      <a:pt x="18" y="284"/>
                    </a:lnTo>
                    <a:lnTo>
                      <a:pt x="18" y="287"/>
                    </a:lnTo>
                    <a:lnTo>
                      <a:pt x="18" y="287"/>
                    </a:lnTo>
                    <a:lnTo>
                      <a:pt x="18" y="284"/>
                    </a:lnTo>
                    <a:lnTo>
                      <a:pt x="14" y="284"/>
                    </a:lnTo>
                    <a:lnTo>
                      <a:pt x="14" y="284"/>
                    </a:lnTo>
                    <a:lnTo>
                      <a:pt x="14" y="291"/>
                    </a:lnTo>
                    <a:lnTo>
                      <a:pt x="7" y="291"/>
                    </a:lnTo>
                    <a:lnTo>
                      <a:pt x="7" y="291"/>
                    </a:lnTo>
                    <a:lnTo>
                      <a:pt x="3" y="291"/>
                    </a:lnTo>
                    <a:lnTo>
                      <a:pt x="3" y="294"/>
                    </a:lnTo>
                    <a:lnTo>
                      <a:pt x="3" y="294"/>
                    </a:lnTo>
                    <a:lnTo>
                      <a:pt x="3" y="294"/>
                    </a:lnTo>
                    <a:lnTo>
                      <a:pt x="0" y="298"/>
                    </a:lnTo>
                    <a:lnTo>
                      <a:pt x="0" y="298"/>
                    </a:lnTo>
                    <a:lnTo>
                      <a:pt x="0" y="302"/>
                    </a:lnTo>
                    <a:lnTo>
                      <a:pt x="3" y="302"/>
                    </a:lnTo>
                    <a:lnTo>
                      <a:pt x="7" y="305"/>
                    </a:lnTo>
                    <a:lnTo>
                      <a:pt x="10" y="309"/>
                    </a:lnTo>
                    <a:lnTo>
                      <a:pt x="14" y="316"/>
                    </a:lnTo>
                    <a:lnTo>
                      <a:pt x="18" y="316"/>
                    </a:lnTo>
                    <a:lnTo>
                      <a:pt x="25" y="316"/>
                    </a:lnTo>
                    <a:lnTo>
                      <a:pt x="32" y="316"/>
                    </a:lnTo>
                    <a:lnTo>
                      <a:pt x="39" y="316"/>
                    </a:lnTo>
                    <a:lnTo>
                      <a:pt x="43" y="312"/>
                    </a:lnTo>
                    <a:lnTo>
                      <a:pt x="43" y="312"/>
                    </a:lnTo>
                    <a:lnTo>
                      <a:pt x="46" y="309"/>
                    </a:lnTo>
                    <a:lnTo>
                      <a:pt x="46" y="312"/>
                    </a:lnTo>
                    <a:lnTo>
                      <a:pt x="43" y="319"/>
                    </a:lnTo>
                    <a:lnTo>
                      <a:pt x="39" y="323"/>
                    </a:lnTo>
                    <a:lnTo>
                      <a:pt x="35" y="327"/>
                    </a:lnTo>
                    <a:lnTo>
                      <a:pt x="32" y="327"/>
                    </a:lnTo>
                    <a:lnTo>
                      <a:pt x="28" y="327"/>
                    </a:lnTo>
                    <a:lnTo>
                      <a:pt x="21" y="327"/>
                    </a:lnTo>
                    <a:lnTo>
                      <a:pt x="18" y="327"/>
                    </a:lnTo>
                    <a:lnTo>
                      <a:pt x="18" y="327"/>
                    </a:lnTo>
                    <a:lnTo>
                      <a:pt x="18" y="334"/>
                    </a:lnTo>
                    <a:lnTo>
                      <a:pt x="35" y="348"/>
                    </a:lnTo>
                    <a:lnTo>
                      <a:pt x="39" y="352"/>
                    </a:lnTo>
                    <a:lnTo>
                      <a:pt x="46" y="359"/>
                    </a:lnTo>
                    <a:lnTo>
                      <a:pt x="50" y="359"/>
                    </a:lnTo>
                    <a:lnTo>
                      <a:pt x="57" y="359"/>
                    </a:lnTo>
                    <a:lnTo>
                      <a:pt x="61" y="359"/>
                    </a:lnTo>
                    <a:lnTo>
                      <a:pt x="64" y="359"/>
                    </a:lnTo>
                    <a:lnTo>
                      <a:pt x="68" y="355"/>
                    </a:lnTo>
                    <a:lnTo>
                      <a:pt x="71" y="355"/>
                    </a:lnTo>
                    <a:lnTo>
                      <a:pt x="78" y="352"/>
                    </a:lnTo>
                    <a:lnTo>
                      <a:pt x="78" y="348"/>
                    </a:lnTo>
                    <a:lnTo>
                      <a:pt x="82" y="345"/>
                    </a:lnTo>
                    <a:lnTo>
                      <a:pt x="82" y="337"/>
                    </a:lnTo>
                    <a:lnTo>
                      <a:pt x="82" y="330"/>
                    </a:lnTo>
                    <a:lnTo>
                      <a:pt x="82" y="327"/>
                    </a:lnTo>
                    <a:lnTo>
                      <a:pt x="86" y="327"/>
                    </a:lnTo>
                    <a:lnTo>
                      <a:pt x="86" y="327"/>
                    </a:lnTo>
                    <a:lnTo>
                      <a:pt x="96" y="327"/>
                    </a:lnTo>
                    <a:lnTo>
                      <a:pt x="96" y="330"/>
                    </a:lnTo>
                    <a:lnTo>
                      <a:pt x="93" y="330"/>
                    </a:lnTo>
                    <a:lnTo>
                      <a:pt x="89" y="330"/>
                    </a:lnTo>
                    <a:lnTo>
                      <a:pt x="89" y="337"/>
                    </a:lnTo>
                    <a:lnTo>
                      <a:pt x="89" y="337"/>
                    </a:lnTo>
                    <a:lnTo>
                      <a:pt x="89" y="341"/>
                    </a:lnTo>
                    <a:lnTo>
                      <a:pt x="89" y="341"/>
                    </a:lnTo>
                    <a:lnTo>
                      <a:pt x="93" y="341"/>
                    </a:lnTo>
                    <a:lnTo>
                      <a:pt x="89" y="348"/>
                    </a:lnTo>
                    <a:lnTo>
                      <a:pt x="89" y="352"/>
                    </a:lnTo>
                    <a:lnTo>
                      <a:pt x="89" y="352"/>
                    </a:lnTo>
                    <a:lnTo>
                      <a:pt x="93" y="352"/>
                    </a:lnTo>
                    <a:lnTo>
                      <a:pt x="93" y="355"/>
                    </a:lnTo>
                    <a:lnTo>
                      <a:pt x="93" y="355"/>
                    </a:lnTo>
                    <a:lnTo>
                      <a:pt x="96" y="363"/>
                    </a:lnTo>
                    <a:lnTo>
                      <a:pt x="96" y="366"/>
                    </a:lnTo>
                    <a:lnTo>
                      <a:pt x="96" y="370"/>
                    </a:lnTo>
                    <a:lnTo>
                      <a:pt x="93" y="377"/>
                    </a:lnTo>
                    <a:lnTo>
                      <a:pt x="93" y="380"/>
                    </a:lnTo>
                    <a:lnTo>
                      <a:pt x="93" y="384"/>
                    </a:lnTo>
                    <a:lnTo>
                      <a:pt x="93" y="391"/>
                    </a:lnTo>
                    <a:lnTo>
                      <a:pt x="93" y="391"/>
                    </a:lnTo>
                    <a:lnTo>
                      <a:pt x="93" y="398"/>
                    </a:lnTo>
                    <a:lnTo>
                      <a:pt x="96" y="395"/>
                    </a:lnTo>
                    <a:lnTo>
                      <a:pt x="96" y="395"/>
                    </a:lnTo>
                    <a:lnTo>
                      <a:pt x="96" y="398"/>
                    </a:lnTo>
                    <a:lnTo>
                      <a:pt x="96" y="398"/>
                    </a:lnTo>
                    <a:lnTo>
                      <a:pt x="96" y="402"/>
                    </a:lnTo>
                    <a:lnTo>
                      <a:pt x="96" y="402"/>
                    </a:lnTo>
                    <a:lnTo>
                      <a:pt x="96" y="402"/>
                    </a:lnTo>
                    <a:lnTo>
                      <a:pt x="96" y="413"/>
                    </a:lnTo>
                    <a:lnTo>
                      <a:pt x="96" y="413"/>
                    </a:lnTo>
                    <a:lnTo>
                      <a:pt x="96" y="416"/>
                    </a:lnTo>
                    <a:lnTo>
                      <a:pt x="100" y="424"/>
                    </a:lnTo>
                    <a:lnTo>
                      <a:pt x="100" y="424"/>
                    </a:lnTo>
                    <a:lnTo>
                      <a:pt x="100" y="431"/>
                    </a:lnTo>
                    <a:lnTo>
                      <a:pt x="104" y="434"/>
                    </a:lnTo>
                    <a:lnTo>
                      <a:pt x="104" y="438"/>
                    </a:lnTo>
                    <a:lnTo>
                      <a:pt x="104" y="441"/>
                    </a:lnTo>
                    <a:lnTo>
                      <a:pt x="104" y="452"/>
                    </a:lnTo>
                    <a:lnTo>
                      <a:pt x="107" y="452"/>
                    </a:lnTo>
                    <a:lnTo>
                      <a:pt x="107" y="459"/>
                    </a:lnTo>
                    <a:lnTo>
                      <a:pt x="107" y="459"/>
                    </a:lnTo>
                    <a:lnTo>
                      <a:pt x="111" y="463"/>
                    </a:lnTo>
                    <a:lnTo>
                      <a:pt x="114" y="467"/>
                    </a:lnTo>
                    <a:lnTo>
                      <a:pt x="114" y="467"/>
                    </a:lnTo>
                    <a:lnTo>
                      <a:pt x="114" y="474"/>
                    </a:lnTo>
                    <a:lnTo>
                      <a:pt x="118" y="474"/>
                    </a:lnTo>
                    <a:lnTo>
                      <a:pt x="118" y="470"/>
                    </a:lnTo>
                    <a:lnTo>
                      <a:pt x="118" y="474"/>
                    </a:lnTo>
                    <a:lnTo>
                      <a:pt x="118" y="474"/>
                    </a:lnTo>
                    <a:lnTo>
                      <a:pt x="118" y="477"/>
                    </a:lnTo>
                    <a:lnTo>
                      <a:pt x="121" y="485"/>
                    </a:lnTo>
                    <a:lnTo>
                      <a:pt x="121" y="488"/>
                    </a:lnTo>
                    <a:lnTo>
                      <a:pt x="125" y="488"/>
                    </a:lnTo>
                    <a:lnTo>
                      <a:pt x="129" y="499"/>
                    </a:lnTo>
                    <a:lnTo>
                      <a:pt x="132" y="502"/>
                    </a:lnTo>
                    <a:lnTo>
                      <a:pt x="132" y="506"/>
                    </a:lnTo>
                    <a:lnTo>
                      <a:pt x="136" y="513"/>
                    </a:lnTo>
                    <a:lnTo>
                      <a:pt x="139" y="524"/>
                    </a:lnTo>
                    <a:lnTo>
                      <a:pt x="143" y="538"/>
                    </a:lnTo>
                    <a:lnTo>
                      <a:pt x="143" y="538"/>
                    </a:lnTo>
                    <a:lnTo>
                      <a:pt x="147" y="545"/>
                    </a:lnTo>
                    <a:lnTo>
                      <a:pt x="150" y="545"/>
                    </a:lnTo>
                    <a:lnTo>
                      <a:pt x="157" y="556"/>
                    </a:lnTo>
                    <a:lnTo>
                      <a:pt x="157" y="563"/>
                    </a:lnTo>
                    <a:lnTo>
                      <a:pt x="161" y="571"/>
                    </a:lnTo>
                    <a:lnTo>
                      <a:pt x="168" y="592"/>
                    </a:lnTo>
                    <a:lnTo>
                      <a:pt x="172" y="603"/>
                    </a:lnTo>
                    <a:lnTo>
                      <a:pt x="175" y="606"/>
                    </a:lnTo>
                    <a:lnTo>
                      <a:pt x="179" y="614"/>
                    </a:lnTo>
                    <a:lnTo>
                      <a:pt x="186" y="621"/>
                    </a:lnTo>
                    <a:lnTo>
                      <a:pt x="190" y="624"/>
                    </a:lnTo>
                    <a:lnTo>
                      <a:pt x="197" y="624"/>
                    </a:lnTo>
                    <a:lnTo>
                      <a:pt x="197" y="621"/>
                    </a:lnTo>
                    <a:lnTo>
                      <a:pt x="197" y="621"/>
                    </a:lnTo>
                    <a:lnTo>
                      <a:pt x="200" y="621"/>
                    </a:lnTo>
                    <a:lnTo>
                      <a:pt x="204" y="617"/>
                    </a:lnTo>
                    <a:lnTo>
                      <a:pt x="204" y="617"/>
                    </a:lnTo>
                    <a:lnTo>
                      <a:pt x="204" y="614"/>
                    </a:lnTo>
                    <a:lnTo>
                      <a:pt x="207" y="606"/>
                    </a:lnTo>
                    <a:lnTo>
                      <a:pt x="215" y="603"/>
                    </a:lnTo>
                    <a:lnTo>
                      <a:pt x="222" y="603"/>
                    </a:lnTo>
                    <a:lnTo>
                      <a:pt x="222" y="599"/>
                    </a:lnTo>
                    <a:lnTo>
                      <a:pt x="222" y="596"/>
                    </a:lnTo>
                    <a:lnTo>
                      <a:pt x="225" y="589"/>
                    </a:lnTo>
                    <a:lnTo>
                      <a:pt x="225" y="585"/>
                    </a:lnTo>
                    <a:lnTo>
                      <a:pt x="229" y="581"/>
                    </a:lnTo>
                    <a:lnTo>
                      <a:pt x="233" y="578"/>
                    </a:lnTo>
                    <a:lnTo>
                      <a:pt x="236" y="581"/>
                    </a:lnTo>
                    <a:lnTo>
                      <a:pt x="240" y="581"/>
                    </a:lnTo>
                    <a:lnTo>
                      <a:pt x="240" y="574"/>
                    </a:lnTo>
                    <a:lnTo>
                      <a:pt x="240" y="563"/>
                    </a:lnTo>
                    <a:lnTo>
                      <a:pt x="240" y="553"/>
                    </a:lnTo>
                    <a:lnTo>
                      <a:pt x="240" y="549"/>
                    </a:lnTo>
                    <a:lnTo>
                      <a:pt x="243" y="538"/>
                    </a:lnTo>
                    <a:lnTo>
                      <a:pt x="247" y="535"/>
                    </a:lnTo>
                    <a:lnTo>
                      <a:pt x="247" y="524"/>
                    </a:lnTo>
                    <a:lnTo>
                      <a:pt x="250" y="520"/>
                    </a:lnTo>
                    <a:lnTo>
                      <a:pt x="247" y="517"/>
                    </a:lnTo>
                    <a:lnTo>
                      <a:pt x="247" y="513"/>
                    </a:lnTo>
                    <a:lnTo>
                      <a:pt x="247" y="513"/>
                    </a:lnTo>
                    <a:lnTo>
                      <a:pt x="243" y="510"/>
                    </a:lnTo>
                    <a:lnTo>
                      <a:pt x="247" y="510"/>
                    </a:lnTo>
                    <a:lnTo>
                      <a:pt x="247" y="510"/>
                    </a:lnTo>
                    <a:lnTo>
                      <a:pt x="243" y="499"/>
                    </a:lnTo>
                    <a:lnTo>
                      <a:pt x="247" y="495"/>
                    </a:lnTo>
                    <a:lnTo>
                      <a:pt x="247" y="492"/>
                    </a:lnTo>
                    <a:lnTo>
                      <a:pt x="247" y="492"/>
                    </a:lnTo>
                    <a:lnTo>
                      <a:pt x="243" y="488"/>
                    </a:lnTo>
                    <a:lnTo>
                      <a:pt x="243" y="485"/>
                    </a:lnTo>
                    <a:lnTo>
                      <a:pt x="243" y="477"/>
                    </a:lnTo>
                    <a:lnTo>
                      <a:pt x="247" y="474"/>
                    </a:lnTo>
                    <a:lnTo>
                      <a:pt x="250" y="467"/>
                    </a:lnTo>
                    <a:lnTo>
                      <a:pt x="254" y="467"/>
                    </a:lnTo>
                    <a:lnTo>
                      <a:pt x="258" y="467"/>
                    </a:lnTo>
                    <a:lnTo>
                      <a:pt x="261" y="467"/>
                    </a:lnTo>
                    <a:lnTo>
                      <a:pt x="261" y="467"/>
                    </a:lnTo>
                    <a:lnTo>
                      <a:pt x="265" y="463"/>
                    </a:lnTo>
                    <a:lnTo>
                      <a:pt x="268" y="456"/>
                    </a:lnTo>
                    <a:lnTo>
                      <a:pt x="268" y="456"/>
                    </a:lnTo>
                    <a:lnTo>
                      <a:pt x="272" y="456"/>
                    </a:lnTo>
                    <a:lnTo>
                      <a:pt x="279" y="456"/>
                    </a:lnTo>
                    <a:lnTo>
                      <a:pt x="286" y="452"/>
                    </a:lnTo>
                    <a:lnTo>
                      <a:pt x="290" y="449"/>
                    </a:lnTo>
                    <a:lnTo>
                      <a:pt x="290" y="445"/>
                    </a:lnTo>
                    <a:lnTo>
                      <a:pt x="290" y="441"/>
                    </a:lnTo>
                    <a:lnTo>
                      <a:pt x="297" y="438"/>
                    </a:lnTo>
                    <a:lnTo>
                      <a:pt x="304" y="431"/>
                    </a:lnTo>
                    <a:lnTo>
                      <a:pt x="311" y="424"/>
                    </a:lnTo>
                    <a:lnTo>
                      <a:pt x="315" y="420"/>
                    </a:lnTo>
                    <a:lnTo>
                      <a:pt x="322" y="416"/>
                    </a:lnTo>
                    <a:lnTo>
                      <a:pt x="326" y="413"/>
                    </a:lnTo>
                    <a:lnTo>
                      <a:pt x="326" y="413"/>
                    </a:lnTo>
                    <a:lnTo>
                      <a:pt x="326" y="413"/>
                    </a:lnTo>
                    <a:lnTo>
                      <a:pt x="333" y="409"/>
                    </a:lnTo>
                    <a:lnTo>
                      <a:pt x="344" y="391"/>
                    </a:lnTo>
                    <a:lnTo>
                      <a:pt x="347" y="388"/>
                    </a:lnTo>
                    <a:lnTo>
                      <a:pt x="361" y="384"/>
                    </a:lnTo>
                    <a:lnTo>
                      <a:pt x="365" y="380"/>
                    </a:lnTo>
                    <a:lnTo>
                      <a:pt x="369" y="377"/>
                    </a:lnTo>
                    <a:lnTo>
                      <a:pt x="372" y="377"/>
                    </a:lnTo>
                    <a:lnTo>
                      <a:pt x="376" y="373"/>
                    </a:lnTo>
                    <a:lnTo>
                      <a:pt x="379" y="370"/>
                    </a:lnTo>
                    <a:lnTo>
                      <a:pt x="383" y="366"/>
                    </a:lnTo>
                    <a:lnTo>
                      <a:pt x="387" y="363"/>
                    </a:lnTo>
                    <a:lnTo>
                      <a:pt x="383" y="355"/>
                    </a:lnTo>
                    <a:lnTo>
                      <a:pt x="387" y="348"/>
                    </a:lnTo>
                    <a:lnTo>
                      <a:pt x="397" y="341"/>
                    </a:lnTo>
                    <a:lnTo>
                      <a:pt x="401" y="341"/>
                    </a:lnTo>
                    <a:lnTo>
                      <a:pt x="404" y="341"/>
                    </a:lnTo>
                    <a:lnTo>
                      <a:pt x="404" y="337"/>
                    </a:lnTo>
                    <a:lnTo>
                      <a:pt x="404" y="334"/>
                    </a:lnTo>
                    <a:lnTo>
                      <a:pt x="408" y="330"/>
                    </a:lnTo>
                    <a:lnTo>
                      <a:pt x="408" y="330"/>
                    </a:lnTo>
                    <a:lnTo>
                      <a:pt x="408" y="337"/>
                    </a:lnTo>
                    <a:lnTo>
                      <a:pt x="408" y="341"/>
                    </a:lnTo>
                    <a:lnTo>
                      <a:pt x="408" y="341"/>
                    </a:lnTo>
                    <a:lnTo>
                      <a:pt x="408" y="341"/>
                    </a:lnTo>
                    <a:lnTo>
                      <a:pt x="412" y="341"/>
                    </a:lnTo>
                    <a:lnTo>
                      <a:pt x="412" y="345"/>
                    </a:lnTo>
                    <a:lnTo>
                      <a:pt x="415" y="345"/>
                    </a:lnTo>
                    <a:lnTo>
                      <a:pt x="415" y="341"/>
                    </a:lnTo>
                    <a:lnTo>
                      <a:pt x="419" y="345"/>
                    </a:lnTo>
                    <a:lnTo>
                      <a:pt x="419" y="341"/>
                    </a:lnTo>
                    <a:lnTo>
                      <a:pt x="419" y="337"/>
                    </a:lnTo>
                    <a:lnTo>
                      <a:pt x="422" y="341"/>
                    </a:lnTo>
                    <a:lnTo>
                      <a:pt x="422" y="345"/>
                    </a:lnTo>
                    <a:lnTo>
                      <a:pt x="426" y="341"/>
                    </a:lnTo>
                    <a:lnTo>
                      <a:pt x="422" y="337"/>
                    </a:lnTo>
                    <a:lnTo>
                      <a:pt x="422" y="334"/>
                    </a:lnTo>
                    <a:lnTo>
                      <a:pt x="422" y="334"/>
                    </a:lnTo>
                    <a:lnTo>
                      <a:pt x="422" y="330"/>
                    </a:lnTo>
                    <a:lnTo>
                      <a:pt x="422" y="327"/>
                    </a:lnTo>
                    <a:lnTo>
                      <a:pt x="422" y="323"/>
                    </a:lnTo>
                    <a:lnTo>
                      <a:pt x="419" y="323"/>
                    </a:lnTo>
                    <a:lnTo>
                      <a:pt x="419" y="319"/>
                    </a:lnTo>
                    <a:lnTo>
                      <a:pt x="419" y="316"/>
                    </a:lnTo>
                    <a:lnTo>
                      <a:pt x="419" y="316"/>
                    </a:lnTo>
                    <a:lnTo>
                      <a:pt x="419" y="309"/>
                    </a:lnTo>
                    <a:lnTo>
                      <a:pt x="419" y="309"/>
                    </a:lnTo>
                    <a:lnTo>
                      <a:pt x="419" y="305"/>
                    </a:lnTo>
                    <a:lnTo>
                      <a:pt x="419" y="302"/>
                    </a:lnTo>
                    <a:lnTo>
                      <a:pt x="415" y="298"/>
                    </a:lnTo>
                    <a:lnTo>
                      <a:pt x="415" y="298"/>
                    </a:lnTo>
                    <a:lnTo>
                      <a:pt x="415" y="291"/>
                    </a:lnTo>
                    <a:lnTo>
                      <a:pt x="415" y="284"/>
                    </a:lnTo>
                    <a:lnTo>
                      <a:pt x="412" y="280"/>
                    </a:lnTo>
                    <a:lnTo>
                      <a:pt x="412" y="280"/>
                    </a:lnTo>
                    <a:lnTo>
                      <a:pt x="408" y="276"/>
                    </a:lnTo>
                    <a:lnTo>
                      <a:pt x="404" y="276"/>
                    </a:lnTo>
                    <a:lnTo>
                      <a:pt x="404" y="273"/>
                    </a:lnTo>
                    <a:lnTo>
                      <a:pt x="404" y="273"/>
                    </a:lnTo>
                    <a:lnTo>
                      <a:pt x="404" y="269"/>
                    </a:lnTo>
                    <a:lnTo>
                      <a:pt x="408" y="269"/>
                    </a:lnTo>
                    <a:lnTo>
                      <a:pt x="412" y="266"/>
                    </a:lnTo>
                    <a:lnTo>
                      <a:pt x="412" y="266"/>
                    </a:lnTo>
                    <a:lnTo>
                      <a:pt x="419" y="266"/>
                    </a:lnTo>
                    <a:lnTo>
                      <a:pt x="419" y="262"/>
                    </a:lnTo>
                    <a:lnTo>
                      <a:pt x="419" y="258"/>
                    </a:lnTo>
                    <a:lnTo>
                      <a:pt x="419" y="258"/>
                    </a:lnTo>
                    <a:lnTo>
                      <a:pt x="412" y="258"/>
                    </a:lnTo>
                    <a:lnTo>
                      <a:pt x="408" y="258"/>
                    </a:lnTo>
                    <a:lnTo>
                      <a:pt x="408" y="251"/>
                    </a:lnTo>
                    <a:lnTo>
                      <a:pt x="408" y="251"/>
                    </a:lnTo>
                    <a:lnTo>
                      <a:pt x="412" y="241"/>
                    </a:lnTo>
                    <a:lnTo>
                      <a:pt x="415" y="237"/>
                    </a:lnTo>
                    <a:lnTo>
                      <a:pt x="415" y="237"/>
                    </a:lnTo>
                    <a:lnTo>
                      <a:pt x="419" y="244"/>
                    </a:lnTo>
                    <a:lnTo>
                      <a:pt x="422" y="244"/>
                    </a:lnTo>
                    <a:lnTo>
                      <a:pt x="422" y="244"/>
                    </a:lnTo>
                    <a:lnTo>
                      <a:pt x="422" y="237"/>
                    </a:lnTo>
                    <a:lnTo>
                      <a:pt x="426" y="241"/>
                    </a:lnTo>
                    <a:lnTo>
                      <a:pt x="426" y="244"/>
                    </a:lnTo>
                    <a:lnTo>
                      <a:pt x="430" y="248"/>
                    </a:lnTo>
                    <a:lnTo>
                      <a:pt x="430" y="248"/>
                    </a:lnTo>
                    <a:lnTo>
                      <a:pt x="433" y="248"/>
                    </a:lnTo>
                    <a:lnTo>
                      <a:pt x="437" y="244"/>
                    </a:lnTo>
                    <a:lnTo>
                      <a:pt x="437" y="244"/>
                    </a:lnTo>
                    <a:lnTo>
                      <a:pt x="440" y="251"/>
                    </a:lnTo>
                    <a:lnTo>
                      <a:pt x="440" y="258"/>
                    </a:lnTo>
                    <a:lnTo>
                      <a:pt x="444" y="262"/>
                    </a:lnTo>
                    <a:lnTo>
                      <a:pt x="447" y="262"/>
                    </a:lnTo>
                    <a:lnTo>
                      <a:pt x="462" y="266"/>
                    </a:lnTo>
                    <a:lnTo>
                      <a:pt x="465" y="266"/>
                    </a:lnTo>
                    <a:lnTo>
                      <a:pt x="469" y="262"/>
                    </a:lnTo>
                    <a:lnTo>
                      <a:pt x="480" y="266"/>
                    </a:lnTo>
                    <a:lnTo>
                      <a:pt x="487" y="266"/>
                    </a:lnTo>
                    <a:lnTo>
                      <a:pt x="494" y="269"/>
                    </a:lnTo>
                    <a:lnTo>
                      <a:pt x="494" y="269"/>
                    </a:lnTo>
                    <a:lnTo>
                      <a:pt x="490" y="273"/>
                    </a:lnTo>
                    <a:lnTo>
                      <a:pt x="487" y="276"/>
                    </a:lnTo>
                    <a:lnTo>
                      <a:pt x="483" y="280"/>
                    </a:lnTo>
                    <a:lnTo>
                      <a:pt x="480" y="284"/>
                    </a:lnTo>
                    <a:lnTo>
                      <a:pt x="473" y="287"/>
                    </a:lnTo>
                    <a:lnTo>
                      <a:pt x="469" y="291"/>
                    </a:lnTo>
                    <a:lnTo>
                      <a:pt x="469" y="294"/>
                    </a:lnTo>
                    <a:lnTo>
                      <a:pt x="469" y="298"/>
                    </a:lnTo>
                    <a:lnTo>
                      <a:pt x="473" y="305"/>
                    </a:lnTo>
                    <a:lnTo>
                      <a:pt x="476" y="309"/>
                    </a:lnTo>
                    <a:lnTo>
                      <a:pt x="476" y="309"/>
                    </a:lnTo>
                    <a:lnTo>
                      <a:pt x="480" y="312"/>
                    </a:lnTo>
                    <a:lnTo>
                      <a:pt x="483" y="309"/>
                    </a:lnTo>
                    <a:lnTo>
                      <a:pt x="483" y="302"/>
                    </a:lnTo>
                    <a:lnTo>
                      <a:pt x="487" y="298"/>
                    </a:lnTo>
                    <a:lnTo>
                      <a:pt x="490" y="298"/>
                    </a:lnTo>
                    <a:lnTo>
                      <a:pt x="494" y="302"/>
                    </a:lnTo>
                    <a:lnTo>
                      <a:pt x="494" y="309"/>
                    </a:lnTo>
                    <a:lnTo>
                      <a:pt x="498" y="312"/>
                    </a:lnTo>
                    <a:lnTo>
                      <a:pt x="498" y="316"/>
                    </a:lnTo>
                    <a:lnTo>
                      <a:pt x="498" y="323"/>
                    </a:lnTo>
                    <a:lnTo>
                      <a:pt x="501" y="337"/>
                    </a:lnTo>
                    <a:lnTo>
                      <a:pt x="501" y="334"/>
                    </a:lnTo>
                    <a:lnTo>
                      <a:pt x="505" y="334"/>
                    </a:lnTo>
                    <a:lnTo>
                      <a:pt x="508" y="334"/>
                    </a:lnTo>
                    <a:lnTo>
                      <a:pt x="508" y="334"/>
                    </a:lnTo>
                    <a:lnTo>
                      <a:pt x="512" y="330"/>
                    </a:lnTo>
                    <a:lnTo>
                      <a:pt x="512" y="330"/>
                    </a:lnTo>
                    <a:lnTo>
                      <a:pt x="512" y="330"/>
                    </a:lnTo>
                    <a:lnTo>
                      <a:pt x="508" y="327"/>
                    </a:lnTo>
                    <a:lnTo>
                      <a:pt x="508" y="319"/>
                    </a:lnTo>
                    <a:lnTo>
                      <a:pt x="508" y="316"/>
                    </a:lnTo>
                    <a:lnTo>
                      <a:pt x="512" y="316"/>
                    </a:lnTo>
                    <a:lnTo>
                      <a:pt x="515" y="316"/>
                    </a:lnTo>
                    <a:lnTo>
                      <a:pt x="515" y="309"/>
                    </a:lnTo>
                    <a:lnTo>
                      <a:pt x="515" y="298"/>
                    </a:lnTo>
                    <a:lnTo>
                      <a:pt x="519" y="294"/>
                    </a:lnTo>
                    <a:lnTo>
                      <a:pt x="523" y="294"/>
                    </a:lnTo>
                    <a:lnTo>
                      <a:pt x="530" y="294"/>
                    </a:lnTo>
                    <a:lnTo>
                      <a:pt x="530" y="294"/>
                    </a:lnTo>
                    <a:lnTo>
                      <a:pt x="533" y="294"/>
                    </a:lnTo>
                    <a:lnTo>
                      <a:pt x="533" y="287"/>
                    </a:lnTo>
                    <a:lnTo>
                      <a:pt x="541" y="273"/>
                    </a:lnTo>
                    <a:lnTo>
                      <a:pt x="544" y="269"/>
                    </a:lnTo>
                    <a:lnTo>
                      <a:pt x="544" y="266"/>
                    </a:lnTo>
                    <a:lnTo>
                      <a:pt x="544" y="262"/>
                    </a:lnTo>
                    <a:lnTo>
                      <a:pt x="551" y="258"/>
                    </a:lnTo>
                    <a:lnTo>
                      <a:pt x="551" y="255"/>
                    </a:lnTo>
                    <a:lnTo>
                      <a:pt x="551" y="244"/>
                    </a:lnTo>
                    <a:lnTo>
                      <a:pt x="555" y="237"/>
                    </a:lnTo>
                    <a:lnTo>
                      <a:pt x="558" y="233"/>
                    </a:lnTo>
                    <a:lnTo>
                      <a:pt x="566" y="230"/>
                    </a:lnTo>
                    <a:lnTo>
                      <a:pt x="569" y="226"/>
                    </a:lnTo>
                    <a:lnTo>
                      <a:pt x="573" y="223"/>
                    </a:lnTo>
                    <a:lnTo>
                      <a:pt x="580" y="223"/>
                    </a:lnTo>
                    <a:lnTo>
                      <a:pt x="584" y="219"/>
                    </a:lnTo>
                    <a:lnTo>
                      <a:pt x="591" y="223"/>
                    </a:lnTo>
                    <a:lnTo>
                      <a:pt x="591" y="219"/>
                    </a:lnTo>
                    <a:lnTo>
                      <a:pt x="591" y="215"/>
                    </a:lnTo>
                    <a:lnTo>
                      <a:pt x="591" y="212"/>
                    </a:lnTo>
                    <a:lnTo>
                      <a:pt x="594" y="208"/>
                    </a:lnTo>
                    <a:lnTo>
                      <a:pt x="598" y="205"/>
                    </a:lnTo>
                    <a:lnTo>
                      <a:pt x="598" y="201"/>
                    </a:lnTo>
                    <a:lnTo>
                      <a:pt x="598" y="197"/>
                    </a:lnTo>
                    <a:close/>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1" name="Rectangle 3408">
                <a:extLst>
                  <a:ext uri="{FF2B5EF4-FFF2-40B4-BE49-F238E27FC236}">
                    <a16:creationId xmlns:a16="http://schemas.microsoft.com/office/drawing/2014/main" id="{D1B7A428-03FE-4C52-88A2-2FC03AAA7B26}"/>
                  </a:ext>
                </a:extLst>
              </p:cNvPr>
              <p:cNvSpPr>
                <a:spLocks noChangeArrowheads="1"/>
              </p:cNvSpPr>
              <p:nvPr/>
            </p:nvSpPr>
            <p:spPr bwMode="auto">
              <a:xfrm>
                <a:off x="5248" y="1932"/>
                <a:ext cx="1" cy="1"/>
              </a:xfrm>
              <a:prstGeom prst="rect">
                <a:avLst/>
              </a:pr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2" name="Freeform 3409">
                <a:extLst>
                  <a:ext uri="{FF2B5EF4-FFF2-40B4-BE49-F238E27FC236}">
                    <a16:creationId xmlns:a16="http://schemas.microsoft.com/office/drawing/2014/main" id="{2B905694-EA79-4CB6-857A-0D05C02AE156}"/>
                  </a:ext>
                </a:extLst>
              </p:cNvPr>
              <p:cNvSpPr>
                <a:spLocks/>
              </p:cNvSpPr>
              <p:nvPr/>
            </p:nvSpPr>
            <p:spPr bwMode="auto">
              <a:xfrm>
                <a:off x="5810" y="2420"/>
                <a:ext cx="108" cy="90"/>
              </a:xfrm>
              <a:custGeom>
                <a:avLst/>
                <a:gdLst>
                  <a:gd name="T0" fmla="*/ 43 w 108"/>
                  <a:gd name="T1" fmla="*/ 90 h 90"/>
                  <a:gd name="T2" fmla="*/ 40 w 108"/>
                  <a:gd name="T3" fmla="*/ 86 h 90"/>
                  <a:gd name="T4" fmla="*/ 29 w 108"/>
                  <a:gd name="T5" fmla="*/ 86 h 90"/>
                  <a:gd name="T6" fmla="*/ 25 w 108"/>
                  <a:gd name="T7" fmla="*/ 83 h 90"/>
                  <a:gd name="T8" fmla="*/ 29 w 108"/>
                  <a:gd name="T9" fmla="*/ 75 h 90"/>
                  <a:gd name="T10" fmla="*/ 25 w 108"/>
                  <a:gd name="T11" fmla="*/ 75 h 90"/>
                  <a:gd name="T12" fmla="*/ 18 w 108"/>
                  <a:gd name="T13" fmla="*/ 79 h 90"/>
                  <a:gd name="T14" fmla="*/ 15 w 108"/>
                  <a:gd name="T15" fmla="*/ 68 h 90"/>
                  <a:gd name="T16" fmla="*/ 18 w 108"/>
                  <a:gd name="T17" fmla="*/ 68 h 90"/>
                  <a:gd name="T18" fmla="*/ 15 w 108"/>
                  <a:gd name="T19" fmla="*/ 65 h 90"/>
                  <a:gd name="T20" fmla="*/ 15 w 108"/>
                  <a:gd name="T21" fmla="*/ 57 h 90"/>
                  <a:gd name="T22" fmla="*/ 7 w 108"/>
                  <a:gd name="T23" fmla="*/ 50 h 90"/>
                  <a:gd name="T24" fmla="*/ 0 w 108"/>
                  <a:gd name="T25" fmla="*/ 36 h 90"/>
                  <a:gd name="T26" fmla="*/ 0 w 108"/>
                  <a:gd name="T27" fmla="*/ 25 h 90"/>
                  <a:gd name="T28" fmla="*/ 7 w 108"/>
                  <a:gd name="T29" fmla="*/ 18 h 90"/>
                  <a:gd name="T30" fmla="*/ 15 w 108"/>
                  <a:gd name="T31" fmla="*/ 11 h 90"/>
                  <a:gd name="T32" fmla="*/ 18 w 108"/>
                  <a:gd name="T33" fmla="*/ 7 h 90"/>
                  <a:gd name="T34" fmla="*/ 36 w 108"/>
                  <a:gd name="T35" fmla="*/ 11 h 90"/>
                  <a:gd name="T36" fmla="*/ 54 w 108"/>
                  <a:gd name="T37" fmla="*/ 7 h 90"/>
                  <a:gd name="T38" fmla="*/ 61 w 108"/>
                  <a:gd name="T39" fmla="*/ 11 h 90"/>
                  <a:gd name="T40" fmla="*/ 68 w 108"/>
                  <a:gd name="T41" fmla="*/ 14 h 90"/>
                  <a:gd name="T42" fmla="*/ 75 w 108"/>
                  <a:gd name="T43" fmla="*/ 14 h 90"/>
                  <a:gd name="T44" fmla="*/ 83 w 108"/>
                  <a:gd name="T45" fmla="*/ 7 h 90"/>
                  <a:gd name="T46" fmla="*/ 90 w 108"/>
                  <a:gd name="T47" fmla="*/ 4 h 90"/>
                  <a:gd name="T48" fmla="*/ 97 w 108"/>
                  <a:gd name="T49" fmla="*/ 7 h 90"/>
                  <a:gd name="T50" fmla="*/ 104 w 108"/>
                  <a:gd name="T51" fmla="*/ 4 h 90"/>
                  <a:gd name="T52" fmla="*/ 104 w 108"/>
                  <a:gd name="T53" fmla="*/ 14 h 90"/>
                  <a:gd name="T54" fmla="*/ 108 w 108"/>
                  <a:gd name="T55" fmla="*/ 25 h 90"/>
                  <a:gd name="T56" fmla="*/ 108 w 108"/>
                  <a:gd name="T57" fmla="*/ 47 h 90"/>
                  <a:gd name="T58" fmla="*/ 100 w 108"/>
                  <a:gd name="T59" fmla="*/ 50 h 90"/>
                  <a:gd name="T60" fmla="*/ 93 w 108"/>
                  <a:gd name="T61" fmla="*/ 54 h 90"/>
                  <a:gd name="T62" fmla="*/ 86 w 108"/>
                  <a:gd name="T63" fmla="*/ 57 h 90"/>
                  <a:gd name="T64" fmla="*/ 79 w 108"/>
                  <a:gd name="T65" fmla="*/ 61 h 90"/>
                  <a:gd name="T66" fmla="*/ 72 w 108"/>
                  <a:gd name="T67" fmla="*/ 68 h 90"/>
                  <a:gd name="T68" fmla="*/ 75 w 108"/>
                  <a:gd name="T69" fmla="*/ 75 h 90"/>
                  <a:gd name="T70" fmla="*/ 68 w 108"/>
                  <a:gd name="T71" fmla="*/ 75 h 90"/>
                  <a:gd name="T72" fmla="*/ 61 w 108"/>
                  <a:gd name="T73" fmla="*/ 83 h 90"/>
                  <a:gd name="T74" fmla="*/ 54 w 108"/>
                  <a:gd name="T75" fmla="*/ 79 h 90"/>
                  <a:gd name="T76" fmla="*/ 54 w 108"/>
                  <a:gd name="T77" fmla="*/ 86 h 90"/>
                  <a:gd name="T78" fmla="*/ 47 w 108"/>
                  <a:gd name="T7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 h="90">
                    <a:moveTo>
                      <a:pt x="43" y="90"/>
                    </a:moveTo>
                    <a:lnTo>
                      <a:pt x="43" y="90"/>
                    </a:lnTo>
                    <a:lnTo>
                      <a:pt x="43" y="86"/>
                    </a:lnTo>
                    <a:lnTo>
                      <a:pt x="40" y="86"/>
                    </a:lnTo>
                    <a:lnTo>
                      <a:pt x="32" y="86"/>
                    </a:lnTo>
                    <a:lnTo>
                      <a:pt x="29" y="86"/>
                    </a:lnTo>
                    <a:lnTo>
                      <a:pt x="25" y="86"/>
                    </a:lnTo>
                    <a:lnTo>
                      <a:pt x="25" y="83"/>
                    </a:lnTo>
                    <a:lnTo>
                      <a:pt x="29" y="79"/>
                    </a:lnTo>
                    <a:lnTo>
                      <a:pt x="29" y="75"/>
                    </a:lnTo>
                    <a:lnTo>
                      <a:pt x="25" y="75"/>
                    </a:lnTo>
                    <a:lnTo>
                      <a:pt x="25" y="75"/>
                    </a:lnTo>
                    <a:lnTo>
                      <a:pt x="22" y="79"/>
                    </a:lnTo>
                    <a:lnTo>
                      <a:pt x="18" y="79"/>
                    </a:lnTo>
                    <a:lnTo>
                      <a:pt x="15" y="72"/>
                    </a:lnTo>
                    <a:lnTo>
                      <a:pt x="15" y="68"/>
                    </a:lnTo>
                    <a:lnTo>
                      <a:pt x="18" y="72"/>
                    </a:lnTo>
                    <a:lnTo>
                      <a:pt x="18" y="68"/>
                    </a:lnTo>
                    <a:lnTo>
                      <a:pt x="15" y="65"/>
                    </a:lnTo>
                    <a:lnTo>
                      <a:pt x="15" y="65"/>
                    </a:lnTo>
                    <a:lnTo>
                      <a:pt x="15" y="61"/>
                    </a:lnTo>
                    <a:lnTo>
                      <a:pt x="15" y="57"/>
                    </a:lnTo>
                    <a:lnTo>
                      <a:pt x="11" y="54"/>
                    </a:lnTo>
                    <a:lnTo>
                      <a:pt x="7" y="50"/>
                    </a:lnTo>
                    <a:lnTo>
                      <a:pt x="4" y="43"/>
                    </a:lnTo>
                    <a:lnTo>
                      <a:pt x="0" y="36"/>
                    </a:lnTo>
                    <a:lnTo>
                      <a:pt x="0" y="32"/>
                    </a:lnTo>
                    <a:lnTo>
                      <a:pt x="0" y="25"/>
                    </a:lnTo>
                    <a:lnTo>
                      <a:pt x="4" y="25"/>
                    </a:lnTo>
                    <a:lnTo>
                      <a:pt x="7" y="18"/>
                    </a:lnTo>
                    <a:lnTo>
                      <a:pt x="7" y="18"/>
                    </a:lnTo>
                    <a:lnTo>
                      <a:pt x="15" y="11"/>
                    </a:lnTo>
                    <a:lnTo>
                      <a:pt x="15" y="7"/>
                    </a:lnTo>
                    <a:lnTo>
                      <a:pt x="18" y="7"/>
                    </a:lnTo>
                    <a:lnTo>
                      <a:pt x="29" y="7"/>
                    </a:lnTo>
                    <a:lnTo>
                      <a:pt x="36" y="11"/>
                    </a:lnTo>
                    <a:lnTo>
                      <a:pt x="43" y="7"/>
                    </a:lnTo>
                    <a:lnTo>
                      <a:pt x="54" y="7"/>
                    </a:lnTo>
                    <a:lnTo>
                      <a:pt x="57" y="11"/>
                    </a:lnTo>
                    <a:lnTo>
                      <a:pt x="61" y="11"/>
                    </a:lnTo>
                    <a:lnTo>
                      <a:pt x="61" y="14"/>
                    </a:lnTo>
                    <a:lnTo>
                      <a:pt x="68" y="14"/>
                    </a:lnTo>
                    <a:lnTo>
                      <a:pt x="72" y="14"/>
                    </a:lnTo>
                    <a:lnTo>
                      <a:pt x="75" y="14"/>
                    </a:lnTo>
                    <a:lnTo>
                      <a:pt x="75" y="11"/>
                    </a:lnTo>
                    <a:lnTo>
                      <a:pt x="83" y="7"/>
                    </a:lnTo>
                    <a:lnTo>
                      <a:pt x="86" y="4"/>
                    </a:lnTo>
                    <a:lnTo>
                      <a:pt x="90" y="4"/>
                    </a:lnTo>
                    <a:lnTo>
                      <a:pt x="93" y="7"/>
                    </a:lnTo>
                    <a:lnTo>
                      <a:pt x="97" y="7"/>
                    </a:lnTo>
                    <a:lnTo>
                      <a:pt x="100" y="7"/>
                    </a:lnTo>
                    <a:lnTo>
                      <a:pt x="104" y="4"/>
                    </a:lnTo>
                    <a:lnTo>
                      <a:pt x="104" y="0"/>
                    </a:lnTo>
                    <a:lnTo>
                      <a:pt x="104" y="14"/>
                    </a:lnTo>
                    <a:lnTo>
                      <a:pt x="104" y="22"/>
                    </a:lnTo>
                    <a:lnTo>
                      <a:pt x="108" y="25"/>
                    </a:lnTo>
                    <a:lnTo>
                      <a:pt x="108" y="43"/>
                    </a:lnTo>
                    <a:lnTo>
                      <a:pt x="108" y="47"/>
                    </a:lnTo>
                    <a:lnTo>
                      <a:pt x="104" y="50"/>
                    </a:lnTo>
                    <a:lnTo>
                      <a:pt x="100" y="50"/>
                    </a:lnTo>
                    <a:lnTo>
                      <a:pt x="97" y="54"/>
                    </a:lnTo>
                    <a:lnTo>
                      <a:pt x="93" y="54"/>
                    </a:lnTo>
                    <a:lnTo>
                      <a:pt x="93" y="54"/>
                    </a:lnTo>
                    <a:lnTo>
                      <a:pt x="86" y="57"/>
                    </a:lnTo>
                    <a:lnTo>
                      <a:pt x="86" y="61"/>
                    </a:lnTo>
                    <a:lnTo>
                      <a:pt x="79" y="61"/>
                    </a:lnTo>
                    <a:lnTo>
                      <a:pt x="75" y="65"/>
                    </a:lnTo>
                    <a:lnTo>
                      <a:pt x="72" y="68"/>
                    </a:lnTo>
                    <a:lnTo>
                      <a:pt x="72" y="72"/>
                    </a:lnTo>
                    <a:lnTo>
                      <a:pt x="75" y="75"/>
                    </a:lnTo>
                    <a:lnTo>
                      <a:pt x="72" y="75"/>
                    </a:lnTo>
                    <a:lnTo>
                      <a:pt x="68" y="75"/>
                    </a:lnTo>
                    <a:lnTo>
                      <a:pt x="65" y="79"/>
                    </a:lnTo>
                    <a:lnTo>
                      <a:pt x="61" y="83"/>
                    </a:lnTo>
                    <a:lnTo>
                      <a:pt x="57" y="79"/>
                    </a:lnTo>
                    <a:lnTo>
                      <a:pt x="54" y="79"/>
                    </a:lnTo>
                    <a:lnTo>
                      <a:pt x="54" y="83"/>
                    </a:lnTo>
                    <a:lnTo>
                      <a:pt x="54" y="86"/>
                    </a:lnTo>
                    <a:lnTo>
                      <a:pt x="50" y="86"/>
                    </a:lnTo>
                    <a:lnTo>
                      <a:pt x="47" y="90"/>
                    </a:lnTo>
                    <a:lnTo>
                      <a:pt x="43" y="9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3" name="Freeform 3410">
                <a:extLst>
                  <a:ext uri="{FF2B5EF4-FFF2-40B4-BE49-F238E27FC236}">
                    <a16:creationId xmlns:a16="http://schemas.microsoft.com/office/drawing/2014/main" id="{7F72428A-5205-4A1C-B615-0F02314B4C91}"/>
                  </a:ext>
                </a:extLst>
              </p:cNvPr>
              <p:cNvSpPr>
                <a:spLocks/>
              </p:cNvSpPr>
              <p:nvPr/>
            </p:nvSpPr>
            <p:spPr bwMode="auto">
              <a:xfrm>
                <a:off x="5810" y="2420"/>
                <a:ext cx="108" cy="90"/>
              </a:xfrm>
              <a:custGeom>
                <a:avLst/>
                <a:gdLst>
                  <a:gd name="T0" fmla="*/ 43 w 108"/>
                  <a:gd name="T1" fmla="*/ 90 h 90"/>
                  <a:gd name="T2" fmla="*/ 40 w 108"/>
                  <a:gd name="T3" fmla="*/ 86 h 90"/>
                  <a:gd name="T4" fmla="*/ 29 w 108"/>
                  <a:gd name="T5" fmla="*/ 86 h 90"/>
                  <a:gd name="T6" fmla="*/ 25 w 108"/>
                  <a:gd name="T7" fmla="*/ 83 h 90"/>
                  <a:gd name="T8" fmla="*/ 29 w 108"/>
                  <a:gd name="T9" fmla="*/ 75 h 90"/>
                  <a:gd name="T10" fmla="*/ 25 w 108"/>
                  <a:gd name="T11" fmla="*/ 75 h 90"/>
                  <a:gd name="T12" fmla="*/ 18 w 108"/>
                  <a:gd name="T13" fmla="*/ 79 h 90"/>
                  <a:gd name="T14" fmla="*/ 15 w 108"/>
                  <a:gd name="T15" fmla="*/ 68 h 90"/>
                  <a:gd name="T16" fmla="*/ 18 w 108"/>
                  <a:gd name="T17" fmla="*/ 68 h 90"/>
                  <a:gd name="T18" fmla="*/ 15 w 108"/>
                  <a:gd name="T19" fmla="*/ 65 h 90"/>
                  <a:gd name="T20" fmla="*/ 15 w 108"/>
                  <a:gd name="T21" fmla="*/ 57 h 90"/>
                  <a:gd name="T22" fmla="*/ 7 w 108"/>
                  <a:gd name="T23" fmla="*/ 50 h 90"/>
                  <a:gd name="T24" fmla="*/ 0 w 108"/>
                  <a:gd name="T25" fmla="*/ 36 h 90"/>
                  <a:gd name="T26" fmla="*/ 0 w 108"/>
                  <a:gd name="T27" fmla="*/ 25 h 90"/>
                  <a:gd name="T28" fmla="*/ 7 w 108"/>
                  <a:gd name="T29" fmla="*/ 18 h 90"/>
                  <a:gd name="T30" fmla="*/ 15 w 108"/>
                  <a:gd name="T31" fmla="*/ 11 h 90"/>
                  <a:gd name="T32" fmla="*/ 18 w 108"/>
                  <a:gd name="T33" fmla="*/ 7 h 90"/>
                  <a:gd name="T34" fmla="*/ 36 w 108"/>
                  <a:gd name="T35" fmla="*/ 11 h 90"/>
                  <a:gd name="T36" fmla="*/ 54 w 108"/>
                  <a:gd name="T37" fmla="*/ 7 h 90"/>
                  <a:gd name="T38" fmla="*/ 61 w 108"/>
                  <a:gd name="T39" fmla="*/ 11 h 90"/>
                  <a:gd name="T40" fmla="*/ 68 w 108"/>
                  <a:gd name="T41" fmla="*/ 14 h 90"/>
                  <a:gd name="T42" fmla="*/ 75 w 108"/>
                  <a:gd name="T43" fmla="*/ 14 h 90"/>
                  <a:gd name="T44" fmla="*/ 83 w 108"/>
                  <a:gd name="T45" fmla="*/ 7 h 90"/>
                  <a:gd name="T46" fmla="*/ 90 w 108"/>
                  <a:gd name="T47" fmla="*/ 4 h 90"/>
                  <a:gd name="T48" fmla="*/ 97 w 108"/>
                  <a:gd name="T49" fmla="*/ 7 h 90"/>
                  <a:gd name="T50" fmla="*/ 104 w 108"/>
                  <a:gd name="T51" fmla="*/ 4 h 90"/>
                  <a:gd name="T52" fmla="*/ 104 w 108"/>
                  <a:gd name="T53" fmla="*/ 14 h 90"/>
                  <a:gd name="T54" fmla="*/ 108 w 108"/>
                  <a:gd name="T55" fmla="*/ 25 h 90"/>
                  <a:gd name="T56" fmla="*/ 108 w 108"/>
                  <a:gd name="T57" fmla="*/ 47 h 90"/>
                  <a:gd name="T58" fmla="*/ 100 w 108"/>
                  <a:gd name="T59" fmla="*/ 50 h 90"/>
                  <a:gd name="T60" fmla="*/ 93 w 108"/>
                  <a:gd name="T61" fmla="*/ 54 h 90"/>
                  <a:gd name="T62" fmla="*/ 86 w 108"/>
                  <a:gd name="T63" fmla="*/ 57 h 90"/>
                  <a:gd name="T64" fmla="*/ 79 w 108"/>
                  <a:gd name="T65" fmla="*/ 61 h 90"/>
                  <a:gd name="T66" fmla="*/ 72 w 108"/>
                  <a:gd name="T67" fmla="*/ 68 h 90"/>
                  <a:gd name="T68" fmla="*/ 75 w 108"/>
                  <a:gd name="T69" fmla="*/ 75 h 90"/>
                  <a:gd name="T70" fmla="*/ 68 w 108"/>
                  <a:gd name="T71" fmla="*/ 75 h 90"/>
                  <a:gd name="T72" fmla="*/ 61 w 108"/>
                  <a:gd name="T73" fmla="*/ 83 h 90"/>
                  <a:gd name="T74" fmla="*/ 54 w 108"/>
                  <a:gd name="T75" fmla="*/ 79 h 90"/>
                  <a:gd name="T76" fmla="*/ 54 w 108"/>
                  <a:gd name="T77" fmla="*/ 86 h 90"/>
                  <a:gd name="T78" fmla="*/ 47 w 108"/>
                  <a:gd name="T7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 h="90">
                    <a:moveTo>
                      <a:pt x="43" y="90"/>
                    </a:moveTo>
                    <a:lnTo>
                      <a:pt x="43" y="90"/>
                    </a:lnTo>
                    <a:lnTo>
                      <a:pt x="43" y="86"/>
                    </a:lnTo>
                    <a:lnTo>
                      <a:pt x="40" y="86"/>
                    </a:lnTo>
                    <a:lnTo>
                      <a:pt x="32" y="86"/>
                    </a:lnTo>
                    <a:lnTo>
                      <a:pt x="29" y="86"/>
                    </a:lnTo>
                    <a:lnTo>
                      <a:pt x="25" y="86"/>
                    </a:lnTo>
                    <a:lnTo>
                      <a:pt x="25" y="83"/>
                    </a:lnTo>
                    <a:lnTo>
                      <a:pt x="29" y="79"/>
                    </a:lnTo>
                    <a:lnTo>
                      <a:pt x="29" y="75"/>
                    </a:lnTo>
                    <a:lnTo>
                      <a:pt x="25" y="75"/>
                    </a:lnTo>
                    <a:lnTo>
                      <a:pt x="25" y="75"/>
                    </a:lnTo>
                    <a:lnTo>
                      <a:pt x="22" y="79"/>
                    </a:lnTo>
                    <a:lnTo>
                      <a:pt x="18" y="79"/>
                    </a:lnTo>
                    <a:lnTo>
                      <a:pt x="15" y="72"/>
                    </a:lnTo>
                    <a:lnTo>
                      <a:pt x="15" y="68"/>
                    </a:lnTo>
                    <a:lnTo>
                      <a:pt x="18" y="72"/>
                    </a:lnTo>
                    <a:lnTo>
                      <a:pt x="18" y="68"/>
                    </a:lnTo>
                    <a:lnTo>
                      <a:pt x="15" y="65"/>
                    </a:lnTo>
                    <a:lnTo>
                      <a:pt x="15" y="65"/>
                    </a:lnTo>
                    <a:lnTo>
                      <a:pt x="15" y="61"/>
                    </a:lnTo>
                    <a:lnTo>
                      <a:pt x="15" y="57"/>
                    </a:lnTo>
                    <a:lnTo>
                      <a:pt x="11" y="54"/>
                    </a:lnTo>
                    <a:lnTo>
                      <a:pt x="7" y="50"/>
                    </a:lnTo>
                    <a:lnTo>
                      <a:pt x="4" y="43"/>
                    </a:lnTo>
                    <a:lnTo>
                      <a:pt x="0" y="36"/>
                    </a:lnTo>
                    <a:lnTo>
                      <a:pt x="0" y="32"/>
                    </a:lnTo>
                    <a:lnTo>
                      <a:pt x="0" y="25"/>
                    </a:lnTo>
                    <a:lnTo>
                      <a:pt x="4" y="25"/>
                    </a:lnTo>
                    <a:lnTo>
                      <a:pt x="7" y="18"/>
                    </a:lnTo>
                    <a:lnTo>
                      <a:pt x="7" y="18"/>
                    </a:lnTo>
                    <a:lnTo>
                      <a:pt x="15" y="11"/>
                    </a:lnTo>
                    <a:lnTo>
                      <a:pt x="15" y="7"/>
                    </a:lnTo>
                    <a:lnTo>
                      <a:pt x="18" y="7"/>
                    </a:lnTo>
                    <a:lnTo>
                      <a:pt x="29" y="7"/>
                    </a:lnTo>
                    <a:lnTo>
                      <a:pt x="36" y="11"/>
                    </a:lnTo>
                    <a:lnTo>
                      <a:pt x="43" y="7"/>
                    </a:lnTo>
                    <a:lnTo>
                      <a:pt x="54" y="7"/>
                    </a:lnTo>
                    <a:lnTo>
                      <a:pt x="57" y="11"/>
                    </a:lnTo>
                    <a:lnTo>
                      <a:pt x="61" y="11"/>
                    </a:lnTo>
                    <a:lnTo>
                      <a:pt x="61" y="14"/>
                    </a:lnTo>
                    <a:lnTo>
                      <a:pt x="68" y="14"/>
                    </a:lnTo>
                    <a:lnTo>
                      <a:pt x="72" y="14"/>
                    </a:lnTo>
                    <a:lnTo>
                      <a:pt x="75" y="14"/>
                    </a:lnTo>
                    <a:lnTo>
                      <a:pt x="75" y="11"/>
                    </a:lnTo>
                    <a:lnTo>
                      <a:pt x="83" y="7"/>
                    </a:lnTo>
                    <a:lnTo>
                      <a:pt x="86" y="4"/>
                    </a:lnTo>
                    <a:lnTo>
                      <a:pt x="90" y="4"/>
                    </a:lnTo>
                    <a:lnTo>
                      <a:pt x="93" y="7"/>
                    </a:lnTo>
                    <a:lnTo>
                      <a:pt x="97" y="7"/>
                    </a:lnTo>
                    <a:lnTo>
                      <a:pt x="100" y="7"/>
                    </a:lnTo>
                    <a:lnTo>
                      <a:pt x="104" y="4"/>
                    </a:lnTo>
                    <a:lnTo>
                      <a:pt x="104" y="0"/>
                    </a:lnTo>
                    <a:lnTo>
                      <a:pt x="104" y="14"/>
                    </a:lnTo>
                    <a:lnTo>
                      <a:pt x="104" y="22"/>
                    </a:lnTo>
                    <a:lnTo>
                      <a:pt x="108" y="25"/>
                    </a:lnTo>
                    <a:lnTo>
                      <a:pt x="108" y="43"/>
                    </a:lnTo>
                    <a:lnTo>
                      <a:pt x="108" y="47"/>
                    </a:lnTo>
                    <a:lnTo>
                      <a:pt x="104" y="50"/>
                    </a:lnTo>
                    <a:lnTo>
                      <a:pt x="100" y="50"/>
                    </a:lnTo>
                    <a:lnTo>
                      <a:pt x="97" y="54"/>
                    </a:lnTo>
                    <a:lnTo>
                      <a:pt x="93" y="54"/>
                    </a:lnTo>
                    <a:lnTo>
                      <a:pt x="93" y="54"/>
                    </a:lnTo>
                    <a:lnTo>
                      <a:pt x="86" y="57"/>
                    </a:lnTo>
                    <a:lnTo>
                      <a:pt x="86" y="61"/>
                    </a:lnTo>
                    <a:lnTo>
                      <a:pt x="79" y="61"/>
                    </a:lnTo>
                    <a:lnTo>
                      <a:pt x="75" y="65"/>
                    </a:lnTo>
                    <a:lnTo>
                      <a:pt x="72" y="68"/>
                    </a:lnTo>
                    <a:lnTo>
                      <a:pt x="72" y="72"/>
                    </a:lnTo>
                    <a:lnTo>
                      <a:pt x="75" y="75"/>
                    </a:lnTo>
                    <a:lnTo>
                      <a:pt x="72" y="75"/>
                    </a:lnTo>
                    <a:lnTo>
                      <a:pt x="68" y="75"/>
                    </a:lnTo>
                    <a:lnTo>
                      <a:pt x="65" y="79"/>
                    </a:lnTo>
                    <a:lnTo>
                      <a:pt x="61" y="83"/>
                    </a:lnTo>
                    <a:lnTo>
                      <a:pt x="57" y="79"/>
                    </a:lnTo>
                    <a:lnTo>
                      <a:pt x="54" y="79"/>
                    </a:lnTo>
                    <a:lnTo>
                      <a:pt x="54" y="83"/>
                    </a:lnTo>
                    <a:lnTo>
                      <a:pt x="54" y="86"/>
                    </a:lnTo>
                    <a:lnTo>
                      <a:pt x="50" y="86"/>
                    </a:lnTo>
                    <a:lnTo>
                      <a:pt x="47" y="90"/>
                    </a:lnTo>
                    <a:lnTo>
                      <a:pt x="43" y="9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4" name="Freeform 3411">
                <a:extLst>
                  <a:ext uri="{FF2B5EF4-FFF2-40B4-BE49-F238E27FC236}">
                    <a16:creationId xmlns:a16="http://schemas.microsoft.com/office/drawing/2014/main" id="{64027B3B-70F8-4DD1-8AF9-B17A9A947396}"/>
                  </a:ext>
                </a:extLst>
              </p:cNvPr>
              <p:cNvSpPr>
                <a:spLocks/>
              </p:cNvSpPr>
              <p:nvPr/>
            </p:nvSpPr>
            <p:spPr bwMode="auto">
              <a:xfrm>
                <a:off x="5570" y="2251"/>
                <a:ext cx="7" cy="11"/>
              </a:xfrm>
              <a:custGeom>
                <a:avLst/>
                <a:gdLst>
                  <a:gd name="T0" fmla="*/ 0 w 7"/>
                  <a:gd name="T1" fmla="*/ 0 h 11"/>
                  <a:gd name="T2" fmla="*/ 0 w 7"/>
                  <a:gd name="T3" fmla="*/ 8 h 11"/>
                  <a:gd name="T4" fmla="*/ 4 w 7"/>
                  <a:gd name="T5" fmla="*/ 11 h 11"/>
                  <a:gd name="T6" fmla="*/ 7 w 7"/>
                  <a:gd name="T7" fmla="*/ 8 h 11"/>
                  <a:gd name="T8" fmla="*/ 7 w 7"/>
                  <a:gd name="T9" fmla="*/ 4 h 11"/>
                  <a:gd name="T10" fmla="*/ 4 w 7"/>
                  <a:gd name="T11" fmla="*/ 0 h 11"/>
                  <a:gd name="T12" fmla="*/ 4 w 7"/>
                  <a:gd name="T13" fmla="*/ 0 h 11"/>
                  <a:gd name="T14" fmla="*/ 0 w 7"/>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1">
                    <a:moveTo>
                      <a:pt x="0" y="0"/>
                    </a:moveTo>
                    <a:lnTo>
                      <a:pt x="0" y="8"/>
                    </a:lnTo>
                    <a:lnTo>
                      <a:pt x="4" y="11"/>
                    </a:lnTo>
                    <a:lnTo>
                      <a:pt x="7" y="8"/>
                    </a:lnTo>
                    <a:lnTo>
                      <a:pt x="7" y="4"/>
                    </a:lnTo>
                    <a:lnTo>
                      <a:pt x="4" y="0"/>
                    </a:lnTo>
                    <a:lnTo>
                      <a:pt x="4" y="0"/>
                    </a:lnTo>
                    <a:lnTo>
                      <a:pt x="0" y="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5" name="Freeform 3412">
                <a:extLst>
                  <a:ext uri="{FF2B5EF4-FFF2-40B4-BE49-F238E27FC236}">
                    <a16:creationId xmlns:a16="http://schemas.microsoft.com/office/drawing/2014/main" id="{9A954C68-C6BA-47EA-94B6-921CCDDB80D7}"/>
                  </a:ext>
                </a:extLst>
              </p:cNvPr>
              <p:cNvSpPr>
                <a:spLocks/>
              </p:cNvSpPr>
              <p:nvPr/>
            </p:nvSpPr>
            <p:spPr bwMode="auto">
              <a:xfrm>
                <a:off x="5570" y="2251"/>
                <a:ext cx="7" cy="11"/>
              </a:xfrm>
              <a:custGeom>
                <a:avLst/>
                <a:gdLst>
                  <a:gd name="T0" fmla="*/ 0 w 7"/>
                  <a:gd name="T1" fmla="*/ 0 h 11"/>
                  <a:gd name="T2" fmla="*/ 0 w 7"/>
                  <a:gd name="T3" fmla="*/ 8 h 11"/>
                  <a:gd name="T4" fmla="*/ 4 w 7"/>
                  <a:gd name="T5" fmla="*/ 11 h 11"/>
                  <a:gd name="T6" fmla="*/ 7 w 7"/>
                  <a:gd name="T7" fmla="*/ 8 h 11"/>
                  <a:gd name="T8" fmla="*/ 7 w 7"/>
                  <a:gd name="T9" fmla="*/ 4 h 11"/>
                  <a:gd name="T10" fmla="*/ 4 w 7"/>
                  <a:gd name="T11" fmla="*/ 0 h 11"/>
                  <a:gd name="T12" fmla="*/ 4 w 7"/>
                  <a:gd name="T13" fmla="*/ 0 h 11"/>
                  <a:gd name="T14" fmla="*/ 0 w 7"/>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1">
                    <a:moveTo>
                      <a:pt x="0" y="0"/>
                    </a:moveTo>
                    <a:lnTo>
                      <a:pt x="0" y="8"/>
                    </a:lnTo>
                    <a:lnTo>
                      <a:pt x="4" y="11"/>
                    </a:lnTo>
                    <a:lnTo>
                      <a:pt x="7" y="8"/>
                    </a:lnTo>
                    <a:lnTo>
                      <a:pt x="7" y="4"/>
                    </a:lnTo>
                    <a:lnTo>
                      <a:pt x="4" y="0"/>
                    </a:lnTo>
                    <a:lnTo>
                      <a:pt x="4" y="0"/>
                    </a:lnTo>
                    <a:lnTo>
                      <a:pt x="0" y="0"/>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6" name="Freeform 3413">
                <a:extLst>
                  <a:ext uri="{FF2B5EF4-FFF2-40B4-BE49-F238E27FC236}">
                    <a16:creationId xmlns:a16="http://schemas.microsoft.com/office/drawing/2014/main" id="{39B4C7FE-441D-4281-9CA6-569E4742A2DB}"/>
                  </a:ext>
                </a:extLst>
              </p:cNvPr>
              <p:cNvSpPr>
                <a:spLocks/>
              </p:cNvSpPr>
              <p:nvPr/>
            </p:nvSpPr>
            <p:spPr bwMode="auto">
              <a:xfrm>
                <a:off x="5516" y="2169"/>
                <a:ext cx="97" cy="122"/>
              </a:xfrm>
              <a:custGeom>
                <a:avLst/>
                <a:gdLst>
                  <a:gd name="T0" fmla="*/ 90 w 97"/>
                  <a:gd name="T1" fmla="*/ 122 h 122"/>
                  <a:gd name="T2" fmla="*/ 83 w 97"/>
                  <a:gd name="T3" fmla="*/ 104 h 122"/>
                  <a:gd name="T4" fmla="*/ 83 w 97"/>
                  <a:gd name="T5" fmla="*/ 93 h 122"/>
                  <a:gd name="T6" fmla="*/ 72 w 97"/>
                  <a:gd name="T7" fmla="*/ 82 h 122"/>
                  <a:gd name="T8" fmla="*/ 65 w 97"/>
                  <a:gd name="T9" fmla="*/ 82 h 122"/>
                  <a:gd name="T10" fmla="*/ 58 w 97"/>
                  <a:gd name="T11" fmla="*/ 79 h 122"/>
                  <a:gd name="T12" fmla="*/ 54 w 97"/>
                  <a:gd name="T13" fmla="*/ 82 h 122"/>
                  <a:gd name="T14" fmla="*/ 54 w 97"/>
                  <a:gd name="T15" fmla="*/ 90 h 122"/>
                  <a:gd name="T16" fmla="*/ 47 w 97"/>
                  <a:gd name="T17" fmla="*/ 100 h 122"/>
                  <a:gd name="T18" fmla="*/ 43 w 97"/>
                  <a:gd name="T19" fmla="*/ 97 h 122"/>
                  <a:gd name="T20" fmla="*/ 40 w 97"/>
                  <a:gd name="T21" fmla="*/ 100 h 122"/>
                  <a:gd name="T22" fmla="*/ 36 w 97"/>
                  <a:gd name="T23" fmla="*/ 100 h 122"/>
                  <a:gd name="T24" fmla="*/ 29 w 97"/>
                  <a:gd name="T25" fmla="*/ 104 h 122"/>
                  <a:gd name="T26" fmla="*/ 26 w 97"/>
                  <a:gd name="T27" fmla="*/ 104 h 122"/>
                  <a:gd name="T28" fmla="*/ 26 w 97"/>
                  <a:gd name="T29" fmla="*/ 104 h 122"/>
                  <a:gd name="T30" fmla="*/ 22 w 97"/>
                  <a:gd name="T31" fmla="*/ 104 h 122"/>
                  <a:gd name="T32" fmla="*/ 18 w 97"/>
                  <a:gd name="T33" fmla="*/ 97 h 122"/>
                  <a:gd name="T34" fmla="*/ 18 w 97"/>
                  <a:gd name="T35" fmla="*/ 93 h 122"/>
                  <a:gd name="T36" fmla="*/ 18 w 97"/>
                  <a:gd name="T37" fmla="*/ 86 h 122"/>
                  <a:gd name="T38" fmla="*/ 15 w 97"/>
                  <a:gd name="T39" fmla="*/ 82 h 122"/>
                  <a:gd name="T40" fmla="*/ 15 w 97"/>
                  <a:gd name="T41" fmla="*/ 79 h 122"/>
                  <a:gd name="T42" fmla="*/ 15 w 97"/>
                  <a:gd name="T43" fmla="*/ 72 h 122"/>
                  <a:gd name="T44" fmla="*/ 15 w 97"/>
                  <a:gd name="T45" fmla="*/ 65 h 122"/>
                  <a:gd name="T46" fmla="*/ 11 w 97"/>
                  <a:gd name="T47" fmla="*/ 61 h 122"/>
                  <a:gd name="T48" fmla="*/ 11 w 97"/>
                  <a:gd name="T49" fmla="*/ 47 h 122"/>
                  <a:gd name="T50" fmla="*/ 8 w 97"/>
                  <a:gd name="T51" fmla="*/ 43 h 122"/>
                  <a:gd name="T52" fmla="*/ 0 w 97"/>
                  <a:gd name="T53" fmla="*/ 39 h 122"/>
                  <a:gd name="T54" fmla="*/ 0 w 97"/>
                  <a:gd name="T55" fmla="*/ 36 h 122"/>
                  <a:gd name="T56" fmla="*/ 4 w 97"/>
                  <a:gd name="T57" fmla="*/ 32 h 122"/>
                  <a:gd name="T58" fmla="*/ 8 w 97"/>
                  <a:gd name="T59" fmla="*/ 29 h 122"/>
                  <a:gd name="T60" fmla="*/ 15 w 97"/>
                  <a:gd name="T61" fmla="*/ 25 h 122"/>
                  <a:gd name="T62" fmla="*/ 15 w 97"/>
                  <a:gd name="T63" fmla="*/ 21 h 122"/>
                  <a:gd name="T64" fmla="*/ 4 w 97"/>
                  <a:gd name="T65" fmla="*/ 21 h 122"/>
                  <a:gd name="T66" fmla="*/ 4 w 97"/>
                  <a:gd name="T67" fmla="*/ 14 h 122"/>
                  <a:gd name="T68" fmla="*/ 11 w 97"/>
                  <a:gd name="T69" fmla="*/ 0 h 122"/>
                  <a:gd name="T70" fmla="*/ 15 w 97"/>
                  <a:gd name="T71" fmla="*/ 7 h 122"/>
                  <a:gd name="T72" fmla="*/ 18 w 97"/>
                  <a:gd name="T73" fmla="*/ 7 h 122"/>
                  <a:gd name="T74" fmla="*/ 22 w 97"/>
                  <a:gd name="T75" fmla="*/ 4 h 122"/>
                  <a:gd name="T76" fmla="*/ 26 w 97"/>
                  <a:gd name="T77" fmla="*/ 11 h 122"/>
                  <a:gd name="T78" fmla="*/ 29 w 97"/>
                  <a:gd name="T79" fmla="*/ 11 h 122"/>
                  <a:gd name="T80" fmla="*/ 33 w 97"/>
                  <a:gd name="T81" fmla="*/ 7 h 122"/>
                  <a:gd name="T82" fmla="*/ 36 w 97"/>
                  <a:gd name="T83" fmla="*/ 21 h 122"/>
                  <a:gd name="T84" fmla="*/ 43 w 97"/>
                  <a:gd name="T85" fmla="*/ 25 h 122"/>
                  <a:gd name="T86" fmla="*/ 61 w 97"/>
                  <a:gd name="T87" fmla="*/ 29 h 122"/>
                  <a:gd name="T88" fmla="*/ 76 w 97"/>
                  <a:gd name="T89" fmla="*/ 29 h 122"/>
                  <a:gd name="T90" fmla="*/ 90 w 97"/>
                  <a:gd name="T91" fmla="*/ 32 h 122"/>
                  <a:gd name="T92" fmla="*/ 86 w 97"/>
                  <a:gd name="T93" fmla="*/ 36 h 122"/>
                  <a:gd name="T94" fmla="*/ 79 w 97"/>
                  <a:gd name="T95" fmla="*/ 43 h 122"/>
                  <a:gd name="T96" fmla="*/ 69 w 97"/>
                  <a:gd name="T97" fmla="*/ 50 h 122"/>
                  <a:gd name="T98" fmla="*/ 65 w 97"/>
                  <a:gd name="T99" fmla="*/ 57 h 122"/>
                  <a:gd name="T100" fmla="*/ 69 w 97"/>
                  <a:gd name="T101" fmla="*/ 68 h 122"/>
                  <a:gd name="T102" fmla="*/ 72 w 97"/>
                  <a:gd name="T103" fmla="*/ 72 h 122"/>
                  <a:gd name="T104" fmla="*/ 79 w 97"/>
                  <a:gd name="T105" fmla="*/ 72 h 122"/>
                  <a:gd name="T106" fmla="*/ 83 w 97"/>
                  <a:gd name="T107" fmla="*/ 61 h 122"/>
                  <a:gd name="T108" fmla="*/ 90 w 97"/>
                  <a:gd name="T109" fmla="*/ 65 h 122"/>
                  <a:gd name="T110" fmla="*/ 94 w 97"/>
                  <a:gd name="T111" fmla="*/ 75 h 122"/>
                  <a:gd name="T112" fmla="*/ 94 w 97"/>
                  <a:gd name="T113" fmla="*/ 86 h 122"/>
                  <a:gd name="T114" fmla="*/ 97 w 97"/>
                  <a:gd name="T115" fmla="*/ 100 h 122"/>
                  <a:gd name="T116" fmla="*/ 94 w 97"/>
                  <a:gd name="T117" fmla="*/ 111 h 122"/>
                  <a:gd name="T118" fmla="*/ 90 w 97"/>
                  <a:gd name="T119" fmla="*/ 11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7" h="122">
                    <a:moveTo>
                      <a:pt x="90" y="122"/>
                    </a:moveTo>
                    <a:lnTo>
                      <a:pt x="90" y="122"/>
                    </a:lnTo>
                    <a:lnTo>
                      <a:pt x="86" y="115"/>
                    </a:lnTo>
                    <a:lnTo>
                      <a:pt x="83" y="104"/>
                    </a:lnTo>
                    <a:lnTo>
                      <a:pt x="83" y="100"/>
                    </a:lnTo>
                    <a:lnTo>
                      <a:pt x="83" y="93"/>
                    </a:lnTo>
                    <a:lnTo>
                      <a:pt x="76" y="82"/>
                    </a:lnTo>
                    <a:lnTo>
                      <a:pt x="72" y="82"/>
                    </a:lnTo>
                    <a:lnTo>
                      <a:pt x="69" y="82"/>
                    </a:lnTo>
                    <a:lnTo>
                      <a:pt x="65" y="82"/>
                    </a:lnTo>
                    <a:lnTo>
                      <a:pt x="61" y="82"/>
                    </a:lnTo>
                    <a:lnTo>
                      <a:pt x="58" y="79"/>
                    </a:lnTo>
                    <a:lnTo>
                      <a:pt x="58" y="79"/>
                    </a:lnTo>
                    <a:lnTo>
                      <a:pt x="54" y="82"/>
                    </a:lnTo>
                    <a:lnTo>
                      <a:pt x="54" y="82"/>
                    </a:lnTo>
                    <a:lnTo>
                      <a:pt x="54" y="90"/>
                    </a:lnTo>
                    <a:lnTo>
                      <a:pt x="54" y="93"/>
                    </a:lnTo>
                    <a:lnTo>
                      <a:pt x="47" y="100"/>
                    </a:lnTo>
                    <a:lnTo>
                      <a:pt x="47" y="100"/>
                    </a:lnTo>
                    <a:lnTo>
                      <a:pt x="43" y="97"/>
                    </a:lnTo>
                    <a:lnTo>
                      <a:pt x="40" y="100"/>
                    </a:lnTo>
                    <a:lnTo>
                      <a:pt x="40" y="100"/>
                    </a:lnTo>
                    <a:lnTo>
                      <a:pt x="36" y="104"/>
                    </a:lnTo>
                    <a:lnTo>
                      <a:pt x="36" y="100"/>
                    </a:lnTo>
                    <a:lnTo>
                      <a:pt x="33" y="104"/>
                    </a:lnTo>
                    <a:lnTo>
                      <a:pt x="29" y="104"/>
                    </a:lnTo>
                    <a:lnTo>
                      <a:pt x="29" y="104"/>
                    </a:lnTo>
                    <a:lnTo>
                      <a:pt x="26" y="104"/>
                    </a:lnTo>
                    <a:lnTo>
                      <a:pt x="26" y="104"/>
                    </a:lnTo>
                    <a:lnTo>
                      <a:pt x="26" y="104"/>
                    </a:lnTo>
                    <a:lnTo>
                      <a:pt x="22" y="108"/>
                    </a:lnTo>
                    <a:lnTo>
                      <a:pt x="22" y="104"/>
                    </a:lnTo>
                    <a:lnTo>
                      <a:pt x="18" y="100"/>
                    </a:lnTo>
                    <a:lnTo>
                      <a:pt x="18" y="97"/>
                    </a:lnTo>
                    <a:lnTo>
                      <a:pt x="18" y="97"/>
                    </a:lnTo>
                    <a:lnTo>
                      <a:pt x="18" y="93"/>
                    </a:lnTo>
                    <a:lnTo>
                      <a:pt x="18" y="90"/>
                    </a:lnTo>
                    <a:lnTo>
                      <a:pt x="18" y="86"/>
                    </a:lnTo>
                    <a:lnTo>
                      <a:pt x="15" y="86"/>
                    </a:lnTo>
                    <a:lnTo>
                      <a:pt x="15" y="82"/>
                    </a:lnTo>
                    <a:lnTo>
                      <a:pt x="15" y="79"/>
                    </a:lnTo>
                    <a:lnTo>
                      <a:pt x="15" y="79"/>
                    </a:lnTo>
                    <a:lnTo>
                      <a:pt x="15" y="72"/>
                    </a:lnTo>
                    <a:lnTo>
                      <a:pt x="15" y="72"/>
                    </a:lnTo>
                    <a:lnTo>
                      <a:pt x="15" y="68"/>
                    </a:lnTo>
                    <a:lnTo>
                      <a:pt x="15" y="65"/>
                    </a:lnTo>
                    <a:lnTo>
                      <a:pt x="11" y="61"/>
                    </a:lnTo>
                    <a:lnTo>
                      <a:pt x="11" y="61"/>
                    </a:lnTo>
                    <a:lnTo>
                      <a:pt x="11" y="54"/>
                    </a:lnTo>
                    <a:lnTo>
                      <a:pt x="11" y="47"/>
                    </a:lnTo>
                    <a:lnTo>
                      <a:pt x="8" y="43"/>
                    </a:lnTo>
                    <a:lnTo>
                      <a:pt x="8" y="43"/>
                    </a:lnTo>
                    <a:lnTo>
                      <a:pt x="4" y="39"/>
                    </a:lnTo>
                    <a:lnTo>
                      <a:pt x="0" y="39"/>
                    </a:lnTo>
                    <a:lnTo>
                      <a:pt x="0" y="36"/>
                    </a:lnTo>
                    <a:lnTo>
                      <a:pt x="0" y="36"/>
                    </a:lnTo>
                    <a:lnTo>
                      <a:pt x="0" y="32"/>
                    </a:lnTo>
                    <a:lnTo>
                      <a:pt x="4" y="32"/>
                    </a:lnTo>
                    <a:lnTo>
                      <a:pt x="8" y="29"/>
                    </a:lnTo>
                    <a:lnTo>
                      <a:pt x="8" y="29"/>
                    </a:lnTo>
                    <a:lnTo>
                      <a:pt x="15" y="29"/>
                    </a:lnTo>
                    <a:lnTo>
                      <a:pt x="15" y="25"/>
                    </a:lnTo>
                    <a:lnTo>
                      <a:pt x="15" y="21"/>
                    </a:lnTo>
                    <a:lnTo>
                      <a:pt x="15" y="21"/>
                    </a:lnTo>
                    <a:lnTo>
                      <a:pt x="8" y="21"/>
                    </a:lnTo>
                    <a:lnTo>
                      <a:pt x="4" y="21"/>
                    </a:lnTo>
                    <a:lnTo>
                      <a:pt x="4" y="14"/>
                    </a:lnTo>
                    <a:lnTo>
                      <a:pt x="4" y="14"/>
                    </a:lnTo>
                    <a:lnTo>
                      <a:pt x="8" y="4"/>
                    </a:lnTo>
                    <a:lnTo>
                      <a:pt x="11" y="0"/>
                    </a:lnTo>
                    <a:lnTo>
                      <a:pt x="11" y="0"/>
                    </a:lnTo>
                    <a:lnTo>
                      <a:pt x="15" y="7"/>
                    </a:lnTo>
                    <a:lnTo>
                      <a:pt x="18" y="7"/>
                    </a:lnTo>
                    <a:lnTo>
                      <a:pt x="18" y="7"/>
                    </a:lnTo>
                    <a:lnTo>
                      <a:pt x="18" y="0"/>
                    </a:lnTo>
                    <a:lnTo>
                      <a:pt x="22" y="4"/>
                    </a:lnTo>
                    <a:lnTo>
                      <a:pt x="22" y="7"/>
                    </a:lnTo>
                    <a:lnTo>
                      <a:pt x="26" y="11"/>
                    </a:lnTo>
                    <a:lnTo>
                      <a:pt x="26" y="11"/>
                    </a:lnTo>
                    <a:lnTo>
                      <a:pt x="29" y="11"/>
                    </a:lnTo>
                    <a:lnTo>
                      <a:pt x="33" y="7"/>
                    </a:lnTo>
                    <a:lnTo>
                      <a:pt x="33" y="7"/>
                    </a:lnTo>
                    <a:lnTo>
                      <a:pt x="36" y="14"/>
                    </a:lnTo>
                    <a:lnTo>
                      <a:pt x="36" y="21"/>
                    </a:lnTo>
                    <a:lnTo>
                      <a:pt x="40" y="25"/>
                    </a:lnTo>
                    <a:lnTo>
                      <a:pt x="43" y="25"/>
                    </a:lnTo>
                    <a:lnTo>
                      <a:pt x="58" y="29"/>
                    </a:lnTo>
                    <a:lnTo>
                      <a:pt x="61" y="29"/>
                    </a:lnTo>
                    <a:lnTo>
                      <a:pt x="65" y="25"/>
                    </a:lnTo>
                    <a:lnTo>
                      <a:pt x="76" y="29"/>
                    </a:lnTo>
                    <a:lnTo>
                      <a:pt x="83" y="29"/>
                    </a:lnTo>
                    <a:lnTo>
                      <a:pt x="90" y="32"/>
                    </a:lnTo>
                    <a:lnTo>
                      <a:pt x="90" y="32"/>
                    </a:lnTo>
                    <a:lnTo>
                      <a:pt x="86" y="36"/>
                    </a:lnTo>
                    <a:lnTo>
                      <a:pt x="83" y="39"/>
                    </a:lnTo>
                    <a:lnTo>
                      <a:pt x="79" y="43"/>
                    </a:lnTo>
                    <a:lnTo>
                      <a:pt x="76" y="47"/>
                    </a:lnTo>
                    <a:lnTo>
                      <a:pt x="69" y="50"/>
                    </a:lnTo>
                    <a:lnTo>
                      <a:pt x="65" y="54"/>
                    </a:lnTo>
                    <a:lnTo>
                      <a:pt x="65" y="57"/>
                    </a:lnTo>
                    <a:lnTo>
                      <a:pt x="65" y="61"/>
                    </a:lnTo>
                    <a:lnTo>
                      <a:pt x="69" y="68"/>
                    </a:lnTo>
                    <a:lnTo>
                      <a:pt x="72" y="72"/>
                    </a:lnTo>
                    <a:lnTo>
                      <a:pt x="72" y="72"/>
                    </a:lnTo>
                    <a:lnTo>
                      <a:pt x="76" y="75"/>
                    </a:lnTo>
                    <a:lnTo>
                      <a:pt x="79" y="72"/>
                    </a:lnTo>
                    <a:lnTo>
                      <a:pt x="79" y="65"/>
                    </a:lnTo>
                    <a:lnTo>
                      <a:pt x="83" y="61"/>
                    </a:lnTo>
                    <a:lnTo>
                      <a:pt x="86" y="61"/>
                    </a:lnTo>
                    <a:lnTo>
                      <a:pt x="90" y="65"/>
                    </a:lnTo>
                    <a:lnTo>
                      <a:pt x="90" y="72"/>
                    </a:lnTo>
                    <a:lnTo>
                      <a:pt x="94" y="75"/>
                    </a:lnTo>
                    <a:lnTo>
                      <a:pt x="94" y="79"/>
                    </a:lnTo>
                    <a:lnTo>
                      <a:pt x="94" y="86"/>
                    </a:lnTo>
                    <a:lnTo>
                      <a:pt x="97" y="100"/>
                    </a:lnTo>
                    <a:lnTo>
                      <a:pt x="97" y="100"/>
                    </a:lnTo>
                    <a:lnTo>
                      <a:pt x="97" y="111"/>
                    </a:lnTo>
                    <a:lnTo>
                      <a:pt x="94" y="111"/>
                    </a:lnTo>
                    <a:lnTo>
                      <a:pt x="90" y="111"/>
                    </a:lnTo>
                    <a:lnTo>
                      <a:pt x="90" y="115"/>
                    </a:lnTo>
                    <a:lnTo>
                      <a:pt x="90" y="12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7" name="Freeform 3414">
                <a:extLst>
                  <a:ext uri="{FF2B5EF4-FFF2-40B4-BE49-F238E27FC236}">
                    <a16:creationId xmlns:a16="http://schemas.microsoft.com/office/drawing/2014/main" id="{78638B6A-4F55-4DE4-9F57-B4CC4A262C7C}"/>
                  </a:ext>
                </a:extLst>
              </p:cNvPr>
              <p:cNvSpPr>
                <a:spLocks/>
              </p:cNvSpPr>
              <p:nvPr/>
            </p:nvSpPr>
            <p:spPr bwMode="auto">
              <a:xfrm>
                <a:off x="5516" y="2169"/>
                <a:ext cx="97" cy="122"/>
              </a:xfrm>
              <a:custGeom>
                <a:avLst/>
                <a:gdLst>
                  <a:gd name="T0" fmla="*/ 90 w 97"/>
                  <a:gd name="T1" fmla="*/ 122 h 122"/>
                  <a:gd name="T2" fmla="*/ 83 w 97"/>
                  <a:gd name="T3" fmla="*/ 104 h 122"/>
                  <a:gd name="T4" fmla="*/ 83 w 97"/>
                  <a:gd name="T5" fmla="*/ 93 h 122"/>
                  <a:gd name="T6" fmla="*/ 72 w 97"/>
                  <a:gd name="T7" fmla="*/ 82 h 122"/>
                  <a:gd name="T8" fmla="*/ 65 w 97"/>
                  <a:gd name="T9" fmla="*/ 82 h 122"/>
                  <a:gd name="T10" fmla="*/ 58 w 97"/>
                  <a:gd name="T11" fmla="*/ 79 h 122"/>
                  <a:gd name="T12" fmla="*/ 54 w 97"/>
                  <a:gd name="T13" fmla="*/ 82 h 122"/>
                  <a:gd name="T14" fmla="*/ 54 w 97"/>
                  <a:gd name="T15" fmla="*/ 90 h 122"/>
                  <a:gd name="T16" fmla="*/ 47 w 97"/>
                  <a:gd name="T17" fmla="*/ 100 h 122"/>
                  <a:gd name="T18" fmla="*/ 43 w 97"/>
                  <a:gd name="T19" fmla="*/ 97 h 122"/>
                  <a:gd name="T20" fmla="*/ 40 w 97"/>
                  <a:gd name="T21" fmla="*/ 100 h 122"/>
                  <a:gd name="T22" fmla="*/ 36 w 97"/>
                  <a:gd name="T23" fmla="*/ 100 h 122"/>
                  <a:gd name="T24" fmla="*/ 29 w 97"/>
                  <a:gd name="T25" fmla="*/ 104 h 122"/>
                  <a:gd name="T26" fmla="*/ 26 w 97"/>
                  <a:gd name="T27" fmla="*/ 104 h 122"/>
                  <a:gd name="T28" fmla="*/ 26 w 97"/>
                  <a:gd name="T29" fmla="*/ 104 h 122"/>
                  <a:gd name="T30" fmla="*/ 22 w 97"/>
                  <a:gd name="T31" fmla="*/ 104 h 122"/>
                  <a:gd name="T32" fmla="*/ 18 w 97"/>
                  <a:gd name="T33" fmla="*/ 97 h 122"/>
                  <a:gd name="T34" fmla="*/ 18 w 97"/>
                  <a:gd name="T35" fmla="*/ 93 h 122"/>
                  <a:gd name="T36" fmla="*/ 18 w 97"/>
                  <a:gd name="T37" fmla="*/ 86 h 122"/>
                  <a:gd name="T38" fmla="*/ 15 w 97"/>
                  <a:gd name="T39" fmla="*/ 82 h 122"/>
                  <a:gd name="T40" fmla="*/ 15 w 97"/>
                  <a:gd name="T41" fmla="*/ 79 h 122"/>
                  <a:gd name="T42" fmla="*/ 15 w 97"/>
                  <a:gd name="T43" fmla="*/ 72 h 122"/>
                  <a:gd name="T44" fmla="*/ 15 w 97"/>
                  <a:gd name="T45" fmla="*/ 65 h 122"/>
                  <a:gd name="T46" fmla="*/ 11 w 97"/>
                  <a:gd name="T47" fmla="*/ 61 h 122"/>
                  <a:gd name="T48" fmla="*/ 11 w 97"/>
                  <a:gd name="T49" fmla="*/ 47 h 122"/>
                  <a:gd name="T50" fmla="*/ 8 w 97"/>
                  <a:gd name="T51" fmla="*/ 43 h 122"/>
                  <a:gd name="T52" fmla="*/ 0 w 97"/>
                  <a:gd name="T53" fmla="*/ 39 h 122"/>
                  <a:gd name="T54" fmla="*/ 0 w 97"/>
                  <a:gd name="T55" fmla="*/ 36 h 122"/>
                  <a:gd name="T56" fmla="*/ 4 w 97"/>
                  <a:gd name="T57" fmla="*/ 32 h 122"/>
                  <a:gd name="T58" fmla="*/ 8 w 97"/>
                  <a:gd name="T59" fmla="*/ 29 h 122"/>
                  <a:gd name="T60" fmla="*/ 15 w 97"/>
                  <a:gd name="T61" fmla="*/ 25 h 122"/>
                  <a:gd name="T62" fmla="*/ 15 w 97"/>
                  <a:gd name="T63" fmla="*/ 21 h 122"/>
                  <a:gd name="T64" fmla="*/ 4 w 97"/>
                  <a:gd name="T65" fmla="*/ 21 h 122"/>
                  <a:gd name="T66" fmla="*/ 4 w 97"/>
                  <a:gd name="T67" fmla="*/ 14 h 122"/>
                  <a:gd name="T68" fmla="*/ 11 w 97"/>
                  <a:gd name="T69" fmla="*/ 0 h 122"/>
                  <a:gd name="T70" fmla="*/ 15 w 97"/>
                  <a:gd name="T71" fmla="*/ 7 h 122"/>
                  <a:gd name="T72" fmla="*/ 18 w 97"/>
                  <a:gd name="T73" fmla="*/ 7 h 122"/>
                  <a:gd name="T74" fmla="*/ 22 w 97"/>
                  <a:gd name="T75" fmla="*/ 4 h 122"/>
                  <a:gd name="T76" fmla="*/ 26 w 97"/>
                  <a:gd name="T77" fmla="*/ 11 h 122"/>
                  <a:gd name="T78" fmla="*/ 29 w 97"/>
                  <a:gd name="T79" fmla="*/ 11 h 122"/>
                  <a:gd name="T80" fmla="*/ 33 w 97"/>
                  <a:gd name="T81" fmla="*/ 7 h 122"/>
                  <a:gd name="T82" fmla="*/ 36 w 97"/>
                  <a:gd name="T83" fmla="*/ 21 h 122"/>
                  <a:gd name="T84" fmla="*/ 43 w 97"/>
                  <a:gd name="T85" fmla="*/ 25 h 122"/>
                  <a:gd name="T86" fmla="*/ 61 w 97"/>
                  <a:gd name="T87" fmla="*/ 29 h 122"/>
                  <a:gd name="T88" fmla="*/ 76 w 97"/>
                  <a:gd name="T89" fmla="*/ 29 h 122"/>
                  <a:gd name="T90" fmla="*/ 90 w 97"/>
                  <a:gd name="T91" fmla="*/ 32 h 122"/>
                  <a:gd name="T92" fmla="*/ 86 w 97"/>
                  <a:gd name="T93" fmla="*/ 36 h 122"/>
                  <a:gd name="T94" fmla="*/ 79 w 97"/>
                  <a:gd name="T95" fmla="*/ 43 h 122"/>
                  <a:gd name="T96" fmla="*/ 69 w 97"/>
                  <a:gd name="T97" fmla="*/ 50 h 122"/>
                  <a:gd name="T98" fmla="*/ 65 w 97"/>
                  <a:gd name="T99" fmla="*/ 57 h 122"/>
                  <a:gd name="T100" fmla="*/ 69 w 97"/>
                  <a:gd name="T101" fmla="*/ 68 h 122"/>
                  <a:gd name="T102" fmla="*/ 72 w 97"/>
                  <a:gd name="T103" fmla="*/ 72 h 122"/>
                  <a:gd name="T104" fmla="*/ 79 w 97"/>
                  <a:gd name="T105" fmla="*/ 72 h 122"/>
                  <a:gd name="T106" fmla="*/ 83 w 97"/>
                  <a:gd name="T107" fmla="*/ 61 h 122"/>
                  <a:gd name="T108" fmla="*/ 90 w 97"/>
                  <a:gd name="T109" fmla="*/ 65 h 122"/>
                  <a:gd name="T110" fmla="*/ 94 w 97"/>
                  <a:gd name="T111" fmla="*/ 75 h 122"/>
                  <a:gd name="T112" fmla="*/ 94 w 97"/>
                  <a:gd name="T113" fmla="*/ 86 h 122"/>
                  <a:gd name="T114" fmla="*/ 97 w 97"/>
                  <a:gd name="T115" fmla="*/ 100 h 122"/>
                  <a:gd name="T116" fmla="*/ 94 w 97"/>
                  <a:gd name="T117" fmla="*/ 111 h 122"/>
                  <a:gd name="T118" fmla="*/ 90 w 97"/>
                  <a:gd name="T119" fmla="*/ 11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7" h="122">
                    <a:moveTo>
                      <a:pt x="90" y="122"/>
                    </a:moveTo>
                    <a:lnTo>
                      <a:pt x="90" y="122"/>
                    </a:lnTo>
                    <a:lnTo>
                      <a:pt x="86" y="115"/>
                    </a:lnTo>
                    <a:lnTo>
                      <a:pt x="83" y="104"/>
                    </a:lnTo>
                    <a:lnTo>
                      <a:pt x="83" y="100"/>
                    </a:lnTo>
                    <a:lnTo>
                      <a:pt x="83" y="93"/>
                    </a:lnTo>
                    <a:lnTo>
                      <a:pt x="76" y="82"/>
                    </a:lnTo>
                    <a:lnTo>
                      <a:pt x="72" y="82"/>
                    </a:lnTo>
                    <a:lnTo>
                      <a:pt x="69" y="82"/>
                    </a:lnTo>
                    <a:lnTo>
                      <a:pt x="65" y="82"/>
                    </a:lnTo>
                    <a:lnTo>
                      <a:pt x="61" y="82"/>
                    </a:lnTo>
                    <a:lnTo>
                      <a:pt x="58" y="79"/>
                    </a:lnTo>
                    <a:lnTo>
                      <a:pt x="58" y="79"/>
                    </a:lnTo>
                    <a:lnTo>
                      <a:pt x="54" y="82"/>
                    </a:lnTo>
                    <a:lnTo>
                      <a:pt x="54" y="82"/>
                    </a:lnTo>
                    <a:lnTo>
                      <a:pt x="54" y="90"/>
                    </a:lnTo>
                    <a:lnTo>
                      <a:pt x="54" y="93"/>
                    </a:lnTo>
                    <a:lnTo>
                      <a:pt x="47" y="100"/>
                    </a:lnTo>
                    <a:lnTo>
                      <a:pt x="47" y="100"/>
                    </a:lnTo>
                    <a:lnTo>
                      <a:pt x="43" y="97"/>
                    </a:lnTo>
                    <a:lnTo>
                      <a:pt x="40" y="100"/>
                    </a:lnTo>
                    <a:lnTo>
                      <a:pt x="40" y="100"/>
                    </a:lnTo>
                    <a:lnTo>
                      <a:pt x="36" y="104"/>
                    </a:lnTo>
                    <a:lnTo>
                      <a:pt x="36" y="100"/>
                    </a:lnTo>
                    <a:lnTo>
                      <a:pt x="33" y="104"/>
                    </a:lnTo>
                    <a:lnTo>
                      <a:pt x="29" y="104"/>
                    </a:lnTo>
                    <a:lnTo>
                      <a:pt x="29" y="104"/>
                    </a:lnTo>
                    <a:lnTo>
                      <a:pt x="26" y="104"/>
                    </a:lnTo>
                    <a:lnTo>
                      <a:pt x="26" y="104"/>
                    </a:lnTo>
                    <a:lnTo>
                      <a:pt x="26" y="104"/>
                    </a:lnTo>
                    <a:lnTo>
                      <a:pt x="22" y="108"/>
                    </a:lnTo>
                    <a:lnTo>
                      <a:pt x="22" y="104"/>
                    </a:lnTo>
                    <a:lnTo>
                      <a:pt x="18" y="100"/>
                    </a:lnTo>
                    <a:lnTo>
                      <a:pt x="18" y="97"/>
                    </a:lnTo>
                    <a:lnTo>
                      <a:pt x="18" y="97"/>
                    </a:lnTo>
                    <a:lnTo>
                      <a:pt x="18" y="93"/>
                    </a:lnTo>
                    <a:lnTo>
                      <a:pt x="18" y="90"/>
                    </a:lnTo>
                    <a:lnTo>
                      <a:pt x="18" y="86"/>
                    </a:lnTo>
                    <a:lnTo>
                      <a:pt x="15" y="86"/>
                    </a:lnTo>
                    <a:lnTo>
                      <a:pt x="15" y="82"/>
                    </a:lnTo>
                    <a:lnTo>
                      <a:pt x="15" y="79"/>
                    </a:lnTo>
                    <a:lnTo>
                      <a:pt x="15" y="79"/>
                    </a:lnTo>
                    <a:lnTo>
                      <a:pt x="15" y="72"/>
                    </a:lnTo>
                    <a:lnTo>
                      <a:pt x="15" y="72"/>
                    </a:lnTo>
                    <a:lnTo>
                      <a:pt x="15" y="68"/>
                    </a:lnTo>
                    <a:lnTo>
                      <a:pt x="15" y="65"/>
                    </a:lnTo>
                    <a:lnTo>
                      <a:pt x="11" y="61"/>
                    </a:lnTo>
                    <a:lnTo>
                      <a:pt x="11" y="61"/>
                    </a:lnTo>
                    <a:lnTo>
                      <a:pt x="11" y="54"/>
                    </a:lnTo>
                    <a:lnTo>
                      <a:pt x="11" y="47"/>
                    </a:lnTo>
                    <a:lnTo>
                      <a:pt x="8" y="43"/>
                    </a:lnTo>
                    <a:lnTo>
                      <a:pt x="8" y="43"/>
                    </a:lnTo>
                    <a:lnTo>
                      <a:pt x="4" y="39"/>
                    </a:lnTo>
                    <a:lnTo>
                      <a:pt x="0" y="39"/>
                    </a:lnTo>
                    <a:lnTo>
                      <a:pt x="0" y="36"/>
                    </a:lnTo>
                    <a:lnTo>
                      <a:pt x="0" y="36"/>
                    </a:lnTo>
                    <a:lnTo>
                      <a:pt x="0" y="32"/>
                    </a:lnTo>
                    <a:lnTo>
                      <a:pt x="4" y="32"/>
                    </a:lnTo>
                    <a:lnTo>
                      <a:pt x="8" y="29"/>
                    </a:lnTo>
                    <a:lnTo>
                      <a:pt x="8" y="29"/>
                    </a:lnTo>
                    <a:lnTo>
                      <a:pt x="15" y="29"/>
                    </a:lnTo>
                    <a:lnTo>
                      <a:pt x="15" y="25"/>
                    </a:lnTo>
                    <a:lnTo>
                      <a:pt x="15" y="21"/>
                    </a:lnTo>
                    <a:lnTo>
                      <a:pt x="15" y="21"/>
                    </a:lnTo>
                    <a:lnTo>
                      <a:pt x="8" y="21"/>
                    </a:lnTo>
                    <a:lnTo>
                      <a:pt x="4" y="21"/>
                    </a:lnTo>
                    <a:lnTo>
                      <a:pt x="4" y="14"/>
                    </a:lnTo>
                    <a:lnTo>
                      <a:pt x="4" y="14"/>
                    </a:lnTo>
                    <a:lnTo>
                      <a:pt x="8" y="4"/>
                    </a:lnTo>
                    <a:lnTo>
                      <a:pt x="11" y="0"/>
                    </a:lnTo>
                    <a:lnTo>
                      <a:pt x="11" y="0"/>
                    </a:lnTo>
                    <a:lnTo>
                      <a:pt x="15" y="7"/>
                    </a:lnTo>
                    <a:lnTo>
                      <a:pt x="18" y="7"/>
                    </a:lnTo>
                    <a:lnTo>
                      <a:pt x="18" y="7"/>
                    </a:lnTo>
                    <a:lnTo>
                      <a:pt x="18" y="0"/>
                    </a:lnTo>
                    <a:lnTo>
                      <a:pt x="22" y="4"/>
                    </a:lnTo>
                    <a:lnTo>
                      <a:pt x="22" y="7"/>
                    </a:lnTo>
                    <a:lnTo>
                      <a:pt x="26" y="11"/>
                    </a:lnTo>
                    <a:lnTo>
                      <a:pt x="26" y="11"/>
                    </a:lnTo>
                    <a:lnTo>
                      <a:pt x="29" y="11"/>
                    </a:lnTo>
                    <a:lnTo>
                      <a:pt x="33" y="7"/>
                    </a:lnTo>
                    <a:lnTo>
                      <a:pt x="33" y="7"/>
                    </a:lnTo>
                    <a:lnTo>
                      <a:pt x="36" y="14"/>
                    </a:lnTo>
                    <a:lnTo>
                      <a:pt x="36" y="21"/>
                    </a:lnTo>
                    <a:lnTo>
                      <a:pt x="40" y="25"/>
                    </a:lnTo>
                    <a:lnTo>
                      <a:pt x="43" y="25"/>
                    </a:lnTo>
                    <a:lnTo>
                      <a:pt x="58" y="29"/>
                    </a:lnTo>
                    <a:lnTo>
                      <a:pt x="61" y="29"/>
                    </a:lnTo>
                    <a:lnTo>
                      <a:pt x="65" y="25"/>
                    </a:lnTo>
                    <a:lnTo>
                      <a:pt x="76" y="29"/>
                    </a:lnTo>
                    <a:lnTo>
                      <a:pt x="83" y="29"/>
                    </a:lnTo>
                    <a:lnTo>
                      <a:pt x="90" y="32"/>
                    </a:lnTo>
                    <a:lnTo>
                      <a:pt x="90" y="32"/>
                    </a:lnTo>
                    <a:lnTo>
                      <a:pt x="86" y="36"/>
                    </a:lnTo>
                    <a:lnTo>
                      <a:pt x="83" y="39"/>
                    </a:lnTo>
                    <a:lnTo>
                      <a:pt x="79" y="43"/>
                    </a:lnTo>
                    <a:lnTo>
                      <a:pt x="76" y="47"/>
                    </a:lnTo>
                    <a:lnTo>
                      <a:pt x="69" y="50"/>
                    </a:lnTo>
                    <a:lnTo>
                      <a:pt x="65" y="54"/>
                    </a:lnTo>
                    <a:lnTo>
                      <a:pt x="65" y="57"/>
                    </a:lnTo>
                    <a:lnTo>
                      <a:pt x="65" y="61"/>
                    </a:lnTo>
                    <a:lnTo>
                      <a:pt x="69" y="68"/>
                    </a:lnTo>
                    <a:lnTo>
                      <a:pt x="72" y="72"/>
                    </a:lnTo>
                    <a:lnTo>
                      <a:pt x="72" y="72"/>
                    </a:lnTo>
                    <a:lnTo>
                      <a:pt x="76" y="75"/>
                    </a:lnTo>
                    <a:lnTo>
                      <a:pt x="79" y="72"/>
                    </a:lnTo>
                    <a:lnTo>
                      <a:pt x="79" y="65"/>
                    </a:lnTo>
                    <a:lnTo>
                      <a:pt x="83" y="61"/>
                    </a:lnTo>
                    <a:lnTo>
                      <a:pt x="86" y="61"/>
                    </a:lnTo>
                    <a:lnTo>
                      <a:pt x="90" y="65"/>
                    </a:lnTo>
                    <a:lnTo>
                      <a:pt x="90" y="72"/>
                    </a:lnTo>
                    <a:lnTo>
                      <a:pt x="94" y="75"/>
                    </a:lnTo>
                    <a:lnTo>
                      <a:pt x="94" y="79"/>
                    </a:lnTo>
                    <a:lnTo>
                      <a:pt x="94" y="86"/>
                    </a:lnTo>
                    <a:lnTo>
                      <a:pt x="97" y="100"/>
                    </a:lnTo>
                    <a:lnTo>
                      <a:pt x="97" y="100"/>
                    </a:lnTo>
                    <a:lnTo>
                      <a:pt x="97" y="111"/>
                    </a:lnTo>
                    <a:lnTo>
                      <a:pt x="94" y="111"/>
                    </a:lnTo>
                    <a:lnTo>
                      <a:pt x="90" y="111"/>
                    </a:lnTo>
                    <a:lnTo>
                      <a:pt x="90" y="115"/>
                    </a:lnTo>
                    <a:lnTo>
                      <a:pt x="90" y="122"/>
                    </a:lnTo>
                  </a:path>
                </a:pathLst>
              </a:custGeom>
              <a:solidFill>
                <a:schemeClr val="tx1">
                  <a:lumMod val="50000"/>
                  <a:lumOff val="50000"/>
                </a:schemeClr>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8" name="Freeform 3415">
                <a:extLst>
                  <a:ext uri="{FF2B5EF4-FFF2-40B4-BE49-F238E27FC236}">
                    <a16:creationId xmlns:a16="http://schemas.microsoft.com/office/drawing/2014/main" id="{6983BFE9-232B-466E-9499-8AA5451CB215}"/>
                  </a:ext>
                </a:extLst>
              </p:cNvPr>
              <p:cNvSpPr>
                <a:spLocks/>
              </p:cNvSpPr>
              <p:nvPr/>
            </p:nvSpPr>
            <p:spPr bwMode="auto">
              <a:xfrm>
                <a:off x="4958" y="1896"/>
                <a:ext cx="293" cy="208"/>
              </a:xfrm>
              <a:custGeom>
                <a:avLst/>
                <a:gdLst>
                  <a:gd name="T0" fmla="*/ 25 w 293"/>
                  <a:gd name="T1" fmla="*/ 169 h 208"/>
                  <a:gd name="T2" fmla="*/ 3 w 293"/>
                  <a:gd name="T3" fmla="*/ 155 h 208"/>
                  <a:gd name="T4" fmla="*/ 0 w 293"/>
                  <a:gd name="T5" fmla="*/ 129 h 208"/>
                  <a:gd name="T6" fmla="*/ 0 w 293"/>
                  <a:gd name="T7" fmla="*/ 104 h 208"/>
                  <a:gd name="T8" fmla="*/ 14 w 293"/>
                  <a:gd name="T9" fmla="*/ 76 h 208"/>
                  <a:gd name="T10" fmla="*/ 21 w 293"/>
                  <a:gd name="T11" fmla="*/ 72 h 208"/>
                  <a:gd name="T12" fmla="*/ 35 w 293"/>
                  <a:gd name="T13" fmla="*/ 76 h 208"/>
                  <a:gd name="T14" fmla="*/ 50 w 293"/>
                  <a:gd name="T15" fmla="*/ 72 h 208"/>
                  <a:gd name="T16" fmla="*/ 53 w 293"/>
                  <a:gd name="T17" fmla="*/ 65 h 208"/>
                  <a:gd name="T18" fmla="*/ 68 w 293"/>
                  <a:gd name="T19" fmla="*/ 58 h 208"/>
                  <a:gd name="T20" fmla="*/ 82 w 293"/>
                  <a:gd name="T21" fmla="*/ 51 h 208"/>
                  <a:gd name="T22" fmla="*/ 86 w 293"/>
                  <a:gd name="T23" fmla="*/ 33 h 208"/>
                  <a:gd name="T24" fmla="*/ 96 w 293"/>
                  <a:gd name="T25" fmla="*/ 29 h 208"/>
                  <a:gd name="T26" fmla="*/ 104 w 293"/>
                  <a:gd name="T27" fmla="*/ 22 h 208"/>
                  <a:gd name="T28" fmla="*/ 121 w 293"/>
                  <a:gd name="T29" fmla="*/ 25 h 208"/>
                  <a:gd name="T30" fmla="*/ 147 w 293"/>
                  <a:gd name="T31" fmla="*/ 29 h 208"/>
                  <a:gd name="T32" fmla="*/ 161 w 293"/>
                  <a:gd name="T33" fmla="*/ 33 h 208"/>
                  <a:gd name="T34" fmla="*/ 172 w 293"/>
                  <a:gd name="T35" fmla="*/ 29 h 208"/>
                  <a:gd name="T36" fmla="*/ 182 w 293"/>
                  <a:gd name="T37" fmla="*/ 29 h 208"/>
                  <a:gd name="T38" fmla="*/ 186 w 293"/>
                  <a:gd name="T39" fmla="*/ 22 h 208"/>
                  <a:gd name="T40" fmla="*/ 197 w 293"/>
                  <a:gd name="T41" fmla="*/ 22 h 208"/>
                  <a:gd name="T42" fmla="*/ 200 w 293"/>
                  <a:gd name="T43" fmla="*/ 11 h 208"/>
                  <a:gd name="T44" fmla="*/ 211 w 293"/>
                  <a:gd name="T45" fmla="*/ 0 h 208"/>
                  <a:gd name="T46" fmla="*/ 218 w 293"/>
                  <a:gd name="T47" fmla="*/ 11 h 208"/>
                  <a:gd name="T48" fmla="*/ 225 w 293"/>
                  <a:gd name="T49" fmla="*/ 15 h 208"/>
                  <a:gd name="T50" fmla="*/ 225 w 293"/>
                  <a:gd name="T51" fmla="*/ 22 h 208"/>
                  <a:gd name="T52" fmla="*/ 222 w 293"/>
                  <a:gd name="T53" fmla="*/ 36 h 208"/>
                  <a:gd name="T54" fmla="*/ 232 w 293"/>
                  <a:gd name="T55" fmla="*/ 43 h 208"/>
                  <a:gd name="T56" fmla="*/ 250 w 293"/>
                  <a:gd name="T57" fmla="*/ 33 h 208"/>
                  <a:gd name="T58" fmla="*/ 261 w 293"/>
                  <a:gd name="T59" fmla="*/ 25 h 208"/>
                  <a:gd name="T60" fmla="*/ 272 w 293"/>
                  <a:gd name="T61" fmla="*/ 25 h 208"/>
                  <a:gd name="T62" fmla="*/ 275 w 293"/>
                  <a:gd name="T63" fmla="*/ 29 h 208"/>
                  <a:gd name="T64" fmla="*/ 290 w 293"/>
                  <a:gd name="T65" fmla="*/ 25 h 208"/>
                  <a:gd name="T66" fmla="*/ 293 w 293"/>
                  <a:gd name="T67" fmla="*/ 29 h 208"/>
                  <a:gd name="T68" fmla="*/ 286 w 293"/>
                  <a:gd name="T69" fmla="*/ 33 h 208"/>
                  <a:gd name="T70" fmla="*/ 283 w 293"/>
                  <a:gd name="T71" fmla="*/ 36 h 208"/>
                  <a:gd name="T72" fmla="*/ 268 w 293"/>
                  <a:gd name="T73" fmla="*/ 36 h 208"/>
                  <a:gd name="T74" fmla="*/ 247 w 293"/>
                  <a:gd name="T75" fmla="*/ 40 h 208"/>
                  <a:gd name="T76" fmla="*/ 236 w 293"/>
                  <a:gd name="T77" fmla="*/ 43 h 208"/>
                  <a:gd name="T78" fmla="*/ 232 w 293"/>
                  <a:gd name="T79" fmla="*/ 51 h 208"/>
                  <a:gd name="T80" fmla="*/ 222 w 293"/>
                  <a:gd name="T81" fmla="*/ 54 h 208"/>
                  <a:gd name="T82" fmla="*/ 225 w 293"/>
                  <a:gd name="T83" fmla="*/ 61 h 208"/>
                  <a:gd name="T84" fmla="*/ 225 w 293"/>
                  <a:gd name="T85" fmla="*/ 76 h 208"/>
                  <a:gd name="T86" fmla="*/ 222 w 293"/>
                  <a:gd name="T87" fmla="*/ 86 h 208"/>
                  <a:gd name="T88" fmla="*/ 218 w 293"/>
                  <a:gd name="T89" fmla="*/ 97 h 208"/>
                  <a:gd name="T90" fmla="*/ 211 w 293"/>
                  <a:gd name="T91" fmla="*/ 104 h 208"/>
                  <a:gd name="T92" fmla="*/ 193 w 293"/>
                  <a:gd name="T93" fmla="*/ 104 h 208"/>
                  <a:gd name="T94" fmla="*/ 200 w 293"/>
                  <a:gd name="T95" fmla="*/ 115 h 208"/>
                  <a:gd name="T96" fmla="*/ 193 w 293"/>
                  <a:gd name="T97" fmla="*/ 126 h 208"/>
                  <a:gd name="T98" fmla="*/ 182 w 293"/>
                  <a:gd name="T99" fmla="*/ 133 h 208"/>
                  <a:gd name="T100" fmla="*/ 179 w 293"/>
                  <a:gd name="T101" fmla="*/ 140 h 208"/>
                  <a:gd name="T102" fmla="*/ 172 w 293"/>
                  <a:gd name="T103" fmla="*/ 158 h 208"/>
                  <a:gd name="T104" fmla="*/ 164 w 293"/>
                  <a:gd name="T105" fmla="*/ 155 h 208"/>
                  <a:gd name="T106" fmla="*/ 157 w 293"/>
                  <a:gd name="T107" fmla="*/ 155 h 208"/>
                  <a:gd name="T108" fmla="*/ 147 w 293"/>
                  <a:gd name="T109" fmla="*/ 162 h 208"/>
                  <a:gd name="T110" fmla="*/ 143 w 293"/>
                  <a:gd name="T111" fmla="*/ 165 h 208"/>
                  <a:gd name="T112" fmla="*/ 132 w 293"/>
                  <a:gd name="T113" fmla="*/ 165 h 208"/>
                  <a:gd name="T114" fmla="*/ 118 w 293"/>
                  <a:gd name="T115" fmla="*/ 180 h 208"/>
                  <a:gd name="T116" fmla="*/ 118 w 293"/>
                  <a:gd name="T117" fmla="*/ 198 h 208"/>
                  <a:gd name="T118" fmla="*/ 86 w 293"/>
                  <a:gd name="T119" fmla="*/ 205 h 208"/>
                  <a:gd name="T120" fmla="*/ 75 w 293"/>
                  <a:gd name="T121" fmla="*/ 208 h 208"/>
                  <a:gd name="T122" fmla="*/ 46 w 293"/>
                  <a:gd name="T123" fmla="*/ 208 h 208"/>
                  <a:gd name="T124" fmla="*/ 39 w 293"/>
                  <a:gd name="T125" fmla="*/ 20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3" h="208">
                    <a:moveTo>
                      <a:pt x="10" y="198"/>
                    </a:moveTo>
                    <a:lnTo>
                      <a:pt x="14" y="190"/>
                    </a:lnTo>
                    <a:lnTo>
                      <a:pt x="21" y="180"/>
                    </a:lnTo>
                    <a:lnTo>
                      <a:pt x="25" y="176"/>
                    </a:lnTo>
                    <a:lnTo>
                      <a:pt x="25" y="169"/>
                    </a:lnTo>
                    <a:lnTo>
                      <a:pt x="21" y="165"/>
                    </a:lnTo>
                    <a:lnTo>
                      <a:pt x="18" y="162"/>
                    </a:lnTo>
                    <a:lnTo>
                      <a:pt x="14" y="162"/>
                    </a:lnTo>
                    <a:lnTo>
                      <a:pt x="7" y="158"/>
                    </a:lnTo>
                    <a:lnTo>
                      <a:pt x="3" y="155"/>
                    </a:lnTo>
                    <a:lnTo>
                      <a:pt x="3" y="151"/>
                    </a:lnTo>
                    <a:lnTo>
                      <a:pt x="7" y="144"/>
                    </a:lnTo>
                    <a:lnTo>
                      <a:pt x="3" y="137"/>
                    </a:lnTo>
                    <a:lnTo>
                      <a:pt x="3" y="133"/>
                    </a:lnTo>
                    <a:lnTo>
                      <a:pt x="0" y="129"/>
                    </a:lnTo>
                    <a:lnTo>
                      <a:pt x="3" y="122"/>
                    </a:lnTo>
                    <a:lnTo>
                      <a:pt x="7" y="115"/>
                    </a:lnTo>
                    <a:lnTo>
                      <a:pt x="3" y="112"/>
                    </a:lnTo>
                    <a:lnTo>
                      <a:pt x="0" y="112"/>
                    </a:lnTo>
                    <a:lnTo>
                      <a:pt x="0" y="104"/>
                    </a:lnTo>
                    <a:lnTo>
                      <a:pt x="0" y="101"/>
                    </a:lnTo>
                    <a:lnTo>
                      <a:pt x="7" y="97"/>
                    </a:lnTo>
                    <a:lnTo>
                      <a:pt x="7" y="94"/>
                    </a:lnTo>
                    <a:lnTo>
                      <a:pt x="14" y="83"/>
                    </a:lnTo>
                    <a:lnTo>
                      <a:pt x="14" y="76"/>
                    </a:lnTo>
                    <a:lnTo>
                      <a:pt x="14" y="72"/>
                    </a:lnTo>
                    <a:lnTo>
                      <a:pt x="14" y="65"/>
                    </a:lnTo>
                    <a:lnTo>
                      <a:pt x="18" y="68"/>
                    </a:lnTo>
                    <a:lnTo>
                      <a:pt x="21" y="68"/>
                    </a:lnTo>
                    <a:lnTo>
                      <a:pt x="21" y="72"/>
                    </a:lnTo>
                    <a:lnTo>
                      <a:pt x="25" y="72"/>
                    </a:lnTo>
                    <a:lnTo>
                      <a:pt x="28" y="72"/>
                    </a:lnTo>
                    <a:lnTo>
                      <a:pt x="32" y="72"/>
                    </a:lnTo>
                    <a:lnTo>
                      <a:pt x="35" y="76"/>
                    </a:lnTo>
                    <a:lnTo>
                      <a:pt x="35" y="76"/>
                    </a:lnTo>
                    <a:lnTo>
                      <a:pt x="39" y="76"/>
                    </a:lnTo>
                    <a:lnTo>
                      <a:pt x="43" y="76"/>
                    </a:lnTo>
                    <a:lnTo>
                      <a:pt x="46" y="76"/>
                    </a:lnTo>
                    <a:lnTo>
                      <a:pt x="50" y="72"/>
                    </a:lnTo>
                    <a:lnTo>
                      <a:pt x="50" y="72"/>
                    </a:lnTo>
                    <a:lnTo>
                      <a:pt x="53" y="72"/>
                    </a:lnTo>
                    <a:lnTo>
                      <a:pt x="53" y="68"/>
                    </a:lnTo>
                    <a:lnTo>
                      <a:pt x="57" y="68"/>
                    </a:lnTo>
                    <a:lnTo>
                      <a:pt x="57" y="65"/>
                    </a:lnTo>
                    <a:lnTo>
                      <a:pt x="53" y="65"/>
                    </a:lnTo>
                    <a:lnTo>
                      <a:pt x="53" y="61"/>
                    </a:lnTo>
                    <a:lnTo>
                      <a:pt x="57" y="61"/>
                    </a:lnTo>
                    <a:lnTo>
                      <a:pt x="61" y="61"/>
                    </a:lnTo>
                    <a:lnTo>
                      <a:pt x="68" y="58"/>
                    </a:lnTo>
                    <a:lnTo>
                      <a:pt x="68" y="58"/>
                    </a:lnTo>
                    <a:lnTo>
                      <a:pt x="71" y="58"/>
                    </a:lnTo>
                    <a:lnTo>
                      <a:pt x="75" y="54"/>
                    </a:lnTo>
                    <a:lnTo>
                      <a:pt x="78" y="54"/>
                    </a:lnTo>
                    <a:lnTo>
                      <a:pt x="82" y="51"/>
                    </a:lnTo>
                    <a:lnTo>
                      <a:pt x="82" y="51"/>
                    </a:lnTo>
                    <a:lnTo>
                      <a:pt x="82" y="47"/>
                    </a:lnTo>
                    <a:lnTo>
                      <a:pt x="86" y="43"/>
                    </a:lnTo>
                    <a:lnTo>
                      <a:pt x="86" y="40"/>
                    </a:lnTo>
                    <a:lnTo>
                      <a:pt x="86" y="36"/>
                    </a:lnTo>
                    <a:lnTo>
                      <a:pt x="86" y="33"/>
                    </a:lnTo>
                    <a:lnTo>
                      <a:pt x="89" y="33"/>
                    </a:lnTo>
                    <a:lnTo>
                      <a:pt x="89" y="33"/>
                    </a:lnTo>
                    <a:lnTo>
                      <a:pt x="89" y="29"/>
                    </a:lnTo>
                    <a:lnTo>
                      <a:pt x="93" y="29"/>
                    </a:lnTo>
                    <a:lnTo>
                      <a:pt x="96" y="29"/>
                    </a:lnTo>
                    <a:lnTo>
                      <a:pt x="104" y="29"/>
                    </a:lnTo>
                    <a:lnTo>
                      <a:pt x="104" y="29"/>
                    </a:lnTo>
                    <a:lnTo>
                      <a:pt x="104" y="25"/>
                    </a:lnTo>
                    <a:lnTo>
                      <a:pt x="104" y="22"/>
                    </a:lnTo>
                    <a:lnTo>
                      <a:pt x="104" y="22"/>
                    </a:lnTo>
                    <a:lnTo>
                      <a:pt x="107" y="22"/>
                    </a:lnTo>
                    <a:lnTo>
                      <a:pt x="107" y="22"/>
                    </a:lnTo>
                    <a:lnTo>
                      <a:pt x="114" y="25"/>
                    </a:lnTo>
                    <a:lnTo>
                      <a:pt x="118" y="25"/>
                    </a:lnTo>
                    <a:lnTo>
                      <a:pt x="121" y="25"/>
                    </a:lnTo>
                    <a:lnTo>
                      <a:pt x="132" y="25"/>
                    </a:lnTo>
                    <a:lnTo>
                      <a:pt x="136" y="29"/>
                    </a:lnTo>
                    <a:lnTo>
                      <a:pt x="139" y="29"/>
                    </a:lnTo>
                    <a:lnTo>
                      <a:pt x="143" y="29"/>
                    </a:lnTo>
                    <a:lnTo>
                      <a:pt x="147" y="29"/>
                    </a:lnTo>
                    <a:lnTo>
                      <a:pt x="150" y="29"/>
                    </a:lnTo>
                    <a:lnTo>
                      <a:pt x="154" y="36"/>
                    </a:lnTo>
                    <a:lnTo>
                      <a:pt x="157" y="33"/>
                    </a:lnTo>
                    <a:lnTo>
                      <a:pt x="161" y="33"/>
                    </a:lnTo>
                    <a:lnTo>
                      <a:pt x="161" y="33"/>
                    </a:lnTo>
                    <a:lnTo>
                      <a:pt x="164" y="29"/>
                    </a:lnTo>
                    <a:lnTo>
                      <a:pt x="168" y="29"/>
                    </a:lnTo>
                    <a:lnTo>
                      <a:pt x="168" y="29"/>
                    </a:lnTo>
                    <a:lnTo>
                      <a:pt x="168" y="29"/>
                    </a:lnTo>
                    <a:lnTo>
                      <a:pt x="172" y="29"/>
                    </a:lnTo>
                    <a:lnTo>
                      <a:pt x="172" y="29"/>
                    </a:lnTo>
                    <a:lnTo>
                      <a:pt x="175" y="29"/>
                    </a:lnTo>
                    <a:lnTo>
                      <a:pt x="179" y="33"/>
                    </a:lnTo>
                    <a:lnTo>
                      <a:pt x="182" y="29"/>
                    </a:lnTo>
                    <a:lnTo>
                      <a:pt x="182" y="29"/>
                    </a:lnTo>
                    <a:lnTo>
                      <a:pt x="182" y="29"/>
                    </a:lnTo>
                    <a:lnTo>
                      <a:pt x="182" y="25"/>
                    </a:lnTo>
                    <a:lnTo>
                      <a:pt x="182" y="25"/>
                    </a:lnTo>
                    <a:lnTo>
                      <a:pt x="186" y="22"/>
                    </a:lnTo>
                    <a:lnTo>
                      <a:pt x="186" y="22"/>
                    </a:lnTo>
                    <a:lnTo>
                      <a:pt x="189" y="22"/>
                    </a:lnTo>
                    <a:lnTo>
                      <a:pt x="189" y="22"/>
                    </a:lnTo>
                    <a:lnTo>
                      <a:pt x="193" y="22"/>
                    </a:lnTo>
                    <a:lnTo>
                      <a:pt x="197" y="22"/>
                    </a:lnTo>
                    <a:lnTo>
                      <a:pt x="197" y="22"/>
                    </a:lnTo>
                    <a:lnTo>
                      <a:pt x="200" y="18"/>
                    </a:lnTo>
                    <a:lnTo>
                      <a:pt x="200" y="18"/>
                    </a:lnTo>
                    <a:lnTo>
                      <a:pt x="197" y="15"/>
                    </a:lnTo>
                    <a:lnTo>
                      <a:pt x="197" y="15"/>
                    </a:lnTo>
                    <a:lnTo>
                      <a:pt x="200" y="11"/>
                    </a:lnTo>
                    <a:lnTo>
                      <a:pt x="204" y="4"/>
                    </a:lnTo>
                    <a:lnTo>
                      <a:pt x="207" y="4"/>
                    </a:lnTo>
                    <a:lnTo>
                      <a:pt x="207" y="0"/>
                    </a:lnTo>
                    <a:lnTo>
                      <a:pt x="207" y="0"/>
                    </a:lnTo>
                    <a:lnTo>
                      <a:pt x="211" y="0"/>
                    </a:lnTo>
                    <a:lnTo>
                      <a:pt x="211" y="0"/>
                    </a:lnTo>
                    <a:lnTo>
                      <a:pt x="215" y="0"/>
                    </a:lnTo>
                    <a:lnTo>
                      <a:pt x="222" y="4"/>
                    </a:lnTo>
                    <a:lnTo>
                      <a:pt x="222" y="7"/>
                    </a:lnTo>
                    <a:lnTo>
                      <a:pt x="218" y="11"/>
                    </a:lnTo>
                    <a:lnTo>
                      <a:pt x="218" y="11"/>
                    </a:lnTo>
                    <a:lnTo>
                      <a:pt x="218" y="11"/>
                    </a:lnTo>
                    <a:lnTo>
                      <a:pt x="222" y="15"/>
                    </a:lnTo>
                    <a:lnTo>
                      <a:pt x="225" y="11"/>
                    </a:lnTo>
                    <a:lnTo>
                      <a:pt x="225" y="15"/>
                    </a:lnTo>
                    <a:lnTo>
                      <a:pt x="225" y="15"/>
                    </a:lnTo>
                    <a:lnTo>
                      <a:pt x="225" y="15"/>
                    </a:lnTo>
                    <a:lnTo>
                      <a:pt x="225" y="15"/>
                    </a:lnTo>
                    <a:lnTo>
                      <a:pt x="225" y="18"/>
                    </a:lnTo>
                    <a:lnTo>
                      <a:pt x="225" y="22"/>
                    </a:lnTo>
                    <a:lnTo>
                      <a:pt x="225" y="22"/>
                    </a:lnTo>
                    <a:lnTo>
                      <a:pt x="222" y="25"/>
                    </a:lnTo>
                    <a:lnTo>
                      <a:pt x="222" y="29"/>
                    </a:lnTo>
                    <a:lnTo>
                      <a:pt x="222" y="33"/>
                    </a:lnTo>
                    <a:lnTo>
                      <a:pt x="222" y="36"/>
                    </a:lnTo>
                    <a:lnTo>
                      <a:pt x="225" y="40"/>
                    </a:lnTo>
                    <a:lnTo>
                      <a:pt x="229" y="43"/>
                    </a:lnTo>
                    <a:lnTo>
                      <a:pt x="229" y="43"/>
                    </a:lnTo>
                    <a:lnTo>
                      <a:pt x="229" y="43"/>
                    </a:lnTo>
                    <a:lnTo>
                      <a:pt x="232" y="43"/>
                    </a:lnTo>
                    <a:lnTo>
                      <a:pt x="236" y="40"/>
                    </a:lnTo>
                    <a:lnTo>
                      <a:pt x="240" y="36"/>
                    </a:lnTo>
                    <a:lnTo>
                      <a:pt x="250" y="36"/>
                    </a:lnTo>
                    <a:lnTo>
                      <a:pt x="250" y="33"/>
                    </a:lnTo>
                    <a:lnTo>
                      <a:pt x="250" y="33"/>
                    </a:lnTo>
                    <a:lnTo>
                      <a:pt x="254" y="29"/>
                    </a:lnTo>
                    <a:lnTo>
                      <a:pt x="254" y="29"/>
                    </a:lnTo>
                    <a:lnTo>
                      <a:pt x="258" y="29"/>
                    </a:lnTo>
                    <a:lnTo>
                      <a:pt x="261" y="25"/>
                    </a:lnTo>
                    <a:lnTo>
                      <a:pt x="261" y="25"/>
                    </a:lnTo>
                    <a:lnTo>
                      <a:pt x="265" y="25"/>
                    </a:lnTo>
                    <a:lnTo>
                      <a:pt x="265" y="25"/>
                    </a:lnTo>
                    <a:lnTo>
                      <a:pt x="268" y="25"/>
                    </a:lnTo>
                    <a:lnTo>
                      <a:pt x="268" y="25"/>
                    </a:lnTo>
                    <a:lnTo>
                      <a:pt x="272" y="25"/>
                    </a:lnTo>
                    <a:lnTo>
                      <a:pt x="272" y="29"/>
                    </a:lnTo>
                    <a:lnTo>
                      <a:pt x="272" y="29"/>
                    </a:lnTo>
                    <a:lnTo>
                      <a:pt x="272" y="29"/>
                    </a:lnTo>
                    <a:lnTo>
                      <a:pt x="275" y="29"/>
                    </a:lnTo>
                    <a:lnTo>
                      <a:pt x="275" y="29"/>
                    </a:lnTo>
                    <a:lnTo>
                      <a:pt x="275" y="29"/>
                    </a:lnTo>
                    <a:lnTo>
                      <a:pt x="283" y="25"/>
                    </a:lnTo>
                    <a:lnTo>
                      <a:pt x="286" y="25"/>
                    </a:lnTo>
                    <a:lnTo>
                      <a:pt x="286" y="25"/>
                    </a:lnTo>
                    <a:lnTo>
                      <a:pt x="290" y="25"/>
                    </a:lnTo>
                    <a:lnTo>
                      <a:pt x="293" y="25"/>
                    </a:lnTo>
                    <a:lnTo>
                      <a:pt x="293" y="29"/>
                    </a:lnTo>
                    <a:lnTo>
                      <a:pt x="293" y="29"/>
                    </a:lnTo>
                    <a:lnTo>
                      <a:pt x="290" y="29"/>
                    </a:lnTo>
                    <a:lnTo>
                      <a:pt x="293" y="29"/>
                    </a:lnTo>
                    <a:lnTo>
                      <a:pt x="290" y="29"/>
                    </a:lnTo>
                    <a:lnTo>
                      <a:pt x="290" y="29"/>
                    </a:lnTo>
                    <a:lnTo>
                      <a:pt x="286" y="29"/>
                    </a:lnTo>
                    <a:lnTo>
                      <a:pt x="286" y="33"/>
                    </a:lnTo>
                    <a:lnTo>
                      <a:pt x="286" y="33"/>
                    </a:lnTo>
                    <a:lnTo>
                      <a:pt x="286" y="33"/>
                    </a:lnTo>
                    <a:lnTo>
                      <a:pt x="290" y="36"/>
                    </a:lnTo>
                    <a:lnTo>
                      <a:pt x="290" y="36"/>
                    </a:lnTo>
                    <a:lnTo>
                      <a:pt x="283" y="36"/>
                    </a:lnTo>
                    <a:lnTo>
                      <a:pt x="283" y="36"/>
                    </a:lnTo>
                    <a:lnTo>
                      <a:pt x="283" y="36"/>
                    </a:lnTo>
                    <a:lnTo>
                      <a:pt x="279" y="40"/>
                    </a:lnTo>
                    <a:lnTo>
                      <a:pt x="275" y="40"/>
                    </a:lnTo>
                    <a:lnTo>
                      <a:pt x="272" y="36"/>
                    </a:lnTo>
                    <a:lnTo>
                      <a:pt x="268" y="36"/>
                    </a:lnTo>
                    <a:lnTo>
                      <a:pt x="268" y="36"/>
                    </a:lnTo>
                    <a:lnTo>
                      <a:pt x="254" y="40"/>
                    </a:lnTo>
                    <a:lnTo>
                      <a:pt x="254" y="36"/>
                    </a:lnTo>
                    <a:lnTo>
                      <a:pt x="250" y="40"/>
                    </a:lnTo>
                    <a:lnTo>
                      <a:pt x="247" y="40"/>
                    </a:lnTo>
                    <a:lnTo>
                      <a:pt x="243" y="40"/>
                    </a:lnTo>
                    <a:lnTo>
                      <a:pt x="240" y="43"/>
                    </a:lnTo>
                    <a:lnTo>
                      <a:pt x="240" y="43"/>
                    </a:lnTo>
                    <a:lnTo>
                      <a:pt x="236" y="43"/>
                    </a:lnTo>
                    <a:lnTo>
                      <a:pt x="236" y="43"/>
                    </a:lnTo>
                    <a:lnTo>
                      <a:pt x="236" y="47"/>
                    </a:lnTo>
                    <a:lnTo>
                      <a:pt x="232" y="47"/>
                    </a:lnTo>
                    <a:lnTo>
                      <a:pt x="232" y="47"/>
                    </a:lnTo>
                    <a:lnTo>
                      <a:pt x="232" y="47"/>
                    </a:lnTo>
                    <a:lnTo>
                      <a:pt x="232" y="51"/>
                    </a:lnTo>
                    <a:lnTo>
                      <a:pt x="229" y="47"/>
                    </a:lnTo>
                    <a:lnTo>
                      <a:pt x="229" y="47"/>
                    </a:lnTo>
                    <a:lnTo>
                      <a:pt x="225" y="47"/>
                    </a:lnTo>
                    <a:lnTo>
                      <a:pt x="225" y="51"/>
                    </a:lnTo>
                    <a:lnTo>
                      <a:pt x="222" y="54"/>
                    </a:lnTo>
                    <a:lnTo>
                      <a:pt x="218" y="58"/>
                    </a:lnTo>
                    <a:lnTo>
                      <a:pt x="218" y="58"/>
                    </a:lnTo>
                    <a:lnTo>
                      <a:pt x="218" y="58"/>
                    </a:lnTo>
                    <a:lnTo>
                      <a:pt x="222" y="61"/>
                    </a:lnTo>
                    <a:lnTo>
                      <a:pt x="225" y="61"/>
                    </a:lnTo>
                    <a:lnTo>
                      <a:pt x="225" y="68"/>
                    </a:lnTo>
                    <a:lnTo>
                      <a:pt x="229" y="72"/>
                    </a:lnTo>
                    <a:lnTo>
                      <a:pt x="229" y="72"/>
                    </a:lnTo>
                    <a:lnTo>
                      <a:pt x="225" y="76"/>
                    </a:lnTo>
                    <a:lnTo>
                      <a:pt x="225" y="76"/>
                    </a:lnTo>
                    <a:lnTo>
                      <a:pt x="225" y="76"/>
                    </a:lnTo>
                    <a:lnTo>
                      <a:pt x="225" y="79"/>
                    </a:lnTo>
                    <a:lnTo>
                      <a:pt x="225" y="83"/>
                    </a:lnTo>
                    <a:lnTo>
                      <a:pt x="222" y="83"/>
                    </a:lnTo>
                    <a:lnTo>
                      <a:pt x="222" y="86"/>
                    </a:lnTo>
                    <a:lnTo>
                      <a:pt x="218" y="90"/>
                    </a:lnTo>
                    <a:lnTo>
                      <a:pt x="215" y="90"/>
                    </a:lnTo>
                    <a:lnTo>
                      <a:pt x="215" y="94"/>
                    </a:lnTo>
                    <a:lnTo>
                      <a:pt x="215" y="94"/>
                    </a:lnTo>
                    <a:lnTo>
                      <a:pt x="218" y="97"/>
                    </a:lnTo>
                    <a:lnTo>
                      <a:pt x="218" y="97"/>
                    </a:lnTo>
                    <a:lnTo>
                      <a:pt x="218" y="97"/>
                    </a:lnTo>
                    <a:lnTo>
                      <a:pt x="218" y="101"/>
                    </a:lnTo>
                    <a:lnTo>
                      <a:pt x="215" y="104"/>
                    </a:lnTo>
                    <a:lnTo>
                      <a:pt x="211" y="104"/>
                    </a:lnTo>
                    <a:lnTo>
                      <a:pt x="207" y="104"/>
                    </a:lnTo>
                    <a:lnTo>
                      <a:pt x="204" y="104"/>
                    </a:lnTo>
                    <a:lnTo>
                      <a:pt x="197" y="104"/>
                    </a:lnTo>
                    <a:lnTo>
                      <a:pt x="193" y="104"/>
                    </a:lnTo>
                    <a:lnTo>
                      <a:pt x="193" y="104"/>
                    </a:lnTo>
                    <a:lnTo>
                      <a:pt x="193" y="108"/>
                    </a:lnTo>
                    <a:lnTo>
                      <a:pt x="193" y="108"/>
                    </a:lnTo>
                    <a:lnTo>
                      <a:pt x="197" y="112"/>
                    </a:lnTo>
                    <a:lnTo>
                      <a:pt x="197" y="112"/>
                    </a:lnTo>
                    <a:lnTo>
                      <a:pt x="200" y="115"/>
                    </a:lnTo>
                    <a:lnTo>
                      <a:pt x="200" y="119"/>
                    </a:lnTo>
                    <a:lnTo>
                      <a:pt x="200" y="119"/>
                    </a:lnTo>
                    <a:lnTo>
                      <a:pt x="197" y="122"/>
                    </a:lnTo>
                    <a:lnTo>
                      <a:pt x="197" y="122"/>
                    </a:lnTo>
                    <a:lnTo>
                      <a:pt x="193" y="126"/>
                    </a:lnTo>
                    <a:lnTo>
                      <a:pt x="189" y="126"/>
                    </a:lnTo>
                    <a:lnTo>
                      <a:pt x="186" y="126"/>
                    </a:lnTo>
                    <a:lnTo>
                      <a:pt x="186" y="129"/>
                    </a:lnTo>
                    <a:lnTo>
                      <a:pt x="182" y="133"/>
                    </a:lnTo>
                    <a:lnTo>
                      <a:pt x="182" y="133"/>
                    </a:lnTo>
                    <a:lnTo>
                      <a:pt x="182" y="137"/>
                    </a:lnTo>
                    <a:lnTo>
                      <a:pt x="182" y="137"/>
                    </a:lnTo>
                    <a:lnTo>
                      <a:pt x="182" y="137"/>
                    </a:lnTo>
                    <a:lnTo>
                      <a:pt x="179" y="137"/>
                    </a:lnTo>
                    <a:lnTo>
                      <a:pt x="179" y="140"/>
                    </a:lnTo>
                    <a:lnTo>
                      <a:pt x="179" y="140"/>
                    </a:lnTo>
                    <a:lnTo>
                      <a:pt x="179" y="147"/>
                    </a:lnTo>
                    <a:lnTo>
                      <a:pt x="179" y="151"/>
                    </a:lnTo>
                    <a:lnTo>
                      <a:pt x="179" y="151"/>
                    </a:lnTo>
                    <a:lnTo>
                      <a:pt x="172" y="158"/>
                    </a:lnTo>
                    <a:lnTo>
                      <a:pt x="172" y="162"/>
                    </a:lnTo>
                    <a:lnTo>
                      <a:pt x="168" y="158"/>
                    </a:lnTo>
                    <a:lnTo>
                      <a:pt x="168" y="158"/>
                    </a:lnTo>
                    <a:lnTo>
                      <a:pt x="168" y="158"/>
                    </a:lnTo>
                    <a:lnTo>
                      <a:pt x="164" y="155"/>
                    </a:lnTo>
                    <a:lnTo>
                      <a:pt x="164" y="155"/>
                    </a:lnTo>
                    <a:lnTo>
                      <a:pt x="161" y="155"/>
                    </a:lnTo>
                    <a:lnTo>
                      <a:pt x="164" y="158"/>
                    </a:lnTo>
                    <a:lnTo>
                      <a:pt x="164" y="158"/>
                    </a:lnTo>
                    <a:lnTo>
                      <a:pt x="157" y="155"/>
                    </a:lnTo>
                    <a:lnTo>
                      <a:pt x="157" y="155"/>
                    </a:lnTo>
                    <a:lnTo>
                      <a:pt x="154" y="158"/>
                    </a:lnTo>
                    <a:lnTo>
                      <a:pt x="154" y="158"/>
                    </a:lnTo>
                    <a:lnTo>
                      <a:pt x="147" y="162"/>
                    </a:lnTo>
                    <a:lnTo>
                      <a:pt x="147" y="162"/>
                    </a:lnTo>
                    <a:lnTo>
                      <a:pt x="147" y="162"/>
                    </a:lnTo>
                    <a:lnTo>
                      <a:pt x="150" y="165"/>
                    </a:lnTo>
                    <a:lnTo>
                      <a:pt x="150" y="165"/>
                    </a:lnTo>
                    <a:lnTo>
                      <a:pt x="147" y="165"/>
                    </a:lnTo>
                    <a:lnTo>
                      <a:pt x="143" y="165"/>
                    </a:lnTo>
                    <a:lnTo>
                      <a:pt x="139" y="169"/>
                    </a:lnTo>
                    <a:lnTo>
                      <a:pt x="136" y="169"/>
                    </a:lnTo>
                    <a:lnTo>
                      <a:pt x="132" y="169"/>
                    </a:lnTo>
                    <a:lnTo>
                      <a:pt x="132" y="165"/>
                    </a:lnTo>
                    <a:lnTo>
                      <a:pt x="132" y="165"/>
                    </a:lnTo>
                    <a:lnTo>
                      <a:pt x="129" y="165"/>
                    </a:lnTo>
                    <a:lnTo>
                      <a:pt x="125" y="169"/>
                    </a:lnTo>
                    <a:lnTo>
                      <a:pt x="121" y="173"/>
                    </a:lnTo>
                    <a:lnTo>
                      <a:pt x="121" y="176"/>
                    </a:lnTo>
                    <a:lnTo>
                      <a:pt x="118" y="180"/>
                    </a:lnTo>
                    <a:lnTo>
                      <a:pt x="118" y="187"/>
                    </a:lnTo>
                    <a:lnTo>
                      <a:pt x="118" y="194"/>
                    </a:lnTo>
                    <a:lnTo>
                      <a:pt x="118" y="194"/>
                    </a:lnTo>
                    <a:lnTo>
                      <a:pt x="118" y="194"/>
                    </a:lnTo>
                    <a:lnTo>
                      <a:pt x="118" y="198"/>
                    </a:lnTo>
                    <a:lnTo>
                      <a:pt x="118" y="201"/>
                    </a:lnTo>
                    <a:lnTo>
                      <a:pt x="107" y="201"/>
                    </a:lnTo>
                    <a:lnTo>
                      <a:pt x="100" y="205"/>
                    </a:lnTo>
                    <a:lnTo>
                      <a:pt x="93" y="205"/>
                    </a:lnTo>
                    <a:lnTo>
                      <a:pt x="86" y="205"/>
                    </a:lnTo>
                    <a:lnTo>
                      <a:pt x="78" y="205"/>
                    </a:lnTo>
                    <a:lnTo>
                      <a:pt x="75" y="205"/>
                    </a:lnTo>
                    <a:lnTo>
                      <a:pt x="75" y="205"/>
                    </a:lnTo>
                    <a:lnTo>
                      <a:pt x="75" y="208"/>
                    </a:lnTo>
                    <a:lnTo>
                      <a:pt x="75" y="208"/>
                    </a:lnTo>
                    <a:lnTo>
                      <a:pt x="68" y="205"/>
                    </a:lnTo>
                    <a:lnTo>
                      <a:pt x="61" y="205"/>
                    </a:lnTo>
                    <a:lnTo>
                      <a:pt x="57" y="208"/>
                    </a:lnTo>
                    <a:lnTo>
                      <a:pt x="50" y="208"/>
                    </a:lnTo>
                    <a:lnTo>
                      <a:pt x="46" y="208"/>
                    </a:lnTo>
                    <a:lnTo>
                      <a:pt x="43" y="208"/>
                    </a:lnTo>
                    <a:lnTo>
                      <a:pt x="43" y="208"/>
                    </a:lnTo>
                    <a:lnTo>
                      <a:pt x="43" y="208"/>
                    </a:lnTo>
                    <a:lnTo>
                      <a:pt x="39" y="208"/>
                    </a:lnTo>
                    <a:lnTo>
                      <a:pt x="39" y="208"/>
                    </a:lnTo>
                    <a:lnTo>
                      <a:pt x="32" y="205"/>
                    </a:lnTo>
                    <a:lnTo>
                      <a:pt x="10" y="198"/>
                    </a:lnTo>
                    <a:lnTo>
                      <a:pt x="10" y="19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9" name="Freeform 3416">
                <a:extLst>
                  <a:ext uri="{FF2B5EF4-FFF2-40B4-BE49-F238E27FC236}">
                    <a16:creationId xmlns:a16="http://schemas.microsoft.com/office/drawing/2014/main" id="{47E763FA-4DF4-4B64-9354-41530B469430}"/>
                  </a:ext>
                </a:extLst>
              </p:cNvPr>
              <p:cNvSpPr>
                <a:spLocks/>
              </p:cNvSpPr>
              <p:nvPr/>
            </p:nvSpPr>
            <p:spPr bwMode="auto">
              <a:xfrm>
                <a:off x="4958" y="1896"/>
                <a:ext cx="293" cy="208"/>
              </a:xfrm>
              <a:custGeom>
                <a:avLst/>
                <a:gdLst>
                  <a:gd name="T0" fmla="*/ 25 w 293"/>
                  <a:gd name="T1" fmla="*/ 169 h 208"/>
                  <a:gd name="T2" fmla="*/ 3 w 293"/>
                  <a:gd name="T3" fmla="*/ 155 h 208"/>
                  <a:gd name="T4" fmla="*/ 0 w 293"/>
                  <a:gd name="T5" fmla="*/ 129 h 208"/>
                  <a:gd name="T6" fmla="*/ 0 w 293"/>
                  <a:gd name="T7" fmla="*/ 104 h 208"/>
                  <a:gd name="T8" fmla="*/ 14 w 293"/>
                  <a:gd name="T9" fmla="*/ 76 h 208"/>
                  <a:gd name="T10" fmla="*/ 21 w 293"/>
                  <a:gd name="T11" fmla="*/ 72 h 208"/>
                  <a:gd name="T12" fmla="*/ 35 w 293"/>
                  <a:gd name="T13" fmla="*/ 76 h 208"/>
                  <a:gd name="T14" fmla="*/ 50 w 293"/>
                  <a:gd name="T15" fmla="*/ 72 h 208"/>
                  <a:gd name="T16" fmla="*/ 53 w 293"/>
                  <a:gd name="T17" fmla="*/ 65 h 208"/>
                  <a:gd name="T18" fmla="*/ 68 w 293"/>
                  <a:gd name="T19" fmla="*/ 58 h 208"/>
                  <a:gd name="T20" fmla="*/ 82 w 293"/>
                  <a:gd name="T21" fmla="*/ 51 h 208"/>
                  <a:gd name="T22" fmla="*/ 86 w 293"/>
                  <a:gd name="T23" fmla="*/ 33 h 208"/>
                  <a:gd name="T24" fmla="*/ 96 w 293"/>
                  <a:gd name="T25" fmla="*/ 29 h 208"/>
                  <a:gd name="T26" fmla="*/ 104 w 293"/>
                  <a:gd name="T27" fmla="*/ 22 h 208"/>
                  <a:gd name="T28" fmla="*/ 121 w 293"/>
                  <a:gd name="T29" fmla="*/ 25 h 208"/>
                  <a:gd name="T30" fmla="*/ 147 w 293"/>
                  <a:gd name="T31" fmla="*/ 29 h 208"/>
                  <a:gd name="T32" fmla="*/ 161 w 293"/>
                  <a:gd name="T33" fmla="*/ 33 h 208"/>
                  <a:gd name="T34" fmla="*/ 172 w 293"/>
                  <a:gd name="T35" fmla="*/ 29 h 208"/>
                  <a:gd name="T36" fmla="*/ 182 w 293"/>
                  <a:gd name="T37" fmla="*/ 29 h 208"/>
                  <a:gd name="T38" fmla="*/ 186 w 293"/>
                  <a:gd name="T39" fmla="*/ 22 h 208"/>
                  <a:gd name="T40" fmla="*/ 197 w 293"/>
                  <a:gd name="T41" fmla="*/ 22 h 208"/>
                  <a:gd name="T42" fmla="*/ 200 w 293"/>
                  <a:gd name="T43" fmla="*/ 11 h 208"/>
                  <a:gd name="T44" fmla="*/ 211 w 293"/>
                  <a:gd name="T45" fmla="*/ 0 h 208"/>
                  <a:gd name="T46" fmla="*/ 218 w 293"/>
                  <a:gd name="T47" fmla="*/ 11 h 208"/>
                  <a:gd name="T48" fmla="*/ 225 w 293"/>
                  <a:gd name="T49" fmla="*/ 15 h 208"/>
                  <a:gd name="T50" fmla="*/ 225 w 293"/>
                  <a:gd name="T51" fmla="*/ 22 h 208"/>
                  <a:gd name="T52" fmla="*/ 222 w 293"/>
                  <a:gd name="T53" fmla="*/ 36 h 208"/>
                  <a:gd name="T54" fmla="*/ 232 w 293"/>
                  <a:gd name="T55" fmla="*/ 43 h 208"/>
                  <a:gd name="T56" fmla="*/ 250 w 293"/>
                  <a:gd name="T57" fmla="*/ 33 h 208"/>
                  <a:gd name="T58" fmla="*/ 261 w 293"/>
                  <a:gd name="T59" fmla="*/ 25 h 208"/>
                  <a:gd name="T60" fmla="*/ 272 w 293"/>
                  <a:gd name="T61" fmla="*/ 25 h 208"/>
                  <a:gd name="T62" fmla="*/ 275 w 293"/>
                  <a:gd name="T63" fmla="*/ 29 h 208"/>
                  <a:gd name="T64" fmla="*/ 290 w 293"/>
                  <a:gd name="T65" fmla="*/ 25 h 208"/>
                  <a:gd name="T66" fmla="*/ 293 w 293"/>
                  <a:gd name="T67" fmla="*/ 29 h 208"/>
                  <a:gd name="T68" fmla="*/ 286 w 293"/>
                  <a:gd name="T69" fmla="*/ 33 h 208"/>
                  <a:gd name="T70" fmla="*/ 283 w 293"/>
                  <a:gd name="T71" fmla="*/ 36 h 208"/>
                  <a:gd name="T72" fmla="*/ 268 w 293"/>
                  <a:gd name="T73" fmla="*/ 36 h 208"/>
                  <a:gd name="T74" fmla="*/ 247 w 293"/>
                  <a:gd name="T75" fmla="*/ 40 h 208"/>
                  <a:gd name="T76" fmla="*/ 236 w 293"/>
                  <a:gd name="T77" fmla="*/ 43 h 208"/>
                  <a:gd name="T78" fmla="*/ 232 w 293"/>
                  <a:gd name="T79" fmla="*/ 51 h 208"/>
                  <a:gd name="T80" fmla="*/ 222 w 293"/>
                  <a:gd name="T81" fmla="*/ 54 h 208"/>
                  <a:gd name="T82" fmla="*/ 225 w 293"/>
                  <a:gd name="T83" fmla="*/ 61 h 208"/>
                  <a:gd name="T84" fmla="*/ 225 w 293"/>
                  <a:gd name="T85" fmla="*/ 76 h 208"/>
                  <a:gd name="T86" fmla="*/ 222 w 293"/>
                  <a:gd name="T87" fmla="*/ 86 h 208"/>
                  <a:gd name="T88" fmla="*/ 218 w 293"/>
                  <a:gd name="T89" fmla="*/ 97 h 208"/>
                  <a:gd name="T90" fmla="*/ 211 w 293"/>
                  <a:gd name="T91" fmla="*/ 104 h 208"/>
                  <a:gd name="T92" fmla="*/ 193 w 293"/>
                  <a:gd name="T93" fmla="*/ 104 h 208"/>
                  <a:gd name="T94" fmla="*/ 200 w 293"/>
                  <a:gd name="T95" fmla="*/ 115 h 208"/>
                  <a:gd name="T96" fmla="*/ 193 w 293"/>
                  <a:gd name="T97" fmla="*/ 126 h 208"/>
                  <a:gd name="T98" fmla="*/ 182 w 293"/>
                  <a:gd name="T99" fmla="*/ 133 h 208"/>
                  <a:gd name="T100" fmla="*/ 179 w 293"/>
                  <a:gd name="T101" fmla="*/ 140 h 208"/>
                  <a:gd name="T102" fmla="*/ 172 w 293"/>
                  <a:gd name="T103" fmla="*/ 158 h 208"/>
                  <a:gd name="T104" fmla="*/ 164 w 293"/>
                  <a:gd name="T105" fmla="*/ 155 h 208"/>
                  <a:gd name="T106" fmla="*/ 157 w 293"/>
                  <a:gd name="T107" fmla="*/ 155 h 208"/>
                  <a:gd name="T108" fmla="*/ 147 w 293"/>
                  <a:gd name="T109" fmla="*/ 162 h 208"/>
                  <a:gd name="T110" fmla="*/ 143 w 293"/>
                  <a:gd name="T111" fmla="*/ 165 h 208"/>
                  <a:gd name="T112" fmla="*/ 132 w 293"/>
                  <a:gd name="T113" fmla="*/ 165 h 208"/>
                  <a:gd name="T114" fmla="*/ 118 w 293"/>
                  <a:gd name="T115" fmla="*/ 180 h 208"/>
                  <a:gd name="T116" fmla="*/ 118 w 293"/>
                  <a:gd name="T117" fmla="*/ 198 h 208"/>
                  <a:gd name="T118" fmla="*/ 86 w 293"/>
                  <a:gd name="T119" fmla="*/ 205 h 208"/>
                  <a:gd name="T120" fmla="*/ 75 w 293"/>
                  <a:gd name="T121" fmla="*/ 208 h 208"/>
                  <a:gd name="T122" fmla="*/ 46 w 293"/>
                  <a:gd name="T123" fmla="*/ 208 h 208"/>
                  <a:gd name="T124" fmla="*/ 39 w 293"/>
                  <a:gd name="T125" fmla="*/ 20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3" h="208">
                    <a:moveTo>
                      <a:pt x="10" y="198"/>
                    </a:moveTo>
                    <a:lnTo>
                      <a:pt x="14" y="190"/>
                    </a:lnTo>
                    <a:lnTo>
                      <a:pt x="21" y="180"/>
                    </a:lnTo>
                    <a:lnTo>
                      <a:pt x="25" y="176"/>
                    </a:lnTo>
                    <a:lnTo>
                      <a:pt x="25" y="169"/>
                    </a:lnTo>
                    <a:lnTo>
                      <a:pt x="21" y="165"/>
                    </a:lnTo>
                    <a:lnTo>
                      <a:pt x="18" y="162"/>
                    </a:lnTo>
                    <a:lnTo>
                      <a:pt x="14" y="162"/>
                    </a:lnTo>
                    <a:lnTo>
                      <a:pt x="7" y="158"/>
                    </a:lnTo>
                    <a:lnTo>
                      <a:pt x="3" y="155"/>
                    </a:lnTo>
                    <a:lnTo>
                      <a:pt x="3" y="151"/>
                    </a:lnTo>
                    <a:lnTo>
                      <a:pt x="7" y="144"/>
                    </a:lnTo>
                    <a:lnTo>
                      <a:pt x="3" y="137"/>
                    </a:lnTo>
                    <a:lnTo>
                      <a:pt x="3" y="133"/>
                    </a:lnTo>
                    <a:lnTo>
                      <a:pt x="0" y="129"/>
                    </a:lnTo>
                    <a:lnTo>
                      <a:pt x="3" y="122"/>
                    </a:lnTo>
                    <a:lnTo>
                      <a:pt x="7" y="115"/>
                    </a:lnTo>
                    <a:lnTo>
                      <a:pt x="3" y="112"/>
                    </a:lnTo>
                    <a:lnTo>
                      <a:pt x="0" y="112"/>
                    </a:lnTo>
                    <a:lnTo>
                      <a:pt x="0" y="104"/>
                    </a:lnTo>
                    <a:lnTo>
                      <a:pt x="0" y="101"/>
                    </a:lnTo>
                    <a:lnTo>
                      <a:pt x="7" y="97"/>
                    </a:lnTo>
                    <a:lnTo>
                      <a:pt x="7" y="94"/>
                    </a:lnTo>
                    <a:lnTo>
                      <a:pt x="14" y="83"/>
                    </a:lnTo>
                    <a:lnTo>
                      <a:pt x="14" y="76"/>
                    </a:lnTo>
                    <a:lnTo>
                      <a:pt x="14" y="72"/>
                    </a:lnTo>
                    <a:lnTo>
                      <a:pt x="14" y="65"/>
                    </a:lnTo>
                    <a:lnTo>
                      <a:pt x="18" y="68"/>
                    </a:lnTo>
                    <a:lnTo>
                      <a:pt x="21" y="68"/>
                    </a:lnTo>
                    <a:lnTo>
                      <a:pt x="21" y="72"/>
                    </a:lnTo>
                    <a:lnTo>
                      <a:pt x="25" y="72"/>
                    </a:lnTo>
                    <a:lnTo>
                      <a:pt x="28" y="72"/>
                    </a:lnTo>
                    <a:lnTo>
                      <a:pt x="32" y="72"/>
                    </a:lnTo>
                    <a:lnTo>
                      <a:pt x="35" y="76"/>
                    </a:lnTo>
                    <a:lnTo>
                      <a:pt x="35" y="76"/>
                    </a:lnTo>
                    <a:lnTo>
                      <a:pt x="39" y="76"/>
                    </a:lnTo>
                    <a:lnTo>
                      <a:pt x="43" y="76"/>
                    </a:lnTo>
                    <a:lnTo>
                      <a:pt x="46" y="76"/>
                    </a:lnTo>
                    <a:lnTo>
                      <a:pt x="50" y="72"/>
                    </a:lnTo>
                    <a:lnTo>
                      <a:pt x="50" y="72"/>
                    </a:lnTo>
                    <a:lnTo>
                      <a:pt x="53" y="72"/>
                    </a:lnTo>
                    <a:lnTo>
                      <a:pt x="53" y="68"/>
                    </a:lnTo>
                    <a:lnTo>
                      <a:pt x="57" y="68"/>
                    </a:lnTo>
                    <a:lnTo>
                      <a:pt x="57" y="65"/>
                    </a:lnTo>
                    <a:lnTo>
                      <a:pt x="53" y="65"/>
                    </a:lnTo>
                    <a:lnTo>
                      <a:pt x="53" y="61"/>
                    </a:lnTo>
                    <a:lnTo>
                      <a:pt x="57" y="61"/>
                    </a:lnTo>
                    <a:lnTo>
                      <a:pt x="61" y="61"/>
                    </a:lnTo>
                    <a:lnTo>
                      <a:pt x="68" y="58"/>
                    </a:lnTo>
                    <a:lnTo>
                      <a:pt x="68" y="58"/>
                    </a:lnTo>
                    <a:lnTo>
                      <a:pt x="71" y="58"/>
                    </a:lnTo>
                    <a:lnTo>
                      <a:pt x="75" y="54"/>
                    </a:lnTo>
                    <a:lnTo>
                      <a:pt x="78" y="54"/>
                    </a:lnTo>
                    <a:lnTo>
                      <a:pt x="82" y="51"/>
                    </a:lnTo>
                    <a:lnTo>
                      <a:pt x="82" y="51"/>
                    </a:lnTo>
                    <a:lnTo>
                      <a:pt x="82" y="47"/>
                    </a:lnTo>
                    <a:lnTo>
                      <a:pt x="86" y="43"/>
                    </a:lnTo>
                    <a:lnTo>
                      <a:pt x="86" y="40"/>
                    </a:lnTo>
                    <a:lnTo>
                      <a:pt x="86" y="36"/>
                    </a:lnTo>
                    <a:lnTo>
                      <a:pt x="86" y="33"/>
                    </a:lnTo>
                    <a:lnTo>
                      <a:pt x="89" y="33"/>
                    </a:lnTo>
                    <a:lnTo>
                      <a:pt x="89" y="33"/>
                    </a:lnTo>
                    <a:lnTo>
                      <a:pt x="89" y="29"/>
                    </a:lnTo>
                    <a:lnTo>
                      <a:pt x="93" y="29"/>
                    </a:lnTo>
                    <a:lnTo>
                      <a:pt x="96" y="29"/>
                    </a:lnTo>
                    <a:lnTo>
                      <a:pt x="104" y="29"/>
                    </a:lnTo>
                    <a:lnTo>
                      <a:pt x="104" y="29"/>
                    </a:lnTo>
                    <a:lnTo>
                      <a:pt x="104" y="25"/>
                    </a:lnTo>
                    <a:lnTo>
                      <a:pt x="104" y="22"/>
                    </a:lnTo>
                    <a:lnTo>
                      <a:pt x="104" y="22"/>
                    </a:lnTo>
                    <a:lnTo>
                      <a:pt x="107" y="22"/>
                    </a:lnTo>
                    <a:lnTo>
                      <a:pt x="107" y="22"/>
                    </a:lnTo>
                    <a:lnTo>
                      <a:pt x="114" y="25"/>
                    </a:lnTo>
                    <a:lnTo>
                      <a:pt x="118" y="25"/>
                    </a:lnTo>
                    <a:lnTo>
                      <a:pt x="121" y="25"/>
                    </a:lnTo>
                    <a:lnTo>
                      <a:pt x="132" y="25"/>
                    </a:lnTo>
                    <a:lnTo>
                      <a:pt x="136" y="29"/>
                    </a:lnTo>
                    <a:lnTo>
                      <a:pt x="139" y="29"/>
                    </a:lnTo>
                    <a:lnTo>
                      <a:pt x="143" y="29"/>
                    </a:lnTo>
                    <a:lnTo>
                      <a:pt x="147" y="29"/>
                    </a:lnTo>
                    <a:lnTo>
                      <a:pt x="150" y="29"/>
                    </a:lnTo>
                    <a:lnTo>
                      <a:pt x="154" y="36"/>
                    </a:lnTo>
                    <a:lnTo>
                      <a:pt x="157" y="33"/>
                    </a:lnTo>
                    <a:lnTo>
                      <a:pt x="161" y="33"/>
                    </a:lnTo>
                    <a:lnTo>
                      <a:pt x="161" y="33"/>
                    </a:lnTo>
                    <a:lnTo>
                      <a:pt x="164" y="29"/>
                    </a:lnTo>
                    <a:lnTo>
                      <a:pt x="168" y="29"/>
                    </a:lnTo>
                    <a:lnTo>
                      <a:pt x="168" y="29"/>
                    </a:lnTo>
                    <a:lnTo>
                      <a:pt x="168" y="29"/>
                    </a:lnTo>
                    <a:lnTo>
                      <a:pt x="172" y="29"/>
                    </a:lnTo>
                    <a:lnTo>
                      <a:pt x="172" y="29"/>
                    </a:lnTo>
                    <a:lnTo>
                      <a:pt x="175" y="29"/>
                    </a:lnTo>
                    <a:lnTo>
                      <a:pt x="179" y="33"/>
                    </a:lnTo>
                    <a:lnTo>
                      <a:pt x="182" y="29"/>
                    </a:lnTo>
                    <a:lnTo>
                      <a:pt x="182" y="29"/>
                    </a:lnTo>
                    <a:lnTo>
                      <a:pt x="182" y="29"/>
                    </a:lnTo>
                    <a:lnTo>
                      <a:pt x="182" y="25"/>
                    </a:lnTo>
                    <a:lnTo>
                      <a:pt x="182" y="25"/>
                    </a:lnTo>
                    <a:lnTo>
                      <a:pt x="186" y="22"/>
                    </a:lnTo>
                    <a:lnTo>
                      <a:pt x="186" y="22"/>
                    </a:lnTo>
                    <a:lnTo>
                      <a:pt x="189" y="22"/>
                    </a:lnTo>
                    <a:lnTo>
                      <a:pt x="189" y="22"/>
                    </a:lnTo>
                    <a:lnTo>
                      <a:pt x="193" y="22"/>
                    </a:lnTo>
                    <a:lnTo>
                      <a:pt x="197" y="22"/>
                    </a:lnTo>
                    <a:lnTo>
                      <a:pt x="197" y="22"/>
                    </a:lnTo>
                    <a:lnTo>
                      <a:pt x="200" y="18"/>
                    </a:lnTo>
                    <a:lnTo>
                      <a:pt x="200" y="18"/>
                    </a:lnTo>
                    <a:lnTo>
                      <a:pt x="197" y="15"/>
                    </a:lnTo>
                    <a:lnTo>
                      <a:pt x="197" y="15"/>
                    </a:lnTo>
                    <a:lnTo>
                      <a:pt x="200" y="11"/>
                    </a:lnTo>
                    <a:lnTo>
                      <a:pt x="204" y="4"/>
                    </a:lnTo>
                    <a:lnTo>
                      <a:pt x="207" y="4"/>
                    </a:lnTo>
                    <a:lnTo>
                      <a:pt x="207" y="0"/>
                    </a:lnTo>
                    <a:lnTo>
                      <a:pt x="207" y="0"/>
                    </a:lnTo>
                    <a:lnTo>
                      <a:pt x="211" y="0"/>
                    </a:lnTo>
                    <a:lnTo>
                      <a:pt x="211" y="0"/>
                    </a:lnTo>
                    <a:lnTo>
                      <a:pt x="215" y="0"/>
                    </a:lnTo>
                    <a:lnTo>
                      <a:pt x="222" y="4"/>
                    </a:lnTo>
                    <a:lnTo>
                      <a:pt x="222" y="7"/>
                    </a:lnTo>
                    <a:lnTo>
                      <a:pt x="218" y="11"/>
                    </a:lnTo>
                    <a:lnTo>
                      <a:pt x="218" y="11"/>
                    </a:lnTo>
                    <a:lnTo>
                      <a:pt x="218" y="11"/>
                    </a:lnTo>
                    <a:lnTo>
                      <a:pt x="222" y="15"/>
                    </a:lnTo>
                    <a:lnTo>
                      <a:pt x="225" y="11"/>
                    </a:lnTo>
                    <a:lnTo>
                      <a:pt x="225" y="15"/>
                    </a:lnTo>
                    <a:lnTo>
                      <a:pt x="225" y="15"/>
                    </a:lnTo>
                    <a:lnTo>
                      <a:pt x="225" y="15"/>
                    </a:lnTo>
                    <a:lnTo>
                      <a:pt x="225" y="15"/>
                    </a:lnTo>
                    <a:lnTo>
                      <a:pt x="225" y="18"/>
                    </a:lnTo>
                    <a:lnTo>
                      <a:pt x="225" y="22"/>
                    </a:lnTo>
                    <a:lnTo>
                      <a:pt x="225" y="22"/>
                    </a:lnTo>
                    <a:lnTo>
                      <a:pt x="222" y="25"/>
                    </a:lnTo>
                    <a:lnTo>
                      <a:pt x="222" y="29"/>
                    </a:lnTo>
                    <a:lnTo>
                      <a:pt x="222" y="33"/>
                    </a:lnTo>
                    <a:lnTo>
                      <a:pt x="222" y="36"/>
                    </a:lnTo>
                    <a:lnTo>
                      <a:pt x="225" y="40"/>
                    </a:lnTo>
                    <a:lnTo>
                      <a:pt x="229" y="43"/>
                    </a:lnTo>
                    <a:lnTo>
                      <a:pt x="229" y="43"/>
                    </a:lnTo>
                    <a:lnTo>
                      <a:pt x="229" y="43"/>
                    </a:lnTo>
                    <a:lnTo>
                      <a:pt x="232" y="43"/>
                    </a:lnTo>
                    <a:lnTo>
                      <a:pt x="236" y="40"/>
                    </a:lnTo>
                    <a:lnTo>
                      <a:pt x="240" y="36"/>
                    </a:lnTo>
                    <a:lnTo>
                      <a:pt x="250" y="36"/>
                    </a:lnTo>
                    <a:lnTo>
                      <a:pt x="250" y="33"/>
                    </a:lnTo>
                    <a:lnTo>
                      <a:pt x="250" y="33"/>
                    </a:lnTo>
                    <a:lnTo>
                      <a:pt x="254" y="29"/>
                    </a:lnTo>
                    <a:lnTo>
                      <a:pt x="254" y="29"/>
                    </a:lnTo>
                    <a:lnTo>
                      <a:pt x="258" y="29"/>
                    </a:lnTo>
                    <a:lnTo>
                      <a:pt x="261" y="25"/>
                    </a:lnTo>
                    <a:lnTo>
                      <a:pt x="261" y="25"/>
                    </a:lnTo>
                    <a:lnTo>
                      <a:pt x="265" y="25"/>
                    </a:lnTo>
                    <a:lnTo>
                      <a:pt x="265" y="25"/>
                    </a:lnTo>
                    <a:lnTo>
                      <a:pt x="268" y="25"/>
                    </a:lnTo>
                    <a:lnTo>
                      <a:pt x="268" y="25"/>
                    </a:lnTo>
                    <a:lnTo>
                      <a:pt x="272" y="25"/>
                    </a:lnTo>
                    <a:lnTo>
                      <a:pt x="272" y="29"/>
                    </a:lnTo>
                    <a:lnTo>
                      <a:pt x="272" y="29"/>
                    </a:lnTo>
                    <a:lnTo>
                      <a:pt x="272" y="29"/>
                    </a:lnTo>
                    <a:lnTo>
                      <a:pt x="275" y="29"/>
                    </a:lnTo>
                    <a:lnTo>
                      <a:pt x="275" y="29"/>
                    </a:lnTo>
                    <a:lnTo>
                      <a:pt x="275" y="29"/>
                    </a:lnTo>
                    <a:lnTo>
                      <a:pt x="283" y="25"/>
                    </a:lnTo>
                    <a:lnTo>
                      <a:pt x="286" y="25"/>
                    </a:lnTo>
                    <a:lnTo>
                      <a:pt x="286" y="25"/>
                    </a:lnTo>
                    <a:lnTo>
                      <a:pt x="290" y="25"/>
                    </a:lnTo>
                    <a:lnTo>
                      <a:pt x="293" y="25"/>
                    </a:lnTo>
                    <a:lnTo>
                      <a:pt x="293" y="29"/>
                    </a:lnTo>
                    <a:lnTo>
                      <a:pt x="293" y="29"/>
                    </a:lnTo>
                    <a:lnTo>
                      <a:pt x="290" y="29"/>
                    </a:lnTo>
                    <a:lnTo>
                      <a:pt x="293" y="29"/>
                    </a:lnTo>
                    <a:lnTo>
                      <a:pt x="290" y="29"/>
                    </a:lnTo>
                    <a:lnTo>
                      <a:pt x="290" y="29"/>
                    </a:lnTo>
                    <a:lnTo>
                      <a:pt x="286" y="29"/>
                    </a:lnTo>
                    <a:lnTo>
                      <a:pt x="286" y="33"/>
                    </a:lnTo>
                    <a:lnTo>
                      <a:pt x="286" y="33"/>
                    </a:lnTo>
                    <a:lnTo>
                      <a:pt x="286" y="33"/>
                    </a:lnTo>
                    <a:lnTo>
                      <a:pt x="290" y="36"/>
                    </a:lnTo>
                    <a:lnTo>
                      <a:pt x="290" y="36"/>
                    </a:lnTo>
                    <a:lnTo>
                      <a:pt x="283" y="36"/>
                    </a:lnTo>
                    <a:lnTo>
                      <a:pt x="283" y="36"/>
                    </a:lnTo>
                    <a:lnTo>
                      <a:pt x="283" y="36"/>
                    </a:lnTo>
                    <a:lnTo>
                      <a:pt x="279" y="40"/>
                    </a:lnTo>
                    <a:lnTo>
                      <a:pt x="275" y="40"/>
                    </a:lnTo>
                    <a:lnTo>
                      <a:pt x="272" y="36"/>
                    </a:lnTo>
                    <a:lnTo>
                      <a:pt x="268" y="36"/>
                    </a:lnTo>
                    <a:lnTo>
                      <a:pt x="268" y="36"/>
                    </a:lnTo>
                    <a:lnTo>
                      <a:pt x="254" y="40"/>
                    </a:lnTo>
                    <a:lnTo>
                      <a:pt x="254" y="36"/>
                    </a:lnTo>
                    <a:lnTo>
                      <a:pt x="250" y="40"/>
                    </a:lnTo>
                    <a:lnTo>
                      <a:pt x="247" y="40"/>
                    </a:lnTo>
                    <a:lnTo>
                      <a:pt x="243" y="40"/>
                    </a:lnTo>
                    <a:lnTo>
                      <a:pt x="240" y="43"/>
                    </a:lnTo>
                    <a:lnTo>
                      <a:pt x="240" y="43"/>
                    </a:lnTo>
                    <a:lnTo>
                      <a:pt x="236" y="43"/>
                    </a:lnTo>
                    <a:lnTo>
                      <a:pt x="236" y="43"/>
                    </a:lnTo>
                    <a:lnTo>
                      <a:pt x="236" y="47"/>
                    </a:lnTo>
                    <a:lnTo>
                      <a:pt x="232" y="47"/>
                    </a:lnTo>
                    <a:lnTo>
                      <a:pt x="232" y="47"/>
                    </a:lnTo>
                    <a:lnTo>
                      <a:pt x="232" y="47"/>
                    </a:lnTo>
                    <a:lnTo>
                      <a:pt x="232" y="51"/>
                    </a:lnTo>
                    <a:lnTo>
                      <a:pt x="229" y="47"/>
                    </a:lnTo>
                    <a:lnTo>
                      <a:pt x="229" y="47"/>
                    </a:lnTo>
                    <a:lnTo>
                      <a:pt x="225" y="47"/>
                    </a:lnTo>
                    <a:lnTo>
                      <a:pt x="225" y="51"/>
                    </a:lnTo>
                    <a:lnTo>
                      <a:pt x="222" y="54"/>
                    </a:lnTo>
                    <a:lnTo>
                      <a:pt x="218" y="58"/>
                    </a:lnTo>
                    <a:lnTo>
                      <a:pt x="218" y="58"/>
                    </a:lnTo>
                    <a:lnTo>
                      <a:pt x="218" y="58"/>
                    </a:lnTo>
                    <a:lnTo>
                      <a:pt x="222" y="61"/>
                    </a:lnTo>
                    <a:lnTo>
                      <a:pt x="225" y="61"/>
                    </a:lnTo>
                    <a:lnTo>
                      <a:pt x="225" y="68"/>
                    </a:lnTo>
                    <a:lnTo>
                      <a:pt x="229" y="72"/>
                    </a:lnTo>
                    <a:lnTo>
                      <a:pt x="229" y="72"/>
                    </a:lnTo>
                    <a:lnTo>
                      <a:pt x="225" y="76"/>
                    </a:lnTo>
                    <a:lnTo>
                      <a:pt x="225" y="76"/>
                    </a:lnTo>
                    <a:lnTo>
                      <a:pt x="225" y="76"/>
                    </a:lnTo>
                    <a:lnTo>
                      <a:pt x="225" y="79"/>
                    </a:lnTo>
                    <a:lnTo>
                      <a:pt x="225" y="83"/>
                    </a:lnTo>
                    <a:lnTo>
                      <a:pt x="222" y="83"/>
                    </a:lnTo>
                    <a:lnTo>
                      <a:pt x="222" y="86"/>
                    </a:lnTo>
                    <a:lnTo>
                      <a:pt x="218" y="90"/>
                    </a:lnTo>
                    <a:lnTo>
                      <a:pt x="215" y="90"/>
                    </a:lnTo>
                    <a:lnTo>
                      <a:pt x="215" y="94"/>
                    </a:lnTo>
                    <a:lnTo>
                      <a:pt x="215" y="94"/>
                    </a:lnTo>
                    <a:lnTo>
                      <a:pt x="218" y="97"/>
                    </a:lnTo>
                    <a:lnTo>
                      <a:pt x="218" y="97"/>
                    </a:lnTo>
                    <a:lnTo>
                      <a:pt x="218" y="97"/>
                    </a:lnTo>
                    <a:lnTo>
                      <a:pt x="218" y="101"/>
                    </a:lnTo>
                    <a:lnTo>
                      <a:pt x="215" y="104"/>
                    </a:lnTo>
                    <a:lnTo>
                      <a:pt x="211" y="104"/>
                    </a:lnTo>
                    <a:lnTo>
                      <a:pt x="207" y="104"/>
                    </a:lnTo>
                    <a:lnTo>
                      <a:pt x="204" y="104"/>
                    </a:lnTo>
                    <a:lnTo>
                      <a:pt x="197" y="104"/>
                    </a:lnTo>
                    <a:lnTo>
                      <a:pt x="193" y="104"/>
                    </a:lnTo>
                    <a:lnTo>
                      <a:pt x="193" y="104"/>
                    </a:lnTo>
                    <a:lnTo>
                      <a:pt x="193" y="108"/>
                    </a:lnTo>
                    <a:lnTo>
                      <a:pt x="193" y="108"/>
                    </a:lnTo>
                    <a:lnTo>
                      <a:pt x="197" y="112"/>
                    </a:lnTo>
                    <a:lnTo>
                      <a:pt x="197" y="112"/>
                    </a:lnTo>
                    <a:lnTo>
                      <a:pt x="200" y="115"/>
                    </a:lnTo>
                    <a:lnTo>
                      <a:pt x="200" y="119"/>
                    </a:lnTo>
                    <a:lnTo>
                      <a:pt x="200" y="119"/>
                    </a:lnTo>
                    <a:lnTo>
                      <a:pt x="197" y="122"/>
                    </a:lnTo>
                    <a:lnTo>
                      <a:pt x="197" y="122"/>
                    </a:lnTo>
                    <a:lnTo>
                      <a:pt x="193" y="126"/>
                    </a:lnTo>
                    <a:lnTo>
                      <a:pt x="189" y="126"/>
                    </a:lnTo>
                    <a:lnTo>
                      <a:pt x="186" y="126"/>
                    </a:lnTo>
                    <a:lnTo>
                      <a:pt x="186" y="129"/>
                    </a:lnTo>
                    <a:lnTo>
                      <a:pt x="182" y="133"/>
                    </a:lnTo>
                    <a:lnTo>
                      <a:pt x="182" y="133"/>
                    </a:lnTo>
                    <a:lnTo>
                      <a:pt x="182" y="137"/>
                    </a:lnTo>
                    <a:lnTo>
                      <a:pt x="182" y="137"/>
                    </a:lnTo>
                    <a:lnTo>
                      <a:pt x="182" y="137"/>
                    </a:lnTo>
                    <a:lnTo>
                      <a:pt x="179" y="137"/>
                    </a:lnTo>
                    <a:lnTo>
                      <a:pt x="179" y="140"/>
                    </a:lnTo>
                    <a:lnTo>
                      <a:pt x="179" y="140"/>
                    </a:lnTo>
                    <a:lnTo>
                      <a:pt x="179" y="147"/>
                    </a:lnTo>
                    <a:lnTo>
                      <a:pt x="179" y="151"/>
                    </a:lnTo>
                    <a:lnTo>
                      <a:pt x="179" y="151"/>
                    </a:lnTo>
                    <a:lnTo>
                      <a:pt x="172" y="158"/>
                    </a:lnTo>
                    <a:lnTo>
                      <a:pt x="172" y="162"/>
                    </a:lnTo>
                    <a:lnTo>
                      <a:pt x="168" y="158"/>
                    </a:lnTo>
                    <a:lnTo>
                      <a:pt x="168" y="158"/>
                    </a:lnTo>
                    <a:lnTo>
                      <a:pt x="168" y="158"/>
                    </a:lnTo>
                    <a:lnTo>
                      <a:pt x="164" y="155"/>
                    </a:lnTo>
                    <a:lnTo>
                      <a:pt x="164" y="155"/>
                    </a:lnTo>
                    <a:lnTo>
                      <a:pt x="161" y="155"/>
                    </a:lnTo>
                    <a:lnTo>
                      <a:pt x="164" y="158"/>
                    </a:lnTo>
                    <a:lnTo>
                      <a:pt x="164" y="158"/>
                    </a:lnTo>
                    <a:lnTo>
                      <a:pt x="157" y="155"/>
                    </a:lnTo>
                    <a:lnTo>
                      <a:pt x="157" y="155"/>
                    </a:lnTo>
                    <a:lnTo>
                      <a:pt x="154" y="158"/>
                    </a:lnTo>
                    <a:lnTo>
                      <a:pt x="154" y="158"/>
                    </a:lnTo>
                    <a:lnTo>
                      <a:pt x="147" y="162"/>
                    </a:lnTo>
                    <a:lnTo>
                      <a:pt x="147" y="162"/>
                    </a:lnTo>
                    <a:lnTo>
                      <a:pt x="147" y="162"/>
                    </a:lnTo>
                    <a:lnTo>
                      <a:pt x="150" y="165"/>
                    </a:lnTo>
                    <a:lnTo>
                      <a:pt x="150" y="165"/>
                    </a:lnTo>
                    <a:lnTo>
                      <a:pt x="147" y="165"/>
                    </a:lnTo>
                    <a:lnTo>
                      <a:pt x="143" y="165"/>
                    </a:lnTo>
                    <a:lnTo>
                      <a:pt x="139" y="169"/>
                    </a:lnTo>
                    <a:lnTo>
                      <a:pt x="136" y="169"/>
                    </a:lnTo>
                    <a:lnTo>
                      <a:pt x="132" y="169"/>
                    </a:lnTo>
                    <a:lnTo>
                      <a:pt x="132" y="165"/>
                    </a:lnTo>
                    <a:lnTo>
                      <a:pt x="132" y="165"/>
                    </a:lnTo>
                    <a:lnTo>
                      <a:pt x="129" y="165"/>
                    </a:lnTo>
                    <a:lnTo>
                      <a:pt x="125" y="169"/>
                    </a:lnTo>
                    <a:lnTo>
                      <a:pt x="121" y="173"/>
                    </a:lnTo>
                    <a:lnTo>
                      <a:pt x="121" y="176"/>
                    </a:lnTo>
                    <a:lnTo>
                      <a:pt x="118" y="180"/>
                    </a:lnTo>
                    <a:lnTo>
                      <a:pt x="118" y="187"/>
                    </a:lnTo>
                    <a:lnTo>
                      <a:pt x="118" y="194"/>
                    </a:lnTo>
                    <a:lnTo>
                      <a:pt x="118" y="194"/>
                    </a:lnTo>
                    <a:lnTo>
                      <a:pt x="118" y="194"/>
                    </a:lnTo>
                    <a:lnTo>
                      <a:pt x="118" y="198"/>
                    </a:lnTo>
                    <a:lnTo>
                      <a:pt x="118" y="201"/>
                    </a:lnTo>
                    <a:lnTo>
                      <a:pt x="107" y="201"/>
                    </a:lnTo>
                    <a:lnTo>
                      <a:pt x="100" y="205"/>
                    </a:lnTo>
                    <a:lnTo>
                      <a:pt x="93" y="205"/>
                    </a:lnTo>
                    <a:lnTo>
                      <a:pt x="86" y="205"/>
                    </a:lnTo>
                    <a:lnTo>
                      <a:pt x="78" y="205"/>
                    </a:lnTo>
                    <a:lnTo>
                      <a:pt x="75" y="205"/>
                    </a:lnTo>
                    <a:lnTo>
                      <a:pt x="75" y="205"/>
                    </a:lnTo>
                    <a:lnTo>
                      <a:pt x="75" y="208"/>
                    </a:lnTo>
                    <a:lnTo>
                      <a:pt x="75" y="208"/>
                    </a:lnTo>
                    <a:lnTo>
                      <a:pt x="68" y="205"/>
                    </a:lnTo>
                    <a:lnTo>
                      <a:pt x="61" y="205"/>
                    </a:lnTo>
                    <a:lnTo>
                      <a:pt x="57" y="208"/>
                    </a:lnTo>
                    <a:lnTo>
                      <a:pt x="50" y="208"/>
                    </a:lnTo>
                    <a:lnTo>
                      <a:pt x="46" y="208"/>
                    </a:lnTo>
                    <a:lnTo>
                      <a:pt x="43" y="208"/>
                    </a:lnTo>
                    <a:lnTo>
                      <a:pt x="43" y="208"/>
                    </a:lnTo>
                    <a:lnTo>
                      <a:pt x="43" y="208"/>
                    </a:lnTo>
                    <a:lnTo>
                      <a:pt x="39" y="208"/>
                    </a:lnTo>
                    <a:lnTo>
                      <a:pt x="39" y="208"/>
                    </a:lnTo>
                    <a:lnTo>
                      <a:pt x="32" y="205"/>
                    </a:lnTo>
                    <a:lnTo>
                      <a:pt x="10" y="198"/>
                    </a:lnTo>
                    <a:lnTo>
                      <a:pt x="10" y="198"/>
                    </a:lnTo>
                  </a:path>
                </a:pathLst>
              </a:custGeom>
              <a:solidFill>
                <a:schemeClr val="accent4"/>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dirty="0">
                  <a:solidFill>
                    <a:prstClr val="black"/>
                  </a:solidFill>
                  <a:latin typeface="Calibri" panose="020F0502020204030204"/>
                  <a:ea typeface="+mn-ea"/>
                </a:endParaRPr>
              </a:p>
            </p:txBody>
          </p:sp>
          <p:sp>
            <p:nvSpPr>
              <p:cNvPr id="280" name="Freeform 3417">
                <a:extLst>
                  <a:ext uri="{FF2B5EF4-FFF2-40B4-BE49-F238E27FC236}">
                    <a16:creationId xmlns:a16="http://schemas.microsoft.com/office/drawing/2014/main" id="{72D3B2B5-2700-497A-ABD5-1C3A3CA0B22C}"/>
                  </a:ext>
                </a:extLst>
              </p:cNvPr>
              <p:cNvSpPr>
                <a:spLocks/>
              </p:cNvSpPr>
              <p:nvPr/>
            </p:nvSpPr>
            <p:spPr bwMode="auto">
              <a:xfrm>
                <a:off x="4238" y="3044"/>
                <a:ext cx="157" cy="147"/>
              </a:xfrm>
              <a:custGeom>
                <a:avLst/>
                <a:gdLst>
                  <a:gd name="T0" fmla="*/ 75 w 157"/>
                  <a:gd name="T1" fmla="*/ 22 h 147"/>
                  <a:gd name="T2" fmla="*/ 71 w 157"/>
                  <a:gd name="T3" fmla="*/ 25 h 147"/>
                  <a:gd name="T4" fmla="*/ 71 w 157"/>
                  <a:gd name="T5" fmla="*/ 25 h 147"/>
                  <a:gd name="T6" fmla="*/ 68 w 157"/>
                  <a:gd name="T7" fmla="*/ 25 h 147"/>
                  <a:gd name="T8" fmla="*/ 64 w 157"/>
                  <a:gd name="T9" fmla="*/ 25 h 147"/>
                  <a:gd name="T10" fmla="*/ 64 w 157"/>
                  <a:gd name="T11" fmla="*/ 25 h 147"/>
                  <a:gd name="T12" fmla="*/ 61 w 157"/>
                  <a:gd name="T13" fmla="*/ 25 h 147"/>
                  <a:gd name="T14" fmla="*/ 57 w 157"/>
                  <a:gd name="T15" fmla="*/ 29 h 147"/>
                  <a:gd name="T16" fmla="*/ 57 w 157"/>
                  <a:gd name="T17" fmla="*/ 29 h 147"/>
                  <a:gd name="T18" fmla="*/ 57 w 157"/>
                  <a:gd name="T19" fmla="*/ 33 h 147"/>
                  <a:gd name="T20" fmla="*/ 53 w 157"/>
                  <a:gd name="T21" fmla="*/ 33 h 147"/>
                  <a:gd name="T22" fmla="*/ 50 w 157"/>
                  <a:gd name="T23" fmla="*/ 33 h 147"/>
                  <a:gd name="T24" fmla="*/ 46 w 157"/>
                  <a:gd name="T25" fmla="*/ 36 h 147"/>
                  <a:gd name="T26" fmla="*/ 46 w 157"/>
                  <a:gd name="T27" fmla="*/ 40 h 147"/>
                  <a:gd name="T28" fmla="*/ 43 w 157"/>
                  <a:gd name="T29" fmla="*/ 43 h 147"/>
                  <a:gd name="T30" fmla="*/ 39 w 157"/>
                  <a:gd name="T31" fmla="*/ 47 h 147"/>
                  <a:gd name="T32" fmla="*/ 35 w 157"/>
                  <a:gd name="T33" fmla="*/ 51 h 147"/>
                  <a:gd name="T34" fmla="*/ 28 w 157"/>
                  <a:gd name="T35" fmla="*/ 51 h 147"/>
                  <a:gd name="T36" fmla="*/ 28 w 157"/>
                  <a:gd name="T37" fmla="*/ 47 h 147"/>
                  <a:gd name="T38" fmla="*/ 21 w 157"/>
                  <a:gd name="T39" fmla="*/ 47 h 147"/>
                  <a:gd name="T40" fmla="*/ 14 w 157"/>
                  <a:gd name="T41" fmla="*/ 51 h 147"/>
                  <a:gd name="T42" fmla="*/ 3 w 157"/>
                  <a:gd name="T43" fmla="*/ 47 h 147"/>
                  <a:gd name="T44" fmla="*/ 0 w 157"/>
                  <a:gd name="T45" fmla="*/ 47 h 147"/>
                  <a:gd name="T46" fmla="*/ 0 w 157"/>
                  <a:gd name="T47" fmla="*/ 51 h 147"/>
                  <a:gd name="T48" fmla="*/ 10 w 157"/>
                  <a:gd name="T49" fmla="*/ 61 h 147"/>
                  <a:gd name="T50" fmla="*/ 14 w 157"/>
                  <a:gd name="T51" fmla="*/ 72 h 147"/>
                  <a:gd name="T52" fmla="*/ 28 w 157"/>
                  <a:gd name="T53" fmla="*/ 90 h 147"/>
                  <a:gd name="T54" fmla="*/ 39 w 157"/>
                  <a:gd name="T55" fmla="*/ 97 h 147"/>
                  <a:gd name="T56" fmla="*/ 46 w 157"/>
                  <a:gd name="T57" fmla="*/ 101 h 147"/>
                  <a:gd name="T58" fmla="*/ 53 w 157"/>
                  <a:gd name="T59" fmla="*/ 112 h 147"/>
                  <a:gd name="T60" fmla="*/ 57 w 157"/>
                  <a:gd name="T61" fmla="*/ 126 h 147"/>
                  <a:gd name="T62" fmla="*/ 61 w 157"/>
                  <a:gd name="T63" fmla="*/ 129 h 147"/>
                  <a:gd name="T64" fmla="*/ 71 w 157"/>
                  <a:gd name="T65" fmla="*/ 129 h 147"/>
                  <a:gd name="T66" fmla="*/ 78 w 157"/>
                  <a:gd name="T67" fmla="*/ 133 h 147"/>
                  <a:gd name="T68" fmla="*/ 89 w 157"/>
                  <a:gd name="T69" fmla="*/ 137 h 147"/>
                  <a:gd name="T70" fmla="*/ 100 w 157"/>
                  <a:gd name="T71" fmla="*/ 140 h 147"/>
                  <a:gd name="T72" fmla="*/ 111 w 157"/>
                  <a:gd name="T73" fmla="*/ 140 h 147"/>
                  <a:gd name="T74" fmla="*/ 121 w 157"/>
                  <a:gd name="T75" fmla="*/ 144 h 147"/>
                  <a:gd name="T76" fmla="*/ 129 w 157"/>
                  <a:gd name="T77" fmla="*/ 147 h 147"/>
                  <a:gd name="T78" fmla="*/ 129 w 157"/>
                  <a:gd name="T79" fmla="*/ 147 h 147"/>
                  <a:gd name="T80" fmla="*/ 132 w 157"/>
                  <a:gd name="T81" fmla="*/ 137 h 147"/>
                  <a:gd name="T82" fmla="*/ 139 w 157"/>
                  <a:gd name="T83" fmla="*/ 133 h 147"/>
                  <a:gd name="T84" fmla="*/ 147 w 157"/>
                  <a:gd name="T85" fmla="*/ 115 h 147"/>
                  <a:gd name="T86" fmla="*/ 157 w 157"/>
                  <a:gd name="T87" fmla="*/ 94 h 147"/>
                  <a:gd name="T88" fmla="*/ 154 w 157"/>
                  <a:gd name="T89" fmla="*/ 79 h 147"/>
                  <a:gd name="T90" fmla="*/ 157 w 157"/>
                  <a:gd name="T91" fmla="*/ 65 h 147"/>
                  <a:gd name="T92" fmla="*/ 157 w 157"/>
                  <a:gd name="T93" fmla="*/ 54 h 147"/>
                  <a:gd name="T94" fmla="*/ 157 w 157"/>
                  <a:gd name="T95" fmla="*/ 40 h 147"/>
                  <a:gd name="T96" fmla="*/ 157 w 157"/>
                  <a:gd name="T97" fmla="*/ 25 h 147"/>
                  <a:gd name="T98" fmla="*/ 154 w 157"/>
                  <a:gd name="T99" fmla="*/ 18 h 147"/>
                  <a:gd name="T100" fmla="*/ 129 w 157"/>
                  <a:gd name="T101" fmla="*/ 11 h 147"/>
                  <a:gd name="T102" fmla="*/ 118 w 157"/>
                  <a:gd name="T103" fmla="*/ 7 h 147"/>
                  <a:gd name="T104" fmla="*/ 104 w 157"/>
                  <a:gd name="T105" fmla="*/ 7 h 147"/>
                  <a:gd name="T106" fmla="*/ 104 w 157"/>
                  <a:gd name="T107" fmla="*/ 0 h 147"/>
                  <a:gd name="T108" fmla="*/ 96 w 157"/>
                  <a:gd name="T109" fmla="*/ 0 h 147"/>
                  <a:gd name="T110" fmla="*/ 93 w 157"/>
                  <a:gd name="T111" fmla="*/ 0 h 147"/>
                  <a:gd name="T112" fmla="*/ 86 w 157"/>
                  <a:gd name="T113" fmla="*/ 0 h 147"/>
                  <a:gd name="T114" fmla="*/ 78 w 157"/>
                  <a:gd name="T115" fmla="*/ 4 h 147"/>
                  <a:gd name="T116" fmla="*/ 75 w 157"/>
                  <a:gd name="T117" fmla="*/ 7 h 147"/>
                  <a:gd name="T118" fmla="*/ 71 w 157"/>
                  <a:gd name="T119" fmla="*/ 11 h 147"/>
                  <a:gd name="T120" fmla="*/ 71 w 157"/>
                  <a:gd name="T121" fmla="*/ 15 h 147"/>
                  <a:gd name="T122" fmla="*/ 71 w 157"/>
                  <a:gd name="T123" fmla="*/ 1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7" h="147">
                    <a:moveTo>
                      <a:pt x="71" y="18"/>
                    </a:moveTo>
                    <a:lnTo>
                      <a:pt x="75" y="22"/>
                    </a:lnTo>
                    <a:lnTo>
                      <a:pt x="75" y="22"/>
                    </a:lnTo>
                    <a:lnTo>
                      <a:pt x="71" y="25"/>
                    </a:lnTo>
                    <a:lnTo>
                      <a:pt x="71" y="25"/>
                    </a:lnTo>
                    <a:lnTo>
                      <a:pt x="71" y="25"/>
                    </a:lnTo>
                    <a:lnTo>
                      <a:pt x="68" y="25"/>
                    </a:lnTo>
                    <a:lnTo>
                      <a:pt x="68" y="25"/>
                    </a:lnTo>
                    <a:lnTo>
                      <a:pt x="64" y="25"/>
                    </a:lnTo>
                    <a:lnTo>
                      <a:pt x="64" y="25"/>
                    </a:lnTo>
                    <a:lnTo>
                      <a:pt x="64" y="25"/>
                    </a:lnTo>
                    <a:lnTo>
                      <a:pt x="64" y="25"/>
                    </a:lnTo>
                    <a:lnTo>
                      <a:pt x="61" y="25"/>
                    </a:lnTo>
                    <a:lnTo>
                      <a:pt x="61" y="25"/>
                    </a:lnTo>
                    <a:lnTo>
                      <a:pt x="57" y="29"/>
                    </a:lnTo>
                    <a:lnTo>
                      <a:pt x="57" y="29"/>
                    </a:lnTo>
                    <a:lnTo>
                      <a:pt x="57" y="29"/>
                    </a:lnTo>
                    <a:lnTo>
                      <a:pt x="57" y="29"/>
                    </a:lnTo>
                    <a:lnTo>
                      <a:pt x="57" y="33"/>
                    </a:lnTo>
                    <a:lnTo>
                      <a:pt x="57" y="33"/>
                    </a:lnTo>
                    <a:lnTo>
                      <a:pt x="57" y="29"/>
                    </a:lnTo>
                    <a:lnTo>
                      <a:pt x="53" y="33"/>
                    </a:lnTo>
                    <a:lnTo>
                      <a:pt x="53" y="33"/>
                    </a:lnTo>
                    <a:lnTo>
                      <a:pt x="50" y="33"/>
                    </a:lnTo>
                    <a:lnTo>
                      <a:pt x="50" y="36"/>
                    </a:lnTo>
                    <a:lnTo>
                      <a:pt x="46" y="36"/>
                    </a:lnTo>
                    <a:lnTo>
                      <a:pt x="46" y="40"/>
                    </a:lnTo>
                    <a:lnTo>
                      <a:pt x="46" y="40"/>
                    </a:lnTo>
                    <a:lnTo>
                      <a:pt x="46" y="40"/>
                    </a:lnTo>
                    <a:lnTo>
                      <a:pt x="43" y="43"/>
                    </a:lnTo>
                    <a:lnTo>
                      <a:pt x="39" y="47"/>
                    </a:lnTo>
                    <a:lnTo>
                      <a:pt x="39" y="47"/>
                    </a:lnTo>
                    <a:lnTo>
                      <a:pt x="35" y="47"/>
                    </a:lnTo>
                    <a:lnTo>
                      <a:pt x="35" y="51"/>
                    </a:lnTo>
                    <a:lnTo>
                      <a:pt x="32" y="51"/>
                    </a:lnTo>
                    <a:lnTo>
                      <a:pt x="28" y="51"/>
                    </a:lnTo>
                    <a:lnTo>
                      <a:pt x="28" y="51"/>
                    </a:lnTo>
                    <a:lnTo>
                      <a:pt x="28" y="47"/>
                    </a:lnTo>
                    <a:lnTo>
                      <a:pt x="25" y="47"/>
                    </a:lnTo>
                    <a:lnTo>
                      <a:pt x="21" y="47"/>
                    </a:lnTo>
                    <a:lnTo>
                      <a:pt x="21" y="47"/>
                    </a:lnTo>
                    <a:lnTo>
                      <a:pt x="14" y="51"/>
                    </a:lnTo>
                    <a:lnTo>
                      <a:pt x="10" y="47"/>
                    </a:lnTo>
                    <a:lnTo>
                      <a:pt x="3" y="47"/>
                    </a:lnTo>
                    <a:lnTo>
                      <a:pt x="0" y="47"/>
                    </a:lnTo>
                    <a:lnTo>
                      <a:pt x="0" y="47"/>
                    </a:lnTo>
                    <a:lnTo>
                      <a:pt x="0" y="51"/>
                    </a:lnTo>
                    <a:lnTo>
                      <a:pt x="0" y="51"/>
                    </a:lnTo>
                    <a:lnTo>
                      <a:pt x="7" y="58"/>
                    </a:lnTo>
                    <a:lnTo>
                      <a:pt x="10" y="61"/>
                    </a:lnTo>
                    <a:lnTo>
                      <a:pt x="10" y="68"/>
                    </a:lnTo>
                    <a:lnTo>
                      <a:pt x="14" y="72"/>
                    </a:lnTo>
                    <a:lnTo>
                      <a:pt x="18" y="79"/>
                    </a:lnTo>
                    <a:lnTo>
                      <a:pt x="28" y="90"/>
                    </a:lnTo>
                    <a:lnTo>
                      <a:pt x="35" y="94"/>
                    </a:lnTo>
                    <a:lnTo>
                      <a:pt x="39" y="97"/>
                    </a:lnTo>
                    <a:lnTo>
                      <a:pt x="43" y="101"/>
                    </a:lnTo>
                    <a:lnTo>
                      <a:pt x="46" y="101"/>
                    </a:lnTo>
                    <a:lnTo>
                      <a:pt x="50" y="104"/>
                    </a:lnTo>
                    <a:lnTo>
                      <a:pt x="53" y="112"/>
                    </a:lnTo>
                    <a:lnTo>
                      <a:pt x="53" y="119"/>
                    </a:lnTo>
                    <a:lnTo>
                      <a:pt x="57" y="126"/>
                    </a:lnTo>
                    <a:lnTo>
                      <a:pt x="57" y="129"/>
                    </a:lnTo>
                    <a:lnTo>
                      <a:pt x="61" y="129"/>
                    </a:lnTo>
                    <a:lnTo>
                      <a:pt x="68" y="129"/>
                    </a:lnTo>
                    <a:lnTo>
                      <a:pt x="71" y="129"/>
                    </a:lnTo>
                    <a:lnTo>
                      <a:pt x="75" y="133"/>
                    </a:lnTo>
                    <a:lnTo>
                      <a:pt x="78" y="133"/>
                    </a:lnTo>
                    <a:lnTo>
                      <a:pt x="86" y="137"/>
                    </a:lnTo>
                    <a:lnTo>
                      <a:pt x="89" y="137"/>
                    </a:lnTo>
                    <a:lnTo>
                      <a:pt x="93" y="137"/>
                    </a:lnTo>
                    <a:lnTo>
                      <a:pt x="100" y="140"/>
                    </a:lnTo>
                    <a:lnTo>
                      <a:pt x="104" y="140"/>
                    </a:lnTo>
                    <a:lnTo>
                      <a:pt x="111" y="140"/>
                    </a:lnTo>
                    <a:lnTo>
                      <a:pt x="114" y="140"/>
                    </a:lnTo>
                    <a:lnTo>
                      <a:pt x="121" y="144"/>
                    </a:lnTo>
                    <a:lnTo>
                      <a:pt x="129" y="147"/>
                    </a:lnTo>
                    <a:lnTo>
                      <a:pt x="129" y="147"/>
                    </a:lnTo>
                    <a:lnTo>
                      <a:pt x="129" y="147"/>
                    </a:lnTo>
                    <a:lnTo>
                      <a:pt x="129" y="147"/>
                    </a:lnTo>
                    <a:lnTo>
                      <a:pt x="129" y="144"/>
                    </a:lnTo>
                    <a:lnTo>
                      <a:pt x="132" y="137"/>
                    </a:lnTo>
                    <a:lnTo>
                      <a:pt x="132" y="133"/>
                    </a:lnTo>
                    <a:lnTo>
                      <a:pt x="139" y="133"/>
                    </a:lnTo>
                    <a:lnTo>
                      <a:pt x="139" y="129"/>
                    </a:lnTo>
                    <a:lnTo>
                      <a:pt x="147" y="115"/>
                    </a:lnTo>
                    <a:lnTo>
                      <a:pt x="150" y="104"/>
                    </a:lnTo>
                    <a:lnTo>
                      <a:pt x="157" y="94"/>
                    </a:lnTo>
                    <a:lnTo>
                      <a:pt x="154" y="83"/>
                    </a:lnTo>
                    <a:lnTo>
                      <a:pt x="154" y="79"/>
                    </a:lnTo>
                    <a:lnTo>
                      <a:pt x="154" y="72"/>
                    </a:lnTo>
                    <a:lnTo>
                      <a:pt x="157" y="65"/>
                    </a:lnTo>
                    <a:lnTo>
                      <a:pt x="157" y="61"/>
                    </a:lnTo>
                    <a:lnTo>
                      <a:pt x="157" y="54"/>
                    </a:lnTo>
                    <a:lnTo>
                      <a:pt x="157" y="51"/>
                    </a:lnTo>
                    <a:lnTo>
                      <a:pt x="157" y="40"/>
                    </a:lnTo>
                    <a:lnTo>
                      <a:pt x="157" y="29"/>
                    </a:lnTo>
                    <a:lnTo>
                      <a:pt x="157" y="25"/>
                    </a:lnTo>
                    <a:lnTo>
                      <a:pt x="154" y="22"/>
                    </a:lnTo>
                    <a:lnTo>
                      <a:pt x="154" y="18"/>
                    </a:lnTo>
                    <a:lnTo>
                      <a:pt x="139" y="15"/>
                    </a:lnTo>
                    <a:lnTo>
                      <a:pt x="129" y="11"/>
                    </a:lnTo>
                    <a:lnTo>
                      <a:pt x="125" y="7"/>
                    </a:lnTo>
                    <a:lnTo>
                      <a:pt x="118" y="7"/>
                    </a:lnTo>
                    <a:lnTo>
                      <a:pt x="111" y="7"/>
                    </a:lnTo>
                    <a:lnTo>
                      <a:pt x="104" y="7"/>
                    </a:lnTo>
                    <a:lnTo>
                      <a:pt x="104" y="0"/>
                    </a:lnTo>
                    <a:lnTo>
                      <a:pt x="104" y="0"/>
                    </a:lnTo>
                    <a:lnTo>
                      <a:pt x="100" y="0"/>
                    </a:lnTo>
                    <a:lnTo>
                      <a:pt x="96" y="0"/>
                    </a:lnTo>
                    <a:lnTo>
                      <a:pt x="96" y="0"/>
                    </a:lnTo>
                    <a:lnTo>
                      <a:pt x="93" y="0"/>
                    </a:lnTo>
                    <a:lnTo>
                      <a:pt x="93" y="0"/>
                    </a:lnTo>
                    <a:lnTo>
                      <a:pt x="86" y="0"/>
                    </a:lnTo>
                    <a:lnTo>
                      <a:pt x="82" y="4"/>
                    </a:lnTo>
                    <a:lnTo>
                      <a:pt x="78" y="4"/>
                    </a:lnTo>
                    <a:lnTo>
                      <a:pt x="75" y="7"/>
                    </a:lnTo>
                    <a:lnTo>
                      <a:pt x="75" y="7"/>
                    </a:lnTo>
                    <a:lnTo>
                      <a:pt x="71" y="7"/>
                    </a:lnTo>
                    <a:lnTo>
                      <a:pt x="71" y="11"/>
                    </a:lnTo>
                    <a:lnTo>
                      <a:pt x="71" y="15"/>
                    </a:lnTo>
                    <a:lnTo>
                      <a:pt x="71" y="15"/>
                    </a:lnTo>
                    <a:lnTo>
                      <a:pt x="71" y="18"/>
                    </a:lnTo>
                    <a:lnTo>
                      <a:pt x="71" y="18"/>
                    </a:lnTo>
                    <a:lnTo>
                      <a:pt x="71" y="18"/>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1" name="Freeform 3418">
                <a:extLst>
                  <a:ext uri="{FF2B5EF4-FFF2-40B4-BE49-F238E27FC236}">
                    <a16:creationId xmlns:a16="http://schemas.microsoft.com/office/drawing/2014/main" id="{088C187C-7D27-4F8C-942D-20E49B661F10}"/>
                  </a:ext>
                </a:extLst>
              </p:cNvPr>
              <p:cNvSpPr>
                <a:spLocks/>
              </p:cNvSpPr>
              <p:nvPr/>
            </p:nvSpPr>
            <p:spPr bwMode="auto">
              <a:xfrm>
                <a:off x="4238" y="3044"/>
                <a:ext cx="157" cy="147"/>
              </a:xfrm>
              <a:custGeom>
                <a:avLst/>
                <a:gdLst>
                  <a:gd name="T0" fmla="*/ 75 w 157"/>
                  <a:gd name="T1" fmla="*/ 22 h 147"/>
                  <a:gd name="T2" fmla="*/ 71 w 157"/>
                  <a:gd name="T3" fmla="*/ 25 h 147"/>
                  <a:gd name="T4" fmla="*/ 71 w 157"/>
                  <a:gd name="T5" fmla="*/ 25 h 147"/>
                  <a:gd name="T6" fmla="*/ 68 w 157"/>
                  <a:gd name="T7" fmla="*/ 25 h 147"/>
                  <a:gd name="T8" fmla="*/ 64 w 157"/>
                  <a:gd name="T9" fmla="*/ 25 h 147"/>
                  <a:gd name="T10" fmla="*/ 64 w 157"/>
                  <a:gd name="T11" fmla="*/ 25 h 147"/>
                  <a:gd name="T12" fmla="*/ 61 w 157"/>
                  <a:gd name="T13" fmla="*/ 25 h 147"/>
                  <a:gd name="T14" fmla="*/ 57 w 157"/>
                  <a:gd name="T15" fmla="*/ 29 h 147"/>
                  <a:gd name="T16" fmla="*/ 57 w 157"/>
                  <a:gd name="T17" fmla="*/ 29 h 147"/>
                  <a:gd name="T18" fmla="*/ 57 w 157"/>
                  <a:gd name="T19" fmla="*/ 33 h 147"/>
                  <a:gd name="T20" fmla="*/ 53 w 157"/>
                  <a:gd name="T21" fmla="*/ 33 h 147"/>
                  <a:gd name="T22" fmla="*/ 50 w 157"/>
                  <a:gd name="T23" fmla="*/ 33 h 147"/>
                  <a:gd name="T24" fmla="*/ 46 w 157"/>
                  <a:gd name="T25" fmla="*/ 36 h 147"/>
                  <a:gd name="T26" fmla="*/ 46 w 157"/>
                  <a:gd name="T27" fmla="*/ 40 h 147"/>
                  <a:gd name="T28" fmla="*/ 43 w 157"/>
                  <a:gd name="T29" fmla="*/ 43 h 147"/>
                  <a:gd name="T30" fmla="*/ 39 w 157"/>
                  <a:gd name="T31" fmla="*/ 47 h 147"/>
                  <a:gd name="T32" fmla="*/ 35 w 157"/>
                  <a:gd name="T33" fmla="*/ 51 h 147"/>
                  <a:gd name="T34" fmla="*/ 28 w 157"/>
                  <a:gd name="T35" fmla="*/ 51 h 147"/>
                  <a:gd name="T36" fmla="*/ 28 w 157"/>
                  <a:gd name="T37" fmla="*/ 47 h 147"/>
                  <a:gd name="T38" fmla="*/ 21 w 157"/>
                  <a:gd name="T39" fmla="*/ 47 h 147"/>
                  <a:gd name="T40" fmla="*/ 14 w 157"/>
                  <a:gd name="T41" fmla="*/ 51 h 147"/>
                  <a:gd name="T42" fmla="*/ 3 w 157"/>
                  <a:gd name="T43" fmla="*/ 47 h 147"/>
                  <a:gd name="T44" fmla="*/ 0 w 157"/>
                  <a:gd name="T45" fmla="*/ 47 h 147"/>
                  <a:gd name="T46" fmla="*/ 0 w 157"/>
                  <a:gd name="T47" fmla="*/ 51 h 147"/>
                  <a:gd name="T48" fmla="*/ 10 w 157"/>
                  <a:gd name="T49" fmla="*/ 61 h 147"/>
                  <a:gd name="T50" fmla="*/ 14 w 157"/>
                  <a:gd name="T51" fmla="*/ 72 h 147"/>
                  <a:gd name="T52" fmla="*/ 28 w 157"/>
                  <a:gd name="T53" fmla="*/ 90 h 147"/>
                  <a:gd name="T54" fmla="*/ 39 w 157"/>
                  <a:gd name="T55" fmla="*/ 97 h 147"/>
                  <a:gd name="T56" fmla="*/ 46 w 157"/>
                  <a:gd name="T57" fmla="*/ 101 h 147"/>
                  <a:gd name="T58" fmla="*/ 53 w 157"/>
                  <a:gd name="T59" fmla="*/ 112 h 147"/>
                  <a:gd name="T60" fmla="*/ 57 w 157"/>
                  <a:gd name="T61" fmla="*/ 126 h 147"/>
                  <a:gd name="T62" fmla="*/ 61 w 157"/>
                  <a:gd name="T63" fmla="*/ 129 h 147"/>
                  <a:gd name="T64" fmla="*/ 71 w 157"/>
                  <a:gd name="T65" fmla="*/ 129 h 147"/>
                  <a:gd name="T66" fmla="*/ 78 w 157"/>
                  <a:gd name="T67" fmla="*/ 133 h 147"/>
                  <a:gd name="T68" fmla="*/ 89 w 157"/>
                  <a:gd name="T69" fmla="*/ 137 h 147"/>
                  <a:gd name="T70" fmla="*/ 100 w 157"/>
                  <a:gd name="T71" fmla="*/ 140 h 147"/>
                  <a:gd name="T72" fmla="*/ 111 w 157"/>
                  <a:gd name="T73" fmla="*/ 140 h 147"/>
                  <a:gd name="T74" fmla="*/ 121 w 157"/>
                  <a:gd name="T75" fmla="*/ 144 h 147"/>
                  <a:gd name="T76" fmla="*/ 129 w 157"/>
                  <a:gd name="T77" fmla="*/ 147 h 147"/>
                  <a:gd name="T78" fmla="*/ 129 w 157"/>
                  <a:gd name="T79" fmla="*/ 147 h 147"/>
                  <a:gd name="T80" fmla="*/ 132 w 157"/>
                  <a:gd name="T81" fmla="*/ 137 h 147"/>
                  <a:gd name="T82" fmla="*/ 139 w 157"/>
                  <a:gd name="T83" fmla="*/ 133 h 147"/>
                  <a:gd name="T84" fmla="*/ 147 w 157"/>
                  <a:gd name="T85" fmla="*/ 115 h 147"/>
                  <a:gd name="T86" fmla="*/ 157 w 157"/>
                  <a:gd name="T87" fmla="*/ 94 h 147"/>
                  <a:gd name="T88" fmla="*/ 154 w 157"/>
                  <a:gd name="T89" fmla="*/ 79 h 147"/>
                  <a:gd name="T90" fmla="*/ 157 w 157"/>
                  <a:gd name="T91" fmla="*/ 65 h 147"/>
                  <a:gd name="T92" fmla="*/ 157 w 157"/>
                  <a:gd name="T93" fmla="*/ 54 h 147"/>
                  <a:gd name="T94" fmla="*/ 157 w 157"/>
                  <a:gd name="T95" fmla="*/ 40 h 147"/>
                  <a:gd name="T96" fmla="*/ 157 w 157"/>
                  <a:gd name="T97" fmla="*/ 25 h 147"/>
                  <a:gd name="T98" fmla="*/ 154 w 157"/>
                  <a:gd name="T99" fmla="*/ 18 h 147"/>
                  <a:gd name="T100" fmla="*/ 129 w 157"/>
                  <a:gd name="T101" fmla="*/ 11 h 147"/>
                  <a:gd name="T102" fmla="*/ 118 w 157"/>
                  <a:gd name="T103" fmla="*/ 7 h 147"/>
                  <a:gd name="T104" fmla="*/ 104 w 157"/>
                  <a:gd name="T105" fmla="*/ 7 h 147"/>
                  <a:gd name="T106" fmla="*/ 104 w 157"/>
                  <a:gd name="T107" fmla="*/ 0 h 147"/>
                  <a:gd name="T108" fmla="*/ 96 w 157"/>
                  <a:gd name="T109" fmla="*/ 0 h 147"/>
                  <a:gd name="T110" fmla="*/ 93 w 157"/>
                  <a:gd name="T111" fmla="*/ 0 h 147"/>
                  <a:gd name="T112" fmla="*/ 86 w 157"/>
                  <a:gd name="T113" fmla="*/ 0 h 147"/>
                  <a:gd name="T114" fmla="*/ 78 w 157"/>
                  <a:gd name="T115" fmla="*/ 4 h 147"/>
                  <a:gd name="T116" fmla="*/ 75 w 157"/>
                  <a:gd name="T117" fmla="*/ 7 h 147"/>
                  <a:gd name="T118" fmla="*/ 71 w 157"/>
                  <a:gd name="T119" fmla="*/ 11 h 147"/>
                  <a:gd name="T120" fmla="*/ 71 w 157"/>
                  <a:gd name="T121" fmla="*/ 15 h 147"/>
                  <a:gd name="T122" fmla="*/ 71 w 157"/>
                  <a:gd name="T123" fmla="*/ 1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7" h="147">
                    <a:moveTo>
                      <a:pt x="71" y="18"/>
                    </a:moveTo>
                    <a:lnTo>
                      <a:pt x="75" y="22"/>
                    </a:lnTo>
                    <a:lnTo>
                      <a:pt x="75" y="22"/>
                    </a:lnTo>
                    <a:lnTo>
                      <a:pt x="71" y="25"/>
                    </a:lnTo>
                    <a:lnTo>
                      <a:pt x="71" y="25"/>
                    </a:lnTo>
                    <a:lnTo>
                      <a:pt x="71" y="25"/>
                    </a:lnTo>
                    <a:lnTo>
                      <a:pt x="68" y="25"/>
                    </a:lnTo>
                    <a:lnTo>
                      <a:pt x="68" y="25"/>
                    </a:lnTo>
                    <a:lnTo>
                      <a:pt x="64" y="25"/>
                    </a:lnTo>
                    <a:lnTo>
                      <a:pt x="64" y="25"/>
                    </a:lnTo>
                    <a:lnTo>
                      <a:pt x="64" y="25"/>
                    </a:lnTo>
                    <a:lnTo>
                      <a:pt x="64" y="25"/>
                    </a:lnTo>
                    <a:lnTo>
                      <a:pt x="61" y="25"/>
                    </a:lnTo>
                    <a:lnTo>
                      <a:pt x="61" y="25"/>
                    </a:lnTo>
                    <a:lnTo>
                      <a:pt x="57" y="29"/>
                    </a:lnTo>
                    <a:lnTo>
                      <a:pt x="57" y="29"/>
                    </a:lnTo>
                    <a:lnTo>
                      <a:pt x="57" y="29"/>
                    </a:lnTo>
                    <a:lnTo>
                      <a:pt x="57" y="29"/>
                    </a:lnTo>
                    <a:lnTo>
                      <a:pt x="57" y="33"/>
                    </a:lnTo>
                    <a:lnTo>
                      <a:pt x="57" y="33"/>
                    </a:lnTo>
                    <a:lnTo>
                      <a:pt x="57" y="29"/>
                    </a:lnTo>
                    <a:lnTo>
                      <a:pt x="53" y="33"/>
                    </a:lnTo>
                    <a:lnTo>
                      <a:pt x="53" y="33"/>
                    </a:lnTo>
                    <a:lnTo>
                      <a:pt x="50" y="33"/>
                    </a:lnTo>
                    <a:lnTo>
                      <a:pt x="50" y="36"/>
                    </a:lnTo>
                    <a:lnTo>
                      <a:pt x="46" y="36"/>
                    </a:lnTo>
                    <a:lnTo>
                      <a:pt x="46" y="40"/>
                    </a:lnTo>
                    <a:lnTo>
                      <a:pt x="46" y="40"/>
                    </a:lnTo>
                    <a:lnTo>
                      <a:pt x="46" y="40"/>
                    </a:lnTo>
                    <a:lnTo>
                      <a:pt x="43" y="43"/>
                    </a:lnTo>
                    <a:lnTo>
                      <a:pt x="39" y="47"/>
                    </a:lnTo>
                    <a:lnTo>
                      <a:pt x="39" y="47"/>
                    </a:lnTo>
                    <a:lnTo>
                      <a:pt x="35" y="47"/>
                    </a:lnTo>
                    <a:lnTo>
                      <a:pt x="35" y="51"/>
                    </a:lnTo>
                    <a:lnTo>
                      <a:pt x="32" y="51"/>
                    </a:lnTo>
                    <a:lnTo>
                      <a:pt x="28" y="51"/>
                    </a:lnTo>
                    <a:lnTo>
                      <a:pt x="28" y="51"/>
                    </a:lnTo>
                    <a:lnTo>
                      <a:pt x="28" y="47"/>
                    </a:lnTo>
                    <a:lnTo>
                      <a:pt x="25" y="47"/>
                    </a:lnTo>
                    <a:lnTo>
                      <a:pt x="21" y="47"/>
                    </a:lnTo>
                    <a:lnTo>
                      <a:pt x="21" y="47"/>
                    </a:lnTo>
                    <a:lnTo>
                      <a:pt x="14" y="51"/>
                    </a:lnTo>
                    <a:lnTo>
                      <a:pt x="10" y="47"/>
                    </a:lnTo>
                    <a:lnTo>
                      <a:pt x="3" y="47"/>
                    </a:lnTo>
                    <a:lnTo>
                      <a:pt x="0" y="47"/>
                    </a:lnTo>
                    <a:lnTo>
                      <a:pt x="0" y="47"/>
                    </a:lnTo>
                    <a:lnTo>
                      <a:pt x="0" y="51"/>
                    </a:lnTo>
                    <a:lnTo>
                      <a:pt x="0" y="51"/>
                    </a:lnTo>
                    <a:lnTo>
                      <a:pt x="7" y="58"/>
                    </a:lnTo>
                    <a:lnTo>
                      <a:pt x="10" y="61"/>
                    </a:lnTo>
                    <a:lnTo>
                      <a:pt x="10" y="68"/>
                    </a:lnTo>
                    <a:lnTo>
                      <a:pt x="14" y="72"/>
                    </a:lnTo>
                    <a:lnTo>
                      <a:pt x="18" y="79"/>
                    </a:lnTo>
                    <a:lnTo>
                      <a:pt x="28" y="90"/>
                    </a:lnTo>
                    <a:lnTo>
                      <a:pt x="35" y="94"/>
                    </a:lnTo>
                    <a:lnTo>
                      <a:pt x="39" y="97"/>
                    </a:lnTo>
                    <a:lnTo>
                      <a:pt x="43" y="101"/>
                    </a:lnTo>
                    <a:lnTo>
                      <a:pt x="46" y="101"/>
                    </a:lnTo>
                    <a:lnTo>
                      <a:pt x="50" y="104"/>
                    </a:lnTo>
                    <a:lnTo>
                      <a:pt x="53" y="112"/>
                    </a:lnTo>
                    <a:lnTo>
                      <a:pt x="53" y="119"/>
                    </a:lnTo>
                    <a:lnTo>
                      <a:pt x="57" y="126"/>
                    </a:lnTo>
                    <a:lnTo>
                      <a:pt x="57" y="129"/>
                    </a:lnTo>
                    <a:lnTo>
                      <a:pt x="61" y="129"/>
                    </a:lnTo>
                    <a:lnTo>
                      <a:pt x="68" y="129"/>
                    </a:lnTo>
                    <a:lnTo>
                      <a:pt x="71" y="129"/>
                    </a:lnTo>
                    <a:lnTo>
                      <a:pt x="75" y="133"/>
                    </a:lnTo>
                    <a:lnTo>
                      <a:pt x="78" y="133"/>
                    </a:lnTo>
                    <a:lnTo>
                      <a:pt x="86" y="137"/>
                    </a:lnTo>
                    <a:lnTo>
                      <a:pt x="89" y="137"/>
                    </a:lnTo>
                    <a:lnTo>
                      <a:pt x="93" y="137"/>
                    </a:lnTo>
                    <a:lnTo>
                      <a:pt x="100" y="140"/>
                    </a:lnTo>
                    <a:lnTo>
                      <a:pt x="104" y="140"/>
                    </a:lnTo>
                    <a:lnTo>
                      <a:pt x="111" y="140"/>
                    </a:lnTo>
                    <a:lnTo>
                      <a:pt x="114" y="140"/>
                    </a:lnTo>
                    <a:lnTo>
                      <a:pt x="121" y="144"/>
                    </a:lnTo>
                    <a:lnTo>
                      <a:pt x="129" y="147"/>
                    </a:lnTo>
                    <a:lnTo>
                      <a:pt x="129" y="147"/>
                    </a:lnTo>
                    <a:lnTo>
                      <a:pt x="129" y="147"/>
                    </a:lnTo>
                    <a:lnTo>
                      <a:pt x="129" y="147"/>
                    </a:lnTo>
                    <a:lnTo>
                      <a:pt x="129" y="144"/>
                    </a:lnTo>
                    <a:lnTo>
                      <a:pt x="132" y="137"/>
                    </a:lnTo>
                    <a:lnTo>
                      <a:pt x="132" y="133"/>
                    </a:lnTo>
                    <a:lnTo>
                      <a:pt x="139" y="133"/>
                    </a:lnTo>
                    <a:lnTo>
                      <a:pt x="139" y="129"/>
                    </a:lnTo>
                    <a:lnTo>
                      <a:pt x="147" y="115"/>
                    </a:lnTo>
                    <a:lnTo>
                      <a:pt x="150" y="104"/>
                    </a:lnTo>
                    <a:lnTo>
                      <a:pt x="157" y="94"/>
                    </a:lnTo>
                    <a:lnTo>
                      <a:pt x="154" y="83"/>
                    </a:lnTo>
                    <a:lnTo>
                      <a:pt x="154" y="79"/>
                    </a:lnTo>
                    <a:lnTo>
                      <a:pt x="154" y="72"/>
                    </a:lnTo>
                    <a:lnTo>
                      <a:pt x="157" y="65"/>
                    </a:lnTo>
                    <a:lnTo>
                      <a:pt x="157" y="61"/>
                    </a:lnTo>
                    <a:lnTo>
                      <a:pt x="157" y="54"/>
                    </a:lnTo>
                    <a:lnTo>
                      <a:pt x="157" y="51"/>
                    </a:lnTo>
                    <a:lnTo>
                      <a:pt x="157" y="40"/>
                    </a:lnTo>
                    <a:lnTo>
                      <a:pt x="157" y="29"/>
                    </a:lnTo>
                    <a:lnTo>
                      <a:pt x="157" y="25"/>
                    </a:lnTo>
                    <a:lnTo>
                      <a:pt x="154" y="22"/>
                    </a:lnTo>
                    <a:lnTo>
                      <a:pt x="154" y="18"/>
                    </a:lnTo>
                    <a:lnTo>
                      <a:pt x="139" y="15"/>
                    </a:lnTo>
                    <a:lnTo>
                      <a:pt x="129" y="11"/>
                    </a:lnTo>
                    <a:lnTo>
                      <a:pt x="125" y="7"/>
                    </a:lnTo>
                    <a:lnTo>
                      <a:pt x="118" y="7"/>
                    </a:lnTo>
                    <a:lnTo>
                      <a:pt x="111" y="7"/>
                    </a:lnTo>
                    <a:lnTo>
                      <a:pt x="104" y="7"/>
                    </a:lnTo>
                    <a:lnTo>
                      <a:pt x="104" y="0"/>
                    </a:lnTo>
                    <a:lnTo>
                      <a:pt x="104" y="0"/>
                    </a:lnTo>
                    <a:lnTo>
                      <a:pt x="100" y="0"/>
                    </a:lnTo>
                    <a:lnTo>
                      <a:pt x="96" y="0"/>
                    </a:lnTo>
                    <a:lnTo>
                      <a:pt x="96" y="0"/>
                    </a:lnTo>
                    <a:lnTo>
                      <a:pt x="93" y="0"/>
                    </a:lnTo>
                    <a:lnTo>
                      <a:pt x="93" y="0"/>
                    </a:lnTo>
                    <a:lnTo>
                      <a:pt x="86" y="0"/>
                    </a:lnTo>
                    <a:lnTo>
                      <a:pt x="82" y="4"/>
                    </a:lnTo>
                    <a:lnTo>
                      <a:pt x="78" y="4"/>
                    </a:lnTo>
                    <a:lnTo>
                      <a:pt x="75" y="7"/>
                    </a:lnTo>
                    <a:lnTo>
                      <a:pt x="75" y="7"/>
                    </a:lnTo>
                    <a:lnTo>
                      <a:pt x="71" y="7"/>
                    </a:lnTo>
                    <a:lnTo>
                      <a:pt x="71" y="11"/>
                    </a:lnTo>
                    <a:lnTo>
                      <a:pt x="71" y="15"/>
                    </a:lnTo>
                    <a:lnTo>
                      <a:pt x="71" y="15"/>
                    </a:lnTo>
                    <a:lnTo>
                      <a:pt x="71" y="18"/>
                    </a:lnTo>
                    <a:lnTo>
                      <a:pt x="71" y="18"/>
                    </a:lnTo>
                    <a:lnTo>
                      <a:pt x="71" y="18"/>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2" name="Freeform 3419">
                <a:extLst>
                  <a:ext uri="{FF2B5EF4-FFF2-40B4-BE49-F238E27FC236}">
                    <a16:creationId xmlns:a16="http://schemas.microsoft.com/office/drawing/2014/main" id="{5051DA85-9776-477F-AE8D-45171E867A56}"/>
                  </a:ext>
                </a:extLst>
              </p:cNvPr>
              <p:cNvSpPr>
                <a:spLocks/>
              </p:cNvSpPr>
              <p:nvPr/>
            </p:nvSpPr>
            <p:spPr bwMode="auto">
              <a:xfrm>
                <a:off x="4173" y="2890"/>
                <a:ext cx="240" cy="205"/>
              </a:xfrm>
              <a:custGeom>
                <a:avLst/>
                <a:gdLst>
                  <a:gd name="T0" fmla="*/ 0 w 240"/>
                  <a:gd name="T1" fmla="*/ 118 h 205"/>
                  <a:gd name="T2" fmla="*/ 43 w 240"/>
                  <a:gd name="T3" fmla="*/ 97 h 205"/>
                  <a:gd name="T4" fmla="*/ 40 w 240"/>
                  <a:gd name="T5" fmla="*/ 86 h 205"/>
                  <a:gd name="T6" fmla="*/ 43 w 240"/>
                  <a:gd name="T7" fmla="*/ 68 h 205"/>
                  <a:gd name="T8" fmla="*/ 43 w 240"/>
                  <a:gd name="T9" fmla="*/ 57 h 205"/>
                  <a:gd name="T10" fmla="*/ 47 w 240"/>
                  <a:gd name="T11" fmla="*/ 54 h 205"/>
                  <a:gd name="T12" fmla="*/ 50 w 240"/>
                  <a:gd name="T13" fmla="*/ 61 h 205"/>
                  <a:gd name="T14" fmla="*/ 57 w 240"/>
                  <a:gd name="T15" fmla="*/ 61 h 205"/>
                  <a:gd name="T16" fmla="*/ 68 w 240"/>
                  <a:gd name="T17" fmla="*/ 68 h 205"/>
                  <a:gd name="T18" fmla="*/ 86 w 240"/>
                  <a:gd name="T19" fmla="*/ 75 h 205"/>
                  <a:gd name="T20" fmla="*/ 104 w 240"/>
                  <a:gd name="T21" fmla="*/ 72 h 205"/>
                  <a:gd name="T22" fmla="*/ 122 w 240"/>
                  <a:gd name="T23" fmla="*/ 83 h 205"/>
                  <a:gd name="T24" fmla="*/ 129 w 240"/>
                  <a:gd name="T25" fmla="*/ 93 h 205"/>
                  <a:gd name="T26" fmla="*/ 147 w 240"/>
                  <a:gd name="T27" fmla="*/ 104 h 205"/>
                  <a:gd name="T28" fmla="*/ 154 w 240"/>
                  <a:gd name="T29" fmla="*/ 101 h 205"/>
                  <a:gd name="T30" fmla="*/ 158 w 240"/>
                  <a:gd name="T31" fmla="*/ 104 h 205"/>
                  <a:gd name="T32" fmla="*/ 158 w 240"/>
                  <a:gd name="T33" fmla="*/ 83 h 205"/>
                  <a:gd name="T34" fmla="*/ 143 w 240"/>
                  <a:gd name="T35" fmla="*/ 83 h 205"/>
                  <a:gd name="T36" fmla="*/ 133 w 240"/>
                  <a:gd name="T37" fmla="*/ 75 h 205"/>
                  <a:gd name="T38" fmla="*/ 140 w 240"/>
                  <a:gd name="T39" fmla="*/ 50 h 205"/>
                  <a:gd name="T40" fmla="*/ 140 w 240"/>
                  <a:gd name="T41" fmla="*/ 25 h 205"/>
                  <a:gd name="T42" fmla="*/ 140 w 240"/>
                  <a:gd name="T43" fmla="*/ 14 h 205"/>
                  <a:gd name="T44" fmla="*/ 147 w 240"/>
                  <a:gd name="T45" fmla="*/ 7 h 205"/>
                  <a:gd name="T46" fmla="*/ 176 w 240"/>
                  <a:gd name="T47" fmla="*/ 4 h 205"/>
                  <a:gd name="T48" fmla="*/ 183 w 240"/>
                  <a:gd name="T49" fmla="*/ 11 h 205"/>
                  <a:gd name="T50" fmla="*/ 197 w 240"/>
                  <a:gd name="T51" fmla="*/ 11 h 205"/>
                  <a:gd name="T52" fmla="*/ 215 w 240"/>
                  <a:gd name="T53" fmla="*/ 22 h 205"/>
                  <a:gd name="T54" fmla="*/ 226 w 240"/>
                  <a:gd name="T55" fmla="*/ 25 h 205"/>
                  <a:gd name="T56" fmla="*/ 226 w 240"/>
                  <a:gd name="T57" fmla="*/ 32 h 205"/>
                  <a:gd name="T58" fmla="*/ 233 w 240"/>
                  <a:gd name="T59" fmla="*/ 40 h 205"/>
                  <a:gd name="T60" fmla="*/ 240 w 240"/>
                  <a:gd name="T61" fmla="*/ 50 h 205"/>
                  <a:gd name="T62" fmla="*/ 233 w 240"/>
                  <a:gd name="T63" fmla="*/ 57 h 205"/>
                  <a:gd name="T64" fmla="*/ 233 w 240"/>
                  <a:gd name="T65" fmla="*/ 72 h 205"/>
                  <a:gd name="T66" fmla="*/ 233 w 240"/>
                  <a:gd name="T67" fmla="*/ 86 h 205"/>
                  <a:gd name="T68" fmla="*/ 229 w 240"/>
                  <a:gd name="T69" fmla="*/ 90 h 205"/>
                  <a:gd name="T70" fmla="*/ 226 w 240"/>
                  <a:gd name="T71" fmla="*/ 97 h 205"/>
                  <a:gd name="T72" fmla="*/ 219 w 240"/>
                  <a:gd name="T73" fmla="*/ 115 h 205"/>
                  <a:gd name="T74" fmla="*/ 226 w 240"/>
                  <a:gd name="T75" fmla="*/ 118 h 205"/>
                  <a:gd name="T76" fmla="*/ 165 w 240"/>
                  <a:gd name="T77" fmla="*/ 144 h 205"/>
                  <a:gd name="T78" fmla="*/ 169 w 240"/>
                  <a:gd name="T79" fmla="*/ 154 h 205"/>
                  <a:gd name="T80" fmla="*/ 158 w 240"/>
                  <a:gd name="T81" fmla="*/ 154 h 205"/>
                  <a:gd name="T82" fmla="*/ 143 w 240"/>
                  <a:gd name="T83" fmla="*/ 158 h 205"/>
                  <a:gd name="T84" fmla="*/ 136 w 240"/>
                  <a:gd name="T85" fmla="*/ 165 h 205"/>
                  <a:gd name="T86" fmla="*/ 136 w 240"/>
                  <a:gd name="T87" fmla="*/ 172 h 205"/>
                  <a:gd name="T88" fmla="*/ 126 w 240"/>
                  <a:gd name="T89" fmla="*/ 176 h 205"/>
                  <a:gd name="T90" fmla="*/ 118 w 240"/>
                  <a:gd name="T91" fmla="*/ 179 h 205"/>
                  <a:gd name="T92" fmla="*/ 115 w 240"/>
                  <a:gd name="T93" fmla="*/ 183 h 205"/>
                  <a:gd name="T94" fmla="*/ 108 w 240"/>
                  <a:gd name="T95" fmla="*/ 194 h 205"/>
                  <a:gd name="T96" fmla="*/ 100 w 240"/>
                  <a:gd name="T97" fmla="*/ 205 h 205"/>
                  <a:gd name="T98" fmla="*/ 93 w 240"/>
                  <a:gd name="T99" fmla="*/ 201 h 205"/>
                  <a:gd name="T100" fmla="*/ 79 w 240"/>
                  <a:gd name="T101" fmla="*/ 205 h 205"/>
                  <a:gd name="T102" fmla="*/ 65 w 240"/>
                  <a:gd name="T103" fmla="*/ 201 h 205"/>
                  <a:gd name="T104" fmla="*/ 54 w 240"/>
                  <a:gd name="T105" fmla="*/ 194 h 205"/>
                  <a:gd name="T106" fmla="*/ 25 w 240"/>
                  <a:gd name="T107" fmla="*/ 197 h 205"/>
                  <a:gd name="T108" fmla="*/ 14 w 240"/>
                  <a:gd name="T109" fmla="*/ 187 h 205"/>
                  <a:gd name="T110" fmla="*/ 4 w 240"/>
                  <a:gd name="T111" fmla="*/ 17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205">
                    <a:moveTo>
                      <a:pt x="0" y="172"/>
                    </a:moveTo>
                    <a:lnTo>
                      <a:pt x="0" y="161"/>
                    </a:lnTo>
                    <a:lnTo>
                      <a:pt x="0" y="140"/>
                    </a:lnTo>
                    <a:lnTo>
                      <a:pt x="0" y="118"/>
                    </a:lnTo>
                    <a:lnTo>
                      <a:pt x="0" y="101"/>
                    </a:lnTo>
                    <a:lnTo>
                      <a:pt x="22" y="101"/>
                    </a:lnTo>
                    <a:lnTo>
                      <a:pt x="47" y="101"/>
                    </a:lnTo>
                    <a:lnTo>
                      <a:pt x="43" y="97"/>
                    </a:lnTo>
                    <a:lnTo>
                      <a:pt x="40" y="97"/>
                    </a:lnTo>
                    <a:lnTo>
                      <a:pt x="40" y="97"/>
                    </a:lnTo>
                    <a:lnTo>
                      <a:pt x="40" y="90"/>
                    </a:lnTo>
                    <a:lnTo>
                      <a:pt x="40" y="86"/>
                    </a:lnTo>
                    <a:lnTo>
                      <a:pt x="40" y="83"/>
                    </a:lnTo>
                    <a:lnTo>
                      <a:pt x="40" y="75"/>
                    </a:lnTo>
                    <a:lnTo>
                      <a:pt x="43" y="72"/>
                    </a:lnTo>
                    <a:lnTo>
                      <a:pt x="43" y="68"/>
                    </a:lnTo>
                    <a:lnTo>
                      <a:pt x="43" y="65"/>
                    </a:lnTo>
                    <a:lnTo>
                      <a:pt x="43" y="61"/>
                    </a:lnTo>
                    <a:lnTo>
                      <a:pt x="43" y="57"/>
                    </a:lnTo>
                    <a:lnTo>
                      <a:pt x="43" y="57"/>
                    </a:lnTo>
                    <a:lnTo>
                      <a:pt x="43" y="57"/>
                    </a:lnTo>
                    <a:lnTo>
                      <a:pt x="43" y="57"/>
                    </a:lnTo>
                    <a:lnTo>
                      <a:pt x="43" y="54"/>
                    </a:lnTo>
                    <a:lnTo>
                      <a:pt x="47" y="54"/>
                    </a:lnTo>
                    <a:lnTo>
                      <a:pt x="47" y="54"/>
                    </a:lnTo>
                    <a:lnTo>
                      <a:pt x="47" y="54"/>
                    </a:lnTo>
                    <a:lnTo>
                      <a:pt x="50" y="57"/>
                    </a:lnTo>
                    <a:lnTo>
                      <a:pt x="50" y="61"/>
                    </a:lnTo>
                    <a:lnTo>
                      <a:pt x="50" y="65"/>
                    </a:lnTo>
                    <a:lnTo>
                      <a:pt x="50" y="65"/>
                    </a:lnTo>
                    <a:lnTo>
                      <a:pt x="57" y="61"/>
                    </a:lnTo>
                    <a:lnTo>
                      <a:pt x="57" y="61"/>
                    </a:lnTo>
                    <a:lnTo>
                      <a:pt x="61" y="61"/>
                    </a:lnTo>
                    <a:lnTo>
                      <a:pt x="65" y="61"/>
                    </a:lnTo>
                    <a:lnTo>
                      <a:pt x="68" y="65"/>
                    </a:lnTo>
                    <a:lnTo>
                      <a:pt x="68" y="68"/>
                    </a:lnTo>
                    <a:lnTo>
                      <a:pt x="72" y="68"/>
                    </a:lnTo>
                    <a:lnTo>
                      <a:pt x="75" y="72"/>
                    </a:lnTo>
                    <a:lnTo>
                      <a:pt x="79" y="75"/>
                    </a:lnTo>
                    <a:lnTo>
                      <a:pt x="86" y="75"/>
                    </a:lnTo>
                    <a:lnTo>
                      <a:pt x="90" y="75"/>
                    </a:lnTo>
                    <a:lnTo>
                      <a:pt x="93" y="75"/>
                    </a:lnTo>
                    <a:lnTo>
                      <a:pt x="97" y="75"/>
                    </a:lnTo>
                    <a:lnTo>
                      <a:pt x="104" y="72"/>
                    </a:lnTo>
                    <a:lnTo>
                      <a:pt x="104" y="72"/>
                    </a:lnTo>
                    <a:lnTo>
                      <a:pt x="111" y="79"/>
                    </a:lnTo>
                    <a:lnTo>
                      <a:pt x="115" y="83"/>
                    </a:lnTo>
                    <a:lnTo>
                      <a:pt x="122" y="83"/>
                    </a:lnTo>
                    <a:lnTo>
                      <a:pt x="126" y="86"/>
                    </a:lnTo>
                    <a:lnTo>
                      <a:pt x="129" y="86"/>
                    </a:lnTo>
                    <a:lnTo>
                      <a:pt x="129" y="90"/>
                    </a:lnTo>
                    <a:lnTo>
                      <a:pt x="129" y="93"/>
                    </a:lnTo>
                    <a:lnTo>
                      <a:pt x="136" y="97"/>
                    </a:lnTo>
                    <a:lnTo>
                      <a:pt x="140" y="101"/>
                    </a:lnTo>
                    <a:lnTo>
                      <a:pt x="143" y="104"/>
                    </a:lnTo>
                    <a:lnTo>
                      <a:pt x="147" y="104"/>
                    </a:lnTo>
                    <a:lnTo>
                      <a:pt x="151" y="104"/>
                    </a:lnTo>
                    <a:lnTo>
                      <a:pt x="151" y="101"/>
                    </a:lnTo>
                    <a:lnTo>
                      <a:pt x="154" y="101"/>
                    </a:lnTo>
                    <a:lnTo>
                      <a:pt x="154" y="101"/>
                    </a:lnTo>
                    <a:lnTo>
                      <a:pt x="154" y="104"/>
                    </a:lnTo>
                    <a:lnTo>
                      <a:pt x="158" y="104"/>
                    </a:lnTo>
                    <a:lnTo>
                      <a:pt x="158" y="104"/>
                    </a:lnTo>
                    <a:lnTo>
                      <a:pt x="158" y="104"/>
                    </a:lnTo>
                    <a:lnTo>
                      <a:pt x="158" y="101"/>
                    </a:lnTo>
                    <a:lnTo>
                      <a:pt x="158" y="101"/>
                    </a:lnTo>
                    <a:lnTo>
                      <a:pt x="158" y="86"/>
                    </a:lnTo>
                    <a:lnTo>
                      <a:pt x="158" y="83"/>
                    </a:lnTo>
                    <a:lnTo>
                      <a:pt x="154" y="83"/>
                    </a:lnTo>
                    <a:lnTo>
                      <a:pt x="151" y="86"/>
                    </a:lnTo>
                    <a:lnTo>
                      <a:pt x="147" y="83"/>
                    </a:lnTo>
                    <a:lnTo>
                      <a:pt x="143" y="83"/>
                    </a:lnTo>
                    <a:lnTo>
                      <a:pt x="140" y="83"/>
                    </a:lnTo>
                    <a:lnTo>
                      <a:pt x="136" y="75"/>
                    </a:lnTo>
                    <a:lnTo>
                      <a:pt x="133" y="75"/>
                    </a:lnTo>
                    <a:lnTo>
                      <a:pt x="133" y="75"/>
                    </a:lnTo>
                    <a:lnTo>
                      <a:pt x="133" y="72"/>
                    </a:lnTo>
                    <a:lnTo>
                      <a:pt x="133" y="68"/>
                    </a:lnTo>
                    <a:lnTo>
                      <a:pt x="136" y="65"/>
                    </a:lnTo>
                    <a:lnTo>
                      <a:pt x="140" y="50"/>
                    </a:lnTo>
                    <a:lnTo>
                      <a:pt x="140" y="47"/>
                    </a:lnTo>
                    <a:lnTo>
                      <a:pt x="140" y="36"/>
                    </a:lnTo>
                    <a:lnTo>
                      <a:pt x="140" y="32"/>
                    </a:lnTo>
                    <a:lnTo>
                      <a:pt x="140" y="25"/>
                    </a:lnTo>
                    <a:lnTo>
                      <a:pt x="136" y="22"/>
                    </a:lnTo>
                    <a:lnTo>
                      <a:pt x="140" y="18"/>
                    </a:lnTo>
                    <a:lnTo>
                      <a:pt x="140" y="18"/>
                    </a:lnTo>
                    <a:lnTo>
                      <a:pt x="140" y="14"/>
                    </a:lnTo>
                    <a:lnTo>
                      <a:pt x="143" y="7"/>
                    </a:lnTo>
                    <a:lnTo>
                      <a:pt x="143" y="7"/>
                    </a:lnTo>
                    <a:lnTo>
                      <a:pt x="147" y="7"/>
                    </a:lnTo>
                    <a:lnTo>
                      <a:pt x="147" y="7"/>
                    </a:lnTo>
                    <a:lnTo>
                      <a:pt x="151" y="4"/>
                    </a:lnTo>
                    <a:lnTo>
                      <a:pt x="176" y="0"/>
                    </a:lnTo>
                    <a:lnTo>
                      <a:pt x="176" y="4"/>
                    </a:lnTo>
                    <a:lnTo>
                      <a:pt x="176" y="4"/>
                    </a:lnTo>
                    <a:lnTo>
                      <a:pt x="176" y="7"/>
                    </a:lnTo>
                    <a:lnTo>
                      <a:pt x="176" y="7"/>
                    </a:lnTo>
                    <a:lnTo>
                      <a:pt x="179" y="11"/>
                    </a:lnTo>
                    <a:lnTo>
                      <a:pt x="183" y="11"/>
                    </a:lnTo>
                    <a:lnTo>
                      <a:pt x="186" y="7"/>
                    </a:lnTo>
                    <a:lnTo>
                      <a:pt x="190" y="7"/>
                    </a:lnTo>
                    <a:lnTo>
                      <a:pt x="194" y="7"/>
                    </a:lnTo>
                    <a:lnTo>
                      <a:pt x="197" y="11"/>
                    </a:lnTo>
                    <a:lnTo>
                      <a:pt x="197" y="14"/>
                    </a:lnTo>
                    <a:lnTo>
                      <a:pt x="201" y="14"/>
                    </a:lnTo>
                    <a:lnTo>
                      <a:pt x="204" y="18"/>
                    </a:lnTo>
                    <a:lnTo>
                      <a:pt x="215" y="22"/>
                    </a:lnTo>
                    <a:lnTo>
                      <a:pt x="219" y="22"/>
                    </a:lnTo>
                    <a:lnTo>
                      <a:pt x="222" y="22"/>
                    </a:lnTo>
                    <a:lnTo>
                      <a:pt x="222" y="25"/>
                    </a:lnTo>
                    <a:lnTo>
                      <a:pt x="226" y="25"/>
                    </a:lnTo>
                    <a:lnTo>
                      <a:pt x="226" y="25"/>
                    </a:lnTo>
                    <a:lnTo>
                      <a:pt x="226" y="29"/>
                    </a:lnTo>
                    <a:lnTo>
                      <a:pt x="226" y="29"/>
                    </a:lnTo>
                    <a:lnTo>
                      <a:pt x="226" y="32"/>
                    </a:lnTo>
                    <a:lnTo>
                      <a:pt x="229" y="32"/>
                    </a:lnTo>
                    <a:lnTo>
                      <a:pt x="233" y="32"/>
                    </a:lnTo>
                    <a:lnTo>
                      <a:pt x="233" y="36"/>
                    </a:lnTo>
                    <a:lnTo>
                      <a:pt x="233" y="40"/>
                    </a:lnTo>
                    <a:lnTo>
                      <a:pt x="237" y="43"/>
                    </a:lnTo>
                    <a:lnTo>
                      <a:pt x="237" y="47"/>
                    </a:lnTo>
                    <a:lnTo>
                      <a:pt x="237" y="50"/>
                    </a:lnTo>
                    <a:lnTo>
                      <a:pt x="240" y="50"/>
                    </a:lnTo>
                    <a:lnTo>
                      <a:pt x="237" y="54"/>
                    </a:lnTo>
                    <a:lnTo>
                      <a:pt x="237" y="54"/>
                    </a:lnTo>
                    <a:lnTo>
                      <a:pt x="233" y="54"/>
                    </a:lnTo>
                    <a:lnTo>
                      <a:pt x="233" y="57"/>
                    </a:lnTo>
                    <a:lnTo>
                      <a:pt x="233" y="61"/>
                    </a:lnTo>
                    <a:lnTo>
                      <a:pt x="233" y="65"/>
                    </a:lnTo>
                    <a:lnTo>
                      <a:pt x="229" y="68"/>
                    </a:lnTo>
                    <a:lnTo>
                      <a:pt x="233" y="72"/>
                    </a:lnTo>
                    <a:lnTo>
                      <a:pt x="233" y="79"/>
                    </a:lnTo>
                    <a:lnTo>
                      <a:pt x="229" y="83"/>
                    </a:lnTo>
                    <a:lnTo>
                      <a:pt x="229" y="83"/>
                    </a:lnTo>
                    <a:lnTo>
                      <a:pt x="233" y="86"/>
                    </a:lnTo>
                    <a:lnTo>
                      <a:pt x="233" y="86"/>
                    </a:lnTo>
                    <a:lnTo>
                      <a:pt x="237" y="90"/>
                    </a:lnTo>
                    <a:lnTo>
                      <a:pt x="233" y="90"/>
                    </a:lnTo>
                    <a:lnTo>
                      <a:pt x="229" y="90"/>
                    </a:lnTo>
                    <a:lnTo>
                      <a:pt x="229" y="93"/>
                    </a:lnTo>
                    <a:lnTo>
                      <a:pt x="226" y="93"/>
                    </a:lnTo>
                    <a:lnTo>
                      <a:pt x="226" y="93"/>
                    </a:lnTo>
                    <a:lnTo>
                      <a:pt x="226" y="97"/>
                    </a:lnTo>
                    <a:lnTo>
                      <a:pt x="226" y="104"/>
                    </a:lnTo>
                    <a:lnTo>
                      <a:pt x="222" y="108"/>
                    </a:lnTo>
                    <a:lnTo>
                      <a:pt x="219" y="111"/>
                    </a:lnTo>
                    <a:lnTo>
                      <a:pt x="219" y="115"/>
                    </a:lnTo>
                    <a:lnTo>
                      <a:pt x="222" y="118"/>
                    </a:lnTo>
                    <a:lnTo>
                      <a:pt x="222" y="118"/>
                    </a:lnTo>
                    <a:lnTo>
                      <a:pt x="222" y="118"/>
                    </a:lnTo>
                    <a:lnTo>
                      <a:pt x="226" y="118"/>
                    </a:lnTo>
                    <a:lnTo>
                      <a:pt x="229" y="122"/>
                    </a:lnTo>
                    <a:lnTo>
                      <a:pt x="229" y="122"/>
                    </a:lnTo>
                    <a:lnTo>
                      <a:pt x="226" y="122"/>
                    </a:lnTo>
                    <a:lnTo>
                      <a:pt x="165" y="144"/>
                    </a:lnTo>
                    <a:lnTo>
                      <a:pt x="165" y="147"/>
                    </a:lnTo>
                    <a:lnTo>
                      <a:pt x="169" y="154"/>
                    </a:lnTo>
                    <a:lnTo>
                      <a:pt x="169" y="154"/>
                    </a:lnTo>
                    <a:lnTo>
                      <a:pt x="169" y="154"/>
                    </a:lnTo>
                    <a:lnTo>
                      <a:pt x="165" y="154"/>
                    </a:lnTo>
                    <a:lnTo>
                      <a:pt x="161" y="154"/>
                    </a:lnTo>
                    <a:lnTo>
                      <a:pt x="161" y="154"/>
                    </a:lnTo>
                    <a:lnTo>
                      <a:pt x="158" y="154"/>
                    </a:lnTo>
                    <a:lnTo>
                      <a:pt x="158" y="154"/>
                    </a:lnTo>
                    <a:lnTo>
                      <a:pt x="151" y="154"/>
                    </a:lnTo>
                    <a:lnTo>
                      <a:pt x="147" y="158"/>
                    </a:lnTo>
                    <a:lnTo>
                      <a:pt x="143" y="158"/>
                    </a:lnTo>
                    <a:lnTo>
                      <a:pt x="140" y="161"/>
                    </a:lnTo>
                    <a:lnTo>
                      <a:pt x="140" y="161"/>
                    </a:lnTo>
                    <a:lnTo>
                      <a:pt x="136" y="161"/>
                    </a:lnTo>
                    <a:lnTo>
                      <a:pt x="136" y="165"/>
                    </a:lnTo>
                    <a:lnTo>
                      <a:pt x="136" y="169"/>
                    </a:lnTo>
                    <a:lnTo>
                      <a:pt x="136" y="169"/>
                    </a:lnTo>
                    <a:lnTo>
                      <a:pt x="136" y="172"/>
                    </a:lnTo>
                    <a:lnTo>
                      <a:pt x="136" y="172"/>
                    </a:lnTo>
                    <a:lnTo>
                      <a:pt x="136" y="172"/>
                    </a:lnTo>
                    <a:lnTo>
                      <a:pt x="133" y="172"/>
                    </a:lnTo>
                    <a:lnTo>
                      <a:pt x="129" y="172"/>
                    </a:lnTo>
                    <a:lnTo>
                      <a:pt x="126" y="176"/>
                    </a:lnTo>
                    <a:lnTo>
                      <a:pt x="126" y="176"/>
                    </a:lnTo>
                    <a:lnTo>
                      <a:pt x="122" y="176"/>
                    </a:lnTo>
                    <a:lnTo>
                      <a:pt x="122" y="179"/>
                    </a:lnTo>
                    <a:lnTo>
                      <a:pt x="118" y="179"/>
                    </a:lnTo>
                    <a:lnTo>
                      <a:pt x="115" y="179"/>
                    </a:lnTo>
                    <a:lnTo>
                      <a:pt x="115" y="179"/>
                    </a:lnTo>
                    <a:lnTo>
                      <a:pt x="115" y="183"/>
                    </a:lnTo>
                    <a:lnTo>
                      <a:pt x="115" y="183"/>
                    </a:lnTo>
                    <a:lnTo>
                      <a:pt x="111" y="187"/>
                    </a:lnTo>
                    <a:lnTo>
                      <a:pt x="108" y="190"/>
                    </a:lnTo>
                    <a:lnTo>
                      <a:pt x="108" y="194"/>
                    </a:lnTo>
                    <a:lnTo>
                      <a:pt x="108" y="194"/>
                    </a:lnTo>
                    <a:lnTo>
                      <a:pt x="104" y="197"/>
                    </a:lnTo>
                    <a:lnTo>
                      <a:pt x="104" y="197"/>
                    </a:lnTo>
                    <a:lnTo>
                      <a:pt x="100" y="201"/>
                    </a:lnTo>
                    <a:lnTo>
                      <a:pt x="100" y="205"/>
                    </a:lnTo>
                    <a:lnTo>
                      <a:pt x="97" y="205"/>
                    </a:lnTo>
                    <a:lnTo>
                      <a:pt x="93" y="205"/>
                    </a:lnTo>
                    <a:lnTo>
                      <a:pt x="93" y="205"/>
                    </a:lnTo>
                    <a:lnTo>
                      <a:pt x="93" y="201"/>
                    </a:lnTo>
                    <a:lnTo>
                      <a:pt x="90" y="201"/>
                    </a:lnTo>
                    <a:lnTo>
                      <a:pt x="86" y="201"/>
                    </a:lnTo>
                    <a:lnTo>
                      <a:pt x="86" y="201"/>
                    </a:lnTo>
                    <a:lnTo>
                      <a:pt x="79" y="205"/>
                    </a:lnTo>
                    <a:lnTo>
                      <a:pt x="75" y="201"/>
                    </a:lnTo>
                    <a:lnTo>
                      <a:pt x="68" y="201"/>
                    </a:lnTo>
                    <a:lnTo>
                      <a:pt x="65" y="201"/>
                    </a:lnTo>
                    <a:lnTo>
                      <a:pt x="65" y="201"/>
                    </a:lnTo>
                    <a:lnTo>
                      <a:pt x="61" y="201"/>
                    </a:lnTo>
                    <a:lnTo>
                      <a:pt x="57" y="194"/>
                    </a:lnTo>
                    <a:lnTo>
                      <a:pt x="57" y="194"/>
                    </a:lnTo>
                    <a:lnTo>
                      <a:pt x="54" y="194"/>
                    </a:lnTo>
                    <a:lnTo>
                      <a:pt x="43" y="194"/>
                    </a:lnTo>
                    <a:lnTo>
                      <a:pt x="43" y="190"/>
                    </a:lnTo>
                    <a:lnTo>
                      <a:pt x="29" y="194"/>
                    </a:lnTo>
                    <a:lnTo>
                      <a:pt x="25" y="197"/>
                    </a:lnTo>
                    <a:lnTo>
                      <a:pt x="22" y="194"/>
                    </a:lnTo>
                    <a:lnTo>
                      <a:pt x="22" y="190"/>
                    </a:lnTo>
                    <a:lnTo>
                      <a:pt x="18" y="190"/>
                    </a:lnTo>
                    <a:lnTo>
                      <a:pt x="14" y="187"/>
                    </a:lnTo>
                    <a:lnTo>
                      <a:pt x="11" y="187"/>
                    </a:lnTo>
                    <a:lnTo>
                      <a:pt x="11" y="183"/>
                    </a:lnTo>
                    <a:lnTo>
                      <a:pt x="4" y="179"/>
                    </a:lnTo>
                    <a:lnTo>
                      <a:pt x="4" y="176"/>
                    </a:lnTo>
                    <a:lnTo>
                      <a:pt x="0" y="176"/>
                    </a:lnTo>
                    <a:lnTo>
                      <a:pt x="0" y="17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3" name="Freeform 3420">
                <a:extLst>
                  <a:ext uri="{FF2B5EF4-FFF2-40B4-BE49-F238E27FC236}">
                    <a16:creationId xmlns:a16="http://schemas.microsoft.com/office/drawing/2014/main" id="{A63DD4EF-5BB1-4DB9-9F49-FD368745D306}"/>
                  </a:ext>
                </a:extLst>
              </p:cNvPr>
              <p:cNvSpPr>
                <a:spLocks/>
              </p:cNvSpPr>
              <p:nvPr/>
            </p:nvSpPr>
            <p:spPr bwMode="auto">
              <a:xfrm>
                <a:off x="4173" y="2890"/>
                <a:ext cx="240" cy="205"/>
              </a:xfrm>
              <a:custGeom>
                <a:avLst/>
                <a:gdLst>
                  <a:gd name="T0" fmla="*/ 0 w 240"/>
                  <a:gd name="T1" fmla="*/ 118 h 205"/>
                  <a:gd name="T2" fmla="*/ 43 w 240"/>
                  <a:gd name="T3" fmla="*/ 97 h 205"/>
                  <a:gd name="T4" fmla="*/ 40 w 240"/>
                  <a:gd name="T5" fmla="*/ 86 h 205"/>
                  <a:gd name="T6" fmla="*/ 43 w 240"/>
                  <a:gd name="T7" fmla="*/ 68 h 205"/>
                  <a:gd name="T8" fmla="*/ 43 w 240"/>
                  <a:gd name="T9" fmla="*/ 57 h 205"/>
                  <a:gd name="T10" fmla="*/ 47 w 240"/>
                  <a:gd name="T11" fmla="*/ 54 h 205"/>
                  <a:gd name="T12" fmla="*/ 50 w 240"/>
                  <a:gd name="T13" fmla="*/ 61 h 205"/>
                  <a:gd name="T14" fmla="*/ 57 w 240"/>
                  <a:gd name="T15" fmla="*/ 61 h 205"/>
                  <a:gd name="T16" fmla="*/ 68 w 240"/>
                  <a:gd name="T17" fmla="*/ 68 h 205"/>
                  <a:gd name="T18" fmla="*/ 86 w 240"/>
                  <a:gd name="T19" fmla="*/ 75 h 205"/>
                  <a:gd name="T20" fmla="*/ 104 w 240"/>
                  <a:gd name="T21" fmla="*/ 72 h 205"/>
                  <a:gd name="T22" fmla="*/ 122 w 240"/>
                  <a:gd name="T23" fmla="*/ 83 h 205"/>
                  <a:gd name="T24" fmla="*/ 129 w 240"/>
                  <a:gd name="T25" fmla="*/ 93 h 205"/>
                  <a:gd name="T26" fmla="*/ 147 w 240"/>
                  <a:gd name="T27" fmla="*/ 104 h 205"/>
                  <a:gd name="T28" fmla="*/ 154 w 240"/>
                  <a:gd name="T29" fmla="*/ 101 h 205"/>
                  <a:gd name="T30" fmla="*/ 158 w 240"/>
                  <a:gd name="T31" fmla="*/ 104 h 205"/>
                  <a:gd name="T32" fmla="*/ 158 w 240"/>
                  <a:gd name="T33" fmla="*/ 83 h 205"/>
                  <a:gd name="T34" fmla="*/ 143 w 240"/>
                  <a:gd name="T35" fmla="*/ 83 h 205"/>
                  <a:gd name="T36" fmla="*/ 133 w 240"/>
                  <a:gd name="T37" fmla="*/ 75 h 205"/>
                  <a:gd name="T38" fmla="*/ 140 w 240"/>
                  <a:gd name="T39" fmla="*/ 50 h 205"/>
                  <a:gd name="T40" fmla="*/ 140 w 240"/>
                  <a:gd name="T41" fmla="*/ 25 h 205"/>
                  <a:gd name="T42" fmla="*/ 140 w 240"/>
                  <a:gd name="T43" fmla="*/ 14 h 205"/>
                  <a:gd name="T44" fmla="*/ 147 w 240"/>
                  <a:gd name="T45" fmla="*/ 7 h 205"/>
                  <a:gd name="T46" fmla="*/ 176 w 240"/>
                  <a:gd name="T47" fmla="*/ 4 h 205"/>
                  <a:gd name="T48" fmla="*/ 183 w 240"/>
                  <a:gd name="T49" fmla="*/ 11 h 205"/>
                  <a:gd name="T50" fmla="*/ 197 w 240"/>
                  <a:gd name="T51" fmla="*/ 11 h 205"/>
                  <a:gd name="T52" fmla="*/ 215 w 240"/>
                  <a:gd name="T53" fmla="*/ 22 h 205"/>
                  <a:gd name="T54" fmla="*/ 226 w 240"/>
                  <a:gd name="T55" fmla="*/ 25 h 205"/>
                  <a:gd name="T56" fmla="*/ 226 w 240"/>
                  <a:gd name="T57" fmla="*/ 32 h 205"/>
                  <a:gd name="T58" fmla="*/ 233 w 240"/>
                  <a:gd name="T59" fmla="*/ 40 h 205"/>
                  <a:gd name="T60" fmla="*/ 240 w 240"/>
                  <a:gd name="T61" fmla="*/ 50 h 205"/>
                  <a:gd name="T62" fmla="*/ 233 w 240"/>
                  <a:gd name="T63" fmla="*/ 57 h 205"/>
                  <a:gd name="T64" fmla="*/ 233 w 240"/>
                  <a:gd name="T65" fmla="*/ 72 h 205"/>
                  <a:gd name="T66" fmla="*/ 233 w 240"/>
                  <a:gd name="T67" fmla="*/ 86 h 205"/>
                  <a:gd name="T68" fmla="*/ 229 w 240"/>
                  <a:gd name="T69" fmla="*/ 90 h 205"/>
                  <a:gd name="T70" fmla="*/ 226 w 240"/>
                  <a:gd name="T71" fmla="*/ 97 h 205"/>
                  <a:gd name="T72" fmla="*/ 219 w 240"/>
                  <a:gd name="T73" fmla="*/ 115 h 205"/>
                  <a:gd name="T74" fmla="*/ 226 w 240"/>
                  <a:gd name="T75" fmla="*/ 118 h 205"/>
                  <a:gd name="T76" fmla="*/ 165 w 240"/>
                  <a:gd name="T77" fmla="*/ 144 h 205"/>
                  <a:gd name="T78" fmla="*/ 169 w 240"/>
                  <a:gd name="T79" fmla="*/ 154 h 205"/>
                  <a:gd name="T80" fmla="*/ 158 w 240"/>
                  <a:gd name="T81" fmla="*/ 154 h 205"/>
                  <a:gd name="T82" fmla="*/ 143 w 240"/>
                  <a:gd name="T83" fmla="*/ 158 h 205"/>
                  <a:gd name="T84" fmla="*/ 136 w 240"/>
                  <a:gd name="T85" fmla="*/ 165 h 205"/>
                  <a:gd name="T86" fmla="*/ 136 w 240"/>
                  <a:gd name="T87" fmla="*/ 172 h 205"/>
                  <a:gd name="T88" fmla="*/ 126 w 240"/>
                  <a:gd name="T89" fmla="*/ 176 h 205"/>
                  <a:gd name="T90" fmla="*/ 118 w 240"/>
                  <a:gd name="T91" fmla="*/ 179 h 205"/>
                  <a:gd name="T92" fmla="*/ 115 w 240"/>
                  <a:gd name="T93" fmla="*/ 183 h 205"/>
                  <a:gd name="T94" fmla="*/ 108 w 240"/>
                  <a:gd name="T95" fmla="*/ 194 h 205"/>
                  <a:gd name="T96" fmla="*/ 100 w 240"/>
                  <a:gd name="T97" fmla="*/ 205 h 205"/>
                  <a:gd name="T98" fmla="*/ 93 w 240"/>
                  <a:gd name="T99" fmla="*/ 201 h 205"/>
                  <a:gd name="T100" fmla="*/ 79 w 240"/>
                  <a:gd name="T101" fmla="*/ 205 h 205"/>
                  <a:gd name="T102" fmla="*/ 65 w 240"/>
                  <a:gd name="T103" fmla="*/ 201 h 205"/>
                  <a:gd name="T104" fmla="*/ 54 w 240"/>
                  <a:gd name="T105" fmla="*/ 194 h 205"/>
                  <a:gd name="T106" fmla="*/ 25 w 240"/>
                  <a:gd name="T107" fmla="*/ 197 h 205"/>
                  <a:gd name="T108" fmla="*/ 14 w 240"/>
                  <a:gd name="T109" fmla="*/ 187 h 205"/>
                  <a:gd name="T110" fmla="*/ 4 w 240"/>
                  <a:gd name="T111" fmla="*/ 17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205">
                    <a:moveTo>
                      <a:pt x="0" y="172"/>
                    </a:moveTo>
                    <a:lnTo>
                      <a:pt x="0" y="161"/>
                    </a:lnTo>
                    <a:lnTo>
                      <a:pt x="0" y="140"/>
                    </a:lnTo>
                    <a:lnTo>
                      <a:pt x="0" y="118"/>
                    </a:lnTo>
                    <a:lnTo>
                      <a:pt x="0" y="101"/>
                    </a:lnTo>
                    <a:lnTo>
                      <a:pt x="22" y="101"/>
                    </a:lnTo>
                    <a:lnTo>
                      <a:pt x="47" y="101"/>
                    </a:lnTo>
                    <a:lnTo>
                      <a:pt x="43" y="97"/>
                    </a:lnTo>
                    <a:lnTo>
                      <a:pt x="40" y="97"/>
                    </a:lnTo>
                    <a:lnTo>
                      <a:pt x="40" y="97"/>
                    </a:lnTo>
                    <a:lnTo>
                      <a:pt x="40" y="90"/>
                    </a:lnTo>
                    <a:lnTo>
                      <a:pt x="40" y="86"/>
                    </a:lnTo>
                    <a:lnTo>
                      <a:pt x="40" y="83"/>
                    </a:lnTo>
                    <a:lnTo>
                      <a:pt x="40" y="75"/>
                    </a:lnTo>
                    <a:lnTo>
                      <a:pt x="43" y="72"/>
                    </a:lnTo>
                    <a:lnTo>
                      <a:pt x="43" y="68"/>
                    </a:lnTo>
                    <a:lnTo>
                      <a:pt x="43" y="65"/>
                    </a:lnTo>
                    <a:lnTo>
                      <a:pt x="43" y="61"/>
                    </a:lnTo>
                    <a:lnTo>
                      <a:pt x="43" y="57"/>
                    </a:lnTo>
                    <a:lnTo>
                      <a:pt x="43" y="57"/>
                    </a:lnTo>
                    <a:lnTo>
                      <a:pt x="43" y="57"/>
                    </a:lnTo>
                    <a:lnTo>
                      <a:pt x="43" y="57"/>
                    </a:lnTo>
                    <a:lnTo>
                      <a:pt x="43" y="54"/>
                    </a:lnTo>
                    <a:lnTo>
                      <a:pt x="47" y="54"/>
                    </a:lnTo>
                    <a:lnTo>
                      <a:pt x="47" y="54"/>
                    </a:lnTo>
                    <a:lnTo>
                      <a:pt x="47" y="54"/>
                    </a:lnTo>
                    <a:lnTo>
                      <a:pt x="50" y="57"/>
                    </a:lnTo>
                    <a:lnTo>
                      <a:pt x="50" y="61"/>
                    </a:lnTo>
                    <a:lnTo>
                      <a:pt x="50" y="65"/>
                    </a:lnTo>
                    <a:lnTo>
                      <a:pt x="50" y="65"/>
                    </a:lnTo>
                    <a:lnTo>
                      <a:pt x="57" y="61"/>
                    </a:lnTo>
                    <a:lnTo>
                      <a:pt x="57" y="61"/>
                    </a:lnTo>
                    <a:lnTo>
                      <a:pt x="61" y="61"/>
                    </a:lnTo>
                    <a:lnTo>
                      <a:pt x="65" y="61"/>
                    </a:lnTo>
                    <a:lnTo>
                      <a:pt x="68" y="65"/>
                    </a:lnTo>
                    <a:lnTo>
                      <a:pt x="68" y="68"/>
                    </a:lnTo>
                    <a:lnTo>
                      <a:pt x="72" y="68"/>
                    </a:lnTo>
                    <a:lnTo>
                      <a:pt x="75" y="72"/>
                    </a:lnTo>
                    <a:lnTo>
                      <a:pt x="79" y="75"/>
                    </a:lnTo>
                    <a:lnTo>
                      <a:pt x="86" y="75"/>
                    </a:lnTo>
                    <a:lnTo>
                      <a:pt x="90" y="75"/>
                    </a:lnTo>
                    <a:lnTo>
                      <a:pt x="93" y="75"/>
                    </a:lnTo>
                    <a:lnTo>
                      <a:pt x="97" y="75"/>
                    </a:lnTo>
                    <a:lnTo>
                      <a:pt x="104" y="72"/>
                    </a:lnTo>
                    <a:lnTo>
                      <a:pt x="104" y="72"/>
                    </a:lnTo>
                    <a:lnTo>
                      <a:pt x="111" y="79"/>
                    </a:lnTo>
                    <a:lnTo>
                      <a:pt x="115" y="83"/>
                    </a:lnTo>
                    <a:lnTo>
                      <a:pt x="122" y="83"/>
                    </a:lnTo>
                    <a:lnTo>
                      <a:pt x="126" y="86"/>
                    </a:lnTo>
                    <a:lnTo>
                      <a:pt x="129" y="86"/>
                    </a:lnTo>
                    <a:lnTo>
                      <a:pt x="129" y="90"/>
                    </a:lnTo>
                    <a:lnTo>
                      <a:pt x="129" y="93"/>
                    </a:lnTo>
                    <a:lnTo>
                      <a:pt x="136" y="97"/>
                    </a:lnTo>
                    <a:lnTo>
                      <a:pt x="140" y="101"/>
                    </a:lnTo>
                    <a:lnTo>
                      <a:pt x="143" y="104"/>
                    </a:lnTo>
                    <a:lnTo>
                      <a:pt x="147" y="104"/>
                    </a:lnTo>
                    <a:lnTo>
                      <a:pt x="151" y="104"/>
                    </a:lnTo>
                    <a:lnTo>
                      <a:pt x="151" y="101"/>
                    </a:lnTo>
                    <a:lnTo>
                      <a:pt x="154" y="101"/>
                    </a:lnTo>
                    <a:lnTo>
                      <a:pt x="154" y="101"/>
                    </a:lnTo>
                    <a:lnTo>
                      <a:pt x="154" y="104"/>
                    </a:lnTo>
                    <a:lnTo>
                      <a:pt x="158" y="104"/>
                    </a:lnTo>
                    <a:lnTo>
                      <a:pt x="158" y="104"/>
                    </a:lnTo>
                    <a:lnTo>
                      <a:pt x="158" y="104"/>
                    </a:lnTo>
                    <a:lnTo>
                      <a:pt x="158" y="101"/>
                    </a:lnTo>
                    <a:lnTo>
                      <a:pt x="158" y="101"/>
                    </a:lnTo>
                    <a:lnTo>
                      <a:pt x="158" y="86"/>
                    </a:lnTo>
                    <a:lnTo>
                      <a:pt x="158" y="83"/>
                    </a:lnTo>
                    <a:lnTo>
                      <a:pt x="154" y="83"/>
                    </a:lnTo>
                    <a:lnTo>
                      <a:pt x="151" y="86"/>
                    </a:lnTo>
                    <a:lnTo>
                      <a:pt x="147" y="83"/>
                    </a:lnTo>
                    <a:lnTo>
                      <a:pt x="143" y="83"/>
                    </a:lnTo>
                    <a:lnTo>
                      <a:pt x="140" y="83"/>
                    </a:lnTo>
                    <a:lnTo>
                      <a:pt x="136" y="75"/>
                    </a:lnTo>
                    <a:lnTo>
                      <a:pt x="133" y="75"/>
                    </a:lnTo>
                    <a:lnTo>
                      <a:pt x="133" y="75"/>
                    </a:lnTo>
                    <a:lnTo>
                      <a:pt x="133" y="72"/>
                    </a:lnTo>
                    <a:lnTo>
                      <a:pt x="133" y="68"/>
                    </a:lnTo>
                    <a:lnTo>
                      <a:pt x="136" y="65"/>
                    </a:lnTo>
                    <a:lnTo>
                      <a:pt x="140" y="50"/>
                    </a:lnTo>
                    <a:lnTo>
                      <a:pt x="140" y="47"/>
                    </a:lnTo>
                    <a:lnTo>
                      <a:pt x="140" y="36"/>
                    </a:lnTo>
                    <a:lnTo>
                      <a:pt x="140" y="32"/>
                    </a:lnTo>
                    <a:lnTo>
                      <a:pt x="140" y="25"/>
                    </a:lnTo>
                    <a:lnTo>
                      <a:pt x="136" y="22"/>
                    </a:lnTo>
                    <a:lnTo>
                      <a:pt x="140" y="18"/>
                    </a:lnTo>
                    <a:lnTo>
                      <a:pt x="140" y="18"/>
                    </a:lnTo>
                    <a:lnTo>
                      <a:pt x="140" y="14"/>
                    </a:lnTo>
                    <a:lnTo>
                      <a:pt x="143" y="7"/>
                    </a:lnTo>
                    <a:lnTo>
                      <a:pt x="143" y="7"/>
                    </a:lnTo>
                    <a:lnTo>
                      <a:pt x="147" y="7"/>
                    </a:lnTo>
                    <a:lnTo>
                      <a:pt x="147" y="7"/>
                    </a:lnTo>
                    <a:lnTo>
                      <a:pt x="151" y="4"/>
                    </a:lnTo>
                    <a:lnTo>
                      <a:pt x="176" y="0"/>
                    </a:lnTo>
                    <a:lnTo>
                      <a:pt x="176" y="4"/>
                    </a:lnTo>
                    <a:lnTo>
                      <a:pt x="176" y="4"/>
                    </a:lnTo>
                    <a:lnTo>
                      <a:pt x="176" y="7"/>
                    </a:lnTo>
                    <a:lnTo>
                      <a:pt x="176" y="7"/>
                    </a:lnTo>
                    <a:lnTo>
                      <a:pt x="179" y="11"/>
                    </a:lnTo>
                    <a:lnTo>
                      <a:pt x="183" y="11"/>
                    </a:lnTo>
                    <a:lnTo>
                      <a:pt x="186" y="7"/>
                    </a:lnTo>
                    <a:lnTo>
                      <a:pt x="190" y="7"/>
                    </a:lnTo>
                    <a:lnTo>
                      <a:pt x="194" y="7"/>
                    </a:lnTo>
                    <a:lnTo>
                      <a:pt x="197" y="11"/>
                    </a:lnTo>
                    <a:lnTo>
                      <a:pt x="197" y="14"/>
                    </a:lnTo>
                    <a:lnTo>
                      <a:pt x="201" y="14"/>
                    </a:lnTo>
                    <a:lnTo>
                      <a:pt x="204" y="18"/>
                    </a:lnTo>
                    <a:lnTo>
                      <a:pt x="215" y="22"/>
                    </a:lnTo>
                    <a:lnTo>
                      <a:pt x="219" y="22"/>
                    </a:lnTo>
                    <a:lnTo>
                      <a:pt x="222" y="22"/>
                    </a:lnTo>
                    <a:lnTo>
                      <a:pt x="222" y="25"/>
                    </a:lnTo>
                    <a:lnTo>
                      <a:pt x="226" y="25"/>
                    </a:lnTo>
                    <a:lnTo>
                      <a:pt x="226" y="25"/>
                    </a:lnTo>
                    <a:lnTo>
                      <a:pt x="226" y="29"/>
                    </a:lnTo>
                    <a:lnTo>
                      <a:pt x="226" y="29"/>
                    </a:lnTo>
                    <a:lnTo>
                      <a:pt x="226" y="32"/>
                    </a:lnTo>
                    <a:lnTo>
                      <a:pt x="229" y="32"/>
                    </a:lnTo>
                    <a:lnTo>
                      <a:pt x="233" y="32"/>
                    </a:lnTo>
                    <a:lnTo>
                      <a:pt x="233" y="36"/>
                    </a:lnTo>
                    <a:lnTo>
                      <a:pt x="233" y="40"/>
                    </a:lnTo>
                    <a:lnTo>
                      <a:pt x="237" y="43"/>
                    </a:lnTo>
                    <a:lnTo>
                      <a:pt x="237" y="47"/>
                    </a:lnTo>
                    <a:lnTo>
                      <a:pt x="237" y="50"/>
                    </a:lnTo>
                    <a:lnTo>
                      <a:pt x="240" y="50"/>
                    </a:lnTo>
                    <a:lnTo>
                      <a:pt x="237" y="54"/>
                    </a:lnTo>
                    <a:lnTo>
                      <a:pt x="237" y="54"/>
                    </a:lnTo>
                    <a:lnTo>
                      <a:pt x="233" y="54"/>
                    </a:lnTo>
                    <a:lnTo>
                      <a:pt x="233" y="57"/>
                    </a:lnTo>
                    <a:lnTo>
                      <a:pt x="233" y="61"/>
                    </a:lnTo>
                    <a:lnTo>
                      <a:pt x="233" y="65"/>
                    </a:lnTo>
                    <a:lnTo>
                      <a:pt x="229" y="68"/>
                    </a:lnTo>
                    <a:lnTo>
                      <a:pt x="233" y="72"/>
                    </a:lnTo>
                    <a:lnTo>
                      <a:pt x="233" y="79"/>
                    </a:lnTo>
                    <a:lnTo>
                      <a:pt x="229" y="83"/>
                    </a:lnTo>
                    <a:lnTo>
                      <a:pt x="229" y="83"/>
                    </a:lnTo>
                    <a:lnTo>
                      <a:pt x="233" y="86"/>
                    </a:lnTo>
                    <a:lnTo>
                      <a:pt x="233" y="86"/>
                    </a:lnTo>
                    <a:lnTo>
                      <a:pt x="237" y="90"/>
                    </a:lnTo>
                    <a:lnTo>
                      <a:pt x="233" y="90"/>
                    </a:lnTo>
                    <a:lnTo>
                      <a:pt x="229" y="90"/>
                    </a:lnTo>
                    <a:lnTo>
                      <a:pt x="229" y="93"/>
                    </a:lnTo>
                    <a:lnTo>
                      <a:pt x="226" y="93"/>
                    </a:lnTo>
                    <a:lnTo>
                      <a:pt x="226" y="93"/>
                    </a:lnTo>
                    <a:lnTo>
                      <a:pt x="226" y="97"/>
                    </a:lnTo>
                    <a:lnTo>
                      <a:pt x="226" y="104"/>
                    </a:lnTo>
                    <a:lnTo>
                      <a:pt x="222" y="108"/>
                    </a:lnTo>
                    <a:lnTo>
                      <a:pt x="219" y="111"/>
                    </a:lnTo>
                    <a:lnTo>
                      <a:pt x="219" y="115"/>
                    </a:lnTo>
                    <a:lnTo>
                      <a:pt x="222" y="118"/>
                    </a:lnTo>
                    <a:lnTo>
                      <a:pt x="222" y="118"/>
                    </a:lnTo>
                    <a:lnTo>
                      <a:pt x="222" y="118"/>
                    </a:lnTo>
                    <a:lnTo>
                      <a:pt x="226" y="118"/>
                    </a:lnTo>
                    <a:lnTo>
                      <a:pt x="229" y="122"/>
                    </a:lnTo>
                    <a:lnTo>
                      <a:pt x="229" y="122"/>
                    </a:lnTo>
                    <a:lnTo>
                      <a:pt x="226" y="122"/>
                    </a:lnTo>
                    <a:lnTo>
                      <a:pt x="165" y="144"/>
                    </a:lnTo>
                    <a:lnTo>
                      <a:pt x="165" y="147"/>
                    </a:lnTo>
                    <a:lnTo>
                      <a:pt x="169" y="154"/>
                    </a:lnTo>
                    <a:lnTo>
                      <a:pt x="169" y="154"/>
                    </a:lnTo>
                    <a:lnTo>
                      <a:pt x="169" y="154"/>
                    </a:lnTo>
                    <a:lnTo>
                      <a:pt x="165" y="154"/>
                    </a:lnTo>
                    <a:lnTo>
                      <a:pt x="161" y="154"/>
                    </a:lnTo>
                    <a:lnTo>
                      <a:pt x="161" y="154"/>
                    </a:lnTo>
                    <a:lnTo>
                      <a:pt x="158" y="154"/>
                    </a:lnTo>
                    <a:lnTo>
                      <a:pt x="158" y="154"/>
                    </a:lnTo>
                    <a:lnTo>
                      <a:pt x="151" y="154"/>
                    </a:lnTo>
                    <a:lnTo>
                      <a:pt x="147" y="158"/>
                    </a:lnTo>
                    <a:lnTo>
                      <a:pt x="143" y="158"/>
                    </a:lnTo>
                    <a:lnTo>
                      <a:pt x="140" y="161"/>
                    </a:lnTo>
                    <a:lnTo>
                      <a:pt x="140" y="161"/>
                    </a:lnTo>
                    <a:lnTo>
                      <a:pt x="136" y="161"/>
                    </a:lnTo>
                    <a:lnTo>
                      <a:pt x="136" y="165"/>
                    </a:lnTo>
                    <a:lnTo>
                      <a:pt x="136" y="169"/>
                    </a:lnTo>
                    <a:lnTo>
                      <a:pt x="136" y="169"/>
                    </a:lnTo>
                    <a:lnTo>
                      <a:pt x="136" y="172"/>
                    </a:lnTo>
                    <a:lnTo>
                      <a:pt x="136" y="172"/>
                    </a:lnTo>
                    <a:lnTo>
                      <a:pt x="136" y="172"/>
                    </a:lnTo>
                    <a:lnTo>
                      <a:pt x="133" y="172"/>
                    </a:lnTo>
                    <a:lnTo>
                      <a:pt x="129" y="172"/>
                    </a:lnTo>
                    <a:lnTo>
                      <a:pt x="126" y="176"/>
                    </a:lnTo>
                    <a:lnTo>
                      <a:pt x="126" y="176"/>
                    </a:lnTo>
                    <a:lnTo>
                      <a:pt x="122" y="176"/>
                    </a:lnTo>
                    <a:lnTo>
                      <a:pt x="122" y="179"/>
                    </a:lnTo>
                    <a:lnTo>
                      <a:pt x="118" y="179"/>
                    </a:lnTo>
                    <a:lnTo>
                      <a:pt x="115" y="179"/>
                    </a:lnTo>
                    <a:lnTo>
                      <a:pt x="115" y="179"/>
                    </a:lnTo>
                    <a:lnTo>
                      <a:pt x="115" y="183"/>
                    </a:lnTo>
                    <a:lnTo>
                      <a:pt x="115" y="183"/>
                    </a:lnTo>
                    <a:lnTo>
                      <a:pt x="111" y="187"/>
                    </a:lnTo>
                    <a:lnTo>
                      <a:pt x="108" y="190"/>
                    </a:lnTo>
                    <a:lnTo>
                      <a:pt x="108" y="194"/>
                    </a:lnTo>
                    <a:lnTo>
                      <a:pt x="108" y="194"/>
                    </a:lnTo>
                    <a:lnTo>
                      <a:pt x="104" y="197"/>
                    </a:lnTo>
                    <a:lnTo>
                      <a:pt x="104" y="197"/>
                    </a:lnTo>
                    <a:lnTo>
                      <a:pt x="100" y="201"/>
                    </a:lnTo>
                    <a:lnTo>
                      <a:pt x="100" y="205"/>
                    </a:lnTo>
                    <a:lnTo>
                      <a:pt x="97" y="205"/>
                    </a:lnTo>
                    <a:lnTo>
                      <a:pt x="93" y="205"/>
                    </a:lnTo>
                    <a:lnTo>
                      <a:pt x="93" y="205"/>
                    </a:lnTo>
                    <a:lnTo>
                      <a:pt x="93" y="201"/>
                    </a:lnTo>
                    <a:lnTo>
                      <a:pt x="90" y="201"/>
                    </a:lnTo>
                    <a:lnTo>
                      <a:pt x="86" y="201"/>
                    </a:lnTo>
                    <a:lnTo>
                      <a:pt x="86" y="201"/>
                    </a:lnTo>
                    <a:lnTo>
                      <a:pt x="79" y="205"/>
                    </a:lnTo>
                    <a:lnTo>
                      <a:pt x="75" y="201"/>
                    </a:lnTo>
                    <a:lnTo>
                      <a:pt x="68" y="201"/>
                    </a:lnTo>
                    <a:lnTo>
                      <a:pt x="65" y="201"/>
                    </a:lnTo>
                    <a:lnTo>
                      <a:pt x="65" y="201"/>
                    </a:lnTo>
                    <a:lnTo>
                      <a:pt x="61" y="201"/>
                    </a:lnTo>
                    <a:lnTo>
                      <a:pt x="57" y="194"/>
                    </a:lnTo>
                    <a:lnTo>
                      <a:pt x="57" y="194"/>
                    </a:lnTo>
                    <a:lnTo>
                      <a:pt x="54" y="194"/>
                    </a:lnTo>
                    <a:lnTo>
                      <a:pt x="43" y="194"/>
                    </a:lnTo>
                    <a:lnTo>
                      <a:pt x="43" y="190"/>
                    </a:lnTo>
                    <a:lnTo>
                      <a:pt x="29" y="194"/>
                    </a:lnTo>
                    <a:lnTo>
                      <a:pt x="25" y="197"/>
                    </a:lnTo>
                    <a:lnTo>
                      <a:pt x="22" y="194"/>
                    </a:lnTo>
                    <a:lnTo>
                      <a:pt x="22" y="190"/>
                    </a:lnTo>
                    <a:lnTo>
                      <a:pt x="18" y="190"/>
                    </a:lnTo>
                    <a:lnTo>
                      <a:pt x="14" y="187"/>
                    </a:lnTo>
                    <a:lnTo>
                      <a:pt x="11" y="187"/>
                    </a:lnTo>
                    <a:lnTo>
                      <a:pt x="11" y="183"/>
                    </a:lnTo>
                    <a:lnTo>
                      <a:pt x="4" y="179"/>
                    </a:lnTo>
                    <a:lnTo>
                      <a:pt x="4" y="176"/>
                    </a:lnTo>
                    <a:lnTo>
                      <a:pt x="0" y="176"/>
                    </a:lnTo>
                    <a:lnTo>
                      <a:pt x="0" y="172"/>
                    </a:lnTo>
                  </a:path>
                </a:pathLst>
              </a:custGeom>
              <a:grp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grpSp>
        <p:sp>
          <p:nvSpPr>
            <p:cNvPr id="23" name="Freeform 3422">
              <a:extLst>
                <a:ext uri="{FF2B5EF4-FFF2-40B4-BE49-F238E27FC236}">
                  <a16:creationId xmlns:a16="http://schemas.microsoft.com/office/drawing/2014/main" id="{F751C81F-5DED-42CD-9215-8010117DD03B}"/>
                </a:ext>
              </a:extLst>
            </p:cNvPr>
            <p:cNvSpPr>
              <a:spLocks/>
            </p:cNvSpPr>
            <p:nvPr/>
          </p:nvSpPr>
          <p:spPr bwMode="auto">
            <a:xfrm>
              <a:off x="6943725" y="4209963"/>
              <a:ext cx="169863" cy="176213"/>
            </a:xfrm>
            <a:custGeom>
              <a:avLst/>
              <a:gdLst>
                <a:gd name="T0" fmla="*/ 86 w 107"/>
                <a:gd name="T1" fmla="*/ 0 h 111"/>
                <a:gd name="T2" fmla="*/ 75 w 107"/>
                <a:gd name="T3" fmla="*/ 7 h 111"/>
                <a:gd name="T4" fmla="*/ 64 w 107"/>
                <a:gd name="T5" fmla="*/ 7 h 111"/>
                <a:gd name="T6" fmla="*/ 54 w 107"/>
                <a:gd name="T7" fmla="*/ 7 h 111"/>
                <a:gd name="T8" fmla="*/ 46 w 107"/>
                <a:gd name="T9" fmla="*/ 7 h 111"/>
                <a:gd name="T10" fmla="*/ 36 w 107"/>
                <a:gd name="T11" fmla="*/ 7 h 111"/>
                <a:gd name="T12" fmla="*/ 28 w 107"/>
                <a:gd name="T13" fmla="*/ 7 h 111"/>
                <a:gd name="T14" fmla="*/ 25 w 107"/>
                <a:gd name="T15" fmla="*/ 11 h 111"/>
                <a:gd name="T16" fmla="*/ 21 w 107"/>
                <a:gd name="T17" fmla="*/ 21 h 111"/>
                <a:gd name="T18" fmla="*/ 25 w 107"/>
                <a:gd name="T19" fmla="*/ 32 h 111"/>
                <a:gd name="T20" fmla="*/ 28 w 107"/>
                <a:gd name="T21" fmla="*/ 36 h 111"/>
                <a:gd name="T22" fmla="*/ 32 w 107"/>
                <a:gd name="T23" fmla="*/ 39 h 111"/>
                <a:gd name="T24" fmla="*/ 32 w 107"/>
                <a:gd name="T25" fmla="*/ 43 h 111"/>
                <a:gd name="T26" fmla="*/ 25 w 107"/>
                <a:gd name="T27" fmla="*/ 50 h 111"/>
                <a:gd name="T28" fmla="*/ 21 w 107"/>
                <a:gd name="T29" fmla="*/ 54 h 111"/>
                <a:gd name="T30" fmla="*/ 18 w 107"/>
                <a:gd name="T31" fmla="*/ 57 h 111"/>
                <a:gd name="T32" fmla="*/ 7 w 107"/>
                <a:gd name="T33" fmla="*/ 68 h 111"/>
                <a:gd name="T34" fmla="*/ 3 w 107"/>
                <a:gd name="T35" fmla="*/ 75 h 111"/>
                <a:gd name="T36" fmla="*/ 0 w 107"/>
                <a:gd name="T37" fmla="*/ 93 h 111"/>
                <a:gd name="T38" fmla="*/ 0 w 107"/>
                <a:gd name="T39" fmla="*/ 111 h 111"/>
                <a:gd name="T40" fmla="*/ 3 w 107"/>
                <a:gd name="T41" fmla="*/ 111 h 111"/>
                <a:gd name="T42" fmla="*/ 11 w 107"/>
                <a:gd name="T43" fmla="*/ 108 h 111"/>
                <a:gd name="T44" fmla="*/ 14 w 107"/>
                <a:gd name="T45" fmla="*/ 104 h 111"/>
                <a:gd name="T46" fmla="*/ 25 w 107"/>
                <a:gd name="T47" fmla="*/ 104 h 111"/>
                <a:gd name="T48" fmla="*/ 25 w 107"/>
                <a:gd name="T49" fmla="*/ 104 h 111"/>
                <a:gd name="T50" fmla="*/ 43 w 107"/>
                <a:gd name="T51" fmla="*/ 100 h 111"/>
                <a:gd name="T52" fmla="*/ 46 w 107"/>
                <a:gd name="T53" fmla="*/ 90 h 111"/>
                <a:gd name="T54" fmla="*/ 50 w 107"/>
                <a:gd name="T55" fmla="*/ 86 h 111"/>
                <a:gd name="T56" fmla="*/ 54 w 107"/>
                <a:gd name="T57" fmla="*/ 82 h 111"/>
                <a:gd name="T58" fmla="*/ 57 w 107"/>
                <a:gd name="T59" fmla="*/ 82 h 111"/>
                <a:gd name="T60" fmla="*/ 61 w 107"/>
                <a:gd name="T61" fmla="*/ 82 h 111"/>
                <a:gd name="T62" fmla="*/ 68 w 107"/>
                <a:gd name="T63" fmla="*/ 82 h 111"/>
                <a:gd name="T64" fmla="*/ 75 w 107"/>
                <a:gd name="T65" fmla="*/ 79 h 111"/>
                <a:gd name="T66" fmla="*/ 82 w 107"/>
                <a:gd name="T67" fmla="*/ 79 h 111"/>
                <a:gd name="T68" fmla="*/ 86 w 107"/>
                <a:gd name="T69" fmla="*/ 79 h 111"/>
                <a:gd name="T70" fmla="*/ 96 w 107"/>
                <a:gd name="T71" fmla="*/ 68 h 111"/>
                <a:gd name="T72" fmla="*/ 100 w 107"/>
                <a:gd name="T73" fmla="*/ 61 h 111"/>
                <a:gd name="T74" fmla="*/ 107 w 107"/>
                <a:gd name="T75" fmla="*/ 54 h 111"/>
                <a:gd name="T76" fmla="*/ 107 w 107"/>
                <a:gd name="T77" fmla="*/ 39 h 111"/>
                <a:gd name="T78" fmla="*/ 107 w 107"/>
                <a:gd name="T79" fmla="*/ 29 h 111"/>
                <a:gd name="T80" fmla="*/ 104 w 107"/>
                <a:gd name="T81" fmla="*/ 25 h 111"/>
                <a:gd name="T82" fmla="*/ 100 w 107"/>
                <a:gd name="T83" fmla="*/ 21 h 111"/>
                <a:gd name="T84" fmla="*/ 96 w 107"/>
                <a:gd name="T85" fmla="*/ 18 h 111"/>
                <a:gd name="T86" fmla="*/ 93 w 107"/>
                <a:gd name="T87" fmla="*/ 7 h 111"/>
                <a:gd name="T88" fmla="*/ 93 w 107"/>
                <a:gd name="T89" fmla="*/ 4 h 111"/>
                <a:gd name="T90" fmla="*/ 89 w 107"/>
                <a:gd name="T91" fmla="*/ 0 h 111"/>
                <a:gd name="T92" fmla="*/ 86 w 107"/>
                <a:gd name="T9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7" h="111">
                  <a:moveTo>
                    <a:pt x="86" y="0"/>
                  </a:moveTo>
                  <a:lnTo>
                    <a:pt x="86" y="0"/>
                  </a:lnTo>
                  <a:lnTo>
                    <a:pt x="86" y="0"/>
                  </a:lnTo>
                  <a:lnTo>
                    <a:pt x="75" y="7"/>
                  </a:lnTo>
                  <a:lnTo>
                    <a:pt x="68" y="7"/>
                  </a:lnTo>
                  <a:lnTo>
                    <a:pt x="64" y="7"/>
                  </a:lnTo>
                  <a:lnTo>
                    <a:pt x="57" y="7"/>
                  </a:lnTo>
                  <a:lnTo>
                    <a:pt x="54" y="7"/>
                  </a:lnTo>
                  <a:lnTo>
                    <a:pt x="46" y="11"/>
                  </a:lnTo>
                  <a:lnTo>
                    <a:pt x="46" y="7"/>
                  </a:lnTo>
                  <a:lnTo>
                    <a:pt x="39" y="7"/>
                  </a:lnTo>
                  <a:lnTo>
                    <a:pt x="36" y="7"/>
                  </a:lnTo>
                  <a:lnTo>
                    <a:pt x="32" y="7"/>
                  </a:lnTo>
                  <a:lnTo>
                    <a:pt x="28" y="7"/>
                  </a:lnTo>
                  <a:lnTo>
                    <a:pt x="25" y="11"/>
                  </a:lnTo>
                  <a:lnTo>
                    <a:pt x="25" y="11"/>
                  </a:lnTo>
                  <a:lnTo>
                    <a:pt x="25" y="14"/>
                  </a:lnTo>
                  <a:lnTo>
                    <a:pt x="21" y="21"/>
                  </a:lnTo>
                  <a:lnTo>
                    <a:pt x="21" y="29"/>
                  </a:lnTo>
                  <a:lnTo>
                    <a:pt x="25" y="32"/>
                  </a:lnTo>
                  <a:lnTo>
                    <a:pt x="25" y="36"/>
                  </a:lnTo>
                  <a:lnTo>
                    <a:pt x="28" y="36"/>
                  </a:lnTo>
                  <a:lnTo>
                    <a:pt x="32" y="36"/>
                  </a:lnTo>
                  <a:lnTo>
                    <a:pt x="32" y="39"/>
                  </a:lnTo>
                  <a:lnTo>
                    <a:pt x="32" y="39"/>
                  </a:lnTo>
                  <a:lnTo>
                    <a:pt x="32" y="43"/>
                  </a:lnTo>
                  <a:lnTo>
                    <a:pt x="28" y="47"/>
                  </a:lnTo>
                  <a:lnTo>
                    <a:pt x="25" y="50"/>
                  </a:lnTo>
                  <a:lnTo>
                    <a:pt x="21" y="50"/>
                  </a:lnTo>
                  <a:lnTo>
                    <a:pt x="21" y="54"/>
                  </a:lnTo>
                  <a:lnTo>
                    <a:pt x="18" y="57"/>
                  </a:lnTo>
                  <a:lnTo>
                    <a:pt x="18" y="57"/>
                  </a:lnTo>
                  <a:lnTo>
                    <a:pt x="11" y="65"/>
                  </a:lnTo>
                  <a:lnTo>
                    <a:pt x="7" y="68"/>
                  </a:lnTo>
                  <a:lnTo>
                    <a:pt x="7" y="72"/>
                  </a:lnTo>
                  <a:lnTo>
                    <a:pt x="3" y="75"/>
                  </a:lnTo>
                  <a:lnTo>
                    <a:pt x="0" y="86"/>
                  </a:lnTo>
                  <a:lnTo>
                    <a:pt x="0" y="93"/>
                  </a:lnTo>
                  <a:lnTo>
                    <a:pt x="0" y="100"/>
                  </a:lnTo>
                  <a:lnTo>
                    <a:pt x="0" y="111"/>
                  </a:lnTo>
                  <a:lnTo>
                    <a:pt x="3" y="111"/>
                  </a:lnTo>
                  <a:lnTo>
                    <a:pt x="3" y="111"/>
                  </a:lnTo>
                  <a:lnTo>
                    <a:pt x="7" y="111"/>
                  </a:lnTo>
                  <a:lnTo>
                    <a:pt x="11" y="108"/>
                  </a:lnTo>
                  <a:lnTo>
                    <a:pt x="11" y="108"/>
                  </a:lnTo>
                  <a:lnTo>
                    <a:pt x="14" y="104"/>
                  </a:lnTo>
                  <a:lnTo>
                    <a:pt x="14" y="104"/>
                  </a:lnTo>
                  <a:lnTo>
                    <a:pt x="25" y="104"/>
                  </a:lnTo>
                  <a:lnTo>
                    <a:pt x="25" y="104"/>
                  </a:lnTo>
                  <a:lnTo>
                    <a:pt x="25" y="104"/>
                  </a:lnTo>
                  <a:lnTo>
                    <a:pt x="43" y="104"/>
                  </a:lnTo>
                  <a:lnTo>
                    <a:pt x="43" y="100"/>
                  </a:lnTo>
                  <a:lnTo>
                    <a:pt x="46" y="90"/>
                  </a:lnTo>
                  <a:lnTo>
                    <a:pt x="46" y="90"/>
                  </a:lnTo>
                  <a:lnTo>
                    <a:pt x="46" y="86"/>
                  </a:lnTo>
                  <a:lnTo>
                    <a:pt x="50" y="86"/>
                  </a:lnTo>
                  <a:lnTo>
                    <a:pt x="54" y="86"/>
                  </a:lnTo>
                  <a:lnTo>
                    <a:pt x="54" y="82"/>
                  </a:lnTo>
                  <a:lnTo>
                    <a:pt x="57" y="82"/>
                  </a:lnTo>
                  <a:lnTo>
                    <a:pt x="57" y="82"/>
                  </a:lnTo>
                  <a:lnTo>
                    <a:pt x="61" y="79"/>
                  </a:lnTo>
                  <a:lnTo>
                    <a:pt x="61" y="82"/>
                  </a:lnTo>
                  <a:lnTo>
                    <a:pt x="64" y="82"/>
                  </a:lnTo>
                  <a:lnTo>
                    <a:pt x="68" y="82"/>
                  </a:lnTo>
                  <a:lnTo>
                    <a:pt x="71" y="75"/>
                  </a:lnTo>
                  <a:lnTo>
                    <a:pt x="75" y="79"/>
                  </a:lnTo>
                  <a:lnTo>
                    <a:pt x="79" y="79"/>
                  </a:lnTo>
                  <a:lnTo>
                    <a:pt x="82" y="79"/>
                  </a:lnTo>
                  <a:lnTo>
                    <a:pt x="86" y="79"/>
                  </a:lnTo>
                  <a:lnTo>
                    <a:pt x="86" y="79"/>
                  </a:lnTo>
                  <a:lnTo>
                    <a:pt x="89" y="75"/>
                  </a:lnTo>
                  <a:lnTo>
                    <a:pt x="96" y="68"/>
                  </a:lnTo>
                  <a:lnTo>
                    <a:pt x="100" y="65"/>
                  </a:lnTo>
                  <a:lnTo>
                    <a:pt x="100" y="61"/>
                  </a:lnTo>
                  <a:lnTo>
                    <a:pt x="104" y="57"/>
                  </a:lnTo>
                  <a:lnTo>
                    <a:pt x="107" y="54"/>
                  </a:lnTo>
                  <a:lnTo>
                    <a:pt x="107" y="47"/>
                  </a:lnTo>
                  <a:lnTo>
                    <a:pt x="107" y="39"/>
                  </a:lnTo>
                  <a:lnTo>
                    <a:pt x="107" y="36"/>
                  </a:lnTo>
                  <a:lnTo>
                    <a:pt x="107" y="29"/>
                  </a:lnTo>
                  <a:lnTo>
                    <a:pt x="107" y="29"/>
                  </a:lnTo>
                  <a:lnTo>
                    <a:pt x="104" y="25"/>
                  </a:lnTo>
                  <a:lnTo>
                    <a:pt x="100" y="25"/>
                  </a:lnTo>
                  <a:lnTo>
                    <a:pt x="100" y="21"/>
                  </a:lnTo>
                  <a:lnTo>
                    <a:pt x="96" y="21"/>
                  </a:lnTo>
                  <a:lnTo>
                    <a:pt x="96" y="18"/>
                  </a:lnTo>
                  <a:lnTo>
                    <a:pt x="96" y="7"/>
                  </a:lnTo>
                  <a:lnTo>
                    <a:pt x="93" y="7"/>
                  </a:lnTo>
                  <a:lnTo>
                    <a:pt x="93" y="7"/>
                  </a:lnTo>
                  <a:lnTo>
                    <a:pt x="93" y="4"/>
                  </a:lnTo>
                  <a:lnTo>
                    <a:pt x="93" y="4"/>
                  </a:lnTo>
                  <a:lnTo>
                    <a:pt x="89" y="0"/>
                  </a:lnTo>
                  <a:lnTo>
                    <a:pt x="86" y="0"/>
                  </a:lnTo>
                  <a:lnTo>
                    <a:pt x="86" y="0"/>
                  </a:lnTo>
                  <a:close/>
                </a:path>
              </a:pathLst>
            </a:custGeom>
            <a:solidFill>
              <a:schemeClr val="tx1">
                <a:lumMod val="50000"/>
                <a:lumOff val="50000"/>
              </a:schemeClr>
            </a:solidFill>
            <a:ln>
              <a:solidFill>
                <a:schemeClr val="bg1"/>
              </a:solidFill>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4" name="Freeform 3423">
              <a:extLst>
                <a:ext uri="{FF2B5EF4-FFF2-40B4-BE49-F238E27FC236}">
                  <a16:creationId xmlns:a16="http://schemas.microsoft.com/office/drawing/2014/main" id="{E7FB607C-B10E-4DED-84A0-4B7BF654E110}"/>
                </a:ext>
              </a:extLst>
            </p:cNvPr>
            <p:cNvSpPr>
              <a:spLocks/>
            </p:cNvSpPr>
            <p:nvPr/>
          </p:nvSpPr>
          <p:spPr bwMode="auto">
            <a:xfrm>
              <a:off x="6943725" y="4209963"/>
              <a:ext cx="169863" cy="176213"/>
            </a:xfrm>
            <a:custGeom>
              <a:avLst/>
              <a:gdLst>
                <a:gd name="T0" fmla="*/ 86 w 107"/>
                <a:gd name="T1" fmla="*/ 0 h 111"/>
                <a:gd name="T2" fmla="*/ 75 w 107"/>
                <a:gd name="T3" fmla="*/ 7 h 111"/>
                <a:gd name="T4" fmla="*/ 64 w 107"/>
                <a:gd name="T5" fmla="*/ 7 h 111"/>
                <a:gd name="T6" fmla="*/ 54 w 107"/>
                <a:gd name="T7" fmla="*/ 7 h 111"/>
                <a:gd name="T8" fmla="*/ 46 w 107"/>
                <a:gd name="T9" fmla="*/ 7 h 111"/>
                <a:gd name="T10" fmla="*/ 36 w 107"/>
                <a:gd name="T11" fmla="*/ 7 h 111"/>
                <a:gd name="T12" fmla="*/ 28 w 107"/>
                <a:gd name="T13" fmla="*/ 7 h 111"/>
                <a:gd name="T14" fmla="*/ 25 w 107"/>
                <a:gd name="T15" fmla="*/ 11 h 111"/>
                <a:gd name="T16" fmla="*/ 21 w 107"/>
                <a:gd name="T17" fmla="*/ 21 h 111"/>
                <a:gd name="T18" fmla="*/ 25 w 107"/>
                <a:gd name="T19" fmla="*/ 32 h 111"/>
                <a:gd name="T20" fmla="*/ 28 w 107"/>
                <a:gd name="T21" fmla="*/ 36 h 111"/>
                <a:gd name="T22" fmla="*/ 32 w 107"/>
                <a:gd name="T23" fmla="*/ 39 h 111"/>
                <a:gd name="T24" fmla="*/ 32 w 107"/>
                <a:gd name="T25" fmla="*/ 43 h 111"/>
                <a:gd name="T26" fmla="*/ 25 w 107"/>
                <a:gd name="T27" fmla="*/ 50 h 111"/>
                <a:gd name="T28" fmla="*/ 21 w 107"/>
                <a:gd name="T29" fmla="*/ 54 h 111"/>
                <a:gd name="T30" fmla="*/ 18 w 107"/>
                <a:gd name="T31" fmla="*/ 57 h 111"/>
                <a:gd name="T32" fmla="*/ 7 w 107"/>
                <a:gd name="T33" fmla="*/ 68 h 111"/>
                <a:gd name="T34" fmla="*/ 3 w 107"/>
                <a:gd name="T35" fmla="*/ 75 h 111"/>
                <a:gd name="T36" fmla="*/ 0 w 107"/>
                <a:gd name="T37" fmla="*/ 93 h 111"/>
                <a:gd name="T38" fmla="*/ 0 w 107"/>
                <a:gd name="T39" fmla="*/ 111 h 111"/>
                <a:gd name="T40" fmla="*/ 3 w 107"/>
                <a:gd name="T41" fmla="*/ 111 h 111"/>
                <a:gd name="T42" fmla="*/ 11 w 107"/>
                <a:gd name="T43" fmla="*/ 108 h 111"/>
                <a:gd name="T44" fmla="*/ 14 w 107"/>
                <a:gd name="T45" fmla="*/ 104 h 111"/>
                <a:gd name="T46" fmla="*/ 25 w 107"/>
                <a:gd name="T47" fmla="*/ 104 h 111"/>
                <a:gd name="T48" fmla="*/ 25 w 107"/>
                <a:gd name="T49" fmla="*/ 104 h 111"/>
                <a:gd name="T50" fmla="*/ 43 w 107"/>
                <a:gd name="T51" fmla="*/ 100 h 111"/>
                <a:gd name="T52" fmla="*/ 46 w 107"/>
                <a:gd name="T53" fmla="*/ 90 h 111"/>
                <a:gd name="T54" fmla="*/ 50 w 107"/>
                <a:gd name="T55" fmla="*/ 86 h 111"/>
                <a:gd name="T56" fmla="*/ 54 w 107"/>
                <a:gd name="T57" fmla="*/ 82 h 111"/>
                <a:gd name="T58" fmla="*/ 57 w 107"/>
                <a:gd name="T59" fmla="*/ 82 h 111"/>
                <a:gd name="T60" fmla="*/ 61 w 107"/>
                <a:gd name="T61" fmla="*/ 82 h 111"/>
                <a:gd name="T62" fmla="*/ 68 w 107"/>
                <a:gd name="T63" fmla="*/ 82 h 111"/>
                <a:gd name="T64" fmla="*/ 75 w 107"/>
                <a:gd name="T65" fmla="*/ 79 h 111"/>
                <a:gd name="T66" fmla="*/ 82 w 107"/>
                <a:gd name="T67" fmla="*/ 79 h 111"/>
                <a:gd name="T68" fmla="*/ 86 w 107"/>
                <a:gd name="T69" fmla="*/ 79 h 111"/>
                <a:gd name="T70" fmla="*/ 96 w 107"/>
                <a:gd name="T71" fmla="*/ 68 h 111"/>
                <a:gd name="T72" fmla="*/ 100 w 107"/>
                <a:gd name="T73" fmla="*/ 61 h 111"/>
                <a:gd name="T74" fmla="*/ 107 w 107"/>
                <a:gd name="T75" fmla="*/ 54 h 111"/>
                <a:gd name="T76" fmla="*/ 107 w 107"/>
                <a:gd name="T77" fmla="*/ 39 h 111"/>
                <a:gd name="T78" fmla="*/ 107 w 107"/>
                <a:gd name="T79" fmla="*/ 29 h 111"/>
                <a:gd name="T80" fmla="*/ 104 w 107"/>
                <a:gd name="T81" fmla="*/ 25 h 111"/>
                <a:gd name="T82" fmla="*/ 100 w 107"/>
                <a:gd name="T83" fmla="*/ 21 h 111"/>
                <a:gd name="T84" fmla="*/ 96 w 107"/>
                <a:gd name="T85" fmla="*/ 18 h 111"/>
                <a:gd name="T86" fmla="*/ 93 w 107"/>
                <a:gd name="T87" fmla="*/ 7 h 111"/>
                <a:gd name="T88" fmla="*/ 93 w 107"/>
                <a:gd name="T89" fmla="*/ 4 h 111"/>
                <a:gd name="T90" fmla="*/ 89 w 107"/>
                <a:gd name="T91" fmla="*/ 0 h 111"/>
                <a:gd name="T92" fmla="*/ 86 w 107"/>
                <a:gd name="T9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7" h="111">
                  <a:moveTo>
                    <a:pt x="86" y="0"/>
                  </a:moveTo>
                  <a:lnTo>
                    <a:pt x="86" y="0"/>
                  </a:lnTo>
                  <a:lnTo>
                    <a:pt x="86" y="0"/>
                  </a:lnTo>
                  <a:lnTo>
                    <a:pt x="75" y="7"/>
                  </a:lnTo>
                  <a:lnTo>
                    <a:pt x="68" y="7"/>
                  </a:lnTo>
                  <a:lnTo>
                    <a:pt x="64" y="7"/>
                  </a:lnTo>
                  <a:lnTo>
                    <a:pt x="57" y="7"/>
                  </a:lnTo>
                  <a:lnTo>
                    <a:pt x="54" y="7"/>
                  </a:lnTo>
                  <a:lnTo>
                    <a:pt x="46" y="11"/>
                  </a:lnTo>
                  <a:lnTo>
                    <a:pt x="46" y="7"/>
                  </a:lnTo>
                  <a:lnTo>
                    <a:pt x="39" y="7"/>
                  </a:lnTo>
                  <a:lnTo>
                    <a:pt x="36" y="7"/>
                  </a:lnTo>
                  <a:lnTo>
                    <a:pt x="32" y="7"/>
                  </a:lnTo>
                  <a:lnTo>
                    <a:pt x="28" y="7"/>
                  </a:lnTo>
                  <a:lnTo>
                    <a:pt x="25" y="11"/>
                  </a:lnTo>
                  <a:lnTo>
                    <a:pt x="25" y="11"/>
                  </a:lnTo>
                  <a:lnTo>
                    <a:pt x="25" y="14"/>
                  </a:lnTo>
                  <a:lnTo>
                    <a:pt x="21" y="21"/>
                  </a:lnTo>
                  <a:lnTo>
                    <a:pt x="21" y="29"/>
                  </a:lnTo>
                  <a:lnTo>
                    <a:pt x="25" y="32"/>
                  </a:lnTo>
                  <a:lnTo>
                    <a:pt x="25" y="36"/>
                  </a:lnTo>
                  <a:lnTo>
                    <a:pt x="28" y="36"/>
                  </a:lnTo>
                  <a:lnTo>
                    <a:pt x="32" y="36"/>
                  </a:lnTo>
                  <a:lnTo>
                    <a:pt x="32" y="39"/>
                  </a:lnTo>
                  <a:lnTo>
                    <a:pt x="32" y="39"/>
                  </a:lnTo>
                  <a:lnTo>
                    <a:pt x="32" y="43"/>
                  </a:lnTo>
                  <a:lnTo>
                    <a:pt x="28" y="47"/>
                  </a:lnTo>
                  <a:lnTo>
                    <a:pt x="25" y="50"/>
                  </a:lnTo>
                  <a:lnTo>
                    <a:pt x="21" y="50"/>
                  </a:lnTo>
                  <a:lnTo>
                    <a:pt x="21" y="54"/>
                  </a:lnTo>
                  <a:lnTo>
                    <a:pt x="18" y="57"/>
                  </a:lnTo>
                  <a:lnTo>
                    <a:pt x="18" y="57"/>
                  </a:lnTo>
                  <a:lnTo>
                    <a:pt x="11" y="65"/>
                  </a:lnTo>
                  <a:lnTo>
                    <a:pt x="7" y="68"/>
                  </a:lnTo>
                  <a:lnTo>
                    <a:pt x="7" y="72"/>
                  </a:lnTo>
                  <a:lnTo>
                    <a:pt x="3" y="75"/>
                  </a:lnTo>
                  <a:lnTo>
                    <a:pt x="0" y="86"/>
                  </a:lnTo>
                  <a:lnTo>
                    <a:pt x="0" y="93"/>
                  </a:lnTo>
                  <a:lnTo>
                    <a:pt x="0" y="100"/>
                  </a:lnTo>
                  <a:lnTo>
                    <a:pt x="0" y="111"/>
                  </a:lnTo>
                  <a:lnTo>
                    <a:pt x="3" y="111"/>
                  </a:lnTo>
                  <a:lnTo>
                    <a:pt x="3" y="111"/>
                  </a:lnTo>
                  <a:lnTo>
                    <a:pt x="7" y="111"/>
                  </a:lnTo>
                  <a:lnTo>
                    <a:pt x="11" y="108"/>
                  </a:lnTo>
                  <a:lnTo>
                    <a:pt x="11" y="108"/>
                  </a:lnTo>
                  <a:lnTo>
                    <a:pt x="14" y="104"/>
                  </a:lnTo>
                  <a:lnTo>
                    <a:pt x="14" y="104"/>
                  </a:lnTo>
                  <a:lnTo>
                    <a:pt x="25" y="104"/>
                  </a:lnTo>
                  <a:lnTo>
                    <a:pt x="25" y="104"/>
                  </a:lnTo>
                  <a:lnTo>
                    <a:pt x="25" y="104"/>
                  </a:lnTo>
                  <a:lnTo>
                    <a:pt x="43" y="104"/>
                  </a:lnTo>
                  <a:lnTo>
                    <a:pt x="43" y="100"/>
                  </a:lnTo>
                  <a:lnTo>
                    <a:pt x="46" y="90"/>
                  </a:lnTo>
                  <a:lnTo>
                    <a:pt x="46" y="90"/>
                  </a:lnTo>
                  <a:lnTo>
                    <a:pt x="46" y="86"/>
                  </a:lnTo>
                  <a:lnTo>
                    <a:pt x="50" y="86"/>
                  </a:lnTo>
                  <a:lnTo>
                    <a:pt x="54" y="86"/>
                  </a:lnTo>
                  <a:lnTo>
                    <a:pt x="54" y="82"/>
                  </a:lnTo>
                  <a:lnTo>
                    <a:pt x="57" y="82"/>
                  </a:lnTo>
                  <a:lnTo>
                    <a:pt x="57" y="82"/>
                  </a:lnTo>
                  <a:lnTo>
                    <a:pt x="61" y="79"/>
                  </a:lnTo>
                  <a:lnTo>
                    <a:pt x="61" y="82"/>
                  </a:lnTo>
                  <a:lnTo>
                    <a:pt x="64" y="82"/>
                  </a:lnTo>
                  <a:lnTo>
                    <a:pt x="68" y="82"/>
                  </a:lnTo>
                  <a:lnTo>
                    <a:pt x="71" y="75"/>
                  </a:lnTo>
                  <a:lnTo>
                    <a:pt x="75" y="79"/>
                  </a:lnTo>
                  <a:lnTo>
                    <a:pt x="79" y="79"/>
                  </a:lnTo>
                  <a:lnTo>
                    <a:pt x="82" y="79"/>
                  </a:lnTo>
                  <a:lnTo>
                    <a:pt x="86" y="79"/>
                  </a:lnTo>
                  <a:lnTo>
                    <a:pt x="86" y="79"/>
                  </a:lnTo>
                  <a:lnTo>
                    <a:pt x="89" y="75"/>
                  </a:lnTo>
                  <a:lnTo>
                    <a:pt x="96" y="68"/>
                  </a:lnTo>
                  <a:lnTo>
                    <a:pt x="100" y="65"/>
                  </a:lnTo>
                  <a:lnTo>
                    <a:pt x="100" y="61"/>
                  </a:lnTo>
                  <a:lnTo>
                    <a:pt x="104" y="57"/>
                  </a:lnTo>
                  <a:lnTo>
                    <a:pt x="107" y="54"/>
                  </a:lnTo>
                  <a:lnTo>
                    <a:pt x="107" y="47"/>
                  </a:lnTo>
                  <a:lnTo>
                    <a:pt x="107" y="39"/>
                  </a:lnTo>
                  <a:lnTo>
                    <a:pt x="107" y="36"/>
                  </a:lnTo>
                  <a:lnTo>
                    <a:pt x="107" y="29"/>
                  </a:lnTo>
                  <a:lnTo>
                    <a:pt x="107" y="29"/>
                  </a:lnTo>
                  <a:lnTo>
                    <a:pt x="104" y="25"/>
                  </a:lnTo>
                  <a:lnTo>
                    <a:pt x="100" y="25"/>
                  </a:lnTo>
                  <a:lnTo>
                    <a:pt x="100" y="21"/>
                  </a:lnTo>
                  <a:lnTo>
                    <a:pt x="96" y="21"/>
                  </a:lnTo>
                  <a:lnTo>
                    <a:pt x="96" y="18"/>
                  </a:lnTo>
                  <a:lnTo>
                    <a:pt x="96" y="7"/>
                  </a:lnTo>
                  <a:lnTo>
                    <a:pt x="93" y="7"/>
                  </a:lnTo>
                  <a:lnTo>
                    <a:pt x="93" y="7"/>
                  </a:lnTo>
                  <a:lnTo>
                    <a:pt x="93" y="4"/>
                  </a:lnTo>
                  <a:lnTo>
                    <a:pt x="93" y="4"/>
                  </a:lnTo>
                  <a:lnTo>
                    <a:pt x="89" y="0"/>
                  </a:lnTo>
                  <a:lnTo>
                    <a:pt x="86" y="0"/>
                  </a:lnTo>
                  <a:lnTo>
                    <a:pt x="86" y="0"/>
                  </a:lnTo>
                </a:path>
              </a:pathLst>
            </a:custGeom>
            <a:solidFill>
              <a:schemeClr val="tx1">
                <a:lumMod val="50000"/>
                <a:lumOff val="50000"/>
              </a:schemeClr>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5" name="Freeform 3424">
              <a:extLst>
                <a:ext uri="{FF2B5EF4-FFF2-40B4-BE49-F238E27FC236}">
                  <a16:creationId xmlns:a16="http://schemas.microsoft.com/office/drawing/2014/main" id="{8BE0CB78-F7E8-4B98-A016-E36AE00970C4}"/>
                </a:ext>
              </a:extLst>
            </p:cNvPr>
            <p:cNvSpPr>
              <a:spLocks/>
            </p:cNvSpPr>
            <p:nvPr/>
          </p:nvSpPr>
          <p:spPr bwMode="auto">
            <a:xfrm>
              <a:off x="6943725" y="4375063"/>
              <a:ext cx="352425" cy="347663"/>
            </a:xfrm>
            <a:custGeom>
              <a:avLst/>
              <a:gdLst>
                <a:gd name="T0" fmla="*/ 165 w 222"/>
                <a:gd name="T1" fmla="*/ 54 h 219"/>
                <a:gd name="T2" fmla="*/ 193 w 222"/>
                <a:gd name="T3" fmla="*/ 90 h 219"/>
                <a:gd name="T4" fmla="*/ 186 w 222"/>
                <a:gd name="T5" fmla="*/ 108 h 219"/>
                <a:gd name="T6" fmla="*/ 200 w 222"/>
                <a:gd name="T7" fmla="*/ 122 h 219"/>
                <a:gd name="T8" fmla="*/ 197 w 222"/>
                <a:gd name="T9" fmla="*/ 129 h 219"/>
                <a:gd name="T10" fmla="*/ 197 w 222"/>
                <a:gd name="T11" fmla="*/ 140 h 219"/>
                <a:gd name="T12" fmla="*/ 197 w 222"/>
                <a:gd name="T13" fmla="*/ 151 h 219"/>
                <a:gd name="T14" fmla="*/ 200 w 222"/>
                <a:gd name="T15" fmla="*/ 161 h 219"/>
                <a:gd name="T16" fmla="*/ 204 w 222"/>
                <a:gd name="T17" fmla="*/ 176 h 219"/>
                <a:gd name="T18" fmla="*/ 208 w 222"/>
                <a:gd name="T19" fmla="*/ 183 h 219"/>
                <a:gd name="T20" fmla="*/ 218 w 222"/>
                <a:gd name="T21" fmla="*/ 190 h 219"/>
                <a:gd name="T22" fmla="*/ 218 w 222"/>
                <a:gd name="T23" fmla="*/ 197 h 219"/>
                <a:gd name="T24" fmla="*/ 200 w 222"/>
                <a:gd name="T25" fmla="*/ 208 h 219"/>
                <a:gd name="T26" fmla="*/ 175 w 222"/>
                <a:gd name="T27" fmla="*/ 212 h 219"/>
                <a:gd name="T28" fmla="*/ 161 w 222"/>
                <a:gd name="T29" fmla="*/ 215 h 219"/>
                <a:gd name="T30" fmla="*/ 139 w 222"/>
                <a:gd name="T31" fmla="*/ 219 h 219"/>
                <a:gd name="T32" fmla="*/ 132 w 222"/>
                <a:gd name="T33" fmla="*/ 215 h 219"/>
                <a:gd name="T34" fmla="*/ 122 w 222"/>
                <a:gd name="T35" fmla="*/ 219 h 219"/>
                <a:gd name="T36" fmla="*/ 104 w 222"/>
                <a:gd name="T37" fmla="*/ 212 h 219"/>
                <a:gd name="T38" fmla="*/ 100 w 222"/>
                <a:gd name="T39" fmla="*/ 197 h 219"/>
                <a:gd name="T40" fmla="*/ 93 w 222"/>
                <a:gd name="T41" fmla="*/ 176 h 219"/>
                <a:gd name="T42" fmla="*/ 86 w 222"/>
                <a:gd name="T43" fmla="*/ 176 h 219"/>
                <a:gd name="T44" fmla="*/ 75 w 222"/>
                <a:gd name="T45" fmla="*/ 176 h 219"/>
                <a:gd name="T46" fmla="*/ 64 w 222"/>
                <a:gd name="T47" fmla="*/ 172 h 219"/>
                <a:gd name="T48" fmla="*/ 46 w 222"/>
                <a:gd name="T49" fmla="*/ 165 h 219"/>
                <a:gd name="T50" fmla="*/ 36 w 222"/>
                <a:gd name="T51" fmla="*/ 154 h 219"/>
                <a:gd name="T52" fmla="*/ 25 w 222"/>
                <a:gd name="T53" fmla="*/ 143 h 219"/>
                <a:gd name="T54" fmla="*/ 18 w 222"/>
                <a:gd name="T55" fmla="*/ 122 h 219"/>
                <a:gd name="T56" fmla="*/ 3 w 222"/>
                <a:gd name="T57" fmla="*/ 104 h 219"/>
                <a:gd name="T58" fmla="*/ 3 w 222"/>
                <a:gd name="T59" fmla="*/ 86 h 219"/>
                <a:gd name="T60" fmla="*/ 0 w 222"/>
                <a:gd name="T61" fmla="*/ 68 h 219"/>
                <a:gd name="T62" fmla="*/ 14 w 222"/>
                <a:gd name="T63" fmla="*/ 57 h 219"/>
                <a:gd name="T64" fmla="*/ 21 w 222"/>
                <a:gd name="T65" fmla="*/ 43 h 219"/>
                <a:gd name="T66" fmla="*/ 18 w 222"/>
                <a:gd name="T67" fmla="*/ 36 h 219"/>
                <a:gd name="T68" fmla="*/ 18 w 222"/>
                <a:gd name="T69" fmla="*/ 29 h 219"/>
                <a:gd name="T70" fmla="*/ 25 w 222"/>
                <a:gd name="T71" fmla="*/ 18 h 219"/>
                <a:gd name="T72" fmla="*/ 25 w 222"/>
                <a:gd name="T73" fmla="*/ 0 h 219"/>
                <a:gd name="T74" fmla="*/ 43 w 222"/>
                <a:gd name="T75" fmla="*/ 0 h 219"/>
                <a:gd name="T76" fmla="*/ 43 w 222"/>
                <a:gd name="T77" fmla="*/ 29 h 219"/>
                <a:gd name="T78" fmla="*/ 50 w 222"/>
                <a:gd name="T79" fmla="*/ 32 h 219"/>
                <a:gd name="T80" fmla="*/ 54 w 222"/>
                <a:gd name="T81" fmla="*/ 29 h 219"/>
                <a:gd name="T82" fmla="*/ 64 w 222"/>
                <a:gd name="T83" fmla="*/ 32 h 219"/>
                <a:gd name="T84" fmla="*/ 68 w 222"/>
                <a:gd name="T85" fmla="*/ 32 h 219"/>
                <a:gd name="T86" fmla="*/ 79 w 222"/>
                <a:gd name="T87" fmla="*/ 29 h 219"/>
                <a:gd name="T88" fmla="*/ 75 w 222"/>
                <a:gd name="T89" fmla="*/ 25 h 219"/>
                <a:gd name="T90" fmla="*/ 75 w 222"/>
                <a:gd name="T91" fmla="*/ 18 h 219"/>
                <a:gd name="T92" fmla="*/ 82 w 222"/>
                <a:gd name="T93" fmla="*/ 11 h 219"/>
                <a:gd name="T94" fmla="*/ 89 w 222"/>
                <a:gd name="T95" fmla="*/ 7 h 219"/>
                <a:gd name="T96" fmla="*/ 93 w 222"/>
                <a:gd name="T97"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2" h="219">
                  <a:moveTo>
                    <a:pt x="165" y="43"/>
                  </a:moveTo>
                  <a:lnTo>
                    <a:pt x="165" y="43"/>
                  </a:lnTo>
                  <a:lnTo>
                    <a:pt x="165" y="47"/>
                  </a:lnTo>
                  <a:lnTo>
                    <a:pt x="165" y="54"/>
                  </a:lnTo>
                  <a:lnTo>
                    <a:pt x="168" y="57"/>
                  </a:lnTo>
                  <a:lnTo>
                    <a:pt x="197" y="75"/>
                  </a:lnTo>
                  <a:lnTo>
                    <a:pt x="197" y="75"/>
                  </a:lnTo>
                  <a:lnTo>
                    <a:pt x="193" y="90"/>
                  </a:lnTo>
                  <a:lnTo>
                    <a:pt x="193" y="90"/>
                  </a:lnTo>
                  <a:lnTo>
                    <a:pt x="190" y="97"/>
                  </a:lnTo>
                  <a:lnTo>
                    <a:pt x="186" y="104"/>
                  </a:lnTo>
                  <a:lnTo>
                    <a:pt x="186" y="108"/>
                  </a:lnTo>
                  <a:lnTo>
                    <a:pt x="186" y="111"/>
                  </a:lnTo>
                  <a:lnTo>
                    <a:pt x="193" y="115"/>
                  </a:lnTo>
                  <a:lnTo>
                    <a:pt x="197" y="118"/>
                  </a:lnTo>
                  <a:lnTo>
                    <a:pt x="200" y="122"/>
                  </a:lnTo>
                  <a:lnTo>
                    <a:pt x="200" y="126"/>
                  </a:lnTo>
                  <a:lnTo>
                    <a:pt x="200" y="126"/>
                  </a:lnTo>
                  <a:lnTo>
                    <a:pt x="200" y="126"/>
                  </a:lnTo>
                  <a:lnTo>
                    <a:pt x="197" y="129"/>
                  </a:lnTo>
                  <a:lnTo>
                    <a:pt x="197" y="136"/>
                  </a:lnTo>
                  <a:lnTo>
                    <a:pt x="197" y="136"/>
                  </a:lnTo>
                  <a:lnTo>
                    <a:pt x="197" y="140"/>
                  </a:lnTo>
                  <a:lnTo>
                    <a:pt x="197" y="140"/>
                  </a:lnTo>
                  <a:lnTo>
                    <a:pt x="200" y="143"/>
                  </a:lnTo>
                  <a:lnTo>
                    <a:pt x="197" y="147"/>
                  </a:lnTo>
                  <a:lnTo>
                    <a:pt x="197" y="147"/>
                  </a:lnTo>
                  <a:lnTo>
                    <a:pt x="197" y="151"/>
                  </a:lnTo>
                  <a:lnTo>
                    <a:pt x="197" y="154"/>
                  </a:lnTo>
                  <a:lnTo>
                    <a:pt x="197" y="158"/>
                  </a:lnTo>
                  <a:lnTo>
                    <a:pt x="200" y="161"/>
                  </a:lnTo>
                  <a:lnTo>
                    <a:pt x="200" y="161"/>
                  </a:lnTo>
                  <a:lnTo>
                    <a:pt x="200" y="161"/>
                  </a:lnTo>
                  <a:lnTo>
                    <a:pt x="204" y="169"/>
                  </a:lnTo>
                  <a:lnTo>
                    <a:pt x="204" y="172"/>
                  </a:lnTo>
                  <a:lnTo>
                    <a:pt x="204" y="176"/>
                  </a:lnTo>
                  <a:lnTo>
                    <a:pt x="204" y="176"/>
                  </a:lnTo>
                  <a:lnTo>
                    <a:pt x="208" y="179"/>
                  </a:lnTo>
                  <a:lnTo>
                    <a:pt x="208" y="179"/>
                  </a:lnTo>
                  <a:lnTo>
                    <a:pt x="208" y="183"/>
                  </a:lnTo>
                  <a:lnTo>
                    <a:pt x="208" y="187"/>
                  </a:lnTo>
                  <a:lnTo>
                    <a:pt x="211" y="187"/>
                  </a:lnTo>
                  <a:lnTo>
                    <a:pt x="215" y="190"/>
                  </a:lnTo>
                  <a:lnTo>
                    <a:pt x="218" y="190"/>
                  </a:lnTo>
                  <a:lnTo>
                    <a:pt x="218" y="194"/>
                  </a:lnTo>
                  <a:lnTo>
                    <a:pt x="222" y="194"/>
                  </a:lnTo>
                  <a:lnTo>
                    <a:pt x="222" y="194"/>
                  </a:lnTo>
                  <a:lnTo>
                    <a:pt x="218" y="197"/>
                  </a:lnTo>
                  <a:lnTo>
                    <a:pt x="215" y="201"/>
                  </a:lnTo>
                  <a:lnTo>
                    <a:pt x="208" y="204"/>
                  </a:lnTo>
                  <a:lnTo>
                    <a:pt x="208" y="204"/>
                  </a:lnTo>
                  <a:lnTo>
                    <a:pt x="200" y="208"/>
                  </a:lnTo>
                  <a:lnTo>
                    <a:pt x="190" y="212"/>
                  </a:lnTo>
                  <a:lnTo>
                    <a:pt x="186" y="212"/>
                  </a:lnTo>
                  <a:lnTo>
                    <a:pt x="182" y="212"/>
                  </a:lnTo>
                  <a:lnTo>
                    <a:pt x="175" y="212"/>
                  </a:lnTo>
                  <a:lnTo>
                    <a:pt x="172" y="212"/>
                  </a:lnTo>
                  <a:lnTo>
                    <a:pt x="168" y="212"/>
                  </a:lnTo>
                  <a:lnTo>
                    <a:pt x="161" y="215"/>
                  </a:lnTo>
                  <a:lnTo>
                    <a:pt x="161" y="215"/>
                  </a:lnTo>
                  <a:lnTo>
                    <a:pt x="157" y="219"/>
                  </a:lnTo>
                  <a:lnTo>
                    <a:pt x="147" y="215"/>
                  </a:lnTo>
                  <a:lnTo>
                    <a:pt x="143" y="219"/>
                  </a:lnTo>
                  <a:lnTo>
                    <a:pt x="139" y="219"/>
                  </a:lnTo>
                  <a:lnTo>
                    <a:pt x="136" y="219"/>
                  </a:lnTo>
                  <a:lnTo>
                    <a:pt x="136" y="219"/>
                  </a:lnTo>
                  <a:lnTo>
                    <a:pt x="132" y="219"/>
                  </a:lnTo>
                  <a:lnTo>
                    <a:pt x="132" y="215"/>
                  </a:lnTo>
                  <a:lnTo>
                    <a:pt x="129" y="215"/>
                  </a:lnTo>
                  <a:lnTo>
                    <a:pt x="125" y="215"/>
                  </a:lnTo>
                  <a:lnTo>
                    <a:pt x="125" y="219"/>
                  </a:lnTo>
                  <a:lnTo>
                    <a:pt x="122" y="219"/>
                  </a:lnTo>
                  <a:lnTo>
                    <a:pt x="107" y="215"/>
                  </a:lnTo>
                  <a:lnTo>
                    <a:pt x="107" y="215"/>
                  </a:lnTo>
                  <a:lnTo>
                    <a:pt x="104" y="212"/>
                  </a:lnTo>
                  <a:lnTo>
                    <a:pt x="104" y="212"/>
                  </a:lnTo>
                  <a:lnTo>
                    <a:pt x="100" y="208"/>
                  </a:lnTo>
                  <a:lnTo>
                    <a:pt x="100" y="208"/>
                  </a:lnTo>
                  <a:lnTo>
                    <a:pt x="100" y="201"/>
                  </a:lnTo>
                  <a:lnTo>
                    <a:pt x="100" y="197"/>
                  </a:lnTo>
                  <a:lnTo>
                    <a:pt x="100" y="190"/>
                  </a:lnTo>
                  <a:lnTo>
                    <a:pt x="96" y="183"/>
                  </a:lnTo>
                  <a:lnTo>
                    <a:pt x="96" y="183"/>
                  </a:lnTo>
                  <a:lnTo>
                    <a:pt x="93" y="176"/>
                  </a:lnTo>
                  <a:lnTo>
                    <a:pt x="86" y="176"/>
                  </a:lnTo>
                  <a:lnTo>
                    <a:pt x="86" y="179"/>
                  </a:lnTo>
                  <a:lnTo>
                    <a:pt x="86" y="176"/>
                  </a:lnTo>
                  <a:lnTo>
                    <a:pt x="86" y="176"/>
                  </a:lnTo>
                  <a:lnTo>
                    <a:pt x="82" y="176"/>
                  </a:lnTo>
                  <a:lnTo>
                    <a:pt x="82" y="176"/>
                  </a:lnTo>
                  <a:lnTo>
                    <a:pt x="79" y="176"/>
                  </a:lnTo>
                  <a:lnTo>
                    <a:pt x="75" y="176"/>
                  </a:lnTo>
                  <a:lnTo>
                    <a:pt x="75" y="176"/>
                  </a:lnTo>
                  <a:lnTo>
                    <a:pt x="71" y="176"/>
                  </a:lnTo>
                  <a:lnTo>
                    <a:pt x="68" y="172"/>
                  </a:lnTo>
                  <a:lnTo>
                    <a:pt x="64" y="172"/>
                  </a:lnTo>
                  <a:lnTo>
                    <a:pt x="64" y="169"/>
                  </a:lnTo>
                  <a:lnTo>
                    <a:pt x="61" y="169"/>
                  </a:lnTo>
                  <a:lnTo>
                    <a:pt x="57" y="169"/>
                  </a:lnTo>
                  <a:lnTo>
                    <a:pt x="46" y="165"/>
                  </a:lnTo>
                  <a:lnTo>
                    <a:pt x="43" y="161"/>
                  </a:lnTo>
                  <a:lnTo>
                    <a:pt x="39" y="161"/>
                  </a:lnTo>
                  <a:lnTo>
                    <a:pt x="39" y="158"/>
                  </a:lnTo>
                  <a:lnTo>
                    <a:pt x="36" y="154"/>
                  </a:lnTo>
                  <a:lnTo>
                    <a:pt x="32" y="154"/>
                  </a:lnTo>
                  <a:lnTo>
                    <a:pt x="28" y="154"/>
                  </a:lnTo>
                  <a:lnTo>
                    <a:pt x="25" y="147"/>
                  </a:lnTo>
                  <a:lnTo>
                    <a:pt x="25" y="143"/>
                  </a:lnTo>
                  <a:lnTo>
                    <a:pt x="21" y="140"/>
                  </a:lnTo>
                  <a:lnTo>
                    <a:pt x="18" y="129"/>
                  </a:lnTo>
                  <a:lnTo>
                    <a:pt x="18" y="126"/>
                  </a:lnTo>
                  <a:lnTo>
                    <a:pt x="18" y="122"/>
                  </a:lnTo>
                  <a:lnTo>
                    <a:pt x="11" y="115"/>
                  </a:lnTo>
                  <a:lnTo>
                    <a:pt x="3" y="111"/>
                  </a:lnTo>
                  <a:lnTo>
                    <a:pt x="0" y="104"/>
                  </a:lnTo>
                  <a:lnTo>
                    <a:pt x="3" y="104"/>
                  </a:lnTo>
                  <a:lnTo>
                    <a:pt x="3" y="100"/>
                  </a:lnTo>
                  <a:lnTo>
                    <a:pt x="3" y="97"/>
                  </a:lnTo>
                  <a:lnTo>
                    <a:pt x="3" y="90"/>
                  </a:lnTo>
                  <a:lnTo>
                    <a:pt x="3" y="86"/>
                  </a:lnTo>
                  <a:lnTo>
                    <a:pt x="0" y="82"/>
                  </a:lnTo>
                  <a:lnTo>
                    <a:pt x="0" y="82"/>
                  </a:lnTo>
                  <a:lnTo>
                    <a:pt x="0" y="75"/>
                  </a:lnTo>
                  <a:lnTo>
                    <a:pt x="0" y="68"/>
                  </a:lnTo>
                  <a:lnTo>
                    <a:pt x="0" y="68"/>
                  </a:lnTo>
                  <a:lnTo>
                    <a:pt x="3" y="68"/>
                  </a:lnTo>
                  <a:lnTo>
                    <a:pt x="11" y="65"/>
                  </a:lnTo>
                  <a:lnTo>
                    <a:pt x="14" y="57"/>
                  </a:lnTo>
                  <a:lnTo>
                    <a:pt x="14" y="57"/>
                  </a:lnTo>
                  <a:lnTo>
                    <a:pt x="18" y="50"/>
                  </a:lnTo>
                  <a:lnTo>
                    <a:pt x="21" y="47"/>
                  </a:lnTo>
                  <a:lnTo>
                    <a:pt x="21" y="43"/>
                  </a:lnTo>
                  <a:lnTo>
                    <a:pt x="21" y="43"/>
                  </a:lnTo>
                  <a:lnTo>
                    <a:pt x="21" y="39"/>
                  </a:lnTo>
                  <a:lnTo>
                    <a:pt x="21" y="39"/>
                  </a:lnTo>
                  <a:lnTo>
                    <a:pt x="18" y="36"/>
                  </a:lnTo>
                  <a:lnTo>
                    <a:pt x="18" y="36"/>
                  </a:lnTo>
                  <a:lnTo>
                    <a:pt x="18" y="36"/>
                  </a:lnTo>
                  <a:lnTo>
                    <a:pt x="18" y="32"/>
                  </a:lnTo>
                  <a:lnTo>
                    <a:pt x="18" y="29"/>
                  </a:lnTo>
                  <a:lnTo>
                    <a:pt x="18" y="29"/>
                  </a:lnTo>
                  <a:lnTo>
                    <a:pt x="25" y="21"/>
                  </a:lnTo>
                  <a:lnTo>
                    <a:pt x="25" y="18"/>
                  </a:lnTo>
                  <a:lnTo>
                    <a:pt x="25" y="18"/>
                  </a:lnTo>
                  <a:lnTo>
                    <a:pt x="21" y="11"/>
                  </a:lnTo>
                  <a:lnTo>
                    <a:pt x="18" y="4"/>
                  </a:lnTo>
                  <a:lnTo>
                    <a:pt x="14" y="0"/>
                  </a:lnTo>
                  <a:lnTo>
                    <a:pt x="25" y="0"/>
                  </a:lnTo>
                  <a:lnTo>
                    <a:pt x="25" y="0"/>
                  </a:lnTo>
                  <a:lnTo>
                    <a:pt x="25" y="0"/>
                  </a:lnTo>
                  <a:lnTo>
                    <a:pt x="43" y="0"/>
                  </a:lnTo>
                  <a:lnTo>
                    <a:pt x="43" y="0"/>
                  </a:lnTo>
                  <a:lnTo>
                    <a:pt x="43" y="7"/>
                  </a:lnTo>
                  <a:lnTo>
                    <a:pt x="43" y="14"/>
                  </a:lnTo>
                  <a:lnTo>
                    <a:pt x="43" y="21"/>
                  </a:lnTo>
                  <a:lnTo>
                    <a:pt x="43" y="29"/>
                  </a:lnTo>
                  <a:lnTo>
                    <a:pt x="43" y="32"/>
                  </a:lnTo>
                  <a:lnTo>
                    <a:pt x="43" y="36"/>
                  </a:lnTo>
                  <a:lnTo>
                    <a:pt x="46" y="36"/>
                  </a:lnTo>
                  <a:lnTo>
                    <a:pt x="50" y="32"/>
                  </a:lnTo>
                  <a:lnTo>
                    <a:pt x="50" y="32"/>
                  </a:lnTo>
                  <a:lnTo>
                    <a:pt x="50" y="29"/>
                  </a:lnTo>
                  <a:lnTo>
                    <a:pt x="54" y="25"/>
                  </a:lnTo>
                  <a:lnTo>
                    <a:pt x="54" y="29"/>
                  </a:lnTo>
                  <a:lnTo>
                    <a:pt x="57" y="32"/>
                  </a:lnTo>
                  <a:lnTo>
                    <a:pt x="61" y="32"/>
                  </a:lnTo>
                  <a:lnTo>
                    <a:pt x="61" y="32"/>
                  </a:lnTo>
                  <a:lnTo>
                    <a:pt x="64" y="32"/>
                  </a:lnTo>
                  <a:lnTo>
                    <a:pt x="64" y="39"/>
                  </a:lnTo>
                  <a:lnTo>
                    <a:pt x="68" y="36"/>
                  </a:lnTo>
                  <a:lnTo>
                    <a:pt x="68" y="36"/>
                  </a:lnTo>
                  <a:lnTo>
                    <a:pt x="68" y="32"/>
                  </a:lnTo>
                  <a:lnTo>
                    <a:pt x="68" y="29"/>
                  </a:lnTo>
                  <a:lnTo>
                    <a:pt x="75" y="29"/>
                  </a:lnTo>
                  <a:lnTo>
                    <a:pt x="75" y="29"/>
                  </a:lnTo>
                  <a:lnTo>
                    <a:pt x="79" y="29"/>
                  </a:lnTo>
                  <a:lnTo>
                    <a:pt x="82" y="25"/>
                  </a:lnTo>
                  <a:lnTo>
                    <a:pt x="82" y="25"/>
                  </a:lnTo>
                  <a:lnTo>
                    <a:pt x="82" y="25"/>
                  </a:lnTo>
                  <a:lnTo>
                    <a:pt x="75" y="25"/>
                  </a:lnTo>
                  <a:lnTo>
                    <a:pt x="75" y="21"/>
                  </a:lnTo>
                  <a:lnTo>
                    <a:pt x="75" y="21"/>
                  </a:lnTo>
                  <a:lnTo>
                    <a:pt x="79" y="18"/>
                  </a:lnTo>
                  <a:lnTo>
                    <a:pt x="75" y="18"/>
                  </a:lnTo>
                  <a:lnTo>
                    <a:pt x="79" y="18"/>
                  </a:lnTo>
                  <a:lnTo>
                    <a:pt x="79" y="18"/>
                  </a:lnTo>
                  <a:lnTo>
                    <a:pt x="82" y="14"/>
                  </a:lnTo>
                  <a:lnTo>
                    <a:pt x="82" y="11"/>
                  </a:lnTo>
                  <a:lnTo>
                    <a:pt x="82" y="11"/>
                  </a:lnTo>
                  <a:lnTo>
                    <a:pt x="86" y="11"/>
                  </a:lnTo>
                  <a:lnTo>
                    <a:pt x="86" y="7"/>
                  </a:lnTo>
                  <a:lnTo>
                    <a:pt x="89" y="7"/>
                  </a:lnTo>
                  <a:lnTo>
                    <a:pt x="89" y="7"/>
                  </a:lnTo>
                  <a:lnTo>
                    <a:pt x="86" y="4"/>
                  </a:lnTo>
                  <a:lnTo>
                    <a:pt x="89" y="0"/>
                  </a:lnTo>
                  <a:lnTo>
                    <a:pt x="93" y="0"/>
                  </a:lnTo>
                  <a:lnTo>
                    <a:pt x="165" y="43"/>
                  </a:lnTo>
                  <a:close/>
                </a:path>
              </a:pathLst>
            </a:custGeom>
            <a:solidFill>
              <a:schemeClr val="tx1">
                <a:lumMod val="50000"/>
                <a:lumOff val="50000"/>
              </a:schemeClr>
            </a:solidFill>
            <a:ln>
              <a:solidFill>
                <a:schemeClr val="bg1"/>
              </a:solidFill>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6" name="Freeform 3425">
              <a:extLst>
                <a:ext uri="{FF2B5EF4-FFF2-40B4-BE49-F238E27FC236}">
                  <a16:creationId xmlns:a16="http://schemas.microsoft.com/office/drawing/2014/main" id="{FB0DA003-45B6-43B2-B9D3-3908750C7DEF}"/>
                </a:ext>
              </a:extLst>
            </p:cNvPr>
            <p:cNvSpPr>
              <a:spLocks/>
            </p:cNvSpPr>
            <p:nvPr/>
          </p:nvSpPr>
          <p:spPr bwMode="auto">
            <a:xfrm>
              <a:off x="6943725" y="4375063"/>
              <a:ext cx="352425" cy="347663"/>
            </a:xfrm>
            <a:custGeom>
              <a:avLst/>
              <a:gdLst>
                <a:gd name="T0" fmla="*/ 165 w 222"/>
                <a:gd name="T1" fmla="*/ 54 h 219"/>
                <a:gd name="T2" fmla="*/ 193 w 222"/>
                <a:gd name="T3" fmla="*/ 90 h 219"/>
                <a:gd name="T4" fmla="*/ 186 w 222"/>
                <a:gd name="T5" fmla="*/ 108 h 219"/>
                <a:gd name="T6" fmla="*/ 200 w 222"/>
                <a:gd name="T7" fmla="*/ 122 h 219"/>
                <a:gd name="T8" fmla="*/ 197 w 222"/>
                <a:gd name="T9" fmla="*/ 129 h 219"/>
                <a:gd name="T10" fmla="*/ 197 w 222"/>
                <a:gd name="T11" fmla="*/ 140 h 219"/>
                <a:gd name="T12" fmla="*/ 197 w 222"/>
                <a:gd name="T13" fmla="*/ 151 h 219"/>
                <a:gd name="T14" fmla="*/ 200 w 222"/>
                <a:gd name="T15" fmla="*/ 161 h 219"/>
                <a:gd name="T16" fmla="*/ 204 w 222"/>
                <a:gd name="T17" fmla="*/ 176 h 219"/>
                <a:gd name="T18" fmla="*/ 208 w 222"/>
                <a:gd name="T19" fmla="*/ 183 h 219"/>
                <a:gd name="T20" fmla="*/ 218 w 222"/>
                <a:gd name="T21" fmla="*/ 190 h 219"/>
                <a:gd name="T22" fmla="*/ 218 w 222"/>
                <a:gd name="T23" fmla="*/ 197 h 219"/>
                <a:gd name="T24" fmla="*/ 200 w 222"/>
                <a:gd name="T25" fmla="*/ 208 h 219"/>
                <a:gd name="T26" fmla="*/ 175 w 222"/>
                <a:gd name="T27" fmla="*/ 212 h 219"/>
                <a:gd name="T28" fmla="*/ 161 w 222"/>
                <a:gd name="T29" fmla="*/ 215 h 219"/>
                <a:gd name="T30" fmla="*/ 139 w 222"/>
                <a:gd name="T31" fmla="*/ 219 h 219"/>
                <a:gd name="T32" fmla="*/ 132 w 222"/>
                <a:gd name="T33" fmla="*/ 215 h 219"/>
                <a:gd name="T34" fmla="*/ 122 w 222"/>
                <a:gd name="T35" fmla="*/ 219 h 219"/>
                <a:gd name="T36" fmla="*/ 104 w 222"/>
                <a:gd name="T37" fmla="*/ 212 h 219"/>
                <a:gd name="T38" fmla="*/ 100 w 222"/>
                <a:gd name="T39" fmla="*/ 197 h 219"/>
                <a:gd name="T40" fmla="*/ 93 w 222"/>
                <a:gd name="T41" fmla="*/ 176 h 219"/>
                <a:gd name="T42" fmla="*/ 86 w 222"/>
                <a:gd name="T43" fmla="*/ 176 h 219"/>
                <a:gd name="T44" fmla="*/ 75 w 222"/>
                <a:gd name="T45" fmla="*/ 176 h 219"/>
                <a:gd name="T46" fmla="*/ 64 w 222"/>
                <a:gd name="T47" fmla="*/ 172 h 219"/>
                <a:gd name="T48" fmla="*/ 46 w 222"/>
                <a:gd name="T49" fmla="*/ 165 h 219"/>
                <a:gd name="T50" fmla="*/ 36 w 222"/>
                <a:gd name="T51" fmla="*/ 154 h 219"/>
                <a:gd name="T52" fmla="*/ 25 w 222"/>
                <a:gd name="T53" fmla="*/ 143 h 219"/>
                <a:gd name="T54" fmla="*/ 18 w 222"/>
                <a:gd name="T55" fmla="*/ 122 h 219"/>
                <a:gd name="T56" fmla="*/ 3 w 222"/>
                <a:gd name="T57" fmla="*/ 104 h 219"/>
                <a:gd name="T58" fmla="*/ 3 w 222"/>
                <a:gd name="T59" fmla="*/ 86 h 219"/>
                <a:gd name="T60" fmla="*/ 0 w 222"/>
                <a:gd name="T61" fmla="*/ 68 h 219"/>
                <a:gd name="T62" fmla="*/ 14 w 222"/>
                <a:gd name="T63" fmla="*/ 57 h 219"/>
                <a:gd name="T64" fmla="*/ 21 w 222"/>
                <a:gd name="T65" fmla="*/ 43 h 219"/>
                <a:gd name="T66" fmla="*/ 18 w 222"/>
                <a:gd name="T67" fmla="*/ 36 h 219"/>
                <a:gd name="T68" fmla="*/ 18 w 222"/>
                <a:gd name="T69" fmla="*/ 29 h 219"/>
                <a:gd name="T70" fmla="*/ 25 w 222"/>
                <a:gd name="T71" fmla="*/ 18 h 219"/>
                <a:gd name="T72" fmla="*/ 25 w 222"/>
                <a:gd name="T73" fmla="*/ 0 h 219"/>
                <a:gd name="T74" fmla="*/ 43 w 222"/>
                <a:gd name="T75" fmla="*/ 0 h 219"/>
                <a:gd name="T76" fmla="*/ 43 w 222"/>
                <a:gd name="T77" fmla="*/ 29 h 219"/>
                <a:gd name="T78" fmla="*/ 50 w 222"/>
                <a:gd name="T79" fmla="*/ 32 h 219"/>
                <a:gd name="T80" fmla="*/ 54 w 222"/>
                <a:gd name="T81" fmla="*/ 29 h 219"/>
                <a:gd name="T82" fmla="*/ 64 w 222"/>
                <a:gd name="T83" fmla="*/ 32 h 219"/>
                <a:gd name="T84" fmla="*/ 68 w 222"/>
                <a:gd name="T85" fmla="*/ 32 h 219"/>
                <a:gd name="T86" fmla="*/ 79 w 222"/>
                <a:gd name="T87" fmla="*/ 29 h 219"/>
                <a:gd name="T88" fmla="*/ 75 w 222"/>
                <a:gd name="T89" fmla="*/ 25 h 219"/>
                <a:gd name="T90" fmla="*/ 75 w 222"/>
                <a:gd name="T91" fmla="*/ 18 h 219"/>
                <a:gd name="T92" fmla="*/ 82 w 222"/>
                <a:gd name="T93" fmla="*/ 11 h 219"/>
                <a:gd name="T94" fmla="*/ 89 w 222"/>
                <a:gd name="T95" fmla="*/ 7 h 219"/>
                <a:gd name="T96" fmla="*/ 93 w 222"/>
                <a:gd name="T97"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2" h="219">
                  <a:moveTo>
                    <a:pt x="165" y="43"/>
                  </a:moveTo>
                  <a:lnTo>
                    <a:pt x="165" y="43"/>
                  </a:lnTo>
                  <a:lnTo>
                    <a:pt x="165" y="47"/>
                  </a:lnTo>
                  <a:lnTo>
                    <a:pt x="165" y="54"/>
                  </a:lnTo>
                  <a:lnTo>
                    <a:pt x="168" y="57"/>
                  </a:lnTo>
                  <a:lnTo>
                    <a:pt x="197" y="75"/>
                  </a:lnTo>
                  <a:lnTo>
                    <a:pt x="197" y="75"/>
                  </a:lnTo>
                  <a:lnTo>
                    <a:pt x="193" y="90"/>
                  </a:lnTo>
                  <a:lnTo>
                    <a:pt x="193" y="90"/>
                  </a:lnTo>
                  <a:lnTo>
                    <a:pt x="190" y="97"/>
                  </a:lnTo>
                  <a:lnTo>
                    <a:pt x="186" y="104"/>
                  </a:lnTo>
                  <a:lnTo>
                    <a:pt x="186" y="108"/>
                  </a:lnTo>
                  <a:lnTo>
                    <a:pt x="186" y="111"/>
                  </a:lnTo>
                  <a:lnTo>
                    <a:pt x="193" y="115"/>
                  </a:lnTo>
                  <a:lnTo>
                    <a:pt x="197" y="118"/>
                  </a:lnTo>
                  <a:lnTo>
                    <a:pt x="200" y="122"/>
                  </a:lnTo>
                  <a:lnTo>
                    <a:pt x="200" y="126"/>
                  </a:lnTo>
                  <a:lnTo>
                    <a:pt x="200" y="126"/>
                  </a:lnTo>
                  <a:lnTo>
                    <a:pt x="200" y="126"/>
                  </a:lnTo>
                  <a:lnTo>
                    <a:pt x="197" y="129"/>
                  </a:lnTo>
                  <a:lnTo>
                    <a:pt x="197" y="136"/>
                  </a:lnTo>
                  <a:lnTo>
                    <a:pt x="197" y="136"/>
                  </a:lnTo>
                  <a:lnTo>
                    <a:pt x="197" y="140"/>
                  </a:lnTo>
                  <a:lnTo>
                    <a:pt x="197" y="140"/>
                  </a:lnTo>
                  <a:lnTo>
                    <a:pt x="200" y="143"/>
                  </a:lnTo>
                  <a:lnTo>
                    <a:pt x="197" y="147"/>
                  </a:lnTo>
                  <a:lnTo>
                    <a:pt x="197" y="147"/>
                  </a:lnTo>
                  <a:lnTo>
                    <a:pt x="197" y="151"/>
                  </a:lnTo>
                  <a:lnTo>
                    <a:pt x="197" y="154"/>
                  </a:lnTo>
                  <a:lnTo>
                    <a:pt x="197" y="158"/>
                  </a:lnTo>
                  <a:lnTo>
                    <a:pt x="200" y="161"/>
                  </a:lnTo>
                  <a:lnTo>
                    <a:pt x="200" y="161"/>
                  </a:lnTo>
                  <a:lnTo>
                    <a:pt x="200" y="161"/>
                  </a:lnTo>
                  <a:lnTo>
                    <a:pt x="204" y="169"/>
                  </a:lnTo>
                  <a:lnTo>
                    <a:pt x="204" y="172"/>
                  </a:lnTo>
                  <a:lnTo>
                    <a:pt x="204" y="176"/>
                  </a:lnTo>
                  <a:lnTo>
                    <a:pt x="204" y="176"/>
                  </a:lnTo>
                  <a:lnTo>
                    <a:pt x="208" y="179"/>
                  </a:lnTo>
                  <a:lnTo>
                    <a:pt x="208" y="179"/>
                  </a:lnTo>
                  <a:lnTo>
                    <a:pt x="208" y="183"/>
                  </a:lnTo>
                  <a:lnTo>
                    <a:pt x="208" y="187"/>
                  </a:lnTo>
                  <a:lnTo>
                    <a:pt x="211" y="187"/>
                  </a:lnTo>
                  <a:lnTo>
                    <a:pt x="215" y="190"/>
                  </a:lnTo>
                  <a:lnTo>
                    <a:pt x="218" y="190"/>
                  </a:lnTo>
                  <a:lnTo>
                    <a:pt x="218" y="194"/>
                  </a:lnTo>
                  <a:lnTo>
                    <a:pt x="222" y="194"/>
                  </a:lnTo>
                  <a:lnTo>
                    <a:pt x="222" y="194"/>
                  </a:lnTo>
                  <a:lnTo>
                    <a:pt x="218" y="197"/>
                  </a:lnTo>
                  <a:lnTo>
                    <a:pt x="215" y="201"/>
                  </a:lnTo>
                  <a:lnTo>
                    <a:pt x="208" y="204"/>
                  </a:lnTo>
                  <a:lnTo>
                    <a:pt x="208" y="204"/>
                  </a:lnTo>
                  <a:lnTo>
                    <a:pt x="200" y="208"/>
                  </a:lnTo>
                  <a:lnTo>
                    <a:pt x="190" y="212"/>
                  </a:lnTo>
                  <a:lnTo>
                    <a:pt x="186" y="212"/>
                  </a:lnTo>
                  <a:lnTo>
                    <a:pt x="182" y="212"/>
                  </a:lnTo>
                  <a:lnTo>
                    <a:pt x="175" y="212"/>
                  </a:lnTo>
                  <a:lnTo>
                    <a:pt x="172" y="212"/>
                  </a:lnTo>
                  <a:lnTo>
                    <a:pt x="168" y="212"/>
                  </a:lnTo>
                  <a:lnTo>
                    <a:pt x="161" y="215"/>
                  </a:lnTo>
                  <a:lnTo>
                    <a:pt x="161" y="215"/>
                  </a:lnTo>
                  <a:lnTo>
                    <a:pt x="157" y="219"/>
                  </a:lnTo>
                  <a:lnTo>
                    <a:pt x="147" y="215"/>
                  </a:lnTo>
                  <a:lnTo>
                    <a:pt x="143" y="219"/>
                  </a:lnTo>
                  <a:lnTo>
                    <a:pt x="139" y="219"/>
                  </a:lnTo>
                  <a:lnTo>
                    <a:pt x="136" y="219"/>
                  </a:lnTo>
                  <a:lnTo>
                    <a:pt x="136" y="219"/>
                  </a:lnTo>
                  <a:lnTo>
                    <a:pt x="132" y="219"/>
                  </a:lnTo>
                  <a:lnTo>
                    <a:pt x="132" y="215"/>
                  </a:lnTo>
                  <a:lnTo>
                    <a:pt x="129" y="215"/>
                  </a:lnTo>
                  <a:lnTo>
                    <a:pt x="125" y="215"/>
                  </a:lnTo>
                  <a:lnTo>
                    <a:pt x="125" y="219"/>
                  </a:lnTo>
                  <a:lnTo>
                    <a:pt x="122" y="219"/>
                  </a:lnTo>
                  <a:lnTo>
                    <a:pt x="107" y="215"/>
                  </a:lnTo>
                  <a:lnTo>
                    <a:pt x="107" y="215"/>
                  </a:lnTo>
                  <a:lnTo>
                    <a:pt x="104" y="212"/>
                  </a:lnTo>
                  <a:lnTo>
                    <a:pt x="104" y="212"/>
                  </a:lnTo>
                  <a:lnTo>
                    <a:pt x="100" y="208"/>
                  </a:lnTo>
                  <a:lnTo>
                    <a:pt x="100" y="208"/>
                  </a:lnTo>
                  <a:lnTo>
                    <a:pt x="100" y="201"/>
                  </a:lnTo>
                  <a:lnTo>
                    <a:pt x="100" y="197"/>
                  </a:lnTo>
                  <a:lnTo>
                    <a:pt x="100" y="190"/>
                  </a:lnTo>
                  <a:lnTo>
                    <a:pt x="96" y="183"/>
                  </a:lnTo>
                  <a:lnTo>
                    <a:pt x="96" y="183"/>
                  </a:lnTo>
                  <a:lnTo>
                    <a:pt x="93" y="176"/>
                  </a:lnTo>
                  <a:lnTo>
                    <a:pt x="86" y="176"/>
                  </a:lnTo>
                  <a:lnTo>
                    <a:pt x="86" y="179"/>
                  </a:lnTo>
                  <a:lnTo>
                    <a:pt x="86" y="176"/>
                  </a:lnTo>
                  <a:lnTo>
                    <a:pt x="86" y="176"/>
                  </a:lnTo>
                  <a:lnTo>
                    <a:pt x="82" y="176"/>
                  </a:lnTo>
                  <a:lnTo>
                    <a:pt x="82" y="176"/>
                  </a:lnTo>
                  <a:lnTo>
                    <a:pt x="79" y="176"/>
                  </a:lnTo>
                  <a:lnTo>
                    <a:pt x="75" y="176"/>
                  </a:lnTo>
                  <a:lnTo>
                    <a:pt x="75" y="176"/>
                  </a:lnTo>
                  <a:lnTo>
                    <a:pt x="71" y="176"/>
                  </a:lnTo>
                  <a:lnTo>
                    <a:pt x="68" y="172"/>
                  </a:lnTo>
                  <a:lnTo>
                    <a:pt x="64" y="172"/>
                  </a:lnTo>
                  <a:lnTo>
                    <a:pt x="64" y="169"/>
                  </a:lnTo>
                  <a:lnTo>
                    <a:pt x="61" y="169"/>
                  </a:lnTo>
                  <a:lnTo>
                    <a:pt x="57" y="169"/>
                  </a:lnTo>
                  <a:lnTo>
                    <a:pt x="46" y="165"/>
                  </a:lnTo>
                  <a:lnTo>
                    <a:pt x="43" y="161"/>
                  </a:lnTo>
                  <a:lnTo>
                    <a:pt x="39" y="161"/>
                  </a:lnTo>
                  <a:lnTo>
                    <a:pt x="39" y="158"/>
                  </a:lnTo>
                  <a:lnTo>
                    <a:pt x="36" y="154"/>
                  </a:lnTo>
                  <a:lnTo>
                    <a:pt x="32" y="154"/>
                  </a:lnTo>
                  <a:lnTo>
                    <a:pt x="28" y="154"/>
                  </a:lnTo>
                  <a:lnTo>
                    <a:pt x="25" y="147"/>
                  </a:lnTo>
                  <a:lnTo>
                    <a:pt x="25" y="143"/>
                  </a:lnTo>
                  <a:lnTo>
                    <a:pt x="21" y="140"/>
                  </a:lnTo>
                  <a:lnTo>
                    <a:pt x="18" y="129"/>
                  </a:lnTo>
                  <a:lnTo>
                    <a:pt x="18" y="126"/>
                  </a:lnTo>
                  <a:lnTo>
                    <a:pt x="18" y="122"/>
                  </a:lnTo>
                  <a:lnTo>
                    <a:pt x="11" y="115"/>
                  </a:lnTo>
                  <a:lnTo>
                    <a:pt x="3" y="111"/>
                  </a:lnTo>
                  <a:lnTo>
                    <a:pt x="0" y="104"/>
                  </a:lnTo>
                  <a:lnTo>
                    <a:pt x="3" y="104"/>
                  </a:lnTo>
                  <a:lnTo>
                    <a:pt x="3" y="100"/>
                  </a:lnTo>
                  <a:lnTo>
                    <a:pt x="3" y="97"/>
                  </a:lnTo>
                  <a:lnTo>
                    <a:pt x="3" y="90"/>
                  </a:lnTo>
                  <a:lnTo>
                    <a:pt x="3" y="86"/>
                  </a:lnTo>
                  <a:lnTo>
                    <a:pt x="0" y="82"/>
                  </a:lnTo>
                  <a:lnTo>
                    <a:pt x="0" y="82"/>
                  </a:lnTo>
                  <a:lnTo>
                    <a:pt x="0" y="75"/>
                  </a:lnTo>
                  <a:lnTo>
                    <a:pt x="0" y="68"/>
                  </a:lnTo>
                  <a:lnTo>
                    <a:pt x="0" y="68"/>
                  </a:lnTo>
                  <a:lnTo>
                    <a:pt x="3" y="68"/>
                  </a:lnTo>
                  <a:lnTo>
                    <a:pt x="11" y="65"/>
                  </a:lnTo>
                  <a:lnTo>
                    <a:pt x="14" y="57"/>
                  </a:lnTo>
                  <a:lnTo>
                    <a:pt x="14" y="57"/>
                  </a:lnTo>
                  <a:lnTo>
                    <a:pt x="18" y="50"/>
                  </a:lnTo>
                  <a:lnTo>
                    <a:pt x="21" y="47"/>
                  </a:lnTo>
                  <a:lnTo>
                    <a:pt x="21" y="43"/>
                  </a:lnTo>
                  <a:lnTo>
                    <a:pt x="21" y="43"/>
                  </a:lnTo>
                  <a:lnTo>
                    <a:pt x="21" y="39"/>
                  </a:lnTo>
                  <a:lnTo>
                    <a:pt x="21" y="39"/>
                  </a:lnTo>
                  <a:lnTo>
                    <a:pt x="18" y="36"/>
                  </a:lnTo>
                  <a:lnTo>
                    <a:pt x="18" y="36"/>
                  </a:lnTo>
                  <a:lnTo>
                    <a:pt x="18" y="36"/>
                  </a:lnTo>
                  <a:lnTo>
                    <a:pt x="18" y="32"/>
                  </a:lnTo>
                  <a:lnTo>
                    <a:pt x="18" y="29"/>
                  </a:lnTo>
                  <a:lnTo>
                    <a:pt x="18" y="29"/>
                  </a:lnTo>
                  <a:lnTo>
                    <a:pt x="25" y="21"/>
                  </a:lnTo>
                  <a:lnTo>
                    <a:pt x="25" y="18"/>
                  </a:lnTo>
                  <a:lnTo>
                    <a:pt x="25" y="18"/>
                  </a:lnTo>
                  <a:lnTo>
                    <a:pt x="21" y="11"/>
                  </a:lnTo>
                  <a:lnTo>
                    <a:pt x="18" y="4"/>
                  </a:lnTo>
                  <a:lnTo>
                    <a:pt x="14" y="0"/>
                  </a:lnTo>
                  <a:lnTo>
                    <a:pt x="25" y="0"/>
                  </a:lnTo>
                  <a:lnTo>
                    <a:pt x="25" y="0"/>
                  </a:lnTo>
                  <a:lnTo>
                    <a:pt x="25" y="0"/>
                  </a:lnTo>
                  <a:lnTo>
                    <a:pt x="43" y="0"/>
                  </a:lnTo>
                  <a:lnTo>
                    <a:pt x="43" y="0"/>
                  </a:lnTo>
                  <a:lnTo>
                    <a:pt x="43" y="7"/>
                  </a:lnTo>
                  <a:lnTo>
                    <a:pt x="43" y="14"/>
                  </a:lnTo>
                  <a:lnTo>
                    <a:pt x="43" y="21"/>
                  </a:lnTo>
                  <a:lnTo>
                    <a:pt x="43" y="29"/>
                  </a:lnTo>
                  <a:lnTo>
                    <a:pt x="43" y="32"/>
                  </a:lnTo>
                  <a:lnTo>
                    <a:pt x="43" y="36"/>
                  </a:lnTo>
                  <a:lnTo>
                    <a:pt x="46" y="36"/>
                  </a:lnTo>
                  <a:lnTo>
                    <a:pt x="50" y="32"/>
                  </a:lnTo>
                  <a:lnTo>
                    <a:pt x="50" y="32"/>
                  </a:lnTo>
                  <a:lnTo>
                    <a:pt x="50" y="29"/>
                  </a:lnTo>
                  <a:lnTo>
                    <a:pt x="54" y="25"/>
                  </a:lnTo>
                  <a:lnTo>
                    <a:pt x="54" y="29"/>
                  </a:lnTo>
                  <a:lnTo>
                    <a:pt x="57" y="32"/>
                  </a:lnTo>
                  <a:lnTo>
                    <a:pt x="61" y="32"/>
                  </a:lnTo>
                  <a:lnTo>
                    <a:pt x="61" y="32"/>
                  </a:lnTo>
                  <a:lnTo>
                    <a:pt x="64" y="32"/>
                  </a:lnTo>
                  <a:lnTo>
                    <a:pt x="64" y="39"/>
                  </a:lnTo>
                  <a:lnTo>
                    <a:pt x="68" y="36"/>
                  </a:lnTo>
                  <a:lnTo>
                    <a:pt x="68" y="36"/>
                  </a:lnTo>
                  <a:lnTo>
                    <a:pt x="68" y="32"/>
                  </a:lnTo>
                  <a:lnTo>
                    <a:pt x="68" y="29"/>
                  </a:lnTo>
                  <a:lnTo>
                    <a:pt x="75" y="29"/>
                  </a:lnTo>
                  <a:lnTo>
                    <a:pt x="75" y="29"/>
                  </a:lnTo>
                  <a:lnTo>
                    <a:pt x="79" y="29"/>
                  </a:lnTo>
                  <a:lnTo>
                    <a:pt x="82" y="25"/>
                  </a:lnTo>
                  <a:lnTo>
                    <a:pt x="82" y="25"/>
                  </a:lnTo>
                  <a:lnTo>
                    <a:pt x="82" y="25"/>
                  </a:lnTo>
                  <a:lnTo>
                    <a:pt x="75" y="25"/>
                  </a:lnTo>
                  <a:lnTo>
                    <a:pt x="75" y="21"/>
                  </a:lnTo>
                  <a:lnTo>
                    <a:pt x="75" y="21"/>
                  </a:lnTo>
                  <a:lnTo>
                    <a:pt x="79" y="18"/>
                  </a:lnTo>
                  <a:lnTo>
                    <a:pt x="75" y="18"/>
                  </a:lnTo>
                  <a:lnTo>
                    <a:pt x="79" y="18"/>
                  </a:lnTo>
                  <a:lnTo>
                    <a:pt x="79" y="18"/>
                  </a:lnTo>
                  <a:lnTo>
                    <a:pt x="82" y="14"/>
                  </a:lnTo>
                  <a:lnTo>
                    <a:pt x="82" y="11"/>
                  </a:lnTo>
                  <a:lnTo>
                    <a:pt x="82" y="11"/>
                  </a:lnTo>
                  <a:lnTo>
                    <a:pt x="86" y="11"/>
                  </a:lnTo>
                  <a:lnTo>
                    <a:pt x="86" y="7"/>
                  </a:lnTo>
                  <a:lnTo>
                    <a:pt x="89" y="7"/>
                  </a:lnTo>
                  <a:lnTo>
                    <a:pt x="89" y="7"/>
                  </a:lnTo>
                  <a:lnTo>
                    <a:pt x="86" y="4"/>
                  </a:lnTo>
                  <a:lnTo>
                    <a:pt x="89" y="0"/>
                  </a:lnTo>
                  <a:lnTo>
                    <a:pt x="93" y="0"/>
                  </a:lnTo>
                  <a:lnTo>
                    <a:pt x="165" y="43"/>
                  </a:lnTo>
                </a:path>
              </a:pathLst>
            </a:custGeom>
            <a:solidFill>
              <a:schemeClr val="tx1">
                <a:lumMod val="50000"/>
                <a:lumOff val="50000"/>
              </a:schemeClr>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7" name="Freeform 3426">
              <a:extLst>
                <a:ext uri="{FF2B5EF4-FFF2-40B4-BE49-F238E27FC236}">
                  <a16:creationId xmlns:a16="http://schemas.microsoft.com/office/drawing/2014/main" id="{F16D4EB3-5553-44C6-9969-1DD3EFBBEA84}"/>
                </a:ext>
              </a:extLst>
            </p:cNvPr>
            <p:cNvSpPr>
              <a:spLocks/>
            </p:cNvSpPr>
            <p:nvPr/>
          </p:nvSpPr>
          <p:spPr bwMode="auto">
            <a:xfrm>
              <a:off x="5976937" y="3981363"/>
              <a:ext cx="68263" cy="165100"/>
            </a:xfrm>
            <a:custGeom>
              <a:avLst/>
              <a:gdLst>
                <a:gd name="T0" fmla="*/ 28 w 43"/>
                <a:gd name="T1" fmla="*/ 104 h 104"/>
                <a:gd name="T2" fmla="*/ 28 w 43"/>
                <a:gd name="T3" fmla="*/ 104 h 104"/>
                <a:gd name="T4" fmla="*/ 21 w 43"/>
                <a:gd name="T5" fmla="*/ 97 h 104"/>
                <a:gd name="T6" fmla="*/ 18 w 43"/>
                <a:gd name="T7" fmla="*/ 94 h 104"/>
                <a:gd name="T8" fmla="*/ 18 w 43"/>
                <a:gd name="T9" fmla="*/ 90 h 104"/>
                <a:gd name="T10" fmla="*/ 18 w 43"/>
                <a:gd name="T11" fmla="*/ 87 h 104"/>
                <a:gd name="T12" fmla="*/ 14 w 43"/>
                <a:gd name="T13" fmla="*/ 76 h 104"/>
                <a:gd name="T14" fmla="*/ 18 w 43"/>
                <a:gd name="T15" fmla="*/ 69 h 104"/>
                <a:gd name="T16" fmla="*/ 14 w 43"/>
                <a:gd name="T17" fmla="*/ 54 h 104"/>
                <a:gd name="T18" fmla="*/ 14 w 43"/>
                <a:gd name="T19" fmla="*/ 43 h 104"/>
                <a:gd name="T20" fmla="*/ 14 w 43"/>
                <a:gd name="T21" fmla="*/ 36 h 104"/>
                <a:gd name="T22" fmla="*/ 14 w 43"/>
                <a:gd name="T23" fmla="*/ 33 h 104"/>
                <a:gd name="T24" fmla="*/ 11 w 43"/>
                <a:gd name="T25" fmla="*/ 33 h 104"/>
                <a:gd name="T26" fmla="*/ 11 w 43"/>
                <a:gd name="T27" fmla="*/ 26 h 104"/>
                <a:gd name="T28" fmla="*/ 11 w 43"/>
                <a:gd name="T29" fmla="*/ 18 h 104"/>
                <a:gd name="T30" fmla="*/ 7 w 43"/>
                <a:gd name="T31" fmla="*/ 18 h 104"/>
                <a:gd name="T32" fmla="*/ 7 w 43"/>
                <a:gd name="T33" fmla="*/ 15 h 104"/>
                <a:gd name="T34" fmla="*/ 3 w 43"/>
                <a:gd name="T35" fmla="*/ 11 h 104"/>
                <a:gd name="T36" fmla="*/ 0 w 43"/>
                <a:gd name="T37" fmla="*/ 8 h 104"/>
                <a:gd name="T38" fmla="*/ 0 w 43"/>
                <a:gd name="T39" fmla="*/ 8 h 104"/>
                <a:gd name="T40" fmla="*/ 3 w 43"/>
                <a:gd name="T41" fmla="*/ 4 h 104"/>
                <a:gd name="T42" fmla="*/ 3 w 43"/>
                <a:gd name="T43" fmla="*/ 4 h 104"/>
                <a:gd name="T44" fmla="*/ 3 w 43"/>
                <a:gd name="T45" fmla="*/ 0 h 104"/>
                <a:gd name="T46" fmla="*/ 3 w 43"/>
                <a:gd name="T47" fmla="*/ 0 h 104"/>
                <a:gd name="T48" fmla="*/ 0 w 43"/>
                <a:gd name="T49" fmla="*/ 0 h 104"/>
                <a:gd name="T50" fmla="*/ 0 w 43"/>
                <a:gd name="T51" fmla="*/ 0 h 104"/>
                <a:gd name="T52" fmla="*/ 0 w 43"/>
                <a:gd name="T53" fmla="*/ 0 h 104"/>
                <a:gd name="T54" fmla="*/ 0 w 43"/>
                <a:gd name="T55" fmla="*/ 0 h 104"/>
                <a:gd name="T56" fmla="*/ 11 w 43"/>
                <a:gd name="T57" fmla="*/ 0 h 104"/>
                <a:gd name="T58" fmla="*/ 14 w 43"/>
                <a:gd name="T59" fmla="*/ 4 h 104"/>
                <a:gd name="T60" fmla="*/ 14 w 43"/>
                <a:gd name="T61" fmla="*/ 4 h 104"/>
                <a:gd name="T62" fmla="*/ 14 w 43"/>
                <a:gd name="T63" fmla="*/ 4 h 104"/>
                <a:gd name="T64" fmla="*/ 21 w 43"/>
                <a:gd name="T65" fmla="*/ 4 h 104"/>
                <a:gd name="T66" fmla="*/ 21 w 43"/>
                <a:gd name="T67" fmla="*/ 0 h 104"/>
                <a:gd name="T68" fmla="*/ 21 w 43"/>
                <a:gd name="T69" fmla="*/ 4 h 104"/>
                <a:gd name="T70" fmla="*/ 21 w 43"/>
                <a:gd name="T71" fmla="*/ 8 h 104"/>
                <a:gd name="T72" fmla="*/ 18 w 43"/>
                <a:gd name="T73" fmla="*/ 8 h 104"/>
                <a:gd name="T74" fmla="*/ 18 w 43"/>
                <a:gd name="T75" fmla="*/ 11 h 104"/>
                <a:gd name="T76" fmla="*/ 18 w 43"/>
                <a:gd name="T77" fmla="*/ 15 h 104"/>
                <a:gd name="T78" fmla="*/ 21 w 43"/>
                <a:gd name="T79" fmla="*/ 18 h 104"/>
                <a:gd name="T80" fmla="*/ 21 w 43"/>
                <a:gd name="T81" fmla="*/ 18 h 104"/>
                <a:gd name="T82" fmla="*/ 25 w 43"/>
                <a:gd name="T83" fmla="*/ 18 h 104"/>
                <a:gd name="T84" fmla="*/ 25 w 43"/>
                <a:gd name="T85" fmla="*/ 18 h 104"/>
                <a:gd name="T86" fmla="*/ 32 w 43"/>
                <a:gd name="T87" fmla="*/ 26 h 104"/>
                <a:gd name="T88" fmla="*/ 32 w 43"/>
                <a:gd name="T89" fmla="*/ 33 h 104"/>
                <a:gd name="T90" fmla="*/ 36 w 43"/>
                <a:gd name="T91" fmla="*/ 40 h 104"/>
                <a:gd name="T92" fmla="*/ 36 w 43"/>
                <a:gd name="T93" fmla="*/ 43 h 104"/>
                <a:gd name="T94" fmla="*/ 36 w 43"/>
                <a:gd name="T95" fmla="*/ 47 h 104"/>
                <a:gd name="T96" fmla="*/ 39 w 43"/>
                <a:gd name="T97" fmla="*/ 51 h 104"/>
                <a:gd name="T98" fmla="*/ 39 w 43"/>
                <a:gd name="T99" fmla="*/ 54 h 104"/>
                <a:gd name="T100" fmla="*/ 39 w 43"/>
                <a:gd name="T101" fmla="*/ 61 h 104"/>
                <a:gd name="T102" fmla="*/ 39 w 43"/>
                <a:gd name="T103" fmla="*/ 79 h 104"/>
                <a:gd name="T104" fmla="*/ 39 w 43"/>
                <a:gd name="T105" fmla="*/ 87 h 104"/>
                <a:gd name="T106" fmla="*/ 39 w 43"/>
                <a:gd name="T107" fmla="*/ 90 h 104"/>
                <a:gd name="T108" fmla="*/ 39 w 43"/>
                <a:gd name="T109" fmla="*/ 97 h 104"/>
                <a:gd name="T110" fmla="*/ 39 w 43"/>
                <a:gd name="T111" fmla="*/ 101 h 104"/>
                <a:gd name="T112" fmla="*/ 43 w 43"/>
                <a:gd name="T113" fmla="*/ 101 h 104"/>
                <a:gd name="T114" fmla="*/ 43 w 43"/>
                <a:gd name="T115" fmla="*/ 101 h 104"/>
                <a:gd name="T116" fmla="*/ 36 w 43"/>
                <a:gd name="T117" fmla="*/ 101 h 104"/>
                <a:gd name="T118" fmla="*/ 28 w 43"/>
                <a:gd name="T11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 h="104">
                  <a:moveTo>
                    <a:pt x="28" y="104"/>
                  </a:moveTo>
                  <a:lnTo>
                    <a:pt x="28" y="104"/>
                  </a:lnTo>
                  <a:lnTo>
                    <a:pt x="21" y="97"/>
                  </a:lnTo>
                  <a:lnTo>
                    <a:pt x="18" y="94"/>
                  </a:lnTo>
                  <a:lnTo>
                    <a:pt x="18" y="90"/>
                  </a:lnTo>
                  <a:lnTo>
                    <a:pt x="18" y="87"/>
                  </a:lnTo>
                  <a:lnTo>
                    <a:pt x="14" y="76"/>
                  </a:lnTo>
                  <a:lnTo>
                    <a:pt x="18" y="69"/>
                  </a:lnTo>
                  <a:lnTo>
                    <a:pt x="14" y="54"/>
                  </a:lnTo>
                  <a:lnTo>
                    <a:pt x="14" y="43"/>
                  </a:lnTo>
                  <a:lnTo>
                    <a:pt x="14" y="36"/>
                  </a:lnTo>
                  <a:lnTo>
                    <a:pt x="14" y="33"/>
                  </a:lnTo>
                  <a:lnTo>
                    <a:pt x="11" y="33"/>
                  </a:lnTo>
                  <a:lnTo>
                    <a:pt x="11" y="26"/>
                  </a:lnTo>
                  <a:lnTo>
                    <a:pt x="11" y="18"/>
                  </a:lnTo>
                  <a:lnTo>
                    <a:pt x="7" y="18"/>
                  </a:lnTo>
                  <a:lnTo>
                    <a:pt x="7" y="15"/>
                  </a:lnTo>
                  <a:lnTo>
                    <a:pt x="3" y="11"/>
                  </a:lnTo>
                  <a:lnTo>
                    <a:pt x="0" y="8"/>
                  </a:lnTo>
                  <a:lnTo>
                    <a:pt x="0" y="8"/>
                  </a:lnTo>
                  <a:lnTo>
                    <a:pt x="3" y="4"/>
                  </a:lnTo>
                  <a:lnTo>
                    <a:pt x="3" y="4"/>
                  </a:lnTo>
                  <a:lnTo>
                    <a:pt x="3" y="0"/>
                  </a:lnTo>
                  <a:lnTo>
                    <a:pt x="3" y="0"/>
                  </a:lnTo>
                  <a:lnTo>
                    <a:pt x="0" y="0"/>
                  </a:lnTo>
                  <a:lnTo>
                    <a:pt x="0" y="0"/>
                  </a:lnTo>
                  <a:lnTo>
                    <a:pt x="0" y="0"/>
                  </a:lnTo>
                  <a:lnTo>
                    <a:pt x="0" y="0"/>
                  </a:lnTo>
                  <a:lnTo>
                    <a:pt x="11" y="0"/>
                  </a:lnTo>
                  <a:lnTo>
                    <a:pt x="14" y="4"/>
                  </a:lnTo>
                  <a:lnTo>
                    <a:pt x="14" y="4"/>
                  </a:lnTo>
                  <a:lnTo>
                    <a:pt x="14" y="4"/>
                  </a:lnTo>
                  <a:lnTo>
                    <a:pt x="21" y="4"/>
                  </a:lnTo>
                  <a:lnTo>
                    <a:pt x="21" y="0"/>
                  </a:lnTo>
                  <a:lnTo>
                    <a:pt x="21" y="4"/>
                  </a:lnTo>
                  <a:lnTo>
                    <a:pt x="21" y="8"/>
                  </a:lnTo>
                  <a:lnTo>
                    <a:pt x="18" y="8"/>
                  </a:lnTo>
                  <a:lnTo>
                    <a:pt x="18" y="11"/>
                  </a:lnTo>
                  <a:lnTo>
                    <a:pt x="18" y="15"/>
                  </a:lnTo>
                  <a:lnTo>
                    <a:pt x="21" y="18"/>
                  </a:lnTo>
                  <a:lnTo>
                    <a:pt x="21" y="18"/>
                  </a:lnTo>
                  <a:lnTo>
                    <a:pt x="25" y="18"/>
                  </a:lnTo>
                  <a:lnTo>
                    <a:pt x="25" y="18"/>
                  </a:lnTo>
                  <a:lnTo>
                    <a:pt x="32" y="26"/>
                  </a:lnTo>
                  <a:lnTo>
                    <a:pt x="32" y="33"/>
                  </a:lnTo>
                  <a:lnTo>
                    <a:pt x="36" y="40"/>
                  </a:lnTo>
                  <a:lnTo>
                    <a:pt x="36" y="43"/>
                  </a:lnTo>
                  <a:lnTo>
                    <a:pt x="36" y="47"/>
                  </a:lnTo>
                  <a:lnTo>
                    <a:pt x="39" y="51"/>
                  </a:lnTo>
                  <a:lnTo>
                    <a:pt x="39" y="54"/>
                  </a:lnTo>
                  <a:lnTo>
                    <a:pt x="39" y="61"/>
                  </a:lnTo>
                  <a:lnTo>
                    <a:pt x="39" y="79"/>
                  </a:lnTo>
                  <a:lnTo>
                    <a:pt x="39" y="87"/>
                  </a:lnTo>
                  <a:lnTo>
                    <a:pt x="39" y="90"/>
                  </a:lnTo>
                  <a:lnTo>
                    <a:pt x="39" y="97"/>
                  </a:lnTo>
                  <a:lnTo>
                    <a:pt x="39" y="101"/>
                  </a:lnTo>
                  <a:lnTo>
                    <a:pt x="43" y="101"/>
                  </a:lnTo>
                  <a:lnTo>
                    <a:pt x="43" y="101"/>
                  </a:lnTo>
                  <a:lnTo>
                    <a:pt x="36" y="101"/>
                  </a:lnTo>
                  <a:lnTo>
                    <a:pt x="28" y="104"/>
                  </a:lnTo>
                  <a:close/>
                </a:path>
              </a:pathLst>
            </a:custGeom>
            <a:solidFill>
              <a:schemeClr val="tx1">
                <a:lumMod val="50000"/>
                <a:lumOff val="50000"/>
              </a:schemeClr>
            </a:solidFill>
            <a:ln>
              <a:solidFill>
                <a:schemeClr val="bg1"/>
              </a:solidFill>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8" name="Freeform 3427">
              <a:extLst>
                <a:ext uri="{FF2B5EF4-FFF2-40B4-BE49-F238E27FC236}">
                  <a16:creationId xmlns:a16="http://schemas.microsoft.com/office/drawing/2014/main" id="{4068B0C0-4DA1-4DAB-A2E8-F7C7C1D5C2A3}"/>
                </a:ext>
              </a:extLst>
            </p:cNvPr>
            <p:cNvSpPr>
              <a:spLocks/>
            </p:cNvSpPr>
            <p:nvPr/>
          </p:nvSpPr>
          <p:spPr bwMode="auto">
            <a:xfrm>
              <a:off x="5976937" y="3981363"/>
              <a:ext cx="68263" cy="165100"/>
            </a:xfrm>
            <a:custGeom>
              <a:avLst/>
              <a:gdLst>
                <a:gd name="T0" fmla="*/ 28 w 43"/>
                <a:gd name="T1" fmla="*/ 104 h 104"/>
                <a:gd name="T2" fmla="*/ 28 w 43"/>
                <a:gd name="T3" fmla="*/ 104 h 104"/>
                <a:gd name="T4" fmla="*/ 21 w 43"/>
                <a:gd name="T5" fmla="*/ 97 h 104"/>
                <a:gd name="T6" fmla="*/ 18 w 43"/>
                <a:gd name="T7" fmla="*/ 94 h 104"/>
                <a:gd name="T8" fmla="*/ 18 w 43"/>
                <a:gd name="T9" fmla="*/ 90 h 104"/>
                <a:gd name="T10" fmla="*/ 18 w 43"/>
                <a:gd name="T11" fmla="*/ 87 h 104"/>
                <a:gd name="T12" fmla="*/ 14 w 43"/>
                <a:gd name="T13" fmla="*/ 76 h 104"/>
                <a:gd name="T14" fmla="*/ 18 w 43"/>
                <a:gd name="T15" fmla="*/ 69 h 104"/>
                <a:gd name="T16" fmla="*/ 14 w 43"/>
                <a:gd name="T17" fmla="*/ 54 h 104"/>
                <a:gd name="T18" fmla="*/ 14 w 43"/>
                <a:gd name="T19" fmla="*/ 43 h 104"/>
                <a:gd name="T20" fmla="*/ 14 w 43"/>
                <a:gd name="T21" fmla="*/ 36 h 104"/>
                <a:gd name="T22" fmla="*/ 14 w 43"/>
                <a:gd name="T23" fmla="*/ 33 h 104"/>
                <a:gd name="T24" fmla="*/ 11 w 43"/>
                <a:gd name="T25" fmla="*/ 33 h 104"/>
                <a:gd name="T26" fmla="*/ 11 w 43"/>
                <a:gd name="T27" fmla="*/ 26 h 104"/>
                <a:gd name="T28" fmla="*/ 11 w 43"/>
                <a:gd name="T29" fmla="*/ 18 h 104"/>
                <a:gd name="T30" fmla="*/ 7 w 43"/>
                <a:gd name="T31" fmla="*/ 18 h 104"/>
                <a:gd name="T32" fmla="*/ 7 w 43"/>
                <a:gd name="T33" fmla="*/ 15 h 104"/>
                <a:gd name="T34" fmla="*/ 3 w 43"/>
                <a:gd name="T35" fmla="*/ 11 h 104"/>
                <a:gd name="T36" fmla="*/ 0 w 43"/>
                <a:gd name="T37" fmla="*/ 8 h 104"/>
                <a:gd name="T38" fmla="*/ 0 w 43"/>
                <a:gd name="T39" fmla="*/ 8 h 104"/>
                <a:gd name="T40" fmla="*/ 3 w 43"/>
                <a:gd name="T41" fmla="*/ 4 h 104"/>
                <a:gd name="T42" fmla="*/ 3 w 43"/>
                <a:gd name="T43" fmla="*/ 4 h 104"/>
                <a:gd name="T44" fmla="*/ 3 w 43"/>
                <a:gd name="T45" fmla="*/ 0 h 104"/>
                <a:gd name="T46" fmla="*/ 3 w 43"/>
                <a:gd name="T47" fmla="*/ 0 h 104"/>
                <a:gd name="T48" fmla="*/ 0 w 43"/>
                <a:gd name="T49" fmla="*/ 0 h 104"/>
                <a:gd name="T50" fmla="*/ 0 w 43"/>
                <a:gd name="T51" fmla="*/ 0 h 104"/>
                <a:gd name="T52" fmla="*/ 0 w 43"/>
                <a:gd name="T53" fmla="*/ 0 h 104"/>
                <a:gd name="T54" fmla="*/ 0 w 43"/>
                <a:gd name="T55" fmla="*/ 0 h 104"/>
                <a:gd name="T56" fmla="*/ 11 w 43"/>
                <a:gd name="T57" fmla="*/ 0 h 104"/>
                <a:gd name="T58" fmla="*/ 14 w 43"/>
                <a:gd name="T59" fmla="*/ 4 h 104"/>
                <a:gd name="T60" fmla="*/ 14 w 43"/>
                <a:gd name="T61" fmla="*/ 4 h 104"/>
                <a:gd name="T62" fmla="*/ 14 w 43"/>
                <a:gd name="T63" fmla="*/ 4 h 104"/>
                <a:gd name="T64" fmla="*/ 21 w 43"/>
                <a:gd name="T65" fmla="*/ 4 h 104"/>
                <a:gd name="T66" fmla="*/ 21 w 43"/>
                <a:gd name="T67" fmla="*/ 0 h 104"/>
                <a:gd name="T68" fmla="*/ 21 w 43"/>
                <a:gd name="T69" fmla="*/ 4 h 104"/>
                <a:gd name="T70" fmla="*/ 21 w 43"/>
                <a:gd name="T71" fmla="*/ 8 h 104"/>
                <a:gd name="T72" fmla="*/ 18 w 43"/>
                <a:gd name="T73" fmla="*/ 8 h 104"/>
                <a:gd name="T74" fmla="*/ 18 w 43"/>
                <a:gd name="T75" fmla="*/ 11 h 104"/>
                <a:gd name="T76" fmla="*/ 18 w 43"/>
                <a:gd name="T77" fmla="*/ 15 h 104"/>
                <a:gd name="T78" fmla="*/ 21 w 43"/>
                <a:gd name="T79" fmla="*/ 18 h 104"/>
                <a:gd name="T80" fmla="*/ 21 w 43"/>
                <a:gd name="T81" fmla="*/ 18 h 104"/>
                <a:gd name="T82" fmla="*/ 25 w 43"/>
                <a:gd name="T83" fmla="*/ 18 h 104"/>
                <a:gd name="T84" fmla="*/ 25 w 43"/>
                <a:gd name="T85" fmla="*/ 18 h 104"/>
                <a:gd name="T86" fmla="*/ 32 w 43"/>
                <a:gd name="T87" fmla="*/ 26 h 104"/>
                <a:gd name="T88" fmla="*/ 32 w 43"/>
                <a:gd name="T89" fmla="*/ 33 h 104"/>
                <a:gd name="T90" fmla="*/ 36 w 43"/>
                <a:gd name="T91" fmla="*/ 40 h 104"/>
                <a:gd name="T92" fmla="*/ 36 w 43"/>
                <a:gd name="T93" fmla="*/ 43 h 104"/>
                <a:gd name="T94" fmla="*/ 36 w 43"/>
                <a:gd name="T95" fmla="*/ 47 h 104"/>
                <a:gd name="T96" fmla="*/ 39 w 43"/>
                <a:gd name="T97" fmla="*/ 51 h 104"/>
                <a:gd name="T98" fmla="*/ 39 w 43"/>
                <a:gd name="T99" fmla="*/ 54 h 104"/>
                <a:gd name="T100" fmla="*/ 39 w 43"/>
                <a:gd name="T101" fmla="*/ 61 h 104"/>
                <a:gd name="T102" fmla="*/ 39 w 43"/>
                <a:gd name="T103" fmla="*/ 79 h 104"/>
                <a:gd name="T104" fmla="*/ 39 w 43"/>
                <a:gd name="T105" fmla="*/ 87 h 104"/>
                <a:gd name="T106" fmla="*/ 39 w 43"/>
                <a:gd name="T107" fmla="*/ 90 h 104"/>
                <a:gd name="T108" fmla="*/ 39 w 43"/>
                <a:gd name="T109" fmla="*/ 97 h 104"/>
                <a:gd name="T110" fmla="*/ 39 w 43"/>
                <a:gd name="T111" fmla="*/ 101 h 104"/>
                <a:gd name="T112" fmla="*/ 43 w 43"/>
                <a:gd name="T113" fmla="*/ 101 h 104"/>
                <a:gd name="T114" fmla="*/ 43 w 43"/>
                <a:gd name="T115" fmla="*/ 101 h 104"/>
                <a:gd name="T116" fmla="*/ 36 w 43"/>
                <a:gd name="T117" fmla="*/ 101 h 104"/>
                <a:gd name="T118" fmla="*/ 28 w 43"/>
                <a:gd name="T11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 h="104">
                  <a:moveTo>
                    <a:pt x="28" y="104"/>
                  </a:moveTo>
                  <a:lnTo>
                    <a:pt x="28" y="104"/>
                  </a:lnTo>
                  <a:lnTo>
                    <a:pt x="21" y="97"/>
                  </a:lnTo>
                  <a:lnTo>
                    <a:pt x="18" y="94"/>
                  </a:lnTo>
                  <a:lnTo>
                    <a:pt x="18" y="90"/>
                  </a:lnTo>
                  <a:lnTo>
                    <a:pt x="18" y="87"/>
                  </a:lnTo>
                  <a:lnTo>
                    <a:pt x="14" y="76"/>
                  </a:lnTo>
                  <a:lnTo>
                    <a:pt x="18" y="69"/>
                  </a:lnTo>
                  <a:lnTo>
                    <a:pt x="14" y="54"/>
                  </a:lnTo>
                  <a:lnTo>
                    <a:pt x="14" y="43"/>
                  </a:lnTo>
                  <a:lnTo>
                    <a:pt x="14" y="36"/>
                  </a:lnTo>
                  <a:lnTo>
                    <a:pt x="14" y="33"/>
                  </a:lnTo>
                  <a:lnTo>
                    <a:pt x="11" y="33"/>
                  </a:lnTo>
                  <a:lnTo>
                    <a:pt x="11" y="26"/>
                  </a:lnTo>
                  <a:lnTo>
                    <a:pt x="11" y="18"/>
                  </a:lnTo>
                  <a:lnTo>
                    <a:pt x="7" y="18"/>
                  </a:lnTo>
                  <a:lnTo>
                    <a:pt x="7" y="15"/>
                  </a:lnTo>
                  <a:lnTo>
                    <a:pt x="3" y="11"/>
                  </a:lnTo>
                  <a:lnTo>
                    <a:pt x="0" y="8"/>
                  </a:lnTo>
                  <a:lnTo>
                    <a:pt x="0" y="8"/>
                  </a:lnTo>
                  <a:lnTo>
                    <a:pt x="3" y="4"/>
                  </a:lnTo>
                  <a:lnTo>
                    <a:pt x="3" y="4"/>
                  </a:lnTo>
                  <a:lnTo>
                    <a:pt x="3" y="0"/>
                  </a:lnTo>
                  <a:lnTo>
                    <a:pt x="3" y="0"/>
                  </a:lnTo>
                  <a:lnTo>
                    <a:pt x="0" y="0"/>
                  </a:lnTo>
                  <a:lnTo>
                    <a:pt x="0" y="0"/>
                  </a:lnTo>
                  <a:lnTo>
                    <a:pt x="0" y="0"/>
                  </a:lnTo>
                  <a:lnTo>
                    <a:pt x="0" y="0"/>
                  </a:lnTo>
                  <a:lnTo>
                    <a:pt x="11" y="0"/>
                  </a:lnTo>
                  <a:lnTo>
                    <a:pt x="14" y="4"/>
                  </a:lnTo>
                  <a:lnTo>
                    <a:pt x="14" y="4"/>
                  </a:lnTo>
                  <a:lnTo>
                    <a:pt x="14" y="4"/>
                  </a:lnTo>
                  <a:lnTo>
                    <a:pt x="21" y="4"/>
                  </a:lnTo>
                  <a:lnTo>
                    <a:pt x="21" y="0"/>
                  </a:lnTo>
                  <a:lnTo>
                    <a:pt x="21" y="4"/>
                  </a:lnTo>
                  <a:lnTo>
                    <a:pt x="21" y="8"/>
                  </a:lnTo>
                  <a:lnTo>
                    <a:pt x="18" y="8"/>
                  </a:lnTo>
                  <a:lnTo>
                    <a:pt x="18" y="11"/>
                  </a:lnTo>
                  <a:lnTo>
                    <a:pt x="18" y="15"/>
                  </a:lnTo>
                  <a:lnTo>
                    <a:pt x="21" y="18"/>
                  </a:lnTo>
                  <a:lnTo>
                    <a:pt x="21" y="18"/>
                  </a:lnTo>
                  <a:lnTo>
                    <a:pt x="25" y="18"/>
                  </a:lnTo>
                  <a:lnTo>
                    <a:pt x="25" y="18"/>
                  </a:lnTo>
                  <a:lnTo>
                    <a:pt x="32" y="26"/>
                  </a:lnTo>
                  <a:lnTo>
                    <a:pt x="32" y="33"/>
                  </a:lnTo>
                  <a:lnTo>
                    <a:pt x="36" y="40"/>
                  </a:lnTo>
                  <a:lnTo>
                    <a:pt x="36" y="43"/>
                  </a:lnTo>
                  <a:lnTo>
                    <a:pt x="36" y="47"/>
                  </a:lnTo>
                  <a:lnTo>
                    <a:pt x="39" y="51"/>
                  </a:lnTo>
                  <a:lnTo>
                    <a:pt x="39" y="54"/>
                  </a:lnTo>
                  <a:lnTo>
                    <a:pt x="39" y="61"/>
                  </a:lnTo>
                  <a:lnTo>
                    <a:pt x="39" y="79"/>
                  </a:lnTo>
                  <a:lnTo>
                    <a:pt x="39" y="87"/>
                  </a:lnTo>
                  <a:lnTo>
                    <a:pt x="39" y="90"/>
                  </a:lnTo>
                  <a:lnTo>
                    <a:pt x="39" y="97"/>
                  </a:lnTo>
                  <a:lnTo>
                    <a:pt x="39" y="101"/>
                  </a:lnTo>
                  <a:lnTo>
                    <a:pt x="43" y="101"/>
                  </a:lnTo>
                  <a:lnTo>
                    <a:pt x="43" y="101"/>
                  </a:lnTo>
                  <a:lnTo>
                    <a:pt x="36" y="101"/>
                  </a:lnTo>
                  <a:lnTo>
                    <a:pt x="28" y="104"/>
                  </a:lnTo>
                </a:path>
              </a:pathLst>
            </a:custGeom>
            <a:solidFill>
              <a:schemeClr val="tx1">
                <a:lumMod val="50000"/>
                <a:lumOff val="50000"/>
              </a:schemeClr>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29" name="Freeform 3428">
              <a:extLst>
                <a:ext uri="{FF2B5EF4-FFF2-40B4-BE49-F238E27FC236}">
                  <a16:creationId xmlns:a16="http://schemas.microsoft.com/office/drawing/2014/main" id="{30B8F871-5821-4DD7-AED2-B884B34FFB83}"/>
                </a:ext>
              </a:extLst>
            </p:cNvPr>
            <p:cNvSpPr>
              <a:spLocks/>
            </p:cNvSpPr>
            <p:nvPr/>
          </p:nvSpPr>
          <p:spPr bwMode="auto">
            <a:xfrm>
              <a:off x="6761162" y="3941675"/>
              <a:ext cx="381000" cy="285750"/>
            </a:xfrm>
            <a:custGeom>
              <a:avLst/>
              <a:gdLst>
                <a:gd name="T0" fmla="*/ 219 w 240"/>
                <a:gd name="T1" fmla="*/ 126 h 180"/>
                <a:gd name="T2" fmla="*/ 204 w 240"/>
                <a:gd name="T3" fmla="*/ 101 h 180"/>
                <a:gd name="T4" fmla="*/ 183 w 240"/>
                <a:gd name="T5" fmla="*/ 94 h 180"/>
                <a:gd name="T6" fmla="*/ 197 w 240"/>
                <a:gd name="T7" fmla="*/ 79 h 180"/>
                <a:gd name="T8" fmla="*/ 204 w 240"/>
                <a:gd name="T9" fmla="*/ 54 h 180"/>
                <a:gd name="T10" fmla="*/ 201 w 240"/>
                <a:gd name="T11" fmla="*/ 51 h 180"/>
                <a:gd name="T12" fmla="*/ 201 w 240"/>
                <a:gd name="T13" fmla="*/ 47 h 180"/>
                <a:gd name="T14" fmla="*/ 201 w 240"/>
                <a:gd name="T15" fmla="*/ 43 h 180"/>
                <a:gd name="T16" fmla="*/ 197 w 240"/>
                <a:gd name="T17" fmla="*/ 40 h 180"/>
                <a:gd name="T18" fmla="*/ 190 w 240"/>
                <a:gd name="T19" fmla="*/ 33 h 180"/>
                <a:gd name="T20" fmla="*/ 183 w 240"/>
                <a:gd name="T21" fmla="*/ 22 h 180"/>
                <a:gd name="T22" fmla="*/ 183 w 240"/>
                <a:gd name="T23" fmla="*/ 11 h 180"/>
                <a:gd name="T24" fmla="*/ 186 w 240"/>
                <a:gd name="T25" fmla="*/ 0 h 180"/>
                <a:gd name="T26" fmla="*/ 176 w 240"/>
                <a:gd name="T27" fmla="*/ 4 h 180"/>
                <a:gd name="T28" fmla="*/ 169 w 240"/>
                <a:gd name="T29" fmla="*/ 11 h 180"/>
                <a:gd name="T30" fmla="*/ 169 w 240"/>
                <a:gd name="T31" fmla="*/ 25 h 180"/>
                <a:gd name="T32" fmla="*/ 158 w 240"/>
                <a:gd name="T33" fmla="*/ 33 h 180"/>
                <a:gd name="T34" fmla="*/ 158 w 240"/>
                <a:gd name="T35" fmla="*/ 36 h 180"/>
                <a:gd name="T36" fmla="*/ 147 w 240"/>
                <a:gd name="T37" fmla="*/ 51 h 180"/>
                <a:gd name="T38" fmla="*/ 143 w 240"/>
                <a:gd name="T39" fmla="*/ 51 h 180"/>
                <a:gd name="T40" fmla="*/ 129 w 240"/>
                <a:gd name="T41" fmla="*/ 47 h 180"/>
                <a:gd name="T42" fmla="*/ 118 w 240"/>
                <a:gd name="T43" fmla="*/ 40 h 180"/>
                <a:gd name="T44" fmla="*/ 100 w 240"/>
                <a:gd name="T45" fmla="*/ 51 h 180"/>
                <a:gd name="T46" fmla="*/ 100 w 240"/>
                <a:gd name="T47" fmla="*/ 54 h 180"/>
                <a:gd name="T48" fmla="*/ 93 w 240"/>
                <a:gd name="T49" fmla="*/ 58 h 180"/>
                <a:gd name="T50" fmla="*/ 79 w 240"/>
                <a:gd name="T51" fmla="*/ 58 h 180"/>
                <a:gd name="T52" fmla="*/ 57 w 240"/>
                <a:gd name="T53" fmla="*/ 54 h 180"/>
                <a:gd name="T54" fmla="*/ 54 w 240"/>
                <a:gd name="T55" fmla="*/ 58 h 180"/>
                <a:gd name="T56" fmla="*/ 47 w 240"/>
                <a:gd name="T57" fmla="*/ 54 h 180"/>
                <a:gd name="T58" fmla="*/ 43 w 240"/>
                <a:gd name="T59" fmla="*/ 51 h 180"/>
                <a:gd name="T60" fmla="*/ 40 w 240"/>
                <a:gd name="T61" fmla="*/ 43 h 180"/>
                <a:gd name="T62" fmla="*/ 36 w 240"/>
                <a:gd name="T63" fmla="*/ 43 h 180"/>
                <a:gd name="T64" fmla="*/ 36 w 240"/>
                <a:gd name="T65" fmla="*/ 36 h 180"/>
                <a:gd name="T66" fmla="*/ 32 w 240"/>
                <a:gd name="T67" fmla="*/ 36 h 180"/>
                <a:gd name="T68" fmla="*/ 22 w 240"/>
                <a:gd name="T69" fmla="*/ 40 h 180"/>
                <a:gd name="T70" fmla="*/ 18 w 240"/>
                <a:gd name="T71" fmla="*/ 40 h 180"/>
                <a:gd name="T72" fmla="*/ 18 w 240"/>
                <a:gd name="T73" fmla="*/ 43 h 180"/>
                <a:gd name="T74" fmla="*/ 18 w 240"/>
                <a:gd name="T75" fmla="*/ 47 h 180"/>
                <a:gd name="T76" fmla="*/ 14 w 240"/>
                <a:gd name="T77" fmla="*/ 47 h 180"/>
                <a:gd name="T78" fmla="*/ 14 w 240"/>
                <a:gd name="T79" fmla="*/ 51 h 180"/>
                <a:gd name="T80" fmla="*/ 11 w 240"/>
                <a:gd name="T81" fmla="*/ 54 h 180"/>
                <a:gd name="T82" fmla="*/ 11 w 240"/>
                <a:gd name="T83" fmla="*/ 58 h 180"/>
                <a:gd name="T84" fmla="*/ 11 w 240"/>
                <a:gd name="T85" fmla="*/ 61 h 180"/>
                <a:gd name="T86" fmla="*/ 7 w 240"/>
                <a:gd name="T87" fmla="*/ 65 h 180"/>
                <a:gd name="T88" fmla="*/ 7 w 240"/>
                <a:gd name="T89" fmla="*/ 68 h 180"/>
                <a:gd name="T90" fmla="*/ 0 w 240"/>
                <a:gd name="T91" fmla="*/ 72 h 180"/>
                <a:gd name="T92" fmla="*/ 22 w 240"/>
                <a:gd name="T93" fmla="*/ 86 h 180"/>
                <a:gd name="T94" fmla="*/ 40 w 240"/>
                <a:gd name="T95" fmla="*/ 112 h 180"/>
                <a:gd name="T96" fmla="*/ 54 w 240"/>
                <a:gd name="T97" fmla="*/ 129 h 180"/>
                <a:gd name="T98" fmla="*/ 79 w 240"/>
                <a:gd name="T99" fmla="*/ 155 h 180"/>
                <a:gd name="T100" fmla="*/ 104 w 240"/>
                <a:gd name="T101" fmla="*/ 162 h 180"/>
                <a:gd name="T102" fmla="*/ 136 w 240"/>
                <a:gd name="T103" fmla="*/ 176 h 180"/>
                <a:gd name="T104" fmla="*/ 154 w 240"/>
                <a:gd name="T105" fmla="*/ 176 h 180"/>
                <a:gd name="T106" fmla="*/ 183 w 240"/>
                <a:gd name="T107" fmla="*/ 176 h 180"/>
                <a:gd name="T108" fmla="*/ 215 w 240"/>
                <a:gd name="T109" fmla="*/ 158 h 180"/>
                <a:gd name="T110" fmla="*/ 240 w 240"/>
                <a:gd name="T111" fmla="*/ 14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180">
                  <a:moveTo>
                    <a:pt x="240" y="144"/>
                  </a:moveTo>
                  <a:lnTo>
                    <a:pt x="237" y="144"/>
                  </a:lnTo>
                  <a:lnTo>
                    <a:pt x="229" y="140"/>
                  </a:lnTo>
                  <a:lnTo>
                    <a:pt x="226" y="137"/>
                  </a:lnTo>
                  <a:lnTo>
                    <a:pt x="222" y="133"/>
                  </a:lnTo>
                  <a:lnTo>
                    <a:pt x="219" y="126"/>
                  </a:lnTo>
                  <a:lnTo>
                    <a:pt x="219" y="119"/>
                  </a:lnTo>
                  <a:lnTo>
                    <a:pt x="215" y="115"/>
                  </a:lnTo>
                  <a:lnTo>
                    <a:pt x="208" y="112"/>
                  </a:lnTo>
                  <a:lnTo>
                    <a:pt x="204" y="108"/>
                  </a:lnTo>
                  <a:lnTo>
                    <a:pt x="204" y="104"/>
                  </a:lnTo>
                  <a:lnTo>
                    <a:pt x="204" y="101"/>
                  </a:lnTo>
                  <a:lnTo>
                    <a:pt x="201" y="97"/>
                  </a:lnTo>
                  <a:lnTo>
                    <a:pt x="197" y="97"/>
                  </a:lnTo>
                  <a:lnTo>
                    <a:pt x="194" y="94"/>
                  </a:lnTo>
                  <a:lnTo>
                    <a:pt x="190" y="94"/>
                  </a:lnTo>
                  <a:lnTo>
                    <a:pt x="186" y="94"/>
                  </a:lnTo>
                  <a:lnTo>
                    <a:pt x="183" y="94"/>
                  </a:lnTo>
                  <a:lnTo>
                    <a:pt x="183" y="90"/>
                  </a:lnTo>
                  <a:lnTo>
                    <a:pt x="183" y="90"/>
                  </a:lnTo>
                  <a:lnTo>
                    <a:pt x="186" y="86"/>
                  </a:lnTo>
                  <a:lnTo>
                    <a:pt x="186" y="79"/>
                  </a:lnTo>
                  <a:lnTo>
                    <a:pt x="190" y="79"/>
                  </a:lnTo>
                  <a:lnTo>
                    <a:pt x="197" y="79"/>
                  </a:lnTo>
                  <a:lnTo>
                    <a:pt x="201" y="79"/>
                  </a:lnTo>
                  <a:lnTo>
                    <a:pt x="204" y="76"/>
                  </a:lnTo>
                  <a:lnTo>
                    <a:pt x="204" y="72"/>
                  </a:lnTo>
                  <a:lnTo>
                    <a:pt x="204" y="72"/>
                  </a:lnTo>
                  <a:lnTo>
                    <a:pt x="204" y="68"/>
                  </a:lnTo>
                  <a:lnTo>
                    <a:pt x="204" y="54"/>
                  </a:lnTo>
                  <a:lnTo>
                    <a:pt x="197" y="58"/>
                  </a:lnTo>
                  <a:lnTo>
                    <a:pt x="197" y="51"/>
                  </a:lnTo>
                  <a:lnTo>
                    <a:pt x="197" y="51"/>
                  </a:lnTo>
                  <a:lnTo>
                    <a:pt x="197" y="51"/>
                  </a:lnTo>
                  <a:lnTo>
                    <a:pt x="201" y="51"/>
                  </a:lnTo>
                  <a:lnTo>
                    <a:pt x="201" y="51"/>
                  </a:lnTo>
                  <a:lnTo>
                    <a:pt x="201" y="51"/>
                  </a:lnTo>
                  <a:lnTo>
                    <a:pt x="201" y="47"/>
                  </a:lnTo>
                  <a:lnTo>
                    <a:pt x="201" y="47"/>
                  </a:lnTo>
                  <a:lnTo>
                    <a:pt x="201" y="47"/>
                  </a:lnTo>
                  <a:lnTo>
                    <a:pt x="201" y="47"/>
                  </a:lnTo>
                  <a:lnTo>
                    <a:pt x="201" y="47"/>
                  </a:lnTo>
                  <a:lnTo>
                    <a:pt x="201" y="47"/>
                  </a:lnTo>
                  <a:lnTo>
                    <a:pt x="201" y="47"/>
                  </a:lnTo>
                  <a:lnTo>
                    <a:pt x="201" y="47"/>
                  </a:lnTo>
                  <a:lnTo>
                    <a:pt x="201" y="43"/>
                  </a:lnTo>
                  <a:lnTo>
                    <a:pt x="201" y="43"/>
                  </a:lnTo>
                  <a:lnTo>
                    <a:pt x="201" y="43"/>
                  </a:lnTo>
                  <a:lnTo>
                    <a:pt x="197" y="43"/>
                  </a:lnTo>
                  <a:lnTo>
                    <a:pt x="197" y="43"/>
                  </a:lnTo>
                  <a:lnTo>
                    <a:pt x="197" y="43"/>
                  </a:lnTo>
                  <a:lnTo>
                    <a:pt x="197" y="43"/>
                  </a:lnTo>
                  <a:lnTo>
                    <a:pt x="197" y="40"/>
                  </a:lnTo>
                  <a:lnTo>
                    <a:pt x="197" y="40"/>
                  </a:lnTo>
                  <a:lnTo>
                    <a:pt x="197" y="40"/>
                  </a:lnTo>
                  <a:lnTo>
                    <a:pt x="194" y="40"/>
                  </a:lnTo>
                  <a:lnTo>
                    <a:pt x="194" y="40"/>
                  </a:lnTo>
                  <a:lnTo>
                    <a:pt x="194" y="36"/>
                  </a:lnTo>
                  <a:lnTo>
                    <a:pt x="190" y="33"/>
                  </a:lnTo>
                  <a:lnTo>
                    <a:pt x="190" y="33"/>
                  </a:lnTo>
                  <a:lnTo>
                    <a:pt x="190" y="33"/>
                  </a:lnTo>
                  <a:lnTo>
                    <a:pt x="183" y="33"/>
                  </a:lnTo>
                  <a:lnTo>
                    <a:pt x="186" y="29"/>
                  </a:lnTo>
                  <a:lnTo>
                    <a:pt x="183" y="25"/>
                  </a:lnTo>
                  <a:lnTo>
                    <a:pt x="183" y="25"/>
                  </a:lnTo>
                  <a:lnTo>
                    <a:pt x="183" y="22"/>
                  </a:lnTo>
                  <a:lnTo>
                    <a:pt x="183" y="22"/>
                  </a:lnTo>
                  <a:lnTo>
                    <a:pt x="183" y="15"/>
                  </a:lnTo>
                  <a:lnTo>
                    <a:pt x="183" y="15"/>
                  </a:lnTo>
                  <a:lnTo>
                    <a:pt x="183" y="15"/>
                  </a:lnTo>
                  <a:lnTo>
                    <a:pt x="183" y="15"/>
                  </a:lnTo>
                  <a:lnTo>
                    <a:pt x="183" y="11"/>
                  </a:lnTo>
                  <a:lnTo>
                    <a:pt x="183" y="11"/>
                  </a:lnTo>
                  <a:lnTo>
                    <a:pt x="183" y="4"/>
                  </a:lnTo>
                  <a:lnTo>
                    <a:pt x="183" y="4"/>
                  </a:lnTo>
                  <a:lnTo>
                    <a:pt x="183" y="4"/>
                  </a:lnTo>
                  <a:lnTo>
                    <a:pt x="186" y="4"/>
                  </a:lnTo>
                  <a:lnTo>
                    <a:pt x="186" y="0"/>
                  </a:lnTo>
                  <a:lnTo>
                    <a:pt x="186" y="0"/>
                  </a:lnTo>
                  <a:lnTo>
                    <a:pt x="186" y="0"/>
                  </a:lnTo>
                  <a:lnTo>
                    <a:pt x="176" y="0"/>
                  </a:lnTo>
                  <a:lnTo>
                    <a:pt x="176" y="0"/>
                  </a:lnTo>
                  <a:lnTo>
                    <a:pt x="176" y="0"/>
                  </a:lnTo>
                  <a:lnTo>
                    <a:pt x="176" y="4"/>
                  </a:lnTo>
                  <a:lnTo>
                    <a:pt x="176" y="4"/>
                  </a:lnTo>
                  <a:lnTo>
                    <a:pt x="176" y="7"/>
                  </a:lnTo>
                  <a:lnTo>
                    <a:pt x="176" y="7"/>
                  </a:lnTo>
                  <a:lnTo>
                    <a:pt x="161" y="7"/>
                  </a:lnTo>
                  <a:lnTo>
                    <a:pt x="169" y="11"/>
                  </a:lnTo>
                  <a:lnTo>
                    <a:pt x="169" y="11"/>
                  </a:lnTo>
                  <a:lnTo>
                    <a:pt x="169" y="11"/>
                  </a:lnTo>
                  <a:lnTo>
                    <a:pt x="169" y="22"/>
                  </a:lnTo>
                  <a:lnTo>
                    <a:pt x="169" y="22"/>
                  </a:lnTo>
                  <a:lnTo>
                    <a:pt x="169" y="22"/>
                  </a:lnTo>
                  <a:lnTo>
                    <a:pt x="169" y="25"/>
                  </a:lnTo>
                  <a:lnTo>
                    <a:pt x="169" y="25"/>
                  </a:lnTo>
                  <a:lnTo>
                    <a:pt x="169" y="25"/>
                  </a:lnTo>
                  <a:lnTo>
                    <a:pt x="161" y="33"/>
                  </a:lnTo>
                  <a:lnTo>
                    <a:pt x="161" y="33"/>
                  </a:lnTo>
                  <a:lnTo>
                    <a:pt x="161" y="33"/>
                  </a:lnTo>
                  <a:lnTo>
                    <a:pt x="161" y="33"/>
                  </a:lnTo>
                  <a:lnTo>
                    <a:pt x="158" y="33"/>
                  </a:lnTo>
                  <a:lnTo>
                    <a:pt x="158" y="33"/>
                  </a:lnTo>
                  <a:lnTo>
                    <a:pt x="158" y="33"/>
                  </a:lnTo>
                  <a:lnTo>
                    <a:pt x="158" y="33"/>
                  </a:lnTo>
                  <a:lnTo>
                    <a:pt x="158" y="36"/>
                  </a:lnTo>
                  <a:lnTo>
                    <a:pt x="158" y="36"/>
                  </a:lnTo>
                  <a:lnTo>
                    <a:pt x="158" y="36"/>
                  </a:lnTo>
                  <a:lnTo>
                    <a:pt x="158" y="36"/>
                  </a:lnTo>
                  <a:lnTo>
                    <a:pt x="154" y="40"/>
                  </a:lnTo>
                  <a:lnTo>
                    <a:pt x="151" y="47"/>
                  </a:lnTo>
                  <a:lnTo>
                    <a:pt x="151" y="47"/>
                  </a:lnTo>
                  <a:lnTo>
                    <a:pt x="147" y="47"/>
                  </a:lnTo>
                  <a:lnTo>
                    <a:pt x="147" y="51"/>
                  </a:lnTo>
                  <a:lnTo>
                    <a:pt x="147" y="51"/>
                  </a:lnTo>
                  <a:lnTo>
                    <a:pt x="147" y="51"/>
                  </a:lnTo>
                  <a:lnTo>
                    <a:pt x="147" y="51"/>
                  </a:lnTo>
                  <a:lnTo>
                    <a:pt x="147" y="51"/>
                  </a:lnTo>
                  <a:lnTo>
                    <a:pt x="143" y="51"/>
                  </a:lnTo>
                  <a:lnTo>
                    <a:pt x="143" y="51"/>
                  </a:lnTo>
                  <a:lnTo>
                    <a:pt x="136" y="51"/>
                  </a:lnTo>
                  <a:lnTo>
                    <a:pt x="136" y="51"/>
                  </a:lnTo>
                  <a:lnTo>
                    <a:pt x="133" y="51"/>
                  </a:lnTo>
                  <a:lnTo>
                    <a:pt x="129" y="47"/>
                  </a:lnTo>
                  <a:lnTo>
                    <a:pt x="129" y="47"/>
                  </a:lnTo>
                  <a:lnTo>
                    <a:pt x="129" y="47"/>
                  </a:lnTo>
                  <a:lnTo>
                    <a:pt x="129" y="47"/>
                  </a:lnTo>
                  <a:lnTo>
                    <a:pt x="129" y="47"/>
                  </a:lnTo>
                  <a:lnTo>
                    <a:pt x="126" y="43"/>
                  </a:lnTo>
                  <a:lnTo>
                    <a:pt x="122" y="43"/>
                  </a:lnTo>
                  <a:lnTo>
                    <a:pt x="122" y="43"/>
                  </a:lnTo>
                  <a:lnTo>
                    <a:pt x="118" y="40"/>
                  </a:lnTo>
                  <a:lnTo>
                    <a:pt x="118" y="40"/>
                  </a:lnTo>
                  <a:lnTo>
                    <a:pt x="118" y="40"/>
                  </a:lnTo>
                  <a:lnTo>
                    <a:pt x="111" y="43"/>
                  </a:lnTo>
                  <a:lnTo>
                    <a:pt x="111" y="51"/>
                  </a:lnTo>
                  <a:lnTo>
                    <a:pt x="100" y="51"/>
                  </a:lnTo>
                  <a:lnTo>
                    <a:pt x="100" y="51"/>
                  </a:lnTo>
                  <a:lnTo>
                    <a:pt x="100" y="51"/>
                  </a:lnTo>
                  <a:lnTo>
                    <a:pt x="100" y="51"/>
                  </a:lnTo>
                  <a:lnTo>
                    <a:pt x="100" y="51"/>
                  </a:lnTo>
                  <a:lnTo>
                    <a:pt x="100" y="51"/>
                  </a:lnTo>
                  <a:lnTo>
                    <a:pt x="100" y="51"/>
                  </a:lnTo>
                  <a:lnTo>
                    <a:pt x="100" y="54"/>
                  </a:lnTo>
                  <a:lnTo>
                    <a:pt x="97" y="54"/>
                  </a:lnTo>
                  <a:lnTo>
                    <a:pt x="97" y="54"/>
                  </a:lnTo>
                  <a:lnTo>
                    <a:pt x="97" y="54"/>
                  </a:lnTo>
                  <a:lnTo>
                    <a:pt x="93" y="58"/>
                  </a:lnTo>
                  <a:lnTo>
                    <a:pt x="93" y="58"/>
                  </a:lnTo>
                  <a:lnTo>
                    <a:pt x="93" y="58"/>
                  </a:lnTo>
                  <a:lnTo>
                    <a:pt x="93" y="58"/>
                  </a:lnTo>
                  <a:lnTo>
                    <a:pt x="93" y="58"/>
                  </a:lnTo>
                  <a:lnTo>
                    <a:pt x="93" y="58"/>
                  </a:lnTo>
                  <a:lnTo>
                    <a:pt x="93" y="61"/>
                  </a:lnTo>
                  <a:lnTo>
                    <a:pt x="79" y="61"/>
                  </a:lnTo>
                  <a:lnTo>
                    <a:pt x="79" y="58"/>
                  </a:lnTo>
                  <a:lnTo>
                    <a:pt x="75" y="54"/>
                  </a:lnTo>
                  <a:lnTo>
                    <a:pt x="68" y="54"/>
                  </a:lnTo>
                  <a:lnTo>
                    <a:pt x="68" y="54"/>
                  </a:lnTo>
                  <a:lnTo>
                    <a:pt x="61" y="54"/>
                  </a:lnTo>
                  <a:lnTo>
                    <a:pt x="61" y="54"/>
                  </a:lnTo>
                  <a:lnTo>
                    <a:pt x="57" y="54"/>
                  </a:lnTo>
                  <a:lnTo>
                    <a:pt x="57" y="54"/>
                  </a:lnTo>
                  <a:lnTo>
                    <a:pt x="57" y="54"/>
                  </a:lnTo>
                  <a:lnTo>
                    <a:pt x="54" y="54"/>
                  </a:lnTo>
                  <a:lnTo>
                    <a:pt x="54" y="58"/>
                  </a:lnTo>
                  <a:lnTo>
                    <a:pt x="54" y="58"/>
                  </a:lnTo>
                  <a:lnTo>
                    <a:pt x="54" y="58"/>
                  </a:lnTo>
                  <a:lnTo>
                    <a:pt x="50" y="58"/>
                  </a:lnTo>
                  <a:lnTo>
                    <a:pt x="50" y="58"/>
                  </a:lnTo>
                  <a:lnTo>
                    <a:pt x="47" y="58"/>
                  </a:lnTo>
                  <a:lnTo>
                    <a:pt x="47" y="54"/>
                  </a:lnTo>
                  <a:lnTo>
                    <a:pt x="47" y="54"/>
                  </a:lnTo>
                  <a:lnTo>
                    <a:pt x="47" y="54"/>
                  </a:lnTo>
                  <a:lnTo>
                    <a:pt x="47" y="54"/>
                  </a:lnTo>
                  <a:lnTo>
                    <a:pt x="43" y="54"/>
                  </a:lnTo>
                  <a:lnTo>
                    <a:pt x="43" y="54"/>
                  </a:lnTo>
                  <a:lnTo>
                    <a:pt x="43" y="54"/>
                  </a:lnTo>
                  <a:lnTo>
                    <a:pt x="43" y="51"/>
                  </a:lnTo>
                  <a:lnTo>
                    <a:pt x="43" y="51"/>
                  </a:lnTo>
                  <a:lnTo>
                    <a:pt x="43" y="47"/>
                  </a:lnTo>
                  <a:lnTo>
                    <a:pt x="43" y="47"/>
                  </a:lnTo>
                  <a:lnTo>
                    <a:pt x="40" y="47"/>
                  </a:lnTo>
                  <a:lnTo>
                    <a:pt x="40" y="47"/>
                  </a:lnTo>
                  <a:lnTo>
                    <a:pt x="40" y="47"/>
                  </a:lnTo>
                  <a:lnTo>
                    <a:pt x="40" y="43"/>
                  </a:lnTo>
                  <a:lnTo>
                    <a:pt x="40" y="43"/>
                  </a:lnTo>
                  <a:lnTo>
                    <a:pt x="40" y="43"/>
                  </a:lnTo>
                  <a:lnTo>
                    <a:pt x="40" y="43"/>
                  </a:lnTo>
                  <a:lnTo>
                    <a:pt x="36" y="43"/>
                  </a:lnTo>
                  <a:lnTo>
                    <a:pt x="36" y="43"/>
                  </a:lnTo>
                  <a:lnTo>
                    <a:pt x="36" y="43"/>
                  </a:lnTo>
                  <a:lnTo>
                    <a:pt x="36" y="40"/>
                  </a:lnTo>
                  <a:lnTo>
                    <a:pt x="36" y="40"/>
                  </a:lnTo>
                  <a:lnTo>
                    <a:pt x="36" y="36"/>
                  </a:lnTo>
                  <a:lnTo>
                    <a:pt x="36" y="36"/>
                  </a:lnTo>
                  <a:lnTo>
                    <a:pt x="36" y="36"/>
                  </a:lnTo>
                  <a:lnTo>
                    <a:pt x="36" y="36"/>
                  </a:lnTo>
                  <a:lnTo>
                    <a:pt x="36" y="36"/>
                  </a:lnTo>
                  <a:lnTo>
                    <a:pt x="32" y="36"/>
                  </a:lnTo>
                  <a:lnTo>
                    <a:pt x="32" y="40"/>
                  </a:lnTo>
                  <a:lnTo>
                    <a:pt x="32" y="40"/>
                  </a:lnTo>
                  <a:lnTo>
                    <a:pt x="32" y="36"/>
                  </a:lnTo>
                  <a:lnTo>
                    <a:pt x="32" y="36"/>
                  </a:lnTo>
                  <a:lnTo>
                    <a:pt x="32" y="40"/>
                  </a:lnTo>
                  <a:lnTo>
                    <a:pt x="29" y="40"/>
                  </a:lnTo>
                  <a:lnTo>
                    <a:pt x="29" y="40"/>
                  </a:lnTo>
                  <a:lnTo>
                    <a:pt x="25" y="40"/>
                  </a:lnTo>
                  <a:lnTo>
                    <a:pt x="25" y="40"/>
                  </a:lnTo>
                  <a:lnTo>
                    <a:pt x="22" y="40"/>
                  </a:lnTo>
                  <a:lnTo>
                    <a:pt x="22" y="40"/>
                  </a:lnTo>
                  <a:lnTo>
                    <a:pt x="22" y="40"/>
                  </a:lnTo>
                  <a:lnTo>
                    <a:pt x="22" y="40"/>
                  </a:lnTo>
                  <a:lnTo>
                    <a:pt x="18" y="40"/>
                  </a:lnTo>
                  <a:lnTo>
                    <a:pt x="18" y="40"/>
                  </a:lnTo>
                  <a:lnTo>
                    <a:pt x="18" y="40"/>
                  </a:lnTo>
                  <a:lnTo>
                    <a:pt x="18" y="40"/>
                  </a:lnTo>
                  <a:lnTo>
                    <a:pt x="18" y="40"/>
                  </a:lnTo>
                  <a:lnTo>
                    <a:pt x="18" y="43"/>
                  </a:lnTo>
                  <a:lnTo>
                    <a:pt x="18" y="43"/>
                  </a:lnTo>
                  <a:lnTo>
                    <a:pt x="18" y="43"/>
                  </a:lnTo>
                  <a:lnTo>
                    <a:pt x="18" y="43"/>
                  </a:lnTo>
                  <a:lnTo>
                    <a:pt x="18" y="43"/>
                  </a:lnTo>
                  <a:lnTo>
                    <a:pt x="18" y="43"/>
                  </a:lnTo>
                  <a:lnTo>
                    <a:pt x="18" y="47"/>
                  </a:lnTo>
                  <a:lnTo>
                    <a:pt x="18" y="47"/>
                  </a:lnTo>
                  <a:lnTo>
                    <a:pt x="18" y="47"/>
                  </a:lnTo>
                  <a:lnTo>
                    <a:pt x="18" y="47"/>
                  </a:lnTo>
                  <a:lnTo>
                    <a:pt x="18" y="47"/>
                  </a:lnTo>
                  <a:lnTo>
                    <a:pt x="18" y="47"/>
                  </a:lnTo>
                  <a:lnTo>
                    <a:pt x="18" y="47"/>
                  </a:lnTo>
                  <a:lnTo>
                    <a:pt x="14" y="47"/>
                  </a:lnTo>
                  <a:lnTo>
                    <a:pt x="14" y="47"/>
                  </a:lnTo>
                  <a:lnTo>
                    <a:pt x="14" y="47"/>
                  </a:lnTo>
                  <a:lnTo>
                    <a:pt x="14" y="47"/>
                  </a:lnTo>
                  <a:lnTo>
                    <a:pt x="14" y="51"/>
                  </a:lnTo>
                  <a:lnTo>
                    <a:pt x="14" y="51"/>
                  </a:lnTo>
                  <a:lnTo>
                    <a:pt x="14" y="51"/>
                  </a:lnTo>
                  <a:lnTo>
                    <a:pt x="14" y="51"/>
                  </a:lnTo>
                  <a:lnTo>
                    <a:pt x="14" y="51"/>
                  </a:lnTo>
                  <a:lnTo>
                    <a:pt x="11" y="51"/>
                  </a:lnTo>
                  <a:lnTo>
                    <a:pt x="11" y="51"/>
                  </a:lnTo>
                  <a:lnTo>
                    <a:pt x="11" y="51"/>
                  </a:lnTo>
                  <a:lnTo>
                    <a:pt x="11" y="51"/>
                  </a:lnTo>
                  <a:lnTo>
                    <a:pt x="11" y="51"/>
                  </a:lnTo>
                  <a:lnTo>
                    <a:pt x="11" y="54"/>
                  </a:lnTo>
                  <a:lnTo>
                    <a:pt x="11" y="54"/>
                  </a:lnTo>
                  <a:lnTo>
                    <a:pt x="11" y="54"/>
                  </a:lnTo>
                  <a:lnTo>
                    <a:pt x="11" y="58"/>
                  </a:lnTo>
                  <a:lnTo>
                    <a:pt x="11" y="58"/>
                  </a:lnTo>
                  <a:lnTo>
                    <a:pt x="11" y="58"/>
                  </a:lnTo>
                  <a:lnTo>
                    <a:pt x="11" y="58"/>
                  </a:lnTo>
                  <a:lnTo>
                    <a:pt x="11" y="58"/>
                  </a:lnTo>
                  <a:lnTo>
                    <a:pt x="11" y="58"/>
                  </a:lnTo>
                  <a:lnTo>
                    <a:pt x="11" y="58"/>
                  </a:lnTo>
                  <a:lnTo>
                    <a:pt x="7" y="58"/>
                  </a:lnTo>
                  <a:lnTo>
                    <a:pt x="7" y="61"/>
                  </a:lnTo>
                  <a:lnTo>
                    <a:pt x="11" y="61"/>
                  </a:lnTo>
                  <a:lnTo>
                    <a:pt x="11" y="61"/>
                  </a:lnTo>
                  <a:lnTo>
                    <a:pt x="7" y="61"/>
                  </a:lnTo>
                  <a:lnTo>
                    <a:pt x="7" y="61"/>
                  </a:lnTo>
                  <a:lnTo>
                    <a:pt x="7" y="61"/>
                  </a:lnTo>
                  <a:lnTo>
                    <a:pt x="7" y="65"/>
                  </a:lnTo>
                  <a:lnTo>
                    <a:pt x="7" y="65"/>
                  </a:lnTo>
                  <a:lnTo>
                    <a:pt x="7" y="65"/>
                  </a:lnTo>
                  <a:lnTo>
                    <a:pt x="7" y="65"/>
                  </a:lnTo>
                  <a:lnTo>
                    <a:pt x="7" y="68"/>
                  </a:lnTo>
                  <a:lnTo>
                    <a:pt x="7" y="68"/>
                  </a:lnTo>
                  <a:lnTo>
                    <a:pt x="7" y="68"/>
                  </a:lnTo>
                  <a:lnTo>
                    <a:pt x="7" y="68"/>
                  </a:lnTo>
                  <a:lnTo>
                    <a:pt x="7" y="68"/>
                  </a:lnTo>
                  <a:lnTo>
                    <a:pt x="7" y="72"/>
                  </a:lnTo>
                  <a:lnTo>
                    <a:pt x="7" y="72"/>
                  </a:lnTo>
                  <a:lnTo>
                    <a:pt x="4" y="72"/>
                  </a:lnTo>
                  <a:lnTo>
                    <a:pt x="4" y="72"/>
                  </a:lnTo>
                  <a:lnTo>
                    <a:pt x="0" y="72"/>
                  </a:lnTo>
                  <a:lnTo>
                    <a:pt x="0" y="76"/>
                  </a:lnTo>
                  <a:lnTo>
                    <a:pt x="4" y="79"/>
                  </a:lnTo>
                  <a:lnTo>
                    <a:pt x="7" y="83"/>
                  </a:lnTo>
                  <a:lnTo>
                    <a:pt x="14" y="83"/>
                  </a:lnTo>
                  <a:lnTo>
                    <a:pt x="18" y="86"/>
                  </a:lnTo>
                  <a:lnTo>
                    <a:pt x="22" y="86"/>
                  </a:lnTo>
                  <a:lnTo>
                    <a:pt x="22" y="90"/>
                  </a:lnTo>
                  <a:lnTo>
                    <a:pt x="22" y="94"/>
                  </a:lnTo>
                  <a:lnTo>
                    <a:pt x="25" y="97"/>
                  </a:lnTo>
                  <a:lnTo>
                    <a:pt x="32" y="101"/>
                  </a:lnTo>
                  <a:lnTo>
                    <a:pt x="40" y="108"/>
                  </a:lnTo>
                  <a:lnTo>
                    <a:pt x="40" y="112"/>
                  </a:lnTo>
                  <a:lnTo>
                    <a:pt x="43" y="112"/>
                  </a:lnTo>
                  <a:lnTo>
                    <a:pt x="47" y="115"/>
                  </a:lnTo>
                  <a:lnTo>
                    <a:pt x="47" y="122"/>
                  </a:lnTo>
                  <a:lnTo>
                    <a:pt x="50" y="122"/>
                  </a:lnTo>
                  <a:lnTo>
                    <a:pt x="50" y="129"/>
                  </a:lnTo>
                  <a:lnTo>
                    <a:pt x="54" y="129"/>
                  </a:lnTo>
                  <a:lnTo>
                    <a:pt x="65" y="137"/>
                  </a:lnTo>
                  <a:lnTo>
                    <a:pt x="68" y="140"/>
                  </a:lnTo>
                  <a:lnTo>
                    <a:pt x="68" y="144"/>
                  </a:lnTo>
                  <a:lnTo>
                    <a:pt x="72" y="147"/>
                  </a:lnTo>
                  <a:lnTo>
                    <a:pt x="72" y="151"/>
                  </a:lnTo>
                  <a:lnTo>
                    <a:pt x="79" y="155"/>
                  </a:lnTo>
                  <a:lnTo>
                    <a:pt x="79" y="158"/>
                  </a:lnTo>
                  <a:lnTo>
                    <a:pt x="83" y="162"/>
                  </a:lnTo>
                  <a:lnTo>
                    <a:pt x="90" y="165"/>
                  </a:lnTo>
                  <a:lnTo>
                    <a:pt x="93" y="162"/>
                  </a:lnTo>
                  <a:lnTo>
                    <a:pt x="97" y="162"/>
                  </a:lnTo>
                  <a:lnTo>
                    <a:pt x="104" y="162"/>
                  </a:lnTo>
                  <a:lnTo>
                    <a:pt x="108" y="162"/>
                  </a:lnTo>
                  <a:lnTo>
                    <a:pt x="115" y="158"/>
                  </a:lnTo>
                  <a:lnTo>
                    <a:pt x="118" y="162"/>
                  </a:lnTo>
                  <a:lnTo>
                    <a:pt x="126" y="169"/>
                  </a:lnTo>
                  <a:lnTo>
                    <a:pt x="133" y="173"/>
                  </a:lnTo>
                  <a:lnTo>
                    <a:pt x="136" y="176"/>
                  </a:lnTo>
                  <a:lnTo>
                    <a:pt x="136" y="180"/>
                  </a:lnTo>
                  <a:lnTo>
                    <a:pt x="140" y="180"/>
                  </a:lnTo>
                  <a:lnTo>
                    <a:pt x="143" y="176"/>
                  </a:lnTo>
                  <a:lnTo>
                    <a:pt x="147" y="176"/>
                  </a:lnTo>
                  <a:lnTo>
                    <a:pt x="151" y="176"/>
                  </a:lnTo>
                  <a:lnTo>
                    <a:pt x="154" y="176"/>
                  </a:lnTo>
                  <a:lnTo>
                    <a:pt x="161" y="176"/>
                  </a:lnTo>
                  <a:lnTo>
                    <a:pt x="161" y="180"/>
                  </a:lnTo>
                  <a:lnTo>
                    <a:pt x="169" y="176"/>
                  </a:lnTo>
                  <a:lnTo>
                    <a:pt x="172" y="176"/>
                  </a:lnTo>
                  <a:lnTo>
                    <a:pt x="179" y="176"/>
                  </a:lnTo>
                  <a:lnTo>
                    <a:pt x="183" y="176"/>
                  </a:lnTo>
                  <a:lnTo>
                    <a:pt x="190" y="176"/>
                  </a:lnTo>
                  <a:lnTo>
                    <a:pt x="201" y="169"/>
                  </a:lnTo>
                  <a:lnTo>
                    <a:pt x="201" y="169"/>
                  </a:lnTo>
                  <a:lnTo>
                    <a:pt x="208" y="162"/>
                  </a:lnTo>
                  <a:lnTo>
                    <a:pt x="211" y="158"/>
                  </a:lnTo>
                  <a:lnTo>
                    <a:pt x="215" y="158"/>
                  </a:lnTo>
                  <a:lnTo>
                    <a:pt x="226" y="158"/>
                  </a:lnTo>
                  <a:lnTo>
                    <a:pt x="233" y="158"/>
                  </a:lnTo>
                  <a:lnTo>
                    <a:pt x="240" y="158"/>
                  </a:lnTo>
                  <a:lnTo>
                    <a:pt x="240" y="151"/>
                  </a:lnTo>
                  <a:lnTo>
                    <a:pt x="240" y="147"/>
                  </a:lnTo>
                  <a:lnTo>
                    <a:pt x="240" y="144"/>
                  </a:lnTo>
                  <a:close/>
                </a:path>
              </a:pathLst>
            </a:custGeom>
            <a:solidFill>
              <a:schemeClr val="accent4"/>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0" name="Freeform 3429">
              <a:extLst>
                <a:ext uri="{FF2B5EF4-FFF2-40B4-BE49-F238E27FC236}">
                  <a16:creationId xmlns:a16="http://schemas.microsoft.com/office/drawing/2014/main" id="{94B32DA1-8B44-4673-8EFE-6A13C86CD016}"/>
                </a:ext>
              </a:extLst>
            </p:cNvPr>
            <p:cNvSpPr>
              <a:spLocks/>
            </p:cNvSpPr>
            <p:nvPr/>
          </p:nvSpPr>
          <p:spPr bwMode="auto">
            <a:xfrm>
              <a:off x="6511925" y="5070388"/>
              <a:ext cx="533400" cy="442913"/>
            </a:xfrm>
            <a:custGeom>
              <a:avLst/>
              <a:gdLst>
                <a:gd name="T0" fmla="*/ 71 w 336"/>
                <a:gd name="T1" fmla="*/ 118 h 279"/>
                <a:gd name="T2" fmla="*/ 60 w 336"/>
                <a:gd name="T3" fmla="*/ 147 h 279"/>
                <a:gd name="T4" fmla="*/ 39 w 336"/>
                <a:gd name="T5" fmla="*/ 150 h 279"/>
                <a:gd name="T6" fmla="*/ 21 w 336"/>
                <a:gd name="T7" fmla="*/ 143 h 279"/>
                <a:gd name="T8" fmla="*/ 3 w 336"/>
                <a:gd name="T9" fmla="*/ 143 h 279"/>
                <a:gd name="T10" fmla="*/ 3 w 336"/>
                <a:gd name="T11" fmla="*/ 147 h 279"/>
                <a:gd name="T12" fmla="*/ 14 w 336"/>
                <a:gd name="T13" fmla="*/ 175 h 279"/>
                <a:gd name="T14" fmla="*/ 28 w 336"/>
                <a:gd name="T15" fmla="*/ 201 h 279"/>
                <a:gd name="T16" fmla="*/ 35 w 336"/>
                <a:gd name="T17" fmla="*/ 236 h 279"/>
                <a:gd name="T18" fmla="*/ 28 w 336"/>
                <a:gd name="T19" fmla="*/ 240 h 279"/>
                <a:gd name="T20" fmla="*/ 35 w 336"/>
                <a:gd name="T21" fmla="*/ 251 h 279"/>
                <a:gd name="T22" fmla="*/ 43 w 336"/>
                <a:gd name="T23" fmla="*/ 262 h 279"/>
                <a:gd name="T24" fmla="*/ 43 w 336"/>
                <a:gd name="T25" fmla="*/ 272 h 279"/>
                <a:gd name="T26" fmla="*/ 43 w 336"/>
                <a:gd name="T27" fmla="*/ 265 h 279"/>
                <a:gd name="T28" fmla="*/ 50 w 336"/>
                <a:gd name="T29" fmla="*/ 272 h 279"/>
                <a:gd name="T30" fmla="*/ 57 w 336"/>
                <a:gd name="T31" fmla="*/ 279 h 279"/>
                <a:gd name="T32" fmla="*/ 75 w 336"/>
                <a:gd name="T33" fmla="*/ 279 h 279"/>
                <a:gd name="T34" fmla="*/ 89 w 336"/>
                <a:gd name="T35" fmla="*/ 272 h 279"/>
                <a:gd name="T36" fmla="*/ 107 w 336"/>
                <a:gd name="T37" fmla="*/ 272 h 279"/>
                <a:gd name="T38" fmla="*/ 118 w 336"/>
                <a:gd name="T39" fmla="*/ 269 h 279"/>
                <a:gd name="T40" fmla="*/ 136 w 336"/>
                <a:gd name="T41" fmla="*/ 269 h 279"/>
                <a:gd name="T42" fmla="*/ 154 w 336"/>
                <a:gd name="T43" fmla="*/ 265 h 279"/>
                <a:gd name="T44" fmla="*/ 179 w 336"/>
                <a:gd name="T45" fmla="*/ 265 h 279"/>
                <a:gd name="T46" fmla="*/ 189 w 336"/>
                <a:gd name="T47" fmla="*/ 262 h 279"/>
                <a:gd name="T48" fmla="*/ 207 w 336"/>
                <a:gd name="T49" fmla="*/ 258 h 279"/>
                <a:gd name="T50" fmla="*/ 236 w 336"/>
                <a:gd name="T51" fmla="*/ 244 h 279"/>
                <a:gd name="T52" fmla="*/ 265 w 336"/>
                <a:gd name="T53" fmla="*/ 215 h 279"/>
                <a:gd name="T54" fmla="*/ 286 w 336"/>
                <a:gd name="T55" fmla="*/ 190 h 279"/>
                <a:gd name="T56" fmla="*/ 300 w 336"/>
                <a:gd name="T57" fmla="*/ 165 h 279"/>
                <a:gd name="T58" fmla="*/ 311 w 336"/>
                <a:gd name="T59" fmla="*/ 150 h 279"/>
                <a:gd name="T60" fmla="*/ 329 w 336"/>
                <a:gd name="T61" fmla="*/ 129 h 279"/>
                <a:gd name="T62" fmla="*/ 333 w 336"/>
                <a:gd name="T63" fmla="*/ 111 h 279"/>
                <a:gd name="T64" fmla="*/ 318 w 336"/>
                <a:gd name="T65" fmla="*/ 100 h 279"/>
                <a:gd name="T66" fmla="*/ 308 w 336"/>
                <a:gd name="T67" fmla="*/ 111 h 279"/>
                <a:gd name="T68" fmla="*/ 297 w 336"/>
                <a:gd name="T69" fmla="*/ 93 h 279"/>
                <a:gd name="T70" fmla="*/ 315 w 336"/>
                <a:gd name="T71" fmla="*/ 82 h 279"/>
                <a:gd name="T72" fmla="*/ 311 w 336"/>
                <a:gd name="T73" fmla="*/ 18 h 279"/>
                <a:gd name="T74" fmla="*/ 300 w 336"/>
                <a:gd name="T75" fmla="*/ 7 h 279"/>
                <a:gd name="T76" fmla="*/ 279 w 336"/>
                <a:gd name="T77" fmla="*/ 3 h 279"/>
                <a:gd name="T78" fmla="*/ 261 w 336"/>
                <a:gd name="T79" fmla="*/ 3 h 279"/>
                <a:gd name="T80" fmla="*/ 232 w 336"/>
                <a:gd name="T81" fmla="*/ 21 h 279"/>
                <a:gd name="T82" fmla="*/ 207 w 336"/>
                <a:gd name="T83" fmla="*/ 46 h 279"/>
                <a:gd name="T84" fmla="*/ 186 w 336"/>
                <a:gd name="T85" fmla="*/ 75 h 279"/>
                <a:gd name="T86" fmla="*/ 164 w 336"/>
                <a:gd name="T87" fmla="*/ 79 h 279"/>
                <a:gd name="T88" fmla="*/ 139 w 336"/>
                <a:gd name="T89" fmla="*/ 71 h 279"/>
                <a:gd name="T90" fmla="*/ 128 w 336"/>
                <a:gd name="T91" fmla="*/ 89 h 279"/>
                <a:gd name="T92" fmla="*/ 103 w 336"/>
                <a:gd name="T93" fmla="*/ 104 h 279"/>
                <a:gd name="T94" fmla="*/ 86 w 336"/>
                <a:gd name="T95" fmla="*/ 97 h 279"/>
                <a:gd name="T96" fmla="*/ 89 w 336"/>
                <a:gd name="T97" fmla="*/ 75 h 279"/>
                <a:gd name="T98" fmla="*/ 75 w 336"/>
                <a:gd name="T99" fmla="*/ 6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6" h="279">
                  <a:moveTo>
                    <a:pt x="71" y="57"/>
                  </a:moveTo>
                  <a:lnTo>
                    <a:pt x="71" y="79"/>
                  </a:lnTo>
                  <a:lnTo>
                    <a:pt x="71" y="100"/>
                  </a:lnTo>
                  <a:lnTo>
                    <a:pt x="71" y="118"/>
                  </a:lnTo>
                  <a:lnTo>
                    <a:pt x="71" y="140"/>
                  </a:lnTo>
                  <a:lnTo>
                    <a:pt x="68" y="140"/>
                  </a:lnTo>
                  <a:lnTo>
                    <a:pt x="64" y="143"/>
                  </a:lnTo>
                  <a:lnTo>
                    <a:pt x="60" y="147"/>
                  </a:lnTo>
                  <a:lnTo>
                    <a:pt x="53" y="150"/>
                  </a:lnTo>
                  <a:lnTo>
                    <a:pt x="50" y="150"/>
                  </a:lnTo>
                  <a:lnTo>
                    <a:pt x="46" y="150"/>
                  </a:lnTo>
                  <a:lnTo>
                    <a:pt x="39" y="150"/>
                  </a:lnTo>
                  <a:lnTo>
                    <a:pt x="32" y="150"/>
                  </a:lnTo>
                  <a:lnTo>
                    <a:pt x="28" y="150"/>
                  </a:lnTo>
                  <a:lnTo>
                    <a:pt x="21" y="147"/>
                  </a:lnTo>
                  <a:lnTo>
                    <a:pt x="21" y="143"/>
                  </a:lnTo>
                  <a:lnTo>
                    <a:pt x="14" y="136"/>
                  </a:lnTo>
                  <a:lnTo>
                    <a:pt x="10" y="136"/>
                  </a:lnTo>
                  <a:lnTo>
                    <a:pt x="7" y="140"/>
                  </a:lnTo>
                  <a:lnTo>
                    <a:pt x="3" y="143"/>
                  </a:lnTo>
                  <a:lnTo>
                    <a:pt x="3" y="143"/>
                  </a:lnTo>
                  <a:lnTo>
                    <a:pt x="0" y="143"/>
                  </a:lnTo>
                  <a:lnTo>
                    <a:pt x="3" y="147"/>
                  </a:lnTo>
                  <a:lnTo>
                    <a:pt x="3" y="147"/>
                  </a:lnTo>
                  <a:lnTo>
                    <a:pt x="3" y="150"/>
                  </a:lnTo>
                  <a:lnTo>
                    <a:pt x="7" y="154"/>
                  </a:lnTo>
                  <a:lnTo>
                    <a:pt x="10" y="165"/>
                  </a:lnTo>
                  <a:lnTo>
                    <a:pt x="14" y="175"/>
                  </a:lnTo>
                  <a:lnTo>
                    <a:pt x="21" y="190"/>
                  </a:lnTo>
                  <a:lnTo>
                    <a:pt x="21" y="193"/>
                  </a:lnTo>
                  <a:lnTo>
                    <a:pt x="25" y="197"/>
                  </a:lnTo>
                  <a:lnTo>
                    <a:pt x="28" y="201"/>
                  </a:lnTo>
                  <a:lnTo>
                    <a:pt x="35" y="211"/>
                  </a:lnTo>
                  <a:lnTo>
                    <a:pt x="35" y="218"/>
                  </a:lnTo>
                  <a:lnTo>
                    <a:pt x="39" y="233"/>
                  </a:lnTo>
                  <a:lnTo>
                    <a:pt x="35" y="236"/>
                  </a:lnTo>
                  <a:lnTo>
                    <a:pt x="32" y="236"/>
                  </a:lnTo>
                  <a:lnTo>
                    <a:pt x="28" y="236"/>
                  </a:lnTo>
                  <a:lnTo>
                    <a:pt x="28" y="240"/>
                  </a:lnTo>
                  <a:lnTo>
                    <a:pt x="28" y="240"/>
                  </a:lnTo>
                  <a:lnTo>
                    <a:pt x="32" y="244"/>
                  </a:lnTo>
                  <a:lnTo>
                    <a:pt x="32" y="247"/>
                  </a:lnTo>
                  <a:lnTo>
                    <a:pt x="32" y="247"/>
                  </a:lnTo>
                  <a:lnTo>
                    <a:pt x="35" y="251"/>
                  </a:lnTo>
                  <a:lnTo>
                    <a:pt x="35" y="251"/>
                  </a:lnTo>
                  <a:lnTo>
                    <a:pt x="39" y="254"/>
                  </a:lnTo>
                  <a:lnTo>
                    <a:pt x="39" y="258"/>
                  </a:lnTo>
                  <a:lnTo>
                    <a:pt x="43" y="262"/>
                  </a:lnTo>
                  <a:lnTo>
                    <a:pt x="39" y="265"/>
                  </a:lnTo>
                  <a:lnTo>
                    <a:pt x="39" y="265"/>
                  </a:lnTo>
                  <a:lnTo>
                    <a:pt x="39" y="269"/>
                  </a:lnTo>
                  <a:lnTo>
                    <a:pt x="43" y="272"/>
                  </a:lnTo>
                  <a:lnTo>
                    <a:pt x="43" y="272"/>
                  </a:lnTo>
                  <a:lnTo>
                    <a:pt x="43" y="272"/>
                  </a:lnTo>
                  <a:lnTo>
                    <a:pt x="43" y="269"/>
                  </a:lnTo>
                  <a:lnTo>
                    <a:pt x="43" y="265"/>
                  </a:lnTo>
                  <a:lnTo>
                    <a:pt x="46" y="265"/>
                  </a:lnTo>
                  <a:lnTo>
                    <a:pt x="50" y="265"/>
                  </a:lnTo>
                  <a:lnTo>
                    <a:pt x="50" y="272"/>
                  </a:lnTo>
                  <a:lnTo>
                    <a:pt x="50" y="272"/>
                  </a:lnTo>
                  <a:lnTo>
                    <a:pt x="50" y="272"/>
                  </a:lnTo>
                  <a:lnTo>
                    <a:pt x="57" y="272"/>
                  </a:lnTo>
                  <a:lnTo>
                    <a:pt x="60" y="276"/>
                  </a:lnTo>
                  <a:lnTo>
                    <a:pt x="57" y="279"/>
                  </a:lnTo>
                  <a:lnTo>
                    <a:pt x="64" y="279"/>
                  </a:lnTo>
                  <a:lnTo>
                    <a:pt x="68" y="279"/>
                  </a:lnTo>
                  <a:lnTo>
                    <a:pt x="68" y="279"/>
                  </a:lnTo>
                  <a:lnTo>
                    <a:pt x="75" y="279"/>
                  </a:lnTo>
                  <a:lnTo>
                    <a:pt x="78" y="279"/>
                  </a:lnTo>
                  <a:lnTo>
                    <a:pt x="82" y="276"/>
                  </a:lnTo>
                  <a:lnTo>
                    <a:pt x="86" y="276"/>
                  </a:lnTo>
                  <a:lnTo>
                    <a:pt x="89" y="272"/>
                  </a:lnTo>
                  <a:lnTo>
                    <a:pt x="93" y="272"/>
                  </a:lnTo>
                  <a:lnTo>
                    <a:pt x="100" y="276"/>
                  </a:lnTo>
                  <a:lnTo>
                    <a:pt x="100" y="272"/>
                  </a:lnTo>
                  <a:lnTo>
                    <a:pt x="107" y="272"/>
                  </a:lnTo>
                  <a:lnTo>
                    <a:pt x="111" y="272"/>
                  </a:lnTo>
                  <a:lnTo>
                    <a:pt x="111" y="269"/>
                  </a:lnTo>
                  <a:lnTo>
                    <a:pt x="114" y="269"/>
                  </a:lnTo>
                  <a:lnTo>
                    <a:pt x="118" y="269"/>
                  </a:lnTo>
                  <a:lnTo>
                    <a:pt x="118" y="265"/>
                  </a:lnTo>
                  <a:lnTo>
                    <a:pt x="125" y="265"/>
                  </a:lnTo>
                  <a:lnTo>
                    <a:pt x="128" y="265"/>
                  </a:lnTo>
                  <a:lnTo>
                    <a:pt x="136" y="269"/>
                  </a:lnTo>
                  <a:lnTo>
                    <a:pt x="139" y="269"/>
                  </a:lnTo>
                  <a:lnTo>
                    <a:pt x="143" y="265"/>
                  </a:lnTo>
                  <a:lnTo>
                    <a:pt x="146" y="265"/>
                  </a:lnTo>
                  <a:lnTo>
                    <a:pt x="154" y="265"/>
                  </a:lnTo>
                  <a:lnTo>
                    <a:pt x="168" y="269"/>
                  </a:lnTo>
                  <a:lnTo>
                    <a:pt x="171" y="269"/>
                  </a:lnTo>
                  <a:lnTo>
                    <a:pt x="175" y="265"/>
                  </a:lnTo>
                  <a:lnTo>
                    <a:pt x="179" y="265"/>
                  </a:lnTo>
                  <a:lnTo>
                    <a:pt x="182" y="265"/>
                  </a:lnTo>
                  <a:lnTo>
                    <a:pt x="189" y="265"/>
                  </a:lnTo>
                  <a:lnTo>
                    <a:pt x="189" y="265"/>
                  </a:lnTo>
                  <a:lnTo>
                    <a:pt x="189" y="262"/>
                  </a:lnTo>
                  <a:lnTo>
                    <a:pt x="189" y="258"/>
                  </a:lnTo>
                  <a:lnTo>
                    <a:pt x="193" y="258"/>
                  </a:lnTo>
                  <a:lnTo>
                    <a:pt x="200" y="258"/>
                  </a:lnTo>
                  <a:lnTo>
                    <a:pt x="207" y="258"/>
                  </a:lnTo>
                  <a:lnTo>
                    <a:pt x="211" y="258"/>
                  </a:lnTo>
                  <a:lnTo>
                    <a:pt x="218" y="254"/>
                  </a:lnTo>
                  <a:lnTo>
                    <a:pt x="232" y="244"/>
                  </a:lnTo>
                  <a:lnTo>
                    <a:pt x="236" y="244"/>
                  </a:lnTo>
                  <a:lnTo>
                    <a:pt x="240" y="236"/>
                  </a:lnTo>
                  <a:lnTo>
                    <a:pt x="247" y="233"/>
                  </a:lnTo>
                  <a:lnTo>
                    <a:pt x="257" y="222"/>
                  </a:lnTo>
                  <a:lnTo>
                    <a:pt x="265" y="215"/>
                  </a:lnTo>
                  <a:lnTo>
                    <a:pt x="265" y="211"/>
                  </a:lnTo>
                  <a:lnTo>
                    <a:pt x="268" y="208"/>
                  </a:lnTo>
                  <a:lnTo>
                    <a:pt x="279" y="201"/>
                  </a:lnTo>
                  <a:lnTo>
                    <a:pt x="286" y="190"/>
                  </a:lnTo>
                  <a:lnTo>
                    <a:pt x="290" y="186"/>
                  </a:lnTo>
                  <a:lnTo>
                    <a:pt x="297" y="172"/>
                  </a:lnTo>
                  <a:lnTo>
                    <a:pt x="297" y="168"/>
                  </a:lnTo>
                  <a:lnTo>
                    <a:pt x="300" y="165"/>
                  </a:lnTo>
                  <a:lnTo>
                    <a:pt x="300" y="161"/>
                  </a:lnTo>
                  <a:lnTo>
                    <a:pt x="304" y="158"/>
                  </a:lnTo>
                  <a:lnTo>
                    <a:pt x="308" y="154"/>
                  </a:lnTo>
                  <a:lnTo>
                    <a:pt x="311" y="150"/>
                  </a:lnTo>
                  <a:lnTo>
                    <a:pt x="315" y="150"/>
                  </a:lnTo>
                  <a:lnTo>
                    <a:pt x="322" y="143"/>
                  </a:lnTo>
                  <a:lnTo>
                    <a:pt x="326" y="140"/>
                  </a:lnTo>
                  <a:lnTo>
                    <a:pt x="329" y="129"/>
                  </a:lnTo>
                  <a:lnTo>
                    <a:pt x="329" y="125"/>
                  </a:lnTo>
                  <a:lnTo>
                    <a:pt x="333" y="118"/>
                  </a:lnTo>
                  <a:lnTo>
                    <a:pt x="333" y="114"/>
                  </a:lnTo>
                  <a:lnTo>
                    <a:pt x="333" y="111"/>
                  </a:lnTo>
                  <a:lnTo>
                    <a:pt x="333" y="107"/>
                  </a:lnTo>
                  <a:lnTo>
                    <a:pt x="336" y="100"/>
                  </a:lnTo>
                  <a:lnTo>
                    <a:pt x="333" y="100"/>
                  </a:lnTo>
                  <a:lnTo>
                    <a:pt x="318" y="100"/>
                  </a:lnTo>
                  <a:lnTo>
                    <a:pt x="318" y="104"/>
                  </a:lnTo>
                  <a:lnTo>
                    <a:pt x="315" y="107"/>
                  </a:lnTo>
                  <a:lnTo>
                    <a:pt x="311" y="111"/>
                  </a:lnTo>
                  <a:lnTo>
                    <a:pt x="308" y="111"/>
                  </a:lnTo>
                  <a:lnTo>
                    <a:pt x="297" y="107"/>
                  </a:lnTo>
                  <a:lnTo>
                    <a:pt x="293" y="104"/>
                  </a:lnTo>
                  <a:lnTo>
                    <a:pt x="293" y="97"/>
                  </a:lnTo>
                  <a:lnTo>
                    <a:pt x="297" y="93"/>
                  </a:lnTo>
                  <a:lnTo>
                    <a:pt x="300" y="86"/>
                  </a:lnTo>
                  <a:lnTo>
                    <a:pt x="300" y="82"/>
                  </a:lnTo>
                  <a:lnTo>
                    <a:pt x="308" y="79"/>
                  </a:lnTo>
                  <a:lnTo>
                    <a:pt x="315" y="82"/>
                  </a:lnTo>
                  <a:lnTo>
                    <a:pt x="318" y="79"/>
                  </a:lnTo>
                  <a:lnTo>
                    <a:pt x="315" y="46"/>
                  </a:lnTo>
                  <a:lnTo>
                    <a:pt x="311" y="32"/>
                  </a:lnTo>
                  <a:lnTo>
                    <a:pt x="311" y="18"/>
                  </a:lnTo>
                  <a:lnTo>
                    <a:pt x="308" y="10"/>
                  </a:lnTo>
                  <a:lnTo>
                    <a:pt x="308" y="10"/>
                  </a:lnTo>
                  <a:lnTo>
                    <a:pt x="308" y="10"/>
                  </a:lnTo>
                  <a:lnTo>
                    <a:pt x="300" y="7"/>
                  </a:lnTo>
                  <a:lnTo>
                    <a:pt x="293" y="3"/>
                  </a:lnTo>
                  <a:lnTo>
                    <a:pt x="290" y="3"/>
                  </a:lnTo>
                  <a:lnTo>
                    <a:pt x="283" y="3"/>
                  </a:lnTo>
                  <a:lnTo>
                    <a:pt x="279" y="3"/>
                  </a:lnTo>
                  <a:lnTo>
                    <a:pt x="272" y="0"/>
                  </a:lnTo>
                  <a:lnTo>
                    <a:pt x="268" y="0"/>
                  </a:lnTo>
                  <a:lnTo>
                    <a:pt x="265" y="0"/>
                  </a:lnTo>
                  <a:lnTo>
                    <a:pt x="261" y="3"/>
                  </a:lnTo>
                  <a:lnTo>
                    <a:pt x="257" y="3"/>
                  </a:lnTo>
                  <a:lnTo>
                    <a:pt x="254" y="7"/>
                  </a:lnTo>
                  <a:lnTo>
                    <a:pt x="240" y="14"/>
                  </a:lnTo>
                  <a:lnTo>
                    <a:pt x="232" y="21"/>
                  </a:lnTo>
                  <a:lnTo>
                    <a:pt x="225" y="25"/>
                  </a:lnTo>
                  <a:lnTo>
                    <a:pt x="218" y="32"/>
                  </a:lnTo>
                  <a:lnTo>
                    <a:pt x="214" y="36"/>
                  </a:lnTo>
                  <a:lnTo>
                    <a:pt x="207" y="46"/>
                  </a:lnTo>
                  <a:lnTo>
                    <a:pt x="197" y="53"/>
                  </a:lnTo>
                  <a:lnTo>
                    <a:pt x="193" y="61"/>
                  </a:lnTo>
                  <a:lnTo>
                    <a:pt x="186" y="71"/>
                  </a:lnTo>
                  <a:lnTo>
                    <a:pt x="186" y="75"/>
                  </a:lnTo>
                  <a:lnTo>
                    <a:pt x="182" y="75"/>
                  </a:lnTo>
                  <a:lnTo>
                    <a:pt x="179" y="75"/>
                  </a:lnTo>
                  <a:lnTo>
                    <a:pt x="168" y="79"/>
                  </a:lnTo>
                  <a:lnTo>
                    <a:pt x="164" y="79"/>
                  </a:lnTo>
                  <a:lnTo>
                    <a:pt x="154" y="71"/>
                  </a:lnTo>
                  <a:lnTo>
                    <a:pt x="150" y="71"/>
                  </a:lnTo>
                  <a:lnTo>
                    <a:pt x="146" y="71"/>
                  </a:lnTo>
                  <a:lnTo>
                    <a:pt x="139" y="71"/>
                  </a:lnTo>
                  <a:lnTo>
                    <a:pt x="132" y="79"/>
                  </a:lnTo>
                  <a:lnTo>
                    <a:pt x="132" y="82"/>
                  </a:lnTo>
                  <a:lnTo>
                    <a:pt x="128" y="86"/>
                  </a:lnTo>
                  <a:lnTo>
                    <a:pt x="128" y="89"/>
                  </a:lnTo>
                  <a:lnTo>
                    <a:pt x="121" y="93"/>
                  </a:lnTo>
                  <a:lnTo>
                    <a:pt x="121" y="93"/>
                  </a:lnTo>
                  <a:lnTo>
                    <a:pt x="118" y="100"/>
                  </a:lnTo>
                  <a:lnTo>
                    <a:pt x="103" y="104"/>
                  </a:lnTo>
                  <a:lnTo>
                    <a:pt x="96" y="104"/>
                  </a:lnTo>
                  <a:lnTo>
                    <a:pt x="93" y="100"/>
                  </a:lnTo>
                  <a:lnTo>
                    <a:pt x="89" y="100"/>
                  </a:lnTo>
                  <a:lnTo>
                    <a:pt x="86" y="97"/>
                  </a:lnTo>
                  <a:lnTo>
                    <a:pt x="89" y="89"/>
                  </a:lnTo>
                  <a:lnTo>
                    <a:pt x="89" y="86"/>
                  </a:lnTo>
                  <a:lnTo>
                    <a:pt x="89" y="82"/>
                  </a:lnTo>
                  <a:lnTo>
                    <a:pt x="89" y="75"/>
                  </a:lnTo>
                  <a:lnTo>
                    <a:pt x="86" y="71"/>
                  </a:lnTo>
                  <a:lnTo>
                    <a:pt x="82" y="68"/>
                  </a:lnTo>
                  <a:lnTo>
                    <a:pt x="78" y="64"/>
                  </a:lnTo>
                  <a:lnTo>
                    <a:pt x="75" y="61"/>
                  </a:lnTo>
                  <a:lnTo>
                    <a:pt x="75" y="61"/>
                  </a:lnTo>
                  <a:lnTo>
                    <a:pt x="71" y="57"/>
                  </a:lnTo>
                  <a:lnTo>
                    <a:pt x="71" y="57"/>
                  </a:lnTo>
                  <a:close/>
                </a:path>
              </a:pathLst>
            </a:custGeom>
            <a:solidFill>
              <a:schemeClr val="tx1">
                <a:lumMod val="50000"/>
                <a:lumOff val="50000"/>
              </a:schemeClr>
            </a:solidFill>
            <a:ln>
              <a:solidFill>
                <a:schemeClr val="bg1"/>
              </a:solidFill>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1" name="Freeform 3430">
              <a:extLst>
                <a:ext uri="{FF2B5EF4-FFF2-40B4-BE49-F238E27FC236}">
                  <a16:creationId xmlns:a16="http://schemas.microsoft.com/office/drawing/2014/main" id="{15EB301B-DC22-4059-8D96-96DC1F5C833F}"/>
                </a:ext>
              </a:extLst>
            </p:cNvPr>
            <p:cNvSpPr>
              <a:spLocks/>
            </p:cNvSpPr>
            <p:nvPr/>
          </p:nvSpPr>
          <p:spPr bwMode="auto">
            <a:xfrm>
              <a:off x="6511925" y="5070388"/>
              <a:ext cx="533400" cy="442913"/>
            </a:xfrm>
            <a:custGeom>
              <a:avLst/>
              <a:gdLst>
                <a:gd name="T0" fmla="*/ 71 w 336"/>
                <a:gd name="T1" fmla="*/ 118 h 279"/>
                <a:gd name="T2" fmla="*/ 60 w 336"/>
                <a:gd name="T3" fmla="*/ 147 h 279"/>
                <a:gd name="T4" fmla="*/ 39 w 336"/>
                <a:gd name="T5" fmla="*/ 150 h 279"/>
                <a:gd name="T6" fmla="*/ 21 w 336"/>
                <a:gd name="T7" fmla="*/ 143 h 279"/>
                <a:gd name="T8" fmla="*/ 3 w 336"/>
                <a:gd name="T9" fmla="*/ 143 h 279"/>
                <a:gd name="T10" fmla="*/ 3 w 336"/>
                <a:gd name="T11" fmla="*/ 147 h 279"/>
                <a:gd name="T12" fmla="*/ 14 w 336"/>
                <a:gd name="T13" fmla="*/ 175 h 279"/>
                <a:gd name="T14" fmla="*/ 28 w 336"/>
                <a:gd name="T15" fmla="*/ 201 h 279"/>
                <a:gd name="T16" fmla="*/ 35 w 336"/>
                <a:gd name="T17" fmla="*/ 236 h 279"/>
                <a:gd name="T18" fmla="*/ 28 w 336"/>
                <a:gd name="T19" fmla="*/ 240 h 279"/>
                <a:gd name="T20" fmla="*/ 35 w 336"/>
                <a:gd name="T21" fmla="*/ 251 h 279"/>
                <a:gd name="T22" fmla="*/ 43 w 336"/>
                <a:gd name="T23" fmla="*/ 262 h 279"/>
                <a:gd name="T24" fmla="*/ 43 w 336"/>
                <a:gd name="T25" fmla="*/ 272 h 279"/>
                <a:gd name="T26" fmla="*/ 43 w 336"/>
                <a:gd name="T27" fmla="*/ 265 h 279"/>
                <a:gd name="T28" fmla="*/ 50 w 336"/>
                <a:gd name="T29" fmla="*/ 272 h 279"/>
                <a:gd name="T30" fmla="*/ 57 w 336"/>
                <a:gd name="T31" fmla="*/ 279 h 279"/>
                <a:gd name="T32" fmla="*/ 75 w 336"/>
                <a:gd name="T33" fmla="*/ 279 h 279"/>
                <a:gd name="T34" fmla="*/ 89 w 336"/>
                <a:gd name="T35" fmla="*/ 272 h 279"/>
                <a:gd name="T36" fmla="*/ 107 w 336"/>
                <a:gd name="T37" fmla="*/ 272 h 279"/>
                <a:gd name="T38" fmla="*/ 118 w 336"/>
                <a:gd name="T39" fmla="*/ 269 h 279"/>
                <a:gd name="T40" fmla="*/ 136 w 336"/>
                <a:gd name="T41" fmla="*/ 269 h 279"/>
                <a:gd name="T42" fmla="*/ 154 w 336"/>
                <a:gd name="T43" fmla="*/ 265 h 279"/>
                <a:gd name="T44" fmla="*/ 179 w 336"/>
                <a:gd name="T45" fmla="*/ 265 h 279"/>
                <a:gd name="T46" fmla="*/ 189 w 336"/>
                <a:gd name="T47" fmla="*/ 262 h 279"/>
                <a:gd name="T48" fmla="*/ 207 w 336"/>
                <a:gd name="T49" fmla="*/ 258 h 279"/>
                <a:gd name="T50" fmla="*/ 236 w 336"/>
                <a:gd name="T51" fmla="*/ 244 h 279"/>
                <a:gd name="T52" fmla="*/ 265 w 336"/>
                <a:gd name="T53" fmla="*/ 215 h 279"/>
                <a:gd name="T54" fmla="*/ 286 w 336"/>
                <a:gd name="T55" fmla="*/ 190 h 279"/>
                <a:gd name="T56" fmla="*/ 300 w 336"/>
                <a:gd name="T57" fmla="*/ 165 h 279"/>
                <a:gd name="T58" fmla="*/ 311 w 336"/>
                <a:gd name="T59" fmla="*/ 150 h 279"/>
                <a:gd name="T60" fmla="*/ 329 w 336"/>
                <a:gd name="T61" fmla="*/ 129 h 279"/>
                <a:gd name="T62" fmla="*/ 333 w 336"/>
                <a:gd name="T63" fmla="*/ 111 h 279"/>
                <a:gd name="T64" fmla="*/ 318 w 336"/>
                <a:gd name="T65" fmla="*/ 100 h 279"/>
                <a:gd name="T66" fmla="*/ 308 w 336"/>
                <a:gd name="T67" fmla="*/ 111 h 279"/>
                <a:gd name="T68" fmla="*/ 297 w 336"/>
                <a:gd name="T69" fmla="*/ 93 h 279"/>
                <a:gd name="T70" fmla="*/ 315 w 336"/>
                <a:gd name="T71" fmla="*/ 82 h 279"/>
                <a:gd name="T72" fmla="*/ 311 w 336"/>
                <a:gd name="T73" fmla="*/ 18 h 279"/>
                <a:gd name="T74" fmla="*/ 300 w 336"/>
                <a:gd name="T75" fmla="*/ 7 h 279"/>
                <a:gd name="T76" fmla="*/ 279 w 336"/>
                <a:gd name="T77" fmla="*/ 3 h 279"/>
                <a:gd name="T78" fmla="*/ 261 w 336"/>
                <a:gd name="T79" fmla="*/ 3 h 279"/>
                <a:gd name="T80" fmla="*/ 232 w 336"/>
                <a:gd name="T81" fmla="*/ 21 h 279"/>
                <a:gd name="T82" fmla="*/ 207 w 336"/>
                <a:gd name="T83" fmla="*/ 46 h 279"/>
                <a:gd name="T84" fmla="*/ 186 w 336"/>
                <a:gd name="T85" fmla="*/ 75 h 279"/>
                <a:gd name="T86" fmla="*/ 164 w 336"/>
                <a:gd name="T87" fmla="*/ 79 h 279"/>
                <a:gd name="T88" fmla="*/ 139 w 336"/>
                <a:gd name="T89" fmla="*/ 71 h 279"/>
                <a:gd name="T90" fmla="*/ 128 w 336"/>
                <a:gd name="T91" fmla="*/ 89 h 279"/>
                <a:gd name="T92" fmla="*/ 103 w 336"/>
                <a:gd name="T93" fmla="*/ 104 h 279"/>
                <a:gd name="T94" fmla="*/ 86 w 336"/>
                <a:gd name="T95" fmla="*/ 97 h 279"/>
                <a:gd name="T96" fmla="*/ 89 w 336"/>
                <a:gd name="T97" fmla="*/ 75 h 279"/>
                <a:gd name="T98" fmla="*/ 75 w 336"/>
                <a:gd name="T99" fmla="*/ 6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6" h="279">
                  <a:moveTo>
                    <a:pt x="71" y="57"/>
                  </a:moveTo>
                  <a:lnTo>
                    <a:pt x="71" y="79"/>
                  </a:lnTo>
                  <a:lnTo>
                    <a:pt x="71" y="100"/>
                  </a:lnTo>
                  <a:lnTo>
                    <a:pt x="71" y="118"/>
                  </a:lnTo>
                  <a:lnTo>
                    <a:pt x="71" y="140"/>
                  </a:lnTo>
                  <a:lnTo>
                    <a:pt x="68" y="140"/>
                  </a:lnTo>
                  <a:lnTo>
                    <a:pt x="64" y="143"/>
                  </a:lnTo>
                  <a:lnTo>
                    <a:pt x="60" y="147"/>
                  </a:lnTo>
                  <a:lnTo>
                    <a:pt x="53" y="150"/>
                  </a:lnTo>
                  <a:lnTo>
                    <a:pt x="50" y="150"/>
                  </a:lnTo>
                  <a:lnTo>
                    <a:pt x="46" y="150"/>
                  </a:lnTo>
                  <a:lnTo>
                    <a:pt x="39" y="150"/>
                  </a:lnTo>
                  <a:lnTo>
                    <a:pt x="32" y="150"/>
                  </a:lnTo>
                  <a:lnTo>
                    <a:pt x="28" y="150"/>
                  </a:lnTo>
                  <a:lnTo>
                    <a:pt x="21" y="147"/>
                  </a:lnTo>
                  <a:lnTo>
                    <a:pt x="21" y="143"/>
                  </a:lnTo>
                  <a:lnTo>
                    <a:pt x="14" y="136"/>
                  </a:lnTo>
                  <a:lnTo>
                    <a:pt x="10" y="136"/>
                  </a:lnTo>
                  <a:lnTo>
                    <a:pt x="7" y="140"/>
                  </a:lnTo>
                  <a:lnTo>
                    <a:pt x="3" y="143"/>
                  </a:lnTo>
                  <a:lnTo>
                    <a:pt x="3" y="143"/>
                  </a:lnTo>
                  <a:lnTo>
                    <a:pt x="0" y="143"/>
                  </a:lnTo>
                  <a:lnTo>
                    <a:pt x="3" y="147"/>
                  </a:lnTo>
                  <a:lnTo>
                    <a:pt x="3" y="147"/>
                  </a:lnTo>
                  <a:lnTo>
                    <a:pt x="3" y="150"/>
                  </a:lnTo>
                  <a:lnTo>
                    <a:pt x="7" y="154"/>
                  </a:lnTo>
                  <a:lnTo>
                    <a:pt x="10" y="165"/>
                  </a:lnTo>
                  <a:lnTo>
                    <a:pt x="14" y="175"/>
                  </a:lnTo>
                  <a:lnTo>
                    <a:pt x="21" y="190"/>
                  </a:lnTo>
                  <a:lnTo>
                    <a:pt x="21" y="193"/>
                  </a:lnTo>
                  <a:lnTo>
                    <a:pt x="25" y="197"/>
                  </a:lnTo>
                  <a:lnTo>
                    <a:pt x="28" y="201"/>
                  </a:lnTo>
                  <a:lnTo>
                    <a:pt x="35" y="211"/>
                  </a:lnTo>
                  <a:lnTo>
                    <a:pt x="35" y="218"/>
                  </a:lnTo>
                  <a:lnTo>
                    <a:pt x="39" y="233"/>
                  </a:lnTo>
                  <a:lnTo>
                    <a:pt x="35" y="236"/>
                  </a:lnTo>
                  <a:lnTo>
                    <a:pt x="32" y="236"/>
                  </a:lnTo>
                  <a:lnTo>
                    <a:pt x="28" y="236"/>
                  </a:lnTo>
                  <a:lnTo>
                    <a:pt x="28" y="240"/>
                  </a:lnTo>
                  <a:lnTo>
                    <a:pt x="28" y="240"/>
                  </a:lnTo>
                  <a:lnTo>
                    <a:pt x="32" y="244"/>
                  </a:lnTo>
                  <a:lnTo>
                    <a:pt x="32" y="247"/>
                  </a:lnTo>
                  <a:lnTo>
                    <a:pt x="32" y="247"/>
                  </a:lnTo>
                  <a:lnTo>
                    <a:pt x="35" y="251"/>
                  </a:lnTo>
                  <a:lnTo>
                    <a:pt x="35" y="251"/>
                  </a:lnTo>
                  <a:lnTo>
                    <a:pt x="39" y="254"/>
                  </a:lnTo>
                  <a:lnTo>
                    <a:pt x="39" y="258"/>
                  </a:lnTo>
                  <a:lnTo>
                    <a:pt x="43" y="262"/>
                  </a:lnTo>
                  <a:lnTo>
                    <a:pt x="39" y="265"/>
                  </a:lnTo>
                  <a:lnTo>
                    <a:pt x="39" y="265"/>
                  </a:lnTo>
                  <a:lnTo>
                    <a:pt x="39" y="269"/>
                  </a:lnTo>
                  <a:lnTo>
                    <a:pt x="43" y="272"/>
                  </a:lnTo>
                  <a:lnTo>
                    <a:pt x="43" y="272"/>
                  </a:lnTo>
                  <a:lnTo>
                    <a:pt x="43" y="272"/>
                  </a:lnTo>
                  <a:lnTo>
                    <a:pt x="43" y="269"/>
                  </a:lnTo>
                  <a:lnTo>
                    <a:pt x="43" y="265"/>
                  </a:lnTo>
                  <a:lnTo>
                    <a:pt x="46" y="265"/>
                  </a:lnTo>
                  <a:lnTo>
                    <a:pt x="50" y="265"/>
                  </a:lnTo>
                  <a:lnTo>
                    <a:pt x="50" y="272"/>
                  </a:lnTo>
                  <a:lnTo>
                    <a:pt x="50" y="272"/>
                  </a:lnTo>
                  <a:lnTo>
                    <a:pt x="50" y="272"/>
                  </a:lnTo>
                  <a:lnTo>
                    <a:pt x="57" y="272"/>
                  </a:lnTo>
                  <a:lnTo>
                    <a:pt x="60" y="276"/>
                  </a:lnTo>
                  <a:lnTo>
                    <a:pt x="57" y="279"/>
                  </a:lnTo>
                  <a:lnTo>
                    <a:pt x="64" y="279"/>
                  </a:lnTo>
                  <a:lnTo>
                    <a:pt x="68" y="279"/>
                  </a:lnTo>
                  <a:lnTo>
                    <a:pt x="68" y="279"/>
                  </a:lnTo>
                  <a:lnTo>
                    <a:pt x="75" y="279"/>
                  </a:lnTo>
                  <a:lnTo>
                    <a:pt x="78" y="279"/>
                  </a:lnTo>
                  <a:lnTo>
                    <a:pt x="82" y="276"/>
                  </a:lnTo>
                  <a:lnTo>
                    <a:pt x="86" y="276"/>
                  </a:lnTo>
                  <a:lnTo>
                    <a:pt x="89" y="272"/>
                  </a:lnTo>
                  <a:lnTo>
                    <a:pt x="93" y="272"/>
                  </a:lnTo>
                  <a:lnTo>
                    <a:pt x="100" y="276"/>
                  </a:lnTo>
                  <a:lnTo>
                    <a:pt x="100" y="272"/>
                  </a:lnTo>
                  <a:lnTo>
                    <a:pt x="107" y="272"/>
                  </a:lnTo>
                  <a:lnTo>
                    <a:pt x="111" y="272"/>
                  </a:lnTo>
                  <a:lnTo>
                    <a:pt x="111" y="269"/>
                  </a:lnTo>
                  <a:lnTo>
                    <a:pt x="114" y="269"/>
                  </a:lnTo>
                  <a:lnTo>
                    <a:pt x="118" y="269"/>
                  </a:lnTo>
                  <a:lnTo>
                    <a:pt x="118" y="265"/>
                  </a:lnTo>
                  <a:lnTo>
                    <a:pt x="125" y="265"/>
                  </a:lnTo>
                  <a:lnTo>
                    <a:pt x="128" y="265"/>
                  </a:lnTo>
                  <a:lnTo>
                    <a:pt x="136" y="269"/>
                  </a:lnTo>
                  <a:lnTo>
                    <a:pt x="139" y="269"/>
                  </a:lnTo>
                  <a:lnTo>
                    <a:pt x="143" y="265"/>
                  </a:lnTo>
                  <a:lnTo>
                    <a:pt x="146" y="265"/>
                  </a:lnTo>
                  <a:lnTo>
                    <a:pt x="154" y="265"/>
                  </a:lnTo>
                  <a:lnTo>
                    <a:pt x="168" y="269"/>
                  </a:lnTo>
                  <a:lnTo>
                    <a:pt x="171" y="269"/>
                  </a:lnTo>
                  <a:lnTo>
                    <a:pt x="175" y="265"/>
                  </a:lnTo>
                  <a:lnTo>
                    <a:pt x="179" y="265"/>
                  </a:lnTo>
                  <a:lnTo>
                    <a:pt x="182" y="265"/>
                  </a:lnTo>
                  <a:lnTo>
                    <a:pt x="189" y="265"/>
                  </a:lnTo>
                  <a:lnTo>
                    <a:pt x="189" y="265"/>
                  </a:lnTo>
                  <a:lnTo>
                    <a:pt x="189" y="262"/>
                  </a:lnTo>
                  <a:lnTo>
                    <a:pt x="189" y="258"/>
                  </a:lnTo>
                  <a:lnTo>
                    <a:pt x="193" y="258"/>
                  </a:lnTo>
                  <a:lnTo>
                    <a:pt x="200" y="258"/>
                  </a:lnTo>
                  <a:lnTo>
                    <a:pt x="207" y="258"/>
                  </a:lnTo>
                  <a:lnTo>
                    <a:pt x="211" y="258"/>
                  </a:lnTo>
                  <a:lnTo>
                    <a:pt x="218" y="254"/>
                  </a:lnTo>
                  <a:lnTo>
                    <a:pt x="232" y="244"/>
                  </a:lnTo>
                  <a:lnTo>
                    <a:pt x="236" y="244"/>
                  </a:lnTo>
                  <a:lnTo>
                    <a:pt x="240" y="236"/>
                  </a:lnTo>
                  <a:lnTo>
                    <a:pt x="247" y="233"/>
                  </a:lnTo>
                  <a:lnTo>
                    <a:pt x="257" y="222"/>
                  </a:lnTo>
                  <a:lnTo>
                    <a:pt x="265" y="215"/>
                  </a:lnTo>
                  <a:lnTo>
                    <a:pt x="265" y="211"/>
                  </a:lnTo>
                  <a:lnTo>
                    <a:pt x="268" y="208"/>
                  </a:lnTo>
                  <a:lnTo>
                    <a:pt x="279" y="201"/>
                  </a:lnTo>
                  <a:lnTo>
                    <a:pt x="286" y="190"/>
                  </a:lnTo>
                  <a:lnTo>
                    <a:pt x="290" y="186"/>
                  </a:lnTo>
                  <a:lnTo>
                    <a:pt x="297" y="172"/>
                  </a:lnTo>
                  <a:lnTo>
                    <a:pt x="297" y="168"/>
                  </a:lnTo>
                  <a:lnTo>
                    <a:pt x="300" y="165"/>
                  </a:lnTo>
                  <a:lnTo>
                    <a:pt x="300" y="161"/>
                  </a:lnTo>
                  <a:lnTo>
                    <a:pt x="304" y="158"/>
                  </a:lnTo>
                  <a:lnTo>
                    <a:pt x="308" y="154"/>
                  </a:lnTo>
                  <a:lnTo>
                    <a:pt x="311" y="150"/>
                  </a:lnTo>
                  <a:lnTo>
                    <a:pt x="315" y="150"/>
                  </a:lnTo>
                  <a:lnTo>
                    <a:pt x="322" y="143"/>
                  </a:lnTo>
                  <a:lnTo>
                    <a:pt x="326" y="140"/>
                  </a:lnTo>
                  <a:lnTo>
                    <a:pt x="329" y="129"/>
                  </a:lnTo>
                  <a:lnTo>
                    <a:pt x="329" y="125"/>
                  </a:lnTo>
                  <a:lnTo>
                    <a:pt x="333" y="118"/>
                  </a:lnTo>
                  <a:lnTo>
                    <a:pt x="333" y="114"/>
                  </a:lnTo>
                  <a:lnTo>
                    <a:pt x="333" y="111"/>
                  </a:lnTo>
                  <a:lnTo>
                    <a:pt x="333" y="107"/>
                  </a:lnTo>
                  <a:lnTo>
                    <a:pt x="336" y="100"/>
                  </a:lnTo>
                  <a:lnTo>
                    <a:pt x="333" y="100"/>
                  </a:lnTo>
                  <a:lnTo>
                    <a:pt x="318" y="100"/>
                  </a:lnTo>
                  <a:lnTo>
                    <a:pt x="318" y="104"/>
                  </a:lnTo>
                  <a:lnTo>
                    <a:pt x="315" y="107"/>
                  </a:lnTo>
                  <a:lnTo>
                    <a:pt x="311" y="111"/>
                  </a:lnTo>
                  <a:lnTo>
                    <a:pt x="308" y="111"/>
                  </a:lnTo>
                  <a:lnTo>
                    <a:pt x="297" y="107"/>
                  </a:lnTo>
                  <a:lnTo>
                    <a:pt x="293" y="104"/>
                  </a:lnTo>
                  <a:lnTo>
                    <a:pt x="293" y="97"/>
                  </a:lnTo>
                  <a:lnTo>
                    <a:pt x="297" y="93"/>
                  </a:lnTo>
                  <a:lnTo>
                    <a:pt x="300" y="86"/>
                  </a:lnTo>
                  <a:lnTo>
                    <a:pt x="300" y="82"/>
                  </a:lnTo>
                  <a:lnTo>
                    <a:pt x="308" y="79"/>
                  </a:lnTo>
                  <a:lnTo>
                    <a:pt x="315" y="82"/>
                  </a:lnTo>
                  <a:lnTo>
                    <a:pt x="318" y="79"/>
                  </a:lnTo>
                  <a:lnTo>
                    <a:pt x="315" y="46"/>
                  </a:lnTo>
                  <a:lnTo>
                    <a:pt x="311" y="32"/>
                  </a:lnTo>
                  <a:lnTo>
                    <a:pt x="311" y="18"/>
                  </a:lnTo>
                  <a:lnTo>
                    <a:pt x="308" y="10"/>
                  </a:lnTo>
                  <a:lnTo>
                    <a:pt x="308" y="10"/>
                  </a:lnTo>
                  <a:lnTo>
                    <a:pt x="308" y="10"/>
                  </a:lnTo>
                  <a:lnTo>
                    <a:pt x="300" y="7"/>
                  </a:lnTo>
                  <a:lnTo>
                    <a:pt x="293" y="3"/>
                  </a:lnTo>
                  <a:lnTo>
                    <a:pt x="290" y="3"/>
                  </a:lnTo>
                  <a:lnTo>
                    <a:pt x="283" y="3"/>
                  </a:lnTo>
                  <a:lnTo>
                    <a:pt x="279" y="3"/>
                  </a:lnTo>
                  <a:lnTo>
                    <a:pt x="272" y="0"/>
                  </a:lnTo>
                  <a:lnTo>
                    <a:pt x="268" y="0"/>
                  </a:lnTo>
                  <a:lnTo>
                    <a:pt x="265" y="0"/>
                  </a:lnTo>
                  <a:lnTo>
                    <a:pt x="261" y="3"/>
                  </a:lnTo>
                  <a:lnTo>
                    <a:pt x="257" y="3"/>
                  </a:lnTo>
                  <a:lnTo>
                    <a:pt x="254" y="7"/>
                  </a:lnTo>
                  <a:lnTo>
                    <a:pt x="240" y="14"/>
                  </a:lnTo>
                  <a:lnTo>
                    <a:pt x="232" y="21"/>
                  </a:lnTo>
                  <a:lnTo>
                    <a:pt x="225" y="25"/>
                  </a:lnTo>
                  <a:lnTo>
                    <a:pt x="218" y="32"/>
                  </a:lnTo>
                  <a:lnTo>
                    <a:pt x="214" y="36"/>
                  </a:lnTo>
                  <a:lnTo>
                    <a:pt x="207" y="46"/>
                  </a:lnTo>
                  <a:lnTo>
                    <a:pt x="197" y="53"/>
                  </a:lnTo>
                  <a:lnTo>
                    <a:pt x="193" y="61"/>
                  </a:lnTo>
                  <a:lnTo>
                    <a:pt x="186" y="71"/>
                  </a:lnTo>
                  <a:lnTo>
                    <a:pt x="186" y="75"/>
                  </a:lnTo>
                  <a:lnTo>
                    <a:pt x="182" y="75"/>
                  </a:lnTo>
                  <a:lnTo>
                    <a:pt x="179" y="75"/>
                  </a:lnTo>
                  <a:lnTo>
                    <a:pt x="168" y="79"/>
                  </a:lnTo>
                  <a:lnTo>
                    <a:pt x="164" y="79"/>
                  </a:lnTo>
                  <a:lnTo>
                    <a:pt x="154" y="71"/>
                  </a:lnTo>
                  <a:lnTo>
                    <a:pt x="150" y="71"/>
                  </a:lnTo>
                  <a:lnTo>
                    <a:pt x="146" y="71"/>
                  </a:lnTo>
                  <a:lnTo>
                    <a:pt x="139" y="71"/>
                  </a:lnTo>
                  <a:lnTo>
                    <a:pt x="132" y="79"/>
                  </a:lnTo>
                  <a:lnTo>
                    <a:pt x="132" y="82"/>
                  </a:lnTo>
                  <a:lnTo>
                    <a:pt x="128" y="86"/>
                  </a:lnTo>
                  <a:lnTo>
                    <a:pt x="128" y="89"/>
                  </a:lnTo>
                  <a:lnTo>
                    <a:pt x="121" y="93"/>
                  </a:lnTo>
                  <a:lnTo>
                    <a:pt x="121" y="93"/>
                  </a:lnTo>
                  <a:lnTo>
                    <a:pt x="118" y="100"/>
                  </a:lnTo>
                  <a:lnTo>
                    <a:pt x="103" y="104"/>
                  </a:lnTo>
                  <a:lnTo>
                    <a:pt x="96" y="104"/>
                  </a:lnTo>
                  <a:lnTo>
                    <a:pt x="93" y="100"/>
                  </a:lnTo>
                  <a:lnTo>
                    <a:pt x="89" y="100"/>
                  </a:lnTo>
                  <a:lnTo>
                    <a:pt x="86" y="97"/>
                  </a:lnTo>
                  <a:lnTo>
                    <a:pt x="89" y="89"/>
                  </a:lnTo>
                  <a:lnTo>
                    <a:pt x="89" y="86"/>
                  </a:lnTo>
                  <a:lnTo>
                    <a:pt x="89" y="82"/>
                  </a:lnTo>
                  <a:lnTo>
                    <a:pt x="89" y="75"/>
                  </a:lnTo>
                  <a:lnTo>
                    <a:pt x="86" y="71"/>
                  </a:lnTo>
                  <a:lnTo>
                    <a:pt x="82" y="68"/>
                  </a:lnTo>
                  <a:lnTo>
                    <a:pt x="78" y="64"/>
                  </a:lnTo>
                  <a:lnTo>
                    <a:pt x="75" y="61"/>
                  </a:lnTo>
                  <a:lnTo>
                    <a:pt x="75" y="61"/>
                  </a:lnTo>
                  <a:lnTo>
                    <a:pt x="71" y="57"/>
                  </a:lnTo>
                  <a:lnTo>
                    <a:pt x="71" y="57"/>
                  </a:lnTo>
                </a:path>
              </a:pathLst>
            </a:custGeom>
            <a:solidFill>
              <a:schemeClr val="tx1">
                <a:lumMod val="50000"/>
                <a:lumOff val="50000"/>
              </a:schemeClr>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2" name="Freeform 3431">
              <a:extLst>
                <a:ext uri="{FF2B5EF4-FFF2-40B4-BE49-F238E27FC236}">
                  <a16:creationId xmlns:a16="http://schemas.microsoft.com/office/drawing/2014/main" id="{C517AC63-6FCF-464A-A5C4-3CF7BEF28A4C}"/>
                </a:ext>
              </a:extLst>
            </p:cNvPr>
            <p:cNvSpPr>
              <a:spLocks/>
            </p:cNvSpPr>
            <p:nvPr/>
          </p:nvSpPr>
          <p:spPr bwMode="auto">
            <a:xfrm>
              <a:off x="6919912" y="4375063"/>
              <a:ext cx="63500" cy="57150"/>
            </a:xfrm>
            <a:custGeom>
              <a:avLst/>
              <a:gdLst>
                <a:gd name="T0" fmla="*/ 4 w 40"/>
                <a:gd name="T1" fmla="*/ 36 h 36"/>
                <a:gd name="T2" fmla="*/ 4 w 40"/>
                <a:gd name="T3" fmla="*/ 36 h 36"/>
                <a:gd name="T4" fmla="*/ 4 w 40"/>
                <a:gd name="T5" fmla="*/ 32 h 36"/>
                <a:gd name="T6" fmla="*/ 4 w 40"/>
                <a:gd name="T7" fmla="*/ 29 h 36"/>
                <a:gd name="T8" fmla="*/ 8 w 40"/>
                <a:gd name="T9" fmla="*/ 29 h 36"/>
                <a:gd name="T10" fmla="*/ 8 w 40"/>
                <a:gd name="T11" fmla="*/ 32 h 36"/>
                <a:gd name="T12" fmla="*/ 8 w 40"/>
                <a:gd name="T13" fmla="*/ 32 h 36"/>
                <a:gd name="T14" fmla="*/ 11 w 40"/>
                <a:gd name="T15" fmla="*/ 36 h 36"/>
                <a:gd name="T16" fmla="*/ 11 w 40"/>
                <a:gd name="T17" fmla="*/ 36 h 36"/>
                <a:gd name="T18" fmla="*/ 15 w 40"/>
                <a:gd name="T19" fmla="*/ 36 h 36"/>
                <a:gd name="T20" fmla="*/ 15 w 40"/>
                <a:gd name="T21" fmla="*/ 36 h 36"/>
                <a:gd name="T22" fmla="*/ 18 w 40"/>
                <a:gd name="T23" fmla="*/ 36 h 36"/>
                <a:gd name="T24" fmla="*/ 18 w 40"/>
                <a:gd name="T25" fmla="*/ 32 h 36"/>
                <a:gd name="T26" fmla="*/ 18 w 40"/>
                <a:gd name="T27" fmla="*/ 29 h 36"/>
                <a:gd name="T28" fmla="*/ 22 w 40"/>
                <a:gd name="T29" fmla="*/ 29 h 36"/>
                <a:gd name="T30" fmla="*/ 22 w 40"/>
                <a:gd name="T31" fmla="*/ 29 h 36"/>
                <a:gd name="T32" fmla="*/ 26 w 40"/>
                <a:gd name="T33" fmla="*/ 29 h 36"/>
                <a:gd name="T34" fmla="*/ 29 w 40"/>
                <a:gd name="T35" fmla="*/ 25 h 36"/>
                <a:gd name="T36" fmla="*/ 33 w 40"/>
                <a:gd name="T37" fmla="*/ 25 h 36"/>
                <a:gd name="T38" fmla="*/ 33 w 40"/>
                <a:gd name="T39" fmla="*/ 29 h 36"/>
                <a:gd name="T40" fmla="*/ 33 w 40"/>
                <a:gd name="T41" fmla="*/ 29 h 36"/>
                <a:gd name="T42" fmla="*/ 33 w 40"/>
                <a:gd name="T43" fmla="*/ 29 h 36"/>
                <a:gd name="T44" fmla="*/ 40 w 40"/>
                <a:gd name="T45" fmla="*/ 21 h 36"/>
                <a:gd name="T46" fmla="*/ 40 w 40"/>
                <a:gd name="T47" fmla="*/ 18 h 36"/>
                <a:gd name="T48" fmla="*/ 40 w 40"/>
                <a:gd name="T49" fmla="*/ 18 h 36"/>
                <a:gd name="T50" fmla="*/ 36 w 40"/>
                <a:gd name="T51" fmla="*/ 11 h 36"/>
                <a:gd name="T52" fmla="*/ 33 w 40"/>
                <a:gd name="T53" fmla="*/ 4 h 36"/>
                <a:gd name="T54" fmla="*/ 29 w 40"/>
                <a:gd name="T55" fmla="*/ 0 h 36"/>
                <a:gd name="T56" fmla="*/ 29 w 40"/>
                <a:gd name="T57" fmla="*/ 0 h 36"/>
                <a:gd name="T58" fmla="*/ 26 w 40"/>
                <a:gd name="T59" fmla="*/ 4 h 36"/>
                <a:gd name="T60" fmla="*/ 26 w 40"/>
                <a:gd name="T61" fmla="*/ 4 h 36"/>
                <a:gd name="T62" fmla="*/ 22 w 40"/>
                <a:gd name="T63" fmla="*/ 7 h 36"/>
                <a:gd name="T64" fmla="*/ 18 w 40"/>
                <a:gd name="T65" fmla="*/ 7 h 36"/>
                <a:gd name="T66" fmla="*/ 18 w 40"/>
                <a:gd name="T67" fmla="*/ 7 h 36"/>
                <a:gd name="T68" fmla="*/ 15 w 40"/>
                <a:gd name="T69" fmla="*/ 7 h 36"/>
                <a:gd name="T70" fmla="*/ 15 w 40"/>
                <a:gd name="T71" fmla="*/ 7 h 36"/>
                <a:gd name="T72" fmla="*/ 11 w 40"/>
                <a:gd name="T73" fmla="*/ 11 h 36"/>
                <a:gd name="T74" fmla="*/ 8 w 40"/>
                <a:gd name="T75" fmla="*/ 14 h 36"/>
                <a:gd name="T76" fmla="*/ 8 w 40"/>
                <a:gd name="T77" fmla="*/ 18 h 36"/>
                <a:gd name="T78" fmla="*/ 4 w 40"/>
                <a:gd name="T79" fmla="*/ 21 h 36"/>
                <a:gd name="T80" fmla="*/ 0 w 40"/>
                <a:gd name="T81" fmla="*/ 29 h 36"/>
                <a:gd name="T82" fmla="*/ 0 w 40"/>
                <a:gd name="T83" fmla="*/ 32 h 36"/>
                <a:gd name="T84" fmla="*/ 0 w 40"/>
                <a:gd name="T85" fmla="*/ 32 h 36"/>
                <a:gd name="T86" fmla="*/ 4 w 40"/>
                <a:gd name="T8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36">
                  <a:moveTo>
                    <a:pt x="4" y="36"/>
                  </a:moveTo>
                  <a:lnTo>
                    <a:pt x="4" y="36"/>
                  </a:lnTo>
                  <a:lnTo>
                    <a:pt x="4" y="32"/>
                  </a:lnTo>
                  <a:lnTo>
                    <a:pt x="4" y="29"/>
                  </a:lnTo>
                  <a:lnTo>
                    <a:pt x="8" y="29"/>
                  </a:lnTo>
                  <a:lnTo>
                    <a:pt x="8" y="32"/>
                  </a:lnTo>
                  <a:lnTo>
                    <a:pt x="8" y="32"/>
                  </a:lnTo>
                  <a:lnTo>
                    <a:pt x="11" y="36"/>
                  </a:lnTo>
                  <a:lnTo>
                    <a:pt x="11" y="36"/>
                  </a:lnTo>
                  <a:lnTo>
                    <a:pt x="15" y="36"/>
                  </a:lnTo>
                  <a:lnTo>
                    <a:pt x="15" y="36"/>
                  </a:lnTo>
                  <a:lnTo>
                    <a:pt x="18" y="36"/>
                  </a:lnTo>
                  <a:lnTo>
                    <a:pt x="18" y="32"/>
                  </a:lnTo>
                  <a:lnTo>
                    <a:pt x="18" y="29"/>
                  </a:lnTo>
                  <a:lnTo>
                    <a:pt x="22" y="29"/>
                  </a:lnTo>
                  <a:lnTo>
                    <a:pt x="22" y="29"/>
                  </a:lnTo>
                  <a:lnTo>
                    <a:pt x="26" y="29"/>
                  </a:lnTo>
                  <a:lnTo>
                    <a:pt x="29" y="25"/>
                  </a:lnTo>
                  <a:lnTo>
                    <a:pt x="33" y="25"/>
                  </a:lnTo>
                  <a:lnTo>
                    <a:pt x="33" y="29"/>
                  </a:lnTo>
                  <a:lnTo>
                    <a:pt x="33" y="29"/>
                  </a:lnTo>
                  <a:lnTo>
                    <a:pt x="33" y="29"/>
                  </a:lnTo>
                  <a:lnTo>
                    <a:pt x="40" y="21"/>
                  </a:lnTo>
                  <a:lnTo>
                    <a:pt x="40" y="18"/>
                  </a:lnTo>
                  <a:lnTo>
                    <a:pt x="40" y="18"/>
                  </a:lnTo>
                  <a:lnTo>
                    <a:pt x="36" y="11"/>
                  </a:lnTo>
                  <a:lnTo>
                    <a:pt x="33" y="4"/>
                  </a:lnTo>
                  <a:lnTo>
                    <a:pt x="29" y="0"/>
                  </a:lnTo>
                  <a:lnTo>
                    <a:pt x="29" y="0"/>
                  </a:lnTo>
                  <a:lnTo>
                    <a:pt x="26" y="4"/>
                  </a:lnTo>
                  <a:lnTo>
                    <a:pt x="26" y="4"/>
                  </a:lnTo>
                  <a:lnTo>
                    <a:pt x="22" y="7"/>
                  </a:lnTo>
                  <a:lnTo>
                    <a:pt x="18" y="7"/>
                  </a:lnTo>
                  <a:lnTo>
                    <a:pt x="18" y="7"/>
                  </a:lnTo>
                  <a:lnTo>
                    <a:pt x="15" y="7"/>
                  </a:lnTo>
                  <a:lnTo>
                    <a:pt x="15" y="7"/>
                  </a:lnTo>
                  <a:lnTo>
                    <a:pt x="11" y="11"/>
                  </a:lnTo>
                  <a:lnTo>
                    <a:pt x="8" y="14"/>
                  </a:lnTo>
                  <a:lnTo>
                    <a:pt x="8" y="18"/>
                  </a:lnTo>
                  <a:lnTo>
                    <a:pt x="4" y="21"/>
                  </a:lnTo>
                  <a:lnTo>
                    <a:pt x="0" y="29"/>
                  </a:lnTo>
                  <a:lnTo>
                    <a:pt x="0" y="32"/>
                  </a:lnTo>
                  <a:lnTo>
                    <a:pt x="0" y="32"/>
                  </a:lnTo>
                  <a:lnTo>
                    <a:pt x="4" y="36"/>
                  </a:lnTo>
                  <a:close/>
                </a:path>
              </a:pathLst>
            </a:custGeom>
            <a:solidFill>
              <a:schemeClr val="tx1">
                <a:lumMod val="50000"/>
                <a:lumOff val="50000"/>
              </a:schemeClr>
            </a:solidFill>
            <a:ln>
              <a:solidFill>
                <a:schemeClr val="bg1"/>
              </a:solidFill>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3" name="Freeform 3432">
              <a:extLst>
                <a:ext uri="{FF2B5EF4-FFF2-40B4-BE49-F238E27FC236}">
                  <a16:creationId xmlns:a16="http://schemas.microsoft.com/office/drawing/2014/main" id="{FC997564-C236-4C4E-9DF7-0C359DBEB698}"/>
                </a:ext>
              </a:extLst>
            </p:cNvPr>
            <p:cNvSpPr>
              <a:spLocks/>
            </p:cNvSpPr>
            <p:nvPr/>
          </p:nvSpPr>
          <p:spPr bwMode="auto">
            <a:xfrm>
              <a:off x="6919912" y="4375063"/>
              <a:ext cx="63500" cy="57150"/>
            </a:xfrm>
            <a:custGeom>
              <a:avLst/>
              <a:gdLst>
                <a:gd name="T0" fmla="*/ 4 w 40"/>
                <a:gd name="T1" fmla="*/ 36 h 36"/>
                <a:gd name="T2" fmla="*/ 4 w 40"/>
                <a:gd name="T3" fmla="*/ 36 h 36"/>
                <a:gd name="T4" fmla="*/ 4 w 40"/>
                <a:gd name="T5" fmla="*/ 32 h 36"/>
                <a:gd name="T6" fmla="*/ 4 w 40"/>
                <a:gd name="T7" fmla="*/ 29 h 36"/>
                <a:gd name="T8" fmla="*/ 8 w 40"/>
                <a:gd name="T9" fmla="*/ 29 h 36"/>
                <a:gd name="T10" fmla="*/ 8 w 40"/>
                <a:gd name="T11" fmla="*/ 32 h 36"/>
                <a:gd name="T12" fmla="*/ 8 w 40"/>
                <a:gd name="T13" fmla="*/ 32 h 36"/>
                <a:gd name="T14" fmla="*/ 11 w 40"/>
                <a:gd name="T15" fmla="*/ 36 h 36"/>
                <a:gd name="T16" fmla="*/ 11 w 40"/>
                <a:gd name="T17" fmla="*/ 36 h 36"/>
                <a:gd name="T18" fmla="*/ 15 w 40"/>
                <a:gd name="T19" fmla="*/ 36 h 36"/>
                <a:gd name="T20" fmla="*/ 15 w 40"/>
                <a:gd name="T21" fmla="*/ 36 h 36"/>
                <a:gd name="T22" fmla="*/ 18 w 40"/>
                <a:gd name="T23" fmla="*/ 36 h 36"/>
                <a:gd name="T24" fmla="*/ 18 w 40"/>
                <a:gd name="T25" fmla="*/ 32 h 36"/>
                <a:gd name="T26" fmla="*/ 18 w 40"/>
                <a:gd name="T27" fmla="*/ 29 h 36"/>
                <a:gd name="T28" fmla="*/ 22 w 40"/>
                <a:gd name="T29" fmla="*/ 29 h 36"/>
                <a:gd name="T30" fmla="*/ 22 w 40"/>
                <a:gd name="T31" fmla="*/ 29 h 36"/>
                <a:gd name="T32" fmla="*/ 26 w 40"/>
                <a:gd name="T33" fmla="*/ 29 h 36"/>
                <a:gd name="T34" fmla="*/ 29 w 40"/>
                <a:gd name="T35" fmla="*/ 25 h 36"/>
                <a:gd name="T36" fmla="*/ 33 w 40"/>
                <a:gd name="T37" fmla="*/ 25 h 36"/>
                <a:gd name="T38" fmla="*/ 33 w 40"/>
                <a:gd name="T39" fmla="*/ 29 h 36"/>
                <a:gd name="T40" fmla="*/ 33 w 40"/>
                <a:gd name="T41" fmla="*/ 29 h 36"/>
                <a:gd name="T42" fmla="*/ 33 w 40"/>
                <a:gd name="T43" fmla="*/ 29 h 36"/>
                <a:gd name="T44" fmla="*/ 40 w 40"/>
                <a:gd name="T45" fmla="*/ 21 h 36"/>
                <a:gd name="T46" fmla="*/ 40 w 40"/>
                <a:gd name="T47" fmla="*/ 18 h 36"/>
                <a:gd name="T48" fmla="*/ 40 w 40"/>
                <a:gd name="T49" fmla="*/ 18 h 36"/>
                <a:gd name="T50" fmla="*/ 36 w 40"/>
                <a:gd name="T51" fmla="*/ 11 h 36"/>
                <a:gd name="T52" fmla="*/ 33 w 40"/>
                <a:gd name="T53" fmla="*/ 4 h 36"/>
                <a:gd name="T54" fmla="*/ 29 w 40"/>
                <a:gd name="T55" fmla="*/ 0 h 36"/>
                <a:gd name="T56" fmla="*/ 29 w 40"/>
                <a:gd name="T57" fmla="*/ 0 h 36"/>
                <a:gd name="T58" fmla="*/ 26 w 40"/>
                <a:gd name="T59" fmla="*/ 4 h 36"/>
                <a:gd name="T60" fmla="*/ 26 w 40"/>
                <a:gd name="T61" fmla="*/ 4 h 36"/>
                <a:gd name="T62" fmla="*/ 22 w 40"/>
                <a:gd name="T63" fmla="*/ 7 h 36"/>
                <a:gd name="T64" fmla="*/ 18 w 40"/>
                <a:gd name="T65" fmla="*/ 7 h 36"/>
                <a:gd name="T66" fmla="*/ 18 w 40"/>
                <a:gd name="T67" fmla="*/ 7 h 36"/>
                <a:gd name="T68" fmla="*/ 15 w 40"/>
                <a:gd name="T69" fmla="*/ 7 h 36"/>
                <a:gd name="T70" fmla="*/ 15 w 40"/>
                <a:gd name="T71" fmla="*/ 7 h 36"/>
                <a:gd name="T72" fmla="*/ 11 w 40"/>
                <a:gd name="T73" fmla="*/ 11 h 36"/>
                <a:gd name="T74" fmla="*/ 8 w 40"/>
                <a:gd name="T75" fmla="*/ 14 h 36"/>
                <a:gd name="T76" fmla="*/ 8 w 40"/>
                <a:gd name="T77" fmla="*/ 18 h 36"/>
                <a:gd name="T78" fmla="*/ 4 w 40"/>
                <a:gd name="T79" fmla="*/ 21 h 36"/>
                <a:gd name="T80" fmla="*/ 0 w 40"/>
                <a:gd name="T81" fmla="*/ 29 h 36"/>
                <a:gd name="T82" fmla="*/ 0 w 40"/>
                <a:gd name="T83" fmla="*/ 32 h 36"/>
                <a:gd name="T84" fmla="*/ 0 w 40"/>
                <a:gd name="T85" fmla="*/ 32 h 36"/>
                <a:gd name="T86" fmla="*/ 4 w 40"/>
                <a:gd name="T8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36">
                  <a:moveTo>
                    <a:pt x="4" y="36"/>
                  </a:moveTo>
                  <a:lnTo>
                    <a:pt x="4" y="36"/>
                  </a:lnTo>
                  <a:lnTo>
                    <a:pt x="4" y="32"/>
                  </a:lnTo>
                  <a:lnTo>
                    <a:pt x="4" y="29"/>
                  </a:lnTo>
                  <a:lnTo>
                    <a:pt x="8" y="29"/>
                  </a:lnTo>
                  <a:lnTo>
                    <a:pt x="8" y="32"/>
                  </a:lnTo>
                  <a:lnTo>
                    <a:pt x="8" y="32"/>
                  </a:lnTo>
                  <a:lnTo>
                    <a:pt x="11" y="36"/>
                  </a:lnTo>
                  <a:lnTo>
                    <a:pt x="11" y="36"/>
                  </a:lnTo>
                  <a:lnTo>
                    <a:pt x="15" y="36"/>
                  </a:lnTo>
                  <a:lnTo>
                    <a:pt x="15" y="36"/>
                  </a:lnTo>
                  <a:lnTo>
                    <a:pt x="18" y="36"/>
                  </a:lnTo>
                  <a:lnTo>
                    <a:pt x="18" y="32"/>
                  </a:lnTo>
                  <a:lnTo>
                    <a:pt x="18" y="29"/>
                  </a:lnTo>
                  <a:lnTo>
                    <a:pt x="22" y="29"/>
                  </a:lnTo>
                  <a:lnTo>
                    <a:pt x="22" y="29"/>
                  </a:lnTo>
                  <a:lnTo>
                    <a:pt x="26" y="29"/>
                  </a:lnTo>
                  <a:lnTo>
                    <a:pt x="29" y="25"/>
                  </a:lnTo>
                  <a:lnTo>
                    <a:pt x="33" y="25"/>
                  </a:lnTo>
                  <a:lnTo>
                    <a:pt x="33" y="29"/>
                  </a:lnTo>
                  <a:lnTo>
                    <a:pt x="33" y="29"/>
                  </a:lnTo>
                  <a:lnTo>
                    <a:pt x="33" y="29"/>
                  </a:lnTo>
                  <a:lnTo>
                    <a:pt x="40" y="21"/>
                  </a:lnTo>
                  <a:lnTo>
                    <a:pt x="40" y="18"/>
                  </a:lnTo>
                  <a:lnTo>
                    <a:pt x="40" y="18"/>
                  </a:lnTo>
                  <a:lnTo>
                    <a:pt x="36" y="11"/>
                  </a:lnTo>
                  <a:lnTo>
                    <a:pt x="33" y="4"/>
                  </a:lnTo>
                  <a:lnTo>
                    <a:pt x="29" y="0"/>
                  </a:lnTo>
                  <a:lnTo>
                    <a:pt x="29" y="0"/>
                  </a:lnTo>
                  <a:lnTo>
                    <a:pt x="26" y="4"/>
                  </a:lnTo>
                  <a:lnTo>
                    <a:pt x="26" y="4"/>
                  </a:lnTo>
                  <a:lnTo>
                    <a:pt x="22" y="7"/>
                  </a:lnTo>
                  <a:lnTo>
                    <a:pt x="18" y="7"/>
                  </a:lnTo>
                  <a:lnTo>
                    <a:pt x="18" y="7"/>
                  </a:lnTo>
                  <a:lnTo>
                    <a:pt x="15" y="7"/>
                  </a:lnTo>
                  <a:lnTo>
                    <a:pt x="15" y="7"/>
                  </a:lnTo>
                  <a:lnTo>
                    <a:pt x="11" y="11"/>
                  </a:lnTo>
                  <a:lnTo>
                    <a:pt x="8" y="14"/>
                  </a:lnTo>
                  <a:lnTo>
                    <a:pt x="8" y="18"/>
                  </a:lnTo>
                  <a:lnTo>
                    <a:pt x="4" y="21"/>
                  </a:lnTo>
                  <a:lnTo>
                    <a:pt x="0" y="29"/>
                  </a:lnTo>
                  <a:lnTo>
                    <a:pt x="0" y="32"/>
                  </a:lnTo>
                  <a:lnTo>
                    <a:pt x="0" y="32"/>
                  </a:lnTo>
                  <a:lnTo>
                    <a:pt x="4" y="36"/>
                  </a:lnTo>
                </a:path>
              </a:pathLst>
            </a:custGeom>
            <a:solidFill>
              <a:schemeClr val="tx1">
                <a:lumMod val="50000"/>
                <a:lumOff val="50000"/>
              </a:schemeClr>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4" name="Freeform 3433">
              <a:extLst>
                <a:ext uri="{FF2B5EF4-FFF2-40B4-BE49-F238E27FC236}">
                  <a16:creationId xmlns:a16="http://schemas.microsoft.com/office/drawing/2014/main" id="{A0F6FF98-3EE8-4697-A982-5B1CAF378B90}"/>
                </a:ext>
              </a:extLst>
            </p:cNvPr>
            <p:cNvSpPr>
              <a:spLocks/>
            </p:cNvSpPr>
            <p:nvPr/>
          </p:nvSpPr>
          <p:spPr bwMode="auto">
            <a:xfrm>
              <a:off x="6067425" y="3890875"/>
              <a:ext cx="381000" cy="312738"/>
            </a:xfrm>
            <a:custGeom>
              <a:avLst/>
              <a:gdLst>
                <a:gd name="T0" fmla="*/ 18 w 240"/>
                <a:gd name="T1" fmla="*/ 32 h 197"/>
                <a:gd name="T2" fmla="*/ 22 w 240"/>
                <a:gd name="T3" fmla="*/ 25 h 197"/>
                <a:gd name="T4" fmla="*/ 29 w 240"/>
                <a:gd name="T5" fmla="*/ 18 h 197"/>
                <a:gd name="T6" fmla="*/ 36 w 240"/>
                <a:gd name="T7" fmla="*/ 4 h 197"/>
                <a:gd name="T8" fmla="*/ 54 w 240"/>
                <a:gd name="T9" fmla="*/ 0 h 197"/>
                <a:gd name="T10" fmla="*/ 75 w 240"/>
                <a:gd name="T11" fmla="*/ 7 h 197"/>
                <a:gd name="T12" fmla="*/ 86 w 240"/>
                <a:gd name="T13" fmla="*/ 18 h 197"/>
                <a:gd name="T14" fmla="*/ 100 w 240"/>
                <a:gd name="T15" fmla="*/ 11 h 197"/>
                <a:gd name="T16" fmla="*/ 115 w 240"/>
                <a:gd name="T17" fmla="*/ 14 h 197"/>
                <a:gd name="T18" fmla="*/ 136 w 240"/>
                <a:gd name="T19" fmla="*/ 22 h 197"/>
                <a:gd name="T20" fmla="*/ 151 w 240"/>
                <a:gd name="T21" fmla="*/ 11 h 197"/>
                <a:gd name="T22" fmla="*/ 172 w 240"/>
                <a:gd name="T23" fmla="*/ 11 h 197"/>
                <a:gd name="T24" fmla="*/ 186 w 240"/>
                <a:gd name="T25" fmla="*/ 11 h 197"/>
                <a:gd name="T26" fmla="*/ 194 w 240"/>
                <a:gd name="T27" fmla="*/ 14 h 197"/>
                <a:gd name="T28" fmla="*/ 204 w 240"/>
                <a:gd name="T29" fmla="*/ 7 h 197"/>
                <a:gd name="T30" fmla="*/ 208 w 240"/>
                <a:gd name="T31" fmla="*/ 7 h 197"/>
                <a:gd name="T32" fmla="*/ 215 w 240"/>
                <a:gd name="T33" fmla="*/ 0 h 197"/>
                <a:gd name="T34" fmla="*/ 215 w 240"/>
                <a:gd name="T35" fmla="*/ 7 h 197"/>
                <a:gd name="T36" fmla="*/ 226 w 240"/>
                <a:gd name="T37" fmla="*/ 18 h 197"/>
                <a:gd name="T38" fmla="*/ 233 w 240"/>
                <a:gd name="T39" fmla="*/ 29 h 197"/>
                <a:gd name="T40" fmla="*/ 240 w 240"/>
                <a:gd name="T41" fmla="*/ 32 h 197"/>
                <a:gd name="T42" fmla="*/ 240 w 240"/>
                <a:gd name="T43" fmla="*/ 47 h 197"/>
                <a:gd name="T44" fmla="*/ 226 w 240"/>
                <a:gd name="T45" fmla="*/ 54 h 197"/>
                <a:gd name="T46" fmla="*/ 219 w 240"/>
                <a:gd name="T47" fmla="*/ 61 h 197"/>
                <a:gd name="T48" fmla="*/ 211 w 240"/>
                <a:gd name="T49" fmla="*/ 79 h 197"/>
                <a:gd name="T50" fmla="*/ 208 w 240"/>
                <a:gd name="T51" fmla="*/ 97 h 197"/>
                <a:gd name="T52" fmla="*/ 204 w 240"/>
                <a:gd name="T53" fmla="*/ 104 h 197"/>
                <a:gd name="T54" fmla="*/ 194 w 240"/>
                <a:gd name="T55" fmla="*/ 118 h 197"/>
                <a:gd name="T56" fmla="*/ 186 w 240"/>
                <a:gd name="T57" fmla="*/ 133 h 197"/>
                <a:gd name="T58" fmla="*/ 179 w 240"/>
                <a:gd name="T59" fmla="*/ 151 h 197"/>
                <a:gd name="T60" fmla="*/ 168 w 240"/>
                <a:gd name="T61" fmla="*/ 151 h 197"/>
                <a:gd name="T62" fmla="*/ 165 w 240"/>
                <a:gd name="T63" fmla="*/ 147 h 197"/>
                <a:gd name="T64" fmla="*/ 147 w 240"/>
                <a:gd name="T65" fmla="*/ 144 h 197"/>
                <a:gd name="T66" fmla="*/ 140 w 240"/>
                <a:gd name="T67" fmla="*/ 151 h 197"/>
                <a:gd name="T68" fmla="*/ 129 w 240"/>
                <a:gd name="T69" fmla="*/ 158 h 197"/>
                <a:gd name="T70" fmla="*/ 126 w 240"/>
                <a:gd name="T71" fmla="*/ 176 h 197"/>
                <a:gd name="T72" fmla="*/ 118 w 240"/>
                <a:gd name="T73" fmla="*/ 187 h 197"/>
                <a:gd name="T74" fmla="*/ 115 w 240"/>
                <a:gd name="T75" fmla="*/ 187 h 197"/>
                <a:gd name="T76" fmla="*/ 104 w 240"/>
                <a:gd name="T77" fmla="*/ 194 h 197"/>
                <a:gd name="T78" fmla="*/ 90 w 240"/>
                <a:gd name="T79" fmla="*/ 194 h 197"/>
                <a:gd name="T80" fmla="*/ 86 w 240"/>
                <a:gd name="T81" fmla="*/ 194 h 197"/>
                <a:gd name="T82" fmla="*/ 83 w 240"/>
                <a:gd name="T83" fmla="*/ 194 h 197"/>
                <a:gd name="T84" fmla="*/ 72 w 240"/>
                <a:gd name="T85" fmla="*/ 197 h 197"/>
                <a:gd name="T86" fmla="*/ 68 w 240"/>
                <a:gd name="T87" fmla="*/ 197 h 197"/>
                <a:gd name="T88" fmla="*/ 57 w 240"/>
                <a:gd name="T89" fmla="*/ 187 h 197"/>
                <a:gd name="T90" fmla="*/ 57 w 240"/>
                <a:gd name="T91" fmla="*/ 176 h 197"/>
                <a:gd name="T92" fmla="*/ 50 w 240"/>
                <a:gd name="T93" fmla="*/ 169 h 197"/>
                <a:gd name="T94" fmla="*/ 47 w 240"/>
                <a:gd name="T95" fmla="*/ 165 h 197"/>
                <a:gd name="T96" fmla="*/ 36 w 240"/>
                <a:gd name="T97" fmla="*/ 154 h 197"/>
                <a:gd name="T98" fmla="*/ 4 w 240"/>
                <a:gd name="T99" fmla="*/ 154 h 197"/>
                <a:gd name="T100" fmla="*/ 0 w 240"/>
                <a:gd name="T101" fmla="*/ 136 h 197"/>
                <a:gd name="T102" fmla="*/ 4 w 240"/>
                <a:gd name="T103" fmla="*/ 111 h 197"/>
                <a:gd name="T104" fmla="*/ 11 w 240"/>
                <a:gd name="T105" fmla="*/ 93 h 197"/>
                <a:gd name="T106" fmla="*/ 18 w 240"/>
                <a:gd name="T107" fmla="*/ 83 h 197"/>
                <a:gd name="T108" fmla="*/ 22 w 240"/>
                <a:gd name="T109" fmla="*/ 79 h 197"/>
                <a:gd name="T110" fmla="*/ 18 w 240"/>
                <a:gd name="T111" fmla="*/ 72 h 197"/>
                <a:gd name="T112" fmla="*/ 22 w 240"/>
                <a:gd name="T113" fmla="*/ 72 h 197"/>
                <a:gd name="T114" fmla="*/ 22 w 240"/>
                <a:gd name="T115" fmla="*/ 57 h 197"/>
                <a:gd name="T116" fmla="*/ 18 w 240"/>
                <a:gd name="T117" fmla="*/ 5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0" h="197">
                  <a:moveTo>
                    <a:pt x="18" y="43"/>
                  </a:moveTo>
                  <a:lnTo>
                    <a:pt x="18" y="43"/>
                  </a:lnTo>
                  <a:lnTo>
                    <a:pt x="18" y="32"/>
                  </a:lnTo>
                  <a:lnTo>
                    <a:pt x="18" y="29"/>
                  </a:lnTo>
                  <a:lnTo>
                    <a:pt x="22" y="25"/>
                  </a:lnTo>
                  <a:lnTo>
                    <a:pt x="22" y="25"/>
                  </a:lnTo>
                  <a:lnTo>
                    <a:pt x="25" y="25"/>
                  </a:lnTo>
                  <a:lnTo>
                    <a:pt x="25" y="22"/>
                  </a:lnTo>
                  <a:lnTo>
                    <a:pt x="29" y="18"/>
                  </a:lnTo>
                  <a:lnTo>
                    <a:pt x="29" y="11"/>
                  </a:lnTo>
                  <a:lnTo>
                    <a:pt x="29" y="7"/>
                  </a:lnTo>
                  <a:lnTo>
                    <a:pt x="36" y="4"/>
                  </a:lnTo>
                  <a:lnTo>
                    <a:pt x="43" y="4"/>
                  </a:lnTo>
                  <a:lnTo>
                    <a:pt x="50" y="4"/>
                  </a:lnTo>
                  <a:lnTo>
                    <a:pt x="54" y="0"/>
                  </a:lnTo>
                  <a:lnTo>
                    <a:pt x="54" y="0"/>
                  </a:lnTo>
                  <a:lnTo>
                    <a:pt x="61" y="0"/>
                  </a:lnTo>
                  <a:lnTo>
                    <a:pt x="75" y="7"/>
                  </a:lnTo>
                  <a:lnTo>
                    <a:pt x="83" y="14"/>
                  </a:lnTo>
                  <a:lnTo>
                    <a:pt x="86" y="18"/>
                  </a:lnTo>
                  <a:lnTo>
                    <a:pt x="86" y="18"/>
                  </a:lnTo>
                  <a:lnTo>
                    <a:pt x="90" y="18"/>
                  </a:lnTo>
                  <a:lnTo>
                    <a:pt x="93" y="14"/>
                  </a:lnTo>
                  <a:lnTo>
                    <a:pt x="100" y="11"/>
                  </a:lnTo>
                  <a:lnTo>
                    <a:pt x="104" y="11"/>
                  </a:lnTo>
                  <a:lnTo>
                    <a:pt x="108" y="11"/>
                  </a:lnTo>
                  <a:lnTo>
                    <a:pt x="115" y="14"/>
                  </a:lnTo>
                  <a:lnTo>
                    <a:pt x="122" y="18"/>
                  </a:lnTo>
                  <a:lnTo>
                    <a:pt x="126" y="22"/>
                  </a:lnTo>
                  <a:lnTo>
                    <a:pt x="136" y="22"/>
                  </a:lnTo>
                  <a:lnTo>
                    <a:pt x="140" y="22"/>
                  </a:lnTo>
                  <a:lnTo>
                    <a:pt x="147" y="18"/>
                  </a:lnTo>
                  <a:lnTo>
                    <a:pt x="151" y="11"/>
                  </a:lnTo>
                  <a:lnTo>
                    <a:pt x="154" y="11"/>
                  </a:lnTo>
                  <a:lnTo>
                    <a:pt x="165" y="11"/>
                  </a:lnTo>
                  <a:lnTo>
                    <a:pt x="172" y="11"/>
                  </a:lnTo>
                  <a:lnTo>
                    <a:pt x="176" y="11"/>
                  </a:lnTo>
                  <a:lnTo>
                    <a:pt x="183" y="11"/>
                  </a:lnTo>
                  <a:lnTo>
                    <a:pt x="186" y="11"/>
                  </a:lnTo>
                  <a:lnTo>
                    <a:pt x="186" y="11"/>
                  </a:lnTo>
                  <a:lnTo>
                    <a:pt x="190" y="11"/>
                  </a:lnTo>
                  <a:lnTo>
                    <a:pt x="194" y="14"/>
                  </a:lnTo>
                  <a:lnTo>
                    <a:pt x="197" y="14"/>
                  </a:lnTo>
                  <a:lnTo>
                    <a:pt x="201" y="11"/>
                  </a:lnTo>
                  <a:lnTo>
                    <a:pt x="204" y="7"/>
                  </a:lnTo>
                  <a:lnTo>
                    <a:pt x="204" y="7"/>
                  </a:lnTo>
                  <a:lnTo>
                    <a:pt x="204" y="7"/>
                  </a:lnTo>
                  <a:lnTo>
                    <a:pt x="208" y="7"/>
                  </a:lnTo>
                  <a:lnTo>
                    <a:pt x="211" y="7"/>
                  </a:lnTo>
                  <a:lnTo>
                    <a:pt x="211" y="0"/>
                  </a:lnTo>
                  <a:lnTo>
                    <a:pt x="215" y="0"/>
                  </a:lnTo>
                  <a:lnTo>
                    <a:pt x="215" y="0"/>
                  </a:lnTo>
                  <a:lnTo>
                    <a:pt x="215" y="4"/>
                  </a:lnTo>
                  <a:lnTo>
                    <a:pt x="215" y="7"/>
                  </a:lnTo>
                  <a:lnTo>
                    <a:pt x="219" y="11"/>
                  </a:lnTo>
                  <a:lnTo>
                    <a:pt x="222" y="14"/>
                  </a:lnTo>
                  <a:lnTo>
                    <a:pt x="226" y="18"/>
                  </a:lnTo>
                  <a:lnTo>
                    <a:pt x="229" y="25"/>
                  </a:lnTo>
                  <a:lnTo>
                    <a:pt x="233" y="29"/>
                  </a:lnTo>
                  <a:lnTo>
                    <a:pt x="233" y="29"/>
                  </a:lnTo>
                  <a:lnTo>
                    <a:pt x="237" y="29"/>
                  </a:lnTo>
                  <a:lnTo>
                    <a:pt x="237" y="32"/>
                  </a:lnTo>
                  <a:lnTo>
                    <a:pt x="240" y="32"/>
                  </a:lnTo>
                  <a:lnTo>
                    <a:pt x="240" y="32"/>
                  </a:lnTo>
                  <a:lnTo>
                    <a:pt x="240" y="39"/>
                  </a:lnTo>
                  <a:lnTo>
                    <a:pt x="240" y="47"/>
                  </a:lnTo>
                  <a:lnTo>
                    <a:pt x="233" y="50"/>
                  </a:lnTo>
                  <a:lnTo>
                    <a:pt x="233" y="50"/>
                  </a:lnTo>
                  <a:lnTo>
                    <a:pt x="226" y="54"/>
                  </a:lnTo>
                  <a:lnTo>
                    <a:pt x="226" y="54"/>
                  </a:lnTo>
                  <a:lnTo>
                    <a:pt x="222" y="57"/>
                  </a:lnTo>
                  <a:lnTo>
                    <a:pt x="219" y="61"/>
                  </a:lnTo>
                  <a:lnTo>
                    <a:pt x="219" y="61"/>
                  </a:lnTo>
                  <a:lnTo>
                    <a:pt x="215" y="72"/>
                  </a:lnTo>
                  <a:lnTo>
                    <a:pt x="211" y="79"/>
                  </a:lnTo>
                  <a:lnTo>
                    <a:pt x="211" y="83"/>
                  </a:lnTo>
                  <a:lnTo>
                    <a:pt x="211" y="86"/>
                  </a:lnTo>
                  <a:lnTo>
                    <a:pt x="208" y="97"/>
                  </a:lnTo>
                  <a:lnTo>
                    <a:pt x="208" y="100"/>
                  </a:lnTo>
                  <a:lnTo>
                    <a:pt x="204" y="104"/>
                  </a:lnTo>
                  <a:lnTo>
                    <a:pt x="204" y="104"/>
                  </a:lnTo>
                  <a:lnTo>
                    <a:pt x="201" y="108"/>
                  </a:lnTo>
                  <a:lnTo>
                    <a:pt x="197" y="111"/>
                  </a:lnTo>
                  <a:lnTo>
                    <a:pt x="194" y="118"/>
                  </a:lnTo>
                  <a:lnTo>
                    <a:pt x="194" y="122"/>
                  </a:lnTo>
                  <a:lnTo>
                    <a:pt x="190" y="126"/>
                  </a:lnTo>
                  <a:lnTo>
                    <a:pt x="186" y="133"/>
                  </a:lnTo>
                  <a:lnTo>
                    <a:pt x="179" y="147"/>
                  </a:lnTo>
                  <a:lnTo>
                    <a:pt x="179" y="151"/>
                  </a:lnTo>
                  <a:lnTo>
                    <a:pt x="179" y="151"/>
                  </a:lnTo>
                  <a:lnTo>
                    <a:pt x="176" y="154"/>
                  </a:lnTo>
                  <a:lnTo>
                    <a:pt x="172" y="154"/>
                  </a:lnTo>
                  <a:lnTo>
                    <a:pt x="168" y="151"/>
                  </a:lnTo>
                  <a:lnTo>
                    <a:pt x="165" y="151"/>
                  </a:lnTo>
                  <a:lnTo>
                    <a:pt x="165" y="147"/>
                  </a:lnTo>
                  <a:lnTo>
                    <a:pt x="165" y="147"/>
                  </a:lnTo>
                  <a:lnTo>
                    <a:pt x="161" y="144"/>
                  </a:lnTo>
                  <a:lnTo>
                    <a:pt x="154" y="144"/>
                  </a:lnTo>
                  <a:lnTo>
                    <a:pt x="147" y="144"/>
                  </a:lnTo>
                  <a:lnTo>
                    <a:pt x="140" y="144"/>
                  </a:lnTo>
                  <a:lnTo>
                    <a:pt x="140" y="144"/>
                  </a:lnTo>
                  <a:lnTo>
                    <a:pt x="140" y="151"/>
                  </a:lnTo>
                  <a:lnTo>
                    <a:pt x="136" y="154"/>
                  </a:lnTo>
                  <a:lnTo>
                    <a:pt x="133" y="154"/>
                  </a:lnTo>
                  <a:lnTo>
                    <a:pt x="129" y="158"/>
                  </a:lnTo>
                  <a:lnTo>
                    <a:pt x="126" y="165"/>
                  </a:lnTo>
                  <a:lnTo>
                    <a:pt x="126" y="172"/>
                  </a:lnTo>
                  <a:lnTo>
                    <a:pt x="126" y="176"/>
                  </a:lnTo>
                  <a:lnTo>
                    <a:pt x="122" y="179"/>
                  </a:lnTo>
                  <a:lnTo>
                    <a:pt x="118" y="183"/>
                  </a:lnTo>
                  <a:lnTo>
                    <a:pt x="118" y="187"/>
                  </a:lnTo>
                  <a:lnTo>
                    <a:pt x="118" y="187"/>
                  </a:lnTo>
                  <a:lnTo>
                    <a:pt x="115" y="187"/>
                  </a:lnTo>
                  <a:lnTo>
                    <a:pt x="115" y="187"/>
                  </a:lnTo>
                  <a:lnTo>
                    <a:pt x="111" y="190"/>
                  </a:lnTo>
                  <a:lnTo>
                    <a:pt x="111" y="194"/>
                  </a:lnTo>
                  <a:lnTo>
                    <a:pt x="104" y="194"/>
                  </a:lnTo>
                  <a:lnTo>
                    <a:pt x="100" y="194"/>
                  </a:lnTo>
                  <a:lnTo>
                    <a:pt x="90" y="190"/>
                  </a:lnTo>
                  <a:lnTo>
                    <a:pt x="90" y="194"/>
                  </a:lnTo>
                  <a:lnTo>
                    <a:pt x="90" y="194"/>
                  </a:lnTo>
                  <a:lnTo>
                    <a:pt x="86" y="194"/>
                  </a:lnTo>
                  <a:lnTo>
                    <a:pt x="86" y="194"/>
                  </a:lnTo>
                  <a:lnTo>
                    <a:pt x="86" y="194"/>
                  </a:lnTo>
                  <a:lnTo>
                    <a:pt x="83" y="197"/>
                  </a:lnTo>
                  <a:lnTo>
                    <a:pt x="83" y="194"/>
                  </a:lnTo>
                  <a:lnTo>
                    <a:pt x="79" y="197"/>
                  </a:lnTo>
                  <a:lnTo>
                    <a:pt x="79" y="194"/>
                  </a:lnTo>
                  <a:lnTo>
                    <a:pt x="72" y="197"/>
                  </a:lnTo>
                  <a:lnTo>
                    <a:pt x="72" y="194"/>
                  </a:lnTo>
                  <a:lnTo>
                    <a:pt x="68" y="197"/>
                  </a:lnTo>
                  <a:lnTo>
                    <a:pt x="68" y="197"/>
                  </a:lnTo>
                  <a:lnTo>
                    <a:pt x="65" y="194"/>
                  </a:lnTo>
                  <a:lnTo>
                    <a:pt x="61" y="190"/>
                  </a:lnTo>
                  <a:lnTo>
                    <a:pt x="57" y="187"/>
                  </a:lnTo>
                  <a:lnTo>
                    <a:pt x="54" y="179"/>
                  </a:lnTo>
                  <a:lnTo>
                    <a:pt x="54" y="176"/>
                  </a:lnTo>
                  <a:lnTo>
                    <a:pt x="57" y="176"/>
                  </a:lnTo>
                  <a:lnTo>
                    <a:pt x="57" y="176"/>
                  </a:lnTo>
                  <a:lnTo>
                    <a:pt x="54" y="172"/>
                  </a:lnTo>
                  <a:lnTo>
                    <a:pt x="50" y="169"/>
                  </a:lnTo>
                  <a:lnTo>
                    <a:pt x="50" y="169"/>
                  </a:lnTo>
                  <a:lnTo>
                    <a:pt x="50" y="165"/>
                  </a:lnTo>
                  <a:lnTo>
                    <a:pt x="47" y="165"/>
                  </a:lnTo>
                  <a:lnTo>
                    <a:pt x="47" y="165"/>
                  </a:lnTo>
                  <a:lnTo>
                    <a:pt x="43" y="161"/>
                  </a:lnTo>
                  <a:lnTo>
                    <a:pt x="36" y="154"/>
                  </a:lnTo>
                  <a:lnTo>
                    <a:pt x="32" y="154"/>
                  </a:lnTo>
                  <a:lnTo>
                    <a:pt x="25" y="154"/>
                  </a:lnTo>
                  <a:lnTo>
                    <a:pt x="4" y="154"/>
                  </a:lnTo>
                  <a:lnTo>
                    <a:pt x="0" y="154"/>
                  </a:lnTo>
                  <a:lnTo>
                    <a:pt x="0" y="140"/>
                  </a:lnTo>
                  <a:lnTo>
                    <a:pt x="0" y="136"/>
                  </a:lnTo>
                  <a:lnTo>
                    <a:pt x="4" y="129"/>
                  </a:lnTo>
                  <a:lnTo>
                    <a:pt x="4" y="118"/>
                  </a:lnTo>
                  <a:lnTo>
                    <a:pt x="4" y="111"/>
                  </a:lnTo>
                  <a:lnTo>
                    <a:pt x="4" y="108"/>
                  </a:lnTo>
                  <a:lnTo>
                    <a:pt x="11" y="97"/>
                  </a:lnTo>
                  <a:lnTo>
                    <a:pt x="11" y="93"/>
                  </a:lnTo>
                  <a:lnTo>
                    <a:pt x="11" y="90"/>
                  </a:lnTo>
                  <a:lnTo>
                    <a:pt x="14" y="86"/>
                  </a:lnTo>
                  <a:lnTo>
                    <a:pt x="18" y="83"/>
                  </a:lnTo>
                  <a:lnTo>
                    <a:pt x="18" y="79"/>
                  </a:lnTo>
                  <a:lnTo>
                    <a:pt x="22" y="79"/>
                  </a:lnTo>
                  <a:lnTo>
                    <a:pt x="22" y="79"/>
                  </a:lnTo>
                  <a:lnTo>
                    <a:pt x="22" y="75"/>
                  </a:lnTo>
                  <a:lnTo>
                    <a:pt x="18" y="75"/>
                  </a:lnTo>
                  <a:lnTo>
                    <a:pt x="18" y="72"/>
                  </a:lnTo>
                  <a:lnTo>
                    <a:pt x="18" y="72"/>
                  </a:lnTo>
                  <a:lnTo>
                    <a:pt x="22" y="72"/>
                  </a:lnTo>
                  <a:lnTo>
                    <a:pt x="22" y="72"/>
                  </a:lnTo>
                  <a:lnTo>
                    <a:pt x="22" y="68"/>
                  </a:lnTo>
                  <a:lnTo>
                    <a:pt x="22" y="65"/>
                  </a:lnTo>
                  <a:lnTo>
                    <a:pt x="22" y="57"/>
                  </a:lnTo>
                  <a:lnTo>
                    <a:pt x="22" y="57"/>
                  </a:lnTo>
                  <a:lnTo>
                    <a:pt x="18" y="50"/>
                  </a:lnTo>
                  <a:lnTo>
                    <a:pt x="18" y="50"/>
                  </a:lnTo>
                  <a:lnTo>
                    <a:pt x="18" y="47"/>
                  </a:lnTo>
                  <a:lnTo>
                    <a:pt x="18" y="43"/>
                  </a:lnTo>
                  <a:close/>
                </a:path>
              </a:pathLst>
            </a:custGeom>
            <a:solidFill>
              <a:schemeClr val="tx1">
                <a:lumMod val="50000"/>
                <a:lumOff val="50000"/>
              </a:schemeClr>
            </a:solidFill>
            <a:ln>
              <a:solidFill>
                <a:schemeClr val="bg1"/>
              </a:solidFill>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5" name="Freeform 3434">
              <a:extLst>
                <a:ext uri="{FF2B5EF4-FFF2-40B4-BE49-F238E27FC236}">
                  <a16:creationId xmlns:a16="http://schemas.microsoft.com/office/drawing/2014/main" id="{E48CE0D8-6417-4E68-BEB7-B64F88CDEC06}"/>
                </a:ext>
              </a:extLst>
            </p:cNvPr>
            <p:cNvSpPr>
              <a:spLocks/>
            </p:cNvSpPr>
            <p:nvPr/>
          </p:nvSpPr>
          <p:spPr bwMode="auto">
            <a:xfrm>
              <a:off x="6067425" y="3890875"/>
              <a:ext cx="381000" cy="312738"/>
            </a:xfrm>
            <a:custGeom>
              <a:avLst/>
              <a:gdLst>
                <a:gd name="T0" fmla="*/ 18 w 240"/>
                <a:gd name="T1" fmla="*/ 32 h 197"/>
                <a:gd name="T2" fmla="*/ 22 w 240"/>
                <a:gd name="T3" fmla="*/ 25 h 197"/>
                <a:gd name="T4" fmla="*/ 29 w 240"/>
                <a:gd name="T5" fmla="*/ 18 h 197"/>
                <a:gd name="T6" fmla="*/ 36 w 240"/>
                <a:gd name="T7" fmla="*/ 4 h 197"/>
                <a:gd name="T8" fmla="*/ 54 w 240"/>
                <a:gd name="T9" fmla="*/ 0 h 197"/>
                <a:gd name="T10" fmla="*/ 75 w 240"/>
                <a:gd name="T11" fmla="*/ 7 h 197"/>
                <a:gd name="T12" fmla="*/ 86 w 240"/>
                <a:gd name="T13" fmla="*/ 18 h 197"/>
                <a:gd name="T14" fmla="*/ 100 w 240"/>
                <a:gd name="T15" fmla="*/ 11 h 197"/>
                <a:gd name="T16" fmla="*/ 115 w 240"/>
                <a:gd name="T17" fmla="*/ 14 h 197"/>
                <a:gd name="T18" fmla="*/ 136 w 240"/>
                <a:gd name="T19" fmla="*/ 22 h 197"/>
                <a:gd name="T20" fmla="*/ 151 w 240"/>
                <a:gd name="T21" fmla="*/ 11 h 197"/>
                <a:gd name="T22" fmla="*/ 172 w 240"/>
                <a:gd name="T23" fmla="*/ 11 h 197"/>
                <a:gd name="T24" fmla="*/ 186 w 240"/>
                <a:gd name="T25" fmla="*/ 11 h 197"/>
                <a:gd name="T26" fmla="*/ 194 w 240"/>
                <a:gd name="T27" fmla="*/ 14 h 197"/>
                <a:gd name="T28" fmla="*/ 204 w 240"/>
                <a:gd name="T29" fmla="*/ 7 h 197"/>
                <a:gd name="T30" fmla="*/ 208 w 240"/>
                <a:gd name="T31" fmla="*/ 7 h 197"/>
                <a:gd name="T32" fmla="*/ 215 w 240"/>
                <a:gd name="T33" fmla="*/ 0 h 197"/>
                <a:gd name="T34" fmla="*/ 215 w 240"/>
                <a:gd name="T35" fmla="*/ 7 h 197"/>
                <a:gd name="T36" fmla="*/ 226 w 240"/>
                <a:gd name="T37" fmla="*/ 18 h 197"/>
                <a:gd name="T38" fmla="*/ 233 w 240"/>
                <a:gd name="T39" fmla="*/ 29 h 197"/>
                <a:gd name="T40" fmla="*/ 240 w 240"/>
                <a:gd name="T41" fmla="*/ 32 h 197"/>
                <a:gd name="T42" fmla="*/ 240 w 240"/>
                <a:gd name="T43" fmla="*/ 47 h 197"/>
                <a:gd name="T44" fmla="*/ 226 w 240"/>
                <a:gd name="T45" fmla="*/ 54 h 197"/>
                <a:gd name="T46" fmla="*/ 219 w 240"/>
                <a:gd name="T47" fmla="*/ 61 h 197"/>
                <a:gd name="T48" fmla="*/ 211 w 240"/>
                <a:gd name="T49" fmla="*/ 79 h 197"/>
                <a:gd name="T50" fmla="*/ 208 w 240"/>
                <a:gd name="T51" fmla="*/ 97 h 197"/>
                <a:gd name="T52" fmla="*/ 204 w 240"/>
                <a:gd name="T53" fmla="*/ 104 h 197"/>
                <a:gd name="T54" fmla="*/ 194 w 240"/>
                <a:gd name="T55" fmla="*/ 118 h 197"/>
                <a:gd name="T56" fmla="*/ 186 w 240"/>
                <a:gd name="T57" fmla="*/ 133 h 197"/>
                <a:gd name="T58" fmla="*/ 179 w 240"/>
                <a:gd name="T59" fmla="*/ 151 h 197"/>
                <a:gd name="T60" fmla="*/ 168 w 240"/>
                <a:gd name="T61" fmla="*/ 151 h 197"/>
                <a:gd name="T62" fmla="*/ 165 w 240"/>
                <a:gd name="T63" fmla="*/ 147 h 197"/>
                <a:gd name="T64" fmla="*/ 147 w 240"/>
                <a:gd name="T65" fmla="*/ 144 h 197"/>
                <a:gd name="T66" fmla="*/ 140 w 240"/>
                <a:gd name="T67" fmla="*/ 151 h 197"/>
                <a:gd name="T68" fmla="*/ 129 w 240"/>
                <a:gd name="T69" fmla="*/ 158 h 197"/>
                <a:gd name="T70" fmla="*/ 126 w 240"/>
                <a:gd name="T71" fmla="*/ 176 h 197"/>
                <a:gd name="T72" fmla="*/ 118 w 240"/>
                <a:gd name="T73" fmla="*/ 187 h 197"/>
                <a:gd name="T74" fmla="*/ 115 w 240"/>
                <a:gd name="T75" fmla="*/ 187 h 197"/>
                <a:gd name="T76" fmla="*/ 104 w 240"/>
                <a:gd name="T77" fmla="*/ 194 h 197"/>
                <a:gd name="T78" fmla="*/ 90 w 240"/>
                <a:gd name="T79" fmla="*/ 194 h 197"/>
                <a:gd name="T80" fmla="*/ 86 w 240"/>
                <a:gd name="T81" fmla="*/ 194 h 197"/>
                <a:gd name="T82" fmla="*/ 83 w 240"/>
                <a:gd name="T83" fmla="*/ 194 h 197"/>
                <a:gd name="T84" fmla="*/ 72 w 240"/>
                <a:gd name="T85" fmla="*/ 197 h 197"/>
                <a:gd name="T86" fmla="*/ 68 w 240"/>
                <a:gd name="T87" fmla="*/ 197 h 197"/>
                <a:gd name="T88" fmla="*/ 57 w 240"/>
                <a:gd name="T89" fmla="*/ 187 h 197"/>
                <a:gd name="T90" fmla="*/ 57 w 240"/>
                <a:gd name="T91" fmla="*/ 176 h 197"/>
                <a:gd name="T92" fmla="*/ 50 w 240"/>
                <a:gd name="T93" fmla="*/ 169 h 197"/>
                <a:gd name="T94" fmla="*/ 47 w 240"/>
                <a:gd name="T95" fmla="*/ 165 h 197"/>
                <a:gd name="T96" fmla="*/ 36 w 240"/>
                <a:gd name="T97" fmla="*/ 154 h 197"/>
                <a:gd name="T98" fmla="*/ 4 w 240"/>
                <a:gd name="T99" fmla="*/ 154 h 197"/>
                <a:gd name="T100" fmla="*/ 0 w 240"/>
                <a:gd name="T101" fmla="*/ 136 h 197"/>
                <a:gd name="T102" fmla="*/ 4 w 240"/>
                <a:gd name="T103" fmla="*/ 111 h 197"/>
                <a:gd name="T104" fmla="*/ 11 w 240"/>
                <a:gd name="T105" fmla="*/ 93 h 197"/>
                <a:gd name="T106" fmla="*/ 18 w 240"/>
                <a:gd name="T107" fmla="*/ 83 h 197"/>
                <a:gd name="T108" fmla="*/ 22 w 240"/>
                <a:gd name="T109" fmla="*/ 79 h 197"/>
                <a:gd name="T110" fmla="*/ 18 w 240"/>
                <a:gd name="T111" fmla="*/ 72 h 197"/>
                <a:gd name="T112" fmla="*/ 22 w 240"/>
                <a:gd name="T113" fmla="*/ 72 h 197"/>
                <a:gd name="T114" fmla="*/ 22 w 240"/>
                <a:gd name="T115" fmla="*/ 57 h 197"/>
                <a:gd name="T116" fmla="*/ 18 w 240"/>
                <a:gd name="T117" fmla="*/ 5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0" h="197">
                  <a:moveTo>
                    <a:pt x="18" y="43"/>
                  </a:moveTo>
                  <a:lnTo>
                    <a:pt x="18" y="43"/>
                  </a:lnTo>
                  <a:lnTo>
                    <a:pt x="18" y="32"/>
                  </a:lnTo>
                  <a:lnTo>
                    <a:pt x="18" y="29"/>
                  </a:lnTo>
                  <a:lnTo>
                    <a:pt x="22" y="25"/>
                  </a:lnTo>
                  <a:lnTo>
                    <a:pt x="22" y="25"/>
                  </a:lnTo>
                  <a:lnTo>
                    <a:pt x="25" y="25"/>
                  </a:lnTo>
                  <a:lnTo>
                    <a:pt x="25" y="22"/>
                  </a:lnTo>
                  <a:lnTo>
                    <a:pt x="29" y="18"/>
                  </a:lnTo>
                  <a:lnTo>
                    <a:pt x="29" y="11"/>
                  </a:lnTo>
                  <a:lnTo>
                    <a:pt x="29" y="7"/>
                  </a:lnTo>
                  <a:lnTo>
                    <a:pt x="36" y="4"/>
                  </a:lnTo>
                  <a:lnTo>
                    <a:pt x="43" y="4"/>
                  </a:lnTo>
                  <a:lnTo>
                    <a:pt x="50" y="4"/>
                  </a:lnTo>
                  <a:lnTo>
                    <a:pt x="54" y="0"/>
                  </a:lnTo>
                  <a:lnTo>
                    <a:pt x="54" y="0"/>
                  </a:lnTo>
                  <a:lnTo>
                    <a:pt x="61" y="0"/>
                  </a:lnTo>
                  <a:lnTo>
                    <a:pt x="75" y="7"/>
                  </a:lnTo>
                  <a:lnTo>
                    <a:pt x="83" y="14"/>
                  </a:lnTo>
                  <a:lnTo>
                    <a:pt x="86" y="18"/>
                  </a:lnTo>
                  <a:lnTo>
                    <a:pt x="86" y="18"/>
                  </a:lnTo>
                  <a:lnTo>
                    <a:pt x="90" y="18"/>
                  </a:lnTo>
                  <a:lnTo>
                    <a:pt x="93" y="14"/>
                  </a:lnTo>
                  <a:lnTo>
                    <a:pt x="100" y="11"/>
                  </a:lnTo>
                  <a:lnTo>
                    <a:pt x="104" y="11"/>
                  </a:lnTo>
                  <a:lnTo>
                    <a:pt x="108" y="11"/>
                  </a:lnTo>
                  <a:lnTo>
                    <a:pt x="115" y="14"/>
                  </a:lnTo>
                  <a:lnTo>
                    <a:pt x="122" y="18"/>
                  </a:lnTo>
                  <a:lnTo>
                    <a:pt x="126" y="22"/>
                  </a:lnTo>
                  <a:lnTo>
                    <a:pt x="136" y="22"/>
                  </a:lnTo>
                  <a:lnTo>
                    <a:pt x="140" y="22"/>
                  </a:lnTo>
                  <a:lnTo>
                    <a:pt x="147" y="18"/>
                  </a:lnTo>
                  <a:lnTo>
                    <a:pt x="151" y="11"/>
                  </a:lnTo>
                  <a:lnTo>
                    <a:pt x="154" y="11"/>
                  </a:lnTo>
                  <a:lnTo>
                    <a:pt x="165" y="11"/>
                  </a:lnTo>
                  <a:lnTo>
                    <a:pt x="172" y="11"/>
                  </a:lnTo>
                  <a:lnTo>
                    <a:pt x="176" y="11"/>
                  </a:lnTo>
                  <a:lnTo>
                    <a:pt x="183" y="11"/>
                  </a:lnTo>
                  <a:lnTo>
                    <a:pt x="186" y="11"/>
                  </a:lnTo>
                  <a:lnTo>
                    <a:pt x="186" y="11"/>
                  </a:lnTo>
                  <a:lnTo>
                    <a:pt x="190" y="11"/>
                  </a:lnTo>
                  <a:lnTo>
                    <a:pt x="194" y="14"/>
                  </a:lnTo>
                  <a:lnTo>
                    <a:pt x="197" y="14"/>
                  </a:lnTo>
                  <a:lnTo>
                    <a:pt x="201" y="11"/>
                  </a:lnTo>
                  <a:lnTo>
                    <a:pt x="204" y="7"/>
                  </a:lnTo>
                  <a:lnTo>
                    <a:pt x="204" y="7"/>
                  </a:lnTo>
                  <a:lnTo>
                    <a:pt x="204" y="7"/>
                  </a:lnTo>
                  <a:lnTo>
                    <a:pt x="208" y="7"/>
                  </a:lnTo>
                  <a:lnTo>
                    <a:pt x="211" y="7"/>
                  </a:lnTo>
                  <a:lnTo>
                    <a:pt x="211" y="0"/>
                  </a:lnTo>
                  <a:lnTo>
                    <a:pt x="215" y="0"/>
                  </a:lnTo>
                  <a:lnTo>
                    <a:pt x="215" y="0"/>
                  </a:lnTo>
                  <a:lnTo>
                    <a:pt x="215" y="4"/>
                  </a:lnTo>
                  <a:lnTo>
                    <a:pt x="215" y="7"/>
                  </a:lnTo>
                  <a:lnTo>
                    <a:pt x="219" y="11"/>
                  </a:lnTo>
                  <a:lnTo>
                    <a:pt x="222" y="14"/>
                  </a:lnTo>
                  <a:lnTo>
                    <a:pt x="226" y="18"/>
                  </a:lnTo>
                  <a:lnTo>
                    <a:pt x="229" y="25"/>
                  </a:lnTo>
                  <a:lnTo>
                    <a:pt x="233" y="29"/>
                  </a:lnTo>
                  <a:lnTo>
                    <a:pt x="233" y="29"/>
                  </a:lnTo>
                  <a:lnTo>
                    <a:pt x="237" y="29"/>
                  </a:lnTo>
                  <a:lnTo>
                    <a:pt x="237" y="32"/>
                  </a:lnTo>
                  <a:lnTo>
                    <a:pt x="240" y="32"/>
                  </a:lnTo>
                  <a:lnTo>
                    <a:pt x="240" y="32"/>
                  </a:lnTo>
                  <a:lnTo>
                    <a:pt x="240" y="39"/>
                  </a:lnTo>
                  <a:lnTo>
                    <a:pt x="240" y="47"/>
                  </a:lnTo>
                  <a:lnTo>
                    <a:pt x="233" y="50"/>
                  </a:lnTo>
                  <a:lnTo>
                    <a:pt x="233" y="50"/>
                  </a:lnTo>
                  <a:lnTo>
                    <a:pt x="226" y="54"/>
                  </a:lnTo>
                  <a:lnTo>
                    <a:pt x="226" y="54"/>
                  </a:lnTo>
                  <a:lnTo>
                    <a:pt x="222" y="57"/>
                  </a:lnTo>
                  <a:lnTo>
                    <a:pt x="219" y="61"/>
                  </a:lnTo>
                  <a:lnTo>
                    <a:pt x="219" y="61"/>
                  </a:lnTo>
                  <a:lnTo>
                    <a:pt x="215" y="72"/>
                  </a:lnTo>
                  <a:lnTo>
                    <a:pt x="211" y="79"/>
                  </a:lnTo>
                  <a:lnTo>
                    <a:pt x="211" y="83"/>
                  </a:lnTo>
                  <a:lnTo>
                    <a:pt x="211" y="86"/>
                  </a:lnTo>
                  <a:lnTo>
                    <a:pt x="208" y="97"/>
                  </a:lnTo>
                  <a:lnTo>
                    <a:pt x="208" y="100"/>
                  </a:lnTo>
                  <a:lnTo>
                    <a:pt x="204" y="104"/>
                  </a:lnTo>
                  <a:lnTo>
                    <a:pt x="204" y="104"/>
                  </a:lnTo>
                  <a:lnTo>
                    <a:pt x="201" y="108"/>
                  </a:lnTo>
                  <a:lnTo>
                    <a:pt x="197" y="111"/>
                  </a:lnTo>
                  <a:lnTo>
                    <a:pt x="194" y="118"/>
                  </a:lnTo>
                  <a:lnTo>
                    <a:pt x="194" y="122"/>
                  </a:lnTo>
                  <a:lnTo>
                    <a:pt x="190" y="126"/>
                  </a:lnTo>
                  <a:lnTo>
                    <a:pt x="186" y="133"/>
                  </a:lnTo>
                  <a:lnTo>
                    <a:pt x="179" y="147"/>
                  </a:lnTo>
                  <a:lnTo>
                    <a:pt x="179" y="151"/>
                  </a:lnTo>
                  <a:lnTo>
                    <a:pt x="179" y="151"/>
                  </a:lnTo>
                  <a:lnTo>
                    <a:pt x="176" y="154"/>
                  </a:lnTo>
                  <a:lnTo>
                    <a:pt x="172" y="154"/>
                  </a:lnTo>
                  <a:lnTo>
                    <a:pt x="168" y="151"/>
                  </a:lnTo>
                  <a:lnTo>
                    <a:pt x="165" y="151"/>
                  </a:lnTo>
                  <a:lnTo>
                    <a:pt x="165" y="147"/>
                  </a:lnTo>
                  <a:lnTo>
                    <a:pt x="165" y="147"/>
                  </a:lnTo>
                  <a:lnTo>
                    <a:pt x="161" y="144"/>
                  </a:lnTo>
                  <a:lnTo>
                    <a:pt x="154" y="144"/>
                  </a:lnTo>
                  <a:lnTo>
                    <a:pt x="147" y="144"/>
                  </a:lnTo>
                  <a:lnTo>
                    <a:pt x="140" y="144"/>
                  </a:lnTo>
                  <a:lnTo>
                    <a:pt x="140" y="144"/>
                  </a:lnTo>
                  <a:lnTo>
                    <a:pt x="140" y="151"/>
                  </a:lnTo>
                  <a:lnTo>
                    <a:pt x="136" y="154"/>
                  </a:lnTo>
                  <a:lnTo>
                    <a:pt x="133" y="154"/>
                  </a:lnTo>
                  <a:lnTo>
                    <a:pt x="129" y="158"/>
                  </a:lnTo>
                  <a:lnTo>
                    <a:pt x="126" y="165"/>
                  </a:lnTo>
                  <a:lnTo>
                    <a:pt x="126" y="172"/>
                  </a:lnTo>
                  <a:lnTo>
                    <a:pt x="126" y="176"/>
                  </a:lnTo>
                  <a:lnTo>
                    <a:pt x="122" y="179"/>
                  </a:lnTo>
                  <a:lnTo>
                    <a:pt x="118" y="183"/>
                  </a:lnTo>
                  <a:lnTo>
                    <a:pt x="118" y="187"/>
                  </a:lnTo>
                  <a:lnTo>
                    <a:pt x="118" y="187"/>
                  </a:lnTo>
                  <a:lnTo>
                    <a:pt x="115" y="187"/>
                  </a:lnTo>
                  <a:lnTo>
                    <a:pt x="115" y="187"/>
                  </a:lnTo>
                  <a:lnTo>
                    <a:pt x="111" y="190"/>
                  </a:lnTo>
                  <a:lnTo>
                    <a:pt x="111" y="194"/>
                  </a:lnTo>
                  <a:lnTo>
                    <a:pt x="104" y="194"/>
                  </a:lnTo>
                  <a:lnTo>
                    <a:pt x="100" y="194"/>
                  </a:lnTo>
                  <a:lnTo>
                    <a:pt x="90" y="190"/>
                  </a:lnTo>
                  <a:lnTo>
                    <a:pt x="90" y="194"/>
                  </a:lnTo>
                  <a:lnTo>
                    <a:pt x="90" y="194"/>
                  </a:lnTo>
                  <a:lnTo>
                    <a:pt x="86" y="194"/>
                  </a:lnTo>
                  <a:lnTo>
                    <a:pt x="86" y="194"/>
                  </a:lnTo>
                  <a:lnTo>
                    <a:pt x="86" y="194"/>
                  </a:lnTo>
                  <a:lnTo>
                    <a:pt x="83" y="197"/>
                  </a:lnTo>
                  <a:lnTo>
                    <a:pt x="83" y="194"/>
                  </a:lnTo>
                  <a:lnTo>
                    <a:pt x="79" y="197"/>
                  </a:lnTo>
                  <a:lnTo>
                    <a:pt x="79" y="194"/>
                  </a:lnTo>
                  <a:lnTo>
                    <a:pt x="72" y="197"/>
                  </a:lnTo>
                  <a:lnTo>
                    <a:pt x="72" y="194"/>
                  </a:lnTo>
                  <a:lnTo>
                    <a:pt x="68" y="197"/>
                  </a:lnTo>
                  <a:lnTo>
                    <a:pt x="68" y="197"/>
                  </a:lnTo>
                  <a:lnTo>
                    <a:pt x="65" y="194"/>
                  </a:lnTo>
                  <a:lnTo>
                    <a:pt x="61" y="190"/>
                  </a:lnTo>
                  <a:lnTo>
                    <a:pt x="57" y="187"/>
                  </a:lnTo>
                  <a:lnTo>
                    <a:pt x="54" y="179"/>
                  </a:lnTo>
                  <a:lnTo>
                    <a:pt x="54" y="176"/>
                  </a:lnTo>
                  <a:lnTo>
                    <a:pt x="57" y="176"/>
                  </a:lnTo>
                  <a:lnTo>
                    <a:pt x="57" y="176"/>
                  </a:lnTo>
                  <a:lnTo>
                    <a:pt x="54" y="172"/>
                  </a:lnTo>
                  <a:lnTo>
                    <a:pt x="50" y="169"/>
                  </a:lnTo>
                  <a:lnTo>
                    <a:pt x="50" y="169"/>
                  </a:lnTo>
                  <a:lnTo>
                    <a:pt x="50" y="165"/>
                  </a:lnTo>
                  <a:lnTo>
                    <a:pt x="47" y="165"/>
                  </a:lnTo>
                  <a:lnTo>
                    <a:pt x="47" y="165"/>
                  </a:lnTo>
                  <a:lnTo>
                    <a:pt x="43" y="161"/>
                  </a:lnTo>
                  <a:lnTo>
                    <a:pt x="36" y="154"/>
                  </a:lnTo>
                  <a:lnTo>
                    <a:pt x="32" y="154"/>
                  </a:lnTo>
                  <a:lnTo>
                    <a:pt x="25" y="154"/>
                  </a:lnTo>
                  <a:lnTo>
                    <a:pt x="4" y="154"/>
                  </a:lnTo>
                  <a:lnTo>
                    <a:pt x="0" y="154"/>
                  </a:lnTo>
                  <a:lnTo>
                    <a:pt x="0" y="140"/>
                  </a:lnTo>
                  <a:lnTo>
                    <a:pt x="0" y="136"/>
                  </a:lnTo>
                  <a:lnTo>
                    <a:pt x="4" y="129"/>
                  </a:lnTo>
                  <a:lnTo>
                    <a:pt x="4" y="118"/>
                  </a:lnTo>
                  <a:lnTo>
                    <a:pt x="4" y="111"/>
                  </a:lnTo>
                  <a:lnTo>
                    <a:pt x="4" y="108"/>
                  </a:lnTo>
                  <a:lnTo>
                    <a:pt x="11" y="97"/>
                  </a:lnTo>
                  <a:lnTo>
                    <a:pt x="11" y="93"/>
                  </a:lnTo>
                  <a:lnTo>
                    <a:pt x="11" y="90"/>
                  </a:lnTo>
                  <a:lnTo>
                    <a:pt x="14" y="86"/>
                  </a:lnTo>
                  <a:lnTo>
                    <a:pt x="18" y="83"/>
                  </a:lnTo>
                  <a:lnTo>
                    <a:pt x="18" y="79"/>
                  </a:lnTo>
                  <a:lnTo>
                    <a:pt x="22" y="79"/>
                  </a:lnTo>
                  <a:lnTo>
                    <a:pt x="22" y="79"/>
                  </a:lnTo>
                  <a:lnTo>
                    <a:pt x="22" y="75"/>
                  </a:lnTo>
                  <a:lnTo>
                    <a:pt x="18" y="75"/>
                  </a:lnTo>
                  <a:lnTo>
                    <a:pt x="18" y="72"/>
                  </a:lnTo>
                  <a:lnTo>
                    <a:pt x="18" y="72"/>
                  </a:lnTo>
                  <a:lnTo>
                    <a:pt x="22" y="72"/>
                  </a:lnTo>
                  <a:lnTo>
                    <a:pt x="22" y="72"/>
                  </a:lnTo>
                  <a:lnTo>
                    <a:pt x="22" y="68"/>
                  </a:lnTo>
                  <a:lnTo>
                    <a:pt x="22" y="65"/>
                  </a:lnTo>
                  <a:lnTo>
                    <a:pt x="22" y="57"/>
                  </a:lnTo>
                  <a:lnTo>
                    <a:pt x="22" y="57"/>
                  </a:lnTo>
                  <a:lnTo>
                    <a:pt x="18" y="50"/>
                  </a:lnTo>
                  <a:lnTo>
                    <a:pt x="18" y="50"/>
                  </a:lnTo>
                  <a:lnTo>
                    <a:pt x="18" y="47"/>
                  </a:lnTo>
                  <a:lnTo>
                    <a:pt x="18" y="43"/>
                  </a:lnTo>
                </a:path>
              </a:pathLst>
            </a:custGeom>
            <a:solidFill>
              <a:schemeClr val="accent4"/>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6" name="Freeform 3435">
              <a:extLst>
                <a:ext uri="{FF2B5EF4-FFF2-40B4-BE49-F238E27FC236}">
                  <a16:creationId xmlns:a16="http://schemas.microsoft.com/office/drawing/2014/main" id="{1A54BF14-3208-4C97-9FAB-1E7A80414DF9}"/>
                </a:ext>
              </a:extLst>
            </p:cNvPr>
            <p:cNvSpPr>
              <a:spLocks/>
            </p:cNvSpPr>
            <p:nvPr/>
          </p:nvSpPr>
          <p:spPr bwMode="auto">
            <a:xfrm>
              <a:off x="5981700" y="3567025"/>
              <a:ext cx="517525" cy="392113"/>
            </a:xfrm>
            <a:custGeom>
              <a:avLst/>
              <a:gdLst>
                <a:gd name="T0" fmla="*/ 83 w 326"/>
                <a:gd name="T1" fmla="*/ 139 h 247"/>
                <a:gd name="T2" fmla="*/ 79 w 326"/>
                <a:gd name="T3" fmla="*/ 161 h 247"/>
                <a:gd name="T4" fmla="*/ 72 w 326"/>
                <a:gd name="T5" fmla="*/ 168 h 247"/>
                <a:gd name="T6" fmla="*/ 72 w 326"/>
                <a:gd name="T7" fmla="*/ 172 h 247"/>
                <a:gd name="T8" fmla="*/ 61 w 326"/>
                <a:gd name="T9" fmla="*/ 172 h 247"/>
                <a:gd name="T10" fmla="*/ 18 w 326"/>
                <a:gd name="T11" fmla="*/ 179 h 247"/>
                <a:gd name="T12" fmla="*/ 4 w 326"/>
                <a:gd name="T13" fmla="*/ 186 h 247"/>
                <a:gd name="T14" fmla="*/ 4 w 326"/>
                <a:gd name="T15" fmla="*/ 193 h 247"/>
                <a:gd name="T16" fmla="*/ 8 w 326"/>
                <a:gd name="T17" fmla="*/ 200 h 247"/>
                <a:gd name="T18" fmla="*/ 18 w 326"/>
                <a:gd name="T19" fmla="*/ 215 h 247"/>
                <a:gd name="T20" fmla="*/ 29 w 326"/>
                <a:gd name="T21" fmla="*/ 226 h 247"/>
                <a:gd name="T22" fmla="*/ 36 w 326"/>
                <a:gd name="T23" fmla="*/ 229 h 247"/>
                <a:gd name="T24" fmla="*/ 40 w 326"/>
                <a:gd name="T25" fmla="*/ 226 h 247"/>
                <a:gd name="T26" fmla="*/ 47 w 326"/>
                <a:gd name="T27" fmla="*/ 233 h 247"/>
                <a:gd name="T28" fmla="*/ 43 w 326"/>
                <a:gd name="T29" fmla="*/ 233 h 247"/>
                <a:gd name="T30" fmla="*/ 43 w 326"/>
                <a:gd name="T31" fmla="*/ 240 h 247"/>
                <a:gd name="T32" fmla="*/ 51 w 326"/>
                <a:gd name="T33" fmla="*/ 240 h 247"/>
                <a:gd name="T34" fmla="*/ 54 w 326"/>
                <a:gd name="T35" fmla="*/ 236 h 247"/>
                <a:gd name="T36" fmla="*/ 61 w 326"/>
                <a:gd name="T37" fmla="*/ 240 h 247"/>
                <a:gd name="T38" fmla="*/ 72 w 326"/>
                <a:gd name="T39" fmla="*/ 247 h 247"/>
                <a:gd name="T40" fmla="*/ 72 w 326"/>
                <a:gd name="T41" fmla="*/ 233 h 247"/>
                <a:gd name="T42" fmla="*/ 79 w 326"/>
                <a:gd name="T43" fmla="*/ 229 h 247"/>
                <a:gd name="T44" fmla="*/ 83 w 326"/>
                <a:gd name="T45" fmla="*/ 215 h 247"/>
                <a:gd name="T46" fmla="*/ 97 w 326"/>
                <a:gd name="T47" fmla="*/ 208 h 247"/>
                <a:gd name="T48" fmla="*/ 108 w 326"/>
                <a:gd name="T49" fmla="*/ 204 h 247"/>
                <a:gd name="T50" fmla="*/ 137 w 326"/>
                <a:gd name="T51" fmla="*/ 218 h 247"/>
                <a:gd name="T52" fmla="*/ 144 w 326"/>
                <a:gd name="T53" fmla="*/ 222 h 247"/>
                <a:gd name="T54" fmla="*/ 158 w 326"/>
                <a:gd name="T55" fmla="*/ 215 h 247"/>
                <a:gd name="T56" fmla="*/ 176 w 326"/>
                <a:gd name="T57" fmla="*/ 222 h 247"/>
                <a:gd name="T58" fmla="*/ 194 w 326"/>
                <a:gd name="T59" fmla="*/ 226 h 247"/>
                <a:gd name="T60" fmla="*/ 208 w 326"/>
                <a:gd name="T61" fmla="*/ 215 h 247"/>
                <a:gd name="T62" fmla="*/ 230 w 326"/>
                <a:gd name="T63" fmla="*/ 215 h 247"/>
                <a:gd name="T64" fmla="*/ 240 w 326"/>
                <a:gd name="T65" fmla="*/ 215 h 247"/>
                <a:gd name="T66" fmla="*/ 251 w 326"/>
                <a:gd name="T67" fmla="*/ 218 h 247"/>
                <a:gd name="T68" fmla="*/ 258 w 326"/>
                <a:gd name="T69" fmla="*/ 211 h 247"/>
                <a:gd name="T70" fmla="*/ 265 w 326"/>
                <a:gd name="T71" fmla="*/ 211 h 247"/>
                <a:gd name="T72" fmla="*/ 269 w 326"/>
                <a:gd name="T73" fmla="*/ 204 h 247"/>
                <a:gd name="T74" fmla="*/ 265 w 326"/>
                <a:gd name="T75" fmla="*/ 200 h 247"/>
                <a:gd name="T76" fmla="*/ 273 w 326"/>
                <a:gd name="T77" fmla="*/ 193 h 247"/>
                <a:gd name="T78" fmla="*/ 273 w 326"/>
                <a:gd name="T79" fmla="*/ 186 h 247"/>
                <a:gd name="T80" fmla="*/ 280 w 326"/>
                <a:gd name="T81" fmla="*/ 183 h 247"/>
                <a:gd name="T82" fmla="*/ 312 w 326"/>
                <a:gd name="T83" fmla="*/ 139 h 247"/>
                <a:gd name="T84" fmla="*/ 326 w 326"/>
                <a:gd name="T85" fmla="*/ 64 h 247"/>
                <a:gd name="T86" fmla="*/ 312 w 326"/>
                <a:gd name="T87" fmla="*/ 57 h 247"/>
                <a:gd name="T88" fmla="*/ 308 w 326"/>
                <a:gd name="T89" fmla="*/ 46 h 247"/>
                <a:gd name="T90" fmla="*/ 305 w 326"/>
                <a:gd name="T91" fmla="*/ 43 h 247"/>
                <a:gd name="T92" fmla="*/ 298 w 326"/>
                <a:gd name="T93" fmla="*/ 7 h 247"/>
                <a:gd name="T94" fmla="*/ 291 w 326"/>
                <a:gd name="T95" fmla="*/ 3 h 247"/>
                <a:gd name="T96" fmla="*/ 269 w 326"/>
                <a:gd name="T97" fmla="*/ 0 h 247"/>
                <a:gd name="T98" fmla="*/ 240 w 326"/>
                <a:gd name="T99" fmla="*/ 0 h 247"/>
                <a:gd name="T100" fmla="*/ 212 w 326"/>
                <a:gd name="T101" fmla="*/ 17 h 247"/>
                <a:gd name="T102" fmla="*/ 165 w 326"/>
                <a:gd name="T103" fmla="*/ 50 h 247"/>
                <a:gd name="T104" fmla="*/ 115 w 326"/>
                <a:gd name="T105" fmla="*/ 86 h 247"/>
                <a:gd name="T106" fmla="*/ 83 w 326"/>
                <a:gd name="T107" fmla="*/ 93 h 247"/>
                <a:gd name="T108" fmla="*/ 83 w 326"/>
                <a:gd name="T109" fmla="*/ 9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6" h="247">
                  <a:moveTo>
                    <a:pt x="83" y="96"/>
                  </a:moveTo>
                  <a:lnTo>
                    <a:pt x="83" y="118"/>
                  </a:lnTo>
                  <a:lnTo>
                    <a:pt x="83" y="139"/>
                  </a:lnTo>
                  <a:lnTo>
                    <a:pt x="83" y="157"/>
                  </a:lnTo>
                  <a:lnTo>
                    <a:pt x="83" y="157"/>
                  </a:lnTo>
                  <a:lnTo>
                    <a:pt x="79" y="161"/>
                  </a:lnTo>
                  <a:lnTo>
                    <a:pt x="79" y="161"/>
                  </a:lnTo>
                  <a:lnTo>
                    <a:pt x="76" y="165"/>
                  </a:lnTo>
                  <a:lnTo>
                    <a:pt x="72" y="168"/>
                  </a:lnTo>
                  <a:lnTo>
                    <a:pt x="72" y="168"/>
                  </a:lnTo>
                  <a:lnTo>
                    <a:pt x="72" y="172"/>
                  </a:lnTo>
                  <a:lnTo>
                    <a:pt x="72" y="172"/>
                  </a:lnTo>
                  <a:lnTo>
                    <a:pt x="65" y="172"/>
                  </a:lnTo>
                  <a:lnTo>
                    <a:pt x="61" y="172"/>
                  </a:lnTo>
                  <a:lnTo>
                    <a:pt x="61" y="172"/>
                  </a:lnTo>
                  <a:lnTo>
                    <a:pt x="58" y="172"/>
                  </a:lnTo>
                  <a:lnTo>
                    <a:pt x="25" y="172"/>
                  </a:lnTo>
                  <a:lnTo>
                    <a:pt x="18" y="179"/>
                  </a:lnTo>
                  <a:lnTo>
                    <a:pt x="4" y="179"/>
                  </a:lnTo>
                  <a:lnTo>
                    <a:pt x="4" y="183"/>
                  </a:lnTo>
                  <a:lnTo>
                    <a:pt x="4" y="186"/>
                  </a:lnTo>
                  <a:lnTo>
                    <a:pt x="0" y="190"/>
                  </a:lnTo>
                  <a:lnTo>
                    <a:pt x="0" y="190"/>
                  </a:lnTo>
                  <a:lnTo>
                    <a:pt x="4" y="193"/>
                  </a:lnTo>
                  <a:lnTo>
                    <a:pt x="8" y="193"/>
                  </a:lnTo>
                  <a:lnTo>
                    <a:pt x="8" y="197"/>
                  </a:lnTo>
                  <a:lnTo>
                    <a:pt x="8" y="200"/>
                  </a:lnTo>
                  <a:lnTo>
                    <a:pt x="11" y="208"/>
                  </a:lnTo>
                  <a:lnTo>
                    <a:pt x="18" y="211"/>
                  </a:lnTo>
                  <a:lnTo>
                    <a:pt x="18" y="215"/>
                  </a:lnTo>
                  <a:lnTo>
                    <a:pt x="22" y="218"/>
                  </a:lnTo>
                  <a:lnTo>
                    <a:pt x="22" y="222"/>
                  </a:lnTo>
                  <a:lnTo>
                    <a:pt x="29" y="226"/>
                  </a:lnTo>
                  <a:lnTo>
                    <a:pt x="29" y="229"/>
                  </a:lnTo>
                  <a:lnTo>
                    <a:pt x="33" y="229"/>
                  </a:lnTo>
                  <a:lnTo>
                    <a:pt x="36" y="229"/>
                  </a:lnTo>
                  <a:lnTo>
                    <a:pt x="36" y="229"/>
                  </a:lnTo>
                  <a:lnTo>
                    <a:pt x="40" y="226"/>
                  </a:lnTo>
                  <a:lnTo>
                    <a:pt x="40" y="226"/>
                  </a:lnTo>
                  <a:lnTo>
                    <a:pt x="43" y="229"/>
                  </a:lnTo>
                  <a:lnTo>
                    <a:pt x="47" y="233"/>
                  </a:lnTo>
                  <a:lnTo>
                    <a:pt x="47" y="233"/>
                  </a:lnTo>
                  <a:lnTo>
                    <a:pt x="47" y="233"/>
                  </a:lnTo>
                  <a:lnTo>
                    <a:pt x="43" y="233"/>
                  </a:lnTo>
                  <a:lnTo>
                    <a:pt x="43" y="233"/>
                  </a:lnTo>
                  <a:lnTo>
                    <a:pt x="43" y="236"/>
                  </a:lnTo>
                  <a:lnTo>
                    <a:pt x="43" y="236"/>
                  </a:lnTo>
                  <a:lnTo>
                    <a:pt x="43" y="240"/>
                  </a:lnTo>
                  <a:lnTo>
                    <a:pt x="47" y="243"/>
                  </a:lnTo>
                  <a:lnTo>
                    <a:pt x="51" y="243"/>
                  </a:lnTo>
                  <a:lnTo>
                    <a:pt x="51" y="240"/>
                  </a:lnTo>
                  <a:lnTo>
                    <a:pt x="47" y="236"/>
                  </a:lnTo>
                  <a:lnTo>
                    <a:pt x="54" y="236"/>
                  </a:lnTo>
                  <a:lnTo>
                    <a:pt x="54" y="236"/>
                  </a:lnTo>
                  <a:lnTo>
                    <a:pt x="58" y="233"/>
                  </a:lnTo>
                  <a:lnTo>
                    <a:pt x="58" y="236"/>
                  </a:lnTo>
                  <a:lnTo>
                    <a:pt x="61" y="240"/>
                  </a:lnTo>
                  <a:lnTo>
                    <a:pt x="68" y="243"/>
                  </a:lnTo>
                  <a:lnTo>
                    <a:pt x="68" y="243"/>
                  </a:lnTo>
                  <a:lnTo>
                    <a:pt x="72" y="247"/>
                  </a:lnTo>
                  <a:lnTo>
                    <a:pt x="72" y="247"/>
                  </a:lnTo>
                  <a:lnTo>
                    <a:pt x="72" y="236"/>
                  </a:lnTo>
                  <a:lnTo>
                    <a:pt x="72" y="233"/>
                  </a:lnTo>
                  <a:lnTo>
                    <a:pt x="76" y="229"/>
                  </a:lnTo>
                  <a:lnTo>
                    <a:pt x="76" y="229"/>
                  </a:lnTo>
                  <a:lnTo>
                    <a:pt x="79" y="229"/>
                  </a:lnTo>
                  <a:lnTo>
                    <a:pt x="79" y="226"/>
                  </a:lnTo>
                  <a:lnTo>
                    <a:pt x="83" y="222"/>
                  </a:lnTo>
                  <a:lnTo>
                    <a:pt x="83" y="215"/>
                  </a:lnTo>
                  <a:lnTo>
                    <a:pt x="83" y="211"/>
                  </a:lnTo>
                  <a:lnTo>
                    <a:pt x="90" y="208"/>
                  </a:lnTo>
                  <a:lnTo>
                    <a:pt x="97" y="208"/>
                  </a:lnTo>
                  <a:lnTo>
                    <a:pt x="104" y="208"/>
                  </a:lnTo>
                  <a:lnTo>
                    <a:pt x="108" y="204"/>
                  </a:lnTo>
                  <a:lnTo>
                    <a:pt x="108" y="204"/>
                  </a:lnTo>
                  <a:lnTo>
                    <a:pt x="115" y="204"/>
                  </a:lnTo>
                  <a:lnTo>
                    <a:pt x="129" y="211"/>
                  </a:lnTo>
                  <a:lnTo>
                    <a:pt x="137" y="218"/>
                  </a:lnTo>
                  <a:lnTo>
                    <a:pt x="140" y="222"/>
                  </a:lnTo>
                  <a:lnTo>
                    <a:pt x="140" y="222"/>
                  </a:lnTo>
                  <a:lnTo>
                    <a:pt x="144" y="222"/>
                  </a:lnTo>
                  <a:lnTo>
                    <a:pt x="147" y="218"/>
                  </a:lnTo>
                  <a:lnTo>
                    <a:pt x="154" y="215"/>
                  </a:lnTo>
                  <a:lnTo>
                    <a:pt x="158" y="215"/>
                  </a:lnTo>
                  <a:lnTo>
                    <a:pt x="162" y="215"/>
                  </a:lnTo>
                  <a:lnTo>
                    <a:pt x="169" y="218"/>
                  </a:lnTo>
                  <a:lnTo>
                    <a:pt x="176" y="222"/>
                  </a:lnTo>
                  <a:lnTo>
                    <a:pt x="180" y="226"/>
                  </a:lnTo>
                  <a:lnTo>
                    <a:pt x="190" y="226"/>
                  </a:lnTo>
                  <a:lnTo>
                    <a:pt x="194" y="226"/>
                  </a:lnTo>
                  <a:lnTo>
                    <a:pt x="201" y="222"/>
                  </a:lnTo>
                  <a:lnTo>
                    <a:pt x="205" y="215"/>
                  </a:lnTo>
                  <a:lnTo>
                    <a:pt x="208" y="215"/>
                  </a:lnTo>
                  <a:lnTo>
                    <a:pt x="219" y="215"/>
                  </a:lnTo>
                  <a:lnTo>
                    <a:pt x="226" y="215"/>
                  </a:lnTo>
                  <a:lnTo>
                    <a:pt x="230" y="215"/>
                  </a:lnTo>
                  <a:lnTo>
                    <a:pt x="237" y="215"/>
                  </a:lnTo>
                  <a:lnTo>
                    <a:pt x="240" y="215"/>
                  </a:lnTo>
                  <a:lnTo>
                    <a:pt x="240" y="215"/>
                  </a:lnTo>
                  <a:lnTo>
                    <a:pt x="244" y="215"/>
                  </a:lnTo>
                  <a:lnTo>
                    <a:pt x="248" y="218"/>
                  </a:lnTo>
                  <a:lnTo>
                    <a:pt x="251" y="218"/>
                  </a:lnTo>
                  <a:lnTo>
                    <a:pt x="255" y="215"/>
                  </a:lnTo>
                  <a:lnTo>
                    <a:pt x="258" y="211"/>
                  </a:lnTo>
                  <a:lnTo>
                    <a:pt x="258" y="211"/>
                  </a:lnTo>
                  <a:lnTo>
                    <a:pt x="258" y="211"/>
                  </a:lnTo>
                  <a:lnTo>
                    <a:pt x="262" y="211"/>
                  </a:lnTo>
                  <a:lnTo>
                    <a:pt x="265" y="211"/>
                  </a:lnTo>
                  <a:lnTo>
                    <a:pt x="265" y="204"/>
                  </a:lnTo>
                  <a:lnTo>
                    <a:pt x="269" y="204"/>
                  </a:lnTo>
                  <a:lnTo>
                    <a:pt x="269" y="204"/>
                  </a:lnTo>
                  <a:lnTo>
                    <a:pt x="265" y="204"/>
                  </a:lnTo>
                  <a:lnTo>
                    <a:pt x="265" y="200"/>
                  </a:lnTo>
                  <a:lnTo>
                    <a:pt x="265" y="200"/>
                  </a:lnTo>
                  <a:lnTo>
                    <a:pt x="265" y="197"/>
                  </a:lnTo>
                  <a:lnTo>
                    <a:pt x="269" y="193"/>
                  </a:lnTo>
                  <a:lnTo>
                    <a:pt x="273" y="193"/>
                  </a:lnTo>
                  <a:lnTo>
                    <a:pt x="273" y="193"/>
                  </a:lnTo>
                  <a:lnTo>
                    <a:pt x="273" y="190"/>
                  </a:lnTo>
                  <a:lnTo>
                    <a:pt x="273" y="186"/>
                  </a:lnTo>
                  <a:lnTo>
                    <a:pt x="276" y="186"/>
                  </a:lnTo>
                  <a:lnTo>
                    <a:pt x="276" y="183"/>
                  </a:lnTo>
                  <a:lnTo>
                    <a:pt x="280" y="183"/>
                  </a:lnTo>
                  <a:lnTo>
                    <a:pt x="280" y="179"/>
                  </a:lnTo>
                  <a:lnTo>
                    <a:pt x="312" y="143"/>
                  </a:lnTo>
                  <a:lnTo>
                    <a:pt x="312" y="139"/>
                  </a:lnTo>
                  <a:lnTo>
                    <a:pt x="316" y="104"/>
                  </a:lnTo>
                  <a:lnTo>
                    <a:pt x="319" y="75"/>
                  </a:lnTo>
                  <a:lnTo>
                    <a:pt x="326" y="64"/>
                  </a:lnTo>
                  <a:lnTo>
                    <a:pt x="316" y="61"/>
                  </a:lnTo>
                  <a:lnTo>
                    <a:pt x="316" y="61"/>
                  </a:lnTo>
                  <a:lnTo>
                    <a:pt x="312" y="57"/>
                  </a:lnTo>
                  <a:lnTo>
                    <a:pt x="312" y="53"/>
                  </a:lnTo>
                  <a:lnTo>
                    <a:pt x="308" y="50"/>
                  </a:lnTo>
                  <a:lnTo>
                    <a:pt x="308" y="46"/>
                  </a:lnTo>
                  <a:lnTo>
                    <a:pt x="308" y="46"/>
                  </a:lnTo>
                  <a:lnTo>
                    <a:pt x="305" y="43"/>
                  </a:lnTo>
                  <a:lnTo>
                    <a:pt x="305" y="43"/>
                  </a:lnTo>
                  <a:lnTo>
                    <a:pt x="305" y="10"/>
                  </a:lnTo>
                  <a:lnTo>
                    <a:pt x="298" y="10"/>
                  </a:lnTo>
                  <a:lnTo>
                    <a:pt x="298" y="7"/>
                  </a:lnTo>
                  <a:lnTo>
                    <a:pt x="294" y="7"/>
                  </a:lnTo>
                  <a:lnTo>
                    <a:pt x="291" y="3"/>
                  </a:lnTo>
                  <a:lnTo>
                    <a:pt x="291" y="3"/>
                  </a:lnTo>
                  <a:lnTo>
                    <a:pt x="287" y="0"/>
                  </a:lnTo>
                  <a:lnTo>
                    <a:pt x="283" y="0"/>
                  </a:lnTo>
                  <a:lnTo>
                    <a:pt x="269" y="0"/>
                  </a:lnTo>
                  <a:lnTo>
                    <a:pt x="255" y="0"/>
                  </a:lnTo>
                  <a:lnTo>
                    <a:pt x="240" y="0"/>
                  </a:lnTo>
                  <a:lnTo>
                    <a:pt x="240" y="0"/>
                  </a:lnTo>
                  <a:lnTo>
                    <a:pt x="240" y="0"/>
                  </a:lnTo>
                  <a:lnTo>
                    <a:pt x="230" y="7"/>
                  </a:lnTo>
                  <a:lnTo>
                    <a:pt x="212" y="17"/>
                  </a:lnTo>
                  <a:lnTo>
                    <a:pt x="197" y="28"/>
                  </a:lnTo>
                  <a:lnTo>
                    <a:pt x="180" y="39"/>
                  </a:lnTo>
                  <a:lnTo>
                    <a:pt x="165" y="50"/>
                  </a:lnTo>
                  <a:lnTo>
                    <a:pt x="147" y="64"/>
                  </a:lnTo>
                  <a:lnTo>
                    <a:pt x="133" y="75"/>
                  </a:lnTo>
                  <a:lnTo>
                    <a:pt x="115" y="86"/>
                  </a:lnTo>
                  <a:lnTo>
                    <a:pt x="111" y="86"/>
                  </a:lnTo>
                  <a:lnTo>
                    <a:pt x="86" y="93"/>
                  </a:lnTo>
                  <a:lnTo>
                    <a:pt x="83" y="93"/>
                  </a:lnTo>
                  <a:lnTo>
                    <a:pt x="83" y="93"/>
                  </a:lnTo>
                  <a:lnTo>
                    <a:pt x="83" y="93"/>
                  </a:lnTo>
                  <a:lnTo>
                    <a:pt x="83" y="96"/>
                  </a:lnTo>
                  <a:close/>
                </a:path>
              </a:pathLst>
            </a:custGeom>
            <a:solidFill>
              <a:schemeClr val="tx1">
                <a:lumMod val="50000"/>
                <a:lumOff val="50000"/>
              </a:schemeClr>
            </a:solidFill>
            <a:ln>
              <a:solidFill>
                <a:schemeClr val="bg1"/>
              </a:solidFill>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7" name="Freeform 3436">
              <a:extLst>
                <a:ext uri="{FF2B5EF4-FFF2-40B4-BE49-F238E27FC236}">
                  <a16:creationId xmlns:a16="http://schemas.microsoft.com/office/drawing/2014/main" id="{C4803ED6-9E8E-4967-A44D-D34C39B8E91D}"/>
                </a:ext>
              </a:extLst>
            </p:cNvPr>
            <p:cNvSpPr>
              <a:spLocks/>
            </p:cNvSpPr>
            <p:nvPr/>
          </p:nvSpPr>
          <p:spPr bwMode="auto">
            <a:xfrm>
              <a:off x="5981700" y="3567025"/>
              <a:ext cx="517525" cy="392113"/>
            </a:xfrm>
            <a:custGeom>
              <a:avLst/>
              <a:gdLst>
                <a:gd name="T0" fmla="*/ 83 w 326"/>
                <a:gd name="T1" fmla="*/ 139 h 247"/>
                <a:gd name="T2" fmla="*/ 79 w 326"/>
                <a:gd name="T3" fmla="*/ 161 h 247"/>
                <a:gd name="T4" fmla="*/ 72 w 326"/>
                <a:gd name="T5" fmla="*/ 168 h 247"/>
                <a:gd name="T6" fmla="*/ 72 w 326"/>
                <a:gd name="T7" fmla="*/ 172 h 247"/>
                <a:gd name="T8" fmla="*/ 61 w 326"/>
                <a:gd name="T9" fmla="*/ 172 h 247"/>
                <a:gd name="T10" fmla="*/ 18 w 326"/>
                <a:gd name="T11" fmla="*/ 179 h 247"/>
                <a:gd name="T12" fmla="*/ 4 w 326"/>
                <a:gd name="T13" fmla="*/ 186 h 247"/>
                <a:gd name="T14" fmla="*/ 4 w 326"/>
                <a:gd name="T15" fmla="*/ 193 h 247"/>
                <a:gd name="T16" fmla="*/ 8 w 326"/>
                <a:gd name="T17" fmla="*/ 200 h 247"/>
                <a:gd name="T18" fmla="*/ 18 w 326"/>
                <a:gd name="T19" fmla="*/ 215 h 247"/>
                <a:gd name="T20" fmla="*/ 29 w 326"/>
                <a:gd name="T21" fmla="*/ 226 h 247"/>
                <a:gd name="T22" fmla="*/ 36 w 326"/>
                <a:gd name="T23" fmla="*/ 229 h 247"/>
                <a:gd name="T24" fmla="*/ 40 w 326"/>
                <a:gd name="T25" fmla="*/ 226 h 247"/>
                <a:gd name="T26" fmla="*/ 47 w 326"/>
                <a:gd name="T27" fmla="*/ 233 h 247"/>
                <a:gd name="T28" fmla="*/ 43 w 326"/>
                <a:gd name="T29" fmla="*/ 233 h 247"/>
                <a:gd name="T30" fmla="*/ 43 w 326"/>
                <a:gd name="T31" fmla="*/ 240 h 247"/>
                <a:gd name="T32" fmla="*/ 51 w 326"/>
                <a:gd name="T33" fmla="*/ 240 h 247"/>
                <a:gd name="T34" fmla="*/ 54 w 326"/>
                <a:gd name="T35" fmla="*/ 236 h 247"/>
                <a:gd name="T36" fmla="*/ 61 w 326"/>
                <a:gd name="T37" fmla="*/ 240 h 247"/>
                <a:gd name="T38" fmla="*/ 72 w 326"/>
                <a:gd name="T39" fmla="*/ 247 h 247"/>
                <a:gd name="T40" fmla="*/ 72 w 326"/>
                <a:gd name="T41" fmla="*/ 233 h 247"/>
                <a:gd name="T42" fmla="*/ 79 w 326"/>
                <a:gd name="T43" fmla="*/ 229 h 247"/>
                <a:gd name="T44" fmla="*/ 83 w 326"/>
                <a:gd name="T45" fmla="*/ 215 h 247"/>
                <a:gd name="T46" fmla="*/ 97 w 326"/>
                <a:gd name="T47" fmla="*/ 208 h 247"/>
                <a:gd name="T48" fmla="*/ 108 w 326"/>
                <a:gd name="T49" fmla="*/ 204 h 247"/>
                <a:gd name="T50" fmla="*/ 137 w 326"/>
                <a:gd name="T51" fmla="*/ 218 h 247"/>
                <a:gd name="T52" fmla="*/ 144 w 326"/>
                <a:gd name="T53" fmla="*/ 222 h 247"/>
                <a:gd name="T54" fmla="*/ 158 w 326"/>
                <a:gd name="T55" fmla="*/ 215 h 247"/>
                <a:gd name="T56" fmla="*/ 176 w 326"/>
                <a:gd name="T57" fmla="*/ 222 h 247"/>
                <a:gd name="T58" fmla="*/ 194 w 326"/>
                <a:gd name="T59" fmla="*/ 226 h 247"/>
                <a:gd name="T60" fmla="*/ 208 w 326"/>
                <a:gd name="T61" fmla="*/ 215 h 247"/>
                <a:gd name="T62" fmla="*/ 230 w 326"/>
                <a:gd name="T63" fmla="*/ 215 h 247"/>
                <a:gd name="T64" fmla="*/ 240 w 326"/>
                <a:gd name="T65" fmla="*/ 215 h 247"/>
                <a:gd name="T66" fmla="*/ 251 w 326"/>
                <a:gd name="T67" fmla="*/ 218 h 247"/>
                <a:gd name="T68" fmla="*/ 258 w 326"/>
                <a:gd name="T69" fmla="*/ 211 h 247"/>
                <a:gd name="T70" fmla="*/ 265 w 326"/>
                <a:gd name="T71" fmla="*/ 211 h 247"/>
                <a:gd name="T72" fmla="*/ 269 w 326"/>
                <a:gd name="T73" fmla="*/ 204 h 247"/>
                <a:gd name="T74" fmla="*/ 265 w 326"/>
                <a:gd name="T75" fmla="*/ 200 h 247"/>
                <a:gd name="T76" fmla="*/ 273 w 326"/>
                <a:gd name="T77" fmla="*/ 193 h 247"/>
                <a:gd name="T78" fmla="*/ 273 w 326"/>
                <a:gd name="T79" fmla="*/ 186 h 247"/>
                <a:gd name="T80" fmla="*/ 280 w 326"/>
                <a:gd name="T81" fmla="*/ 183 h 247"/>
                <a:gd name="T82" fmla="*/ 312 w 326"/>
                <a:gd name="T83" fmla="*/ 139 h 247"/>
                <a:gd name="T84" fmla="*/ 326 w 326"/>
                <a:gd name="T85" fmla="*/ 64 h 247"/>
                <a:gd name="T86" fmla="*/ 312 w 326"/>
                <a:gd name="T87" fmla="*/ 57 h 247"/>
                <a:gd name="T88" fmla="*/ 308 w 326"/>
                <a:gd name="T89" fmla="*/ 46 h 247"/>
                <a:gd name="T90" fmla="*/ 305 w 326"/>
                <a:gd name="T91" fmla="*/ 43 h 247"/>
                <a:gd name="T92" fmla="*/ 298 w 326"/>
                <a:gd name="T93" fmla="*/ 7 h 247"/>
                <a:gd name="T94" fmla="*/ 291 w 326"/>
                <a:gd name="T95" fmla="*/ 3 h 247"/>
                <a:gd name="T96" fmla="*/ 269 w 326"/>
                <a:gd name="T97" fmla="*/ 0 h 247"/>
                <a:gd name="T98" fmla="*/ 240 w 326"/>
                <a:gd name="T99" fmla="*/ 0 h 247"/>
                <a:gd name="T100" fmla="*/ 212 w 326"/>
                <a:gd name="T101" fmla="*/ 17 h 247"/>
                <a:gd name="T102" fmla="*/ 165 w 326"/>
                <a:gd name="T103" fmla="*/ 50 h 247"/>
                <a:gd name="T104" fmla="*/ 115 w 326"/>
                <a:gd name="T105" fmla="*/ 86 h 247"/>
                <a:gd name="T106" fmla="*/ 83 w 326"/>
                <a:gd name="T107" fmla="*/ 93 h 247"/>
                <a:gd name="T108" fmla="*/ 83 w 326"/>
                <a:gd name="T109" fmla="*/ 9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6" h="247">
                  <a:moveTo>
                    <a:pt x="83" y="96"/>
                  </a:moveTo>
                  <a:lnTo>
                    <a:pt x="83" y="118"/>
                  </a:lnTo>
                  <a:lnTo>
                    <a:pt x="83" y="139"/>
                  </a:lnTo>
                  <a:lnTo>
                    <a:pt x="83" y="157"/>
                  </a:lnTo>
                  <a:lnTo>
                    <a:pt x="83" y="157"/>
                  </a:lnTo>
                  <a:lnTo>
                    <a:pt x="79" y="161"/>
                  </a:lnTo>
                  <a:lnTo>
                    <a:pt x="79" y="161"/>
                  </a:lnTo>
                  <a:lnTo>
                    <a:pt x="76" y="165"/>
                  </a:lnTo>
                  <a:lnTo>
                    <a:pt x="72" y="168"/>
                  </a:lnTo>
                  <a:lnTo>
                    <a:pt x="72" y="168"/>
                  </a:lnTo>
                  <a:lnTo>
                    <a:pt x="72" y="172"/>
                  </a:lnTo>
                  <a:lnTo>
                    <a:pt x="72" y="172"/>
                  </a:lnTo>
                  <a:lnTo>
                    <a:pt x="65" y="172"/>
                  </a:lnTo>
                  <a:lnTo>
                    <a:pt x="61" y="172"/>
                  </a:lnTo>
                  <a:lnTo>
                    <a:pt x="61" y="172"/>
                  </a:lnTo>
                  <a:lnTo>
                    <a:pt x="58" y="172"/>
                  </a:lnTo>
                  <a:lnTo>
                    <a:pt x="25" y="172"/>
                  </a:lnTo>
                  <a:lnTo>
                    <a:pt x="18" y="179"/>
                  </a:lnTo>
                  <a:lnTo>
                    <a:pt x="4" y="179"/>
                  </a:lnTo>
                  <a:lnTo>
                    <a:pt x="4" y="183"/>
                  </a:lnTo>
                  <a:lnTo>
                    <a:pt x="4" y="186"/>
                  </a:lnTo>
                  <a:lnTo>
                    <a:pt x="0" y="190"/>
                  </a:lnTo>
                  <a:lnTo>
                    <a:pt x="0" y="190"/>
                  </a:lnTo>
                  <a:lnTo>
                    <a:pt x="4" y="193"/>
                  </a:lnTo>
                  <a:lnTo>
                    <a:pt x="8" y="193"/>
                  </a:lnTo>
                  <a:lnTo>
                    <a:pt x="8" y="197"/>
                  </a:lnTo>
                  <a:lnTo>
                    <a:pt x="8" y="200"/>
                  </a:lnTo>
                  <a:lnTo>
                    <a:pt x="11" y="208"/>
                  </a:lnTo>
                  <a:lnTo>
                    <a:pt x="18" y="211"/>
                  </a:lnTo>
                  <a:lnTo>
                    <a:pt x="18" y="215"/>
                  </a:lnTo>
                  <a:lnTo>
                    <a:pt x="22" y="218"/>
                  </a:lnTo>
                  <a:lnTo>
                    <a:pt x="22" y="222"/>
                  </a:lnTo>
                  <a:lnTo>
                    <a:pt x="29" y="226"/>
                  </a:lnTo>
                  <a:lnTo>
                    <a:pt x="29" y="229"/>
                  </a:lnTo>
                  <a:lnTo>
                    <a:pt x="33" y="229"/>
                  </a:lnTo>
                  <a:lnTo>
                    <a:pt x="36" y="229"/>
                  </a:lnTo>
                  <a:lnTo>
                    <a:pt x="36" y="229"/>
                  </a:lnTo>
                  <a:lnTo>
                    <a:pt x="40" y="226"/>
                  </a:lnTo>
                  <a:lnTo>
                    <a:pt x="40" y="226"/>
                  </a:lnTo>
                  <a:lnTo>
                    <a:pt x="43" y="229"/>
                  </a:lnTo>
                  <a:lnTo>
                    <a:pt x="47" y="233"/>
                  </a:lnTo>
                  <a:lnTo>
                    <a:pt x="47" y="233"/>
                  </a:lnTo>
                  <a:lnTo>
                    <a:pt x="47" y="233"/>
                  </a:lnTo>
                  <a:lnTo>
                    <a:pt x="43" y="233"/>
                  </a:lnTo>
                  <a:lnTo>
                    <a:pt x="43" y="233"/>
                  </a:lnTo>
                  <a:lnTo>
                    <a:pt x="43" y="236"/>
                  </a:lnTo>
                  <a:lnTo>
                    <a:pt x="43" y="236"/>
                  </a:lnTo>
                  <a:lnTo>
                    <a:pt x="43" y="240"/>
                  </a:lnTo>
                  <a:lnTo>
                    <a:pt x="47" y="243"/>
                  </a:lnTo>
                  <a:lnTo>
                    <a:pt x="51" y="243"/>
                  </a:lnTo>
                  <a:lnTo>
                    <a:pt x="51" y="240"/>
                  </a:lnTo>
                  <a:lnTo>
                    <a:pt x="47" y="236"/>
                  </a:lnTo>
                  <a:lnTo>
                    <a:pt x="54" y="236"/>
                  </a:lnTo>
                  <a:lnTo>
                    <a:pt x="54" y="236"/>
                  </a:lnTo>
                  <a:lnTo>
                    <a:pt x="58" y="233"/>
                  </a:lnTo>
                  <a:lnTo>
                    <a:pt x="58" y="236"/>
                  </a:lnTo>
                  <a:lnTo>
                    <a:pt x="61" y="240"/>
                  </a:lnTo>
                  <a:lnTo>
                    <a:pt x="68" y="243"/>
                  </a:lnTo>
                  <a:lnTo>
                    <a:pt x="68" y="243"/>
                  </a:lnTo>
                  <a:lnTo>
                    <a:pt x="72" y="247"/>
                  </a:lnTo>
                  <a:lnTo>
                    <a:pt x="72" y="247"/>
                  </a:lnTo>
                  <a:lnTo>
                    <a:pt x="72" y="236"/>
                  </a:lnTo>
                  <a:lnTo>
                    <a:pt x="72" y="233"/>
                  </a:lnTo>
                  <a:lnTo>
                    <a:pt x="76" y="229"/>
                  </a:lnTo>
                  <a:lnTo>
                    <a:pt x="76" y="229"/>
                  </a:lnTo>
                  <a:lnTo>
                    <a:pt x="79" y="229"/>
                  </a:lnTo>
                  <a:lnTo>
                    <a:pt x="79" y="226"/>
                  </a:lnTo>
                  <a:lnTo>
                    <a:pt x="83" y="222"/>
                  </a:lnTo>
                  <a:lnTo>
                    <a:pt x="83" y="215"/>
                  </a:lnTo>
                  <a:lnTo>
                    <a:pt x="83" y="211"/>
                  </a:lnTo>
                  <a:lnTo>
                    <a:pt x="90" y="208"/>
                  </a:lnTo>
                  <a:lnTo>
                    <a:pt x="97" y="208"/>
                  </a:lnTo>
                  <a:lnTo>
                    <a:pt x="104" y="208"/>
                  </a:lnTo>
                  <a:lnTo>
                    <a:pt x="108" y="204"/>
                  </a:lnTo>
                  <a:lnTo>
                    <a:pt x="108" y="204"/>
                  </a:lnTo>
                  <a:lnTo>
                    <a:pt x="115" y="204"/>
                  </a:lnTo>
                  <a:lnTo>
                    <a:pt x="129" y="211"/>
                  </a:lnTo>
                  <a:lnTo>
                    <a:pt x="137" y="218"/>
                  </a:lnTo>
                  <a:lnTo>
                    <a:pt x="140" y="222"/>
                  </a:lnTo>
                  <a:lnTo>
                    <a:pt x="140" y="222"/>
                  </a:lnTo>
                  <a:lnTo>
                    <a:pt x="144" y="222"/>
                  </a:lnTo>
                  <a:lnTo>
                    <a:pt x="147" y="218"/>
                  </a:lnTo>
                  <a:lnTo>
                    <a:pt x="154" y="215"/>
                  </a:lnTo>
                  <a:lnTo>
                    <a:pt x="158" y="215"/>
                  </a:lnTo>
                  <a:lnTo>
                    <a:pt x="162" y="215"/>
                  </a:lnTo>
                  <a:lnTo>
                    <a:pt x="169" y="218"/>
                  </a:lnTo>
                  <a:lnTo>
                    <a:pt x="176" y="222"/>
                  </a:lnTo>
                  <a:lnTo>
                    <a:pt x="180" y="226"/>
                  </a:lnTo>
                  <a:lnTo>
                    <a:pt x="190" y="226"/>
                  </a:lnTo>
                  <a:lnTo>
                    <a:pt x="194" y="226"/>
                  </a:lnTo>
                  <a:lnTo>
                    <a:pt x="201" y="222"/>
                  </a:lnTo>
                  <a:lnTo>
                    <a:pt x="205" y="215"/>
                  </a:lnTo>
                  <a:lnTo>
                    <a:pt x="208" y="215"/>
                  </a:lnTo>
                  <a:lnTo>
                    <a:pt x="219" y="215"/>
                  </a:lnTo>
                  <a:lnTo>
                    <a:pt x="226" y="215"/>
                  </a:lnTo>
                  <a:lnTo>
                    <a:pt x="230" y="215"/>
                  </a:lnTo>
                  <a:lnTo>
                    <a:pt x="237" y="215"/>
                  </a:lnTo>
                  <a:lnTo>
                    <a:pt x="240" y="215"/>
                  </a:lnTo>
                  <a:lnTo>
                    <a:pt x="240" y="215"/>
                  </a:lnTo>
                  <a:lnTo>
                    <a:pt x="244" y="215"/>
                  </a:lnTo>
                  <a:lnTo>
                    <a:pt x="248" y="218"/>
                  </a:lnTo>
                  <a:lnTo>
                    <a:pt x="251" y="218"/>
                  </a:lnTo>
                  <a:lnTo>
                    <a:pt x="255" y="215"/>
                  </a:lnTo>
                  <a:lnTo>
                    <a:pt x="258" y="211"/>
                  </a:lnTo>
                  <a:lnTo>
                    <a:pt x="258" y="211"/>
                  </a:lnTo>
                  <a:lnTo>
                    <a:pt x="258" y="211"/>
                  </a:lnTo>
                  <a:lnTo>
                    <a:pt x="262" y="211"/>
                  </a:lnTo>
                  <a:lnTo>
                    <a:pt x="265" y="211"/>
                  </a:lnTo>
                  <a:lnTo>
                    <a:pt x="265" y="204"/>
                  </a:lnTo>
                  <a:lnTo>
                    <a:pt x="269" y="204"/>
                  </a:lnTo>
                  <a:lnTo>
                    <a:pt x="269" y="204"/>
                  </a:lnTo>
                  <a:lnTo>
                    <a:pt x="265" y="204"/>
                  </a:lnTo>
                  <a:lnTo>
                    <a:pt x="265" y="200"/>
                  </a:lnTo>
                  <a:lnTo>
                    <a:pt x="265" y="200"/>
                  </a:lnTo>
                  <a:lnTo>
                    <a:pt x="265" y="197"/>
                  </a:lnTo>
                  <a:lnTo>
                    <a:pt x="269" y="193"/>
                  </a:lnTo>
                  <a:lnTo>
                    <a:pt x="273" y="193"/>
                  </a:lnTo>
                  <a:lnTo>
                    <a:pt x="273" y="193"/>
                  </a:lnTo>
                  <a:lnTo>
                    <a:pt x="273" y="190"/>
                  </a:lnTo>
                  <a:lnTo>
                    <a:pt x="273" y="186"/>
                  </a:lnTo>
                  <a:lnTo>
                    <a:pt x="276" y="186"/>
                  </a:lnTo>
                  <a:lnTo>
                    <a:pt x="276" y="183"/>
                  </a:lnTo>
                  <a:lnTo>
                    <a:pt x="280" y="183"/>
                  </a:lnTo>
                  <a:lnTo>
                    <a:pt x="280" y="179"/>
                  </a:lnTo>
                  <a:lnTo>
                    <a:pt x="312" y="143"/>
                  </a:lnTo>
                  <a:lnTo>
                    <a:pt x="312" y="139"/>
                  </a:lnTo>
                  <a:lnTo>
                    <a:pt x="316" y="104"/>
                  </a:lnTo>
                  <a:lnTo>
                    <a:pt x="319" y="75"/>
                  </a:lnTo>
                  <a:lnTo>
                    <a:pt x="326" y="64"/>
                  </a:lnTo>
                  <a:lnTo>
                    <a:pt x="316" y="61"/>
                  </a:lnTo>
                  <a:lnTo>
                    <a:pt x="316" y="61"/>
                  </a:lnTo>
                  <a:lnTo>
                    <a:pt x="312" y="57"/>
                  </a:lnTo>
                  <a:lnTo>
                    <a:pt x="312" y="53"/>
                  </a:lnTo>
                  <a:lnTo>
                    <a:pt x="308" y="50"/>
                  </a:lnTo>
                  <a:lnTo>
                    <a:pt x="308" y="46"/>
                  </a:lnTo>
                  <a:lnTo>
                    <a:pt x="308" y="46"/>
                  </a:lnTo>
                  <a:lnTo>
                    <a:pt x="305" y="43"/>
                  </a:lnTo>
                  <a:lnTo>
                    <a:pt x="305" y="43"/>
                  </a:lnTo>
                  <a:lnTo>
                    <a:pt x="305" y="10"/>
                  </a:lnTo>
                  <a:lnTo>
                    <a:pt x="298" y="10"/>
                  </a:lnTo>
                  <a:lnTo>
                    <a:pt x="298" y="7"/>
                  </a:lnTo>
                  <a:lnTo>
                    <a:pt x="294" y="7"/>
                  </a:lnTo>
                  <a:lnTo>
                    <a:pt x="291" y="3"/>
                  </a:lnTo>
                  <a:lnTo>
                    <a:pt x="291" y="3"/>
                  </a:lnTo>
                  <a:lnTo>
                    <a:pt x="287" y="0"/>
                  </a:lnTo>
                  <a:lnTo>
                    <a:pt x="283" y="0"/>
                  </a:lnTo>
                  <a:lnTo>
                    <a:pt x="269" y="0"/>
                  </a:lnTo>
                  <a:lnTo>
                    <a:pt x="255" y="0"/>
                  </a:lnTo>
                  <a:lnTo>
                    <a:pt x="240" y="0"/>
                  </a:lnTo>
                  <a:lnTo>
                    <a:pt x="240" y="0"/>
                  </a:lnTo>
                  <a:lnTo>
                    <a:pt x="240" y="0"/>
                  </a:lnTo>
                  <a:lnTo>
                    <a:pt x="230" y="7"/>
                  </a:lnTo>
                  <a:lnTo>
                    <a:pt x="212" y="17"/>
                  </a:lnTo>
                  <a:lnTo>
                    <a:pt x="197" y="28"/>
                  </a:lnTo>
                  <a:lnTo>
                    <a:pt x="180" y="39"/>
                  </a:lnTo>
                  <a:lnTo>
                    <a:pt x="165" y="50"/>
                  </a:lnTo>
                  <a:lnTo>
                    <a:pt x="147" y="64"/>
                  </a:lnTo>
                  <a:lnTo>
                    <a:pt x="133" y="75"/>
                  </a:lnTo>
                  <a:lnTo>
                    <a:pt x="115" y="86"/>
                  </a:lnTo>
                  <a:lnTo>
                    <a:pt x="111" y="86"/>
                  </a:lnTo>
                  <a:lnTo>
                    <a:pt x="86" y="93"/>
                  </a:lnTo>
                  <a:lnTo>
                    <a:pt x="83" y="93"/>
                  </a:lnTo>
                  <a:lnTo>
                    <a:pt x="83" y="93"/>
                  </a:lnTo>
                  <a:lnTo>
                    <a:pt x="83" y="93"/>
                  </a:lnTo>
                  <a:lnTo>
                    <a:pt x="83" y="96"/>
                  </a:lnTo>
                </a:path>
              </a:pathLst>
            </a:custGeom>
            <a:solidFill>
              <a:schemeClr val="accent4"/>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8" name="Freeform 3437">
              <a:extLst>
                <a:ext uri="{FF2B5EF4-FFF2-40B4-BE49-F238E27FC236}">
                  <a16:creationId xmlns:a16="http://schemas.microsoft.com/office/drawing/2014/main" id="{084AB767-D1A7-4B94-AA6F-EE5B355B6E86}"/>
                </a:ext>
              </a:extLst>
            </p:cNvPr>
            <p:cNvSpPr>
              <a:spLocks/>
            </p:cNvSpPr>
            <p:nvPr/>
          </p:nvSpPr>
          <p:spPr bwMode="auto">
            <a:xfrm>
              <a:off x="6357937" y="4892588"/>
              <a:ext cx="431800" cy="415925"/>
            </a:xfrm>
            <a:custGeom>
              <a:avLst/>
              <a:gdLst>
                <a:gd name="T0" fmla="*/ 93 w 272"/>
                <a:gd name="T1" fmla="*/ 11 h 262"/>
                <a:gd name="T2" fmla="*/ 50 w 272"/>
                <a:gd name="T3" fmla="*/ 11 h 262"/>
                <a:gd name="T4" fmla="*/ 36 w 272"/>
                <a:gd name="T5" fmla="*/ 4 h 262"/>
                <a:gd name="T6" fmla="*/ 21 w 272"/>
                <a:gd name="T7" fmla="*/ 0 h 262"/>
                <a:gd name="T8" fmla="*/ 11 w 272"/>
                <a:gd name="T9" fmla="*/ 8 h 262"/>
                <a:gd name="T10" fmla="*/ 0 w 272"/>
                <a:gd name="T11" fmla="*/ 11 h 262"/>
                <a:gd name="T12" fmla="*/ 0 w 272"/>
                <a:gd name="T13" fmla="*/ 26 h 262"/>
                <a:gd name="T14" fmla="*/ 7 w 272"/>
                <a:gd name="T15" fmla="*/ 40 h 262"/>
                <a:gd name="T16" fmla="*/ 11 w 272"/>
                <a:gd name="T17" fmla="*/ 43 h 262"/>
                <a:gd name="T18" fmla="*/ 18 w 272"/>
                <a:gd name="T19" fmla="*/ 54 h 262"/>
                <a:gd name="T20" fmla="*/ 21 w 272"/>
                <a:gd name="T21" fmla="*/ 65 h 262"/>
                <a:gd name="T22" fmla="*/ 32 w 272"/>
                <a:gd name="T23" fmla="*/ 79 h 262"/>
                <a:gd name="T24" fmla="*/ 36 w 272"/>
                <a:gd name="T25" fmla="*/ 90 h 262"/>
                <a:gd name="T26" fmla="*/ 43 w 272"/>
                <a:gd name="T27" fmla="*/ 104 h 262"/>
                <a:gd name="T28" fmla="*/ 57 w 272"/>
                <a:gd name="T29" fmla="*/ 122 h 262"/>
                <a:gd name="T30" fmla="*/ 57 w 272"/>
                <a:gd name="T31" fmla="*/ 137 h 262"/>
                <a:gd name="T32" fmla="*/ 57 w 272"/>
                <a:gd name="T33" fmla="*/ 162 h 262"/>
                <a:gd name="T34" fmla="*/ 64 w 272"/>
                <a:gd name="T35" fmla="*/ 176 h 262"/>
                <a:gd name="T36" fmla="*/ 64 w 272"/>
                <a:gd name="T37" fmla="*/ 191 h 262"/>
                <a:gd name="T38" fmla="*/ 68 w 272"/>
                <a:gd name="T39" fmla="*/ 205 h 262"/>
                <a:gd name="T40" fmla="*/ 68 w 272"/>
                <a:gd name="T41" fmla="*/ 216 h 262"/>
                <a:gd name="T42" fmla="*/ 79 w 272"/>
                <a:gd name="T43" fmla="*/ 237 h 262"/>
                <a:gd name="T44" fmla="*/ 89 w 272"/>
                <a:gd name="T45" fmla="*/ 248 h 262"/>
                <a:gd name="T46" fmla="*/ 97 w 272"/>
                <a:gd name="T47" fmla="*/ 255 h 262"/>
                <a:gd name="T48" fmla="*/ 104 w 272"/>
                <a:gd name="T49" fmla="*/ 252 h 262"/>
                <a:gd name="T50" fmla="*/ 118 w 272"/>
                <a:gd name="T51" fmla="*/ 255 h 262"/>
                <a:gd name="T52" fmla="*/ 129 w 272"/>
                <a:gd name="T53" fmla="*/ 262 h 262"/>
                <a:gd name="T54" fmla="*/ 147 w 272"/>
                <a:gd name="T55" fmla="*/ 262 h 262"/>
                <a:gd name="T56" fmla="*/ 161 w 272"/>
                <a:gd name="T57" fmla="*/ 255 h 262"/>
                <a:gd name="T58" fmla="*/ 168 w 272"/>
                <a:gd name="T59" fmla="*/ 230 h 262"/>
                <a:gd name="T60" fmla="*/ 168 w 272"/>
                <a:gd name="T61" fmla="*/ 169 h 262"/>
                <a:gd name="T62" fmla="*/ 168 w 272"/>
                <a:gd name="T63" fmla="*/ 108 h 262"/>
                <a:gd name="T64" fmla="*/ 190 w 272"/>
                <a:gd name="T65" fmla="*/ 76 h 262"/>
                <a:gd name="T66" fmla="*/ 190 w 272"/>
                <a:gd name="T67" fmla="*/ 33 h 262"/>
                <a:gd name="T68" fmla="*/ 229 w 272"/>
                <a:gd name="T69" fmla="*/ 26 h 262"/>
                <a:gd name="T70" fmla="*/ 240 w 272"/>
                <a:gd name="T71" fmla="*/ 33 h 262"/>
                <a:gd name="T72" fmla="*/ 247 w 272"/>
                <a:gd name="T73" fmla="*/ 33 h 262"/>
                <a:gd name="T74" fmla="*/ 265 w 272"/>
                <a:gd name="T75" fmla="*/ 22 h 262"/>
                <a:gd name="T76" fmla="*/ 268 w 272"/>
                <a:gd name="T77" fmla="*/ 15 h 262"/>
                <a:gd name="T78" fmla="*/ 254 w 272"/>
                <a:gd name="T79" fmla="*/ 15 h 262"/>
                <a:gd name="T80" fmla="*/ 236 w 272"/>
                <a:gd name="T81" fmla="*/ 18 h 262"/>
                <a:gd name="T82" fmla="*/ 204 w 272"/>
                <a:gd name="T83" fmla="*/ 26 h 262"/>
                <a:gd name="T84" fmla="*/ 193 w 272"/>
                <a:gd name="T85" fmla="*/ 26 h 262"/>
                <a:gd name="T86" fmla="*/ 172 w 272"/>
                <a:gd name="T87" fmla="*/ 22 h 262"/>
                <a:gd name="T88" fmla="*/ 150 w 272"/>
                <a:gd name="T89" fmla="*/ 22 h 262"/>
                <a:gd name="T90" fmla="*/ 136 w 272"/>
                <a:gd name="T91" fmla="*/ 1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2" h="262">
                  <a:moveTo>
                    <a:pt x="129" y="11"/>
                  </a:moveTo>
                  <a:lnTo>
                    <a:pt x="111" y="11"/>
                  </a:lnTo>
                  <a:lnTo>
                    <a:pt x="93" y="11"/>
                  </a:lnTo>
                  <a:lnTo>
                    <a:pt x="75" y="11"/>
                  </a:lnTo>
                  <a:lnTo>
                    <a:pt x="54" y="11"/>
                  </a:lnTo>
                  <a:lnTo>
                    <a:pt x="50" y="11"/>
                  </a:lnTo>
                  <a:lnTo>
                    <a:pt x="46" y="11"/>
                  </a:lnTo>
                  <a:lnTo>
                    <a:pt x="39" y="8"/>
                  </a:lnTo>
                  <a:lnTo>
                    <a:pt x="36" y="4"/>
                  </a:lnTo>
                  <a:lnTo>
                    <a:pt x="32" y="0"/>
                  </a:lnTo>
                  <a:lnTo>
                    <a:pt x="28" y="0"/>
                  </a:lnTo>
                  <a:lnTo>
                    <a:pt x="21" y="0"/>
                  </a:lnTo>
                  <a:lnTo>
                    <a:pt x="18" y="4"/>
                  </a:lnTo>
                  <a:lnTo>
                    <a:pt x="14" y="8"/>
                  </a:lnTo>
                  <a:lnTo>
                    <a:pt x="11" y="8"/>
                  </a:lnTo>
                  <a:lnTo>
                    <a:pt x="7" y="4"/>
                  </a:lnTo>
                  <a:lnTo>
                    <a:pt x="3" y="8"/>
                  </a:lnTo>
                  <a:lnTo>
                    <a:pt x="0" y="11"/>
                  </a:lnTo>
                  <a:lnTo>
                    <a:pt x="0" y="18"/>
                  </a:lnTo>
                  <a:lnTo>
                    <a:pt x="0" y="22"/>
                  </a:lnTo>
                  <a:lnTo>
                    <a:pt x="0" y="26"/>
                  </a:lnTo>
                  <a:lnTo>
                    <a:pt x="0" y="29"/>
                  </a:lnTo>
                  <a:lnTo>
                    <a:pt x="3" y="36"/>
                  </a:lnTo>
                  <a:lnTo>
                    <a:pt x="7" y="40"/>
                  </a:lnTo>
                  <a:lnTo>
                    <a:pt x="7" y="40"/>
                  </a:lnTo>
                  <a:lnTo>
                    <a:pt x="11" y="40"/>
                  </a:lnTo>
                  <a:lnTo>
                    <a:pt x="11" y="43"/>
                  </a:lnTo>
                  <a:lnTo>
                    <a:pt x="14" y="47"/>
                  </a:lnTo>
                  <a:lnTo>
                    <a:pt x="18" y="51"/>
                  </a:lnTo>
                  <a:lnTo>
                    <a:pt x="18" y="54"/>
                  </a:lnTo>
                  <a:lnTo>
                    <a:pt x="21" y="58"/>
                  </a:lnTo>
                  <a:lnTo>
                    <a:pt x="21" y="58"/>
                  </a:lnTo>
                  <a:lnTo>
                    <a:pt x="21" y="65"/>
                  </a:lnTo>
                  <a:lnTo>
                    <a:pt x="25" y="65"/>
                  </a:lnTo>
                  <a:lnTo>
                    <a:pt x="28" y="76"/>
                  </a:lnTo>
                  <a:lnTo>
                    <a:pt x="32" y="79"/>
                  </a:lnTo>
                  <a:lnTo>
                    <a:pt x="32" y="79"/>
                  </a:lnTo>
                  <a:lnTo>
                    <a:pt x="32" y="83"/>
                  </a:lnTo>
                  <a:lnTo>
                    <a:pt x="36" y="90"/>
                  </a:lnTo>
                  <a:lnTo>
                    <a:pt x="39" y="97"/>
                  </a:lnTo>
                  <a:lnTo>
                    <a:pt x="43" y="101"/>
                  </a:lnTo>
                  <a:lnTo>
                    <a:pt x="43" y="104"/>
                  </a:lnTo>
                  <a:lnTo>
                    <a:pt x="46" y="108"/>
                  </a:lnTo>
                  <a:lnTo>
                    <a:pt x="54" y="115"/>
                  </a:lnTo>
                  <a:lnTo>
                    <a:pt x="57" y="122"/>
                  </a:lnTo>
                  <a:lnTo>
                    <a:pt x="57" y="122"/>
                  </a:lnTo>
                  <a:lnTo>
                    <a:pt x="57" y="130"/>
                  </a:lnTo>
                  <a:lnTo>
                    <a:pt x="57" y="137"/>
                  </a:lnTo>
                  <a:lnTo>
                    <a:pt x="57" y="151"/>
                  </a:lnTo>
                  <a:lnTo>
                    <a:pt x="57" y="155"/>
                  </a:lnTo>
                  <a:lnTo>
                    <a:pt x="57" y="162"/>
                  </a:lnTo>
                  <a:lnTo>
                    <a:pt x="57" y="165"/>
                  </a:lnTo>
                  <a:lnTo>
                    <a:pt x="61" y="169"/>
                  </a:lnTo>
                  <a:lnTo>
                    <a:pt x="64" y="176"/>
                  </a:lnTo>
                  <a:lnTo>
                    <a:pt x="64" y="180"/>
                  </a:lnTo>
                  <a:lnTo>
                    <a:pt x="64" y="183"/>
                  </a:lnTo>
                  <a:lnTo>
                    <a:pt x="64" y="191"/>
                  </a:lnTo>
                  <a:lnTo>
                    <a:pt x="64" y="194"/>
                  </a:lnTo>
                  <a:lnTo>
                    <a:pt x="68" y="201"/>
                  </a:lnTo>
                  <a:lnTo>
                    <a:pt x="68" y="205"/>
                  </a:lnTo>
                  <a:lnTo>
                    <a:pt x="68" y="205"/>
                  </a:lnTo>
                  <a:lnTo>
                    <a:pt x="68" y="209"/>
                  </a:lnTo>
                  <a:lnTo>
                    <a:pt x="68" y="216"/>
                  </a:lnTo>
                  <a:lnTo>
                    <a:pt x="71" y="219"/>
                  </a:lnTo>
                  <a:lnTo>
                    <a:pt x="71" y="226"/>
                  </a:lnTo>
                  <a:lnTo>
                    <a:pt x="79" y="237"/>
                  </a:lnTo>
                  <a:lnTo>
                    <a:pt x="82" y="244"/>
                  </a:lnTo>
                  <a:lnTo>
                    <a:pt x="86" y="248"/>
                  </a:lnTo>
                  <a:lnTo>
                    <a:pt x="89" y="248"/>
                  </a:lnTo>
                  <a:lnTo>
                    <a:pt x="97" y="255"/>
                  </a:lnTo>
                  <a:lnTo>
                    <a:pt x="97" y="255"/>
                  </a:lnTo>
                  <a:lnTo>
                    <a:pt x="97" y="255"/>
                  </a:lnTo>
                  <a:lnTo>
                    <a:pt x="100" y="255"/>
                  </a:lnTo>
                  <a:lnTo>
                    <a:pt x="100" y="255"/>
                  </a:lnTo>
                  <a:lnTo>
                    <a:pt x="104" y="252"/>
                  </a:lnTo>
                  <a:lnTo>
                    <a:pt x="107" y="248"/>
                  </a:lnTo>
                  <a:lnTo>
                    <a:pt x="111" y="248"/>
                  </a:lnTo>
                  <a:lnTo>
                    <a:pt x="118" y="255"/>
                  </a:lnTo>
                  <a:lnTo>
                    <a:pt x="118" y="259"/>
                  </a:lnTo>
                  <a:lnTo>
                    <a:pt x="125" y="262"/>
                  </a:lnTo>
                  <a:lnTo>
                    <a:pt x="129" y="262"/>
                  </a:lnTo>
                  <a:lnTo>
                    <a:pt x="136" y="262"/>
                  </a:lnTo>
                  <a:lnTo>
                    <a:pt x="143" y="262"/>
                  </a:lnTo>
                  <a:lnTo>
                    <a:pt x="147" y="262"/>
                  </a:lnTo>
                  <a:lnTo>
                    <a:pt x="150" y="262"/>
                  </a:lnTo>
                  <a:lnTo>
                    <a:pt x="157" y="259"/>
                  </a:lnTo>
                  <a:lnTo>
                    <a:pt x="161" y="255"/>
                  </a:lnTo>
                  <a:lnTo>
                    <a:pt x="165" y="252"/>
                  </a:lnTo>
                  <a:lnTo>
                    <a:pt x="168" y="252"/>
                  </a:lnTo>
                  <a:lnTo>
                    <a:pt x="168" y="230"/>
                  </a:lnTo>
                  <a:lnTo>
                    <a:pt x="168" y="212"/>
                  </a:lnTo>
                  <a:lnTo>
                    <a:pt x="168" y="191"/>
                  </a:lnTo>
                  <a:lnTo>
                    <a:pt x="168" y="169"/>
                  </a:lnTo>
                  <a:lnTo>
                    <a:pt x="168" y="151"/>
                  </a:lnTo>
                  <a:lnTo>
                    <a:pt x="168" y="130"/>
                  </a:lnTo>
                  <a:lnTo>
                    <a:pt x="168" y="108"/>
                  </a:lnTo>
                  <a:lnTo>
                    <a:pt x="190" y="108"/>
                  </a:lnTo>
                  <a:lnTo>
                    <a:pt x="190" y="97"/>
                  </a:lnTo>
                  <a:lnTo>
                    <a:pt x="190" y="76"/>
                  </a:lnTo>
                  <a:lnTo>
                    <a:pt x="190" y="54"/>
                  </a:lnTo>
                  <a:lnTo>
                    <a:pt x="190" y="36"/>
                  </a:lnTo>
                  <a:lnTo>
                    <a:pt x="190" y="33"/>
                  </a:lnTo>
                  <a:lnTo>
                    <a:pt x="218" y="29"/>
                  </a:lnTo>
                  <a:lnTo>
                    <a:pt x="225" y="26"/>
                  </a:lnTo>
                  <a:lnTo>
                    <a:pt x="229" y="26"/>
                  </a:lnTo>
                  <a:lnTo>
                    <a:pt x="236" y="26"/>
                  </a:lnTo>
                  <a:lnTo>
                    <a:pt x="240" y="29"/>
                  </a:lnTo>
                  <a:lnTo>
                    <a:pt x="240" y="33"/>
                  </a:lnTo>
                  <a:lnTo>
                    <a:pt x="243" y="40"/>
                  </a:lnTo>
                  <a:lnTo>
                    <a:pt x="243" y="36"/>
                  </a:lnTo>
                  <a:lnTo>
                    <a:pt x="247" y="33"/>
                  </a:lnTo>
                  <a:lnTo>
                    <a:pt x="254" y="26"/>
                  </a:lnTo>
                  <a:lnTo>
                    <a:pt x="265" y="26"/>
                  </a:lnTo>
                  <a:lnTo>
                    <a:pt x="265" y="22"/>
                  </a:lnTo>
                  <a:lnTo>
                    <a:pt x="268" y="22"/>
                  </a:lnTo>
                  <a:lnTo>
                    <a:pt x="272" y="22"/>
                  </a:lnTo>
                  <a:lnTo>
                    <a:pt x="268" y="15"/>
                  </a:lnTo>
                  <a:lnTo>
                    <a:pt x="268" y="15"/>
                  </a:lnTo>
                  <a:lnTo>
                    <a:pt x="265" y="15"/>
                  </a:lnTo>
                  <a:lnTo>
                    <a:pt x="254" y="15"/>
                  </a:lnTo>
                  <a:lnTo>
                    <a:pt x="254" y="11"/>
                  </a:lnTo>
                  <a:lnTo>
                    <a:pt x="240" y="15"/>
                  </a:lnTo>
                  <a:lnTo>
                    <a:pt x="236" y="18"/>
                  </a:lnTo>
                  <a:lnTo>
                    <a:pt x="236" y="18"/>
                  </a:lnTo>
                  <a:lnTo>
                    <a:pt x="233" y="18"/>
                  </a:lnTo>
                  <a:lnTo>
                    <a:pt x="204" y="26"/>
                  </a:lnTo>
                  <a:lnTo>
                    <a:pt x="200" y="26"/>
                  </a:lnTo>
                  <a:lnTo>
                    <a:pt x="197" y="26"/>
                  </a:lnTo>
                  <a:lnTo>
                    <a:pt x="193" y="26"/>
                  </a:lnTo>
                  <a:lnTo>
                    <a:pt x="190" y="22"/>
                  </a:lnTo>
                  <a:lnTo>
                    <a:pt x="183" y="22"/>
                  </a:lnTo>
                  <a:lnTo>
                    <a:pt x="172" y="22"/>
                  </a:lnTo>
                  <a:lnTo>
                    <a:pt x="161" y="18"/>
                  </a:lnTo>
                  <a:lnTo>
                    <a:pt x="154" y="22"/>
                  </a:lnTo>
                  <a:lnTo>
                    <a:pt x="150" y="22"/>
                  </a:lnTo>
                  <a:lnTo>
                    <a:pt x="143" y="18"/>
                  </a:lnTo>
                  <a:lnTo>
                    <a:pt x="143" y="15"/>
                  </a:lnTo>
                  <a:lnTo>
                    <a:pt x="136" y="11"/>
                  </a:lnTo>
                  <a:lnTo>
                    <a:pt x="129" y="11"/>
                  </a:lnTo>
                  <a:close/>
                </a:path>
              </a:pathLst>
            </a:custGeom>
            <a:solidFill>
              <a:schemeClr val="tx1">
                <a:lumMod val="50000"/>
                <a:lumOff val="50000"/>
              </a:schemeClr>
            </a:solidFill>
            <a:ln>
              <a:solidFill>
                <a:schemeClr val="bg1"/>
              </a:solidFill>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39" name="Freeform 3438">
              <a:extLst>
                <a:ext uri="{FF2B5EF4-FFF2-40B4-BE49-F238E27FC236}">
                  <a16:creationId xmlns:a16="http://schemas.microsoft.com/office/drawing/2014/main" id="{640404C1-142E-4B6D-BEE9-13983E028070}"/>
                </a:ext>
              </a:extLst>
            </p:cNvPr>
            <p:cNvSpPr>
              <a:spLocks/>
            </p:cNvSpPr>
            <p:nvPr/>
          </p:nvSpPr>
          <p:spPr bwMode="auto">
            <a:xfrm>
              <a:off x="6357937" y="4892588"/>
              <a:ext cx="431800" cy="415925"/>
            </a:xfrm>
            <a:custGeom>
              <a:avLst/>
              <a:gdLst>
                <a:gd name="T0" fmla="*/ 93 w 272"/>
                <a:gd name="T1" fmla="*/ 11 h 262"/>
                <a:gd name="T2" fmla="*/ 50 w 272"/>
                <a:gd name="T3" fmla="*/ 11 h 262"/>
                <a:gd name="T4" fmla="*/ 36 w 272"/>
                <a:gd name="T5" fmla="*/ 4 h 262"/>
                <a:gd name="T6" fmla="*/ 21 w 272"/>
                <a:gd name="T7" fmla="*/ 0 h 262"/>
                <a:gd name="T8" fmla="*/ 11 w 272"/>
                <a:gd name="T9" fmla="*/ 8 h 262"/>
                <a:gd name="T10" fmla="*/ 0 w 272"/>
                <a:gd name="T11" fmla="*/ 11 h 262"/>
                <a:gd name="T12" fmla="*/ 0 w 272"/>
                <a:gd name="T13" fmla="*/ 26 h 262"/>
                <a:gd name="T14" fmla="*/ 7 w 272"/>
                <a:gd name="T15" fmla="*/ 40 h 262"/>
                <a:gd name="T16" fmla="*/ 11 w 272"/>
                <a:gd name="T17" fmla="*/ 43 h 262"/>
                <a:gd name="T18" fmla="*/ 18 w 272"/>
                <a:gd name="T19" fmla="*/ 54 h 262"/>
                <a:gd name="T20" fmla="*/ 21 w 272"/>
                <a:gd name="T21" fmla="*/ 65 h 262"/>
                <a:gd name="T22" fmla="*/ 32 w 272"/>
                <a:gd name="T23" fmla="*/ 79 h 262"/>
                <a:gd name="T24" fmla="*/ 36 w 272"/>
                <a:gd name="T25" fmla="*/ 90 h 262"/>
                <a:gd name="T26" fmla="*/ 43 w 272"/>
                <a:gd name="T27" fmla="*/ 104 h 262"/>
                <a:gd name="T28" fmla="*/ 57 w 272"/>
                <a:gd name="T29" fmla="*/ 122 h 262"/>
                <a:gd name="T30" fmla="*/ 57 w 272"/>
                <a:gd name="T31" fmla="*/ 137 h 262"/>
                <a:gd name="T32" fmla="*/ 57 w 272"/>
                <a:gd name="T33" fmla="*/ 162 h 262"/>
                <a:gd name="T34" fmla="*/ 64 w 272"/>
                <a:gd name="T35" fmla="*/ 176 h 262"/>
                <a:gd name="T36" fmla="*/ 64 w 272"/>
                <a:gd name="T37" fmla="*/ 191 h 262"/>
                <a:gd name="T38" fmla="*/ 68 w 272"/>
                <a:gd name="T39" fmla="*/ 205 h 262"/>
                <a:gd name="T40" fmla="*/ 68 w 272"/>
                <a:gd name="T41" fmla="*/ 216 h 262"/>
                <a:gd name="T42" fmla="*/ 79 w 272"/>
                <a:gd name="T43" fmla="*/ 237 h 262"/>
                <a:gd name="T44" fmla="*/ 89 w 272"/>
                <a:gd name="T45" fmla="*/ 248 h 262"/>
                <a:gd name="T46" fmla="*/ 97 w 272"/>
                <a:gd name="T47" fmla="*/ 255 h 262"/>
                <a:gd name="T48" fmla="*/ 104 w 272"/>
                <a:gd name="T49" fmla="*/ 252 h 262"/>
                <a:gd name="T50" fmla="*/ 118 w 272"/>
                <a:gd name="T51" fmla="*/ 255 h 262"/>
                <a:gd name="T52" fmla="*/ 129 w 272"/>
                <a:gd name="T53" fmla="*/ 262 h 262"/>
                <a:gd name="T54" fmla="*/ 147 w 272"/>
                <a:gd name="T55" fmla="*/ 262 h 262"/>
                <a:gd name="T56" fmla="*/ 161 w 272"/>
                <a:gd name="T57" fmla="*/ 255 h 262"/>
                <a:gd name="T58" fmla="*/ 168 w 272"/>
                <a:gd name="T59" fmla="*/ 230 h 262"/>
                <a:gd name="T60" fmla="*/ 168 w 272"/>
                <a:gd name="T61" fmla="*/ 169 h 262"/>
                <a:gd name="T62" fmla="*/ 168 w 272"/>
                <a:gd name="T63" fmla="*/ 108 h 262"/>
                <a:gd name="T64" fmla="*/ 190 w 272"/>
                <a:gd name="T65" fmla="*/ 76 h 262"/>
                <a:gd name="T66" fmla="*/ 190 w 272"/>
                <a:gd name="T67" fmla="*/ 33 h 262"/>
                <a:gd name="T68" fmla="*/ 229 w 272"/>
                <a:gd name="T69" fmla="*/ 26 h 262"/>
                <a:gd name="T70" fmla="*/ 240 w 272"/>
                <a:gd name="T71" fmla="*/ 33 h 262"/>
                <a:gd name="T72" fmla="*/ 247 w 272"/>
                <a:gd name="T73" fmla="*/ 33 h 262"/>
                <a:gd name="T74" fmla="*/ 265 w 272"/>
                <a:gd name="T75" fmla="*/ 22 h 262"/>
                <a:gd name="T76" fmla="*/ 268 w 272"/>
                <a:gd name="T77" fmla="*/ 15 h 262"/>
                <a:gd name="T78" fmla="*/ 254 w 272"/>
                <a:gd name="T79" fmla="*/ 15 h 262"/>
                <a:gd name="T80" fmla="*/ 236 w 272"/>
                <a:gd name="T81" fmla="*/ 18 h 262"/>
                <a:gd name="T82" fmla="*/ 204 w 272"/>
                <a:gd name="T83" fmla="*/ 26 h 262"/>
                <a:gd name="T84" fmla="*/ 193 w 272"/>
                <a:gd name="T85" fmla="*/ 26 h 262"/>
                <a:gd name="T86" fmla="*/ 172 w 272"/>
                <a:gd name="T87" fmla="*/ 22 h 262"/>
                <a:gd name="T88" fmla="*/ 150 w 272"/>
                <a:gd name="T89" fmla="*/ 22 h 262"/>
                <a:gd name="T90" fmla="*/ 136 w 272"/>
                <a:gd name="T91" fmla="*/ 1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2" h="262">
                  <a:moveTo>
                    <a:pt x="129" y="11"/>
                  </a:moveTo>
                  <a:lnTo>
                    <a:pt x="111" y="11"/>
                  </a:lnTo>
                  <a:lnTo>
                    <a:pt x="93" y="11"/>
                  </a:lnTo>
                  <a:lnTo>
                    <a:pt x="75" y="11"/>
                  </a:lnTo>
                  <a:lnTo>
                    <a:pt x="54" y="11"/>
                  </a:lnTo>
                  <a:lnTo>
                    <a:pt x="50" y="11"/>
                  </a:lnTo>
                  <a:lnTo>
                    <a:pt x="46" y="11"/>
                  </a:lnTo>
                  <a:lnTo>
                    <a:pt x="39" y="8"/>
                  </a:lnTo>
                  <a:lnTo>
                    <a:pt x="36" y="4"/>
                  </a:lnTo>
                  <a:lnTo>
                    <a:pt x="32" y="0"/>
                  </a:lnTo>
                  <a:lnTo>
                    <a:pt x="28" y="0"/>
                  </a:lnTo>
                  <a:lnTo>
                    <a:pt x="21" y="0"/>
                  </a:lnTo>
                  <a:lnTo>
                    <a:pt x="18" y="4"/>
                  </a:lnTo>
                  <a:lnTo>
                    <a:pt x="14" y="8"/>
                  </a:lnTo>
                  <a:lnTo>
                    <a:pt x="11" y="8"/>
                  </a:lnTo>
                  <a:lnTo>
                    <a:pt x="7" y="4"/>
                  </a:lnTo>
                  <a:lnTo>
                    <a:pt x="3" y="8"/>
                  </a:lnTo>
                  <a:lnTo>
                    <a:pt x="0" y="11"/>
                  </a:lnTo>
                  <a:lnTo>
                    <a:pt x="0" y="18"/>
                  </a:lnTo>
                  <a:lnTo>
                    <a:pt x="0" y="22"/>
                  </a:lnTo>
                  <a:lnTo>
                    <a:pt x="0" y="26"/>
                  </a:lnTo>
                  <a:lnTo>
                    <a:pt x="0" y="29"/>
                  </a:lnTo>
                  <a:lnTo>
                    <a:pt x="3" y="36"/>
                  </a:lnTo>
                  <a:lnTo>
                    <a:pt x="7" y="40"/>
                  </a:lnTo>
                  <a:lnTo>
                    <a:pt x="7" y="40"/>
                  </a:lnTo>
                  <a:lnTo>
                    <a:pt x="11" y="40"/>
                  </a:lnTo>
                  <a:lnTo>
                    <a:pt x="11" y="43"/>
                  </a:lnTo>
                  <a:lnTo>
                    <a:pt x="14" y="47"/>
                  </a:lnTo>
                  <a:lnTo>
                    <a:pt x="18" y="51"/>
                  </a:lnTo>
                  <a:lnTo>
                    <a:pt x="18" y="54"/>
                  </a:lnTo>
                  <a:lnTo>
                    <a:pt x="21" y="58"/>
                  </a:lnTo>
                  <a:lnTo>
                    <a:pt x="21" y="58"/>
                  </a:lnTo>
                  <a:lnTo>
                    <a:pt x="21" y="65"/>
                  </a:lnTo>
                  <a:lnTo>
                    <a:pt x="25" y="65"/>
                  </a:lnTo>
                  <a:lnTo>
                    <a:pt x="28" y="76"/>
                  </a:lnTo>
                  <a:lnTo>
                    <a:pt x="32" y="79"/>
                  </a:lnTo>
                  <a:lnTo>
                    <a:pt x="32" y="79"/>
                  </a:lnTo>
                  <a:lnTo>
                    <a:pt x="32" y="83"/>
                  </a:lnTo>
                  <a:lnTo>
                    <a:pt x="36" y="90"/>
                  </a:lnTo>
                  <a:lnTo>
                    <a:pt x="39" y="97"/>
                  </a:lnTo>
                  <a:lnTo>
                    <a:pt x="43" y="101"/>
                  </a:lnTo>
                  <a:lnTo>
                    <a:pt x="43" y="104"/>
                  </a:lnTo>
                  <a:lnTo>
                    <a:pt x="46" y="108"/>
                  </a:lnTo>
                  <a:lnTo>
                    <a:pt x="54" y="115"/>
                  </a:lnTo>
                  <a:lnTo>
                    <a:pt x="57" y="122"/>
                  </a:lnTo>
                  <a:lnTo>
                    <a:pt x="57" y="122"/>
                  </a:lnTo>
                  <a:lnTo>
                    <a:pt x="57" y="130"/>
                  </a:lnTo>
                  <a:lnTo>
                    <a:pt x="57" y="137"/>
                  </a:lnTo>
                  <a:lnTo>
                    <a:pt x="57" y="151"/>
                  </a:lnTo>
                  <a:lnTo>
                    <a:pt x="57" y="155"/>
                  </a:lnTo>
                  <a:lnTo>
                    <a:pt x="57" y="162"/>
                  </a:lnTo>
                  <a:lnTo>
                    <a:pt x="57" y="165"/>
                  </a:lnTo>
                  <a:lnTo>
                    <a:pt x="61" y="169"/>
                  </a:lnTo>
                  <a:lnTo>
                    <a:pt x="64" y="176"/>
                  </a:lnTo>
                  <a:lnTo>
                    <a:pt x="64" y="180"/>
                  </a:lnTo>
                  <a:lnTo>
                    <a:pt x="64" y="183"/>
                  </a:lnTo>
                  <a:lnTo>
                    <a:pt x="64" y="191"/>
                  </a:lnTo>
                  <a:lnTo>
                    <a:pt x="64" y="194"/>
                  </a:lnTo>
                  <a:lnTo>
                    <a:pt x="68" y="201"/>
                  </a:lnTo>
                  <a:lnTo>
                    <a:pt x="68" y="205"/>
                  </a:lnTo>
                  <a:lnTo>
                    <a:pt x="68" y="205"/>
                  </a:lnTo>
                  <a:lnTo>
                    <a:pt x="68" y="209"/>
                  </a:lnTo>
                  <a:lnTo>
                    <a:pt x="68" y="216"/>
                  </a:lnTo>
                  <a:lnTo>
                    <a:pt x="71" y="219"/>
                  </a:lnTo>
                  <a:lnTo>
                    <a:pt x="71" y="226"/>
                  </a:lnTo>
                  <a:lnTo>
                    <a:pt x="79" y="237"/>
                  </a:lnTo>
                  <a:lnTo>
                    <a:pt x="82" y="244"/>
                  </a:lnTo>
                  <a:lnTo>
                    <a:pt x="86" y="248"/>
                  </a:lnTo>
                  <a:lnTo>
                    <a:pt x="89" y="248"/>
                  </a:lnTo>
                  <a:lnTo>
                    <a:pt x="97" y="255"/>
                  </a:lnTo>
                  <a:lnTo>
                    <a:pt x="97" y="255"/>
                  </a:lnTo>
                  <a:lnTo>
                    <a:pt x="97" y="255"/>
                  </a:lnTo>
                  <a:lnTo>
                    <a:pt x="100" y="255"/>
                  </a:lnTo>
                  <a:lnTo>
                    <a:pt x="100" y="255"/>
                  </a:lnTo>
                  <a:lnTo>
                    <a:pt x="104" y="252"/>
                  </a:lnTo>
                  <a:lnTo>
                    <a:pt x="107" y="248"/>
                  </a:lnTo>
                  <a:lnTo>
                    <a:pt x="111" y="248"/>
                  </a:lnTo>
                  <a:lnTo>
                    <a:pt x="118" y="255"/>
                  </a:lnTo>
                  <a:lnTo>
                    <a:pt x="118" y="259"/>
                  </a:lnTo>
                  <a:lnTo>
                    <a:pt x="125" y="262"/>
                  </a:lnTo>
                  <a:lnTo>
                    <a:pt x="129" y="262"/>
                  </a:lnTo>
                  <a:lnTo>
                    <a:pt x="136" y="262"/>
                  </a:lnTo>
                  <a:lnTo>
                    <a:pt x="143" y="262"/>
                  </a:lnTo>
                  <a:lnTo>
                    <a:pt x="147" y="262"/>
                  </a:lnTo>
                  <a:lnTo>
                    <a:pt x="150" y="262"/>
                  </a:lnTo>
                  <a:lnTo>
                    <a:pt x="157" y="259"/>
                  </a:lnTo>
                  <a:lnTo>
                    <a:pt x="161" y="255"/>
                  </a:lnTo>
                  <a:lnTo>
                    <a:pt x="165" y="252"/>
                  </a:lnTo>
                  <a:lnTo>
                    <a:pt x="168" y="252"/>
                  </a:lnTo>
                  <a:lnTo>
                    <a:pt x="168" y="230"/>
                  </a:lnTo>
                  <a:lnTo>
                    <a:pt x="168" y="212"/>
                  </a:lnTo>
                  <a:lnTo>
                    <a:pt x="168" y="191"/>
                  </a:lnTo>
                  <a:lnTo>
                    <a:pt x="168" y="169"/>
                  </a:lnTo>
                  <a:lnTo>
                    <a:pt x="168" y="151"/>
                  </a:lnTo>
                  <a:lnTo>
                    <a:pt x="168" y="130"/>
                  </a:lnTo>
                  <a:lnTo>
                    <a:pt x="168" y="108"/>
                  </a:lnTo>
                  <a:lnTo>
                    <a:pt x="190" y="108"/>
                  </a:lnTo>
                  <a:lnTo>
                    <a:pt x="190" y="97"/>
                  </a:lnTo>
                  <a:lnTo>
                    <a:pt x="190" y="76"/>
                  </a:lnTo>
                  <a:lnTo>
                    <a:pt x="190" y="54"/>
                  </a:lnTo>
                  <a:lnTo>
                    <a:pt x="190" y="36"/>
                  </a:lnTo>
                  <a:lnTo>
                    <a:pt x="190" y="33"/>
                  </a:lnTo>
                  <a:lnTo>
                    <a:pt x="218" y="29"/>
                  </a:lnTo>
                  <a:lnTo>
                    <a:pt x="225" y="26"/>
                  </a:lnTo>
                  <a:lnTo>
                    <a:pt x="229" y="26"/>
                  </a:lnTo>
                  <a:lnTo>
                    <a:pt x="236" y="26"/>
                  </a:lnTo>
                  <a:lnTo>
                    <a:pt x="240" y="29"/>
                  </a:lnTo>
                  <a:lnTo>
                    <a:pt x="240" y="33"/>
                  </a:lnTo>
                  <a:lnTo>
                    <a:pt x="243" y="40"/>
                  </a:lnTo>
                  <a:lnTo>
                    <a:pt x="243" y="36"/>
                  </a:lnTo>
                  <a:lnTo>
                    <a:pt x="247" y="33"/>
                  </a:lnTo>
                  <a:lnTo>
                    <a:pt x="254" y="26"/>
                  </a:lnTo>
                  <a:lnTo>
                    <a:pt x="265" y="26"/>
                  </a:lnTo>
                  <a:lnTo>
                    <a:pt x="265" y="22"/>
                  </a:lnTo>
                  <a:lnTo>
                    <a:pt x="268" y="22"/>
                  </a:lnTo>
                  <a:lnTo>
                    <a:pt x="272" y="22"/>
                  </a:lnTo>
                  <a:lnTo>
                    <a:pt x="268" y="15"/>
                  </a:lnTo>
                  <a:lnTo>
                    <a:pt x="268" y="15"/>
                  </a:lnTo>
                  <a:lnTo>
                    <a:pt x="265" y="15"/>
                  </a:lnTo>
                  <a:lnTo>
                    <a:pt x="254" y="15"/>
                  </a:lnTo>
                  <a:lnTo>
                    <a:pt x="254" y="11"/>
                  </a:lnTo>
                  <a:lnTo>
                    <a:pt x="240" y="15"/>
                  </a:lnTo>
                  <a:lnTo>
                    <a:pt x="236" y="18"/>
                  </a:lnTo>
                  <a:lnTo>
                    <a:pt x="236" y="18"/>
                  </a:lnTo>
                  <a:lnTo>
                    <a:pt x="233" y="18"/>
                  </a:lnTo>
                  <a:lnTo>
                    <a:pt x="204" y="26"/>
                  </a:lnTo>
                  <a:lnTo>
                    <a:pt x="200" y="26"/>
                  </a:lnTo>
                  <a:lnTo>
                    <a:pt x="197" y="26"/>
                  </a:lnTo>
                  <a:lnTo>
                    <a:pt x="193" y="26"/>
                  </a:lnTo>
                  <a:lnTo>
                    <a:pt x="190" y="22"/>
                  </a:lnTo>
                  <a:lnTo>
                    <a:pt x="183" y="22"/>
                  </a:lnTo>
                  <a:lnTo>
                    <a:pt x="172" y="22"/>
                  </a:lnTo>
                  <a:lnTo>
                    <a:pt x="161" y="18"/>
                  </a:lnTo>
                  <a:lnTo>
                    <a:pt x="154" y="22"/>
                  </a:lnTo>
                  <a:lnTo>
                    <a:pt x="150" y="22"/>
                  </a:lnTo>
                  <a:lnTo>
                    <a:pt x="143" y="18"/>
                  </a:lnTo>
                  <a:lnTo>
                    <a:pt x="143" y="15"/>
                  </a:lnTo>
                  <a:lnTo>
                    <a:pt x="136" y="11"/>
                  </a:lnTo>
                  <a:lnTo>
                    <a:pt x="129" y="11"/>
                  </a:lnTo>
                </a:path>
              </a:pathLst>
            </a:custGeom>
            <a:solidFill>
              <a:schemeClr val="tx1">
                <a:lumMod val="50000"/>
                <a:lumOff val="50000"/>
              </a:schemeClr>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0" name="Freeform 3439">
              <a:extLst>
                <a:ext uri="{FF2B5EF4-FFF2-40B4-BE49-F238E27FC236}">
                  <a16:creationId xmlns:a16="http://schemas.microsoft.com/office/drawing/2014/main" id="{A93C13C9-02B0-4C91-9B44-DF57F524EBBB}"/>
                </a:ext>
              </a:extLst>
            </p:cNvPr>
            <p:cNvSpPr>
              <a:spLocks/>
            </p:cNvSpPr>
            <p:nvPr/>
          </p:nvSpPr>
          <p:spPr bwMode="auto">
            <a:xfrm>
              <a:off x="6954837" y="4687800"/>
              <a:ext cx="341313" cy="541338"/>
            </a:xfrm>
            <a:custGeom>
              <a:avLst/>
              <a:gdLst>
                <a:gd name="T0" fmla="*/ 215 w 215"/>
                <a:gd name="T1" fmla="*/ 4 h 341"/>
                <a:gd name="T2" fmla="*/ 211 w 215"/>
                <a:gd name="T3" fmla="*/ 18 h 341"/>
                <a:gd name="T4" fmla="*/ 211 w 215"/>
                <a:gd name="T5" fmla="*/ 47 h 341"/>
                <a:gd name="T6" fmla="*/ 211 w 215"/>
                <a:gd name="T7" fmla="*/ 65 h 341"/>
                <a:gd name="T8" fmla="*/ 211 w 215"/>
                <a:gd name="T9" fmla="*/ 76 h 341"/>
                <a:gd name="T10" fmla="*/ 215 w 215"/>
                <a:gd name="T11" fmla="*/ 83 h 341"/>
                <a:gd name="T12" fmla="*/ 208 w 215"/>
                <a:gd name="T13" fmla="*/ 97 h 341"/>
                <a:gd name="T14" fmla="*/ 208 w 215"/>
                <a:gd name="T15" fmla="*/ 104 h 341"/>
                <a:gd name="T16" fmla="*/ 197 w 215"/>
                <a:gd name="T17" fmla="*/ 119 h 341"/>
                <a:gd name="T18" fmla="*/ 183 w 215"/>
                <a:gd name="T19" fmla="*/ 129 h 341"/>
                <a:gd name="T20" fmla="*/ 165 w 215"/>
                <a:gd name="T21" fmla="*/ 140 h 341"/>
                <a:gd name="T22" fmla="*/ 136 w 215"/>
                <a:gd name="T23" fmla="*/ 158 h 341"/>
                <a:gd name="T24" fmla="*/ 125 w 215"/>
                <a:gd name="T25" fmla="*/ 169 h 341"/>
                <a:gd name="T26" fmla="*/ 118 w 215"/>
                <a:gd name="T27" fmla="*/ 176 h 341"/>
                <a:gd name="T28" fmla="*/ 100 w 215"/>
                <a:gd name="T29" fmla="*/ 190 h 341"/>
                <a:gd name="T30" fmla="*/ 93 w 215"/>
                <a:gd name="T31" fmla="*/ 208 h 341"/>
                <a:gd name="T32" fmla="*/ 100 w 215"/>
                <a:gd name="T33" fmla="*/ 219 h 341"/>
                <a:gd name="T34" fmla="*/ 107 w 215"/>
                <a:gd name="T35" fmla="*/ 244 h 341"/>
                <a:gd name="T36" fmla="*/ 107 w 215"/>
                <a:gd name="T37" fmla="*/ 266 h 341"/>
                <a:gd name="T38" fmla="*/ 107 w 215"/>
                <a:gd name="T39" fmla="*/ 280 h 341"/>
                <a:gd name="T40" fmla="*/ 100 w 215"/>
                <a:gd name="T41" fmla="*/ 298 h 341"/>
                <a:gd name="T42" fmla="*/ 72 w 215"/>
                <a:gd name="T43" fmla="*/ 309 h 341"/>
                <a:gd name="T44" fmla="*/ 57 w 215"/>
                <a:gd name="T45" fmla="*/ 316 h 341"/>
                <a:gd name="T46" fmla="*/ 47 w 215"/>
                <a:gd name="T47" fmla="*/ 327 h 341"/>
                <a:gd name="T48" fmla="*/ 57 w 215"/>
                <a:gd name="T49" fmla="*/ 327 h 341"/>
                <a:gd name="T50" fmla="*/ 39 w 215"/>
                <a:gd name="T51" fmla="*/ 330 h 341"/>
                <a:gd name="T52" fmla="*/ 32 w 215"/>
                <a:gd name="T53" fmla="*/ 273 h 341"/>
                <a:gd name="T54" fmla="*/ 29 w 215"/>
                <a:gd name="T55" fmla="*/ 248 h 341"/>
                <a:gd name="T56" fmla="*/ 39 w 215"/>
                <a:gd name="T57" fmla="*/ 233 h 341"/>
                <a:gd name="T58" fmla="*/ 54 w 215"/>
                <a:gd name="T59" fmla="*/ 187 h 341"/>
                <a:gd name="T60" fmla="*/ 57 w 215"/>
                <a:gd name="T61" fmla="*/ 165 h 341"/>
                <a:gd name="T62" fmla="*/ 57 w 215"/>
                <a:gd name="T63" fmla="*/ 133 h 341"/>
                <a:gd name="T64" fmla="*/ 39 w 215"/>
                <a:gd name="T65" fmla="*/ 119 h 341"/>
                <a:gd name="T66" fmla="*/ 11 w 215"/>
                <a:gd name="T67" fmla="*/ 111 h 341"/>
                <a:gd name="T68" fmla="*/ 0 w 215"/>
                <a:gd name="T69" fmla="*/ 97 h 341"/>
                <a:gd name="T70" fmla="*/ 64 w 215"/>
                <a:gd name="T71" fmla="*/ 72 h 341"/>
                <a:gd name="T72" fmla="*/ 75 w 215"/>
                <a:gd name="T73" fmla="*/ 83 h 341"/>
                <a:gd name="T74" fmla="*/ 89 w 215"/>
                <a:gd name="T75" fmla="*/ 83 h 341"/>
                <a:gd name="T76" fmla="*/ 93 w 215"/>
                <a:gd name="T77" fmla="*/ 101 h 341"/>
                <a:gd name="T78" fmla="*/ 86 w 215"/>
                <a:gd name="T79" fmla="*/ 111 h 341"/>
                <a:gd name="T80" fmla="*/ 93 w 215"/>
                <a:gd name="T81" fmla="*/ 119 h 341"/>
                <a:gd name="T82" fmla="*/ 100 w 215"/>
                <a:gd name="T83" fmla="*/ 129 h 341"/>
                <a:gd name="T84" fmla="*/ 100 w 215"/>
                <a:gd name="T85" fmla="*/ 133 h 341"/>
                <a:gd name="T86" fmla="*/ 107 w 215"/>
                <a:gd name="T87" fmla="*/ 129 h 341"/>
                <a:gd name="T88" fmla="*/ 104 w 215"/>
                <a:gd name="T89" fmla="*/ 122 h 341"/>
                <a:gd name="T90" fmla="*/ 111 w 215"/>
                <a:gd name="T91" fmla="*/ 115 h 341"/>
                <a:gd name="T92" fmla="*/ 118 w 215"/>
                <a:gd name="T93" fmla="*/ 104 h 341"/>
                <a:gd name="T94" fmla="*/ 118 w 215"/>
                <a:gd name="T95" fmla="*/ 90 h 341"/>
                <a:gd name="T96" fmla="*/ 111 w 215"/>
                <a:gd name="T97" fmla="*/ 72 h 341"/>
                <a:gd name="T98" fmla="*/ 97 w 215"/>
                <a:gd name="T99" fmla="*/ 61 h 341"/>
                <a:gd name="T100" fmla="*/ 97 w 215"/>
                <a:gd name="T101" fmla="*/ 43 h 341"/>
                <a:gd name="T102" fmla="*/ 100 w 215"/>
                <a:gd name="T103" fmla="*/ 25 h 341"/>
                <a:gd name="T104" fmla="*/ 118 w 215"/>
                <a:gd name="T105" fmla="*/ 18 h 341"/>
                <a:gd name="T106" fmla="*/ 129 w 215"/>
                <a:gd name="T107" fmla="*/ 22 h 341"/>
                <a:gd name="T108" fmla="*/ 140 w 215"/>
                <a:gd name="T109" fmla="*/ 18 h 341"/>
                <a:gd name="T110" fmla="*/ 161 w 215"/>
                <a:gd name="T111" fmla="*/ 15 h 341"/>
                <a:gd name="T112" fmla="*/ 179 w 215"/>
                <a:gd name="T113" fmla="*/ 15 h 341"/>
                <a:gd name="T114" fmla="*/ 201 w 215"/>
                <a:gd name="T115" fmla="*/ 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341">
                  <a:moveTo>
                    <a:pt x="215" y="0"/>
                  </a:moveTo>
                  <a:lnTo>
                    <a:pt x="215" y="0"/>
                  </a:lnTo>
                  <a:lnTo>
                    <a:pt x="215" y="0"/>
                  </a:lnTo>
                  <a:lnTo>
                    <a:pt x="215" y="4"/>
                  </a:lnTo>
                  <a:lnTo>
                    <a:pt x="215" y="7"/>
                  </a:lnTo>
                  <a:lnTo>
                    <a:pt x="215" y="11"/>
                  </a:lnTo>
                  <a:lnTo>
                    <a:pt x="211" y="15"/>
                  </a:lnTo>
                  <a:lnTo>
                    <a:pt x="211" y="18"/>
                  </a:lnTo>
                  <a:lnTo>
                    <a:pt x="208" y="25"/>
                  </a:lnTo>
                  <a:lnTo>
                    <a:pt x="208" y="33"/>
                  </a:lnTo>
                  <a:lnTo>
                    <a:pt x="211" y="40"/>
                  </a:lnTo>
                  <a:lnTo>
                    <a:pt x="211" y="47"/>
                  </a:lnTo>
                  <a:lnTo>
                    <a:pt x="208" y="47"/>
                  </a:lnTo>
                  <a:lnTo>
                    <a:pt x="208" y="51"/>
                  </a:lnTo>
                  <a:lnTo>
                    <a:pt x="211" y="51"/>
                  </a:lnTo>
                  <a:lnTo>
                    <a:pt x="211" y="65"/>
                  </a:lnTo>
                  <a:lnTo>
                    <a:pt x="211" y="72"/>
                  </a:lnTo>
                  <a:lnTo>
                    <a:pt x="211" y="76"/>
                  </a:lnTo>
                  <a:lnTo>
                    <a:pt x="211" y="76"/>
                  </a:lnTo>
                  <a:lnTo>
                    <a:pt x="211" y="76"/>
                  </a:lnTo>
                  <a:lnTo>
                    <a:pt x="215" y="76"/>
                  </a:lnTo>
                  <a:lnTo>
                    <a:pt x="211" y="79"/>
                  </a:lnTo>
                  <a:lnTo>
                    <a:pt x="215" y="79"/>
                  </a:lnTo>
                  <a:lnTo>
                    <a:pt x="215" y="83"/>
                  </a:lnTo>
                  <a:lnTo>
                    <a:pt x="215" y="86"/>
                  </a:lnTo>
                  <a:lnTo>
                    <a:pt x="215" y="90"/>
                  </a:lnTo>
                  <a:lnTo>
                    <a:pt x="211" y="94"/>
                  </a:lnTo>
                  <a:lnTo>
                    <a:pt x="208" y="97"/>
                  </a:lnTo>
                  <a:lnTo>
                    <a:pt x="211" y="97"/>
                  </a:lnTo>
                  <a:lnTo>
                    <a:pt x="211" y="101"/>
                  </a:lnTo>
                  <a:lnTo>
                    <a:pt x="211" y="104"/>
                  </a:lnTo>
                  <a:lnTo>
                    <a:pt x="208" y="104"/>
                  </a:lnTo>
                  <a:lnTo>
                    <a:pt x="201" y="111"/>
                  </a:lnTo>
                  <a:lnTo>
                    <a:pt x="201" y="115"/>
                  </a:lnTo>
                  <a:lnTo>
                    <a:pt x="193" y="119"/>
                  </a:lnTo>
                  <a:lnTo>
                    <a:pt x="197" y="119"/>
                  </a:lnTo>
                  <a:lnTo>
                    <a:pt x="193" y="122"/>
                  </a:lnTo>
                  <a:lnTo>
                    <a:pt x="190" y="126"/>
                  </a:lnTo>
                  <a:lnTo>
                    <a:pt x="186" y="129"/>
                  </a:lnTo>
                  <a:lnTo>
                    <a:pt x="183" y="129"/>
                  </a:lnTo>
                  <a:lnTo>
                    <a:pt x="179" y="133"/>
                  </a:lnTo>
                  <a:lnTo>
                    <a:pt x="175" y="137"/>
                  </a:lnTo>
                  <a:lnTo>
                    <a:pt x="168" y="137"/>
                  </a:lnTo>
                  <a:lnTo>
                    <a:pt x="165" y="140"/>
                  </a:lnTo>
                  <a:lnTo>
                    <a:pt x="147" y="147"/>
                  </a:lnTo>
                  <a:lnTo>
                    <a:pt x="140" y="155"/>
                  </a:lnTo>
                  <a:lnTo>
                    <a:pt x="136" y="158"/>
                  </a:lnTo>
                  <a:lnTo>
                    <a:pt x="136" y="158"/>
                  </a:lnTo>
                  <a:lnTo>
                    <a:pt x="132" y="158"/>
                  </a:lnTo>
                  <a:lnTo>
                    <a:pt x="129" y="162"/>
                  </a:lnTo>
                  <a:lnTo>
                    <a:pt x="132" y="162"/>
                  </a:lnTo>
                  <a:lnTo>
                    <a:pt x="125" y="169"/>
                  </a:lnTo>
                  <a:lnTo>
                    <a:pt x="125" y="172"/>
                  </a:lnTo>
                  <a:lnTo>
                    <a:pt x="122" y="172"/>
                  </a:lnTo>
                  <a:lnTo>
                    <a:pt x="122" y="169"/>
                  </a:lnTo>
                  <a:lnTo>
                    <a:pt x="118" y="176"/>
                  </a:lnTo>
                  <a:lnTo>
                    <a:pt x="115" y="176"/>
                  </a:lnTo>
                  <a:lnTo>
                    <a:pt x="111" y="180"/>
                  </a:lnTo>
                  <a:lnTo>
                    <a:pt x="104" y="187"/>
                  </a:lnTo>
                  <a:lnTo>
                    <a:pt x="100" y="190"/>
                  </a:lnTo>
                  <a:lnTo>
                    <a:pt x="97" y="194"/>
                  </a:lnTo>
                  <a:lnTo>
                    <a:pt x="93" y="194"/>
                  </a:lnTo>
                  <a:lnTo>
                    <a:pt x="93" y="205"/>
                  </a:lnTo>
                  <a:lnTo>
                    <a:pt x="93" y="208"/>
                  </a:lnTo>
                  <a:lnTo>
                    <a:pt x="97" y="212"/>
                  </a:lnTo>
                  <a:lnTo>
                    <a:pt x="100" y="216"/>
                  </a:lnTo>
                  <a:lnTo>
                    <a:pt x="100" y="219"/>
                  </a:lnTo>
                  <a:lnTo>
                    <a:pt x="100" y="219"/>
                  </a:lnTo>
                  <a:lnTo>
                    <a:pt x="100" y="223"/>
                  </a:lnTo>
                  <a:lnTo>
                    <a:pt x="104" y="237"/>
                  </a:lnTo>
                  <a:lnTo>
                    <a:pt x="104" y="244"/>
                  </a:lnTo>
                  <a:lnTo>
                    <a:pt x="107" y="244"/>
                  </a:lnTo>
                  <a:lnTo>
                    <a:pt x="107" y="244"/>
                  </a:lnTo>
                  <a:lnTo>
                    <a:pt x="111" y="244"/>
                  </a:lnTo>
                  <a:lnTo>
                    <a:pt x="111" y="251"/>
                  </a:lnTo>
                  <a:lnTo>
                    <a:pt x="107" y="266"/>
                  </a:lnTo>
                  <a:lnTo>
                    <a:pt x="104" y="284"/>
                  </a:lnTo>
                  <a:lnTo>
                    <a:pt x="104" y="287"/>
                  </a:lnTo>
                  <a:lnTo>
                    <a:pt x="107" y="284"/>
                  </a:lnTo>
                  <a:lnTo>
                    <a:pt x="107" y="280"/>
                  </a:lnTo>
                  <a:lnTo>
                    <a:pt x="107" y="280"/>
                  </a:lnTo>
                  <a:lnTo>
                    <a:pt x="107" y="287"/>
                  </a:lnTo>
                  <a:lnTo>
                    <a:pt x="104" y="291"/>
                  </a:lnTo>
                  <a:lnTo>
                    <a:pt x="100" y="298"/>
                  </a:lnTo>
                  <a:lnTo>
                    <a:pt x="93" y="302"/>
                  </a:lnTo>
                  <a:lnTo>
                    <a:pt x="86" y="302"/>
                  </a:lnTo>
                  <a:lnTo>
                    <a:pt x="82" y="305"/>
                  </a:lnTo>
                  <a:lnTo>
                    <a:pt x="72" y="309"/>
                  </a:lnTo>
                  <a:lnTo>
                    <a:pt x="68" y="309"/>
                  </a:lnTo>
                  <a:lnTo>
                    <a:pt x="64" y="312"/>
                  </a:lnTo>
                  <a:lnTo>
                    <a:pt x="61" y="316"/>
                  </a:lnTo>
                  <a:lnTo>
                    <a:pt x="57" y="316"/>
                  </a:lnTo>
                  <a:lnTo>
                    <a:pt x="54" y="316"/>
                  </a:lnTo>
                  <a:lnTo>
                    <a:pt x="54" y="323"/>
                  </a:lnTo>
                  <a:lnTo>
                    <a:pt x="50" y="327"/>
                  </a:lnTo>
                  <a:lnTo>
                    <a:pt x="47" y="327"/>
                  </a:lnTo>
                  <a:lnTo>
                    <a:pt x="50" y="330"/>
                  </a:lnTo>
                  <a:lnTo>
                    <a:pt x="54" y="334"/>
                  </a:lnTo>
                  <a:lnTo>
                    <a:pt x="57" y="330"/>
                  </a:lnTo>
                  <a:lnTo>
                    <a:pt x="57" y="327"/>
                  </a:lnTo>
                  <a:lnTo>
                    <a:pt x="57" y="341"/>
                  </a:lnTo>
                  <a:lnTo>
                    <a:pt x="54" y="341"/>
                  </a:lnTo>
                  <a:lnTo>
                    <a:pt x="39" y="341"/>
                  </a:lnTo>
                  <a:lnTo>
                    <a:pt x="39" y="330"/>
                  </a:lnTo>
                  <a:lnTo>
                    <a:pt x="39" y="323"/>
                  </a:lnTo>
                  <a:lnTo>
                    <a:pt x="39" y="320"/>
                  </a:lnTo>
                  <a:lnTo>
                    <a:pt x="36" y="287"/>
                  </a:lnTo>
                  <a:lnTo>
                    <a:pt x="32" y="273"/>
                  </a:lnTo>
                  <a:lnTo>
                    <a:pt x="29" y="259"/>
                  </a:lnTo>
                  <a:lnTo>
                    <a:pt x="29" y="251"/>
                  </a:lnTo>
                  <a:lnTo>
                    <a:pt x="29" y="251"/>
                  </a:lnTo>
                  <a:lnTo>
                    <a:pt x="29" y="248"/>
                  </a:lnTo>
                  <a:lnTo>
                    <a:pt x="32" y="241"/>
                  </a:lnTo>
                  <a:lnTo>
                    <a:pt x="32" y="237"/>
                  </a:lnTo>
                  <a:lnTo>
                    <a:pt x="39" y="237"/>
                  </a:lnTo>
                  <a:lnTo>
                    <a:pt x="39" y="233"/>
                  </a:lnTo>
                  <a:lnTo>
                    <a:pt x="47" y="219"/>
                  </a:lnTo>
                  <a:lnTo>
                    <a:pt x="50" y="208"/>
                  </a:lnTo>
                  <a:lnTo>
                    <a:pt x="57" y="198"/>
                  </a:lnTo>
                  <a:lnTo>
                    <a:pt x="54" y="187"/>
                  </a:lnTo>
                  <a:lnTo>
                    <a:pt x="54" y="183"/>
                  </a:lnTo>
                  <a:lnTo>
                    <a:pt x="54" y="176"/>
                  </a:lnTo>
                  <a:lnTo>
                    <a:pt x="57" y="169"/>
                  </a:lnTo>
                  <a:lnTo>
                    <a:pt x="57" y="165"/>
                  </a:lnTo>
                  <a:lnTo>
                    <a:pt x="57" y="158"/>
                  </a:lnTo>
                  <a:lnTo>
                    <a:pt x="57" y="155"/>
                  </a:lnTo>
                  <a:lnTo>
                    <a:pt x="57" y="144"/>
                  </a:lnTo>
                  <a:lnTo>
                    <a:pt x="57" y="133"/>
                  </a:lnTo>
                  <a:lnTo>
                    <a:pt x="57" y="129"/>
                  </a:lnTo>
                  <a:lnTo>
                    <a:pt x="54" y="126"/>
                  </a:lnTo>
                  <a:lnTo>
                    <a:pt x="54" y="122"/>
                  </a:lnTo>
                  <a:lnTo>
                    <a:pt x="39" y="119"/>
                  </a:lnTo>
                  <a:lnTo>
                    <a:pt x="29" y="115"/>
                  </a:lnTo>
                  <a:lnTo>
                    <a:pt x="25" y="111"/>
                  </a:lnTo>
                  <a:lnTo>
                    <a:pt x="18" y="111"/>
                  </a:lnTo>
                  <a:lnTo>
                    <a:pt x="11" y="111"/>
                  </a:lnTo>
                  <a:lnTo>
                    <a:pt x="4" y="111"/>
                  </a:lnTo>
                  <a:lnTo>
                    <a:pt x="4" y="104"/>
                  </a:lnTo>
                  <a:lnTo>
                    <a:pt x="4" y="104"/>
                  </a:lnTo>
                  <a:lnTo>
                    <a:pt x="0" y="97"/>
                  </a:lnTo>
                  <a:lnTo>
                    <a:pt x="0" y="94"/>
                  </a:lnTo>
                  <a:lnTo>
                    <a:pt x="61" y="72"/>
                  </a:lnTo>
                  <a:lnTo>
                    <a:pt x="64" y="72"/>
                  </a:lnTo>
                  <a:lnTo>
                    <a:pt x="64" y="72"/>
                  </a:lnTo>
                  <a:lnTo>
                    <a:pt x="64" y="72"/>
                  </a:lnTo>
                  <a:lnTo>
                    <a:pt x="68" y="79"/>
                  </a:lnTo>
                  <a:lnTo>
                    <a:pt x="72" y="83"/>
                  </a:lnTo>
                  <a:lnTo>
                    <a:pt x="75" y="83"/>
                  </a:lnTo>
                  <a:lnTo>
                    <a:pt x="75" y="83"/>
                  </a:lnTo>
                  <a:lnTo>
                    <a:pt x="86" y="79"/>
                  </a:lnTo>
                  <a:lnTo>
                    <a:pt x="89" y="79"/>
                  </a:lnTo>
                  <a:lnTo>
                    <a:pt x="89" y="83"/>
                  </a:lnTo>
                  <a:lnTo>
                    <a:pt x="93" y="86"/>
                  </a:lnTo>
                  <a:lnTo>
                    <a:pt x="93" y="90"/>
                  </a:lnTo>
                  <a:lnTo>
                    <a:pt x="93" y="97"/>
                  </a:lnTo>
                  <a:lnTo>
                    <a:pt x="93" y="101"/>
                  </a:lnTo>
                  <a:lnTo>
                    <a:pt x="89" y="101"/>
                  </a:lnTo>
                  <a:lnTo>
                    <a:pt x="89" y="104"/>
                  </a:lnTo>
                  <a:lnTo>
                    <a:pt x="86" y="108"/>
                  </a:lnTo>
                  <a:lnTo>
                    <a:pt x="86" y="111"/>
                  </a:lnTo>
                  <a:lnTo>
                    <a:pt x="86" y="111"/>
                  </a:lnTo>
                  <a:lnTo>
                    <a:pt x="89" y="119"/>
                  </a:lnTo>
                  <a:lnTo>
                    <a:pt x="89" y="119"/>
                  </a:lnTo>
                  <a:lnTo>
                    <a:pt x="93" y="119"/>
                  </a:lnTo>
                  <a:lnTo>
                    <a:pt x="93" y="122"/>
                  </a:lnTo>
                  <a:lnTo>
                    <a:pt x="97" y="126"/>
                  </a:lnTo>
                  <a:lnTo>
                    <a:pt x="97" y="126"/>
                  </a:lnTo>
                  <a:lnTo>
                    <a:pt x="100" y="129"/>
                  </a:lnTo>
                  <a:lnTo>
                    <a:pt x="104" y="129"/>
                  </a:lnTo>
                  <a:lnTo>
                    <a:pt x="104" y="129"/>
                  </a:lnTo>
                  <a:lnTo>
                    <a:pt x="104" y="133"/>
                  </a:lnTo>
                  <a:lnTo>
                    <a:pt x="100" y="133"/>
                  </a:lnTo>
                  <a:lnTo>
                    <a:pt x="104" y="137"/>
                  </a:lnTo>
                  <a:lnTo>
                    <a:pt x="107" y="137"/>
                  </a:lnTo>
                  <a:lnTo>
                    <a:pt x="107" y="133"/>
                  </a:lnTo>
                  <a:lnTo>
                    <a:pt x="107" y="129"/>
                  </a:lnTo>
                  <a:lnTo>
                    <a:pt x="107" y="129"/>
                  </a:lnTo>
                  <a:lnTo>
                    <a:pt x="107" y="126"/>
                  </a:lnTo>
                  <a:lnTo>
                    <a:pt x="104" y="126"/>
                  </a:lnTo>
                  <a:lnTo>
                    <a:pt x="104" y="122"/>
                  </a:lnTo>
                  <a:lnTo>
                    <a:pt x="107" y="122"/>
                  </a:lnTo>
                  <a:lnTo>
                    <a:pt x="107" y="119"/>
                  </a:lnTo>
                  <a:lnTo>
                    <a:pt x="107" y="119"/>
                  </a:lnTo>
                  <a:lnTo>
                    <a:pt x="111" y="115"/>
                  </a:lnTo>
                  <a:lnTo>
                    <a:pt x="115" y="115"/>
                  </a:lnTo>
                  <a:lnTo>
                    <a:pt x="115" y="115"/>
                  </a:lnTo>
                  <a:lnTo>
                    <a:pt x="118" y="111"/>
                  </a:lnTo>
                  <a:lnTo>
                    <a:pt x="118" y="104"/>
                  </a:lnTo>
                  <a:lnTo>
                    <a:pt x="118" y="101"/>
                  </a:lnTo>
                  <a:lnTo>
                    <a:pt x="118" y="97"/>
                  </a:lnTo>
                  <a:lnTo>
                    <a:pt x="118" y="94"/>
                  </a:lnTo>
                  <a:lnTo>
                    <a:pt x="118" y="90"/>
                  </a:lnTo>
                  <a:lnTo>
                    <a:pt x="118" y="83"/>
                  </a:lnTo>
                  <a:lnTo>
                    <a:pt x="118" y="83"/>
                  </a:lnTo>
                  <a:lnTo>
                    <a:pt x="111" y="79"/>
                  </a:lnTo>
                  <a:lnTo>
                    <a:pt x="111" y="72"/>
                  </a:lnTo>
                  <a:lnTo>
                    <a:pt x="104" y="68"/>
                  </a:lnTo>
                  <a:lnTo>
                    <a:pt x="100" y="65"/>
                  </a:lnTo>
                  <a:lnTo>
                    <a:pt x="97" y="61"/>
                  </a:lnTo>
                  <a:lnTo>
                    <a:pt x="97" y="61"/>
                  </a:lnTo>
                  <a:lnTo>
                    <a:pt x="97" y="58"/>
                  </a:lnTo>
                  <a:lnTo>
                    <a:pt x="97" y="54"/>
                  </a:lnTo>
                  <a:lnTo>
                    <a:pt x="97" y="51"/>
                  </a:lnTo>
                  <a:lnTo>
                    <a:pt x="97" y="43"/>
                  </a:lnTo>
                  <a:lnTo>
                    <a:pt x="93" y="40"/>
                  </a:lnTo>
                  <a:lnTo>
                    <a:pt x="93" y="40"/>
                  </a:lnTo>
                  <a:lnTo>
                    <a:pt x="97" y="33"/>
                  </a:lnTo>
                  <a:lnTo>
                    <a:pt x="100" y="25"/>
                  </a:lnTo>
                  <a:lnTo>
                    <a:pt x="100" y="18"/>
                  </a:lnTo>
                  <a:lnTo>
                    <a:pt x="115" y="22"/>
                  </a:lnTo>
                  <a:lnTo>
                    <a:pt x="118" y="22"/>
                  </a:lnTo>
                  <a:lnTo>
                    <a:pt x="118" y="18"/>
                  </a:lnTo>
                  <a:lnTo>
                    <a:pt x="122" y="18"/>
                  </a:lnTo>
                  <a:lnTo>
                    <a:pt x="125" y="18"/>
                  </a:lnTo>
                  <a:lnTo>
                    <a:pt x="125" y="22"/>
                  </a:lnTo>
                  <a:lnTo>
                    <a:pt x="129" y="22"/>
                  </a:lnTo>
                  <a:lnTo>
                    <a:pt x="129" y="22"/>
                  </a:lnTo>
                  <a:lnTo>
                    <a:pt x="132" y="22"/>
                  </a:lnTo>
                  <a:lnTo>
                    <a:pt x="136" y="22"/>
                  </a:lnTo>
                  <a:lnTo>
                    <a:pt x="140" y="18"/>
                  </a:lnTo>
                  <a:lnTo>
                    <a:pt x="150" y="22"/>
                  </a:lnTo>
                  <a:lnTo>
                    <a:pt x="154" y="18"/>
                  </a:lnTo>
                  <a:lnTo>
                    <a:pt x="154" y="18"/>
                  </a:lnTo>
                  <a:lnTo>
                    <a:pt x="161" y="15"/>
                  </a:lnTo>
                  <a:lnTo>
                    <a:pt x="165" y="15"/>
                  </a:lnTo>
                  <a:lnTo>
                    <a:pt x="168" y="15"/>
                  </a:lnTo>
                  <a:lnTo>
                    <a:pt x="175" y="15"/>
                  </a:lnTo>
                  <a:lnTo>
                    <a:pt x="179" y="15"/>
                  </a:lnTo>
                  <a:lnTo>
                    <a:pt x="183" y="15"/>
                  </a:lnTo>
                  <a:lnTo>
                    <a:pt x="193" y="11"/>
                  </a:lnTo>
                  <a:lnTo>
                    <a:pt x="201" y="7"/>
                  </a:lnTo>
                  <a:lnTo>
                    <a:pt x="201" y="7"/>
                  </a:lnTo>
                  <a:lnTo>
                    <a:pt x="208" y="4"/>
                  </a:lnTo>
                  <a:lnTo>
                    <a:pt x="211" y="0"/>
                  </a:lnTo>
                  <a:lnTo>
                    <a:pt x="215" y="0"/>
                  </a:lnTo>
                  <a:close/>
                </a:path>
              </a:pathLst>
            </a:custGeom>
            <a:solidFill>
              <a:schemeClr val="tx1">
                <a:lumMod val="50000"/>
                <a:lumOff val="50000"/>
              </a:schemeClr>
            </a:solidFill>
            <a:ln>
              <a:solidFill>
                <a:schemeClr val="bg1"/>
              </a:solidFill>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1" name="Freeform 3440">
              <a:extLst>
                <a:ext uri="{FF2B5EF4-FFF2-40B4-BE49-F238E27FC236}">
                  <a16:creationId xmlns:a16="http://schemas.microsoft.com/office/drawing/2014/main" id="{C2E6926B-E118-47D5-A6C8-FD6FA0B19295}"/>
                </a:ext>
              </a:extLst>
            </p:cNvPr>
            <p:cNvSpPr>
              <a:spLocks/>
            </p:cNvSpPr>
            <p:nvPr/>
          </p:nvSpPr>
          <p:spPr bwMode="auto">
            <a:xfrm>
              <a:off x="6954837" y="4687800"/>
              <a:ext cx="341313" cy="541338"/>
            </a:xfrm>
            <a:custGeom>
              <a:avLst/>
              <a:gdLst>
                <a:gd name="T0" fmla="*/ 215 w 215"/>
                <a:gd name="T1" fmla="*/ 4 h 341"/>
                <a:gd name="T2" fmla="*/ 211 w 215"/>
                <a:gd name="T3" fmla="*/ 18 h 341"/>
                <a:gd name="T4" fmla="*/ 211 w 215"/>
                <a:gd name="T5" fmla="*/ 47 h 341"/>
                <a:gd name="T6" fmla="*/ 211 w 215"/>
                <a:gd name="T7" fmla="*/ 65 h 341"/>
                <a:gd name="T8" fmla="*/ 211 w 215"/>
                <a:gd name="T9" fmla="*/ 76 h 341"/>
                <a:gd name="T10" fmla="*/ 215 w 215"/>
                <a:gd name="T11" fmla="*/ 83 h 341"/>
                <a:gd name="T12" fmla="*/ 208 w 215"/>
                <a:gd name="T13" fmla="*/ 97 h 341"/>
                <a:gd name="T14" fmla="*/ 208 w 215"/>
                <a:gd name="T15" fmla="*/ 104 h 341"/>
                <a:gd name="T16" fmla="*/ 197 w 215"/>
                <a:gd name="T17" fmla="*/ 119 h 341"/>
                <a:gd name="T18" fmla="*/ 183 w 215"/>
                <a:gd name="T19" fmla="*/ 129 h 341"/>
                <a:gd name="T20" fmla="*/ 165 w 215"/>
                <a:gd name="T21" fmla="*/ 140 h 341"/>
                <a:gd name="T22" fmla="*/ 136 w 215"/>
                <a:gd name="T23" fmla="*/ 158 h 341"/>
                <a:gd name="T24" fmla="*/ 125 w 215"/>
                <a:gd name="T25" fmla="*/ 169 h 341"/>
                <a:gd name="T26" fmla="*/ 118 w 215"/>
                <a:gd name="T27" fmla="*/ 176 h 341"/>
                <a:gd name="T28" fmla="*/ 100 w 215"/>
                <a:gd name="T29" fmla="*/ 190 h 341"/>
                <a:gd name="T30" fmla="*/ 93 w 215"/>
                <a:gd name="T31" fmla="*/ 208 h 341"/>
                <a:gd name="T32" fmla="*/ 100 w 215"/>
                <a:gd name="T33" fmla="*/ 219 h 341"/>
                <a:gd name="T34" fmla="*/ 107 w 215"/>
                <a:gd name="T35" fmla="*/ 244 h 341"/>
                <a:gd name="T36" fmla="*/ 107 w 215"/>
                <a:gd name="T37" fmla="*/ 266 h 341"/>
                <a:gd name="T38" fmla="*/ 107 w 215"/>
                <a:gd name="T39" fmla="*/ 280 h 341"/>
                <a:gd name="T40" fmla="*/ 100 w 215"/>
                <a:gd name="T41" fmla="*/ 298 h 341"/>
                <a:gd name="T42" fmla="*/ 72 w 215"/>
                <a:gd name="T43" fmla="*/ 309 h 341"/>
                <a:gd name="T44" fmla="*/ 57 w 215"/>
                <a:gd name="T45" fmla="*/ 316 h 341"/>
                <a:gd name="T46" fmla="*/ 47 w 215"/>
                <a:gd name="T47" fmla="*/ 327 h 341"/>
                <a:gd name="T48" fmla="*/ 57 w 215"/>
                <a:gd name="T49" fmla="*/ 327 h 341"/>
                <a:gd name="T50" fmla="*/ 39 w 215"/>
                <a:gd name="T51" fmla="*/ 330 h 341"/>
                <a:gd name="T52" fmla="*/ 32 w 215"/>
                <a:gd name="T53" fmla="*/ 273 h 341"/>
                <a:gd name="T54" fmla="*/ 29 w 215"/>
                <a:gd name="T55" fmla="*/ 248 h 341"/>
                <a:gd name="T56" fmla="*/ 39 w 215"/>
                <a:gd name="T57" fmla="*/ 233 h 341"/>
                <a:gd name="T58" fmla="*/ 54 w 215"/>
                <a:gd name="T59" fmla="*/ 187 h 341"/>
                <a:gd name="T60" fmla="*/ 57 w 215"/>
                <a:gd name="T61" fmla="*/ 165 h 341"/>
                <a:gd name="T62" fmla="*/ 57 w 215"/>
                <a:gd name="T63" fmla="*/ 133 h 341"/>
                <a:gd name="T64" fmla="*/ 39 w 215"/>
                <a:gd name="T65" fmla="*/ 119 h 341"/>
                <a:gd name="T66" fmla="*/ 11 w 215"/>
                <a:gd name="T67" fmla="*/ 111 h 341"/>
                <a:gd name="T68" fmla="*/ 0 w 215"/>
                <a:gd name="T69" fmla="*/ 97 h 341"/>
                <a:gd name="T70" fmla="*/ 64 w 215"/>
                <a:gd name="T71" fmla="*/ 72 h 341"/>
                <a:gd name="T72" fmla="*/ 75 w 215"/>
                <a:gd name="T73" fmla="*/ 83 h 341"/>
                <a:gd name="T74" fmla="*/ 89 w 215"/>
                <a:gd name="T75" fmla="*/ 83 h 341"/>
                <a:gd name="T76" fmla="*/ 93 w 215"/>
                <a:gd name="T77" fmla="*/ 101 h 341"/>
                <a:gd name="T78" fmla="*/ 86 w 215"/>
                <a:gd name="T79" fmla="*/ 111 h 341"/>
                <a:gd name="T80" fmla="*/ 93 w 215"/>
                <a:gd name="T81" fmla="*/ 119 h 341"/>
                <a:gd name="T82" fmla="*/ 100 w 215"/>
                <a:gd name="T83" fmla="*/ 129 h 341"/>
                <a:gd name="T84" fmla="*/ 100 w 215"/>
                <a:gd name="T85" fmla="*/ 133 h 341"/>
                <a:gd name="T86" fmla="*/ 107 w 215"/>
                <a:gd name="T87" fmla="*/ 129 h 341"/>
                <a:gd name="T88" fmla="*/ 104 w 215"/>
                <a:gd name="T89" fmla="*/ 122 h 341"/>
                <a:gd name="T90" fmla="*/ 111 w 215"/>
                <a:gd name="T91" fmla="*/ 115 h 341"/>
                <a:gd name="T92" fmla="*/ 118 w 215"/>
                <a:gd name="T93" fmla="*/ 104 h 341"/>
                <a:gd name="T94" fmla="*/ 118 w 215"/>
                <a:gd name="T95" fmla="*/ 90 h 341"/>
                <a:gd name="T96" fmla="*/ 111 w 215"/>
                <a:gd name="T97" fmla="*/ 72 h 341"/>
                <a:gd name="T98" fmla="*/ 97 w 215"/>
                <a:gd name="T99" fmla="*/ 61 h 341"/>
                <a:gd name="T100" fmla="*/ 97 w 215"/>
                <a:gd name="T101" fmla="*/ 43 h 341"/>
                <a:gd name="T102" fmla="*/ 100 w 215"/>
                <a:gd name="T103" fmla="*/ 25 h 341"/>
                <a:gd name="T104" fmla="*/ 118 w 215"/>
                <a:gd name="T105" fmla="*/ 18 h 341"/>
                <a:gd name="T106" fmla="*/ 129 w 215"/>
                <a:gd name="T107" fmla="*/ 22 h 341"/>
                <a:gd name="T108" fmla="*/ 140 w 215"/>
                <a:gd name="T109" fmla="*/ 18 h 341"/>
                <a:gd name="T110" fmla="*/ 161 w 215"/>
                <a:gd name="T111" fmla="*/ 15 h 341"/>
                <a:gd name="T112" fmla="*/ 179 w 215"/>
                <a:gd name="T113" fmla="*/ 15 h 341"/>
                <a:gd name="T114" fmla="*/ 201 w 215"/>
                <a:gd name="T115" fmla="*/ 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341">
                  <a:moveTo>
                    <a:pt x="215" y="0"/>
                  </a:moveTo>
                  <a:lnTo>
                    <a:pt x="215" y="0"/>
                  </a:lnTo>
                  <a:lnTo>
                    <a:pt x="215" y="0"/>
                  </a:lnTo>
                  <a:lnTo>
                    <a:pt x="215" y="4"/>
                  </a:lnTo>
                  <a:lnTo>
                    <a:pt x="215" y="7"/>
                  </a:lnTo>
                  <a:lnTo>
                    <a:pt x="215" y="11"/>
                  </a:lnTo>
                  <a:lnTo>
                    <a:pt x="211" y="15"/>
                  </a:lnTo>
                  <a:lnTo>
                    <a:pt x="211" y="18"/>
                  </a:lnTo>
                  <a:lnTo>
                    <a:pt x="208" y="25"/>
                  </a:lnTo>
                  <a:lnTo>
                    <a:pt x="208" y="33"/>
                  </a:lnTo>
                  <a:lnTo>
                    <a:pt x="211" y="40"/>
                  </a:lnTo>
                  <a:lnTo>
                    <a:pt x="211" y="47"/>
                  </a:lnTo>
                  <a:lnTo>
                    <a:pt x="208" y="47"/>
                  </a:lnTo>
                  <a:lnTo>
                    <a:pt x="208" y="51"/>
                  </a:lnTo>
                  <a:lnTo>
                    <a:pt x="211" y="51"/>
                  </a:lnTo>
                  <a:lnTo>
                    <a:pt x="211" y="65"/>
                  </a:lnTo>
                  <a:lnTo>
                    <a:pt x="211" y="72"/>
                  </a:lnTo>
                  <a:lnTo>
                    <a:pt x="211" y="76"/>
                  </a:lnTo>
                  <a:lnTo>
                    <a:pt x="211" y="76"/>
                  </a:lnTo>
                  <a:lnTo>
                    <a:pt x="211" y="76"/>
                  </a:lnTo>
                  <a:lnTo>
                    <a:pt x="215" y="76"/>
                  </a:lnTo>
                  <a:lnTo>
                    <a:pt x="211" y="79"/>
                  </a:lnTo>
                  <a:lnTo>
                    <a:pt x="215" y="79"/>
                  </a:lnTo>
                  <a:lnTo>
                    <a:pt x="215" y="83"/>
                  </a:lnTo>
                  <a:lnTo>
                    <a:pt x="215" y="86"/>
                  </a:lnTo>
                  <a:lnTo>
                    <a:pt x="215" y="90"/>
                  </a:lnTo>
                  <a:lnTo>
                    <a:pt x="211" y="94"/>
                  </a:lnTo>
                  <a:lnTo>
                    <a:pt x="208" y="97"/>
                  </a:lnTo>
                  <a:lnTo>
                    <a:pt x="211" y="97"/>
                  </a:lnTo>
                  <a:lnTo>
                    <a:pt x="211" y="101"/>
                  </a:lnTo>
                  <a:lnTo>
                    <a:pt x="211" y="104"/>
                  </a:lnTo>
                  <a:lnTo>
                    <a:pt x="208" y="104"/>
                  </a:lnTo>
                  <a:lnTo>
                    <a:pt x="201" y="111"/>
                  </a:lnTo>
                  <a:lnTo>
                    <a:pt x="201" y="115"/>
                  </a:lnTo>
                  <a:lnTo>
                    <a:pt x="193" y="119"/>
                  </a:lnTo>
                  <a:lnTo>
                    <a:pt x="197" y="119"/>
                  </a:lnTo>
                  <a:lnTo>
                    <a:pt x="193" y="122"/>
                  </a:lnTo>
                  <a:lnTo>
                    <a:pt x="190" y="126"/>
                  </a:lnTo>
                  <a:lnTo>
                    <a:pt x="186" y="129"/>
                  </a:lnTo>
                  <a:lnTo>
                    <a:pt x="183" y="129"/>
                  </a:lnTo>
                  <a:lnTo>
                    <a:pt x="179" y="133"/>
                  </a:lnTo>
                  <a:lnTo>
                    <a:pt x="175" y="137"/>
                  </a:lnTo>
                  <a:lnTo>
                    <a:pt x="168" y="137"/>
                  </a:lnTo>
                  <a:lnTo>
                    <a:pt x="165" y="140"/>
                  </a:lnTo>
                  <a:lnTo>
                    <a:pt x="147" y="147"/>
                  </a:lnTo>
                  <a:lnTo>
                    <a:pt x="140" y="155"/>
                  </a:lnTo>
                  <a:lnTo>
                    <a:pt x="136" y="158"/>
                  </a:lnTo>
                  <a:lnTo>
                    <a:pt x="136" y="158"/>
                  </a:lnTo>
                  <a:lnTo>
                    <a:pt x="132" y="158"/>
                  </a:lnTo>
                  <a:lnTo>
                    <a:pt x="129" y="162"/>
                  </a:lnTo>
                  <a:lnTo>
                    <a:pt x="132" y="162"/>
                  </a:lnTo>
                  <a:lnTo>
                    <a:pt x="125" y="169"/>
                  </a:lnTo>
                  <a:lnTo>
                    <a:pt x="125" y="172"/>
                  </a:lnTo>
                  <a:lnTo>
                    <a:pt x="122" y="172"/>
                  </a:lnTo>
                  <a:lnTo>
                    <a:pt x="122" y="169"/>
                  </a:lnTo>
                  <a:lnTo>
                    <a:pt x="118" y="176"/>
                  </a:lnTo>
                  <a:lnTo>
                    <a:pt x="115" y="176"/>
                  </a:lnTo>
                  <a:lnTo>
                    <a:pt x="111" y="180"/>
                  </a:lnTo>
                  <a:lnTo>
                    <a:pt x="104" y="187"/>
                  </a:lnTo>
                  <a:lnTo>
                    <a:pt x="100" y="190"/>
                  </a:lnTo>
                  <a:lnTo>
                    <a:pt x="97" y="194"/>
                  </a:lnTo>
                  <a:lnTo>
                    <a:pt x="93" y="194"/>
                  </a:lnTo>
                  <a:lnTo>
                    <a:pt x="93" y="205"/>
                  </a:lnTo>
                  <a:lnTo>
                    <a:pt x="93" y="208"/>
                  </a:lnTo>
                  <a:lnTo>
                    <a:pt x="97" y="212"/>
                  </a:lnTo>
                  <a:lnTo>
                    <a:pt x="100" y="216"/>
                  </a:lnTo>
                  <a:lnTo>
                    <a:pt x="100" y="219"/>
                  </a:lnTo>
                  <a:lnTo>
                    <a:pt x="100" y="219"/>
                  </a:lnTo>
                  <a:lnTo>
                    <a:pt x="100" y="223"/>
                  </a:lnTo>
                  <a:lnTo>
                    <a:pt x="104" y="237"/>
                  </a:lnTo>
                  <a:lnTo>
                    <a:pt x="104" y="244"/>
                  </a:lnTo>
                  <a:lnTo>
                    <a:pt x="107" y="244"/>
                  </a:lnTo>
                  <a:lnTo>
                    <a:pt x="107" y="244"/>
                  </a:lnTo>
                  <a:lnTo>
                    <a:pt x="111" y="244"/>
                  </a:lnTo>
                  <a:lnTo>
                    <a:pt x="111" y="251"/>
                  </a:lnTo>
                  <a:lnTo>
                    <a:pt x="107" y="266"/>
                  </a:lnTo>
                  <a:lnTo>
                    <a:pt x="104" y="284"/>
                  </a:lnTo>
                  <a:lnTo>
                    <a:pt x="104" y="287"/>
                  </a:lnTo>
                  <a:lnTo>
                    <a:pt x="107" y="284"/>
                  </a:lnTo>
                  <a:lnTo>
                    <a:pt x="107" y="280"/>
                  </a:lnTo>
                  <a:lnTo>
                    <a:pt x="107" y="280"/>
                  </a:lnTo>
                  <a:lnTo>
                    <a:pt x="107" y="287"/>
                  </a:lnTo>
                  <a:lnTo>
                    <a:pt x="104" y="291"/>
                  </a:lnTo>
                  <a:lnTo>
                    <a:pt x="100" y="298"/>
                  </a:lnTo>
                  <a:lnTo>
                    <a:pt x="93" y="302"/>
                  </a:lnTo>
                  <a:lnTo>
                    <a:pt x="86" y="302"/>
                  </a:lnTo>
                  <a:lnTo>
                    <a:pt x="82" y="305"/>
                  </a:lnTo>
                  <a:lnTo>
                    <a:pt x="72" y="309"/>
                  </a:lnTo>
                  <a:lnTo>
                    <a:pt x="68" y="309"/>
                  </a:lnTo>
                  <a:lnTo>
                    <a:pt x="64" y="312"/>
                  </a:lnTo>
                  <a:lnTo>
                    <a:pt x="61" y="316"/>
                  </a:lnTo>
                  <a:lnTo>
                    <a:pt x="57" y="316"/>
                  </a:lnTo>
                  <a:lnTo>
                    <a:pt x="54" y="316"/>
                  </a:lnTo>
                  <a:lnTo>
                    <a:pt x="54" y="323"/>
                  </a:lnTo>
                  <a:lnTo>
                    <a:pt x="50" y="327"/>
                  </a:lnTo>
                  <a:lnTo>
                    <a:pt x="47" y="327"/>
                  </a:lnTo>
                  <a:lnTo>
                    <a:pt x="50" y="330"/>
                  </a:lnTo>
                  <a:lnTo>
                    <a:pt x="54" y="334"/>
                  </a:lnTo>
                  <a:lnTo>
                    <a:pt x="57" y="330"/>
                  </a:lnTo>
                  <a:lnTo>
                    <a:pt x="57" y="327"/>
                  </a:lnTo>
                  <a:lnTo>
                    <a:pt x="57" y="341"/>
                  </a:lnTo>
                  <a:lnTo>
                    <a:pt x="54" y="341"/>
                  </a:lnTo>
                  <a:lnTo>
                    <a:pt x="39" y="341"/>
                  </a:lnTo>
                  <a:lnTo>
                    <a:pt x="39" y="330"/>
                  </a:lnTo>
                  <a:lnTo>
                    <a:pt x="39" y="323"/>
                  </a:lnTo>
                  <a:lnTo>
                    <a:pt x="39" y="320"/>
                  </a:lnTo>
                  <a:lnTo>
                    <a:pt x="36" y="287"/>
                  </a:lnTo>
                  <a:lnTo>
                    <a:pt x="32" y="273"/>
                  </a:lnTo>
                  <a:lnTo>
                    <a:pt x="29" y="259"/>
                  </a:lnTo>
                  <a:lnTo>
                    <a:pt x="29" y="251"/>
                  </a:lnTo>
                  <a:lnTo>
                    <a:pt x="29" y="251"/>
                  </a:lnTo>
                  <a:lnTo>
                    <a:pt x="29" y="248"/>
                  </a:lnTo>
                  <a:lnTo>
                    <a:pt x="32" y="241"/>
                  </a:lnTo>
                  <a:lnTo>
                    <a:pt x="32" y="237"/>
                  </a:lnTo>
                  <a:lnTo>
                    <a:pt x="39" y="237"/>
                  </a:lnTo>
                  <a:lnTo>
                    <a:pt x="39" y="233"/>
                  </a:lnTo>
                  <a:lnTo>
                    <a:pt x="47" y="219"/>
                  </a:lnTo>
                  <a:lnTo>
                    <a:pt x="50" y="208"/>
                  </a:lnTo>
                  <a:lnTo>
                    <a:pt x="57" y="198"/>
                  </a:lnTo>
                  <a:lnTo>
                    <a:pt x="54" y="187"/>
                  </a:lnTo>
                  <a:lnTo>
                    <a:pt x="54" y="183"/>
                  </a:lnTo>
                  <a:lnTo>
                    <a:pt x="54" y="176"/>
                  </a:lnTo>
                  <a:lnTo>
                    <a:pt x="57" y="169"/>
                  </a:lnTo>
                  <a:lnTo>
                    <a:pt x="57" y="165"/>
                  </a:lnTo>
                  <a:lnTo>
                    <a:pt x="57" y="158"/>
                  </a:lnTo>
                  <a:lnTo>
                    <a:pt x="57" y="155"/>
                  </a:lnTo>
                  <a:lnTo>
                    <a:pt x="57" y="144"/>
                  </a:lnTo>
                  <a:lnTo>
                    <a:pt x="57" y="133"/>
                  </a:lnTo>
                  <a:lnTo>
                    <a:pt x="57" y="129"/>
                  </a:lnTo>
                  <a:lnTo>
                    <a:pt x="54" y="126"/>
                  </a:lnTo>
                  <a:lnTo>
                    <a:pt x="54" y="122"/>
                  </a:lnTo>
                  <a:lnTo>
                    <a:pt x="39" y="119"/>
                  </a:lnTo>
                  <a:lnTo>
                    <a:pt x="29" y="115"/>
                  </a:lnTo>
                  <a:lnTo>
                    <a:pt x="25" y="111"/>
                  </a:lnTo>
                  <a:lnTo>
                    <a:pt x="18" y="111"/>
                  </a:lnTo>
                  <a:lnTo>
                    <a:pt x="11" y="111"/>
                  </a:lnTo>
                  <a:lnTo>
                    <a:pt x="4" y="111"/>
                  </a:lnTo>
                  <a:lnTo>
                    <a:pt x="4" y="104"/>
                  </a:lnTo>
                  <a:lnTo>
                    <a:pt x="4" y="104"/>
                  </a:lnTo>
                  <a:lnTo>
                    <a:pt x="0" y="97"/>
                  </a:lnTo>
                  <a:lnTo>
                    <a:pt x="0" y="94"/>
                  </a:lnTo>
                  <a:lnTo>
                    <a:pt x="61" y="72"/>
                  </a:lnTo>
                  <a:lnTo>
                    <a:pt x="64" y="72"/>
                  </a:lnTo>
                  <a:lnTo>
                    <a:pt x="64" y="72"/>
                  </a:lnTo>
                  <a:lnTo>
                    <a:pt x="64" y="72"/>
                  </a:lnTo>
                  <a:lnTo>
                    <a:pt x="68" y="79"/>
                  </a:lnTo>
                  <a:lnTo>
                    <a:pt x="72" y="83"/>
                  </a:lnTo>
                  <a:lnTo>
                    <a:pt x="75" y="83"/>
                  </a:lnTo>
                  <a:lnTo>
                    <a:pt x="75" y="83"/>
                  </a:lnTo>
                  <a:lnTo>
                    <a:pt x="86" y="79"/>
                  </a:lnTo>
                  <a:lnTo>
                    <a:pt x="89" y="79"/>
                  </a:lnTo>
                  <a:lnTo>
                    <a:pt x="89" y="83"/>
                  </a:lnTo>
                  <a:lnTo>
                    <a:pt x="93" y="86"/>
                  </a:lnTo>
                  <a:lnTo>
                    <a:pt x="93" y="90"/>
                  </a:lnTo>
                  <a:lnTo>
                    <a:pt x="93" y="97"/>
                  </a:lnTo>
                  <a:lnTo>
                    <a:pt x="93" y="101"/>
                  </a:lnTo>
                  <a:lnTo>
                    <a:pt x="89" y="101"/>
                  </a:lnTo>
                  <a:lnTo>
                    <a:pt x="89" y="104"/>
                  </a:lnTo>
                  <a:lnTo>
                    <a:pt x="86" y="108"/>
                  </a:lnTo>
                  <a:lnTo>
                    <a:pt x="86" y="111"/>
                  </a:lnTo>
                  <a:lnTo>
                    <a:pt x="86" y="111"/>
                  </a:lnTo>
                  <a:lnTo>
                    <a:pt x="89" y="119"/>
                  </a:lnTo>
                  <a:lnTo>
                    <a:pt x="89" y="119"/>
                  </a:lnTo>
                  <a:lnTo>
                    <a:pt x="93" y="119"/>
                  </a:lnTo>
                  <a:lnTo>
                    <a:pt x="93" y="122"/>
                  </a:lnTo>
                  <a:lnTo>
                    <a:pt x="97" y="126"/>
                  </a:lnTo>
                  <a:lnTo>
                    <a:pt x="97" y="126"/>
                  </a:lnTo>
                  <a:lnTo>
                    <a:pt x="100" y="129"/>
                  </a:lnTo>
                  <a:lnTo>
                    <a:pt x="104" y="129"/>
                  </a:lnTo>
                  <a:lnTo>
                    <a:pt x="104" y="129"/>
                  </a:lnTo>
                  <a:lnTo>
                    <a:pt x="104" y="133"/>
                  </a:lnTo>
                  <a:lnTo>
                    <a:pt x="100" y="133"/>
                  </a:lnTo>
                  <a:lnTo>
                    <a:pt x="104" y="137"/>
                  </a:lnTo>
                  <a:lnTo>
                    <a:pt x="107" y="137"/>
                  </a:lnTo>
                  <a:lnTo>
                    <a:pt x="107" y="133"/>
                  </a:lnTo>
                  <a:lnTo>
                    <a:pt x="107" y="129"/>
                  </a:lnTo>
                  <a:lnTo>
                    <a:pt x="107" y="129"/>
                  </a:lnTo>
                  <a:lnTo>
                    <a:pt x="107" y="126"/>
                  </a:lnTo>
                  <a:lnTo>
                    <a:pt x="104" y="126"/>
                  </a:lnTo>
                  <a:lnTo>
                    <a:pt x="104" y="122"/>
                  </a:lnTo>
                  <a:lnTo>
                    <a:pt x="107" y="122"/>
                  </a:lnTo>
                  <a:lnTo>
                    <a:pt x="107" y="119"/>
                  </a:lnTo>
                  <a:lnTo>
                    <a:pt x="107" y="119"/>
                  </a:lnTo>
                  <a:lnTo>
                    <a:pt x="111" y="115"/>
                  </a:lnTo>
                  <a:lnTo>
                    <a:pt x="115" y="115"/>
                  </a:lnTo>
                  <a:lnTo>
                    <a:pt x="115" y="115"/>
                  </a:lnTo>
                  <a:lnTo>
                    <a:pt x="118" y="111"/>
                  </a:lnTo>
                  <a:lnTo>
                    <a:pt x="118" y="104"/>
                  </a:lnTo>
                  <a:lnTo>
                    <a:pt x="118" y="101"/>
                  </a:lnTo>
                  <a:lnTo>
                    <a:pt x="118" y="97"/>
                  </a:lnTo>
                  <a:lnTo>
                    <a:pt x="118" y="94"/>
                  </a:lnTo>
                  <a:lnTo>
                    <a:pt x="118" y="90"/>
                  </a:lnTo>
                  <a:lnTo>
                    <a:pt x="118" y="83"/>
                  </a:lnTo>
                  <a:lnTo>
                    <a:pt x="118" y="83"/>
                  </a:lnTo>
                  <a:lnTo>
                    <a:pt x="111" y="79"/>
                  </a:lnTo>
                  <a:lnTo>
                    <a:pt x="111" y="72"/>
                  </a:lnTo>
                  <a:lnTo>
                    <a:pt x="104" y="68"/>
                  </a:lnTo>
                  <a:lnTo>
                    <a:pt x="100" y="65"/>
                  </a:lnTo>
                  <a:lnTo>
                    <a:pt x="97" y="61"/>
                  </a:lnTo>
                  <a:lnTo>
                    <a:pt x="97" y="61"/>
                  </a:lnTo>
                  <a:lnTo>
                    <a:pt x="97" y="58"/>
                  </a:lnTo>
                  <a:lnTo>
                    <a:pt x="97" y="54"/>
                  </a:lnTo>
                  <a:lnTo>
                    <a:pt x="97" y="51"/>
                  </a:lnTo>
                  <a:lnTo>
                    <a:pt x="97" y="43"/>
                  </a:lnTo>
                  <a:lnTo>
                    <a:pt x="93" y="40"/>
                  </a:lnTo>
                  <a:lnTo>
                    <a:pt x="93" y="40"/>
                  </a:lnTo>
                  <a:lnTo>
                    <a:pt x="97" y="33"/>
                  </a:lnTo>
                  <a:lnTo>
                    <a:pt x="100" y="25"/>
                  </a:lnTo>
                  <a:lnTo>
                    <a:pt x="100" y="18"/>
                  </a:lnTo>
                  <a:lnTo>
                    <a:pt x="115" y="22"/>
                  </a:lnTo>
                  <a:lnTo>
                    <a:pt x="118" y="22"/>
                  </a:lnTo>
                  <a:lnTo>
                    <a:pt x="118" y="18"/>
                  </a:lnTo>
                  <a:lnTo>
                    <a:pt x="122" y="18"/>
                  </a:lnTo>
                  <a:lnTo>
                    <a:pt x="125" y="18"/>
                  </a:lnTo>
                  <a:lnTo>
                    <a:pt x="125" y="22"/>
                  </a:lnTo>
                  <a:lnTo>
                    <a:pt x="129" y="22"/>
                  </a:lnTo>
                  <a:lnTo>
                    <a:pt x="129" y="22"/>
                  </a:lnTo>
                  <a:lnTo>
                    <a:pt x="132" y="22"/>
                  </a:lnTo>
                  <a:lnTo>
                    <a:pt x="136" y="22"/>
                  </a:lnTo>
                  <a:lnTo>
                    <a:pt x="140" y="18"/>
                  </a:lnTo>
                  <a:lnTo>
                    <a:pt x="150" y="22"/>
                  </a:lnTo>
                  <a:lnTo>
                    <a:pt x="154" y="18"/>
                  </a:lnTo>
                  <a:lnTo>
                    <a:pt x="154" y="18"/>
                  </a:lnTo>
                  <a:lnTo>
                    <a:pt x="161" y="15"/>
                  </a:lnTo>
                  <a:lnTo>
                    <a:pt x="165" y="15"/>
                  </a:lnTo>
                  <a:lnTo>
                    <a:pt x="168" y="15"/>
                  </a:lnTo>
                  <a:lnTo>
                    <a:pt x="175" y="15"/>
                  </a:lnTo>
                  <a:lnTo>
                    <a:pt x="179" y="15"/>
                  </a:lnTo>
                  <a:lnTo>
                    <a:pt x="183" y="15"/>
                  </a:lnTo>
                  <a:lnTo>
                    <a:pt x="193" y="11"/>
                  </a:lnTo>
                  <a:lnTo>
                    <a:pt x="201" y="7"/>
                  </a:lnTo>
                  <a:lnTo>
                    <a:pt x="201" y="7"/>
                  </a:lnTo>
                  <a:lnTo>
                    <a:pt x="208" y="4"/>
                  </a:lnTo>
                  <a:lnTo>
                    <a:pt x="211" y="0"/>
                  </a:lnTo>
                  <a:lnTo>
                    <a:pt x="215" y="0"/>
                  </a:lnTo>
                </a:path>
              </a:pathLst>
            </a:custGeom>
            <a:solidFill>
              <a:schemeClr val="accent4"/>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2" name="Freeform 3441">
              <a:extLst>
                <a:ext uri="{FF2B5EF4-FFF2-40B4-BE49-F238E27FC236}">
                  <a16:creationId xmlns:a16="http://schemas.microsoft.com/office/drawing/2014/main" id="{F09BE1A7-3159-4006-9A4C-940F248878D2}"/>
                </a:ext>
              </a:extLst>
            </p:cNvPr>
            <p:cNvSpPr>
              <a:spLocks/>
            </p:cNvSpPr>
            <p:nvPr/>
          </p:nvSpPr>
          <p:spPr bwMode="auto">
            <a:xfrm>
              <a:off x="5589587" y="3514638"/>
              <a:ext cx="523875" cy="495300"/>
            </a:xfrm>
            <a:custGeom>
              <a:avLst/>
              <a:gdLst>
                <a:gd name="T0" fmla="*/ 269 w 330"/>
                <a:gd name="T1" fmla="*/ 90 h 312"/>
                <a:gd name="T2" fmla="*/ 280 w 330"/>
                <a:gd name="T3" fmla="*/ 94 h 312"/>
                <a:gd name="T4" fmla="*/ 290 w 330"/>
                <a:gd name="T5" fmla="*/ 101 h 312"/>
                <a:gd name="T6" fmla="*/ 301 w 330"/>
                <a:gd name="T7" fmla="*/ 104 h 312"/>
                <a:gd name="T8" fmla="*/ 312 w 330"/>
                <a:gd name="T9" fmla="*/ 111 h 312"/>
                <a:gd name="T10" fmla="*/ 312 w 330"/>
                <a:gd name="T11" fmla="*/ 115 h 312"/>
                <a:gd name="T12" fmla="*/ 312 w 330"/>
                <a:gd name="T13" fmla="*/ 122 h 312"/>
                <a:gd name="T14" fmla="*/ 319 w 330"/>
                <a:gd name="T15" fmla="*/ 129 h 312"/>
                <a:gd name="T16" fmla="*/ 330 w 330"/>
                <a:gd name="T17" fmla="*/ 126 h 312"/>
                <a:gd name="T18" fmla="*/ 330 w 330"/>
                <a:gd name="T19" fmla="*/ 190 h 312"/>
                <a:gd name="T20" fmla="*/ 319 w 330"/>
                <a:gd name="T21" fmla="*/ 201 h 312"/>
                <a:gd name="T22" fmla="*/ 308 w 330"/>
                <a:gd name="T23" fmla="*/ 205 h 312"/>
                <a:gd name="T24" fmla="*/ 251 w 330"/>
                <a:gd name="T25" fmla="*/ 212 h 312"/>
                <a:gd name="T26" fmla="*/ 208 w 330"/>
                <a:gd name="T27" fmla="*/ 230 h 312"/>
                <a:gd name="T28" fmla="*/ 172 w 330"/>
                <a:gd name="T29" fmla="*/ 248 h 312"/>
                <a:gd name="T30" fmla="*/ 165 w 330"/>
                <a:gd name="T31" fmla="*/ 262 h 312"/>
                <a:gd name="T32" fmla="*/ 147 w 330"/>
                <a:gd name="T33" fmla="*/ 284 h 312"/>
                <a:gd name="T34" fmla="*/ 140 w 330"/>
                <a:gd name="T35" fmla="*/ 305 h 312"/>
                <a:gd name="T36" fmla="*/ 133 w 330"/>
                <a:gd name="T37" fmla="*/ 305 h 312"/>
                <a:gd name="T38" fmla="*/ 126 w 330"/>
                <a:gd name="T39" fmla="*/ 312 h 312"/>
                <a:gd name="T40" fmla="*/ 122 w 330"/>
                <a:gd name="T41" fmla="*/ 305 h 312"/>
                <a:gd name="T42" fmla="*/ 115 w 330"/>
                <a:gd name="T43" fmla="*/ 305 h 312"/>
                <a:gd name="T44" fmla="*/ 111 w 330"/>
                <a:gd name="T45" fmla="*/ 305 h 312"/>
                <a:gd name="T46" fmla="*/ 104 w 330"/>
                <a:gd name="T47" fmla="*/ 312 h 312"/>
                <a:gd name="T48" fmla="*/ 97 w 330"/>
                <a:gd name="T49" fmla="*/ 309 h 312"/>
                <a:gd name="T50" fmla="*/ 93 w 330"/>
                <a:gd name="T51" fmla="*/ 305 h 312"/>
                <a:gd name="T52" fmla="*/ 90 w 330"/>
                <a:gd name="T53" fmla="*/ 309 h 312"/>
                <a:gd name="T54" fmla="*/ 83 w 330"/>
                <a:gd name="T55" fmla="*/ 309 h 312"/>
                <a:gd name="T56" fmla="*/ 79 w 330"/>
                <a:gd name="T57" fmla="*/ 294 h 312"/>
                <a:gd name="T58" fmla="*/ 72 w 330"/>
                <a:gd name="T59" fmla="*/ 298 h 312"/>
                <a:gd name="T60" fmla="*/ 75 w 330"/>
                <a:gd name="T61" fmla="*/ 291 h 312"/>
                <a:gd name="T62" fmla="*/ 75 w 330"/>
                <a:gd name="T63" fmla="*/ 287 h 312"/>
                <a:gd name="T64" fmla="*/ 68 w 330"/>
                <a:gd name="T65" fmla="*/ 284 h 312"/>
                <a:gd name="T66" fmla="*/ 65 w 330"/>
                <a:gd name="T67" fmla="*/ 269 h 312"/>
                <a:gd name="T68" fmla="*/ 65 w 330"/>
                <a:gd name="T69" fmla="*/ 266 h 312"/>
                <a:gd name="T70" fmla="*/ 58 w 330"/>
                <a:gd name="T71" fmla="*/ 266 h 312"/>
                <a:gd name="T72" fmla="*/ 50 w 330"/>
                <a:gd name="T73" fmla="*/ 273 h 312"/>
                <a:gd name="T74" fmla="*/ 36 w 330"/>
                <a:gd name="T75" fmla="*/ 269 h 312"/>
                <a:gd name="T76" fmla="*/ 29 w 330"/>
                <a:gd name="T77" fmla="*/ 276 h 312"/>
                <a:gd name="T78" fmla="*/ 18 w 330"/>
                <a:gd name="T79" fmla="*/ 273 h 312"/>
                <a:gd name="T80" fmla="*/ 15 w 330"/>
                <a:gd name="T81" fmla="*/ 269 h 312"/>
                <a:gd name="T82" fmla="*/ 15 w 330"/>
                <a:gd name="T83" fmla="*/ 262 h 312"/>
                <a:gd name="T84" fmla="*/ 18 w 330"/>
                <a:gd name="T85" fmla="*/ 255 h 312"/>
                <a:gd name="T86" fmla="*/ 15 w 330"/>
                <a:gd name="T87" fmla="*/ 251 h 312"/>
                <a:gd name="T88" fmla="*/ 7 w 330"/>
                <a:gd name="T89" fmla="*/ 248 h 312"/>
                <a:gd name="T90" fmla="*/ 4 w 330"/>
                <a:gd name="T91" fmla="*/ 241 h 312"/>
                <a:gd name="T92" fmla="*/ 4 w 330"/>
                <a:gd name="T93" fmla="*/ 226 h 312"/>
                <a:gd name="T94" fmla="*/ 0 w 330"/>
                <a:gd name="T95" fmla="*/ 223 h 312"/>
                <a:gd name="T96" fmla="*/ 11 w 330"/>
                <a:gd name="T97" fmla="*/ 201 h 312"/>
                <a:gd name="T98" fmla="*/ 18 w 330"/>
                <a:gd name="T99" fmla="*/ 194 h 312"/>
                <a:gd name="T100" fmla="*/ 32 w 330"/>
                <a:gd name="T101" fmla="*/ 208 h 312"/>
                <a:gd name="T102" fmla="*/ 129 w 330"/>
                <a:gd name="T103" fmla="*/ 205 h 312"/>
                <a:gd name="T104" fmla="*/ 126 w 330"/>
                <a:gd name="T105" fmla="*/ 144 h 312"/>
                <a:gd name="T106" fmla="*/ 115 w 330"/>
                <a:gd name="T107" fmla="*/ 4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0" h="312">
                  <a:moveTo>
                    <a:pt x="172" y="15"/>
                  </a:moveTo>
                  <a:lnTo>
                    <a:pt x="269" y="83"/>
                  </a:lnTo>
                  <a:lnTo>
                    <a:pt x="269" y="83"/>
                  </a:lnTo>
                  <a:lnTo>
                    <a:pt x="269" y="86"/>
                  </a:lnTo>
                  <a:lnTo>
                    <a:pt x="269" y="90"/>
                  </a:lnTo>
                  <a:lnTo>
                    <a:pt x="269" y="90"/>
                  </a:lnTo>
                  <a:lnTo>
                    <a:pt x="272" y="90"/>
                  </a:lnTo>
                  <a:lnTo>
                    <a:pt x="276" y="90"/>
                  </a:lnTo>
                  <a:lnTo>
                    <a:pt x="280" y="94"/>
                  </a:lnTo>
                  <a:lnTo>
                    <a:pt x="280" y="94"/>
                  </a:lnTo>
                  <a:lnTo>
                    <a:pt x="280" y="97"/>
                  </a:lnTo>
                  <a:lnTo>
                    <a:pt x="280" y="97"/>
                  </a:lnTo>
                  <a:lnTo>
                    <a:pt x="283" y="101"/>
                  </a:lnTo>
                  <a:lnTo>
                    <a:pt x="287" y="101"/>
                  </a:lnTo>
                  <a:lnTo>
                    <a:pt x="290" y="101"/>
                  </a:lnTo>
                  <a:lnTo>
                    <a:pt x="294" y="101"/>
                  </a:lnTo>
                  <a:lnTo>
                    <a:pt x="294" y="101"/>
                  </a:lnTo>
                  <a:lnTo>
                    <a:pt x="294" y="104"/>
                  </a:lnTo>
                  <a:lnTo>
                    <a:pt x="298" y="104"/>
                  </a:lnTo>
                  <a:lnTo>
                    <a:pt x="301" y="104"/>
                  </a:lnTo>
                  <a:lnTo>
                    <a:pt x="301" y="108"/>
                  </a:lnTo>
                  <a:lnTo>
                    <a:pt x="305" y="108"/>
                  </a:lnTo>
                  <a:lnTo>
                    <a:pt x="308" y="108"/>
                  </a:lnTo>
                  <a:lnTo>
                    <a:pt x="312" y="108"/>
                  </a:lnTo>
                  <a:lnTo>
                    <a:pt x="312" y="111"/>
                  </a:lnTo>
                  <a:lnTo>
                    <a:pt x="312" y="111"/>
                  </a:lnTo>
                  <a:lnTo>
                    <a:pt x="312" y="111"/>
                  </a:lnTo>
                  <a:lnTo>
                    <a:pt x="312" y="115"/>
                  </a:lnTo>
                  <a:lnTo>
                    <a:pt x="312" y="115"/>
                  </a:lnTo>
                  <a:lnTo>
                    <a:pt x="312" y="115"/>
                  </a:lnTo>
                  <a:lnTo>
                    <a:pt x="312" y="119"/>
                  </a:lnTo>
                  <a:lnTo>
                    <a:pt x="312" y="119"/>
                  </a:lnTo>
                  <a:lnTo>
                    <a:pt x="312" y="119"/>
                  </a:lnTo>
                  <a:lnTo>
                    <a:pt x="312" y="119"/>
                  </a:lnTo>
                  <a:lnTo>
                    <a:pt x="312" y="122"/>
                  </a:lnTo>
                  <a:lnTo>
                    <a:pt x="312" y="126"/>
                  </a:lnTo>
                  <a:lnTo>
                    <a:pt x="312" y="126"/>
                  </a:lnTo>
                  <a:lnTo>
                    <a:pt x="315" y="129"/>
                  </a:lnTo>
                  <a:lnTo>
                    <a:pt x="315" y="129"/>
                  </a:lnTo>
                  <a:lnTo>
                    <a:pt x="319" y="129"/>
                  </a:lnTo>
                  <a:lnTo>
                    <a:pt x="323" y="129"/>
                  </a:lnTo>
                  <a:lnTo>
                    <a:pt x="326" y="129"/>
                  </a:lnTo>
                  <a:lnTo>
                    <a:pt x="330" y="126"/>
                  </a:lnTo>
                  <a:lnTo>
                    <a:pt x="330" y="126"/>
                  </a:lnTo>
                  <a:lnTo>
                    <a:pt x="330" y="126"/>
                  </a:lnTo>
                  <a:lnTo>
                    <a:pt x="330" y="126"/>
                  </a:lnTo>
                  <a:lnTo>
                    <a:pt x="330" y="129"/>
                  </a:lnTo>
                  <a:lnTo>
                    <a:pt x="330" y="151"/>
                  </a:lnTo>
                  <a:lnTo>
                    <a:pt x="330" y="172"/>
                  </a:lnTo>
                  <a:lnTo>
                    <a:pt x="330" y="190"/>
                  </a:lnTo>
                  <a:lnTo>
                    <a:pt x="330" y="190"/>
                  </a:lnTo>
                  <a:lnTo>
                    <a:pt x="326" y="194"/>
                  </a:lnTo>
                  <a:lnTo>
                    <a:pt x="326" y="194"/>
                  </a:lnTo>
                  <a:lnTo>
                    <a:pt x="323" y="198"/>
                  </a:lnTo>
                  <a:lnTo>
                    <a:pt x="319" y="201"/>
                  </a:lnTo>
                  <a:lnTo>
                    <a:pt x="319" y="201"/>
                  </a:lnTo>
                  <a:lnTo>
                    <a:pt x="319" y="205"/>
                  </a:lnTo>
                  <a:lnTo>
                    <a:pt x="319" y="205"/>
                  </a:lnTo>
                  <a:lnTo>
                    <a:pt x="312" y="205"/>
                  </a:lnTo>
                  <a:lnTo>
                    <a:pt x="308" y="205"/>
                  </a:lnTo>
                  <a:lnTo>
                    <a:pt x="308" y="205"/>
                  </a:lnTo>
                  <a:lnTo>
                    <a:pt x="305" y="205"/>
                  </a:lnTo>
                  <a:lnTo>
                    <a:pt x="272" y="205"/>
                  </a:lnTo>
                  <a:lnTo>
                    <a:pt x="265" y="212"/>
                  </a:lnTo>
                  <a:lnTo>
                    <a:pt x="251" y="212"/>
                  </a:lnTo>
                  <a:lnTo>
                    <a:pt x="237" y="212"/>
                  </a:lnTo>
                  <a:lnTo>
                    <a:pt x="229" y="216"/>
                  </a:lnTo>
                  <a:lnTo>
                    <a:pt x="229" y="219"/>
                  </a:lnTo>
                  <a:lnTo>
                    <a:pt x="222" y="223"/>
                  </a:lnTo>
                  <a:lnTo>
                    <a:pt x="208" y="230"/>
                  </a:lnTo>
                  <a:lnTo>
                    <a:pt x="204" y="237"/>
                  </a:lnTo>
                  <a:lnTo>
                    <a:pt x="197" y="241"/>
                  </a:lnTo>
                  <a:lnTo>
                    <a:pt x="183" y="248"/>
                  </a:lnTo>
                  <a:lnTo>
                    <a:pt x="179" y="248"/>
                  </a:lnTo>
                  <a:lnTo>
                    <a:pt x="172" y="248"/>
                  </a:lnTo>
                  <a:lnTo>
                    <a:pt x="172" y="248"/>
                  </a:lnTo>
                  <a:lnTo>
                    <a:pt x="169" y="251"/>
                  </a:lnTo>
                  <a:lnTo>
                    <a:pt x="165" y="251"/>
                  </a:lnTo>
                  <a:lnTo>
                    <a:pt x="165" y="259"/>
                  </a:lnTo>
                  <a:lnTo>
                    <a:pt x="165" y="262"/>
                  </a:lnTo>
                  <a:lnTo>
                    <a:pt x="161" y="269"/>
                  </a:lnTo>
                  <a:lnTo>
                    <a:pt x="158" y="273"/>
                  </a:lnTo>
                  <a:lnTo>
                    <a:pt x="151" y="276"/>
                  </a:lnTo>
                  <a:lnTo>
                    <a:pt x="147" y="280"/>
                  </a:lnTo>
                  <a:lnTo>
                    <a:pt x="147" y="284"/>
                  </a:lnTo>
                  <a:lnTo>
                    <a:pt x="144" y="287"/>
                  </a:lnTo>
                  <a:lnTo>
                    <a:pt x="144" y="291"/>
                  </a:lnTo>
                  <a:lnTo>
                    <a:pt x="140" y="294"/>
                  </a:lnTo>
                  <a:lnTo>
                    <a:pt x="140" y="302"/>
                  </a:lnTo>
                  <a:lnTo>
                    <a:pt x="140" y="305"/>
                  </a:lnTo>
                  <a:lnTo>
                    <a:pt x="140" y="309"/>
                  </a:lnTo>
                  <a:lnTo>
                    <a:pt x="136" y="309"/>
                  </a:lnTo>
                  <a:lnTo>
                    <a:pt x="136" y="309"/>
                  </a:lnTo>
                  <a:lnTo>
                    <a:pt x="136" y="309"/>
                  </a:lnTo>
                  <a:lnTo>
                    <a:pt x="133" y="305"/>
                  </a:lnTo>
                  <a:lnTo>
                    <a:pt x="129" y="305"/>
                  </a:lnTo>
                  <a:lnTo>
                    <a:pt x="129" y="309"/>
                  </a:lnTo>
                  <a:lnTo>
                    <a:pt x="126" y="309"/>
                  </a:lnTo>
                  <a:lnTo>
                    <a:pt x="126" y="309"/>
                  </a:lnTo>
                  <a:lnTo>
                    <a:pt x="126" y="312"/>
                  </a:lnTo>
                  <a:lnTo>
                    <a:pt x="122" y="312"/>
                  </a:lnTo>
                  <a:lnTo>
                    <a:pt x="122" y="309"/>
                  </a:lnTo>
                  <a:lnTo>
                    <a:pt x="122" y="305"/>
                  </a:lnTo>
                  <a:lnTo>
                    <a:pt x="122" y="305"/>
                  </a:lnTo>
                  <a:lnTo>
                    <a:pt x="122" y="305"/>
                  </a:lnTo>
                  <a:lnTo>
                    <a:pt x="122" y="302"/>
                  </a:lnTo>
                  <a:lnTo>
                    <a:pt x="118" y="302"/>
                  </a:lnTo>
                  <a:lnTo>
                    <a:pt x="118" y="302"/>
                  </a:lnTo>
                  <a:lnTo>
                    <a:pt x="118" y="302"/>
                  </a:lnTo>
                  <a:lnTo>
                    <a:pt x="115" y="305"/>
                  </a:lnTo>
                  <a:lnTo>
                    <a:pt x="115" y="305"/>
                  </a:lnTo>
                  <a:lnTo>
                    <a:pt x="115" y="302"/>
                  </a:lnTo>
                  <a:lnTo>
                    <a:pt x="111" y="302"/>
                  </a:lnTo>
                  <a:lnTo>
                    <a:pt x="111" y="305"/>
                  </a:lnTo>
                  <a:lnTo>
                    <a:pt x="111" y="305"/>
                  </a:lnTo>
                  <a:lnTo>
                    <a:pt x="111" y="309"/>
                  </a:lnTo>
                  <a:lnTo>
                    <a:pt x="111" y="309"/>
                  </a:lnTo>
                  <a:lnTo>
                    <a:pt x="108" y="309"/>
                  </a:lnTo>
                  <a:lnTo>
                    <a:pt x="104" y="309"/>
                  </a:lnTo>
                  <a:lnTo>
                    <a:pt x="104" y="312"/>
                  </a:lnTo>
                  <a:lnTo>
                    <a:pt x="104" y="312"/>
                  </a:lnTo>
                  <a:lnTo>
                    <a:pt x="104" y="312"/>
                  </a:lnTo>
                  <a:lnTo>
                    <a:pt x="101" y="312"/>
                  </a:lnTo>
                  <a:lnTo>
                    <a:pt x="101" y="309"/>
                  </a:lnTo>
                  <a:lnTo>
                    <a:pt x="97" y="309"/>
                  </a:lnTo>
                  <a:lnTo>
                    <a:pt x="97" y="312"/>
                  </a:lnTo>
                  <a:lnTo>
                    <a:pt x="97" y="312"/>
                  </a:lnTo>
                  <a:lnTo>
                    <a:pt x="97" y="312"/>
                  </a:lnTo>
                  <a:lnTo>
                    <a:pt x="97" y="309"/>
                  </a:lnTo>
                  <a:lnTo>
                    <a:pt x="93" y="305"/>
                  </a:lnTo>
                  <a:lnTo>
                    <a:pt x="93" y="305"/>
                  </a:lnTo>
                  <a:lnTo>
                    <a:pt x="93" y="309"/>
                  </a:lnTo>
                  <a:lnTo>
                    <a:pt x="90" y="309"/>
                  </a:lnTo>
                  <a:lnTo>
                    <a:pt x="90" y="309"/>
                  </a:lnTo>
                  <a:lnTo>
                    <a:pt x="90" y="309"/>
                  </a:lnTo>
                  <a:lnTo>
                    <a:pt x="90" y="309"/>
                  </a:lnTo>
                  <a:lnTo>
                    <a:pt x="86" y="312"/>
                  </a:lnTo>
                  <a:lnTo>
                    <a:pt x="86" y="312"/>
                  </a:lnTo>
                  <a:lnTo>
                    <a:pt x="86" y="312"/>
                  </a:lnTo>
                  <a:lnTo>
                    <a:pt x="83" y="309"/>
                  </a:lnTo>
                  <a:lnTo>
                    <a:pt x="83" y="309"/>
                  </a:lnTo>
                  <a:lnTo>
                    <a:pt x="83" y="309"/>
                  </a:lnTo>
                  <a:lnTo>
                    <a:pt x="79" y="305"/>
                  </a:lnTo>
                  <a:lnTo>
                    <a:pt x="79" y="305"/>
                  </a:lnTo>
                  <a:lnTo>
                    <a:pt x="79" y="294"/>
                  </a:lnTo>
                  <a:lnTo>
                    <a:pt x="79" y="294"/>
                  </a:lnTo>
                  <a:lnTo>
                    <a:pt x="75" y="294"/>
                  </a:lnTo>
                  <a:lnTo>
                    <a:pt x="75" y="294"/>
                  </a:lnTo>
                  <a:lnTo>
                    <a:pt x="72" y="298"/>
                  </a:lnTo>
                  <a:lnTo>
                    <a:pt x="72" y="298"/>
                  </a:lnTo>
                  <a:lnTo>
                    <a:pt x="72" y="294"/>
                  </a:lnTo>
                  <a:lnTo>
                    <a:pt x="72" y="294"/>
                  </a:lnTo>
                  <a:lnTo>
                    <a:pt x="72" y="294"/>
                  </a:lnTo>
                  <a:lnTo>
                    <a:pt x="72" y="291"/>
                  </a:lnTo>
                  <a:lnTo>
                    <a:pt x="75" y="291"/>
                  </a:lnTo>
                  <a:lnTo>
                    <a:pt x="75" y="291"/>
                  </a:lnTo>
                  <a:lnTo>
                    <a:pt x="75" y="291"/>
                  </a:lnTo>
                  <a:lnTo>
                    <a:pt x="75" y="287"/>
                  </a:lnTo>
                  <a:lnTo>
                    <a:pt x="75" y="287"/>
                  </a:lnTo>
                  <a:lnTo>
                    <a:pt x="75" y="287"/>
                  </a:lnTo>
                  <a:lnTo>
                    <a:pt x="72" y="287"/>
                  </a:lnTo>
                  <a:lnTo>
                    <a:pt x="72" y="284"/>
                  </a:lnTo>
                  <a:lnTo>
                    <a:pt x="68" y="280"/>
                  </a:lnTo>
                  <a:lnTo>
                    <a:pt x="68" y="284"/>
                  </a:lnTo>
                  <a:lnTo>
                    <a:pt x="68" y="284"/>
                  </a:lnTo>
                  <a:lnTo>
                    <a:pt x="68" y="276"/>
                  </a:lnTo>
                  <a:lnTo>
                    <a:pt x="68" y="273"/>
                  </a:lnTo>
                  <a:lnTo>
                    <a:pt x="65" y="273"/>
                  </a:lnTo>
                  <a:lnTo>
                    <a:pt x="68" y="273"/>
                  </a:lnTo>
                  <a:lnTo>
                    <a:pt x="65" y="269"/>
                  </a:lnTo>
                  <a:lnTo>
                    <a:pt x="65" y="269"/>
                  </a:lnTo>
                  <a:lnTo>
                    <a:pt x="65" y="269"/>
                  </a:lnTo>
                  <a:lnTo>
                    <a:pt x="65" y="266"/>
                  </a:lnTo>
                  <a:lnTo>
                    <a:pt x="65" y="266"/>
                  </a:lnTo>
                  <a:lnTo>
                    <a:pt x="65" y="266"/>
                  </a:lnTo>
                  <a:lnTo>
                    <a:pt x="61" y="266"/>
                  </a:lnTo>
                  <a:lnTo>
                    <a:pt x="61" y="266"/>
                  </a:lnTo>
                  <a:lnTo>
                    <a:pt x="61" y="266"/>
                  </a:lnTo>
                  <a:lnTo>
                    <a:pt x="58" y="266"/>
                  </a:lnTo>
                  <a:lnTo>
                    <a:pt x="58" y="266"/>
                  </a:lnTo>
                  <a:lnTo>
                    <a:pt x="58" y="266"/>
                  </a:lnTo>
                  <a:lnTo>
                    <a:pt x="58" y="269"/>
                  </a:lnTo>
                  <a:lnTo>
                    <a:pt x="54" y="269"/>
                  </a:lnTo>
                  <a:lnTo>
                    <a:pt x="50" y="269"/>
                  </a:lnTo>
                  <a:lnTo>
                    <a:pt x="50" y="273"/>
                  </a:lnTo>
                  <a:lnTo>
                    <a:pt x="50" y="273"/>
                  </a:lnTo>
                  <a:lnTo>
                    <a:pt x="43" y="273"/>
                  </a:lnTo>
                  <a:lnTo>
                    <a:pt x="40" y="269"/>
                  </a:lnTo>
                  <a:lnTo>
                    <a:pt x="36" y="269"/>
                  </a:lnTo>
                  <a:lnTo>
                    <a:pt x="36" y="269"/>
                  </a:lnTo>
                  <a:lnTo>
                    <a:pt x="36" y="273"/>
                  </a:lnTo>
                  <a:lnTo>
                    <a:pt x="32" y="273"/>
                  </a:lnTo>
                  <a:lnTo>
                    <a:pt x="32" y="276"/>
                  </a:lnTo>
                  <a:lnTo>
                    <a:pt x="32" y="276"/>
                  </a:lnTo>
                  <a:lnTo>
                    <a:pt x="29" y="276"/>
                  </a:lnTo>
                  <a:lnTo>
                    <a:pt x="25" y="273"/>
                  </a:lnTo>
                  <a:lnTo>
                    <a:pt x="25" y="269"/>
                  </a:lnTo>
                  <a:lnTo>
                    <a:pt x="22" y="269"/>
                  </a:lnTo>
                  <a:lnTo>
                    <a:pt x="22" y="273"/>
                  </a:lnTo>
                  <a:lnTo>
                    <a:pt x="18" y="273"/>
                  </a:lnTo>
                  <a:lnTo>
                    <a:pt x="18" y="273"/>
                  </a:lnTo>
                  <a:lnTo>
                    <a:pt x="15" y="273"/>
                  </a:lnTo>
                  <a:lnTo>
                    <a:pt x="15" y="273"/>
                  </a:lnTo>
                  <a:lnTo>
                    <a:pt x="15" y="269"/>
                  </a:lnTo>
                  <a:lnTo>
                    <a:pt x="15" y="269"/>
                  </a:lnTo>
                  <a:lnTo>
                    <a:pt x="15" y="266"/>
                  </a:lnTo>
                  <a:lnTo>
                    <a:pt x="18" y="266"/>
                  </a:lnTo>
                  <a:lnTo>
                    <a:pt x="18" y="266"/>
                  </a:lnTo>
                  <a:lnTo>
                    <a:pt x="18" y="266"/>
                  </a:lnTo>
                  <a:lnTo>
                    <a:pt x="15" y="262"/>
                  </a:lnTo>
                  <a:lnTo>
                    <a:pt x="15" y="262"/>
                  </a:lnTo>
                  <a:lnTo>
                    <a:pt x="18" y="259"/>
                  </a:lnTo>
                  <a:lnTo>
                    <a:pt x="18" y="259"/>
                  </a:lnTo>
                  <a:lnTo>
                    <a:pt x="15" y="255"/>
                  </a:lnTo>
                  <a:lnTo>
                    <a:pt x="18" y="255"/>
                  </a:lnTo>
                  <a:lnTo>
                    <a:pt x="18" y="255"/>
                  </a:lnTo>
                  <a:lnTo>
                    <a:pt x="18" y="255"/>
                  </a:lnTo>
                  <a:lnTo>
                    <a:pt x="15" y="251"/>
                  </a:lnTo>
                  <a:lnTo>
                    <a:pt x="15" y="251"/>
                  </a:lnTo>
                  <a:lnTo>
                    <a:pt x="15" y="251"/>
                  </a:lnTo>
                  <a:lnTo>
                    <a:pt x="15" y="248"/>
                  </a:lnTo>
                  <a:lnTo>
                    <a:pt x="11" y="248"/>
                  </a:lnTo>
                  <a:lnTo>
                    <a:pt x="11" y="248"/>
                  </a:lnTo>
                  <a:lnTo>
                    <a:pt x="11" y="244"/>
                  </a:lnTo>
                  <a:lnTo>
                    <a:pt x="7" y="248"/>
                  </a:lnTo>
                  <a:lnTo>
                    <a:pt x="7" y="248"/>
                  </a:lnTo>
                  <a:lnTo>
                    <a:pt x="7" y="248"/>
                  </a:lnTo>
                  <a:lnTo>
                    <a:pt x="7" y="244"/>
                  </a:lnTo>
                  <a:lnTo>
                    <a:pt x="4" y="241"/>
                  </a:lnTo>
                  <a:lnTo>
                    <a:pt x="4" y="241"/>
                  </a:lnTo>
                  <a:lnTo>
                    <a:pt x="4" y="237"/>
                  </a:lnTo>
                  <a:lnTo>
                    <a:pt x="4" y="233"/>
                  </a:lnTo>
                  <a:lnTo>
                    <a:pt x="4" y="233"/>
                  </a:lnTo>
                  <a:lnTo>
                    <a:pt x="4" y="230"/>
                  </a:lnTo>
                  <a:lnTo>
                    <a:pt x="4" y="226"/>
                  </a:lnTo>
                  <a:lnTo>
                    <a:pt x="4" y="226"/>
                  </a:lnTo>
                  <a:lnTo>
                    <a:pt x="0" y="226"/>
                  </a:lnTo>
                  <a:lnTo>
                    <a:pt x="0" y="226"/>
                  </a:lnTo>
                  <a:lnTo>
                    <a:pt x="0" y="226"/>
                  </a:lnTo>
                  <a:lnTo>
                    <a:pt x="0" y="223"/>
                  </a:lnTo>
                  <a:lnTo>
                    <a:pt x="0" y="219"/>
                  </a:lnTo>
                  <a:lnTo>
                    <a:pt x="0" y="219"/>
                  </a:lnTo>
                  <a:lnTo>
                    <a:pt x="0" y="219"/>
                  </a:lnTo>
                  <a:lnTo>
                    <a:pt x="7" y="208"/>
                  </a:lnTo>
                  <a:lnTo>
                    <a:pt x="11" y="201"/>
                  </a:lnTo>
                  <a:lnTo>
                    <a:pt x="11" y="198"/>
                  </a:lnTo>
                  <a:lnTo>
                    <a:pt x="15" y="194"/>
                  </a:lnTo>
                  <a:lnTo>
                    <a:pt x="15" y="194"/>
                  </a:lnTo>
                  <a:lnTo>
                    <a:pt x="15" y="194"/>
                  </a:lnTo>
                  <a:lnTo>
                    <a:pt x="18" y="194"/>
                  </a:lnTo>
                  <a:lnTo>
                    <a:pt x="18" y="194"/>
                  </a:lnTo>
                  <a:lnTo>
                    <a:pt x="22" y="198"/>
                  </a:lnTo>
                  <a:lnTo>
                    <a:pt x="22" y="201"/>
                  </a:lnTo>
                  <a:lnTo>
                    <a:pt x="25" y="208"/>
                  </a:lnTo>
                  <a:lnTo>
                    <a:pt x="32" y="208"/>
                  </a:lnTo>
                  <a:lnTo>
                    <a:pt x="32" y="208"/>
                  </a:lnTo>
                  <a:lnTo>
                    <a:pt x="43" y="201"/>
                  </a:lnTo>
                  <a:lnTo>
                    <a:pt x="75" y="201"/>
                  </a:lnTo>
                  <a:lnTo>
                    <a:pt x="101" y="201"/>
                  </a:lnTo>
                  <a:lnTo>
                    <a:pt x="129" y="205"/>
                  </a:lnTo>
                  <a:lnTo>
                    <a:pt x="133" y="205"/>
                  </a:lnTo>
                  <a:lnTo>
                    <a:pt x="140" y="187"/>
                  </a:lnTo>
                  <a:lnTo>
                    <a:pt x="129" y="183"/>
                  </a:lnTo>
                  <a:lnTo>
                    <a:pt x="129" y="162"/>
                  </a:lnTo>
                  <a:lnTo>
                    <a:pt x="126" y="144"/>
                  </a:lnTo>
                  <a:lnTo>
                    <a:pt x="126" y="122"/>
                  </a:lnTo>
                  <a:lnTo>
                    <a:pt x="122" y="101"/>
                  </a:lnTo>
                  <a:lnTo>
                    <a:pt x="118" y="83"/>
                  </a:lnTo>
                  <a:lnTo>
                    <a:pt x="118" y="61"/>
                  </a:lnTo>
                  <a:lnTo>
                    <a:pt x="115" y="40"/>
                  </a:lnTo>
                  <a:lnTo>
                    <a:pt x="115" y="22"/>
                  </a:lnTo>
                  <a:lnTo>
                    <a:pt x="111" y="0"/>
                  </a:lnTo>
                  <a:lnTo>
                    <a:pt x="147" y="0"/>
                  </a:lnTo>
                  <a:lnTo>
                    <a:pt x="172" y="15"/>
                  </a:lnTo>
                  <a:close/>
                </a:path>
              </a:pathLst>
            </a:custGeom>
            <a:solidFill>
              <a:schemeClr val="tx1">
                <a:lumMod val="50000"/>
                <a:lumOff val="50000"/>
              </a:schemeClr>
            </a:solidFill>
            <a:ln>
              <a:solidFill>
                <a:schemeClr val="bg1"/>
              </a:solidFill>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3" name="Freeform 3442">
              <a:extLst>
                <a:ext uri="{FF2B5EF4-FFF2-40B4-BE49-F238E27FC236}">
                  <a16:creationId xmlns:a16="http://schemas.microsoft.com/office/drawing/2014/main" id="{23C3208D-8CC8-470A-B820-6C7CD8D8D756}"/>
                </a:ext>
              </a:extLst>
            </p:cNvPr>
            <p:cNvSpPr>
              <a:spLocks/>
            </p:cNvSpPr>
            <p:nvPr/>
          </p:nvSpPr>
          <p:spPr bwMode="auto">
            <a:xfrm>
              <a:off x="5589587" y="3514638"/>
              <a:ext cx="523875" cy="495300"/>
            </a:xfrm>
            <a:custGeom>
              <a:avLst/>
              <a:gdLst>
                <a:gd name="T0" fmla="*/ 269 w 330"/>
                <a:gd name="T1" fmla="*/ 90 h 312"/>
                <a:gd name="T2" fmla="*/ 280 w 330"/>
                <a:gd name="T3" fmla="*/ 94 h 312"/>
                <a:gd name="T4" fmla="*/ 290 w 330"/>
                <a:gd name="T5" fmla="*/ 101 h 312"/>
                <a:gd name="T6" fmla="*/ 301 w 330"/>
                <a:gd name="T7" fmla="*/ 104 h 312"/>
                <a:gd name="T8" fmla="*/ 312 w 330"/>
                <a:gd name="T9" fmla="*/ 111 h 312"/>
                <a:gd name="T10" fmla="*/ 312 w 330"/>
                <a:gd name="T11" fmla="*/ 115 h 312"/>
                <a:gd name="T12" fmla="*/ 312 w 330"/>
                <a:gd name="T13" fmla="*/ 122 h 312"/>
                <a:gd name="T14" fmla="*/ 319 w 330"/>
                <a:gd name="T15" fmla="*/ 129 h 312"/>
                <a:gd name="T16" fmla="*/ 330 w 330"/>
                <a:gd name="T17" fmla="*/ 126 h 312"/>
                <a:gd name="T18" fmla="*/ 330 w 330"/>
                <a:gd name="T19" fmla="*/ 190 h 312"/>
                <a:gd name="T20" fmla="*/ 319 w 330"/>
                <a:gd name="T21" fmla="*/ 201 h 312"/>
                <a:gd name="T22" fmla="*/ 308 w 330"/>
                <a:gd name="T23" fmla="*/ 205 h 312"/>
                <a:gd name="T24" fmla="*/ 251 w 330"/>
                <a:gd name="T25" fmla="*/ 212 h 312"/>
                <a:gd name="T26" fmla="*/ 208 w 330"/>
                <a:gd name="T27" fmla="*/ 230 h 312"/>
                <a:gd name="T28" fmla="*/ 172 w 330"/>
                <a:gd name="T29" fmla="*/ 248 h 312"/>
                <a:gd name="T30" fmla="*/ 165 w 330"/>
                <a:gd name="T31" fmla="*/ 262 h 312"/>
                <a:gd name="T32" fmla="*/ 147 w 330"/>
                <a:gd name="T33" fmla="*/ 284 h 312"/>
                <a:gd name="T34" fmla="*/ 140 w 330"/>
                <a:gd name="T35" fmla="*/ 305 h 312"/>
                <a:gd name="T36" fmla="*/ 133 w 330"/>
                <a:gd name="T37" fmla="*/ 305 h 312"/>
                <a:gd name="T38" fmla="*/ 126 w 330"/>
                <a:gd name="T39" fmla="*/ 312 h 312"/>
                <a:gd name="T40" fmla="*/ 122 w 330"/>
                <a:gd name="T41" fmla="*/ 305 h 312"/>
                <a:gd name="T42" fmla="*/ 115 w 330"/>
                <a:gd name="T43" fmla="*/ 305 h 312"/>
                <a:gd name="T44" fmla="*/ 111 w 330"/>
                <a:gd name="T45" fmla="*/ 305 h 312"/>
                <a:gd name="T46" fmla="*/ 104 w 330"/>
                <a:gd name="T47" fmla="*/ 312 h 312"/>
                <a:gd name="T48" fmla="*/ 97 w 330"/>
                <a:gd name="T49" fmla="*/ 309 h 312"/>
                <a:gd name="T50" fmla="*/ 93 w 330"/>
                <a:gd name="T51" fmla="*/ 305 h 312"/>
                <a:gd name="T52" fmla="*/ 90 w 330"/>
                <a:gd name="T53" fmla="*/ 309 h 312"/>
                <a:gd name="T54" fmla="*/ 83 w 330"/>
                <a:gd name="T55" fmla="*/ 309 h 312"/>
                <a:gd name="T56" fmla="*/ 79 w 330"/>
                <a:gd name="T57" fmla="*/ 294 h 312"/>
                <a:gd name="T58" fmla="*/ 72 w 330"/>
                <a:gd name="T59" fmla="*/ 298 h 312"/>
                <a:gd name="T60" fmla="*/ 75 w 330"/>
                <a:gd name="T61" fmla="*/ 291 h 312"/>
                <a:gd name="T62" fmla="*/ 75 w 330"/>
                <a:gd name="T63" fmla="*/ 287 h 312"/>
                <a:gd name="T64" fmla="*/ 68 w 330"/>
                <a:gd name="T65" fmla="*/ 284 h 312"/>
                <a:gd name="T66" fmla="*/ 65 w 330"/>
                <a:gd name="T67" fmla="*/ 269 h 312"/>
                <a:gd name="T68" fmla="*/ 65 w 330"/>
                <a:gd name="T69" fmla="*/ 266 h 312"/>
                <a:gd name="T70" fmla="*/ 58 w 330"/>
                <a:gd name="T71" fmla="*/ 266 h 312"/>
                <a:gd name="T72" fmla="*/ 50 w 330"/>
                <a:gd name="T73" fmla="*/ 273 h 312"/>
                <a:gd name="T74" fmla="*/ 36 w 330"/>
                <a:gd name="T75" fmla="*/ 269 h 312"/>
                <a:gd name="T76" fmla="*/ 29 w 330"/>
                <a:gd name="T77" fmla="*/ 276 h 312"/>
                <a:gd name="T78" fmla="*/ 18 w 330"/>
                <a:gd name="T79" fmla="*/ 273 h 312"/>
                <a:gd name="T80" fmla="*/ 15 w 330"/>
                <a:gd name="T81" fmla="*/ 269 h 312"/>
                <a:gd name="T82" fmla="*/ 15 w 330"/>
                <a:gd name="T83" fmla="*/ 262 h 312"/>
                <a:gd name="T84" fmla="*/ 18 w 330"/>
                <a:gd name="T85" fmla="*/ 255 h 312"/>
                <a:gd name="T86" fmla="*/ 15 w 330"/>
                <a:gd name="T87" fmla="*/ 251 h 312"/>
                <a:gd name="T88" fmla="*/ 7 w 330"/>
                <a:gd name="T89" fmla="*/ 248 h 312"/>
                <a:gd name="T90" fmla="*/ 4 w 330"/>
                <a:gd name="T91" fmla="*/ 241 h 312"/>
                <a:gd name="T92" fmla="*/ 4 w 330"/>
                <a:gd name="T93" fmla="*/ 226 h 312"/>
                <a:gd name="T94" fmla="*/ 0 w 330"/>
                <a:gd name="T95" fmla="*/ 223 h 312"/>
                <a:gd name="T96" fmla="*/ 11 w 330"/>
                <a:gd name="T97" fmla="*/ 201 h 312"/>
                <a:gd name="T98" fmla="*/ 18 w 330"/>
                <a:gd name="T99" fmla="*/ 194 h 312"/>
                <a:gd name="T100" fmla="*/ 32 w 330"/>
                <a:gd name="T101" fmla="*/ 208 h 312"/>
                <a:gd name="T102" fmla="*/ 129 w 330"/>
                <a:gd name="T103" fmla="*/ 205 h 312"/>
                <a:gd name="T104" fmla="*/ 126 w 330"/>
                <a:gd name="T105" fmla="*/ 144 h 312"/>
                <a:gd name="T106" fmla="*/ 115 w 330"/>
                <a:gd name="T107" fmla="*/ 4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0" h="312">
                  <a:moveTo>
                    <a:pt x="172" y="15"/>
                  </a:moveTo>
                  <a:lnTo>
                    <a:pt x="269" y="83"/>
                  </a:lnTo>
                  <a:lnTo>
                    <a:pt x="269" y="83"/>
                  </a:lnTo>
                  <a:lnTo>
                    <a:pt x="269" y="86"/>
                  </a:lnTo>
                  <a:lnTo>
                    <a:pt x="269" y="90"/>
                  </a:lnTo>
                  <a:lnTo>
                    <a:pt x="269" y="90"/>
                  </a:lnTo>
                  <a:lnTo>
                    <a:pt x="272" y="90"/>
                  </a:lnTo>
                  <a:lnTo>
                    <a:pt x="276" y="90"/>
                  </a:lnTo>
                  <a:lnTo>
                    <a:pt x="280" y="94"/>
                  </a:lnTo>
                  <a:lnTo>
                    <a:pt x="280" y="94"/>
                  </a:lnTo>
                  <a:lnTo>
                    <a:pt x="280" y="97"/>
                  </a:lnTo>
                  <a:lnTo>
                    <a:pt x="280" y="97"/>
                  </a:lnTo>
                  <a:lnTo>
                    <a:pt x="283" y="101"/>
                  </a:lnTo>
                  <a:lnTo>
                    <a:pt x="287" y="101"/>
                  </a:lnTo>
                  <a:lnTo>
                    <a:pt x="290" y="101"/>
                  </a:lnTo>
                  <a:lnTo>
                    <a:pt x="294" y="101"/>
                  </a:lnTo>
                  <a:lnTo>
                    <a:pt x="294" y="101"/>
                  </a:lnTo>
                  <a:lnTo>
                    <a:pt x="294" y="104"/>
                  </a:lnTo>
                  <a:lnTo>
                    <a:pt x="298" y="104"/>
                  </a:lnTo>
                  <a:lnTo>
                    <a:pt x="301" y="104"/>
                  </a:lnTo>
                  <a:lnTo>
                    <a:pt x="301" y="108"/>
                  </a:lnTo>
                  <a:lnTo>
                    <a:pt x="305" y="108"/>
                  </a:lnTo>
                  <a:lnTo>
                    <a:pt x="308" y="108"/>
                  </a:lnTo>
                  <a:lnTo>
                    <a:pt x="312" y="108"/>
                  </a:lnTo>
                  <a:lnTo>
                    <a:pt x="312" y="111"/>
                  </a:lnTo>
                  <a:lnTo>
                    <a:pt x="312" y="111"/>
                  </a:lnTo>
                  <a:lnTo>
                    <a:pt x="312" y="111"/>
                  </a:lnTo>
                  <a:lnTo>
                    <a:pt x="312" y="115"/>
                  </a:lnTo>
                  <a:lnTo>
                    <a:pt x="312" y="115"/>
                  </a:lnTo>
                  <a:lnTo>
                    <a:pt x="312" y="115"/>
                  </a:lnTo>
                  <a:lnTo>
                    <a:pt x="312" y="119"/>
                  </a:lnTo>
                  <a:lnTo>
                    <a:pt x="312" y="119"/>
                  </a:lnTo>
                  <a:lnTo>
                    <a:pt x="312" y="119"/>
                  </a:lnTo>
                  <a:lnTo>
                    <a:pt x="312" y="119"/>
                  </a:lnTo>
                  <a:lnTo>
                    <a:pt x="312" y="122"/>
                  </a:lnTo>
                  <a:lnTo>
                    <a:pt x="312" y="126"/>
                  </a:lnTo>
                  <a:lnTo>
                    <a:pt x="312" y="126"/>
                  </a:lnTo>
                  <a:lnTo>
                    <a:pt x="315" y="129"/>
                  </a:lnTo>
                  <a:lnTo>
                    <a:pt x="315" y="129"/>
                  </a:lnTo>
                  <a:lnTo>
                    <a:pt x="319" y="129"/>
                  </a:lnTo>
                  <a:lnTo>
                    <a:pt x="323" y="129"/>
                  </a:lnTo>
                  <a:lnTo>
                    <a:pt x="326" y="129"/>
                  </a:lnTo>
                  <a:lnTo>
                    <a:pt x="330" y="126"/>
                  </a:lnTo>
                  <a:lnTo>
                    <a:pt x="330" y="126"/>
                  </a:lnTo>
                  <a:lnTo>
                    <a:pt x="330" y="126"/>
                  </a:lnTo>
                  <a:lnTo>
                    <a:pt x="330" y="126"/>
                  </a:lnTo>
                  <a:lnTo>
                    <a:pt x="330" y="129"/>
                  </a:lnTo>
                  <a:lnTo>
                    <a:pt x="330" y="151"/>
                  </a:lnTo>
                  <a:lnTo>
                    <a:pt x="330" y="172"/>
                  </a:lnTo>
                  <a:lnTo>
                    <a:pt x="330" y="190"/>
                  </a:lnTo>
                  <a:lnTo>
                    <a:pt x="330" y="190"/>
                  </a:lnTo>
                  <a:lnTo>
                    <a:pt x="326" y="194"/>
                  </a:lnTo>
                  <a:lnTo>
                    <a:pt x="326" y="194"/>
                  </a:lnTo>
                  <a:lnTo>
                    <a:pt x="323" y="198"/>
                  </a:lnTo>
                  <a:lnTo>
                    <a:pt x="319" y="201"/>
                  </a:lnTo>
                  <a:lnTo>
                    <a:pt x="319" y="201"/>
                  </a:lnTo>
                  <a:lnTo>
                    <a:pt x="319" y="205"/>
                  </a:lnTo>
                  <a:lnTo>
                    <a:pt x="319" y="205"/>
                  </a:lnTo>
                  <a:lnTo>
                    <a:pt x="312" y="205"/>
                  </a:lnTo>
                  <a:lnTo>
                    <a:pt x="308" y="205"/>
                  </a:lnTo>
                  <a:lnTo>
                    <a:pt x="308" y="205"/>
                  </a:lnTo>
                  <a:lnTo>
                    <a:pt x="305" y="205"/>
                  </a:lnTo>
                  <a:lnTo>
                    <a:pt x="272" y="205"/>
                  </a:lnTo>
                  <a:lnTo>
                    <a:pt x="265" y="212"/>
                  </a:lnTo>
                  <a:lnTo>
                    <a:pt x="251" y="212"/>
                  </a:lnTo>
                  <a:lnTo>
                    <a:pt x="237" y="212"/>
                  </a:lnTo>
                  <a:lnTo>
                    <a:pt x="229" y="216"/>
                  </a:lnTo>
                  <a:lnTo>
                    <a:pt x="229" y="219"/>
                  </a:lnTo>
                  <a:lnTo>
                    <a:pt x="222" y="223"/>
                  </a:lnTo>
                  <a:lnTo>
                    <a:pt x="208" y="230"/>
                  </a:lnTo>
                  <a:lnTo>
                    <a:pt x="204" y="237"/>
                  </a:lnTo>
                  <a:lnTo>
                    <a:pt x="197" y="241"/>
                  </a:lnTo>
                  <a:lnTo>
                    <a:pt x="183" y="248"/>
                  </a:lnTo>
                  <a:lnTo>
                    <a:pt x="179" y="248"/>
                  </a:lnTo>
                  <a:lnTo>
                    <a:pt x="172" y="248"/>
                  </a:lnTo>
                  <a:lnTo>
                    <a:pt x="172" y="248"/>
                  </a:lnTo>
                  <a:lnTo>
                    <a:pt x="169" y="251"/>
                  </a:lnTo>
                  <a:lnTo>
                    <a:pt x="165" y="251"/>
                  </a:lnTo>
                  <a:lnTo>
                    <a:pt x="165" y="259"/>
                  </a:lnTo>
                  <a:lnTo>
                    <a:pt x="165" y="262"/>
                  </a:lnTo>
                  <a:lnTo>
                    <a:pt x="161" y="269"/>
                  </a:lnTo>
                  <a:lnTo>
                    <a:pt x="158" y="273"/>
                  </a:lnTo>
                  <a:lnTo>
                    <a:pt x="151" y="276"/>
                  </a:lnTo>
                  <a:lnTo>
                    <a:pt x="147" y="280"/>
                  </a:lnTo>
                  <a:lnTo>
                    <a:pt x="147" y="284"/>
                  </a:lnTo>
                  <a:lnTo>
                    <a:pt x="144" y="287"/>
                  </a:lnTo>
                  <a:lnTo>
                    <a:pt x="144" y="291"/>
                  </a:lnTo>
                  <a:lnTo>
                    <a:pt x="140" y="294"/>
                  </a:lnTo>
                  <a:lnTo>
                    <a:pt x="140" y="302"/>
                  </a:lnTo>
                  <a:lnTo>
                    <a:pt x="140" y="305"/>
                  </a:lnTo>
                  <a:lnTo>
                    <a:pt x="140" y="309"/>
                  </a:lnTo>
                  <a:lnTo>
                    <a:pt x="136" y="309"/>
                  </a:lnTo>
                  <a:lnTo>
                    <a:pt x="136" y="309"/>
                  </a:lnTo>
                  <a:lnTo>
                    <a:pt x="136" y="309"/>
                  </a:lnTo>
                  <a:lnTo>
                    <a:pt x="133" y="305"/>
                  </a:lnTo>
                  <a:lnTo>
                    <a:pt x="129" y="305"/>
                  </a:lnTo>
                  <a:lnTo>
                    <a:pt x="129" y="309"/>
                  </a:lnTo>
                  <a:lnTo>
                    <a:pt x="126" y="309"/>
                  </a:lnTo>
                  <a:lnTo>
                    <a:pt x="126" y="309"/>
                  </a:lnTo>
                  <a:lnTo>
                    <a:pt x="126" y="312"/>
                  </a:lnTo>
                  <a:lnTo>
                    <a:pt x="122" y="312"/>
                  </a:lnTo>
                  <a:lnTo>
                    <a:pt x="122" y="309"/>
                  </a:lnTo>
                  <a:lnTo>
                    <a:pt x="122" y="305"/>
                  </a:lnTo>
                  <a:lnTo>
                    <a:pt x="122" y="305"/>
                  </a:lnTo>
                  <a:lnTo>
                    <a:pt x="122" y="305"/>
                  </a:lnTo>
                  <a:lnTo>
                    <a:pt x="122" y="302"/>
                  </a:lnTo>
                  <a:lnTo>
                    <a:pt x="118" y="302"/>
                  </a:lnTo>
                  <a:lnTo>
                    <a:pt x="118" y="302"/>
                  </a:lnTo>
                  <a:lnTo>
                    <a:pt x="118" y="302"/>
                  </a:lnTo>
                  <a:lnTo>
                    <a:pt x="115" y="305"/>
                  </a:lnTo>
                  <a:lnTo>
                    <a:pt x="115" y="305"/>
                  </a:lnTo>
                  <a:lnTo>
                    <a:pt x="115" y="302"/>
                  </a:lnTo>
                  <a:lnTo>
                    <a:pt x="111" y="302"/>
                  </a:lnTo>
                  <a:lnTo>
                    <a:pt x="111" y="305"/>
                  </a:lnTo>
                  <a:lnTo>
                    <a:pt x="111" y="305"/>
                  </a:lnTo>
                  <a:lnTo>
                    <a:pt x="111" y="309"/>
                  </a:lnTo>
                  <a:lnTo>
                    <a:pt x="111" y="309"/>
                  </a:lnTo>
                  <a:lnTo>
                    <a:pt x="108" y="309"/>
                  </a:lnTo>
                  <a:lnTo>
                    <a:pt x="104" y="309"/>
                  </a:lnTo>
                  <a:lnTo>
                    <a:pt x="104" y="312"/>
                  </a:lnTo>
                  <a:lnTo>
                    <a:pt x="104" y="312"/>
                  </a:lnTo>
                  <a:lnTo>
                    <a:pt x="104" y="312"/>
                  </a:lnTo>
                  <a:lnTo>
                    <a:pt x="101" y="312"/>
                  </a:lnTo>
                  <a:lnTo>
                    <a:pt x="101" y="309"/>
                  </a:lnTo>
                  <a:lnTo>
                    <a:pt x="97" y="309"/>
                  </a:lnTo>
                  <a:lnTo>
                    <a:pt x="97" y="312"/>
                  </a:lnTo>
                  <a:lnTo>
                    <a:pt x="97" y="312"/>
                  </a:lnTo>
                  <a:lnTo>
                    <a:pt x="97" y="312"/>
                  </a:lnTo>
                  <a:lnTo>
                    <a:pt x="97" y="309"/>
                  </a:lnTo>
                  <a:lnTo>
                    <a:pt x="93" y="305"/>
                  </a:lnTo>
                  <a:lnTo>
                    <a:pt x="93" y="305"/>
                  </a:lnTo>
                  <a:lnTo>
                    <a:pt x="93" y="309"/>
                  </a:lnTo>
                  <a:lnTo>
                    <a:pt x="90" y="309"/>
                  </a:lnTo>
                  <a:lnTo>
                    <a:pt x="90" y="309"/>
                  </a:lnTo>
                  <a:lnTo>
                    <a:pt x="90" y="309"/>
                  </a:lnTo>
                  <a:lnTo>
                    <a:pt x="90" y="309"/>
                  </a:lnTo>
                  <a:lnTo>
                    <a:pt x="86" y="312"/>
                  </a:lnTo>
                  <a:lnTo>
                    <a:pt x="86" y="312"/>
                  </a:lnTo>
                  <a:lnTo>
                    <a:pt x="86" y="312"/>
                  </a:lnTo>
                  <a:lnTo>
                    <a:pt x="83" y="309"/>
                  </a:lnTo>
                  <a:lnTo>
                    <a:pt x="83" y="309"/>
                  </a:lnTo>
                  <a:lnTo>
                    <a:pt x="83" y="309"/>
                  </a:lnTo>
                  <a:lnTo>
                    <a:pt x="79" y="305"/>
                  </a:lnTo>
                  <a:lnTo>
                    <a:pt x="79" y="305"/>
                  </a:lnTo>
                  <a:lnTo>
                    <a:pt x="79" y="294"/>
                  </a:lnTo>
                  <a:lnTo>
                    <a:pt x="79" y="294"/>
                  </a:lnTo>
                  <a:lnTo>
                    <a:pt x="75" y="294"/>
                  </a:lnTo>
                  <a:lnTo>
                    <a:pt x="75" y="294"/>
                  </a:lnTo>
                  <a:lnTo>
                    <a:pt x="72" y="298"/>
                  </a:lnTo>
                  <a:lnTo>
                    <a:pt x="72" y="298"/>
                  </a:lnTo>
                  <a:lnTo>
                    <a:pt x="72" y="294"/>
                  </a:lnTo>
                  <a:lnTo>
                    <a:pt x="72" y="294"/>
                  </a:lnTo>
                  <a:lnTo>
                    <a:pt x="72" y="294"/>
                  </a:lnTo>
                  <a:lnTo>
                    <a:pt x="72" y="291"/>
                  </a:lnTo>
                  <a:lnTo>
                    <a:pt x="75" y="291"/>
                  </a:lnTo>
                  <a:lnTo>
                    <a:pt x="75" y="291"/>
                  </a:lnTo>
                  <a:lnTo>
                    <a:pt x="75" y="291"/>
                  </a:lnTo>
                  <a:lnTo>
                    <a:pt x="75" y="287"/>
                  </a:lnTo>
                  <a:lnTo>
                    <a:pt x="75" y="287"/>
                  </a:lnTo>
                  <a:lnTo>
                    <a:pt x="75" y="287"/>
                  </a:lnTo>
                  <a:lnTo>
                    <a:pt x="72" y="287"/>
                  </a:lnTo>
                  <a:lnTo>
                    <a:pt x="72" y="284"/>
                  </a:lnTo>
                  <a:lnTo>
                    <a:pt x="68" y="280"/>
                  </a:lnTo>
                  <a:lnTo>
                    <a:pt x="68" y="284"/>
                  </a:lnTo>
                  <a:lnTo>
                    <a:pt x="68" y="284"/>
                  </a:lnTo>
                  <a:lnTo>
                    <a:pt x="68" y="276"/>
                  </a:lnTo>
                  <a:lnTo>
                    <a:pt x="68" y="273"/>
                  </a:lnTo>
                  <a:lnTo>
                    <a:pt x="65" y="273"/>
                  </a:lnTo>
                  <a:lnTo>
                    <a:pt x="68" y="273"/>
                  </a:lnTo>
                  <a:lnTo>
                    <a:pt x="65" y="269"/>
                  </a:lnTo>
                  <a:lnTo>
                    <a:pt x="65" y="269"/>
                  </a:lnTo>
                  <a:lnTo>
                    <a:pt x="65" y="269"/>
                  </a:lnTo>
                  <a:lnTo>
                    <a:pt x="65" y="266"/>
                  </a:lnTo>
                  <a:lnTo>
                    <a:pt x="65" y="266"/>
                  </a:lnTo>
                  <a:lnTo>
                    <a:pt x="65" y="266"/>
                  </a:lnTo>
                  <a:lnTo>
                    <a:pt x="61" y="266"/>
                  </a:lnTo>
                  <a:lnTo>
                    <a:pt x="61" y="266"/>
                  </a:lnTo>
                  <a:lnTo>
                    <a:pt x="61" y="266"/>
                  </a:lnTo>
                  <a:lnTo>
                    <a:pt x="58" y="266"/>
                  </a:lnTo>
                  <a:lnTo>
                    <a:pt x="58" y="266"/>
                  </a:lnTo>
                  <a:lnTo>
                    <a:pt x="58" y="266"/>
                  </a:lnTo>
                  <a:lnTo>
                    <a:pt x="58" y="269"/>
                  </a:lnTo>
                  <a:lnTo>
                    <a:pt x="54" y="269"/>
                  </a:lnTo>
                  <a:lnTo>
                    <a:pt x="50" y="269"/>
                  </a:lnTo>
                  <a:lnTo>
                    <a:pt x="50" y="273"/>
                  </a:lnTo>
                  <a:lnTo>
                    <a:pt x="50" y="273"/>
                  </a:lnTo>
                  <a:lnTo>
                    <a:pt x="43" y="273"/>
                  </a:lnTo>
                  <a:lnTo>
                    <a:pt x="40" y="269"/>
                  </a:lnTo>
                  <a:lnTo>
                    <a:pt x="36" y="269"/>
                  </a:lnTo>
                  <a:lnTo>
                    <a:pt x="36" y="269"/>
                  </a:lnTo>
                  <a:lnTo>
                    <a:pt x="36" y="273"/>
                  </a:lnTo>
                  <a:lnTo>
                    <a:pt x="32" y="273"/>
                  </a:lnTo>
                  <a:lnTo>
                    <a:pt x="32" y="276"/>
                  </a:lnTo>
                  <a:lnTo>
                    <a:pt x="32" y="276"/>
                  </a:lnTo>
                  <a:lnTo>
                    <a:pt x="29" y="276"/>
                  </a:lnTo>
                  <a:lnTo>
                    <a:pt x="25" y="273"/>
                  </a:lnTo>
                  <a:lnTo>
                    <a:pt x="25" y="269"/>
                  </a:lnTo>
                  <a:lnTo>
                    <a:pt x="22" y="269"/>
                  </a:lnTo>
                  <a:lnTo>
                    <a:pt x="22" y="273"/>
                  </a:lnTo>
                  <a:lnTo>
                    <a:pt x="18" y="273"/>
                  </a:lnTo>
                  <a:lnTo>
                    <a:pt x="18" y="273"/>
                  </a:lnTo>
                  <a:lnTo>
                    <a:pt x="15" y="273"/>
                  </a:lnTo>
                  <a:lnTo>
                    <a:pt x="15" y="273"/>
                  </a:lnTo>
                  <a:lnTo>
                    <a:pt x="15" y="269"/>
                  </a:lnTo>
                  <a:lnTo>
                    <a:pt x="15" y="269"/>
                  </a:lnTo>
                  <a:lnTo>
                    <a:pt x="15" y="266"/>
                  </a:lnTo>
                  <a:lnTo>
                    <a:pt x="18" y="266"/>
                  </a:lnTo>
                  <a:lnTo>
                    <a:pt x="18" y="266"/>
                  </a:lnTo>
                  <a:lnTo>
                    <a:pt x="18" y="266"/>
                  </a:lnTo>
                  <a:lnTo>
                    <a:pt x="15" y="262"/>
                  </a:lnTo>
                  <a:lnTo>
                    <a:pt x="15" y="262"/>
                  </a:lnTo>
                  <a:lnTo>
                    <a:pt x="18" y="259"/>
                  </a:lnTo>
                  <a:lnTo>
                    <a:pt x="18" y="259"/>
                  </a:lnTo>
                  <a:lnTo>
                    <a:pt x="15" y="255"/>
                  </a:lnTo>
                  <a:lnTo>
                    <a:pt x="18" y="255"/>
                  </a:lnTo>
                  <a:lnTo>
                    <a:pt x="18" y="255"/>
                  </a:lnTo>
                  <a:lnTo>
                    <a:pt x="18" y="255"/>
                  </a:lnTo>
                  <a:lnTo>
                    <a:pt x="15" y="251"/>
                  </a:lnTo>
                  <a:lnTo>
                    <a:pt x="15" y="251"/>
                  </a:lnTo>
                  <a:lnTo>
                    <a:pt x="15" y="251"/>
                  </a:lnTo>
                  <a:lnTo>
                    <a:pt x="15" y="248"/>
                  </a:lnTo>
                  <a:lnTo>
                    <a:pt x="11" y="248"/>
                  </a:lnTo>
                  <a:lnTo>
                    <a:pt x="11" y="248"/>
                  </a:lnTo>
                  <a:lnTo>
                    <a:pt x="11" y="244"/>
                  </a:lnTo>
                  <a:lnTo>
                    <a:pt x="7" y="248"/>
                  </a:lnTo>
                  <a:lnTo>
                    <a:pt x="7" y="248"/>
                  </a:lnTo>
                  <a:lnTo>
                    <a:pt x="7" y="248"/>
                  </a:lnTo>
                  <a:lnTo>
                    <a:pt x="7" y="244"/>
                  </a:lnTo>
                  <a:lnTo>
                    <a:pt x="4" y="241"/>
                  </a:lnTo>
                  <a:lnTo>
                    <a:pt x="4" y="241"/>
                  </a:lnTo>
                  <a:lnTo>
                    <a:pt x="4" y="237"/>
                  </a:lnTo>
                  <a:lnTo>
                    <a:pt x="4" y="233"/>
                  </a:lnTo>
                  <a:lnTo>
                    <a:pt x="4" y="233"/>
                  </a:lnTo>
                  <a:lnTo>
                    <a:pt x="4" y="230"/>
                  </a:lnTo>
                  <a:lnTo>
                    <a:pt x="4" y="226"/>
                  </a:lnTo>
                  <a:lnTo>
                    <a:pt x="4" y="226"/>
                  </a:lnTo>
                  <a:lnTo>
                    <a:pt x="0" y="226"/>
                  </a:lnTo>
                  <a:lnTo>
                    <a:pt x="0" y="226"/>
                  </a:lnTo>
                  <a:lnTo>
                    <a:pt x="0" y="226"/>
                  </a:lnTo>
                  <a:lnTo>
                    <a:pt x="0" y="223"/>
                  </a:lnTo>
                  <a:lnTo>
                    <a:pt x="0" y="219"/>
                  </a:lnTo>
                  <a:lnTo>
                    <a:pt x="0" y="219"/>
                  </a:lnTo>
                  <a:lnTo>
                    <a:pt x="0" y="219"/>
                  </a:lnTo>
                  <a:lnTo>
                    <a:pt x="7" y="208"/>
                  </a:lnTo>
                  <a:lnTo>
                    <a:pt x="11" y="201"/>
                  </a:lnTo>
                  <a:lnTo>
                    <a:pt x="11" y="198"/>
                  </a:lnTo>
                  <a:lnTo>
                    <a:pt x="15" y="194"/>
                  </a:lnTo>
                  <a:lnTo>
                    <a:pt x="15" y="194"/>
                  </a:lnTo>
                  <a:lnTo>
                    <a:pt x="15" y="194"/>
                  </a:lnTo>
                  <a:lnTo>
                    <a:pt x="18" y="194"/>
                  </a:lnTo>
                  <a:lnTo>
                    <a:pt x="18" y="194"/>
                  </a:lnTo>
                  <a:lnTo>
                    <a:pt x="22" y="198"/>
                  </a:lnTo>
                  <a:lnTo>
                    <a:pt x="22" y="201"/>
                  </a:lnTo>
                  <a:lnTo>
                    <a:pt x="25" y="208"/>
                  </a:lnTo>
                  <a:lnTo>
                    <a:pt x="32" y="208"/>
                  </a:lnTo>
                  <a:lnTo>
                    <a:pt x="32" y="208"/>
                  </a:lnTo>
                  <a:lnTo>
                    <a:pt x="43" y="201"/>
                  </a:lnTo>
                  <a:lnTo>
                    <a:pt x="75" y="201"/>
                  </a:lnTo>
                  <a:lnTo>
                    <a:pt x="101" y="201"/>
                  </a:lnTo>
                  <a:lnTo>
                    <a:pt x="129" y="205"/>
                  </a:lnTo>
                  <a:lnTo>
                    <a:pt x="133" y="205"/>
                  </a:lnTo>
                  <a:lnTo>
                    <a:pt x="140" y="187"/>
                  </a:lnTo>
                  <a:lnTo>
                    <a:pt x="129" y="183"/>
                  </a:lnTo>
                  <a:lnTo>
                    <a:pt x="129" y="162"/>
                  </a:lnTo>
                  <a:lnTo>
                    <a:pt x="126" y="144"/>
                  </a:lnTo>
                  <a:lnTo>
                    <a:pt x="126" y="122"/>
                  </a:lnTo>
                  <a:lnTo>
                    <a:pt x="122" y="101"/>
                  </a:lnTo>
                  <a:lnTo>
                    <a:pt x="118" y="83"/>
                  </a:lnTo>
                  <a:lnTo>
                    <a:pt x="118" y="61"/>
                  </a:lnTo>
                  <a:lnTo>
                    <a:pt x="115" y="40"/>
                  </a:lnTo>
                  <a:lnTo>
                    <a:pt x="115" y="22"/>
                  </a:lnTo>
                  <a:lnTo>
                    <a:pt x="111" y="0"/>
                  </a:lnTo>
                  <a:lnTo>
                    <a:pt x="147" y="0"/>
                  </a:lnTo>
                  <a:lnTo>
                    <a:pt x="172" y="15"/>
                  </a:lnTo>
                </a:path>
              </a:pathLst>
            </a:custGeom>
            <a:solidFill>
              <a:schemeClr val="accent4"/>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4" name="Freeform 3443">
              <a:extLst>
                <a:ext uri="{FF2B5EF4-FFF2-40B4-BE49-F238E27FC236}">
                  <a16:creationId xmlns:a16="http://schemas.microsoft.com/office/drawing/2014/main" id="{DB84BC5F-CF31-4B65-BABD-1C8DF2B3427F}"/>
                </a:ext>
              </a:extLst>
            </p:cNvPr>
            <p:cNvSpPr>
              <a:spLocks/>
            </p:cNvSpPr>
            <p:nvPr/>
          </p:nvSpPr>
          <p:spPr bwMode="auto">
            <a:xfrm>
              <a:off x="7040562" y="4648113"/>
              <a:ext cx="101600" cy="257175"/>
            </a:xfrm>
            <a:custGeom>
              <a:avLst/>
              <a:gdLst>
                <a:gd name="T0" fmla="*/ 25 w 64"/>
                <a:gd name="T1" fmla="*/ 4 h 162"/>
                <a:gd name="T2" fmla="*/ 18 w 64"/>
                <a:gd name="T3" fmla="*/ 4 h 162"/>
                <a:gd name="T4" fmla="*/ 10 w 64"/>
                <a:gd name="T5" fmla="*/ 4 h 162"/>
                <a:gd name="T6" fmla="*/ 7 w 64"/>
                <a:gd name="T7" fmla="*/ 4 h 162"/>
                <a:gd name="T8" fmla="*/ 10 w 64"/>
                <a:gd name="T9" fmla="*/ 7 h 162"/>
                <a:gd name="T10" fmla="*/ 14 w 64"/>
                <a:gd name="T11" fmla="*/ 15 h 162"/>
                <a:gd name="T12" fmla="*/ 18 w 64"/>
                <a:gd name="T13" fmla="*/ 25 h 162"/>
                <a:gd name="T14" fmla="*/ 18 w 64"/>
                <a:gd name="T15" fmla="*/ 29 h 162"/>
                <a:gd name="T16" fmla="*/ 14 w 64"/>
                <a:gd name="T17" fmla="*/ 36 h 162"/>
                <a:gd name="T18" fmla="*/ 14 w 64"/>
                <a:gd name="T19" fmla="*/ 47 h 162"/>
                <a:gd name="T20" fmla="*/ 10 w 64"/>
                <a:gd name="T21" fmla="*/ 58 h 162"/>
                <a:gd name="T22" fmla="*/ 18 w 64"/>
                <a:gd name="T23" fmla="*/ 65 h 162"/>
                <a:gd name="T24" fmla="*/ 10 w 64"/>
                <a:gd name="T25" fmla="*/ 68 h 162"/>
                <a:gd name="T26" fmla="*/ 7 w 64"/>
                <a:gd name="T27" fmla="*/ 72 h 162"/>
                <a:gd name="T28" fmla="*/ 0 w 64"/>
                <a:gd name="T29" fmla="*/ 86 h 162"/>
                <a:gd name="T30" fmla="*/ 3 w 64"/>
                <a:gd name="T31" fmla="*/ 93 h 162"/>
                <a:gd name="T32" fmla="*/ 10 w 64"/>
                <a:gd name="T33" fmla="*/ 97 h 162"/>
                <a:gd name="T34" fmla="*/ 10 w 64"/>
                <a:gd name="T35" fmla="*/ 97 h 162"/>
                <a:gd name="T36" fmla="*/ 21 w 64"/>
                <a:gd name="T37" fmla="*/ 108 h 162"/>
                <a:gd name="T38" fmla="*/ 35 w 64"/>
                <a:gd name="T39" fmla="*/ 104 h 162"/>
                <a:gd name="T40" fmla="*/ 39 w 64"/>
                <a:gd name="T41" fmla="*/ 115 h 162"/>
                <a:gd name="T42" fmla="*/ 35 w 64"/>
                <a:gd name="T43" fmla="*/ 126 h 162"/>
                <a:gd name="T44" fmla="*/ 32 w 64"/>
                <a:gd name="T45" fmla="*/ 136 h 162"/>
                <a:gd name="T46" fmla="*/ 35 w 64"/>
                <a:gd name="T47" fmla="*/ 144 h 162"/>
                <a:gd name="T48" fmla="*/ 43 w 64"/>
                <a:gd name="T49" fmla="*/ 151 h 162"/>
                <a:gd name="T50" fmla="*/ 50 w 64"/>
                <a:gd name="T51" fmla="*/ 154 h 162"/>
                <a:gd name="T52" fmla="*/ 46 w 64"/>
                <a:gd name="T53" fmla="*/ 158 h 162"/>
                <a:gd name="T54" fmla="*/ 53 w 64"/>
                <a:gd name="T55" fmla="*/ 158 h 162"/>
                <a:gd name="T56" fmla="*/ 53 w 64"/>
                <a:gd name="T57" fmla="*/ 151 h 162"/>
                <a:gd name="T58" fmla="*/ 53 w 64"/>
                <a:gd name="T59" fmla="*/ 147 h 162"/>
                <a:gd name="T60" fmla="*/ 57 w 64"/>
                <a:gd name="T61" fmla="*/ 140 h 162"/>
                <a:gd name="T62" fmla="*/ 64 w 64"/>
                <a:gd name="T63" fmla="*/ 136 h 162"/>
                <a:gd name="T64" fmla="*/ 64 w 64"/>
                <a:gd name="T65" fmla="*/ 122 h 162"/>
                <a:gd name="T66" fmla="*/ 64 w 64"/>
                <a:gd name="T67" fmla="*/ 108 h 162"/>
                <a:gd name="T68" fmla="*/ 57 w 64"/>
                <a:gd name="T69" fmla="*/ 97 h 162"/>
                <a:gd name="T70" fmla="*/ 43 w 64"/>
                <a:gd name="T71" fmla="*/ 86 h 162"/>
                <a:gd name="T72" fmla="*/ 43 w 64"/>
                <a:gd name="T73" fmla="*/ 90 h 162"/>
                <a:gd name="T74" fmla="*/ 46 w 64"/>
                <a:gd name="T75" fmla="*/ 93 h 162"/>
                <a:gd name="T76" fmla="*/ 50 w 64"/>
                <a:gd name="T77" fmla="*/ 104 h 162"/>
                <a:gd name="T78" fmla="*/ 46 w 64"/>
                <a:gd name="T79" fmla="*/ 101 h 162"/>
                <a:gd name="T80" fmla="*/ 43 w 64"/>
                <a:gd name="T81" fmla="*/ 97 h 162"/>
                <a:gd name="T82" fmla="*/ 39 w 64"/>
                <a:gd name="T83" fmla="*/ 101 h 162"/>
                <a:gd name="T84" fmla="*/ 35 w 64"/>
                <a:gd name="T85" fmla="*/ 97 h 162"/>
                <a:gd name="T86" fmla="*/ 39 w 64"/>
                <a:gd name="T87" fmla="*/ 90 h 162"/>
                <a:gd name="T88" fmla="*/ 32 w 64"/>
                <a:gd name="T89" fmla="*/ 86 h 162"/>
                <a:gd name="T90" fmla="*/ 32 w 64"/>
                <a:gd name="T91" fmla="*/ 79 h 162"/>
                <a:gd name="T92" fmla="*/ 25 w 64"/>
                <a:gd name="T93" fmla="*/ 58 h 162"/>
                <a:gd name="T94" fmla="*/ 28 w 64"/>
                <a:gd name="T95" fmla="*/ 54 h 162"/>
                <a:gd name="T96" fmla="*/ 28 w 64"/>
                <a:gd name="T97" fmla="*/ 25 h 162"/>
                <a:gd name="T98" fmla="*/ 28 w 64"/>
                <a:gd name="T99" fmla="*/ 18 h 162"/>
                <a:gd name="T100" fmla="*/ 25 w 64"/>
                <a:gd name="T101" fmla="*/ 11 h 162"/>
                <a:gd name="T102" fmla="*/ 25 w 64"/>
                <a:gd name="T103" fmla="*/ 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 h="162">
                  <a:moveTo>
                    <a:pt x="25" y="7"/>
                  </a:moveTo>
                  <a:lnTo>
                    <a:pt x="25" y="4"/>
                  </a:lnTo>
                  <a:lnTo>
                    <a:pt x="25" y="4"/>
                  </a:lnTo>
                  <a:lnTo>
                    <a:pt x="21" y="4"/>
                  </a:lnTo>
                  <a:lnTo>
                    <a:pt x="21" y="4"/>
                  </a:lnTo>
                  <a:lnTo>
                    <a:pt x="18" y="4"/>
                  </a:lnTo>
                  <a:lnTo>
                    <a:pt x="14" y="4"/>
                  </a:lnTo>
                  <a:lnTo>
                    <a:pt x="14" y="4"/>
                  </a:lnTo>
                  <a:lnTo>
                    <a:pt x="10" y="4"/>
                  </a:lnTo>
                  <a:lnTo>
                    <a:pt x="7" y="0"/>
                  </a:lnTo>
                  <a:lnTo>
                    <a:pt x="7" y="0"/>
                  </a:lnTo>
                  <a:lnTo>
                    <a:pt x="7" y="4"/>
                  </a:lnTo>
                  <a:lnTo>
                    <a:pt x="7" y="4"/>
                  </a:lnTo>
                  <a:lnTo>
                    <a:pt x="7" y="7"/>
                  </a:lnTo>
                  <a:lnTo>
                    <a:pt x="10" y="7"/>
                  </a:lnTo>
                  <a:lnTo>
                    <a:pt x="14" y="7"/>
                  </a:lnTo>
                  <a:lnTo>
                    <a:pt x="14" y="11"/>
                  </a:lnTo>
                  <a:lnTo>
                    <a:pt x="14" y="15"/>
                  </a:lnTo>
                  <a:lnTo>
                    <a:pt x="18" y="18"/>
                  </a:lnTo>
                  <a:lnTo>
                    <a:pt x="18" y="22"/>
                  </a:lnTo>
                  <a:lnTo>
                    <a:pt x="18" y="25"/>
                  </a:lnTo>
                  <a:lnTo>
                    <a:pt x="21" y="25"/>
                  </a:lnTo>
                  <a:lnTo>
                    <a:pt x="18" y="29"/>
                  </a:lnTo>
                  <a:lnTo>
                    <a:pt x="18" y="29"/>
                  </a:lnTo>
                  <a:lnTo>
                    <a:pt x="14" y="29"/>
                  </a:lnTo>
                  <a:lnTo>
                    <a:pt x="14" y="32"/>
                  </a:lnTo>
                  <a:lnTo>
                    <a:pt x="14" y="36"/>
                  </a:lnTo>
                  <a:lnTo>
                    <a:pt x="14" y="40"/>
                  </a:lnTo>
                  <a:lnTo>
                    <a:pt x="10" y="43"/>
                  </a:lnTo>
                  <a:lnTo>
                    <a:pt x="14" y="47"/>
                  </a:lnTo>
                  <a:lnTo>
                    <a:pt x="14" y="54"/>
                  </a:lnTo>
                  <a:lnTo>
                    <a:pt x="10" y="58"/>
                  </a:lnTo>
                  <a:lnTo>
                    <a:pt x="10" y="58"/>
                  </a:lnTo>
                  <a:lnTo>
                    <a:pt x="14" y="61"/>
                  </a:lnTo>
                  <a:lnTo>
                    <a:pt x="14" y="61"/>
                  </a:lnTo>
                  <a:lnTo>
                    <a:pt x="18" y="65"/>
                  </a:lnTo>
                  <a:lnTo>
                    <a:pt x="14" y="65"/>
                  </a:lnTo>
                  <a:lnTo>
                    <a:pt x="10" y="65"/>
                  </a:lnTo>
                  <a:lnTo>
                    <a:pt x="10" y="68"/>
                  </a:lnTo>
                  <a:lnTo>
                    <a:pt x="7" y="68"/>
                  </a:lnTo>
                  <a:lnTo>
                    <a:pt x="7" y="68"/>
                  </a:lnTo>
                  <a:lnTo>
                    <a:pt x="7" y="72"/>
                  </a:lnTo>
                  <a:lnTo>
                    <a:pt x="7" y="79"/>
                  </a:lnTo>
                  <a:lnTo>
                    <a:pt x="3" y="83"/>
                  </a:lnTo>
                  <a:lnTo>
                    <a:pt x="0" y="86"/>
                  </a:lnTo>
                  <a:lnTo>
                    <a:pt x="0" y="90"/>
                  </a:lnTo>
                  <a:lnTo>
                    <a:pt x="3" y="93"/>
                  </a:lnTo>
                  <a:lnTo>
                    <a:pt x="3" y="93"/>
                  </a:lnTo>
                  <a:lnTo>
                    <a:pt x="3" y="93"/>
                  </a:lnTo>
                  <a:lnTo>
                    <a:pt x="7" y="93"/>
                  </a:lnTo>
                  <a:lnTo>
                    <a:pt x="10" y="97"/>
                  </a:lnTo>
                  <a:lnTo>
                    <a:pt x="10" y="97"/>
                  </a:lnTo>
                  <a:lnTo>
                    <a:pt x="10" y="97"/>
                  </a:lnTo>
                  <a:lnTo>
                    <a:pt x="10" y="97"/>
                  </a:lnTo>
                  <a:lnTo>
                    <a:pt x="14" y="104"/>
                  </a:lnTo>
                  <a:lnTo>
                    <a:pt x="18" y="108"/>
                  </a:lnTo>
                  <a:lnTo>
                    <a:pt x="21" y="108"/>
                  </a:lnTo>
                  <a:lnTo>
                    <a:pt x="21" y="108"/>
                  </a:lnTo>
                  <a:lnTo>
                    <a:pt x="32" y="104"/>
                  </a:lnTo>
                  <a:lnTo>
                    <a:pt x="35" y="104"/>
                  </a:lnTo>
                  <a:lnTo>
                    <a:pt x="35" y="108"/>
                  </a:lnTo>
                  <a:lnTo>
                    <a:pt x="39" y="111"/>
                  </a:lnTo>
                  <a:lnTo>
                    <a:pt x="39" y="115"/>
                  </a:lnTo>
                  <a:lnTo>
                    <a:pt x="39" y="122"/>
                  </a:lnTo>
                  <a:lnTo>
                    <a:pt x="39" y="126"/>
                  </a:lnTo>
                  <a:lnTo>
                    <a:pt x="35" y="126"/>
                  </a:lnTo>
                  <a:lnTo>
                    <a:pt x="35" y="129"/>
                  </a:lnTo>
                  <a:lnTo>
                    <a:pt x="32" y="133"/>
                  </a:lnTo>
                  <a:lnTo>
                    <a:pt x="32" y="136"/>
                  </a:lnTo>
                  <a:lnTo>
                    <a:pt x="32" y="136"/>
                  </a:lnTo>
                  <a:lnTo>
                    <a:pt x="35" y="144"/>
                  </a:lnTo>
                  <a:lnTo>
                    <a:pt x="35" y="144"/>
                  </a:lnTo>
                  <a:lnTo>
                    <a:pt x="39" y="144"/>
                  </a:lnTo>
                  <a:lnTo>
                    <a:pt x="39" y="147"/>
                  </a:lnTo>
                  <a:lnTo>
                    <a:pt x="43" y="151"/>
                  </a:lnTo>
                  <a:lnTo>
                    <a:pt x="43" y="151"/>
                  </a:lnTo>
                  <a:lnTo>
                    <a:pt x="46" y="154"/>
                  </a:lnTo>
                  <a:lnTo>
                    <a:pt x="50" y="154"/>
                  </a:lnTo>
                  <a:lnTo>
                    <a:pt x="50" y="154"/>
                  </a:lnTo>
                  <a:lnTo>
                    <a:pt x="50" y="158"/>
                  </a:lnTo>
                  <a:lnTo>
                    <a:pt x="46" y="158"/>
                  </a:lnTo>
                  <a:lnTo>
                    <a:pt x="50" y="162"/>
                  </a:lnTo>
                  <a:lnTo>
                    <a:pt x="53" y="162"/>
                  </a:lnTo>
                  <a:lnTo>
                    <a:pt x="53" y="158"/>
                  </a:lnTo>
                  <a:lnTo>
                    <a:pt x="53" y="154"/>
                  </a:lnTo>
                  <a:lnTo>
                    <a:pt x="53" y="154"/>
                  </a:lnTo>
                  <a:lnTo>
                    <a:pt x="53" y="151"/>
                  </a:lnTo>
                  <a:lnTo>
                    <a:pt x="50" y="151"/>
                  </a:lnTo>
                  <a:lnTo>
                    <a:pt x="50" y="147"/>
                  </a:lnTo>
                  <a:lnTo>
                    <a:pt x="53" y="147"/>
                  </a:lnTo>
                  <a:lnTo>
                    <a:pt x="53" y="144"/>
                  </a:lnTo>
                  <a:lnTo>
                    <a:pt x="53" y="144"/>
                  </a:lnTo>
                  <a:lnTo>
                    <a:pt x="57" y="140"/>
                  </a:lnTo>
                  <a:lnTo>
                    <a:pt x="61" y="140"/>
                  </a:lnTo>
                  <a:lnTo>
                    <a:pt x="61" y="140"/>
                  </a:lnTo>
                  <a:lnTo>
                    <a:pt x="64" y="136"/>
                  </a:lnTo>
                  <a:lnTo>
                    <a:pt x="64" y="129"/>
                  </a:lnTo>
                  <a:lnTo>
                    <a:pt x="64" y="126"/>
                  </a:lnTo>
                  <a:lnTo>
                    <a:pt x="64" y="122"/>
                  </a:lnTo>
                  <a:lnTo>
                    <a:pt x="64" y="119"/>
                  </a:lnTo>
                  <a:lnTo>
                    <a:pt x="64" y="115"/>
                  </a:lnTo>
                  <a:lnTo>
                    <a:pt x="64" y="108"/>
                  </a:lnTo>
                  <a:lnTo>
                    <a:pt x="64" y="108"/>
                  </a:lnTo>
                  <a:lnTo>
                    <a:pt x="57" y="104"/>
                  </a:lnTo>
                  <a:lnTo>
                    <a:pt x="57" y="97"/>
                  </a:lnTo>
                  <a:lnTo>
                    <a:pt x="50" y="93"/>
                  </a:lnTo>
                  <a:lnTo>
                    <a:pt x="46" y="90"/>
                  </a:lnTo>
                  <a:lnTo>
                    <a:pt x="43" y="86"/>
                  </a:lnTo>
                  <a:lnTo>
                    <a:pt x="43" y="86"/>
                  </a:lnTo>
                  <a:lnTo>
                    <a:pt x="43" y="90"/>
                  </a:lnTo>
                  <a:lnTo>
                    <a:pt x="43" y="90"/>
                  </a:lnTo>
                  <a:lnTo>
                    <a:pt x="43" y="90"/>
                  </a:lnTo>
                  <a:lnTo>
                    <a:pt x="46" y="93"/>
                  </a:lnTo>
                  <a:lnTo>
                    <a:pt x="46" y="93"/>
                  </a:lnTo>
                  <a:lnTo>
                    <a:pt x="50" y="101"/>
                  </a:lnTo>
                  <a:lnTo>
                    <a:pt x="50" y="104"/>
                  </a:lnTo>
                  <a:lnTo>
                    <a:pt x="50" y="104"/>
                  </a:lnTo>
                  <a:lnTo>
                    <a:pt x="50" y="104"/>
                  </a:lnTo>
                  <a:lnTo>
                    <a:pt x="46" y="101"/>
                  </a:lnTo>
                  <a:lnTo>
                    <a:pt x="46" y="101"/>
                  </a:lnTo>
                  <a:lnTo>
                    <a:pt x="43" y="97"/>
                  </a:lnTo>
                  <a:lnTo>
                    <a:pt x="43" y="97"/>
                  </a:lnTo>
                  <a:lnTo>
                    <a:pt x="43" y="97"/>
                  </a:lnTo>
                  <a:lnTo>
                    <a:pt x="43" y="101"/>
                  </a:lnTo>
                  <a:lnTo>
                    <a:pt x="39" y="101"/>
                  </a:lnTo>
                  <a:lnTo>
                    <a:pt x="39" y="101"/>
                  </a:lnTo>
                  <a:lnTo>
                    <a:pt x="39" y="101"/>
                  </a:lnTo>
                  <a:lnTo>
                    <a:pt x="35" y="101"/>
                  </a:lnTo>
                  <a:lnTo>
                    <a:pt x="35" y="97"/>
                  </a:lnTo>
                  <a:lnTo>
                    <a:pt x="35" y="97"/>
                  </a:lnTo>
                  <a:lnTo>
                    <a:pt x="39" y="93"/>
                  </a:lnTo>
                  <a:lnTo>
                    <a:pt x="39" y="90"/>
                  </a:lnTo>
                  <a:lnTo>
                    <a:pt x="35" y="90"/>
                  </a:lnTo>
                  <a:lnTo>
                    <a:pt x="35" y="86"/>
                  </a:lnTo>
                  <a:lnTo>
                    <a:pt x="32" y="86"/>
                  </a:lnTo>
                  <a:lnTo>
                    <a:pt x="32" y="83"/>
                  </a:lnTo>
                  <a:lnTo>
                    <a:pt x="32" y="79"/>
                  </a:lnTo>
                  <a:lnTo>
                    <a:pt x="32" y="79"/>
                  </a:lnTo>
                  <a:lnTo>
                    <a:pt x="32" y="68"/>
                  </a:lnTo>
                  <a:lnTo>
                    <a:pt x="25" y="61"/>
                  </a:lnTo>
                  <a:lnTo>
                    <a:pt x="25" y="58"/>
                  </a:lnTo>
                  <a:lnTo>
                    <a:pt x="25" y="58"/>
                  </a:lnTo>
                  <a:lnTo>
                    <a:pt x="28" y="54"/>
                  </a:lnTo>
                  <a:lnTo>
                    <a:pt x="28" y="54"/>
                  </a:lnTo>
                  <a:lnTo>
                    <a:pt x="32" y="47"/>
                  </a:lnTo>
                  <a:lnTo>
                    <a:pt x="32" y="36"/>
                  </a:lnTo>
                  <a:lnTo>
                    <a:pt x="28" y="25"/>
                  </a:lnTo>
                  <a:lnTo>
                    <a:pt x="32" y="22"/>
                  </a:lnTo>
                  <a:lnTo>
                    <a:pt x="32" y="22"/>
                  </a:lnTo>
                  <a:lnTo>
                    <a:pt x="28" y="18"/>
                  </a:lnTo>
                  <a:lnTo>
                    <a:pt x="28" y="18"/>
                  </a:lnTo>
                  <a:lnTo>
                    <a:pt x="25" y="18"/>
                  </a:lnTo>
                  <a:lnTo>
                    <a:pt x="25" y="11"/>
                  </a:lnTo>
                  <a:lnTo>
                    <a:pt x="25" y="11"/>
                  </a:lnTo>
                  <a:lnTo>
                    <a:pt x="25" y="7"/>
                  </a:lnTo>
                  <a:lnTo>
                    <a:pt x="25" y="4"/>
                  </a:lnTo>
                  <a:lnTo>
                    <a:pt x="25" y="7"/>
                  </a:lnTo>
                  <a:close/>
                </a:path>
              </a:pathLst>
            </a:custGeom>
            <a:solidFill>
              <a:schemeClr val="tx1">
                <a:lumMod val="50000"/>
                <a:lumOff val="50000"/>
              </a:schemeClr>
            </a:solidFill>
            <a:ln>
              <a:solidFill>
                <a:schemeClr val="bg1"/>
              </a:solidFill>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5" name="Freeform 3444">
              <a:extLst>
                <a:ext uri="{FF2B5EF4-FFF2-40B4-BE49-F238E27FC236}">
                  <a16:creationId xmlns:a16="http://schemas.microsoft.com/office/drawing/2014/main" id="{65D563F7-77C0-4A58-9959-2265A31B3791}"/>
                </a:ext>
              </a:extLst>
            </p:cNvPr>
            <p:cNvSpPr>
              <a:spLocks/>
            </p:cNvSpPr>
            <p:nvPr/>
          </p:nvSpPr>
          <p:spPr bwMode="auto">
            <a:xfrm>
              <a:off x="7040562" y="4648113"/>
              <a:ext cx="101600" cy="257175"/>
            </a:xfrm>
            <a:custGeom>
              <a:avLst/>
              <a:gdLst>
                <a:gd name="T0" fmla="*/ 25 w 64"/>
                <a:gd name="T1" fmla="*/ 4 h 162"/>
                <a:gd name="T2" fmla="*/ 18 w 64"/>
                <a:gd name="T3" fmla="*/ 4 h 162"/>
                <a:gd name="T4" fmla="*/ 10 w 64"/>
                <a:gd name="T5" fmla="*/ 4 h 162"/>
                <a:gd name="T6" fmla="*/ 7 w 64"/>
                <a:gd name="T7" fmla="*/ 4 h 162"/>
                <a:gd name="T8" fmla="*/ 10 w 64"/>
                <a:gd name="T9" fmla="*/ 7 h 162"/>
                <a:gd name="T10" fmla="*/ 14 w 64"/>
                <a:gd name="T11" fmla="*/ 15 h 162"/>
                <a:gd name="T12" fmla="*/ 18 w 64"/>
                <a:gd name="T13" fmla="*/ 25 h 162"/>
                <a:gd name="T14" fmla="*/ 18 w 64"/>
                <a:gd name="T15" fmla="*/ 29 h 162"/>
                <a:gd name="T16" fmla="*/ 14 w 64"/>
                <a:gd name="T17" fmla="*/ 36 h 162"/>
                <a:gd name="T18" fmla="*/ 14 w 64"/>
                <a:gd name="T19" fmla="*/ 47 h 162"/>
                <a:gd name="T20" fmla="*/ 10 w 64"/>
                <a:gd name="T21" fmla="*/ 58 h 162"/>
                <a:gd name="T22" fmla="*/ 18 w 64"/>
                <a:gd name="T23" fmla="*/ 65 h 162"/>
                <a:gd name="T24" fmla="*/ 10 w 64"/>
                <a:gd name="T25" fmla="*/ 68 h 162"/>
                <a:gd name="T26" fmla="*/ 7 w 64"/>
                <a:gd name="T27" fmla="*/ 72 h 162"/>
                <a:gd name="T28" fmla="*/ 0 w 64"/>
                <a:gd name="T29" fmla="*/ 86 h 162"/>
                <a:gd name="T30" fmla="*/ 3 w 64"/>
                <a:gd name="T31" fmla="*/ 93 h 162"/>
                <a:gd name="T32" fmla="*/ 10 w 64"/>
                <a:gd name="T33" fmla="*/ 97 h 162"/>
                <a:gd name="T34" fmla="*/ 10 w 64"/>
                <a:gd name="T35" fmla="*/ 97 h 162"/>
                <a:gd name="T36" fmla="*/ 21 w 64"/>
                <a:gd name="T37" fmla="*/ 108 h 162"/>
                <a:gd name="T38" fmla="*/ 35 w 64"/>
                <a:gd name="T39" fmla="*/ 104 h 162"/>
                <a:gd name="T40" fmla="*/ 39 w 64"/>
                <a:gd name="T41" fmla="*/ 115 h 162"/>
                <a:gd name="T42" fmla="*/ 35 w 64"/>
                <a:gd name="T43" fmla="*/ 126 h 162"/>
                <a:gd name="T44" fmla="*/ 32 w 64"/>
                <a:gd name="T45" fmla="*/ 136 h 162"/>
                <a:gd name="T46" fmla="*/ 35 w 64"/>
                <a:gd name="T47" fmla="*/ 144 h 162"/>
                <a:gd name="T48" fmla="*/ 43 w 64"/>
                <a:gd name="T49" fmla="*/ 151 h 162"/>
                <a:gd name="T50" fmla="*/ 50 w 64"/>
                <a:gd name="T51" fmla="*/ 154 h 162"/>
                <a:gd name="T52" fmla="*/ 46 w 64"/>
                <a:gd name="T53" fmla="*/ 158 h 162"/>
                <a:gd name="T54" fmla="*/ 53 w 64"/>
                <a:gd name="T55" fmla="*/ 158 h 162"/>
                <a:gd name="T56" fmla="*/ 53 w 64"/>
                <a:gd name="T57" fmla="*/ 151 h 162"/>
                <a:gd name="T58" fmla="*/ 53 w 64"/>
                <a:gd name="T59" fmla="*/ 147 h 162"/>
                <a:gd name="T60" fmla="*/ 57 w 64"/>
                <a:gd name="T61" fmla="*/ 140 h 162"/>
                <a:gd name="T62" fmla="*/ 64 w 64"/>
                <a:gd name="T63" fmla="*/ 136 h 162"/>
                <a:gd name="T64" fmla="*/ 64 w 64"/>
                <a:gd name="T65" fmla="*/ 122 h 162"/>
                <a:gd name="T66" fmla="*/ 64 w 64"/>
                <a:gd name="T67" fmla="*/ 108 h 162"/>
                <a:gd name="T68" fmla="*/ 57 w 64"/>
                <a:gd name="T69" fmla="*/ 97 h 162"/>
                <a:gd name="T70" fmla="*/ 43 w 64"/>
                <a:gd name="T71" fmla="*/ 86 h 162"/>
                <a:gd name="T72" fmla="*/ 43 w 64"/>
                <a:gd name="T73" fmla="*/ 90 h 162"/>
                <a:gd name="T74" fmla="*/ 46 w 64"/>
                <a:gd name="T75" fmla="*/ 93 h 162"/>
                <a:gd name="T76" fmla="*/ 50 w 64"/>
                <a:gd name="T77" fmla="*/ 104 h 162"/>
                <a:gd name="T78" fmla="*/ 46 w 64"/>
                <a:gd name="T79" fmla="*/ 101 h 162"/>
                <a:gd name="T80" fmla="*/ 43 w 64"/>
                <a:gd name="T81" fmla="*/ 97 h 162"/>
                <a:gd name="T82" fmla="*/ 39 w 64"/>
                <a:gd name="T83" fmla="*/ 101 h 162"/>
                <a:gd name="T84" fmla="*/ 35 w 64"/>
                <a:gd name="T85" fmla="*/ 97 h 162"/>
                <a:gd name="T86" fmla="*/ 39 w 64"/>
                <a:gd name="T87" fmla="*/ 90 h 162"/>
                <a:gd name="T88" fmla="*/ 32 w 64"/>
                <a:gd name="T89" fmla="*/ 86 h 162"/>
                <a:gd name="T90" fmla="*/ 32 w 64"/>
                <a:gd name="T91" fmla="*/ 79 h 162"/>
                <a:gd name="T92" fmla="*/ 25 w 64"/>
                <a:gd name="T93" fmla="*/ 58 h 162"/>
                <a:gd name="T94" fmla="*/ 28 w 64"/>
                <a:gd name="T95" fmla="*/ 54 h 162"/>
                <a:gd name="T96" fmla="*/ 28 w 64"/>
                <a:gd name="T97" fmla="*/ 25 h 162"/>
                <a:gd name="T98" fmla="*/ 28 w 64"/>
                <a:gd name="T99" fmla="*/ 18 h 162"/>
                <a:gd name="T100" fmla="*/ 25 w 64"/>
                <a:gd name="T101" fmla="*/ 11 h 162"/>
                <a:gd name="T102" fmla="*/ 25 w 64"/>
                <a:gd name="T103" fmla="*/ 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 h="162">
                  <a:moveTo>
                    <a:pt x="25" y="7"/>
                  </a:moveTo>
                  <a:lnTo>
                    <a:pt x="25" y="4"/>
                  </a:lnTo>
                  <a:lnTo>
                    <a:pt x="25" y="4"/>
                  </a:lnTo>
                  <a:lnTo>
                    <a:pt x="21" y="4"/>
                  </a:lnTo>
                  <a:lnTo>
                    <a:pt x="21" y="4"/>
                  </a:lnTo>
                  <a:lnTo>
                    <a:pt x="18" y="4"/>
                  </a:lnTo>
                  <a:lnTo>
                    <a:pt x="14" y="4"/>
                  </a:lnTo>
                  <a:lnTo>
                    <a:pt x="14" y="4"/>
                  </a:lnTo>
                  <a:lnTo>
                    <a:pt x="10" y="4"/>
                  </a:lnTo>
                  <a:lnTo>
                    <a:pt x="7" y="0"/>
                  </a:lnTo>
                  <a:lnTo>
                    <a:pt x="7" y="0"/>
                  </a:lnTo>
                  <a:lnTo>
                    <a:pt x="7" y="4"/>
                  </a:lnTo>
                  <a:lnTo>
                    <a:pt x="7" y="4"/>
                  </a:lnTo>
                  <a:lnTo>
                    <a:pt x="7" y="7"/>
                  </a:lnTo>
                  <a:lnTo>
                    <a:pt x="10" y="7"/>
                  </a:lnTo>
                  <a:lnTo>
                    <a:pt x="14" y="7"/>
                  </a:lnTo>
                  <a:lnTo>
                    <a:pt x="14" y="11"/>
                  </a:lnTo>
                  <a:lnTo>
                    <a:pt x="14" y="15"/>
                  </a:lnTo>
                  <a:lnTo>
                    <a:pt x="18" y="18"/>
                  </a:lnTo>
                  <a:lnTo>
                    <a:pt x="18" y="22"/>
                  </a:lnTo>
                  <a:lnTo>
                    <a:pt x="18" y="25"/>
                  </a:lnTo>
                  <a:lnTo>
                    <a:pt x="21" y="25"/>
                  </a:lnTo>
                  <a:lnTo>
                    <a:pt x="18" y="29"/>
                  </a:lnTo>
                  <a:lnTo>
                    <a:pt x="18" y="29"/>
                  </a:lnTo>
                  <a:lnTo>
                    <a:pt x="14" y="29"/>
                  </a:lnTo>
                  <a:lnTo>
                    <a:pt x="14" y="32"/>
                  </a:lnTo>
                  <a:lnTo>
                    <a:pt x="14" y="36"/>
                  </a:lnTo>
                  <a:lnTo>
                    <a:pt x="14" y="40"/>
                  </a:lnTo>
                  <a:lnTo>
                    <a:pt x="10" y="43"/>
                  </a:lnTo>
                  <a:lnTo>
                    <a:pt x="14" y="47"/>
                  </a:lnTo>
                  <a:lnTo>
                    <a:pt x="14" y="54"/>
                  </a:lnTo>
                  <a:lnTo>
                    <a:pt x="10" y="58"/>
                  </a:lnTo>
                  <a:lnTo>
                    <a:pt x="10" y="58"/>
                  </a:lnTo>
                  <a:lnTo>
                    <a:pt x="14" y="61"/>
                  </a:lnTo>
                  <a:lnTo>
                    <a:pt x="14" y="61"/>
                  </a:lnTo>
                  <a:lnTo>
                    <a:pt x="18" y="65"/>
                  </a:lnTo>
                  <a:lnTo>
                    <a:pt x="14" y="65"/>
                  </a:lnTo>
                  <a:lnTo>
                    <a:pt x="10" y="65"/>
                  </a:lnTo>
                  <a:lnTo>
                    <a:pt x="10" y="68"/>
                  </a:lnTo>
                  <a:lnTo>
                    <a:pt x="7" y="68"/>
                  </a:lnTo>
                  <a:lnTo>
                    <a:pt x="7" y="68"/>
                  </a:lnTo>
                  <a:lnTo>
                    <a:pt x="7" y="72"/>
                  </a:lnTo>
                  <a:lnTo>
                    <a:pt x="7" y="79"/>
                  </a:lnTo>
                  <a:lnTo>
                    <a:pt x="3" y="83"/>
                  </a:lnTo>
                  <a:lnTo>
                    <a:pt x="0" y="86"/>
                  </a:lnTo>
                  <a:lnTo>
                    <a:pt x="0" y="90"/>
                  </a:lnTo>
                  <a:lnTo>
                    <a:pt x="3" y="93"/>
                  </a:lnTo>
                  <a:lnTo>
                    <a:pt x="3" y="93"/>
                  </a:lnTo>
                  <a:lnTo>
                    <a:pt x="3" y="93"/>
                  </a:lnTo>
                  <a:lnTo>
                    <a:pt x="7" y="93"/>
                  </a:lnTo>
                  <a:lnTo>
                    <a:pt x="10" y="97"/>
                  </a:lnTo>
                  <a:lnTo>
                    <a:pt x="10" y="97"/>
                  </a:lnTo>
                  <a:lnTo>
                    <a:pt x="10" y="97"/>
                  </a:lnTo>
                  <a:lnTo>
                    <a:pt x="10" y="97"/>
                  </a:lnTo>
                  <a:lnTo>
                    <a:pt x="14" y="104"/>
                  </a:lnTo>
                  <a:lnTo>
                    <a:pt x="18" y="108"/>
                  </a:lnTo>
                  <a:lnTo>
                    <a:pt x="21" y="108"/>
                  </a:lnTo>
                  <a:lnTo>
                    <a:pt x="21" y="108"/>
                  </a:lnTo>
                  <a:lnTo>
                    <a:pt x="32" y="104"/>
                  </a:lnTo>
                  <a:lnTo>
                    <a:pt x="35" y="104"/>
                  </a:lnTo>
                  <a:lnTo>
                    <a:pt x="35" y="108"/>
                  </a:lnTo>
                  <a:lnTo>
                    <a:pt x="39" y="111"/>
                  </a:lnTo>
                  <a:lnTo>
                    <a:pt x="39" y="115"/>
                  </a:lnTo>
                  <a:lnTo>
                    <a:pt x="39" y="122"/>
                  </a:lnTo>
                  <a:lnTo>
                    <a:pt x="39" y="126"/>
                  </a:lnTo>
                  <a:lnTo>
                    <a:pt x="35" y="126"/>
                  </a:lnTo>
                  <a:lnTo>
                    <a:pt x="35" y="129"/>
                  </a:lnTo>
                  <a:lnTo>
                    <a:pt x="32" y="133"/>
                  </a:lnTo>
                  <a:lnTo>
                    <a:pt x="32" y="136"/>
                  </a:lnTo>
                  <a:lnTo>
                    <a:pt x="32" y="136"/>
                  </a:lnTo>
                  <a:lnTo>
                    <a:pt x="35" y="144"/>
                  </a:lnTo>
                  <a:lnTo>
                    <a:pt x="35" y="144"/>
                  </a:lnTo>
                  <a:lnTo>
                    <a:pt x="39" y="144"/>
                  </a:lnTo>
                  <a:lnTo>
                    <a:pt x="39" y="147"/>
                  </a:lnTo>
                  <a:lnTo>
                    <a:pt x="43" y="151"/>
                  </a:lnTo>
                  <a:lnTo>
                    <a:pt x="43" y="151"/>
                  </a:lnTo>
                  <a:lnTo>
                    <a:pt x="46" y="154"/>
                  </a:lnTo>
                  <a:lnTo>
                    <a:pt x="50" y="154"/>
                  </a:lnTo>
                  <a:lnTo>
                    <a:pt x="50" y="154"/>
                  </a:lnTo>
                  <a:lnTo>
                    <a:pt x="50" y="158"/>
                  </a:lnTo>
                  <a:lnTo>
                    <a:pt x="46" y="158"/>
                  </a:lnTo>
                  <a:lnTo>
                    <a:pt x="50" y="162"/>
                  </a:lnTo>
                  <a:lnTo>
                    <a:pt x="53" y="162"/>
                  </a:lnTo>
                  <a:lnTo>
                    <a:pt x="53" y="158"/>
                  </a:lnTo>
                  <a:lnTo>
                    <a:pt x="53" y="154"/>
                  </a:lnTo>
                  <a:lnTo>
                    <a:pt x="53" y="154"/>
                  </a:lnTo>
                  <a:lnTo>
                    <a:pt x="53" y="151"/>
                  </a:lnTo>
                  <a:lnTo>
                    <a:pt x="50" y="151"/>
                  </a:lnTo>
                  <a:lnTo>
                    <a:pt x="50" y="147"/>
                  </a:lnTo>
                  <a:lnTo>
                    <a:pt x="53" y="147"/>
                  </a:lnTo>
                  <a:lnTo>
                    <a:pt x="53" y="144"/>
                  </a:lnTo>
                  <a:lnTo>
                    <a:pt x="53" y="144"/>
                  </a:lnTo>
                  <a:lnTo>
                    <a:pt x="57" y="140"/>
                  </a:lnTo>
                  <a:lnTo>
                    <a:pt x="61" y="140"/>
                  </a:lnTo>
                  <a:lnTo>
                    <a:pt x="61" y="140"/>
                  </a:lnTo>
                  <a:lnTo>
                    <a:pt x="64" y="136"/>
                  </a:lnTo>
                  <a:lnTo>
                    <a:pt x="64" y="129"/>
                  </a:lnTo>
                  <a:lnTo>
                    <a:pt x="64" y="126"/>
                  </a:lnTo>
                  <a:lnTo>
                    <a:pt x="64" y="122"/>
                  </a:lnTo>
                  <a:lnTo>
                    <a:pt x="64" y="119"/>
                  </a:lnTo>
                  <a:lnTo>
                    <a:pt x="64" y="115"/>
                  </a:lnTo>
                  <a:lnTo>
                    <a:pt x="64" y="108"/>
                  </a:lnTo>
                  <a:lnTo>
                    <a:pt x="64" y="108"/>
                  </a:lnTo>
                  <a:lnTo>
                    <a:pt x="57" y="104"/>
                  </a:lnTo>
                  <a:lnTo>
                    <a:pt x="57" y="97"/>
                  </a:lnTo>
                  <a:lnTo>
                    <a:pt x="50" y="93"/>
                  </a:lnTo>
                  <a:lnTo>
                    <a:pt x="46" y="90"/>
                  </a:lnTo>
                  <a:lnTo>
                    <a:pt x="43" y="86"/>
                  </a:lnTo>
                  <a:lnTo>
                    <a:pt x="43" y="86"/>
                  </a:lnTo>
                  <a:lnTo>
                    <a:pt x="43" y="90"/>
                  </a:lnTo>
                  <a:lnTo>
                    <a:pt x="43" y="90"/>
                  </a:lnTo>
                  <a:lnTo>
                    <a:pt x="43" y="90"/>
                  </a:lnTo>
                  <a:lnTo>
                    <a:pt x="46" y="93"/>
                  </a:lnTo>
                  <a:lnTo>
                    <a:pt x="46" y="93"/>
                  </a:lnTo>
                  <a:lnTo>
                    <a:pt x="50" y="101"/>
                  </a:lnTo>
                  <a:lnTo>
                    <a:pt x="50" y="104"/>
                  </a:lnTo>
                  <a:lnTo>
                    <a:pt x="50" y="104"/>
                  </a:lnTo>
                  <a:lnTo>
                    <a:pt x="50" y="104"/>
                  </a:lnTo>
                  <a:lnTo>
                    <a:pt x="46" y="101"/>
                  </a:lnTo>
                  <a:lnTo>
                    <a:pt x="46" y="101"/>
                  </a:lnTo>
                  <a:lnTo>
                    <a:pt x="43" y="97"/>
                  </a:lnTo>
                  <a:lnTo>
                    <a:pt x="43" y="97"/>
                  </a:lnTo>
                  <a:lnTo>
                    <a:pt x="43" y="97"/>
                  </a:lnTo>
                  <a:lnTo>
                    <a:pt x="43" y="101"/>
                  </a:lnTo>
                  <a:lnTo>
                    <a:pt x="39" y="101"/>
                  </a:lnTo>
                  <a:lnTo>
                    <a:pt x="39" y="101"/>
                  </a:lnTo>
                  <a:lnTo>
                    <a:pt x="39" y="101"/>
                  </a:lnTo>
                  <a:lnTo>
                    <a:pt x="35" y="101"/>
                  </a:lnTo>
                  <a:lnTo>
                    <a:pt x="35" y="97"/>
                  </a:lnTo>
                  <a:lnTo>
                    <a:pt x="35" y="97"/>
                  </a:lnTo>
                  <a:lnTo>
                    <a:pt x="39" y="93"/>
                  </a:lnTo>
                  <a:lnTo>
                    <a:pt x="39" y="90"/>
                  </a:lnTo>
                  <a:lnTo>
                    <a:pt x="35" y="90"/>
                  </a:lnTo>
                  <a:lnTo>
                    <a:pt x="35" y="86"/>
                  </a:lnTo>
                  <a:lnTo>
                    <a:pt x="32" y="86"/>
                  </a:lnTo>
                  <a:lnTo>
                    <a:pt x="32" y="83"/>
                  </a:lnTo>
                  <a:lnTo>
                    <a:pt x="32" y="79"/>
                  </a:lnTo>
                  <a:lnTo>
                    <a:pt x="32" y="79"/>
                  </a:lnTo>
                  <a:lnTo>
                    <a:pt x="32" y="68"/>
                  </a:lnTo>
                  <a:lnTo>
                    <a:pt x="25" y="61"/>
                  </a:lnTo>
                  <a:lnTo>
                    <a:pt x="25" y="58"/>
                  </a:lnTo>
                  <a:lnTo>
                    <a:pt x="25" y="58"/>
                  </a:lnTo>
                  <a:lnTo>
                    <a:pt x="28" y="54"/>
                  </a:lnTo>
                  <a:lnTo>
                    <a:pt x="28" y="54"/>
                  </a:lnTo>
                  <a:lnTo>
                    <a:pt x="32" y="47"/>
                  </a:lnTo>
                  <a:lnTo>
                    <a:pt x="32" y="36"/>
                  </a:lnTo>
                  <a:lnTo>
                    <a:pt x="28" y="25"/>
                  </a:lnTo>
                  <a:lnTo>
                    <a:pt x="32" y="22"/>
                  </a:lnTo>
                  <a:lnTo>
                    <a:pt x="32" y="22"/>
                  </a:lnTo>
                  <a:lnTo>
                    <a:pt x="28" y="18"/>
                  </a:lnTo>
                  <a:lnTo>
                    <a:pt x="28" y="18"/>
                  </a:lnTo>
                  <a:lnTo>
                    <a:pt x="25" y="18"/>
                  </a:lnTo>
                  <a:lnTo>
                    <a:pt x="25" y="11"/>
                  </a:lnTo>
                  <a:lnTo>
                    <a:pt x="25" y="11"/>
                  </a:lnTo>
                  <a:lnTo>
                    <a:pt x="25" y="7"/>
                  </a:lnTo>
                  <a:lnTo>
                    <a:pt x="25" y="4"/>
                  </a:lnTo>
                  <a:lnTo>
                    <a:pt x="25" y="7"/>
                  </a:lnTo>
                </a:path>
              </a:pathLst>
            </a:custGeom>
            <a:solidFill>
              <a:schemeClr val="tx1">
                <a:lumMod val="50000"/>
                <a:lumOff val="50000"/>
              </a:schemeClr>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6" name="Freeform 3445">
              <a:extLst>
                <a:ext uri="{FF2B5EF4-FFF2-40B4-BE49-F238E27FC236}">
                  <a16:creationId xmlns:a16="http://schemas.microsoft.com/office/drawing/2014/main" id="{59D83199-6BD1-4546-9F45-F05496F625DE}"/>
                </a:ext>
              </a:extLst>
            </p:cNvPr>
            <p:cNvSpPr>
              <a:spLocks/>
            </p:cNvSpPr>
            <p:nvPr/>
          </p:nvSpPr>
          <p:spPr bwMode="auto">
            <a:xfrm>
              <a:off x="7375525" y="4740188"/>
              <a:ext cx="233363" cy="449263"/>
            </a:xfrm>
            <a:custGeom>
              <a:avLst/>
              <a:gdLst>
                <a:gd name="T0" fmla="*/ 29 w 147"/>
                <a:gd name="T1" fmla="*/ 82 h 283"/>
                <a:gd name="T2" fmla="*/ 39 w 147"/>
                <a:gd name="T3" fmla="*/ 78 h 283"/>
                <a:gd name="T4" fmla="*/ 47 w 147"/>
                <a:gd name="T5" fmla="*/ 78 h 283"/>
                <a:gd name="T6" fmla="*/ 50 w 147"/>
                <a:gd name="T7" fmla="*/ 75 h 283"/>
                <a:gd name="T8" fmla="*/ 57 w 147"/>
                <a:gd name="T9" fmla="*/ 75 h 283"/>
                <a:gd name="T10" fmla="*/ 64 w 147"/>
                <a:gd name="T11" fmla="*/ 82 h 283"/>
                <a:gd name="T12" fmla="*/ 68 w 147"/>
                <a:gd name="T13" fmla="*/ 78 h 283"/>
                <a:gd name="T14" fmla="*/ 68 w 147"/>
                <a:gd name="T15" fmla="*/ 68 h 283"/>
                <a:gd name="T16" fmla="*/ 75 w 147"/>
                <a:gd name="T17" fmla="*/ 71 h 283"/>
                <a:gd name="T18" fmla="*/ 79 w 147"/>
                <a:gd name="T19" fmla="*/ 61 h 283"/>
                <a:gd name="T20" fmla="*/ 82 w 147"/>
                <a:gd name="T21" fmla="*/ 53 h 283"/>
                <a:gd name="T22" fmla="*/ 86 w 147"/>
                <a:gd name="T23" fmla="*/ 61 h 283"/>
                <a:gd name="T24" fmla="*/ 97 w 147"/>
                <a:gd name="T25" fmla="*/ 50 h 283"/>
                <a:gd name="T26" fmla="*/ 90 w 147"/>
                <a:gd name="T27" fmla="*/ 46 h 283"/>
                <a:gd name="T28" fmla="*/ 97 w 147"/>
                <a:gd name="T29" fmla="*/ 43 h 283"/>
                <a:gd name="T30" fmla="*/ 97 w 147"/>
                <a:gd name="T31" fmla="*/ 32 h 283"/>
                <a:gd name="T32" fmla="*/ 100 w 147"/>
                <a:gd name="T33" fmla="*/ 35 h 283"/>
                <a:gd name="T34" fmla="*/ 111 w 147"/>
                <a:gd name="T35" fmla="*/ 25 h 283"/>
                <a:gd name="T36" fmla="*/ 115 w 147"/>
                <a:gd name="T37" fmla="*/ 10 h 283"/>
                <a:gd name="T38" fmla="*/ 118 w 147"/>
                <a:gd name="T39" fmla="*/ 3 h 283"/>
                <a:gd name="T40" fmla="*/ 129 w 147"/>
                <a:gd name="T41" fmla="*/ 10 h 283"/>
                <a:gd name="T42" fmla="*/ 136 w 147"/>
                <a:gd name="T43" fmla="*/ 21 h 283"/>
                <a:gd name="T44" fmla="*/ 140 w 147"/>
                <a:gd name="T45" fmla="*/ 39 h 283"/>
                <a:gd name="T46" fmla="*/ 143 w 147"/>
                <a:gd name="T47" fmla="*/ 57 h 283"/>
                <a:gd name="T48" fmla="*/ 147 w 147"/>
                <a:gd name="T49" fmla="*/ 71 h 283"/>
                <a:gd name="T50" fmla="*/ 140 w 147"/>
                <a:gd name="T51" fmla="*/ 71 h 283"/>
                <a:gd name="T52" fmla="*/ 133 w 147"/>
                <a:gd name="T53" fmla="*/ 75 h 283"/>
                <a:gd name="T54" fmla="*/ 136 w 147"/>
                <a:gd name="T55" fmla="*/ 93 h 283"/>
                <a:gd name="T56" fmla="*/ 129 w 147"/>
                <a:gd name="T57" fmla="*/ 104 h 283"/>
                <a:gd name="T58" fmla="*/ 125 w 147"/>
                <a:gd name="T59" fmla="*/ 136 h 283"/>
                <a:gd name="T60" fmla="*/ 118 w 147"/>
                <a:gd name="T61" fmla="*/ 150 h 283"/>
                <a:gd name="T62" fmla="*/ 107 w 147"/>
                <a:gd name="T63" fmla="*/ 190 h 283"/>
                <a:gd name="T64" fmla="*/ 97 w 147"/>
                <a:gd name="T65" fmla="*/ 222 h 283"/>
                <a:gd name="T66" fmla="*/ 90 w 147"/>
                <a:gd name="T67" fmla="*/ 251 h 283"/>
                <a:gd name="T68" fmla="*/ 79 w 147"/>
                <a:gd name="T69" fmla="*/ 269 h 283"/>
                <a:gd name="T70" fmla="*/ 68 w 147"/>
                <a:gd name="T71" fmla="*/ 276 h 283"/>
                <a:gd name="T72" fmla="*/ 39 w 147"/>
                <a:gd name="T73" fmla="*/ 283 h 283"/>
                <a:gd name="T74" fmla="*/ 22 w 147"/>
                <a:gd name="T75" fmla="*/ 272 h 283"/>
                <a:gd name="T76" fmla="*/ 11 w 147"/>
                <a:gd name="T77" fmla="*/ 254 h 283"/>
                <a:gd name="T78" fmla="*/ 11 w 147"/>
                <a:gd name="T79" fmla="*/ 240 h 283"/>
                <a:gd name="T80" fmla="*/ 4 w 147"/>
                <a:gd name="T81" fmla="*/ 226 h 283"/>
                <a:gd name="T82" fmla="*/ 0 w 147"/>
                <a:gd name="T83" fmla="*/ 211 h 283"/>
                <a:gd name="T84" fmla="*/ 7 w 147"/>
                <a:gd name="T85" fmla="*/ 193 h 283"/>
                <a:gd name="T86" fmla="*/ 14 w 147"/>
                <a:gd name="T87" fmla="*/ 179 h 283"/>
                <a:gd name="T88" fmla="*/ 29 w 147"/>
                <a:gd name="T89" fmla="*/ 161 h 283"/>
                <a:gd name="T90" fmla="*/ 25 w 147"/>
                <a:gd name="T91" fmla="*/ 150 h 283"/>
                <a:gd name="T92" fmla="*/ 18 w 147"/>
                <a:gd name="T93" fmla="*/ 129 h 283"/>
                <a:gd name="T94" fmla="*/ 22 w 147"/>
                <a:gd name="T95"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7" h="283">
                  <a:moveTo>
                    <a:pt x="25" y="86"/>
                  </a:moveTo>
                  <a:lnTo>
                    <a:pt x="25" y="82"/>
                  </a:lnTo>
                  <a:lnTo>
                    <a:pt x="29" y="82"/>
                  </a:lnTo>
                  <a:lnTo>
                    <a:pt x="36" y="82"/>
                  </a:lnTo>
                  <a:lnTo>
                    <a:pt x="36" y="82"/>
                  </a:lnTo>
                  <a:lnTo>
                    <a:pt x="39" y="78"/>
                  </a:lnTo>
                  <a:lnTo>
                    <a:pt x="43" y="82"/>
                  </a:lnTo>
                  <a:lnTo>
                    <a:pt x="43" y="82"/>
                  </a:lnTo>
                  <a:lnTo>
                    <a:pt x="47" y="78"/>
                  </a:lnTo>
                  <a:lnTo>
                    <a:pt x="47" y="82"/>
                  </a:lnTo>
                  <a:lnTo>
                    <a:pt x="50" y="78"/>
                  </a:lnTo>
                  <a:lnTo>
                    <a:pt x="50" y="75"/>
                  </a:lnTo>
                  <a:lnTo>
                    <a:pt x="54" y="75"/>
                  </a:lnTo>
                  <a:lnTo>
                    <a:pt x="54" y="75"/>
                  </a:lnTo>
                  <a:lnTo>
                    <a:pt x="57" y="75"/>
                  </a:lnTo>
                  <a:lnTo>
                    <a:pt x="61" y="75"/>
                  </a:lnTo>
                  <a:lnTo>
                    <a:pt x="61" y="78"/>
                  </a:lnTo>
                  <a:lnTo>
                    <a:pt x="64" y="82"/>
                  </a:lnTo>
                  <a:lnTo>
                    <a:pt x="68" y="82"/>
                  </a:lnTo>
                  <a:lnTo>
                    <a:pt x="68" y="82"/>
                  </a:lnTo>
                  <a:lnTo>
                    <a:pt x="68" y="78"/>
                  </a:lnTo>
                  <a:lnTo>
                    <a:pt x="64" y="75"/>
                  </a:lnTo>
                  <a:lnTo>
                    <a:pt x="64" y="71"/>
                  </a:lnTo>
                  <a:lnTo>
                    <a:pt x="68" y="68"/>
                  </a:lnTo>
                  <a:lnTo>
                    <a:pt x="75" y="64"/>
                  </a:lnTo>
                  <a:lnTo>
                    <a:pt x="75" y="64"/>
                  </a:lnTo>
                  <a:lnTo>
                    <a:pt x="75" y="71"/>
                  </a:lnTo>
                  <a:lnTo>
                    <a:pt x="79" y="71"/>
                  </a:lnTo>
                  <a:lnTo>
                    <a:pt x="82" y="68"/>
                  </a:lnTo>
                  <a:lnTo>
                    <a:pt x="79" y="61"/>
                  </a:lnTo>
                  <a:lnTo>
                    <a:pt x="82" y="61"/>
                  </a:lnTo>
                  <a:lnTo>
                    <a:pt x="82" y="57"/>
                  </a:lnTo>
                  <a:lnTo>
                    <a:pt x="82" y="53"/>
                  </a:lnTo>
                  <a:lnTo>
                    <a:pt x="86" y="53"/>
                  </a:lnTo>
                  <a:lnTo>
                    <a:pt x="86" y="53"/>
                  </a:lnTo>
                  <a:lnTo>
                    <a:pt x="86" y="61"/>
                  </a:lnTo>
                  <a:lnTo>
                    <a:pt x="93" y="53"/>
                  </a:lnTo>
                  <a:lnTo>
                    <a:pt x="97" y="53"/>
                  </a:lnTo>
                  <a:lnTo>
                    <a:pt x="97" y="50"/>
                  </a:lnTo>
                  <a:lnTo>
                    <a:pt x="97" y="50"/>
                  </a:lnTo>
                  <a:lnTo>
                    <a:pt x="93" y="50"/>
                  </a:lnTo>
                  <a:lnTo>
                    <a:pt x="90" y="46"/>
                  </a:lnTo>
                  <a:lnTo>
                    <a:pt x="93" y="43"/>
                  </a:lnTo>
                  <a:lnTo>
                    <a:pt x="97" y="39"/>
                  </a:lnTo>
                  <a:lnTo>
                    <a:pt x="97" y="43"/>
                  </a:lnTo>
                  <a:lnTo>
                    <a:pt x="97" y="39"/>
                  </a:lnTo>
                  <a:lnTo>
                    <a:pt x="97" y="35"/>
                  </a:lnTo>
                  <a:lnTo>
                    <a:pt x="97" y="32"/>
                  </a:lnTo>
                  <a:lnTo>
                    <a:pt x="97" y="28"/>
                  </a:lnTo>
                  <a:lnTo>
                    <a:pt x="100" y="28"/>
                  </a:lnTo>
                  <a:lnTo>
                    <a:pt x="100" y="35"/>
                  </a:lnTo>
                  <a:lnTo>
                    <a:pt x="107" y="28"/>
                  </a:lnTo>
                  <a:lnTo>
                    <a:pt x="107" y="25"/>
                  </a:lnTo>
                  <a:lnTo>
                    <a:pt x="111" y="25"/>
                  </a:lnTo>
                  <a:lnTo>
                    <a:pt x="115" y="21"/>
                  </a:lnTo>
                  <a:lnTo>
                    <a:pt x="115" y="18"/>
                  </a:lnTo>
                  <a:lnTo>
                    <a:pt x="115" y="10"/>
                  </a:lnTo>
                  <a:lnTo>
                    <a:pt x="115" y="7"/>
                  </a:lnTo>
                  <a:lnTo>
                    <a:pt x="115" y="7"/>
                  </a:lnTo>
                  <a:lnTo>
                    <a:pt x="118" y="3"/>
                  </a:lnTo>
                  <a:lnTo>
                    <a:pt x="122" y="0"/>
                  </a:lnTo>
                  <a:lnTo>
                    <a:pt x="125" y="3"/>
                  </a:lnTo>
                  <a:lnTo>
                    <a:pt x="129" y="10"/>
                  </a:lnTo>
                  <a:lnTo>
                    <a:pt x="133" y="14"/>
                  </a:lnTo>
                  <a:lnTo>
                    <a:pt x="136" y="18"/>
                  </a:lnTo>
                  <a:lnTo>
                    <a:pt x="136" y="21"/>
                  </a:lnTo>
                  <a:lnTo>
                    <a:pt x="136" y="28"/>
                  </a:lnTo>
                  <a:lnTo>
                    <a:pt x="140" y="32"/>
                  </a:lnTo>
                  <a:lnTo>
                    <a:pt x="140" y="39"/>
                  </a:lnTo>
                  <a:lnTo>
                    <a:pt x="143" y="46"/>
                  </a:lnTo>
                  <a:lnTo>
                    <a:pt x="143" y="50"/>
                  </a:lnTo>
                  <a:lnTo>
                    <a:pt x="143" y="57"/>
                  </a:lnTo>
                  <a:lnTo>
                    <a:pt x="147" y="61"/>
                  </a:lnTo>
                  <a:lnTo>
                    <a:pt x="147" y="68"/>
                  </a:lnTo>
                  <a:lnTo>
                    <a:pt x="147" y="71"/>
                  </a:lnTo>
                  <a:lnTo>
                    <a:pt x="143" y="78"/>
                  </a:lnTo>
                  <a:lnTo>
                    <a:pt x="140" y="78"/>
                  </a:lnTo>
                  <a:lnTo>
                    <a:pt x="140" y="71"/>
                  </a:lnTo>
                  <a:lnTo>
                    <a:pt x="136" y="68"/>
                  </a:lnTo>
                  <a:lnTo>
                    <a:pt x="133" y="68"/>
                  </a:lnTo>
                  <a:lnTo>
                    <a:pt x="133" y="75"/>
                  </a:lnTo>
                  <a:lnTo>
                    <a:pt x="133" y="82"/>
                  </a:lnTo>
                  <a:lnTo>
                    <a:pt x="136" y="86"/>
                  </a:lnTo>
                  <a:lnTo>
                    <a:pt x="136" y="93"/>
                  </a:lnTo>
                  <a:lnTo>
                    <a:pt x="133" y="96"/>
                  </a:lnTo>
                  <a:lnTo>
                    <a:pt x="133" y="100"/>
                  </a:lnTo>
                  <a:lnTo>
                    <a:pt x="129" y="104"/>
                  </a:lnTo>
                  <a:lnTo>
                    <a:pt x="129" y="111"/>
                  </a:lnTo>
                  <a:lnTo>
                    <a:pt x="129" y="118"/>
                  </a:lnTo>
                  <a:lnTo>
                    <a:pt x="125" y="136"/>
                  </a:lnTo>
                  <a:lnTo>
                    <a:pt x="118" y="147"/>
                  </a:lnTo>
                  <a:lnTo>
                    <a:pt x="118" y="147"/>
                  </a:lnTo>
                  <a:lnTo>
                    <a:pt x="118" y="150"/>
                  </a:lnTo>
                  <a:lnTo>
                    <a:pt x="111" y="168"/>
                  </a:lnTo>
                  <a:lnTo>
                    <a:pt x="107" y="179"/>
                  </a:lnTo>
                  <a:lnTo>
                    <a:pt x="107" y="190"/>
                  </a:lnTo>
                  <a:lnTo>
                    <a:pt x="104" y="200"/>
                  </a:lnTo>
                  <a:lnTo>
                    <a:pt x="100" y="208"/>
                  </a:lnTo>
                  <a:lnTo>
                    <a:pt x="97" y="222"/>
                  </a:lnTo>
                  <a:lnTo>
                    <a:pt x="93" y="233"/>
                  </a:lnTo>
                  <a:lnTo>
                    <a:pt x="93" y="240"/>
                  </a:lnTo>
                  <a:lnTo>
                    <a:pt x="90" y="251"/>
                  </a:lnTo>
                  <a:lnTo>
                    <a:pt x="86" y="258"/>
                  </a:lnTo>
                  <a:lnTo>
                    <a:pt x="82" y="261"/>
                  </a:lnTo>
                  <a:lnTo>
                    <a:pt x="79" y="269"/>
                  </a:lnTo>
                  <a:lnTo>
                    <a:pt x="75" y="272"/>
                  </a:lnTo>
                  <a:lnTo>
                    <a:pt x="72" y="276"/>
                  </a:lnTo>
                  <a:lnTo>
                    <a:pt x="68" y="276"/>
                  </a:lnTo>
                  <a:lnTo>
                    <a:pt x="57" y="276"/>
                  </a:lnTo>
                  <a:lnTo>
                    <a:pt x="47" y="283"/>
                  </a:lnTo>
                  <a:lnTo>
                    <a:pt x="39" y="283"/>
                  </a:lnTo>
                  <a:lnTo>
                    <a:pt x="32" y="279"/>
                  </a:lnTo>
                  <a:lnTo>
                    <a:pt x="29" y="276"/>
                  </a:lnTo>
                  <a:lnTo>
                    <a:pt x="22" y="272"/>
                  </a:lnTo>
                  <a:lnTo>
                    <a:pt x="18" y="269"/>
                  </a:lnTo>
                  <a:lnTo>
                    <a:pt x="14" y="261"/>
                  </a:lnTo>
                  <a:lnTo>
                    <a:pt x="11" y="254"/>
                  </a:lnTo>
                  <a:lnTo>
                    <a:pt x="11" y="247"/>
                  </a:lnTo>
                  <a:lnTo>
                    <a:pt x="11" y="244"/>
                  </a:lnTo>
                  <a:lnTo>
                    <a:pt x="11" y="240"/>
                  </a:lnTo>
                  <a:lnTo>
                    <a:pt x="11" y="233"/>
                  </a:lnTo>
                  <a:lnTo>
                    <a:pt x="7" y="229"/>
                  </a:lnTo>
                  <a:lnTo>
                    <a:pt x="4" y="226"/>
                  </a:lnTo>
                  <a:lnTo>
                    <a:pt x="0" y="222"/>
                  </a:lnTo>
                  <a:lnTo>
                    <a:pt x="0" y="215"/>
                  </a:lnTo>
                  <a:lnTo>
                    <a:pt x="0" y="211"/>
                  </a:lnTo>
                  <a:lnTo>
                    <a:pt x="0" y="204"/>
                  </a:lnTo>
                  <a:lnTo>
                    <a:pt x="4" y="200"/>
                  </a:lnTo>
                  <a:lnTo>
                    <a:pt x="7" y="193"/>
                  </a:lnTo>
                  <a:lnTo>
                    <a:pt x="11" y="190"/>
                  </a:lnTo>
                  <a:lnTo>
                    <a:pt x="11" y="190"/>
                  </a:lnTo>
                  <a:lnTo>
                    <a:pt x="14" y="179"/>
                  </a:lnTo>
                  <a:lnTo>
                    <a:pt x="22" y="168"/>
                  </a:lnTo>
                  <a:lnTo>
                    <a:pt x="25" y="165"/>
                  </a:lnTo>
                  <a:lnTo>
                    <a:pt x="29" y="161"/>
                  </a:lnTo>
                  <a:lnTo>
                    <a:pt x="25" y="157"/>
                  </a:lnTo>
                  <a:lnTo>
                    <a:pt x="29" y="154"/>
                  </a:lnTo>
                  <a:lnTo>
                    <a:pt x="25" y="150"/>
                  </a:lnTo>
                  <a:lnTo>
                    <a:pt x="25" y="147"/>
                  </a:lnTo>
                  <a:lnTo>
                    <a:pt x="22" y="139"/>
                  </a:lnTo>
                  <a:lnTo>
                    <a:pt x="18" y="129"/>
                  </a:lnTo>
                  <a:lnTo>
                    <a:pt x="18" y="118"/>
                  </a:lnTo>
                  <a:lnTo>
                    <a:pt x="14" y="111"/>
                  </a:lnTo>
                  <a:lnTo>
                    <a:pt x="22" y="104"/>
                  </a:lnTo>
                  <a:lnTo>
                    <a:pt x="25" y="93"/>
                  </a:lnTo>
                  <a:lnTo>
                    <a:pt x="25" y="86"/>
                  </a:lnTo>
                  <a:close/>
                </a:path>
              </a:pathLst>
            </a:custGeom>
            <a:solidFill>
              <a:schemeClr val="tx1">
                <a:lumMod val="50000"/>
                <a:lumOff val="50000"/>
              </a:schemeClr>
            </a:solidFill>
            <a:ln>
              <a:solidFill>
                <a:schemeClr val="bg1"/>
              </a:solidFill>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7" name="Freeform 3446">
              <a:extLst>
                <a:ext uri="{FF2B5EF4-FFF2-40B4-BE49-F238E27FC236}">
                  <a16:creationId xmlns:a16="http://schemas.microsoft.com/office/drawing/2014/main" id="{63471451-1970-4CC3-BBDA-18B1E0B7C157}"/>
                </a:ext>
              </a:extLst>
            </p:cNvPr>
            <p:cNvSpPr>
              <a:spLocks/>
            </p:cNvSpPr>
            <p:nvPr/>
          </p:nvSpPr>
          <p:spPr bwMode="auto">
            <a:xfrm>
              <a:off x="7375525" y="4740188"/>
              <a:ext cx="233363" cy="449263"/>
            </a:xfrm>
            <a:custGeom>
              <a:avLst/>
              <a:gdLst>
                <a:gd name="T0" fmla="*/ 29 w 147"/>
                <a:gd name="T1" fmla="*/ 82 h 283"/>
                <a:gd name="T2" fmla="*/ 39 w 147"/>
                <a:gd name="T3" fmla="*/ 78 h 283"/>
                <a:gd name="T4" fmla="*/ 47 w 147"/>
                <a:gd name="T5" fmla="*/ 78 h 283"/>
                <a:gd name="T6" fmla="*/ 50 w 147"/>
                <a:gd name="T7" fmla="*/ 75 h 283"/>
                <a:gd name="T8" fmla="*/ 57 w 147"/>
                <a:gd name="T9" fmla="*/ 75 h 283"/>
                <a:gd name="T10" fmla="*/ 64 w 147"/>
                <a:gd name="T11" fmla="*/ 82 h 283"/>
                <a:gd name="T12" fmla="*/ 68 w 147"/>
                <a:gd name="T13" fmla="*/ 78 h 283"/>
                <a:gd name="T14" fmla="*/ 68 w 147"/>
                <a:gd name="T15" fmla="*/ 68 h 283"/>
                <a:gd name="T16" fmla="*/ 75 w 147"/>
                <a:gd name="T17" fmla="*/ 71 h 283"/>
                <a:gd name="T18" fmla="*/ 79 w 147"/>
                <a:gd name="T19" fmla="*/ 61 h 283"/>
                <a:gd name="T20" fmla="*/ 82 w 147"/>
                <a:gd name="T21" fmla="*/ 53 h 283"/>
                <a:gd name="T22" fmla="*/ 86 w 147"/>
                <a:gd name="T23" fmla="*/ 61 h 283"/>
                <a:gd name="T24" fmla="*/ 97 w 147"/>
                <a:gd name="T25" fmla="*/ 50 h 283"/>
                <a:gd name="T26" fmla="*/ 90 w 147"/>
                <a:gd name="T27" fmla="*/ 46 h 283"/>
                <a:gd name="T28" fmla="*/ 97 w 147"/>
                <a:gd name="T29" fmla="*/ 43 h 283"/>
                <a:gd name="T30" fmla="*/ 97 w 147"/>
                <a:gd name="T31" fmla="*/ 32 h 283"/>
                <a:gd name="T32" fmla="*/ 100 w 147"/>
                <a:gd name="T33" fmla="*/ 35 h 283"/>
                <a:gd name="T34" fmla="*/ 111 w 147"/>
                <a:gd name="T35" fmla="*/ 25 h 283"/>
                <a:gd name="T36" fmla="*/ 115 w 147"/>
                <a:gd name="T37" fmla="*/ 10 h 283"/>
                <a:gd name="T38" fmla="*/ 118 w 147"/>
                <a:gd name="T39" fmla="*/ 3 h 283"/>
                <a:gd name="T40" fmla="*/ 129 w 147"/>
                <a:gd name="T41" fmla="*/ 10 h 283"/>
                <a:gd name="T42" fmla="*/ 136 w 147"/>
                <a:gd name="T43" fmla="*/ 21 h 283"/>
                <a:gd name="T44" fmla="*/ 140 w 147"/>
                <a:gd name="T45" fmla="*/ 39 h 283"/>
                <a:gd name="T46" fmla="*/ 143 w 147"/>
                <a:gd name="T47" fmla="*/ 57 h 283"/>
                <a:gd name="T48" fmla="*/ 147 w 147"/>
                <a:gd name="T49" fmla="*/ 71 h 283"/>
                <a:gd name="T50" fmla="*/ 140 w 147"/>
                <a:gd name="T51" fmla="*/ 71 h 283"/>
                <a:gd name="T52" fmla="*/ 133 w 147"/>
                <a:gd name="T53" fmla="*/ 75 h 283"/>
                <a:gd name="T54" fmla="*/ 136 w 147"/>
                <a:gd name="T55" fmla="*/ 93 h 283"/>
                <a:gd name="T56" fmla="*/ 129 w 147"/>
                <a:gd name="T57" fmla="*/ 104 h 283"/>
                <a:gd name="T58" fmla="*/ 125 w 147"/>
                <a:gd name="T59" fmla="*/ 136 h 283"/>
                <a:gd name="T60" fmla="*/ 118 w 147"/>
                <a:gd name="T61" fmla="*/ 150 h 283"/>
                <a:gd name="T62" fmla="*/ 107 w 147"/>
                <a:gd name="T63" fmla="*/ 190 h 283"/>
                <a:gd name="T64" fmla="*/ 97 w 147"/>
                <a:gd name="T65" fmla="*/ 222 h 283"/>
                <a:gd name="T66" fmla="*/ 90 w 147"/>
                <a:gd name="T67" fmla="*/ 251 h 283"/>
                <a:gd name="T68" fmla="*/ 79 w 147"/>
                <a:gd name="T69" fmla="*/ 269 h 283"/>
                <a:gd name="T70" fmla="*/ 68 w 147"/>
                <a:gd name="T71" fmla="*/ 276 h 283"/>
                <a:gd name="T72" fmla="*/ 39 w 147"/>
                <a:gd name="T73" fmla="*/ 283 h 283"/>
                <a:gd name="T74" fmla="*/ 22 w 147"/>
                <a:gd name="T75" fmla="*/ 272 h 283"/>
                <a:gd name="T76" fmla="*/ 11 w 147"/>
                <a:gd name="T77" fmla="*/ 254 h 283"/>
                <a:gd name="T78" fmla="*/ 11 w 147"/>
                <a:gd name="T79" fmla="*/ 240 h 283"/>
                <a:gd name="T80" fmla="*/ 4 w 147"/>
                <a:gd name="T81" fmla="*/ 226 h 283"/>
                <a:gd name="T82" fmla="*/ 0 w 147"/>
                <a:gd name="T83" fmla="*/ 211 h 283"/>
                <a:gd name="T84" fmla="*/ 7 w 147"/>
                <a:gd name="T85" fmla="*/ 193 h 283"/>
                <a:gd name="T86" fmla="*/ 14 w 147"/>
                <a:gd name="T87" fmla="*/ 179 h 283"/>
                <a:gd name="T88" fmla="*/ 29 w 147"/>
                <a:gd name="T89" fmla="*/ 161 h 283"/>
                <a:gd name="T90" fmla="*/ 25 w 147"/>
                <a:gd name="T91" fmla="*/ 150 h 283"/>
                <a:gd name="T92" fmla="*/ 18 w 147"/>
                <a:gd name="T93" fmla="*/ 129 h 283"/>
                <a:gd name="T94" fmla="*/ 22 w 147"/>
                <a:gd name="T95"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7" h="283">
                  <a:moveTo>
                    <a:pt x="25" y="86"/>
                  </a:moveTo>
                  <a:lnTo>
                    <a:pt x="25" y="82"/>
                  </a:lnTo>
                  <a:lnTo>
                    <a:pt x="29" y="82"/>
                  </a:lnTo>
                  <a:lnTo>
                    <a:pt x="36" y="82"/>
                  </a:lnTo>
                  <a:lnTo>
                    <a:pt x="36" y="82"/>
                  </a:lnTo>
                  <a:lnTo>
                    <a:pt x="39" y="78"/>
                  </a:lnTo>
                  <a:lnTo>
                    <a:pt x="43" y="82"/>
                  </a:lnTo>
                  <a:lnTo>
                    <a:pt x="43" y="82"/>
                  </a:lnTo>
                  <a:lnTo>
                    <a:pt x="47" y="78"/>
                  </a:lnTo>
                  <a:lnTo>
                    <a:pt x="47" y="82"/>
                  </a:lnTo>
                  <a:lnTo>
                    <a:pt x="50" y="78"/>
                  </a:lnTo>
                  <a:lnTo>
                    <a:pt x="50" y="75"/>
                  </a:lnTo>
                  <a:lnTo>
                    <a:pt x="54" y="75"/>
                  </a:lnTo>
                  <a:lnTo>
                    <a:pt x="54" y="75"/>
                  </a:lnTo>
                  <a:lnTo>
                    <a:pt x="57" y="75"/>
                  </a:lnTo>
                  <a:lnTo>
                    <a:pt x="61" y="75"/>
                  </a:lnTo>
                  <a:lnTo>
                    <a:pt x="61" y="78"/>
                  </a:lnTo>
                  <a:lnTo>
                    <a:pt x="64" y="82"/>
                  </a:lnTo>
                  <a:lnTo>
                    <a:pt x="68" y="82"/>
                  </a:lnTo>
                  <a:lnTo>
                    <a:pt x="68" y="82"/>
                  </a:lnTo>
                  <a:lnTo>
                    <a:pt x="68" y="78"/>
                  </a:lnTo>
                  <a:lnTo>
                    <a:pt x="64" y="75"/>
                  </a:lnTo>
                  <a:lnTo>
                    <a:pt x="64" y="71"/>
                  </a:lnTo>
                  <a:lnTo>
                    <a:pt x="68" y="68"/>
                  </a:lnTo>
                  <a:lnTo>
                    <a:pt x="75" y="64"/>
                  </a:lnTo>
                  <a:lnTo>
                    <a:pt x="75" y="64"/>
                  </a:lnTo>
                  <a:lnTo>
                    <a:pt x="75" y="71"/>
                  </a:lnTo>
                  <a:lnTo>
                    <a:pt x="79" y="71"/>
                  </a:lnTo>
                  <a:lnTo>
                    <a:pt x="82" y="68"/>
                  </a:lnTo>
                  <a:lnTo>
                    <a:pt x="79" y="61"/>
                  </a:lnTo>
                  <a:lnTo>
                    <a:pt x="82" y="61"/>
                  </a:lnTo>
                  <a:lnTo>
                    <a:pt x="82" y="57"/>
                  </a:lnTo>
                  <a:lnTo>
                    <a:pt x="82" y="53"/>
                  </a:lnTo>
                  <a:lnTo>
                    <a:pt x="86" y="53"/>
                  </a:lnTo>
                  <a:lnTo>
                    <a:pt x="86" y="53"/>
                  </a:lnTo>
                  <a:lnTo>
                    <a:pt x="86" y="61"/>
                  </a:lnTo>
                  <a:lnTo>
                    <a:pt x="93" y="53"/>
                  </a:lnTo>
                  <a:lnTo>
                    <a:pt x="97" y="53"/>
                  </a:lnTo>
                  <a:lnTo>
                    <a:pt x="97" y="50"/>
                  </a:lnTo>
                  <a:lnTo>
                    <a:pt x="97" y="50"/>
                  </a:lnTo>
                  <a:lnTo>
                    <a:pt x="93" y="50"/>
                  </a:lnTo>
                  <a:lnTo>
                    <a:pt x="90" y="46"/>
                  </a:lnTo>
                  <a:lnTo>
                    <a:pt x="93" y="43"/>
                  </a:lnTo>
                  <a:lnTo>
                    <a:pt x="97" y="39"/>
                  </a:lnTo>
                  <a:lnTo>
                    <a:pt x="97" y="43"/>
                  </a:lnTo>
                  <a:lnTo>
                    <a:pt x="97" y="39"/>
                  </a:lnTo>
                  <a:lnTo>
                    <a:pt x="97" y="35"/>
                  </a:lnTo>
                  <a:lnTo>
                    <a:pt x="97" y="32"/>
                  </a:lnTo>
                  <a:lnTo>
                    <a:pt x="97" y="28"/>
                  </a:lnTo>
                  <a:lnTo>
                    <a:pt x="100" y="28"/>
                  </a:lnTo>
                  <a:lnTo>
                    <a:pt x="100" y="35"/>
                  </a:lnTo>
                  <a:lnTo>
                    <a:pt x="107" y="28"/>
                  </a:lnTo>
                  <a:lnTo>
                    <a:pt x="107" y="25"/>
                  </a:lnTo>
                  <a:lnTo>
                    <a:pt x="111" y="25"/>
                  </a:lnTo>
                  <a:lnTo>
                    <a:pt x="115" y="21"/>
                  </a:lnTo>
                  <a:lnTo>
                    <a:pt x="115" y="18"/>
                  </a:lnTo>
                  <a:lnTo>
                    <a:pt x="115" y="10"/>
                  </a:lnTo>
                  <a:lnTo>
                    <a:pt x="115" y="7"/>
                  </a:lnTo>
                  <a:lnTo>
                    <a:pt x="115" y="7"/>
                  </a:lnTo>
                  <a:lnTo>
                    <a:pt x="118" y="3"/>
                  </a:lnTo>
                  <a:lnTo>
                    <a:pt x="122" y="0"/>
                  </a:lnTo>
                  <a:lnTo>
                    <a:pt x="125" y="3"/>
                  </a:lnTo>
                  <a:lnTo>
                    <a:pt x="129" y="10"/>
                  </a:lnTo>
                  <a:lnTo>
                    <a:pt x="133" y="14"/>
                  </a:lnTo>
                  <a:lnTo>
                    <a:pt x="136" y="18"/>
                  </a:lnTo>
                  <a:lnTo>
                    <a:pt x="136" y="21"/>
                  </a:lnTo>
                  <a:lnTo>
                    <a:pt x="136" y="28"/>
                  </a:lnTo>
                  <a:lnTo>
                    <a:pt x="140" y="32"/>
                  </a:lnTo>
                  <a:lnTo>
                    <a:pt x="140" y="39"/>
                  </a:lnTo>
                  <a:lnTo>
                    <a:pt x="143" y="46"/>
                  </a:lnTo>
                  <a:lnTo>
                    <a:pt x="143" y="50"/>
                  </a:lnTo>
                  <a:lnTo>
                    <a:pt x="143" y="57"/>
                  </a:lnTo>
                  <a:lnTo>
                    <a:pt x="147" y="61"/>
                  </a:lnTo>
                  <a:lnTo>
                    <a:pt x="147" y="68"/>
                  </a:lnTo>
                  <a:lnTo>
                    <a:pt x="147" y="71"/>
                  </a:lnTo>
                  <a:lnTo>
                    <a:pt x="143" y="78"/>
                  </a:lnTo>
                  <a:lnTo>
                    <a:pt x="140" y="78"/>
                  </a:lnTo>
                  <a:lnTo>
                    <a:pt x="140" y="71"/>
                  </a:lnTo>
                  <a:lnTo>
                    <a:pt x="136" y="68"/>
                  </a:lnTo>
                  <a:lnTo>
                    <a:pt x="133" y="68"/>
                  </a:lnTo>
                  <a:lnTo>
                    <a:pt x="133" y="75"/>
                  </a:lnTo>
                  <a:lnTo>
                    <a:pt x="133" y="82"/>
                  </a:lnTo>
                  <a:lnTo>
                    <a:pt x="136" y="86"/>
                  </a:lnTo>
                  <a:lnTo>
                    <a:pt x="136" y="93"/>
                  </a:lnTo>
                  <a:lnTo>
                    <a:pt x="133" y="96"/>
                  </a:lnTo>
                  <a:lnTo>
                    <a:pt x="133" y="100"/>
                  </a:lnTo>
                  <a:lnTo>
                    <a:pt x="129" y="104"/>
                  </a:lnTo>
                  <a:lnTo>
                    <a:pt x="129" y="111"/>
                  </a:lnTo>
                  <a:lnTo>
                    <a:pt x="129" y="118"/>
                  </a:lnTo>
                  <a:lnTo>
                    <a:pt x="125" y="136"/>
                  </a:lnTo>
                  <a:lnTo>
                    <a:pt x="118" y="147"/>
                  </a:lnTo>
                  <a:lnTo>
                    <a:pt x="118" y="147"/>
                  </a:lnTo>
                  <a:lnTo>
                    <a:pt x="118" y="150"/>
                  </a:lnTo>
                  <a:lnTo>
                    <a:pt x="111" y="168"/>
                  </a:lnTo>
                  <a:lnTo>
                    <a:pt x="107" y="179"/>
                  </a:lnTo>
                  <a:lnTo>
                    <a:pt x="107" y="190"/>
                  </a:lnTo>
                  <a:lnTo>
                    <a:pt x="104" y="200"/>
                  </a:lnTo>
                  <a:lnTo>
                    <a:pt x="100" y="208"/>
                  </a:lnTo>
                  <a:lnTo>
                    <a:pt x="97" y="222"/>
                  </a:lnTo>
                  <a:lnTo>
                    <a:pt x="93" y="233"/>
                  </a:lnTo>
                  <a:lnTo>
                    <a:pt x="93" y="240"/>
                  </a:lnTo>
                  <a:lnTo>
                    <a:pt x="90" y="251"/>
                  </a:lnTo>
                  <a:lnTo>
                    <a:pt x="86" y="258"/>
                  </a:lnTo>
                  <a:lnTo>
                    <a:pt x="82" y="261"/>
                  </a:lnTo>
                  <a:lnTo>
                    <a:pt x="79" y="269"/>
                  </a:lnTo>
                  <a:lnTo>
                    <a:pt x="75" y="272"/>
                  </a:lnTo>
                  <a:lnTo>
                    <a:pt x="72" y="276"/>
                  </a:lnTo>
                  <a:lnTo>
                    <a:pt x="68" y="276"/>
                  </a:lnTo>
                  <a:lnTo>
                    <a:pt x="57" y="276"/>
                  </a:lnTo>
                  <a:lnTo>
                    <a:pt x="47" y="283"/>
                  </a:lnTo>
                  <a:lnTo>
                    <a:pt x="39" y="283"/>
                  </a:lnTo>
                  <a:lnTo>
                    <a:pt x="32" y="279"/>
                  </a:lnTo>
                  <a:lnTo>
                    <a:pt x="29" y="276"/>
                  </a:lnTo>
                  <a:lnTo>
                    <a:pt x="22" y="272"/>
                  </a:lnTo>
                  <a:lnTo>
                    <a:pt x="18" y="269"/>
                  </a:lnTo>
                  <a:lnTo>
                    <a:pt x="14" y="261"/>
                  </a:lnTo>
                  <a:lnTo>
                    <a:pt x="11" y="254"/>
                  </a:lnTo>
                  <a:lnTo>
                    <a:pt x="11" y="247"/>
                  </a:lnTo>
                  <a:lnTo>
                    <a:pt x="11" y="244"/>
                  </a:lnTo>
                  <a:lnTo>
                    <a:pt x="11" y="240"/>
                  </a:lnTo>
                  <a:lnTo>
                    <a:pt x="11" y="233"/>
                  </a:lnTo>
                  <a:lnTo>
                    <a:pt x="7" y="229"/>
                  </a:lnTo>
                  <a:lnTo>
                    <a:pt x="4" y="226"/>
                  </a:lnTo>
                  <a:lnTo>
                    <a:pt x="0" y="222"/>
                  </a:lnTo>
                  <a:lnTo>
                    <a:pt x="0" y="215"/>
                  </a:lnTo>
                  <a:lnTo>
                    <a:pt x="0" y="211"/>
                  </a:lnTo>
                  <a:lnTo>
                    <a:pt x="0" y="204"/>
                  </a:lnTo>
                  <a:lnTo>
                    <a:pt x="4" y="200"/>
                  </a:lnTo>
                  <a:lnTo>
                    <a:pt x="7" y="193"/>
                  </a:lnTo>
                  <a:lnTo>
                    <a:pt x="11" y="190"/>
                  </a:lnTo>
                  <a:lnTo>
                    <a:pt x="11" y="190"/>
                  </a:lnTo>
                  <a:lnTo>
                    <a:pt x="14" y="179"/>
                  </a:lnTo>
                  <a:lnTo>
                    <a:pt x="22" y="168"/>
                  </a:lnTo>
                  <a:lnTo>
                    <a:pt x="25" y="165"/>
                  </a:lnTo>
                  <a:lnTo>
                    <a:pt x="29" y="161"/>
                  </a:lnTo>
                  <a:lnTo>
                    <a:pt x="25" y="157"/>
                  </a:lnTo>
                  <a:lnTo>
                    <a:pt x="29" y="154"/>
                  </a:lnTo>
                  <a:lnTo>
                    <a:pt x="25" y="150"/>
                  </a:lnTo>
                  <a:lnTo>
                    <a:pt x="25" y="147"/>
                  </a:lnTo>
                  <a:lnTo>
                    <a:pt x="22" y="139"/>
                  </a:lnTo>
                  <a:lnTo>
                    <a:pt x="18" y="129"/>
                  </a:lnTo>
                  <a:lnTo>
                    <a:pt x="18" y="118"/>
                  </a:lnTo>
                  <a:lnTo>
                    <a:pt x="14" y="111"/>
                  </a:lnTo>
                  <a:lnTo>
                    <a:pt x="22" y="104"/>
                  </a:lnTo>
                  <a:lnTo>
                    <a:pt x="25" y="93"/>
                  </a:lnTo>
                  <a:lnTo>
                    <a:pt x="25" y="86"/>
                  </a:lnTo>
                </a:path>
              </a:pathLst>
            </a:custGeom>
            <a:solidFill>
              <a:schemeClr val="tx1">
                <a:lumMod val="50000"/>
                <a:lumOff val="50000"/>
              </a:schemeClr>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8" name="Freeform 3447">
              <a:extLst>
                <a:ext uri="{FF2B5EF4-FFF2-40B4-BE49-F238E27FC236}">
                  <a16:creationId xmlns:a16="http://schemas.microsoft.com/office/drawing/2014/main" id="{19BC2044-EC6D-4CB6-8F55-B1F6A3E59DF9}"/>
                </a:ext>
              </a:extLst>
            </p:cNvPr>
            <p:cNvSpPr>
              <a:spLocks/>
            </p:cNvSpPr>
            <p:nvPr/>
          </p:nvSpPr>
          <p:spPr bwMode="auto">
            <a:xfrm>
              <a:off x="5613400" y="4062325"/>
              <a:ext cx="130175" cy="136525"/>
            </a:xfrm>
            <a:custGeom>
              <a:avLst/>
              <a:gdLst>
                <a:gd name="T0" fmla="*/ 0 w 82"/>
                <a:gd name="T1" fmla="*/ 32 h 86"/>
                <a:gd name="T2" fmla="*/ 3 w 82"/>
                <a:gd name="T3" fmla="*/ 32 h 86"/>
                <a:gd name="T4" fmla="*/ 3 w 82"/>
                <a:gd name="T5" fmla="*/ 28 h 86"/>
                <a:gd name="T6" fmla="*/ 3 w 82"/>
                <a:gd name="T7" fmla="*/ 28 h 86"/>
                <a:gd name="T8" fmla="*/ 10 w 82"/>
                <a:gd name="T9" fmla="*/ 25 h 86"/>
                <a:gd name="T10" fmla="*/ 14 w 82"/>
                <a:gd name="T11" fmla="*/ 21 h 86"/>
                <a:gd name="T12" fmla="*/ 14 w 82"/>
                <a:gd name="T13" fmla="*/ 18 h 86"/>
                <a:gd name="T14" fmla="*/ 17 w 82"/>
                <a:gd name="T15" fmla="*/ 10 h 86"/>
                <a:gd name="T16" fmla="*/ 17 w 82"/>
                <a:gd name="T17" fmla="*/ 10 h 86"/>
                <a:gd name="T18" fmla="*/ 25 w 82"/>
                <a:gd name="T19" fmla="*/ 7 h 86"/>
                <a:gd name="T20" fmla="*/ 21 w 82"/>
                <a:gd name="T21" fmla="*/ 3 h 86"/>
                <a:gd name="T22" fmla="*/ 25 w 82"/>
                <a:gd name="T23" fmla="*/ 3 h 86"/>
                <a:gd name="T24" fmla="*/ 28 w 82"/>
                <a:gd name="T25" fmla="*/ 3 h 86"/>
                <a:gd name="T26" fmla="*/ 28 w 82"/>
                <a:gd name="T27" fmla="*/ 3 h 86"/>
                <a:gd name="T28" fmla="*/ 35 w 82"/>
                <a:gd name="T29" fmla="*/ 3 h 86"/>
                <a:gd name="T30" fmla="*/ 35 w 82"/>
                <a:gd name="T31" fmla="*/ 3 h 86"/>
                <a:gd name="T32" fmla="*/ 39 w 82"/>
                <a:gd name="T33" fmla="*/ 7 h 86"/>
                <a:gd name="T34" fmla="*/ 39 w 82"/>
                <a:gd name="T35" fmla="*/ 10 h 86"/>
                <a:gd name="T36" fmla="*/ 43 w 82"/>
                <a:gd name="T37" fmla="*/ 18 h 86"/>
                <a:gd name="T38" fmla="*/ 39 w 82"/>
                <a:gd name="T39" fmla="*/ 25 h 86"/>
                <a:gd name="T40" fmla="*/ 39 w 82"/>
                <a:gd name="T41" fmla="*/ 25 h 86"/>
                <a:gd name="T42" fmla="*/ 39 w 82"/>
                <a:gd name="T43" fmla="*/ 25 h 86"/>
                <a:gd name="T44" fmla="*/ 43 w 82"/>
                <a:gd name="T45" fmla="*/ 25 h 86"/>
                <a:gd name="T46" fmla="*/ 46 w 82"/>
                <a:gd name="T47" fmla="*/ 28 h 86"/>
                <a:gd name="T48" fmla="*/ 50 w 82"/>
                <a:gd name="T49" fmla="*/ 28 h 86"/>
                <a:gd name="T50" fmla="*/ 53 w 82"/>
                <a:gd name="T51" fmla="*/ 25 h 86"/>
                <a:gd name="T52" fmla="*/ 53 w 82"/>
                <a:gd name="T53" fmla="*/ 21 h 86"/>
                <a:gd name="T54" fmla="*/ 57 w 82"/>
                <a:gd name="T55" fmla="*/ 21 h 86"/>
                <a:gd name="T56" fmla="*/ 60 w 82"/>
                <a:gd name="T57" fmla="*/ 25 h 86"/>
                <a:gd name="T58" fmla="*/ 60 w 82"/>
                <a:gd name="T59" fmla="*/ 28 h 86"/>
                <a:gd name="T60" fmla="*/ 60 w 82"/>
                <a:gd name="T61" fmla="*/ 28 h 86"/>
                <a:gd name="T62" fmla="*/ 64 w 82"/>
                <a:gd name="T63" fmla="*/ 36 h 86"/>
                <a:gd name="T64" fmla="*/ 60 w 82"/>
                <a:gd name="T65" fmla="*/ 39 h 86"/>
                <a:gd name="T66" fmla="*/ 57 w 82"/>
                <a:gd name="T67" fmla="*/ 43 h 86"/>
                <a:gd name="T68" fmla="*/ 60 w 82"/>
                <a:gd name="T69" fmla="*/ 43 h 86"/>
                <a:gd name="T70" fmla="*/ 60 w 82"/>
                <a:gd name="T71" fmla="*/ 46 h 86"/>
                <a:gd name="T72" fmla="*/ 64 w 82"/>
                <a:gd name="T73" fmla="*/ 46 h 86"/>
                <a:gd name="T74" fmla="*/ 71 w 82"/>
                <a:gd name="T75" fmla="*/ 46 h 86"/>
                <a:gd name="T76" fmla="*/ 71 w 82"/>
                <a:gd name="T77" fmla="*/ 50 h 86"/>
                <a:gd name="T78" fmla="*/ 71 w 82"/>
                <a:gd name="T79" fmla="*/ 53 h 86"/>
                <a:gd name="T80" fmla="*/ 75 w 82"/>
                <a:gd name="T81" fmla="*/ 57 h 86"/>
                <a:gd name="T82" fmla="*/ 78 w 82"/>
                <a:gd name="T83" fmla="*/ 57 h 86"/>
                <a:gd name="T84" fmla="*/ 82 w 82"/>
                <a:gd name="T85" fmla="*/ 57 h 86"/>
                <a:gd name="T86" fmla="*/ 82 w 82"/>
                <a:gd name="T87" fmla="*/ 64 h 86"/>
                <a:gd name="T88" fmla="*/ 82 w 82"/>
                <a:gd name="T89" fmla="*/ 68 h 86"/>
                <a:gd name="T90" fmla="*/ 82 w 82"/>
                <a:gd name="T91" fmla="*/ 68 h 86"/>
                <a:gd name="T92" fmla="*/ 78 w 82"/>
                <a:gd name="T93" fmla="*/ 71 h 86"/>
                <a:gd name="T94" fmla="*/ 78 w 82"/>
                <a:gd name="T95" fmla="*/ 71 h 86"/>
                <a:gd name="T96" fmla="*/ 78 w 82"/>
                <a:gd name="T97" fmla="*/ 79 h 86"/>
                <a:gd name="T98" fmla="*/ 71 w 82"/>
                <a:gd name="T99" fmla="*/ 86 h 86"/>
                <a:gd name="T100" fmla="*/ 68 w 82"/>
                <a:gd name="T101" fmla="*/ 82 h 86"/>
                <a:gd name="T102" fmla="*/ 60 w 82"/>
                <a:gd name="T103" fmla="*/ 82 h 86"/>
                <a:gd name="T104" fmla="*/ 53 w 82"/>
                <a:gd name="T105" fmla="*/ 79 h 86"/>
                <a:gd name="T106" fmla="*/ 46 w 82"/>
                <a:gd name="T107" fmla="*/ 75 h 86"/>
                <a:gd name="T108" fmla="*/ 35 w 82"/>
                <a:gd name="T109" fmla="*/ 64 h 86"/>
                <a:gd name="T110" fmla="*/ 21 w 82"/>
                <a:gd name="T111" fmla="*/ 53 h 86"/>
                <a:gd name="T112" fmla="*/ 17 w 82"/>
                <a:gd name="T113" fmla="*/ 50 h 86"/>
                <a:gd name="T114" fmla="*/ 7 w 82"/>
                <a:gd name="T115" fmla="*/ 43 h 86"/>
                <a:gd name="T116" fmla="*/ 3 w 82"/>
                <a:gd name="T117" fmla="*/ 39 h 86"/>
                <a:gd name="T118" fmla="*/ 3 w 82"/>
                <a:gd name="T119" fmla="*/ 36 h 86"/>
                <a:gd name="T120" fmla="*/ 0 w 82"/>
                <a:gd name="T121" fmla="*/ 36 h 86"/>
                <a:gd name="T122" fmla="*/ 0 w 82"/>
                <a:gd name="T12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 h="86">
                  <a:moveTo>
                    <a:pt x="0" y="32"/>
                  </a:moveTo>
                  <a:lnTo>
                    <a:pt x="0" y="32"/>
                  </a:lnTo>
                  <a:lnTo>
                    <a:pt x="0" y="32"/>
                  </a:lnTo>
                  <a:lnTo>
                    <a:pt x="3" y="32"/>
                  </a:lnTo>
                  <a:lnTo>
                    <a:pt x="3" y="28"/>
                  </a:lnTo>
                  <a:lnTo>
                    <a:pt x="3" y="28"/>
                  </a:lnTo>
                  <a:lnTo>
                    <a:pt x="3" y="28"/>
                  </a:lnTo>
                  <a:lnTo>
                    <a:pt x="3" y="28"/>
                  </a:lnTo>
                  <a:lnTo>
                    <a:pt x="7" y="25"/>
                  </a:lnTo>
                  <a:lnTo>
                    <a:pt x="10" y="25"/>
                  </a:lnTo>
                  <a:lnTo>
                    <a:pt x="10" y="21"/>
                  </a:lnTo>
                  <a:lnTo>
                    <a:pt x="14" y="21"/>
                  </a:lnTo>
                  <a:lnTo>
                    <a:pt x="14" y="21"/>
                  </a:lnTo>
                  <a:lnTo>
                    <a:pt x="14" y="18"/>
                  </a:lnTo>
                  <a:lnTo>
                    <a:pt x="17" y="18"/>
                  </a:lnTo>
                  <a:lnTo>
                    <a:pt x="17" y="10"/>
                  </a:lnTo>
                  <a:lnTo>
                    <a:pt x="17" y="10"/>
                  </a:lnTo>
                  <a:lnTo>
                    <a:pt x="17" y="10"/>
                  </a:lnTo>
                  <a:lnTo>
                    <a:pt x="21" y="7"/>
                  </a:lnTo>
                  <a:lnTo>
                    <a:pt x="25" y="7"/>
                  </a:lnTo>
                  <a:lnTo>
                    <a:pt x="21" y="7"/>
                  </a:lnTo>
                  <a:lnTo>
                    <a:pt x="21" y="3"/>
                  </a:lnTo>
                  <a:lnTo>
                    <a:pt x="25" y="3"/>
                  </a:lnTo>
                  <a:lnTo>
                    <a:pt x="25" y="3"/>
                  </a:lnTo>
                  <a:lnTo>
                    <a:pt x="25" y="0"/>
                  </a:lnTo>
                  <a:lnTo>
                    <a:pt x="28" y="3"/>
                  </a:lnTo>
                  <a:lnTo>
                    <a:pt x="28" y="3"/>
                  </a:lnTo>
                  <a:lnTo>
                    <a:pt x="28" y="3"/>
                  </a:lnTo>
                  <a:lnTo>
                    <a:pt x="32" y="3"/>
                  </a:lnTo>
                  <a:lnTo>
                    <a:pt x="35" y="3"/>
                  </a:lnTo>
                  <a:lnTo>
                    <a:pt x="35" y="3"/>
                  </a:lnTo>
                  <a:lnTo>
                    <a:pt x="35" y="3"/>
                  </a:lnTo>
                  <a:lnTo>
                    <a:pt x="35" y="3"/>
                  </a:lnTo>
                  <a:lnTo>
                    <a:pt x="39" y="7"/>
                  </a:lnTo>
                  <a:lnTo>
                    <a:pt x="39" y="10"/>
                  </a:lnTo>
                  <a:lnTo>
                    <a:pt x="39" y="10"/>
                  </a:lnTo>
                  <a:lnTo>
                    <a:pt x="39" y="18"/>
                  </a:lnTo>
                  <a:lnTo>
                    <a:pt x="43" y="18"/>
                  </a:lnTo>
                  <a:lnTo>
                    <a:pt x="43" y="21"/>
                  </a:lnTo>
                  <a:lnTo>
                    <a:pt x="39" y="25"/>
                  </a:lnTo>
                  <a:lnTo>
                    <a:pt x="39" y="25"/>
                  </a:lnTo>
                  <a:lnTo>
                    <a:pt x="39" y="25"/>
                  </a:lnTo>
                  <a:lnTo>
                    <a:pt x="39" y="25"/>
                  </a:lnTo>
                  <a:lnTo>
                    <a:pt x="39" y="25"/>
                  </a:lnTo>
                  <a:lnTo>
                    <a:pt x="43" y="25"/>
                  </a:lnTo>
                  <a:lnTo>
                    <a:pt x="43" y="25"/>
                  </a:lnTo>
                  <a:lnTo>
                    <a:pt x="46" y="28"/>
                  </a:lnTo>
                  <a:lnTo>
                    <a:pt x="46" y="28"/>
                  </a:lnTo>
                  <a:lnTo>
                    <a:pt x="50" y="28"/>
                  </a:lnTo>
                  <a:lnTo>
                    <a:pt x="50" y="28"/>
                  </a:lnTo>
                  <a:lnTo>
                    <a:pt x="53" y="28"/>
                  </a:lnTo>
                  <a:lnTo>
                    <a:pt x="53" y="25"/>
                  </a:lnTo>
                  <a:lnTo>
                    <a:pt x="53" y="25"/>
                  </a:lnTo>
                  <a:lnTo>
                    <a:pt x="53" y="21"/>
                  </a:lnTo>
                  <a:lnTo>
                    <a:pt x="57" y="21"/>
                  </a:lnTo>
                  <a:lnTo>
                    <a:pt x="57" y="21"/>
                  </a:lnTo>
                  <a:lnTo>
                    <a:pt x="60" y="21"/>
                  </a:lnTo>
                  <a:lnTo>
                    <a:pt x="60" y="25"/>
                  </a:lnTo>
                  <a:lnTo>
                    <a:pt x="60" y="28"/>
                  </a:lnTo>
                  <a:lnTo>
                    <a:pt x="60" y="28"/>
                  </a:lnTo>
                  <a:lnTo>
                    <a:pt x="60" y="28"/>
                  </a:lnTo>
                  <a:lnTo>
                    <a:pt x="60" y="28"/>
                  </a:lnTo>
                  <a:lnTo>
                    <a:pt x="64" y="32"/>
                  </a:lnTo>
                  <a:lnTo>
                    <a:pt x="64" y="36"/>
                  </a:lnTo>
                  <a:lnTo>
                    <a:pt x="60" y="39"/>
                  </a:lnTo>
                  <a:lnTo>
                    <a:pt x="60" y="39"/>
                  </a:lnTo>
                  <a:lnTo>
                    <a:pt x="57" y="43"/>
                  </a:lnTo>
                  <a:lnTo>
                    <a:pt x="57" y="43"/>
                  </a:lnTo>
                  <a:lnTo>
                    <a:pt x="60" y="43"/>
                  </a:lnTo>
                  <a:lnTo>
                    <a:pt x="60" y="43"/>
                  </a:lnTo>
                  <a:lnTo>
                    <a:pt x="60" y="43"/>
                  </a:lnTo>
                  <a:lnTo>
                    <a:pt x="60" y="46"/>
                  </a:lnTo>
                  <a:lnTo>
                    <a:pt x="60" y="46"/>
                  </a:lnTo>
                  <a:lnTo>
                    <a:pt x="64" y="46"/>
                  </a:lnTo>
                  <a:lnTo>
                    <a:pt x="68" y="46"/>
                  </a:lnTo>
                  <a:lnTo>
                    <a:pt x="71" y="46"/>
                  </a:lnTo>
                  <a:lnTo>
                    <a:pt x="71" y="46"/>
                  </a:lnTo>
                  <a:lnTo>
                    <a:pt x="71" y="50"/>
                  </a:lnTo>
                  <a:lnTo>
                    <a:pt x="71" y="50"/>
                  </a:lnTo>
                  <a:lnTo>
                    <a:pt x="71" y="53"/>
                  </a:lnTo>
                  <a:lnTo>
                    <a:pt x="75" y="53"/>
                  </a:lnTo>
                  <a:lnTo>
                    <a:pt x="75" y="57"/>
                  </a:lnTo>
                  <a:lnTo>
                    <a:pt x="78" y="57"/>
                  </a:lnTo>
                  <a:lnTo>
                    <a:pt x="78" y="57"/>
                  </a:lnTo>
                  <a:lnTo>
                    <a:pt x="82" y="57"/>
                  </a:lnTo>
                  <a:lnTo>
                    <a:pt x="82" y="57"/>
                  </a:lnTo>
                  <a:lnTo>
                    <a:pt x="82" y="61"/>
                  </a:lnTo>
                  <a:lnTo>
                    <a:pt x="82" y="64"/>
                  </a:lnTo>
                  <a:lnTo>
                    <a:pt x="82" y="64"/>
                  </a:lnTo>
                  <a:lnTo>
                    <a:pt x="82" y="68"/>
                  </a:lnTo>
                  <a:lnTo>
                    <a:pt x="82" y="68"/>
                  </a:lnTo>
                  <a:lnTo>
                    <a:pt x="82" y="68"/>
                  </a:lnTo>
                  <a:lnTo>
                    <a:pt x="78" y="68"/>
                  </a:lnTo>
                  <a:lnTo>
                    <a:pt x="78" y="71"/>
                  </a:lnTo>
                  <a:lnTo>
                    <a:pt x="78" y="71"/>
                  </a:lnTo>
                  <a:lnTo>
                    <a:pt x="78" y="71"/>
                  </a:lnTo>
                  <a:lnTo>
                    <a:pt x="78" y="75"/>
                  </a:lnTo>
                  <a:lnTo>
                    <a:pt x="78" y="79"/>
                  </a:lnTo>
                  <a:lnTo>
                    <a:pt x="78" y="86"/>
                  </a:lnTo>
                  <a:lnTo>
                    <a:pt x="71" y="86"/>
                  </a:lnTo>
                  <a:lnTo>
                    <a:pt x="68" y="82"/>
                  </a:lnTo>
                  <a:lnTo>
                    <a:pt x="68" y="82"/>
                  </a:lnTo>
                  <a:lnTo>
                    <a:pt x="64" y="82"/>
                  </a:lnTo>
                  <a:lnTo>
                    <a:pt x="60" y="82"/>
                  </a:lnTo>
                  <a:lnTo>
                    <a:pt x="57" y="79"/>
                  </a:lnTo>
                  <a:lnTo>
                    <a:pt x="53" y="79"/>
                  </a:lnTo>
                  <a:lnTo>
                    <a:pt x="50" y="79"/>
                  </a:lnTo>
                  <a:lnTo>
                    <a:pt x="46" y="75"/>
                  </a:lnTo>
                  <a:lnTo>
                    <a:pt x="43" y="71"/>
                  </a:lnTo>
                  <a:lnTo>
                    <a:pt x="35" y="64"/>
                  </a:lnTo>
                  <a:lnTo>
                    <a:pt x="25" y="53"/>
                  </a:lnTo>
                  <a:lnTo>
                    <a:pt x="21" y="53"/>
                  </a:lnTo>
                  <a:lnTo>
                    <a:pt x="21" y="50"/>
                  </a:lnTo>
                  <a:lnTo>
                    <a:pt x="17" y="50"/>
                  </a:lnTo>
                  <a:lnTo>
                    <a:pt x="10" y="46"/>
                  </a:lnTo>
                  <a:lnTo>
                    <a:pt x="7" y="43"/>
                  </a:lnTo>
                  <a:lnTo>
                    <a:pt x="3" y="39"/>
                  </a:lnTo>
                  <a:lnTo>
                    <a:pt x="3" y="39"/>
                  </a:lnTo>
                  <a:lnTo>
                    <a:pt x="3" y="39"/>
                  </a:lnTo>
                  <a:lnTo>
                    <a:pt x="3" y="36"/>
                  </a:lnTo>
                  <a:lnTo>
                    <a:pt x="0" y="36"/>
                  </a:lnTo>
                  <a:lnTo>
                    <a:pt x="0" y="36"/>
                  </a:lnTo>
                  <a:lnTo>
                    <a:pt x="0" y="36"/>
                  </a:lnTo>
                  <a:lnTo>
                    <a:pt x="0" y="36"/>
                  </a:lnTo>
                  <a:lnTo>
                    <a:pt x="0" y="32"/>
                  </a:lnTo>
                  <a:close/>
                </a:path>
              </a:pathLst>
            </a:custGeom>
            <a:solidFill>
              <a:schemeClr val="tx1">
                <a:lumMod val="50000"/>
                <a:lumOff val="50000"/>
              </a:schemeClr>
            </a:solidFill>
            <a:ln>
              <a:solidFill>
                <a:schemeClr val="bg1"/>
              </a:solidFill>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49" name="Freeform 3448">
              <a:extLst>
                <a:ext uri="{FF2B5EF4-FFF2-40B4-BE49-F238E27FC236}">
                  <a16:creationId xmlns:a16="http://schemas.microsoft.com/office/drawing/2014/main" id="{470744A1-E4CE-4602-B812-7AC698F1D140}"/>
                </a:ext>
              </a:extLst>
            </p:cNvPr>
            <p:cNvSpPr>
              <a:spLocks/>
            </p:cNvSpPr>
            <p:nvPr/>
          </p:nvSpPr>
          <p:spPr bwMode="auto">
            <a:xfrm>
              <a:off x="5613400" y="4062325"/>
              <a:ext cx="130175" cy="136525"/>
            </a:xfrm>
            <a:custGeom>
              <a:avLst/>
              <a:gdLst>
                <a:gd name="T0" fmla="*/ 0 w 82"/>
                <a:gd name="T1" fmla="*/ 32 h 86"/>
                <a:gd name="T2" fmla="*/ 3 w 82"/>
                <a:gd name="T3" fmla="*/ 32 h 86"/>
                <a:gd name="T4" fmla="*/ 3 w 82"/>
                <a:gd name="T5" fmla="*/ 28 h 86"/>
                <a:gd name="T6" fmla="*/ 3 w 82"/>
                <a:gd name="T7" fmla="*/ 28 h 86"/>
                <a:gd name="T8" fmla="*/ 10 w 82"/>
                <a:gd name="T9" fmla="*/ 25 h 86"/>
                <a:gd name="T10" fmla="*/ 14 w 82"/>
                <a:gd name="T11" fmla="*/ 21 h 86"/>
                <a:gd name="T12" fmla="*/ 14 w 82"/>
                <a:gd name="T13" fmla="*/ 18 h 86"/>
                <a:gd name="T14" fmla="*/ 17 w 82"/>
                <a:gd name="T15" fmla="*/ 10 h 86"/>
                <a:gd name="T16" fmla="*/ 17 w 82"/>
                <a:gd name="T17" fmla="*/ 10 h 86"/>
                <a:gd name="T18" fmla="*/ 25 w 82"/>
                <a:gd name="T19" fmla="*/ 7 h 86"/>
                <a:gd name="T20" fmla="*/ 21 w 82"/>
                <a:gd name="T21" fmla="*/ 3 h 86"/>
                <a:gd name="T22" fmla="*/ 25 w 82"/>
                <a:gd name="T23" fmla="*/ 3 h 86"/>
                <a:gd name="T24" fmla="*/ 28 w 82"/>
                <a:gd name="T25" fmla="*/ 3 h 86"/>
                <a:gd name="T26" fmla="*/ 28 w 82"/>
                <a:gd name="T27" fmla="*/ 3 h 86"/>
                <a:gd name="T28" fmla="*/ 35 w 82"/>
                <a:gd name="T29" fmla="*/ 3 h 86"/>
                <a:gd name="T30" fmla="*/ 35 w 82"/>
                <a:gd name="T31" fmla="*/ 3 h 86"/>
                <a:gd name="T32" fmla="*/ 39 w 82"/>
                <a:gd name="T33" fmla="*/ 7 h 86"/>
                <a:gd name="T34" fmla="*/ 39 w 82"/>
                <a:gd name="T35" fmla="*/ 10 h 86"/>
                <a:gd name="T36" fmla="*/ 43 w 82"/>
                <a:gd name="T37" fmla="*/ 18 h 86"/>
                <a:gd name="T38" fmla="*/ 39 w 82"/>
                <a:gd name="T39" fmla="*/ 25 h 86"/>
                <a:gd name="T40" fmla="*/ 39 w 82"/>
                <a:gd name="T41" fmla="*/ 25 h 86"/>
                <a:gd name="T42" fmla="*/ 39 w 82"/>
                <a:gd name="T43" fmla="*/ 25 h 86"/>
                <a:gd name="T44" fmla="*/ 43 w 82"/>
                <a:gd name="T45" fmla="*/ 25 h 86"/>
                <a:gd name="T46" fmla="*/ 46 w 82"/>
                <a:gd name="T47" fmla="*/ 28 h 86"/>
                <a:gd name="T48" fmla="*/ 50 w 82"/>
                <a:gd name="T49" fmla="*/ 28 h 86"/>
                <a:gd name="T50" fmla="*/ 53 w 82"/>
                <a:gd name="T51" fmla="*/ 25 h 86"/>
                <a:gd name="T52" fmla="*/ 53 w 82"/>
                <a:gd name="T53" fmla="*/ 21 h 86"/>
                <a:gd name="T54" fmla="*/ 57 w 82"/>
                <a:gd name="T55" fmla="*/ 21 h 86"/>
                <a:gd name="T56" fmla="*/ 60 w 82"/>
                <a:gd name="T57" fmla="*/ 25 h 86"/>
                <a:gd name="T58" fmla="*/ 60 w 82"/>
                <a:gd name="T59" fmla="*/ 28 h 86"/>
                <a:gd name="T60" fmla="*/ 60 w 82"/>
                <a:gd name="T61" fmla="*/ 28 h 86"/>
                <a:gd name="T62" fmla="*/ 64 w 82"/>
                <a:gd name="T63" fmla="*/ 36 h 86"/>
                <a:gd name="T64" fmla="*/ 60 w 82"/>
                <a:gd name="T65" fmla="*/ 39 h 86"/>
                <a:gd name="T66" fmla="*/ 57 w 82"/>
                <a:gd name="T67" fmla="*/ 43 h 86"/>
                <a:gd name="T68" fmla="*/ 60 w 82"/>
                <a:gd name="T69" fmla="*/ 43 h 86"/>
                <a:gd name="T70" fmla="*/ 60 w 82"/>
                <a:gd name="T71" fmla="*/ 46 h 86"/>
                <a:gd name="T72" fmla="*/ 64 w 82"/>
                <a:gd name="T73" fmla="*/ 46 h 86"/>
                <a:gd name="T74" fmla="*/ 71 w 82"/>
                <a:gd name="T75" fmla="*/ 46 h 86"/>
                <a:gd name="T76" fmla="*/ 71 w 82"/>
                <a:gd name="T77" fmla="*/ 50 h 86"/>
                <a:gd name="T78" fmla="*/ 71 w 82"/>
                <a:gd name="T79" fmla="*/ 53 h 86"/>
                <a:gd name="T80" fmla="*/ 75 w 82"/>
                <a:gd name="T81" fmla="*/ 57 h 86"/>
                <a:gd name="T82" fmla="*/ 78 w 82"/>
                <a:gd name="T83" fmla="*/ 57 h 86"/>
                <a:gd name="T84" fmla="*/ 82 w 82"/>
                <a:gd name="T85" fmla="*/ 57 h 86"/>
                <a:gd name="T86" fmla="*/ 82 w 82"/>
                <a:gd name="T87" fmla="*/ 64 h 86"/>
                <a:gd name="T88" fmla="*/ 82 w 82"/>
                <a:gd name="T89" fmla="*/ 68 h 86"/>
                <a:gd name="T90" fmla="*/ 82 w 82"/>
                <a:gd name="T91" fmla="*/ 68 h 86"/>
                <a:gd name="T92" fmla="*/ 78 w 82"/>
                <a:gd name="T93" fmla="*/ 71 h 86"/>
                <a:gd name="T94" fmla="*/ 78 w 82"/>
                <a:gd name="T95" fmla="*/ 71 h 86"/>
                <a:gd name="T96" fmla="*/ 78 w 82"/>
                <a:gd name="T97" fmla="*/ 79 h 86"/>
                <a:gd name="T98" fmla="*/ 71 w 82"/>
                <a:gd name="T99" fmla="*/ 86 h 86"/>
                <a:gd name="T100" fmla="*/ 68 w 82"/>
                <a:gd name="T101" fmla="*/ 82 h 86"/>
                <a:gd name="T102" fmla="*/ 60 w 82"/>
                <a:gd name="T103" fmla="*/ 82 h 86"/>
                <a:gd name="T104" fmla="*/ 53 w 82"/>
                <a:gd name="T105" fmla="*/ 79 h 86"/>
                <a:gd name="T106" fmla="*/ 46 w 82"/>
                <a:gd name="T107" fmla="*/ 75 h 86"/>
                <a:gd name="T108" fmla="*/ 35 w 82"/>
                <a:gd name="T109" fmla="*/ 64 h 86"/>
                <a:gd name="T110" fmla="*/ 21 w 82"/>
                <a:gd name="T111" fmla="*/ 53 h 86"/>
                <a:gd name="T112" fmla="*/ 17 w 82"/>
                <a:gd name="T113" fmla="*/ 50 h 86"/>
                <a:gd name="T114" fmla="*/ 7 w 82"/>
                <a:gd name="T115" fmla="*/ 43 h 86"/>
                <a:gd name="T116" fmla="*/ 3 w 82"/>
                <a:gd name="T117" fmla="*/ 39 h 86"/>
                <a:gd name="T118" fmla="*/ 3 w 82"/>
                <a:gd name="T119" fmla="*/ 36 h 86"/>
                <a:gd name="T120" fmla="*/ 0 w 82"/>
                <a:gd name="T121" fmla="*/ 36 h 86"/>
                <a:gd name="T122" fmla="*/ 0 w 82"/>
                <a:gd name="T12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 h="86">
                  <a:moveTo>
                    <a:pt x="0" y="32"/>
                  </a:moveTo>
                  <a:lnTo>
                    <a:pt x="0" y="32"/>
                  </a:lnTo>
                  <a:lnTo>
                    <a:pt x="0" y="32"/>
                  </a:lnTo>
                  <a:lnTo>
                    <a:pt x="3" y="32"/>
                  </a:lnTo>
                  <a:lnTo>
                    <a:pt x="3" y="28"/>
                  </a:lnTo>
                  <a:lnTo>
                    <a:pt x="3" y="28"/>
                  </a:lnTo>
                  <a:lnTo>
                    <a:pt x="3" y="28"/>
                  </a:lnTo>
                  <a:lnTo>
                    <a:pt x="3" y="28"/>
                  </a:lnTo>
                  <a:lnTo>
                    <a:pt x="7" y="25"/>
                  </a:lnTo>
                  <a:lnTo>
                    <a:pt x="10" y="25"/>
                  </a:lnTo>
                  <a:lnTo>
                    <a:pt x="10" y="21"/>
                  </a:lnTo>
                  <a:lnTo>
                    <a:pt x="14" y="21"/>
                  </a:lnTo>
                  <a:lnTo>
                    <a:pt x="14" y="21"/>
                  </a:lnTo>
                  <a:lnTo>
                    <a:pt x="14" y="18"/>
                  </a:lnTo>
                  <a:lnTo>
                    <a:pt x="17" y="18"/>
                  </a:lnTo>
                  <a:lnTo>
                    <a:pt x="17" y="10"/>
                  </a:lnTo>
                  <a:lnTo>
                    <a:pt x="17" y="10"/>
                  </a:lnTo>
                  <a:lnTo>
                    <a:pt x="17" y="10"/>
                  </a:lnTo>
                  <a:lnTo>
                    <a:pt x="21" y="7"/>
                  </a:lnTo>
                  <a:lnTo>
                    <a:pt x="25" y="7"/>
                  </a:lnTo>
                  <a:lnTo>
                    <a:pt x="21" y="7"/>
                  </a:lnTo>
                  <a:lnTo>
                    <a:pt x="21" y="3"/>
                  </a:lnTo>
                  <a:lnTo>
                    <a:pt x="25" y="3"/>
                  </a:lnTo>
                  <a:lnTo>
                    <a:pt x="25" y="3"/>
                  </a:lnTo>
                  <a:lnTo>
                    <a:pt x="25" y="0"/>
                  </a:lnTo>
                  <a:lnTo>
                    <a:pt x="28" y="3"/>
                  </a:lnTo>
                  <a:lnTo>
                    <a:pt x="28" y="3"/>
                  </a:lnTo>
                  <a:lnTo>
                    <a:pt x="28" y="3"/>
                  </a:lnTo>
                  <a:lnTo>
                    <a:pt x="32" y="3"/>
                  </a:lnTo>
                  <a:lnTo>
                    <a:pt x="35" y="3"/>
                  </a:lnTo>
                  <a:lnTo>
                    <a:pt x="35" y="3"/>
                  </a:lnTo>
                  <a:lnTo>
                    <a:pt x="35" y="3"/>
                  </a:lnTo>
                  <a:lnTo>
                    <a:pt x="35" y="3"/>
                  </a:lnTo>
                  <a:lnTo>
                    <a:pt x="39" y="7"/>
                  </a:lnTo>
                  <a:lnTo>
                    <a:pt x="39" y="10"/>
                  </a:lnTo>
                  <a:lnTo>
                    <a:pt x="39" y="10"/>
                  </a:lnTo>
                  <a:lnTo>
                    <a:pt x="39" y="18"/>
                  </a:lnTo>
                  <a:lnTo>
                    <a:pt x="43" y="18"/>
                  </a:lnTo>
                  <a:lnTo>
                    <a:pt x="43" y="21"/>
                  </a:lnTo>
                  <a:lnTo>
                    <a:pt x="39" y="25"/>
                  </a:lnTo>
                  <a:lnTo>
                    <a:pt x="39" y="25"/>
                  </a:lnTo>
                  <a:lnTo>
                    <a:pt x="39" y="25"/>
                  </a:lnTo>
                  <a:lnTo>
                    <a:pt x="39" y="25"/>
                  </a:lnTo>
                  <a:lnTo>
                    <a:pt x="39" y="25"/>
                  </a:lnTo>
                  <a:lnTo>
                    <a:pt x="43" y="25"/>
                  </a:lnTo>
                  <a:lnTo>
                    <a:pt x="43" y="25"/>
                  </a:lnTo>
                  <a:lnTo>
                    <a:pt x="46" y="28"/>
                  </a:lnTo>
                  <a:lnTo>
                    <a:pt x="46" y="28"/>
                  </a:lnTo>
                  <a:lnTo>
                    <a:pt x="50" y="28"/>
                  </a:lnTo>
                  <a:lnTo>
                    <a:pt x="50" y="28"/>
                  </a:lnTo>
                  <a:lnTo>
                    <a:pt x="53" y="28"/>
                  </a:lnTo>
                  <a:lnTo>
                    <a:pt x="53" y="25"/>
                  </a:lnTo>
                  <a:lnTo>
                    <a:pt x="53" y="25"/>
                  </a:lnTo>
                  <a:lnTo>
                    <a:pt x="53" y="21"/>
                  </a:lnTo>
                  <a:lnTo>
                    <a:pt x="57" y="21"/>
                  </a:lnTo>
                  <a:lnTo>
                    <a:pt x="57" y="21"/>
                  </a:lnTo>
                  <a:lnTo>
                    <a:pt x="60" y="21"/>
                  </a:lnTo>
                  <a:lnTo>
                    <a:pt x="60" y="25"/>
                  </a:lnTo>
                  <a:lnTo>
                    <a:pt x="60" y="28"/>
                  </a:lnTo>
                  <a:lnTo>
                    <a:pt x="60" y="28"/>
                  </a:lnTo>
                  <a:lnTo>
                    <a:pt x="60" y="28"/>
                  </a:lnTo>
                  <a:lnTo>
                    <a:pt x="60" y="28"/>
                  </a:lnTo>
                  <a:lnTo>
                    <a:pt x="64" y="32"/>
                  </a:lnTo>
                  <a:lnTo>
                    <a:pt x="64" y="36"/>
                  </a:lnTo>
                  <a:lnTo>
                    <a:pt x="60" y="39"/>
                  </a:lnTo>
                  <a:lnTo>
                    <a:pt x="60" y="39"/>
                  </a:lnTo>
                  <a:lnTo>
                    <a:pt x="57" y="43"/>
                  </a:lnTo>
                  <a:lnTo>
                    <a:pt x="57" y="43"/>
                  </a:lnTo>
                  <a:lnTo>
                    <a:pt x="60" y="43"/>
                  </a:lnTo>
                  <a:lnTo>
                    <a:pt x="60" y="43"/>
                  </a:lnTo>
                  <a:lnTo>
                    <a:pt x="60" y="43"/>
                  </a:lnTo>
                  <a:lnTo>
                    <a:pt x="60" y="46"/>
                  </a:lnTo>
                  <a:lnTo>
                    <a:pt x="60" y="46"/>
                  </a:lnTo>
                  <a:lnTo>
                    <a:pt x="64" y="46"/>
                  </a:lnTo>
                  <a:lnTo>
                    <a:pt x="68" y="46"/>
                  </a:lnTo>
                  <a:lnTo>
                    <a:pt x="71" y="46"/>
                  </a:lnTo>
                  <a:lnTo>
                    <a:pt x="71" y="46"/>
                  </a:lnTo>
                  <a:lnTo>
                    <a:pt x="71" y="50"/>
                  </a:lnTo>
                  <a:lnTo>
                    <a:pt x="71" y="50"/>
                  </a:lnTo>
                  <a:lnTo>
                    <a:pt x="71" y="53"/>
                  </a:lnTo>
                  <a:lnTo>
                    <a:pt x="75" y="53"/>
                  </a:lnTo>
                  <a:lnTo>
                    <a:pt x="75" y="57"/>
                  </a:lnTo>
                  <a:lnTo>
                    <a:pt x="78" y="57"/>
                  </a:lnTo>
                  <a:lnTo>
                    <a:pt x="78" y="57"/>
                  </a:lnTo>
                  <a:lnTo>
                    <a:pt x="82" y="57"/>
                  </a:lnTo>
                  <a:lnTo>
                    <a:pt x="82" y="57"/>
                  </a:lnTo>
                  <a:lnTo>
                    <a:pt x="82" y="61"/>
                  </a:lnTo>
                  <a:lnTo>
                    <a:pt x="82" y="64"/>
                  </a:lnTo>
                  <a:lnTo>
                    <a:pt x="82" y="64"/>
                  </a:lnTo>
                  <a:lnTo>
                    <a:pt x="82" y="68"/>
                  </a:lnTo>
                  <a:lnTo>
                    <a:pt x="82" y="68"/>
                  </a:lnTo>
                  <a:lnTo>
                    <a:pt x="82" y="68"/>
                  </a:lnTo>
                  <a:lnTo>
                    <a:pt x="78" y="68"/>
                  </a:lnTo>
                  <a:lnTo>
                    <a:pt x="78" y="71"/>
                  </a:lnTo>
                  <a:lnTo>
                    <a:pt x="78" y="71"/>
                  </a:lnTo>
                  <a:lnTo>
                    <a:pt x="78" y="71"/>
                  </a:lnTo>
                  <a:lnTo>
                    <a:pt x="78" y="75"/>
                  </a:lnTo>
                  <a:lnTo>
                    <a:pt x="78" y="79"/>
                  </a:lnTo>
                  <a:lnTo>
                    <a:pt x="78" y="86"/>
                  </a:lnTo>
                  <a:lnTo>
                    <a:pt x="71" y="86"/>
                  </a:lnTo>
                  <a:lnTo>
                    <a:pt x="68" y="82"/>
                  </a:lnTo>
                  <a:lnTo>
                    <a:pt x="68" y="82"/>
                  </a:lnTo>
                  <a:lnTo>
                    <a:pt x="64" y="82"/>
                  </a:lnTo>
                  <a:lnTo>
                    <a:pt x="60" y="82"/>
                  </a:lnTo>
                  <a:lnTo>
                    <a:pt x="57" y="79"/>
                  </a:lnTo>
                  <a:lnTo>
                    <a:pt x="53" y="79"/>
                  </a:lnTo>
                  <a:lnTo>
                    <a:pt x="50" y="79"/>
                  </a:lnTo>
                  <a:lnTo>
                    <a:pt x="46" y="75"/>
                  </a:lnTo>
                  <a:lnTo>
                    <a:pt x="43" y="71"/>
                  </a:lnTo>
                  <a:lnTo>
                    <a:pt x="35" y="64"/>
                  </a:lnTo>
                  <a:lnTo>
                    <a:pt x="25" y="53"/>
                  </a:lnTo>
                  <a:lnTo>
                    <a:pt x="21" y="53"/>
                  </a:lnTo>
                  <a:lnTo>
                    <a:pt x="21" y="50"/>
                  </a:lnTo>
                  <a:lnTo>
                    <a:pt x="17" y="50"/>
                  </a:lnTo>
                  <a:lnTo>
                    <a:pt x="10" y="46"/>
                  </a:lnTo>
                  <a:lnTo>
                    <a:pt x="7" y="43"/>
                  </a:lnTo>
                  <a:lnTo>
                    <a:pt x="3" y="39"/>
                  </a:lnTo>
                  <a:lnTo>
                    <a:pt x="3" y="39"/>
                  </a:lnTo>
                  <a:lnTo>
                    <a:pt x="3" y="39"/>
                  </a:lnTo>
                  <a:lnTo>
                    <a:pt x="3" y="36"/>
                  </a:lnTo>
                  <a:lnTo>
                    <a:pt x="0" y="36"/>
                  </a:lnTo>
                  <a:lnTo>
                    <a:pt x="0" y="36"/>
                  </a:lnTo>
                  <a:lnTo>
                    <a:pt x="0" y="36"/>
                  </a:lnTo>
                  <a:lnTo>
                    <a:pt x="0" y="36"/>
                  </a:lnTo>
                  <a:lnTo>
                    <a:pt x="0" y="32"/>
                  </a:lnTo>
                </a:path>
              </a:pathLst>
            </a:custGeom>
            <a:solidFill>
              <a:schemeClr val="tx1">
                <a:lumMod val="50000"/>
                <a:lumOff val="50000"/>
              </a:schemeClr>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0" name="Freeform 3449">
              <a:extLst>
                <a:ext uri="{FF2B5EF4-FFF2-40B4-BE49-F238E27FC236}">
                  <a16:creationId xmlns:a16="http://schemas.microsoft.com/office/drawing/2014/main" id="{C9C56083-3F6E-4DDF-BA09-3AE495A2C40C}"/>
                </a:ext>
              </a:extLst>
            </p:cNvPr>
            <p:cNvSpPr>
              <a:spLocks/>
            </p:cNvSpPr>
            <p:nvPr/>
          </p:nvSpPr>
          <p:spPr bwMode="auto">
            <a:xfrm>
              <a:off x="6858000" y="5292638"/>
              <a:ext cx="74613" cy="73025"/>
            </a:xfrm>
            <a:custGeom>
              <a:avLst/>
              <a:gdLst>
                <a:gd name="T0" fmla="*/ 47 w 47"/>
                <a:gd name="T1" fmla="*/ 18 h 46"/>
                <a:gd name="T2" fmla="*/ 47 w 47"/>
                <a:gd name="T3" fmla="*/ 18 h 46"/>
                <a:gd name="T4" fmla="*/ 47 w 47"/>
                <a:gd name="T5" fmla="*/ 21 h 46"/>
                <a:gd name="T6" fmla="*/ 39 w 47"/>
                <a:gd name="T7" fmla="*/ 35 h 46"/>
                <a:gd name="T8" fmla="*/ 29 w 47"/>
                <a:gd name="T9" fmla="*/ 39 h 46"/>
                <a:gd name="T10" fmla="*/ 25 w 47"/>
                <a:gd name="T11" fmla="*/ 43 h 46"/>
                <a:gd name="T12" fmla="*/ 22 w 47"/>
                <a:gd name="T13" fmla="*/ 46 h 46"/>
                <a:gd name="T14" fmla="*/ 14 w 47"/>
                <a:gd name="T15" fmla="*/ 46 h 46"/>
                <a:gd name="T16" fmla="*/ 7 w 47"/>
                <a:gd name="T17" fmla="*/ 39 h 46"/>
                <a:gd name="T18" fmla="*/ 4 w 47"/>
                <a:gd name="T19" fmla="*/ 35 h 46"/>
                <a:gd name="T20" fmla="*/ 4 w 47"/>
                <a:gd name="T21" fmla="*/ 32 h 46"/>
                <a:gd name="T22" fmla="*/ 0 w 47"/>
                <a:gd name="T23" fmla="*/ 25 h 46"/>
                <a:gd name="T24" fmla="*/ 0 w 47"/>
                <a:gd name="T25" fmla="*/ 21 h 46"/>
                <a:gd name="T26" fmla="*/ 11 w 47"/>
                <a:gd name="T27" fmla="*/ 10 h 46"/>
                <a:gd name="T28" fmla="*/ 14 w 47"/>
                <a:gd name="T29" fmla="*/ 7 h 46"/>
                <a:gd name="T30" fmla="*/ 25 w 47"/>
                <a:gd name="T31" fmla="*/ 0 h 46"/>
                <a:gd name="T32" fmla="*/ 32 w 47"/>
                <a:gd name="T33" fmla="*/ 0 h 46"/>
                <a:gd name="T34" fmla="*/ 36 w 47"/>
                <a:gd name="T35" fmla="*/ 3 h 46"/>
                <a:gd name="T36" fmla="*/ 39 w 47"/>
                <a:gd name="T37" fmla="*/ 7 h 46"/>
                <a:gd name="T38" fmla="*/ 43 w 47"/>
                <a:gd name="T39" fmla="*/ 10 h 46"/>
                <a:gd name="T40" fmla="*/ 47 w 47"/>
                <a:gd name="T41" fmla="*/ 14 h 46"/>
                <a:gd name="T42" fmla="*/ 47 w 47"/>
                <a:gd name="T43" fmla="*/ 1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46">
                  <a:moveTo>
                    <a:pt x="47" y="18"/>
                  </a:moveTo>
                  <a:lnTo>
                    <a:pt x="47" y="18"/>
                  </a:lnTo>
                  <a:lnTo>
                    <a:pt x="47" y="21"/>
                  </a:lnTo>
                  <a:lnTo>
                    <a:pt x="39" y="35"/>
                  </a:lnTo>
                  <a:lnTo>
                    <a:pt x="29" y="39"/>
                  </a:lnTo>
                  <a:lnTo>
                    <a:pt x="25" y="43"/>
                  </a:lnTo>
                  <a:lnTo>
                    <a:pt x="22" y="46"/>
                  </a:lnTo>
                  <a:lnTo>
                    <a:pt x="14" y="46"/>
                  </a:lnTo>
                  <a:lnTo>
                    <a:pt x="7" y="39"/>
                  </a:lnTo>
                  <a:lnTo>
                    <a:pt x="4" y="35"/>
                  </a:lnTo>
                  <a:lnTo>
                    <a:pt x="4" y="32"/>
                  </a:lnTo>
                  <a:lnTo>
                    <a:pt x="0" y="25"/>
                  </a:lnTo>
                  <a:lnTo>
                    <a:pt x="0" y="21"/>
                  </a:lnTo>
                  <a:lnTo>
                    <a:pt x="11" y="10"/>
                  </a:lnTo>
                  <a:lnTo>
                    <a:pt x="14" y="7"/>
                  </a:lnTo>
                  <a:lnTo>
                    <a:pt x="25" y="0"/>
                  </a:lnTo>
                  <a:lnTo>
                    <a:pt x="32" y="0"/>
                  </a:lnTo>
                  <a:lnTo>
                    <a:pt x="36" y="3"/>
                  </a:lnTo>
                  <a:lnTo>
                    <a:pt x="39" y="7"/>
                  </a:lnTo>
                  <a:lnTo>
                    <a:pt x="43" y="10"/>
                  </a:lnTo>
                  <a:lnTo>
                    <a:pt x="47" y="14"/>
                  </a:lnTo>
                  <a:lnTo>
                    <a:pt x="47" y="18"/>
                  </a:lnTo>
                  <a:close/>
                </a:path>
              </a:pathLst>
            </a:custGeom>
            <a:solidFill>
              <a:schemeClr val="tx1">
                <a:lumMod val="50000"/>
                <a:lumOff val="50000"/>
              </a:schemeClr>
            </a:solidFill>
            <a:ln>
              <a:solidFill>
                <a:schemeClr val="bg1"/>
              </a:solidFill>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1" name="Freeform 3450">
              <a:extLst>
                <a:ext uri="{FF2B5EF4-FFF2-40B4-BE49-F238E27FC236}">
                  <a16:creationId xmlns:a16="http://schemas.microsoft.com/office/drawing/2014/main" id="{EE6EC9BC-32C3-40D0-8DD4-E9133BC2EB51}"/>
                </a:ext>
              </a:extLst>
            </p:cNvPr>
            <p:cNvSpPr>
              <a:spLocks/>
            </p:cNvSpPr>
            <p:nvPr/>
          </p:nvSpPr>
          <p:spPr bwMode="auto">
            <a:xfrm>
              <a:off x="6858000" y="5292638"/>
              <a:ext cx="74613" cy="73025"/>
            </a:xfrm>
            <a:custGeom>
              <a:avLst/>
              <a:gdLst>
                <a:gd name="T0" fmla="*/ 47 w 47"/>
                <a:gd name="T1" fmla="*/ 18 h 46"/>
                <a:gd name="T2" fmla="*/ 47 w 47"/>
                <a:gd name="T3" fmla="*/ 18 h 46"/>
                <a:gd name="T4" fmla="*/ 47 w 47"/>
                <a:gd name="T5" fmla="*/ 21 h 46"/>
                <a:gd name="T6" fmla="*/ 39 w 47"/>
                <a:gd name="T7" fmla="*/ 35 h 46"/>
                <a:gd name="T8" fmla="*/ 29 w 47"/>
                <a:gd name="T9" fmla="*/ 39 h 46"/>
                <a:gd name="T10" fmla="*/ 25 w 47"/>
                <a:gd name="T11" fmla="*/ 43 h 46"/>
                <a:gd name="T12" fmla="*/ 22 w 47"/>
                <a:gd name="T13" fmla="*/ 46 h 46"/>
                <a:gd name="T14" fmla="*/ 14 w 47"/>
                <a:gd name="T15" fmla="*/ 46 h 46"/>
                <a:gd name="T16" fmla="*/ 7 w 47"/>
                <a:gd name="T17" fmla="*/ 39 h 46"/>
                <a:gd name="T18" fmla="*/ 4 w 47"/>
                <a:gd name="T19" fmla="*/ 35 h 46"/>
                <a:gd name="T20" fmla="*/ 4 w 47"/>
                <a:gd name="T21" fmla="*/ 32 h 46"/>
                <a:gd name="T22" fmla="*/ 0 w 47"/>
                <a:gd name="T23" fmla="*/ 25 h 46"/>
                <a:gd name="T24" fmla="*/ 0 w 47"/>
                <a:gd name="T25" fmla="*/ 21 h 46"/>
                <a:gd name="T26" fmla="*/ 11 w 47"/>
                <a:gd name="T27" fmla="*/ 10 h 46"/>
                <a:gd name="T28" fmla="*/ 14 w 47"/>
                <a:gd name="T29" fmla="*/ 7 h 46"/>
                <a:gd name="T30" fmla="*/ 25 w 47"/>
                <a:gd name="T31" fmla="*/ 0 h 46"/>
                <a:gd name="T32" fmla="*/ 32 w 47"/>
                <a:gd name="T33" fmla="*/ 0 h 46"/>
                <a:gd name="T34" fmla="*/ 36 w 47"/>
                <a:gd name="T35" fmla="*/ 3 h 46"/>
                <a:gd name="T36" fmla="*/ 39 w 47"/>
                <a:gd name="T37" fmla="*/ 7 h 46"/>
                <a:gd name="T38" fmla="*/ 43 w 47"/>
                <a:gd name="T39" fmla="*/ 10 h 46"/>
                <a:gd name="T40" fmla="*/ 47 w 47"/>
                <a:gd name="T41" fmla="*/ 14 h 46"/>
                <a:gd name="T42" fmla="*/ 47 w 47"/>
                <a:gd name="T43" fmla="*/ 1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46">
                  <a:moveTo>
                    <a:pt x="47" y="18"/>
                  </a:moveTo>
                  <a:lnTo>
                    <a:pt x="47" y="18"/>
                  </a:lnTo>
                  <a:lnTo>
                    <a:pt x="47" y="21"/>
                  </a:lnTo>
                  <a:lnTo>
                    <a:pt x="39" y="35"/>
                  </a:lnTo>
                  <a:lnTo>
                    <a:pt x="29" y="39"/>
                  </a:lnTo>
                  <a:lnTo>
                    <a:pt x="25" y="43"/>
                  </a:lnTo>
                  <a:lnTo>
                    <a:pt x="22" y="46"/>
                  </a:lnTo>
                  <a:lnTo>
                    <a:pt x="14" y="46"/>
                  </a:lnTo>
                  <a:lnTo>
                    <a:pt x="7" y="39"/>
                  </a:lnTo>
                  <a:lnTo>
                    <a:pt x="4" y="35"/>
                  </a:lnTo>
                  <a:lnTo>
                    <a:pt x="4" y="32"/>
                  </a:lnTo>
                  <a:lnTo>
                    <a:pt x="0" y="25"/>
                  </a:lnTo>
                  <a:lnTo>
                    <a:pt x="0" y="21"/>
                  </a:lnTo>
                  <a:lnTo>
                    <a:pt x="11" y="10"/>
                  </a:lnTo>
                  <a:lnTo>
                    <a:pt x="14" y="7"/>
                  </a:lnTo>
                  <a:lnTo>
                    <a:pt x="25" y="0"/>
                  </a:lnTo>
                  <a:lnTo>
                    <a:pt x="32" y="0"/>
                  </a:lnTo>
                  <a:lnTo>
                    <a:pt x="36" y="3"/>
                  </a:lnTo>
                  <a:lnTo>
                    <a:pt x="39" y="7"/>
                  </a:lnTo>
                  <a:lnTo>
                    <a:pt x="43" y="10"/>
                  </a:lnTo>
                  <a:lnTo>
                    <a:pt x="47" y="14"/>
                  </a:lnTo>
                  <a:lnTo>
                    <a:pt x="47" y="18"/>
                  </a:lnTo>
                </a:path>
              </a:pathLst>
            </a:custGeom>
            <a:solidFill>
              <a:schemeClr val="tx1">
                <a:lumMod val="50000"/>
                <a:lumOff val="50000"/>
              </a:schemeClr>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2" name="Freeform 3451">
              <a:extLst>
                <a:ext uri="{FF2B5EF4-FFF2-40B4-BE49-F238E27FC236}">
                  <a16:creationId xmlns:a16="http://schemas.microsoft.com/office/drawing/2014/main" id="{D19A12A7-AF1D-46D0-9BC8-F6DF8C6DD9B6}"/>
                </a:ext>
              </a:extLst>
            </p:cNvPr>
            <p:cNvSpPr>
              <a:spLocks/>
            </p:cNvSpPr>
            <p:nvPr/>
          </p:nvSpPr>
          <p:spPr bwMode="auto">
            <a:xfrm>
              <a:off x="7080250" y="4192500"/>
              <a:ext cx="255588" cy="301625"/>
            </a:xfrm>
            <a:custGeom>
              <a:avLst/>
              <a:gdLst>
                <a:gd name="T0" fmla="*/ 143 w 161"/>
                <a:gd name="T1" fmla="*/ 76 h 190"/>
                <a:gd name="T2" fmla="*/ 143 w 161"/>
                <a:gd name="T3" fmla="*/ 36 h 190"/>
                <a:gd name="T4" fmla="*/ 154 w 161"/>
                <a:gd name="T5" fmla="*/ 29 h 190"/>
                <a:gd name="T6" fmla="*/ 161 w 161"/>
                <a:gd name="T7" fmla="*/ 15 h 190"/>
                <a:gd name="T8" fmla="*/ 157 w 161"/>
                <a:gd name="T9" fmla="*/ 15 h 190"/>
                <a:gd name="T10" fmla="*/ 139 w 161"/>
                <a:gd name="T11" fmla="*/ 7 h 190"/>
                <a:gd name="T12" fmla="*/ 125 w 161"/>
                <a:gd name="T13" fmla="*/ 11 h 190"/>
                <a:gd name="T14" fmla="*/ 111 w 161"/>
                <a:gd name="T15" fmla="*/ 22 h 190"/>
                <a:gd name="T16" fmla="*/ 93 w 161"/>
                <a:gd name="T17" fmla="*/ 22 h 190"/>
                <a:gd name="T18" fmla="*/ 79 w 161"/>
                <a:gd name="T19" fmla="*/ 18 h 190"/>
                <a:gd name="T20" fmla="*/ 61 w 161"/>
                <a:gd name="T21" fmla="*/ 4 h 190"/>
                <a:gd name="T22" fmla="*/ 50 w 161"/>
                <a:gd name="T23" fmla="*/ 0 h 190"/>
                <a:gd name="T24" fmla="*/ 39 w 161"/>
                <a:gd name="T25" fmla="*/ 0 h 190"/>
                <a:gd name="T26" fmla="*/ 25 w 161"/>
                <a:gd name="T27" fmla="*/ 0 h 190"/>
                <a:gd name="T28" fmla="*/ 10 w 161"/>
                <a:gd name="T29" fmla="*/ 0 h 190"/>
                <a:gd name="T30" fmla="*/ 0 w 161"/>
                <a:gd name="T31" fmla="*/ 11 h 190"/>
                <a:gd name="T32" fmla="*/ 3 w 161"/>
                <a:gd name="T33" fmla="*/ 11 h 190"/>
                <a:gd name="T34" fmla="*/ 7 w 161"/>
                <a:gd name="T35" fmla="*/ 15 h 190"/>
                <a:gd name="T36" fmla="*/ 7 w 161"/>
                <a:gd name="T37" fmla="*/ 18 h 190"/>
                <a:gd name="T38" fmla="*/ 10 w 161"/>
                <a:gd name="T39" fmla="*/ 29 h 190"/>
                <a:gd name="T40" fmla="*/ 14 w 161"/>
                <a:gd name="T41" fmla="*/ 32 h 190"/>
                <a:gd name="T42" fmla="*/ 18 w 161"/>
                <a:gd name="T43" fmla="*/ 36 h 190"/>
                <a:gd name="T44" fmla="*/ 21 w 161"/>
                <a:gd name="T45" fmla="*/ 40 h 190"/>
                <a:gd name="T46" fmla="*/ 21 w 161"/>
                <a:gd name="T47" fmla="*/ 50 h 190"/>
                <a:gd name="T48" fmla="*/ 21 w 161"/>
                <a:gd name="T49" fmla="*/ 65 h 190"/>
                <a:gd name="T50" fmla="*/ 14 w 161"/>
                <a:gd name="T51" fmla="*/ 72 h 190"/>
                <a:gd name="T52" fmla="*/ 10 w 161"/>
                <a:gd name="T53" fmla="*/ 79 h 190"/>
                <a:gd name="T54" fmla="*/ 0 w 161"/>
                <a:gd name="T55" fmla="*/ 90 h 190"/>
                <a:gd name="T56" fmla="*/ 3 w 161"/>
                <a:gd name="T57" fmla="*/ 101 h 190"/>
                <a:gd name="T58" fmla="*/ 7 w 161"/>
                <a:gd name="T59" fmla="*/ 101 h 190"/>
                <a:gd name="T60" fmla="*/ 14 w 161"/>
                <a:gd name="T61" fmla="*/ 101 h 190"/>
                <a:gd name="T62" fmla="*/ 18 w 161"/>
                <a:gd name="T63" fmla="*/ 101 h 190"/>
                <a:gd name="T64" fmla="*/ 10 w 161"/>
                <a:gd name="T65" fmla="*/ 108 h 190"/>
                <a:gd name="T66" fmla="*/ 3 w 161"/>
                <a:gd name="T67" fmla="*/ 111 h 190"/>
                <a:gd name="T68" fmla="*/ 79 w 161"/>
                <a:gd name="T69" fmla="*/ 158 h 190"/>
                <a:gd name="T70" fmla="*/ 79 w 161"/>
                <a:gd name="T71" fmla="*/ 162 h 190"/>
                <a:gd name="T72" fmla="*/ 82 w 161"/>
                <a:gd name="T73" fmla="*/ 172 h 190"/>
                <a:gd name="T74" fmla="*/ 114 w 161"/>
                <a:gd name="T75" fmla="*/ 187 h 190"/>
                <a:gd name="T76" fmla="*/ 118 w 161"/>
                <a:gd name="T77" fmla="*/ 183 h 190"/>
                <a:gd name="T78" fmla="*/ 122 w 161"/>
                <a:gd name="T79" fmla="*/ 176 h 190"/>
                <a:gd name="T80" fmla="*/ 129 w 161"/>
                <a:gd name="T81" fmla="*/ 162 h 190"/>
                <a:gd name="T82" fmla="*/ 132 w 161"/>
                <a:gd name="T83" fmla="*/ 151 h 190"/>
                <a:gd name="T84" fmla="*/ 136 w 161"/>
                <a:gd name="T85" fmla="*/ 147 h 190"/>
                <a:gd name="T86" fmla="*/ 143 w 161"/>
                <a:gd name="T87" fmla="*/ 140 h 190"/>
                <a:gd name="T88" fmla="*/ 143 w 161"/>
                <a:gd name="T89" fmla="*/ 136 h 190"/>
                <a:gd name="T90" fmla="*/ 150 w 161"/>
                <a:gd name="T91" fmla="*/ 133 h 190"/>
                <a:gd name="T92" fmla="*/ 154 w 161"/>
                <a:gd name="T93" fmla="*/ 129 h 190"/>
                <a:gd name="T94" fmla="*/ 147 w 161"/>
                <a:gd name="T95" fmla="*/ 115 h 190"/>
                <a:gd name="T96" fmla="*/ 143 w 161"/>
                <a:gd name="T97" fmla="*/ 9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 h="190">
                  <a:moveTo>
                    <a:pt x="143" y="97"/>
                  </a:moveTo>
                  <a:lnTo>
                    <a:pt x="143" y="76"/>
                  </a:lnTo>
                  <a:lnTo>
                    <a:pt x="143" y="58"/>
                  </a:lnTo>
                  <a:lnTo>
                    <a:pt x="143" y="36"/>
                  </a:lnTo>
                  <a:lnTo>
                    <a:pt x="147" y="36"/>
                  </a:lnTo>
                  <a:lnTo>
                    <a:pt x="154" y="29"/>
                  </a:lnTo>
                  <a:lnTo>
                    <a:pt x="161" y="18"/>
                  </a:lnTo>
                  <a:lnTo>
                    <a:pt x="161" y="15"/>
                  </a:lnTo>
                  <a:lnTo>
                    <a:pt x="161" y="15"/>
                  </a:lnTo>
                  <a:lnTo>
                    <a:pt x="157" y="15"/>
                  </a:lnTo>
                  <a:lnTo>
                    <a:pt x="150" y="15"/>
                  </a:lnTo>
                  <a:lnTo>
                    <a:pt x="139" y="7"/>
                  </a:lnTo>
                  <a:lnTo>
                    <a:pt x="132" y="11"/>
                  </a:lnTo>
                  <a:lnTo>
                    <a:pt x="125" y="11"/>
                  </a:lnTo>
                  <a:lnTo>
                    <a:pt x="118" y="18"/>
                  </a:lnTo>
                  <a:lnTo>
                    <a:pt x="111" y="22"/>
                  </a:lnTo>
                  <a:lnTo>
                    <a:pt x="104" y="22"/>
                  </a:lnTo>
                  <a:lnTo>
                    <a:pt x="93" y="22"/>
                  </a:lnTo>
                  <a:lnTo>
                    <a:pt x="86" y="22"/>
                  </a:lnTo>
                  <a:lnTo>
                    <a:pt x="79" y="18"/>
                  </a:lnTo>
                  <a:lnTo>
                    <a:pt x="75" y="15"/>
                  </a:lnTo>
                  <a:lnTo>
                    <a:pt x="61" y="4"/>
                  </a:lnTo>
                  <a:lnTo>
                    <a:pt x="53" y="4"/>
                  </a:lnTo>
                  <a:lnTo>
                    <a:pt x="50" y="0"/>
                  </a:lnTo>
                  <a:lnTo>
                    <a:pt x="43" y="4"/>
                  </a:lnTo>
                  <a:lnTo>
                    <a:pt x="39" y="0"/>
                  </a:lnTo>
                  <a:lnTo>
                    <a:pt x="32" y="0"/>
                  </a:lnTo>
                  <a:lnTo>
                    <a:pt x="25" y="0"/>
                  </a:lnTo>
                  <a:lnTo>
                    <a:pt x="14" y="0"/>
                  </a:lnTo>
                  <a:lnTo>
                    <a:pt x="10" y="0"/>
                  </a:lnTo>
                  <a:lnTo>
                    <a:pt x="7" y="4"/>
                  </a:lnTo>
                  <a:lnTo>
                    <a:pt x="0" y="11"/>
                  </a:lnTo>
                  <a:lnTo>
                    <a:pt x="0" y="11"/>
                  </a:lnTo>
                  <a:lnTo>
                    <a:pt x="3" y="11"/>
                  </a:lnTo>
                  <a:lnTo>
                    <a:pt x="7" y="15"/>
                  </a:lnTo>
                  <a:lnTo>
                    <a:pt x="7" y="15"/>
                  </a:lnTo>
                  <a:lnTo>
                    <a:pt x="7" y="18"/>
                  </a:lnTo>
                  <a:lnTo>
                    <a:pt x="7" y="18"/>
                  </a:lnTo>
                  <a:lnTo>
                    <a:pt x="10" y="18"/>
                  </a:lnTo>
                  <a:lnTo>
                    <a:pt x="10" y="29"/>
                  </a:lnTo>
                  <a:lnTo>
                    <a:pt x="10" y="32"/>
                  </a:lnTo>
                  <a:lnTo>
                    <a:pt x="14" y="32"/>
                  </a:lnTo>
                  <a:lnTo>
                    <a:pt x="14" y="36"/>
                  </a:lnTo>
                  <a:lnTo>
                    <a:pt x="18" y="36"/>
                  </a:lnTo>
                  <a:lnTo>
                    <a:pt x="21" y="40"/>
                  </a:lnTo>
                  <a:lnTo>
                    <a:pt x="21" y="40"/>
                  </a:lnTo>
                  <a:lnTo>
                    <a:pt x="21" y="47"/>
                  </a:lnTo>
                  <a:lnTo>
                    <a:pt x="21" y="50"/>
                  </a:lnTo>
                  <a:lnTo>
                    <a:pt x="21" y="58"/>
                  </a:lnTo>
                  <a:lnTo>
                    <a:pt x="21" y="65"/>
                  </a:lnTo>
                  <a:lnTo>
                    <a:pt x="18" y="68"/>
                  </a:lnTo>
                  <a:lnTo>
                    <a:pt x="14" y="72"/>
                  </a:lnTo>
                  <a:lnTo>
                    <a:pt x="14" y="76"/>
                  </a:lnTo>
                  <a:lnTo>
                    <a:pt x="10" y="79"/>
                  </a:lnTo>
                  <a:lnTo>
                    <a:pt x="3" y="86"/>
                  </a:lnTo>
                  <a:lnTo>
                    <a:pt x="0" y="90"/>
                  </a:lnTo>
                  <a:lnTo>
                    <a:pt x="0" y="97"/>
                  </a:lnTo>
                  <a:lnTo>
                    <a:pt x="3" y="101"/>
                  </a:lnTo>
                  <a:lnTo>
                    <a:pt x="3" y="101"/>
                  </a:lnTo>
                  <a:lnTo>
                    <a:pt x="7" y="101"/>
                  </a:lnTo>
                  <a:lnTo>
                    <a:pt x="10" y="101"/>
                  </a:lnTo>
                  <a:lnTo>
                    <a:pt x="14" y="101"/>
                  </a:lnTo>
                  <a:lnTo>
                    <a:pt x="18" y="101"/>
                  </a:lnTo>
                  <a:lnTo>
                    <a:pt x="18" y="101"/>
                  </a:lnTo>
                  <a:lnTo>
                    <a:pt x="14" y="104"/>
                  </a:lnTo>
                  <a:lnTo>
                    <a:pt x="10" y="108"/>
                  </a:lnTo>
                  <a:lnTo>
                    <a:pt x="7" y="108"/>
                  </a:lnTo>
                  <a:lnTo>
                    <a:pt x="3" y="111"/>
                  </a:lnTo>
                  <a:lnTo>
                    <a:pt x="7" y="115"/>
                  </a:lnTo>
                  <a:lnTo>
                    <a:pt x="79" y="158"/>
                  </a:lnTo>
                  <a:lnTo>
                    <a:pt x="79" y="158"/>
                  </a:lnTo>
                  <a:lnTo>
                    <a:pt x="79" y="162"/>
                  </a:lnTo>
                  <a:lnTo>
                    <a:pt x="79" y="169"/>
                  </a:lnTo>
                  <a:lnTo>
                    <a:pt x="82" y="172"/>
                  </a:lnTo>
                  <a:lnTo>
                    <a:pt x="111" y="190"/>
                  </a:lnTo>
                  <a:lnTo>
                    <a:pt x="114" y="187"/>
                  </a:lnTo>
                  <a:lnTo>
                    <a:pt x="114" y="187"/>
                  </a:lnTo>
                  <a:lnTo>
                    <a:pt x="118" y="183"/>
                  </a:lnTo>
                  <a:lnTo>
                    <a:pt x="118" y="180"/>
                  </a:lnTo>
                  <a:lnTo>
                    <a:pt x="122" y="176"/>
                  </a:lnTo>
                  <a:lnTo>
                    <a:pt x="125" y="169"/>
                  </a:lnTo>
                  <a:lnTo>
                    <a:pt x="129" y="162"/>
                  </a:lnTo>
                  <a:lnTo>
                    <a:pt x="129" y="154"/>
                  </a:lnTo>
                  <a:lnTo>
                    <a:pt x="132" y="151"/>
                  </a:lnTo>
                  <a:lnTo>
                    <a:pt x="132" y="147"/>
                  </a:lnTo>
                  <a:lnTo>
                    <a:pt x="136" y="147"/>
                  </a:lnTo>
                  <a:lnTo>
                    <a:pt x="139" y="144"/>
                  </a:lnTo>
                  <a:lnTo>
                    <a:pt x="143" y="140"/>
                  </a:lnTo>
                  <a:lnTo>
                    <a:pt x="143" y="140"/>
                  </a:lnTo>
                  <a:lnTo>
                    <a:pt x="143" y="136"/>
                  </a:lnTo>
                  <a:lnTo>
                    <a:pt x="147" y="136"/>
                  </a:lnTo>
                  <a:lnTo>
                    <a:pt x="150" y="133"/>
                  </a:lnTo>
                  <a:lnTo>
                    <a:pt x="154" y="129"/>
                  </a:lnTo>
                  <a:lnTo>
                    <a:pt x="154" y="129"/>
                  </a:lnTo>
                  <a:lnTo>
                    <a:pt x="154" y="126"/>
                  </a:lnTo>
                  <a:lnTo>
                    <a:pt x="147" y="115"/>
                  </a:lnTo>
                  <a:lnTo>
                    <a:pt x="143" y="111"/>
                  </a:lnTo>
                  <a:lnTo>
                    <a:pt x="143" y="97"/>
                  </a:lnTo>
                  <a:close/>
                </a:path>
              </a:pathLst>
            </a:custGeom>
            <a:solidFill>
              <a:schemeClr val="tx1">
                <a:lumMod val="50000"/>
                <a:lumOff val="50000"/>
              </a:schemeClr>
            </a:solidFill>
            <a:ln>
              <a:solidFill>
                <a:schemeClr val="bg1"/>
              </a:solidFill>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3" name="Freeform 3452">
              <a:extLst>
                <a:ext uri="{FF2B5EF4-FFF2-40B4-BE49-F238E27FC236}">
                  <a16:creationId xmlns:a16="http://schemas.microsoft.com/office/drawing/2014/main" id="{C860C4B8-C577-4F02-8C8A-BFD77CB06D93}"/>
                </a:ext>
              </a:extLst>
            </p:cNvPr>
            <p:cNvSpPr>
              <a:spLocks/>
            </p:cNvSpPr>
            <p:nvPr/>
          </p:nvSpPr>
          <p:spPr bwMode="auto">
            <a:xfrm>
              <a:off x="7080250" y="4192500"/>
              <a:ext cx="255588" cy="301625"/>
            </a:xfrm>
            <a:custGeom>
              <a:avLst/>
              <a:gdLst>
                <a:gd name="T0" fmla="*/ 143 w 161"/>
                <a:gd name="T1" fmla="*/ 76 h 190"/>
                <a:gd name="T2" fmla="*/ 143 w 161"/>
                <a:gd name="T3" fmla="*/ 36 h 190"/>
                <a:gd name="T4" fmla="*/ 154 w 161"/>
                <a:gd name="T5" fmla="*/ 29 h 190"/>
                <a:gd name="T6" fmla="*/ 161 w 161"/>
                <a:gd name="T7" fmla="*/ 15 h 190"/>
                <a:gd name="T8" fmla="*/ 157 w 161"/>
                <a:gd name="T9" fmla="*/ 15 h 190"/>
                <a:gd name="T10" fmla="*/ 139 w 161"/>
                <a:gd name="T11" fmla="*/ 7 h 190"/>
                <a:gd name="T12" fmla="*/ 125 w 161"/>
                <a:gd name="T13" fmla="*/ 11 h 190"/>
                <a:gd name="T14" fmla="*/ 111 w 161"/>
                <a:gd name="T15" fmla="*/ 22 h 190"/>
                <a:gd name="T16" fmla="*/ 93 w 161"/>
                <a:gd name="T17" fmla="*/ 22 h 190"/>
                <a:gd name="T18" fmla="*/ 79 w 161"/>
                <a:gd name="T19" fmla="*/ 18 h 190"/>
                <a:gd name="T20" fmla="*/ 61 w 161"/>
                <a:gd name="T21" fmla="*/ 4 h 190"/>
                <a:gd name="T22" fmla="*/ 50 w 161"/>
                <a:gd name="T23" fmla="*/ 0 h 190"/>
                <a:gd name="T24" fmla="*/ 39 w 161"/>
                <a:gd name="T25" fmla="*/ 0 h 190"/>
                <a:gd name="T26" fmla="*/ 25 w 161"/>
                <a:gd name="T27" fmla="*/ 0 h 190"/>
                <a:gd name="T28" fmla="*/ 10 w 161"/>
                <a:gd name="T29" fmla="*/ 0 h 190"/>
                <a:gd name="T30" fmla="*/ 0 w 161"/>
                <a:gd name="T31" fmla="*/ 11 h 190"/>
                <a:gd name="T32" fmla="*/ 3 w 161"/>
                <a:gd name="T33" fmla="*/ 11 h 190"/>
                <a:gd name="T34" fmla="*/ 7 w 161"/>
                <a:gd name="T35" fmla="*/ 15 h 190"/>
                <a:gd name="T36" fmla="*/ 7 w 161"/>
                <a:gd name="T37" fmla="*/ 18 h 190"/>
                <a:gd name="T38" fmla="*/ 10 w 161"/>
                <a:gd name="T39" fmla="*/ 29 h 190"/>
                <a:gd name="T40" fmla="*/ 14 w 161"/>
                <a:gd name="T41" fmla="*/ 32 h 190"/>
                <a:gd name="T42" fmla="*/ 18 w 161"/>
                <a:gd name="T43" fmla="*/ 36 h 190"/>
                <a:gd name="T44" fmla="*/ 21 w 161"/>
                <a:gd name="T45" fmla="*/ 40 h 190"/>
                <a:gd name="T46" fmla="*/ 21 w 161"/>
                <a:gd name="T47" fmla="*/ 50 h 190"/>
                <a:gd name="T48" fmla="*/ 21 w 161"/>
                <a:gd name="T49" fmla="*/ 65 h 190"/>
                <a:gd name="T50" fmla="*/ 14 w 161"/>
                <a:gd name="T51" fmla="*/ 72 h 190"/>
                <a:gd name="T52" fmla="*/ 10 w 161"/>
                <a:gd name="T53" fmla="*/ 79 h 190"/>
                <a:gd name="T54" fmla="*/ 0 w 161"/>
                <a:gd name="T55" fmla="*/ 90 h 190"/>
                <a:gd name="T56" fmla="*/ 3 w 161"/>
                <a:gd name="T57" fmla="*/ 101 h 190"/>
                <a:gd name="T58" fmla="*/ 7 w 161"/>
                <a:gd name="T59" fmla="*/ 101 h 190"/>
                <a:gd name="T60" fmla="*/ 14 w 161"/>
                <a:gd name="T61" fmla="*/ 101 h 190"/>
                <a:gd name="T62" fmla="*/ 18 w 161"/>
                <a:gd name="T63" fmla="*/ 101 h 190"/>
                <a:gd name="T64" fmla="*/ 10 w 161"/>
                <a:gd name="T65" fmla="*/ 108 h 190"/>
                <a:gd name="T66" fmla="*/ 3 w 161"/>
                <a:gd name="T67" fmla="*/ 111 h 190"/>
                <a:gd name="T68" fmla="*/ 79 w 161"/>
                <a:gd name="T69" fmla="*/ 158 h 190"/>
                <a:gd name="T70" fmla="*/ 79 w 161"/>
                <a:gd name="T71" fmla="*/ 162 h 190"/>
                <a:gd name="T72" fmla="*/ 82 w 161"/>
                <a:gd name="T73" fmla="*/ 172 h 190"/>
                <a:gd name="T74" fmla="*/ 114 w 161"/>
                <a:gd name="T75" fmla="*/ 187 h 190"/>
                <a:gd name="T76" fmla="*/ 118 w 161"/>
                <a:gd name="T77" fmla="*/ 183 h 190"/>
                <a:gd name="T78" fmla="*/ 122 w 161"/>
                <a:gd name="T79" fmla="*/ 176 h 190"/>
                <a:gd name="T80" fmla="*/ 129 w 161"/>
                <a:gd name="T81" fmla="*/ 162 h 190"/>
                <a:gd name="T82" fmla="*/ 132 w 161"/>
                <a:gd name="T83" fmla="*/ 151 h 190"/>
                <a:gd name="T84" fmla="*/ 136 w 161"/>
                <a:gd name="T85" fmla="*/ 147 h 190"/>
                <a:gd name="T86" fmla="*/ 143 w 161"/>
                <a:gd name="T87" fmla="*/ 140 h 190"/>
                <a:gd name="T88" fmla="*/ 143 w 161"/>
                <a:gd name="T89" fmla="*/ 136 h 190"/>
                <a:gd name="T90" fmla="*/ 150 w 161"/>
                <a:gd name="T91" fmla="*/ 133 h 190"/>
                <a:gd name="T92" fmla="*/ 154 w 161"/>
                <a:gd name="T93" fmla="*/ 129 h 190"/>
                <a:gd name="T94" fmla="*/ 147 w 161"/>
                <a:gd name="T95" fmla="*/ 115 h 190"/>
                <a:gd name="T96" fmla="*/ 143 w 161"/>
                <a:gd name="T97" fmla="*/ 9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 h="190">
                  <a:moveTo>
                    <a:pt x="143" y="97"/>
                  </a:moveTo>
                  <a:lnTo>
                    <a:pt x="143" y="76"/>
                  </a:lnTo>
                  <a:lnTo>
                    <a:pt x="143" y="58"/>
                  </a:lnTo>
                  <a:lnTo>
                    <a:pt x="143" y="36"/>
                  </a:lnTo>
                  <a:lnTo>
                    <a:pt x="147" y="36"/>
                  </a:lnTo>
                  <a:lnTo>
                    <a:pt x="154" y="29"/>
                  </a:lnTo>
                  <a:lnTo>
                    <a:pt x="161" y="18"/>
                  </a:lnTo>
                  <a:lnTo>
                    <a:pt x="161" y="15"/>
                  </a:lnTo>
                  <a:lnTo>
                    <a:pt x="161" y="15"/>
                  </a:lnTo>
                  <a:lnTo>
                    <a:pt x="157" y="15"/>
                  </a:lnTo>
                  <a:lnTo>
                    <a:pt x="150" y="15"/>
                  </a:lnTo>
                  <a:lnTo>
                    <a:pt x="139" y="7"/>
                  </a:lnTo>
                  <a:lnTo>
                    <a:pt x="132" y="11"/>
                  </a:lnTo>
                  <a:lnTo>
                    <a:pt x="125" y="11"/>
                  </a:lnTo>
                  <a:lnTo>
                    <a:pt x="118" y="18"/>
                  </a:lnTo>
                  <a:lnTo>
                    <a:pt x="111" y="22"/>
                  </a:lnTo>
                  <a:lnTo>
                    <a:pt x="104" y="22"/>
                  </a:lnTo>
                  <a:lnTo>
                    <a:pt x="93" y="22"/>
                  </a:lnTo>
                  <a:lnTo>
                    <a:pt x="86" y="22"/>
                  </a:lnTo>
                  <a:lnTo>
                    <a:pt x="79" y="18"/>
                  </a:lnTo>
                  <a:lnTo>
                    <a:pt x="75" y="15"/>
                  </a:lnTo>
                  <a:lnTo>
                    <a:pt x="61" y="4"/>
                  </a:lnTo>
                  <a:lnTo>
                    <a:pt x="53" y="4"/>
                  </a:lnTo>
                  <a:lnTo>
                    <a:pt x="50" y="0"/>
                  </a:lnTo>
                  <a:lnTo>
                    <a:pt x="43" y="4"/>
                  </a:lnTo>
                  <a:lnTo>
                    <a:pt x="39" y="0"/>
                  </a:lnTo>
                  <a:lnTo>
                    <a:pt x="32" y="0"/>
                  </a:lnTo>
                  <a:lnTo>
                    <a:pt x="25" y="0"/>
                  </a:lnTo>
                  <a:lnTo>
                    <a:pt x="14" y="0"/>
                  </a:lnTo>
                  <a:lnTo>
                    <a:pt x="10" y="0"/>
                  </a:lnTo>
                  <a:lnTo>
                    <a:pt x="7" y="4"/>
                  </a:lnTo>
                  <a:lnTo>
                    <a:pt x="0" y="11"/>
                  </a:lnTo>
                  <a:lnTo>
                    <a:pt x="0" y="11"/>
                  </a:lnTo>
                  <a:lnTo>
                    <a:pt x="3" y="11"/>
                  </a:lnTo>
                  <a:lnTo>
                    <a:pt x="7" y="15"/>
                  </a:lnTo>
                  <a:lnTo>
                    <a:pt x="7" y="15"/>
                  </a:lnTo>
                  <a:lnTo>
                    <a:pt x="7" y="18"/>
                  </a:lnTo>
                  <a:lnTo>
                    <a:pt x="7" y="18"/>
                  </a:lnTo>
                  <a:lnTo>
                    <a:pt x="10" y="18"/>
                  </a:lnTo>
                  <a:lnTo>
                    <a:pt x="10" y="29"/>
                  </a:lnTo>
                  <a:lnTo>
                    <a:pt x="10" y="32"/>
                  </a:lnTo>
                  <a:lnTo>
                    <a:pt x="14" y="32"/>
                  </a:lnTo>
                  <a:lnTo>
                    <a:pt x="14" y="36"/>
                  </a:lnTo>
                  <a:lnTo>
                    <a:pt x="18" y="36"/>
                  </a:lnTo>
                  <a:lnTo>
                    <a:pt x="21" y="40"/>
                  </a:lnTo>
                  <a:lnTo>
                    <a:pt x="21" y="40"/>
                  </a:lnTo>
                  <a:lnTo>
                    <a:pt x="21" y="47"/>
                  </a:lnTo>
                  <a:lnTo>
                    <a:pt x="21" y="50"/>
                  </a:lnTo>
                  <a:lnTo>
                    <a:pt x="21" y="58"/>
                  </a:lnTo>
                  <a:lnTo>
                    <a:pt x="21" y="65"/>
                  </a:lnTo>
                  <a:lnTo>
                    <a:pt x="18" y="68"/>
                  </a:lnTo>
                  <a:lnTo>
                    <a:pt x="14" y="72"/>
                  </a:lnTo>
                  <a:lnTo>
                    <a:pt x="14" y="76"/>
                  </a:lnTo>
                  <a:lnTo>
                    <a:pt x="10" y="79"/>
                  </a:lnTo>
                  <a:lnTo>
                    <a:pt x="3" y="86"/>
                  </a:lnTo>
                  <a:lnTo>
                    <a:pt x="0" y="90"/>
                  </a:lnTo>
                  <a:lnTo>
                    <a:pt x="0" y="97"/>
                  </a:lnTo>
                  <a:lnTo>
                    <a:pt x="3" y="101"/>
                  </a:lnTo>
                  <a:lnTo>
                    <a:pt x="3" y="101"/>
                  </a:lnTo>
                  <a:lnTo>
                    <a:pt x="7" y="101"/>
                  </a:lnTo>
                  <a:lnTo>
                    <a:pt x="10" y="101"/>
                  </a:lnTo>
                  <a:lnTo>
                    <a:pt x="14" y="101"/>
                  </a:lnTo>
                  <a:lnTo>
                    <a:pt x="18" y="101"/>
                  </a:lnTo>
                  <a:lnTo>
                    <a:pt x="18" y="101"/>
                  </a:lnTo>
                  <a:lnTo>
                    <a:pt x="14" y="104"/>
                  </a:lnTo>
                  <a:lnTo>
                    <a:pt x="10" y="108"/>
                  </a:lnTo>
                  <a:lnTo>
                    <a:pt x="7" y="108"/>
                  </a:lnTo>
                  <a:lnTo>
                    <a:pt x="3" y="111"/>
                  </a:lnTo>
                  <a:lnTo>
                    <a:pt x="7" y="115"/>
                  </a:lnTo>
                  <a:lnTo>
                    <a:pt x="79" y="158"/>
                  </a:lnTo>
                  <a:lnTo>
                    <a:pt x="79" y="158"/>
                  </a:lnTo>
                  <a:lnTo>
                    <a:pt x="79" y="162"/>
                  </a:lnTo>
                  <a:lnTo>
                    <a:pt x="79" y="169"/>
                  </a:lnTo>
                  <a:lnTo>
                    <a:pt x="82" y="172"/>
                  </a:lnTo>
                  <a:lnTo>
                    <a:pt x="111" y="190"/>
                  </a:lnTo>
                  <a:lnTo>
                    <a:pt x="114" y="187"/>
                  </a:lnTo>
                  <a:lnTo>
                    <a:pt x="114" y="187"/>
                  </a:lnTo>
                  <a:lnTo>
                    <a:pt x="118" y="183"/>
                  </a:lnTo>
                  <a:lnTo>
                    <a:pt x="118" y="180"/>
                  </a:lnTo>
                  <a:lnTo>
                    <a:pt x="122" y="176"/>
                  </a:lnTo>
                  <a:lnTo>
                    <a:pt x="125" y="169"/>
                  </a:lnTo>
                  <a:lnTo>
                    <a:pt x="129" y="162"/>
                  </a:lnTo>
                  <a:lnTo>
                    <a:pt x="129" y="154"/>
                  </a:lnTo>
                  <a:lnTo>
                    <a:pt x="132" y="151"/>
                  </a:lnTo>
                  <a:lnTo>
                    <a:pt x="132" y="147"/>
                  </a:lnTo>
                  <a:lnTo>
                    <a:pt x="136" y="147"/>
                  </a:lnTo>
                  <a:lnTo>
                    <a:pt x="139" y="144"/>
                  </a:lnTo>
                  <a:lnTo>
                    <a:pt x="143" y="140"/>
                  </a:lnTo>
                  <a:lnTo>
                    <a:pt x="143" y="140"/>
                  </a:lnTo>
                  <a:lnTo>
                    <a:pt x="143" y="136"/>
                  </a:lnTo>
                  <a:lnTo>
                    <a:pt x="147" y="136"/>
                  </a:lnTo>
                  <a:lnTo>
                    <a:pt x="150" y="133"/>
                  </a:lnTo>
                  <a:lnTo>
                    <a:pt x="154" y="129"/>
                  </a:lnTo>
                  <a:lnTo>
                    <a:pt x="154" y="129"/>
                  </a:lnTo>
                  <a:lnTo>
                    <a:pt x="154" y="126"/>
                  </a:lnTo>
                  <a:lnTo>
                    <a:pt x="147" y="115"/>
                  </a:lnTo>
                  <a:lnTo>
                    <a:pt x="143" y="111"/>
                  </a:lnTo>
                  <a:lnTo>
                    <a:pt x="143" y="97"/>
                  </a:lnTo>
                </a:path>
              </a:pathLst>
            </a:custGeom>
            <a:solidFill>
              <a:schemeClr val="tx1">
                <a:lumMod val="50000"/>
                <a:lumOff val="50000"/>
              </a:schemeClr>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4" name="Freeform 3453">
              <a:extLst>
                <a:ext uri="{FF2B5EF4-FFF2-40B4-BE49-F238E27FC236}">
                  <a16:creationId xmlns:a16="http://schemas.microsoft.com/office/drawing/2014/main" id="{4B90CAFF-BEA1-4F39-B78B-F80E4731A715}"/>
                </a:ext>
              </a:extLst>
            </p:cNvPr>
            <p:cNvSpPr>
              <a:spLocks/>
            </p:cNvSpPr>
            <p:nvPr/>
          </p:nvSpPr>
          <p:spPr bwMode="auto">
            <a:xfrm>
              <a:off x="5492750" y="3925800"/>
              <a:ext cx="239713" cy="180975"/>
            </a:xfrm>
            <a:custGeom>
              <a:avLst/>
              <a:gdLst>
                <a:gd name="T0" fmla="*/ 65 w 151"/>
                <a:gd name="T1" fmla="*/ 7 h 114"/>
                <a:gd name="T2" fmla="*/ 54 w 151"/>
                <a:gd name="T3" fmla="*/ 7 h 114"/>
                <a:gd name="T4" fmla="*/ 47 w 151"/>
                <a:gd name="T5" fmla="*/ 7 h 114"/>
                <a:gd name="T6" fmla="*/ 40 w 151"/>
                <a:gd name="T7" fmla="*/ 3 h 114"/>
                <a:gd name="T8" fmla="*/ 33 w 151"/>
                <a:gd name="T9" fmla="*/ 7 h 114"/>
                <a:gd name="T10" fmla="*/ 25 w 151"/>
                <a:gd name="T11" fmla="*/ 10 h 114"/>
                <a:gd name="T12" fmla="*/ 25 w 151"/>
                <a:gd name="T13" fmla="*/ 21 h 114"/>
                <a:gd name="T14" fmla="*/ 8 w 151"/>
                <a:gd name="T15" fmla="*/ 32 h 114"/>
                <a:gd name="T16" fmla="*/ 0 w 151"/>
                <a:gd name="T17" fmla="*/ 43 h 114"/>
                <a:gd name="T18" fmla="*/ 8 w 151"/>
                <a:gd name="T19" fmla="*/ 39 h 114"/>
                <a:gd name="T20" fmla="*/ 11 w 151"/>
                <a:gd name="T21" fmla="*/ 50 h 114"/>
                <a:gd name="T22" fmla="*/ 25 w 151"/>
                <a:gd name="T23" fmla="*/ 61 h 114"/>
                <a:gd name="T24" fmla="*/ 33 w 151"/>
                <a:gd name="T25" fmla="*/ 71 h 114"/>
                <a:gd name="T26" fmla="*/ 40 w 151"/>
                <a:gd name="T27" fmla="*/ 78 h 114"/>
                <a:gd name="T28" fmla="*/ 47 w 151"/>
                <a:gd name="T29" fmla="*/ 71 h 114"/>
                <a:gd name="T30" fmla="*/ 54 w 151"/>
                <a:gd name="T31" fmla="*/ 64 h 114"/>
                <a:gd name="T32" fmla="*/ 61 w 151"/>
                <a:gd name="T33" fmla="*/ 61 h 114"/>
                <a:gd name="T34" fmla="*/ 79 w 151"/>
                <a:gd name="T35" fmla="*/ 57 h 114"/>
                <a:gd name="T36" fmla="*/ 86 w 151"/>
                <a:gd name="T37" fmla="*/ 68 h 114"/>
                <a:gd name="T38" fmla="*/ 90 w 151"/>
                <a:gd name="T39" fmla="*/ 71 h 114"/>
                <a:gd name="T40" fmla="*/ 90 w 151"/>
                <a:gd name="T41" fmla="*/ 75 h 114"/>
                <a:gd name="T42" fmla="*/ 93 w 151"/>
                <a:gd name="T43" fmla="*/ 86 h 114"/>
                <a:gd name="T44" fmla="*/ 93 w 151"/>
                <a:gd name="T45" fmla="*/ 89 h 114"/>
                <a:gd name="T46" fmla="*/ 101 w 151"/>
                <a:gd name="T47" fmla="*/ 89 h 114"/>
                <a:gd name="T48" fmla="*/ 104 w 151"/>
                <a:gd name="T49" fmla="*/ 89 h 114"/>
                <a:gd name="T50" fmla="*/ 111 w 151"/>
                <a:gd name="T51" fmla="*/ 89 h 114"/>
                <a:gd name="T52" fmla="*/ 119 w 151"/>
                <a:gd name="T53" fmla="*/ 104 h 114"/>
                <a:gd name="T54" fmla="*/ 115 w 151"/>
                <a:gd name="T55" fmla="*/ 111 h 114"/>
                <a:gd name="T56" fmla="*/ 122 w 151"/>
                <a:gd name="T57" fmla="*/ 114 h 114"/>
                <a:gd name="T58" fmla="*/ 129 w 151"/>
                <a:gd name="T59" fmla="*/ 111 h 114"/>
                <a:gd name="T60" fmla="*/ 136 w 151"/>
                <a:gd name="T61" fmla="*/ 107 h 114"/>
                <a:gd name="T62" fmla="*/ 144 w 151"/>
                <a:gd name="T63" fmla="*/ 100 h 114"/>
                <a:gd name="T64" fmla="*/ 144 w 151"/>
                <a:gd name="T65" fmla="*/ 96 h 114"/>
                <a:gd name="T66" fmla="*/ 140 w 151"/>
                <a:gd name="T67" fmla="*/ 89 h 114"/>
                <a:gd name="T68" fmla="*/ 147 w 151"/>
                <a:gd name="T69" fmla="*/ 89 h 114"/>
                <a:gd name="T70" fmla="*/ 151 w 151"/>
                <a:gd name="T71" fmla="*/ 89 h 114"/>
                <a:gd name="T72" fmla="*/ 147 w 151"/>
                <a:gd name="T73" fmla="*/ 82 h 114"/>
                <a:gd name="T74" fmla="*/ 151 w 151"/>
                <a:gd name="T75" fmla="*/ 78 h 114"/>
                <a:gd name="T76" fmla="*/ 144 w 151"/>
                <a:gd name="T77" fmla="*/ 68 h 114"/>
                <a:gd name="T78" fmla="*/ 144 w 151"/>
                <a:gd name="T79" fmla="*/ 57 h 114"/>
                <a:gd name="T80" fmla="*/ 144 w 151"/>
                <a:gd name="T81" fmla="*/ 50 h 114"/>
                <a:gd name="T82" fmla="*/ 140 w 151"/>
                <a:gd name="T83" fmla="*/ 35 h 114"/>
                <a:gd name="T84" fmla="*/ 133 w 151"/>
                <a:gd name="T85" fmla="*/ 35 h 114"/>
                <a:gd name="T86" fmla="*/ 136 w 151"/>
                <a:gd name="T87" fmla="*/ 32 h 114"/>
                <a:gd name="T88" fmla="*/ 133 w 151"/>
                <a:gd name="T89" fmla="*/ 28 h 114"/>
                <a:gd name="T90" fmla="*/ 129 w 151"/>
                <a:gd name="T91" fmla="*/ 17 h 114"/>
                <a:gd name="T92" fmla="*/ 126 w 151"/>
                <a:gd name="T93" fmla="*/ 10 h 114"/>
                <a:gd name="T94" fmla="*/ 122 w 151"/>
                <a:gd name="T95" fmla="*/ 7 h 114"/>
                <a:gd name="T96" fmla="*/ 119 w 151"/>
                <a:gd name="T97" fmla="*/ 7 h 114"/>
                <a:gd name="T98" fmla="*/ 111 w 151"/>
                <a:gd name="T99" fmla="*/ 14 h 114"/>
                <a:gd name="T100" fmla="*/ 97 w 151"/>
                <a:gd name="T101" fmla="*/ 14 h 114"/>
                <a:gd name="T102" fmla="*/ 86 w 151"/>
                <a:gd name="T103" fmla="*/ 14 h 114"/>
                <a:gd name="T104" fmla="*/ 79 w 151"/>
                <a:gd name="T105" fmla="*/ 14 h 114"/>
                <a:gd name="T106" fmla="*/ 76 w 151"/>
                <a:gd name="T107" fmla="*/ 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14">
                  <a:moveTo>
                    <a:pt x="79" y="7"/>
                  </a:moveTo>
                  <a:lnTo>
                    <a:pt x="76" y="7"/>
                  </a:lnTo>
                  <a:lnTo>
                    <a:pt x="72" y="7"/>
                  </a:lnTo>
                  <a:lnTo>
                    <a:pt x="72" y="7"/>
                  </a:lnTo>
                  <a:lnTo>
                    <a:pt x="65" y="7"/>
                  </a:lnTo>
                  <a:lnTo>
                    <a:pt x="65" y="7"/>
                  </a:lnTo>
                  <a:lnTo>
                    <a:pt x="61" y="7"/>
                  </a:lnTo>
                  <a:lnTo>
                    <a:pt x="61" y="10"/>
                  </a:lnTo>
                  <a:lnTo>
                    <a:pt x="58" y="10"/>
                  </a:lnTo>
                  <a:lnTo>
                    <a:pt x="54" y="7"/>
                  </a:lnTo>
                  <a:lnTo>
                    <a:pt x="54" y="7"/>
                  </a:lnTo>
                  <a:lnTo>
                    <a:pt x="50" y="7"/>
                  </a:lnTo>
                  <a:lnTo>
                    <a:pt x="50" y="7"/>
                  </a:lnTo>
                  <a:lnTo>
                    <a:pt x="47" y="3"/>
                  </a:lnTo>
                  <a:lnTo>
                    <a:pt x="47" y="7"/>
                  </a:lnTo>
                  <a:lnTo>
                    <a:pt x="47" y="7"/>
                  </a:lnTo>
                  <a:lnTo>
                    <a:pt x="43" y="7"/>
                  </a:lnTo>
                  <a:lnTo>
                    <a:pt x="43" y="3"/>
                  </a:lnTo>
                  <a:lnTo>
                    <a:pt x="43" y="3"/>
                  </a:lnTo>
                  <a:lnTo>
                    <a:pt x="40" y="3"/>
                  </a:lnTo>
                  <a:lnTo>
                    <a:pt x="36" y="3"/>
                  </a:lnTo>
                  <a:lnTo>
                    <a:pt x="36" y="0"/>
                  </a:lnTo>
                  <a:lnTo>
                    <a:pt x="29" y="0"/>
                  </a:lnTo>
                  <a:lnTo>
                    <a:pt x="29" y="3"/>
                  </a:lnTo>
                  <a:lnTo>
                    <a:pt x="33" y="7"/>
                  </a:lnTo>
                  <a:lnTo>
                    <a:pt x="33" y="7"/>
                  </a:lnTo>
                  <a:lnTo>
                    <a:pt x="29" y="10"/>
                  </a:lnTo>
                  <a:lnTo>
                    <a:pt x="29" y="10"/>
                  </a:lnTo>
                  <a:lnTo>
                    <a:pt x="25" y="10"/>
                  </a:lnTo>
                  <a:lnTo>
                    <a:pt x="25" y="10"/>
                  </a:lnTo>
                  <a:lnTo>
                    <a:pt x="25" y="14"/>
                  </a:lnTo>
                  <a:lnTo>
                    <a:pt x="29" y="14"/>
                  </a:lnTo>
                  <a:lnTo>
                    <a:pt x="29" y="14"/>
                  </a:lnTo>
                  <a:lnTo>
                    <a:pt x="29" y="21"/>
                  </a:lnTo>
                  <a:lnTo>
                    <a:pt x="25" y="21"/>
                  </a:lnTo>
                  <a:lnTo>
                    <a:pt x="25" y="25"/>
                  </a:lnTo>
                  <a:lnTo>
                    <a:pt x="18" y="25"/>
                  </a:lnTo>
                  <a:lnTo>
                    <a:pt x="11" y="25"/>
                  </a:lnTo>
                  <a:lnTo>
                    <a:pt x="8" y="28"/>
                  </a:lnTo>
                  <a:lnTo>
                    <a:pt x="8" y="32"/>
                  </a:lnTo>
                  <a:lnTo>
                    <a:pt x="8" y="35"/>
                  </a:lnTo>
                  <a:lnTo>
                    <a:pt x="4" y="35"/>
                  </a:lnTo>
                  <a:lnTo>
                    <a:pt x="4" y="35"/>
                  </a:lnTo>
                  <a:lnTo>
                    <a:pt x="0" y="39"/>
                  </a:lnTo>
                  <a:lnTo>
                    <a:pt x="0" y="43"/>
                  </a:lnTo>
                  <a:lnTo>
                    <a:pt x="4" y="43"/>
                  </a:lnTo>
                  <a:lnTo>
                    <a:pt x="4" y="43"/>
                  </a:lnTo>
                  <a:lnTo>
                    <a:pt x="4" y="43"/>
                  </a:lnTo>
                  <a:lnTo>
                    <a:pt x="8" y="39"/>
                  </a:lnTo>
                  <a:lnTo>
                    <a:pt x="8" y="39"/>
                  </a:lnTo>
                  <a:lnTo>
                    <a:pt x="8" y="39"/>
                  </a:lnTo>
                  <a:lnTo>
                    <a:pt x="8" y="43"/>
                  </a:lnTo>
                  <a:lnTo>
                    <a:pt x="11" y="43"/>
                  </a:lnTo>
                  <a:lnTo>
                    <a:pt x="11" y="46"/>
                  </a:lnTo>
                  <a:lnTo>
                    <a:pt x="11" y="50"/>
                  </a:lnTo>
                  <a:lnTo>
                    <a:pt x="15" y="53"/>
                  </a:lnTo>
                  <a:lnTo>
                    <a:pt x="15" y="57"/>
                  </a:lnTo>
                  <a:lnTo>
                    <a:pt x="18" y="57"/>
                  </a:lnTo>
                  <a:lnTo>
                    <a:pt x="22" y="57"/>
                  </a:lnTo>
                  <a:lnTo>
                    <a:pt x="25" y="61"/>
                  </a:lnTo>
                  <a:lnTo>
                    <a:pt x="29" y="64"/>
                  </a:lnTo>
                  <a:lnTo>
                    <a:pt x="29" y="68"/>
                  </a:lnTo>
                  <a:lnTo>
                    <a:pt x="33" y="68"/>
                  </a:lnTo>
                  <a:lnTo>
                    <a:pt x="33" y="71"/>
                  </a:lnTo>
                  <a:lnTo>
                    <a:pt x="33" y="71"/>
                  </a:lnTo>
                  <a:lnTo>
                    <a:pt x="33" y="71"/>
                  </a:lnTo>
                  <a:lnTo>
                    <a:pt x="36" y="75"/>
                  </a:lnTo>
                  <a:lnTo>
                    <a:pt x="36" y="75"/>
                  </a:lnTo>
                  <a:lnTo>
                    <a:pt x="36" y="75"/>
                  </a:lnTo>
                  <a:lnTo>
                    <a:pt x="40" y="78"/>
                  </a:lnTo>
                  <a:lnTo>
                    <a:pt x="43" y="78"/>
                  </a:lnTo>
                  <a:lnTo>
                    <a:pt x="43" y="75"/>
                  </a:lnTo>
                  <a:lnTo>
                    <a:pt x="43" y="75"/>
                  </a:lnTo>
                  <a:lnTo>
                    <a:pt x="47" y="71"/>
                  </a:lnTo>
                  <a:lnTo>
                    <a:pt x="47" y="71"/>
                  </a:lnTo>
                  <a:lnTo>
                    <a:pt x="47" y="71"/>
                  </a:lnTo>
                  <a:lnTo>
                    <a:pt x="47" y="71"/>
                  </a:lnTo>
                  <a:lnTo>
                    <a:pt x="50" y="68"/>
                  </a:lnTo>
                  <a:lnTo>
                    <a:pt x="54" y="68"/>
                  </a:lnTo>
                  <a:lnTo>
                    <a:pt x="54" y="64"/>
                  </a:lnTo>
                  <a:lnTo>
                    <a:pt x="54" y="61"/>
                  </a:lnTo>
                  <a:lnTo>
                    <a:pt x="54" y="61"/>
                  </a:lnTo>
                  <a:lnTo>
                    <a:pt x="58" y="61"/>
                  </a:lnTo>
                  <a:lnTo>
                    <a:pt x="61" y="61"/>
                  </a:lnTo>
                  <a:lnTo>
                    <a:pt x="61" y="61"/>
                  </a:lnTo>
                  <a:lnTo>
                    <a:pt x="65" y="61"/>
                  </a:lnTo>
                  <a:lnTo>
                    <a:pt x="65" y="61"/>
                  </a:lnTo>
                  <a:lnTo>
                    <a:pt x="65" y="57"/>
                  </a:lnTo>
                  <a:lnTo>
                    <a:pt x="76" y="57"/>
                  </a:lnTo>
                  <a:lnTo>
                    <a:pt x="79" y="57"/>
                  </a:lnTo>
                  <a:lnTo>
                    <a:pt x="83" y="61"/>
                  </a:lnTo>
                  <a:lnTo>
                    <a:pt x="83" y="61"/>
                  </a:lnTo>
                  <a:lnTo>
                    <a:pt x="86" y="64"/>
                  </a:lnTo>
                  <a:lnTo>
                    <a:pt x="86" y="64"/>
                  </a:lnTo>
                  <a:lnTo>
                    <a:pt x="86" y="68"/>
                  </a:lnTo>
                  <a:lnTo>
                    <a:pt x="86" y="68"/>
                  </a:lnTo>
                  <a:lnTo>
                    <a:pt x="86" y="68"/>
                  </a:lnTo>
                  <a:lnTo>
                    <a:pt x="86" y="71"/>
                  </a:lnTo>
                  <a:lnTo>
                    <a:pt x="90" y="71"/>
                  </a:lnTo>
                  <a:lnTo>
                    <a:pt x="90" y="71"/>
                  </a:lnTo>
                  <a:lnTo>
                    <a:pt x="90" y="71"/>
                  </a:lnTo>
                  <a:lnTo>
                    <a:pt x="90" y="71"/>
                  </a:lnTo>
                  <a:lnTo>
                    <a:pt x="90" y="75"/>
                  </a:lnTo>
                  <a:lnTo>
                    <a:pt x="90" y="75"/>
                  </a:lnTo>
                  <a:lnTo>
                    <a:pt x="90" y="75"/>
                  </a:lnTo>
                  <a:lnTo>
                    <a:pt x="90" y="78"/>
                  </a:lnTo>
                  <a:lnTo>
                    <a:pt x="93" y="78"/>
                  </a:lnTo>
                  <a:lnTo>
                    <a:pt x="93" y="78"/>
                  </a:lnTo>
                  <a:lnTo>
                    <a:pt x="93" y="86"/>
                  </a:lnTo>
                  <a:lnTo>
                    <a:pt x="93" y="86"/>
                  </a:lnTo>
                  <a:lnTo>
                    <a:pt x="93" y="86"/>
                  </a:lnTo>
                  <a:lnTo>
                    <a:pt x="90" y="89"/>
                  </a:lnTo>
                  <a:lnTo>
                    <a:pt x="90" y="89"/>
                  </a:lnTo>
                  <a:lnTo>
                    <a:pt x="90" y="93"/>
                  </a:lnTo>
                  <a:lnTo>
                    <a:pt x="93" y="89"/>
                  </a:lnTo>
                  <a:lnTo>
                    <a:pt x="97" y="89"/>
                  </a:lnTo>
                  <a:lnTo>
                    <a:pt x="97" y="89"/>
                  </a:lnTo>
                  <a:lnTo>
                    <a:pt x="97" y="89"/>
                  </a:lnTo>
                  <a:lnTo>
                    <a:pt x="97" y="89"/>
                  </a:lnTo>
                  <a:lnTo>
                    <a:pt x="101" y="89"/>
                  </a:lnTo>
                  <a:lnTo>
                    <a:pt x="101" y="89"/>
                  </a:lnTo>
                  <a:lnTo>
                    <a:pt x="101" y="86"/>
                  </a:lnTo>
                  <a:lnTo>
                    <a:pt x="104" y="89"/>
                  </a:lnTo>
                  <a:lnTo>
                    <a:pt x="104" y="89"/>
                  </a:lnTo>
                  <a:lnTo>
                    <a:pt x="104" y="89"/>
                  </a:lnTo>
                  <a:lnTo>
                    <a:pt x="108" y="89"/>
                  </a:lnTo>
                  <a:lnTo>
                    <a:pt x="111" y="89"/>
                  </a:lnTo>
                  <a:lnTo>
                    <a:pt x="111" y="89"/>
                  </a:lnTo>
                  <a:lnTo>
                    <a:pt x="111" y="89"/>
                  </a:lnTo>
                  <a:lnTo>
                    <a:pt x="111" y="89"/>
                  </a:lnTo>
                  <a:lnTo>
                    <a:pt x="115" y="93"/>
                  </a:lnTo>
                  <a:lnTo>
                    <a:pt x="115" y="96"/>
                  </a:lnTo>
                  <a:lnTo>
                    <a:pt x="115" y="96"/>
                  </a:lnTo>
                  <a:lnTo>
                    <a:pt x="115" y="104"/>
                  </a:lnTo>
                  <a:lnTo>
                    <a:pt x="119" y="104"/>
                  </a:lnTo>
                  <a:lnTo>
                    <a:pt x="119" y="107"/>
                  </a:lnTo>
                  <a:lnTo>
                    <a:pt x="115" y="111"/>
                  </a:lnTo>
                  <a:lnTo>
                    <a:pt x="115" y="111"/>
                  </a:lnTo>
                  <a:lnTo>
                    <a:pt x="115" y="111"/>
                  </a:lnTo>
                  <a:lnTo>
                    <a:pt x="115" y="111"/>
                  </a:lnTo>
                  <a:lnTo>
                    <a:pt x="115" y="111"/>
                  </a:lnTo>
                  <a:lnTo>
                    <a:pt x="119" y="111"/>
                  </a:lnTo>
                  <a:lnTo>
                    <a:pt x="119" y="111"/>
                  </a:lnTo>
                  <a:lnTo>
                    <a:pt x="122" y="114"/>
                  </a:lnTo>
                  <a:lnTo>
                    <a:pt x="122" y="114"/>
                  </a:lnTo>
                  <a:lnTo>
                    <a:pt x="126" y="114"/>
                  </a:lnTo>
                  <a:lnTo>
                    <a:pt x="126" y="114"/>
                  </a:lnTo>
                  <a:lnTo>
                    <a:pt x="129" y="114"/>
                  </a:lnTo>
                  <a:lnTo>
                    <a:pt x="129" y="111"/>
                  </a:lnTo>
                  <a:lnTo>
                    <a:pt x="129" y="111"/>
                  </a:lnTo>
                  <a:lnTo>
                    <a:pt x="129" y="107"/>
                  </a:lnTo>
                  <a:lnTo>
                    <a:pt x="133" y="107"/>
                  </a:lnTo>
                  <a:lnTo>
                    <a:pt x="133" y="107"/>
                  </a:lnTo>
                  <a:lnTo>
                    <a:pt x="136" y="107"/>
                  </a:lnTo>
                  <a:lnTo>
                    <a:pt x="136" y="107"/>
                  </a:lnTo>
                  <a:lnTo>
                    <a:pt x="144" y="107"/>
                  </a:lnTo>
                  <a:lnTo>
                    <a:pt x="144" y="107"/>
                  </a:lnTo>
                  <a:lnTo>
                    <a:pt x="144" y="104"/>
                  </a:lnTo>
                  <a:lnTo>
                    <a:pt x="144" y="100"/>
                  </a:lnTo>
                  <a:lnTo>
                    <a:pt x="144" y="100"/>
                  </a:lnTo>
                  <a:lnTo>
                    <a:pt x="147" y="96"/>
                  </a:lnTo>
                  <a:lnTo>
                    <a:pt x="147" y="96"/>
                  </a:lnTo>
                  <a:lnTo>
                    <a:pt x="144" y="96"/>
                  </a:lnTo>
                  <a:lnTo>
                    <a:pt x="144" y="96"/>
                  </a:lnTo>
                  <a:lnTo>
                    <a:pt x="144" y="96"/>
                  </a:lnTo>
                  <a:lnTo>
                    <a:pt x="144" y="93"/>
                  </a:lnTo>
                  <a:lnTo>
                    <a:pt x="140" y="96"/>
                  </a:lnTo>
                  <a:lnTo>
                    <a:pt x="140" y="93"/>
                  </a:lnTo>
                  <a:lnTo>
                    <a:pt x="140" y="93"/>
                  </a:lnTo>
                  <a:lnTo>
                    <a:pt x="140" y="89"/>
                  </a:lnTo>
                  <a:lnTo>
                    <a:pt x="140" y="89"/>
                  </a:lnTo>
                  <a:lnTo>
                    <a:pt x="140" y="89"/>
                  </a:lnTo>
                  <a:lnTo>
                    <a:pt x="144" y="89"/>
                  </a:lnTo>
                  <a:lnTo>
                    <a:pt x="147" y="89"/>
                  </a:lnTo>
                  <a:lnTo>
                    <a:pt x="147" y="89"/>
                  </a:lnTo>
                  <a:lnTo>
                    <a:pt x="147" y="89"/>
                  </a:lnTo>
                  <a:lnTo>
                    <a:pt x="151" y="89"/>
                  </a:lnTo>
                  <a:lnTo>
                    <a:pt x="151" y="93"/>
                  </a:lnTo>
                  <a:lnTo>
                    <a:pt x="151" y="93"/>
                  </a:lnTo>
                  <a:lnTo>
                    <a:pt x="151" y="89"/>
                  </a:lnTo>
                  <a:lnTo>
                    <a:pt x="151" y="86"/>
                  </a:lnTo>
                  <a:lnTo>
                    <a:pt x="151" y="86"/>
                  </a:lnTo>
                  <a:lnTo>
                    <a:pt x="151" y="82"/>
                  </a:lnTo>
                  <a:lnTo>
                    <a:pt x="147" y="82"/>
                  </a:lnTo>
                  <a:lnTo>
                    <a:pt x="147" y="82"/>
                  </a:lnTo>
                  <a:lnTo>
                    <a:pt x="147" y="82"/>
                  </a:lnTo>
                  <a:lnTo>
                    <a:pt x="147" y="78"/>
                  </a:lnTo>
                  <a:lnTo>
                    <a:pt x="151" y="78"/>
                  </a:lnTo>
                  <a:lnTo>
                    <a:pt x="151" y="78"/>
                  </a:lnTo>
                  <a:lnTo>
                    <a:pt x="151" y="78"/>
                  </a:lnTo>
                  <a:lnTo>
                    <a:pt x="147" y="75"/>
                  </a:lnTo>
                  <a:lnTo>
                    <a:pt x="147" y="75"/>
                  </a:lnTo>
                  <a:lnTo>
                    <a:pt x="147" y="71"/>
                  </a:lnTo>
                  <a:lnTo>
                    <a:pt x="144" y="71"/>
                  </a:lnTo>
                  <a:lnTo>
                    <a:pt x="144" y="68"/>
                  </a:lnTo>
                  <a:lnTo>
                    <a:pt x="144" y="68"/>
                  </a:lnTo>
                  <a:lnTo>
                    <a:pt x="144" y="61"/>
                  </a:lnTo>
                  <a:lnTo>
                    <a:pt x="144" y="57"/>
                  </a:lnTo>
                  <a:lnTo>
                    <a:pt x="144" y="57"/>
                  </a:lnTo>
                  <a:lnTo>
                    <a:pt x="144" y="57"/>
                  </a:lnTo>
                  <a:lnTo>
                    <a:pt x="147" y="53"/>
                  </a:lnTo>
                  <a:lnTo>
                    <a:pt x="147" y="53"/>
                  </a:lnTo>
                  <a:lnTo>
                    <a:pt x="147" y="53"/>
                  </a:lnTo>
                  <a:lnTo>
                    <a:pt x="144" y="50"/>
                  </a:lnTo>
                  <a:lnTo>
                    <a:pt x="144" y="50"/>
                  </a:lnTo>
                  <a:lnTo>
                    <a:pt x="144" y="50"/>
                  </a:lnTo>
                  <a:lnTo>
                    <a:pt x="140" y="46"/>
                  </a:lnTo>
                  <a:lnTo>
                    <a:pt x="140" y="46"/>
                  </a:lnTo>
                  <a:lnTo>
                    <a:pt x="140" y="35"/>
                  </a:lnTo>
                  <a:lnTo>
                    <a:pt x="140" y="35"/>
                  </a:lnTo>
                  <a:lnTo>
                    <a:pt x="136" y="35"/>
                  </a:lnTo>
                  <a:lnTo>
                    <a:pt x="136" y="35"/>
                  </a:lnTo>
                  <a:lnTo>
                    <a:pt x="133" y="39"/>
                  </a:lnTo>
                  <a:lnTo>
                    <a:pt x="133" y="39"/>
                  </a:lnTo>
                  <a:lnTo>
                    <a:pt x="133" y="35"/>
                  </a:lnTo>
                  <a:lnTo>
                    <a:pt x="133" y="35"/>
                  </a:lnTo>
                  <a:lnTo>
                    <a:pt x="133" y="35"/>
                  </a:lnTo>
                  <a:lnTo>
                    <a:pt x="133" y="32"/>
                  </a:lnTo>
                  <a:lnTo>
                    <a:pt x="136" y="32"/>
                  </a:lnTo>
                  <a:lnTo>
                    <a:pt x="136" y="32"/>
                  </a:lnTo>
                  <a:lnTo>
                    <a:pt x="136" y="32"/>
                  </a:lnTo>
                  <a:lnTo>
                    <a:pt x="136" y="28"/>
                  </a:lnTo>
                  <a:lnTo>
                    <a:pt x="136" y="28"/>
                  </a:lnTo>
                  <a:lnTo>
                    <a:pt x="136" y="28"/>
                  </a:lnTo>
                  <a:lnTo>
                    <a:pt x="133" y="28"/>
                  </a:lnTo>
                  <a:lnTo>
                    <a:pt x="133" y="25"/>
                  </a:lnTo>
                  <a:lnTo>
                    <a:pt x="129" y="21"/>
                  </a:lnTo>
                  <a:lnTo>
                    <a:pt x="129" y="25"/>
                  </a:lnTo>
                  <a:lnTo>
                    <a:pt x="129" y="25"/>
                  </a:lnTo>
                  <a:lnTo>
                    <a:pt x="129" y="17"/>
                  </a:lnTo>
                  <a:lnTo>
                    <a:pt x="129" y="14"/>
                  </a:lnTo>
                  <a:lnTo>
                    <a:pt x="126" y="14"/>
                  </a:lnTo>
                  <a:lnTo>
                    <a:pt x="126" y="14"/>
                  </a:lnTo>
                  <a:lnTo>
                    <a:pt x="126" y="10"/>
                  </a:lnTo>
                  <a:lnTo>
                    <a:pt x="126" y="10"/>
                  </a:lnTo>
                  <a:lnTo>
                    <a:pt x="126" y="10"/>
                  </a:lnTo>
                  <a:lnTo>
                    <a:pt x="126" y="7"/>
                  </a:lnTo>
                  <a:lnTo>
                    <a:pt x="126" y="7"/>
                  </a:lnTo>
                  <a:lnTo>
                    <a:pt x="122" y="7"/>
                  </a:lnTo>
                  <a:lnTo>
                    <a:pt x="122" y="7"/>
                  </a:lnTo>
                  <a:lnTo>
                    <a:pt x="122" y="7"/>
                  </a:lnTo>
                  <a:lnTo>
                    <a:pt x="122" y="7"/>
                  </a:lnTo>
                  <a:lnTo>
                    <a:pt x="119" y="7"/>
                  </a:lnTo>
                  <a:lnTo>
                    <a:pt x="119" y="7"/>
                  </a:lnTo>
                  <a:lnTo>
                    <a:pt x="119" y="7"/>
                  </a:lnTo>
                  <a:lnTo>
                    <a:pt x="119" y="10"/>
                  </a:lnTo>
                  <a:lnTo>
                    <a:pt x="115" y="10"/>
                  </a:lnTo>
                  <a:lnTo>
                    <a:pt x="111" y="10"/>
                  </a:lnTo>
                  <a:lnTo>
                    <a:pt x="111" y="14"/>
                  </a:lnTo>
                  <a:lnTo>
                    <a:pt x="111" y="14"/>
                  </a:lnTo>
                  <a:lnTo>
                    <a:pt x="104" y="14"/>
                  </a:lnTo>
                  <a:lnTo>
                    <a:pt x="101" y="10"/>
                  </a:lnTo>
                  <a:lnTo>
                    <a:pt x="97" y="10"/>
                  </a:lnTo>
                  <a:lnTo>
                    <a:pt x="97" y="10"/>
                  </a:lnTo>
                  <a:lnTo>
                    <a:pt x="97" y="14"/>
                  </a:lnTo>
                  <a:lnTo>
                    <a:pt x="93" y="14"/>
                  </a:lnTo>
                  <a:lnTo>
                    <a:pt x="93" y="17"/>
                  </a:lnTo>
                  <a:lnTo>
                    <a:pt x="93" y="17"/>
                  </a:lnTo>
                  <a:lnTo>
                    <a:pt x="90" y="17"/>
                  </a:lnTo>
                  <a:lnTo>
                    <a:pt x="86" y="14"/>
                  </a:lnTo>
                  <a:lnTo>
                    <a:pt x="86" y="10"/>
                  </a:lnTo>
                  <a:lnTo>
                    <a:pt x="83" y="10"/>
                  </a:lnTo>
                  <a:lnTo>
                    <a:pt x="83" y="14"/>
                  </a:lnTo>
                  <a:lnTo>
                    <a:pt x="79" y="14"/>
                  </a:lnTo>
                  <a:lnTo>
                    <a:pt x="79" y="14"/>
                  </a:lnTo>
                  <a:lnTo>
                    <a:pt x="76" y="14"/>
                  </a:lnTo>
                  <a:lnTo>
                    <a:pt x="76" y="14"/>
                  </a:lnTo>
                  <a:lnTo>
                    <a:pt x="76" y="10"/>
                  </a:lnTo>
                  <a:lnTo>
                    <a:pt x="76" y="10"/>
                  </a:lnTo>
                  <a:lnTo>
                    <a:pt x="76" y="7"/>
                  </a:lnTo>
                  <a:lnTo>
                    <a:pt x="79" y="7"/>
                  </a:lnTo>
                  <a:close/>
                </a:path>
              </a:pathLst>
            </a:custGeom>
            <a:solidFill>
              <a:schemeClr val="tx1">
                <a:lumMod val="50000"/>
                <a:lumOff val="50000"/>
              </a:schemeClr>
            </a:solidFill>
            <a:ln>
              <a:solidFill>
                <a:schemeClr val="bg1"/>
              </a:solidFill>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5" name="Freeform 3454">
              <a:extLst>
                <a:ext uri="{FF2B5EF4-FFF2-40B4-BE49-F238E27FC236}">
                  <a16:creationId xmlns:a16="http://schemas.microsoft.com/office/drawing/2014/main" id="{53753F04-D466-4E5C-A4B4-02DB6088650F}"/>
                </a:ext>
              </a:extLst>
            </p:cNvPr>
            <p:cNvSpPr>
              <a:spLocks/>
            </p:cNvSpPr>
            <p:nvPr/>
          </p:nvSpPr>
          <p:spPr bwMode="auto">
            <a:xfrm>
              <a:off x="5492750" y="3925800"/>
              <a:ext cx="239713" cy="180975"/>
            </a:xfrm>
            <a:custGeom>
              <a:avLst/>
              <a:gdLst>
                <a:gd name="T0" fmla="*/ 65 w 151"/>
                <a:gd name="T1" fmla="*/ 7 h 114"/>
                <a:gd name="T2" fmla="*/ 54 w 151"/>
                <a:gd name="T3" fmla="*/ 7 h 114"/>
                <a:gd name="T4" fmla="*/ 47 w 151"/>
                <a:gd name="T5" fmla="*/ 7 h 114"/>
                <a:gd name="T6" fmla="*/ 40 w 151"/>
                <a:gd name="T7" fmla="*/ 3 h 114"/>
                <a:gd name="T8" fmla="*/ 33 w 151"/>
                <a:gd name="T9" fmla="*/ 7 h 114"/>
                <a:gd name="T10" fmla="*/ 25 w 151"/>
                <a:gd name="T11" fmla="*/ 10 h 114"/>
                <a:gd name="T12" fmla="*/ 25 w 151"/>
                <a:gd name="T13" fmla="*/ 21 h 114"/>
                <a:gd name="T14" fmla="*/ 8 w 151"/>
                <a:gd name="T15" fmla="*/ 32 h 114"/>
                <a:gd name="T16" fmla="*/ 0 w 151"/>
                <a:gd name="T17" fmla="*/ 43 h 114"/>
                <a:gd name="T18" fmla="*/ 8 w 151"/>
                <a:gd name="T19" fmla="*/ 39 h 114"/>
                <a:gd name="T20" fmla="*/ 11 w 151"/>
                <a:gd name="T21" fmla="*/ 50 h 114"/>
                <a:gd name="T22" fmla="*/ 25 w 151"/>
                <a:gd name="T23" fmla="*/ 61 h 114"/>
                <a:gd name="T24" fmla="*/ 33 w 151"/>
                <a:gd name="T25" fmla="*/ 71 h 114"/>
                <a:gd name="T26" fmla="*/ 40 w 151"/>
                <a:gd name="T27" fmla="*/ 78 h 114"/>
                <a:gd name="T28" fmla="*/ 47 w 151"/>
                <a:gd name="T29" fmla="*/ 71 h 114"/>
                <a:gd name="T30" fmla="*/ 54 w 151"/>
                <a:gd name="T31" fmla="*/ 64 h 114"/>
                <a:gd name="T32" fmla="*/ 61 w 151"/>
                <a:gd name="T33" fmla="*/ 61 h 114"/>
                <a:gd name="T34" fmla="*/ 79 w 151"/>
                <a:gd name="T35" fmla="*/ 57 h 114"/>
                <a:gd name="T36" fmla="*/ 86 w 151"/>
                <a:gd name="T37" fmla="*/ 68 h 114"/>
                <a:gd name="T38" fmla="*/ 90 w 151"/>
                <a:gd name="T39" fmla="*/ 71 h 114"/>
                <a:gd name="T40" fmla="*/ 90 w 151"/>
                <a:gd name="T41" fmla="*/ 75 h 114"/>
                <a:gd name="T42" fmla="*/ 93 w 151"/>
                <a:gd name="T43" fmla="*/ 86 h 114"/>
                <a:gd name="T44" fmla="*/ 93 w 151"/>
                <a:gd name="T45" fmla="*/ 89 h 114"/>
                <a:gd name="T46" fmla="*/ 101 w 151"/>
                <a:gd name="T47" fmla="*/ 89 h 114"/>
                <a:gd name="T48" fmla="*/ 104 w 151"/>
                <a:gd name="T49" fmla="*/ 89 h 114"/>
                <a:gd name="T50" fmla="*/ 111 w 151"/>
                <a:gd name="T51" fmla="*/ 89 h 114"/>
                <a:gd name="T52" fmla="*/ 119 w 151"/>
                <a:gd name="T53" fmla="*/ 104 h 114"/>
                <a:gd name="T54" fmla="*/ 115 w 151"/>
                <a:gd name="T55" fmla="*/ 111 h 114"/>
                <a:gd name="T56" fmla="*/ 122 w 151"/>
                <a:gd name="T57" fmla="*/ 114 h 114"/>
                <a:gd name="T58" fmla="*/ 129 w 151"/>
                <a:gd name="T59" fmla="*/ 111 h 114"/>
                <a:gd name="T60" fmla="*/ 136 w 151"/>
                <a:gd name="T61" fmla="*/ 107 h 114"/>
                <a:gd name="T62" fmla="*/ 144 w 151"/>
                <a:gd name="T63" fmla="*/ 100 h 114"/>
                <a:gd name="T64" fmla="*/ 144 w 151"/>
                <a:gd name="T65" fmla="*/ 96 h 114"/>
                <a:gd name="T66" fmla="*/ 140 w 151"/>
                <a:gd name="T67" fmla="*/ 89 h 114"/>
                <a:gd name="T68" fmla="*/ 147 w 151"/>
                <a:gd name="T69" fmla="*/ 89 h 114"/>
                <a:gd name="T70" fmla="*/ 151 w 151"/>
                <a:gd name="T71" fmla="*/ 89 h 114"/>
                <a:gd name="T72" fmla="*/ 147 w 151"/>
                <a:gd name="T73" fmla="*/ 82 h 114"/>
                <a:gd name="T74" fmla="*/ 151 w 151"/>
                <a:gd name="T75" fmla="*/ 78 h 114"/>
                <a:gd name="T76" fmla="*/ 144 w 151"/>
                <a:gd name="T77" fmla="*/ 68 h 114"/>
                <a:gd name="T78" fmla="*/ 144 w 151"/>
                <a:gd name="T79" fmla="*/ 57 h 114"/>
                <a:gd name="T80" fmla="*/ 144 w 151"/>
                <a:gd name="T81" fmla="*/ 50 h 114"/>
                <a:gd name="T82" fmla="*/ 140 w 151"/>
                <a:gd name="T83" fmla="*/ 35 h 114"/>
                <a:gd name="T84" fmla="*/ 133 w 151"/>
                <a:gd name="T85" fmla="*/ 35 h 114"/>
                <a:gd name="T86" fmla="*/ 136 w 151"/>
                <a:gd name="T87" fmla="*/ 32 h 114"/>
                <a:gd name="T88" fmla="*/ 133 w 151"/>
                <a:gd name="T89" fmla="*/ 28 h 114"/>
                <a:gd name="T90" fmla="*/ 129 w 151"/>
                <a:gd name="T91" fmla="*/ 17 h 114"/>
                <a:gd name="T92" fmla="*/ 126 w 151"/>
                <a:gd name="T93" fmla="*/ 10 h 114"/>
                <a:gd name="T94" fmla="*/ 122 w 151"/>
                <a:gd name="T95" fmla="*/ 7 h 114"/>
                <a:gd name="T96" fmla="*/ 119 w 151"/>
                <a:gd name="T97" fmla="*/ 7 h 114"/>
                <a:gd name="T98" fmla="*/ 111 w 151"/>
                <a:gd name="T99" fmla="*/ 14 h 114"/>
                <a:gd name="T100" fmla="*/ 97 w 151"/>
                <a:gd name="T101" fmla="*/ 14 h 114"/>
                <a:gd name="T102" fmla="*/ 86 w 151"/>
                <a:gd name="T103" fmla="*/ 14 h 114"/>
                <a:gd name="T104" fmla="*/ 79 w 151"/>
                <a:gd name="T105" fmla="*/ 14 h 114"/>
                <a:gd name="T106" fmla="*/ 76 w 151"/>
                <a:gd name="T107" fmla="*/ 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14">
                  <a:moveTo>
                    <a:pt x="79" y="7"/>
                  </a:moveTo>
                  <a:lnTo>
                    <a:pt x="76" y="7"/>
                  </a:lnTo>
                  <a:lnTo>
                    <a:pt x="72" y="7"/>
                  </a:lnTo>
                  <a:lnTo>
                    <a:pt x="72" y="7"/>
                  </a:lnTo>
                  <a:lnTo>
                    <a:pt x="65" y="7"/>
                  </a:lnTo>
                  <a:lnTo>
                    <a:pt x="65" y="7"/>
                  </a:lnTo>
                  <a:lnTo>
                    <a:pt x="61" y="7"/>
                  </a:lnTo>
                  <a:lnTo>
                    <a:pt x="61" y="10"/>
                  </a:lnTo>
                  <a:lnTo>
                    <a:pt x="58" y="10"/>
                  </a:lnTo>
                  <a:lnTo>
                    <a:pt x="54" y="7"/>
                  </a:lnTo>
                  <a:lnTo>
                    <a:pt x="54" y="7"/>
                  </a:lnTo>
                  <a:lnTo>
                    <a:pt x="50" y="7"/>
                  </a:lnTo>
                  <a:lnTo>
                    <a:pt x="50" y="7"/>
                  </a:lnTo>
                  <a:lnTo>
                    <a:pt x="47" y="3"/>
                  </a:lnTo>
                  <a:lnTo>
                    <a:pt x="47" y="7"/>
                  </a:lnTo>
                  <a:lnTo>
                    <a:pt x="47" y="7"/>
                  </a:lnTo>
                  <a:lnTo>
                    <a:pt x="43" y="7"/>
                  </a:lnTo>
                  <a:lnTo>
                    <a:pt x="43" y="3"/>
                  </a:lnTo>
                  <a:lnTo>
                    <a:pt x="43" y="3"/>
                  </a:lnTo>
                  <a:lnTo>
                    <a:pt x="40" y="3"/>
                  </a:lnTo>
                  <a:lnTo>
                    <a:pt x="36" y="3"/>
                  </a:lnTo>
                  <a:lnTo>
                    <a:pt x="36" y="0"/>
                  </a:lnTo>
                  <a:lnTo>
                    <a:pt x="29" y="0"/>
                  </a:lnTo>
                  <a:lnTo>
                    <a:pt x="29" y="3"/>
                  </a:lnTo>
                  <a:lnTo>
                    <a:pt x="33" y="7"/>
                  </a:lnTo>
                  <a:lnTo>
                    <a:pt x="33" y="7"/>
                  </a:lnTo>
                  <a:lnTo>
                    <a:pt x="29" y="10"/>
                  </a:lnTo>
                  <a:lnTo>
                    <a:pt x="29" y="10"/>
                  </a:lnTo>
                  <a:lnTo>
                    <a:pt x="25" y="10"/>
                  </a:lnTo>
                  <a:lnTo>
                    <a:pt x="25" y="10"/>
                  </a:lnTo>
                  <a:lnTo>
                    <a:pt x="25" y="14"/>
                  </a:lnTo>
                  <a:lnTo>
                    <a:pt x="29" y="14"/>
                  </a:lnTo>
                  <a:lnTo>
                    <a:pt x="29" y="14"/>
                  </a:lnTo>
                  <a:lnTo>
                    <a:pt x="29" y="21"/>
                  </a:lnTo>
                  <a:lnTo>
                    <a:pt x="25" y="21"/>
                  </a:lnTo>
                  <a:lnTo>
                    <a:pt x="25" y="25"/>
                  </a:lnTo>
                  <a:lnTo>
                    <a:pt x="18" y="25"/>
                  </a:lnTo>
                  <a:lnTo>
                    <a:pt x="11" y="25"/>
                  </a:lnTo>
                  <a:lnTo>
                    <a:pt x="8" y="28"/>
                  </a:lnTo>
                  <a:lnTo>
                    <a:pt x="8" y="32"/>
                  </a:lnTo>
                  <a:lnTo>
                    <a:pt x="8" y="35"/>
                  </a:lnTo>
                  <a:lnTo>
                    <a:pt x="4" y="35"/>
                  </a:lnTo>
                  <a:lnTo>
                    <a:pt x="4" y="35"/>
                  </a:lnTo>
                  <a:lnTo>
                    <a:pt x="0" y="39"/>
                  </a:lnTo>
                  <a:lnTo>
                    <a:pt x="0" y="43"/>
                  </a:lnTo>
                  <a:lnTo>
                    <a:pt x="4" y="43"/>
                  </a:lnTo>
                  <a:lnTo>
                    <a:pt x="4" y="43"/>
                  </a:lnTo>
                  <a:lnTo>
                    <a:pt x="4" y="43"/>
                  </a:lnTo>
                  <a:lnTo>
                    <a:pt x="8" y="39"/>
                  </a:lnTo>
                  <a:lnTo>
                    <a:pt x="8" y="39"/>
                  </a:lnTo>
                  <a:lnTo>
                    <a:pt x="8" y="39"/>
                  </a:lnTo>
                  <a:lnTo>
                    <a:pt x="8" y="43"/>
                  </a:lnTo>
                  <a:lnTo>
                    <a:pt x="11" y="43"/>
                  </a:lnTo>
                  <a:lnTo>
                    <a:pt x="11" y="46"/>
                  </a:lnTo>
                  <a:lnTo>
                    <a:pt x="11" y="50"/>
                  </a:lnTo>
                  <a:lnTo>
                    <a:pt x="15" y="53"/>
                  </a:lnTo>
                  <a:lnTo>
                    <a:pt x="15" y="57"/>
                  </a:lnTo>
                  <a:lnTo>
                    <a:pt x="18" y="57"/>
                  </a:lnTo>
                  <a:lnTo>
                    <a:pt x="22" y="57"/>
                  </a:lnTo>
                  <a:lnTo>
                    <a:pt x="25" y="61"/>
                  </a:lnTo>
                  <a:lnTo>
                    <a:pt x="29" y="64"/>
                  </a:lnTo>
                  <a:lnTo>
                    <a:pt x="29" y="68"/>
                  </a:lnTo>
                  <a:lnTo>
                    <a:pt x="33" y="68"/>
                  </a:lnTo>
                  <a:lnTo>
                    <a:pt x="33" y="71"/>
                  </a:lnTo>
                  <a:lnTo>
                    <a:pt x="33" y="71"/>
                  </a:lnTo>
                  <a:lnTo>
                    <a:pt x="33" y="71"/>
                  </a:lnTo>
                  <a:lnTo>
                    <a:pt x="36" y="75"/>
                  </a:lnTo>
                  <a:lnTo>
                    <a:pt x="36" y="75"/>
                  </a:lnTo>
                  <a:lnTo>
                    <a:pt x="36" y="75"/>
                  </a:lnTo>
                  <a:lnTo>
                    <a:pt x="40" y="78"/>
                  </a:lnTo>
                  <a:lnTo>
                    <a:pt x="43" y="78"/>
                  </a:lnTo>
                  <a:lnTo>
                    <a:pt x="43" y="75"/>
                  </a:lnTo>
                  <a:lnTo>
                    <a:pt x="43" y="75"/>
                  </a:lnTo>
                  <a:lnTo>
                    <a:pt x="47" y="71"/>
                  </a:lnTo>
                  <a:lnTo>
                    <a:pt x="47" y="71"/>
                  </a:lnTo>
                  <a:lnTo>
                    <a:pt x="47" y="71"/>
                  </a:lnTo>
                  <a:lnTo>
                    <a:pt x="47" y="71"/>
                  </a:lnTo>
                  <a:lnTo>
                    <a:pt x="50" y="68"/>
                  </a:lnTo>
                  <a:lnTo>
                    <a:pt x="54" y="68"/>
                  </a:lnTo>
                  <a:lnTo>
                    <a:pt x="54" y="64"/>
                  </a:lnTo>
                  <a:lnTo>
                    <a:pt x="54" y="61"/>
                  </a:lnTo>
                  <a:lnTo>
                    <a:pt x="54" y="61"/>
                  </a:lnTo>
                  <a:lnTo>
                    <a:pt x="58" y="61"/>
                  </a:lnTo>
                  <a:lnTo>
                    <a:pt x="61" y="61"/>
                  </a:lnTo>
                  <a:lnTo>
                    <a:pt x="61" y="61"/>
                  </a:lnTo>
                  <a:lnTo>
                    <a:pt x="65" y="61"/>
                  </a:lnTo>
                  <a:lnTo>
                    <a:pt x="65" y="61"/>
                  </a:lnTo>
                  <a:lnTo>
                    <a:pt x="65" y="57"/>
                  </a:lnTo>
                  <a:lnTo>
                    <a:pt x="76" y="57"/>
                  </a:lnTo>
                  <a:lnTo>
                    <a:pt x="79" y="57"/>
                  </a:lnTo>
                  <a:lnTo>
                    <a:pt x="83" y="61"/>
                  </a:lnTo>
                  <a:lnTo>
                    <a:pt x="83" y="61"/>
                  </a:lnTo>
                  <a:lnTo>
                    <a:pt x="86" y="64"/>
                  </a:lnTo>
                  <a:lnTo>
                    <a:pt x="86" y="64"/>
                  </a:lnTo>
                  <a:lnTo>
                    <a:pt x="86" y="68"/>
                  </a:lnTo>
                  <a:lnTo>
                    <a:pt x="86" y="68"/>
                  </a:lnTo>
                  <a:lnTo>
                    <a:pt x="86" y="68"/>
                  </a:lnTo>
                  <a:lnTo>
                    <a:pt x="86" y="71"/>
                  </a:lnTo>
                  <a:lnTo>
                    <a:pt x="90" y="71"/>
                  </a:lnTo>
                  <a:lnTo>
                    <a:pt x="90" y="71"/>
                  </a:lnTo>
                  <a:lnTo>
                    <a:pt x="90" y="71"/>
                  </a:lnTo>
                  <a:lnTo>
                    <a:pt x="90" y="71"/>
                  </a:lnTo>
                  <a:lnTo>
                    <a:pt x="90" y="75"/>
                  </a:lnTo>
                  <a:lnTo>
                    <a:pt x="90" y="75"/>
                  </a:lnTo>
                  <a:lnTo>
                    <a:pt x="90" y="75"/>
                  </a:lnTo>
                  <a:lnTo>
                    <a:pt x="90" y="78"/>
                  </a:lnTo>
                  <a:lnTo>
                    <a:pt x="93" y="78"/>
                  </a:lnTo>
                  <a:lnTo>
                    <a:pt x="93" y="78"/>
                  </a:lnTo>
                  <a:lnTo>
                    <a:pt x="93" y="86"/>
                  </a:lnTo>
                  <a:lnTo>
                    <a:pt x="93" y="86"/>
                  </a:lnTo>
                  <a:lnTo>
                    <a:pt x="93" y="86"/>
                  </a:lnTo>
                  <a:lnTo>
                    <a:pt x="90" y="89"/>
                  </a:lnTo>
                  <a:lnTo>
                    <a:pt x="90" y="89"/>
                  </a:lnTo>
                  <a:lnTo>
                    <a:pt x="90" y="93"/>
                  </a:lnTo>
                  <a:lnTo>
                    <a:pt x="93" y="89"/>
                  </a:lnTo>
                  <a:lnTo>
                    <a:pt x="97" y="89"/>
                  </a:lnTo>
                  <a:lnTo>
                    <a:pt x="97" y="89"/>
                  </a:lnTo>
                  <a:lnTo>
                    <a:pt x="97" y="89"/>
                  </a:lnTo>
                  <a:lnTo>
                    <a:pt x="97" y="89"/>
                  </a:lnTo>
                  <a:lnTo>
                    <a:pt x="101" y="89"/>
                  </a:lnTo>
                  <a:lnTo>
                    <a:pt x="101" y="89"/>
                  </a:lnTo>
                  <a:lnTo>
                    <a:pt x="101" y="86"/>
                  </a:lnTo>
                  <a:lnTo>
                    <a:pt x="104" y="89"/>
                  </a:lnTo>
                  <a:lnTo>
                    <a:pt x="104" y="89"/>
                  </a:lnTo>
                  <a:lnTo>
                    <a:pt x="104" y="89"/>
                  </a:lnTo>
                  <a:lnTo>
                    <a:pt x="108" y="89"/>
                  </a:lnTo>
                  <a:lnTo>
                    <a:pt x="111" y="89"/>
                  </a:lnTo>
                  <a:lnTo>
                    <a:pt x="111" y="89"/>
                  </a:lnTo>
                  <a:lnTo>
                    <a:pt x="111" y="89"/>
                  </a:lnTo>
                  <a:lnTo>
                    <a:pt x="111" y="89"/>
                  </a:lnTo>
                  <a:lnTo>
                    <a:pt x="115" y="93"/>
                  </a:lnTo>
                  <a:lnTo>
                    <a:pt x="115" y="96"/>
                  </a:lnTo>
                  <a:lnTo>
                    <a:pt x="115" y="96"/>
                  </a:lnTo>
                  <a:lnTo>
                    <a:pt x="115" y="104"/>
                  </a:lnTo>
                  <a:lnTo>
                    <a:pt x="119" y="104"/>
                  </a:lnTo>
                  <a:lnTo>
                    <a:pt x="119" y="107"/>
                  </a:lnTo>
                  <a:lnTo>
                    <a:pt x="115" y="111"/>
                  </a:lnTo>
                  <a:lnTo>
                    <a:pt x="115" y="111"/>
                  </a:lnTo>
                  <a:lnTo>
                    <a:pt x="115" y="111"/>
                  </a:lnTo>
                  <a:lnTo>
                    <a:pt x="115" y="111"/>
                  </a:lnTo>
                  <a:lnTo>
                    <a:pt x="115" y="111"/>
                  </a:lnTo>
                  <a:lnTo>
                    <a:pt x="119" y="111"/>
                  </a:lnTo>
                  <a:lnTo>
                    <a:pt x="119" y="111"/>
                  </a:lnTo>
                  <a:lnTo>
                    <a:pt x="122" y="114"/>
                  </a:lnTo>
                  <a:lnTo>
                    <a:pt x="122" y="114"/>
                  </a:lnTo>
                  <a:lnTo>
                    <a:pt x="126" y="114"/>
                  </a:lnTo>
                  <a:lnTo>
                    <a:pt x="126" y="114"/>
                  </a:lnTo>
                  <a:lnTo>
                    <a:pt x="129" y="114"/>
                  </a:lnTo>
                  <a:lnTo>
                    <a:pt x="129" y="111"/>
                  </a:lnTo>
                  <a:lnTo>
                    <a:pt x="129" y="111"/>
                  </a:lnTo>
                  <a:lnTo>
                    <a:pt x="129" y="107"/>
                  </a:lnTo>
                  <a:lnTo>
                    <a:pt x="133" y="107"/>
                  </a:lnTo>
                  <a:lnTo>
                    <a:pt x="133" y="107"/>
                  </a:lnTo>
                  <a:lnTo>
                    <a:pt x="136" y="107"/>
                  </a:lnTo>
                  <a:lnTo>
                    <a:pt x="136" y="107"/>
                  </a:lnTo>
                  <a:lnTo>
                    <a:pt x="144" y="107"/>
                  </a:lnTo>
                  <a:lnTo>
                    <a:pt x="144" y="107"/>
                  </a:lnTo>
                  <a:lnTo>
                    <a:pt x="144" y="104"/>
                  </a:lnTo>
                  <a:lnTo>
                    <a:pt x="144" y="100"/>
                  </a:lnTo>
                  <a:lnTo>
                    <a:pt x="144" y="100"/>
                  </a:lnTo>
                  <a:lnTo>
                    <a:pt x="147" y="96"/>
                  </a:lnTo>
                  <a:lnTo>
                    <a:pt x="147" y="96"/>
                  </a:lnTo>
                  <a:lnTo>
                    <a:pt x="144" y="96"/>
                  </a:lnTo>
                  <a:lnTo>
                    <a:pt x="144" y="96"/>
                  </a:lnTo>
                  <a:lnTo>
                    <a:pt x="144" y="96"/>
                  </a:lnTo>
                  <a:lnTo>
                    <a:pt x="144" y="93"/>
                  </a:lnTo>
                  <a:lnTo>
                    <a:pt x="140" y="96"/>
                  </a:lnTo>
                  <a:lnTo>
                    <a:pt x="140" y="93"/>
                  </a:lnTo>
                  <a:lnTo>
                    <a:pt x="140" y="93"/>
                  </a:lnTo>
                  <a:lnTo>
                    <a:pt x="140" y="89"/>
                  </a:lnTo>
                  <a:lnTo>
                    <a:pt x="140" y="89"/>
                  </a:lnTo>
                  <a:lnTo>
                    <a:pt x="140" y="89"/>
                  </a:lnTo>
                  <a:lnTo>
                    <a:pt x="144" y="89"/>
                  </a:lnTo>
                  <a:lnTo>
                    <a:pt x="147" y="89"/>
                  </a:lnTo>
                  <a:lnTo>
                    <a:pt x="147" y="89"/>
                  </a:lnTo>
                  <a:lnTo>
                    <a:pt x="147" y="89"/>
                  </a:lnTo>
                  <a:lnTo>
                    <a:pt x="151" y="89"/>
                  </a:lnTo>
                  <a:lnTo>
                    <a:pt x="151" y="93"/>
                  </a:lnTo>
                  <a:lnTo>
                    <a:pt x="151" y="93"/>
                  </a:lnTo>
                  <a:lnTo>
                    <a:pt x="151" y="89"/>
                  </a:lnTo>
                  <a:lnTo>
                    <a:pt x="151" y="86"/>
                  </a:lnTo>
                  <a:lnTo>
                    <a:pt x="151" y="86"/>
                  </a:lnTo>
                  <a:lnTo>
                    <a:pt x="151" y="82"/>
                  </a:lnTo>
                  <a:lnTo>
                    <a:pt x="147" y="82"/>
                  </a:lnTo>
                  <a:lnTo>
                    <a:pt x="147" y="82"/>
                  </a:lnTo>
                  <a:lnTo>
                    <a:pt x="147" y="82"/>
                  </a:lnTo>
                  <a:lnTo>
                    <a:pt x="147" y="78"/>
                  </a:lnTo>
                  <a:lnTo>
                    <a:pt x="151" y="78"/>
                  </a:lnTo>
                  <a:lnTo>
                    <a:pt x="151" y="78"/>
                  </a:lnTo>
                  <a:lnTo>
                    <a:pt x="151" y="78"/>
                  </a:lnTo>
                  <a:lnTo>
                    <a:pt x="147" y="75"/>
                  </a:lnTo>
                  <a:lnTo>
                    <a:pt x="147" y="75"/>
                  </a:lnTo>
                  <a:lnTo>
                    <a:pt x="147" y="71"/>
                  </a:lnTo>
                  <a:lnTo>
                    <a:pt x="144" y="71"/>
                  </a:lnTo>
                  <a:lnTo>
                    <a:pt x="144" y="68"/>
                  </a:lnTo>
                  <a:lnTo>
                    <a:pt x="144" y="68"/>
                  </a:lnTo>
                  <a:lnTo>
                    <a:pt x="144" y="61"/>
                  </a:lnTo>
                  <a:lnTo>
                    <a:pt x="144" y="57"/>
                  </a:lnTo>
                  <a:lnTo>
                    <a:pt x="144" y="57"/>
                  </a:lnTo>
                  <a:lnTo>
                    <a:pt x="144" y="57"/>
                  </a:lnTo>
                  <a:lnTo>
                    <a:pt x="147" y="53"/>
                  </a:lnTo>
                  <a:lnTo>
                    <a:pt x="147" y="53"/>
                  </a:lnTo>
                  <a:lnTo>
                    <a:pt x="147" y="53"/>
                  </a:lnTo>
                  <a:lnTo>
                    <a:pt x="144" y="50"/>
                  </a:lnTo>
                  <a:lnTo>
                    <a:pt x="144" y="50"/>
                  </a:lnTo>
                  <a:lnTo>
                    <a:pt x="144" y="50"/>
                  </a:lnTo>
                  <a:lnTo>
                    <a:pt x="140" y="46"/>
                  </a:lnTo>
                  <a:lnTo>
                    <a:pt x="140" y="46"/>
                  </a:lnTo>
                  <a:lnTo>
                    <a:pt x="140" y="35"/>
                  </a:lnTo>
                  <a:lnTo>
                    <a:pt x="140" y="35"/>
                  </a:lnTo>
                  <a:lnTo>
                    <a:pt x="136" y="35"/>
                  </a:lnTo>
                  <a:lnTo>
                    <a:pt x="136" y="35"/>
                  </a:lnTo>
                  <a:lnTo>
                    <a:pt x="133" y="39"/>
                  </a:lnTo>
                  <a:lnTo>
                    <a:pt x="133" y="39"/>
                  </a:lnTo>
                  <a:lnTo>
                    <a:pt x="133" y="35"/>
                  </a:lnTo>
                  <a:lnTo>
                    <a:pt x="133" y="35"/>
                  </a:lnTo>
                  <a:lnTo>
                    <a:pt x="133" y="35"/>
                  </a:lnTo>
                  <a:lnTo>
                    <a:pt x="133" y="32"/>
                  </a:lnTo>
                  <a:lnTo>
                    <a:pt x="136" y="32"/>
                  </a:lnTo>
                  <a:lnTo>
                    <a:pt x="136" y="32"/>
                  </a:lnTo>
                  <a:lnTo>
                    <a:pt x="136" y="32"/>
                  </a:lnTo>
                  <a:lnTo>
                    <a:pt x="136" y="28"/>
                  </a:lnTo>
                  <a:lnTo>
                    <a:pt x="136" y="28"/>
                  </a:lnTo>
                  <a:lnTo>
                    <a:pt x="136" y="28"/>
                  </a:lnTo>
                  <a:lnTo>
                    <a:pt x="133" y="28"/>
                  </a:lnTo>
                  <a:lnTo>
                    <a:pt x="133" y="25"/>
                  </a:lnTo>
                  <a:lnTo>
                    <a:pt x="129" y="21"/>
                  </a:lnTo>
                  <a:lnTo>
                    <a:pt x="129" y="25"/>
                  </a:lnTo>
                  <a:lnTo>
                    <a:pt x="129" y="25"/>
                  </a:lnTo>
                  <a:lnTo>
                    <a:pt x="129" y="17"/>
                  </a:lnTo>
                  <a:lnTo>
                    <a:pt x="129" y="14"/>
                  </a:lnTo>
                  <a:lnTo>
                    <a:pt x="126" y="14"/>
                  </a:lnTo>
                  <a:lnTo>
                    <a:pt x="126" y="14"/>
                  </a:lnTo>
                  <a:lnTo>
                    <a:pt x="126" y="10"/>
                  </a:lnTo>
                  <a:lnTo>
                    <a:pt x="126" y="10"/>
                  </a:lnTo>
                  <a:lnTo>
                    <a:pt x="126" y="10"/>
                  </a:lnTo>
                  <a:lnTo>
                    <a:pt x="126" y="7"/>
                  </a:lnTo>
                  <a:lnTo>
                    <a:pt x="126" y="7"/>
                  </a:lnTo>
                  <a:lnTo>
                    <a:pt x="122" y="7"/>
                  </a:lnTo>
                  <a:lnTo>
                    <a:pt x="122" y="7"/>
                  </a:lnTo>
                  <a:lnTo>
                    <a:pt x="122" y="7"/>
                  </a:lnTo>
                  <a:lnTo>
                    <a:pt x="122" y="7"/>
                  </a:lnTo>
                  <a:lnTo>
                    <a:pt x="119" y="7"/>
                  </a:lnTo>
                  <a:lnTo>
                    <a:pt x="119" y="7"/>
                  </a:lnTo>
                  <a:lnTo>
                    <a:pt x="119" y="7"/>
                  </a:lnTo>
                  <a:lnTo>
                    <a:pt x="119" y="10"/>
                  </a:lnTo>
                  <a:lnTo>
                    <a:pt x="115" y="10"/>
                  </a:lnTo>
                  <a:lnTo>
                    <a:pt x="111" y="10"/>
                  </a:lnTo>
                  <a:lnTo>
                    <a:pt x="111" y="14"/>
                  </a:lnTo>
                  <a:lnTo>
                    <a:pt x="111" y="14"/>
                  </a:lnTo>
                  <a:lnTo>
                    <a:pt x="104" y="14"/>
                  </a:lnTo>
                  <a:lnTo>
                    <a:pt x="101" y="10"/>
                  </a:lnTo>
                  <a:lnTo>
                    <a:pt x="97" y="10"/>
                  </a:lnTo>
                  <a:lnTo>
                    <a:pt x="97" y="10"/>
                  </a:lnTo>
                  <a:lnTo>
                    <a:pt x="97" y="14"/>
                  </a:lnTo>
                  <a:lnTo>
                    <a:pt x="93" y="14"/>
                  </a:lnTo>
                  <a:lnTo>
                    <a:pt x="93" y="17"/>
                  </a:lnTo>
                  <a:lnTo>
                    <a:pt x="93" y="17"/>
                  </a:lnTo>
                  <a:lnTo>
                    <a:pt x="90" y="17"/>
                  </a:lnTo>
                  <a:lnTo>
                    <a:pt x="86" y="14"/>
                  </a:lnTo>
                  <a:lnTo>
                    <a:pt x="86" y="10"/>
                  </a:lnTo>
                  <a:lnTo>
                    <a:pt x="83" y="10"/>
                  </a:lnTo>
                  <a:lnTo>
                    <a:pt x="83" y="14"/>
                  </a:lnTo>
                  <a:lnTo>
                    <a:pt x="79" y="14"/>
                  </a:lnTo>
                  <a:lnTo>
                    <a:pt x="79" y="14"/>
                  </a:lnTo>
                  <a:lnTo>
                    <a:pt x="76" y="14"/>
                  </a:lnTo>
                  <a:lnTo>
                    <a:pt x="76" y="14"/>
                  </a:lnTo>
                  <a:lnTo>
                    <a:pt x="76" y="10"/>
                  </a:lnTo>
                  <a:lnTo>
                    <a:pt x="76" y="10"/>
                  </a:lnTo>
                  <a:lnTo>
                    <a:pt x="76" y="7"/>
                  </a:lnTo>
                  <a:lnTo>
                    <a:pt x="79" y="7"/>
                  </a:lnTo>
                </a:path>
              </a:pathLst>
            </a:custGeom>
            <a:solidFill>
              <a:schemeClr val="tx1">
                <a:lumMod val="50000"/>
                <a:lumOff val="50000"/>
              </a:schemeClr>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6" name="Freeform 3455">
              <a:extLst>
                <a:ext uri="{FF2B5EF4-FFF2-40B4-BE49-F238E27FC236}">
                  <a16:creationId xmlns:a16="http://schemas.microsoft.com/office/drawing/2014/main" id="{B1AA58F6-5A9B-4898-8A05-63D86FC34814}"/>
                </a:ext>
              </a:extLst>
            </p:cNvPr>
            <p:cNvSpPr>
              <a:spLocks/>
            </p:cNvSpPr>
            <p:nvPr/>
          </p:nvSpPr>
          <p:spPr bwMode="auto">
            <a:xfrm>
              <a:off x="5880100" y="3981363"/>
              <a:ext cx="141288" cy="211138"/>
            </a:xfrm>
            <a:custGeom>
              <a:avLst/>
              <a:gdLst>
                <a:gd name="T0" fmla="*/ 89 w 89"/>
                <a:gd name="T1" fmla="*/ 104 h 133"/>
                <a:gd name="T2" fmla="*/ 79 w 89"/>
                <a:gd name="T3" fmla="*/ 94 h 133"/>
                <a:gd name="T4" fmla="*/ 79 w 89"/>
                <a:gd name="T5" fmla="*/ 87 h 133"/>
                <a:gd name="T6" fmla="*/ 79 w 89"/>
                <a:gd name="T7" fmla="*/ 69 h 133"/>
                <a:gd name="T8" fmla="*/ 75 w 89"/>
                <a:gd name="T9" fmla="*/ 43 h 133"/>
                <a:gd name="T10" fmla="*/ 75 w 89"/>
                <a:gd name="T11" fmla="*/ 33 h 133"/>
                <a:gd name="T12" fmla="*/ 72 w 89"/>
                <a:gd name="T13" fmla="*/ 26 h 133"/>
                <a:gd name="T14" fmla="*/ 68 w 89"/>
                <a:gd name="T15" fmla="*/ 18 h 133"/>
                <a:gd name="T16" fmla="*/ 64 w 89"/>
                <a:gd name="T17" fmla="*/ 11 h 133"/>
                <a:gd name="T18" fmla="*/ 61 w 89"/>
                <a:gd name="T19" fmla="*/ 8 h 133"/>
                <a:gd name="T20" fmla="*/ 64 w 89"/>
                <a:gd name="T21" fmla="*/ 4 h 133"/>
                <a:gd name="T22" fmla="*/ 64 w 89"/>
                <a:gd name="T23" fmla="*/ 0 h 133"/>
                <a:gd name="T24" fmla="*/ 61 w 89"/>
                <a:gd name="T25" fmla="*/ 0 h 133"/>
                <a:gd name="T26" fmla="*/ 54 w 89"/>
                <a:gd name="T27" fmla="*/ 0 h 133"/>
                <a:gd name="T28" fmla="*/ 46 w 89"/>
                <a:gd name="T29" fmla="*/ 4 h 133"/>
                <a:gd name="T30" fmla="*/ 32 w 89"/>
                <a:gd name="T31" fmla="*/ 0 h 133"/>
                <a:gd name="T32" fmla="*/ 18 w 89"/>
                <a:gd name="T33" fmla="*/ 0 h 133"/>
                <a:gd name="T34" fmla="*/ 7 w 89"/>
                <a:gd name="T35" fmla="*/ 0 h 133"/>
                <a:gd name="T36" fmla="*/ 4 w 89"/>
                <a:gd name="T37" fmla="*/ 8 h 133"/>
                <a:gd name="T38" fmla="*/ 7 w 89"/>
                <a:gd name="T39" fmla="*/ 11 h 133"/>
                <a:gd name="T40" fmla="*/ 7 w 89"/>
                <a:gd name="T41" fmla="*/ 15 h 133"/>
                <a:gd name="T42" fmla="*/ 11 w 89"/>
                <a:gd name="T43" fmla="*/ 22 h 133"/>
                <a:gd name="T44" fmla="*/ 11 w 89"/>
                <a:gd name="T45" fmla="*/ 29 h 133"/>
                <a:gd name="T46" fmla="*/ 11 w 89"/>
                <a:gd name="T47" fmla="*/ 36 h 133"/>
                <a:gd name="T48" fmla="*/ 11 w 89"/>
                <a:gd name="T49" fmla="*/ 36 h 133"/>
                <a:gd name="T50" fmla="*/ 7 w 89"/>
                <a:gd name="T51" fmla="*/ 40 h 133"/>
                <a:gd name="T52" fmla="*/ 11 w 89"/>
                <a:gd name="T53" fmla="*/ 43 h 133"/>
                <a:gd name="T54" fmla="*/ 14 w 89"/>
                <a:gd name="T55" fmla="*/ 58 h 133"/>
                <a:gd name="T56" fmla="*/ 14 w 89"/>
                <a:gd name="T57" fmla="*/ 61 h 133"/>
                <a:gd name="T58" fmla="*/ 11 w 89"/>
                <a:gd name="T59" fmla="*/ 61 h 133"/>
                <a:gd name="T60" fmla="*/ 7 w 89"/>
                <a:gd name="T61" fmla="*/ 69 h 133"/>
                <a:gd name="T62" fmla="*/ 4 w 89"/>
                <a:gd name="T63" fmla="*/ 76 h 133"/>
                <a:gd name="T64" fmla="*/ 4 w 89"/>
                <a:gd name="T65" fmla="*/ 83 h 133"/>
                <a:gd name="T66" fmla="*/ 0 w 89"/>
                <a:gd name="T67" fmla="*/ 87 h 133"/>
                <a:gd name="T68" fmla="*/ 0 w 89"/>
                <a:gd name="T69" fmla="*/ 97 h 133"/>
                <a:gd name="T70" fmla="*/ 4 w 89"/>
                <a:gd name="T71" fmla="*/ 108 h 133"/>
                <a:gd name="T72" fmla="*/ 7 w 89"/>
                <a:gd name="T73" fmla="*/ 112 h 133"/>
                <a:gd name="T74" fmla="*/ 11 w 89"/>
                <a:gd name="T75" fmla="*/ 115 h 133"/>
                <a:gd name="T76" fmla="*/ 7 w 89"/>
                <a:gd name="T77" fmla="*/ 122 h 133"/>
                <a:gd name="T78" fmla="*/ 4 w 89"/>
                <a:gd name="T79" fmla="*/ 122 h 133"/>
                <a:gd name="T80" fmla="*/ 0 w 89"/>
                <a:gd name="T81" fmla="*/ 126 h 133"/>
                <a:gd name="T82" fmla="*/ 25 w 89"/>
                <a:gd name="T83" fmla="*/ 133 h 133"/>
                <a:gd name="T84" fmla="*/ 36 w 89"/>
                <a:gd name="T85" fmla="*/ 126 h 133"/>
                <a:gd name="T86" fmla="*/ 50 w 89"/>
                <a:gd name="T87" fmla="*/ 122 h 133"/>
                <a:gd name="T88" fmla="*/ 68 w 89"/>
                <a:gd name="T89" fmla="*/ 112 h 133"/>
                <a:gd name="T90" fmla="*/ 72 w 89"/>
                <a:gd name="T91" fmla="*/ 112 h 133"/>
                <a:gd name="T92" fmla="*/ 82 w 89"/>
                <a:gd name="T93" fmla="*/ 112 h 133"/>
                <a:gd name="T94" fmla="*/ 89 w 89"/>
                <a:gd name="T95" fmla="*/ 10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9" h="133">
                  <a:moveTo>
                    <a:pt x="89" y="104"/>
                  </a:moveTo>
                  <a:lnTo>
                    <a:pt x="89" y="104"/>
                  </a:lnTo>
                  <a:lnTo>
                    <a:pt x="82" y="97"/>
                  </a:lnTo>
                  <a:lnTo>
                    <a:pt x="79" y="94"/>
                  </a:lnTo>
                  <a:lnTo>
                    <a:pt x="79" y="90"/>
                  </a:lnTo>
                  <a:lnTo>
                    <a:pt x="79" y="87"/>
                  </a:lnTo>
                  <a:lnTo>
                    <a:pt x="75" y="76"/>
                  </a:lnTo>
                  <a:lnTo>
                    <a:pt x="79" y="69"/>
                  </a:lnTo>
                  <a:lnTo>
                    <a:pt x="75" y="54"/>
                  </a:lnTo>
                  <a:lnTo>
                    <a:pt x="75" y="43"/>
                  </a:lnTo>
                  <a:lnTo>
                    <a:pt x="75" y="36"/>
                  </a:lnTo>
                  <a:lnTo>
                    <a:pt x="75" y="33"/>
                  </a:lnTo>
                  <a:lnTo>
                    <a:pt x="72" y="33"/>
                  </a:lnTo>
                  <a:lnTo>
                    <a:pt x="72" y="26"/>
                  </a:lnTo>
                  <a:lnTo>
                    <a:pt x="72" y="18"/>
                  </a:lnTo>
                  <a:lnTo>
                    <a:pt x="68" y="18"/>
                  </a:lnTo>
                  <a:lnTo>
                    <a:pt x="68" y="15"/>
                  </a:lnTo>
                  <a:lnTo>
                    <a:pt x="64" y="11"/>
                  </a:lnTo>
                  <a:lnTo>
                    <a:pt x="61" y="8"/>
                  </a:lnTo>
                  <a:lnTo>
                    <a:pt x="61" y="8"/>
                  </a:lnTo>
                  <a:lnTo>
                    <a:pt x="64" y="4"/>
                  </a:lnTo>
                  <a:lnTo>
                    <a:pt x="64" y="4"/>
                  </a:lnTo>
                  <a:lnTo>
                    <a:pt x="64" y="0"/>
                  </a:lnTo>
                  <a:lnTo>
                    <a:pt x="64" y="0"/>
                  </a:lnTo>
                  <a:lnTo>
                    <a:pt x="61" y="0"/>
                  </a:lnTo>
                  <a:lnTo>
                    <a:pt x="61" y="0"/>
                  </a:lnTo>
                  <a:lnTo>
                    <a:pt x="61" y="0"/>
                  </a:lnTo>
                  <a:lnTo>
                    <a:pt x="54" y="0"/>
                  </a:lnTo>
                  <a:lnTo>
                    <a:pt x="50" y="4"/>
                  </a:lnTo>
                  <a:lnTo>
                    <a:pt x="46" y="4"/>
                  </a:lnTo>
                  <a:lnTo>
                    <a:pt x="43" y="4"/>
                  </a:lnTo>
                  <a:lnTo>
                    <a:pt x="32" y="0"/>
                  </a:lnTo>
                  <a:lnTo>
                    <a:pt x="21" y="0"/>
                  </a:lnTo>
                  <a:lnTo>
                    <a:pt x="18" y="0"/>
                  </a:lnTo>
                  <a:lnTo>
                    <a:pt x="14" y="0"/>
                  </a:lnTo>
                  <a:lnTo>
                    <a:pt x="7" y="0"/>
                  </a:lnTo>
                  <a:lnTo>
                    <a:pt x="4" y="4"/>
                  </a:lnTo>
                  <a:lnTo>
                    <a:pt x="4" y="8"/>
                  </a:lnTo>
                  <a:lnTo>
                    <a:pt x="7" y="11"/>
                  </a:lnTo>
                  <a:lnTo>
                    <a:pt x="7" y="11"/>
                  </a:lnTo>
                  <a:lnTo>
                    <a:pt x="7" y="15"/>
                  </a:lnTo>
                  <a:lnTo>
                    <a:pt x="7" y="15"/>
                  </a:lnTo>
                  <a:lnTo>
                    <a:pt x="7" y="22"/>
                  </a:lnTo>
                  <a:lnTo>
                    <a:pt x="11" y="22"/>
                  </a:lnTo>
                  <a:lnTo>
                    <a:pt x="7" y="29"/>
                  </a:lnTo>
                  <a:lnTo>
                    <a:pt x="11" y="29"/>
                  </a:lnTo>
                  <a:lnTo>
                    <a:pt x="11" y="33"/>
                  </a:lnTo>
                  <a:lnTo>
                    <a:pt x="11" y="36"/>
                  </a:lnTo>
                  <a:lnTo>
                    <a:pt x="11" y="36"/>
                  </a:lnTo>
                  <a:lnTo>
                    <a:pt x="11" y="36"/>
                  </a:lnTo>
                  <a:lnTo>
                    <a:pt x="11" y="40"/>
                  </a:lnTo>
                  <a:lnTo>
                    <a:pt x="7" y="40"/>
                  </a:lnTo>
                  <a:lnTo>
                    <a:pt x="11" y="40"/>
                  </a:lnTo>
                  <a:lnTo>
                    <a:pt x="11" y="43"/>
                  </a:lnTo>
                  <a:lnTo>
                    <a:pt x="14" y="54"/>
                  </a:lnTo>
                  <a:lnTo>
                    <a:pt x="14" y="58"/>
                  </a:lnTo>
                  <a:lnTo>
                    <a:pt x="14" y="58"/>
                  </a:lnTo>
                  <a:lnTo>
                    <a:pt x="14" y="61"/>
                  </a:lnTo>
                  <a:lnTo>
                    <a:pt x="11" y="61"/>
                  </a:lnTo>
                  <a:lnTo>
                    <a:pt x="11" y="61"/>
                  </a:lnTo>
                  <a:lnTo>
                    <a:pt x="11" y="65"/>
                  </a:lnTo>
                  <a:lnTo>
                    <a:pt x="7" y="69"/>
                  </a:lnTo>
                  <a:lnTo>
                    <a:pt x="7" y="72"/>
                  </a:lnTo>
                  <a:lnTo>
                    <a:pt x="4" y="76"/>
                  </a:lnTo>
                  <a:lnTo>
                    <a:pt x="4" y="79"/>
                  </a:lnTo>
                  <a:lnTo>
                    <a:pt x="4" y="83"/>
                  </a:lnTo>
                  <a:lnTo>
                    <a:pt x="0" y="83"/>
                  </a:lnTo>
                  <a:lnTo>
                    <a:pt x="0" y="87"/>
                  </a:lnTo>
                  <a:lnTo>
                    <a:pt x="0" y="94"/>
                  </a:lnTo>
                  <a:lnTo>
                    <a:pt x="0" y="97"/>
                  </a:lnTo>
                  <a:lnTo>
                    <a:pt x="4" y="104"/>
                  </a:lnTo>
                  <a:lnTo>
                    <a:pt x="4" y="108"/>
                  </a:lnTo>
                  <a:lnTo>
                    <a:pt x="4" y="112"/>
                  </a:lnTo>
                  <a:lnTo>
                    <a:pt x="7" y="112"/>
                  </a:lnTo>
                  <a:lnTo>
                    <a:pt x="7" y="112"/>
                  </a:lnTo>
                  <a:lnTo>
                    <a:pt x="11" y="115"/>
                  </a:lnTo>
                  <a:lnTo>
                    <a:pt x="11" y="122"/>
                  </a:lnTo>
                  <a:lnTo>
                    <a:pt x="7" y="122"/>
                  </a:lnTo>
                  <a:lnTo>
                    <a:pt x="7" y="122"/>
                  </a:lnTo>
                  <a:lnTo>
                    <a:pt x="4" y="122"/>
                  </a:lnTo>
                  <a:lnTo>
                    <a:pt x="4" y="122"/>
                  </a:lnTo>
                  <a:lnTo>
                    <a:pt x="0" y="126"/>
                  </a:lnTo>
                  <a:lnTo>
                    <a:pt x="14" y="130"/>
                  </a:lnTo>
                  <a:lnTo>
                    <a:pt x="25" y="133"/>
                  </a:lnTo>
                  <a:lnTo>
                    <a:pt x="32" y="130"/>
                  </a:lnTo>
                  <a:lnTo>
                    <a:pt x="36" y="126"/>
                  </a:lnTo>
                  <a:lnTo>
                    <a:pt x="39" y="126"/>
                  </a:lnTo>
                  <a:lnTo>
                    <a:pt x="50" y="122"/>
                  </a:lnTo>
                  <a:lnTo>
                    <a:pt x="61" y="115"/>
                  </a:lnTo>
                  <a:lnTo>
                    <a:pt x="68" y="112"/>
                  </a:lnTo>
                  <a:lnTo>
                    <a:pt x="68" y="112"/>
                  </a:lnTo>
                  <a:lnTo>
                    <a:pt x="72" y="112"/>
                  </a:lnTo>
                  <a:lnTo>
                    <a:pt x="79" y="108"/>
                  </a:lnTo>
                  <a:lnTo>
                    <a:pt x="82" y="112"/>
                  </a:lnTo>
                  <a:lnTo>
                    <a:pt x="86" y="112"/>
                  </a:lnTo>
                  <a:lnTo>
                    <a:pt x="89" y="104"/>
                  </a:lnTo>
                  <a:lnTo>
                    <a:pt x="89" y="104"/>
                  </a:lnTo>
                  <a:close/>
                </a:path>
              </a:pathLst>
            </a:custGeom>
            <a:solidFill>
              <a:schemeClr val="tx1">
                <a:lumMod val="50000"/>
                <a:lumOff val="50000"/>
              </a:schemeClr>
            </a:solidFill>
            <a:ln>
              <a:solidFill>
                <a:schemeClr val="bg1"/>
              </a:solidFill>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7" name="Freeform 3456">
              <a:extLst>
                <a:ext uri="{FF2B5EF4-FFF2-40B4-BE49-F238E27FC236}">
                  <a16:creationId xmlns:a16="http://schemas.microsoft.com/office/drawing/2014/main" id="{FFBC7D4F-0B04-4371-AE91-4B8F9AA8B787}"/>
                </a:ext>
              </a:extLst>
            </p:cNvPr>
            <p:cNvSpPr>
              <a:spLocks/>
            </p:cNvSpPr>
            <p:nvPr/>
          </p:nvSpPr>
          <p:spPr bwMode="auto">
            <a:xfrm>
              <a:off x="5880100" y="3981363"/>
              <a:ext cx="141288" cy="211138"/>
            </a:xfrm>
            <a:custGeom>
              <a:avLst/>
              <a:gdLst>
                <a:gd name="T0" fmla="*/ 89 w 89"/>
                <a:gd name="T1" fmla="*/ 104 h 133"/>
                <a:gd name="T2" fmla="*/ 79 w 89"/>
                <a:gd name="T3" fmla="*/ 94 h 133"/>
                <a:gd name="T4" fmla="*/ 79 w 89"/>
                <a:gd name="T5" fmla="*/ 87 h 133"/>
                <a:gd name="T6" fmla="*/ 79 w 89"/>
                <a:gd name="T7" fmla="*/ 69 h 133"/>
                <a:gd name="T8" fmla="*/ 75 w 89"/>
                <a:gd name="T9" fmla="*/ 43 h 133"/>
                <a:gd name="T10" fmla="*/ 75 w 89"/>
                <a:gd name="T11" fmla="*/ 33 h 133"/>
                <a:gd name="T12" fmla="*/ 72 w 89"/>
                <a:gd name="T13" fmla="*/ 26 h 133"/>
                <a:gd name="T14" fmla="*/ 68 w 89"/>
                <a:gd name="T15" fmla="*/ 18 h 133"/>
                <a:gd name="T16" fmla="*/ 64 w 89"/>
                <a:gd name="T17" fmla="*/ 11 h 133"/>
                <a:gd name="T18" fmla="*/ 61 w 89"/>
                <a:gd name="T19" fmla="*/ 8 h 133"/>
                <a:gd name="T20" fmla="*/ 64 w 89"/>
                <a:gd name="T21" fmla="*/ 4 h 133"/>
                <a:gd name="T22" fmla="*/ 64 w 89"/>
                <a:gd name="T23" fmla="*/ 0 h 133"/>
                <a:gd name="T24" fmla="*/ 61 w 89"/>
                <a:gd name="T25" fmla="*/ 0 h 133"/>
                <a:gd name="T26" fmla="*/ 54 w 89"/>
                <a:gd name="T27" fmla="*/ 0 h 133"/>
                <a:gd name="T28" fmla="*/ 46 w 89"/>
                <a:gd name="T29" fmla="*/ 4 h 133"/>
                <a:gd name="T30" fmla="*/ 32 w 89"/>
                <a:gd name="T31" fmla="*/ 0 h 133"/>
                <a:gd name="T32" fmla="*/ 18 w 89"/>
                <a:gd name="T33" fmla="*/ 0 h 133"/>
                <a:gd name="T34" fmla="*/ 7 w 89"/>
                <a:gd name="T35" fmla="*/ 0 h 133"/>
                <a:gd name="T36" fmla="*/ 4 w 89"/>
                <a:gd name="T37" fmla="*/ 8 h 133"/>
                <a:gd name="T38" fmla="*/ 7 w 89"/>
                <a:gd name="T39" fmla="*/ 11 h 133"/>
                <a:gd name="T40" fmla="*/ 7 w 89"/>
                <a:gd name="T41" fmla="*/ 15 h 133"/>
                <a:gd name="T42" fmla="*/ 11 w 89"/>
                <a:gd name="T43" fmla="*/ 22 h 133"/>
                <a:gd name="T44" fmla="*/ 11 w 89"/>
                <a:gd name="T45" fmla="*/ 29 h 133"/>
                <a:gd name="T46" fmla="*/ 11 w 89"/>
                <a:gd name="T47" fmla="*/ 36 h 133"/>
                <a:gd name="T48" fmla="*/ 11 w 89"/>
                <a:gd name="T49" fmla="*/ 36 h 133"/>
                <a:gd name="T50" fmla="*/ 7 w 89"/>
                <a:gd name="T51" fmla="*/ 40 h 133"/>
                <a:gd name="T52" fmla="*/ 11 w 89"/>
                <a:gd name="T53" fmla="*/ 43 h 133"/>
                <a:gd name="T54" fmla="*/ 14 w 89"/>
                <a:gd name="T55" fmla="*/ 58 h 133"/>
                <a:gd name="T56" fmla="*/ 14 w 89"/>
                <a:gd name="T57" fmla="*/ 61 h 133"/>
                <a:gd name="T58" fmla="*/ 11 w 89"/>
                <a:gd name="T59" fmla="*/ 61 h 133"/>
                <a:gd name="T60" fmla="*/ 7 w 89"/>
                <a:gd name="T61" fmla="*/ 69 h 133"/>
                <a:gd name="T62" fmla="*/ 4 w 89"/>
                <a:gd name="T63" fmla="*/ 76 h 133"/>
                <a:gd name="T64" fmla="*/ 4 w 89"/>
                <a:gd name="T65" fmla="*/ 83 h 133"/>
                <a:gd name="T66" fmla="*/ 0 w 89"/>
                <a:gd name="T67" fmla="*/ 87 h 133"/>
                <a:gd name="T68" fmla="*/ 0 w 89"/>
                <a:gd name="T69" fmla="*/ 97 h 133"/>
                <a:gd name="T70" fmla="*/ 4 w 89"/>
                <a:gd name="T71" fmla="*/ 108 h 133"/>
                <a:gd name="T72" fmla="*/ 7 w 89"/>
                <a:gd name="T73" fmla="*/ 112 h 133"/>
                <a:gd name="T74" fmla="*/ 11 w 89"/>
                <a:gd name="T75" fmla="*/ 115 h 133"/>
                <a:gd name="T76" fmla="*/ 7 w 89"/>
                <a:gd name="T77" fmla="*/ 122 h 133"/>
                <a:gd name="T78" fmla="*/ 4 w 89"/>
                <a:gd name="T79" fmla="*/ 122 h 133"/>
                <a:gd name="T80" fmla="*/ 0 w 89"/>
                <a:gd name="T81" fmla="*/ 126 h 133"/>
                <a:gd name="T82" fmla="*/ 25 w 89"/>
                <a:gd name="T83" fmla="*/ 133 h 133"/>
                <a:gd name="T84" fmla="*/ 36 w 89"/>
                <a:gd name="T85" fmla="*/ 126 h 133"/>
                <a:gd name="T86" fmla="*/ 50 w 89"/>
                <a:gd name="T87" fmla="*/ 122 h 133"/>
                <a:gd name="T88" fmla="*/ 68 w 89"/>
                <a:gd name="T89" fmla="*/ 112 h 133"/>
                <a:gd name="T90" fmla="*/ 72 w 89"/>
                <a:gd name="T91" fmla="*/ 112 h 133"/>
                <a:gd name="T92" fmla="*/ 82 w 89"/>
                <a:gd name="T93" fmla="*/ 112 h 133"/>
                <a:gd name="T94" fmla="*/ 89 w 89"/>
                <a:gd name="T95" fmla="*/ 10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9" h="133">
                  <a:moveTo>
                    <a:pt x="89" y="104"/>
                  </a:moveTo>
                  <a:lnTo>
                    <a:pt x="89" y="104"/>
                  </a:lnTo>
                  <a:lnTo>
                    <a:pt x="82" y="97"/>
                  </a:lnTo>
                  <a:lnTo>
                    <a:pt x="79" y="94"/>
                  </a:lnTo>
                  <a:lnTo>
                    <a:pt x="79" y="90"/>
                  </a:lnTo>
                  <a:lnTo>
                    <a:pt x="79" y="87"/>
                  </a:lnTo>
                  <a:lnTo>
                    <a:pt x="75" y="76"/>
                  </a:lnTo>
                  <a:lnTo>
                    <a:pt x="79" y="69"/>
                  </a:lnTo>
                  <a:lnTo>
                    <a:pt x="75" y="54"/>
                  </a:lnTo>
                  <a:lnTo>
                    <a:pt x="75" y="43"/>
                  </a:lnTo>
                  <a:lnTo>
                    <a:pt x="75" y="36"/>
                  </a:lnTo>
                  <a:lnTo>
                    <a:pt x="75" y="33"/>
                  </a:lnTo>
                  <a:lnTo>
                    <a:pt x="72" y="33"/>
                  </a:lnTo>
                  <a:lnTo>
                    <a:pt x="72" y="26"/>
                  </a:lnTo>
                  <a:lnTo>
                    <a:pt x="72" y="18"/>
                  </a:lnTo>
                  <a:lnTo>
                    <a:pt x="68" y="18"/>
                  </a:lnTo>
                  <a:lnTo>
                    <a:pt x="68" y="15"/>
                  </a:lnTo>
                  <a:lnTo>
                    <a:pt x="64" y="11"/>
                  </a:lnTo>
                  <a:lnTo>
                    <a:pt x="61" y="8"/>
                  </a:lnTo>
                  <a:lnTo>
                    <a:pt x="61" y="8"/>
                  </a:lnTo>
                  <a:lnTo>
                    <a:pt x="64" y="4"/>
                  </a:lnTo>
                  <a:lnTo>
                    <a:pt x="64" y="4"/>
                  </a:lnTo>
                  <a:lnTo>
                    <a:pt x="64" y="0"/>
                  </a:lnTo>
                  <a:lnTo>
                    <a:pt x="64" y="0"/>
                  </a:lnTo>
                  <a:lnTo>
                    <a:pt x="61" y="0"/>
                  </a:lnTo>
                  <a:lnTo>
                    <a:pt x="61" y="0"/>
                  </a:lnTo>
                  <a:lnTo>
                    <a:pt x="61" y="0"/>
                  </a:lnTo>
                  <a:lnTo>
                    <a:pt x="54" y="0"/>
                  </a:lnTo>
                  <a:lnTo>
                    <a:pt x="50" y="4"/>
                  </a:lnTo>
                  <a:lnTo>
                    <a:pt x="46" y="4"/>
                  </a:lnTo>
                  <a:lnTo>
                    <a:pt x="43" y="4"/>
                  </a:lnTo>
                  <a:lnTo>
                    <a:pt x="32" y="0"/>
                  </a:lnTo>
                  <a:lnTo>
                    <a:pt x="21" y="0"/>
                  </a:lnTo>
                  <a:lnTo>
                    <a:pt x="18" y="0"/>
                  </a:lnTo>
                  <a:lnTo>
                    <a:pt x="14" y="0"/>
                  </a:lnTo>
                  <a:lnTo>
                    <a:pt x="7" y="0"/>
                  </a:lnTo>
                  <a:lnTo>
                    <a:pt x="4" y="4"/>
                  </a:lnTo>
                  <a:lnTo>
                    <a:pt x="4" y="8"/>
                  </a:lnTo>
                  <a:lnTo>
                    <a:pt x="7" y="11"/>
                  </a:lnTo>
                  <a:lnTo>
                    <a:pt x="7" y="11"/>
                  </a:lnTo>
                  <a:lnTo>
                    <a:pt x="7" y="15"/>
                  </a:lnTo>
                  <a:lnTo>
                    <a:pt x="7" y="15"/>
                  </a:lnTo>
                  <a:lnTo>
                    <a:pt x="7" y="22"/>
                  </a:lnTo>
                  <a:lnTo>
                    <a:pt x="11" y="22"/>
                  </a:lnTo>
                  <a:lnTo>
                    <a:pt x="7" y="29"/>
                  </a:lnTo>
                  <a:lnTo>
                    <a:pt x="11" y="29"/>
                  </a:lnTo>
                  <a:lnTo>
                    <a:pt x="11" y="33"/>
                  </a:lnTo>
                  <a:lnTo>
                    <a:pt x="11" y="36"/>
                  </a:lnTo>
                  <a:lnTo>
                    <a:pt x="11" y="36"/>
                  </a:lnTo>
                  <a:lnTo>
                    <a:pt x="11" y="36"/>
                  </a:lnTo>
                  <a:lnTo>
                    <a:pt x="11" y="40"/>
                  </a:lnTo>
                  <a:lnTo>
                    <a:pt x="7" y="40"/>
                  </a:lnTo>
                  <a:lnTo>
                    <a:pt x="11" y="40"/>
                  </a:lnTo>
                  <a:lnTo>
                    <a:pt x="11" y="43"/>
                  </a:lnTo>
                  <a:lnTo>
                    <a:pt x="14" y="54"/>
                  </a:lnTo>
                  <a:lnTo>
                    <a:pt x="14" y="58"/>
                  </a:lnTo>
                  <a:lnTo>
                    <a:pt x="14" y="58"/>
                  </a:lnTo>
                  <a:lnTo>
                    <a:pt x="14" y="61"/>
                  </a:lnTo>
                  <a:lnTo>
                    <a:pt x="11" y="61"/>
                  </a:lnTo>
                  <a:lnTo>
                    <a:pt x="11" y="61"/>
                  </a:lnTo>
                  <a:lnTo>
                    <a:pt x="11" y="65"/>
                  </a:lnTo>
                  <a:lnTo>
                    <a:pt x="7" y="69"/>
                  </a:lnTo>
                  <a:lnTo>
                    <a:pt x="7" y="72"/>
                  </a:lnTo>
                  <a:lnTo>
                    <a:pt x="4" y="76"/>
                  </a:lnTo>
                  <a:lnTo>
                    <a:pt x="4" y="79"/>
                  </a:lnTo>
                  <a:lnTo>
                    <a:pt x="4" y="83"/>
                  </a:lnTo>
                  <a:lnTo>
                    <a:pt x="0" y="83"/>
                  </a:lnTo>
                  <a:lnTo>
                    <a:pt x="0" y="87"/>
                  </a:lnTo>
                  <a:lnTo>
                    <a:pt x="0" y="94"/>
                  </a:lnTo>
                  <a:lnTo>
                    <a:pt x="0" y="97"/>
                  </a:lnTo>
                  <a:lnTo>
                    <a:pt x="4" y="104"/>
                  </a:lnTo>
                  <a:lnTo>
                    <a:pt x="4" y="108"/>
                  </a:lnTo>
                  <a:lnTo>
                    <a:pt x="4" y="112"/>
                  </a:lnTo>
                  <a:lnTo>
                    <a:pt x="7" y="112"/>
                  </a:lnTo>
                  <a:lnTo>
                    <a:pt x="7" y="112"/>
                  </a:lnTo>
                  <a:lnTo>
                    <a:pt x="11" y="115"/>
                  </a:lnTo>
                  <a:lnTo>
                    <a:pt x="11" y="122"/>
                  </a:lnTo>
                  <a:lnTo>
                    <a:pt x="7" y="122"/>
                  </a:lnTo>
                  <a:lnTo>
                    <a:pt x="7" y="122"/>
                  </a:lnTo>
                  <a:lnTo>
                    <a:pt x="4" y="122"/>
                  </a:lnTo>
                  <a:lnTo>
                    <a:pt x="4" y="122"/>
                  </a:lnTo>
                  <a:lnTo>
                    <a:pt x="0" y="126"/>
                  </a:lnTo>
                  <a:lnTo>
                    <a:pt x="14" y="130"/>
                  </a:lnTo>
                  <a:lnTo>
                    <a:pt x="25" y="133"/>
                  </a:lnTo>
                  <a:lnTo>
                    <a:pt x="32" y="130"/>
                  </a:lnTo>
                  <a:lnTo>
                    <a:pt x="36" y="126"/>
                  </a:lnTo>
                  <a:lnTo>
                    <a:pt x="39" y="126"/>
                  </a:lnTo>
                  <a:lnTo>
                    <a:pt x="50" y="122"/>
                  </a:lnTo>
                  <a:lnTo>
                    <a:pt x="61" y="115"/>
                  </a:lnTo>
                  <a:lnTo>
                    <a:pt x="68" y="112"/>
                  </a:lnTo>
                  <a:lnTo>
                    <a:pt x="68" y="112"/>
                  </a:lnTo>
                  <a:lnTo>
                    <a:pt x="72" y="112"/>
                  </a:lnTo>
                  <a:lnTo>
                    <a:pt x="79" y="108"/>
                  </a:lnTo>
                  <a:lnTo>
                    <a:pt x="82" y="112"/>
                  </a:lnTo>
                  <a:lnTo>
                    <a:pt x="86" y="112"/>
                  </a:lnTo>
                  <a:lnTo>
                    <a:pt x="89" y="104"/>
                  </a:lnTo>
                  <a:lnTo>
                    <a:pt x="89" y="104"/>
                  </a:lnTo>
                </a:path>
              </a:pathLst>
            </a:custGeom>
            <a:solidFill>
              <a:schemeClr val="tx1">
                <a:lumMod val="50000"/>
                <a:lumOff val="50000"/>
              </a:schemeClr>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8" name="Freeform 3457">
              <a:extLst>
                <a:ext uri="{FF2B5EF4-FFF2-40B4-BE49-F238E27FC236}">
                  <a16:creationId xmlns:a16="http://schemas.microsoft.com/office/drawing/2014/main" id="{849D69A9-9DB5-4258-9F7C-3F7C074B188B}"/>
                </a:ext>
              </a:extLst>
            </p:cNvPr>
            <p:cNvSpPr>
              <a:spLocks/>
            </p:cNvSpPr>
            <p:nvPr/>
          </p:nvSpPr>
          <p:spPr bwMode="auto">
            <a:xfrm>
              <a:off x="7051675" y="3857538"/>
              <a:ext cx="482600" cy="369888"/>
            </a:xfrm>
            <a:custGeom>
              <a:avLst/>
              <a:gdLst>
                <a:gd name="T0" fmla="*/ 64 w 304"/>
                <a:gd name="T1" fmla="*/ 39 h 233"/>
                <a:gd name="T2" fmla="*/ 54 w 304"/>
                <a:gd name="T3" fmla="*/ 46 h 233"/>
                <a:gd name="T4" fmla="*/ 36 w 304"/>
                <a:gd name="T5" fmla="*/ 82 h 233"/>
                <a:gd name="T6" fmla="*/ 28 w 304"/>
                <a:gd name="T7" fmla="*/ 86 h 233"/>
                <a:gd name="T8" fmla="*/ 25 w 304"/>
                <a:gd name="T9" fmla="*/ 89 h 233"/>
                <a:gd name="T10" fmla="*/ 25 w 304"/>
                <a:gd name="T11" fmla="*/ 100 h 233"/>
                <a:gd name="T12" fmla="*/ 21 w 304"/>
                <a:gd name="T13" fmla="*/ 129 h 233"/>
                <a:gd name="T14" fmla="*/ 7 w 304"/>
                <a:gd name="T15" fmla="*/ 132 h 233"/>
                <a:gd name="T16" fmla="*/ 0 w 304"/>
                <a:gd name="T17" fmla="*/ 143 h 233"/>
                <a:gd name="T18" fmla="*/ 3 w 304"/>
                <a:gd name="T19" fmla="*/ 147 h 233"/>
                <a:gd name="T20" fmla="*/ 14 w 304"/>
                <a:gd name="T21" fmla="*/ 150 h 233"/>
                <a:gd name="T22" fmla="*/ 21 w 304"/>
                <a:gd name="T23" fmla="*/ 157 h 233"/>
                <a:gd name="T24" fmla="*/ 32 w 304"/>
                <a:gd name="T25" fmla="*/ 168 h 233"/>
                <a:gd name="T26" fmla="*/ 39 w 304"/>
                <a:gd name="T27" fmla="*/ 186 h 233"/>
                <a:gd name="T28" fmla="*/ 54 w 304"/>
                <a:gd name="T29" fmla="*/ 197 h 233"/>
                <a:gd name="T30" fmla="*/ 57 w 304"/>
                <a:gd name="T31" fmla="*/ 204 h 233"/>
                <a:gd name="T32" fmla="*/ 68 w 304"/>
                <a:gd name="T33" fmla="*/ 211 h 233"/>
                <a:gd name="T34" fmla="*/ 93 w 304"/>
                <a:gd name="T35" fmla="*/ 226 h 233"/>
                <a:gd name="T36" fmla="*/ 111 w 304"/>
                <a:gd name="T37" fmla="*/ 233 h 233"/>
                <a:gd name="T38" fmla="*/ 136 w 304"/>
                <a:gd name="T39" fmla="*/ 229 h 233"/>
                <a:gd name="T40" fmla="*/ 157 w 304"/>
                <a:gd name="T41" fmla="*/ 218 h 233"/>
                <a:gd name="T42" fmla="*/ 179 w 304"/>
                <a:gd name="T43" fmla="*/ 226 h 233"/>
                <a:gd name="T44" fmla="*/ 186 w 304"/>
                <a:gd name="T45" fmla="*/ 222 h 233"/>
                <a:gd name="T46" fmla="*/ 211 w 304"/>
                <a:gd name="T47" fmla="*/ 208 h 233"/>
                <a:gd name="T48" fmla="*/ 243 w 304"/>
                <a:gd name="T49" fmla="*/ 204 h 233"/>
                <a:gd name="T50" fmla="*/ 304 w 304"/>
                <a:gd name="T51" fmla="*/ 143 h 233"/>
                <a:gd name="T52" fmla="*/ 254 w 304"/>
                <a:gd name="T53" fmla="*/ 129 h 233"/>
                <a:gd name="T54" fmla="*/ 215 w 304"/>
                <a:gd name="T55" fmla="*/ 111 h 233"/>
                <a:gd name="T56" fmla="*/ 208 w 304"/>
                <a:gd name="T57" fmla="*/ 104 h 233"/>
                <a:gd name="T58" fmla="*/ 204 w 304"/>
                <a:gd name="T59" fmla="*/ 96 h 233"/>
                <a:gd name="T60" fmla="*/ 200 w 304"/>
                <a:gd name="T61" fmla="*/ 86 h 233"/>
                <a:gd name="T62" fmla="*/ 197 w 304"/>
                <a:gd name="T63" fmla="*/ 78 h 233"/>
                <a:gd name="T64" fmla="*/ 190 w 304"/>
                <a:gd name="T65" fmla="*/ 82 h 233"/>
                <a:gd name="T66" fmla="*/ 186 w 304"/>
                <a:gd name="T67" fmla="*/ 82 h 233"/>
                <a:gd name="T68" fmla="*/ 179 w 304"/>
                <a:gd name="T69" fmla="*/ 75 h 233"/>
                <a:gd name="T70" fmla="*/ 183 w 304"/>
                <a:gd name="T71" fmla="*/ 68 h 233"/>
                <a:gd name="T72" fmla="*/ 190 w 304"/>
                <a:gd name="T73" fmla="*/ 53 h 233"/>
                <a:gd name="T74" fmla="*/ 183 w 304"/>
                <a:gd name="T75" fmla="*/ 46 h 233"/>
                <a:gd name="T76" fmla="*/ 175 w 304"/>
                <a:gd name="T77" fmla="*/ 39 h 233"/>
                <a:gd name="T78" fmla="*/ 165 w 304"/>
                <a:gd name="T79" fmla="*/ 28 h 233"/>
                <a:gd name="T80" fmla="*/ 154 w 304"/>
                <a:gd name="T81" fmla="*/ 14 h 233"/>
                <a:gd name="T82" fmla="*/ 143 w 304"/>
                <a:gd name="T83" fmla="*/ 10 h 233"/>
                <a:gd name="T84" fmla="*/ 136 w 304"/>
                <a:gd name="T85" fmla="*/ 10 h 233"/>
                <a:gd name="T86" fmla="*/ 132 w 304"/>
                <a:gd name="T87" fmla="*/ 7 h 233"/>
                <a:gd name="T88" fmla="*/ 125 w 304"/>
                <a:gd name="T89" fmla="*/ 10 h 233"/>
                <a:gd name="T90" fmla="*/ 122 w 304"/>
                <a:gd name="T91" fmla="*/ 7 h 233"/>
                <a:gd name="T92" fmla="*/ 118 w 304"/>
                <a:gd name="T93" fmla="*/ 7 h 233"/>
                <a:gd name="T94" fmla="*/ 111 w 304"/>
                <a:gd name="T95" fmla="*/ 10 h 233"/>
                <a:gd name="T96" fmla="*/ 104 w 304"/>
                <a:gd name="T97" fmla="*/ 7 h 233"/>
                <a:gd name="T98" fmla="*/ 97 w 304"/>
                <a:gd name="T99" fmla="*/ 3 h 233"/>
                <a:gd name="T100" fmla="*/ 86 w 304"/>
                <a:gd name="T101" fmla="*/ 14 h 233"/>
                <a:gd name="T102" fmla="*/ 82 w 304"/>
                <a:gd name="T103" fmla="*/ 10 h 233"/>
                <a:gd name="T104" fmla="*/ 79 w 304"/>
                <a:gd name="T105" fmla="*/ 14 h 233"/>
                <a:gd name="T106" fmla="*/ 71 w 304"/>
                <a:gd name="T107" fmla="*/ 1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4" h="233">
                  <a:moveTo>
                    <a:pt x="71" y="14"/>
                  </a:moveTo>
                  <a:lnTo>
                    <a:pt x="71" y="17"/>
                  </a:lnTo>
                  <a:lnTo>
                    <a:pt x="64" y="39"/>
                  </a:lnTo>
                  <a:lnTo>
                    <a:pt x="61" y="43"/>
                  </a:lnTo>
                  <a:lnTo>
                    <a:pt x="57" y="43"/>
                  </a:lnTo>
                  <a:lnTo>
                    <a:pt x="54" y="46"/>
                  </a:lnTo>
                  <a:lnTo>
                    <a:pt x="43" y="64"/>
                  </a:lnTo>
                  <a:lnTo>
                    <a:pt x="39" y="71"/>
                  </a:lnTo>
                  <a:lnTo>
                    <a:pt x="36" y="82"/>
                  </a:lnTo>
                  <a:lnTo>
                    <a:pt x="36" y="82"/>
                  </a:lnTo>
                  <a:lnTo>
                    <a:pt x="32" y="82"/>
                  </a:lnTo>
                  <a:lnTo>
                    <a:pt x="28" y="86"/>
                  </a:lnTo>
                  <a:lnTo>
                    <a:pt x="25" y="89"/>
                  </a:lnTo>
                  <a:lnTo>
                    <a:pt x="25" y="93"/>
                  </a:lnTo>
                  <a:lnTo>
                    <a:pt x="25" y="89"/>
                  </a:lnTo>
                  <a:lnTo>
                    <a:pt x="25" y="93"/>
                  </a:lnTo>
                  <a:lnTo>
                    <a:pt x="25" y="96"/>
                  </a:lnTo>
                  <a:lnTo>
                    <a:pt x="25" y="100"/>
                  </a:lnTo>
                  <a:lnTo>
                    <a:pt x="21" y="107"/>
                  </a:lnTo>
                  <a:lnTo>
                    <a:pt x="21" y="125"/>
                  </a:lnTo>
                  <a:lnTo>
                    <a:pt x="21" y="129"/>
                  </a:lnTo>
                  <a:lnTo>
                    <a:pt x="18" y="132"/>
                  </a:lnTo>
                  <a:lnTo>
                    <a:pt x="14" y="132"/>
                  </a:lnTo>
                  <a:lnTo>
                    <a:pt x="7" y="132"/>
                  </a:lnTo>
                  <a:lnTo>
                    <a:pt x="3" y="132"/>
                  </a:lnTo>
                  <a:lnTo>
                    <a:pt x="3" y="139"/>
                  </a:lnTo>
                  <a:lnTo>
                    <a:pt x="0" y="143"/>
                  </a:lnTo>
                  <a:lnTo>
                    <a:pt x="0" y="143"/>
                  </a:lnTo>
                  <a:lnTo>
                    <a:pt x="0" y="147"/>
                  </a:lnTo>
                  <a:lnTo>
                    <a:pt x="3" y="147"/>
                  </a:lnTo>
                  <a:lnTo>
                    <a:pt x="7" y="147"/>
                  </a:lnTo>
                  <a:lnTo>
                    <a:pt x="11" y="147"/>
                  </a:lnTo>
                  <a:lnTo>
                    <a:pt x="14" y="150"/>
                  </a:lnTo>
                  <a:lnTo>
                    <a:pt x="18" y="150"/>
                  </a:lnTo>
                  <a:lnTo>
                    <a:pt x="21" y="154"/>
                  </a:lnTo>
                  <a:lnTo>
                    <a:pt x="21" y="157"/>
                  </a:lnTo>
                  <a:lnTo>
                    <a:pt x="21" y="161"/>
                  </a:lnTo>
                  <a:lnTo>
                    <a:pt x="25" y="165"/>
                  </a:lnTo>
                  <a:lnTo>
                    <a:pt x="32" y="168"/>
                  </a:lnTo>
                  <a:lnTo>
                    <a:pt x="36" y="172"/>
                  </a:lnTo>
                  <a:lnTo>
                    <a:pt x="36" y="179"/>
                  </a:lnTo>
                  <a:lnTo>
                    <a:pt x="39" y="186"/>
                  </a:lnTo>
                  <a:lnTo>
                    <a:pt x="43" y="190"/>
                  </a:lnTo>
                  <a:lnTo>
                    <a:pt x="46" y="193"/>
                  </a:lnTo>
                  <a:lnTo>
                    <a:pt x="54" y="197"/>
                  </a:lnTo>
                  <a:lnTo>
                    <a:pt x="57" y="197"/>
                  </a:lnTo>
                  <a:lnTo>
                    <a:pt x="57" y="200"/>
                  </a:lnTo>
                  <a:lnTo>
                    <a:pt x="57" y="204"/>
                  </a:lnTo>
                  <a:lnTo>
                    <a:pt x="57" y="211"/>
                  </a:lnTo>
                  <a:lnTo>
                    <a:pt x="61" y="215"/>
                  </a:lnTo>
                  <a:lnTo>
                    <a:pt x="68" y="211"/>
                  </a:lnTo>
                  <a:lnTo>
                    <a:pt x="71" y="215"/>
                  </a:lnTo>
                  <a:lnTo>
                    <a:pt x="79" y="215"/>
                  </a:lnTo>
                  <a:lnTo>
                    <a:pt x="93" y="226"/>
                  </a:lnTo>
                  <a:lnTo>
                    <a:pt x="97" y="229"/>
                  </a:lnTo>
                  <a:lnTo>
                    <a:pt x="104" y="233"/>
                  </a:lnTo>
                  <a:lnTo>
                    <a:pt x="111" y="233"/>
                  </a:lnTo>
                  <a:lnTo>
                    <a:pt x="122" y="233"/>
                  </a:lnTo>
                  <a:lnTo>
                    <a:pt x="129" y="233"/>
                  </a:lnTo>
                  <a:lnTo>
                    <a:pt x="136" y="229"/>
                  </a:lnTo>
                  <a:lnTo>
                    <a:pt x="143" y="222"/>
                  </a:lnTo>
                  <a:lnTo>
                    <a:pt x="150" y="222"/>
                  </a:lnTo>
                  <a:lnTo>
                    <a:pt x="157" y="218"/>
                  </a:lnTo>
                  <a:lnTo>
                    <a:pt x="168" y="226"/>
                  </a:lnTo>
                  <a:lnTo>
                    <a:pt x="175" y="226"/>
                  </a:lnTo>
                  <a:lnTo>
                    <a:pt x="179" y="226"/>
                  </a:lnTo>
                  <a:lnTo>
                    <a:pt x="179" y="226"/>
                  </a:lnTo>
                  <a:lnTo>
                    <a:pt x="183" y="226"/>
                  </a:lnTo>
                  <a:lnTo>
                    <a:pt x="186" y="222"/>
                  </a:lnTo>
                  <a:lnTo>
                    <a:pt x="200" y="218"/>
                  </a:lnTo>
                  <a:lnTo>
                    <a:pt x="204" y="211"/>
                  </a:lnTo>
                  <a:lnTo>
                    <a:pt x="211" y="208"/>
                  </a:lnTo>
                  <a:lnTo>
                    <a:pt x="218" y="208"/>
                  </a:lnTo>
                  <a:lnTo>
                    <a:pt x="222" y="204"/>
                  </a:lnTo>
                  <a:lnTo>
                    <a:pt x="243" y="204"/>
                  </a:lnTo>
                  <a:lnTo>
                    <a:pt x="276" y="172"/>
                  </a:lnTo>
                  <a:lnTo>
                    <a:pt x="301" y="147"/>
                  </a:lnTo>
                  <a:lnTo>
                    <a:pt x="304" y="143"/>
                  </a:lnTo>
                  <a:lnTo>
                    <a:pt x="304" y="143"/>
                  </a:lnTo>
                  <a:lnTo>
                    <a:pt x="286" y="143"/>
                  </a:lnTo>
                  <a:lnTo>
                    <a:pt x="254" y="129"/>
                  </a:lnTo>
                  <a:lnTo>
                    <a:pt x="226" y="121"/>
                  </a:lnTo>
                  <a:lnTo>
                    <a:pt x="222" y="118"/>
                  </a:lnTo>
                  <a:lnTo>
                    <a:pt x="215" y="111"/>
                  </a:lnTo>
                  <a:lnTo>
                    <a:pt x="211" y="107"/>
                  </a:lnTo>
                  <a:lnTo>
                    <a:pt x="208" y="107"/>
                  </a:lnTo>
                  <a:lnTo>
                    <a:pt x="208" y="104"/>
                  </a:lnTo>
                  <a:lnTo>
                    <a:pt x="208" y="104"/>
                  </a:lnTo>
                  <a:lnTo>
                    <a:pt x="204" y="100"/>
                  </a:lnTo>
                  <a:lnTo>
                    <a:pt x="204" y="96"/>
                  </a:lnTo>
                  <a:lnTo>
                    <a:pt x="200" y="96"/>
                  </a:lnTo>
                  <a:lnTo>
                    <a:pt x="197" y="86"/>
                  </a:lnTo>
                  <a:lnTo>
                    <a:pt x="200" y="86"/>
                  </a:lnTo>
                  <a:lnTo>
                    <a:pt x="200" y="82"/>
                  </a:lnTo>
                  <a:lnTo>
                    <a:pt x="200" y="82"/>
                  </a:lnTo>
                  <a:lnTo>
                    <a:pt x="197" y="78"/>
                  </a:lnTo>
                  <a:lnTo>
                    <a:pt x="197" y="78"/>
                  </a:lnTo>
                  <a:lnTo>
                    <a:pt x="190" y="82"/>
                  </a:lnTo>
                  <a:lnTo>
                    <a:pt x="190" y="82"/>
                  </a:lnTo>
                  <a:lnTo>
                    <a:pt x="190" y="82"/>
                  </a:lnTo>
                  <a:lnTo>
                    <a:pt x="190" y="82"/>
                  </a:lnTo>
                  <a:lnTo>
                    <a:pt x="186" y="82"/>
                  </a:lnTo>
                  <a:lnTo>
                    <a:pt x="183" y="82"/>
                  </a:lnTo>
                  <a:lnTo>
                    <a:pt x="179" y="78"/>
                  </a:lnTo>
                  <a:lnTo>
                    <a:pt x="179" y="75"/>
                  </a:lnTo>
                  <a:lnTo>
                    <a:pt x="179" y="75"/>
                  </a:lnTo>
                  <a:lnTo>
                    <a:pt x="183" y="71"/>
                  </a:lnTo>
                  <a:lnTo>
                    <a:pt x="183" y="68"/>
                  </a:lnTo>
                  <a:lnTo>
                    <a:pt x="186" y="64"/>
                  </a:lnTo>
                  <a:lnTo>
                    <a:pt x="186" y="53"/>
                  </a:lnTo>
                  <a:lnTo>
                    <a:pt x="190" y="53"/>
                  </a:lnTo>
                  <a:lnTo>
                    <a:pt x="186" y="50"/>
                  </a:lnTo>
                  <a:lnTo>
                    <a:pt x="186" y="46"/>
                  </a:lnTo>
                  <a:lnTo>
                    <a:pt x="183" y="46"/>
                  </a:lnTo>
                  <a:lnTo>
                    <a:pt x="179" y="43"/>
                  </a:lnTo>
                  <a:lnTo>
                    <a:pt x="179" y="43"/>
                  </a:lnTo>
                  <a:lnTo>
                    <a:pt x="175" y="39"/>
                  </a:lnTo>
                  <a:lnTo>
                    <a:pt x="175" y="35"/>
                  </a:lnTo>
                  <a:lnTo>
                    <a:pt x="172" y="32"/>
                  </a:lnTo>
                  <a:lnTo>
                    <a:pt x="165" y="28"/>
                  </a:lnTo>
                  <a:lnTo>
                    <a:pt x="161" y="25"/>
                  </a:lnTo>
                  <a:lnTo>
                    <a:pt x="161" y="21"/>
                  </a:lnTo>
                  <a:lnTo>
                    <a:pt x="154" y="14"/>
                  </a:lnTo>
                  <a:lnTo>
                    <a:pt x="154" y="14"/>
                  </a:lnTo>
                  <a:lnTo>
                    <a:pt x="147" y="14"/>
                  </a:lnTo>
                  <a:lnTo>
                    <a:pt x="143" y="10"/>
                  </a:lnTo>
                  <a:lnTo>
                    <a:pt x="140" y="10"/>
                  </a:lnTo>
                  <a:lnTo>
                    <a:pt x="140" y="10"/>
                  </a:lnTo>
                  <a:lnTo>
                    <a:pt x="136" y="10"/>
                  </a:lnTo>
                  <a:lnTo>
                    <a:pt x="136" y="10"/>
                  </a:lnTo>
                  <a:lnTo>
                    <a:pt x="132" y="10"/>
                  </a:lnTo>
                  <a:lnTo>
                    <a:pt x="132" y="7"/>
                  </a:lnTo>
                  <a:lnTo>
                    <a:pt x="129" y="7"/>
                  </a:lnTo>
                  <a:lnTo>
                    <a:pt x="129" y="10"/>
                  </a:lnTo>
                  <a:lnTo>
                    <a:pt x="125" y="10"/>
                  </a:lnTo>
                  <a:lnTo>
                    <a:pt x="125" y="10"/>
                  </a:lnTo>
                  <a:lnTo>
                    <a:pt x="125" y="10"/>
                  </a:lnTo>
                  <a:lnTo>
                    <a:pt x="122" y="7"/>
                  </a:lnTo>
                  <a:lnTo>
                    <a:pt x="122" y="7"/>
                  </a:lnTo>
                  <a:lnTo>
                    <a:pt x="118" y="7"/>
                  </a:lnTo>
                  <a:lnTo>
                    <a:pt x="118" y="7"/>
                  </a:lnTo>
                  <a:lnTo>
                    <a:pt x="118" y="10"/>
                  </a:lnTo>
                  <a:lnTo>
                    <a:pt x="111" y="10"/>
                  </a:lnTo>
                  <a:lnTo>
                    <a:pt x="111" y="10"/>
                  </a:lnTo>
                  <a:lnTo>
                    <a:pt x="107" y="10"/>
                  </a:lnTo>
                  <a:lnTo>
                    <a:pt x="104" y="7"/>
                  </a:lnTo>
                  <a:lnTo>
                    <a:pt x="104" y="7"/>
                  </a:lnTo>
                  <a:lnTo>
                    <a:pt x="104" y="3"/>
                  </a:lnTo>
                  <a:lnTo>
                    <a:pt x="100" y="3"/>
                  </a:lnTo>
                  <a:lnTo>
                    <a:pt x="97" y="3"/>
                  </a:lnTo>
                  <a:lnTo>
                    <a:pt x="97" y="0"/>
                  </a:lnTo>
                  <a:lnTo>
                    <a:pt x="89" y="17"/>
                  </a:lnTo>
                  <a:lnTo>
                    <a:pt x="86" y="14"/>
                  </a:lnTo>
                  <a:lnTo>
                    <a:pt x="86" y="10"/>
                  </a:lnTo>
                  <a:lnTo>
                    <a:pt x="86" y="10"/>
                  </a:lnTo>
                  <a:lnTo>
                    <a:pt x="82" y="10"/>
                  </a:lnTo>
                  <a:lnTo>
                    <a:pt x="79" y="10"/>
                  </a:lnTo>
                  <a:lnTo>
                    <a:pt x="79" y="14"/>
                  </a:lnTo>
                  <a:lnTo>
                    <a:pt x="79" y="14"/>
                  </a:lnTo>
                  <a:lnTo>
                    <a:pt x="79" y="14"/>
                  </a:lnTo>
                  <a:lnTo>
                    <a:pt x="75" y="14"/>
                  </a:lnTo>
                  <a:lnTo>
                    <a:pt x="71" y="14"/>
                  </a:lnTo>
                  <a:lnTo>
                    <a:pt x="71" y="14"/>
                  </a:lnTo>
                  <a:close/>
                </a:path>
              </a:pathLst>
            </a:custGeom>
            <a:solidFill>
              <a:schemeClr val="tx1">
                <a:lumMod val="50000"/>
                <a:lumOff val="50000"/>
              </a:schemeClr>
            </a:solidFill>
            <a:ln>
              <a:solidFill>
                <a:schemeClr val="bg1"/>
              </a:solidFill>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59" name="Freeform 3458">
              <a:extLst>
                <a:ext uri="{FF2B5EF4-FFF2-40B4-BE49-F238E27FC236}">
                  <a16:creationId xmlns:a16="http://schemas.microsoft.com/office/drawing/2014/main" id="{E58D0289-65E1-41A0-9281-71C7271D1463}"/>
                </a:ext>
              </a:extLst>
            </p:cNvPr>
            <p:cNvSpPr>
              <a:spLocks/>
            </p:cNvSpPr>
            <p:nvPr/>
          </p:nvSpPr>
          <p:spPr bwMode="auto">
            <a:xfrm>
              <a:off x="7051675" y="3857538"/>
              <a:ext cx="482600" cy="369888"/>
            </a:xfrm>
            <a:custGeom>
              <a:avLst/>
              <a:gdLst>
                <a:gd name="T0" fmla="*/ 64 w 304"/>
                <a:gd name="T1" fmla="*/ 39 h 233"/>
                <a:gd name="T2" fmla="*/ 54 w 304"/>
                <a:gd name="T3" fmla="*/ 46 h 233"/>
                <a:gd name="T4" fmla="*/ 36 w 304"/>
                <a:gd name="T5" fmla="*/ 82 h 233"/>
                <a:gd name="T6" fmla="*/ 28 w 304"/>
                <a:gd name="T7" fmla="*/ 86 h 233"/>
                <a:gd name="T8" fmla="*/ 25 w 304"/>
                <a:gd name="T9" fmla="*/ 89 h 233"/>
                <a:gd name="T10" fmla="*/ 25 w 304"/>
                <a:gd name="T11" fmla="*/ 100 h 233"/>
                <a:gd name="T12" fmla="*/ 21 w 304"/>
                <a:gd name="T13" fmla="*/ 129 h 233"/>
                <a:gd name="T14" fmla="*/ 7 w 304"/>
                <a:gd name="T15" fmla="*/ 132 h 233"/>
                <a:gd name="T16" fmla="*/ 0 w 304"/>
                <a:gd name="T17" fmla="*/ 143 h 233"/>
                <a:gd name="T18" fmla="*/ 3 w 304"/>
                <a:gd name="T19" fmla="*/ 147 h 233"/>
                <a:gd name="T20" fmla="*/ 14 w 304"/>
                <a:gd name="T21" fmla="*/ 150 h 233"/>
                <a:gd name="T22" fmla="*/ 21 w 304"/>
                <a:gd name="T23" fmla="*/ 157 h 233"/>
                <a:gd name="T24" fmla="*/ 32 w 304"/>
                <a:gd name="T25" fmla="*/ 168 h 233"/>
                <a:gd name="T26" fmla="*/ 39 w 304"/>
                <a:gd name="T27" fmla="*/ 186 h 233"/>
                <a:gd name="T28" fmla="*/ 54 w 304"/>
                <a:gd name="T29" fmla="*/ 197 h 233"/>
                <a:gd name="T30" fmla="*/ 57 w 304"/>
                <a:gd name="T31" fmla="*/ 204 h 233"/>
                <a:gd name="T32" fmla="*/ 68 w 304"/>
                <a:gd name="T33" fmla="*/ 211 h 233"/>
                <a:gd name="T34" fmla="*/ 93 w 304"/>
                <a:gd name="T35" fmla="*/ 226 h 233"/>
                <a:gd name="T36" fmla="*/ 111 w 304"/>
                <a:gd name="T37" fmla="*/ 233 h 233"/>
                <a:gd name="T38" fmla="*/ 136 w 304"/>
                <a:gd name="T39" fmla="*/ 229 h 233"/>
                <a:gd name="T40" fmla="*/ 157 w 304"/>
                <a:gd name="T41" fmla="*/ 218 h 233"/>
                <a:gd name="T42" fmla="*/ 179 w 304"/>
                <a:gd name="T43" fmla="*/ 226 h 233"/>
                <a:gd name="T44" fmla="*/ 186 w 304"/>
                <a:gd name="T45" fmla="*/ 222 h 233"/>
                <a:gd name="T46" fmla="*/ 211 w 304"/>
                <a:gd name="T47" fmla="*/ 208 h 233"/>
                <a:gd name="T48" fmla="*/ 243 w 304"/>
                <a:gd name="T49" fmla="*/ 204 h 233"/>
                <a:gd name="T50" fmla="*/ 304 w 304"/>
                <a:gd name="T51" fmla="*/ 143 h 233"/>
                <a:gd name="T52" fmla="*/ 254 w 304"/>
                <a:gd name="T53" fmla="*/ 129 h 233"/>
                <a:gd name="T54" fmla="*/ 215 w 304"/>
                <a:gd name="T55" fmla="*/ 111 h 233"/>
                <a:gd name="T56" fmla="*/ 208 w 304"/>
                <a:gd name="T57" fmla="*/ 104 h 233"/>
                <a:gd name="T58" fmla="*/ 204 w 304"/>
                <a:gd name="T59" fmla="*/ 96 h 233"/>
                <a:gd name="T60" fmla="*/ 200 w 304"/>
                <a:gd name="T61" fmla="*/ 86 h 233"/>
                <a:gd name="T62" fmla="*/ 197 w 304"/>
                <a:gd name="T63" fmla="*/ 78 h 233"/>
                <a:gd name="T64" fmla="*/ 190 w 304"/>
                <a:gd name="T65" fmla="*/ 82 h 233"/>
                <a:gd name="T66" fmla="*/ 186 w 304"/>
                <a:gd name="T67" fmla="*/ 82 h 233"/>
                <a:gd name="T68" fmla="*/ 179 w 304"/>
                <a:gd name="T69" fmla="*/ 75 h 233"/>
                <a:gd name="T70" fmla="*/ 183 w 304"/>
                <a:gd name="T71" fmla="*/ 68 h 233"/>
                <a:gd name="T72" fmla="*/ 190 w 304"/>
                <a:gd name="T73" fmla="*/ 53 h 233"/>
                <a:gd name="T74" fmla="*/ 183 w 304"/>
                <a:gd name="T75" fmla="*/ 46 h 233"/>
                <a:gd name="T76" fmla="*/ 175 w 304"/>
                <a:gd name="T77" fmla="*/ 39 h 233"/>
                <a:gd name="T78" fmla="*/ 165 w 304"/>
                <a:gd name="T79" fmla="*/ 28 h 233"/>
                <a:gd name="T80" fmla="*/ 154 w 304"/>
                <a:gd name="T81" fmla="*/ 14 h 233"/>
                <a:gd name="T82" fmla="*/ 143 w 304"/>
                <a:gd name="T83" fmla="*/ 10 h 233"/>
                <a:gd name="T84" fmla="*/ 136 w 304"/>
                <a:gd name="T85" fmla="*/ 10 h 233"/>
                <a:gd name="T86" fmla="*/ 132 w 304"/>
                <a:gd name="T87" fmla="*/ 7 h 233"/>
                <a:gd name="T88" fmla="*/ 125 w 304"/>
                <a:gd name="T89" fmla="*/ 10 h 233"/>
                <a:gd name="T90" fmla="*/ 122 w 304"/>
                <a:gd name="T91" fmla="*/ 7 h 233"/>
                <a:gd name="T92" fmla="*/ 118 w 304"/>
                <a:gd name="T93" fmla="*/ 7 h 233"/>
                <a:gd name="T94" fmla="*/ 111 w 304"/>
                <a:gd name="T95" fmla="*/ 10 h 233"/>
                <a:gd name="T96" fmla="*/ 104 w 304"/>
                <a:gd name="T97" fmla="*/ 7 h 233"/>
                <a:gd name="T98" fmla="*/ 97 w 304"/>
                <a:gd name="T99" fmla="*/ 3 h 233"/>
                <a:gd name="T100" fmla="*/ 86 w 304"/>
                <a:gd name="T101" fmla="*/ 14 h 233"/>
                <a:gd name="T102" fmla="*/ 82 w 304"/>
                <a:gd name="T103" fmla="*/ 10 h 233"/>
                <a:gd name="T104" fmla="*/ 79 w 304"/>
                <a:gd name="T105" fmla="*/ 14 h 233"/>
                <a:gd name="T106" fmla="*/ 71 w 304"/>
                <a:gd name="T107" fmla="*/ 1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4" h="233">
                  <a:moveTo>
                    <a:pt x="71" y="14"/>
                  </a:moveTo>
                  <a:lnTo>
                    <a:pt x="71" y="17"/>
                  </a:lnTo>
                  <a:lnTo>
                    <a:pt x="64" y="39"/>
                  </a:lnTo>
                  <a:lnTo>
                    <a:pt x="61" y="43"/>
                  </a:lnTo>
                  <a:lnTo>
                    <a:pt x="57" y="43"/>
                  </a:lnTo>
                  <a:lnTo>
                    <a:pt x="54" y="46"/>
                  </a:lnTo>
                  <a:lnTo>
                    <a:pt x="43" y="64"/>
                  </a:lnTo>
                  <a:lnTo>
                    <a:pt x="39" y="71"/>
                  </a:lnTo>
                  <a:lnTo>
                    <a:pt x="36" y="82"/>
                  </a:lnTo>
                  <a:lnTo>
                    <a:pt x="36" y="82"/>
                  </a:lnTo>
                  <a:lnTo>
                    <a:pt x="32" y="82"/>
                  </a:lnTo>
                  <a:lnTo>
                    <a:pt x="28" y="86"/>
                  </a:lnTo>
                  <a:lnTo>
                    <a:pt x="25" y="89"/>
                  </a:lnTo>
                  <a:lnTo>
                    <a:pt x="25" y="93"/>
                  </a:lnTo>
                  <a:lnTo>
                    <a:pt x="25" y="89"/>
                  </a:lnTo>
                  <a:lnTo>
                    <a:pt x="25" y="93"/>
                  </a:lnTo>
                  <a:lnTo>
                    <a:pt x="25" y="96"/>
                  </a:lnTo>
                  <a:lnTo>
                    <a:pt x="25" y="100"/>
                  </a:lnTo>
                  <a:lnTo>
                    <a:pt x="21" y="107"/>
                  </a:lnTo>
                  <a:lnTo>
                    <a:pt x="21" y="125"/>
                  </a:lnTo>
                  <a:lnTo>
                    <a:pt x="21" y="129"/>
                  </a:lnTo>
                  <a:lnTo>
                    <a:pt x="18" y="132"/>
                  </a:lnTo>
                  <a:lnTo>
                    <a:pt x="14" y="132"/>
                  </a:lnTo>
                  <a:lnTo>
                    <a:pt x="7" y="132"/>
                  </a:lnTo>
                  <a:lnTo>
                    <a:pt x="3" y="132"/>
                  </a:lnTo>
                  <a:lnTo>
                    <a:pt x="3" y="139"/>
                  </a:lnTo>
                  <a:lnTo>
                    <a:pt x="0" y="143"/>
                  </a:lnTo>
                  <a:lnTo>
                    <a:pt x="0" y="143"/>
                  </a:lnTo>
                  <a:lnTo>
                    <a:pt x="0" y="147"/>
                  </a:lnTo>
                  <a:lnTo>
                    <a:pt x="3" y="147"/>
                  </a:lnTo>
                  <a:lnTo>
                    <a:pt x="7" y="147"/>
                  </a:lnTo>
                  <a:lnTo>
                    <a:pt x="11" y="147"/>
                  </a:lnTo>
                  <a:lnTo>
                    <a:pt x="14" y="150"/>
                  </a:lnTo>
                  <a:lnTo>
                    <a:pt x="18" y="150"/>
                  </a:lnTo>
                  <a:lnTo>
                    <a:pt x="21" y="154"/>
                  </a:lnTo>
                  <a:lnTo>
                    <a:pt x="21" y="157"/>
                  </a:lnTo>
                  <a:lnTo>
                    <a:pt x="21" y="161"/>
                  </a:lnTo>
                  <a:lnTo>
                    <a:pt x="25" y="165"/>
                  </a:lnTo>
                  <a:lnTo>
                    <a:pt x="32" y="168"/>
                  </a:lnTo>
                  <a:lnTo>
                    <a:pt x="36" y="172"/>
                  </a:lnTo>
                  <a:lnTo>
                    <a:pt x="36" y="179"/>
                  </a:lnTo>
                  <a:lnTo>
                    <a:pt x="39" y="186"/>
                  </a:lnTo>
                  <a:lnTo>
                    <a:pt x="43" y="190"/>
                  </a:lnTo>
                  <a:lnTo>
                    <a:pt x="46" y="193"/>
                  </a:lnTo>
                  <a:lnTo>
                    <a:pt x="54" y="197"/>
                  </a:lnTo>
                  <a:lnTo>
                    <a:pt x="57" y="197"/>
                  </a:lnTo>
                  <a:lnTo>
                    <a:pt x="57" y="200"/>
                  </a:lnTo>
                  <a:lnTo>
                    <a:pt x="57" y="204"/>
                  </a:lnTo>
                  <a:lnTo>
                    <a:pt x="57" y="211"/>
                  </a:lnTo>
                  <a:lnTo>
                    <a:pt x="61" y="215"/>
                  </a:lnTo>
                  <a:lnTo>
                    <a:pt x="68" y="211"/>
                  </a:lnTo>
                  <a:lnTo>
                    <a:pt x="71" y="215"/>
                  </a:lnTo>
                  <a:lnTo>
                    <a:pt x="79" y="215"/>
                  </a:lnTo>
                  <a:lnTo>
                    <a:pt x="93" y="226"/>
                  </a:lnTo>
                  <a:lnTo>
                    <a:pt x="97" y="229"/>
                  </a:lnTo>
                  <a:lnTo>
                    <a:pt x="104" y="233"/>
                  </a:lnTo>
                  <a:lnTo>
                    <a:pt x="111" y="233"/>
                  </a:lnTo>
                  <a:lnTo>
                    <a:pt x="122" y="233"/>
                  </a:lnTo>
                  <a:lnTo>
                    <a:pt x="129" y="233"/>
                  </a:lnTo>
                  <a:lnTo>
                    <a:pt x="136" y="229"/>
                  </a:lnTo>
                  <a:lnTo>
                    <a:pt x="143" y="222"/>
                  </a:lnTo>
                  <a:lnTo>
                    <a:pt x="150" y="222"/>
                  </a:lnTo>
                  <a:lnTo>
                    <a:pt x="157" y="218"/>
                  </a:lnTo>
                  <a:lnTo>
                    <a:pt x="168" y="226"/>
                  </a:lnTo>
                  <a:lnTo>
                    <a:pt x="175" y="226"/>
                  </a:lnTo>
                  <a:lnTo>
                    <a:pt x="179" y="226"/>
                  </a:lnTo>
                  <a:lnTo>
                    <a:pt x="179" y="226"/>
                  </a:lnTo>
                  <a:lnTo>
                    <a:pt x="183" y="226"/>
                  </a:lnTo>
                  <a:lnTo>
                    <a:pt x="186" y="222"/>
                  </a:lnTo>
                  <a:lnTo>
                    <a:pt x="200" y="218"/>
                  </a:lnTo>
                  <a:lnTo>
                    <a:pt x="204" y="211"/>
                  </a:lnTo>
                  <a:lnTo>
                    <a:pt x="211" y="208"/>
                  </a:lnTo>
                  <a:lnTo>
                    <a:pt x="218" y="208"/>
                  </a:lnTo>
                  <a:lnTo>
                    <a:pt x="222" y="204"/>
                  </a:lnTo>
                  <a:lnTo>
                    <a:pt x="243" y="204"/>
                  </a:lnTo>
                  <a:lnTo>
                    <a:pt x="276" y="172"/>
                  </a:lnTo>
                  <a:lnTo>
                    <a:pt x="301" y="147"/>
                  </a:lnTo>
                  <a:lnTo>
                    <a:pt x="304" y="143"/>
                  </a:lnTo>
                  <a:lnTo>
                    <a:pt x="304" y="143"/>
                  </a:lnTo>
                  <a:lnTo>
                    <a:pt x="286" y="143"/>
                  </a:lnTo>
                  <a:lnTo>
                    <a:pt x="254" y="129"/>
                  </a:lnTo>
                  <a:lnTo>
                    <a:pt x="226" y="121"/>
                  </a:lnTo>
                  <a:lnTo>
                    <a:pt x="222" y="118"/>
                  </a:lnTo>
                  <a:lnTo>
                    <a:pt x="215" y="111"/>
                  </a:lnTo>
                  <a:lnTo>
                    <a:pt x="211" y="107"/>
                  </a:lnTo>
                  <a:lnTo>
                    <a:pt x="208" y="107"/>
                  </a:lnTo>
                  <a:lnTo>
                    <a:pt x="208" y="104"/>
                  </a:lnTo>
                  <a:lnTo>
                    <a:pt x="208" y="104"/>
                  </a:lnTo>
                  <a:lnTo>
                    <a:pt x="204" y="100"/>
                  </a:lnTo>
                  <a:lnTo>
                    <a:pt x="204" y="96"/>
                  </a:lnTo>
                  <a:lnTo>
                    <a:pt x="200" y="96"/>
                  </a:lnTo>
                  <a:lnTo>
                    <a:pt x="197" y="86"/>
                  </a:lnTo>
                  <a:lnTo>
                    <a:pt x="200" y="86"/>
                  </a:lnTo>
                  <a:lnTo>
                    <a:pt x="200" y="82"/>
                  </a:lnTo>
                  <a:lnTo>
                    <a:pt x="200" y="82"/>
                  </a:lnTo>
                  <a:lnTo>
                    <a:pt x="197" y="78"/>
                  </a:lnTo>
                  <a:lnTo>
                    <a:pt x="197" y="78"/>
                  </a:lnTo>
                  <a:lnTo>
                    <a:pt x="190" y="82"/>
                  </a:lnTo>
                  <a:lnTo>
                    <a:pt x="190" y="82"/>
                  </a:lnTo>
                  <a:lnTo>
                    <a:pt x="190" y="82"/>
                  </a:lnTo>
                  <a:lnTo>
                    <a:pt x="190" y="82"/>
                  </a:lnTo>
                  <a:lnTo>
                    <a:pt x="186" y="82"/>
                  </a:lnTo>
                  <a:lnTo>
                    <a:pt x="183" y="82"/>
                  </a:lnTo>
                  <a:lnTo>
                    <a:pt x="179" y="78"/>
                  </a:lnTo>
                  <a:lnTo>
                    <a:pt x="179" y="75"/>
                  </a:lnTo>
                  <a:lnTo>
                    <a:pt x="179" y="75"/>
                  </a:lnTo>
                  <a:lnTo>
                    <a:pt x="183" y="71"/>
                  </a:lnTo>
                  <a:lnTo>
                    <a:pt x="183" y="68"/>
                  </a:lnTo>
                  <a:lnTo>
                    <a:pt x="186" y="64"/>
                  </a:lnTo>
                  <a:lnTo>
                    <a:pt x="186" y="53"/>
                  </a:lnTo>
                  <a:lnTo>
                    <a:pt x="190" y="53"/>
                  </a:lnTo>
                  <a:lnTo>
                    <a:pt x="186" y="50"/>
                  </a:lnTo>
                  <a:lnTo>
                    <a:pt x="186" y="46"/>
                  </a:lnTo>
                  <a:lnTo>
                    <a:pt x="183" y="46"/>
                  </a:lnTo>
                  <a:lnTo>
                    <a:pt x="179" y="43"/>
                  </a:lnTo>
                  <a:lnTo>
                    <a:pt x="179" y="43"/>
                  </a:lnTo>
                  <a:lnTo>
                    <a:pt x="175" y="39"/>
                  </a:lnTo>
                  <a:lnTo>
                    <a:pt x="175" y="35"/>
                  </a:lnTo>
                  <a:lnTo>
                    <a:pt x="172" y="32"/>
                  </a:lnTo>
                  <a:lnTo>
                    <a:pt x="165" y="28"/>
                  </a:lnTo>
                  <a:lnTo>
                    <a:pt x="161" y="25"/>
                  </a:lnTo>
                  <a:lnTo>
                    <a:pt x="161" y="21"/>
                  </a:lnTo>
                  <a:lnTo>
                    <a:pt x="154" y="14"/>
                  </a:lnTo>
                  <a:lnTo>
                    <a:pt x="154" y="14"/>
                  </a:lnTo>
                  <a:lnTo>
                    <a:pt x="147" y="14"/>
                  </a:lnTo>
                  <a:lnTo>
                    <a:pt x="143" y="10"/>
                  </a:lnTo>
                  <a:lnTo>
                    <a:pt x="140" y="10"/>
                  </a:lnTo>
                  <a:lnTo>
                    <a:pt x="140" y="10"/>
                  </a:lnTo>
                  <a:lnTo>
                    <a:pt x="136" y="10"/>
                  </a:lnTo>
                  <a:lnTo>
                    <a:pt x="136" y="10"/>
                  </a:lnTo>
                  <a:lnTo>
                    <a:pt x="132" y="10"/>
                  </a:lnTo>
                  <a:lnTo>
                    <a:pt x="132" y="7"/>
                  </a:lnTo>
                  <a:lnTo>
                    <a:pt x="129" y="7"/>
                  </a:lnTo>
                  <a:lnTo>
                    <a:pt x="129" y="10"/>
                  </a:lnTo>
                  <a:lnTo>
                    <a:pt x="125" y="10"/>
                  </a:lnTo>
                  <a:lnTo>
                    <a:pt x="125" y="10"/>
                  </a:lnTo>
                  <a:lnTo>
                    <a:pt x="125" y="10"/>
                  </a:lnTo>
                  <a:lnTo>
                    <a:pt x="122" y="7"/>
                  </a:lnTo>
                  <a:lnTo>
                    <a:pt x="122" y="7"/>
                  </a:lnTo>
                  <a:lnTo>
                    <a:pt x="118" y="7"/>
                  </a:lnTo>
                  <a:lnTo>
                    <a:pt x="118" y="7"/>
                  </a:lnTo>
                  <a:lnTo>
                    <a:pt x="118" y="10"/>
                  </a:lnTo>
                  <a:lnTo>
                    <a:pt x="111" y="10"/>
                  </a:lnTo>
                  <a:lnTo>
                    <a:pt x="111" y="10"/>
                  </a:lnTo>
                  <a:lnTo>
                    <a:pt x="107" y="10"/>
                  </a:lnTo>
                  <a:lnTo>
                    <a:pt x="104" y="7"/>
                  </a:lnTo>
                  <a:lnTo>
                    <a:pt x="104" y="7"/>
                  </a:lnTo>
                  <a:lnTo>
                    <a:pt x="104" y="3"/>
                  </a:lnTo>
                  <a:lnTo>
                    <a:pt x="100" y="3"/>
                  </a:lnTo>
                  <a:lnTo>
                    <a:pt x="97" y="3"/>
                  </a:lnTo>
                  <a:lnTo>
                    <a:pt x="97" y="0"/>
                  </a:lnTo>
                  <a:lnTo>
                    <a:pt x="89" y="17"/>
                  </a:lnTo>
                  <a:lnTo>
                    <a:pt x="86" y="14"/>
                  </a:lnTo>
                  <a:lnTo>
                    <a:pt x="86" y="10"/>
                  </a:lnTo>
                  <a:lnTo>
                    <a:pt x="86" y="10"/>
                  </a:lnTo>
                  <a:lnTo>
                    <a:pt x="82" y="10"/>
                  </a:lnTo>
                  <a:lnTo>
                    <a:pt x="79" y="10"/>
                  </a:lnTo>
                  <a:lnTo>
                    <a:pt x="79" y="14"/>
                  </a:lnTo>
                  <a:lnTo>
                    <a:pt x="79" y="14"/>
                  </a:lnTo>
                  <a:lnTo>
                    <a:pt x="79" y="14"/>
                  </a:lnTo>
                  <a:lnTo>
                    <a:pt x="75" y="14"/>
                  </a:lnTo>
                  <a:lnTo>
                    <a:pt x="71" y="14"/>
                  </a:lnTo>
                  <a:lnTo>
                    <a:pt x="71" y="14"/>
                  </a:lnTo>
                </a:path>
              </a:pathLst>
            </a:custGeom>
            <a:solidFill>
              <a:schemeClr val="accent4"/>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0" name="Freeform 3459">
              <a:extLst>
                <a:ext uri="{FF2B5EF4-FFF2-40B4-BE49-F238E27FC236}">
                  <a16:creationId xmlns:a16="http://schemas.microsoft.com/office/drawing/2014/main" id="{F35A6188-567B-4093-913F-BE7571183B1C}"/>
                </a:ext>
              </a:extLst>
            </p:cNvPr>
            <p:cNvSpPr>
              <a:spLocks/>
            </p:cNvSpPr>
            <p:nvPr/>
          </p:nvSpPr>
          <p:spPr bwMode="auto">
            <a:xfrm>
              <a:off x="6778625" y="3281275"/>
              <a:ext cx="358775" cy="347663"/>
            </a:xfrm>
            <a:custGeom>
              <a:avLst/>
              <a:gdLst>
                <a:gd name="T0" fmla="*/ 7 w 226"/>
                <a:gd name="T1" fmla="*/ 158 h 219"/>
                <a:gd name="T2" fmla="*/ 7 w 226"/>
                <a:gd name="T3" fmla="*/ 93 h 219"/>
                <a:gd name="T4" fmla="*/ 0 w 226"/>
                <a:gd name="T5" fmla="*/ 54 h 219"/>
                <a:gd name="T6" fmla="*/ 0 w 226"/>
                <a:gd name="T7" fmla="*/ 43 h 219"/>
                <a:gd name="T8" fmla="*/ 0 w 226"/>
                <a:gd name="T9" fmla="*/ 32 h 219"/>
                <a:gd name="T10" fmla="*/ 3 w 226"/>
                <a:gd name="T11" fmla="*/ 25 h 219"/>
                <a:gd name="T12" fmla="*/ 0 w 226"/>
                <a:gd name="T13" fmla="*/ 7 h 219"/>
                <a:gd name="T14" fmla="*/ 7 w 226"/>
                <a:gd name="T15" fmla="*/ 0 h 219"/>
                <a:gd name="T16" fmla="*/ 11 w 226"/>
                <a:gd name="T17" fmla="*/ 4 h 219"/>
                <a:gd name="T18" fmla="*/ 32 w 226"/>
                <a:gd name="T19" fmla="*/ 4 h 219"/>
                <a:gd name="T20" fmla="*/ 57 w 226"/>
                <a:gd name="T21" fmla="*/ 11 h 219"/>
                <a:gd name="T22" fmla="*/ 68 w 226"/>
                <a:gd name="T23" fmla="*/ 15 h 219"/>
                <a:gd name="T24" fmla="*/ 82 w 226"/>
                <a:gd name="T25" fmla="*/ 18 h 219"/>
                <a:gd name="T26" fmla="*/ 100 w 226"/>
                <a:gd name="T27" fmla="*/ 15 h 219"/>
                <a:gd name="T28" fmla="*/ 115 w 226"/>
                <a:gd name="T29" fmla="*/ 4 h 219"/>
                <a:gd name="T30" fmla="*/ 125 w 226"/>
                <a:gd name="T31" fmla="*/ 4 h 219"/>
                <a:gd name="T32" fmla="*/ 118 w 226"/>
                <a:gd name="T33" fmla="*/ 7 h 219"/>
                <a:gd name="T34" fmla="*/ 129 w 226"/>
                <a:gd name="T35" fmla="*/ 4 h 219"/>
                <a:gd name="T36" fmla="*/ 132 w 226"/>
                <a:gd name="T37" fmla="*/ 4 h 219"/>
                <a:gd name="T38" fmla="*/ 147 w 226"/>
                <a:gd name="T39" fmla="*/ 4 h 219"/>
                <a:gd name="T40" fmla="*/ 150 w 226"/>
                <a:gd name="T41" fmla="*/ 7 h 219"/>
                <a:gd name="T42" fmla="*/ 158 w 226"/>
                <a:gd name="T43" fmla="*/ 11 h 219"/>
                <a:gd name="T44" fmla="*/ 165 w 226"/>
                <a:gd name="T45" fmla="*/ 15 h 219"/>
                <a:gd name="T46" fmla="*/ 172 w 226"/>
                <a:gd name="T47" fmla="*/ 15 h 219"/>
                <a:gd name="T48" fmla="*/ 186 w 226"/>
                <a:gd name="T49" fmla="*/ 11 h 219"/>
                <a:gd name="T50" fmla="*/ 193 w 226"/>
                <a:gd name="T51" fmla="*/ 15 h 219"/>
                <a:gd name="T52" fmla="*/ 208 w 226"/>
                <a:gd name="T53" fmla="*/ 50 h 219"/>
                <a:gd name="T54" fmla="*/ 200 w 226"/>
                <a:gd name="T55" fmla="*/ 75 h 219"/>
                <a:gd name="T56" fmla="*/ 197 w 226"/>
                <a:gd name="T57" fmla="*/ 83 h 219"/>
                <a:gd name="T58" fmla="*/ 190 w 226"/>
                <a:gd name="T59" fmla="*/ 86 h 219"/>
                <a:gd name="T60" fmla="*/ 179 w 226"/>
                <a:gd name="T61" fmla="*/ 75 h 219"/>
                <a:gd name="T62" fmla="*/ 175 w 226"/>
                <a:gd name="T63" fmla="*/ 61 h 219"/>
                <a:gd name="T64" fmla="*/ 168 w 226"/>
                <a:gd name="T65" fmla="*/ 50 h 219"/>
                <a:gd name="T66" fmla="*/ 161 w 226"/>
                <a:gd name="T67" fmla="*/ 40 h 219"/>
                <a:gd name="T68" fmla="*/ 161 w 226"/>
                <a:gd name="T69" fmla="*/ 36 h 219"/>
                <a:gd name="T70" fmla="*/ 158 w 226"/>
                <a:gd name="T71" fmla="*/ 43 h 219"/>
                <a:gd name="T72" fmla="*/ 161 w 226"/>
                <a:gd name="T73" fmla="*/ 50 h 219"/>
                <a:gd name="T74" fmla="*/ 161 w 226"/>
                <a:gd name="T75" fmla="*/ 61 h 219"/>
                <a:gd name="T76" fmla="*/ 175 w 226"/>
                <a:gd name="T77" fmla="*/ 79 h 219"/>
                <a:gd name="T78" fmla="*/ 183 w 226"/>
                <a:gd name="T79" fmla="*/ 93 h 219"/>
                <a:gd name="T80" fmla="*/ 190 w 226"/>
                <a:gd name="T81" fmla="*/ 108 h 219"/>
                <a:gd name="T82" fmla="*/ 197 w 226"/>
                <a:gd name="T83" fmla="*/ 122 h 219"/>
                <a:gd name="T84" fmla="*/ 204 w 226"/>
                <a:gd name="T85" fmla="*/ 144 h 219"/>
                <a:gd name="T86" fmla="*/ 215 w 226"/>
                <a:gd name="T87" fmla="*/ 158 h 219"/>
                <a:gd name="T88" fmla="*/ 226 w 226"/>
                <a:gd name="T89" fmla="*/ 169 h 219"/>
                <a:gd name="T90" fmla="*/ 222 w 226"/>
                <a:gd name="T91" fmla="*/ 172 h 219"/>
                <a:gd name="T92" fmla="*/ 222 w 226"/>
                <a:gd name="T93" fmla="*/ 176 h 219"/>
                <a:gd name="T94" fmla="*/ 215 w 226"/>
                <a:gd name="T95" fmla="*/ 197 h 219"/>
                <a:gd name="T96" fmla="*/ 193 w 226"/>
                <a:gd name="T97" fmla="*/ 208 h 219"/>
                <a:gd name="T98" fmla="*/ 175 w 226"/>
                <a:gd name="T99" fmla="*/ 212 h 219"/>
                <a:gd name="T100" fmla="*/ 140 w 226"/>
                <a:gd name="T101" fmla="*/ 208 h 219"/>
                <a:gd name="T102" fmla="*/ 136 w 226"/>
                <a:gd name="T103" fmla="*/ 212 h 219"/>
                <a:gd name="T104" fmla="*/ 86 w 226"/>
                <a:gd name="T105" fmla="*/ 212 h 219"/>
                <a:gd name="T106" fmla="*/ 29 w 226"/>
                <a:gd name="T107" fmla="*/ 212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6" h="219">
                  <a:moveTo>
                    <a:pt x="7" y="197"/>
                  </a:moveTo>
                  <a:lnTo>
                    <a:pt x="7" y="180"/>
                  </a:lnTo>
                  <a:lnTo>
                    <a:pt x="7" y="158"/>
                  </a:lnTo>
                  <a:lnTo>
                    <a:pt x="7" y="136"/>
                  </a:lnTo>
                  <a:lnTo>
                    <a:pt x="7" y="115"/>
                  </a:lnTo>
                  <a:lnTo>
                    <a:pt x="7" y="93"/>
                  </a:lnTo>
                  <a:lnTo>
                    <a:pt x="7" y="75"/>
                  </a:lnTo>
                  <a:lnTo>
                    <a:pt x="7" y="58"/>
                  </a:lnTo>
                  <a:lnTo>
                    <a:pt x="0" y="54"/>
                  </a:lnTo>
                  <a:lnTo>
                    <a:pt x="3" y="47"/>
                  </a:lnTo>
                  <a:lnTo>
                    <a:pt x="3" y="47"/>
                  </a:lnTo>
                  <a:lnTo>
                    <a:pt x="0" y="43"/>
                  </a:lnTo>
                  <a:lnTo>
                    <a:pt x="0" y="36"/>
                  </a:lnTo>
                  <a:lnTo>
                    <a:pt x="0" y="36"/>
                  </a:lnTo>
                  <a:lnTo>
                    <a:pt x="0" y="32"/>
                  </a:lnTo>
                  <a:lnTo>
                    <a:pt x="3" y="32"/>
                  </a:lnTo>
                  <a:lnTo>
                    <a:pt x="3" y="29"/>
                  </a:lnTo>
                  <a:lnTo>
                    <a:pt x="3" y="25"/>
                  </a:lnTo>
                  <a:lnTo>
                    <a:pt x="3" y="22"/>
                  </a:lnTo>
                  <a:lnTo>
                    <a:pt x="3" y="11"/>
                  </a:lnTo>
                  <a:lnTo>
                    <a:pt x="0" y="7"/>
                  </a:lnTo>
                  <a:lnTo>
                    <a:pt x="0" y="7"/>
                  </a:lnTo>
                  <a:lnTo>
                    <a:pt x="3" y="4"/>
                  </a:lnTo>
                  <a:lnTo>
                    <a:pt x="7" y="0"/>
                  </a:lnTo>
                  <a:lnTo>
                    <a:pt x="7" y="0"/>
                  </a:lnTo>
                  <a:lnTo>
                    <a:pt x="11" y="4"/>
                  </a:lnTo>
                  <a:lnTo>
                    <a:pt x="11" y="4"/>
                  </a:lnTo>
                  <a:lnTo>
                    <a:pt x="18" y="4"/>
                  </a:lnTo>
                  <a:lnTo>
                    <a:pt x="25" y="0"/>
                  </a:lnTo>
                  <a:lnTo>
                    <a:pt x="32" y="4"/>
                  </a:lnTo>
                  <a:lnTo>
                    <a:pt x="43" y="4"/>
                  </a:lnTo>
                  <a:lnTo>
                    <a:pt x="50" y="7"/>
                  </a:lnTo>
                  <a:lnTo>
                    <a:pt x="57" y="11"/>
                  </a:lnTo>
                  <a:lnTo>
                    <a:pt x="61" y="11"/>
                  </a:lnTo>
                  <a:lnTo>
                    <a:pt x="64" y="11"/>
                  </a:lnTo>
                  <a:lnTo>
                    <a:pt x="68" y="15"/>
                  </a:lnTo>
                  <a:lnTo>
                    <a:pt x="75" y="15"/>
                  </a:lnTo>
                  <a:lnTo>
                    <a:pt x="79" y="15"/>
                  </a:lnTo>
                  <a:lnTo>
                    <a:pt x="82" y="18"/>
                  </a:lnTo>
                  <a:lnTo>
                    <a:pt x="86" y="18"/>
                  </a:lnTo>
                  <a:lnTo>
                    <a:pt x="93" y="18"/>
                  </a:lnTo>
                  <a:lnTo>
                    <a:pt x="100" y="15"/>
                  </a:lnTo>
                  <a:lnTo>
                    <a:pt x="104" y="11"/>
                  </a:lnTo>
                  <a:lnTo>
                    <a:pt x="111" y="7"/>
                  </a:lnTo>
                  <a:lnTo>
                    <a:pt x="115" y="4"/>
                  </a:lnTo>
                  <a:lnTo>
                    <a:pt x="118" y="4"/>
                  </a:lnTo>
                  <a:lnTo>
                    <a:pt x="122" y="4"/>
                  </a:lnTo>
                  <a:lnTo>
                    <a:pt x="125" y="4"/>
                  </a:lnTo>
                  <a:lnTo>
                    <a:pt x="125" y="4"/>
                  </a:lnTo>
                  <a:lnTo>
                    <a:pt x="118" y="7"/>
                  </a:lnTo>
                  <a:lnTo>
                    <a:pt x="118" y="7"/>
                  </a:lnTo>
                  <a:lnTo>
                    <a:pt x="118" y="7"/>
                  </a:lnTo>
                  <a:lnTo>
                    <a:pt x="125" y="7"/>
                  </a:lnTo>
                  <a:lnTo>
                    <a:pt x="129" y="4"/>
                  </a:lnTo>
                  <a:lnTo>
                    <a:pt x="129" y="4"/>
                  </a:lnTo>
                  <a:lnTo>
                    <a:pt x="132" y="4"/>
                  </a:lnTo>
                  <a:lnTo>
                    <a:pt x="132" y="4"/>
                  </a:lnTo>
                  <a:lnTo>
                    <a:pt x="143" y="4"/>
                  </a:lnTo>
                  <a:lnTo>
                    <a:pt x="143" y="4"/>
                  </a:lnTo>
                  <a:lnTo>
                    <a:pt x="147" y="4"/>
                  </a:lnTo>
                  <a:lnTo>
                    <a:pt x="147" y="4"/>
                  </a:lnTo>
                  <a:lnTo>
                    <a:pt x="150" y="7"/>
                  </a:lnTo>
                  <a:lnTo>
                    <a:pt x="150" y="7"/>
                  </a:lnTo>
                  <a:lnTo>
                    <a:pt x="150" y="7"/>
                  </a:lnTo>
                  <a:lnTo>
                    <a:pt x="154" y="11"/>
                  </a:lnTo>
                  <a:lnTo>
                    <a:pt x="158" y="11"/>
                  </a:lnTo>
                  <a:lnTo>
                    <a:pt x="158" y="15"/>
                  </a:lnTo>
                  <a:lnTo>
                    <a:pt x="161" y="15"/>
                  </a:lnTo>
                  <a:lnTo>
                    <a:pt x="165" y="15"/>
                  </a:lnTo>
                  <a:lnTo>
                    <a:pt x="168" y="15"/>
                  </a:lnTo>
                  <a:lnTo>
                    <a:pt x="168" y="15"/>
                  </a:lnTo>
                  <a:lnTo>
                    <a:pt x="172" y="15"/>
                  </a:lnTo>
                  <a:lnTo>
                    <a:pt x="172" y="15"/>
                  </a:lnTo>
                  <a:lnTo>
                    <a:pt x="183" y="15"/>
                  </a:lnTo>
                  <a:lnTo>
                    <a:pt x="186" y="11"/>
                  </a:lnTo>
                  <a:lnTo>
                    <a:pt x="193" y="7"/>
                  </a:lnTo>
                  <a:lnTo>
                    <a:pt x="193" y="11"/>
                  </a:lnTo>
                  <a:lnTo>
                    <a:pt x="193" y="15"/>
                  </a:lnTo>
                  <a:lnTo>
                    <a:pt x="193" y="15"/>
                  </a:lnTo>
                  <a:lnTo>
                    <a:pt x="200" y="36"/>
                  </a:lnTo>
                  <a:lnTo>
                    <a:pt x="208" y="50"/>
                  </a:lnTo>
                  <a:lnTo>
                    <a:pt x="204" y="58"/>
                  </a:lnTo>
                  <a:lnTo>
                    <a:pt x="204" y="68"/>
                  </a:lnTo>
                  <a:lnTo>
                    <a:pt x="200" y="75"/>
                  </a:lnTo>
                  <a:lnTo>
                    <a:pt x="200" y="79"/>
                  </a:lnTo>
                  <a:lnTo>
                    <a:pt x="200" y="83"/>
                  </a:lnTo>
                  <a:lnTo>
                    <a:pt x="197" y="83"/>
                  </a:lnTo>
                  <a:lnTo>
                    <a:pt x="197" y="86"/>
                  </a:lnTo>
                  <a:lnTo>
                    <a:pt x="193" y="86"/>
                  </a:lnTo>
                  <a:lnTo>
                    <a:pt x="190" y="86"/>
                  </a:lnTo>
                  <a:lnTo>
                    <a:pt x="190" y="83"/>
                  </a:lnTo>
                  <a:lnTo>
                    <a:pt x="183" y="79"/>
                  </a:lnTo>
                  <a:lnTo>
                    <a:pt x="179" y="75"/>
                  </a:lnTo>
                  <a:lnTo>
                    <a:pt x="175" y="68"/>
                  </a:lnTo>
                  <a:lnTo>
                    <a:pt x="175" y="68"/>
                  </a:lnTo>
                  <a:lnTo>
                    <a:pt x="175" y="61"/>
                  </a:lnTo>
                  <a:lnTo>
                    <a:pt x="172" y="61"/>
                  </a:lnTo>
                  <a:lnTo>
                    <a:pt x="168" y="54"/>
                  </a:lnTo>
                  <a:lnTo>
                    <a:pt x="168" y="50"/>
                  </a:lnTo>
                  <a:lnTo>
                    <a:pt x="165" y="47"/>
                  </a:lnTo>
                  <a:lnTo>
                    <a:pt x="165" y="40"/>
                  </a:lnTo>
                  <a:lnTo>
                    <a:pt x="161" y="40"/>
                  </a:lnTo>
                  <a:lnTo>
                    <a:pt x="161" y="36"/>
                  </a:lnTo>
                  <a:lnTo>
                    <a:pt x="161" y="36"/>
                  </a:lnTo>
                  <a:lnTo>
                    <a:pt x="161" y="36"/>
                  </a:lnTo>
                  <a:lnTo>
                    <a:pt x="158" y="40"/>
                  </a:lnTo>
                  <a:lnTo>
                    <a:pt x="161" y="40"/>
                  </a:lnTo>
                  <a:lnTo>
                    <a:pt x="158" y="43"/>
                  </a:lnTo>
                  <a:lnTo>
                    <a:pt x="158" y="47"/>
                  </a:lnTo>
                  <a:lnTo>
                    <a:pt x="158" y="47"/>
                  </a:lnTo>
                  <a:lnTo>
                    <a:pt x="161" y="50"/>
                  </a:lnTo>
                  <a:lnTo>
                    <a:pt x="161" y="54"/>
                  </a:lnTo>
                  <a:lnTo>
                    <a:pt x="161" y="54"/>
                  </a:lnTo>
                  <a:lnTo>
                    <a:pt x="161" y="61"/>
                  </a:lnTo>
                  <a:lnTo>
                    <a:pt x="165" y="61"/>
                  </a:lnTo>
                  <a:lnTo>
                    <a:pt x="168" y="72"/>
                  </a:lnTo>
                  <a:lnTo>
                    <a:pt x="175" y="79"/>
                  </a:lnTo>
                  <a:lnTo>
                    <a:pt x="179" y="83"/>
                  </a:lnTo>
                  <a:lnTo>
                    <a:pt x="179" y="83"/>
                  </a:lnTo>
                  <a:lnTo>
                    <a:pt x="183" y="93"/>
                  </a:lnTo>
                  <a:lnTo>
                    <a:pt x="183" y="93"/>
                  </a:lnTo>
                  <a:lnTo>
                    <a:pt x="186" y="101"/>
                  </a:lnTo>
                  <a:lnTo>
                    <a:pt x="190" y="108"/>
                  </a:lnTo>
                  <a:lnTo>
                    <a:pt x="190" y="111"/>
                  </a:lnTo>
                  <a:lnTo>
                    <a:pt x="190" y="115"/>
                  </a:lnTo>
                  <a:lnTo>
                    <a:pt x="197" y="122"/>
                  </a:lnTo>
                  <a:lnTo>
                    <a:pt x="197" y="129"/>
                  </a:lnTo>
                  <a:lnTo>
                    <a:pt x="200" y="133"/>
                  </a:lnTo>
                  <a:lnTo>
                    <a:pt x="204" y="144"/>
                  </a:lnTo>
                  <a:lnTo>
                    <a:pt x="208" y="147"/>
                  </a:lnTo>
                  <a:lnTo>
                    <a:pt x="211" y="151"/>
                  </a:lnTo>
                  <a:lnTo>
                    <a:pt x="215" y="158"/>
                  </a:lnTo>
                  <a:lnTo>
                    <a:pt x="218" y="162"/>
                  </a:lnTo>
                  <a:lnTo>
                    <a:pt x="222" y="169"/>
                  </a:lnTo>
                  <a:lnTo>
                    <a:pt x="226" y="169"/>
                  </a:lnTo>
                  <a:lnTo>
                    <a:pt x="226" y="172"/>
                  </a:lnTo>
                  <a:lnTo>
                    <a:pt x="226" y="172"/>
                  </a:lnTo>
                  <a:lnTo>
                    <a:pt x="222" y="172"/>
                  </a:lnTo>
                  <a:lnTo>
                    <a:pt x="222" y="172"/>
                  </a:lnTo>
                  <a:lnTo>
                    <a:pt x="218" y="172"/>
                  </a:lnTo>
                  <a:lnTo>
                    <a:pt x="222" y="176"/>
                  </a:lnTo>
                  <a:lnTo>
                    <a:pt x="222" y="183"/>
                  </a:lnTo>
                  <a:lnTo>
                    <a:pt x="222" y="190"/>
                  </a:lnTo>
                  <a:lnTo>
                    <a:pt x="215" y="197"/>
                  </a:lnTo>
                  <a:lnTo>
                    <a:pt x="211" y="194"/>
                  </a:lnTo>
                  <a:lnTo>
                    <a:pt x="204" y="205"/>
                  </a:lnTo>
                  <a:lnTo>
                    <a:pt x="193" y="208"/>
                  </a:lnTo>
                  <a:lnTo>
                    <a:pt x="190" y="215"/>
                  </a:lnTo>
                  <a:lnTo>
                    <a:pt x="183" y="219"/>
                  </a:lnTo>
                  <a:lnTo>
                    <a:pt x="175" y="212"/>
                  </a:lnTo>
                  <a:lnTo>
                    <a:pt x="140" y="212"/>
                  </a:lnTo>
                  <a:lnTo>
                    <a:pt x="140" y="208"/>
                  </a:lnTo>
                  <a:lnTo>
                    <a:pt x="140" y="208"/>
                  </a:lnTo>
                  <a:lnTo>
                    <a:pt x="140" y="208"/>
                  </a:lnTo>
                  <a:lnTo>
                    <a:pt x="136" y="208"/>
                  </a:lnTo>
                  <a:lnTo>
                    <a:pt x="136" y="212"/>
                  </a:lnTo>
                  <a:lnTo>
                    <a:pt x="125" y="212"/>
                  </a:lnTo>
                  <a:lnTo>
                    <a:pt x="104" y="212"/>
                  </a:lnTo>
                  <a:lnTo>
                    <a:pt x="86" y="212"/>
                  </a:lnTo>
                  <a:lnTo>
                    <a:pt x="64" y="212"/>
                  </a:lnTo>
                  <a:lnTo>
                    <a:pt x="46" y="212"/>
                  </a:lnTo>
                  <a:lnTo>
                    <a:pt x="29" y="212"/>
                  </a:lnTo>
                  <a:lnTo>
                    <a:pt x="7" y="212"/>
                  </a:lnTo>
                  <a:lnTo>
                    <a:pt x="7" y="197"/>
                  </a:lnTo>
                  <a:close/>
                </a:path>
              </a:pathLst>
            </a:custGeom>
            <a:solidFill>
              <a:schemeClr val="tx1">
                <a:lumMod val="50000"/>
                <a:lumOff val="50000"/>
              </a:schemeClr>
            </a:solidFill>
            <a:ln>
              <a:solidFill>
                <a:schemeClr val="bg1"/>
              </a:solidFill>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1" name="Freeform 3460">
              <a:extLst>
                <a:ext uri="{FF2B5EF4-FFF2-40B4-BE49-F238E27FC236}">
                  <a16:creationId xmlns:a16="http://schemas.microsoft.com/office/drawing/2014/main" id="{3C96B59F-B4C6-4CAC-BB73-8E1657DB72C1}"/>
                </a:ext>
              </a:extLst>
            </p:cNvPr>
            <p:cNvSpPr>
              <a:spLocks/>
            </p:cNvSpPr>
            <p:nvPr/>
          </p:nvSpPr>
          <p:spPr bwMode="auto">
            <a:xfrm>
              <a:off x="6778625" y="3281275"/>
              <a:ext cx="358775" cy="347663"/>
            </a:xfrm>
            <a:custGeom>
              <a:avLst/>
              <a:gdLst>
                <a:gd name="T0" fmla="*/ 7 w 226"/>
                <a:gd name="T1" fmla="*/ 158 h 219"/>
                <a:gd name="T2" fmla="*/ 7 w 226"/>
                <a:gd name="T3" fmla="*/ 93 h 219"/>
                <a:gd name="T4" fmla="*/ 0 w 226"/>
                <a:gd name="T5" fmla="*/ 54 h 219"/>
                <a:gd name="T6" fmla="*/ 0 w 226"/>
                <a:gd name="T7" fmla="*/ 43 h 219"/>
                <a:gd name="T8" fmla="*/ 0 w 226"/>
                <a:gd name="T9" fmla="*/ 32 h 219"/>
                <a:gd name="T10" fmla="*/ 3 w 226"/>
                <a:gd name="T11" fmla="*/ 25 h 219"/>
                <a:gd name="T12" fmla="*/ 0 w 226"/>
                <a:gd name="T13" fmla="*/ 7 h 219"/>
                <a:gd name="T14" fmla="*/ 7 w 226"/>
                <a:gd name="T15" fmla="*/ 0 h 219"/>
                <a:gd name="T16" fmla="*/ 11 w 226"/>
                <a:gd name="T17" fmla="*/ 4 h 219"/>
                <a:gd name="T18" fmla="*/ 32 w 226"/>
                <a:gd name="T19" fmla="*/ 4 h 219"/>
                <a:gd name="T20" fmla="*/ 57 w 226"/>
                <a:gd name="T21" fmla="*/ 11 h 219"/>
                <a:gd name="T22" fmla="*/ 68 w 226"/>
                <a:gd name="T23" fmla="*/ 15 h 219"/>
                <a:gd name="T24" fmla="*/ 82 w 226"/>
                <a:gd name="T25" fmla="*/ 18 h 219"/>
                <a:gd name="T26" fmla="*/ 100 w 226"/>
                <a:gd name="T27" fmla="*/ 15 h 219"/>
                <a:gd name="T28" fmla="*/ 115 w 226"/>
                <a:gd name="T29" fmla="*/ 4 h 219"/>
                <a:gd name="T30" fmla="*/ 125 w 226"/>
                <a:gd name="T31" fmla="*/ 4 h 219"/>
                <a:gd name="T32" fmla="*/ 118 w 226"/>
                <a:gd name="T33" fmla="*/ 7 h 219"/>
                <a:gd name="T34" fmla="*/ 129 w 226"/>
                <a:gd name="T35" fmla="*/ 4 h 219"/>
                <a:gd name="T36" fmla="*/ 132 w 226"/>
                <a:gd name="T37" fmla="*/ 4 h 219"/>
                <a:gd name="T38" fmla="*/ 147 w 226"/>
                <a:gd name="T39" fmla="*/ 4 h 219"/>
                <a:gd name="T40" fmla="*/ 150 w 226"/>
                <a:gd name="T41" fmla="*/ 7 h 219"/>
                <a:gd name="T42" fmla="*/ 158 w 226"/>
                <a:gd name="T43" fmla="*/ 11 h 219"/>
                <a:gd name="T44" fmla="*/ 165 w 226"/>
                <a:gd name="T45" fmla="*/ 15 h 219"/>
                <a:gd name="T46" fmla="*/ 172 w 226"/>
                <a:gd name="T47" fmla="*/ 15 h 219"/>
                <a:gd name="T48" fmla="*/ 186 w 226"/>
                <a:gd name="T49" fmla="*/ 11 h 219"/>
                <a:gd name="T50" fmla="*/ 193 w 226"/>
                <a:gd name="T51" fmla="*/ 15 h 219"/>
                <a:gd name="T52" fmla="*/ 208 w 226"/>
                <a:gd name="T53" fmla="*/ 50 h 219"/>
                <a:gd name="T54" fmla="*/ 200 w 226"/>
                <a:gd name="T55" fmla="*/ 75 h 219"/>
                <a:gd name="T56" fmla="*/ 197 w 226"/>
                <a:gd name="T57" fmla="*/ 83 h 219"/>
                <a:gd name="T58" fmla="*/ 190 w 226"/>
                <a:gd name="T59" fmla="*/ 86 h 219"/>
                <a:gd name="T60" fmla="*/ 179 w 226"/>
                <a:gd name="T61" fmla="*/ 75 h 219"/>
                <a:gd name="T62" fmla="*/ 175 w 226"/>
                <a:gd name="T63" fmla="*/ 61 h 219"/>
                <a:gd name="T64" fmla="*/ 168 w 226"/>
                <a:gd name="T65" fmla="*/ 50 h 219"/>
                <a:gd name="T66" fmla="*/ 161 w 226"/>
                <a:gd name="T67" fmla="*/ 40 h 219"/>
                <a:gd name="T68" fmla="*/ 161 w 226"/>
                <a:gd name="T69" fmla="*/ 36 h 219"/>
                <a:gd name="T70" fmla="*/ 158 w 226"/>
                <a:gd name="T71" fmla="*/ 43 h 219"/>
                <a:gd name="T72" fmla="*/ 161 w 226"/>
                <a:gd name="T73" fmla="*/ 50 h 219"/>
                <a:gd name="T74" fmla="*/ 161 w 226"/>
                <a:gd name="T75" fmla="*/ 61 h 219"/>
                <a:gd name="T76" fmla="*/ 175 w 226"/>
                <a:gd name="T77" fmla="*/ 79 h 219"/>
                <a:gd name="T78" fmla="*/ 183 w 226"/>
                <a:gd name="T79" fmla="*/ 93 h 219"/>
                <a:gd name="T80" fmla="*/ 190 w 226"/>
                <a:gd name="T81" fmla="*/ 108 h 219"/>
                <a:gd name="T82" fmla="*/ 197 w 226"/>
                <a:gd name="T83" fmla="*/ 122 h 219"/>
                <a:gd name="T84" fmla="*/ 204 w 226"/>
                <a:gd name="T85" fmla="*/ 144 h 219"/>
                <a:gd name="T86" fmla="*/ 215 w 226"/>
                <a:gd name="T87" fmla="*/ 158 h 219"/>
                <a:gd name="T88" fmla="*/ 226 w 226"/>
                <a:gd name="T89" fmla="*/ 169 h 219"/>
                <a:gd name="T90" fmla="*/ 222 w 226"/>
                <a:gd name="T91" fmla="*/ 172 h 219"/>
                <a:gd name="T92" fmla="*/ 222 w 226"/>
                <a:gd name="T93" fmla="*/ 176 h 219"/>
                <a:gd name="T94" fmla="*/ 215 w 226"/>
                <a:gd name="T95" fmla="*/ 197 h 219"/>
                <a:gd name="T96" fmla="*/ 193 w 226"/>
                <a:gd name="T97" fmla="*/ 208 h 219"/>
                <a:gd name="T98" fmla="*/ 175 w 226"/>
                <a:gd name="T99" fmla="*/ 212 h 219"/>
                <a:gd name="T100" fmla="*/ 140 w 226"/>
                <a:gd name="T101" fmla="*/ 208 h 219"/>
                <a:gd name="T102" fmla="*/ 136 w 226"/>
                <a:gd name="T103" fmla="*/ 212 h 219"/>
                <a:gd name="T104" fmla="*/ 86 w 226"/>
                <a:gd name="T105" fmla="*/ 212 h 219"/>
                <a:gd name="T106" fmla="*/ 29 w 226"/>
                <a:gd name="T107" fmla="*/ 212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6" h="219">
                  <a:moveTo>
                    <a:pt x="7" y="197"/>
                  </a:moveTo>
                  <a:lnTo>
                    <a:pt x="7" y="180"/>
                  </a:lnTo>
                  <a:lnTo>
                    <a:pt x="7" y="158"/>
                  </a:lnTo>
                  <a:lnTo>
                    <a:pt x="7" y="136"/>
                  </a:lnTo>
                  <a:lnTo>
                    <a:pt x="7" y="115"/>
                  </a:lnTo>
                  <a:lnTo>
                    <a:pt x="7" y="93"/>
                  </a:lnTo>
                  <a:lnTo>
                    <a:pt x="7" y="75"/>
                  </a:lnTo>
                  <a:lnTo>
                    <a:pt x="7" y="58"/>
                  </a:lnTo>
                  <a:lnTo>
                    <a:pt x="0" y="54"/>
                  </a:lnTo>
                  <a:lnTo>
                    <a:pt x="3" y="47"/>
                  </a:lnTo>
                  <a:lnTo>
                    <a:pt x="3" y="47"/>
                  </a:lnTo>
                  <a:lnTo>
                    <a:pt x="0" y="43"/>
                  </a:lnTo>
                  <a:lnTo>
                    <a:pt x="0" y="36"/>
                  </a:lnTo>
                  <a:lnTo>
                    <a:pt x="0" y="36"/>
                  </a:lnTo>
                  <a:lnTo>
                    <a:pt x="0" y="32"/>
                  </a:lnTo>
                  <a:lnTo>
                    <a:pt x="3" y="32"/>
                  </a:lnTo>
                  <a:lnTo>
                    <a:pt x="3" y="29"/>
                  </a:lnTo>
                  <a:lnTo>
                    <a:pt x="3" y="25"/>
                  </a:lnTo>
                  <a:lnTo>
                    <a:pt x="3" y="22"/>
                  </a:lnTo>
                  <a:lnTo>
                    <a:pt x="3" y="11"/>
                  </a:lnTo>
                  <a:lnTo>
                    <a:pt x="0" y="7"/>
                  </a:lnTo>
                  <a:lnTo>
                    <a:pt x="0" y="7"/>
                  </a:lnTo>
                  <a:lnTo>
                    <a:pt x="3" y="4"/>
                  </a:lnTo>
                  <a:lnTo>
                    <a:pt x="7" y="0"/>
                  </a:lnTo>
                  <a:lnTo>
                    <a:pt x="7" y="0"/>
                  </a:lnTo>
                  <a:lnTo>
                    <a:pt x="11" y="4"/>
                  </a:lnTo>
                  <a:lnTo>
                    <a:pt x="11" y="4"/>
                  </a:lnTo>
                  <a:lnTo>
                    <a:pt x="18" y="4"/>
                  </a:lnTo>
                  <a:lnTo>
                    <a:pt x="25" y="0"/>
                  </a:lnTo>
                  <a:lnTo>
                    <a:pt x="32" y="4"/>
                  </a:lnTo>
                  <a:lnTo>
                    <a:pt x="43" y="4"/>
                  </a:lnTo>
                  <a:lnTo>
                    <a:pt x="50" y="7"/>
                  </a:lnTo>
                  <a:lnTo>
                    <a:pt x="57" y="11"/>
                  </a:lnTo>
                  <a:lnTo>
                    <a:pt x="61" y="11"/>
                  </a:lnTo>
                  <a:lnTo>
                    <a:pt x="64" y="11"/>
                  </a:lnTo>
                  <a:lnTo>
                    <a:pt x="68" y="15"/>
                  </a:lnTo>
                  <a:lnTo>
                    <a:pt x="75" y="15"/>
                  </a:lnTo>
                  <a:lnTo>
                    <a:pt x="79" y="15"/>
                  </a:lnTo>
                  <a:lnTo>
                    <a:pt x="82" y="18"/>
                  </a:lnTo>
                  <a:lnTo>
                    <a:pt x="86" y="18"/>
                  </a:lnTo>
                  <a:lnTo>
                    <a:pt x="93" y="18"/>
                  </a:lnTo>
                  <a:lnTo>
                    <a:pt x="100" y="15"/>
                  </a:lnTo>
                  <a:lnTo>
                    <a:pt x="104" y="11"/>
                  </a:lnTo>
                  <a:lnTo>
                    <a:pt x="111" y="7"/>
                  </a:lnTo>
                  <a:lnTo>
                    <a:pt x="115" y="4"/>
                  </a:lnTo>
                  <a:lnTo>
                    <a:pt x="118" y="4"/>
                  </a:lnTo>
                  <a:lnTo>
                    <a:pt x="122" y="4"/>
                  </a:lnTo>
                  <a:lnTo>
                    <a:pt x="125" y="4"/>
                  </a:lnTo>
                  <a:lnTo>
                    <a:pt x="125" y="4"/>
                  </a:lnTo>
                  <a:lnTo>
                    <a:pt x="118" y="7"/>
                  </a:lnTo>
                  <a:lnTo>
                    <a:pt x="118" y="7"/>
                  </a:lnTo>
                  <a:lnTo>
                    <a:pt x="118" y="7"/>
                  </a:lnTo>
                  <a:lnTo>
                    <a:pt x="125" y="7"/>
                  </a:lnTo>
                  <a:lnTo>
                    <a:pt x="129" y="4"/>
                  </a:lnTo>
                  <a:lnTo>
                    <a:pt x="129" y="4"/>
                  </a:lnTo>
                  <a:lnTo>
                    <a:pt x="132" y="4"/>
                  </a:lnTo>
                  <a:lnTo>
                    <a:pt x="132" y="4"/>
                  </a:lnTo>
                  <a:lnTo>
                    <a:pt x="143" y="4"/>
                  </a:lnTo>
                  <a:lnTo>
                    <a:pt x="143" y="4"/>
                  </a:lnTo>
                  <a:lnTo>
                    <a:pt x="147" y="4"/>
                  </a:lnTo>
                  <a:lnTo>
                    <a:pt x="147" y="4"/>
                  </a:lnTo>
                  <a:lnTo>
                    <a:pt x="150" y="7"/>
                  </a:lnTo>
                  <a:lnTo>
                    <a:pt x="150" y="7"/>
                  </a:lnTo>
                  <a:lnTo>
                    <a:pt x="150" y="7"/>
                  </a:lnTo>
                  <a:lnTo>
                    <a:pt x="154" y="11"/>
                  </a:lnTo>
                  <a:lnTo>
                    <a:pt x="158" y="11"/>
                  </a:lnTo>
                  <a:lnTo>
                    <a:pt x="158" y="15"/>
                  </a:lnTo>
                  <a:lnTo>
                    <a:pt x="161" y="15"/>
                  </a:lnTo>
                  <a:lnTo>
                    <a:pt x="165" y="15"/>
                  </a:lnTo>
                  <a:lnTo>
                    <a:pt x="168" y="15"/>
                  </a:lnTo>
                  <a:lnTo>
                    <a:pt x="168" y="15"/>
                  </a:lnTo>
                  <a:lnTo>
                    <a:pt x="172" y="15"/>
                  </a:lnTo>
                  <a:lnTo>
                    <a:pt x="172" y="15"/>
                  </a:lnTo>
                  <a:lnTo>
                    <a:pt x="183" y="15"/>
                  </a:lnTo>
                  <a:lnTo>
                    <a:pt x="186" y="11"/>
                  </a:lnTo>
                  <a:lnTo>
                    <a:pt x="193" y="7"/>
                  </a:lnTo>
                  <a:lnTo>
                    <a:pt x="193" y="11"/>
                  </a:lnTo>
                  <a:lnTo>
                    <a:pt x="193" y="15"/>
                  </a:lnTo>
                  <a:lnTo>
                    <a:pt x="193" y="15"/>
                  </a:lnTo>
                  <a:lnTo>
                    <a:pt x="200" y="36"/>
                  </a:lnTo>
                  <a:lnTo>
                    <a:pt x="208" y="50"/>
                  </a:lnTo>
                  <a:lnTo>
                    <a:pt x="204" y="58"/>
                  </a:lnTo>
                  <a:lnTo>
                    <a:pt x="204" y="68"/>
                  </a:lnTo>
                  <a:lnTo>
                    <a:pt x="200" y="75"/>
                  </a:lnTo>
                  <a:lnTo>
                    <a:pt x="200" y="79"/>
                  </a:lnTo>
                  <a:lnTo>
                    <a:pt x="200" y="83"/>
                  </a:lnTo>
                  <a:lnTo>
                    <a:pt x="197" y="83"/>
                  </a:lnTo>
                  <a:lnTo>
                    <a:pt x="197" y="86"/>
                  </a:lnTo>
                  <a:lnTo>
                    <a:pt x="193" y="86"/>
                  </a:lnTo>
                  <a:lnTo>
                    <a:pt x="190" y="86"/>
                  </a:lnTo>
                  <a:lnTo>
                    <a:pt x="190" y="83"/>
                  </a:lnTo>
                  <a:lnTo>
                    <a:pt x="183" y="79"/>
                  </a:lnTo>
                  <a:lnTo>
                    <a:pt x="179" y="75"/>
                  </a:lnTo>
                  <a:lnTo>
                    <a:pt x="175" y="68"/>
                  </a:lnTo>
                  <a:lnTo>
                    <a:pt x="175" y="68"/>
                  </a:lnTo>
                  <a:lnTo>
                    <a:pt x="175" y="61"/>
                  </a:lnTo>
                  <a:lnTo>
                    <a:pt x="172" y="61"/>
                  </a:lnTo>
                  <a:lnTo>
                    <a:pt x="168" y="54"/>
                  </a:lnTo>
                  <a:lnTo>
                    <a:pt x="168" y="50"/>
                  </a:lnTo>
                  <a:lnTo>
                    <a:pt x="165" y="47"/>
                  </a:lnTo>
                  <a:lnTo>
                    <a:pt x="165" y="40"/>
                  </a:lnTo>
                  <a:lnTo>
                    <a:pt x="161" y="40"/>
                  </a:lnTo>
                  <a:lnTo>
                    <a:pt x="161" y="36"/>
                  </a:lnTo>
                  <a:lnTo>
                    <a:pt x="161" y="36"/>
                  </a:lnTo>
                  <a:lnTo>
                    <a:pt x="161" y="36"/>
                  </a:lnTo>
                  <a:lnTo>
                    <a:pt x="158" y="40"/>
                  </a:lnTo>
                  <a:lnTo>
                    <a:pt x="161" y="40"/>
                  </a:lnTo>
                  <a:lnTo>
                    <a:pt x="158" y="43"/>
                  </a:lnTo>
                  <a:lnTo>
                    <a:pt x="158" y="47"/>
                  </a:lnTo>
                  <a:lnTo>
                    <a:pt x="158" y="47"/>
                  </a:lnTo>
                  <a:lnTo>
                    <a:pt x="161" y="50"/>
                  </a:lnTo>
                  <a:lnTo>
                    <a:pt x="161" y="54"/>
                  </a:lnTo>
                  <a:lnTo>
                    <a:pt x="161" y="54"/>
                  </a:lnTo>
                  <a:lnTo>
                    <a:pt x="161" y="61"/>
                  </a:lnTo>
                  <a:lnTo>
                    <a:pt x="165" y="61"/>
                  </a:lnTo>
                  <a:lnTo>
                    <a:pt x="168" y="72"/>
                  </a:lnTo>
                  <a:lnTo>
                    <a:pt x="175" y="79"/>
                  </a:lnTo>
                  <a:lnTo>
                    <a:pt x="179" y="83"/>
                  </a:lnTo>
                  <a:lnTo>
                    <a:pt x="179" y="83"/>
                  </a:lnTo>
                  <a:lnTo>
                    <a:pt x="183" y="93"/>
                  </a:lnTo>
                  <a:lnTo>
                    <a:pt x="183" y="93"/>
                  </a:lnTo>
                  <a:lnTo>
                    <a:pt x="186" y="101"/>
                  </a:lnTo>
                  <a:lnTo>
                    <a:pt x="190" y="108"/>
                  </a:lnTo>
                  <a:lnTo>
                    <a:pt x="190" y="111"/>
                  </a:lnTo>
                  <a:lnTo>
                    <a:pt x="190" y="115"/>
                  </a:lnTo>
                  <a:lnTo>
                    <a:pt x="197" y="122"/>
                  </a:lnTo>
                  <a:lnTo>
                    <a:pt x="197" y="129"/>
                  </a:lnTo>
                  <a:lnTo>
                    <a:pt x="200" y="133"/>
                  </a:lnTo>
                  <a:lnTo>
                    <a:pt x="204" y="144"/>
                  </a:lnTo>
                  <a:lnTo>
                    <a:pt x="208" y="147"/>
                  </a:lnTo>
                  <a:lnTo>
                    <a:pt x="211" y="151"/>
                  </a:lnTo>
                  <a:lnTo>
                    <a:pt x="215" y="158"/>
                  </a:lnTo>
                  <a:lnTo>
                    <a:pt x="218" y="162"/>
                  </a:lnTo>
                  <a:lnTo>
                    <a:pt x="222" y="169"/>
                  </a:lnTo>
                  <a:lnTo>
                    <a:pt x="226" y="169"/>
                  </a:lnTo>
                  <a:lnTo>
                    <a:pt x="226" y="172"/>
                  </a:lnTo>
                  <a:lnTo>
                    <a:pt x="226" y="172"/>
                  </a:lnTo>
                  <a:lnTo>
                    <a:pt x="222" y="172"/>
                  </a:lnTo>
                  <a:lnTo>
                    <a:pt x="222" y="172"/>
                  </a:lnTo>
                  <a:lnTo>
                    <a:pt x="218" y="172"/>
                  </a:lnTo>
                  <a:lnTo>
                    <a:pt x="222" y="176"/>
                  </a:lnTo>
                  <a:lnTo>
                    <a:pt x="222" y="183"/>
                  </a:lnTo>
                  <a:lnTo>
                    <a:pt x="222" y="190"/>
                  </a:lnTo>
                  <a:lnTo>
                    <a:pt x="215" y="197"/>
                  </a:lnTo>
                  <a:lnTo>
                    <a:pt x="211" y="194"/>
                  </a:lnTo>
                  <a:lnTo>
                    <a:pt x="204" y="205"/>
                  </a:lnTo>
                  <a:lnTo>
                    <a:pt x="193" y="208"/>
                  </a:lnTo>
                  <a:lnTo>
                    <a:pt x="190" y="215"/>
                  </a:lnTo>
                  <a:lnTo>
                    <a:pt x="183" y="219"/>
                  </a:lnTo>
                  <a:lnTo>
                    <a:pt x="175" y="212"/>
                  </a:lnTo>
                  <a:lnTo>
                    <a:pt x="140" y="212"/>
                  </a:lnTo>
                  <a:lnTo>
                    <a:pt x="140" y="208"/>
                  </a:lnTo>
                  <a:lnTo>
                    <a:pt x="140" y="208"/>
                  </a:lnTo>
                  <a:lnTo>
                    <a:pt x="140" y="208"/>
                  </a:lnTo>
                  <a:lnTo>
                    <a:pt x="136" y="208"/>
                  </a:lnTo>
                  <a:lnTo>
                    <a:pt x="136" y="212"/>
                  </a:lnTo>
                  <a:lnTo>
                    <a:pt x="125" y="212"/>
                  </a:lnTo>
                  <a:lnTo>
                    <a:pt x="104" y="212"/>
                  </a:lnTo>
                  <a:lnTo>
                    <a:pt x="86" y="212"/>
                  </a:lnTo>
                  <a:lnTo>
                    <a:pt x="64" y="212"/>
                  </a:lnTo>
                  <a:lnTo>
                    <a:pt x="46" y="212"/>
                  </a:lnTo>
                  <a:lnTo>
                    <a:pt x="29" y="212"/>
                  </a:lnTo>
                  <a:lnTo>
                    <a:pt x="7" y="212"/>
                  </a:lnTo>
                  <a:lnTo>
                    <a:pt x="7" y="197"/>
                  </a:lnTo>
                </a:path>
              </a:pathLst>
            </a:custGeom>
            <a:solidFill>
              <a:schemeClr val="tx1">
                <a:lumMod val="50000"/>
                <a:lumOff val="50000"/>
              </a:schemeClr>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2" name="Freeform 3461">
              <a:extLst>
                <a:ext uri="{FF2B5EF4-FFF2-40B4-BE49-F238E27FC236}">
                  <a16:creationId xmlns:a16="http://schemas.microsoft.com/office/drawing/2014/main" id="{F3927273-6F9A-4C4F-8D55-3CAB5F7520D2}"/>
                </a:ext>
              </a:extLst>
            </p:cNvPr>
            <p:cNvSpPr>
              <a:spLocks/>
            </p:cNvSpPr>
            <p:nvPr/>
          </p:nvSpPr>
          <p:spPr bwMode="auto">
            <a:xfrm>
              <a:off x="6380162" y="4170275"/>
              <a:ext cx="614363" cy="603250"/>
            </a:xfrm>
            <a:custGeom>
              <a:avLst/>
              <a:gdLst>
                <a:gd name="T0" fmla="*/ 355 w 387"/>
                <a:gd name="T1" fmla="*/ 251 h 380"/>
                <a:gd name="T2" fmla="*/ 348 w 387"/>
                <a:gd name="T3" fmla="*/ 229 h 380"/>
                <a:gd name="T4" fmla="*/ 344 w 387"/>
                <a:gd name="T5" fmla="*/ 197 h 380"/>
                <a:gd name="T6" fmla="*/ 344 w 387"/>
                <a:gd name="T7" fmla="*/ 183 h 380"/>
                <a:gd name="T8" fmla="*/ 344 w 387"/>
                <a:gd name="T9" fmla="*/ 165 h 380"/>
                <a:gd name="T10" fmla="*/ 348 w 387"/>
                <a:gd name="T11" fmla="*/ 147 h 380"/>
                <a:gd name="T12" fmla="*/ 355 w 387"/>
                <a:gd name="T13" fmla="*/ 125 h 380"/>
                <a:gd name="T14" fmla="*/ 362 w 387"/>
                <a:gd name="T15" fmla="*/ 93 h 380"/>
                <a:gd name="T16" fmla="*/ 376 w 387"/>
                <a:gd name="T17" fmla="*/ 75 h 380"/>
                <a:gd name="T18" fmla="*/ 387 w 387"/>
                <a:gd name="T19" fmla="*/ 64 h 380"/>
                <a:gd name="T20" fmla="*/ 376 w 387"/>
                <a:gd name="T21" fmla="*/ 54 h 380"/>
                <a:gd name="T22" fmla="*/ 376 w 387"/>
                <a:gd name="T23" fmla="*/ 36 h 380"/>
                <a:gd name="T24" fmla="*/ 355 w 387"/>
                <a:gd name="T25" fmla="*/ 14 h 380"/>
                <a:gd name="T26" fmla="*/ 330 w 387"/>
                <a:gd name="T27" fmla="*/ 21 h 380"/>
                <a:gd name="T28" fmla="*/ 312 w 387"/>
                <a:gd name="T29" fmla="*/ 3 h 380"/>
                <a:gd name="T30" fmla="*/ 287 w 387"/>
                <a:gd name="T31" fmla="*/ 0 h 380"/>
                <a:gd name="T32" fmla="*/ 258 w 387"/>
                <a:gd name="T33" fmla="*/ 7 h 380"/>
                <a:gd name="T34" fmla="*/ 251 w 387"/>
                <a:gd name="T35" fmla="*/ 3 h 380"/>
                <a:gd name="T36" fmla="*/ 222 w 387"/>
                <a:gd name="T37" fmla="*/ 11 h 380"/>
                <a:gd name="T38" fmla="*/ 186 w 387"/>
                <a:gd name="T39" fmla="*/ 21 h 380"/>
                <a:gd name="T40" fmla="*/ 161 w 387"/>
                <a:gd name="T41" fmla="*/ 11 h 380"/>
                <a:gd name="T42" fmla="*/ 140 w 387"/>
                <a:gd name="T43" fmla="*/ 7 h 380"/>
                <a:gd name="T44" fmla="*/ 133 w 387"/>
                <a:gd name="T45" fmla="*/ 29 h 380"/>
                <a:gd name="T46" fmla="*/ 118 w 387"/>
                <a:gd name="T47" fmla="*/ 61 h 380"/>
                <a:gd name="T48" fmla="*/ 111 w 387"/>
                <a:gd name="T49" fmla="*/ 122 h 380"/>
                <a:gd name="T50" fmla="*/ 79 w 387"/>
                <a:gd name="T51" fmla="*/ 158 h 380"/>
                <a:gd name="T52" fmla="*/ 65 w 387"/>
                <a:gd name="T53" fmla="*/ 194 h 380"/>
                <a:gd name="T54" fmla="*/ 40 w 387"/>
                <a:gd name="T55" fmla="*/ 201 h 380"/>
                <a:gd name="T56" fmla="*/ 25 w 387"/>
                <a:gd name="T57" fmla="*/ 208 h 380"/>
                <a:gd name="T58" fmla="*/ 4 w 387"/>
                <a:gd name="T59" fmla="*/ 211 h 380"/>
                <a:gd name="T60" fmla="*/ 0 w 387"/>
                <a:gd name="T61" fmla="*/ 229 h 380"/>
                <a:gd name="T62" fmla="*/ 4 w 387"/>
                <a:gd name="T63" fmla="*/ 233 h 380"/>
                <a:gd name="T64" fmla="*/ 25 w 387"/>
                <a:gd name="T65" fmla="*/ 229 h 380"/>
                <a:gd name="T66" fmla="*/ 57 w 387"/>
                <a:gd name="T67" fmla="*/ 229 h 380"/>
                <a:gd name="T68" fmla="*/ 83 w 387"/>
                <a:gd name="T69" fmla="*/ 229 h 380"/>
                <a:gd name="T70" fmla="*/ 90 w 387"/>
                <a:gd name="T71" fmla="*/ 244 h 380"/>
                <a:gd name="T72" fmla="*/ 108 w 387"/>
                <a:gd name="T73" fmla="*/ 272 h 380"/>
                <a:gd name="T74" fmla="*/ 136 w 387"/>
                <a:gd name="T75" fmla="*/ 272 h 380"/>
                <a:gd name="T76" fmla="*/ 143 w 387"/>
                <a:gd name="T77" fmla="*/ 262 h 380"/>
                <a:gd name="T78" fmla="*/ 165 w 387"/>
                <a:gd name="T79" fmla="*/ 251 h 380"/>
                <a:gd name="T80" fmla="*/ 194 w 387"/>
                <a:gd name="T81" fmla="*/ 262 h 380"/>
                <a:gd name="T82" fmla="*/ 194 w 387"/>
                <a:gd name="T83" fmla="*/ 294 h 380"/>
                <a:gd name="T84" fmla="*/ 201 w 387"/>
                <a:gd name="T85" fmla="*/ 319 h 380"/>
                <a:gd name="T86" fmla="*/ 197 w 387"/>
                <a:gd name="T87" fmla="*/ 337 h 380"/>
                <a:gd name="T88" fmla="*/ 204 w 387"/>
                <a:gd name="T89" fmla="*/ 341 h 380"/>
                <a:gd name="T90" fmla="*/ 226 w 387"/>
                <a:gd name="T91" fmla="*/ 333 h 380"/>
                <a:gd name="T92" fmla="*/ 240 w 387"/>
                <a:gd name="T93" fmla="*/ 330 h 380"/>
                <a:gd name="T94" fmla="*/ 247 w 387"/>
                <a:gd name="T95" fmla="*/ 337 h 380"/>
                <a:gd name="T96" fmla="*/ 258 w 387"/>
                <a:gd name="T97" fmla="*/ 337 h 380"/>
                <a:gd name="T98" fmla="*/ 272 w 387"/>
                <a:gd name="T99" fmla="*/ 348 h 380"/>
                <a:gd name="T100" fmla="*/ 294 w 387"/>
                <a:gd name="T101" fmla="*/ 351 h 380"/>
                <a:gd name="T102" fmla="*/ 319 w 387"/>
                <a:gd name="T103" fmla="*/ 359 h 380"/>
                <a:gd name="T104" fmla="*/ 333 w 387"/>
                <a:gd name="T105" fmla="*/ 373 h 380"/>
                <a:gd name="T106" fmla="*/ 348 w 387"/>
                <a:gd name="T107" fmla="*/ 377 h 380"/>
                <a:gd name="T108" fmla="*/ 355 w 387"/>
                <a:gd name="T109" fmla="*/ 380 h 380"/>
                <a:gd name="T110" fmla="*/ 355 w 387"/>
                <a:gd name="T111" fmla="*/ 359 h 380"/>
                <a:gd name="T112" fmla="*/ 337 w 387"/>
                <a:gd name="T113" fmla="*/ 359 h 380"/>
                <a:gd name="T114" fmla="*/ 330 w 387"/>
                <a:gd name="T115" fmla="*/ 344 h 380"/>
                <a:gd name="T116" fmla="*/ 337 w 387"/>
                <a:gd name="T117" fmla="*/ 308 h 380"/>
                <a:gd name="T118" fmla="*/ 337 w 387"/>
                <a:gd name="T119" fmla="*/ 290 h 380"/>
                <a:gd name="T120" fmla="*/ 348 w 387"/>
                <a:gd name="T121" fmla="*/ 2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7" h="380">
                  <a:moveTo>
                    <a:pt x="373" y="276"/>
                  </a:moveTo>
                  <a:lnTo>
                    <a:pt x="369" y="262"/>
                  </a:lnTo>
                  <a:lnTo>
                    <a:pt x="366" y="258"/>
                  </a:lnTo>
                  <a:lnTo>
                    <a:pt x="362" y="258"/>
                  </a:lnTo>
                  <a:lnTo>
                    <a:pt x="355" y="251"/>
                  </a:lnTo>
                  <a:lnTo>
                    <a:pt x="351" y="247"/>
                  </a:lnTo>
                  <a:lnTo>
                    <a:pt x="351" y="244"/>
                  </a:lnTo>
                  <a:lnTo>
                    <a:pt x="348" y="240"/>
                  </a:lnTo>
                  <a:lnTo>
                    <a:pt x="348" y="233"/>
                  </a:lnTo>
                  <a:lnTo>
                    <a:pt x="348" y="229"/>
                  </a:lnTo>
                  <a:lnTo>
                    <a:pt x="348" y="226"/>
                  </a:lnTo>
                  <a:lnTo>
                    <a:pt x="344" y="219"/>
                  </a:lnTo>
                  <a:lnTo>
                    <a:pt x="344" y="211"/>
                  </a:lnTo>
                  <a:lnTo>
                    <a:pt x="344" y="208"/>
                  </a:lnTo>
                  <a:lnTo>
                    <a:pt x="344" y="197"/>
                  </a:lnTo>
                  <a:lnTo>
                    <a:pt x="344" y="194"/>
                  </a:lnTo>
                  <a:lnTo>
                    <a:pt x="344" y="197"/>
                  </a:lnTo>
                  <a:lnTo>
                    <a:pt x="344" y="194"/>
                  </a:lnTo>
                  <a:lnTo>
                    <a:pt x="344" y="190"/>
                  </a:lnTo>
                  <a:lnTo>
                    <a:pt x="344" y="183"/>
                  </a:lnTo>
                  <a:lnTo>
                    <a:pt x="348" y="179"/>
                  </a:lnTo>
                  <a:lnTo>
                    <a:pt x="348" y="176"/>
                  </a:lnTo>
                  <a:lnTo>
                    <a:pt x="348" y="168"/>
                  </a:lnTo>
                  <a:lnTo>
                    <a:pt x="344" y="165"/>
                  </a:lnTo>
                  <a:lnTo>
                    <a:pt x="344" y="165"/>
                  </a:lnTo>
                  <a:lnTo>
                    <a:pt x="340" y="161"/>
                  </a:lnTo>
                  <a:lnTo>
                    <a:pt x="340" y="161"/>
                  </a:lnTo>
                  <a:lnTo>
                    <a:pt x="340" y="158"/>
                  </a:lnTo>
                  <a:lnTo>
                    <a:pt x="344" y="150"/>
                  </a:lnTo>
                  <a:lnTo>
                    <a:pt x="348" y="147"/>
                  </a:lnTo>
                  <a:lnTo>
                    <a:pt x="348" y="143"/>
                  </a:lnTo>
                  <a:lnTo>
                    <a:pt x="351" y="140"/>
                  </a:lnTo>
                  <a:lnTo>
                    <a:pt x="355" y="136"/>
                  </a:lnTo>
                  <a:lnTo>
                    <a:pt x="355" y="136"/>
                  </a:lnTo>
                  <a:lnTo>
                    <a:pt x="355" y="125"/>
                  </a:lnTo>
                  <a:lnTo>
                    <a:pt x="355" y="118"/>
                  </a:lnTo>
                  <a:lnTo>
                    <a:pt x="355" y="111"/>
                  </a:lnTo>
                  <a:lnTo>
                    <a:pt x="358" y="100"/>
                  </a:lnTo>
                  <a:lnTo>
                    <a:pt x="362" y="97"/>
                  </a:lnTo>
                  <a:lnTo>
                    <a:pt x="362" y="93"/>
                  </a:lnTo>
                  <a:lnTo>
                    <a:pt x="366" y="90"/>
                  </a:lnTo>
                  <a:lnTo>
                    <a:pt x="373" y="82"/>
                  </a:lnTo>
                  <a:lnTo>
                    <a:pt x="373" y="82"/>
                  </a:lnTo>
                  <a:lnTo>
                    <a:pt x="376" y="79"/>
                  </a:lnTo>
                  <a:lnTo>
                    <a:pt x="376" y="75"/>
                  </a:lnTo>
                  <a:lnTo>
                    <a:pt x="380" y="75"/>
                  </a:lnTo>
                  <a:lnTo>
                    <a:pt x="383" y="72"/>
                  </a:lnTo>
                  <a:lnTo>
                    <a:pt x="387" y="68"/>
                  </a:lnTo>
                  <a:lnTo>
                    <a:pt x="387" y="64"/>
                  </a:lnTo>
                  <a:lnTo>
                    <a:pt x="387" y="64"/>
                  </a:lnTo>
                  <a:lnTo>
                    <a:pt x="387" y="61"/>
                  </a:lnTo>
                  <a:lnTo>
                    <a:pt x="383" y="61"/>
                  </a:lnTo>
                  <a:lnTo>
                    <a:pt x="380" y="61"/>
                  </a:lnTo>
                  <a:lnTo>
                    <a:pt x="380" y="57"/>
                  </a:lnTo>
                  <a:lnTo>
                    <a:pt x="376" y="54"/>
                  </a:lnTo>
                  <a:lnTo>
                    <a:pt x="376" y="46"/>
                  </a:lnTo>
                  <a:lnTo>
                    <a:pt x="380" y="39"/>
                  </a:lnTo>
                  <a:lnTo>
                    <a:pt x="380" y="36"/>
                  </a:lnTo>
                  <a:lnTo>
                    <a:pt x="380" y="36"/>
                  </a:lnTo>
                  <a:lnTo>
                    <a:pt x="376" y="36"/>
                  </a:lnTo>
                  <a:lnTo>
                    <a:pt x="376" y="32"/>
                  </a:lnTo>
                  <a:lnTo>
                    <a:pt x="373" y="29"/>
                  </a:lnTo>
                  <a:lnTo>
                    <a:pt x="366" y="25"/>
                  </a:lnTo>
                  <a:lnTo>
                    <a:pt x="358" y="18"/>
                  </a:lnTo>
                  <a:lnTo>
                    <a:pt x="355" y="14"/>
                  </a:lnTo>
                  <a:lnTo>
                    <a:pt x="348" y="18"/>
                  </a:lnTo>
                  <a:lnTo>
                    <a:pt x="344" y="18"/>
                  </a:lnTo>
                  <a:lnTo>
                    <a:pt x="337" y="18"/>
                  </a:lnTo>
                  <a:lnTo>
                    <a:pt x="333" y="18"/>
                  </a:lnTo>
                  <a:lnTo>
                    <a:pt x="330" y="21"/>
                  </a:lnTo>
                  <a:lnTo>
                    <a:pt x="323" y="18"/>
                  </a:lnTo>
                  <a:lnTo>
                    <a:pt x="319" y="14"/>
                  </a:lnTo>
                  <a:lnTo>
                    <a:pt x="319" y="11"/>
                  </a:lnTo>
                  <a:lnTo>
                    <a:pt x="312" y="7"/>
                  </a:lnTo>
                  <a:lnTo>
                    <a:pt x="312" y="3"/>
                  </a:lnTo>
                  <a:lnTo>
                    <a:pt x="301" y="3"/>
                  </a:lnTo>
                  <a:lnTo>
                    <a:pt x="297" y="7"/>
                  </a:lnTo>
                  <a:lnTo>
                    <a:pt x="294" y="3"/>
                  </a:lnTo>
                  <a:lnTo>
                    <a:pt x="290" y="7"/>
                  </a:lnTo>
                  <a:lnTo>
                    <a:pt x="287" y="0"/>
                  </a:lnTo>
                  <a:lnTo>
                    <a:pt x="280" y="3"/>
                  </a:lnTo>
                  <a:lnTo>
                    <a:pt x="272" y="3"/>
                  </a:lnTo>
                  <a:lnTo>
                    <a:pt x="265" y="3"/>
                  </a:lnTo>
                  <a:lnTo>
                    <a:pt x="262" y="7"/>
                  </a:lnTo>
                  <a:lnTo>
                    <a:pt x="258" y="7"/>
                  </a:lnTo>
                  <a:lnTo>
                    <a:pt x="254" y="7"/>
                  </a:lnTo>
                  <a:lnTo>
                    <a:pt x="251" y="7"/>
                  </a:lnTo>
                  <a:lnTo>
                    <a:pt x="254" y="7"/>
                  </a:lnTo>
                  <a:lnTo>
                    <a:pt x="251" y="3"/>
                  </a:lnTo>
                  <a:lnTo>
                    <a:pt x="251" y="3"/>
                  </a:lnTo>
                  <a:lnTo>
                    <a:pt x="247" y="7"/>
                  </a:lnTo>
                  <a:lnTo>
                    <a:pt x="237" y="7"/>
                  </a:lnTo>
                  <a:lnTo>
                    <a:pt x="233" y="11"/>
                  </a:lnTo>
                  <a:lnTo>
                    <a:pt x="226" y="14"/>
                  </a:lnTo>
                  <a:lnTo>
                    <a:pt x="222" y="11"/>
                  </a:lnTo>
                  <a:lnTo>
                    <a:pt x="215" y="11"/>
                  </a:lnTo>
                  <a:lnTo>
                    <a:pt x="211" y="14"/>
                  </a:lnTo>
                  <a:lnTo>
                    <a:pt x="208" y="18"/>
                  </a:lnTo>
                  <a:lnTo>
                    <a:pt x="208" y="21"/>
                  </a:lnTo>
                  <a:lnTo>
                    <a:pt x="186" y="21"/>
                  </a:lnTo>
                  <a:lnTo>
                    <a:pt x="179" y="18"/>
                  </a:lnTo>
                  <a:lnTo>
                    <a:pt x="176" y="14"/>
                  </a:lnTo>
                  <a:lnTo>
                    <a:pt x="172" y="18"/>
                  </a:lnTo>
                  <a:lnTo>
                    <a:pt x="169" y="18"/>
                  </a:lnTo>
                  <a:lnTo>
                    <a:pt x="161" y="11"/>
                  </a:lnTo>
                  <a:lnTo>
                    <a:pt x="161" y="7"/>
                  </a:lnTo>
                  <a:lnTo>
                    <a:pt x="158" y="3"/>
                  </a:lnTo>
                  <a:lnTo>
                    <a:pt x="151" y="3"/>
                  </a:lnTo>
                  <a:lnTo>
                    <a:pt x="147" y="3"/>
                  </a:lnTo>
                  <a:lnTo>
                    <a:pt x="140" y="7"/>
                  </a:lnTo>
                  <a:lnTo>
                    <a:pt x="140" y="11"/>
                  </a:lnTo>
                  <a:lnTo>
                    <a:pt x="136" y="14"/>
                  </a:lnTo>
                  <a:lnTo>
                    <a:pt x="133" y="18"/>
                  </a:lnTo>
                  <a:lnTo>
                    <a:pt x="133" y="21"/>
                  </a:lnTo>
                  <a:lnTo>
                    <a:pt x="133" y="29"/>
                  </a:lnTo>
                  <a:lnTo>
                    <a:pt x="133" y="32"/>
                  </a:lnTo>
                  <a:lnTo>
                    <a:pt x="129" y="32"/>
                  </a:lnTo>
                  <a:lnTo>
                    <a:pt x="129" y="39"/>
                  </a:lnTo>
                  <a:lnTo>
                    <a:pt x="129" y="46"/>
                  </a:lnTo>
                  <a:lnTo>
                    <a:pt x="118" y="61"/>
                  </a:lnTo>
                  <a:lnTo>
                    <a:pt x="115" y="68"/>
                  </a:lnTo>
                  <a:lnTo>
                    <a:pt x="115" y="86"/>
                  </a:lnTo>
                  <a:lnTo>
                    <a:pt x="111" y="111"/>
                  </a:lnTo>
                  <a:lnTo>
                    <a:pt x="111" y="122"/>
                  </a:lnTo>
                  <a:lnTo>
                    <a:pt x="111" y="122"/>
                  </a:lnTo>
                  <a:lnTo>
                    <a:pt x="104" y="129"/>
                  </a:lnTo>
                  <a:lnTo>
                    <a:pt x="97" y="133"/>
                  </a:lnTo>
                  <a:lnTo>
                    <a:pt x="90" y="140"/>
                  </a:lnTo>
                  <a:lnTo>
                    <a:pt x="83" y="150"/>
                  </a:lnTo>
                  <a:lnTo>
                    <a:pt x="79" y="158"/>
                  </a:lnTo>
                  <a:lnTo>
                    <a:pt x="79" y="168"/>
                  </a:lnTo>
                  <a:lnTo>
                    <a:pt x="79" y="176"/>
                  </a:lnTo>
                  <a:lnTo>
                    <a:pt x="75" y="179"/>
                  </a:lnTo>
                  <a:lnTo>
                    <a:pt x="72" y="190"/>
                  </a:lnTo>
                  <a:lnTo>
                    <a:pt x="65" y="194"/>
                  </a:lnTo>
                  <a:lnTo>
                    <a:pt x="61" y="197"/>
                  </a:lnTo>
                  <a:lnTo>
                    <a:pt x="54" y="204"/>
                  </a:lnTo>
                  <a:lnTo>
                    <a:pt x="43" y="208"/>
                  </a:lnTo>
                  <a:lnTo>
                    <a:pt x="40" y="208"/>
                  </a:lnTo>
                  <a:lnTo>
                    <a:pt x="40" y="201"/>
                  </a:lnTo>
                  <a:lnTo>
                    <a:pt x="40" y="197"/>
                  </a:lnTo>
                  <a:lnTo>
                    <a:pt x="36" y="201"/>
                  </a:lnTo>
                  <a:lnTo>
                    <a:pt x="29" y="201"/>
                  </a:lnTo>
                  <a:lnTo>
                    <a:pt x="25" y="204"/>
                  </a:lnTo>
                  <a:lnTo>
                    <a:pt x="25" y="208"/>
                  </a:lnTo>
                  <a:lnTo>
                    <a:pt x="18" y="208"/>
                  </a:lnTo>
                  <a:lnTo>
                    <a:pt x="14" y="204"/>
                  </a:lnTo>
                  <a:lnTo>
                    <a:pt x="11" y="204"/>
                  </a:lnTo>
                  <a:lnTo>
                    <a:pt x="7" y="208"/>
                  </a:lnTo>
                  <a:lnTo>
                    <a:pt x="4" y="211"/>
                  </a:lnTo>
                  <a:lnTo>
                    <a:pt x="4" y="215"/>
                  </a:lnTo>
                  <a:lnTo>
                    <a:pt x="4" y="222"/>
                  </a:lnTo>
                  <a:lnTo>
                    <a:pt x="4" y="226"/>
                  </a:lnTo>
                  <a:lnTo>
                    <a:pt x="0" y="229"/>
                  </a:lnTo>
                  <a:lnTo>
                    <a:pt x="0" y="229"/>
                  </a:lnTo>
                  <a:lnTo>
                    <a:pt x="0" y="233"/>
                  </a:lnTo>
                  <a:lnTo>
                    <a:pt x="0" y="237"/>
                  </a:lnTo>
                  <a:lnTo>
                    <a:pt x="0" y="237"/>
                  </a:lnTo>
                  <a:lnTo>
                    <a:pt x="0" y="237"/>
                  </a:lnTo>
                  <a:lnTo>
                    <a:pt x="4" y="233"/>
                  </a:lnTo>
                  <a:lnTo>
                    <a:pt x="7" y="233"/>
                  </a:lnTo>
                  <a:lnTo>
                    <a:pt x="14" y="229"/>
                  </a:lnTo>
                  <a:lnTo>
                    <a:pt x="18" y="229"/>
                  </a:lnTo>
                  <a:lnTo>
                    <a:pt x="22" y="229"/>
                  </a:lnTo>
                  <a:lnTo>
                    <a:pt x="25" y="229"/>
                  </a:lnTo>
                  <a:lnTo>
                    <a:pt x="32" y="229"/>
                  </a:lnTo>
                  <a:lnTo>
                    <a:pt x="43" y="226"/>
                  </a:lnTo>
                  <a:lnTo>
                    <a:pt x="43" y="229"/>
                  </a:lnTo>
                  <a:lnTo>
                    <a:pt x="50" y="229"/>
                  </a:lnTo>
                  <a:lnTo>
                    <a:pt x="57" y="229"/>
                  </a:lnTo>
                  <a:lnTo>
                    <a:pt x="61" y="229"/>
                  </a:lnTo>
                  <a:lnTo>
                    <a:pt x="75" y="226"/>
                  </a:lnTo>
                  <a:lnTo>
                    <a:pt x="79" y="226"/>
                  </a:lnTo>
                  <a:lnTo>
                    <a:pt x="79" y="229"/>
                  </a:lnTo>
                  <a:lnTo>
                    <a:pt x="83" y="229"/>
                  </a:lnTo>
                  <a:lnTo>
                    <a:pt x="83" y="229"/>
                  </a:lnTo>
                  <a:lnTo>
                    <a:pt x="86" y="229"/>
                  </a:lnTo>
                  <a:lnTo>
                    <a:pt x="86" y="233"/>
                  </a:lnTo>
                  <a:lnTo>
                    <a:pt x="90" y="240"/>
                  </a:lnTo>
                  <a:lnTo>
                    <a:pt x="90" y="244"/>
                  </a:lnTo>
                  <a:lnTo>
                    <a:pt x="90" y="247"/>
                  </a:lnTo>
                  <a:lnTo>
                    <a:pt x="93" y="251"/>
                  </a:lnTo>
                  <a:lnTo>
                    <a:pt x="93" y="258"/>
                  </a:lnTo>
                  <a:lnTo>
                    <a:pt x="97" y="262"/>
                  </a:lnTo>
                  <a:lnTo>
                    <a:pt x="108" y="272"/>
                  </a:lnTo>
                  <a:lnTo>
                    <a:pt x="111" y="276"/>
                  </a:lnTo>
                  <a:lnTo>
                    <a:pt x="115" y="276"/>
                  </a:lnTo>
                  <a:lnTo>
                    <a:pt x="126" y="272"/>
                  </a:lnTo>
                  <a:lnTo>
                    <a:pt x="129" y="272"/>
                  </a:lnTo>
                  <a:lnTo>
                    <a:pt x="136" y="272"/>
                  </a:lnTo>
                  <a:lnTo>
                    <a:pt x="143" y="272"/>
                  </a:lnTo>
                  <a:lnTo>
                    <a:pt x="143" y="265"/>
                  </a:lnTo>
                  <a:lnTo>
                    <a:pt x="143" y="265"/>
                  </a:lnTo>
                  <a:lnTo>
                    <a:pt x="143" y="262"/>
                  </a:lnTo>
                  <a:lnTo>
                    <a:pt x="143" y="262"/>
                  </a:lnTo>
                  <a:lnTo>
                    <a:pt x="147" y="258"/>
                  </a:lnTo>
                  <a:lnTo>
                    <a:pt x="147" y="255"/>
                  </a:lnTo>
                  <a:lnTo>
                    <a:pt x="147" y="251"/>
                  </a:lnTo>
                  <a:lnTo>
                    <a:pt x="161" y="251"/>
                  </a:lnTo>
                  <a:lnTo>
                    <a:pt x="165" y="251"/>
                  </a:lnTo>
                  <a:lnTo>
                    <a:pt x="172" y="251"/>
                  </a:lnTo>
                  <a:lnTo>
                    <a:pt x="172" y="258"/>
                  </a:lnTo>
                  <a:lnTo>
                    <a:pt x="190" y="258"/>
                  </a:lnTo>
                  <a:lnTo>
                    <a:pt x="190" y="258"/>
                  </a:lnTo>
                  <a:lnTo>
                    <a:pt x="194" y="262"/>
                  </a:lnTo>
                  <a:lnTo>
                    <a:pt x="194" y="276"/>
                  </a:lnTo>
                  <a:lnTo>
                    <a:pt x="194" y="280"/>
                  </a:lnTo>
                  <a:lnTo>
                    <a:pt x="194" y="283"/>
                  </a:lnTo>
                  <a:lnTo>
                    <a:pt x="194" y="290"/>
                  </a:lnTo>
                  <a:lnTo>
                    <a:pt x="194" y="294"/>
                  </a:lnTo>
                  <a:lnTo>
                    <a:pt x="194" y="298"/>
                  </a:lnTo>
                  <a:lnTo>
                    <a:pt x="194" y="301"/>
                  </a:lnTo>
                  <a:lnTo>
                    <a:pt x="194" y="305"/>
                  </a:lnTo>
                  <a:lnTo>
                    <a:pt x="197" y="312"/>
                  </a:lnTo>
                  <a:lnTo>
                    <a:pt x="201" y="319"/>
                  </a:lnTo>
                  <a:lnTo>
                    <a:pt x="201" y="326"/>
                  </a:lnTo>
                  <a:lnTo>
                    <a:pt x="201" y="326"/>
                  </a:lnTo>
                  <a:lnTo>
                    <a:pt x="201" y="330"/>
                  </a:lnTo>
                  <a:lnTo>
                    <a:pt x="197" y="333"/>
                  </a:lnTo>
                  <a:lnTo>
                    <a:pt x="197" y="337"/>
                  </a:lnTo>
                  <a:lnTo>
                    <a:pt x="197" y="337"/>
                  </a:lnTo>
                  <a:lnTo>
                    <a:pt x="197" y="337"/>
                  </a:lnTo>
                  <a:lnTo>
                    <a:pt x="197" y="337"/>
                  </a:lnTo>
                  <a:lnTo>
                    <a:pt x="201" y="341"/>
                  </a:lnTo>
                  <a:lnTo>
                    <a:pt x="204" y="341"/>
                  </a:lnTo>
                  <a:lnTo>
                    <a:pt x="204" y="341"/>
                  </a:lnTo>
                  <a:lnTo>
                    <a:pt x="204" y="337"/>
                  </a:lnTo>
                  <a:lnTo>
                    <a:pt x="204" y="333"/>
                  </a:lnTo>
                  <a:lnTo>
                    <a:pt x="208" y="333"/>
                  </a:lnTo>
                  <a:lnTo>
                    <a:pt x="226" y="333"/>
                  </a:lnTo>
                  <a:lnTo>
                    <a:pt x="229" y="333"/>
                  </a:lnTo>
                  <a:lnTo>
                    <a:pt x="233" y="333"/>
                  </a:lnTo>
                  <a:lnTo>
                    <a:pt x="233" y="333"/>
                  </a:lnTo>
                  <a:lnTo>
                    <a:pt x="237" y="330"/>
                  </a:lnTo>
                  <a:lnTo>
                    <a:pt x="240" y="330"/>
                  </a:lnTo>
                  <a:lnTo>
                    <a:pt x="244" y="330"/>
                  </a:lnTo>
                  <a:lnTo>
                    <a:pt x="244" y="330"/>
                  </a:lnTo>
                  <a:lnTo>
                    <a:pt x="244" y="330"/>
                  </a:lnTo>
                  <a:lnTo>
                    <a:pt x="247" y="333"/>
                  </a:lnTo>
                  <a:lnTo>
                    <a:pt x="247" y="337"/>
                  </a:lnTo>
                  <a:lnTo>
                    <a:pt x="247" y="341"/>
                  </a:lnTo>
                  <a:lnTo>
                    <a:pt x="247" y="341"/>
                  </a:lnTo>
                  <a:lnTo>
                    <a:pt x="254" y="337"/>
                  </a:lnTo>
                  <a:lnTo>
                    <a:pt x="254" y="337"/>
                  </a:lnTo>
                  <a:lnTo>
                    <a:pt x="258" y="337"/>
                  </a:lnTo>
                  <a:lnTo>
                    <a:pt x="262" y="337"/>
                  </a:lnTo>
                  <a:lnTo>
                    <a:pt x="265" y="341"/>
                  </a:lnTo>
                  <a:lnTo>
                    <a:pt x="265" y="344"/>
                  </a:lnTo>
                  <a:lnTo>
                    <a:pt x="269" y="344"/>
                  </a:lnTo>
                  <a:lnTo>
                    <a:pt x="272" y="348"/>
                  </a:lnTo>
                  <a:lnTo>
                    <a:pt x="276" y="351"/>
                  </a:lnTo>
                  <a:lnTo>
                    <a:pt x="283" y="351"/>
                  </a:lnTo>
                  <a:lnTo>
                    <a:pt x="287" y="351"/>
                  </a:lnTo>
                  <a:lnTo>
                    <a:pt x="290" y="351"/>
                  </a:lnTo>
                  <a:lnTo>
                    <a:pt x="294" y="351"/>
                  </a:lnTo>
                  <a:lnTo>
                    <a:pt x="301" y="348"/>
                  </a:lnTo>
                  <a:lnTo>
                    <a:pt x="301" y="348"/>
                  </a:lnTo>
                  <a:lnTo>
                    <a:pt x="308" y="355"/>
                  </a:lnTo>
                  <a:lnTo>
                    <a:pt x="312" y="359"/>
                  </a:lnTo>
                  <a:lnTo>
                    <a:pt x="319" y="359"/>
                  </a:lnTo>
                  <a:lnTo>
                    <a:pt x="323" y="362"/>
                  </a:lnTo>
                  <a:lnTo>
                    <a:pt x="326" y="362"/>
                  </a:lnTo>
                  <a:lnTo>
                    <a:pt x="326" y="366"/>
                  </a:lnTo>
                  <a:lnTo>
                    <a:pt x="326" y="369"/>
                  </a:lnTo>
                  <a:lnTo>
                    <a:pt x="333" y="373"/>
                  </a:lnTo>
                  <a:lnTo>
                    <a:pt x="337" y="377"/>
                  </a:lnTo>
                  <a:lnTo>
                    <a:pt x="340" y="380"/>
                  </a:lnTo>
                  <a:lnTo>
                    <a:pt x="344" y="380"/>
                  </a:lnTo>
                  <a:lnTo>
                    <a:pt x="348" y="380"/>
                  </a:lnTo>
                  <a:lnTo>
                    <a:pt x="348" y="377"/>
                  </a:lnTo>
                  <a:lnTo>
                    <a:pt x="351" y="377"/>
                  </a:lnTo>
                  <a:lnTo>
                    <a:pt x="351" y="377"/>
                  </a:lnTo>
                  <a:lnTo>
                    <a:pt x="351" y="380"/>
                  </a:lnTo>
                  <a:lnTo>
                    <a:pt x="355" y="380"/>
                  </a:lnTo>
                  <a:lnTo>
                    <a:pt x="355" y="380"/>
                  </a:lnTo>
                  <a:lnTo>
                    <a:pt x="355" y="380"/>
                  </a:lnTo>
                  <a:lnTo>
                    <a:pt x="355" y="377"/>
                  </a:lnTo>
                  <a:lnTo>
                    <a:pt x="355" y="377"/>
                  </a:lnTo>
                  <a:lnTo>
                    <a:pt x="355" y="362"/>
                  </a:lnTo>
                  <a:lnTo>
                    <a:pt x="355" y="359"/>
                  </a:lnTo>
                  <a:lnTo>
                    <a:pt x="351" y="359"/>
                  </a:lnTo>
                  <a:lnTo>
                    <a:pt x="348" y="362"/>
                  </a:lnTo>
                  <a:lnTo>
                    <a:pt x="344" y="359"/>
                  </a:lnTo>
                  <a:lnTo>
                    <a:pt x="340" y="359"/>
                  </a:lnTo>
                  <a:lnTo>
                    <a:pt x="337" y="359"/>
                  </a:lnTo>
                  <a:lnTo>
                    <a:pt x="333" y="351"/>
                  </a:lnTo>
                  <a:lnTo>
                    <a:pt x="330" y="351"/>
                  </a:lnTo>
                  <a:lnTo>
                    <a:pt x="330" y="351"/>
                  </a:lnTo>
                  <a:lnTo>
                    <a:pt x="330" y="348"/>
                  </a:lnTo>
                  <a:lnTo>
                    <a:pt x="330" y="344"/>
                  </a:lnTo>
                  <a:lnTo>
                    <a:pt x="333" y="341"/>
                  </a:lnTo>
                  <a:lnTo>
                    <a:pt x="337" y="326"/>
                  </a:lnTo>
                  <a:lnTo>
                    <a:pt x="337" y="323"/>
                  </a:lnTo>
                  <a:lnTo>
                    <a:pt x="337" y="312"/>
                  </a:lnTo>
                  <a:lnTo>
                    <a:pt x="337" y="308"/>
                  </a:lnTo>
                  <a:lnTo>
                    <a:pt x="337" y="301"/>
                  </a:lnTo>
                  <a:lnTo>
                    <a:pt x="333" y="298"/>
                  </a:lnTo>
                  <a:lnTo>
                    <a:pt x="337" y="294"/>
                  </a:lnTo>
                  <a:lnTo>
                    <a:pt x="337" y="294"/>
                  </a:lnTo>
                  <a:lnTo>
                    <a:pt x="337" y="290"/>
                  </a:lnTo>
                  <a:lnTo>
                    <a:pt x="340" y="283"/>
                  </a:lnTo>
                  <a:lnTo>
                    <a:pt x="340" y="283"/>
                  </a:lnTo>
                  <a:lnTo>
                    <a:pt x="344" y="283"/>
                  </a:lnTo>
                  <a:lnTo>
                    <a:pt x="344" y="283"/>
                  </a:lnTo>
                  <a:lnTo>
                    <a:pt x="348" y="280"/>
                  </a:lnTo>
                  <a:lnTo>
                    <a:pt x="373" y="276"/>
                  </a:lnTo>
                  <a:close/>
                </a:path>
              </a:pathLst>
            </a:custGeom>
            <a:solidFill>
              <a:schemeClr val="tx1">
                <a:lumMod val="50000"/>
                <a:lumOff val="50000"/>
              </a:schemeClr>
            </a:solidFill>
            <a:ln>
              <a:solidFill>
                <a:schemeClr val="bg1"/>
              </a:solidFill>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3" name="Freeform 3462">
              <a:extLst>
                <a:ext uri="{FF2B5EF4-FFF2-40B4-BE49-F238E27FC236}">
                  <a16:creationId xmlns:a16="http://schemas.microsoft.com/office/drawing/2014/main" id="{1838AD29-AF6E-4B06-BCBC-F2DA7BA88F63}"/>
                </a:ext>
              </a:extLst>
            </p:cNvPr>
            <p:cNvSpPr>
              <a:spLocks/>
            </p:cNvSpPr>
            <p:nvPr/>
          </p:nvSpPr>
          <p:spPr bwMode="auto">
            <a:xfrm>
              <a:off x="6380162" y="4170275"/>
              <a:ext cx="614363" cy="603250"/>
            </a:xfrm>
            <a:custGeom>
              <a:avLst/>
              <a:gdLst>
                <a:gd name="T0" fmla="*/ 355 w 387"/>
                <a:gd name="T1" fmla="*/ 251 h 380"/>
                <a:gd name="T2" fmla="*/ 348 w 387"/>
                <a:gd name="T3" fmla="*/ 229 h 380"/>
                <a:gd name="T4" fmla="*/ 344 w 387"/>
                <a:gd name="T5" fmla="*/ 197 h 380"/>
                <a:gd name="T6" fmla="*/ 344 w 387"/>
                <a:gd name="T7" fmla="*/ 183 h 380"/>
                <a:gd name="T8" fmla="*/ 344 w 387"/>
                <a:gd name="T9" fmla="*/ 165 h 380"/>
                <a:gd name="T10" fmla="*/ 348 w 387"/>
                <a:gd name="T11" fmla="*/ 147 h 380"/>
                <a:gd name="T12" fmla="*/ 355 w 387"/>
                <a:gd name="T13" fmla="*/ 125 h 380"/>
                <a:gd name="T14" fmla="*/ 362 w 387"/>
                <a:gd name="T15" fmla="*/ 93 h 380"/>
                <a:gd name="T16" fmla="*/ 376 w 387"/>
                <a:gd name="T17" fmla="*/ 75 h 380"/>
                <a:gd name="T18" fmla="*/ 387 w 387"/>
                <a:gd name="T19" fmla="*/ 64 h 380"/>
                <a:gd name="T20" fmla="*/ 376 w 387"/>
                <a:gd name="T21" fmla="*/ 54 h 380"/>
                <a:gd name="T22" fmla="*/ 376 w 387"/>
                <a:gd name="T23" fmla="*/ 36 h 380"/>
                <a:gd name="T24" fmla="*/ 355 w 387"/>
                <a:gd name="T25" fmla="*/ 14 h 380"/>
                <a:gd name="T26" fmla="*/ 330 w 387"/>
                <a:gd name="T27" fmla="*/ 21 h 380"/>
                <a:gd name="T28" fmla="*/ 312 w 387"/>
                <a:gd name="T29" fmla="*/ 3 h 380"/>
                <a:gd name="T30" fmla="*/ 287 w 387"/>
                <a:gd name="T31" fmla="*/ 0 h 380"/>
                <a:gd name="T32" fmla="*/ 258 w 387"/>
                <a:gd name="T33" fmla="*/ 7 h 380"/>
                <a:gd name="T34" fmla="*/ 251 w 387"/>
                <a:gd name="T35" fmla="*/ 3 h 380"/>
                <a:gd name="T36" fmla="*/ 222 w 387"/>
                <a:gd name="T37" fmla="*/ 11 h 380"/>
                <a:gd name="T38" fmla="*/ 186 w 387"/>
                <a:gd name="T39" fmla="*/ 21 h 380"/>
                <a:gd name="T40" fmla="*/ 161 w 387"/>
                <a:gd name="T41" fmla="*/ 11 h 380"/>
                <a:gd name="T42" fmla="*/ 140 w 387"/>
                <a:gd name="T43" fmla="*/ 7 h 380"/>
                <a:gd name="T44" fmla="*/ 133 w 387"/>
                <a:gd name="T45" fmla="*/ 29 h 380"/>
                <a:gd name="T46" fmla="*/ 118 w 387"/>
                <a:gd name="T47" fmla="*/ 61 h 380"/>
                <a:gd name="T48" fmla="*/ 111 w 387"/>
                <a:gd name="T49" fmla="*/ 122 h 380"/>
                <a:gd name="T50" fmla="*/ 79 w 387"/>
                <a:gd name="T51" fmla="*/ 158 h 380"/>
                <a:gd name="T52" fmla="*/ 65 w 387"/>
                <a:gd name="T53" fmla="*/ 194 h 380"/>
                <a:gd name="T54" fmla="*/ 40 w 387"/>
                <a:gd name="T55" fmla="*/ 201 h 380"/>
                <a:gd name="T56" fmla="*/ 25 w 387"/>
                <a:gd name="T57" fmla="*/ 208 h 380"/>
                <a:gd name="T58" fmla="*/ 4 w 387"/>
                <a:gd name="T59" fmla="*/ 211 h 380"/>
                <a:gd name="T60" fmla="*/ 0 w 387"/>
                <a:gd name="T61" fmla="*/ 229 h 380"/>
                <a:gd name="T62" fmla="*/ 4 w 387"/>
                <a:gd name="T63" fmla="*/ 233 h 380"/>
                <a:gd name="T64" fmla="*/ 25 w 387"/>
                <a:gd name="T65" fmla="*/ 229 h 380"/>
                <a:gd name="T66" fmla="*/ 57 w 387"/>
                <a:gd name="T67" fmla="*/ 229 h 380"/>
                <a:gd name="T68" fmla="*/ 83 w 387"/>
                <a:gd name="T69" fmla="*/ 229 h 380"/>
                <a:gd name="T70" fmla="*/ 90 w 387"/>
                <a:gd name="T71" fmla="*/ 244 h 380"/>
                <a:gd name="T72" fmla="*/ 108 w 387"/>
                <a:gd name="T73" fmla="*/ 272 h 380"/>
                <a:gd name="T74" fmla="*/ 136 w 387"/>
                <a:gd name="T75" fmla="*/ 272 h 380"/>
                <a:gd name="T76" fmla="*/ 143 w 387"/>
                <a:gd name="T77" fmla="*/ 262 h 380"/>
                <a:gd name="T78" fmla="*/ 165 w 387"/>
                <a:gd name="T79" fmla="*/ 251 h 380"/>
                <a:gd name="T80" fmla="*/ 194 w 387"/>
                <a:gd name="T81" fmla="*/ 262 h 380"/>
                <a:gd name="T82" fmla="*/ 194 w 387"/>
                <a:gd name="T83" fmla="*/ 294 h 380"/>
                <a:gd name="T84" fmla="*/ 201 w 387"/>
                <a:gd name="T85" fmla="*/ 319 h 380"/>
                <a:gd name="T86" fmla="*/ 197 w 387"/>
                <a:gd name="T87" fmla="*/ 337 h 380"/>
                <a:gd name="T88" fmla="*/ 204 w 387"/>
                <a:gd name="T89" fmla="*/ 341 h 380"/>
                <a:gd name="T90" fmla="*/ 226 w 387"/>
                <a:gd name="T91" fmla="*/ 333 h 380"/>
                <a:gd name="T92" fmla="*/ 240 w 387"/>
                <a:gd name="T93" fmla="*/ 330 h 380"/>
                <a:gd name="T94" fmla="*/ 247 w 387"/>
                <a:gd name="T95" fmla="*/ 337 h 380"/>
                <a:gd name="T96" fmla="*/ 258 w 387"/>
                <a:gd name="T97" fmla="*/ 337 h 380"/>
                <a:gd name="T98" fmla="*/ 272 w 387"/>
                <a:gd name="T99" fmla="*/ 348 h 380"/>
                <a:gd name="T100" fmla="*/ 294 w 387"/>
                <a:gd name="T101" fmla="*/ 351 h 380"/>
                <a:gd name="T102" fmla="*/ 319 w 387"/>
                <a:gd name="T103" fmla="*/ 359 h 380"/>
                <a:gd name="T104" fmla="*/ 333 w 387"/>
                <a:gd name="T105" fmla="*/ 373 h 380"/>
                <a:gd name="T106" fmla="*/ 348 w 387"/>
                <a:gd name="T107" fmla="*/ 377 h 380"/>
                <a:gd name="T108" fmla="*/ 355 w 387"/>
                <a:gd name="T109" fmla="*/ 380 h 380"/>
                <a:gd name="T110" fmla="*/ 355 w 387"/>
                <a:gd name="T111" fmla="*/ 359 h 380"/>
                <a:gd name="T112" fmla="*/ 337 w 387"/>
                <a:gd name="T113" fmla="*/ 359 h 380"/>
                <a:gd name="T114" fmla="*/ 330 w 387"/>
                <a:gd name="T115" fmla="*/ 344 h 380"/>
                <a:gd name="T116" fmla="*/ 337 w 387"/>
                <a:gd name="T117" fmla="*/ 308 h 380"/>
                <a:gd name="T118" fmla="*/ 337 w 387"/>
                <a:gd name="T119" fmla="*/ 290 h 380"/>
                <a:gd name="T120" fmla="*/ 348 w 387"/>
                <a:gd name="T121" fmla="*/ 2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7" h="380">
                  <a:moveTo>
                    <a:pt x="373" y="276"/>
                  </a:moveTo>
                  <a:lnTo>
                    <a:pt x="369" y="262"/>
                  </a:lnTo>
                  <a:lnTo>
                    <a:pt x="366" y="258"/>
                  </a:lnTo>
                  <a:lnTo>
                    <a:pt x="362" y="258"/>
                  </a:lnTo>
                  <a:lnTo>
                    <a:pt x="355" y="251"/>
                  </a:lnTo>
                  <a:lnTo>
                    <a:pt x="351" y="247"/>
                  </a:lnTo>
                  <a:lnTo>
                    <a:pt x="351" y="244"/>
                  </a:lnTo>
                  <a:lnTo>
                    <a:pt x="348" y="240"/>
                  </a:lnTo>
                  <a:lnTo>
                    <a:pt x="348" y="233"/>
                  </a:lnTo>
                  <a:lnTo>
                    <a:pt x="348" y="229"/>
                  </a:lnTo>
                  <a:lnTo>
                    <a:pt x="348" y="226"/>
                  </a:lnTo>
                  <a:lnTo>
                    <a:pt x="344" y="219"/>
                  </a:lnTo>
                  <a:lnTo>
                    <a:pt x="344" y="211"/>
                  </a:lnTo>
                  <a:lnTo>
                    <a:pt x="344" y="208"/>
                  </a:lnTo>
                  <a:lnTo>
                    <a:pt x="344" y="197"/>
                  </a:lnTo>
                  <a:lnTo>
                    <a:pt x="344" y="194"/>
                  </a:lnTo>
                  <a:lnTo>
                    <a:pt x="344" y="197"/>
                  </a:lnTo>
                  <a:lnTo>
                    <a:pt x="344" y="194"/>
                  </a:lnTo>
                  <a:lnTo>
                    <a:pt x="344" y="190"/>
                  </a:lnTo>
                  <a:lnTo>
                    <a:pt x="344" y="183"/>
                  </a:lnTo>
                  <a:lnTo>
                    <a:pt x="348" y="179"/>
                  </a:lnTo>
                  <a:lnTo>
                    <a:pt x="348" y="176"/>
                  </a:lnTo>
                  <a:lnTo>
                    <a:pt x="348" y="168"/>
                  </a:lnTo>
                  <a:lnTo>
                    <a:pt x="344" y="165"/>
                  </a:lnTo>
                  <a:lnTo>
                    <a:pt x="344" y="165"/>
                  </a:lnTo>
                  <a:lnTo>
                    <a:pt x="340" y="161"/>
                  </a:lnTo>
                  <a:lnTo>
                    <a:pt x="340" y="161"/>
                  </a:lnTo>
                  <a:lnTo>
                    <a:pt x="340" y="158"/>
                  </a:lnTo>
                  <a:lnTo>
                    <a:pt x="344" y="150"/>
                  </a:lnTo>
                  <a:lnTo>
                    <a:pt x="348" y="147"/>
                  </a:lnTo>
                  <a:lnTo>
                    <a:pt x="348" y="143"/>
                  </a:lnTo>
                  <a:lnTo>
                    <a:pt x="351" y="140"/>
                  </a:lnTo>
                  <a:lnTo>
                    <a:pt x="355" y="136"/>
                  </a:lnTo>
                  <a:lnTo>
                    <a:pt x="355" y="136"/>
                  </a:lnTo>
                  <a:lnTo>
                    <a:pt x="355" y="125"/>
                  </a:lnTo>
                  <a:lnTo>
                    <a:pt x="355" y="118"/>
                  </a:lnTo>
                  <a:lnTo>
                    <a:pt x="355" y="111"/>
                  </a:lnTo>
                  <a:lnTo>
                    <a:pt x="358" y="100"/>
                  </a:lnTo>
                  <a:lnTo>
                    <a:pt x="362" y="97"/>
                  </a:lnTo>
                  <a:lnTo>
                    <a:pt x="362" y="93"/>
                  </a:lnTo>
                  <a:lnTo>
                    <a:pt x="366" y="90"/>
                  </a:lnTo>
                  <a:lnTo>
                    <a:pt x="373" y="82"/>
                  </a:lnTo>
                  <a:lnTo>
                    <a:pt x="373" y="82"/>
                  </a:lnTo>
                  <a:lnTo>
                    <a:pt x="376" y="79"/>
                  </a:lnTo>
                  <a:lnTo>
                    <a:pt x="376" y="75"/>
                  </a:lnTo>
                  <a:lnTo>
                    <a:pt x="380" y="75"/>
                  </a:lnTo>
                  <a:lnTo>
                    <a:pt x="383" y="72"/>
                  </a:lnTo>
                  <a:lnTo>
                    <a:pt x="387" y="68"/>
                  </a:lnTo>
                  <a:lnTo>
                    <a:pt x="387" y="64"/>
                  </a:lnTo>
                  <a:lnTo>
                    <a:pt x="387" y="64"/>
                  </a:lnTo>
                  <a:lnTo>
                    <a:pt x="387" y="61"/>
                  </a:lnTo>
                  <a:lnTo>
                    <a:pt x="383" y="61"/>
                  </a:lnTo>
                  <a:lnTo>
                    <a:pt x="380" y="61"/>
                  </a:lnTo>
                  <a:lnTo>
                    <a:pt x="380" y="57"/>
                  </a:lnTo>
                  <a:lnTo>
                    <a:pt x="376" y="54"/>
                  </a:lnTo>
                  <a:lnTo>
                    <a:pt x="376" y="46"/>
                  </a:lnTo>
                  <a:lnTo>
                    <a:pt x="380" y="39"/>
                  </a:lnTo>
                  <a:lnTo>
                    <a:pt x="380" y="36"/>
                  </a:lnTo>
                  <a:lnTo>
                    <a:pt x="380" y="36"/>
                  </a:lnTo>
                  <a:lnTo>
                    <a:pt x="376" y="36"/>
                  </a:lnTo>
                  <a:lnTo>
                    <a:pt x="376" y="32"/>
                  </a:lnTo>
                  <a:lnTo>
                    <a:pt x="373" y="29"/>
                  </a:lnTo>
                  <a:lnTo>
                    <a:pt x="366" y="25"/>
                  </a:lnTo>
                  <a:lnTo>
                    <a:pt x="358" y="18"/>
                  </a:lnTo>
                  <a:lnTo>
                    <a:pt x="355" y="14"/>
                  </a:lnTo>
                  <a:lnTo>
                    <a:pt x="348" y="18"/>
                  </a:lnTo>
                  <a:lnTo>
                    <a:pt x="344" y="18"/>
                  </a:lnTo>
                  <a:lnTo>
                    <a:pt x="337" y="18"/>
                  </a:lnTo>
                  <a:lnTo>
                    <a:pt x="333" y="18"/>
                  </a:lnTo>
                  <a:lnTo>
                    <a:pt x="330" y="21"/>
                  </a:lnTo>
                  <a:lnTo>
                    <a:pt x="323" y="18"/>
                  </a:lnTo>
                  <a:lnTo>
                    <a:pt x="319" y="14"/>
                  </a:lnTo>
                  <a:lnTo>
                    <a:pt x="319" y="11"/>
                  </a:lnTo>
                  <a:lnTo>
                    <a:pt x="312" y="7"/>
                  </a:lnTo>
                  <a:lnTo>
                    <a:pt x="312" y="3"/>
                  </a:lnTo>
                  <a:lnTo>
                    <a:pt x="301" y="3"/>
                  </a:lnTo>
                  <a:lnTo>
                    <a:pt x="297" y="7"/>
                  </a:lnTo>
                  <a:lnTo>
                    <a:pt x="294" y="3"/>
                  </a:lnTo>
                  <a:lnTo>
                    <a:pt x="290" y="7"/>
                  </a:lnTo>
                  <a:lnTo>
                    <a:pt x="287" y="0"/>
                  </a:lnTo>
                  <a:lnTo>
                    <a:pt x="280" y="3"/>
                  </a:lnTo>
                  <a:lnTo>
                    <a:pt x="272" y="3"/>
                  </a:lnTo>
                  <a:lnTo>
                    <a:pt x="265" y="3"/>
                  </a:lnTo>
                  <a:lnTo>
                    <a:pt x="262" y="7"/>
                  </a:lnTo>
                  <a:lnTo>
                    <a:pt x="258" y="7"/>
                  </a:lnTo>
                  <a:lnTo>
                    <a:pt x="254" y="7"/>
                  </a:lnTo>
                  <a:lnTo>
                    <a:pt x="251" y="7"/>
                  </a:lnTo>
                  <a:lnTo>
                    <a:pt x="254" y="7"/>
                  </a:lnTo>
                  <a:lnTo>
                    <a:pt x="251" y="3"/>
                  </a:lnTo>
                  <a:lnTo>
                    <a:pt x="251" y="3"/>
                  </a:lnTo>
                  <a:lnTo>
                    <a:pt x="247" y="7"/>
                  </a:lnTo>
                  <a:lnTo>
                    <a:pt x="237" y="7"/>
                  </a:lnTo>
                  <a:lnTo>
                    <a:pt x="233" y="11"/>
                  </a:lnTo>
                  <a:lnTo>
                    <a:pt x="226" y="14"/>
                  </a:lnTo>
                  <a:lnTo>
                    <a:pt x="222" y="11"/>
                  </a:lnTo>
                  <a:lnTo>
                    <a:pt x="215" y="11"/>
                  </a:lnTo>
                  <a:lnTo>
                    <a:pt x="211" y="14"/>
                  </a:lnTo>
                  <a:lnTo>
                    <a:pt x="208" y="18"/>
                  </a:lnTo>
                  <a:lnTo>
                    <a:pt x="208" y="21"/>
                  </a:lnTo>
                  <a:lnTo>
                    <a:pt x="186" y="21"/>
                  </a:lnTo>
                  <a:lnTo>
                    <a:pt x="179" y="18"/>
                  </a:lnTo>
                  <a:lnTo>
                    <a:pt x="176" y="14"/>
                  </a:lnTo>
                  <a:lnTo>
                    <a:pt x="172" y="18"/>
                  </a:lnTo>
                  <a:lnTo>
                    <a:pt x="169" y="18"/>
                  </a:lnTo>
                  <a:lnTo>
                    <a:pt x="161" y="11"/>
                  </a:lnTo>
                  <a:lnTo>
                    <a:pt x="161" y="7"/>
                  </a:lnTo>
                  <a:lnTo>
                    <a:pt x="158" y="3"/>
                  </a:lnTo>
                  <a:lnTo>
                    <a:pt x="151" y="3"/>
                  </a:lnTo>
                  <a:lnTo>
                    <a:pt x="147" y="3"/>
                  </a:lnTo>
                  <a:lnTo>
                    <a:pt x="140" y="7"/>
                  </a:lnTo>
                  <a:lnTo>
                    <a:pt x="140" y="11"/>
                  </a:lnTo>
                  <a:lnTo>
                    <a:pt x="136" y="14"/>
                  </a:lnTo>
                  <a:lnTo>
                    <a:pt x="133" y="18"/>
                  </a:lnTo>
                  <a:lnTo>
                    <a:pt x="133" y="21"/>
                  </a:lnTo>
                  <a:lnTo>
                    <a:pt x="133" y="29"/>
                  </a:lnTo>
                  <a:lnTo>
                    <a:pt x="133" y="32"/>
                  </a:lnTo>
                  <a:lnTo>
                    <a:pt x="129" y="32"/>
                  </a:lnTo>
                  <a:lnTo>
                    <a:pt x="129" y="39"/>
                  </a:lnTo>
                  <a:lnTo>
                    <a:pt x="129" y="46"/>
                  </a:lnTo>
                  <a:lnTo>
                    <a:pt x="118" y="61"/>
                  </a:lnTo>
                  <a:lnTo>
                    <a:pt x="115" y="68"/>
                  </a:lnTo>
                  <a:lnTo>
                    <a:pt x="115" y="86"/>
                  </a:lnTo>
                  <a:lnTo>
                    <a:pt x="111" y="111"/>
                  </a:lnTo>
                  <a:lnTo>
                    <a:pt x="111" y="122"/>
                  </a:lnTo>
                  <a:lnTo>
                    <a:pt x="111" y="122"/>
                  </a:lnTo>
                  <a:lnTo>
                    <a:pt x="104" y="129"/>
                  </a:lnTo>
                  <a:lnTo>
                    <a:pt x="97" y="133"/>
                  </a:lnTo>
                  <a:lnTo>
                    <a:pt x="90" y="140"/>
                  </a:lnTo>
                  <a:lnTo>
                    <a:pt x="83" y="150"/>
                  </a:lnTo>
                  <a:lnTo>
                    <a:pt x="79" y="158"/>
                  </a:lnTo>
                  <a:lnTo>
                    <a:pt x="79" y="168"/>
                  </a:lnTo>
                  <a:lnTo>
                    <a:pt x="79" y="176"/>
                  </a:lnTo>
                  <a:lnTo>
                    <a:pt x="75" y="179"/>
                  </a:lnTo>
                  <a:lnTo>
                    <a:pt x="72" y="190"/>
                  </a:lnTo>
                  <a:lnTo>
                    <a:pt x="65" y="194"/>
                  </a:lnTo>
                  <a:lnTo>
                    <a:pt x="61" y="197"/>
                  </a:lnTo>
                  <a:lnTo>
                    <a:pt x="54" y="204"/>
                  </a:lnTo>
                  <a:lnTo>
                    <a:pt x="43" y="208"/>
                  </a:lnTo>
                  <a:lnTo>
                    <a:pt x="40" y="208"/>
                  </a:lnTo>
                  <a:lnTo>
                    <a:pt x="40" y="201"/>
                  </a:lnTo>
                  <a:lnTo>
                    <a:pt x="40" y="197"/>
                  </a:lnTo>
                  <a:lnTo>
                    <a:pt x="36" y="201"/>
                  </a:lnTo>
                  <a:lnTo>
                    <a:pt x="29" y="201"/>
                  </a:lnTo>
                  <a:lnTo>
                    <a:pt x="25" y="204"/>
                  </a:lnTo>
                  <a:lnTo>
                    <a:pt x="25" y="208"/>
                  </a:lnTo>
                  <a:lnTo>
                    <a:pt x="18" y="208"/>
                  </a:lnTo>
                  <a:lnTo>
                    <a:pt x="14" y="204"/>
                  </a:lnTo>
                  <a:lnTo>
                    <a:pt x="11" y="204"/>
                  </a:lnTo>
                  <a:lnTo>
                    <a:pt x="7" y="208"/>
                  </a:lnTo>
                  <a:lnTo>
                    <a:pt x="4" y="211"/>
                  </a:lnTo>
                  <a:lnTo>
                    <a:pt x="4" y="215"/>
                  </a:lnTo>
                  <a:lnTo>
                    <a:pt x="4" y="222"/>
                  </a:lnTo>
                  <a:lnTo>
                    <a:pt x="4" y="226"/>
                  </a:lnTo>
                  <a:lnTo>
                    <a:pt x="0" y="229"/>
                  </a:lnTo>
                  <a:lnTo>
                    <a:pt x="0" y="229"/>
                  </a:lnTo>
                  <a:lnTo>
                    <a:pt x="0" y="233"/>
                  </a:lnTo>
                  <a:lnTo>
                    <a:pt x="0" y="237"/>
                  </a:lnTo>
                  <a:lnTo>
                    <a:pt x="0" y="237"/>
                  </a:lnTo>
                  <a:lnTo>
                    <a:pt x="0" y="237"/>
                  </a:lnTo>
                  <a:lnTo>
                    <a:pt x="4" y="233"/>
                  </a:lnTo>
                  <a:lnTo>
                    <a:pt x="7" y="233"/>
                  </a:lnTo>
                  <a:lnTo>
                    <a:pt x="14" y="229"/>
                  </a:lnTo>
                  <a:lnTo>
                    <a:pt x="18" y="229"/>
                  </a:lnTo>
                  <a:lnTo>
                    <a:pt x="22" y="229"/>
                  </a:lnTo>
                  <a:lnTo>
                    <a:pt x="25" y="229"/>
                  </a:lnTo>
                  <a:lnTo>
                    <a:pt x="32" y="229"/>
                  </a:lnTo>
                  <a:lnTo>
                    <a:pt x="43" y="226"/>
                  </a:lnTo>
                  <a:lnTo>
                    <a:pt x="43" y="229"/>
                  </a:lnTo>
                  <a:lnTo>
                    <a:pt x="50" y="229"/>
                  </a:lnTo>
                  <a:lnTo>
                    <a:pt x="57" y="229"/>
                  </a:lnTo>
                  <a:lnTo>
                    <a:pt x="61" y="229"/>
                  </a:lnTo>
                  <a:lnTo>
                    <a:pt x="75" y="226"/>
                  </a:lnTo>
                  <a:lnTo>
                    <a:pt x="79" y="226"/>
                  </a:lnTo>
                  <a:lnTo>
                    <a:pt x="79" y="229"/>
                  </a:lnTo>
                  <a:lnTo>
                    <a:pt x="83" y="229"/>
                  </a:lnTo>
                  <a:lnTo>
                    <a:pt x="83" y="229"/>
                  </a:lnTo>
                  <a:lnTo>
                    <a:pt x="86" y="229"/>
                  </a:lnTo>
                  <a:lnTo>
                    <a:pt x="86" y="233"/>
                  </a:lnTo>
                  <a:lnTo>
                    <a:pt x="90" y="240"/>
                  </a:lnTo>
                  <a:lnTo>
                    <a:pt x="90" y="244"/>
                  </a:lnTo>
                  <a:lnTo>
                    <a:pt x="90" y="247"/>
                  </a:lnTo>
                  <a:lnTo>
                    <a:pt x="93" y="251"/>
                  </a:lnTo>
                  <a:lnTo>
                    <a:pt x="93" y="258"/>
                  </a:lnTo>
                  <a:lnTo>
                    <a:pt x="97" y="262"/>
                  </a:lnTo>
                  <a:lnTo>
                    <a:pt x="108" y="272"/>
                  </a:lnTo>
                  <a:lnTo>
                    <a:pt x="111" y="276"/>
                  </a:lnTo>
                  <a:lnTo>
                    <a:pt x="115" y="276"/>
                  </a:lnTo>
                  <a:lnTo>
                    <a:pt x="126" y="272"/>
                  </a:lnTo>
                  <a:lnTo>
                    <a:pt x="129" y="272"/>
                  </a:lnTo>
                  <a:lnTo>
                    <a:pt x="136" y="272"/>
                  </a:lnTo>
                  <a:lnTo>
                    <a:pt x="143" y="272"/>
                  </a:lnTo>
                  <a:lnTo>
                    <a:pt x="143" y="265"/>
                  </a:lnTo>
                  <a:lnTo>
                    <a:pt x="143" y="265"/>
                  </a:lnTo>
                  <a:lnTo>
                    <a:pt x="143" y="262"/>
                  </a:lnTo>
                  <a:lnTo>
                    <a:pt x="143" y="262"/>
                  </a:lnTo>
                  <a:lnTo>
                    <a:pt x="147" y="258"/>
                  </a:lnTo>
                  <a:lnTo>
                    <a:pt x="147" y="255"/>
                  </a:lnTo>
                  <a:lnTo>
                    <a:pt x="147" y="251"/>
                  </a:lnTo>
                  <a:lnTo>
                    <a:pt x="161" y="251"/>
                  </a:lnTo>
                  <a:lnTo>
                    <a:pt x="165" y="251"/>
                  </a:lnTo>
                  <a:lnTo>
                    <a:pt x="172" y="251"/>
                  </a:lnTo>
                  <a:lnTo>
                    <a:pt x="172" y="258"/>
                  </a:lnTo>
                  <a:lnTo>
                    <a:pt x="190" y="258"/>
                  </a:lnTo>
                  <a:lnTo>
                    <a:pt x="190" y="258"/>
                  </a:lnTo>
                  <a:lnTo>
                    <a:pt x="194" y="262"/>
                  </a:lnTo>
                  <a:lnTo>
                    <a:pt x="194" y="276"/>
                  </a:lnTo>
                  <a:lnTo>
                    <a:pt x="194" y="280"/>
                  </a:lnTo>
                  <a:lnTo>
                    <a:pt x="194" y="283"/>
                  </a:lnTo>
                  <a:lnTo>
                    <a:pt x="194" y="290"/>
                  </a:lnTo>
                  <a:lnTo>
                    <a:pt x="194" y="294"/>
                  </a:lnTo>
                  <a:lnTo>
                    <a:pt x="194" y="298"/>
                  </a:lnTo>
                  <a:lnTo>
                    <a:pt x="194" y="301"/>
                  </a:lnTo>
                  <a:lnTo>
                    <a:pt x="194" y="305"/>
                  </a:lnTo>
                  <a:lnTo>
                    <a:pt x="197" y="312"/>
                  </a:lnTo>
                  <a:lnTo>
                    <a:pt x="201" y="319"/>
                  </a:lnTo>
                  <a:lnTo>
                    <a:pt x="201" y="326"/>
                  </a:lnTo>
                  <a:lnTo>
                    <a:pt x="201" y="326"/>
                  </a:lnTo>
                  <a:lnTo>
                    <a:pt x="201" y="330"/>
                  </a:lnTo>
                  <a:lnTo>
                    <a:pt x="197" y="333"/>
                  </a:lnTo>
                  <a:lnTo>
                    <a:pt x="197" y="337"/>
                  </a:lnTo>
                  <a:lnTo>
                    <a:pt x="197" y="337"/>
                  </a:lnTo>
                  <a:lnTo>
                    <a:pt x="197" y="337"/>
                  </a:lnTo>
                  <a:lnTo>
                    <a:pt x="197" y="337"/>
                  </a:lnTo>
                  <a:lnTo>
                    <a:pt x="201" y="341"/>
                  </a:lnTo>
                  <a:lnTo>
                    <a:pt x="204" y="341"/>
                  </a:lnTo>
                  <a:lnTo>
                    <a:pt x="204" y="341"/>
                  </a:lnTo>
                  <a:lnTo>
                    <a:pt x="204" y="337"/>
                  </a:lnTo>
                  <a:lnTo>
                    <a:pt x="204" y="333"/>
                  </a:lnTo>
                  <a:lnTo>
                    <a:pt x="208" y="333"/>
                  </a:lnTo>
                  <a:lnTo>
                    <a:pt x="226" y="333"/>
                  </a:lnTo>
                  <a:lnTo>
                    <a:pt x="229" y="333"/>
                  </a:lnTo>
                  <a:lnTo>
                    <a:pt x="233" y="333"/>
                  </a:lnTo>
                  <a:lnTo>
                    <a:pt x="233" y="333"/>
                  </a:lnTo>
                  <a:lnTo>
                    <a:pt x="237" y="330"/>
                  </a:lnTo>
                  <a:lnTo>
                    <a:pt x="240" y="330"/>
                  </a:lnTo>
                  <a:lnTo>
                    <a:pt x="244" y="330"/>
                  </a:lnTo>
                  <a:lnTo>
                    <a:pt x="244" y="330"/>
                  </a:lnTo>
                  <a:lnTo>
                    <a:pt x="244" y="330"/>
                  </a:lnTo>
                  <a:lnTo>
                    <a:pt x="247" y="333"/>
                  </a:lnTo>
                  <a:lnTo>
                    <a:pt x="247" y="337"/>
                  </a:lnTo>
                  <a:lnTo>
                    <a:pt x="247" y="341"/>
                  </a:lnTo>
                  <a:lnTo>
                    <a:pt x="247" y="341"/>
                  </a:lnTo>
                  <a:lnTo>
                    <a:pt x="254" y="337"/>
                  </a:lnTo>
                  <a:lnTo>
                    <a:pt x="254" y="337"/>
                  </a:lnTo>
                  <a:lnTo>
                    <a:pt x="258" y="337"/>
                  </a:lnTo>
                  <a:lnTo>
                    <a:pt x="262" y="337"/>
                  </a:lnTo>
                  <a:lnTo>
                    <a:pt x="265" y="341"/>
                  </a:lnTo>
                  <a:lnTo>
                    <a:pt x="265" y="344"/>
                  </a:lnTo>
                  <a:lnTo>
                    <a:pt x="269" y="344"/>
                  </a:lnTo>
                  <a:lnTo>
                    <a:pt x="272" y="348"/>
                  </a:lnTo>
                  <a:lnTo>
                    <a:pt x="276" y="351"/>
                  </a:lnTo>
                  <a:lnTo>
                    <a:pt x="283" y="351"/>
                  </a:lnTo>
                  <a:lnTo>
                    <a:pt x="287" y="351"/>
                  </a:lnTo>
                  <a:lnTo>
                    <a:pt x="290" y="351"/>
                  </a:lnTo>
                  <a:lnTo>
                    <a:pt x="294" y="351"/>
                  </a:lnTo>
                  <a:lnTo>
                    <a:pt x="301" y="348"/>
                  </a:lnTo>
                  <a:lnTo>
                    <a:pt x="301" y="348"/>
                  </a:lnTo>
                  <a:lnTo>
                    <a:pt x="308" y="355"/>
                  </a:lnTo>
                  <a:lnTo>
                    <a:pt x="312" y="359"/>
                  </a:lnTo>
                  <a:lnTo>
                    <a:pt x="319" y="359"/>
                  </a:lnTo>
                  <a:lnTo>
                    <a:pt x="323" y="362"/>
                  </a:lnTo>
                  <a:lnTo>
                    <a:pt x="326" y="362"/>
                  </a:lnTo>
                  <a:lnTo>
                    <a:pt x="326" y="366"/>
                  </a:lnTo>
                  <a:lnTo>
                    <a:pt x="326" y="369"/>
                  </a:lnTo>
                  <a:lnTo>
                    <a:pt x="333" y="373"/>
                  </a:lnTo>
                  <a:lnTo>
                    <a:pt x="337" y="377"/>
                  </a:lnTo>
                  <a:lnTo>
                    <a:pt x="340" y="380"/>
                  </a:lnTo>
                  <a:lnTo>
                    <a:pt x="344" y="380"/>
                  </a:lnTo>
                  <a:lnTo>
                    <a:pt x="348" y="380"/>
                  </a:lnTo>
                  <a:lnTo>
                    <a:pt x="348" y="377"/>
                  </a:lnTo>
                  <a:lnTo>
                    <a:pt x="351" y="377"/>
                  </a:lnTo>
                  <a:lnTo>
                    <a:pt x="351" y="377"/>
                  </a:lnTo>
                  <a:lnTo>
                    <a:pt x="351" y="380"/>
                  </a:lnTo>
                  <a:lnTo>
                    <a:pt x="355" y="380"/>
                  </a:lnTo>
                  <a:lnTo>
                    <a:pt x="355" y="380"/>
                  </a:lnTo>
                  <a:lnTo>
                    <a:pt x="355" y="380"/>
                  </a:lnTo>
                  <a:lnTo>
                    <a:pt x="355" y="377"/>
                  </a:lnTo>
                  <a:lnTo>
                    <a:pt x="355" y="377"/>
                  </a:lnTo>
                  <a:lnTo>
                    <a:pt x="355" y="362"/>
                  </a:lnTo>
                  <a:lnTo>
                    <a:pt x="355" y="359"/>
                  </a:lnTo>
                  <a:lnTo>
                    <a:pt x="351" y="359"/>
                  </a:lnTo>
                  <a:lnTo>
                    <a:pt x="348" y="362"/>
                  </a:lnTo>
                  <a:lnTo>
                    <a:pt x="344" y="359"/>
                  </a:lnTo>
                  <a:lnTo>
                    <a:pt x="340" y="359"/>
                  </a:lnTo>
                  <a:lnTo>
                    <a:pt x="337" y="359"/>
                  </a:lnTo>
                  <a:lnTo>
                    <a:pt x="333" y="351"/>
                  </a:lnTo>
                  <a:lnTo>
                    <a:pt x="330" y="351"/>
                  </a:lnTo>
                  <a:lnTo>
                    <a:pt x="330" y="351"/>
                  </a:lnTo>
                  <a:lnTo>
                    <a:pt x="330" y="348"/>
                  </a:lnTo>
                  <a:lnTo>
                    <a:pt x="330" y="344"/>
                  </a:lnTo>
                  <a:lnTo>
                    <a:pt x="333" y="341"/>
                  </a:lnTo>
                  <a:lnTo>
                    <a:pt x="337" y="326"/>
                  </a:lnTo>
                  <a:lnTo>
                    <a:pt x="337" y="323"/>
                  </a:lnTo>
                  <a:lnTo>
                    <a:pt x="337" y="312"/>
                  </a:lnTo>
                  <a:lnTo>
                    <a:pt x="337" y="308"/>
                  </a:lnTo>
                  <a:lnTo>
                    <a:pt x="337" y="301"/>
                  </a:lnTo>
                  <a:lnTo>
                    <a:pt x="333" y="298"/>
                  </a:lnTo>
                  <a:lnTo>
                    <a:pt x="337" y="294"/>
                  </a:lnTo>
                  <a:lnTo>
                    <a:pt x="337" y="294"/>
                  </a:lnTo>
                  <a:lnTo>
                    <a:pt x="337" y="290"/>
                  </a:lnTo>
                  <a:lnTo>
                    <a:pt x="340" y="283"/>
                  </a:lnTo>
                  <a:lnTo>
                    <a:pt x="340" y="283"/>
                  </a:lnTo>
                  <a:lnTo>
                    <a:pt x="344" y="283"/>
                  </a:lnTo>
                  <a:lnTo>
                    <a:pt x="344" y="283"/>
                  </a:lnTo>
                  <a:lnTo>
                    <a:pt x="348" y="280"/>
                  </a:lnTo>
                  <a:lnTo>
                    <a:pt x="373" y="276"/>
                  </a:lnTo>
                </a:path>
              </a:pathLst>
            </a:custGeom>
            <a:solidFill>
              <a:schemeClr val="accent4"/>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4" name="Freeform 3463">
              <a:extLst>
                <a:ext uri="{FF2B5EF4-FFF2-40B4-BE49-F238E27FC236}">
                  <a16:creationId xmlns:a16="http://schemas.microsoft.com/office/drawing/2014/main" id="{422C92B5-B9E4-4FF6-BD2D-A791B1469340}"/>
                </a:ext>
              </a:extLst>
            </p:cNvPr>
            <p:cNvSpPr>
              <a:spLocks/>
            </p:cNvSpPr>
            <p:nvPr/>
          </p:nvSpPr>
          <p:spPr bwMode="auto">
            <a:xfrm>
              <a:off x="5703887" y="3994063"/>
              <a:ext cx="198438" cy="209550"/>
            </a:xfrm>
            <a:custGeom>
              <a:avLst/>
              <a:gdLst>
                <a:gd name="T0" fmla="*/ 36 w 125"/>
                <a:gd name="T1" fmla="*/ 125 h 132"/>
                <a:gd name="T2" fmla="*/ 64 w 125"/>
                <a:gd name="T3" fmla="*/ 118 h 132"/>
                <a:gd name="T4" fmla="*/ 97 w 125"/>
                <a:gd name="T5" fmla="*/ 114 h 132"/>
                <a:gd name="T6" fmla="*/ 111 w 125"/>
                <a:gd name="T7" fmla="*/ 118 h 132"/>
                <a:gd name="T8" fmla="*/ 118 w 125"/>
                <a:gd name="T9" fmla="*/ 114 h 132"/>
                <a:gd name="T10" fmla="*/ 118 w 125"/>
                <a:gd name="T11" fmla="*/ 104 h 132"/>
                <a:gd name="T12" fmla="*/ 111 w 125"/>
                <a:gd name="T13" fmla="*/ 89 h 132"/>
                <a:gd name="T14" fmla="*/ 115 w 125"/>
                <a:gd name="T15" fmla="*/ 75 h 132"/>
                <a:gd name="T16" fmla="*/ 118 w 125"/>
                <a:gd name="T17" fmla="*/ 61 h 132"/>
                <a:gd name="T18" fmla="*/ 125 w 125"/>
                <a:gd name="T19" fmla="*/ 53 h 132"/>
                <a:gd name="T20" fmla="*/ 122 w 125"/>
                <a:gd name="T21" fmla="*/ 35 h 132"/>
                <a:gd name="T22" fmla="*/ 122 w 125"/>
                <a:gd name="T23" fmla="*/ 28 h 132"/>
                <a:gd name="T24" fmla="*/ 122 w 125"/>
                <a:gd name="T25" fmla="*/ 25 h 132"/>
                <a:gd name="T26" fmla="*/ 115 w 125"/>
                <a:gd name="T27" fmla="*/ 18 h 132"/>
                <a:gd name="T28" fmla="*/ 107 w 125"/>
                <a:gd name="T29" fmla="*/ 18 h 132"/>
                <a:gd name="T30" fmla="*/ 93 w 125"/>
                <a:gd name="T31" fmla="*/ 18 h 132"/>
                <a:gd name="T32" fmla="*/ 86 w 125"/>
                <a:gd name="T33" fmla="*/ 21 h 132"/>
                <a:gd name="T34" fmla="*/ 82 w 125"/>
                <a:gd name="T35" fmla="*/ 21 h 132"/>
                <a:gd name="T36" fmla="*/ 79 w 125"/>
                <a:gd name="T37" fmla="*/ 18 h 132"/>
                <a:gd name="T38" fmla="*/ 75 w 125"/>
                <a:gd name="T39" fmla="*/ 14 h 132"/>
                <a:gd name="T40" fmla="*/ 72 w 125"/>
                <a:gd name="T41" fmla="*/ 10 h 132"/>
                <a:gd name="T42" fmla="*/ 64 w 125"/>
                <a:gd name="T43" fmla="*/ 7 h 132"/>
                <a:gd name="T44" fmla="*/ 57 w 125"/>
                <a:gd name="T45" fmla="*/ 3 h 132"/>
                <a:gd name="T46" fmla="*/ 54 w 125"/>
                <a:gd name="T47" fmla="*/ 10 h 132"/>
                <a:gd name="T48" fmla="*/ 50 w 125"/>
                <a:gd name="T49" fmla="*/ 3 h 132"/>
                <a:gd name="T50" fmla="*/ 46 w 125"/>
                <a:gd name="T51" fmla="*/ 0 h 132"/>
                <a:gd name="T52" fmla="*/ 39 w 125"/>
                <a:gd name="T53" fmla="*/ 0 h 132"/>
                <a:gd name="T54" fmla="*/ 39 w 125"/>
                <a:gd name="T55" fmla="*/ 7 h 132"/>
                <a:gd name="T56" fmla="*/ 32 w 125"/>
                <a:gd name="T57" fmla="*/ 10 h 132"/>
                <a:gd name="T58" fmla="*/ 29 w 125"/>
                <a:gd name="T59" fmla="*/ 7 h 132"/>
                <a:gd name="T60" fmla="*/ 25 w 125"/>
                <a:gd name="T61" fmla="*/ 10 h 132"/>
                <a:gd name="T62" fmla="*/ 21 w 125"/>
                <a:gd name="T63" fmla="*/ 7 h 132"/>
                <a:gd name="T64" fmla="*/ 18 w 125"/>
                <a:gd name="T65" fmla="*/ 7 h 132"/>
                <a:gd name="T66" fmla="*/ 11 w 125"/>
                <a:gd name="T67" fmla="*/ 14 h 132"/>
                <a:gd name="T68" fmla="*/ 11 w 125"/>
                <a:gd name="T69" fmla="*/ 25 h 132"/>
                <a:gd name="T70" fmla="*/ 14 w 125"/>
                <a:gd name="T71" fmla="*/ 32 h 132"/>
                <a:gd name="T72" fmla="*/ 18 w 125"/>
                <a:gd name="T73" fmla="*/ 35 h 132"/>
                <a:gd name="T74" fmla="*/ 14 w 125"/>
                <a:gd name="T75" fmla="*/ 39 h 132"/>
                <a:gd name="T76" fmla="*/ 18 w 125"/>
                <a:gd name="T77" fmla="*/ 46 h 132"/>
                <a:gd name="T78" fmla="*/ 14 w 125"/>
                <a:gd name="T79" fmla="*/ 46 h 132"/>
                <a:gd name="T80" fmla="*/ 7 w 125"/>
                <a:gd name="T81" fmla="*/ 46 h 132"/>
                <a:gd name="T82" fmla="*/ 7 w 125"/>
                <a:gd name="T83" fmla="*/ 50 h 132"/>
                <a:gd name="T84" fmla="*/ 11 w 125"/>
                <a:gd name="T85" fmla="*/ 53 h 132"/>
                <a:gd name="T86" fmla="*/ 11 w 125"/>
                <a:gd name="T87" fmla="*/ 57 h 132"/>
                <a:gd name="T88" fmla="*/ 11 w 125"/>
                <a:gd name="T89" fmla="*/ 64 h 132"/>
                <a:gd name="T90" fmla="*/ 3 w 125"/>
                <a:gd name="T91" fmla="*/ 71 h 132"/>
                <a:gd name="T92" fmla="*/ 7 w 125"/>
                <a:gd name="T93" fmla="*/ 75 h 132"/>
                <a:gd name="T94" fmla="*/ 0 w 125"/>
                <a:gd name="T95" fmla="*/ 86 h 132"/>
                <a:gd name="T96" fmla="*/ 3 w 125"/>
                <a:gd name="T97" fmla="*/ 86 h 132"/>
                <a:gd name="T98" fmla="*/ 11 w 125"/>
                <a:gd name="T99" fmla="*/ 89 h 132"/>
                <a:gd name="T100" fmla="*/ 14 w 125"/>
                <a:gd name="T101" fmla="*/ 93 h 132"/>
                <a:gd name="T102" fmla="*/ 21 w 125"/>
                <a:gd name="T103" fmla="*/ 100 h 132"/>
                <a:gd name="T104" fmla="*/ 25 w 125"/>
                <a:gd name="T105" fmla="*/ 104 h 132"/>
                <a:gd name="T106" fmla="*/ 25 w 125"/>
                <a:gd name="T107" fmla="*/ 111 h 132"/>
                <a:gd name="T108" fmla="*/ 21 w 125"/>
                <a:gd name="T109" fmla="*/ 114 h 132"/>
                <a:gd name="T110" fmla="*/ 21 w 125"/>
                <a:gd name="T111" fmla="*/ 12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32">
                  <a:moveTo>
                    <a:pt x="21" y="129"/>
                  </a:moveTo>
                  <a:lnTo>
                    <a:pt x="21" y="132"/>
                  </a:lnTo>
                  <a:lnTo>
                    <a:pt x="29" y="132"/>
                  </a:lnTo>
                  <a:lnTo>
                    <a:pt x="36" y="125"/>
                  </a:lnTo>
                  <a:lnTo>
                    <a:pt x="46" y="122"/>
                  </a:lnTo>
                  <a:lnTo>
                    <a:pt x="50" y="122"/>
                  </a:lnTo>
                  <a:lnTo>
                    <a:pt x="61" y="118"/>
                  </a:lnTo>
                  <a:lnTo>
                    <a:pt x="64" y="118"/>
                  </a:lnTo>
                  <a:lnTo>
                    <a:pt x="79" y="114"/>
                  </a:lnTo>
                  <a:lnTo>
                    <a:pt x="82" y="114"/>
                  </a:lnTo>
                  <a:lnTo>
                    <a:pt x="89" y="114"/>
                  </a:lnTo>
                  <a:lnTo>
                    <a:pt x="97" y="114"/>
                  </a:lnTo>
                  <a:lnTo>
                    <a:pt x="104" y="114"/>
                  </a:lnTo>
                  <a:lnTo>
                    <a:pt x="111" y="118"/>
                  </a:lnTo>
                  <a:lnTo>
                    <a:pt x="111" y="118"/>
                  </a:lnTo>
                  <a:lnTo>
                    <a:pt x="111" y="118"/>
                  </a:lnTo>
                  <a:lnTo>
                    <a:pt x="115" y="114"/>
                  </a:lnTo>
                  <a:lnTo>
                    <a:pt x="115" y="114"/>
                  </a:lnTo>
                  <a:lnTo>
                    <a:pt x="118" y="114"/>
                  </a:lnTo>
                  <a:lnTo>
                    <a:pt x="118" y="114"/>
                  </a:lnTo>
                  <a:lnTo>
                    <a:pt x="122" y="114"/>
                  </a:lnTo>
                  <a:lnTo>
                    <a:pt x="122" y="107"/>
                  </a:lnTo>
                  <a:lnTo>
                    <a:pt x="118" y="104"/>
                  </a:lnTo>
                  <a:lnTo>
                    <a:pt x="118" y="104"/>
                  </a:lnTo>
                  <a:lnTo>
                    <a:pt x="115" y="104"/>
                  </a:lnTo>
                  <a:lnTo>
                    <a:pt x="115" y="100"/>
                  </a:lnTo>
                  <a:lnTo>
                    <a:pt x="115" y="96"/>
                  </a:lnTo>
                  <a:lnTo>
                    <a:pt x="111" y="89"/>
                  </a:lnTo>
                  <a:lnTo>
                    <a:pt x="111" y="86"/>
                  </a:lnTo>
                  <a:lnTo>
                    <a:pt x="111" y="79"/>
                  </a:lnTo>
                  <a:lnTo>
                    <a:pt x="111" y="75"/>
                  </a:lnTo>
                  <a:lnTo>
                    <a:pt x="115" y="75"/>
                  </a:lnTo>
                  <a:lnTo>
                    <a:pt x="115" y="71"/>
                  </a:lnTo>
                  <a:lnTo>
                    <a:pt x="115" y="68"/>
                  </a:lnTo>
                  <a:lnTo>
                    <a:pt x="118" y="64"/>
                  </a:lnTo>
                  <a:lnTo>
                    <a:pt x="118" y="61"/>
                  </a:lnTo>
                  <a:lnTo>
                    <a:pt x="122" y="57"/>
                  </a:lnTo>
                  <a:lnTo>
                    <a:pt x="122" y="53"/>
                  </a:lnTo>
                  <a:lnTo>
                    <a:pt x="122" y="53"/>
                  </a:lnTo>
                  <a:lnTo>
                    <a:pt x="125" y="53"/>
                  </a:lnTo>
                  <a:lnTo>
                    <a:pt x="125" y="50"/>
                  </a:lnTo>
                  <a:lnTo>
                    <a:pt x="125" y="50"/>
                  </a:lnTo>
                  <a:lnTo>
                    <a:pt x="125" y="46"/>
                  </a:lnTo>
                  <a:lnTo>
                    <a:pt x="122" y="35"/>
                  </a:lnTo>
                  <a:lnTo>
                    <a:pt x="122" y="32"/>
                  </a:lnTo>
                  <a:lnTo>
                    <a:pt x="118" y="32"/>
                  </a:lnTo>
                  <a:lnTo>
                    <a:pt x="122" y="32"/>
                  </a:lnTo>
                  <a:lnTo>
                    <a:pt x="122" y="28"/>
                  </a:lnTo>
                  <a:lnTo>
                    <a:pt x="122" y="28"/>
                  </a:lnTo>
                  <a:lnTo>
                    <a:pt x="122" y="28"/>
                  </a:lnTo>
                  <a:lnTo>
                    <a:pt x="122" y="25"/>
                  </a:lnTo>
                  <a:lnTo>
                    <a:pt x="122" y="25"/>
                  </a:lnTo>
                  <a:lnTo>
                    <a:pt x="118" y="25"/>
                  </a:lnTo>
                  <a:lnTo>
                    <a:pt x="118" y="25"/>
                  </a:lnTo>
                  <a:lnTo>
                    <a:pt x="115" y="21"/>
                  </a:lnTo>
                  <a:lnTo>
                    <a:pt x="115" y="18"/>
                  </a:lnTo>
                  <a:lnTo>
                    <a:pt x="115" y="18"/>
                  </a:lnTo>
                  <a:lnTo>
                    <a:pt x="111" y="14"/>
                  </a:lnTo>
                  <a:lnTo>
                    <a:pt x="111" y="14"/>
                  </a:lnTo>
                  <a:lnTo>
                    <a:pt x="107" y="18"/>
                  </a:lnTo>
                  <a:lnTo>
                    <a:pt x="104" y="14"/>
                  </a:lnTo>
                  <a:lnTo>
                    <a:pt x="100" y="14"/>
                  </a:lnTo>
                  <a:lnTo>
                    <a:pt x="97" y="18"/>
                  </a:lnTo>
                  <a:lnTo>
                    <a:pt x="93" y="18"/>
                  </a:lnTo>
                  <a:lnTo>
                    <a:pt x="89" y="18"/>
                  </a:lnTo>
                  <a:lnTo>
                    <a:pt x="89" y="18"/>
                  </a:lnTo>
                  <a:lnTo>
                    <a:pt x="86" y="21"/>
                  </a:lnTo>
                  <a:lnTo>
                    <a:pt x="86" y="21"/>
                  </a:lnTo>
                  <a:lnTo>
                    <a:pt x="82" y="21"/>
                  </a:lnTo>
                  <a:lnTo>
                    <a:pt x="82" y="18"/>
                  </a:lnTo>
                  <a:lnTo>
                    <a:pt x="82" y="18"/>
                  </a:lnTo>
                  <a:lnTo>
                    <a:pt x="82" y="21"/>
                  </a:lnTo>
                  <a:lnTo>
                    <a:pt x="79" y="21"/>
                  </a:lnTo>
                  <a:lnTo>
                    <a:pt x="79" y="21"/>
                  </a:lnTo>
                  <a:lnTo>
                    <a:pt x="79" y="18"/>
                  </a:lnTo>
                  <a:lnTo>
                    <a:pt x="79" y="18"/>
                  </a:lnTo>
                  <a:lnTo>
                    <a:pt x="75" y="18"/>
                  </a:lnTo>
                  <a:lnTo>
                    <a:pt x="75" y="18"/>
                  </a:lnTo>
                  <a:lnTo>
                    <a:pt x="75" y="14"/>
                  </a:lnTo>
                  <a:lnTo>
                    <a:pt x="75" y="14"/>
                  </a:lnTo>
                  <a:lnTo>
                    <a:pt x="72" y="14"/>
                  </a:lnTo>
                  <a:lnTo>
                    <a:pt x="72" y="10"/>
                  </a:lnTo>
                  <a:lnTo>
                    <a:pt x="72" y="10"/>
                  </a:lnTo>
                  <a:lnTo>
                    <a:pt x="72" y="10"/>
                  </a:lnTo>
                  <a:lnTo>
                    <a:pt x="72" y="7"/>
                  </a:lnTo>
                  <a:lnTo>
                    <a:pt x="72" y="7"/>
                  </a:lnTo>
                  <a:lnTo>
                    <a:pt x="68" y="7"/>
                  </a:lnTo>
                  <a:lnTo>
                    <a:pt x="64" y="7"/>
                  </a:lnTo>
                  <a:lnTo>
                    <a:pt x="64" y="7"/>
                  </a:lnTo>
                  <a:lnTo>
                    <a:pt x="64" y="7"/>
                  </a:lnTo>
                  <a:lnTo>
                    <a:pt x="61" y="3"/>
                  </a:lnTo>
                  <a:lnTo>
                    <a:pt x="57" y="3"/>
                  </a:lnTo>
                  <a:lnTo>
                    <a:pt x="57" y="7"/>
                  </a:lnTo>
                  <a:lnTo>
                    <a:pt x="54" y="7"/>
                  </a:lnTo>
                  <a:lnTo>
                    <a:pt x="54" y="7"/>
                  </a:lnTo>
                  <a:lnTo>
                    <a:pt x="54" y="10"/>
                  </a:lnTo>
                  <a:lnTo>
                    <a:pt x="50" y="10"/>
                  </a:lnTo>
                  <a:lnTo>
                    <a:pt x="50" y="7"/>
                  </a:lnTo>
                  <a:lnTo>
                    <a:pt x="50" y="3"/>
                  </a:lnTo>
                  <a:lnTo>
                    <a:pt x="50" y="3"/>
                  </a:lnTo>
                  <a:lnTo>
                    <a:pt x="50" y="3"/>
                  </a:lnTo>
                  <a:lnTo>
                    <a:pt x="50" y="0"/>
                  </a:lnTo>
                  <a:lnTo>
                    <a:pt x="46" y="0"/>
                  </a:lnTo>
                  <a:lnTo>
                    <a:pt x="46" y="0"/>
                  </a:lnTo>
                  <a:lnTo>
                    <a:pt x="46" y="0"/>
                  </a:lnTo>
                  <a:lnTo>
                    <a:pt x="43" y="3"/>
                  </a:lnTo>
                  <a:lnTo>
                    <a:pt x="43" y="3"/>
                  </a:lnTo>
                  <a:lnTo>
                    <a:pt x="39" y="0"/>
                  </a:lnTo>
                  <a:lnTo>
                    <a:pt x="39" y="0"/>
                  </a:lnTo>
                  <a:lnTo>
                    <a:pt x="39" y="3"/>
                  </a:lnTo>
                  <a:lnTo>
                    <a:pt x="39" y="3"/>
                  </a:lnTo>
                  <a:lnTo>
                    <a:pt x="39" y="7"/>
                  </a:lnTo>
                  <a:lnTo>
                    <a:pt x="39" y="7"/>
                  </a:lnTo>
                  <a:lnTo>
                    <a:pt x="36" y="7"/>
                  </a:lnTo>
                  <a:lnTo>
                    <a:pt x="32" y="7"/>
                  </a:lnTo>
                  <a:lnTo>
                    <a:pt x="32" y="10"/>
                  </a:lnTo>
                  <a:lnTo>
                    <a:pt x="32" y="10"/>
                  </a:lnTo>
                  <a:lnTo>
                    <a:pt x="32" y="10"/>
                  </a:lnTo>
                  <a:lnTo>
                    <a:pt x="29" y="10"/>
                  </a:lnTo>
                  <a:lnTo>
                    <a:pt x="29" y="7"/>
                  </a:lnTo>
                  <a:lnTo>
                    <a:pt x="25" y="7"/>
                  </a:lnTo>
                  <a:lnTo>
                    <a:pt x="25" y="10"/>
                  </a:lnTo>
                  <a:lnTo>
                    <a:pt x="25" y="10"/>
                  </a:lnTo>
                  <a:lnTo>
                    <a:pt x="25" y="10"/>
                  </a:lnTo>
                  <a:lnTo>
                    <a:pt x="25" y="7"/>
                  </a:lnTo>
                  <a:lnTo>
                    <a:pt x="21" y="3"/>
                  </a:lnTo>
                  <a:lnTo>
                    <a:pt x="21" y="3"/>
                  </a:lnTo>
                  <a:lnTo>
                    <a:pt x="21" y="7"/>
                  </a:lnTo>
                  <a:lnTo>
                    <a:pt x="18" y="7"/>
                  </a:lnTo>
                  <a:lnTo>
                    <a:pt x="18" y="7"/>
                  </a:lnTo>
                  <a:lnTo>
                    <a:pt x="18" y="7"/>
                  </a:lnTo>
                  <a:lnTo>
                    <a:pt x="18" y="7"/>
                  </a:lnTo>
                  <a:lnTo>
                    <a:pt x="14" y="10"/>
                  </a:lnTo>
                  <a:lnTo>
                    <a:pt x="14" y="10"/>
                  </a:lnTo>
                  <a:lnTo>
                    <a:pt x="14" y="10"/>
                  </a:lnTo>
                  <a:lnTo>
                    <a:pt x="11" y="14"/>
                  </a:lnTo>
                  <a:lnTo>
                    <a:pt x="11" y="14"/>
                  </a:lnTo>
                  <a:lnTo>
                    <a:pt x="11" y="14"/>
                  </a:lnTo>
                  <a:lnTo>
                    <a:pt x="11" y="18"/>
                  </a:lnTo>
                  <a:lnTo>
                    <a:pt x="11" y="25"/>
                  </a:lnTo>
                  <a:lnTo>
                    <a:pt x="11" y="25"/>
                  </a:lnTo>
                  <a:lnTo>
                    <a:pt x="11" y="28"/>
                  </a:lnTo>
                  <a:lnTo>
                    <a:pt x="14" y="28"/>
                  </a:lnTo>
                  <a:lnTo>
                    <a:pt x="14" y="32"/>
                  </a:lnTo>
                  <a:lnTo>
                    <a:pt x="14" y="32"/>
                  </a:lnTo>
                  <a:lnTo>
                    <a:pt x="18" y="35"/>
                  </a:lnTo>
                  <a:lnTo>
                    <a:pt x="18" y="35"/>
                  </a:lnTo>
                  <a:lnTo>
                    <a:pt x="18" y="35"/>
                  </a:lnTo>
                  <a:lnTo>
                    <a:pt x="14" y="35"/>
                  </a:lnTo>
                  <a:lnTo>
                    <a:pt x="14" y="39"/>
                  </a:lnTo>
                  <a:lnTo>
                    <a:pt x="14" y="39"/>
                  </a:lnTo>
                  <a:lnTo>
                    <a:pt x="14" y="39"/>
                  </a:lnTo>
                  <a:lnTo>
                    <a:pt x="18" y="39"/>
                  </a:lnTo>
                  <a:lnTo>
                    <a:pt x="18" y="43"/>
                  </a:lnTo>
                  <a:lnTo>
                    <a:pt x="18" y="43"/>
                  </a:lnTo>
                  <a:lnTo>
                    <a:pt x="18" y="46"/>
                  </a:lnTo>
                  <a:lnTo>
                    <a:pt x="18" y="50"/>
                  </a:lnTo>
                  <a:lnTo>
                    <a:pt x="18" y="50"/>
                  </a:lnTo>
                  <a:lnTo>
                    <a:pt x="18" y="46"/>
                  </a:lnTo>
                  <a:lnTo>
                    <a:pt x="14" y="46"/>
                  </a:lnTo>
                  <a:lnTo>
                    <a:pt x="14" y="46"/>
                  </a:lnTo>
                  <a:lnTo>
                    <a:pt x="14" y="46"/>
                  </a:lnTo>
                  <a:lnTo>
                    <a:pt x="11" y="46"/>
                  </a:lnTo>
                  <a:lnTo>
                    <a:pt x="7" y="46"/>
                  </a:lnTo>
                  <a:lnTo>
                    <a:pt x="7" y="46"/>
                  </a:lnTo>
                  <a:lnTo>
                    <a:pt x="7" y="46"/>
                  </a:lnTo>
                  <a:lnTo>
                    <a:pt x="7" y="50"/>
                  </a:lnTo>
                  <a:lnTo>
                    <a:pt x="7" y="50"/>
                  </a:lnTo>
                  <a:lnTo>
                    <a:pt x="7" y="53"/>
                  </a:lnTo>
                  <a:lnTo>
                    <a:pt x="11" y="50"/>
                  </a:lnTo>
                  <a:lnTo>
                    <a:pt x="11" y="53"/>
                  </a:lnTo>
                  <a:lnTo>
                    <a:pt x="11" y="53"/>
                  </a:lnTo>
                  <a:lnTo>
                    <a:pt x="11" y="53"/>
                  </a:lnTo>
                  <a:lnTo>
                    <a:pt x="14" y="53"/>
                  </a:lnTo>
                  <a:lnTo>
                    <a:pt x="14" y="53"/>
                  </a:lnTo>
                  <a:lnTo>
                    <a:pt x="11" y="57"/>
                  </a:lnTo>
                  <a:lnTo>
                    <a:pt x="11" y="57"/>
                  </a:lnTo>
                  <a:lnTo>
                    <a:pt x="11" y="61"/>
                  </a:lnTo>
                  <a:lnTo>
                    <a:pt x="11" y="64"/>
                  </a:lnTo>
                  <a:lnTo>
                    <a:pt x="11" y="64"/>
                  </a:lnTo>
                  <a:lnTo>
                    <a:pt x="3" y="64"/>
                  </a:lnTo>
                  <a:lnTo>
                    <a:pt x="3" y="64"/>
                  </a:lnTo>
                  <a:lnTo>
                    <a:pt x="3" y="68"/>
                  </a:lnTo>
                  <a:lnTo>
                    <a:pt x="3" y="71"/>
                  </a:lnTo>
                  <a:lnTo>
                    <a:pt x="3" y="71"/>
                  </a:lnTo>
                  <a:lnTo>
                    <a:pt x="3" y="71"/>
                  </a:lnTo>
                  <a:lnTo>
                    <a:pt x="3" y="71"/>
                  </a:lnTo>
                  <a:lnTo>
                    <a:pt x="7" y="75"/>
                  </a:lnTo>
                  <a:lnTo>
                    <a:pt x="7" y="79"/>
                  </a:lnTo>
                  <a:lnTo>
                    <a:pt x="3" y="82"/>
                  </a:lnTo>
                  <a:lnTo>
                    <a:pt x="3" y="82"/>
                  </a:lnTo>
                  <a:lnTo>
                    <a:pt x="0" y="86"/>
                  </a:lnTo>
                  <a:lnTo>
                    <a:pt x="0" y="86"/>
                  </a:lnTo>
                  <a:lnTo>
                    <a:pt x="3" y="86"/>
                  </a:lnTo>
                  <a:lnTo>
                    <a:pt x="3" y="86"/>
                  </a:lnTo>
                  <a:lnTo>
                    <a:pt x="3" y="86"/>
                  </a:lnTo>
                  <a:lnTo>
                    <a:pt x="3" y="89"/>
                  </a:lnTo>
                  <a:lnTo>
                    <a:pt x="3" y="89"/>
                  </a:lnTo>
                  <a:lnTo>
                    <a:pt x="7" y="89"/>
                  </a:lnTo>
                  <a:lnTo>
                    <a:pt x="11" y="89"/>
                  </a:lnTo>
                  <a:lnTo>
                    <a:pt x="14" y="89"/>
                  </a:lnTo>
                  <a:lnTo>
                    <a:pt x="14" y="89"/>
                  </a:lnTo>
                  <a:lnTo>
                    <a:pt x="14" y="93"/>
                  </a:lnTo>
                  <a:lnTo>
                    <a:pt x="14" y="93"/>
                  </a:lnTo>
                  <a:lnTo>
                    <a:pt x="14" y="96"/>
                  </a:lnTo>
                  <a:lnTo>
                    <a:pt x="18" y="96"/>
                  </a:lnTo>
                  <a:lnTo>
                    <a:pt x="18" y="100"/>
                  </a:lnTo>
                  <a:lnTo>
                    <a:pt x="21" y="100"/>
                  </a:lnTo>
                  <a:lnTo>
                    <a:pt x="21" y="100"/>
                  </a:lnTo>
                  <a:lnTo>
                    <a:pt x="25" y="100"/>
                  </a:lnTo>
                  <a:lnTo>
                    <a:pt x="25" y="100"/>
                  </a:lnTo>
                  <a:lnTo>
                    <a:pt x="25" y="104"/>
                  </a:lnTo>
                  <a:lnTo>
                    <a:pt x="25" y="107"/>
                  </a:lnTo>
                  <a:lnTo>
                    <a:pt x="25" y="107"/>
                  </a:lnTo>
                  <a:lnTo>
                    <a:pt x="25" y="111"/>
                  </a:lnTo>
                  <a:lnTo>
                    <a:pt x="25" y="111"/>
                  </a:lnTo>
                  <a:lnTo>
                    <a:pt x="25" y="111"/>
                  </a:lnTo>
                  <a:lnTo>
                    <a:pt x="21" y="111"/>
                  </a:lnTo>
                  <a:lnTo>
                    <a:pt x="21" y="114"/>
                  </a:lnTo>
                  <a:lnTo>
                    <a:pt x="21" y="114"/>
                  </a:lnTo>
                  <a:lnTo>
                    <a:pt x="21" y="114"/>
                  </a:lnTo>
                  <a:lnTo>
                    <a:pt x="21" y="118"/>
                  </a:lnTo>
                  <a:lnTo>
                    <a:pt x="21" y="122"/>
                  </a:lnTo>
                  <a:lnTo>
                    <a:pt x="21" y="129"/>
                  </a:lnTo>
                  <a:close/>
                </a:path>
              </a:pathLst>
            </a:custGeom>
            <a:solidFill>
              <a:schemeClr val="tx1">
                <a:lumMod val="50000"/>
                <a:lumOff val="50000"/>
              </a:schemeClr>
            </a:solidFill>
            <a:ln>
              <a:solidFill>
                <a:schemeClr val="bg1"/>
              </a:solidFill>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5" name="Freeform 3464">
              <a:extLst>
                <a:ext uri="{FF2B5EF4-FFF2-40B4-BE49-F238E27FC236}">
                  <a16:creationId xmlns:a16="http://schemas.microsoft.com/office/drawing/2014/main" id="{55B65EE2-8535-4E35-BB06-3C64E512FAB4}"/>
                </a:ext>
              </a:extLst>
            </p:cNvPr>
            <p:cNvSpPr>
              <a:spLocks/>
            </p:cNvSpPr>
            <p:nvPr/>
          </p:nvSpPr>
          <p:spPr bwMode="auto">
            <a:xfrm>
              <a:off x="5703887" y="3994063"/>
              <a:ext cx="198438" cy="209550"/>
            </a:xfrm>
            <a:custGeom>
              <a:avLst/>
              <a:gdLst>
                <a:gd name="T0" fmla="*/ 36 w 125"/>
                <a:gd name="T1" fmla="*/ 125 h 132"/>
                <a:gd name="T2" fmla="*/ 64 w 125"/>
                <a:gd name="T3" fmla="*/ 118 h 132"/>
                <a:gd name="T4" fmla="*/ 97 w 125"/>
                <a:gd name="T5" fmla="*/ 114 h 132"/>
                <a:gd name="T6" fmla="*/ 111 w 125"/>
                <a:gd name="T7" fmla="*/ 118 h 132"/>
                <a:gd name="T8" fmla="*/ 118 w 125"/>
                <a:gd name="T9" fmla="*/ 114 h 132"/>
                <a:gd name="T10" fmla="*/ 118 w 125"/>
                <a:gd name="T11" fmla="*/ 104 h 132"/>
                <a:gd name="T12" fmla="*/ 111 w 125"/>
                <a:gd name="T13" fmla="*/ 89 h 132"/>
                <a:gd name="T14" fmla="*/ 115 w 125"/>
                <a:gd name="T15" fmla="*/ 75 h 132"/>
                <a:gd name="T16" fmla="*/ 118 w 125"/>
                <a:gd name="T17" fmla="*/ 61 h 132"/>
                <a:gd name="T18" fmla="*/ 125 w 125"/>
                <a:gd name="T19" fmla="*/ 53 h 132"/>
                <a:gd name="T20" fmla="*/ 122 w 125"/>
                <a:gd name="T21" fmla="*/ 35 h 132"/>
                <a:gd name="T22" fmla="*/ 122 w 125"/>
                <a:gd name="T23" fmla="*/ 28 h 132"/>
                <a:gd name="T24" fmla="*/ 122 w 125"/>
                <a:gd name="T25" fmla="*/ 25 h 132"/>
                <a:gd name="T26" fmla="*/ 115 w 125"/>
                <a:gd name="T27" fmla="*/ 18 h 132"/>
                <a:gd name="T28" fmla="*/ 107 w 125"/>
                <a:gd name="T29" fmla="*/ 18 h 132"/>
                <a:gd name="T30" fmla="*/ 93 w 125"/>
                <a:gd name="T31" fmla="*/ 18 h 132"/>
                <a:gd name="T32" fmla="*/ 86 w 125"/>
                <a:gd name="T33" fmla="*/ 21 h 132"/>
                <a:gd name="T34" fmla="*/ 82 w 125"/>
                <a:gd name="T35" fmla="*/ 21 h 132"/>
                <a:gd name="T36" fmla="*/ 79 w 125"/>
                <a:gd name="T37" fmla="*/ 18 h 132"/>
                <a:gd name="T38" fmla="*/ 75 w 125"/>
                <a:gd name="T39" fmla="*/ 14 h 132"/>
                <a:gd name="T40" fmla="*/ 72 w 125"/>
                <a:gd name="T41" fmla="*/ 10 h 132"/>
                <a:gd name="T42" fmla="*/ 64 w 125"/>
                <a:gd name="T43" fmla="*/ 7 h 132"/>
                <a:gd name="T44" fmla="*/ 57 w 125"/>
                <a:gd name="T45" fmla="*/ 3 h 132"/>
                <a:gd name="T46" fmla="*/ 54 w 125"/>
                <a:gd name="T47" fmla="*/ 10 h 132"/>
                <a:gd name="T48" fmla="*/ 50 w 125"/>
                <a:gd name="T49" fmla="*/ 3 h 132"/>
                <a:gd name="T50" fmla="*/ 46 w 125"/>
                <a:gd name="T51" fmla="*/ 0 h 132"/>
                <a:gd name="T52" fmla="*/ 39 w 125"/>
                <a:gd name="T53" fmla="*/ 0 h 132"/>
                <a:gd name="T54" fmla="*/ 39 w 125"/>
                <a:gd name="T55" fmla="*/ 7 h 132"/>
                <a:gd name="T56" fmla="*/ 32 w 125"/>
                <a:gd name="T57" fmla="*/ 10 h 132"/>
                <a:gd name="T58" fmla="*/ 29 w 125"/>
                <a:gd name="T59" fmla="*/ 7 h 132"/>
                <a:gd name="T60" fmla="*/ 25 w 125"/>
                <a:gd name="T61" fmla="*/ 10 h 132"/>
                <a:gd name="T62" fmla="*/ 21 w 125"/>
                <a:gd name="T63" fmla="*/ 7 h 132"/>
                <a:gd name="T64" fmla="*/ 18 w 125"/>
                <a:gd name="T65" fmla="*/ 7 h 132"/>
                <a:gd name="T66" fmla="*/ 11 w 125"/>
                <a:gd name="T67" fmla="*/ 14 h 132"/>
                <a:gd name="T68" fmla="*/ 11 w 125"/>
                <a:gd name="T69" fmla="*/ 25 h 132"/>
                <a:gd name="T70" fmla="*/ 14 w 125"/>
                <a:gd name="T71" fmla="*/ 32 h 132"/>
                <a:gd name="T72" fmla="*/ 18 w 125"/>
                <a:gd name="T73" fmla="*/ 35 h 132"/>
                <a:gd name="T74" fmla="*/ 14 w 125"/>
                <a:gd name="T75" fmla="*/ 39 h 132"/>
                <a:gd name="T76" fmla="*/ 18 w 125"/>
                <a:gd name="T77" fmla="*/ 46 h 132"/>
                <a:gd name="T78" fmla="*/ 14 w 125"/>
                <a:gd name="T79" fmla="*/ 46 h 132"/>
                <a:gd name="T80" fmla="*/ 7 w 125"/>
                <a:gd name="T81" fmla="*/ 46 h 132"/>
                <a:gd name="T82" fmla="*/ 7 w 125"/>
                <a:gd name="T83" fmla="*/ 50 h 132"/>
                <a:gd name="T84" fmla="*/ 11 w 125"/>
                <a:gd name="T85" fmla="*/ 53 h 132"/>
                <a:gd name="T86" fmla="*/ 11 w 125"/>
                <a:gd name="T87" fmla="*/ 57 h 132"/>
                <a:gd name="T88" fmla="*/ 11 w 125"/>
                <a:gd name="T89" fmla="*/ 64 h 132"/>
                <a:gd name="T90" fmla="*/ 3 w 125"/>
                <a:gd name="T91" fmla="*/ 71 h 132"/>
                <a:gd name="T92" fmla="*/ 7 w 125"/>
                <a:gd name="T93" fmla="*/ 75 h 132"/>
                <a:gd name="T94" fmla="*/ 0 w 125"/>
                <a:gd name="T95" fmla="*/ 86 h 132"/>
                <a:gd name="T96" fmla="*/ 3 w 125"/>
                <a:gd name="T97" fmla="*/ 86 h 132"/>
                <a:gd name="T98" fmla="*/ 11 w 125"/>
                <a:gd name="T99" fmla="*/ 89 h 132"/>
                <a:gd name="T100" fmla="*/ 14 w 125"/>
                <a:gd name="T101" fmla="*/ 93 h 132"/>
                <a:gd name="T102" fmla="*/ 21 w 125"/>
                <a:gd name="T103" fmla="*/ 100 h 132"/>
                <a:gd name="T104" fmla="*/ 25 w 125"/>
                <a:gd name="T105" fmla="*/ 104 h 132"/>
                <a:gd name="T106" fmla="*/ 25 w 125"/>
                <a:gd name="T107" fmla="*/ 111 h 132"/>
                <a:gd name="T108" fmla="*/ 21 w 125"/>
                <a:gd name="T109" fmla="*/ 114 h 132"/>
                <a:gd name="T110" fmla="*/ 21 w 125"/>
                <a:gd name="T111" fmla="*/ 12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32">
                  <a:moveTo>
                    <a:pt x="21" y="129"/>
                  </a:moveTo>
                  <a:lnTo>
                    <a:pt x="21" y="132"/>
                  </a:lnTo>
                  <a:lnTo>
                    <a:pt x="29" y="132"/>
                  </a:lnTo>
                  <a:lnTo>
                    <a:pt x="36" y="125"/>
                  </a:lnTo>
                  <a:lnTo>
                    <a:pt x="46" y="122"/>
                  </a:lnTo>
                  <a:lnTo>
                    <a:pt x="50" y="122"/>
                  </a:lnTo>
                  <a:lnTo>
                    <a:pt x="61" y="118"/>
                  </a:lnTo>
                  <a:lnTo>
                    <a:pt x="64" y="118"/>
                  </a:lnTo>
                  <a:lnTo>
                    <a:pt x="79" y="114"/>
                  </a:lnTo>
                  <a:lnTo>
                    <a:pt x="82" y="114"/>
                  </a:lnTo>
                  <a:lnTo>
                    <a:pt x="89" y="114"/>
                  </a:lnTo>
                  <a:lnTo>
                    <a:pt x="97" y="114"/>
                  </a:lnTo>
                  <a:lnTo>
                    <a:pt x="104" y="114"/>
                  </a:lnTo>
                  <a:lnTo>
                    <a:pt x="111" y="118"/>
                  </a:lnTo>
                  <a:lnTo>
                    <a:pt x="111" y="118"/>
                  </a:lnTo>
                  <a:lnTo>
                    <a:pt x="111" y="118"/>
                  </a:lnTo>
                  <a:lnTo>
                    <a:pt x="115" y="114"/>
                  </a:lnTo>
                  <a:lnTo>
                    <a:pt x="115" y="114"/>
                  </a:lnTo>
                  <a:lnTo>
                    <a:pt x="118" y="114"/>
                  </a:lnTo>
                  <a:lnTo>
                    <a:pt x="118" y="114"/>
                  </a:lnTo>
                  <a:lnTo>
                    <a:pt x="122" y="114"/>
                  </a:lnTo>
                  <a:lnTo>
                    <a:pt x="122" y="107"/>
                  </a:lnTo>
                  <a:lnTo>
                    <a:pt x="118" y="104"/>
                  </a:lnTo>
                  <a:lnTo>
                    <a:pt x="118" y="104"/>
                  </a:lnTo>
                  <a:lnTo>
                    <a:pt x="115" y="104"/>
                  </a:lnTo>
                  <a:lnTo>
                    <a:pt x="115" y="100"/>
                  </a:lnTo>
                  <a:lnTo>
                    <a:pt x="115" y="96"/>
                  </a:lnTo>
                  <a:lnTo>
                    <a:pt x="111" y="89"/>
                  </a:lnTo>
                  <a:lnTo>
                    <a:pt x="111" y="86"/>
                  </a:lnTo>
                  <a:lnTo>
                    <a:pt x="111" y="79"/>
                  </a:lnTo>
                  <a:lnTo>
                    <a:pt x="111" y="75"/>
                  </a:lnTo>
                  <a:lnTo>
                    <a:pt x="115" y="75"/>
                  </a:lnTo>
                  <a:lnTo>
                    <a:pt x="115" y="71"/>
                  </a:lnTo>
                  <a:lnTo>
                    <a:pt x="115" y="68"/>
                  </a:lnTo>
                  <a:lnTo>
                    <a:pt x="118" y="64"/>
                  </a:lnTo>
                  <a:lnTo>
                    <a:pt x="118" y="61"/>
                  </a:lnTo>
                  <a:lnTo>
                    <a:pt x="122" y="57"/>
                  </a:lnTo>
                  <a:lnTo>
                    <a:pt x="122" y="53"/>
                  </a:lnTo>
                  <a:lnTo>
                    <a:pt x="122" y="53"/>
                  </a:lnTo>
                  <a:lnTo>
                    <a:pt x="125" y="53"/>
                  </a:lnTo>
                  <a:lnTo>
                    <a:pt x="125" y="50"/>
                  </a:lnTo>
                  <a:lnTo>
                    <a:pt x="125" y="50"/>
                  </a:lnTo>
                  <a:lnTo>
                    <a:pt x="125" y="46"/>
                  </a:lnTo>
                  <a:lnTo>
                    <a:pt x="122" y="35"/>
                  </a:lnTo>
                  <a:lnTo>
                    <a:pt x="122" y="32"/>
                  </a:lnTo>
                  <a:lnTo>
                    <a:pt x="118" y="32"/>
                  </a:lnTo>
                  <a:lnTo>
                    <a:pt x="122" y="32"/>
                  </a:lnTo>
                  <a:lnTo>
                    <a:pt x="122" y="28"/>
                  </a:lnTo>
                  <a:lnTo>
                    <a:pt x="122" y="28"/>
                  </a:lnTo>
                  <a:lnTo>
                    <a:pt x="122" y="28"/>
                  </a:lnTo>
                  <a:lnTo>
                    <a:pt x="122" y="25"/>
                  </a:lnTo>
                  <a:lnTo>
                    <a:pt x="122" y="25"/>
                  </a:lnTo>
                  <a:lnTo>
                    <a:pt x="118" y="25"/>
                  </a:lnTo>
                  <a:lnTo>
                    <a:pt x="118" y="25"/>
                  </a:lnTo>
                  <a:lnTo>
                    <a:pt x="115" y="21"/>
                  </a:lnTo>
                  <a:lnTo>
                    <a:pt x="115" y="18"/>
                  </a:lnTo>
                  <a:lnTo>
                    <a:pt x="115" y="18"/>
                  </a:lnTo>
                  <a:lnTo>
                    <a:pt x="111" y="14"/>
                  </a:lnTo>
                  <a:lnTo>
                    <a:pt x="111" y="14"/>
                  </a:lnTo>
                  <a:lnTo>
                    <a:pt x="107" y="18"/>
                  </a:lnTo>
                  <a:lnTo>
                    <a:pt x="104" y="14"/>
                  </a:lnTo>
                  <a:lnTo>
                    <a:pt x="100" y="14"/>
                  </a:lnTo>
                  <a:lnTo>
                    <a:pt x="97" y="18"/>
                  </a:lnTo>
                  <a:lnTo>
                    <a:pt x="93" y="18"/>
                  </a:lnTo>
                  <a:lnTo>
                    <a:pt x="89" y="18"/>
                  </a:lnTo>
                  <a:lnTo>
                    <a:pt x="89" y="18"/>
                  </a:lnTo>
                  <a:lnTo>
                    <a:pt x="86" y="21"/>
                  </a:lnTo>
                  <a:lnTo>
                    <a:pt x="86" y="21"/>
                  </a:lnTo>
                  <a:lnTo>
                    <a:pt x="82" y="21"/>
                  </a:lnTo>
                  <a:lnTo>
                    <a:pt x="82" y="18"/>
                  </a:lnTo>
                  <a:lnTo>
                    <a:pt x="82" y="18"/>
                  </a:lnTo>
                  <a:lnTo>
                    <a:pt x="82" y="21"/>
                  </a:lnTo>
                  <a:lnTo>
                    <a:pt x="79" y="21"/>
                  </a:lnTo>
                  <a:lnTo>
                    <a:pt x="79" y="21"/>
                  </a:lnTo>
                  <a:lnTo>
                    <a:pt x="79" y="18"/>
                  </a:lnTo>
                  <a:lnTo>
                    <a:pt x="79" y="18"/>
                  </a:lnTo>
                  <a:lnTo>
                    <a:pt x="75" y="18"/>
                  </a:lnTo>
                  <a:lnTo>
                    <a:pt x="75" y="18"/>
                  </a:lnTo>
                  <a:lnTo>
                    <a:pt x="75" y="14"/>
                  </a:lnTo>
                  <a:lnTo>
                    <a:pt x="75" y="14"/>
                  </a:lnTo>
                  <a:lnTo>
                    <a:pt x="72" y="14"/>
                  </a:lnTo>
                  <a:lnTo>
                    <a:pt x="72" y="10"/>
                  </a:lnTo>
                  <a:lnTo>
                    <a:pt x="72" y="10"/>
                  </a:lnTo>
                  <a:lnTo>
                    <a:pt x="72" y="10"/>
                  </a:lnTo>
                  <a:lnTo>
                    <a:pt x="72" y="7"/>
                  </a:lnTo>
                  <a:lnTo>
                    <a:pt x="72" y="7"/>
                  </a:lnTo>
                  <a:lnTo>
                    <a:pt x="68" y="7"/>
                  </a:lnTo>
                  <a:lnTo>
                    <a:pt x="64" y="7"/>
                  </a:lnTo>
                  <a:lnTo>
                    <a:pt x="64" y="7"/>
                  </a:lnTo>
                  <a:lnTo>
                    <a:pt x="64" y="7"/>
                  </a:lnTo>
                  <a:lnTo>
                    <a:pt x="61" y="3"/>
                  </a:lnTo>
                  <a:lnTo>
                    <a:pt x="57" y="3"/>
                  </a:lnTo>
                  <a:lnTo>
                    <a:pt x="57" y="7"/>
                  </a:lnTo>
                  <a:lnTo>
                    <a:pt x="54" y="7"/>
                  </a:lnTo>
                  <a:lnTo>
                    <a:pt x="54" y="7"/>
                  </a:lnTo>
                  <a:lnTo>
                    <a:pt x="54" y="10"/>
                  </a:lnTo>
                  <a:lnTo>
                    <a:pt x="50" y="10"/>
                  </a:lnTo>
                  <a:lnTo>
                    <a:pt x="50" y="7"/>
                  </a:lnTo>
                  <a:lnTo>
                    <a:pt x="50" y="3"/>
                  </a:lnTo>
                  <a:lnTo>
                    <a:pt x="50" y="3"/>
                  </a:lnTo>
                  <a:lnTo>
                    <a:pt x="50" y="3"/>
                  </a:lnTo>
                  <a:lnTo>
                    <a:pt x="50" y="0"/>
                  </a:lnTo>
                  <a:lnTo>
                    <a:pt x="46" y="0"/>
                  </a:lnTo>
                  <a:lnTo>
                    <a:pt x="46" y="0"/>
                  </a:lnTo>
                  <a:lnTo>
                    <a:pt x="46" y="0"/>
                  </a:lnTo>
                  <a:lnTo>
                    <a:pt x="43" y="3"/>
                  </a:lnTo>
                  <a:lnTo>
                    <a:pt x="43" y="3"/>
                  </a:lnTo>
                  <a:lnTo>
                    <a:pt x="39" y="0"/>
                  </a:lnTo>
                  <a:lnTo>
                    <a:pt x="39" y="0"/>
                  </a:lnTo>
                  <a:lnTo>
                    <a:pt x="39" y="3"/>
                  </a:lnTo>
                  <a:lnTo>
                    <a:pt x="39" y="3"/>
                  </a:lnTo>
                  <a:lnTo>
                    <a:pt x="39" y="7"/>
                  </a:lnTo>
                  <a:lnTo>
                    <a:pt x="39" y="7"/>
                  </a:lnTo>
                  <a:lnTo>
                    <a:pt x="36" y="7"/>
                  </a:lnTo>
                  <a:lnTo>
                    <a:pt x="32" y="7"/>
                  </a:lnTo>
                  <a:lnTo>
                    <a:pt x="32" y="10"/>
                  </a:lnTo>
                  <a:lnTo>
                    <a:pt x="32" y="10"/>
                  </a:lnTo>
                  <a:lnTo>
                    <a:pt x="32" y="10"/>
                  </a:lnTo>
                  <a:lnTo>
                    <a:pt x="29" y="10"/>
                  </a:lnTo>
                  <a:lnTo>
                    <a:pt x="29" y="7"/>
                  </a:lnTo>
                  <a:lnTo>
                    <a:pt x="25" y="7"/>
                  </a:lnTo>
                  <a:lnTo>
                    <a:pt x="25" y="10"/>
                  </a:lnTo>
                  <a:lnTo>
                    <a:pt x="25" y="10"/>
                  </a:lnTo>
                  <a:lnTo>
                    <a:pt x="25" y="10"/>
                  </a:lnTo>
                  <a:lnTo>
                    <a:pt x="25" y="7"/>
                  </a:lnTo>
                  <a:lnTo>
                    <a:pt x="21" y="3"/>
                  </a:lnTo>
                  <a:lnTo>
                    <a:pt x="21" y="3"/>
                  </a:lnTo>
                  <a:lnTo>
                    <a:pt x="21" y="7"/>
                  </a:lnTo>
                  <a:lnTo>
                    <a:pt x="18" y="7"/>
                  </a:lnTo>
                  <a:lnTo>
                    <a:pt x="18" y="7"/>
                  </a:lnTo>
                  <a:lnTo>
                    <a:pt x="18" y="7"/>
                  </a:lnTo>
                  <a:lnTo>
                    <a:pt x="18" y="7"/>
                  </a:lnTo>
                  <a:lnTo>
                    <a:pt x="14" y="10"/>
                  </a:lnTo>
                  <a:lnTo>
                    <a:pt x="14" y="10"/>
                  </a:lnTo>
                  <a:lnTo>
                    <a:pt x="14" y="10"/>
                  </a:lnTo>
                  <a:lnTo>
                    <a:pt x="11" y="14"/>
                  </a:lnTo>
                  <a:lnTo>
                    <a:pt x="11" y="14"/>
                  </a:lnTo>
                  <a:lnTo>
                    <a:pt x="11" y="14"/>
                  </a:lnTo>
                  <a:lnTo>
                    <a:pt x="11" y="18"/>
                  </a:lnTo>
                  <a:lnTo>
                    <a:pt x="11" y="25"/>
                  </a:lnTo>
                  <a:lnTo>
                    <a:pt x="11" y="25"/>
                  </a:lnTo>
                  <a:lnTo>
                    <a:pt x="11" y="28"/>
                  </a:lnTo>
                  <a:lnTo>
                    <a:pt x="14" y="28"/>
                  </a:lnTo>
                  <a:lnTo>
                    <a:pt x="14" y="32"/>
                  </a:lnTo>
                  <a:lnTo>
                    <a:pt x="14" y="32"/>
                  </a:lnTo>
                  <a:lnTo>
                    <a:pt x="18" y="35"/>
                  </a:lnTo>
                  <a:lnTo>
                    <a:pt x="18" y="35"/>
                  </a:lnTo>
                  <a:lnTo>
                    <a:pt x="18" y="35"/>
                  </a:lnTo>
                  <a:lnTo>
                    <a:pt x="14" y="35"/>
                  </a:lnTo>
                  <a:lnTo>
                    <a:pt x="14" y="39"/>
                  </a:lnTo>
                  <a:lnTo>
                    <a:pt x="14" y="39"/>
                  </a:lnTo>
                  <a:lnTo>
                    <a:pt x="14" y="39"/>
                  </a:lnTo>
                  <a:lnTo>
                    <a:pt x="18" y="39"/>
                  </a:lnTo>
                  <a:lnTo>
                    <a:pt x="18" y="43"/>
                  </a:lnTo>
                  <a:lnTo>
                    <a:pt x="18" y="43"/>
                  </a:lnTo>
                  <a:lnTo>
                    <a:pt x="18" y="46"/>
                  </a:lnTo>
                  <a:lnTo>
                    <a:pt x="18" y="50"/>
                  </a:lnTo>
                  <a:lnTo>
                    <a:pt x="18" y="50"/>
                  </a:lnTo>
                  <a:lnTo>
                    <a:pt x="18" y="46"/>
                  </a:lnTo>
                  <a:lnTo>
                    <a:pt x="14" y="46"/>
                  </a:lnTo>
                  <a:lnTo>
                    <a:pt x="14" y="46"/>
                  </a:lnTo>
                  <a:lnTo>
                    <a:pt x="14" y="46"/>
                  </a:lnTo>
                  <a:lnTo>
                    <a:pt x="11" y="46"/>
                  </a:lnTo>
                  <a:lnTo>
                    <a:pt x="7" y="46"/>
                  </a:lnTo>
                  <a:lnTo>
                    <a:pt x="7" y="46"/>
                  </a:lnTo>
                  <a:lnTo>
                    <a:pt x="7" y="46"/>
                  </a:lnTo>
                  <a:lnTo>
                    <a:pt x="7" y="50"/>
                  </a:lnTo>
                  <a:lnTo>
                    <a:pt x="7" y="50"/>
                  </a:lnTo>
                  <a:lnTo>
                    <a:pt x="7" y="53"/>
                  </a:lnTo>
                  <a:lnTo>
                    <a:pt x="11" y="50"/>
                  </a:lnTo>
                  <a:lnTo>
                    <a:pt x="11" y="53"/>
                  </a:lnTo>
                  <a:lnTo>
                    <a:pt x="11" y="53"/>
                  </a:lnTo>
                  <a:lnTo>
                    <a:pt x="11" y="53"/>
                  </a:lnTo>
                  <a:lnTo>
                    <a:pt x="14" y="53"/>
                  </a:lnTo>
                  <a:lnTo>
                    <a:pt x="14" y="53"/>
                  </a:lnTo>
                  <a:lnTo>
                    <a:pt x="11" y="57"/>
                  </a:lnTo>
                  <a:lnTo>
                    <a:pt x="11" y="57"/>
                  </a:lnTo>
                  <a:lnTo>
                    <a:pt x="11" y="61"/>
                  </a:lnTo>
                  <a:lnTo>
                    <a:pt x="11" y="64"/>
                  </a:lnTo>
                  <a:lnTo>
                    <a:pt x="11" y="64"/>
                  </a:lnTo>
                  <a:lnTo>
                    <a:pt x="3" y="64"/>
                  </a:lnTo>
                  <a:lnTo>
                    <a:pt x="3" y="64"/>
                  </a:lnTo>
                  <a:lnTo>
                    <a:pt x="3" y="68"/>
                  </a:lnTo>
                  <a:lnTo>
                    <a:pt x="3" y="71"/>
                  </a:lnTo>
                  <a:lnTo>
                    <a:pt x="3" y="71"/>
                  </a:lnTo>
                  <a:lnTo>
                    <a:pt x="3" y="71"/>
                  </a:lnTo>
                  <a:lnTo>
                    <a:pt x="3" y="71"/>
                  </a:lnTo>
                  <a:lnTo>
                    <a:pt x="7" y="75"/>
                  </a:lnTo>
                  <a:lnTo>
                    <a:pt x="7" y="79"/>
                  </a:lnTo>
                  <a:lnTo>
                    <a:pt x="3" y="82"/>
                  </a:lnTo>
                  <a:lnTo>
                    <a:pt x="3" y="82"/>
                  </a:lnTo>
                  <a:lnTo>
                    <a:pt x="0" y="86"/>
                  </a:lnTo>
                  <a:lnTo>
                    <a:pt x="0" y="86"/>
                  </a:lnTo>
                  <a:lnTo>
                    <a:pt x="3" y="86"/>
                  </a:lnTo>
                  <a:lnTo>
                    <a:pt x="3" y="86"/>
                  </a:lnTo>
                  <a:lnTo>
                    <a:pt x="3" y="86"/>
                  </a:lnTo>
                  <a:lnTo>
                    <a:pt x="3" y="89"/>
                  </a:lnTo>
                  <a:lnTo>
                    <a:pt x="3" y="89"/>
                  </a:lnTo>
                  <a:lnTo>
                    <a:pt x="7" y="89"/>
                  </a:lnTo>
                  <a:lnTo>
                    <a:pt x="11" y="89"/>
                  </a:lnTo>
                  <a:lnTo>
                    <a:pt x="14" y="89"/>
                  </a:lnTo>
                  <a:lnTo>
                    <a:pt x="14" y="89"/>
                  </a:lnTo>
                  <a:lnTo>
                    <a:pt x="14" y="93"/>
                  </a:lnTo>
                  <a:lnTo>
                    <a:pt x="14" y="93"/>
                  </a:lnTo>
                  <a:lnTo>
                    <a:pt x="14" y="96"/>
                  </a:lnTo>
                  <a:lnTo>
                    <a:pt x="18" y="96"/>
                  </a:lnTo>
                  <a:lnTo>
                    <a:pt x="18" y="100"/>
                  </a:lnTo>
                  <a:lnTo>
                    <a:pt x="21" y="100"/>
                  </a:lnTo>
                  <a:lnTo>
                    <a:pt x="21" y="100"/>
                  </a:lnTo>
                  <a:lnTo>
                    <a:pt x="25" y="100"/>
                  </a:lnTo>
                  <a:lnTo>
                    <a:pt x="25" y="100"/>
                  </a:lnTo>
                  <a:lnTo>
                    <a:pt x="25" y="104"/>
                  </a:lnTo>
                  <a:lnTo>
                    <a:pt x="25" y="107"/>
                  </a:lnTo>
                  <a:lnTo>
                    <a:pt x="25" y="107"/>
                  </a:lnTo>
                  <a:lnTo>
                    <a:pt x="25" y="111"/>
                  </a:lnTo>
                  <a:lnTo>
                    <a:pt x="25" y="111"/>
                  </a:lnTo>
                  <a:lnTo>
                    <a:pt x="25" y="111"/>
                  </a:lnTo>
                  <a:lnTo>
                    <a:pt x="21" y="111"/>
                  </a:lnTo>
                  <a:lnTo>
                    <a:pt x="21" y="114"/>
                  </a:lnTo>
                  <a:lnTo>
                    <a:pt x="21" y="114"/>
                  </a:lnTo>
                  <a:lnTo>
                    <a:pt x="21" y="114"/>
                  </a:lnTo>
                  <a:lnTo>
                    <a:pt x="21" y="118"/>
                  </a:lnTo>
                  <a:lnTo>
                    <a:pt x="21" y="122"/>
                  </a:lnTo>
                  <a:lnTo>
                    <a:pt x="21" y="129"/>
                  </a:lnTo>
                </a:path>
              </a:pathLst>
            </a:custGeom>
            <a:solidFill>
              <a:schemeClr val="tx1">
                <a:lumMod val="50000"/>
                <a:lumOff val="50000"/>
              </a:schemeClr>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6" name="Freeform 3465">
              <a:extLst>
                <a:ext uri="{FF2B5EF4-FFF2-40B4-BE49-F238E27FC236}">
                  <a16:creationId xmlns:a16="http://schemas.microsoft.com/office/drawing/2014/main" id="{20189852-A76D-454C-9C48-91E68D3D577C}"/>
                </a:ext>
              </a:extLst>
            </p:cNvPr>
            <p:cNvSpPr>
              <a:spLocks/>
            </p:cNvSpPr>
            <p:nvPr/>
          </p:nvSpPr>
          <p:spPr bwMode="auto">
            <a:xfrm>
              <a:off x="6415087" y="3571788"/>
              <a:ext cx="346075" cy="530225"/>
            </a:xfrm>
            <a:custGeom>
              <a:avLst/>
              <a:gdLst>
                <a:gd name="T0" fmla="*/ 35 w 218"/>
                <a:gd name="T1" fmla="*/ 43 h 334"/>
                <a:gd name="T2" fmla="*/ 39 w 218"/>
                <a:gd name="T3" fmla="*/ 50 h 334"/>
                <a:gd name="T4" fmla="*/ 43 w 218"/>
                <a:gd name="T5" fmla="*/ 58 h 334"/>
                <a:gd name="T6" fmla="*/ 43 w 218"/>
                <a:gd name="T7" fmla="*/ 101 h 334"/>
                <a:gd name="T8" fmla="*/ 7 w 218"/>
                <a:gd name="T9" fmla="*/ 176 h 334"/>
                <a:gd name="T10" fmla="*/ 3 w 218"/>
                <a:gd name="T11" fmla="*/ 183 h 334"/>
                <a:gd name="T12" fmla="*/ 0 w 218"/>
                <a:gd name="T13" fmla="*/ 190 h 334"/>
                <a:gd name="T14" fmla="*/ 10 w 218"/>
                <a:gd name="T15" fmla="*/ 197 h 334"/>
                <a:gd name="T16" fmla="*/ 21 w 218"/>
                <a:gd name="T17" fmla="*/ 208 h 334"/>
                <a:gd name="T18" fmla="*/ 28 w 218"/>
                <a:gd name="T19" fmla="*/ 208 h 334"/>
                <a:gd name="T20" fmla="*/ 35 w 218"/>
                <a:gd name="T21" fmla="*/ 215 h 334"/>
                <a:gd name="T22" fmla="*/ 25 w 218"/>
                <a:gd name="T23" fmla="*/ 223 h 334"/>
                <a:gd name="T24" fmla="*/ 28 w 218"/>
                <a:gd name="T25" fmla="*/ 233 h 334"/>
                <a:gd name="T26" fmla="*/ 28 w 218"/>
                <a:gd name="T27" fmla="*/ 248 h 334"/>
                <a:gd name="T28" fmla="*/ 28 w 218"/>
                <a:gd name="T29" fmla="*/ 258 h 334"/>
                <a:gd name="T30" fmla="*/ 39 w 218"/>
                <a:gd name="T31" fmla="*/ 276 h 334"/>
                <a:gd name="T32" fmla="*/ 35 w 218"/>
                <a:gd name="T33" fmla="*/ 284 h 334"/>
                <a:gd name="T34" fmla="*/ 18 w 218"/>
                <a:gd name="T35" fmla="*/ 280 h 334"/>
                <a:gd name="T36" fmla="*/ 14 w 218"/>
                <a:gd name="T37" fmla="*/ 284 h 334"/>
                <a:gd name="T38" fmla="*/ 18 w 218"/>
                <a:gd name="T39" fmla="*/ 298 h 334"/>
                <a:gd name="T40" fmla="*/ 28 w 218"/>
                <a:gd name="T41" fmla="*/ 305 h 334"/>
                <a:gd name="T42" fmla="*/ 35 w 218"/>
                <a:gd name="T43" fmla="*/ 319 h 334"/>
                <a:gd name="T44" fmla="*/ 39 w 218"/>
                <a:gd name="T45" fmla="*/ 334 h 334"/>
                <a:gd name="T46" fmla="*/ 43 w 218"/>
                <a:gd name="T47" fmla="*/ 334 h 334"/>
                <a:gd name="T48" fmla="*/ 50 w 218"/>
                <a:gd name="T49" fmla="*/ 334 h 334"/>
                <a:gd name="T50" fmla="*/ 61 w 218"/>
                <a:gd name="T51" fmla="*/ 330 h 334"/>
                <a:gd name="T52" fmla="*/ 64 w 218"/>
                <a:gd name="T53" fmla="*/ 327 h 334"/>
                <a:gd name="T54" fmla="*/ 68 w 218"/>
                <a:gd name="T55" fmla="*/ 327 h 334"/>
                <a:gd name="T56" fmla="*/ 71 w 218"/>
                <a:gd name="T57" fmla="*/ 330 h 334"/>
                <a:gd name="T58" fmla="*/ 78 w 218"/>
                <a:gd name="T59" fmla="*/ 327 h 334"/>
                <a:gd name="T60" fmla="*/ 89 w 218"/>
                <a:gd name="T61" fmla="*/ 323 h 334"/>
                <a:gd name="T62" fmla="*/ 96 w 218"/>
                <a:gd name="T63" fmla="*/ 319 h 334"/>
                <a:gd name="T64" fmla="*/ 107 w 218"/>
                <a:gd name="T65" fmla="*/ 319 h 334"/>
                <a:gd name="T66" fmla="*/ 111 w 218"/>
                <a:gd name="T67" fmla="*/ 316 h 334"/>
                <a:gd name="T68" fmla="*/ 118 w 218"/>
                <a:gd name="T69" fmla="*/ 309 h 334"/>
                <a:gd name="T70" fmla="*/ 114 w 218"/>
                <a:gd name="T71" fmla="*/ 305 h 334"/>
                <a:gd name="T72" fmla="*/ 118 w 218"/>
                <a:gd name="T73" fmla="*/ 301 h 334"/>
                <a:gd name="T74" fmla="*/ 132 w 218"/>
                <a:gd name="T75" fmla="*/ 301 h 334"/>
                <a:gd name="T76" fmla="*/ 139 w 218"/>
                <a:gd name="T77" fmla="*/ 298 h 334"/>
                <a:gd name="T78" fmla="*/ 147 w 218"/>
                <a:gd name="T79" fmla="*/ 298 h 334"/>
                <a:gd name="T80" fmla="*/ 154 w 218"/>
                <a:gd name="T81" fmla="*/ 291 h 334"/>
                <a:gd name="T82" fmla="*/ 161 w 218"/>
                <a:gd name="T83" fmla="*/ 280 h 334"/>
                <a:gd name="T84" fmla="*/ 168 w 218"/>
                <a:gd name="T85" fmla="*/ 276 h 334"/>
                <a:gd name="T86" fmla="*/ 172 w 218"/>
                <a:gd name="T87" fmla="*/ 266 h 334"/>
                <a:gd name="T88" fmla="*/ 182 w 218"/>
                <a:gd name="T89" fmla="*/ 262 h 334"/>
                <a:gd name="T90" fmla="*/ 193 w 218"/>
                <a:gd name="T91" fmla="*/ 258 h 334"/>
                <a:gd name="T92" fmla="*/ 189 w 218"/>
                <a:gd name="T93" fmla="*/ 251 h 334"/>
                <a:gd name="T94" fmla="*/ 182 w 218"/>
                <a:gd name="T95" fmla="*/ 233 h 334"/>
                <a:gd name="T96" fmla="*/ 175 w 218"/>
                <a:gd name="T97" fmla="*/ 223 h 334"/>
                <a:gd name="T98" fmla="*/ 172 w 218"/>
                <a:gd name="T99" fmla="*/ 219 h 334"/>
                <a:gd name="T100" fmla="*/ 179 w 218"/>
                <a:gd name="T101" fmla="*/ 208 h 334"/>
                <a:gd name="T102" fmla="*/ 179 w 218"/>
                <a:gd name="T103" fmla="*/ 197 h 334"/>
                <a:gd name="T104" fmla="*/ 182 w 218"/>
                <a:gd name="T105" fmla="*/ 194 h 334"/>
                <a:gd name="T106" fmla="*/ 189 w 218"/>
                <a:gd name="T107" fmla="*/ 180 h 334"/>
                <a:gd name="T108" fmla="*/ 193 w 218"/>
                <a:gd name="T109" fmla="*/ 165 h 334"/>
                <a:gd name="T110" fmla="*/ 200 w 218"/>
                <a:gd name="T111" fmla="*/ 162 h 334"/>
                <a:gd name="T112" fmla="*/ 218 w 218"/>
                <a:gd name="T113" fmla="*/ 162 h 334"/>
                <a:gd name="T114" fmla="*/ 218 w 218"/>
                <a:gd name="T115" fmla="*/ 104 h 334"/>
                <a:gd name="T116" fmla="*/ 197 w 218"/>
                <a:gd name="T117" fmla="*/ 72 h 334"/>
                <a:gd name="T118" fmla="*/ 143 w 218"/>
                <a:gd name="T119" fmla="*/ 47 h 334"/>
                <a:gd name="T120" fmla="*/ 93 w 218"/>
                <a:gd name="T121" fmla="*/ 18 h 334"/>
                <a:gd name="T122" fmla="*/ 53 w 218"/>
                <a:gd name="T123" fmla="*/ 0 h 334"/>
                <a:gd name="T124" fmla="*/ 32 w 218"/>
                <a:gd name="T125" fmla="*/ 4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334">
                  <a:moveTo>
                    <a:pt x="32" y="40"/>
                  </a:moveTo>
                  <a:lnTo>
                    <a:pt x="32" y="40"/>
                  </a:lnTo>
                  <a:lnTo>
                    <a:pt x="35" y="43"/>
                  </a:lnTo>
                  <a:lnTo>
                    <a:pt x="35" y="43"/>
                  </a:lnTo>
                  <a:lnTo>
                    <a:pt x="35" y="47"/>
                  </a:lnTo>
                  <a:lnTo>
                    <a:pt x="39" y="50"/>
                  </a:lnTo>
                  <a:lnTo>
                    <a:pt x="39" y="54"/>
                  </a:lnTo>
                  <a:lnTo>
                    <a:pt x="43" y="58"/>
                  </a:lnTo>
                  <a:lnTo>
                    <a:pt x="43" y="58"/>
                  </a:lnTo>
                  <a:lnTo>
                    <a:pt x="53" y="61"/>
                  </a:lnTo>
                  <a:lnTo>
                    <a:pt x="46" y="72"/>
                  </a:lnTo>
                  <a:lnTo>
                    <a:pt x="43" y="101"/>
                  </a:lnTo>
                  <a:lnTo>
                    <a:pt x="39" y="136"/>
                  </a:lnTo>
                  <a:lnTo>
                    <a:pt x="39" y="140"/>
                  </a:lnTo>
                  <a:lnTo>
                    <a:pt x="7" y="176"/>
                  </a:lnTo>
                  <a:lnTo>
                    <a:pt x="7" y="180"/>
                  </a:lnTo>
                  <a:lnTo>
                    <a:pt x="3" y="180"/>
                  </a:lnTo>
                  <a:lnTo>
                    <a:pt x="3" y="183"/>
                  </a:lnTo>
                  <a:lnTo>
                    <a:pt x="0" y="183"/>
                  </a:lnTo>
                  <a:lnTo>
                    <a:pt x="0" y="187"/>
                  </a:lnTo>
                  <a:lnTo>
                    <a:pt x="0" y="190"/>
                  </a:lnTo>
                  <a:lnTo>
                    <a:pt x="7" y="194"/>
                  </a:lnTo>
                  <a:lnTo>
                    <a:pt x="7" y="194"/>
                  </a:lnTo>
                  <a:lnTo>
                    <a:pt x="10" y="197"/>
                  </a:lnTo>
                  <a:lnTo>
                    <a:pt x="14" y="197"/>
                  </a:lnTo>
                  <a:lnTo>
                    <a:pt x="14" y="208"/>
                  </a:lnTo>
                  <a:lnTo>
                    <a:pt x="21" y="208"/>
                  </a:lnTo>
                  <a:lnTo>
                    <a:pt x="25" y="208"/>
                  </a:lnTo>
                  <a:lnTo>
                    <a:pt x="28" y="208"/>
                  </a:lnTo>
                  <a:lnTo>
                    <a:pt x="28" y="208"/>
                  </a:lnTo>
                  <a:lnTo>
                    <a:pt x="32" y="208"/>
                  </a:lnTo>
                  <a:lnTo>
                    <a:pt x="35" y="215"/>
                  </a:lnTo>
                  <a:lnTo>
                    <a:pt x="35" y="215"/>
                  </a:lnTo>
                  <a:lnTo>
                    <a:pt x="32" y="219"/>
                  </a:lnTo>
                  <a:lnTo>
                    <a:pt x="28" y="223"/>
                  </a:lnTo>
                  <a:lnTo>
                    <a:pt x="25" y="223"/>
                  </a:lnTo>
                  <a:lnTo>
                    <a:pt x="25" y="223"/>
                  </a:lnTo>
                  <a:lnTo>
                    <a:pt x="25" y="226"/>
                  </a:lnTo>
                  <a:lnTo>
                    <a:pt x="28" y="233"/>
                  </a:lnTo>
                  <a:lnTo>
                    <a:pt x="28" y="237"/>
                  </a:lnTo>
                  <a:lnTo>
                    <a:pt x="32" y="240"/>
                  </a:lnTo>
                  <a:lnTo>
                    <a:pt x="28" y="248"/>
                  </a:lnTo>
                  <a:lnTo>
                    <a:pt x="28" y="251"/>
                  </a:lnTo>
                  <a:lnTo>
                    <a:pt x="28" y="255"/>
                  </a:lnTo>
                  <a:lnTo>
                    <a:pt x="28" y="258"/>
                  </a:lnTo>
                  <a:lnTo>
                    <a:pt x="32" y="266"/>
                  </a:lnTo>
                  <a:lnTo>
                    <a:pt x="39" y="276"/>
                  </a:lnTo>
                  <a:lnTo>
                    <a:pt x="39" y="276"/>
                  </a:lnTo>
                  <a:lnTo>
                    <a:pt x="39" y="280"/>
                  </a:lnTo>
                  <a:lnTo>
                    <a:pt x="39" y="280"/>
                  </a:lnTo>
                  <a:lnTo>
                    <a:pt x="35" y="284"/>
                  </a:lnTo>
                  <a:lnTo>
                    <a:pt x="28" y="280"/>
                  </a:lnTo>
                  <a:lnTo>
                    <a:pt x="25" y="280"/>
                  </a:lnTo>
                  <a:lnTo>
                    <a:pt x="18" y="280"/>
                  </a:lnTo>
                  <a:lnTo>
                    <a:pt x="18" y="280"/>
                  </a:lnTo>
                  <a:lnTo>
                    <a:pt x="14" y="284"/>
                  </a:lnTo>
                  <a:lnTo>
                    <a:pt x="14" y="284"/>
                  </a:lnTo>
                  <a:lnTo>
                    <a:pt x="14" y="291"/>
                  </a:lnTo>
                  <a:lnTo>
                    <a:pt x="14" y="294"/>
                  </a:lnTo>
                  <a:lnTo>
                    <a:pt x="18" y="298"/>
                  </a:lnTo>
                  <a:lnTo>
                    <a:pt x="21" y="301"/>
                  </a:lnTo>
                  <a:lnTo>
                    <a:pt x="25" y="301"/>
                  </a:lnTo>
                  <a:lnTo>
                    <a:pt x="28" y="305"/>
                  </a:lnTo>
                  <a:lnTo>
                    <a:pt x="28" y="305"/>
                  </a:lnTo>
                  <a:lnTo>
                    <a:pt x="32" y="309"/>
                  </a:lnTo>
                  <a:lnTo>
                    <a:pt x="35" y="319"/>
                  </a:lnTo>
                  <a:lnTo>
                    <a:pt x="39" y="327"/>
                  </a:lnTo>
                  <a:lnTo>
                    <a:pt x="39" y="330"/>
                  </a:lnTo>
                  <a:lnTo>
                    <a:pt x="39" y="334"/>
                  </a:lnTo>
                  <a:lnTo>
                    <a:pt x="39" y="334"/>
                  </a:lnTo>
                  <a:lnTo>
                    <a:pt x="43" y="334"/>
                  </a:lnTo>
                  <a:lnTo>
                    <a:pt x="43" y="334"/>
                  </a:lnTo>
                  <a:lnTo>
                    <a:pt x="46" y="334"/>
                  </a:lnTo>
                  <a:lnTo>
                    <a:pt x="50" y="334"/>
                  </a:lnTo>
                  <a:lnTo>
                    <a:pt x="50" y="334"/>
                  </a:lnTo>
                  <a:lnTo>
                    <a:pt x="53" y="334"/>
                  </a:lnTo>
                  <a:lnTo>
                    <a:pt x="57" y="330"/>
                  </a:lnTo>
                  <a:lnTo>
                    <a:pt x="61" y="330"/>
                  </a:lnTo>
                  <a:lnTo>
                    <a:pt x="61" y="327"/>
                  </a:lnTo>
                  <a:lnTo>
                    <a:pt x="64" y="327"/>
                  </a:lnTo>
                  <a:lnTo>
                    <a:pt x="64" y="327"/>
                  </a:lnTo>
                  <a:lnTo>
                    <a:pt x="64" y="327"/>
                  </a:lnTo>
                  <a:lnTo>
                    <a:pt x="68" y="327"/>
                  </a:lnTo>
                  <a:lnTo>
                    <a:pt x="68" y="327"/>
                  </a:lnTo>
                  <a:lnTo>
                    <a:pt x="68" y="330"/>
                  </a:lnTo>
                  <a:lnTo>
                    <a:pt x="71" y="330"/>
                  </a:lnTo>
                  <a:lnTo>
                    <a:pt x="71" y="330"/>
                  </a:lnTo>
                  <a:lnTo>
                    <a:pt x="75" y="330"/>
                  </a:lnTo>
                  <a:lnTo>
                    <a:pt x="75" y="330"/>
                  </a:lnTo>
                  <a:lnTo>
                    <a:pt x="78" y="327"/>
                  </a:lnTo>
                  <a:lnTo>
                    <a:pt x="78" y="327"/>
                  </a:lnTo>
                  <a:lnTo>
                    <a:pt x="82" y="327"/>
                  </a:lnTo>
                  <a:lnTo>
                    <a:pt x="89" y="323"/>
                  </a:lnTo>
                  <a:lnTo>
                    <a:pt x="93" y="323"/>
                  </a:lnTo>
                  <a:lnTo>
                    <a:pt x="96" y="323"/>
                  </a:lnTo>
                  <a:lnTo>
                    <a:pt x="96" y="319"/>
                  </a:lnTo>
                  <a:lnTo>
                    <a:pt x="107" y="319"/>
                  </a:lnTo>
                  <a:lnTo>
                    <a:pt x="107" y="319"/>
                  </a:lnTo>
                  <a:lnTo>
                    <a:pt x="107" y="319"/>
                  </a:lnTo>
                  <a:lnTo>
                    <a:pt x="107" y="316"/>
                  </a:lnTo>
                  <a:lnTo>
                    <a:pt x="111" y="316"/>
                  </a:lnTo>
                  <a:lnTo>
                    <a:pt x="111" y="316"/>
                  </a:lnTo>
                  <a:lnTo>
                    <a:pt x="114" y="312"/>
                  </a:lnTo>
                  <a:lnTo>
                    <a:pt x="114" y="312"/>
                  </a:lnTo>
                  <a:lnTo>
                    <a:pt x="118" y="309"/>
                  </a:lnTo>
                  <a:lnTo>
                    <a:pt x="114" y="309"/>
                  </a:lnTo>
                  <a:lnTo>
                    <a:pt x="114" y="305"/>
                  </a:lnTo>
                  <a:lnTo>
                    <a:pt x="114" y="305"/>
                  </a:lnTo>
                  <a:lnTo>
                    <a:pt x="114" y="301"/>
                  </a:lnTo>
                  <a:lnTo>
                    <a:pt x="114" y="301"/>
                  </a:lnTo>
                  <a:lnTo>
                    <a:pt x="118" y="301"/>
                  </a:lnTo>
                  <a:lnTo>
                    <a:pt x="121" y="301"/>
                  </a:lnTo>
                  <a:lnTo>
                    <a:pt x="129" y="301"/>
                  </a:lnTo>
                  <a:lnTo>
                    <a:pt x="132" y="301"/>
                  </a:lnTo>
                  <a:lnTo>
                    <a:pt x="136" y="298"/>
                  </a:lnTo>
                  <a:lnTo>
                    <a:pt x="136" y="298"/>
                  </a:lnTo>
                  <a:lnTo>
                    <a:pt x="139" y="298"/>
                  </a:lnTo>
                  <a:lnTo>
                    <a:pt x="143" y="298"/>
                  </a:lnTo>
                  <a:lnTo>
                    <a:pt x="143" y="298"/>
                  </a:lnTo>
                  <a:lnTo>
                    <a:pt x="147" y="298"/>
                  </a:lnTo>
                  <a:lnTo>
                    <a:pt x="147" y="294"/>
                  </a:lnTo>
                  <a:lnTo>
                    <a:pt x="150" y="294"/>
                  </a:lnTo>
                  <a:lnTo>
                    <a:pt x="154" y="291"/>
                  </a:lnTo>
                  <a:lnTo>
                    <a:pt x="154" y="291"/>
                  </a:lnTo>
                  <a:lnTo>
                    <a:pt x="157" y="287"/>
                  </a:lnTo>
                  <a:lnTo>
                    <a:pt x="161" y="280"/>
                  </a:lnTo>
                  <a:lnTo>
                    <a:pt x="164" y="280"/>
                  </a:lnTo>
                  <a:lnTo>
                    <a:pt x="164" y="280"/>
                  </a:lnTo>
                  <a:lnTo>
                    <a:pt x="168" y="276"/>
                  </a:lnTo>
                  <a:lnTo>
                    <a:pt x="172" y="276"/>
                  </a:lnTo>
                  <a:lnTo>
                    <a:pt x="172" y="269"/>
                  </a:lnTo>
                  <a:lnTo>
                    <a:pt x="172" y="266"/>
                  </a:lnTo>
                  <a:lnTo>
                    <a:pt x="175" y="262"/>
                  </a:lnTo>
                  <a:lnTo>
                    <a:pt x="179" y="262"/>
                  </a:lnTo>
                  <a:lnTo>
                    <a:pt x="182" y="262"/>
                  </a:lnTo>
                  <a:lnTo>
                    <a:pt x="186" y="258"/>
                  </a:lnTo>
                  <a:lnTo>
                    <a:pt x="189" y="258"/>
                  </a:lnTo>
                  <a:lnTo>
                    <a:pt x="193" y="258"/>
                  </a:lnTo>
                  <a:lnTo>
                    <a:pt x="193" y="255"/>
                  </a:lnTo>
                  <a:lnTo>
                    <a:pt x="193" y="251"/>
                  </a:lnTo>
                  <a:lnTo>
                    <a:pt x="189" y="251"/>
                  </a:lnTo>
                  <a:lnTo>
                    <a:pt x="189" y="248"/>
                  </a:lnTo>
                  <a:lnTo>
                    <a:pt x="189" y="248"/>
                  </a:lnTo>
                  <a:lnTo>
                    <a:pt x="182" y="233"/>
                  </a:lnTo>
                  <a:lnTo>
                    <a:pt x="182" y="230"/>
                  </a:lnTo>
                  <a:lnTo>
                    <a:pt x="182" y="223"/>
                  </a:lnTo>
                  <a:lnTo>
                    <a:pt x="175" y="223"/>
                  </a:lnTo>
                  <a:lnTo>
                    <a:pt x="175" y="226"/>
                  </a:lnTo>
                  <a:lnTo>
                    <a:pt x="172" y="226"/>
                  </a:lnTo>
                  <a:lnTo>
                    <a:pt x="172" y="219"/>
                  </a:lnTo>
                  <a:lnTo>
                    <a:pt x="175" y="215"/>
                  </a:lnTo>
                  <a:lnTo>
                    <a:pt x="175" y="212"/>
                  </a:lnTo>
                  <a:lnTo>
                    <a:pt x="179" y="208"/>
                  </a:lnTo>
                  <a:lnTo>
                    <a:pt x="179" y="205"/>
                  </a:lnTo>
                  <a:lnTo>
                    <a:pt x="179" y="201"/>
                  </a:lnTo>
                  <a:lnTo>
                    <a:pt x="179" y="197"/>
                  </a:lnTo>
                  <a:lnTo>
                    <a:pt x="182" y="197"/>
                  </a:lnTo>
                  <a:lnTo>
                    <a:pt x="182" y="197"/>
                  </a:lnTo>
                  <a:lnTo>
                    <a:pt x="182" y="194"/>
                  </a:lnTo>
                  <a:lnTo>
                    <a:pt x="182" y="190"/>
                  </a:lnTo>
                  <a:lnTo>
                    <a:pt x="182" y="187"/>
                  </a:lnTo>
                  <a:lnTo>
                    <a:pt x="189" y="180"/>
                  </a:lnTo>
                  <a:lnTo>
                    <a:pt x="193" y="172"/>
                  </a:lnTo>
                  <a:lnTo>
                    <a:pt x="193" y="169"/>
                  </a:lnTo>
                  <a:lnTo>
                    <a:pt x="193" y="165"/>
                  </a:lnTo>
                  <a:lnTo>
                    <a:pt x="197" y="162"/>
                  </a:lnTo>
                  <a:lnTo>
                    <a:pt x="197" y="162"/>
                  </a:lnTo>
                  <a:lnTo>
                    <a:pt x="200" y="162"/>
                  </a:lnTo>
                  <a:lnTo>
                    <a:pt x="204" y="162"/>
                  </a:lnTo>
                  <a:lnTo>
                    <a:pt x="215" y="162"/>
                  </a:lnTo>
                  <a:lnTo>
                    <a:pt x="218" y="162"/>
                  </a:lnTo>
                  <a:lnTo>
                    <a:pt x="218" y="144"/>
                  </a:lnTo>
                  <a:lnTo>
                    <a:pt x="218" y="122"/>
                  </a:lnTo>
                  <a:lnTo>
                    <a:pt x="218" y="104"/>
                  </a:lnTo>
                  <a:lnTo>
                    <a:pt x="218" y="83"/>
                  </a:lnTo>
                  <a:lnTo>
                    <a:pt x="215" y="83"/>
                  </a:lnTo>
                  <a:lnTo>
                    <a:pt x="197" y="72"/>
                  </a:lnTo>
                  <a:lnTo>
                    <a:pt x="179" y="65"/>
                  </a:lnTo>
                  <a:lnTo>
                    <a:pt x="161" y="54"/>
                  </a:lnTo>
                  <a:lnTo>
                    <a:pt x="143" y="47"/>
                  </a:lnTo>
                  <a:lnTo>
                    <a:pt x="125" y="36"/>
                  </a:lnTo>
                  <a:lnTo>
                    <a:pt x="111" y="29"/>
                  </a:lnTo>
                  <a:lnTo>
                    <a:pt x="93" y="18"/>
                  </a:lnTo>
                  <a:lnTo>
                    <a:pt x="75" y="11"/>
                  </a:lnTo>
                  <a:lnTo>
                    <a:pt x="57" y="0"/>
                  </a:lnTo>
                  <a:lnTo>
                    <a:pt x="53" y="0"/>
                  </a:lnTo>
                  <a:lnTo>
                    <a:pt x="35" y="7"/>
                  </a:lnTo>
                  <a:lnTo>
                    <a:pt x="32" y="7"/>
                  </a:lnTo>
                  <a:lnTo>
                    <a:pt x="32" y="40"/>
                  </a:lnTo>
                  <a:close/>
                </a:path>
              </a:pathLst>
            </a:custGeom>
            <a:solidFill>
              <a:schemeClr val="tx1">
                <a:lumMod val="50000"/>
                <a:lumOff val="50000"/>
              </a:schemeClr>
            </a:solidFill>
            <a:ln>
              <a:solidFill>
                <a:schemeClr val="bg1"/>
              </a:solidFill>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dirty="0">
                <a:solidFill>
                  <a:prstClr val="black"/>
                </a:solidFill>
                <a:latin typeface="Calibri" panose="020F0502020204030204"/>
                <a:ea typeface="+mn-ea"/>
              </a:endParaRPr>
            </a:p>
          </p:txBody>
        </p:sp>
        <p:sp>
          <p:nvSpPr>
            <p:cNvPr id="67" name="Freeform 3466">
              <a:extLst>
                <a:ext uri="{FF2B5EF4-FFF2-40B4-BE49-F238E27FC236}">
                  <a16:creationId xmlns:a16="http://schemas.microsoft.com/office/drawing/2014/main" id="{C29D1E68-9B02-4AA4-A53D-42AB3CC13B8F}"/>
                </a:ext>
              </a:extLst>
            </p:cNvPr>
            <p:cNvSpPr>
              <a:spLocks/>
            </p:cNvSpPr>
            <p:nvPr/>
          </p:nvSpPr>
          <p:spPr bwMode="auto">
            <a:xfrm>
              <a:off x="6415087" y="3571788"/>
              <a:ext cx="346075" cy="530225"/>
            </a:xfrm>
            <a:custGeom>
              <a:avLst/>
              <a:gdLst>
                <a:gd name="T0" fmla="*/ 35 w 218"/>
                <a:gd name="T1" fmla="*/ 43 h 334"/>
                <a:gd name="T2" fmla="*/ 39 w 218"/>
                <a:gd name="T3" fmla="*/ 50 h 334"/>
                <a:gd name="T4" fmla="*/ 43 w 218"/>
                <a:gd name="T5" fmla="*/ 58 h 334"/>
                <a:gd name="T6" fmla="*/ 43 w 218"/>
                <a:gd name="T7" fmla="*/ 101 h 334"/>
                <a:gd name="T8" fmla="*/ 7 w 218"/>
                <a:gd name="T9" fmla="*/ 176 h 334"/>
                <a:gd name="T10" fmla="*/ 3 w 218"/>
                <a:gd name="T11" fmla="*/ 183 h 334"/>
                <a:gd name="T12" fmla="*/ 0 w 218"/>
                <a:gd name="T13" fmla="*/ 190 h 334"/>
                <a:gd name="T14" fmla="*/ 10 w 218"/>
                <a:gd name="T15" fmla="*/ 197 h 334"/>
                <a:gd name="T16" fmla="*/ 21 w 218"/>
                <a:gd name="T17" fmla="*/ 208 h 334"/>
                <a:gd name="T18" fmla="*/ 28 w 218"/>
                <a:gd name="T19" fmla="*/ 208 h 334"/>
                <a:gd name="T20" fmla="*/ 35 w 218"/>
                <a:gd name="T21" fmla="*/ 215 h 334"/>
                <a:gd name="T22" fmla="*/ 25 w 218"/>
                <a:gd name="T23" fmla="*/ 223 h 334"/>
                <a:gd name="T24" fmla="*/ 28 w 218"/>
                <a:gd name="T25" fmla="*/ 233 h 334"/>
                <a:gd name="T26" fmla="*/ 28 w 218"/>
                <a:gd name="T27" fmla="*/ 248 h 334"/>
                <a:gd name="T28" fmla="*/ 28 w 218"/>
                <a:gd name="T29" fmla="*/ 258 h 334"/>
                <a:gd name="T30" fmla="*/ 39 w 218"/>
                <a:gd name="T31" fmla="*/ 276 h 334"/>
                <a:gd name="T32" fmla="*/ 35 w 218"/>
                <a:gd name="T33" fmla="*/ 284 h 334"/>
                <a:gd name="T34" fmla="*/ 18 w 218"/>
                <a:gd name="T35" fmla="*/ 280 h 334"/>
                <a:gd name="T36" fmla="*/ 14 w 218"/>
                <a:gd name="T37" fmla="*/ 284 h 334"/>
                <a:gd name="T38" fmla="*/ 18 w 218"/>
                <a:gd name="T39" fmla="*/ 298 h 334"/>
                <a:gd name="T40" fmla="*/ 28 w 218"/>
                <a:gd name="T41" fmla="*/ 305 h 334"/>
                <a:gd name="T42" fmla="*/ 35 w 218"/>
                <a:gd name="T43" fmla="*/ 319 h 334"/>
                <a:gd name="T44" fmla="*/ 39 w 218"/>
                <a:gd name="T45" fmla="*/ 334 h 334"/>
                <a:gd name="T46" fmla="*/ 43 w 218"/>
                <a:gd name="T47" fmla="*/ 334 h 334"/>
                <a:gd name="T48" fmla="*/ 50 w 218"/>
                <a:gd name="T49" fmla="*/ 334 h 334"/>
                <a:gd name="T50" fmla="*/ 61 w 218"/>
                <a:gd name="T51" fmla="*/ 330 h 334"/>
                <a:gd name="T52" fmla="*/ 64 w 218"/>
                <a:gd name="T53" fmla="*/ 327 h 334"/>
                <a:gd name="T54" fmla="*/ 68 w 218"/>
                <a:gd name="T55" fmla="*/ 327 h 334"/>
                <a:gd name="T56" fmla="*/ 71 w 218"/>
                <a:gd name="T57" fmla="*/ 330 h 334"/>
                <a:gd name="T58" fmla="*/ 78 w 218"/>
                <a:gd name="T59" fmla="*/ 327 h 334"/>
                <a:gd name="T60" fmla="*/ 89 w 218"/>
                <a:gd name="T61" fmla="*/ 323 h 334"/>
                <a:gd name="T62" fmla="*/ 96 w 218"/>
                <a:gd name="T63" fmla="*/ 319 h 334"/>
                <a:gd name="T64" fmla="*/ 107 w 218"/>
                <a:gd name="T65" fmla="*/ 319 h 334"/>
                <a:gd name="T66" fmla="*/ 111 w 218"/>
                <a:gd name="T67" fmla="*/ 316 h 334"/>
                <a:gd name="T68" fmla="*/ 118 w 218"/>
                <a:gd name="T69" fmla="*/ 309 h 334"/>
                <a:gd name="T70" fmla="*/ 114 w 218"/>
                <a:gd name="T71" fmla="*/ 305 h 334"/>
                <a:gd name="T72" fmla="*/ 118 w 218"/>
                <a:gd name="T73" fmla="*/ 301 h 334"/>
                <a:gd name="T74" fmla="*/ 132 w 218"/>
                <a:gd name="T75" fmla="*/ 301 h 334"/>
                <a:gd name="T76" fmla="*/ 139 w 218"/>
                <a:gd name="T77" fmla="*/ 298 h 334"/>
                <a:gd name="T78" fmla="*/ 147 w 218"/>
                <a:gd name="T79" fmla="*/ 298 h 334"/>
                <a:gd name="T80" fmla="*/ 154 w 218"/>
                <a:gd name="T81" fmla="*/ 291 h 334"/>
                <a:gd name="T82" fmla="*/ 161 w 218"/>
                <a:gd name="T83" fmla="*/ 280 h 334"/>
                <a:gd name="T84" fmla="*/ 168 w 218"/>
                <a:gd name="T85" fmla="*/ 276 h 334"/>
                <a:gd name="T86" fmla="*/ 172 w 218"/>
                <a:gd name="T87" fmla="*/ 266 h 334"/>
                <a:gd name="T88" fmla="*/ 182 w 218"/>
                <a:gd name="T89" fmla="*/ 262 h 334"/>
                <a:gd name="T90" fmla="*/ 193 w 218"/>
                <a:gd name="T91" fmla="*/ 258 h 334"/>
                <a:gd name="T92" fmla="*/ 189 w 218"/>
                <a:gd name="T93" fmla="*/ 251 h 334"/>
                <a:gd name="T94" fmla="*/ 182 w 218"/>
                <a:gd name="T95" fmla="*/ 233 h 334"/>
                <a:gd name="T96" fmla="*/ 175 w 218"/>
                <a:gd name="T97" fmla="*/ 223 h 334"/>
                <a:gd name="T98" fmla="*/ 172 w 218"/>
                <a:gd name="T99" fmla="*/ 219 h 334"/>
                <a:gd name="T100" fmla="*/ 179 w 218"/>
                <a:gd name="T101" fmla="*/ 208 h 334"/>
                <a:gd name="T102" fmla="*/ 179 w 218"/>
                <a:gd name="T103" fmla="*/ 197 h 334"/>
                <a:gd name="T104" fmla="*/ 182 w 218"/>
                <a:gd name="T105" fmla="*/ 194 h 334"/>
                <a:gd name="T106" fmla="*/ 189 w 218"/>
                <a:gd name="T107" fmla="*/ 180 h 334"/>
                <a:gd name="T108" fmla="*/ 193 w 218"/>
                <a:gd name="T109" fmla="*/ 165 h 334"/>
                <a:gd name="T110" fmla="*/ 200 w 218"/>
                <a:gd name="T111" fmla="*/ 162 h 334"/>
                <a:gd name="T112" fmla="*/ 218 w 218"/>
                <a:gd name="T113" fmla="*/ 162 h 334"/>
                <a:gd name="T114" fmla="*/ 218 w 218"/>
                <a:gd name="T115" fmla="*/ 104 h 334"/>
                <a:gd name="T116" fmla="*/ 197 w 218"/>
                <a:gd name="T117" fmla="*/ 72 h 334"/>
                <a:gd name="T118" fmla="*/ 143 w 218"/>
                <a:gd name="T119" fmla="*/ 47 h 334"/>
                <a:gd name="T120" fmla="*/ 93 w 218"/>
                <a:gd name="T121" fmla="*/ 18 h 334"/>
                <a:gd name="T122" fmla="*/ 53 w 218"/>
                <a:gd name="T123" fmla="*/ 0 h 334"/>
                <a:gd name="T124" fmla="*/ 32 w 218"/>
                <a:gd name="T125" fmla="*/ 4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334">
                  <a:moveTo>
                    <a:pt x="32" y="40"/>
                  </a:moveTo>
                  <a:lnTo>
                    <a:pt x="32" y="40"/>
                  </a:lnTo>
                  <a:lnTo>
                    <a:pt x="35" y="43"/>
                  </a:lnTo>
                  <a:lnTo>
                    <a:pt x="35" y="43"/>
                  </a:lnTo>
                  <a:lnTo>
                    <a:pt x="35" y="47"/>
                  </a:lnTo>
                  <a:lnTo>
                    <a:pt x="39" y="50"/>
                  </a:lnTo>
                  <a:lnTo>
                    <a:pt x="39" y="54"/>
                  </a:lnTo>
                  <a:lnTo>
                    <a:pt x="43" y="58"/>
                  </a:lnTo>
                  <a:lnTo>
                    <a:pt x="43" y="58"/>
                  </a:lnTo>
                  <a:lnTo>
                    <a:pt x="53" y="61"/>
                  </a:lnTo>
                  <a:lnTo>
                    <a:pt x="46" y="72"/>
                  </a:lnTo>
                  <a:lnTo>
                    <a:pt x="43" y="101"/>
                  </a:lnTo>
                  <a:lnTo>
                    <a:pt x="39" y="136"/>
                  </a:lnTo>
                  <a:lnTo>
                    <a:pt x="39" y="140"/>
                  </a:lnTo>
                  <a:lnTo>
                    <a:pt x="7" y="176"/>
                  </a:lnTo>
                  <a:lnTo>
                    <a:pt x="7" y="180"/>
                  </a:lnTo>
                  <a:lnTo>
                    <a:pt x="3" y="180"/>
                  </a:lnTo>
                  <a:lnTo>
                    <a:pt x="3" y="183"/>
                  </a:lnTo>
                  <a:lnTo>
                    <a:pt x="0" y="183"/>
                  </a:lnTo>
                  <a:lnTo>
                    <a:pt x="0" y="187"/>
                  </a:lnTo>
                  <a:lnTo>
                    <a:pt x="0" y="190"/>
                  </a:lnTo>
                  <a:lnTo>
                    <a:pt x="7" y="194"/>
                  </a:lnTo>
                  <a:lnTo>
                    <a:pt x="7" y="194"/>
                  </a:lnTo>
                  <a:lnTo>
                    <a:pt x="10" y="197"/>
                  </a:lnTo>
                  <a:lnTo>
                    <a:pt x="14" y="197"/>
                  </a:lnTo>
                  <a:lnTo>
                    <a:pt x="14" y="208"/>
                  </a:lnTo>
                  <a:lnTo>
                    <a:pt x="21" y="208"/>
                  </a:lnTo>
                  <a:lnTo>
                    <a:pt x="25" y="208"/>
                  </a:lnTo>
                  <a:lnTo>
                    <a:pt x="28" y="208"/>
                  </a:lnTo>
                  <a:lnTo>
                    <a:pt x="28" y="208"/>
                  </a:lnTo>
                  <a:lnTo>
                    <a:pt x="32" y="208"/>
                  </a:lnTo>
                  <a:lnTo>
                    <a:pt x="35" y="215"/>
                  </a:lnTo>
                  <a:lnTo>
                    <a:pt x="35" y="215"/>
                  </a:lnTo>
                  <a:lnTo>
                    <a:pt x="32" y="219"/>
                  </a:lnTo>
                  <a:lnTo>
                    <a:pt x="28" y="223"/>
                  </a:lnTo>
                  <a:lnTo>
                    <a:pt x="25" y="223"/>
                  </a:lnTo>
                  <a:lnTo>
                    <a:pt x="25" y="223"/>
                  </a:lnTo>
                  <a:lnTo>
                    <a:pt x="25" y="226"/>
                  </a:lnTo>
                  <a:lnTo>
                    <a:pt x="28" y="233"/>
                  </a:lnTo>
                  <a:lnTo>
                    <a:pt x="28" y="237"/>
                  </a:lnTo>
                  <a:lnTo>
                    <a:pt x="32" y="240"/>
                  </a:lnTo>
                  <a:lnTo>
                    <a:pt x="28" y="248"/>
                  </a:lnTo>
                  <a:lnTo>
                    <a:pt x="28" y="251"/>
                  </a:lnTo>
                  <a:lnTo>
                    <a:pt x="28" y="255"/>
                  </a:lnTo>
                  <a:lnTo>
                    <a:pt x="28" y="258"/>
                  </a:lnTo>
                  <a:lnTo>
                    <a:pt x="32" y="266"/>
                  </a:lnTo>
                  <a:lnTo>
                    <a:pt x="39" y="276"/>
                  </a:lnTo>
                  <a:lnTo>
                    <a:pt x="39" y="276"/>
                  </a:lnTo>
                  <a:lnTo>
                    <a:pt x="39" y="280"/>
                  </a:lnTo>
                  <a:lnTo>
                    <a:pt x="39" y="280"/>
                  </a:lnTo>
                  <a:lnTo>
                    <a:pt x="35" y="284"/>
                  </a:lnTo>
                  <a:lnTo>
                    <a:pt x="28" y="280"/>
                  </a:lnTo>
                  <a:lnTo>
                    <a:pt x="25" y="280"/>
                  </a:lnTo>
                  <a:lnTo>
                    <a:pt x="18" y="280"/>
                  </a:lnTo>
                  <a:lnTo>
                    <a:pt x="18" y="280"/>
                  </a:lnTo>
                  <a:lnTo>
                    <a:pt x="14" y="284"/>
                  </a:lnTo>
                  <a:lnTo>
                    <a:pt x="14" y="284"/>
                  </a:lnTo>
                  <a:lnTo>
                    <a:pt x="14" y="291"/>
                  </a:lnTo>
                  <a:lnTo>
                    <a:pt x="14" y="294"/>
                  </a:lnTo>
                  <a:lnTo>
                    <a:pt x="18" y="298"/>
                  </a:lnTo>
                  <a:lnTo>
                    <a:pt x="21" y="301"/>
                  </a:lnTo>
                  <a:lnTo>
                    <a:pt x="25" y="301"/>
                  </a:lnTo>
                  <a:lnTo>
                    <a:pt x="28" y="305"/>
                  </a:lnTo>
                  <a:lnTo>
                    <a:pt x="28" y="305"/>
                  </a:lnTo>
                  <a:lnTo>
                    <a:pt x="32" y="309"/>
                  </a:lnTo>
                  <a:lnTo>
                    <a:pt x="35" y="319"/>
                  </a:lnTo>
                  <a:lnTo>
                    <a:pt x="39" y="327"/>
                  </a:lnTo>
                  <a:lnTo>
                    <a:pt x="39" y="330"/>
                  </a:lnTo>
                  <a:lnTo>
                    <a:pt x="39" y="334"/>
                  </a:lnTo>
                  <a:lnTo>
                    <a:pt x="39" y="334"/>
                  </a:lnTo>
                  <a:lnTo>
                    <a:pt x="43" y="334"/>
                  </a:lnTo>
                  <a:lnTo>
                    <a:pt x="43" y="334"/>
                  </a:lnTo>
                  <a:lnTo>
                    <a:pt x="46" y="334"/>
                  </a:lnTo>
                  <a:lnTo>
                    <a:pt x="50" y="334"/>
                  </a:lnTo>
                  <a:lnTo>
                    <a:pt x="50" y="334"/>
                  </a:lnTo>
                  <a:lnTo>
                    <a:pt x="53" y="334"/>
                  </a:lnTo>
                  <a:lnTo>
                    <a:pt x="57" y="330"/>
                  </a:lnTo>
                  <a:lnTo>
                    <a:pt x="61" y="330"/>
                  </a:lnTo>
                  <a:lnTo>
                    <a:pt x="61" y="327"/>
                  </a:lnTo>
                  <a:lnTo>
                    <a:pt x="64" y="327"/>
                  </a:lnTo>
                  <a:lnTo>
                    <a:pt x="64" y="327"/>
                  </a:lnTo>
                  <a:lnTo>
                    <a:pt x="64" y="327"/>
                  </a:lnTo>
                  <a:lnTo>
                    <a:pt x="68" y="327"/>
                  </a:lnTo>
                  <a:lnTo>
                    <a:pt x="68" y="327"/>
                  </a:lnTo>
                  <a:lnTo>
                    <a:pt x="68" y="330"/>
                  </a:lnTo>
                  <a:lnTo>
                    <a:pt x="71" y="330"/>
                  </a:lnTo>
                  <a:lnTo>
                    <a:pt x="71" y="330"/>
                  </a:lnTo>
                  <a:lnTo>
                    <a:pt x="75" y="330"/>
                  </a:lnTo>
                  <a:lnTo>
                    <a:pt x="75" y="330"/>
                  </a:lnTo>
                  <a:lnTo>
                    <a:pt x="78" y="327"/>
                  </a:lnTo>
                  <a:lnTo>
                    <a:pt x="78" y="327"/>
                  </a:lnTo>
                  <a:lnTo>
                    <a:pt x="82" y="327"/>
                  </a:lnTo>
                  <a:lnTo>
                    <a:pt x="89" y="323"/>
                  </a:lnTo>
                  <a:lnTo>
                    <a:pt x="93" y="323"/>
                  </a:lnTo>
                  <a:lnTo>
                    <a:pt x="96" y="323"/>
                  </a:lnTo>
                  <a:lnTo>
                    <a:pt x="96" y="319"/>
                  </a:lnTo>
                  <a:lnTo>
                    <a:pt x="107" y="319"/>
                  </a:lnTo>
                  <a:lnTo>
                    <a:pt x="107" y="319"/>
                  </a:lnTo>
                  <a:lnTo>
                    <a:pt x="107" y="319"/>
                  </a:lnTo>
                  <a:lnTo>
                    <a:pt x="107" y="316"/>
                  </a:lnTo>
                  <a:lnTo>
                    <a:pt x="111" y="316"/>
                  </a:lnTo>
                  <a:lnTo>
                    <a:pt x="111" y="316"/>
                  </a:lnTo>
                  <a:lnTo>
                    <a:pt x="114" y="312"/>
                  </a:lnTo>
                  <a:lnTo>
                    <a:pt x="114" y="312"/>
                  </a:lnTo>
                  <a:lnTo>
                    <a:pt x="118" y="309"/>
                  </a:lnTo>
                  <a:lnTo>
                    <a:pt x="114" y="309"/>
                  </a:lnTo>
                  <a:lnTo>
                    <a:pt x="114" y="305"/>
                  </a:lnTo>
                  <a:lnTo>
                    <a:pt x="114" y="305"/>
                  </a:lnTo>
                  <a:lnTo>
                    <a:pt x="114" y="301"/>
                  </a:lnTo>
                  <a:lnTo>
                    <a:pt x="114" y="301"/>
                  </a:lnTo>
                  <a:lnTo>
                    <a:pt x="118" y="301"/>
                  </a:lnTo>
                  <a:lnTo>
                    <a:pt x="121" y="301"/>
                  </a:lnTo>
                  <a:lnTo>
                    <a:pt x="129" y="301"/>
                  </a:lnTo>
                  <a:lnTo>
                    <a:pt x="132" y="301"/>
                  </a:lnTo>
                  <a:lnTo>
                    <a:pt x="136" y="298"/>
                  </a:lnTo>
                  <a:lnTo>
                    <a:pt x="136" y="298"/>
                  </a:lnTo>
                  <a:lnTo>
                    <a:pt x="139" y="298"/>
                  </a:lnTo>
                  <a:lnTo>
                    <a:pt x="143" y="298"/>
                  </a:lnTo>
                  <a:lnTo>
                    <a:pt x="143" y="298"/>
                  </a:lnTo>
                  <a:lnTo>
                    <a:pt x="147" y="298"/>
                  </a:lnTo>
                  <a:lnTo>
                    <a:pt x="147" y="294"/>
                  </a:lnTo>
                  <a:lnTo>
                    <a:pt x="150" y="294"/>
                  </a:lnTo>
                  <a:lnTo>
                    <a:pt x="154" y="291"/>
                  </a:lnTo>
                  <a:lnTo>
                    <a:pt x="154" y="291"/>
                  </a:lnTo>
                  <a:lnTo>
                    <a:pt x="157" y="287"/>
                  </a:lnTo>
                  <a:lnTo>
                    <a:pt x="161" y="280"/>
                  </a:lnTo>
                  <a:lnTo>
                    <a:pt x="164" y="280"/>
                  </a:lnTo>
                  <a:lnTo>
                    <a:pt x="164" y="280"/>
                  </a:lnTo>
                  <a:lnTo>
                    <a:pt x="168" y="276"/>
                  </a:lnTo>
                  <a:lnTo>
                    <a:pt x="172" y="276"/>
                  </a:lnTo>
                  <a:lnTo>
                    <a:pt x="172" y="269"/>
                  </a:lnTo>
                  <a:lnTo>
                    <a:pt x="172" y="266"/>
                  </a:lnTo>
                  <a:lnTo>
                    <a:pt x="175" y="262"/>
                  </a:lnTo>
                  <a:lnTo>
                    <a:pt x="179" y="262"/>
                  </a:lnTo>
                  <a:lnTo>
                    <a:pt x="182" y="262"/>
                  </a:lnTo>
                  <a:lnTo>
                    <a:pt x="186" y="258"/>
                  </a:lnTo>
                  <a:lnTo>
                    <a:pt x="189" y="258"/>
                  </a:lnTo>
                  <a:lnTo>
                    <a:pt x="193" y="258"/>
                  </a:lnTo>
                  <a:lnTo>
                    <a:pt x="193" y="255"/>
                  </a:lnTo>
                  <a:lnTo>
                    <a:pt x="193" y="251"/>
                  </a:lnTo>
                  <a:lnTo>
                    <a:pt x="189" y="251"/>
                  </a:lnTo>
                  <a:lnTo>
                    <a:pt x="189" y="248"/>
                  </a:lnTo>
                  <a:lnTo>
                    <a:pt x="189" y="248"/>
                  </a:lnTo>
                  <a:lnTo>
                    <a:pt x="182" y="233"/>
                  </a:lnTo>
                  <a:lnTo>
                    <a:pt x="182" y="230"/>
                  </a:lnTo>
                  <a:lnTo>
                    <a:pt x="182" y="223"/>
                  </a:lnTo>
                  <a:lnTo>
                    <a:pt x="175" y="223"/>
                  </a:lnTo>
                  <a:lnTo>
                    <a:pt x="175" y="226"/>
                  </a:lnTo>
                  <a:lnTo>
                    <a:pt x="172" y="226"/>
                  </a:lnTo>
                  <a:lnTo>
                    <a:pt x="172" y="219"/>
                  </a:lnTo>
                  <a:lnTo>
                    <a:pt x="175" y="215"/>
                  </a:lnTo>
                  <a:lnTo>
                    <a:pt x="175" y="212"/>
                  </a:lnTo>
                  <a:lnTo>
                    <a:pt x="179" y="208"/>
                  </a:lnTo>
                  <a:lnTo>
                    <a:pt x="179" y="205"/>
                  </a:lnTo>
                  <a:lnTo>
                    <a:pt x="179" y="201"/>
                  </a:lnTo>
                  <a:lnTo>
                    <a:pt x="179" y="197"/>
                  </a:lnTo>
                  <a:lnTo>
                    <a:pt x="182" y="197"/>
                  </a:lnTo>
                  <a:lnTo>
                    <a:pt x="182" y="197"/>
                  </a:lnTo>
                  <a:lnTo>
                    <a:pt x="182" y="194"/>
                  </a:lnTo>
                  <a:lnTo>
                    <a:pt x="182" y="190"/>
                  </a:lnTo>
                  <a:lnTo>
                    <a:pt x="182" y="187"/>
                  </a:lnTo>
                  <a:lnTo>
                    <a:pt x="189" y="180"/>
                  </a:lnTo>
                  <a:lnTo>
                    <a:pt x="193" y="172"/>
                  </a:lnTo>
                  <a:lnTo>
                    <a:pt x="193" y="169"/>
                  </a:lnTo>
                  <a:lnTo>
                    <a:pt x="193" y="165"/>
                  </a:lnTo>
                  <a:lnTo>
                    <a:pt x="197" y="162"/>
                  </a:lnTo>
                  <a:lnTo>
                    <a:pt x="197" y="162"/>
                  </a:lnTo>
                  <a:lnTo>
                    <a:pt x="200" y="162"/>
                  </a:lnTo>
                  <a:lnTo>
                    <a:pt x="204" y="162"/>
                  </a:lnTo>
                  <a:lnTo>
                    <a:pt x="215" y="162"/>
                  </a:lnTo>
                  <a:lnTo>
                    <a:pt x="218" y="162"/>
                  </a:lnTo>
                  <a:lnTo>
                    <a:pt x="218" y="144"/>
                  </a:lnTo>
                  <a:lnTo>
                    <a:pt x="218" y="122"/>
                  </a:lnTo>
                  <a:lnTo>
                    <a:pt x="218" y="104"/>
                  </a:lnTo>
                  <a:lnTo>
                    <a:pt x="218" y="83"/>
                  </a:lnTo>
                  <a:lnTo>
                    <a:pt x="215" y="83"/>
                  </a:lnTo>
                  <a:lnTo>
                    <a:pt x="197" y="72"/>
                  </a:lnTo>
                  <a:lnTo>
                    <a:pt x="179" y="65"/>
                  </a:lnTo>
                  <a:lnTo>
                    <a:pt x="161" y="54"/>
                  </a:lnTo>
                  <a:lnTo>
                    <a:pt x="143" y="47"/>
                  </a:lnTo>
                  <a:lnTo>
                    <a:pt x="125" y="36"/>
                  </a:lnTo>
                  <a:lnTo>
                    <a:pt x="111" y="29"/>
                  </a:lnTo>
                  <a:lnTo>
                    <a:pt x="93" y="18"/>
                  </a:lnTo>
                  <a:lnTo>
                    <a:pt x="75" y="11"/>
                  </a:lnTo>
                  <a:lnTo>
                    <a:pt x="57" y="0"/>
                  </a:lnTo>
                  <a:lnTo>
                    <a:pt x="53" y="0"/>
                  </a:lnTo>
                  <a:lnTo>
                    <a:pt x="35" y="7"/>
                  </a:lnTo>
                  <a:lnTo>
                    <a:pt x="32" y="7"/>
                  </a:lnTo>
                  <a:lnTo>
                    <a:pt x="32" y="40"/>
                  </a:lnTo>
                </a:path>
              </a:pathLst>
            </a:custGeom>
            <a:solidFill>
              <a:schemeClr val="accent4"/>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dirty="0">
                <a:solidFill>
                  <a:prstClr val="black"/>
                </a:solidFill>
                <a:latin typeface="Calibri" panose="020F0502020204030204"/>
                <a:ea typeface="+mn-ea"/>
              </a:endParaRPr>
            </a:p>
          </p:txBody>
        </p:sp>
        <p:sp>
          <p:nvSpPr>
            <p:cNvPr id="68" name="Freeform 3467">
              <a:extLst>
                <a:ext uri="{FF2B5EF4-FFF2-40B4-BE49-F238E27FC236}">
                  <a16:creationId xmlns:a16="http://schemas.microsoft.com/office/drawing/2014/main" id="{2B1067CA-6BFD-491C-B2D9-00BCBF3A354F}"/>
                </a:ext>
              </a:extLst>
            </p:cNvPr>
            <p:cNvSpPr>
              <a:spLocks/>
            </p:cNvSpPr>
            <p:nvPr/>
          </p:nvSpPr>
          <p:spPr bwMode="auto">
            <a:xfrm>
              <a:off x="6254750" y="3925800"/>
              <a:ext cx="244475" cy="363538"/>
            </a:xfrm>
            <a:custGeom>
              <a:avLst/>
              <a:gdLst>
                <a:gd name="T0" fmla="*/ 83 w 154"/>
                <a:gd name="T1" fmla="*/ 218 h 229"/>
                <a:gd name="T2" fmla="*/ 61 w 154"/>
                <a:gd name="T3" fmla="*/ 215 h 229"/>
                <a:gd name="T4" fmla="*/ 25 w 154"/>
                <a:gd name="T5" fmla="*/ 218 h 229"/>
                <a:gd name="T6" fmla="*/ 29 w 154"/>
                <a:gd name="T7" fmla="*/ 200 h 229"/>
                <a:gd name="T8" fmla="*/ 29 w 154"/>
                <a:gd name="T9" fmla="*/ 193 h 229"/>
                <a:gd name="T10" fmla="*/ 22 w 154"/>
                <a:gd name="T11" fmla="*/ 186 h 229"/>
                <a:gd name="T12" fmla="*/ 25 w 154"/>
                <a:gd name="T13" fmla="*/ 186 h 229"/>
                <a:gd name="T14" fmla="*/ 22 w 154"/>
                <a:gd name="T15" fmla="*/ 179 h 229"/>
                <a:gd name="T16" fmla="*/ 11 w 154"/>
                <a:gd name="T17" fmla="*/ 179 h 229"/>
                <a:gd name="T18" fmla="*/ 4 w 154"/>
                <a:gd name="T19" fmla="*/ 172 h 229"/>
                <a:gd name="T20" fmla="*/ 0 w 154"/>
                <a:gd name="T21" fmla="*/ 168 h 229"/>
                <a:gd name="T22" fmla="*/ 0 w 154"/>
                <a:gd name="T23" fmla="*/ 161 h 229"/>
                <a:gd name="T24" fmla="*/ 8 w 154"/>
                <a:gd name="T25" fmla="*/ 150 h 229"/>
                <a:gd name="T26" fmla="*/ 15 w 154"/>
                <a:gd name="T27" fmla="*/ 132 h 229"/>
                <a:gd name="T28" fmla="*/ 22 w 154"/>
                <a:gd name="T29" fmla="*/ 122 h 229"/>
                <a:gd name="T30" fmla="*/ 36 w 154"/>
                <a:gd name="T31" fmla="*/ 122 h 229"/>
                <a:gd name="T32" fmla="*/ 47 w 154"/>
                <a:gd name="T33" fmla="*/ 125 h 229"/>
                <a:gd name="T34" fmla="*/ 54 w 154"/>
                <a:gd name="T35" fmla="*/ 132 h 229"/>
                <a:gd name="T36" fmla="*/ 61 w 154"/>
                <a:gd name="T37" fmla="*/ 129 h 229"/>
                <a:gd name="T38" fmla="*/ 72 w 154"/>
                <a:gd name="T39" fmla="*/ 104 h 229"/>
                <a:gd name="T40" fmla="*/ 79 w 154"/>
                <a:gd name="T41" fmla="*/ 89 h 229"/>
                <a:gd name="T42" fmla="*/ 86 w 154"/>
                <a:gd name="T43" fmla="*/ 82 h 229"/>
                <a:gd name="T44" fmla="*/ 93 w 154"/>
                <a:gd name="T45" fmla="*/ 64 h 229"/>
                <a:gd name="T46" fmla="*/ 97 w 154"/>
                <a:gd name="T47" fmla="*/ 50 h 229"/>
                <a:gd name="T48" fmla="*/ 104 w 154"/>
                <a:gd name="T49" fmla="*/ 35 h 229"/>
                <a:gd name="T50" fmla="*/ 115 w 154"/>
                <a:gd name="T51" fmla="*/ 28 h 229"/>
                <a:gd name="T52" fmla="*/ 122 w 154"/>
                <a:gd name="T53" fmla="*/ 17 h 229"/>
                <a:gd name="T54" fmla="*/ 119 w 154"/>
                <a:gd name="T55" fmla="*/ 10 h 229"/>
                <a:gd name="T56" fmla="*/ 115 w 154"/>
                <a:gd name="T57" fmla="*/ 7 h 229"/>
                <a:gd name="T58" fmla="*/ 119 w 154"/>
                <a:gd name="T59" fmla="*/ 0 h 229"/>
                <a:gd name="T60" fmla="*/ 126 w 154"/>
                <a:gd name="T61" fmla="*/ 0 h 229"/>
                <a:gd name="T62" fmla="*/ 129 w 154"/>
                <a:gd name="T63" fmla="*/ 14 h 229"/>
                <a:gd name="T64" fmla="*/ 129 w 154"/>
                <a:gd name="T65" fmla="*/ 28 h 229"/>
                <a:gd name="T66" fmla="*/ 133 w 154"/>
                <a:gd name="T67" fmla="*/ 43 h 229"/>
                <a:gd name="T68" fmla="*/ 140 w 154"/>
                <a:gd name="T69" fmla="*/ 57 h 229"/>
                <a:gd name="T70" fmla="*/ 129 w 154"/>
                <a:gd name="T71" fmla="*/ 57 h 229"/>
                <a:gd name="T72" fmla="*/ 119 w 154"/>
                <a:gd name="T73" fmla="*/ 57 h 229"/>
                <a:gd name="T74" fmla="*/ 115 w 154"/>
                <a:gd name="T75" fmla="*/ 68 h 229"/>
                <a:gd name="T76" fmla="*/ 122 w 154"/>
                <a:gd name="T77" fmla="*/ 78 h 229"/>
                <a:gd name="T78" fmla="*/ 129 w 154"/>
                <a:gd name="T79" fmla="*/ 82 h 229"/>
                <a:gd name="T80" fmla="*/ 140 w 154"/>
                <a:gd name="T81" fmla="*/ 104 h 229"/>
                <a:gd name="T82" fmla="*/ 140 w 154"/>
                <a:gd name="T83" fmla="*/ 111 h 229"/>
                <a:gd name="T84" fmla="*/ 129 w 154"/>
                <a:gd name="T85" fmla="*/ 132 h 229"/>
                <a:gd name="T86" fmla="*/ 122 w 154"/>
                <a:gd name="T87" fmla="*/ 147 h 229"/>
                <a:gd name="T88" fmla="*/ 126 w 154"/>
                <a:gd name="T89" fmla="*/ 165 h 229"/>
                <a:gd name="T90" fmla="*/ 140 w 154"/>
                <a:gd name="T91" fmla="*/ 193 h 229"/>
                <a:gd name="T92" fmla="*/ 154 w 154"/>
                <a:gd name="T93" fmla="*/ 204 h 229"/>
                <a:gd name="T94" fmla="*/ 154 w 154"/>
                <a:gd name="T95" fmla="*/ 229 h 229"/>
                <a:gd name="T96" fmla="*/ 140 w 154"/>
                <a:gd name="T97" fmla="*/ 222 h 229"/>
                <a:gd name="T98" fmla="*/ 126 w 154"/>
                <a:gd name="T99" fmla="*/ 21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4" h="229">
                  <a:moveTo>
                    <a:pt x="97" y="218"/>
                  </a:moveTo>
                  <a:lnTo>
                    <a:pt x="93" y="218"/>
                  </a:lnTo>
                  <a:lnTo>
                    <a:pt x="83" y="218"/>
                  </a:lnTo>
                  <a:lnTo>
                    <a:pt x="76" y="215"/>
                  </a:lnTo>
                  <a:lnTo>
                    <a:pt x="68" y="218"/>
                  </a:lnTo>
                  <a:lnTo>
                    <a:pt x="61" y="215"/>
                  </a:lnTo>
                  <a:lnTo>
                    <a:pt x="58" y="218"/>
                  </a:lnTo>
                  <a:lnTo>
                    <a:pt x="43" y="218"/>
                  </a:lnTo>
                  <a:lnTo>
                    <a:pt x="25" y="218"/>
                  </a:lnTo>
                  <a:lnTo>
                    <a:pt x="25" y="218"/>
                  </a:lnTo>
                  <a:lnTo>
                    <a:pt x="25" y="208"/>
                  </a:lnTo>
                  <a:lnTo>
                    <a:pt x="29" y="200"/>
                  </a:lnTo>
                  <a:lnTo>
                    <a:pt x="29" y="197"/>
                  </a:lnTo>
                  <a:lnTo>
                    <a:pt x="29" y="197"/>
                  </a:lnTo>
                  <a:lnTo>
                    <a:pt x="29" y="193"/>
                  </a:lnTo>
                  <a:lnTo>
                    <a:pt x="25" y="193"/>
                  </a:lnTo>
                  <a:lnTo>
                    <a:pt x="25" y="190"/>
                  </a:lnTo>
                  <a:lnTo>
                    <a:pt x="22" y="186"/>
                  </a:lnTo>
                  <a:lnTo>
                    <a:pt x="22" y="186"/>
                  </a:lnTo>
                  <a:lnTo>
                    <a:pt x="25" y="186"/>
                  </a:lnTo>
                  <a:lnTo>
                    <a:pt x="25" y="186"/>
                  </a:lnTo>
                  <a:lnTo>
                    <a:pt x="25" y="183"/>
                  </a:lnTo>
                  <a:lnTo>
                    <a:pt x="22" y="179"/>
                  </a:lnTo>
                  <a:lnTo>
                    <a:pt x="22" y="179"/>
                  </a:lnTo>
                  <a:lnTo>
                    <a:pt x="22" y="183"/>
                  </a:lnTo>
                  <a:lnTo>
                    <a:pt x="18" y="183"/>
                  </a:lnTo>
                  <a:lnTo>
                    <a:pt x="11" y="179"/>
                  </a:lnTo>
                  <a:lnTo>
                    <a:pt x="8" y="175"/>
                  </a:lnTo>
                  <a:lnTo>
                    <a:pt x="8" y="172"/>
                  </a:lnTo>
                  <a:lnTo>
                    <a:pt x="4" y="172"/>
                  </a:lnTo>
                  <a:lnTo>
                    <a:pt x="0" y="172"/>
                  </a:lnTo>
                  <a:lnTo>
                    <a:pt x="0" y="168"/>
                  </a:lnTo>
                  <a:lnTo>
                    <a:pt x="0" y="168"/>
                  </a:lnTo>
                  <a:lnTo>
                    <a:pt x="0" y="165"/>
                  </a:lnTo>
                  <a:lnTo>
                    <a:pt x="0" y="165"/>
                  </a:lnTo>
                  <a:lnTo>
                    <a:pt x="0" y="161"/>
                  </a:lnTo>
                  <a:lnTo>
                    <a:pt x="4" y="157"/>
                  </a:lnTo>
                  <a:lnTo>
                    <a:pt x="8" y="154"/>
                  </a:lnTo>
                  <a:lnTo>
                    <a:pt x="8" y="150"/>
                  </a:lnTo>
                  <a:lnTo>
                    <a:pt x="8" y="143"/>
                  </a:lnTo>
                  <a:lnTo>
                    <a:pt x="11" y="136"/>
                  </a:lnTo>
                  <a:lnTo>
                    <a:pt x="15" y="132"/>
                  </a:lnTo>
                  <a:lnTo>
                    <a:pt x="18" y="132"/>
                  </a:lnTo>
                  <a:lnTo>
                    <a:pt x="22" y="129"/>
                  </a:lnTo>
                  <a:lnTo>
                    <a:pt x="22" y="122"/>
                  </a:lnTo>
                  <a:lnTo>
                    <a:pt x="22" y="122"/>
                  </a:lnTo>
                  <a:lnTo>
                    <a:pt x="29" y="122"/>
                  </a:lnTo>
                  <a:lnTo>
                    <a:pt x="36" y="122"/>
                  </a:lnTo>
                  <a:lnTo>
                    <a:pt x="43" y="122"/>
                  </a:lnTo>
                  <a:lnTo>
                    <a:pt x="47" y="125"/>
                  </a:lnTo>
                  <a:lnTo>
                    <a:pt x="47" y="125"/>
                  </a:lnTo>
                  <a:lnTo>
                    <a:pt x="47" y="129"/>
                  </a:lnTo>
                  <a:lnTo>
                    <a:pt x="50" y="129"/>
                  </a:lnTo>
                  <a:lnTo>
                    <a:pt x="54" y="132"/>
                  </a:lnTo>
                  <a:lnTo>
                    <a:pt x="58" y="132"/>
                  </a:lnTo>
                  <a:lnTo>
                    <a:pt x="61" y="129"/>
                  </a:lnTo>
                  <a:lnTo>
                    <a:pt x="61" y="129"/>
                  </a:lnTo>
                  <a:lnTo>
                    <a:pt x="61" y="125"/>
                  </a:lnTo>
                  <a:lnTo>
                    <a:pt x="68" y="111"/>
                  </a:lnTo>
                  <a:lnTo>
                    <a:pt x="72" y="104"/>
                  </a:lnTo>
                  <a:lnTo>
                    <a:pt x="76" y="100"/>
                  </a:lnTo>
                  <a:lnTo>
                    <a:pt x="76" y="96"/>
                  </a:lnTo>
                  <a:lnTo>
                    <a:pt x="79" y="89"/>
                  </a:lnTo>
                  <a:lnTo>
                    <a:pt x="83" y="86"/>
                  </a:lnTo>
                  <a:lnTo>
                    <a:pt x="86" y="82"/>
                  </a:lnTo>
                  <a:lnTo>
                    <a:pt x="86" y="82"/>
                  </a:lnTo>
                  <a:lnTo>
                    <a:pt x="90" y="78"/>
                  </a:lnTo>
                  <a:lnTo>
                    <a:pt x="90" y="75"/>
                  </a:lnTo>
                  <a:lnTo>
                    <a:pt x="93" y="64"/>
                  </a:lnTo>
                  <a:lnTo>
                    <a:pt x="93" y="61"/>
                  </a:lnTo>
                  <a:lnTo>
                    <a:pt x="93" y="57"/>
                  </a:lnTo>
                  <a:lnTo>
                    <a:pt x="97" y="50"/>
                  </a:lnTo>
                  <a:lnTo>
                    <a:pt x="101" y="39"/>
                  </a:lnTo>
                  <a:lnTo>
                    <a:pt x="101" y="39"/>
                  </a:lnTo>
                  <a:lnTo>
                    <a:pt x="104" y="35"/>
                  </a:lnTo>
                  <a:lnTo>
                    <a:pt x="108" y="32"/>
                  </a:lnTo>
                  <a:lnTo>
                    <a:pt x="108" y="32"/>
                  </a:lnTo>
                  <a:lnTo>
                    <a:pt x="115" y="28"/>
                  </a:lnTo>
                  <a:lnTo>
                    <a:pt x="115" y="28"/>
                  </a:lnTo>
                  <a:lnTo>
                    <a:pt x="122" y="25"/>
                  </a:lnTo>
                  <a:lnTo>
                    <a:pt x="122" y="17"/>
                  </a:lnTo>
                  <a:lnTo>
                    <a:pt x="122" y="10"/>
                  </a:lnTo>
                  <a:lnTo>
                    <a:pt x="122" y="10"/>
                  </a:lnTo>
                  <a:lnTo>
                    <a:pt x="119" y="10"/>
                  </a:lnTo>
                  <a:lnTo>
                    <a:pt x="119" y="7"/>
                  </a:lnTo>
                  <a:lnTo>
                    <a:pt x="115" y="7"/>
                  </a:lnTo>
                  <a:lnTo>
                    <a:pt x="115" y="7"/>
                  </a:lnTo>
                  <a:lnTo>
                    <a:pt x="115" y="7"/>
                  </a:lnTo>
                  <a:lnTo>
                    <a:pt x="115" y="7"/>
                  </a:lnTo>
                  <a:lnTo>
                    <a:pt x="119" y="0"/>
                  </a:lnTo>
                  <a:lnTo>
                    <a:pt x="122" y="0"/>
                  </a:lnTo>
                  <a:lnTo>
                    <a:pt x="126" y="0"/>
                  </a:lnTo>
                  <a:lnTo>
                    <a:pt x="126" y="0"/>
                  </a:lnTo>
                  <a:lnTo>
                    <a:pt x="126" y="3"/>
                  </a:lnTo>
                  <a:lnTo>
                    <a:pt x="129" y="10"/>
                  </a:lnTo>
                  <a:lnTo>
                    <a:pt x="129" y="14"/>
                  </a:lnTo>
                  <a:lnTo>
                    <a:pt x="133" y="17"/>
                  </a:lnTo>
                  <a:lnTo>
                    <a:pt x="129" y="25"/>
                  </a:lnTo>
                  <a:lnTo>
                    <a:pt x="129" y="28"/>
                  </a:lnTo>
                  <a:lnTo>
                    <a:pt x="129" y="32"/>
                  </a:lnTo>
                  <a:lnTo>
                    <a:pt x="129" y="35"/>
                  </a:lnTo>
                  <a:lnTo>
                    <a:pt x="133" y="43"/>
                  </a:lnTo>
                  <a:lnTo>
                    <a:pt x="140" y="53"/>
                  </a:lnTo>
                  <a:lnTo>
                    <a:pt x="140" y="53"/>
                  </a:lnTo>
                  <a:lnTo>
                    <a:pt x="140" y="57"/>
                  </a:lnTo>
                  <a:lnTo>
                    <a:pt x="140" y="57"/>
                  </a:lnTo>
                  <a:lnTo>
                    <a:pt x="136" y="61"/>
                  </a:lnTo>
                  <a:lnTo>
                    <a:pt x="129" y="57"/>
                  </a:lnTo>
                  <a:lnTo>
                    <a:pt x="126" y="57"/>
                  </a:lnTo>
                  <a:lnTo>
                    <a:pt x="119" y="57"/>
                  </a:lnTo>
                  <a:lnTo>
                    <a:pt x="119" y="57"/>
                  </a:lnTo>
                  <a:lnTo>
                    <a:pt x="115" y="61"/>
                  </a:lnTo>
                  <a:lnTo>
                    <a:pt x="115" y="61"/>
                  </a:lnTo>
                  <a:lnTo>
                    <a:pt x="115" y="68"/>
                  </a:lnTo>
                  <a:lnTo>
                    <a:pt x="115" y="71"/>
                  </a:lnTo>
                  <a:lnTo>
                    <a:pt x="119" y="75"/>
                  </a:lnTo>
                  <a:lnTo>
                    <a:pt x="122" y="78"/>
                  </a:lnTo>
                  <a:lnTo>
                    <a:pt x="126" y="78"/>
                  </a:lnTo>
                  <a:lnTo>
                    <a:pt x="129" y="82"/>
                  </a:lnTo>
                  <a:lnTo>
                    <a:pt x="129" y="82"/>
                  </a:lnTo>
                  <a:lnTo>
                    <a:pt x="133" y="86"/>
                  </a:lnTo>
                  <a:lnTo>
                    <a:pt x="136" y="96"/>
                  </a:lnTo>
                  <a:lnTo>
                    <a:pt x="140" y="104"/>
                  </a:lnTo>
                  <a:lnTo>
                    <a:pt x="140" y="107"/>
                  </a:lnTo>
                  <a:lnTo>
                    <a:pt x="140" y="111"/>
                  </a:lnTo>
                  <a:lnTo>
                    <a:pt x="140" y="111"/>
                  </a:lnTo>
                  <a:lnTo>
                    <a:pt x="136" y="122"/>
                  </a:lnTo>
                  <a:lnTo>
                    <a:pt x="133" y="125"/>
                  </a:lnTo>
                  <a:lnTo>
                    <a:pt x="129" y="132"/>
                  </a:lnTo>
                  <a:lnTo>
                    <a:pt x="126" y="136"/>
                  </a:lnTo>
                  <a:lnTo>
                    <a:pt x="122" y="143"/>
                  </a:lnTo>
                  <a:lnTo>
                    <a:pt x="122" y="147"/>
                  </a:lnTo>
                  <a:lnTo>
                    <a:pt x="126" y="150"/>
                  </a:lnTo>
                  <a:lnTo>
                    <a:pt x="122" y="157"/>
                  </a:lnTo>
                  <a:lnTo>
                    <a:pt x="126" y="165"/>
                  </a:lnTo>
                  <a:lnTo>
                    <a:pt x="129" y="172"/>
                  </a:lnTo>
                  <a:lnTo>
                    <a:pt x="129" y="175"/>
                  </a:lnTo>
                  <a:lnTo>
                    <a:pt x="140" y="193"/>
                  </a:lnTo>
                  <a:lnTo>
                    <a:pt x="144" y="197"/>
                  </a:lnTo>
                  <a:lnTo>
                    <a:pt x="154" y="204"/>
                  </a:lnTo>
                  <a:lnTo>
                    <a:pt x="154" y="204"/>
                  </a:lnTo>
                  <a:lnTo>
                    <a:pt x="154" y="208"/>
                  </a:lnTo>
                  <a:lnTo>
                    <a:pt x="154" y="226"/>
                  </a:lnTo>
                  <a:lnTo>
                    <a:pt x="154" y="229"/>
                  </a:lnTo>
                  <a:lnTo>
                    <a:pt x="154" y="229"/>
                  </a:lnTo>
                  <a:lnTo>
                    <a:pt x="144" y="222"/>
                  </a:lnTo>
                  <a:lnTo>
                    <a:pt x="140" y="222"/>
                  </a:lnTo>
                  <a:lnTo>
                    <a:pt x="136" y="222"/>
                  </a:lnTo>
                  <a:lnTo>
                    <a:pt x="129" y="222"/>
                  </a:lnTo>
                  <a:lnTo>
                    <a:pt x="126" y="218"/>
                  </a:lnTo>
                  <a:lnTo>
                    <a:pt x="97" y="218"/>
                  </a:lnTo>
                  <a:close/>
                </a:path>
              </a:pathLst>
            </a:custGeom>
            <a:solidFill>
              <a:schemeClr val="tx1">
                <a:lumMod val="50000"/>
                <a:lumOff val="50000"/>
              </a:schemeClr>
            </a:solidFill>
            <a:ln>
              <a:solidFill>
                <a:schemeClr val="bg1"/>
              </a:solidFill>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69" name="Freeform 3468">
              <a:extLst>
                <a:ext uri="{FF2B5EF4-FFF2-40B4-BE49-F238E27FC236}">
                  <a16:creationId xmlns:a16="http://schemas.microsoft.com/office/drawing/2014/main" id="{CA6E098B-9B37-452F-AD2B-3BC6C8E804C7}"/>
                </a:ext>
              </a:extLst>
            </p:cNvPr>
            <p:cNvSpPr>
              <a:spLocks/>
            </p:cNvSpPr>
            <p:nvPr/>
          </p:nvSpPr>
          <p:spPr bwMode="auto">
            <a:xfrm>
              <a:off x="6254750" y="3925800"/>
              <a:ext cx="244475" cy="363538"/>
            </a:xfrm>
            <a:custGeom>
              <a:avLst/>
              <a:gdLst>
                <a:gd name="T0" fmla="*/ 83 w 154"/>
                <a:gd name="T1" fmla="*/ 218 h 229"/>
                <a:gd name="T2" fmla="*/ 61 w 154"/>
                <a:gd name="T3" fmla="*/ 215 h 229"/>
                <a:gd name="T4" fmla="*/ 25 w 154"/>
                <a:gd name="T5" fmla="*/ 218 h 229"/>
                <a:gd name="T6" fmla="*/ 29 w 154"/>
                <a:gd name="T7" fmla="*/ 200 h 229"/>
                <a:gd name="T8" fmla="*/ 29 w 154"/>
                <a:gd name="T9" fmla="*/ 193 h 229"/>
                <a:gd name="T10" fmla="*/ 22 w 154"/>
                <a:gd name="T11" fmla="*/ 186 h 229"/>
                <a:gd name="T12" fmla="*/ 25 w 154"/>
                <a:gd name="T13" fmla="*/ 186 h 229"/>
                <a:gd name="T14" fmla="*/ 22 w 154"/>
                <a:gd name="T15" fmla="*/ 179 h 229"/>
                <a:gd name="T16" fmla="*/ 11 w 154"/>
                <a:gd name="T17" fmla="*/ 179 h 229"/>
                <a:gd name="T18" fmla="*/ 4 w 154"/>
                <a:gd name="T19" fmla="*/ 172 h 229"/>
                <a:gd name="T20" fmla="*/ 0 w 154"/>
                <a:gd name="T21" fmla="*/ 168 h 229"/>
                <a:gd name="T22" fmla="*/ 0 w 154"/>
                <a:gd name="T23" fmla="*/ 161 h 229"/>
                <a:gd name="T24" fmla="*/ 8 w 154"/>
                <a:gd name="T25" fmla="*/ 150 h 229"/>
                <a:gd name="T26" fmla="*/ 15 w 154"/>
                <a:gd name="T27" fmla="*/ 132 h 229"/>
                <a:gd name="T28" fmla="*/ 22 w 154"/>
                <a:gd name="T29" fmla="*/ 122 h 229"/>
                <a:gd name="T30" fmla="*/ 36 w 154"/>
                <a:gd name="T31" fmla="*/ 122 h 229"/>
                <a:gd name="T32" fmla="*/ 47 w 154"/>
                <a:gd name="T33" fmla="*/ 125 h 229"/>
                <a:gd name="T34" fmla="*/ 54 w 154"/>
                <a:gd name="T35" fmla="*/ 132 h 229"/>
                <a:gd name="T36" fmla="*/ 61 w 154"/>
                <a:gd name="T37" fmla="*/ 129 h 229"/>
                <a:gd name="T38" fmla="*/ 72 w 154"/>
                <a:gd name="T39" fmla="*/ 104 h 229"/>
                <a:gd name="T40" fmla="*/ 79 w 154"/>
                <a:gd name="T41" fmla="*/ 89 h 229"/>
                <a:gd name="T42" fmla="*/ 86 w 154"/>
                <a:gd name="T43" fmla="*/ 82 h 229"/>
                <a:gd name="T44" fmla="*/ 93 w 154"/>
                <a:gd name="T45" fmla="*/ 64 h 229"/>
                <a:gd name="T46" fmla="*/ 97 w 154"/>
                <a:gd name="T47" fmla="*/ 50 h 229"/>
                <a:gd name="T48" fmla="*/ 104 w 154"/>
                <a:gd name="T49" fmla="*/ 35 h 229"/>
                <a:gd name="T50" fmla="*/ 115 w 154"/>
                <a:gd name="T51" fmla="*/ 28 h 229"/>
                <a:gd name="T52" fmla="*/ 122 w 154"/>
                <a:gd name="T53" fmla="*/ 17 h 229"/>
                <a:gd name="T54" fmla="*/ 119 w 154"/>
                <a:gd name="T55" fmla="*/ 10 h 229"/>
                <a:gd name="T56" fmla="*/ 115 w 154"/>
                <a:gd name="T57" fmla="*/ 7 h 229"/>
                <a:gd name="T58" fmla="*/ 119 w 154"/>
                <a:gd name="T59" fmla="*/ 0 h 229"/>
                <a:gd name="T60" fmla="*/ 126 w 154"/>
                <a:gd name="T61" fmla="*/ 0 h 229"/>
                <a:gd name="T62" fmla="*/ 129 w 154"/>
                <a:gd name="T63" fmla="*/ 14 h 229"/>
                <a:gd name="T64" fmla="*/ 129 w 154"/>
                <a:gd name="T65" fmla="*/ 28 h 229"/>
                <a:gd name="T66" fmla="*/ 133 w 154"/>
                <a:gd name="T67" fmla="*/ 43 h 229"/>
                <a:gd name="T68" fmla="*/ 140 w 154"/>
                <a:gd name="T69" fmla="*/ 57 h 229"/>
                <a:gd name="T70" fmla="*/ 129 w 154"/>
                <a:gd name="T71" fmla="*/ 57 h 229"/>
                <a:gd name="T72" fmla="*/ 119 w 154"/>
                <a:gd name="T73" fmla="*/ 57 h 229"/>
                <a:gd name="T74" fmla="*/ 115 w 154"/>
                <a:gd name="T75" fmla="*/ 68 h 229"/>
                <a:gd name="T76" fmla="*/ 122 w 154"/>
                <a:gd name="T77" fmla="*/ 78 h 229"/>
                <a:gd name="T78" fmla="*/ 129 w 154"/>
                <a:gd name="T79" fmla="*/ 82 h 229"/>
                <a:gd name="T80" fmla="*/ 140 w 154"/>
                <a:gd name="T81" fmla="*/ 104 h 229"/>
                <a:gd name="T82" fmla="*/ 140 w 154"/>
                <a:gd name="T83" fmla="*/ 111 h 229"/>
                <a:gd name="T84" fmla="*/ 129 w 154"/>
                <a:gd name="T85" fmla="*/ 132 h 229"/>
                <a:gd name="T86" fmla="*/ 122 w 154"/>
                <a:gd name="T87" fmla="*/ 147 h 229"/>
                <a:gd name="T88" fmla="*/ 126 w 154"/>
                <a:gd name="T89" fmla="*/ 165 h 229"/>
                <a:gd name="T90" fmla="*/ 140 w 154"/>
                <a:gd name="T91" fmla="*/ 193 h 229"/>
                <a:gd name="T92" fmla="*/ 154 w 154"/>
                <a:gd name="T93" fmla="*/ 204 h 229"/>
                <a:gd name="T94" fmla="*/ 154 w 154"/>
                <a:gd name="T95" fmla="*/ 229 h 229"/>
                <a:gd name="T96" fmla="*/ 140 w 154"/>
                <a:gd name="T97" fmla="*/ 222 h 229"/>
                <a:gd name="T98" fmla="*/ 126 w 154"/>
                <a:gd name="T99" fmla="*/ 21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4" h="229">
                  <a:moveTo>
                    <a:pt x="97" y="218"/>
                  </a:moveTo>
                  <a:lnTo>
                    <a:pt x="93" y="218"/>
                  </a:lnTo>
                  <a:lnTo>
                    <a:pt x="83" y="218"/>
                  </a:lnTo>
                  <a:lnTo>
                    <a:pt x="76" y="215"/>
                  </a:lnTo>
                  <a:lnTo>
                    <a:pt x="68" y="218"/>
                  </a:lnTo>
                  <a:lnTo>
                    <a:pt x="61" y="215"/>
                  </a:lnTo>
                  <a:lnTo>
                    <a:pt x="58" y="218"/>
                  </a:lnTo>
                  <a:lnTo>
                    <a:pt x="43" y="218"/>
                  </a:lnTo>
                  <a:lnTo>
                    <a:pt x="25" y="218"/>
                  </a:lnTo>
                  <a:lnTo>
                    <a:pt x="25" y="218"/>
                  </a:lnTo>
                  <a:lnTo>
                    <a:pt x="25" y="208"/>
                  </a:lnTo>
                  <a:lnTo>
                    <a:pt x="29" y="200"/>
                  </a:lnTo>
                  <a:lnTo>
                    <a:pt x="29" y="197"/>
                  </a:lnTo>
                  <a:lnTo>
                    <a:pt x="29" y="197"/>
                  </a:lnTo>
                  <a:lnTo>
                    <a:pt x="29" y="193"/>
                  </a:lnTo>
                  <a:lnTo>
                    <a:pt x="25" y="193"/>
                  </a:lnTo>
                  <a:lnTo>
                    <a:pt x="25" y="190"/>
                  </a:lnTo>
                  <a:lnTo>
                    <a:pt x="22" y="186"/>
                  </a:lnTo>
                  <a:lnTo>
                    <a:pt x="22" y="186"/>
                  </a:lnTo>
                  <a:lnTo>
                    <a:pt x="25" y="186"/>
                  </a:lnTo>
                  <a:lnTo>
                    <a:pt x="25" y="186"/>
                  </a:lnTo>
                  <a:lnTo>
                    <a:pt x="25" y="183"/>
                  </a:lnTo>
                  <a:lnTo>
                    <a:pt x="22" y="179"/>
                  </a:lnTo>
                  <a:lnTo>
                    <a:pt x="22" y="179"/>
                  </a:lnTo>
                  <a:lnTo>
                    <a:pt x="22" y="183"/>
                  </a:lnTo>
                  <a:lnTo>
                    <a:pt x="18" y="183"/>
                  </a:lnTo>
                  <a:lnTo>
                    <a:pt x="11" y="179"/>
                  </a:lnTo>
                  <a:lnTo>
                    <a:pt x="8" y="175"/>
                  </a:lnTo>
                  <a:lnTo>
                    <a:pt x="8" y="172"/>
                  </a:lnTo>
                  <a:lnTo>
                    <a:pt x="4" y="172"/>
                  </a:lnTo>
                  <a:lnTo>
                    <a:pt x="0" y="172"/>
                  </a:lnTo>
                  <a:lnTo>
                    <a:pt x="0" y="168"/>
                  </a:lnTo>
                  <a:lnTo>
                    <a:pt x="0" y="168"/>
                  </a:lnTo>
                  <a:lnTo>
                    <a:pt x="0" y="165"/>
                  </a:lnTo>
                  <a:lnTo>
                    <a:pt x="0" y="165"/>
                  </a:lnTo>
                  <a:lnTo>
                    <a:pt x="0" y="161"/>
                  </a:lnTo>
                  <a:lnTo>
                    <a:pt x="4" y="157"/>
                  </a:lnTo>
                  <a:lnTo>
                    <a:pt x="8" y="154"/>
                  </a:lnTo>
                  <a:lnTo>
                    <a:pt x="8" y="150"/>
                  </a:lnTo>
                  <a:lnTo>
                    <a:pt x="8" y="143"/>
                  </a:lnTo>
                  <a:lnTo>
                    <a:pt x="11" y="136"/>
                  </a:lnTo>
                  <a:lnTo>
                    <a:pt x="15" y="132"/>
                  </a:lnTo>
                  <a:lnTo>
                    <a:pt x="18" y="132"/>
                  </a:lnTo>
                  <a:lnTo>
                    <a:pt x="22" y="129"/>
                  </a:lnTo>
                  <a:lnTo>
                    <a:pt x="22" y="122"/>
                  </a:lnTo>
                  <a:lnTo>
                    <a:pt x="22" y="122"/>
                  </a:lnTo>
                  <a:lnTo>
                    <a:pt x="29" y="122"/>
                  </a:lnTo>
                  <a:lnTo>
                    <a:pt x="36" y="122"/>
                  </a:lnTo>
                  <a:lnTo>
                    <a:pt x="43" y="122"/>
                  </a:lnTo>
                  <a:lnTo>
                    <a:pt x="47" y="125"/>
                  </a:lnTo>
                  <a:lnTo>
                    <a:pt x="47" y="125"/>
                  </a:lnTo>
                  <a:lnTo>
                    <a:pt x="47" y="129"/>
                  </a:lnTo>
                  <a:lnTo>
                    <a:pt x="50" y="129"/>
                  </a:lnTo>
                  <a:lnTo>
                    <a:pt x="54" y="132"/>
                  </a:lnTo>
                  <a:lnTo>
                    <a:pt x="58" y="132"/>
                  </a:lnTo>
                  <a:lnTo>
                    <a:pt x="61" y="129"/>
                  </a:lnTo>
                  <a:lnTo>
                    <a:pt x="61" y="129"/>
                  </a:lnTo>
                  <a:lnTo>
                    <a:pt x="61" y="125"/>
                  </a:lnTo>
                  <a:lnTo>
                    <a:pt x="68" y="111"/>
                  </a:lnTo>
                  <a:lnTo>
                    <a:pt x="72" y="104"/>
                  </a:lnTo>
                  <a:lnTo>
                    <a:pt x="76" y="100"/>
                  </a:lnTo>
                  <a:lnTo>
                    <a:pt x="76" y="96"/>
                  </a:lnTo>
                  <a:lnTo>
                    <a:pt x="79" y="89"/>
                  </a:lnTo>
                  <a:lnTo>
                    <a:pt x="83" y="86"/>
                  </a:lnTo>
                  <a:lnTo>
                    <a:pt x="86" y="82"/>
                  </a:lnTo>
                  <a:lnTo>
                    <a:pt x="86" y="82"/>
                  </a:lnTo>
                  <a:lnTo>
                    <a:pt x="90" y="78"/>
                  </a:lnTo>
                  <a:lnTo>
                    <a:pt x="90" y="75"/>
                  </a:lnTo>
                  <a:lnTo>
                    <a:pt x="93" y="64"/>
                  </a:lnTo>
                  <a:lnTo>
                    <a:pt x="93" y="61"/>
                  </a:lnTo>
                  <a:lnTo>
                    <a:pt x="93" y="57"/>
                  </a:lnTo>
                  <a:lnTo>
                    <a:pt x="97" y="50"/>
                  </a:lnTo>
                  <a:lnTo>
                    <a:pt x="101" y="39"/>
                  </a:lnTo>
                  <a:lnTo>
                    <a:pt x="101" y="39"/>
                  </a:lnTo>
                  <a:lnTo>
                    <a:pt x="104" y="35"/>
                  </a:lnTo>
                  <a:lnTo>
                    <a:pt x="108" y="32"/>
                  </a:lnTo>
                  <a:lnTo>
                    <a:pt x="108" y="32"/>
                  </a:lnTo>
                  <a:lnTo>
                    <a:pt x="115" y="28"/>
                  </a:lnTo>
                  <a:lnTo>
                    <a:pt x="115" y="28"/>
                  </a:lnTo>
                  <a:lnTo>
                    <a:pt x="122" y="25"/>
                  </a:lnTo>
                  <a:lnTo>
                    <a:pt x="122" y="17"/>
                  </a:lnTo>
                  <a:lnTo>
                    <a:pt x="122" y="10"/>
                  </a:lnTo>
                  <a:lnTo>
                    <a:pt x="122" y="10"/>
                  </a:lnTo>
                  <a:lnTo>
                    <a:pt x="119" y="10"/>
                  </a:lnTo>
                  <a:lnTo>
                    <a:pt x="119" y="7"/>
                  </a:lnTo>
                  <a:lnTo>
                    <a:pt x="115" y="7"/>
                  </a:lnTo>
                  <a:lnTo>
                    <a:pt x="115" y="7"/>
                  </a:lnTo>
                  <a:lnTo>
                    <a:pt x="115" y="7"/>
                  </a:lnTo>
                  <a:lnTo>
                    <a:pt x="115" y="7"/>
                  </a:lnTo>
                  <a:lnTo>
                    <a:pt x="119" y="0"/>
                  </a:lnTo>
                  <a:lnTo>
                    <a:pt x="122" y="0"/>
                  </a:lnTo>
                  <a:lnTo>
                    <a:pt x="126" y="0"/>
                  </a:lnTo>
                  <a:lnTo>
                    <a:pt x="126" y="0"/>
                  </a:lnTo>
                  <a:lnTo>
                    <a:pt x="126" y="3"/>
                  </a:lnTo>
                  <a:lnTo>
                    <a:pt x="129" y="10"/>
                  </a:lnTo>
                  <a:lnTo>
                    <a:pt x="129" y="14"/>
                  </a:lnTo>
                  <a:lnTo>
                    <a:pt x="133" y="17"/>
                  </a:lnTo>
                  <a:lnTo>
                    <a:pt x="129" y="25"/>
                  </a:lnTo>
                  <a:lnTo>
                    <a:pt x="129" y="28"/>
                  </a:lnTo>
                  <a:lnTo>
                    <a:pt x="129" y="32"/>
                  </a:lnTo>
                  <a:lnTo>
                    <a:pt x="129" y="35"/>
                  </a:lnTo>
                  <a:lnTo>
                    <a:pt x="133" y="43"/>
                  </a:lnTo>
                  <a:lnTo>
                    <a:pt x="140" y="53"/>
                  </a:lnTo>
                  <a:lnTo>
                    <a:pt x="140" y="53"/>
                  </a:lnTo>
                  <a:lnTo>
                    <a:pt x="140" y="57"/>
                  </a:lnTo>
                  <a:lnTo>
                    <a:pt x="140" y="57"/>
                  </a:lnTo>
                  <a:lnTo>
                    <a:pt x="136" y="61"/>
                  </a:lnTo>
                  <a:lnTo>
                    <a:pt x="129" y="57"/>
                  </a:lnTo>
                  <a:lnTo>
                    <a:pt x="126" y="57"/>
                  </a:lnTo>
                  <a:lnTo>
                    <a:pt x="119" y="57"/>
                  </a:lnTo>
                  <a:lnTo>
                    <a:pt x="119" y="57"/>
                  </a:lnTo>
                  <a:lnTo>
                    <a:pt x="115" y="61"/>
                  </a:lnTo>
                  <a:lnTo>
                    <a:pt x="115" y="61"/>
                  </a:lnTo>
                  <a:lnTo>
                    <a:pt x="115" y="68"/>
                  </a:lnTo>
                  <a:lnTo>
                    <a:pt x="115" y="71"/>
                  </a:lnTo>
                  <a:lnTo>
                    <a:pt x="119" y="75"/>
                  </a:lnTo>
                  <a:lnTo>
                    <a:pt x="122" y="78"/>
                  </a:lnTo>
                  <a:lnTo>
                    <a:pt x="126" y="78"/>
                  </a:lnTo>
                  <a:lnTo>
                    <a:pt x="129" y="82"/>
                  </a:lnTo>
                  <a:lnTo>
                    <a:pt x="129" y="82"/>
                  </a:lnTo>
                  <a:lnTo>
                    <a:pt x="133" y="86"/>
                  </a:lnTo>
                  <a:lnTo>
                    <a:pt x="136" y="96"/>
                  </a:lnTo>
                  <a:lnTo>
                    <a:pt x="140" y="104"/>
                  </a:lnTo>
                  <a:lnTo>
                    <a:pt x="140" y="107"/>
                  </a:lnTo>
                  <a:lnTo>
                    <a:pt x="140" y="111"/>
                  </a:lnTo>
                  <a:lnTo>
                    <a:pt x="140" y="111"/>
                  </a:lnTo>
                  <a:lnTo>
                    <a:pt x="136" y="122"/>
                  </a:lnTo>
                  <a:lnTo>
                    <a:pt x="133" y="125"/>
                  </a:lnTo>
                  <a:lnTo>
                    <a:pt x="129" y="132"/>
                  </a:lnTo>
                  <a:lnTo>
                    <a:pt x="126" y="136"/>
                  </a:lnTo>
                  <a:lnTo>
                    <a:pt x="122" y="143"/>
                  </a:lnTo>
                  <a:lnTo>
                    <a:pt x="122" y="147"/>
                  </a:lnTo>
                  <a:lnTo>
                    <a:pt x="126" y="150"/>
                  </a:lnTo>
                  <a:lnTo>
                    <a:pt x="122" y="157"/>
                  </a:lnTo>
                  <a:lnTo>
                    <a:pt x="126" y="165"/>
                  </a:lnTo>
                  <a:lnTo>
                    <a:pt x="129" y="172"/>
                  </a:lnTo>
                  <a:lnTo>
                    <a:pt x="129" y="175"/>
                  </a:lnTo>
                  <a:lnTo>
                    <a:pt x="140" y="193"/>
                  </a:lnTo>
                  <a:lnTo>
                    <a:pt x="144" y="197"/>
                  </a:lnTo>
                  <a:lnTo>
                    <a:pt x="154" y="204"/>
                  </a:lnTo>
                  <a:lnTo>
                    <a:pt x="154" y="204"/>
                  </a:lnTo>
                  <a:lnTo>
                    <a:pt x="154" y="208"/>
                  </a:lnTo>
                  <a:lnTo>
                    <a:pt x="154" y="226"/>
                  </a:lnTo>
                  <a:lnTo>
                    <a:pt x="154" y="229"/>
                  </a:lnTo>
                  <a:lnTo>
                    <a:pt x="154" y="229"/>
                  </a:lnTo>
                  <a:lnTo>
                    <a:pt x="144" y="222"/>
                  </a:lnTo>
                  <a:lnTo>
                    <a:pt x="140" y="222"/>
                  </a:lnTo>
                  <a:lnTo>
                    <a:pt x="136" y="222"/>
                  </a:lnTo>
                  <a:lnTo>
                    <a:pt x="129" y="222"/>
                  </a:lnTo>
                  <a:lnTo>
                    <a:pt x="126" y="218"/>
                  </a:lnTo>
                  <a:lnTo>
                    <a:pt x="97" y="218"/>
                  </a:lnTo>
                </a:path>
              </a:pathLst>
            </a:custGeom>
            <a:solidFill>
              <a:schemeClr val="accent4"/>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0" name="Freeform 3469">
              <a:extLst>
                <a:ext uri="{FF2B5EF4-FFF2-40B4-BE49-F238E27FC236}">
                  <a16:creationId xmlns:a16="http://schemas.microsoft.com/office/drawing/2014/main" id="{7DD08841-3FDC-4660-8A5C-98ACA0E900D6}"/>
                </a:ext>
              </a:extLst>
            </p:cNvPr>
            <p:cNvSpPr>
              <a:spLocks/>
            </p:cNvSpPr>
            <p:nvPr/>
          </p:nvSpPr>
          <p:spPr bwMode="auto">
            <a:xfrm>
              <a:off x="5811837" y="3851188"/>
              <a:ext cx="244475" cy="182563"/>
            </a:xfrm>
            <a:custGeom>
              <a:avLst/>
              <a:gdLst>
                <a:gd name="T0" fmla="*/ 89 w 154"/>
                <a:gd name="T1" fmla="*/ 4 h 115"/>
                <a:gd name="T2" fmla="*/ 68 w 154"/>
                <a:gd name="T3" fmla="*/ 18 h 115"/>
                <a:gd name="T4" fmla="*/ 43 w 154"/>
                <a:gd name="T5" fmla="*/ 36 h 115"/>
                <a:gd name="T6" fmla="*/ 32 w 154"/>
                <a:gd name="T7" fmla="*/ 36 h 115"/>
                <a:gd name="T8" fmla="*/ 25 w 154"/>
                <a:gd name="T9" fmla="*/ 47 h 115"/>
                <a:gd name="T10" fmla="*/ 18 w 154"/>
                <a:gd name="T11" fmla="*/ 61 h 115"/>
                <a:gd name="T12" fmla="*/ 7 w 154"/>
                <a:gd name="T13" fmla="*/ 72 h 115"/>
                <a:gd name="T14" fmla="*/ 0 w 154"/>
                <a:gd name="T15" fmla="*/ 82 h 115"/>
                <a:gd name="T16" fmla="*/ 0 w 154"/>
                <a:gd name="T17" fmla="*/ 97 h 115"/>
                <a:gd name="T18" fmla="*/ 4 w 154"/>
                <a:gd name="T19" fmla="*/ 100 h 115"/>
                <a:gd name="T20" fmla="*/ 4 w 154"/>
                <a:gd name="T21" fmla="*/ 104 h 115"/>
                <a:gd name="T22" fmla="*/ 7 w 154"/>
                <a:gd name="T23" fmla="*/ 108 h 115"/>
                <a:gd name="T24" fmla="*/ 11 w 154"/>
                <a:gd name="T25" fmla="*/ 108 h 115"/>
                <a:gd name="T26" fmla="*/ 14 w 154"/>
                <a:gd name="T27" fmla="*/ 111 h 115"/>
                <a:gd name="T28" fmla="*/ 14 w 154"/>
                <a:gd name="T29" fmla="*/ 111 h 115"/>
                <a:gd name="T30" fmla="*/ 21 w 154"/>
                <a:gd name="T31" fmla="*/ 108 h 115"/>
                <a:gd name="T32" fmla="*/ 29 w 154"/>
                <a:gd name="T33" fmla="*/ 108 h 115"/>
                <a:gd name="T34" fmla="*/ 39 w 154"/>
                <a:gd name="T35" fmla="*/ 108 h 115"/>
                <a:gd name="T36" fmla="*/ 47 w 154"/>
                <a:gd name="T37" fmla="*/ 108 h 115"/>
                <a:gd name="T38" fmla="*/ 50 w 154"/>
                <a:gd name="T39" fmla="*/ 115 h 115"/>
                <a:gd name="T40" fmla="*/ 54 w 154"/>
                <a:gd name="T41" fmla="*/ 115 h 115"/>
                <a:gd name="T42" fmla="*/ 54 w 154"/>
                <a:gd name="T43" fmla="*/ 104 h 115"/>
                <a:gd name="T44" fmla="*/ 50 w 154"/>
                <a:gd name="T45" fmla="*/ 97 h 115"/>
                <a:gd name="T46" fmla="*/ 47 w 154"/>
                <a:gd name="T47" fmla="*/ 90 h 115"/>
                <a:gd name="T48" fmla="*/ 57 w 154"/>
                <a:gd name="T49" fmla="*/ 82 h 115"/>
                <a:gd name="T50" fmla="*/ 75 w 154"/>
                <a:gd name="T51" fmla="*/ 82 h 115"/>
                <a:gd name="T52" fmla="*/ 93 w 154"/>
                <a:gd name="T53" fmla="*/ 86 h 115"/>
                <a:gd name="T54" fmla="*/ 104 w 154"/>
                <a:gd name="T55" fmla="*/ 82 h 115"/>
                <a:gd name="T56" fmla="*/ 118 w 154"/>
                <a:gd name="T57" fmla="*/ 86 h 115"/>
                <a:gd name="T58" fmla="*/ 125 w 154"/>
                <a:gd name="T59" fmla="*/ 82 h 115"/>
                <a:gd name="T60" fmla="*/ 129 w 154"/>
                <a:gd name="T61" fmla="*/ 79 h 115"/>
                <a:gd name="T62" fmla="*/ 129 w 154"/>
                <a:gd name="T63" fmla="*/ 79 h 115"/>
                <a:gd name="T64" fmla="*/ 136 w 154"/>
                <a:gd name="T65" fmla="*/ 75 h 115"/>
                <a:gd name="T66" fmla="*/ 143 w 154"/>
                <a:gd name="T67" fmla="*/ 75 h 115"/>
                <a:gd name="T68" fmla="*/ 154 w 154"/>
                <a:gd name="T69" fmla="*/ 68 h 115"/>
                <a:gd name="T70" fmla="*/ 154 w 154"/>
                <a:gd name="T71" fmla="*/ 68 h 115"/>
                <a:gd name="T72" fmla="*/ 154 w 154"/>
                <a:gd name="T73" fmla="*/ 64 h 115"/>
                <a:gd name="T74" fmla="*/ 150 w 154"/>
                <a:gd name="T75" fmla="*/ 57 h 115"/>
                <a:gd name="T76" fmla="*/ 154 w 154"/>
                <a:gd name="T77" fmla="*/ 54 h 115"/>
                <a:gd name="T78" fmla="*/ 150 w 154"/>
                <a:gd name="T79" fmla="*/ 50 h 115"/>
                <a:gd name="T80" fmla="*/ 143 w 154"/>
                <a:gd name="T81" fmla="*/ 50 h 115"/>
                <a:gd name="T82" fmla="*/ 136 w 154"/>
                <a:gd name="T83" fmla="*/ 50 h 115"/>
                <a:gd name="T84" fmla="*/ 129 w 154"/>
                <a:gd name="T85" fmla="*/ 39 h 115"/>
                <a:gd name="T86" fmla="*/ 118 w 154"/>
                <a:gd name="T87" fmla="*/ 29 h 115"/>
                <a:gd name="T88" fmla="*/ 115 w 154"/>
                <a:gd name="T89" fmla="*/ 14 h 115"/>
                <a:gd name="T90" fmla="*/ 107 w 154"/>
                <a:gd name="T91" fmla="*/ 11 h 115"/>
                <a:gd name="T92" fmla="*/ 111 w 154"/>
                <a:gd name="T9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4" h="115">
                  <a:moveTo>
                    <a:pt x="111" y="0"/>
                  </a:moveTo>
                  <a:lnTo>
                    <a:pt x="97" y="0"/>
                  </a:lnTo>
                  <a:lnTo>
                    <a:pt x="89" y="4"/>
                  </a:lnTo>
                  <a:lnTo>
                    <a:pt x="89" y="7"/>
                  </a:lnTo>
                  <a:lnTo>
                    <a:pt x="82" y="11"/>
                  </a:lnTo>
                  <a:lnTo>
                    <a:pt x="68" y="18"/>
                  </a:lnTo>
                  <a:lnTo>
                    <a:pt x="64" y="25"/>
                  </a:lnTo>
                  <a:lnTo>
                    <a:pt x="57" y="29"/>
                  </a:lnTo>
                  <a:lnTo>
                    <a:pt x="43" y="36"/>
                  </a:lnTo>
                  <a:lnTo>
                    <a:pt x="39" y="36"/>
                  </a:lnTo>
                  <a:lnTo>
                    <a:pt x="32" y="36"/>
                  </a:lnTo>
                  <a:lnTo>
                    <a:pt x="32" y="36"/>
                  </a:lnTo>
                  <a:lnTo>
                    <a:pt x="29" y="39"/>
                  </a:lnTo>
                  <a:lnTo>
                    <a:pt x="25" y="39"/>
                  </a:lnTo>
                  <a:lnTo>
                    <a:pt x="25" y="47"/>
                  </a:lnTo>
                  <a:lnTo>
                    <a:pt x="25" y="50"/>
                  </a:lnTo>
                  <a:lnTo>
                    <a:pt x="21" y="57"/>
                  </a:lnTo>
                  <a:lnTo>
                    <a:pt x="18" y="61"/>
                  </a:lnTo>
                  <a:lnTo>
                    <a:pt x="11" y="64"/>
                  </a:lnTo>
                  <a:lnTo>
                    <a:pt x="7" y="68"/>
                  </a:lnTo>
                  <a:lnTo>
                    <a:pt x="7" y="72"/>
                  </a:lnTo>
                  <a:lnTo>
                    <a:pt x="4" y="75"/>
                  </a:lnTo>
                  <a:lnTo>
                    <a:pt x="4" y="79"/>
                  </a:lnTo>
                  <a:lnTo>
                    <a:pt x="0" y="82"/>
                  </a:lnTo>
                  <a:lnTo>
                    <a:pt x="0" y="90"/>
                  </a:lnTo>
                  <a:lnTo>
                    <a:pt x="0" y="93"/>
                  </a:lnTo>
                  <a:lnTo>
                    <a:pt x="0" y="97"/>
                  </a:lnTo>
                  <a:lnTo>
                    <a:pt x="4" y="97"/>
                  </a:lnTo>
                  <a:lnTo>
                    <a:pt x="4" y="97"/>
                  </a:lnTo>
                  <a:lnTo>
                    <a:pt x="4" y="100"/>
                  </a:lnTo>
                  <a:lnTo>
                    <a:pt x="4" y="100"/>
                  </a:lnTo>
                  <a:lnTo>
                    <a:pt x="4" y="100"/>
                  </a:lnTo>
                  <a:lnTo>
                    <a:pt x="4" y="104"/>
                  </a:lnTo>
                  <a:lnTo>
                    <a:pt x="7" y="104"/>
                  </a:lnTo>
                  <a:lnTo>
                    <a:pt x="7" y="104"/>
                  </a:lnTo>
                  <a:lnTo>
                    <a:pt x="7" y="108"/>
                  </a:lnTo>
                  <a:lnTo>
                    <a:pt x="7" y="108"/>
                  </a:lnTo>
                  <a:lnTo>
                    <a:pt x="11" y="108"/>
                  </a:lnTo>
                  <a:lnTo>
                    <a:pt x="11" y="108"/>
                  </a:lnTo>
                  <a:lnTo>
                    <a:pt x="11" y="111"/>
                  </a:lnTo>
                  <a:lnTo>
                    <a:pt x="11" y="111"/>
                  </a:lnTo>
                  <a:lnTo>
                    <a:pt x="14" y="111"/>
                  </a:lnTo>
                  <a:lnTo>
                    <a:pt x="14" y="108"/>
                  </a:lnTo>
                  <a:lnTo>
                    <a:pt x="14" y="108"/>
                  </a:lnTo>
                  <a:lnTo>
                    <a:pt x="14" y="111"/>
                  </a:lnTo>
                  <a:lnTo>
                    <a:pt x="18" y="111"/>
                  </a:lnTo>
                  <a:lnTo>
                    <a:pt x="18" y="111"/>
                  </a:lnTo>
                  <a:lnTo>
                    <a:pt x="21" y="108"/>
                  </a:lnTo>
                  <a:lnTo>
                    <a:pt x="21" y="108"/>
                  </a:lnTo>
                  <a:lnTo>
                    <a:pt x="25" y="108"/>
                  </a:lnTo>
                  <a:lnTo>
                    <a:pt x="29" y="108"/>
                  </a:lnTo>
                  <a:lnTo>
                    <a:pt x="32" y="104"/>
                  </a:lnTo>
                  <a:lnTo>
                    <a:pt x="36" y="104"/>
                  </a:lnTo>
                  <a:lnTo>
                    <a:pt x="39" y="108"/>
                  </a:lnTo>
                  <a:lnTo>
                    <a:pt x="43" y="104"/>
                  </a:lnTo>
                  <a:lnTo>
                    <a:pt x="43" y="104"/>
                  </a:lnTo>
                  <a:lnTo>
                    <a:pt x="47" y="108"/>
                  </a:lnTo>
                  <a:lnTo>
                    <a:pt x="47" y="108"/>
                  </a:lnTo>
                  <a:lnTo>
                    <a:pt x="47" y="111"/>
                  </a:lnTo>
                  <a:lnTo>
                    <a:pt x="50" y="115"/>
                  </a:lnTo>
                  <a:lnTo>
                    <a:pt x="50" y="115"/>
                  </a:lnTo>
                  <a:lnTo>
                    <a:pt x="54" y="115"/>
                  </a:lnTo>
                  <a:lnTo>
                    <a:pt x="54" y="115"/>
                  </a:lnTo>
                  <a:lnTo>
                    <a:pt x="54" y="111"/>
                  </a:lnTo>
                  <a:lnTo>
                    <a:pt x="50" y="111"/>
                  </a:lnTo>
                  <a:lnTo>
                    <a:pt x="54" y="104"/>
                  </a:lnTo>
                  <a:lnTo>
                    <a:pt x="50" y="104"/>
                  </a:lnTo>
                  <a:lnTo>
                    <a:pt x="50" y="97"/>
                  </a:lnTo>
                  <a:lnTo>
                    <a:pt x="50" y="97"/>
                  </a:lnTo>
                  <a:lnTo>
                    <a:pt x="50" y="93"/>
                  </a:lnTo>
                  <a:lnTo>
                    <a:pt x="50" y="93"/>
                  </a:lnTo>
                  <a:lnTo>
                    <a:pt x="47" y="90"/>
                  </a:lnTo>
                  <a:lnTo>
                    <a:pt x="47" y="86"/>
                  </a:lnTo>
                  <a:lnTo>
                    <a:pt x="50" y="82"/>
                  </a:lnTo>
                  <a:lnTo>
                    <a:pt x="57" y="82"/>
                  </a:lnTo>
                  <a:lnTo>
                    <a:pt x="61" y="82"/>
                  </a:lnTo>
                  <a:lnTo>
                    <a:pt x="64" y="82"/>
                  </a:lnTo>
                  <a:lnTo>
                    <a:pt x="75" y="82"/>
                  </a:lnTo>
                  <a:lnTo>
                    <a:pt x="86" y="86"/>
                  </a:lnTo>
                  <a:lnTo>
                    <a:pt x="89" y="86"/>
                  </a:lnTo>
                  <a:lnTo>
                    <a:pt x="93" y="86"/>
                  </a:lnTo>
                  <a:lnTo>
                    <a:pt x="97" y="82"/>
                  </a:lnTo>
                  <a:lnTo>
                    <a:pt x="104" y="82"/>
                  </a:lnTo>
                  <a:lnTo>
                    <a:pt x="104" y="82"/>
                  </a:lnTo>
                  <a:lnTo>
                    <a:pt x="115" y="82"/>
                  </a:lnTo>
                  <a:lnTo>
                    <a:pt x="118" y="86"/>
                  </a:lnTo>
                  <a:lnTo>
                    <a:pt x="118" y="86"/>
                  </a:lnTo>
                  <a:lnTo>
                    <a:pt x="118" y="86"/>
                  </a:lnTo>
                  <a:lnTo>
                    <a:pt x="125" y="86"/>
                  </a:lnTo>
                  <a:lnTo>
                    <a:pt x="125" y="82"/>
                  </a:lnTo>
                  <a:lnTo>
                    <a:pt x="125" y="82"/>
                  </a:lnTo>
                  <a:lnTo>
                    <a:pt x="129" y="82"/>
                  </a:lnTo>
                  <a:lnTo>
                    <a:pt x="129" y="79"/>
                  </a:lnTo>
                  <a:lnTo>
                    <a:pt x="129" y="79"/>
                  </a:lnTo>
                  <a:lnTo>
                    <a:pt x="129" y="79"/>
                  </a:lnTo>
                  <a:lnTo>
                    <a:pt x="129" y="79"/>
                  </a:lnTo>
                  <a:lnTo>
                    <a:pt x="132" y="79"/>
                  </a:lnTo>
                  <a:lnTo>
                    <a:pt x="136" y="75"/>
                  </a:lnTo>
                  <a:lnTo>
                    <a:pt x="136" y="75"/>
                  </a:lnTo>
                  <a:lnTo>
                    <a:pt x="140" y="75"/>
                  </a:lnTo>
                  <a:lnTo>
                    <a:pt x="140" y="75"/>
                  </a:lnTo>
                  <a:lnTo>
                    <a:pt x="143" y="75"/>
                  </a:lnTo>
                  <a:lnTo>
                    <a:pt x="147" y="75"/>
                  </a:lnTo>
                  <a:lnTo>
                    <a:pt x="147" y="75"/>
                  </a:lnTo>
                  <a:lnTo>
                    <a:pt x="154" y="68"/>
                  </a:lnTo>
                  <a:lnTo>
                    <a:pt x="154" y="68"/>
                  </a:lnTo>
                  <a:lnTo>
                    <a:pt x="154" y="68"/>
                  </a:lnTo>
                  <a:lnTo>
                    <a:pt x="154" y="68"/>
                  </a:lnTo>
                  <a:lnTo>
                    <a:pt x="154" y="64"/>
                  </a:lnTo>
                  <a:lnTo>
                    <a:pt x="154" y="64"/>
                  </a:lnTo>
                  <a:lnTo>
                    <a:pt x="154" y="64"/>
                  </a:lnTo>
                  <a:lnTo>
                    <a:pt x="150" y="61"/>
                  </a:lnTo>
                  <a:lnTo>
                    <a:pt x="150" y="57"/>
                  </a:lnTo>
                  <a:lnTo>
                    <a:pt x="150" y="57"/>
                  </a:lnTo>
                  <a:lnTo>
                    <a:pt x="150" y="54"/>
                  </a:lnTo>
                  <a:lnTo>
                    <a:pt x="150" y="54"/>
                  </a:lnTo>
                  <a:lnTo>
                    <a:pt x="154" y="54"/>
                  </a:lnTo>
                  <a:lnTo>
                    <a:pt x="154" y="54"/>
                  </a:lnTo>
                  <a:lnTo>
                    <a:pt x="154" y="54"/>
                  </a:lnTo>
                  <a:lnTo>
                    <a:pt x="150" y="50"/>
                  </a:lnTo>
                  <a:lnTo>
                    <a:pt x="147" y="47"/>
                  </a:lnTo>
                  <a:lnTo>
                    <a:pt x="147" y="47"/>
                  </a:lnTo>
                  <a:lnTo>
                    <a:pt x="143" y="50"/>
                  </a:lnTo>
                  <a:lnTo>
                    <a:pt x="143" y="50"/>
                  </a:lnTo>
                  <a:lnTo>
                    <a:pt x="140" y="50"/>
                  </a:lnTo>
                  <a:lnTo>
                    <a:pt x="136" y="50"/>
                  </a:lnTo>
                  <a:lnTo>
                    <a:pt x="136" y="47"/>
                  </a:lnTo>
                  <a:lnTo>
                    <a:pt x="129" y="43"/>
                  </a:lnTo>
                  <a:lnTo>
                    <a:pt x="129" y="39"/>
                  </a:lnTo>
                  <a:lnTo>
                    <a:pt x="125" y="36"/>
                  </a:lnTo>
                  <a:lnTo>
                    <a:pt x="125" y="32"/>
                  </a:lnTo>
                  <a:lnTo>
                    <a:pt x="118" y="29"/>
                  </a:lnTo>
                  <a:lnTo>
                    <a:pt x="115" y="21"/>
                  </a:lnTo>
                  <a:lnTo>
                    <a:pt x="115" y="18"/>
                  </a:lnTo>
                  <a:lnTo>
                    <a:pt x="115" y="14"/>
                  </a:lnTo>
                  <a:lnTo>
                    <a:pt x="111" y="14"/>
                  </a:lnTo>
                  <a:lnTo>
                    <a:pt x="107" y="11"/>
                  </a:lnTo>
                  <a:lnTo>
                    <a:pt x="107" y="11"/>
                  </a:lnTo>
                  <a:lnTo>
                    <a:pt x="111" y="7"/>
                  </a:lnTo>
                  <a:lnTo>
                    <a:pt x="111" y="4"/>
                  </a:lnTo>
                  <a:lnTo>
                    <a:pt x="111" y="0"/>
                  </a:lnTo>
                  <a:close/>
                </a:path>
              </a:pathLst>
            </a:custGeom>
            <a:solidFill>
              <a:schemeClr val="tx1">
                <a:lumMod val="50000"/>
                <a:lumOff val="50000"/>
              </a:schemeClr>
            </a:solidFill>
            <a:ln>
              <a:solidFill>
                <a:schemeClr val="bg1"/>
              </a:solidFill>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1" name="Freeform 3470">
              <a:extLst>
                <a:ext uri="{FF2B5EF4-FFF2-40B4-BE49-F238E27FC236}">
                  <a16:creationId xmlns:a16="http://schemas.microsoft.com/office/drawing/2014/main" id="{5DA85329-4654-4117-A331-D7DCF8C1E238}"/>
                </a:ext>
              </a:extLst>
            </p:cNvPr>
            <p:cNvSpPr>
              <a:spLocks/>
            </p:cNvSpPr>
            <p:nvPr/>
          </p:nvSpPr>
          <p:spPr bwMode="auto">
            <a:xfrm>
              <a:off x="5811837" y="3851188"/>
              <a:ext cx="244475" cy="182563"/>
            </a:xfrm>
            <a:custGeom>
              <a:avLst/>
              <a:gdLst>
                <a:gd name="T0" fmla="*/ 89 w 154"/>
                <a:gd name="T1" fmla="*/ 4 h 115"/>
                <a:gd name="T2" fmla="*/ 68 w 154"/>
                <a:gd name="T3" fmla="*/ 18 h 115"/>
                <a:gd name="T4" fmla="*/ 43 w 154"/>
                <a:gd name="T5" fmla="*/ 36 h 115"/>
                <a:gd name="T6" fmla="*/ 32 w 154"/>
                <a:gd name="T7" fmla="*/ 36 h 115"/>
                <a:gd name="T8" fmla="*/ 25 w 154"/>
                <a:gd name="T9" fmla="*/ 47 h 115"/>
                <a:gd name="T10" fmla="*/ 18 w 154"/>
                <a:gd name="T11" fmla="*/ 61 h 115"/>
                <a:gd name="T12" fmla="*/ 7 w 154"/>
                <a:gd name="T13" fmla="*/ 72 h 115"/>
                <a:gd name="T14" fmla="*/ 0 w 154"/>
                <a:gd name="T15" fmla="*/ 82 h 115"/>
                <a:gd name="T16" fmla="*/ 0 w 154"/>
                <a:gd name="T17" fmla="*/ 97 h 115"/>
                <a:gd name="T18" fmla="*/ 4 w 154"/>
                <a:gd name="T19" fmla="*/ 100 h 115"/>
                <a:gd name="T20" fmla="*/ 4 w 154"/>
                <a:gd name="T21" fmla="*/ 104 h 115"/>
                <a:gd name="T22" fmla="*/ 7 w 154"/>
                <a:gd name="T23" fmla="*/ 108 h 115"/>
                <a:gd name="T24" fmla="*/ 11 w 154"/>
                <a:gd name="T25" fmla="*/ 108 h 115"/>
                <a:gd name="T26" fmla="*/ 14 w 154"/>
                <a:gd name="T27" fmla="*/ 111 h 115"/>
                <a:gd name="T28" fmla="*/ 14 w 154"/>
                <a:gd name="T29" fmla="*/ 111 h 115"/>
                <a:gd name="T30" fmla="*/ 21 w 154"/>
                <a:gd name="T31" fmla="*/ 108 h 115"/>
                <a:gd name="T32" fmla="*/ 29 w 154"/>
                <a:gd name="T33" fmla="*/ 108 h 115"/>
                <a:gd name="T34" fmla="*/ 39 w 154"/>
                <a:gd name="T35" fmla="*/ 108 h 115"/>
                <a:gd name="T36" fmla="*/ 47 w 154"/>
                <a:gd name="T37" fmla="*/ 108 h 115"/>
                <a:gd name="T38" fmla="*/ 50 w 154"/>
                <a:gd name="T39" fmla="*/ 115 h 115"/>
                <a:gd name="T40" fmla="*/ 54 w 154"/>
                <a:gd name="T41" fmla="*/ 115 h 115"/>
                <a:gd name="T42" fmla="*/ 54 w 154"/>
                <a:gd name="T43" fmla="*/ 104 h 115"/>
                <a:gd name="T44" fmla="*/ 50 w 154"/>
                <a:gd name="T45" fmla="*/ 97 h 115"/>
                <a:gd name="T46" fmla="*/ 47 w 154"/>
                <a:gd name="T47" fmla="*/ 90 h 115"/>
                <a:gd name="T48" fmla="*/ 57 w 154"/>
                <a:gd name="T49" fmla="*/ 82 h 115"/>
                <a:gd name="T50" fmla="*/ 75 w 154"/>
                <a:gd name="T51" fmla="*/ 82 h 115"/>
                <a:gd name="T52" fmla="*/ 93 w 154"/>
                <a:gd name="T53" fmla="*/ 86 h 115"/>
                <a:gd name="T54" fmla="*/ 104 w 154"/>
                <a:gd name="T55" fmla="*/ 82 h 115"/>
                <a:gd name="T56" fmla="*/ 118 w 154"/>
                <a:gd name="T57" fmla="*/ 86 h 115"/>
                <a:gd name="T58" fmla="*/ 125 w 154"/>
                <a:gd name="T59" fmla="*/ 82 h 115"/>
                <a:gd name="T60" fmla="*/ 129 w 154"/>
                <a:gd name="T61" fmla="*/ 79 h 115"/>
                <a:gd name="T62" fmla="*/ 129 w 154"/>
                <a:gd name="T63" fmla="*/ 79 h 115"/>
                <a:gd name="T64" fmla="*/ 136 w 154"/>
                <a:gd name="T65" fmla="*/ 75 h 115"/>
                <a:gd name="T66" fmla="*/ 143 w 154"/>
                <a:gd name="T67" fmla="*/ 75 h 115"/>
                <a:gd name="T68" fmla="*/ 154 w 154"/>
                <a:gd name="T69" fmla="*/ 68 h 115"/>
                <a:gd name="T70" fmla="*/ 154 w 154"/>
                <a:gd name="T71" fmla="*/ 68 h 115"/>
                <a:gd name="T72" fmla="*/ 154 w 154"/>
                <a:gd name="T73" fmla="*/ 64 h 115"/>
                <a:gd name="T74" fmla="*/ 150 w 154"/>
                <a:gd name="T75" fmla="*/ 57 h 115"/>
                <a:gd name="T76" fmla="*/ 154 w 154"/>
                <a:gd name="T77" fmla="*/ 54 h 115"/>
                <a:gd name="T78" fmla="*/ 150 w 154"/>
                <a:gd name="T79" fmla="*/ 50 h 115"/>
                <a:gd name="T80" fmla="*/ 143 w 154"/>
                <a:gd name="T81" fmla="*/ 50 h 115"/>
                <a:gd name="T82" fmla="*/ 136 w 154"/>
                <a:gd name="T83" fmla="*/ 50 h 115"/>
                <a:gd name="T84" fmla="*/ 129 w 154"/>
                <a:gd name="T85" fmla="*/ 39 h 115"/>
                <a:gd name="T86" fmla="*/ 118 w 154"/>
                <a:gd name="T87" fmla="*/ 29 h 115"/>
                <a:gd name="T88" fmla="*/ 115 w 154"/>
                <a:gd name="T89" fmla="*/ 14 h 115"/>
                <a:gd name="T90" fmla="*/ 107 w 154"/>
                <a:gd name="T91" fmla="*/ 11 h 115"/>
                <a:gd name="T92" fmla="*/ 111 w 154"/>
                <a:gd name="T9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4" h="115">
                  <a:moveTo>
                    <a:pt x="111" y="0"/>
                  </a:moveTo>
                  <a:lnTo>
                    <a:pt x="97" y="0"/>
                  </a:lnTo>
                  <a:lnTo>
                    <a:pt x="89" y="4"/>
                  </a:lnTo>
                  <a:lnTo>
                    <a:pt x="89" y="7"/>
                  </a:lnTo>
                  <a:lnTo>
                    <a:pt x="82" y="11"/>
                  </a:lnTo>
                  <a:lnTo>
                    <a:pt x="68" y="18"/>
                  </a:lnTo>
                  <a:lnTo>
                    <a:pt x="64" y="25"/>
                  </a:lnTo>
                  <a:lnTo>
                    <a:pt x="57" y="29"/>
                  </a:lnTo>
                  <a:lnTo>
                    <a:pt x="43" y="36"/>
                  </a:lnTo>
                  <a:lnTo>
                    <a:pt x="39" y="36"/>
                  </a:lnTo>
                  <a:lnTo>
                    <a:pt x="32" y="36"/>
                  </a:lnTo>
                  <a:lnTo>
                    <a:pt x="32" y="36"/>
                  </a:lnTo>
                  <a:lnTo>
                    <a:pt x="29" y="39"/>
                  </a:lnTo>
                  <a:lnTo>
                    <a:pt x="25" y="39"/>
                  </a:lnTo>
                  <a:lnTo>
                    <a:pt x="25" y="47"/>
                  </a:lnTo>
                  <a:lnTo>
                    <a:pt x="25" y="50"/>
                  </a:lnTo>
                  <a:lnTo>
                    <a:pt x="21" y="57"/>
                  </a:lnTo>
                  <a:lnTo>
                    <a:pt x="18" y="61"/>
                  </a:lnTo>
                  <a:lnTo>
                    <a:pt x="11" y="64"/>
                  </a:lnTo>
                  <a:lnTo>
                    <a:pt x="7" y="68"/>
                  </a:lnTo>
                  <a:lnTo>
                    <a:pt x="7" y="72"/>
                  </a:lnTo>
                  <a:lnTo>
                    <a:pt x="4" y="75"/>
                  </a:lnTo>
                  <a:lnTo>
                    <a:pt x="4" y="79"/>
                  </a:lnTo>
                  <a:lnTo>
                    <a:pt x="0" y="82"/>
                  </a:lnTo>
                  <a:lnTo>
                    <a:pt x="0" y="90"/>
                  </a:lnTo>
                  <a:lnTo>
                    <a:pt x="0" y="93"/>
                  </a:lnTo>
                  <a:lnTo>
                    <a:pt x="0" y="97"/>
                  </a:lnTo>
                  <a:lnTo>
                    <a:pt x="4" y="97"/>
                  </a:lnTo>
                  <a:lnTo>
                    <a:pt x="4" y="97"/>
                  </a:lnTo>
                  <a:lnTo>
                    <a:pt x="4" y="100"/>
                  </a:lnTo>
                  <a:lnTo>
                    <a:pt x="4" y="100"/>
                  </a:lnTo>
                  <a:lnTo>
                    <a:pt x="4" y="100"/>
                  </a:lnTo>
                  <a:lnTo>
                    <a:pt x="4" y="104"/>
                  </a:lnTo>
                  <a:lnTo>
                    <a:pt x="7" y="104"/>
                  </a:lnTo>
                  <a:lnTo>
                    <a:pt x="7" y="104"/>
                  </a:lnTo>
                  <a:lnTo>
                    <a:pt x="7" y="108"/>
                  </a:lnTo>
                  <a:lnTo>
                    <a:pt x="7" y="108"/>
                  </a:lnTo>
                  <a:lnTo>
                    <a:pt x="11" y="108"/>
                  </a:lnTo>
                  <a:lnTo>
                    <a:pt x="11" y="108"/>
                  </a:lnTo>
                  <a:lnTo>
                    <a:pt x="11" y="111"/>
                  </a:lnTo>
                  <a:lnTo>
                    <a:pt x="11" y="111"/>
                  </a:lnTo>
                  <a:lnTo>
                    <a:pt x="14" y="111"/>
                  </a:lnTo>
                  <a:lnTo>
                    <a:pt x="14" y="108"/>
                  </a:lnTo>
                  <a:lnTo>
                    <a:pt x="14" y="108"/>
                  </a:lnTo>
                  <a:lnTo>
                    <a:pt x="14" y="111"/>
                  </a:lnTo>
                  <a:lnTo>
                    <a:pt x="18" y="111"/>
                  </a:lnTo>
                  <a:lnTo>
                    <a:pt x="18" y="111"/>
                  </a:lnTo>
                  <a:lnTo>
                    <a:pt x="21" y="108"/>
                  </a:lnTo>
                  <a:lnTo>
                    <a:pt x="21" y="108"/>
                  </a:lnTo>
                  <a:lnTo>
                    <a:pt x="25" y="108"/>
                  </a:lnTo>
                  <a:lnTo>
                    <a:pt x="29" y="108"/>
                  </a:lnTo>
                  <a:lnTo>
                    <a:pt x="32" y="104"/>
                  </a:lnTo>
                  <a:lnTo>
                    <a:pt x="36" y="104"/>
                  </a:lnTo>
                  <a:lnTo>
                    <a:pt x="39" y="108"/>
                  </a:lnTo>
                  <a:lnTo>
                    <a:pt x="43" y="104"/>
                  </a:lnTo>
                  <a:lnTo>
                    <a:pt x="43" y="104"/>
                  </a:lnTo>
                  <a:lnTo>
                    <a:pt x="47" y="108"/>
                  </a:lnTo>
                  <a:lnTo>
                    <a:pt x="47" y="108"/>
                  </a:lnTo>
                  <a:lnTo>
                    <a:pt x="47" y="111"/>
                  </a:lnTo>
                  <a:lnTo>
                    <a:pt x="50" y="115"/>
                  </a:lnTo>
                  <a:lnTo>
                    <a:pt x="50" y="115"/>
                  </a:lnTo>
                  <a:lnTo>
                    <a:pt x="54" y="115"/>
                  </a:lnTo>
                  <a:lnTo>
                    <a:pt x="54" y="115"/>
                  </a:lnTo>
                  <a:lnTo>
                    <a:pt x="54" y="111"/>
                  </a:lnTo>
                  <a:lnTo>
                    <a:pt x="50" y="111"/>
                  </a:lnTo>
                  <a:lnTo>
                    <a:pt x="54" y="104"/>
                  </a:lnTo>
                  <a:lnTo>
                    <a:pt x="50" y="104"/>
                  </a:lnTo>
                  <a:lnTo>
                    <a:pt x="50" y="97"/>
                  </a:lnTo>
                  <a:lnTo>
                    <a:pt x="50" y="97"/>
                  </a:lnTo>
                  <a:lnTo>
                    <a:pt x="50" y="93"/>
                  </a:lnTo>
                  <a:lnTo>
                    <a:pt x="50" y="93"/>
                  </a:lnTo>
                  <a:lnTo>
                    <a:pt x="47" y="90"/>
                  </a:lnTo>
                  <a:lnTo>
                    <a:pt x="47" y="86"/>
                  </a:lnTo>
                  <a:lnTo>
                    <a:pt x="50" y="82"/>
                  </a:lnTo>
                  <a:lnTo>
                    <a:pt x="57" y="82"/>
                  </a:lnTo>
                  <a:lnTo>
                    <a:pt x="61" y="82"/>
                  </a:lnTo>
                  <a:lnTo>
                    <a:pt x="64" y="82"/>
                  </a:lnTo>
                  <a:lnTo>
                    <a:pt x="75" y="82"/>
                  </a:lnTo>
                  <a:lnTo>
                    <a:pt x="86" y="86"/>
                  </a:lnTo>
                  <a:lnTo>
                    <a:pt x="89" y="86"/>
                  </a:lnTo>
                  <a:lnTo>
                    <a:pt x="93" y="86"/>
                  </a:lnTo>
                  <a:lnTo>
                    <a:pt x="97" y="82"/>
                  </a:lnTo>
                  <a:lnTo>
                    <a:pt x="104" y="82"/>
                  </a:lnTo>
                  <a:lnTo>
                    <a:pt x="104" y="82"/>
                  </a:lnTo>
                  <a:lnTo>
                    <a:pt x="115" y="82"/>
                  </a:lnTo>
                  <a:lnTo>
                    <a:pt x="118" y="86"/>
                  </a:lnTo>
                  <a:lnTo>
                    <a:pt x="118" y="86"/>
                  </a:lnTo>
                  <a:lnTo>
                    <a:pt x="118" y="86"/>
                  </a:lnTo>
                  <a:lnTo>
                    <a:pt x="125" y="86"/>
                  </a:lnTo>
                  <a:lnTo>
                    <a:pt x="125" y="82"/>
                  </a:lnTo>
                  <a:lnTo>
                    <a:pt x="125" y="82"/>
                  </a:lnTo>
                  <a:lnTo>
                    <a:pt x="129" y="82"/>
                  </a:lnTo>
                  <a:lnTo>
                    <a:pt x="129" y="79"/>
                  </a:lnTo>
                  <a:lnTo>
                    <a:pt x="129" y="79"/>
                  </a:lnTo>
                  <a:lnTo>
                    <a:pt x="129" y="79"/>
                  </a:lnTo>
                  <a:lnTo>
                    <a:pt x="129" y="79"/>
                  </a:lnTo>
                  <a:lnTo>
                    <a:pt x="132" y="79"/>
                  </a:lnTo>
                  <a:lnTo>
                    <a:pt x="136" y="75"/>
                  </a:lnTo>
                  <a:lnTo>
                    <a:pt x="136" y="75"/>
                  </a:lnTo>
                  <a:lnTo>
                    <a:pt x="140" y="75"/>
                  </a:lnTo>
                  <a:lnTo>
                    <a:pt x="140" y="75"/>
                  </a:lnTo>
                  <a:lnTo>
                    <a:pt x="143" y="75"/>
                  </a:lnTo>
                  <a:lnTo>
                    <a:pt x="147" y="75"/>
                  </a:lnTo>
                  <a:lnTo>
                    <a:pt x="147" y="75"/>
                  </a:lnTo>
                  <a:lnTo>
                    <a:pt x="154" y="68"/>
                  </a:lnTo>
                  <a:lnTo>
                    <a:pt x="154" y="68"/>
                  </a:lnTo>
                  <a:lnTo>
                    <a:pt x="154" y="68"/>
                  </a:lnTo>
                  <a:lnTo>
                    <a:pt x="154" y="68"/>
                  </a:lnTo>
                  <a:lnTo>
                    <a:pt x="154" y="64"/>
                  </a:lnTo>
                  <a:lnTo>
                    <a:pt x="154" y="64"/>
                  </a:lnTo>
                  <a:lnTo>
                    <a:pt x="154" y="64"/>
                  </a:lnTo>
                  <a:lnTo>
                    <a:pt x="150" y="61"/>
                  </a:lnTo>
                  <a:lnTo>
                    <a:pt x="150" y="57"/>
                  </a:lnTo>
                  <a:lnTo>
                    <a:pt x="150" y="57"/>
                  </a:lnTo>
                  <a:lnTo>
                    <a:pt x="150" y="54"/>
                  </a:lnTo>
                  <a:lnTo>
                    <a:pt x="150" y="54"/>
                  </a:lnTo>
                  <a:lnTo>
                    <a:pt x="154" y="54"/>
                  </a:lnTo>
                  <a:lnTo>
                    <a:pt x="154" y="54"/>
                  </a:lnTo>
                  <a:lnTo>
                    <a:pt x="154" y="54"/>
                  </a:lnTo>
                  <a:lnTo>
                    <a:pt x="150" y="50"/>
                  </a:lnTo>
                  <a:lnTo>
                    <a:pt x="147" y="47"/>
                  </a:lnTo>
                  <a:lnTo>
                    <a:pt x="147" y="47"/>
                  </a:lnTo>
                  <a:lnTo>
                    <a:pt x="143" y="50"/>
                  </a:lnTo>
                  <a:lnTo>
                    <a:pt x="143" y="50"/>
                  </a:lnTo>
                  <a:lnTo>
                    <a:pt x="140" y="50"/>
                  </a:lnTo>
                  <a:lnTo>
                    <a:pt x="136" y="50"/>
                  </a:lnTo>
                  <a:lnTo>
                    <a:pt x="136" y="47"/>
                  </a:lnTo>
                  <a:lnTo>
                    <a:pt x="129" y="43"/>
                  </a:lnTo>
                  <a:lnTo>
                    <a:pt x="129" y="39"/>
                  </a:lnTo>
                  <a:lnTo>
                    <a:pt x="125" y="36"/>
                  </a:lnTo>
                  <a:lnTo>
                    <a:pt x="125" y="32"/>
                  </a:lnTo>
                  <a:lnTo>
                    <a:pt x="118" y="29"/>
                  </a:lnTo>
                  <a:lnTo>
                    <a:pt x="115" y="21"/>
                  </a:lnTo>
                  <a:lnTo>
                    <a:pt x="115" y="18"/>
                  </a:lnTo>
                  <a:lnTo>
                    <a:pt x="115" y="14"/>
                  </a:lnTo>
                  <a:lnTo>
                    <a:pt x="111" y="14"/>
                  </a:lnTo>
                  <a:lnTo>
                    <a:pt x="107" y="11"/>
                  </a:lnTo>
                  <a:lnTo>
                    <a:pt x="107" y="11"/>
                  </a:lnTo>
                  <a:lnTo>
                    <a:pt x="111" y="7"/>
                  </a:lnTo>
                  <a:lnTo>
                    <a:pt x="111" y="4"/>
                  </a:lnTo>
                  <a:lnTo>
                    <a:pt x="111" y="0"/>
                  </a:lnTo>
                </a:path>
              </a:pathLst>
            </a:custGeom>
            <a:solidFill>
              <a:schemeClr val="accent4"/>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2" name="Freeform 3471">
              <a:extLst>
                <a:ext uri="{FF2B5EF4-FFF2-40B4-BE49-F238E27FC236}">
                  <a16:creationId xmlns:a16="http://schemas.microsoft.com/office/drawing/2014/main" id="{26DEF7D9-2C41-4C49-8642-D529A39C3B60}"/>
                </a:ext>
              </a:extLst>
            </p:cNvPr>
            <p:cNvSpPr>
              <a:spLocks/>
            </p:cNvSpPr>
            <p:nvPr/>
          </p:nvSpPr>
          <p:spPr bwMode="auto">
            <a:xfrm>
              <a:off x="6624637" y="4927513"/>
              <a:ext cx="307975" cy="307975"/>
            </a:xfrm>
            <a:custGeom>
              <a:avLst/>
              <a:gdLst>
                <a:gd name="T0" fmla="*/ 0 w 194"/>
                <a:gd name="T1" fmla="*/ 129 h 194"/>
                <a:gd name="T2" fmla="*/ 0 w 194"/>
                <a:gd name="T3" fmla="*/ 86 h 194"/>
                <a:gd name="T4" fmla="*/ 22 w 194"/>
                <a:gd name="T5" fmla="*/ 75 h 194"/>
                <a:gd name="T6" fmla="*/ 22 w 194"/>
                <a:gd name="T7" fmla="*/ 32 h 194"/>
                <a:gd name="T8" fmla="*/ 22 w 194"/>
                <a:gd name="T9" fmla="*/ 11 h 194"/>
                <a:gd name="T10" fmla="*/ 57 w 194"/>
                <a:gd name="T11" fmla="*/ 4 h 194"/>
                <a:gd name="T12" fmla="*/ 68 w 194"/>
                <a:gd name="T13" fmla="*/ 4 h 194"/>
                <a:gd name="T14" fmla="*/ 72 w 194"/>
                <a:gd name="T15" fmla="*/ 11 h 194"/>
                <a:gd name="T16" fmla="*/ 75 w 194"/>
                <a:gd name="T17" fmla="*/ 14 h 194"/>
                <a:gd name="T18" fmla="*/ 86 w 194"/>
                <a:gd name="T19" fmla="*/ 4 h 194"/>
                <a:gd name="T20" fmla="*/ 97 w 194"/>
                <a:gd name="T21" fmla="*/ 0 h 194"/>
                <a:gd name="T22" fmla="*/ 104 w 194"/>
                <a:gd name="T23" fmla="*/ 0 h 194"/>
                <a:gd name="T24" fmla="*/ 108 w 194"/>
                <a:gd name="T25" fmla="*/ 4 h 194"/>
                <a:gd name="T26" fmla="*/ 115 w 194"/>
                <a:gd name="T27" fmla="*/ 11 h 194"/>
                <a:gd name="T28" fmla="*/ 118 w 194"/>
                <a:gd name="T29" fmla="*/ 21 h 194"/>
                <a:gd name="T30" fmla="*/ 126 w 194"/>
                <a:gd name="T31" fmla="*/ 32 h 194"/>
                <a:gd name="T32" fmla="*/ 143 w 194"/>
                <a:gd name="T33" fmla="*/ 47 h 194"/>
                <a:gd name="T34" fmla="*/ 151 w 194"/>
                <a:gd name="T35" fmla="*/ 54 h 194"/>
                <a:gd name="T36" fmla="*/ 158 w 194"/>
                <a:gd name="T37" fmla="*/ 57 h 194"/>
                <a:gd name="T38" fmla="*/ 161 w 194"/>
                <a:gd name="T39" fmla="*/ 72 h 194"/>
                <a:gd name="T40" fmla="*/ 165 w 194"/>
                <a:gd name="T41" fmla="*/ 82 h 194"/>
                <a:gd name="T42" fmla="*/ 176 w 194"/>
                <a:gd name="T43" fmla="*/ 82 h 194"/>
                <a:gd name="T44" fmla="*/ 183 w 194"/>
                <a:gd name="T45" fmla="*/ 86 h 194"/>
                <a:gd name="T46" fmla="*/ 194 w 194"/>
                <a:gd name="T47" fmla="*/ 90 h 194"/>
                <a:gd name="T48" fmla="*/ 186 w 194"/>
                <a:gd name="T49" fmla="*/ 93 h 194"/>
                <a:gd name="T50" fmla="*/ 169 w 194"/>
                <a:gd name="T51" fmla="*/ 104 h 194"/>
                <a:gd name="T52" fmla="*/ 154 w 194"/>
                <a:gd name="T53" fmla="*/ 115 h 194"/>
                <a:gd name="T54" fmla="*/ 143 w 194"/>
                <a:gd name="T55" fmla="*/ 126 h 194"/>
                <a:gd name="T56" fmla="*/ 126 w 194"/>
                <a:gd name="T57" fmla="*/ 143 h 194"/>
                <a:gd name="T58" fmla="*/ 115 w 194"/>
                <a:gd name="T59" fmla="*/ 161 h 194"/>
                <a:gd name="T60" fmla="*/ 111 w 194"/>
                <a:gd name="T61" fmla="*/ 165 h 194"/>
                <a:gd name="T62" fmla="*/ 97 w 194"/>
                <a:gd name="T63" fmla="*/ 169 h 194"/>
                <a:gd name="T64" fmla="*/ 83 w 194"/>
                <a:gd name="T65" fmla="*/ 161 h 194"/>
                <a:gd name="T66" fmla="*/ 75 w 194"/>
                <a:gd name="T67" fmla="*/ 161 h 194"/>
                <a:gd name="T68" fmla="*/ 61 w 194"/>
                <a:gd name="T69" fmla="*/ 169 h 194"/>
                <a:gd name="T70" fmla="*/ 57 w 194"/>
                <a:gd name="T71" fmla="*/ 176 h 194"/>
                <a:gd name="T72" fmla="*/ 50 w 194"/>
                <a:gd name="T73" fmla="*/ 183 h 194"/>
                <a:gd name="T74" fmla="*/ 47 w 194"/>
                <a:gd name="T75" fmla="*/ 190 h 194"/>
                <a:gd name="T76" fmla="*/ 25 w 194"/>
                <a:gd name="T77" fmla="*/ 194 h 194"/>
                <a:gd name="T78" fmla="*/ 18 w 194"/>
                <a:gd name="T79" fmla="*/ 190 h 194"/>
                <a:gd name="T80" fmla="*/ 18 w 194"/>
                <a:gd name="T81" fmla="*/ 179 h 194"/>
                <a:gd name="T82" fmla="*/ 18 w 194"/>
                <a:gd name="T83" fmla="*/ 172 h 194"/>
                <a:gd name="T84" fmla="*/ 15 w 194"/>
                <a:gd name="T85" fmla="*/ 161 h 194"/>
                <a:gd name="T86" fmla="*/ 7 w 194"/>
                <a:gd name="T87" fmla="*/ 154 h 194"/>
                <a:gd name="T88" fmla="*/ 4 w 194"/>
                <a:gd name="T89" fmla="*/ 151 h 194"/>
                <a:gd name="T90" fmla="*/ 0 w 194"/>
                <a:gd name="T91" fmla="*/ 14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94">
                  <a:moveTo>
                    <a:pt x="0" y="147"/>
                  </a:moveTo>
                  <a:lnTo>
                    <a:pt x="0" y="129"/>
                  </a:lnTo>
                  <a:lnTo>
                    <a:pt x="0" y="108"/>
                  </a:lnTo>
                  <a:lnTo>
                    <a:pt x="0" y="86"/>
                  </a:lnTo>
                  <a:lnTo>
                    <a:pt x="22" y="86"/>
                  </a:lnTo>
                  <a:lnTo>
                    <a:pt x="22" y="75"/>
                  </a:lnTo>
                  <a:lnTo>
                    <a:pt x="22" y="54"/>
                  </a:lnTo>
                  <a:lnTo>
                    <a:pt x="22" y="32"/>
                  </a:lnTo>
                  <a:lnTo>
                    <a:pt x="22" y="14"/>
                  </a:lnTo>
                  <a:lnTo>
                    <a:pt x="22" y="11"/>
                  </a:lnTo>
                  <a:lnTo>
                    <a:pt x="50" y="7"/>
                  </a:lnTo>
                  <a:lnTo>
                    <a:pt x="57" y="4"/>
                  </a:lnTo>
                  <a:lnTo>
                    <a:pt x="61" y="4"/>
                  </a:lnTo>
                  <a:lnTo>
                    <a:pt x="68" y="4"/>
                  </a:lnTo>
                  <a:lnTo>
                    <a:pt x="72" y="7"/>
                  </a:lnTo>
                  <a:lnTo>
                    <a:pt x="72" y="11"/>
                  </a:lnTo>
                  <a:lnTo>
                    <a:pt x="75" y="18"/>
                  </a:lnTo>
                  <a:lnTo>
                    <a:pt x="75" y="14"/>
                  </a:lnTo>
                  <a:lnTo>
                    <a:pt x="79" y="11"/>
                  </a:lnTo>
                  <a:lnTo>
                    <a:pt x="86" y="4"/>
                  </a:lnTo>
                  <a:lnTo>
                    <a:pt x="97" y="4"/>
                  </a:lnTo>
                  <a:lnTo>
                    <a:pt x="97" y="0"/>
                  </a:lnTo>
                  <a:lnTo>
                    <a:pt x="100" y="0"/>
                  </a:lnTo>
                  <a:lnTo>
                    <a:pt x="104" y="0"/>
                  </a:lnTo>
                  <a:lnTo>
                    <a:pt x="108" y="0"/>
                  </a:lnTo>
                  <a:lnTo>
                    <a:pt x="108" y="4"/>
                  </a:lnTo>
                  <a:lnTo>
                    <a:pt x="108" y="4"/>
                  </a:lnTo>
                  <a:lnTo>
                    <a:pt x="115" y="11"/>
                  </a:lnTo>
                  <a:lnTo>
                    <a:pt x="118" y="14"/>
                  </a:lnTo>
                  <a:lnTo>
                    <a:pt x="118" y="21"/>
                  </a:lnTo>
                  <a:lnTo>
                    <a:pt x="122" y="25"/>
                  </a:lnTo>
                  <a:lnTo>
                    <a:pt x="126" y="32"/>
                  </a:lnTo>
                  <a:lnTo>
                    <a:pt x="136" y="43"/>
                  </a:lnTo>
                  <a:lnTo>
                    <a:pt x="143" y="47"/>
                  </a:lnTo>
                  <a:lnTo>
                    <a:pt x="147" y="50"/>
                  </a:lnTo>
                  <a:lnTo>
                    <a:pt x="151" y="54"/>
                  </a:lnTo>
                  <a:lnTo>
                    <a:pt x="154" y="54"/>
                  </a:lnTo>
                  <a:lnTo>
                    <a:pt x="158" y="57"/>
                  </a:lnTo>
                  <a:lnTo>
                    <a:pt x="158" y="65"/>
                  </a:lnTo>
                  <a:lnTo>
                    <a:pt x="161" y="72"/>
                  </a:lnTo>
                  <a:lnTo>
                    <a:pt x="165" y="79"/>
                  </a:lnTo>
                  <a:lnTo>
                    <a:pt x="165" y="82"/>
                  </a:lnTo>
                  <a:lnTo>
                    <a:pt x="169" y="82"/>
                  </a:lnTo>
                  <a:lnTo>
                    <a:pt x="176" y="82"/>
                  </a:lnTo>
                  <a:lnTo>
                    <a:pt x="179" y="82"/>
                  </a:lnTo>
                  <a:lnTo>
                    <a:pt x="183" y="86"/>
                  </a:lnTo>
                  <a:lnTo>
                    <a:pt x="186" y="86"/>
                  </a:lnTo>
                  <a:lnTo>
                    <a:pt x="194" y="90"/>
                  </a:lnTo>
                  <a:lnTo>
                    <a:pt x="190" y="93"/>
                  </a:lnTo>
                  <a:lnTo>
                    <a:pt x="186" y="93"/>
                  </a:lnTo>
                  <a:lnTo>
                    <a:pt x="183" y="97"/>
                  </a:lnTo>
                  <a:lnTo>
                    <a:pt x="169" y="104"/>
                  </a:lnTo>
                  <a:lnTo>
                    <a:pt x="161" y="111"/>
                  </a:lnTo>
                  <a:lnTo>
                    <a:pt x="154" y="115"/>
                  </a:lnTo>
                  <a:lnTo>
                    <a:pt x="147" y="122"/>
                  </a:lnTo>
                  <a:lnTo>
                    <a:pt x="143" y="126"/>
                  </a:lnTo>
                  <a:lnTo>
                    <a:pt x="136" y="136"/>
                  </a:lnTo>
                  <a:lnTo>
                    <a:pt x="126" y="143"/>
                  </a:lnTo>
                  <a:lnTo>
                    <a:pt x="122" y="151"/>
                  </a:lnTo>
                  <a:lnTo>
                    <a:pt x="115" y="161"/>
                  </a:lnTo>
                  <a:lnTo>
                    <a:pt x="115" y="165"/>
                  </a:lnTo>
                  <a:lnTo>
                    <a:pt x="111" y="165"/>
                  </a:lnTo>
                  <a:lnTo>
                    <a:pt x="108" y="165"/>
                  </a:lnTo>
                  <a:lnTo>
                    <a:pt x="97" y="169"/>
                  </a:lnTo>
                  <a:lnTo>
                    <a:pt x="93" y="169"/>
                  </a:lnTo>
                  <a:lnTo>
                    <a:pt x="83" y="161"/>
                  </a:lnTo>
                  <a:lnTo>
                    <a:pt x="79" y="161"/>
                  </a:lnTo>
                  <a:lnTo>
                    <a:pt x="75" y="161"/>
                  </a:lnTo>
                  <a:lnTo>
                    <a:pt x="68" y="161"/>
                  </a:lnTo>
                  <a:lnTo>
                    <a:pt x="61" y="169"/>
                  </a:lnTo>
                  <a:lnTo>
                    <a:pt x="61" y="172"/>
                  </a:lnTo>
                  <a:lnTo>
                    <a:pt x="57" y="176"/>
                  </a:lnTo>
                  <a:lnTo>
                    <a:pt x="57" y="179"/>
                  </a:lnTo>
                  <a:lnTo>
                    <a:pt x="50" y="183"/>
                  </a:lnTo>
                  <a:lnTo>
                    <a:pt x="50" y="183"/>
                  </a:lnTo>
                  <a:lnTo>
                    <a:pt x="47" y="190"/>
                  </a:lnTo>
                  <a:lnTo>
                    <a:pt x="32" y="194"/>
                  </a:lnTo>
                  <a:lnTo>
                    <a:pt x="25" y="194"/>
                  </a:lnTo>
                  <a:lnTo>
                    <a:pt x="22" y="190"/>
                  </a:lnTo>
                  <a:lnTo>
                    <a:pt x="18" y="190"/>
                  </a:lnTo>
                  <a:lnTo>
                    <a:pt x="15" y="187"/>
                  </a:lnTo>
                  <a:lnTo>
                    <a:pt x="18" y="179"/>
                  </a:lnTo>
                  <a:lnTo>
                    <a:pt x="18" y="176"/>
                  </a:lnTo>
                  <a:lnTo>
                    <a:pt x="18" y="172"/>
                  </a:lnTo>
                  <a:lnTo>
                    <a:pt x="18" y="165"/>
                  </a:lnTo>
                  <a:lnTo>
                    <a:pt x="15" y="161"/>
                  </a:lnTo>
                  <a:lnTo>
                    <a:pt x="11" y="158"/>
                  </a:lnTo>
                  <a:lnTo>
                    <a:pt x="7" y="154"/>
                  </a:lnTo>
                  <a:lnTo>
                    <a:pt x="4" y="151"/>
                  </a:lnTo>
                  <a:lnTo>
                    <a:pt x="4" y="151"/>
                  </a:lnTo>
                  <a:lnTo>
                    <a:pt x="0" y="147"/>
                  </a:lnTo>
                  <a:lnTo>
                    <a:pt x="0" y="147"/>
                  </a:lnTo>
                  <a:close/>
                </a:path>
              </a:pathLst>
            </a:custGeom>
            <a:solidFill>
              <a:schemeClr val="tx1">
                <a:lumMod val="50000"/>
                <a:lumOff val="50000"/>
              </a:schemeClr>
            </a:solidFill>
            <a:ln>
              <a:solidFill>
                <a:schemeClr val="bg1"/>
              </a:solidFill>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3" name="Freeform 3472">
              <a:extLst>
                <a:ext uri="{FF2B5EF4-FFF2-40B4-BE49-F238E27FC236}">
                  <a16:creationId xmlns:a16="http://schemas.microsoft.com/office/drawing/2014/main" id="{64869048-94FE-4C13-93FF-9E61309BF83F}"/>
                </a:ext>
              </a:extLst>
            </p:cNvPr>
            <p:cNvSpPr>
              <a:spLocks/>
            </p:cNvSpPr>
            <p:nvPr/>
          </p:nvSpPr>
          <p:spPr bwMode="auto">
            <a:xfrm>
              <a:off x="6624637" y="4927513"/>
              <a:ext cx="307975" cy="307975"/>
            </a:xfrm>
            <a:custGeom>
              <a:avLst/>
              <a:gdLst>
                <a:gd name="T0" fmla="*/ 0 w 194"/>
                <a:gd name="T1" fmla="*/ 129 h 194"/>
                <a:gd name="T2" fmla="*/ 0 w 194"/>
                <a:gd name="T3" fmla="*/ 86 h 194"/>
                <a:gd name="T4" fmla="*/ 22 w 194"/>
                <a:gd name="T5" fmla="*/ 75 h 194"/>
                <a:gd name="T6" fmla="*/ 22 w 194"/>
                <a:gd name="T7" fmla="*/ 32 h 194"/>
                <a:gd name="T8" fmla="*/ 22 w 194"/>
                <a:gd name="T9" fmla="*/ 11 h 194"/>
                <a:gd name="T10" fmla="*/ 57 w 194"/>
                <a:gd name="T11" fmla="*/ 4 h 194"/>
                <a:gd name="T12" fmla="*/ 68 w 194"/>
                <a:gd name="T13" fmla="*/ 4 h 194"/>
                <a:gd name="T14" fmla="*/ 72 w 194"/>
                <a:gd name="T15" fmla="*/ 11 h 194"/>
                <a:gd name="T16" fmla="*/ 75 w 194"/>
                <a:gd name="T17" fmla="*/ 14 h 194"/>
                <a:gd name="T18" fmla="*/ 86 w 194"/>
                <a:gd name="T19" fmla="*/ 4 h 194"/>
                <a:gd name="T20" fmla="*/ 97 w 194"/>
                <a:gd name="T21" fmla="*/ 0 h 194"/>
                <a:gd name="T22" fmla="*/ 104 w 194"/>
                <a:gd name="T23" fmla="*/ 0 h 194"/>
                <a:gd name="T24" fmla="*/ 108 w 194"/>
                <a:gd name="T25" fmla="*/ 4 h 194"/>
                <a:gd name="T26" fmla="*/ 115 w 194"/>
                <a:gd name="T27" fmla="*/ 11 h 194"/>
                <a:gd name="T28" fmla="*/ 118 w 194"/>
                <a:gd name="T29" fmla="*/ 21 h 194"/>
                <a:gd name="T30" fmla="*/ 126 w 194"/>
                <a:gd name="T31" fmla="*/ 32 h 194"/>
                <a:gd name="T32" fmla="*/ 143 w 194"/>
                <a:gd name="T33" fmla="*/ 47 h 194"/>
                <a:gd name="T34" fmla="*/ 151 w 194"/>
                <a:gd name="T35" fmla="*/ 54 h 194"/>
                <a:gd name="T36" fmla="*/ 158 w 194"/>
                <a:gd name="T37" fmla="*/ 57 h 194"/>
                <a:gd name="T38" fmla="*/ 161 w 194"/>
                <a:gd name="T39" fmla="*/ 72 h 194"/>
                <a:gd name="T40" fmla="*/ 165 w 194"/>
                <a:gd name="T41" fmla="*/ 82 h 194"/>
                <a:gd name="T42" fmla="*/ 176 w 194"/>
                <a:gd name="T43" fmla="*/ 82 h 194"/>
                <a:gd name="T44" fmla="*/ 183 w 194"/>
                <a:gd name="T45" fmla="*/ 86 h 194"/>
                <a:gd name="T46" fmla="*/ 194 w 194"/>
                <a:gd name="T47" fmla="*/ 90 h 194"/>
                <a:gd name="T48" fmla="*/ 186 w 194"/>
                <a:gd name="T49" fmla="*/ 93 h 194"/>
                <a:gd name="T50" fmla="*/ 169 w 194"/>
                <a:gd name="T51" fmla="*/ 104 h 194"/>
                <a:gd name="T52" fmla="*/ 154 w 194"/>
                <a:gd name="T53" fmla="*/ 115 h 194"/>
                <a:gd name="T54" fmla="*/ 143 w 194"/>
                <a:gd name="T55" fmla="*/ 126 h 194"/>
                <a:gd name="T56" fmla="*/ 126 w 194"/>
                <a:gd name="T57" fmla="*/ 143 h 194"/>
                <a:gd name="T58" fmla="*/ 115 w 194"/>
                <a:gd name="T59" fmla="*/ 161 h 194"/>
                <a:gd name="T60" fmla="*/ 111 w 194"/>
                <a:gd name="T61" fmla="*/ 165 h 194"/>
                <a:gd name="T62" fmla="*/ 97 w 194"/>
                <a:gd name="T63" fmla="*/ 169 h 194"/>
                <a:gd name="T64" fmla="*/ 83 w 194"/>
                <a:gd name="T65" fmla="*/ 161 h 194"/>
                <a:gd name="T66" fmla="*/ 75 w 194"/>
                <a:gd name="T67" fmla="*/ 161 h 194"/>
                <a:gd name="T68" fmla="*/ 61 w 194"/>
                <a:gd name="T69" fmla="*/ 169 h 194"/>
                <a:gd name="T70" fmla="*/ 57 w 194"/>
                <a:gd name="T71" fmla="*/ 176 h 194"/>
                <a:gd name="T72" fmla="*/ 50 w 194"/>
                <a:gd name="T73" fmla="*/ 183 h 194"/>
                <a:gd name="T74" fmla="*/ 47 w 194"/>
                <a:gd name="T75" fmla="*/ 190 h 194"/>
                <a:gd name="T76" fmla="*/ 25 w 194"/>
                <a:gd name="T77" fmla="*/ 194 h 194"/>
                <a:gd name="T78" fmla="*/ 18 w 194"/>
                <a:gd name="T79" fmla="*/ 190 h 194"/>
                <a:gd name="T80" fmla="*/ 18 w 194"/>
                <a:gd name="T81" fmla="*/ 179 h 194"/>
                <a:gd name="T82" fmla="*/ 18 w 194"/>
                <a:gd name="T83" fmla="*/ 172 h 194"/>
                <a:gd name="T84" fmla="*/ 15 w 194"/>
                <a:gd name="T85" fmla="*/ 161 h 194"/>
                <a:gd name="T86" fmla="*/ 7 w 194"/>
                <a:gd name="T87" fmla="*/ 154 h 194"/>
                <a:gd name="T88" fmla="*/ 4 w 194"/>
                <a:gd name="T89" fmla="*/ 151 h 194"/>
                <a:gd name="T90" fmla="*/ 0 w 194"/>
                <a:gd name="T91" fmla="*/ 14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94">
                  <a:moveTo>
                    <a:pt x="0" y="147"/>
                  </a:moveTo>
                  <a:lnTo>
                    <a:pt x="0" y="129"/>
                  </a:lnTo>
                  <a:lnTo>
                    <a:pt x="0" y="108"/>
                  </a:lnTo>
                  <a:lnTo>
                    <a:pt x="0" y="86"/>
                  </a:lnTo>
                  <a:lnTo>
                    <a:pt x="22" y="86"/>
                  </a:lnTo>
                  <a:lnTo>
                    <a:pt x="22" y="75"/>
                  </a:lnTo>
                  <a:lnTo>
                    <a:pt x="22" y="54"/>
                  </a:lnTo>
                  <a:lnTo>
                    <a:pt x="22" y="32"/>
                  </a:lnTo>
                  <a:lnTo>
                    <a:pt x="22" y="14"/>
                  </a:lnTo>
                  <a:lnTo>
                    <a:pt x="22" y="11"/>
                  </a:lnTo>
                  <a:lnTo>
                    <a:pt x="50" y="7"/>
                  </a:lnTo>
                  <a:lnTo>
                    <a:pt x="57" y="4"/>
                  </a:lnTo>
                  <a:lnTo>
                    <a:pt x="61" y="4"/>
                  </a:lnTo>
                  <a:lnTo>
                    <a:pt x="68" y="4"/>
                  </a:lnTo>
                  <a:lnTo>
                    <a:pt x="72" y="7"/>
                  </a:lnTo>
                  <a:lnTo>
                    <a:pt x="72" y="11"/>
                  </a:lnTo>
                  <a:lnTo>
                    <a:pt x="75" y="18"/>
                  </a:lnTo>
                  <a:lnTo>
                    <a:pt x="75" y="14"/>
                  </a:lnTo>
                  <a:lnTo>
                    <a:pt x="79" y="11"/>
                  </a:lnTo>
                  <a:lnTo>
                    <a:pt x="86" y="4"/>
                  </a:lnTo>
                  <a:lnTo>
                    <a:pt x="97" y="4"/>
                  </a:lnTo>
                  <a:lnTo>
                    <a:pt x="97" y="0"/>
                  </a:lnTo>
                  <a:lnTo>
                    <a:pt x="100" y="0"/>
                  </a:lnTo>
                  <a:lnTo>
                    <a:pt x="104" y="0"/>
                  </a:lnTo>
                  <a:lnTo>
                    <a:pt x="108" y="0"/>
                  </a:lnTo>
                  <a:lnTo>
                    <a:pt x="108" y="4"/>
                  </a:lnTo>
                  <a:lnTo>
                    <a:pt x="108" y="4"/>
                  </a:lnTo>
                  <a:lnTo>
                    <a:pt x="115" y="11"/>
                  </a:lnTo>
                  <a:lnTo>
                    <a:pt x="118" y="14"/>
                  </a:lnTo>
                  <a:lnTo>
                    <a:pt x="118" y="21"/>
                  </a:lnTo>
                  <a:lnTo>
                    <a:pt x="122" y="25"/>
                  </a:lnTo>
                  <a:lnTo>
                    <a:pt x="126" y="32"/>
                  </a:lnTo>
                  <a:lnTo>
                    <a:pt x="136" y="43"/>
                  </a:lnTo>
                  <a:lnTo>
                    <a:pt x="143" y="47"/>
                  </a:lnTo>
                  <a:lnTo>
                    <a:pt x="147" y="50"/>
                  </a:lnTo>
                  <a:lnTo>
                    <a:pt x="151" y="54"/>
                  </a:lnTo>
                  <a:lnTo>
                    <a:pt x="154" y="54"/>
                  </a:lnTo>
                  <a:lnTo>
                    <a:pt x="158" y="57"/>
                  </a:lnTo>
                  <a:lnTo>
                    <a:pt x="158" y="65"/>
                  </a:lnTo>
                  <a:lnTo>
                    <a:pt x="161" y="72"/>
                  </a:lnTo>
                  <a:lnTo>
                    <a:pt x="165" y="79"/>
                  </a:lnTo>
                  <a:lnTo>
                    <a:pt x="165" y="82"/>
                  </a:lnTo>
                  <a:lnTo>
                    <a:pt x="169" y="82"/>
                  </a:lnTo>
                  <a:lnTo>
                    <a:pt x="176" y="82"/>
                  </a:lnTo>
                  <a:lnTo>
                    <a:pt x="179" y="82"/>
                  </a:lnTo>
                  <a:lnTo>
                    <a:pt x="183" y="86"/>
                  </a:lnTo>
                  <a:lnTo>
                    <a:pt x="186" y="86"/>
                  </a:lnTo>
                  <a:lnTo>
                    <a:pt x="194" y="90"/>
                  </a:lnTo>
                  <a:lnTo>
                    <a:pt x="190" y="93"/>
                  </a:lnTo>
                  <a:lnTo>
                    <a:pt x="186" y="93"/>
                  </a:lnTo>
                  <a:lnTo>
                    <a:pt x="183" y="97"/>
                  </a:lnTo>
                  <a:lnTo>
                    <a:pt x="169" y="104"/>
                  </a:lnTo>
                  <a:lnTo>
                    <a:pt x="161" y="111"/>
                  </a:lnTo>
                  <a:lnTo>
                    <a:pt x="154" y="115"/>
                  </a:lnTo>
                  <a:lnTo>
                    <a:pt x="147" y="122"/>
                  </a:lnTo>
                  <a:lnTo>
                    <a:pt x="143" y="126"/>
                  </a:lnTo>
                  <a:lnTo>
                    <a:pt x="136" y="136"/>
                  </a:lnTo>
                  <a:lnTo>
                    <a:pt x="126" y="143"/>
                  </a:lnTo>
                  <a:lnTo>
                    <a:pt x="122" y="151"/>
                  </a:lnTo>
                  <a:lnTo>
                    <a:pt x="115" y="161"/>
                  </a:lnTo>
                  <a:lnTo>
                    <a:pt x="115" y="165"/>
                  </a:lnTo>
                  <a:lnTo>
                    <a:pt x="111" y="165"/>
                  </a:lnTo>
                  <a:lnTo>
                    <a:pt x="108" y="165"/>
                  </a:lnTo>
                  <a:lnTo>
                    <a:pt x="97" y="169"/>
                  </a:lnTo>
                  <a:lnTo>
                    <a:pt x="93" y="169"/>
                  </a:lnTo>
                  <a:lnTo>
                    <a:pt x="83" y="161"/>
                  </a:lnTo>
                  <a:lnTo>
                    <a:pt x="79" y="161"/>
                  </a:lnTo>
                  <a:lnTo>
                    <a:pt x="75" y="161"/>
                  </a:lnTo>
                  <a:lnTo>
                    <a:pt x="68" y="161"/>
                  </a:lnTo>
                  <a:lnTo>
                    <a:pt x="61" y="169"/>
                  </a:lnTo>
                  <a:lnTo>
                    <a:pt x="61" y="172"/>
                  </a:lnTo>
                  <a:lnTo>
                    <a:pt x="57" y="176"/>
                  </a:lnTo>
                  <a:lnTo>
                    <a:pt x="57" y="179"/>
                  </a:lnTo>
                  <a:lnTo>
                    <a:pt x="50" y="183"/>
                  </a:lnTo>
                  <a:lnTo>
                    <a:pt x="50" y="183"/>
                  </a:lnTo>
                  <a:lnTo>
                    <a:pt x="47" y="190"/>
                  </a:lnTo>
                  <a:lnTo>
                    <a:pt x="32" y="194"/>
                  </a:lnTo>
                  <a:lnTo>
                    <a:pt x="25" y="194"/>
                  </a:lnTo>
                  <a:lnTo>
                    <a:pt x="22" y="190"/>
                  </a:lnTo>
                  <a:lnTo>
                    <a:pt x="18" y="190"/>
                  </a:lnTo>
                  <a:lnTo>
                    <a:pt x="15" y="187"/>
                  </a:lnTo>
                  <a:lnTo>
                    <a:pt x="18" y="179"/>
                  </a:lnTo>
                  <a:lnTo>
                    <a:pt x="18" y="176"/>
                  </a:lnTo>
                  <a:lnTo>
                    <a:pt x="18" y="172"/>
                  </a:lnTo>
                  <a:lnTo>
                    <a:pt x="18" y="165"/>
                  </a:lnTo>
                  <a:lnTo>
                    <a:pt x="15" y="161"/>
                  </a:lnTo>
                  <a:lnTo>
                    <a:pt x="11" y="158"/>
                  </a:lnTo>
                  <a:lnTo>
                    <a:pt x="7" y="154"/>
                  </a:lnTo>
                  <a:lnTo>
                    <a:pt x="4" y="151"/>
                  </a:lnTo>
                  <a:lnTo>
                    <a:pt x="4" y="151"/>
                  </a:lnTo>
                  <a:lnTo>
                    <a:pt x="0" y="147"/>
                  </a:lnTo>
                  <a:lnTo>
                    <a:pt x="0" y="147"/>
                  </a:lnTo>
                </a:path>
              </a:pathLst>
            </a:custGeom>
            <a:solidFill>
              <a:schemeClr val="tx1">
                <a:lumMod val="50000"/>
                <a:lumOff val="50000"/>
              </a:schemeClr>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4" name="Freeform 3473">
              <a:extLst>
                <a:ext uri="{FF2B5EF4-FFF2-40B4-BE49-F238E27FC236}">
                  <a16:creationId xmlns:a16="http://schemas.microsoft.com/office/drawing/2014/main" id="{FCD2EE80-763D-4968-80E4-A5E55BF61E37}"/>
                </a:ext>
              </a:extLst>
            </p:cNvPr>
            <p:cNvSpPr>
              <a:spLocks/>
            </p:cNvSpPr>
            <p:nvPr/>
          </p:nvSpPr>
          <p:spPr bwMode="auto">
            <a:xfrm>
              <a:off x="3576637" y="3686088"/>
              <a:ext cx="85725" cy="68263"/>
            </a:xfrm>
            <a:custGeom>
              <a:avLst/>
              <a:gdLst>
                <a:gd name="T0" fmla="*/ 54 w 54"/>
                <a:gd name="T1" fmla="*/ 43 h 43"/>
                <a:gd name="T2" fmla="*/ 54 w 54"/>
                <a:gd name="T3" fmla="*/ 39 h 43"/>
                <a:gd name="T4" fmla="*/ 54 w 54"/>
                <a:gd name="T5" fmla="*/ 36 h 43"/>
                <a:gd name="T6" fmla="*/ 54 w 54"/>
                <a:gd name="T7" fmla="*/ 32 h 43"/>
                <a:gd name="T8" fmla="*/ 50 w 54"/>
                <a:gd name="T9" fmla="*/ 32 h 43"/>
                <a:gd name="T10" fmla="*/ 50 w 54"/>
                <a:gd name="T11" fmla="*/ 29 h 43"/>
                <a:gd name="T12" fmla="*/ 50 w 54"/>
                <a:gd name="T13" fmla="*/ 29 h 43"/>
                <a:gd name="T14" fmla="*/ 54 w 54"/>
                <a:gd name="T15" fmla="*/ 25 h 43"/>
                <a:gd name="T16" fmla="*/ 54 w 54"/>
                <a:gd name="T17" fmla="*/ 21 h 43"/>
                <a:gd name="T18" fmla="*/ 54 w 54"/>
                <a:gd name="T19" fmla="*/ 18 h 43"/>
                <a:gd name="T20" fmla="*/ 54 w 54"/>
                <a:gd name="T21" fmla="*/ 18 h 43"/>
                <a:gd name="T22" fmla="*/ 54 w 54"/>
                <a:gd name="T23" fmla="*/ 14 h 43"/>
                <a:gd name="T24" fmla="*/ 54 w 54"/>
                <a:gd name="T25" fmla="*/ 11 h 43"/>
                <a:gd name="T26" fmla="*/ 54 w 54"/>
                <a:gd name="T27" fmla="*/ 7 h 43"/>
                <a:gd name="T28" fmla="*/ 50 w 54"/>
                <a:gd name="T29" fmla="*/ 3 h 43"/>
                <a:gd name="T30" fmla="*/ 50 w 54"/>
                <a:gd name="T31" fmla="*/ 3 h 43"/>
                <a:gd name="T32" fmla="*/ 50 w 54"/>
                <a:gd name="T33" fmla="*/ 3 h 43"/>
                <a:gd name="T34" fmla="*/ 50 w 54"/>
                <a:gd name="T35" fmla="*/ 7 h 43"/>
                <a:gd name="T36" fmla="*/ 40 w 54"/>
                <a:gd name="T37" fmla="*/ 7 h 43"/>
                <a:gd name="T38" fmla="*/ 40 w 54"/>
                <a:gd name="T39" fmla="*/ 3 h 43"/>
                <a:gd name="T40" fmla="*/ 36 w 54"/>
                <a:gd name="T41" fmla="*/ 3 h 43"/>
                <a:gd name="T42" fmla="*/ 32 w 54"/>
                <a:gd name="T43" fmla="*/ 3 h 43"/>
                <a:gd name="T44" fmla="*/ 29 w 54"/>
                <a:gd name="T45" fmla="*/ 0 h 43"/>
                <a:gd name="T46" fmla="*/ 22 w 54"/>
                <a:gd name="T47" fmla="*/ 3 h 43"/>
                <a:gd name="T48" fmla="*/ 18 w 54"/>
                <a:gd name="T49" fmla="*/ 3 h 43"/>
                <a:gd name="T50" fmla="*/ 18 w 54"/>
                <a:gd name="T51" fmla="*/ 7 h 43"/>
                <a:gd name="T52" fmla="*/ 18 w 54"/>
                <a:gd name="T53" fmla="*/ 7 h 43"/>
                <a:gd name="T54" fmla="*/ 18 w 54"/>
                <a:gd name="T55" fmla="*/ 7 h 43"/>
                <a:gd name="T56" fmla="*/ 29 w 54"/>
                <a:gd name="T57" fmla="*/ 7 h 43"/>
                <a:gd name="T58" fmla="*/ 29 w 54"/>
                <a:gd name="T59" fmla="*/ 11 h 43"/>
                <a:gd name="T60" fmla="*/ 32 w 54"/>
                <a:gd name="T61" fmla="*/ 11 h 43"/>
                <a:gd name="T62" fmla="*/ 32 w 54"/>
                <a:gd name="T63" fmla="*/ 21 h 43"/>
                <a:gd name="T64" fmla="*/ 32 w 54"/>
                <a:gd name="T65" fmla="*/ 21 h 43"/>
                <a:gd name="T66" fmla="*/ 36 w 54"/>
                <a:gd name="T67" fmla="*/ 25 h 43"/>
                <a:gd name="T68" fmla="*/ 40 w 54"/>
                <a:gd name="T69" fmla="*/ 29 h 43"/>
                <a:gd name="T70" fmla="*/ 40 w 54"/>
                <a:gd name="T71" fmla="*/ 29 h 43"/>
                <a:gd name="T72" fmla="*/ 40 w 54"/>
                <a:gd name="T73" fmla="*/ 32 h 43"/>
                <a:gd name="T74" fmla="*/ 36 w 54"/>
                <a:gd name="T75" fmla="*/ 32 h 43"/>
                <a:gd name="T76" fmla="*/ 32 w 54"/>
                <a:gd name="T77" fmla="*/ 32 h 43"/>
                <a:gd name="T78" fmla="*/ 22 w 54"/>
                <a:gd name="T79" fmla="*/ 32 h 43"/>
                <a:gd name="T80" fmla="*/ 15 w 54"/>
                <a:gd name="T81" fmla="*/ 32 h 43"/>
                <a:gd name="T82" fmla="*/ 11 w 54"/>
                <a:gd name="T83" fmla="*/ 29 h 43"/>
                <a:gd name="T84" fmla="*/ 0 w 54"/>
                <a:gd name="T85" fmla="*/ 29 h 43"/>
                <a:gd name="T86" fmla="*/ 0 w 54"/>
                <a:gd name="T87" fmla="*/ 32 h 43"/>
                <a:gd name="T88" fmla="*/ 0 w 54"/>
                <a:gd name="T89" fmla="*/ 32 h 43"/>
                <a:gd name="T90" fmla="*/ 0 w 54"/>
                <a:gd name="T91" fmla="*/ 36 h 43"/>
                <a:gd name="T92" fmla="*/ 7 w 54"/>
                <a:gd name="T93" fmla="*/ 39 h 43"/>
                <a:gd name="T94" fmla="*/ 11 w 54"/>
                <a:gd name="T95" fmla="*/ 43 h 43"/>
                <a:gd name="T96" fmla="*/ 11 w 54"/>
                <a:gd name="T97" fmla="*/ 39 h 43"/>
                <a:gd name="T98" fmla="*/ 11 w 54"/>
                <a:gd name="T99" fmla="*/ 39 h 43"/>
                <a:gd name="T100" fmla="*/ 11 w 54"/>
                <a:gd name="T101" fmla="*/ 39 h 43"/>
                <a:gd name="T102" fmla="*/ 15 w 54"/>
                <a:gd name="T103" fmla="*/ 36 h 43"/>
                <a:gd name="T104" fmla="*/ 15 w 54"/>
                <a:gd name="T105" fmla="*/ 36 h 43"/>
                <a:gd name="T106" fmla="*/ 22 w 54"/>
                <a:gd name="T107" fmla="*/ 36 h 43"/>
                <a:gd name="T108" fmla="*/ 32 w 54"/>
                <a:gd name="T109" fmla="*/ 39 h 43"/>
                <a:gd name="T110" fmla="*/ 32 w 54"/>
                <a:gd name="T111" fmla="*/ 39 h 43"/>
                <a:gd name="T112" fmla="*/ 40 w 54"/>
                <a:gd name="T113" fmla="*/ 39 h 43"/>
                <a:gd name="T114" fmla="*/ 43 w 54"/>
                <a:gd name="T115" fmla="*/ 39 h 43"/>
                <a:gd name="T116" fmla="*/ 47 w 54"/>
                <a:gd name="T117" fmla="*/ 39 h 43"/>
                <a:gd name="T118" fmla="*/ 47 w 54"/>
                <a:gd name="T119" fmla="*/ 39 h 43"/>
                <a:gd name="T120" fmla="*/ 50 w 54"/>
                <a:gd name="T121" fmla="*/ 39 h 43"/>
                <a:gd name="T122" fmla="*/ 50 w 54"/>
                <a:gd name="T123" fmla="*/ 39 h 43"/>
                <a:gd name="T124" fmla="*/ 54 w 54"/>
                <a:gd name="T12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 h="43">
                  <a:moveTo>
                    <a:pt x="54" y="43"/>
                  </a:moveTo>
                  <a:lnTo>
                    <a:pt x="54" y="39"/>
                  </a:lnTo>
                  <a:lnTo>
                    <a:pt x="54" y="36"/>
                  </a:lnTo>
                  <a:lnTo>
                    <a:pt x="54" y="32"/>
                  </a:lnTo>
                  <a:lnTo>
                    <a:pt x="50" y="32"/>
                  </a:lnTo>
                  <a:lnTo>
                    <a:pt x="50" y="29"/>
                  </a:lnTo>
                  <a:lnTo>
                    <a:pt x="50" y="29"/>
                  </a:lnTo>
                  <a:lnTo>
                    <a:pt x="54" y="25"/>
                  </a:lnTo>
                  <a:lnTo>
                    <a:pt x="54" y="21"/>
                  </a:lnTo>
                  <a:lnTo>
                    <a:pt x="54" y="18"/>
                  </a:lnTo>
                  <a:lnTo>
                    <a:pt x="54" y="18"/>
                  </a:lnTo>
                  <a:lnTo>
                    <a:pt x="54" y="14"/>
                  </a:lnTo>
                  <a:lnTo>
                    <a:pt x="54" y="11"/>
                  </a:lnTo>
                  <a:lnTo>
                    <a:pt x="54" y="7"/>
                  </a:lnTo>
                  <a:lnTo>
                    <a:pt x="50" y="3"/>
                  </a:lnTo>
                  <a:lnTo>
                    <a:pt x="50" y="3"/>
                  </a:lnTo>
                  <a:lnTo>
                    <a:pt x="50" y="3"/>
                  </a:lnTo>
                  <a:lnTo>
                    <a:pt x="50" y="7"/>
                  </a:lnTo>
                  <a:lnTo>
                    <a:pt x="40" y="7"/>
                  </a:lnTo>
                  <a:lnTo>
                    <a:pt x="40" y="3"/>
                  </a:lnTo>
                  <a:lnTo>
                    <a:pt x="36" y="3"/>
                  </a:lnTo>
                  <a:lnTo>
                    <a:pt x="32" y="3"/>
                  </a:lnTo>
                  <a:lnTo>
                    <a:pt x="29" y="0"/>
                  </a:lnTo>
                  <a:lnTo>
                    <a:pt x="22" y="3"/>
                  </a:lnTo>
                  <a:lnTo>
                    <a:pt x="18" y="3"/>
                  </a:lnTo>
                  <a:lnTo>
                    <a:pt x="18" y="7"/>
                  </a:lnTo>
                  <a:lnTo>
                    <a:pt x="18" y="7"/>
                  </a:lnTo>
                  <a:lnTo>
                    <a:pt x="18" y="7"/>
                  </a:lnTo>
                  <a:lnTo>
                    <a:pt x="29" y="7"/>
                  </a:lnTo>
                  <a:lnTo>
                    <a:pt x="29" y="11"/>
                  </a:lnTo>
                  <a:lnTo>
                    <a:pt x="32" y="11"/>
                  </a:lnTo>
                  <a:lnTo>
                    <a:pt x="32" y="21"/>
                  </a:lnTo>
                  <a:lnTo>
                    <a:pt x="32" y="21"/>
                  </a:lnTo>
                  <a:lnTo>
                    <a:pt x="36" y="25"/>
                  </a:lnTo>
                  <a:lnTo>
                    <a:pt x="40" y="29"/>
                  </a:lnTo>
                  <a:lnTo>
                    <a:pt x="40" y="29"/>
                  </a:lnTo>
                  <a:lnTo>
                    <a:pt x="40" y="32"/>
                  </a:lnTo>
                  <a:lnTo>
                    <a:pt x="36" y="32"/>
                  </a:lnTo>
                  <a:lnTo>
                    <a:pt x="32" y="32"/>
                  </a:lnTo>
                  <a:lnTo>
                    <a:pt x="22" y="32"/>
                  </a:lnTo>
                  <a:lnTo>
                    <a:pt x="15" y="32"/>
                  </a:lnTo>
                  <a:lnTo>
                    <a:pt x="11" y="29"/>
                  </a:lnTo>
                  <a:lnTo>
                    <a:pt x="0" y="29"/>
                  </a:lnTo>
                  <a:lnTo>
                    <a:pt x="0" y="32"/>
                  </a:lnTo>
                  <a:lnTo>
                    <a:pt x="0" y="32"/>
                  </a:lnTo>
                  <a:lnTo>
                    <a:pt x="0" y="36"/>
                  </a:lnTo>
                  <a:lnTo>
                    <a:pt x="7" y="39"/>
                  </a:lnTo>
                  <a:lnTo>
                    <a:pt x="11" y="43"/>
                  </a:lnTo>
                  <a:lnTo>
                    <a:pt x="11" y="39"/>
                  </a:lnTo>
                  <a:lnTo>
                    <a:pt x="11" y="39"/>
                  </a:lnTo>
                  <a:lnTo>
                    <a:pt x="11" y="39"/>
                  </a:lnTo>
                  <a:lnTo>
                    <a:pt x="15" y="36"/>
                  </a:lnTo>
                  <a:lnTo>
                    <a:pt x="15" y="36"/>
                  </a:lnTo>
                  <a:lnTo>
                    <a:pt x="22" y="36"/>
                  </a:lnTo>
                  <a:lnTo>
                    <a:pt x="32" y="39"/>
                  </a:lnTo>
                  <a:lnTo>
                    <a:pt x="32" y="39"/>
                  </a:lnTo>
                  <a:lnTo>
                    <a:pt x="40" y="39"/>
                  </a:lnTo>
                  <a:lnTo>
                    <a:pt x="43" y="39"/>
                  </a:lnTo>
                  <a:lnTo>
                    <a:pt x="47" y="39"/>
                  </a:lnTo>
                  <a:lnTo>
                    <a:pt x="47" y="39"/>
                  </a:lnTo>
                  <a:lnTo>
                    <a:pt x="50" y="39"/>
                  </a:lnTo>
                  <a:lnTo>
                    <a:pt x="50" y="39"/>
                  </a:lnTo>
                  <a:lnTo>
                    <a:pt x="54" y="43"/>
                  </a:lnTo>
                  <a:close/>
                </a:path>
              </a:pathLst>
            </a:custGeom>
            <a:solidFill>
              <a:schemeClr val="tx1">
                <a:lumMod val="50000"/>
                <a:lumOff val="50000"/>
              </a:schemeClr>
            </a:solidFill>
            <a:ln>
              <a:solidFill>
                <a:schemeClr val="bg1"/>
              </a:solidFill>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5" name="Freeform 3474">
              <a:extLst>
                <a:ext uri="{FF2B5EF4-FFF2-40B4-BE49-F238E27FC236}">
                  <a16:creationId xmlns:a16="http://schemas.microsoft.com/office/drawing/2014/main" id="{9CA6015A-590C-4667-8CEC-1AE7E8FFBE81}"/>
                </a:ext>
              </a:extLst>
            </p:cNvPr>
            <p:cNvSpPr>
              <a:spLocks/>
            </p:cNvSpPr>
            <p:nvPr/>
          </p:nvSpPr>
          <p:spPr bwMode="auto">
            <a:xfrm>
              <a:off x="3576637" y="3686088"/>
              <a:ext cx="85725" cy="68263"/>
            </a:xfrm>
            <a:custGeom>
              <a:avLst/>
              <a:gdLst>
                <a:gd name="T0" fmla="*/ 54 w 54"/>
                <a:gd name="T1" fmla="*/ 43 h 43"/>
                <a:gd name="T2" fmla="*/ 54 w 54"/>
                <a:gd name="T3" fmla="*/ 39 h 43"/>
                <a:gd name="T4" fmla="*/ 54 w 54"/>
                <a:gd name="T5" fmla="*/ 36 h 43"/>
                <a:gd name="T6" fmla="*/ 54 w 54"/>
                <a:gd name="T7" fmla="*/ 32 h 43"/>
                <a:gd name="T8" fmla="*/ 50 w 54"/>
                <a:gd name="T9" fmla="*/ 32 h 43"/>
                <a:gd name="T10" fmla="*/ 50 w 54"/>
                <a:gd name="T11" fmla="*/ 29 h 43"/>
                <a:gd name="T12" fmla="*/ 50 w 54"/>
                <a:gd name="T13" fmla="*/ 29 h 43"/>
                <a:gd name="T14" fmla="*/ 54 w 54"/>
                <a:gd name="T15" fmla="*/ 25 h 43"/>
                <a:gd name="T16" fmla="*/ 54 w 54"/>
                <a:gd name="T17" fmla="*/ 21 h 43"/>
                <a:gd name="T18" fmla="*/ 54 w 54"/>
                <a:gd name="T19" fmla="*/ 18 h 43"/>
                <a:gd name="T20" fmla="*/ 54 w 54"/>
                <a:gd name="T21" fmla="*/ 18 h 43"/>
                <a:gd name="T22" fmla="*/ 54 w 54"/>
                <a:gd name="T23" fmla="*/ 14 h 43"/>
                <a:gd name="T24" fmla="*/ 54 w 54"/>
                <a:gd name="T25" fmla="*/ 11 h 43"/>
                <a:gd name="T26" fmla="*/ 54 w 54"/>
                <a:gd name="T27" fmla="*/ 7 h 43"/>
                <a:gd name="T28" fmla="*/ 50 w 54"/>
                <a:gd name="T29" fmla="*/ 3 h 43"/>
                <a:gd name="T30" fmla="*/ 50 w 54"/>
                <a:gd name="T31" fmla="*/ 3 h 43"/>
                <a:gd name="T32" fmla="*/ 50 w 54"/>
                <a:gd name="T33" fmla="*/ 3 h 43"/>
                <a:gd name="T34" fmla="*/ 50 w 54"/>
                <a:gd name="T35" fmla="*/ 7 h 43"/>
                <a:gd name="T36" fmla="*/ 40 w 54"/>
                <a:gd name="T37" fmla="*/ 7 h 43"/>
                <a:gd name="T38" fmla="*/ 40 w 54"/>
                <a:gd name="T39" fmla="*/ 3 h 43"/>
                <a:gd name="T40" fmla="*/ 36 w 54"/>
                <a:gd name="T41" fmla="*/ 3 h 43"/>
                <a:gd name="T42" fmla="*/ 32 w 54"/>
                <a:gd name="T43" fmla="*/ 3 h 43"/>
                <a:gd name="T44" fmla="*/ 29 w 54"/>
                <a:gd name="T45" fmla="*/ 0 h 43"/>
                <a:gd name="T46" fmla="*/ 22 w 54"/>
                <a:gd name="T47" fmla="*/ 3 h 43"/>
                <a:gd name="T48" fmla="*/ 18 w 54"/>
                <a:gd name="T49" fmla="*/ 3 h 43"/>
                <a:gd name="T50" fmla="*/ 18 w 54"/>
                <a:gd name="T51" fmla="*/ 7 h 43"/>
                <a:gd name="T52" fmla="*/ 18 w 54"/>
                <a:gd name="T53" fmla="*/ 7 h 43"/>
                <a:gd name="T54" fmla="*/ 18 w 54"/>
                <a:gd name="T55" fmla="*/ 7 h 43"/>
                <a:gd name="T56" fmla="*/ 29 w 54"/>
                <a:gd name="T57" fmla="*/ 7 h 43"/>
                <a:gd name="T58" fmla="*/ 29 w 54"/>
                <a:gd name="T59" fmla="*/ 11 h 43"/>
                <a:gd name="T60" fmla="*/ 32 w 54"/>
                <a:gd name="T61" fmla="*/ 11 h 43"/>
                <a:gd name="T62" fmla="*/ 32 w 54"/>
                <a:gd name="T63" fmla="*/ 21 h 43"/>
                <a:gd name="T64" fmla="*/ 32 w 54"/>
                <a:gd name="T65" fmla="*/ 21 h 43"/>
                <a:gd name="T66" fmla="*/ 36 w 54"/>
                <a:gd name="T67" fmla="*/ 25 h 43"/>
                <a:gd name="T68" fmla="*/ 40 w 54"/>
                <a:gd name="T69" fmla="*/ 29 h 43"/>
                <a:gd name="T70" fmla="*/ 40 w 54"/>
                <a:gd name="T71" fmla="*/ 29 h 43"/>
                <a:gd name="T72" fmla="*/ 40 w 54"/>
                <a:gd name="T73" fmla="*/ 32 h 43"/>
                <a:gd name="T74" fmla="*/ 36 w 54"/>
                <a:gd name="T75" fmla="*/ 32 h 43"/>
                <a:gd name="T76" fmla="*/ 32 w 54"/>
                <a:gd name="T77" fmla="*/ 32 h 43"/>
                <a:gd name="T78" fmla="*/ 22 w 54"/>
                <a:gd name="T79" fmla="*/ 32 h 43"/>
                <a:gd name="T80" fmla="*/ 15 w 54"/>
                <a:gd name="T81" fmla="*/ 32 h 43"/>
                <a:gd name="T82" fmla="*/ 11 w 54"/>
                <a:gd name="T83" fmla="*/ 29 h 43"/>
                <a:gd name="T84" fmla="*/ 0 w 54"/>
                <a:gd name="T85" fmla="*/ 29 h 43"/>
                <a:gd name="T86" fmla="*/ 0 w 54"/>
                <a:gd name="T87" fmla="*/ 32 h 43"/>
                <a:gd name="T88" fmla="*/ 0 w 54"/>
                <a:gd name="T89" fmla="*/ 32 h 43"/>
                <a:gd name="T90" fmla="*/ 0 w 54"/>
                <a:gd name="T91" fmla="*/ 36 h 43"/>
                <a:gd name="T92" fmla="*/ 7 w 54"/>
                <a:gd name="T93" fmla="*/ 39 h 43"/>
                <a:gd name="T94" fmla="*/ 11 w 54"/>
                <a:gd name="T95" fmla="*/ 43 h 43"/>
                <a:gd name="T96" fmla="*/ 11 w 54"/>
                <a:gd name="T97" fmla="*/ 39 h 43"/>
                <a:gd name="T98" fmla="*/ 11 w 54"/>
                <a:gd name="T99" fmla="*/ 39 h 43"/>
                <a:gd name="T100" fmla="*/ 11 w 54"/>
                <a:gd name="T101" fmla="*/ 39 h 43"/>
                <a:gd name="T102" fmla="*/ 15 w 54"/>
                <a:gd name="T103" fmla="*/ 36 h 43"/>
                <a:gd name="T104" fmla="*/ 15 w 54"/>
                <a:gd name="T105" fmla="*/ 36 h 43"/>
                <a:gd name="T106" fmla="*/ 22 w 54"/>
                <a:gd name="T107" fmla="*/ 36 h 43"/>
                <a:gd name="T108" fmla="*/ 32 w 54"/>
                <a:gd name="T109" fmla="*/ 39 h 43"/>
                <a:gd name="T110" fmla="*/ 32 w 54"/>
                <a:gd name="T111" fmla="*/ 39 h 43"/>
                <a:gd name="T112" fmla="*/ 40 w 54"/>
                <a:gd name="T113" fmla="*/ 39 h 43"/>
                <a:gd name="T114" fmla="*/ 43 w 54"/>
                <a:gd name="T115" fmla="*/ 39 h 43"/>
                <a:gd name="T116" fmla="*/ 47 w 54"/>
                <a:gd name="T117" fmla="*/ 39 h 43"/>
                <a:gd name="T118" fmla="*/ 47 w 54"/>
                <a:gd name="T119" fmla="*/ 39 h 43"/>
                <a:gd name="T120" fmla="*/ 50 w 54"/>
                <a:gd name="T121" fmla="*/ 39 h 43"/>
                <a:gd name="T122" fmla="*/ 50 w 54"/>
                <a:gd name="T123" fmla="*/ 39 h 43"/>
                <a:gd name="T124" fmla="*/ 54 w 54"/>
                <a:gd name="T12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 h="43">
                  <a:moveTo>
                    <a:pt x="54" y="43"/>
                  </a:moveTo>
                  <a:lnTo>
                    <a:pt x="54" y="39"/>
                  </a:lnTo>
                  <a:lnTo>
                    <a:pt x="54" y="36"/>
                  </a:lnTo>
                  <a:lnTo>
                    <a:pt x="54" y="32"/>
                  </a:lnTo>
                  <a:lnTo>
                    <a:pt x="50" y="32"/>
                  </a:lnTo>
                  <a:lnTo>
                    <a:pt x="50" y="29"/>
                  </a:lnTo>
                  <a:lnTo>
                    <a:pt x="50" y="29"/>
                  </a:lnTo>
                  <a:lnTo>
                    <a:pt x="54" y="25"/>
                  </a:lnTo>
                  <a:lnTo>
                    <a:pt x="54" y="21"/>
                  </a:lnTo>
                  <a:lnTo>
                    <a:pt x="54" y="18"/>
                  </a:lnTo>
                  <a:lnTo>
                    <a:pt x="54" y="18"/>
                  </a:lnTo>
                  <a:lnTo>
                    <a:pt x="54" y="14"/>
                  </a:lnTo>
                  <a:lnTo>
                    <a:pt x="54" y="11"/>
                  </a:lnTo>
                  <a:lnTo>
                    <a:pt x="54" y="7"/>
                  </a:lnTo>
                  <a:lnTo>
                    <a:pt x="50" y="3"/>
                  </a:lnTo>
                  <a:lnTo>
                    <a:pt x="50" y="3"/>
                  </a:lnTo>
                  <a:lnTo>
                    <a:pt x="50" y="3"/>
                  </a:lnTo>
                  <a:lnTo>
                    <a:pt x="50" y="7"/>
                  </a:lnTo>
                  <a:lnTo>
                    <a:pt x="40" y="7"/>
                  </a:lnTo>
                  <a:lnTo>
                    <a:pt x="40" y="3"/>
                  </a:lnTo>
                  <a:lnTo>
                    <a:pt x="36" y="3"/>
                  </a:lnTo>
                  <a:lnTo>
                    <a:pt x="32" y="3"/>
                  </a:lnTo>
                  <a:lnTo>
                    <a:pt x="29" y="0"/>
                  </a:lnTo>
                  <a:lnTo>
                    <a:pt x="22" y="3"/>
                  </a:lnTo>
                  <a:lnTo>
                    <a:pt x="18" y="3"/>
                  </a:lnTo>
                  <a:lnTo>
                    <a:pt x="18" y="7"/>
                  </a:lnTo>
                  <a:lnTo>
                    <a:pt x="18" y="7"/>
                  </a:lnTo>
                  <a:lnTo>
                    <a:pt x="18" y="7"/>
                  </a:lnTo>
                  <a:lnTo>
                    <a:pt x="29" y="7"/>
                  </a:lnTo>
                  <a:lnTo>
                    <a:pt x="29" y="11"/>
                  </a:lnTo>
                  <a:lnTo>
                    <a:pt x="32" y="11"/>
                  </a:lnTo>
                  <a:lnTo>
                    <a:pt x="32" y="21"/>
                  </a:lnTo>
                  <a:lnTo>
                    <a:pt x="32" y="21"/>
                  </a:lnTo>
                  <a:lnTo>
                    <a:pt x="36" y="25"/>
                  </a:lnTo>
                  <a:lnTo>
                    <a:pt x="40" y="29"/>
                  </a:lnTo>
                  <a:lnTo>
                    <a:pt x="40" y="29"/>
                  </a:lnTo>
                  <a:lnTo>
                    <a:pt x="40" y="32"/>
                  </a:lnTo>
                  <a:lnTo>
                    <a:pt x="36" y="32"/>
                  </a:lnTo>
                  <a:lnTo>
                    <a:pt x="32" y="32"/>
                  </a:lnTo>
                  <a:lnTo>
                    <a:pt x="22" y="32"/>
                  </a:lnTo>
                  <a:lnTo>
                    <a:pt x="15" y="32"/>
                  </a:lnTo>
                  <a:lnTo>
                    <a:pt x="11" y="29"/>
                  </a:lnTo>
                  <a:lnTo>
                    <a:pt x="0" y="29"/>
                  </a:lnTo>
                  <a:lnTo>
                    <a:pt x="0" y="32"/>
                  </a:lnTo>
                  <a:lnTo>
                    <a:pt x="0" y="32"/>
                  </a:lnTo>
                  <a:lnTo>
                    <a:pt x="0" y="36"/>
                  </a:lnTo>
                  <a:lnTo>
                    <a:pt x="7" y="39"/>
                  </a:lnTo>
                  <a:lnTo>
                    <a:pt x="11" y="43"/>
                  </a:lnTo>
                  <a:lnTo>
                    <a:pt x="11" y="39"/>
                  </a:lnTo>
                  <a:lnTo>
                    <a:pt x="11" y="39"/>
                  </a:lnTo>
                  <a:lnTo>
                    <a:pt x="11" y="39"/>
                  </a:lnTo>
                  <a:lnTo>
                    <a:pt x="15" y="36"/>
                  </a:lnTo>
                  <a:lnTo>
                    <a:pt x="15" y="36"/>
                  </a:lnTo>
                  <a:lnTo>
                    <a:pt x="22" y="36"/>
                  </a:lnTo>
                  <a:lnTo>
                    <a:pt x="32" y="39"/>
                  </a:lnTo>
                  <a:lnTo>
                    <a:pt x="32" y="39"/>
                  </a:lnTo>
                  <a:lnTo>
                    <a:pt x="40" y="39"/>
                  </a:lnTo>
                  <a:lnTo>
                    <a:pt x="43" y="39"/>
                  </a:lnTo>
                  <a:lnTo>
                    <a:pt x="47" y="39"/>
                  </a:lnTo>
                  <a:lnTo>
                    <a:pt x="47" y="39"/>
                  </a:lnTo>
                  <a:lnTo>
                    <a:pt x="50" y="39"/>
                  </a:lnTo>
                  <a:lnTo>
                    <a:pt x="50" y="39"/>
                  </a:lnTo>
                  <a:lnTo>
                    <a:pt x="54" y="43"/>
                  </a:lnTo>
                </a:path>
              </a:pathLst>
            </a:custGeom>
            <a:solidFill>
              <a:schemeClr val="accent4"/>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6" name="Freeform 3475">
              <a:extLst>
                <a:ext uri="{FF2B5EF4-FFF2-40B4-BE49-F238E27FC236}">
                  <a16:creationId xmlns:a16="http://schemas.microsoft.com/office/drawing/2014/main" id="{CB7D7589-EC2C-4952-B797-303F993FC021}"/>
                </a:ext>
              </a:extLst>
            </p:cNvPr>
            <p:cNvSpPr>
              <a:spLocks/>
            </p:cNvSpPr>
            <p:nvPr/>
          </p:nvSpPr>
          <p:spPr bwMode="auto">
            <a:xfrm>
              <a:off x="3622675" y="3679738"/>
              <a:ext cx="4763" cy="6350"/>
            </a:xfrm>
            <a:custGeom>
              <a:avLst/>
              <a:gdLst>
                <a:gd name="T0" fmla="*/ 3 w 3"/>
                <a:gd name="T1" fmla="*/ 0 h 4"/>
                <a:gd name="T2" fmla="*/ 3 w 3"/>
                <a:gd name="T3" fmla="*/ 0 h 4"/>
                <a:gd name="T4" fmla="*/ 3 w 3"/>
                <a:gd name="T5" fmla="*/ 4 h 4"/>
                <a:gd name="T6" fmla="*/ 3 w 3"/>
                <a:gd name="T7" fmla="*/ 4 h 4"/>
                <a:gd name="T8" fmla="*/ 0 w 3"/>
                <a:gd name="T9" fmla="*/ 4 h 4"/>
                <a:gd name="T10" fmla="*/ 0 w 3"/>
                <a:gd name="T11" fmla="*/ 4 h 4"/>
                <a:gd name="T12" fmla="*/ 0 w 3"/>
                <a:gd name="T13" fmla="*/ 4 h 4"/>
                <a:gd name="T14" fmla="*/ 0 w 3"/>
                <a:gd name="T15" fmla="*/ 4 h 4"/>
                <a:gd name="T16" fmla="*/ 0 w 3"/>
                <a:gd name="T17" fmla="*/ 4 h 4"/>
                <a:gd name="T18" fmla="*/ 3 w 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3" y="0"/>
                  </a:moveTo>
                  <a:lnTo>
                    <a:pt x="3" y="0"/>
                  </a:lnTo>
                  <a:lnTo>
                    <a:pt x="3" y="4"/>
                  </a:lnTo>
                  <a:lnTo>
                    <a:pt x="3" y="4"/>
                  </a:lnTo>
                  <a:lnTo>
                    <a:pt x="0" y="4"/>
                  </a:lnTo>
                  <a:lnTo>
                    <a:pt x="0" y="4"/>
                  </a:lnTo>
                  <a:lnTo>
                    <a:pt x="0" y="4"/>
                  </a:lnTo>
                  <a:lnTo>
                    <a:pt x="0" y="4"/>
                  </a:lnTo>
                  <a:lnTo>
                    <a:pt x="0" y="4"/>
                  </a:lnTo>
                  <a:lnTo>
                    <a:pt x="3" y="0"/>
                  </a:lnTo>
                  <a:close/>
                </a:path>
              </a:pathLst>
            </a:custGeom>
            <a:solidFill>
              <a:schemeClr val="tx1">
                <a:lumMod val="50000"/>
                <a:lumOff val="50000"/>
              </a:schemeClr>
            </a:solidFill>
            <a:ln>
              <a:solidFill>
                <a:schemeClr val="bg1"/>
              </a:solidFill>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7" name="Freeform 3476">
              <a:extLst>
                <a:ext uri="{FF2B5EF4-FFF2-40B4-BE49-F238E27FC236}">
                  <a16:creationId xmlns:a16="http://schemas.microsoft.com/office/drawing/2014/main" id="{FEF321FE-C3CF-48C3-89CE-01C3A649D558}"/>
                </a:ext>
              </a:extLst>
            </p:cNvPr>
            <p:cNvSpPr>
              <a:spLocks/>
            </p:cNvSpPr>
            <p:nvPr/>
          </p:nvSpPr>
          <p:spPr bwMode="auto">
            <a:xfrm>
              <a:off x="3622675" y="3679738"/>
              <a:ext cx="4763" cy="6350"/>
            </a:xfrm>
            <a:custGeom>
              <a:avLst/>
              <a:gdLst>
                <a:gd name="T0" fmla="*/ 3 w 3"/>
                <a:gd name="T1" fmla="*/ 0 h 4"/>
                <a:gd name="T2" fmla="*/ 3 w 3"/>
                <a:gd name="T3" fmla="*/ 0 h 4"/>
                <a:gd name="T4" fmla="*/ 3 w 3"/>
                <a:gd name="T5" fmla="*/ 4 h 4"/>
                <a:gd name="T6" fmla="*/ 3 w 3"/>
                <a:gd name="T7" fmla="*/ 4 h 4"/>
                <a:gd name="T8" fmla="*/ 0 w 3"/>
                <a:gd name="T9" fmla="*/ 4 h 4"/>
                <a:gd name="T10" fmla="*/ 0 w 3"/>
                <a:gd name="T11" fmla="*/ 4 h 4"/>
                <a:gd name="T12" fmla="*/ 0 w 3"/>
                <a:gd name="T13" fmla="*/ 4 h 4"/>
                <a:gd name="T14" fmla="*/ 0 w 3"/>
                <a:gd name="T15" fmla="*/ 4 h 4"/>
                <a:gd name="T16" fmla="*/ 0 w 3"/>
                <a:gd name="T17" fmla="*/ 4 h 4"/>
                <a:gd name="T18" fmla="*/ 3 w 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3" y="0"/>
                  </a:moveTo>
                  <a:lnTo>
                    <a:pt x="3" y="0"/>
                  </a:lnTo>
                  <a:lnTo>
                    <a:pt x="3" y="4"/>
                  </a:lnTo>
                  <a:lnTo>
                    <a:pt x="3" y="4"/>
                  </a:lnTo>
                  <a:lnTo>
                    <a:pt x="0" y="4"/>
                  </a:lnTo>
                  <a:lnTo>
                    <a:pt x="0" y="4"/>
                  </a:lnTo>
                  <a:lnTo>
                    <a:pt x="0" y="4"/>
                  </a:lnTo>
                  <a:lnTo>
                    <a:pt x="0" y="4"/>
                  </a:lnTo>
                  <a:lnTo>
                    <a:pt x="0" y="4"/>
                  </a:lnTo>
                  <a:lnTo>
                    <a:pt x="3" y="0"/>
                  </a:lnTo>
                </a:path>
              </a:pathLst>
            </a:custGeom>
            <a:solidFill>
              <a:schemeClr val="tx1">
                <a:lumMod val="50000"/>
                <a:lumOff val="50000"/>
              </a:schemeClr>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8" name="Freeform 3477">
              <a:extLst>
                <a:ext uri="{FF2B5EF4-FFF2-40B4-BE49-F238E27FC236}">
                  <a16:creationId xmlns:a16="http://schemas.microsoft.com/office/drawing/2014/main" id="{786D2023-8993-4D2F-B413-ED3658400A51}"/>
                </a:ext>
              </a:extLst>
            </p:cNvPr>
            <p:cNvSpPr>
              <a:spLocks/>
            </p:cNvSpPr>
            <p:nvPr/>
          </p:nvSpPr>
          <p:spPr bwMode="auto">
            <a:xfrm>
              <a:off x="3611562" y="3719425"/>
              <a:ext cx="11113" cy="12700"/>
            </a:xfrm>
            <a:custGeom>
              <a:avLst/>
              <a:gdLst>
                <a:gd name="T0" fmla="*/ 3 w 7"/>
                <a:gd name="T1" fmla="*/ 0 h 8"/>
                <a:gd name="T2" fmla="*/ 7 w 7"/>
                <a:gd name="T3" fmla="*/ 4 h 8"/>
                <a:gd name="T4" fmla="*/ 7 w 7"/>
                <a:gd name="T5" fmla="*/ 8 h 8"/>
                <a:gd name="T6" fmla="*/ 7 w 7"/>
                <a:gd name="T7" fmla="*/ 4 h 8"/>
                <a:gd name="T8" fmla="*/ 0 w 7"/>
                <a:gd name="T9" fmla="*/ 4 h 8"/>
                <a:gd name="T10" fmla="*/ 0 w 7"/>
                <a:gd name="T11" fmla="*/ 0 h 8"/>
                <a:gd name="T12" fmla="*/ 0 w 7"/>
                <a:gd name="T13" fmla="*/ 0 h 8"/>
                <a:gd name="T14" fmla="*/ 3 w 7"/>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3" y="0"/>
                  </a:moveTo>
                  <a:lnTo>
                    <a:pt x="7" y="4"/>
                  </a:lnTo>
                  <a:lnTo>
                    <a:pt x="7" y="8"/>
                  </a:lnTo>
                  <a:lnTo>
                    <a:pt x="7" y="4"/>
                  </a:lnTo>
                  <a:lnTo>
                    <a:pt x="0" y="4"/>
                  </a:lnTo>
                  <a:lnTo>
                    <a:pt x="0" y="0"/>
                  </a:lnTo>
                  <a:lnTo>
                    <a:pt x="0" y="0"/>
                  </a:lnTo>
                  <a:lnTo>
                    <a:pt x="3" y="0"/>
                  </a:lnTo>
                  <a:close/>
                </a:path>
              </a:pathLst>
            </a:custGeom>
            <a:solidFill>
              <a:schemeClr val="tx1">
                <a:lumMod val="50000"/>
                <a:lumOff val="50000"/>
              </a:schemeClr>
            </a:solidFill>
            <a:ln>
              <a:solidFill>
                <a:schemeClr val="bg1"/>
              </a:solidFill>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79" name="Freeform 3478">
              <a:extLst>
                <a:ext uri="{FF2B5EF4-FFF2-40B4-BE49-F238E27FC236}">
                  <a16:creationId xmlns:a16="http://schemas.microsoft.com/office/drawing/2014/main" id="{52FBE4DC-B619-4CDB-BAA6-58477DD097EB}"/>
                </a:ext>
              </a:extLst>
            </p:cNvPr>
            <p:cNvSpPr>
              <a:spLocks/>
            </p:cNvSpPr>
            <p:nvPr/>
          </p:nvSpPr>
          <p:spPr bwMode="auto">
            <a:xfrm>
              <a:off x="3611562" y="3719425"/>
              <a:ext cx="11113" cy="12700"/>
            </a:xfrm>
            <a:custGeom>
              <a:avLst/>
              <a:gdLst>
                <a:gd name="T0" fmla="*/ 3 w 7"/>
                <a:gd name="T1" fmla="*/ 0 h 8"/>
                <a:gd name="T2" fmla="*/ 7 w 7"/>
                <a:gd name="T3" fmla="*/ 4 h 8"/>
                <a:gd name="T4" fmla="*/ 7 w 7"/>
                <a:gd name="T5" fmla="*/ 8 h 8"/>
                <a:gd name="T6" fmla="*/ 7 w 7"/>
                <a:gd name="T7" fmla="*/ 4 h 8"/>
                <a:gd name="T8" fmla="*/ 0 w 7"/>
                <a:gd name="T9" fmla="*/ 4 h 8"/>
                <a:gd name="T10" fmla="*/ 0 w 7"/>
                <a:gd name="T11" fmla="*/ 0 h 8"/>
                <a:gd name="T12" fmla="*/ 0 w 7"/>
                <a:gd name="T13" fmla="*/ 0 h 8"/>
                <a:gd name="T14" fmla="*/ 3 w 7"/>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3" y="0"/>
                  </a:moveTo>
                  <a:lnTo>
                    <a:pt x="7" y="4"/>
                  </a:lnTo>
                  <a:lnTo>
                    <a:pt x="7" y="8"/>
                  </a:lnTo>
                  <a:lnTo>
                    <a:pt x="7" y="4"/>
                  </a:lnTo>
                  <a:lnTo>
                    <a:pt x="0" y="4"/>
                  </a:lnTo>
                  <a:lnTo>
                    <a:pt x="0" y="0"/>
                  </a:lnTo>
                  <a:lnTo>
                    <a:pt x="0" y="0"/>
                  </a:lnTo>
                  <a:lnTo>
                    <a:pt x="3" y="0"/>
                  </a:lnTo>
                </a:path>
              </a:pathLst>
            </a:custGeom>
            <a:solidFill>
              <a:schemeClr val="tx1">
                <a:lumMod val="50000"/>
                <a:lumOff val="50000"/>
              </a:schemeClr>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0" name="Freeform 3479">
              <a:extLst>
                <a:ext uri="{FF2B5EF4-FFF2-40B4-BE49-F238E27FC236}">
                  <a16:creationId xmlns:a16="http://schemas.microsoft.com/office/drawing/2014/main" id="{62056CA6-23FE-4C94-AA17-5EF302C010FF}"/>
                </a:ext>
              </a:extLst>
            </p:cNvPr>
            <p:cNvSpPr>
              <a:spLocks/>
            </p:cNvSpPr>
            <p:nvPr/>
          </p:nvSpPr>
          <p:spPr bwMode="auto">
            <a:xfrm>
              <a:off x="2997200" y="3760700"/>
              <a:ext cx="125413" cy="136525"/>
            </a:xfrm>
            <a:custGeom>
              <a:avLst/>
              <a:gdLst>
                <a:gd name="T0" fmla="*/ 29 w 79"/>
                <a:gd name="T1" fmla="*/ 0 h 86"/>
                <a:gd name="T2" fmla="*/ 14 w 79"/>
                <a:gd name="T3" fmla="*/ 7 h 86"/>
                <a:gd name="T4" fmla="*/ 25 w 79"/>
                <a:gd name="T5" fmla="*/ 17 h 86"/>
                <a:gd name="T6" fmla="*/ 32 w 79"/>
                <a:gd name="T7" fmla="*/ 25 h 86"/>
                <a:gd name="T8" fmla="*/ 36 w 79"/>
                <a:gd name="T9" fmla="*/ 28 h 86"/>
                <a:gd name="T10" fmla="*/ 36 w 79"/>
                <a:gd name="T11" fmla="*/ 35 h 86"/>
                <a:gd name="T12" fmla="*/ 25 w 79"/>
                <a:gd name="T13" fmla="*/ 35 h 86"/>
                <a:gd name="T14" fmla="*/ 7 w 79"/>
                <a:gd name="T15" fmla="*/ 50 h 86"/>
                <a:gd name="T16" fmla="*/ 3 w 79"/>
                <a:gd name="T17" fmla="*/ 53 h 86"/>
                <a:gd name="T18" fmla="*/ 3 w 79"/>
                <a:gd name="T19" fmla="*/ 57 h 86"/>
                <a:gd name="T20" fmla="*/ 3 w 79"/>
                <a:gd name="T21" fmla="*/ 61 h 86"/>
                <a:gd name="T22" fmla="*/ 0 w 79"/>
                <a:gd name="T23" fmla="*/ 68 h 86"/>
                <a:gd name="T24" fmla="*/ 0 w 79"/>
                <a:gd name="T25" fmla="*/ 68 h 86"/>
                <a:gd name="T26" fmla="*/ 3 w 79"/>
                <a:gd name="T27" fmla="*/ 71 h 86"/>
                <a:gd name="T28" fmla="*/ 7 w 79"/>
                <a:gd name="T29" fmla="*/ 71 h 86"/>
                <a:gd name="T30" fmla="*/ 14 w 79"/>
                <a:gd name="T31" fmla="*/ 78 h 86"/>
                <a:gd name="T32" fmla="*/ 21 w 79"/>
                <a:gd name="T33" fmla="*/ 82 h 86"/>
                <a:gd name="T34" fmla="*/ 32 w 79"/>
                <a:gd name="T35" fmla="*/ 82 h 86"/>
                <a:gd name="T36" fmla="*/ 43 w 79"/>
                <a:gd name="T37" fmla="*/ 82 h 86"/>
                <a:gd name="T38" fmla="*/ 46 w 79"/>
                <a:gd name="T39" fmla="*/ 82 h 86"/>
                <a:gd name="T40" fmla="*/ 50 w 79"/>
                <a:gd name="T41" fmla="*/ 78 h 86"/>
                <a:gd name="T42" fmla="*/ 54 w 79"/>
                <a:gd name="T43" fmla="*/ 75 h 86"/>
                <a:gd name="T44" fmla="*/ 57 w 79"/>
                <a:gd name="T45" fmla="*/ 71 h 86"/>
                <a:gd name="T46" fmla="*/ 57 w 79"/>
                <a:gd name="T47" fmla="*/ 68 h 86"/>
                <a:gd name="T48" fmla="*/ 61 w 79"/>
                <a:gd name="T49" fmla="*/ 64 h 86"/>
                <a:gd name="T50" fmla="*/ 61 w 79"/>
                <a:gd name="T51" fmla="*/ 64 h 86"/>
                <a:gd name="T52" fmla="*/ 61 w 79"/>
                <a:gd name="T53" fmla="*/ 61 h 86"/>
                <a:gd name="T54" fmla="*/ 64 w 79"/>
                <a:gd name="T55" fmla="*/ 57 h 86"/>
                <a:gd name="T56" fmla="*/ 68 w 79"/>
                <a:gd name="T57" fmla="*/ 57 h 86"/>
                <a:gd name="T58" fmla="*/ 79 w 79"/>
                <a:gd name="T59" fmla="*/ 46 h 86"/>
                <a:gd name="T60" fmla="*/ 79 w 79"/>
                <a:gd name="T61" fmla="*/ 43 h 86"/>
                <a:gd name="T62" fmla="*/ 79 w 79"/>
                <a:gd name="T63" fmla="*/ 43 h 86"/>
                <a:gd name="T64" fmla="*/ 79 w 79"/>
                <a:gd name="T65" fmla="*/ 43 h 86"/>
                <a:gd name="T66" fmla="*/ 72 w 79"/>
                <a:gd name="T67" fmla="*/ 43 h 86"/>
                <a:gd name="T68" fmla="*/ 68 w 79"/>
                <a:gd name="T69" fmla="*/ 43 h 86"/>
                <a:gd name="T70" fmla="*/ 68 w 79"/>
                <a:gd name="T71" fmla="*/ 39 h 86"/>
                <a:gd name="T72" fmla="*/ 61 w 79"/>
                <a:gd name="T73" fmla="*/ 39 h 86"/>
                <a:gd name="T74" fmla="*/ 61 w 79"/>
                <a:gd name="T75" fmla="*/ 2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9" h="86">
                  <a:moveTo>
                    <a:pt x="61" y="0"/>
                  </a:moveTo>
                  <a:lnTo>
                    <a:pt x="29" y="0"/>
                  </a:lnTo>
                  <a:lnTo>
                    <a:pt x="25" y="7"/>
                  </a:lnTo>
                  <a:lnTo>
                    <a:pt x="14" y="7"/>
                  </a:lnTo>
                  <a:lnTo>
                    <a:pt x="14" y="7"/>
                  </a:lnTo>
                  <a:lnTo>
                    <a:pt x="25" y="17"/>
                  </a:lnTo>
                  <a:lnTo>
                    <a:pt x="29" y="21"/>
                  </a:lnTo>
                  <a:lnTo>
                    <a:pt x="32" y="25"/>
                  </a:lnTo>
                  <a:lnTo>
                    <a:pt x="36" y="28"/>
                  </a:lnTo>
                  <a:lnTo>
                    <a:pt x="36" y="28"/>
                  </a:lnTo>
                  <a:lnTo>
                    <a:pt x="36" y="35"/>
                  </a:lnTo>
                  <a:lnTo>
                    <a:pt x="36" y="35"/>
                  </a:lnTo>
                  <a:lnTo>
                    <a:pt x="36" y="35"/>
                  </a:lnTo>
                  <a:lnTo>
                    <a:pt x="25" y="35"/>
                  </a:lnTo>
                  <a:lnTo>
                    <a:pt x="14" y="35"/>
                  </a:lnTo>
                  <a:lnTo>
                    <a:pt x="7" y="50"/>
                  </a:lnTo>
                  <a:lnTo>
                    <a:pt x="7" y="50"/>
                  </a:lnTo>
                  <a:lnTo>
                    <a:pt x="3" y="53"/>
                  </a:lnTo>
                  <a:lnTo>
                    <a:pt x="3" y="57"/>
                  </a:lnTo>
                  <a:lnTo>
                    <a:pt x="3" y="57"/>
                  </a:lnTo>
                  <a:lnTo>
                    <a:pt x="3" y="61"/>
                  </a:lnTo>
                  <a:lnTo>
                    <a:pt x="3" y="61"/>
                  </a:lnTo>
                  <a:lnTo>
                    <a:pt x="0" y="61"/>
                  </a:lnTo>
                  <a:lnTo>
                    <a:pt x="0" y="68"/>
                  </a:lnTo>
                  <a:lnTo>
                    <a:pt x="0" y="68"/>
                  </a:lnTo>
                  <a:lnTo>
                    <a:pt x="0" y="68"/>
                  </a:lnTo>
                  <a:lnTo>
                    <a:pt x="3" y="71"/>
                  </a:lnTo>
                  <a:lnTo>
                    <a:pt x="3" y="71"/>
                  </a:lnTo>
                  <a:lnTo>
                    <a:pt x="7" y="71"/>
                  </a:lnTo>
                  <a:lnTo>
                    <a:pt x="7" y="71"/>
                  </a:lnTo>
                  <a:lnTo>
                    <a:pt x="11" y="78"/>
                  </a:lnTo>
                  <a:lnTo>
                    <a:pt x="14" y="78"/>
                  </a:lnTo>
                  <a:lnTo>
                    <a:pt x="18" y="78"/>
                  </a:lnTo>
                  <a:lnTo>
                    <a:pt x="21" y="82"/>
                  </a:lnTo>
                  <a:lnTo>
                    <a:pt x="25" y="82"/>
                  </a:lnTo>
                  <a:lnTo>
                    <a:pt x="32" y="82"/>
                  </a:lnTo>
                  <a:lnTo>
                    <a:pt x="36" y="82"/>
                  </a:lnTo>
                  <a:lnTo>
                    <a:pt x="43" y="82"/>
                  </a:lnTo>
                  <a:lnTo>
                    <a:pt x="43" y="86"/>
                  </a:lnTo>
                  <a:lnTo>
                    <a:pt x="46" y="82"/>
                  </a:lnTo>
                  <a:lnTo>
                    <a:pt x="46" y="78"/>
                  </a:lnTo>
                  <a:lnTo>
                    <a:pt x="50" y="78"/>
                  </a:lnTo>
                  <a:lnTo>
                    <a:pt x="50" y="75"/>
                  </a:lnTo>
                  <a:lnTo>
                    <a:pt x="54" y="75"/>
                  </a:lnTo>
                  <a:lnTo>
                    <a:pt x="54" y="75"/>
                  </a:lnTo>
                  <a:lnTo>
                    <a:pt x="57" y="71"/>
                  </a:lnTo>
                  <a:lnTo>
                    <a:pt x="57" y="71"/>
                  </a:lnTo>
                  <a:lnTo>
                    <a:pt x="57" y="68"/>
                  </a:lnTo>
                  <a:lnTo>
                    <a:pt x="57" y="68"/>
                  </a:lnTo>
                  <a:lnTo>
                    <a:pt x="61" y="64"/>
                  </a:lnTo>
                  <a:lnTo>
                    <a:pt x="61" y="64"/>
                  </a:lnTo>
                  <a:lnTo>
                    <a:pt x="61" y="64"/>
                  </a:lnTo>
                  <a:lnTo>
                    <a:pt x="61" y="61"/>
                  </a:lnTo>
                  <a:lnTo>
                    <a:pt x="61" y="61"/>
                  </a:lnTo>
                  <a:lnTo>
                    <a:pt x="61" y="61"/>
                  </a:lnTo>
                  <a:lnTo>
                    <a:pt x="64" y="57"/>
                  </a:lnTo>
                  <a:lnTo>
                    <a:pt x="64" y="57"/>
                  </a:lnTo>
                  <a:lnTo>
                    <a:pt x="68" y="57"/>
                  </a:lnTo>
                  <a:lnTo>
                    <a:pt x="72" y="53"/>
                  </a:lnTo>
                  <a:lnTo>
                    <a:pt x="79" y="46"/>
                  </a:lnTo>
                  <a:lnTo>
                    <a:pt x="79" y="46"/>
                  </a:lnTo>
                  <a:lnTo>
                    <a:pt x="79" y="43"/>
                  </a:lnTo>
                  <a:lnTo>
                    <a:pt x="79" y="43"/>
                  </a:lnTo>
                  <a:lnTo>
                    <a:pt x="79" y="43"/>
                  </a:lnTo>
                  <a:lnTo>
                    <a:pt x="79" y="43"/>
                  </a:lnTo>
                  <a:lnTo>
                    <a:pt x="79" y="43"/>
                  </a:lnTo>
                  <a:lnTo>
                    <a:pt x="75" y="43"/>
                  </a:lnTo>
                  <a:lnTo>
                    <a:pt x="72" y="43"/>
                  </a:lnTo>
                  <a:lnTo>
                    <a:pt x="72" y="43"/>
                  </a:lnTo>
                  <a:lnTo>
                    <a:pt x="68" y="43"/>
                  </a:lnTo>
                  <a:lnTo>
                    <a:pt x="68" y="39"/>
                  </a:lnTo>
                  <a:lnTo>
                    <a:pt x="68" y="39"/>
                  </a:lnTo>
                  <a:lnTo>
                    <a:pt x="64" y="39"/>
                  </a:lnTo>
                  <a:lnTo>
                    <a:pt x="61" y="39"/>
                  </a:lnTo>
                  <a:lnTo>
                    <a:pt x="61" y="35"/>
                  </a:lnTo>
                  <a:lnTo>
                    <a:pt x="61" y="25"/>
                  </a:lnTo>
                  <a:lnTo>
                    <a:pt x="61" y="0"/>
                  </a:lnTo>
                  <a:close/>
                </a:path>
              </a:pathLst>
            </a:custGeom>
            <a:solidFill>
              <a:schemeClr val="tx1">
                <a:lumMod val="50000"/>
                <a:lumOff val="50000"/>
              </a:schemeClr>
            </a:solidFill>
            <a:ln>
              <a:solidFill>
                <a:schemeClr val="bg1"/>
              </a:solidFill>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1" name="Freeform 3480">
              <a:extLst>
                <a:ext uri="{FF2B5EF4-FFF2-40B4-BE49-F238E27FC236}">
                  <a16:creationId xmlns:a16="http://schemas.microsoft.com/office/drawing/2014/main" id="{13D4EC69-5FB6-4252-8E39-BFD6DC51E4C4}"/>
                </a:ext>
              </a:extLst>
            </p:cNvPr>
            <p:cNvSpPr>
              <a:spLocks/>
            </p:cNvSpPr>
            <p:nvPr/>
          </p:nvSpPr>
          <p:spPr bwMode="auto">
            <a:xfrm>
              <a:off x="2997200" y="3760700"/>
              <a:ext cx="125413" cy="136525"/>
            </a:xfrm>
            <a:custGeom>
              <a:avLst/>
              <a:gdLst>
                <a:gd name="T0" fmla="*/ 29 w 79"/>
                <a:gd name="T1" fmla="*/ 0 h 86"/>
                <a:gd name="T2" fmla="*/ 14 w 79"/>
                <a:gd name="T3" fmla="*/ 7 h 86"/>
                <a:gd name="T4" fmla="*/ 25 w 79"/>
                <a:gd name="T5" fmla="*/ 17 h 86"/>
                <a:gd name="T6" fmla="*/ 32 w 79"/>
                <a:gd name="T7" fmla="*/ 25 h 86"/>
                <a:gd name="T8" fmla="*/ 36 w 79"/>
                <a:gd name="T9" fmla="*/ 28 h 86"/>
                <a:gd name="T10" fmla="*/ 36 w 79"/>
                <a:gd name="T11" fmla="*/ 35 h 86"/>
                <a:gd name="T12" fmla="*/ 25 w 79"/>
                <a:gd name="T13" fmla="*/ 35 h 86"/>
                <a:gd name="T14" fmla="*/ 7 w 79"/>
                <a:gd name="T15" fmla="*/ 50 h 86"/>
                <a:gd name="T16" fmla="*/ 3 w 79"/>
                <a:gd name="T17" fmla="*/ 53 h 86"/>
                <a:gd name="T18" fmla="*/ 3 w 79"/>
                <a:gd name="T19" fmla="*/ 57 h 86"/>
                <a:gd name="T20" fmla="*/ 3 w 79"/>
                <a:gd name="T21" fmla="*/ 61 h 86"/>
                <a:gd name="T22" fmla="*/ 0 w 79"/>
                <a:gd name="T23" fmla="*/ 68 h 86"/>
                <a:gd name="T24" fmla="*/ 0 w 79"/>
                <a:gd name="T25" fmla="*/ 68 h 86"/>
                <a:gd name="T26" fmla="*/ 3 w 79"/>
                <a:gd name="T27" fmla="*/ 71 h 86"/>
                <a:gd name="T28" fmla="*/ 7 w 79"/>
                <a:gd name="T29" fmla="*/ 71 h 86"/>
                <a:gd name="T30" fmla="*/ 14 w 79"/>
                <a:gd name="T31" fmla="*/ 78 h 86"/>
                <a:gd name="T32" fmla="*/ 21 w 79"/>
                <a:gd name="T33" fmla="*/ 82 h 86"/>
                <a:gd name="T34" fmla="*/ 32 w 79"/>
                <a:gd name="T35" fmla="*/ 82 h 86"/>
                <a:gd name="T36" fmla="*/ 43 w 79"/>
                <a:gd name="T37" fmla="*/ 82 h 86"/>
                <a:gd name="T38" fmla="*/ 46 w 79"/>
                <a:gd name="T39" fmla="*/ 82 h 86"/>
                <a:gd name="T40" fmla="*/ 50 w 79"/>
                <a:gd name="T41" fmla="*/ 78 h 86"/>
                <a:gd name="T42" fmla="*/ 54 w 79"/>
                <a:gd name="T43" fmla="*/ 75 h 86"/>
                <a:gd name="T44" fmla="*/ 57 w 79"/>
                <a:gd name="T45" fmla="*/ 71 h 86"/>
                <a:gd name="T46" fmla="*/ 57 w 79"/>
                <a:gd name="T47" fmla="*/ 68 h 86"/>
                <a:gd name="T48" fmla="*/ 61 w 79"/>
                <a:gd name="T49" fmla="*/ 64 h 86"/>
                <a:gd name="T50" fmla="*/ 61 w 79"/>
                <a:gd name="T51" fmla="*/ 64 h 86"/>
                <a:gd name="T52" fmla="*/ 61 w 79"/>
                <a:gd name="T53" fmla="*/ 61 h 86"/>
                <a:gd name="T54" fmla="*/ 64 w 79"/>
                <a:gd name="T55" fmla="*/ 57 h 86"/>
                <a:gd name="T56" fmla="*/ 68 w 79"/>
                <a:gd name="T57" fmla="*/ 57 h 86"/>
                <a:gd name="T58" fmla="*/ 79 w 79"/>
                <a:gd name="T59" fmla="*/ 46 h 86"/>
                <a:gd name="T60" fmla="*/ 79 w 79"/>
                <a:gd name="T61" fmla="*/ 43 h 86"/>
                <a:gd name="T62" fmla="*/ 79 w 79"/>
                <a:gd name="T63" fmla="*/ 43 h 86"/>
                <a:gd name="T64" fmla="*/ 79 w 79"/>
                <a:gd name="T65" fmla="*/ 43 h 86"/>
                <a:gd name="T66" fmla="*/ 72 w 79"/>
                <a:gd name="T67" fmla="*/ 43 h 86"/>
                <a:gd name="T68" fmla="*/ 68 w 79"/>
                <a:gd name="T69" fmla="*/ 43 h 86"/>
                <a:gd name="T70" fmla="*/ 68 w 79"/>
                <a:gd name="T71" fmla="*/ 39 h 86"/>
                <a:gd name="T72" fmla="*/ 61 w 79"/>
                <a:gd name="T73" fmla="*/ 39 h 86"/>
                <a:gd name="T74" fmla="*/ 61 w 79"/>
                <a:gd name="T75" fmla="*/ 2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9" h="86">
                  <a:moveTo>
                    <a:pt x="61" y="0"/>
                  </a:moveTo>
                  <a:lnTo>
                    <a:pt x="29" y="0"/>
                  </a:lnTo>
                  <a:lnTo>
                    <a:pt x="25" y="7"/>
                  </a:lnTo>
                  <a:lnTo>
                    <a:pt x="14" y="7"/>
                  </a:lnTo>
                  <a:lnTo>
                    <a:pt x="14" y="7"/>
                  </a:lnTo>
                  <a:lnTo>
                    <a:pt x="25" y="17"/>
                  </a:lnTo>
                  <a:lnTo>
                    <a:pt x="29" y="21"/>
                  </a:lnTo>
                  <a:lnTo>
                    <a:pt x="32" y="25"/>
                  </a:lnTo>
                  <a:lnTo>
                    <a:pt x="36" y="28"/>
                  </a:lnTo>
                  <a:lnTo>
                    <a:pt x="36" y="28"/>
                  </a:lnTo>
                  <a:lnTo>
                    <a:pt x="36" y="35"/>
                  </a:lnTo>
                  <a:lnTo>
                    <a:pt x="36" y="35"/>
                  </a:lnTo>
                  <a:lnTo>
                    <a:pt x="36" y="35"/>
                  </a:lnTo>
                  <a:lnTo>
                    <a:pt x="25" y="35"/>
                  </a:lnTo>
                  <a:lnTo>
                    <a:pt x="14" y="35"/>
                  </a:lnTo>
                  <a:lnTo>
                    <a:pt x="7" y="50"/>
                  </a:lnTo>
                  <a:lnTo>
                    <a:pt x="7" y="50"/>
                  </a:lnTo>
                  <a:lnTo>
                    <a:pt x="3" y="53"/>
                  </a:lnTo>
                  <a:lnTo>
                    <a:pt x="3" y="57"/>
                  </a:lnTo>
                  <a:lnTo>
                    <a:pt x="3" y="57"/>
                  </a:lnTo>
                  <a:lnTo>
                    <a:pt x="3" y="61"/>
                  </a:lnTo>
                  <a:lnTo>
                    <a:pt x="3" y="61"/>
                  </a:lnTo>
                  <a:lnTo>
                    <a:pt x="0" y="61"/>
                  </a:lnTo>
                  <a:lnTo>
                    <a:pt x="0" y="68"/>
                  </a:lnTo>
                  <a:lnTo>
                    <a:pt x="0" y="68"/>
                  </a:lnTo>
                  <a:lnTo>
                    <a:pt x="0" y="68"/>
                  </a:lnTo>
                  <a:lnTo>
                    <a:pt x="3" y="71"/>
                  </a:lnTo>
                  <a:lnTo>
                    <a:pt x="3" y="71"/>
                  </a:lnTo>
                  <a:lnTo>
                    <a:pt x="7" y="71"/>
                  </a:lnTo>
                  <a:lnTo>
                    <a:pt x="7" y="71"/>
                  </a:lnTo>
                  <a:lnTo>
                    <a:pt x="11" y="78"/>
                  </a:lnTo>
                  <a:lnTo>
                    <a:pt x="14" y="78"/>
                  </a:lnTo>
                  <a:lnTo>
                    <a:pt x="18" y="78"/>
                  </a:lnTo>
                  <a:lnTo>
                    <a:pt x="21" y="82"/>
                  </a:lnTo>
                  <a:lnTo>
                    <a:pt x="25" y="82"/>
                  </a:lnTo>
                  <a:lnTo>
                    <a:pt x="32" y="82"/>
                  </a:lnTo>
                  <a:lnTo>
                    <a:pt x="36" y="82"/>
                  </a:lnTo>
                  <a:lnTo>
                    <a:pt x="43" y="82"/>
                  </a:lnTo>
                  <a:lnTo>
                    <a:pt x="43" y="86"/>
                  </a:lnTo>
                  <a:lnTo>
                    <a:pt x="46" y="82"/>
                  </a:lnTo>
                  <a:lnTo>
                    <a:pt x="46" y="78"/>
                  </a:lnTo>
                  <a:lnTo>
                    <a:pt x="50" y="78"/>
                  </a:lnTo>
                  <a:lnTo>
                    <a:pt x="50" y="75"/>
                  </a:lnTo>
                  <a:lnTo>
                    <a:pt x="54" y="75"/>
                  </a:lnTo>
                  <a:lnTo>
                    <a:pt x="54" y="75"/>
                  </a:lnTo>
                  <a:lnTo>
                    <a:pt x="57" y="71"/>
                  </a:lnTo>
                  <a:lnTo>
                    <a:pt x="57" y="71"/>
                  </a:lnTo>
                  <a:lnTo>
                    <a:pt x="57" y="68"/>
                  </a:lnTo>
                  <a:lnTo>
                    <a:pt x="57" y="68"/>
                  </a:lnTo>
                  <a:lnTo>
                    <a:pt x="61" y="64"/>
                  </a:lnTo>
                  <a:lnTo>
                    <a:pt x="61" y="64"/>
                  </a:lnTo>
                  <a:lnTo>
                    <a:pt x="61" y="64"/>
                  </a:lnTo>
                  <a:lnTo>
                    <a:pt x="61" y="61"/>
                  </a:lnTo>
                  <a:lnTo>
                    <a:pt x="61" y="61"/>
                  </a:lnTo>
                  <a:lnTo>
                    <a:pt x="61" y="61"/>
                  </a:lnTo>
                  <a:lnTo>
                    <a:pt x="64" y="57"/>
                  </a:lnTo>
                  <a:lnTo>
                    <a:pt x="64" y="57"/>
                  </a:lnTo>
                  <a:lnTo>
                    <a:pt x="68" y="57"/>
                  </a:lnTo>
                  <a:lnTo>
                    <a:pt x="72" y="53"/>
                  </a:lnTo>
                  <a:lnTo>
                    <a:pt x="79" y="46"/>
                  </a:lnTo>
                  <a:lnTo>
                    <a:pt x="79" y="46"/>
                  </a:lnTo>
                  <a:lnTo>
                    <a:pt x="79" y="43"/>
                  </a:lnTo>
                  <a:lnTo>
                    <a:pt x="79" y="43"/>
                  </a:lnTo>
                  <a:lnTo>
                    <a:pt x="79" y="43"/>
                  </a:lnTo>
                  <a:lnTo>
                    <a:pt x="79" y="43"/>
                  </a:lnTo>
                  <a:lnTo>
                    <a:pt x="79" y="43"/>
                  </a:lnTo>
                  <a:lnTo>
                    <a:pt x="75" y="43"/>
                  </a:lnTo>
                  <a:lnTo>
                    <a:pt x="72" y="43"/>
                  </a:lnTo>
                  <a:lnTo>
                    <a:pt x="72" y="43"/>
                  </a:lnTo>
                  <a:lnTo>
                    <a:pt x="68" y="43"/>
                  </a:lnTo>
                  <a:lnTo>
                    <a:pt x="68" y="39"/>
                  </a:lnTo>
                  <a:lnTo>
                    <a:pt x="68" y="39"/>
                  </a:lnTo>
                  <a:lnTo>
                    <a:pt x="64" y="39"/>
                  </a:lnTo>
                  <a:lnTo>
                    <a:pt x="61" y="39"/>
                  </a:lnTo>
                  <a:lnTo>
                    <a:pt x="61" y="35"/>
                  </a:lnTo>
                  <a:lnTo>
                    <a:pt x="61" y="25"/>
                  </a:lnTo>
                  <a:lnTo>
                    <a:pt x="61" y="0"/>
                  </a:lnTo>
                </a:path>
              </a:pathLst>
            </a:custGeom>
            <a:solidFill>
              <a:schemeClr val="accent4"/>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2" name="Freeform 3481">
              <a:extLst>
                <a:ext uri="{FF2B5EF4-FFF2-40B4-BE49-F238E27FC236}">
                  <a16:creationId xmlns:a16="http://schemas.microsoft.com/office/drawing/2014/main" id="{73BAB603-DB4A-4D7C-A0A8-4B38C0B8238E}"/>
                </a:ext>
              </a:extLst>
            </p:cNvPr>
            <p:cNvSpPr>
              <a:spLocks/>
            </p:cNvSpPr>
            <p:nvPr/>
          </p:nvSpPr>
          <p:spPr bwMode="auto">
            <a:xfrm>
              <a:off x="3094037" y="3736888"/>
              <a:ext cx="33338" cy="85725"/>
            </a:xfrm>
            <a:custGeom>
              <a:avLst/>
              <a:gdLst>
                <a:gd name="T0" fmla="*/ 18 w 21"/>
                <a:gd name="T1" fmla="*/ 0 h 54"/>
                <a:gd name="T2" fmla="*/ 14 w 21"/>
                <a:gd name="T3" fmla="*/ 0 h 54"/>
                <a:gd name="T4" fmla="*/ 14 w 21"/>
                <a:gd name="T5" fmla="*/ 0 h 54"/>
                <a:gd name="T6" fmla="*/ 7 w 21"/>
                <a:gd name="T7" fmla="*/ 11 h 54"/>
                <a:gd name="T8" fmla="*/ 7 w 21"/>
                <a:gd name="T9" fmla="*/ 11 h 54"/>
                <a:gd name="T10" fmla="*/ 0 w 21"/>
                <a:gd name="T11" fmla="*/ 15 h 54"/>
                <a:gd name="T12" fmla="*/ 0 w 21"/>
                <a:gd name="T13" fmla="*/ 40 h 54"/>
                <a:gd name="T14" fmla="*/ 0 w 21"/>
                <a:gd name="T15" fmla="*/ 50 h 54"/>
                <a:gd name="T16" fmla="*/ 0 w 21"/>
                <a:gd name="T17" fmla="*/ 54 h 54"/>
                <a:gd name="T18" fmla="*/ 3 w 21"/>
                <a:gd name="T19" fmla="*/ 54 h 54"/>
                <a:gd name="T20" fmla="*/ 7 w 21"/>
                <a:gd name="T21" fmla="*/ 54 h 54"/>
                <a:gd name="T22" fmla="*/ 7 w 21"/>
                <a:gd name="T23" fmla="*/ 54 h 54"/>
                <a:gd name="T24" fmla="*/ 7 w 21"/>
                <a:gd name="T25" fmla="*/ 50 h 54"/>
                <a:gd name="T26" fmla="*/ 7 w 21"/>
                <a:gd name="T27" fmla="*/ 50 h 54"/>
                <a:gd name="T28" fmla="*/ 11 w 21"/>
                <a:gd name="T29" fmla="*/ 47 h 54"/>
                <a:gd name="T30" fmla="*/ 14 w 21"/>
                <a:gd name="T31" fmla="*/ 43 h 54"/>
                <a:gd name="T32" fmla="*/ 18 w 21"/>
                <a:gd name="T33" fmla="*/ 40 h 54"/>
                <a:gd name="T34" fmla="*/ 18 w 21"/>
                <a:gd name="T35" fmla="*/ 40 h 54"/>
                <a:gd name="T36" fmla="*/ 18 w 21"/>
                <a:gd name="T37" fmla="*/ 40 h 54"/>
                <a:gd name="T38" fmla="*/ 18 w 21"/>
                <a:gd name="T39" fmla="*/ 32 h 54"/>
                <a:gd name="T40" fmla="*/ 18 w 21"/>
                <a:gd name="T41" fmla="*/ 29 h 54"/>
                <a:gd name="T42" fmla="*/ 18 w 21"/>
                <a:gd name="T43" fmla="*/ 22 h 54"/>
                <a:gd name="T44" fmla="*/ 21 w 21"/>
                <a:gd name="T45" fmla="*/ 15 h 54"/>
                <a:gd name="T46" fmla="*/ 21 w 21"/>
                <a:gd name="T47" fmla="*/ 11 h 54"/>
                <a:gd name="T48" fmla="*/ 21 w 21"/>
                <a:gd name="T49" fmla="*/ 7 h 54"/>
                <a:gd name="T50" fmla="*/ 21 w 21"/>
                <a:gd name="T51" fmla="*/ 4 h 54"/>
                <a:gd name="T52" fmla="*/ 21 w 21"/>
                <a:gd name="T53" fmla="*/ 4 h 54"/>
                <a:gd name="T54" fmla="*/ 18 w 21"/>
                <a:gd name="T55" fmla="*/ 0 h 54"/>
                <a:gd name="T56" fmla="*/ 18 w 21"/>
                <a:gd name="T5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54">
                  <a:moveTo>
                    <a:pt x="18" y="0"/>
                  </a:moveTo>
                  <a:lnTo>
                    <a:pt x="14" y="0"/>
                  </a:lnTo>
                  <a:lnTo>
                    <a:pt x="14" y="0"/>
                  </a:lnTo>
                  <a:lnTo>
                    <a:pt x="7" y="11"/>
                  </a:lnTo>
                  <a:lnTo>
                    <a:pt x="7" y="11"/>
                  </a:lnTo>
                  <a:lnTo>
                    <a:pt x="0" y="15"/>
                  </a:lnTo>
                  <a:lnTo>
                    <a:pt x="0" y="40"/>
                  </a:lnTo>
                  <a:lnTo>
                    <a:pt x="0" y="50"/>
                  </a:lnTo>
                  <a:lnTo>
                    <a:pt x="0" y="54"/>
                  </a:lnTo>
                  <a:lnTo>
                    <a:pt x="3" y="54"/>
                  </a:lnTo>
                  <a:lnTo>
                    <a:pt x="7" y="54"/>
                  </a:lnTo>
                  <a:lnTo>
                    <a:pt x="7" y="54"/>
                  </a:lnTo>
                  <a:lnTo>
                    <a:pt x="7" y="50"/>
                  </a:lnTo>
                  <a:lnTo>
                    <a:pt x="7" y="50"/>
                  </a:lnTo>
                  <a:lnTo>
                    <a:pt x="11" y="47"/>
                  </a:lnTo>
                  <a:lnTo>
                    <a:pt x="14" y="43"/>
                  </a:lnTo>
                  <a:lnTo>
                    <a:pt x="18" y="40"/>
                  </a:lnTo>
                  <a:lnTo>
                    <a:pt x="18" y="40"/>
                  </a:lnTo>
                  <a:lnTo>
                    <a:pt x="18" y="40"/>
                  </a:lnTo>
                  <a:lnTo>
                    <a:pt x="18" y="32"/>
                  </a:lnTo>
                  <a:lnTo>
                    <a:pt x="18" y="29"/>
                  </a:lnTo>
                  <a:lnTo>
                    <a:pt x="18" y="22"/>
                  </a:lnTo>
                  <a:lnTo>
                    <a:pt x="21" y="15"/>
                  </a:lnTo>
                  <a:lnTo>
                    <a:pt x="21" y="11"/>
                  </a:lnTo>
                  <a:lnTo>
                    <a:pt x="21" y="7"/>
                  </a:lnTo>
                  <a:lnTo>
                    <a:pt x="21" y="4"/>
                  </a:lnTo>
                  <a:lnTo>
                    <a:pt x="21" y="4"/>
                  </a:lnTo>
                  <a:lnTo>
                    <a:pt x="18" y="0"/>
                  </a:lnTo>
                  <a:lnTo>
                    <a:pt x="18" y="0"/>
                  </a:lnTo>
                  <a:close/>
                </a:path>
              </a:pathLst>
            </a:custGeom>
            <a:solidFill>
              <a:schemeClr val="tx1">
                <a:lumMod val="50000"/>
                <a:lumOff val="50000"/>
              </a:schemeClr>
            </a:solidFill>
            <a:ln>
              <a:solidFill>
                <a:schemeClr val="bg1"/>
              </a:solidFill>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
          <p:nvSpPr>
            <p:cNvPr id="83" name="Freeform 3482">
              <a:extLst>
                <a:ext uri="{FF2B5EF4-FFF2-40B4-BE49-F238E27FC236}">
                  <a16:creationId xmlns:a16="http://schemas.microsoft.com/office/drawing/2014/main" id="{0EEA47CD-E854-432E-91B2-1E6D52E014DB}"/>
                </a:ext>
              </a:extLst>
            </p:cNvPr>
            <p:cNvSpPr>
              <a:spLocks/>
            </p:cNvSpPr>
            <p:nvPr/>
          </p:nvSpPr>
          <p:spPr bwMode="auto">
            <a:xfrm>
              <a:off x="3094037" y="3736888"/>
              <a:ext cx="33338" cy="85725"/>
            </a:xfrm>
            <a:custGeom>
              <a:avLst/>
              <a:gdLst>
                <a:gd name="T0" fmla="*/ 18 w 21"/>
                <a:gd name="T1" fmla="*/ 0 h 54"/>
                <a:gd name="T2" fmla="*/ 14 w 21"/>
                <a:gd name="T3" fmla="*/ 0 h 54"/>
                <a:gd name="T4" fmla="*/ 14 w 21"/>
                <a:gd name="T5" fmla="*/ 0 h 54"/>
                <a:gd name="T6" fmla="*/ 7 w 21"/>
                <a:gd name="T7" fmla="*/ 11 h 54"/>
                <a:gd name="T8" fmla="*/ 7 w 21"/>
                <a:gd name="T9" fmla="*/ 11 h 54"/>
                <a:gd name="T10" fmla="*/ 0 w 21"/>
                <a:gd name="T11" fmla="*/ 15 h 54"/>
                <a:gd name="T12" fmla="*/ 0 w 21"/>
                <a:gd name="T13" fmla="*/ 40 h 54"/>
                <a:gd name="T14" fmla="*/ 0 w 21"/>
                <a:gd name="T15" fmla="*/ 50 h 54"/>
                <a:gd name="T16" fmla="*/ 0 w 21"/>
                <a:gd name="T17" fmla="*/ 54 h 54"/>
                <a:gd name="T18" fmla="*/ 3 w 21"/>
                <a:gd name="T19" fmla="*/ 54 h 54"/>
                <a:gd name="T20" fmla="*/ 7 w 21"/>
                <a:gd name="T21" fmla="*/ 54 h 54"/>
                <a:gd name="T22" fmla="*/ 7 w 21"/>
                <a:gd name="T23" fmla="*/ 54 h 54"/>
                <a:gd name="T24" fmla="*/ 7 w 21"/>
                <a:gd name="T25" fmla="*/ 50 h 54"/>
                <a:gd name="T26" fmla="*/ 7 w 21"/>
                <a:gd name="T27" fmla="*/ 50 h 54"/>
                <a:gd name="T28" fmla="*/ 11 w 21"/>
                <a:gd name="T29" fmla="*/ 47 h 54"/>
                <a:gd name="T30" fmla="*/ 14 w 21"/>
                <a:gd name="T31" fmla="*/ 43 h 54"/>
                <a:gd name="T32" fmla="*/ 18 w 21"/>
                <a:gd name="T33" fmla="*/ 40 h 54"/>
                <a:gd name="T34" fmla="*/ 18 w 21"/>
                <a:gd name="T35" fmla="*/ 40 h 54"/>
                <a:gd name="T36" fmla="*/ 18 w 21"/>
                <a:gd name="T37" fmla="*/ 40 h 54"/>
                <a:gd name="T38" fmla="*/ 18 w 21"/>
                <a:gd name="T39" fmla="*/ 32 h 54"/>
                <a:gd name="T40" fmla="*/ 18 w 21"/>
                <a:gd name="T41" fmla="*/ 29 h 54"/>
                <a:gd name="T42" fmla="*/ 18 w 21"/>
                <a:gd name="T43" fmla="*/ 22 h 54"/>
                <a:gd name="T44" fmla="*/ 21 w 21"/>
                <a:gd name="T45" fmla="*/ 15 h 54"/>
                <a:gd name="T46" fmla="*/ 21 w 21"/>
                <a:gd name="T47" fmla="*/ 11 h 54"/>
                <a:gd name="T48" fmla="*/ 21 w 21"/>
                <a:gd name="T49" fmla="*/ 7 h 54"/>
                <a:gd name="T50" fmla="*/ 21 w 21"/>
                <a:gd name="T51" fmla="*/ 4 h 54"/>
                <a:gd name="T52" fmla="*/ 21 w 21"/>
                <a:gd name="T53" fmla="*/ 4 h 54"/>
                <a:gd name="T54" fmla="*/ 18 w 21"/>
                <a:gd name="T55" fmla="*/ 0 h 54"/>
                <a:gd name="T56" fmla="*/ 18 w 21"/>
                <a:gd name="T5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54">
                  <a:moveTo>
                    <a:pt x="18" y="0"/>
                  </a:moveTo>
                  <a:lnTo>
                    <a:pt x="14" y="0"/>
                  </a:lnTo>
                  <a:lnTo>
                    <a:pt x="14" y="0"/>
                  </a:lnTo>
                  <a:lnTo>
                    <a:pt x="7" y="11"/>
                  </a:lnTo>
                  <a:lnTo>
                    <a:pt x="7" y="11"/>
                  </a:lnTo>
                  <a:lnTo>
                    <a:pt x="0" y="15"/>
                  </a:lnTo>
                  <a:lnTo>
                    <a:pt x="0" y="40"/>
                  </a:lnTo>
                  <a:lnTo>
                    <a:pt x="0" y="50"/>
                  </a:lnTo>
                  <a:lnTo>
                    <a:pt x="0" y="54"/>
                  </a:lnTo>
                  <a:lnTo>
                    <a:pt x="3" y="54"/>
                  </a:lnTo>
                  <a:lnTo>
                    <a:pt x="7" y="54"/>
                  </a:lnTo>
                  <a:lnTo>
                    <a:pt x="7" y="54"/>
                  </a:lnTo>
                  <a:lnTo>
                    <a:pt x="7" y="50"/>
                  </a:lnTo>
                  <a:lnTo>
                    <a:pt x="7" y="50"/>
                  </a:lnTo>
                  <a:lnTo>
                    <a:pt x="11" y="47"/>
                  </a:lnTo>
                  <a:lnTo>
                    <a:pt x="14" y="43"/>
                  </a:lnTo>
                  <a:lnTo>
                    <a:pt x="18" y="40"/>
                  </a:lnTo>
                  <a:lnTo>
                    <a:pt x="18" y="40"/>
                  </a:lnTo>
                  <a:lnTo>
                    <a:pt x="18" y="40"/>
                  </a:lnTo>
                  <a:lnTo>
                    <a:pt x="18" y="32"/>
                  </a:lnTo>
                  <a:lnTo>
                    <a:pt x="18" y="29"/>
                  </a:lnTo>
                  <a:lnTo>
                    <a:pt x="18" y="22"/>
                  </a:lnTo>
                  <a:lnTo>
                    <a:pt x="21" y="15"/>
                  </a:lnTo>
                  <a:lnTo>
                    <a:pt x="21" y="11"/>
                  </a:lnTo>
                  <a:lnTo>
                    <a:pt x="21" y="7"/>
                  </a:lnTo>
                  <a:lnTo>
                    <a:pt x="21" y="4"/>
                  </a:lnTo>
                  <a:lnTo>
                    <a:pt x="21" y="4"/>
                  </a:lnTo>
                  <a:lnTo>
                    <a:pt x="18" y="0"/>
                  </a:lnTo>
                  <a:lnTo>
                    <a:pt x="18" y="0"/>
                  </a:lnTo>
                </a:path>
              </a:pathLst>
            </a:custGeom>
            <a:solidFill>
              <a:schemeClr val="tx1">
                <a:lumMod val="50000"/>
                <a:lumOff val="50000"/>
              </a:schemeClr>
            </a:solidFill>
            <a:ln w="0" cap="flat">
              <a:solidFill>
                <a:schemeClr val="bg1"/>
              </a:solidFill>
              <a:prstDash val="solid"/>
              <a:miter lim="800000"/>
              <a:headEnd/>
              <a:tailEnd/>
            </a:ln>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grpSp>
      <p:sp>
        <p:nvSpPr>
          <p:cNvPr id="3284" name="Rectangle 3283">
            <a:extLst>
              <a:ext uri="{FF2B5EF4-FFF2-40B4-BE49-F238E27FC236}">
                <a16:creationId xmlns:a16="http://schemas.microsoft.com/office/drawing/2014/main" id="{24B8978E-BCF4-4FFC-8967-5F9ED0D94D2A}"/>
              </a:ext>
            </a:extLst>
          </p:cNvPr>
          <p:cNvSpPr/>
          <p:nvPr/>
        </p:nvSpPr>
        <p:spPr>
          <a:xfrm>
            <a:off x="97838" y="650214"/>
            <a:ext cx="8932480" cy="718846"/>
          </a:xfrm>
          <a:prstGeom prst="rect">
            <a:avLst/>
          </a:prstGeom>
          <a:solidFill>
            <a:schemeClr val="accent4">
              <a:lumMod val="20000"/>
              <a:lumOff val="80000"/>
            </a:schemeClr>
          </a:solidFill>
          <a:ln w="38100">
            <a:solidFill>
              <a:srgbClr val="B753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defRPr/>
            </a:pPr>
            <a:r>
              <a:rPr lang="en-US" sz="2100" b="1" dirty="0">
                <a:solidFill>
                  <a:prstClr val="black"/>
                </a:solidFill>
                <a:latin typeface="Calibri" panose="020F0502020204030204"/>
              </a:rPr>
              <a:t>25 countries with 2024 UN Humanitarian Response Plans contribute</a:t>
            </a:r>
          </a:p>
          <a:p>
            <a:pPr algn="ctr" defTabSz="685800" eaLnBrk="1" fontAlgn="auto" hangingPunct="1">
              <a:spcBef>
                <a:spcPts val="0"/>
              </a:spcBef>
              <a:spcAft>
                <a:spcPts val="0"/>
              </a:spcAft>
              <a:defRPr/>
            </a:pPr>
            <a:r>
              <a:rPr lang="en-US" sz="2100" b="1" dirty="0">
                <a:solidFill>
                  <a:prstClr val="black"/>
                </a:solidFill>
                <a:latin typeface="Calibri" panose="020F0502020204030204"/>
              </a:rPr>
              <a:t>58% of global maternal deaths, 37% of newborn deaths and 36% of stillbirths</a:t>
            </a:r>
          </a:p>
        </p:txBody>
      </p:sp>
      <p:sp>
        <p:nvSpPr>
          <p:cNvPr id="3287" name="Rectangle 3286">
            <a:extLst>
              <a:ext uri="{FF2B5EF4-FFF2-40B4-BE49-F238E27FC236}">
                <a16:creationId xmlns:a16="http://schemas.microsoft.com/office/drawing/2014/main" id="{8EDD99DC-C6C8-4284-AD14-0BB6ECA52D62}"/>
              </a:ext>
            </a:extLst>
          </p:cNvPr>
          <p:cNvSpPr/>
          <p:nvPr/>
        </p:nvSpPr>
        <p:spPr>
          <a:xfrm>
            <a:off x="1061373" y="3322527"/>
            <a:ext cx="883872" cy="911425"/>
          </a:xfrm>
          <a:prstGeom prst="rect">
            <a:avLst/>
          </a:prstGeom>
          <a:noFill/>
          <a:ln w="19050">
            <a:solidFill>
              <a:srgbClr val="B753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defRPr/>
            </a:pPr>
            <a:r>
              <a:rPr lang="en-US" sz="750" b="1" u="sng" dirty="0">
                <a:solidFill>
                  <a:prstClr val="black"/>
                </a:solidFill>
                <a:latin typeface="Calibri" panose="020F0502020204030204"/>
              </a:rPr>
              <a:t>LATIN AMERICA</a:t>
            </a:r>
          </a:p>
          <a:p>
            <a:pPr algn="ctr" defTabSz="685800" eaLnBrk="1" fontAlgn="auto" hangingPunct="1">
              <a:spcBef>
                <a:spcPts val="0"/>
              </a:spcBef>
              <a:spcAft>
                <a:spcPts val="0"/>
              </a:spcAft>
              <a:defRPr/>
            </a:pPr>
            <a:r>
              <a:rPr lang="en-US" sz="750" dirty="0">
                <a:solidFill>
                  <a:prstClr val="black"/>
                </a:solidFill>
                <a:latin typeface="Calibri" panose="020F0502020204030204"/>
              </a:rPr>
              <a:t>Colombia</a:t>
            </a:r>
          </a:p>
          <a:p>
            <a:pPr algn="ctr" defTabSz="685800" eaLnBrk="1" fontAlgn="auto" hangingPunct="1">
              <a:spcBef>
                <a:spcPts val="0"/>
              </a:spcBef>
              <a:spcAft>
                <a:spcPts val="0"/>
              </a:spcAft>
              <a:defRPr/>
            </a:pPr>
            <a:r>
              <a:rPr lang="en-US" sz="750" dirty="0">
                <a:solidFill>
                  <a:prstClr val="black"/>
                </a:solidFill>
                <a:latin typeface="Calibri" panose="020F0502020204030204"/>
              </a:rPr>
              <a:t>El Salvador</a:t>
            </a:r>
          </a:p>
          <a:p>
            <a:pPr algn="ctr" defTabSz="685800" eaLnBrk="1" fontAlgn="auto" hangingPunct="1">
              <a:spcBef>
                <a:spcPts val="0"/>
              </a:spcBef>
              <a:spcAft>
                <a:spcPts val="0"/>
              </a:spcAft>
              <a:defRPr/>
            </a:pPr>
            <a:r>
              <a:rPr lang="en-US" sz="750" dirty="0">
                <a:solidFill>
                  <a:prstClr val="black"/>
                </a:solidFill>
                <a:latin typeface="Calibri" panose="020F0502020204030204"/>
              </a:rPr>
              <a:t>Guatemala</a:t>
            </a:r>
          </a:p>
          <a:p>
            <a:pPr algn="ctr" defTabSz="685800" eaLnBrk="1" fontAlgn="auto" hangingPunct="1">
              <a:spcBef>
                <a:spcPts val="0"/>
              </a:spcBef>
              <a:spcAft>
                <a:spcPts val="0"/>
              </a:spcAft>
              <a:defRPr/>
            </a:pPr>
            <a:r>
              <a:rPr lang="en-US" sz="750" dirty="0">
                <a:solidFill>
                  <a:prstClr val="black"/>
                </a:solidFill>
                <a:latin typeface="Calibri" panose="020F0502020204030204"/>
              </a:rPr>
              <a:t>Haiti</a:t>
            </a:r>
          </a:p>
          <a:p>
            <a:pPr algn="ctr" defTabSz="685800" eaLnBrk="1" fontAlgn="auto" hangingPunct="1">
              <a:spcBef>
                <a:spcPts val="0"/>
              </a:spcBef>
              <a:spcAft>
                <a:spcPts val="0"/>
              </a:spcAft>
              <a:defRPr/>
            </a:pPr>
            <a:r>
              <a:rPr lang="en-US" sz="750" dirty="0">
                <a:solidFill>
                  <a:prstClr val="black"/>
                </a:solidFill>
                <a:latin typeface="Calibri" panose="020F0502020204030204"/>
              </a:rPr>
              <a:t>Honduras</a:t>
            </a:r>
          </a:p>
          <a:p>
            <a:pPr algn="ctr" defTabSz="685800" eaLnBrk="1" fontAlgn="auto" hangingPunct="1">
              <a:spcBef>
                <a:spcPts val="0"/>
              </a:spcBef>
              <a:spcAft>
                <a:spcPts val="0"/>
              </a:spcAft>
              <a:defRPr/>
            </a:pPr>
            <a:r>
              <a:rPr lang="en-US" sz="750" dirty="0">
                <a:solidFill>
                  <a:prstClr val="black"/>
                </a:solidFill>
                <a:latin typeface="Calibri" panose="020F0502020204030204"/>
              </a:rPr>
              <a:t>Venezuela</a:t>
            </a:r>
          </a:p>
        </p:txBody>
      </p:sp>
      <p:sp>
        <p:nvSpPr>
          <p:cNvPr id="3288" name="Rectangle 3287">
            <a:extLst>
              <a:ext uri="{FF2B5EF4-FFF2-40B4-BE49-F238E27FC236}">
                <a16:creationId xmlns:a16="http://schemas.microsoft.com/office/drawing/2014/main" id="{4EAB3B7C-EF9A-45C6-B3AC-F6196D16B539}"/>
              </a:ext>
            </a:extLst>
          </p:cNvPr>
          <p:cNvSpPr/>
          <p:nvPr/>
        </p:nvSpPr>
        <p:spPr>
          <a:xfrm>
            <a:off x="5766198" y="3822087"/>
            <a:ext cx="1993819" cy="1037015"/>
          </a:xfrm>
          <a:prstGeom prst="rect">
            <a:avLst/>
          </a:prstGeom>
          <a:solidFill>
            <a:schemeClr val="bg1"/>
          </a:solidFill>
          <a:ln w="19050">
            <a:solidFill>
              <a:srgbClr val="B75333"/>
            </a:solidFill>
          </a:ln>
        </p:spPr>
        <p:style>
          <a:lnRef idx="2">
            <a:schemeClr val="accent1">
              <a:shade val="50000"/>
            </a:schemeClr>
          </a:lnRef>
          <a:fillRef idx="1">
            <a:schemeClr val="accent1"/>
          </a:fillRef>
          <a:effectRef idx="0">
            <a:schemeClr val="accent1"/>
          </a:effectRef>
          <a:fontRef idx="minor">
            <a:schemeClr val="lt1"/>
          </a:fontRef>
        </p:style>
        <p:txBody>
          <a:bodyPr numCol="2" rtlCol="0" anchor="ctr"/>
          <a:lstStyle/>
          <a:p>
            <a:pPr algn="ctr" defTabSz="685800" eaLnBrk="1" fontAlgn="auto" hangingPunct="1">
              <a:spcBef>
                <a:spcPts val="0"/>
              </a:spcBef>
              <a:spcAft>
                <a:spcPts val="0"/>
              </a:spcAft>
              <a:defRPr/>
            </a:pPr>
            <a:r>
              <a:rPr lang="en-US" sz="750" b="1" u="sng" dirty="0">
                <a:solidFill>
                  <a:prstClr val="black"/>
                </a:solidFill>
                <a:latin typeface="Calibri" panose="020F0502020204030204"/>
              </a:rPr>
              <a:t>AFRICA</a:t>
            </a:r>
          </a:p>
          <a:p>
            <a:pPr algn="ctr" defTabSz="685800" eaLnBrk="1" fontAlgn="auto" hangingPunct="1">
              <a:spcBef>
                <a:spcPts val="0"/>
              </a:spcBef>
              <a:spcAft>
                <a:spcPts val="0"/>
              </a:spcAft>
              <a:defRPr/>
            </a:pPr>
            <a:r>
              <a:rPr lang="en-US" sz="750" dirty="0">
                <a:solidFill>
                  <a:prstClr val="black"/>
                </a:solidFill>
                <a:latin typeface="Calibri" panose="020F0502020204030204"/>
              </a:rPr>
              <a:t>Burkina Faso</a:t>
            </a:r>
          </a:p>
          <a:p>
            <a:pPr algn="ctr" defTabSz="685800" eaLnBrk="1" fontAlgn="auto" hangingPunct="1">
              <a:spcBef>
                <a:spcPts val="0"/>
              </a:spcBef>
              <a:spcAft>
                <a:spcPts val="0"/>
              </a:spcAft>
              <a:defRPr/>
            </a:pPr>
            <a:r>
              <a:rPr lang="en-US" sz="750" dirty="0">
                <a:solidFill>
                  <a:prstClr val="black"/>
                </a:solidFill>
                <a:latin typeface="Calibri" panose="020F0502020204030204"/>
              </a:rPr>
              <a:t>Cameroon</a:t>
            </a:r>
          </a:p>
          <a:p>
            <a:pPr algn="ctr" defTabSz="685800" eaLnBrk="1" fontAlgn="auto" hangingPunct="1">
              <a:spcBef>
                <a:spcPts val="0"/>
              </a:spcBef>
              <a:spcAft>
                <a:spcPts val="0"/>
              </a:spcAft>
              <a:defRPr/>
            </a:pPr>
            <a:r>
              <a:rPr lang="en-US" sz="750" dirty="0">
                <a:solidFill>
                  <a:prstClr val="black"/>
                </a:solidFill>
                <a:latin typeface="Calibri" panose="020F0502020204030204"/>
              </a:rPr>
              <a:t>Central African Republic</a:t>
            </a:r>
          </a:p>
          <a:p>
            <a:pPr algn="ctr" defTabSz="685800" eaLnBrk="1" fontAlgn="auto" hangingPunct="1">
              <a:spcBef>
                <a:spcPts val="0"/>
              </a:spcBef>
              <a:spcAft>
                <a:spcPts val="0"/>
              </a:spcAft>
              <a:defRPr/>
            </a:pPr>
            <a:r>
              <a:rPr lang="en-US" sz="750" dirty="0">
                <a:solidFill>
                  <a:prstClr val="black"/>
                </a:solidFill>
                <a:latin typeface="Calibri" panose="020F0502020204030204"/>
              </a:rPr>
              <a:t>Chad</a:t>
            </a:r>
          </a:p>
          <a:p>
            <a:pPr algn="ctr" defTabSz="685800" eaLnBrk="1" fontAlgn="auto" hangingPunct="1">
              <a:spcBef>
                <a:spcPts val="0"/>
              </a:spcBef>
              <a:spcAft>
                <a:spcPts val="0"/>
              </a:spcAft>
              <a:defRPr/>
            </a:pPr>
            <a:r>
              <a:rPr lang="en-US" sz="750" dirty="0">
                <a:solidFill>
                  <a:prstClr val="black"/>
                </a:solidFill>
                <a:latin typeface="Calibri" panose="020F0502020204030204"/>
              </a:rPr>
              <a:t>DR Congo</a:t>
            </a:r>
          </a:p>
          <a:p>
            <a:pPr algn="ctr" defTabSz="685800" eaLnBrk="1" fontAlgn="auto" hangingPunct="1">
              <a:spcBef>
                <a:spcPts val="0"/>
              </a:spcBef>
              <a:spcAft>
                <a:spcPts val="0"/>
              </a:spcAft>
              <a:defRPr/>
            </a:pPr>
            <a:r>
              <a:rPr lang="en-US" sz="750" dirty="0">
                <a:solidFill>
                  <a:prstClr val="black"/>
                </a:solidFill>
                <a:latin typeface="Calibri" panose="020F0502020204030204"/>
              </a:rPr>
              <a:t>Ethiopia</a:t>
            </a:r>
          </a:p>
          <a:p>
            <a:pPr algn="ctr" defTabSz="685800" eaLnBrk="1" fontAlgn="auto" hangingPunct="1">
              <a:spcBef>
                <a:spcPts val="0"/>
              </a:spcBef>
              <a:spcAft>
                <a:spcPts val="0"/>
              </a:spcAft>
              <a:defRPr/>
            </a:pPr>
            <a:endParaRPr lang="en-US" sz="750" dirty="0">
              <a:solidFill>
                <a:prstClr val="black"/>
              </a:solidFill>
              <a:latin typeface="Calibri" panose="020F0502020204030204"/>
            </a:endParaRPr>
          </a:p>
          <a:p>
            <a:pPr algn="ctr" defTabSz="685800" eaLnBrk="1" fontAlgn="auto" hangingPunct="1">
              <a:spcBef>
                <a:spcPts val="0"/>
              </a:spcBef>
              <a:spcAft>
                <a:spcPts val="0"/>
              </a:spcAft>
              <a:defRPr/>
            </a:pPr>
            <a:r>
              <a:rPr lang="en-US" sz="750" dirty="0">
                <a:solidFill>
                  <a:prstClr val="black"/>
                </a:solidFill>
                <a:latin typeface="Calibri" panose="020F0502020204030204"/>
              </a:rPr>
              <a:t>Mali</a:t>
            </a:r>
          </a:p>
          <a:p>
            <a:pPr algn="ctr" defTabSz="685800" eaLnBrk="1" fontAlgn="auto" hangingPunct="1">
              <a:spcBef>
                <a:spcPts val="0"/>
              </a:spcBef>
              <a:spcAft>
                <a:spcPts val="0"/>
              </a:spcAft>
              <a:defRPr/>
            </a:pPr>
            <a:r>
              <a:rPr lang="en-US" sz="750" dirty="0">
                <a:solidFill>
                  <a:prstClr val="black"/>
                </a:solidFill>
                <a:latin typeface="Calibri" panose="020F0502020204030204"/>
              </a:rPr>
              <a:t>Mozambique</a:t>
            </a:r>
          </a:p>
          <a:p>
            <a:pPr algn="ctr" defTabSz="685800" eaLnBrk="1" fontAlgn="auto" hangingPunct="1">
              <a:spcBef>
                <a:spcPts val="0"/>
              </a:spcBef>
              <a:spcAft>
                <a:spcPts val="0"/>
              </a:spcAft>
              <a:defRPr/>
            </a:pPr>
            <a:r>
              <a:rPr lang="en-US" sz="750" dirty="0">
                <a:solidFill>
                  <a:prstClr val="black"/>
                </a:solidFill>
                <a:latin typeface="Calibri" panose="020F0502020204030204"/>
              </a:rPr>
              <a:t>Niger</a:t>
            </a:r>
          </a:p>
          <a:p>
            <a:pPr algn="ctr" defTabSz="685800" eaLnBrk="1" fontAlgn="auto" hangingPunct="1">
              <a:spcBef>
                <a:spcPts val="0"/>
              </a:spcBef>
              <a:spcAft>
                <a:spcPts val="0"/>
              </a:spcAft>
              <a:defRPr/>
            </a:pPr>
            <a:r>
              <a:rPr lang="en-US" sz="750" dirty="0">
                <a:solidFill>
                  <a:prstClr val="black"/>
                </a:solidFill>
                <a:latin typeface="Calibri" panose="020F0502020204030204"/>
              </a:rPr>
              <a:t>Nigeria</a:t>
            </a:r>
          </a:p>
          <a:p>
            <a:pPr algn="ctr" defTabSz="685800" eaLnBrk="1" fontAlgn="auto" hangingPunct="1">
              <a:spcBef>
                <a:spcPts val="0"/>
              </a:spcBef>
              <a:spcAft>
                <a:spcPts val="0"/>
              </a:spcAft>
              <a:defRPr/>
            </a:pPr>
            <a:r>
              <a:rPr lang="en-US" sz="750" dirty="0">
                <a:solidFill>
                  <a:prstClr val="black"/>
                </a:solidFill>
                <a:latin typeface="Calibri" panose="020F0502020204030204"/>
              </a:rPr>
              <a:t>Somalia</a:t>
            </a:r>
          </a:p>
          <a:p>
            <a:pPr algn="ctr" defTabSz="685800" eaLnBrk="1" fontAlgn="auto" hangingPunct="1">
              <a:spcBef>
                <a:spcPts val="0"/>
              </a:spcBef>
              <a:spcAft>
                <a:spcPts val="0"/>
              </a:spcAft>
              <a:defRPr/>
            </a:pPr>
            <a:r>
              <a:rPr lang="en-US" sz="750" dirty="0">
                <a:solidFill>
                  <a:prstClr val="black"/>
                </a:solidFill>
                <a:latin typeface="Calibri" panose="020F0502020204030204"/>
              </a:rPr>
              <a:t>South Sudan</a:t>
            </a:r>
          </a:p>
          <a:p>
            <a:pPr algn="ctr" defTabSz="685800" eaLnBrk="1" fontAlgn="auto" hangingPunct="1">
              <a:spcBef>
                <a:spcPts val="0"/>
              </a:spcBef>
              <a:spcAft>
                <a:spcPts val="0"/>
              </a:spcAft>
              <a:defRPr/>
            </a:pPr>
            <a:r>
              <a:rPr lang="en-US" sz="750" dirty="0">
                <a:solidFill>
                  <a:prstClr val="black"/>
                </a:solidFill>
                <a:latin typeface="Calibri" panose="020F0502020204030204"/>
              </a:rPr>
              <a:t>Sudan</a:t>
            </a:r>
          </a:p>
        </p:txBody>
      </p:sp>
      <p:sp>
        <p:nvSpPr>
          <p:cNvPr id="3289" name="Rectangle 3288">
            <a:extLst>
              <a:ext uri="{FF2B5EF4-FFF2-40B4-BE49-F238E27FC236}">
                <a16:creationId xmlns:a16="http://schemas.microsoft.com/office/drawing/2014/main" id="{730EF46C-6B98-4C1F-A8CE-36C2BE9449DB}"/>
              </a:ext>
            </a:extLst>
          </p:cNvPr>
          <p:cNvSpPr/>
          <p:nvPr/>
        </p:nvSpPr>
        <p:spPr>
          <a:xfrm>
            <a:off x="7760016" y="2974498"/>
            <a:ext cx="1253490" cy="422173"/>
          </a:xfrm>
          <a:prstGeom prst="rect">
            <a:avLst/>
          </a:prstGeom>
          <a:solidFill>
            <a:schemeClr val="bg1"/>
          </a:solidFill>
          <a:ln w="19050">
            <a:solidFill>
              <a:srgbClr val="B753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defRPr/>
            </a:pPr>
            <a:endParaRPr lang="en-US" sz="750" b="1" u="sng" dirty="0">
              <a:solidFill>
                <a:prstClr val="black"/>
              </a:solidFill>
              <a:latin typeface="Calibri" panose="020F0502020204030204"/>
            </a:endParaRPr>
          </a:p>
          <a:p>
            <a:pPr algn="ctr" defTabSz="685800" eaLnBrk="1" fontAlgn="auto" hangingPunct="1">
              <a:spcBef>
                <a:spcPts val="0"/>
              </a:spcBef>
              <a:spcAft>
                <a:spcPts val="0"/>
              </a:spcAft>
              <a:defRPr/>
            </a:pPr>
            <a:r>
              <a:rPr lang="en-US" sz="750" b="1" u="sng" dirty="0">
                <a:solidFill>
                  <a:prstClr val="black"/>
                </a:solidFill>
                <a:latin typeface="Calibri" panose="020F0502020204030204"/>
              </a:rPr>
              <a:t>ASIA</a:t>
            </a:r>
          </a:p>
          <a:p>
            <a:pPr algn="ctr" defTabSz="685800" eaLnBrk="1" fontAlgn="auto" hangingPunct="1">
              <a:spcBef>
                <a:spcPts val="0"/>
              </a:spcBef>
              <a:spcAft>
                <a:spcPts val="0"/>
              </a:spcAft>
              <a:defRPr/>
            </a:pPr>
            <a:r>
              <a:rPr lang="en-US" sz="750" dirty="0">
                <a:solidFill>
                  <a:prstClr val="black"/>
                </a:solidFill>
                <a:latin typeface="Calibri" panose="020F0502020204030204"/>
              </a:rPr>
              <a:t>Afghanistan</a:t>
            </a:r>
          </a:p>
          <a:p>
            <a:pPr algn="ctr" defTabSz="685800" eaLnBrk="1" fontAlgn="auto" hangingPunct="1">
              <a:spcBef>
                <a:spcPts val="0"/>
              </a:spcBef>
              <a:spcAft>
                <a:spcPts val="0"/>
              </a:spcAft>
              <a:defRPr/>
            </a:pPr>
            <a:r>
              <a:rPr lang="en-US" sz="750" dirty="0">
                <a:solidFill>
                  <a:prstClr val="black"/>
                </a:solidFill>
                <a:latin typeface="Calibri" panose="020F0502020204030204"/>
              </a:rPr>
              <a:t>Myanmar</a:t>
            </a:r>
          </a:p>
          <a:p>
            <a:pPr algn="ctr" defTabSz="685800" eaLnBrk="1" fontAlgn="auto" hangingPunct="1">
              <a:spcBef>
                <a:spcPts val="0"/>
              </a:spcBef>
              <a:spcAft>
                <a:spcPts val="0"/>
              </a:spcAft>
              <a:defRPr/>
            </a:pPr>
            <a:endParaRPr lang="en-US" sz="750" dirty="0">
              <a:solidFill>
                <a:prstClr val="black"/>
              </a:solidFill>
              <a:latin typeface="Calibri" panose="020F0502020204030204"/>
            </a:endParaRPr>
          </a:p>
        </p:txBody>
      </p:sp>
      <p:sp>
        <p:nvSpPr>
          <p:cNvPr id="3290" name="Rectangle 3289">
            <a:extLst>
              <a:ext uri="{FF2B5EF4-FFF2-40B4-BE49-F238E27FC236}">
                <a16:creationId xmlns:a16="http://schemas.microsoft.com/office/drawing/2014/main" id="{A97A819B-495C-4AEC-A61F-D5AD579F8101}"/>
              </a:ext>
            </a:extLst>
          </p:cNvPr>
          <p:cNvSpPr/>
          <p:nvPr/>
        </p:nvSpPr>
        <p:spPr>
          <a:xfrm>
            <a:off x="5404485" y="2107606"/>
            <a:ext cx="546259" cy="260747"/>
          </a:xfrm>
          <a:prstGeom prst="rect">
            <a:avLst/>
          </a:prstGeom>
          <a:solidFill>
            <a:schemeClr val="bg1"/>
          </a:solidFill>
          <a:ln w="19050">
            <a:solidFill>
              <a:srgbClr val="B753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defRPr/>
            </a:pPr>
            <a:r>
              <a:rPr lang="en-US" sz="750" b="1" u="sng" dirty="0">
                <a:solidFill>
                  <a:prstClr val="black"/>
                </a:solidFill>
                <a:latin typeface="Calibri" panose="020F0502020204030204"/>
              </a:rPr>
              <a:t>EUROPE</a:t>
            </a:r>
          </a:p>
          <a:p>
            <a:pPr algn="ctr" defTabSz="685800" eaLnBrk="1" fontAlgn="auto" hangingPunct="1">
              <a:spcBef>
                <a:spcPts val="0"/>
              </a:spcBef>
              <a:spcAft>
                <a:spcPts val="0"/>
              </a:spcAft>
              <a:defRPr/>
            </a:pPr>
            <a:r>
              <a:rPr lang="en-US" sz="750" dirty="0">
                <a:solidFill>
                  <a:prstClr val="black"/>
                </a:solidFill>
                <a:latin typeface="Calibri" panose="020F0502020204030204"/>
              </a:rPr>
              <a:t>Ukraine</a:t>
            </a:r>
          </a:p>
        </p:txBody>
      </p:sp>
      <p:sp>
        <p:nvSpPr>
          <p:cNvPr id="3291" name="Rectangle 3290">
            <a:extLst>
              <a:ext uri="{FF2B5EF4-FFF2-40B4-BE49-F238E27FC236}">
                <a16:creationId xmlns:a16="http://schemas.microsoft.com/office/drawing/2014/main" id="{56B3E0C6-1519-4D76-A95F-571EDBEF0F70}"/>
              </a:ext>
            </a:extLst>
          </p:cNvPr>
          <p:cNvSpPr/>
          <p:nvPr/>
        </p:nvSpPr>
        <p:spPr>
          <a:xfrm>
            <a:off x="6147790" y="2041491"/>
            <a:ext cx="1441730" cy="718846"/>
          </a:xfrm>
          <a:prstGeom prst="rect">
            <a:avLst/>
          </a:prstGeom>
          <a:solidFill>
            <a:schemeClr val="bg1"/>
          </a:solidFill>
          <a:ln w="19050">
            <a:solidFill>
              <a:srgbClr val="B753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defRPr/>
            </a:pPr>
            <a:r>
              <a:rPr lang="en-US" sz="750" b="1" u="sng" dirty="0">
                <a:solidFill>
                  <a:prstClr val="black"/>
                </a:solidFill>
                <a:latin typeface="Calibri" panose="020F0502020204030204"/>
              </a:rPr>
              <a:t>MIDDLE EAST</a:t>
            </a:r>
          </a:p>
          <a:p>
            <a:pPr algn="ctr" defTabSz="685800" eaLnBrk="1" fontAlgn="auto" hangingPunct="1">
              <a:spcBef>
                <a:spcPts val="0"/>
              </a:spcBef>
              <a:spcAft>
                <a:spcPts val="0"/>
              </a:spcAft>
              <a:defRPr/>
            </a:pPr>
            <a:r>
              <a:rPr lang="en-US" sz="750" dirty="0">
                <a:solidFill>
                  <a:prstClr val="black"/>
                </a:solidFill>
                <a:latin typeface="Calibri" panose="020F0502020204030204"/>
              </a:rPr>
              <a:t>Palestine</a:t>
            </a:r>
          </a:p>
          <a:p>
            <a:pPr algn="ctr" defTabSz="685800" eaLnBrk="1" fontAlgn="auto" hangingPunct="1">
              <a:spcBef>
                <a:spcPts val="0"/>
              </a:spcBef>
              <a:spcAft>
                <a:spcPts val="0"/>
              </a:spcAft>
              <a:defRPr/>
            </a:pPr>
            <a:r>
              <a:rPr lang="en-US" sz="750" dirty="0">
                <a:solidFill>
                  <a:prstClr val="black"/>
                </a:solidFill>
                <a:latin typeface="Calibri" panose="020F0502020204030204"/>
              </a:rPr>
              <a:t>Syria</a:t>
            </a:r>
          </a:p>
          <a:p>
            <a:pPr algn="ctr" defTabSz="685800" eaLnBrk="1" fontAlgn="auto" hangingPunct="1">
              <a:spcBef>
                <a:spcPts val="0"/>
              </a:spcBef>
              <a:spcAft>
                <a:spcPts val="0"/>
              </a:spcAft>
              <a:defRPr/>
            </a:pPr>
            <a:r>
              <a:rPr lang="en-US" sz="750" dirty="0">
                <a:solidFill>
                  <a:prstClr val="black"/>
                </a:solidFill>
                <a:latin typeface="Calibri" panose="020F0502020204030204"/>
              </a:rPr>
              <a:t>Yemen</a:t>
            </a:r>
          </a:p>
        </p:txBody>
      </p:sp>
      <p:sp>
        <p:nvSpPr>
          <p:cNvPr id="3" name="Rectangle 2">
            <a:extLst>
              <a:ext uri="{FF2B5EF4-FFF2-40B4-BE49-F238E27FC236}">
                <a16:creationId xmlns:a16="http://schemas.microsoft.com/office/drawing/2014/main" id="{F35BF29C-8864-453B-9C76-80067D789B3A}"/>
              </a:ext>
            </a:extLst>
          </p:cNvPr>
          <p:cNvSpPr/>
          <p:nvPr/>
        </p:nvSpPr>
        <p:spPr>
          <a:xfrm>
            <a:off x="5288757" y="2565399"/>
            <a:ext cx="92869" cy="6508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defRPr/>
            </a:pPr>
            <a:endParaRPr lang="en-US" sz="1350">
              <a:solidFill>
                <a:prstClr val="white"/>
              </a:solidFill>
              <a:latin typeface="Calibri" panose="020F0502020204030204"/>
            </a:endParaRPr>
          </a:p>
        </p:txBody>
      </p:sp>
      <p:sp>
        <p:nvSpPr>
          <p:cNvPr id="3292" name="Rectangle 3291">
            <a:extLst>
              <a:ext uri="{FF2B5EF4-FFF2-40B4-BE49-F238E27FC236}">
                <a16:creationId xmlns:a16="http://schemas.microsoft.com/office/drawing/2014/main" id="{2878F8EF-E1A4-4D9B-AC39-387368C3F256}"/>
              </a:ext>
            </a:extLst>
          </p:cNvPr>
          <p:cNvSpPr/>
          <p:nvPr/>
        </p:nvSpPr>
        <p:spPr>
          <a:xfrm>
            <a:off x="228600" y="4477163"/>
            <a:ext cx="1785066" cy="1010236"/>
          </a:xfrm>
          <a:prstGeom prst="rect">
            <a:avLst/>
          </a:prstGeom>
          <a:solidFill>
            <a:schemeClr val="bg1">
              <a:lumMod val="95000"/>
            </a:schemeClr>
          </a:solidFill>
          <a:ln w="19050">
            <a:solidFill>
              <a:srgbClr val="B753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defRPr/>
            </a:pPr>
            <a:r>
              <a:rPr lang="en-US" sz="750" b="1" i="1" u="sng" dirty="0">
                <a:solidFill>
                  <a:prstClr val="black"/>
                </a:solidFill>
                <a:latin typeface="Calibri" panose="020F0502020204030204"/>
              </a:rPr>
              <a:t>REGIONAL REFUGEE SITUATIONS</a:t>
            </a:r>
          </a:p>
          <a:p>
            <a:pPr marL="214313" indent="-214313" defTabSz="685800" eaLnBrk="1" fontAlgn="auto" hangingPunct="1">
              <a:spcBef>
                <a:spcPts val="0"/>
              </a:spcBef>
              <a:spcAft>
                <a:spcPts val="0"/>
              </a:spcAft>
              <a:buFont typeface="Arial" panose="020B0604020202020204" pitchFamily="34" charset="0"/>
              <a:buChar char="•"/>
              <a:defRPr/>
            </a:pPr>
            <a:r>
              <a:rPr lang="en-US" sz="750" i="1" dirty="0">
                <a:solidFill>
                  <a:prstClr val="black"/>
                </a:solidFill>
                <a:latin typeface="Calibri" panose="020F0502020204030204"/>
              </a:rPr>
              <a:t>Sahel Crisis</a:t>
            </a:r>
          </a:p>
          <a:p>
            <a:pPr marL="214313" indent="-214313" defTabSz="685800" eaLnBrk="1" fontAlgn="auto" hangingPunct="1">
              <a:spcBef>
                <a:spcPts val="0"/>
              </a:spcBef>
              <a:spcAft>
                <a:spcPts val="0"/>
              </a:spcAft>
              <a:buFont typeface="Arial" panose="020B0604020202020204" pitchFamily="34" charset="0"/>
              <a:buChar char="•"/>
              <a:defRPr/>
            </a:pPr>
            <a:r>
              <a:rPr lang="en-US" sz="750" i="1" dirty="0">
                <a:solidFill>
                  <a:prstClr val="black"/>
                </a:solidFill>
                <a:latin typeface="Calibri" panose="020F0502020204030204"/>
              </a:rPr>
              <a:t>East/Horn of Africa &amp; Great Lakes</a:t>
            </a:r>
          </a:p>
          <a:p>
            <a:pPr marL="214313" indent="-214313" defTabSz="685800" eaLnBrk="1" fontAlgn="auto" hangingPunct="1">
              <a:spcBef>
                <a:spcPts val="0"/>
              </a:spcBef>
              <a:spcAft>
                <a:spcPts val="0"/>
              </a:spcAft>
              <a:buFont typeface="Arial" panose="020B0604020202020204" pitchFamily="34" charset="0"/>
              <a:buChar char="•"/>
              <a:defRPr/>
            </a:pPr>
            <a:r>
              <a:rPr lang="en-US" sz="750" i="1" dirty="0">
                <a:solidFill>
                  <a:prstClr val="black"/>
                </a:solidFill>
                <a:latin typeface="Calibri" panose="020F0502020204030204"/>
              </a:rPr>
              <a:t>Syria Refugee Response</a:t>
            </a:r>
          </a:p>
          <a:p>
            <a:pPr marL="214313" indent="-214313" defTabSz="685800" eaLnBrk="1" fontAlgn="auto" hangingPunct="1">
              <a:spcBef>
                <a:spcPts val="0"/>
              </a:spcBef>
              <a:spcAft>
                <a:spcPts val="0"/>
              </a:spcAft>
              <a:buFont typeface="Arial" panose="020B0604020202020204" pitchFamily="34" charset="0"/>
              <a:buChar char="•"/>
              <a:defRPr/>
            </a:pPr>
            <a:r>
              <a:rPr lang="en-US" sz="750" i="1" dirty="0">
                <a:solidFill>
                  <a:prstClr val="black"/>
                </a:solidFill>
                <a:latin typeface="Calibri" panose="020F0502020204030204"/>
              </a:rPr>
              <a:t>Central America &amp; Mexico Situation</a:t>
            </a:r>
          </a:p>
          <a:p>
            <a:pPr marL="214313" indent="-214313" defTabSz="685800" eaLnBrk="1" fontAlgn="auto" hangingPunct="1">
              <a:spcBef>
                <a:spcPts val="0"/>
              </a:spcBef>
              <a:spcAft>
                <a:spcPts val="0"/>
              </a:spcAft>
              <a:buFont typeface="Arial" panose="020B0604020202020204" pitchFamily="34" charset="0"/>
              <a:buChar char="•"/>
              <a:defRPr/>
            </a:pPr>
            <a:r>
              <a:rPr lang="en-US" sz="750" i="1" dirty="0">
                <a:solidFill>
                  <a:prstClr val="black"/>
                </a:solidFill>
                <a:latin typeface="Calibri" panose="020F0502020204030204"/>
              </a:rPr>
              <a:t>Mediterranean Situation</a:t>
            </a:r>
          </a:p>
          <a:p>
            <a:pPr marL="214313" indent="-214313" defTabSz="685800" eaLnBrk="1" fontAlgn="auto" hangingPunct="1">
              <a:spcBef>
                <a:spcPts val="0"/>
              </a:spcBef>
              <a:spcAft>
                <a:spcPts val="0"/>
              </a:spcAft>
              <a:buFont typeface="Arial" panose="020B0604020202020204" pitchFamily="34" charset="0"/>
              <a:buChar char="•"/>
              <a:defRPr/>
            </a:pPr>
            <a:r>
              <a:rPr lang="en-US" sz="750" i="1" dirty="0">
                <a:solidFill>
                  <a:prstClr val="black"/>
                </a:solidFill>
                <a:latin typeface="Calibri" panose="020F0502020204030204"/>
              </a:rPr>
              <a:t>Rohingya Response</a:t>
            </a:r>
          </a:p>
          <a:p>
            <a:pPr marL="214313" indent="-214313" defTabSz="685800" eaLnBrk="1" fontAlgn="auto" hangingPunct="1">
              <a:spcBef>
                <a:spcPts val="0"/>
              </a:spcBef>
              <a:spcAft>
                <a:spcPts val="0"/>
              </a:spcAft>
              <a:buFont typeface="Arial" panose="020B0604020202020204" pitchFamily="34" charset="0"/>
              <a:buChar char="•"/>
              <a:defRPr/>
            </a:pPr>
            <a:r>
              <a:rPr lang="en-US" sz="750" i="1" dirty="0">
                <a:solidFill>
                  <a:prstClr val="black"/>
                </a:solidFill>
                <a:latin typeface="Calibri" panose="020F0502020204030204"/>
              </a:rPr>
              <a:t>Ukraine Response</a:t>
            </a:r>
          </a:p>
        </p:txBody>
      </p:sp>
      <p:sp>
        <p:nvSpPr>
          <p:cNvPr id="3285" name="AutoShape 4" descr="Home">
            <a:extLst>
              <a:ext uri="{FF2B5EF4-FFF2-40B4-BE49-F238E27FC236}">
                <a16:creationId xmlns:a16="http://schemas.microsoft.com/office/drawing/2014/main" id="{094B00EC-9D57-9A1A-C412-2B18A27E79D4}"/>
              </a:ext>
            </a:extLst>
          </p:cNvPr>
          <p:cNvSpPr>
            <a:spLocks noChangeAspect="1" noChangeArrowheads="1"/>
          </p:cNvSpPr>
          <p:nvPr/>
        </p:nvSpPr>
        <p:spPr bwMode="auto">
          <a:xfrm>
            <a:off x="4457700" y="3314700"/>
            <a:ext cx="228600" cy="2286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eaLnBrk="1" fontAlgn="auto" hangingPunct="1">
              <a:spcBef>
                <a:spcPts val="0"/>
              </a:spcBef>
              <a:spcAft>
                <a:spcPts val="0"/>
              </a:spcAft>
              <a:defRPr/>
            </a:pPr>
            <a:endParaRPr lang="en-US" sz="1350">
              <a:solidFill>
                <a:prstClr val="black"/>
              </a:solidFill>
              <a:latin typeface="Calibri" panose="020F0502020204030204"/>
              <a:ea typeface="+mn-ea"/>
            </a:endParaRPr>
          </a:p>
        </p:txBody>
      </p:sp>
    </p:spTree>
    <p:extLst>
      <p:ext uri="{BB962C8B-B14F-4D97-AF65-F5344CB8AC3E}">
        <p14:creationId xmlns:p14="http://schemas.microsoft.com/office/powerpoint/2010/main" val="1330404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92"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BCC675-76BB-9D0B-4562-C8D35C0E79CD}"/>
              </a:ext>
            </a:extLst>
          </p:cNvPr>
          <p:cNvSpPr>
            <a:spLocks noGrp="1"/>
          </p:cNvSpPr>
          <p:nvPr>
            <p:ph type="title"/>
          </p:nvPr>
        </p:nvSpPr>
        <p:spPr/>
        <p:txBody>
          <a:bodyPr/>
          <a:lstStyle/>
          <a:p>
            <a:r>
              <a:rPr lang="en-US" sz="2800" dirty="0">
                <a:ea typeface="MS PGothic"/>
              </a:rPr>
              <a:t>Nigeria &amp; Central African Republic</a:t>
            </a:r>
          </a:p>
        </p:txBody>
      </p:sp>
      <p:pic>
        <p:nvPicPr>
          <p:cNvPr id="5" name="Content Placeholder 4" descr="Map&#10;&#10;Description automatically generated">
            <a:extLst>
              <a:ext uri="{FF2B5EF4-FFF2-40B4-BE49-F238E27FC236}">
                <a16:creationId xmlns:a16="http://schemas.microsoft.com/office/drawing/2014/main" id="{181F28DA-3351-4A81-B9D2-FE24957E8F90}"/>
              </a:ext>
            </a:extLst>
          </p:cNvPr>
          <p:cNvPicPr>
            <a:picLocks noGrp="1" noChangeAspect="1"/>
          </p:cNvPicPr>
          <p:nvPr>
            <p:ph sz="half" idx="1"/>
          </p:nvPr>
        </p:nvPicPr>
        <p:blipFill>
          <a:blip r:embed="rId2"/>
          <a:stretch>
            <a:fillRect/>
          </a:stretch>
        </p:blipFill>
        <p:spPr bwMode="auto">
          <a:xfrm>
            <a:off x="483220" y="1186873"/>
            <a:ext cx="4038600" cy="3189557"/>
          </a:xfrm>
          <a:prstGeom prst="rect">
            <a:avLst/>
          </a:prstGeom>
          <a:noFill/>
          <a:ln w="9525">
            <a:noFill/>
            <a:miter lim="800000"/>
            <a:headEnd/>
            <a:tailEnd/>
          </a:ln>
          <a:effectLst/>
        </p:spPr>
      </p:pic>
      <p:pic>
        <p:nvPicPr>
          <p:cNvPr id="6" name="Content Placeholder 5">
            <a:extLst>
              <a:ext uri="{FF2B5EF4-FFF2-40B4-BE49-F238E27FC236}">
                <a16:creationId xmlns:a16="http://schemas.microsoft.com/office/drawing/2014/main" id="{672EB4FB-AA1F-77F5-460A-8D9FEFA12050}"/>
              </a:ext>
            </a:extLst>
          </p:cNvPr>
          <p:cNvPicPr>
            <a:picLocks noGrp="1" noChangeAspect="1"/>
          </p:cNvPicPr>
          <p:nvPr>
            <p:ph sz="half" idx="10"/>
          </p:nvPr>
        </p:nvPicPr>
        <p:blipFill>
          <a:blip r:embed="rId3">
            <a:extLst>
              <a:ext uri="{28A0092B-C50C-407E-A947-70E740481C1C}">
                <a14:useLocalDpi xmlns:a14="http://schemas.microsoft.com/office/drawing/2010/main" val="0"/>
              </a:ext>
            </a:extLst>
          </a:blip>
          <a:stretch>
            <a:fillRect/>
          </a:stretch>
        </p:blipFill>
        <p:spPr>
          <a:xfrm>
            <a:off x="4644483" y="1186521"/>
            <a:ext cx="4226316" cy="3189557"/>
          </a:xfrm>
          <a:prstGeom prst="rect">
            <a:avLst/>
          </a:prstGeom>
        </p:spPr>
      </p:pic>
      <p:graphicFrame>
        <p:nvGraphicFramePr>
          <p:cNvPr id="7" name="Table 6">
            <a:extLst>
              <a:ext uri="{FF2B5EF4-FFF2-40B4-BE49-F238E27FC236}">
                <a16:creationId xmlns:a16="http://schemas.microsoft.com/office/drawing/2014/main" id="{7EEDB710-3DC0-DA92-2FEE-C32054F9EAFE}"/>
              </a:ext>
            </a:extLst>
          </p:cNvPr>
          <p:cNvGraphicFramePr>
            <a:graphicFrameLocks noGrp="1"/>
          </p:cNvGraphicFramePr>
          <p:nvPr>
            <p:extLst>
              <p:ext uri="{D42A27DB-BD31-4B8C-83A1-F6EECF244321}">
                <p14:modId xmlns:p14="http://schemas.microsoft.com/office/powerpoint/2010/main" val="649473972"/>
              </p:ext>
            </p:extLst>
          </p:nvPr>
        </p:nvGraphicFramePr>
        <p:xfrm>
          <a:off x="4644483" y="4572000"/>
          <a:ext cx="4114800" cy="1571663"/>
        </p:xfrm>
        <a:graphic>
          <a:graphicData uri="http://schemas.openxmlformats.org/drawingml/2006/table">
            <a:tbl>
              <a:tblPr firstRow="1" firstCol="1" bandRow="1">
                <a:tableStyleId>{5C22544A-7EE6-4342-B048-85BDC9FD1C3A}</a:tableStyleId>
              </a:tblPr>
              <a:tblGrid>
                <a:gridCol w="1222917">
                  <a:extLst>
                    <a:ext uri="{9D8B030D-6E8A-4147-A177-3AD203B41FA5}">
                      <a16:colId xmlns:a16="http://schemas.microsoft.com/office/drawing/2014/main" val="1676609621"/>
                    </a:ext>
                  </a:extLst>
                </a:gridCol>
                <a:gridCol w="990600">
                  <a:extLst>
                    <a:ext uri="{9D8B030D-6E8A-4147-A177-3AD203B41FA5}">
                      <a16:colId xmlns:a16="http://schemas.microsoft.com/office/drawing/2014/main" val="1561586307"/>
                    </a:ext>
                  </a:extLst>
                </a:gridCol>
                <a:gridCol w="1901283">
                  <a:extLst>
                    <a:ext uri="{9D8B030D-6E8A-4147-A177-3AD203B41FA5}">
                      <a16:colId xmlns:a16="http://schemas.microsoft.com/office/drawing/2014/main" val="3362950470"/>
                    </a:ext>
                  </a:extLst>
                </a:gridCol>
              </a:tblGrid>
              <a:tr h="291503">
                <a:tc>
                  <a:txBody>
                    <a:bodyPr/>
                    <a:lstStyle/>
                    <a:p>
                      <a:pPr marL="0" marR="0" algn="ctr">
                        <a:spcBef>
                          <a:spcPts val="0"/>
                        </a:spcBef>
                        <a:spcAft>
                          <a:spcPts val="0"/>
                        </a:spcAft>
                      </a:pPr>
                      <a:r>
                        <a:rPr lang="en-GB" sz="1400">
                          <a:effectLst/>
                          <a:latin typeface="Aptos" panose="020B0004020202020204" pitchFamily="34" charset="0"/>
                        </a:rPr>
                        <a:t> </a:t>
                      </a:r>
                      <a:endParaRPr lang="en-US" sz="2000">
                        <a:effectLst/>
                        <a:latin typeface="Aptos" panose="020B000402020202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a:spcBef>
                          <a:spcPts val="0"/>
                        </a:spcBef>
                        <a:spcAft>
                          <a:spcPts val="0"/>
                        </a:spcAft>
                      </a:pPr>
                      <a:r>
                        <a:rPr lang="en-GB" sz="1400">
                          <a:effectLst/>
                          <a:latin typeface="Aptos" panose="020B0004020202020204" pitchFamily="34" charset="0"/>
                        </a:rPr>
                        <a:t>Rate</a:t>
                      </a:r>
                      <a:endParaRPr lang="en-US" sz="2000">
                        <a:effectLst/>
                        <a:latin typeface="Aptos" panose="020B000402020202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a:spcBef>
                          <a:spcPts val="0"/>
                        </a:spcBef>
                        <a:spcAft>
                          <a:spcPts val="0"/>
                        </a:spcAft>
                      </a:pPr>
                      <a:r>
                        <a:rPr lang="en-GB" sz="1400">
                          <a:effectLst/>
                          <a:latin typeface="Aptos" panose="020B0004020202020204" pitchFamily="34" charset="0"/>
                        </a:rPr>
                        <a:t>Numbers</a:t>
                      </a:r>
                      <a:endParaRPr lang="en-US" sz="2000">
                        <a:effectLst/>
                        <a:latin typeface="Aptos" panose="020B0004020202020204" pitchFamily="34" charset="0"/>
                        <a:ea typeface="Calibri" panose="020F0502020204030204" pitchFamily="34" charset="0"/>
                        <a:cs typeface="Arial" panose="020B0604020202020204" pitchFamily="34" charset="0"/>
                      </a:endParaRPr>
                    </a:p>
                  </a:txBody>
                  <a:tcPr marL="68580" marR="68580" marT="0" marB="0"/>
                </a:tc>
                <a:extLst>
                  <a:ext uri="{0D108BD9-81ED-4DB2-BD59-A6C34878D82A}">
                    <a16:rowId xmlns:a16="http://schemas.microsoft.com/office/drawing/2014/main" val="633084595"/>
                  </a:ext>
                </a:extLst>
              </a:tr>
              <a:tr h="310936">
                <a:tc>
                  <a:txBody>
                    <a:bodyPr/>
                    <a:lstStyle/>
                    <a:p>
                      <a:pPr marL="0" marR="0" algn="ctr">
                        <a:spcBef>
                          <a:spcPts val="0"/>
                        </a:spcBef>
                        <a:spcAft>
                          <a:spcPts val="0"/>
                        </a:spcAft>
                      </a:pPr>
                      <a:r>
                        <a:rPr lang="en-GB" sz="1400" dirty="0">
                          <a:effectLst/>
                          <a:latin typeface="Aptos" panose="020B0004020202020204" pitchFamily="34" charset="0"/>
                        </a:rPr>
                        <a:t>MMR (2020)</a:t>
                      </a:r>
                      <a:endParaRPr lang="en-US" sz="2000" dirty="0">
                        <a:effectLst/>
                        <a:latin typeface="Aptos" panose="020B000402020202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a:spcBef>
                          <a:spcPts val="0"/>
                        </a:spcBef>
                        <a:spcAft>
                          <a:spcPts val="0"/>
                        </a:spcAft>
                      </a:pPr>
                      <a:r>
                        <a:rPr lang="en-GB" sz="1400" dirty="0">
                          <a:effectLst/>
                          <a:latin typeface="Aptos" panose="020B0004020202020204" pitchFamily="34" charset="0"/>
                        </a:rPr>
                        <a:t>835</a:t>
                      </a:r>
                      <a:endParaRPr lang="en-US" sz="2000" dirty="0">
                        <a:effectLst/>
                        <a:latin typeface="Aptos" panose="020B000402020202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a:spcBef>
                          <a:spcPts val="0"/>
                        </a:spcBef>
                        <a:spcAft>
                          <a:spcPts val="0"/>
                        </a:spcAft>
                      </a:pPr>
                      <a:r>
                        <a:rPr lang="en-GB" sz="1400" dirty="0">
                          <a:effectLst/>
                          <a:latin typeface="Aptos" panose="020B0004020202020204" pitchFamily="34" charset="0"/>
                        </a:rPr>
                        <a:t>1,888</a:t>
                      </a:r>
                    </a:p>
                    <a:p>
                      <a:pPr marL="0" marR="0" algn="ctr">
                        <a:spcBef>
                          <a:spcPts val="0"/>
                        </a:spcBef>
                        <a:spcAft>
                          <a:spcPts val="0"/>
                        </a:spcAft>
                      </a:pPr>
                      <a:r>
                        <a:rPr lang="en-GB" sz="1400" dirty="0">
                          <a:effectLst/>
                          <a:latin typeface="Aptos" panose="020B0004020202020204" pitchFamily="34" charset="0"/>
                          <a:ea typeface="Calibri" panose="020F0502020204030204" pitchFamily="34" charset="0"/>
                          <a:cs typeface="Arial" panose="020B0604020202020204" pitchFamily="34" charset="0"/>
                        </a:rPr>
                        <a:t>(1,400 2017)</a:t>
                      </a:r>
                      <a:endParaRPr lang="en-US" sz="2000" dirty="0">
                        <a:effectLst/>
                        <a:latin typeface="Aptos" panose="020B0004020202020204" pitchFamily="34" charset="0"/>
                        <a:ea typeface="Calibri" panose="020F0502020204030204" pitchFamily="34" charset="0"/>
                        <a:cs typeface="Arial" panose="020B0604020202020204" pitchFamily="34" charset="0"/>
                      </a:endParaRPr>
                    </a:p>
                  </a:txBody>
                  <a:tcPr marL="68580" marR="68580" marT="0" marB="0"/>
                </a:tc>
                <a:extLst>
                  <a:ext uri="{0D108BD9-81ED-4DB2-BD59-A6C34878D82A}">
                    <a16:rowId xmlns:a16="http://schemas.microsoft.com/office/drawing/2014/main" val="2990421558"/>
                  </a:ext>
                </a:extLst>
              </a:tr>
              <a:tr h="310936">
                <a:tc>
                  <a:txBody>
                    <a:bodyPr/>
                    <a:lstStyle/>
                    <a:p>
                      <a:pPr marL="0" marR="0" algn="ctr">
                        <a:spcBef>
                          <a:spcPts val="0"/>
                        </a:spcBef>
                        <a:spcAft>
                          <a:spcPts val="0"/>
                        </a:spcAft>
                      </a:pPr>
                      <a:r>
                        <a:rPr lang="en-GB" sz="1400" dirty="0">
                          <a:effectLst/>
                          <a:latin typeface="Aptos" panose="020B0004020202020204" pitchFamily="34" charset="0"/>
                        </a:rPr>
                        <a:t>NMR (2022)</a:t>
                      </a:r>
                      <a:endParaRPr lang="en-US" sz="2000" dirty="0">
                        <a:effectLst/>
                        <a:latin typeface="Aptos" panose="020B000402020202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a:spcBef>
                          <a:spcPts val="0"/>
                        </a:spcBef>
                        <a:spcAft>
                          <a:spcPts val="0"/>
                        </a:spcAft>
                      </a:pPr>
                      <a:r>
                        <a:rPr lang="en-GB" sz="1400" dirty="0">
                          <a:effectLst/>
                          <a:latin typeface="Aptos" panose="020B0004020202020204" pitchFamily="34" charset="0"/>
                        </a:rPr>
                        <a:t>32</a:t>
                      </a:r>
                      <a:endParaRPr lang="en-US" sz="2000" dirty="0">
                        <a:effectLst/>
                        <a:latin typeface="Aptos" panose="020B000402020202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a:spcBef>
                          <a:spcPts val="0"/>
                        </a:spcBef>
                        <a:spcAft>
                          <a:spcPts val="0"/>
                        </a:spcAft>
                      </a:pPr>
                      <a:r>
                        <a:rPr lang="en-GB" sz="1400" dirty="0">
                          <a:effectLst/>
                          <a:latin typeface="Aptos" panose="020B0004020202020204" pitchFamily="34" charset="0"/>
                        </a:rPr>
                        <a:t>7,500</a:t>
                      </a:r>
                    </a:p>
                    <a:p>
                      <a:pPr marL="0" marR="0" algn="ctr">
                        <a:spcBef>
                          <a:spcPts val="0"/>
                        </a:spcBef>
                        <a:spcAft>
                          <a:spcPts val="0"/>
                        </a:spcAft>
                      </a:pPr>
                      <a:r>
                        <a:rPr lang="en-GB" sz="1400" dirty="0">
                          <a:effectLst/>
                          <a:latin typeface="Aptos" panose="020B0004020202020204" pitchFamily="34" charset="0"/>
                          <a:ea typeface="Calibri" panose="020F0502020204030204" pitchFamily="34" charset="0"/>
                          <a:cs typeface="Arial" panose="020B0604020202020204" pitchFamily="34" charset="0"/>
                        </a:rPr>
                        <a:t>(6,646 2020)</a:t>
                      </a:r>
                      <a:endParaRPr lang="en-US" sz="2000" dirty="0">
                        <a:effectLst/>
                        <a:latin typeface="Aptos" panose="020B0004020202020204" pitchFamily="34" charset="0"/>
                        <a:ea typeface="Calibri" panose="020F0502020204030204" pitchFamily="34" charset="0"/>
                        <a:cs typeface="Arial" panose="020B0604020202020204" pitchFamily="34" charset="0"/>
                      </a:endParaRPr>
                    </a:p>
                  </a:txBody>
                  <a:tcPr marL="68580" marR="68580" marT="0" marB="0"/>
                </a:tc>
                <a:extLst>
                  <a:ext uri="{0D108BD9-81ED-4DB2-BD59-A6C34878D82A}">
                    <a16:rowId xmlns:a16="http://schemas.microsoft.com/office/drawing/2014/main" val="3344077179"/>
                  </a:ext>
                </a:extLst>
              </a:tr>
              <a:tr h="310936">
                <a:tc>
                  <a:txBody>
                    <a:bodyPr/>
                    <a:lstStyle/>
                    <a:p>
                      <a:pPr marL="0" marR="0" algn="ctr">
                        <a:spcBef>
                          <a:spcPts val="0"/>
                        </a:spcBef>
                        <a:spcAft>
                          <a:spcPts val="0"/>
                        </a:spcAft>
                      </a:pPr>
                      <a:r>
                        <a:rPr lang="en-GB" sz="1400" dirty="0">
                          <a:effectLst/>
                          <a:latin typeface="Aptos" panose="020B0004020202020204" pitchFamily="34" charset="0"/>
                        </a:rPr>
                        <a:t>SBR (2021)</a:t>
                      </a:r>
                      <a:endParaRPr lang="en-US" sz="2000" dirty="0">
                        <a:effectLst/>
                        <a:latin typeface="Aptos" panose="020B000402020202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a:spcBef>
                          <a:spcPts val="0"/>
                        </a:spcBef>
                        <a:spcAft>
                          <a:spcPts val="0"/>
                        </a:spcAft>
                      </a:pPr>
                      <a:r>
                        <a:rPr lang="en-GB" sz="1400" dirty="0">
                          <a:effectLst/>
                          <a:latin typeface="Aptos" panose="020B0004020202020204" pitchFamily="34" charset="0"/>
                        </a:rPr>
                        <a:t>26</a:t>
                      </a:r>
                      <a:endParaRPr lang="en-US" sz="2000" dirty="0">
                        <a:effectLst/>
                        <a:latin typeface="Aptos" panose="020B000402020202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a:spcBef>
                          <a:spcPts val="0"/>
                        </a:spcBef>
                        <a:spcAft>
                          <a:spcPts val="0"/>
                        </a:spcAft>
                      </a:pPr>
                      <a:r>
                        <a:rPr lang="en-GB" sz="1400" dirty="0">
                          <a:effectLst/>
                          <a:latin typeface="Aptos" panose="020B0004020202020204" pitchFamily="34" charset="0"/>
                        </a:rPr>
                        <a:t>6,300</a:t>
                      </a:r>
                    </a:p>
                    <a:p>
                      <a:pPr marL="0" marR="0" algn="ctr">
                        <a:spcBef>
                          <a:spcPts val="0"/>
                        </a:spcBef>
                        <a:spcAft>
                          <a:spcPts val="0"/>
                        </a:spcAft>
                      </a:pPr>
                      <a:r>
                        <a:rPr lang="en-GB" sz="1400" dirty="0">
                          <a:effectLst/>
                          <a:latin typeface="Aptos" panose="020B0004020202020204" pitchFamily="34" charset="0"/>
                          <a:ea typeface="Calibri" panose="020F0502020204030204" pitchFamily="34" charset="0"/>
                          <a:cs typeface="Arial" panose="020B0604020202020204" pitchFamily="34" charset="0"/>
                        </a:rPr>
                        <a:t>(5,298 2020)</a:t>
                      </a:r>
                      <a:endParaRPr lang="en-US" sz="2000" dirty="0">
                        <a:effectLst/>
                        <a:latin typeface="Aptos" panose="020B0004020202020204" pitchFamily="34" charset="0"/>
                        <a:ea typeface="Calibri" panose="020F0502020204030204" pitchFamily="34" charset="0"/>
                        <a:cs typeface="Arial" panose="020B0604020202020204" pitchFamily="34" charset="0"/>
                      </a:endParaRPr>
                    </a:p>
                  </a:txBody>
                  <a:tcPr marL="68580" marR="68580" marT="0" marB="0"/>
                </a:tc>
                <a:extLst>
                  <a:ext uri="{0D108BD9-81ED-4DB2-BD59-A6C34878D82A}">
                    <a16:rowId xmlns:a16="http://schemas.microsoft.com/office/drawing/2014/main" val="2306679118"/>
                  </a:ext>
                </a:extLst>
              </a:tr>
            </a:tbl>
          </a:graphicData>
        </a:graphic>
      </p:graphicFrame>
      <p:graphicFrame>
        <p:nvGraphicFramePr>
          <p:cNvPr id="8" name="Table 7">
            <a:extLst>
              <a:ext uri="{FF2B5EF4-FFF2-40B4-BE49-F238E27FC236}">
                <a16:creationId xmlns:a16="http://schemas.microsoft.com/office/drawing/2014/main" id="{AE7D616A-C6EC-B9E3-A713-3A3211BD344A}"/>
              </a:ext>
            </a:extLst>
          </p:cNvPr>
          <p:cNvGraphicFramePr>
            <a:graphicFrameLocks noGrp="1"/>
          </p:cNvGraphicFramePr>
          <p:nvPr>
            <p:extLst>
              <p:ext uri="{D42A27DB-BD31-4B8C-83A1-F6EECF244321}">
                <p14:modId xmlns:p14="http://schemas.microsoft.com/office/powerpoint/2010/main" val="1307975424"/>
              </p:ext>
            </p:extLst>
          </p:nvPr>
        </p:nvGraphicFramePr>
        <p:xfrm>
          <a:off x="518532" y="4572000"/>
          <a:ext cx="4038600" cy="1569490"/>
        </p:xfrm>
        <a:graphic>
          <a:graphicData uri="http://schemas.openxmlformats.org/drawingml/2006/table">
            <a:tbl>
              <a:tblPr firstRow="1" firstCol="1" bandRow="1">
                <a:tableStyleId>{5C22544A-7EE6-4342-B048-85BDC9FD1C3A}</a:tableStyleId>
              </a:tblPr>
              <a:tblGrid>
                <a:gridCol w="1295400">
                  <a:extLst>
                    <a:ext uri="{9D8B030D-6E8A-4147-A177-3AD203B41FA5}">
                      <a16:colId xmlns:a16="http://schemas.microsoft.com/office/drawing/2014/main" val="1798101435"/>
                    </a:ext>
                  </a:extLst>
                </a:gridCol>
                <a:gridCol w="1066800">
                  <a:extLst>
                    <a:ext uri="{9D8B030D-6E8A-4147-A177-3AD203B41FA5}">
                      <a16:colId xmlns:a16="http://schemas.microsoft.com/office/drawing/2014/main" val="3632501441"/>
                    </a:ext>
                  </a:extLst>
                </a:gridCol>
                <a:gridCol w="1676400">
                  <a:extLst>
                    <a:ext uri="{9D8B030D-6E8A-4147-A177-3AD203B41FA5}">
                      <a16:colId xmlns:a16="http://schemas.microsoft.com/office/drawing/2014/main" val="2653594853"/>
                    </a:ext>
                  </a:extLst>
                </a:gridCol>
              </a:tblGrid>
              <a:tr h="289330">
                <a:tc>
                  <a:txBody>
                    <a:bodyPr/>
                    <a:lstStyle/>
                    <a:p>
                      <a:pPr marL="0" marR="0" algn="ctr">
                        <a:spcBef>
                          <a:spcPts val="0"/>
                        </a:spcBef>
                        <a:spcAft>
                          <a:spcPts val="0"/>
                        </a:spcAft>
                      </a:pPr>
                      <a:r>
                        <a:rPr lang="en-GB" sz="1400" dirty="0">
                          <a:effectLst/>
                          <a:latin typeface="Aptos" panose="020B0004020202020204" pitchFamily="34" charset="0"/>
                        </a:rPr>
                        <a:t> </a:t>
                      </a:r>
                      <a:endParaRPr lang="en-US" sz="2000" dirty="0">
                        <a:effectLst/>
                        <a:latin typeface="Aptos" panose="020B000402020202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a:spcBef>
                          <a:spcPts val="0"/>
                        </a:spcBef>
                        <a:spcAft>
                          <a:spcPts val="0"/>
                        </a:spcAft>
                      </a:pPr>
                      <a:r>
                        <a:rPr lang="en-GB" sz="1400" dirty="0">
                          <a:effectLst/>
                          <a:latin typeface="Aptos" panose="020B0004020202020204" pitchFamily="34" charset="0"/>
                        </a:rPr>
                        <a:t>Rate</a:t>
                      </a:r>
                      <a:endParaRPr lang="en-US" sz="2000" dirty="0">
                        <a:effectLst/>
                        <a:latin typeface="Aptos" panose="020B000402020202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a:spcBef>
                          <a:spcPts val="0"/>
                        </a:spcBef>
                        <a:spcAft>
                          <a:spcPts val="0"/>
                        </a:spcAft>
                      </a:pPr>
                      <a:r>
                        <a:rPr lang="en-GB" sz="1400" dirty="0">
                          <a:effectLst/>
                          <a:latin typeface="Aptos" panose="020B0004020202020204" pitchFamily="34" charset="0"/>
                        </a:rPr>
                        <a:t>Numbers</a:t>
                      </a:r>
                      <a:endParaRPr lang="en-US" sz="2000" dirty="0">
                        <a:effectLst/>
                        <a:latin typeface="Aptos" panose="020B0004020202020204" pitchFamily="34" charset="0"/>
                        <a:ea typeface="Calibri" panose="020F0502020204030204" pitchFamily="34" charset="0"/>
                        <a:cs typeface="Arial" panose="020B0604020202020204" pitchFamily="34" charset="0"/>
                      </a:endParaRPr>
                    </a:p>
                  </a:txBody>
                  <a:tcPr marL="68580" marR="68580" marT="0" marB="0"/>
                </a:tc>
                <a:extLst>
                  <a:ext uri="{0D108BD9-81ED-4DB2-BD59-A6C34878D82A}">
                    <a16:rowId xmlns:a16="http://schemas.microsoft.com/office/drawing/2014/main" val="2477569893"/>
                  </a:ext>
                </a:extLst>
              </a:tr>
              <a:tr h="311660">
                <a:tc>
                  <a:txBody>
                    <a:bodyPr/>
                    <a:lstStyle/>
                    <a:p>
                      <a:pPr marL="0" marR="0" algn="ctr">
                        <a:spcBef>
                          <a:spcPts val="0"/>
                        </a:spcBef>
                        <a:spcAft>
                          <a:spcPts val="0"/>
                        </a:spcAft>
                      </a:pPr>
                      <a:r>
                        <a:rPr lang="en-GB" sz="1400" dirty="0">
                          <a:effectLst/>
                          <a:latin typeface="Aptos" panose="020B0004020202020204" pitchFamily="34" charset="0"/>
                        </a:rPr>
                        <a:t>MMR (2020)</a:t>
                      </a:r>
                      <a:endParaRPr lang="en-US" sz="2000" dirty="0">
                        <a:effectLst/>
                        <a:latin typeface="Aptos" panose="020B000402020202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a:spcBef>
                          <a:spcPts val="0"/>
                        </a:spcBef>
                        <a:spcAft>
                          <a:spcPts val="0"/>
                        </a:spcAft>
                      </a:pPr>
                      <a:r>
                        <a:rPr lang="en-GB" sz="1400" dirty="0">
                          <a:effectLst/>
                          <a:latin typeface="Aptos" panose="020B0004020202020204" pitchFamily="34" charset="0"/>
                        </a:rPr>
                        <a:t>1047</a:t>
                      </a:r>
                      <a:endParaRPr lang="en-US" sz="2000" dirty="0">
                        <a:effectLst/>
                        <a:latin typeface="Aptos" panose="020B000402020202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a:spcBef>
                          <a:spcPts val="0"/>
                        </a:spcBef>
                        <a:spcAft>
                          <a:spcPts val="0"/>
                        </a:spcAft>
                      </a:pPr>
                      <a:r>
                        <a:rPr lang="en-GB" sz="1400" dirty="0">
                          <a:effectLst/>
                          <a:latin typeface="Aptos" panose="020B0004020202020204" pitchFamily="34" charset="0"/>
                        </a:rPr>
                        <a:t>81,747</a:t>
                      </a:r>
                    </a:p>
                    <a:p>
                      <a:pPr marL="0" marR="0" algn="ctr">
                        <a:spcBef>
                          <a:spcPts val="0"/>
                        </a:spcBef>
                        <a:spcAft>
                          <a:spcPts val="0"/>
                        </a:spcAft>
                      </a:pPr>
                      <a:r>
                        <a:rPr lang="en-GB" sz="1400" dirty="0">
                          <a:effectLst/>
                          <a:latin typeface="Aptos" panose="020B0004020202020204" pitchFamily="34" charset="0"/>
                          <a:ea typeface="Calibri" panose="020F0502020204030204" pitchFamily="34" charset="0"/>
                          <a:cs typeface="Arial" panose="020B0604020202020204" pitchFamily="34" charset="0"/>
                        </a:rPr>
                        <a:t>(67,000 2017)</a:t>
                      </a:r>
                      <a:endParaRPr lang="en-US" sz="2000" dirty="0">
                        <a:effectLst/>
                        <a:latin typeface="Aptos" panose="020B0004020202020204" pitchFamily="34" charset="0"/>
                        <a:ea typeface="Calibri" panose="020F0502020204030204" pitchFamily="34" charset="0"/>
                        <a:cs typeface="Arial" panose="020B0604020202020204" pitchFamily="34" charset="0"/>
                      </a:endParaRPr>
                    </a:p>
                  </a:txBody>
                  <a:tcPr marL="68580" marR="68580" marT="0" marB="0"/>
                </a:tc>
                <a:extLst>
                  <a:ext uri="{0D108BD9-81ED-4DB2-BD59-A6C34878D82A}">
                    <a16:rowId xmlns:a16="http://schemas.microsoft.com/office/drawing/2014/main" val="2716846386"/>
                  </a:ext>
                </a:extLst>
              </a:tr>
              <a:tr h="311660">
                <a:tc>
                  <a:txBody>
                    <a:bodyPr/>
                    <a:lstStyle/>
                    <a:p>
                      <a:pPr marL="0" marR="0" algn="ctr">
                        <a:spcBef>
                          <a:spcPts val="0"/>
                        </a:spcBef>
                        <a:spcAft>
                          <a:spcPts val="0"/>
                        </a:spcAft>
                      </a:pPr>
                      <a:r>
                        <a:rPr lang="en-GB" sz="1400" dirty="0">
                          <a:effectLst/>
                          <a:latin typeface="Aptos" panose="020B0004020202020204" pitchFamily="34" charset="0"/>
                        </a:rPr>
                        <a:t>NMR (2022)</a:t>
                      </a:r>
                      <a:endParaRPr lang="en-US" sz="2000" dirty="0">
                        <a:effectLst/>
                        <a:latin typeface="Aptos" panose="020B000402020202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a:spcBef>
                          <a:spcPts val="0"/>
                        </a:spcBef>
                        <a:spcAft>
                          <a:spcPts val="0"/>
                        </a:spcAft>
                      </a:pPr>
                      <a:r>
                        <a:rPr lang="en-GB" sz="1400" dirty="0">
                          <a:effectLst/>
                          <a:latin typeface="Aptos" panose="020B0004020202020204" pitchFamily="34" charset="0"/>
                        </a:rPr>
                        <a:t>34</a:t>
                      </a:r>
                      <a:endParaRPr lang="en-US" sz="2000" dirty="0">
                        <a:effectLst/>
                        <a:latin typeface="Aptos" panose="020B000402020202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a:spcBef>
                          <a:spcPts val="0"/>
                        </a:spcBef>
                        <a:spcAft>
                          <a:spcPts val="0"/>
                        </a:spcAft>
                      </a:pPr>
                      <a:r>
                        <a:rPr lang="en-GB" sz="1400" dirty="0">
                          <a:effectLst/>
                          <a:latin typeface="Aptos" panose="020B0004020202020204" pitchFamily="34" charset="0"/>
                        </a:rPr>
                        <a:t>274,500</a:t>
                      </a:r>
                    </a:p>
                    <a:p>
                      <a:pPr marL="0" marR="0" algn="ctr">
                        <a:spcBef>
                          <a:spcPts val="0"/>
                        </a:spcBef>
                        <a:spcAft>
                          <a:spcPts val="0"/>
                        </a:spcAft>
                      </a:pPr>
                      <a:r>
                        <a:rPr lang="en-GB" sz="1400" dirty="0">
                          <a:effectLst/>
                          <a:latin typeface="Aptos" panose="020B0004020202020204" pitchFamily="34" charset="0"/>
                          <a:ea typeface="Calibri" panose="020F0502020204030204" pitchFamily="34" charset="0"/>
                          <a:cs typeface="Arial" panose="020B0604020202020204" pitchFamily="34" charset="0"/>
                        </a:rPr>
                        <a:t>(269,897 2020)</a:t>
                      </a:r>
                      <a:endParaRPr lang="en-US" sz="2000" dirty="0">
                        <a:effectLst/>
                        <a:latin typeface="Aptos" panose="020B0004020202020204" pitchFamily="34" charset="0"/>
                        <a:ea typeface="Calibri" panose="020F0502020204030204" pitchFamily="34" charset="0"/>
                        <a:cs typeface="Arial" panose="020B0604020202020204" pitchFamily="34" charset="0"/>
                      </a:endParaRPr>
                    </a:p>
                  </a:txBody>
                  <a:tcPr marL="68580" marR="68580" marT="0" marB="0"/>
                </a:tc>
                <a:extLst>
                  <a:ext uri="{0D108BD9-81ED-4DB2-BD59-A6C34878D82A}">
                    <a16:rowId xmlns:a16="http://schemas.microsoft.com/office/drawing/2014/main" val="3376531721"/>
                  </a:ext>
                </a:extLst>
              </a:tr>
              <a:tr h="311660">
                <a:tc>
                  <a:txBody>
                    <a:bodyPr/>
                    <a:lstStyle/>
                    <a:p>
                      <a:pPr marL="0" marR="0" algn="ctr">
                        <a:spcBef>
                          <a:spcPts val="0"/>
                        </a:spcBef>
                        <a:spcAft>
                          <a:spcPts val="0"/>
                        </a:spcAft>
                      </a:pPr>
                      <a:r>
                        <a:rPr lang="en-GB" sz="1400" dirty="0">
                          <a:effectLst/>
                          <a:latin typeface="Aptos" panose="020B0004020202020204" pitchFamily="34" charset="0"/>
                        </a:rPr>
                        <a:t>SBR (2021)</a:t>
                      </a:r>
                      <a:endParaRPr lang="en-US" sz="2000" dirty="0">
                        <a:effectLst/>
                        <a:latin typeface="Aptos" panose="020B000402020202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a:spcBef>
                          <a:spcPts val="0"/>
                        </a:spcBef>
                        <a:spcAft>
                          <a:spcPts val="0"/>
                        </a:spcAft>
                      </a:pPr>
                      <a:r>
                        <a:rPr lang="en-GB" sz="1400" dirty="0">
                          <a:effectLst/>
                          <a:latin typeface="Aptos" panose="020B0004020202020204" pitchFamily="34" charset="0"/>
                        </a:rPr>
                        <a:t>23</a:t>
                      </a:r>
                      <a:endParaRPr lang="en-US" sz="2000" dirty="0">
                        <a:effectLst/>
                        <a:latin typeface="Aptos" panose="020B000402020202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ctr">
                        <a:spcBef>
                          <a:spcPts val="0"/>
                        </a:spcBef>
                        <a:spcAft>
                          <a:spcPts val="0"/>
                        </a:spcAft>
                      </a:pPr>
                      <a:r>
                        <a:rPr lang="en-GB" sz="1400" dirty="0">
                          <a:effectLst/>
                          <a:latin typeface="Aptos" panose="020B0004020202020204" pitchFamily="34" charset="0"/>
                        </a:rPr>
                        <a:t>182,300</a:t>
                      </a:r>
                    </a:p>
                    <a:p>
                      <a:pPr marL="0" marR="0" algn="ctr">
                        <a:spcBef>
                          <a:spcPts val="0"/>
                        </a:spcBef>
                        <a:spcAft>
                          <a:spcPts val="0"/>
                        </a:spcAft>
                      </a:pPr>
                      <a:r>
                        <a:rPr lang="en-GB" sz="1400" dirty="0">
                          <a:effectLst/>
                          <a:latin typeface="Aptos" panose="020B0004020202020204" pitchFamily="34" charset="0"/>
                          <a:ea typeface="Calibri" panose="020F0502020204030204" pitchFamily="34" charset="0"/>
                          <a:cs typeface="Arial" panose="020B0604020202020204" pitchFamily="34" charset="0"/>
                        </a:rPr>
                        <a:t>(149,396 2020)</a:t>
                      </a:r>
                      <a:endParaRPr lang="en-US" sz="2000" dirty="0">
                        <a:effectLst/>
                        <a:latin typeface="Aptos" panose="020B0004020202020204" pitchFamily="34" charset="0"/>
                        <a:ea typeface="Calibri" panose="020F0502020204030204" pitchFamily="34" charset="0"/>
                        <a:cs typeface="Arial" panose="020B0604020202020204" pitchFamily="34" charset="0"/>
                      </a:endParaRPr>
                    </a:p>
                  </a:txBody>
                  <a:tcPr marL="68580" marR="68580" marT="0" marB="0"/>
                </a:tc>
                <a:extLst>
                  <a:ext uri="{0D108BD9-81ED-4DB2-BD59-A6C34878D82A}">
                    <a16:rowId xmlns:a16="http://schemas.microsoft.com/office/drawing/2014/main" val="4188139550"/>
                  </a:ext>
                </a:extLst>
              </a:tr>
            </a:tbl>
          </a:graphicData>
        </a:graphic>
      </p:graphicFrame>
    </p:spTree>
    <p:extLst>
      <p:ext uri="{BB962C8B-B14F-4D97-AF65-F5344CB8AC3E}">
        <p14:creationId xmlns:p14="http://schemas.microsoft.com/office/powerpoint/2010/main" val="372766922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E7E4F3-5E23-22F3-4C4C-4A7BAD9A6C2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1835185-2F5C-2C3A-1564-DAECF5C48592}"/>
              </a:ext>
            </a:extLst>
          </p:cNvPr>
          <p:cNvSpPr>
            <a:spLocks noGrp="1"/>
          </p:cNvSpPr>
          <p:nvPr>
            <p:ph type="title"/>
          </p:nvPr>
        </p:nvSpPr>
        <p:spPr>
          <a:xfrm>
            <a:off x="428625" y="228600"/>
            <a:ext cx="8305800" cy="533400"/>
          </a:xfrm>
        </p:spPr>
        <p:txBody>
          <a:bodyPr/>
          <a:lstStyle/>
          <a:p>
            <a:r>
              <a:rPr lang="en-US" sz="2800" b="1" dirty="0">
                <a:ea typeface="MS PGothic"/>
              </a:rPr>
              <a:t>CAR Context: </a:t>
            </a:r>
            <a:r>
              <a:rPr lang="en-US" sz="2800" b="1" dirty="0" err="1">
                <a:ea typeface="MS PGothic"/>
              </a:rPr>
              <a:t>Bocaranga-koui</a:t>
            </a:r>
            <a:r>
              <a:rPr lang="en-US" sz="2800" b="1" dirty="0">
                <a:ea typeface="MS PGothic"/>
              </a:rPr>
              <a:t>, Nana-</a:t>
            </a:r>
            <a:r>
              <a:rPr lang="en-US" sz="2800" b="1" dirty="0" err="1">
                <a:ea typeface="MS PGothic"/>
              </a:rPr>
              <a:t>Grébizi</a:t>
            </a:r>
            <a:r>
              <a:rPr lang="en-US" sz="2800" b="1" dirty="0">
                <a:ea typeface="MS PGothic"/>
              </a:rPr>
              <a:t>, and Haut-</a:t>
            </a:r>
            <a:r>
              <a:rPr lang="en-US" sz="2800" b="1" dirty="0" err="1">
                <a:ea typeface="MS PGothic"/>
              </a:rPr>
              <a:t>Mbomou</a:t>
            </a:r>
            <a:r>
              <a:rPr lang="en-US" sz="2800" b="1" dirty="0">
                <a:ea typeface="MS PGothic"/>
              </a:rPr>
              <a:t> prefectures</a:t>
            </a:r>
            <a:endParaRPr lang="en-GB" sz="2800" b="1" dirty="0">
              <a:ea typeface="MS PGothic"/>
            </a:endParaRPr>
          </a:p>
        </p:txBody>
      </p:sp>
      <p:sp>
        <p:nvSpPr>
          <p:cNvPr id="3" name="Content Placeholder 2">
            <a:extLst>
              <a:ext uri="{FF2B5EF4-FFF2-40B4-BE49-F238E27FC236}">
                <a16:creationId xmlns:a16="http://schemas.microsoft.com/office/drawing/2014/main" id="{430852F5-8898-C5EB-3650-706DDCACDB17}"/>
              </a:ext>
            </a:extLst>
          </p:cNvPr>
          <p:cNvSpPr>
            <a:spLocks noGrp="1"/>
          </p:cNvSpPr>
          <p:nvPr>
            <p:ph idx="1"/>
          </p:nvPr>
        </p:nvSpPr>
        <p:spPr>
          <a:xfrm>
            <a:off x="457200" y="1219200"/>
            <a:ext cx="8305800" cy="4343400"/>
          </a:xfrm>
        </p:spPr>
        <p:txBody>
          <a:bodyPr/>
          <a:lstStyle/>
          <a:p>
            <a:pPr marL="457200" indent="-457200">
              <a:spcBef>
                <a:spcPts val="600"/>
              </a:spcBef>
              <a:spcAft>
                <a:spcPts val="600"/>
              </a:spcAft>
              <a:buFont typeface="Arial" panose="020B0604020202020204" pitchFamily="34" charset="0"/>
              <a:buChar char="•"/>
            </a:pPr>
            <a:r>
              <a:rPr lang="en-GB" sz="1600" dirty="0">
                <a:latin typeface="Arial"/>
                <a:ea typeface="Calibri"/>
                <a:cs typeface="Arial"/>
              </a:rPr>
              <a:t>Of the 8 BEmONC facilities, </a:t>
            </a:r>
            <a:r>
              <a:rPr lang="en-GB" sz="1600" b="1" dirty="0">
                <a:latin typeface="Arial"/>
                <a:ea typeface="Calibri"/>
                <a:cs typeface="Arial"/>
              </a:rPr>
              <a:t>only 4 operate 24 hours/day</a:t>
            </a:r>
            <a:r>
              <a:rPr lang="en-GB" sz="1600" dirty="0">
                <a:latin typeface="Arial"/>
                <a:ea typeface="Calibri"/>
                <a:cs typeface="Arial"/>
              </a:rPr>
              <a:t> through on-call services, with the facility open 8-9 hours/day. Among the 3 CEmONC facilities, they all made services available 24/7 but with limited routine operating hours. </a:t>
            </a:r>
            <a:endParaRPr lang="en-GB" sz="1600" dirty="0">
              <a:latin typeface="Arial"/>
              <a:ea typeface="Calibri" panose="020F0502020204030204" pitchFamily="34" charset="0"/>
              <a:cs typeface="Arial"/>
            </a:endParaRPr>
          </a:p>
          <a:p>
            <a:pPr marL="457200" indent="-457200">
              <a:spcBef>
                <a:spcPts val="600"/>
              </a:spcBef>
              <a:spcAft>
                <a:spcPts val="600"/>
              </a:spcAft>
              <a:buFont typeface="Arial" panose="020B0604020202020204" pitchFamily="34" charset="0"/>
              <a:buChar char="•"/>
            </a:pPr>
            <a:r>
              <a:rPr lang="en-GB" sz="1600" dirty="0">
                <a:latin typeface="Arial"/>
                <a:ea typeface="Calibri"/>
                <a:cs typeface="Arial"/>
              </a:rPr>
              <a:t>Distance to the nearest facility with a SNCU or NICU was reported as between 5 and 45km, </a:t>
            </a:r>
            <a:r>
              <a:rPr lang="en-GB" sz="1600" b="1" dirty="0">
                <a:latin typeface="Arial"/>
                <a:ea typeface="Calibri"/>
                <a:cs typeface="Arial"/>
              </a:rPr>
              <a:t>with the time it takes to travel up to 2 hours</a:t>
            </a:r>
          </a:p>
          <a:p>
            <a:pPr marL="457200" indent="-457200">
              <a:spcBef>
                <a:spcPts val="600"/>
              </a:spcBef>
              <a:spcAft>
                <a:spcPts val="600"/>
              </a:spcAft>
              <a:buFont typeface="Arial" panose="020B0604020202020204" pitchFamily="34" charset="0"/>
              <a:buChar char="•"/>
            </a:pPr>
            <a:r>
              <a:rPr lang="en-GB" sz="1600" dirty="0">
                <a:latin typeface="Arial"/>
                <a:ea typeface="Calibri"/>
                <a:cs typeface="Arial"/>
              </a:rPr>
              <a:t>There were immensely varied responses on when a client may need to pay for fuel or transportation during referral</a:t>
            </a:r>
          </a:p>
          <a:p>
            <a:pPr marL="457200" indent="-457200">
              <a:spcBef>
                <a:spcPts val="600"/>
              </a:spcBef>
              <a:spcAft>
                <a:spcPts val="600"/>
              </a:spcAft>
              <a:buFont typeface="Arial" panose="020B0604020202020204" pitchFamily="34" charset="0"/>
              <a:buChar char="•"/>
            </a:pPr>
            <a:r>
              <a:rPr lang="en-GB" sz="1600" dirty="0">
                <a:effectLst/>
                <a:latin typeface="Arial"/>
                <a:ea typeface="Calibri"/>
                <a:cs typeface="Arial"/>
              </a:rPr>
              <a:t>In terms of communication between facilities, </a:t>
            </a:r>
            <a:r>
              <a:rPr lang="en-GB" sz="1600" b="1" dirty="0">
                <a:effectLst/>
                <a:latin typeface="Arial"/>
                <a:ea typeface="Calibri"/>
                <a:cs typeface="Arial"/>
              </a:rPr>
              <a:t>5 facilities reported never calling the receiving facility to notify of a referral</a:t>
            </a:r>
            <a:r>
              <a:rPr lang="en-GB" sz="1600" dirty="0">
                <a:effectLst/>
                <a:latin typeface="Arial"/>
                <a:ea typeface="Calibri"/>
                <a:cs typeface="Arial"/>
              </a:rPr>
              <a:t>, 2 responded sometimes, and 3 reported systematically doing so (n=10)</a:t>
            </a:r>
          </a:p>
          <a:p>
            <a:pPr marL="457200" indent="-457200">
              <a:spcBef>
                <a:spcPts val="600"/>
              </a:spcBef>
              <a:spcAft>
                <a:spcPts val="600"/>
              </a:spcAft>
              <a:buFont typeface="Arial" panose="020B0604020202020204" pitchFamily="34" charset="0"/>
              <a:buChar char="•"/>
            </a:pPr>
            <a:r>
              <a:rPr lang="en-GB" sz="1600" dirty="0">
                <a:latin typeface="Arial"/>
                <a:ea typeface="Calibri"/>
                <a:cs typeface="Arial"/>
              </a:rPr>
              <a:t>When asked how often referred patients travel with a transfer form, 6 said always, with </a:t>
            </a:r>
            <a:r>
              <a:rPr lang="en-GB" sz="1600" b="1" dirty="0">
                <a:latin typeface="Arial"/>
                <a:ea typeface="Calibri"/>
                <a:cs typeface="Arial"/>
              </a:rPr>
              <a:t>4 reporting rarely or never doing so </a:t>
            </a:r>
            <a:r>
              <a:rPr lang="en-GB" sz="1600" dirty="0">
                <a:latin typeface="Arial"/>
                <a:ea typeface="Calibri"/>
                <a:cs typeface="Arial"/>
              </a:rPr>
              <a:t>(n=10). </a:t>
            </a:r>
            <a:endParaRPr lang="en-GB" sz="1600" dirty="0">
              <a:latin typeface="Arial"/>
              <a:ea typeface="Calibri" panose="020F0502020204030204" pitchFamily="34" charset="0"/>
              <a:cs typeface="Arial" panose="020B0604020202020204" pitchFamily="34" charset="0"/>
            </a:endParaRPr>
          </a:p>
          <a:p>
            <a:pPr marL="457200" indent="-457200">
              <a:spcBef>
                <a:spcPts val="600"/>
              </a:spcBef>
              <a:spcAft>
                <a:spcPts val="600"/>
              </a:spcAft>
              <a:buFont typeface="Arial" panose="020B0604020202020204" pitchFamily="34" charset="0"/>
              <a:buChar char="•"/>
            </a:pPr>
            <a:r>
              <a:rPr lang="en-GB" sz="1600" dirty="0">
                <a:latin typeface="Arial"/>
                <a:ea typeface="Calibri"/>
                <a:cs typeface="Arial"/>
              </a:rPr>
              <a:t>Feedback loops allowed for referring facilities to receive feedback on a referred patient at least sometimes in 8 cases, and medical staff accompanied patients during referral at least sometimes in 6 facilities.</a:t>
            </a:r>
            <a:endParaRPr lang="en-GB" sz="1600" dirty="0">
              <a:effectLst/>
              <a:latin typeface="Arial"/>
              <a:ea typeface="Calibri"/>
              <a:cs typeface="Arial"/>
            </a:endParaRPr>
          </a:p>
        </p:txBody>
      </p:sp>
    </p:spTree>
    <p:extLst>
      <p:ext uri="{BB962C8B-B14F-4D97-AF65-F5344CB8AC3E}">
        <p14:creationId xmlns:p14="http://schemas.microsoft.com/office/powerpoint/2010/main" val="2166390690"/>
      </p:ext>
    </p:extLst>
  </p:cSld>
  <p:clrMapOvr>
    <a:masterClrMapping/>
  </p:clrMapOvr>
  <p:transition spd="slow"/>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678E8CE-93CD-3D1F-7F68-C8A9B86437CC}"/>
              </a:ext>
            </a:extLst>
          </p:cNvPr>
          <p:cNvSpPr>
            <a:spLocks noGrp="1"/>
          </p:cNvSpPr>
          <p:nvPr>
            <p:ph type="title"/>
          </p:nvPr>
        </p:nvSpPr>
        <p:spPr>
          <a:xfrm>
            <a:off x="267286" y="457200"/>
            <a:ext cx="8609428" cy="457200"/>
          </a:xfrm>
          <a:solidFill>
            <a:srgbClr val="FFC000"/>
          </a:solidFill>
        </p:spPr>
        <p:txBody>
          <a:bodyPr>
            <a:normAutofit/>
          </a:bodyPr>
          <a:lstStyle/>
          <a:p>
            <a:r>
              <a:rPr lang="en-US" sz="2100" b="1" dirty="0"/>
              <a:t>Capacity of CAR Facilities to Perform Signal Functions</a:t>
            </a:r>
          </a:p>
        </p:txBody>
      </p:sp>
      <p:sp>
        <p:nvSpPr>
          <p:cNvPr id="8" name="TextBox 7">
            <a:extLst>
              <a:ext uri="{FF2B5EF4-FFF2-40B4-BE49-F238E27FC236}">
                <a16:creationId xmlns:a16="http://schemas.microsoft.com/office/drawing/2014/main" id="{8D085501-4876-1EBB-5DFD-1A349CBE82DE}"/>
              </a:ext>
            </a:extLst>
          </p:cNvPr>
          <p:cNvSpPr txBox="1"/>
          <p:nvPr/>
        </p:nvSpPr>
        <p:spPr>
          <a:xfrm>
            <a:off x="267286" y="1143000"/>
            <a:ext cx="2951578" cy="4419158"/>
          </a:xfrm>
          <a:prstGeom prst="rect">
            <a:avLst/>
          </a:prstGeom>
          <a:noFill/>
        </p:spPr>
        <p:txBody>
          <a:bodyPr wrap="square" lIns="68580" tIns="34290" rIns="68580" bIns="34290" rtlCol="0" anchor="t">
            <a:spAutoFit/>
          </a:bodyPr>
          <a:lstStyle/>
          <a:p>
            <a:pPr marL="214313" indent="-214313">
              <a:spcBef>
                <a:spcPts val="450"/>
              </a:spcBef>
              <a:buFont typeface="Arial" panose="020B0604020202020204" pitchFamily="34" charset="0"/>
              <a:buChar char="•"/>
            </a:pPr>
            <a:r>
              <a:rPr lang="en-US" sz="1400" b="1" dirty="0">
                <a:cs typeface="Arial" panose="020B0604020202020204" pitchFamily="34" charset="0"/>
              </a:rPr>
              <a:t>Assisted vaginal delivery </a:t>
            </a:r>
            <a:r>
              <a:rPr lang="en-US" sz="1400" dirty="0">
                <a:cs typeface="Arial" panose="020B0604020202020204" pitchFamily="34" charset="0"/>
              </a:rPr>
              <a:t>– reasons for not performing were primarily lack of functioning equipment/supplies</a:t>
            </a:r>
          </a:p>
          <a:p>
            <a:pPr marL="214313" indent="-214313">
              <a:spcBef>
                <a:spcPts val="450"/>
              </a:spcBef>
              <a:buFont typeface="Arial" panose="020B0604020202020204" pitchFamily="34" charset="0"/>
              <a:buChar char="•"/>
            </a:pPr>
            <a:r>
              <a:rPr lang="en-US" sz="1400" b="1" dirty="0">
                <a:cs typeface="Arial" panose="020B0604020202020204" pitchFamily="34" charset="0"/>
              </a:rPr>
              <a:t>Removal of retained products </a:t>
            </a:r>
            <a:r>
              <a:rPr lang="en-US" sz="1400" dirty="0">
                <a:cs typeface="Arial" panose="020B0604020202020204" pitchFamily="34" charset="0"/>
              </a:rPr>
              <a:t>– reasons for inability to perform were primarily lack of training</a:t>
            </a:r>
          </a:p>
          <a:p>
            <a:pPr marL="213995" indent="-213995">
              <a:spcBef>
                <a:spcPts val="450"/>
              </a:spcBef>
              <a:buFont typeface="Arial" panose="020B0604020202020204" pitchFamily="34" charset="0"/>
              <a:buChar char="•"/>
            </a:pPr>
            <a:r>
              <a:rPr lang="en-US" sz="1400" b="1" dirty="0">
                <a:latin typeface="Arial"/>
                <a:ea typeface="ヒラギノ角ゴ Pro W3"/>
                <a:cs typeface="Arial"/>
              </a:rPr>
              <a:t>Administer anticonvulsant – </a:t>
            </a:r>
            <a:r>
              <a:rPr lang="en-US" sz="1400" dirty="0">
                <a:latin typeface="Arial"/>
                <a:ea typeface="ヒラギノ角ゴ Pro W3"/>
                <a:cs typeface="Arial"/>
              </a:rPr>
              <a:t>supply chain was cited as the biggest barrier</a:t>
            </a:r>
          </a:p>
          <a:p>
            <a:pPr marL="214313" indent="-214313">
              <a:spcBef>
                <a:spcPts val="450"/>
              </a:spcBef>
              <a:buFont typeface="Arial" panose="020B0604020202020204" pitchFamily="34" charset="0"/>
              <a:buChar char="•"/>
            </a:pPr>
            <a:r>
              <a:rPr lang="en-US" sz="1400" b="1" dirty="0">
                <a:latin typeface="Arial"/>
                <a:cs typeface="Arial"/>
              </a:rPr>
              <a:t>Administer uterotonic </a:t>
            </a:r>
            <a:r>
              <a:rPr lang="en-US" sz="1400" dirty="0">
                <a:latin typeface="Arial"/>
                <a:cs typeface="Arial"/>
              </a:rPr>
              <a:t>– only 38% reported doing so for induction, and 63% for prevention of PPH</a:t>
            </a:r>
          </a:p>
          <a:p>
            <a:pPr marL="214313" indent="-214313">
              <a:spcBef>
                <a:spcPts val="450"/>
              </a:spcBef>
              <a:buFont typeface="Arial" panose="020B0604020202020204" pitchFamily="34" charset="0"/>
              <a:buChar char="•"/>
            </a:pPr>
            <a:r>
              <a:rPr lang="en-US" sz="1400" b="1" dirty="0">
                <a:latin typeface="Arial"/>
                <a:cs typeface="Arial"/>
              </a:rPr>
              <a:t>Of the 3 CEmONC facilities assessed</a:t>
            </a:r>
            <a:r>
              <a:rPr lang="en-US" sz="1400" dirty="0">
                <a:latin typeface="Arial"/>
                <a:cs typeface="Arial"/>
              </a:rPr>
              <a:t>, 2 performed all 9 signal functions, while 1 did not administer uterotonics for induction</a:t>
            </a:r>
          </a:p>
        </p:txBody>
      </p:sp>
      <p:graphicFrame>
        <p:nvGraphicFramePr>
          <p:cNvPr id="12" name="Chart 11">
            <a:extLst>
              <a:ext uri="{FF2B5EF4-FFF2-40B4-BE49-F238E27FC236}">
                <a16:creationId xmlns:a16="http://schemas.microsoft.com/office/drawing/2014/main" id="{7FD0F489-A54F-CCA3-E23C-4325667B5CE5}"/>
              </a:ext>
            </a:extLst>
          </p:cNvPr>
          <p:cNvGraphicFramePr>
            <a:graphicFrameLocks/>
          </p:cNvGraphicFramePr>
          <p:nvPr>
            <p:extLst>
              <p:ext uri="{D42A27DB-BD31-4B8C-83A1-F6EECF244321}">
                <p14:modId xmlns:p14="http://schemas.microsoft.com/office/powerpoint/2010/main" val="3103662996"/>
              </p:ext>
            </p:extLst>
          </p:nvPr>
        </p:nvGraphicFramePr>
        <p:xfrm>
          <a:off x="3463290" y="1219200"/>
          <a:ext cx="5528310" cy="41910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414099820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678E8CE-93CD-3D1F-7F68-C8A9B86437CC}"/>
              </a:ext>
            </a:extLst>
          </p:cNvPr>
          <p:cNvSpPr>
            <a:spLocks noGrp="1"/>
          </p:cNvSpPr>
          <p:nvPr>
            <p:ph type="title"/>
          </p:nvPr>
        </p:nvSpPr>
        <p:spPr>
          <a:xfrm>
            <a:off x="333851" y="533400"/>
            <a:ext cx="8609428" cy="457200"/>
          </a:xfrm>
          <a:solidFill>
            <a:srgbClr val="FFC000"/>
          </a:solidFill>
        </p:spPr>
        <p:txBody>
          <a:bodyPr>
            <a:normAutofit/>
          </a:bodyPr>
          <a:lstStyle/>
          <a:p>
            <a:r>
              <a:rPr lang="en-GB" sz="2100" b="1" dirty="0">
                <a:ea typeface="Calibri"/>
              </a:rPr>
              <a:t>Transport of Referrals</a:t>
            </a:r>
            <a:endParaRPr lang="en-US" sz="2100" b="1">
              <a:ea typeface="Calibri"/>
            </a:endParaRPr>
          </a:p>
        </p:txBody>
      </p:sp>
      <p:sp>
        <p:nvSpPr>
          <p:cNvPr id="6" name="TextBox 5">
            <a:extLst>
              <a:ext uri="{FF2B5EF4-FFF2-40B4-BE49-F238E27FC236}">
                <a16:creationId xmlns:a16="http://schemas.microsoft.com/office/drawing/2014/main" id="{D5465C38-EA58-5F4E-DCE6-5F042EAD700F}"/>
              </a:ext>
            </a:extLst>
          </p:cNvPr>
          <p:cNvSpPr txBox="1"/>
          <p:nvPr/>
        </p:nvSpPr>
        <p:spPr>
          <a:xfrm>
            <a:off x="333851" y="2009380"/>
            <a:ext cx="2183074" cy="2839239"/>
          </a:xfrm>
          <a:prstGeom prst="rect">
            <a:avLst/>
          </a:prstGeom>
          <a:noFill/>
        </p:spPr>
        <p:txBody>
          <a:bodyPr wrap="square" lIns="68580" tIns="34290" rIns="68580" bIns="34290" rtlCol="0" anchor="t">
            <a:spAutoFit/>
          </a:bodyPr>
          <a:lstStyle/>
          <a:p>
            <a:pPr>
              <a:tabLst>
                <a:tab pos="657225" algn="l"/>
              </a:tabLst>
            </a:pPr>
            <a:r>
              <a:rPr lang="en-GB" sz="1800" dirty="0">
                <a:latin typeface="Arial"/>
                <a:ea typeface="Calibri"/>
                <a:cs typeface="Arial"/>
              </a:rPr>
              <a:t>Among 2 of 3 CEmONC facilities, 1 had its own means of transport, both reported using partner vehicles, and one relied on patients to arrange their own transport.</a:t>
            </a:r>
          </a:p>
          <a:p>
            <a:pPr marL="214313" indent="-214313">
              <a:buFont typeface="Arial" panose="020B0604020202020204" pitchFamily="34" charset="0"/>
              <a:buChar char="•"/>
              <a:tabLst>
                <a:tab pos="657225" algn="l"/>
              </a:tabLst>
            </a:pPr>
            <a:endParaRPr lang="en-GB" sz="1800" dirty="0">
              <a:latin typeface="Aptos" panose="020B0004020202020204" pitchFamily="34" charset="0"/>
              <a:ea typeface="Calibri" panose="020F0502020204030204" pitchFamily="34" charset="0"/>
              <a:cs typeface="Arial" panose="020B0604020202020204" pitchFamily="34" charset="0"/>
            </a:endParaRPr>
          </a:p>
        </p:txBody>
      </p:sp>
      <p:graphicFrame>
        <p:nvGraphicFramePr>
          <p:cNvPr id="4" name="Chart 3">
            <a:extLst>
              <a:ext uri="{FF2B5EF4-FFF2-40B4-BE49-F238E27FC236}">
                <a16:creationId xmlns:a16="http://schemas.microsoft.com/office/drawing/2014/main" id="{C9E8AA7F-FFFB-B623-C680-D231EE78A660}"/>
              </a:ext>
            </a:extLst>
          </p:cNvPr>
          <p:cNvGraphicFramePr>
            <a:graphicFrameLocks/>
          </p:cNvGraphicFramePr>
          <p:nvPr>
            <p:extLst>
              <p:ext uri="{D42A27DB-BD31-4B8C-83A1-F6EECF244321}">
                <p14:modId xmlns:p14="http://schemas.microsoft.com/office/powerpoint/2010/main" val="1232757104"/>
              </p:ext>
            </p:extLst>
          </p:nvPr>
        </p:nvGraphicFramePr>
        <p:xfrm>
          <a:off x="2516925" y="1447801"/>
          <a:ext cx="6398475" cy="369451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95615216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E7E4F3-5E23-22F3-4C4C-4A7BAD9A6C2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1835185-2F5C-2C3A-1564-DAECF5C48592}"/>
              </a:ext>
            </a:extLst>
          </p:cNvPr>
          <p:cNvSpPr>
            <a:spLocks noGrp="1"/>
          </p:cNvSpPr>
          <p:nvPr>
            <p:ph type="title"/>
          </p:nvPr>
        </p:nvSpPr>
        <p:spPr>
          <a:xfrm>
            <a:off x="428625" y="228600"/>
            <a:ext cx="8305800" cy="533400"/>
          </a:xfrm>
        </p:spPr>
        <p:txBody>
          <a:bodyPr/>
          <a:lstStyle/>
          <a:p>
            <a:r>
              <a:rPr lang="en-US" sz="2800" b="1" dirty="0">
                <a:ea typeface="MS PGothic"/>
              </a:rPr>
              <a:t>Nigeria Context: Borno &amp; Yobe States</a:t>
            </a:r>
            <a:endParaRPr lang="en-GB" sz="2800" b="1" dirty="0">
              <a:ea typeface="MS PGothic"/>
            </a:endParaRPr>
          </a:p>
        </p:txBody>
      </p:sp>
      <p:sp>
        <p:nvSpPr>
          <p:cNvPr id="3" name="Content Placeholder 2">
            <a:extLst>
              <a:ext uri="{FF2B5EF4-FFF2-40B4-BE49-F238E27FC236}">
                <a16:creationId xmlns:a16="http://schemas.microsoft.com/office/drawing/2014/main" id="{430852F5-8898-C5EB-3650-706DDCACDB17}"/>
              </a:ext>
            </a:extLst>
          </p:cNvPr>
          <p:cNvSpPr>
            <a:spLocks noGrp="1"/>
          </p:cNvSpPr>
          <p:nvPr>
            <p:ph idx="1"/>
          </p:nvPr>
        </p:nvSpPr>
        <p:spPr>
          <a:xfrm>
            <a:off x="457200" y="990600"/>
            <a:ext cx="8305800" cy="4572000"/>
          </a:xfrm>
        </p:spPr>
        <p:txBody>
          <a:bodyPr/>
          <a:lstStyle/>
          <a:p>
            <a:pPr marL="285750" indent="-285750">
              <a:lnSpc>
                <a:spcPct val="100000"/>
              </a:lnSpc>
              <a:spcBef>
                <a:spcPts val="600"/>
              </a:spcBef>
              <a:spcAft>
                <a:spcPts val="0"/>
              </a:spcAft>
              <a:buFont typeface="Arial" panose="020B0604020202020204" pitchFamily="34" charset="0"/>
              <a:buChar char="•"/>
              <a:tabLst>
                <a:tab pos="876300" algn="l"/>
              </a:tabLst>
            </a:pPr>
            <a:r>
              <a:rPr lang="en-GB" sz="1600" dirty="0">
                <a:latin typeface="Arial"/>
                <a:ea typeface="Calibri"/>
                <a:cs typeface="Arial"/>
              </a:rPr>
              <a:t>Of the 8 BEmONC facilities, </a:t>
            </a:r>
            <a:r>
              <a:rPr lang="en-GB" sz="1600" b="1" dirty="0">
                <a:latin typeface="Arial"/>
                <a:ea typeface="Calibri"/>
                <a:cs typeface="Arial"/>
              </a:rPr>
              <a:t>only 4 operate 24 hours/day</a:t>
            </a:r>
            <a:r>
              <a:rPr lang="en-GB" sz="1600" dirty="0">
                <a:latin typeface="Arial"/>
                <a:ea typeface="Calibri"/>
                <a:cs typeface="Arial"/>
              </a:rPr>
              <a:t> (3 from Yobe and one from Borno). Both </a:t>
            </a:r>
            <a:r>
              <a:rPr lang="en-GB" sz="1600" dirty="0" err="1">
                <a:latin typeface="Arial"/>
                <a:ea typeface="Calibri"/>
                <a:cs typeface="Arial"/>
              </a:rPr>
              <a:t>CEmONC</a:t>
            </a:r>
            <a:r>
              <a:rPr lang="en-GB" sz="1600" dirty="0">
                <a:latin typeface="Arial"/>
                <a:ea typeface="Calibri"/>
                <a:cs typeface="Arial"/>
              </a:rPr>
              <a:t> facilities assessed operate 24 hours/day.</a:t>
            </a:r>
          </a:p>
          <a:p>
            <a:pPr marL="285750" indent="-285750">
              <a:spcBef>
                <a:spcPts val="600"/>
              </a:spcBef>
              <a:spcAft>
                <a:spcPts val="0"/>
              </a:spcAft>
              <a:buFont typeface="Arial" panose="020B0604020202020204" pitchFamily="34" charset="0"/>
              <a:buChar char="•"/>
              <a:tabLst>
                <a:tab pos="876300" algn="l"/>
              </a:tabLst>
            </a:pPr>
            <a:r>
              <a:rPr lang="en-GB" sz="1600" dirty="0">
                <a:effectLst/>
                <a:latin typeface="Arial"/>
                <a:ea typeface="Calibri"/>
                <a:cs typeface="Arial"/>
              </a:rPr>
              <a:t>Distance to facility is a huge bottleneck.</a:t>
            </a:r>
            <a:r>
              <a:rPr lang="en-GB" sz="1600" dirty="0">
                <a:latin typeface="Arial"/>
                <a:ea typeface="Calibri"/>
                <a:cs typeface="Arial"/>
              </a:rPr>
              <a:t> </a:t>
            </a:r>
            <a:endParaRPr lang="en-GB" sz="1600" dirty="0">
              <a:effectLst/>
              <a:latin typeface="Arial"/>
              <a:ea typeface="Calibri" panose="020F0502020204030204" pitchFamily="34" charset="0"/>
              <a:cs typeface="Arial"/>
            </a:endParaRPr>
          </a:p>
          <a:p>
            <a:pPr marL="585470" lvl="1" indent="-285750">
              <a:spcBef>
                <a:spcPts val="600"/>
              </a:spcBef>
              <a:spcAft>
                <a:spcPts val="0"/>
              </a:spcAft>
              <a:buFont typeface="Arial" panose="020B0604020202020204" pitchFamily="34" charset="0"/>
              <a:buChar char="•"/>
              <a:tabLst>
                <a:tab pos="876300" algn="l"/>
              </a:tabLst>
            </a:pPr>
            <a:r>
              <a:rPr lang="en-GB" sz="1600" dirty="0">
                <a:effectLst/>
                <a:latin typeface="Arial"/>
                <a:ea typeface="Calibri"/>
                <a:cs typeface="Arial"/>
              </a:rPr>
              <a:t>In </a:t>
            </a:r>
            <a:r>
              <a:rPr lang="en-GB" sz="1600" dirty="0" err="1">
                <a:effectLst/>
                <a:latin typeface="Arial"/>
                <a:ea typeface="Calibri"/>
                <a:cs typeface="Arial"/>
              </a:rPr>
              <a:t>Nyakere</a:t>
            </a:r>
            <a:r>
              <a:rPr lang="en-GB" sz="1600" dirty="0">
                <a:effectLst/>
                <a:latin typeface="Arial"/>
                <a:ea typeface="Calibri"/>
                <a:cs typeface="Arial"/>
              </a:rPr>
              <a:t> of </a:t>
            </a:r>
            <a:r>
              <a:rPr lang="en-GB" sz="1600" dirty="0" err="1">
                <a:effectLst/>
                <a:latin typeface="Arial"/>
                <a:ea typeface="Calibri"/>
                <a:cs typeface="Arial"/>
              </a:rPr>
              <a:t>Gujba</a:t>
            </a:r>
            <a:r>
              <a:rPr lang="en-GB" sz="1600" dirty="0">
                <a:effectLst/>
                <a:latin typeface="Arial"/>
                <a:ea typeface="Calibri"/>
                <a:cs typeface="Arial"/>
              </a:rPr>
              <a:t> </a:t>
            </a:r>
            <a:r>
              <a:rPr lang="en-GB" sz="1600" dirty="0">
                <a:latin typeface="Arial"/>
                <a:ea typeface="Calibri"/>
                <a:cs typeface="Arial"/>
              </a:rPr>
              <a:t>LGA in Yobe</a:t>
            </a:r>
            <a:r>
              <a:rPr lang="en-GB" sz="1600" dirty="0">
                <a:effectLst/>
                <a:latin typeface="Arial"/>
                <a:ea typeface="Calibri"/>
                <a:cs typeface="Arial"/>
              </a:rPr>
              <a:t> state there is </a:t>
            </a:r>
            <a:r>
              <a:rPr lang="en-GB" sz="1600" b="1" dirty="0">
                <a:effectLst/>
                <a:latin typeface="Arial"/>
                <a:ea typeface="Calibri"/>
                <a:cs typeface="Arial"/>
              </a:rPr>
              <a:t>no presence of a CEmONC</a:t>
            </a:r>
            <a:r>
              <a:rPr lang="en-GB" sz="1600" dirty="0">
                <a:effectLst/>
                <a:latin typeface="Arial"/>
                <a:ea typeface="Calibri"/>
                <a:cs typeface="Arial"/>
              </a:rPr>
              <a:t>. Patients requiring this service have to travel for about </a:t>
            </a:r>
            <a:r>
              <a:rPr lang="en-GB" sz="1600" b="1" dirty="0">
                <a:effectLst/>
                <a:latin typeface="Arial"/>
                <a:ea typeface="Calibri"/>
                <a:cs typeface="Arial"/>
              </a:rPr>
              <a:t>70 </a:t>
            </a:r>
            <a:r>
              <a:rPr lang="en-GB" sz="1600" b="1" dirty="0">
                <a:latin typeface="Arial"/>
                <a:ea typeface="Calibri"/>
                <a:cs typeface="Arial"/>
              </a:rPr>
              <a:t>km</a:t>
            </a:r>
            <a:r>
              <a:rPr lang="en-GB" sz="1600" b="1" dirty="0">
                <a:effectLst/>
                <a:latin typeface="Arial"/>
                <a:ea typeface="Calibri"/>
                <a:cs typeface="Arial"/>
              </a:rPr>
              <a:t> </a:t>
            </a:r>
            <a:r>
              <a:rPr lang="en-GB" sz="1600" dirty="0">
                <a:latin typeface="Arial"/>
                <a:ea typeface="Calibri"/>
                <a:cs typeface="Arial"/>
              </a:rPr>
              <a:t>to</a:t>
            </a:r>
            <a:r>
              <a:rPr lang="en-GB" sz="1600" dirty="0">
                <a:effectLst/>
                <a:latin typeface="Arial"/>
                <a:ea typeface="Calibri"/>
                <a:cs typeface="Arial"/>
              </a:rPr>
              <a:t> </a:t>
            </a:r>
            <a:r>
              <a:rPr lang="en-GB" sz="1600" dirty="0">
                <a:latin typeface="Arial"/>
                <a:ea typeface="Calibri"/>
                <a:cs typeface="Arial"/>
              </a:rPr>
              <a:t>access the </a:t>
            </a:r>
            <a:r>
              <a:rPr lang="en-GB" sz="1600" dirty="0">
                <a:effectLst/>
                <a:latin typeface="Arial"/>
                <a:ea typeface="Calibri"/>
                <a:cs typeface="Arial"/>
              </a:rPr>
              <a:t>nearest CEmONC facility</a:t>
            </a:r>
            <a:endParaRPr lang="en-GB" sz="1600">
              <a:effectLst/>
              <a:latin typeface="Arial"/>
              <a:ea typeface="Calibri"/>
              <a:cs typeface="Arial" panose="020B0604020202020204" pitchFamily="34" charset="0"/>
            </a:endParaRPr>
          </a:p>
          <a:p>
            <a:pPr marL="556895" lvl="1" indent="-213995">
              <a:lnSpc>
                <a:spcPct val="100000"/>
              </a:lnSpc>
              <a:spcBef>
                <a:spcPts val="600"/>
              </a:spcBef>
              <a:spcAft>
                <a:spcPts val="0"/>
              </a:spcAft>
              <a:tabLst>
                <a:tab pos="876300" algn="l"/>
              </a:tabLst>
            </a:pPr>
            <a:r>
              <a:rPr lang="en-GB" sz="1600" err="1">
                <a:effectLst/>
                <a:latin typeface="Arial"/>
                <a:ea typeface="Calibri"/>
                <a:cs typeface="Arial"/>
              </a:rPr>
              <a:t>Gwoza</a:t>
            </a:r>
            <a:r>
              <a:rPr lang="en-GB" sz="1600" dirty="0">
                <a:effectLst/>
                <a:latin typeface="Arial"/>
                <a:ea typeface="Calibri"/>
                <a:cs typeface="Arial"/>
              </a:rPr>
              <a:t> </a:t>
            </a:r>
            <a:r>
              <a:rPr lang="en-GB" sz="1600" dirty="0">
                <a:latin typeface="Arial"/>
                <a:ea typeface="Calibri"/>
                <a:cs typeface="Arial"/>
              </a:rPr>
              <a:t>LGA in Borno </a:t>
            </a:r>
            <a:r>
              <a:rPr lang="en-GB" sz="1600" dirty="0">
                <a:effectLst/>
                <a:latin typeface="Arial"/>
                <a:ea typeface="Calibri"/>
                <a:cs typeface="Arial"/>
              </a:rPr>
              <a:t>state has only </a:t>
            </a:r>
            <a:r>
              <a:rPr lang="en-GB" sz="1600" b="1" dirty="0">
                <a:effectLst/>
                <a:latin typeface="Arial"/>
                <a:ea typeface="Calibri"/>
                <a:cs typeface="Arial"/>
              </a:rPr>
              <a:t>one CEmONC facility;</a:t>
            </a:r>
            <a:r>
              <a:rPr lang="en-GB" sz="1600" dirty="0">
                <a:effectLst/>
                <a:latin typeface="Arial"/>
                <a:ea typeface="Calibri"/>
                <a:cs typeface="Arial"/>
              </a:rPr>
              <a:t> cases that would require further referral have to travel over </a:t>
            </a:r>
            <a:r>
              <a:rPr lang="en-GB" sz="1600" b="1" dirty="0">
                <a:effectLst/>
                <a:latin typeface="Arial"/>
                <a:ea typeface="Calibri"/>
                <a:cs typeface="Arial"/>
              </a:rPr>
              <a:t>125 km</a:t>
            </a:r>
            <a:r>
              <a:rPr lang="en-GB" sz="1600" dirty="0">
                <a:effectLst/>
                <a:latin typeface="Arial"/>
                <a:ea typeface="Calibri"/>
                <a:cs typeface="Arial"/>
              </a:rPr>
              <a:t>.</a:t>
            </a:r>
            <a:r>
              <a:rPr lang="en-GB" sz="1600" dirty="0">
                <a:latin typeface="Arial"/>
                <a:ea typeface="Calibri"/>
                <a:cs typeface="Arial"/>
              </a:rPr>
              <a:t> </a:t>
            </a:r>
          </a:p>
          <a:p>
            <a:pPr marL="285750" indent="-285750">
              <a:spcBef>
                <a:spcPts val="600"/>
              </a:spcBef>
              <a:spcAft>
                <a:spcPts val="0"/>
              </a:spcAft>
              <a:buFont typeface="Arial" panose="020B0604020202020204" pitchFamily="34" charset="0"/>
              <a:buChar char="•"/>
            </a:pPr>
            <a:r>
              <a:rPr lang="en-US" sz="1600" b="1" dirty="0">
                <a:latin typeface="Arial"/>
                <a:ea typeface="MS PGothic"/>
                <a:cs typeface="Arial"/>
              </a:rPr>
              <a:t>All BEmONC facilities in Yobe reported severe anemia</a:t>
            </a:r>
            <a:r>
              <a:rPr lang="en-US" sz="1600" dirty="0">
                <a:latin typeface="Arial"/>
                <a:ea typeface="MS PGothic"/>
                <a:cs typeface="Arial"/>
              </a:rPr>
              <a:t> as one of the major reasons for referrals. </a:t>
            </a:r>
            <a:r>
              <a:rPr lang="en-US" sz="1600" b="1" dirty="0">
                <a:effectLst/>
                <a:latin typeface="Arial"/>
                <a:ea typeface="Calibri"/>
                <a:cs typeface="Arial"/>
              </a:rPr>
              <a:t>Only two </a:t>
            </a:r>
            <a:r>
              <a:rPr lang="en-US" sz="1600" b="1" dirty="0">
                <a:latin typeface="Arial"/>
                <a:ea typeface="Calibri"/>
                <a:cs typeface="Arial"/>
              </a:rPr>
              <a:t>facilities in Borno reported severe anemia </a:t>
            </a:r>
            <a:r>
              <a:rPr lang="en-US" sz="1600" dirty="0">
                <a:latin typeface="Arial"/>
                <a:ea typeface="Calibri"/>
                <a:cs typeface="Arial"/>
              </a:rPr>
              <a:t>as the leading cause of referral. </a:t>
            </a:r>
            <a:endParaRPr lang="en-US" sz="1600">
              <a:latin typeface="Arial"/>
              <a:ea typeface="Calibri"/>
              <a:cs typeface="Arial" panose="020B0604020202020204" pitchFamily="34" charset="0"/>
            </a:endParaRPr>
          </a:p>
          <a:p>
            <a:pPr marL="285750" indent="-285750">
              <a:spcBef>
                <a:spcPts val="600"/>
              </a:spcBef>
              <a:spcAft>
                <a:spcPts val="0"/>
              </a:spcAft>
              <a:buFont typeface="Arial" panose="020B0604020202020204" pitchFamily="34" charset="0"/>
              <a:buChar char="•"/>
            </a:pPr>
            <a:r>
              <a:rPr lang="en-GB" sz="1600" dirty="0">
                <a:effectLst/>
                <a:latin typeface="Arial"/>
                <a:ea typeface="Calibri"/>
                <a:cs typeface="Arial"/>
              </a:rPr>
              <a:t>These common causes of referrals </a:t>
            </a:r>
            <a:r>
              <a:rPr lang="en-GB" sz="1600" b="1" dirty="0">
                <a:effectLst/>
                <a:latin typeface="Arial"/>
                <a:ea typeface="Calibri"/>
                <a:cs typeface="Arial"/>
              </a:rPr>
              <a:t>correspond to the most common causes of maternal death in Nigeria</a:t>
            </a:r>
            <a:r>
              <a:rPr lang="en-GB" sz="1600" dirty="0">
                <a:effectLst/>
                <a:latin typeface="Arial"/>
                <a:ea typeface="Calibri"/>
                <a:cs typeface="Arial"/>
              </a:rPr>
              <a:t> as reported by evidence except for severe </a:t>
            </a:r>
            <a:r>
              <a:rPr lang="en-GB" sz="1600" dirty="0" err="1">
                <a:effectLst/>
                <a:latin typeface="Arial"/>
                <a:ea typeface="Calibri"/>
                <a:cs typeface="Arial"/>
              </a:rPr>
              <a:t>anemia</a:t>
            </a:r>
            <a:r>
              <a:rPr lang="en-GB" sz="1600" dirty="0">
                <a:latin typeface="Arial"/>
                <a:ea typeface="Calibri"/>
                <a:cs typeface="Arial"/>
              </a:rPr>
              <a:t>.</a:t>
            </a:r>
            <a:endParaRPr lang="en-US" sz="1600">
              <a:latin typeface="Arial"/>
              <a:ea typeface="Calibri"/>
              <a:cs typeface="Arial"/>
            </a:endParaRPr>
          </a:p>
          <a:p>
            <a:pPr marL="285750" indent="-285750">
              <a:spcBef>
                <a:spcPts val="600"/>
              </a:spcBef>
              <a:spcAft>
                <a:spcPts val="0"/>
              </a:spcAft>
              <a:buFont typeface="Arial" panose="020B0604020202020204" pitchFamily="34" charset="0"/>
              <a:buChar char="•"/>
            </a:pPr>
            <a:r>
              <a:rPr lang="en-GB" sz="1600" dirty="0">
                <a:effectLst/>
                <a:latin typeface="Arial"/>
                <a:ea typeface="Calibri"/>
                <a:cs typeface="Arial"/>
              </a:rPr>
              <a:t>Three facilities in Yobe and two in Borno reported asphyxia as the two most common reasons for referrals. </a:t>
            </a:r>
            <a:r>
              <a:rPr lang="en-GB" sz="1600" dirty="0">
                <a:latin typeface="Arial"/>
                <a:ea typeface="Calibri"/>
                <a:cs typeface="Arial"/>
              </a:rPr>
              <a:t>Respiratory difficulty was identified as the second most common </a:t>
            </a:r>
            <a:r>
              <a:rPr lang="en-GB" sz="1600">
                <a:latin typeface="Arial"/>
                <a:ea typeface="Calibri"/>
                <a:cs typeface="Arial"/>
              </a:rPr>
              <a:t>reasons.</a:t>
            </a:r>
            <a:endParaRPr lang="en-GB" sz="1600">
              <a:effectLst/>
              <a:latin typeface="Arial"/>
              <a:ea typeface="Calibri"/>
              <a:cs typeface="Arial"/>
            </a:endParaRPr>
          </a:p>
          <a:p>
            <a:pPr marL="556895" lvl="1" indent="-213995">
              <a:lnSpc>
                <a:spcPct val="100000"/>
              </a:lnSpc>
              <a:spcBef>
                <a:spcPts val="600"/>
              </a:spcBef>
              <a:spcAft>
                <a:spcPts val="0"/>
              </a:spcAft>
              <a:tabLst>
                <a:tab pos="876300" algn="l"/>
              </a:tabLst>
            </a:pPr>
            <a:endParaRPr lang="en-US" sz="1600" dirty="0">
              <a:effectLst/>
              <a:latin typeface="Arial"/>
              <a:ea typeface="Calibri" panose="020F0502020204030204" pitchFamily="34" charset="0"/>
              <a:cs typeface="Arial" panose="020B0604020202020204" pitchFamily="34" charset="0"/>
            </a:endParaRPr>
          </a:p>
          <a:p>
            <a:pPr marL="457200" indent="-457200">
              <a:spcBef>
                <a:spcPts val="600"/>
              </a:spcBef>
              <a:spcAft>
                <a:spcPts val="0"/>
              </a:spcAft>
              <a:buFont typeface="Arial" panose="020B0604020202020204" pitchFamily="34" charset="0"/>
              <a:buChar char="•"/>
            </a:pPr>
            <a:endParaRPr lang="en-GB" sz="1600" dirty="0">
              <a:latin typeface="Arial"/>
            </a:endParaRPr>
          </a:p>
          <a:p>
            <a:pPr marL="457200" indent="-457200">
              <a:spcBef>
                <a:spcPts val="600"/>
              </a:spcBef>
              <a:spcAft>
                <a:spcPts val="0"/>
              </a:spcAft>
              <a:buFont typeface="Arial" panose="020B0604020202020204" pitchFamily="34" charset="0"/>
              <a:buChar char="•"/>
            </a:pPr>
            <a:endParaRPr lang="en-US" sz="1600" dirty="0">
              <a:latin typeface="Arial"/>
            </a:endParaRPr>
          </a:p>
        </p:txBody>
      </p:sp>
    </p:spTree>
    <p:extLst>
      <p:ext uri="{BB962C8B-B14F-4D97-AF65-F5344CB8AC3E}">
        <p14:creationId xmlns:p14="http://schemas.microsoft.com/office/powerpoint/2010/main" val="230370946"/>
      </p:ext>
    </p:extLst>
  </p:cSld>
  <p:clrMapOvr>
    <a:masterClrMapping/>
  </p:clrMapOvr>
  <p:transition spd="slow"/>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IRC_PP_cover_1">
  <a:themeElements>
    <a:clrScheme name="">
      <a:dk1>
        <a:srgbClr val="000000"/>
      </a:dk1>
      <a:lt1>
        <a:srgbClr val="FFFFFF"/>
      </a:lt1>
      <a:dk2>
        <a:srgbClr val="000000"/>
      </a:dk2>
      <a:lt2>
        <a:srgbClr val="808080"/>
      </a:lt2>
      <a:accent1>
        <a:srgbClr val="FDC82F"/>
      </a:accent1>
      <a:accent2>
        <a:srgbClr val="FDC82F"/>
      </a:accent2>
      <a:accent3>
        <a:srgbClr val="FFFFFF"/>
      </a:accent3>
      <a:accent4>
        <a:srgbClr val="000000"/>
      </a:accent4>
      <a:accent5>
        <a:srgbClr val="FEE0AD"/>
      </a:accent5>
      <a:accent6>
        <a:srgbClr val="E5B52A"/>
      </a:accent6>
      <a:hlink>
        <a:srgbClr val="BF6800"/>
      </a:hlink>
      <a:folHlink>
        <a:srgbClr val="55650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ヒラギノ角ゴ Pro W3" pitchFamily="-110" charset="-128"/>
            <a:cs typeface="ヒラギノ角ゴ Pro W3"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ヒラギノ角ゴ Pro W3" pitchFamily="-110" charset="-128"/>
            <a:cs typeface="ヒラギノ角ゴ Pro W3" pitchFamily="-110" charset="-128"/>
          </a:defRPr>
        </a:defPPr>
      </a:lstStyle>
    </a:lnDef>
  </a:objectDefaults>
  <a:extraClrSchemeLst>
    <a:extraClrScheme>
      <a:clrScheme name="IRC_PP_cover_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IRC_PP_cover_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IRC_PP_cover_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IRC_PP_cover_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IRC_PP_cover_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IRC_PP_cover_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IRC_PP_cover_1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IRC_PP_cover_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IRC_PP_cover_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IRC_PP_cover_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IRC_PP_cover_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IRC_PP_cover_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IRC_PP_pages_white">
  <a:themeElements>
    <a:clrScheme name="Custom 1">
      <a:dk1>
        <a:sysClr val="windowText" lastClr="000000"/>
      </a:dk1>
      <a:lt1>
        <a:sysClr val="window" lastClr="FFFFFF"/>
      </a:lt1>
      <a:dk2>
        <a:srgbClr val="A5A5A5"/>
      </a:dk2>
      <a:lt2>
        <a:srgbClr val="FDC82F"/>
      </a:lt2>
      <a:accent1>
        <a:srgbClr val="000000"/>
      </a:accent1>
      <a:accent2>
        <a:srgbClr val="FFFFFF"/>
      </a:accent2>
      <a:accent3>
        <a:srgbClr val="9A9A9A"/>
      </a:accent3>
      <a:accent4>
        <a:srgbClr val="FDC82F"/>
      </a:accent4>
      <a:accent5>
        <a:srgbClr val="BF6828"/>
      </a:accent5>
      <a:accent6>
        <a:srgbClr val="FEDC44"/>
      </a:accent6>
      <a:hlink>
        <a:srgbClr val="BF6828"/>
      </a:hlink>
      <a:folHlink>
        <a:srgbClr val="9A9A9A"/>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DC82F"/>
        </a:solidFill>
        <a:ln w="9525" cap="flat" cmpd="sng" algn="ctr">
          <a:noFill/>
          <a:prstDash val="solid"/>
          <a:round/>
          <a:headEnd type="none" w="med" len="med"/>
          <a:tailEnd type="none" w="med" len="med"/>
        </a:ln>
        <a:effectLst/>
      </a:spPr>
      <a:bodyPr rot="0" spcFirstLastPara="0" vertOverflow="overflow" horzOverflow="overflow" vert="horz" wrap="square" lIns="0" tIns="0" rIns="0" bIns="0" numCol="1" spcCol="0" rtlCol="0" fromWordArt="0" anchor="ctr" anchorCtr="0" forceAA="0" compatLnSpc="1">
        <a:prstTxWarp prst="textNoShape">
          <a:avLst/>
        </a:prstTxWarp>
        <a:no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sz="1400" b="1" i="0" u="none" strike="noStrike" cap="none" normalizeH="0" baseline="0" dirty="0" smtClean="0">
            <a:ln>
              <a:noFill/>
            </a:ln>
            <a:solidFill>
              <a:schemeClr val="tx1"/>
            </a:solidFill>
            <a:effectLst/>
            <a:latin typeface="Calibri" panose="020F0502020204030204" pitchFamily="34" charset="0"/>
            <a:ea typeface="ヒラギノ角ゴ Pro W3" pitchFamily="-110" charset="-128"/>
            <a:cs typeface="ヒラギノ角ゴ Pro W3"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ヒラギノ角ゴ Pro W3" pitchFamily="-110" charset="-128"/>
            <a:cs typeface="ヒラギノ角ゴ Pro W3" pitchFamily="-110" charset="-128"/>
          </a:defRPr>
        </a:defPPr>
      </a:lstStyle>
    </a:lnDef>
    <a:txDef>
      <a:spPr>
        <a:noFill/>
      </a:spPr>
      <a:bodyPr wrap="square" lIns="0" tIns="0" rIns="0" bIns="0" rtlCol="0" anchor="t" anchorCtr="0">
        <a:noAutofit/>
      </a:bodyPr>
      <a:lstStyle>
        <a:defPPr>
          <a:defRPr sz="1400" dirty="0" smtClean="0">
            <a:latin typeface="Calibri" panose="020F0502020204030204" pitchFamily="34" charset="0"/>
          </a:defRPr>
        </a:defPPr>
      </a:lstStyle>
    </a:txDef>
  </a:objectDefaults>
  <a:extraClrSchemeLst>
    <a:extraClrScheme>
      <a:clrScheme name="IRC_PP_pages_whit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IRC_PP_pages_whit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IRC_PP_pages_whit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IRC_PP_pages_whit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IRC_PP_pages_whit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IRC_PP_pages_whit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IRC_PP_pages_whit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IRC_PP_pages_whit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IRC_PP_pages_whit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IRC_PP_pages_whit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IRC_PP_pages_whit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IRC_PP_pages_whit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IRC_PP_pages_white">
  <a:themeElements>
    <a:clrScheme name="IRC PPT Theme">
      <a:dk1>
        <a:sysClr val="windowText" lastClr="000000"/>
      </a:dk1>
      <a:lt1>
        <a:sysClr val="window" lastClr="FFFFFF"/>
      </a:lt1>
      <a:dk2>
        <a:srgbClr val="A5A5A5"/>
      </a:dk2>
      <a:lt2>
        <a:srgbClr val="FDC82F"/>
      </a:lt2>
      <a:accent1>
        <a:srgbClr val="000000"/>
      </a:accent1>
      <a:accent2>
        <a:srgbClr val="FFFFFF"/>
      </a:accent2>
      <a:accent3>
        <a:srgbClr val="9A9A9A"/>
      </a:accent3>
      <a:accent4>
        <a:srgbClr val="FDC82F"/>
      </a:accent4>
      <a:accent5>
        <a:srgbClr val="BF6828"/>
      </a:accent5>
      <a:accent6>
        <a:srgbClr val="FEDC44"/>
      </a:accent6>
      <a:hlink>
        <a:srgbClr val="BF6828"/>
      </a:hlink>
      <a:folHlink>
        <a:srgbClr val="9A9A9A"/>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ヒラギノ角ゴ Pro W3" pitchFamily="-110" charset="-128"/>
            <a:cs typeface="ヒラギノ角ゴ Pro W3"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ヒラギノ角ゴ Pro W3" pitchFamily="-110" charset="-128"/>
            <a:cs typeface="ヒラギノ角ゴ Pro W3" pitchFamily="-110" charset="-128"/>
          </a:defRPr>
        </a:defPPr>
      </a:lstStyle>
    </a:lnDef>
  </a:objectDefaults>
  <a:extraClrSchemeLst>
    <a:extraClrScheme>
      <a:clrScheme name="IRC_PP_pages_whit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IRC_PP_pages_whit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IRC_PP_pages_whit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IRC_PP_pages_whit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IRC_PP_pages_whit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IRC_PP_pages_whit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IRC_PP_pages_whit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IRC_PP_pages_whit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IRC_PP_pages_whit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IRC_PP_pages_whit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IRC_PP_pages_whit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IRC_PP_pages_whit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Text - Master">
  <a:themeElements>
    <a:clrScheme name="IRC Palette">
      <a:dk1>
        <a:srgbClr val="000000"/>
      </a:dk1>
      <a:lt1>
        <a:srgbClr val="FDC82F"/>
      </a:lt1>
      <a:dk2>
        <a:srgbClr val="000000"/>
      </a:dk2>
      <a:lt2>
        <a:srgbClr val="FEFFFE"/>
      </a:lt2>
      <a:accent1>
        <a:srgbClr val="FDC82F"/>
      </a:accent1>
      <a:accent2>
        <a:srgbClr val="595959"/>
      </a:accent2>
      <a:accent3>
        <a:srgbClr val="B63D00"/>
      </a:accent3>
      <a:accent4>
        <a:srgbClr val="FEFFFF"/>
      </a:accent4>
      <a:accent5>
        <a:srgbClr val="590004"/>
      </a:accent5>
      <a:accent6>
        <a:srgbClr val="C74E5D"/>
      </a:accent6>
      <a:hlink>
        <a:srgbClr val="FED723"/>
      </a:hlink>
      <a:folHlink>
        <a:srgbClr val="585958"/>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p:properties xmlns:p="http://schemas.microsoft.com/office/2006/metadata/properties" xmlns:xsi="http://www.w3.org/2001/XMLSchema-instance" xmlns:pc="http://schemas.microsoft.com/office/infopath/2007/PartnerControls">
  <documentManagement>
    <_activity xmlns="0c10c2d5-f927-4b3d-abb2-f9590e5476e3"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C82673BCC9677A4B818086B12FD082E2" ma:contentTypeVersion="16" ma:contentTypeDescription="Create a new document." ma:contentTypeScope="" ma:versionID="0ef34b4e26aff0ecd6fd228835ae17c7">
  <xsd:schema xmlns:xsd="http://www.w3.org/2001/XMLSchema" xmlns:xs="http://www.w3.org/2001/XMLSchema" xmlns:p="http://schemas.microsoft.com/office/2006/metadata/properties" xmlns:ns3="0e57a10e-7954-4a5a-bc89-e25632c0463f" xmlns:ns4="0c10c2d5-f927-4b3d-abb2-f9590e5476e3" targetNamespace="http://schemas.microsoft.com/office/2006/metadata/properties" ma:root="true" ma:fieldsID="332db2387a5b740ab82ecdee5ee7bb28" ns3:_="" ns4:_="">
    <xsd:import namespace="0e57a10e-7954-4a5a-bc89-e25632c0463f"/>
    <xsd:import namespace="0c10c2d5-f927-4b3d-abb2-f9590e5476e3"/>
    <xsd:element name="properties">
      <xsd:complexType>
        <xsd:sequence>
          <xsd:element name="documentManagement">
            <xsd:complexType>
              <xsd:all>
                <xsd:element ref="ns3:SharedWithUsers" minOccurs="0"/>
                <xsd:element ref="ns3:SharedWithDetails" minOccurs="0"/>
                <xsd:element ref="ns3:SharingHintHash" minOccurs="0"/>
                <xsd:element ref="ns4:MediaServiceMetadata" minOccurs="0"/>
                <xsd:element ref="ns4:MediaServiceFastMetadata" minOccurs="0"/>
                <xsd:element ref="ns4:MediaServiceAutoKeyPoints" minOccurs="0"/>
                <xsd:element ref="ns4:MediaServiceKeyPoints" minOccurs="0"/>
                <xsd:element ref="ns4:MediaServiceDateTaken" minOccurs="0"/>
                <xsd:element ref="ns4:MediaServiceAutoTags" minOccurs="0"/>
                <xsd:element ref="ns4:MediaServiceGenerationTime" minOccurs="0"/>
                <xsd:element ref="ns4:MediaServiceEventHashCode" minOccurs="0"/>
                <xsd:element ref="ns4:MediaLengthInSeconds" minOccurs="0"/>
                <xsd:element ref="ns4:_activity" minOccurs="0"/>
                <xsd:element ref="ns4:MediaServiceObjectDetectorVersions" minOccurs="0"/>
                <xsd:element ref="ns4:MediaServiceSystemTags" minOccurs="0"/>
                <xsd:element ref="ns4: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e57a10e-7954-4a5a-bc89-e25632c0463f"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element name="SharingHintHash" ma:index="10" nillable="true" ma:displayName="Sharing Hint Hash" ma:hidden="true" ma:internalName="SharingHintHash"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0c10c2d5-f927-4b3d-abb2-f9590e5476e3"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AutoKeyPoints" ma:index="13" nillable="true" ma:displayName="MediaServiceAutoKeyPoints" ma:hidden="true" ma:internalName="MediaServiceAutoKeyPoints" ma:readOnly="true">
      <xsd:simpleType>
        <xsd:restriction base="dms:Note"/>
      </xsd:simpleType>
    </xsd:element>
    <xsd:element name="MediaServiceKeyPoints" ma:index="14" nillable="true" ma:displayName="KeyPoints" ma:internalName="MediaServiceKeyPoints" ma:readOnly="true">
      <xsd:simpleType>
        <xsd:restriction base="dms:Note">
          <xsd:maxLength value="255"/>
        </xsd:restriction>
      </xsd:simpleType>
    </xsd:element>
    <xsd:element name="MediaServiceDateTaken" ma:index="15" nillable="true" ma:displayName="MediaServiceDateTaken" ma:hidden="true" ma:internalName="MediaServiceDateTaken" ma:readOnly="true">
      <xsd:simpleType>
        <xsd:restriction base="dms:Text"/>
      </xsd:simpleType>
    </xsd:element>
    <xsd:element name="MediaServiceAutoTags" ma:index="16" nillable="true" ma:displayName="Tags" ma:internalName="MediaServiceAutoTags" ma:readOnly="true">
      <xsd:simpleType>
        <xsd:restriction base="dms:Text"/>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element name="MediaLengthInSeconds" ma:index="19" nillable="true" ma:displayName="MediaLengthInSeconds" ma:hidden="true" ma:internalName="MediaLengthInSeconds" ma:readOnly="true">
      <xsd:simpleType>
        <xsd:restriction base="dms:Unknown"/>
      </xsd:simpleType>
    </xsd:element>
    <xsd:element name="_activity" ma:index="20" nillable="true" ma:displayName="_activity" ma:hidden="true" ma:internalName="_activity">
      <xsd:simpleType>
        <xsd:restriction base="dms:Note"/>
      </xsd:simpleType>
    </xsd:element>
    <xsd:element name="MediaServiceObjectDetectorVersions" ma:index="21" nillable="true" ma:displayName="MediaServiceObjectDetectorVersions" ma:hidden="true" ma:indexed="true" ma:internalName="MediaServiceObjectDetectorVersions" ma:readOnly="true">
      <xsd:simpleType>
        <xsd:restriction base="dms:Text"/>
      </xsd:simpleType>
    </xsd:element>
    <xsd:element name="MediaServiceSystemTags" ma:index="22" nillable="true" ma:displayName="MediaServiceSystemTags" ma:hidden="true" ma:internalName="MediaServiceSystemTags" ma:readOnly="true">
      <xsd:simpleType>
        <xsd:restriction base="dms:Note"/>
      </xsd:simpleType>
    </xsd:element>
    <xsd:element name="MediaServiceSearchProperties" ma:index="23" nillable="true" ma:displayName="MediaServiceSearchProperties" ma:hidden="true" ma:internalName="MediaServiceSearchPropertie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4.xml><?xml version="1.0" encoding="utf-8"?>
<LongProperties xmlns="http://schemas.microsoft.com/office/2006/metadata/longProperties"/>
</file>

<file path=customXml/itemProps1.xml><?xml version="1.0" encoding="utf-8"?>
<ds:datastoreItem xmlns:ds="http://schemas.openxmlformats.org/officeDocument/2006/customXml" ds:itemID="{DB6D5BB4-2880-4885-9E82-2B36719746DE}">
  <ds:schemaRefs>
    <ds:schemaRef ds:uri="http://www.w3.org/XML/1998/namespace"/>
    <ds:schemaRef ds:uri="http://purl.org/dc/terms/"/>
    <ds:schemaRef ds:uri="http://schemas.microsoft.com/office/2006/documentManagement/types"/>
    <ds:schemaRef ds:uri="http://purl.org/dc/elements/1.1/"/>
    <ds:schemaRef ds:uri="http://purl.org/dc/dcmitype/"/>
    <ds:schemaRef ds:uri="0e57a10e-7954-4a5a-bc89-e25632c0463f"/>
    <ds:schemaRef ds:uri="http://schemas.microsoft.com/office/infopath/2007/PartnerControls"/>
    <ds:schemaRef ds:uri="http://schemas.openxmlformats.org/package/2006/metadata/core-properties"/>
    <ds:schemaRef ds:uri="0c10c2d5-f927-4b3d-abb2-f9590e5476e3"/>
    <ds:schemaRef ds:uri="http://schemas.microsoft.com/office/2006/metadata/properties"/>
  </ds:schemaRefs>
</ds:datastoreItem>
</file>

<file path=customXml/itemProps2.xml><?xml version="1.0" encoding="utf-8"?>
<ds:datastoreItem xmlns:ds="http://schemas.openxmlformats.org/officeDocument/2006/customXml" ds:itemID="{538F3459-A7B8-4201-A360-637A2DF33BEA}">
  <ds:schemaRefs>
    <ds:schemaRef ds:uri="http://schemas.microsoft.com/sharepoint/v3/contenttype/forms"/>
  </ds:schemaRefs>
</ds:datastoreItem>
</file>

<file path=customXml/itemProps3.xml><?xml version="1.0" encoding="utf-8"?>
<ds:datastoreItem xmlns:ds="http://schemas.openxmlformats.org/officeDocument/2006/customXml" ds:itemID="{1F432C3D-791E-4BB2-811B-9F09C5F2AA4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0e57a10e-7954-4a5a-bc89-e25632c0463f"/>
    <ds:schemaRef ds:uri="0c10c2d5-f927-4b3d-abb2-f9590e5476e3"/>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4.xml><?xml version="1.0" encoding="utf-8"?>
<ds:datastoreItem xmlns:ds="http://schemas.openxmlformats.org/officeDocument/2006/customXml" ds:itemID="{396CD9BB-6113-4958-81B4-CF48E4562892}">
  <ds:schemaRefs>
    <ds:schemaRef ds:uri="http://schemas.microsoft.com/office/2006/metadata/longProperties"/>
  </ds:schemaRefs>
</ds:datastoreItem>
</file>

<file path=docProps/app.xml><?xml version="1.0" encoding="utf-8"?>
<Properties xmlns="http://schemas.openxmlformats.org/officeDocument/2006/extended-properties" xmlns:vt="http://schemas.openxmlformats.org/officeDocument/2006/docPropsVTypes">
  <Template>Macintosh HD:Applications:Microsoft Office 2004:Templates:My Templates:IRC_PP_pages_white.pot</Template>
  <TotalTime>9937</TotalTime>
  <Words>6795</Words>
  <Application>Microsoft Office PowerPoint</Application>
  <PresentationFormat>On-screen Show (4:3)</PresentationFormat>
  <Paragraphs>339</Paragraphs>
  <Slides>30</Slides>
  <Notes>19</Notes>
  <HiddenSlides>0</HiddenSlides>
  <MMClips>0</MMClips>
  <ScaleCrop>false</ScaleCrop>
  <HeadingPairs>
    <vt:vector size="8" baseType="variant">
      <vt:variant>
        <vt:lpstr>Fonts Used</vt:lpstr>
      </vt:variant>
      <vt:variant>
        <vt:i4>12</vt:i4>
      </vt:variant>
      <vt:variant>
        <vt:lpstr>Theme</vt:lpstr>
      </vt:variant>
      <vt:variant>
        <vt:i4>5</vt:i4>
      </vt:variant>
      <vt:variant>
        <vt:lpstr>Embedded OLE Servers</vt:lpstr>
      </vt:variant>
      <vt:variant>
        <vt:i4>1</vt:i4>
      </vt:variant>
      <vt:variant>
        <vt:lpstr>Slide Titles</vt:lpstr>
      </vt:variant>
      <vt:variant>
        <vt:i4>30</vt:i4>
      </vt:variant>
    </vt:vector>
  </HeadingPairs>
  <TitlesOfParts>
    <vt:vector size="48" baseType="lpstr">
      <vt:lpstr>MS PGothic</vt:lpstr>
      <vt:lpstr>Akzidenz Grotesk BE Super</vt:lpstr>
      <vt:lpstr>Aptos</vt:lpstr>
      <vt:lpstr>Arial</vt:lpstr>
      <vt:lpstr>Arial Black</vt:lpstr>
      <vt:lpstr>Calibri</vt:lpstr>
      <vt:lpstr>Calibri Light</vt:lpstr>
      <vt:lpstr>Courier New</vt:lpstr>
      <vt:lpstr>Raleway</vt:lpstr>
      <vt:lpstr>Times</vt:lpstr>
      <vt:lpstr>Times New Roman</vt:lpstr>
      <vt:lpstr>Wingdings</vt:lpstr>
      <vt:lpstr>IRC_PP_cover_1</vt:lpstr>
      <vt:lpstr>1_IRC_PP_pages_white</vt:lpstr>
      <vt:lpstr>IRC_PP_pages_white</vt:lpstr>
      <vt:lpstr>Office Theme</vt:lpstr>
      <vt:lpstr>Text - Master</vt:lpstr>
      <vt:lpstr>think-cell Slide</vt:lpstr>
      <vt:lpstr>Understanding the referral pathway from BEmONC to CEmONC in humanitarian settings: Findings presented to GHC  24 July 2024  This study is made possible by the generous support of the American people through the United States Agency for International Development (USAID). The contents are the responsibility of International Rescue Committee and do not necessarily reflect the views of USAID or the United States Government. </vt:lpstr>
      <vt:lpstr>Questions for discussion</vt:lpstr>
      <vt:lpstr>Study Overview</vt:lpstr>
      <vt:lpstr>PowerPoint Presentation</vt:lpstr>
      <vt:lpstr>Nigeria &amp; Central African Republic</vt:lpstr>
      <vt:lpstr>CAR Context: Bocaranga-koui, Nana-Grébizi, and Haut-Mbomou prefectures</vt:lpstr>
      <vt:lpstr>Capacity of CAR Facilities to Perform Signal Functions</vt:lpstr>
      <vt:lpstr>Transport of Referrals</vt:lpstr>
      <vt:lpstr>Nigeria Context: Borno &amp; Yobe States</vt:lpstr>
      <vt:lpstr>Capacity of Nigeria BEmONC Facilities to Perform Signal Functions</vt:lpstr>
      <vt:lpstr>Transport of Referrals</vt:lpstr>
      <vt:lpstr>PowerPoint Presentation</vt:lpstr>
      <vt:lpstr>The WHO Framework for the Quality of Maternal and Newborn Health Care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Thank you!</vt:lpstr>
    </vt:vector>
  </TitlesOfParts>
  <Company>The A. J. Heschel School</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Template</dc:title>
  <dc:creator>Admin</dc:creator>
  <cp:lastModifiedBy>Elaine Scudder</cp:lastModifiedBy>
  <cp:revision>387</cp:revision>
  <cp:lastPrinted>2009-12-29T15:08:35Z</cp:lastPrinted>
  <dcterms:created xsi:type="dcterms:W3CDTF">2009-12-29T15:03:30Z</dcterms:created>
  <dcterms:modified xsi:type="dcterms:W3CDTF">2024-07-23T20:46:26Z</dcterms:modified>
  <cp:category>Templates</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Order">
    <vt:lpwstr>1500.00000000000</vt:lpwstr>
  </property>
  <property fmtid="{D5CDD505-2E9C-101B-9397-08002B2CF9AE}" pid="3" name="Topic Page">
    <vt:lpwstr>Publication Templates</vt:lpwstr>
  </property>
  <property fmtid="{D5CDD505-2E9C-101B-9397-08002B2CF9AE}" pid="4" name="RescueNet Topic Page">
    <vt:lpwstr>91</vt:lpwstr>
  </property>
  <property fmtid="{D5CDD505-2E9C-101B-9397-08002B2CF9AE}" pid="5" name="DocumentTypeLookup">
    <vt:lpwstr>6</vt:lpwstr>
  </property>
  <property fmtid="{D5CDD505-2E9C-101B-9397-08002B2CF9AE}" pid="6" name="GeographicCoverageLookup">
    <vt:lpwstr>254</vt:lpwstr>
  </property>
  <property fmtid="{D5CDD505-2E9C-101B-9397-08002B2CF9AE}" pid="7" name="TopicPageLookup">
    <vt:lpwstr>436;#Administration.Information Technology.Helpdesk.Software Help.Microsoft PowerPoint;#501;#Administration.External Relations.Branding &amp; Templates</vt:lpwstr>
  </property>
  <property fmtid="{D5CDD505-2E9C-101B-9397-08002B2CF9AE}" pid="8" name="WorkspaceLookup">
    <vt:lpwstr/>
  </property>
  <property fmtid="{D5CDD505-2E9C-101B-9397-08002B2CF9AE}" pid="9" name="RescueNetCategory">
    <vt:lpwstr>Templates</vt:lpwstr>
  </property>
  <property fmtid="{D5CDD505-2E9C-101B-9397-08002B2CF9AE}" pid="10" name="LanguageLookup">
    <vt:lpwstr>9</vt:lpwstr>
  </property>
  <property fmtid="{D5CDD505-2E9C-101B-9397-08002B2CF9AE}" pid="11" name="DocumentDescription">
    <vt:lpwstr>PowerPoint template, including IRC graphics and suggestions for page formats.</vt:lpwstr>
  </property>
  <property fmtid="{D5CDD505-2E9C-101B-9397-08002B2CF9AE}" pid="12" name="CopyrightInfo">
    <vt:lpwstr/>
  </property>
  <property fmtid="{D5CDD505-2E9C-101B-9397-08002B2CF9AE}" pid="13" name="DepartmentLookup">
    <vt:lpwstr>18</vt:lpwstr>
  </property>
  <property fmtid="{D5CDD505-2E9C-101B-9397-08002B2CF9AE}" pid="14" name="ContentType">
    <vt:lpwstr>RescueNet Document</vt:lpwstr>
  </property>
  <property fmtid="{D5CDD505-2E9C-101B-9397-08002B2CF9AE}" pid="15" name="Subgroup">
    <vt:lpwstr/>
  </property>
  <property fmtid="{D5CDD505-2E9C-101B-9397-08002B2CF9AE}" pid="16" name="Organization">
    <vt:lpwstr/>
  </property>
  <property fmtid="{D5CDD505-2E9C-101B-9397-08002B2CF9AE}" pid="17" name="Date Published">
    <vt:lpwstr/>
  </property>
  <property fmtid="{D5CDD505-2E9C-101B-9397-08002B2CF9AE}" pid="18" name="ContentTypeId">
    <vt:lpwstr>0x010100C82673BCC9677A4B818086B12FD082E2</vt:lpwstr>
  </property>
</Properties>
</file>